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3.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4.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8A4_21160C17.xml" ContentType="application/vnd.ms-powerpoint.comment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omments/modernComment_94A_75F80CDD.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omments/modernComment_950_1AED7F2E.xml" ContentType="application/vnd.ms-powerpoint.comment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omments/modernComment_93B_E6B55255.xml" ContentType="application/vnd.ms-powerpoint.comment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 id="2147483774" r:id="rId6"/>
    <p:sldMasterId id="2147483782" r:id="rId7"/>
    <p:sldMasterId id="2147483897" r:id="rId8"/>
  </p:sldMasterIdLst>
  <p:notesMasterIdLst>
    <p:notesMasterId r:id="rId45"/>
  </p:notesMasterIdLst>
  <p:sldIdLst>
    <p:sldId id="1998" r:id="rId9"/>
    <p:sldId id="2212" r:id="rId10"/>
    <p:sldId id="2264" r:id="rId11"/>
    <p:sldId id="2315" r:id="rId12"/>
    <p:sldId id="2355" r:id="rId13"/>
    <p:sldId id="2330" r:id="rId14"/>
    <p:sldId id="2331" r:id="rId15"/>
    <p:sldId id="2308" r:id="rId16"/>
    <p:sldId id="2358" r:id="rId17"/>
    <p:sldId id="2359" r:id="rId18"/>
    <p:sldId id="2360" r:id="rId19"/>
    <p:sldId id="2361" r:id="rId20"/>
    <p:sldId id="2378" r:id="rId21"/>
    <p:sldId id="2367" r:id="rId22"/>
    <p:sldId id="2377" r:id="rId23"/>
    <p:sldId id="2380" r:id="rId24"/>
    <p:sldId id="2382" r:id="rId25"/>
    <p:sldId id="2381" r:id="rId26"/>
    <p:sldId id="2386" r:id="rId27"/>
    <p:sldId id="2365" r:id="rId28"/>
    <p:sldId id="2368" r:id="rId29"/>
    <p:sldId id="2369" r:id="rId30"/>
    <p:sldId id="2379" r:id="rId31"/>
    <p:sldId id="2383" r:id="rId32"/>
    <p:sldId id="2371" r:id="rId33"/>
    <p:sldId id="2370" r:id="rId34"/>
    <p:sldId id="2372" r:id="rId35"/>
    <p:sldId id="2373" r:id="rId36"/>
    <p:sldId id="2374" r:id="rId37"/>
    <p:sldId id="2376" r:id="rId38"/>
    <p:sldId id="2384" r:id="rId39"/>
    <p:sldId id="2364" r:id="rId40"/>
    <p:sldId id="2363" r:id="rId41"/>
    <p:sldId id="2202" r:id="rId42"/>
    <p:sldId id="2223" r:id="rId43"/>
    <p:sldId id="2222"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2BB822E-E205-1280-04EF-901C1A866779}" name="Sunil Puranik" initials="SP" userId="S::spp@ten.tenna.com::57b032b1-d9f7-4a49-b188-e59b5a50048d" providerId="AD"/>
  <p188:author id="{18DB647D-EB7F-A1B3-A474-E882F42F07E3}" name="Ross Porter" initials="RP" userId="S::rgp@ten.tenna.com::94b5b9a9-a3f2-49ca-84b9-6fbf023e2b0d" providerId="AD"/>
  <p188:author id="{DB9E30A1-9F18-BF02-020B-3C8999EB7425}" name="Colleen Lyerla" initials="CL" userId="S::cml@ten.tenna.com::d062c50b-c161-429f-9e31-60f9eb5fd3e8" providerId="AD"/>
  <p188:author id="{96E866BA-C4B7-99BF-9741-87C91734641D}" name="Jose Cueva" initials="JC" userId="S::jac@ten.tenna.com::dc9f69af-a496-49e3-83e5-ee53157c99e0" providerId="AD"/>
  <p188:author id="{E71D91BE-1D7A-9A74-BB82-7B9E5E4937B7}" name="Tom Caliendo" initials="TC" userId="S::tjc@ten.tenna.com::d1e51057-b126-4b29-b92f-41dc7119cab2"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B2D3"/>
    <a:srgbClr val="222222"/>
    <a:srgbClr val="FD4F00"/>
    <a:srgbClr val="585858"/>
    <a:srgbClr val="727462"/>
    <a:srgbClr val="93957C"/>
    <a:srgbClr val="C1BFB3"/>
    <a:srgbClr val="000000"/>
    <a:srgbClr val="FEFAE8"/>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204D64-FE82-4849-88E9-DD3F4E024D90}" v="269" dt="2023-01-05T19:38:50.744"/>
    <p1510:client id="{0A390AE5-A0FF-70E9-2E7F-99F7B7788C3C}" v="3492" dt="2023-01-04T23:23:30.096"/>
    <p1510:client id="{584DFC1E-3000-4CDC-A7C1-1A9086FEBC9E}" v="60" dt="2023-01-05T19:48:48.821"/>
    <p1510:client id="{653455CC-914D-9895-87B8-F1547C502C6D}" v="230" dt="2023-01-05T20:32:22.336"/>
    <p1510:client id="{7258420F-53CA-CE19-C126-C5C5D2EE5736}" v="62" dt="2023-01-05T22:04:50.522"/>
    <p1510:client id="{81405611-957D-42F4-8A91-1413A1D9889A}" v="7" dt="2023-01-06T14:56:33.475"/>
    <p1510:client id="{8B23AF6F-9758-4E26-A081-5C3B8BEBCE00}" v="964" dt="2023-01-05T20:18:44.449"/>
    <p1510:client id="{BD9A9794-0484-AA4B-0E1A-EE3A009D35BF}" v="232" dt="2023-01-06T02:48:09.706"/>
    <p1510:client id="{C09A987A-E8D2-4F49-AB02-A839A3603334}" v="1161" dt="2023-01-05T22:25:57.96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viewProps" Target="viewProps.xml"/><Relationship Id="rId50" Type="http://schemas.microsoft.com/office/2016/11/relationships/changesInfo" Target="changesInfos/changesInfo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8.xml"/><Relationship Id="rId29" Type="http://schemas.openxmlformats.org/officeDocument/2006/relationships/slide" Target="slides/slide21.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notesMaster" Target="notesMasters/notesMaster1.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tableStyles" Target="tableStyles.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52" Type="http://schemas.microsoft.com/office/2018/10/relationships/authors" Target="author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theme" Target="theme/theme1.xml"/><Relationship Id="rId8" Type="http://schemas.openxmlformats.org/officeDocument/2006/relationships/slideMaster" Target="slideMasters/slideMaster5.xml"/><Relationship Id="rId51"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presProps" Target="presProps.xml"/><Relationship Id="rId20" Type="http://schemas.openxmlformats.org/officeDocument/2006/relationships/slide" Target="slides/slide12.xml"/><Relationship Id="rId41" Type="http://schemas.openxmlformats.org/officeDocument/2006/relationships/slide" Target="slides/slide33.xml"/><Relationship Id="rId1" Type="http://schemas.openxmlformats.org/officeDocument/2006/relationships/customXml" Target="../customXml/item1.xml"/><Relationship Id="rId6"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clId="Web-{7E8BDD31-3500-4E37-B4D0-661E2577E31F}"/>
    <pc:docChg chg="">
      <pc:chgData name="" userId="" providerId="" clId="Web-{7E8BDD31-3500-4E37-B4D0-661E2577E31F}" dt="2023-01-04T15:38:40.861" v="0"/>
      <pc:docMkLst>
        <pc:docMk/>
      </pc:docMkLst>
      <pc:sldChg chg="modCm">
        <pc:chgData name="" userId="" providerId="" clId="Web-{7E8BDD31-3500-4E37-B4D0-661E2577E31F}" dt="2023-01-04T15:38:40.861" v="0"/>
        <pc:sldMkLst>
          <pc:docMk/>
          <pc:sldMk cId="3572446302" sldId="2366"/>
        </pc:sldMkLst>
      </pc:sldChg>
    </pc:docChg>
  </pc:docChgLst>
  <pc:docChgLst>
    <pc:chgData name="Jose Cueva" userId="S::jac@ten.tenna.com::dc9f69af-a496-49e3-83e5-ee53157c99e0" providerId="AD" clId="Web-{04204D64-FE82-4849-88E9-DD3F4E024D90}"/>
    <pc:docChg chg="addSld delSld modSld sldOrd">
      <pc:chgData name="Jose Cueva" userId="S::jac@ten.tenna.com::dc9f69af-a496-49e3-83e5-ee53157c99e0" providerId="AD" clId="Web-{04204D64-FE82-4849-88E9-DD3F4E024D90}" dt="2023-01-05T19:38:50.744" v="168"/>
      <pc:docMkLst>
        <pc:docMk/>
      </pc:docMkLst>
      <pc:sldChg chg="addCm">
        <pc:chgData name="Jose Cueva" userId="S::jac@ten.tenna.com::dc9f69af-a496-49e3-83e5-ee53157c99e0" providerId="AD" clId="Web-{04204D64-FE82-4849-88E9-DD3F4E024D90}" dt="2023-01-05T19:23:37.002" v="0"/>
        <pc:sldMkLst>
          <pc:docMk/>
          <pc:sldMk cId="555093015" sldId="2212"/>
        </pc:sldMkLst>
      </pc:sldChg>
      <pc:sldChg chg="modSp">
        <pc:chgData name="Jose Cueva" userId="S::jac@ten.tenna.com::dc9f69af-a496-49e3-83e5-ee53157c99e0" providerId="AD" clId="Web-{04204D64-FE82-4849-88E9-DD3F4E024D90}" dt="2023-01-05T19:29:29.276" v="21" actId="20577"/>
        <pc:sldMkLst>
          <pc:docMk/>
          <pc:sldMk cId="1762572596" sldId="2369"/>
        </pc:sldMkLst>
        <pc:spChg chg="mod">
          <ac:chgData name="Jose Cueva" userId="S::jac@ten.tenna.com::dc9f69af-a496-49e3-83e5-ee53157c99e0" providerId="AD" clId="Web-{04204D64-FE82-4849-88E9-DD3F4E024D90}" dt="2023-01-05T19:29:29.276" v="21" actId="20577"/>
          <ac:spMkLst>
            <pc:docMk/>
            <pc:sldMk cId="1762572596" sldId="2369"/>
            <ac:spMk id="4" creationId="{D8D759BB-ABCF-E8E9-3B5B-B57201B275E6}"/>
          </ac:spMkLst>
        </pc:spChg>
        <pc:spChg chg="mod">
          <ac:chgData name="Jose Cueva" userId="S::jac@ten.tenna.com::dc9f69af-a496-49e3-83e5-ee53157c99e0" providerId="AD" clId="Web-{04204D64-FE82-4849-88E9-DD3F4E024D90}" dt="2023-01-05T19:29:03.666" v="7" actId="14100"/>
          <ac:spMkLst>
            <pc:docMk/>
            <pc:sldMk cId="1762572596" sldId="2369"/>
            <ac:spMk id="11" creationId="{FD230741-7E9D-B59C-6416-F01AF56B2C03}"/>
          </ac:spMkLst>
        </pc:spChg>
      </pc:sldChg>
      <pc:sldChg chg="modSp">
        <pc:chgData name="Jose Cueva" userId="S::jac@ten.tenna.com::dc9f69af-a496-49e3-83e5-ee53157c99e0" providerId="AD" clId="Web-{04204D64-FE82-4849-88E9-DD3F4E024D90}" dt="2023-01-05T19:31:23.873" v="33" actId="20577"/>
        <pc:sldMkLst>
          <pc:docMk/>
          <pc:sldMk cId="3849110411" sldId="2370"/>
        </pc:sldMkLst>
        <pc:spChg chg="mod">
          <ac:chgData name="Jose Cueva" userId="S::jac@ten.tenna.com::dc9f69af-a496-49e3-83e5-ee53157c99e0" providerId="AD" clId="Web-{04204D64-FE82-4849-88E9-DD3F4E024D90}" dt="2023-01-05T19:31:23.873" v="33" actId="20577"/>
          <ac:spMkLst>
            <pc:docMk/>
            <pc:sldMk cId="3849110411" sldId="2370"/>
            <ac:spMk id="13" creationId="{EF6F2EAF-0582-E155-DFDE-A5BA4EA2AE61}"/>
          </ac:spMkLst>
        </pc:spChg>
      </pc:sldChg>
      <pc:sldChg chg="addSp delSp modSp">
        <pc:chgData name="Jose Cueva" userId="S::jac@ten.tenna.com::dc9f69af-a496-49e3-83e5-ee53157c99e0" providerId="AD" clId="Web-{04204D64-FE82-4849-88E9-DD3F4E024D90}" dt="2023-01-05T19:36:16.912" v="100" actId="1076"/>
        <pc:sldMkLst>
          <pc:docMk/>
          <pc:sldMk cId="419995245" sldId="2372"/>
        </pc:sldMkLst>
        <pc:spChg chg="mod">
          <ac:chgData name="Jose Cueva" userId="S::jac@ten.tenna.com::dc9f69af-a496-49e3-83e5-ee53157c99e0" providerId="AD" clId="Web-{04204D64-FE82-4849-88E9-DD3F4E024D90}" dt="2023-01-05T19:36:03.443" v="98" actId="20577"/>
          <ac:spMkLst>
            <pc:docMk/>
            <pc:sldMk cId="419995245" sldId="2372"/>
            <ac:spMk id="3" creationId="{14F0B6BF-20E1-E4A6-B25A-6BD1B5E5524E}"/>
          </ac:spMkLst>
        </pc:spChg>
        <pc:picChg chg="add mod">
          <ac:chgData name="Jose Cueva" userId="S::jac@ten.tenna.com::dc9f69af-a496-49e3-83e5-ee53157c99e0" providerId="AD" clId="Web-{04204D64-FE82-4849-88E9-DD3F4E024D90}" dt="2023-01-05T19:36:16.912" v="100" actId="1076"/>
          <ac:picMkLst>
            <pc:docMk/>
            <pc:sldMk cId="419995245" sldId="2372"/>
            <ac:picMk id="4" creationId="{875871EF-17AD-3469-6B1E-EDD7DFFF55AA}"/>
          </ac:picMkLst>
        </pc:picChg>
        <pc:picChg chg="del">
          <ac:chgData name="Jose Cueva" userId="S::jac@ten.tenna.com::dc9f69af-a496-49e3-83e5-ee53157c99e0" providerId="AD" clId="Web-{04204D64-FE82-4849-88E9-DD3F4E024D90}" dt="2023-01-05T19:35:45.302" v="93"/>
          <ac:picMkLst>
            <pc:docMk/>
            <pc:sldMk cId="419995245" sldId="2372"/>
            <ac:picMk id="4100" creationId="{3CEB8D7C-5D43-7E43-724B-805E193B4FFD}"/>
          </ac:picMkLst>
        </pc:picChg>
      </pc:sldChg>
      <pc:sldChg chg="addSp delSp modSp">
        <pc:chgData name="Jose Cueva" userId="S::jac@ten.tenna.com::dc9f69af-a496-49e3-83e5-ee53157c99e0" providerId="AD" clId="Web-{04204D64-FE82-4849-88E9-DD3F4E024D90}" dt="2023-01-05T19:38:44.166" v="167" actId="20577"/>
        <pc:sldMkLst>
          <pc:docMk/>
          <pc:sldMk cId="599360072" sldId="2373"/>
        </pc:sldMkLst>
        <pc:spChg chg="mod">
          <ac:chgData name="Jose Cueva" userId="S::jac@ten.tenna.com::dc9f69af-a496-49e3-83e5-ee53157c99e0" providerId="AD" clId="Web-{04204D64-FE82-4849-88E9-DD3F4E024D90}" dt="2023-01-05T19:38:44.166" v="167" actId="20577"/>
          <ac:spMkLst>
            <pc:docMk/>
            <pc:sldMk cId="599360072" sldId="2373"/>
            <ac:spMk id="3" creationId="{14F0B6BF-20E1-E4A6-B25A-6BD1B5E5524E}"/>
          </ac:spMkLst>
        </pc:spChg>
        <pc:picChg chg="mod">
          <ac:chgData name="Jose Cueva" userId="S::jac@ten.tenna.com::dc9f69af-a496-49e3-83e5-ee53157c99e0" providerId="AD" clId="Web-{04204D64-FE82-4849-88E9-DD3F4E024D90}" dt="2023-01-05T19:37:43.867" v="134" actId="1076"/>
          <ac:picMkLst>
            <pc:docMk/>
            <pc:sldMk cId="599360072" sldId="2373"/>
            <ac:picMk id="2" creationId="{951BE7D9-7B18-0075-AE18-996892705F41}"/>
          </ac:picMkLst>
        </pc:picChg>
        <pc:picChg chg="add mod">
          <ac:chgData name="Jose Cueva" userId="S::jac@ten.tenna.com::dc9f69af-a496-49e3-83e5-ee53157c99e0" providerId="AD" clId="Web-{04204D64-FE82-4849-88E9-DD3F4E024D90}" dt="2023-01-05T19:37:21.507" v="128" actId="1076"/>
          <ac:picMkLst>
            <pc:docMk/>
            <pc:sldMk cId="599360072" sldId="2373"/>
            <ac:picMk id="8" creationId="{CF86D554-BDE5-AA3D-9382-DD8F8DE75709}"/>
          </ac:picMkLst>
        </pc:picChg>
        <pc:picChg chg="del">
          <ac:chgData name="Jose Cueva" userId="S::jac@ten.tenna.com::dc9f69af-a496-49e3-83e5-ee53157c99e0" providerId="AD" clId="Web-{04204D64-FE82-4849-88E9-DD3F4E024D90}" dt="2023-01-05T19:36:30.584" v="101"/>
          <ac:picMkLst>
            <pc:docMk/>
            <pc:sldMk cId="599360072" sldId="2373"/>
            <ac:picMk id="6146" creationId="{184B98B6-AB88-750B-3795-9777BC9C8A45}"/>
          </ac:picMkLst>
        </pc:picChg>
      </pc:sldChg>
      <pc:sldChg chg="ord addCm">
        <pc:chgData name="Jose Cueva" userId="S::jac@ten.tenna.com::dc9f69af-a496-49e3-83e5-ee53157c99e0" providerId="AD" clId="Web-{04204D64-FE82-4849-88E9-DD3F4E024D90}" dt="2023-01-05T19:27:59.665" v="2"/>
        <pc:sldMkLst>
          <pc:docMk/>
          <pc:sldMk cId="1979190493" sldId="2378"/>
        </pc:sldMkLst>
      </pc:sldChg>
      <pc:sldChg chg="modSp">
        <pc:chgData name="Jose Cueva" userId="S::jac@ten.tenna.com::dc9f69af-a496-49e3-83e5-ee53157c99e0" providerId="AD" clId="Web-{04204D64-FE82-4849-88E9-DD3F4E024D90}" dt="2023-01-05T19:30:03.027" v="30" actId="20577"/>
        <pc:sldMkLst>
          <pc:docMk/>
          <pc:sldMk cId="857983083" sldId="2379"/>
        </pc:sldMkLst>
        <pc:spChg chg="mod">
          <ac:chgData name="Jose Cueva" userId="S::jac@ten.tenna.com::dc9f69af-a496-49e3-83e5-ee53157c99e0" providerId="AD" clId="Web-{04204D64-FE82-4849-88E9-DD3F4E024D90}" dt="2023-01-05T19:30:03.027" v="30" actId="20577"/>
          <ac:spMkLst>
            <pc:docMk/>
            <pc:sldMk cId="857983083" sldId="2379"/>
            <ac:spMk id="11" creationId="{FD230741-7E9D-B59C-6416-F01AF56B2C03}"/>
          </ac:spMkLst>
        </pc:spChg>
      </pc:sldChg>
      <pc:sldChg chg="add replId">
        <pc:chgData name="Jose Cueva" userId="S::jac@ten.tenna.com::dc9f69af-a496-49e3-83e5-ee53157c99e0" providerId="AD" clId="Web-{04204D64-FE82-4849-88E9-DD3F4E024D90}" dt="2023-01-05T19:35:01.176" v="87"/>
        <pc:sldMkLst>
          <pc:docMk/>
          <pc:sldMk cId="2109174986" sldId="2385"/>
        </pc:sldMkLst>
      </pc:sldChg>
      <pc:sldChg chg="add del replId">
        <pc:chgData name="Jose Cueva" userId="S::jac@ten.tenna.com::dc9f69af-a496-49e3-83e5-ee53157c99e0" providerId="AD" clId="Web-{04204D64-FE82-4849-88E9-DD3F4E024D90}" dt="2023-01-05T19:38:50.744" v="168"/>
        <pc:sldMkLst>
          <pc:docMk/>
          <pc:sldMk cId="2043589320" sldId="2386"/>
        </pc:sldMkLst>
      </pc:sldChg>
    </pc:docChg>
  </pc:docChgLst>
  <pc:docChgLst>
    <pc:chgData name="Sunil Puranik" userId="S::spp@ten.tenna.com::57b032b1-d9f7-4a49-b188-e59b5a50048d" providerId="AD" clId="Web-{8B23AF6F-9758-4E26-A081-5C3B8BEBCE00}"/>
    <pc:docChg chg="modSld">
      <pc:chgData name="Sunil Puranik" userId="S::spp@ten.tenna.com::57b032b1-d9f7-4a49-b188-e59b5a50048d" providerId="AD" clId="Web-{8B23AF6F-9758-4E26-A081-5C3B8BEBCE00}" dt="2023-01-05T20:18:44.449" v="540" actId="1076"/>
      <pc:docMkLst>
        <pc:docMk/>
      </pc:docMkLst>
      <pc:sldChg chg="addSp delSp modSp modNotes">
        <pc:chgData name="Sunil Puranik" userId="S::spp@ten.tenna.com::57b032b1-d9f7-4a49-b188-e59b5a50048d" providerId="AD" clId="Web-{8B23AF6F-9758-4E26-A081-5C3B8BEBCE00}" dt="2023-01-05T20:18:44.449" v="540" actId="1076"/>
        <pc:sldMkLst>
          <pc:docMk/>
          <pc:sldMk cId="3870642773" sldId="2363"/>
        </pc:sldMkLst>
        <pc:spChg chg="mod">
          <ac:chgData name="Sunil Puranik" userId="S::spp@ten.tenna.com::57b032b1-d9f7-4a49-b188-e59b5a50048d" providerId="AD" clId="Web-{8B23AF6F-9758-4E26-A081-5C3B8BEBCE00}" dt="2023-01-05T20:16:17.788" v="527" actId="14100"/>
          <ac:spMkLst>
            <pc:docMk/>
            <pc:sldMk cId="3870642773" sldId="2363"/>
            <ac:spMk id="7" creationId="{5994EAFD-21CC-6438-A62D-3D42E0705742}"/>
          </ac:spMkLst>
        </pc:spChg>
        <pc:picChg chg="add del mod">
          <ac:chgData name="Sunil Puranik" userId="S::spp@ten.tenna.com::57b032b1-d9f7-4a49-b188-e59b5a50048d" providerId="AD" clId="Web-{8B23AF6F-9758-4E26-A081-5C3B8BEBCE00}" dt="2023-01-05T20:01:22.351" v="9"/>
          <ac:picMkLst>
            <pc:docMk/>
            <pc:sldMk cId="3870642773" sldId="2363"/>
            <ac:picMk id="2" creationId="{6143D91F-79F0-41C6-91E6-A0D3C4898724}"/>
          </ac:picMkLst>
        </pc:picChg>
        <pc:picChg chg="add del mod">
          <ac:chgData name="Sunil Puranik" userId="S::spp@ten.tenna.com::57b032b1-d9f7-4a49-b188-e59b5a50048d" providerId="AD" clId="Web-{8B23AF6F-9758-4E26-A081-5C3B8BEBCE00}" dt="2023-01-05T20:02:14.369" v="17"/>
          <ac:picMkLst>
            <pc:docMk/>
            <pc:sldMk cId="3870642773" sldId="2363"/>
            <ac:picMk id="3" creationId="{D538F1FC-F0B1-D78A-4316-11D3B733598D}"/>
          </ac:picMkLst>
        </pc:picChg>
        <pc:picChg chg="add del mod">
          <ac:chgData name="Sunil Puranik" userId="S::spp@ten.tenna.com::57b032b1-d9f7-4a49-b188-e59b5a50048d" providerId="AD" clId="Web-{8B23AF6F-9758-4E26-A081-5C3B8BEBCE00}" dt="2023-01-05T20:07:57.755" v="55" actId="1076"/>
          <ac:picMkLst>
            <pc:docMk/>
            <pc:sldMk cId="3870642773" sldId="2363"/>
            <ac:picMk id="4" creationId="{9FAFB4ED-109F-B81F-AA30-9DBA03034CDC}"/>
          </ac:picMkLst>
        </pc:picChg>
        <pc:picChg chg="add mod ord">
          <ac:chgData name="Sunil Puranik" userId="S::spp@ten.tenna.com::57b032b1-d9f7-4a49-b188-e59b5a50048d" providerId="AD" clId="Web-{8B23AF6F-9758-4E26-A081-5C3B8BEBCE00}" dt="2023-01-05T20:18:44.449" v="540" actId="1076"/>
          <ac:picMkLst>
            <pc:docMk/>
            <pc:sldMk cId="3870642773" sldId="2363"/>
            <ac:picMk id="6" creationId="{5BF2A8C3-B90B-C59C-EB1A-43477716D1EF}"/>
          </ac:picMkLst>
        </pc:picChg>
        <pc:picChg chg="add mod">
          <ac:chgData name="Sunil Puranik" userId="S::spp@ten.tenna.com::57b032b1-d9f7-4a49-b188-e59b5a50048d" providerId="AD" clId="Web-{8B23AF6F-9758-4E26-A081-5C3B8BEBCE00}" dt="2023-01-05T20:18:36.011" v="538" actId="1076"/>
          <ac:picMkLst>
            <pc:docMk/>
            <pc:sldMk cId="3870642773" sldId="2363"/>
            <ac:picMk id="9" creationId="{D16863D7-0D8E-AF5C-82A0-0DC7F0B67321}"/>
          </ac:picMkLst>
        </pc:picChg>
        <pc:picChg chg="add mod">
          <ac:chgData name="Sunil Puranik" userId="S::spp@ten.tenna.com::57b032b1-d9f7-4a49-b188-e59b5a50048d" providerId="AD" clId="Web-{8B23AF6F-9758-4E26-A081-5C3B8BEBCE00}" dt="2023-01-05T20:18:40.074" v="539" actId="1076"/>
          <ac:picMkLst>
            <pc:docMk/>
            <pc:sldMk cId="3870642773" sldId="2363"/>
            <ac:picMk id="11" creationId="{4B165EE8-FCB6-66DC-BF93-65AB4D3DE1D6}"/>
          </ac:picMkLst>
        </pc:picChg>
      </pc:sldChg>
    </pc:docChg>
  </pc:docChgLst>
  <pc:docChgLst>
    <pc:chgData name="Sunil Puranik" userId="S::spp@ten.tenna.com::57b032b1-d9f7-4a49-b188-e59b5a50048d" providerId="AD" clId="Web-{653455CC-914D-9895-87B8-F1547C502C6D}"/>
    <pc:docChg chg="mod modSld">
      <pc:chgData name="Sunil Puranik" userId="S::spp@ten.tenna.com::57b032b1-d9f7-4a49-b188-e59b5a50048d" providerId="AD" clId="Web-{653455CC-914D-9895-87B8-F1547C502C6D}" dt="2023-01-05T20:32:22.336" v="144"/>
      <pc:docMkLst>
        <pc:docMk/>
      </pc:docMkLst>
      <pc:sldChg chg="addSp delSp modSp modCm">
        <pc:chgData name="Sunil Puranik" userId="S::spp@ten.tenna.com::57b032b1-d9f7-4a49-b188-e59b5a50048d" providerId="AD" clId="Web-{653455CC-914D-9895-87B8-F1547C502C6D}" dt="2023-01-05T20:32:22.336" v="144"/>
        <pc:sldMkLst>
          <pc:docMk/>
          <pc:sldMk cId="3870642773" sldId="2363"/>
        </pc:sldMkLst>
        <pc:spChg chg="add mod">
          <ac:chgData name="Sunil Puranik" userId="S::spp@ten.tenna.com::57b032b1-d9f7-4a49-b188-e59b5a50048d" providerId="AD" clId="Web-{653455CC-914D-9895-87B8-F1547C502C6D}" dt="2023-01-05T20:32:04.914" v="142" actId="1076"/>
          <ac:spMkLst>
            <pc:docMk/>
            <pc:sldMk cId="3870642773" sldId="2363"/>
            <ac:spMk id="3" creationId="{D62B004C-40EF-5DE6-73F8-040902FB81C0}"/>
          </ac:spMkLst>
        </pc:spChg>
        <pc:spChg chg="add del mod">
          <ac:chgData name="Sunil Puranik" userId="S::spp@ten.tenna.com::57b032b1-d9f7-4a49-b188-e59b5a50048d" providerId="AD" clId="Web-{653455CC-914D-9895-87B8-F1547C502C6D}" dt="2023-01-05T20:31:03.022" v="139" actId="20577"/>
          <ac:spMkLst>
            <pc:docMk/>
            <pc:sldMk cId="3870642773" sldId="2363"/>
            <ac:spMk id="7" creationId="{5994EAFD-21CC-6438-A62D-3D42E0705742}"/>
          </ac:spMkLst>
        </pc:spChg>
        <pc:graphicFrameChg chg="add del">
          <ac:chgData name="Sunil Puranik" userId="S::spp@ten.tenna.com::57b032b1-d9f7-4a49-b188-e59b5a50048d" providerId="AD" clId="Web-{653455CC-914D-9895-87B8-F1547C502C6D}" dt="2023-01-05T20:26:02.250" v="23"/>
          <ac:graphicFrameMkLst>
            <pc:docMk/>
            <pc:sldMk cId="3870642773" sldId="2363"/>
            <ac:graphicFrameMk id="14" creationId="{4D84A2A0-8351-D635-158B-194A3B75C0E9}"/>
          </ac:graphicFrameMkLst>
        </pc:graphicFrameChg>
        <pc:graphicFrameChg chg="add del">
          <ac:chgData name="Sunil Puranik" userId="S::spp@ten.tenna.com::57b032b1-d9f7-4a49-b188-e59b5a50048d" providerId="AD" clId="Web-{653455CC-914D-9895-87B8-F1547C502C6D}" dt="2023-01-05T20:26:29.266" v="25"/>
          <ac:graphicFrameMkLst>
            <pc:docMk/>
            <pc:sldMk cId="3870642773" sldId="2363"/>
            <ac:graphicFrameMk id="15" creationId="{9D16C797-559F-8CC9-CC35-FE7E6C4B6EB1}"/>
          </ac:graphicFrameMkLst>
        </pc:graphicFrameChg>
        <pc:picChg chg="add mod">
          <ac:chgData name="Sunil Puranik" userId="S::spp@ten.tenna.com::57b032b1-d9f7-4a49-b188-e59b5a50048d" providerId="AD" clId="Web-{653455CC-914D-9895-87B8-F1547C502C6D}" dt="2023-01-05T20:31:53.367" v="140" actId="1076"/>
          <ac:picMkLst>
            <pc:docMk/>
            <pc:sldMk cId="3870642773" sldId="2363"/>
            <ac:picMk id="2" creationId="{8C9B61F9-DEBF-9045-1926-B68D4CA4917A}"/>
          </ac:picMkLst>
        </pc:picChg>
        <pc:picChg chg="mod">
          <ac:chgData name="Sunil Puranik" userId="S::spp@ten.tenna.com::57b032b1-d9f7-4a49-b188-e59b5a50048d" providerId="AD" clId="Web-{653455CC-914D-9895-87B8-F1547C502C6D}" dt="2023-01-05T20:31:58.835" v="141" actId="1076"/>
          <ac:picMkLst>
            <pc:docMk/>
            <pc:sldMk cId="3870642773" sldId="2363"/>
            <ac:picMk id="4" creationId="{9FAFB4ED-109F-B81F-AA30-9DBA03034CDC}"/>
          </ac:picMkLst>
        </pc:picChg>
        <pc:picChg chg="mod">
          <ac:chgData name="Sunil Puranik" userId="S::spp@ten.tenna.com::57b032b1-d9f7-4a49-b188-e59b5a50048d" providerId="AD" clId="Web-{653455CC-914D-9895-87B8-F1547C502C6D}" dt="2023-01-05T20:29:16.582" v="68" actId="1076"/>
          <ac:picMkLst>
            <pc:docMk/>
            <pc:sldMk cId="3870642773" sldId="2363"/>
            <ac:picMk id="6" creationId="{5BF2A8C3-B90B-C59C-EB1A-43477716D1EF}"/>
          </ac:picMkLst>
        </pc:picChg>
        <pc:picChg chg="mod">
          <ac:chgData name="Sunil Puranik" userId="S::spp@ten.tenna.com::57b032b1-d9f7-4a49-b188-e59b5a50048d" providerId="AD" clId="Web-{653455CC-914D-9895-87B8-F1547C502C6D}" dt="2023-01-05T20:29:05.754" v="66" actId="1076"/>
          <ac:picMkLst>
            <pc:docMk/>
            <pc:sldMk cId="3870642773" sldId="2363"/>
            <ac:picMk id="9" creationId="{D16863D7-0D8E-AF5C-82A0-0DC7F0B67321}"/>
          </ac:picMkLst>
        </pc:picChg>
        <pc:picChg chg="mod">
          <ac:chgData name="Sunil Puranik" userId="S::spp@ten.tenna.com::57b032b1-d9f7-4a49-b188-e59b5a50048d" providerId="AD" clId="Web-{653455CC-914D-9895-87B8-F1547C502C6D}" dt="2023-01-05T20:29:13.426" v="67" actId="1076"/>
          <ac:picMkLst>
            <pc:docMk/>
            <pc:sldMk cId="3870642773" sldId="2363"/>
            <ac:picMk id="11" creationId="{4B165EE8-FCB6-66DC-BF93-65AB4D3DE1D6}"/>
          </ac:picMkLst>
        </pc:picChg>
      </pc:sldChg>
    </pc:docChg>
  </pc:docChgLst>
  <pc:docChgLst>
    <pc:chgData name="Jose Cueva" userId="S::jac@ten.tenna.com::dc9f69af-a496-49e3-83e5-ee53157c99e0" providerId="AD" clId="Web-{7258420F-53CA-CE19-C126-C5C5D2EE5736}"/>
    <pc:docChg chg="delSld modSld">
      <pc:chgData name="Jose Cueva" userId="S::jac@ten.tenna.com::dc9f69af-a496-49e3-83e5-ee53157c99e0" providerId="AD" clId="Web-{7258420F-53CA-CE19-C126-C5C5D2EE5736}" dt="2023-01-05T22:04:50.522" v="41" actId="1076"/>
      <pc:docMkLst>
        <pc:docMk/>
      </pc:docMkLst>
      <pc:sldChg chg="modSp">
        <pc:chgData name="Jose Cueva" userId="S::jac@ten.tenna.com::dc9f69af-a496-49e3-83e5-ee53157c99e0" providerId="AD" clId="Web-{7258420F-53CA-CE19-C126-C5C5D2EE5736}" dt="2023-01-05T20:39:12.093" v="20" actId="20577"/>
        <pc:sldMkLst>
          <pc:docMk/>
          <pc:sldMk cId="3870642773" sldId="2363"/>
        </pc:sldMkLst>
        <pc:spChg chg="mod">
          <ac:chgData name="Jose Cueva" userId="S::jac@ten.tenna.com::dc9f69af-a496-49e3-83e5-ee53157c99e0" providerId="AD" clId="Web-{7258420F-53CA-CE19-C126-C5C5D2EE5736}" dt="2023-01-05T20:39:12.093" v="20" actId="20577"/>
          <ac:spMkLst>
            <pc:docMk/>
            <pc:sldMk cId="3870642773" sldId="2363"/>
            <ac:spMk id="7" creationId="{5994EAFD-21CC-6438-A62D-3D42E0705742}"/>
          </ac:spMkLst>
        </pc:spChg>
      </pc:sldChg>
      <pc:sldChg chg="addSp modSp">
        <pc:chgData name="Jose Cueva" userId="S::jac@ten.tenna.com::dc9f69af-a496-49e3-83e5-ee53157c99e0" providerId="AD" clId="Web-{7258420F-53CA-CE19-C126-C5C5D2EE5736}" dt="2023-01-05T22:04:50.522" v="41" actId="1076"/>
        <pc:sldMkLst>
          <pc:docMk/>
          <pc:sldMk cId="4000153853" sldId="2364"/>
        </pc:sldMkLst>
        <pc:picChg chg="add mod">
          <ac:chgData name="Jose Cueva" userId="S::jac@ten.tenna.com::dc9f69af-a496-49e3-83e5-ee53157c99e0" providerId="AD" clId="Web-{7258420F-53CA-CE19-C126-C5C5D2EE5736}" dt="2023-01-05T22:04:50.522" v="41" actId="1076"/>
          <ac:picMkLst>
            <pc:docMk/>
            <pc:sldMk cId="4000153853" sldId="2364"/>
            <ac:picMk id="2" creationId="{9216A8D6-9A16-CBD9-D44E-299F24C5EE5D}"/>
          </ac:picMkLst>
        </pc:picChg>
        <pc:picChg chg="add mod">
          <ac:chgData name="Jose Cueva" userId="S::jac@ten.tenna.com::dc9f69af-a496-49e3-83e5-ee53157c99e0" providerId="AD" clId="Web-{7258420F-53CA-CE19-C126-C5C5D2EE5736}" dt="2023-01-05T22:04:43.334" v="40" actId="1076"/>
          <ac:picMkLst>
            <pc:docMk/>
            <pc:sldMk cId="4000153853" sldId="2364"/>
            <ac:picMk id="4" creationId="{FB82D68B-77C8-0DC8-248C-6D20A70C8FF6}"/>
          </ac:picMkLst>
        </pc:picChg>
      </pc:sldChg>
      <pc:sldChg chg="modSp">
        <pc:chgData name="Jose Cueva" userId="S::jac@ten.tenna.com::dc9f69af-a496-49e3-83e5-ee53157c99e0" providerId="AD" clId="Web-{7258420F-53CA-CE19-C126-C5C5D2EE5736}" dt="2023-01-05T22:04:20.943" v="37" actId="1076"/>
        <pc:sldMkLst>
          <pc:docMk/>
          <pc:sldMk cId="451772206" sldId="2384"/>
        </pc:sldMkLst>
        <pc:picChg chg="mod">
          <ac:chgData name="Jose Cueva" userId="S::jac@ten.tenna.com::dc9f69af-a496-49e3-83e5-ee53157c99e0" providerId="AD" clId="Web-{7258420F-53CA-CE19-C126-C5C5D2EE5736}" dt="2023-01-05T22:04:00.489" v="32" actId="1076"/>
          <ac:picMkLst>
            <pc:docMk/>
            <pc:sldMk cId="451772206" sldId="2384"/>
            <ac:picMk id="4" creationId="{D7E0151A-28D0-D47A-589C-D0FBF20EDA62}"/>
          </ac:picMkLst>
        </pc:picChg>
        <pc:picChg chg="mod">
          <ac:chgData name="Jose Cueva" userId="S::jac@ten.tenna.com::dc9f69af-a496-49e3-83e5-ee53157c99e0" providerId="AD" clId="Web-{7258420F-53CA-CE19-C126-C5C5D2EE5736}" dt="2023-01-05T22:04:20.943" v="37" actId="1076"/>
          <ac:picMkLst>
            <pc:docMk/>
            <pc:sldMk cId="451772206" sldId="2384"/>
            <ac:picMk id="6" creationId="{D95D7010-5734-01CA-427D-A259D29AB6BD}"/>
          </ac:picMkLst>
        </pc:picChg>
        <pc:picChg chg="mod ord">
          <ac:chgData name="Jose Cueva" userId="S::jac@ten.tenna.com::dc9f69af-a496-49e3-83e5-ee53157c99e0" providerId="AD" clId="Web-{7258420F-53CA-CE19-C126-C5C5D2EE5736}" dt="2023-01-05T22:04:20.896" v="36" actId="1076"/>
          <ac:picMkLst>
            <pc:docMk/>
            <pc:sldMk cId="451772206" sldId="2384"/>
            <ac:picMk id="9" creationId="{EABFF831-9997-66E0-6508-0A367DE7FC34}"/>
          </ac:picMkLst>
        </pc:picChg>
      </pc:sldChg>
      <pc:sldChg chg="del">
        <pc:chgData name="Jose Cueva" userId="S::jac@ten.tenna.com::dc9f69af-a496-49e3-83e5-ee53157c99e0" providerId="AD" clId="Web-{7258420F-53CA-CE19-C126-C5C5D2EE5736}" dt="2023-01-05T22:03:32.785" v="30"/>
        <pc:sldMkLst>
          <pc:docMk/>
          <pc:sldMk cId="2259365571" sldId="2385"/>
        </pc:sldMkLst>
      </pc:sldChg>
    </pc:docChg>
  </pc:docChgLst>
  <pc:docChgLst>
    <pc:chgData name="Sunil Puranik" userId="S::spp@ten.tenna.com::57b032b1-d9f7-4a49-b188-e59b5a50048d" providerId="AD" clId="Web-{81405611-957D-42F4-8A91-1413A1D9889A}"/>
    <pc:docChg chg="modSld">
      <pc:chgData name="Sunil Puranik" userId="S::spp@ten.tenna.com::57b032b1-d9f7-4a49-b188-e59b5a50048d" providerId="AD" clId="Web-{81405611-957D-42F4-8A91-1413A1D9889A}" dt="2023-01-06T14:56:32.929" v="2" actId="20577"/>
      <pc:docMkLst>
        <pc:docMk/>
      </pc:docMkLst>
      <pc:sldChg chg="modSp">
        <pc:chgData name="Sunil Puranik" userId="S::spp@ten.tenna.com::57b032b1-d9f7-4a49-b188-e59b5a50048d" providerId="AD" clId="Web-{81405611-957D-42F4-8A91-1413A1D9889A}" dt="2023-01-06T14:56:32.929" v="2" actId="20577"/>
        <pc:sldMkLst>
          <pc:docMk/>
          <pc:sldMk cId="3849110411" sldId="2370"/>
        </pc:sldMkLst>
        <pc:spChg chg="mod">
          <ac:chgData name="Sunil Puranik" userId="S::spp@ten.tenna.com::57b032b1-d9f7-4a49-b188-e59b5a50048d" providerId="AD" clId="Web-{81405611-957D-42F4-8A91-1413A1D9889A}" dt="2023-01-06T14:56:32.929" v="2" actId="20577"/>
          <ac:spMkLst>
            <pc:docMk/>
            <pc:sldMk cId="3849110411" sldId="2370"/>
            <ac:spMk id="13" creationId="{EF6F2EAF-0582-E155-DFDE-A5BA4EA2AE61}"/>
          </ac:spMkLst>
        </pc:spChg>
      </pc:sldChg>
    </pc:docChg>
  </pc:docChgLst>
  <pc:docChgLst>
    <pc:chgData name="Ross Porter" userId="S::rgp@ten.tenna.com::94b5b9a9-a3f2-49ca-84b9-6fbf023e2b0d" providerId="AD" clId="Web-{BD9A9794-0484-AA4B-0E1A-EE3A009D35BF}"/>
    <pc:docChg chg="modSld">
      <pc:chgData name="Ross Porter" userId="S::rgp@ten.tenna.com::94b5b9a9-a3f2-49ca-84b9-6fbf023e2b0d" providerId="AD" clId="Web-{BD9A9794-0484-AA4B-0E1A-EE3A009D35BF}" dt="2023-01-06T02:48:07.299" v="128" actId="20577"/>
      <pc:docMkLst>
        <pc:docMk/>
      </pc:docMkLst>
      <pc:sldChg chg="modSp">
        <pc:chgData name="Ross Porter" userId="S::rgp@ten.tenna.com::94b5b9a9-a3f2-49ca-84b9-6fbf023e2b0d" providerId="AD" clId="Web-{BD9A9794-0484-AA4B-0E1A-EE3A009D35BF}" dt="2023-01-06T02:48:07.299" v="128" actId="20577"/>
        <pc:sldMkLst>
          <pc:docMk/>
          <pc:sldMk cId="1979190493" sldId="2378"/>
        </pc:sldMkLst>
        <pc:spChg chg="mod">
          <ac:chgData name="Ross Porter" userId="S::rgp@ten.tenna.com::94b5b9a9-a3f2-49ca-84b9-6fbf023e2b0d" providerId="AD" clId="Web-{BD9A9794-0484-AA4B-0E1A-EE3A009D35BF}" dt="2023-01-06T02:48:07.299" v="128" actId="20577"/>
          <ac:spMkLst>
            <pc:docMk/>
            <pc:sldMk cId="1979190493" sldId="2378"/>
            <ac:spMk id="2" creationId="{322BF1B7-31FA-9B53-08FC-F05804678DD0}"/>
          </ac:spMkLst>
        </pc:spChg>
        <pc:spChg chg="mod">
          <ac:chgData name="Ross Porter" userId="S::rgp@ten.tenna.com::94b5b9a9-a3f2-49ca-84b9-6fbf023e2b0d" providerId="AD" clId="Web-{BD9A9794-0484-AA4B-0E1A-EE3A009D35BF}" dt="2023-01-06T02:43:53.118" v="8" actId="20577"/>
          <ac:spMkLst>
            <pc:docMk/>
            <pc:sldMk cId="1979190493" sldId="2378"/>
            <ac:spMk id="12" creationId="{F2F12CCF-936B-9CD4-4900-F3A4EFFE1799}"/>
          </ac:spMkLst>
        </pc:spChg>
      </pc:sldChg>
    </pc:docChg>
  </pc:docChgLst>
  <pc:docChgLst>
    <pc:chgData name="Sunil Puranik" userId="S::spp@ten.tenna.com::57b032b1-d9f7-4a49-b188-e59b5a50048d" providerId="AD" clId="Web-{AACF485B-3A62-4BE4-AD8C-ACA5E977CFBC}"/>
    <pc:docChg chg="modSld">
      <pc:chgData name="Sunil Puranik" userId="S::spp@ten.tenna.com::57b032b1-d9f7-4a49-b188-e59b5a50048d" providerId="AD" clId="Web-{AACF485B-3A62-4BE4-AD8C-ACA5E977CFBC}" dt="2023-01-04T21:56:53.396" v="29" actId="20577"/>
      <pc:docMkLst>
        <pc:docMk/>
      </pc:docMkLst>
      <pc:sldChg chg="modSp">
        <pc:chgData name="Sunil Puranik" userId="S::spp@ten.tenna.com::57b032b1-d9f7-4a49-b188-e59b5a50048d" providerId="AD" clId="Web-{AACF485B-3A62-4BE4-AD8C-ACA5E977CFBC}" dt="2023-01-04T21:56:53.396" v="29" actId="20577"/>
        <pc:sldMkLst>
          <pc:docMk/>
          <pc:sldMk cId="3870642773" sldId="2363"/>
        </pc:sldMkLst>
        <pc:spChg chg="mod">
          <ac:chgData name="Sunil Puranik" userId="S::spp@ten.tenna.com::57b032b1-d9f7-4a49-b188-e59b5a50048d" providerId="AD" clId="Web-{AACF485B-3A62-4BE4-AD8C-ACA5E977CFBC}" dt="2023-01-04T21:56:53.396" v="29" actId="20577"/>
          <ac:spMkLst>
            <pc:docMk/>
            <pc:sldMk cId="3870642773" sldId="2363"/>
            <ac:spMk id="12" creationId="{F2F12CCF-936B-9CD4-4900-F3A4EFFE1799}"/>
          </ac:spMkLst>
        </pc:spChg>
      </pc:sldChg>
    </pc:docChg>
  </pc:docChgLst>
  <pc:docChgLst>
    <pc:chgData name="Sunil Puranik" userId="S::spp@ten.tenna.com::57b032b1-d9f7-4a49-b188-e59b5a50048d" providerId="AD" clId="Web-{2855475D-AA06-40DF-8796-094D53673BA3}"/>
    <pc:docChg chg="addSld modSld sldOrd">
      <pc:chgData name="Sunil Puranik" userId="S::spp@ten.tenna.com::57b032b1-d9f7-4a49-b188-e59b5a50048d" providerId="AD" clId="Web-{2855475D-AA06-40DF-8796-094D53673BA3}" dt="2023-01-04T22:20:29.920" v="807" actId="1076"/>
      <pc:docMkLst>
        <pc:docMk/>
      </pc:docMkLst>
      <pc:sldChg chg="modSp">
        <pc:chgData name="Sunil Puranik" userId="S::spp@ten.tenna.com::57b032b1-d9f7-4a49-b188-e59b5a50048d" providerId="AD" clId="Web-{2855475D-AA06-40DF-8796-094D53673BA3}" dt="2023-01-04T22:03:45.217" v="5" actId="20577"/>
        <pc:sldMkLst>
          <pc:docMk/>
          <pc:sldMk cId="3870642773" sldId="2363"/>
        </pc:sldMkLst>
        <pc:spChg chg="mod">
          <ac:chgData name="Sunil Puranik" userId="S::spp@ten.tenna.com::57b032b1-d9f7-4a49-b188-e59b5a50048d" providerId="AD" clId="Web-{2855475D-AA06-40DF-8796-094D53673BA3}" dt="2023-01-04T22:03:45.217" v="5" actId="20577"/>
          <ac:spMkLst>
            <pc:docMk/>
            <pc:sldMk cId="3870642773" sldId="2363"/>
            <ac:spMk id="12" creationId="{F2F12CCF-936B-9CD4-4900-F3A4EFFE1799}"/>
          </ac:spMkLst>
        </pc:spChg>
      </pc:sldChg>
      <pc:sldChg chg="modSp modCm">
        <pc:chgData name="Sunil Puranik" userId="S::spp@ten.tenna.com::57b032b1-d9f7-4a49-b188-e59b5a50048d" providerId="AD" clId="Web-{2855475D-AA06-40DF-8796-094D53673BA3}" dt="2023-01-04T22:16:10.480" v="663" actId="20577"/>
        <pc:sldMkLst>
          <pc:docMk/>
          <pc:sldMk cId="3572446302" sldId="2366"/>
        </pc:sldMkLst>
        <pc:spChg chg="mod">
          <ac:chgData name="Sunil Puranik" userId="S::spp@ten.tenna.com::57b032b1-d9f7-4a49-b188-e59b5a50048d" providerId="AD" clId="Web-{2855475D-AA06-40DF-8796-094D53673BA3}" dt="2023-01-04T22:16:10.480" v="663" actId="20577"/>
          <ac:spMkLst>
            <pc:docMk/>
            <pc:sldMk cId="3572446302" sldId="2366"/>
            <ac:spMk id="7" creationId="{5994EAFD-21CC-6438-A62D-3D42E0705742}"/>
          </ac:spMkLst>
        </pc:spChg>
      </pc:sldChg>
      <pc:sldChg chg="addSp modSp add ord replId modCm">
        <pc:chgData name="Sunil Puranik" userId="S::spp@ten.tenna.com::57b032b1-d9f7-4a49-b188-e59b5a50048d" providerId="AD" clId="Web-{2855475D-AA06-40DF-8796-094D53673BA3}" dt="2023-01-04T22:20:29.920" v="807" actId="1076"/>
        <pc:sldMkLst>
          <pc:docMk/>
          <pc:sldMk cId="451772206" sldId="2384"/>
        </pc:sldMkLst>
        <pc:spChg chg="mod">
          <ac:chgData name="Sunil Puranik" userId="S::spp@ten.tenna.com::57b032b1-d9f7-4a49-b188-e59b5a50048d" providerId="AD" clId="Web-{2855475D-AA06-40DF-8796-094D53673BA3}" dt="2023-01-04T22:04:37.033" v="26" actId="20577"/>
          <ac:spMkLst>
            <pc:docMk/>
            <pc:sldMk cId="451772206" sldId="2384"/>
            <ac:spMk id="2" creationId="{6BD006E7-AF19-B9AA-1322-6D4363C89E67}"/>
          </ac:spMkLst>
        </pc:spChg>
        <pc:spChg chg="add mod">
          <ac:chgData name="Sunil Puranik" userId="S::spp@ten.tenna.com::57b032b1-d9f7-4a49-b188-e59b5a50048d" providerId="AD" clId="Web-{2855475D-AA06-40DF-8796-094D53673BA3}" dt="2023-01-04T22:20:17.044" v="804" actId="14100"/>
          <ac:spMkLst>
            <pc:docMk/>
            <pc:sldMk cId="451772206" sldId="2384"/>
            <ac:spMk id="3" creationId="{4AE38BCD-740B-7B1C-3E1D-51DA57C82849}"/>
          </ac:spMkLst>
        </pc:spChg>
        <pc:spChg chg="mod">
          <ac:chgData name="Sunil Puranik" userId="S::spp@ten.tenna.com::57b032b1-d9f7-4a49-b188-e59b5a50048d" providerId="AD" clId="Web-{2855475D-AA06-40DF-8796-094D53673BA3}" dt="2023-01-04T22:04:41.892" v="29" actId="20577"/>
          <ac:spMkLst>
            <pc:docMk/>
            <pc:sldMk cId="451772206" sldId="2384"/>
            <ac:spMk id="7" creationId="{5994EAFD-21CC-6438-A62D-3D42E0705742}"/>
          </ac:spMkLst>
        </pc:spChg>
        <pc:spChg chg="mod">
          <ac:chgData name="Sunil Puranik" userId="S::spp@ten.tenna.com::57b032b1-d9f7-4a49-b188-e59b5a50048d" providerId="AD" clId="Web-{2855475D-AA06-40DF-8796-094D53673BA3}" dt="2023-01-04T22:18:41.523" v="727" actId="20577"/>
          <ac:spMkLst>
            <pc:docMk/>
            <pc:sldMk cId="451772206" sldId="2384"/>
            <ac:spMk id="12" creationId="{F2F12CCF-936B-9CD4-4900-F3A4EFFE1799}"/>
          </ac:spMkLst>
        </pc:spChg>
        <pc:picChg chg="add mod">
          <ac:chgData name="Sunil Puranik" userId="S::spp@ten.tenna.com::57b032b1-d9f7-4a49-b188-e59b5a50048d" providerId="AD" clId="Web-{2855475D-AA06-40DF-8796-094D53673BA3}" dt="2023-01-04T22:19:18.197" v="739" actId="1076"/>
          <ac:picMkLst>
            <pc:docMk/>
            <pc:sldMk cId="451772206" sldId="2384"/>
            <ac:picMk id="4" creationId="{D7E0151A-28D0-D47A-589C-D0FBF20EDA62}"/>
          </ac:picMkLst>
        </pc:picChg>
        <pc:picChg chg="add mod">
          <ac:chgData name="Sunil Puranik" userId="S::spp@ten.tenna.com::57b032b1-d9f7-4a49-b188-e59b5a50048d" providerId="AD" clId="Web-{2855475D-AA06-40DF-8796-094D53673BA3}" dt="2023-01-04T22:20:29.920" v="807" actId="1076"/>
          <ac:picMkLst>
            <pc:docMk/>
            <pc:sldMk cId="451772206" sldId="2384"/>
            <ac:picMk id="6" creationId="{D95D7010-5734-01CA-427D-A259D29AB6BD}"/>
          </ac:picMkLst>
        </pc:picChg>
        <pc:picChg chg="add mod">
          <ac:chgData name="Sunil Puranik" userId="S::spp@ten.tenna.com::57b032b1-d9f7-4a49-b188-e59b5a50048d" providerId="AD" clId="Web-{2855475D-AA06-40DF-8796-094D53673BA3}" dt="2023-01-04T22:20:20.216" v="805" actId="1076"/>
          <ac:picMkLst>
            <pc:docMk/>
            <pc:sldMk cId="451772206" sldId="2384"/>
            <ac:picMk id="9" creationId="{EABFF831-9997-66E0-6508-0A367DE7FC34}"/>
          </ac:picMkLst>
        </pc:picChg>
      </pc:sldChg>
    </pc:docChg>
  </pc:docChgLst>
  <pc:docChgLst>
    <pc:chgData name="Tom Caliendo" userId="d1e51057-b126-4b29-b92f-41dc7119cab2" providerId="ADAL" clId="{7A852A1A-E016-A14E-B92A-7D87A341D00D}"/>
    <pc:docChg chg="undo custSel addSld delSld modSld sldOrd">
      <pc:chgData name="Tom Caliendo" userId="d1e51057-b126-4b29-b92f-41dc7119cab2" providerId="ADAL" clId="{7A852A1A-E016-A14E-B92A-7D87A341D00D}" dt="2023-01-04T20:20:35.610" v="841" actId="400"/>
      <pc:docMkLst>
        <pc:docMk/>
      </pc:docMkLst>
      <pc:sldChg chg="modSp mod">
        <pc:chgData name="Tom Caliendo" userId="d1e51057-b126-4b29-b92f-41dc7119cab2" providerId="ADAL" clId="{7A852A1A-E016-A14E-B92A-7D87A341D00D}" dt="2023-01-04T18:26:13.489" v="617" actId="113"/>
        <pc:sldMkLst>
          <pc:docMk/>
          <pc:sldMk cId="4000153853" sldId="2364"/>
        </pc:sldMkLst>
        <pc:spChg chg="mod">
          <ac:chgData name="Tom Caliendo" userId="d1e51057-b126-4b29-b92f-41dc7119cab2" providerId="ADAL" clId="{7A852A1A-E016-A14E-B92A-7D87A341D00D}" dt="2023-01-04T18:26:06.589" v="615" actId="207"/>
          <ac:spMkLst>
            <pc:docMk/>
            <pc:sldMk cId="4000153853" sldId="2364"/>
            <ac:spMk id="7" creationId="{5994EAFD-21CC-6438-A62D-3D42E0705742}"/>
          </ac:spMkLst>
        </pc:spChg>
        <pc:spChg chg="mod">
          <ac:chgData name="Tom Caliendo" userId="d1e51057-b126-4b29-b92f-41dc7119cab2" providerId="ADAL" clId="{7A852A1A-E016-A14E-B92A-7D87A341D00D}" dt="2023-01-04T18:26:13.489" v="617" actId="113"/>
          <ac:spMkLst>
            <pc:docMk/>
            <pc:sldMk cId="4000153853" sldId="2364"/>
            <ac:spMk id="12" creationId="{F2F12CCF-936B-9CD4-4900-F3A4EFFE1799}"/>
          </ac:spMkLst>
        </pc:spChg>
      </pc:sldChg>
      <pc:sldChg chg="modSp mod addCm modCm">
        <pc:chgData name="Tom Caliendo" userId="d1e51057-b126-4b29-b92f-41dc7119cab2" providerId="ADAL" clId="{7A852A1A-E016-A14E-B92A-7D87A341D00D}" dt="2023-01-04T20:20:35.610" v="841" actId="400"/>
        <pc:sldMkLst>
          <pc:docMk/>
          <pc:sldMk cId="3572446302" sldId="2366"/>
        </pc:sldMkLst>
        <pc:spChg chg="mod">
          <ac:chgData name="Tom Caliendo" userId="d1e51057-b126-4b29-b92f-41dc7119cab2" providerId="ADAL" clId="{7A852A1A-E016-A14E-B92A-7D87A341D00D}" dt="2023-01-04T20:20:35.610" v="841" actId="400"/>
          <ac:spMkLst>
            <pc:docMk/>
            <pc:sldMk cId="3572446302" sldId="2366"/>
            <ac:spMk id="7" creationId="{5994EAFD-21CC-6438-A62D-3D42E0705742}"/>
          </ac:spMkLst>
        </pc:spChg>
      </pc:sldChg>
      <pc:sldChg chg="addSp delSp modSp add mod ord">
        <pc:chgData name="Tom Caliendo" userId="d1e51057-b126-4b29-b92f-41dc7119cab2" providerId="ADAL" clId="{7A852A1A-E016-A14E-B92A-7D87A341D00D}" dt="2023-01-04T14:35:43.535" v="112" actId="207"/>
        <pc:sldMkLst>
          <pc:docMk/>
          <pc:sldMk cId="121078629" sldId="2368"/>
        </pc:sldMkLst>
        <pc:spChg chg="add del mod">
          <ac:chgData name="Tom Caliendo" userId="d1e51057-b126-4b29-b92f-41dc7119cab2" providerId="ADAL" clId="{7A852A1A-E016-A14E-B92A-7D87A341D00D}" dt="2023-01-04T14:26:25.971" v="52" actId="478"/>
          <ac:spMkLst>
            <pc:docMk/>
            <pc:sldMk cId="121078629" sldId="2368"/>
            <ac:spMk id="4" creationId="{3AFEA43E-5335-E621-9100-36E93800361B}"/>
          </ac:spMkLst>
        </pc:spChg>
        <pc:spChg chg="add del mod">
          <ac:chgData name="Tom Caliendo" userId="d1e51057-b126-4b29-b92f-41dc7119cab2" providerId="ADAL" clId="{7A852A1A-E016-A14E-B92A-7D87A341D00D}" dt="2023-01-04T14:26:25.971" v="52" actId="478"/>
          <ac:spMkLst>
            <pc:docMk/>
            <pc:sldMk cId="121078629" sldId="2368"/>
            <ac:spMk id="8" creationId="{F4501F35-862F-6853-B8C1-4C0E62B758CA}"/>
          </ac:spMkLst>
        </pc:spChg>
        <pc:spChg chg="mod">
          <ac:chgData name="Tom Caliendo" userId="d1e51057-b126-4b29-b92f-41dc7119cab2" providerId="ADAL" clId="{7A852A1A-E016-A14E-B92A-7D87A341D00D}" dt="2023-01-04T14:15:11.426" v="18" actId="20577"/>
          <ac:spMkLst>
            <pc:docMk/>
            <pc:sldMk cId="121078629" sldId="2368"/>
            <ac:spMk id="9" creationId="{CD0F6DF7-BC2C-4CFF-41E6-07DFC5918D5F}"/>
          </ac:spMkLst>
        </pc:spChg>
        <pc:spChg chg="add del">
          <ac:chgData name="Tom Caliendo" userId="d1e51057-b126-4b29-b92f-41dc7119cab2" providerId="ADAL" clId="{7A852A1A-E016-A14E-B92A-7D87A341D00D}" dt="2023-01-04T14:26:21.201" v="51" actId="478"/>
          <ac:spMkLst>
            <pc:docMk/>
            <pc:sldMk cId="121078629" sldId="2368"/>
            <ac:spMk id="10" creationId="{AB29B6A0-E4A2-19E2-A464-2DC1B0075838}"/>
          </ac:spMkLst>
        </pc:spChg>
        <pc:spChg chg="mod">
          <ac:chgData name="Tom Caliendo" userId="d1e51057-b126-4b29-b92f-41dc7119cab2" providerId="ADAL" clId="{7A852A1A-E016-A14E-B92A-7D87A341D00D}" dt="2023-01-04T14:35:43.535" v="112" actId="207"/>
          <ac:spMkLst>
            <pc:docMk/>
            <pc:sldMk cId="121078629" sldId="2368"/>
            <ac:spMk id="11" creationId="{FD230741-7E9D-B59C-6416-F01AF56B2C03}"/>
          </ac:spMkLst>
        </pc:spChg>
        <pc:picChg chg="add mod modCrop">
          <ac:chgData name="Tom Caliendo" userId="d1e51057-b126-4b29-b92f-41dc7119cab2" providerId="ADAL" clId="{7A852A1A-E016-A14E-B92A-7D87A341D00D}" dt="2023-01-04T14:24:49.413" v="41" actId="1076"/>
          <ac:picMkLst>
            <pc:docMk/>
            <pc:sldMk cId="121078629" sldId="2368"/>
            <ac:picMk id="2" creationId="{1503CE28-94EC-45E9-FBE1-D76A85F3CF52}"/>
          </ac:picMkLst>
        </pc:picChg>
        <pc:picChg chg="add mod modCrop">
          <ac:chgData name="Tom Caliendo" userId="d1e51057-b126-4b29-b92f-41dc7119cab2" providerId="ADAL" clId="{7A852A1A-E016-A14E-B92A-7D87A341D00D}" dt="2023-01-04T14:27:39.817" v="61" actId="1076"/>
          <ac:picMkLst>
            <pc:docMk/>
            <pc:sldMk cId="121078629" sldId="2368"/>
            <ac:picMk id="3" creationId="{B9444B1A-816D-EF36-CE8D-CC1D7A58BBE2}"/>
          </ac:picMkLst>
        </pc:picChg>
        <pc:picChg chg="del">
          <ac:chgData name="Tom Caliendo" userId="d1e51057-b126-4b29-b92f-41dc7119cab2" providerId="ADAL" clId="{7A852A1A-E016-A14E-B92A-7D87A341D00D}" dt="2023-01-04T14:20:48.347" v="19" actId="478"/>
          <ac:picMkLst>
            <pc:docMk/>
            <pc:sldMk cId="121078629" sldId="2368"/>
            <ac:picMk id="1026" creationId="{6289F100-EBD5-1BB8-CA96-13E4923486C4}"/>
          </ac:picMkLst>
        </pc:picChg>
      </pc:sldChg>
      <pc:sldChg chg="addSp delSp modSp add mod">
        <pc:chgData name="Tom Caliendo" userId="d1e51057-b126-4b29-b92f-41dc7119cab2" providerId="ADAL" clId="{7A852A1A-E016-A14E-B92A-7D87A341D00D}" dt="2023-01-04T14:42:24.120" v="133" actId="1076"/>
        <pc:sldMkLst>
          <pc:docMk/>
          <pc:sldMk cId="1762572596" sldId="2369"/>
        </pc:sldMkLst>
        <pc:spChg chg="add mod">
          <ac:chgData name="Tom Caliendo" userId="d1e51057-b126-4b29-b92f-41dc7119cab2" providerId="ADAL" clId="{7A852A1A-E016-A14E-B92A-7D87A341D00D}" dt="2023-01-04T14:42:24.120" v="133" actId="1076"/>
          <ac:spMkLst>
            <pc:docMk/>
            <pc:sldMk cId="1762572596" sldId="2369"/>
            <ac:spMk id="4" creationId="{D8D759BB-ABCF-E8E9-3B5B-B57201B275E6}"/>
          </ac:spMkLst>
        </pc:spChg>
        <pc:spChg chg="mod">
          <ac:chgData name="Tom Caliendo" userId="d1e51057-b126-4b29-b92f-41dc7119cab2" providerId="ADAL" clId="{7A852A1A-E016-A14E-B92A-7D87A341D00D}" dt="2023-01-04T14:29:52.931" v="86" actId="20577"/>
          <ac:spMkLst>
            <pc:docMk/>
            <pc:sldMk cId="1762572596" sldId="2369"/>
            <ac:spMk id="9" creationId="{CD0F6DF7-BC2C-4CFF-41E6-07DFC5918D5F}"/>
          </ac:spMkLst>
        </pc:spChg>
        <pc:spChg chg="mod">
          <ac:chgData name="Tom Caliendo" userId="d1e51057-b126-4b29-b92f-41dc7119cab2" providerId="ADAL" clId="{7A852A1A-E016-A14E-B92A-7D87A341D00D}" dt="2023-01-04T14:41:35.822" v="126" actId="14100"/>
          <ac:spMkLst>
            <pc:docMk/>
            <pc:sldMk cId="1762572596" sldId="2369"/>
            <ac:spMk id="11" creationId="{FD230741-7E9D-B59C-6416-F01AF56B2C03}"/>
          </ac:spMkLst>
        </pc:spChg>
        <pc:picChg chg="del">
          <ac:chgData name="Tom Caliendo" userId="d1e51057-b126-4b29-b92f-41dc7119cab2" providerId="ADAL" clId="{7A852A1A-E016-A14E-B92A-7D87A341D00D}" dt="2023-01-04T14:41:01.432" v="120" actId="478"/>
          <ac:picMkLst>
            <pc:docMk/>
            <pc:sldMk cId="1762572596" sldId="2369"/>
            <ac:picMk id="2" creationId="{1503CE28-94EC-45E9-FBE1-D76A85F3CF52}"/>
          </ac:picMkLst>
        </pc:picChg>
        <pc:picChg chg="del">
          <ac:chgData name="Tom Caliendo" userId="d1e51057-b126-4b29-b92f-41dc7119cab2" providerId="ADAL" clId="{7A852A1A-E016-A14E-B92A-7D87A341D00D}" dt="2023-01-04T14:41:01.432" v="120" actId="478"/>
          <ac:picMkLst>
            <pc:docMk/>
            <pc:sldMk cId="1762572596" sldId="2369"/>
            <ac:picMk id="3" creationId="{B9444B1A-816D-EF36-CE8D-CC1D7A58BBE2}"/>
          </ac:picMkLst>
        </pc:picChg>
        <pc:picChg chg="add mod">
          <ac:chgData name="Tom Caliendo" userId="d1e51057-b126-4b29-b92f-41dc7119cab2" providerId="ADAL" clId="{7A852A1A-E016-A14E-B92A-7D87A341D00D}" dt="2023-01-04T14:42:16.936" v="132" actId="1076"/>
          <ac:picMkLst>
            <pc:docMk/>
            <pc:sldMk cId="1762572596" sldId="2369"/>
            <ac:picMk id="8" creationId="{8242A19E-F700-76B8-E544-2833CA4F0AEE}"/>
          </ac:picMkLst>
        </pc:picChg>
      </pc:sldChg>
      <pc:sldChg chg="addSp delSp modSp add mod">
        <pc:chgData name="Tom Caliendo" userId="d1e51057-b126-4b29-b92f-41dc7119cab2" providerId="ADAL" clId="{7A852A1A-E016-A14E-B92A-7D87A341D00D}" dt="2023-01-04T18:08:18.969" v="218" actId="20577"/>
        <pc:sldMkLst>
          <pc:docMk/>
          <pc:sldMk cId="3849110411" sldId="2370"/>
        </pc:sldMkLst>
        <pc:spChg chg="del">
          <ac:chgData name="Tom Caliendo" userId="d1e51057-b126-4b29-b92f-41dc7119cab2" providerId="ADAL" clId="{7A852A1A-E016-A14E-B92A-7D87A341D00D}" dt="2023-01-04T14:50:33.102" v="155" actId="478"/>
          <ac:spMkLst>
            <pc:docMk/>
            <pc:sldMk cId="3849110411" sldId="2370"/>
            <ac:spMk id="4" creationId="{D8D759BB-ABCF-E8E9-3B5B-B57201B275E6}"/>
          </ac:spMkLst>
        </pc:spChg>
        <pc:spChg chg="mod">
          <ac:chgData name="Tom Caliendo" userId="d1e51057-b126-4b29-b92f-41dc7119cab2" providerId="ADAL" clId="{7A852A1A-E016-A14E-B92A-7D87A341D00D}" dt="2023-01-04T14:50:27.960" v="154" actId="20577"/>
          <ac:spMkLst>
            <pc:docMk/>
            <pc:sldMk cId="3849110411" sldId="2370"/>
            <ac:spMk id="9" creationId="{CD0F6DF7-BC2C-4CFF-41E6-07DFC5918D5F}"/>
          </ac:spMkLst>
        </pc:spChg>
        <pc:spChg chg="mod">
          <ac:chgData name="Tom Caliendo" userId="d1e51057-b126-4b29-b92f-41dc7119cab2" providerId="ADAL" clId="{7A852A1A-E016-A14E-B92A-7D87A341D00D}" dt="2023-01-04T14:57:22.266" v="194" actId="20577"/>
          <ac:spMkLst>
            <pc:docMk/>
            <pc:sldMk cId="3849110411" sldId="2370"/>
            <ac:spMk id="11" creationId="{FD230741-7E9D-B59C-6416-F01AF56B2C03}"/>
          </ac:spMkLst>
        </pc:spChg>
        <pc:spChg chg="add mod">
          <ac:chgData name="Tom Caliendo" userId="d1e51057-b126-4b29-b92f-41dc7119cab2" providerId="ADAL" clId="{7A852A1A-E016-A14E-B92A-7D87A341D00D}" dt="2023-01-04T18:08:18.969" v="218" actId="20577"/>
          <ac:spMkLst>
            <pc:docMk/>
            <pc:sldMk cId="3849110411" sldId="2370"/>
            <ac:spMk id="13" creationId="{EF6F2EAF-0582-E155-DFDE-A5BA4EA2AE61}"/>
          </ac:spMkLst>
        </pc:spChg>
        <pc:picChg chg="add del">
          <ac:chgData name="Tom Caliendo" userId="d1e51057-b126-4b29-b92f-41dc7119cab2" providerId="ADAL" clId="{7A852A1A-E016-A14E-B92A-7D87A341D00D}" dt="2023-01-04T14:52:46.496" v="165" actId="478"/>
          <ac:picMkLst>
            <pc:docMk/>
            <pc:sldMk cId="3849110411" sldId="2370"/>
            <ac:picMk id="2" creationId="{E0186A5B-F45B-09BA-B0B2-A89DE7D826DF}"/>
          </ac:picMkLst>
        </pc:picChg>
        <pc:picChg chg="add del mod modCrop">
          <ac:chgData name="Tom Caliendo" userId="d1e51057-b126-4b29-b92f-41dc7119cab2" providerId="ADAL" clId="{7A852A1A-E016-A14E-B92A-7D87A341D00D}" dt="2023-01-04T14:52:45.027" v="164" actId="478"/>
          <ac:picMkLst>
            <pc:docMk/>
            <pc:sldMk cId="3849110411" sldId="2370"/>
            <ac:picMk id="3" creationId="{9592B306-07D4-A007-E09A-CE7792497B9B}"/>
          </ac:picMkLst>
        </pc:picChg>
        <pc:picChg chg="del">
          <ac:chgData name="Tom Caliendo" userId="d1e51057-b126-4b29-b92f-41dc7119cab2" providerId="ADAL" clId="{7A852A1A-E016-A14E-B92A-7D87A341D00D}" dt="2023-01-04T14:50:34.913" v="156" actId="478"/>
          <ac:picMkLst>
            <pc:docMk/>
            <pc:sldMk cId="3849110411" sldId="2370"/>
            <ac:picMk id="8" creationId="{8242A19E-F700-76B8-E544-2833CA4F0AEE}"/>
          </ac:picMkLst>
        </pc:picChg>
        <pc:picChg chg="add del mod modCrop">
          <ac:chgData name="Tom Caliendo" userId="d1e51057-b126-4b29-b92f-41dc7119cab2" providerId="ADAL" clId="{7A852A1A-E016-A14E-B92A-7D87A341D00D}" dt="2023-01-04T14:56:13.187" v="179" actId="478"/>
          <ac:picMkLst>
            <pc:docMk/>
            <pc:sldMk cId="3849110411" sldId="2370"/>
            <ac:picMk id="10" creationId="{977DE296-7834-8D01-D6BD-410A6C33CEFD}"/>
          </ac:picMkLst>
        </pc:picChg>
        <pc:picChg chg="add del mod">
          <ac:chgData name="Tom Caliendo" userId="d1e51057-b126-4b29-b92f-41dc7119cab2" providerId="ADAL" clId="{7A852A1A-E016-A14E-B92A-7D87A341D00D}" dt="2023-01-04T14:56:13.187" v="179" actId="478"/>
          <ac:picMkLst>
            <pc:docMk/>
            <pc:sldMk cId="3849110411" sldId="2370"/>
            <ac:picMk id="12" creationId="{7EC306FA-1E42-2D09-D9E6-449D9A6D2D17}"/>
          </ac:picMkLst>
        </pc:picChg>
        <pc:picChg chg="add mod">
          <ac:chgData name="Tom Caliendo" userId="d1e51057-b126-4b29-b92f-41dc7119cab2" providerId="ADAL" clId="{7A852A1A-E016-A14E-B92A-7D87A341D00D}" dt="2023-01-04T14:59:39.885" v="212" actId="1076"/>
          <ac:picMkLst>
            <pc:docMk/>
            <pc:sldMk cId="3849110411" sldId="2370"/>
            <ac:picMk id="1026" creationId="{3F949609-2BA8-5BFF-7D25-B89B062DB8B0}"/>
          </ac:picMkLst>
        </pc:picChg>
      </pc:sldChg>
      <pc:sldChg chg="addSp delSp modSp add mod">
        <pc:chgData name="Tom Caliendo" userId="d1e51057-b126-4b29-b92f-41dc7119cab2" providerId="ADAL" clId="{7A852A1A-E016-A14E-B92A-7D87A341D00D}" dt="2023-01-04T18:24:19.722" v="609" actId="14100"/>
        <pc:sldMkLst>
          <pc:docMk/>
          <pc:sldMk cId="1863881961" sldId="2371"/>
        </pc:sldMkLst>
        <pc:spChg chg="add mod">
          <ac:chgData name="Tom Caliendo" userId="d1e51057-b126-4b29-b92f-41dc7119cab2" providerId="ADAL" clId="{7A852A1A-E016-A14E-B92A-7D87A341D00D}" dt="2023-01-04T18:24:19.722" v="609" actId="14100"/>
          <ac:spMkLst>
            <pc:docMk/>
            <pc:sldMk cId="1863881961" sldId="2371"/>
            <ac:spMk id="3" creationId="{14F0B6BF-20E1-E4A6-B25A-6BD1B5E5524E}"/>
          </ac:spMkLst>
        </pc:spChg>
        <pc:spChg chg="del">
          <ac:chgData name="Tom Caliendo" userId="d1e51057-b126-4b29-b92f-41dc7119cab2" providerId="ADAL" clId="{7A852A1A-E016-A14E-B92A-7D87A341D00D}" dt="2023-01-04T18:10:51.912" v="235" actId="478"/>
          <ac:spMkLst>
            <pc:docMk/>
            <pc:sldMk cId="1863881961" sldId="2371"/>
            <ac:spMk id="4" creationId="{D8D759BB-ABCF-E8E9-3B5B-B57201B275E6}"/>
          </ac:spMkLst>
        </pc:spChg>
        <pc:spChg chg="mod">
          <ac:chgData name="Tom Caliendo" userId="d1e51057-b126-4b29-b92f-41dc7119cab2" providerId="ADAL" clId="{7A852A1A-E016-A14E-B92A-7D87A341D00D}" dt="2023-01-04T18:10:47.674" v="234" actId="20577"/>
          <ac:spMkLst>
            <pc:docMk/>
            <pc:sldMk cId="1863881961" sldId="2371"/>
            <ac:spMk id="9" creationId="{CD0F6DF7-BC2C-4CFF-41E6-07DFC5918D5F}"/>
          </ac:spMkLst>
        </pc:spChg>
        <pc:spChg chg="del mod">
          <ac:chgData name="Tom Caliendo" userId="d1e51057-b126-4b29-b92f-41dc7119cab2" providerId="ADAL" clId="{7A852A1A-E016-A14E-B92A-7D87A341D00D}" dt="2023-01-04T18:16:28.889" v="367" actId="478"/>
          <ac:spMkLst>
            <pc:docMk/>
            <pc:sldMk cId="1863881961" sldId="2371"/>
            <ac:spMk id="11" creationId="{FD230741-7E9D-B59C-6416-F01AF56B2C03}"/>
          </ac:spMkLst>
        </pc:spChg>
        <pc:picChg chg="add mod">
          <ac:chgData name="Tom Caliendo" userId="d1e51057-b126-4b29-b92f-41dc7119cab2" providerId="ADAL" clId="{7A852A1A-E016-A14E-B92A-7D87A341D00D}" dt="2023-01-04T18:16:04.133" v="365" actId="1076"/>
          <ac:picMkLst>
            <pc:docMk/>
            <pc:sldMk cId="1863881961" sldId="2371"/>
            <ac:picMk id="2" creationId="{A8B04225-697A-202B-C4FD-461635ACFC9F}"/>
          </ac:picMkLst>
        </pc:picChg>
        <pc:picChg chg="del">
          <ac:chgData name="Tom Caliendo" userId="d1e51057-b126-4b29-b92f-41dc7119cab2" providerId="ADAL" clId="{7A852A1A-E016-A14E-B92A-7D87A341D00D}" dt="2023-01-04T18:10:52.914" v="236" actId="478"/>
          <ac:picMkLst>
            <pc:docMk/>
            <pc:sldMk cId="1863881961" sldId="2371"/>
            <ac:picMk id="8" creationId="{8242A19E-F700-76B8-E544-2833CA4F0AEE}"/>
          </ac:picMkLst>
        </pc:picChg>
        <pc:picChg chg="add mod">
          <ac:chgData name="Tom Caliendo" userId="d1e51057-b126-4b29-b92f-41dc7119cab2" providerId="ADAL" clId="{7A852A1A-E016-A14E-B92A-7D87A341D00D}" dt="2023-01-04T18:15:59.299" v="364" actId="1076"/>
          <ac:picMkLst>
            <pc:docMk/>
            <pc:sldMk cId="1863881961" sldId="2371"/>
            <ac:picMk id="2050" creationId="{1AA91465-EEE4-4BD2-9C7B-9A52C82A1378}"/>
          </ac:picMkLst>
        </pc:picChg>
      </pc:sldChg>
      <pc:sldChg chg="addSp delSp modSp add mod ord">
        <pc:chgData name="Tom Caliendo" userId="d1e51057-b126-4b29-b92f-41dc7119cab2" providerId="ADAL" clId="{7A852A1A-E016-A14E-B92A-7D87A341D00D}" dt="2023-01-04T20:17:02.104" v="789" actId="20577"/>
        <pc:sldMkLst>
          <pc:docMk/>
          <pc:sldMk cId="419995245" sldId="2372"/>
        </pc:sldMkLst>
        <pc:spChg chg="mod">
          <ac:chgData name="Tom Caliendo" userId="d1e51057-b126-4b29-b92f-41dc7119cab2" providerId="ADAL" clId="{7A852A1A-E016-A14E-B92A-7D87A341D00D}" dt="2023-01-04T19:56:12.112" v="671" actId="20577"/>
          <ac:spMkLst>
            <pc:docMk/>
            <pc:sldMk cId="419995245" sldId="2372"/>
            <ac:spMk id="3" creationId="{14F0B6BF-20E1-E4A6-B25A-6BD1B5E5524E}"/>
          </ac:spMkLst>
        </pc:spChg>
        <pc:spChg chg="mod">
          <ac:chgData name="Tom Caliendo" userId="d1e51057-b126-4b29-b92f-41dc7119cab2" providerId="ADAL" clId="{7A852A1A-E016-A14E-B92A-7D87A341D00D}" dt="2023-01-04T20:17:02.104" v="789" actId="20577"/>
          <ac:spMkLst>
            <pc:docMk/>
            <pc:sldMk cId="419995245" sldId="2372"/>
            <ac:spMk id="9" creationId="{CD0F6DF7-BC2C-4CFF-41E6-07DFC5918D5F}"/>
          </ac:spMkLst>
        </pc:spChg>
        <pc:picChg chg="del">
          <ac:chgData name="Tom Caliendo" userId="d1e51057-b126-4b29-b92f-41dc7119cab2" providerId="ADAL" clId="{7A852A1A-E016-A14E-B92A-7D87A341D00D}" dt="2023-01-04T19:53:04.333" v="634" actId="478"/>
          <ac:picMkLst>
            <pc:docMk/>
            <pc:sldMk cId="419995245" sldId="2372"/>
            <ac:picMk id="2" creationId="{A8B04225-697A-202B-C4FD-461635ACFC9F}"/>
          </ac:picMkLst>
        </pc:picChg>
        <pc:picChg chg="del">
          <ac:chgData name="Tom Caliendo" userId="d1e51057-b126-4b29-b92f-41dc7119cab2" providerId="ADAL" clId="{7A852A1A-E016-A14E-B92A-7D87A341D00D}" dt="2023-01-04T19:53:03.641" v="633" actId="478"/>
          <ac:picMkLst>
            <pc:docMk/>
            <pc:sldMk cId="419995245" sldId="2372"/>
            <ac:picMk id="2050" creationId="{1AA91465-EEE4-4BD2-9C7B-9A52C82A1378}"/>
          </ac:picMkLst>
        </pc:picChg>
        <pc:picChg chg="add mod">
          <ac:chgData name="Tom Caliendo" userId="d1e51057-b126-4b29-b92f-41dc7119cab2" providerId="ADAL" clId="{7A852A1A-E016-A14E-B92A-7D87A341D00D}" dt="2023-01-04T19:54:19.905" v="645" actId="14100"/>
          <ac:picMkLst>
            <pc:docMk/>
            <pc:sldMk cId="419995245" sldId="2372"/>
            <ac:picMk id="4098" creationId="{7D58F352-30FA-7A59-4C5E-EB244E4E3B3C}"/>
          </ac:picMkLst>
        </pc:picChg>
        <pc:picChg chg="add mod">
          <ac:chgData name="Tom Caliendo" userId="d1e51057-b126-4b29-b92f-41dc7119cab2" providerId="ADAL" clId="{7A852A1A-E016-A14E-B92A-7D87A341D00D}" dt="2023-01-04T19:55:32.375" v="660" actId="1076"/>
          <ac:picMkLst>
            <pc:docMk/>
            <pc:sldMk cId="419995245" sldId="2372"/>
            <ac:picMk id="4100" creationId="{3CEB8D7C-5D43-7E43-724B-805E193B4FFD}"/>
          </ac:picMkLst>
        </pc:picChg>
      </pc:sldChg>
      <pc:sldChg chg="addSp delSp modSp add mod">
        <pc:chgData name="Tom Caliendo" userId="d1e51057-b126-4b29-b92f-41dc7119cab2" providerId="ADAL" clId="{7A852A1A-E016-A14E-B92A-7D87A341D00D}" dt="2023-01-04T20:17:06.736" v="791" actId="20577"/>
        <pc:sldMkLst>
          <pc:docMk/>
          <pc:sldMk cId="599360072" sldId="2373"/>
        </pc:sldMkLst>
        <pc:spChg chg="mod">
          <ac:chgData name="Tom Caliendo" userId="d1e51057-b126-4b29-b92f-41dc7119cab2" providerId="ADAL" clId="{7A852A1A-E016-A14E-B92A-7D87A341D00D}" dt="2023-01-04T20:01:38.914" v="724" actId="14100"/>
          <ac:spMkLst>
            <pc:docMk/>
            <pc:sldMk cId="599360072" sldId="2373"/>
            <ac:spMk id="3" creationId="{14F0B6BF-20E1-E4A6-B25A-6BD1B5E5524E}"/>
          </ac:spMkLst>
        </pc:spChg>
        <pc:spChg chg="mod">
          <ac:chgData name="Tom Caliendo" userId="d1e51057-b126-4b29-b92f-41dc7119cab2" providerId="ADAL" clId="{7A852A1A-E016-A14E-B92A-7D87A341D00D}" dt="2023-01-04T20:17:06.736" v="791" actId="20577"/>
          <ac:spMkLst>
            <pc:docMk/>
            <pc:sldMk cId="599360072" sldId="2373"/>
            <ac:spMk id="9" creationId="{CD0F6DF7-BC2C-4CFF-41E6-07DFC5918D5F}"/>
          </ac:spMkLst>
        </pc:spChg>
        <pc:picChg chg="add mod">
          <ac:chgData name="Tom Caliendo" userId="d1e51057-b126-4b29-b92f-41dc7119cab2" providerId="ADAL" clId="{7A852A1A-E016-A14E-B92A-7D87A341D00D}" dt="2023-01-04T20:01:23.806" v="721" actId="553"/>
          <ac:picMkLst>
            <pc:docMk/>
            <pc:sldMk cId="599360072" sldId="2373"/>
            <ac:picMk id="2" creationId="{951BE7D9-7B18-0075-AE18-996892705F41}"/>
          </ac:picMkLst>
        </pc:picChg>
        <pc:picChg chg="del">
          <ac:chgData name="Tom Caliendo" userId="d1e51057-b126-4b29-b92f-41dc7119cab2" providerId="ADAL" clId="{7A852A1A-E016-A14E-B92A-7D87A341D00D}" dt="2023-01-04T19:58:41.832" v="693" actId="478"/>
          <ac:picMkLst>
            <pc:docMk/>
            <pc:sldMk cId="599360072" sldId="2373"/>
            <ac:picMk id="4098" creationId="{7D58F352-30FA-7A59-4C5E-EB244E4E3B3C}"/>
          </ac:picMkLst>
        </pc:picChg>
        <pc:picChg chg="del">
          <ac:chgData name="Tom Caliendo" userId="d1e51057-b126-4b29-b92f-41dc7119cab2" providerId="ADAL" clId="{7A852A1A-E016-A14E-B92A-7D87A341D00D}" dt="2023-01-04T19:57:28.030" v="692" actId="478"/>
          <ac:picMkLst>
            <pc:docMk/>
            <pc:sldMk cId="599360072" sldId="2373"/>
            <ac:picMk id="4100" creationId="{3CEB8D7C-5D43-7E43-724B-805E193B4FFD}"/>
          </ac:picMkLst>
        </pc:picChg>
        <pc:picChg chg="add mod">
          <ac:chgData name="Tom Caliendo" userId="d1e51057-b126-4b29-b92f-41dc7119cab2" providerId="ADAL" clId="{7A852A1A-E016-A14E-B92A-7D87A341D00D}" dt="2023-01-04T20:06:04.353" v="730" actId="1076"/>
          <ac:picMkLst>
            <pc:docMk/>
            <pc:sldMk cId="599360072" sldId="2373"/>
            <ac:picMk id="6146" creationId="{184B98B6-AB88-750B-3795-9777BC9C8A45}"/>
          </ac:picMkLst>
        </pc:picChg>
        <pc:picChg chg="add del mod">
          <ac:chgData name="Tom Caliendo" userId="d1e51057-b126-4b29-b92f-41dc7119cab2" providerId="ADAL" clId="{7A852A1A-E016-A14E-B92A-7D87A341D00D}" dt="2023-01-04T20:06:04.106" v="729"/>
          <ac:picMkLst>
            <pc:docMk/>
            <pc:sldMk cId="599360072" sldId="2373"/>
            <ac:picMk id="6148" creationId="{1A1BCBA7-69C2-179D-D491-166733EF1CB6}"/>
          </ac:picMkLst>
        </pc:picChg>
      </pc:sldChg>
      <pc:sldChg chg="addSp delSp modSp add mod">
        <pc:chgData name="Tom Caliendo" userId="d1e51057-b126-4b29-b92f-41dc7119cab2" providerId="ADAL" clId="{7A852A1A-E016-A14E-B92A-7D87A341D00D}" dt="2023-01-04T20:20:19.419" v="839" actId="1076"/>
        <pc:sldMkLst>
          <pc:docMk/>
          <pc:sldMk cId="3242001635" sldId="2374"/>
        </pc:sldMkLst>
        <pc:spChg chg="mod">
          <ac:chgData name="Tom Caliendo" userId="d1e51057-b126-4b29-b92f-41dc7119cab2" providerId="ADAL" clId="{7A852A1A-E016-A14E-B92A-7D87A341D00D}" dt="2023-01-04T20:07:43.423" v="753" actId="20577"/>
          <ac:spMkLst>
            <pc:docMk/>
            <pc:sldMk cId="3242001635" sldId="2374"/>
            <ac:spMk id="3" creationId="{14F0B6BF-20E1-E4A6-B25A-6BD1B5E5524E}"/>
          </ac:spMkLst>
        </pc:spChg>
        <pc:spChg chg="add mod">
          <ac:chgData name="Tom Caliendo" userId="d1e51057-b126-4b29-b92f-41dc7119cab2" providerId="ADAL" clId="{7A852A1A-E016-A14E-B92A-7D87A341D00D}" dt="2023-01-04T20:20:19.419" v="839" actId="1076"/>
          <ac:spMkLst>
            <pc:docMk/>
            <pc:sldMk cId="3242001635" sldId="2374"/>
            <ac:spMk id="8" creationId="{7ADB5C82-79D6-6727-BA8B-1BA7CB323E3F}"/>
          </ac:spMkLst>
        </pc:spChg>
        <pc:spChg chg="mod">
          <ac:chgData name="Tom Caliendo" userId="d1e51057-b126-4b29-b92f-41dc7119cab2" providerId="ADAL" clId="{7A852A1A-E016-A14E-B92A-7D87A341D00D}" dt="2023-01-04T20:17:11.326" v="793" actId="20577"/>
          <ac:spMkLst>
            <pc:docMk/>
            <pc:sldMk cId="3242001635" sldId="2374"/>
            <ac:spMk id="9" creationId="{CD0F6DF7-BC2C-4CFF-41E6-07DFC5918D5F}"/>
          </ac:spMkLst>
        </pc:spChg>
        <pc:picChg chg="del">
          <ac:chgData name="Tom Caliendo" userId="d1e51057-b126-4b29-b92f-41dc7119cab2" providerId="ADAL" clId="{7A852A1A-E016-A14E-B92A-7D87A341D00D}" dt="2023-01-04T20:06:14.761" v="732" actId="478"/>
          <ac:picMkLst>
            <pc:docMk/>
            <pc:sldMk cId="3242001635" sldId="2374"/>
            <ac:picMk id="2" creationId="{951BE7D9-7B18-0075-AE18-996892705F41}"/>
          </ac:picMkLst>
        </pc:picChg>
        <pc:picChg chg="add mod">
          <ac:chgData name="Tom Caliendo" userId="d1e51057-b126-4b29-b92f-41dc7119cab2" providerId="ADAL" clId="{7A852A1A-E016-A14E-B92A-7D87A341D00D}" dt="2023-01-04T20:19:45.821" v="830" actId="1076"/>
          <ac:picMkLst>
            <pc:docMk/>
            <pc:sldMk cId="3242001635" sldId="2374"/>
            <ac:picMk id="4" creationId="{7C539B30-4D42-5C9B-D528-65F490E462EB}"/>
          </ac:picMkLst>
        </pc:picChg>
        <pc:picChg chg="del">
          <ac:chgData name="Tom Caliendo" userId="d1e51057-b126-4b29-b92f-41dc7119cab2" providerId="ADAL" clId="{7A852A1A-E016-A14E-B92A-7D87A341D00D}" dt="2023-01-04T20:06:14.761" v="732" actId="478"/>
          <ac:picMkLst>
            <pc:docMk/>
            <pc:sldMk cId="3242001635" sldId="2374"/>
            <ac:picMk id="6146" creationId="{184B98B6-AB88-750B-3795-9777BC9C8A45}"/>
          </ac:picMkLst>
        </pc:picChg>
        <pc:picChg chg="add mod">
          <ac:chgData name="Tom Caliendo" userId="d1e51057-b126-4b29-b92f-41dc7119cab2" providerId="ADAL" clId="{7A852A1A-E016-A14E-B92A-7D87A341D00D}" dt="2023-01-04T20:06:46.699" v="744" actId="692"/>
          <ac:picMkLst>
            <pc:docMk/>
            <pc:sldMk cId="3242001635" sldId="2374"/>
            <ac:picMk id="8194" creationId="{5FDA3F63-4717-9828-AA9D-6211F0E0138A}"/>
          </ac:picMkLst>
        </pc:picChg>
      </pc:sldChg>
      <pc:sldChg chg="addSp delSp modSp add del mod">
        <pc:chgData name="Tom Caliendo" userId="d1e51057-b126-4b29-b92f-41dc7119cab2" providerId="ADAL" clId="{7A852A1A-E016-A14E-B92A-7D87A341D00D}" dt="2023-01-04T20:19:58.003" v="832" actId="2696"/>
        <pc:sldMkLst>
          <pc:docMk/>
          <pc:sldMk cId="1190478235" sldId="2375"/>
        </pc:sldMkLst>
        <pc:spChg chg="add del mod">
          <ac:chgData name="Tom Caliendo" userId="d1e51057-b126-4b29-b92f-41dc7119cab2" providerId="ADAL" clId="{7A852A1A-E016-A14E-B92A-7D87A341D00D}" dt="2023-01-04T20:19:54.794" v="831" actId="478"/>
          <ac:spMkLst>
            <pc:docMk/>
            <pc:sldMk cId="1190478235" sldId="2375"/>
            <ac:spMk id="4" creationId="{E863B475-E24C-8916-E965-7CAE8C5B6EAC}"/>
          </ac:spMkLst>
        </pc:spChg>
        <pc:spChg chg="mod">
          <ac:chgData name="Tom Caliendo" userId="d1e51057-b126-4b29-b92f-41dc7119cab2" providerId="ADAL" clId="{7A852A1A-E016-A14E-B92A-7D87A341D00D}" dt="2023-01-04T20:17:17.874" v="796" actId="20577"/>
          <ac:spMkLst>
            <pc:docMk/>
            <pc:sldMk cId="1190478235" sldId="2375"/>
            <ac:spMk id="9" creationId="{CD0F6DF7-BC2C-4CFF-41E6-07DFC5918D5F}"/>
          </ac:spMkLst>
        </pc:spChg>
        <pc:picChg chg="add del mod">
          <ac:chgData name="Tom Caliendo" userId="d1e51057-b126-4b29-b92f-41dc7119cab2" providerId="ADAL" clId="{7A852A1A-E016-A14E-B92A-7D87A341D00D}" dt="2023-01-04T20:19:40.917" v="827" actId="21"/>
          <ac:picMkLst>
            <pc:docMk/>
            <pc:sldMk cId="1190478235" sldId="2375"/>
            <ac:picMk id="2" creationId="{FC42150F-80E0-5F06-CFF2-8C9BF25BA134}"/>
          </ac:picMkLst>
        </pc:picChg>
        <pc:picChg chg="del">
          <ac:chgData name="Tom Caliendo" userId="d1e51057-b126-4b29-b92f-41dc7119cab2" providerId="ADAL" clId="{7A852A1A-E016-A14E-B92A-7D87A341D00D}" dt="2023-01-04T20:12:31.453" v="757" actId="478"/>
          <ac:picMkLst>
            <pc:docMk/>
            <pc:sldMk cId="1190478235" sldId="2375"/>
            <ac:picMk id="8194" creationId="{5FDA3F63-4717-9828-AA9D-6211F0E0138A}"/>
          </ac:picMkLst>
        </pc:picChg>
        <pc:picChg chg="add mod">
          <ac:chgData name="Tom Caliendo" userId="d1e51057-b126-4b29-b92f-41dc7119cab2" providerId="ADAL" clId="{7A852A1A-E016-A14E-B92A-7D87A341D00D}" dt="2023-01-04T20:14:58.840" v="776" actId="14100"/>
          <ac:picMkLst>
            <pc:docMk/>
            <pc:sldMk cId="1190478235" sldId="2375"/>
            <ac:picMk id="10242" creationId="{B8EFE644-08AE-63C9-5F15-CA39D68EBBDC}"/>
          </ac:picMkLst>
        </pc:picChg>
      </pc:sldChg>
      <pc:sldChg chg="delSp modSp add mod">
        <pc:chgData name="Tom Caliendo" userId="d1e51057-b126-4b29-b92f-41dc7119cab2" providerId="ADAL" clId="{7A852A1A-E016-A14E-B92A-7D87A341D00D}" dt="2023-01-04T20:19:35.218" v="826" actId="1035"/>
        <pc:sldMkLst>
          <pc:docMk/>
          <pc:sldMk cId="3334848046" sldId="2376"/>
        </pc:sldMkLst>
        <pc:spChg chg="mod">
          <ac:chgData name="Tom Caliendo" userId="d1e51057-b126-4b29-b92f-41dc7119cab2" providerId="ADAL" clId="{7A852A1A-E016-A14E-B92A-7D87A341D00D}" dt="2023-01-04T20:19:31" v="820" actId="1035"/>
          <ac:spMkLst>
            <pc:docMk/>
            <pc:sldMk cId="3334848046" sldId="2376"/>
            <ac:spMk id="3" creationId="{14F0B6BF-20E1-E4A6-B25A-6BD1B5E5524E}"/>
          </ac:spMkLst>
        </pc:spChg>
        <pc:spChg chg="mod">
          <ac:chgData name="Tom Caliendo" userId="d1e51057-b126-4b29-b92f-41dc7119cab2" providerId="ADAL" clId="{7A852A1A-E016-A14E-B92A-7D87A341D00D}" dt="2023-01-04T20:19:35.218" v="826" actId="1035"/>
          <ac:spMkLst>
            <pc:docMk/>
            <pc:sldMk cId="3334848046" sldId="2376"/>
            <ac:spMk id="4" creationId="{E863B475-E24C-8916-E965-7CAE8C5B6EAC}"/>
          </ac:spMkLst>
        </pc:spChg>
        <pc:picChg chg="del">
          <ac:chgData name="Tom Caliendo" userId="d1e51057-b126-4b29-b92f-41dc7119cab2" providerId="ADAL" clId="{7A852A1A-E016-A14E-B92A-7D87A341D00D}" dt="2023-01-04T20:18:28.410" v="801" actId="478"/>
          <ac:picMkLst>
            <pc:docMk/>
            <pc:sldMk cId="3334848046" sldId="2376"/>
            <ac:picMk id="2" creationId="{FC42150F-80E0-5F06-CFF2-8C9BF25BA134}"/>
          </ac:picMkLst>
        </pc:picChg>
        <pc:picChg chg="mod">
          <ac:chgData name="Tom Caliendo" userId="d1e51057-b126-4b29-b92f-41dc7119cab2" providerId="ADAL" clId="{7A852A1A-E016-A14E-B92A-7D87A341D00D}" dt="2023-01-04T20:18:47.844" v="806" actId="14100"/>
          <ac:picMkLst>
            <pc:docMk/>
            <pc:sldMk cId="3334848046" sldId="2376"/>
            <ac:picMk id="10242" creationId="{B8EFE644-08AE-63C9-5F15-CA39D68EBBDC}"/>
          </ac:picMkLst>
        </pc:picChg>
      </pc:sldChg>
    </pc:docChg>
  </pc:docChgLst>
  <pc:docChgLst>
    <pc:chgData name="Jose Cueva" userId="S::jac@ten.tenna.com::dc9f69af-a496-49e3-83e5-ee53157c99e0" providerId="AD" clId="Web-{584DFC1E-3000-4CDC-A7C1-1A9086FEBC9E}"/>
    <pc:docChg chg="addSld delSld modSld sldOrd">
      <pc:chgData name="Jose Cueva" userId="S::jac@ten.tenna.com::dc9f69af-a496-49e3-83e5-ee53157c99e0" providerId="AD" clId="Web-{584DFC1E-3000-4CDC-A7C1-1A9086FEBC9E}" dt="2023-01-05T19:48:48.821" v="35"/>
      <pc:docMkLst>
        <pc:docMk/>
      </pc:docMkLst>
      <pc:sldChg chg="addCm">
        <pc:chgData name="Jose Cueva" userId="S::jac@ten.tenna.com::dc9f69af-a496-49e3-83e5-ee53157c99e0" providerId="AD" clId="Web-{584DFC1E-3000-4CDC-A7C1-1A9086FEBC9E}" dt="2023-01-05T19:48:48.821" v="35"/>
        <pc:sldMkLst>
          <pc:docMk/>
          <pc:sldMk cId="3870642773" sldId="2363"/>
        </pc:sldMkLst>
      </pc:sldChg>
      <pc:sldChg chg="modSp">
        <pc:chgData name="Jose Cueva" userId="S::jac@ten.tenna.com::dc9f69af-a496-49e3-83e5-ee53157c99e0" providerId="AD" clId="Web-{584DFC1E-3000-4CDC-A7C1-1A9086FEBC9E}" dt="2023-01-05T19:43:36.392" v="1" actId="20577"/>
        <pc:sldMkLst>
          <pc:docMk/>
          <pc:sldMk cId="1762572596" sldId="2369"/>
        </pc:sldMkLst>
        <pc:spChg chg="mod">
          <ac:chgData name="Jose Cueva" userId="S::jac@ten.tenna.com::dc9f69af-a496-49e3-83e5-ee53157c99e0" providerId="AD" clId="Web-{584DFC1E-3000-4CDC-A7C1-1A9086FEBC9E}" dt="2023-01-05T19:43:36.392" v="1" actId="20577"/>
          <ac:spMkLst>
            <pc:docMk/>
            <pc:sldMk cId="1762572596" sldId="2369"/>
            <ac:spMk id="4" creationId="{D8D759BB-ABCF-E8E9-3B5B-B57201B275E6}"/>
          </ac:spMkLst>
        </pc:spChg>
      </pc:sldChg>
      <pc:sldChg chg="modSp ord">
        <pc:chgData name="Jose Cueva" userId="S::jac@ten.tenna.com::dc9f69af-a496-49e3-83e5-ee53157c99e0" providerId="AD" clId="Web-{584DFC1E-3000-4CDC-A7C1-1A9086FEBC9E}" dt="2023-01-05T19:44:56.644" v="22" actId="20577"/>
        <pc:sldMkLst>
          <pc:docMk/>
          <pc:sldMk cId="3242001635" sldId="2374"/>
        </pc:sldMkLst>
        <pc:spChg chg="mod">
          <ac:chgData name="Jose Cueva" userId="S::jac@ten.tenna.com::dc9f69af-a496-49e3-83e5-ee53157c99e0" providerId="AD" clId="Web-{584DFC1E-3000-4CDC-A7C1-1A9086FEBC9E}" dt="2023-01-05T19:44:44.550" v="21" actId="20577"/>
          <ac:spMkLst>
            <pc:docMk/>
            <pc:sldMk cId="3242001635" sldId="2374"/>
            <ac:spMk id="3" creationId="{14F0B6BF-20E1-E4A6-B25A-6BD1B5E5524E}"/>
          </ac:spMkLst>
        </pc:spChg>
        <pc:spChg chg="mod">
          <ac:chgData name="Jose Cueva" userId="S::jac@ten.tenna.com::dc9f69af-a496-49e3-83e5-ee53157c99e0" providerId="AD" clId="Web-{584DFC1E-3000-4CDC-A7C1-1A9086FEBC9E}" dt="2023-01-05T19:44:56.644" v="22" actId="20577"/>
          <ac:spMkLst>
            <pc:docMk/>
            <pc:sldMk cId="3242001635" sldId="2374"/>
            <ac:spMk id="8" creationId="{7ADB5C82-79D6-6727-BA8B-1BA7CB323E3F}"/>
          </ac:spMkLst>
        </pc:spChg>
      </pc:sldChg>
      <pc:sldChg chg="delSp modSp ord">
        <pc:chgData name="Jose Cueva" userId="S::jac@ten.tenna.com::dc9f69af-a496-49e3-83e5-ee53157c99e0" providerId="AD" clId="Web-{584DFC1E-3000-4CDC-A7C1-1A9086FEBC9E}" dt="2023-01-05T19:46:45.584" v="34" actId="14100"/>
        <pc:sldMkLst>
          <pc:docMk/>
          <pc:sldMk cId="3334848046" sldId="2376"/>
        </pc:sldMkLst>
        <pc:spChg chg="del">
          <ac:chgData name="Jose Cueva" userId="S::jac@ten.tenna.com::dc9f69af-a496-49e3-83e5-ee53157c99e0" providerId="AD" clId="Web-{584DFC1E-3000-4CDC-A7C1-1A9086FEBC9E}" dt="2023-01-05T19:46:16.052" v="25"/>
          <ac:spMkLst>
            <pc:docMk/>
            <pc:sldMk cId="3334848046" sldId="2376"/>
            <ac:spMk id="3" creationId="{14F0B6BF-20E1-E4A6-B25A-6BD1B5E5524E}"/>
          </ac:spMkLst>
        </pc:spChg>
        <pc:spChg chg="mod">
          <ac:chgData name="Jose Cueva" userId="S::jac@ten.tenna.com::dc9f69af-a496-49e3-83e5-ee53157c99e0" providerId="AD" clId="Web-{584DFC1E-3000-4CDC-A7C1-1A9086FEBC9E}" dt="2023-01-05T19:46:42.303" v="33" actId="14100"/>
          <ac:spMkLst>
            <pc:docMk/>
            <pc:sldMk cId="3334848046" sldId="2376"/>
            <ac:spMk id="4" creationId="{E863B475-E24C-8916-E965-7CAE8C5B6EAC}"/>
          </ac:spMkLst>
        </pc:spChg>
        <pc:picChg chg="mod">
          <ac:chgData name="Jose Cueva" userId="S::jac@ten.tenna.com::dc9f69af-a496-49e3-83e5-ee53157c99e0" providerId="AD" clId="Web-{584DFC1E-3000-4CDC-A7C1-1A9086FEBC9E}" dt="2023-01-05T19:46:45.584" v="34" actId="14100"/>
          <ac:picMkLst>
            <pc:docMk/>
            <pc:sldMk cId="3334848046" sldId="2376"/>
            <ac:picMk id="10242" creationId="{B8EFE644-08AE-63C9-5F15-CA39D68EBBDC}"/>
          </ac:picMkLst>
        </pc:picChg>
      </pc:sldChg>
      <pc:sldChg chg="del">
        <pc:chgData name="Jose Cueva" userId="S::jac@ten.tenna.com::dc9f69af-a496-49e3-83e5-ee53157c99e0" providerId="AD" clId="Web-{584DFC1E-3000-4CDC-A7C1-1A9086FEBC9E}" dt="2023-01-05T19:44:06.455" v="2"/>
        <pc:sldMkLst>
          <pc:docMk/>
          <pc:sldMk cId="2109174986" sldId="2385"/>
        </pc:sldMkLst>
      </pc:sldChg>
      <pc:sldChg chg="add replId">
        <pc:chgData name="Jose Cueva" userId="S::jac@ten.tenna.com::dc9f69af-a496-49e3-83e5-ee53157c99e0" providerId="AD" clId="Web-{584DFC1E-3000-4CDC-A7C1-1A9086FEBC9E}" dt="2023-01-05T19:45:33.551" v="23"/>
        <pc:sldMkLst>
          <pc:docMk/>
          <pc:sldMk cId="2259365571" sldId="2385"/>
        </pc:sldMkLst>
      </pc:sldChg>
    </pc:docChg>
  </pc:docChgLst>
  <pc:docChgLst>
    <pc:chgData name="Ross Porter" userId="S::rgp@ten.tenna.com::94b5b9a9-a3f2-49ca-84b9-6fbf023e2b0d" providerId="AD" clId="Web-{0A390AE5-A0FF-70E9-2E7F-99F7B7788C3C}"/>
    <pc:docChg chg="addSld modSld">
      <pc:chgData name="Ross Porter" userId="S::rgp@ten.tenna.com::94b5b9a9-a3f2-49ca-84b9-6fbf023e2b0d" providerId="AD" clId="Web-{0A390AE5-A0FF-70E9-2E7F-99F7B7788C3C}" dt="2023-01-04T23:23:30.096" v="2037" actId="1076"/>
      <pc:docMkLst>
        <pc:docMk/>
      </pc:docMkLst>
      <pc:sldChg chg="addSp delSp modSp">
        <pc:chgData name="Ross Porter" userId="S::rgp@ten.tenna.com::94b5b9a9-a3f2-49ca-84b9-6fbf023e2b0d" providerId="AD" clId="Web-{0A390AE5-A0FF-70E9-2E7F-99F7B7788C3C}" dt="2023-01-04T23:11:27.133" v="1957" actId="1076"/>
        <pc:sldMkLst>
          <pc:docMk/>
          <pc:sldMk cId="3700040371" sldId="2367"/>
        </pc:sldMkLst>
        <pc:spChg chg="add mod">
          <ac:chgData name="Ross Porter" userId="S::rgp@ten.tenna.com::94b5b9a9-a3f2-49ca-84b9-6fbf023e2b0d" providerId="AD" clId="Web-{0A390AE5-A0FF-70E9-2E7F-99F7B7788C3C}" dt="2023-01-04T23:11:07.023" v="1952" actId="1076"/>
          <ac:spMkLst>
            <pc:docMk/>
            <pc:sldMk cId="3700040371" sldId="2367"/>
            <ac:spMk id="2" creationId="{322BF1B7-31FA-9B53-08FC-F05804678DD0}"/>
          </ac:spMkLst>
        </pc:spChg>
        <pc:spChg chg="add del">
          <ac:chgData name="Ross Porter" userId="S::rgp@ten.tenna.com::94b5b9a9-a3f2-49ca-84b9-6fbf023e2b0d" providerId="AD" clId="Web-{0A390AE5-A0FF-70E9-2E7F-99F7B7788C3C}" dt="2023-01-04T20:43:39.519" v="114"/>
          <ac:spMkLst>
            <pc:docMk/>
            <pc:sldMk cId="3700040371" sldId="2367"/>
            <ac:spMk id="3" creationId="{07BABD50-F1DE-B0E3-DDE3-C1EC3710F590}"/>
          </ac:spMkLst>
        </pc:spChg>
        <pc:spChg chg="add mod">
          <ac:chgData name="Ross Porter" userId="S::rgp@ten.tenna.com::94b5b9a9-a3f2-49ca-84b9-6fbf023e2b0d" providerId="AD" clId="Web-{0A390AE5-A0FF-70E9-2E7F-99F7B7788C3C}" dt="2023-01-04T23:11:07.023" v="1953" actId="1076"/>
          <ac:spMkLst>
            <pc:docMk/>
            <pc:sldMk cId="3700040371" sldId="2367"/>
            <ac:spMk id="4" creationId="{1E20F091-726D-B441-035C-FE4D407708AE}"/>
          </ac:spMkLst>
        </pc:spChg>
        <pc:spChg chg="add mod">
          <ac:chgData name="Ross Porter" userId="S::rgp@ten.tenna.com::94b5b9a9-a3f2-49ca-84b9-6fbf023e2b0d" providerId="AD" clId="Web-{0A390AE5-A0FF-70E9-2E7F-99F7B7788C3C}" dt="2023-01-04T23:11:16.477" v="1955" actId="1076"/>
          <ac:spMkLst>
            <pc:docMk/>
            <pc:sldMk cId="3700040371" sldId="2367"/>
            <ac:spMk id="6" creationId="{5A097816-0E20-6112-FEFE-FD2EF4DB610C}"/>
          </ac:spMkLst>
        </pc:spChg>
        <pc:spChg chg="del mod">
          <ac:chgData name="Ross Porter" userId="S::rgp@ten.tenna.com::94b5b9a9-a3f2-49ca-84b9-6fbf023e2b0d" providerId="AD" clId="Web-{0A390AE5-A0FF-70E9-2E7F-99F7B7788C3C}" dt="2023-01-04T21:06:02.455" v="1352"/>
          <ac:spMkLst>
            <pc:docMk/>
            <pc:sldMk cId="3700040371" sldId="2367"/>
            <ac:spMk id="7" creationId="{5994EAFD-21CC-6438-A62D-3D42E0705742}"/>
          </ac:spMkLst>
        </pc:spChg>
        <pc:spChg chg="mod">
          <ac:chgData name="Ross Porter" userId="S::rgp@ten.tenna.com::94b5b9a9-a3f2-49ca-84b9-6fbf023e2b0d" providerId="AD" clId="Web-{0A390AE5-A0FF-70E9-2E7F-99F7B7788C3C}" dt="2023-01-04T20:40:20.278" v="4" actId="20577"/>
          <ac:spMkLst>
            <pc:docMk/>
            <pc:sldMk cId="3700040371" sldId="2367"/>
            <ac:spMk id="12" creationId="{F2F12CCF-936B-9CD4-4900-F3A4EFFE1799}"/>
          </ac:spMkLst>
        </pc:spChg>
        <pc:picChg chg="add mod">
          <ac:chgData name="Ross Porter" userId="S::rgp@ten.tenna.com::94b5b9a9-a3f2-49ca-84b9-6fbf023e2b0d" providerId="AD" clId="Web-{0A390AE5-A0FF-70E9-2E7F-99F7B7788C3C}" dt="2023-01-04T23:11:01.351" v="1951" actId="1076"/>
          <ac:picMkLst>
            <pc:docMk/>
            <pc:sldMk cId="3700040371" sldId="2367"/>
            <ac:picMk id="3" creationId="{768382C7-19F7-11AB-824B-33B156D677BE}"/>
          </ac:picMkLst>
        </pc:picChg>
        <pc:picChg chg="add mod">
          <ac:chgData name="Ross Porter" userId="S::rgp@ten.tenna.com::94b5b9a9-a3f2-49ca-84b9-6fbf023e2b0d" providerId="AD" clId="Web-{0A390AE5-A0FF-70E9-2E7F-99F7B7788C3C}" dt="2023-01-04T23:11:27.133" v="1957" actId="1076"/>
          <ac:picMkLst>
            <pc:docMk/>
            <pc:sldMk cId="3700040371" sldId="2367"/>
            <ac:picMk id="7" creationId="{034DA109-ADCF-2F97-3EEE-6FB23F7AB147}"/>
          </ac:picMkLst>
        </pc:picChg>
      </pc:sldChg>
      <pc:sldChg chg="addSp delSp modSp add replId">
        <pc:chgData name="Ross Porter" userId="S::rgp@ten.tenna.com::94b5b9a9-a3f2-49ca-84b9-6fbf023e2b0d" providerId="AD" clId="Web-{0A390AE5-A0FF-70E9-2E7F-99F7B7788C3C}" dt="2023-01-04T23:11:59.744" v="1962" actId="1076"/>
        <pc:sldMkLst>
          <pc:docMk/>
          <pc:sldMk cId="49352671" sldId="2377"/>
        </pc:sldMkLst>
        <pc:spChg chg="mod">
          <ac:chgData name="Ross Porter" userId="S::rgp@ten.tenna.com::94b5b9a9-a3f2-49ca-84b9-6fbf023e2b0d" providerId="AD" clId="Web-{0A390AE5-A0FF-70E9-2E7F-99F7B7788C3C}" dt="2023-01-04T23:11:59.744" v="1962" actId="1076"/>
          <ac:spMkLst>
            <pc:docMk/>
            <pc:sldMk cId="49352671" sldId="2377"/>
            <ac:spMk id="2" creationId="{322BF1B7-31FA-9B53-08FC-F05804678DD0}"/>
          </ac:spMkLst>
        </pc:spChg>
        <pc:spChg chg="add mod">
          <ac:chgData name="Ross Porter" userId="S::rgp@ten.tenna.com::94b5b9a9-a3f2-49ca-84b9-6fbf023e2b0d" providerId="AD" clId="Web-{0A390AE5-A0FF-70E9-2E7F-99F7B7788C3C}" dt="2023-01-04T22:50:58.152" v="1687" actId="1076"/>
          <ac:spMkLst>
            <pc:docMk/>
            <pc:sldMk cId="49352671" sldId="2377"/>
            <ac:spMk id="4" creationId="{3875256B-F4C6-B66E-1202-3CABFC732006}"/>
          </ac:spMkLst>
        </pc:spChg>
        <pc:spChg chg="del">
          <ac:chgData name="Ross Porter" userId="S::rgp@ten.tenna.com::94b5b9a9-a3f2-49ca-84b9-6fbf023e2b0d" providerId="AD" clId="Web-{0A390AE5-A0FF-70E9-2E7F-99F7B7788C3C}" dt="2023-01-04T21:05:46.611" v="1351"/>
          <ac:spMkLst>
            <pc:docMk/>
            <pc:sldMk cId="49352671" sldId="2377"/>
            <ac:spMk id="7" creationId="{5994EAFD-21CC-6438-A62D-3D42E0705742}"/>
          </ac:spMkLst>
        </pc:spChg>
        <pc:spChg chg="mod">
          <ac:chgData name="Ross Porter" userId="S::rgp@ten.tenna.com::94b5b9a9-a3f2-49ca-84b9-6fbf023e2b0d" providerId="AD" clId="Web-{0A390AE5-A0FF-70E9-2E7F-99F7B7788C3C}" dt="2023-01-04T20:44:28.786" v="166" actId="20577"/>
          <ac:spMkLst>
            <pc:docMk/>
            <pc:sldMk cId="49352671" sldId="2377"/>
            <ac:spMk id="12" creationId="{F2F12CCF-936B-9CD4-4900-F3A4EFFE1799}"/>
          </ac:spMkLst>
        </pc:spChg>
        <pc:picChg chg="add mod">
          <ac:chgData name="Ross Porter" userId="S::rgp@ten.tenna.com::94b5b9a9-a3f2-49ca-84b9-6fbf023e2b0d" providerId="AD" clId="Web-{0A390AE5-A0FF-70E9-2E7F-99F7B7788C3C}" dt="2023-01-04T23:11:54.837" v="1961" actId="1076"/>
          <ac:picMkLst>
            <pc:docMk/>
            <pc:sldMk cId="49352671" sldId="2377"/>
            <ac:picMk id="3" creationId="{EF0A46DC-9A6A-298E-425A-BBD19C2F8152}"/>
          </ac:picMkLst>
        </pc:picChg>
        <pc:picChg chg="add mod">
          <ac:chgData name="Ross Porter" userId="S::rgp@ten.tenna.com::94b5b9a9-a3f2-49ca-84b9-6fbf023e2b0d" providerId="AD" clId="Web-{0A390AE5-A0FF-70E9-2E7F-99F7B7788C3C}" dt="2023-01-04T22:50:52.605" v="1686" actId="1076"/>
          <ac:picMkLst>
            <pc:docMk/>
            <pc:sldMk cId="49352671" sldId="2377"/>
            <ac:picMk id="6" creationId="{040E92EA-EFA3-AA8C-C35B-4FB6C02F974C}"/>
          </ac:picMkLst>
        </pc:picChg>
      </pc:sldChg>
      <pc:sldChg chg="addSp delSp modSp add replId">
        <pc:chgData name="Ross Porter" userId="S::rgp@ten.tenna.com::94b5b9a9-a3f2-49ca-84b9-6fbf023e2b0d" providerId="AD" clId="Web-{0A390AE5-A0FF-70E9-2E7F-99F7B7788C3C}" dt="2023-01-04T23:23:11.252" v="2035" actId="1076"/>
        <pc:sldMkLst>
          <pc:docMk/>
          <pc:sldMk cId="1979190493" sldId="2378"/>
        </pc:sldMkLst>
        <pc:spChg chg="mod">
          <ac:chgData name="Ross Porter" userId="S::rgp@ten.tenna.com::94b5b9a9-a3f2-49ca-84b9-6fbf023e2b0d" providerId="AD" clId="Web-{0A390AE5-A0FF-70E9-2E7F-99F7B7788C3C}" dt="2023-01-04T23:20:46.528" v="2003" actId="14100"/>
          <ac:spMkLst>
            <pc:docMk/>
            <pc:sldMk cId="1979190493" sldId="2378"/>
            <ac:spMk id="2" creationId="{322BF1B7-31FA-9B53-08FC-F05804678DD0}"/>
          </ac:spMkLst>
        </pc:spChg>
        <pc:spChg chg="add mod">
          <ac:chgData name="Ross Porter" userId="S::rgp@ten.tenna.com::94b5b9a9-a3f2-49ca-84b9-6fbf023e2b0d" providerId="AD" clId="Web-{0A390AE5-A0FF-70E9-2E7F-99F7B7788C3C}" dt="2023-01-04T22:40:44.864" v="1557" actId="1076"/>
          <ac:spMkLst>
            <pc:docMk/>
            <pc:sldMk cId="1979190493" sldId="2378"/>
            <ac:spMk id="3" creationId="{63BBDAB9-C798-5708-D4C7-E1F703CEFF3C}"/>
          </ac:spMkLst>
        </pc:spChg>
        <pc:spChg chg="del mod">
          <ac:chgData name="Ross Porter" userId="S::rgp@ten.tenna.com::94b5b9a9-a3f2-49ca-84b9-6fbf023e2b0d" providerId="AD" clId="Web-{0A390AE5-A0FF-70E9-2E7F-99F7B7788C3C}" dt="2023-01-04T23:22:39.891" v="2026"/>
          <ac:spMkLst>
            <pc:docMk/>
            <pc:sldMk cId="1979190493" sldId="2378"/>
            <ac:spMk id="5" creationId="{96A02A66-071A-4C84-9B48-17D895ACDEDD}"/>
          </ac:spMkLst>
        </pc:spChg>
        <pc:spChg chg="del mod">
          <ac:chgData name="Ross Porter" userId="S::rgp@ten.tenna.com::94b5b9a9-a3f2-49ca-84b9-6fbf023e2b0d" providerId="AD" clId="Web-{0A390AE5-A0FF-70E9-2E7F-99F7B7788C3C}" dt="2023-01-04T21:05:39.485" v="1350"/>
          <ac:spMkLst>
            <pc:docMk/>
            <pc:sldMk cId="1979190493" sldId="2378"/>
            <ac:spMk id="7" creationId="{5994EAFD-21CC-6438-A62D-3D42E0705742}"/>
          </ac:spMkLst>
        </pc:spChg>
        <pc:spChg chg="mod">
          <ac:chgData name="Ross Porter" userId="S::rgp@ten.tenna.com::94b5b9a9-a3f2-49ca-84b9-6fbf023e2b0d" providerId="AD" clId="Web-{0A390AE5-A0FF-70E9-2E7F-99F7B7788C3C}" dt="2023-01-04T20:51:04.612" v="454" actId="20577"/>
          <ac:spMkLst>
            <pc:docMk/>
            <pc:sldMk cId="1979190493" sldId="2378"/>
            <ac:spMk id="12" creationId="{F2F12CCF-936B-9CD4-4900-F3A4EFFE1799}"/>
          </ac:spMkLst>
        </pc:spChg>
        <pc:picChg chg="add del mod ord">
          <ac:chgData name="Ross Porter" userId="S::rgp@ten.tenna.com::94b5b9a9-a3f2-49ca-84b9-6fbf023e2b0d" providerId="AD" clId="Web-{0A390AE5-A0FF-70E9-2E7F-99F7B7788C3C}" dt="2023-01-04T23:14:43.703" v="1966"/>
          <ac:picMkLst>
            <pc:docMk/>
            <pc:sldMk cId="1979190493" sldId="2378"/>
            <ac:picMk id="4" creationId="{65B43609-EA98-5CF9-C6B0-2B624BB8D6C0}"/>
          </ac:picMkLst>
        </pc:picChg>
        <pc:picChg chg="add del mod ord">
          <ac:chgData name="Ross Porter" userId="S::rgp@ten.tenna.com::94b5b9a9-a3f2-49ca-84b9-6fbf023e2b0d" providerId="AD" clId="Web-{0A390AE5-A0FF-70E9-2E7F-99F7B7788C3C}" dt="2023-01-04T23:21:14.560" v="2005"/>
          <ac:picMkLst>
            <pc:docMk/>
            <pc:sldMk cId="1979190493" sldId="2378"/>
            <ac:picMk id="6" creationId="{469A3AA9-B2CA-A9C9-3C2F-1A07F13EFD0F}"/>
          </ac:picMkLst>
        </pc:picChg>
        <pc:picChg chg="add del mod">
          <ac:chgData name="Ross Porter" userId="S::rgp@ten.tenna.com::94b5b9a9-a3f2-49ca-84b9-6fbf023e2b0d" providerId="AD" clId="Web-{0A390AE5-A0FF-70E9-2E7F-99F7B7788C3C}" dt="2023-01-04T23:18:52.633" v="1975"/>
          <ac:picMkLst>
            <pc:docMk/>
            <pc:sldMk cId="1979190493" sldId="2378"/>
            <ac:picMk id="7" creationId="{E3E36E11-4A79-64E1-1966-B25F6F2784F0}"/>
          </ac:picMkLst>
        </pc:picChg>
        <pc:picChg chg="add mod">
          <ac:chgData name="Ross Porter" userId="S::rgp@ten.tenna.com::94b5b9a9-a3f2-49ca-84b9-6fbf023e2b0d" providerId="AD" clId="Web-{0A390AE5-A0FF-70E9-2E7F-99F7B7788C3C}" dt="2023-01-04T23:23:11.252" v="2035" actId="1076"/>
          <ac:picMkLst>
            <pc:docMk/>
            <pc:sldMk cId="1979190493" sldId="2378"/>
            <ac:picMk id="9" creationId="{BA15F94B-4E4A-F4D1-1200-D4ACC95FF7D8}"/>
          </ac:picMkLst>
        </pc:picChg>
        <pc:picChg chg="add mod ord">
          <ac:chgData name="Ross Porter" userId="S::rgp@ten.tenna.com::94b5b9a9-a3f2-49ca-84b9-6fbf023e2b0d" providerId="AD" clId="Web-{0A390AE5-A0FF-70E9-2E7F-99F7B7788C3C}" dt="2023-01-04T23:23:02.408" v="2033" actId="1076"/>
          <ac:picMkLst>
            <pc:docMk/>
            <pc:sldMk cId="1979190493" sldId="2378"/>
            <ac:picMk id="11" creationId="{B8052F42-20F6-CBEC-C841-A559AFECC48A}"/>
          </ac:picMkLst>
        </pc:picChg>
      </pc:sldChg>
      <pc:sldChg chg="addSp delSp modSp add replId">
        <pc:chgData name="Ross Porter" userId="S::rgp@ten.tenna.com::94b5b9a9-a3f2-49ca-84b9-6fbf023e2b0d" providerId="AD" clId="Web-{0A390AE5-A0FF-70E9-2E7F-99F7B7788C3C}" dt="2023-01-04T22:51:10.762" v="1689" actId="1076"/>
        <pc:sldMkLst>
          <pc:docMk/>
          <pc:sldMk cId="4268148567" sldId="2380"/>
        </pc:sldMkLst>
        <pc:spChg chg="mod">
          <ac:chgData name="Ross Porter" userId="S::rgp@ten.tenna.com::94b5b9a9-a3f2-49ca-84b9-6fbf023e2b0d" providerId="AD" clId="Web-{0A390AE5-A0FF-70E9-2E7F-99F7B7788C3C}" dt="2023-01-04T22:46:09.970" v="1640" actId="20577"/>
          <ac:spMkLst>
            <pc:docMk/>
            <pc:sldMk cId="4268148567" sldId="2380"/>
            <ac:spMk id="2" creationId="{322BF1B7-31FA-9B53-08FC-F05804678DD0}"/>
          </ac:spMkLst>
        </pc:spChg>
        <pc:spChg chg="del">
          <ac:chgData name="Ross Porter" userId="S::rgp@ten.tenna.com::94b5b9a9-a3f2-49ca-84b9-6fbf023e2b0d" providerId="AD" clId="Web-{0A390AE5-A0FF-70E9-2E7F-99F7B7788C3C}" dt="2023-01-04T20:57:36.703" v="781"/>
          <ac:spMkLst>
            <pc:docMk/>
            <pc:sldMk cId="4268148567" sldId="2380"/>
            <ac:spMk id="3" creationId="{63BBDAB9-C798-5708-D4C7-E1F703CEFF3C}"/>
          </ac:spMkLst>
        </pc:spChg>
        <pc:spChg chg="del">
          <ac:chgData name="Ross Porter" userId="S::rgp@ten.tenna.com::94b5b9a9-a3f2-49ca-84b9-6fbf023e2b0d" providerId="AD" clId="Web-{0A390AE5-A0FF-70E9-2E7F-99F7B7788C3C}" dt="2023-01-04T21:05:36.079" v="1349"/>
          <ac:spMkLst>
            <pc:docMk/>
            <pc:sldMk cId="4268148567" sldId="2380"/>
            <ac:spMk id="7" creationId="{5994EAFD-21CC-6438-A62D-3D42E0705742}"/>
          </ac:spMkLst>
        </pc:spChg>
        <pc:spChg chg="mod">
          <ac:chgData name="Ross Porter" userId="S::rgp@ten.tenna.com::94b5b9a9-a3f2-49ca-84b9-6fbf023e2b0d" providerId="AD" clId="Web-{0A390AE5-A0FF-70E9-2E7F-99F7B7788C3C}" dt="2023-01-04T20:56:46.530" v="780" actId="20577"/>
          <ac:spMkLst>
            <pc:docMk/>
            <pc:sldMk cId="4268148567" sldId="2380"/>
            <ac:spMk id="12" creationId="{F2F12CCF-936B-9CD4-4900-F3A4EFFE1799}"/>
          </ac:spMkLst>
        </pc:spChg>
        <pc:picChg chg="add mod">
          <ac:chgData name="Ross Porter" userId="S::rgp@ten.tenna.com::94b5b9a9-a3f2-49ca-84b9-6fbf023e2b0d" providerId="AD" clId="Web-{0A390AE5-A0FF-70E9-2E7F-99F7B7788C3C}" dt="2023-01-04T22:51:10.730" v="1688" actId="1076"/>
          <ac:picMkLst>
            <pc:docMk/>
            <pc:sldMk cId="4268148567" sldId="2380"/>
            <ac:picMk id="3" creationId="{155DE49E-B5C1-EC19-4B8E-8E3DE9E18E72}"/>
          </ac:picMkLst>
        </pc:picChg>
        <pc:picChg chg="add mod">
          <ac:chgData name="Ross Porter" userId="S::rgp@ten.tenna.com::94b5b9a9-a3f2-49ca-84b9-6fbf023e2b0d" providerId="AD" clId="Web-{0A390AE5-A0FF-70E9-2E7F-99F7B7788C3C}" dt="2023-01-04T22:51:10.762" v="1689" actId="1076"/>
          <ac:picMkLst>
            <pc:docMk/>
            <pc:sldMk cId="4268148567" sldId="2380"/>
            <ac:picMk id="4" creationId="{BAD0538E-DBCC-6C2F-F332-EB12A72E88AC}"/>
          </ac:picMkLst>
        </pc:picChg>
      </pc:sldChg>
      <pc:sldChg chg="addSp delSp modSp add replId">
        <pc:chgData name="Ross Porter" userId="S::rgp@ten.tenna.com::94b5b9a9-a3f2-49ca-84b9-6fbf023e2b0d" providerId="AD" clId="Web-{0A390AE5-A0FF-70E9-2E7F-99F7B7788C3C}" dt="2023-01-04T23:23:30.096" v="2037" actId="1076"/>
        <pc:sldMkLst>
          <pc:docMk/>
          <pc:sldMk cId="2381097983" sldId="2381"/>
        </pc:sldMkLst>
        <pc:spChg chg="mod">
          <ac:chgData name="Ross Porter" userId="S::rgp@ten.tenna.com::94b5b9a9-a3f2-49ca-84b9-6fbf023e2b0d" providerId="AD" clId="Web-{0A390AE5-A0FF-70E9-2E7F-99F7B7788C3C}" dt="2023-01-04T23:23:30.096" v="2036" actId="1076"/>
          <ac:spMkLst>
            <pc:docMk/>
            <pc:sldMk cId="2381097983" sldId="2381"/>
            <ac:spMk id="2" creationId="{322BF1B7-31FA-9B53-08FC-F05804678DD0}"/>
          </ac:spMkLst>
        </pc:spChg>
        <pc:spChg chg="add del mod">
          <ac:chgData name="Ross Porter" userId="S::rgp@ten.tenna.com::94b5b9a9-a3f2-49ca-84b9-6fbf023e2b0d" providerId="AD" clId="Web-{0A390AE5-A0FF-70E9-2E7F-99F7B7788C3C}" dt="2023-01-04T21:04:55.875" v="1291"/>
          <ac:spMkLst>
            <pc:docMk/>
            <pc:sldMk cId="2381097983" sldId="2381"/>
            <ac:spMk id="3" creationId="{F458186D-C1DC-DDB6-15DC-FF28DDAEB7A3}"/>
          </ac:spMkLst>
        </pc:spChg>
        <pc:spChg chg="add mod">
          <ac:chgData name="Ross Porter" userId="S::rgp@ten.tenna.com::94b5b9a9-a3f2-49ca-84b9-6fbf023e2b0d" providerId="AD" clId="Web-{0A390AE5-A0FF-70E9-2E7F-99F7B7788C3C}" dt="2023-01-04T23:23:30.096" v="2037" actId="1076"/>
          <ac:spMkLst>
            <pc:docMk/>
            <pc:sldMk cId="2381097983" sldId="2381"/>
            <ac:spMk id="6" creationId="{A9807102-4AEF-6BC2-43D5-8522E5FE6140}"/>
          </ac:spMkLst>
        </pc:spChg>
        <pc:spChg chg="del">
          <ac:chgData name="Ross Porter" userId="S::rgp@ten.tenna.com::94b5b9a9-a3f2-49ca-84b9-6fbf023e2b0d" providerId="AD" clId="Web-{0A390AE5-A0FF-70E9-2E7F-99F7B7788C3C}" dt="2023-01-04T21:05:27.391" v="1346"/>
          <ac:spMkLst>
            <pc:docMk/>
            <pc:sldMk cId="2381097983" sldId="2381"/>
            <ac:spMk id="7" creationId="{5994EAFD-21CC-6438-A62D-3D42E0705742}"/>
          </ac:spMkLst>
        </pc:spChg>
        <pc:spChg chg="mod">
          <ac:chgData name="Ross Porter" userId="S::rgp@ten.tenna.com::94b5b9a9-a3f2-49ca-84b9-6fbf023e2b0d" providerId="AD" clId="Web-{0A390AE5-A0FF-70E9-2E7F-99F7B7788C3C}" dt="2023-01-04T21:04:30.968" v="1239" actId="20577"/>
          <ac:spMkLst>
            <pc:docMk/>
            <pc:sldMk cId="2381097983" sldId="2381"/>
            <ac:spMk id="12" creationId="{F2F12CCF-936B-9CD4-4900-F3A4EFFE1799}"/>
          </ac:spMkLst>
        </pc:spChg>
        <pc:picChg chg="add mod">
          <ac:chgData name="Ross Porter" userId="S::rgp@ten.tenna.com::94b5b9a9-a3f2-49ca-84b9-6fbf023e2b0d" providerId="AD" clId="Web-{0A390AE5-A0FF-70E9-2E7F-99F7B7788C3C}" dt="2023-01-04T22:55:50.490" v="1801" actId="1076"/>
          <ac:picMkLst>
            <pc:docMk/>
            <pc:sldMk cId="2381097983" sldId="2381"/>
            <ac:picMk id="3" creationId="{F520A323-C936-2770-333F-AF21A30BE2AF}"/>
          </ac:picMkLst>
        </pc:picChg>
        <pc:picChg chg="add del mod">
          <ac:chgData name="Ross Porter" userId="S::rgp@ten.tenna.com::94b5b9a9-a3f2-49ca-84b9-6fbf023e2b0d" providerId="AD" clId="Web-{0A390AE5-A0FF-70E9-2E7F-99F7B7788C3C}" dt="2023-01-04T22:51:14.981" v="1690"/>
          <ac:picMkLst>
            <pc:docMk/>
            <pc:sldMk cId="2381097983" sldId="2381"/>
            <ac:picMk id="4" creationId="{20D47333-8682-C13B-F306-50DDA460FF84}"/>
          </ac:picMkLst>
        </pc:picChg>
        <pc:picChg chg="add mod">
          <ac:chgData name="Ross Porter" userId="S::rgp@ten.tenna.com::94b5b9a9-a3f2-49ca-84b9-6fbf023e2b0d" providerId="AD" clId="Web-{0A390AE5-A0FF-70E9-2E7F-99F7B7788C3C}" dt="2023-01-04T22:55:50.522" v="1802" actId="1076"/>
          <ac:picMkLst>
            <pc:docMk/>
            <pc:sldMk cId="2381097983" sldId="2381"/>
            <ac:picMk id="7" creationId="{D2CC585B-DE72-5296-A624-63AF1178AC2A}"/>
          </ac:picMkLst>
        </pc:picChg>
      </pc:sldChg>
      <pc:sldChg chg="addSp delSp modSp add replId">
        <pc:chgData name="Ross Porter" userId="S::rgp@ten.tenna.com::94b5b9a9-a3f2-49ca-84b9-6fbf023e2b0d" providerId="AD" clId="Web-{0A390AE5-A0FF-70E9-2E7F-99F7B7788C3C}" dt="2023-01-04T23:05:12.167" v="1910" actId="1076"/>
        <pc:sldMkLst>
          <pc:docMk/>
          <pc:sldMk cId="1892400401" sldId="2382"/>
        </pc:sldMkLst>
        <pc:spChg chg="mod">
          <ac:chgData name="Ross Porter" userId="S::rgp@ten.tenna.com::94b5b9a9-a3f2-49ca-84b9-6fbf023e2b0d" providerId="AD" clId="Web-{0A390AE5-A0FF-70E9-2E7F-99F7B7788C3C}" dt="2023-01-04T23:04:49.869" v="1905" actId="1076"/>
          <ac:spMkLst>
            <pc:docMk/>
            <pc:sldMk cId="1892400401" sldId="2382"/>
            <ac:spMk id="2" creationId="{322BF1B7-31FA-9B53-08FC-F05804678DD0}"/>
          </ac:spMkLst>
        </pc:spChg>
        <pc:spChg chg="add mod">
          <ac:chgData name="Ross Porter" userId="S::rgp@ten.tenna.com::94b5b9a9-a3f2-49ca-84b9-6fbf023e2b0d" providerId="AD" clId="Web-{0A390AE5-A0FF-70E9-2E7F-99F7B7788C3C}" dt="2023-01-04T23:04:55.369" v="1907" actId="14100"/>
          <ac:spMkLst>
            <pc:docMk/>
            <pc:sldMk cId="1892400401" sldId="2382"/>
            <ac:spMk id="4" creationId="{0482CF44-F535-A249-4094-69F34612D4E7}"/>
          </ac:spMkLst>
        </pc:spChg>
        <pc:spChg chg="del mod">
          <ac:chgData name="Ross Porter" userId="S::rgp@ten.tenna.com::94b5b9a9-a3f2-49ca-84b9-6fbf023e2b0d" providerId="AD" clId="Web-{0A390AE5-A0FF-70E9-2E7F-99F7B7788C3C}" dt="2023-01-04T21:05:32.923" v="1348"/>
          <ac:spMkLst>
            <pc:docMk/>
            <pc:sldMk cId="1892400401" sldId="2382"/>
            <ac:spMk id="7" creationId="{5994EAFD-21CC-6438-A62D-3D42E0705742}"/>
          </ac:spMkLst>
        </pc:spChg>
        <pc:spChg chg="mod">
          <ac:chgData name="Ross Porter" userId="S::rgp@ten.tenna.com::94b5b9a9-a3f2-49ca-84b9-6fbf023e2b0d" providerId="AD" clId="Web-{0A390AE5-A0FF-70E9-2E7F-99F7B7788C3C}" dt="2023-01-04T21:00:07.146" v="925" actId="20577"/>
          <ac:spMkLst>
            <pc:docMk/>
            <pc:sldMk cId="1892400401" sldId="2382"/>
            <ac:spMk id="12" creationId="{F2F12CCF-936B-9CD4-4900-F3A4EFFE1799}"/>
          </ac:spMkLst>
        </pc:spChg>
        <pc:picChg chg="add mod">
          <ac:chgData name="Ross Porter" userId="S::rgp@ten.tenna.com::94b5b9a9-a3f2-49ca-84b9-6fbf023e2b0d" providerId="AD" clId="Web-{0A390AE5-A0FF-70E9-2E7F-99F7B7788C3C}" dt="2023-01-04T23:05:12.167" v="1910" actId="1076"/>
          <ac:picMkLst>
            <pc:docMk/>
            <pc:sldMk cId="1892400401" sldId="2382"/>
            <ac:picMk id="3" creationId="{3F8DD25B-9BFD-B9D0-0D06-43201C2D384A}"/>
          </ac:picMkLst>
        </pc:picChg>
      </pc:sldChg>
    </pc:docChg>
  </pc:docChgLst>
  <pc:docChgLst>
    <pc:chgData name="Ben Jensen" userId="S::dbj@ten.tenna.com::e67b3501-5633-4670-9a84-51cb7d82ec2b" providerId="AD" clId="Web-{241EBDAE-0EC1-77C2-2F07-6F6D6D9C3DFC}"/>
    <pc:docChg chg="addSld modSld">
      <pc:chgData name="Ben Jensen" userId="S::dbj@ten.tenna.com::e67b3501-5633-4670-9a84-51cb7d82ec2b" providerId="AD" clId="Web-{241EBDAE-0EC1-77C2-2F07-6F6D6D9C3DFC}" dt="2023-01-04T21:36:02.189" v="792" actId="14100"/>
      <pc:docMkLst>
        <pc:docMk/>
      </pc:docMkLst>
      <pc:sldChg chg="addSp delSp modSp add replId">
        <pc:chgData name="Ben Jensen" userId="S::dbj@ten.tenna.com::e67b3501-5633-4670-9a84-51cb7d82ec2b" providerId="AD" clId="Web-{241EBDAE-0EC1-77C2-2F07-6F6D6D9C3DFC}" dt="2023-01-04T21:21:05.885" v="472" actId="20577"/>
        <pc:sldMkLst>
          <pc:docMk/>
          <pc:sldMk cId="857983083" sldId="2379"/>
        </pc:sldMkLst>
        <pc:spChg chg="del mod">
          <ac:chgData name="Ben Jensen" userId="S::dbj@ten.tenna.com::e67b3501-5633-4670-9a84-51cb7d82ec2b" providerId="AD" clId="Web-{241EBDAE-0EC1-77C2-2F07-6F6D6D9C3DFC}" dt="2023-01-04T20:55:34.371" v="6"/>
          <ac:spMkLst>
            <pc:docMk/>
            <pc:sldMk cId="857983083" sldId="2379"/>
            <ac:spMk id="4" creationId="{D8D759BB-ABCF-E8E9-3B5B-B57201B275E6}"/>
          </ac:spMkLst>
        </pc:spChg>
        <pc:spChg chg="mod">
          <ac:chgData name="Ben Jensen" userId="S::dbj@ten.tenna.com::e67b3501-5633-4670-9a84-51cb7d82ec2b" providerId="AD" clId="Web-{241EBDAE-0EC1-77C2-2F07-6F6D6D9C3DFC}" dt="2023-01-04T21:21:05.885" v="472" actId="20577"/>
          <ac:spMkLst>
            <pc:docMk/>
            <pc:sldMk cId="857983083" sldId="2379"/>
            <ac:spMk id="9" creationId="{CD0F6DF7-BC2C-4CFF-41E6-07DFC5918D5F}"/>
          </ac:spMkLst>
        </pc:spChg>
        <pc:spChg chg="mod">
          <ac:chgData name="Ben Jensen" userId="S::dbj@ten.tenna.com::e67b3501-5633-4670-9a84-51cb7d82ec2b" providerId="AD" clId="Web-{241EBDAE-0EC1-77C2-2F07-6F6D6D9C3DFC}" dt="2023-01-04T21:20:28.602" v="470" actId="1076"/>
          <ac:spMkLst>
            <pc:docMk/>
            <pc:sldMk cId="857983083" sldId="2379"/>
            <ac:spMk id="11" creationId="{FD230741-7E9D-B59C-6416-F01AF56B2C03}"/>
          </ac:spMkLst>
        </pc:spChg>
        <pc:picChg chg="add del mod">
          <ac:chgData name="Ben Jensen" userId="S::dbj@ten.tenna.com::e67b3501-5633-4670-9a84-51cb7d82ec2b" providerId="AD" clId="Web-{241EBDAE-0EC1-77C2-2F07-6F6D6D9C3DFC}" dt="2023-01-04T21:11:22.944" v="204"/>
          <ac:picMkLst>
            <pc:docMk/>
            <pc:sldMk cId="857983083" sldId="2379"/>
            <ac:picMk id="2" creationId="{A7504A66-BA57-7CFA-E2D9-EB22554A687F}"/>
          </ac:picMkLst>
        </pc:picChg>
        <pc:picChg chg="add mod">
          <ac:chgData name="Ben Jensen" userId="S::dbj@ten.tenna.com::e67b3501-5633-4670-9a84-51cb7d82ec2b" providerId="AD" clId="Web-{241EBDAE-0EC1-77C2-2F07-6F6D6D9C3DFC}" dt="2023-01-04T21:20:32.399" v="471" actId="14100"/>
          <ac:picMkLst>
            <pc:docMk/>
            <pc:sldMk cId="857983083" sldId="2379"/>
            <ac:picMk id="3" creationId="{9528E8F9-D38B-F19C-47B9-D7E345293D39}"/>
          </ac:picMkLst>
        </pc:picChg>
        <pc:picChg chg="del mod">
          <ac:chgData name="Ben Jensen" userId="S::dbj@ten.tenna.com::e67b3501-5633-4670-9a84-51cb7d82ec2b" providerId="AD" clId="Web-{241EBDAE-0EC1-77C2-2F07-6F6D6D9C3DFC}" dt="2023-01-04T20:56:07.983" v="8"/>
          <ac:picMkLst>
            <pc:docMk/>
            <pc:sldMk cId="857983083" sldId="2379"/>
            <ac:picMk id="8" creationId="{8242A19E-F700-76B8-E544-2833CA4F0AEE}"/>
          </ac:picMkLst>
        </pc:picChg>
      </pc:sldChg>
      <pc:sldChg chg="addSp delSp modSp add replId">
        <pc:chgData name="Ben Jensen" userId="S::dbj@ten.tenna.com::e67b3501-5633-4670-9a84-51cb7d82ec2b" providerId="AD" clId="Web-{241EBDAE-0EC1-77C2-2F07-6F6D6D9C3DFC}" dt="2023-01-04T21:36:02.189" v="792" actId="14100"/>
        <pc:sldMkLst>
          <pc:docMk/>
          <pc:sldMk cId="1293531772" sldId="2383"/>
        </pc:sldMkLst>
        <pc:spChg chg="mod">
          <ac:chgData name="Ben Jensen" userId="S::dbj@ten.tenna.com::e67b3501-5633-4670-9a84-51cb7d82ec2b" providerId="AD" clId="Web-{241EBDAE-0EC1-77C2-2F07-6F6D6D9C3DFC}" dt="2023-01-04T21:23:52.489" v="475" actId="20577"/>
          <ac:spMkLst>
            <pc:docMk/>
            <pc:sldMk cId="1293531772" sldId="2383"/>
            <ac:spMk id="9" creationId="{CD0F6DF7-BC2C-4CFF-41E6-07DFC5918D5F}"/>
          </ac:spMkLst>
        </pc:spChg>
        <pc:spChg chg="mod">
          <ac:chgData name="Ben Jensen" userId="S::dbj@ten.tenna.com::e67b3501-5633-4670-9a84-51cb7d82ec2b" providerId="AD" clId="Web-{241EBDAE-0EC1-77C2-2F07-6F6D6D9C3DFC}" dt="2023-01-04T21:35:47.313" v="790" actId="14100"/>
          <ac:spMkLst>
            <pc:docMk/>
            <pc:sldMk cId="1293531772" sldId="2383"/>
            <ac:spMk id="11" creationId="{FD230741-7E9D-B59C-6416-F01AF56B2C03}"/>
          </ac:spMkLst>
        </pc:spChg>
        <pc:picChg chg="add mod">
          <ac:chgData name="Ben Jensen" userId="S::dbj@ten.tenna.com::e67b3501-5633-4670-9a84-51cb7d82ec2b" providerId="AD" clId="Web-{241EBDAE-0EC1-77C2-2F07-6F6D6D9C3DFC}" dt="2023-01-04T21:36:02.189" v="792" actId="14100"/>
          <ac:picMkLst>
            <pc:docMk/>
            <pc:sldMk cId="1293531772" sldId="2383"/>
            <ac:picMk id="2" creationId="{387B3B58-E5C4-76BC-4E15-7A6BE2FDDCDE}"/>
          </ac:picMkLst>
        </pc:picChg>
        <pc:picChg chg="del">
          <ac:chgData name="Ben Jensen" userId="S::dbj@ten.tenna.com::e67b3501-5633-4670-9a84-51cb7d82ec2b" providerId="AD" clId="Web-{241EBDAE-0EC1-77C2-2F07-6F6D6D9C3DFC}" dt="2023-01-04T21:15:14.427" v="226"/>
          <ac:picMkLst>
            <pc:docMk/>
            <pc:sldMk cId="1293531772" sldId="2383"/>
            <ac:picMk id="3" creationId="{9528E8F9-D38B-F19C-47B9-D7E345293D39}"/>
          </ac:picMkLst>
        </pc:picChg>
      </pc:sldChg>
    </pc:docChg>
  </pc:docChgLst>
  <pc:docChgLst>
    <pc:chgData name="Colleen Lyerla" userId="d062c50b-c161-429f-9e31-60f9eb5fd3e8" providerId="ADAL" clId="{C09A987A-E8D2-4F49-AB02-A839A3603334}"/>
    <pc:docChg chg="undo redo custSel addSld delSld modSld sldOrd">
      <pc:chgData name="Colleen Lyerla" userId="d062c50b-c161-429f-9e31-60f9eb5fd3e8" providerId="ADAL" clId="{C09A987A-E8D2-4F49-AB02-A839A3603334}" dt="2023-01-05T22:25:57.965" v="1140" actId="1076"/>
      <pc:docMkLst>
        <pc:docMk/>
      </pc:docMkLst>
      <pc:sldChg chg="modSp mod">
        <pc:chgData name="Colleen Lyerla" userId="d062c50b-c161-429f-9e31-60f9eb5fd3e8" providerId="ADAL" clId="{C09A987A-E8D2-4F49-AB02-A839A3603334}" dt="2023-01-05T01:24:11.006" v="5" actId="20577"/>
        <pc:sldMkLst>
          <pc:docMk/>
          <pc:sldMk cId="394746248" sldId="1998"/>
        </pc:sldMkLst>
        <pc:spChg chg="mod">
          <ac:chgData name="Colleen Lyerla" userId="d062c50b-c161-429f-9e31-60f9eb5fd3e8" providerId="ADAL" clId="{C09A987A-E8D2-4F49-AB02-A839A3603334}" dt="2023-01-05T01:24:11.006" v="5" actId="20577"/>
          <ac:spMkLst>
            <pc:docMk/>
            <pc:sldMk cId="394746248" sldId="1998"/>
            <ac:spMk id="12" creationId="{3FA594B0-D663-4D62-ACBB-40E98BE615B9}"/>
          </ac:spMkLst>
        </pc:spChg>
      </pc:sldChg>
      <pc:sldChg chg="modSp mod">
        <pc:chgData name="Colleen Lyerla" userId="d062c50b-c161-429f-9e31-60f9eb5fd3e8" providerId="ADAL" clId="{C09A987A-E8D2-4F49-AB02-A839A3603334}" dt="2023-01-05T22:25:57.965" v="1140" actId="1076"/>
        <pc:sldMkLst>
          <pc:docMk/>
          <pc:sldMk cId="826369983" sldId="2202"/>
        </pc:sldMkLst>
        <pc:spChg chg="mod">
          <ac:chgData name="Colleen Lyerla" userId="d062c50b-c161-429f-9e31-60f9eb5fd3e8" providerId="ADAL" clId="{C09A987A-E8D2-4F49-AB02-A839A3603334}" dt="2023-01-05T22:25:39.046" v="1137" actId="255"/>
          <ac:spMkLst>
            <pc:docMk/>
            <pc:sldMk cId="826369983" sldId="2202"/>
            <ac:spMk id="2" creationId="{FD798281-C98B-C109-A9CA-6585683C71B6}"/>
          </ac:spMkLst>
        </pc:spChg>
        <pc:picChg chg="mod">
          <ac:chgData name="Colleen Lyerla" userId="d062c50b-c161-429f-9e31-60f9eb5fd3e8" providerId="ADAL" clId="{C09A987A-E8D2-4F49-AB02-A839A3603334}" dt="2023-01-05T22:25:57.965" v="1140" actId="1076"/>
          <ac:picMkLst>
            <pc:docMk/>
            <pc:sldMk cId="826369983" sldId="2202"/>
            <ac:picMk id="4" creationId="{A5E8B5EA-AA51-4461-8230-98A235120FED}"/>
          </ac:picMkLst>
        </pc:picChg>
      </pc:sldChg>
      <pc:sldChg chg="addSp delSp modSp mod modCm">
        <pc:chgData name="Colleen Lyerla" userId="d062c50b-c161-429f-9e31-60f9eb5fd3e8" providerId="ADAL" clId="{C09A987A-E8D2-4F49-AB02-A839A3603334}" dt="2023-01-05T19:54:35.186" v="410"/>
        <pc:sldMkLst>
          <pc:docMk/>
          <pc:sldMk cId="555093015" sldId="2212"/>
        </pc:sldMkLst>
        <pc:spChg chg="del mod topLvl">
          <ac:chgData name="Colleen Lyerla" userId="d062c50b-c161-429f-9e31-60f9eb5fd3e8" providerId="ADAL" clId="{C09A987A-E8D2-4F49-AB02-A839A3603334}" dt="2023-01-05T19:53:08.394" v="384" actId="478"/>
          <ac:spMkLst>
            <pc:docMk/>
            <pc:sldMk cId="555093015" sldId="2212"/>
            <ac:spMk id="6" creationId="{2C08D3A8-576B-7F10-AC18-E4FEED8CB2C4}"/>
          </ac:spMkLst>
        </pc:spChg>
        <pc:spChg chg="mod">
          <ac:chgData name="Colleen Lyerla" userId="d062c50b-c161-429f-9e31-60f9eb5fd3e8" providerId="ADAL" clId="{C09A987A-E8D2-4F49-AB02-A839A3603334}" dt="2023-01-05T19:54:22.675" v="408" actId="1076"/>
          <ac:spMkLst>
            <pc:docMk/>
            <pc:sldMk cId="555093015" sldId="2212"/>
            <ac:spMk id="7" creationId="{9D415EA7-B7F6-41BB-9D12-B476AD0FA5A7}"/>
          </ac:spMkLst>
        </pc:spChg>
        <pc:spChg chg="del mod topLvl">
          <ac:chgData name="Colleen Lyerla" userId="d062c50b-c161-429f-9e31-60f9eb5fd3e8" providerId="ADAL" clId="{C09A987A-E8D2-4F49-AB02-A839A3603334}" dt="2023-01-05T01:25:09.037" v="7" actId="478"/>
          <ac:spMkLst>
            <pc:docMk/>
            <pc:sldMk cId="555093015" sldId="2212"/>
            <ac:spMk id="12" creationId="{CCACCF18-7570-AEEC-F3DD-3485BC011431}"/>
          </ac:spMkLst>
        </pc:spChg>
        <pc:spChg chg="mod topLvl">
          <ac:chgData name="Colleen Lyerla" userId="d062c50b-c161-429f-9e31-60f9eb5fd3e8" providerId="ADAL" clId="{C09A987A-E8D2-4F49-AB02-A839A3603334}" dt="2023-01-05T19:53:23.587" v="388" actId="164"/>
          <ac:spMkLst>
            <pc:docMk/>
            <pc:sldMk cId="555093015" sldId="2212"/>
            <ac:spMk id="13" creationId="{34E43344-34CD-B2DC-B905-BE8E1065397C}"/>
          </ac:spMkLst>
        </pc:spChg>
        <pc:spChg chg="del mod topLvl">
          <ac:chgData name="Colleen Lyerla" userId="d062c50b-c161-429f-9e31-60f9eb5fd3e8" providerId="ADAL" clId="{C09A987A-E8D2-4F49-AB02-A839A3603334}" dt="2023-01-05T19:53:11.054" v="385" actId="478"/>
          <ac:spMkLst>
            <pc:docMk/>
            <pc:sldMk cId="555093015" sldId="2212"/>
            <ac:spMk id="14" creationId="{9F928D28-45B1-6451-598B-CFF4866F4625}"/>
          </ac:spMkLst>
        </pc:spChg>
        <pc:spChg chg="del mod topLvl">
          <ac:chgData name="Colleen Lyerla" userId="d062c50b-c161-429f-9e31-60f9eb5fd3e8" providerId="ADAL" clId="{C09A987A-E8D2-4F49-AB02-A839A3603334}" dt="2023-01-05T19:53:13.685" v="386" actId="478"/>
          <ac:spMkLst>
            <pc:docMk/>
            <pc:sldMk cId="555093015" sldId="2212"/>
            <ac:spMk id="15" creationId="{2A3B00C6-6DE3-75F7-FD73-35A535D38E5B}"/>
          </ac:spMkLst>
        </pc:spChg>
        <pc:spChg chg="mod topLvl">
          <ac:chgData name="Colleen Lyerla" userId="d062c50b-c161-429f-9e31-60f9eb5fd3e8" providerId="ADAL" clId="{C09A987A-E8D2-4F49-AB02-A839A3603334}" dt="2023-01-05T19:53:19.981" v="387" actId="164"/>
          <ac:spMkLst>
            <pc:docMk/>
            <pc:sldMk cId="555093015" sldId="2212"/>
            <ac:spMk id="16" creationId="{6B498994-10AF-4D25-8C46-20F4E236C768}"/>
          </ac:spMkLst>
        </pc:spChg>
        <pc:spChg chg="del">
          <ac:chgData name="Colleen Lyerla" userId="d062c50b-c161-429f-9e31-60f9eb5fd3e8" providerId="ADAL" clId="{C09A987A-E8D2-4F49-AB02-A839A3603334}" dt="2023-01-05T01:25:12.224" v="8" actId="478"/>
          <ac:spMkLst>
            <pc:docMk/>
            <pc:sldMk cId="555093015" sldId="2212"/>
            <ac:spMk id="18" creationId="{BBE1ACB8-F554-8252-E357-7B0BDCDD1496}"/>
          </ac:spMkLst>
        </pc:spChg>
        <pc:grpChg chg="add mod">
          <ac:chgData name="Colleen Lyerla" userId="d062c50b-c161-429f-9e31-60f9eb5fd3e8" providerId="ADAL" clId="{C09A987A-E8D2-4F49-AB02-A839A3603334}" dt="2023-01-05T19:53:57.989" v="391" actId="1076"/>
          <ac:grpSpMkLst>
            <pc:docMk/>
            <pc:sldMk cId="555093015" sldId="2212"/>
            <ac:grpSpMk id="8" creationId="{13091071-C88D-A3DB-B4AB-748EF22F333C}"/>
          </ac:grpSpMkLst>
        </pc:grpChg>
        <pc:grpChg chg="add mod">
          <ac:chgData name="Colleen Lyerla" userId="d062c50b-c161-429f-9e31-60f9eb5fd3e8" providerId="ADAL" clId="{C09A987A-E8D2-4F49-AB02-A839A3603334}" dt="2023-01-05T19:53:39.051" v="390" actId="1076"/>
          <ac:grpSpMkLst>
            <pc:docMk/>
            <pc:sldMk cId="555093015" sldId="2212"/>
            <ac:grpSpMk id="12" creationId="{5334F86B-529A-CFF6-D556-F14DF4679BB8}"/>
          </ac:grpSpMkLst>
        </pc:grpChg>
        <pc:grpChg chg="del">
          <ac:chgData name="Colleen Lyerla" userId="d062c50b-c161-429f-9e31-60f9eb5fd3e8" providerId="ADAL" clId="{C09A987A-E8D2-4F49-AB02-A839A3603334}" dt="2023-01-05T01:25:06.084" v="6" actId="165"/>
          <ac:grpSpMkLst>
            <pc:docMk/>
            <pc:sldMk cId="555093015" sldId="2212"/>
            <ac:grpSpMk id="19" creationId="{FCD34884-0D76-F206-1792-ADB6933F062E}"/>
          </ac:grpSpMkLst>
        </pc:grpChg>
        <pc:grpChg chg="add del mod">
          <ac:chgData name="Colleen Lyerla" userId="d062c50b-c161-429f-9e31-60f9eb5fd3e8" providerId="ADAL" clId="{C09A987A-E8D2-4F49-AB02-A839A3603334}" dt="2023-01-05T19:53:03.796" v="383" actId="165"/>
          <ac:grpSpMkLst>
            <pc:docMk/>
            <pc:sldMk cId="555093015" sldId="2212"/>
            <ac:grpSpMk id="20" creationId="{886C4D11-D062-CB35-A049-FD2F5CC340D4}"/>
          </ac:grpSpMkLst>
        </pc:grpChg>
        <pc:picChg chg="mod topLvl">
          <ac:chgData name="Colleen Lyerla" userId="d062c50b-c161-429f-9e31-60f9eb5fd3e8" providerId="ADAL" clId="{C09A987A-E8D2-4F49-AB02-A839A3603334}" dt="2023-01-05T19:53:23.587" v="388" actId="164"/>
          <ac:picMkLst>
            <pc:docMk/>
            <pc:sldMk cId="555093015" sldId="2212"/>
            <ac:picMk id="9" creationId="{F4A90D54-A58C-655C-0E48-2CD96AA99C9F}"/>
          </ac:picMkLst>
        </pc:picChg>
        <pc:picChg chg="mod topLvl">
          <ac:chgData name="Colleen Lyerla" userId="d062c50b-c161-429f-9e31-60f9eb5fd3e8" providerId="ADAL" clId="{C09A987A-E8D2-4F49-AB02-A839A3603334}" dt="2023-01-05T19:53:19.981" v="387" actId="164"/>
          <ac:picMkLst>
            <pc:docMk/>
            <pc:sldMk cId="555093015" sldId="2212"/>
            <ac:picMk id="10" creationId="{54CF5931-19BE-EA58-7ACF-7F6F0F531EF2}"/>
          </ac:picMkLst>
        </pc:picChg>
        <pc:picChg chg="del mod topLvl">
          <ac:chgData name="Colleen Lyerla" userId="d062c50b-c161-429f-9e31-60f9eb5fd3e8" providerId="ADAL" clId="{C09A987A-E8D2-4F49-AB02-A839A3603334}" dt="2023-01-05T19:53:11.054" v="385" actId="478"/>
          <ac:picMkLst>
            <pc:docMk/>
            <pc:sldMk cId="555093015" sldId="2212"/>
            <ac:picMk id="11" creationId="{FE80082B-688F-8106-259B-056331A0727F}"/>
          </ac:picMkLst>
        </pc:picChg>
        <pc:picChg chg="add del mod topLvl">
          <ac:chgData name="Colleen Lyerla" userId="d062c50b-c161-429f-9e31-60f9eb5fd3e8" providerId="ADAL" clId="{C09A987A-E8D2-4F49-AB02-A839A3603334}" dt="2023-01-05T19:53:13.685" v="386" actId="478"/>
          <ac:picMkLst>
            <pc:docMk/>
            <pc:sldMk cId="555093015" sldId="2212"/>
            <ac:picMk id="17" creationId="{0601AD5D-FB0A-CFA1-2212-8D067B017866}"/>
          </ac:picMkLst>
        </pc:picChg>
        <pc:picChg chg="del mod topLvl">
          <ac:chgData name="Colleen Lyerla" userId="d062c50b-c161-429f-9e31-60f9eb5fd3e8" providerId="ADAL" clId="{C09A987A-E8D2-4F49-AB02-A839A3603334}" dt="2023-01-05T19:53:08.394" v="384" actId="478"/>
          <ac:picMkLst>
            <pc:docMk/>
            <pc:sldMk cId="555093015" sldId="2212"/>
            <ac:picMk id="1026" creationId="{3702E763-6D26-A440-D071-63C36B67BE70}"/>
          </ac:picMkLst>
        </pc:picChg>
      </pc:sldChg>
      <pc:sldChg chg="delSp modSp mod">
        <pc:chgData name="Colleen Lyerla" userId="d062c50b-c161-429f-9e31-60f9eb5fd3e8" providerId="ADAL" clId="{C09A987A-E8D2-4F49-AB02-A839A3603334}" dt="2023-01-05T22:24:45.310" v="1130" actId="1076"/>
        <pc:sldMkLst>
          <pc:docMk/>
          <pc:sldMk cId="402776598" sldId="2264"/>
        </pc:sldMkLst>
        <pc:spChg chg="mod">
          <ac:chgData name="Colleen Lyerla" userId="d062c50b-c161-429f-9e31-60f9eb5fd3e8" providerId="ADAL" clId="{C09A987A-E8D2-4F49-AB02-A839A3603334}" dt="2023-01-05T22:23:22.064" v="1124" actId="165"/>
          <ac:spMkLst>
            <pc:docMk/>
            <pc:sldMk cId="402776598" sldId="2264"/>
            <ac:spMk id="4" creationId="{DFCDEC8E-8AC6-3335-4DC2-8711F100CAA7}"/>
          </ac:spMkLst>
        </pc:spChg>
        <pc:spChg chg="mod">
          <ac:chgData name="Colleen Lyerla" userId="d062c50b-c161-429f-9e31-60f9eb5fd3e8" providerId="ADAL" clId="{C09A987A-E8D2-4F49-AB02-A839A3603334}" dt="2023-01-05T22:23:22.064" v="1124" actId="165"/>
          <ac:spMkLst>
            <pc:docMk/>
            <pc:sldMk cId="402776598" sldId="2264"/>
            <ac:spMk id="5" creationId="{62A15C80-8326-6898-FF8D-5B764F41144B}"/>
          </ac:spMkLst>
        </pc:spChg>
        <pc:spChg chg="mod">
          <ac:chgData name="Colleen Lyerla" userId="d062c50b-c161-429f-9e31-60f9eb5fd3e8" providerId="ADAL" clId="{C09A987A-E8D2-4F49-AB02-A839A3603334}" dt="2023-01-05T22:23:22.064" v="1124" actId="165"/>
          <ac:spMkLst>
            <pc:docMk/>
            <pc:sldMk cId="402776598" sldId="2264"/>
            <ac:spMk id="11" creationId="{B201EAB0-ED79-84F2-BC0F-1F618F87742D}"/>
          </ac:spMkLst>
        </pc:spChg>
        <pc:spChg chg="mod">
          <ac:chgData name="Colleen Lyerla" userId="d062c50b-c161-429f-9e31-60f9eb5fd3e8" providerId="ADAL" clId="{C09A987A-E8D2-4F49-AB02-A839A3603334}" dt="2023-01-05T22:23:22.064" v="1124" actId="165"/>
          <ac:spMkLst>
            <pc:docMk/>
            <pc:sldMk cId="402776598" sldId="2264"/>
            <ac:spMk id="12" creationId="{52CB0943-DDC6-415C-496E-7621AAB8B2C7}"/>
          </ac:spMkLst>
        </pc:spChg>
        <pc:spChg chg="mod">
          <ac:chgData name="Colleen Lyerla" userId="d062c50b-c161-429f-9e31-60f9eb5fd3e8" providerId="ADAL" clId="{C09A987A-E8D2-4F49-AB02-A839A3603334}" dt="2023-01-05T22:23:22.064" v="1124" actId="165"/>
          <ac:spMkLst>
            <pc:docMk/>
            <pc:sldMk cId="402776598" sldId="2264"/>
            <ac:spMk id="14" creationId="{D03225C1-63B1-E5AE-ADA5-833BC3AE9C74}"/>
          </ac:spMkLst>
        </pc:spChg>
        <pc:spChg chg="mod">
          <ac:chgData name="Colleen Lyerla" userId="d062c50b-c161-429f-9e31-60f9eb5fd3e8" providerId="ADAL" clId="{C09A987A-E8D2-4F49-AB02-A839A3603334}" dt="2023-01-05T22:23:22.064" v="1124" actId="165"/>
          <ac:spMkLst>
            <pc:docMk/>
            <pc:sldMk cId="402776598" sldId="2264"/>
            <ac:spMk id="16" creationId="{D6713F93-D390-250B-99B1-1325FDEF6E4B}"/>
          </ac:spMkLst>
        </pc:spChg>
        <pc:spChg chg="mod">
          <ac:chgData name="Colleen Lyerla" userId="d062c50b-c161-429f-9e31-60f9eb5fd3e8" providerId="ADAL" clId="{C09A987A-E8D2-4F49-AB02-A839A3603334}" dt="2023-01-05T22:23:22.064" v="1124" actId="165"/>
          <ac:spMkLst>
            <pc:docMk/>
            <pc:sldMk cId="402776598" sldId="2264"/>
            <ac:spMk id="17" creationId="{477CDFAE-AF6E-4058-14A4-8EC9D99042E6}"/>
          </ac:spMkLst>
        </pc:spChg>
        <pc:spChg chg="mod">
          <ac:chgData name="Colleen Lyerla" userId="d062c50b-c161-429f-9e31-60f9eb5fd3e8" providerId="ADAL" clId="{C09A987A-E8D2-4F49-AB02-A839A3603334}" dt="2023-01-05T22:23:22.064" v="1124" actId="165"/>
          <ac:spMkLst>
            <pc:docMk/>
            <pc:sldMk cId="402776598" sldId="2264"/>
            <ac:spMk id="18" creationId="{911A1EA4-1ABB-73B7-B3E8-3DD3B08E208C}"/>
          </ac:spMkLst>
        </pc:spChg>
        <pc:spChg chg="mod">
          <ac:chgData name="Colleen Lyerla" userId="d062c50b-c161-429f-9e31-60f9eb5fd3e8" providerId="ADAL" clId="{C09A987A-E8D2-4F49-AB02-A839A3603334}" dt="2023-01-05T22:23:22.064" v="1124" actId="165"/>
          <ac:spMkLst>
            <pc:docMk/>
            <pc:sldMk cId="402776598" sldId="2264"/>
            <ac:spMk id="33" creationId="{85A09448-9CFD-37A1-1C5B-474A53775093}"/>
          </ac:spMkLst>
        </pc:spChg>
        <pc:spChg chg="mod">
          <ac:chgData name="Colleen Lyerla" userId="d062c50b-c161-429f-9e31-60f9eb5fd3e8" providerId="ADAL" clId="{C09A987A-E8D2-4F49-AB02-A839A3603334}" dt="2023-01-05T22:23:22.064" v="1124" actId="165"/>
          <ac:spMkLst>
            <pc:docMk/>
            <pc:sldMk cId="402776598" sldId="2264"/>
            <ac:spMk id="34" creationId="{FD7A4C48-0DD4-39D9-6E19-3BE744C70D44}"/>
          </ac:spMkLst>
        </pc:spChg>
        <pc:spChg chg="mod">
          <ac:chgData name="Colleen Lyerla" userId="d062c50b-c161-429f-9e31-60f9eb5fd3e8" providerId="ADAL" clId="{C09A987A-E8D2-4F49-AB02-A839A3603334}" dt="2023-01-05T22:23:22.064" v="1124" actId="165"/>
          <ac:spMkLst>
            <pc:docMk/>
            <pc:sldMk cId="402776598" sldId="2264"/>
            <ac:spMk id="37" creationId="{56C150BC-F9C9-8855-F090-9D25D10EED9A}"/>
          </ac:spMkLst>
        </pc:spChg>
        <pc:spChg chg="mod">
          <ac:chgData name="Colleen Lyerla" userId="d062c50b-c161-429f-9e31-60f9eb5fd3e8" providerId="ADAL" clId="{C09A987A-E8D2-4F49-AB02-A839A3603334}" dt="2023-01-05T22:23:22.064" v="1124" actId="165"/>
          <ac:spMkLst>
            <pc:docMk/>
            <pc:sldMk cId="402776598" sldId="2264"/>
            <ac:spMk id="38" creationId="{4E3A923E-8FC1-94C6-A722-FD7A23AB45D9}"/>
          </ac:spMkLst>
        </pc:spChg>
        <pc:spChg chg="mod">
          <ac:chgData name="Colleen Lyerla" userId="d062c50b-c161-429f-9e31-60f9eb5fd3e8" providerId="ADAL" clId="{C09A987A-E8D2-4F49-AB02-A839A3603334}" dt="2023-01-05T22:23:22.064" v="1124" actId="165"/>
          <ac:spMkLst>
            <pc:docMk/>
            <pc:sldMk cId="402776598" sldId="2264"/>
            <ac:spMk id="45" creationId="{1D1AC480-10B8-C102-05C1-D9AE8BCD1B8B}"/>
          </ac:spMkLst>
        </pc:spChg>
        <pc:spChg chg="mod">
          <ac:chgData name="Colleen Lyerla" userId="d062c50b-c161-429f-9e31-60f9eb5fd3e8" providerId="ADAL" clId="{C09A987A-E8D2-4F49-AB02-A839A3603334}" dt="2023-01-05T22:23:22.064" v="1124" actId="165"/>
          <ac:spMkLst>
            <pc:docMk/>
            <pc:sldMk cId="402776598" sldId="2264"/>
            <ac:spMk id="46" creationId="{D4258F1C-C911-CDD4-B290-A89D877C40E4}"/>
          </ac:spMkLst>
        </pc:spChg>
        <pc:spChg chg="mod">
          <ac:chgData name="Colleen Lyerla" userId="d062c50b-c161-429f-9e31-60f9eb5fd3e8" providerId="ADAL" clId="{C09A987A-E8D2-4F49-AB02-A839A3603334}" dt="2023-01-05T22:23:22.064" v="1124" actId="165"/>
          <ac:spMkLst>
            <pc:docMk/>
            <pc:sldMk cId="402776598" sldId="2264"/>
            <ac:spMk id="52" creationId="{25FDAD23-66E5-E17D-EF98-4217EBA9E72E}"/>
          </ac:spMkLst>
        </pc:spChg>
        <pc:spChg chg="mod">
          <ac:chgData name="Colleen Lyerla" userId="d062c50b-c161-429f-9e31-60f9eb5fd3e8" providerId="ADAL" clId="{C09A987A-E8D2-4F49-AB02-A839A3603334}" dt="2023-01-05T22:23:22.064" v="1124" actId="165"/>
          <ac:spMkLst>
            <pc:docMk/>
            <pc:sldMk cId="402776598" sldId="2264"/>
            <ac:spMk id="53" creationId="{93A1CB33-785C-3D5C-44CA-A63410229E13}"/>
          </ac:spMkLst>
        </pc:spChg>
        <pc:grpChg chg="mod">
          <ac:chgData name="Colleen Lyerla" userId="d062c50b-c161-429f-9e31-60f9eb5fd3e8" providerId="ADAL" clId="{C09A987A-E8D2-4F49-AB02-A839A3603334}" dt="2023-01-05T22:23:22.064" v="1124" actId="165"/>
          <ac:grpSpMkLst>
            <pc:docMk/>
            <pc:sldMk cId="402776598" sldId="2264"/>
            <ac:grpSpMk id="10" creationId="{0347F3C7-6650-1426-14C7-4AC4D6411EFB}"/>
          </ac:grpSpMkLst>
        </pc:grpChg>
        <pc:grpChg chg="mod">
          <ac:chgData name="Colleen Lyerla" userId="d062c50b-c161-429f-9e31-60f9eb5fd3e8" providerId="ADAL" clId="{C09A987A-E8D2-4F49-AB02-A839A3603334}" dt="2023-01-05T22:23:22.064" v="1124" actId="165"/>
          <ac:grpSpMkLst>
            <pc:docMk/>
            <pc:sldMk cId="402776598" sldId="2264"/>
            <ac:grpSpMk id="15" creationId="{BACA34C5-F4F3-8F3D-CD9A-D217FE241B8F}"/>
          </ac:grpSpMkLst>
        </pc:grpChg>
        <pc:grpChg chg="mod">
          <ac:chgData name="Colleen Lyerla" userId="d062c50b-c161-429f-9e31-60f9eb5fd3e8" providerId="ADAL" clId="{C09A987A-E8D2-4F49-AB02-A839A3603334}" dt="2023-01-05T22:23:22.064" v="1124" actId="165"/>
          <ac:grpSpMkLst>
            <pc:docMk/>
            <pc:sldMk cId="402776598" sldId="2264"/>
            <ac:grpSpMk id="24" creationId="{FDC40FD3-37A0-0774-02B8-AA598C083258}"/>
          </ac:grpSpMkLst>
        </pc:grpChg>
        <pc:grpChg chg="mod">
          <ac:chgData name="Colleen Lyerla" userId="d062c50b-c161-429f-9e31-60f9eb5fd3e8" providerId="ADAL" clId="{C09A987A-E8D2-4F49-AB02-A839A3603334}" dt="2023-01-05T22:23:22.064" v="1124" actId="165"/>
          <ac:grpSpMkLst>
            <pc:docMk/>
            <pc:sldMk cId="402776598" sldId="2264"/>
            <ac:grpSpMk id="27" creationId="{933E299A-6B41-11CB-9321-531748D9D557}"/>
          </ac:grpSpMkLst>
        </pc:grpChg>
        <pc:grpChg chg="mod">
          <ac:chgData name="Colleen Lyerla" userId="d062c50b-c161-429f-9e31-60f9eb5fd3e8" providerId="ADAL" clId="{C09A987A-E8D2-4F49-AB02-A839A3603334}" dt="2023-01-05T22:23:22.064" v="1124" actId="165"/>
          <ac:grpSpMkLst>
            <pc:docMk/>
            <pc:sldMk cId="402776598" sldId="2264"/>
            <ac:grpSpMk id="31" creationId="{0207B026-A74B-B03E-D9AA-B07BDAF53D67}"/>
          </ac:grpSpMkLst>
        </pc:grpChg>
        <pc:grpChg chg="mod">
          <ac:chgData name="Colleen Lyerla" userId="d062c50b-c161-429f-9e31-60f9eb5fd3e8" providerId="ADAL" clId="{C09A987A-E8D2-4F49-AB02-A839A3603334}" dt="2023-01-05T22:23:22.064" v="1124" actId="165"/>
          <ac:grpSpMkLst>
            <pc:docMk/>
            <pc:sldMk cId="402776598" sldId="2264"/>
            <ac:grpSpMk id="36" creationId="{F2A01AA9-377C-5E8D-A726-6C5FED25AD17}"/>
          </ac:grpSpMkLst>
        </pc:grpChg>
        <pc:grpChg chg="mod">
          <ac:chgData name="Colleen Lyerla" userId="d062c50b-c161-429f-9e31-60f9eb5fd3e8" providerId="ADAL" clId="{C09A987A-E8D2-4F49-AB02-A839A3603334}" dt="2023-01-05T22:23:22.064" v="1124" actId="165"/>
          <ac:grpSpMkLst>
            <pc:docMk/>
            <pc:sldMk cId="402776598" sldId="2264"/>
            <ac:grpSpMk id="43" creationId="{10E88771-72F5-65BA-A245-FD3BA35C9B4E}"/>
          </ac:grpSpMkLst>
        </pc:grpChg>
        <pc:grpChg chg="mod topLvl">
          <ac:chgData name="Colleen Lyerla" userId="d062c50b-c161-429f-9e31-60f9eb5fd3e8" providerId="ADAL" clId="{C09A987A-E8D2-4F49-AB02-A839A3603334}" dt="2023-01-05T22:23:22.064" v="1124" actId="165"/>
          <ac:grpSpMkLst>
            <pc:docMk/>
            <pc:sldMk cId="402776598" sldId="2264"/>
            <ac:grpSpMk id="49" creationId="{8A2D2F4A-3F3A-B288-A10A-E96B1AE24EE4}"/>
          </ac:grpSpMkLst>
        </pc:grpChg>
        <pc:grpChg chg="mod">
          <ac:chgData name="Colleen Lyerla" userId="d062c50b-c161-429f-9e31-60f9eb5fd3e8" providerId="ADAL" clId="{C09A987A-E8D2-4F49-AB02-A839A3603334}" dt="2023-01-05T22:23:22.064" v="1124" actId="165"/>
          <ac:grpSpMkLst>
            <pc:docMk/>
            <pc:sldMk cId="402776598" sldId="2264"/>
            <ac:grpSpMk id="50" creationId="{5C7D2E82-31C3-0A97-DE04-1F7E72330BF8}"/>
          </ac:grpSpMkLst>
        </pc:grpChg>
        <pc:grpChg chg="mod topLvl">
          <ac:chgData name="Colleen Lyerla" userId="d062c50b-c161-429f-9e31-60f9eb5fd3e8" providerId="ADAL" clId="{C09A987A-E8D2-4F49-AB02-A839A3603334}" dt="2023-01-05T22:23:22.064" v="1124" actId="165"/>
          <ac:grpSpMkLst>
            <pc:docMk/>
            <pc:sldMk cId="402776598" sldId="2264"/>
            <ac:grpSpMk id="51" creationId="{7F74EA2A-4E27-C407-E7A9-2952582C3425}"/>
          </ac:grpSpMkLst>
        </pc:grpChg>
        <pc:grpChg chg="mod topLvl">
          <ac:chgData name="Colleen Lyerla" userId="d062c50b-c161-429f-9e31-60f9eb5fd3e8" providerId="ADAL" clId="{C09A987A-E8D2-4F49-AB02-A839A3603334}" dt="2023-01-05T22:23:22.064" v="1124" actId="165"/>
          <ac:grpSpMkLst>
            <pc:docMk/>
            <pc:sldMk cId="402776598" sldId="2264"/>
            <ac:grpSpMk id="54" creationId="{18024060-5D11-2A6A-8AEB-DE4D277CE441}"/>
          </ac:grpSpMkLst>
        </pc:grpChg>
        <pc:grpChg chg="mod topLvl">
          <ac:chgData name="Colleen Lyerla" userId="d062c50b-c161-429f-9e31-60f9eb5fd3e8" providerId="ADAL" clId="{C09A987A-E8D2-4F49-AB02-A839A3603334}" dt="2023-01-05T22:23:22.064" v="1124" actId="165"/>
          <ac:grpSpMkLst>
            <pc:docMk/>
            <pc:sldMk cId="402776598" sldId="2264"/>
            <ac:grpSpMk id="56" creationId="{900A6DCA-EEA2-98EC-AA13-5DAD572585E8}"/>
          </ac:grpSpMkLst>
        </pc:grpChg>
        <pc:grpChg chg="mod topLvl">
          <ac:chgData name="Colleen Lyerla" userId="d062c50b-c161-429f-9e31-60f9eb5fd3e8" providerId="ADAL" clId="{C09A987A-E8D2-4F49-AB02-A839A3603334}" dt="2023-01-05T22:24:16.038" v="1128" actId="1076"/>
          <ac:grpSpMkLst>
            <pc:docMk/>
            <pc:sldMk cId="402776598" sldId="2264"/>
            <ac:grpSpMk id="59" creationId="{839B5E37-D7A3-727F-C83E-6D0ED9B91EF1}"/>
          </ac:grpSpMkLst>
        </pc:grpChg>
        <pc:grpChg chg="mod topLvl">
          <ac:chgData name="Colleen Lyerla" userId="d062c50b-c161-429f-9e31-60f9eb5fd3e8" providerId="ADAL" clId="{C09A987A-E8D2-4F49-AB02-A839A3603334}" dt="2023-01-05T22:24:39.725" v="1129" actId="1076"/>
          <ac:grpSpMkLst>
            <pc:docMk/>
            <pc:sldMk cId="402776598" sldId="2264"/>
            <ac:grpSpMk id="64" creationId="{A1D5D4C7-1B41-1AD0-D484-8ED13FB431FE}"/>
          </ac:grpSpMkLst>
        </pc:grpChg>
        <pc:grpChg chg="mod topLvl">
          <ac:chgData name="Colleen Lyerla" userId="d062c50b-c161-429f-9e31-60f9eb5fd3e8" providerId="ADAL" clId="{C09A987A-E8D2-4F49-AB02-A839A3603334}" dt="2023-01-05T22:24:45.310" v="1130" actId="1076"/>
          <ac:grpSpMkLst>
            <pc:docMk/>
            <pc:sldMk cId="402776598" sldId="2264"/>
            <ac:grpSpMk id="65" creationId="{4F1630A7-378E-BCF2-D986-BA6E0A39C14D}"/>
          </ac:grpSpMkLst>
        </pc:grpChg>
        <pc:grpChg chg="mod topLvl">
          <ac:chgData name="Colleen Lyerla" userId="d062c50b-c161-429f-9e31-60f9eb5fd3e8" providerId="ADAL" clId="{C09A987A-E8D2-4F49-AB02-A839A3603334}" dt="2023-01-05T22:23:45.534" v="1127" actId="1076"/>
          <ac:grpSpMkLst>
            <pc:docMk/>
            <pc:sldMk cId="402776598" sldId="2264"/>
            <ac:grpSpMk id="66" creationId="{3C9F6DD5-D799-3084-9519-54A030B86BB6}"/>
          </ac:grpSpMkLst>
        </pc:grpChg>
        <pc:grpChg chg="del">
          <ac:chgData name="Colleen Lyerla" userId="d062c50b-c161-429f-9e31-60f9eb5fd3e8" providerId="ADAL" clId="{C09A987A-E8D2-4F49-AB02-A839A3603334}" dt="2023-01-05T22:23:22.064" v="1124" actId="165"/>
          <ac:grpSpMkLst>
            <pc:docMk/>
            <pc:sldMk cId="402776598" sldId="2264"/>
            <ac:grpSpMk id="67" creationId="{3ED169B6-5DC4-95E8-E120-0873176360DF}"/>
          </ac:grpSpMkLst>
        </pc:grpChg>
        <pc:picChg chg="mod">
          <ac:chgData name="Colleen Lyerla" userId="d062c50b-c161-429f-9e31-60f9eb5fd3e8" providerId="ADAL" clId="{C09A987A-E8D2-4F49-AB02-A839A3603334}" dt="2023-01-05T22:23:22.064" v="1124" actId="165"/>
          <ac:picMkLst>
            <pc:docMk/>
            <pc:sldMk cId="402776598" sldId="2264"/>
            <ac:picMk id="13" creationId="{D231067B-73E9-9E01-9492-CD1E47B5E935}"/>
          </ac:picMkLst>
        </pc:picChg>
        <pc:picChg chg="mod">
          <ac:chgData name="Colleen Lyerla" userId="d062c50b-c161-429f-9e31-60f9eb5fd3e8" providerId="ADAL" clId="{C09A987A-E8D2-4F49-AB02-A839A3603334}" dt="2023-01-05T22:23:22.064" v="1124" actId="165"/>
          <ac:picMkLst>
            <pc:docMk/>
            <pc:sldMk cId="402776598" sldId="2264"/>
            <ac:picMk id="19" creationId="{D0014020-90AA-2FB3-4518-12C2B9D18CDE}"/>
          </ac:picMkLst>
        </pc:picChg>
        <pc:picChg chg="mod">
          <ac:chgData name="Colleen Lyerla" userId="d062c50b-c161-429f-9e31-60f9eb5fd3e8" providerId="ADAL" clId="{C09A987A-E8D2-4F49-AB02-A839A3603334}" dt="2023-01-05T22:23:22.064" v="1124" actId="165"/>
          <ac:picMkLst>
            <pc:docMk/>
            <pc:sldMk cId="402776598" sldId="2264"/>
            <ac:picMk id="23" creationId="{A3DCC259-C1D6-2E16-6B63-76215F0F7436}"/>
          </ac:picMkLst>
        </pc:picChg>
        <pc:picChg chg="mod">
          <ac:chgData name="Colleen Lyerla" userId="d062c50b-c161-429f-9e31-60f9eb5fd3e8" providerId="ADAL" clId="{C09A987A-E8D2-4F49-AB02-A839A3603334}" dt="2023-01-05T22:23:22.064" v="1124" actId="165"/>
          <ac:picMkLst>
            <pc:docMk/>
            <pc:sldMk cId="402776598" sldId="2264"/>
            <ac:picMk id="25" creationId="{8D400EDD-0F28-0574-DD6B-67B246B54BF9}"/>
          </ac:picMkLst>
        </pc:picChg>
        <pc:picChg chg="mod">
          <ac:chgData name="Colleen Lyerla" userId="d062c50b-c161-429f-9e31-60f9eb5fd3e8" providerId="ADAL" clId="{C09A987A-E8D2-4F49-AB02-A839A3603334}" dt="2023-01-05T22:23:22.064" v="1124" actId="165"/>
          <ac:picMkLst>
            <pc:docMk/>
            <pc:sldMk cId="402776598" sldId="2264"/>
            <ac:picMk id="29" creationId="{822BA54C-3A00-9F82-5761-A0C8CE2DA1B6}"/>
          </ac:picMkLst>
        </pc:picChg>
        <pc:picChg chg="mod">
          <ac:chgData name="Colleen Lyerla" userId="d062c50b-c161-429f-9e31-60f9eb5fd3e8" providerId="ADAL" clId="{C09A987A-E8D2-4F49-AB02-A839A3603334}" dt="2023-01-05T22:23:22.064" v="1124" actId="165"/>
          <ac:picMkLst>
            <pc:docMk/>
            <pc:sldMk cId="402776598" sldId="2264"/>
            <ac:picMk id="32" creationId="{71E994F9-7A61-B34E-01C4-FBEF6458373A}"/>
          </ac:picMkLst>
        </pc:picChg>
        <pc:picChg chg="mod">
          <ac:chgData name="Colleen Lyerla" userId="d062c50b-c161-429f-9e31-60f9eb5fd3e8" providerId="ADAL" clId="{C09A987A-E8D2-4F49-AB02-A839A3603334}" dt="2023-01-05T22:23:22.064" v="1124" actId="165"/>
          <ac:picMkLst>
            <pc:docMk/>
            <pc:sldMk cId="402776598" sldId="2264"/>
            <ac:picMk id="42" creationId="{6C48373D-7DF6-E419-B997-DBC2A20D59E7}"/>
          </ac:picMkLst>
        </pc:picChg>
        <pc:picChg chg="mod">
          <ac:chgData name="Colleen Lyerla" userId="d062c50b-c161-429f-9e31-60f9eb5fd3e8" providerId="ADAL" clId="{C09A987A-E8D2-4F49-AB02-A839A3603334}" dt="2023-01-05T22:23:22.064" v="1124" actId="165"/>
          <ac:picMkLst>
            <pc:docMk/>
            <pc:sldMk cId="402776598" sldId="2264"/>
            <ac:picMk id="44" creationId="{28D5D37C-CF60-30B5-5CA6-4005E1168055}"/>
          </ac:picMkLst>
        </pc:picChg>
      </pc:sldChg>
      <pc:sldChg chg="modSp mod">
        <pc:chgData name="Colleen Lyerla" userId="d062c50b-c161-429f-9e31-60f9eb5fd3e8" providerId="ADAL" clId="{C09A987A-E8D2-4F49-AB02-A839A3603334}" dt="2023-01-05T01:41:07.920" v="160" actId="207"/>
        <pc:sldMkLst>
          <pc:docMk/>
          <pc:sldMk cId="2194088881" sldId="2308"/>
        </pc:sldMkLst>
        <pc:spChg chg="mod">
          <ac:chgData name="Colleen Lyerla" userId="d062c50b-c161-429f-9e31-60f9eb5fd3e8" providerId="ADAL" clId="{C09A987A-E8D2-4F49-AB02-A839A3603334}" dt="2023-01-05T01:41:07.920" v="160" actId="207"/>
          <ac:spMkLst>
            <pc:docMk/>
            <pc:sldMk cId="2194088881" sldId="2308"/>
            <ac:spMk id="11" creationId="{A5E27A64-D343-48D7-9885-09E94F767075}"/>
          </ac:spMkLst>
        </pc:spChg>
        <pc:spChg chg="mod">
          <ac:chgData name="Colleen Lyerla" userId="d062c50b-c161-429f-9e31-60f9eb5fd3e8" providerId="ADAL" clId="{C09A987A-E8D2-4F49-AB02-A839A3603334}" dt="2023-01-05T01:38:20.280" v="140" actId="255"/>
          <ac:spMkLst>
            <pc:docMk/>
            <pc:sldMk cId="2194088881" sldId="2308"/>
            <ac:spMk id="12" creationId="{F2F12CCF-936B-9CD4-4900-F3A4EFFE1799}"/>
          </ac:spMkLst>
        </pc:spChg>
      </pc:sldChg>
      <pc:sldChg chg="modSp mod">
        <pc:chgData name="Colleen Lyerla" userId="d062c50b-c161-429f-9e31-60f9eb5fd3e8" providerId="ADAL" clId="{C09A987A-E8D2-4F49-AB02-A839A3603334}" dt="2023-01-05T01:39:46.889" v="147" actId="207"/>
        <pc:sldMkLst>
          <pc:docMk/>
          <pc:sldMk cId="1488863532" sldId="2315"/>
        </pc:sldMkLst>
        <pc:spChg chg="mod">
          <ac:chgData name="Colleen Lyerla" userId="d062c50b-c161-429f-9e31-60f9eb5fd3e8" providerId="ADAL" clId="{C09A987A-E8D2-4F49-AB02-A839A3603334}" dt="2023-01-05T01:39:46.889" v="147" actId="207"/>
          <ac:spMkLst>
            <pc:docMk/>
            <pc:sldMk cId="1488863532" sldId="2315"/>
            <ac:spMk id="2" creationId="{0E74567D-3E85-A81F-474A-DD46E945B8C0}"/>
          </ac:spMkLst>
        </pc:spChg>
      </pc:sldChg>
      <pc:sldChg chg="modSp mod">
        <pc:chgData name="Colleen Lyerla" userId="d062c50b-c161-429f-9e31-60f9eb5fd3e8" providerId="ADAL" clId="{C09A987A-E8D2-4F49-AB02-A839A3603334}" dt="2023-01-05T01:40:32.423" v="155" actId="207"/>
        <pc:sldMkLst>
          <pc:docMk/>
          <pc:sldMk cId="4025097543" sldId="2330"/>
        </pc:sldMkLst>
        <pc:spChg chg="mod">
          <ac:chgData name="Colleen Lyerla" userId="d062c50b-c161-429f-9e31-60f9eb5fd3e8" providerId="ADAL" clId="{C09A987A-E8D2-4F49-AB02-A839A3603334}" dt="2023-01-05T01:40:32.423" v="155" actId="207"/>
          <ac:spMkLst>
            <pc:docMk/>
            <pc:sldMk cId="4025097543" sldId="2330"/>
            <ac:spMk id="2" creationId="{0E74567D-3E85-A81F-474A-DD46E945B8C0}"/>
          </ac:spMkLst>
        </pc:spChg>
        <pc:picChg chg="mod">
          <ac:chgData name="Colleen Lyerla" userId="d062c50b-c161-429f-9e31-60f9eb5fd3e8" providerId="ADAL" clId="{C09A987A-E8D2-4F49-AB02-A839A3603334}" dt="2023-01-05T01:33:46.406" v="104" actId="1582"/>
          <ac:picMkLst>
            <pc:docMk/>
            <pc:sldMk cId="4025097543" sldId="2330"/>
            <ac:picMk id="8" creationId="{85A8578F-AFB8-F011-9E91-D1DCEA28FF24}"/>
          </ac:picMkLst>
        </pc:picChg>
      </pc:sldChg>
      <pc:sldChg chg="modSp mod">
        <pc:chgData name="Colleen Lyerla" userId="d062c50b-c161-429f-9e31-60f9eb5fd3e8" providerId="ADAL" clId="{C09A987A-E8D2-4F49-AB02-A839A3603334}" dt="2023-01-05T01:40:43.070" v="156" actId="207"/>
        <pc:sldMkLst>
          <pc:docMk/>
          <pc:sldMk cId="1882289866" sldId="2331"/>
        </pc:sldMkLst>
        <pc:spChg chg="mod">
          <ac:chgData name="Colleen Lyerla" userId="d062c50b-c161-429f-9e31-60f9eb5fd3e8" providerId="ADAL" clId="{C09A987A-E8D2-4F49-AB02-A839A3603334}" dt="2023-01-05T01:32:33.844" v="101" actId="113"/>
          <ac:spMkLst>
            <pc:docMk/>
            <pc:sldMk cId="1882289866" sldId="2331"/>
            <ac:spMk id="9" creationId="{CD0F6DF7-BC2C-4CFF-41E6-07DFC5918D5F}"/>
          </ac:spMkLst>
        </pc:spChg>
        <pc:spChg chg="mod">
          <ac:chgData name="Colleen Lyerla" userId="d062c50b-c161-429f-9e31-60f9eb5fd3e8" providerId="ADAL" clId="{C09A987A-E8D2-4F49-AB02-A839A3603334}" dt="2023-01-05T01:40:43.070" v="156" actId="207"/>
          <ac:spMkLst>
            <pc:docMk/>
            <pc:sldMk cId="1882289866" sldId="2331"/>
            <ac:spMk id="11" creationId="{FD230741-7E9D-B59C-6416-F01AF56B2C03}"/>
          </ac:spMkLst>
        </pc:spChg>
      </pc:sldChg>
      <pc:sldChg chg="modSp mod">
        <pc:chgData name="Colleen Lyerla" userId="d062c50b-c161-429f-9e31-60f9eb5fd3e8" providerId="ADAL" clId="{C09A987A-E8D2-4F49-AB02-A839A3603334}" dt="2023-01-05T01:40:02.008" v="150" actId="207"/>
        <pc:sldMkLst>
          <pc:docMk/>
          <pc:sldMk cId="1209684810" sldId="2355"/>
        </pc:sldMkLst>
        <pc:spChg chg="mod">
          <ac:chgData name="Colleen Lyerla" userId="d062c50b-c161-429f-9e31-60f9eb5fd3e8" providerId="ADAL" clId="{C09A987A-E8D2-4F49-AB02-A839A3603334}" dt="2023-01-05T01:40:02.008" v="150" actId="207"/>
          <ac:spMkLst>
            <pc:docMk/>
            <pc:sldMk cId="1209684810" sldId="2355"/>
            <ac:spMk id="7" creationId="{86C6773B-9F22-F189-1841-48C07C3E150E}"/>
          </ac:spMkLst>
        </pc:spChg>
        <pc:picChg chg="mod">
          <ac:chgData name="Colleen Lyerla" userId="d062c50b-c161-429f-9e31-60f9eb5fd3e8" providerId="ADAL" clId="{C09A987A-E8D2-4F49-AB02-A839A3603334}" dt="2023-01-05T01:33:58.537" v="106" actId="1582"/>
          <ac:picMkLst>
            <pc:docMk/>
            <pc:sldMk cId="1209684810" sldId="2355"/>
            <ac:picMk id="6" creationId="{42296CA7-0C98-9D04-4ACF-E609EE582DFD}"/>
          </ac:picMkLst>
        </pc:picChg>
      </pc:sldChg>
      <pc:sldChg chg="modSp mod">
        <pc:chgData name="Colleen Lyerla" userId="d062c50b-c161-429f-9e31-60f9eb5fd3e8" providerId="ADAL" clId="{C09A987A-E8D2-4F49-AB02-A839A3603334}" dt="2023-01-05T01:41:23.896" v="162" actId="207"/>
        <pc:sldMkLst>
          <pc:docMk/>
          <pc:sldMk cId="3456199496" sldId="2358"/>
        </pc:sldMkLst>
        <pc:spChg chg="mod">
          <ac:chgData name="Colleen Lyerla" userId="d062c50b-c161-429f-9e31-60f9eb5fd3e8" providerId="ADAL" clId="{C09A987A-E8D2-4F49-AB02-A839A3603334}" dt="2023-01-05T01:41:23.896" v="162" actId="207"/>
          <ac:spMkLst>
            <pc:docMk/>
            <pc:sldMk cId="3456199496" sldId="2358"/>
            <ac:spMk id="4" creationId="{DDB837BB-69F4-77A4-4866-E62AADE86805}"/>
          </ac:spMkLst>
        </pc:spChg>
        <pc:spChg chg="mod">
          <ac:chgData name="Colleen Lyerla" userId="d062c50b-c161-429f-9e31-60f9eb5fd3e8" providerId="ADAL" clId="{C09A987A-E8D2-4F49-AB02-A839A3603334}" dt="2023-01-05T01:38:28.281" v="141" actId="255"/>
          <ac:spMkLst>
            <pc:docMk/>
            <pc:sldMk cId="3456199496" sldId="2358"/>
            <ac:spMk id="12" creationId="{F2F12CCF-936B-9CD4-4900-F3A4EFFE1799}"/>
          </ac:spMkLst>
        </pc:spChg>
      </pc:sldChg>
      <pc:sldChg chg="modSp mod">
        <pc:chgData name="Colleen Lyerla" userId="d062c50b-c161-429f-9e31-60f9eb5fd3e8" providerId="ADAL" clId="{C09A987A-E8D2-4F49-AB02-A839A3603334}" dt="2023-01-05T01:41:33.041" v="163" actId="207"/>
        <pc:sldMkLst>
          <pc:docMk/>
          <pc:sldMk cId="544033651" sldId="2359"/>
        </pc:sldMkLst>
        <pc:spChg chg="mod">
          <ac:chgData name="Colleen Lyerla" userId="d062c50b-c161-429f-9e31-60f9eb5fd3e8" providerId="ADAL" clId="{C09A987A-E8D2-4F49-AB02-A839A3603334}" dt="2023-01-05T01:41:33.041" v="163" actId="207"/>
          <ac:spMkLst>
            <pc:docMk/>
            <pc:sldMk cId="544033651" sldId="2359"/>
            <ac:spMk id="7" creationId="{C73E1658-D722-DF56-BBBF-8328E88C0F40}"/>
          </ac:spMkLst>
        </pc:spChg>
        <pc:spChg chg="mod">
          <ac:chgData name="Colleen Lyerla" userId="d062c50b-c161-429f-9e31-60f9eb5fd3e8" providerId="ADAL" clId="{C09A987A-E8D2-4F49-AB02-A839A3603334}" dt="2023-01-05T01:38:36.008" v="142" actId="255"/>
          <ac:spMkLst>
            <pc:docMk/>
            <pc:sldMk cId="544033651" sldId="2359"/>
            <ac:spMk id="12" creationId="{F2F12CCF-936B-9CD4-4900-F3A4EFFE1799}"/>
          </ac:spMkLst>
        </pc:spChg>
        <pc:picChg chg="mod">
          <ac:chgData name="Colleen Lyerla" userId="d062c50b-c161-429f-9e31-60f9eb5fd3e8" providerId="ADAL" clId="{C09A987A-E8D2-4F49-AB02-A839A3603334}" dt="2023-01-05T01:35:09.033" v="116" actId="1076"/>
          <ac:picMkLst>
            <pc:docMk/>
            <pc:sldMk cId="544033651" sldId="2359"/>
            <ac:picMk id="6" creationId="{CED1E950-6237-FC13-62A4-6FF94DA436E2}"/>
          </ac:picMkLst>
        </pc:picChg>
        <pc:picChg chg="mod">
          <ac:chgData name="Colleen Lyerla" userId="d062c50b-c161-429f-9e31-60f9eb5fd3e8" providerId="ADAL" clId="{C09A987A-E8D2-4F49-AB02-A839A3603334}" dt="2023-01-05T01:34:36.813" v="109" actId="1076"/>
          <ac:picMkLst>
            <pc:docMk/>
            <pc:sldMk cId="544033651" sldId="2359"/>
            <ac:picMk id="9" creationId="{0BF86B3D-FDE1-9466-48E7-A2886897DB4E}"/>
          </ac:picMkLst>
        </pc:picChg>
        <pc:picChg chg="mod">
          <ac:chgData name="Colleen Lyerla" userId="d062c50b-c161-429f-9e31-60f9eb5fd3e8" providerId="ADAL" clId="{C09A987A-E8D2-4F49-AB02-A839A3603334}" dt="2023-01-05T01:34:39.561" v="110" actId="1076"/>
          <ac:picMkLst>
            <pc:docMk/>
            <pc:sldMk cId="544033651" sldId="2359"/>
            <ac:picMk id="11" creationId="{D1045A9E-C709-BA6A-9F7C-152E684C88FE}"/>
          </ac:picMkLst>
        </pc:picChg>
      </pc:sldChg>
      <pc:sldChg chg="modSp mod">
        <pc:chgData name="Colleen Lyerla" userId="d062c50b-c161-429f-9e31-60f9eb5fd3e8" providerId="ADAL" clId="{C09A987A-E8D2-4F49-AB02-A839A3603334}" dt="2023-01-05T01:41:40.399" v="164" actId="207"/>
        <pc:sldMkLst>
          <pc:docMk/>
          <pc:sldMk cId="2976470969" sldId="2360"/>
        </pc:sldMkLst>
        <pc:spChg chg="mod">
          <ac:chgData name="Colleen Lyerla" userId="d062c50b-c161-429f-9e31-60f9eb5fd3e8" providerId="ADAL" clId="{C09A987A-E8D2-4F49-AB02-A839A3603334}" dt="2023-01-05T01:41:40.399" v="164" actId="207"/>
          <ac:spMkLst>
            <pc:docMk/>
            <pc:sldMk cId="2976470969" sldId="2360"/>
            <ac:spMk id="11" creationId="{4EE36CD8-DD8E-1B34-7FAD-9B9691F025B9}"/>
          </ac:spMkLst>
        </pc:spChg>
        <pc:spChg chg="mod">
          <ac:chgData name="Colleen Lyerla" userId="d062c50b-c161-429f-9e31-60f9eb5fd3e8" providerId="ADAL" clId="{C09A987A-E8D2-4F49-AB02-A839A3603334}" dt="2023-01-05T01:38:44.504" v="143" actId="255"/>
          <ac:spMkLst>
            <pc:docMk/>
            <pc:sldMk cId="2976470969" sldId="2360"/>
            <ac:spMk id="12" creationId="{F2F12CCF-936B-9CD4-4900-F3A4EFFE1799}"/>
          </ac:spMkLst>
        </pc:spChg>
      </pc:sldChg>
      <pc:sldChg chg="modSp mod">
        <pc:chgData name="Colleen Lyerla" userId="d062c50b-c161-429f-9e31-60f9eb5fd3e8" providerId="ADAL" clId="{C09A987A-E8D2-4F49-AB02-A839A3603334}" dt="2023-01-05T01:41:51.891" v="166" actId="207"/>
        <pc:sldMkLst>
          <pc:docMk/>
          <pc:sldMk cId="1906350358" sldId="2361"/>
        </pc:sldMkLst>
        <pc:spChg chg="mod">
          <ac:chgData name="Colleen Lyerla" userId="d062c50b-c161-429f-9e31-60f9eb5fd3e8" providerId="ADAL" clId="{C09A987A-E8D2-4F49-AB02-A839A3603334}" dt="2023-01-05T01:41:51.891" v="166" actId="207"/>
          <ac:spMkLst>
            <pc:docMk/>
            <pc:sldMk cId="1906350358" sldId="2361"/>
            <ac:spMk id="7" creationId="{5994EAFD-21CC-6438-A62D-3D42E0705742}"/>
          </ac:spMkLst>
        </pc:spChg>
        <pc:spChg chg="mod">
          <ac:chgData name="Colleen Lyerla" userId="d062c50b-c161-429f-9e31-60f9eb5fd3e8" providerId="ADAL" clId="{C09A987A-E8D2-4F49-AB02-A839A3603334}" dt="2023-01-05T01:38:54.160" v="144" actId="255"/>
          <ac:spMkLst>
            <pc:docMk/>
            <pc:sldMk cId="1906350358" sldId="2361"/>
            <ac:spMk id="12" creationId="{F2F12CCF-936B-9CD4-4900-F3A4EFFE1799}"/>
          </ac:spMkLst>
        </pc:spChg>
      </pc:sldChg>
      <pc:sldChg chg="addSp modSp mod modCm">
        <pc:chgData name="Colleen Lyerla" userId="d062c50b-c161-429f-9e31-60f9eb5fd3e8" providerId="ADAL" clId="{C09A987A-E8D2-4F49-AB02-A839A3603334}" dt="2023-01-05T22:22:29.959" v="1122"/>
        <pc:sldMkLst>
          <pc:docMk/>
          <pc:sldMk cId="3870642773" sldId="2363"/>
        </pc:sldMkLst>
        <pc:spChg chg="mod">
          <ac:chgData name="Colleen Lyerla" userId="d062c50b-c161-429f-9e31-60f9eb5fd3e8" providerId="ADAL" clId="{C09A987A-E8D2-4F49-AB02-A839A3603334}" dt="2023-01-05T22:20:26.703" v="1095" actId="164"/>
          <ac:spMkLst>
            <pc:docMk/>
            <pc:sldMk cId="3870642773" sldId="2363"/>
            <ac:spMk id="3" creationId="{D62B004C-40EF-5DE6-73F8-040902FB81C0}"/>
          </ac:spMkLst>
        </pc:spChg>
        <pc:spChg chg="mod">
          <ac:chgData name="Colleen Lyerla" userId="d062c50b-c161-429f-9e31-60f9eb5fd3e8" providerId="ADAL" clId="{C09A987A-E8D2-4F49-AB02-A839A3603334}" dt="2023-01-05T22:21:52.864" v="1114" actId="113"/>
          <ac:spMkLst>
            <pc:docMk/>
            <pc:sldMk cId="3870642773" sldId="2363"/>
            <ac:spMk id="7" creationId="{5994EAFD-21CC-6438-A62D-3D42E0705742}"/>
          </ac:spMkLst>
        </pc:spChg>
        <pc:spChg chg="mod">
          <ac:chgData name="Colleen Lyerla" userId="d062c50b-c161-429f-9e31-60f9eb5fd3e8" providerId="ADAL" clId="{C09A987A-E8D2-4F49-AB02-A839A3603334}" dt="2023-01-05T22:20:18.337" v="1094" actId="113"/>
          <ac:spMkLst>
            <pc:docMk/>
            <pc:sldMk cId="3870642773" sldId="2363"/>
            <ac:spMk id="12" creationId="{F2F12CCF-936B-9CD4-4900-F3A4EFFE1799}"/>
          </ac:spMkLst>
        </pc:spChg>
        <pc:grpChg chg="add mod">
          <ac:chgData name="Colleen Lyerla" userId="d062c50b-c161-429f-9e31-60f9eb5fd3e8" providerId="ADAL" clId="{C09A987A-E8D2-4F49-AB02-A839A3603334}" dt="2023-01-05T22:20:36.838" v="1096" actId="1076"/>
          <ac:grpSpMkLst>
            <pc:docMk/>
            <pc:sldMk cId="3870642773" sldId="2363"/>
            <ac:grpSpMk id="13" creationId="{8101E199-65CA-E4CA-74A8-8A691FF3C357}"/>
          </ac:grpSpMkLst>
        </pc:grpChg>
        <pc:picChg chg="mod">
          <ac:chgData name="Colleen Lyerla" userId="d062c50b-c161-429f-9e31-60f9eb5fd3e8" providerId="ADAL" clId="{C09A987A-E8D2-4F49-AB02-A839A3603334}" dt="2023-01-05T22:20:26.703" v="1095" actId="164"/>
          <ac:picMkLst>
            <pc:docMk/>
            <pc:sldMk cId="3870642773" sldId="2363"/>
            <ac:picMk id="2" creationId="{8C9B61F9-DEBF-9045-1926-B68D4CA4917A}"/>
          </ac:picMkLst>
        </pc:picChg>
        <pc:picChg chg="mod">
          <ac:chgData name="Colleen Lyerla" userId="d062c50b-c161-429f-9e31-60f9eb5fd3e8" providerId="ADAL" clId="{C09A987A-E8D2-4F49-AB02-A839A3603334}" dt="2023-01-05T22:20:26.703" v="1095" actId="164"/>
          <ac:picMkLst>
            <pc:docMk/>
            <pc:sldMk cId="3870642773" sldId="2363"/>
            <ac:picMk id="4" creationId="{9FAFB4ED-109F-B81F-AA30-9DBA03034CDC}"/>
          </ac:picMkLst>
        </pc:picChg>
        <pc:picChg chg="mod">
          <ac:chgData name="Colleen Lyerla" userId="d062c50b-c161-429f-9e31-60f9eb5fd3e8" providerId="ADAL" clId="{C09A987A-E8D2-4F49-AB02-A839A3603334}" dt="2023-01-05T22:22:17.394" v="1121" actId="14861"/>
          <ac:picMkLst>
            <pc:docMk/>
            <pc:sldMk cId="3870642773" sldId="2363"/>
            <ac:picMk id="6" creationId="{5BF2A8C3-B90B-C59C-EB1A-43477716D1EF}"/>
          </ac:picMkLst>
        </pc:picChg>
        <pc:picChg chg="mod">
          <ac:chgData name="Colleen Lyerla" userId="d062c50b-c161-429f-9e31-60f9eb5fd3e8" providerId="ADAL" clId="{C09A987A-E8D2-4F49-AB02-A839A3603334}" dt="2023-01-05T22:22:17.394" v="1121" actId="14861"/>
          <ac:picMkLst>
            <pc:docMk/>
            <pc:sldMk cId="3870642773" sldId="2363"/>
            <ac:picMk id="9" creationId="{D16863D7-0D8E-AF5C-82A0-0DC7F0B67321}"/>
          </ac:picMkLst>
        </pc:picChg>
        <pc:picChg chg="mod">
          <ac:chgData name="Colleen Lyerla" userId="d062c50b-c161-429f-9e31-60f9eb5fd3e8" providerId="ADAL" clId="{C09A987A-E8D2-4F49-AB02-A839A3603334}" dt="2023-01-05T22:22:17.394" v="1121" actId="14861"/>
          <ac:picMkLst>
            <pc:docMk/>
            <pc:sldMk cId="3870642773" sldId="2363"/>
            <ac:picMk id="11" creationId="{4B165EE8-FCB6-66DC-BF93-65AB4D3DE1D6}"/>
          </ac:picMkLst>
        </pc:picChg>
        <pc:extLst>
          <p:ext xmlns:p="http://schemas.openxmlformats.org/presentationml/2006/main" uri="{D6D511B9-2390-475A-947B-AFAB55BFBCF1}">
            <pc226:cmChg xmlns:pc226="http://schemas.microsoft.com/office/powerpoint/2022/06/main/command" chg="mod">
              <pc226:chgData name="Colleen Lyerla" userId="d062c50b-c161-429f-9e31-60f9eb5fd3e8" providerId="ADAL" clId="{C09A987A-E8D2-4F49-AB02-A839A3603334}" dt="2023-01-05T22:22:29.959" v="1122"/>
              <pc2:cmMkLst xmlns:pc2="http://schemas.microsoft.com/office/powerpoint/2019/9/main/command">
                <pc:docMk/>
                <pc:sldMk cId="3870642773" sldId="2363"/>
                <pc2:cmMk id="{9D72A5D6-2001-4946-BD20-AFD22532E38B}"/>
              </pc2:cmMkLst>
            </pc226:cmChg>
          </p:ext>
        </pc:extLst>
      </pc:sldChg>
      <pc:sldChg chg="addSp delSp modSp mod">
        <pc:chgData name="Colleen Lyerla" userId="d062c50b-c161-429f-9e31-60f9eb5fd3e8" providerId="ADAL" clId="{C09A987A-E8D2-4F49-AB02-A839A3603334}" dt="2023-01-05T22:21:07.510" v="1106" actId="207"/>
        <pc:sldMkLst>
          <pc:docMk/>
          <pc:sldMk cId="4000153853" sldId="2364"/>
        </pc:sldMkLst>
        <pc:spChg chg="add mod">
          <ac:chgData name="Colleen Lyerla" userId="d062c50b-c161-429f-9e31-60f9eb5fd3e8" providerId="ADAL" clId="{C09A987A-E8D2-4F49-AB02-A839A3603334}" dt="2023-01-05T22:17:30.936" v="1065" actId="1582"/>
          <ac:spMkLst>
            <pc:docMk/>
            <pc:sldMk cId="4000153853" sldId="2364"/>
            <ac:spMk id="6" creationId="{2A86C9A8-68E3-596F-A43C-C922D9463746}"/>
          </ac:spMkLst>
        </pc:spChg>
        <pc:spChg chg="mod">
          <ac:chgData name="Colleen Lyerla" userId="d062c50b-c161-429f-9e31-60f9eb5fd3e8" providerId="ADAL" clId="{C09A987A-E8D2-4F49-AB02-A839A3603334}" dt="2023-01-05T22:21:07.510" v="1106" actId="207"/>
          <ac:spMkLst>
            <pc:docMk/>
            <pc:sldMk cId="4000153853" sldId="2364"/>
            <ac:spMk id="7" creationId="{5994EAFD-21CC-6438-A62D-3D42E0705742}"/>
          </ac:spMkLst>
        </pc:spChg>
        <pc:spChg chg="add mod">
          <ac:chgData name="Colleen Lyerla" userId="d062c50b-c161-429f-9e31-60f9eb5fd3e8" providerId="ADAL" clId="{C09A987A-E8D2-4F49-AB02-A839A3603334}" dt="2023-01-05T22:17:57.927" v="1071" actId="14100"/>
          <ac:spMkLst>
            <pc:docMk/>
            <pc:sldMk cId="4000153853" sldId="2364"/>
            <ac:spMk id="9" creationId="{EF574545-9DA5-C360-A0C9-3BBDDCF72BD0}"/>
          </ac:spMkLst>
        </pc:spChg>
        <pc:spChg chg="add del">
          <ac:chgData name="Colleen Lyerla" userId="d062c50b-c161-429f-9e31-60f9eb5fd3e8" providerId="ADAL" clId="{C09A987A-E8D2-4F49-AB02-A839A3603334}" dt="2023-01-05T22:18:24.279" v="1073" actId="478"/>
          <ac:spMkLst>
            <pc:docMk/>
            <pc:sldMk cId="4000153853" sldId="2364"/>
            <ac:spMk id="11" creationId="{42AF75B0-68E4-3174-7973-AF527D0FEFD8}"/>
          </ac:spMkLst>
        </pc:spChg>
        <pc:spChg chg="mod">
          <ac:chgData name="Colleen Lyerla" userId="d062c50b-c161-429f-9e31-60f9eb5fd3e8" providerId="ADAL" clId="{C09A987A-E8D2-4F49-AB02-A839A3603334}" dt="2023-01-05T22:15:25.467" v="1037" actId="113"/>
          <ac:spMkLst>
            <pc:docMk/>
            <pc:sldMk cId="4000153853" sldId="2364"/>
            <ac:spMk id="12" creationId="{F2F12CCF-936B-9CD4-4900-F3A4EFFE1799}"/>
          </ac:spMkLst>
        </pc:spChg>
        <pc:picChg chg="mod ord modCrop">
          <ac:chgData name="Colleen Lyerla" userId="d062c50b-c161-429f-9e31-60f9eb5fd3e8" providerId="ADAL" clId="{C09A987A-E8D2-4F49-AB02-A839A3603334}" dt="2023-01-05T22:16:59.103" v="1061" actId="1076"/>
          <ac:picMkLst>
            <pc:docMk/>
            <pc:sldMk cId="4000153853" sldId="2364"/>
            <ac:picMk id="2" creationId="{9216A8D6-9A16-CBD9-D44E-299F24C5EE5D}"/>
          </ac:picMkLst>
        </pc:picChg>
        <pc:picChg chg="mod">
          <ac:chgData name="Colleen Lyerla" userId="d062c50b-c161-429f-9e31-60f9eb5fd3e8" providerId="ADAL" clId="{C09A987A-E8D2-4F49-AB02-A839A3603334}" dt="2023-01-05T22:19:45.774" v="1088" actId="1076"/>
          <ac:picMkLst>
            <pc:docMk/>
            <pc:sldMk cId="4000153853" sldId="2364"/>
            <ac:picMk id="3" creationId="{4793C248-5CC9-BD24-289F-69AADDC628C3}"/>
          </ac:picMkLst>
        </pc:picChg>
        <pc:picChg chg="mod">
          <ac:chgData name="Colleen Lyerla" userId="d062c50b-c161-429f-9e31-60f9eb5fd3e8" providerId="ADAL" clId="{C09A987A-E8D2-4F49-AB02-A839A3603334}" dt="2023-01-05T22:16:45.117" v="1057" actId="14861"/>
          <ac:picMkLst>
            <pc:docMk/>
            <pc:sldMk cId="4000153853" sldId="2364"/>
            <ac:picMk id="4" creationId="{FB82D68B-77C8-0DC8-248C-6D20A70C8FF6}"/>
          </ac:picMkLst>
        </pc:picChg>
        <pc:cxnChg chg="add mod">
          <ac:chgData name="Colleen Lyerla" userId="d062c50b-c161-429f-9e31-60f9eb5fd3e8" providerId="ADAL" clId="{C09A987A-E8D2-4F49-AB02-A839A3603334}" dt="2023-01-05T22:18:50.601" v="1077" actId="1582"/>
          <ac:cxnSpMkLst>
            <pc:docMk/>
            <pc:sldMk cId="4000153853" sldId="2364"/>
            <ac:cxnSpMk id="14" creationId="{13CEA54C-9942-BB14-E9C7-3E0C3FD2D728}"/>
          </ac:cxnSpMkLst>
        </pc:cxnChg>
      </pc:sldChg>
      <pc:sldChg chg="addSp delSp modSp mod ord">
        <pc:chgData name="Colleen Lyerla" userId="d062c50b-c161-429f-9e31-60f9eb5fd3e8" providerId="ADAL" clId="{C09A987A-E8D2-4F49-AB02-A839A3603334}" dt="2023-01-05T21:37:57.369" v="751" actId="1076"/>
        <pc:sldMkLst>
          <pc:docMk/>
          <pc:sldMk cId="444304975" sldId="2365"/>
        </pc:sldMkLst>
        <pc:spChg chg="add del mod">
          <ac:chgData name="Colleen Lyerla" userId="d062c50b-c161-429f-9e31-60f9eb5fd3e8" providerId="ADAL" clId="{C09A987A-E8D2-4F49-AB02-A839A3603334}" dt="2023-01-05T21:28:23.705" v="625" actId="478"/>
          <ac:spMkLst>
            <pc:docMk/>
            <pc:sldMk cId="444304975" sldId="2365"/>
            <ac:spMk id="2" creationId="{D4FDB6C5-8C02-932D-538E-275AE2BE3A5F}"/>
          </ac:spMkLst>
        </pc:spChg>
        <pc:spChg chg="add del mod">
          <ac:chgData name="Colleen Lyerla" userId="d062c50b-c161-429f-9e31-60f9eb5fd3e8" providerId="ADAL" clId="{C09A987A-E8D2-4F49-AB02-A839A3603334}" dt="2023-01-05T21:28:25.524" v="626" actId="478"/>
          <ac:spMkLst>
            <pc:docMk/>
            <pc:sldMk cId="444304975" sldId="2365"/>
            <ac:spMk id="3" creationId="{7170C3DE-99B5-F08A-09AA-4D96BC7F916C}"/>
          </ac:spMkLst>
        </pc:spChg>
        <pc:spChg chg="add mod">
          <ac:chgData name="Colleen Lyerla" userId="d062c50b-c161-429f-9e31-60f9eb5fd3e8" providerId="ADAL" clId="{C09A987A-E8D2-4F49-AB02-A839A3603334}" dt="2023-01-05T21:35:35.987" v="724" actId="164"/>
          <ac:spMkLst>
            <pc:docMk/>
            <pc:sldMk cId="444304975" sldId="2365"/>
            <ac:spMk id="4" creationId="{D5CAF2EB-3457-B0E3-0638-62C3F1F9367D}"/>
          </ac:spMkLst>
        </pc:spChg>
        <pc:spChg chg="add mod">
          <ac:chgData name="Colleen Lyerla" userId="d062c50b-c161-429f-9e31-60f9eb5fd3e8" providerId="ADAL" clId="{C09A987A-E8D2-4F49-AB02-A839A3603334}" dt="2023-01-05T21:35:35.987" v="724" actId="164"/>
          <ac:spMkLst>
            <pc:docMk/>
            <pc:sldMk cId="444304975" sldId="2365"/>
            <ac:spMk id="6" creationId="{796B99FA-8328-75A0-9BC0-27B2810204FE}"/>
          </ac:spMkLst>
        </pc:spChg>
        <pc:spChg chg="del mod">
          <ac:chgData name="Colleen Lyerla" userId="d062c50b-c161-429f-9e31-60f9eb5fd3e8" providerId="ADAL" clId="{C09A987A-E8D2-4F49-AB02-A839A3603334}" dt="2023-01-05T21:24:26.123" v="603" actId="478"/>
          <ac:spMkLst>
            <pc:docMk/>
            <pc:sldMk cId="444304975" sldId="2365"/>
            <ac:spMk id="7" creationId="{5994EAFD-21CC-6438-A62D-3D42E0705742}"/>
          </ac:spMkLst>
        </pc:spChg>
        <pc:spChg chg="add mod">
          <ac:chgData name="Colleen Lyerla" userId="d062c50b-c161-429f-9e31-60f9eb5fd3e8" providerId="ADAL" clId="{C09A987A-E8D2-4F49-AB02-A839A3603334}" dt="2023-01-05T21:35:35.987" v="724" actId="164"/>
          <ac:spMkLst>
            <pc:docMk/>
            <pc:sldMk cId="444304975" sldId="2365"/>
            <ac:spMk id="9" creationId="{C8A087EC-707E-B5D1-6DA2-F9C1C859D507}"/>
          </ac:spMkLst>
        </pc:spChg>
        <pc:spChg chg="add mod">
          <ac:chgData name="Colleen Lyerla" userId="d062c50b-c161-429f-9e31-60f9eb5fd3e8" providerId="ADAL" clId="{C09A987A-E8D2-4F49-AB02-A839A3603334}" dt="2023-01-05T21:35:38.935" v="725" actId="164"/>
          <ac:spMkLst>
            <pc:docMk/>
            <pc:sldMk cId="444304975" sldId="2365"/>
            <ac:spMk id="11" creationId="{CA53F6FF-DB1B-5FDD-6420-196A22EB01A8}"/>
          </ac:spMkLst>
        </pc:spChg>
        <pc:spChg chg="mod">
          <ac:chgData name="Colleen Lyerla" userId="d062c50b-c161-429f-9e31-60f9eb5fd3e8" providerId="ADAL" clId="{C09A987A-E8D2-4F49-AB02-A839A3603334}" dt="2023-01-05T21:24:22.524" v="602" actId="20577"/>
          <ac:spMkLst>
            <pc:docMk/>
            <pc:sldMk cId="444304975" sldId="2365"/>
            <ac:spMk id="12" creationId="{F2F12CCF-936B-9CD4-4900-F3A4EFFE1799}"/>
          </ac:spMkLst>
        </pc:spChg>
        <pc:spChg chg="add mod">
          <ac:chgData name="Colleen Lyerla" userId="d062c50b-c161-429f-9e31-60f9eb5fd3e8" providerId="ADAL" clId="{C09A987A-E8D2-4F49-AB02-A839A3603334}" dt="2023-01-05T21:35:38.935" v="725" actId="164"/>
          <ac:spMkLst>
            <pc:docMk/>
            <pc:sldMk cId="444304975" sldId="2365"/>
            <ac:spMk id="13" creationId="{CF5E4C2C-D089-19F0-5506-E3CD55E973A1}"/>
          </ac:spMkLst>
        </pc:spChg>
        <pc:spChg chg="add mod">
          <ac:chgData name="Colleen Lyerla" userId="d062c50b-c161-429f-9e31-60f9eb5fd3e8" providerId="ADAL" clId="{C09A987A-E8D2-4F49-AB02-A839A3603334}" dt="2023-01-05T21:35:38.935" v="725" actId="164"/>
          <ac:spMkLst>
            <pc:docMk/>
            <pc:sldMk cId="444304975" sldId="2365"/>
            <ac:spMk id="14" creationId="{63FEABF4-A1E6-93C6-91B8-73951331D4DB}"/>
          </ac:spMkLst>
        </pc:spChg>
        <pc:spChg chg="add mod">
          <ac:chgData name="Colleen Lyerla" userId="d062c50b-c161-429f-9e31-60f9eb5fd3e8" providerId="ADAL" clId="{C09A987A-E8D2-4F49-AB02-A839A3603334}" dt="2023-01-05T21:37:44.293" v="750" actId="20577"/>
          <ac:spMkLst>
            <pc:docMk/>
            <pc:sldMk cId="444304975" sldId="2365"/>
            <ac:spMk id="19" creationId="{AA12BDF8-B7D4-478F-300B-666F47E9F07D}"/>
          </ac:spMkLst>
        </pc:spChg>
        <pc:grpChg chg="add mod">
          <ac:chgData name="Colleen Lyerla" userId="d062c50b-c161-429f-9e31-60f9eb5fd3e8" providerId="ADAL" clId="{C09A987A-E8D2-4F49-AB02-A839A3603334}" dt="2023-01-05T21:35:55.505" v="728" actId="1076"/>
          <ac:grpSpMkLst>
            <pc:docMk/>
            <pc:sldMk cId="444304975" sldId="2365"/>
            <ac:grpSpMk id="15" creationId="{227ED8CB-5F5D-BA39-62F0-CC91EE16DBAB}"/>
          </ac:grpSpMkLst>
        </pc:grpChg>
        <pc:grpChg chg="add mod">
          <ac:chgData name="Colleen Lyerla" userId="d062c50b-c161-429f-9e31-60f9eb5fd3e8" providerId="ADAL" clId="{C09A987A-E8D2-4F49-AB02-A839A3603334}" dt="2023-01-05T21:35:46.634" v="726" actId="1076"/>
          <ac:grpSpMkLst>
            <pc:docMk/>
            <pc:sldMk cId="444304975" sldId="2365"/>
            <ac:grpSpMk id="16" creationId="{8A35A186-A5E4-72E3-4815-213C9956188E}"/>
          </ac:grpSpMkLst>
        </pc:grpChg>
        <pc:cxnChg chg="add mod">
          <ac:chgData name="Colleen Lyerla" userId="d062c50b-c161-429f-9e31-60f9eb5fd3e8" providerId="ADAL" clId="{C09A987A-E8D2-4F49-AB02-A839A3603334}" dt="2023-01-05T21:37:57.369" v="751" actId="1076"/>
          <ac:cxnSpMkLst>
            <pc:docMk/>
            <pc:sldMk cId="444304975" sldId="2365"/>
            <ac:cxnSpMk id="18" creationId="{EA322416-A04C-9DD6-AFBB-21D922627617}"/>
          </ac:cxnSpMkLst>
        </pc:cxnChg>
      </pc:sldChg>
      <pc:sldChg chg="del">
        <pc:chgData name="Colleen Lyerla" userId="d062c50b-c161-429f-9e31-60f9eb5fd3e8" providerId="ADAL" clId="{C09A987A-E8D2-4F49-AB02-A839A3603334}" dt="2023-01-05T22:13:28.462" v="1035" actId="2696"/>
        <pc:sldMkLst>
          <pc:docMk/>
          <pc:sldMk cId="3572446302" sldId="2366"/>
        </pc:sldMkLst>
      </pc:sldChg>
      <pc:sldChg chg="modSp mod">
        <pc:chgData name="Colleen Lyerla" userId="d062c50b-c161-429f-9e31-60f9eb5fd3e8" providerId="ADAL" clId="{C09A987A-E8D2-4F49-AB02-A839A3603334}" dt="2023-01-05T01:50:35.004" v="349" actId="1076"/>
        <pc:sldMkLst>
          <pc:docMk/>
          <pc:sldMk cId="3700040371" sldId="2367"/>
        </pc:sldMkLst>
        <pc:spChg chg="mod">
          <ac:chgData name="Colleen Lyerla" userId="d062c50b-c161-429f-9e31-60f9eb5fd3e8" providerId="ADAL" clId="{C09A987A-E8D2-4F49-AB02-A839A3603334}" dt="2023-01-05T01:50:19.431" v="346" actId="14100"/>
          <ac:spMkLst>
            <pc:docMk/>
            <pc:sldMk cId="3700040371" sldId="2367"/>
            <ac:spMk id="2" creationId="{322BF1B7-31FA-9B53-08FC-F05804678DD0}"/>
          </ac:spMkLst>
        </pc:spChg>
        <pc:spChg chg="mod">
          <ac:chgData name="Colleen Lyerla" userId="d062c50b-c161-429f-9e31-60f9eb5fd3e8" providerId="ADAL" clId="{C09A987A-E8D2-4F49-AB02-A839A3603334}" dt="2023-01-05T01:50:24.949" v="347" actId="255"/>
          <ac:spMkLst>
            <pc:docMk/>
            <pc:sldMk cId="3700040371" sldId="2367"/>
            <ac:spMk id="4" creationId="{1E20F091-726D-B441-035C-FE4D407708AE}"/>
          </ac:spMkLst>
        </pc:spChg>
        <pc:spChg chg="mod">
          <ac:chgData name="Colleen Lyerla" userId="d062c50b-c161-429f-9e31-60f9eb5fd3e8" providerId="ADAL" clId="{C09A987A-E8D2-4F49-AB02-A839A3603334}" dt="2023-01-05T01:50:35.004" v="349" actId="1076"/>
          <ac:spMkLst>
            <pc:docMk/>
            <pc:sldMk cId="3700040371" sldId="2367"/>
            <ac:spMk id="6" creationId="{5A097816-0E20-6112-FEFE-FD2EF4DB610C}"/>
          </ac:spMkLst>
        </pc:spChg>
        <pc:spChg chg="mod">
          <ac:chgData name="Colleen Lyerla" userId="d062c50b-c161-429f-9e31-60f9eb5fd3e8" providerId="ADAL" clId="{C09A987A-E8D2-4F49-AB02-A839A3603334}" dt="2023-01-05T01:39:01.671" v="145" actId="255"/>
          <ac:spMkLst>
            <pc:docMk/>
            <pc:sldMk cId="3700040371" sldId="2367"/>
            <ac:spMk id="12" creationId="{F2F12CCF-936B-9CD4-4900-F3A4EFFE1799}"/>
          </ac:spMkLst>
        </pc:spChg>
        <pc:picChg chg="mod">
          <ac:chgData name="Colleen Lyerla" userId="d062c50b-c161-429f-9e31-60f9eb5fd3e8" providerId="ADAL" clId="{C09A987A-E8D2-4F49-AB02-A839A3603334}" dt="2023-01-05T01:42:51.464" v="176" actId="14861"/>
          <ac:picMkLst>
            <pc:docMk/>
            <pc:sldMk cId="3700040371" sldId="2367"/>
            <ac:picMk id="3" creationId="{768382C7-19F7-11AB-824B-33B156D677BE}"/>
          </ac:picMkLst>
        </pc:picChg>
        <pc:picChg chg="mod">
          <ac:chgData name="Colleen Lyerla" userId="d062c50b-c161-429f-9e31-60f9eb5fd3e8" providerId="ADAL" clId="{C09A987A-E8D2-4F49-AB02-A839A3603334}" dt="2023-01-05T01:42:55.912" v="177" actId="14861"/>
          <ac:picMkLst>
            <pc:docMk/>
            <pc:sldMk cId="3700040371" sldId="2367"/>
            <ac:picMk id="7" creationId="{034DA109-ADCF-2F97-3EEE-6FB23F7AB147}"/>
          </ac:picMkLst>
        </pc:picChg>
      </pc:sldChg>
      <pc:sldChg chg="modSp mod">
        <pc:chgData name="Colleen Lyerla" userId="d062c50b-c161-429f-9e31-60f9eb5fd3e8" providerId="ADAL" clId="{C09A987A-E8D2-4F49-AB02-A839A3603334}" dt="2023-01-05T21:40:50.339" v="777" actId="1076"/>
        <pc:sldMkLst>
          <pc:docMk/>
          <pc:sldMk cId="121078629" sldId="2368"/>
        </pc:sldMkLst>
        <pc:spChg chg="mod">
          <ac:chgData name="Colleen Lyerla" userId="d062c50b-c161-429f-9e31-60f9eb5fd3e8" providerId="ADAL" clId="{C09A987A-E8D2-4F49-AB02-A839A3603334}" dt="2023-01-05T21:40:45.449" v="776" actId="1076"/>
          <ac:spMkLst>
            <pc:docMk/>
            <pc:sldMk cId="121078629" sldId="2368"/>
            <ac:spMk id="11" creationId="{FD230741-7E9D-B59C-6416-F01AF56B2C03}"/>
          </ac:spMkLst>
        </pc:spChg>
        <pc:picChg chg="mod">
          <ac:chgData name="Colleen Lyerla" userId="d062c50b-c161-429f-9e31-60f9eb5fd3e8" providerId="ADAL" clId="{C09A987A-E8D2-4F49-AB02-A839A3603334}" dt="2023-01-05T21:40:50.339" v="777" actId="1076"/>
          <ac:picMkLst>
            <pc:docMk/>
            <pc:sldMk cId="121078629" sldId="2368"/>
            <ac:picMk id="2" creationId="{1503CE28-94EC-45E9-FBE1-D76A85F3CF52}"/>
          </ac:picMkLst>
        </pc:picChg>
        <pc:picChg chg="mod">
          <ac:chgData name="Colleen Lyerla" userId="d062c50b-c161-429f-9e31-60f9eb5fd3e8" providerId="ADAL" clId="{C09A987A-E8D2-4F49-AB02-A839A3603334}" dt="2023-01-05T21:40:50.339" v="777" actId="1076"/>
          <ac:picMkLst>
            <pc:docMk/>
            <pc:sldMk cId="121078629" sldId="2368"/>
            <ac:picMk id="3" creationId="{B9444B1A-816D-EF36-CE8D-CC1D7A58BBE2}"/>
          </ac:picMkLst>
        </pc:picChg>
      </pc:sldChg>
      <pc:sldChg chg="delSp modSp mod">
        <pc:chgData name="Colleen Lyerla" userId="d062c50b-c161-429f-9e31-60f9eb5fd3e8" providerId="ADAL" clId="{C09A987A-E8D2-4F49-AB02-A839A3603334}" dt="2023-01-05T21:47:30.063" v="857" actId="207"/>
        <pc:sldMkLst>
          <pc:docMk/>
          <pc:sldMk cId="1762572596" sldId="2369"/>
        </pc:sldMkLst>
        <pc:spChg chg="del mod">
          <ac:chgData name="Colleen Lyerla" userId="d062c50b-c161-429f-9e31-60f9eb5fd3e8" providerId="ADAL" clId="{C09A987A-E8D2-4F49-AB02-A839A3603334}" dt="2023-01-05T21:42:06.514" v="788" actId="478"/>
          <ac:spMkLst>
            <pc:docMk/>
            <pc:sldMk cId="1762572596" sldId="2369"/>
            <ac:spMk id="4" creationId="{D8D759BB-ABCF-E8E9-3B5B-B57201B275E6}"/>
          </ac:spMkLst>
        </pc:spChg>
        <pc:spChg chg="mod">
          <ac:chgData name="Colleen Lyerla" userId="d062c50b-c161-429f-9e31-60f9eb5fd3e8" providerId="ADAL" clId="{C09A987A-E8D2-4F49-AB02-A839A3603334}" dt="2023-01-05T21:47:30.063" v="857" actId="207"/>
          <ac:spMkLst>
            <pc:docMk/>
            <pc:sldMk cId="1762572596" sldId="2369"/>
            <ac:spMk id="11" creationId="{FD230741-7E9D-B59C-6416-F01AF56B2C03}"/>
          </ac:spMkLst>
        </pc:spChg>
        <pc:picChg chg="mod">
          <ac:chgData name="Colleen Lyerla" userId="d062c50b-c161-429f-9e31-60f9eb5fd3e8" providerId="ADAL" clId="{C09A987A-E8D2-4F49-AB02-A839A3603334}" dt="2023-01-05T21:42:36.860" v="800" actId="14861"/>
          <ac:picMkLst>
            <pc:docMk/>
            <pc:sldMk cId="1762572596" sldId="2369"/>
            <ac:picMk id="8" creationId="{8242A19E-F700-76B8-E544-2833CA4F0AEE}"/>
          </ac:picMkLst>
        </pc:picChg>
      </pc:sldChg>
      <pc:sldChg chg="modSp mod">
        <pc:chgData name="Colleen Lyerla" userId="d062c50b-c161-429f-9e31-60f9eb5fd3e8" providerId="ADAL" clId="{C09A987A-E8D2-4F49-AB02-A839A3603334}" dt="2023-01-05T21:52:45.135" v="922" actId="1076"/>
        <pc:sldMkLst>
          <pc:docMk/>
          <pc:sldMk cId="3849110411" sldId="2370"/>
        </pc:sldMkLst>
        <pc:spChg chg="mod">
          <ac:chgData name="Colleen Lyerla" userId="d062c50b-c161-429f-9e31-60f9eb5fd3e8" providerId="ADAL" clId="{C09A987A-E8D2-4F49-AB02-A839A3603334}" dt="2023-01-05T21:51:46.561" v="909" actId="207"/>
          <ac:spMkLst>
            <pc:docMk/>
            <pc:sldMk cId="3849110411" sldId="2370"/>
            <ac:spMk id="11" creationId="{FD230741-7E9D-B59C-6416-F01AF56B2C03}"/>
          </ac:spMkLst>
        </pc:spChg>
        <pc:spChg chg="mod">
          <ac:chgData name="Colleen Lyerla" userId="d062c50b-c161-429f-9e31-60f9eb5fd3e8" providerId="ADAL" clId="{C09A987A-E8D2-4F49-AB02-A839A3603334}" dt="2023-01-05T21:52:12.488" v="915" actId="207"/>
          <ac:spMkLst>
            <pc:docMk/>
            <pc:sldMk cId="3849110411" sldId="2370"/>
            <ac:spMk id="13" creationId="{EF6F2EAF-0582-E155-DFDE-A5BA4EA2AE61}"/>
          </ac:spMkLst>
        </pc:spChg>
        <pc:picChg chg="mod">
          <ac:chgData name="Colleen Lyerla" userId="d062c50b-c161-429f-9e31-60f9eb5fd3e8" providerId="ADAL" clId="{C09A987A-E8D2-4F49-AB02-A839A3603334}" dt="2023-01-05T21:52:45.135" v="922" actId="1076"/>
          <ac:picMkLst>
            <pc:docMk/>
            <pc:sldMk cId="3849110411" sldId="2370"/>
            <ac:picMk id="1026" creationId="{3F949609-2BA8-5BFF-7D25-B89B062DB8B0}"/>
          </ac:picMkLst>
        </pc:picChg>
      </pc:sldChg>
      <pc:sldChg chg="modSp mod">
        <pc:chgData name="Colleen Lyerla" userId="d062c50b-c161-429f-9e31-60f9eb5fd3e8" providerId="ADAL" clId="{C09A987A-E8D2-4F49-AB02-A839A3603334}" dt="2023-01-05T21:51:28.407" v="907" actId="1076"/>
        <pc:sldMkLst>
          <pc:docMk/>
          <pc:sldMk cId="1863881961" sldId="2371"/>
        </pc:sldMkLst>
        <pc:spChg chg="mod">
          <ac:chgData name="Colleen Lyerla" userId="d062c50b-c161-429f-9e31-60f9eb5fd3e8" providerId="ADAL" clId="{C09A987A-E8D2-4F49-AB02-A839A3603334}" dt="2023-01-05T21:51:28.407" v="907" actId="1076"/>
          <ac:spMkLst>
            <pc:docMk/>
            <pc:sldMk cId="1863881961" sldId="2371"/>
            <ac:spMk id="3" creationId="{14F0B6BF-20E1-E4A6-B25A-6BD1B5E5524E}"/>
          </ac:spMkLst>
        </pc:spChg>
        <pc:picChg chg="mod">
          <ac:chgData name="Colleen Lyerla" userId="d062c50b-c161-429f-9e31-60f9eb5fd3e8" providerId="ADAL" clId="{C09A987A-E8D2-4F49-AB02-A839A3603334}" dt="2023-01-05T21:51:01.369" v="903" actId="1076"/>
          <ac:picMkLst>
            <pc:docMk/>
            <pc:sldMk cId="1863881961" sldId="2371"/>
            <ac:picMk id="2" creationId="{A8B04225-697A-202B-C4FD-461635ACFC9F}"/>
          </ac:picMkLst>
        </pc:picChg>
        <pc:picChg chg="mod">
          <ac:chgData name="Colleen Lyerla" userId="d062c50b-c161-429f-9e31-60f9eb5fd3e8" providerId="ADAL" clId="{C09A987A-E8D2-4F49-AB02-A839A3603334}" dt="2023-01-05T21:51:07.199" v="904" actId="1076"/>
          <ac:picMkLst>
            <pc:docMk/>
            <pc:sldMk cId="1863881961" sldId="2371"/>
            <ac:picMk id="2050" creationId="{1AA91465-EEE4-4BD2-9C7B-9A52C82A1378}"/>
          </ac:picMkLst>
        </pc:picChg>
      </pc:sldChg>
      <pc:sldChg chg="modSp mod">
        <pc:chgData name="Colleen Lyerla" userId="d062c50b-c161-429f-9e31-60f9eb5fd3e8" providerId="ADAL" clId="{C09A987A-E8D2-4F49-AB02-A839A3603334}" dt="2023-01-05T21:54:01.523" v="943" actId="1076"/>
        <pc:sldMkLst>
          <pc:docMk/>
          <pc:sldMk cId="419995245" sldId="2372"/>
        </pc:sldMkLst>
        <pc:spChg chg="mod">
          <ac:chgData name="Colleen Lyerla" userId="d062c50b-c161-429f-9e31-60f9eb5fd3e8" providerId="ADAL" clId="{C09A987A-E8D2-4F49-AB02-A839A3603334}" dt="2023-01-05T21:53:27.397" v="934" actId="1076"/>
          <ac:spMkLst>
            <pc:docMk/>
            <pc:sldMk cId="419995245" sldId="2372"/>
            <ac:spMk id="3" creationId="{14F0B6BF-20E1-E4A6-B25A-6BD1B5E5524E}"/>
          </ac:spMkLst>
        </pc:spChg>
        <pc:spChg chg="mod">
          <ac:chgData name="Colleen Lyerla" userId="d062c50b-c161-429f-9e31-60f9eb5fd3e8" providerId="ADAL" clId="{C09A987A-E8D2-4F49-AB02-A839A3603334}" dt="2023-01-05T21:52:54.775" v="923" actId="20577"/>
          <ac:spMkLst>
            <pc:docMk/>
            <pc:sldMk cId="419995245" sldId="2372"/>
            <ac:spMk id="9" creationId="{CD0F6DF7-BC2C-4CFF-41E6-07DFC5918D5F}"/>
          </ac:spMkLst>
        </pc:spChg>
        <pc:picChg chg="mod">
          <ac:chgData name="Colleen Lyerla" userId="d062c50b-c161-429f-9e31-60f9eb5fd3e8" providerId="ADAL" clId="{C09A987A-E8D2-4F49-AB02-A839A3603334}" dt="2023-01-05T21:54:01.523" v="943" actId="1076"/>
          <ac:picMkLst>
            <pc:docMk/>
            <pc:sldMk cId="419995245" sldId="2372"/>
            <ac:picMk id="4" creationId="{875871EF-17AD-3469-6B1E-EDD7DFFF55AA}"/>
          </ac:picMkLst>
        </pc:picChg>
        <pc:picChg chg="mod">
          <ac:chgData name="Colleen Lyerla" userId="d062c50b-c161-429f-9e31-60f9eb5fd3e8" providerId="ADAL" clId="{C09A987A-E8D2-4F49-AB02-A839A3603334}" dt="2023-01-05T21:53:57.796" v="942" actId="1076"/>
          <ac:picMkLst>
            <pc:docMk/>
            <pc:sldMk cId="419995245" sldId="2372"/>
            <ac:picMk id="4098" creationId="{7D58F352-30FA-7A59-4C5E-EB244E4E3B3C}"/>
          </ac:picMkLst>
        </pc:picChg>
      </pc:sldChg>
      <pc:sldChg chg="modSp mod ord">
        <pc:chgData name="Colleen Lyerla" userId="d062c50b-c161-429f-9e31-60f9eb5fd3e8" providerId="ADAL" clId="{C09A987A-E8D2-4F49-AB02-A839A3603334}" dt="2023-01-05T21:59:08.179" v="1011" actId="207"/>
        <pc:sldMkLst>
          <pc:docMk/>
          <pc:sldMk cId="599360072" sldId="2373"/>
        </pc:sldMkLst>
        <pc:spChg chg="mod">
          <ac:chgData name="Colleen Lyerla" userId="d062c50b-c161-429f-9e31-60f9eb5fd3e8" providerId="ADAL" clId="{C09A987A-E8D2-4F49-AB02-A839A3603334}" dt="2023-01-05T21:59:08.179" v="1011" actId="207"/>
          <ac:spMkLst>
            <pc:docMk/>
            <pc:sldMk cId="599360072" sldId="2373"/>
            <ac:spMk id="3" creationId="{14F0B6BF-20E1-E4A6-B25A-6BD1B5E5524E}"/>
          </ac:spMkLst>
        </pc:spChg>
        <pc:spChg chg="mod">
          <ac:chgData name="Colleen Lyerla" userId="d062c50b-c161-429f-9e31-60f9eb5fd3e8" providerId="ADAL" clId="{C09A987A-E8D2-4F49-AB02-A839A3603334}" dt="2023-01-05T21:57:36.255" v="984" actId="20577"/>
          <ac:spMkLst>
            <pc:docMk/>
            <pc:sldMk cId="599360072" sldId="2373"/>
            <ac:spMk id="9" creationId="{CD0F6DF7-BC2C-4CFF-41E6-07DFC5918D5F}"/>
          </ac:spMkLst>
        </pc:spChg>
        <pc:picChg chg="mod">
          <ac:chgData name="Colleen Lyerla" userId="d062c50b-c161-429f-9e31-60f9eb5fd3e8" providerId="ADAL" clId="{C09A987A-E8D2-4F49-AB02-A839A3603334}" dt="2023-01-05T21:58:49.043" v="1009" actId="14861"/>
          <ac:picMkLst>
            <pc:docMk/>
            <pc:sldMk cId="599360072" sldId="2373"/>
            <ac:picMk id="2" creationId="{951BE7D9-7B18-0075-AE18-996892705F41}"/>
          </ac:picMkLst>
        </pc:picChg>
        <pc:picChg chg="mod">
          <ac:chgData name="Colleen Lyerla" userId="d062c50b-c161-429f-9e31-60f9eb5fd3e8" providerId="ADAL" clId="{C09A987A-E8D2-4F49-AB02-A839A3603334}" dt="2023-01-05T21:58:49.043" v="1009" actId="14861"/>
          <ac:picMkLst>
            <pc:docMk/>
            <pc:sldMk cId="599360072" sldId="2373"/>
            <ac:picMk id="8" creationId="{CF86D554-BDE5-AA3D-9382-DD8F8DE75709}"/>
          </ac:picMkLst>
        </pc:picChg>
      </pc:sldChg>
      <pc:sldChg chg="modSp mod">
        <pc:chgData name="Colleen Lyerla" userId="d062c50b-c161-429f-9e31-60f9eb5fd3e8" providerId="ADAL" clId="{C09A987A-E8D2-4F49-AB02-A839A3603334}" dt="2023-01-05T21:55:26.035" v="962" actId="1076"/>
        <pc:sldMkLst>
          <pc:docMk/>
          <pc:sldMk cId="3242001635" sldId="2374"/>
        </pc:sldMkLst>
        <pc:spChg chg="mod">
          <ac:chgData name="Colleen Lyerla" userId="d062c50b-c161-429f-9e31-60f9eb5fd3e8" providerId="ADAL" clId="{C09A987A-E8D2-4F49-AB02-A839A3603334}" dt="2023-01-05T21:54:40.612" v="949" actId="207"/>
          <ac:spMkLst>
            <pc:docMk/>
            <pc:sldMk cId="3242001635" sldId="2374"/>
            <ac:spMk id="3" creationId="{14F0B6BF-20E1-E4A6-B25A-6BD1B5E5524E}"/>
          </ac:spMkLst>
        </pc:spChg>
        <pc:spChg chg="mod">
          <ac:chgData name="Colleen Lyerla" userId="d062c50b-c161-429f-9e31-60f9eb5fd3e8" providerId="ADAL" clId="{C09A987A-E8D2-4F49-AB02-A839A3603334}" dt="2023-01-05T21:55:01.290" v="954" actId="1076"/>
          <ac:spMkLst>
            <pc:docMk/>
            <pc:sldMk cId="3242001635" sldId="2374"/>
            <ac:spMk id="8" creationId="{7ADB5C82-79D6-6727-BA8B-1BA7CB323E3F}"/>
          </ac:spMkLst>
        </pc:spChg>
        <pc:spChg chg="mod">
          <ac:chgData name="Colleen Lyerla" userId="d062c50b-c161-429f-9e31-60f9eb5fd3e8" providerId="ADAL" clId="{C09A987A-E8D2-4F49-AB02-A839A3603334}" dt="2023-01-05T21:54:13.996" v="944" actId="20577"/>
          <ac:spMkLst>
            <pc:docMk/>
            <pc:sldMk cId="3242001635" sldId="2374"/>
            <ac:spMk id="9" creationId="{CD0F6DF7-BC2C-4CFF-41E6-07DFC5918D5F}"/>
          </ac:spMkLst>
        </pc:spChg>
        <pc:picChg chg="mod">
          <ac:chgData name="Colleen Lyerla" userId="d062c50b-c161-429f-9e31-60f9eb5fd3e8" providerId="ADAL" clId="{C09A987A-E8D2-4F49-AB02-A839A3603334}" dt="2023-01-05T21:55:26.035" v="962" actId="1076"/>
          <ac:picMkLst>
            <pc:docMk/>
            <pc:sldMk cId="3242001635" sldId="2374"/>
            <ac:picMk id="4" creationId="{7C539B30-4D42-5C9B-D528-65F490E462EB}"/>
          </ac:picMkLst>
        </pc:picChg>
        <pc:picChg chg="mod">
          <ac:chgData name="Colleen Lyerla" userId="d062c50b-c161-429f-9e31-60f9eb5fd3e8" providerId="ADAL" clId="{C09A987A-E8D2-4F49-AB02-A839A3603334}" dt="2023-01-05T21:55:20.253" v="961" actId="14861"/>
          <ac:picMkLst>
            <pc:docMk/>
            <pc:sldMk cId="3242001635" sldId="2374"/>
            <ac:picMk id="8194" creationId="{5FDA3F63-4717-9828-AA9D-6211F0E0138A}"/>
          </ac:picMkLst>
        </pc:picChg>
      </pc:sldChg>
      <pc:sldChg chg="modSp mod">
        <pc:chgData name="Colleen Lyerla" userId="d062c50b-c161-429f-9e31-60f9eb5fd3e8" providerId="ADAL" clId="{C09A987A-E8D2-4F49-AB02-A839A3603334}" dt="2023-01-05T21:57:15.544" v="981" actId="1076"/>
        <pc:sldMkLst>
          <pc:docMk/>
          <pc:sldMk cId="3334848046" sldId="2376"/>
        </pc:sldMkLst>
        <pc:spChg chg="mod">
          <ac:chgData name="Colleen Lyerla" userId="d062c50b-c161-429f-9e31-60f9eb5fd3e8" providerId="ADAL" clId="{C09A987A-E8D2-4F49-AB02-A839A3603334}" dt="2023-01-05T21:56:58.233" v="976" actId="179"/>
          <ac:spMkLst>
            <pc:docMk/>
            <pc:sldMk cId="3334848046" sldId="2376"/>
            <ac:spMk id="4" creationId="{E863B475-E24C-8916-E965-7CAE8C5B6EAC}"/>
          </ac:spMkLst>
        </pc:spChg>
        <pc:spChg chg="mod">
          <ac:chgData name="Colleen Lyerla" userId="d062c50b-c161-429f-9e31-60f9eb5fd3e8" providerId="ADAL" clId="{C09A987A-E8D2-4F49-AB02-A839A3603334}" dt="2023-01-05T21:56:27.229" v="968" actId="20577"/>
          <ac:spMkLst>
            <pc:docMk/>
            <pc:sldMk cId="3334848046" sldId="2376"/>
            <ac:spMk id="9" creationId="{CD0F6DF7-BC2C-4CFF-41E6-07DFC5918D5F}"/>
          </ac:spMkLst>
        </pc:spChg>
        <pc:picChg chg="mod">
          <ac:chgData name="Colleen Lyerla" userId="d062c50b-c161-429f-9e31-60f9eb5fd3e8" providerId="ADAL" clId="{C09A987A-E8D2-4F49-AB02-A839A3603334}" dt="2023-01-05T21:57:15.544" v="981" actId="1076"/>
          <ac:picMkLst>
            <pc:docMk/>
            <pc:sldMk cId="3334848046" sldId="2376"/>
            <ac:picMk id="10242" creationId="{B8EFE644-08AE-63C9-5F15-CA39D68EBBDC}"/>
          </ac:picMkLst>
        </pc:picChg>
      </pc:sldChg>
      <pc:sldChg chg="modSp mod">
        <pc:chgData name="Colleen Lyerla" userId="d062c50b-c161-429f-9e31-60f9eb5fd3e8" providerId="ADAL" clId="{C09A987A-E8D2-4F49-AB02-A839A3603334}" dt="2023-01-05T01:50:44.661" v="351" actId="207"/>
        <pc:sldMkLst>
          <pc:docMk/>
          <pc:sldMk cId="49352671" sldId="2377"/>
        </pc:sldMkLst>
        <pc:spChg chg="mod">
          <ac:chgData name="Colleen Lyerla" userId="d062c50b-c161-429f-9e31-60f9eb5fd3e8" providerId="ADAL" clId="{C09A987A-E8D2-4F49-AB02-A839A3603334}" dt="2023-01-05T01:44:02.093" v="188" actId="1076"/>
          <ac:spMkLst>
            <pc:docMk/>
            <pc:sldMk cId="49352671" sldId="2377"/>
            <ac:spMk id="2" creationId="{322BF1B7-31FA-9B53-08FC-F05804678DD0}"/>
          </ac:spMkLst>
        </pc:spChg>
        <pc:spChg chg="mod">
          <ac:chgData name="Colleen Lyerla" userId="d062c50b-c161-429f-9e31-60f9eb5fd3e8" providerId="ADAL" clId="{C09A987A-E8D2-4F49-AB02-A839A3603334}" dt="2023-01-05T01:50:44.661" v="351" actId="207"/>
          <ac:spMkLst>
            <pc:docMk/>
            <pc:sldMk cId="49352671" sldId="2377"/>
            <ac:spMk id="4" creationId="{3875256B-F4C6-B66E-1202-3CABFC732006}"/>
          </ac:spMkLst>
        </pc:spChg>
        <pc:spChg chg="mod">
          <ac:chgData name="Colleen Lyerla" userId="d062c50b-c161-429f-9e31-60f9eb5fd3e8" providerId="ADAL" clId="{C09A987A-E8D2-4F49-AB02-A839A3603334}" dt="2023-01-05T01:43:21.972" v="180" actId="255"/>
          <ac:spMkLst>
            <pc:docMk/>
            <pc:sldMk cId="49352671" sldId="2377"/>
            <ac:spMk id="12" creationId="{F2F12CCF-936B-9CD4-4900-F3A4EFFE1799}"/>
          </ac:spMkLst>
        </pc:spChg>
        <pc:picChg chg="mod">
          <ac:chgData name="Colleen Lyerla" userId="d062c50b-c161-429f-9e31-60f9eb5fd3e8" providerId="ADAL" clId="{C09A987A-E8D2-4F49-AB02-A839A3603334}" dt="2023-01-05T01:43:29.751" v="182" actId="14861"/>
          <ac:picMkLst>
            <pc:docMk/>
            <pc:sldMk cId="49352671" sldId="2377"/>
            <ac:picMk id="3" creationId="{EF0A46DC-9A6A-298E-425A-BBD19C2F8152}"/>
          </ac:picMkLst>
        </pc:picChg>
        <pc:picChg chg="mod">
          <ac:chgData name="Colleen Lyerla" userId="d062c50b-c161-429f-9e31-60f9eb5fd3e8" providerId="ADAL" clId="{C09A987A-E8D2-4F49-AB02-A839A3603334}" dt="2023-01-05T01:43:26.183" v="181" actId="14861"/>
          <ac:picMkLst>
            <pc:docMk/>
            <pc:sldMk cId="49352671" sldId="2377"/>
            <ac:picMk id="6" creationId="{040E92EA-EFA3-AA8C-C35B-4FB6C02F974C}"/>
          </ac:picMkLst>
        </pc:picChg>
      </pc:sldChg>
      <pc:sldChg chg="modSp mod modCm">
        <pc:chgData name="Colleen Lyerla" userId="d062c50b-c161-429f-9e31-60f9eb5fd3e8" providerId="ADAL" clId="{C09A987A-E8D2-4F49-AB02-A839A3603334}" dt="2023-01-05T22:23:02.059" v="1123"/>
        <pc:sldMkLst>
          <pc:docMk/>
          <pc:sldMk cId="1979190493" sldId="2378"/>
        </pc:sldMkLst>
        <pc:spChg chg="mod">
          <ac:chgData name="Colleen Lyerla" userId="d062c50b-c161-429f-9e31-60f9eb5fd3e8" providerId="ADAL" clId="{C09A987A-E8D2-4F49-AB02-A839A3603334}" dt="2023-01-05T01:46:34.925" v="265" actId="1076"/>
          <ac:spMkLst>
            <pc:docMk/>
            <pc:sldMk cId="1979190493" sldId="2378"/>
            <ac:spMk id="2" creationId="{322BF1B7-31FA-9B53-08FC-F05804678DD0}"/>
          </ac:spMkLst>
        </pc:spChg>
        <pc:spChg chg="mod">
          <ac:chgData name="Colleen Lyerla" userId="d062c50b-c161-429f-9e31-60f9eb5fd3e8" providerId="ADAL" clId="{C09A987A-E8D2-4F49-AB02-A839A3603334}" dt="2023-01-05T01:50:51.382" v="352" actId="207"/>
          <ac:spMkLst>
            <pc:docMk/>
            <pc:sldMk cId="1979190493" sldId="2378"/>
            <ac:spMk id="3" creationId="{63BBDAB9-C798-5708-D4C7-E1F703CEFF3C}"/>
          </ac:spMkLst>
        </pc:spChg>
        <pc:spChg chg="mod">
          <ac:chgData name="Colleen Lyerla" userId="d062c50b-c161-429f-9e31-60f9eb5fd3e8" providerId="ADAL" clId="{C09A987A-E8D2-4F49-AB02-A839A3603334}" dt="2023-01-05T01:45:51.388" v="243" actId="255"/>
          <ac:spMkLst>
            <pc:docMk/>
            <pc:sldMk cId="1979190493" sldId="2378"/>
            <ac:spMk id="12" creationId="{F2F12CCF-936B-9CD4-4900-F3A4EFFE1799}"/>
          </ac:spMkLst>
        </pc:spChg>
        <pc:picChg chg="mod">
          <ac:chgData name="Colleen Lyerla" userId="d062c50b-c161-429f-9e31-60f9eb5fd3e8" providerId="ADAL" clId="{C09A987A-E8D2-4F49-AB02-A839A3603334}" dt="2023-01-05T01:47:13.382" v="281" actId="14861"/>
          <ac:picMkLst>
            <pc:docMk/>
            <pc:sldMk cId="1979190493" sldId="2378"/>
            <ac:picMk id="9" creationId="{BA15F94B-4E4A-F4D1-1200-D4ACC95FF7D8}"/>
          </ac:picMkLst>
        </pc:picChg>
        <pc:picChg chg="mod">
          <ac:chgData name="Colleen Lyerla" userId="d062c50b-c161-429f-9e31-60f9eb5fd3e8" providerId="ADAL" clId="{C09A987A-E8D2-4F49-AB02-A839A3603334}" dt="2023-01-05T01:47:13.382" v="281" actId="14861"/>
          <ac:picMkLst>
            <pc:docMk/>
            <pc:sldMk cId="1979190493" sldId="2378"/>
            <ac:picMk id="11" creationId="{B8052F42-20F6-CBEC-C841-A559AFECC48A}"/>
          </ac:picMkLst>
        </pc:picChg>
        <pc:extLst>
          <p:ext xmlns:p="http://schemas.openxmlformats.org/presentationml/2006/main" uri="{D6D511B9-2390-475A-947B-AFAB55BFBCF1}">
            <pc226:cmChg xmlns:pc226="http://schemas.microsoft.com/office/powerpoint/2022/06/main/command" chg="mod">
              <pc226:chgData name="Colleen Lyerla" userId="d062c50b-c161-429f-9e31-60f9eb5fd3e8" providerId="ADAL" clId="{C09A987A-E8D2-4F49-AB02-A839A3603334}" dt="2023-01-05T22:23:02.059" v="1123"/>
              <pc2:cmMkLst xmlns:pc2="http://schemas.microsoft.com/office/powerpoint/2019/9/main/command">
                <pc:docMk/>
                <pc:sldMk cId="1979190493" sldId="2378"/>
                <pc2:cmMk id="{2FB611AA-F4B8-4053-BAEB-1354FF583390}"/>
              </pc2:cmMkLst>
            </pc226:cmChg>
          </p:ext>
        </pc:extLst>
      </pc:sldChg>
      <pc:sldChg chg="modSp mod">
        <pc:chgData name="Colleen Lyerla" userId="d062c50b-c161-429f-9e31-60f9eb5fd3e8" providerId="ADAL" clId="{C09A987A-E8D2-4F49-AB02-A839A3603334}" dt="2023-01-05T21:47:45.144" v="859" actId="113"/>
        <pc:sldMkLst>
          <pc:docMk/>
          <pc:sldMk cId="857983083" sldId="2379"/>
        </pc:sldMkLst>
        <pc:spChg chg="mod">
          <ac:chgData name="Colleen Lyerla" userId="d062c50b-c161-429f-9e31-60f9eb5fd3e8" providerId="ADAL" clId="{C09A987A-E8D2-4F49-AB02-A839A3603334}" dt="2023-01-05T21:43:04.257" v="802" actId="20577"/>
          <ac:spMkLst>
            <pc:docMk/>
            <pc:sldMk cId="857983083" sldId="2379"/>
            <ac:spMk id="9" creationId="{CD0F6DF7-BC2C-4CFF-41E6-07DFC5918D5F}"/>
          </ac:spMkLst>
        </pc:spChg>
        <pc:spChg chg="mod">
          <ac:chgData name="Colleen Lyerla" userId="d062c50b-c161-429f-9e31-60f9eb5fd3e8" providerId="ADAL" clId="{C09A987A-E8D2-4F49-AB02-A839A3603334}" dt="2023-01-05T21:47:45.144" v="859" actId="113"/>
          <ac:spMkLst>
            <pc:docMk/>
            <pc:sldMk cId="857983083" sldId="2379"/>
            <ac:spMk id="11" creationId="{FD230741-7E9D-B59C-6416-F01AF56B2C03}"/>
          </ac:spMkLst>
        </pc:spChg>
        <pc:picChg chg="mod modCrop">
          <ac:chgData name="Colleen Lyerla" userId="d062c50b-c161-429f-9e31-60f9eb5fd3e8" providerId="ADAL" clId="{C09A987A-E8D2-4F49-AB02-A839A3603334}" dt="2023-01-05T21:44:26.380" v="819" actId="1076"/>
          <ac:picMkLst>
            <pc:docMk/>
            <pc:sldMk cId="857983083" sldId="2379"/>
            <ac:picMk id="3" creationId="{9528E8F9-D38B-F19C-47B9-D7E345293D39}"/>
          </ac:picMkLst>
        </pc:picChg>
      </pc:sldChg>
      <pc:sldChg chg="modSp mod">
        <pc:chgData name="Colleen Lyerla" userId="d062c50b-c161-429f-9e31-60f9eb5fd3e8" providerId="ADAL" clId="{C09A987A-E8D2-4F49-AB02-A839A3603334}" dt="2023-01-05T01:51:04.413" v="354" actId="113"/>
        <pc:sldMkLst>
          <pc:docMk/>
          <pc:sldMk cId="4268148567" sldId="2380"/>
        </pc:sldMkLst>
        <pc:spChg chg="mod">
          <ac:chgData name="Colleen Lyerla" userId="d062c50b-c161-429f-9e31-60f9eb5fd3e8" providerId="ADAL" clId="{C09A987A-E8D2-4F49-AB02-A839A3603334}" dt="2023-01-05T01:51:04.413" v="354" actId="113"/>
          <ac:spMkLst>
            <pc:docMk/>
            <pc:sldMk cId="4268148567" sldId="2380"/>
            <ac:spMk id="2" creationId="{322BF1B7-31FA-9B53-08FC-F05804678DD0}"/>
          </ac:spMkLst>
        </pc:spChg>
        <pc:spChg chg="mod">
          <ac:chgData name="Colleen Lyerla" userId="d062c50b-c161-429f-9e31-60f9eb5fd3e8" providerId="ADAL" clId="{C09A987A-E8D2-4F49-AB02-A839A3603334}" dt="2023-01-05T01:49:03.724" v="334" actId="255"/>
          <ac:spMkLst>
            <pc:docMk/>
            <pc:sldMk cId="4268148567" sldId="2380"/>
            <ac:spMk id="12" creationId="{F2F12CCF-936B-9CD4-4900-F3A4EFFE1799}"/>
          </ac:spMkLst>
        </pc:spChg>
        <pc:picChg chg="mod">
          <ac:chgData name="Colleen Lyerla" userId="d062c50b-c161-429f-9e31-60f9eb5fd3e8" providerId="ADAL" clId="{C09A987A-E8D2-4F49-AB02-A839A3603334}" dt="2023-01-05T01:48:48.988" v="333" actId="14861"/>
          <ac:picMkLst>
            <pc:docMk/>
            <pc:sldMk cId="4268148567" sldId="2380"/>
            <ac:picMk id="3" creationId="{155DE49E-B5C1-EC19-4B8E-8E3DE9E18E72}"/>
          </ac:picMkLst>
        </pc:picChg>
        <pc:picChg chg="mod">
          <ac:chgData name="Colleen Lyerla" userId="d062c50b-c161-429f-9e31-60f9eb5fd3e8" providerId="ADAL" clId="{C09A987A-E8D2-4F49-AB02-A839A3603334}" dt="2023-01-05T01:48:48.988" v="333" actId="14861"/>
          <ac:picMkLst>
            <pc:docMk/>
            <pc:sldMk cId="4268148567" sldId="2380"/>
            <ac:picMk id="4" creationId="{BAD0538E-DBCC-6C2F-F332-EB12A72E88AC}"/>
          </ac:picMkLst>
        </pc:picChg>
      </pc:sldChg>
      <pc:sldChg chg="modSp mod">
        <pc:chgData name="Colleen Lyerla" userId="d062c50b-c161-429f-9e31-60f9eb5fd3e8" providerId="ADAL" clId="{C09A987A-E8D2-4F49-AB02-A839A3603334}" dt="2023-01-05T01:52:32.569" v="381" actId="14861"/>
        <pc:sldMkLst>
          <pc:docMk/>
          <pc:sldMk cId="2381097983" sldId="2381"/>
        </pc:sldMkLst>
        <pc:spChg chg="mod">
          <ac:chgData name="Colleen Lyerla" userId="d062c50b-c161-429f-9e31-60f9eb5fd3e8" providerId="ADAL" clId="{C09A987A-E8D2-4F49-AB02-A839A3603334}" dt="2023-01-05T01:52:16.020" v="379" actId="113"/>
          <ac:spMkLst>
            <pc:docMk/>
            <pc:sldMk cId="2381097983" sldId="2381"/>
            <ac:spMk id="2" creationId="{322BF1B7-31FA-9B53-08FC-F05804678DD0}"/>
          </ac:spMkLst>
        </pc:spChg>
        <pc:spChg chg="mod">
          <ac:chgData name="Colleen Lyerla" userId="d062c50b-c161-429f-9e31-60f9eb5fd3e8" providerId="ADAL" clId="{C09A987A-E8D2-4F49-AB02-A839A3603334}" dt="2023-01-05T01:52:09.852" v="377" actId="1076"/>
          <ac:spMkLst>
            <pc:docMk/>
            <pc:sldMk cId="2381097983" sldId="2381"/>
            <ac:spMk id="6" creationId="{A9807102-4AEF-6BC2-43D5-8522E5FE6140}"/>
          </ac:spMkLst>
        </pc:spChg>
        <pc:spChg chg="mod">
          <ac:chgData name="Colleen Lyerla" userId="d062c50b-c161-429f-9e31-60f9eb5fd3e8" providerId="ADAL" clId="{C09A987A-E8D2-4F49-AB02-A839A3603334}" dt="2023-01-05T01:51:41.693" v="370" actId="255"/>
          <ac:spMkLst>
            <pc:docMk/>
            <pc:sldMk cId="2381097983" sldId="2381"/>
            <ac:spMk id="12" creationId="{F2F12CCF-936B-9CD4-4900-F3A4EFFE1799}"/>
          </ac:spMkLst>
        </pc:spChg>
        <pc:picChg chg="mod">
          <ac:chgData name="Colleen Lyerla" userId="d062c50b-c161-429f-9e31-60f9eb5fd3e8" providerId="ADAL" clId="{C09A987A-E8D2-4F49-AB02-A839A3603334}" dt="2023-01-05T01:52:32.569" v="381" actId="14861"/>
          <ac:picMkLst>
            <pc:docMk/>
            <pc:sldMk cId="2381097983" sldId="2381"/>
            <ac:picMk id="3" creationId="{F520A323-C936-2770-333F-AF21A30BE2AF}"/>
          </ac:picMkLst>
        </pc:picChg>
        <pc:picChg chg="mod">
          <ac:chgData name="Colleen Lyerla" userId="d062c50b-c161-429f-9e31-60f9eb5fd3e8" providerId="ADAL" clId="{C09A987A-E8D2-4F49-AB02-A839A3603334}" dt="2023-01-05T01:52:32.569" v="381" actId="14861"/>
          <ac:picMkLst>
            <pc:docMk/>
            <pc:sldMk cId="2381097983" sldId="2381"/>
            <ac:picMk id="7" creationId="{D2CC585B-DE72-5296-A624-63AF1178AC2A}"/>
          </ac:picMkLst>
        </pc:picChg>
      </pc:sldChg>
      <pc:sldChg chg="modSp mod">
        <pc:chgData name="Colleen Lyerla" userId="d062c50b-c161-429f-9e31-60f9eb5fd3e8" providerId="ADAL" clId="{C09A987A-E8D2-4F49-AB02-A839A3603334}" dt="2023-01-05T01:52:25.596" v="380" actId="14861"/>
        <pc:sldMkLst>
          <pc:docMk/>
          <pc:sldMk cId="1892400401" sldId="2382"/>
        </pc:sldMkLst>
        <pc:spChg chg="mod">
          <ac:chgData name="Colleen Lyerla" userId="d062c50b-c161-429f-9e31-60f9eb5fd3e8" providerId="ADAL" clId="{C09A987A-E8D2-4F49-AB02-A839A3603334}" dt="2023-01-05T01:49:44.646" v="341" actId="20577"/>
          <ac:spMkLst>
            <pc:docMk/>
            <pc:sldMk cId="1892400401" sldId="2382"/>
            <ac:spMk id="2" creationId="{322BF1B7-31FA-9B53-08FC-F05804678DD0}"/>
          </ac:spMkLst>
        </pc:spChg>
        <pc:spChg chg="mod">
          <ac:chgData name="Colleen Lyerla" userId="d062c50b-c161-429f-9e31-60f9eb5fd3e8" providerId="ADAL" clId="{C09A987A-E8D2-4F49-AB02-A839A3603334}" dt="2023-01-05T01:51:27.540" v="369" actId="20577"/>
          <ac:spMkLst>
            <pc:docMk/>
            <pc:sldMk cId="1892400401" sldId="2382"/>
            <ac:spMk id="4" creationId="{0482CF44-F535-A249-4094-69F34612D4E7}"/>
          </ac:spMkLst>
        </pc:spChg>
        <pc:spChg chg="mod">
          <ac:chgData name="Colleen Lyerla" userId="d062c50b-c161-429f-9e31-60f9eb5fd3e8" providerId="ADAL" clId="{C09A987A-E8D2-4F49-AB02-A839A3603334}" dt="2023-01-05T01:49:14.644" v="335" actId="255"/>
          <ac:spMkLst>
            <pc:docMk/>
            <pc:sldMk cId="1892400401" sldId="2382"/>
            <ac:spMk id="12" creationId="{F2F12CCF-936B-9CD4-4900-F3A4EFFE1799}"/>
          </ac:spMkLst>
        </pc:spChg>
        <pc:picChg chg="mod">
          <ac:chgData name="Colleen Lyerla" userId="d062c50b-c161-429f-9e31-60f9eb5fd3e8" providerId="ADAL" clId="{C09A987A-E8D2-4F49-AB02-A839A3603334}" dt="2023-01-05T01:52:25.596" v="380" actId="14861"/>
          <ac:picMkLst>
            <pc:docMk/>
            <pc:sldMk cId="1892400401" sldId="2382"/>
            <ac:picMk id="3" creationId="{3F8DD25B-9BFD-B9D0-0D06-43201C2D384A}"/>
          </ac:picMkLst>
        </pc:picChg>
      </pc:sldChg>
      <pc:sldChg chg="modSp mod">
        <pc:chgData name="Colleen Lyerla" userId="d062c50b-c161-429f-9e31-60f9eb5fd3e8" providerId="ADAL" clId="{C09A987A-E8D2-4F49-AB02-A839A3603334}" dt="2023-01-05T21:48:53.011" v="873" actId="1076"/>
        <pc:sldMkLst>
          <pc:docMk/>
          <pc:sldMk cId="1293531772" sldId="2383"/>
        </pc:sldMkLst>
        <pc:spChg chg="mod">
          <ac:chgData name="Colleen Lyerla" userId="d062c50b-c161-429f-9e31-60f9eb5fd3e8" providerId="ADAL" clId="{C09A987A-E8D2-4F49-AB02-A839A3603334}" dt="2023-01-05T21:46:12.305" v="841" actId="20577"/>
          <ac:spMkLst>
            <pc:docMk/>
            <pc:sldMk cId="1293531772" sldId="2383"/>
            <ac:spMk id="9" creationId="{CD0F6DF7-BC2C-4CFF-41E6-07DFC5918D5F}"/>
          </ac:spMkLst>
        </pc:spChg>
        <pc:spChg chg="mod">
          <ac:chgData name="Colleen Lyerla" userId="d062c50b-c161-429f-9e31-60f9eb5fd3e8" providerId="ADAL" clId="{C09A987A-E8D2-4F49-AB02-A839A3603334}" dt="2023-01-05T21:48:46.813" v="871" actId="14100"/>
          <ac:spMkLst>
            <pc:docMk/>
            <pc:sldMk cId="1293531772" sldId="2383"/>
            <ac:spMk id="11" creationId="{FD230741-7E9D-B59C-6416-F01AF56B2C03}"/>
          </ac:spMkLst>
        </pc:spChg>
        <pc:picChg chg="mod modCrop">
          <ac:chgData name="Colleen Lyerla" userId="d062c50b-c161-429f-9e31-60f9eb5fd3e8" providerId="ADAL" clId="{C09A987A-E8D2-4F49-AB02-A839A3603334}" dt="2023-01-05T21:48:53.011" v="873" actId="1076"/>
          <ac:picMkLst>
            <pc:docMk/>
            <pc:sldMk cId="1293531772" sldId="2383"/>
            <ac:picMk id="2" creationId="{387B3B58-E5C4-76BC-4E15-7A6BE2FDDCDE}"/>
          </ac:picMkLst>
        </pc:picChg>
      </pc:sldChg>
      <pc:sldChg chg="modSp mod modCm">
        <pc:chgData name="Colleen Lyerla" userId="d062c50b-c161-429f-9e31-60f9eb5fd3e8" providerId="ADAL" clId="{C09A987A-E8D2-4F49-AB02-A839A3603334}" dt="2023-01-05T22:13:12.656" v="1034" actId="1076"/>
        <pc:sldMkLst>
          <pc:docMk/>
          <pc:sldMk cId="451772206" sldId="2384"/>
        </pc:sldMkLst>
        <pc:spChg chg="mod">
          <ac:chgData name="Colleen Lyerla" userId="d062c50b-c161-429f-9e31-60f9eb5fd3e8" providerId="ADAL" clId="{C09A987A-E8D2-4F49-AB02-A839A3603334}" dt="2023-01-05T22:07:39" v="1033" actId="113"/>
          <ac:spMkLst>
            <pc:docMk/>
            <pc:sldMk cId="451772206" sldId="2384"/>
            <ac:spMk id="3" creationId="{4AE38BCD-740B-7B1C-3E1D-51DA57C82849}"/>
          </ac:spMkLst>
        </pc:spChg>
        <pc:spChg chg="mod">
          <ac:chgData name="Colleen Lyerla" userId="d062c50b-c161-429f-9e31-60f9eb5fd3e8" providerId="ADAL" clId="{C09A987A-E8D2-4F49-AB02-A839A3603334}" dt="2023-01-05T21:59:30.504" v="1012" actId="255"/>
          <ac:spMkLst>
            <pc:docMk/>
            <pc:sldMk cId="451772206" sldId="2384"/>
            <ac:spMk id="12" creationId="{F2F12CCF-936B-9CD4-4900-F3A4EFFE1799}"/>
          </ac:spMkLst>
        </pc:spChg>
        <pc:picChg chg="mod">
          <ac:chgData name="Colleen Lyerla" userId="d062c50b-c161-429f-9e31-60f9eb5fd3e8" providerId="ADAL" clId="{C09A987A-E8D2-4F49-AB02-A839A3603334}" dt="2023-01-05T22:07:07.890" v="1027" actId="1076"/>
          <ac:picMkLst>
            <pc:docMk/>
            <pc:sldMk cId="451772206" sldId="2384"/>
            <ac:picMk id="4" creationId="{D7E0151A-28D0-D47A-589C-D0FBF20EDA62}"/>
          </ac:picMkLst>
        </pc:picChg>
        <pc:picChg chg="mod">
          <ac:chgData name="Colleen Lyerla" userId="d062c50b-c161-429f-9e31-60f9eb5fd3e8" providerId="ADAL" clId="{C09A987A-E8D2-4F49-AB02-A839A3603334}" dt="2023-01-05T22:13:12.656" v="1034" actId="1076"/>
          <ac:picMkLst>
            <pc:docMk/>
            <pc:sldMk cId="451772206" sldId="2384"/>
            <ac:picMk id="6" creationId="{D95D7010-5734-01CA-427D-A259D29AB6BD}"/>
          </ac:picMkLst>
        </pc:picChg>
        <pc:picChg chg="mod ord">
          <ac:chgData name="Colleen Lyerla" userId="d062c50b-c161-429f-9e31-60f9eb5fd3e8" providerId="ADAL" clId="{C09A987A-E8D2-4F49-AB02-A839A3603334}" dt="2023-01-05T22:13:12.656" v="1034" actId="1076"/>
          <ac:picMkLst>
            <pc:docMk/>
            <pc:sldMk cId="451772206" sldId="2384"/>
            <ac:picMk id="9" creationId="{EABFF831-9997-66E0-6508-0A367DE7FC34}"/>
          </ac:picMkLst>
        </pc:picChg>
        <pc:extLst>
          <p:ext xmlns:p="http://schemas.openxmlformats.org/presentationml/2006/main" uri="{D6D511B9-2390-475A-947B-AFAB55BFBCF1}">
            <pc226:cmChg xmlns:pc226="http://schemas.microsoft.com/office/powerpoint/2022/06/main/command" chg="mod">
              <pc226:chgData name="Colleen Lyerla" userId="d062c50b-c161-429f-9e31-60f9eb5fd3e8" providerId="ADAL" clId="{C09A987A-E8D2-4F49-AB02-A839A3603334}" dt="2023-01-05T22:00:54.639" v="1026" actId="20577"/>
              <pc2:cmMkLst xmlns:pc2="http://schemas.microsoft.com/office/powerpoint/2019/9/main/command">
                <pc:docMk/>
                <pc:sldMk cId="451772206" sldId="2384"/>
                <pc2:cmMk id="{2DEBBB8C-840E-455C-B8D3-DAB38E112AE2}"/>
              </pc2:cmMkLst>
            </pc226:cmChg>
          </p:ext>
        </pc:extLst>
      </pc:sldChg>
      <pc:sldChg chg="modSp mod modShow">
        <pc:chgData name="Colleen Lyerla" userId="d062c50b-c161-429f-9e31-60f9eb5fd3e8" providerId="ADAL" clId="{C09A987A-E8D2-4F49-AB02-A839A3603334}" dt="2023-01-05T21:56:00.538" v="967" actId="729"/>
        <pc:sldMkLst>
          <pc:docMk/>
          <pc:sldMk cId="2259365571" sldId="2385"/>
        </pc:sldMkLst>
        <pc:spChg chg="mod">
          <ac:chgData name="Colleen Lyerla" userId="d062c50b-c161-429f-9e31-60f9eb5fd3e8" providerId="ADAL" clId="{C09A987A-E8D2-4F49-AB02-A839A3603334}" dt="2023-01-05T21:55:42.431" v="966" actId="207"/>
          <ac:spMkLst>
            <pc:docMk/>
            <pc:sldMk cId="2259365571" sldId="2385"/>
            <ac:spMk id="3" creationId="{14F0B6BF-20E1-E4A6-B25A-6BD1B5E5524E}"/>
          </ac:spMkLst>
        </pc:spChg>
        <pc:spChg chg="mod">
          <ac:chgData name="Colleen Lyerla" userId="d062c50b-c161-429f-9e31-60f9eb5fd3e8" providerId="ADAL" clId="{C09A987A-E8D2-4F49-AB02-A839A3603334}" dt="2023-01-05T21:55:31.504" v="963" actId="20577"/>
          <ac:spMkLst>
            <pc:docMk/>
            <pc:sldMk cId="2259365571" sldId="2385"/>
            <ac:spMk id="9" creationId="{CD0F6DF7-BC2C-4CFF-41E6-07DFC5918D5F}"/>
          </ac:spMkLst>
        </pc:spChg>
      </pc:sldChg>
      <pc:sldChg chg="addSp delSp modSp add mod">
        <pc:chgData name="Colleen Lyerla" userId="d062c50b-c161-429f-9e31-60f9eb5fd3e8" providerId="ADAL" clId="{C09A987A-E8D2-4F49-AB02-A839A3603334}" dt="2023-01-05T21:39:22.070" v="764" actId="14100"/>
        <pc:sldMkLst>
          <pc:docMk/>
          <pc:sldMk cId="1009981830" sldId="2386"/>
        </pc:sldMkLst>
        <pc:spChg chg="mod topLvl">
          <ac:chgData name="Colleen Lyerla" userId="d062c50b-c161-429f-9e31-60f9eb5fd3e8" providerId="ADAL" clId="{C09A987A-E8D2-4F49-AB02-A839A3603334}" dt="2023-01-05T21:38:28.893" v="755" actId="207"/>
          <ac:spMkLst>
            <pc:docMk/>
            <pc:sldMk cId="1009981830" sldId="2386"/>
            <ac:spMk id="7" creationId="{5994EAFD-21CC-6438-A62D-3D42E0705742}"/>
          </ac:spMkLst>
        </pc:spChg>
        <pc:spChg chg="add mod topLvl">
          <ac:chgData name="Colleen Lyerla" userId="d062c50b-c161-429f-9e31-60f9eb5fd3e8" providerId="ADAL" clId="{C09A987A-E8D2-4F49-AB02-A839A3603334}" dt="2023-01-05T21:38:18.313" v="753" actId="207"/>
          <ac:spMkLst>
            <pc:docMk/>
            <pc:sldMk cId="1009981830" sldId="2386"/>
            <ac:spMk id="9" creationId="{D45272C4-48D4-7798-EA19-E8F1359F5B47}"/>
          </ac:spMkLst>
        </pc:spChg>
        <pc:spChg chg="add mod">
          <ac:chgData name="Colleen Lyerla" userId="d062c50b-c161-429f-9e31-60f9eb5fd3e8" providerId="ADAL" clId="{C09A987A-E8D2-4F49-AB02-A839A3603334}" dt="2023-01-05T21:38:39.631" v="757" actId="207"/>
          <ac:spMkLst>
            <pc:docMk/>
            <pc:sldMk cId="1009981830" sldId="2386"/>
            <ac:spMk id="16" creationId="{155F4E8F-DE73-C927-FE98-213EACE37104}"/>
          </ac:spMkLst>
        </pc:spChg>
        <pc:spChg chg="add mod">
          <ac:chgData name="Colleen Lyerla" userId="d062c50b-c161-429f-9e31-60f9eb5fd3e8" providerId="ADAL" clId="{C09A987A-E8D2-4F49-AB02-A839A3603334}" dt="2023-01-05T21:39:22.070" v="764" actId="14100"/>
          <ac:spMkLst>
            <pc:docMk/>
            <pc:sldMk cId="1009981830" sldId="2386"/>
            <ac:spMk id="20" creationId="{62FAFB1B-6129-157F-EFF3-A4BD1D5C9133}"/>
          </ac:spMkLst>
        </pc:spChg>
        <pc:grpChg chg="add del mod">
          <ac:chgData name="Colleen Lyerla" userId="d062c50b-c161-429f-9e31-60f9eb5fd3e8" providerId="ADAL" clId="{C09A987A-E8D2-4F49-AB02-A839A3603334}" dt="2023-01-05T21:21:25.243" v="544" actId="165"/>
          <ac:grpSpMkLst>
            <pc:docMk/>
            <pc:sldMk cId="1009981830" sldId="2386"/>
            <ac:grpSpMk id="11" creationId="{7C568387-78C6-DEBE-2998-120692BE546E}"/>
          </ac:grpSpMkLst>
        </pc:grpChg>
        <pc:grpChg chg="add del mod">
          <ac:chgData name="Colleen Lyerla" userId="d062c50b-c161-429f-9e31-60f9eb5fd3e8" providerId="ADAL" clId="{C09A987A-E8D2-4F49-AB02-A839A3603334}" dt="2023-01-05T21:20:22.029" v="523" actId="165"/>
          <ac:grpSpMkLst>
            <pc:docMk/>
            <pc:sldMk cId="1009981830" sldId="2386"/>
            <ac:grpSpMk id="13" creationId="{58F4E1F1-365F-5F97-0CCC-52B036A0CAE9}"/>
          </ac:grpSpMkLst>
        </pc:grpChg>
        <pc:grpChg chg="add mod">
          <ac:chgData name="Colleen Lyerla" userId="d062c50b-c161-429f-9e31-60f9eb5fd3e8" providerId="ADAL" clId="{C09A987A-E8D2-4F49-AB02-A839A3603334}" dt="2023-01-05T21:20:43.076" v="536" actId="164"/>
          <ac:grpSpMkLst>
            <pc:docMk/>
            <pc:sldMk cId="1009981830" sldId="2386"/>
            <ac:grpSpMk id="17" creationId="{219428B8-2DD4-71DC-2313-BCDC288BE784}"/>
          </ac:grpSpMkLst>
        </pc:grpChg>
        <pc:grpChg chg="add mod">
          <ac:chgData name="Colleen Lyerla" userId="d062c50b-c161-429f-9e31-60f9eb5fd3e8" providerId="ADAL" clId="{C09A987A-E8D2-4F49-AB02-A839A3603334}" dt="2023-01-05T21:21:50.639" v="547" actId="164"/>
          <ac:grpSpMkLst>
            <pc:docMk/>
            <pc:sldMk cId="1009981830" sldId="2386"/>
            <ac:grpSpMk id="18" creationId="{9F510D30-4E0B-BD14-B459-5DA036B007A7}"/>
          </ac:grpSpMkLst>
        </pc:grpChg>
        <pc:grpChg chg="add mod">
          <ac:chgData name="Colleen Lyerla" userId="d062c50b-c161-429f-9e31-60f9eb5fd3e8" providerId="ADAL" clId="{C09A987A-E8D2-4F49-AB02-A839A3603334}" dt="2023-01-05T21:21:56.335" v="548" actId="164"/>
          <ac:grpSpMkLst>
            <pc:docMk/>
            <pc:sldMk cId="1009981830" sldId="2386"/>
            <ac:grpSpMk id="19" creationId="{D6FFDF7B-C79D-A4C5-24EB-F17D3B57D8DE}"/>
          </ac:grpSpMkLst>
        </pc:grpChg>
        <pc:picChg chg="add mod topLvl modCrop">
          <ac:chgData name="Colleen Lyerla" userId="d062c50b-c161-429f-9e31-60f9eb5fd3e8" providerId="ADAL" clId="{C09A987A-E8D2-4F49-AB02-A839A3603334}" dt="2023-01-05T21:21:50.639" v="547" actId="164"/>
          <ac:picMkLst>
            <pc:docMk/>
            <pc:sldMk cId="1009981830" sldId="2386"/>
            <ac:picMk id="3" creationId="{7C66ED84-060C-447C-2F36-BEF5B09068B6}"/>
          </ac:picMkLst>
        </pc:picChg>
        <pc:picChg chg="add mod topLvl">
          <ac:chgData name="Colleen Lyerla" userId="d062c50b-c161-429f-9e31-60f9eb5fd3e8" providerId="ADAL" clId="{C09A987A-E8D2-4F49-AB02-A839A3603334}" dt="2023-01-05T21:20:43.076" v="536" actId="164"/>
          <ac:picMkLst>
            <pc:docMk/>
            <pc:sldMk cId="1009981830" sldId="2386"/>
            <ac:picMk id="6" creationId="{E95A84F3-11A7-1FC8-9A31-90190C74B3F3}"/>
          </ac:picMkLst>
        </pc:picChg>
        <pc:picChg chg="add mod">
          <ac:chgData name="Colleen Lyerla" userId="d062c50b-c161-429f-9e31-60f9eb5fd3e8" providerId="ADAL" clId="{C09A987A-E8D2-4F49-AB02-A839A3603334}" dt="2023-01-05T21:21:56.335" v="548" actId="164"/>
          <ac:picMkLst>
            <pc:docMk/>
            <pc:sldMk cId="1009981830" sldId="2386"/>
            <ac:picMk id="15" creationId="{3C2571C0-19F4-5E6C-4874-1E1B1DCD01A2}"/>
          </ac:picMkLst>
        </pc:picChg>
      </pc:sldChg>
    </pc:docChg>
  </pc:docChgLst>
</pc:chgInfo>
</file>

<file path=ppt/comments/modernComment_8A4_21160C17.xml><?xml version="1.0" encoding="utf-8"?>
<p188:cmLst xmlns:a="http://schemas.openxmlformats.org/drawingml/2006/main" xmlns:r="http://schemas.openxmlformats.org/officeDocument/2006/relationships" xmlns:p188="http://schemas.microsoft.com/office/powerpoint/2018/8/main">
  <p188:cm id="{47A5A94C-1761-48FE-B3B4-83A384110262}" authorId="{96E866BA-C4B7-99BF-9741-87C91734641D}" status="resolved" created="2023-01-05T19:23:37.002" complete="100000">
    <ac:deMkLst xmlns:ac="http://schemas.microsoft.com/office/drawing/2013/main/command">
      <pc:docMk xmlns:pc="http://schemas.microsoft.com/office/powerpoint/2013/main/command"/>
      <pc:sldMk xmlns:pc="http://schemas.microsoft.com/office/powerpoint/2013/main/command" cId="555093015" sldId="2212"/>
      <ac:spMk id="5" creationId="{92EDAF1D-F939-4434-9BF8-B02C60626C93}"/>
    </ac:deMkLst>
    <p188:replyLst>
      <p188:reply id="{2894FEFE-8698-4774-9822-43B0A14C5429}" authorId="{DB9E30A1-9F18-BF02-020B-3C8999EB7425}" created="2023-01-05T19:54:32.069">
        <p188:txBody>
          <a:bodyPr/>
          <a:lstStyle/>
          <a:p>
            <a:r>
              <a:rPr lang="en-US"/>
              <a:t>Done!</a:t>
            </a:r>
          </a:p>
        </p188:txBody>
      </p188:reply>
    </p188:replyLst>
    <p188:txBody>
      <a:bodyPr/>
      <a:lstStyle/>
      <a:p>
        <a:r>
          <a:rPr lang="en-US"/>
          <a:t>[@Colleen Lyerla]  it will only be Ross and me presenting. we can remove everyone else for this instance.</a:t>
        </a:r>
      </a:p>
    </p188:txBody>
  </p188:cm>
</p188:cmLst>
</file>

<file path=ppt/comments/modernComment_93B_E6B55255.xml><?xml version="1.0" encoding="utf-8"?>
<p188:cmLst xmlns:a="http://schemas.openxmlformats.org/drawingml/2006/main" xmlns:r="http://schemas.openxmlformats.org/officeDocument/2006/relationships" xmlns:p188="http://schemas.microsoft.com/office/powerpoint/2018/8/main">
  <p188:cm id="{9D72A5D6-2001-4946-BD20-AFD22532E38B}" authorId="{96E866BA-C4B7-99BF-9741-87C91734641D}" status="resolved" created="2023-01-05T19:48:48.821" complete="100000">
    <pc:sldMkLst xmlns:pc="http://schemas.microsoft.com/office/powerpoint/2013/main/command">
      <pc:docMk/>
      <pc:sldMk cId="3870642773" sldId="2363"/>
    </pc:sldMkLst>
    <p188:replyLst>
      <p188:reply id="{84340E25-7072-412B-B719-3EBEDFEDECAC}" authorId="{C2BB822E-E205-1280-04EF-901C1A866779}" created="2023-01-05T20:32:22.336">
        <p188:txBody>
          <a:bodyPr/>
          <a:lstStyle/>
          <a:p>
            <a:r>
              <a:rPr lang="en-US"/>
              <a:t>[@Jose Cueva] Updated</a:t>
            </a:r>
          </a:p>
        </p188:txBody>
      </p188:reply>
    </p188:replyLst>
    <p188:txBody>
      <a:bodyPr/>
      <a:lstStyle/>
      <a:p>
        <a:r>
          <a:rPr lang="en-US"/>
          <a:t>[@Sunil Puranik]  can you please update this slide to have the latest designs for the enhanced Procore Tile and its Settings Modal? Also, you can move the text about the three configuration options to the Notes of the slide so I can read it but it is not shown in the slide presentation itself. </a:t>
        </a:r>
      </a:p>
    </p188:txBody>
  </p188:cm>
</p188:cmLst>
</file>

<file path=ppt/comments/modernComment_94A_75F80CDD.xml><?xml version="1.0" encoding="utf-8"?>
<p188:cmLst xmlns:a="http://schemas.openxmlformats.org/drawingml/2006/main" xmlns:r="http://schemas.openxmlformats.org/officeDocument/2006/relationships" xmlns:p188="http://schemas.microsoft.com/office/powerpoint/2018/8/main">
  <p188:cm id="{2FB611AA-F4B8-4053-BAEB-1354FF583390}" authorId="{96E866BA-C4B7-99BF-9741-87C91734641D}" status="resolved" created="2023-01-05T19:27:59.665" complete="100000">
    <pc:sldMkLst xmlns:pc="http://schemas.microsoft.com/office/powerpoint/2013/main/command">
      <pc:docMk/>
      <pc:sldMk cId="1979190493" sldId="2378"/>
    </pc:sldMkLst>
    <p188:txBody>
      <a:bodyPr/>
      <a:lstStyle/>
      <a:p>
        <a:r>
          <a:rPr lang="en-US"/>
          <a:t>FYI [@Ross Porter]  I moved the Mobile Schedule slide to be the first one on Mobile so we can easily transition from me talking about Schedule on TOO to you talking about it in Mobile and then going over all other mobile enhancements. 
[@Colleen Lyerla] </a:t>
        </a:r>
      </a:p>
    </p188:txBody>
  </p188:cm>
</p188:cmLst>
</file>

<file path=ppt/comments/modernComment_950_1AED7F2E.xml><?xml version="1.0" encoding="utf-8"?>
<p188:cmLst xmlns:a="http://schemas.openxmlformats.org/drawingml/2006/main" xmlns:r="http://schemas.openxmlformats.org/officeDocument/2006/relationships" xmlns:p188="http://schemas.microsoft.com/office/powerpoint/2018/8/main">
  <p188:cm id="{2DEBBB8C-840E-455C-B8D3-DAB38E112AE2}" authorId="{E71D91BE-1D7A-9A74-BB82-7B9E5E4937B7}" status="resolved" created="2023-01-04T14:43:25.764">
    <ac:txMkLst xmlns:ac="http://schemas.microsoft.com/office/drawing/2013/main/command">
      <pc:docMk xmlns:pc="http://schemas.microsoft.com/office/powerpoint/2013/main/command"/>
      <pc:sldMk xmlns:pc="http://schemas.microsoft.com/office/powerpoint/2013/main/command" cId="451772206" sldId="2384"/>
      <ac:spMk id="7" creationId="{5994EAFD-21CC-6438-A62D-3D42E0705742}"/>
      <ac:txMk cp="0">
        <ac:context len="1" hash="13"/>
      </ac:txMk>
    </ac:txMkLst>
    <p188:pos x="5153816" y="3092597"/>
    <p188:replyLst>
      <p188:reply id="{3FBEC80B-CBCD-4226-8C06-73F8C54CDFB9}" authorId="{DB9E30A1-9F18-BF02-020B-3C8999EB7425}" created="2023-01-04T15:38:40.861">
        <p188:txBody>
          <a:bodyPr/>
          <a:lstStyle/>
          <a:p>
            <a:r>
              <a:rPr lang="en-US"/>
              <a:t>Sorry! It's that wee block of text to the right - basically add a note that upcoming notifications will be for safety &amp; compliance and trackers</a:t>
            </a:r>
          </a:p>
        </p188:txBody>
      </p188:reply>
      <p188:reply id="{5061015E-E191-B443-82D6-60258C504D67}" authorId="{E71D91BE-1D7A-9A74-BB82-7B9E5E4937B7}" created="2023-01-04T18:08:44.086">
        <p188:txBody>
          <a:bodyPr/>
          <a:lstStyle/>
          <a:p>
            <a:r>
              <a:rPr lang="en-US"/>
              <a:t>Thank you</a:t>
            </a:r>
          </a:p>
        </p188:txBody>
      </p188:reply>
    </p188:replyLst>
    <p188:txBody>
      <a:bodyPr/>
      <a:lstStyle/>
      <a:p>
        <a:r>
          <a:rPr lang="en-US"/>
          <a:t>[@Colleen Lyerla] - trying to understand what “See sidebar” means. Can you help me understand this a bit?</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01E203-E516-4E6A-B8D4-6C272F5580CB}" type="datetimeFigureOut">
              <a:rPr lang="en-US" smtClean="0"/>
              <a:t>1/6/2023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2ED777A-D552-4FBD-952F-375C95946DA0}" type="slidenum">
              <a:rPr lang="en-US" smtClean="0"/>
              <a:t>‹#›</a:t>
            </a:fld>
            <a:endParaRPr lang="en-US"/>
          </a:p>
        </p:txBody>
      </p:sp>
    </p:spTree>
    <p:extLst>
      <p:ext uri="{BB962C8B-B14F-4D97-AF65-F5344CB8AC3E}">
        <p14:creationId xmlns:p14="http://schemas.microsoft.com/office/powerpoint/2010/main" val="20607086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 </a:t>
            </a: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9C1873-1D95-43EF-9FF5-A02198E444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34501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14</a:t>
            </a:fld>
            <a:endParaRPr lang="en-US">
              <a:solidFill>
                <a:prstClr val="black"/>
              </a:solidFill>
              <a:latin typeface="Calibri" panose="020F0502020204030204"/>
            </a:endParaRPr>
          </a:p>
        </p:txBody>
      </p:sp>
    </p:spTree>
    <p:extLst>
      <p:ext uri="{BB962C8B-B14F-4D97-AF65-F5344CB8AC3E}">
        <p14:creationId xmlns:p14="http://schemas.microsoft.com/office/powerpoint/2010/main" val="30642378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15</a:t>
            </a:fld>
            <a:endParaRPr lang="en-US">
              <a:solidFill>
                <a:prstClr val="black"/>
              </a:solidFill>
              <a:latin typeface="Calibri" panose="020F0502020204030204"/>
            </a:endParaRPr>
          </a:p>
        </p:txBody>
      </p:sp>
    </p:spTree>
    <p:extLst>
      <p:ext uri="{BB962C8B-B14F-4D97-AF65-F5344CB8AC3E}">
        <p14:creationId xmlns:p14="http://schemas.microsoft.com/office/powerpoint/2010/main" val="42315870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16</a:t>
            </a:fld>
            <a:endParaRPr lang="en-US">
              <a:solidFill>
                <a:prstClr val="black"/>
              </a:solidFill>
              <a:latin typeface="Calibri" panose="020F0502020204030204"/>
            </a:endParaRPr>
          </a:p>
        </p:txBody>
      </p:sp>
    </p:spTree>
    <p:extLst>
      <p:ext uri="{BB962C8B-B14F-4D97-AF65-F5344CB8AC3E}">
        <p14:creationId xmlns:p14="http://schemas.microsoft.com/office/powerpoint/2010/main" val="25325520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17</a:t>
            </a:fld>
            <a:endParaRPr lang="en-US">
              <a:solidFill>
                <a:prstClr val="black"/>
              </a:solidFill>
              <a:latin typeface="Calibri" panose="020F0502020204030204"/>
            </a:endParaRPr>
          </a:p>
        </p:txBody>
      </p:sp>
    </p:spTree>
    <p:extLst>
      <p:ext uri="{BB962C8B-B14F-4D97-AF65-F5344CB8AC3E}">
        <p14:creationId xmlns:p14="http://schemas.microsoft.com/office/powerpoint/2010/main" val="12902992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18</a:t>
            </a:fld>
            <a:endParaRPr lang="en-US">
              <a:solidFill>
                <a:prstClr val="black"/>
              </a:solidFill>
              <a:latin typeface="Calibri" panose="020F0502020204030204"/>
            </a:endParaRPr>
          </a:p>
        </p:txBody>
      </p:sp>
    </p:spTree>
    <p:extLst>
      <p:ext uri="{BB962C8B-B14F-4D97-AF65-F5344CB8AC3E}">
        <p14:creationId xmlns:p14="http://schemas.microsoft.com/office/powerpoint/2010/main" val="37955597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19</a:t>
            </a:fld>
            <a:endParaRPr lang="en-US">
              <a:solidFill>
                <a:prstClr val="black"/>
              </a:solidFill>
              <a:latin typeface="Calibri" panose="020F0502020204030204"/>
            </a:endParaRPr>
          </a:p>
        </p:txBody>
      </p:sp>
    </p:spTree>
    <p:extLst>
      <p:ext uri="{BB962C8B-B14F-4D97-AF65-F5344CB8AC3E}">
        <p14:creationId xmlns:p14="http://schemas.microsoft.com/office/powerpoint/2010/main" val="28189991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20</a:t>
            </a:fld>
            <a:endParaRPr lang="en-US">
              <a:solidFill>
                <a:prstClr val="black"/>
              </a:solidFill>
              <a:latin typeface="Calibri" panose="020F0502020204030204"/>
            </a:endParaRPr>
          </a:p>
        </p:txBody>
      </p:sp>
    </p:spTree>
    <p:extLst>
      <p:ext uri="{BB962C8B-B14F-4D97-AF65-F5344CB8AC3E}">
        <p14:creationId xmlns:p14="http://schemas.microsoft.com/office/powerpoint/2010/main" val="9396248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31</a:t>
            </a:fld>
            <a:endParaRPr lang="en-US">
              <a:solidFill>
                <a:prstClr val="black"/>
              </a:solidFill>
              <a:latin typeface="Calibri" panose="020F0502020204030204"/>
            </a:endParaRPr>
          </a:p>
        </p:txBody>
      </p:sp>
    </p:spTree>
    <p:extLst>
      <p:ext uri="{BB962C8B-B14F-4D97-AF65-F5344CB8AC3E}">
        <p14:creationId xmlns:p14="http://schemas.microsoft.com/office/powerpoint/2010/main" val="18074421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32</a:t>
            </a:fld>
            <a:endParaRPr lang="en-US">
              <a:solidFill>
                <a:prstClr val="black"/>
              </a:solidFill>
              <a:latin typeface="Calibri" panose="020F0502020204030204"/>
            </a:endParaRPr>
          </a:p>
        </p:txBody>
      </p:sp>
    </p:spTree>
    <p:extLst>
      <p:ext uri="{BB962C8B-B14F-4D97-AF65-F5344CB8AC3E}">
        <p14:creationId xmlns:p14="http://schemas.microsoft.com/office/powerpoint/2010/main" val="719249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Three configuration options are available:</a:t>
            </a:r>
          </a:p>
          <a:p>
            <a:pPr marL="342900" indent="-342900">
              <a:buAutoNum type="arabicPeriod"/>
            </a:pPr>
            <a:r>
              <a:rPr lang="en-US"/>
              <a:t>Sync powered assets connected to Tenna Trackers which are capable of reporting utilization at a job site (i.e. equipment tracked with </a:t>
            </a:r>
            <a:r>
              <a:rPr lang="en-US" err="1"/>
              <a:t>TennaMINI</a:t>
            </a:r>
            <a:r>
              <a:rPr lang="en-US"/>
              <a:t> Plug-In trackers)</a:t>
            </a:r>
          </a:p>
          <a:p>
            <a:pPr marL="342900" indent="-342900">
              <a:buAutoNum type="arabicPeriod"/>
            </a:pPr>
            <a:r>
              <a:rPr lang="en-US"/>
              <a:t>Includes Option 1, plus Assets tracked via </a:t>
            </a:r>
            <a:r>
              <a:rPr lang="en-US" err="1"/>
              <a:t>TennaIN</a:t>
            </a:r>
            <a:r>
              <a:rPr lang="en-US"/>
              <a:t> AEMP / OEM integrations </a:t>
            </a:r>
          </a:p>
          <a:p>
            <a:pPr marL="342900" indent="-342900">
              <a:buAutoNum type="arabicPeriod"/>
            </a:pPr>
            <a:r>
              <a:rPr lang="en-US"/>
              <a:t>Includes Option 1 or 2, plus assets based on Tenna tracker type—regardless of their utilization. (i.e. Select all assets with </a:t>
            </a:r>
            <a:r>
              <a:rPr lang="en-US" err="1"/>
              <a:t>TennaBLE</a:t>
            </a:r>
            <a:r>
              <a:rPr lang="en-US"/>
              <a:t> Beacons, such as small hand tools, to be automatically synced with the appropriate Procore job site)</a:t>
            </a:r>
            <a:endParaRPr lang="en-US">
              <a:cs typeface="Calibri"/>
            </a:endParaRPr>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33</a:t>
            </a:fld>
            <a:endParaRPr lang="en-US">
              <a:solidFill>
                <a:prstClr val="black"/>
              </a:solidFill>
              <a:latin typeface="Calibri" panose="020F0502020204030204"/>
            </a:endParaRPr>
          </a:p>
        </p:txBody>
      </p:sp>
    </p:spTree>
    <p:extLst>
      <p:ext uri="{BB962C8B-B14F-4D97-AF65-F5344CB8AC3E}">
        <p14:creationId xmlns:p14="http://schemas.microsoft.com/office/powerpoint/2010/main" val="31234311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79C1873-1D95-43EF-9FF5-A02198E44457}" type="slidenum">
              <a:rPr lang="en-US" smtClean="0"/>
              <a:t>2</a:t>
            </a:fld>
            <a:endParaRPr lang="en-US"/>
          </a:p>
        </p:txBody>
      </p:sp>
    </p:spTree>
    <p:extLst>
      <p:ext uri="{BB962C8B-B14F-4D97-AF65-F5344CB8AC3E}">
        <p14:creationId xmlns:p14="http://schemas.microsoft.com/office/powerpoint/2010/main" val="144598905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9C1873-1D95-43EF-9FF5-A02198E444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265434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79C1873-1D95-43EF-9FF5-A02198E444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02910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3359A6AF-AEBC-4C84-A566-1AB52195EB31}"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1774"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50637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359A6AF-AEBC-4C84-A566-1AB52195EB3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06011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8</a:t>
            </a:fld>
            <a:endParaRPr lang="en-US">
              <a:solidFill>
                <a:prstClr val="black"/>
              </a:solidFill>
              <a:latin typeface="Calibri" panose="020F0502020204030204"/>
            </a:endParaRPr>
          </a:p>
        </p:txBody>
      </p:sp>
    </p:spTree>
    <p:extLst>
      <p:ext uri="{BB962C8B-B14F-4D97-AF65-F5344CB8AC3E}">
        <p14:creationId xmlns:p14="http://schemas.microsoft.com/office/powerpoint/2010/main" val="11583230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9</a:t>
            </a:fld>
            <a:endParaRPr lang="en-US">
              <a:solidFill>
                <a:prstClr val="black"/>
              </a:solidFill>
              <a:latin typeface="Calibri" panose="020F0502020204030204"/>
            </a:endParaRPr>
          </a:p>
        </p:txBody>
      </p:sp>
    </p:spTree>
    <p:extLst>
      <p:ext uri="{BB962C8B-B14F-4D97-AF65-F5344CB8AC3E}">
        <p14:creationId xmlns:p14="http://schemas.microsoft.com/office/powerpoint/2010/main" val="427346996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10</a:t>
            </a:fld>
            <a:endParaRPr lang="en-US">
              <a:solidFill>
                <a:prstClr val="black"/>
              </a:solidFill>
              <a:latin typeface="Calibri" panose="020F0502020204030204"/>
            </a:endParaRPr>
          </a:p>
        </p:txBody>
      </p:sp>
    </p:spTree>
    <p:extLst>
      <p:ext uri="{BB962C8B-B14F-4D97-AF65-F5344CB8AC3E}">
        <p14:creationId xmlns:p14="http://schemas.microsoft.com/office/powerpoint/2010/main" val="16287794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11</a:t>
            </a:fld>
            <a:endParaRPr lang="en-US">
              <a:solidFill>
                <a:prstClr val="black"/>
              </a:solidFill>
              <a:latin typeface="Calibri" panose="020F0502020204030204"/>
            </a:endParaRPr>
          </a:p>
        </p:txBody>
      </p:sp>
    </p:spTree>
    <p:extLst>
      <p:ext uri="{BB962C8B-B14F-4D97-AF65-F5344CB8AC3E}">
        <p14:creationId xmlns:p14="http://schemas.microsoft.com/office/powerpoint/2010/main" val="6897148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12</a:t>
            </a:fld>
            <a:endParaRPr lang="en-US">
              <a:solidFill>
                <a:prstClr val="black"/>
              </a:solidFill>
              <a:latin typeface="Calibri" panose="020F0502020204030204"/>
            </a:endParaRPr>
          </a:p>
        </p:txBody>
      </p:sp>
    </p:spTree>
    <p:extLst>
      <p:ext uri="{BB962C8B-B14F-4D97-AF65-F5344CB8AC3E}">
        <p14:creationId xmlns:p14="http://schemas.microsoft.com/office/powerpoint/2010/main" val="22146908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defTabSz="931774">
              <a:defRPr/>
            </a:pPr>
            <a:fld id="{3359A6AF-AEBC-4C84-A566-1AB52195EB31}" type="slidenum">
              <a:rPr lang="en-US">
                <a:solidFill>
                  <a:prstClr val="black"/>
                </a:solidFill>
                <a:latin typeface="Calibri" panose="020F0502020204030204"/>
              </a:rPr>
              <a:pPr defTabSz="931774">
                <a:defRPr/>
              </a:pPr>
              <a:t>13</a:t>
            </a:fld>
            <a:endParaRPr lang="en-US">
              <a:solidFill>
                <a:prstClr val="black"/>
              </a:solidFill>
              <a:latin typeface="Calibri" panose="020F0502020204030204"/>
            </a:endParaRPr>
          </a:p>
        </p:txBody>
      </p:sp>
    </p:spTree>
    <p:extLst>
      <p:ext uri="{BB962C8B-B14F-4D97-AF65-F5344CB8AC3E}">
        <p14:creationId xmlns:p14="http://schemas.microsoft.com/office/powerpoint/2010/main" val="19747516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EE8439-064F-4A43-A6A0-7B52E5ADA71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C3E01EA-9AD3-4C7E-A03E-18EB33B2172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DF97AB8-69DC-469D-9952-E527C02C3F6F}"/>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A59F881F-BE72-4F3B-9844-01FF03ECF1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680AA37-9842-4DC0-B4C5-B8A37584F314}"/>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38670242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4692F6-9DC5-4C39-8533-1F6BBCFB8D9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1CF6D14-C454-4485-B709-379AE7670CF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25715EE-5E0D-4DF2-9BE2-CC411C6154F6}"/>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CB134026-2144-4A91-92D3-7E361A3FBF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86DAE1-E2DB-435F-B9B7-272ED7BB2ED2}"/>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34404231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8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381A00EF-7CF7-408B-ABFD-9B3F4EAD5BF3}"/>
              </a:ext>
            </a:extLst>
          </p:cNvPr>
          <p:cNvSpPr>
            <a:spLocks noGrp="1"/>
          </p:cNvSpPr>
          <p:nvPr>
            <p:ph type="pic" sz="quarter" idx="20" hasCustomPrompt="1"/>
          </p:nvPr>
        </p:nvSpPr>
        <p:spPr>
          <a:xfrm>
            <a:off x="4860057"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EDF7ABFD-8A30-4030-84C4-AC8B43E4D3D3}"/>
              </a:ext>
            </a:extLst>
          </p:cNvPr>
          <p:cNvSpPr>
            <a:spLocks noGrp="1"/>
          </p:cNvSpPr>
          <p:nvPr>
            <p:ph type="pic" sz="quarter" idx="21" hasCustomPrompt="1"/>
          </p:nvPr>
        </p:nvSpPr>
        <p:spPr>
          <a:xfrm>
            <a:off x="8425214"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5B39FE41-AA7D-46AA-9E90-773228F07BF5}"/>
              </a:ext>
            </a:extLst>
          </p:cNvPr>
          <p:cNvSpPr>
            <a:spLocks noGrp="1"/>
          </p:cNvSpPr>
          <p:nvPr>
            <p:ph type="pic" sz="quarter" idx="19" hasCustomPrompt="1"/>
          </p:nvPr>
        </p:nvSpPr>
        <p:spPr>
          <a:xfrm>
            <a:off x="1294901" y="222384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5829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30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EF172AF-F011-48F2-8276-8F193F3A046C}"/>
              </a:ext>
            </a:extLst>
          </p:cNvPr>
          <p:cNvSpPr>
            <a:spLocks noGrp="1"/>
          </p:cNvSpPr>
          <p:nvPr>
            <p:ph type="pic" sz="quarter" idx="19" hasCustomPrompt="1"/>
          </p:nvPr>
        </p:nvSpPr>
        <p:spPr>
          <a:xfrm>
            <a:off x="143390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EA698917-CCF4-49BD-8A57-5D815D89DB37}"/>
              </a:ext>
            </a:extLst>
          </p:cNvPr>
          <p:cNvSpPr>
            <a:spLocks noGrp="1"/>
          </p:cNvSpPr>
          <p:nvPr>
            <p:ph type="pic" sz="quarter" idx="22" hasCustomPrompt="1"/>
          </p:nvPr>
        </p:nvSpPr>
        <p:spPr>
          <a:xfrm>
            <a:off x="660087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DA485A90-DFAB-496D-B8BB-D9A95147E425}"/>
              </a:ext>
            </a:extLst>
          </p:cNvPr>
          <p:cNvSpPr>
            <a:spLocks noGrp="1"/>
          </p:cNvSpPr>
          <p:nvPr>
            <p:ph type="pic" sz="quarter" idx="20" hasCustomPrompt="1"/>
          </p:nvPr>
        </p:nvSpPr>
        <p:spPr>
          <a:xfrm>
            <a:off x="660087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BF42A2C-6861-4687-A9F0-ABC4717F64E7}"/>
              </a:ext>
            </a:extLst>
          </p:cNvPr>
          <p:cNvSpPr>
            <a:spLocks noGrp="1"/>
          </p:cNvSpPr>
          <p:nvPr>
            <p:ph type="pic" sz="quarter" idx="21" hasCustomPrompt="1"/>
          </p:nvPr>
        </p:nvSpPr>
        <p:spPr>
          <a:xfrm>
            <a:off x="143390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9373245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39_Blank">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C7ED6545-8129-44F7-AF4E-217C2B3C054F}"/>
              </a:ext>
            </a:extLst>
          </p:cNvPr>
          <p:cNvSpPr>
            <a:spLocks noGrp="1"/>
          </p:cNvSpPr>
          <p:nvPr>
            <p:ph type="pic" sz="quarter" idx="19" hasCustomPrompt="1"/>
          </p:nvPr>
        </p:nvSpPr>
        <p:spPr>
          <a:xfrm>
            <a:off x="3814907"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6B0A3B7B-75F4-4178-853E-190C7B7E4D43}"/>
              </a:ext>
            </a:extLst>
          </p:cNvPr>
          <p:cNvSpPr>
            <a:spLocks noGrp="1"/>
          </p:cNvSpPr>
          <p:nvPr>
            <p:ph type="pic" sz="quarter" idx="20" hasCustomPrompt="1"/>
          </p:nvPr>
        </p:nvSpPr>
        <p:spPr>
          <a:xfrm>
            <a:off x="6618301"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8DCD2B1E-0D43-45B3-A9AB-A61B247F7820}"/>
              </a:ext>
            </a:extLst>
          </p:cNvPr>
          <p:cNvSpPr>
            <a:spLocks noGrp="1"/>
          </p:cNvSpPr>
          <p:nvPr>
            <p:ph type="pic" sz="quarter" idx="21" hasCustomPrompt="1"/>
          </p:nvPr>
        </p:nvSpPr>
        <p:spPr>
          <a:xfrm>
            <a:off x="9421695"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8" name="Picture Placeholder 17">
            <a:extLst>
              <a:ext uri="{FF2B5EF4-FFF2-40B4-BE49-F238E27FC236}">
                <a16:creationId xmlns:a16="http://schemas.microsoft.com/office/drawing/2014/main" id="{26AC288B-895B-45A3-A550-EB8979848D5F}"/>
              </a:ext>
            </a:extLst>
          </p:cNvPr>
          <p:cNvSpPr>
            <a:spLocks noGrp="1"/>
          </p:cNvSpPr>
          <p:nvPr>
            <p:ph type="pic" sz="quarter" idx="18" hasCustomPrompt="1"/>
          </p:nvPr>
        </p:nvSpPr>
        <p:spPr>
          <a:xfrm>
            <a:off x="1011512"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11906276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38_Blank">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F68DE87E-A68F-4E30-9CFD-52333C3FF9ED}"/>
              </a:ext>
            </a:extLst>
          </p:cNvPr>
          <p:cNvSpPr>
            <a:spLocks noGrp="1"/>
          </p:cNvSpPr>
          <p:nvPr>
            <p:ph type="pic" sz="quarter" idx="22" hasCustomPrompt="1"/>
          </p:nvPr>
        </p:nvSpPr>
        <p:spPr>
          <a:xfrm>
            <a:off x="4081441"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8" name="Picture Placeholder 37">
            <a:extLst>
              <a:ext uri="{FF2B5EF4-FFF2-40B4-BE49-F238E27FC236}">
                <a16:creationId xmlns:a16="http://schemas.microsoft.com/office/drawing/2014/main" id="{02EF03B8-4C36-451A-B150-8433ED3EAAD5}"/>
              </a:ext>
            </a:extLst>
          </p:cNvPr>
          <p:cNvSpPr>
            <a:spLocks noGrp="1"/>
          </p:cNvSpPr>
          <p:nvPr>
            <p:ph type="pic" sz="quarter" idx="23" hasCustomPrompt="1"/>
          </p:nvPr>
        </p:nvSpPr>
        <p:spPr>
          <a:xfrm>
            <a:off x="6669303"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9" name="Picture Placeholder 38">
            <a:extLst>
              <a:ext uri="{FF2B5EF4-FFF2-40B4-BE49-F238E27FC236}">
                <a16:creationId xmlns:a16="http://schemas.microsoft.com/office/drawing/2014/main" id="{D21E04E3-D1C0-49C0-B898-1165563FB39B}"/>
              </a:ext>
            </a:extLst>
          </p:cNvPr>
          <p:cNvSpPr>
            <a:spLocks noGrp="1"/>
          </p:cNvSpPr>
          <p:nvPr>
            <p:ph type="pic" sz="quarter" idx="24" hasCustomPrompt="1"/>
          </p:nvPr>
        </p:nvSpPr>
        <p:spPr>
          <a:xfrm>
            <a:off x="9257165"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6" name="Picture Placeholder 35">
            <a:extLst>
              <a:ext uri="{FF2B5EF4-FFF2-40B4-BE49-F238E27FC236}">
                <a16:creationId xmlns:a16="http://schemas.microsoft.com/office/drawing/2014/main" id="{F1BD3838-8480-4FFF-82E0-3BC943D2C606}"/>
              </a:ext>
            </a:extLst>
          </p:cNvPr>
          <p:cNvSpPr>
            <a:spLocks noGrp="1"/>
          </p:cNvSpPr>
          <p:nvPr>
            <p:ph type="pic" sz="quarter" idx="25" hasCustomPrompt="1"/>
          </p:nvPr>
        </p:nvSpPr>
        <p:spPr>
          <a:xfrm>
            <a:off x="1493579"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4A509C87-4ED7-4291-BC47-1B665463715A}"/>
              </a:ext>
            </a:extLst>
          </p:cNvPr>
          <p:cNvSpPr>
            <a:spLocks noGrp="1"/>
          </p:cNvSpPr>
          <p:nvPr>
            <p:ph type="pic" sz="quarter" idx="19" hasCustomPrompt="1"/>
          </p:nvPr>
        </p:nvSpPr>
        <p:spPr>
          <a:xfrm>
            <a:off x="4081441"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C512EFE0-7ED8-4BB0-BF0D-DCDF5F577198}"/>
              </a:ext>
            </a:extLst>
          </p:cNvPr>
          <p:cNvSpPr>
            <a:spLocks noGrp="1"/>
          </p:cNvSpPr>
          <p:nvPr>
            <p:ph type="pic" sz="quarter" idx="20" hasCustomPrompt="1"/>
          </p:nvPr>
        </p:nvSpPr>
        <p:spPr>
          <a:xfrm>
            <a:off x="6669303"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AB3999EC-6EDC-4E6F-8B85-B0810A1048C0}"/>
              </a:ext>
            </a:extLst>
          </p:cNvPr>
          <p:cNvSpPr>
            <a:spLocks noGrp="1"/>
          </p:cNvSpPr>
          <p:nvPr>
            <p:ph type="pic" sz="quarter" idx="21" hasCustomPrompt="1"/>
          </p:nvPr>
        </p:nvSpPr>
        <p:spPr>
          <a:xfrm>
            <a:off x="9257165"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2" name="Picture Placeholder 21">
            <a:extLst>
              <a:ext uri="{FF2B5EF4-FFF2-40B4-BE49-F238E27FC236}">
                <a16:creationId xmlns:a16="http://schemas.microsoft.com/office/drawing/2014/main" id="{C1826A8C-896F-4B96-8986-BA812F7CE272}"/>
              </a:ext>
            </a:extLst>
          </p:cNvPr>
          <p:cNvSpPr>
            <a:spLocks noGrp="1"/>
          </p:cNvSpPr>
          <p:nvPr>
            <p:ph type="pic" sz="quarter" idx="18" hasCustomPrompt="1"/>
          </p:nvPr>
        </p:nvSpPr>
        <p:spPr>
          <a:xfrm>
            <a:off x="1493579"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70118834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99_Blank">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1FB4A90C-66D7-4D5D-855E-50F2AE08962A}"/>
              </a:ext>
            </a:extLst>
          </p:cNvPr>
          <p:cNvSpPr>
            <a:spLocks noGrp="1"/>
          </p:cNvSpPr>
          <p:nvPr>
            <p:ph type="pic" sz="quarter" idx="19" hasCustomPrompt="1"/>
          </p:nvPr>
        </p:nvSpPr>
        <p:spPr>
          <a:xfrm>
            <a:off x="1143000" y="1120901"/>
            <a:ext cx="3550444" cy="4616201"/>
          </a:xfrm>
          <a:custGeom>
            <a:avLst/>
            <a:gdLst>
              <a:gd name="connsiteX0" fmla="*/ 3471609 w 3550444"/>
              <a:gd name="connsiteY0" fmla="*/ 0 h 4616201"/>
              <a:gd name="connsiteX1" fmla="*/ 3471609 w 3550444"/>
              <a:gd name="connsiteY1" fmla="*/ 1563958 h 4616201"/>
              <a:gd name="connsiteX2" fmla="*/ 3317110 w 3550444"/>
              <a:gd name="connsiteY2" fmla="*/ 1563958 h 4616201"/>
              <a:gd name="connsiteX3" fmla="*/ 2831523 w 3550444"/>
              <a:gd name="connsiteY3" fmla="*/ 602247 h 4616201"/>
              <a:gd name="connsiteX4" fmla="*/ 1857200 w 3550444"/>
              <a:gd name="connsiteY4" fmla="*/ 264859 h 4616201"/>
              <a:gd name="connsiteX5" fmla="*/ 1474099 w 3550444"/>
              <a:gd name="connsiteY5" fmla="*/ 394139 h 4616201"/>
              <a:gd name="connsiteX6" fmla="*/ 1327474 w 3550444"/>
              <a:gd name="connsiteY6" fmla="*/ 728377 h 4616201"/>
              <a:gd name="connsiteX7" fmla="*/ 1420490 w 3550444"/>
              <a:gd name="connsiteY7" fmla="*/ 986930 h 4616201"/>
              <a:gd name="connsiteX8" fmla="*/ 1778372 w 3550444"/>
              <a:gd name="connsiteY8" fmla="*/ 1232876 h 4616201"/>
              <a:gd name="connsiteX9" fmla="*/ 3015980 w 3550444"/>
              <a:gd name="connsiteY9" fmla="*/ 1980173 h 4616201"/>
              <a:gd name="connsiteX10" fmla="*/ 3433777 w 3550444"/>
              <a:gd name="connsiteY10" fmla="*/ 2462603 h 4616201"/>
              <a:gd name="connsiteX11" fmla="*/ 3550444 w 3550444"/>
              <a:gd name="connsiteY11" fmla="*/ 3055394 h 4616201"/>
              <a:gd name="connsiteX12" fmla="*/ 3276115 w 3550444"/>
              <a:gd name="connsiteY12" fmla="*/ 3916200 h 4616201"/>
              <a:gd name="connsiteX13" fmla="*/ 2530400 w 3550444"/>
              <a:gd name="connsiteY13" fmla="*/ 4415975 h 4616201"/>
              <a:gd name="connsiteX14" fmla="*/ 1677475 w 3550444"/>
              <a:gd name="connsiteY14" fmla="*/ 4572056 h 4616201"/>
              <a:gd name="connsiteX15" fmla="*/ 567565 w 3550444"/>
              <a:gd name="connsiteY15" fmla="*/ 4171610 h 4616201"/>
              <a:gd name="connsiteX16" fmla="*/ 0 w 3550444"/>
              <a:gd name="connsiteY16" fmla="*/ 4616201 h 4616201"/>
              <a:gd name="connsiteX17" fmla="*/ 0 w 3550444"/>
              <a:gd name="connsiteY17" fmla="*/ 2834673 h 4616201"/>
              <a:gd name="connsiteX18" fmla="*/ 160813 w 3550444"/>
              <a:gd name="connsiteY18" fmla="*/ 2834673 h 4616201"/>
              <a:gd name="connsiteX19" fmla="*/ 160813 w 3550444"/>
              <a:gd name="connsiteY19" fmla="*/ 2853592 h 4616201"/>
              <a:gd name="connsiteX20" fmla="*/ 326350 w 3550444"/>
              <a:gd name="connsiteY20" fmla="*/ 3593007 h 4616201"/>
              <a:gd name="connsiteX21" fmla="*/ 843469 w 3550444"/>
              <a:gd name="connsiteY21" fmla="*/ 4132189 h 4616201"/>
              <a:gd name="connsiteX22" fmla="*/ 1560808 w 3550444"/>
              <a:gd name="connsiteY22" fmla="*/ 4370255 h 4616201"/>
              <a:gd name="connsiteX23" fmla="*/ 2095265 w 3550444"/>
              <a:gd name="connsiteY23" fmla="*/ 4233093 h 4616201"/>
              <a:gd name="connsiteX24" fmla="*/ 2298641 w 3550444"/>
              <a:gd name="connsiteY24" fmla="*/ 3875211 h 4616201"/>
              <a:gd name="connsiteX25" fmla="*/ 2215082 w 3550444"/>
              <a:gd name="connsiteY25" fmla="*/ 3633996 h 4616201"/>
              <a:gd name="connsiteX26" fmla="*/ 1989636 w 3550444"/>
              <a:gd name="connsiteY26" fmla="*/ 3429038 h 4616201"/>
              <a:gd name="connsiteX27" fmla="*/ 1333781 w 3550444"/>
              <a:gd name="connsiteY27" fmla="*/ 3068007 h 4616201"/>
              <a:gd name="connsiteX28" fmla="*/ 148200 w 3550444"/>
              <a:gd name="connsiteY28" fmla="*/ 1570264 h 4616201"/>
              <a:gd name="connsiteX29" fmla="*/ 611710 w 3550444"/>
              <a:gd name="connsiteY29" fmla="*/ 518687 h 4616201"/>
              <a:gd name="connsiteX30" fmla="*/ 1768916 w 3550444"/>
              <a:gd name="connsiteY30" fmla="*/ 97748 h 4616201"/>
              <a:gd name="connsiteX31" fmla="*/ 2263959 w 3550444"/>
              <a:gd name="connsiteY31" fmla="*/ 154499 h 4616201"/>
              <a:gd name="connsiteX32" fmla="*/ 2891432 w 3550444"/>
              <a:gd name="connsiteY32" fmla="*/ 438285 h 46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50444" h="4616201">
                <a:moveTo>
                  <a:pt x="3471609" y="0"/>
                </a:moveTo>
                <a:lnTo>
                  <a:pt x="3471609" y="1563958"/>
                </a:lnTo>
                <a:lnTo>
                  <a:pt x="3317110" y="1563958"/>
                </a:lnTo>
                <a:cubicBezTo>
                  <a:pt x="3310804" y="1147742"/>
                  <a:pt x="3148939" y="827169"/>
                  <a:pt x="2831523" y="602247"/>
                </a:cubicBezTo>
                <a:cubicBezTo>
                  <a:pt x="2514108" y="377324"/>
                  <a:pt x="2189333" y="264859"/>
                  <a:pt x="1857200" y="264859"/>
                </a:cubicBezTo>
                <a:cubicBezTo>
                  <a:pt x="1699544" y="264859"/>
                  <a:pt x="1571846" y="307953"/>
                  <a:pt x="1474099" y="394139"/>
                </a:cubicBezTo>
                <a:cubicBezTo>
                  <a:pt x="1376351" y="480326"/>
                  <a:pt x="1327474" y="591738"/>
                  <a:pt x="1327474" y="728377"/>
                </a:cubicBezTo>
                <a:cubicBezTo>
                  <a:pt x="1327474" y="833476"/>
                  <a:pt x="1358484" y="919663"/>
                  <a:pt x="1420490" y="986930"/>
                </a:cubicBezTo>
                <a:cubicBezTo>
                  <a:pt x="1482503" y="1054197"/>
                  <a:pt x="1601797" y="1136181"/>
                  <a:pt x="1778372" y="1232876"/>
                </a:cubicBezTo>
                <a:cubicBezTo>
                  <a:pt x="2402695" y="1579720"/>
                  <a:pt x="2815231" y="1828824"/>
                  <a:pt x="3015980" y="1980173"/>
                </a:cubicBezTo>
                <a:cubicBezTo>
                  <a:pt x="3216736" y="2131522"/>
                  <a:pt x="3355995" y="2292334"/>
                  <a:pt x="3433777" y="2462603"/>
                </a:cubicBezTo>
                <a:cubicBezTo>
                  <a:pt x="3511553" y="2632872"/>
                  <a:pt x="3550444" y="2830471"/>
                  <a:pt x="3550444" y="3055394"/>
                </a:cubicBezTo>
                <a:cubicBezTo>
                  <a:pt x="3550444" y="3400140"/>
                  <a:pt x="3459003" y="3687075"/>
                  <a:pt x="3276115" y="3916200"/>
                </a:cubicBezTo>
                <a:cubicBezTo>
                  <a:pt x="3093233" y="4145332"/>
                  <a:pt x="2844666" y="4311921"/>
                  <a:pt x="2530400" y="4415975"/>
                </a:cubicBezTo>
                <a:cubicBezTo>
                  <a:pt x="2216134" y="4520029"/>
                  <a:pt x="1931826" y="4572056"/>
                  <a:pt x="1677475" y="4572056"/>
                </a:cubicBezTo>
                <a:cubicBezTo>
                  <a:pt x="1282283" y="4572056"/>
                  <a:pt x="912311" y="4438574"/>
                  <a:pt x="567565" y="4171610"/>
                </a:cubicBezTo>
                <a:lnTo>
                  <a:pt x="0" y="4616201"/>
                </a:lnTo>
                <a:lnTo>
                  <a:pt x="0" y="2834673"/>
                </a:lnTo>
                <a:lnTo>
                  <a:pt x="160813" y="2834673"/>
                </a:lnTo>
                <a:lnTo>
                  <a:pt x="160813" y="2853592"/>
                </a:lnTo>
                <a:cubicBezTo>
                  <a:pt x="160813" y="3145782"/>
                  <a:pt x="215989" y="3392251"/>
                  <a:pt x="326350" y="3593007"/>
                </a:cubicBezTo>
                <a:cubicBezTo>
                  <a:pt x="436710" y="3793756"/>
                  <a:pt x="609083" y="3973481"/>
                  <a:pt x="843469" y="4132189"/>
                </a:cubicBezTo>
                <a:cubicBezTo>
                  <a:pt x="1077848" y="4290897"/>
                  <a:pt x="1316966" y="4370255"/>
                  <a:pt x="1560808" y="4370255"/>
                </a:cubicBezTo>
                <a:cubicBezTo>
                  <a:pt x="1781529" y="4370255"/>
                  <a:pt x="1959679" y="4324534"/>
                  <a:pt x="2095265" y="4233093"/>
                </a:cubicBezTo>
                <a:cubicBezTo>
                  <a:pt x="2230851" y="4141652"/>
                  <a:pt x="2298641" y="4022358"/>
                  <a:pt x="2298641" y="3875211"/>
                </a:cubicBezTo>
                <a:cubicBezTo>
                  <a:pt x="2298641" y="3789025"/>
                  <a:pt x="2270788" y="3708622"/>
                  <a:pt x="2215082" y="3633996"/>
                </a:cubicBezTo>
                <a:cubicBezTo>
                  <a:pt x="2159382" y="3559370"/>
                  <a:pt x="2084227" y="3491051"/>
                  <a:pt x="1989636" y="3429038"/>
                </a:cubicBezTo>
                <a:cubicBezTo>
                  <a:pt x="1895039" y="3367032"/>
                  <a:pt x="1676423" y="3246686"/>
                  <a:pt x="1333781" y="3068007"/>
                </a:cubicBezTo>
                <a:cubicBezTo>
                  <a:pt x="543391" y="2651791"/>
                  <a:pt x="148200" y="2152546"/>
                  <a:pt x="148200" y="1570264"/>
                </a:cubicBezTo>
                <a:cubicBezTo>
                  <a:pt x="148200" y="1149847"/>
                  <a:pt x="302705" y="799316"/>
                  <a:pt x="611710" y="518687"/>
                </a:cubicBezTo>
                <a:cubicBezTo>
                  <a:pt x="920722" y="238059"/>
                  <a:pt x="1306457" y="97748"/>
                  <a:pt x="1768916" y="97748"/>
                </a:cubicBezTo>
                <a:cubicBezTo>
                  <a:pt x="1922369" y="97748"/>
                  <a:pt x="2087384" y="116667"/>
                  <a:pt x="2263959" y="154499"/>
                </a:cubicBezTo>
                <a:cubicBezTo>
                  <a:pt x="2440534" y="192338"/>
                  <a:pt x="2649694" y="286936"/>
                  <a:pt x="2891432" y="43828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061785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00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7141FF0-50A9-4C6C-943B-F7D22869E612}"/>
              </a:ext>
            </a:extLst>
          </p:cNvPr>
          <p:cNvSpPr>
            <a:spLocks noGrp="1"/>
          </p:cNvSpPr>
          <p:nvPr>
            <p:ph type="pic" sz="quarter" idx="19" hasCustomPrompt="1"/>
          </p:nvPr>
        </p:nvSpPr>
        <p:spPr>
          <a:xfrm>
            <a:off x="746340" y="1321594"/>
            <a:ext cx="5228216" cy="4214812"/>
          </a:xfrm>
          <a:custGeom>
            <a:avLst/>
            <a:gdLst>
              <a:gd name="connsiteX0" fmla="*/ 0 w 5228216"/>
              <a:gd name="connsiteY0" fmla="*/ 0 h 4214812"/>
              <a:gd name="connsiteX1" fmla="*/ 1781646 w 5228216"/>
              <a:gd name="connsiteY1" fmla="*/ 0 h 4214812"/>
              <a:gd name="connsiteX2" fmla="*/ 1781646 w 5228216"/>
              <a:gd name="connsiteY2" fmla="*/ 147718 h 4214812"/>
              <a:gd name="connsiteX3" fmla="*/ 1570225 w 5228216"/>
              <a:gd name="connsiteY3" fmla="*/ 147718 h 4214812"/>
              <a:gd name="connsiteX4" fmla="*/ 2246327 w 5228216"/>
              <a:gd name="connsiteY4" fmla="*/ 2863307 h 4214812"/>
              <a:gd name="connsiteX5" fmla="*/ 2521614 w 5228216"/>
              <a:gd name="connsiteY5" fmla="*/ 2020971 h 4214812"/>
              <a:gd name="connsiteX6" fmla="*/ 2083357 w 5228216"/>
              <a:gd name="connsiteY6" fmla="*/ 147718 h 4214812"/>
              <a:gd name="connsiteX7" fmla="*/ 1871941 w 5228216"/>
              <a:gd name="connsiteY7" fmla="*/ 147718 h 4214812"/>
              <a:gd name="connsiteX8" fmla="*/ 1871941 w 5228216"/>
              <a:gd name="connsiteY8" fmla="*/ 0 h 4214812"/>
              <a:gd name="connsiteX9" fmla="*/ 3666801 w 5228216"/>
              <a:gd name="connsiteY9" fmla="*/ 0 h 4214812"/>
              <a:gd name="connsiteX10" fmla="*/ 3666801 w 5228216"/>
              <a:gd name="connsiteY10" fmla="*/ 147718 h 4214812"/>
              <a:gd name="connsiteX11" fmla="*/ 3424546 w 5228216"/>
              <a:gd name="connsiteY11" fmla="*/ 147718 h 4214812"/>
              <a:gd name="connsiteX12" fmla="*/ 4036782 w 5228216"/>
              <a:gd name="connsiteY12" fmla="*/ 2759587 h 4214812"/>
              <a:gd name="connsiteX13" fmla="*/ 4533396 w 5228216"/>
              <a:gd name="connsiteY13" fmla="*/ 1054486 h 4214812"/>
              <a:gd name="connsiteX14" fmla="*/ 4565329 w 5228216"/>
              <a:gd name="connsiteY14" fmla="*/ 726043 h 4214812"/>
              <a:gd name="connsiteX15" fmla="*/ 4487149 w 5228216"/>
              <a:gd name="connsiteY15" fmla="*/ 315871 h 4214812"/>
              <a:gd name="connsiteX16" fmla="*/ 4186538 w 5228216"/>
              <a:gd name="connsiteY16" fmla="*/ 147718 h 4214812"/>
              <a:gd name="connsiteX17" fmla="*/ 4186538 w 5228216"/>
              <a:gd name="connsiteY17" fmla="*/ 0 h 4214812"/>
              <a:gd name="connsiteX18" fmla="*/ 5228216 w 5228216"/>
              <a:gd name="connsiteY18" fmla="*/ 0 h 4214812"/>
              <a:gd name="connsiteX19" fmla="*/ 5228216 w 5228216"/>
              <a:gd name="connsiteY19" fmla="*/ 147718 h 4214812"/>
              <a:gd name="connsiteX20" fmla="*/ 4646813 w 5228216"/>
              <a:gd name="connsiteY20" fmla="*/ 1254071 h 4214812"/>
              <a:gd name="connsiteX21" fmla="*/ 3757090 w 5228216"/>
              <a:gd name="connsiteY21" fmla="*/ 4214812 h 4214812"/>
              <a:gd name="connsiteX22" fmla="*/ 3041351 w 5228216"/>
              <a:gd name="connsiteY22" fmla="*/ 4214812 h 4214812"/>
              <a:gd name="connsiteX23" fmla="*/ 2581075 w 5228216"/>
              <a:gd name="connsiteY23" fmla="*/ 2237845 h 4214812"/>
              <a:gd name="connsiteX24" fmla="*/ 1935807 w 5228216"/>
              <a:gd name="connsiteY24" fmla="*/ 4214812 h 4214812"/>
              <a:gd name="connsiteX25" fmla="*/ 1235481 w 5228216"/>
              <a:gd name="connsiteY25" fmla="*/ 4214812 h 4214812"/>
              <a:gd name="connsiteX26" fmla="*/ 231240 w 5228216"/>
              <a:gd name="connsiteY26" fmla="*/ 147718 h 4214812"/>
              <a:gd name="connsiteX27" fmla="*/ 0 w 5228216"/>
              <a:gd name="connsiteY27" fmla="*/ 147718 h 421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28216" h="4214812">
                <a:moveTo>
                  <a:pt x="0" y="0"/>
                </a:moveTo>
                <a:lnTo>
                  <a:pt x="1781646" y="0"/>
                </a:lnTo>
                <a:lnTo>
                  <a:pt x="1781646" y="147718"/>
                </a:lnTo>
                <a:lnTo>
                  <a:pt x="1570225" y="147718"/>
                </a:lnTo>
                <a:lnTo>
                  <a:pt x="2246327" y="2863307"/>
                </a:lnTo>
                <a:lnTo>
                  <a:pt x="2521614" y="2020971"/>
                </a:lnTo>
                <a:lnTo>
                  <a:pt x="2083357" y="147718"/>
                </a:lnTo>
                <a:lnTo>
                  <a:pt x="1871941" y="147718"/>
                </a:lnTo>
                <a:lnTo>
                  <a:pt x="1871941" y="0"/>
                </a:lnTo>
                <a:lnTo>
                  <a:pt x="3666801" y="0"/>
                </a:lnTo>
                <a:lnTo>
                  <a:pt x="3666801" y="147718"/>
                </a:lnTo>
                <a:lnTo>
                  <a:pt x="3424546" y="147718"/>
                </a:lnTo>
                <a:lnTo>
                  <a:pt x="4036782" y="2759587"/>
                </a:lnTo>
                <a:cubicBezTo>
                  <a:pt x="4346568" y="1711908"/>
                  <a:pt x="4512107" y="1143544"/>
                  <a:pt x="4533396" y="1054486"/>
                </a:cubicBezTo>
                <a:cubicBezTo>
                  <a:pt x="4554684" y="965436"/>
                  <a:pt x="4565329" y="855951"/>
                  <a:pt x="4565329" y="726043"/>
                </a:cubicBezTo>
                <a:cubicBezTo>
                  <a:pt x="4565329" y="547936"/>
                  <a:pt x="4539270" y="411214"/>
                  <a:pt x="4487149" y="315871"/>
                </a:cubicBezTo>
                <a:cubicBezTo>
                  <a:pt x="4435027" y="220535"/>
                  <a:pt x="4334823" y="164486"/>
                  <a:pt x="4186538" y="147718"/>
                </a:cubicBezTo>
                <a:lnTo>
                  <a:pt x="4186538" y="0"/>
                </a:lnTo>
                <a:lnTo>
                  <a:pt x="5228216" y="0"/>
                </a:lnTo>
                <a:lnTo>
                  <a:pt x="5228216" y="147718"/>
                </a:lnTo>
                <a:cubicBezTo>
                  <a:pt x="5013860" y="306966"/>
                  <a:pt x="4820057" y="675753"/>
                  <a:pt x="4646813" y="1254071"/>
                </a:cubicBezTo>
                <a:lnTo>
                  <a:pt x="3757090" y="4214812"/>
                </a:lnTo>
                <a:lnTo>
                  <a:pt x="3041351" y="4214812"/>
                </a:lnTo>
                <a:lnTo>
                  <a:pt x="2581075" y="2237845"/>
                </a:lnTo>
                <a:lnTo>
                  <a:pt x="1935807" y="4214812"/>
                </a:lnTo>
                <a:lnTo>
                  <a:pt x="1235481" y="4214812"/>
                </a:lnTo>
                <a:lnTo>
                  <a:pt x="231240" y="147718"/>
                </a:lnTo>
                <a:lnTo>
                  <a:pt x="0" y="14771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3254640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02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3782229-C26E-4AA6-88B2-0D29BEA9DBC5}"/>
              </a:ext>
            </a:extLst>
          </p:cNvPr>
          <p:cNvSpPr>
            <a:spLocks noGrp="1"/>
          </p:cNvSpPr>
          <p:nvPr>
            <p:ph type="pic" sz="quarter" idx="19" hasCustomPrompt="1"/>
          </p:nvPr>
        </p:nvSpPr>
        <p:spPr>
          <a:xfrm>
            <a:off x="1143000" y="1120853"/>
            <a:ext cx="4737008" cy="4616294"/>
          </a:xfrm>
          <a:custGeom>
            <a:avLst/>
            <a:gdLst>
              <a:gd name="connsiteX0" fmla="*/ 2393769 w 4737008"/>
              <a:gd name="connsiteY0" fmla="*/ 204085 h 4616294"/>
              <a:gd name="connsiteX1" fmla="*/ 2040074 w 4737008"/>
              <a:gd name="connsiteY1" fmla="*/ 647902 h 4616294"/>
              <a:gd name="connsiteX2" fmla="*/ 2040074 w 4737008"/>
              <a:gd name="connsiteY2" fmla="*/ 4007267 h 4616294"/>
              <a:gd name="connsiteX3" fmla="*/ 2120601 w 4737008"/>
              <a:gd name="connsiteY3" fmla="*/ 4323118 h 4616294"/>
              <a:gd name="connsiteX4" fmla="*/ 2393769 w 4737008"/>
              <a:gd name="connsiteY4" fmla="*/ 4418681 h 4616294"/>
              <a:gd name="connsiteX5" fmla="*/ 2719045 w 4737008"/>
              <a:gd name="connsiteY5" fmla="*/ 3984587 h 4616294"/>
              <a:gd name="connsiteX6" fmla="*/ 2719045 w 4737008"/>
              <a:gd name="connsiteY6" fmla="*/ 628464 h 4616294"/>
              <a:gd name="connsiteX7" fmla="*/ 2393769 w 4737008"/>
              <a:gd name="connsiteY7" fmla="*/ 204085 h 4616294"/>
              <a:gd name="connsiteX8" fmla="*/ 2362188 w 4737008"/>
              <a:gd name="connsiteY8" fmla="*/ 0 h 4616294"/>
              <a:gd name="connsiteX9" fmla="*/ 4100674 w 4737008"/>
              <a:gd name="connsiteY9" fmla="*/ 621985 h 4616294"/>
              <a:gd name="connsiteX10" fmla="*/ 4737008 w 4737008"/>
              <a:gd name="connsiteY10" fmla="*/ 2319480 h 4616294"/>
              <a:gd name="connsiteX11" fmla="*/ 4111722 w 4737008"/>
              <a:gd name="connsiteY11" fmla="*/ 3976489 h 4616294"/>
              <a:gd name="connsiteX12" fmla="*/ 2400085 w 4737008"/>
              <a:gd name="connsiteY12" fmla="*/ 4616294 h 4616294"/>
              <a:gd name="connsiteX13" fmla="*/ 656868 w 4737008"/>
              <a:gd name="connsiteY13" fmla="*/ 3986212 h 4616294"/>
              <a:gd name="connsiteX14" fmla="*/ 0 w 4737008"/>
              <a:gd name="connsiteY14" fmla="*/ 2287092 h 4616294"/>
              <a:gd name="connsiteX15" fmla="*/ 642651 w 4737008"/>
              <a:gd name="connsiteY15" fmla="*/ 621985 h 4616294"/>
              <a:gd name="connsiteX16" fmla="*/ 2362188 w 4737008"/>
              <a:gd name="connsiteY16" fmla="*/ 0 h 461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7008" h="4616294">
                <a:moveTo>
                  <a:pt x="2393769" y="204085"/>
                </a:moveTo>
                <a:cubicBezTo>
                  <a:pt x="2157968" y="204085"/>
                  <a:pt x="2040074" y="352027"/>
                  <a:pt x="2040074" y="647902"/>
                </a:cubicBezTo>
                <a:lnTo>
                  <a:pt x="2040074" y="4007267"/>
                </a:lnTo>
                <a:cubicBezTo>
                  <a:pt x="2040074" y="4154121"/>
                  <a:pt x="2066916" y="4259406"/>
                  <a:pt x="2120601" y="4323118"/>
                </a:cubicBezTo>
                <a:cubicBezTo>
                  <a:pt x="2174285" y="4386829"/>
                  <a:pt x="2265344" y="4418681"/>
                  <a:pt x="2393769" y="4418681"/>
                </a:cubicBezTo>
                <a:cubicBezTo>
                  <a:pt x="2610622" y="4418681"/>
                  <a:pt x="2719045" y="4273983"/>
                  <a:pt x="2719045" y="3984587"/>
                </a:cubicBezTo>
                <a:lnTo>
                  <a:pt x="2719045" y="628464"/>
                </a:lnTo>
                <a:cubicBezTo>
                  <a:pt x="2719045" y="345547"/>
                  <a:pt x="2610622" y="204085"/>
                  <a:pt x="2393769" y="204085"/>
                </a:cubicBezTo>
                <a:close/>
                <a:moveTo>
                  <a:pt x="2362188" y="0"/>
                </a:moveTo>
                <a:cubicBezTo>
                  <a:pt x="3096951" y="0"/>
                  <a:pt x="3676446" y="207329"/>
                  <a:pt x="4100674" y="621985"/>
                </a:cubicBezTo>
                <a:cubicBezTo>
                  <a:pt x="4524894" y="1036642"/>
                  <a:pt x="4737008" y="1602476"/>
                  <a:pt x="4737008" y="2319480"/>
                </a:cubicBezTo>
                <a:cubicBezTo>
                  <a:pt x="4737008" y="2997624"/>
                  <a:pt x="4528580" y="3549955"/>
                  <a:pt x="4111722" y="3976489"/>
                </a:cubicBezTo>
                <a:cubicBezTo>
                  <a:pt x="3694864" y="4403024"/>
                  <a:pt x="3124324" y="4616294"/>
                  <a:pt x="2400085" y="4616294"/>
                </a:cubicBezTo>
                <a:cubicBezTo>
                  <a:pt x="1675847" y="4616294"/>
                  <a:pt x="1094775" y="4406267"/>
                  <a:pt x="656868" y="3986212"/>
                </a:cubicBezTo>
                <a:cubicBezTo>
                  <a:pt x="218954" y="3566157"/>
                  <a:pt x="0" y="2999779"/>
                  <a:pt x="0" y="2287092"/>
                </a:cubicBezTo>
                <a:cubicBezTo>
                  <a:pt x="0" y="1591673"/>
                  <a:pt x="214215" y="1036642"/>
                  <a:pt x="642651" y="621985"/>
                </a:cubicBezTo>
                <a:cubicBezTo>
                  <a:pt x="1071087" y="207329"/>
                  <a:pt x="1644266" y="0"/>
                  <a:pt x="236218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4725497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07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E08F6A1-BDC7-43B4-BDDA-C938C1CDB509}"/>
              </a:ext>
            </a:extLst>
          </p:cNvPr>
          <p:cNvSpPr>
            <a:spLocks noGrp="1"/>
          </p:cNvSpPr>
          <p:nvPr>
            <p:ph type="pic" sz="quarter" idx="19" hasCustomPrompt="1"/>
          </p:nvPr>
        </p:nvSpPr>
        <p:spPr>
          <a:xfrm>
            <a:off x="1143000" y="1394568"/>
            <a:ext cx="4348012" cy="4068866"/>
          </a:xfrm>
          <a:custGeom>
            <a:avLst/>
            <a:gdLst>
              <a:gd name="connsiteX0" fmla="*/ 0 w 4348012"/>
              <a:gd name="connsiteY0" fmla="*/ 0 h 4068866"/>
              <a:gd name="connsiteX1" fmla="*/ 4348012 w 4348012"/>
              <a:gd name="connsiteY1" fmla="*/ 0 h 4068866"/>
              <a:gd name="connsiteX2" fmla="*/ 4348012 w 4348012"/>
              <a:gd name="connsiteY2" fmla="*/ 1416977 h 4068866"/>
              <a:gd name="connsiteX3" fmla="*/ 4181135 w 4348012"/>
              <a:gd name="connsiteY3" fmla="*/ 1416977 h 4068866"/>
              <a:gd name="connsiteX4" fmla="*/ 3789720 w 4348012"/>
              <a:gd name="connsiteY4" fmla="*/ 537055 h 4068866"/>
              <a:gd name="connsiteX5" fmla="*/ 3043307 w 4348012"/>
              <a:gd name="connsiteY5" fmla="*/ 142609 h 4068866"/>
              <a:gd name="connsiteX6" fmla="*/ 3043307 w 4348012"/>
              <a:gd name="connsiteY6" fmla="*/ 3926257 h 4068866"/>
              <a:gd name="connsiteX7" fmla="*/ 3571256 w 4348012"/>
              <a:gd name="connsiteY7" fmla="*/ 3926257 h 4068866"/>
              <a:gd name="connsiteX8" fmla="*/ 3571256 w 4348012"/>
              <a:gd name="connsiteY8" fmla="*/ 4068866 h 4068866"/>
              <a:gd name="connsiteX9" fmla="*/ 770687 w 4348012"/>
              <a:gd name="connsiteY9" fmla="*/ 4068866 h 4068866"/>
              <a:gd name="connsiteX10" fmla="*/ 770687 w 4348012"/>
              <a:gd name="connsiteY10" fmla="*/ 3926257 h 4068866"/>
              <a:gd name="connsiteX11" fmla="*/ 1298644 w 4348012"/>
              <a:gd name="connsiteY11" fmla="*/ 3926257 h 4068866"/>
              <a:gd name="connsiteX12" fmla="*/ 1298644 w 4348012"/>
              <a:gd name="connsiteY12" fmla="*/ 142609 h 4068866"/>
              <a:gd name="connsiteX13" fmla="*/ 552224 w 4348012"/>
              <a:gd name="connsiteY13" fmla="*/ 537055 h 4068866"/>
              <a:gd name="connsiteX14" fmla="*/ 160815 w 4348012"/>
              <a:gd name="connsiteY14" fmla="*/ 1416977 h 4068866"/>
              <a:gd name="connsiteX15" fmla="*/ 0 w 4348012"/>
              <a:gd name="connsiteY15" fmla="*/ 1416977 h 406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012" h="4068866">
                <a:moveTo>
                  <a:pt x="0" y="0"/>
                </a:moveTo>
                <a:lnTo>
                  <a:pt x="4348012" y="0"/>
                </a:lnTo>
                <a:lnTo>
                  <a:pt x="4348012" y="1416977"/>
                </a:lnTo>
                <a:lnTo>
                  <a:pt x="4181135" y="1416977"/>
                </a:lnTo>
                <a:cubicBezTo>
                  <a:pt x="4096175" y="1028600"/>
                  <a:pt x="3965703" y="735295"/>
                  <a:pt x="3789720" y="537055"/>
                </a:cubicBezTo>
                <a:cubicBezTo>
                  <a:pt x="3613737" y="338823"/>
                  <a:pt x="3364930" y="207339"/>
                  <a:pt x="3043307" y="142609"/>
                </a:cubicBezTo>
                <a:lnTo>
                  <a:pt x="3043307" y="3926257"/>
                </a:lnTo>
                <a:lnTo>
                  <a:pt x="3571256" y="3926257"/>
                </a:lnTo>
                <a:lnTo>
                  <a:pt x="3571256" y="4068866"/>
                </a:lnTo>
                <a:lnTo>
                  <a:pt x="770687" y="4068866"/>
                </a:lnTo>
                <a:lnTo>
                  <a:pt x="770687" y="3926257"/>
                </a:lnTo>
                <a:lnTo>
                  <a:pt x="1298644" y="3926257"/>
                </a:lnTo>
                <a:lnTo>
                  <a:pt x="1298644" y="142609"/>
                </a:lnTo>
                <a:cubicBezTo>
                  <a:pt x="977014" y="207339"/>
                  <a:pt x="728214" y="338823"/>
                  <a:pt x="552224" y="537055"/>
                </a:cubicBezTo>
                <a:cubicBezTo>
                  <a:pt x="376241" y="735295"/>
                  <a:pt x="245776" y="1028600"/>
                  <a:pt x="160815" y="1416977"/>
                </a:cubicBezTo>
                <a:lnTo>
                  <a:pt x="0" y="14169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85037981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0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195575" y="1425477"/>
            <a:ext cx="3008890" cy="4026892"/>
          </a:xfrm>
          <a:custGeom>
            <a:avLst/>
            <a:gdLst>
              <a:gd name="connsiteX0" fmla="*/ 0 w 3008890"/>
              <a:gd name="connsiteY0" fmla="*/ 0 h 4026892"/>
              <a:gd name="connsiteX1" fmla="*/ 3008890 w 3008890"/>
              <a:gd name="connsiteY1" fmla="*/ 0 h 4026892"/>
              <a:gd name="connsiteX2" fmla="*/ 3008890 w 3008890"/>
              <a:gd name="connsiteY2" fmla="*/ 4026892 h 4026892"/>
              <a:gd name="connsiteX3" fmla="*/ 0 w 3008890"/>
              <a:gd name="connsiteY3" fmla="*/ 4026892 h 4026892"/>
            </a:gdLst>
            <a:ahLst/>
            <a:cxnLst>
              <a:cxn ang="0">
                <a:pos x="connsiteX0" y="connsiteY0"/>
              </a:cxn>
              <a:cxn ang="0">
                <a:pos x="connsiteX1" y="connsiteY1"/>
              </a:cxn>
              <a:cxn ang="0">
                <a:pos x="connsiteX2" y="connsiteY2"/>
              </a:cxn>
              <a:cxn ang="0">
                <a:pos x="connsiteX3" y="connsiteY3"/>
              </a:cxn>
            </a:cxnLst>
            <a:rect l="l" t="t" r="r" b="b"/>
            <a:pathLst>
              <a:path w="3008890" h="4026892">
                <a:moveTo>
                  <a:pt x="0" y="0"/>
                </a:moveTo>
                <a:lnTo>
                  <a:pt x="3008890" y="0"/>
                </a:lnTo>
                <a:lnTo>
                  <a:pt x="3008890" y="4026892"/>
                </a:lnTo>
                <a:lnTo>
                  <a:pt x="0" y="4026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32530404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10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Picture Placeholder 9"/>
          <p:cNvSpPr>
            <a:spLocks noGrp="1"/>
          </p:cNvSpPr>
          <p:nvPr>
            <p:ph type="pic" sz="quarter" idx="19" hasCustomPrompt="1"/>
          </p:nvPr>
        </p:nvSpPr>
        <p:spPr>
          <a:xfrm>
            <a:off x="1267650" y="-90236"/>
            <a:ext cx="2015650" cy="3517933"/>
          </a:xfrm>
          <a:custGeom>
            <a:avLst/>
            <a:gdLst>
              <a:gd name="connsiteX0" fmla="*/ 0 w 2015650"/>
              <a:gd name="connsiteY0" fmla="*/ 0 h 3517933"/>
              <a:gd name="connsiteX1" fmla="*/ 2015650 w 2015650"/>
              <a:gd name="connsiteY1" fmla="*/ 0 h 3517933"/>
              <a:gd name="connsiteX2" fmla="*/ 2015650 w 2015650"/>
              <a:gd name="connsiteY2" fmla="*/ 3517933 h 3517933"/>
              <a:gd name="connsiteX3" fmla="*/ 0 w 2015650"/>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2015650" h="3517933">
                <a:moveTo>
                  <a:pt x="0" y="0"/>
                </a:moveTo>
                <a:lnTo>
                  <a:pt x="2015650" y="0"/>
                </a:lnTo>
                <a:lnTo>
                  <a:pt x="2015650"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p:cNvSpPr>
            <a:spLocks noGrp="1"/>
          </p:cNvSpPr>
          <p:nvPr>
            <p:ph type="pic" sz="quarter" idx="20" hasCustomPrompt="1"/>
          </p:nvPr>
        </p:nvSpPr>
        <p:spPr>
          <a:xfrm>
            <a:off x="3975216" y="3385790"/>
            <a:ext cx="1976621" cy="3517933"/>
          </a:xfrm>
          <a:custGeom>
            <a:avLst/>
            <a:gdLst>
              <a:gd name="connsiteX0" fmla="*/ 0 w 1976621"/>
              <a:gd name="connsiteY0" fmla="*/ 0 h 3517933"/>
              <a:gd name="connsiteX1" fmla="*/ 1976621 w 1976621"/>
              <a:gd name="connsiteY1" fmla="*/ 0 h 3517933"/>
              <a:gd name="connsiteX2" fmla="*/ 1976621 w 1976621"/>
              <a:gd name="connsiteY2" fmla="*/ 3517933 h 3517933"/>
              <a:gd name="connsiteX3" fmla="*/ 0 w 1976621"/>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1976621" h="3517933">
                <a:moveTo>
                  <a:pt x="0" y="0"/>
                </a:moveTo>
                <a:lnTo>
                  <a:pt x="1976621" y="0"/>
                </a:lnTo>
                <a:lnTo>
                  <a:pt x="1976621"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6252233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DDDAAD7-6D3F-4BF9-8461-CB7822B3CA8F}"/>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FE5DD66-8369-4AA8-96F0-18001E35B2B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A3257B-AAFA-45D3-BE6F-17941D947B7B}"/>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EA4F10A3-18B9-45CA-A08E-F17AA3153BF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F074F2D-FD17-45AF-8FC2-070BF0E1BD13}"/>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95450888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104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Picture Placeholder 7"/>
          <p:cNvSpPr>
            <a:spLocks noGrp="1"/>
          </p:cNvSpPr>
          <p:nvPr>
            <p:ph type="pic" sz="quarter" idx="19" hasCustomPrompt="1"/>
          </p:nvPr>
        </p:nvSpPr>
        <p:spPr>
          <a:xfrm>
            <a:off x="3886875" y="1049478"/>
            <a:ext cx="4418248" cy="2482482"/>
          </a:xfrm>
          <a:custGeom>
            <a:avLst/>
            <a:gdLst>
              <a:gd name="connsiteX0" fmla="*/ 0 w 4418248"/>
              <a:gd name="connsiteY0" fmla="*/ 0 h 2482482"/>
              <a:gd name="connsiteX1" fmla="*/ 4418248 w 4418248"/>
              <a:gd name="connsiteY1" fmla="*/ 0 h 2482482"/>
              <a:gd name="connsiteX2" fmla="*/ 4418248 w 4418248"/>
              <a:gd name="connsiteY2" fmla="*/ 2482482 h 2482482"/>
              <a:gd name="connsiteX3" fmla="*/ 0 w 4418248"/>
              <a:gd name="connsiteY3" fmla="*/ 2482482 h 2482482"/>
            </a:gdLst>
            <a:ahLst/>
            <a:cxnLst>
              <a:cxn ang="0">
                <a:pos x="connsiteX0" y="connsiteY0"/>
              </a:cxn>
              <a:cxn ang="0">
                <a:pos x="connsiteX1" y="connsiteY1"/>
              </a:cxn>
              <a:cxn ang="0">
                <a:pos x="connsiteX2" y="connsiteY2"/>
              </a:cxn>
              <a:cxn ang="0">
                <a:pos x="connsiteX3" y="connsiteY3"/>
              </a:cxn>
            </a:cxnLst>
            <a:rect l="l" t="t" r="r" b="b"/>
            <a:pathLst>
              <a:path w="4418248" h="2482482">
                <a:moveTo>
                  <a:pt x="0" y="0"/>
                </a:moveTo>
                <a:lnTo>
                  <a:pt x="4418248" y="0"/>
                </a:lnTo>
                <a:lnTo>
                  <a:pt x="4418248" y="2482482"/>
                </a:lnTo>
                <a:lnTo>
                  <a:pt x="0" y="24824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07319716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0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345891" y="2262551"/>
            <a:ext cx="1863031" cy="2334870"/>
          </a:xfrm>
          <a:custGeom>
            <a:avLst/>
            <a:gdLst>
              <a:gd name="connsiteX0" fmla="*/ 0 w 1863031"/>
              <a:gd name="connsiteY0" fmla="*/ 0 h 2334870"/>
              <a:gd name="connsiteX1" fmla="*/ 1863031 w 1863031"/>
              <a:gd name="connsiteY1" fmla="*/ 0 h 2334870"/>
              <a:gd name="connsiteX2" fmla="*/ 1863031 w 1863031"/>
              <a:gd name="connsiteY2" fmla="*/ 2334870 h 2334870"/>
              <a:gd name="connsiteX3" fmla="*/ 0 w 1863031"/>
              <a:gd name="connsiteY3" fmla="*/ 2334870 h 2334870"/>
            </a:gdLst>
            <a:ahLst/>
            <a:cxnLst>
              <a:cxn ang="0">
                <a:pos x="connsiteX0" y="connsiteY0"/>
              </a:cxn>
              <a:cxn ang="0">
                <a:pos x="connsiteX1" y="connsiteY1"/>
              </a:cxn>
              <a:cxn ang="0">
                <a:pos x="connsiteX2" y="connsiteY2"/>
              </a:cxn>
              <a:cxn ang="0">
                <a:pos x="connsiteX3" y="connsiteY3"/>
              </a:cxn>
            </a:cxnLst>
            <a:rect l="l" t="t" r="r" b="b"/>
            <a:pathLst>
              <a:path w="1863031" h="2334870">
                <a:moveTo>
                  <a:pt x="0" y="0"/>
                </a:moveTo>
                <a:lnTo>
                  <a:pt x="1863031" y="0"/>
                </a:lnTo>
                <a:lnTo>
                  <a:pt x="1863031" y="2334870"/>
                </a:lnTo>
                <a:lnTo>
                  <a:pt x="0" y="233487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0473982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10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1657141" y="2026981"/>
            <a:ext cx="4191437" cy="2636479"/>
          </a:xfrm>
          <a:custGeom>
            <a:avLst/>
            <a:gdLst>
              <a:gd name="connsiteX0" fmla="*/ 0 w 4191437"/>
              <a:gd name="connsiteY0" fmla="*/ 0 h 2636479"/>
              <a:gd name="connsiteX1" fmla="*/ 4191437 w 4191437"/>
              <a:gd name="connsiteY1" fmla="*/ 0 h 2636479"/>
              <a:gd name="connsiteX2" fmla="*/ 4191437 w 4191437"/>
              <a:gd name="connsiteY2" fmla="*/ 2636479 h 2636479"/>
              <a:gd name="connsiteX3" fmla="*/ 0 w 4191437"/>
              <a:gd name="connsiteY3" fmla="*/ 2636479 h 2636479"/>
            </a:gdLst>
            <a:ahLst/>
            <a:cxnLst>
              <a:cxn ang="0">
                <a:pos x="connsiteX0" y="connsiteY0"/>
              </a:cxn>
              <a:cxn ang="0">
                <a:pos x="connsiteX1" y="connsiteY1"/>
              </a:cxn>
              <a:cxn ang="0">
                <a:pos x="connsiteX2" y="connsiteY2"/>
              </a:cxn>
              <a:cxn ang="0">
                <a:pos x="connsiteX3" y="connsiteY3"/>
              </a:cxn>
            </a:cxnLst>
            <a:rect l="l" t="t" r="r" b="b"/>
            <a:pathLst>
              <a:path w="4191437" h="2636479">
                <a:moveTo>
                  <a:pt x="0" y="0"/>
                </a:moveTo>
                <a:lnTo>
                  <a:pt x="4191437" y="0"/>
                </a:lnTo>
                <a:lnTo>
                  <a:pt x="4191437" y="2636479"/>
                </a:lnTo>
                <a:lnTo>
                  <a:pt x="0" y="263647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57898761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08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586394" y="3062468"/>
            <a:ext cx="3060414" cy="2309024"/>
          </a:xfrm>
          <a:custGeom>
            <a:avLst/>
            <a:gdLst>
              <a:gd name="connsiteX0" fmla="*/ 0 w 3060414"/>
              <a:gd name="connsiteY0" fmla="*/ 0 h 2309024"/>
              <a:gd name="connsiteX1" fmla="*/ 3060414 w 3060414"/>
              <a:gd name="connsiteY1" fmla="*/ 0 h 2309024"/>
              <a:gd name="connsiteX2" fmla="*/ 3060414 w 3060414"/>
              <a:gd name="connsiteY2" fmla="*/ 2309024 h 2309024"/>
              <a:gd name="connsiteX3" fmla="*/ 0 w 3060414"/>
              <a:gd name="connsiteY3" fmla="*/ 2309024 h 2309024"/>
            </a:gdLst>
            <a:ahLst/>
            <a:cxnLst>
              <a:cxn ang="0">
                <a:pos x="connsiteX0" y="connsiteY0"/>
              </a:cxn>
              <a:cxn ang="0">
                <a:pos x="connsiteX1" y="connsiteY1"/>
              </a:cxn>
              <a:cxn ang="0">
                <a:pos x="connsiteX2" y="connsiteY2"/>
              </a:cxn>
              <a:cxn ang="0">
                <a:pos x="connsiteX3" y="connsiteY3"/>
              </a:cxn>
            </a:cxnLst>
            <a:rect l="l" t="t" r="r" b="b"/>
            <a:pathLst>
              <a:path w="3060414" h="2309024">
                <a:moveTo>
                  <a:pt x="0" y="0"/>
                </a:moveTo>
                <a:lnTo>
                  <a:pt x="3060414" y="0"/>
                </a:lnTo>
                <a:lnTo>
                  <a:pt x="3060414" y="2309024"/>
                </a:lnTo>
                <a:lnTo>
                  <a:pt x="0" y="230902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28661512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09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p:cNvSpPr>
            <a:spLocks noGrp="1"/>
          </p:cNvSpPr>
          <p:nvPr>
            <p:ph type="pic" sz="quarter" idx="19" hasCustomPrompt="1"/>
          </p:nvPr>
        </p:nvSpPr>
        <p:spPr>
          <a:xfrm>
            <a:off x="6989020" y="1802487"/>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0" name="Picture Placeholder 9"/>
          <p:cNvSpPr>
            <a:spLocks noGrp="1"/>
          </p:cNvSpPr>
          <p:nvPr>
            <p:ph type="pic" sz="quarter" idx="20" hasCustomPrompt="1"/>
          </p:nvPr>
        </p:nvSpPr>
        <p:spPr>
          <a:xfrm>
            <a:off x="6155159" y="3276053"/>
            <a:ext cx="1238677" cy="1657761"/>
          </a:xfrm>
          <a:custGeom>
            <a:avLst/>
            <a:gdLst>
              <a:gd name="connsiteX0" fmla="*/ 0 w 1238677"/>
              <a:gd name="connsiteY0" fmla="*/ 0 h 1657761"/>
              <a:gd name="connsiteX1" fmla="*/ 1238677 w 1238677"/>
              <a:gd name="connsiteY1" fmla="*/ 0 h 1657761"/>
              <a:gd name="connsiteX2" fmla="*/ 1238677 w 1238677"/>
              <a:gd name="connsiteY2" fmla="*/ 1657761 h 1657761"/>
              <a:gd name="connsiteX3" fmla="*/ 0 w 1238677"/>
              <a:gd name="connsiteY3" fmla="*/ 1657761 h 1657761"/>
            </a:gdLst>
            <a:ahLst/>
            <a:cxnLst>
              <a:cxn ang="0">
                <a:pos x="connsiteX0" y="connsiteY0"/>
              </a:cxn>
              <a:cxn ang="0">
                <a:pos x="connsiteX1" y="connsiteY1"/>
              </a:cxn>
              <a:cxn ang="0">
                <a:pos x="connsiteX2" y="connsiteY2"/>
              </a:cxn>
              <a:cxn ang="0">
                <a:pos x="connsiteX3" y="connsiteY3"/>
              </a:cxn>
            </a:cxnLst>
            <a:rect l="l" t="t" r="r" b="b"/>
            <a:pathLst>
              <a:path w="1238677" h="1657761">
                <a:moveTo>
                  <a:pt x="0" y="0"/>
                </a:moveTo>
                <a:lnTo>
                  <a:pt x="1238677" y="0"/>
                </a:lnTo>
                <a:lnTo>
                  <a:pt x="1238677" y="1657761"/>
                </a:lnTo>
                <a:lnTo>
                  <a:pt x="0" y="165776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06730247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11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0" name="Picture Placeholder 19"/>
          <p:cNvSpPr>
            <a:spLocks noGrp="1"/>
          </p:cNvSpPr>
          <p:nvPr>
            <p:ph type="pic" sz="quarter" idx="19" hasCustomPrompt="1"/>
          </p:nvPr>
        </p:nvSpPr>
        <p:spPr>
          <a:xfrm>
            <a:off x="1774961" y="4514190"/>
            <a:ext cx="606160" cy="1078826"/>
          </a:xfrm>
          <a:custGeom>
            <a:avLst/>
            <a:gdLst>
              <a:gd name="connsiteX0" fmla="*/ 0 w 606160"/>
              <a:gd name="connsiteY0" fmla="*/ 0 h 1078826"/>
              <a:gd name="connsiteX1" fmla="*/ 606160 w 606160"/>
              <a:gd name="connsiteY1" fmla="*/ 0 h 1078826"/>
              <a:gd name="connsiteX2" fmla="*/ 606160 w 606160"/>
              <a:gd name="connsiteY2" fmla="*/ 1078826 h 1078826"/>
              <a:gd name="connsiteX3" fmla="*/ 0 w 606160"/>
              <a:gd name="connsiteY3" fmla="*/ 1078826 h 1078826"/>
            </a:gdLst>
            <a:ahLst/>
            <a:cxnLst>
              <a:cxn ang="0">
                <a:pos x="connsiteX0" y="connsiteY0"/>
              </a:cxn>
              <a:cxn ang="0">
                <a:pos x="connsiteX1" y="connsiteY1"/>
              </a:cxn>
              <a:cxn ang="0">
                <a:pos x="connsiteX2" y="connsiteY2"/>
              </a:cxn>
              <a:cxn ang="0">
                <a:pos x="connsiteX3" y="connsiteY3"/>
              </a:cxn>
            </a:cxnLst>
            <a:rect l="l" t="t" r="r" b="b"/>
            <a:pathLst>
              <a:path w="606160" h="1078826">
                <a:moveTo>
                  <a:pt x="0" y="0"/>
                </a:moveTo>
                <a:lnTo>
                  <a:pt x="606160" y="0"/>
                </a:lnTo>
                <a:lnTo>
                  <a:pt x="606160" y="1078826"/>
                </a:lnTo>
                <a:lnTo>
                  <a:pt x="0" y="1078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p:cNvSpPr>
            <a:spLocks noGrp="1"/>
          </p:cNvSpPr>
          <p:nvPr>
            <p:ph type="pic" sz="quarter" idx="20" hasCustomPrompt="1"/>
          </p:nvPr>
        </p:nvSpPr>
        <p:spPr>
          <a:xfrm>
            <a:off x="2599707" y="3966786"/>
            <a:ext cx="1238677" cy="1657761"/>
          </a:xfrm>
          <a:custGeom>
            <a:avLst/>
            <a:gdLst>
              <a:gd name="connsiteX0" fmla="*/ 0 w 1238677"/>
              <a:gd name="connsiteY0" fmla="*/ 0 h 1657761"/>
              <a:gd name="connsiteX1" fmla="*/ 1238677 w 1238677"/>
              <a:gd name="connsiteY1" fmla="*/ 0 h 1657761"/>
              <a:gd name="connsiteX2" fmla="*/ 1238677 w 1238677"/>
              <a:gd name="connsiteY2" fmla="*/ 1657761 h 1657761"/>
              <a:gd name="connsiteX3" fmla="*/ 0 w 1238677"/>
              <a:gd name="connsiteY3" fmla="*/ 1657761 h 1657761"/>
            </a:gdLst>
            <a:ahLst/>
            <a:cxnLst>
              <a:cxn ang="0">
                <a:pos x="connsiteX0" y="connsiteY0"/>
              </a:cxn>
              <a:cxn ang="0">
                <a:pos x="connsiteX1" y="connsiteY1"/>
              </a:cxn>
              <a:cxn ang="0">
                <a:pos x="connsiteX2" y="connsiteY2"/>
              </a:cxn>
              <a:cxn ang="0">
                <a:pos x="connsiteX3" y="connsiteY3"/>
              </a:cxn>
            </a:cxnLst>
            <a:rect l="l" t="t" r="r" b="b"/>
            <a:pathLst>
              <a:path w="1238677" h="1657761">
                <a:moveTo>
                  <a:pt x="0" y="0"/>
                </a:moveTo>
                <a:lnTo>
                  <a:pt x="1238677" y="0"/>
                </a:lnTo>
                <a:lnTo>
                  <a:pt x="1238677" y="1657761"/>
                </a:lnTo>
                <a:lnTo>
                  <a:pt x="0" y="165776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p:cNvSpPr>
            <a:spLocks noGrp="1"/>
          </p:cNvSpPr>
          <p:nvPr>
            <p:ph type="pic" sz="quarter" idx="21" hasCustomPrompt="1"/>
          </p:nvPr>
        </p:nvSpPr>
        <p:spPr>
          <a:xfrm>
            <a:off x="7188085" y="3743277"/>
            <a:ext cx="2874853" cy="1807053"/>
          </a:xfrm>
          <a:custGeom>
            <a:avLst/>
            <a:gdLst>
              <a:gd name="connsiteX0" fmla="*/ 0 w 2874853"/>
              <a:gd name="connsiteY0" fmla="*/ 0 h 1807053"/>
              <a:gd name="connsiteX1" fmla="*/ 2874853 w 2874853"/>
              <a:gd name="connsiteY1" fmla="*/ 0 h 1807053"/>
              <a:gd name="connsiteX2" fmla="*/ 2874853 w 2874853"/>
              <a:gd name="connsiteY2" fmla="*/ 1807053 h 1807053"/>
              <a:gd name="connsiteX3" fmla="*/ 0 w 2874853"/>
              <a:gd name="connsiteY3" fmla="*/ 1807053 h 1807053"/>
            </a:gdLst>
            <a:ahLst/>
            <a:cxnLst>
              <a:cxn ang="0">
                <a:pos x="connsiteX0" y="connsiteY0"/>
              </a:cxn>
              <a:cxn ang="0">
                <a:pos x="connsiteX1" y="connsiteY1"/>
              </a:cxn>
              <a:cxn ang="0">
                <a:pos x="connsiteX2" y="connsiteY2"/>
              </a:cxn>
              <a:cxn ang="0">
                <a:pos x="connsiteX3" y="connsiteY3"/>
              </a:cxn>
            </a:cxnLst>
            <a:rect l="l" t="t" r="r" b="b"/>
            <a:pathLst>
              <a:path w="2874853" h="1807053">
                <a:moveTo>
                  <a:pt x="0" y="0"/>
                </a:moveTo>
                <a:lnTo>
                  <a:pt x="2874853" y="0"/>
                </a:lnTo>
                <a:lnTo>
                  <a:pt x="2874853" y="1807053"/>
                </a:lnTo>
                <a:lnTo>
                  <a:pt x="0" y="180705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p:cNvSpPr>
            <a:spLocks noGrp="1"/>
          </p:cNvSpPr>
          <p:nvPr>
            <p:ph type="pic" sz="quarter" idx="22" hasCustomPrompt="1"/>
          </p:nvPr>
        </p:nvSpPr>
        <p:spPr>
          <a:xfrm>
            <a:off x="3570609" y="2493220"/>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026989822"/>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11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22" hasCustomPrompt="1"/>
          </p:nvPr>
        </p:nvSpPr>
        <p:spPr>
          <a:xfrm>
            <a:off x="1301762" y="1860489"/>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1046780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11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Picture Placeholder 7"/>
          <p:cNvSpPr>
            <a:spLocks noGrp="1"/>
          </p:cNvSpPr>
          <p:nvPr>
            <p:ph type="pic" sz="quarter" idx="22" hasCustomPrompt="1"/>
          </p:nvPr>
        </p:nvSpPr>
        <p:spPr>
          <a:xfrm>
            <a:off x="5004832" y="1524574"/>
            <a:ext cx="2182339" cy="3808855"/>
          </a:xfrm>
          <a:custGeom>
            <a:avLst/>
            <a:gdLst>
              <a:gd name="connsiteX0" fmla="*/ 0 w 2182339"/>
              <a:gd name="connsiteY0" fmla="*/ 0 h 3808855"/>
              <a:gd name="connsiteX1" fmla="*/ 2182339 w 2182339"/>
              <a:gd name="connsiteY1" fmla="*/ 0 h 3808855"/>
              <a:gd name="connsiteX2" fmla="*/ 2182339 w 2182339"/>
              <a:gd name="connsiteY2" fmla="*/ 3808855 h 3808855"/>
              <a:gd name="connsiteX3" fmla="*/ 0 w 2182339"/>
              <a:gd name="connsiteY3" fmla="*/ 3808855 h 3808855"/>
            </a:gdLst>
            <a:ahLst/>
            <a:cxnLst>
              <a:cxn ang="0">
                <a:pos x="connsiteX0" y="connsiteY0"/>
              </a:cxn>
              <a:cxn ang="0">
                <a:pos x="connsiteX1" y="connsiteY1"/>
              </a:cxn>
              <a:cxn ang="0">
                <a:pos x="connsiteX2" y="connsiteY2"/>
              </a:cxn>
              <a:cxn ang="0">
                <a:pos x="connsiteX3" y="connsiteY3"/>
              </a:cxn>
            </a:cxnLst>
            <a:rect l="l" t="t" r="r" b="b"/>
            <a:pathLst>
              <a:path w="2182339" h="3808855">
                <a:moveTo>
                  <a:pt x="0" y="0"/>
                </a:moveTo>
                <a:lnTo>
                  <a:pt x="2182339" y="0"/>
                </a:lnTo>
                <a:lnTo>
                  <a:pt x="2182339" y="3808855"/>
                </a:lnTo>
                <a:lnTo>
                  <a:pt x="0" y="38088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5197271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1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p:cNvSpPr>
            <a:spLocks noGrp="1"/>
          </p:cNvSpPr>
          <p:nvPr>
            <p:ph type="pic" sz="quarter" idx="19" hasCustomPrompt="1"/>
          </p:nvPr>
        </p:nvSpPr>
        <p:spPr>
          <a:xfrm>
            <a:off x="2262313"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p:cNvSpPr>
            <a:spLocks noGrp="1"/>
          </p:cNvSpPr>
          <p:nvPr>
            <p:ph type="pic" sz="quarter" idx="20" hasCustomPrompt="1"/>
          </p:nvPr>
        </p:nvSpPr>
        <p:spPr>
          <a:xfrm>
            <a:off x="5289582"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p:cNvSpPr>
            <a:spLocks noGrp="1"/>
          </p:cNvSpPr>
          <p:nvPr>
            <p:ph type="pic" sz="quarter" idx="21" hasCustomPrompt="1"/>
          </p:nvPr>
        </p:nvSpPr>
        <p:spPr>
          <a:xfrm>
            <a:off x="8316851"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59695850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1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Picture Placeholder 8">
            <a:extLst>
              <a:ext uri="{FF2B5EF4-FFF2-40B4-BE49-F238E27FC236}">
                <a16:creationId xmlns:a16="http://schemas.microsoft.com/office/drawing/2014/main" id="{B2221E21-8614-48C9-84C5-516DA5EFFD58}"/>
              </a:ext>
            </a:extLst>
          </p:cNvPr>
          <p:cNvSpPr>
            <a:spLocks noGrp="1"/>
          </p:cNvSpPr>
          <p:nvPr>
            <p:ph type="pic" sz="quarter" idx="21" hasCustomPrompt="1"/>
          </p:nvPr>
        </p:nvSpPr>
        <p:spPr>
          <a:xfrm>
            <a:off x="6360602" y="1874058"/>
            <a:ext cx="3157178" cy="3084058"/>
          </a:xfrm>
          <a:custGeom>
            <a:avLst/>
            <a:gdLst>
              <a:gd name="connsiteX0" fmla="*/ 1578589 w 3157178"/>
              <a:gd name="connsiteY0" fmla="*/ 0 h 3084058"/>
              <a:gd name="connsiteX1" fmla="*/ 3157178 w 3157178"/>
              <a:gd name="connsiteY1" fmla="*/ 1542029 h 3084058"/>
              <a:gd name="connsiteX2" fmla="*/ 1578589 w 3157178"/>
              <a:gd name="connsiteY2" fmla="*/ 3084058 h 3084058"/>
              <a:gd name="connsiteX3" fmla="*/ 0 w 3157178"/>
              <a:gd name="connsiteY3" fmla="*/ 1542029 h 3084058"/>
              <a:gd name="connsiteX4" fmla="*/ 1578589 w 3157178"/>
              <a:gd name="connsiteY4" fmla="*/ 0 h 308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178" h="3084058">
                <a:moveTo>
                  <a:pt x="1578589" y="0"/>
                </a:moveTo>
                <a:cubicBezTo>
                  <a:pt x="2450420" y="0"/>
                  <a:pt x="3157178" y="690390"/>
                  <a:pt x="3157178" y="1542029"/>
                </a:cubicBezTo>
                <a:cubicBezTo>
                  <a:pt x="3157178" y="2393668"/>
                  <a:pt x="2450420" y="3084058"/>
                  <a:pt x="1578589" y="3084058"/>
                </a:cubicBezTo>
                <a:cubicBezTo>
                  <a:pt x="706758" y="3084058"/>
                  <a:pt x="0" y="2393668"/>
                  <a:pt x="0" y="1542029"/>
                </a:cubicBezTo>
                <a:cubicBezTo>
                  <a:pt x="0" y="690390"/>
                  <a:pt x="706758" y="0"/>
                  <a:pt x="1578589"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4824110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7B142CF3-1B3B-E345-9B9B-811888A660EB}"/>
              </a:ext>
            </a:extLst>
          </p:cNvPr>
          <p:cNvSpPr>
            <a:spLocks noGrp="1"/>
          </p:cNvSpPr>
          <p:nvPr>
            <p:ph type="pic" sz="quarter" idx="15"/>
          </p:nvPr>
        </p:nvSpPr>
        <p:spPr>
          <a:xfrm>
            <a:off x="0" y="-5498"/>
            <a:ext cx="12192000" cy="6863498"/>
          </a:xfrm>
        </p:spPr>
        <p:txBody>
          <a:bodyPr/>
          <a:lstStyle/>
          <a:p>
            <a:endParaRPr lang="en-US"/>
          </a:p>
        </p:txBody>
      </p:sp>
      <p:pic>
        <p:nvPicPr>
          <p:cNvPr id="10" name="Picture 9">
            <a:extLst>
              <a:ext uri="{FF2B5EF4-FFF2-40B4-BE49-F238E27FC236}">
                <a16:creationId xmlns:a16="http://schemas.microsoft.com/office/drawing/2014/main" id="{E8EBF7B5-77C9-7147-9D6B-AD1BC0D7C104}"/>
              </a:ext>
            </a:extLst>
          </p:cNvPr>
          <p:cNvPicPr>
            <a:picLocks noChangeAspect="1"/>
          </p:cNvPicPr>
          <p:nvPr userDrawn="1"/>
        </p:nvPicPr>
        <p:blipFill>
          <a:blip r:embed="rId2">
            <a:clrChange>
              <a:clrFrom>
                <a:srgbClr val="FFFFFF"/>
              </a:clrFrom>
              <a:clrTo>
                <a:srgbClr val="FFFFFF">
                  <a:alpha val="0"/>
                </a:srgbClr>
              </a:clrTo>
            </a:clrChange>
          </a:blip>
          <a:stretch>
            <a:fillRect/>
          </a:stretch>
        </p:blipFill>
        <p:spPr>
          <a:xfrm>
            <a:off x="9523751" y="788868"/>
            <a:ext cx="2058649" cy="813790"/>
          </a:xfrm>
          <a:prstGeom prst="rect">
            <a:avLst/>
          </a:prstGeom>
        </p:spPr>
      </p:pic>
      <p:sp>
        <p:nvSpPr>
          <p:cNvPr id="3" name="Text Placeholder 2">
            <a:extLst>
              <a:ext uri="{FF2B5EF4-FFF2-40B4-BE49-F238E27FC236}">
                <a16:creationId xmlns:a16="http://schemas.microsoft.com/office/drawing/2014/main" id="{F1D11256-4184-E143-B3E0-9DCBBFA1C6AD}"/>
              </a:ext>
            </a:extLst>
          </p:cNvPr>
          <p:cNvSpPr>
            <a:spLocks noGrp="1"/>
          </p:cNvSpPr>
          <p:nvPr>
            <p:ph type="body" sz="quarter" idx="13" hasCustomPrompt="1"/>
          </p:nvPr>
        </p:nvSpPr>
        <p:spPr>
          <a:xfrm>
            <a:off x="457200" y="457099"/>
            <a:ext cx="7086599" cy="1477328"/>
          </a:xfrm>
        </p:spPr>
        <p:txBody>
          <a:bodyPr>
            <a:normAutofit/>
          </a:bodyPr>
          <a:lstStyle>
            <a:lvl1pPr marL="0" indent="0">
              <a:buNone/>
              <a:defRPr sz="4500" b="0" i="0">
                <a:latin typeface="Helvetica" panose="020B0604020202020204" pitchFamily="2" charset="0"/>
                <a:ea typeface="Roboto Medium" pitchFamily="2" charset="0"/>
              </a:defRPr>
            </a:lvl1pPr>
          </a:lstStyle>
          <a:p>
            <a:r>
              <a:rPr lang="en-US" sz="4500">
                <a:solidFill>
                  <a:schemeClr val="tx1"/>
                </a:solidFill>
                <a:latin typeface="Roboto" pitchFamily="2" charset="0"/>
                <a:ea typeface="Roboto" pitchFamily="2" charset="0"/>
              </a:rPr>
              <a:t>Presentation</a:t>
            </a:r>
          </a:p>
          <a:p>
            <a:r>
              <a:rPr lang="en-US" sz="4500">
                <a:solidFill>
                  <a:schemeClr val="tx1"/>
                </a:solidFill>
                <a:latin typeface="Roboto" pitchFamily="2" charset="0"/>
                <a:ea typeface="Roboto" pitchFamily="2" charset="0"/>
              </a:rPr>
              <a:t>Title</a:t>
            </a:r>
          </a:p>
        </p:txBody>
      </p:sp>
      <p:sp>
        <p:nvSpPr>
          <p:cNvPr id="12" name="Text Placeholder 11">
            <a:extLst>
              <a:ext uri="{FF2B5EF4-FFF2-40B4-BE49-F238E27FC236}">
                <a16:creationId xmlns:a16="http://schemas.microsoft.com/office/drawing/2014/main" id="{F37E6FD5-7581-5647-BD69-DE83417F8936}"/>
              </a:ext>
            </a:extLst>
          </p:cNvPr>
          <p:cNvSpPr>
            <a:spLocks noGrp="1"/>
          </p:cNvSpPr>
          <p:nvPr>
            <p:ph type="body" sz="quarter" idx="14" hasCustomPrompt="1"/>
          </p:nvPr>
        </p:nvSpPr>
        <p:spPr>
          <a:xfrm>
            <a:off x="457201" y="2154774"/>
            <a:ext cx="2991852" cy="299668"/>
          </a:xfrm>
        </p:spPr>
        <p:txBody>
          <a:bodyPr>
            <a:normAutofit/>
          </a:bodyPr>
          <a:lstStyle>
            <a:lvl1pPr marL="0" indent="0">
              <a:buNone/>
              <a:defRPr sz="1600" b="0" i="0">
                <a:latin typeface="Roboto Light" pitchFamily="2" charset="0"/>
                <a:ea typeface="Roboto Light" pitchFamily="2" charset="0"/>
              </a:defRPr>
            </a:lvl1pPr>
            <a:lvl2pPr>
              <a:defRPr b="0" i="0">
                <a:latin typeface="Roboto Light" pitchFamily="2" charset="0"/>
                <a:ea typeface="Roboto Light" pitchFamily="2" charset="0"/>
              </a:defRPr>
            </a:lvl2pPr>
            <a:lvl3pPr>
              <a:defRPr b="0" i="0">
                <a:latin typeface="Roboto Light" pitchFamily="2" charset="0"/>
                <a:ea typeface="Roboto Light" pitchFamily="2" charset="0"/>
              </a:defRPr>
            </a:lvl3pPr>
            <a:lvl4pPr>
              <a:defRPr b="0" i="0">
                <a:latin typeface="Roboto Light" pitchFamily="2" charset="0"/>
                <a:ea typeface="Roboto Light" pitchFamily="2" charset="0"/>
              </a:defRPr>
            </a:lvl4pPr>
            <a:lvl5pPr>
              <a:defRPr b="0" i="0">
                <a:latin typeface="Roboto Light" pitchFamily="2" charset="0"/>
                <a:ea typeface="Roboto Light" pitchFamily="2" charset="0"/>
              </a:defRPr>
            </a:lvl5pPr>
          </a:lstStyle>
          <a:p>
            <a:pPr lvl="0"/>
            <a:r>
              <a:rPr lang="en-US"/>
              <a:t>May 14, 2019</a:t>
            </a:r>
          </a:p>
        </p:txBody>
      </p:sp>
    </p:spTree>
    <p:extLst>
      <p:ext uri="{BB962C8B-B14F-4D97-AF65-F5344CB8AC3E}">
        <p14:creationId xmlns:p14="http://schemas.microsoft.com/office/powerpoint/2010/main" val="2974259858"/>
      </p:ext>
    </p:extLst>
  </p:cSld>
  <p:clrMapOvr>
    <a:masterClrMapping/>
  </p:clrMapOvr>
  <p:extLst>
    <p:ext uri="{DCECCB84-F9BA-43D5-87BE-67443E8EF086}">
      <p15:sldGuideLst xmlns:p15="http://schemas.microsoft.com/office/powerpoint/2012/main"/>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1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a:extLst>
              <a:ext uri="{FF2B5EF4-FFF2-40B4-BE49-F238E27FC236}">
                <a16:creationId xmlns:a16="http://schemas.microsoft.com/office/drawing/2014/main" id="{99403117-2718-4C73-AB62-112A9D32537B}"/>
              </a:ext>
            </a:extLst>
          </p:cNvPr>
          <p:cNvSpPr>
            <a:spLocks noGrp="1"/>
          </p:cNvSpPr>
          <p:nvPr>
            <p:ph type="pic" sz="quarter" idx="21" hasCustomPrompt="1"/>
          </p:nvPr>
        </p:nvSpPr>
        <p:spPr>
          <a:xfrm>
            <a:off x="1721286" y="1548998"/>
            <a:ext cx="2823388" cy="3778629"/>
          </a:xfrm>
          <a:custGeom>
            <a:avLst/>
            <a:gdLst>
              <a:gd name="connsiteX0" fmla="*/ 0 w 2823388"/>
              <a:gd name="connsiteY0" fmla="*/ 0 h 3778629"/>
              <a:gd name="connsiteX1" fmla="*/ 2823388 w 2823388"/>
              <a:gd name="connsiteY1" fmla="*/ 0 h 3778629"/>
              <a:gd name="connsiteX2" fmla="*/ 2823388 w 2823388"/>
              <a:gd name="connsiteY2" fmla="*/ 3778629 h 3778629"/>
              <a:gd name="connsiteX3" fmla="*/ 0 w 2823388"/>
              <a:gd name="connsiteY3" fmla="*/ 3778629 h 3778629"/>
            </a:gdLst>
            <a:ahLst/>
            <a:cxnLst>
              <a:cxn ang="0">
                <a:pos x="connsiteX0" y="connsiteY0"/>
              </a:cxn>
              <a:cxn ang="0">
                <a:pos x="connsiteX1" y="connsiteY1"/>
              </a:cxn>
              <a:cxn ang="0">
                <a:pos x="connsiteX2" y="connsiteY2"/>
              </a:cxn>
              <a:cxn ang="0">
                <a:pos x="connsiteX3" y="connsiteY3"/>
              </a:cxn>
            </a:cxnLst>
            <a:rect l="l" t="t" r="r" b="b"/>
            <a:pathLst>
              <a:path w="2823388" h="3778629">
                <a:moveTo>
                  <a:pt x="0" y="0"/>
                </a:moveTo>
                <a:lnTo>
                  <a:pt x="2823388" y="0"/>
                </a:lnTo>
                <a:lnTo>
                  <a:pt x="2823388" y="3778629"/>
                </a:lnTo>
                <a:lnTo>
                  <a:pt x="0" y="37786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34032166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14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CFB439AB-A5B3-4968-9733-9D22AE9695CB}"/>
              </a:ext>
            </a:extLst>
          </p:cNvPr>
          <p:cNvSpPr>
            <a:spLocks noGrp="1"/>
          </p:cNvSpPr>
          <p:nvPr>
            <p:ph type="pic" sz="quarter" idx="22" hasCustomPrompt="1"/>
          </p:nvPr>
        </p:nvSpPr>
        <p:spPr>
          <a:xfrm>
            <a:off x="5544554"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79ADFFF8-53A1-4BE7-AFE3-5826BEE7BE28}"/>
              </a:ext>
            </a:extLst>
          </p:cNvPr>
          <p:cNvSpPr>
            <a:spLocks noGrp="1"/>
          </p:cNvSpPr>
          <p:nvPr>
            <p:ph type="pic" sz="quarter" idx="23" hasCustomPrompt="1"/>
          </p:nvPr>
        </p:nvSpPr>
        <p:spPr>
          <a:xfrm>
            <a:off x="8439058"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3" name="Picture Placeholder 12">
            <a:extLst>
              <a:ext uri="{FF2B5EF4-FFF2-40B4-BE49-F238E27FC236}">
                <a16:creationId xmlns:a16="http://schemas.microsoft.com/office/drawing/2014/main" id="{5AA2A909-3EE9-4156-80A3-F5009409EFB4}"/>
              </a:ext>
            </a:extLst>
          </p:cNvPr>
          <p:cNvSpPr>
            <a:spLocks noGrp="1"/>
          </p:cNvSpPr>
          <p:nvPr>
            <p:ph type="pic" sz="quarter" idx="21" hasCustomPrompt="1"/>
          </p:nvPr>
        </p:nvSpPr>
        <p:spPr>
          <a:xfrm>
            <a:off x="2650050"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52448834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80_Blank">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B77196-1777-4611-918F-22552F36B3B5}"/>
              </a:ext>
            </a:extLst>
          </p:cNvPr>
          <p:cNvSpPr/>
          <p:nvPr userDrawn="1"/>
        </p:nvSpPr>
        <p:spPr>
          <a:xfrm>
            <a:off x="319405" y="330517"/>
            <a:ext cx="11551920" cy="6196792"/>
          </a:xfrm>
          <a:custGeom>
            <a:avLst/>
            <a:gdLst>
              <a:gd name="connsiteX0" fmla="*/ 0 w 11551920"/>
              <a:gd name="connsiteY0" fmla="*/ 0 h 6196792"/>
              <a:gd name="connsiteX1" fmla="*/ 11551920 w 11551920"/>
              <a:gd name="connsiteY1" fmla="*/ 0 h 6196792"/>
              <a:gd name="connsiteX2" fmla="*/ 11551920 w 11551920"/>
              <a:gd name="connsiteY2" fmla="*/ 6196792 h 6196792"/>
              <a:gd name="connsiteX3" fmla="*/ 0 w 1155192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11551920" h="6196792">
                <a:moveTo>
                  <a:pt x="0" y="0"/>
                </a:moveTo>
                <a:lnTo>
                  <a:pt x="11551920" y="0"/>
                </a:lnTo>
                <a:lnTo>
                  <a:pt x="11551920" y="6196792"/>
                </a:lnTo>
                <a:lnTo>
                  <a:pt x="0" y="6196792"/>
                </a:lnTo>
                <a:close/>
              </a:path>
            </a:pathLst>
          </a:cu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cture Placeholder 19">
            <a:extLst>
              <a:ext uri="{FF2B5EF4-FFF2-40B4-BE49-F238E27FC236}">
                <a16:creationId xmlns:a16="http://schemas.microsoft.com/office/drawing/2014/main" id="{DF02BCB4-86C7-4A07-ADA9-15799DB76516}"/>
              </a:ext>
            </a:extLst>
          </p:cNvPr>
          <p:cNvSpPr>
            <a:spLocks noGrp="1"/>
          </p:cNvSpPr>
          <p:nvPr>
            <p:ph type="pic" sz="quarter" idx="15" hasCustomPrompt="1"/>
          </p:nvPr>
        </p:nvSpPr>
        <p:spPr>
          <a:xfrm>
            <a:off x="5320553" y="3429001"/>
            <a:ext cx="6552042" cy="3098309"/>
          </a:xfrm>
          <a:custGeom>
            <a:avLst/>
            <a:gdLst>
              <a:gd name="connsiteX0" fmla="*/ 0 w 6552042"/>
              <a:gd name="connsiteY0" fmla="*/ 0 h 3098309"/>
              <a:gd name="connsiteX1" fmla="*/ 6552042 w 6552042"/>
              <a:gd name="connsiteY1" fmla="*/ 0 h 3098309"/>
              <a:gd name="connsiteX2" fmla="*/ 6552042 w 6552042"/>
              <a:gd name="connsiteY2" fmla="*/ 3098309 h 3098309"/>
              <a:gd name="connsiteX3" fmla="*/ 777415 w 6552042"/>
              <a:gd name="connsiteY3" fmla="*/ 3098309 h 3098309"/>
            </a:gdLst>
            <a:ahLst/>
            <a:cxnLst>
              <a:cxn ang="0">
                <a:pos x="connsiteX0" y="connsiteY0"/>
              </a:cxn>
              <a:cxn ang="0">
                <a:pos x="connsiteX1" y="connsiteY1"/>
              </a:cxn>
              <a:cxn ang="0">
                <a:pos x="connsiteX2" y="connsiteY2"/>
              </a:cxn>
              <a:cxn ang="0">
                <a:pos x="connsiteX3" y="connsiteY3"/>
              </a:cxn>
            </a:cxnLst>
            <a:rect l="l" t="t" r="r" b="b"/>
            <a:pathLst>
              <a:path w="6552042" h="3098309">
                <a:moveTo>
                  <a:pt x="0" y="0"/>
                </a:moveTo>
                <a:lnTo>
                  <a:pt x="6552042" y="0"/>
                </a:lnTo>
                <a:lnTo>
                  <a:pt x="6552042" y="3098309"/>
                </a:lnTo>
                <a:lnTo>
                  <a:pt x="777415" y="309830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9" name="Slide Number Placeholder 5">
            <a:extLst>
              <a:ext uri="{FF2B5EF4-FFF2-40B4-BE49-F238E27FC236}">
                <a16:creationId xmlns:a16="http://schemas.microsoft.com/office/drawing/2014/main" id="{D9F1891B-D094-4886-A342-ED23BB69484C}"/>
              </a:ext>
            </a:extLst>
          </p:cNvPr>
          <p:cNvSpPr txBox="1">
            <a:spLocks/>
          </p:cNvSpPr>
          <p:nvPr userDrawn="1"/>
        </p:nvSpPr>
        <p:spPr>
          <a:xfrm>
            <a:off x="11834526" y="3215556"/>
            <a:ext cx="403856" cy="365125"/>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68E7328-87B1-429D-83D1-230DDF05660F}" type="slidenum">
              <a:rPr lang="en-US" smtClean="0"/>
              <a:pPr/>
              <a:t>‹#›</a:t>
            </a:fld>
            <a:endParaRPr lang="en-US"/>
          </a:p>
        </p:txBody>
      </p:sp>
      <p:grpSp>
        <p:nvGrpSpPr>
          <p:cNvPr id="10" name="Group 9">
            <a:extLst>
              <a:ext uri="{FF2B5EF4-FFF2-40B4-BE49-F238E27FC236}">
                <a16:creationId xmlns:a16="http://schemas.microsoft.com/office/drawing/2014/main" id="{8E389524-E45C-4AED-AEE9-3134682DBCF6}"/>
              </a:ext>
            </a:extLst>
          </p:cNvPr>
          <p:cNvGrpSpPr/>
          <p:nvPr userDrawn="1"/>
        </p:nvGrpSpPr>
        <p:grpSpPr>
          <a:xfrm>
            <a:off x="82940" y="3375566"/>
            <a:ext cx="164777" cy="106693"/>
            <a:chOff x="11036623" y="4096584"/>
            <a:chExt cx="164777" cy="106693"/>
          </a:xfrm>
        </p:grpSpPr>
        <p:cxnSp>
          <p:nvCxnSpPr>
            <p:cNvPr id="11" name="Straight Connector 10">
              <a:extLst>
                <a:ext uri="{FF2B5EF4-FFF2-40B4-BE49-F238E27FC236}">
                  <a16:creationId xmlns:a16="http://schemas.microsoft.com/office/drawing/2014/main" id="{16078026-2544-42ED-B7BE-754E6C8E149A}"/>
                </a:ext>
              </a:extLst>
            </p:cNvPr>
            <p:cNvCxnSpPr>
              <a:cxnSpLocks/>
            </p:cNvCxnSpPr>
            <p:nvPr/>
          </p:nvCxnSpPr>
          <p:spPr>
            <a:xfrm>
              <a:off x="11036623" y="4096584"/>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2FB87FB-22DD-48FC-8076-F490976FC69C}"/>
                </a:ext>
              </a:extLst>
            </p:cNvPr>
            <p:cNvCxnSpPr>
              <a:cxnSpLocks/>
            </p:cNvCxnSpPr>
            <p:nvPr/>
          </p:nvCxnSpPr>
          <p:spPr>
            <a:xfrm>
              <a:off x="11036623" y="4149930"/>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36EF289-F5E9-4496-8943-67C1BDF245D3}"/>
                </a:ext>
              </a:extLst>
            </p:cNvPr>
            <p:cNvCxnSpPr>
              <a:cxnSpLocks/>
            </p:cNvCxnSpPr>
            <p:nvPr/>
          </p:nvCxnSpPr>
          <p:spPr>
            <a:xfrm>
              <a:off x="11036623" y="4203277"/>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3CC8EFB9-A224-40CE-BF92-3AC97AB2452F}"/>
              </a:ext>
            </a:extLst>
          </p:cNvPr>
          <p:cNvCxnSpPr/>
          <p:nvPr userDrawn="1"/>
        </p:nvCxnSpPr>
        <p:spPr>
          <a:xfrm>
            <a:off x="12036454" y="2837684"/>
            <a:ext cx="0" cy="40444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B8E63DA-B28C-44CC-B663-18C9630F8E67}"/>
              </a:ext>
            </a:extLst>
          </p:cNvPr>
          <p:cNvCxnSpPr/>
          <p:nvPr userDrawn="1"/>
        </p:nvCxnSpPr>
        <p:spPr>
          <a:xfrm>
            <a:off x="12036454" y="3554106"/>
            <a:ext cx="0" cy="40444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Picture Placeholder 20">
            <a:extLst>
              <a:ext uri="{FF2B5EF4-FFF2-40B4-BE49-F238E27FC236}">
                <a16:creationId xmlns:a16="http://schemas.microsoft.com/office/drawing/2014/main" id="{A63AA2DB-5B91-49C5-B8A0-D408478E74D0}"/>
              </a:ext>
            </a:extLst>
          </p:cNvPr>
          <p:cNvSpPr>
            <a:spLocks noGrp="1"/>
          </p:cNvSpPr>
          <p:nvPr>
            <p:ph type="pic" sz="quarter" idx="14" hasCustomPrompt="1"/>
          </p:nvPr>
        </p:nvSpPr>
        <p:spPr>
          <a:xfrm>
            <a:off x="319406" y="321999"/>
            <a:ext cx="6552042" cy="3106998"/>
          </a:xfrm>
          <a:custGeom>
            <a:avLst/>
            <a:gdLst>
              <a:gd name="connsiteX0" fmla="*/ 5775026 w 6552042"/>
              <a:gd name="connsiteY0" fmla="*/ 0 h 3106998"/>
              <a:gd name="connsiteX1" fmla="*/ 6552042 w 6552042"/>
              <a:gd name="connsiteY1" fmla="*/ 3106998 h 3106998"/>
              <a:gd name="connsiteX2" fmla="*/ 0 w 6552042"/>
              <a:gd name="connsiteY2" fmla="*/ 3106998 h 3106998"/>
              <a:gd name="connsiteX3" fmla="*/ 0 w 6552042"/>
              <a:gd name="connsiteY3" fmla="*/ 8517 h 3106998"/>
            </a:gdLst>
            <a:ahLst/>
            <a:cxnLst>
              <a:cxn ang="0">
                <a:pos x="connsiteX0" y="connsiteY0"/>
              </a:cxn>
              <a:cxn ang="0">
                <a:pos x="connsiteX1" y="connsiteY1"/>
              </a:cxn>
              <a:cxn ang="0">
                <a:pos x="connsiteX2" y="connsiteY2"/>
              </a:cxn>
              <a:cxn ang="0">
                <a:pos x="connsiteX3" y="connsiteY3"/>
              </a:cxn>
            </a:cxnLst>
            <a:rect l="l" t="t" r="r" b="b"/>
            <a:pathLst>
              <a:path w="6552042" h="3106998">
                <a:moveTo>
                  <a:pt x="5775026" y="0"/>
                </a:moveTo>
                <a:lnTo>
                  <a:pt x="6552042" y="3106998"/>
                </a:lnTo>
                <a:lnTo>
                  <a:pt x="0" y="3106998"/>
                </a:lnTo>
                <a:lnTo>
                  <a:pt x="0" y="85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412368080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cSld name="117_Blank">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33C851FB-D450-4704-9864-530B6E272CAB}"/>
              </a:ext>
            </a:extLst>
          </p:cNvPr>
          <p:cNvSpPr>
            <a:spLocks noGrp="1"/>
          </p:cNvSpPr>
          <p:nvPr>
            <p:ph type="pic" sz="quarter" idx="21" hasCustomPrompt="1"/>
          </p:nvPr>
        </p:nvSpPr>
        <p:spPr>
          <a:xfrm>
            <a:off x="6146405" y="3122979"/>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3F9CAFE-0C3A-410A-8E26-B42E914D9260}"/>
              </a:ext>
            </a:extLst>
          </p:cNvPr>
          <p:cNvSpPr>
            <a:spLocks noGrp="1"/>
          </p:cNvSpPr>
          <p:nvPr>
            <p:ph type="pic" sz="quarter" idx="20" hasCustomPrompt="1"/>
          </p:nvPr>
        </p:nvSpPr>
        <p:spPr>
          <a:xfrm>
            <a:off x="6146405" y="1910177"/>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1BAECC4B-B1FA-470F-B5F0-2C97787D87E6}"/>
              </a:ext>
            </a:extLst>
          </p:cNvPr>
          <p:cNvSpPr>
            <a:spLocks noGrp="1"/>
          </p:cNvSpPr>
          <p:nvPr>
            <p:ph type="pic" sz="quarter" idx="19" hasCustomPrompt="1"/>
          </p:nvPr>
        </p:nvSpPr>
        <p:spPr>
          <a:xfrm>
            <a:off x="6146405" y="697375"/>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7924255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3751326" y="494791"/>
            <a:ext cx="4556759" cy="1053465"/>
          </a:xfrm>
          <a:prstGeom prst="rect">
            <a:avLst/>
          </a:prstGeom>
        </p:spPr>
        <p:txBody>
          <a:bodyPr wrap="square" lIns="0" tIns="0" rIns="0" bIns="0">
            <a:spAutoFit/>
          </a:bodyPr>
          <a:lstStyle>
            <a:lvl1pPr>
              <a:defRPr sz="3600" b="1" i="0">
                <a:solidFill>
                  <a:srgbClr val="FC4F00"/>
                </a:solidFill>
                <a:latin typeface="Helvetica"/>
                <a:cs typeface="Helvetica"/>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sz="1800" b="0" i="1">
                <a:solidFill>
                  <a:srgbClr val="212121"/>
                </a:solidFill>
                <a:latin typeface="Helvetica"/>
                <a:cs typeface="Helvetica"/>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1/6/2023</a:t>
            </a:fld>
            <a:endParaRPr lang="en-US"/>
          </a:p>
        </p:txBody>
      </p:sp>
      <p:sp>
        <p:nvSpPr>
          <p:cNvPr id="6" name="Holder 6"/>
          <p:cNvSpPr>
            <a:spLocks noGrp="1"/>
          </p:cNvSpPr>
          <p:nvPr>
            <p:ph type="sldNum" sz="quarter" idx="7"/>
          </p:nvPr>
        </p:nvSpPr>
        <p:spPr/>
        <p:txBody>
          <a:bodyPr lIns="0" tIns="0" rIns="0" bIns="0"/>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155288130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1" i="0">
                <a:solidFill>
                  <a:srgbClr val="FC4F00"/>
                </a:solidFill>
                <a:latin typeface="Helvetica"/>
                <a:cs typeface="Helvetica"/>
              </a:defRPr>
            </a:lvl1pPr>
          </a:lstStyle>
          <a:p>
            <a:endParaRPr/>
          </a:p>
        </p:txBody>
      </p:sp>
      <p:sp>
        <p:nvSpPr>
          <p:cNvPr id="3" name="Holder 3"/>
          <p:cNvSpPr>
            <a:spLocks noGrp="1"/>
          </p:cNvSpPr>
          <p:nvPr>
            <p:ph type="body" idx="1"/>
          </p:nvPr>
        </p:nvSpPr>
        <p:spPr/>
        <p:txBody>
          <a:bodyPr lIns="0" tIns="0" rIns="0" bIns="0"/>
          <a:lstStyle>
            <a:lvl1pPr>
              <a:defRPr sz="1800" b="0" i="1">
                <a:solidFill>
                  <a:srgbClr val="212121"/>
                </a:solidFill>
                <a:latin typeface="Helvetica"/>
                <a:cs typeface="Helvetica"/>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1/6/2023</a:t>
            </a:fld>
            <a:endParaRPr lang="en-US"/>
          </a:p>
        </p:txBody>
      </p:sp>
      <p:sp>
        <p:nvSpPr>
          <p:cNvPr id="6" name="Holder 6"/>
          <p:cNvSpPr>
            <a:spLocks noGrp="1"/>
          </p:cNvSpPr>
          <p:nvPr>
            <p:ph type="sldNum" sz="quarter" idx="7"/>
          </p:nvPr>
        </p:nvSpPr>
        <p:spPr/>
        <p:txBody>
          <a:bodyPr lIns="0" tIns="0" rIns="0" bIns="0"/>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355101689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1" i="0">
                <a:solidFill>
                  <a:srgbClr val="FC4F00"/>
                </a:solidFill>
                <a:latin typeface="Helvetica"/>
                <a:cs typeface="Helvetica"/>
              </a:defRPr>
            </a:lvl1pPr>
          </a:lstStyle>
          <a:p>
            <a:endParaRPr/>
          </a:p>
        </p:txBody>
      </p:sp>
      <p:sp>
        <p:nvSpPr>
          <p:cNvPr id="3" name="Holder 3"/>
          <p:cNvSpPr>
            <a:spLocks noGrp="1"/>
          </p:cNvSpPr>
          <p:nvPr>
            <p:ph sz="half" idx="2"/>
          </p:nvPr>
        </p:nvSpPr>
        <p:spPr>
          <a:xfrm>
            <a:off x="1082751" y="1996229"/>
            <a:ext cx="4791075" cy="3932554"/>
          </a:xfrm>
          <a:prstGeom prst="rect">
            <a:avLst/>
          </a:prstGeom>
        </p:spPr>
        <p:txBody>
          <a:bodyPr wrap="square" lIns="0" tIns="0" rIns="0" bIns="0">
            <a:spAutoFit/>
          </a:bodyPr>
          <a:lstStyle>
            <a:lvl1pPr>
              <a:defRPr sz="2200" b="1" i="0">
                <a:solidFill>
                  <a:srgbClr val="212121"/>
                </a:solidFill>
                <a:latin typeface="Helvetica"/>
                <a:cs typeface="Helvetica"/>
              </a:defRPr>
            </a:lvl1pPr>
          </a:lstStyle>
          <a:p>
            <a:endParaRPr/>
          </a:p>
        </p:txBody>
      </p:sp>
      <p:sp>
        <p:nvSpPr>
          <p:cNvPr id="4" name="Holder 4"/>
          <p:cNvSpPr>
            <a:spLocks noGrp="1"/>
          </p:cNvSpPr>
          <p:nvPr>
            <p:ph sz="half" idx="3"/>
          </p:nvPr>
        </p:nvSpPr>
        <p:spPr>
          <a:xfrm>
            <a:off x="6662419" y="1987901"/>
            <a:ext cx="4928234" cy="3599179"/>
          </a:xfrm>
          <a:prstGeom prst="rect">
            <a:avLst/>
          </a:prstGeom>
        </p:spPr>
        <p:txBody>
          <a:bodyPr wrap="square" lIns="0" tIns="0" rIns="0" bIns="0">
            <a:spAutoFit/>
          </a:bodyPr>
          <a:lstStyle>
            <a:lvl1pPr>
              <a:defRPr sz="2200" b="1" i="0">
                <a:solidFill>
                  <a:srgbClr val="212121"/>
                </a:solidFill>
                <a:latin typeface="Helvetica"/>
                <a:cs typeface="Helvetica"/>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1/6/2023</a:t>
            </a:fld>
            <a:endParaRPr lang="en-US"/>
          </a:p>
        </p:txBody>
      </p:sp>
      <p:sp>
        <p:nvSpPr>
          <p:cNvPr id="7" name="Holder 7"/>
          <p:cNvSpPr>
            <a:spLocks noGrp="1"/>
          </p:cNvSpPr>
          <p:nvPr>
            <p:ph type="sldNum" sz="quarter" idx="7"/>
          </p:nvPr>
        </p:nvSpPr>
        <p:spPr/>
        <p:txBody>
          <a:bodyPr lIns="0" tIns="0" rIns="0" bIns="0"/>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22228050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600" b="1" i="0">
                <a:solidFill>
                  <a:srgbClr val="FC4F00"/>
                </a:solidFill>
                <a:latin typeface="Helvetica"/>
                <a:cs typeface="Helvetica"/>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1/6/2023</a:t>
            </a:fld>
            <a:endParaRPr lang="en-US"/>
          </a:p>
        </p:txBody>
      </p:sp>
      <p:sp>
        <p:nvSpPr>
          <p:cNvPr id="5" name="Holder 5"/>
          <p:cNvSpPr>
            <a:spLocks noGrp="1"/>
          </p:cNvSpPr>
          <p:nvPr>
            <p:ph type="sldNum" sz="quarter" idx="7"/>
          </p:nvPr>
        </p:nvSpPr>
        <p:spPr/>
        <p:txBody>
          <a:bodyPr lIns="0" tIns="0" rIns="0" bIns="0"/>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296416836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obj" preserve="1">
  <p:cSld name="Blank">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EF5221"/>
          </a:solidFill>
        </p:spPr>
        <p:txBody>
          <a:bodyPr wrap="square" lIns="0" tIns="0" rIns="0" bIns="0" rtlCol="0"/>
          <a:lstStyle/>
          <a:p>
            <a:endParaRPr/>
          </a:p>
        </p:txBody>
      </p:sp>
      <p:pic>
        <p:nvPicPr>
          <p:cNvPr id="17" name="bg object 17"/>
          <p:cNvPicPr/>
          <p:nvPr/>
        </p:nvPicPr>
        <p:blipFill>
          <a:blip r:embed="rId2" cstate="print"/>
          <a:stretch>
            <a:fillRect/>
          </a:stretch>
        </p:blipFill>
        <p:spPr>
          <a:xfrm>
            <a:off x="7011924" y="0"/>
            <a:ext cx="5120639" cy="6857998"/>
          </a:xfrm>
          <a:prstGeom prst="rect">
            <a:avLst/>
          </a:prstGeom>
        </p:spPr>
      </p:pic>
      <p:pic>
        <p:nvPicPr>
          <p:cNvPr id="18" name="bg object 18"/>
          <p:cNvPicPr/>
          <p:nvPr/>
        </p:nvPicPr>
        <p:blipFill>
          <a:blip r:embed="rId3" cstate="print"/>
          <a:stretch>
            <a:fillRect/>
          </a:stretch>
        </p:blipFill>
        <p:spPr>
          <a:xfrm>
            <a:off x="59435" y="0"/>
            <a:ext cx="7082028" cy="6857997"/>
          </a:xfrm>
          <a:prstGeom prst="rect">
            <a:avLst/>
          </a:prstGeom>
        </p:spPr>
      </p:pic>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1/6/2023</a:t>
            </a:fld>
            <a:endParaRPr lang="en-US"/>
          </a:p>
        </p:txBody>
      </p:sp>
      <p:sp>
        <p:nvSpPr>
          <p:cNvPr id="4" name="Holder 4"/>
          <p:cNvSpPr>
            <a:spLocks noGrp="1"/>
          </p:cNvSpPr>
          <p:nvPr>
            <p:ph type="sldNum" sz="quarter" idx="7"/>
          </p:nvPr>
        </p:nvSpPr>
        <p:spPr/>
        <p:txBody>
          <a:bodyPr lIns="0" tIns="0" rIns="0" bIns="0"/>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320595258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Content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25D40-76E5-A6BB-DCF4-CB81BE6F2239}"/>
              </a:ext>
            </a:extLst>
          </p:cNvPr>
          <p:cNvSpPr/>
          <p:nvPr userDrawn="1"/>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A picture containing dark, lit, night&#10;&#10;Description automatically generated">
            <a:extLst>
              <a:ext uri="{FF2B5EF4-FFF2-40B4-BE49-F238E27FC236}">
                <a16:creationId xmlns:a16="http://schemas.microsoft.com/office/drawing/2014/main" id="{669C7709-95BF-853A-F082-E25DCA5A07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0" name="TextBox 9">
            <a:extLst>
              <a:ext uri="{FF2B5EF4-FFF2-40B4-BE49-F238E27FC236}">
                <a16:creationId xmlns:a16="http://schemas.microsoft.com/office/drawing/2014/main" id="{B9C69B83-C6EB-D471-4E14-68945531024B}"/>
              </a:ext>
            </a:extLst>
          </p:cNvPr>
          <p:cNvSpPr txBox="1"/>
          <p:nvPr userDrawn="1"/>
        </p:nvSpPr>
        <p:spPr>
          <a:xfrm>
            <a:off x="784696" y="271515"/>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Headline</a:t>
            </a:r>
            <a:endParaRPr kumimoji="0" lang="en-US" sz="4400" b="1" u="none" strike="noStrike" kern="1200" cap="none" spc="30" normalizeH="0" baseline="0" noProof="0">
              <a:ln>
                <a:noFill/>
              </a:ln>
              <a:solidFill>
                <a:schemeClr val="bg1"/>
              </a:solidFill>
              <a:effectLst/>
              <a:uLnTx/>
              <a:uFillTx/>
              <a:latin typeface="Helvetica" pitchFamily="2" charset="0"/>
              <a:ea typeface="Roboto Lt" panose="02000000000000000000" pitchFamily="2" charset="0"/>
              <a:cs typeface="Arial" panose="020B0604020202020204" pitchFamily="34" charset="0"/>
            </a:endParaRPr>
          </a:p>
        </p:txBody>
      </p:sp>
      <p:sp>
        <p:nvSpPr>
          <p:cNvPr id="11" name="TextBox 10">
            <a:extLst>
              <a:ext uri="{FF2B5EF4-FFF2-40B4-BE49-F238E27FC236}">
                <a16:creationId xmlns:a16="http://schemas.microsoft.com/office/drawing/2014/main" id="{713FDED1-3AA1-6CC7-CF44-10F80947368E}"/>
              </a:ext>
            </a:extLst>
          </p:cNvPr>
          <p:cNvSpPr txBox="1"/>
          <p:nvPr userDrawn="1"/>
        </p:nvSpPr>
        <p:spPr>
          <a:xfrm>
            <a:off x="784696" y="2051915"/>
            <a:ext cx="3690028" cy="892552"/>
          </a:xfrm>
          <a:prstGeom prst="rect">
            <a:avLst/>
          </a:prstGeom>
          <a:noFill/>
        </p:spPr>
        <p:txBody>
          <a:bodyPr wrap="square" rtlCol="0">
            <a:spAutoFit/>
          </a:bodyPr>
          <a:lstStyle/>
          <a:p>
            <a:pPr>
              <a:defRPr/>
            </a:pPr>
            <a:r>
              <a:rPr lang="en-US" sz="2000" b="1">
                <a:solidFill>
                  <a:srgbClr val="00B2D3"/>
                </a:solidFill>
                <a:latin typeface="Helvetica" pitchFamily="2" charset="0"/>
                <a:ea typeface="+mn-lt"/>
                <a:cs typeface="+mn-lt"/>
              </a:rPr>
              <a:t>Header</a:t>
            </a:r>
          </a:p>
          <a:p>
            <a:pPr marL="800100" lvl="1" indent="-342900">
              <a:buFont typeface="Arial" panose="020B0604020202020204" pitchFamily="34" charset="0"/>
              <a:buChar char="•"/>
              <a:defRPr/>
            </a:pPr>
            <a:endParaRPr lang="en-US" sz="1600">
              <a:latin typeface="Helvetica" pitchFamily="2" charset="0"/>
              <a:ea typeface="+mn-lt"/>
              <a:cs typeface="+mn-lt"/>
            </a:endParaRPr>
          </a:p>
          <a:p>
            <a:pPr lvl="1">
              <a:defRPr/>
            </a:pPr>
            <a:r>
              <a:rPr lang="en-US" sz="1600">
                <a:latin typeface="Helvetica" pitchFamily="2" charset="0"/>
                <a:ea typeface="+mn-lt"/>
                <a:cs typeface="+mn-lt"/>
              </a:rPr>
              <a:t>Insert info here about the header.</a:t>
            </a:r>
            <a:endParaRPr lang="en-US" sz="1600">
              <a:latin typeface="Helvetica" pitchFamily="2" charset="0"/>
            </a:endParaRPr>
          </a:p>
        </p:txBody>
      </p:sp>
    </p:spTree>
    <p:extLst>
      <p:ext uri="{BB962C8B-B14F-4D97-AF65-F5344CB8AC3E}">
        <p14:creationId xmlns:p14="http://schemas.microsoft.com/office/powerpoint/2010/main" val="42429484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Title Slide White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98B37D-F177-4E2D-BF9B-38762A71D2A4}"/>
              </a:ext>
            </a:extLst>
          </p:cNvPr>
          <p:cNvSpPr/>
          <p:nvPr userDrawn="1"/>
        </p:nvSpPr>
        <p:spPr>
          <a:xfrm>
            <a:off x="0" y="0"/>
            <a:ext cx="12192000" cy="685800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 name="Picture Placeholder 2">
            <a:extLst>
              <a:ext uri="{FF2B5EF4-FFF2-40B4-BE49-F238E27FC236}">
                <a16:creationId xmlns:a16="http://schemas.microsoft.com/office/drawing/2014/main" id="{38C2205B-A314-BF4C-9EB5-34FB990EDB27}"/>
              </a:ext>
            </a:extLst>
          </p:cNvPr>
          <p:cNvSpPr>
            <a:spLocks noGrp="1"/>
          </p:cNvSpPr>
          <p:nvPr>
            <p:ph type="pic" sz="quarter" idx="15"/>
          </p:nvPr>
        </p:nvSpPr>
        <p:spPr>
          <a:xfrm>
            <a:off x="0" y="0"/>
            <a:ext cx="12192000" cy="6858000"/>
          </a:xfrm>
        </p:spPr>
        <p:txBody>
          <a:bodyPr/>
          <a:lstStyle/>
          <a:p>
            <a:endParaRPr lang="en-US"/>
          </a:p>
        </p:txBody>
      </p:sp>
      <p:pic>
        <p:nvPicPr>
          <p:cNvPr id="10" name="Picture 9">
            <a:extLst>
              <a:ext uri="{FF2B5EF4-FFF2-40B4-BE49-F238E27FC236}">
                <a16:creationId xmlns:a16="http://schemas.microsoft.com/office/drawing/2014/main" id="{E8EBF7B5-77C9-7147-9D6B-AD1BC0D7C104}"/>
              </a:ext>
            </a:extLst>
          </p:cNvPr>
          <p:cNvPicPr>
            <a:picLocks noChangeAspect="1"/>
          </p:cNvPicPr>
          <p:nvPr userDrawn="1"/>
        </p:nvPicPr>
        <p:blipFill>
          <a:blip r:embed="rId2">
            <a:clrChange>
              <a:clrFrom>
                <a:srgbClr val="FFFFFF"/>
              </a:clrFrom>
              <a:clrTo>
                <a:srgbClr val="FFFFFF">
                  <a:alpha val="0"/>
                </a:srgbClr>
              </a:clrTo>
            </a:clrChange>
          </a:blip>
          <a:stretch>
            <a:fillRect/>
          </a:stretch>
        </p:blipFill>
        <p:spPr>
          <a:xfrm>
            <a:off x="9523751" y="788868"/>
            <a:ext cx="2058649" cy="813790"/>
          </a:xfrm>
          <a:prstGeom prst="rect">
            <a:avLst/>
          </a:prstGeom>
        </p:spPr>
      </p:pic>
      <p:sp>
        <p:nvSpPr>
          <p:cNvPr id="12" name="Text Placeholder 11">
            <a:extLst>
              <a:ext uri="{FF2B5EF4-FFF2-40B4-BE49-F238E27FC236}">
                <a16:creationId xmlns:a16="http://schemas.microsoft.com/office/drawing/2014/main" id="{EB67DF80-4EC8-E742-AB1C-42A5C958B6E1}"/>
              </a:ext>
            </a:extLst>
          </p:cNvPr>
          <p:cNvSpPr>
            <a:spLocks noGrp="1"/>
          </p:cNvSpPr>
          <p:nvPr>
            <p:ph type="body" sz="quarter" idx="14" hasCustomPrompt="1"/>
          </p:nvPr>
        </p:nvSpPr>
        <p:spPr>
          <a:xfrm>
            <a:off x="457201" y="2154774"/>
            <a:ext cx="2991852" cy="299668"/>
          </a:xfrm>
        </p:spPr>
        <p:txBody>
          <a:bodyPr>
            <a:normAutofit/>
          </a:bodyPr>
          <a:lstStyle>
            <a:lvl1pPr marL="0" indent="0">
              <a:buNone/>
              <a:defRPr sz="1600" b="0" i="0">
                <a:solidFill>
                  <a:schemeClr val="bg1"/>
                </a:solidFill>
                <a:latin typeface="Roboto Light" pitchFamily="2" charset="0"/>
                <a:ea typeface="Roboto Light" pitchFamily="2" charset="0"/>
              </a:defRPr>
            </a:lvl1pPr>
            <a:lvl2pPr>
              <a:defRPr b="0" i="0">
                <a:latin typeface="Roboto Light" pitchFamily="2" charset="0"/>
                <a:ea typeface="Roboto Light" pitchFamily="2" charset="0"/>
              </a:defRPr>
            </a:lvl2pPr>
            <a:lvl3pPr>
              <a:defRPr b="0" i="0">
                <a:latin typeface="Roboto Light" pitchFamily="2" charset="0"/>
                <a:ea typeface="Roboto Light" pitchFamily="2" charset="0"/>
              </a:defRPr>
            </a:lvl3pPr>
            <a:lvl4pPr>
              <a:defRPr b="0" i="0">
                <a:latin typeface="Roboto Light" pitchFamily="2" charset="0"/>
                <a:ea typeface="Roboto Light" pitchFamily="2" charset="0"/>
              </a:defRPr>
            </a:lvl4pPr>
            <a:lvl5pPr>
              <a:defRPr b="0" i="0">
                <a:latin typeface="Roboto Light" pitchFamily="2" charset="0"/>
                <a:ea typeface="Roboto Light" pitchFamily="2" charset="0"/>
              </a:defRPr>
            </a:lvl5pPr>
          </a:lstStyle>
          <a:p>
            <a:pPr lvl="0"/>
            <a:r>
              <a:rPr lang="en-US"/>
              <a:t>May 14, 2019</a:t>
            </a:r>
          </a:p>
        </p:txBody>
      </p:sp>
      <p:sp>
        <p:nvSpPr>
          <p:cNvPr id="14" name="Text Placeholder 13">
            <a:extLst>
              <a:ext uri="{FF2B5EF4-FFF2-40B4-BE49-F238E27FC236}">
                <a16:creationId xmlns:a16="http://schemas.microsoft.com/office/drawing/2014/main" id="{37A33C23-D9D4-214E-B5BD-0AA1DF166374}"/>
              </a:ext>
            </a:extLst>
          </p:cNvPr>
          <p:cNvSpPr>
            <a:spLocks noGrp="1"/>
          </p:cNvSpPr>
          <p:nvPr>
            <p:ph type="body" sz="quarter" idx="16" hasCustomPrompt="1"/>
          </p:nvPr>
        </p:nvSpPr>
        <p:spPr>
          <a:xfrm>
            <a:off x="457202" y="457099"/>
            <a:ext cx="7086598" cy="1477328"/>
          </a:xfrm>
        </p:spPr>
        <p:txBody>
          <a:bodyPr>
            <a:normAutofit/>
          </a:bodyPr>
          <a:lstStyle>
            <a:lvl1pPr marL="0" indent="0">
              <a:buNone/>
              <a:defRPr sz="4500">
                <a:solidFill>
                  <a:srgbClr val="FAFAFA"/>
                </a:solidFill>
              </a:defRPr>
            </a:lvl1pPr>
          </a:lstStyle>
          <a:p>
            <a:pPr lvl="0"/>
            <a:r>
              <a:rPr lang="en-US"/>
              <a:t>Presentation</a:t>
            </a:r>
          </a:p>
          <a:p>
            <a:pPr lvl="0"/>
            <a:r>
              <a:rPr lang="en-US"/>
              <a:t>Title</a:t>
            </a:r>
          </a:p>
        </p:txBody>
      </p:sp>
    </p:spTree>
    <p:extLst>
      <p:ext uri="{BB962C8B-B14F-4D97-AF65-F5344CB8AC3E}">
        <p14:creationId xmlns:p14="http://schemas.microsoft.com/office/powerpoint/2010/main" val="3892296799"/>
      </p:ext>
    </p:extLst>
  </p:cSld>
  <p:clrMapOvr>
    <a:masterClrMapping/>
  </p:clrMapOvr>
  <p:extLst>
    <p:ext uri="{DCECCB84-F9BA-43D5-87BE-67443E8EF086}">
      <p15:sldGuideLst xmlns:p15="http://schemas.microsoft.com/office/powerpoint/2012/main"/>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_Content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25D40-76E5-A6BB-DCF4-CB81BE6F2239}"/>
              </a:ext>
            </a:extLst>
          </p:cNvPr>
          <p:cNvSpPr/>
          <p:nvPr userDrawn="1"/>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A picture containing dark, lit, night&#10;&#10;Description automatically generated">
            <a:extLst>
              <a:ext uri="{FF2B5EF4-FFF2-40B4-BE49-F238E27FC236}">
                <a16:creationId xmlns:a16="http://schemas.microsoft.com/office/drawing/2014/main" id="{669C7709-95BF-853A-F082-E25DCA5A07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0" name="TextBox 9">
            <a:extLst>
              <a:ext uri="{FF2B5EF4-FFF2-40B4-BE49-F238E27FC236}">
                <a16:creationId xmlns:a16="http://schemas.microsoft.com/office/drawing/2014/main" id="{B9C69B83-C6EB-D471-4E14-68945531024B}"/>
              </a:ext>
            </a:extLst>
          </p:cNvPr>
          <p:cNvSpPr txBox="1"/>
          <p:nvPr userDrawn="1"/>
        </p:nvSpPr>
        <p:spPr>
          <a:xfrm>
            <a:off x="784696" y="271515"/>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Headline</a:t>
            </a:r>
            <a:endParaRPr kumimoji="0" lang="en-US" sz="4400" b="1" u="none" strike="noStrike" kern="1200" cap="none" spc="30" normalizeH="0" baseline="0" noProof="0">
              <a:ln>
                <a:noFill/>
              </a:ln>
              <a:solidFill>
                <a:schemeClr val="bg1"/>
              </a:solidFill>
              <a:effectLst/>
              <a:uLnTx/>
              <a:uFillTx/>
              <a:latin typeface="Helvetica" pitchFamily="2" charset="0"/>
              <a:ea typeface="Roboto Lt" panose="02000000000000000000" pitchFamily="2" charset="0"/>
              <a:cs typeface="Arial" panose="020B0604020202020204" pitchFamily="34" charset="0"/>
            </a:endParaRPr>
          </a:p>
        </p:txBody>
      </p:sp>
      <p:sp>
        <p:nvSpPr>
          <p:cNvPr id="11" name="TextBox 10">
            <a:extLst>
              <a:ext uri="{FF2B5EF4-FFF2-40B4-BE49-F238E27FC236}">
                <a16:creationId xmlns:a16="http://schemas.microsoft.com/office/drawing/2014/main" id="{713FDED1-3AA1-6CC7-CF44-10F80947368E}"/>
              </a:ext>
            </a:extLst>
          </p:cNvPr>
          <p:cNvSpPr txBox="1"/>
          <p:nvPr userDrawn="1"/>
        </p:nvSpPr>
        <p:spPr>
          <a:xfrm>
            <a:off x="784696" y="1403797"/>
            <a:ext cx="3690028" cy="738664"/>
          </a:xfrm>
          <a:prstGeom prst="rect">
            <a:avLst/>
          </a:prstGeom>
          <a:noFill/>
        </p:spPr>
        <p:txBody>
          <a:bodyPr wrap="square" rtlCol="0">
            <a:spAutoFit/>
          </a:bodyPr>
          <a:lstStyle/>
          <a:p>
            <a:pPr marL="11430" indent="-194310">
              <a:spcAft>
                <a:spcPts val="1200"/>
              </a:spcAft>
              <a:buFont typeface="Arial" panose="020B0604020202020204" pitchFamily="34" charset="0"/>
              <a:buChar char="•"/>
              <a:defRPr/>
            </a:pPr>
            <a:r>
              <a:rPr lang="en-US" sz="1600">
                <a:solidFill>
                  <a:schemeClr val="tx1">
                    <a:lumMod val="75000"/>
                    <a:lumOff val="25000"/>
                  </a:schemeClr>
                </a:solidFill>
                <a:latin typeface="Arial" panose="020B0604020202020204" pitchFamily="34" charset="0"/>
                <a:cs typeface="Arial" panose="020B0604020202020204" pitchFamily="34" charset="0"/>
              </a:rPr>
              <a:t>Bullet 1</a:t>
            </a:r>
          </a:p>
          <a:p>
            <a:pPr marL="11430" indent="-194310">
              <a:spcAft>
                <a:spcPts val="1200"/>
              </a:spcAft>
              <a:buFont typeface="Arial" panose="020B0604020202020204" pitchFamily="34" charset="0"/>
              <a:buChar char="•"/>
              <a:defRPr/>
            </a:pPr>
            <a:r>
              <a:rPr lang="en-US" sz="1600">
                <a:solidFill>
                  <a:schemeClr val="tx1">
                    <a:lumMod val="75000"/>
                    <a:lumOff val="25000"/>
                  </a:schemeClr>
                </a:solidFill>
                <a:latin typeface="Arial" panose="020B0604020202020204" pitchFamily="34" charset="0"/>
                <a:cs typeface="Arial" panose="020B0604020202020204" pitchFamily="34" charset="0"/>
              </a:rPr>
              <a:t>Bullet 2</a:t>
            </a:r>
          </a:p>
        </p:txBody>
      </p:sp>
    </p:spTree>
    <p:extLst>
      <p:ext uri="{BB962C8B-B14F-4D97-AF65-F5344CB8AC3E}">
        <p14:creationId xmlns:p14="http://schemas.microsoft.com/office/powerpoint/2010/main" val="366891944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319405" y="330517"/>
            <a:ext cx="11551920" cy="6196792"/>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02478385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7B142CF3-1B3B-E345-9B9B-811888A660EB}"/>
              </a:ext>
            </a:extLst>
          </p:cNvPr>
          <p:cNvSpPr>
            <a:spLocks noGrp="1"/>
          </p:cNvSpPr>
          <p:nvPr>
            <p:ph type="pic" sz="quarter" idx="15"/>
          </p:nvPr>
        </p:nvSpPr>
        <p:spPr>
          <a:xfrm>
            <a:off x="0" y="-5498"/>
            <a:ext cx="12192000" cy="6863498"/>
          </a:xfrm>
        </p:spPr>
        <p:txBody>
          <a:bodyPr/>
          <a:lstStyle/>
          <a:p>
            <a:endParaRPr lang="en-US"/>
          </a:p>
        </p:txBody>
      </p:sp>
      <p:pic>
        <p:nvPicPr>
          <p:cNvPr id="10" name="Picture 9">
            <a:extLst>
              <a:ext uri="{FF2B5EF4-FFF2-40B4-BE49-F238E27FC236}">
                <a16:creationId xmlns:a16="http://schemas.microsoft.com/office/drawing/2014/main" id="{E8EBF7B5-77C9-7147-9D6B-AD1BC0D7C104}"/>
              </a:ext>
            </a:extLst>
          </p:cNvPr>
          <p:cNvPicPr>
            <a:picLocks noChangeAspect="1"/>
          </p:cNvPicPr>
          <p:nvPr userDrawn="1"/>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523751" y="788868"/>
            <a:ext cx="2058649" cy="813790"/>
          </a:xfrm>
          <a:prstGeom prst="rect">
            <a:avLst/>
          </a:prstGeom>
        </p:spPr>
      </p:pic>
      <p:sp>
        <p:nvSpPr>
          <p:cNvPr id="3" name="Text Placeholder 2">
            <a:extLst>
              <a:ext uri="{FF2B5EF4-FFF2-40B4-BE49-F238E27FC236}">
                <a16:creationId xmlns:a16="http://schemas.microsoft.com/office/drawing/2014/main" id="{F1D11256-4184-E143-B3E0-9DCBBFA1C6AD}"/>
              </a:ext>
            </a:extLst>
          </p:cNvPr>
          <p:cNvSpPr>
            <a:spLocks noGrp="1"/>
          </p:cNvSpPr>
          <p:nvPr>
            <p:ph type="body" sz="quarter" idx="13" hasCustomPrompt="1"/>
          </p:nvPr>
        </p:nvSpPr>
        <p:spPr>
          <a:xfrm>
            <a:off x="457200" y="457099"/>
            <a:ext cx="7086599" cy="1477328"/>
          </a:xfrm>
        </p:spPr>
        <p:txBody>
          <a:bodyPr>
            <a:normAutofit/>
          </a:bodyPr>
          <a:lstStyle>
            <a:lvl1pPr marL="0" indent="0">
              <a:buNone/>
              <a:defRPr sz="4500" b="0" i="0">
                <a:latin typeface="Helvetica" panose="020B0604020202020204" pitchFamily="2" charset="0"/>
                <a:ea typeface="Roboto Medium" pitchFamily="2" charset="0"/>
              </a:defRPr>
            </a:lvl1pPr>
          </a:lstStyle>
          <a:p>
            <a:r>
              <a:rPr lang="en-US" sz="4500">
                <a:solidFill>
                  <a:schemeClr val="tx1"/>
                </a:solidFill>
                <a:latin typeface="Roboto" pitchFamily="2" charset="0"/>
                <a:ea typeface="Roboto" pitchFamily="2" charset="0"/>
              </a:rPr>
              <a:t>Presentation</a:t>
            </a:r>
          </a:p>
          <a:p>
            <a:r>
              <a:rPr lang="en-US" sz="4500">
                <a:solidFill>
                  <a:schemeClr val="tx1"/>
                </a:solidFill>
                <a:latin typeface="Roboto" pitchFamily="2" charset="0"/>
                <a:ea typeface="Roboto" pitchFamily="2" charset="0"/>
              </a:rPr>
              <a:t>Title</a:t>
            </a:r>
          </a:p>
        </p:txBody>
      </p:sp>
      <p:sp>
        <p:nvSpPr>
          <p:cNvPr id="12" name="Text Placeholder 11">
            <a:extLst>
              <a:ext uri="{FF2B5EF4-FFF2-40B4-BE49-F238E27FC236}">
                <a16:creationId xmlns:a16="http://schemas.microsoft.com/office/drawing/2014/main" id="{F37E6FD5-7581-5647-BD69-DE83417F8936}"/>
              </a:ext>
            </a:extLst>
          </p:cNvPr>
          <p:cNvSpPr>
            <a:spLocks noGrp="1"/>
          </p:cNvSpPr>
          <p:nvPr>
            <p:ph type="body" sz="quarter" idx="14" hasCustomPrompt="1"/>
          </p:nvPr>
        </p:nvSpPr>
        <p:spPr>
          <a:xfrm>
            <a:off x="457201" y="2154774"/>
            <a:ext cx="2991852" cy="299668"/>
          </a:xfrm>
        </p:spPr>
        <p:txBody>
          <a:bodyPr>
            <a:normAutofit/>
          </a:bodyPr>
          <a:lstStyle>
            <a:lvl1pPr marL="0" indent="0">
              <a:buNone/>
              <a:defRPr sz="1600" b="0" i="0">
                <a:latin typeface="Roboto Light" pitchFamily="2" charset="0"/>
                <a:ea typeface="Roboto Light" pitchFamily="2" charset="0"/>
              </a:defRPr>
            </a:lvl1pPr>
            <a:lvl2pPr>
              <a:defRPr b="0" i="0">
                <a:latin typeface="Roboto Light" pitchFamily="2" charset="0"/>
                <a:ea typeface="Roboto Light" pitchFamily="2" charset="0"/>
              </a:defRPr>
            </a:lvl2pPr>
            <a:lvl3pPr>
              <a:defRPr b="0" i="0">
                <a:latin typeface="Roboto Light" pitchFamily="2" charset="0"/>
                <a:ea typeface="Roboto Light" pitchFamily="2" charset="0"/>
              </a:defRPr>
            </a:lvl3pPr>
            <a:lvl4pPr>
              <a:defRPr b="0" i="0">
                <a:latin typeface="Roboto Light" pitchFamily="2" charset="0"/>
                <a:ea typeface="Roboto Light" pitchFamily="2" charset="0"/>
              </a:defRPr>
            </a:lvl4pPr>
            <a:lvl5pPr>
              <a:defRPr b="0" i="0">
                <a:latin typeface="Roboto Light" pitchFamily="2" charset="0"/>
                <a:ea typeface="Roboto Light" pitchFamily="2" charset="0"/>
              </a:defRPr>
            </a:lvl5pPr>
          </a:lstStyle>
          <a:p>
            <a:pPr lvl="0"/>
            <a:r>
              <a:rPr lang="en-US"/>
              <a:t>May 14, 2019</a:t>
            </a:r>
          </a:p>
        </p:txBody>
      </p:sp>
    </p:spTree>
    <p:extLst>
      <p:ext uri="{BB962C8B-B14F-4D97-AF65-F5344CB8AC3E}">
        <p14:creationId xmlns:p14="http://schemas.microsoft.com/office/powerpoint/2010/main" val="3479628437"/>
      </p:ext>
    </p:extLst>
  </p:cSld>
  <p:clrMapOvr>
    <a:masterClrMapping/>
  </p:clrMapOvr>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2_Title Slide White Tex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98B37D-F177-4E2D-BF9B-38762A71D2A4}"/>
              </a:ext>
            </a:extLst>
          </p:cNvPr>
          <p:cNvSpPr/>
          <p:nvPr userDrawn="1"/>
        </p:nvSpPr>
        <p:spPr>
          <a:xfrm>
            <a:off x="0" y="0"/>
            <a:ext cx="12192000" cy="685800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 name="Picture Placeholder 2">
            <a:extLst>
              <a:ext uri="{FF2B5EF4-FFF2-40B4-BE49-F238E27FC236}">
                <a16:creationId xmlns:a16="http://schemas.microsoft.com/office/drawing/2014/main" id="{38C2205B-A314-BF4C-9EB5-34FB990EDB27}"/>
              </a:ext>
            </a:extLst>
          </p:cNvPr>
          <p:cNvSpPr>
            <a:spLocks noGrp="1"/>
          </p:cNvSpPr>
          <p:nvPr>
            <p:ph type="pic" sz="quarter" idx="15"/>
          </p:nvPr>
        </p:nvSpPr>
        <p:spPr>
          <a:xfrm>
            <a:off x="0" y="0"/>
            <a:ext cx="12192000" cy="6858000"/>
          </a:xfrm>
        </p:spPr>
        <p:txBody>
          <a:bodyPr/>
          <a:lstStyle/>
          <a:p>
            <a:endParaRPr lang="en-US"/>
          </a:p>
        </p:txBody>
      </p:sp>
      <p:pic>
        <p:nvPicPr>
          <p:cNvPr id="10" name="Picture 9">
            <a:extLst>
              <a:ext uri="{FF2B5EF4-FFF2-40B4-BE49-F238E27FC236}">
                <a16:creationId xmlns:a16="http://schemas.microsoft.com/office/drawing/2014/main" id="{E8EBF7B5-77C9-7147-9D6B-AD1BC0D7C104}"/>
              </a:ext>
            </a:extLst>
          </p:cNvPr>
          <p:cNvPicPr>
            <a:picLocks noChangeAspect="1"/>
          </p:cNvPicPr>
          <p:nvPr userDrawn="1"/>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9523751" y="788868"/>
            <a:ext cx="2058649" cy="813790"/>
          </a:xfrm>
          <a:prstGeom prst="rect">
            <a:avLst/>
          </a:prstGeom>
        </p:spPr>
      </p:pic>
      <p:sp>
        <p:nvSpPr>
          <p:cNvPr id="12" name="Text Placeholder 11">
            <a:extLst>
              <a:ext uri="{FF2B5EF4-FFF2-40B4-BE49-F238E27FC236}">
                <a16:creationId xmlns:a16="http://schemas.microsoft.com/office/drawing/2014/main" id="{EB67DF80-4EC8-E742-AB1C-42A5C958B6E1}"/>
              </a:ext>
            </a:extLst>
          </p:cNvPr>
          <p:cNvSpPr>
            <a:spLocks noGrp="1"/>
          </p:cNvSpPr>
          <p:nvPr>
            <p:ph type="body" sz="quarter" idx="14" hasCustomPrompt="1"/>
          </p:nvPr>
        </p:nvSpPr>
        <p:spPr>
          <a:xfrm>
            <a:off x="457201" y="2154774"/>
            <a:ext cx="2991852" cy="299668"/>
          </a:xfrm>
        </p:spPr>
        <p:txBody>
          <a:bodyPr>
            <a:normAutofit/>
          </a:bodyPr>
          <a:lstStyle>
            <a:lvl1pPr marL="0" indent="0">
              <a:buNone/>
              <a:defRPr sz="1600" b="0" i="0">
                <a:solidFill>
                  <a:schemeClr val="bg1"/>
                </a:solidFill>
                <a:latin typeface="Roboto Light" pitchFamily="2" charset="0"/>
                <a:ea typeface="Roboto Light" pitchFamily="2" charset="0"/>
              </a:defRPr>
            </a:lvl1pPr>
            <a:lvl2pPr>
              <a:defRPr b="0" i="0">
                <a:latin typeface="Roboto Light" pitchFamily="2" charset="0"/>
                <a:ea typeface="Roboto Light" pitchFamily="2" charset="0"/>
              </a:defRPr>
            </a:lvl2pPr>
            <a:lvl3pPr>
              <a:defRPr b="0" i="0">
                <a:latin typeface="Roboto Light" pitchFamily="2" charset="0"/>
                <a:ea typeface="Roboto Light" pitchFamily="2" charset="0"/>
              </a:defRPr>
            </a:lvl3pPr>
            <a:lvl4pPr>
              <a:defRPr b="0" i="0">
                <a:latin typeface="Roboto Light" pitchFamily="2" charset="0"/>
                <a:ea typeface="Roboto Light" pitchFamily="2" charset="0"/>
              </a:defRPr>
            </a:lvl4pPr>
            <a:lvl5pPr>
              <a:defRPr b="0" i="0">
                <a:latin typeface="Roboto Light" pitchFamily="2" charset="0"/>
                <a:ea typeface="Roboto Light" pitchFamily="2" charset="0"/>
              </a:defRPr>
            </a:lvl5pPr>
          </a:lstStyle>
          <a:p>
            <a:pPr lvl="0"/>
            <a:r>
              <a:rPr lang="en-US"/>
              <a:t>May 14, 2019</a:t>
            </a:r>
          </a:p>
        </p:txBody>
      </p:sp>
      <p:sp>
        <p:nvSpPr>
          <p:cNvPr id="14" name="Text Placeholder 13">
            <a:extLst>
              <a:ext uri="{FF2B5EF4-FFF2-40B4-BE49-F238E27FC236}">
                <a16:creationId xmlns:a16="http://schemas.microsoft.com/office/drawing/2014/main" id="{37A33C23-D9D4-214E-B5BD-0AA1DF166374}"/>
              </a:ext>
            </a:extLst>
          </p:cNvPr>
          <p:cNvSpPr>
            <a:spLocks noGrp="1"/>
          </p:cNvSpPr>
          <p:nvPr>
            <p:ph type="body" sz="quarter" idx="16" hasCustomPrompt="1"/>
          </p:nvPr>
        </p:nvSpPr>
        <p:spPr>
          <a:xfrm>
            <a:off x="457202" y="457099"/>
            <a:ext cx="7086598" cy="1477328"/>
          </a:xfrm>
        </p:spPr>
        <p:txBody>
          <a:bodyPr>
            <a:normAutofit/>
          </a:bodyPr>
          <a:lstStyle>
            <a:lvl1pPr marL="0" indent="0">
              <a:buNone/>
              <a:defRPr sz="4500">
                <a:solidFill>
                  <a:srgbClr val="FAFAFA"/>
                </a:solidFill>
              </a:defRPr>
            </a:lvl1pPr>
          </a:lstStyle>
          <a:p>
            <a:pPr lvl="0"/>
            <a:r>
              <a:rPr lang="en-US"/>
              <a:t>Presentation</a:t>
            </a:r>
          </a:p>
          <a:p>
            <a:pPr lvl="0"/>
            <a:r>
              <a:rPr lang="en-US"/>
              <a:t>Title</a:t>
            </a:r>
          </a:p>
        </p:txBody>
      </p:sp>
    </p:spTree>
    <p:extLst>
      <p:ext uri="{BB962C8B-B14F-4D97-AF65-F5344CB8AC3E}">
        <p14:creationId xmlns:p14="http://schemas.microsoft.com/office/powerpoint/2010/main" val="3762030081"/>
      </p:ext>
    </p:extLst>
  </p:cSld>
  <p:clrMapOvr>
    <a:masterClrMapping/>
  </p:clrMapOvr>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3_Intro Slide">
    <p:spTree>
      <p:nvGrpSpPr>
        <p:cNvPr id="1" name=""/>
        <p:cNvGrpSpPr/>
        <p:nvPr/>
      </p:nvGrpSpPr>
      <p:grpSpPr>
        <a:xfrm>
          <a:off x="0" y="0"/>
          <a:ext cx="0" cy="0"/>
          <a:chOff x="0" y="0"/>
          <a:chExt cx="0" cy="0"/>
        </a:xfrm>
      </p:grpSpPr>
      <p:pic>
        <p:nvPicPr>
          <p:cNvPr id="6" name="Picture Placeholder 5" descr="A close up of a rock wall&#10;&#10;Description automatically generated">
            <a:extLst>
              <a:ext uri="{FF2B5EF4-FFF2-40B4-BE49-F238E27FC236}">
                <a16:creationId xmlns:a16="http://schemas.microsoft.com/office/drawing/2014/main" id="{5342DF99-DF6E-224E-8DBA-FFD08B8769F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0" y="0"/>
            <a:ext cx="12192000" cy="6858000"/>
          </a:xfrm>
          <a:prstGeom prst="rect">
            <a:avLst/>
          </a:prstGeom>
        </p:spPr>
      </p:pic>
      <p:sp>
        <p:nvSpPr>
          <p:cNvPr id="7" name="Rectangle 6">
            <a:extLst>
              <a:ext uri="{FF2B5EF4-FFF2-40B4-BE49-F238E27FC236}">
                <a16:creationId xmlns:a16="http://schemas.microsoft.com/office/drawing/2014/main" id="{C70D8319-9067-E848-B0D0-A7358EF63F3E}"/>
              </a:ext>
            </a:extLst>
          </p:cNvPr>
          <p:cNvSpPr/>
          <p:nvPr userDrawn="1"/>
        </p:nvSpPr>
        <p:spPr>
          <a:xfrm>
            <a:off x="0" y="1"/>
            <a:ext cx="12192000" cy="6858000"/>
          </a:xfrm>
          <a:prstGeom prst="rect">
            <a:avLst/>
          </a:prstGeom>
          <a:gradFill>
            <a:gsLst>
              <a:gs pos="0">
                <a:srgbClr val="FD4F00">
                  <a:alpha val="75000"/>
                </a:srgbClr>
              </a:gs>
              <a:gs pos="99000">
                <a:srgbClr val="F6B436">
                  <a:alpha val="75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cxnSp>
        <p:nvCxnSpPr>
          <p:cNvPr id="21" name="Straight Connector 20">
            <a:extLst>
              <a:ext uri="{FF2B5EF4-FFF2-40B4-BE49-F238E27FC236}">
                <a16:creationId xmlns:a16="http://schemas.microsoft.com/office/drawing/2014/main" id="{018E04DB-A20C-0745-9D49-8251A5DDDC3B}"/>
              </a:ext>
            </a:extLst>
          </p:cNvPr>
          <p:cNvCxnSpPr/>
          <p:nvPr/>
        </p:nvCxnSpPr>
        <p:spPr>
          <a:xfrm>
            <a:off x="1893988" y="1634555"/>
            <a:ext cx="511444"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24">
            <a:extLst>
              <a:ext uri="{FF2B5EF4-FFF2-40B4-BE49-F238E27FC236}">
                <a16:creationId xmlns:a16="http://schemas.microsoft.com/office/drawing/2014/main" id="{46121A0D-DD17-6448-A572-5E196769AA50}"/>
              </a:ext>
            </a:extLst>
          </p:cNvPr>
          <p:cNvSpPr>
            <a:spLocks noGrp="1"/>
          </p:cNvSpPr>
          <p:nvPr>
            <p:ph type="body" sz="quarter" idx="10" hasCustomPrompt="1"/>
          </p:nvPr>
        </p:nvSpPr>
        <p:spPr>
          <a:xfrm>
            <a:off x="1763171" y="1849740"/>
            <a:ext cx="3592511" cy="1278239"/>
          </a:xfrm>
        </p:spPr>
        <p:txBody>
          <a:bodyPr>
            <a:noAutofit/>
          </a:bodyPr>
          <a:lstStyle>
            <a:lvl1pPr marL="0" indent="0">
              <a:spcBef>
                <a:spcPts val="0"/>
              </a:spcBef>
              <a:buNone/>
              <a:defRPr sz="3600" b="0" i="0">
                <a:solidFill>
                  <a:schemeClr val="bg1"/>
                </a:solidFill>
                <a:latin typeface="Helvetica" panose="020B0604020202020204" pitchFamily="2" charset="0"/>
                <a:ea typeface="Roboto Medium" pitchFamily="2" charset="0"/>
              </a:defRPr>
            </a:lvl1pPr>
          </a:lstStyle>
          <a:p>
            <a:pPr lvl="0"/>
            <a:r>
              <a:rPr lang="en-US"/>
              <a:t>About</a:t>
            </a:r>
          </a:p>
          <a:p>
            <a:pPr lvl="0"/>
            <a:r>
              <a:rPr lang="en-US"/>
              <a:t>Company</a:t>
            </a:r>
          </a:p>
        </p:txBody>
      </p:sp>
      <p:sp>
        <p:nvSpPr>
          <p:cNvPr id="26" name="Text Placeholder 24">
            <a:extLst>
              <a:ext uri="{FF2B5EF4-FFF2-40B4-BE49-F238E27FC236}">
                <a16:creationId xmlns:a16="http://schemas.microsoft.com/office/drawing/2014/main" id="{051A28FA-23FF-D04D-8AAA-B7856C045041}"/>
              </a:ext>
            </a:extLst>
          </p:cNvPr>
          <p:cNvSpPr>
            <a:spLocks noGrp="1"/>
          </p:cNvSpPr>
          <p:nvPr>
            <p:ph type="body" sz="quarter" idx="11" hasCustomPrompt="1"/>
          </p:nvPr>
        </p:nvSpPr>
        <p:spPr>
          <a:xfrm>
            <a:off x="1763170" y="3171288"/>
            <a:ext cx="8665658" cy="2052155"/>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chemeClr val="bg1"/>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elitEtiam</a:t>
            </a:r>
            <a:r>
              <a:rPr lang="en-US" sz="1200">
                <a:solidFill>
                  <a:schemeClr val="bg1"/>
                </a:solidFill>
                <a:latin typeface="Roboto" pitchFamily="2" charset="0"/>
              </a:rPr>
              <a:t> </a:t>
            </a:r>
            <a:r>
              <a:rPr lang="en-US" sz="1200" err="1">
                <a:solidFill>
                  <a:schemeClr val="bg1"/>
                </a:solidFill>
                <a:latin typeface="Roboto" pitchFamily="2" charset="0"/>
              </a:rPr>
              <a:t>lobortis</a:t>
            </a:r>
            <a:r>
              <a:rPr lang="en-US" sz="1200">
                <a:solidFill>
                  <a:schemeClr val="bg1"/>
                </a:solidFill>
                <a:latin typeface="Roboto" pitchFamily="2" charset="0"/>
              </a:rPr>
              <a:t> libero id </a:t>
            </a:r>
            <a:r>
              <a:rPr lang="en-US" sz="1200" err="1">
                <a:solidFill>
                  <a:schemeClr val="bg1"/>
                </a:solidFill>
                <a:latin typeface="Roboto" pitchFamily="2" charset="0"/>
              </a:rPr>
              <a:t>luctus</a:t>
            </a:r>
            <a:r>
              <a:rPr lang="en-US" sz="1200">
                <a:solidFill>
                  <a:schemeClr val="bg1"/>
                </a:solidFill>
                <a:latin typeface="Roboto" pitchFamily="2" charset="0"/>
              </a:rPr>
              <a:t> </a:t>
            </a:r>
            <a:r>
              <a:rPr lang="en-US" sz="1200" err="1">
                <a:solidFill>
                  <a:schemeClr val="bg1"/>
                </a:solidFill>
                <a:latin typeface="Roboto" pitchFamily="2" charset="0"/>
              </a:rPr>
              <a:t>consequat.Nunc</a:t>
            </a:r>
            <a:r>
              <a:rPr lang="en-US" sz="1200">
                <a:solidFill>
                  <a:schemeClr val="bg1"/>
                </a:solidFill>
                <a:latin typeface="Roboto" pitchFamily="2" charset="0"/>
              </a:rPr>
              <a:t> </a:t>
            </a:r>
            <a:r>
              <a:rPr lang="en-US" sz="1200" err="1">
                <a:solidFill>
                  <a:schemeClr val="bg1"/>
                </a:solidFill>
                <a:latin typeface="Roboto" pitchFamily="2" charset="0"/>
              </a:rPr>
              <a:t>sed</a:t>
            </a:r>
            <a:r>
              <a:rPr lang="en-US" sz="1200">
                <a:solidFill>
                  <a:schemeClr val="bg1"/>
                </a:solidFill>
                <a:latin typeface="Roboto" pitchFamily="2" charset="0"/>
              </a:rPr>
              <a:t> </a:t>
            </a:r>
            <a:r>
              <a:rPr lang="en-US" sz="1200" err="1">
                <a:solidFill>
                  <a:schemeClr val="bg1"/>
                </a:solidFill>
                <a:latin typeface="Roboto" pitchFamily="2" charset="0"/>
              </a:rPr>
              <a:t>arcu</a:t>
            </a:r>
            <a:r>
              <a:rPr lang="en-US" sz="1200">
                <a:solidFill>
                  <a:schemeClr val="bg1"/>
                </a:solidFill>
                <a:latin typeface="Roboto" pitchFamily="2" charset="0"/>
              </a:rPr>
              <a:t> </a:t>
            </a:r>
            <a:r>
              <a:rPr lang="en-US" sz="1200" err="1">
                <a:solidFill>
                  <a:schemeClr val="bg1"/>
                </a:solidFill>
                <a:latin typeface="Roboto" pitchFamily="2" charset="0"/>
              </a:rPr>
              <a:t>duiNam</a:t>
            </a:r>
            <a:r>
              <a:rPr lang="en-US" sz="1200">
                <a:solidFill>
                  <a:schemeClr val="bg1"/>
                </a:solidFill>
                <a:latin typeface="Roboto" pitchFamily="2" charset="0"/>
              </a:rPr>
              <a:t>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leo</a:t>
            </a:r>
            <a:r>
              <a:rPr lang="en-US" sz="1200">
                <a:solidFill>
                  <a:schemeClr val="bg1"/>
                </a:solidFill>
                <a:latin typeface="Roboto" pitchFamily="2" charset="0"/>
              </a:rPr>
              <a:t>. Ut a ex </a:t>
            </a:r>
            <a:r>
              <a:rPr lang="en-US" sz="1200" err="1">
                <a:solidFill>
                  <a:schemeClr val="bg1"/>
                </a:solidFill>
                <a:latin typeface="Roboto" pitchFamily="2" charset="0"/>
              </a:rPr>
              <a:t>quis</a:t>
            </a:r>
            <a:r>
              <a:rPr lang="en-US" sz="1200">
                <a:solidFill>
                  <a:schemeClr val="bg1"/>
                </a:solidFill>
                <a:latin typeface="Roboto" pitchFamily="2" charset="0"/>
              </a:rPr>
              <a:t> </a:t>
            </a:r>
            <a:r>
              <a:rPr lang="en-US" sz="1200" err="1">
                <a:solidFill>
                  <a:schemeClr val="bg1"/>
                </a:solidFill>
                <a:latin typeface="Roboto" pitchFamily="2" charset="0"/>
              </a:rPr>
              <a:t>nulla</a:t>
            </a:r>
            <a:r>
              <a:rPr lang="en-US" sz="1200">
                <a:solidFill>
                  <a:schemeClr val="bg1"/>
                </a:solidFill>
                <a:latin typeface="Roboto" pitchFamily="2" charset="0"/>
              </a:rPr>
              <a:t> cursus </a:t>
            </a:r>
            <a:r>
              <a:rPr lang="en-US" sz="1200" err="1">
                <a:solidFill>
                  <a:schemeClr val="bg1"/>
                </a:solidFill>
                <a:latin typeface="Roboto" pitchFamily="2" charset="0"/>
              </a:rPr>
              <a:t>blandit</a:t>
            </a:r>
            <a:r>
              <a:rPr lang="en-US" sz="1200">
                <a:solidFill>
                  <a:schemeClr val="bg1"/>
                </a:solidFill>
                <a:latin typeface="Roboto" pitchFamily="2" charset="0"/>
              </a:rPr>
              <a:t>. </a:t>
            </a:r>
            <a:r>
              <a:rPr lang="en-US" sz="1200" err="1">
                <a:solidFill>
                  <a:schemeClr val="bg1"/>
                </a:solidFill>
                <a:latin typeface="Roboto" pitchFamily="2" charset="0"/>
              </a:rPr>
              <a:t>Donec</a:t>
            </a:r>
            <a:r>
              <a:rPr lang="en-US" sz="1200">
                <a:solidFill>
                  <a:schemeClr val="bg1"/>
                </a:solidFill>
                <a:latin typeface="Roboto" pitchFamily="2" charset="0"/>
              </a:rPr>
              <a:t> </a:t>
            </a:r>
            <a:r>
              <a:rPr lang="en-US" sz="1200" err="1">
                <a:solidFill>
                  <a:schemeClr val="bg1"/>
                </a:solidFill>
                <a:latin typeface="Roboto" pitchFamily="2" charset="0"/>
              </a:rPr>
              <a:t>pretium</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libero ac tempus.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elitEtiam</a:t>
            </a:r>
            <a:r>
              <a:rPr lang="en-US" sz="1200">
                <a:solidFill>
                  <a:schemeClr val="bg1"/>
                </a:solidFill>
                <a:latin typeface="Roboto" pitchFamily="2" charset="0"/>
              </a:rPr>
              <a:t> </a:t>
            </a:r>
            <a:r>
              <a:rPr lang="en-US" sz="1200" err="1">
                <a:solidFill>
                  <a:schemeClr val="bg1"/>
                </a:solidFill>
                <a:latin typeface="Roboto" pitchFamily="2" charset="0"/>
              </a:rPr>
              <a:t>lobortis</a:t>
            </a:r>
            <a:r>
              <a:rPr lang="en-US" sz="1200">
                <a:solidFill>
                  <a:schemeClr val="bg1"/>
                </a:solidFill>
                <a:latin typeface="Roboto" pitchFamily="2" charset="0"/>
              </a:rPr>
              <a:t> libero id </a:t>
            </a:r>
            <a:r>
              <a:rPr lang="en-US" sz="1200" err="1">
                <a:solidFill>
                  <a:schemeClr val="bg1"/>
                </a:solidFill>
                <a:latin typeface="Roboto" pitchFamily="2" charset="0"/>
              </a:rPr>
              <a:t>luctus</a:t>
            </a:r>
            <a:r>
              <a:rPr lang="en-US" sz="1200">
                <a:solidFill>
                  <a:schemeClr val="bg1"/>
                </a:solidFill>
                <a:latin typeface="Roboto" pitchFamily="2" charset="0"/>
              </a:rPr>
              <a:t> </a:t>
            </a:r>
            <a:r>
              <a:rPr lang="en-US" sz="1200" err="1">
                <a:solidFill>
                  <a:schemeClr val="bg1"/>
                </a:solidFill>
                <a:latin typeface="Roboto" pitchFamily="2" charset="0"/>
              </a:rPr>
              <a:t>consequat.Nunc</a:t>
            </a:r>
            <a:r>
              <a:rPr lang="en-US" sz="1200">
                <a:solidFill>
                  <a:schemeClr val="bg1"/>
                </a:solidFill>
                <a:latin typeface="Roboto" pitchFamily="2" charset="0"/>
              </a:rPr>
              <a:t> </a:t>
            </a:r>
            <a:r>
              <a:rPr lang="en-US" sz="1200" err="1">
                <a:solidFill>
                  <a:schemeClr val="bg1"/>
                </a:solidFill>
                <a:latin typeface="Roboto" pitchFamily="2" charset="0"/>
              </a:rPr>
              <a:t>sed</a:t>
            </a:r>
            <a:r>
              <a:rPr lang="en-US" sz="1200">
                <a:solidFill>
                  <a:schemeClr val="bg1"/>
                </a:solidFill>
                <a:latin typeface="Roboto" pitchFamily="2" charset="0"/>
              </a:rPr>
              <a:t> </a:t>
            </a:r>
            <a:r>
              <a:rPr lang="en-US" sz="1200" err="1">
                <a:solidFill>
                  <a:schemeClr val="bg1"/>
                </a:solidFill>
                <a:latin typeface="Roboto" pitchFamily="2" charset="0"/>
              </a:rPr>
              <a:t>arcu</a:t>
            </a:r>
            <a:r>
              <a:rPr lang="en-US" sz="1200">
                <a:solidFill>
                  <a:schemeClr val="bg1"/>
                </a:solidFill>
                <a:latin typeface="Roboto" pitchFamily="2" charset="0"/>
              </a:rPr>
              <a:t> </a:t>
            </a:r>
            <a:r>
              <a:rPr lang="en-US" sz="1200" err="1">
                <a:solidFill>
                  <a:schemeClr val="bg1"/>
                </a:solidFill>
                <a:latin typeface="Roboto" pitchFamily="2" charset="0"/>
              </a:rPr>
              <a:t>duiNam</a:t>
            </a:r>
            <a:r>
              <a:rPr lang="en-US" sz="1200">
                <a:solidFill>
                  <a:schemeClr val="bg1"/>
                </a:solidFill>
                <a:latin typeface="Roboto" pitchFamily="2" charset="0"/>
              </a:rPr>
              <a:t>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leo</a:t>
            </a:r>
            <a:r>
              <a:rPr lang="en-US" sz="1200">
                <a:solidFill>
                  <a:schemeClr val="bg1"/>
                </a:solidFill>
                <a:latin typeface="Roboto" pitchFamily="2" charset="0"/>
              </a:rPr>
              <a:t>. Ut a ex </a:t>
            </a:r>
            <a:r>
              <a:rPr lang="en-US" sz="1200" err="1">
                <a:solidFill>
                  <a:schemeClr val="bg1"/>
                </a:solidFill>
                <a:latin typeface="Roboto" pitchFamily="2" charset="0"/>
              </a:rPr>
              <a:t>quis</a:t>
            </a:r>
            <a:r>
              <a:rPr lang="en-US" sz="1200">
                <a:solidFill>
                  <a:schemeClr val="bg1"/>
                </a:solidFill>
                <a:latin typeface="Roboto" pitchFamily="2" charset="0"/>
              </a:rPr>
              <a:t> </a:t>
            </a:r>
            <a:r>
              <a:rPr lang="en-US" sz="1200" err="1">
                <a:solidFill>
                  <a:schemeClr val="bg1"/>
                </a:solidFill>
                <a:latin typeface="Roboto" pitchFamily="2" charset="0"/>
              </a:rPr>
              <a:t>nulla</a:t>
            </a:r>
            <a:r>
              <a:rPr lang="en-US" sz="1200">
                <a:solidFill>
                  <a:schemeClr val="bg1"/>
                </a:solidFill>
                <a:latin typeface="Roboto" pitchFamily="2" charset="0"/>
              </a:rPr>
              <a:t> cursus </a:t>
            </a:r>
            <a:r>
              <a:rPr lang="en-US" sz="1200" err="1">
                <a:solidFill>
                  <a:schemeClr val="bg1"/>
                </a:solidFill>
                <a:latin typeface="Roboto" pitchFamily="2" charset="0"/>
              </a:rPr>
              <a:t>blandit</a:t>
            </a:r>
            <a:r>
              <a:rPr lang="en-US" sz="1200">
                <a:solidFill>
                  <a:schemeClr val="bg1"/>
                </a:solidFill>
                <a:latin typeface="Roboto" pitchFamily="2" charset="0"/>
              </a:rPr>
              <a:t>. </a:t>
            </a:r>
            <a:r>
              <a:rPr lang="en-US" sz="1200" err="1">
                <a:solidFill>
                  <a:schemeClr val="bg1"/>
                </a:solidFill>
                <a:latin typeface="Roboto" pitchFamily="2" charset="0"/>
              </a:rPr>
              <a:t>Donec</a:t>
            </a:r>
            <a:r>
              <a:rPr lang="en-US" sz="1200">
                <a:solidFill>
                  <a:schemeClr val="bg1"/>
                </a:solidFill>
                <a:latin typeface="Roboto" pitchFamily="2" charset="0"/>
              </a:rPr>
              <a:t> </a:t>
            </a:r>
            <a:r>
              <a:rPr lang="en-US" sz="1200" err="1">
                <a:solidFill>
                  <a:schemeClr val="bg1"/>
                </a:solidFill>
                <a:latin typeface="Roboto" pitchFamily="2" charset="0"/>
              </a:rPr>
              <a:t>pretium</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libero ac tempus.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endParaRPr lang="en-US" sz="1200">
              <a:solidFill>
                <a:schemeClr val="bg1"/>
              </a:solidFill>
              <a:latin typeface="Roboto" pitchFamily="2" charset="0"/>
            </a:endParaRPr>
          </a:p>
          <a:p>
            <a:pPr lvl="0"/>
            <a:endParaRPr lang="en-US"/>
          </a:p>
        </p:txBody>
      </p:sp>
    </p:spTree>
    <p:extLst>
      <p:ext uri="{BB962C8B-B14F-4D97-AF65-F5344CB8AC3E}">
        <p14:creationId xmlns:p14="http://schemas.microsoft.com/office/powerpoint/2010/main" val="71563302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6" name="Picture Placeholder 3" descr="A close up of a rock wall&#10;&#10;Description automatically generated">
            <a:extLst>
              <a:ext uri="{FF2B5EF4-FFF2-40B4-BE49-F238E27FC236}">
                <a16:creationId xmlns:a16="http://schemas.microsoft.com/office/drawing/2014/main" id="{C64E6806-7697-8F47-B54F-BC5BD5D8875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42232" y="0"/>
            <a:ext cx="12234231" cy="6858000"/>
          </a:xfrm>
          <a:prstGeom prst="rect">
            <a:avLst/>
          </a:prstGeom>
        </p:spPr>
      </p:pic>
      <p:sp>
        <p:nvSpPr>
          <p:cNvPr id="7" name="Freeform: Shape 12">
            <a:extLst>
              <a:ext uri="{FF2B5EF4-FFF2-40B4-BE49-F238E27FC236}">
                <a16:creationId xmlns:a16="http://schemas.microsoft.com/office/drawing/2014/main" id="{AB959CA3-2B2F-7B46-949E-A5068DDEE79A}"/>
              </a:ext>
            </a:extLst>
          </p:cNvPr>
          <p:cNvSpPr/>
          <p:nvPr userDrawn="1"/>
        </p:nvSpPr>
        <p:spPr>
          <a:xfrm>
            <a:off x="-42232" y="-1"/>
            <a:ext cx="12234232" cy="6857999"/>
          </a:xfrm>
          <a:custGeom>
            <a:avLst/>
            <a:gdLst>
              <a:gd name="connsiteX0" fmla="*/ 9815077 w 11551920"/>
              <a:gd name="connsiteY0" fmla="*/ 2595191 h 6196792"/>
              <a:gd name="connsiteX1" fmla="*/ 9815077 w 11551920"/>
              <a:gd name="connsiteY1" fmla="*/ 2836464 h 6196792"/>
              <a:gd name="connsiteX2" fmla="*/ 10064557 w 11551920"/>
              <a:gd name="connsiteY2" fmla="*/ 2836464 h 6196792"/>
              <a:gd name="connsiteX3" fmla="*/ 10064557 w 11551920"/>
              <a:gd name="connsiteY3" fmla="*/ 2595191 h 6196792"/>
              <a:gd name="connsiteX4" fmla="*/ 6664824 w 11551920"/>
              <a:gd name="connsiteY4" fmla="*/ 1874645 h 6196792"/>
              <a:gd name="connsiteX5" fmla="*/ 6843726 w 11551920"/>
              <a:gd name="connsiteY5" fmla="*/ 1920603 h 6196792"/>
              <a:gd name="connsiteX6" fmla="*/ 6964370 w 11551920"/>
              <a:gd name="connsiteY6" fmla="*/ 2052735 h 6196792"/>
              <a:gd name="connsiteX7" fmla="*/ 7007858 w 11551920"/>
              <a:gd name="connsiteY7" fmla="*/ 2253794 h 6196792"/>
              <a:gd name="connsiteX8" fmla="*/ 6964370 w 11551920"/>
              <a:gd name="connsiteY8" fmla="*/ 2454860 h 6196792"/>
              <a:gd name="connsiteX9" fmla="*/ 6843726 w 11551920"/>
              <a:gd name="connsiteY9" fmla="*/ 2586984 h 6196792"/>
              <a:gd name="connsiteX10" fmla="*/ 6664824 w 11551920"/>
              <a:gd name="connsiteY10" fmla="*/ 2632943 h 6196792"/>
              <a:gd name="connsiteX11" fmla="*/ 6485923 w 11551920"/>
              <a:gd name="connsiteY11" fmla="*/ 2586984 h 6196792"/>
              <a:gd name="connsiteX12" fmla="*/ 6365279 w 11551920"/>
              <a:gd name="connsiteY12" fmla="*/ 2454860 h 6196792"/>
              <a:gd name="connsiteX13" fmla="*/ 6321790 w 11551920"/>
              <a:gd name="connsiteY13" fmla="*/ 2253794 h 6196792"/>
              <a:gd name="connsiteX14" fmla="*/ 6365279 w 11551920"/>
              <a:gd name="connsiteY14" fmla="*/ 2052735 h 6196792"/>
              <a:gd name="connsiteX15" fmla="*/ 6485923 w 11551920"/>
              <a:gd name="connsiteY15" fmla="*/ 1920603 h 6196792"/>
              <a:gd name="connsiteX16" fmla="*/ 6664824 w 11551920"/>
              <a:gd name="connsiteY16" fmla="*/ 1874645 h 6196792"/>
              <a:gd name="connsiteX17" fmla="*/ 7420925 w 11551920"/>
              <a:gd name="connsiteY17" fmla="*/ 1690818 h 6196792"/>
              <a:gd name="connsiteX18" fmla="*/ 7420925 w 11551920"/>
              <a:gd name="connsiteY18" fmla="*/ 2836464 h 6196792"/>
              <a:gd name="connsiteX19" fmla="*/ 7652355 w 11551920"/>
              <a:gd name="connsiteY19" fmla="*/ 2836464 h 6196792"/>
              <a:gd name="connsiteX20" fmla="*/ 7652355 w 11551920"/>
              <a:gd name="connsiteY20" fmla="*/ 2040422 h 6196792"/>
              <a:gd name="connsiteX21" fmla="*/ 7946149 w 11551920"/>
              <a:gd name="connsiteY21" fmla="*/ 2836464 h 6196792"/>
              <a:gd name="connsiteX22" fmla="*/ 8146397 w 11551920"/>
              <a:gd name="connsiteY22" fmla="*/ 2836464 h 6196792"/>
              <a:gd name="connsiteX23" fmla="*/ 8440191 w 11551920"/>
              <a:gd name="connsiteY23" fmla="*/ 2037140 h 6196792"/>
              <a:gd name="connsiteX24" fmla="*/ 8440191 w 11551920"/>
              <a:gd name="connsiteY24" fmla="*/ 2836464 h 6196792"/>
              <a:gd name="connsiteX25" fmla="*/ 8669976 w 11551920"/>
              <a:gd name="connsiteY25" fmla="*/ 2836464 h 6196792"/>
              <a:gd name="connsiteX26" fmla="*/ 8669976 w 11551920"/>
              <a:gd name="connsiteY26" fmla="*/ 1690818 h 6196792"/>
              <a:gd name="connsiteX27" fmla="*/ 8390951 w 11551920"/>
              <a:gd name="connsiteY27" fmla="*/ 1690818 h 6196792"/>
              <a:gd name="connsiteX28" fmla="*/ 8049554 w 11551920"/>
              <a:gd name="connsiteY28" fmla="*/ 2552514 h 6196792"/>
              <a:gd name="connsiteX29" fmla="*/ 7701595 w 11551920"/>
              <a:gd name="connsiteY29" fmla="*/ 1690818 h 6196792"/>
              <a:gd name="connsiteX30" fmla="*/ 8857085 w 11551920"/>
              <a:gd name="connsiteY30" fmla="*/ 1677686 h 6196792"/>
              <a:gd name="connsiteX31" fmla="*/ 8857085 w 11551920"/>
              <a:gd name="connsiteY31" fmla="*/ 2836464 h 6196792"/>
              <a:gd name="connsiteX32" fmla="*/ 9548085 w 11551920"/>
              <a:gd name="connsiteY32" fmla="*/ 2836464 h 6196792"/>
              <a:gd name="connsiteX33" fmla="*/ 9548085 w 11551920"/>
              <a:gd name="connsiteY33" fmla="*/ 2650993 h 6196792"/>
              <a:gd name="connsiteX34" fmla="*/ 9088514 w 11551920"/>
              <a:gd name="connsiteY34" fmla="*/ 2650993 h 6196792"/>
              <a:gd name="connsiteX35" fmla="*/ 9088514 w 11551920"/>
              <a:gd name="connsiteY35" fmla="*/ 2339141 h 6196792"/>
              <a:gd name="connsiteX36" fmla="*/ 9498845 w 11551920"/>
              <a:gd name="connsiteY36" fmla="*/ 2339141 h 6196792"/>
              <a:gd name="connsiteX37" fmla="*/ 9498845 w 11551920"/>
              <a:gd name="connsiteY37" fmla="*/ 2161877 h 6196792"/>
              <a:gd name="connsiteX38" fmla="*/ 9088514 w 11551920"/>
              <a:gd name="connsiteY38" fmla="*/ 2161877 h 6196792"/>
              <a:gd name="connsiteX39" fmla="*/ 9088514 w 11551920"/>
              <a:gd name="connsiteY39" fmla="*/ 1861520 h 6196792"/>
              <a:gd name="connsiteX40" fmla="*/ 9548085 w 11551920"/>
              <a:gd name="connsiteY40" fmla="*/ 1861520 h 6196792"/>
              <a:gd name="connsiteX41" fmla="*/ 9548085 w 11551920"/>
              <a:gd name="connsiteY41" fmla="*/ 1677686 h 6196792"/>
              <a:gd name="connsiteX42" fmla="*/ 4138275 w 11551920"/>
              <a:gd name="connsiteY42" fmla="*/ 1677686 h 6196792"/>
              <a:gd name="connsiteX43" fmla="*/ 4138275 w 11551920"/>
              <a:gd name="connsiteY43" fmla="*/ 2836464 h 6196792"/>
              <a:gd name="connsiteX44" fmla="*/ 4758697 w 11551920"/>
              <a:gd name="connsiteY44" fmla="*/ 2836464 h 6196792"/>
              <a:gd name="connsiteX45" fmla="*/ 4758697 w 11551920"/>
              <a:gd name="connsiteY45" fmla="*/ 2659200 h 6196792"/>
              <a:gd name="connsiteX46" fmla="*/ 4369705 w 11551920"/>
              <a:gd name="connsiteY46" fmla="*/ 2659200 h 6196792"/>
              <a:gd name="connsiteX47" fmla="*/ 4369705 w 11551920"/>
              <a:gd name="connsiteY47" fmla="*/ 1677686 h 6196792"/>
              <a:gd name="connsiteX48" fmla="*/ 3249224 w 11551920"/>
              <a:gd name="connsiteY48" fmla="*/ 1677686 h 6196792"/>
              <a:gd name="connsiteX49" fmla="*/ 3249224 w 11551920"/>
              <a:gd name="connsiteY49" fmla="*/ 2836464 h 6196792"/>
              <a:gd name="connsiteX50" fmla="*/ 3940224 w 11551920"/>
              <a:gd name="connsiteY50" fmla="*/ 2836464 h 6196792"/>
              <a:gd name="connsiteX51" fmla="*/ 3940224 w 11551920"/>
              <a:gd name="connsiteY51" fmla="*/ 2650993 h 6196792"/>
              <a:gd name="connsiteX52" fmla="*/ 3480654 w 11551920"/>
              <a:gd name="connsiteY52" fmla="*/ 2650993 h 6196792"/>
              <a:gd name="connsiteX53" fmla="*/ 3480654 w 11551920"/>
              <a:gd name="connsiteY53" fmla="*/ 2339141 h 6196792"/>
              <a:gd name="connsiteX54" fmla="*/ 3890985 w 11551920"/>
              <a:gd name="connsiteY54" fmla="*/ 2339141 h 6196792"/>
              <a:gd name="connsiteX55" fmla="*/ 3890985 w 11551920"/>
              <a:gd name="connsiteY55" fmla="*/ 2161877 h 6196792"/>
              <a:gd name="connsiteX56" fmla="*/ 3480654 w 11551920"/>
              <a:gd name="connsiteY56" fmla="*/ 2161877 h 6196792"/>
              <a:gd name="connsiteX57" fmla="*/ 3480654 w 11551920"/>
              <a:gd name="connsiteY57" fmla="*/ 1861520 h 6196792"/>
              <a:gd name="connsiteX58" fmla="*/ 3940224 w 11551920"/>
              <a:gd name="connsiteY58" fmla="*/ 1861520 h 6196792"/>
              <a:gd name="connsiteX59" fmla="*/ 3940224 w 11551920"/>
              <a:gd name="connsiteY59" fmla="*/ 1677686 h 6196792"/>
              <a:gd name="connsiteX60" fmla="*/ 1486989 w 11551920"/>
              <a:gd name="connsiteY60" fmla="*/ 1677686 h 6196792"/>
              <a:gd name="connsiteX61" fmla="*/ 1770940 w 11551920"/>
              <a:gd name="connsiteY61" fmla="*/ 2836464 h 6196792"/>
              <a:gd name="connsiteX62" fmla="*/ 2054891 w 11551920"/>
              <a:gd name="connsiteY62" fmla="*/ 2836464 h 6196792"/>
              <a:gd name="connsiteX63" fmla="*/ 2273188 w 11551920"/>
              <a:gd name="connsiteY63" fmla="*/ 1996107 h 6196792"/>
              <a:gd name="connsiteX64" fmla="*/ 2489842 w 11551920"/>
              <a:gd name="connsiteY64" fmla="*/ 2836464 h 6196792"/>
              <a:gd name="connsiteX65" fmla="*/ 2775430 w 11551920"/>
              <a:gd name="connsiteY65" fmla="*/ 2836464 h 6196792"/>
              <a:gd name="connsiteX66" fmla="*/ 3059380 w 11551920"/>
              <a:gd name="connsiteY66" fmla="*/ 1677686 h 6196792"/>
              <a:gd name="connsiteX67" fmla="*/ 2808256 w 11551920"/>
              <a:gd name="connsiteY67" fmla="*/ 1677686 h 6196792"/>
              <a:gd name="connsiteX68" fmla="*/ 2630991 w 11551920"/>
              <a:gd name="connsiteY68" fmla="*/ 2575496 h 6196792"/>
              <a:gd name="connsiteX69" fmla="*/ 2399569 w 11551920"/>
              <a:gd name="connsiteY69" fmla="*/ 1677686 h 6196792"/>
              <a:gd name="connsiteX70" fmla="*/ 2145163 w 11551920"/>
              <a:gd name="connsiteY70" fmla="*/ 1677686 h 6196792"/>
              <a:gd name="connsiteX71" fmla="*/ 1915378 w 11551920"/>
              <a:gd name="connsiteY71" fmla="*/ 2575496 h 6196792"/>
              <a:gd name="connsiteX72" fmla="*/ 1738113 w 11551920"/>
              <a:gd name="connsiteY72" fmla="*/ 1677686 h 6196792"/>
              <a:gd name="connsiteX73" fmla="*/ 5414136 w 11551920"/>
              <a:gd name="connsiteY73" fmla="*/ 1666198 h 6196792"/>
              <a:gd name="connsiteX74" fmla="*/ 5120334 w 11551920"/>
              <a:gd name="connsiteY74" fmla="*/ 1740883 h 6196792"/>
              <a:gd name="connsiteX75" fmla="*/ 4924201 w 11551920"/>
              <a:gd name="connsiteY75" fmla="*/ 1950149 h 6196792"/>
              <a:gd name="connsiteX76" fmla="*/ 4854441 w 11551920"/>
              <a:gd name="connsiteY76" fmla="*/ 2257075 h 6196792"/>
              <a:gd name="connsiteX77" fmla="*/ 4924201 w 11551920"/>
              <a:gd name="connsiteY77" fmla="*/ 2562365 h 6196792"/>
              <a:gd name="connsiteX78" fmla="*/ 5121160 w 11551920"/>
              <a:gd name="connsiteY78" fmla="*/ 2771630 h 6196792"/>
              <a:gd name="connsiteX79" fmla="*/ 5414136 w 11551920"/>
              <a:gd name="connsiteY79" fmla="*/ 2846315 h 6196792"/>
              <a:gd name="connsiteX80" fmla="*/ 5773583 w 11551920"/>
              <a:gd name="connsiteY80" fmla="*/ 2734704 h 6196792"/>
              <a:gd name="connsiteX81" fmla="*/ 5962336 w 11551920"/>
              <a:gd name="connsiteY81" fmla="*/ 2431058 h 6196792"/>
              <a:gd name="connsiteX82" fmla="*/ 5719418 w 11551920"/>
              <a:gd name="connsiteY82" fmla="*/ 2431058 h 6196792"/>
              <a:gd name="connsiteX83" fmla="*/ 5602070 w 11551920"/>
              <a:gd name="connsiteY83" fmla="*/ 2578778 h 6196792"/>
              <a:gd name="connsiteX84" fmla="*/ 5410855 w 11551920"/>
              <a:gd name="connsiteY84" fmla="*/ 2632943 h 6196792"/>
              <a:gd name="connsiteX85" fmla="*/ 5245078 w 11551920"/>
              <a:gd name="connsiteY85" fmla="*/ 2586984 h 6196792"/>
              <a:gd name="connsiteX86" fmla="*/ 5130185 w 11551920"/>
              <a:gd name="connsiteY86" fmla="*/ 2455678 h 6196792"/>
              <a:gd name="connsiteX87" fmla="*/ 5089152 w 11551920"/>
              <a:gd name="connsiteY87" fmla="*/ 2257075 h 6196792"/>
              <a:gd name="connsiteX88" fmla="*/ 5130185 w 11551920"/>
              <a:gd name="connsiteY88" fmla="*/ 2056835 h 6196792"/>
              <a:gd name="connsiteX89" fmla="*/ 5245078 w 11551920"/>
              <a:gd name="connsiteY89" fmla="*/ 1925529 h 6196792"/>
              <a:gd name="connsiteX90" fmla="*/ 5410855 w 11551920"/>
              <a:gd name="connsiteY90" fmla="*/ 1879570 h 6196792"/>
              <a:gd name="connsiteX91" fmla="*/ 5602070 w 11551920"/>
              <a:gd name="connsiteY91" fmla="*/ 1933735 h 6196792"/>
              <a:gd name="connsiteX92" fmla="*/ 5719418 w 11551920"/>
              <a:gd name="connsiteY92" fmla="*/ 2081455 h 6196792"/>
              <a:gd name="connsiteX93" fmla="*/ 5962336 w 11551920"/>
              <a:gd name="connsiteY93" fmla="*/ 2081455 h 6196792"/>
              <a:gd name="connsiteX94" fmla="*/ 5773583 w 11551920"/>
              <a:gd name="connsiteY94" fmla="*/ 1777809 h 6196792"/>
              <a:gd name="connsiteX95" fmla="*/ 5414136 w 11551920"/>
              <a:gd name="connsiteY95" fmla="*/ 1666198 h 6196792"/>
              <a:gd name="connsiteX96" fmla="*/ 6664824 w 11551920"/>
              <a:gd name="connsiteY96" fmla="*/ 1661272 h 6196792"/>
              <a:gd name="connsiteX97" fmla="*/ 6370204 w 11551920"/>
              <a:gd name="connsiteY97" fmla="*/ 1736776 h 6196792"/>
              <a:gd name="connsiteX98" fmla="*/ 6161757 w 11551920"/>
              <a:gd name="connsiteY98" fmla="*/ 1947686 h 6196792"/>
              <a:gd name="connsiteX99" fmla="*/ 6085435 w 11551920"/>
              <a:gd name="connsiteY99" fmla="*/ 2253794 h 6196792"/>
              <a:gd name="connsiteX100" fmla="*/ 6161757 w 11551920"/>
              <a:gd name="connsiteY100" fmla="*/ 2560720 h 6196792"/>
              <a:gd name="connsiteX101" fmla="*/ 6370204 w 11551920"/>
              <a:gd name="connsiteY101" fmla="*/ 2772456 h 6196792"/>
              <a:gd name="connsiteX102" fmla="*/ 6664824 w 11551920"/>
              <a:gd name="connsiteY102" fmla="*/ 2847952 h 6196792"/>
              <a:gd name="connsiteX103" fmla="*/ 6959444 w 11551920"/>
              <a:gd name="connsiteY103" fmla="*/ 2772456 h 6196792"/>
              <a:gd name="connsiteX104" fmla="*/ 7167891 w 11551920"/>
              <a:gd name="connsiteY104" fmla="*/ 2560720 h 6196792"/>
              <a:gd name="connsiteX105" fmla="*/ 7244213 w 11551920"/>
              <a:gd name="connsiteY105" fmla="*/ 2253794 h 6196792"/>
              <a:gd name="connsiteX106" fmla="*/ 7167891 w 11551920"/>
              <a:gd name="connsiteY106" fmla="*/ 1947686 h 6196792"/>
              <a:gd name="connsiteX107" fmla="*/ 6959444 w 11551920"/>
              <a:gd name="connsiteY107" fmla="*/ 1736776 h 6196792"/>
              <a:gd name="connsiteX108" fmla="*/ 6664824 w 11551920"/>
              <a:gd name="connsiteY108" fmla="*/ 1661272 h 6196792"/>
              <a:gd name="connsiteX109" fmla="*/ 9811789 w 11551920"/>
              <a:gd name="connsiteY109" fmla="*/ 1630090 h 6196792"/>
              <a:gd name="connsiteX110" fmla="*/ 9841333 w 11551920"/>
              <a:gd name="connsiteY110" fmla="*/ 2450753 h 6196792"/>
              <a:gd name="connsiteX111" fmla="*/ 10036656 w 11551920"/>
              <a:gd name="connsiteY111" fmla="*/ 2450753 h 6196792"/>
              <a:gd name="connsiteX112" fmla="*/ 10066201 w 11551920"/>
              <a:gd name="connsiteY112" fmla="*/ 1630090 h 6196792"/>
              <a:gd name="connsiteX113" fmla="*/ 0 w 11551920"/>
              <a:gd name="connsiteY113" fmla="*/ 0 h 6196792"/>
              <a:gd name="connsiteX114" fmla="*/ 11551920 w 11551920"/>
              <a:gd name="connsiteY114" fmla="*/ 0 h 6196792"/>
              <a:gd name="connsiteX115" fmla="*/ 11551920 w 11551920"/>
              <a:gd name="connsiteY115" fmla="*/ 6196792 h 6196792"/>
              <a:gd name="connsiteX116" fmla="*/ 0 w 11551920"/>
              <a:gd name="connsiteY116"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551920" h="6196792">
                <a:moveTo>
                  <a:pt x="9815077" y="2595191"/>
                </a:moveTo>
                <a:lnTo>
                  <a:pt x="9815077" y="2836464"/>
                </a:lnTo>
                <a:lnTo>
                  <a:pt x="10064557" y="2836464"/>
                </a:lnTo>
                <a:lnTo>
                  <a:pt x="10064557" y="2595191"/>
                </a:lnTo>
                <a:close/>
                <a:moveTo>
                  <a:pt x="6664824" y="1874645"/>
                </a:moveTo>
                <a:cubicBezTo>
                  <a:pt x="6732667" y="1874645"/>
                  <a:pt x="6792303" y="1889967"/>
                  <a:pt x="6843726" y="1920603"/>
                </a:cubicBezTo>
                <a:cubicBezTo>
                  <a:pt x="6895155" y="1951240"/>
                  <a:pt x="6935370" y="1995289"/>
                  <a:pt x="6964370" y="2052735"/>
                </a:cubicBezTo>
                <a:cubicBezTo>
                  <a:pt x="6993362" y="2110181"/>
                  <a:pt x="7007858" y="2177199"/>
                  <a:pt x="7007858" y="2253794"/>
                </a:cubicBezTo>
                <a:cubicBezTo>
                  <a:pt x="7007858" y="2330389"/>
                  <a:pt x="6993362" y="2397413"/>
                  <a:pt x="6964370" y="2454860"/>
                </a:cubicBezTo>
                <a:cubicBezTo>
                  <a:pt x="6935370" y="2512306"/>
                  <a:pt x="6895155" y="2556348"/>
                  <a:pt x="6843726" y="2586984"/>
                </a:cubicBezTo>
                <a:cubicBezTo>
                  <a:pt x="6792303" y="2617621"/>
                  <a:pt x="6732667" y="2632943"/>
                  <a:pt x="6664824" y="2632943"/>
                </a:cubicBezTo>
                <a:cubicBezTo>
                  <a:pt x="6596981" y="2632943"/>
                  <a:pt x="6537345" y="2617621"/>
                  <a:pt x="6485923" y="2586984"/>
                </a:cubicBezTo>
                <a:cubicBezTo>
                  <a:pt x="6434493" y="2556348"/>
                  <a:pt x="6394278" y="2512306"/>
                  <a:pt x="6365279" y="2454860"/>
                </a:cubicBezTo>
                <a:cubicBezTo>
                  <a:pt x="6336286" y="2397413"/>
                  <a:pt x="6321790" y="2330389"/>
                  <a:pt x="6321790" y="2253794"/>
                </a:cubicBezTo>
                <a:cubicBezTo>
                  <a:pt x="6321790" y="2177199"/>
                  <a:pt x="6336286" y="2110181"/>
                  <a:pt x="6365279" y="2052735"/>
                </a:cubicBezTo>
                <a:cubicBezTo>
                  <a:pt x="6394278" y="1995289"/>
                  <a:pt x="6434493" y="1951240"/>
                  <a:pt x="6485923" y="1920603"/>
                </a:cubicBezTo>
                <a:cubicBezTo>
                  <a:pt x="6537345" y="1889967"/>
                  <a:pt x="6596981" y="1874645"/>
                  <a:pt x="6664824" y="1874645"/>
                </a:cubicBezTo>
                <a:close/>
                <a:moveTo>
                  <a:pt x="7420925" y="1690818"/>
                </a:moveTo>
                <a:lnTo>
                  <a:pt x="7420925" y="2836464"/>
                </a:lnTo>
                <a:lnTo>
                  <a:pt x="7652355" y="2836464"/>
                </a:lnTo>
                <a:lnTo>
                  <a:pt x="7652355" y="2040422"/>
                </a:lnTo>
                <a:lnTo>
                  <a:pt x="7946149" y="2836464"/>
                </a:lnTo>
                <a:lnTo>
                  <a:pt x="8146397" y="2836464"/>
                </a:lnTo>
                <a:lnTo>
                  <a:pt x="8440191" y="2037140"/>
                </a:lnTo>
                <a:lnTo>
                  <a:pt x="8440191" y="2836464"/>
                </a:lnTo>
                <a:lnTo>
                  <a:pt x="8669976" y="2836464"/>
                </a:lnTo>
                <a:lnTo>
                  <a:pt x="8669976" y="1690818"/>
                </a:lnTo>
                <a:lnTo>
                  <a:pt x="8390951" y="1690818"/>
                </a:lnTo>
                <a:lnTo>
                  <a:pt x="8049554" y="2552514"/>
                </a:lnTo>
                <a:lnTo>
                  <a:pt x="7701595" y="1690818"/>
                </a:lnTo>
                <a:close/>
                <a:moveTo>
                  <a:pt x="8857085" y="1677686"/>
                </a:moveTo>
                <a:lnTo>
                  <a:pt x="8857085" y="2836464"/>
                </a:lnTo>
                <a:lnTo>
                  <a:pt x="9548085" y="2836464"/>
                </a:lnTo>
                <a:lnTo>
                  <a:pt x="9548085" y="2650993"/>
                </a:lnTo>
                <a:lnTo>
                  <a:pt x="9088514" y="2650993"/>
                </a:lnTo>
                <a:lnTo>
                  <a:pt x="9088514" y="2339141"/>
                </a:lnTo>
                <a:lnTo>
                  <a:pt x="9498845" y="2339141"/>
                </a:lnTo>
                <a:lnTo>
                  <a:pt x="9498845" y="2161877"/>
                </a:lnTo>
                <a:lnTo>
                  <a:pt x="9088514" y="2161877"/>
                </a:lnTo>
                <a:lnTo>
                  <a:pt x="9088514" y="1861520"/>
                </a:lnTo>
                <a:lnTo>
                  <a:pt x="9548085" y="1861520"/>
                </a:lnTo>
                <a:lnTo>
                  <a:pt x="9548085" y="1677686"/>
                </a:lnTo>
                <a:close/>
                <a:moveTo>
                  <a:pt x="4138275" y="1677686"/>
                </a:moveTo>
                <a:lnTo>
                  <a:pt x="4138275" y="2836464"/>
                </a:lnTo>
                <a:lnTo>
                  <a:pt x="4758697" y="2836464"/>
                </a:lnTo>
                <a:lnTo>
                  <a:pt x="4758697" y="2659200"/>
                </a:lnTo>
                <a:lnTo>
                  <a:pt x="4369705" y="2659200"/>
                </a:lnTo>
                <a:lnTo>
                  <a:pt x="4369705" y="1677686"/>
                </a:lnTo>
                <a:close/>
                <a:moveTo>
                  <a:pt x="3249224" y="1677686"/>
                </a:moveTo>
                <a:lnTo>
                  <a:pt x="3249224" y="2836464"/>
                </a:lnTo>
                <a:lnTo>
                  <a:pt x="3940224" y="2836464"/>
                </a:lnTo>
                <a:lnTo>
                  <a:pt x="3940224" y="2650993"/>
                </a:lnTo>
                <a:lnTo>
                  <a:pt x="3480654" y="2650993"/>
                </a:lnTo>
                <a:lnTo>
                  <a:pt x="3480654" y="2339141"/>
                </a:lnTo>
                <a:lnTo>
                  <a:pt x="3890985" y="2339141"/>
                </a:lnTo>
                <a:lnTo>
                  <a:pt x="3890985" y="2161877"/>
                </a:lnTo>
                <a:lnTo>
                  <a:pt x="3480654" y="2161877"/>
                </a:lnTo>
                <a:lnTo>
                  <a:pt x="3480654" y="1861520"/>
                </a:lnTo>
                <a:lnTo>
                  <a:pt x="3940224" y="1861520"/>
                </a:lnTo>
                <a:lnTo>
                  <a:pt x="3940224" y="1677686"/>
                </a:lnTo>
                <a:close/>
                <a:moveTo>
                  <a:pt x="1486989" y="1677686"/>
                </a:moveTo>
                <a:lnTo>
                  <a:pt x="1770940" y="2836464"/>
                </a:lnTo>
                <a:lnTo>
                  <a:pt x="2054891" y="2836464"/>
                </a:lnTo>
                <a:lnTo>
                  <a:pt x="2273188" y="1996107"/>
                </a:lnTo>
                <a:lnTo>
                  <a:pt x="2489842" y="2836464"/>
                </a:lnTo>
                <a:lnTo>
                  <a:pt x="2775430" y="2836464"/>
                </a:lnTo>
                <a:lnTo>
                  <a:pt x="3059380" y="1677686"/>
                </a:lnTo>
                <a:lnTo>
                  <a:pt x="2808256" y="1677686"/>
                </a:lnTo>
                <a:lnTo>
                  <a:pt x="2630991" y="2575496"/>
                </a:lnTo>
                <a:lnTo>
                  <a:pt x="2399569" y="1677686"/>
                </a:lnTo>
                <a:lnTo>
                  <a:pt x="2145163" y="1677686"/>
                </a:lnTo>
                <a:lnTo>
                  <a:pt x="1915378" y="2575496"/>
                </a:lnTo>
                <a:lnTo>
                  <a:pt x="1738113" y="1677686"/>
                </a:lnTo>
                <a:close/>
                <a:moveTo>
                  <a:pt x="5414136" y="1666198"/>
                </a:moveTo>
                <a:cubicBezTo>
                  <a:pt x="5302524" y="1666198"/>
                  <a:pt x="5204590" y="1691091"/>
                  <a:pt x="5120334" y="1740883"/>
                </a:cubicBezTo>
                <a:cubicBezTo>
                  <a:pt x="5036085" y="1790669"/>
                  <a:pt x="4970705" y="1860421"/>
                  <a:pt x="4924201" y="1950149"/>
                </a:cubicBezTo>
                <a:cubicBezTo>
                  <a:pt x="4877697" y="2039876"/>
                  <a:pt x="4854441" y="2142182"/>
                  <a:pt x="4854441" y="2257075"/>
                </a:cubicBezTo>
                <a:cubicBezTo>
                  <a:pt x="4854441" y="2370877"/>
                  <a:pt x="4877697" y="2472637"/>
                  <a:pt x="4924201" y="2562365"/>
                </a:cubicBezTo>
                <a:cubicBezTo>
                  <a:pt x="4970705" y="2652092"/>
                  <a:pt x="5036358" y="2721844"/>
                  <a:pt x="5121160" y="2771630"/>
                </a:cubicBezTo>
                <a:cubicBezTo>
                  <a:pt x="5205962" y="2821422"/>
                  <a:pt x="5303616" y="2846315"/>
                  <a:pt x="5414136" y="2846315"/>
                </a:cubicBezTo>
                <a:cubicBezTo>
                  <a:pt x="5558574" y="2846315"/>
                  <a:pt x="5678385" y="2809109"/>
                  <a:pt x="5773583" y="2734704"/>
                </a:cubicBezTo>
                <a:cubicBezTo>
                  <a:pt x="5868782" y="2660298"/>
                  <a:pt x="5931699" y="2559083"/>
                  <a:pt x="5962336" y="2431058"/>
                </a:cubicBezTo>
                <a:lnTo>
                  <a:pt x="5719418" y="2431058"/>
                </a:lnTo>
                <a:cubicBezTo>
                  <a:pt x="5694253" y="2493430"/>
                  <a:pt x="5655136" y="2542670"/>
                  <a:pt x="5602070" y="2578778"/>
                </a:cubicBezTo>
                <a:cubicBezTo>
                  <a:pt x="5548996" y="2614885"/>
                  <a:pt x="5485260" y="2632943"/>
                  <a:pt x="5410855" y="2632943"/>
                </a:cubicBezTo>
                <a:cubicBezTo>
                  <a:pt x="5349575" y="2632943"/>
                  <a:pt x="5294318" y="2617621"/>
                  <a:pt x="5245078" y="2586984"/>
                </a:cubicBezTo>
                <a:cubicBezTo>
                  <a:pt x="5195838" y="2556348"/>
                  <a:pt x="5157541" y="2512579"/>
                  <a:pt x="5130185" y="2455678"/>
                </a:cubicBezTo>
                <a:cubicBezTo>
                  <a:pt x="5102830" y="2398778"/>
                  <a:pt x="5089152" y="2332579"/>
                  <a:pt x="5089152" y="2257075"/>
                </a:cubicBezTo>
                <a:cubicBezTo>
                  <a:pt x="5089152" y="2180480"/>
                  <a:pt x="5102830" y="2113735"/>
                  <a:pt x="5130185" y="2056835"/>
                </a:cubicBezTo>
                <a:cubicBezTo>
                  <a:pt x="5157541" y="1999934"/>
                  <a:pt x="5195838" y="1956166"/>
                  <a:pt x="5245078" y="1925529"/>
                </a:cubicBezTo>
                <a:cubicBezTo>
                  <a:pt x="5294318" y="1894892"/>
                  <a:pt x="5349575" y="1879570"/>
                  <a:pt x="5410855" y="1879570"/>
                </a:cubicBezTo>
                <a:cubicBezTo>
                  <a:pt x="5485260" y="1879570"/>
                  <a:pt x="5548996" y="1897628"/>
                  <a:pt x="5602070" y="1933735"/>
                </a:cubicBezTo>
                <a:cubicBezTo>
                  <a:pt x="5655136" y="1969843"/>
                  <a:pt x="5694253" y="2019083"/>
                  <a:pt x="5719418" y="2081455"/>
                </a:cubicBezTo>
                <a:lnTo>
                  <a:pt x="5962336" y="2081455"/>
                </a:lnTo>
                <a:cubicBezTo>
                  <a:pt x="5931699" y="1953430"/>
                  <a:pt x="5868782" y="1852215"/>
                  <a:pt x="5773583" y="1777809"/>
                </a:cubicBezTo>
                <a:cubicBezTo>
                  <a:pt x="5678385" y="1703404"/>
                  <a:pt x="5558574" y="1666198"/>
                  <a:pt x="5414136" y="1666198"/>
                </a:cubicBezTo>
                <a:close/>
                <a:moveTo>
                  <a:pt x="6664824" y="1661272"/>
                </a:moveTo>
                <a:cubicBezTo>
                  <a:pt x="6556494" y="1661272"/>
                  <a:pt x="6458287" y="1686445"/>
                  <a:pt x="6370204" y="1736776"/>
                </a:cubicBezTo>
                <a:cubicBezTo>
                  <a:pt x="6282121" y="1787107"/>
                  <a:pt x="6212641" y="1857413"/>
                  <a:pt x="6161757" y="1947686"/>
                </a:cubicBezTo>
                <a:cubicBezTo>
                  <a:pt x="6110881" y="2037959"/>
                  <a:pt x="6085435" y="2139992"/>
                  <a:pt x="6085435" y="2253794"/>
                </a:cubicBezTo>
                <a:cubicBezTo>
                  <a:pt x="6085435" y="2367595"/>
                  <a:pt x="6110881" y="2469902"/>
                  <a:pt x="6161757" y="2560720"/>
                </a:cubicBezTo>
                <a:cubicBezTo>
                  <a:pt x="6212641" y="2651539"/>
                  <a:pt x="6282121" y="2722117"/>
                  <a:pt x="6370204" y="2772456"/>
                </a:cubicBezTo>
                <a:cubicBezTo>
                  <a:pt x="6458287" y="2822787"/>
                  <a:pt x="6556494" y="2847952"/>
                  <a:pt x="6664824" y="2847952"/>
                </a:cubicBezTo>
                <a:cubicBezTo>
                  <a:pt x="6773155" y="2847952"/>
                  <a:pt x="6871361" y="2822787"/>
                  <a:pt x="6959444" y="2772456"/>
                </a:cubicBezTo>
                <a:cubicBezTo>
                  <a:pt x="7047527" y="2722117"/>
                  <a:pt x="7117007" y="2651539"/>
                  <a:pt x="7167891" y="2560720"/>
                </a:cubicBezTo>
                <a:cubicBezTo>
                  <a:pt x="7218768" y="2469902"/>
                  <a:pt x="7244213" y="2367595"/>
                  <a:pt x="7244213" y="2253794"/>
                </a:cubicBezTo>
                <a:cubicBezTo>
                  <a:pt x="7244213" y="2139992"/>
                  <a:pt x="7218768" y="2037959"/>
                  <a:pt x="7167891" y="1947686"/>
                </a:cubicBezTo>
                <a:cubicBezTo>
                  <a:pt x="7117007" y="1857413"/>
                  <a:pt x="7047527" y="1787107"/>
                  <a:pt x="6959444" y="1736776"/>
                </a:cubicBezTo>
                <a:cubicBezTo>
                  <a:pt x="6871361" y="1686445"/>
                  <a:pt x="6773155" y="1661272"/>
                  <a:pt x="6664824" y="1661272"/>
                </a:cubicBezTo>
                <a:close/>
                <a:moveTo>
                  <a:pt x="9811789" y="1630090"/>
                </a:moveTo>
                <a:lnTo>
                  <a:pt x="9841333" y="2450753"/>
                </a:lnTo>
                <a:lnTo>
                  <a:pt x="10036656" y="2450753"/>
                </a:lnTo>
                <a:lnTo>
                  <a:pt x="10066201" y="1630090"/>
                </a:lnTo>
                <a:close/>
                <a:moveTo>
                  <a:pt x="0" y="0"/>
                </a:moveTo>
                <a:lnTo>
                  <a:pt x="11551920" y="0"/>
                </a:lnTo>
                <a:lnTo>
                  <a:pt x="11551920" y="6196792"/>
                </a:lnTo>
                <a:lnTo>
                  <a:pt x="0" y="6196792"/>
                </a:lnTo>
                <a:close/>
              </a:path>
            </a:pathLst>
          </a:cu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70724789-1154-0044-A946-81F5598B39BB}"/>
              </a:ext>
            </a:extLst>
          </p:cNvPr>
          <p:cNvCxnSpPr>
            <a:cxnSpLocks/>
          </p:cNvCxnSpPr>
          <p:nvPr userDrawn="1"/>
        </p:nvCxnSpPr>
        <p:spPr>
          <a:xfrm>
            <a:off x="5679275" y="4758627"/>
            <a:ext cx="850711" cy="0"/>
          </a:xfrm>
          <a:prstGeom prst="line">
            <a:avLst/>
          </a:prstGeom>
          <a:ln w="22225">
            <a:solidFill>
              <a:srgbClr val="FD4F00"/>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798C3A91-8D51-BA42-BFE9-C1BEC2462398}"/>
              </a:ext>
            </a:extLst>
          </p:cNvPr>
          <p:cNvSpPr>
            <a:spLocks noGrp="1"/>
          </p:cNvSpPr>
          <p:nvPr>
            <p:ph type="body" sz="quarter" idx="10" hasCustomPrompt="1"/>
          </p:nvPr>
        </p:nvSpPr>
        <p:spPr>
          <a:xfrm>
            <a:off x="1578448" y="3428998"/>
            <a:ext cx="8992870" cy="1039874"/>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chemeClr val="tx2"/>
                </a:solidFill>
                <a:latin typeface="Roboto" pitchFamily="2" charset="0"/>
                <a:ea typeface="Roboto" pitchFamily="2" charset="0"/>
              </a:rPr>
              <a:t>Enter introductory text.</a:t>
            </a:r>
          </a:p>
          <a:p>
            <a:pPr lvl="0"/>
            <a:endParaRPr lang="en-US"/>
          </a:p>
        </p:txBody>
      </p:sp>
    </p:spTree>
    <p:extLst>
      <p:ext uri="{BB962C8B-B14F-4D97-AF65-F5344CB8AC3E}">
        <p14:creationId xmlns:p14="http://schemas.microsoft.com/office/powerpoint/2010/main" val="252052771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E0571CF8-B301-1C40-B516-4B8D835E7AEE}"/>
              </a:ext>
            </a:extLst>
          </p:cNvPr>
          <p:cNvSpPr>
            <a:spLocks noGrp="1"/>
          </p:cNvSpPr>
          <p:nvPr>
            <p:ph type="pic" sz="quarter" idx="13"/>
          </p:nvPr>
        </p:nvSpPr>
        <p:spPr>
          <a:xfrm>
            <a:off x="0" y="0"/>
            <a:ext cx="12192000" cy="6858000"/>
          </a:xfrm>
        </p:spPr>
      </p:sp>
      <p:sp>
        <p:nvSpPr>
          <p:cNvPr id="8" name="Parallelogram 7">
            <a:extLst>
              <a:ext uri="{FF2B5EF4-FFF2-40B4-BE49-F238E27FC236}">
                <a16:creationId xmlns:a16="http://schemas.microsoft.com/office/drawing/2014/main" id="{887507A3-05F1-DB49-8129-542704826791}"/>
              </a:ext>
            </a:extLst>
          </p:cNvPr>
          <p:cNvSpPr/>
          <p:nvPr userDrawn="1"/>
        </p:nvSpPr>
        <p:spPr>
          <a:xfrm>
            <a:off x="0" y="0"/>
            <a:ext cx="4746170" cy="6858000"/>
          </a:xfrm>
          <a:prstGeom prst="parallelogram">
            <a:avLst>
              <a:gd name="adj" fmla="val 0"/>
            </a:avLst>
          </a:prstGeom>
          <a:solidFill>
            <a:srgbClr val="FD4F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4" name="Text Placeholder 13">
            <a:extLst>
              <a:ext uri="{FF2B5EF4-FFF2-40B4-BE49-F238E27FC236}">
                <a16:creationId xmlns:a16="http://schemas.microsoft.com/office/drawing/2014/main" id="{098EF90F-060B-974B-B310-37ED811F9194}"/>
              </a:ext>
            </a:extLst>
          </p:cNvPr>
          <p:cNvSpPr>
            <a:spLocks noGrp="1"/>
          </p:cNvSpPr>
          <p:nvPr>
            <p:ph type="body" sz="quarter" idx="14" hasCustomPrompt="1"/>
          </p:nvPr>
        </p:nvSpPr>
        <p:spPr>
          <a:xfrm>
            <a:off x="738301" y="1478549"/>
            <a:ext cx="3394020" cy="1089529"/>
          </a:xfrm>
        </p:spPr>
        <p:txBody>
          <a:bodyPr/>
          <a:lstStyle>
            <a:lvl1pPr marL="0" indent="0">
              <a:lnSpc>
                <a:spcPct val="90000"/>
              </a:lnSpc>
              <a:buNone/>
              <a:defRPr sz="3600" b="0" i="0">
                <a:solidFill>
                  <a:schemeClr val="bg1"/>
                </a:solidFill>
                <a:latin typeface="Helvetica" panose="020B0604020202020204" pitchFamily="2" charset="0"/>
                <a:ea typeface="Roboto Medium" pitchFamily="2" charset="0"/>
              </a:defRPr>
            </a:lvl1pPr>
          </a:lstStyle>
          <a:p>
            <a:pPr>
              <a:lnSpc>
                <a:spcPct val="90000"/>
              </a:lnSpc>
            </a:pPr>
            <a:r>
              <a:rPr lang="en-US" sz="2800" spc="30">
                <a:solidFill>
                  <a:schemeClr val="bg1"/>
                </a:solidFill>
                <a:latin typeface="Roboto Medium" pitchFamily="2" charset="0"/>
              </a:rPr>
              <a:t>Section</a:t>
            </a:r>
          </a:p>
          <a:p>
            <a:pPr>
              <a:lnSpc>
                <a:spcPct val="90000"/>
              </a:lnSpc>
            </a:pPr>
            <a:r>
              <a:rPr lang="en-US" sz="2800" spc="30">
                <a:solidFill>
                  <a:schemeClr val="bg1"/>
                </a:solidFill>
                <a:latin typeface="Roboto Medium" pitchFamily="2" charset="0"/>
              </a:rPr>
              <a:t>Break</a:t>
            </a:r>
          </a:p>
          <a:p>
            <a:pPr lvl="0"/>
            <a:endParaRPr lang="en-US"/>
          </a:p>
        </p:txBody>
      </p:sp>
      <p:sp>
        <p:nvSpPr>
          <p:cNvPr id="20" name="Text Placeholder 19">
            <a:extLst>
              <a:ext uri="{FF2B5EF4-FFF2-40B4-BE49-F238E27FC236}">
                <a16:creationId xmlns:a16="http://schemas.microsoft.com/office/drawing/2014/main" id="{3648B9C1-356B-424B-A4E6-CC85E751994F}"/>
              </a:ext>
            </a:extLst>
          </p:cNvPr>
          <p:cNvSpPr>
            <a:spLocks noGrp="1"/>
          </p:cNvSpPr>
          <p:nvPr>
            <p:ph type="body" sz="quarter" idx="15" hasCustomPrompt="1"/>
          </p:nvPr>
        </p:nvSpPr>
        <p:spPr>
          <a:xfrm>
            <a:off x="738301" y="3358487"/>
            <a:ext cx="1661031" cy="338553"/>
          </a:xfrm>
        </p:spPr>
        <p:txBody>
          <a:bodyPr anchor="ctr">
            <a:noAutofit/>
          </a:bodyPr>
          <a:lstStyle>
            <a:lvl1pPr marL="0" indent="0">
              <a:buNone/>
              <a:defRPr sz="1600">
                <a:solidFill>
                  <a:srgbClr val="343A3B"/>
                </a:solidFill>
              </a:defRPr>
            </a:lvl1pPr>
          </a:lstStyle>
          <a:p>
            <a:pPr lvl="0"/>
            <a:r>
              <a:rPr lang="en-US"/>
              <a:t>Write Your Title</a:t>
            </a:r>
          </a:p>
        </p:txBody>
      </p:sp>
      <p:cxnSp>
        <p:nvCxnSpPr>
          <p:cNvPr id="18" name="Straight Connector 17">
            <a:extLst>
              <a:ext uri="{FF2B5EF4-FFF2-40B4-BE49-F238E27FC236}">
                <a16:creationId xmlns:a16="http://schemas.microsoft.com/office/drawing/2014/main" id="{9C009612-8A54-F646-98C1-0AAA327AC340}"/>
              </a:ext>
            </a:extLst>
          </p:cNvPr>
          <p:cNvCxnSpPr>
            <a:cxnSpLocks/>
          </p:cNvCxnSpPr>
          <p:nvPr userDrawn="1"/>
        </p:nvCxnSpPr>
        <p:spPr>
          <a:xfrm>
            <a:off x="860532" y="5372523"/>
            <a:ext cx="59883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Text Placeholder 21">
            <a:extLst>
              <a:ext uri="{FF2B5EF4-FFF2-40B4-BE49-F238E27FC236}">
                <a16:creationId xmlns:a16="http://schemas.microsoft.com/office/drawing/2014/main" id="{01D233CA-F332-8345-BDA0-D366C2996F38}"/>
              </a:ext>
            </a:extLst>
          </p:cNvPr>
          <p:cNvSpPr>
            <a:spLocks noGrp="1"/>
          </p:cNvSpPr>
          <p:nvPr>
            <p:ph type="body" sz="quarter" idx="16" hasCustomPrompt="1"/>
          </p:nvPr>
        </p:nvSpPr>
        <p:spPr>
          <a:xfrm>
            <a:off x="738300" y="3836719"/>
            <a:ext cx="3394020" cy="1126462"/>
          </a:xfrm>
        </p:spPr>
        <p:txBody>
          <a:bodyPr>
            <a:normAutofit/>
          </a:bodyPr>
          <a:lstStyle>
            <a:lvl1pPr marL="0" indent="0">
              <a:lnSpc>
                <a:spcPct val="100000"/>
              </a:lnSpc>
              <a:spcBef>
                <a:spcPts val="0"/>
              </a:spcBef>
              <a:buNone/>
              <a:defRPr sz="12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a:t>
            </a:r>
            <a:r>
              <a:rPr lang="en-US" sz="1200" err="1">
                <a:solidFill>
                  <a:schemeClr val="bg1"/>
                </a:solidFill>
                <a:latin typeface="Roboto" pitchFamily="2" charset="0"/>
              </a:rPr>
              <a:t>Proin</a:t>
            </a:r>
            <a:r>
              <a:rPr lang="en-US" sz="1200">
                <a:solidFill>
                  <a:schemeClr val="bg1"/>
                </a:solidFill>
                <a:latin typeface="Roboto" pitchFamily="2" charset="0"/>
              </a:rPr>
              <a:t> cursus ligula </a:t>
            </a:r>
            <a:r>
              <a:rPr lang="en-US" sz="1200" err="1">
                <a:solidFill>
                  <a:schemeClr val="bg1"/>
                </a:solidFill>
                <a:latin typeface="Roboto" pitchFamily="2" charset="0"/>
              </a:rPr>
              <a:t>eget</a:t>
            </a:r>
            <a:r>
              <a:rPr lang="en-US" sz="1200">
                <a:solidFill>
                  <a:schemeClr val="bg1"/>
                </a:solidFill>
                <a:latin typeface="Roboto" pitchFamily="2" charset="0"/>
              </a:rPr>
              <a:t> porta </a:t>
            </a:r>
          </a:p>
          <a:p>
            <a:pPr lvl="0">
              <a:lnSpc>
                <a:spcPct val="140000"/>
              </a:lnSpc>
              <a:defRPr/>
            </a:pPr>
            <a:r>
              <a:rPr lang="en-US" sz="1200">
                <a:solidFill>
                  <a:schemeClr val="bg1"/>
                </a:solidFill>
                <a:latin typeface="Roboto" pitchFamily="2" charset="0"/>
              </a:rPr>
              <a:t>Duis </a:t>
            </a:r>
            <a:r>
              <a:rPr lang="en-US" sz="1200" err="1">
                <a:solidFill>
                  <a:schemeClr val="bg1"/>
                </a:solidFill>
                <a:latin typeface="Roboto" pitchFamily="2" charset="0"/>
              </a:rPr>
              <a:t>eget</a:t>
            </a:r>
            <a:r>
              <a:rPr lang="en-US" sz="1200">
                <a:solidFill>
                  <a:schemeClr val="bg1"/>
                </a:solidFill>
                <a:latin typeface="Roboto" pitchFamily="2" charset="0"/>
              </a:rPr>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varius</a:t>
            </a:r>
            <a:r>
              <a:rPr lang="en-US" sz="1200">
                <a:solidFill>
                  <a:schemeClr val="bg1"/>
                </a:solidFill>
                <a:latin typeface="Roboto" pitchFamily="2" charset="0"/>
              </a:rPr>
              <a:t>, </a:t>
            </a:r>
            <a:r>
              <a:rPr lang="en-US" sz="1200" err="1">
                <a:solidFill>
                  <a:schemeClr val="bg1"/>
                </a:solidFill>
                <a:latin typeface="Roboto" pitchFamily="2" charset="0"/>
              </a:rPr>
              <a:t>venenatis</a:t>
            </a:r>
            <a:r>
              <a:rPr lang="en-US" sz="1200">
                <a:solidFill>
                  <a:schemeClr val="bg1"/>
                </a:solidFill>
                <a:latin typeface="Roboto" pitchFamily="2" charset="0"/>
              </a:rPr>
              <a:t> ligula et </a:t>
            </a:r>
          </a:p>
          <a:p>
            <a:pPr lvl="0">
              <a:lnSpc>
                <a:spcPct val="140000"/>
              </a:lnSpc>
              <a:defRPr/>
            </a:pPr>
            <a:r>
              <a:rPr lang="en-US" sz="1200" err="1">
                <a:solidFill>
                  <a:schemeClr val="bg1"/>
                </a:solidFill>
                <a:latin typeface="Roboto" pitchFamily="2" charset="0"/>
              </a:rPr>
              <a:t>suscipit</a:t>
            </a:r>
            <a:r>
              <a:rPr lang="en-US" sz="1200">
                <a:solidFill>
                  <a:schemeClr val="bg1"/>
                </a:solidFill>
                <a:latin typeface="Roboto" pitchFamily="2" charset="0"/>
              </a:rPr>
              <a:t> </a:t>
            </a:r>
            <a:r>
              <a:rPr lang="en-US" sz="1200" err="1">
                <a:solidFill>
                  <a:schemeClr val="bg1"/>
                </a:solidFill>
                <a:latin typeface="Roboto" pitchFamily="2" charset="0"/>
              </a:rPr>
              <a:t>massa</a:t>
            </a:r>
            <a:r>
              <a:rPr lang="en-US" sz="1200">
                <a:solidFill>
                  <a:schemeClr val="bg1"/>
                </a:solidFill>
                <a:latin typeface="Roboto" pitchFamily="2" charset="0"/>
              </a:rPr>
              <a:t>. </a:t>
            </a:r>
          </a:p>
          <a:p>
            <a:pPr lvl="0"/>
            <a:endParaRPr lang="en-US"/>
          </a:p>
        </p:txBody>
      </p:sp>
    </p:spTree>
    <p:extLst>
      <p:ext uri="{BB962C8B-B14F-4D97-AF65-F5344CB8AC3E}">
        <p14:creationId xmlns:p14="http://schemas.microsoft.com/office/powerpoint/2010/main" val="274993758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25_Blank">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50BF94D-4D14-4E45-8979-B8599E66F41D}"/>
              </a:ext>
            </a:extLst>
          </p:cNvPr>
          <p:cNvSpPr>
            <a:spLocks noGrp="1"/>
          </p:cNvSpPr>
          <p:nvPr>
            <p:ph type="pic" sz="quarter" idx="17" hasCustomPrompt="1"/>
          </p:nvPr>
        </p:nvSpPr>
        <p:spPr>
          <a:xfrm>
            <a:off x="7204362" y="0"/>
            <a:ext cx="4987638" cy="6858002"/>
          </a:xfrm>
          <a:custGeom>
            <a:avLst/>
            <a:gdLst>
              <a:gd name="connsiteX0" fmla="*/ 2016750 w 4987638"/>
              <a:gd name="connsiteY0" fmla="*/ 0 h 6858002"/>
              <a:gd name="connsiteX1" fmla="*/ 4987638 w 4987638"/>
              <a:gd name="connsiteY1" fmla="*/ 0 h 6858002"/>
              <a:gd name="connsiteX2" fmla="*/ 4987638 w 4987638"/>
              <a:gd name="connsiteY2" fmla="*/ 6858002 h 6858002"/>
              <a:gd name="connsiteX3" fmla="*/ 3442855 w 4987638"/>
              <a:gd name="connsiteY3" fmla="*/ 6858002 h 6858002"/>
              <a:gd name="connsiteX4" fmla="*/ 2016754 w 4987638"/>
              <a:gd name="connsiteY4" fmla="*/ 6858002 h 6858002"/>
              <a:gd name="connsiteX5" fmla="*/ 0 w 4987638"/>
              <a:gd name="connsiteY5" fmla="*/ 4849361 h 6858002"/>
              <a:gd name="connsiteX6" fmla="*/ 0 w 4987638"/>
              <a:gd name="connsiteY6" fmla="*/ 2008638 h 68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7638" h="6858002">
                <a:moveTo>
                  <a:pt x="2016750" y="0"/>
                </a:moveTo>
                <a:lnTo>
                  <a:pt x="4987638" y="0"/>
                </a:lnTo>
                <a:lnTo>
                  <a:pt x="4987638" y="6858002"/>
                </a:lnTo>
                <a:lnTo>
                  <a:pt x="3442855" y="6858002"/>
                </a:lnTo>
                <a:lnTo>
                  <a:pt x="2016754" y="6858002"/>
                </a:lnTo>
                <a:lnTo>
                  <a:pt x="0" y="4849361"/>
                </a:lnTo>
                <a:lnTo>
                  <a:pt x="0" y="20086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11" name="Straight Connector 10">
            <a:extLst>
              <a:ext uri="{FF2B5EF4-FFF2-40B4-BE49-F238E27FC236}">
                <a16:creationId xmlns:a16="http://schemas.microsoft.com/office/drawing/2014/main" id="{58D8B59A-F99F-8C46-A1F2-E82E949ADBB9}"/>
              </a:ext>
            </a:extLst>
          </p:cNvPr>
          <p:cNvCxnSpPr>
            <a:cxnSpLocks/>
          </p:cNvCxnSpPr>
          <p:nvPr/>
        </p:nvCxnSpPr>
        <p:spPr>
          <a:xfrm>
            <a:off x="1265231" y="5372523"/>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866B386-8D8F-9E49-9876-AA6BB7D4DA80}"/>
              </a:ext>
            </a:extLst>
          </p:cNvPr>
          <p:cNvSpPr>
            <a:spLocks noGrp="1"/>
          </p:cNvSpPr>
          <p:nvPr>
            <p:ph type="body" sz="quarter" idx="18" hasCustomPrompt="1"/>
          </p:nvPr>
        </p:nvSpPr>
        <p:spPr>
          <a:xfrm>
            <a:off x="1143001" y="1485476"/>
            <a:ext cx="3268981" cy="1089529"/>
          </a:xfrm>
        </p:spPr>
        <p:txBody>
          <a:bodyPr>
            <a:normAutofit/>
          </a:bodyPr>
          <a:lstStyle>
            <a:lvl1pPr marL="0" indent="0">
              <a:spcBef>
                <a:spcPts val="0"/>
              </a:spcBef>
              <a:buNone/>
              <a:defRPr sz="36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16" name="Text Placeholder 15">
            <a:extLst>
              <a:ext uri="{FF2B5EF4-FFF2-40B4-BE49-F238E27FC236}">
                <a16:creationId xmlns:a16="http://schemas.microsoft.com/office/drawing/2014/main" id="{CFE6E06B-7559-6C4C-8945-F82179240417}"/>
              </a:ext>
            </a:extLst>
          </p:cNvPr>
          <p:cNvSpPr>
            <a:spLocks noGrp="1"/>
          </p:cNvSpPr>
          <p:nvPr>
            <p:ph type="body" sz="quarter" idx="19" hasCustomPrompt="1"/>
          </p:nvPr>
        </p:nvSpPr>
        <p:spPr>
          <a:xfrm>
            <a:off x="1143001" y="3368550"/>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18" name="Text Placeholder 17">
            <a:extLst>
              <a:ext uri="{FF2B5EF4-FFF2-40B4-BE49-F238E27FC236}">
                <a16:creationId xmlns:a16="http://schemas.microsoft.com/office/drawing/2014/main" id="{9A503BB7-BD6B-8941-8E38-A3A07C07B309}"/>
              </a:ext>
            </a:extLst>
          </p:cNvPr>
          <p:cNvSpPr>
            <a:spLocks noGrp="1"/>
          </p:cNvSpPr>
          <p:nvPr>
            <p:ph type="body" sz="quarter" idx="20" hasCustomPrompt="1"/>
          </p:nvPr>
        </p:nvSpPr>
        <p:spPr>
          <a:xfrm>
            <a:off x="1143002" y="3836719"/>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Tree>
    <p:extLst>
      <p:ext uri="{BB962C8B-B14F-4D97-AF65-F5344CB8AC3E}">
        <p14:creationId xmlns:p14="http://schemas.microsoft.com/office/powerpoint/2010/main" val="31804650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126_Blank">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B9B32E9-4D0C-4E6F-8EFA-0A52FC43FAE6}"/>
              </a:ext>
            </a:extLst>
          </p:cNvPr>
          <p:cNvSpPr>
            <a:spLocks noGrp="1"/>
          </p:cNvSpPr>
          <p:nvPr>
            <p:ph type="pic" sz="quarter" idx="17" hasCustomPrompt="1"/>
          </p:nvPr>
        </p:nvSpPr>
        <p:spPr>
          <a:xfrm>
            <a:off x="1" y="0"/>
            <a:ext cx="4987637" cy="6858001"/>
          </a:xfrm>
          <a:custGeom>
            <a:avLst/>
            <a:gdLst>
              <a:gd name="connsiteX0" fmla="*/ 1544782 w 4987637"/>
              <a:gd name="connsiteY0" fmla="*/ 0 h 6858001"/>
              <a:gd name="connsiteX1" fmla="*/ 2970883 w 4987637"/>
              <a:gd name="connsiteY1" fmla="*/ 0 h 6858001"/>
              <a:gd name="connsiteX2" fmla="*/ 4987637 w 4987637"/>
              <a:gd name="connsiteY2" fmla="*/ 2008641 h 6858001"/>
              <a:gd name="connsiteX3" fmla="*/ 4987637 w 4987637"/>
              <a:gd name="connsiteY3" fmla="*/ 4849361 h 6858001"/>
              <a:gd name="connsiteX4" fmla="*/ 2970883 w 4987637"/>
              <a:gd name="connsiteY4" fmla="*/ 6858001 h 6858001"/>
              <a:gd name="connsiteX5" fmla="*/ 1939636 w 4987637"/>
              <a:gd name="connsiteY5" fmla="*/ 6858001 h 6858001"/>
              <a:gd name="connsiteX6" fmla="*/ 1544782 w 4987637"/>
              <a:gd name="connsiteY6" fmla="*/ 6858001 h 6858001"/>
              <a:gd name="connsiteX7" fmla="*/ 0 w 4987637"/>
              <a:gd name="connsiteY7" fmla="*/ 6858001 h 6858001"/>
              <a:gd name="connsiteX8" fmla="*/ 0 w 4987637"/>
              <a:gd name="connsiteY8" fmla="*/ 1 h 6858001"/>
              <a:gd name="connsiteX9" fmla="*/ 1544782 w 4987637"/>
              <a:gd name="connsiteY9"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7637" h="6858001">
                <a:moveTo>
                  <a:pt x="1544782" y="0"/>
                </a:moveTo>
                <a:lnTo>
                  <a:pt x="2970883" y="0"/>
                </a:lnTo>
                <a:lnTo>
                  <a:pt x="4987637" y="2008641"/>
                </a:lnTo>
                <a:lnTo>
                  <a:pt x="4987637" y="4849361"/>
                </a:lnTo>
                <a:lnTo>
                  <a:pt x="2970883" y="6858001"/>
                </a:lnTo>
                <a:lnTo>
                  <a:pt x="1939636" y="6858001"/>
                </a:lnTo>
                <a:lnTo>
                  <a:pt x="1544782" y="6858001"/>
                </a:lnTo>
                <a:lnTo>
                  <a:pt x="0" y="6858001"/>
                </a:lnTo>
                <a:lnTo>
                  <a:pt x="0" y="1"/>
                </a:lnTo>
                <a:lnTo>
                  <a:pt x="1544782" y="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26" name="Straight Connector 25">
            <a:extLst>
              <a:ext uri="{FF2B5EF4-FFF2-40B4-BE49-F238E27FC236}">
                <a16:creationId xmlns:a16="http://schemas.microsoft.com/office/drawing/2014/main" id="{4C517BB4-0764-DA48-9447-E9A03B507512}"/>
              </a:ext>
            </a:extLst>
          </p:cNvPr>
          <p:cNvCxnSpPr>
            <a:cxnSpLocks/>
          </p:cNvCxnSpPr>
          <p:nvPr userDrawn="1"/>
        </p:nvCxnSpPr>
        <p:spPr>
          <a:xfrm>
            <a:off x="6607102" y="5372523"/>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44C98FEB-63E5-264E-8353-5B1B8ECCE9ED}"/>
              </a:ext>
            </a:extLst>
          </p:cNvPr>
          <p:cNvSpPr>
            <a:spLocks noGrp="1"/>
          </p:cNvSpPr>
          <p:nvPr>
            <p:ph type="body" sz="quarter" idx="18" hasCustomPrompt="1"/>
          </p:nvPr>
        </p:nvSpPr>
        <p:spPr>
          <a:xfrm>
            <a:off x="6484872" y="1485476"/>
            <a:ext cx="3268981" cy="1089529"/>
          </a:xfrm>
        </p:spPr>
        <p:txBody>
          <a:bodyPr>
            <a:normAutofit/>
          </a:bodyPr>
          <a:lstStyle>
            <a:lvl1pPr marL="0" indent="0">
              <a:spcBef>
                <a:spcPts val="0"/>
              </a:spcBef>
              <a:buNone/>
              <a:defRPr sz="36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28" name="Text Placeholder 15">
            <a:extLst>
              <a:ext uri="{FF2B5EF4-FFF2-40B4-BE49-F238E27FC236}">
                <a16:creationId xmlns:a16="http://schemas.microsoft.com/office/drawing/2014/main" id="{6F9F385D-5DB4-894B-8966-2DC5F6A2D649}"/>
              </a:ext>
            </a:extLst>
          </p:cNvPr>
          <p:cNvSpPr>
            <a:spLocks noGrp="1"/>
          </p:cNvSpPr>
          <p:nvPr>
            <p:ph type="body" sz="quarter" idx="19" hasCustomPrompt="1"/>
          </p:nvPr>
        </p:nvSpPr>
        <p:spPr>
          <a:xfrm>
            <a:off x="6484872" y="3368550"/>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29" name="Text Placeholder 17">
            <a:extLst>
              <a:ext uri="{FF2B5EF4-FFF2-40B4-BE49-F238E27FC236}">
                <a16:creationId xmlns:a16="http://schemas.microsoft.com/office/drawing/2014/main" id="{DB528CA9-8DE8-6748-B2C2-FA6C19BE2186}"/>
              </a:ext>
            </a:extLst>
          </p:cNvPr>
          <p:cNvSpPr>
            <a:spLocks noGrp="1"/>
          </p:cNvSpPr>
          <p:nvPr>
            <p:ph type="body" sz="quarter" idx="20" hasCustomPrompt="1"/>
          </p:nvPr>
        </p:nvSpPr>
        <p:spPr>
          <a:xfrm>
            <a:off x="6484873" y="3836719"/>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Tree>
    <p:extLst>
      <p:ext uri="{BB962C8B-B14F-4D97-AF65-F5344CB8AC3E}">
        <p14:creationId xmlns:p14="http://schemas.microsoft.com/office/powerpoint/2010/main" val="336087471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28_Blank">
    <p:spTree>
      <p:nvGrpSpPr>
        <p:cNvPr id="1" name=""/>
        <p:cNvGrpSpPr/>
        <p:nvPr/>
      </p:nvGrpSpPr>
      <p:grpSpPr>
        <a:xfrm>
          <a:off x="0" y="0"/>
          <a:ext cx="0" cy="0"/>
          <a:chOff x="0" y="0"/>
          <a:chExt cx="0" cy="0"/>
        </a:xfrm>
      </p:grpSpPr>
      <p:sp>
        <p:nvSpPr>
          <p:cNvPr id="31" name="Text Placeholder 23">
            <a:extLst>
              <a:ext uri="{FF2B5EF4-FFF2-40B4-BE49-F238E27FC236}">
                <a16:creationId xmlns:a16="http://schemas.microsoft.com/office/drawing/2014/main" id="{ACA5F224-C6D8-9346-9BBE-312CAD37E836}"/>
              </a:ext>
            </a:extLst>
          </p:cNvPr>
          <p:cNvSpPr>
            <a:spLocks noGrp="1"/>
          </p:cNvSpPr>
          <p:nvPr>
            <p:ph type="body" sz="quarter" idx="23" hasCustomPrompt="1"/>
          </p:nvPr>
        </p:nvSpPr>
        <p:spPr>
          <a:xfrm>
            <a:off x="8054088" y="5436274"/>
            <a:ext cx="3210775" cy="578228"/>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p:txBody>
      </p:sp>
      <p:sp>
        <p:nvSpPr>
          <p:cNvPr id="32" name="Text Placeholder 27">
            <a:extLst>
              <a:ext uri="{FF2B5EF4-FFF2-40B4-BE49-F238E27FC236}">
                <a16:creationId xmlns:a16="http://schemas.microsoft.com/office/drawing/2014/main" id="{A7F08DE2-43ED-064B-A3DD-317BDA2654FD}"/>
              </a:ext>
            </a:extLst>
          </p:cNvPr>
          <p:cNvSpPr>
            <a:spLocks noGrp="1"/>
          </p:cNvSpPr>
          <p:nvPr>
            <p:ph type="body" sz="quarter" idx="24" hasCustomPrompt="1"/>
          </p:nvPr>
        </p:nvSpPr>
        <p:spPr>
          <a:xfrm>
            <a:off x="8054088" y="5169681"/>
            <a:ext cx="1382357" cy="253724"/>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02</a:t>
            </a:r>
            <a:endParaRPr lang="en-US"/>
          </a:p>
        </p:txBody>
      </p:sp>
      <p:sp>
        <p:nvSpPr>
          <p:cNvPr id="33" name="Text Placeholder 29">
            <a:extLst>
              <a:ext uri="{FF2B5EF4-FFF2-40B4-BE49-F238E27FC236}">
                <a16:creationId xmlns:a16="http://schemas.microsoft.com/office/drawing/2014/main" id="{7251C63F-3CDD-8541-B1AC-F2C854B58EE2}"/>
              </a:ext>
            </a:extLst>
          </p:cNvPr>
          <p:cNvSpPr>
            <a:spLocks noGrp="1"/>
          </p:cNvSpPr>
          <p:nvPr>
            <p:ph type="body" sz="quarter" idx="25" hasCustomPrompt="1"/>
          </p:nvPr>
        </p:nvSpPr>
        <p:spPr>
          <a:xfrm>
            <a:off x="6900530" y="5175096"/>
            <a:ext cx="1146578" cy="623888"/>
          </a:xfrm>
        </p:spPr>
        <p:txBody>
          <a:bodyPr>
            <a:normAutofit/>
          </a:bodyPr>
          <a:lstStyle>
            <a:lvl1pPr marL="0" indent="0">
              <a:buNone/>
              <a:defRPr sz="3200" b="0" i="0">
                <a:latin typeface="Helvetica" panose="020B0604020202020204" pitchFamily="2" charset="0"/>
                <a:ea typeface="Roboto Medium" pitchFamily="2" charset="0"/>
              </a:defRPr>
            </a:lvl1pPr>
          </a:lstStyle>
          <a:p>
            <a:pPr lvl="0"/>
            <a:r>
              <a:rPr lang="en-US" sz="3200"/>
              <a:t>72%</a:t>
            </a:r>
            <a:endParaRPr lang="en-US"/>
          </a:p>
        </p:txBody>
      </p:sp>
      <p:sp>
        <p:nvSpPr>
          <p:cNvPr id="7" name="Picture Placeholder 1">
            <a:extLst>
              <a:ext uri="{FF2B5EF4-FFF2-40B4-BE49-F238E27FC236}">
                <a16:creationId xmlns:a16="http://schemas.microsoft.com/office/drawing/2014/main" id="{6C5FAD58-1016-BC41-855B-E9DEE9B434CF}"/>
              </a:ext>
            </a:extLst>
          </p:cNvPr>
          <p:cNvSpPr>
            <a:spLocks noGrp="1"/>
          </p:cNvSpPr>
          <p:nvPr>
            <p:ph type="pic" sz="quarter" idx="17"/>
          </p:nvPr>
        </p:nvSpPr>
        <p:spPr>
          <a:xfrm>
            <a:off x="0" y="-1"/>
            <a:ext cx="5892463" cy="6857995"/>
          </a:xfrm>
        </p:spPr>
      </p:sp>
      <p:cxnSp>
        <p:nvCxnSpPr>
          <p:cNvPr id="21" name="Straight Connector 20">
            <a:extLst>
              <a:ext uri="{FF2B5EF4-FFF2-40B4-BE49-F238E27FC236}">
                <a16:creationId xmlns:a16="http://schemas.microsoft.com/office/drawing/2014/main" id="{BEC02F75-0EBF-C54B-A9DB-7EBA0654BE4C}"/>
              </a:ext>
            </a:extLst>
          </p:cNvPr>
          <p:cNvCxnSpPr/>
          <p:nvPr/>
        </p:nvCxnSpPr>
        <p:spPr>
          <a:xfrm>
            <a:off x="7038407" y="860872"/>
            <a:ext cx="511444" cy="0"/>
          </a:xfrm>
          <a:prstGeom prst="line">
            <a:avLst/>
          </a:prstGeom>
          <a:ln w="25400">
            <a:solidFill>
              <a:srgbClr val="FD4F00"/>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717C3BAE-15F3-4547-A53A-CEF6F7AEF437}"/>
              </a:ext>
            </a:extLst>
          </p:cNvPr>
          <p:cNvSpPr>
            <a:spLocks noGrp="1"/>
          </p:cNvSpPr>
          <p:nvPr>
            <p:ph type="body" sz="quarter" idx="18" hasCustomPrompt="1"/>
          </p:nvPr>
        </p:nvSpPr>
        <p:spPr>
          <a:xfrm>
            <a:off x="6907590" y="1081021"/>
            <a:ext cx="3394020" cy="1084566"/>
          </a:xfrm>
        </p:spPr>
        <p:txBody>
          <a:bodyPr>
            <a:noAutofit/>
          </a:bodyPr>
          <a:lstStyle>
            <a:lvl1pPr marL="0" indent="0">
              <a:lnSpc>
                <a:spcPct val="80000"/>
              </a:lnSpc>
              <a:buNone/>
              <a:defRPr sz="3600" b="0" i="0">
                <a:latin typeface="Helvetica" panose="020B0604020202020204" pitchFamily="2" charset="0"/>
                <a:ea typeface="Roboto Medium" pitchFamily="2" charset="0"/>
              </a:defRPr>
            </a:lvl1pPr>
          </a:lstStyle>
          <a:p>
            <a:pPr lvl="0"/>
            <a:r>
              <a:rPr lang="en-US"/>
              <a:t>Title</a:t>
            </a:r>
          </a:p>
          <a:p>
            <a:pPr lvl="0"/>
            <a:r>
              <a:rPr lang="en-US"/>
              <a:t>Text</a:t>
            </a:r>
          </a:p>
        </p:txBody>
      </p:sp>
      <p:sp>
        <p:nvSpPr>
          <p:cNvPr id="24" name="Text Placeholder 23">
            <a:extLst>
              <a:ext uri="{FF2B5EF4-FFF2-40B4-BE49-F238E27FC236}">
                <a16:creationId xmlns:a16="http://schemas.microsoft.com/office/drawing/2014/main" id="{2924B9CA-336A-6841-A927-7D0EA0FFBDBD}"/>
              </a:ext>
            </a:extLst>
          </p:cNvPr>
          <p:cNvSpPr>
            <a:spLocks noGrp="1"/>
          </p:cNvSpPr>
          <p:nvPr>
            <p:ph type="body" sz="quarter" idx="19" hasCustomPrompt="1"/>
          </p:nvPr>
        </p:nvSpPr>
        <p:spPr>
          <a:xfrm>
            <a:off x="6907591" y="2437828"/>
            <a:ext cx="4357272" cy="1101584"/>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25" name="Text Placeholder 23">
            <a:extLst>
              <a:ext uri="{FF2B5EF4-FFF2-40B4-BE49-F238E27FC236}">
                <a16:creationId xmlns:a16="http://schemas.microsoft.com/office/drawing/2014/main" id="{E7FD4EF4-DDA6-3B4C-8390-439DF888DD4C}"/>
              </a:ext>
            </a:extLst>
          </p:cNvPr>
          <p:cNvSpPr>
            <a:spLocks noGrp="1"/>
          </p:cNvSpPr>
          <p:nvPr>
            <p:ph type="body" sz="quarter" idx="20" hasCustomPrompt="1"/>
          </p:nvPr>
        </p:nvSpPr>
        <p:spPr>
          <a:xfrm>
            <a:off x="8054088" y="4260267"/>
            <a:ext cx="3210775" cy="578228"/>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p:txBody>
      </p:sp>
      <p:sp>
        <p:nvSpPr>
          <p:cNvPr id="28" name="Text Placeholder 27">
            <a:extLst>
              <a:ext uri="{FF2B5EF4-FFF2-40B4-BE49-F238E27FC236}">
                <a16:creationId xmlns:a16="http://schemas.microsoft.com/office/drawing/2014/main" id="{F7F434CB-D530-144C-886B-3179CDCA1924}"/>
              </a:ext>
            </a:extLst>
          </p:cNvPr>
          <p:cNvSpPr>
            <a:spLocks noGrp="1"/>
          </p:cNvSpPr>
          <p:nvPr>
            <p:ph type="body" sz="quarter" idx="21" hasCustomPrompt="1"/>
          </p:nvPr>
        </p:nvSpPr>
        <p:spPr>
          <a:xfrm>
            <a:off x="8054088" y="3993674"/>
            <a:ext cx="1382357" cy="253724"/>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01</a:t>
            </a:r>
            <a:endParaRPr lang="en-US"/>
          </a:p>
        </p:txBody>
      </p:sp>
      <p:sp>
        <p:nvSpPr>
          <p:cNvPr id="30" name="Text Placeholder 29">
            <a:extLst>
              <a:ext uri="{FF2B5EF4-FFF2-40B4-BE49-F238E27FC236}">
                <a16:creationId xmlns:a16="http://schemas.microsoft.com/office/drawing/2014/main" id="{F510051E-B61C-C54E-B97E-8BE160C48156}"/>
              </a:ext>
            </a:extLst>
          </p:cNvPr>
          <p:cNvSpPr>
            <a:spLocks noGrp="1"/>
          </p:cNvSpPr>
          <p:nvPr>
            <p:ph type="body" sz="quarter" idx="22" hasCustomPrompt="1"/>
          </p:nvPr>
        </p:nvSpPr>
        <p:spPr>
          <a:xfrm>
            <a:off x="6900530" y="3999089"/>
            <a:ext cx="1146578" cy="623888"/>
          </a:xfrm>
        </p:spPr>
        <p:txBody>
          <a:bodyPr>
            <a:normAutofit/>
          </a:bodyPr>
          <a:lstStyle>
            <a:lvl1pPr marL="0" indent="0">
              <a:buNone/>
              <a:defRPr sz="3200" b="0" i="0">
                <a:latin typeface="Helvetica" panose="020B0604020202020204" pitchFamily="2" charset="0"/>
                <a:ea typeface="Roboto Medium" pitchFamily="2" charset="0"/>
              </a:defRPr>
            </a:lvl1pPr>
          </a:lstStyle>
          <a:p>
            <a:pPr lvl="0"/>
            <a:r>
              <a:rPr lang="en-US" sz="3200"/>
              <a:t>54%</a:t>
            </a:r>
            <a:endParaRPr lang="en-US"/>
          </a:p>
        </p:txBody>
      </p:sp>
    </p:spTree>
    <p:extLst>
      <p:ext uri="{BB962C8B-B14F-4D97-AF65-F5344CB8AC3E}">
        <p14:creationId xmlns:p14="http://schemas.microsoft.com/office/powerpoint/2010/main" val="14153351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Intro Slide">
    <p:spTree>
      <p:nvGrpSpPr>
        <p:cNvPr id="1" name=""/>
        <p:cNvGrpSpPr/>
        <p:nvPr/>
      </p:nvGrpSpPr>
      <p:grpSpPr>
        <a:xfrm>
          <a:off x="0" y="0"/>
          <a:ext cx="0" cy="0"/>
          <a:chOff x="0" y="0"/>
          <a:chExt cx="0" cy="0"/>
        </a:xfrm>
      </p:grpSpPr>
      <p:pic>
        <p:nvPicPr>
          <p:cNvPr id="6" name="Picture Placeholder 5" descr="A close up of a rock wall&#10;&#10;Description automatically generated">
            <a:extLst>
              <a:ext uri="{FF2B5EF4-FFF2-40B4-BE49-F238E27FC236}">
                <a16:creationId xmlns:a16="http://schemas.microsoft.com/office/drawing/2014/main" id="{5342DF99-DF6E-224E-8DBA-FFD08B8769F7}"/>
              </a:ext>
            </a:extLst>
          </p:cNvPr>
          <p:cNvPicPr>
            <a:picLocks noChangeAspect="1"/>
          </p:cNvPicPr>
          <p:nvPr userDrawn="1"/>
        </p:nvPicPr>
        <p:blipFill>
          <a:blip r:embed="rId2">
            <a:extLst>
              <a:ext uri="{28A0092B-C50C-407E-A947-70E740481C1C}">
                <a14:useLocalDpi xmlns:a14="http://schemas.microsoft.com/office/drawing/2010/main" val="0"/>
              </a:ext>
            </a:extLst>
          </a:blip>
          <a:srcRect t="9764" b="9764"/>
          <a:stretch>
            <a:fillRect/>
          </a:stretch>
        </p:blipFill>
        <p:spPr>
          <a:xfrm>
            <a:off x="0" y="0"/>
            <a:ext cx="12192000" cy="6858000"/>
          </a:xfrm>
          <a:prstGeom prst="rect">
            <a:avLst/>
          </a:prstGeom>
        </p:spPr>
      </p:pic>
      <p:sp>
        <p:nvSpPr>
          <p:cNvPr id="7" name="Rectangle 6">
            <a:extLst>
              <a:ext uri="{FF2B5EF4-FFF2-40B4-BE49-F238E27FC236}">
                <a16:creationId xmlns:a16="http://schemas.microsoft.com/office/drawing/2014/main" id="{C70D8319-9067-E848-B0D0-A7358EF63F3E}"/>
              </a:ext>
            </a:extLst>
          </p:cNvPr>
          <p:cNvSpPr/>
          <p:nvPr userDrawn="1"/>
        </p:nvSpPr>
        <p:spPr>
          <a:xfrm>
            <a:off x="0" y="1"/>
            <a:ext cx="12192000" cy="6858000"/>
          </a:xfrm>
          <a:prstGeom prst="rect">
            <a:avLst/>
          </a:prstGeom>
          <a:gradFill>
            <a:gsLst>
              <a:gs pos="0">
                <a:srgbClr val="FD4F00">
                  <a:alpha val="75000"/>
                </a:srgbClr>
              </a:gs>
              <a:gs pos="99000">
                <a:srgbClr val="F6B436">
                  <a:alpha val="75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cxnSp>
        <p:nvCxnSpPr>
          <p:cNvPr id="21" name="Straight Connector 20">
            <a:extLst>
              <a:ext uri="{FF2B5EF4-FFF2-40B4-BE49-F238E27FC236}">
                <a16:creationId xmlns:a16="http://schemas.microsoft.com/office/drawing/2014/main" id="{018E04DB-A20C-0745-9D49-8251A5DDDC3B}"/>
              </a:ext>
            </a:extLst>
          </p:cNvPr>
          <p:cNvCxnSpPr/>
          <p:nvPr/>
        </p:nvCxnSpPr>
        <p:spPr>
          <a:xfrm>
            <a:off x="1893988" y="1634555"/>
            <a:ext cx="511444"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Text Placeholder 24">
            <a:extLst>
              <a:ext uri="{FF2B5EF4-FFF2-40B4-BE49-F238E27FC236}">
                <a16:creationId xmlns:a16="http://schemas.microsoft.com/office/drawing/2014/main" id="{46121A0D-DD17-6448-A572-5E196769AA50}"/>
              </a:ext>
            </a:extLst>
          </p:cNvPr>
          <p:cNvSpPr>
            <a:spLocks noGrp="1"/>
          </p:cNvSpPr>
          <p:nvPr>
            <p:ph type="body" sz="quarter" idx="10" hasCustomPrompt="1"/>
          </p:nvPr>
        </p:nvSpPr>
        <p:spPr>
          <a:xfrm>
            <a:off x="1763171" y="1849740"/>
            <a:ext cx="3592511" cy="1278239"/>
          </a:xfrm>
        </p:spPr>
        <p:txBody>
          <a:bodyPr>
            <a:noAutofit/>
          </a:bodyPr>
          <a:lstStyle>
            <a:lvl1pPr marL="0" indent="0">
              <a:spcBef>
                <a:spcPts val="0"/>
              </a:spcBef>
              <a:buNone/>
              <a:defRPr sz="3600" b="0" i="0">
                <a:solidFill>
                  <a:schemeClr val="bg1"/>
                </a:solidFill>
                <a:latin typeface="Helvetica" panose="020B0604020202020204" pitchFamily="2" charset="0"/>
                <a:ea typeface="Roboto Medium" pitchFamily="2" charset="0"/>
              </a:defRPr>
            </a:lvl1pPr>
          </a:lstStyle>
          <a:p>
            <a:pPr lvl="0"/>
            <a:r>
              <a:rPr lang="en-US"/>
              <a:t>About</a:t>
            </a:r>
          </a:p>
          <a:p>
            <a:pPr lvl="0"/>
            <a:r>
              <a:rPr lang="en-US"/>
              <a:t>Company</a:t>
            </a:r>
          </a:p>
        </p:txBody>
      </p:sp>
      <p:sp>
        <p:nvSpPr>
          <p:cNvPr id="26" name="Text Placeholder 24">
            <a:extLst>
              <a:ext uri="{FF2B5EF4-FFF2-40B4-BE49-F238E27FC236}">
                <a16:creationId xmlns:a16="http://schemas.microsoft.com/office/drawing/2014/main" id="{051A28FA-23FF-D04D-8AAA-B7856C045041}"/>
              </a:ext>
            </a:extLst>
          </p:cNvPr>
          <p:cNvSpPr>
            <a:spLocks noGrp="1"/>
          </p:cNvSpPr>
          <p:nvPr>
            <p:ph type="body" sz="quarter" idx="11" hasCustomPrompt="1"/>
          </p:nvPr>
        </p:nvSpPr>
        <p:spPr>
          <a:xfrm>
            <a:off x="1763170" y="3171288"/>
            <a:ext cx="8665658" cy="2052155"/>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chemeClr val="bg1"/>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elitEtiam</a:t>
            </a:r>
            <a:r>
              <a:rPr lang="en-US" sz="1200">
                <a:solidFill>
                  <a:schemeClr val="bg1"/>
                </a:solidFill>
                <a:latin typeface="Roboto" pitchFamily="2" charset="0"/>
              </a:rPr>
              <a:t> </a:t>
            </a:r>
            <a:r>
              <a:rPr lang="en-US" sz="1200" err="1">
                <a:solidFill>
                  <a:schemeClr val="bg1"/>
                </a:solidFill>
                <a:latin typeface="Roboto" pitchFamily="2" charset="0"/>
              </a:rPr>
              <a:t>lobortis</a:t>
            </a:r>
            <a:r>
              <a:rPr lang="en-US" sz="1200">
                <a:solidFill>
                  <a:schemeClr val="bg1"/>
                </a:solidFill>
                <a:latin typeface="Roboto" pitchFamily="2" charset="0"/>
              </a:rPr>
              <a:t> libero id </a:t>
            </a:r>
            <a:r>
              <a:rPr lang="en-US" sz="1200" err="1">
                <a:solidFill>
                  <a:schemeClr val="bg1"/>
                </a:solidFill>
                <a:latin typeface="Roboto" pitchFamily="2" charset="0"/>
              </a:rPr>
              <a:t>luctus</a:t>
            </a:r>
            <a:r>
              <a:rPr lang="en-US" sz="1200">
                <a:solidFill>
                  <a:schemeClr val="bg1"/>
                </a:solidFill>
                <a:latin typeface="Roboto" pitchFamily="2" charset="0"/>
              </a:rPr>
              <a:t> </a:t>
            </a:r>
            <a:r>
              <a:rPr lang="en-US" sz="1200" err="1">
                <a:solidFill>
                  <a:schemeClr val="bg1"/>
                </a:solidFill>
                <a:latin typeface="Roboto" pitchFamily="2" charset="0"/>
              </a:rPr>
              <a:t>consequat.Nunc</a:t>
            </a:r>
            <a:r>
              <a:rPr lang="en-US" sz="1200">
                <a:solidFill>
                  <a:schemeClr val="bg1"/>
                </a:solidFill>
                <a:latin typeface="Roboto" pitchFamily="2" charset="0"/>
              </a:rPr>
              <a:t> </a:t>
            </a:r>
            <a:r>
              <a:rPr lang="en-US" sz="1200" err="1">
                <a:solidFill>
                  <a:schemeClr val="bg1"/>
                </a:solidFill>
                <a:latin typeface="Roboto" pitchFamily="2" charset="0"/>
              </a:rPr>
              <a:t>sed</a:t>
            </a:r>
            <a:r>
              <a:rPr lang="en-US" sz="1200">
                <a:solidFill>
                  <a:schemeClr val="bg1"/>
                </a:solidFill>
                <a:latin typeface="Roboto" pitchFamily="2" charset="0"/>
              </a:rPr>
              <a:t> </a:t>
            </a:r>
            <a:r>
              <a:rPr lang="en-US" sz="1200" err="1">
                <a:solidFill>
                  <a:schemeClr val="bg1"/>
                </a:solidFill>
                <a:latin typeface="Roboto" pitchFamily="2" charset="0"/>
              </a:rPr>
              <a:t>arcu</a:t>
            </a:r>
            <a:r>
              <a:rPr lang="en-US" sz="1200">
                <a:solidFill>
                  <a:schemeClr val="bg1"/>
                </a:solidFill>
                <a:latin typeface="Roboto" pitchFamily="2" charset="0"/>
              </a:rPr>
              <a:t> </a:t>
            </a:r>
            <a:r>
              <a:rPr lang="en-US" sz="1200" err="1">
                <a:solidFill>
                  <a:schemeClr val="bg1"/>
                </a:solidFill>
                <a:latin typeface="Roboto" pitchFamily="2" charset="0"/>
              </a:rPr>
              <a:t>duiNam</a:t>
            </a:r>
            <a:r>
              <a:rPr lang="en-US" sz="1200">
                <a:solidFill>
                  <a:schemeClr val="bg1"/>
                </a:solidFill>
                <a:latin typeface="Roboto" pitchFamily="2" charset="0"/>
              </a:rPr>
              <a:t>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leo</a:t>
            </a:r>
            <a:r>
              <a:rPr lang="en-US" sz="1200">
                <a:solidFill>
                  <a:schemeClr val="bg1"/>
                </a:solidFill>
                <a:latin typeface="Roboto" pitchFamily="2" charset="0"/>
              </a:rPr>
              <a:t>. Ut a ex </a:t>
            </a:r>
            <a:r>
              <a:rPr lang="en-US" sz="1200" err="1">
                <a:solidFill>
                  <a:schemeClr val="bg1"/>
                </a:solidFill>
                <a:latin typeface="Roboto" pitchFamily="2" charset="0"/>
              </a:rPr>
              <a:t>quis</a:t>
            </a:r>
            <a:r>
              <a:rPr lang="en-US" sz="1200">
                <a:solidFill>
                  <a:schemeClr val="bg1"/>
                </a:solidFill>
                <a:latin typeface="Roboto" pitchFamily="2" charset="0"/>
              </a:rPr>
              <a:t> </a:t>
            </a:r>
            <a:r>
              <a:rPr lang="en-US" sz="1200" err="1">
                <a:solidFill>
                  <a:schemeClr val="bg1"/>
                </a:solidFill>
                <a:latin typeface="Roboto" pitchFamily="2" charset="0"/>
              </a:rPr>
              <a:t>nulla</a:t>
            </a:r>
            <a:r>
              <a:rPr lang="en-US" sz="1200">
                <a:solidFill>
                  <a:schemeClr val="bg1"/>
                </a:solidFill>
                <a:latin typeface="Roboto" pitchFamily="2" charset="0"/>
              </a:rPr>
              <a:t> cursus </a:t>
            </a:r>
            <a:r>
              <a:rPr lang="en-US" sz="1200" err="1">
                <a:solidFill>
                  <a:schemeClr val="bg1"/>
                </a:solidFill>
                <a:latin typeface="Roboto" pitchFamily="2" charset="0"/>
              </a:rPr>
              <a:t>blandit</a:t>
            </a:r>
            <a:r>
              <a:rPr lang="en-US" sz="1200">
                <a:solidFill>
                  <a:schemeClr val="bg1"/>
                </a:solidFill>
                <a:latin typeface="Roboto" pitchFamily="2" charset="0"/>
              </a:rPr>
              <a:t>. </a:t>
            </a:r>
            <a:r>
              <a:rPr lang="en-US" sz="1200" err="1">
                <a:solidFill>
                  <a:schemeClr val="bg1"/>
                </a:solidFill>
                <a:latin typeface="Roboto" pitchFamily="2" charset="0"/>
              </a:rPr>
              <a:t>Donec</a:t>
            </a:r>
            <a:r>
              <a:rPr lang="en-US" sz="1200">
                <a:solidFill>
                  <a:schemeClr val="bg1"/>
                </a:solidFill>
                <a:latin typeface="Roboto" pitchFamily="2" charset="0"/>
              </a:rPr>
              <a:t> </a:t>
            </a:r>
            <a:r>
              <a:rPr lang="en-US" sz="1200" err="1">
                <a:solidFill>
                  <a:schemeClr val="bg1"/>
                </a:solidFill>
                <a:latin typeface="Roboto" pitchFamily="2" charset="0"/>
              </a:rPr>
              <a:t>pretium</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libero ac tempus.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elitEtiam</a:t>
            </a:r>
            <a:r>
              <a:rPr lang="en-US" sz="1200">
                <a:solidFill>
                  <a:schemeClr val="bg1"/>
                </a:solidFill>
                <a:latin typeface="Roboto" pitchFamily="2" charset="0"/>
              </a:rPr>
              <a:t> </a:t>
            </a:r>
            <a:r>
              <a:rPr lang="en-US" sz="1200" err="1">
                <a:solidFill>
                  <a:schemeClr val="bg1"/>
                </a:solidFill>
                <a:latin typeface="Roboto" pitchFamily="2" charset="0"/>
              </a:rPr>
              <a:t>lobortis</a:t>
            </a:r>
            <a:r>
              <a:rPr lang="en-US" sz="1200">
                <a:solidFill>
                  <a:schemeClr val="bg1"/>
                </a:solidFill>
                <a:latin typeface="Roboto" pitchFamily="2" charset="0"/>
              </a:rPr>
              <a:t> libero id </a:t>
            </a:r>
            <a:r>
              <a:rPr lang="en-US" sz="1200" err="1">
                <a:solidFill>
                  <a:schemeClr val="bg1"/>
                </a:solidFill>
                <a:latin typeface="Roboto" pitchFamily="2" charset="0"/>
              </a:rPr>
              <a:t>luctus</a:t>
            </a:r>
            <a:r>
              <a:rPr lang="en-US" sz="1200">
                <a:solidFill>
                  <a:schemeClr val="bg1"/>
                </a:solidFill>
                <a:latin typeface="Roboto" pitchFamily="2" charset="0"/>
              </a:rPr>
              <a:t> </a:t>
            </a:r>
            <a:r>
              <a:rPr lang="en-US" sz="1200" err="1">
                <a:solidFill>
                  <a:schemeClr val="bg1"/>
                </a:solidFill>
                <a:latin typeface="Roboto" pitchFamily="2" charset="0"/>
              </a:rPr>
              <a:t>consequat.Nunc</a:t>
            </a:r>
            <a:r>
              <a:rPr lang="en-US" sz="1200">
                <a:solidFill>
                  <a:schemeClr val="bg1"/>
                </a:solidFill>
                <a:latin typeface="Roboto" pitchFamily="2" charset="0"/>
              </a:rPr>
              <a:t> </a:t>
            </a:r>
            <a:r>
              <a:rPr lang="en-US" sz="1200" err="1">
                <a:solidFill>
                  <a:schemeClr val="bg1"/>
                </a:solidFill>
                <a:latin typeface="Roboto" pitchFamily="2" charset="0"/>
              </a:rPr>
              <a:t>sed</a:t>
            </a:r>
            <a:r>
              <a:rPr lang="en-US" sz="1200">
                <a:solidFill>
                  <a:schemeClr val="bg1"/>
                </a:solidFill>
                <a:latin typeface="Roboto" pitchFamily="2" charset="0"/>
              </a:rPr>
              <a:t> </a:t>
            </a:r>
            <a:r>
              <a:rPr lang="en-US" sz="1200" err="1">
                <a:solidFill>
                  <a:schemeClr val="bg1"/>
                </a:solidFill>
                <a:latin typeface="Roboto" pitchFamily="2" charset="0"/>
              </a:rPr>
              <a:t>arcu</a:t>
            </a:r>
            <a:r>
              <a:rPr lang="en-US" sz="1200">
                <a:solidFill>
                  <a:schemeClr val="bg1"/>
                </a:solidFill>
                <a:latin typeface="Roboto" pitchFamily="2" charset="0"/>
              </a:rPr>
              <a:t> </a:t>
            </a:r>
            <a:r>
              <a:rPr lang="en-US" sz="1200" err="1">
                <a:solidFill>
                  <a:schemeClr val="bg1"/>
                </a:solidFill>
                <a:latin typeface="Roboto" pitchFamily="2" charset="0"/>
              </a:rPr>
              <a:t>duiNam</a:t>
            </a:r>
            <a:r>
              <a:rPr lang="en-US" sz="1200">
                <a:solidFill>
                  <a:schemeClr val="bg1"/>
                </a:solidFill>
                <a:latin typeface="Roboto" pitchFamily="2" charset="0"/>
              </a:rPr>
              <a:t>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leo</a:t>
            </a:r>
            <a:r>
              <a:rPr lang="en-US" sz="1200">
                <a:solidFill>
                  <a:schemeClr val="bg1"/>
                </a:solidFill>
                <a:latin typeface="Roboto" pitchFamily="2" charset="0"/>
              </a:rPr>
              <a:t>. Ut a ex </a:t>
            </a:r>
            <a:r>
              <a:rPr lang="en-US" sz="1200" err="1">
                <a:solidFill>
                  <a:schemeClr val="bg1"/>
                </a:solidFill>
                <a:latin typeface="Roboto" pitchFamily="2" charset="0"/>
              </a:rPr>
              <a:t>quis</a:t>
            </a:r>
            <a:r>
              <a:rPr lang="en-US" sz="1200">
                <a:solidFill>
                  <a:schemeClr val="bg1"/>
                </a:solidFill>
                <a:latin typeface="Roboto" pitchFamily="2" charset="0"/>
              </a:rPr>
              <a:t> </a:t>
            </a:r>
            <a:r>
              <a:rPr lang="en-US" sz="1200" err="1">
                <a:solidFill>
                  <a:schemeClr val="bg1"/>
                </a:solidFill>
                <a:latin typeface="Roboto" pitchFamily="2" charset="0"/>
              </a:rPr>
              <a:t>nulla</a:t>
            </a:r>
            <a:r>
              <a:rPr lang="en-US" sz="1200">
                <a:solidFill>
                  <a:schemeClr val="bg1"/>
                </a:solidFill>
                <a:latin typeface="Roboto" pitchFamily="2" charset="0"/>
              </a:rPr>
              <a:t> cursus </a:t>
            </a:r>
            <a:r>
              <a:rPr lang="en-US" sz="1200" err="1">
                <a:solidFill>
                  <a:schemeClr val="bg1"/>
                </a:solidFill>
                <a:latin typeface="Roboto" pitchFamily="2" charset="0"/>
              </a:rPr>
              <a:t>blandit</a:t>
            </a:r>
            <a:r>
              <a:rPr lang="en-US" sz="1200">
                <a:solidFill>
                  <a:schemeClr val="bg1"/>
                </a:solidFill>
                <a:latin typeface="Roboto" pitchFamily="2" charset="0"/>
              </a:rPr>
              <a:t>. </a:t>
            </a:r>
            <a:r>
              <a:rPr lang="en-US" sz="1200" err="1">
                <a:solidFill>
                  <a:schemeClr val="bg1"/>
                </a:solidFill>
                <a:latin typeface="Roboto" pitchFamily="2" charset="0"/>
              </a:rPr>
              <a:t>Donec</a:t>
            </a:r>
            <a:r>
              <a:rPr lang="en-US" sz="1200">
                <a:solidFill>
                  <a:schemeClr val="bg1"/>
                </a:solidFill>
                <a:latin typeface="Roboto" pitchFamily="2" charset="0"/>
              </a:rPr>
              <a:t> </a:t>
            </a:r>
            <a:r>
              <a:rPr lang="en-US" sz="1200" err="1">
                <a:solidFill>
                  <a:schemeClr val="bg1"/>
                </a:solidFill>
                <a:latin typeface="Roboto" pitchFamily="2" charset="0"/>
              </a:rPr>
              <a:t>pretium</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libero ac tempus. Lorem ipsum dolor sit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endParaRPr lang="en-US" sz="1200">
              <a:solidFill>
                <a:schemeClr val="bg1"/>
              </a:solidFill>
              <a:latin typeface="Roboto" pitchFamily="2" charset="0"/>
            </a:endParaRPr>
          </a:p>
          <a:p>
            <a:pPr lvl="0"/>
            <a:endParaRPr lang="en-US"/>
          </a:p>
        </p:txBody>
      </p:sp>
    </p:spTree>
    <p:extLst>
      <p:ext uri="{BB962C8B-B14F-4D97-AF65-F5344CB8AC3E}">
        <p14:creationId xmlns:p14="http://schemas.microsoft.com/office/powerpoint/2010/main" val="118315973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Freeform: Shape 5">
            <a:extLst>
              <a:ext uri="{FF2B5EF4-FFF2-40B4-BE49-F238E27FC236}">
                <a16:creationId xmlns:a16="http://schemas.microsoft.com/office/drawing/2014/main" id="{0912ECD2-2F56-A04C-9CB6-78759D7F413F}"/>
              </a:ext>
            </a:extLst>
          </p:cNvPr>
          <p:cNvSpPr/>
          <p:nvPr userDrawn="1"/>
        </p:nvSpPr>
        <p:spPr>
          <a:xfrm flipH="1">
            <a:off x="5125374" y="0"/>
            <a:ext cx="7066626" cy="6857999"/>
          </a:xfrm>
          <a:custGeom>
            <a:avLst/>
            <a:gdLst>
              <a:gd name="connsiteX0" fmla="*/ 4804701 w 6745950"/>
              <a:gd name="connsiteY0" fmla="*/ 4263 h 6201055"/>
              <a:gd name="connsiteX1" fmla="*/ 4804701 w 6745950"/>
              <a:gd name="connsiteY1" fmla="*/ 6201055 h 6201055"/>
              <a:gd name="connsiteX2" fmla="*/ 6745950 w 6745950"/>
              <a:gd name="connsiteY2" fmla="*/ 6201055 h 6201055"/>
              <a:gd name="connsiteX3" fmla="*/ 4804700 w 6745950"/>
              <a:gd name="connsiteY3" fmla="*/ 0 h 6201055"/>
              <a:gd name="connsiteX4" fmla="*/ 0 w 6745950"/>
              <a:gd name="connsiteY4" fmla="*/ 0 h 6201055"/>
              <a:gd name="connsiteX5" fmla="*/ 0 w 6745950"/>
              <a:gd name="connsiteY5" fmla="*/ 6201055 h 6201055"/>
              <a:gd name="connsiteX6" fmla="*/ 480470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4804701" y="4263"/>
                </a:moveTo>
                <a:lnTo>
                  <a:pt x="4804701" y="6201055"/>
                </a:lnTo>
                <a:lnTo>
                  <a:pt x="6745950" y="6201055"/>
                </a:lnTo>
                <a:close/>
                <a:moveTo>
                  <a:pt x="4804700" y="0"/>
                </a:moveTo>
                <a:lnTo>
                  <a:pt x="0" y="0"/>
                </a:lnTo>
                <a:lnTo>
                  <a:pt x="0" y="6201055"/>
                </a:lnTo>
                <a:lnTo>
                  <a:pt x="4804700" y="6201055"/>
                </a:lnTo>
                <a:close/>
              </a:path>
            </a:pathLst>
          </a:cu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Picture Placeholder 39">
            <a:extLst>
              <a:ext uri="{FF2B5EF4-FFF2-40B4-BE49-F238E27FC236}">
                <a16:creationId xmlns:a16="http://schemas.microsoft.com/office/drawing/2014/main" id="{89DF8754-3FC9-7E48-A87A-01CCF4CE55CA}"/>
              </a:ext>
            </a:extLst>
          </p:cNvPr>
          <p:cNvSpPr>
            <a:spLocks noGrp="1"/>
          </p:cNvSpPr>
          <p:nvPr>
            <p:ph type="pic" sz="quarter" idx="34" hasCustomPrompt="1"/>
          </p:nvPr>
        </p:nvSpPr>
        <p:spPr>
          <a:xfrm>
            <a:off x="6399820" y="4900051"/>
            <a:ext cx="502920" cy="502920"/>
          </a:xfrm>
        </p:spPr>
        <p:txBody>
          <a:bodyPr>
            <a:normAutofit/>
          </a:bodyPr>
          <a:lstStyle>
            <a:lvl1pPr marL="0" indent="0">
              <a:buNone/>
              <a:defRPr sz="800"/>
            </a:lvl1pPr>
          </a:lstStyle>
          <a:p>
            <a:r>
              <a:rPr lang="en-US" sz="900"/>
              <a:t>Icon </a:t>
            </a:r>
            <a:endParaRPr lang="en-US"/>
          </a:p>
        </p:txBody>
      </p:sp>
      <p:sp>
        <p:nvSpPr>
          <p:cNvPr id="53" name="Picture Placeholder 39">
            <a:extLst>
              <a:ext uri="{FF2B5EF4-FFF2-40B4-BE49-F238E27FC236}">
                <a16:creationId xmlns:a16="http://schemas.microsoft.com/office/drawing/2014/main" id="{5BF4C3D3-1CB4-8749-94DF-99079896F776}"/>
              </a:ext>
            </a:extLst>
          </p:cNvPr>
          <p:cNvSpPr>
            <a:spLocks noGrp="1"/>
          </p:cNvSpPr>
          <p:nvPr>
            <p:ph type="pic" sz="quarter" idx="33" hasCustomPrompt="1"/>
          </p:nvPr>
        </p:nvSpPr>
        <p:spPr>
          <a:xfrm>
            <a:off x="7055701" y="3039240"/>
            <a:ext cx="502920" cy="502920"/>
          </a:xfrm>
        </p:spPr>
        <p:txBody>
          <a:bodyPr>
            <a:normAutofit/>
          </a:bodyPr>
          <a:lstStyle>
            <a:lvl1pPr marL="0" indent="0">
              <a:buNone/>
              <a:defRPr sz="800"/>
            </a:lvl1pPr>
          </a:lstStyle>
          <a:p>
            <a:r>
              <a:rPr lang="en-US" sz="900"/>
              <a:t>Icon </a:t>
            </a:r>
            <a:endParaRPr lang="en-US"/>
          </a:p>
        </p:txBody>
      </p:sp>
      <p:sp>
        <p:nvSpPr>
          <p:cNvPr id="52" name="Picture Placeholder 39">
            <a:extLst>
              <a:ext uri="{FF2B5EF4-FFF2-40B4-BE49-F238E27FC236}">
                <a16:creationId xmlns:a16="http://schemas.microsoft.com/office/drawing/2014/main" id="{16227AF9-34E4-F946-9BEA-110138B898E6}"/>
              </a:ext>
            </a:extLst>
          </p:cNvPr>
          <p:cNvSpPr>
            <a:spLocks noGrp="1"/>
          </p:cNvSpPr>
          <p:nvPr>
            <p:ph type="pic" sz="quarter" idx="32" hasCustomPrompt="1"/>
          </p:nvPr>
        </p:nvSpPr>
        <p:spPr>
          <a:xfrm>
            <a:off x="7710178" y="1261917"/>
            <a:ext cx="502920" cy="502920"/>
          </a:xfrm>
        </p:spPr>
        <p:txBody>
          <a:bodyPr>
            <a:normAutofit/>
          </a:bodyPr>
          <a:lstStyle>
            <a:lvl1pPr marL="0" indent="0">
              <a:buNone/>
              <a:defRPr sz="800"/>
            </a:lvl1pPr>
          </a:lstStyle>
          <a:p>
            <a:r>
              <a:rPr lang="en-US" sz="900"/>
              <a:t>Icon </a:t>
            </a:r>
            <a:endParaRPr lang="en-US"/>
          </a:p>
        </p:txBody>
      </p:sp>
      <p:cxnSp>
        <p:nvCxnSpPr>
          <p:cNvPr id="28" name="Straight Connector 27">
            <a:extLst>
              <a:ext uri="{FF2B5EF4-FFF2-40B4-BE49-F238E27FC236}">
                <a16:creationId xmlns:a16="http://schemas.microsoft.com/office/drawing/2014/main" id="{6A9FD697-0ED4-6A4B-931F-8CC5DEAD4BF8}"/>
              </a:ext>
            </a:extLst>
          </p:cNvPr>
          <p:cNvCxnSpPr>
            <a:cxnSpLocks/>
          </p:cNvCxnSpPr>
          <p:nvPr userDrawn="1"/>
        </p:nvCxnSpPr>
        <p:spPr>
          <a:xfrm>
            <a:off x="836041" y="4313410"/>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9" name="Text Placeholder 13">
            <a:extLst>
              <a:ext uri="{FF2B5EF4-FFF2-40B4-BE49-F238E27FC236}">
                <a16:creationId xmlns:a16="http://schemas.microsoft.com/office/drawing/2014/main" id="{B57C75E6-AEC5-CA41-9D5F-E21728E6BFF7}"/>
              </a:ext>
            </a:extLst>
          </p:cNvPr>
          <p:cNvSpPr>
            <a:spLocks noGrp="1"/>
          </p:cNvSpPr>
          <p:nvPr>
            <p:ph type="body" sz="quarter" idx="18" hasCustomPrompt="1"/>
          </p:nvPr>
        </p:nvSpPr>
        <p:spPr>
          <a:xfrm>
            <a:off x="750331" y="956588"/>
            <a:ext cx="3268981" cy="1089529"/>
          </a:xfrm>
        </p:spPr>
        <p:txBody>
          <a:bodyPr>
            <a:noAutofit/>
          </a:bodyPr>
          <a:lstStyle>
            <a:lvl1pPr marL="0" indent="0">
              <a:spcBef>
                <a:spcPts val="0"/>
              </a:spcBef>
              <a:buNone/>
              <a:defRPr sz="40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30" name="Text Placeholder 15">
            <a:extLst>
              <a:ext uri="{FF2B5EF4-FFF2-40B4-BE49-F238E27FC236}">
                <a16:creationId xmlns:a16="http://schemas.microsoft.com/office/drawing/2014/main" id="{7B243C6F-1E6A-0245-8E82-FBD73CC3B8C2}"/>
              </a:ext>
            </a:extLst>
          </p:cNvPr>
          <p:cNvSpPr>
            <a:spLocks noGrp="1"/>
          </p:cNvSpPr>
          <p:nvPr>
            <p:ph type="body" sz="quarter" idx="19" hasCustomPrompt="1"/>
          </p:nvPr>
        </p:nvSpPr>
        <p:spPr>
          <a:xfrm>
            <a:off x="750331" y="2255867"/>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31" name="Text Placeholder 17">
            <a:extLst>
              <a:ext uri="{FF2B5EF4-FFF2-40B4-BE49-F238E27FC236}">
                <a16:creationId xmlns:a16="http://schemas.microsoft.com/office/drawing/2014/main" id="{41383981-8497-3B40-BA90-A30D224648C0}"/>
              </a:ext>
            </a:extLst>
          </p:cNvPr>
          <p:cNvSpPr>
            <a:spLocks noGrp="1"/>
          </p:cNvSpPr>
          <p:nvPr>
            <p:ph type="body" sz="quarter" idx="20" hasCustomPrompt="1"/>
          </p:nvPr>
        </p:nvSpPr>
        <p:spPr>
          <a:xfrm>
            <a:off x="750332" y="2724035"/>
            <a:ext cx="4304640" cy="1143345"/>
          </a:xfrm>
          <a:ln>
            <a:noFill/>
          </a:ln>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34" name="Text Placeholder 27">
            <a:extLst>
              <a:ext uri="{FF2B5EF4-FFF2-40B4-BE49-F238E27FC236}">
                <a16:creationId xmlns:a16="http://schemas.microsoft.com/office/drawing/2014/main" id="{A4E0C0BB-2CC2-A74A-96E1-F9BFA6086B42}"/>
              </a:ext>
            </a:extLst>
          </p:cNvPr>
          <p:cNvSpPr>
            <a:spLocks noGrp="1"/>
          </p:cNvSpPr>
          <p:nvPr>
            <p:ph type="body" sz="quarter" idx="22" hasCustomPrompt="1"/>
          </p:nvPr>
        </p:nvSpPr>
        <p:spPr>
          <a:xfrm>
            <a:off x="8378648" y="1201296"/>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01</a:t>
            </a:r>
            <a:endParaRPr lang="en-US"/>
          </a:p>
        </p:txBody>
      </p:sp>
      <p:sp>
        <p:nvSpPr>
          <p:cNvPr id="36" name="Text Placeholder 21">
            <a:extLst>
              <a:ext uri="{FF2B5EF4-FFF2-40B4-BE49-F238E27FC236}">
                <a16:creationId xmlns:a16="http://schemas.microsoft.com/office/drawing/2014/main" id="{355B14DB-6503-8D43-84FE-1F91D03EB427}"/>
              </a:ext>
            </a:extLst>
          </p:cNvPr>
          <p:cNvSpPr>
            <a:spLocks noGrp="1"/>
          </p:cNvSpPr>
          <p:nvPr>
            <p:ph type="body" sz="quarter" idx="16" hasCustomPrompt="1"/>
          </p:nvPr>
        </p:nvSpPr>
        <p:spPr>
          <a:xfrm>
            <a:off x="8378647" y="1488209"/>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
        <p:nvSpPr>
          <p:cNvPr id="37" name="Text Placeholder 27">
            <a:extLst>
              <a:ext uri="{FF2B5EF4-FFF2-40B4-BE49-F238E27FC236}">
                <a16:creationId xmlns:a16="http://schemas.microsoft.com/office/drawing/2014/main" id="{D6295FB7-15A7-F542-BAA3-0411F04D589D}"/>
              </a:ext>
            </a:extLst>
          </p:cNvPr>
          <p:cNvSpPr>
            <a:spLocks noGrp="1"/>
          </p:cNvSpPr>
          <p:nvPr>
            <p:ph type="body" sz="quarter" idx="23" hasCustomPrompt="1"/>
          </p:nvPr>
        </p:nvSpPr>
        <p:spPr>
          <a:xfrm>
            <a:off x="7722660" y="2978619"/>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02</a:t>
            </a:r>
            <a:endParaRPr lang="en-US"/>
          </a:p>
        </p:txBody>
      </p:sp>
      <p:sp>
        <p:nvSpPr>
          <p:cNvPr id="38" name="Text Placeholder 21">
            <a:extLst>
              <a:ext uri="{FF2B5EF4-FFF2-40B4-BE49-F238E27FC236}">
                <a16:creationId xmlns:a16="http://schemas.microsoft.com/office/drawing/2014/main" id="{FFAFC3FF-BFE3-1A4D-8A24-6AA5FE70B073}"/>
              </a:ext>
            </a:extLst>
          </p:cNvPr>
          <p:cNvSpPr>
            <a:spLocks noGrp="1"/>
          </p:cNvSpPr>
          <p:nvPr>
            <p:ph type="body" sz="quarter" idx="24" hasCustomPrompt="1"/>
          </p:nvPr>
        </p:nvSpPr>
        <p:spPr>
          <a:xfrm>
            <a:off x="7722659" y="3265532"/>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
        <p:nvSpPr>
          <p:cNvPr id="47" name="Text Placeholder 27">
            <a:extLst>
              <a:ext uri="{FF2B5EF4-FFF2-40B4-BE49-F238E27FC236}">
                <a16:creationId xmlns:a16="http://schemas.microsoft.com/office/drawing/2014/main" id="{201B9B20-3FAF-8440-B8D4-582745DA6B0E}"/>
              </a:ext>
            </a:extLst>
          </p:cNvPr>
          <p:cNvSpPr>
            <a:spLocks noGrp="1"/>
          </p:cNvSpPr>
          <p:nvPr>
            <p:ph type="body" sz="quarter" idx="29" hasCustomPrompt="1"/>
          </p:nvPr>
        </p:nvSpPr>
        <p:spPr>
          <a:xfrm>
            <a:off x="7066779" y="4839430"/>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03</a:t>
            </a:r>
            <a:endParaRPr lang="en-US"/>
          </a:p>
        </p:txBody>
      </p:sp>
      <p:sp>
        <p:nvSpPr>
          <p:cNvPr id="48" name="Text Placeholder 21">
            <a:extLst>
              <a:ext uri="{FF2B5EF4-FFF2-40B4-BE49-F238E27FC236}">
                <a16:creationId xmlns:a16="http://schemas.microsoft.com/office/drawing/2014/main" id="{9D070969-72B5-2E44-815D-E7CEC01160B7}"/>
              </a:ext>
            </a:extLst>
          </p:cNvPr>
          <p:cNvSpPr>
            <a:spLocks noGrp="1"/>
          </p:cNvSpPr>
          <p:nvPr>
            <p:ph type="body" sz="quarter" idx="30" hasCustomPrompt="1"/>
          </p:nvPr>
        </p:nvSpPr>
        <p:spPr>
          <a:xfrm>
            <a:off x="7066778" y="5126343"/>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Tree>
    <p:extLst>
      <p:ext uri="{BB962C8B-B14F-4D97-AF65-F5344CB8AC3E}">
        <p14:creationId xmlns:p14="http://schemas.microsoft.com/office/powerpoint/2010/main" val="160564044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3E05477E-22C6-6649-A00C-3C30C6E9E1EB}"/>
              </a:ext>
            </a:extLst>
          </p:cNvPr>
          <p:cNvCxnSpPr>
            <a:cxnSpLocks/>
          </p:cNvCxnSpPr>
          <p:nvPr/>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34" name="Picture Placeholder 39">
            <a:extLst>
              <a:ext uri="{FF2B5EF4-FFF2-40B4-BE49-F238E27FC236}">
                <a16:creationId xmlns:a16="http://schemas.microsoft.com/office/drawing/2014/main" id="{6669A315-6ABA-DE4B-B1E6-C87F7D4A9922}"/>
              </a:ext>
            </a:extLst>
          </p:cNvPr>
          <p:cNvSpPr>
            <a:spLocks noGrp="1"/>
          </p:cNvSpPr>
          <p:nvPr>
            <p:ph type="pic" sz="quarter" idx="33" hasCustomPrompt="1"/>
          </p:nvPr>
        </p:nvSpPr>
        <p:spPr>
          <a:xfrm>
            <a:off x="1138161" y="2452949"/>
            <a:ext cx="502920" cy="502920"/>
          </a:xfrm>
        </p:spPr>
        <p:txBody>
          <a:bodyPr>
            <a:normAutofit/>
          </a:bodyPr>
          <a:lstStyle>
            <a:lvl1pPr marL="0" indent="0">
              <a:buNone/>
              <a:defRPr sz="800"/>
            </a:lvl1pPr>
          </a:lstStyle>
          <a:p>
            <a:r>
              <a:rPr lang="en-US" sz="900"/>
              <a:t>Icon </a:t>
            </a:r>
            <a:endParaRPr lang="en-US"/>
          </a:p>
        </p:txBody>
      </p:sp>
      <p:sp>
        <p:nvSpPr>
          <p:cNvPr id="38" name="Text Placeholder 37">
            <a:extLst>
              <a:ext uri="{FF2B5EF4-FFF2-40B4-BE49-F238E27FC236}">
                <a16:creationId xmlns:a16="http://schemas.microsoft.com/office/drawing/2014/main" id="{92EE405F-627D-E249-9D2F-CDF021E3445B}"/>
              </a:ext>
            </a:extLst>
          </p:cNvPr>
          <p:cNvSpPr>
            <a:spLocks noGrp="1"/>
          </p:cNvSpPr>
          <p:nvPr>
            <p:ph type="body" sz="quarter" idx="34" hasCustomPrompt="1"/>
          </p:nvPr>
        </p:nvSpPr>
        <p:spPr>
          <a:xfrm>
            <a:off x="1921769" y="2398386"/>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40" name="Text Placeholder 39">
            <a:extLst>
              <a:ext uri="{FF2B5EF4-FFF2-40B4-BE49-F238E27FC236}">
                <a16:creationId xmlns:a16="http://schemas.microsoft.com/office/drawing/2014/main" id="{55C8D80B-33E8-F045-BCC1-64CEB2EA371E}"/>
              </a:ext>
            </a:extLst>
          </p:cNvPr>
          <p:cNvSpPr>
            <a:spLocks noGrp="1"/>
          </p:cNvSpPr>
          <p:nvPr>
            <p:ph type="body" sz="quarter" idx="35" hasCustomPrompt="1"/>
          </p:nvPr>
        </p:nvSpPr>
        <p:spPr>
          <a:xfrm>
            <a:off x="1919783" y="2688014"/>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44" name="Picture Placeholder 39">
            <a:extLst>
              <a:ext uri="{FF2B5EF4-FFF2-40B4-BE49-F238E27FC236}">
                <a16:creationId xmlns:a16="http://schemas.microsoft.com/office/drawing/2014/main" id="{A14515F9-4BDB-C840-B568-0A097ACB6FB7}"/>
              </a:ext>
            </a:extLst>
          </p:cNvPr>
          <p:cNvSpPr>
            <a:spLocks noGrp="1"/>
          </p:cNvSpPr>
          <p:nvPr>
            <p:ph type="pic" sz="quarter" idx="36" hasCustomPrompt="1"/>
          </p:nvPr>
        </p:nvSpPr>
        <p:spPr>
          <a:xfrm>
            <a:off x="1138161" y="3875128"/>
            <a:ext cx="502920" cy="502920"/>
          </a:xfrm>
        </p:spPr>
        <p:txBody>
          <a:bodyPr>
            <a:normAutofit/>
          </a:bodyPr>
          <a:lstStyle>
            <a:lvl1pPr marL="0" indent="0">
              <a:buNone/>
              <a:defRPr sz="800"/>
            </a:lvl1pPr>
          </a:lstStyle>
          <a:p>
            <a:r>
              <a:rPr lang="en-US" sz="900"/>
              <a:t>Icon </a:t>
            </a:r>
            <a:endParaRPr lang="en-US"/>
          </a:p>
        </p:txBody>
      </p:sp>
      <p:sp>
        <p:nvSpPr>
          <p:cNvPr id="45" name="Text Placeholder 37">
            <a:extLst>
              <a:ext uri="{FF2B5EF4-FFF2-40B4-BE49-F238E27FC236}">
                <a16:creationId xmlns:a16="http://schemas.microsoft.com/office/drawing/2014/main" id="{53A090EE-EAD5-6F4A-9542-E0B5343D7DC5}"/>
              </a:ext>
            </a:extLst>
          </p:cNvPr>
          <p:cNvSpPr>
            <a:spLocks noGrp="1"/>
          </p:cNvSpPr>
          <p:nvPr>
            <p:ph type="body" sz="quarter" idx="37" hasCustomPrompt="1"/>
          </p:nvPr>
        </p:nvSpPr>
        <p:spPr>
          <a:xfrm>
            <a:off x="1921769" y="3820565"/>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02</a:t>
            </a:r>
          </a:p>
        </p:txBody>
      </p:sp>
      <p:sp>
        <p:nvSpPr>
          <p:cNvPr id="46" name="Text Placeholder 39">
            <a:extLst>
              <a:ext uri="{FF2B5EF4-FFF2-40B4-BE49-F238E27FC236}">
                <a16:creationId xmlns:a16="http://schemas.microsoft.com/office/drawing/2014/main" id="{DE15A606-8840-FF45-B7FD-5631A82E8B17}"/>
              </a:ext>
            </a:extLst>
          </p:cNvPr>
          <p:cNvSpPr>
            <a:spLocks noGrp="1"/>
          </p:cNvSpPr>
          <p:nvPr>
            <p:ph type="body" sz="quarter" idx="38" hasCustomPrompt="1"/>
          </p:nvPr>
        </p:nvSpPr>
        <p:spPr>
          <a:xfrm>
            <a:off x="1919783" y="4110193"/>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47" name="Picture Placeholder 39">
            <a:extLst>
              <a:ext uri="{FF2B5EF4-FFF2-40B4-BE49-F238E27FC236}">
                <a16:creationId xmlns:a16="http://schemas.microsoft.com/office/drawing/2014/main" id="{94248F3E-27E9-CE43-9D4A-291117C00CFC}"/>
              </a:ext>
            </a:extLst>
          </p:cNvPr>
          <p:cNvSpPr>
            <a:spLocks noGrp="1"/>
          </p:cNvSpPr>
          <p:nvPr>
            <p:ph type="pic" sz="quarter" idx="39" hasCustomPrompt="1"/>
          </p:nvPr>
        </p:nvSpPr>
        <p:spPr>
          <a:xfrm>
            <a:off x="1138161" y="5274651"/>
            <a:ext cx="502920" cy="502920"/>
          </a:xfrm>
        </p:spPr>
        <p:txBody>
          <a:bodyPr>
            <a:normAutofit/>
          </a:bodyPr>
          <a:lstStyle>
            <a:lvl1pPr marL="0" indent="0">
              <a:buNone/>
              <a:defRPr sz="800"/>
            </a:lvl1pPr>
          </a:lstStyle>
          <a:p>
            <a:r>
              <a:rPr lang="en-US" sz="900"/>
              <a:t>Icon </a:t>
            </a:r>
            <a:endParaRPr lang="en-US"/>
          </a:p>
        </p:txBody>
      </p:sp>
      <p:sp>
        <p:nvSpPr>
          <p:cNvPr id="48" name="Text Placeholder 37">
            <a:extLst>
              <a:ext uri="{FF2B5EF4-FFF2-40B4-BE49-F238E27FC236}">
                <a16:creationId xmlns:a16="http://schemas.microsoft.com/office/drawing/2014/main" id="{96B7C15E-7483-9947-93A7-023A95385794}"/>
              </a:ext>
            </a:extLst>
          </p:cNvPr>
          <p:cNvSpPr>
            <a:spLocks noGrp="1"/>
          </p:cNvSpPr>
          <p:nvPr>
            <p:ph type="body" sz="quarter" idx="40" hasCustomPrompt="1"/>
          </p:nvPr>
        </p:nvSpPr>
        <p:spPr>
          <a:xfrm>
            <a:off x="1921769" y="5220088"/>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03</a:t>
            </a:r>
          </a:p>
        </p:txBody>
      </p:sp>
      <p:sp>
        <p:nvSpPr>
          <p:cNvPr id="49" name="Text Placeholder 39">
            <a:extLst>
              <a:ext uri="{FF2B5EF4-FFF2-40B4-BE49-F238E27FC236}">
                <a16:creationId xmlns:a16="http://schemas.microsoft.com/office/drawing/2014/main" id="{94412068-F97D-7A41-9C3B-DBD60FEDA441}"/>
              </a:ext>
            </a:extLst>
          </p:cNvPr>
          <p:cNvSpPr>
            <a:spLocks noGrp="1"/>
          </p:cNvSpPr>
          <p:nvPr>
            <p:ph type="body" sz="quarter" idx="41" hasCustomPrompt="1"/>
          </p:nvPr>
        </p:nvSpPr>
        <p:spPr>
          <a:xfrm>
            <a:off x="1919783" y="5509716"/>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0" name="Picture Placeholder 39">
            <a:extLst>
              <a:ext uri="{FF2B5EF4-FFF2-40B4-BE49-F238E27FC236}">
                <a16:creationId xmlns:a16="http://schemas.microsoft.com/office/drawing/2014/main" id="{6C695395-3E16-CA41-ACD9-4650F6D254E9}"/>
              </a:ext>
            </a:extLst>
          </p:cNvPr>
          <p:cNvSpPr>
            <a:spLocks noGrp="1"/>
          </p:cNvSpPr>
          <p:nvPr>
            <p:ph type="pic" sz="quarter" idx="42" hasCustomPrompt="1"/>
          </p:nvPr>
        </p:nvSpPr>
        <p:spPr>
          <a:xfrm>
            <a:off x="6591377" y="2452949"/>
            <a:ext cx="502920" cy="502920"/>
          </a:xfrm>
        </p:spPr>
        <p:txBody>
          <a:bodyPr>
            <a:normAutofit/>
          </a:bodyPr>
          <a:lstStyle>
            <a:lvl1pPr marL="0" indent="0">
              <a:buNone/>
              <a:defRPr sz="800"/>
            </a:lvl1pPr>
          </a:lstStyle>
          <a:p>
            <a:r>
              <a:rPr lang="en-US" sz="900"/>
              <a:t>Icon </a:t>
            </a:r>
            <a:endParaRPr lang="en-US"/>
          </a:p>
        </p:txBody>
      </p:sp>
      <p:sp>
        <p:nvSpPr>
          <p:cNvPr id="51" name="Text Placeholder 37">
            <a:extLst>
              <a:ext uri="{FF2B5EF4-FFF2-40B4-BE49-F238E27FC236}">
                <a16:creationId xmlns:a16="http://schemas.microsoft.com/office/drawing/2014/main" id="{1264BB61-2D31-184D-96BB-76706CE3F41D}"/>
              </a:ext>
            </a:extLst>
          </p:cNvPr>
          <p:cNvSpPr>
            <a:spLocks noGrp="1"/>
          </p:cNvSpPr>
          <p:nvPr>
            <p:ph type="body" sz="quarter" idx="43" hasCustomPrompt="1"/>
          </p:nvPr>
        </p:nvSpPr>
        <p:spPr>
          <a:xfrm>
            <a:off x="7374985" y="2398386"/>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04</a:t>
            </a:r>
          </a:p>
        </p:txBody>
      </p:sp>
      <p:sp>
        <p:nvSpPr>
          <p:cNvPr id="52" name="Text Placeholder 39">
            <a:extLst>
              <a:ext uri="{FF2B5EF4-FFF2-40B4-BE49-F238E27FC236}">
                <a16:creationId xmlns:a16="http://schemas.microsoft.com/office/drawing/2014/main" id="{9E799B00-DF1E-6145-8807-F0F2F758C945}"/>
              </a:ext>
            </a:extLst>
          </p:cNvPr>
          <p:cNvSpPr>
            <a:spLocks noGrp="1"/>
          </p:cNvSpPr>
          <p:nvPr>
            <p:ph type="body" sz="quarter" idx="44" hasCustomPrompt="1"/>
          </p:nvPr>
        </p:nvSpPr>
        <p:spPr>
          <a:xfrm>
            <a:off x="7372999" y="2688014"/>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3" name="Picture Placeholder 39">
            <a:extLst>
              <a:ext uri="{FF2B5EF4-FFF2-40B4-BE49-F238E27FC236}">
                <a16:creationId xmlns:a16="http://schemas.microsoft.com/office/drawing/2014/main" id="{F2309C7E-CDE1-8647-B306-AC753144E7B2}"/>
              </a:ext>
            </a:extLst>
          </p:cNvPr>
          <p:cNvSpPr>
            <a:spLocks noGrp="1"/>
          </p:cNvSpPr>
          <p:nvPr>
            <p:ph type="pic" sz="quarter" idx="45" hasCustomPrompt="1"/>
          </p:nvPr>
        </p:nvSpPr>
        <p:spPr>
          <a:xfrm>
            <a:off x="6591377" y="3875128"/>
            <a:ext cx="502920" cy="502920"/>
          </a:xfrm>
        </p:spPr>
        <p:txBody>
          <a:bodyPr>
            <a:normAutofit/>
          </a:bodyPr>
          <a:lstStyle>
            <a:lvl1pPr marL="0" indent="0">
              <a:buNone/>
              <a:defRPr sz="800"/>
            </a:lvl1pPr>
          </a:lstStyle>
          <a:p>
            <a:r>
              <a:rPr lang="en-US" sz="900"/>
              <a:t>Icon </a:t>
            </a:r>
            <a:endParaRPr lang="en-US"/>
          </a:p>
        </p:txBody>
      </p:sp>
      <p:sp>
        <p:nvSpPr>
          <p:cNvPr id="54" name="Text Placeholder 37">
            <a:extLst>
              <a:ext uri="{FF2B5EF4-FFF2-40B4-BE49-F238E27FC236}">
                <a16:creationId xmlns:a16="http://schemas.microsoft.com/office/drawing/2014/main" id="{609F57B5-FCC6-854B-8781-F92F82EB37AC}"/>
              </a:ext>
            </a:extLst>
          </p:cNvPr>
          <p:cNvSpPr>
            <a:spLocks noGrp="1"/>
          </p:cNvSpPr>
          <p:nvPr>
            <p:ph type="body" sz="quarter" idx="46" hasCustomPrompt="1"/>
          </p:nvPr>
        </p:nvSpPr>
        <p:spPr>
          <a:xfrm>
            <a:off x="7374985" y="3820565"/>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05</a:t>
            </a:r>
          </a:p>
        </p:txBody>
      </p:sp>
      <p:sp>
        <p:nvSpPr>
          <p:cNvPr id="55" name="Text Placeholder 39">
            <a:extLst>
              <a:ext uri="{FF2B5EF4-FFF2-40B4-BE49-F238E27FC236}">
                <a16:creationId xmlns:a16="http://schemas.microsoft.com/office/drawing/2014/main" id="{B5FF580A-2495-CE47-B421-0C2AB3475C9B}"/>
              </a:ext>
            </a:extLst>
          </p:cNvPr>
          <p:cNvSpPr>
            <a:spLocks noGrp="1"/>
          </p:cNvSpPr>
          <p:nvPr>
            <p:ph type="body" sz="quarter" idx="47" hasCustomPrompt="1"/>
          </p:nvPr>
        </p:nvSpPr>
        <p:spPr>
          <a:xfrm>
            <a:off x="7372999" y="4110193"/>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6" name="Picture Placeholder 39">
            <a:extLst>
              <a:ext uri="{FF2B5EF4-FFF2-40B4-BE49-F238E27FC236}">
                <a16:creationId xmlns:a16="http://schemas.microsoft.com/office/drawing/2014/main" id="{4E83D73F-6F06-EB4E-9C85-2CAE8AEB8B2E}"/>
              </a:ext>
            </a:extLst>
          </p:cNvPr>
          <p:cNvSpPr>
            <a:spLocks noGrp="1"/>
          </p:cNvSpPr>
          <p:nvPr>
            <p:ph type="pic" sz="quarter" idx="48" hasCustomPrompt="1"/>
          </p:nvPr>
        </p:nvSpPr>
        <p:spPr>
          <a:xfrm>
            <a:off x="6591377" y="5274651"/>
            <a:ext cx="502920" cy="502920"/>
          </a:xfrm>
        </p:spPr>
        <p:txBody>
          <a:bodyPr>
            <a:normAutofit/>
          </a:bodyPr>
          <a:lstStyle>
            <a:lvl1pPr marL="0" indent="0">
              <a:buNone/>
              <a:defRPr sz="800"/>
            </a:lvl1pPr>
          </a:lstStyle>
          <a:p>
            <a:r>
              <a:rPr lang="en-US" sz="900"/>
              <a:t>Icon </a:t>
            </a:r>
            <a:endParaRPr lang="en-US"/>
          </a:p>
        </p:txBody>
      </p:sp>
      <p:sp>
        <p:nvSpPr>
          <p:cNvPr id="57" name="Text Placeholder 37">
            <a:extLst>
              <a:ext uri="{FF2B5EF4-FFF2-40B4-BE49-F238E27FC236}">
                <a16:creationId xmlns:a16="http://schemas.microsoft.com/office/drawing/2014/main" id="{E520B408-0FC1-CC4F-88CF-A63B62F18375}"/>
              </a:ext>
            </a:extLst>
          </p:cNvPr>
          <p:cNvSpPr>
            <a:spLocks noGrp="1"/>
          </p:cNvSpPr>
          <p:nvPr>
            <p:ph type="body" sz="quarter" idx="49" hasCustomPrompt="1"/>
          </p:nvPr>
        </p:nvSpPr>
        <p:spPr>
          <a:xfrm>
            <a:off x="7374985" y="5220088"/>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06</a:t>
            </a:r>
          </a:p>
        </p:txBody>
      </p:sp>
      <p:sp>
        <p:nvSpPr>
          <p:cNvPr id="58" name="Text Placeholder 39">
            <a:extLst>
              <a:ext uri="{FF2B5EF4-FFF2-40B4-BE49-F238E27FC236}">
                <a16:creationId xmlns:a16="http://schemas.microsoft.com/office/drawing/2014/main" id="{5C85591D-9A12-6044-B84B-AEB9764DC77B}"/>
              </a:ext>
            </a:extLst>
          </p:cNvPr>
          <p:cNvSpPr>
            <a:spLocks noGrp="1"/>
          </p:cNvSpPr>
          <p:nvPr>
            <p:ph type="body" sz="quarter" idx="50" hasCustomPrompt="1"/>
          </p:nvPr>
        </p:nvSpPr>
        <p:spPr>
          <a:xfrm>
            <a:off x="7372999" y="5509716"/>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9" name="Text Placeholder 5">
            <a:extLst>
              <a:ext uri="{FF2B5EF4-FFF2-40B4-BE49-F238E27FC236}">
                <a16:creationId xmlns:a16="http://schemas.microsoft.com/office/drawing/2014/main" id="{1E538940-2A49-C642-81A0-E6354EFA0CC5}"/>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61" name="Text Placeholder 60">
            <a:extLst>
              <a:ext uri="{FF2B5EF4-FFF2-40B4-BE49-F238E27FC236}">
                <a16:creationId xmlns:a16="http://schemas.microsoft.com/office/drawing/2014/main" id="{A6D5C08C-E1B0-9E44-9FAC-E10087156DA2}"/>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Tree>
    <p:extLst>
      <p:ext uri="{BB962C8B-B14F-4D97-AF65-F5344CB8AC3E}">
        <p14:creationId xmlns:p14="http://schemas.microsoft.com/office/powerpoint/2010/main" val="340406664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50_Blank">
    <p:spTree>
      <p:nvGrpSpPr>
        <p:cNvPr id="1" name=""/>
        <p:cNvGrpSpPr/>
        <p:nvPr/>
      </p:nvGrpSpPr>
      <p:grpSpPr>
        <a:xfrm>
          <a:off x="0" y="0"/>
          <a:ext cx="0" cy="0"/>
          <a:chOff x="0" y="0"/>
          <a:chExt cx="0" cy="0"/>
        </a:xfrm>
      </p:grpSpPr>
      <p:cxnSp>
        <p:nvCxnSpPr>
          <p:cNvPr id="17" name="Straight Connector 16">
            <a:extLst>
              <a:ext uri="{FF2B5EF4-FFF2-40B4-BE49-F238E27FC236}">
                <a16:creationId xmlns:a16="http://schemas.microsoft.com/office/drawing/2014/main" id="{EB34A671-3461-DA42-87BE-6556E1EB6148}"/>
              </a:ext>
            </a:extLst>
          </p:cNvPr>
          <p:cNvCxnSpPr>
            <a:cxnSpLocks/>
          </p:cNvCxnSpPr>
          <p:nvPr userDrawn="1"/>
        </p:nvCxnSpPr>
        <p:spPr>
          <a:xfrm>
            <a:off x="7742106" y="5486999"/>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18" name="Text Placeholder 15">
            <a:extLst>
              <a:ext uri="{FF2B5EF4-FFF2-40B4-BE49-F238E27FC236}">
                <a16:creationId xmlns:a16="http://schemas.microsoft.com/office/drawing/2014/main" id="{9DD66C3E-DADE-3A42-BC80-75A77DA21F0C}"/>
              </a:ext>
            </a:extLst>
          </p:cNvPr>
          <p:cNvSpPr>
            <a:spLocks noGrp="1"/>
          </p:cNvSpPr>
          <p:nvPr>
            <p:ph type="body" sz="quarter" idx="19" hasCustomPrompt="1"/>
          </p:nvPr>
        </p:nvSpPr>
        <p:spPr>
          <a:xfrm>
            <a:off x="7619876" y="3483026"/>
            <a:ext cx="1661032" cy="322379"/>
          </a:xfrm>
        </p:spPr>
        <p:txBody>
          <a:bodyPr anchor="ctr">
            <a:normAutofit/>
          </a:bodyPr>
          <a:lstStyle>
            <a:lvl1pPr marL="0" indent="0">
              <a:buNone/>
              <a:defRPr sz="1600" b="1" i="0">
                <a:latin typeface="Helvetica" panose="020B0604020202020204" pitchFamily="2" charset="0"/>
                <a:ea typeface="Roboto Medium" pitchFamily="2" charset="0"/>
              </a:defRPr>
            </a:lvl1pPr>
          </a:lstStyle>
          <a:p>
            <a:pPr lvl="0"/>
            <a:r>
              <a:rPr lang="en-US" b="0" i="0">
                <a:latin typeface="Roboto" pitchFamily="2" charset="0"/>
                <a:ea typeface="Roboto" pitchFamily="2" charset="0"/>
              </a:rPr>
              <a:t>Subtitle Text</a:t>
            </a:r>
            <a:endParaRPr lang="en-US"/>
          </a:p>
        </p:txBody>
      </p:sp>
      <p:sp>
        <p:nvSpPr>
          <p:cNvPr id="19" name="Text Placeholder 17">
            <a:extLst>
              <a:ext uri="{FF2B5EF4-FFF2-40B4-BE49-F238E27FC236}">
                <a16:creationId xmlns:a16="http://schemas.microsoft.com/office/drawing/2014/main" id="{46D90AA5-8ACD-2C48-A10C-FBD565215D7C}"/>
              </a:ext>
            </a:extLst>
          </p:cNvPr>
          <p:cNvSpPr>
            <a:spLocks noGrp="1"/>
          </p:cNvSpPr>
          <p:nvPr>
            <p:ph type="body" sz="quarter" idx="20" hasCustomPrompt="1"/>
          </p:nvPr>
        </p:nvSpPr>
        <p:spPr>
          <a:xfrm>
            <a:off x="7619877" y="3951195"/>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12" name="Picture Placeholder 11"/>
          <p:cNvSpPr>
            <a:spLocks noGrp="1"/>
          </p:cNvSpPr>
          <p:nvPr>
            <p:ph type="pic" sz="quarter" idx="15" hasCustomPrompt="1"/>
          </p:nvPr>
        </p:nvSpPr>
        <p:spPr>
          <a:xfrm>
            <a:off x="1608880" y="0"/>
            <a:ext cx="3697324" cy="1858112"/>
          </a:xfrm>
          <a:custGeom>
            <a:avLst/>
            <a:gdLst>
              <a:gd name="connsiteX0" fmla="*/ 0 w 3697324"/>
              <a:gd name="connsiteY0" fmla="*/ 0 h 1858112"/>
              <a:gd name="connsiteX1" fmla="*/ 3697324 w 3697324"/>
              <a:gd name="connsiteY1" fmla="*/ 0 h 1858112"/>
              <a:gd name="connsiteX2" fmla="*/ 1848662 w 3697324"/>
              <a:gd name="connsiteY2" fmla="*/ 1858112 h 1858112"/>
            </a:gdLst>
            <a:ahLst/>
            <a:cxnLst>
              <a:cxn ang="0">
                <a:pos x="connsiteX0" y="connsiteY0"/>
              </a:cxn>
              <a:cxn ang="0">
                <a:pos x="connsiteX1" y="connsiteY1"/>
              </a:cxn>
              <a:cxn ang="0">
                <a:pos x="connsiteX2" y="connsiteY2"/>
              </a:cxn>
            </a:cxnLst>
            <a:rect l="l" t="t" r="r" b="b"/>
            <a:pathLst>
              <a:path w="3697324" h="1858112">
                <a:moveTo>
                  <a:pt x="0" y="0"/>
                </a:moveTo>
                <a:lnTo>
                  <a:pt x="3697324" y="0"/>
                </a:lnTo>
                <a:lnTo>
                  <a:pt x="1848662" y="18581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p:cNvSpPr>
            <a:spLocks noGrp="1"/>
          </p:cNvSpPr>
          <p:nvPr>
            <p:ph type="pic" sz="quarter" idx="16" hasCustomPrompt="1"/>
          </p:nvPr>
        </p:nvSpPr>
        <p:spPr>
          <a:xfrm>
            <a:off x="5655931" y="0"/>
            <a:ext cx="3697324" cy="1858112"/>
          </a:xfrm>
          <a:custGeom>
            <a:avLst/>
            <a:gdLst>
              <a:gd name="connsiteX0" fmla="*/ 0 w 3697324"/>
              <a:gd name="connsiteY0" fmla="*/ 0 h 1858112"/>
              <a:gd name="connsiteX1" fmla="*/ 3697324 w 3697324"/>
              <a:gd name="connsiteY1" fmla="*/ 0 h 1858112"/>
              <a:gd name="connsiteX2" fmla="*/ 1848662 w 3697324"/>
              <a:gd name="connsiteY2" fmla="*/ 1858112 h 1858112"/>
            </a:gdLst>
            <a:ahLst/>
            <a:cxnLst>
              <a:cxn ang="0">
                <a:pos x="connsiteX0" y="connsiteY0"/>
              </a:cxn>
              <a:cxn ang="0">
                <a:pos x="connsiteX1" y="connsiteY1"/>
              </a:cxn>
              <a:cxn ang="0">
                <a:pos x="connsiteX2" y="connsiteY2"/>
              </a:cxn>
            </a:cxnLst>
            <a:rect l="l" t="t" r="r" b="b"/>
            <a:pathLst>
              <a:path w="3697324" h="1858112">
                <a:moveTo>
                  <a:pt x="0" y="0"/>
                </a:moveTo>
                <a:lnTo>
                  <a:pt x="3697324" y="0"/>
                </a:lnTo>
                <a:lnTo>
                  <a:pt x="1848662" y="18581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p:cNvSpPr>
            <a:spLocks noGrp="1"/>
          </p:cNvSpPr>
          <p:nvPr>
            <p:ph type="pic" sz="quarter" idx="17" hasCustomPrompt="1"/>
          </p:nvPr>
        </p:nvSpPr>
        <p:spPr>
          <a:xfrm>
            <a:off x="3598748" y="102577"/>
            <a:ext cx="3764641" cy="3750967"/>
          </a:xfrm>
          <a:custGeom>
            <a:avLst/>
            <a:gdLst>
              <a:gd name="connsiteX0" fmla="*/ 1882321 w 3764641"/>
              <a:gd name="connsiteY0" fmla="*/ 0 h 3750967"/>
              <a:gd name="connsiteX1" fmla="*/ 3764641 w 3764641"/>
              <a:gd name="connsiteY1" fmla="*/ 1875484 h 3750967"/>
              <a:gd name="connsiteX2" fmla="*/ 1882321 w 3764641"/>
              <a:gd name="connsiteY2" fmla="*/ 3750967 h 3750967"/>
              <a:gd name="connsiteX3" fmla="*/ 0 w 3764641"/>
              <a:gd name="connsiteY3" fmla="*/ 1875484 h 3750967"/>
            </a:gdLst>
            <a:ahLst/>
            <a:cxnLst>
              <a:cxn ang="0">
                <a:pos x="connsiteX0" y="connsiteY0"/>
              </a:cxn>
              <a:cxn ang="0">
                <a:pos x="connsiteX1" y="connsiteY1"/>
              </a:cxn>
              <a:cxn ang="0">
                <a:pos x="connsiteX2" y="connsiteY2"/>
              </a:cxn>
              <a:cxn ang="0">
                <a:pos x="connsiteX3" y="connsiteY3"/>
              </a:cxn>
            </a:cxnLst>
            <a:rect l="l" t="t" r="r" b="b"/>
            <a:pathLst>
              <a:path w="3764641" h="3750967">
                <a:moveTo>
                  <a:pt x="1882321" y="0"/>
                </a:moveTo>
                <a:lnTo>
                  <a:pt x="3764641" y="1875484"/>
                </a:lnTo>
                <a:lnTo>
                  <a:pt x="1882321" y="3750967"/>
                </a:lnTo>
                <a:lnTo>
                  <a:pt x="0" y="18754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8" name="Straight Connector 7">
            <a:extLst>
              <a:ext uri="{FF2B5EF4-FFF2-40B4-BE49-F238E27FC236}">
                <a16:creationId xmlns:a16="http://schemas.microsoft.com/office/drawing/2014/main" id="{17DFFD3E-1E0B-9240-BD4F-23238CFFCCBE}"/>
              </a:ext>
            </a:extLst>
          </p:cNvPr>
          <p:cNvCxnSpPr>
            <a:cxnSpLocks/>
          </p:cNvCxnSpPr>
          <p:nvPr userDrawn="1"/>
        </p:nvCxnSpPr>
        <p:spPr>
          <a:xfrm>
            <a:off x="661023" y="0"/>
            <a:ext cx="6958854" cy="6786117"/>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9" name="Right Triangle 8">
            <a:extLst>
              <a:ext uri="{FF2B5EF4-FFF2-40B4-BE49-F238E27FC236}">
                <a16:creationId xmlns:a16="http://schemas.microsoft.com/office/drawing/2014/main" id="{5B474037-4D5C-4741-97A2-C436FB56A433}"/>
              </a:ext>
            </a:extLst>
          </p:cNvPr>
          <p:cNvSpPr/>
          <p:nvPr userDrawn="1"/>
        </p:nvSpPr>
        <p:spPr>
          <a:xfrm>
            <a:off x="0" y="4690181"/>
            <a:ext cx="2174544" cy="2174544"/>
          </a:xfrm>
          <a:prstGeom prst="rtTriangl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solidFill>
                <a:srgbClr val="FFFFFF"/>
              </a:solidFill>
              <a:effectLst/>
              <a:uLnTx/>
              <a:uFillTx/>
              <a:latin typeface="Helvetica" panose="020B0604020202020204" pitchFamily="2" charset="0"/>
              <a:ea typeface="+mn-ea"/>
              <a:cs typeface="+mn-cs"/>
            </a:endParaRPr>
          </a:p>
        </p:txBody>
      </p:sp>
      <p:sp>
        <p:nvSpPr>
          <p:cNvPr id="20" name="Text Placeholder 5">
            <a:extLst>
              <a:ext uri="{FF2B5EF4-FFF2-40B4-BE49-F238E27FC236}">
                <a16:creationId xmlns:a16="http://schemas.microsoft.com/office/drawing/2014/main" id="{8F045E05-8A30-4F4D-89F6-883D0D66303D}"/>
              </a:ext>
            </a:extLst>
          </p:cNvPr>
          <p:cNvSpPr>
            <a:spLocks noGrp="1"/>
          </p:cNvSpPr>
          <p:nvPr>
            <p:ph type="body" sz="quarter" idx="18" hasCustomPrompt="1"/>
          </p:nvPr>
        </p:nvSpPr>
        <p:spPr>
          <a:xfrm>
            <a:off x="1760532" y="4085471"/>
            <a:ext cx="3545672" cy="1092200"/>
          </a:xfrm>
        </p:spPr>
        <p:txBody>
          <a:bodyPr>
            <a:noAutofit/>
          </a:bodyPr>
          <a:lstStyle>
            <a:lvl1pPr marL="0" indent="0">
              <a:lnSpc>
                <a:spcPct val="80000"/>
              </a:lnSpc>
              <a:buNone/>
              <a:defRPr sz="3600" b="0" i="0">
                <a:latin typeface="Helvetica" panose="020B0604020202020204" pitchFamily="2" charset="0"/>
                <a:ea typeface="Roboto Medium" pitchFamily="2" charset="0"/>
              </a:defRPr>
            </a:lvl1pPr>
          </a:lstStyle>
          <a:p>
            <a:pPr lvl="0"/>
            <a:r>
              <a:rPr lang="en-US"/>
              <a:t>Title</a:t>
            </a:r>
          </a:p>
          <a:p>
            <a:pPr lvl="0"/>
            <a:r>
              <a:rPr lang="en-US"/>
              <a:t>Text</a:t>
            </a:r>
          </a:p>
        </p:txBody>
      </p:sp>
    </p:spTree>
    <p:extLst>
      <p:ext uri="{BB962C8B-B14F-4D97-AF65-F5344CB8AC3E}">
        <p14:creationId xmlns:p14="http://schemas.microsoft.com/office/powerpoint/2010/main" val="195798890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98C6808-68E0-C848-A15B-CB9C92EB1ED4}"/>
              </a:ext>
            </a:extLst>
          </p:cNvPr>
          <p:cNvSpPr/>
          <p:nvPr userDrawn="1"/>
        </p:nvSpPr>
        <p:spPr>
          <a:xfrm>
            <a:off x="1" y="0"/>
            <a:ext cx="12191999" cy="6858000"/>
          </a:xfrm>
          <a:prstGeom prst="rect">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36" name="Text Placeholder 37">
            <a:extLst>
              <a:ext uri="{FF2B5EF4-FFF2-40B4-BE49-F238E27FC236}">
                <a16:creationId xmlns:a16="http://schemas.microsoft.com/office/drawing/2014/main" id="{AB8B1C6E-AB5B-4F40-8AB8-C0293ACBCE9D}"/>
              </a:ext>
            </a:extLst>
          </p:cNvPr>
          <p:cNvSpPr>
            <a:spLocks noGrp="1"/>
          </p:cNvSpPr>
          <p:nvPr>
            <p:ph type="body" sz="quarter" idx="43" hasCustomPrompt="1"/>
          </p:nvPr>
        </p:nvSpPr>
        <p:spPr>
          <a:xfrm>
            <a:off x="6752729" y="1347412"/>
            <a:ext cx="1396323" cy="281503"/>
          </a:xfrm>
        </p:spPr>
        <p:txBody>
          <a:bodyPr anchor="ctr">
            <a:noAutofit/>
          </a:bodyPr>
          <a:lstStyle>
            <a:lvl1pPr marL="0" indent="0">
              <a:buNone/>
              <a:defRPr sz="1800" b="0" i="0">
                <a:solidFill>
                  <a:schemeClr val="bg1"/>
                </a:solidFill>
                <a:latin typeface="Helvetica" panose="020B0604020202020204" pitchFamily="2" charset="0"/>
                <a:ea typeface="Roboto Medium" pitchFamily="2" charset="0"/>
              </a:defRPr>
            </a:lvl1pPr>
          </a:lstStyle>
          <a:p>
            <a:pPr lvl="0"/>
            <a:r>
              <a:rPr lang="en-US"/>
              <a:t>Feature 04</a:t>
            </a:r>
          </a:p>
        </p:txBody>
      </p:sp>
      <p:sp>
        <p:nvSpPr>
          <p:cNvPr id="39" name="Picture Placeholder 39">
            <a:extLst>
              <a:ext uri="{FF2B5EF4-FFF2-40B4-BE49-F238E27FC236}">
                <a16:creationId xmlns:a16="http://schemas.microsoft.com/office/drawing/2014/main" id="{4A75F81B-F904-F844-8E0E-8C421CF0BBD1}"/>
              </a:ext>
            </a:extLst>
          </p:cNvPr>
          <p:cNvSpPr>
            <a:spLocks noGrp="1"/>
          </p:cNvSpPr>
          <p:nvPr>
            <p:ph type="pic" sz="quarter" idx="46" hasCustomPrompt="1"/>
          </p:nvPr>
        </p:nvSpPr>
        <p:spPr>
          <a:xfrm>
            <a:off x="5757385" y="4672454"/>
            <a:ext cx="667829" cy="667829"/>
          </a:xfrm>
        </p:spPr>
        <p:txBody>
          <a:bodyPr>
            <a:normAutofit/>
          </a:bodyPr>
          <a:lstStyle>
            <a:lvl1pPr marL="0" indent="0">
              <a:buNone/>
              <a:defRPr sz="800"/>
            </a:lvl1pPr>
          </a:lstStyle>
          <a:p>
            <a:r>
              <a:rPr lang="en-US" sz="900"/>
              <a:t>Icon </a:t>
            </a:r>
            <a:endParaRPr lang="en-US"/>
          </a:p>
        </p:txBody>
      </p:sp>
      <p:sp>
        <p:nvSpPr>
          <p:cNvPr id="38" name="Picture Placeholder 39">
            <a:extLst>
              <a:ext uri="{FF2B5EF4-FFF2-40B4-BE49-F238E27FC236}">
                <a16:creationId xmlns:a16="http://schemas.microsoft.com/office/drawing/2014/main" id="{2F205684-8F85-4F45-9725-652D2BC6B4B4}"/>
              </a:ext>
            </a:extLst>
          </p:cNvPr>
          <p:cNvSpPr>
            <a:spLocks noGrp="1"/>
          </p:cNvSpPr>
          <p:nvPr>
            <p:ph type="pic" sz="quarter" idx="45" hasCustomPrompt="1"/>
          </p:nvPr>
        </p:nvSpPr>
        <p:spPr>
          <a:xfrm>
            <a:off x="5757933" y="3080238"/>
            <a:ext cx="667829" cy="667829"/>
          </a:xfrm>
        </p:spPr>
        <p:txBody>
          <a:bodyPr>
            <a:normAutofit/>
          </a:bodyPr>
          <a:lstStyle>
            <a:lvl1pPr marL="0" indent="0">
              <a:buNone/>
              <a:defRPr sz="800"/>
            </a:lvl1pPr>
          </a:lstStyle>
          <a:p>
            <a:r>
              <a:rPr lang="en-US" sz="900"/>
              <a:t>Icon </a:t>
            </a:r>
            <a:endParaRPr lang="en-US"/>
          </a:p>
        </p:txBody>
      </p:sp>
      <p:sp>
        <p:nvSpPr>
          <p:cNvPr id="35" name="Picture Placeholder 39">
            <a:extLst>
              <a:ext uri="{FF2B5EF4-FFF2-40B4-BE49-F238E27FC236}">
                <a16:creationId xmlns:a16="http://schemas.microsoft.com/office/drawing/2014/main" id="{80D0E550-85BB-0544-8419-F89A2BD9D198}"/>
              </a:ext>
            </a:extLst>
          </p:cNvPr>
          <p:cNvSpPr>
            <a:spLocks noGrp="1"/>
          </p:cNvSpPr>
          <p:nvPr>
            <p:ph type="pic" sz="quarter" idx="42" hasCustomPrompt="1"/>
          </p:nvPr>
        </p:nvSpPr>
        <p:spPr>
          <a:xfrm>
            <a:off x="5757385" y="1647203"/>
            <a:ext cx="667829" cy="667829"/>
          </a:xfrm>
        </p:spPr>
        <p:txBody>
          <a:bodyPr>
            <a:normAutofit/>
          </a:bodyPr>
          <a:lstStyle>
            <a:lvl1pPr marL="0" indent="0">
              <a:buNone/>
              <a:defRPr sz="800"/>
            </a:lvl1pPr>
          </a:lstStyle>
          <a:p>
            <a:r>
              <a:rPr lang="en-US" sz="900"/>
              <a:t>Icon </a:t>
            </a:r>
            <a:endParaRPr lang="en-US"/>
          </a:p>
        </p:txBody>
      </p:sp>
      <p:cxnSp>
        <p:nvCxnSpPr>
          <p:cNvPr id="9" name="Straight Connector 8">
            <a:extLst>
              <a:ext uri="{FF2B5EF4-FFF2-40B4-BE49-F238E27FC236}">
                <a16:creationId xmlns:a16="http://schemas.microsoft.com/office/drawing/2014/main" id="{CE7EB993-CA1F-A044-83C0-71D53051F94C}"/>
              </a:ext>
            </a:extLst>
          </p:cNvPr>
          <p:cNvCxnSpPr>
            <a:cxnSpLocks/>
          </p:cNvCxnSpPr>
          <p:nvPr userDrawn="1"/>
        </p:nvCxnSpPr>
        <p:spPr>
          <a:xfrm>
            <a:off x="2829390" y="4286250"/>
            <a:ext cx="59883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B247C4-2124-3246-B7F9-EA001465F4AE}"/>
              </a:ext>
            </a:extLst>
          </p:cNvPr>
          <p:cNvCxnSpPr>
            <a:cxnSpLocks/>
          </p:cNvCxnSpPr>
          <p:nvPr userDrawn="1"/>
        </p:nvCxnSpPr>
        <p:spPr>
          <a:xfrm>
            <a:off x="4862946" y="1407472"/>
            <a:ext cx="0" cy="4043056"/>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3D3668C9-54CD-3B42-8EE2-16D8871A368A}"/>
              </a:ext>
            </a:extLst>
          </p:cNvPr>
          <p:cNvGrpSpPr/>
          <p:nvPr userDrawn="1"/>
        </p:nvGrpSpPr>
        <p:grpSpPr>
          <a:xfrm>
            <a:off x="6752729" y="2949609"/>
            <a:ext cx="3560783" cy="933904"/>
            <a:chOff x="6752729" y="2949609"/>
            <a:chExt cx="3560783" cy="933904"/>
          </a:xfrm>
        </p:grpSpPr>
        <p:sp>
          <p:nvSpPr>
            <p:cNvPr id="19" name="TextBox 18">
              <a:extLst>
                <a:ext uri="{FF2B5EF4-FFF2-40B4-BE49-F238E27FC236}">
                  <a16:creationId xmlns:a16="http://schemas.microsoft.com/office/drawing/2014/main" id="{CC644D08-DA9A-D449-AFFE-CF45360ACF96}"/>
                </a:ext>
              </a:extLst>
            </p:cNvPr>
            <p:cNvSpPr txBox="1"/>
            <p:nvPr/>
          </p:nvSpPr>
          <p:spPr>
            <a:xfrm>
              <a:off x="6752729" y="2949609"/>
              <a:ext cx="1181734"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Our Vision</a:t>
              </a:r>
            </a:p>
          </p:txBody>
        </p:sp>
        <p:sp>
          <p:nvSpPr>
            <p:cNvPr id="20" name="TextBox 19">
              <a:extLst>
                <a:ext uri="{FF2B5EF4-FFF2-40B4-BE49-F238E27FC236}">
                  <a16:creationId xmlns:a16="http://schemas.microsoft.com/office/drawing/2014/main" id="{E65B00C8-5597-6743-A489-4321263359E0}"/>
                </a:ext>
              </a:extLst>
            </p:cNvPr>
            <p:cNvSpPr txBox="1"/>
            <p:nvPr/>
          </p:nvSpPr>
          <p:spPr>
            <a:xfrm>
              <a:off x="6752729" y="3298994"/>
              <a:ext cx="3560783" cy="584519"/>
            </a:xfrm>
            <a:prstGeom prst="rect">
              <a:avLst/>
            </a:prstGeom>
            <a:noFill/>
          </p:spPr>
          <p:txBody>
            <a:bodyPr wrap="none" rtlCol="0">
              <a:spAutoFit/>
            </a:bodyPr>
            <a:lstStyle/>
            <a:p>
              <a:pPr>
                <a:lnSpc>
                  <a:spcPct val="140000"/>
                </a:lnSpc>
              </a:pPr>
              <a:r>
                <a:rPr lang="en-US" sz="1200">
                  <a:solidFill>
                    <a:schemeClr val="bg2"/>
                  </a:solidFill>
                  <a:latin typeface="Helvetica" panose="020B0604020202020204" pitchFamily="2" charset="0"/>
                </a:rPr>
                <a:t>Lorem ipsum dolor </a:t>
              </a:r>
              <a:r>
                <a:rPr lang="en-US" sz="1200" err="1">
                  <a:solidFill>
                    <a:schemeClr val="bg2"/>
                  </a:solidFill>
                  <a:latin typeface="Helvetica" panose="020B0604020202020204" pitchFamily="2" charset="0"/>
                </a:rPr>
                <a:t>amet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consectetur</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adipiscing</a:t>
              </a:r>
              <a:r>
                <a:rPr lang="en-US" sz="1200">
                  <a:solidFill>
                    <a:schemeClr val="bg2"/>
                  </a:solidFill>
                  <a:latin typeface="Helvetica" panose="020B0604020202020204" pitchFamily="2" charset="0"/>
                </a:rPr>
                <a:t> </a:t>
              </a:r>
              <a:endParaRPr lang="vi-VN" sz="1200">
                <a:solidFill>
                  <a:schemeClr val="bg2"/>
                </a:solidFill>
                <a:latin typeface="Roboto" pitchFamily="2" charset="0"/>
              </a:endParaRPr>
            </a:p>
            <a:p>
              <a:pPr>
                <a:lnSpc>
                  <a:spcPct val="140000"/>
                </a:lnSpc>
              </a:pPr>
              <a:r>
                <a:rPr lang="en-US" sz="1200" err="1">
                  <a:solidFill>
                    <a:schemeClr val="bg2"/>
                  </a:solidFill>
                  <a:latin typeface="Helvetica" panose="020B0604020202020204" pitchFamily="2" charset="0"/>
                </a:rPr>
                <a:t>elit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Proin</a:t>
              </a:r>
              <a:r>
                <a:rPr lang="en-US" sz="1200">
                  <a:solidFill>
                    <a:schemeClr val="bg2"/>
                  </a:solidFill>
                  <a:latin typeface="Helvetica" panose="020B0604020202020204" pitchFamily="2" charset="0"/>
                </a:rPr>
                <a:t> cursus ligula </a:t>
              </a:r>
              <a:r>
                <a:rPr lang="en-US" sz="1200" err="1">
                  <a:solidFill>
                    <a:schemeClr val="bg2"/>
                  </a:solidFill>
                  <a:latin typeface="Helvetica" panose="020B0604020202020204" pitchFamily="2" charset="0"/>
                </a:rPr>
                <a:t>eget</a:t>
              </a:r>
              <a:r>
                <a:rPr lang="en-US" sz="1200">
                  <a:solidFill>
                    <a:schemeClr val="bg2"/>
                  </a:solidFill>
                  <a:latin typeface="Helvetica" panose="020B0604020202020204" pitchFamily="2" charset="0"/>
                </a:rPr>
                <a:t> vestibulum porta. </a:t>
              </a:r>
            </a:p>
          </p:txBody>
        </p:sp>
      </p:grpSp>
      <p:grpSp>
        <p:nvGrpSpPr>
          <p:cNvPr id="25" name="Group 24">
            <a:extLst>
              <a:ext uri="{FF2B5EF4-FFF2-40B4-BE49-F238E27FC236}">
                <a16:creationId xmlns:a16="http://schemas.microsoft.com/office/drawing/2014/main" id="{9442259B-AC27-2348-95ED-76818FA42B66}"/>
              </a:ext>
            </a:extLst>
          </p:cNvPr>
          <p:cNvGrpSpPr/>
          <p:nvPr userDrawn="1"/>
        </p:nvGrpSpPr>
        <p:grpSpPr>
          <a:xfrm>
            <a:off x="6752729" y="4543757"/>
            <a:ext cx="3560783" cy="933904"/>
            <a:chOff x="6752729" y="4543757"/>
            <a:chExt cx="3560783" cy="933904"/>
          </a:xfrm>
        </p:grpSpPr>
        <p:sp>
          <p:nvSpPr>
            <p:cNvPr id="26" name="TextBox 25">
              <a:extLst>
                <a:ext uri="{FF2B5EF4-FFF2-40B4-BE49-F238E27FC236}">
                  <a16:creationId xmlns:a16="http://schemas.microsoft.com/office/drawing/2014/main" id="{C04A7B01-6F46-5742-9282-C6A0CE4ADC39}"/>
                </a:ext>
              </a:extLst>
            </p:cNvPr>
            <p:cNvSpPr txBox="1"/>
            <p:nvPr/>
          </p:nvSpPr>
          <p:spPr>
            <a:xfrm>
              <a:off x="6752729" y="4543757"/>
              <a:ext cx="1648400"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Our Core Value</a:t>
              </a:r>
            </a:p>
          </p:txBody>
        </p:sp>
        <p:sp>
          <p:nvSpPr>
            <p:cNvPr id="27" name="TextBox 26">
              <a:extLst>
                <a:ext uri="{FF2B5EF4-FFF2-40B4-BE49-F238E27FC236}">
                  <a16:creationId xmlns:a16="http://schemas.microsoft.com/office/drawing/2014/main" id="{ED02F689-EAD7-D045-BDC3-B43F585E15C0}"/>
                </a:ext>
              </a:extLst>
            </p:cNvPr>
            <p:cNvSpPr txBox="1"/>
            <p:nvPr/>
          </p:nvSpPr>
          <p:spPr>
            <a:xfrm>
              <a:off x="6752729" y="4893142"/>
              <a:ext cx="3560783" cy="584519"/>
            </a:xfrm>
            <a:prstGeom prst="rect">
              <a:avLst/>
            </a:prstGeom>
            <a:noFill/>
          </p:spPr>
          <p:txBody>
            <a:bodyPr wrap="none" rtlCol="0">
              <a:spAutoFit/>
            </a:bodyPr>
            <a:lstStyle/>
            <a:p>
              <a:pPr>
                <a:lnSpc>
                  <a:spcPct val="140000"/>
                </a:lnSpc>
              </a:pPr>
              <a:r>
                <a:rPr lang="en-US" sz="1200">
                  <a:solidFill>
                    <a:schemeClr val="bg2"/>
                  </a:solidFill>
                  <a:latin typeface="Helvetica" panose="020B0604020202020204" pitchFamily="2" charset="0"/>
                </a:rPr>
                <a:t>Lorem ipsum dolor </a:t>
              </a:r>
              <a:r>
                <a:rPr lang="en-US" sz="1200" err="1">
                  <a:solidFill>
                    <a:schemeClr val="bg2"/>
                  </a:solidFill>
                  <a:latin typeface="Helvetica" panose="020B0604020202020204" pitchFamily="2" charset="0"/>
                </a:rPr>
                <a:t>amet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consectetur</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adipiscing</a:t>
              </a:r>
              <a:r>
                <a:rPr lang="en-US" sz="1200">
                  <a:solidFill>
                    <a:schemeClr val="bg2"/>
                  </a:solidFill>
                  <a:latin typeface="Helvetica" panose="020B0604020202020204" pitchFamily="2" charset="0"/>
                </a:rPr>
                <a:t> </a:t>
              </a:r>
              <a:endParaRPr lang="vi-VN" sz="1200">
                <a:solidFill>
                  <a:schemeClr val="bg2"/>
                </a:solidFill>
                <a:latin typeface="Roboto" pitchFamily="2" charset="0"/>
              </a:endParaRPr>
            </a:p>
            <a:p>
              <a:pPr>
                <a:lnSpc>
                  <a:spcPct val="140000"/>
                </a:lnSpc>
              </a:pPr>
              <a:r>
                <a:rPr lang="en-US" sz="1200" err="1">
                  <a:solidFill>
                    <a:schemeClr val="bg2"/>
                  </a:solidFill>
                  <a:latin typeface="Helvetica" panose="020B0604020202020204" pitchFamily="2" charset="0"/>
                </a:rPr>
                <a:t>elit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Proin</a:t>
              </a:r>
              <a:r>
                <a:rPr lang="en-US" sz="1200">
                  <a:solidFill>
                    <a:schemeClr val="bg2"/>
                  </a:solidFill>
                  <a:latin typeface="Helvetica" panose="020B0604020202020204" pitchFamily="2" charset="0"/>
                </a:rPr>
                <a:t> cursus ligula </a:t>
              </a:r>
              <a:r>
                <a:rPr lang="en-US" sz="1200" err="1">
                  <a:solidFill>
                    <a:schemeClr val="bg2"/>
                  </a:solidFill>
                  <a:latin typeface="Helvetica" panose="020B0604020202020204" pitchFamily="2" charset="0"/>
                </a:rPr>
                <a:t>eget</a:t>
              </a:r>
              <a:r>
                <a:rPr lang="en-US" sz="1200">
                  <a:solidFill>
                    <a:schemeClr val="bg2"/>
                  </a:solidFill>
                  <a:latin typeface="Helvetica" panose="020B0604020202020204" pitchFamily="2" charset="0"/>
                </a:rPr>
                <a:t> vestibulum porta. </a:t>
              </a:r>
            </a:p>
          </p:txBody>
        </p:sp>
      </p:grpSp>
      <p:sp>
        <p:nvSpPr>
          <p:cNvPr id="34" name="Text Placeholder 33">
            <a:extLst>
              <a:ext uri="{FF2B5EF4-FFF2-40B4-BE49-F238E27FC236}">
                <a16:creationId xmlns:a16="http://schemas.microsoft.com/office/drawing/2014/main" id="{198BB399-D426-7345-BB0A-FFAD46F52B25}"/>
              </a:ext>
            </a:extLst>
          </p:cNvPr>
          <p:cNvSpPr>
            <a:spLocks noGrp="1"/>
          </p:cNvSpPr>
          <p:nvPr>
            <p:ph type="body" sz="quarter" idx="10" hasCustomPrompt="1"/>
          </p:nvPr>
        </p:nvSpPr>
        <p:spPr>
          <a:xfrm>
            <a:off x="580010" y="2571750"/>
            <a:ext cx="3005451" cy="1200328"/>
          </a:xfrm>
        </p:spPr>
        <p:txBody>
          <a:bodyPr>
            <a:normAutofit/>
          </a:bodyPr>
          <a:lstStyle>
            <a:lvl1pPr marL="0" indent="0" algn="r">
              <a:spcBef>
                <a:spcPts val="0"/>
              </a:spcBef>
              <a:buNone/>
              <a:defRPr sz="4000" b="0" i="0">
                <a:solidFill>
                  <a:schemeClr val="bg1"/>
                </a:solidFill>
                <a:latin typeface="Helvetica" panose="020B0604020202020204" pitchFamily="2" charset="0"/>
                <a:ea typeface="Roboto Medium" pitchFamily="2" charset="0"/>
              </a:defRPr>
            </a:lvl1pPr>
          </a:lstStyle>
          <a:p>
            <a:pPr lvl="0"/>
            <a:r>
              <a:rPr lang="en-US"/>
              <a:t>Title </a:t>
            </a:r>
          </a:p>
          <a:p>
            <a:pPr lvl="0"/>
            <a:r>
              <a:rPr lang="en-US"/>
              <a:t>Text</a:t>
            </a:r>
          </a:p>
        </p:txBody>
      </p:sp>
      <p:sp>
        <p:nvSpPr>
          <p:cNvPr id="41" name="Text Placeholder 40">
            <a:extLst>
              <a:ext uri="{FF2B5EF4-FFF2-40B4-BE49-F238E27FC236}">
                <a16:creationId xmlns:a16="http://schemas.microsoft.com/office/drawing/2014/main" id="{1BD91235-F6E1-A948-AD8E-02CC5D3A1ECA}"/>
              </a:ext>
            </a:extLst>
          </p:cNvPr>
          <p:cNvSpPr>
            <a:spLocks noGrp="1"/>
          </p:cNvSpPr>
          <p:nvPr>
            <p:ph type="body" sz="quarter" idx="47" hasCustomPrompt="1"/>
          </p:nvPr>
        </p:nvSpPr>
        <p:spPr>
          <a:xfrm>
            <a:off x="6752729" y="1647203"/>
            <a:ext cx="3941762" cy="1002615"/>
          </a:xfrm>
        </p:spPr>
        <p:txBody>
          <a:bodyPr>
            <a:normAutofit/>
          </a:bodyPr>
          <a:lstStyle>
            <a:lvl1pPr marL="0" indent="0">
              <a:lnSpc>
                <a:spcPct val="90000"/>
              </a:lnSpc>
              <a:spcBef>
                <a:spcPts val="0"/>
              </a:spcBef>
              <a:buNone/>
              <a:defRPr sz="1400">
                <a:solidFill>
                  <a:schemeClr val="bg1"/>
                </a:solidFill>
                <a:latin typeface="Helvetica" panose="020B0604020202020204" pitchFamily="2" charset="0"/>
              </a:defRPr>
            </a:lvl1pPr>
          </a:lstStyle>
          <a:p>
            <a:pPr>
              <a:lnSpc>
                <a:spcPct val="140000"/>
              </a:lnSpc>
            </a:pPr>
            <a:r>
              <a:rPr lang="en-US" sz="1400">
                <a:solidFill>
                  <a:schemeClr val="bg2"/>
                </a:solidFill>
                <a:latin typeface="Roboto" pitchFamily="2" charset="0"/>
              </a:rPr>
              <a:t>Lorem ipsum dolor </a:t>
            </a:r>
            <a:r>
              <a:rPr lang="en-US" sz="1400" err="1">
                <a:solidFill>
                  <a:schemeClr val="bg2"/>
                </a:solidFill>
                <a:latin typeface="Roboto" pitchFamily="2" charset="0"/>
              </a:rPr>
              <a:t>amet</a:t>
            </a:r>
            <a:r>
              <a:rPr lang="en-US" sz="1400">
                <a:solidFill>
                  <a:schemeClr val="bg2"/>
                </a:solidFill>
                <a:latin typeface="Roboto" pitchFamily="2" charset="0"/>
              </a:rPr>
              <a:t>, </a:t>
            </a:r>
            <a:r>
              <a:rPr lang="en-US" sz="1400" err="1">
                <a:solidFill>
                  <a:schemeClr val="bg2"/>
                </a:solidFill>
                <a:latin typeface="Roboto" pitchFamily="2" charset="0"/>
              </a:rPr>
              <a:t>consectetur</a:t>
            </a:r>
            <a:r>
              <a:rPr lang="en-US" sz="1400">
                <a:solidFill>
                  <a:schemeClr val="bg2"/>
                </a:solidFill>
                <a:latin typeface="Roboto" pitchFamily="2" charset="0"/>
              </a:rPr>
              <a:t> </a:t>
            </a:r>
            <a:r>
              <a:rPr lang="en-US" sz="1400" err="1">
                <a:solidFill>
                  <a:schemeClr val="bg2"/>
                </a:solidFill>
                <a:latin typeface="Roboto" pitchFamily="2" charset="0"/>
              </a:rPr>
              <a:t>adipiscing</a:t>
            </a:r>
            <a:r>
              <a:rPr lang="en-US" sz="1400">
                <a:solidFill>
                  <a:schemeClr val="bg2"/>
                </a:solidFill>
                <a:latin typeface="Roboto" pitchFamily="2" charset="0"/>
              </a:rPr>
              <a:t> </a:t>
            </a:r>
            <a:r>
              <a:rPr lang="en-US" sz="1400" err="1">
                <a:solidFill>
                  <a:schemeClr val="bg2"/>
                </a:solidFill>
                <a:latin typeface="Roboto" pitchFamily="2" charset="0"/>
              </a:rPr>
              <a:t>elit</a:t>
            </a:r>
            <a:r>
              <a:rPr lang="en-US" sz="1400">
                <a:solidFill>
                  <a:schemeClr val="bg2"/>
                </a:solidFill>
                <a:latin typeface="Roboto" pitchFamily="2" charset="0"/>
              </a:rPr>
              <a:t>. </a:t>
            </a:r>
            <a:r>
              <a:rPr lang="en-US" sz="1400" err="1">
                <a:solidFill>
                  <a:schemeClr val="bg2"/>
                </a:solidFill>
                <a:latin typeface="Roboto" pitchFamily="2" charset="0"/>
              </a:rPr>
              <a:t>Proin</a:t>
            </a:r>
            <a:r>
              <a:rPr lang="en-US" sz="1400">
                <a:solidFill>
                  <a:schemeClr val="bg2"/>
                </a:solidFill>
                <a:latin typeface="Roboto" pitchFamily="2" charset="0"/>
              </a:rPr>
              <a:t> cursus ligula </a:t>
            </a:r>
            <a:r>
              <a:rPr lang="en-US" sz="1400" err="1">
                <a:solidFill>
                  <a:schemeClr val="bg2"/>
                </a:solidFill>
                <a:latin typeface="Roboto" pitchFamily="2" charset="0"/>
              </a:rPr>
              <a:t>eget</a:t>
            </a:r>
            <a:r>
              <a:rPr lang="en-US" sz="1400">
                <a:solidFill>
                  <a:schemeClr val="bg2"/>
                </a:solidFill>
                <a:latin typeface="Roboto" pitchFamily="2" charset="0"/>
              </a:rPr>
              <a:t> vestibulum porta. </a:t>
            </a:r>
          </a:p>
          <a:p>
            <a:pPr lvl="0"/>
            <a:endParaRPr lang="en-US"/>
          </a:p>
        </p:txBody>
      </p:sp>
    </p:spTree>
    <p:extLst>
      <p:ext uri="{BB962C8B-B14F-4D97-AF65-F5344CB8AC3E}">
        <p14:creationId xmlns:p14="http://schemas.microsoft.com/office/powerpoint/2010/main" val="176356282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2" name="Picture Placeholder 39">
            <a:extLst>
              <a:ext uri="{FF2B5EF4-FFF2-40B4-BE49-F238E27FC236}">
                <a16:creationId xmlns:a16="http://schemas.microsoft.com/office/drawing/2014/main" id="{D25B21BA-9556-6949-A24E-91448016FC08}"/>
              </a:ext>
            </a:extLst>
          </p:cNvPr>
          <p:cNvSpPr>
            <a:spLocks noGrp="1"/>
          </p:cNvSpPr>
          <p:nvPr>
            <p:ph type="pic" sz="quarter" idx="36" hasCustomPrompt="1"/>
          </p:nvPr>
        </p:nvSpPr>
        <p:spPr>
          <a:xfrm>
            <a:off x="856015" y="5029000"/>
            <a:ext cx="502920" cy="502920"/>
          </a:xfrm>
        </p:spPr>
        <p:txBody>
          <a:bodyPr>
            <a:normAutofit/>
          </a:bodyPr>
          <a:lstStyle>
            <a:lvl1pPr marL="0" indent="0">
              <a:buNone/>
              <a:defRPr sz="800"/>
            </a:lvl1pPr>
          </a:lstStyle>
          <a:p>
            <a:r>
              <a:rPr lang="en-US" sz="900"/>
              <a:t>Icon </a:t>
            </a:r>
            <a:endParaRPr lang="en-US"/>
          </a:p>
        </p:txBody>
      </p:sp>
      <p:sp>
        <p:nvSpPr>
          <p:cNvPr id="31" name="Picture Placeholder 39">
            <a:extLst>
              <a:ext uri="{FF2B5EF4-FFF2-40B4-BE49-F238E27FC236}">
                <a16:creationId xmlns:a16="http://schemas.microsoft.com/office/drawing/2014/main" id="{2DCA0753-FAD2-4949-B401-386612F70E11}"/>
              </a:ext>
            </a:extLst>
          </p:cNvPr>
          <p:cNvSpPr>
            <a:spLocks noGrp="1"/>
          </p:cNvSpPr>
          <p:nvPr>
            <p:ph type="pic" sz="quarter" idx="35" hasCustomPrompt="1"/>
          </p:nvPr>
        </p:nvSpPr>
        <p:spPr>
          <a:xfrm>
            <a:off x="856015" y="3662153"/>
            <a:ext cx="502920" cy="502920"/>
          </a:xfrm>
        </p:spPr>
        <p:txBody>
          <a:bodyPr>
            <a:normAutofit/>
          </a:bodyPr>
          <a:lstStyle>
            <a:lvl1pPr marL="0" indent="0">
              <a:buNone/>
              <a:defRPr sz="800"/>
            </a:lvl1pPr>
          </a:lstStyle>
          <a:p>
            <a:r>
              <a:rPr lang="en-US" sz="900"/>
              <a:t>Icon </a:t>
            </a:r>
            <a:endParaRPr lang="en-US"/>
          </a:p>
        </p:txBody>
      </p:sp>
      <p:sp>
        <p:nvSpPr>
          <p:cNvPr id="30" name="Picture Placeholder 39">
            <a:extLst>
              <a:ext uri="{FF2B5EF4-FFF2-40B4-BE49-F238E27FC236}">
                <a16:creationId xmlns:a16="http://schemas.microsoft.com/office/drawing/2014/main" id="{CBEFD294-D8F0-D34C-B634-D1FB9521F75B}"/>
              </a:ext>
            </a:extLst>
          </p:cNvPr>
          <p:cNvSpPr>
            <a:spLocks noGrp="1"/>
          </p:cNvSpPr>
          <p:nvPr>
            <p:ph type="pic" sz="quarter" idx="34" hasCustomPrompt="1"/>
          </p:nvPr>
        </p:nvSpPr>
        <p:spPr>
          <a:xfrm>
            <a:off x="856015" y="2260496"/>
            <a:ext cx="502920" cy="502920"/>
          </a:xfrm>
        </p:spPr>
        <p:txBody>
          <a:bodyPr>
            <a:normAutofit/>
          </a:bodyPr>
          <a:lstStyle>
            <a:lvl1pPr marL="0" indent="0">
              <a:buNone/>
              <a:defRPr sz="800"/>
            </a:lvl1pPr>
          </a:lstStyle>
          <a:p>
            <a:r>
              <a:rPr lang="en-US" sz="900"/>
              <a:t>Icon </a:t>
            </a:r>
            <a:endParaRPr lang="en-US"/>
          </a:p>
        </p:txBody>
      </p:sp>
      <p:sp>
        <p:nvSpPr>
          <p:cNvPr id="27" name="Picture Placeholder 39">
            <a:extLst>
              <a:ext uri="{FF2B5EF4-FFF2-40B4-BE49-F238E27FC236}">
                <a16:creationId xmlns:a16="http://schemas.microsoft.com/office/drawing/2014/main" id="{22792B0A-9018-5C4C-8115-3D601C2BF69D}"/>
              </a:ext>
            </a:extLst>
          </p:cNvPr>
          <p:cNvSpPr>
            <a:spLocks noGrp="1"/>
          </p:cNvSpPr>
          <p:nvPr>
            <p:ph type="pic" sz="quarter" idx="33" hasCustomPrompt="1"/>
          </p:nvPr>
        </p:nvSpPr>
        <p:spPr>
          <a:xfrm>
            <a:off x="856015" y="960919"/>
            <a:ext cx="502920" cy="502920"/>
          </a:xfrm>
        </p:spPr>
        <p:txBody>
          <a:bodyPr>
            <a:normAutofit/>
          </a:bodyPr>
          <a:lstStyle>
            <a:lvl1pPr marL="0" indent="0">
              <a:buNone/>
              <a:defRPr sz="800"/>
            </a:lvl1pPr>
          </a:lstStyle>
          <a:p>
            <a:r>
              <a:rPr lang="en-US" sz="900"/>
              <a:t>Icon </a:t>
            </a:r>
            <a:endParaRPr lang="en-US"/>
          </a:p>
        </p:txBody>
      </p:sp>
      <p:sp>
        <p:nvSpPr>
          <p:cNvPr id="6" name="Picture Placeholder 2">
            <a:extLst>
              <a:ext uri="{FF2B5EF4-FFF2-40B4-BE49-F238E27FC236}">
                <a16:creationId xmlns:a16="http://schemas.microsoft.com/office/drawing/2014/main" id="{014309CA-CA18-A742-B00F-338651DF83CC}"/>
              </a:ext>
            </a:extLst>
          </p:cNvPr>
          <p:cNvSpPr>
            <a:spLocks noGrp="1"/>
          </p:cNvSpPr>
          <p:nvPr>
            <p:ph type="pic" sz="quarter" idx="4294967295"/>
          </p:nvPr>
        </p:nvSpPr>
        <p:spPr>
          <a:xfrm>
            <a:off x="6094096" y="0"/>
            <a:ext cx="6097904" cy="6858000"/>
          </a:xfrm>
        </p:spPr>
      </p:sp>
      <p:sp>
        <p:nvSpPr>
          <p:cNvPr id="34" name="Text Placeholder 33">
            <a:extLst>
              <a:ext uri="{FF2B5EF4-FFF2-40B4-BE49-F238E27FC236}">
                <a16:creationId xmlns:a16="http://schemas.microsoft.com/office/drawing/2014/main" id="{F21B7B0E-E0E0-674B-A649-86DAE9AD6D0D}"/>
              </a:ext>
            </a:extLst>
          </p:cNvPr>
          <p:cNvSpPr>
            <a:spLocks noGrp="1"/>
          </p:cNvSpPr>
          <p:nvPr>
            <p:ph type="body" sz="quarter" idx="37" hasCustomPrompt="1"/>
          </p:nvPr>
        </p:nvSpPr>
        <p:spPr>
          <a:xfrm>
            <a:off x="1518820" y="968250"/>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01. Element Text</a:t>
            </a:r>
            <a:endParaRPr lang="en-US"/>
          </a:p>
        </p:txBody>
      </p:sp>
      <p:sp>
        <p:nvSpPr>
          <p:cNvPr id="37" name="Text Placeholder 36">
            <a:extLst>
              <a:ext uri="{FF2B5EF4-FFF2-40B4-BE49-F238E27FC236}">
                <a16:creationId xmlns:a16="http://schemas.microsoft.com/office/drawing/2014/main" id="{A1519D9F-5441-3B4E-AB61-152F312FBF25}"/>
              </a:ext>
            </a:extLst>
          </p:cNvPr>
          <p:cNvSpPr>
            <a:spLocks noGrp="1"/>
          </p:cNvSpPr>
          <p:nvPr>
            <p:ph type="body" sz="quarter" idx="38" hasCustomPrompt="1"/>
          </p:nvPr>
        </p:nvSpPr>
        <p:spPr>
          <a:xfrm>
            <a:off x="1518820" y="1352990"/>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39" name="Text Placeholder 33">
            <a:extLst>
              <a:ext uri="{FF2B5EF4-FFF2-40B4-BE49-F238E27FC236}">
                <a16:creationId xmlns:a16="http://schemas.microsoft.com/office/drawing/2014/main" id="{697FBDEF-990C-624B-83A3-5639EBAE0584}"/>
              </a:ext>
            </a:extLst>
          </p:cNvPr>
          <p:cNvSpPr>
            <a:spLocks noGrp="1"/>
          </p:cNvSpPr>
          <p:nvPr>
            <p:ph type="body" sz="quarter" idx="39" hasCustomPrompt="1"/>
          </p:nvPr>
        </p:nvSpPr>
        <p:spPr>
          <a:xfrm>
            <a:off x="1518218" y="2260496"/>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02. Element Text</a:t>
            </a:r>
            <a:endParaRPr lang="en-US"/>
          </a:p>
        </p:txBody>
      </p:sp>
      <p:sp>
        <p:nvSpPr>
          <p:cNvPr id="40" name="Text Placeholder 36">
            <a:extLst>
              <a:ext uri="{FF2B5EF4-FFF2-40B4-BE49-F238E27FC236}">
                <a16:creationId xmlns:a16="http://schemas.microsoft.com/office/drawing/2014/main" id="{B7525576-5E82-374B-9CAC-189C2DB88CC7}"/>
              </a:ext>
            </a:extLst>
          </p:cNvPr>
          <p:cNvSpPr>
            <a:spLocks noGrp="1"/>
          </p:cNvSpPr>
          <p:nvPr>
            <p:ph type="body" sz="quarter" idx="40" hasCustomPrompt="1"/>
          </p:nvPr>
        </p:nvSpPr>
        <p:spPr>
          <a:xfrm>
            <a:off x="1518218" y="2645236"/>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41" name="Text Placeholder 33">
            <a:extLst>
              <a:ext uri="{FF2B5EF4-FFF2-40B4-BE49-F238E27FC236}">
                <a16:creationId xmlns:a16="http://schemas.microsoft.com/office/drawing/2014/main" id="{3042A9DA-D9EE-F743-9267-A78C3CEF8768}"/>
              </a:ext>
            </a:extLst>
          </p:cNvPr>
          <p:cNvSpPr>
            <a:spLocks noGrp="1"/>
          </p:cNvSpPr>
          <p:nvPr>
            <p:ph type="body" sz="quarter" idx="41" hasCustomPrompt="1"/>
          </p:nvPr>
        </p:nvSpPr>
        <p:spPr>
          <a:xfrm>
            <a:off x="1518218" y="3662153"/>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03. Element Text</a:t>
            </a:r>
            <a:endParaRPr lang="en-US"/>
          </a:p>
        </p:txBody>
      </p:sp>
      <p:sp>
        <p:nvSpPr>
          <p:cNvPr id="42" name="Text Placeholder 36">
            <a:extLst>
              <a:ext uri="{FF2B5EF4-FFF2-40B4-BE49-F238E27FC236}">
                <a16:creationId xmlns:a16="http://schemas.microsoft.com/office/drawing/2014/main" id="{0F3A70A9-7D22-AC4A-BFCF-00598D529262}"/>
              </a:ext>
            </a:extLst>
          </p:cNvPr>
          <p:cNvSpPr>
            <a:spLocks noGrp="1"/>
          </p:cNvSpPr>
          <p:nvPr>
            <p:ph type="body" sz="quarter" idx="42" hasCustomPrompt="1"/>
          </p:nvPr>
        </p:nvSpPr>
        <p:spPr>
          <a:xfrm>
            <a:off x="1518218" y="4046893"/>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45" name="Text Placeholder 33">
            <a:extLst>
              <a:ext uri="{FF2B5EF4-FFF2-40B4-BE49-F238E27FC236}">
                <a16:creationId xmlns:a16="http://schemas.microsoft.com/office/drawing/2014/main" id="{16AFF59E-9672-9648-BEFD-84B2C96AFEE9}"/>
              </a:ext>
            </a:extLst>
          </p:cNvPr>
          <p:cNvSpPr>
            <a:spLocks noGrp="1"/>
          </p:cNvSpPr>
          <p:nvPr>
            <p:ph type="body" sz="quarter" idx="43" hasCustomPrompt="1"/>
          </p:nvPr>
        </p:nvSpPr>
        <p:spPr>
          <a:xfrm>
            <a:off x="1518218" y="5029000"/>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04. Element Text</a:t>
            </a:r>
            <a:endParaRPr lang="en-US"/>
          </a:p>
        </p:txBody>
      </p:sp>
      <p:sp>
        <p:nvSpPr>
          <p:cNvPr id="46" name="Text Placeholder 36">
            <a:extLst>
              <a:ext uri="{FF2B5EF4-FFF2-40B4-BE49-F238E27FC236}">
                <a16:creationId xmlns:a16="http://schemas.microsoft.com/office/drawing/2014/main" id="{1604DC44-D67E-C542-9259-BB7DDABDF204}"/>
              </a:ext>
            </a:extLst>
          </p:cNvPr>
          <p:cNvSpPr>
            <a:spLocks noGrp="1"/>
          </p:cNvSpPr>
          <p:nvPr>
            <p:ph type="body" sz="quarter" idx="44" hasCustomPrompt="1"/>
          </p:nvPr>
        </p:nvSpPr>
        <p:spPr>
          <a:xfrm>
            <a:off x="1518218" y="5413740"/>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Tree>
    <p:extLst>
      <p:ext uri="{BB962C8B-B14F-4D97-AF65-F5344CB8AC3E}">
        <p14:creationId xmlns:p14="http://schemas.microsoft.com/office/powerpoint/2010/main" val="182820846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A3084D23-EB68-0C4A-987B-0AA510417BD2}"/>
              </a:ext>
            </a:extLst>
          </p:cNvPr>
          <p:cNvSpPr/>
          <p:nvPr userDrawn="1"/>
        </p:nvSpPr>
        <p:spPr>
          <a:xfrm>
            <a:off x="12192" y="2061627"/>
            <a:ext cx="12191999" cy="2975427"/>
          </a:xfrm>
          <a:prstGeom prst="rect">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68" name="Text Placeholder 67">
            <a:extLst>
              <a:ext uri="{FF2B5EF4-FFF2-40B4-BE49-F238E27FC236}">
                <a16:creationId xmlns:a16="http://schemas.microsoft.com/office/drawing/2014/main" id="{8C0D7F80-A735-3149-BAC0-DD91B661F0CE}"/>
              </a:ext>
            </a:extLst>
          </p:cNvPr>
          <p:cNvSpPr>
            <a:spLocks noGrp="1"/>
          </p:cNvSpPr>
          <p:nvPr>
            <p:ph type="body" sz="quarter" idx="57" hasCustomPrompt="1"/>
          </p:nvPr>
        </p:nvSpPr>
        <p:spPr>
          <a:xfrm>
            <a:off x="204850" y="365325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33" name="Straight Connector 32">
            <a:extLst>
              <a:ext uri="{FF2B5EF4-FFF2-40B4-BE49-F238E27FC236}">
                <a16:creationId xmlns:a16="http://schemas.microsoft.com/office/drawing/2014/main" id="{AD4480F3-703C-8646-A3B8-0679D70DCAC1}"/>
              </a:ext>
            </a:extLst>
          </p:cNvPr>
          <p:cNvCxnSpPr>
            <a:cxnSpLocks/>
          </p:cNvCxnSpPr>
          <p:nvPr/>
        </p:nvCxnSpPr>
        <p:spPr>
          <a:xfrm>
            <a:off x="1336331" y="355769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9233BE43-6E5F-184C-B4D3-5D53E6AA9588}"/>
              </a:ext>
            </a:extLst>
          </p:cNvPr>
          <p:cNvCxnSpPr/>
          <p:nvPr userDrawn="1"/>
        </p:nvCxnSpPr>
        <p:spPr>
          <a:xfrm>
            <a:off x="3038420" y="2430815"/>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751220D-F6D6-9F47-88CF-B8A5F922959C}"/>
              </a:ext>
            </a:extLst>
          </p:cNvPr>
          <p:cNvCxnSpPr/>
          <p:nvPr userDrawn="1"/>
        </p:nvCxnSpPr>
        <p:spPr>
          <a:xfrm>
            <a:off x="6095999" y="2422454"/>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F113078-D903-A64A-8323-481C428317A1}"/>
              </a:ext>
            </a:extLst>
          </p:cNvPr>
          <p:cNvCxnSpPr/>
          <p:nvPr userDrawn="1"/>
        </p:nvCxnSpPr>
        <p:spPr>
          <a:xfrm>
            <a:off x="9149735" y="2422454"/>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AC78E8FF-1F3D-AB46-96B1-557A8E6BAECA}"/>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54" name="Text Placeholder 5">
            <a:extLst>
              <a:ext uri="{FF2B5EF4-FFF2-40B4-BE49-F238E27FC236}">
                <a16:creationId xmlns:a16="http://schemas.microsoft.com/office/drawing/2014/main" id="{5143FE92-9140-C444-8473-AC2969AAEA72}"/>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55" name="Text Placeholder 60">
            <a:extLst>
              <a:ext uri="{FF2B5EF4-FFF2-40B4-BE49-F238E27FC236}">
                <a16:creationId xmlns:a16="http://schemas.microsoft.com/office/drawing/2014/main" id="{94471BD4-88A2-F643-94C7-9E17AFE9F5E3}"/>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56" name="Picture Placeholder 39">
            <a:extLst>
              <a:ext uri="{FF2B5EF4-FFF2-40B4-BE49-F238E27FC236}">
                <a16:creationId xmlns:a16="http://schemas.microsoft.com/office/drawing/2014/main" id="{77035DB7-8D76-4E44-9D5B-CFFE883E5331}"/>
              </a:ext>
            </a:extLst>
          </p:cNvPr>
          <p:cNvSpPr>
            <a:spLocks noGrp="1"/>
          </p:cNvSpPr>
          <p:nvPr>
            <p:ph type="pic" sz="quarter" idx="33" hasCustomPrompt="1"/>
          </p:nvPr>
        </p:nvSpPr>
        <p:spPr>
          <a:xfrm>
            <a:off x="1273303" y="2463170"/>
            <a:ext cx="502920" cy="502920"/>
          </a:xfrm>
        </p:spPr>
        <p:txBody>
          <a:bodyPr>
            <a:normAutofit/>
          </a:bodyPr>
          <a:lstStyle>
            <a:lvl1pPr marL="0" indent="0">
              <a:buNone/>
              <a:defRPr sz="800"/>
            </a:lvl1pPr>
          </a:lstStyle>
          <a:p>
            <a:r>
              <a:rPr lang="en-US" sz="900"/>
              <a:t>Icon </a:t>
            </a:r>
            <a:endParaRPr lang="en-US"/>
          </a:p>
        </p:txBody>
      </p:sp>
      <p:sp>
        <p:nvSpPr>
          <p:cNvPr id="58" name="Picture Placeholder 39">
            <a:extLst>
              <a:ext uri="{FF2B5EF4-FFF2-40B4-BE49-F238E27FC236}">
                <a16:creationId xmlns:a16="http://schemas.microsoft.com/office/drawing/2014/main" id="{94EB204A-E7F5-F342-B402-588F20EF1544}"/>
              </a:ext>
            </a:extLst>
          </p:cNvPr>
          <p:cNvSpPr>
            <a:spLocks noGrp="1"/>
          </p:cNvSpPr>
          <p:nvPr>
            <p:ph type="pic" sz="quarter" idx="53" hasCustomPrompt="1"/>
          </p:nvPr>
        </p:nvSpPr>
        <p:spPr>
          <a:xfrm>
            <a:off x="4324750" y="2463170"/>
            <a:ext cx="502920" cy="502920"/>
          </a:xfrm>
        </p:spPr>
        <p:txBody>
          <a:bodyPr>
            <a:normAutofit/>
          </a:bodyPr>
          <a:lstStyle>
            <a:lvl1pPr marL="0" indent="0">
              <a:buNone/>
              <a:defRPr sz="800"/>
            </a:lvl1pPr>
          </a:lstStyle>
          <a:p>
            <a:r>
              <a:rPr lang="en-US" sz="900"/>
              <a:t>Icon </a:t>
            </a:r>
            <a:endParaRPr lang="en-US"/>
          </a:p>
        </p:txBody>
      </p:sp>
      <p:sp>
        <p:nvSpPr>
          <p:cNvPr id="59" name="Picture Placeholder 39">
            <a:extLst>
              <a:ext uri="{FF2B5EF4-FFF2-40B4-BE49-F238E27FC236}">
                <a16:creationId xmlns:a16="http://schemas.microsoft.com/office/drawing/2014/main" id="{D26B7474-F525-3A4D-8122-CCEE633460C9}"/>
              </a:ext>
            </a:extLst>
          </p:cNvPr>
          <p:cNvSpPr>
            <a:spLocks noGrp="1"/>
          </p:cNvSpPr>
          <p:nvPr>
            <p:ph type="pic" sz="quarter" idx="54" hasCustomPrompt="1"/>
          </p:nvPr>
        </p:nvSpPr>
        <p:spPr>
          <a:xfrm>
            <a:off x="7378485" y="2463170"/>
            <a:ext cx="502920" cy="502920"/>
          </a:xfrm>
        </p:spPr>
        <p:txBody>
          <a:bodyPr>
            <a:normAutofit/>
          </a:bodyPr>
          <a:lstStyle>
            <a:lvl1pPr marL="0" indent="0">
              <a:buNone/>
              <a:defRPr sz="800"/>
            </a:lvl1pPr>
          </a:lstStyle>
          <a:p>
            <a:r>
              <a:rPr lang="en-US" sz="900"/>
              <a:t>Icon </a:t>
            </a:r>
            <a:endParaRPr lang="en-US"/>
          </a:p>
        </p:txBody>
      </p:sp>
      <p:sp>
        <p:nvSpPr>
          <p:cNvPr id="60" name="Picture Placeholder 39">
            <a:extLst>
              <a:ext uri="{FF2B5EF4-FFF2-40B4-BE49-F238E27FC236}">
                <a16:creationId xmlns:a16="http://schemas.microsoft.com/office/drawing/2014/main" id="{12E2822F-7467-D142-88B8-AD87CA99E2B9}"/>
              </a:ext>
            </a:extLst>
          </p:cNvPr>
          <p:cNvSpPr>
            <a:spLocks noGrp="1"/>
          </p:cNvSpPr>
          <p:nvPr>
            <p:ph type="pic" sz="quarter" idx="55" hasCustomPrompt="1"/>
          </p:nvPr>
        </p:nvSpPr>
        <p:spPr>
          <a:xfrm>
            <a:off x="10425503" y="2463170"/>
            <a:ext cx="502920" cy="502920"/>
          </a:xfrm>
        </p:spPr>
        <p:txBody>
          <a:bodyPr>
            <a:normAutofit/>
          </a:bodyPr>
          <a:lstStyle>
            <a:lvl1pPr marL="0" indent="0">
              <a:buNone/>
              <a:defRPr sz="800"/>
            </a:lvl1pPr>
          </a:lstStyle>
          <a:p>
            <a:r>
              <a:rPr lang="en-US" sz="900"/>
              <a:t>Icon </a:t>
            </a:r>
            <a:endParaRPr lang="en-US"/>
          </a:p>
        </p:txBody>
      </p:sp>
      <p:sp>
        <p:nvSpPr>
          <p:cNvPr id="66" name="Text Placeholder 65">
            <a:extLst>
              <a:ext uri="{FF2B5EF4-FFF2-40B4-BE49-F238E27FC236}">
                <a16:creationId xmlns:a16="http://schemas.microsoft.com/office/drawing/2014/main" id="{1FAA0F42-26DC-5140-85D5-C64E3F635F32}"/>
              </a:ext>
            </a:extLst>
          </p:cNvPr>
          <p:cNvSpPr>
            <a:spLocks noGrp="1"/>
          </p:cNvSpPr>
          <p:nvPr>
            <p:ph type="body" sz="quarter" idx="56" hasCustomPrompt="1"/>
          </p:nvPr>
        </p:nvSpPr>
        <p:spPr>
          <a:xfrm>
            <a:off x="899676" y="315171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76" name="Text Placeholder 67">
            <a:extLst>
              <a:ext uri="{FF2B5EF4-FFF2-40B4-BE49-F238E27FC236}">
                <a16:creationId xmlns:a16="http://schemas.microsoft.com/office/drawing/2014/main" id="{274DF2DC-48E6-7E46-869D-0020A12B68C2}"/>
              </a:ext>
            </a:extLst>
          </p:cNvPr>
          <p:cNvSpPr>
            <a:spLocks noGrp="1"/>
          </p:cNvSpPr>
          <p:nvPr>
            <p:ph type="body" sz="quarter" idx="58" hasCustomPrompt="1"/>
          </p:nvPr>
        </p:nvSpPr>
        <p:spPr>
          <a:xfrm>
            <a:off x="3258585"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77" name="Straight Connector 76">
            <a:extLst>
              <a:ext uri="{FF2B5EF4-FFF2-40B4-BE49-F238E27FC236}">
                <a16:creationId xmlns:a16="http://schemas.microsoft.com/office/drawing/2014/main" id="{BAA7E9FF-C2D6-A749-9EE3-B7CBCF31D759}"/>
              </a:ext>
            </a:extLst>
          </p:cNvPr>
          <p:cNvCxnSpPr>
            <a:cxnSpLocks/>
          </p:cNvCxnSpPr>
          <p:nvPr userDrawn="1"/>
        </p:nvCxnSpPr>
        <p:spPr>
          <a:xfrm>
            <a:off x="4390066"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78" name="Text Placeholder 65">
            <a:extLst>
              <a:ext uri="{FF2B5EF4-FFF2-40B4-BE49-F238E27FC236}">
                <a16:creationId xmlns:a16="http://schemas.microsoft.com/office/drawing/2014/main" id="{F5EEE449-27A3-E949-9C3C-B344EB15C007}"/>
              </a:ext>
            </a:extLst>
          </p:cNvPr>
          <p:cNvSpPr>
            <a:spLocks noGrp="1"/>
          </p:cNvSpPr>
          <p:nvPr>
            <p:ph type="body" sz="quarter" idx="59" hasCustomPrompt="1"/>
          </p:nvPr>
        </p:nvSpPr>
        <p:spPr>
          <a:xfrm>
            <a:off x="3953411"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79" name="Text Placeholder 67">
            <a:extLst>
              <a:ext uri="{FF2B5EF4-FFF2-40B4-BE49-F238E27FC236}">
                <a16:creationId xmlns:a16="http://schemas.microsoft.com/office/drawing/2014/main" id="{82E0F845-A683-BA42-AAAC-D9045F78EE09}"/>
              </a:ext>
            </a:extLst>
          </p:cNvPr>
          <p:cNvSpPr>
            <a:spLocks noGrp="1"/>
          </p:cNvSpPr>
          <p:nvPr>
            <p:ph type="body" sz="quarter" idx="60" hasCustomPrompt="1"/>
          </p:nvPr>
        </p:nvSpPr>
        <p:spPr>
          <a:xfrm>
            <a:off x="6312320"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80" name="Straight Connector 79">
            <a:extLst>
              <a:ext uri="{FF2B5EF4-FFF2-40B4-BE49-F238E27FC236}">
                <a16:creationId xmlns:a16="http://schemas.microsoft.com/office/drawing/2014/main" id="{1AE2B3E5-417D-164A-82C0-635D284D5274}"/>
              </a:ext>
            </a:extLst>
          </p:cNvPr>
          <p:cNvCxnSpPr>
            <a:cxnSpLocks/>
          </p:cNvCxnSpPr>
          <p:nvPr userDrawn="1"/>
        </p:nvCxnSpPr>
        <p:spPr>
          <a:xfrm>
            <a:off x="7443801"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81" name="Text Placeholder 65">
            <a:extLst>
              <a:ext uri="{FF2B5EF4-FFF2-40B4-BE49-F238E27FC236}">
                <a16:creationId xmlns:a16="http://schemas.microsoft.com/office/drawing/2014/main" id="{04BFB263-9D8E-B94B-B909-D239B9A92B78}"/>
              </a:ext>
            </a:extLst>
          </p:cNvPr>
          <p:cNvSpPr>
            <a:spLocks noGrp="1"/>
          </p:cNvSpPr>
          <p:nvPr>
            <p:ph type="body" sz="quarter" idx="61" hasCustomPrompt="1"/>
          </p:nvPr>
        </p:nvSpPr>
        <p:spPr>
          <a:xfrm>
            <a:off x="7007146"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82" name="Text Placeholder 67">
            <a:extLst>
              <a:ext uri="{FF2B5EF4-FFF2-40B4-BE49-F238E27FC236}">
                <a16:creationId xmlns:a16="http://schemas.microsoft.com/office/drawing/2014/main" id="{B73FE21B-1961-834A-B11A-FA462194A9CF}"/>
              </a:ext>
            </a:extLst>
          </p:cNvPr>
          <p:cNvSpPr>
            <a:spLocks noGrp="1"/>
          </p:cNvSpPr>
          <p:nvPr>
            <p:ph type="body" sz="quarter" idx="62" hasCustomPrompt="1"/>
          </p:nvPr>
        </p:nvSpPr>
        <p:spPr>
          <a:xfrm>
            <a:off x="9359338"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83" name="Straight Connector 82">
            <a:extLst>
              <a:ext uri="{FF2B5EF4-FFF2-40B4-BE49-F238E27FC236}">
                <a16:creationId xmlns:a16="http://schemas.microsoft.com/office/drawing/2014/main" id="{90FF99C4-53A6-6A44-8D1E-AC535B523549}"/>
              </a:ext>
            </a:extLst>
          </p:cNvPr>
          <p:cNvCxnSpPr>
            <a:cxnSpLocks/>
          </p:cNvCxnSpPr>
          <p:nvPr userDrawn="1"/>
        </p:nvCxnSpPr>
        <p:spPr>
          <a:xfrm>
            <a:off x="10490819"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84" name="Text Placeholder 65">
            <a:extLst>
              <a:ext uri="{FF2B5EF4-FFF2-40B4-BE49-F238E27FC236}">
                <a16:creationId xmlns:a16="http://schemas.microsoft.com/office/drawing/2014/main" id="{A4876895-E7F1-EA44-A790-7CA64782EB43}"/>
              </a:ext>
            </a:extLst>
          </p:cNvPr>
          <p:cNvSpPr>
            <a:spLocks noGrp="1"/>
          </p:cNvSpPr>
          <p:nvPr>
            <p:ph type="body" sz="quarter" idx="63" hasCustomPrompt="1"/>
          </p:nvPr>
        </p:nvSpPr>
        <p:spPr>
          <a:xfrm>
            <a:off x="10054164"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86" name="Text Placeholder 17">
            <a:extLst>
              <a:ext uri="{FF2B5EF4-FFF2-40B4-BE49-F238E27FC236}">
                <a16:creationId xmlns:a16="http://schemas.microsoft.com/office/drawing/2014/main" id="{1570AC1D-4738-1142-84A7-B07389A10D02}"/>
              </a:ext>
            </a:extLst>
          </p:cNvPr>
          <p:cNvSpPr>
            <a:spLocks noGrp="1"/>
          </p:cNvSpPr>
          <p:nvPr>
            <p:ph type="body" sz="quarter" idx="20" hasCustomPrompt="1"/>
          </p:nvPr>
        </p:nvSpPr>
        <p:spPr>
          <a:xfrm>
            <a:off x="2014545" y="5270062"/>
            <a:ext cx="8162907" cy="832547"/>
          </a:xfrm>
        </p:spPr>
        <p:txBody>
          <a:bodyPr>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r>
              <a:rPr lang="en-US" sz="1200">
                <a:solidFill>
                  <a:srgbClr val="848484"/>
                </a:solidFill>
                <a:latin typeface="Roboto" pitchFamily="2" charset="0"/>
              </a:rPr>
              <a:t> </a:t>
            </a: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 </a:t>
            </a: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p:txBody>
      </p:sp>
    </p:spTree>
    <p:extLst>
      <p:ext uri="{BB962C8B-B14F-4D97-AF65-F5344CB8AC3E}">
        <p14:creationId xmlns:p14="http://schemas.microsoft.com/office/powerpoint/2010/main" val="120755349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2" name="Picture Placeholder 39">
            <a:extLst>
              <a:ext uri="{FF2B5EF4-FFF2-40B4-BE49-F238E27FC236}">
                <a16:creationId xmlns:a16="http://schemas.microsoft.com/office/drawing/2014/main" id="{ED35B977-3CCA-A64D-B80D-86CAA881257E}"/>
              </a:ext>
            </a:extLst>
          </p:cNvPr>
          <p:cNvSpPr>
            <a:spLocks noGrp="1"/>
          </p:cNvSpPr>
          <p:nvPr>
            <p:ph type="pic" sz="quarter" idx="33" hasCustomPrompt="1"/>
          </p:nvPr>
        </p:nvSpPr>
        <p:spPr>
          <a:xfrm>
            <a:off x="1332376" y="2222689"/>
            <a:ext cx="502920" cy="502920"/>
          </a:xfrm>
        </p:spPr>
        <p:txBody>
          <a:bodyPr>
            <a:normAutofit/>
          </a:bodyPr>
          <a:lstStyle>
            <a:lvl1pPr marL="0" indent="0">
              <a:buNone/>
              <a:defRPr sz="800"/>
            </a:lvl1pPr>
          </a:lstStyle>
          <a:p>
            <a:r>
              <a:rPr lang="en-US" sz="900"/>
              <a:t>Icon </a:t>
            </a:r>
            <a:endParaRPr lang="en-US"/>
          </a:p>
        </p:txBody>
      </p:sp>
      <p:cxnSp>
        <p:nvCxnSpPr>
          <p:cNvPr id="29" name="Straight Connector 28">
            <a:extLst>
              <a:ext uri="{FF2B5EF4-FFF2-40B4-BE49-F238E27FC236}">
                <a16:creationId xmlns:a16="http://schemas.microsoft.com/office/drawing/2014/main" id="{CB802207-4D52-D94F-A2EC-B041F524DB37}"/>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30" name="Text Placeholder 5">
            <a:extLst>
              <a:ext uri="{FF2B5EF4-FFF2-40B4-BE49-F238E27FC236}">
                <a16:creationId xmlns:a16="http://schemas.microsoft.com/office/drawing/2014/main" id="{0557859C-A793-2B48-B013-56EEBAA10E50}"/>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31" name="Text Placeholder 60">
            <a:extLst>
              <a:ext uri="{FF2B5EF4-FFF2-40B4-BE49-F238E27FC236}">
                <a16:creationId xmlns:a16="http://schemas.microsoft.com/office/drawing/2014/main" id="{0C6961AE-3FA7-1D45-B89C-712689E5BB1A}"/>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34" name="Text Placeholder 33">
            <a:extLst>
              <a:ext uri="{FF2B5EF4-FFF2-40B4-BE49-F238E27FC236}">
                <a16:creationId xmlns:a16="http://schemas.microsoft.com/office/drawing/2014/main" id="{0649AC2D-7FD4-6249-89ED-56080E72C76D}"/>
              </a:ext>
            </a:extLst>
          </p:cNvPr>
          <p:cNvSpPr>
            <a:spLocks noGrp="1"/>
          </p:cNvSpPr>
          <p:nvPr>
            <p:ph type="body" sz="quarter" idx="37" hasCustomPrompt="1"/>
          </p:nvPr>
        </p:nvSpPr>
        <p:spPr>
          <a:xfrm>
            <a:off x="2120544" y="2060328"/>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01</a:t>
            </a:r>
            <a:endParaRPr lang="en-US"/>
          </a:p>
        </p:txBody>
      </p:sp>
      <p:sp>
        <p:nvSpPr>
          <p:cNvPr id="35" name="Text Placeholder 39">
            <a:extLst>
              <a:ext uri="{FF2B5EF4-FFF2-40B4-BE49-F238E27FC236}">
                <a16:creationId xmlns:a16="http://schemas.microsoft.com/office/drawing/2014/main" id="{A8D21F2C-6A19-FD4B-ADC5-CB906ED39A2A}"/>
              </a:ext>
            </a:extLst>
          </p:cNvPr>
          <p:cNvSpPr>
            <a:spLocks noGrp="1"/>
          </p:cNvSpPr>
          <p:nvPr>
            <p:ph type="body" sz="quarter" idx="35" hasCustomPrompt="1"/>
          </p:nvPr>
        </p:nvSpPr>
        <p:spPr>
          <a:xfrm>
            <a:off x="2120544" y="2449678"/>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36" name="Picture Placeholder 39">
            <a:extLst>
              <a:ext uri="{FF2B5EF4-FFF2-40B4-BE49-F238E27FC236}">
                <a16:creationId xmlns:a16="http://schemas.microsoft.com/office/drawing/2014/main" id="{14906E49-593B-CF4F-BD2A-54F4FED965B7}"/>
              </a:ext>
            </a:extLst>
          </p:cNvPr>
          <p:cNvSpPr>
            <a:spLocks noGrp="1"/>
          </p:cNvSpPr>
          <p:nvPr>
            <p:ph type="pic" sz="quarter" idx="52" hasCustomPrompt="1"/>
          </p:nvPr>
        </p:nvSpPr>
        <p:spPr>
          <a:xfrm>
            <a:off x="1332376" y="3374828"/>
            <a:ext cx="502920" cy="502920"/>
          </a:xfrm>
        </p:spPr>
        <p:txBody>
          <a:bodyPr>
            <a:normAutofit/>
          </a:bodyPr>
          <a:lstStyle>
            <a:lvl1pPr marL="0" indent="0">
              <a:buNone/>
              <a:defRPr sz="800"/>
            </a:lvl1pPr>
          </a:lstStyle>
          <a:p>
            <a:r>
              <a:rPr lang="en-US" sz="900"/>
              <a:t>Icon </a:t>
            </a:r>
            <a:endParaRPr lang="en-US"/>
          </a:p>
        </p:txBody>
      </p:sp>
      <p:sp>
        <p:nvSpPr>
          <p:cNvPr id="37" name="Text Placeholder 33">
            <a:extLst>
              <a:ext uri="{FF2B5EF4-FFF2-40B4-BE49-F238E27FC236}">
                <a16:creationId xmlns:a16="http://schemas.microsoft.com/office/drawing/2014/main" id="{5BBBBDE4-8E45-6B4B-A15A-9AE71369935A}"/>
              </a:ext>
            </a:extLst>
          </p:cNvPr>
          <p:cNvSpPr>
            <a:spLocks noGrp="1"/>
          </p:cNvSpPr>
          <p:nvPr>
            <p:ph type="body" sz="quarter" idx="53" hasCustomPrompt="1"/>
          </p:nvPr>
        </p:nvSpPr>
        <p:spPr>
          <a:xfrm>
            <a:off x="2120545" y="3212467"/>
            <a:ext cx="2451455"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02</a:t>
            </a:r>
            <a:endParaRPr lang="en-US"/>
          </a:p>
        </p:txBody>
      </p:sp>
      <p:sp>
        <p:nvSpPr>
          <p:cNvPr id="38" name="Text Placeholder 39">
            <a:extLst>
              <a:ext uri="{FF2B5EF4-FFF2-40B4-BE49-F238E27FC236}">
                <a16:creationId xmlns:a16="http://schemas.microsoft.com/office/drawing/2014/main" id="{098C9986-0AA6-1A40-9A6F-652131DDB49E}"/>
              </a:ext>
            </a:extLst>
          </p:cNvPr>
          <p:cNvSpPr>
            <a:spLocks noGrp="1"/>
          </p:cNvSpPr>
          <p:nvPr>
            <p:ph type="body" sz="quarter" idx="54" hasCustomPrompt="1"/>
          </p:nvPr>
        </p:nvSpPr>
        <p:spPr>
          <a:xfrm>
            <a:off x="2120544" y="3601817"/>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39" name="Picture Placeholder 39">
            <a:extLst>
              <a:ext uri="{FF2B5EF4-FFF2-40B4-BE49-F238E27FC236}">
                <a16:creationId xmlns:a16="http://schemas.microsoft.com/office/drawing/2014/main" id="{E9F47202-D7E9-B549-B5A7-96B87169B9F9}"/>
              </a:ext>
            </a:extLst>
          </p:cNvPr>
          <p:cNvSpPr>
            <a:spLocks noGrp="1"/>
          </p:cNvSpPr>
          <p:nvPr>
            <p:ph type="pic" sz="quarter" idx="55" hasCustomPrompt="1"/>
          </p:nvPr>
        </p:nvSpPr>
        <p:spPr>
          <a:xfrm>
            <a:off x="1332376" y="4526967"/>
            <a:ext cx="502920" cy="502920"/>
          </a:xfrm>
        </p:spPr>
        <p:txBody>
          <a:bodyPr>
            <a:normAutofit/>
          </a:bodyPr>
          <a:lstStyle>
            <a:lvl1pPr marL="0" indent="0">
              <a:buNone/>
              <a:defRPr sz="800"/>
            </a:lvl1pPr>
          </a:lstStyle>
          <a:p>
            <a:r>
              <a:rPr lang="en-US" sz="900"/>
              <a:t>Icon </a:t>
            </a:r>
            <a:endParaRPr lang="en-US"/>
          </a:p>
        </p:txBody>
      </p:sp>
      <p:sp>
        <p:nvSpPr>
          <p:cNvPr id="40" name="Text Placeholder 33">
            <a:extLst>
              <a:ext uri="{FF2B5EF4-FFF2-40B4-BE49-F238E27FC236}">
                <a16:creationId xmlns:a16="http://schemas.microsoft.com/office/drawing/2014/main" id="{94A87D20-79C9-7C46-97C6-7C26F3110905}"/>
              </a:ext>
            </a:extLst>
          </p:cNvPr>
          <p:cNvSpPr>
            <a:spLocks noGrp="1"/>
          </p:cNvSpPr>
          <p:nvPr>
            <p:ph type="body" sz="quarter" idx="56" hasCustomPrompt="1"/>
          </p:nvPr>
        </p:nvSpPr>
        <p:spPr>
          <a:xfrm>
            <a:off x="2120544" y="4364606"/>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03</a:t>
            </a:r>
            <a:endParaRPr lang="en-US"/>
          </a:p>
        </p:txBody>
      </p:sp>
      <p:sp>
        <p:nvSpPr>
          <p:cNvPr id="41" name="Text Placeholder 39">
            <a:extLst>
              <a:ext uri="{FF2B5EF4-FFF2-40B4-BE49-F238E27FC236}">
                <a16:creationId xmlns:a16="http://schemas.microsoft.com/office/drawing/2014/main" id="{B9973FFB-BAAC-604B-AFF8-D26A900151AE}"/>
              </a:ext>
            </a:extLst>
          </p:cNvPr>
          <p:cNvSpPr>
            <a:spLocks noGrp="1"/>
          </p:cNvSpPr>
          <p:nvPr>
            <p:ph type="body" sz="quarter" idx="57" hasCustomPrompt="1"/>
          </p:nvPr>
        </p:nvSpPr>
        <p:spPr>
          <a:xfrm>
            <a:off x="2120544" y="4753956"/>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42" name="Picture Placeholder 39">
            <a:extLst>
              <a:ext uri="{FF2B5EF4-FFF2-40B4-BE49-F238E27FC236}">
                <a16:creationId xmlns:a16="http://schemas.microsoft.com/office/drawing/2014/main" id="{585DCFF1-DE4C-304B-8710-4E997157792A}"/>
              </a:ext>
            </a:extLst>
          </p:cNvPr>
          <p:cNvSpPr>
            <a:spLocks noGrp="1"/>
          </p:cNvSpPr>
          <p:nvPr>
            <p:ph type="pic" sz="quarter" idx="58" hasCustomPrompt="1"/>
          </p:nvPr>
        </p:nvSpPr>
        <p:spPr>
          <a:xfrm>
            <a:off x="1332376" y="5679106"/>
            <a:ext cx="502920" cy="502920"/>
          </a:xfrm>
        </p:spPr>
        <p:txBody>
          <a:bodyPr>
            <a:normAutofit/>
          </a:bodyPr>
          <a:lstStyle>
            <a:lvl1pPr marL="0" indent="0">
              <a:buNone/>
              <a:defRPr sz="800"/>
            </a:lvl1pPr>
          </a:lstStyle>
          <a:p>
            <a:r>
              <a:rPr lang="en-US" sz="900"/>
              <a:t>Icon </a:t>
            </a:r>
            <a:endParaRPr lang="en-US"/>
          </a:p>
        </p:txBody>
      </p:sp>
      <p:sp>
        <p:nvSpPr>
          <p:cNvPr id="43" name="Text Placeholder 33">
            <a:extLst>
              <a:ext uri="{FF2B5EF4-FFF2-40B4-BE49-F238E27FC236}">
                <a16:creationId xmlns:a16="http://schemas.microsoft.com/office/drawing/2014/main" id="{D17F4D94-C07C-C94B-9FC8-BADCC20D154F}"/>
              </a:ext>
            </a:extLst>
          </p:cNvPr>
          <p:cNvSpPr>
            <a:spLocks noGrp="1"/>
          </p:cNvSpPr>
          <p:nvPr>
            <p:ph type="body" sz="quarter" idx="59" hasCustomPrompt="1"/>
          </p:nvPr>
        </p:nvSpPr>
        <p:spPr>
          <a:xfrm>
            <a:off x="2120544" y="5516745"/>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04</a:t>
            </a:r>
            <a:endParaRPr lang="en-US"/>
          </a:p>
        </p:txBody>
      </p:sp>
      <p:sp>
        <p:nvSpPr>
          <p:cNvPr id="44" name="Text Placeholder 39">
            <a:extLst>
              <a:ext uri="{FF2B5EF4-FFF2-40B4-BE49-F238E27FC236}">
                <a16:creationId xmlns:a16="http://schemas.microsoft.com/office/drawing/2014/main" id="{7AF14A39-B964-6343-BBF0-9F87FA6D6913}"/>
              </a:ext>
            </a:extLst>
          </p:cNvPr>
          <p:cNvSpPr>
            <a:spLocks noGrp="1"/>
          </p:cNvSpPr>
          <p:nvPr>
            <p:ph type="body" sz="quarter" idx="60" hasCustomPrompt="1"/>
          </p:nvPr>
        </p:nvSpPr>
        <p:spPr>
          <a:xfrm>
            <a:off x="2120544" y="5906095"/>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Tree>
    <p:extLst>
      <p:ext uri="{BB962C8B-B14F-4D97-AF65-F5344CB8AC3E}">
        <p14:creationId xmlns:p14="http://schemas.microsoft.com/office/powerpoint/2010/main" val="127090893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0F1941C3-9128-4941-87F0-CB7291A89FCE}"/>
              </a:ext>
            </a:extLst>
          </p:cNvPr>
          <p:cNvSpPr txBox="1"/>
          <p:nvPr userDrawn="1"/>
        </p:nvSpPr>
        <p:spPr>
          <a:xfrm>
            <a:off x="1746299" y="3460982"/>
            <a:ext cx="1204945"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Feature 02</a:t>
            </a:r>
          </a:p>
        </p:txBody>
      </p:sp>
      <p:cxnSp>
        <p:nvCxnSpPr>
          <p:cNvPr id="26" name="Straight Connector 25">
            <a:extLst>
              <a:ext uri="{FF2B5EF4-FFF2-40B4-BE49-F238E27FC236}">
                <a16:creationId xmlns:a16="http://schemas.microsoft.com/office/drawing/2014/main" id="{0997D554-3420-7042-B73C-0D4FDB2BAB8E}"/>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7" name="Text Placeholder 5">
            <a:extLst>
              <a:ext uri="{FF2B5EF4-FFF2-40B4-BE49-F238E27FC236}">
                <a16:creationId xmlns:a16="http://schemas.microsoft.com/office/drawing/2014/main" id="{338BAF23-396B-DB41-8F3F-F0B4D9C0FAF3}"/>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28" name="Text Placeholder 60">
            <a:extLst>
              <a:ext uri="{FF2B5EF4-FFF2-40B4-BE49-F238E27FC236}">
                <a16:creationId xmlns:a16="http://schemas.microsoft.com/office/drawing/2014/main" id="{418B47C3-2B21-8F42-96C9-3615D96C2136}"/>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30" name="Text Placeholder 29">
            <a:extLst>
              <a:ext uri="{FF2B5EF4-FFF2-40B4-BE49-F238E27FC236}">
                <a16:creationId xmlns:a16="http://schemas.microsoft.com/office/drawing/2014/main" id="{75DBD633-1B1E-0140-A6B1-C4B375A04186}"/>
              </a:ext>
            </a:extLst>
          </p:cNvPr>
          <p:cNvSpPr>
            <a:spLocks noGrp="1"/>
          </p:cNvSpPr>
          <p:nvPr>
            <p:ph type="body" sz="quarter" idx="52" hasCustomPrompt="1"/>
          </p:nvPr>
        </p:nvSpPr>
        <p:spPr>
          <a:xfrm>
            <a:off x="1338451" y="2312059"/>
            <a:ext cx="2083991" cy="595548"/>
          </a:xfrm>
          <a:prstGeom prst="homePlate">
            <a:avLst/>
          </a:prstGeom>
          <a:solidFill>
            <a:srgbClr val="FFBCA5"/>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01</a:t>
            </a:r>
            <a:endParaRPr lang="en-US"/>
          </a:p>
        </p:txBody>
      </p:sp>
      <p:sp>
        <p:nvSpPr>
          <p:cNvPr id="32" name="Text Placeholder 29">
            <a:extLst>
              <a:ext uri="{FF2B5EF4-FFF2-40B4-BE49-F238E27FC236}">
                <a16:creationId xmlns:a16="http://schemas.microsoft.com/office/drawing/2014/main" id="{98FCD386-2A78-BC42-BA9C-7D07005697AB}"/>
              </a:ext>
            </a:extLst>
          </p:cNvPr>
          <p:cNvSpPr>
            <a:spLocks noGrp="1"/>
          </p:cNvSpPr>
          <p:nvPr>
            <p:ph type="body" sz="quarter" idx="53" hasCustomPrompt="1"/>
          </p:nvPr>
        </p:nvSpPr>
        <p:spPr>
          <a:xfrm>
            <a:off x="1338450" y="3332624"/>
            <a:ext cx="2083991" cy="595548"/>
          </a:xfrm>
          <a:prstGeom prst="homePlate">
            <a:avLst/>
          </a:prstGeom>
          <a:solidFill>
            <a:srgbClr val="FF9A79"/>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02</a:t>
            </a:r>
            <a:endParaRPr lang="en-US"/>
          </a:p>
        </p:txBody>
      </p:sp>
      <p:sp>
        <p:nvSpPr>
          <p:cNvPr id="35" name="Text Placeholder 29">
            <a:extLst>
              <a:ext uri="{FF2B5EF4-FFF2-40B4-BE49-F238E27FC236}">
                <a16:creationId xmlns:a16="http://schemas.microsoft.com/office/drawing/2014/main" id="{C8AB92C5-5B29-924B-8D41-A6E05C240C00}"/>
              </a:ext>
            </a:extLst>
          </p:cNvPr>
          <p:cNvSpPr>
            <a:spLocks noGrp="1"/>
          </p:cNvSpPr>
          <p:nvPr>
            <p:ph type="body" sz="quarter" idx="54" hasCustomPrompt="1"/>
          </p:nvPr>
        </p:nvSpPr>
        <p:spPr>
          <a:xfrm>
            <a:off x="1338450" y="4352910"/>
            <a:ext cx="2083991" cy="595548"/>
          </a:xfrm>
          <a:prstGeom prst="homePlate">
            <a:avLst/>
          </a:prstGeom>
          <a:solidFill>
            <a:srgbClr val="FF7448"/>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03</a:t>
            </a:r>
            <a:endParaRPr lang="en-US"/>
          </a:p>
        </p:txBody>
      </p:sp>
      <p:sp>
        <p:nvSpPr>
          <p:cNvPr id="36" name="Text Placeholder 29">
            <a:extLst>
              <a:ext uri="{FF2B5EF4-FFF2-40B4-BE49-F238E27FC236}">
                <a16:creationId xmlns:a16="http://schemas.microsoft.com/office/drawing/2014/main" id="{92CD2C05-D713-904D-9252-8C3E90993A25}"/>
              </a:ext>
            </a:extLst>
          </p:cNvPr>
          <p:cNvSpPr>
            <a:spLocks noGrp="1"/>
          </p:cNvSpPr>
          <p:nvPr>
            <p:ph type="body" sz="quarter" idx="55" hasCustomPrompt="1"/>
          </p:nvPr>
        </p:nvSpPr>
        <p:spPr>
          <a:xfrm>
            <a:off x="1338450" y="5376059"/>
            <a:ext cx="2083991" cy="595548"/>
          </a:xfrm>
          <a:prstGeom prst="homePlate">
            <a:avLst/>
          </a:prstGeom>
          <a:solidFill>
            <a:srgbClr val="FD4F00"/>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04</a:t>
            </a:r>
            <a:endParaRPr lang="en-US"/>
          </a:p>
        </p:txBody>
      </p:sp>
      <p:sp>
        <p:nvSpPr>
          <p:cNvPr id="39" name="Text Placeholder 38">
            <a:extLst>
              <a:ext uri="{FF2B5EF4-FFF2-40B4-BE49-F238E27FC236}">
                <a16:creationId xmlns:a16="http://schemas.microsoft.com/office/drawing/2014/main" id="{8D26232A-CE6F-9542-BA8D-DB0B0864DB84}"/>
              </a:ext>
            </a:extLst>
          </p:cNvPr>
          <p:cNvSpPr>
            <a:spLocks noGrp="1"/>
          </p:cNvSpPr>
          <p:nvPr>
            <p:ph type="body" sz="quarter" idx="56" hasCustomPrompt="1"/>
          </p:nvPr>
        </p:nvSpPr>
        <p:spPr>
          <a:xfrm>
            <a:off x="3668874" y="2311777"/>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0" name="Text Placeholder 38">
            <a:extLst>
              <a:ext uri="{FF2B5EF4-FFF2-40B4-BE49-F238E27FC236}">
                <a16:creationId xmlns:a16="http://schemas.microsoft.com/office/drawing/2014/main" id="{4C2CA0AD-5C2D-5043-BC8D-C994A4DD722C}"/>
              </a:ext>
            </a:extLst>
          </p:cNvPr>
          <p:cNvSpPr>
            <a:spLocks noGrp="1"/>
          </p:cNvSpPr>
          <p:nvPr>
            <p:ph type="body" sz="quarter" idx="57" hasCustomPrompt="1"/>
          </p:nvPr>
        </p:nvSpPr>
        <p:spPr>
          <a:xfrm>
            <a:off x="3668874" y="3332484"/>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1" name="Text Placeholder 38">
            <a:extLst>
              <a:ext uri="{FF2B5EF4-FFF2-40B4-BE49-F238E27FC236}">
                <a16:creationId xmlns:a16="http://schemas.microsoft.com/office/drawing/2014/main" id="{EEED3B9A-162A-AF40-B851-09F6113E2656}"/>
              </a:ext>
            </a:extLst>
          </p:cNvPr>
          <p:cNvSpPr>
            <a:spLocks noGrp="1"/>
          </p:cNvSpPr>
          <p:nvPr>
            <p:ph type="body" sz="quarter" idx="58" hasCustomPrompt="1"/>
          </p:nvPr>
        </p:nvSpPr>
        <p:spPr>
          <a:xfrm>
            <a:off x="3668873" y="4352910"/>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2" name="Text Placeholder 38">
            <a:extLst>
              <a:ext uri="{FF2B5EF4-FFF2-40B4-BE49-F238E27FC236}">
                <a16:creationId xmlns:a16="http://schemas.microsoft.com/office/drawing/2014/main" id="{53509264-D634-B641-9901-F11F901A45A2}"/>
              </a:ext>
            </a:extLst>
          </p:cNvPr>
          <p:cNvSpPr>
            <a:spLocks noGrp="1"/>
          </p:cNvSpPr>
          <p:nvPr>
            <p:ph type="body" sz="quarter" idx="59" hasCustomPrompt="1"/>
          </p:nvPr>
        </p:nvSpPr>
        <p:spPr>
          <a:xfrm>
            <a:off x="3668872" y="5376058"/>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Tree>
    <p:extLst>
      <p:ext uri="{BB962C8B-B14F-4D97-AF65-F5344CB8AC3E}">
        <p14:creationId xmlns:p14="http://schemas.microsoft.com/office/powerpoint/2010/main" val="128427026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1" name="Picture Placeholder 39">
            <a:extLst>
              <a:ext uri="{FF2B5EF4-FFF2-40B4-BE49-F238E27FC236}">
                <a16:creationId xmlns:a16="http://schemas.microsoft.com/office/drawing/2014/main" id="{DDE7EC67-D6D6-3341-8A82-E2E90152071A}"/>
              </a:ext>
            </a:extLst>
          </p:cNvPr>
          <p:cNvSpPr>
            <a:spLocks noGrp="1"/>
          </p:cNvSpPr>
          <p:nvPr>
            <p:ph type="pic" sz="quarter" idx="35" hasCustomPrompt="1"/>
          </p:nvPr>
        </p:nvSpPr>
        <p:spPr>
          <a:xfrm>
            <a:off x="1839526" y="3870216"/>
            <a:ext cx="502920" cy="502920"/>
          </a:xfrm>
        </p:spPr>
        <p:txBody>
          <a:bodyPr>
            <a:normAutofit/>
          </a:bodyPr>
          <a:lstStyle>
            <a:lvl1pPr marL="0" indent="0">
              <a:buNone/>
              <a:defRPr sz="800"/>
            </a:lvl1pPr>
          </a:lstStyle>
          <a:p>
            <a:r>
              <a:rPr lang="en-US" sz="900"/>
              <a:t>Icon </a:t>
            </a:r>
            <a:endParaRPr lang="en-US"/>
          </a:p>
        </p:txBody>
      </p:sp>
      <p:sp>
        <p:nvSpPr>
          <p:cNvPr id="32" name="Text Placeholder 28">
            <a:extLst>
              <a:ext uri="{FF2B5EF4-FFF2-40B4-BE49-F238E27FC236}">
                <a16:creationId xmlns:a16="http://schemas.microsoft.com/office/drawing/2014/main" id="{534FC126-91AD-DC4C-A6EA-99D5C529AABA}"/>
              </a:ext>
            </a:extLst>
          </p:cNvPr>
          <p:cNvSpPr>
            <a:spLocks noGrp="1"/>
          </p:cNvSpPr>
          <p:nvPr>
            <p:ph type="body" sz="quarter" idx="36" hasCustomPrompt="1"/>
          </p:nvPr>
        </p:nvSpPr>
        <p:spPr>
          <a:xfrm>
            <a:off x="776299" y="44811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3" name="Text Placeholder 17">
            <a:extLst>
              <a:ext uri="{FF2B5EF4-FFF2-40B4-BE49-F238E27FC236}">
                <a16:creationId xmlns:a16="http://schemas.microsoft.com/office/drawing/2014/main" id="{002F1354-0048-2E4C-B649-C01C6DB6C891}"/>
              </a:ext>
            </a:extLst>
          </p:cNvPr>
          <p:cNvSpPr>
            <a:spLocks noGrp="1"/>
          </p:cNvSpPr>
          <p:nvPr>
            <p:ph type="body" sz="quarter" idx="37" hasCustomPrompt="1"/>
          </p:nvPr>
        </p:nvSpPr>
        <p:spPr>
          <a:xfrm>
            <a:off x="664548" y="50466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23" name="Picture Placeholder 1">
            <a:extLst>
              <a:ext uri="{FF2B5EF4-FFF2-40B4-BE49-F238E27FC236}">
                <a16:creationId xmlns:a16="http://schemas.microsoft.com/office/drawing/2014/main" id="{C1239DF3-45F5-4644-BB98-FED5F76C4EEF}"/>
              </a:ext>
            </a:extLst>
          </p:cNvPr>
          <p:cNvSpPr>
            <a:spLocks noGrp="1"/>
          </p:cNvSpPr>
          <p:nvPr>
            <p:ph type="pic" sz="quarter" idx="17"/>
          </p:nvPr>
        </p:nvSpPr>
        <p:spPr>
          <a:xfrm>
            <a:off x="4098099" y="0"/>
            <a:ext cx="3995803" cy="6857995"/>
          </a:xfrm>
        </p:spPr>
      </p:sp>
      <p:sp>
        <p:nvSpPr>
          <p:cNvPr id="25" name="Picture Placeholder 39">
            <a:extLst>
              <a:ext uri="{FF2B5EF4-FFF2-40B4-BE49-F238E27FC236}">
                <a16:creationId xmlns:a16="http://schemas.microsoft.com/office/drawing/2014/main" id="{CE8B3AF9-A2F3-FA4C-891C-AF6764B1B686}"/>
              </a:ext>
            </a:extLst>
          </p:cNvPr>
          <p:cNvSpPr>
            <a:spLocks noGrp="1"/>
          </p:cNvSpPr>
          <p:nvPr>
            <p:ph type="pic" sz="quarter" idx="33" hasCustomPrompt="1"/>
          </p:nvPr>
        </p:nvSpPr>
        <p:spPr>
          <a:xfrm>
            <a:off x="1839526" y="1125790"/>
            <a:ext cx="502920" cy="502920"/>
          </a:xfrm>
        </p:spPr>
        <p:txBody>
          <a:bodyPr>
            <a:normAutofit/>
          </a:bodyPr>
          <a:lstStyle>
            <a:lvl1pPr marL="0" indent="0">
              <a:buNone/>
              <a:defRPr sz="800"/>
            </a:lvl1pPr>
          </a:lstStyle>
          <a:p>
            <a:r>
              <a:rPr lang="en-US" sz="900"/>
              <a:t>Icon </a:t>
            </a:r>
            <a:endParaRPr lang="en-US"/>
          </a:p>
        </p:txBody>
      </p:sp>
      <p:sp>
        <p:nvSpPr>
          <p:cNvPr id="29" name="Text Placeholder 28">
            <a:extLst>
              <a:ext uri="{FF2B5EF4-FFF2-40B4-BE49-F238E27FC236}">
                <a16:creationId xmlns:a16="http://schemas.microsoft.com/office/drawing/2014/main" id="{035F1DC5-BFC5-6C4E-8C57-4DB04228EA2C}"/>
              </a:ext>
            </a:extLst>
          </p:cNvPr>
          <p:cNvSpPr>
            <a:spLocks noGrp="1"/>
          </p:cNvSpPr>
          <p:nvPr>
            <p:ph type="body" sz="quarter" idx="34" hasCustomPrompt="1"/>
          </p:nvPr>
        </p:nvSpPr>
        <p:spPr>
          <a:xfrm>
            <a:off x="776299" y="1736741"/>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0" name="Text Placeholder 17">
            <a:extLst>
              <a:ext uri="{FF2B5EF4-FFF2-40B4-BE49-F238E27FC236}">
                <a16:creationId xmlns:a16="http://schemas.microsoft.com/office/drawing/2014/main" id="{BAD10E98-7CF5-2D46-BD96-F7AAD237C465}"/>
              </a:ext>
            </a:extLst>
          </p:cNvPr>
          <p:cNvSpPr>
            <a:spLocks noGrp="1"/>
          </p:cNvSpPr>
          <p:nvPr>
            <p:ph type="body" sz="quarter" idx="20" hasCustomPrompt="1"/>
          </p:nvPr>
        </p:nvSpPr>
        <p:spPr>
          <a:xfrm>
            <a:off x="664548" y="2302254"/>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4" name="Picture Placeholder 39">
            <a:extLst>
              <a:ext uri="{FF2B5EF4-FFF2-40B4-BE49-F238E27FC236}">
                <a16:creationId xmlns:a16="http://schemas.microsoft.com/office/drawing/2014/main" id="{8A3933E3-DACC-C741-9423-63C626B7CF02}"/>
              </a:ext>
            </a:extLst>
          </p:cNvPr>
          <p:cNvSpPr>
            <a:spLocks noGrp="1"/>
          </p:cNvSpPr>
          <p:nvPr>
            <p:ph type="pic" sz="quarter" idx="38" hasCustomPrompt="1"/>
          </p:nvPr>
        </p:nvSpPr>
        <p:spPr>
          <a:xfrm>
            <a:off x="9849554" y="1125790"/>
            <a:ext cx="502920" cy="502920"/>
          </a:xfrm>
        </p:spPr>
        <p:txBody>
          <a:bodyPr>
            <a:normAutofit/>
          </a:bodyPr>
          <a:lstStyle>
            <a:lvl1pPr marL="0" indent="0">
              <a:buNone/>
              <a:defRPr sz="800"/>
            </a:lvl1pPr>
          </a:lstStyle>
          <a:p>
            <a:r>
              <a:rPr lang="en-US" sz="900"/>
              <a:t>Icon </a:t>
            </a:r>
            <a:endParaRPr lang="en-US"/>
          </a:p>
        </p:txBody>
      </p:sp>
      <p:sp>
        <p:nvSpPr>
          <p:cNvPr id="35" name="Text Placeholder 28">
            <a:extLst>
              <a:ext uri="{FF2B5EF4-FFF2-40B4-BE49-F238E27FC236}">
                <a16:creationId xmlns:a16="http://schemas.microsoft.com/office/drawing/2014/main" id="{D035E891-923A-C64B-BC65-3C4A01008CFF}"/>
              </a:ext>
            </a:extLst>
          </p:cNvPr>
          <p:cNvSpPr>
            <a:spLocks noGrp="1"/>
          </p:cNvSpPr>
          <p:nvPr>
            <p:ph type="body" sz="quarter" idx="39" hasCustomPrompt="1"/>
          </p:nvPr>
        </p:nvSpPr>
        <p:spPr>
          <a:xfrm>
            <a:off x="8786327" y="1736741"/>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6" name="Text Placeholder 17">
            <a:extLst>
              <a:ext uri="{FF2B5EF4-FFF2-40B4-BE49-F238E27FC236}">
                <a16:creationId xmlns:a16="http://schemas.microsoft.com/office/drawing/2014/main" id="{2C41B532-41F2-9A47-92EF-B4FD0DC66D22}"/>
              </a:ext>
            </a:extLst>
          </p:cNvPr>
          <p:cNvSpPr>
            <a:spLocks noGrp="1"/>
          </p:cNvSpPr>
          <p:nvPr>
            <p:ph type="body" sz="quarter" idx="40" hasCustomPrompt="1"/>
          </p:nvPr>
        </p:nvSpPr>
        <p:spPr>
          <a:xfrm>
            <a:off x="8674576" y="2302254"/>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7" name="Picture Placeholder 39">
            <a:extLst>
              <a:ext uri="{FF2B5EF4-FFF2-40B4-BE49-F238E27FC236}">
                <a16:creationId xmlns:a16="http://schemas.microsoft.com/office/drawing/2014/main" id="{BF179F5B-ADC7-4C43-B5A0-449EC84F659C}"/>
              </a:ext>
            </a:extLst>
          </p:cNvPr>
          <p:cNvSpPr>
            <a:spLocks noGrp="1"/>
          </p:cNvSpPr>
          <p:nvPr>
            <p:ph type="pic" sz="quarter" idx="41" hasCustomPrompt="1"/>
          </p:nvPr>
        </p:nvSpPr>
        <p:spPr>
          <a:xfrm>
            <a:off x="9849554" y="3870216"/>
            <a:ext cx="502920" cy="502920"/>
          </a:xfrm>
        </p:spPr>
        <p:txBody>
          <a:bodyPr>
            <a:normAutofit/>
          </a:bodyPr>
          <a:lstStyle>
            <a:lvl1pPr marL="0" indent="0">
              <a:buNone/>
              <a:defRPr sz="800"/>
            </a:lvl1pPr>
          </a:lstStyle>
          <a:p>
            <a:r>
              <a:rPr lang="en-US" sz="900"/>
              <a:t>Icon </a:t>
            </a:r>
            <a:endParaRPr lang="en-US"/>
          </a:p>
        </p:txBody>
      </p:sp>
      <p:sp>
        <p:nvSpPr>
          <p:cNvPr id="38" name="Text Placeholder 28">
            <a:extLst>
              <a:ext uri="{FF2B5EF4-FFF2-40B4-BE49-F238E27FC236}">
                <a16:creationId xmlns:a16="http://schemas.microsoft.com/office/drawing/2014/main" id="{314A9550-6FAD-2049-AE9B-7A7FCBE90A5C}"/>
              </a:ext>
            </a:extLst>
          </p:cNvPr>
          <p:cNvSpPr>
            <a:spLocks noGrp="1"/>
          </p:cNvSpPr>
          <p:nvPr>
            <p:ph type="body" sz="quarter" idx="42" hasCustomPrompt="1"/>
          </p:nvPr>
        </p:nvSpPr>
        <p:spPr>
          <a:xfrm>
            <a:off x="8786327" y="44811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9" name="Text Placeholder 17">
            <a:extLst>
              <a:ext uri="{FF2B5EF4-FFF2-40B4-BE49-F238E27FC236}">
                <a16:creationId xmlns:a16="http://schemas.microsoft.com/office/drawing/2014/main" id="{64B2D9CC-D57C-C648-9127-FCE1FB34424E}"/>
              </a:ext>
            </a:extLst>
          </p:cNvPr>
          <p:cNvSpPr>
            <a:spLocks noGrp="1"/>
          </p:cNvSpPr>
          <p:nvPr>
            <p:ph type="body" sz="quarter" idx="43" hasCustomPrompt="1"/>
          </p:nvPr>
        </p:nvSpPr>
        <p:spPr>
          <a:xfrm>
            <a:off x="8674576" y="50466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Tree>
    <p:extLst>
      <p:ext uri="{BB962C8B-B14F-4D97-AF65-F5344CB8AC3E}">
        <p14:creationId xmlns:p14="http://schemas.microsoft.com/office/powerpoint/2010/main" val="4131326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25" name="Picture Placeholder 39">
            <a:extLst>
              <a:ext uri="{FF2B5EF4-FFF2-40B4-BE49-F238E27FC236}">
                <a16:creationId xmlns:a16="http://schemas.microsoft.com/office/drawing/2014/main" id="{8BD10110-47E1-8342-9ADA-A8A42530F959}"/>
              </a:ext>
            </a:extLst>
          </p:cNvPr>
          <p:cNvSpPr>
            <a:spLocks noGrp="1"/>
          </p:cNvSpPr>
          <p:nvPr>
            <p:ph type="pic" sz="quarter" idx="33" hasCustomPrompt="1"/>
          </p:nvPr>
        </p:nvSpPr>
        <p:spPr>
          <a:xfrm>
            <a:off x="6261441" y="893504"/>
            <a:ext cx="502920" cy="502920"/>
          </a:xfrm>
        </p:spPr>
        <p:txBody>
          <a:bodyPr>
            <a:normAutofit/>
          </a:bodyPr>
          <a:lstStyle>
            <a:lvl1pPr marL="0" indent="0">
              <a:buNone/>
              <a:defRPr sz="800"/>
            </a:lvl1pPr>
          </a:lstStyle>
          <a:p>
            <a:r>
              <a:rPr lang="en-US" sz="900"/>
              <a:t>Icon </a:t>
            </a:r>
            <a:endParaRPr lang="en-US"/>
          </a:p>
        </p:txBody>
      </p:sp>
      <p:sp>
        <p:nvSpPr>
          <p:cNvPr id="26" name="Text Placeholder 28">
            <a:extLst>
              <a:ext uri="{FF2B5EF4-FFF2-40B4-BE49-F238E27FC236}">
                <a16:creationId xmlns:a16="http://schemas.microsoft.com/office/drawing/2014/main" id="{FC263724-3428-FF4E-83A2-EF1F2A876187}"/>
              </a:ext>
            </a:extLst>
          </p:cNvPr>
          <p:cNvSpPr>
            <a:spLocks noGrp="1"/>
          </p:cNvSpPr>
          <p:nvPr>
            <p:ph type="body" sz="quarter" idx="34" hasCustomPrompt="1"/>
          </p:nvPr>
        </p:nvSpPr>
        <p:spPr>
          <a:xfrm>
            <a:off x="5198214" y="1504455"/>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27" name="Text Placeholder 17">
            <a:extLst>
              <a:ext uri="{FF2B5EF4-FFF2-40B4-BE49-F238E27FC236}">
                <a16:creationId xmlns:a16="http://schemas.microsoft.com/office/drawing/2014/main" id="{2472552E-61CE-C84A-90AE-8A10A58CE234}"/>
              </a:ext>
            </a:extLst>
          </p:cNvPr>
          <p:cNvSpPr>
            <a:spLocks noGrp="1"/>
          </p:cNvSpPr>
          <p:nvPr>
            <p:ph type="body" sz="quarter" idx="20" hasCustomPrompt="1"/>
          </p:nvPr>
        </p:nvSpPr>
        <p:spPr>
          <a:xfrm>
            <a:off x="5086463" y="2069968"/>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6" name="Picture Placeholder 2">
            <a:extLst>
              <a:ext uri="{FF2B5EF4-FFF2-40B4-BE49-F238E27FC236}">
                <a16:creationId xmlns:a16="http://schemas.microsoft.com/office/drawing/2014/main" id="{B140DC7F-8128-1345-92C4-AA850158DC39}"/>
              </a:ext>
            </a:extLst>
          </p:cNvPr>
          <p:cNvSpPr>
            <a:spLocks noGrp="1"/>
          </p:cNvSpPr>
          <p:nvPr>
            <p:ph type="pic" sz="quarter" idx="24"/>
          </p:nvPr>
        </p:nvSpPr>
        <p:spPr>
          <a:xfrm>
            <a:off x="0" y="0"/>
            <a:ext cx="4555217" cy="6857998"/>
          </a:xfrm>
        </p:spPr>
      </p:sp>
      <p:cxnSp>
        <p:nvCxnSpPr>
          <p:cNvPr id="19" name="Straight Connector 18">
            <a:extLst>
              <a:ext uri="{FF2B5EF4-FFF2-40B4-BE49-F238E27FC236}">
                <a16:creationId xmlns:a16="http://schemas.microsoft.com/office/drawing/2014/main" id="{6BB7AE32-97D2-1F46-A7A7-5B3F98D782FB}"/>
              </a:ext>
            </a:extLst>
          </p:cNvPr>
          <p:cNvCxnSpPr>
            <a:cxnSpLocks/>
          </p:cNvCxnSpPr>
          <p:nvPr userDrawn="1"/>
        </p:nvCxnSpPr>
        <p:spPr>
          <a:xfrm flipH="1">
            <a:off x="5416206" y="3507423"/>
            <a:ext cx="629251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15F66AD-D3AB-124A-AB6D-9E7F85D89E3C}"/>
              </a:ext>
            </a:extLst>
          </p:cNvPr>
          <p:cNvCxnSpPr>
            <a:cxnSpLocks/>
          </p:cNvCxnSpPr>
          <p:nvPr userDrawn="1"/>
        </p:nvCxnSpPr>
        <p:spPr>
          <a:xfrm flipV="1">
            <a:off x="8379144" y="695056"/>
            <a:ext cx="0" cy="5467889"/>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9" name="Picture Placeholder 39">
            <a:extLst>
              <a:ext uri="{FF2B5EF4-FFF2-40B4-BE49-F238E27FC236}">
                <a16:creationId xmlns:a16="http://schemas.microsoft.com/office/drawing/2014/main" id="{95FB05DE-BB5F-0C4D-9DF8-FDB27D19ADD5}"/>
              </a:ext>
            </a:extLst>
          </p:cNvPr>
          <p:cNvSpPr>
            <a:spLocks noGrp="1"/>
          </p:cNvSpPr>
          <p:nvPr>
            <p:ph type="pic" sz="quarter" idx="35" hasCustomPrompt="1"/>
          </p:nvPr>
        </p:nvSpPr>
        <p:spPr>
          <a:xfrm>
            <a:off x="6261441" y="3727516"/>
            <a:ext cx="502920" cy="502920"/>
          </a:xfrm>
        </p:spPr>
        <p:txBody>
          <a:bodyPr>
            <a:normAutofit/>
          </a:bodyPr>
          <a:lstStyle>
            <a:lvl1pPr marL="0" indent="0">
              <a:buNone/>
              <a:defRPr sz="800"/>
            </a:lvl1pPr>
          </a:lstStyle>
          <a:p>
            <a:r>
              <a:rPr lang="en-US" sz="900"/>
              <a:t>Icon </a:t>
            </a:r>
            <a:endParaRPr lang="en-US"/>
          </a:p>
        </p:txBody>
      </p:sp>
      <p:sp>
        <p:nvSpPr>
          <p:cNvPr id="30" name="Text Placeholder 28">
            <a:extLst>
              <a:ext uri="{FF2B5EF4-FFF2-40B4-BE49-F238E27FC236}">
                <a16:creationId xmlns:a16="http://schemas.microsoft.com/office/drawing/2014/main" id="{C9E08C9D-CAA5-9044-8EE6-FECB67EBF97A}"/>
              </a:ext>
            </a:extLst>
          </p:cNvPr>
          <p:cNvSpPr>
            <a:spLocks noGrp="1"/>
          </p:cNvSpPr>
          <p:nvPr>
            <p:ph type="body" sz="quarter" idx="36" hasCustomPrompt="1"/>
          </p:nvPr>
        </p:nvSpPr>
        <p:spPr>
          <a:xfrm>
            <a:off x="5198214" y="43384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1" name="Text Placeholder 17">
            <a:extLst>
              <a:ext uri="{FF2B5EF4-FFF2-40B4-BE49-F238E27FC236}">
                <a16:creationId xmlns:a16="http://schemas.microsoft.com/office/drawing/2014/main" id="{35DD585B-0325-2D48-A0D7-3829370889CF}"/>
              </a:ext>
            </a:extLst>
          </p:cNvPr>
          <p:cNvSpPr>
            <a:spLocks noGrp="1"/>
          </p:cNvSpPr>
          <p:nvPr>
            <p:ph type="body" sz="quarter" idx="37" hasCustomPrompt="1"/>
          </p:nvPr>
        </p:nvSpPr>
        <p:spPr>
          <a:xfrm>
            <a:off x="5086463" y="49039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2" name="Picture Placeholder 39">
            <a:extLst>
              <a:ext uri="{FF2B5EF4-FFF2-40B4-BE49-F238E27FC236}">
                <a16:creationId xmlns:a16="http://schemas.microsoft.com/office/drawing/2014/main" id="{2A10387A-56DB-2248-B464-66D4438328AB}"/>
              </a:ext>
            </a:extLst>
          </p:cNvPr>
          <p:cNvSpPr>
            <a:spLocks noGrp="1"/>
          </p:cNvSpPr>
          <p:nvPr>
            <p:ph type="pic" sz="quarter" idx="38" hasCustomPrompt="1"/>
          </p:nvPr>
        </p:nvSpPr>
        <p:spPr>
          <a:xfrm>
            <a:off x="9993929" y="895186"/>
            <a:ext cx="502920" cy="502920"/>
          </a:xfrm>
        </p:spPr>
        <p:txBody>
          <a:bodyPr>
            <a:normAutofit/>
          </a:bodyPr>
          <a:lstStyle>
            <a:lvl1pPr marL="0" indent="0">
              <a:buNone/>
              <a:defRPr sz="800"/>
            </a:lvl1pPr>
          </a:lstStyle>
          <a:p>
            <a:r>
              <a:rPr lang="en-US" sz="900"/>
              <a:t>Icon </a:t>
            </a:r>
            <a:endParaRPr lang="en-US"/>
          </a:p>
        </p:txBody>
      </p:sp>
      <p:sp>
        <p:nvSpPr>
          <p:cNvPr id="33" name="Text Placeholder 28">
            <a:extLst>
              <a:ext uri="{FF2B5EF4-FFF2-40B4-BE49-F238E27FC236}">
                <a16:creationId xmlns:a16="http://schemas.microsoft.com/office/drawing/2014/main" id="{303D91B6-14B2-3B47-B993-A56F06E4E6B4}"/>
              </a:ext>
            </a:extLst>
          </p:cNvPr>
          <p:cNvSpPr>
            <a:spLocks noGrp="1"/>
          </p:cNvSpPr>
          <p:nvPr>
            <p:ph type="body" sz="quarter" idx="39" hasCustomPrompt="1"/>
          </p:nvPr>
        </p:nvSpPr>
        <p:spPr>
          <a:xfrm>
            <a:off x="8930702" y="150613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4" name="Text Placeholder 17">
            <a:extLst>
              <a:ext uri="{FF2B5EF4-FFF2-40B4-BE49-F238E27FC236}">
                <a16:creationId xmlns:a16="http://schemas.microsoft.com/office/drawing/2014/main" id="{CD4604A7-BD6F-0840-89C3-447115E87BF0}"/>
              </a:ext>
            </a:extLst>
          </p:cNvPr>
          <p:cNvSpPr>
            <a:spLocks noGrp="1"/>
          </p:cNvSpPr>
          <p:nvPr>
            <p:ph type="body" sz="quarter" idx="40" hasCustomPrompt="1"/>
          </p:nvPr>
        </p:nvSpPr>
        <p:spPr>
          <a:xfrm>
            <a:off x="8818951" y="207165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5" name="Picture Placeholder 39">
            <a:extLst>
              <a:ext uri="{FF2B5EF4-FFF2-40B4-BE49-F238E27FC236}">
                <a16:creationId xmlns:a16="http://schemas.microsoft.com/office/drawing/2014/main" id="{36D05884-62A8-5548-B498-2F81C8404CBB}"/>
              </a:ext>
            </a:extLst>
          </p:cNvPr>
          <p:cNvSpPr>
            <a:spLocks noGrp="1"/>
          </p:cNvSpPr>
          <p:nvPr>
            <p:ph type="pic" sz="quarter" idx="41" hasCustomPrompt="1"/>
          </p:nvPr>
        </p:nvSpPr>
        <p:spPr>
          <a:xfrm>
            <a:off x="9993928" y="3726377"/>
            <a:ext cx="502920" cy="502920"/>
          </a:xfrm>
        </p:spPr>
        <p:txBody>
          <a:bodyPr>
            <a:normAutofit/>
          </a:bodyPr>
          <a:lstStyle>
            <a:lvl1pPr marL="0" indent="0">
              <a:buNone/>
              <a:defRPr sz="800"/>
            </a:lvl1pPr>
          </a:lstStyle>
          <a:p>
            <a:r>
              <a:rPr lang="en-US" sz="900"/>
              <a:t>Icon </a:t>
            </a:r>
            <a:endParaRPr lang="en-US"/>
          </a:p>
        </p:txBody>
      </p:sp>
      <p:sp>
        <p:nvSpPr>
          <p:cNvPr id="36" name="Text Placeholder 28">
            <a:extLst>
              <a:ext uri="{FF2B5EF4-FFF2-40B4-BE49-F238E27FC236}">
                <a16:creationId xmlns:a16="http://schemas.microsoft.com/office/drawing/2014/main" id="{C7026105-0791-F142-A24D-9D9717058176}"/>
              </a:ext>
            </a:extLst>
          </p:cNvPr>
          <p:cNvSpPr>
            <a:spLocks noGrp="1"/>
          </p:cNvSpPr>
          <p:nvPr>
            <p:ph type="body" sz="quarter" idx="42" hasCustomPrompt="1"/>
          </p:nvPr>
        </p:nvSpPr>
        <p:spPr>
          <a:xfrm>
            <a:off x="8930701" y="4337328"/>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7" name="Text Placeholder 17">
            <a:extLst>
              <a:ext uri="{FF2B5EF4-FFF2-40B4-BE49-F238E27FC236}">
                <a16:creationId xmlns:a16="http://schemas.microsoft.com/office/drawing/2014/main" id="{AB7A0230-634A-3E45-B177-57CA6AE3597D}"/>
              </a:ext>
            </a:extLst>
          </p:cNvPr>
          <p:cNvSpPr>
            <a:spLocks noGrp="1"/>
          </p:cNvSpPr>
          <p:nvPr>
            <p:ph type="body" sz="quarter" idx="43" hasCustomPrompt="1"/>
          </p:nvPr>
        </p:nvSpPr>
        <p:spPr>
          <a:xfrm>
            <a:off x="8818950" y="4902841"/>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Tree>
    <p:extLst>
      <p:ext uri="{BB962C8B-B14F-4D97-AF65-F5344CB8AC3E}">
        <p14:creationId xmlns:p14="http://schemas.microsoft.com/office/powerpoint/2010/main" val="23590178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6" name="Picture Placeholder 3" descr="A close up of a rock wall&#10;&#10;Description automatically generated">
            <a:extLst>
              <a:ext uri="{FF2B5EF4-FFF2-40B4-BE49-F238E27FC236}">
                <a16:creationId xmlns:a16="http://schemas.microsoft.com/office/drawing/2014/main" id="{C64E6806-7697-8F47-B54F-BC5BD5D88755}"/>
              </a:ext>
            </a:extLst>
          </p:cNvPr>
          <p:cNvPicPr>
            <a:picLocks noChangeAspect="1"/>
          </p:cNvPicPr>
          <p:nvPr userDrawn="1"/>
        </p:nvPicPr>
        <p:blipFill>
          <a:blip r:embed="rId2">
            <a:extLst>
              <a:ext uri="{28A0092B-C50C-407E-A947-70E740481C1C}">
                <a14:useLocalDpi xmlns:a14="http://schemas.microsoft.com/office/drawing/2010/main" val="0"/>
              </a:ext>
            </a:extLst>
          </a:blip>
          <a:srcRect t="9764" b="9764"/>
          <a:stretch>
            <a:fillRect/>
          </a:stretch>
        </p:blipFill>
        <p:spPr>
          <a:xfrm>
            <a:off x="-42232" y="0"/>
            <a:ext cx="12234231" cy="6858000"/>
          </a:xfrm>
          <a:prstGeom prst="rect">
            <a:avLst/>
          </a:prstGeom>
        </p:spPr>
      </p:pic>
      <p:sp>
        <p:nvSpPr>
          <p:cNvPr id="7" name="Freeform: Shape 12">
            <a:extLst>
              <a:ext uri="{FF2B5EF4-FFF2-40B4-BE49-F238E27FC236}">
                <a16:creationId xmlns:a16="http://schemas.microsoft.com/office/drawing/2014/main" id="{AB959CA3-2B2F-7B46-949E-A5068DDEE79A}"/>
              </a:ext>
            </a:extLst>
          </p:cNvPr>
          <p:cNvSpPr/>
          <p:nvPr userDrawn="1"/>
        </p:nvSpPr>
        <p:spPr>
          <a:xfrm>
            <a:off x="-42232" y="-1"/>
            <a:ext cx="12234232" cy="6857999"/>
          </a:xfrm>
          <a:custGeom>
            <a:avLst/>
            <a:gdLst>
              <a:gd name="connsiteX0" fmla="*/ 9815077 w 11551920"/>
              <a:gd name="connsiteY0" fmla="*/ 2595191 h 6196792"/>
              <a:gd name="connsiteX1" fmla="*/ 9815077 w 11551920"/>
              <a:gd name="connsiteY1" fmla="*/ 2836464 h 6196792"/>
              <a:gd name="connsiteX2" fmla="*/ 10064557 w 11551920"/>
              <a:gd name="connsiteY2" fmla="*/ 2836464 h 6196792"/>
              <a:gd name="connsiteX3" fmla="*/ 10064557 w 11551920"/>
              <a:gd name="connsiteY3" fmla="*/ 2595191 h 6196792"/>
              <a:gd name="connsiteX4" fmla="*/ 6664824 w 11551920"/>
              <a:gd name="connsiteY4" fmla="*/ 1874645 h 6196792"/>
              <a:gd name="connsiteX5" fmla="*/ 6843726 w 11551920"/>
              <a:gd name="connsiteY5" fmla="*/ 1920603 h 6196792"/>
              <a:gd name="connsiteX6" fmla="*/ 6964370 w 11551920"/>
              <a:gd name="connsiteY6" fmla="*/ 2052735 h 6196792"/>
              <a:gd name="connsiteX7" fmla="*/ 7007858 w 11551920"/>
              <a:gd name="connsiteY7" fmla="*/ 2253794 h 6196792"/>
              <a:gd name="connsiteX8" fmla="*/ 6964370 w 11551920"/>
              <a:gd name="connsiteY8" fmla="*/ 2454860 h 6196792"/>
              <a:gd name="connsiteX9" fmla="*/ 6843726 w 11551920"/>
              <a:gd name="connsiteY9" fmla="*/ 2586984 h 6196792"/>
              <a:gd name="connsiteX10" fmla="*/ 6664824 w 11551920"/>
              <a:gd name="connsiteY10" fmla="*/ 2632943 h 6196792"/>
              <a:gd name="connsiteX11" fmla="*/ 6485923 w 11551920"/>
              <a:gd name="connsiteY11" fmla="*/ 2586984 h 6196792"/>
              <a:gd name="connsiteX12" fmla="*/ 6365279 w 11551920"/>
              <a:gd name="connsiteY12" fmla="*/ 2454860 h 6196792"/>
              <a:gd name="connsiteX13" fmla="*/ 6321790 w 11551920"/>
              <a:gd name="connsiteY13" fmla="*/ 2253794 h 6196792"/>
              <a:gd name="connsiteX14" fmla="*/ 6365279 w 11551920"/>
              <a:gd name="connsiteY14" fmla="*/ 2052735 h 6196792"/>
              <a:gd name="connsiteX15" fmla="*/ 6485923 w 11551920"/>
              <a:gd name="connsiteY15" fmla="*/ 1920603 h 6196792"/>
              <a:gd name="connsiteX16" fmla="*/ 6664824 w 11551920"/>
              <a:gd name="connsiteY16" fmla="*/ 1874645 h 6196792"/>
              <a:gd name="connsiteX17" fmla="*/ 7420925 w 11551920"/>
              <a:gd name="connsiteY17" fmla="*/ 1690818 h 6196792"/>
              <a:gd name="connsiteX18" fmla="*/ 7420925 w 11551920"/>
              <a:gd name="connsiteY18" fmla="*/ 2836464 h 6196792"/>
              <a:gd name="connsiteX19" fmla="*/ 7652355 w 11551920"/>
              <a:gd name="connsiteY19" fmla="*/ 2836464 h 6196792"/>
              <a:gd name="connsiteX20" fmla="*/ 7652355 w 11551920"/>
              <a:gd name="connsiteY20" fmla="*/ 2040422 h 6196792"/>
              <a:gd name="connsiteX21" fmla="*/ 7946149 w 11551920"/>
              <a:gd name="connsiteY21" fmla="*/ 2836464 h 6196792"/>
              <a:gd name="connsiteX22" fmla="*/ 8146397 w 11551920"/>
              <a:gd name="connsiteY22" fmla="*/ 2836464 h 6196792"/>
              <a:gd name="connsiteX23" fmla="*/ 8440191 w 11551920"/>
              <a:gd name="connsiteY23" fmla="*/ 2037140 h 6196792"/>
              <a:gd name="connsiteX24" fmla="*/ 8440191 w 11551920"/>
              <a:gd name="connsiteY24" fmla="*/ 2836464 h 6196792"/>
              <a:gd name="connsiteX25" fmla="*/ 8669976 w 11551920"/>
              <a:gd name="connsiteY25" fmla="*/ 2836464 h 6196792"/>
              <a:gd name="connsiteX26" fmla="*/ 8669976 w 11551920"/>
              <a:gd name="connsiteY26" fmla="*/ 1690818 h 6196792"/>
              <a:gd name="connsiteX27" fmla="*/ 8390951 w 11551920"/>
              <a:gd name="connsiteY27" fmla="*/ 1690818 h 6196792"/>
              <a:gd name="connsiteX28" fmla="*/ 8049554 w 11551920"/>
              <a:gd name="connsiteY28" fmla="*/ 2552514 h 6196792"/>
              <a:gd name="connsiteX29" fmla="*/ 7701595 w 11551920"/>
              <a:gd name="connsiteY29" fmla="*/ 1690818 h 6196792"/>
              <a:gd name="connsiteX30" fmla="*/ 8857085 w 11551920"/>
              <a:gd name="connsiteY30" fmla="*/ 1677686 h 6196792"/>
              <a:gd name="connsiteX31" fmla="*/ 8857085 w 11551920"/>
              <a:gd name="connsiteY31" fmla="*/ 2836464 h 6196792"/>
              <a:gd name="connsiteX32" fmla="*/ 9548085 w 11551920"/>
              <a:gd name="connsiteY32" fmla="*/ 2836464 h 6196792"/>
              <a:gd name="connsiteX33" fmla="*/ 9548085 w 11551920"/>
              <a:gd name="connsiteY33" fmla="*/ 2650993 h 6196792"/>
              <a:gd name="connsiteX34" fmla="*/ 9088514 w 11551920"/>
              <a:gd name="connsiteY34" fmla="*/ 2650993 h 6196792"/>
              <a:gd name="connsiteX35" fmla="*/ 9088514 w 11551920"/>
              <a:gd name="connsiteY35" fmla="*/ 2339141 h 6196792"/>
              <a:gd name="connsiteX36" fmla="*/ 9498845 w 11551920"/>
              <a:gd name="connsiteY36" fmla="*/ 2339141 h 6196792"/>
              <a:gd name="connsiteX37" fmla="*/ 9498845 w 11551920"/>
              <a:gd name="connsiteY37" fmla="*/ 2161877 h 6196792"/>
              <a:gd name="connsiteX38" fmla="*/ 9088514 w 11551920"/>
              <a:gd name="connsiteY38" fmla="*/ 2161877 h 6196792"/>
              <a:gd name="connsiteX39" fmla="*/ 9088514 w 11551920"/>
              <a:gd name="connsiteY39" fmla="*/ 1861520 h 6196792"/>
              <a:gd name="connsiteX40" fmla="*/ 9548085 w 11551920"/>
              <a:gd name="connsiteY40" fmla="*/ 1861520 h 6196792"/>
              <a:gd name="connsiteX41" fmla="*/ 9548085 w 11551920"/>
              <a:gd name="connsiteY41" fmla="*/ 1677686 h 6196792"/>
              <a:gd name="connsiteX42" fmla="*/ 4138275 w 11551920"/>
              <a:gd name="connsiteY42" fmla="*/ 1677686 h 6196792"/>
              <a:gd name="connsiteX43" fmla="*/ 4138275 w 11551920"/>
              <a:gd name="connsiteY43" fmla="*/ 2836464 h 6196792"/>
              <a:gd name="connsiteX44" fmla="*/ 4758697 w 11551920"/>
              <a:gd name="connsiteY44" fmla="*/ 2836464 h 6196792"/>
              <a:gd name="connsiteX45" fmla="*/ 4758697 w 11551920"/>
              <a:gd name="connsiteY45" fmla="*/ 2659200 h 6196792"/>
              <a:gd name="connsiteX46" fmla="*/ 4369705 w 11551920"/>
              <a:gd name="connsiteY46" fmla="*/ 2659200 h 6196792"/>
              <a:gd name="connsiteX47" fmla="*/ 4369705 w 11551920"/>
              <a:gd name="connsiteY47" fmla="*/ 1677686 h 6196792"/>
              <a:gd name="connsiteX48" fmla="*/ 3249224 w 11551920"/>
              <a:gd name="connsiteY48" fmla="*/ 1677686 h 6196792"/>
              <a:gd name="connsiteX49" fmla="*/ 3249224 w 11551920"/>
              <a:gd name="connsiteY49" fmla="*/ 2836464 h 6196792"/>
              <a:gd name="connsiteX50" fmla="*/ 3940224 w 11551920"/>
              <a:gd name="connsiteY50" fmla="*/ 2836464 h 6196792"/>
              <a:gd name="connsiteX51" fmla="*/ 3940224 w 11551920"/>
              <a:gd name="connsiteY51" fmla="*/ 2650993 h 6196792"/>
              <a:gd name="connsiteX52" fmla="*/ 3480654 w 11551920"/>
              <a:gd name="connsiteY52" fmla="*/ 2650993 h 6196792"/>
              <a:gd name="connsiteX53" fmla="*/ 3480654 w 11551920"/>
              <a:gd name="connsiteY53" fmla="*/ 2339141 h 6196792"/>
              <a:gd name="connsiteX54" fmla="*/ 3890985 w 11551920"/>
              <a:gd name="connsiteY54" fmla="*/ 2339141 h 6196792"/>
              <a:gd name="connsiteX55" fmla="*/ 3890985 w 11551920"/>
              <a:gd name="connsiteY55" fmla="*/ 2161877 h 6196792"/>
              <a:gd name="connsiteX56" fmla="*/ 3480654 w 11551920"/>
              <a:gd name="connsiteY56" fmla="*/ 2161877 h 6196792"/>
              <a:gd name="connsiteX57" fmla="*/ 3480654 w 11551920"/>
              <a:gd name="connsiteY57" fmla="*/ 1861520 h 6196792"/>
              <a:gd name="connsiteX58" fmla="*/ 3940224 w 11551920"/>
              <a:gd name="connsiteY58" fmla="*/ 1861520 h 6196792"/>
              <a:gd name="connsiteX59" fmla="*/ 3940224 w 11551920"/>
              <a:gd name="connsiteY59" fmla="*/ 1677686 h 6196792"/>
              <a:gd name="connsiteX60" fmla="*/ 1486989 w 11551920"/>
              <a:gd name="connsiteY60" fmla="*/ 1677686 h 6196792"/>
              <a:gd name="connsiteX61" fmla="*/ 1770940 w 11551920"/>
              <a:gd name="connsiteY61" fmla="*/ 2836464 h 6196792"/>
              <a:gd name="connsiteX62" fmla="*/ 2054891 w 11551920"/>
              <a:gd name="connsiteY62" fmla="*/ 2836464 h 6196792"/>
              <a:gd name="connsiteX63" fmla="*/ 2273188 w 11551920"/>
              <a:gd name="connsiteY63" fmla="*/ 1996107 h 6196792"/>
              <a:gd name="connsiteX64" fmla="*/ 2489842 w 11551920"/>
              <a:gd name="connsiteY64" fmla="*/ 2836464 h 6196792"/>
              <a:gd name="connsiteX65" fmla="*/ 2775430 w 11551920"/>
              <a:gd name="connsiteY65" fmla="*/ 2836464 h 6196792"/>
              <a:gd name="connsiteX66" fmla="*/ 3059380 w 11551920"/>
              <a:gd name="connsiteY66" fmla="*/ 1677686 h 6196792"/>
              <a:gd name="connsiteX67" fmla="*/ 2808256 w 11551920"/>
              <a:gd name="connsiteY67" fmla="*/ 1677686 h 6196792"/>
              <a:gd name="connsiteX68" fmla="*/ 2630991 w 11551920"/>
              <a:gd name="connsiteY68" fmla="*/ 2575496 h 6196792"/>
              <a:gd name="connsiteX69" fmla="*/ 2399569 w 11551920"/>
              <a:gd name="connsiteY69" fmla="*/ 1677686 h 6196792"/>
              <a:gd name="connsiteX70" fmla="*/ 2145163 w 11551920"/>
              <a:gd name="connsiteY70" fmla="*/ 1677686 h 6196792"/>
              <a:gd name="connsiteX71" fmla="*/ 1915378 w 11551920"/>
              <a:gd name="connsiteY71" fmla="*/ 2575496 h 6196792"/>
              <a:gd name="connsiteX72" fmla="*/ 1738113 w 11551920"/>
              <a:gd name="connsiteY72" fmla="*/ 1677686 h 6196792"/>
              <a:gd name="connsiteX73" fmla="*/ 5414136 w 11551920"/>
              <a:gd name="connsiteY73" fmla="*/ 1666198 h 6196792"/>
              <a:gd name="connsiteX74" fmla="*/ 5120334 w 11551920"/>
              <a:gd name="connsiteY74" fmla="*/ 1740883 h 6196792"/>
              <a:gd name="connsiteX75" fmla="*/ 4924201 w 11551920"/>
              <a:gd name="connsiteY75" fmla="*/ 1950149 h 6196792"/>
              <a:gd name="connsiteX76" fmla="*/ 4854441 w 11551920"/>
              <a:gd name="connsiteY76" fmla="*/ 2257075 h 6196792"/>
              <a:gd name="connsiteX77" fmla="*/ 4924201 w 11551920"/>
              <a:gd name="connsiteY77" fmla="*/ 2562365 h 6196792"/>
              <a:gd name="connsiteX78" fmla="*/ 5121160 w 11551920"/>
              <a:gd name="connsiteY78" fmla="*/ 2771630 h 6196792"/>
              <a:gd name="connsiteX79" fmla="*/ 5414136 w 11551920"/>
              <a:gd name="connsiteY79" fmla="*/ 2846315 h 6196792"/>
              <a:gd name="connsiteX80" fmla="*/ 5773583 w 11551920"/>
              <a:gd name="connsiteY80" fmla="*/ 2734704 h 6196792"/>
              <a:gd name="connsiteX81" fmla="*/ 5962336 w 11551920"/>
              <a:gd name="connsiteY81" fmla="*/ 2431058 h 6196792"/>
              <a:gd name="connsiteX82" fmla="*/ 5719418 w 11551920"/>
              <a:gd name="connsiteY82" fmla="*/ 2431058 h 6196792"/>
              <a:gd name="connsiteX83" fmla="*/ 5602070 w 11551920"/>
              <a:gd name="connsiteY83" fmla="*/ 2578778 h 6196792"/>
              <a:gd name="connsiteX84" fmla="*/ 5410855 w 11551920"/>
              <a:gd name="connsiteY84" fmla="*/ 2632943 h 6196792"/>
              <a:gd name="connsiteX85" fmla="*/ 5245078 w 11551920"/>
              <a:gd name="connsiteY85" fmla="*/ 2586984 h 6196792"/>
              <a:gd name="connsiteX86" fmla="*/ 5130185 w 11551920"/>
              <a:gd name="connsiteY86" fmla="*/ 2455678 h 6196792"/>
              <a:gd name="connsiteX87" fmla="*/ 5089152 w 11551920"/>
              <a:gd name="connsiteY87" fmla="*/ 2257075 h 6196792"/>
              <a:gd name="connsiteX88" fmla="*/ 5130185 w 11551920"/>
              <a:gd name="connsiteY88" fmla="*/ 2056835 h 6196792"/>
              <a:gd name="connsiteX89" fmla="*/ 5245078 w 11551920"/>
              <a:gd name="connsiteY89" fmla="*/ 1925529 h 6196792"/>
              <a:gd name="connsiteX90" fmla="*/ 5410855 w 11551920"/>
              <a:gd name="connsiteY90" fmla="*/ 1879570 h 6196792"/>
              <a:gd name="connsiteX91" fmla="*/ 5602070 w 11551920"/>
              <a:gd name="connsiteY91" fmla="*/ 1933735 h 6196792"/>
              <a:gd name="connsiteX92" fmla="*/ 5719418 w 11551920"/>
              <a:gd name="connsiteY92" fmla="*/ 2081455 h 6196792"/>
              <a:gd name="connsiteX93" fmla="*/ 5962336 w 11551920"/>
              <a:gd name="connsiteY93" fmla="*/ 2081455 h 6196792"/>
              <a:gd name="connsiteX94" fmla="*/ 5773583 w 11551920"/>
              <a:gd name="connsiteY94" fmla="*/ 1777809 h 6196792"/>
              <a:gd name="connsiteX95" fmla="*/ 5414136 w 11551920"/>
              <a:gd name="connsiteY95" fmla="*/ 1666198 h 6196792"/>
              <a:gd name="connsiteX96" fmla="*/ 6664824 w 11551920"/>
              <a:gd name="connsiteY96" fmla="*/ 1661272 h 6196792"/>
              <a:gd name="connsiteX97" fmla="*/ 6370204 w 11551920"/>
              <a:gd name="connsiteY97" fmla="*/ 1736776 h 6196792"/>
              <a:gd name="connsiteX98" fmla="*/ 6161757 w 11551920"/>
              <a:gd name="connsiteY98" fmla="*/ 1947686 h 6196792"/>
              <a:gd name="connsiteX99" fmla="*/ 6085435 w 11551920"/>
              <a:gd name="connsiteY99" fmla="*/ 2253794 h 6196792"/>
              <a:gd name="connsiteX100" fmla="*/ 6161757 w 11551920"/>
              <a:gd name="connsiteY100" fmla="*/ 2560720 h 6196792"/>
              <a:gd name="connsiteX101" fmla="*/ 6370204 w 11551920"/>
              <a:gd name="connsiteY101" fmla="*/ 2772456 h 6196792"/>
              <a:gd name="connsiteX102" fmla="*/ 6664824 w 11551920"/>
              <a:gd name="connsiteY102" fmla="*/ 2847952 h 6196792"/>
              <a:gd name="connsiteX103" fmla="*/ 6959444 w 11551920"/>
              <a:gd name="connsiteY103" fmla="*/ 2772456 h 6196792"/>
              <a:gd name="connsiteX104" fmla="*/ 7167891 w 11551920"/>
              <a:gd name="connsiteY104" fmla="*/ 2560720 h 6196792"/>
              <a:gd name="connsiteX105" fmla="*/ 7244213 w 11551920"/>
              <a:gd name="connsiteY105" fmla="*/ 2253794 h 6196792"/>
              <a:gd name="connsiteX106" fmla="*/ 7167891 w 11551920"/>
              <a:gd name="connsiteY106" fmla="*/ 1947686 h 6196792"/>
              <a:gd name="connsiteX107" fmla="*/ 6959444 w 11551920"/>
              <a:gd name="connsiteY107" fmla="*/ 1736776 h 6196792"/>
              <a:gd name="connsiteX108" fmla="*/ 6664824 w 11551920"/>
              <a:gd name="connsiteY108" fmla="*/ 1661272 h 6196792"/>
              <a:gd name="connsiteX109" fmla="*/ 9811789 w 11551920"/>
              <a:gd name="connsiteY109" fmla="*/ 1630090 h 6196792"/>
              <a:gd name="connsiteX110" fmla="*/ 9841333 w 11551920"/>
              <a:gd name="connsiteY110" fmla="*/ 2450753 h 6196792"/>
              <a:gd name="connsiteX111" fmla="*/ 10036656 w 11551920"/>
              <a:gd name="connsiteY111" fmla="*/ 2450753 h 6196792"/>
              <a:gd name="connsiteX112" fmla="*/ 10066201 w 11551920"/>
              <a:gd name="connsiteY112" fmla="*/ 1630090 h 6196792"/>
              <a:gd name="connsiteX113" fmla="*/ 0 w 11551920"/>
              <a:gd name="connsiteY113" fmla="*/ 0 h 6196792"/>
              <a:gd name="connsiteX114" fmla="*/ 11551920 w 11551920"/>
              <a:gd name="connsiteY114" fmla="*/ 0 h 6196792"/>
              <a:gd name="connsiteX115" fmla="*/ 11551920 w 11551920"/>
              <a:gd name="connsiteY115" fmla="*/ 6196792 h 6196792"/>
              <a:gd name="connsiteX116" fmla="*/ 0 w 11551920"/>
              <a:gd name="connsiteY116"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551920" h="6196792">
                <a:moveTo>
                  <a:pt x="9815077" y="2595191"/>
                </a:moveTo>
                <a:lnTo>
                  <a:pt x="9815077" y="2836464"/>
                </a:lnTo>
                <a:lnTo>
                  <a:pt x="10064557" y="2836464"/>
                </a:lnTo>
                <a:lnTo>
                  <a:pt x="10064557" y="2595191"/>
                </a:lnTo>
                <a:close/>
                <a:moveTo>
                  <a:pt x="6664824" y="1874645"/>
                </a:moveTo>
                <a:cubicBezTo>
                  <a:pt x="6732667" y="1874645"/>
                  <a:pt x="6792303" y="1889967"/>
                  <a:pt x="6843726" y="1920603"/>
                </a:cubicBezTo>
                <a:cubicBezTo>
                  <a:pt x="6895155" y="1951240"/>
                  <a:pt x="6935370" y="1995289"/>
                  <a:pt x="6964370" y="2052735"/>
                </a:cubicBezTo>
                <a:cubicBezTo>
                  <a:pt x="6993362" y="2110181"/>
                  <a:pt x="7007858" y="2177199"/>
                  <a:pt x="7007858" y="2253794"/>
                </a:cubicBezTo>
                <a:cubicBezTo>
                  <a:pt x="7007858" y="2330389"/>
                  <a:pt x="6993362" y="2397413"/>
                  <a:pt x="6964370" y="2454860"/>
                </a:cubicBezTo>
                <a:cubicBezTo>
                  <a:pt x="6935370" y="2512306"/>
                  <a:pt x="6895155" y="2556348"/>
                  <a:pt x="6843726" y="2586984"/>
                </a:cubicBezTo>
                <a:cubicBezTo>
                  <a:pt x="6792303" y="2617621"/>
                  <a:pt x="6732667" y="2632943"/>
                  <a:pt x="6664824" y="2632943"/>
                </a:cubicBezTo>
                <a:cubicBezTo>
                  <a:pt x="6596981" y="2632943"/>
                  <a:pt x="6537345" y="2617621"/>
                  <a:pt x="6485923" y="2586984"/>
                </a:cubicBezTo>
                <a:cubicBezTo>
                  <a:pt x="6434493" y="2556348"/>
                  <a:pt x="6394278" y="2512306"/>
                  <a:pt x="6365279" y="2454860"/>
                </a:cubicBezTo>
                <a:cubicBezTo>
                  <a:pt x="6336286" y="2397413"/>
                  <a:pt x="6321790" y="2330389"/>
                  <a:pt x="6321790" y="2253794"/>
                </a:cubicBezTo>
                <a:cubicBezTo>
                  <a:pt x="6321790" y="2177199"/>
                  <a:pt x="6336286" y="2110181"/>
                  <a:pt x="6365279" y="2052735"/>
                </a:cubicBezTo>
                <a:cubicBezTo>
                  <a:pt x="6394278" y="1995289"/>
                  <a:pt x="6434493" y="1951240"/>
                  <a:pt x="6485923" y="1920603"/>
                </a:cubicBezTo>
                <a:cubicBezTo>
                  <a:pt x="6537345" y="1889967"/>
                  <a:pt x="6596981" y="1874645"/>
                  <a:pt x="6664824" y="1874645"/>
                </a:cubicBezTo>
                <a:close/>
                <a:moveTo>
                  <a:pt x="7420925" y="1690818"/>
                </a:moveTo>
                <a:lnTo>
                  <a:pt x="7420925" y="2836464"/>
                </a:lnTo>
                <a:lnTo>
                  <a:pt x="7652355" y="2836464"/>
                </a:lnTo>
                <a:lnTo>
                  <a:pt x="7652355" y="2040422"/>
                </a:lnTo>
                <a:lnTo>
                  <a:pt x="7946149" y="2836464"/>
                </a:lnTo>
                <a:lnTo>
                  <a:pt x="8146397" y="2836464"/>
                </a:lnTo>
                <a:lnTo>
                  <a:pt x="8440191" y="2037140"/>
                </a:lnTo>
                <a:lnTo>
                  <a:pt x="8440191" y="2836464"/>
                </a:lnTo>
                <a:lnTo>
                  <a:pt x="8669976" y="2836464"/>
                </a:lnTo>
                <a:lnTo>
                  <a:pt x="8669976" y="1690818"/>
                </a:lnTo>
                <a:lnTo>
                  <a:pt x="8390951" y="1690818"/>
                </a:lnTo>
                <a:lnTo>
                  <a:pt x="8049554" y="2552514"/>
                </a:lnTo>
                <a:lnTo>
                  <a:pt x="7701595" y="1690818"/>
                </a:lnTo>
                <a:close/>
                <a:moveTo>
                  <a:pt x="8857085" y="1677686"/>
                </a:moveTo>
                <a:lnTo>
                  <a:pt x="8857085" y="2836464"/>
                </a:lnTo>
                <a:lnTo>
                  <a:pt x="9548085" y="2836464"/>
                </a:lnTo>
                <a:lnTo>
                  <a:pt x="9548085" y="2650993"/>
                </a:lnTo>
                <a:lnTo>
                  <a:pt x="9088514" y="2650993"/>
                </a:lnTo>
                <a:lnTo>
                  <a:pt x="9088514" y="2339141"/>
                </a:lnTo>
                <a:lnTo>
                  <a:pt x="9498845" y="2339141"/>
                </a:lnTo>
                <a:lnTo>
                  <a:pt x="9498845" y="2161877"/>
                </a:lnTo>
                <a:lnTo>
                  <a:pt x="9088514" y="2161877"/>
                </a:lnTo>
                <a:lnTo>
                  <a:pt x="9088514" y="1861520"/>
                </a:lnTo>
                <a:lnTo>
                  <a:pt x="9548085" y="1861520"/>
                </a:lnTo>
                <a:lnTo>
                  <a:pt x="9548085" y="1677686"/>
                </a:lnTo>
                <a:close/>
                <a:moveTo>
                  <a:pt x="4138275" y="1677686"/>
                </a:moveTo>
                <a:lnTo>
                  <a:pt x="4138275" y="2836464"/>
                </a:lnTo>
                <a:lnTo>
                  <a:pt x="4758697" y="2836464"/>
                </a:lnTo>
                <a:lnTo>
                  <a:pt x="4758697" y="2659200"/>
                </a:lnTo>
                <a:lnTo>
                  <a:pt x="4369705" y="2659200"/>
                </a:lnTo>
                <a:lnTo>
                  <a:pt x="4369705" y="1677686"/>
                </a:lnTo>
                <a:close/>
                <a:moveTo>
                  <a:pt x="3249224" y="1677686"/>
                </a:moveTo>
                <a:lnTo>
                  <a:pt x="3249224" y="2836464"/>
                </a:lnTo>
                <a:lnTo>
                  <a:pt x="3940224" y="2836464"/>
                </a:lnTo>
                <a:lnTo>
                  <a:pt x="3940224" y="2650993"/>
                </a:lnTo>
                <a:lnTo>
                  <a:pt x="3480654" y="2650993"/>
                </a:lnTo>
                <a:lnTo>
                  <a:pt x="3480654" y="2339141"/>
                </a:lnTo>
                <a:lnTo>
                  <a:pt x="3890985" y="2339141"/>
                </a:lnTo>
                <a:lnTo>
                  <a:pt x="3890985" y="2161877"/>
                </a:lnTo>
                <a:lnTo>
                  <a:pt x="3480654" y="2161877"/>
                </a:lnTo>
                <a:lnTo>
                  <a:pt x="3480654" y="1861520"/>
                </a:lnTo>
                <a:lnTo>
                  <a:pt x="3940224" y="1861520"/>
                </a:lnTo>
                <a:lnTo>
                  <a:pt x="3940224" y="1677686"/>
                </a:lnTo>
                <a:close/>
                <a:moveTo>
                  <a:pt x="1486989" y="1677686"/>
                </a:moveTo>
                <a:lnTo>
                  <a:pt x="1770940" y="2836464"/>
                </a:lnTo>
                <a:lnTo>
                  <a:pt x="2054891" y="2836464"/>
                </a:lnTo>
                <a:lnTo>
                  <a:pt x="2273188" y="1996107"/>
                </a:lnTo>
                <a:lnTo>
                  <a:pt x="2489842" y="2836464"/>
                </a:lnTo>
                <a:lnTo>
                  <a:pt x="2775430" y="2836464"/>
                </a:lnTo>
                <a:lnTo>
                  <a:pt x="3059380" y="1677686"/>
                </a:lnTo>
                <a:lnTo>
                  <a:pt x="2808256" y="1677686"/>
                </a:lnTo>
                <a:lnTo>
                  <a:pt x="2630991" y="2575496"/>
                </a:lnTo>
                <a:lnTo>
                  <a:pt x="2399569" y="1677686"/>
                </a:lnTo>
                <a:lnTo>
                  <a:pt x="2145163" y="1677686"/>
                </a:lnTo>
                <a:lnTo>
                  <a:pt x="1915378" y="2575496"/>
                </a:lnTo>
                <a:lnTo>
                  <a:pt x="1738113" y="1677686"/>
                </a:lnTo>
                <a:close/>
                <a:moveTo>
                  <a:pt x="5414136" y="1666198"/>
                </a:moveTo>
                <a:cubicBezTo>
                  <a:pt x="5302524" y="1666198"/>
                  <a:pt x="5204590" y="1691091"/>
                  <a:pt x="5120334" y="1740883"/>
                </a:cubicBezTo>
                <a:cubicBezTo>
                  <a:pt x="5036085" y="1790669"/>
                  <a:pt x="4970705" y="1860421"/>
                  <a:pt x="4924201" y="1950149"/>
                </a:cubicBezTo>
                <a:cubicBezTo>
                  <a:pt x="4877697" y="2039876"/>
                  <a:pt x="4854441" y="2142182"/>
                  <a:pt x="4854441" y="2257075"/>
                </a:cubicBezTo>
                <a:cubicBezTo>
                  <a:pt x="4854441" y="2370877"/>
                  <a:pt x="4877697" y="2472637"/>
                  <a:pt x="4924201" y="2562365"/>
                </a:cubicBezTo>
                <a:cubicBezTo>
                  <a:pt x="4970705" y="2652092"/>
                  <a:pt x="5036358" y="2721844"/>
                  <a:pt x="5121160" y="2771630"/>
                </a:cubicBezTo>
                <a:cubicBezTo>
                  <a:pt x="5205962" y="2821422"/>
                  <a:pt x="5303616" y="2846315"/>
                  <a:pt x="5414136" y="2846315"/>
                </a:cubicBezTo>
                <a:cubicBezTo>
                  <a:pt x="5558574" y="2846315"/>
                  <a:pt x="5678385" y="2809109"/>
                  <a:pt x="5773583" y="2734704"/>
                </a:cubicBezTo>
                <a:cubicBezTo>
                  <a:pt x="5868782" y="2660298"/>
                  <a:pt x="5931699" y="2559083"/>
                  <a:pt x="5962336" y="2431058"/>
                </a:cubicBezTo>
                <a:lnTo>
                  <a:pt x="5719418" y="2431058"/>
                </a:lnTo>
                <a:cubicBezTo>
                  <a:pt x="5694253" y="2493430"/>
                  <a:pt x="5655136" y="2542670"/>
                  <a:pt x="5602070" y="2578778"/>
                </a:cubicBezTo>
                <a:cubicBezTo>
                  <a:pt x="5548996" y="2614885"/>
                  <a:pt x="5485260" y="2632943"/>
                  <a:pt x="5410855" y="2632943"/>
                </a:cubicBezTo>
                <a:cubicBezTo>
                  <a:pt x="5349575" y="2632943"/>
                  <a:pt x="5294318" y="2617621"/>
                  <a:pt x="5245078" y="2586984"/>
                </a:cubicBezTo>
                <a:cubicBezTo>
                  <a:pt x="5195838" y="2556348"/>
                  <a:pt x="5157541" y="2512579"/>
                  <a:pt x="5130185" y="2455678"/>
                </a:cubicBezTo>
                <a:cubicBezTo>
                  <a:pt x="5102830" y="2398778"/>
                  <a:pt x="5089152" y="2332579"/>
                  <a:pt x="5089152" y="2257075"/>
                </a:cubicBezTo>
                <a:cubicBezTo>
                  <a:pt x="5089152" y="2180480"/>
                  <a:pt x="5102830" y="2113735"/>
                  <a:pt x="5130185" y="2056835"/>
                </a:cubicBezTo>
                <a:cubicBezTo>
                  <a:pt x="5157541" y="1999934"/>
                  <a:pt x="5195838" y="1956166"/>
                  <a:pt x="5245078" y="1925529"/>
                </a:cubicBezTo>
                <a:cubicBezTo>
                  <a:pt x="5294318" y="1894892"/>
                  <a:pt x="5349575" y="1879570"/>
                  <a:pt x="5410855" y="1879570"/>
                </a:cubicBezTo>
                <a:cubicBezTo>
                  <a:pt x="5485260" y="1879570"/>
                  <a:pt x="5548996" y="1897628"/>
                  <a:pt x="5602070" y="1933735"/>
                </a:cubicBezTo>
                <a:cubicBezTo>
                  <a:pt x="5655136" y="1969843"/>
                  <a:pt x="5694253" y="2019083"/>
                  <a:pt x="5719418" y="2081455"/>
                </a:cubicBezTo>
                <a:lnTo>
                  <a:pt x="5962336" y="2081455"/>
                </a:lnTo>
                <a:cubicBezTo>
                  <a:pt x="5931699" y="1953430"/>
                  <a:pt x="5868782" y="1852215"/>
                  <a:pt x="5773583" y="1777809"/>
                </a:cubicBezTo>
                <a:cubicBezTo>
                  <a:pt x="5678385" y="1703404"/>
                  <a:pt x="5558574" y="1666198"/>
                  <a:pt x="5414136" y="1666198"/>
                </a:cubicBezTo>
                <a:close/>
                <a:moveTo>
                  <a:pt x="6664824" y="1661272"/>
                </a:moveTo>
                <a:cubicBezTo>
                  <a:pt x="6556494" y="1661272"/>
                  <a:pt x="6458287" y="1686445"/>
                  <a:pt x="6370204" y="1736776"/>
                </a:cubicBezTo>
                <a:cubicBezTo>
                  <a:pt x="6282121" y="1787107"/>
                  <a:pt x="6212641" y="1857413"/>
                  <a:pt x="6161757" y="1947686"/>
                </a:cubicBezTo>
                <a:cubicBezTo>
                  <a:pt x="6110881" y="2037959"/>
                  <a:pt x="6085435" y="2139992"/>
                  <a:pt x="6085435" y="2253794"/>
                </a:cubicBezTo>
                <a:cubicBezTo>
                  <a:pt x="6085435" y="2367595"/>
                  <a:pt x="6110881" y="2469902"/>
                  <a:pt x="6161757" y="2560720"/>
                </a:cubicBezTo>
                <a:cubicBezTo>
                  <a:pt x="6212641" y="2651539"/>
                  <a:pt x="6282121" y="2722117"/>
                  <a:pt x="6370204" y="2772456"/>
                </a:cubicBezTo>
                <a:cubicBezTo>
                  <a:pt x="6458287" y="2822787"/>
                  <a:pt x="6556494" y="2847952"/>
                  <a:pt x="6664824" y="2847952"/>
                </a:cubicBezTo>
                <a:cubicBezTo>
                  <a:pt x="6773155" y="2847952"/>
                  <a:pt x="6871361" y="2822787"/>
                  <a:pt x="6959444" y="2772456"/>
                </a:cubicBezTo>
                <a:cubicBezTo>
                  <a:pt x="7047527" y="2722117"/>
                  <a:pt x="7117007" y="2651539"/>
                  <a:pt x="7167891" y="2560720"/>
                </a:cubicBezTo>
                <a:cubicBezTo>
                  <a:pt x="7218768" y="2469902"/>
                  <a:pt x="7244213" y="2367595"/>
                  <a:pt x="7244213" y="2253794"/>
                </a:cubicBezTo>
                <a:cubicBezTo>
                  <a:pt x="7244213" y="2139992"/>
                  <a:pt x="7218768" y="2037959"/>
                  <a:pt x="7167891" y="1947686"/>
                </a:cubicBezTo>
                <a:cubicBezTo>
                  <a:pt x="7117007" y="1857413"/>
                  <a:pt x="7047527" y="1787107"/>
                  <a:pt x="6959444" y="1736776"/>
                </a:cubicBezTo>
                <a:cubicBezTo>
                  <a:pt x="6871361" y="1686445"/>
                  <a:pt x="6773155" y="1661272"/>
                  <a:pt x="6664824" y="1661272"/>
                </a:cubicBezTo>
                <a:close/>
                <a:moveTo>
                  <a:pt x="9811789" y="1630090"/>
                </a:moveTo>
                <a:lnTo>
                  <a:pt x="9841333" y="2450753"/>
                </a:lnTo>
                <a:lnTo>
                  <a:pt x="10036656" y="2450753"/>
                </a:lnTo>
                <a:lnTo>
                  <a:pt x="10066201" y="1630090"/>
                </a:lnTo>
                <a:close/>
                <a:moveTo>
                  <a:pt x="0" y="0"/>
                </a:moveTo>
                <a:lnTo>
                  <a:pt x="11551920" y="0"/>
                </a:lnTo>
                <a:lnTo>
                  <a:pt x="11551920" y="6196792"/>
                </a:lnTo>
                <a:lnTo>
                  <a:pt x="0" y="6196792"/>
                </a:lnTo>
                <a:close/>
              </a:path>
            </a:pathLst>
          </a:cu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Connector 7">
            <a:extLst>
              <a:ext uri="{FF2B5EF4-FFF2-40B4-BE49-F238E27FC236}">
                <a16:creationId xmlns:a16="http://schemas.microsoft.com/office/drawing/2014/main" id="{70724789-1154-0044-A946-81F5598B39BB}"/>
              </a:ext>
            </a:extLst>
          </p:cNvPr>
          <p:cNvCxnSpPr>
            <a:cxnSpLocks/>
          </p:cNvCxnSpPr>
          <p:nvPr userDrawn="1"/>
        </p:nvCxnSpPr>
        <p:spPr>
          <a:xfrm>
            <a:off x="5679275" y="4758627"/>
            <a:ext cx="850711" cy="0"/>
          </a:xfrm>
          <a:prstGeom prst="line">
            <a:avLst/>
          </a:prstGeom>
          <a:ln w="22225">
            <a:solidFill>
              <a:srgbClr val="FD4F00"/>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798C3A91-8D51-BA42-BFE9-C1BEC2462398}"/>
              </a:ext>
            </a:extLst>
          </p:cNvPr>
          <p:cNvSpPr>
            <a:spLocks noGrp="1"/>
          </p:cNvSpPr>
          <p:nvPr>
            <p:ph type="body" sz="quarter" idx="10" hasCustomPrompt="1"/>
          </p:nvPr>
        </p:nvSpPr>
        <p:spPr>
          <a:xfrm>
            <a:off x="1578448" y="3428998"/>
            <a:ext cx="8992870" cy="1039874"/>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2800">
                <a:solidFill>
                  <a:schemeClr val="tx2"/>
                </a:solidFill>
                <a:latin typeface="Roboto" pitchFamily="2" charset="0"/>
                <a:ea typeface="Roboto" pitchFamily="2" charset="0"/>
              </a:rPr>
              <a:t>Enter introductory text.</a:t>
            </a:r>
          </a:p>
          <a:p>
            <a:pPr lvl="0"/>
            <a:endParaRPr lang="en-US"/>
          </a:p>
        </p:txBody>
      </p:sp>
    </p:spTree>
    <p:extLst>
      <p:ext uri="{BB962C8B-B14F-4D97-AF65-F5344CB8AC3E}">
        <p14:creationId xmlns:p14="http://schemas.microsoft.com/office/powerpoint/2010/main" val="173112141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47" name="Picture Placeholder 46">
            <a:extLst>
              <a:ext uri="{FF2B5EF4-FFF2-40B4-BE49-F238E27FC236}">
                <a16:creationId xmlns:a16="http://schemas.microsoft.com/office/drawing/2014/main" id="{4DBB434B-06F2-8444-AD06-CB6842101767}"/>
              </a:ext>
            </a:extLst>
          </p:cNvPr>
          <p:cNvSpPr>
            <a:spLocks noGrp="1"/>
          </p:cNvSpPr>
          <p:nvPr>
            <p:ph type="pic" sz="quarter" idx="25"/>
          </p:nvPr>
        </p:nvSpPr>
        <p:spPr>
          <a:xfrm>
            <a:off x="1760" y="87362"/>
            <a:ext cx="12190240" cy="6858001"/>
          </a:xfrm>
          <a:custGeom>
            <a:avLst/>
            <a:gdLst>
              <a:gd name="connsiteX0" fmla="*/ 12190240 w 12190240"/>
              <a:gd name="connsiteY0" fmla="*/ 2597211 h 6858001"/>
              <a:gd name="connsiteX1" fmla="*/ 12190240 w 12190240"/>
              <a:gd name="connsiteY1" fmla="*/ 6858001 h 6858001"/>
              <a:gd name="connsiteX2" fmla="*/ 7583515 w 12190240"/>
              <a:gd name="connsiteY2" fmla="*/ 6858001 h 6858001"/>
              <a:gd name="connsiteX3" fmla="*/ 0 w 12190240"/>
              <a:gd name="connsiteY3" fmla="*/ 0 h 6858001"/>
              <a:gd name="connsiteX4" fmla="*/ 6864502 w 12190240"/>
              <a:gd name="connsiteY4" fmla="*/ 0 h 6858001"/>
              <a:gd name="connsiteX5" fmla="*/ 6864502 w 12190240"/>
              <a:gd name="connsiteY5" fmla="*/ 12653 h 6858001"/>
              <a:gd name="connsiteX6" fmla="*/ 37951 w 12190240"/>
              <a:gd name="connsiteY6" fmla="*/ 6858001 h 6858001"/>
              <a:gd name="connsiteX7" fmla="*/ 0 w 12190240"/>
              <a:gd name="connsiteY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0240" h="6858001">
                <a:moveTo>
                  <a:pt x="12190240" y="2597211"/>
                </a:moveTo>
                <a:lnTo>
                  <a:pt x="12190240" y="6858001"/>
                </a:lnTo>
                <a:lnTo>
                  <a:pt x="7583515" y="6858001"/>
                </a:lnTo>
                <a:close/>
                <a:moveTo>
                  <a:pt x="0" y="0"/>
                </a:moveTo>
                <a:lnTo>
                  <a:pt x="6864502" y="0"/>
                </a:lnTo>
                <a:lnTo>
                  <a:pt x="6864502" y="12653"/>
                </a:lnTo>
                <a:lnTo>
                  <a:pt x="37951" y="6858001"/>
                </a:lnTo>
                <a:lnTo>
                  <a:pt x="0" y="6858001"/>
                </a:lnTo>
                <a:close/>
              </a:path>
            </a:pathLst>
          </a:custGeom>
        </p:spPr>
        <p:txBody>
          <a:bodyPr wrap="square">
            <a:noAutofit/>
          </a:bodyPr>
          <a:lstStyle/>
          <a:p>
            <a:endParaRPr lang="en-US"/>
          </a:p>
        </p:txBody>
      </p:sp>
      <p:cxnSp>
        <p:nvCxnSpPr>
          <p:cNvPr id="8" name="Straight Connector 7">
            <a:extLst>
              <a:ext uri="{FF2B5EF4-FFF2-40B4-BE49-F238E27FC236}">
                <a16:creationId xmlns:a16="http://schemas.microsoft.com/office/drawing/2014/main" id="{B560A252-120A-A643-964F-6BB05504C528}"/>
              </a:ext>
            </a:extLst>
          </p:cNvPr>
          <p:cNvCxnSpPr>
            <a:cxnSpLocks/>
            <a:endCxn id="16" idx="7"/>
          </p:cNvCxnSpPr>
          <p:nvPr userDrawn="1"/>
        </p:nvCxnSpPr>
        <p:spPr>
          <a:xfrm flipH="1">
            <a:off x="6584855" y="2031091"/>
            <a:ext cx="1227112" cy="1210154"/>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C9C6081-8F74-5243-B796-41139AD1451F}"/>
              </a:ext>
            </a:extLst>
          </p:cNvPr>
          <p:cNvCxnSpPr>
            <a:cxnSpLocks/>
            <a:stCxn id="16" idx="3"/>
            <a:endCxn id="11" idx="7"/>
          </p:cNvCxnSpPr>
          <p:nvPr userDrawn="1"/>
        </p:nvCxnSpPr>
        <p:spPr>
          <a:xfrm flipH="1">
            <a:off x="4972950" y="3654864"/>
            <a:ext cx="1198286" cy="1212757"/>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86FD7266-B67A-914E-AAF0-B63AD88768AD}"/>
              </a:ext>
            </a:extLst>
          </p:cNvPr>
          <p:cNvGrpSpPr/>
          <p:nvPr userDrawn="1"/>
        </p:nvGrpSpPr>
        <p:grpSpPr>
          <a:xfrm>
            <a:off x="4473667" y="4748403"/>
            <a:ext cx="3589663" cy="930533"/>
            <a:chOff x="4473667" y="4748403"/>
            <a:chExt cx="3589663" cy="930533"/>
          </a:xfrm>
        </p:grpSpPr>
        <p:sp>
          <p:nvSpPr>
            <p:cNvPr id="11" name="Oval 10">
              <a:extLst>
                <a:ext uri="{FF2B5EF4-FFF2-40B4-BE49-F238E27FC236}">
                  <a16:creationId xmlns:a16="http://schemas.microsoft.com/office/drawing/2014/main" id="{EE15493A-B91A-E741-9D88-21D68D7012BC}"/>
                </a:ext>
              </a:extLst>
            </p:cNvPr>
            <p:cNvSpPr/>
            <p:nvPr/>
          </p:nvSpPr>
          <p:spPr>
            <a:xfrm>
              <a:off x="4473667" y="4781957"/>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2" name="TextBox 11">
              <a:extLst>
                <a:ext uri="{FF2B5EF4-FFF2-40B4-BE49-F238E27FC236}">
                  <a16:creationId xmlns:a16="http://schemas.microsoft.com/office/drawing/2014/main" id="{AF22CDD5-9126-3C45-A168-D7995D7DD3C7}"/>
                </a:ext>
              </a:extLst>
            </p:cNvPr>
            <p:cNvSpPr txBox="1"/>
            <p:nvPr/>
          </p:nvSpPr>
          <p:spPr>
            <a:xfrm>
              <a:off x="5254356" y="4748403"/>
              <a:ext cx="1590756" cy="338554"/>
            </a:xfrm>
            <a:prstGeom prst="rect">
              <a:avLst/>
            </a:prstGeom>
            <a:noFill/>
          </p:spPr>
          <p:txBody>
            <a:bodyPr wrap="none" rtlCol="0">
              <a:spAutoFit/>
            </a:bodyPr>
            <a:lstStyle/>
            <a:p>
              <a:r>
                <a:rPr lang="en-US" sz="1600" spc="30">
                  <a:latin typeface="Helvetica" panose="020B0604020202020204" pitchFamily="2" charset="0"/>
                </a:rPr>
                <a:t>Write your title</a:t>
              </a:r>
            </a:p>
          </p:txBody>
        </p:sp>
        <p:sp>
          <p:nvSpPr>
            <p:cNvPr id="13" name="TextBox 12">
              <a:extLst>
                <a:ext uri="{FF2B5EF4-FFF2-40B4-BE49-F238E27FC236}">
                  <a16:creationId xmlns:a16="http://schemas.microsoft.com/office/drawing/2014/main" id="{8AE70EA4-6BD2-2B42-B945-4FD5C9828756}"/>
                </a:ext>
              </a:extLst>
            </p:cNvPr>
            <p:cNvSpPr txBox="1"/>
            <p:nvPr/>
          </p:nvSpPr>
          <p:spPr>
            <a:xfrm>
              <a:off x="5254356" y="5094417"/>
              <a:ext cx="2808974" cy="584519"/>
            </a:xfrm>
            <a:prstGeom prst="rect">
              <a:avLst/>
            </a:prstGeom>
            <a:noFill/>
          </p:spPr>
          <p:txBody>
            <a:bodyPr wrap="none" rtlCol="0">
              <a:spAutoFit/>
            </a:bodyPr>
            <a:lstStyle/>
            <a:p>
              <a:pPr>
                <a:lnSpc>
                  <a:spcPct val="140000"/>
                </a:lnSpc>
              </a:pPr>
              <a:r>
                <a:rPr lang="en-US" sz="1200">
                  <a:solidFill>
                    <a:schemeClr val="tx2"/>
                  </a:solidFill>
                  <a:latin typeface="Helvetica" panose="020B0604020202020204" pitchFamily="2" charset="0"/>
                </a:rPr>
                <a:t>Lorem ipsum dolor </a:t>
              </a:r>
              <a:r>
                <a:rPr lang="en-US" sz="1200" err="1">
                  <a:solidFill>
                    <a:schemeClr val="tx2"/>
                  </a:solidFill>
                  <a:latin typeface="Helvetica" panose="020B0604020202020204" pitchFamily="2" charset="0"/>
                </a:rPr>
                <a:t>amet</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consectetur</a:t>
              </a:r>
              <a:r>
                <a:rPr lang="en-US" sz="1200">
                  <a:solidFill>
                    <a:schemeClr val="tx2"/>
                  </a:solidFill>
                  <a:latin typeface="Helvetica" panose="020B0604020202020204" pitchFamily="2" charset="0"/>
                </a:rPr>
                <a:t> </a:t>
              </a:r>
            </a:p>
            <a:p>
              <a:pPr>
                <a:lnSpc>
                  <a:spcPct val="140000"/>
                </a:lnSpc>
              </a:pPr>
              <a:r>
                <a:rPr lang="en-US" sz="1200" err="1">
                  <a:solidFill>
                    <a:schemeClr val="tx2"/>
                  </a:solidFill>
                  <a:latin typeface="Helvetica" panose="020B0604020202020204" pitchFamily="2" charset="0"/>
                </a:rPr>
                <a:t>adipiscing</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elit</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roin</a:t>
              </a:r>
              <a:r>
                <a:rPr lang="en-US" sz="1200">
                  <a:solidFill>
                    <a:schemeClr val="tx2"/>
                  </a:solidFill>
                  <a:latin typeface="Helvetica" panose="020B0604020202020204" pitchFamily="2" charset="0"/>
                </a:rPr>
                <a:t> cursus ligula.</a:t>
              </a:r>
            </a:p>
          </p:txBody>
        </p:sp>
        <p:sp>
          <p:nvSpPr>
            <p:cNvPr id="14" name="Shape 2390">
              <a:extLst>
                <a:ext uri="{FF2B5EF4-FFF2-40B4-BE49-F238E27FC236}">
                  <a16:creationId xmlns:a16="http://schemas.microsoft.com/office/drawing/2014/main" id="{7C7F2270-3267-E644-9962-D5EC3252BE3E}"/>
                </a:ext>
              </a:extLst>
            </p:cNvPr>
            <p:cNvSpPr/>
            <p:nvPr/>
          </p:nvSpPr>
          <p:spPr>
            <a:xfrm>
              <a:off x="4626440" y="4934740"/>
              <a:ext cx="279400" cy="279379"/>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5" name="Group 14">
            <a:extLst>
              <a:ext uri="{FF2B5EF4-FFF2-40B4-BE49-F238E27FC236}">
                <a16:creationId xmlns:a16="http://schemas.microsoft.com/office/drawing/2014/main" id="{19C42D0F-CCE5-4842-8F08-338DAF160077}"/>
              </a:ext>
            </a:extLst>
          </p:cNvPr>
          <p:cNvGrpSpPr/>
          <p:nvPr userDrawn="1"/>
        </p:nvGrpSpPr>
        <p:grpSpPr>
          <a:xfrm>
            <a:off x="6085572" y="3155581"/>
            <a:ext cx="584947" cy="584947"/>
            <a:chOff x="6406248" y="3155581"/>
            <a:chExt cx="584947" cy="584947"/>
          </a:xfrm>
        </p:grpSpPr>
        <p:sp>
          <p:nvSpPr>
            <p:cNvPr id="16" name="Oval 15">
              <a:extLst>
                <a:ext uri="{FF2B5EF4-FFF2-40B4-BE49-F238E27FC236}">
                  <a16:creationId xmlns:a16="http://schemas.microsoft.com/office/drawing/2014/main" id="{11BF65EF-DDD8-404C-A72C-57A0DE4C00BE}"/>
                </a:ext>
              </a:extLst>
            </p:cNvPr>
            <p:cNvSpPr/>
            <p:nvPr/>
          </p:nvSpPr>
          <p:spPr>
            <a:xfrm>
              <a:off x="6406248" y="3155581"/>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9" name="Shape 2461">
              <a:extLst>
                <a:ext uri="{FF2B5EF4-FFF2-40B4-BE49-F238E27FC236}">
                  <a16:creationId xmlns:a16="http://schemas.microsoft.com/office/drawing/2014/main" id="{0E672628-5D99-7443-BFEB-1A21310342EB}"/>
                </a:ext>
              </a:extLst>
            </p:cNvPr>
            <p:cNvSpPr/>
            <p:nvPr/>
          </p:nvSpPr>
          <p:spPr>
            <a:xfrm>
              <a:off x="6557617" y="3308358"/>
              <a:ext cx="279375" cy="279392"/>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20" name="Group 19">
            <a:extLst>
              <a:ext uri="{FF2B5EF4-FFF2-40B4-BE49-F238E27FC236}">
                <a16:creationId xmlns:a16="http://schemas.microsoft.com/office/drawing/2014/main" id="{BC08EAA8-6C75-474C-9235-B702D3C23119}"/>
              </a:ext>
            </a:extLst>
          </p:cNvPr>
          <p:cNvGrpSpPr/>
          <p:nvPr userDrawn="1"/>
        </p:nvGrpSpPr>
        <p:grpSpPr>
          <a:xfrm>
            <a:off x="7695604" y="1520103"/>
            <a:ext cx="584947" cy="584947"/>
            <a:chOff x="7695604" y="1520103"/>
            <a:chExt cx="584947" cy="584947"/>
          </a:xfrm>
        </p:grpSpPr>
        <p:sp>
          <p:nvSpPr>
            <p:cNvPr id="21" name="Oval 20">
              <a:extLst>
                <a:ext uri="{FF2B5EF4-FFF2-40B4-BE49-F238E27FC236}">
                  <a16:creationId xmlns:a16="http://schemas.microsoft.com/office/drawing/2014/main" id="{BE012C20-AD0C-A247-A787-DC97EC06AB7B}"/>
                </a:ext>
              </a:extLst>
            </p:cNvPr>
            <p:cNvSpPr/>
            <p:nvPr/>
          </p:nvSpPr>
          <p:spPr>
            <a:xfrm>
              <a:off x="7695604" y="1520103"/>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24" name="Shape 2473">
              <a:extLst>
                <a:ext uri="{FF2B5EF4-FFF2-40B4-BE49-F238E27FC236}">
                  <a16:creationId xmlns:a16="http://schemas.microsoft.com/office/drawing/2014/main" id="{C723AA34-2BC5-D44E-992B-488C86C0B9C2}"/>
                </a:ext>
              </a:extLst>
            </p:cNvPr>
            <p:cNvSpPr/>
            <p:nvPr/>
          </p:nvSpPr>
          <p:spPr>
            <a:xfrm>
              <a:off x="7912912" y="1685413"/>
              <a:ext cx="152406" cy="279379"/>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48" name="Picture Placeholder 39">
            <a:extLst>
              <a:ext uri="{FF2B5EF4-FFF2-40B4-BE49-F238E27FC236}">
                <a16:creationId xmlns:a16="http://schemas.microsoft.com/office/drawing/2014/main" id="{6701C100-C608-7447-B0CE-DB6517FDD48D}"/>
              </a:ext>
            </a:extLst>
          </p:cNvPr>
          <p:cNvSpPr>
            <a:spLocks noGrp="1"/>
          </p:cNvSpPr>
          <p:nvPr>
            <p:ph type="pic" sz="quarter" idx="33" hasCustomPrompt="1"/>
          </p:nvPr>
        </p:nvSpPr>
        <p:spPr>
          <a:xfrm>
            <a:off x="7742596" y="1560295"/>
            <a:ext cx="502920" cy="502920"/>
          </a:xfrm>
        </p:spPr>
        <p:txBody>
          <a:bodyPr>
            <a:normAutofit/>
          </a:bodyPr>
          <a:lstStyle>
            <a:lvl1pPr marL="0" indent="0">
              <a:buNone/>
              <a:defRPr sz="800"/>
            </a:lvl1pPr>
          </a:lstStyle>
          <a:p>
            <a:r>
              <a:rPr lang="en-US" sz="900"/>
              <a:t>Icon </a:t>
            </a:r>
            <a:endParaRPr lang="en-US"/>
          </a:p>
        </p:txBody>
      </p:sp>
      <p:sp>
        <p:nvSpPr>
          <p:cNvPr id="49" name="Text Placeholder 37">
            <a:extLst>
              <a:ext uri="{FF2B5EF4-FFF2-40B4-BE49-F238E27FC236}">
                <a16:creationId xmlns:a16="http://schemas.microsoft.com/office/drawing/2014/main" id="{4CCC77A7-EE44-8C4E-A652-E9A664FCE29D}"/>
              </a:ext>
            </a:extLst>
          </p:cNvPr>
          <p:cNvSpPr>
            <a:spLocks noGrp="1"/>
          </p:cNvSpPr>
          <p:nvPr>
            <p:ph type="body" sz="quarter" idx="34" hasCustomPrompt="1"/>
          </p:nvPr>
        </p:nvSpPr>
        <p:spPr>
          <a:xfrm>
            <a:off x="8484457" y="1558030"/>
            <a:ext cx="1873981"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52" name="Text Placeholder 51">
            <a:extLst>
              <a:ext uri="{FF2B5EF4-FFF2-40B4-BE49-F238E27FC236}">
                <a16:creationId xmlns:a16="http://schemas.microsoft.com/office/drawing/2014/main" id="{0A09E01C-F717-7543-840B-2380BAA548CB}"/>
              </a:ext>
            </a:extLst>
          </p:cNvPr>
          <p:cNvSpPr>
            <a:spLocks noGrp="1"/>
          </p:cNvSpPr>
          <p:nvPr>
            <p:ph type="body" sz="quarter" idx="36" hasCustomPrompt="1"/>
          </p:nvPr>
        </p:nvSpPr>
        <p:spPr>
          <a:xfrm>
            <a:off x="8484457" y="1819215"/>
            <a:ext cx="2930060" cy="878589"/>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3" name="Picture Placeholder 39">
            <a:extLst>
              <a:ext uri="{FF2B5EF4-FFF2-40B4-BE49-F238E27FC236}">
                <a16:creationId xmlns:a16="http://schemas.microsoft.com/office/drawing/2014/main" id="{310B5968-409E-C447-93F7-DDFE887B346C}"/>
              </a:ext>
            </a:extLst>
          </p:cNvPr>
          <p:cNvSpPr>
            <a:spLocks noGrp="1"/>
          </p:cNvSpPr>
          <p:nvPr>
            <p:ph type="pic" sz="quarter" idx="37" hasCustomPrompt="1"/>
          </p:nvPr>
        </p:nvSpPr>
        <p:spPr>
          <a:xfrm>
            <a:off x="6125513" y="3197087"/>
            <a:ext cx="502920" cy="502920"/>
          </a:xfrm>
        </p:spPr>
        <p:txBody>
          <a:bodyPr>
            <a:normAutofit/>
          </a:bodyPr>
          <a:lstStyle>
            <a:lvl1pPr marL="0" indent="0">
              <a:buNone/>
              <a:defRPr sz="800"/>
            </a:lvl1pPr>
          </a:lstStyle>
          <a:p>
            <a:r>
              <a:rPr lang="en-US" sz="900"/>
              <a:t>Icon </a:t>
            </a:r>
            <a:endParaRPr lang="en-US"/>
          </a:p>
        </p:txBody>
      </p:sp>
      <p:sp>
        <p:nvSpPr>
          <p:cNvPr id="54" name="Text Placeholder 37">
            <a:extLst>
              <a:ext uri="{FF2B5EF4-FFF2-40B4-BE49-F238E27FC236}">
                <a16:creationId xmlns:a16="http://schemas.microsoft.com/office/drawing/2014/main" id="{79EC4145-3E85-D24B-9C5A-C06DC5DD7993}"/>
              </a:ext>
            </a:extLst>
          </p:cNvPr>
          <p:cNvSpPr>
            <a:spLocks noGrp="1"/>
          </p:cNvSpPr>
          <p:nvPr>
            <p:ph type="body" sz="quarter" idx="38" hasCustomPrompt="1"/>
          </p:nvPr>
        </p:nvSpPr>
        <p:spPr>
          <a:xfrm>
            <a:off x="6867374" y="3194822"/>
            <a:ext cx="1873981"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55" name="Text Placeholder 51">
            <a:extLst>
              <a:ext uri="{FF2B5EF4-FFF2-40B4-BE49-F238E27FC236}">
                <a16:creationId xmlns:a16="http://schemas.microsoft.com/office/drawing/2014/main" id="{9DC72ADE-8D7A-D840-BD64-F9D5604A3BB2}"/>
              </a:ext>
            </a:extLst>
          </p:cNvPr>
          <p:cNvSpPr>
            <a:spLocks noGrp="1"/>
          </p:cNvSpPr>
          <p:nvPr>
            <p:ph type="body" sz="quarter" idx="39" hasCustomPrompt="1"/>
          </p:nvPr>
        </p:nvSpPr>
        <p:spPr>
          <a:xfrm>
            <a:off x="6867374" y="3456007"/>
            <a:ext cx="2930060" cy="878589"/>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Tree>
    <p:extLst>
      <p:ext uri="{BB962C8B-B14F-4D97-AF65-F5344CB8AC3E}">
        <p14:creationId xmlns:p14="http://schemas.microsoft.com/office/powerpoint/2010/main" val="98662910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70887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7FFEE0D-E268-4A5B-943A-3CDCBAF61A33}"/>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a:extLst>
              <a:ext uri="{FF2B5EF4-FFF2-40B4-BE49-F238E27FC236}">
                <a16:creationId xmlns:a16="http://schemas.microsoft.com/office/drawing/2014/main" id="{37320B9F-BA73-44E3-B55A-6BF94E732E3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33A64DA-95F0-46C6-999E-893F48964774}"/>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349842773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319405" y="330517"/>
            <a:ext cx="11551920" cy="6196792"/>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4576817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1" y="0"/>
            <a:ext cx="12192001" cy="6858000"/>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72151407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2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9174C1AC-DD69-420A-B992-948921563482}"/>
              </a:ext>
            </a:extLst>
          </p:cNvPr>
          <p:cNvSpPr>
            <a:spLocks noGrp="1"/>
          </p:cNvSpPr>
          <p:nvPr>
            <p:ph type="pic" sz="quarter" idx="17" hasCustomPrompt="1"/>
          </p:nvPr>
        </p:nvSpPr>
        <p:spPr>
          <a:xfrm>
            <a:off x="5125374" y="326255"/>
            <a:ext cx="6745950" cy="6201055"/>
          </a:xfrm>
          <a:custGeom>
            <a:avLst/>
            <a:gdLst>
              <a:gd name="connsiteX0" fmla="*/ 1941249 w 6745950"/>
              <a:gd name="connsiteY0" fmla="*/ 4263 h 6201055"/>
              <a:gd name="connsiteX1" fmla="*/ 1941249 w 6745950"/>
              <a:gd name="connsiteY1" fmla="*/ 6201055 h 6201055"/>
              <a:gd name="connsiteX2" fmla="*/ 0 w 6745950"/>
              <a:gd name="connsiteY2" fmla="*/ 6201055 h 6201055"/>
              <a:gd name="connsiteX3" fmla="*/ 1941250 w 6745950"/>
              <a:gd name="connsiteY3" fmla="*/ 0 h 6201055"/>
              <a:gd name="connsiteX4" fmla="*/ 6745950 w 6745950"/>
              <a:gd name="connsiteY4" fmla="*/ 0 h 6201055"/>
              <a:gd name="connsiteX5" fmla="*/ 6745950 w 6745950"/>
              <a:gd name="connsiteY5" fmla="*/ 6201055 h 6201055"/>
              <a:gd name="connsiteX6" fmla="*/ 194125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1941249" y="4263"/>
                </a:moveTo>
                <a:lnTo>
                  <a:pt x="1941249" y="6201055"/>
                </a:lnTo>
                <a:lnTo>
                  <a:pt x="0" y="6201055"/>
                </a:lnTo>
                <a:close/>
                <a:moveTo>
                  <a:pt x="1941250" y="0"/>
                </a:moveTo>
                <a:lnTo>
                  <a:pt x="6745950" y="0"/>
                </a:lnTo>
                <a:lnTo>
                  <a:pt x="6745950" y="6201055"/>
                </a:lnTo>
                <a:lnTo>
                  <a:pt x="1941250" y="620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Freeform: Shape 5">
            <a:extLst>
              <a:ext uri="{FF2B5EF4-FFF2-40B4-BE49-F238E27FC236}">
                <a16:creationId xmlns:a16="http://schemas.microsoft.com/office/drawing/2014/main" id="{416098CF-7A11-8E4A-AEE5-394E16172C28}"/>
              </a:ext>
            </a:extLst>
          </p:cNvPr>
          <p:cNvSpPr/>
          <p:nvPr userDrawn="1"/>
        </p:nvSpPr>
        <p:spPr>
          <a:xfrm flipH="1">
            <a:off x="5125374" y="326254"/>
            <a:ext cx="6745950" cy="6201055"/>
          </a:xfrm>
          <a:custGeom>
            <a:avLst/>
            <a:gdLst>
              <a:gd name="connsiteX0" fmla="*/ 4804701 w 6745950"/>
              <a:gd name="connsiteY0" fmla="*/ 4263 h 6201055"/>
              <a:gd name="connsiteX1" fmla="*/ 4804701 w 6745950"/>
              <a:gd name="connsiteY1" fmla="*/ 6201055 h 6201055"/>
              <a:gd name="connsiteX2" fmla="*/ 6745950 w 6745950"/>
              <a:gd name="connsiteY2" fmla="*/ 6201055 h 6201055"/>
              <a:gd name="connsiteX3" fmla="*/ 4804700 w 6745950"/>
              <a:gd name="connsiteY3" fmla="*/ 0 h 6201055"/>
              <a:gd name="connsiteX4" fmla="*/ 0 w 6745950"/>
              <a:gd name="connsiteY4" fmla="*/ 0 h 6201055"/>
              <a:gd name="connsiteX5" fmla="*/ 0 w 6745950"/>
              <a:gd name="connsiteY5" fmla="*/ 6201055 h 6201055"/>
              <a:gd name="connsiteX6" fmla="*/ 480470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4804701" y="4263"/>
                </a:moveTo>
                <a:lnTo>
                  <a:pt x="4804701" y="6201055"/>
                </a:lnTo>
                <a:lnTo>
                  <a:pt x="6745950" y="6201055"/>
                </a:lnTo>
                <a:close/>
                <a:moveTo>
                  <a:pt x="4804700" y="0"/>
                </a:moveTo>
                <a:lnTo>
                  <a:pt x="0" y="0"/>
                </a:lnTo>
                <a:lnTo>
                  <a:pt x="0" y="6201055"/>
                </a:lnTo>
                <a:lnTo>
                  <a:pt x="4804700" y="6201055"/>
                </a:lnTo>
                <a:close/>
              </a:path>
            </a:pathLst>
          </a:custGeom>
          <a:solidFill>
            <a:srgbClr val="FD4F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04702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13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318772"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91614669"/>
      </p:ext>
    </p:extLst>
  </p:cSld>
  <p:clrMapOvr>
    <a:masterClrMapping/>
  </p:clrMapOvr>
  <p:extLst>
    <p:ext uri="{DCECCB84-F9BA-43D5-87BE-67443E8EF086}">
      <p15:sldGuideLst xmlns:p15="http://schemas.microsoft.com/office/powerpoint/2012/main"/>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3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6094096"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3764310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3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CF61A8CC-49E2-456D-97CD-D9EEFE80735A}"/>
              </a:ext>
            </a:extLst>
          </p:cNvPr>
          <p:cNvSpPr>
            <a:spLocks noGrp="1"/>
          </p:cNvSpPr>
          <p:nvPr>
            <p:ph type="pic" sz="quarter" idx="19" hasCustomPrompt="1"/>
          </p:nvPr>
        </p:nvSpPr>
        <p:spPr>
          <a:xfrm>
            <a:off x="318773" y="330503"/>
            <a:ext cx="5758198"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70632310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3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1EEEEA01-DAF4-461A-AF54-03F1723B16B4}"/>
              </a:ext>
            </a:extLst>
          </p:cNvPr>
          <p:cNvSpPr>
            <a:spLocks noGrp="1"/>
          </p:cNvSpPr>
          <p:nvPr>
            <p:ph type="pic" sz="quarter" idx="20" hasCustomPrompt="1"/>
          </p:nvPr>
        </p:nvSpPr>
        <p:spPr>
          <a:xfrm>
            <a:off x="319405" y="2061626"/>
            <a:ext cx="11551920" cy="2975427"/>
          </a:xfrm>
          <a:custGeom>
            <a:avLst/>
            <a:gdLst>
              <a:gd name="connsiteX0" fmla="*/ 0 w 11551920"/>
              <a:gd name="connsiteY0" fmla="*/ 0 h 2975427"/>
              <a:gd name="connsiteX1" fmla="*/ 11551920 w 11551920"/>
              <a:gd name="connsiteY1" fmla="*/ 0 h 2975427"/>
              <a:gd name="connsiteX2" fmla="*/ 11551920 w 11551920"/>
              <a:gd name="connsiteY2" fmla="*/ 2975427 h 2975427"/>
              <a:gd name="connsiteX3" fmla="*/ 0 w 11551920"/>
              <a:gd name="connsiteY3" fmla="*/ 2975427 h 2975427"/>
            </a:gdLst>
            <a:ahLst/>
            <a:cxnLst>
              <a:cxn ang="0">
                <a:pos x="connsiteX0" y="connsiteY0"/>
              </a:cxn>
              <a:cxn ang="0">
                <a:pos x="connsiteX1" y="connsiteY1"/>
              </a:cxn>
              <a:cxn ang="0">
                <a:pos x="connsiteX2" y="connsiteY2"/>
              </a:cxn>
              <a:cxn ang="0">
                <a:pos x="connsiteX3" y="connsiteY3"/>
              </a:cxn>
            </a:cxnLst>
            <a:rect l="l" t="t" r="r" b="b"/>
            <a:pathLst>
              <a:path w="11551920" h="2975427">
                <a:moveTo>
                  <a:pt x="0" y="0"/>
                </a:moveTo>
                <a:lnTo>
                  <a:pt x="11551920" y="0"/>
                </a:lnTo>
                <a:lnTo>
                  <a:pt x="11551920" y="2975427"/>
                </a:lnTo>
                <a:lnTo>
                  <a:pt x="0" y="297542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785118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E0571CF8-B301-1C40-B516-4B8D835E7AEE}"/>
              </a:ext>
            </a:extLst>
          </p:cNvPr>
          <p:cNvSpPr>
            <a:spLocks noGrp="1"/>
          </p:cNvSpPr>
          <p:nvPr>
            <p:ph type="pic" sz="quarter" idx="13"/>
          </p:nvPr>
        </p:nvSpPr>
        <p:spPr>
          <a:xfrm>
            <a:off x="0" y="0"/>
            <a:ext cx="12192000" cy="6858000"/>
          </a:xfrm>
        </p:spPr>
      </p:sp>
      <p:sp>
        <p:nvSpPr>
          <p:cNvPr id="8" name="Parallelogram 7">
            <a:extLst>
              <a:ext uri="{FF2B5EF4-FFF2-40B4-BE49-F238E27FC236}">
                <a16:creationId xmlns:a16="http://schemas.microsoft.com/office/drawing/2014/main" id="{887507A3-05F1-DB49-8129-542704826791}"/>
              </a:ext>
            </a:extLst>
          </p:cNvPr>
          <p:cNvSpPr/>
          <p:nvPr userDrawn="1"/>
        </p:nvSpPr>
        <p:spPr>
          <a:xfrm>
            <a:off x="0" y="0"/>
            <a:ext cx="4746170" cy="6858000"/>
          </a:xfrm>
          <a:prstGeom prst="parallelogram">
            <a:avLst>
              <a:gd name="adj" fmla="val 0"/>
            </a:avLst>
          </a:prstGeom>
          <a:solidFill>
            <a:srgbClr val="FD4F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4" name="Text Placeholder 13">
            <a:extLst>
              <a:ext uri="{FF2B5EF4-FFF2-40B4-BE49-F238E27FC236}">
                <a16:creationId xmlns:a16="http://schemas.microsoft.com/office/drawing/2014/main" id="{098EF90F-060B-974B-B310-37ED811F9194}"/>
              </a:ext>
            </a:extLst>
          </p:cNvPr>
          <p:cNvSpPr>
            <a:spLocks noGrp="1"/>
          </p:cNvSpPr>
          <p:nvPr>
            <p:ph type="body" sz="quarter" idx="14" hasCustomPrompt="1"/>
          </p:nvPr>
        </p:nvSpPr>
        <p:spPr>
          <a:xfrm>
            <a:off x="738301" y="1478549"/>
            <a:ext cx="3394020" cy="1089529"/>
          </a:xfrm>
        </p:spPr>
        <p:txBody>
          <a:bodyPr/>
          <a:lstStyle>
            <a:lvl1pPr marL="0" indent="0">
              <a:lnSpc>
                <a:spcPct val="90000"/>
              </a:lnSpc>
              <a:buNone/>
              <a:defRPr sz="3600" b="0" i="0">
                <a:solidFill>
                  <a:schemeClr val="bg1"/>
                </a:solidFill>
                <a:latin typeface="Helvetica" panose="020B0604020202020204" pitchFamily="2" charset="0"/>
                <a:ea typeface="Roboto Medium" pitchFamily="2" charset="0"/>
              </a:defRPr>
            </a:lvl1pPr>
          </a:lstStyle>
          <a:p>
            <a:pPr>
              <a:lnSpc>
                <a:spcPct val="90000"/>
              </a:lnSpc>
            </a:pPr>
            <a:r>
              <a:rPr lang="en-US" sz="2800" spc="30">
                <a:solidFill>
                  <a:schemeClr val="bg1"/>
                </a:solidFill>
                <a:latin typeface="Roboto Medium" pitchFamily="2" charset="0"/>
              </a:rPr>
              <a:t>Section</a:t>
            </a:r>
          </a:p>
          <a:p>
            <a:pPr>
              <a:lnSpc>
                <a:spcPct val="90000"/>
              </a:lnSpc>
            </a:pPr>
            <a:r>
              <a:rPr lang="en-US" sz="2800" spc="30">
                <a:solidFill>
                  <a:schemeClr val="bg1"/>
                </a:solidFill>
                <a:latin typeface="Roboto Medium" pitchFamily="2" charset="0"/>
              </a:rPr>
              <a:t>Break</a:t>
            </a:r>
          </a:p>
          <a:p>
            <a:pPr lvl="0"/>
            <a:endParaRPr lang="en-US"/>
          </a:p>
        </p:txBody>
      </p:sp>
      <p:sp>
        <p:nvSpPr>
          <p:cNvPr id="20" name="Text Placeholder 19">
            <a:extLst>
              <a:ext uri="{FF2B5EF4-FFF2-40B4-BE49-F238E27FC236}">
                <a16:creationId xmlns:a16="http://schemas.microsoft.com/office/drawing/2014/main" id="{3648B9C1-356B-424B-A4E6-CC85E751994F}"/>
              </a:ext>
            </a:extLst>
          </p:cNvPr>
          <p:cNvSpPr>
            <a:spLocks noGrp="1"/>
          </p:cNvSpPr>
          <p:nvPr>
            <p:ph type="body" sz="quarter" idx="15" hasCustomPrompt="1"/>
          </p:nvPr>
        </p:nvSpPr>
        <p:spPr>
          <a:xfrm>
            <a:off x="738301" y="3358487"/>
            <a:ext cx="1661031" cy="338553"/>
          </a:xfrm>
        </p:spPr>
        <p:txBody>
          <a:bodyPr anchor="ctr">
            <a:noAutofit/>
          </a:bodyPr>
          <a:lstStyle>
            <a:lvl1pPr marL="0" indent="0">
              <a:buNone/>
              <a:defRPr sz="1600">
                <a:solidFill>
                  <a:srgbClr val="343A3B"/>
                </a:solidFill>
              </a:defRPr>
            </a:lvl1pPr>
          </a:lstStyle>
          <a:p>
            <a:pPr lvl="0"/>
            <a:r>
              <a:rPr lang="en-US"/>
              <a:t>Write Your Title</a:t>
            </a:r>
          </a:p>
        </p:txBody>
      </p:sp>
      <p:cxnSp>
        <p:nvCxnSpPr>
          <p:cNvPr id="18" name="Straight Connector 17">
            <a:extLst>
              <a:ext uri="{FF2B5EF4-FFF2-40B4-BE49-F238E27FC236}">
                <a16:creationId xmlns:a16="http://schemas.microsoft.com/office/drawing/2014/main" id="{9C009612-8A54-F646-98C1-0AAA327AC340}"/>
              </a:ext>
            </a:extLst>
          </p:cNvPr>
          <p:cNvCxnSpPr>
            <a:cxnSpLocks/>
          </p:cNvCxnSpPr>
          <p:nvPr userDrawn="1"/>
        </p:nvCxnSpPr>
        <p:spPr>
          <a:xfrm>
            <a:off x="860532" y="5372523"/>
            <a:ext cx="59883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Text Placeholder 21">
            <a:extLst>
              <a:ext uri="{FF2B5EF4-FFF2-40B4-BE49-F238E27FC236}">
                <a16:creationId xmlns:a16="http://schemas.microsoft.com/office/drawing/2014/main" id="{01D233CA-F332-8345-BDA0-D366C2996F38}"/>
              </a:ext>
            </a:extLst>
          </p:cNvPr>
          <p:cNvSpPr>
            <a:spLocks noGrp="1"/>
          </p:cNvSpPr>
          <p:nvPr>
            <p:ph type="body" sz="quarter" idx="16" hasCustomPrompt="1"/>
          </p:nvPr>
        </p:nvSpPr>
        <p:spPr>
          <a:xfrm>
            <a:off x="738300" y="3836719"/>
            <a:ext cx="3394020" cy="1126462"/>
          </a:xfrm>
        </p:spPr>
        <p:txBody>
          <a:bodyPr>
            <a:normAutofit/>
          </a:bodyPr>
          <a:lstStyle>
            <a:lvl1pPr marL="0" indent="0">
              <a:lnSpc>
                <a:spcPct val="100000"/>
              </a:lnSpc>
              <a:spcBef>
                <a:spcPts val="0"/>
              </a:spcBef>
              <a:buNone/>
              <a:defRPr sz="12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a:t>
            </a:r>
            <a:r>
              <a:rPr lang="en-US" sz="1200" err="1">
                <a:solidFill>
                  <a:schemeClr val="bg1"/>
                </a:solidFill>
                <a:latin typeface="Roboto" pitchFamily="2" charset="0"/>
              </a:rPr>
              <a:t>Proin</a:t>
            </a:r>
            <a:r>
              <a:rPr lang="en-US" sz="1200">
                <a:solidFill>
                  <a:schemeClr val="bg1"/>
                </a:solidFill>
                <a:latin typeface="Roboto" pitchFamily="2" charset="0"/>
              </a:rPr>
              <a:t> cursus ligula </a:t>
            </a:r>
            <a:r>
              <a:rPr lang="en-US" sz="1200" err="1">
                <a:solidFill>
                  <a:schemeClr val="bg1"/>
                </a:solidFill>
                <a:latin typeface="Roboto" pitchFamily="2" charset="0"/>
              </a:rPr>
              <a:t>eget</a:t>
            </a:r>
            <a:r>
              <a:rPr lang="en-US" sz="1200">
                <a:solidFill>
                  <a:schemeClr val="bg1"/>
                </a:solidFill>
                <a:latin typeface="Roboto" pitchFamily="2" charset="0"/>
              </a:rPr>
              <a:t> porta </a:t>
            </a:r>
          </a:p>
          <a:p>
            <a:pPr lvl="0">
              <a:lnSpc>
                <a:spcPct val="140000"/>
              </a:lnSpc>
              <a:defRPr/>
            </a:pPr>
            <a:r>
              <a:rPr lang="en-US" sz="1200">
                <a:solidFill>
                  <a:schemeClr val="bg1"/>
                </a:solidFill>
                <a:latin typeface="Roboto" pitchFamily="2" charset="0"/>
              </a:rPr>
              <a:t>Duis </a:t>
            </a:r>
            <a:r>
              <a:rPr lang="en-US" sz="1200" err="1">
                <a:solidFill>
                  <a:schemeClr val="bg1"/>
                </a:solidFill>
                <a:latin typeface="Roboto" pitchFamily="2" charset="0"/>
              </a:rPr>
              <a:t>eget</a:t>
            </a:r>
            <a:r>
              <a:rPr lang="en-US" sz="1200">
                <a:solidFill>
                  <a:schemeClr val="bg1"/>
                </a:solidFill>
                <a:latin typeface="Roboto" pitchFamily="2" charset="0"/>
              </a:rPr>
              <a:t> </a:t>
            </a:r>
            <a:r>
              <a:rPr lang="en-US" sz="1200" err="1">
                <a:solidFill>
                  <a:schemeClr val="bg1"/>
                </a:solidFill>
                <a:latin typeface="Roboto" pitchFamily="2" charset="0"/>
              </a:rPr>
              <a:t>lectus</a:t>
            </a:r>
            <a:r>
              <a:rPr lang="en-US" sz="1200">
                <a:solidFill>
                  <a:schemeClr val="bg1"/>
                </a:solidFill>
                <a:latin typeface="Roboto" pitchFamily="2" charset="0"/>
              </a:rPr>
              <a:t> </a:t>
            </a:r>
            <a:r>
              <a:rPr lang="en-US" sz="1200" err="1">
                <a:solidFill>
                  <a:schemeClr val="bg1"/>
                </a:solidFill>
                <a:latin typeface="Roboto" pitchFamily="2" charset="0"/>
              </a:rPr>
              <a:t>varius</a:t>
            </a:r>
            <a:r>
              <a:rPr lang="en-US" sz="1200">
                <a:solidFill>
                  <a:schemeClr val="bg1"/>
                </a:solidFill>
                <a:latin typeface="Roboto" pitchFamily="2" charset="0"/>
              </a:rPr>
              <a:t>, </a:t>
            </a:r>
            <a:r>
              <a:rPr lang="en-US" sz="1200" err="1">
                <a:solidFill>
                  <a:schemeClr val="bg1"/>
                </a:solidFill>
                <a:latin typeface="Roboto" pitchFamily="2" charset="0"/>
              </a:rPr>
              <a:t>venenatis</a:t>
            </a:r>
            <a:r>
              <a:rPr lang="en-US" sz="1200">
                <a:solidFill>
                  <a:schemeClr val="bg1"/>
                </a:solidFill>
                <a:latin typeface="Roboto" pitchFamily="2" charset="0"/>
              </a:rPr>
              <a:t> ligula et </a:t>
            </a:r>
          </a:p>
          <a:p>
            <a:pPr lvl="0">
              <a:lnSpc>
                <a:spcPct val="140000"/>
              </a:lnSpc>
              <a:defRPr/>
            </a:pPr>
            <a:r>
              <a:rPr lang="en-US" sz="1200" err="1">
                <a:solidFill>
                  <a:schemeClr val="bg1"/>
                </a:solidFill>
                <a:latin typeface="Roboto" pitchFamily="2" charset="0"/>
              </a:rPr>
              <a:t>suscipit</a:t>
            </a:r>
            <a:r>
              <a:rPr lang="en-US" sz="1200">
                <a:solidFill>
                  <a:schemeClr val="bg1"/>
                </a:solidFill>
                <a:latin typeface="Roboto" pitchFamily="2" charset="0"/>
              </a:rPr>
              <a:t> </a:t>
            </a:r>
            <a:r>
              <a:rPr lang="en-US" sz="1200" err="1">
                <a:solidFill>
                  <a:schemeClr val="bg1"/>
                </a:solidFill>
                <a:latin typeface="Roboto" pitchFamily="2" charset="0"/>
              </a:rPr>
              <a:t>massa</a:t>
            </a:r>
            <a:r>
              <a:rPr lang="en-US" sz="1200">
                <a:solidFill>
                  <a:schemeClr val="bg1"/>
                </a:solidFill>
                <a:latin typeface="Roboto" pitchFamily="2" charset="0"/>
              </a:rPr>
              <a:t>. </a:t>
            </a:r>
          </a:p>
          <a:p>
            <a:pPr lvl="0"/>
            <a:endParaRPr lang="en-US"/>
          </a:p>
        </p:txBody>
      </p:sp>
    </p:spTree>
    <p:extLst>
      <p:ext uri="{BB962C8B-B14F-4D97-AF65-F5344CB8AC3E}">
        <p14:creationId xmlns:p14="http://schemas.microsoft.com/office/powerpoint/2010/main" val="118771920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3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947BFA49-0CDE-4446-B8AD-312B6BDE6038}"/>
              </a:ext>
            </a:extLst>
          </p:cNvPr>
          <p:cNvSpPr>
            <a:spLocks noGrp="1"/>
          </p:cNvSpPr>
          <p:nvPr>
            <p:ph type="pic" sz="quarter" idx="24" hasCustomPrompt="1"/>
          </p:nvPr>
        </p:nvSpPr>
        <p:spPr>
          <a:xfrm>
            <a:off x="4098100" y="330517"/>
            <a:ext cx="3995802" cy="6196792"/>
          </a:xfrm>
          <a:custGeom>
            <a:avLst/>
            <a:gdLst>
              <a:gd name="connsiteX0" fmla="*/ 0 w 3995802"/>
              <a:gd name="connsiteY0" fmla="*/ 0 h 6196792"/>
              <a:gd name="connsiteX1" fmla="*/ 3995802 w 3995802"/>
              <a:gd name="connsiteY1" fmla="*/ 0 h 6196792"/>
              <a:gd name="connsiteX2" fmla="*/ 3995802 w 3995802"/>
              <a:gd name="connsiteY2" fmla="*/ 6196792 h 6196792"/>
              <a:gd name="connsiteX3" fmla="*/ 0 w 399580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995802" h="6196792">
                <a:moveTo>
                  <a:pt x="0" y="0"/>
                </a:moveTo>
                <a:lnTo>
                  <a:pt x="3995802" y="0"/>
                </a:lnTo>
                <a:lnTo>
                  <a:pt x="399580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4823541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3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76E6F262-BB6F-4238-B546-F537C2563A2B}"/>
              </a:ext>
            </a:extLst>
          </p:cNvPr>
          <p:cNvSpPr>
            <a:spLocks noGrp="1"/>
          </p:cNvSpPr>
          <p:nvPr>
            <p:ph type="pic" sz="quarter" idx="24" hasCustomPrompt="1"/>
          </p:nvPr>
        </p:nvSpPr>
        <p:spPr>
          <a:xfrm>
            <a:off x="319405" y="330518"/>
            <a:ext cx="4235812" cy="6196791"/>
          </a:xfrm>
          <a:custGeom>
            <a:avLst/>
            <a:gdLst>
              <a:gd name="connsiteX0" fmla="*/ 0 w 4235812"/>
              <a:gd name="connsiteY0" fmla="*/ 0 h 6196791"/>
              <a:gd name="connsiteX1" fmla="*/ 4235812 w 4235812"/>
              <a:gd name="connsiteY1" fmla="*/ 0 h 6196791"/>
              <a:gd name="connsiteX2" fmla="*/ 4235812 w 4235812"/>
              <a:gd name="connsiteY2" fmla="*/ 6196791 h 6196791"/>
              <a:gd name="connsiteX3" fmla="*/ 0 w 4235812"/>
              <a:gd name="connsiteY3" fmla="*/ 6196791 h 6196791"/>
            </a:gdLst>
            <a:ahLst/>
            <a:cxnLst>
              <a:cxn ang="0">
                <a:pos x="connsiteX0" y="connsiteY0"/>
              </a:cxn>
              <a:cxn ang="0">
                <a:pos x="connsiteX1" y="connsiteY1"/>
              </a:cxn>
              <a:cxn ang="0">
                <a:pos x="connsiteX2" y="connsiteY2"/>
              </a:cxn>
              <a:cxn ang="0">
                <a:pos x="connsiteX3" y="connsiteY3"/>
              </a:cxn>
            </a:cxnLst>
            <a:rect l="l" t="t" r="r" b="b"/>
            <a:pathLst>
              <a:path w="4235812" h="6196791">
                <a:moveTo>
                  <a:pt x="0" y="0"/>
                </a:moveTo>
                <a:lnTo>
                  <a:pt x="4235812" y="0"/>
                </a:lnTo>
                <a:lnTo>
                  <a:pt x="4235812" y="6196791"/>
                </a:lnTo>
                <a:lnTo>
                  <a:pt x="0" y="6196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076555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3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AA2962A-4754-4430-B993-A2F459FCDECF}"/>
              </a:ext>
            </a:extLst>
          </p:cNvPr>
          <p:cNvSpPr>
            <a:spLocks noGrp="1"/>
          </p:cNvSpPr>
          <p:nvPr>
            <p:ph type="pic" sz="quarter" idx="24" hasCustomPrompt="1"/>
          </p:nvPr>
        </p:nvSpPr>
        <p:spPr>
          <a:xfrm>
            <a:off x="340412" y="330517"/>
            <a:ext cx="6196793" cy="6196793"/>
          </a:xfrm>
          <a:custGeom>
            <a:avLst/>
            <a:gdLst>
              <a:gd name="connsiteX0" fmla="*/ 0 w 6196793"/>
              <a:gd name="connsiteY0" fmla="*/ 0 h 6196793"/>
              <a:gd name="connsiteX1" fmla="*/ 6196793 w 6196793"/>
              <a:gd name="connsiteY1" fmla="*/ 0 h 6196793"/>
              <a:gd name="connsiteX2" fmla="*/ 0 w 6196793"/>
              <a:gd name="connsiteY2" fmla="*/ 6196793 h 6196793"/>
            </a:gdLst>
            <a:ahLst/>
            <a:cxnLst>
              <a:cxn ang="0">
                <a:pos x="connsiteX0" y="connsiteY0"/>
              </a:cxn>
              <a:cxn ang="0">
                <a:pos x="connsiteX1" y="connsiteY1"/>
              </a:cxn>
              <a:cxn ang="0">
                <a:pos x="connsiteX2" y="connsiteY2"/>
              </a:cxn>
            </a:cxnLst>
            <a:rect l="l" t="t" r="r" b="b"/>
            <a:pathLst>
              <a:path w="6196793" h="6196793">
                <a:moveTo>
                  <a:pt x="0" y="0"/>
                </a:moveTo>
                <a:lnTo>
                  <a:pt x="6196793" y="0"/>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6796906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4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7142F03C-A5E1-40E2-9B2A-A313275CDF72}"/>
              </a:ext>
            </a:extLst>
          </p:cNvPr>
          <p:cNvSpPr>
            <a:spLocks noGrp="1"/>
          </p:cNvSpPr>
          <p:nvPr>
            <p:ph type="pic" sz="quarter" idx="24" hasCustomPrompt="1"/>
          </p:nvPr>
        </p:nvSpPr>
        <p:spPr>
          <a:xfrm>
            <a:off x="5899999" y="330517"/>
            <a:ext cx="5971326" cy="6196792"/>
          </a:xfrm>
          <a:custGeom>
            <a:avLst/>
            <a:gdLst>
              <a:gd name="connsiteX0" fmla="*/ 5249095 w 5971326"/>
              <a:gd name="connsiteY0" fmla="*/ 3620146 h 6196792"/>
              <a:gd name="connsiteX1" fmla="*/ 5971326 w 5971326"/>
              <a:gd name="connsiteY1" fmla="*/ 4769904 h 6196792"/>
              <a:gd name="connsiteX2" fmla="*/ 5971326 w 5971326"/>
              <a:gd name="connsiteY2" fmla="*/ 6196792 h 6196792"/>
              <a:gd name="connsiteX3" fmla="*/ 3892576 w 5971326"/>
              <a:gd name="connsiteY3" fmla="*/ 6196792 h 6196792"/>
              <a:gd name="connsiteX4" fmla="*/ 3772363 w 5971326"/>
              <a:gd name="connsiteY4" fmla="*/ 6005419 h 6196792"/>
              <a:gd name="connsiteX5" fmla="*/ 5968925 w 5971326"/>
              <a:gd name="connsiteY5" fmla="*/ 2457447 h 6196792"/>
              <a:gd name="connsiteX6" fmla="*/ 5968925 w 5971326"/>
              <a:gd name="connsiteY6" fmla="*/ 4426389 h 6196792"/>
              <a:gd name="connsiteX7" fmla="*/ 5356099 w 5971326"/>
              <a:gd name="connsiteY7" fmla="*/ 3447305 h 6196792"/>
              <a:gd name="connsiteX8" fmla="*/ 3188084 w 5971326"/>
              <a:gd name="connsiteY8" fmla="*/ 0 h 6196792"/>
              <a:gd name="connsiteX9" fmla="*/ 5968925 w 5971326"/>
              <a:gd name="connsiteY9" fmla="*/ 0 h 6196792"/>
              <a:gd name="connsiteX10" fmla="*/ 5968925 w 5971326"/>
              <a:gd name="connsiteY10" fmla="*/ 2122732 h 6196792"/>
              <a:gd name="connsiteX11" fmla="*/ 5251921 w 5971326"/>
              <a:gd name="connsiteY11" fmla="*/ 3280863 h 6196792"/>
              <a:gd name="connsiteX12" fmla="*/ 5251921 w 5971326"/>
              <a:gd name="connsiteY12" fmla="*/ 3280864 h 6196792"/>
              <a:gd name="connsiteX13" fmla="*/ 5250467 w 5971326"/>
              <a:gd name="connsiteY13" fmla="*/ 3283213 h 6196792"/>
              <a:gd name="connsiteX14" fmla="*/ 3398748 w 5971326"/>
              <a:gd name="connsiteY14" fmla="*/ 335366 h 6196792"/>
              <a:gd name="connsiteX15" fmla="*/ 3405602 w 5971326"/>
              <a:gd name="connsiteY15" fmla="*/ 331076 h 6196792"/>
              <a:gd name="connsiteX16" fmla="*/ 3405601 w 5971326"/>
              <a:gd name="connsiteY16" fmla="*/ 331075 h 6196792"/>
              <a:gd name="connsiteX17" fmla="*/ 3398747 w 5971326"/>
              <a:gd name="connsiteY17" fmla="*/ 335365 h 6196792"/>
              <a:gd name="connsiteX18" fmla="*/ 0 w 5971326"/>
              <a:gd name="connsiteY18" fmla="*/ 0 h 6196792"/>
              <a:gd name="connsiteX19" fmla="*/ 2975065 w 5971326"/>
              <a:gd name="connsiteY19" fmla="*/ 0 h 6196792"/>
              <a:gd name="connsiteX20" fmla="*/ 5144732 w 5971326"/>
              <a:gd name="connsiteY20" fmla="*/ 3454004 h 6196792"/>
              <a:gd name="connsiteX21" fmla="*/ 3667999 w 5971326"/>
              <a:gd name="connsiteY21" fmla="*/ 583927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71326" h="6196792">
                <a:moveTo>
                  <a:pt x="5249095" y="3620146"/>
                </a:moveTo>
                <a:lnTo>
                  <a:pt x="5971326" y="4769904"/>
                </a:lnTo>
                <a:lnTo>
                  <a:pt x="5971326" y="6196792"/>
                </a:lnTo>
                <a:lnTo>
                  <a:pt x="3892576" y="6196792"/>
                </a:lnTo>
                <a:lnTo>
                  <a:pt x="3772363" y="6005419"/>
                </a:lnTo>
                <a:close/>
                <a:moveTo>
                  <a:pt x="5968925" y="2457447"/>
                </a:moveTo>
                <a:lnTo>
                  <a:pt x="5968925" y="4426389"/>
                </a:lnTo>
                <a:lnTo>
                  <a:pt x="5356099" y="3447305"/>
                </a:lnTo>
                <a:close/>
                <a:moveTo>
                  <a:pt x="3188084" y="0"/>
                </a:moveTo>
                <a:lnTo>
                  <a:pt x="5968925" y="0"/>
                </a:lnTo>
                <a:lnTo>
                  <a:pt x="5968925" y="2122732"/>
                </a:lnTo>
                <a:lnTo>
                  <a:pt x="5251921" y="3280863"/>
                </a:lnTo>
                <a:lnTo>
                  <a:pt x="5251921" y="3280864"/>
                </a:lnTo>
                <a:lnTo>
                  <a:pt x="5250467" y="3283213"/>
                </a:lnTo>
                <a:lnTo>
                  <a:pt x="3398748" y="335366"/>
                </a:lnTo>
                <a:lnTo>
                  <a:pt x="3405602" y="331076"/>
                </a:lnTo>
                <a:lnTo>
                  <a:pt x="3405601" y="331075"/>
                </a:lnTo>
                <a:lnTo>
                  <a:pt x="3398747" y="335365"/>
                </a:lnTo>
                <a:close/>
                <a:moveTo>
                  <a:pt x="0" y="0"/>
                </a:moveTo>
                <a:lnTo>
                  <a:pt x="2975065" y="0"/>
                </a:lnTo>
                <a:lnTo>
                  <a:pt x="5144732" y="3454004"/>
                </a:lnTo>
                <a:lnTo>
                  <a:pt x="3667999" y="583927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356018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4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30984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831186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4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2978167"/>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6590156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4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F28F8B5-0BFC-447E-8333-617921FABB8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F4E388F-8712-494E-889B-FEA665E433E8}"/>
              </a:ext>
            </a:extLst>
          </p:cNvPr>
          <p:cNvSpPr>
            <a:spLocks noGrp="1"/>
          </p:cNvSpPr>
          <p:nvPr>
            <p:ph type="pic" sz="quarter" idx="21" hasCustomPrompt="1"/>
          </p:nvPr>
        </p:nvSpPr>
        <p:spPr>
          <a:xfrm>
            <a:off x="4853355" y="330517"/>
            <a:ext cx="7017970" cy="6196792"/>
          </a:xfrm>
          <a:custGeom>
            <a:avLst/>
            <a:gdLst>
              <a:gd name="connsiteX0" fmla="*/ 0 w 7017970"/>
              <a:gd name="connsiteY0" fmla="*/ 0 h 6196792"/>
              <a:gd name="connsiteX1" fmla="*/ 7017970 w 7017970"/>
              <a:gd name="connsiteY1" fmla="*/ 0 h 6196792"/>
              <a:gd name="connsiteX2" fmla="*/ 7017970 w 7017970"/>
              <a:gd name="connsiteY2" fmla="*/ 6196792 h 6196792"/>
              <a:gd name="connsiteX3" fmla="*/ 0 w 701797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017970" h="6196792">
                <a:moveTo>
                  <a:pt x="0" y="0"/>
                </a:moveTo>
                <a:lnTo>
                  <a:pt x="7017970" y="0"/>
                </a:lnTo>
                <a:lnTo>
                  <a:pt x="701797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91292077"/>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3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630E638C-D1D0-44AD-9C10-7A926BC1016D}"/>
              </a:ext>
            </a:extLst>
          </p:cNvPr>
          <p:cNvSpPr>
            <a:spLocks noGrp="1"/>
          </p:cNvSpPr>
          <p:nvPr>
            <p:ph type="pic" sz="quarter" idx="17" hasCustomPrompt="1"/>
          </p:nvPr>
        </p:nvSpPr>
        <p:spPr>
          <a:xfrm>
            <a:off x="4026330" y="0"/>
            <a:ext cx="4950628" cy="2475314"/>
          </a:xfrm>
          <a:custGeom>
            <a:avLst/>
            <a:gdLst>
              <a:gd name="connsiteX0" fmla="*/ 0 w 4950628"/>
              <a:gd name="connsiteY0" fmla="*/ 0 h 2475314"/>
              <a:gd name="connsiteX1" fmla="*/ 4950628 w 4950628"/>
              <a:gd name="connsiteY1" fmla="*/ 0 h 2475314"/>
              <a:gd name="connsiteX2" fmla="*/ 2475314 w 4950628"/>
              <a:gd name="connsiteY2" fmla="*/ 2475314 h 2475314"/>
            </a:gdLst>
            <a:ahLst/>
            <a:cxnLst>
              <a:cxn ang="0">
                <a:pos x="connsiteX0" y="connsiteY0"/>
              </a:cxn>
              <a:cxn ang="0">
                <a:pos x="connsiteX1" y="connsiteY1"/>
              </a:cxn>
              <a:cxn ang="0">
                <a:pos x="connsiteX2" y="connsiteY2"/>
              </a:cxn>
            </a:cxnLst>
            <a:rect l="l" t="t" r="r" b="b"/>
            <a:pathLst>
              <a:path w="4950628" h="2475314">
                <a:moveTo>
                  <a:pt x="0" y="0"/>
                </a:moveTo>
                <a:lnTo>
                  <a:pt x="4950628" y="0"/>
                </a:lnTo>
                <a:lnTo>
                  <a:pt x="2475314" y="24753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26007595-96A8-4D42-B344-A5F7505FC706}"/>
              </a:ext>
            </a:extLst>
          </p:cNvPr>
          <p:cNvSpPr>
            <a:spLocks noGrp="1"/>
          </p:cNvSpPr>
          <p:nvPr>
            <p:ph type="pic" sz="quarter" idx="18" hasCustomPrompt="1"/>
          </p:nvPr>
        </p:nvSpPr>
        <p:spPr>
          <a:xfrm>
            <a:off x="6859862" y="347578"/>
            <a:ext cx="4971564" cy="4971565"/>
          </a:xfrm>
          <a:custGeom>
            <a:avLst/>
            <a:gdLst>
              <a:gd name="connsiteX0" fmla="*/ 2485782 w 4971564"/>
              <a:gd name="connsiteY0" fmla="*/ 0 h 4971565"/>
              <a:gd name="connsiteX1" fmla="*/ 4971564 w 4971564"/>
              <a:gd name="connsiteY1" fmla="*/ 2485783 h 4971565"/>
              <a:gd name="connsiteX2" fmla="*/ 2485782 w 4971564"/>
              <a:gd name="connsiteY2" fmla="*/ 4971565 h 4971565"/>
              <a:gd name="connsiteX3" fmla="*/ 0 w 4971564"/>
              <a:gd name="connsiteY3" fmla="*/ 2485783 h 4971565"/>
            </a:gdLst>
            <a:ahLst/>
            <a:cxnLst>
              <a:cxn ang="0">
                <a:pos x="connsiteX0" y="connsiteY0"/>
              </a:cxn>
              <a:cxn ang="0">
                <a:pos x="connsiteX1" y="connsiteY1"/>
              </a:cxn>
              <a:cxn ang="0">
                <a:pos x="connsiteX2" y="connsiteY2"/>
              </a:cxn>
              <a:cxn ang="0">
                <a:pos x="connsiteX3" y="connsiteY3"/>
              </a:cxn>
            </a:cxnLst>
            <a:rect l="l" t="t" r="r" b="b"/>
            <a:pathLst>
              <a:path w="4971564" h="4971565">
                <a:moveTo>
                  <a:pt x="2485782" y="0"/>
                </a:moveTo>
                <a:lnTo>
                  <a:pt x="4971564" y="2485783"/>
                </a:lnTo>
                <a:lnTo>
                  <a:pt x="2485782" y="4971565"/>
                </a:lnTo>
                <a:lnTo>
                  <a:pt x="0" y="248578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B3F948AB-3CC7-4C5B-B43C-BDEE1D1DC1A0}"/>
              </a:ext>
            </a:extLst>
          </p:cNvPr>
          <p:cNvSpPr>
            <a:spLocks noGrp="1"/>
          </p:cNvSpPr>
          <p:nvPr>
            <p:ph type="pic" sz="quarter" idx="19" hasCustomPrompt="1"/>
          </p:nvPr>
        </p:nvSpPr>
        <p:spPr>
          <a:xfrm>
            <a:off x="9714330" y="-3811"/>
            <a:ext cx="2477670" cy="2475314"/>
          </a:xfrm>
          <a:custGeom>
            <a:avLst/>
            <a:gdLst>
              <a:gd name="connsiteX0" fmla="*/ 0 w 2477670"/>
              <a:gd name="connsiteY0" fmla="*/ 0 h 2475314"/>
              <a:gd name="connsiteX1" fmla="*/ 2477670 w 2477670"/>
              <a:gd name="connsiteY1" fmla="*/ 0 h 2475314"/>
              <a:gd name="connsiteX2" fmla="*/ 2477670 w 2477670"/>
              <a:gd name="connsiteY2" fmla="*/ 2472958 h 2475314"/>
              <a:gd name="connsiteX3" fmla="*/ 2475314 w 2477670"/>
              <a:gd name="connsiteY3" fmla="*/ 2475314 h 2475314"/>
            </a:gdLst>
            <a:ahLst/>
            <a:cxnLst>
              <a:cxn ang="0">
                <a:pos x="connsiteX0" y="connsiteY0"/>
              </a:cxn>
              <a:cxn ang="0">
                <a:pos x="connsiteX1" y="connsiteY1"/>
              </a:cxn>
              <a:cxn ang="0">
                <a:pos x="connsiteX2" y="connsiteY2"/>
              </a:cxn>
              <a:cxn ang="0">
                <a:pos x="connsiteX3" y="connsiteY3"/>
              </a:cxn>
            </a:cxnLst>
            <a:rect l="l" t="t" r="r" b="b"/>
            <a:pathLst>
              <a:path w="2477670" h="2475314">
                <a:moveTo>
                  <a:pt x="0" y="0"/>
                </a:moveTo>
                <a:lnTo>
                  <a:pt x="2477670" y="0"/>
                </a:lnTo>
                <a:lnTo>
                  <a:pt x="2477670" y="2472958"/>
                </a:lnTo>
                <a:lnTo>
                  <a:pt x="2475314" y="24753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DE1128E5-1829-40C7-9B18-3350C396AC06}"/>
              </a:ext>
            </a:extLst>
          </p:cNvPr>
          <p:cNvSpPr>
            <a:spLocks noGrp="1"/>
          </p:cNvSpPr>
          <p:nvPr>
            <p:ph type="pic" sz="quarter" idx="20" hasCustomPrompt="1"/>
          </p:nvPr>
        </p:nvSpPr>
        <p:spPr>
          <a:xfrm>
            <a:off x="9703862" y="3191405"/>
            <a:ext cx="2488138" cy="3670751"/>
          </a:xfrm>
          <a:custGeom>
            <a:avLst/>
            <a:gdLst>
              <a:gd name="connsiteX0" fmla="*/ 2485782 w 2488138"/>
              <a:gd name="connsiteY0" fmla="*/ 0 h 3670751"/>
              <a:gd name="connsiteX1" fmla="*/ 2488138 w 2488138"/>
              <a:gd name="connsiteY1" fmla="*/ 2356 h 3670751"/>
              <a:gd name="connsiteX2" fmla="*/ 2488138 w 2488138"/>
              <a:gd name="connsiteY2" fmla="*/ 3670751 h 3670751"/>
              <a:gd name="connsiteX3" fmla="*/ 1184968 w 2488138"/>
              <a:gd name="connsiteY3" fmla="*/ 3670751 h 3670751"/>
              <a:gd name="connsiteX4" fmla="*/ 0 w 2488138"/>
              <a:gd name="connsiteY4" fmla="*/ 2485783 h 3670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8138" h="3670751">
                <a:moveTo>
                  <a:pt x="2485782" y="0"/>
                </a:moveTo>
                <a:lnTo>
                  <a:pt x="2488138" y="2356"/>
                </a:lnTo>
                <a:lnTo>
                  <a:pt x="2488138" y="3670751"/>
                </a:lnTo>
                <a:lnTo>
                  <a:pt x="1184968" y="3670751"/>
                </a:lnTo>
                <a:lnTo>
                  <a:pt x="0" y="248578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7608076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22_Blan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B88D8108-0FA1-41F6-9B1F-77AB3FF025C0}"/>
              </a:ext>
            </a:extLst>
          </p:cNvPr>
          <p:cNvSpPr>
            <a:spLocks noGrp="1"/>
          </p:cNvSpPr>
          <p:nvPr>
            <p:ph type="pic" sz="quarter" idx="18" hasCustomPrompt="1"/>
          </p:nvPr>
        </p:nvSpPr>
        <p:spPr>
          <a:xfrm>
            <a:off x="8022193" y="92644"/>
            <a:ext cx="2498968" cy="2498968"/>
          </a:xfrm>
          <a:custGeom>
            <a:avLst/>
            <a:gdLst>
              <a:gd name="connsiteX0" fmla="*/ 1249485 w 2498968"/>
              <a:gd name="connsiteY0" fmla="*/ 0 h 2498968"/>
              <a:gd name="connsiteX1" fmla="*/ 1323567 w 2498968"/>
              <a:gd name="connsiteY1" fmla="*/ 30686 h 2498968"/>
              <a:gd name="connsiteX2" fmla="*/ 2468283 w 2498968"/>
              <a:gd name="connsiteY2" fmla="*/ 1175403 h 2498968"/>
              <a:gd name="connsiteX3" fmla="*/ 2468283 w 2498968"/>
              <a:gd name="connsiteY3" fmla="*/ 1323567 h 2498968"/>
              <a:gd name="connsiteX4" fmla="*/ 1323567 w 2498968"/>
              <a:gd name="connsiteY4" fmla="*/ 2468283 h 2498968"/>
              <a:gd name="connsiteX5" fmla="*/ 1175402 w 2498968"/>
              <a:gd name="connsiteY5" fmla="*/ 2468283 h 2498968"/>
              <a:gd name="connsiteX6" fmla="*/ 30687 w 2498968"/>
              <a:gd name="connsiteY6" fmla="*/ 1323567 h 2498968"/>
              <a:gd name="connsiteX7" fmla="*/ 30687 w 2498968"/>
              <a:gd name="connsiteY7" fmla="*/ 1175403 h 2498968"/>
              <a:gd name="connsiteX8" fmla="*/ 1175402 w 2498968"/>
              <a:gd name="connsiteY8" fmla="*/ 30686 h 2498968"/>
              <a:gd name="connsiteX9" fmla="*/ 1249485 w 2498968"/>
              <a:gd name="connsiteY9" fmla="*/ 0 h 249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8968" h="2498968">
                <a:moveTo>
                  <a:pt x="1249485" y="0"/>
                </a:moveTo>
                <a:cubicBezTo>
                  <a:pt x="1276297" y="0"/>
                  <a:pt x="1303110" y="10229"/>
                  <a:pt x="1323567" y="30686"/>
                </a:cubicBezTo>
                <a:lnTo>
                  <a:pt x="2468283" y="1175403"/>
                </a:lnTo>
                <a:cubicBezTo>
                  <a:pt x="2509197" y="1216317"/>
                  <a:pt x="2509197" y="1282652"/>
                  <a:pt x="2468283" y="1323567"/>
                </a:cubicBezTo>
                <a:lnTo>
                  <a:pt x="1323567" y="2468283"/>
                </a:lnTo>
                <a:cubicBezTo>
                  <a:pt x="1282652" y="2509197"/>
                  <a:pt x="1216317" y="2509197"/>
                  <a:pt x="1175402" y="2468283"/>
                </a:cubicBezTo>
                <a:lnTo>
                  <a:pt x="30687" y="1323567"/>
                </a:lnTo>
                <a:cubicBezTo>
                  <a:pt x="-10228" y="1282652"/>
                  <a:pt x="-10228" y="1216317"/>
                  <a:pt x="30687" y="1175403"/>
                </a:cubicBezTo>
                <a:lnTo>
                  <a:pt x="1175402" y="30686"/>
                </a:lnTo>
                <a:cubicBezTo>
                  <a:pt x="1195860" y="10229"/>
                  <a:pt x="1222672" y="0"/>
                  <a:pt x="124948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2F062E2-BFDE-49A2-A628-5C453C3C9DC4}"/>
              </a:ext>
            </a:extLst>
          </p:cNvPr>
          <p:cNvSpPr>
            <a:spLocks noGrp="1"/>
          </p:cNvSpPr>
          <p:nvPr>
            <p:ph type="pic" sz="quarter" idx="20" hasCustomPrompt="1"/>
          </p:nvPr>
        </p:nvSpPr>
        <p:spPr>
          <a:xfrm>
            <a:off x="9503755" y="3920"/>
            <a:ext cx="2688246" cy="5579285"/>
          </a:xfrm>
          <a:custGeom>
            <a:avLst/>
            <a:gdLst>
              <a:gd name="connsiteX0" fmla="*/ 2688246 w 2688246"/>
              <a:gd name="connsiteY0" fmla="*/ 0 h 5579285"/>
              <a:gd name="connsiteX1" fmla="*/ 2688246 w 2688246"/>
              <a:gd name="connsiteY1" fmla="*/ 5579285 h 5579285"/>
              <a:gd name="connsiteX2" fmla="*/ 71699 w 2688246"/>
              <a:gd name="connsiteY2" fmla="*/ 2962739 h 5579285"/>
              <a:gd name="connsiteX3" fmla="*/ 71699 w 2688246"/>
              <a:gd name="connsiteY3" fmla="*/ 2616547 h 5579285"/>
            </a:gdLst>
            <a:ahLst/>
            <a:cxnLst>
              <a:cxn ang="0">
                <a:pos x="connsiteX0" y="connsiteY0"/>
              </a:cxn>
              <a:cxn ang="0">
                <a:pos x="connsiteX1" y="connsiteY1"/>
              </a:cxn>
              <a:cxn ang="0">
                <a:pos x="connsiteX2" y="connsiteY2"/>
              </a:cxn>
              <a:cxn ang="0">
                <a:pos x="connsiteX3" y="connsiteY3"/>
              </a:cxn>
            </a:cxnLst>
            <a:rect l="l" t="t" r="r" b="b"/>
            <a:pathLst>
              <a:path w="2688246" h="5579285">
                <a:moveTo>
                  <a:pt x="2688246" y="0"/>
                </a:moveTo>
                <a:lnTo>
                  <a:pt x="2688246" y="5579285"/>
                </a:lnTo>
                <a:lnTo>
                  <a:pt x="71699" y="2962739"/>
                </a:lnTo>
                <a:cubicBezTo>
                  <a:pt x="-23899" y="2867140"/>
                  <a:pt x="-23899" y="2712145"/>
                  <a:pt x="71699" y="2616547"/>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95D2F946-A169-4EED-B5C5-859854AAA7A3}"/>
              </a:ext>
            </a:extLst>
          </p:cNvPr>
          <p:cNvSpPr>
            <a:spLocks noGrp="1"/>
          </p:cNvSpPr>
          <p:nvPr>
            <p:ph type="pic" sz="quarter" idx="19" hasCustomPrompt="1"/>
          </p:nvPr>
        </p:nvSpPr>
        <p:spPr>
          <a:xfrm>
            <a:off x="7401881" y="3038963"/>
            <a:ext cx="3739594" cy="3739594"/>
          </a:xfrm>
          <a:custGeom>
            <a:avLst/>
            <a:gdLst>
              <a:gd name="connsiteX0" fmla="*/ 1869797 w 3739594"/>
              <a:gd name="connsiteY0" fmla="*/ 0 h 3739594"/>
              <a:gd name="connsiteX1" fmla="*/ 1980657 w 3739594"/>
              <a:gd name="connsiteY1" fmla="*/ 45919 h 3739594"/>
              <a:gd name="connsiteX2" fmla="*/ 3693675 w 3739594"/>
              <a:gd name="connsiteY2" fmla="*/ 1758937 h 3739594"/>
              <a:gd name="connsiteX3" fmla="*/ 3693675 w 3739594"/>
              <a:gd name="connsiteY3" fmla="*/ 1980658 h 3739594"/>
              <a:gd name="connsiteX4" fmla="*/ 1980658 w 3739594"/>
              <a:gd name="connsiteY4" fmla="*/ 3693675 h 3739594"/>
              <a:gd name="connsiteX5" fmla="*/ 1758938 w 3739594"/>
              <a:gd name="connsiteY5" fmla="*/ 3693675 h 3739594"/>
              <a:gd name="connsiteX6" fmla="*/ 45920 w 3739594"/>
              <a:gd name="connsiteY6" fmla="*/ 1980657 h 3739594"/>
              <a:gd name="connsiteX7" fmla="*/ 45920 w 3739594"/>
              <a:gd name="connsiteY7" fmla="*/ 1758937 h 3739594"/>
              <a:gd name="connsiteX8" fmla="*/ 1758937 w 3739594"/>
              <a:gd name="connsiteY8" fmla="*/ 45919 h 3739594"/>
              <a:gd name="connsiteX9" fmla="*/ 1869797 w 3739594"/>
              <a:gd name="connsiteY9" fmla="*/ 0 h 373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9594" h="3739594">
                <a:moveTo>
                  <a:pt x="1869797" y="0"/>
                </a:moveTo>
                <a:cubicBezTo>
                  <a:pt x="1909920" y="0"/>
                  <a:pt x="1950044" y="15306"/>
                  <a:pt x="1980657" y="45919"/>
                </a:cubicBezTo>
                <a:lnTo>
                  <a:pt x="3693675" y="1758937"/>
                </a:lnTo>
                <a:cubicBezTo>
                  <a:pt x="3754901" y="1820164"/>
                  <a:pt x="3754901" y="1919432"/>
                  <a:pt x="3693675" y="1980658"/>
                </a:cubicBezTo>
                <a:lnTo>
                  <a:pt x="1980658" y="3693675"/>
                </a:lnTo>
                <a:cubicBezTo>
                  <a:pt x="1919432" y="3754901"/>
                  <a:pt x="1820164" y="3754901"/>
                  <a:pt x="1758938" y="3693675"/>
                </a:cubicBezTo>
                <a:lnTo>
                  <a:pt x="45920" y="1980657"/>
                </a:lnTo>
                <a:cubicBezTo>
                  <a:pt x="-15306" y="1919431"/>
                  <a:pt x="-15306" y="1820163"/>
                  <a:pt x="45920" y="1758937"/>
                </a:cubicBezTo>
                <a:lnTo>
                  <a:pt x="1758937" y="45919"/>
                </a:lnTo>
                <a:cubicBezTo>
                  <a:pt x="1789550" y="15306"/>
                  <a:pt x="1829674" y="0"/>
                  <a:pt x="1869797"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5D5AF023-4358-4587-ADDE-648028F4001E}"/>
              </a:ext>
            </a:extLst>
          </p:cNvPr>
          <p:cNvSpPr>
            <a:spLocks noGrp="1"/>
          </p:cNvSpPr>
          <p:nvPr>
            <p:ph type="pic" sz="quarter" idx="17" hasCustomPrompt="1"/>
          </p:nvPr>
        </p:nvSpPr>
        <p:spPr>
          <a:xfrm>
            <a:off x="6009613" y="1254597"/>
            <a:ext cx="3077936" cy="3077937"/>
          </a:xfrm>
          <a:custGeom>
            <a:avLst/>
            <a:gdLst>
              <a:gd name="connsiteX0" fmla="*/ 1538969 w 3077936"/>
              <a:gd name="connsiteY0" fmla="*/ 0 h 3077937"/>
              <a:gd name="connsiteX1" fmla="*/ 1630215 w 3077936"/>
              <a:gd name="connsiteY1" fmla="*/ 37795 h 3077937"/>
              <a:gd name="connsiteX2" fmla="*/ 3040142 w 3077936"/>
              <a:gd name="connsiteY2" fmla="*/ 1447723 h 3077937"/>
              <a:gd name="connsiteX3" fmla="*/ 3040142 w 3077936"/>
              <a:gd name="connsiteY3" fmla="*/ 1630214 h 3077937"/>
              <a:gd name="connsiteX4" fmla="*/ 1630215 w 3077936"/>
              <a:gd name="connsiteY4" fmla="*/ 3040142 h 3077937"/>
              <a:gd name="connsiteX5" fmla="*/ 1447723 w 3077936"/>
              <a:gd name="connsiteY5" fmla="*/ 3040142 h 3077937"/>
              <a:gd name="connsiteX6" fmla="*/ 37795 w 3077936"/>
              <a:gd name="connsiteY6" fmla="*/ 1630214 h 3077937"/>
              <a:gd name="connsiteX7" fmla="*/ 37795 w 3077936"/>
              <a:gd name="connsiteY7" fmla="*/ 1447723 h 3077937"/>
              <a:gd name="connsiteX8" fmla="*/ 1447723 w 3077936"/>
              <a:gd name="connsiteY8" fmla="*/ 37795 h 3077937"/>
              <a:gd name="connsiteX9" fmla="*/ 1538969 w 3077936"/>
              <a:gd name="connsiteY9" fmla="*/ 0 h 307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7936" h="3077937">
                <a:moveTo>
                  <a:pt x="1538969" y="0"/>
                </a:moveTo>
                <a:cubicBezTo>
                  <a:pt x="1571993" y="0"/>
                  <a:pt x="1605018" y="12598"/>
                  <a:pt x="1630215" y="37795"/>
                </a:cubicBezTo>
                <a:lnTo>
                  <a:pt x="3040142" y="1447723"/>
                </a:lnTo>
                <a:cubicBezTo>
                  <a:pt x="3090535" y="1498116"/>
                  <a:pt x="3090535" y="1579821"/>
                  <a:pt x="3040142" y="1630214"/>
                </a:cubicBezTo>
                <a:lnTo>
                  <a:pt x="1630215" y="3040142"/>
                </a:lnTo>
                <a:cubicBezTo>
                  <a:pt x="1579821" y="3090536"/>
                  <a:pt x="1498116" y="3090536"/>
                  <a:pt x="1447723" y="3040142"/>
                </a:cubicBezTo>
                <a:lnTo>
                  <a:pt x="37795" y="1630214"/>
                </a:lnTo>
                <a:cubicBezTo>
                  <a:pt x="-12598" y="1579821"/>
                  <a:pt x="-12598" y="1498116"/>
                  <a:pt x="37795" y="1447723"/>
                </a:cubicBezTo>
                <a:lnTo>
                  <a:pt x="1447723" y="37795"/>
                </a:lnTo>
                <a:cubicBezTo>
                  <a:pt x="1472920" y="12598"/>
                  <a:pt x="1505944" y="0"/>
                  <a:pt x="1538969"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1673129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4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45D98162-5EB3-4A4E-A6FD-A414B0A1859B}"/>
              </a:ext>
            </a:extLst>
          </p:cNvPr>
          <p:cNvSpPr>
            <a:spLocks noGrp="1"/>
          </p:cNvSpPr>
          <p:nvPr>
            <p:ph type="pic" sz="quarter" idx="21" hasCustomPrompt="1"/>
          </p:nvPr>
        </p:nvSpPr>
        <p:spPr>
          <a:xfrm>
            <a:off x="1066770" y="330604"/>
            <a:ext cx="5674658" cy="6196793"/>
          </a:xfrm>
          <a:custGeom>
            <a:avLst/>
            <a:gdLst>
              <a:gd name="connsiteX0" fmla="*/ 2212038 w 5674658"/>
              <a:gd name="connsiteY0" fmla="*/ 0 h 6196793"/>
              <a:gd name="connsiteX1" fmla="*/ 5674658 w 5674658"/>
              <a:gd name="connsiteY1" fmla="*/ 0 h 6196793"/>
              <a:gd name="connsiteX2" fmla="*/ 3462620 w 5674658"/>
              <a:gd name="connsiteY2" fmla="*/ 6196793 h 6196793"/>
              <a:gd name="connsiteX3" fmla="*/ 0 w 5674658"/>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5674658" h="6196793">
                <a:moveTo>
                  <a:pt x="2212038" y="0"/>
                </a:moveTo>
                <a:lnTo>
                  <a:pt x="5674658" y="0"/>
                </a:lnTo>
                <a:lnTo>
                  <a:pt x="3462620"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486999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25_Blank">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50BF94D-4D14-4E45-8979-B8599E66F41D}"/>
              </a:ext>
            </a:extLst>
          </p:cNvPr>
          <p:cNvSpPr>
            <a:spLocks noGrp="1"/>
          </p:cNvSpPr>
          <p:nvPr>
            <p:ph type="pic" sz="quarter" idx="17" hasCustomPrompt="1"/>
          </p:nvPr>
        </p:nvSpPr>
        <p:spPr>
          <a:xfrm>
            <a:off x="7204362" y="0"/>
            <a:ext cx="4987638" cy="6858002"/>
          </a:xfrm>
          <a:custGeom>
            <a:avLst/>
            <a:gdLst>
              <a:gd name="connsiteX0" fmla="*/ 2016750 w 4987638"/>
              <a:gd name="connsiteY0" fmla="*/ 0 h 6858002"/>
              <a:gd name="connsiteX1" fmla="*/ 4987638 w 4987638"/>
              <a:gd name="connsiteY1" fmla="*/ 0 h 6858002"/>
              <a:gd name="connsiteX2" fmla="*/ 4987638 w 4987638"/>
              <a:gd name="connsiteY2" fmla="*/ 6858002 h 6858002"/>
              <a:gd name="connsiteX3" fmla="*/ 3442855 w 4987638"/>
              <a:gd name="connsiteY3" fmla="*/ 6858002 h 6858002"/>
              <a:gd name="connsiteX4" fmla="*/ 2016754 w 4987638"/>
              <a:gd name="connsiteY4" fmla="*/ 6858002 h 6858002"/>
              <a:gd name="connsiteX5" fmla="*/ 0 w 4987638"/>
              <a:gd name="connsiteY5" fmla="*/ 4849361 h 6858002"/>
              <a:gd name="connsiteX6" fmla="*/ 0 w 4987638"/>
              <a:gd name="connsiteY6" fmla="*/ 2008638 h 68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7638" h="6858002">
                <a:moveTo>
                  <a:pt x="2016750" y="0"/>
                </a:moveTo>
                <a:lnTo>
                  <a:pt x="4987638" y="0"/>
                </a:lnTo>
                <a:lnTo>
                  <a:pt x="4987638" y="6858002"/>
                </a:lnTo>
                <a:lnTo>
                  <a:pt x="3442855" y="6858002"/>
                </a:lnTo>
                <a:lnTo>
                  <a:pt x="2016754" y="6858002"/>
                </a:lnTo>
                <a:lnTo>
                  <a:pt x="0" y="4849361"/>
                </a:lnTo>
                <a:lnTo>
                  <a:pt x="0" y="20086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11" name="Straight Connector 10">
            <a:extLst>
              <a:ext uri="{FF2B5EF4-FFF2-40B4-BE49-F238E27FC236}">
                <a16:creationId xmlns:a16="http://schemas.microsoft.com/office/drawing/2014/main" id="{58D8B59A-F99F-8C46-A1F2-E82E949ADBB9}"/>
              </a:ext>
            </a:extLst>
          </p:cNvPr>
          <p:cNvCxnSpPr>
            <a:cxnSpLocks/>
          </p:cNvCxnSpPr>
          <p:nvPr/>
        </p:nvCxnSpPr>
        <p:spPr>
          <a:xfrm>
            <a:off x="1265231" y="5372523"/>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866B386-8D8F-9E49-9876-AA6BB7D4DA80}"/>
              </a:ext>
            </a:extLst>
          </p:cNvPr>
          <p:cNvSpPr>
            <a:spLocks noGrp="1"/>
          </p:cNvSpPr>
          <p:nvPr>
            <p:ph type="body" sz="quarter" idx="18" hasCustomPrompt="1"/>
          </p:nvPr>
        </p:nvSpPr>
        <p:spPr>
          <a:xfrm>
            <a:off x="1143001" y="1485476"/>
            <a:ext cx="3268981" cy="1089529"/>
          </a:xfrm>
        </p:spPr>
        <p:txBody>
          <a:bodyPr>
            <a:normAutofit/>
          </a:bodyPr>
          <a:lstStyle>
            <a:lvl1pPr marL="0" indent="0">
              <a:spcBef>
                <a:spcPts val="0"/>
              </a:spcBef>
              <a:buNone/>
              <a:defRPr sz="36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16" name="Text Placeholder 15">
            <a:extLst>
              <a:ext uri="{FF2B5EF4-FFF2-40B4-BE49-F238E27FC236}">
                <a16:creationId xmlns:a16="http://schemas.microsoft.com/office/drawing/2014/main" id="{CFE6E06B-7559-6C4C-8945-F82179240417}"/>
              </a:ext>
            </a:extLst>
          </p:cNvPr>
          <p:cNvSpPr>
            <a:spLocks noGrp="1"/>
          </p:cNvSpPr>
          <p:nvPr>
            <p:ph type="body" sz="quarter" idx="19" hasCustomPrompt="1"/>
          </p:nvPr>
        </p:nvSpPr>
        <p:spPr>
          <a:xfrm>
            <a:off x="1143001" y="3368550"/>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18" name="Text Placeholder 17">
            <a:extLst>
              <a:ext uri="{FF2B5EF4-FFF2-40B4-BE49-F238E27FC236}">
                <a16:creationId xmlns:a16="http://schemas.microsoft.com/office/drawing/2014/main" id="{9A503BB7-BD6B-8941-8E38-A3A07C07B309}"/>
              </a:ext>
            </a:extLst>
          </p:cNvPr>
          <p:cNvSpPr>
            <a:spLocks noGrp="1"/>
          </p:cNvSpPr>
          <p:nvPr>
            <p:ph type="body" sz="quarter" idx="20" hasCustomPrompt="1"/>
          </p:nvPr>
        </p:nvSpPr>
        <p:spPr>
          <a:xfrm>
            <a:off x="1143002" y="3836719"/>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Tree>
    <p:extLst>
      <p:ext uri="{BB962C8B-B14F-4D97-AF65-F5344CB8AC3E}">
        <p14:creationId xmlns:p14="http://schemas.microsoft.com/office/powerpoint/2010/main" val="347046037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C401B1BF-0CFE-410C-BCD8-6817156A277D}"/>
              </a:ext>
            </a:extLst>
          </p:cNvPr>
          <p:cNvSpPr>
            <a:spLocks noGrp="1"/>
          </p:cNvSpPr>
          <p:nvPr>
            <p:ph type="pic" sz="quarter" idx="21" hasCustomPrompt="1"/>
          </p:nvPr>
        </p:nvSpPr>
        <p:spPr>
          <a:xfrm>
            <a:off x="4165601" y="330517"/>
            <a:ext cx="3312423" cy="6196792"/>
          </a:xfrm>
          <a:custGeom>
            <a:avLst/>
            <a:gdLst>
              <a:gd name="connsiteX0" fmla="*/ 0 w 3312423"/>
              <a:gd name="connsiteY0" fmla="*/ 0 h 6196792"/>
              <a:gd name="connsiteX1" fmla="*/ 3312423 w 3312423"/>
              <a:gd name="connsiteY1" fmla="*/ 0 h 6196792"/>
              <a:gd name="connsiteX2" fmla="*/ 3312423 w 3312423"/>
              <a:gd name="connsiteY2" fmla="*/ 6196792 h 6196792"/>
              <a:gd name="connsiteX3" fmla="*/ 0 w 3312423"/>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12423" h="6196792">
                <a:moveTo>
                  <a:pt x="0" y="0"/>
                </a:moveTo>
                <a:lnTo>
                  <a:pt x="3312423" y="0"/>
                </a:lnTo>
                <a:lnTo>
                  <a:pt x="3312423"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4081179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5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4" name="Picture Placeholder 23">
            <a:extLst>
              <a:ext uri="{FF2B5EF4-FFF2-40B4-BE49-F238E27FC236}">
                <a16:creationId xmlns:a16="http://schemas.microsoft.com/office/drawing/2014/main" id="{7A52F69C-83C8-4865-BFCE-17D2FD52E279}"/>
              </a:ext>
            </a:extLst>
          </p:cNvPr>
          <p:cNvSpPr>
            <a:spLocks noGrp="1"/>
          </p:cNvSpPr>
          <p:nvPr>
            <p:ph type="pic" sz="quarter" idx="17" hasCustomPrompt="1"/>
          </p:nvPr>
        </p:nvSpPr>
        <p:spPr>
          <a:xfrm>
            <a:off x="382543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40A4AB3-0152-4ACD-80B3-F8E7B2C9F465}"/>
              </a:ext>
            </a:extLst>
          </p:cNvPr>
          <p:cNvSpPr>
            <a:spLocks noGrp="1"/>
          </p:cNvSpPr>
          <p:nvPr>
            <p:ph type="pic" sz="quarter" idx="18" hasCustomPrompt="1"/>
          </p:nvPr>
        </p:nvSpPr>
        <p:spPr>
          <a:xfrm>
            <a:off x="650786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D8114277-D605-4F1C-8D80-70BEE411DFBB}"/>
              </a:ext>
            </a:extLst>
          </p:cNvPr>
          <p:cNvSpPr>
            <a:spLocks noGrp="1"/>
          </p:cNvSpPr>
          <p:nvPr>
            <p:ph type="pic" sz="quarter" idx="19" hasCustomPrompt="1"/>
          </p:nvPr>
        </p:nvSpPr>
        <p:spPr>
          <a:xfrm>
            <a:off x="9190290"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0841EF5-2F2C-45E9-9672-AD7F6C17AB79}"/>
              </a:ext>
            </a:extLst>
          </p:cNvPr>
          <p:cNvSpPr>
            <a:spLocks noGrp="1"/>
          </p:cNvSpPr>
          <p:nvPr>
            <p:ph type="pic" sz="quarter" idx="16" hasCustomPrompt="1"/>
          </p:nvPr>
        </p:nvSpPr>
        <p:spPr>
          <a:xfrm>
            <a:off x="1143001"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3883180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5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A1781D8D-2581-4364-86F0-3C2D83AEC80A}"/>
              </a:ext>
            </a:extLst>
          </p:cNvPr>
          <p:cNvSpPr>
            <a:spLocks noGrp="1"/>
          </p:cNvSpPr>
          <p:nvPr>
            <p:ph type="pic" sz="quarter" idx="20" hasCustomPrompt="1"/>
          </p:nvPr>
        </p:nvSpPr>
        <p:spPr>
          <a:xfrm>
            <a:off x="319405"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145650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5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4458337"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2970522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6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5190977" y="330517"/>
            <a:ext cx="6680347"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8767959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6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302AFACA-5317-4CF3-8783-762BFFA9D4F6}"/>
              </a:ext>
            </a:extLst>
          </p:cNvPr>
          <p:cNvSpPr>
            <a:spLocks noGrp="1"/>
          </p:cNvSpPr>
          <p:nvPr>
            <p:ph type="pic" sz="quarter" idx="20" hasCustomPrompt="1"/>
          </p:nvPr>
        </p:nvSpPr>
        <p:spPr>
          <a:xfrm>
            <a:off x="3429676"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853ED10-8305-4A94-B3F9-37B31149DD0D}"/>
              </a:ext>
            </a:extLst>
          </p:cNvPr>
          <p:cNvSpPr>
            <a:spLocks noGrp="1"/>
          </p:cNvSpPr>
          <p:nvPr>
            <p:ph type="pic" sz="quarter" idx="21" hasCustomPrompt="1"/>
          </p:nvPr>
        </p:nvSpPr>
        <p:spPr>
          <a:xfrm>
            <a:off x="5622725"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2F6951E9-EE57-4E70-B188-992709521D22}"/>
              </a:ext>
            </a:extLst>
          </p:cNvPr>
          <p:cNvSpPr>
            <a:spLocks noGrp="1"/>
          </p:cNvSpPr>
          <p:nvPr>
            <p:ph type="pic" sz="quarter" idx="22" hasCustomPrompt="1"/>
          </p:nvPr>
        </p:nvSpPr>
        <p:spPr>
          <a:xfrm>
            <a:off x="7815775" y="330604"/>
            <a:ext cx="4055550" cy="6196792"/>
          </a:xfrm>
          <a:custGeom>
            <a:avLst/>
            <a:gdLst>
              <a:gd name="connsiteX0" fmla="*/ 2331146 w 4055550"/>
              <a:gd name="connsiteY0" fmla="*/ 0 h 6196792"/>
              <a:gd name="connsiteX1" fmla="*/ 4055550 w 4055550"/>
              <a:gd name="connsiteY1" fmla="*/ 0 h 6196792"/>
              <a:gd name="connsiteX2" fmla="*/ 4055550 w 4055550"/>
              <a:gd name="connsiteY2" fmla="*/ 878484 h 6196792"/>
              <a:gd name="connsiteX3" fmla="*/ 4055550 w 4055550"/>
              <a:gd name="connsiteY3" fmla="*/ 6196792 h 6196792"/>
              <a:gd name="connsiteX4" fmla="*/ 1506026 w 4055550"/>
              <a:gd name="connsiteY4" fmla="*/ 6196792 h 6196792"/>
              <a:gd name="connsiteX5" fmla="*/ 1506026 w 4055550"/>
              <a:gd name="connsiteY5" fmla="*/ 6196618 h 6196792"/>
              <a:gd name="connsiteX6" fmla="*/ 0 w 4055550"/>
              <a:gd name="connsiteY6" fmla="*/ 6196618 h 6196792"/>
              <a:gd name="connsiteX7" fmla="*/ 1506026 w 4055550"/>
              <a:gd name="connsiteY7" fmla="*/ 2193323 h 6196792"/>
              <a:gd name="connsiteX8" fmla="*/ 1506026 w 4055550"/>
              <a:gd name="connsiteY8" fmla="*/ 219332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5550" h="6196792">
                <a:moveTo>
                  <a:pt x="2331146" y="0"/>
                </a:moveTo>
                <a:lnTo>
                  <a:pt x="4055550" y="0"/>
                </a:lnTo>
                <a:lnTo>
                  <a:pt x="4055550" y="878484"/>
                </a:lnTo>
                <a:lnTo>
                  <a:pt x="4055550" y="6196792"/>
                </a:lnTo>
                <a:lnTo>
                  <a:pt x="1506026" y="6196792"/>
                </a:lnTo>
                <a:lnTo>
                  <a:pt x="1506026" y="6196618"/>
                </a:lnTo>
                <a:lnTo>
                  <a:pt x="0" y="6196618"/>
                </a:lnTo>
                <a:lnTo>
                  <a:pt x="1506026" y="2193323"/>
                </a:lnTo>
                <a:lnTo>
                  <a:pt x="1506026" y="21933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32346668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6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9AFEEABC-62CE-4E7A-AFDA-32BA8A663D28}"/>
              </a:ext>
            </a:extLst>
          </p:cNvPr>
          <p:cNvSpPr>
            <a:spLocks noGrp="1"/>
          </p:cNvSpPr>
          <p:nvPr>
            <p:ph type="pic" sz="quarter" idx="21" hasCustomPrompt="1"/>
          </p:nvPr>
        </p:nvSpPr>
        <p:spPr>
          <a:xfrm>
            <a:off x="4702390" y="329082"/>
            <a:ext cx="7168935" cy="6199033"/>
          </a:xfrm>
          <a:custGeom>
            <a:avLst/>
            <a:gdLst>
              <a:gd name="connsiteX0" fmla="*/ 4354893 w 7168935"/>
              <a:gd name="connsiteY0" fmla="*/ 0 h 6199033"/>
              <a:gd name="connsiteX1" fmla="*/ 7168935 w 7168935"/>
              <a:gd name="connsiteY1" fmla="*/ 1436 h 6199033"/>
              <a:gd name="connsiteX2" fmla="*/ 7168935 w 7168935"/>
              <a:gd name="connsiteY2" fmla="*/ 6198228 h 6199033"/>
              <a:gd name="connsiteX3" fmla="*/ 6413954 w 7168935"/>
              <a:gd name="connsiteY3" fmla="*/ 6198228 h 6199033"/>
              <a:gd name="connsiteX4" fmla="*/ 6413954 w 7168935"/>
              <a:gd name="connsiteY4" fmla="*/ 6199033 h 6199033"/>
              <a:gd name="connsiteX5" fmla="*/ 0 w 7168935"/>
              <a:gd name="connsiteY5" fmla="*/ 6199033 h 6199033"/>
              <a:gd name="connsiteX6" fmla="*/ 3599912 w 7168935"/>
              <a:gd name="connsiteY6" fmla="*/ 805 h 6199033"/>
              <a:gd name="connsiteX7" fmla="*/ 4354202 w 7168935"/>
              <a:gd name="connsiteY7" fmla="*/ 1190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4354893" y="0"/>
                </a:moveTo>
                <a:lnTo>
                  <a:pt x="7168935" y="1436"/>
                </a:lnTo>
                <a:lnTo>
                  <a:pt x="7168935" y="6198228"/>
                </a:lnTo>
                <a:lnTo>
                  <a:pt x="6413954" y="6198228"/>
                </a:lnTo>
                <a:lnTo>
                  <a:pt x="6413954" y="6199033"/>
                </a:lnTo>
                <a:lnTo>
                  <a:pt x="0" y="6199033"/>
                </a:lnTo>
                <a:lnTo>
                  <a:pt x="3599912" y="805"/>
                </a:lnTo>
                <a:lnTo>
                  <a:pt x="4354202" y="119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5881528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6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C052F4F3-8D8D-4E03-87F4-179AE5FEE89D}"/>
              </a:ext>
            </a:extLst>
          </p:cNvPr>
          <p:cNvSpPr>
            <a:spLocks noGrp="1"/>
          </p:cNvSpPr>
          <p:nvPr>
            <p:ph type="pic" sz="quarter" idx="20" hasCustomPrompt="1"/>
          </p:nvPr>
        </p:nvSpPr>
        <p:spPr>
          <a:xfrm>
            <a:off x="319407" y="329082"/>
            <a:ext cx="7168935" cy="6199033"/>
          </a:xfrm>
          <a:custGeom>
            <a:avLst/>
            <a:gdLst>
              <a:gd name="connsiteX0" fmla="*/ 2814042 w 7168935"/>
              <a:gd name="connsiteY0" fmla="*/ 0 h 6199033"/>
              <a:gd name="connsiteX1" fmla="*/ 2814733 w 7168935"/>
              <a:gd name="connsiteY1" fmla="*/ 1190 h 6199033"/>
              <a:gd name="connsiteX2" fmla="*/ 3569023 w 7168935"/>
              <a:gd name="connsiteY2" fmla="*/ 805 h 6199033"/>
              <a:gd name="connsiteX3" fmla="*/ 7168935 w 7168935"/>
              <a:gd name="connsiteY3" fmla="*/ 6199033 h 6199033"/>
              <a:gd name="connsiteX4" fmla="*/ 754981 w 7168935"/>
              <a:gd name="connsiteY4" fmla="*/ 6199033 h 6199033"/>
              <a:gd name="connsiteX5" fmla="*/ 754981 w 7168935"/>
              <a:gd name="connsiteY5" fmla="*/ 6198228 h 6199033"/>
              <a:gd name="connsiteX6" fmla="*/ 0 w 7168935"/>
              <a:gd name="connsiteY6" fmla="*/ 6198228 h 6199033"/>
              <a:gd name="connsiteX7" fmla="*/ 0 w 7168935"/>
              <a:gd name="connsiteY7" fmla="*/ 1436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2814042" y="0"/>
                </a:moveTo>
                <a:lnTo>
                  <a:pt x="2814733" y="1190"/>
                </a:lnTo>
                <a:lnTo>
                  <a:pt x="3569023" y="805"/>
                </a:lnTo>
                <a:lnTo>
                  <a:pt x="7168935" y="6199033"/>
                </a:lnTo>
                <a:lnTo>
                  <a:pt x="754981" y="6199033"/>
                </a:lnTo>
                <a:lnTo>
                  <a:pt x="754981" y="6198228"/>
                </a:lnTo>
                <a:lnTo>
                  <a:pt x="0" y="6198228"/>
                </a:lnTo>
                <a:lnTo>
                  <a:pt x="0" y="143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7094323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92F36809-1A0D-4C78-BABE-44FC427DF295}"/>
              </a:ext>
            </a:extLst>
          </p:cNvPr>
          <p:cNvSpPr>
            <a:spLocks noGrp="1"/>
          </p:cNvSpPr>
          <p:nvPr>
            <p:ph type="pic" sz="quarter" idx="17" hasCustomPrompt="1"/>
          </p:nvPr>
        </p:nvSpPr>
        <p:spPr>
          <a:xfrm>
            <a:off x="5126501"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45D3DE85-1894-4C5B-9B9E-2D377C6CD39A}"/>
              </a:ext>
            </a:extLst>
          </p:cNvPr>
          <p:cNvSpPr>
            <a:spLocks noGrp="1"/>
          </p:cNvSpPr>
          <p:nvPr>
            <p:ph type="pic" sz="quarter" idx="18" hasCustomPrompt="1"/>
          </p:nvPr>
        </p:nvSpPr>
        <p:spPr>
          <a:xfrm>
            <a:off x="8498913"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8663294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6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4" name="Picture Placeholder 13">
            <a:extLst>
              <a:ext uri="{FF2B5EF4-FFF2-40B4-BE49-F238E27FC236}">
                <a16:creationId xmlns:a16="http://schemas.microsoft.com/office/drawing/2014/main" id="{C0B37419-CA97-45D5-9ECD-BD48FF8E8001}"/>
              </a:ext>
            </a:extLst>
          </p:cNvPr>
          <p:cNvSpPr>
            <a:spLocks noGrp="1"/>
          </p:cNvSpPr>
          <p:nvPr>
            <p:ph type="pic" sz="quarter" idx="18" hasCustomPrompt="1"/>
          </p:nvPr>
        </p:nvSpPr>
        <p:spPr>
          <a:xfrm>
            <a:off x="5252290" y="2396116"/>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22B1034-4211-4DAB-BFAB-F9EA72752708}"/>
              </a:ext>
            </a:extLst>
          </p:cNvPr>
          <p:cNvSpPr>
            <a:spLocks noGrp="1"/>
          </p:cNvSpPr>
          <p:nvPr>
            <p:ph type="pic" sz="quarter" idx="19" hasCustomPrompt="1"/>
          </p:nvPr>
        </p:nvSpPr>
        <p:spPr>
          <a:xfrm>
            <a:off x="5252290" y="4461714"/>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C87638EC-D9EA-4AC5-8869-7026EBB9CDDA}"/>
              </a:ext>
            </a:extLst>
          </p:cNvPr>
          <p:cNvSpPr>
            <a:spLocks noGrp="1"/>
          </p:cNvSpPr>
          <p:nvPr>
            <p:ph type="pic" sz="quarter" idx="17" hasCustomPrompt="1"/>
          </p:nvPr>
        </p:nvSpPr>
        <p:spPr>
          <a:xfrm>
            <a:off x="5252290" y="330519"/>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2155925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26_Blank">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B9B32E9-4D0C-4E6F-8EFA-0A52FC43FAE6}"/>
              </a:ext>
            </a:extLst>
          </p:cNvPr>
          <p:cNvSpPr>
            <a:spLocks noGrp="1"/>
          </p:cNvSpPr>
          <p:nvPr>
            <p:ph type="pic" sz="quarter" idx="17" hasCustomPrompt="1"/>
          </p:nvPr>
        </p:nvSpPr>
        <p:spPr>
          <a:xfrm>
            <a:off x="1" y="0"/>
            <a:ext cx="4987637" cy="6858001"/>
          </a:xfrm>
          <a:custGeom>
            <a:avLst/>
            <a:gdLst>
              <a:gd name="connsiteX0" fmla="*/ 1544782 w 4987637"/>
              <a:gd name="connsiteY0" fmla="*/ 0 h 6858001"/>
              <a:gd name="connsiteX1" fmla="*/ 2970883 w 4987637"/>
              <a:gd name="connsiteY1" fmla="*/ 0 h 6858001"/>
              <a:gd name="connsiteX2" fmla="*/ 4987637 w 4987637"/>
              <a:gd name="connsiteY2" fmla="*/ 2008641 h 6858001"/>
              <a:gd name="connsiteX3" fmla="*/ 4987637 w 4987637"/>
              <a:gd name="connsiteY3" fmla="*/ 4849361 h 6858001"/>
              <a:gd name="connsiteX4" fmla="*/ 2970883 w 4987637"/>
              <a:gd name="connsiteY4" fmla="*/ 6858001 h 6858001"/>
              <a:gd name="connsiteX5" fmla="*/ 1939636 w 4987637"/>
              <a:gd name="connsiteY5" fmla="*/ 6858001 h 6858001"/>
              <a:gd name="connsiteX6" fmla="*/ 1544782 w 4987637"/>
              <a:gd name="connsiteY6" fmla="*/ 6858001 h 6858001"/>
              <a:gd name="connsiteX7" fmla="*/ 0 w 4987637"/>
              <a:gd name="connsiteY7" fmla="*/ 6858001 h 6858001"/>
              <a:gd name="connsiteX8" fmla="*/ 0 w 4987637"/>
              <a:gd name="connsiteY8" fmla="*/ 1 h 6858001"/>
              <a:gd name="connsiteX9" fmla="*/ 1544782 w 4987637"/>
              <a:gd name="connsiteY9"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7637" h="6858001">
                <a:moveTo>
                  <a:pt x="1544782" y="0"/>
                </a:moveTo>
                <a:lnTo>
                  <a:pt x="2970883" y="0"/>
                </a:lnTo>
                <a:lnTo>
                  <a:pt x="4987637" y="2008641"/>
                </a:lnTo>
                <a:lnTo>
                  <a:pt x="4987637" y="4849361"/>
                </a:lnTo>
                <a:lnTo>
                  <a:pt x="2970883" y="6858001"/>
                </a:lnTo>
                <a:lnTo>
                  <a:pt x="1939636" y="6858001"/>
                </a:lnTo>
                <a:lnTo>
                  <a:pt x="1544782" y="6858001"/>
                </a:lnTo>
                <a:lnTo>
                  <a:pt x="0" y="6858001"/>
                </a:lnTo>
                <a:lnTo>
                  <a:pt x="0" y="1"/>
                </a:lnTo>
                <a:lnTo>
                  <a:pt x="1544782" y="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26" name="Straight Connector 25">
            <a:extLst>
              <a:ext uri="{FF2B5EF4-FFF2-40B4-BE49-F238E27FC236}">
                <a16:creationId xmlns:a16="http://schemas.microsoft.com/office/drawing/2014/main" id="{4C517BB4-0764-DA48-9447-E9A03B507512}"/>
              </a:ext>
            </a:extLst>
          </p:cNvPr>
          <p:cNvCxnSpPr>
            <a:cxnSpLocks/>
          </p:cNvCxnSpPr>
          <p:nvPr userDrawn="1"/>
        </p:nvCxnSpPr>
        <p:spPr>
          <a:xfrm>
            <a:off x="6607102" y="5372523"/>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44C98FEB-63E5-264E-8353-5B1B8ECCE9ED}"/>
              </a:ext>
            </a:extLst>
          </p:cNvPr>
          <p:cNvSpPr>
            <a:spLocks noGrp="1"/>
          </p:cNvSpPr>
          <p:nvPr>
            <p:ph type="body" sz="quarter" idx="18" hasCustomPrompt="1"/>
          </p:nvPr>
        </p:nvSpPr>
        <p:spPr>
          <a:xfrm>
            <a:off x="6484872" y="1485476"/>
            <a:ext cx="3268981" cy="1089529"/>
          </a:xfrm>
        </p:spPr>
        <p:txBody>
          <a:bodyPr>
            <a:normAutofit/>
          </a:bodyPr>
          <a:lstStyle>
            <a:lvl1pPr marL="0" indent="0">
              <a:spcBef>
                <a:spcPts val="0"/>
              </a:spcBef>
              <a:buNone/>
              <a:defRPr sz="36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28" name="Text Placeholder 15">
            <a:extLst>
              <a:ext uri="{FF2B5EF4-FFF2-40B4-BE49-F238E27FC236}">
                <a16:creationId xmlns:a16="http://schemas.microsoft.com/office/drawing/2014/main" id="{6F9F385D-5DB4-894B-8966-2DC5F6A2D649}"/>
              </a:ext>
            </a:extLst>
          </p:cNvPr>
          <p:cNvSpPr>
            <a:spLocks noGrp="1"/>
          </p:cNvSpPr>
          <p:nvPr>
            <p:ph type="body" sz="quarter" idx="19" hasCustomPrompt="1"/>
          </p:nvPr>
        </p:nvSpPr>
        <p:spPr>
          <a:xfrm>
            <a:off x="6484872" y="3368550"/>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29" name="Text Placeholder 17">
            <a:extLst>
              <a:ext uri="{FF2B5EF4-FFF2-40B4-BE49-F238E27FC236}">
                <a16:creationId xmlns:a16="http://schemas.microsoft.com/office/drawing/2014/main" id="{DB528CA9-8DE8-6748-B2C2-FA6C19BE2186}"/>
              </a:ext>
            </a:extLst>
          </p:cNvPr>
          <p:cNvSpPr>
            <a:spLocks noGrp="1"/>
          </p:cNvSpPr>
          <p:nvPr>
            <p:ph type="body" sz="quarter" idx="20" hasCustomPrompt="1"/>
          </p:nvPr>
        </p:nvSpPr>
        <p:spPr>
          <a:xfrm>
            <a:off x="6484873" y="3836719"/>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Tree>
    <p:extLst>
      <p:ext uri="{BB962C8B-B14F-4D97-AF65-F5344CB8AC3E}">
        <p14:creationId xmlns:p14="http://schemas.microsoft.com/office/powerpoint/2010/main" val="371785376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6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14EEF71E-32E7-4F14-8053-2635EFF1050F}"/>
              </a:ext>
            </a:extLst>
          </p:cNvPr>
          <p:cNvSpPr>
            <a:spLocks noGrp="1"/>
          </p:cNvSpPr>
          <p:nvPr>
            <p:ph type="pic" sz="quarter" idx="20" hasCustomPrompt="1"/>
          </p:nvPr>
        </p:nvSpPr>
        <p:spPr>
          <a:xfrm>
            <a:off x="5499100" y="33069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8EF1A44F-EC7A-46D4-97F7-DA4174240F6B}"/>
              </a:ext>
            </a:extLst>
          </p:cNvPr>
          <p:cNvSpPr>
            <a:spLocks noGrp="1"/>
          </p:cNvSpPr>
          <p:nvPr>
            <p:ph type="pic" sz="quarter" idx="21" hasCustomPrompt="1"/>
          </p:nvPr>
        </p:nvSpPr>
        <p:spPr>
          <a:xfrm>
            <a:off x="8861425" y="33519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4FAE3983-B0A9-4BD7-87E2-B6AED1627CA1}"/>
              </a:ext>
            </a:extLst>
          </p:cNvPr>
          <p:cNvSpPr>
            <a:spLocks noGrp="1"/>
          </p:cNvSpPr>
          <p:nvPr>
            <p:ph type="pic" sz="quarter" idx="22" hasCustomPrompt="1"/>
          </p:nvPr>
        </p:nvSpPr>
        <p:spPr>
          <a:xfrm>
            <a:off x="8861425" y="361598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CC7A6243-60BB-4FFF-B474-F48090B7869A}"/>
              </a:ext>
            </a:extLst>
          </p:cNvPr>
          <p:cNvSpPr>
            <a:spLocks noGrp="1"/>
          </p:cNvSpPr>
          <p:nvPr>
            <p:ph type="pic" sz="quarter" idx="19" hasCustomPrompt="1"/>
          </p:nvPr>
        </p:nvSpPr>
        <p:spPr>
          <a:xfrm>
            <a:off x="5499100" y="361148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799497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6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995E001-8C39-4D49-9C94-D31BDCE90485}"/>
              </a:ext>
            </a:extLst>
          </p:cNvPr>
          <p:cNvSpPr>
            <a:spLocks noGrp="1"/>
          </p:cNvSpPr>
          <p:nvPr>
            <p:ph type="pic" sz="quarter" idx="20" hasCustomPrompt="1"/>
          </p:nvPr>
        </p:nvSpPr>
        <p:spPr>
          <a:xfrm>
            <a:off x="4370294"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46801507-90A2-4E30-AAF2-7D408F7699E6}"/>
              </a:ext>
            </a:extLst>
          </p:cNvPr>
          <p:cNvSpPr>
            <a:spLocks noGrp="1"/>
          </p:cNvSpPr>
          <p:nvPr>
            <p:ph type="pic" sz="quarter" idx="21" hasCustomPrompt="1"/>
          </p:nvPr>
        </p:nvSpPr>
        <p:spPr>
          <a:xfrm>
            <a:off x="6870638"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8DDFDBBE-E2FA-40BE-84C3-F7D2B3A1E792}"/>
              </a:ext>
            </a:extLst>
          </p:cNvPr>
          <p:cNvSpPr>
            <a:spLocks noGrp="1"/>
          </p:cNvSpPr>
          <p:nvPr>
            <p:ph type="pic" sz="quarter" idx="22" hasCustomPrompt="1"/>
          </p:nvPr>
        </p:nvSpPr>
        <p:spPr>
          <a:xfrm>
            <a:off x="9370982"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206944D-849F-44D0-BEE0-4F533492AC8E}"/>
              </a:ext>
            </a:extLst>
          </p:cNvPr>
          <p:cNvSpPr>
            <a:spLocks noGrp="1"/>
          </p:cNvSpPr>
          <p:nvPr>
            <p:ph type="pic" sz="quarter" idx="23" hasCustomPrompt="1"/>
          </p:nvPr>
        </p:nvSpPr>
        <p:spPr>
          <a:xfrm>
            <a:off x="4370294"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2890E47-D403-4F9E-8D4D-2535BECDE463}"/>
              </a:ext>
            </a:extLst>
          </p:cNvPr>
          <p:cNvSpPr>
            <a:spLocks noGrp="1"/>
          </p:cNvSpPr>
          <p:nvPr>
            <p:ph type="pic" sz="quarter" idx="24" hasCustomPrompt="1"/>
          </p:nvPr>
        </p:nvSpPr>
        <p:spPr>
          <a:xfrm>
            <a:off x="6870638"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E6AD8BB4-77D8-40CE-86F8-A8461363A8B2}"/>
              </a:ext>
            </a:extLst>
          </p:cNvPr>
          <p:cNvSpPr>
            <a:spLocks noGrp="1"/>
          </p:cNvSpPr>
          <p:nvPr>
            <p:ph type="pic" sz="quarter" idx="25" hasCustomPrompt="1"/>
          </p:nvPr>
        </p:nvSpPr>
        <p:spPr>
          <a:xfrm>
            <a:off x="9370982"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19198114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6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65E6D89A-B07E-4A0E-A61D-C42760439EF2}"/>
              </a:ext>
            </a:extLst>
          </p:cNvPr>
          <p:cNvSpPr>
            <a:spLocks noGrp="1"/>
          </p:cNvSpPr>
          <p:nvPr>
            <p:ph type="pic" sz="quarter" idx="21" hasCustomPrompt="1"/>
          </p:nvPr>
        </p:nvSpPr>
        <p:spPr>
          <a:xfrm>
            <a:off x="6403887"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192ADEA-D4E1-45BE-8C0B-8CADE0B0C55D}"/>
              </a:ext>
            </a:extLst>
          </p:cNvPr>
          <p:cNvSpPr>
            <a:spLocks noGrp="1"/>
          </p:cNvSpPr>
          <p:nvPr>
            <p:ph type="pic" sz="quarter" idx="20" hasCustomPrompt="1"/>
          </p:nvPr>
        </p:nvSpPr>
        <p:spPr>
          <a:xfrm>
            <a:off x="769462"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6662439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6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3" name="Picture Placeholder 12">
            <a:extLst>
              <a:ext uri="{FF2B5EF4-FFF2-40B4-BE49-F238E27FC236}">
                <a16:creationId xmlns:a16="http://schemas.microsoft.com/office/drawing/2014/main" id="{90924F86-3AA7-47D3-A8DD-A748DA229A0E}"/>
              </a:ext>
            </a:extLst>
          </p:cNvPr>
          <p:cNvSpPr>
            <a:spLocks noGrp="1"/>
          </p:cNvSpPr>
          <p:nvPr>
            <p:ph type="pic" sz="quarter" idx="21" hasCustomPrompt="1"/>
          </p:nvPr>
        </p:nvSpPr>
        <p:spPr>
          <a:xfrm>
            <a:off x="439937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7E21D9CB-5425-4100-ADDD-699B886A5688}"/>
              </a:ext>
            </a:extLst>
          </p:cNvPr>
          <p:cNvSpPr>
            <a:spLocks noGrp="1"/>
          </p:cNvSpPr>
          <p:nvPr>
            <p:ph type="pic" sz="quarter" idx="20" hasCustomPrompt="1"/>
          </p:nvPr>
        </p:nvSpPr>
        <p:spPr>
          <a:xfrm>
            <a:off x="61361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00EF9DB1-3964-4C8E-9ECD-337102D730B6}"/>
              </a:ext>
            </a:extLst>
          </p:cNvPr>
          <p:cNvSpPr>
            <a:spLocks noGrp="1"/>
          </p:cNvSpPr>
          <p:nvPr>
            <p:ph type="pic" sz="quarter" idx="22" hasCustomPrompt="1"/>
          </p:nvPr>
        </p:nvSpPr>
        <p:spPr>
          <a:xfrm>
            <a:off x="8185132"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35257370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7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9" name="Picture Placeholder 18">
            <a:extLst>
              <a:ext uri="{FF2B5EF4-FFF2-40B4-BE49-F238E27FC236}">
                <a16:creationId xmlns:a16="http://schemas.microsoft.com/office/drawing/2014/main" id="{C7099748-D536-43EA-AE5D-EEB672DC9CC8}"/>
              </a:ext>
            </a:extLst>
          </p:cNvPr>
          <p:cNvSpPr>
            <a:spLocks noGrp="1"/>
          </p:cNvSpPr>
          <p:nvPr userDrawn="1">
            <p:ph type="pic" sz="quarter" idx="21" hasCustomPrompt="1"/>
          </p:nvPr>
        </p:nvSpPr>
        <p:spPr>
          <a:xfrm>
            <a:off x="5681128" y="1866735"/>
            <a:ext cx="6190199" cy="3124529"/>
          </a:xfrm>
          <a:custGeom>
            <a:avLst/>
            <a:gdLst>
              <a:gd name="connsiteX0" fmla="*/ 881572 w 6190199"/>
              <a:gd name="connsiteY0" fmla="*/ 0 h 3124529"/>
              <a:gd name="connsiteX1" fmla="*/ 6190199 w 6190199"/>
              <a:gd name="connsiteY1" fmla="*/ 0 h 3124529"/>
              <a:gd name="connsiteX2" fmla="*/ 6190199 w 6190199"/>
              <a:gd name="connsiteY2" fmla="*/ 3124529 h 3124529"/>
              <a:gd name="connsiteX3" fmla="*/ 0 w 6190199"/>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90199" h="3124529">
                <a:moveTo>
                  <a:pt x="881572" y="0"/>
                </a:moveTo>
                <a:lnTo>
                  <a:pt x="6190199" y="0"/>
                </a:lnTo>
                <a:lnTo>
                  <a:pt x="6190199"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00C3B95D-530F-4E6E-A96D-1886A486D6E8}"/>
              </a:ext>
            </a:extLst>
          </p:cNvPr>
          <p:cNvSpPr>
            <a:spLocks noGrp="1"/>
          </p:cNvSpPr>
          <p:nvPr>
            <p:ph type="pic" sz="quarter" idx="22" hasCustomPrompt="1"/>
          </p:nvPr>
        </p:nvSpPr>
        <p:spPr>
          <a:xfrm>
            <a:off x="319405" y="1866735"/>
            <a:ext cx="6153872" cy="3124529"/>
          </a:xfrm>
          <a:custGeom>
            <a:avLst/>
            <a:gdLst>
              <a:gd name="connsiteX0" fmla="*/ 0 w 6153872"/>
              <a:gd name="connsiteY0" fmla="*/ 0 h 3124529"/>
              <a:gd name="connsiteX1" fmla="*/ 6153872 w 6153872"/>
              <a:gd name="connsiteY1" fmla="*/ 0 h 3124529"/>
              <a:gd name="connsiteX2" fmla="*/ 5272300 w 6153872"/>
              <a:gd name="connsiteY2" fmla="*/ 3124529 h 3124529"/>
              <a:gd name="connsiteX3" fmla="*/ 0 w 6153872"/>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53872" h="3124529">
                <a:moveTo>
                  <a:pt x="0" y="0"/>
                </a:moveTo>
                <a:lnTo>
                  <a:pt x="6153872" y="0"/>
                </a:lnTo>
                <a:lnTo>
                  <a:pt x="5272300"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493971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7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4" name="Picture Placeholder 13">
            <a:extLst>
              <a:ext uri="{FF2B5EF4-FFF2-40B4-BE49-F238E27FC236}">
                <a16:creationId xmlns:a16="http://schemas.microsoft.com/office/drawing/2014/main" id="{EB2A42D6-C640-4855-A268-38569858758C}"/>
              </a:ext>
            </a:extLst>
          </p:cNvPr>
          <p:cNvSpPr>
            <a:spLocks noGrp="1"/>
          </p:cNvSpPr>
          <p:nvPr>
            <p:ph type="pic" sz="quarter" idx="23" hasCustomPrompt="1"/>
          </p:nvPr>
        </p:nvSpPr>
        <p:spPr>
          <a:xfrm>
            <a:off x="3743632" y="2087439"/>
            <a:ext cx="4853453" cy="2889294"/>
          </a:xfrm>
          <a:custGeom>
            <a:avLst/>
            <a:gdLst>
              <a:gd name="connsiteX0" fmla="*/ 861587 w 4853453"/>
              <a:gd name="connsiteY0" fmla="*/ 0 h 2889294"/>
              <a:gd name="connsiteX1" fmla="*/ 4853453 w 4853453"/>
              <a:gd name="connsiteY1" fmla="*/ 0 h 2889294"/>
              <a:gd name="connsiteX2" fmla="*/ 3991866 w 4853453"/>
              <a:gd name="connsiteY2" fmla="*/ 2889294 h 2889294"/>
              <a:gd name="connsiteX3" fmla="*/ 0 w 4853453"/>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853453" h="2889294">
                <a:moveTo>
                  <a:pt x="861587" y="0"/>
                </a:moveTo>
                <a:lnTo>
                  <a:pt x="4853453" y="0"/>
                </a:lnTo>
                <a:lnTo>
                  <a:pt x="3991866"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096EE400-C5A6-4C4C-B3FC-7BDE29C7ED99}"/>
              </a:ext>
            </a:extLst>
          </p:cNvPr>
          <p:cNvSpPr>
            <a:spLocks noGrp="1"/>
          </p:cNvSpPr>
          <p:nvPr userDrawn="1">
            <p:ph type="pic" sz="quarter" idx="21" hasCustomPrompt="1"/>
          </p:nvPr>
        </p:nvSpPr>
        <p:spPr>
          <a:xfrm>
            <a:off x="7802525" y="2087439"/>
            <a:ext cx="4069435" cy="2889294"/>
          </a:xfrm>
          <a:custGeom>
            <a:avLst/>
            <a:gdLst>
              <a:gd name="connsiteX0" fmla="*/ 861587 w 4069435"/>
              <a:gd name="connsiteY0" fmla="*/ 0 h 2889294"/>
              <a:gd name="connsiteX1" fmla="*/ 4069435 w 4069435"/>
              <a:gd name="connsiteY1" fmla="*/ 0 h 2889294"/>
              <a:gd name="connsiteX2" fmla="*/ 4069435 w 4069435"/>
              <a:gd name="connsiteY2" fmla="*/ 2889294 h 2889294"/>
              <a:gd name="connsiteX3" fmla="*/ 0 w 4069435"/>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069435" h="2889294">
                <a:moveTo>
                  <a:pt x="861587" y="0"/>
                </a:moveTo>
                <a:lnTo>
                  <a:pt x="4069435" y="0"/>
                </a:lnTo>
                <a:lnTo>
                  <a:pt x="406943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6387423D-83CF-4BF8-AE9C-1713EEB37160}"/>
              </a:ext>
            </a:extLst>
          </p:cNvPr>
          <p:cNvSpPr>
            <a:spLocks noGrp="1"/>
          </p:cNvSpPr>
          <p:nvPr>
            <p:ph type="pic" sz="quarter" idx="22" hasCustomPrompt="1"/>
          </p:nvPr>
        </p:nvSpPr>
        <p:spPr>
          <a:xfrm>
            <a:off x="320040" y="2087439"/>
            <a:ext cx="4218152" cy="2889294"/>
          </a:xfrm>
          <a:custGeom>
            <a:avLst/>
            <a:gdLst>
              <a:gd name="connsiteX0" fmla="*/ 0 w 4218152"/>
              <a:gd name="connsiteY0" fmla="*/ 0 h 2889294"/>
              <a:gd name="connsiteX1" fmla="*/ 4218152 w 4218152"/>
              <a:gd name="connsiteY1" fmla="*/ 0 h 2889294"/>
              <a:gd name="connsiteX2" fmla="*/ 3356565 w 4218152"/>
              <a:gd name="connsiteY2" fmla="*/ 2889294 h 2889294"/>
              <a:gd name="connsiteX3" fmla="*/ 0 w 4218152"/>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218152" h="2889294">
                <a:moveTo>
                  <a:pt x="0" y="0"/>
                </a:moveTo>
                <a:lnTo>
                  <a:pt x="4218152" y="0"/>
                </a:lnTo>
                <a:lnTo>
                  <a:pt x="335656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419471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7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972C77F0-ACBD-42FE-8F57-56D00CAEDD80}"/>
              </a:ext>
            </a:extLst>
          </p:cNvPr>
          <p:cNvSpPr>
            <a:spLocks noGrp="1"/>
          </p:cNvSpPr>
          <p:nvPr>
            <p:ph type="pic" sz="quarter" idx="24" hasCustomPrompt="1"/>
          </p:nvPr>
        </p:nvSpPr>
        <p:spPr>
          <a:xfrm>
            <a:off x="6096609"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8A81E42-D18B-459F-B075-5B062353B7E0}"/>
              </a:ext>
            </a:extLst>
          </p:cNvPr>
          <p:cNvSpPr>
            <a:spLocks noGrp="1"/>
          </p:cNvSpPr>
          <p:nvPr>
            <p:ph type="pic" sz="quarter" idx="23" hasCustomPrompt="1"/>
          </p:nvPr>
        </p:nvSpPr>
        <p:spPr>
          <a:xfrm>
            <a:off x="3208006"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94F10741-971D-471C-9CAA-0FF06B56A5FF}"/>
              </a:ext>
            </a:extLst>
          </p:cNvPr>
          <p:cNvSpPr>
            <a:spLocks noGrp="1"/>
          </p:cNvSpPr>
          <p:nvPr userDrawn="1">
            <p:ph type="pic" sz="quarter" idx="21" hasCustomPrompt="1"/>
          </p:nvPr>
        </p:nvSpPr>
        <p:spPr>
          <a:xfrm>
            <a:off x="8985211"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DF4A2DD3-AEB0-4B06-8F04-B9D2A8E6633A}"/>
              </a:ext>
            </a:extLst>
          </p:cNvPr>
          <p:cNvSpPr>
            <a:spLocks noGrp="1"/>
          </p:cNvSpPr>
          <p:nvPr>
            <p:ph type="pic" sz="quarter" idx="22" hasCustomPrompt="1"/>
          </p:nvPr>
        </p:nvSpPr>
        <p:spPr>
          <a:xfrm>
            <a:off x="319406"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72596598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7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7" name="Picture Placeholder 16">
            <a:extLst>
              <a:ext uri="{FF2B5EF4-FFF2-40B4-BE49-F238E27FC236}">
                <a16:creationId xmlns:a16="http://schemas.microsoft.com/office/drawing/2014/main" id="{D422C68C-E1E2-4B5B-82EB-21AF3486FFA8}"/>
              </a:ext>
            </a:extLst>
          </p:cNvPr>
          <p:cNvSpPr>
            <a:spLocks noGrp="1"/>
          </p:cNvSpPr>
          <p:nvPr>
            <p:ph type="pic" sz="quarter" idx="22" hasCustomPrompt="1"/>
          </p:nvPr>
        </p:nvSpPr>
        <p:spPr>
          <a:xfrm>
            <a:off x="319406"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BFB180F-A648-4BEB-A4B3-D29747FDE9E6}"/>
              </a:ext>
            </a:extLst>
          </p:cNvPr>
          <p:cNvSpPr>
            <a:spLocks noGrp="1"/>
          </p:cNvSpPr>
          <p:nvPr>
            <p:ph type="pic" sz="quarter" idx="23" hasCustomPrompt="1"/>
          </p:nvPr>
        </p:nvSpPr>
        <p:spPr>
          <a:xfrm>
            <a:off x="4169761"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59AE6D64-65BF-483C-8799-41FE5D665441}"/>
              </a:ext>
            </a:extLst>
          </p:cNvPr>
          <p:cNvSpPr>
            <a:spLocks noGrp="1"/>
          </p:cNvSpPr>
          <p:nvPr>
            <p:ph type="pic" sz="quarter" idx="24" hasCustomPrompt="1"/>
          </p:nvPr>
        </p:nvSpPr>
        <p:spPr>
          <a:xfrm>
            <a:off x="8020757"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8E0ABA02-8ED2-4E94-9DE1-0C131E99ACD1}"/>
              </a:ext>
            </a:extLst>
          </p:cNvPr>
          <p:cNvSpPr>
            <a:spLocks noGrp="1"/>
          </p:cNvSpPr>
          <p:nvPr>
            <p:ph type="pic" sz="quarter" idx="25" hasCustomPrompt="1"/>
          </p:nvPr>
        </p:nvSpPr>
        <p:spPr>
          <a:xfrm>
            <a:off x="319403"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35725119-0D58-4AFD-A823-F739FC01189A}"/>
              </a:ext>
            </a:extLst>
          </p:cNvPr>
          <p:cNvSpPr>
            <a:spLocks noGrp="1"/>
          </p:cNvSpPr>
          <p:nvPr>
            <p:ph type="pic" sz="quarter" idx="26" hasCustomPrompt="1"/>
          </p:nvPr>
        </p:nvSpPr>
        <p:spPr>
          <a:xfrm>
            <a:off x="4169758"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A593C24A-FCB2-4010-B921-78C5FCF12F66}"/>
              </a:ext>
            </a:extLst>
          </p:cNvPr>
          <p:cNvSpPr>
            <a:spLocks noGrp="1"/>
          </p:cNvSpPr>
          <p:nvPr>
            <p:ph type="pic" sz="quarter" idx="27" hasCustomPrompt="1"/>
          </p:nvPr>
        </p:nvSpPr>
        <p:spPr>
          <a:xfrm>
            <a:off x="8020754"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4464397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7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1" name="Picture Placeholder 20">
            <a:extLst>
              <a:ext uri="{FF2B5EF4-FFF2-40B4-BE49-F238E27FC236}">
                <a16:creationId xmlns:a16="http://schemas.microsoft.com/office/drawing/2014/main" id="{61722B22-800C-405B-9B34-C822A750621A}"/>
              </a:ext>
            </a:extLst>
          </p:cNvPr>
          <p:cNvSpPr>
            <a:spLocks noGrp="1"/>
          </p:cNvSpPr>
          <p:nvPr>
            <p:ph type="pic" sz="quarter" idx="22" hasCustomPrompt="1"/>
          </p:nvPr>
        </p:nvSpPr>
        <p:spPr>
          <a:xfrm>
            <a:off x="319405"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76220D97-A894-42A1-A92E-1833A5196FED}"/>
              </a:ext>
            </a:extLst>
          </p:cNvPr>
          <p:cNvSpPr>
            <a:spLocks noGrp="1"/>
          </p:cNvSpPr>
          <p:nvPr>
            <p:ph type="pic" sz="quarter" idx="23" hasCustomPrompt="1"/>
          </p:nvPr>
        </p:nvSpPr>
        <p:spPr>
          <a:xfrm>
            <a:off x="3207597"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FA17ACB-8AF7-4EDE-91B7-52A92F7D5E13}"/>
              </a:ext>
            </a:extLst>
          </p:cNvPr>
          <p:cNvSpPr>
            <a:spLocks noGrp="1"/>
          </p:cNvSpPr>
          <p:nvPr>
            <p:ph type="pic" sz="quarter" idx="24" hasCustomPrompt="1"/>
          </p:nvPr>
        </p:nvSpPr>
        <p:spPr>
          <a:xfrm>
            <a:off x="6095789"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9235B75B-D43E-40A0-89E2-A3650B94DF47}"/>
              </a:ext>
            </a:extLst>
          </p:cNvPr>
          <p:cNvSpPr>
            <a:spLocks noGrp="1"/>
          </p:cNvSpPr>
          <p:nvPr>
            <p:ph type="pic" sz="quarter" idx="25" hasCustomPrompt="1"/>
          </p:nvPr>
        </p:nvSpPr>
        <p:spPr>
          <a:xfrm>
            <a:off x="8983980"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5CB1276C-8663-434A-83CE-FB407811FE44}"/>
              </a:ext>
            </a:extLst>
          </p:cNvPr>
          <p:cNvSpPr>
            <a:spLocks noGrp="1"/>
          </p:cNvSpPr>
          <p:nvPr>
            <p:ph type="pic" sz="quarter" idx="26" hasCustomPrompt="1"/>
          </p:nvPr>
        </p:nvSpPr>
        <p:spPr>
          <a:xfrm>
            <a:off x="319405"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A01371F1-1692-410B-B716-80B98435F387}"/>
              </a:ext>
            </a:extLst>
          </p:cNvPr>
          <p:cNvSpPr>
            <a:spLocks noGrp="1"/>
          </p:cNvSpPr>
          <p:nvPr>
            <p:ph type="pic" sz="quarter" idx="27" hasCustomPrompt="1"/>
          </p:nvPr>
        </p:nvSpPr>
        <p:spPr>
          <a:xfrm>
            <a:off x="3207597"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07D19453-39F8-480E-AEC9-97D63EA142A0}"/>
              </a:ext>
            </a:extLst>
          </p:cNvPr>
          <p:cNvSpPr>
            <a:spLocks noGrp="1"/>
          </p:cNvSpPr>
          <p:nvPr>
            <p:ph type="pic" sz="quarter" idx="28" hasCustomPrompt="1"/>
          </p:nvPr>
        </p:nvSpPr>
        <p:spPr>
          <a:xfrm>
            <a:off x="6095789"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9B894D61-4F80-48F9-914B-844BC6B8C450}"/>
              </a:ext>
            </a:extLst>
          </p:cNvPr>
          <p:cNvSpPr>
            <a:spLocks noGrp="1"/>
          </p:cNvSpPr>
          <p:nvPr>
            <p:ph type="pic" sz="quarter" idx="29" hasCustomPrompt="1"/>
          </p:nvPr>
        </p:nvSpPr>
        <p:spPr>
          <a:xfrm>
            <a:off x="8983980"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865708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7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0" name="Picture Placeholder 29">
            <a:extLst>
              <a:ext uri="{FF2B5EF4-FFF2-40B4-BE49-F238E27FC236}">
                <a16:creationId xmlns:a16="http://schemas.microsoft.com/office/drawing/2014/main" id="{0292749B-7CC2-41E5-803C-895BEB46AC67}"/>
              </a:ext>
            </a:extLst>
          </p:cNvPr>
          <p:cNvSpPr>
            <a:spLocks noGrp="1"/>
          </p:cNvSpPr>
          <p:nvPr>
            <p:ph type="pic" sz="quarter" idx="20" hasCustomPrompt="1"/>
          </p:nvPr>
        </p:nvSpPr>
        <p:spPr>
          <a:xfrm>
            <a:off x="82809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E44E337B-6FAF-413F-AC38-EBE0BAF95B80}"/>
              </a:ext>
            </a:extLst>
          </p:cNvPr>
          <p:cNvSpPr>
            <a:spLocks noGrp="1"/>
          </p:cNvSpPr>
          <p:nvPr>
            <p:ph type="pic" sz="quarter" idx="21" hasCustomPrompt="1"/>
          </p:nvPr>
        </p:nvSpPr>
        <p:spPr>
          <a:xfrm>
            <a:off x="3509417"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3A94B475-E08E-460A-8690-3BBBF7F22C81}"/>
              </a:ext>
            </a:extLst>
          </p:cNvPr>
          <p:cNvSpPr>
            <a:spLocks noGrp="1"/>
          </p:cNvSpPr>
          <p:nvPr>
            <p:ph type="pic" sz="quarter" idx="22" hasCustomPrompt="1"/>
          </p:nvPr>
        </p:nvSpPr>
        <p:spPr>
          <a:xfrm>
            <a:off x="6190743"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7A906CBA-2F36-4F74-A411-084A984CB896}"/>
              </a:ext>
            </a:extLst>
          </p:cNvPr>
          <p:cNvSpPr>
            <a:spLocks noGrp="1"/>
          </p:cNvSpPr>
          <p:nvPr>
            <p:ph type="pic" sz="quarter" idx="23" hasCustomPrompt="1"/>
          </p:nvPr>
        </p:nvSpPr>
        <p:spPr>
          <a:xfrm>
            <a:off x="887207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974254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28_Blank">
    <p:spTree>
      <p:nvGrpSpPr>
        <p:cNvPr id="1" name=""/>
        <p:cNvGrpSpPr/>
        <p:nvPr/>
      </p:nvGrpSpPr>
      <p:grpSpPr>
        <a:xfrm>
          <a:off x="0" y="0"/>
          <a:ext cx="0" cy="0"/>
          <a:chOff x="0" y="0"/>
          <a:chExt cx="0" cy="0"/>
        </a:xfrm>
      </p:grpSpPr>
      <p:sp>
        <p:nvSpPr>
          <p:cNvPr id="31" name="Text Placeholder 23">
            <a:extLst>
              <a:ext uri="{FF2B5EF4-FFF2-40B4-BE49-F238E27FC236}">
                <a16:creationId xmlns:a16="http://schemas.microsoft.com/office/drawing/2014/main" id="{ACA5F224-C6D8-9346-9BBE-312CAD37E836}"/>
              </a:ext>
            </a:extLst>
          </p:cNvPr>
          <p:cNvSpPr>
            <a:spLocks noGrp="1"/>
          </p:cNvSpPr>
          <p:nvPr>
            <p:ph type="body" sz="quarter" idx="23" hasCustomPrompt="1"/>
          </p:nvPr>
        </p:nvSpPr>
        <p:spPr>
          <a:xfrm>
            <a:off x="8054088" y="5436274"/>
            <a:ext cx="3210775" cy="578228"/>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p:txBody>
      </p:sp>
      <p:sp>
        <p:nvSpPr>
          <p:cNvPr id="32" name="Text Placeholder 27">
            <a:extLst>
              <a:ext uri="{FF2B5EF4-FFF2-40B4-BE49-F238E27FC236}">
                <a16:creationId xmlns:a16="http://schemas.microsoft.com/office/drawing/2014/main" id="{A7F08DE2-43ED-064B-A3DD-317BDA2654FD}"/>
              </a:ext>
            </a:extLst>
          </p:cNvPr>
          <p:cNvSpPr>
            <a:spLocks noGrp="1"/>
          </p:cNvSpPr>
          <p:nvPr>
            <p:ph type="body" sz="quarter" idx="24" hasCustomPrompt="1"/>
          </p:nvPr>
        </p:nvSpPr>
        <p:spPr>
          <a:xfrm>
            <a:off x="8054088" y="5169681"/>
            <a:ext cx="1382357" cy="253724"/>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02</a:t>
            </a:r>
            <a:endParaRPr lang="en-US"/>
          </a:p>
        </p:txBody>
      </p:sp>
      <p:sp>
        <p:nvSpPr>
          <p:cNvPr id="33" name="Text Placeholder 29">
            <a:extLst>
              <a:ext uri="{FF2B5EF4-FFF2-40B4-BE49-F238E27FC236}">
                <a16:creationId xmlns:a16="http://schemas.microsoft.com/office/drawing/2014/main" id="{7251C63F-3CDD-8541-B1AC-F2C854B58EE2}"/>
              </a:ext>
            </a:extLst>
          </p:cNvPr>
          <p:cNvSpPr>
            <a:spLocks noGrp="1"/>
          </p:cNvSpPr>
          <p:nvPr>
            <p:ph type="body" sz="quarter" idx="25" hasCustomPrompt="1"/>
          </p:nvPr>
        </p:nvSpPr>
        <p:spPr>
          <a:xfrm>
            <a:off x="6900530" y="5175096"/>
            <a:ext cx="1146578" cy="623888"/>
          </a:xfrm>
        </p:spPr>
        <p:txBody>
          <a:bodyPr>
            <a:normAutofit/>
          </a:bodyPr>
          <a:lstStyle>
            <a:lvl1pPr marL="0" indent="0">
              <a:buNone/>
              <a:defRPr sz="3200" b="0" i="0">
                <a:latin typeface="Helvetica" panose="020B0604020202020204" pitchFamily="2" charset="0"/>
                <a:ea typeface="Roboto Medium" pitchFamily="2" charset="0"/>
              </a:defRPr>
            </a:lvl1pPr>
          </a:lstStyle>
          <a:p>
            <a:pPr lvl="0"/>
            <a:r>
              <a:rPr lang="en-US" sz="3200"/>
              <a:t>72%</a:t>
            </a:r>
            <a:endParaRPr lang="en-US"/>
          </a:p>
        </p:txBody>
      </p:sp>
      <p:sp>
        <p:nvSpPr>
          <p:cNvPr id="7" name="Picture Placeholder 1">
            <a:extLst>
              <a:ext uri="{FF2B5EF4-FFF2-40B4-BE49-F238E27FC236}">
                <a16:creationId xmlns:a16="http://schemas.microsoft.com/office/drawing/2014/main" id="{6C5FAD58-1016-BC41-855B-E9DEE9B434CF}"/>
              </a:ext>
            </a:extLst>
          </p:cNvPr>
          <p:cNvSpPr>
            <a:spLocks noGrp="1"/>
          </p:cNvSpPr>
          <p:nvPr>
            <p:ph type="pic" sz="quarter" idx="17"/>
          </p:nvPr>
        </p:nvSpPr>
        <p:spPr>
          <a:xfrm>
            <a:off x="0" y="-1"/>
            <a:ext cx="5892463" cy="6857995"/>
          </a:xfrm>
        </p:spPr>
      </p:sp>
      <p:cxnSp>
        <p:nvCxnSpPr>
          <p:cNvPr id="21" name="Straight Connector 20">
            <a:extLst>
              <a:ext uri="{FF2B5EF4-FFF2-40B4-BE49-F238E27FC236}">
                <a16:creationId xmlns:a16="http://schemas.microsoft.com/office/drawing/2014/main" id="{BEC02F75-0EBF-C54B-A9DB-7EBA0654BE4C}"/>
              </a:ext>
            </a:extLst>
          </p:cNvPr>
          <p:cNvCxnSpPr/>
          <p:nvPr/>
        </p:nvCxnSpPr>
        <p:spPr>
          <a:xfrm>
            <a:off x="7038407" y="860872"/>
            <a:ext cx="511444" cy="0"/>
          </a:xfrm>
          <a:prstGeom prst="line">
            <a:avLst/>
          </a:prstGeom>
          <a:ln w="25400">
            <a:solidFill>
              <a:srgbClr val="FD4F00"/>
            </a:solidFill>
          </a:ln>
        </p:spPr>
        <p:style>
          <a:lnRef idx="1">
            <a:schemeClr val="accent1"/>
          </a:lnRef>
          <a:fillRef idx="0">
            <a:schemeClr val="accent1"/>
          </a:fillRef>
          <a:effectRef idx="0">
            <a:schemeClr val="accent1"/>
          </a:effectRef>
          <a:fontRef idx="minor">
            <a:schemeClr val="tx1"/>
          </a:fontRef>
        </p:style>
      </p:cxnSp>
      <p:sp>
        <p:nvSpPr>
          <p:cNvPr id="6" name="Text Placeholder 5">
            <a:extLst>
              <a:ext uri="{FF2B5EF4-FFF2-40B4-BE49-F238E27FC236}">
                <a16:creationId xmlns:a16="http://schemas.microsoft.com/office/drawing/2014/main" id="{717C3BAE-15F3-4547-A53A-CEF6F7AEF437}"/>
              </a:ext>
            </a:extLst>
          </p:cNvPr>
          <p:cNvSpPr>
            <a:spLocks noGrp="1"/>
          </p:cNvSpPr>
          <p:nvPr>
            <p:ph type="body" sz="quarter" idx="18" hasCustomPrompt="1"/>
          </p:nvPr>
        </p:nvSpPr>
        <p:spPr>
          <a:xfrm>
            <a:off x="6907590" y="1081021"/>
            <a:ext cx="3394020" cy="1084566"/>
          </a:xfrm>
        </p:spPr>
        <p:txBody>
          <a:bodyPr>
            <a:noAutofit/>
          </a:bodyPr>
          <a:lstStyle>
            <a:lvl1pPr marL="0" indent="0">
              <a:lnSpc>
                <a:spcPct val="80000"/>
              </a:lnSpc>
              <a:buNone/>
              <a:defRPr sz="3600" b="0" i="0">
                <a:latin typeface="Helvetica" panose="020B0604020202020204" pitchFamily="2" charset="0"/>
                <a:ea typeface="Roboto Medium" pitchFamily="2" charset="0"/>
              </a:defRPr>
            </a:lvl1pPr>
          </a:lstStyle>
          <a:p>
            <a:pPr lvl="0"/>
            <a:r>
              <a:rPr lang="en-US"/>
              <a:t>Title</a:t>
            </a:r>
          </a:p>
          <a:p>
            <a:pPr lvl="0"/>
            <a:r>
              <a:rPr lang="en-US"/>
              <a:t>Text</a:t>
            </a:r>
          </a:p>
        </p:txBody>
      </p:sp>
      <p:sp>
        <p:nvSpPr>
          <p:cNvPr id="24" name="Text Placeholder 23">
            <a:extLst>
              <a:ext uri="{FF2B5EF4-FFF2-40B4-BE49-F238E27FC236}">
                <a16:creationId xmlns:a16="http://schemas.microsoft.com/office/drawing/2014/main" id="{2924B9CA-336A-6841-A927-7D0EA0FFBDBD}"/>
              </a:ext>
            </a:extLst>
          </p:cNvPr>
          <p:cNvSpPr>
            <a:spLocks noGrp="1"/>
          </p:cNvSpPr>
          <p:nvPr>
            <p:ph type="body" sz="quarter" idx="19" hasCustomPrompt="1"/>
          </p:nvPr>
        </p:nvSpPr>
        <p:spPr>
          <a:xfrm>
            <a:off x="6907591" y="2437828"/>
            <a:ext cx="4357272" cy="1101584"/>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25" name="Text Placeholder 23">
            <a:extLst>
              <a:ext uri="{FF2B5EF4-FFF2-40B4-BE49-F238E27FC236}">
                <a16:creationId xmlns:a16="http://schemas.microsoft.com/office/drawing/2014/main" id="{E7FD4EF4-DDA6-3B4C-8390-439DF888DD4C}"/>
              </a:ext>
            </a:extLst>
          </p:cNvPr>
          <p:cNvSpPr>
            <a:spLocks noGrp="1"/>
          </p:cNvSpPr>
          <p:nvPr>
            <p:ph type="body" sz="quarter" idx="20" hasCustomPrompt="1"/>
          </p:nvPr>
        </p:nvSpPr>
        <p:spPr>
          <a:xfrm>
            <a:off x="8054088" y="4260267"/>
            <a:ext cx="3210775" cy="578228"/>
          </a:xfrm>
        </p:spPr>
        <p:txBody>
          <a:bodyPr>
            <a:normAutofit/>
          </a:bodyPr>
          <a:lstStyle>
            <a:lvl1pPr marL="0" indent="0">
              <a:lnSpc>
                <a:spcPct val="90000"/>
              </a:lnSpc>
              <a:spcBef>
                <a:spcPts val="0"/>
              </a:spcBef>
              <a:buNone/>
              <a:defRPr sz="1200" b="0" i="0">
                <a:solidFill>
                  <a:srgbClr val="969697"/>
                </a:solidFill>
                <a:latin typeface="Helvetica" panose="020B0604020202020204" pitchFamily="2" charset="0"/>
                <a:ea typeface="Roboto"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p:txBody>
      </p:sp>
      <p:sp>
        <p:nvSpPr>
          <p:cNvPr id="28" name="Text Placeholder 27">
            <a:extLst>
              <a:ext uri="{FF2B5EF4-FFF2-40B4-BE49-F238E27FC236}">
                <a16:creationId xmlns:a16="http://schemas.microsoft.com/office/drawing/2014/main" id="{F7F434CB-D530-144C-886B-3179CDCA1924}"/>
              </a:ext>
            </a:extLst>
          </p:cNvPr>
          <p:cNvSpPr>
            <a:spLocks noGrp="1"/>
          </p:cNvSpPr>
          <p:nvPr>
            <p:ph type="body" sz="quarter" idx="21" hasCustomPrompt="1"/>
          </p:nvPr>
        </p:nvSpPr>
        <p:spPr>
          <a:xfrm>
            <a:off x="8054088" y="3993674"/>
            <a:ext cx="1382357" cy="253724"/>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01</a:t>
            </a:r>
            <a:endParaRPr lang="en-US"/>
          </a:p>
        </p:txBody>
      </p:sp>
      <p:sp>
        <p:nvSpPr>
          <p:cNvPr id="30" name="Text Placeholder 29">
            <a:extLst>
              <a:ext uri="{FF2B5EF4-FFF2-40B4-BE49-F238E27FC236}">
                <a16:creationId xmlns:a16="http://schemas.microsoft.com/office/drawing/2014/main" id="{F510051E-B61C-C54E-B97E-8BE160C48156}"/>
              </a:ext>
            </a:extLst>
          </p:cNvPr>
          <p:cNvSpPr>
            <a:spLocks noGrp="1"/>
          </p:cNvSpPr>
          <p:nvPr>
            <p:ph type="body" sz="quarter" idx="22" hasCustomPrompt="1"/>
          </p:nvPr>
        </p:nvSpPr>
        <p:spPr>
          <a:xfrm>
            <a:off x="6900530" y="3999089"/>
            <a:ext cx="1146578" cy="623888"/>
          </a:xfrm>
        </p:spPr>
        <p:txBody>
          <a:bodyPr>
            <a:normAutofit/>
          </a:bodyPr>
          <a:lstStyle>
            <a:lvl1pPr marL="0" indent="0">
              <a:buNone/>
              <a:defRPr sz="3200" b="0" i="0">
                <a:latin typeface="Helvetica" panose="020B0604020202020204" pitchFamily="2" charset="0"/>
                <a:ea typeface="Roboto Medium" pitchFamily="2" charset="0"/>
              </a:defRPr>
            </a:lvl1pPr>
          </a:lstStyle>
          <a:p>
            <a:pPr lvl="0"/>
            <a:r>
              <a:rPr lang="en-US" sz="3200"/>
              <a:t>54%</a:t>
            </a:r>
            <a:endParaRPr lang="en-US"/>
          </a:p>
        </p:txBody>
      </p:sp>
    </p:spTree>
    <p:extLst>
      <p:ext uri="{BB962C8B-B14F-4D97-AF65-F5344CB8AC3E}">
        <p14:creationId xmlns:p14="http://schemas.microsoft.com/office/powerpoint/2010/main" val="1109225400"/>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4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F1A9553-10DE-49F4-8737-9CCE75AF30E1}"/>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3" name="Picture Placeholder 22">
            <a:extLst>
              <a:ext uri="{FF2B5EF4-FFF2-40B4-BE49-F238E27FC236}">
                <a16:creationId xmlns:a16="http://schemas.microsoft.com/office/drawing/2014/main" id="{3E5D9429-4B9A-4BAC-A645-5A56FC4A4192}"/>
              </a:ext>
            </a:extLst>
          </p:cNvPr>
          <p:cNvSpPr>
            <a:spLocks noGrp="1"/>
          </p:cNvSpPr>
          <p:nvPr>
            <p:ph type="pic" sz="quarter" idx="20" hasCustomPrompt="1"/>
          </p:nvPr>
        </p:nvSpPr>
        <p:spPr>
          <a:xfrm>
            <a:off x="970049"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5" name="Picture Placeholder 34">
            <a:extLst>
              <a:ext uri="{FF2B5EF4-FFF2-40B4-BE49-F238E27FC236}">
                <a16:creationId xmlns:a16="http://schemas.microsoft.com/office/drawing/2014/main" id="{73E2F488-BC02-4AC9-ADE9-506FC40B9D24}"/>
              </a:ext>
            </a:extLst>
          </p:cNvPr>
          <p:cNvSpPr>
            <a:spLocks noGrp="1"/>
          </p:cNvSpPr>
          <p:nvPr>
            <p:ph type="pic" sz="quarter" idx="21" hasCustomPrompt="1"/>
          </p:nvPr>
        </p:nvSpPr>
        <p:spPr>
          <a:xfrm>
            <a:off x="970049"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83A9E978-0DE1-4254-80F2-A7D7EFC9A3D5}"/>
              </a:ext>
            </a:extLst>
          </p:cNvPr>
          <p:cNvSpPr>
            <a:spLocks noGrp="1"/>
          </p:cNvSpPr>
          <p:nvPr>
            <p:ph type="pic" sz="quarter" idx="22" hasCustomPrompt="1"/>
          </p:nvPr>
        </p:nvSpPr>
        <p:spPr>
          <a:xfrm>
            <a:off x="4463765"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4" name="Picture Placeholder 33">
            <a:extLst>
              <a:ext uri="{FF2B5EF4-FFF2-40B4-BE49-F238E27FC236}">
                <a16:creationId xmlns:a16="http://schemas.microsoft.com/office/drawing/2014/main" id="{36E37088-BB14-4390-A477-00646C6B1F22}"/>
              </a:ext>
            </a:extLst>
          </p:cNvPr>
          <p:cNvSpPr>
            <a:spLocks noGrp="1"/>
          </p:cNvSpPr>
          <p:nvPr>
            <p:ph type="pic" sz="quarter" idx="23" hasCustomPrompt="1"/>
          </p:nvPr>
        </p:nvSpPr>
        <p:spPr>
          <a:xfrm>
            <a:off x="4463765"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A7F9E44D-3F70-4077-8F45-A14CEAB07D7C}"/>
              </a:ext>
            </a:extLst>
          </p:cNvPr>
          <p:cNvSpPr>
            <a:spLocks noGrp="1"/>
          </p:cNvSpPr>
          <p:nvPr>
            <p:ph type="pic" sz="quarter" idx="24" hasCustomPrompt="1"/>
          </p:nvPr>
        </p:nvSpPr>
        <p:spPr>
          <a:xfrm>
            <a:off x="7957486"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0EDBDB1C-1276-444B-AB26-1131287506A3}"/>
              </a:ext>
            </a:extLst>
          </p:cNvPr>
          <p:cNvSpPr>
            <a:spLocks noGrp="1"/>
          </p:cNvSpPr>
          <p:nvPr>
            <p:ph type="pic" sz="quarter" idx="25" hasCustomPrompt="1"/>
          </p:nvPr>
        </p:nvSpPr>
        <p:spPr>
          <a:xfrm>
            <a:off x="7957486"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1227191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49_Blan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389E36E-DBF6-45F9-9EBD-74C6813A360C}"/>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0" name="Picture Placeholder 29">
            <a:extLst>
              <a:ext uri="{FF2B5EF4-FFF2-40B4-BE49-F238E27FC236}">
                <a16:creationId xmlns:a16="http://schemas.microsoft.com/office/drawing/2014/main" id="{BE65D99D-B8F8-4977-B942-484A9A9D9C44}"/>
              </a:ext>
            </a:extLst>
          </p:cNvPr>
          <p:cNvSpPr>
            <a:spLocks noGrp="1"/>
          </p:cNvSpPr>
          <p:nvPr>
            <p:ph type="pic" sz="quarter" idx="24" hasCustomPrompt="1"/>
          </p:nvPr>
        </p:nvSpPr>
        <p:spPr>
          <a:xfrm>
            <a:off x="3394149"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D599C9D7-D6CF-4AD4-A30B-A5B8D3738E54}"/>
              </a:ext>
            </a:extLst>
          </p:cNvPr>
          <p:cNvSpPr>
            <a:spLocks noGrp="1"/>
          </p:cNvSpPr>
          <p:nvPr>
            <p:ph type="pic" sz="quarter" idx="25" hasCustomPrompt="1"/>
          </p:nvPr>
        </p:nvSpPr>
        <p:spPr>
          <a:xfrm>
            <a:off x="6178697"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5" name="Picture Placeholder 44">
            <a:extLst>
              <a:ext uri="{FF2B5EF4-FFF2-40B4-BE49-F238E27FC236}">
                <a16:creationId xmlns:a16="http://schemas.microsoft.com/office/drawing/2014/main" id="{CFAB4114-35BB-418B-93CB-24B8EA7C09DB}"/>
              </a:ext>
            </a:extLst>
          </p:cNvPr>
          <p:cNvSpPr>
            <a:spLocks noGrp="1"/>
          </p:cNvSpPr>
          <p:nvPr>
            <p:ph type="pic" sz="quarter" idx="26" hasCustomPrompt="1"/>
          </p:nvPr>
        </p:nvSpPr>
        <p:spPr>
          <a:xfrm>
            <a:off x="8963246"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6" name="Picture Placeholder 45">
            <a:extLst>
              <a:ext uri="{FF2B5EF4-FFF2-40B4-BE49-F238E27FC236}">
                <a16:creationId xmlns:a16="http://schemas.microsoft.com/office/drawing/2014/main" id="{C1166C08-D746-4CF1-9D91-464E3B258960}"/>
              </a:ext>
            </a:extLst>
          </p:cNvPr>
          <p:cNvSpPr>
            <a:spLocks noGrp="1"/>
          </p:cNvSpPr>
          <p:nvPr>
            <p:ph type="pic" sz="quarter" idx="27" hasCustomPrompt="1"/>
          </p:nvPr>
        </p:nvSpPr>
        <p:spPr>
          <a:xfrm>
            <a:off x="609600"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81CD0080-3B9D-4B42-BFF4-678879DF91BE}"/>
              </a:ext>
            </a:extLst>
          </p:cNvPr>
          <p:cNvSpPr>
            <a:spLocks noGrp="1"/>
          </p:cNvSpPr>
          <p:nvPr>
            <p:ph type="pic" sz="quarter" idx="21" hasCustomPrompt="1"/>
          </p:nvPr>
        </p:nvSpPr>
        <p:spPr>
          <a:xfrm>
            <a:off x="3394151"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FBD77000-8D01-428E-8786-44B4FAB25146}"/>
              </a:ext>
            </a:extLst>
          </p:cNvPr>
          <p:cNvSpPr>
            <a:spLocks noGrp="1"/>
          </p:cNvSpPr>
          <p:nvPr>
            <p:ph type="pic" sz="quarter" idx="22" hasCustomPrompt="1"/>
          </p:nvPr>
        </p:nvSpPr>
        <p:spPr>
          <a:xfrm>
            <a:off x="6178699"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BF53546A-C4D5-4008-9988-D8C421055E97}"/>
              </a:ext>
            </a:extLst>
          </p:cNvPr>
          <p:cNvSpPr>
            <a:spLocks noGrp="1"/>
          </p:cNvSpPr>
          <p:nvPr>
            <p:ph type="pic" sz="quarter" idx="23" hasCustomPrompt="1"/>
          </p:nvPr>
        </p:nvSpPr>
        <p:spPr>
          <a:xfrm>
            <a:off x="8963248"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92F591F8-D0A4-4410-A2B0-895356A90C2D}"/>
              </a:ext>
            </a:extLst>
          </p:cNvPr>
          <p:cNvSpPr>
            <a:spLocks noGrp="1"/>
          </p:cNvSpPr>
          <p:nvPr>
            <p:ph type="pic" sz="quarter" idx="20" hasCustomPrompt="1"/>
          </p:nvPr>
        </p:nvSpPr>
        <p:spPr>
          <a:xfrm>
            <a:off x="609602"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86389252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8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2F7A9507-A98D-4FAF-9E8F-9B95CA8D0A52}"/>
              </a:ext>
            </a:extLst>
          </p:cNvPr>
          <p:cNvSpPr>
            <a:spLocks noGrp="1"/>
          </p:cNvSpPr>
          <p:nvPr>
            <p:ph type="pic" sz="quarter" idx="22" hasCustomPrompt="1"/>
          </p:nvPr>
        </p:nvSpPr>
        <p:spPr>
          <a:xfrm>
            <a:off x="320039"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A7B5FB12-F90A-49E7-9BA8-AF5D23A04537}"/>
              </a:ext>
            </a:extLst>
          </p:cNvPr>
          <p:cNvSpPr>
            <a:spLocks noGrp="1"/>
          </p:cNvSpPr>
          <p:nvPr>
            <p:ph type="pic" sz="quarter" idx="23" hasCustomPrompt="1"/>
          </p:nvPr>
        </p:nvSpPr>
        <p:spPr>
          <a:xfrm>
            <a:off x="320039"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E507327D-8EEF-492C-91DB-F41700D161FB}"/>
              </a:ext>
            </a:extLst>
          </p:cNvPr>
          <p:cNvSpPr>
            <a:spLocks noGrp="1"/>
          </p:cNvSpPr>
          <p:nvPr>
            <p:ph type="pic" sz="quarter" idx="24" hasCustomPrompt="1"/>
          </p:nvPr>
        </p:nvSpPr>
        <p:spPr>
          <a:xfrm>
            <a:off x="4205336"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39E263D6-724F-45B6-B523-E3BAA855078C}"/>
              </a:ext>
            </a:extLst>
          </p:cNvPr>
          <p:cNvSpPr>
            <a:spLocks noGrp="1"/>
          </p:cNvSpPr>
          <p:nvPr>
            <p:ph type="pic" sz="quarter" idx="25" hasCustomPrompt="1"/>
          </p:nvPr>
        </p:nvSpPr>
        <p:spPr>
          <a:xfrm>
            <a:off x="4205336"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27046F5-F25B-4470-8AE3-6602CA4DDD5D}"/>
              </a:ext>
            </a:extLst>
          </p:cNvPr>
          <p:cNvSpPr>
            <a:spLocks noGrp="1"/>
          </p:cNvSpPr>
          <p:nvPr>
            <p:ph type="pic" sz="quarter" idx="26" hasCustomPrompt="1"/>
          </p:nvPr>
        </p:nvSpPr>
        <p:spPr>
          <a:xfrm>
            <a:off x="8090633"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A71AC75-BAB5-474C-A738-B29D194ED1F8}"/>
              </a:ext>
            </a:extLst>
          </p:cNvPr>
          <p:cNvSpPr>
            <a:spLocks noGrp="1"/>
          </p:cNvSpPr>
          <p:nvPr>
            <p:ph type="pic" sz="quarter" idx="27" hasCustomPrompt="1"/>
          </p:nvPr>
        </p:nvSpPr>
        <p:spPr>
          <a:xfrm>
            <a:off x="8090633"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9783060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8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63830128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8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3" name="Picture Placeholder 22">
            <a:extLst>
              <a:ext uri="{FF2B5EF4-FFF2-40B4-BE49-F238E27FC236}">
                <a16:creationId xmlns:a16="http://schemas.microsoft.com/office/drawing/2014/main" id="{3E3C4BEF-7683-4049-8A30-9CB2A68A4FFF}"/>
              </a:ext>
            </a:extLst>
          </p:cNvPr>
          <p:cNvSpPr>
            <a:spLocks noGrp="1"/>
          </p:cNvSpPr>
          <p:nvPr>
            <p:ph type="pic" sz="quarter" idx="23" hasCustomPrompt="1"/>
          </p:nvPr>
        </p:nvSpPr>
        <p:spPr>
          <a:xfrm>
            <a:off x="6982745" y="346927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09018BFF-9CA8-4BEE-A0C3-89390B357470}"/>
              </a:ext>
            </a:extLst>
          </p:cNvPr>
          <p:cNvSpPr>
            <a:spLocks noGrp="1"/>
          </p:cNvSpPr>
          <p:nvPr>
            <p:ph type="pic" sz="quarter" idx="24" hasCustomPrompt="1"/>
          </p:nvPr>
        </p:nvSpPr>
        <p:spPr>
          <a:xfrm>
            <a:off x="6982745" y="330519"/>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B15F152-0B81-489E-8EA4-A24493A559C1}"/>
              </a:ext>
            </a:extLst>
          </p:cNvPr>
          <p:cNvSpPr>
            <a:spLocks noGrp="1"/>
          </p:cNvSpPr>
          <p:nvPr>
            <p:ph type="pic" sz="quarter" idx="25" hasCustomPrompt="1"/>
          </p:nvPr>
        </p:nvSpPr>
        <p:spPr>
          <a:xfrm>
            <a:off x="9503003" y="330518"/>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2021347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89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5DA64712-A837-4FC5-B5ED-F23D743600DE}"/>
              </a:ext>
            </a:extLst>
          </p:cNvPr>
          <p:cNvSpPr>
            <a:spLocks noGrp="1"/>
          </p:cNvSpPr>
          <p:nvPr>
            <p:ph type="pic" sz="quarter" idx="26" hasCustomPrompt="1"/>
          </p:nvPr>
        </p:nvSpPr>
        <p:spPr>
          <a:xfrm>
            <a:off x="2777101" y="3469277"/>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86BAF77D-C2FA-4A19-A96D-BBA325BE46D6}"/>
              </a:ext>
            </a:extLst>
          </p:cNvPr>
          <p:cNvSpPr>
            <a:spLocks noGrp="1"/>
          </p:cNvSpPr>
          <p:nvPr>
            <p:ph type="pic" sz="quarter" idx="24" hasCustomPrompt="1"/>
          </p:nvPr>
        </p:nvSpPr>
        <p:spPr>
          <a:xfrm>
            <a:off x="2777101" y="33051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EB0AD32D-BAEF-46C6-AD27-29423FCD94A5}"/>
              </a:ext>
            </a:extLst>
          </p:cNvPr>
          <p:cNvSpPr>
            <a:spLocks noGrp="1"/>
          </p:cNvSpPr>
          <p:nvPr>
            <p:ph type="pic" sz="quarter" idx="25" hasCustomPrompt="1"/>
          </p:nvPr>
        </p:nvSpPr>
        <p:spPr>
          <a:xfrm>
            <a:off x="319405" y="330517"/>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9330512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8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1218652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9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1193812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92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875021D2-1F1F-4BA3-A6AF-34FAA36C034F}"/>
              </a:ext>
            </a:extLst>
          </p:cNvPr>
          <p:cNvSpPr>
            <a:spLocks noGrp="1"/>
          </p:cNvSpPr>
          <p:nvPr>
            <p:ph type="pic" sz="quarter" idx="18" hasCustomPrompt="1"/>
          </p:nvPr>
        </p:nvSpPr>
        <p:spPr>
          <a:xfrm>
            <a:off x="6096002" y="3428914"/>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5295904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93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3B4A36E6-5DDF-4B81-9D9B-225B0AA0D60E}"/>
              </a:ext>
            </a:extLst>
          </p:cNvPr>
          <p:cNvSpPr>
            <a:spLocks noGrp="1"/>
          </p:cNvSpPr>
          <p:nvPr>
            <p:ph type="pic" sz="quarter" idx="18" hasCustomPrompt="1"/>
          </p:nvPr>
        </p:nvSpPr>
        <p:spPr>
          <a:xfrm>
            <a:off x="319405" y="3429086"/>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793282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7D240F-931F-486C-9B40-88BF9ED5F26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B34D21-B97A-47AC-83E9-4DE6D23539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F88A74-D330-4496-83B5-B9292515842A}"/>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44FD3CC8-012F-42C7-BCAF-E5AEBF672B8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4D2264-E8A3-4D12-9E55-DA60AF97D4BD}"/>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5193007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Freeform: Shape 5">
            <a:extLst>
              <a:ext uri="{FF2B5EF4-FFF2-40B4-BE49-F238E27FC236}">
                <a16:creationId xmlns:a16="http://schemas.microsoft.com/office/drawing/2014/main" id="{0912ECD2-2F56-A04C-9CB6-78759D7F413F}"/>
              </a:ext>
            </a:extLst>
          </p:cNvPr>
          <p:cNvSpPr/>
          <p:nvPr userDrawn="1"/>
        </p:nvSpPr>
        <p:spPr>
          <a:xfrm flipH="1">
            <a:off x="5125374" y="0"/>
            <a:ext cx="7066626" cy="6857999"/>
          </a:xfrm>
          <a:custGeom>
            <a:avLst/>
            <a:gdLst>
              <a:gd name="connsiteX0" fmla="*/ 4804701 w 6745950"/>
              <a:gd name="connsiteY0" fmla="*/ 4263 h 6201055"/>
              <a:gd name="connsiteX1" fmla="*/ 4804701 w 6745950"/>
              <a:gd name="connsiteY1" fmla="*/ 6201055 h 6201055"/>
              <a:gd name="connsiteX2" fmla="*/ 6745950 w 6745950"/>
              <a:gd name="connsiteY2" fmla="*/ 6201055 h 6201055"/>
              <a:gd name="connsiteX3" fmla="*/ 4804700 w 6745950"/>
              <a:gd name="connsiteY3" fmla="*/ 0 h 6201055"/>
              <a:gd name="connsiteX4" fmla="*/ 0 w 6745950"/>
              <a:gd name="connsiteY4" fmla="*/ 0 h 6201055"/>
              <a:gd name="connsiteX5" fmla="*/ 0 w 6745950"/>
              <a:gd name="connsiteY5" fmla="*/ 6201055 h 6201055"/>
              <a:gd name="connsiteX6" fmla="*/ 480470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4804701" y="4263"/>
                </a:moveTo>
                <a:lnTo>
                  <a:pt x="4804701" y="6201055"/>
                </a:lnTo>
                <a:lnTo>
                  <a:pt x="6745950" y="6201055"/>
                </a:lnTo>
                <a:close/>
                <a:moveTo>
                  <a:pt x="4804700" y="0"/>
                </a:moveTo>
                <a:lnTo>
                  <a:pt x="0" y="0"/>
                </a:lnTo>
                <a:lnTo>
                  <a:pt x="0" y="6201055"/>
                </a:lnTo>
                <a:lnTo>
                  <a:pt x="4804700" y="6201055"/>
                </a:lnTo>
                <a:close/>
              </a:path>
            </a:pathLst>
          </a:cu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Picture Placeholder 39">
            <a:extLst>
              <a:ext uri="{FF2B5EF4-FFF2-40B4-BE49-F238E27FC236}">
                <a16:creationId xmlns:a16="http://schemas.microsoft.com/office/drawing/2014/main" id="{89DF8754-3FC9-7E48-A87A-01CCF4CE55CA}"/>
              </a:ext>
            </a:extLst>
          </p:cNvPr>
          <p:cNvSpPr>
            <a:spLocks noGrp="1"/>
          </p:cNvSpPr>
          <p:nvPr>
            <p:ph type="pic" sz="quarter" idx="34" hasCustomPrompt="1"/>
          </p:nvPr>
        </p:nvSpPr>
        <p:spPr>
          <a:xfrm>
            <a:off x="6399820" y="4900051"/>
            <a:ext cx="502920" cy="502920"/>
          </a:xfrm>
        </p:spPr>
        <p:txBody>
          <a:bodyPr>
            <a:normAutofit/>
          </a:bodyPr>
          <a:lstStyle>
            <a:lvl1pPr marL="0" indent="0">
              <a:buNone/>
              <a:defRPr sz="800"/>
            </a:lvl1pPr>
          </a:lstStyle>
          <a:p>
            <a:r>
              <a:rPr lang="en-US" sz="900"/>
              <a:t>Icon </a:t>
            </a:r>
            <a:endParaRPr lang="en-US"/>
          </a:p>
        </p:txBody>
      </p:sp>
      <p:sp>
        <p:nvSpPr>
          <p:cNvPr id="53" name="Picture Placeholder 39">
            <a:extLst>
              <a:ext uri="{FF2B5EF4-FFF2-40B4-BE49-F238E27FC236}">
                <a16:creationId xmlns:a16="http://schemas.microsoft.com/office/drawing/2014/main" id="{5BF4C3D3-1CB4-8749-94DF-99079896F776}"/>
              </a:ext>
            </a:extLst>
          </p:cNvPr>
          <p:cNvSpPr>
            <a:spLocks noGrp="1"/>
          </p:cNvSpPr>
          <p:nvPr>
            <p:ph type="pic" sz="quarter" idx="33" hasCustomPrompt="1"/>
          </p:nvPr>
        </p:nvSpPr>
        <p:spPr>
          <a:xfrm>
            <a:off x="7055701" y="3039240"/>
            <a:ext cx="502920" cy="502920"/>
          </a:xfrm>
        </p:spPr>
        <p:txBody>
          <a:bodyPr>
            <a:normAutofit/>
          </a:bodyPr>
          <a:lstStyle>
            <a:lvl1pPr marL="0" indent="0">
              <a:buNone/>
              <a:defRPr sz="800"/>
            </a:lvl1pPr>
          </a:lstStyle>
          <a:p>
            <a:r>
              <a:rPr lang="en-US" sz="900"/>
              <a:t>Icon </a:t>
            </a:r>
            <a:endParaRPr lang="en-US"/>
          </a:p>
        </p:txBody>
      </p:sp>
      <p:sp>
        <p:nvSpPr>
          <p:cNvPr id="52" name="Picture Placeholder 39">
            <a:extLst>
              <a:ext uri="{FF2B5EF4-FFF2-40B4-BE49-F238E27FC236}">
                <a16:creationId xmlns:a16="http://schemas.microsoft.com/office/drawing/2014/main" id="{16227AF9-34E4-F946-9BEA-110138B898E6}"/>
              </a:ext>
            </a:extLst>
          </p:cNvPr>
          <p:cNvSpPr>
            <a:spLocks noGrp="1"/>
          </p:cNvSpPr>
          <p:nvPr>
            <p:ph type="pic" sz="quarter" idx="32" hasCustomPrompt="1"/>
          </p:nvPr>
        </p:nvSpPr>
        <p:spPr>
          <a:xfrm>
            <a:off x="7710178" y="1261917"/>
            <a:ext cx="502920" cy="502920"/>
          </a:xfrm>
        </p:spPr>
        <p:txBody>
          <a:bodyPr>
            <a:normAutofit/>
          </a:bodyPr>
          <a:lstStyle>
            <a:lvl1pPr marL="0" indent="0">
              <a:buNone/>
              <a:defRPr sz="800"/>
            </a:lvl1pPr>
          </a:lstStyle>
          <a:p>
            <a:r>
              <a:rPr lang="en-US" sz="900"/>
              <a:t>Icon </a:t>
            </a:r>
            <a:endParaRPr lang="en-US"/>
          </a:p>
        </p:txBody>
      </p:sp>
      <p:cxnSp>
        <p:nvCxnSpPr>
          <p:cNvPr id="28" name="Straight Connector 27">
            <a:extLst>
              <a:ext uri="{FF2B5EF4-FFF2-40B4-BE49-F238E27FC236}">
                <a16:creationId xmlns:a16="http://schemas.microsoft.com/office/drawing/2014/main" id="{6A9FD697-0ED4-6A4B-931F-8CC5DEAD4BF8}"/>
              </a:ext>
            </a:extLst>
          </p:cNvPr>
          <p:cNvCxnSpPr>
            <a:cxnSpLocks/>
          </p:cNvCxnSpPr>
          <p:nvPr userDrawn="1"/>
        </p:nvCxnSpPr>
        <p:spPr>
          <a:xfrm>
            <a:off x="836041" y="4313410"/>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9" name="Text Placeholder 13">
            <a:extLst>
              <a:ext uri="{FF2B5EF4-FFF2-40B4-BE49-F238E27FC236}">
                <a16:creationId xmlns:a16="http://schemas.microsoft.com/office/drawing/2014/main" id="{B57C75E6-AEC5-CA41-9D5F-E21728E6BFF7}"/>
              </a:ext>
            </a:extLst>
          </p:cNvPr>
          <p:cNvSpPr>
            <a:spLocks noGrp="1"/>
          </p:cNvSpPr>
          <p:nvPr>
            <p:ph type="body" sz="quarter" idx="18" hasCustomPrompt="1"/>
          </p:nvPr>
        </p:nvSpPr>
        <p:spPr>
          <a:xfrm>
            <a:off x="750331" y="956588"/>
            <a:ext cx="3268981" cy="1089529"/>
          </a:xfrm>
        </p:spPr>
        <p:txBody>
          <a:bodyPr>
            <a:noAutofit/>
          </a:bodyPr>
          <a:lstStyle>
            <a:lvl1pPr marL="0" indent="0">
              <a:spcBef>
                <a:spcPts val="0"/>
              </a:spcBef>
              <a:buNone/>
              <a:defRPr sz="4000" b="0" i="0">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Headline</a:t>
            </a:r>
          </a:p>
          <a:p>
            <a:pPr lvl="0"/>
            <a:r>
              <a:rPr lang="en-US" b="0" i="0">
                <a:latin typeface="Roboto Medium" pitchFamily="2" charset="0"/>
                <a:ea typeface="Roboto Medium" pitchFamily="2" charset="0"/>
              </a:rPr>
              <a:t>Text</a:t>
            </a:r>
            <a:endParaRPr lang="en-US"/>
          </a:p>
        </p:txBody>
      </p:sp>
      <p:sp>
        <p:nvSpPr>
          <p:cNvPr id="30" name="Text Placeholder 15">
            <a:extLst>
              <a:ext uri="{FF2B5EF4-FFF2-40B4-BE49-F238E27FC236}">
                <a16:creationId xmlns:a16="http://schemas.microsoft.com/office/drawing/2014/main" id="{7B243C6F-1E6A-0245-8E82-FBD73CC3B8C2}"/>
              </a:ext>
            </a:extLst>
          </p:cNvPr>
          <p:cNvSpPr>
            <a:spLocks noGrp="1"/>
          </p:cNvSpPr>
          <p:nvPr>
            <p:ph type="body" sz="quarter" idx="19" hasCustomPrompt="1"/>
          </p:nvPr>
        </p:nvSpPr>
        <p:spPr>
          <a:xfrm>
            <a:off x="750331" y="2255867"/>
            <a:ext cx="1661032" cy="322379"/>
          </a:xfrm>
        </p:spPr>
        <p:txBody>
          <a:bodyPr anchor="ctr">
            <a:normAutofit/>
          </a:bodyPr>
          <a:lstStyle>
            <a:lvl1pPr marL="0" indent="0">
              <a:buNone/>
              <a:defRPr sz="1600" b="0" i="0">
                <a:latin typeface="Helvetica" panose="020B0604020202020204" pitchFamily="2" charset="0"/>
                <a:ea typeface="Roboto" pitchFamily="2" charset="0"/>
              </a:defRPr>
            </a:lvl1pPr>
          </a:lstStyle>
          <a:p>
            <a:pPr lvl="0"/>
            <a:r>
              <a:rPr lang="en-US" b="0" i="0">
                <a:latin typeface="Roboto" pitchFamily="2" charset="0"/>
                <a:ea typeface="Roboto" pitchFamily="2" charset="0"/>
              </a:rPr>
              <a:t>Subtitle Text</a:t>
            </a:r>
            <a:endParaRPr lang="en-US"/>
          </a:p>
        </p:txBody>
      </p:sp>
      <p:sp>
        <p:nvSpPr>
          <p:cNvPr id="31" name="Text Placeholder 17">
            <a:extLst>
              <a:ext uri="{FF2B5EF4-FFF2-40B4-BE49-F238E27FC236}">
                <a16:creationId xmlns:a16="http://schemas.microsoft.com/office/drawing/2014/main" id="{41383981-8497-3B40-BA90-A30D224648C0}"/>
              </a:ext>
            </a:extLst>
          </p:cNvPr>
          <p:cNvSpPr>
            <a:spLocks noGrp="1"/>
          </p:cNvSpPr>
          <p:nvPr>
            <p:ph type="body" sz="quarter" idx="20" hasCustomPrompt="1"/>
          </p:nvPr>
        </p:nvSpPr>
        <p:spPr>
          <a:xfrm>
            <a:off x="750332" y="2724035"/>
            <a:ext cx="4304640" cy="1143345"/>
          </a:xfrm>
          <a:ln>
            <a:noFill/>
          </a:ln>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34" name="Text Placeholder 27">
            <a:extLst>
              <a:ext uri="{FF2B5EF4-FFF2-40B4-BE49-F238E27FC236}">
                <a16:creationId xmlns:a16="http://schemas.microsoft.com/office/drawing/2014/main" id="{A4E0C0BB-2CC2-A74A-96E1-F9BFA6086B42}"/>
              </a:ext>
            </a:extLst>
          </p:cNvPr>
          <p:cNvSpPr>
            <a:spLocks noGrp="1"/>
          </p:cNvSpPr>
          <p:nvPr>
            <p:ph type="body" sz="quarter" idx="22" hasCustomPrompt="1"/>
          </p:nvPr>
        </p:nvSpPr>
        <p:spPr>
          <a:xfrm>
            <a:off x="8378648" y="1201296"/>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01</a:t>
            </a:r>
            <a:endParaRPr lang="en-US"/>
          </a:p>
        </p:txBody>
      </p:sp>
      <p:sp>
        <p:nvSpPr>
          <p:cNvPr id="36" name="Text Placeholder 21">
            <a:extLst>
              <a:ext uri="{FF2B5EF4-FFF2-40B4-BE49-F238E27FC236}">
                <a16:creationId xmlns:a16="http://schemas.microsoft.com/office/drawing/2014/main" id="{355B14DB-6503-8D43-84FE-1F91D03EB427}"/>
              </a:ext>
            </a:extLst>
          </p:cNvPr>
          <p:cNvSpPr>
            <a:spLocks noGrp="1"/>
          </p:cNvSpPr>
          <p:nvPr>
            <p:ph type="body" sz="quarter" idx="16" hasCustomPrompt="1"/>
          </p:nvPr>
        </p:nvSpPr>
        <p:spPr>
          <a:xfrm>
            <a:off x="8378647" y="1488209"/>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
        <p:nvSpPr>
          <p:cNvPr id="37" name="Text Placeholder 27">
            <a:extLst>
              <a:ext uri="{FF2B5EF4-FFF2-40B4-BE49-F238E27FC236}">
                <a16:creationId xmlns:a16="http://schemas.microsoft.com/office/drawing/2014/main" id="{D6295FB7-15A7-F542-BAA3-0411F04D589D}"/>
              </a:ext>
            </a:extLst>
          </p:cNvPr>
          <p:cNvSpPr>
            <a:spLocks noGrp="1"/>
          </p:cNvSpPr>
          <p:nvPr>
            <p:ph type="body" sz="quarter" idx="23" hasCustomPrompt="1"/>
          </p:nvPr>
        </p:nvSpPr>
        <p:spPr>
          <a:xfrm>
            <a:off x="7722660" y="2978619"/>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02</a:t>
            </a:r>
            <a:endParaRPr lang="en-US"/>
          </a:p>
        </p:txBody>
      </p:sp>
      <p:sp>
        <p:nvSpPr>
          <p:cNvPr id="38" name="Text Placeholder 21">
            <a:extLst>
              <a:ext uri="{FF2B5EF4-FFF2-40B4-BE49-F238E27FC236}">
                <a16:creationId xmlns:a16="http://schemas.microsoft.com/office/drawing/2014/main" id="{FFAFC3FF-BFE3-1A4D-8A24-6AA5FE70B073}"/>
              </a:ext>
            </a:extLst>
          </p:cNvPr>
          <p:cNvSpPr>
            <a:spLocks noGrp="1"/>
          </p:cNvSpPr>
          <p:nvPr>
            <p:ph type="body" sz="quarter" idx="24" hasCustomPrompt="1"/>
          </p:nvPr>
        </p:nvSpPr>
        <p:spPr>
          <a:xfrm>
            <a:off x="7722659" y="3265532"/>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
        <p:nvSpPr>
          <p:cNvPr id="47" name="Text Placeholder 27">
            <a:extLst>
              <a:ext uri="{FF2B5EF4-FFF2-40B4-BE49-F238E27FC236}">
                <a16:creationId xmlns:a16="http://schemas.microsoft.com/office/drawing/2014/main" id="{201B9B20-3FAF-8440-B8D4-582745DA6B0E}"/>
              </a:ext>
            </a:extLst>
          </p:cNvPr>
          <p:cNvSpPr>
            <a:spLocks noGrp="1"/>
          </p:cNvSpPr>
          <p:nvPr>
            <p:ph type="body" sz="quarter" idx="29" hasCustomPrompt="1"/>
          </p:nvPr>
        </p:nvSpPr>
        <p:spPr>
          <a:xfrm>
            <a:off x="7066779" y="4839430"/>
            <a:ext cx="1396323" cy="253724"/>
          </a:xfrm>
        </p:spPr>
        <p:txBody>
          <a:bodyPr>
            <a:normAutofit/>
          </a:bodyPr>
          <a:lstStyle>
            <a:lvl1pPr marL="0" indent="0">
              <a:buNone/>
              <a:defRPr sz="1600" b="0" i="0">
                <a:solidFill>
                  <a:srgbClr val="FAFAFA"/>
                </a:solidFill>
                <a:latin typeface="Helvetica" panose="020B0604020202020204" pitchFamily="2" charset="0"/>
                <a:ea typeface="Roboto Medium" pitchFamily="2" charset="0"/>
              </a:defRPr>
            </a:lvl1pPr>
          </a:lstStyle>
          <a:p>
            <a:pPr lvl="0"/>
            <a:r>
              <a:rPr lang="en-US" b="0" i="0">
                <a:latin typeface="Roboto Medium" pitchFamily="2" charset="0"/>
                <a:ea typeface="Roboto Medium" pitchFamily="2" charset="0"/>
              </a:rPr>
              <a:t>Feature 03</a:t>
            </a:r>
            <a:endParaRPr lang="en-US"/>
          </a:p>
        </p:txBody>
      </p:sp>
      <p:sp>
        <p:nvSpPr>
          <p:cNvPr id="48" name="Text Placeholder 21">
            <a:extLst>
              <a:ext uri="{FF2B5EF4-FFF2-40B4-BE49-F238E27FC236}">
                <a16:creationId xmlns:a16="http://schemas.microsoft.com/office/drawing/2014/main" id="{9D070969-72B5-2E44-815D-E7CEC01160B7}"/>
              </a:ext>
            </a:extLst>
          </p:cNvPr>
          <p:cNvSpPr>
            <a:spLocks noGrp="1"/>
          </p:cNvSpPr>
          <p:nvPr>
            <p:ph type="body" sz="quarter" idx="30" hasCustomPrompt="1"/>
          </p:nvPr>
        </p:nvSpPr>
        <p:spPr>
          <a:xfrm>
            <a:off x="7066778" y="5126343"/>
            <a:ext cx="3220935" cy="578228"/>
          </a:xfrm>
        </p:spPr>
        <p:txBody>
          <a:bodyPr>
            <a:normAutofit/>
          </a:bodyPr>
          <a:lstStyle>
            <a:lvl1pPr marL="0" indent="0">
              <a:lnSpc>
                <a:spcPct val="100000"/>
              </a:lnSpc>
              <a:spcBef>
                <a:spcPts val="0"/>
              </a:spcBef>
              <a:buNone/>
              <a:defRPr sz="1600">
                <a:solidFill>
                  <a:schemeClr val="bg1"/>
                </a:solidFill>
                <a:latin typeface="Helvetica" panose="020B0604020202020204" pitchFamily="2" charset="0"/>
              </a:defRPr>
            </a:lvl1pPr>
          </a:lstStyle>
          <a:p>
            <a:pPr lvl="0">
              <a:lnSpc>
                <a:spcPct val="140000"/>
              </a:lnSpc>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t>
            </a:r>
            <a:r>
              <a:rPr lang="en-US" sz="1200">
                <a:solidFill>
                  <a:schemeClr val="bg1"/>
                </a:solidFill>
                <a:latin typeface="Roboto" pitchFamily="2" charset="0"/>
              </a:rPr>
              <a:t> </a:t>
            </a:r>
          </a:p>
          <a:p>
            <a:pPr lvl="0">
              <a:lnSpc>
                <a:spcPct val="140000"/>
              </a:lnSpc>
              <a:defRPr/>
            </a:pPr>
            <a:r>
              <a:rPr lang="en-US" sz="1200" err="1">
                <a:solidFill>
                  <a:schemeClr val="bg1"/>
                </a:solidFill>
                <a:latin typeface="Roboto" pitchFamily="2" charset="0"/>
              </a:rPr>
              <a:t>adipiscing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a:t>
            </a:r>
            <a:endParaRPr lang="en-US"/>
          </a:p>
        </p:txBody>
      </p:sp>
    </p:spTree>
    <p:extLst>
      <p:ext uri="{BB962C8B-B14F-4D97-AF65-F5344CB8AC3E}">
        <p14:creationId xmlns:p14="http://schemas.microsoft.com/office/powerpoint/2010/main" val="100446026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94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0" name="Picture Placeholder 19">
            <a:extLst>
              <a:ext uri="{FF2B5EF4-FFF2-40B4-BE49-F238E27FC236}">
                <a16:creationId xmlns:a16="http://schemas.microsoft.com/office/drawing/2014/main" id="{A1BB6EFE-07DA-4FDD-B90C-670FE6E18EF0}"/>
              </a:ext>
            </a:extLst>
          </p:cNvPr>
          <p:cNvSpPr>
            <a:spLocks noGrp="1"/>
          </p:cNvSpPr>
          <p:nvPr>
            <p:ph type="pic" sz="quarter" idx="19" hasCustomPrompt="1"/>
          </p:nvPr>
        </p:nvSpPr>
        <p:spPr>
          <a:xfrm>
            <a:off x="802068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64A9733B-71AE-4FE3-A020-D1A4E82A241A}"/>
              </a:ext>
            </a:extLst>
          </p:cNvPr>
          <p:cNvSpPr>
            <a:spLocks noGrp="1"/>
          </p:cNvSpPr>
          <p:nvPr>
            <p:ph type="pic" sz="quarter" idx="17" hasCustomPrompt="1"/>
          </p:nvPr>
        </p:nvSpPr>
        <p:spPr>
          <a:xfrm>
            <a:off x="31940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ECEF9B0-33E8-45C7-9C6B-86757B0F0F07}"/>
              </a:ext>
            </a:extLst>
          </p:cNvPr>
          <p:cNvSpPr>
            <a:spLocks noGrp="1"/>
          </p:cNvSpPr>
          <p:nvPr>
            <p:ph type="pic" sz="quarter" idx="18" hasCustomPrompt="1"/>
          </p:nvPr>
        </p:nvSpPr>
        <p:spPr>
          <a:xfrm>
            <a:off x="4170045" y="3433612"/>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8462523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9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D7C3BD4A-ECEA-4FD3-9F4A-A8330F2534C8}"/>
              </a:ext>
            </a:extLst>
          </p:cNvPr>
          <p:cNvSpPr>
            <a:spLocks noGrp="1"/>
          </p:cNvSpPr>
          <p:nvPr>
            <p:ph type="pic" sz="quarter" idx="18" hasCustomPrompt="1"/>
          </p:nvPr>
        </p:nvSpPr>
        <p:spPr>
          <a:xfrm>
            <a:off x="417068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CBEEF0E5-C1D7-475C-8185-738F49487D34}"/>
              </a:ext>
            </a:extLst>
          </p:cNvPr>
          <p:cNvSpPr>
            <a:spLocks noGrp="1"/>
          </p:cNvSpPr>
          <p:nvPr>
            <p:ph type="pic" sz="quarter" idx="19" hasCustomPrompt="1"/>
          </p:nvPr>
        </p:nvSpPr>
        <p:spPr>
          <a:xfrm>
            <a:off x="802132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EED5474C-FCC4-4031-9D4E-D9170FC6FCB0}"/>
              </a:ext>
            </a:extLst>
          </p:cNvPr>
          <p:cNvSpPr>
            <a:spLocks noGrp="1"/>
          </p:cNvSpPr>
          <p:nvPr>
            <p:ph type="pic" sz="quarter" idx="17" hasCustomPrompt="1"/>
          </p:nvPr>
        </p:nvSpPr>
        <p:spPr>
          <a:xfrm>
            <a:off x="32004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0601133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9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26BF1849-7401-4D17-A449-E4C88B1E6AAD}"/>
              </a:ext>
            </a:extLst>
          </p:cNvPr>
          <p:cNvSpPr>
            <a:spLocks noGrp="1"/>
          </p:cNvSpPr>
          <p:nvPr>
            <p:ph type="pic" sz="quarter" idx="19" hasCustomPrompt="1"/>
          </p:nvPr>
        </p:nvSpPr>
        <p:spPr>
          <a:xfrm>
            <a:off x="8368197"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B1921F7-BB1E-425B-B641-EC0815EFEA8F}"/>
              </a:ext>
            </a:extLst>
          </p:cNvPr>
          <p:cNvSpPr>
            <a:spLocks noGrp="1"/>
          </p:cNvSpPr>
          <p:nvPr>
            <p:ph type="pic" sz="quarter" idx="17" hasCustomPrompt="1"/>
          </p:nvPr>
        </p:nvSpPr>
        <p:spPr>
          <a:xfrm>
            <a:off x="1143001"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3E7E3E11-2318-4928-A56D-A4C7810DDC21}"/>
              </a:ext>
            </a:extLst>
          </p:cNvPr>
          <p:cNvSpPr>
            <a:spLocks noGrp="1"/>
          </p:cNvSpPr>
          <p:nvPr>
            <p:ph type="pic" sz="quarter" idx="18" hasCustomPrompt="1"/>
          </p:nvPr>
        </p:nvSpPr>
        <p:spPr>
          <a:xfrm>
            <a:off x="3821853" y="2053494"/>
            <a:ext cx="4546343" cy="2751012"/>
          </a:xfrm>
          <a:custGeom>
            <a:avLst/>
            <a:gdLst>
              <a:gd name="connsiteX0" fmla="*/ 0 w 4546343"/>
              <a:gd name="connsiteY0" fmla="*/ 0 h 2751012"/>
              <a:gd name="connsiteX1" fmla="*/ 4546343 w 4546343"/>
              <a:gd name="connsiteY1" fmla="*/ 0 h 2751012"/>
              <a:gd name="connsiteX2" fmla="*/ 4546343 w 4546343"/>
              <a:gd name="connsiteY2" fmla="*/ 2751012 h 2751012"/>
              <a:gd name="connsiteX3" fmla="*/ 0 w 4546343"/>
              <a:gd name="connsiteY3" fmla="*/ 2751012 h 2751012"/>
            </a:gdLst>
            <a:ahLst/>
            <a:cxnLst>
              <a:cxn ang="0">
                <a:pos x="connsiteX0" y="connsiteY0"/>
              </a:cxn>
              <a:cxn ang="0">
                <a:pos x="connsiteX1" y="connsiteY1"/>
              </a:cxn>
              <a:cxn ang="0">
                <a:pos x="connsiteX2" y="connsiteY2"/>
              </a:cxn>
              <a:cxn ang="0">
                <a:pos x="connsiteX3" y="connsiteY3"/>
              </a:cxn>
            </a:cxnLst>
            <a:rect l="l" t="t" r="r" b="b"/>
            <a:pathLst>
              <a:path w="4546343" h="2751012">
                <a:moveTo>
                  <a:pt x="0" y="0"/>
                </a:moveTo>
                <a:lnTo>
                  <a:pt x="4546343" y="0"/>
                </a:lnTo>
                <a:lnTo>
                  <a:pt x="4546343" y="2751012"/>
                </a:lnTo>
                <a:lnTo>
                  <a:pt x="0" y="2751012"/>
                </a:lnTo>
                <a:close/>
              </a:path>
            </a:pathLst>
          </a:custGeom>
          <a:solidFill>
            <a:schemeClr val="bg1">
              <a:lumMod val="95000"/>
            </a:schemeClr>
          </a:solidFill>
          <a:ln w="28575">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23373972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150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617F27CA-7E46-4CEF-88AA-D6DDBC7F1AB2}"/>
              </a:ext>
            </a:extLst>
          </p:cNvPr>
          <p:cNvSpPr>
            <a:spLocks noGrp="1"/>
          </p:cNvSpPr>
          <p:nvPr>
            <p:ph type="pic" sz="quarter" idx="21" hasCustomPrompt="1"/>
          </p:nvPr>
        </p:nvSpPr>
        <p:spPr>
          <a:xfrm>
            <a:off x="5178305" y="330516"/>
            <a:ext cx="6678216" cy="6196792"/>
          </a:xfrm>
          <a:custGeom>
            <a:avLst/>
            <a:gdLst>
              <a:gd name="connsiteX0" fmla="*/ 799940 w 6678216"/>
              <a:gd name="connsiteY0" fmla="*/ 2187601 h 6196792"/>
              <a:gd name="connsiteX1" fmla="*/ 1505062 w 6678216"/>
              <a:gd name="connsiteY1" fmla="*/ 2187601 h 6196792"/>
              <a:gd name="connsiteX2" fmla="*/ 705122 w 6678216"/>
              <a:gd name="connsiteY2" fmla="*/ 4313991 h 6196792"/>
              <a:gd name="connsiteX3" fmla="*/ 0 w 6678216"/>
              <a:gd name="connsiteY3" fmla="*/ 4313991 h 6196792"/>
              <a:gd name="connsiteX4" fmla="*/ 5430367 w 6678216"/>
              <a:gd name="connsiteY4" fmla="*/ 1413877 h 6196792"/>
              <a:gd name="connsiteX5" fmla="*/ 6678216 w 6678216"/>
              <a:gd name="connsiteY5" fmla="*/ 1413877 h 6196792"/>
              <a:gd name="connsiteX6" fmla="*/ 5262567 w 6678216"/>
              <a:gd name="connsiteY6" fmla="*/ 5176934 h 6196792"/>
              <a:gd name="connsiteX7" fmla="*/ 4014718 w 6678216"/>
              <a:gd name="connsiteY7" fmla="*/ 5176934 h 6196792"/>
              <a:gd name="connsiteX8" fmla="*/ 2017065 w 6678216"/>
              <a:gd name="connsiteY8" fmla="*/ 1019857 h 6196792"/>
              <a:gd name="connsiteX9" fmla="*/ 3395573 w 6678216"/>
              <a:gd name="connsiteY9" fmla="*/ 1019857 h 6196792"/>
              <a:gd name="connsiteX10" fmla="*/ 1831695 w 6678216"/>
              <a:gd name="connsiteY10" fmla="*/ 5176934 h 6196792"/>
              <a:gd name="connsiteX11" fmla="*/ 453187 w 6678216"/>
              <a:gd name="connsiteY11" fmla="*/ 5176934 h 6196792"/>
              <a:gd name="connsiteX12" fmla="*/ 3836274 w 6678216"/>
              <a:gd name="connsiteY12" fmla="*/ 0 h 6196792"/>
              <a:gd name="connsiteX13" fmla="*/ 5891161 w 6678216"/>
              <a:gd name="connsiteY13" fmla="*/ 0 h 6196792"/>
              <a:gd name="connsiteX14" fmla="*/ 3559949 w 6678216"/>
              <a:gd name="connsiteY14" fmla="*/ 6196792 h 6196792"/>
              <a:gd name="connsiteX15" fmla="*/ 1505062 w 6678216"/>
              <a:gd name="connsiteY1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8216" h="6196792">
                <a:moveTo>
                  <a:pt x="799940" y="2187601"/>
                </a:moveTo>
                <a:lnTo>
                  <a:pt x="1505062" y="2187601"/>
                </a:lnTo>
                <a:lnTo>
                  <a:pt x="705122" y="4313991"/>
                </a:lnTo>
                <a:lnTo>
                  <a:pt x="0" y="4313991"/>
                </a:lnTo>
                <a:close/>
                <a:moveTo>
                  <a:pt x="5430367" y="1413877"/>
                </a:moveTo>
                <a:lnTo>
                  <a:pt x="6678216" y="1413877"/>
                </a:lnTo>
                <a:lnTo>
                  <a:pt x="5262567" y="5176934"/>
                </a:lnTo>
                <a:lnTo>
                  <a:pt x="4014718" y="5176934"/>
                </a:lnTo>
                <a:close/>
                <a:moveTo>
                  <a:pt x="2017065" y="1019857"/>
                </a:moveTo>
                <a:lnTo>
                  <a:pt x="3395573" y="1019857"/>
                </a:lnTo>
                <a:lnTo>
                  <a:pt x="1831695" y="5176934"/>
                </a:lnTo>
                <a:lnTo>
                  <a:pt x="453187" y="5176934"/>
                </a:lnTo>
                <a:close/>
                <a:moveTo>
                  <a:pt x="3836274" y="0"/>
                </a:moveTo>
                <a:lnTo>
                  <a:pt x="5891161" y="0"/>
                </a:lnTo>
                <a:lnTo>
                  <a:pt x="3559949" y="6196792"/>
                </a:lnTo>
                <a:lnTo>
                  <a:pt x="1505062"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212114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152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FDF71EA4-7292-4247-8D38-FA0FD8BAB112}"/>
              </a:ext>
            </a:extLst>
          </p:cNvPr>
          <p:cNvSpPr>
            <a:spLocks noGrp="1"/>
          </p:cNvSpPr>
          <p:nvPr>
            <p:ph type="pic" sz="quarter" idx="21" hasCustomPrompt="1"/>
          </p:nvPr>
        </p:nvSpPr>
        <p:spPr>
          <a:xfrm>
            <a:off x="6509530" y="925052"/>
            <a:ext cx="4934956" cy="5007896"/>
          </a:xfrm>
          <a:custGeom>
            <a:avLst/>
            <a:gdLst>
              <a:gd name="connsiteX0" fmla="*/ 4061191 w 4934956"/>
              <a:gd name="connsiteY0" fmla="*/ 907613 h 5007896"/>
              <a:gd name="connsiteX1" fmla="*/ 4934956 w 4934956"/>
              <a:gd name="connsiteY1" fmla="*/ 907613 h 5007896"/>
              <a:gd name="connsiteX2" fmla="*/ 4934956 w 4934956"/>
              <a:gd name="connsiteY2" fmla="*/ 4735847 h 5007896"/>
              <a:gd name="connsiteX3" fmla="*/ 4061191 w 4934956"/>
              <a:gd name="connsiteY3" fmla="*/ 4735847 h 5007896"/>
              <a:gd name="connsiteX4" fmla="*/ 0 w 4934956"/>
              <a:gd name="connsiteY4" fmla="*/ 542536 h 5007896"/>
              <a:gd name="connsiteX5" fmla="*/ 873765 w 4934956"/>
              <a:gd name="connsiteY5" fmla="*/ 542536 h 5007896"/>
              <a:gd name="connsiteX6" fmla="*/ 873765 w 4934956"/>
              <a:gd name="connsiteY6" fmla="*/ 4670180 h 5007896"/>
              <a:gd name="connsiteX7" fmla="*/ 0 w 4934956"/>
              <a:gd name="connsiteY7" fmla="*/ 4670180 h 5007896"/>
              <a:gd name="connsiteX8" fmla="*/ 2030595 w 4934956"/>
              <a:gd name="connsiteY8" fmla="*/ 374459 h 5007896"/>
              <a:gd name="connsiteX9" fmla="*/ 2904360 w 4934956"/>
              <a:gd name="connsiteY9" fmla="*/ 374459 h 5007896"/>
              <a:gd name="connsiteX10" fmla="*/ 2904360 w 4934956"/>
              <a:gd name="connsiteY10" fmla="*/ 5007896 h 5007896"/>
              <a:gd name="connsiteX11" fmla="*/ 2030595 w 4934956"/>
              <a:gd name="connsiteY11" fmla="*/ 5007896 h 5007896"/>
              <a:gd name="connsiteX12" fmla="*/ 3045892 w 4934956"/>
              <a:gd name="connsiteY12" fmla="*/ 186057 h 5007896"/>
              <a:gd name="connsiteX13" fmla="*/ 3919658 w 4934956"/>
              <a:gd name="connsiteY13" fmla="*/ 186057 h 5007896"/>
              <a:gd name="connsiteX14" fmla="*/ 3919658 w 4934956"/>
              <a:gd name="connsiteY14" fmla="*/ 4191749 h 5007896"/>
              <a:gd name="connsiteX15" fmla="*/ 3045892 w 4934956"/>
              <a:gd name="connsiteY15" fmla="*/ 4191749 h 5007896"/>
              <a:gd name="connsiteX16" fmla="*/ 1015298 w 4934956"/>
              <a:gd name="connsiteY16" fmla="*/ 0 h 5007896"/>
              <a:gd name="connsiteX17" fmla="*/ 1889063 w 4934956"/>
              <a:gd name="connsiteY17" fmla="*/ 0 h 5007896"/>
              <a:gd name="connsiteX18" fmla="*/ 1889063 w 4934956"/>
              <a:gd name="connsiteY18" fmla="*/ 4463797 h 5007896"/>
              <a:gd name="connsiteX19" fmla="*/ 1015298 w 4934956"/>
              <a:gd name="connsiteY19" fmla="*/ 4463797 h 500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4956" h="5007896">
                <a:moveTo>
                  <a:pt x="4061191" y="907613"/>
                </a:moveTo>
                <a:lnTo>
                  <a:pt x="4934956" y="907613"/>
                </a:lnTo>
                <a:lnTo>
                  <a:pt x="4934956" y="4735847"/>
                </a:lnTo>
                <a:lnTo>
                  <a:pt x="4061191" y="4735847"/>
                </a:lnTo>
                <a:close/>
                <a:moveTo>
                  <a:pt x="0" y="542536"/>
                </a:moveTo>
                <a:lnTo>
                  <a:pt x="873765" y="542536"/>
                </a:lnTo>
                <a:lnTo>
                  <a:pt x="873765" y="4670180"/>
                </a:lnTo>
                <a:lnTo>
                  <a:pt x="0" y="4670180"/>
                </a:lnTo>
                <a:close/>
                <a:moveTo>
                  <a:pt x="2030595" y="374459"/>
                </a:moveTo>
                <a:lnTo>
                  <a:pt x="2904360" y="374459"/>
                </a:lnTo>
                <a:lnTo>
                  <a:pt x="2904360" y="5007896"/>
                </a:lnTo>
                <a:lnTo>
                  <a:pt x="2030595" y="5007896"/>
                </a:lnTo>
                <a:close/>
                <a:moveTo>
                  <a:pt x="3045892" y="186057"/>
                </a:moveTo>
                <a:lnTo>
                  <a:pt x="3919658" y="186057"/>
                </a:lnTo>
                <a:lnTo>
                  <a:pt x="3919658" y="4191749"/>
                </a:lnTo>
                <a:lnTo>
                  <a:pt x="3045892" y="4191749"/>
                </a:lnTo>
                <a:close/>
                <a:moveTo>
                  <a:pt x="1015298" y="0"/>
                </a:moveTo>
                <a:lnTo>
                  <a:pt x="1889063" y="0"/>
                </a:lnTo>
                <a:lnTo>
                  <a:pt x="1889063" y="4463797"/>
                </a:lnTo>
                <a:lnTo>
                  <a:pt x="1015298" y="44637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2292515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53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9752707A-C740-4EA2-8EDF-8E7F1E915E90}"/>
              </a:ext>
            </a:extLst>
          </p:cNvPr>
          <p:cNvSpPr>
            <a:spLocks noGrp="1"/>
          </p:cNvSpPr>
          <p:nvPr>
            <p:ph type="pic" sz="quarter" idx="21" hasCustomPrompt="1"/>
          </p:nvPr>
        </p:nvSpPr>
        <p:spPr>
          <a:xfrm>
            <a:off x="6944774" y="330519"/>
            <a:ext cx="4351844" cy="6194957"/>
          </a:xfrm>
          <a:custGeom>
            <a:avLst/>
            <a:gdLst>
              <a:gd name="connsiteX0" fmla="*/ 1170341 w 4351844"/>
              <a:gd name="connsiteY0" fmla="*/ 4701166 h 6194957"/>
              <a:gd name="connsiteX1" fmla="*/ 3181504 w 4351844"/>
              <a:gd name="connsiteY1" fmla="*/ 4701166 h 6194957"/>
              <a:gd name="connsiteX2" fmla="*/ 2175922 w 4351844"/>
              <a:gd name="connsiteY2" fmla="*/ 6194957 h 6194957"/>
              <a:gd name="connsiteX3" fmla="*/ 1005582 w 4351844"/>
              <a:gd name="connsiteY3" fmla="*/ 4701166 h 6194957"/>
              <a:gd name="connsiteX4" fmla="*/ 2011163 w 4351844"/>
              <a:gd name="connsiteY4" fmla="*/ 6194957 h 6194957"/>
              <a:gd name="connsiteX5" fmla="*/ 0 w 4351844"/>
              <a:gd name="connsiteY5" fmla="*/ 6194957 h 6194957"/>
              <a:gd name="connsiteX6" fmla="*/ 3346263 w 4351844"/>
              <a:gd name="connsiteY6" fmla="*/ 4701165 h 6194957"/>
              <a:gd name="connsiteX7" fmla="*/ 4351844 w 4351844"/>
              <a:gd name="connsiteY7" fmla="*/ 6194956 h 6194957"/>
              <a:gd name="connsiteX8" fmla="*/ 2340681 w 4351844"/>
              <a:gd name="connsiteY8" fmla="*/ 6194956 h 6194957"/>
              <a:gd name="connsiteX9" fmla="*/ 1170341 w 4351844"/>
              <a:gd name="connsiteY9" fmla="*/ 1603689 h 6194957"/>
              <a:gd name="connsiteX10" fmla="*/ 3181504 w 4351844"/>
              <a:gd name="connsiteY10" fmla="*/ 1603689 h 6194957"/>
              <a:gd name="connsiteX11" fmla="*/ 2175923 w 4351844"/>
              <a:gd name="connsiteY11" fmla="*/ 3097477 h 6194957"/>
              <a:gd name="connsiteX12" fmla="*/ 3181504 w 4351844"/>
              <a:gd name="connsiteY12" fmla="*/ 4591268 h 6194957"/>
              <a:gd name="connsiteX13" fmla="*/ 1170341 w 4351844"/>
              <a:gd name="connsiteY13" fmla="*/ 4591268 h 6194957"/>
              <a:gd name="connsiteX14" fmla="*/ 2175922 w 4351844"/>
              <a:gd name="connsiteY14" fmla="*/ 3097479 h 6194957"/>
              <a:gd name="connsiteX15" fmla="*/ 1005582 w 4351844"/>
              <a:gd name="connsiteY15" fmla="*/ 1603689 h 6194957"/>
              <a:gd name="connsiteX16" fmla="*/ 2011162 w 4351844"/>
              <a:gd name="connsiteY16" fmla="*/ 3097478 h 6194957"/>
              <a:gd name="connsiteX17" fmla="*/ 2011163 w 4351844"/>
              <a:gd name="connsiteY17" fmla="*/ 3097478 h 6194957"/>
              <a:gd name="connsiteX18" fmla="*/ 2011163 w 4351844"/>
              <a:gd name="connsiteY18" fmla="*/ 3097479 h 6194957"/>
              <a:gd name="connsiteX19" fmla="*/ 2011162 w 4351844"/>
              <a:gd name="connsiteY19" fmla="*/ 3097479 h 6194957"/>
              <a:gd name="connsiteX20" fmla="*/ 1005581 w 4351844"/>
              <a:gd name="connsiteY20" fmla="*/ 4591269 h 6194957"/>
              <a:gd name="connsiteX21" fmla="*/ 1 w 4351844"/>
              <a:gd name="connsiteY21" fmla="*/ 3097479 h 6194957"/>
              <a:gd name="connsiteX22" fmla="*/ 0 w 4351844"/>
              <a:gd name="connsiteY22" fmla="*/ 3097479 h 6194957"/>
              <a:gd name="connsiteX23" fmla="*/ 1 w 4351844"/>
              <a:gd name="connsiteY23" fmla="*/ 3097478 h 6194957"/>
              <a:gd name="connsiteX24" fmla="*/ 3346263 w 4351844"/>
              <a:gd name="connsiteY24" fmla="*/ 1603688 h 6194957"/>
              <a:gd name="connsiteX25" fmla="*/ 4351843 w 4351844"/>
              <a:gd name="connsiteY25" fmla="*/ 3097477 h 6194957"/>
              <a:gd name="connsiteX26" fmla="*/ 4351844 w 4351844"/>
              <a:gd name="connsiteY26" fmla="*/ 3097477 h 6194957"/>
              <a:gd name="connsiteX27" fmla="*/ 4351844 w 4351844"/>
              <a:gd name="connsiteY27" fmla="*/ 3097478 h 6194957"/>
              <a:gd name="connsiteX28" fmla="*/ 4351843 w 4351844"/>
              <a:gd name="connsiteY28" fmla="*/ 3097478 h 6194957"/>
              <a:gd name="connsiteX29" fmla="*/ 3346262 w 4351844"/>
              <a:gd name="connsiteY29" fmla="*/ 4591268 h 6194957"/>
              <a:gd name="connsiteX30" fmla="*/ 2340682 w 4351844"/>
              <a:gd name="connsiteY30" fmla="*/ 3097478 h 6194957"/>
              <a:gd name="connsiteX31" fmla="*/ 2340681 w 4351844"/>
              <a:gd name="connsiteY31" fmla="*/ 3097478 h 6194957"/>
              <a:gd name="connsiteX32" fmla="*/ 2340681 w 4351844"/>
              <a:gd name="connsiteY32" fmla="*/ 3097477 h 6194957"/>
              <a:gd name="connsiteX33" fmla="*/ 2340682 w 4351844"/>
              <a:gd name="connsiteY33" fmla="*/ 3097477 h 6194957"/>
              <a:gd name="connsiteX34" fmla="*/ 0 w 4351844"/>
              <a:gd name="connsiteY34" fmla="*/ 1 h 6194957"/>
              <a:gd name="connsiteX35" fmla="*/ 2011163 w 4351844"/>
              <a:gd name="connsiteY35" fmla="*/ 1 h 6194957"/>
              <a:gd name="connsiteX36" fmla="*/ 1005581 w 4351844"/>
              <a:gd name="connsiteY36" fmla="*/ 1493792 h 6194957"/>
              <a:gd name="connsiteX37" fmla="*/ 2340681 w 4351844"/>
              <a:gd name="connsiteY37" fmla="*/ 0 h 6194957"/>
              <a:gd name="connsiteX38" fmla="*/ 4351844 w 4351844"/>
              <a:gd name="connsiteY38" fmla="*/ 0 h 6194957"/>
              <a:gd name="connsiteX39" fmla="*/ 3346262 w 4351844"/>
              <a:gd name="connsiteY39" fmla="*/ 1493791 h 6194957"/>
              <a:gd name="connsiteX40" fmla="*/ 2175923 w 4351844"/>
              <a:gd name="connsiteY40" fmla="*/ 0 h 6194957"/>
              <a:gd name="connsiteX41" fmla="*/ 3181504 w 4351844"/>
              <a:gd name="connsiteY41" fmla="*/ 1493791 h 6194957"/>
              <a:gd name="connsiteX42" fmla="*/ 1170341 w 4351844"/>
              <a:gd name="connsiteY42" fmla="*/ 1493791 h 619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844" h="6194957">
                <a:moveTo>
                  <a:pt x="1170341" y="4701166"/>
                </a:moveTo>
                <a:lnTo>
                  <a:pt x="3181504" y="4701166"/>
                </a:lnTo>
                <a:lnTo>
                  <a:pt x="2175922" y="6194957"/>
                </a:lnTo>
                <a:close/>
                <a:moveTo>
                  <a:pt x="1005582" y="4701166"/>
                </a:moveTo>
                <a:lnTo>
                  <a:pt x="2011163" y="6194957"/>
                </a:lnTo>
                <a:lnTo>
                  <a:pt x="0" y="6194957"/>
                </a:lnTo>
                <a:close/>
                <a:moveTo>
                  <a:pt x="3346263" y="4701165"/>
                </a:moveTo>
                <a:lnTo>
                  <a:pt x="4351844" y="6194956"/>
                </a:lnTo>
                <a:lnTo>
                  <a:pt x="2340681" y="6194956"/>
                </a:lnTo>
                <a:close/>
                <a:moveTo>
                  <a:pt x="1170341" y="1603689"/>
                </a:moveTo>
                <a:lnTo>
                  <a:pt x="3181504" y="1603689"/>
                </a:lnTo>
                <a:lnTo>
                  <a:pt x="2175923" y="3097477"/>
                </a:lnTo>
                <a:lnTo>
                  <a:pt x="3181504" y="4591268"/>
                </a:lnTo>
                <a:lnTo>
                  <a:pt x="1170341" y="4591268"/>
                </a:lnTo>
                <a:lnTo>
                  <a:pt x="2175922" y="3097479"/>
                </a:lnTo>
                <a:close/>
                <a:moveTo>
                  <a:pt x="1005582" y="1603689"/>
                </a:moveTo>
                <a:lnTo>
                  <a:pt x="2011162" y="3097478"/>
                </a:lnTo>
                <a:lnTo>
                  <a:pt x="2011163" y="3097478"/>
                </a:lnTo>
                <a:lnTo>
                  <a:pt x="2011163" y="3097479"/>
                </a:lnTo>
                <a:lnTo>
                  <a:pt x="2011162" y="3097479"/>
                </a:lnTo>
                <a:lnTo>
                  <a:pt x="1005581" y="4591269"/>
                </a:lnTo>
                <a:lnTo>
                  <a:pt x="1" y="3097479"/>
                </a:lnTo>
                <a:lnTo>
                  <a:pt x="0" y="3097479"/>
                </a:lnTo>
                <a:lnTo>
                  <a:pt x="1" y="3097478"/>
                </a:lnTo>
                <a:close/>
                <a:moveTo>
                  <a:pt x="3346263" y="1603688"/>
                </a:moveTo>
                <a:lnTo>
                  <a:pt x="4351843" y="3097477"/>
                </a:lnTo>
                <a:lnTo>
                  <a:pt x="4351844" y="3097477"/>
                </a:lnTo>
                <a:lnTo>
                  <a:pt x="4351844" y="3097478"/>
                </a:lnTo>
                <a:lnTo>
                  <a:pt x="4351843" y="3097478"/>
                </a:lnTo>
                <a:lnTo>
                  <a:pt x="3346262" y="4591268"/>
                </a:lnTo>
                <a:lnTo>
                  <a:pt x="2340682" y="3097478"/>
                </a:lnTo>
                <a:lnTo>
                  <a:pt x="2340681" y="3097478"/>
                </a:lnTo>
                <a:lnTo>
                  <a:pt x="2340681" y="3097477"/>
                </a:lnTo>
                <a:lnTo>
                  <a:pt x="2340682" y="3097477"/>
                </a:lnTo>
                <a:close/>
                <a:moveTo>
                  <a:pt x="0" y="1"/>
                </a:moveTo>
                <a:lnTo>
                  <a:pt x="2011163" y="1"/>
                </a:lnTo>
                <a:lnTo>
                  <a:pt x="1005581" y="1493792"/>
                </a:lnTo>
                <a:close/>
                <a:moveTo>
                  <a:pt x="2340681" y="0"/>
                </a:moveTo>
                <a:lnTo>
                  <a:pt x="4351844" y="0"/>
                </a:lnTo>
                <a:lnTo>
                  <a:pt x="3346262" y="1493791"/>
                </a:lnTo>
                <a:close/>
                <a:moveTo>
                  <a:pt x="2175923" y="0"/>
                </a:moveTo>
                <a:lnTo>
                  <a:pt x="3181504" y="1493791"/>
                </a:lnTo>
                <a:lnTo>
                  <a:pt x="1170341" y="1493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033935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54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B7C0A025-F391-46E8-AFAB-1151295CB6F4}"/>
              </a:ext>
            </a:extLst>
          </p:cNvPr>
          <p:cNvSpPr>
            <a:spLocks noGrp="1"/>
          </p:cNvSpPr>
          <p:nvPr>
            <p:ph type="pic" sz="quarter" idx="21" hasCustomPrompt="1"/>
          </p:nvPr>
        </p:nvSpPr>
        <p:spPr>
          <a:xfrm>
            <a:off x="6336332" y="787791"/>
            <a:ext cx="5254264" cy="5282418"/>
          </a:xfrm>
          <a:custGeom>
            <a:avLst/>
            <a:gdLst>
              <a:gd name="connsiteX0" fmla="*/ 992293 w 5254264"/>
              <a:gd name="connsiteY0" fmla="*/ 4056934 h 5282418"/>
              <a:gd name="connsiteX1" fmla="*/ 1899002 w 5254264"/>
              <a:gd name="connsiteY1" fmla="*/ 4056934 h 5282418"/>
              <a:gd name="connsiteX2" fmla="*/ 1899002 w 5254264"/>
              <a:gd name="connsiteY2" fmla="*/ 4963642 h 5282418"/>
              <a:gd name="connsiteX3" fmla="*/ 992293 w 5254264"/>
              <a:gd name="connsiteY3" fmla="*/ 4963642 h 5282418"/>
              <a:gd name="connsiteX4" fmla="*/ 2085193 w 5254264"/>
              <a:gd name="connsiteY4" fmla="*/ 3687236 h 5282418"/>
              <a:gd name="connsiteX5" fmla="*/ 3680375 w 5254264"/>
              <a:gd name="connsiteY5" fmla="*/ 3687236 h 5282418"/>
              <a:gd name="connsiteX6" fmla="*/ 3680375 w 5254264"/>
              <a:gd name="connsiteY6" fmla="*/ 5282418 h 5282418"/>
              <a:gd name="connsiteX7" fmla="*/ 2085193 w 5254264"/>
              <a:gd name="connsiteY7" fmla="*/ 5282418 h 5282418"/>
              <a:gd name="connsiteX8" fmla="*/ 4007226 w 5254264"/>
              <a:gd name="connsiteY8" fmla="*/ 3603821 h 5282418"/>
              <a:gd name="connsiteX9" fmla="*/ 4804816 w 5254264"/>
              <a:gd name="connsiteY9" fmla="*/ 3603821 h 5282418"/>
              <a:gd name="connsiteX10" fmla="*/ 4804816 w 5254264"/>
              <a:gd name="connsiteY10" fmla="*/ 4401411 h 5282418"/>
              <a:gd name="connsiteX11" fmla="*/ 4007226 w 5254264"/>
              <a:gd name="connsiteY11" fmla="*/ 4401411 h 5282418"/>
              <a:gd name="connsiteX12" fmla="*/ 0 w 5254264"/>
              <a:gd name="connsiteY12" fmla="*/ 2207754 h 5282418"/>
              <a:gd name="connsiteX13" fmla="*/ 1650446 w 5254264"/>
              <a:gd name="connsiteY13" fmla="*/ 2207754 h 5282418"/>
              <a:gd name="connsiteX14" fmla="*/ 1650446 w 5254264"/>
              <a:gd name="connsiteY14" fmla="*/ 3858200 h 5282418"/>
              <a:gd name="connsiteX15" fmla="*/ 0 w 5254264"/>
              <a:gd name="connsiteY15" fmla="*/ 3858200 h 5282418"/>
              <a:gd name="connsiteX16" fmla="*/ 1797738 w 5254264"/>
              <a:gd name="connsiteY16" fmla="*/ 1987346 h 5282418"/>
              <a:gd name="connsiteX17" fmla="*/ 3392920 w 5254264"/>
              <a:gd name="connsiteY17" fmla="*/ 1987346 h 5282418"/>
              <a:gd name="connsiteX18" fmla="*/ 3392920 w 5254264"/>
              <a:gd name="connsiteY18" fmla="*/ 3582528 h 5282418"/>
              <a:gd name="connsiteX19" fmla="*/ 1797738 w 5254264"/>
              <a:gd name="connsiteY19" fmla="*/ 3582528 h 5282418"/>
              <a:gd name="connsiteX20" fmla="*/ 3659082 w 5254264"/>
              <a:gd name="connsiteY20" fmla="*/ 1810533 h 5282418"/>
              <a:gd name="connsiteX21" fmla="*/ 5254264 w 5254264"/>
              <a:gd name="connsiteY21" fmla="*/ 1810533 h 5282418"/>
              <a:gd name="connsiteX22" fmla="*/ 5254264 w 5254264"/>
              <a:gd name="connsiteY22" fmla="*/ 3405715 h 5282418"/>
              <a:gd name="connsiteX23" fmla="*/ 3659082 w 5254264"/>
              <a:gd name="connsiteY23" fmla="*/ 3405715 h 5282418"/>
              <a:gd name="connsiteX24" fmla="*/ 4007227 w 5254264"/>
              <a:gd name="connsiteY24" fmla="*/ 811921 h 5282418"/>
              <a:gd name="connsiteX25" fmla="*/ 4906789 w 5254264"/>
              <a:gd name="connsiteY25" fmla="*/ 811921 h 5282418"/>
              <a:gd name="connsiteX26" fmla="*/ 4906789 w 5254264"/>
              <a:gd name="connsiteY26" fmla="*/ 1711481 h 5282418"/>
              <a:gd name="connsiteX27" fmla="*/ 4007227 w 5254264"/>
              <a:gd name="connsiteY27" fmla="*/ 1711481 h 5282418"/>
              <a:gd name="connsiteX28" fmla="*/ 62362 w 5254264"/>
              <a:gd name="connsiteY28" fmla="*/ 493288 h 5282418"/>
              <a:gd name="connsiteX29" fmla="*/ 1657544 w 5254264"/>
              <a:gd name="connsiteY29" fmla="*/ 493288 h 5282418"/>
              <a:gd name="connsiteX30" fmla="*/ 1657544 w 5254264"/>
              <a:gd name="connsiteY30" fmla="*/ 2088470 h 5282418"/>
              <a:gd name="connsiteX31" fmla="*/ 62362 w 5254264"/>
              <a:gd name="connsiteY31" fmla="*/ 2088470 h 5282418"/>
              <a:gd name="connsiteX32" fmla="*/ 1797738 w 5254264"/>
              <a:gd name="connsiteY32" fmla="*/ 0 h 5282418"/>
              <a:gd name="connsiteX33" fmla="*/ 3573913 w 5254264"/>
              <a:gd name="connsiteY33" fmla="*/ 0 h 5282418"/>
              <a:gd name="connsiteX34" fmla="*/ 3573913 w 5254264"/>
              <a:gd name="connsiteY34" fmla="*/ 1776175 h 5282418"/>
              <a:gd name="connsiteX35" fmla="*/ 1797738 w 5254264"/>
              <a:gd name="connsiteY35" fmla="*/ 1776175 h 528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54264" h="5282418">
                <a:moveTo>
                  <a:pt x="992293" y="4056934"/>
                </a:moveTo>
                <a:lnTo>
                  <a:pt x="1899002" y="4056934"/>
                </a:lnTo>
                <a:lnTo>
                  <a:pt x="1899002" y="4963642"/>
                </a:lnTo>
                <a:lnTo>
                  <a:pt x="992293" y="4963642"/>
                </a:lnTo>
                <a:close/>
                <a:moveTo>
                  <a:pt x="2085193" y="3687236"/>
                </a:moveTo>
                <a:lnTo>
                  <a:pt x="3680375" y="3687236"/>
                </a:lnTo>
                <a:lnTo>
                  <a:pt x="3680375" y="5282418"/>
                </a:lnTo>
                <a:lnTo>
                  <a:pt x="2085193" y="5282418"/>
                </a:lnTo>
                <a:close/>
                <a:moveTo>
                  <a:pt x="4007226" y="3603821"/>
                </a:moveTo>
                <a:lnTo>
                  <a:pt x="4804816" y="3603821"/>
                </a:lnTo>
                <a:lnTo>
                  <a:pt x="4804816" y="4401411"/>
                </a:lnTo>
                <a:lnTo>
                  <a:pt x="4007226" y="4401411"/>
                </a:lnTo>
                <a:close/>
                <a:moveTo>
                  <a:pt x="0" y="2207754"/>
                </a:moveTo>
                <a:lnTo>
                  <a:pt x="1650446" y="2207754"/>
                </a:lnTo>
                <a:lnTo>
                  <a:pt x="1650446" y="3858200"/>
                </a:lnTo>
                <a:lnTo>
                  <a:pt x="0" y="3858200"/>
                </a:lnTo>
                <a:close/>
                <a:moveTo>
                  <a:pt x="1797738" y="1987346"/>
                </a:moveTo>
                <a:lnTo>
                  <a:pt x="3392920" y="1987346"/>
                </a:lnTo>
                <a:lnTo>
                  <a:pt x="3392920" y="3582528"/>
                </a:lnTo>
                <a:lnTo>
                  <a:pt x="1797738" y="3582528"/>
                </a:lnTo>
                <a:close/>
                <a:moveTo>
                  <a:pt x="3659082" y="1810533"/>
                </a:moveTo>
                <a:lnTo>
                  <a:pt x="5254264" y="1810533"/>
                </a:lnTo>
                <a:lnTo>
                  <a:pt x="5254264" y="3405715"/>
                </a:lnTo>
                <a:lnTo>
                  <a:pt x="3659082" y="3405715"/>
                </a:lnTo>
                <a:close/>
                <a:moveTo>
                  <a:pt x="4007227" y="811921"/>
                </a:moveTo>
                <a:lnTo>
                  <a:pt x="4906789" y="811921"/>
                </a:lnTo>
                <a:lnTo>
                  <a:pt x="4906789" y="1711481"/>
                </a:lnTo>
                <a:lnTo>
                  <a:pt x="4007227" y="1711481"/>
                </a:lnTo>
                <a:close/>
                <a:moveTo>
                  <a:pt x="62362" y="493288"/>
                </a:moveTo>
                <a:lnTo>
                  <a:pt x="1657544" y="493288"/>
                </a:lnTo>
                <a:lnTo>
                  <a:pt x="1657544" y="2088470"/>
                </a:lnTo>
                <a:lnTo>
                  <a:pt x="62362" y="2088470"/>
                </a:lnTo>
                <a:close/>
                <a:moveTo>
                  <a:pt x="1797738" y="0"/>
                </a:moveTo>
                <a:lnTo>
                  <a:pt x="3573913" y="0"/>
                </a:lnTo>
                <a:lnTo>
                  <a:pt x="3573913" y="1776175"/>
                </a:lnTo>
                <a:lnTo>
                  <a:pt x="1797738" y="177617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1443508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55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57D75D7D-C3A9-4293-AE9F-719DFC9D33D5}"/>
              </a:ext>
            </a:extLst>
          </p:cNvPr>
          <p:cNvSpPr>
            <a:spLocks noGrp="1"/>
          </p:cNvSpPr>
          <p:nvPr>
            <p:ph type="pic" sz="quarter" idx="21" hasCustomPrompt="1"/>
          </p:nvPr>
        </p:nvSpPr>
        <p:spPr>
          <a:xfrm>
            <a:off x="6790053" y="330519"/>
            <a:ext cx="5081272" cy="5172181"/>
          </a:xfrm>
          <a:custGeom>
            <a:avLst/>
            <a:gdLst>
              <a:gd name="connsiteX0" fmla="*/ 1202567 w 5081272"/>
              <a:gd name="connsiteY0" fmla="*/ 0 h 5172181"/>
              <a:gd name="connsiteX1" fmla="*/ 5081272 w 5081272"/>
              <a:gd name="connsiteY1" fmla="*/ 0 h 5172181"/>
              <a:gd name="connsiteX2" fmla="*/ 5081272 w 5081272"/>
              <a:gd name="connsiteY2" fmla="*/ 4060524 h 5172181"/>
              <a:gd name="connsiteX3" fmla="*/ 4539566 w 5081272"/>
              <a:gd name="connsiteY3" fmla="*/ 4602231 h 5172181"/>
              <a:gd name="connsiteX4" fmla="*/ 1787599 w 5081272"/>
              <a:gd name="connsiteY4" fmla="*/ 4602231 h 5172181"/>
              <a:gd name="connsiteX5" fmla="*/ 569951 w 5081272"/>
              <a:gd name="connsiteY5" fmla="*/ 3384582 h 5172181"/>
              <a:gd name="connsiteX6" fmla="*/ 569951 w 5081272"/>
              <a:gd name="connsiteY6" fmla="*/ 632615 h 517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1272" h="5172181">
                <a:moveTo>
                  <a:pt x="1202567" y="0"/>
                </a:moveTo>
                <a:lnTo>
                  <a:pt x="5081272" y="0"/>
                </a:lnTo>
                <a:lnTo>
                  <a:pt x="5081272" y="4060524"/>
                </a:lnTo>
                <a:lnTo>
                  <a:pt x="4539566" y="4602231"/>
                </a:lnTo>
                <a:cubicBezTo>
                  <a:pt x="3779632" y="5362165"/>
                  <a:pt x="2547534" y="5362165"/>
                  <a:pt x="1787599" y="4602231"/>
                </a:cubicBezTo>
                <a:lnTo>
                  <a:pt x="569951" y="3384582"/>
                </a:lnTo>
                <a:cubicBezTo>
                  <a:pt x="-189983" y="2624647"/>
                  <a:pt x="-189983" y="1392549"/>
                  <a:pt x="569951" y="63261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1613446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57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a:extLst>
              <a:ext uri="{FF2B5EF4-FFF2-40B4-BE49-F238E27FC236}">
                <a16:creationId xmlns:a16="http://schemas.microsoft.com/office/drawing/2014/main" id="{38D93241-DE59-45F2-B20A-F22380A9A8DE}"/>
              </a:ext>
            </a:extLst>
          </p:cNvPr>
          <p:cNvSpPr>
            <a:spLocks noGrp="1"/>
          </p:cNvSpPr>
          <p:nvPr>
            <p:ph type="pic" sz="quarter" idx="21" hasCustomPrompt="1"/>
          </p:nvPr>
        </p:nvSpPr>
        <p:spPr>
          <a:xfrm>
            <a:off x="875714" y="596540"/>
            <a:ext cx="4945442" cy="5664925"/>
          </a:xfrm>
          <a:custGeom>
            <a:avLst/>
            <a:gdLst>
              <a:gd name="connsiteX0" fmla="*/ 347177 w 4945442"/>
              <a:gd name="connsiteY0" fmla="*/ 1422058 h 5664925"/>
              <a:gd name="connsiteX1" fmla="*/ 2796798 w 4945442"/>
              <a:gd name="connsiteY1" fmla="*/ 5664925 h 5664925"/>
              <a:gd name="connsiteX2" fmla="*/ 1669010 w 4945442"/>
              <a:gd name="connsiteY2" fmla="*/ 5414683 h 5664925"/>
              <a:gd name="connsiteX3" fmla="*/ 0 w 4945442"/>
              <a:gd name="connsiteY3" fmla="*/ 2523872 h 5664925"/>
              <a:gd name="connsiteX4" fmla="*/ 145136 w 4945442"/>
              <a:gd name="connsiteY4" fmla="*/ 693442 h 5664925"/>
              <a:gd name="connsiteX5" fmla="*/ 1272923 w 4945442"/>
              <a:gd name="connsiteY5" fmla="*/ 943685 h 5664925"/>
              <a:gd name="connsiteX6" fmla="*/ 2941933 w 4945442"/>
              <a:gd name="connsiteY6" fmla="*/ 3834496 h 5664925"/>
              <a:gd name="connsiteX7" fmla="*/ 2594756 w 4945442"/>
              <a:gd name="connsiteY7" fmla="*/ 4936310 h 5664925"/>
              <a:gd name="connsiteX8" fmla="*/ 2275421 w 4945442"/>
              <a:gd name="connsiteY8" fmla="*/ 598251 h 5664925"/>
              <a:gd name="connsiteX9" fmla="*/ 4725040 w 4945442"/>
              <a:gd name="connsiteY9" fmla="*/ 4841117 h 5664925"/>
              <a:gd name="connsiteX10" fmla="*/ 3597253 w 4945442"/>
              <a:gd name="connsiteY10" fmla="*/ 4590874 h 5664925"/>
              <a:gd name="connsiteX11" fmla="*/ 1928242 w 4945442"/>
              <a:gd name="connsiteY11" fmla="*/ 1700063 h 5664925"/>
              <a:gd name="connsiteX12" fmla="*/ 2148644 w 4945442"/>
              <a:gd name="connsiteY12" fmla="*/ 0 h 5664925"/>
              <a:gd name="connsiteX13" fmla="*/ 3276431 w 4945442"/>
              <a:gd name="connsiteY13" fmla="*/ 250242 h 5664925"/>
              <a:gd name="connsiteX14" fmla="*/ 4945442 w 4945442"/>
              <a:gd name="connsiteY14" fmla="*/ 3141053 h 5664925"/>
              <a:gd name="connsiteX15" fmla="*/ 4598266 w 4945442"/>
              <a:gd name="connsiteY15" fmla="*/ 4242867 h 566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45442" h="5664925">
                <a:moveTo>
                  <a:pt x="347177" y="1422058"/>
                </a:moveTo>
                <a:lnTo>
                  <a:pt x="2796798" y="5664925"/>
                </a:lnTo>
                <a:lnTo>
                  <a:pt x="1669010" y="5414683"/>
                </a:lnTo>
                <a:lnTo>
                  <a:pt x="0" y="2523872"/>
                </a:lnTo>
                <a:close/>
                <a:moveTo>
                  <a:pt x="145136" y="693442"/>
                </a:moveTo>
                <a:lnTo>
                  <a:pt x="1272923" y="943685"/>
                </a:lnTo>
                <a:lnTo>
                  <a:pt x="2941933" y="3834496"/>
                </a:lnTo>
                <a:lnTo>
                  <a:pt x="2594756" y="4936310"/>
                </a:lnTo>
                <a:close/>
                <a:moveTo>
                  <a:pt x="2275421" y="598251"/>
                </a:moveTo>
                <a:lnTo>
                  <a:pt x="4725040" y="4841117"/>
                </a:lnTo>
                <a:lnTo>
                  <a:pt x="3597253" y="4590874"/>
                </a:lnTo>
                <a:lnTo>
                  <a:pt x="1928242" y="1700063"/>
                </a:lnTo>
                <a:close/>
                <a:moveTo>
                  <a:pt x="2148644" y="0"/>
                </a:moveTo>
                <a:lnTo>
                  <a:pt x="3276431" y="250242"/>
                </a:lnTo>
                <a:lnTo>
                  <a:pt x="4945442" y="3141053"/>
                </a:lnTo>
                <a:lnTo>
                  <a:pt x="4598266" y="424286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85020273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15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7C9B0CF8-FF78-4379-8182-EE814BC922FC}"/>
              </a:ext>
            </a:extLst>
          </p:cNvPr>
          <p:cNvSpPr>
            <a:spLocks noGrp="1"/>
          </p:cNvSpPr>
          <p:nvPr>
            <p:ph type="pic" sz="quarter" idx="21" hasCustomPrompt="1"/>
          </p:nvPr>
        </p:nvSpPr>
        <p:spPr>
          <a:xfrm>
            <a:off x="530220" y="552782"/>
            <a:ext cx="8191242" cy="5359243"/>
          </a:xfrm>
          <a:custGeom>
            <a:avLst/>
            <a:gdLst>
              <a:gd name="connsiteX0" fmla="*/ 3190449 w 8191242"/>
              <a:gd name="connsiteY0" fmla="*/ 4762897 h 5359243"/>
              <a:gd name="connsiteX1" fmla="*/ 3173408 w 8191242"/>
              <a:gd name="connsiteY1" fmla="*/ 4786131 h 5359243"/>
              <a:gd name="connsiteX2" fmla="*/ 3164891 w 8191242"/>
              <a:gd name="connsiteY2" fmla="*/ 4778387 h 5359243"/>
              <a:gd name="connsiteX3" fmla="*/ 3190449 w 8191242"/>
              <a:gd name="connsiteY3" fmla="*/ 4762897 h 5359243"/>
              <a:gd name="connsiteX4" fmla="*/ 3923879 w 8191242"/>
              <a:gd name="connsiteY4" fmla="*/ 4271104 h 5359243"/>
              <a:gd name="connsiteX5" fmla="*/ 3899352 w 8191242"/>
              <a:gd name="connsiteY5" fmla="*/ 4280141 h 5359243"/>
              <a:gd name="connsiteX6" fmla="*/ 3923879 w 8191242"/>
              <a:gd name="connsiteY6" fmla="*/ 4271104 h 5359243"/>
              <a:gd name="connsiteX7" fmla="*/ 4175259 w 8191242"/>
              <a:gd name="connsiteY7" fmla="*/ 4232379 h 5359243"/>
              <a:gd name="connsiteX8" fmla="*/ 4134921 w 8191242"/>
              <a:gd name="connsiteY8" fmla="*/ 4256777 h 5359243"/>
              <a:gd name="connsiteX9" fmla="*/ 3989708 w 8191242"/>
              <a:gd name="connsiteY9" fmla="*/ 4313701 h 5359243"/>
              <a:gd name="connsiteX10" fmla="*/ 4175259 w 8191242"/>
              <a:gd name="connsiteY10" fmla="*/ 4232379 h 5359243"/>
              <a:gd name="connsiteX11" fmla="*/ 4214307 w 8191242"/>
              <a:gd name="connsiteY11" fmla="*/ 4216890 h 5359243"/>
              <a:gd name="connsiteX12" fmla="*/ 4191072 w 8191242"/>
              <a:gd name="connsiteY12" fmla="*/ 4240125 h 5359243"/>
              <a:gd name="connsiteX13" fmla="*/ 4214307 w 8191242"/>
              <a:gd name="connsiteY13" fmla="*/ 4216890 h 5359243"/>
              <a:gd name="connsiteX14" fmla="*/ 4287068 w 8191242"/>
              <a:gd name="connsiteY14" fmla="*/ 4189203 h 5359243"/>
              <a:gd name="connsiteX15" fmla="*/ 4238434 w 8191242"/>
              <a:gd name="connsiteY15" fmla="*/ 4208375 h 5359243"/>
              <a:gd name="connsiteX16" fmla="*/ 4230391 w 8191242"/>
              <a:gd name="connsiteY16" fmla="*/ 4216892 h 5359243"/>
              <a:gd name="connsiteX17" fmla="*/ 4254520 w 8191242"/>
              <a:gd name="connsiteY17" fmla="*/ 4199854 h 5359243"/>
              <a:gd name="connsiteX18" fmla="*/ 4287068 w 8191242"/>
              <a:gd name="connsiteY18" fmla="*/ 4189203 h 5359243"/>
              <a:gd name="connsiteX19" fmla="*/ 4278957 w 8191242"/>
              <a:gd name="connsiteY19" fmla="*/ 4103138 h 5359243"/>
              <a:gd name="connsiteX20" fmla="*/ 4273918 w 8191242"/>
              <a:gd name="connsiteY20" fmla="*/ 4106158 h 5359243"/>
              <a:gd name="connsiteX21" fmla="*/ 4272847 w 8191242"/>
              <a:gd name="connsiteY21" fmla="*/ 4105865 h 5359243"/>
              <a:gd name="connsiteX22" fmla="*/ 4562821 w 8191242"/>
              <a:gd name="connsiteY22" fmla="*/ 4081358 h 5359243"/>
              <a:gd name="connsiteX23" fmla="*/ 4431160 w 8191242"/>
              <a:gd name="connsiteY23" fmla="*/ 4135571 h 5359243"/>
              <a:gd name="connsiteX24" fmla="*/ 4562821 w 8191242"/>
              <a:gd name="connsiteY24" fmla="*/ 4081358 h 5359243"/>
              <a:gd name="connsiteX25" fmla="*/ 4441117 w 8191242"/>
              <a:gd name="connsiteY25" fmla="*/ 4022498 h 5359243"/>
              <a:gd name="connsiteX26" fmla="*/ 4457343 w 8191242"/>
              <a:gd name="connsiteY26" fmla="*/ 4025547 h 5359243"/>
              <a:gd name="connsiteX27" fmla="*/ 4471098 w 8191242"/>
              <a:gd name="connsiteY27" fmla="*/ 4022961 h 5359243"/>
              <a:gd name="connsiteX28" fmla="*/ 4433004 w 8191242"/>
              <a:gd name="connsiteY28" fmla="*/ 4038760 h 5359243"/>
              <a:gd name="connsiteX29" fmla="*/ 4441117 w 8191242"/>
              <a:gd name="connsiteY29" fmla="*/ 4022498 h 5359243"/>
              <a:gd name="connsiteX30" fmla="*/ 4473340 w 8191242"/>
              <a:gd name="connsiteY30" fmla="*/ 4022032 h 5359243"/>
              <a:gd name="connsiteX31" fmla="*/ 4473572 w 8191242"/>
              <a:gd name="connsiteY31" fmla="*/ 4022498 h 5359243"/>
              <a:gd name="connsiteX32" fmla="*/ 4471098 w 8191242"/>
              <a:gd name="connsiteY32" fmla="*/ 4022961 h 5359243"/>
              <a:gd name="connsiteX33" fmla="*/ 4466100 w 8191242"/>
              <a:gd name="connsiteY33" fmla="*/ 4007520 h 5359243"/>
              <a:gd name="connsiteX34" fmla="*/ 4468737 w 8191242"/>
              <a:gd name="connsiteY34" fmla="*/ 4012806 h 5359243"/>
              <a:gd name="connsiteX35" fmla="*/ 4465457 w 8191242"/>
              <a:gd name="connsiteY35" fmla="*/ 4014365 h 5359243"/>
              <a:gd name="connsiteX36" fmla="*/ 4405367 w 8191242"/>
              <a:gd name="connsiteY36" fmla="*/ 4004961 h 5359243"/>
              <a:gd name="connsiteX37" fmla="*/ 4408662 w 8191242"/>
              <a:gd name="connsiteY37" fmla="*/ 4006232 h 5359243"/>
              <a:gd name="connsiteX38" fmla="*/ 4415762 w 8191242"/>
              <a:gd name="connsiteY38" fmla="*/ 4007249 h 5359243"/>
              <a:gd name="connsiteX39" fmla="*/ 4415922 w 8191242"/>
              <a:gd name="connsiteY39" fmla="*/ 4008376 h 5359243"/>
              <a:gd name="connsiteX40" fmla="*/ 4412720 w 8191242"/>
              <a:gd name="connsiteY40" fmla="*/ 4008265 h 5359243"/>
              <a:gd name="connsiteX41" fmla="*/ 4405367 w 8191242"/>
              <a:gd name="connsiteY41" fmla="*/ 4004961 h 5359243"/>
              <a:gd name="connsiteX42" fmla="*/ 4457343 w 8191242"/>
              <a:gd name="connsiteY42" fmla="*/ 3981837 h 5359243"/>
              <a:gd name="connsiteX43" fmla="*/ 4466471 w 8191242"/>
              <a:gd name="connsiteY43" fmla="*/ 4003564 h 5359243"/>
              <a:gd name="connsiteX44" fmla="*/ 4466100 w 8191242"/>
              <a:gd name="connsiteY44" fmla="*/ 4007520 h 5359243"/>
              <a:gd name="connsiteX45" fmla="*/ 4465457 w 8191242"/>
              <a:gd name="connsiteY45" fmla="*/ 4006232 h 5359243"/>
              <a:gd name="connsiteX46" fmla="*/ 4408662 w 8191242"/>
              <a:gd name="connsiteY46" fmla="*/ 4022498 h 5359243"/>
              <a:gd name="connsiteX47" fmla="*/ 4416775 w 8191242"/>
              <a:gd name="connsiteY47" fmla="*/ 4014365 h 5359243"/>
              <a:gd name="connsiteX48" fmla="*/ 4415922 w 8191242"/>
              <a:gd name="connsiteY48" fmla="*/ 4008376 h 5359243"/>
              <a:gd name="connsiteX49" fmla="*/ 4420072 w 8191242"/>
              <a:gd name="connsiteY49" fmla="*/ 4008520 h 5359243"/>
              <a:gd name="connsiteX50" fmla="*/ 4416775 w 8191242"/>
              <a:gd name="connsiteY50" fmla="*/ 3998100 h 5359243"/>
              <a:gd name="connsiteX51" fmla="*/ 4433004 w 8191242"/>
              <a:gd name="connsiteY51" fmla="*/ 4006232 h 5359243"/>
              <a:gd name="connsiteX52" fmla="*/ 4449230 w 8191242"/>
              <a:gd name="connsiteY52" fmla="*/ 4006232 h 5359243"/>
              <a:gd name="connsiteX53" fmla="*/ 4457343 w 8191242"/>
              <a:gd name="connsiteY53" fmla="*/ 3981837 h 5359243"/>
              <a:gd name="connsiteX54" fmla="*/ 4541901 w 8191242"/>
              <a:gd name="connsiteY54" fmla="*/ 3978913 h 5359243"/>
              <a:gd name="connsiteX55" fmla="*/ 4562821 w 8191242"/>
              <a:gd name="connsiteY55" fmla="*/ 3989967 h 5359243"/>
              <a:gd name="connsiteX56" fmla="*/ 4491827 w 8191242"/>
              <a:gd name="connsiteY56" fmla="*/ 4014365 h 5359243"/>
              <a:gd name="connsiteX57" fmla="*/ 4473340 w 8191242"/>
              <a:gd name="connsiteY57" fmla="*/ 4022032 h 5359243"/>
              <a:gd name="connsiteX58" fmla="*/ 4468737 w 8191242"/>
              <a:gd name="connsiteY58" fmla="*/ 4012806 h 5359243"/>
              <a:gd name="connsiteX59" fmla="*/ 4523265 w 8191242"/>
              <a:gd name="connsiteY59" fmla="*/ 3986919 h 5359243"/>
              <a:gd name="connsiteX60" fmla="*/ 4541901 w 8191242"/>
              <a:gd name="connsiteY60" fmla="*/ 3978913 h 5359243"/>
              <a:gd name="connsiteX61" fmla="*/ 4512478 w 8191242"/>
              <a:gd name="connsiteY61" fmla="*/ 3976803 h 5359243"/>
              <a:gd name="connsiteX62" fmla="*/ 4489244 w 8191242"/>
              <a:gd name="connsiteY62" fmla="*/ 3992292 h 5359243"/>
              <a:gd name="connsiteX63" fmla="*/ 4512478 w 8191242"/>
              <a:gd name="connsiteY63" fmla="*/ 3976803 h 5359243"/>
              <a:gd name="connsiteX64" fmla="*/ 4931920 w 8191242"/>
              <a:gd name="connsiteY64" fmla="*/ 3938322 h 5359243"/>
              <a:gd name="connsiteX65" fmla="*/ 4916633 w 8191242"/>
              <a:gd name="connsiteY65" fmla="*/ 3950665 h 5359243"/>
              <a:gd name="connsiteX66" fmla="*/ 4810653 w 8191242"/>
              <a:gd name="connsiteY66" fmla="*/ 3983582 h 5359243"/>
              <a:gd name="connsiteX67" fmla="*/ 4892177 w 8191242"/>
              <a:gd name="connsiteY67" fmla="*/ 3950665 h 5359243"/>
              <a:gd name="connsiteX68" fmla="*/ 4931920 w 8191242"/>
              <a:gd name="connsiteY68" fmla="*/ 3938322 h 5359243"/>
              <a:gd name="connsiteX69" fmla="*/ 4544231 w 8191242"/>
              <a:gd name="connsiteY69" fmla="*/ 3926460 h 5359243"/>
              <a:gd name="connsiteX70" fmla="*/ 4578310 w 8191242"/>
              <a:gd name="connsiteY70" fmla="*/ 3926460 h 5359243"/>
              <a:gd name="connsiteX71" fmla="*/ 4544231 w 8191242"/>
              <a:gd name="connsiteY71" fmla="*/ 3951632 h 5359243"/>
              <a:gd name="connsiteX72" fmla="*/ 4535713 w 8191242"/>
              <a:gd name="connsiteY72" fmla="*/ 3976803 h 5359243"/>
              <a:gd name="connsiteX73" fmla="*/ 4544231 w 8191242"/>
              <a:gd name="connsiteY73" fmla="*/ 3926460 h 5359243"/>
              <a:gd name="connsiteX74" fmla="*/ 4635965 w 8191242"/>
              <a:gd name="connsiteY74" fmla="*/ 3903226 h 5359243"/>
              <a:gd name="connsiteX75" fmla="*/ 4644142 w 8191242"/>
              <a:gd name="connsiteY75" fmla="*/ 3943886 h 5359243"/>
              <a:gd name="connsiteX76" fmla="*/ 4570566 w 8191242"/>
              <a:gd name="connsiteY76" fmla="*/ 3976414 h 5359243"/>
              <a:gd name="connsiteX77" fmla="*/ 4635965 w 8191242"/>
              <a:gd name="connsiteY77" fmla="*/ 3927623 h 5359243"/>
              <a:gd name="connsiteX78" fmla="*/ 4635965 w 8191242"/>
              <a:gd name="connsiteY78" fmla="*/ 3903226 h 5359243"/>
              <a:gd name="connsiteX79" fmla="*/ 4682865 w 8191242"/>
              <a:gd name="connsiteY79" fmla="*/ 3895481 h 5359243"/>
              <a:gd name="connsiteX80" fmla="*/ 4721590 w 8191242"/>
              <a:gd name="connsiteY80" fmla="*/ 3910971 h 5359243"/>
              <a:gd name="connsiteX81" fmla="*/ 4651886 w 8191242"/>
              <a:gd name="connsiteY81" fmla="*/ 3926460 h 5359243"/>
              <a:gd name="connsiteX82" fmla="*/ 4682865 w 8191242"/>
              <a:gd name="connsiteY82" fmla="*/ 3910971 h 5359243"/>
              <a:gd name="connsiteX83" fmla="*/ 4682865 w 8191242"/>
              <a:gd name="connsiteY83" fmla="*/ 3895481 h 5359243"/>
              <a:gd name="connsiteX84" fmla="*/ 4826142 w 8191242"/>
              <a:gd name="connsiteY84" fmla="*/ 3852886 h 5359243"/>
              <a:gd name="connsiteX85" fmla="*/ 4826142 w 8191242"/>
              <a:gd name="connsiteY85" fmla="*/ 3879025 h 5359243"/>
              <a:gd name="connsiteX86" fmla="*/ 4787419 w 8191242"/>
              <a:gd name="connsiteY86" fmla="*/ 3887739 h 5359243"/>
              <a:gd name="connsiteX87" fmla="*/ 4826142 w 8191242"/>
              <a:gd name="connsiteY87" fmla="*/ 3852886 h 5359243"/>
              <a:gd name="connsiteX88" fmla="*/ 4771932 w 8191242"/>
              <a:gd name="connsiteY88" fmla="*/ 3829652 h 5359243"/>
              <a:gd name="connsiteX89" fmla="*/ 4667376 w 8191242"/>
              <a:gd name="connsiteY89" fmla="*/ 3871144 h 5359243"/>
              <a:gd name="connsiteX90" fmla="*/ 4771932 w 8191242"/>
              <a:gd name="connsiteY90" fmla="*/ 3829652 h 5359243"/>
              <a:gd name="connsiteX91" fmla="*/ 4922953 w 8191242"/>
              <a:gd name="connsiteY91" fmla="*/ 3821907 h 5359243"/>
              <a:gd name="connsiteX92" fmla="*/ 4842276 w 8191242"/>
              <a:gd name="connsiteY92" fmla="*/ 3868376 h 5359243"/>
              <a:gd name="connsiteX93" fmla="*/ 4874548 w 8191242"/>
              <a:gd name="connsiteY93" fmla="*/ 3845142 h 5359243"/>
              <a:gd name="connsiteX94" fmla="*/ 4922953 w 8191242"/>
              <a:gd name="connsiteY94" fmla="*/ 3821907 h 5359243"/>
              <a:gd name="connsiteX95" fmla="*/ 5011534 w 8191242"/>
              <a:gd name="connsiteY95" fmla="*/ 3794801 h 5359243"/>
              <a:gd name="connsiteX96" fmla="*/ 5039125 w 8191242"/>
              <a:gd name="connsiteY96" fmla="*/ 3798673 h 5359243"/>
              <a:gd name="connsiteX97" fmla="*/ 4965548 w 8191242"/>
              <a:gd name="connsiteY97" fmla="*/ 3829652 h 5359243"/>
              <a:gd name="connsiteX98" fmla="*/ 5011534 w 8191242"/>
              <a:gd name="connsiteY98" fmla="*/ 3794801 h 5359243"/>
              <a:gd name="connsiteX99" fmla="*/ 4868740 w 8191242"/>
              <a:gd name="connsiteY99" fmla="*/ 3790928 h 5359243"/>
              <a:gd name="connsiteX100" fmla="*/ 4795163 w 8191242"/>
              <a:gd name="connsiteY100" fmla="*/ 3821907 h 5359243"/>
              <a:gd name="connsiteX101" fmla="*/ 4868740 w 8191242"/>
              <a:gd name="connsiteY101" fmla="*/ 3790928 h 5359243"/>
              <a:gd name="connsiteX102" fmla="*/ 4884098 w 8191242"/>
              <a:gd name="connsiteY102" fmla="*/ 3777643 h 5359243"/>
              <a:gd name="connsiteX103" fmla="*/ 4905196 w 8191242"/>
              <a:gd name="connsiteY103" fmla="*/ 3781937 h 5359243"/>
              <a:gd name="connsiteX104" fmla="*/ 4877065 w 8191242"/>
              <a:gd name="connsiteY104" fmla="*/ 3790928 h 5359243"/>
              <a:gd name="connsiteX105" fmla="*/ 4884098 w 8191242"/>
              <a:gd name="connsiteY105" fmla="*/ 3777643 h 5359243"/>
              <a:gd name="connsiteX106" fmla="*/ 4920724 w 8191242"/>
              <a:gd name="connsiteY106" fmla="*/ 3776973 h 5359243"/>
              <a:gd name="connsiteX107" fmla="*/ 4909215 w 8191242"/>
              <a:gd name="connsiteY107" fmla="*/ 3782754 h 5359243"/>
              <a:gd name="connsiteX108" fmla="*/ 4905196 w 8191242"/>
              <a:gd name="connsiteY108" fmla="*/ 3781937 h 5359243"/>
              <a:gd name="connsiteX109" fmla="*/ 5137681 w 8191242"/>
              <a:gd name="connsiteY109" fmla="*/ 3747120 h 5359243"/>
              <a:gd name="connsiteX110" fmla="*/ 5151425 w 8191242"/>
              <a:gd name="connsiteY110" fmla="*/ 3749299 h 5359243"/>
              <a:gd name="connsiteX111" fmla="*/ 5093338 w 8191242"/>
              <a:gd name="connsiteY111" fmla="*/ 3775438 h 5359243"/>
              <a:gd name="connsiteX112" fmla="*/ 5093338 w 8191242"/>
              <a:gd name="connsiteY112" fmla="*/ 3766726 h 5359243"/>
              <a:gd name="connsiteX113" fmla="*/ 5137681 w 8191242"/>
              <a:gd name="connsiteY113" fmla="*/ 3747120 h 5359243"/>
              <a:gd name="connsiteX114" fmla="*/ 5271467 w 8191242"/>
              <a:gd name="connsiteY114" fmla="*/ 3701862 h 5359243"/>
              <a:gd name="connsiteX115" fmla="*/ 5197891 w 8191242"/>
              <a:gd name="connsiteY115" fmla="*/ 3740586 h 5359243"/>
              <a:gd name="connsiteX116" fmla="*/ 5197891 w 8191242"/>
              <a:gd name="connsiteY116" fmla="*/ 3725096 h 5359243"/>
              <a:gd name="connsiteX117" fmla="*/ 5271467 w 8191242"/>
              <a:gd name="connsiteY117" fmla="*/ 3701862 h 5359243"/>
              <a:gd name="connsiteX118" fmla="*/ 5143680 w 8191242"/>
              <a:gd name="connsiteY118" fmla="*/ 3651523 h 5359243"/>
              <a:gd name="connsiteX119" fmla="*/ 5070104 w 8191242"/>
              <a:gd name="connsiteY119" fmla="*/ 3685602 h 5359243"/>
              <a:gd name="connsiteX120" fmla="*/ 5143680 w 8191242"/>
              <a:gd name="connsiteY120" fmla="*/ 3651523 h 5359243"/>
              <a:gd name="connsiteX121" fmla="*/ 5286955 w 8191242"/>
              <a:gd name="connsiteY121" fmla="*/ 3643777 h 5359243"/>
              <a:gd name="connsiteX122" fmla="*/ 5088037 w 8191242"/>
              <a:gd name="connsiteY122" fmla="*/ 3723484 h 5359243"/>
              <a:gd name="connsiteX123" fmla="*/ 4920724 w 8191242"/>
              <a:gd name="connsiteY123" fmla="*/ 3776973 h 5359243"/>
              <a:gd name="connsiteX124" fmla="*/ 4990588 w 8191242"/>
              <a:gd name="connsiteY124" fmla="*/ 3741878 h 5359243"/>
              <a:gd name="connsiteX125" fmla="*/ 5077993 w 8191242"/>
              <a:gd name="connsiteY125" fmla="*/ 3701004 h 5359243"/>
              <a:gd name="connsiteX126" fmla="*/ 5110140 w 8191242"/>
              <a:gd name="connsiteY126" fmla="*/ 3709178 h 5359243"/>
              <a:gd name="connsiteX127" fmla="*/ 5286955 w 8191242"/>
              <a:gd name="connsiteY127" fmla="*/ 3643777 h 5359243"/>
              <a:gd name="connsiteX128" fmla="*/ 5538014 w 8191242"/>
              <a:gd name="connsiteY128" fmla="*/ 3612798 h 5359243"/>
              <a:gd name="connsiteX129" fmla="*/ 5512843 w 8191242"/>
              <a:gd name="connsiteY129" fmla="*/ 3636033 h 5359243"/>
              <a:gd name="connsiteX130" fmla="*/ 5504452 w 8191242"/>
              <a:gd name="connsiteY130" fmla="*/ 3628288 h 5359243"/>
              <a:gd name="connsiteX131" fmla="*/ 5538014 w 8191242"/>
              <a:gd name="connsiteY131" fmla="*/ 3612798 h 5359243"/>
              <a:gd name="connsiteX132" fmla="*/ 5554472 w 8191242"/>
              <a:gd name="connsiteY132" fmla="*/ 3589564 h 5359243"/>
              <a:gd name="connsiteX133" fmla="*/ 5643216 w 8191242"/>
              <a:gd name="connsiteY133" fmla="*/ 3589564 h 5359243"/>
              <a:gd name="connsiteX134" fmla="*/ 5562539 w 8191242"/>
              <a:gd name="connsiteY134" fmla="*/ 3620544 h 5359243"/>
              <a:gd name="connsiteX135" fmla="*/ 5554472 w 8191242"/>
              <a:gd name="connsiteY135" fmla="*/ 3589564 h 5359243"/>
              <a:gd name="connsiteX136" fmla="*/ 5216759 w 8191242"/>
              <a:gd name="connsiteY136" fmla="*/ 3588596 h 5359243"/>
              <a:gd name="connsiteX137" fmla="*/ 5232097 w 8191242"/>
              <a:gd name="connsiteY137" fmla="*/ 3597309 h 5359243"/>
              <a:gd name="connsiteX138" fmla="*/ 5215318 w 8191242"/>
              <a:gd name="connsiteY138" fmla="*/ 3620544 h 5359243"/>
              <a:gd name="connsiteX139" fmla="*/ 5198535 w 8191242"/>
              <a:gd name="connsiteY139" fmla="*/ 3620544 h 5359243"/>
              <a:gd name="connsiteX140" fmla="*/ 5190147 w 8191242"/>
              <a:gd name="connsiteY140" fmla="*/ 3605054 h 5359243"/>
              <a:gd name="connsiteX141" fmla="*/ 5206926 w 8191242"/>
              <a:gd name="connsiteY141" fmla="*/ 3589564 h 5359243"/>
              <a:gd name="connsiteX142" fmla="*/ 5216759 w 8191242"/>
              <a:gd name="connsiteY142" fmla="*/ 3588596 h 5359243"/>
              <a:gd name="connsiteX143" fmla="*/ 5689685 w 8191242"/>
              <a:gd name="connsiteY143" fmla="*/ 3574075 h 5359243"/>
              <a:gd name="connsiteX144" fmla="*/ 5650961 w 8191242"/>
              <a:gd name="connsiteY144" fmla="*/ 3581819 h 5359243"/>
              <a:gd name="connsiteX145" fmla="*/ 5689685 w 8191242"/>
              <a:gd name="connsiteY145" fmla="*/ 3574075 h 5359243"/>
              <a:gd name="connsiteX146" fmla="*/ 5376021 w 8191242"/>
              <a:gd name="connsiteY146" fmla="*/ 3574075 h 5359243"/>
              <a:gd name="connsiteX147" fmla="*/ 5359858 w 8191242"/>
              <a:gd name="connsiteY147" fmla="*/ 3597309 h 5359243"/>
              <a:gd name="connsiteX148" fmla="*/ 5190147 w 8191242"/>
              <a:gd name="connsiteY148" fmla="*/ 3643777 h 5359243"/>
              <a:gd name="connsiteX149" fmla="*/ 5262879 w 8191242"/>
              <a:gd name="connsiteY149" fmla="*/ 3605054 h 5359243"/>
              <a:gd name="connsiteX150" fmla="*/ 5376021 w 8191242"/>
              <a:gd name="connsiteY150" fmla="*/ 3574075 h 5359243"/>
              <a:gd name="connsiteX151" fmla="*/ 5415633 w 8191242"/>
              <a:gd name="connsiteY151" fmla="*/ 3569235 h 5359243"/>
              <a:gd name="connsiteX152" fmla="*/ 5433461 w 8191242"/>
              <a:gd name="connsiteY152" fmla="*/ 3574075 h 5359243"/>
              <a:gd name="connsiteX153" fmla="*/ 5416681 w 8191242"/>
              <a:gd name="connsiteY153" fmla="*/ 3581819 h 5359243"/>
              <a:gd name="connsiteX154" fmla="*/ 5415633 w 8191242"/>
              <a:gd name="connsiteY154" fmla="*/ 3569235 h 5359243"/>
              <a:gd name="connsiteX155" fmla="*/ 5174081 w 8191242"/>
              <a:gd name="connsiteY155" fmla="*/ 3563656 h 5359243"/>
              <a:gd name="connsiteX156" fmla="*/ 5181982 w 8191242"/>
              <a:gd name="connsiteY156" fmla="*/ 3566243 h 5359243"/>
              <a:gd name="connsiteX157" fmla="*/ 5181138 w 8191242"/>
              <a:gd name="connsiteY157" fmla="*/ 3569193 h 5359243"/>
              <a:gd name="connsiteX158" fmla="*/ 5174081 w 8191242"/>
              <a:gd name="connsiteY158" fmla="*/ 3563656 h 5359243"/>
              <a:gd name="connsiteX159" fmla="*/ 5472832 w 8191242"/>
              <a:gd name="connsiteY159" fmla="*/ 3547936 h 5359243"/>
              <a:gd name="connsiteX160" fmla="*/ 5472726 w 8191242"/>
              <a:gd name="connsiteY160" fmla="*/ 3549702 h 5359243"/>
              <a:gd name="connsiteX161" fmla="*/ 5457342 w 8191242"/>
              <a:gd name="connsiteY161" fmla="*/ 3565361 h 5359243"/>
              <a:gd name="connsiteX162" fmla="*/ 5472832 w 8191242"/>
              <a:gd name="connsiteY162" fmla="*/ 3547936 h 5359243"/>
              <a:gd name="connsiteX163" fmla="*/ 5337299 w 8191242"/>
              <a:gd name="connsiteY163" fmla="*/ 3546967 h 5359243"/>
              <a:gd name="connsiteX164" fmla="*/ 5294702 w 8191242"/>
              <a:gd name="connsiteY164" fmla="*/ 3574075 h 5359243"/>
              <a:gd name="connsiteX165" fmla="*/ 5337299 w 8191242"/>
              <a:gd name="connsiteY165" fmla="*/ 3546967 h 5359243"/>
              <a:gd name="connsiteX166" fmla="*/ 5477671 w 8191242"/>
              <a:gd name="connsiteY166" fmla="*/ 3544669 h 5359243"/>
              <a:gd name="connsiteX167" fmla="*/ 5503811 w 8191242"/>
              <a:gd name="connsiteY167" fmla="*/ 3556649 h 5359243"/>
              <a:gd name="connsiteX168" fmla="*/ 5465086 w 8191242"/>
              <a:gd name="connsiteY168" fmla="*/ 3574075 h 5359243"/>
              <a:gd name="connsiteX169" fmla="*/ 5471863 w 8191242"/>
              <a:gd name="connsiteY169" fmla="*/ 3564274 h 5359243"/>
              <a:gd name="connsiteX170" fmla="*/ 5472726 w 8191242"/>
              <a:gd name="connsiteY170" fmla="*/ 3549702 h 5359243"/>
              <a:gd name="connsiteX171" fmla="*/ 5771003 w 8191242"/>
              <a:gd name="connsiteY171" fmla="*/ 3539222 h 5359243"/>
              <a:gd name="connsiteX172" fmla="*/ 5721952 w 8191242"/>
              <a:gd name="connsiteY172" fmla="*/ 3564393 h 5359243"/>
              <a:gd name="connsiteX173" fmla="*/ 5697427 w 8191242"/>
              <a:gd name="connsiteY173" fmla="*/ 3589564 h 5359243"/>
              <a:gd name="connsiteX174" fmla="*/ 5771003 w 8191242"/>
              <a:gd name="connsiteY174" fmla="*/ 3539222 h 5359243"/>
              <a:gd name="connsiteX175" fmla="*/ 5619979 w 8191242"/>
              <a:gd name="connsiteY175" fmla="*/ 3539222 h 5359243"/>
              <a:gd name="connsiteX176" fmla="*/ 5425038 w 8191242"/>
              <a:gd name="connsiteY176" fmla="*/ 3603247 h 5359243"/>
              <a:gd name="connsiteX177" fmla="*/ 5286955 w 8191242"/>
              <a:gd name="connsiteY177" fmla="*/ 3635260 h 5359243"/>
              <a:gd name="connsiteX178" fmla="*/ 5619979 w 8191242"/>
              <a:gd name="connsiteY178" fmla="*/ 3539222 h 5359243"/>
              <a:gd name="connsiteX179" fmla="*/ 5648056 w 8191242"/>
              <a:gd name="connsiteY179" fmla="*/ 3523733 h 5359243"/>
              <a:gd name="connsiteX180" fmla="*/ 5674192 w 8191242"/>
              <a:gd name="connsiteY180" fmla="*/ 3523733 h 5359243"/>
              <a:gd name="connsiteX181" fmla="*/ 5674195 w 8191242"/>
              <a:gd name="connsiteY181" fmla="*/ 3523733 h 5359243"/>
              <a:gd name="connsiteX182" fmla="*/ 5627726 w 8191242"/>
              <a:gd name="connsiteY182" fmla="*/ 3546967 h 5359243"/>
              <a:gd name="connsiteX183" fmla="*/ 5648056 w 8191242"/>
              <a:gd name="connsiteY183" fmla="*/ 3523733 h 5359243"/>
              <a:gd name="connsiteX184" fmla="*/ 5569640 w 8191242"/>
              <a:gd name="connsiteY184" fmla="*/ 3512117 h 5359243"/>
              <a:gd name="connsiteX185" fmla="*/ 5577384 w 8191242"/>
              <a:gd name="connsiteY185" fmla="*/ 3523733 h 5359243"/>
              <a:gd name="connsiteX186" fmla="*/ 5569640 w 8191242"/>
              <a:gd name="connsiteY186" fmla="*/ 3515988 h 5359243"/>
              <a:gd name="connsiteX187" fmla="*/ 5561895 w 8191242"/>
              <a:gd name="connsiteY187" fmla="*/ 3539222 h 5359243"/>
              <a:gd name="connsiteX188" fmla="*/ 5561895 w 8191242"/>
              <a:gd name="connsiteY188" fmla="*/ 3523733 h 5359243"/>
              <a:gd name="connsiteX189" fmla="*/ 5569640 w 8191242"/>
              <a:gd name="connsiteY189" fmla="*/ 3512117 h 5359243"/>
              <a:gd name="connsiteX190" fmla="*/ 5763259 w 8191242"/>
              <a:gd name="connsiteY190" fmla="*/ 3492753 h 5359243"/>
              <a:gd name="connsiteX191" fmla="*/ 5674192 w 8191242"/>
              <a:gd name="connsiteY191" fmla="*/ 3523733 h 5359243"/>
              <a:gd name="connsiteX192" fmla="*/ 5763259 w 8191242"/>
              <a:gd name="connsiteY192" fmla="*/ 3492753 h 5359243"/>
              <a:gd name="connsiteX193" fmla="*/ 5514458 w 8191242"/>
              <a:gd name="connsiteY193" fmla="*/ 3492753 h 5359243"/>
              <a:gd name="connsiteX194" fmla="*/ 5481542 w 8191242"/>
              <a:gd name="connsiteY194" fmla="*/ 3523733 h 5359243"/>
              <a:gd name="connsiteX195" fmla="*/ 5514458 w 8191242"/>
              <a:gd name="connsiteY195" fmla="*/ 3492753 h 5359243"/>
              <a:gd name="connsiteX196" fmla="*/ 5279212 w 8191242"/>
              <a:gd name="connsiteY196" fmla="*/ 3485009 h 5359243"/>
              <a:gd name="connsiteX197" fmla="*/ 5263723 w 8191242"/>
              <a:gd name="connsiteY197" fmla="*/ 3492753 h 5359243"/>
              <a:gd name="connsiteX198" fmla="*/ 5279212 w 8191242"/>
              <a:gd name="connsiteY198" fmla="*/ 3485009 h 5359243"/>
              <a:gd name="connsiteX199" fmla="*/ 5642355 w 8191242"/>
              <a:gd name="connsiteY199" fmla="*/ 3477264 h 5359243"/>
              <a:gd name="connsiteX200" fmla="*/ 5658706 w 8191242"/>
              <a:gd name="connsiteY200" fmla="*/ 3477264 h 5359243"/>
              <a:gd name="connsiteX201" fmla="*/ 5658706 w 8191242"/>
              <a:gd name="connsiteY201" fmla="*/ 3508243 h 5359243"/>
              <a:gd name="connsiteX202" fmla="*/ 5593303 w 8191242"/>
              <a:gd name="connsiteY202" fmla="*/ 3531478 h 5359243"/>
              <a:gd name="connsiteX203" fmla="*/ 5585129 w 8191242"/>
              <a:gd name="connsiteY203" fmla="*/ 3515988 h 5359243"/>
              <a:gd name="connsiteX204" fmla="*/ 5626005 w 8191242"/>
              <a:gd name="connsiteY204" fmla="*/ 3485009 h 5359243"/>
              <a:gd name="connsiteX205" fmla="*/ 5642355 w 8191242"/>
              <a:gd name="connsiteY205" fmla="*/ 3477264 h 5359243"/>
              <a:gd name="connsiteX206" fmla="*/ 5689685 w 8191242"/>
              <a:gd name="connsiteY206" fmla="*/ 3469520 h 5359243"/>
              <a:gd name="connsiteX207" fmla="*/ 5697430 w 8191242"/>
              <a:gd name="connsiteY207" fmla="*/ 3492753 h 5359243"/>
              <a:gd name="connsiteX208" fmla="*/ 5681940 w 8191242"/>
              <a:gd name="connsiteY208" fmla="*/ 3485009 h 5359243"/>
              <a:gd name="connsiteX209" fmla="*/ 5674195 w 8191242"/>
              <a:gd name="connsiteY209" fmla="*/ 3500499 h 5359243"/>
              <a:gd name="connsiteX210" fmla="*/ 5674195 w 8191242"/>
              <a:gd name="connsiteY210" fmla="*/ 3485009 h 5359243"/>
              <a:gd name="connsiteX211" fmla="*/ 5689685 w 8191242"/>
              <a:gd name="connsiteY211" fmla="*/ 3477264 h 5359243"/>
              <a:gd name="connsiteX212" fmla="*/ 5689685 w 8191242"/>
              <a:gd name="connsiteY212" fmla="*/ 3469520 h 5359243"/>
              <a:gd name="connsiteX213" fmla="*/ 5460669 w 8191242"/>
              <a:gd name="connsiteY213" fmla="*/ 3467031 h 5359243"/>
              <a:gd name="connsiteX214" fmla="*/ 5464392 w 8191242"/>
              <a:gd name="connsiteY214" fmla="*/ 3467031 h 5359243"/>
              <a:gd name="connsiteX215" fmla="*/ 5461366 w 8191242"/>
              <a:gd name="connsiteY215" fmla="*/ 3470051 h 5359243"/>
              <a:gd name="connsiteX216" fmla="*/ 5763259 w 8191242"/>
              <a:gd name="connsiteY216" fmla="*/ 3442414 h 5359243"/>
              <a:gd name="connsiteX217" fmla="*/ 5786493 w 8191242"/>
              <a:gd name="connsiteY217" fmla="*/ 3469521 h 5359243"/>
              <a:gd name="connsiteX218" fmla="*/ 5771003 w 8191242"/>
              <a:gd name="connsiteY218" fmla="*/ 3469521 h 5359243"/>
              <a:gd name="connsiteX219" fmla="*/ 5778749 w 8191242"/>
              <a:gd name="connsiteY219" fmla="*/ 3460486 h 5359243"/>
              <a:gd name="connsiteX220" fmla="*/ 5763259 w 8191242"/>
              <a:gd name="connsiteY220" fmla="*/ 3460486 h 5359243"/>
              <a:gd name="connsiteX221" fmla="*/ 5763259 w 8191242"/>
              <a:gd name="connsiteY221" fmla="*/ 3442414 h 5359243"/>
              <a:gd name="connsiteX222" fmla="*/ 5747215 w 8191242"/>
              <a:gd name="connsiteY222" fmla="*/ 3442414 h 5359243"/>
              <a:gd name="connsiteX223" fmla="*/ 5747215 w 8191242"/>
              <a:gd name="connsiteY223" fmla="*/ 3475976 h 5359243"/>
              <a:gd name="connsiteX224" fmla="*/ 5705725 w 8191242"/>
              <a:gd name="connsiteY224" fmla="*/ 3492756 h 5359243"/>
              <a:gd name="connsiteX225" fmla="*/ 5697427 w 8191242"/>
              <a:gd name="connsiteY225" fmla="*/ 3475976 h 5359243"/>
              <a:gd name="connsiteX226" fmla="*/ 5747215 w 8191242"/>
              <a:gd name="connsiteY226" fmla="*/ 3442414 h 5359243"/>
              <a:gd name="connsiteX227" fmla="*/ 5819106 w 8191242"/>
              <a:gd name="connsiteY227" fmla="*/ 3440479 h 5359243"/>
              <a:gd name="connsiteX228" fmla="*/ 5829091 w 8191242"/>
              <a:gd name="connsiteY228" fmla="*/ 3450158 h 5359243"/>
              <a:gd name="connsiteX229" fmla="*/ 5803531 w 8191242"/>
              <a:gd name="connsiteY229" fmla="*/ 3457904 h 5359243"/>
              <a:gd name="connsiteX230" fmla="*/ 5806727 w 8191242"/>
              <a:gd name="connsiteY230" fmla="*/ 3442414 h 5359243"/>
              <a:gd name="connsiteX231" fmla="*/ 5819106 w 8191242"/>
              <a:gd name="connsiteY231" fmla="*/ 3440479 h 5359243"/>
              <a:gd name="connsiteX232" fmla="*/ 5987856 w 8191242"/>
              <a:gd name="connsiteY232" fmla="*/ 3426924 h 5359243"/>
              <a:gd name="connsiteX233" fmla="*/ 5778749 w 8191242"/>
              <a:gd name="connsiteY233" fmla="*/ 3492756 h 5359243"/>
              <a:gd name="connsiteX234" fmla="*/ 5987856 w 8191242"/>
              <a:gd name="connsiteY234" fmla="*/ 3426924 h 5359243"/>
              <a:gd name="connsiteX235" fmla="*/ 5529623 w 8191242"/>
              <a:gd name="connsiteY235" fmla="*/ 3426924 h 5359243"/>
              <a:gd name="connsiteX236" fmla="*/ 5529623 w 8191242"/>
              <a:gd name="connsiteY236" fmla="*/ 3435316 h 5359243"/>
              <a:gd name="connsiteX237" fmla="*/ 5538661 w 8191242"/>
              <a:gd name="connsiteY237" fmla="*/ 3435316 h 5359243"/>
              <a:gd name="connsiteX238" fmla="*/ 5529623 w 8191242"/>
              <a:gd name="connsiteY238" fmla="*/ 3477267 h 5359243"/>
              <a:gd name="connsiteX239" fmla="*/ 5529623 w 8191242"/>
              <a:gd name="connsiteY239" fmla="*/ 3468878 h 5359243"/>
              <a:gd name="connsiteX240" fmla="*/ 5520588 w 8191242"/>
              <a:gd name="connsiteY240" fmla="*/ 3468878 h 5359243"/>
              <a:gd name="connsiteX241" fmla="*/ 5520235 w 8191242"/>
              <a:gd name="connsiteY241" fmla="*/ 3467236 h 5359243"/>
              <a:gd name="connsiteX242" fmla="*/ 5455320 w 8191242"/>
              <a:gd name="connsiteY242" fmla="*/ 3489175 h 5359243"/>
              <a:gd name="connsiteX243" fmla="*/ 5383750 w 8191242"/>
              <a:gd name="connsiteY243" fmla="*/ 3523396 h 5359243"/>
              <a:gd name="connsiteX244" fmla="*/ 5416006 w 8191242"/>
              <a:gd name="connsiteY244" fmla="*/ 3467031 h 5359243"/>
              <a:gd name="connsiteX245" fmla="*/ 5432134 w 8191242"/>
              <a:gd name="connsiteY245" fmla="*/ 3483136 h 5359243"/>
              <a:gd name="connsiteX246" fmla="*/ 5448263 w 8191242"/>
              <a:gd name="connsiteY246" fmla="*/ 3483136 h 5359243"/>
              <a:gd name="connsiteX247" fmla="*/ 5461366 w 8191242"/>
              <a:gd name="connsiteY247" fmla="*/ 3470051 h 5359243"/>
              <a:gd name="connsiteX248" fmla="*/ 5464392 w 8191242"/>
              <a:gd name="connsiteY248" fmla="*/ 3483136 h 5359243"/>
              <a:gd name="connsiteX249" fmla="*/ 5480520 w 8191242"/>
              <a:gd name="connsiteY249" fmla="*/ 3467031 h 5359243"/>
              <a:gd name="connsiteX250" fmla="*/ 5504713 w 8191242"/>
              <a:gd name="connsiteY250" fmla="*/ 3450930 h 5359243"/>
              <a:gd name="connsiteX251" fmla="*/ 5509752 w 8191242"/>
              <a:gd name="connsiteY251" fmla="*/ 3461999 h 5359243"/>
              <a:gd name="connsiteX252" fmla="*/ 5520119 w 8191242"/>
              <a:gd name="connsiteY252" fmla="*/ 3466705 h 5359243"/>
              <a:gd name="connsiteX253" fmla="*/ 5517199 w 8191242"/>
              <a:gd name="connsiteY253" fmla="*/ 3453144 h 5359243"/>
              <a:gd name="connsiteX254" fmla="*/ 5520588 w 8191242"/>
              <a:gd name="connsiteY254" fmla="*/ 3443707 h 5359243"/>
              <a:gd name="connsiteX255" fmla="*/ 5520588 w 8191242"/>
              <a:gd name="connsiteY255" fmla="*/ 3443707 h 5359243"/>
              <a:gd name="connsiteX256" fmla="*/ 5529623 w 8191242"/>
              <a:gd name="connsiteY256" fmla="*/ 3426924 h 5359243"/>
              <a:gd name="connsiteX257" fmla="*/ 5755514 w 8191242"/>
              <a:gd name="connsiteY257" fmla="*/ 3419180 h 5359243"/>
              <a:gd name="connsiteX258" fmla="*/ 5697910 w 8191242"/>
              <a:gd name="connsiteY258" fmla="*/ 3450158 h 5359243"/>
              <a:gd name="connsiteX259" fmla="*/ 5689682 w 8191242"/>
              <a:gd name="connsiteY259" fmla="*/ 3442414 h 5359243"/>
              <a:gd name="connsiteX260" fmla="*/ 5755514 w 8191242"/>
              <a:gd name="connsiteY260" fmla="*/ 3419180 h 5359243"/>
              <a:gd name="connsiteX261" fmla="*/ 5762066 w 8191242"/>
              <a:gd name="connsiteY261" fmla="*/ 3402798 h 5359243"/>
              <a:gd name="connsiteX262" fmla="*/ 5771114 w 8191242"/>
              <a:gd name="connsiteY262" fmla="*/ 3407824 h 5359243"/>
              <a:gd name="connsiteX263" fmla="*/ 5762066 w 8191242"/>
              <a:gd name="connsiteY263" fmla="*/ 3418882 h 5359243"/>
              <a:gd name="connsiteX264" fmla="*/ 5762066 w 8191242"/>
              <a:gd name="connsiteY264" fmla="*/ 3402796 h 5359243"/>
              <a:gd name="connsiteX265" fmla="*/ 5762066 w 8191242"/>
              <a:gd name="connsiteY265" fmla="*/ 3402797 h 5359243"/>
              <a:gd name="connsiteX266" fmla="*/ 5762066 w 8191242"/>
              <a:gd name="connsiteY266" fmla="*/ 3402798 h 5359243"/>
              <a:gd name="connsiteX267" fmla="*/ 5762066 w 8191242"/>
              <a:gd name="connsiteY267" fmla="*/ 3402797 h 5359243"/>
              <a:gd name="connsiteX268" fmla="*/ 5675648 w 8191242"/>
              <a:gd name="connsiteY268" fmla="*/ 3402722 h 5359243"/>
              <a:gd name="connsiteX269" fmla="*/ 5697430 w 8191242"/>
              <a:gd name="connsiteY269" fmla="*/ 3411435 h 5359243"/>
              <a:gd name="connsiteX270" fmla="*/ 5666451 w 8191242"/>
              <a:gd name="connsiteY270" fmla="*/ 3434669 h 5359243"/>
              <a:gd name="connsiteX271" fmla="*/ 5666451 w 8191242"/>
              <a:gd name="connsiteY271" fmla="*/ 3403691 h 5359243"/>
              <a:gd name="connsiteX272" fmla="*/ 5675648 w 8191242"/>
              <a:gd name="connsiteY272" fmla="*/ 3402722 h 5359243"/>
              <a:gd name="connsiteX273" fmla="*/ 5640743 w 8191242"/>
              <a:gd name="connsiteY273" fmla="*/ 3401868 h 5359243"/>
              <a:gd name="connsiteX274" fmla="*/ 5642109 w 8191242"/>
              <a:gd name="connsiteY274" fmla="*/ 3403691 h 5359243"/>
              <a:gd name="connsiteX275" fmla="*/ 5641280 w 8191242"/>
              <a:gd name="connsiteY275" fmla="*/ 3405627 h 5359243"/>
              <a:gd name="connsiteX276" fmla="*/ 5822496 w 8191242"/>
              <a:gd name="connsiteY276" fmla="*/ 3398330 h 5359243"/>
              <a:gd name="connsiteX277" fmla="*/ 5814429 w 8191242"/>
              <a:gd name="connsiteY277" fmla="*/ 3402722 h 5359243"/>
              <a:gd name="connsiteX278" fmla="*/ 5801982 w 8191242"/>
              <a:gd name="connsiteY278" fmla="*/ 3403691 h 5359243"/>
              <a:gd name="connsiteX279" fmla="*/ 5827915 w 8191242"/>
              <a:gd name="connsiteY279" fmla="*/ 3396913 h 5359243"/>
              <a:gd name="connsiteX280" fmla="*/ 5860070 w 8191242"/>
              <a:gd name="connsiteY280" fmla="*/ 3442414 h 5359243"/>
              <a:gd name="connsiteX281" fmla="*/ 5826876 w 8191242"/>
              <a:gd name="connsiteY281" fmla="*/ 3442414 h 5359243"/>
              <a:gd name="connsiteX282" fmla="*/ 5843472 w 8191242"/>
              <a:gd name="connsiteY282" fmla="*/ 3426924 h 5359243"/>
              <a:gd name="connsiteX283" fmla="*/ 5835174 w 8191242"/>
              <a:gd name="connsiteY283" fmla="*/ 3411435 h 5359243"/>
              <a:gd name="connsiteX284" fmla="*/ 5827459 w 8191242"/>
              <a:gd name="connsiteY284" fmla="*/ 3397033 h 5359243"/>
              <a:gd name="connsiteX285" fmla="*/ 6061002 w 8191242"/>
              <a:gd name="connsiteY285" fmla="*/ 3395945 h 5359243"/>
              <a:gd name="connsiteX286" fmla="*/ 5995602 w 8191242"/>
              <a:gd name="connsiteY286" fmla="*/ 3419180 h 5359243"/>
              <a:gd name="connsiteX287" fmla="*/ 6061002 w 8191242"/>
              <a:gd name="connsiteY287" fmla="*/ 3395945 h 5359243"/>
              <a:gd name="connsiteX288" fmla="*/ 5826876 w 8191242"/>
              <a:gd name="connsiteY288" fmla="*/ 3395945 h 5359243"/>
              <a:gd name="connsiteX289" fmla="*/ 5827459 w 8191242"/>
              <a:gd name="connsiteY289" fmla="*/ 3397033 h 5359243"/>
              <a:gd name="connsiteX290" fmla="*/ 5822496 w 8191242"/>
              <a:gd name="connsiteY290" fmla="*/ 3398330 h 5359243"/>
              <a:gd name="connsiteX291" fmla="*/ 5704620 w 8191242"/>
              <a:gd name="connsiteY291" fmla="*/ 3395901 h 5359243"/>
              <a:gd name="connsiteX292" fmla="*/ 5697724 w 8191242"/>
              <a:gd name="connsiteY292" fmla="*/ 3402797 h 5359243"/>
              <a:gd name="connsiteX293" fmla="*/ 5705767 w 8191242"/>
              <a:gd name="connsiteY293" fmla="*/ 3402797 h 5359243"/>
              <a:gd name="connsiteX294" fmla="*/ 5689682 w 8191242"/>
              <a:gd name="connsiteY294" fmla="*/ 3402797 h 5359243"/>
              <a:gd name="connsiteX295" fmla="*/ 5705767 w 8191242"/>
              <a:gd name="connsiteY295" fmla="*/ 3394755 h 5359243"/>
              <a:gd name="connsiteX296" fmla="*/ 5706255 w 8191242"/>
              <a:gd name="connsiteY296" fmla="*/ 3395148 h 5359243"/>
              <a:gd name="connsiteX297" fmla="*/ 5704620 w 8191242"/>
              <a:gd name="connsiteY297" fmla="*/ 3395901 h 5359243"/>
              <a:gd name="connsiteX298" fmla="*/ 5755580 w 8191242"/>
              <a:gd name="connsiteY298" fmla="*/ 3391640 h 5359243"/>
              <a:gd name="connsiteX299" fmla="*/ 5754024 w 8191242"/>
              <a:gd name="connsiteY299" fmla="*/ 3394755 h 5359243"/>
              <a:gd name="connsiteX300" fmla="*/ 5753063 w 8191242"/>
              <a:gd name="connsiteY300" fmla="*/ 3393555 h 5359243"/>
              <a:gd name="connsiteX301" fmla="*/ 5963848 w 8191242"/>
              <a:gd name="connsiteY301" fmla="*/ 3387428 h 5359243"/>
              <a:gd name="connsiteX302" fmla="*/ 5968493 w 8191242"/>
              <a:gd name="connsiteY302" fmla="*/ 3392075 h 5359243"/>
              <a:gd name="connsiteX303" fmla="*/ 5964622 w 8191242"/>
              <a:gd name="connsiteY303" fmla="*/ 3395945 h 5359243"/>
              <a:gd name="connsiteX304" fmla="*/ 5952522 w 8191242"/>
              <a:gd name="connsiteY304" fmla="*/ 3386385 h 5359243"/>
              <a:gd name="connsiteX305" fmla="*/ 5956878 w 8191242"/>
              <a:gd name="connsiteY305" fmla="*/ 3411435 h 5359243"/>
              <a:gd name="connsiteX306" fmla="*/ 5918154 w 8191242"/>
              <a:gd name="connsiteY306" fmla="*/ 3419180 h 5359243"/>
              <a:gd name="connsiteX307" fmla="*/ 5910409 w 8191242"/>
              <a:gd name="connsiteY307" fmla="*/ 3395945 h 5359243"/>
              <a:gd name="connsiteX308" fmla="*/ 5949133 w 8191242"/>
              <a:gd name="connsiteY308" fmla="*/ 3388201 h 5359243"/>
              <a:gd name="connsiteX309" fmla="*/ 5952522 w 8191242"/>
              <a:gd name="connsiteY309" fmla="*/ 3386385 h 5359243"/>
              <a:gd name="connsiteX310" fmla="*/ 5975270 w 8191242"/>
              <a:gd name="connsiteY310" fmla="*/ 3385297 h 5359243"/>
              <a:gd name="connsiteX311" fmla="*/ 5980112 w 8191242"/>
              <a:gd name="connsiteY311" fmla="*/ 3403691 h 5359243"/>
              <a:gd name="connsiteX312" fmla="*/ 5968493 w 8191242"/>
              <a:gd name="connsiteY312" fmla="*/ 3392075 h 5359243"/>
              <a:gd name="connsiteX313" fmla="*/ 5956878 w 8191242"/>
              <a:gd name="connsiteY313" fmla="*/ 3380456 h 5359243"/>
              <a:gd name="connsiteX314" fmla="*/ 5963654 w 8191242"/>
              <a:gd name="connsiteY314" fmla="*/ 3385297 h 5359243"/>
              <a:gd name="connsiteX315" fmla="*/ 5963848 w 8191242"/>
              <a:gd name="connsiteY315" fmla="*/ 3387428 h 5359243"/>
              <a:gd name="connsiteX316" fmla="*/ 6150496 w 8191242"/>
              <a:gd name="connsiteY316" fmla="*/ 3372711 h 5359243"/>
              <a:gd name="connsiteX317" fmla="*/ 6133070 w 8191242"/>
              <a:gd name="connsiteY317" fmla="*/ 3392075 h 5359243"/>
              <a:gd name="connsiteX318" fmla="*/ 6104030 w 8191242"/>
              <a:gd name="connsiteY318" fmla="*/ 3388201 h 5359243"/>
              <a:gd name="connsiteX319" fmla="*/ 6104030 w 8191242"/>
              <a:gd name="connsiteY319" fmla="*/ 3395945 h 5359243"/>
              <a:gd name="connsiteX320" fmla="*/ 6077891 w 8191242"/>
              <a:gd name="connsiteY320" fmla="*/ 3403691 h 5359243"/>
              <a:gd name="connsiteX321" fmla="*/ 6069178 w 8191242"/>
              <a:gd name="connsiteY321" fmla="*/ 3395945 h 5359243"/>
              <a:gd name="connsiteX322" fmla="*/ 6104029 w 8191242"/>
              <a:gd name="connsiteY322" fmla="*/ 3388201 h 5359243"/>
              <a:gd name="connsiteX323" fmla="*/ 6150496 w 8191242"/>
              <a:gd name="connsiteY323" fmla="*/ 3372711 h 5359243"/>
              <a:gd name="connsiteX324" fmla="*/ 5867811 w 8191242"/>
              <a:gd name="connsiteY324" fmla="*/ 3372711 h 5359243"/>
              <a:gd name="connsiteX325" fmla="*/ 5898791 w 8191242"/>
              <a:gd name="connsiteY325" fmla="*/ 3403691 h 5359243"/>
              <a:gd name="connsiteX326" fmla="*/ 5883301 w 8191242"/>
              <a:gd name="connsiteY326" fmla="*/ 3434669 h 5359243"/>
              <a:gd name="connsiteX327" fmla="*/ 5860067 w 8191242"/>
              <a:gd name="connsiteY327" fmla="*/ 3419180 h 5359243"/>
              <a:gd name="connsiteX328" fmla="*/ 5860067 w 8191242"/>
              <a:gd name="connsiteY328" fmla="*/ 3388201 h 5359243"/>
              <a:gd name="connsiteX329" fmla="*/ 5875557 w 8191242"/>
              <a:gd name="connsiteY329" fmla="*/ 3426924 h 5359243"/>
              <a:gd name="connsiteX330" fmla="*/ 5883301 w 8191242"/>
              <a:gd name="connsiteY330" fmla="*/ 3403691 h 5359243"/>
              <a:gd name="connsiteX331" fmla="*/ 5867811 w 8191242"/>
              <a:gd name="connsiteY331" fmla="*/ 3372711 h 5359243"/>
              <a:gd name="connsiteX332" fmla="*/ 5729896 w 8191242"/>
              <a:gd name="connsiteY332" fmla="*/ 3370625 h 5359243"/>
              <a:gd name="connsiteX333" fmla="*/ 5741959 w 8191242"/>
              <a:gd name="connsiteY333" fmla="*/ 3379673 h 5359243"/>
              <a:gd name="connsiteX334" fmla="*/ 5753063 w 8191242"/>
              <a:gd name="connsiteY334" fmla="*/ 3393555 h 5359243"/>
              <a:gd name="connsiteX335" fmla="*/ 5736934 w 8191242"/>
              <a:gd name="connsiteY335" fmla="*/ 3405812 h 5359243"/>
              <a:gd name="connsiteX336" fmla="*/ 5722481 w 8191242"/>
              <a:gd name="connsiteY336" fmla="*/ 3408200 h 5359243"/>
              <a:gd name="connsiteX337" fmla="*/ 5706255 w 8191242"/>
              <a:gd name="connsiteY337" fmla="*/ 3395148 h 5359243"/>
              <a:gd name="connsiteX338" fmla="*/ 5715819 w 8191242"/>
              <a:gd name="connsiteY338" fmla="*/ 3390732 h 5359243"/>
              <a:gd name="connsiteX339" fmla="*/ 5729896 w 8191242"/>
              <a:gd name="connsiteY339" fmla="*/ 3402797 h 5359243"/>
              <a:gd name="connsiteX340" fmla="*/ 5737939 w 8191242"/>
              <a:gd name="connsiteY340" fmla="*/ 3394755 h 5359243"/>
              <a:gd name="connsiteX341" fmla="*/ 5729896 w 8191242"/>
              <a:gd name="connsiteY341" fmla="*/ 3370625 h 5359243"/>
              <a:gd name="connsiteX342" fmla="*/ 6045390 w 8191242"/>
              <a:gd name="connsiteY342" fmla="*/ 3364966 h 5359243"/>
              <a:gd name="connsiteX343" fmla="*/ 6003900 w 8191242"/>
              <a:gd name="connsiteY343" fmla="*/ 3395945 h 5359243"/>
              <a:gd name="connsiteX344" fmla="*/ 5995602 w 8191242"/>
              <a:gd name="connsiteY344" fmla="*/ 3372711 h 5359243"/>
              <a:gd name="connsiteX345" fmla="*/ 6045390 w 8191242"/>
              <a:gd name="connsiteY345" fmla="*/ 3364966 h 5359243"/>
              <a:gd name="connsiteX346" fmla="*/ 6103059 w 8191242"/>
              <a:gd name="connsiteY346" fmla="*/ 3345603 h 5359243"/>
              <a:gd name="connsiteX347" fmla="*/ 6070144 w 8191242"/>
              <a:gd name="connsiteY347" fmla="*/ 3380456 h 5359243"/>
              <a:gd name="connsiteX348" fmla="*/ 6053686 w 8191242"/>
              <a:gd name="connsiteY348" fmla="*/ 3371742 h 5359243"/>
              <a:gd name="connsiteX349" fmla="*/ 6103059 w 8191242"/>
              <a:gd name="connsiteY349" fmla="*/ 3345603 h 5359243"/>
              <a:gd name="connsiteX350" fmla="*/ 5834418 w 8191242"/>
              <a:gd name="connsiteY350" fmla="*/ 3344032 h 5359243"/>
              <a:gd name="connsiteX351" fmla="*/ 5836211 w 8191242"/>
              <a:gd name="connsiteY351" fmla="*/ 3345496 h 5359243"/>
              <a:gd name="connsiteX352" fmla="*/ 5835345 w 8191242"/>
              <a:gd name="connsiteY352" fmla="*/ 3346252 h 5359243"/>
              <a:gd name="connsiteX353" fmla="*/ 5722445 w 8191242"/>
              <a:gd name="connsiteY353" fmla="*/ 3330148 h 5359243"/>
              <a:gd name="connsiteX354" fmla="*/ 5738573 w 8191242"/>
              <a:gd name="connsiteY354" fmla="*/ 3354305 h 5359243"/>
              <a:gd name="connsiteX355" fmla="*/ 5722445 w 8191242"/>
              <a:gd name="connsiteY355" fmla="*/ 3330148 h 5359243"/>
              <a:gd name="connsiteX356" fmla="*/ 6119518 w 8191242"/>
              <a:gd name="connsiteY356" fmla="*/ 3330114 h 5359243"/>
              <a:gd name="connsiteX357" fmla="*/ 6150496 w 8191242"/>
              <a:gd name="connsiteY357" fmla="*/ 3330114 h 5359243"/>
              <a:gd name="connsiteX358" fmla="*/ 6127262 w 8191242"/>
              <a:gd name="connsiteY358" fmla="*/ 3353348 h 5359243"/>
              <a:gd name="connsiteX359" fmla="*/ 6119518 w 8191242"/>
              <a:gd name="connsiteY359" fmla="*/ 3330114 h 5359243"/>
              <a:gd name="connsiteX360" fmla="*/ 5757668 w 8191242"/>
              <a:gd name="connsiteY360" fmla="*/ 3329281 h 5359243"/>
              <a:gd name="connsiteX361" fmla="*/ 5770108 w 8191242"/>
              <a:gd name="connsiteY361" fmla="*/ 3330412 h 5359243"/>
              <a:gd name="connsiteX362" fmla="*/ 5762066 w 8191242"/>
              <a:gd name="connsiteY362" fmla="*/ 3338456 h 5359243"/>
              <a:gd name="connsiteX363" fmla="*/ 5754024 w 8191242"/>
              <a:gd name="connsiteY363" fmla="*/ 3346498 h 5359243"/>
              <a:gd name="connsiteX364" fmla="*/ 5770108 w 8191242"/>
              <a:gd name="connsiteY364" fmla="*/ 3370625 h 5359243"/>
              <a:gd name="connsiteX365" fmla="*/ 5778151 w 8191242"/>
              <a:gd name="connsiteY365" fmla="*/ 3354540 h 5359243"/>
              <a:gd name="connsiteX366" fmla="*/ 5778151 w 8191242"/>
              <a:gd name="connsiteY366" fmla="*/ 3362583 h 5359243"/>
              <a:gd name="connsiteX367" fmla="*/ 5786196 w 8191242"/>
              <a:gd name="connsiteY367" fmla="*/ 3370625 h 5359243"/>
              <a:gd name="connsiteX368" fmla="*/ 5765836 w 8191242"/>
              <a:gd name="connsiteY368" fmla="*/ 3389853 h 5359243"/>
              <a:gd name="connsiteX369" fmla="*/ 5762066 w 8191242"/>
              <a:gd name="connsiteY369" fmla="*/ 3402796 h 5359243"/>
              <a:gd name="connsiteX370" fmla="*/ 5762066 w 8191242"/>
              <a:gd name="connsiteY370" fmla="*/ 3386710 h 5359243"/>
              <a:gd name="connsiteX371" fmla="*/ 5755580 w 8191242"/>
              <a:gd name="connsiteY371" fmla="*/ 3391640 h 5359243"/>
              <a:gd name="connsiteX372" fmla="*/ 5762066 w 8191242"/>
              <a:gd name="connsiteY372" fmla="*/ 3378668 h 5359243"/>
              <a:gd name="connsiteX373" fmla="*/ 5754024 w 8191242"/>
              <a:gd name="connsiteY373" fmla="*/ 3330412 h 5359243"/>
              <a:gd name="connsiteX374" fmla="*/ 5757668 w 8191242"/>
              <a:gd name="connsiteY374" fmla="*/ 3329281 h 5359243"/>
              <a:gd name="connsiteX375" fmla="*/ 5819216 w 8191242"/>
              <a:gd name="connsiteY375" fmla="*/ 3322099 h 5359243"/>
              <a:gd name="connsiteX376" fmla="*/ 5830303 w 8191242"/>
              <a:gd name="connsiteY376" fmla="*/ 3334175 h 5359243"/>
              <a:gd name="connsiteX377" fmla="*/ 5834418 w 8191242"/>
              <a:gd name="connsiteY377" fmla="*/ 3344032 h 5359243"/>
              <a:gd name="connsiteX378" fmla="*/ 5827281 w 8191242"/>
              <a:gd name="connsiteY378" fmla="*/ 3338200 h 5359243"/>
              <a:gd name="connsiteX379" fmla="*/ 5835345 w 8191242"/>
              <a:gd name="connsiteY379" fmla="*/ 3386512 h 5359243"/>
              <a:gd name="connsiteX380" fmla="*/ 5803088 w 8191242"/>
              <a:gd name="connsiteY380" fmla="*/ 3378461 h 5359243"/>
              <a:gd name="connsiteX381" fmla="*/ 5803088 w 8191242"/>
              <a:gd name="connsiteY381" fmla="*/ 3346252 h 5359243"/>
              <a:gd name="connsiteX382" fmla="*/ 5819216 w 8191242"/>
              <a:gd name="connsiteY382" fmla="*/ 3370409 h 5359243"/>
              <a:gd name="connsiteX383" fmla="*/ 5819216 w 8191242"/>
              <a:gd name="connsiteY383" fmla="*/ 3322099 h 5359243"/>
              <a:gd name="connsiteX384" fmla="*/ 6177602 w 8191242"/>
              <a:gd name="connsiteY384" fmla="*/ 3321400 h 5359243"/>
              <a:gd name="connsiteX385" fmla="*/ 6189221 w 8191242"/>
              <a:gd name="connsiteY385" fmla="*/ 3337859 h 5359243"/>
              <a:gd name="connsiteX386" fmla="*/ 6165986 w 8191242"/>
              <a:gd name="connsiteY386" fmla="*/ 3322369 h 5359243"/>
              <a:gd name="connsiteX387" fmla="*/ 6177602 w 8191242"/>
              <a:gd name="connsiteY387" fmla="*/ 3321400 h 5359243"/>
              <a:gd name="connsiteX388" fmla="*/ 5867602 w 8191242"/>
              <a:gd name="connsiteY388" fmla="*/ 3305994 h 5359243"/>
              <a:gd name="connsiteX389" fmla="*/ 5875664 w 8191242"/>
              <a:gd name="connsiteY389" fmla="*/ 3354305 h 5359243"/>
              <a:gd name="connsiteX390" fmla="*/ 5859538 w 8191242"/>
              <a:gd name="connsiteY390" fmla="*/ 3338200 h 5359243"/>
              <a:gd name="connsiteX391" fmla="*/ 5843409 w 8191242"/>
              <a:gd name="connsiteY391" fmla="*/ 3362356 h 5359243"/>
              <a:gd name="connsiteX392" fmla="*/ 5838367 w 8191242"/>
              <a:gd name="connsiteY392" fmla="*/ 3347260 h 5359243"/>
              <a:gd name="connsiteX393" fmla="*/ 5836211 w 8191242"/>
              <a:gd name="connsiteY393" fmla="*/ 3345496 h 5359243"/>
              <a:gd name="connsiteX394" fmla="*/ 5843409 w 8191242"/>
              <a:gd name="connsiteY394" fmla="*/ 3339207 h 5359243"/>
              <a:gd name="connsiteX395" fmla="*/ 5851474 w 8191242"/>
              <a:gd name="connsiteY395" fmla="*/ 3338200 h 5359243"/>
              <a:gd name="connsiteX396" fmla="*/ 5859538 w 8191242"/>
              <a:gd name="connsiteY396" fmla="*/ 3322099 h 5359243"/>
              <a:gd name="connsiteX397" fmla="*/ 5851474 w 8191242"/>
              <a:gd name="connsiteY397" fmla="*/ 3330148 h 5359243"/>
              <a:gd name="connsiteX398" fmla="*/ 5863570 w 8191242"/>
              <a:gd name="connsiteY398" fmla="*/ 3327130 h 5359243"/>
              <a:gd name="connsiteX399" fmla="*/ 5852269 w 8191242"/>
              <a:gd name="connsiteY399" fmla="*/ 3307384 h 5359243"/>
              <a:gd name="connsiteX400" fmla="*/ 5859538 w 8191242"/>
              <a:gd name="connsiteY400" fmla="*/ 3306726 h 5359243"/>
              <a:gd name="connsiteX401" fmla="*/ 5862560 w 8191242"/>
              <a:gd name="connsiteY401" fmla="*/ 3306999 h 5359243"/>
              <a:gd name="connsiteX402" fmla="*/ 5862728 w 8191242"/>
              <a:gd name="connsiteY402" fmla="*/ 3306435 h 5359243"/>
              <a:gd name="connsiteX403" fmla="*/ 6382840 w 8191242"/>
              <a:gd name="connsiteY403" fmla="*/ 3299134 h 5359243"/>
              <a:gd name="connsiteX404" fmla="*/ 6297647 w 8191242"/>
              <a:gd name="connsiteY404" fmla="*/ 3322369 h 5359243"/>
              <a:gd name="connsiteX405" fmla="*/ 6328626 w 8191242"/>
              <a:gd name="connsiteY405" fmla="*/ 3322369 h 5359243"/>
              <a:gd name="connsiteX406" fmla="*/ 6382840 w 8191242"/>
              <a:gd name="connsiteY406" fmla="*/ 3299134 h 5359243"/>
              <a:gd name="connsiteX407" fmla="*/ 6158242 w 8191242"/>
              <a:gd name="connsiteY407" fmla="*/ 3291390 h 5359243"/>
              <a:gd name="connsiteX408" fmla="*/ 6142752 w 8191242"/>
              <a:gd name="connsiteY408" fmla="*/ 3314624 h 5359243"/>
              <a:gd name="connsiteX409" fmla="*/ 6158242 w 8191242"/>
              <a:gd name="connsiteY409" fmla="*/ 3291390 h 5359243"/>
              <a:gd name="connsiteX410" fmla="*/ 6102735 w 8191242"/>
              <a:gd name="connsiteY410" fmla="*/ 3291390 h 5359243"/>
              <a:gd name="connsiteX411" fmla="*/ 6127262 w 8191242"/>
              <a:gd name="connsiteY411" fmla="*/ 3314624 h 5359243"/>
              <a:gd name="connsiteX412" fmla="*/ 6102735 w 8191242"/>
              <a:gd name="connsiteY412" fmla="*/ 3330114 h 5359243"/>
              <a:gd name="connsiteX413" fmla="*/ 6078211 w 8191242"/>
              <a:gd name="connsiteY413" fmla="*/ 3337859 h 5359243"/>
              <a:gd name="connsiteX414" fmla="*/ 6102735 w 8191242"/>
              <a:gd name="connsiteY414" fmla="*/ 3291390 h 5359243"/>
              <a:gd name="connsiteX415" fmla="*/ 5778749 w 8191242"/>
              <a:gd name="connsiteY415" fmla="*/ 3291390 h 5359243"/>
              <a:gd name="connsiteX416" fmla="*/ 5778749 w 8191242"/>
              <a:gd name="connsiteY416" fmla="*/ 3314624 h 5359243"/>
              <a:gd name="connsiteX417" fmla="*/ 5755514 w 8191242"/>
              <a:gd name="connsiteY417" fmla="*/ 3314624 h 5359243"/>
              <a:gd name="connsiteX418" fmla="*/ 5778749 w 8191242"/>
              <a:gd name="connsiteY418" fmla="*/ 3291390 h 5359243"/>
              <a:gd name="connsiteX419" fmla="*/ 5972368 w 8191242"/>
              <a:gd name="connsiteY419" fmla="*/ 3283648 h 5359243"/>
              <a:gd name="connsiteX420" fmla="*/ 5972368 w 8191242"/>
              <a:gd name="connsiteY420" fmla="*/ 3330116 h 5359243"/>
              <a:gd name="connsiteX421" fmla="*/ 5972368 w 8191242"/>
              <a:gd name="connsiteY421" fmla="*/ 3283648 h 5359243"/>
              <a:gd name="connsiteX422" fmla="*/ 6027615 w 8191242"/>
              <a:gd name="connsiteY422" fmla="*/ 3279174 h 5359243"/>
              <a:gd name="connsiteX423" fmla="*/ 6028515 w 8191242"/>
              <a:gd name="connsiteY423" fmla="*/ 3279774 h 5359243"/>
              <a:gd name="connsiteX424" fmla="*/ 6045941 w 8191242"/>
              <a:gd name="connsiteY424" fmla="*/ 3306880 h 5359243"/>
              <a:gd name="connsiteX425" fmla="*/ 6031421 w 8191242"/>
              <a:gd name="connsiteY425" fmla="*/ 3291390 h 5359243"/>
              <a:gd name="connsiteX426" fmla="*/ 5956043 w 8191242"/>
              <a:gd name="connsiteY426" fmla="*/ 3276408 h 5359243"/>
              <a:gd name="connsiteX427" fmla="*/ 5955297 w 8191242"/>
              <a:gd name="connsiteY427" fmla="*/ 3283850 h 5359243"/>
              <a:gd name="connsiteX428" fmla="*/ 5954882 w 8191242"/>
              <a:gd name="connsiteY428" fmla="*/ 3283733 h 5359243"/>
              <a:gd name="connsiteX429" fmla="*/ 5955919 w 8191242"/>
              <a:gd name="connsiteY429" fmla="*/ 3276496 h 5359243"/>
              <a:gd name="connsiteX430" fmla="*/ 6305070 w 8191242"/>
              <a:gd name="connsiteY430" fmla="*/ 3275900 h 5359243"/>
              <a:gd name="connsiteX431" fmla="*/ 6313139 w 8191242"/>
              <a:gd name="connsiteY431" fmla="*/ 3291390 h 5359243"/>
              <a:gd name="connsiteX432" fmla="*/ 6264734 w 8191242"/>
              <a:gd name="connsiteY432" fmla="*/ 3314624 h 5359243"/>
              <a:gd name="connsiteX433" fmla="*/ 6224395 w 8191242"/>
              <a:gd name="connsiteY433" fmla="*/ 3322369 h 5359243"/>
              <a:gd name="connsiteX434" fmla="*/ 6256664 w 8191242"/>
              <a:gd name="connsiteY434" fmla="*/ 3291390 h 5359243"/>
              <a:gd name="connsiteX435" fmla="*/ 6264734 w 8191242"/>
              <a:gd name="connsiteY435" fmla="*/ 3306880 h 5359243"/>
              <a:gd name="connsiteX436" fmla="*/ 6264734 w 8191242"/>
              <a:gd name="connsiteY436" fmla="*/ 3283645 h 5359243"/>
              <a:gd name="connsiteX437" fmla="*/ 6305070 w 8191242"/>
              <a:gd name="connsiteY437" fmla="*/ 3275900 h 5359243"/>
              <a:gd name="connsiteX438" fmla="*/ 6022707 w 8191242"/>
              <a:gd name="connsiteY438" fmla="*/ 3275900 h 5359243"/>
              <a:gd name="connsiteX439" fmla="*/ 6027427 w 8191242"/>
              <a:gd name="connsiteY439" fmla="*/ 3278565 h 5359243"/>
              <a:gd name="connsiteX440" fmla="*/ 6027615 w 8191242"/>
              <a:gd name="connsiteY440" fmla="*/ 3279174 h 5359243"/>
              <a:gd name="connsiteX441" fmla="*/ 6215682 w 8191242"/>
              <a:gd name="connsiteY441" fmla="*/ 3268155 h 5359243"/>
              <a:gd name="connsiteX442" fmla="*/ 6224073 w 8191242"/>
              <a:gd name="connsiteY442" fmla="*/ 3291390 h 5359243"/>
              <a:gd name="connsiteX443" fmla="*/ 6173731 w 8191242"/>
              <a:gd name="connsiteY443" fmla="*/ 3283645 h 5359243"/>
              <a:gd name="connsiteX444" fmla="*/ 6215682 w 8191242"/>
              <a:gd name="connsiteY444" fmla="*/ 3268155 h 5359243"/>
              <a:gd name="connsiteX445" fmla="*/ 6094991 w 8191242"/>
              <a:gd name="connsiteY445" fmla="*/ 3268155 h 5359243"/>
              <a:gd name="connsiteX446" fmla="*/ 6103382 w 8191242"/>
              <a:gd name="connsiteY446" fmla="*/ 3291390 h 5359243"/>
              <a:gd name="connsiteX447" fmla="*/ 6102735 w 8191242"/>
              <a:gd name="connsiteY447" fmla="*/ 3291390 h 5359243"/>
              <a:gd name="connsiteX448" fmla="*/ 6094991 w 8191242"/>
              <a:gd name="connsiteY448" fmla="*/ 3291390 h 5359243"/>
              <a:gd name="connsiteX449" fmla="*/ 6086602 w 8191242"/>
              <a:gd name="connsiteY449" fmla="*/ 3291390 h 5359243"/>
              <a:gd name="connsiteX450" fmla="*/ 6086602 w 8191242"/>
              <a:gd name="connsiteY450" fmla="*/ 3283645 h 5359243"/>
              <a:gd name="connsiteX451" fmla="*/ 6078211 w 8191242"/>
              <a:gd name="connsiteY451" fmla="*/ 3306880 h 5359243"/>
              <a:gd name="connsiteX452" fmla="*/ 6078211 w 8191242"/>
              <a:gd name="connsiteY452" fmla="*/ 3275900 h 5359243"/>
              <a:gd name="connsiteX453" fmla="*/ 6094991 w 8191242"/>
              <a:gd name="connsiteY453" fmla="*/ 3268155 h 5359243"/>
              <a:gd name="connsiteX454" fmla="*/ 6506109 w 8191242"/>
              <a:gd name="connsiteY454" fmla="*/ 3260411 h 5359243"/>
              <a:gd name="connsiteX455" fmla="*/ 6480938 w 8191242"/>
              <a:gd name="connsiteY455" fmla="*/ 3275900 h 5359243"/>
              <a:gd name="connsiteX456" fmla="*/ 6506109 w 8191242"/>
              <a:gd name="connsiteY456" fmla="*/ 3260411 h 5359243"/>
              <a:gd name="connsiteX457" fmla="*/ 6416722 w 8191242"/>
              <a:gd name="connsiteY457" fmla="*/ 3245893 h 5359243"/>
              <a:gd name="connsiteX458" fmla="*/ 6420402 w 8191242"/>
              <a:gd name="connsiteY458" fmla="*/ 3247393 h 5359243"/>
              <a:gd name="connsiteX459" fmla="*/ 6418439 w 8191242"/>
              <a:gd name="connsiteY459" fmla="*/ 3249276 h 5359243"/>
              <a:gd name="connsiteX460" fmla="*/ 6414564 w 8191242"/>
              <a:gd name="connsiteY460" fmla="*/ 3247393 h 5359243"/>
              <a:gd name="connsiteX461" fmla="*/ 6416722 w 8191242"/>
              <a:gd name="connsiteY461" fmla="*/ 3245893 h 5359243"/>
              <a:gd name="connsiteX462" fmla="*/ 6270539 w 8191242"/>
              <a:gd name="connsiteY462" fmla="*/ 3241051 h 5359243"/>
              <a:gd name="connsiteX463" fmla="*/ 6286029 w 8191242"/>
              <a:gd name="connsiteY463" fmla="*/ 3249441 h 5359243"/>
              <a:gd name="connsiteX464" fmla="*/ 6231816 w 8191242"/>
              <a:gd name="connsiteY464" fmla="*/ 3266222 h 5359243"/>
              <a:gd name="connsiteX465" fmla="*/ 6270539 w 8191242"/>
              <a:gd name="connsiteY465" fmla="*/ 3241051 h 5359243"/>
              <a:gd name="connsiteX466" fmla="*/ 6336371 w 8191242"/>
              <a:gd name="connsiteY466" fmla="*/ 3233305 h 5359243"/>
              <a:gd name="connsiteX467" fmla="*/ 6297647 w 8191242"/>
              <a:gd name="connsiteY467" fmla="*/ 3241826 h 5359243"/>
              <a:gd name="connsiteX468" fmla="*/ 6313136 w 8191242"/>
              <a:gd name="connsiteY468" fmla="*/ 3250344 h 5359243"/>
              <a:gd name="connsiteX469" fmla="*/ 6336371 w 8191242"/>
              <a:gd name="connsiteY469" fmla="*/ 3233305 h 5359243"/>
              <a:gd name="connsiteX470" fmla="*/ 6109189 w 8191242"/>
              <a:gd name="connsiteY470" fmla="*/ 3233305 h 5359243"/>
              <a:gd name="connsiteX471" fmla="*/ 6107092 w 8191242"/>
              <a:gd name="connsiteY471" fmla="*/ 3246678 h 5359243"/>
              <a:gd name="connsiteX472" fmla="*/ 6094808 w 8191242"/>
              <a:gd name="connsiteY472" fmla="*/ 3242374 h 5359243"/>
              <a:gd name="connsiteX473" fmla="*/ 5658706 w 8191242"/>
              <a:gd name="connsiteY473" fmla="*/ 3233305 h 5359243"/>
              <a:gd name="connsiteX474" fmla="*/ 5681940 w 8191242"/>
              <a:gd name="connsiteY474" fmla="*/ 3283648 h 5359243"/>
              <a:gd name="connsiteX475" fmla="*/ 5666451 w 8191242"/>
              <a:gd name="connsiteY475" fmla="*/ 3283648 h 5359243"/>
              <a:gd name="connsiteX476" fmla="*/ 5658706 w 8191242"/>
              <a:gd name="connsiteY476" fmla="*/ 3275259 h 5359243"/>
              <a:gd name="connsiteX477" fmla="*/ 5658706 w 8191242"/>
              <a:gd name="connsiteY477" fmla="*/ 3233305 h 5359243"/>
              <a:gd name="connsiteX478" fmla="*/ 6247307 w 8191242"/>
              <a:gd name="connsiteY478" fmla="*/ 3225561 h 5359243"/>
              <a:gd name="connsiteX479" fmla="*/ 6247307 w 8191242"/>
              <a:gd name="connsiteY479" fmla="*/ 3242987 h 5359243"/>
              <a:gd name="connsiteX480" fmla="*/ 6216328 w 8191242"/>
              <a:gd name="connsiteY480" fmla="*/ 3260414 h 5359243"/>
              <a:gd name="connsiteX481" fmla="*/ 6247307 w 8191242"/>
              <a:gd name="connsiteY481" fmla="*/ 3225561 h 5359243"/>
              <a:gd name="connsiteX482" fmla="*/ 6192540 w 8191242"/>
              <a:gd name="connsiteY482" fmla="*/ 3217816 h 5359243"/>
              <a:gd name="connsiteX483" fmla="*/ 6200839 w 8191242"/>
              <a:gd name="connsiteY483" fmla="*/ 3259308 h 5359243"/>
              <a:gd name="connsiteX484" fmla="*/ 6192540 w 8191242"/>
              <a:gd name="connsiteY484" fmla="*/ 3267604 h 5359243"/>
              <a:gd name="connsiteX485" fmla="*/ 6167645 w 8191242"/>
              <a:gd name="connsiteY485" fmla="*/ 3275903 h 5359243"/>
              <a:gd name="connsiteX486" fmla="*/ 6142752 w 8191242"/>
              <a:gd name="connsiteY486" fmla="*/ 3275903 h 5359243"/>
              <a:gd name="connsiteX487" fmla="*/ 6159347 w 8191242"/>
              <a:gd name="connsiteY487" fmla="*/ 3242712 h 5359243"/>
              <a:gd name="connsiteX488" fmla="*/ 6192540 w 8191242"/>
              <a:gd name="connsiteY488" fmla="*/ 3217816 h 5359243"/>
              <a:gd name="connsiteX489" fmla="*/ 6367545 w 8191242"/>
              <a:gd name="connsiteY489" fmla="*/ 3213176 h 5359243"/>
              <a:gd name="connsiteX490" fmla="*/ 6367972 w 8191242"/>
              <a:gd name="connsiteY490" fmla="*/ 3213764 h 5359243"/>
              <a:gd name="connsiteX491" fmla="*/ 6369009 w 8191242"/>
              <a:gd name="connsiteY491" fmla="*/ 3235728 h 5359243"/>
              <a:gd name="connsiteX492" fmla="*/ 6360710 w 8191242"/>
              <a:gd name="connsiteY492" fmla="*/ 3283648 h 5359243"/>
              <a:gd name="connsiteX493" fmla="*/ 6344116 w 8191242"/>
              <a:gd name="connsiteY493" fmla="*/ 3235728 h 5359243"/>
              <a:gd name="connsiteX494" fmla="*/ 6356563 w 8191242"/>
              <a:gd name="connsiteY494" fmla="*/ 3223746 h 5359243"/>
              <a:gd name="connsiteX495" fmla="*/ 6365992 w 8191242"/>
              <a:gd name="connsiteY495" fmla="*/ 3211042 h 5359243"/>
              <a:gd name="connsiteX496" fmla="*/ 6369009 w 8191242"/>
              <a:gd name="connsiteY496" fmla="*/ 3211766 h 5359243"/>
              <a:gd name="connsiteX497" fmla="*/ 6367545 w 8191242"/>
              <a:gd name="connsiteY497" fmla="*/ 3213176 h 5359243"/>
              <a:gd name="connsiteX498" fmla="*/ 6408655 w 8191242"/>
              <a:gd name="connsiteY498" fmla="*/ 3202326 h 5359243"/>
              <a:gd name="connsiteX499" fmla="*/ 6375095 w 8191242"/>
              <a:gd name="connsiteY499" fmla="*/ 3217816 h 5359243"/>
              <a:gd name="connsiteX500" fmla="*/ 6408655 w 8191242"/>
              <a:gd name="connsiteY500" fmla="*/ 3202326 h 5359243"/>
              <a:gd name="connsiteX501" fmla="*/ 6313136 w 8191242"/>
              <a:gd name="connsiteY501" fmla="*/ 3202326 h 5359243"/>
              <a:gd name="connsiteX502" fmla="*/ 6313136 w 8191242"/>
              <a:gd name="connsiteY502" fmla="*/ 3217816 h 5359243"/>
              <a:gd name="connsiteX503" fmla="*/ 6271183 w 8191242"/>
              <a:gd name="connsiteY503" fmla="*/ 3233305 h 5359243"/>
              <a:gd name="connsiteX504" fmla="*/ 6279575 w 8191242"/>
              <a:gd name="connsiteY504" fmla="*/ 3210071 h 5359243"/>
              <a:gd name="connsiteX505" fmla="*/ 6313136 w 8191242"/>
              <a:gd name="connsiteY505" fmla="*/ 3202326 h 5359243"/>
              <a:gd name="connsiteX506" fmla="*/ 6142752 w 8191242"/>
              <a:gd name="connsiteY506" fmla="*/ 3194582 h 5359243"/>
              <a:gd name="connsiteX507" fmla="*/ 6142752 w 8191242"/>
              <a:gd name="connsiteY507" fmla="*/ 3217816 h 5359243"/>
              <a:gd name="connsiteX508" fmla="*/ 6142752 w 8191242"/>
              <a:gd name="connsiteY508" fmla="*/ 3210071 h 5359243"/>
              <a:gd name="connsiteX509" fmla="*/ 6135008 w 8191242"/>
              <a:gd name="connsiteY509" fmla="*/ 3202326 h 5359243"/>
              <a:gd name="connsiteX510" fmla="*/ 6142752 w 8191242"/>
              <a:gd name="connsiteY510" fmla="*/ 3194582 h 5359243"/>
              <a:gd name="connsiteX511" fmla="*/ 6513491 w 8191242"/>
              <a:gd name="connsiteY511" fmla="*/ 3194123 h 5359243"/>
              <a:gd name="connsiteX512" fmla="*/ 6514501 w 8191242"/>
              <a:gd name="connsiteY512" fmla="*/ 3194582 h 5359243"/>
              <a:gd name="connsiteX513" fmla="*/ 6506756 w 8191242"/>
              <a:gd name="connsiteY513" fmla="*/ 3202326 h 5359243"/>
              <a:gd name="connsiteX514" fmla="*/ 6479648 w 8191242"/>
              <a:gd name="connsiteY514" fmla="*/ 3186837 h 5359243"/>
              <a:gd name="connsiteX515" fmla="*/ 6425434 w 8191242"/>
              <a:gd name="connsiteY515" fmla="*/ 3210071 h 5359243"/>
              <a:gd name="connsiteX516" fmla="*/ 6479648 w 8191242"/>
              <a:gd name="connsiteY516" fmla="*/ 3186837 h 5359243"/>
              <a:gd name="connsiteX517" fmla="*/ 6328626 w 8191242"/>
              <a:gd name="connsiteY517" fmla="*/ 3186837 h 5359243"/>
              <a:gd name="connsiteX518" fmla="*/ 6344116 w 8191242"/>
              <a:gd name="connsiteY518" fmla="*/ 3194582 h 5359243"/>
              <a:gd name="connsiteX519" fmla="*/ 6320882 w 8191242"/>
              <a:gd name="connsiteY519" fmla="*/ 3217816 h 5359243"/>
              <a:gd name="connsiteX520" fmla="*/ 6328626 w 8191242"/>
              <a:gd name="connsiteY520" fmla="*/ 3186837 h 5359243"/>
              <a:gd name="connsiteX521" fmla="*/ 6553224 w 8191242"/>
              <a:gd name="connsiteY521" fmla="*/ 3163603 h 5359243"/>
              <a:gd name="connsiteX522" fmla="*/ 6516195 w 8191242"/>
              <a:gd name="connsiteY522" fmla="*/ 3190830 h 5359243"/>
              <a:gd name="connsiteX523" fmla="*/ 6513491 w 8191242"/>
              <a:gd name="connsiteY523" fmla="*/ 3194123 h 5359243"/>
              <a:gd name="connsiteX524" fmla="*/ 6503852 w 8191242"/>
              <a:gd name="connsiteY524" fmla="*/ 3189741 h 5359243"/>
              <a:gd name="connsiteX525" fmla="*/ 6499011 w 8191242"/>
              <a:gd name="connsiteY525" fmla="*/ 3179092 h 5359243"/>
              <a:gd name="connsiteX526" fmla="*/ 6553224 w 8191242"/>
              <a:gd name="connsiteY526" fmla="*/ 3163603 h 5359243"/>
              <a:gd name="connsiteX527" fmla="*/ 6675630 w 8191242"/>
              <a:gd name="connsiteY527" fmla="*/ 3155857 h 5359243"/>
              <a:gd name="connsiteX528" fmla="*/ 6708120 w 8191242"/>
              <a:gd name="connsiteY528" fmla="*/ 3155857 h 5359243"/>
              <a:gd name="connsiteX529" fmla="*/ 6578159 w 8191242"/>
              <a:gd name="connsiteY529" fmla="*/ 3219882 h 5359243"/>
              <a:gd name="connsiteX530" fmla="*/ 6375095 w 8191242"/>
              <a:gd name="connsiteY530" fmla="*/ 3259899 h 5359243"/>
              <a:gd name="connsiteX531" fmla="*/ 6415707 w 8191242"/>
              <a:gd name="connsiteY531" fmla="*/ 3251895 h 5359243"/>
              <a:gd name="connsiteX532" fmla="*/ 6418439 w 8191242"/>
              <a:gd name="connsiteY532" fmla="*/ 3249276 h 5359243"/>
              <a:gd name="connsiteX533" fmla="*/ 6423830 w 8191242"/>
              <a:gd name="connsiteY533" fmla="*/ 3251895 h 5359243"/>
              <a:gd name="connsiteX534" fmla="*/ 6448198 w 8191242"/>
              <a:gd name="connsiteY534" fmla="*/ 3243892 h 5359243"/>
              <a:gd name="connsiteX535" fmla="*/ 6472564 w 8191242"/>
              <a:gd name="connsiteY535" fmla="*/ 3219882 h 5359243"/>
              <a:gd name="connsiteX536" fmla="*/ 6472564 w 8191242"/>
              <a:gd name="connsiteY536" fmla="*/ 3235889 h 5359243"/>
              <a:gd name="connsiteX537" fmla="*/ 6675630 w 8191242"/>
              <a:gd name="connsiteY537" fmla="*/ 3155857 h 5359243"/>
              <a:gd name="connsiteX538" fmla="*/ 6360710 w 8191242"/>
              <a:gd name="connsiteY538" fmla="*/ 3155857 h 5359243"/>
              <a:gd name="connsiteX539" fmla="*/ 6385605 w 8191242"/>
              <a:gd name="connsiteY539" fmla="*/ 3179819 h 5359243"/>
              <a:gd name="connsiteX540" fmla="*/ 6377307 w 8191242"/>
              <a:gd name="connsiteY540" fmla="*/ 3171832 h 5359243"/>
              <a:gd name="connsiteX541" fmla="*/ 6402203 w 8191242"/>
              <a:gd name="connsiteY541" fmla="*/ 3195791 h 5359243"/>
              <a:gd name="connsiteX542" fmla="*/ 6377307 w 8191242"/>
              <a:gd name="connsiteY542" fmla="*/ 3187806 h 5359243"/>
              <a:gd name="connsiteX543" fmla="*/ 6360710 w 8191242"/>
              <a:gd name="connsiteY543" fmla="*/ 3203780 h 5359243"/>
              <a:gd name="connsiteX544" fmla="*/ 6365992 w 8191242"/>
              <a:gd name="connsiteY544" fmla="*/ 3211042 h 5359243"/>
              <a:gd name="connsiteX545" fmla="*/ 6356563 w 8191242"/>
              <a:gd name="connsiteY545" fmla="*/ 3208771 h 5359243"/>
              <a:gd name="connsiteX546" fmla="*/ 6344116 w 8191242"/>
              <a:gd name="connsiteY546" fmla="*/ 3211766 h 5359243"/>
              <a:gd name="connsiteX547" fmla="*/ 6369009 w 8191242"/>
              <a:gd name="connsiteY547" fmla="*/ 3179819 h 5359243"/>
              <a:gd name="connsiteX548" fmla="*/ 6360710 w 8191242"/>
              <a:gd name="connsiteY548" fmla="*/ 3155857 h 5359243"/>
              <a:gd name="connsiteX549" fmla="*/ 6224071 w 8191242"/>
              <a:gd name="connsiteY549" fmla="*/ 3152760 h 5359243"/>
              <a:gd name="connsiteX550" fmla="*/ 6239560 w 8191242"/>
              <a:gd name="connsiteY550" fmla="*/ 3186837 h 5359243"/>
              <a:gd name="connsiteX551" fmla="*/ 6224071 w 8191242"/>
              <a:gd name="connsiteY551" fmla="*/ 3186837 h 5359243"/>
              <a:gd name="connsiteX552" fmla="*/ 6208581 w 8191242"/>
              <a:gd name="connsiteY552" fmla="*/ 3169798 h 5359243"/>
              <a:gd name="connsiteX553" fmla="*/ 6224071 w 8191242"/>
              <a:gd name="connsiteY553" fmla="*/ 3152760 h 5359243"/>
              <a:gd name="connsiteX554" fmla="*/ 6626800 w 8191242"/>
              <a:gd name="connsiteY554" fmla="*/ 3144886 h 5359243"/>
              <a:gd name="connsiteX555" fmla="*/ 6626800 w 8191242"/>
              <a:gd name="connsiteY555" fmla="*/ 3144886 h 5359243"/>
              <a:gd name="connsiteX556" fmla="*/ 6409945 w 8191242"/>
              <a:gd name="connsiteY556" fmla="*/ 3144242 h 5359243"/>
              <a:gd name="connsiteX557" fmla="*/ 6440924 w 8191242"/>
              <a:gd name="connsiteY557" fmla="*/ 3144242 h 5359243"/>
              <a:gd name="connsiteX558" fmla="*/ 6440924 w 8191242"/>
              <a:gd name="connsiteY558" fmla="*/ 3178322 h 5359243"/>
              <a:gd name="connsiteX559" fmla="*/ 6409945 w 8191242"/>
              <a:gd name="connsiteY559" fmla="*/ 3186839 h 5359243"/>
              <a:gd name="connsiteX560" fmla="*/ 6402200 w 8191242"/>
              <a:gd name="connsiteY560" fmla="*/ 3152763 h 5359243"/>
              <a:gd name="connsiteX561" fmla="*/ 6409945 w 8191242"/>
              <a:gd name="connsiteY561" fmla="*/ 3144242 h 5359243"/>
              <a:gd name="connsiteX562" fmla="*/ 6239563 w 8191242"/>
              <a:gd name="connsiteY562" fmla="*/ 3144240 h 5359243"/>
              <a:gd name="connsiteX563" fmla="*/ 6262797 w 8191242"/>
              <a:gd name="connsiteY563" fmla="*/ 3177155 h 5359243"/>
              <a:gd name="connsiteX564" fmla="*/ 6262797 w 8191242"/>
              <a:gd name="connsiteY564" fmla="*/ 3185386 h 5359243"/>
              <a:gd name="connsiteX565" fmla="*/ 6247307 w 8191242"/>
              <a:gd name="connsiteY565" fmla="*/ 3160697 h 5359243"/>
              <a:gd name="connsiteX566" fmla="*/ 6255053 w 8191242"/>
              <a:gd name="connsiteY566" fmla="*/ 3160697 h 5359243"/>
              <a:gd name="connsiteX567" fmla="*/ 6239563 w 8191242"/>
              <a:gd name="connsiteY567" fmla="*/ 3144240 h 5359243"/>
              <a:gd name="connsiteX568" fmla="*/ 6790483 w 8191242"/>
              <a:gd name="connsiteY568" fmla="*/ 3132473 h 5359243"/>
              <a:gd name="connsiteX569" fmla="*/ 6753178 w 8191242"/>
              <a:gd name="connsiteY569" fmla="*/ 3151421 h 5359243"/>
              <a:gd name="connsiteX570" fmla="*/ 6715864 w 8191242"/>
              <a:gd name="connsiteY570" fmla="*/ 3154568 h 5359243"/>
              <a:gd name="connsiteX571" fmla="*/ 6767294 w 8191242"/>
              <a:gd name="connsiteY571" fmla="*/ 3135690 h 5359243"/>
              <a:gd name="connsiteX572" fmla="*/ 6796541 w 8191242"/>
              <a:gd name="connsiteY572" fmla="*/ 3129396 h 5359243"/>
              <a:gd name="connsiteX573" fmla="*/ 6812675 w 8191242"/>
              <a:gd name="connsiteY573" fmla="*/ 3129396 h 5359243"/>
              <a:gd name="connsiteX574" fmla="*/ 6790483 w 8191242"/>
              <a:gd name="connsiteY574" fmla="*/ 3132473 h 5359243"/>
              <a:gd name="connsiteX575" fmla="*/ 6328073 w 8191242"/>
              <a:gd name="connsiteY575" fmla="*/ 3128750 h 5359243"/>
              <a:gd name="connsiteX576" fmla="*/ 6336371 w 8191242"/>
              <a:gd name="connsiteY576" fmla="*/ 3161944 h 5359243"/>
              <a:gd name="connsiteX577" fmla="*/ 6278284 w 8191242"/>
              <a:gd name="connsiteY577" fmla="*/ 3153645 h 5359243"/>
              <a:gd name="connsiteX578" fmla="*/ 6294879 w 8191242"/>
              <a:gd name="connsiteY578" fmla="*/ 3137048 h 5359243"/>
              <a:gd name="connsiteX579" fmla="*/ 6311475 w 8191242"/>
              <a:gd name="connsiteY579" fmla="*/ 3153645 h 5359243"/>
              <a:gd name="connsiteX580" fmla="*/ 6319774 w 8191242"/>
              <a:gd name="connsiteY580" fmla="*/ 3153645 h 5359243"/>
              <a:gd name="connsiteX581" fmla="*/ 6328073 w 8191242"/>
              <a:gd name="connsiteY581" fmla="*/ 3128750 h 5359243"/>
              <a:gd name="connsiteX582" fmla="*/ 6030728 w 8191242"/>
              <a:gd name="connsiteY582" fmla="*/ 3128750 h 5359243"/>
              <a:gd name="connsiteX583" fmla="*/ 6054791 w 8191242"/>
              <a:gd name="connsiteY583" fmla="*/ 3128750 h 5359243"/>
              <a:gd name="connsiteX584" fmla="*/ 6062814 w 8191242"/>
              <a:gd name="connsiteY584" fmla="*/ 3168766 h 5359243"/>
              <a:gd name="connsiteX585" fmla="*/ 6094900 w 8191242"/>
              <a:gd name="connsiteY585" fmla="*/ 3136753 h 5359243"/>
              <a:gd name="connsiteX586" fmla="*/ 6110941 w 8191242"/>
              <a:gd name="connsiteY586" fmla="*/ 3144757 h 5359243"/>
              <a:gd name="connsiteX587" fmla="*/ 6135008 w 8191242"/>
              <a:gd name="connsiteY587" fmla="*/ 3216785 h 5359243"/>
              <a:gd name="connsiteX588" fmla="*/ 6118964 w 8191242"/>
              <a:gd name="connsiteY588" fmla="*/ 3224788 h 5359243"/>
              <a:gd name="connsiteX589" fmla="*/ 6094900 w 8191242"/>
              <a:gd name="connsiteY589" fmla="*/ 3224788 h 5359243"/>
              <a:gd name="connsiteX590" fmla="*/ 6101919 w 8191242"/>
              <a:gd name="connsiteY590" fmla="*/ 3214784 h 5359243"/>
              <a:gd name="connsiteX591" fmla="*/ 6102252 w 8191242"/>
              <a:gd name="connsiteY591" fmla="*/ 3207447 h 5359243"/>
              <a:gd name="connsiteX592" fmla="*/ 6102921 w 8191242"/>
              <a:gd name="connsiteY592" fmla="*/ 3208781 h 5359243"/>
              <a:gd name="connsiteX593" fmla="*/ 6103923 w 8191242"/>
              <a:gd name="connsiteY593" fmla="*/ 3193775 h 5359243"/>
              <a:gd name="connsiteX594" fmla="*/ 6110941 w 8191242"/>
              <a:gd name="connsiteY594" fmla="*/ 3200777 h 5359243"/>
              <a:gd name="connsiteX595" fmla="*/ 6110941 w 8191242"/>
              <a:gd name="connsiteY595" fmla="*/ 3184770 h 5359243"/>
              <a:gd name="connsiteX596" fmla="*/ 6103923 w 8191242"/>
              <a:gd name="connsiteY596" fmla="*/ 3193775 h 5359243"/>
              <a:gd name="connsiteX597" fmla="*/ 6102921 w 8191242"/>
              <a:gd name="connsiteY597" fmla="*/ 3192774 h 5359243"/>
              <a:gd name="connsiteX598" fmla="*/ 6102252 w 8191242"/>
              <a:gd name="connsiteY598" fmla="*/ 3207447 h 5359243"/>
              <a:gd name="connsiteX599" fmla="*/ 6086878 w 8191242"/>
              <a:gd name="connsiteY599" fmla="*/ 3176767 h 5359243"/>
              <a:gd name="connsiteX600" fmla="*/ 6062814 w 8191242"/>
              <a:gd name="connsiteY600" fmla="*/ 3184770 h 5359243"/>
              <a:gd name="connsiteX601" fmla="*/ 6078857 w 8191242"/>
              <a:gd name="connsiteY601" fmla="*/ 3176767 h 5359243"/>
              <a:gd name="connsiteX602" fmla="*/ 6062814 w 8191242"/>
              <a:gd name="connsiteY602" fmla="*/ 3176767 h 5359243"/>
              <a:gd name="connsiteX603" fmla="*/ 6062814 w 8191242"/>
              <a:gd name="connsiteY603" fmla="*/ 3184770 h 5359243"/>
              <a:gd name="connsiteX604" fmla="*/ 6062814 w 8191242"/>
              <a:gd name="connsiteY604" fmla="*/ 3192774 h 5359243"/>
              <a:gd name="connsiteX605" fmla="*/ 6062814 w 8191242"/>
              <a:gd name="connsiteY605" fmla="*/ 3208781 h 5359243"/>
              <a:gd name="connsiteX606" fmla="*/ 6086878 w 8191242"/>
              <a:gd name="connsiteY606" fmla="*/ 3192774 h 5359243"/>
              <a:gd name="connsiteX607" fmla="*/ 6090888 w 8191242"/>
              <a:gd name="connsiteY607" fmla="*/ 3214784 h 5359243"/>
              <a:gd name="connsiteX608" fmla="*/ 6094115 w 8191242"/>
              <a:gd name="connsiteY608" fmla="*/ 3242133 h 5359243"/>
              <a:gd name="connsiteX609" fmla="*/ 6094808 w 8191242"/>
              <a:gd name="connsiteY609" fmla="*/ 3242374 h 5359243"/>
              <a:gd name="connsiteX610" fmla="*/ 6094508 w 8191242"/>
              <a:gd name="connsiteY610" fmla="*/ 3242563 h 5359243"/>
              <a:gd name="connsiteX611" fmla="*/ 6094393 w 8191242"/>
              <a:gd name="connsiteY611" fmla="*/ 3243399 h 5359243"/>
              <a:gd name="connsiteX612" fmla="*/ 6094246 w 8191242"/>
              <a:gd name="connsiteY612" fmla="*/ 3243263 h 5359243"/>
              <a:gd name="connsiteX613" fmla="*/ 6094325 w 8191242"/>
              <a:gd name="connsiteY613" fmla="*/ 3243911 h 5359243"/>
              <a:gd name="connsiteX614" fmla="*/ 6094393 w 8191242"/>
              <a:gd name="connsiteY614" fmla="*/ 3243399 h 5359243"/>
              <a:gd name="connsiteX615" fmla="*/ 6117581 w 8191242"/>
              <a:gd name="connsiteY615" fmla="*/ 3265194 h 5359243"/>
              <a:gd name="connsiteX616" fmla="*/ 6142752 w 8191242"/>
              <a:gd name="connsiteY616" fmla="*/ 3282679 h 5359243"/>
              <a:gd name="connsiteX617" fmla="*/ 6117581 w 8191242"/>
              <a:gd name="connsiteY617" fmla="*/ 3266222 h 5359243"/>
              <a:gd name="connsiteX618" fmla="*/ 6117581 w 8191242"/>
              <a:gd name="connsiteY618" fmla="*/ 3299137 h 5359243"/>
              <a:gd name="connsiteX619" fmla="*/ 6092410 w 8191242"/>
              <a:gd name="connsiteY619" fmla="*/ 3257994 h 5359243"/>
              <a:gd name="connsiteX620" fmla="*/ 6093869 w 8191242"/>
              <a:gd name="connsiteY620" fmla="*/ 3247254 h 5359243"/>
              <a:gd name="connsiteX621" fmla="*/ 6078857 w 8191242"/>
              <a:gd name="connsiteY621" fmla="*/ 3224788 h 5359243"/>
              <a:gd name="connsiteX622" fmla="*/ 6078857 w 8191242"/>
              <a:gd name="connsiteY622" fmla="*/ 3240792 h 5359243"/>
              <a:gd name="connsiteX623" fmla="*/ 6046770 w 8191242"/>
              <a:gd name="connsiteY623" fmla="*/ 3224788 h 5359243"/>
              <a:gd name="connsiteX624" fmla="*/ 6046770 w 8191242"/>
              <a:gd name="connsiteY624" fmla="*/ 3184770 h 5359243"/>
              <a:gd name="connsiteX625" fmla="*/ 6030728 w 8191242"/>
              <a:gd name="connsiteY625" fmla="*/ 3184770 h 5359243"/>
              <a:gd name="connsiteX626" fmla="*/ 6022707 w 8191242"/>
              <a:gd name="connsiteY626" fmla="*/ 3152760 h 5359243"/>
              <a:gd name="connsiteX627" fmla="*/ 6030728 w 8191242"/>
              <a:gd name="connsiteY627" fmla="*/ 3128750 h 5359243"/>
              <a:gd name="connsiteX628" fmla="*/ 6342057 w 8191242"/>
              <a:gd name="connsiteY628" fmla="*/ 3128077 h 5359243"/>
              <a:gd name="connsiteX629" fmla="*/ 6351861 w 8191242"/>
              <a:gd name="connsiteY629" fmla="*/ 3130043 h 5359243"/>
              <a:gd name="connsiteX630" fmla="*/ 6344116 w 8191242"/>
              <a:gd name="connsiteY630" fmla="*/ 3130043 h 5359243"/>
              <a:gd name="connsiteX631" fmla="*/ 6351861 w 8191242"/>
              <a:gd name="connsiteY631" fmla="*/ 3155214 h 5359243"/>
              <a:gd name="connsiteX632" fmla="*/ 6342057 w 8191242"/>
              <a:gd name="connsiteY632" fmla="*/ 3128077 h 5359243"/>
              <a:gd name="connsiteX633" fmla="*/ 6182105 w 8191242"/>
              <a:gd name="connsiteY633" fmla="*/ 3120798 h 5359243"/>
              <a:gd name="connsiteX634" fmla="*/ 6187264 w 8191242"/>
              <a:gd name="connsiteY634" fmla="*/ 3133036 h 5359243"/>
              <a:gd name="connsiteX635" fmla="*/ 6181839 w 8191242"/>
              <a:gd name="connsiteY635" fmla="*/ 3125813 h 5359243"/>
              <a:gd name="connsiteX636" fmla="*/ 6141403 w 8191242"/>
              <a:gd name="connsiteY636" fmla="*/ 3119203 h 5359243"/>
              <a:gd name="connsiteX637" fmla="*/ 6142587 w 8191242"/>
              <a:gd name="connsiteY637" fmla="*/ 3120898 h 5359243"/>
              <a:gd name="connsiteX638" fmla="*/ 6141784 w 8191242"/>
              <a:gd name="connsiteY638" fmla="*/ 3120798 h 5359243"/>
              <a:gd name="connsiteX639" fmla="*/ 6082875 w 8191242"/>
              <a:gd name="connsiteY639" fmla="*/ 3107898 h 5359243"/>
              <a:gd name="connsiteX640" fmla="*/ 6085634 w 8191242"/>
              <a:gd name="connsiteY640" fmla="*/ 3121211 h 5359243"/>
              <a:gd name="connsiteX641" fmla="*/ 6082608 w 8191242"/>
              <a:gd name="connsiteY641" fmla="*/ 3108982 h 5359243"/>
              <a:gd name="connsiteX642" fmla="*/ 6240891 w 8191242"/>
              <a:gd name="connsiteY642" fmla="*/ 3105421 h 5359243"/>
              <a:gd name="connsiteX643" fmla="*/ 6255050 w 8191242"/>
              <a:gd name="connsiteY643" fmla="*/ 3139264 h 5359243"/>
              <a:gd name="connsiteX644" fmla="*/ 6255050 w 8191242"/>
              <a:gd name="connsiteY644" fmla="*/ 3147559 h 5359243"/>
              <a:gd name="connsiteX645" fmla="*/ 6231816 w 8191242"/>
              <a:gd name="connsiteY645" fmla="*/ 3106069 h 5359243"/>
              <a:gd name="connsiteX646" fmla="*/ 6240891 w 8191242"/>
              <a:gd name="connsiteY646" fmla="*/ 3105421 h 5359243"/>
              <a:gd name="connsiteX647" fmla="*/ 6374704 w 8191242"/>
              <a:gd name="connsiteY647" fmla="*/ 3096910 h 5359243"/>
              <a:gd name="connsiteX648" fmla="*/ 6375644 w 8191242"/>
              <a:gd name="connsiteY648" fmla="*/ 3128850 h 5359243"/>
              <a:gd name="connsiteX649" fmla="*/ 6359515 w 8191242"/>
              <a:gd name="connsiteY649" fmla="*/ 3144955 h 5359243"/>
              <a:gd name="connsiteX650" fmla="*/ 6351451 w 8191242"/>
              <a:gd name="connsiteY650" fmla="*/ 3120798 h 5359243"/>
              <a:gd name="connsiteX651" fmla="*/ 6367580 w 8191242"/>
              <a:gd name="connsiteY651" fmla="*/ 3104693 h 5359243"/>
              <a:gd name="connsiteX652" fmla="*/ 6367580 w 8191242"/>
              <a:gd name="connsiteY652" fmla="*/ 3112746 h 5359243"/>
              <a:gd name="connsiteX653" fmla="*/ 6359515 w 8191242"/>
              <a:gd name="connsiteY653" fmla="*/ 3104693 h 5359243"/>
              <a:gd name="connsiteX654" fmla="*/ 6351451 w 8191242"/>
              <a:gd name="connsiteY654" fmla="*/ 3120798 h 5359243"/>
              <a:gd name="connsiteX655" fmla="*/ 6354475 w 8191242"/>
              <a:gd name="connsiteY655" fmla="*/ 3102681 h 5359243"/>
              <a:gd name="connsiteX656" fmla="*/ 6214360 w 8191242"/>
              <a:gd name="connsiteY656" fmla="*/ 3096642 h 5359243"/>
              <a:gd name="connsiteX657" fmla="*/ 6238553 w 8191242"/>
              <a:gd name="connsiteY657" fmla="*/ 3136902 h 5359243"/>
              <a:gd name="connsiteX658" fmla="*/ 6198231 w 8191242"/>
              <a:gd name="connsiteY658" fmla="*/ 3153006 h 5359243"/>
              <a:gd name="connsiteX659" fmla="*/ 6190170 w 8191242"/>
              <a:gd name="connsiteY659" fmla="*/ 3139922 h 5359243"/>
              <a:gd name="connsiteX660" fmla="*/ 6187264 w 8191242"/>
              <a:gd name="connsiteY660" fmla="*/ 3133036 h 5359243"/>
              <a:gd name="connsiteX661" fmla="*/ 6190170 w 8191242"/>
              <a:gd name="connsiteY661" fmla="*/ 3136902 h 5359243"/>
              <a:gd name="connsiteX662" fmla="*/ 6215116 w 8191242"/>
              <a:gd name="connsiteY662" fmla="*/ 3117652 h 5359243"/>
              <a:gd name="connsiteX663" fmla="*/ 6214781 w 8191242"/>
              <a:gd name="connsiteY663" fmla="*/ 3108350 h 5359243"/>
              <a:gd name="connsiteX664" fmla="*/ 6214865 w 8191242"/>
              <a:gd name="connsiteY664" fmla="*/ 3108217 h 5359243"/>
              <a:gd name="connsiteX665" fmla="*/ 6214769 w 8191242"/>
              <a:gd name="connsiteY665" fmla="*/ 3107998 h 5359243"/>
              <a:gd name="connsiteX666" fmla="*/ 6374649 w 8191242"/>
              <a:gd name="connsiteY666" fmla="*/ 3095068 h 5359243"/>
              <a:gd name="connsiteX667" fmla="*/ 6375644 w 8191242"/>
              <a:gd name="connsiteY667" fmla="*/ 3096642 h 5359243"/>
              <a:gd name="connsiteX668" fmla="*/ 6374704 w 8191242"/>
              <a:gd name="connsiteY668" fmla="*/ 3096910 h 5359243"/>
              <a:gd name="connsiteX669" fmla="*/ 6131577 w 8191242"/>
              <a:gd name="connsiteY669" fmla="*/ 3094755 h 5359243"/>
              <a:gd name="connsiteX670" fmla="*/ 6136742 w 8191242"/>
              <a:gd name="connsiteY670" fmla="*/ 3099662 h 5359243"/>
              <a:gd name="connsiteX671" fmla="*/ 6141403 w 8191242"/>
              <a:gd name="connsiteY671" fmla="*/ 3119203 h 5359243"/>
              <a:gd name="connsiteX672" fmla="*/ 6125655 w 8191242"/>
              <a:gd name="connsiteY672" fmla="*/ 3096642 h 5359243"/>
              <a:gd name="connsiteX673" fmla="*/ 6131577 w 8191242"/>
              <a:gd name="connsiteY673" fmla="*/ 3094755 h 5359243"/>
              <a:gd name="connsiteX674" fmla="*/ 6079045 w 8191242"/>
              <a:gd name="connsiteY674" fmla="*/ 3089407 h 5359243"/>
              <a:gd name="connsiteX675" fmla="*/ 6090676 w 8191242"/>
              <a:gd name="connsiteY675" fmla="*/ 3095734 h 5359243"/>
              <a:gd name="connsiteX676" fmla="*/ 6085634 w 8191242"/>
              <a:gd name="connsiteY676" fmla="*/ 3096753 h 5359243"/>
              <a:gd name="connsiteX677" fmla="*/ 6082875 w 8191242"/>
              <a:gd name="connsiteY677" fmla="*/ 3107898 h 5359243"/>
              <a:gd name="connsiteX678" fmla="*/ 6078653 w 8191242"/>
              <a:gd name="connsiteY678" fmla="*/ 3087504 h 5359243"/>
              <a:gd name="connsiteX679" fmla="*/ 6079045 w 8191242"/>
              <a:gd name="connsiteY679" fmla="*/ 3089407 h 5359243"/>
              <a:gd name="connsiteX680" fmla="*/ 6077565 w 8191242"/>
              <a:gd name="connsiteY680" fmla="*/ 3088601 h 5359243"/>
              <a:gd name="connsiteX681" fmla="*/ 6428062 w 8191242"/>
              <a:gd name="connsiteY681" fmla="*/ 3082999 h 5359243"/>
              <a:gd name="connsiteX682" fmla="*/ 6436082 w 8191242"/>
              <a:gd name="connsiteY682" fmla="*/ 3085187 h 5359243"/>
              <a:gd name="connsiteX683" fmla="*/ 6438711 w 8191242"/>
              <a:gd name="connsiteY683" fmla="*/ 3083611 h 5359243"/>
              <a:gd name="connsiteX684" fmla="*/ 6441197 w 8191242"/>
              <a:gd name="connsiteY684" fmla="*/ 3083859 h 5359243"/>
              <a:gd name="connsiteX685" fmla="*/ 6444795 w 8191242"/>
              <a:gd name="connsiteY685" fmla="*/ 3104547 h 5359243"/>
              <a:gd name="connsiteX686" fmla="*/ 6448669 w 8191242"/>
              <a:gd name="connsiteY686" fmla="*/ 3121005 h 5359243"/>
              <a:gd name="connsiteX687" fmla="*/ 6433179 w 8191242"/>
              <a:gd name="connsiteY687" fmla="*/ 3090995 h 5359243"/>
              <a:gd name="connsiteX688" fmla="*/ 6425434 w 8191242"/>
              <a:gd name="connsiteY688" fmla="*/ 3082281 h 5359243"/>
              <a:gd name="connsiteX689" fmla="*/ 6427752 w 8191242"/>
              <a:gd name="connsiteY689" fmla="*/ 3082514 h 5359243"/>
              <a:gd name="connsiteX690" fmla="*/ 6428062 w 8191242"/>
              <a:gd name="connsiteY690" fmla="*/ 3082999 h 5359243"/>
              <a:gd name="connsiteX691" fmla="*/ 6022709 w 8191242"/>
              <a:gd name="connsiteY691" fmla="*/ 3082281 h 5359243"/>
              <a:gd name="connsiteX692" fmla="*/ 6030454 w 8191242"/>
              <a:gd name="connsiteY692" fmla="*/ 3097771 h 5359243"/>
              <a:gd name="connsiteX693" fmla="*/ 6030454 w 8191242"/>
              <a:gd name="connsiteY693" fmla="*/ 3082281 h 5359243"/>
              <a:gd name="connsiteX694" fmla="*/ 6038199 w 8191242"/>
              <a:gd name="connsiteY694" fmla="*/ 3105516 h 5359243"/>
              <a:gd name="connsiteX695" fmla="*/ 6038199 w 8191242"/>
              <a:gd name="connsiteY695" fmla="*/ 3113260 h 5359243"/>
              <a:gd name="connsiteX696" fmla="*/ 6030454 w 8191242"/>
              <a:gd name="connsiteY696" fmla="*/ 3105516 h 5359243"/>
              <a:gd name="connsiteX697" fmla="*/ 6022709 w 8191242"/>
              <a:gd name="connsiteY697" fmla="*/ 3113260 h 5359243"/>
              <a:gd name="connsiteX698" fmla="*/ 6022709 w 8191242"/>
              <a:gd name="connsiteY698" fmla="*/ 3082281 h 5359243"/>
              <a:gd name="connsiteX699" fmla="*/ 6286241 w 8191242"/>
              <a:gd name="connsiteY699" fmla="*/ 3081930 h 5359243"/>
              <a:gd name="connsiteX700" fmla="*/ 6311131 w 8191242"/>
              <a:gd name="connsiteY700" fmla="*/ 3112746 h 5359243"/>
              <a:gd name="connsiteX701" fmla="*/ 6278874 w 8191242"/>
              <a:gd name="connsiteY701" fmla="*/ 3096642 h 5359243"/>
              <a:gd name="connsiteX702" fmla="*/ 6285636 w 8191242"/>
              <a:gd name="connsiteY702" fmla="*/ 3079496 h 5359243"/>
              <a:gd name="connsiteX703" fmla="*/ 6286939 w 8191242"/>
              <a:gd name="connsiteY703" fmla="*/ 3080537 h 5359243"/>
              <a:gd name="connsiteX704" fmla="*/ 6286241 w 8191242"/>
              <a:gd name="connsiteY704" fmla="*/ 3081930 h 5359243"/>
              <a:gd name="connsiteX705" fmla="*/ 6285931 w 8191242"/>
              <a:gd name="connsiteY705" fmla="*/ 3081544 h 5359243"/>
              <a:gd name="connsiteX706" fmla="*/ 6522245 w 8191242"/>
              <a:gd name="connsiteY706" fmla="*/ 3074537 h 5359243"/>
              <a:gd name="connsiteX707" fmla="*/ 6537735 w 8191242"/>
              <a:gd name="connsiteY707" fmla="*/ 3074537 h 5359243"/>
              <a:gd name="connsiteX708" fmla="*/ 6553224 w 8191242"/>
              <a:gd name="connsiteY708" fmla="*/ 3090027 h 5359243"/>
              <a:gd name="connsiteX709" fmla="*/ 6514501 w 8191242"/>
              <a:gd name="connsiteY709" fmla="*/ 3113260 h 5359243"/>
              <a:gd name="connsiteX710" fmla="*/ 6491266 w 8191242"/>
              <a:gd name="connsiteY710" fmla="*/ 3082281 h 5359243"/>
              <a:gd name="connsiteX711" fmla="*/ 6499011 w 8191242"/>
              <a:gd name="connsiteY711" fmla="*/ 3090027 h 5359243"/>
              <a:gd name="connsiteX712" fmla="*/ 6522245 w 8191242"/>
              <a:gd name="connsiteY712" fmla="*/ 3074537 h 5359243"/>
              <a:gd name="connsiteX713" fmla="*/ 6061141 w 8191242"/>
              <a:gd name="connsiteY713" fmla="*/ 3064433 h 5359243"/>
              <a:gd name="connsiteX714" fmla="*/ 6061141 w 8191242"/>
              <a:gd name="connsiteY714" fmla="*/ 3064433 h 5359243"/>
              <a:gd name="connsiteX715" fmla="*/ 6998549 w 8191242"/>
              <a:gd name="connsiteY715" fmla="*/ 3059047 h 5359243"/>
              <a:gd name="connsiteX716" fmla="*/ 6948207 w 8191242"/>
              <a:gd name="connsiteY716" fmla="*/ 3082281 h 5359243"/>
              <a:gd name="connsiteX717" fmla="*/ 6998549 w 8191242"/>
              <a:gd name="connsiteY717" fmla="*/ 3059047 h 5359243"/>
              <a:gd name="connsiteX718" fmla="*/ 6433179 w 8191242"/>
              <a:gd name="connsiteY718" fmla="*/ 3059047 h 5359243"/>
              <a:gd name="connsiteX719" fmla="*/ 6464159 w 8191242"/>
              <a:gd name="connsiteY719" fmla="*/ 3097771 h 5359243"/>
              <a:gd name="connsiteX720" fmla="*/ 6444795 w 8191242"/>
              <a:gd name="connsiteY720" fmla="*/ 3084219 h 5359243"/>
              <a:gd name="connsiteX721" fmla="*/ 6441197 w 8191242"/>
              <a:gd name="connsiteY721" fmla="*/ 3083859 h 5359243"/>
              <a:gd name="connsiteX722" fmla="*/ 6440924 w 8191242"/>
              <a:gd name="connsiteY722" fmla="*/ 3082281 h 5359243"/>
              <a:gd name="connsiteX723" fmla="*/ 6438711 w 8191242"/>
              <a:gd name="connsiteY723" fmla="*/ 3083611 h 5359243"/>
              <a:gd name="connsiteX724" fmla="*/ 6427752 w 8191242"/>
              <a:gd name="connsiteY724" fmla="*/ 3082514 h 5359243"/>
              <a:gd name="connsiteX725" fmla="*/ 6417690 w 8191242"/>
              <a:gd name="connsiteY725" fmla="*/ 3066792 h 5359243"/>
              <a:gd name="connsiteX726" fmla="*/ 6433179 w 8191242"/>
              <a:gd name="connsiteY726" fmla="*/ 3059047 h 5359243"/>
              <a:gd name="connsiteX727" fmla="*/ 6109837 w 8191242"/>
              <a:gd name="connsiteY727" fmla="*/ 3055990 h 5359243"/>
              <a:gd name="connsiteX728" fmla="*/ 6117903 w 8191242"/>
              <a:gd name="connsiteY728" fmla="*/ 3104905 h 5359243"/>
              <a:gd name="connsiteX729" fmla="*/ 6125970 w 8191242"/>
              <a:gd name="connsiteY729" fmla="*/ 3129363 h 5359243"/>
              <a:gd name="connsiteX730" fmla="*/ 6158242 w 8191242"/>
              <a:gd name="connsiteY730" fmla="*/ 3145669 h 5359243"/>
              <a:gd name="connsiteX731" fmla="*/ 6142106 w 8191242"/>
              <a:gd name="connsiteY731" fmla="*/ 3161974 h 5359243"/>
              <a:gd name="connsiteX732" fmla="*/ 6150173 w 8191242"/>
              <a:gd name="connsiteY732" fmla="*/ 3178278 h 5359243"/>
              <a:gd name="connsiteX733" fmla="*/ 6142106 w 8191242"/>
              <a:gd name="connsiteY733" fmla="*/ 3194582 h 5359243"/>
              <a:gd name="connsiteX734" fmla="*/ 6117903 w 8191242"/>
              <a:gd name="connsiteY734" fmla="*/ 3153822 h 5359243"/>
              <a:gd name="connsiteX735" fmla="*/ 6134039 w 8191242"/>
              <a:gd name="connsiteY735" fmla="*/ 3153822 h 5359243"/>
              <a:gd name="connsiteX736" fmla="*/ 6101767 w 8191242"/>
              <a:gd name="connsiteY736" fmla="*/ 3129363 h 5359243"/>
              <a:gd name="connsiteX737" fmla="*/ 6117903 w 8191242"/>
              <a:gd name="connsiteY737" fmla="*/ 3113058 h 5359243"/>
              <a:gd name="connsiteX738" fmla="*/ 6093701 w 8191242"/>
              <a:gd name="connsiteY738" fmla="*/ 3072297 h 5359243"/>
              <a:gd name="connsiteX739" fmla="*/ 6109837 w 8191242"/>
              <a:gd name="connsiteY739" fmla="*/ 3055990 h 5359243"/>
              <a:gd name="connsiteX740" fmla="*/ 6305392 w 8191242"/>
              <a:gd name="connsiteY740" fmla="*/ 3051302 h 5359243"/>
              <a:gd name="connsiteX741" fmla="*/ 6313136 w 8191242"/>
              <a:gd name="connsiteY741" fmla="*/ 3097771 h 5359243"/>
              <a:gd name="connsiteX742" fmla="*/ 6297647 w 8191242"/>
              <a:gd name="connsiteY742" fmla="*/ 3082281 h 5359243"/>
              <a:gd name="connsiteX743" fmla="*/ 6305392 w 8191242"/>
              <a:gd name="connsiteY743" fmla="*/ 3051302 h 5359243"/>
              <a:gd name="connsiteX744" fmla="*/ 6496609 w 8191242"/>
              <a:gd name="connsiteY744" fmla="*/ 3040280 h 5359243"/>
              <a:gd name="connsiteX745" fmla="*/ 6480480 w 8191242"/>
              <a:gd name="connsiteY745" fmla="*/ 3064433 h 5359243"/>
              <a:gd name="connsiteX746" fmla="*/ 6488544 w 8191242"/>
              <a:gd name="connsiteY746" fmla="*/ 3096642 h 5359243"/>
              <a:gd name="connsiteX747" fmla="*/ 6480480 w 8191242"/>
              <a:gd name="connsiteY747" fmla="*/ 3088589 h 5359243"/>
              <a:gd name="connsiteX748" fmla="*/ 6488544 w 8191242"/>
              <a:gd name="connsiteY748" fmla="*/ 3112746 h 5359243"/>
              <a:gd name="connsiteX749" fmla="*/ 6480480 w 8191242"/>
              <a:gd name="connsiteY749" fmla="*/ 3104693 h 5359243"/>
              <a:gd name="connsiteX750" fmla="*/ 6480480 w 8191242"/>
              <a:gd name="connsiteY750" fmla="*/ 3112746 h 5359243"/>
              <a:gd name="connsiteX751" fmla="*/ 6456287 w 8191242"/>
              <a:gd name="connsiteY751" fmla="*/ 3072486 h 5359243"/>
              <a:gd name="connsiteX752" fmla="*/ 6480480 w 8191242"/>
              <a:gd name="connsiteY752" fmla="*/ 3048331 h 5359243"/>
              <a:gd name="connsiteX753" fmla="*/ 6496609 w 8191242"/>
              <a:gd name="connsiteY753" fmla="*/ 3040280 h 5359243"/>
              <a:gd name="connsiteX754" fmla="*/ 6787116 w 8191242"/>
              <a:gd name="connsiteY754" fmla="*/ 3039686 h 5359243"/>
              <a:gd name="connsiteX755" fmla="*/ 6804157 w 8191242"/>
              <a:gd name="connsiteY755" fmla="*/ 3039686 h 5359243"/>
              <a:gd name="connsiteX756" fmla="*/ 6812675 w 8191242"/>
              <a:gd name="connsiteY756" fmla="*/ 3065826 h 5359243"/>
              <a:gd name="connsiteX757" fmla="*/ 6795637 w 8191242"/>
              <a:gd name="connsiteY757" fmla="*/ 3048400 h 5359243"/>
              <a:gd name="connsiteX758" fmla="*/ 6787116 w 8191242"/>
              <a:gd name="connsiteY758" fmla="*/ 3074539 h 5359243"/>
              <a:gd name="connsiteX759" fmla="*/ 6787116 w 8191242"/>
              <a:gd name="connsiteY759" fmla="*/ 3039686 h 5359243"/>
              <a:gd name="connsiteX760" fmla="*/ 6537735 w 8191242"/>
              <a:gd name="connsiteY760" fmla="*/ 3039686 h 5359243"/>
              <a:gd name="connsiteX761" fmla="*/ 6610923 w 8191242"/>
              <a:gd name="connsiteY761" fmla="*/ 3047985 h 5359243"/>
              <a:gd name="connsiteX762" fmla="*/ 6619056 w 8191242"/>
              <a:gd name="connsiteY762" fmla="*/ 3081179 h 5359243"/>
              <a:gd name="connsiteX763" fmla="*/ 6562131 w 8191242"/>
              <a:gd name="connsiteY763" fmla="*/ 3072880 h 5359243"/>
              <a:gd name="connsiteX764" fmla="*/ 6562131 w 8191242"/>
              <a:gd name="connsiteY764" fmla="*/ 3097774 h 5359243"/>
              <a:gd name="connsiteX765" fmla="*/ 6537735 w 8191242"/>
              <a:gd name="connsiteY765" fmla="*/ 3039686 h 5359243"/>
              <a:gd name="connsiteX766" fmla="*/ 6085634 w 8191242"/>
              <a:gd name="connsiteY766" fmla="*/ 3039686 h 5359243"/>
              <a:gd name="connsiteX767" fmla="*/ 6093701 w 8191242"/>
              <a:gd name="connsiteY767" fmla="*/ 3072297 h 5359243"/>
              <a:gd name="connsiteX768" fmla="*/ 6078653 w 8191242"/>
              <a:gd name="connsiteY768" fmla="*/ 3087504 h 5359243"/>
              <a:gd name="connsiteX769" fmla="*/ 6076557 w 8191242"/>
              <a:gd name="connsiteY769" fmla="*/ 3077393 h 5359243"/>
              <a:gd name="connsiteX770" fmla="*/ 6085634 w 8191242"/>
              <a:gd name="connsiteY770" fmla="*/ 3039686 h 5359243"/>
              <a:gd name="connsiteX771" fmla="*/ 6907881 w 8191242"/>
              <a:gd name="connsiteY771" fmla="*/ 3032227 h 5359243"/>
              <a:gd name="connsiteX772" fmla="*/ 6915945 w 8191242"/>
              <a:gd name="connsiteY772" fmla="*/ 3048331 h 5359243"/>
              <a:gd name="connsiteX773" fmla="*/ 6904376 w 8191242"/>
              <a:gd name="connsiteY773" fmla="*/ 3033476 h 5359243"/>
              <a:gd name="connsiteX774" fmla="*/ 6708122 w 8191242"/>
              <a:gd name="connsiteY774" fmla="*/ 3025651 h 5359243"/>
              <a:gd name="connsiteX775" fmla="*/ 6692874 w 8191242"/>
              <a:gd name="connsiteY775" fmla="*/ 3039023 h 5359243"/>
              <a:gd name="connsiteX776" fmla="*/ 6691949 w 8191242"/>
              <a:gd name="connsiteY776" fmla="*/ 3026361 h 5359243"/>
              <a:gd name="connsiteX777" fmla="*/ 6696143 w 8191242"/>
              <a:gd name="connsiteY777" fmla="*/ 3028737 h 5359243"/>
              <a:gd name="connsiteX778" fmla="*/ 6708122 w 8191242"/>
              <a:gd name="connsiteY778" fmla="*/ 3025651 h 5359243"/>
              <a:gd name="connsiteX779" fmla="*/ 6827677 w 8191242"/>
              <a:gd name="connsiteY779" fmla="*/ 3024531 h 5359243"/>
              <a:gd name="connsiteX780" fmla="*/ 6838329 w 8191242"/>
              <a:gd name="connsiteY780" fmla="*/ 3033232 h 5359243"/>
              <a:gd name="connsiteX781" fmla="*/ 6843369 w 8191242"/>
              <a:gd name="connsiteY781" fmla="*/ 3048331 h 5359243"/>
              <a:gd name="connsiteX782" fmla="*/ 6900070 w 8191242"/>
              <a:gd name="connsiteY782" fmla="*/ 3027949 h 5359243"/>
              <a:gd name="connsiteX783" fmla="*/ 6904376 w 8191242"/>
              <a:gd name="connsiteY783" fmla="*/ 3033476 h 5359243"/>
              <a:gd name="connsiteX784" fmla="*/ 6865544 w 8191242"/>
              <a:gd name="connsiteY784" fmla="*/ 3047324 h 5359243"/>
              <a:gd name="connsiteX785" fmla="*/ 6835305 w 8191242"/>
              <a:gd name="connsiteY785" fmla="*/ 3056383 h 5359243"/>
              <a:gd name="connsiteX786" fmla="*/ 6691764 w 8191242"/>
              <a:gd name="connsiteY786" fmla="*/ 3023802 h 5359243"/>
              <a:gd name="connsiteX787" fmla="*/ 6691949 w 8191242"/>
              <a:gd name="connsiteY787" fmla="*/ 3026361 h 5359243"/>
              <a:gd name="connsiteX788" fmla="*/ 6690696 w 8191242"/>
              <a:gd name="connsiteY788" fmla="*/ 3025651 h 5359243"/>
              <a:gd name="connsiteX789" fmla="*/ 6827355 w 8191242"/>
              <a:gd name="connsiteY789" fmla="*/ 3023185 h 5359243"/>
              <a:gd name="connsiteX790" fmla="*/ 6827677 w 8191242"/>
              <a:gd name="connsiteY790" fmla="*/ 3024531 h 5359243"/>
              <a:gd name="connsiteX791" fmla="*/ 6827240 w 8191242"/>
              <a:gd name="connsiteY791" fmla="*/ 3024175 h 5359243"/>
              <a:gd name="connsiteX792" fmla="*/ 6454113 w 8191242"/>
              <a:gd name="connsiteY792" fmla="*/ 3022343 h 5359243"/>
              <a:gd name="connsiteX793" fmla="*/ 6464159 w 8191242"/>
              <a:gd name="connsiteY793" fmla="*/ 3025490 h 5359243"/>
              <a:gd name="connsiteX794" fmla="*/ 6456413 w 8191242"/>
              <a:gd name="connsiteY794" fmla="*/ 3059049 h 5359243"/>
              <a:gd name="connsiteX795" fmla="*/ 6425434 w 8191242"/>
              <a:gd name="connsiteY795" fmla="*/ 3042270 h 5359243"/>
              <a:gd name="connsiteX796" fmla="*/ 6448669 w 8191242"/>
              <a:gd name="connsiteY796" fmla="*/ 3050660 h 5359243"/>
              <a:gd name="connsiteX797" fmla="*/ 6454113 w 8191242"/>
              <a:gd name="connsiteY797" fmla="*/ 3022343 h 5359243"/>
              <a:gd name="connsiteX798" fmla="*/ 6958103 w 8191242"/>
              <a:gd name="connsiteY798" fmla="*/ 3016452 h 5359243"/>
              <a:gd name="connsiteX799" fmla="*/ 6959548 w 8191242"/>
              <a:gd name="connsiteY799" fmla="*/ 3019187 h 5359243"/>
              <a:gd name="connsiteX800" fmla="*/ 6956213 w 8191242"/>
              <a:gd name="connsiteY800" fmla="*/ 3018065 h 5359243"/>
              <a:gd name="connsiteX801" fmla="*/ 6787060 w 8191242"/>
              <a:gd name="connsiteY801" fmla="*/ 3015472 h 5359243"/>
              <a:gd name="connsiteX802" fmla="*/ 6787374 w 8191242"/>
              <a:gd name="connsiteY802" fmla="*/ 3015669 h 5359243"/>
              <a:gd name="connsiteX803" fmla="*/ 6786919 w 8191242"/>
              <a:gd name="connsiteY803" fmla="*/ 3016123 h 5359243"/>
              <a:gd name="connsiteX804" fmla="*/ 6942777 w 8191242"/>
              <a:gd name="connsiteY804" fmla="*/ 3013550 h 5359243"/>
              <a:gd name="connsiteX805" fmla="*/ 6956213 w 8191242"/>
              <a:gd name="connsiteY805" fmla="*/ 3018065 h 5359243"/>
              <a:gd name="connsiteX806" fmla="*/ 6947885 w 8191242"/>
              <a:gd name="connsiteY806" fmla="*/ 3025166 h 5359243"/>
              <a:gd name="connsiteX807" fmla="*/ 6949929 w 8191242"/>
              <a:gd name="connsiteY807" fmla="*/ 3039686 h 5359243"/>
              <a:gd name="connsiteX808" fmla="*/ 6917228 w 8191242"/>
              <a:gd name="connsiteY808" fmla="*/ 3031942 h 5359243"/>
              <a:gd name="connsiteX809" fmla="*/ 6942777 w 8191242"/>
              <a:gd name="connsiteY809" fmla="*/ 3013550 h 5359243"/>
              <a:gd name="connsiteX810" fmla="*/ 6695597 w 8191242"/>
              <a:gd name="connsiteY810" fmla="*/ 3008293 h 5359243"/>
              <a:gd name="connsiteX811" fmla="*/ 6697231 w 8191242"/>
              <a:gd name="connsiteY811" fmla="*/ 3014335 h 5359243"/>
              <a:gd name="connsiteX812" fmla="*/ 6691764 w 8191242"/>
              <a:gd name="connsiteY812" fmla="*/ 3023802 h 5359243"/>
              <a:gd name="connsiteX813" fmla="*/ 6690696 w 8191242"/>
              <a:gd name="connsiteY813" fmla="*/ 3009193 h 5359243"/>
              <a:gd name="connsiteX814" fmla="*/ 6695597 w 8191242"/>
              <a:gd name="connsiteY814" fmla="*/ 3008293 h 5359243"/>
              <a:gd name="connsiteX815" fmla="*/ 6794983 w 8191242"/>
              <a:gd name="connsiteY815" fmla="*/ 3008071 h 5359243"/>
              <a:gd name="connsiteX816" fmla="*/ 6794480 w 8191242"/>
              <a:gd name="connsiteY816" fmla="*/ 3020148 h 5359243"/>
              <a:gd name="connsiteX817" fmla="*/ 6787374 w 8191242"/>
              <a:gd name="connsiteY817" fmla="*/ 3015669 h 5359243"/>
              <a:gd name="connsiteX818" fmla="*/ 6343241 w 8191242"/>
              <a:gd name="connsiteY818" fmla="*/ 3007367 h 5359243"/>
              <a:gd name="connsiteX819" fmla="*/ 6343389 w 8191242"/>
              <a:gd name="connsiteY819" fmla="*/ 3008071 h 5359243"/>
              <a:gd name="connsiteX820" fmla="*/ 6351451 w 8191242"/>
              <a:gd name="connsiteY820" fmla="*/ 3008071 h 5359243"/>
              <a:gd name="connsiteX821" fmla="*/ 6367580 w 8191242"/>
              <a:gd name="connsiteY821" fmla="*/ 3080537 h 5359243"/>
              <a:gd name="connsiteX822" fmla="*/ 6367580 w 8191242"/>
              <a:gd name="connsiteY822" fmla="*/ 3072486 h 5359243"/>
              <a:gd name="connsiteX823" fmla="*/ 6374637 w 8191242"/>
              <a:gd name="connsiteY823" fmla="*/ 3094629 h 5359243"/>
              <a:gd name="connsiteX824" fmla="*/ 6374649 w 8191242"/>
              <a:gd name="connsiteY824" fmla="*/ 3095068 h 5359243"/>
              <a:gd name="connsiteX825" fmla="*/ 6363547 w 8191242"/>
              <a:gd name="connsiteY825" fmla="*/ 3077517 h 5359243"/>
              <a:gd name="connsiteX826" fmla="*/ 6351451 w 8191242"/>
              <a:gd name="connsiteY826" fmla="*/ 3064433 h 5359243"/>
              <a:gd name="connsiteX827" fmla="*/ 6359515 w 8191242"/>
              <a:gd name="connsiteY827" fmla="*/ 3088589 h 5359243"/>
              <a:gd name="connsiteX828" fmla="*/ 6343389 w 8191242"/>
              <a:gd name="connsiteY828" fmla="*/ 3104693 h 5359243"/>
              <a:gd name="connsiteX829" fmla="*/ 6327260 w 8191242"/>
              <a:gd name="connsiteY829" fmla="*/ 3088589 h 5359243"/>
              <a:gd name="connsiteX830" fmla="*/ 6335324 w 8191242"/>
              <a:gd name="connsiteY830" fmla="*/ 3112746 h 5359243"/>
              <a:gd name="connsiteX831" fmla="*/ 6311131 w 8191242"/>
              <a:gd name="connsiteY831" fmla="*/ 3064433 h 5359243"/>
              <a:gd name="connsiteX832" fmla="*/ 6335324 w 8191242"/>
              <a:gd name="connsiteY832" fmla="*/ 3088589 h 5359243"/>
              <a:gd name="connsiteX833" fmla="*/ 6343389 w 8191242"/>
              <a:gd name="connsiteY833" fmla="*/ 3048331 h 5359243"/>
              <a:gd name="connsiteX834" fmla="*/ 6335324 w 8191242"/>
              <a:gd name="connsiteY834" fmla="*/ 3032227 h 5359243"/>
              <a:gd name="connsiteX835" fmla="*/ 6340364 w 8191242"/>
              <a:gd name="connsiteY835" fmla="*/ 3014110 h 5359243"/>
              <a:gd name="connsiteX836" fmla="*/ 6990805 w 8191242"/>
              <a:gd name="connsiteY836" fmla="*/ 3000963 h 5359243"/>
              <a:gd name="connsiteX837" fmla="*/ 6990805 w 8191242"/>
              <a:gd name="connsiteY837" fmla="*/ 3024197 h 5359243"/>
              <a:gd name="connsiteX838" fmla="*/ 6966280 w 8191242"/>
              <a:gd name="connsiteY838" fmla="*/ 3031942 h 5359243"/>
              <a:gd name="connsiteX839" fmla="*/ 6959548 w 8191242"/>
              <a:gd name="connsiteY839" fmla="*/ 3019187 h 5359243"/>
              <a:gd name="connsiteX840" fmla="*/ 6974454 w 8191242"/>
              <a:gd name="connsiteY840" fmla="*/ 3024197 h 5359243"/>
              <a:gd name="connsiteX841" fmla="*/ 6990805 w 8191242"/>
              <a:gd name="connsiteY841" fmla="*/ 3000963 h 5359243"/>
              <a:gd name="connsiteX842" fmla="*/ 7006777 w 8191242"/>
              <a:gd name="connsiteY842" fmla="*/ 2997696 h 5359243"/>
              <a:gd name="connsiteX843" fmla="*/ 7015973 w 8191242"/>
              <a:gd name="connsiteY843" fmla="*/ 2998060 h 5359243"/>
              <a:gd name="connsiteX844" fmla="*/ 7037271 w 8191242"/>
              <a:gd name="connsiteY844" fmla="*/ 3000963 h 5359243"/>
              <a:gd name="connsiteX845" fmla="*/ 7014036 w 8191242"/>
              <a:gd name="connsiteY845" fmla="*/ 3016452 h 5359243"/>
              <a:gd name="connsiteX846" fmla="*/ 7006292 w 8191242"/>
              <a:gd name="connsiteY846" fmla="*/ 3000963 h 5359243"/>
              <a:gd name="connsiteX847" fmla="*/ 7006777 w 8191242"/>
              <a:gd name="connsiteY847" fmla="*/ 2997696 h 5359243"/>
              <a:gd name="connsiteX848" fmla="*/ 6504673 w 8191242"/>
              <a:gd name="connsiteY848" fmla="*/ 2983915 h 5359243"/>
              <a:gd name="connsiteX849" fmla="*/ 6505680 w 8191242"/>
              <a:gd name="connsiteY849" fmla="*/ 2990961 h 5359243"/>
              <a:gd name="connsiteX850" fmla="*/ 6512735 w 8191242"/>
              <a:gd name="connsiteY850" fmla="*/ 2991967 h 5359243"/>
              <a:gd name="connsiteX851" fmla="*/ 6932717 w 8191242"/>
              <a:gd name="connsiteY851" fmla="*/ 2977729 h 5359243"/>
              <a:gd name="connsiteX852" fmla="*/ 6955952 w 8191242"/>
              <a:gd name="connsiteY852" fmla="*/ 2993218 h 5359243"/>
              <a:gd name="connsiteX853" fmla="*/ 6932717 w 8191242"/>
              <a:gd name="connsiteY853" fmla="*/ 2977729 h 5359243"/>
              <a:gd name="connsiteX854" fmla="*/ 6335324 w 8191242"/>
              <a:gd name="connsiteY854" fmla="*/ 2975862 h 5359243"/>
              <a:gd name="connsiteX855" fmla="*/ 6383708 w 8191242"/>
              <a:gd name="connsiteY855" fmla="*/ 2983915 h 5359243"/>
              <a:gd name="connsiteX856" fmla="*/ 6399837 w 8191242"/>
              <a:gd name="connsiteY856" fmla="*/ 3016123 h 5359243"/>
              <a:gd name="connsiteX857" fmla="*/ 6415966 w 8191242"/>
              <a:gd name="connsiteY857" fmla="*/ 3064433 h 5359243"/>
              <a:gd name="connsiteX858" fmla="*/ 6399837 w 8191242"/>
              <a:gd name="connsiteY858" fmla="*/ 3056383 h 5359243"/>
              <a:gd name="connsiteX859" fmla="*/ 6391773 w 8191242"/>
              <a:gd name="connsiteY859" fmla="*/ 3064433 h 5359243"/>
              <a:gd name="connsiteX860" fmla="*/ 6424030 w 8191242"/>
              <a:gd name="connsiteY860" fmla="*/ 3080537 h 5359243"/>
              <a:gd name="connsiteX861" fmla="*/ 6432094 w 8191242"/>
              <a:gd name="connsiteY861" fmla="*/ 3120798 h 5359243"/>
              <a:gd name="connsiteX862" fmla="*/ 6407901 w 8191242"/>
              <a:gd name="connsiteY862" fmla="*/ 3104693 h 5359243"/>
              <a:gd name="connsiteX863" fmla="*/ 6399837 w 8191242"/>
              <a:gd name="connsiteY863" fmla="*/ 3144955 h 5359243"/>
              <a:gd name="connsiteX864" fmla="*/ 6407901 w 8191242"/>
              <a:gd name="connsiteY864" fmla="*/ 3088589 h 5359243"/>
              <a:gd name="connsiteX865" fmla="*/ 6383708 w 8191242"/>
              <a:gd name="connsiteY865" fmla="*/ 3136902 h 5359243"/>
              <a:gd name="connsiteX866" fmla="*/ 6391773 w 8191242"/>
              <a:gd name="connsiteY866" fmla="*/ 3112746 h 5359243"/>
              <a:gd name="connsiteX867" fmla="*/ 6367580 w 8191242"/>
              <a:gd name="connsiteY867" fmla="*/ 3040280 h 5359243"/>
              <a:gd name="connsiteX868" fmla="*/ 6391773 w 8191242"/>
              <a:gd name="connsiteY868" fmla="*/ 3048331 h 5359243"/>
              <a:gd name="connsiteX869" fmla="*/ 6399837 w 8191242"/>
              <a:gd name="connsiteY869" fmla="*/ 3024175 h 5359243"/>
              <a:gd name="connsiteX870" fmla="*/ 6383708 w 8191242"/>
              <a:gd name="connsiteY870" fmla="*/ 3032227 h 5359243"/>
              <a:gd name="connsiteX871" fmla="*/ 6375644 w 8191242"/>
              <a:gd name="connsiteY871" fmla="*/ 2991967 h 5359243"/>
              <a:gd name="connsiteX872" fmla="*/ 6367580 w 8191242"/>
              <a:gd name="connsiteY872" fmla="*/ 3008071 h 5359243"/>
              <a:gd name="connsiteX873" fmla="*/ 6351451 w 8191242"/>
              <a:gd name="connsiteY873" fmla="*/ 3008071 h 5359243"/>
              <a:gd name="connsiteX874" fmla="*/ 6343262 w 8191242"/>
              <a:gd name="connsiteY874" fmla="*/ 3007316 h 5359243"/>
              <a:gd name="connsiteX875" fmla="*/ 6343241 w 8191242"/>
              <a:gd name="connsiteY875" fmla="*/ 3007367 h 5359243"/>
              <a:gd name="connsiteX876" fmla="*/ 6339357 w 8191242"/>
              <a:gd name="connsiteY876" fmla="*/ 2988947 h 5359243"/>
              <a:gd name="connsiteX877" fmla="*/ 6335324 w 8191242"/>
              <a:gd name="connsiteY877" fmla="*/ 2975862 h 5359243"/>
              <a:gd name="connsiteX878" fmla="*/ 7465559 w 8191242"/>
              <a:gd name="connsiteY878" fmla="*/ 2927387 h 5359243"/>
              <a:gd name="connsiteX879" fmla="*/ 7440000 w 8191242"/>
              <a:gd name="connsiteY879" fmla="*/ 2942876 h 5359243"/>
              <a:gd name="connsiteX880" fmla="*/ 7465559 w 8191242"/>
              <a:gd name="connsiteY880" fmla="*/ 2927387 h 5359243"/>
              <a:gd name="connsiteX881" fmla="*/ 7063088 w 8191242"/>
              <a:gd name="connsiteY881" fmla="*/ 2926457 h 5359243"/>
              <a:gd name="connsiteX882" fmla="*/ 7067545 w 8191242"/>
              <a:gd name="connsiteY882" fmla="*/ 2930655 h 5359243"/>
              <a:gd name="connsiteX883" fmla="*/ 7063088 w 8191242"/>
              <a:gd name="connsiteY883" fmla="*/ 2927387 h 5359243"/>
              <a:gd name="connsiteX884" fmla="*/ 7058106 w 8191242"/>
              <a:gd name="connsiteY884" fmla="*/ 2909961 h 5359243"/>
              <a:gd name="connsiteX885" fmla="*/ 7063088 w 8191242"/>
              <a:gd name="connsiteY885" fmla="*/ 2911897 h 5359243"/>
              <a:gd name="connsiteX886" fmla="*/ 7063088 w 8191242"/>
              <a:gd name="connsiteY886" fmla="*/ 2926457 h 5359243"/>
              <a:gd name="connsiteX887" fmla="*/ 7060990 w 8191242"/>
              <a:gd name="connsiteY887" fmla="*/ 2924483 h 5359243"/>
              <a:gd name="connsiteX888" fmla="*/ 7046309 w 8191242"/>
              <a:gd name="connsiteY888" fmla="*/ 2927387 h 5359243"/>
              <a:gd name="connsiteX889" fmla="*/ 7058106 w 8191242"/>
              <a:gd name="connsiteY889" fmla="*/ 2909961 h 5359243"/>
              <a:gd name="connsiteX890" fmla="*/ 7248003 w 8191242"/>
              <a:gd name="connsiteY890" fmla="*/ 2904370 h 5359243"/>
              <a:gd name="connsiteX891" fmla="*/ 7247006 w 8191242"/>
              <a:gd name="connsiteY891" fmla="*/ 2905669 h 5359243"/>
              <a:gd name="connsiteX892" fmla="*/ 7246394 w 8191242"/>
              <a:gd name="connsiteY892" fmla="*/ 2904604 h 5359243"/>
              <a:gd name="connsiteX893" fmla="*/ 7630985 w 8191242"/>
              <a:gd name="connsiteY893" fmla="*/ 2891568 h 5359243"/>
              <a:gd name="connsiteX894" fmla="*/ 7642225 w 8191242"/>
              <a:gd name="connsiteY894" fmla="*/ 2896407 h 5359243"/>
              <a:gd name="connsiteX895" fmla="*/ 7625874 w 8191242"/>
              <a:gd name="connsiteY895" fmla="*/ 2904152 h 5359243"/>
              <a:gd name="connsiteX896" fmla="*/ 7630985 w 8191242"/>
              <a:gd name="connsiteY896" fmla="*/ 2891568 h 5359243"/>
              <a:gd name="connsiteX897" fmla="*/ 7719901 w 8191242"/>
              <a:gd name="connsiteY897" fmla="*/ 2874626 h 5359243"/>
              <a:gd name="connsiteX898" fmla="*/ 7730428 w 8191242"/>
              <a:gd name="connsiteY898" fmla="*/ 2880918 h 5359243"/>
              <a:gd name="connsiteX899" fmla="*/ 7683959 w 8191242"/>
              <a:gd name="connsiteY899" fmla="*/ 2896407 h 5359243"/>
              <a:gd name="connsiteX900" fmla="*/ 7704290 w 8191242"/>
              <a:gd name="connsiteY900" fmla="*/ 2877046 h 5359243"/>
              <a:gd name="connsiteX901" fmla="*/ 7719901 w 8191242"/>
              <a:gd name="connsiteY901" fmla="*/ 2874626 h 5359243"/>
              <a:gd name="connsiteX902" fmla="*/ 7231017 w 8191242"/>
              <a:gd name="connsiteY902" fmla="*/ 2873344 h 5359243"/>
              <a:gd name="connsiteX903" fmla="*/ 7236012 w 8191242"/>
              <a:gd name="connsiteY903" fmla="*/ 2886475 h 5359243"/>
              <a:gd name="connsiteX904" fmla="*/ 7246394 w 8191242"/>
              <a:gd name="connsiteY904" fmla="*/ 2904604 h 5359243"/>
              <a:gd name="connsiteX905" fmla="*/ 7239010 w 8191242"/>
              <a:gd name="connsiteY905" fmla="*/ 2905669 h 5359243"/>
              <a:gd name="connsiteX906" fmla="*/ 7103103 w 8191242"/>
              <a:gd name="connsiteY906" fmla="*/ 2929913 h 5359243"/>
              <a:gd name="connsiteX907" fmla="*/ 7119092 w 8191242"/>
              <a:gd name="connsiteY907" fmla="*/ 2929913 h 5359243"/>
              <a:gd name="connsiteX908" fmla="*/ 7143075 w 8191242"/>
              <a:gd name="connsiteY908" fmla="*/ 2921832 h 5359243"/>
              <a:gd name="connsiteX909" fmla="*/ 7221772 w 8191242"/>
              <a:gd name="connsiteY909" fmla="*/ 2903650 h 5359243"/>
              <a:gd name="connsiteX910" fmla="*/ 7228399 w 8191242"/>
              <a:gd name="connsiteY910" fmla="*/ 2881920 h 5359243"/>
              <a:gd name="connsiteX911" fmla="*/ 7231017 w 8191242"/>
              <a:gd name="connsiteY911" fmla="*/ 2881425 h 5359243"/>
              <a:gd name="connsiteX912" fmla="*/ 6948207 w 8191242"/>
              <a:gd name="connsiteY912" fmla="*/ 2873173 h 5359243"/>
              <a:gd name="connsiteX913" fmla="*/ 6963696 w 8191242"/>
              <a:gd name="connsiteY913" fmla="*/ 2904152 h 5359243"/>
              <a:gd name="connsiteX914" fmla="*/ 6948207 w 8191242"/>
              <a:gd name="connsiteY914" fmla="*/ 2873173 h 5359243"/>
              <a:gd name="connsiteX915" fmla="*/ 7149571 w 8191242"/>
              <a:gd name="connsiteY915" fmla="*/ 2871368 h 5359243"/>
              <a:gd name="connsiteX916" fmla="*/ 7155196 w 8191242"/>
              <a:gd name="connsiteY916" fmla="*/ 2877626 h 5359243"/>
              <a:gd name="connsiteX917" fmla="*/ 7152035 w 8191242"/>
              <a:gd name="connsiteY917" fmla="*/ 2878120 h 5359243"/>
              <a:gd name="connsiteX918" fmla="*/ 7149571 w 8191242"/>
              <a:gd name="connsiteY918" fmla="*/ 2871368 h 5359243"/>
              <a:gd name="connsiteX919" fmla="*/ 7756276 w 8191242"/>
              <a:gd name="connsiteY919" fmla="*/ 2870270 h 5359243"/>
              <a:gd name="connsiteX920" fmla="*/ 7780770 w 8191242"/>
              <a:gd name="connsiteY920" fmla="*/ 2873173 h 5359243"/>
              <a:gd name="connsiteX921" fmla="*/ 7746694 w 8191242"/>
              <a:gd name="connsiteY921" fmla="*/ 2888662 h 5359243"/>
              <a:gd name="connsiteX922" fmla="*/ 7738173 w 8191242"/>
              <a:gd name="connsiteY922" fmla="*/ 2873173 h 5359243"/>
              <a:gd name="connsiteX923" fmla="*/ 7756276 w 8191242"/>
              <a:gd name="connsiteY923" fmla="*/ 2870270 h 5359243"/>
              <a:gd name="connsiteX924" fmla="*/ 7334945 w 8191242"/>
              <a:gd name="connsiteY924" fmla="*/ 2857181 h 5359243"/>
              <a:gd name="connsiteX925" fmla="*/ 7342941 w 8191242"/>
              <a:gd name="connsiteY925" fmla="*/ 2857181 h 5359243"/>
              <a:gd name="connsiteX926" fmla="*/ 7350935 w 8191242"/>
              <a:gd name="connsiteY926" fmla="*/ 2889506 h 5359243"/>
              <a:gd name="connsiteX927" fmla="*/ 7294972 w 8191242"/>
              <a:gd name="connsiteY927" fmla="*/ 2897588 h 5359243"/>
              <a:gd name="connsiteX928" fmla="*/ 7301967 w 8191242"/>
              <a:gd name="connsiteY928" fmla="*/ 2881425 h 5359243"/>
              <a:gd name="connsiteX929" fmla="*/ 7302968 w 8191242"/>
              <a:gd name="connsiteY929" fmla="*/ 2889506 h 5359243"/>
              <a:gd name="connsiteX930" fmla="*/ 7302968 w 8191242"/>
              <a:gd name="connsiteY930" fmla="*/ 2873344 h 5359243"/>
              <a:gd name="connsiteX931" fmla="*/ 7326951 w 8191242"/>
              <a:gd name="connsiteY931" fmla="*/ 2881425 h 5359243"/>
              <a:gd name="connsiteX932" fmla="*/ 7334945 w 8191242"/>
              <a:gd name="connsiteY932" fmla="*/ 2857181 h 5359243"/>
              <a:gd name="connsiteX933" fmla="*/ 7397405 w 8191242"/>
              <a:gd name="connsiteY933" fmla="*/ 2856769 h 5359243"/>
              <a:gd name="connsiteX934" fmla="*/ 7409021 w 8191242"/>
              <a:gd name="connsiteY934" fmla="*/ 2872070 h 5359243"/>
              <a:gd name="connsiteX935" fmla="*/ 7362553 w 8191242"/>
              <a:gd name="connsiteY935" fmla="*/ 2888665 h 5359243"/>
              <a:gd name="connsiteX936" fmla="*/ 7362553 w 8191242"/>
              <a:gd name="connsiteY936" fmla="*/ 2863772 h 5359243"/>
              <a:gd name="connsiteX937" fmla="*/ 7397405 w 8191242"/>
              <a:gd name="connsiteY937" fmla="*/ 2856769 h 5359243"/>
              <a:gd name="connsiteX938" fmla="*/ 7103103 w 8191242"/>
              <a:gd name="connsiteY938" fmla="*/ 2849939 h 5359243"/>
              <a:gd name="connsiteX939" fmla="*/ 7126336 w 8191242"/>
              <a:gd name="connsiteY939" fmla="*/ 2904152 h 5359243"/>
              <a:gd name="connsiteX940" fmla="*/ 7118592 w 8191242"/>
              <a:gd name="connsiteY940" fmla="*/ 2911897 h 5359243"/>
              <a:gd name="connsiteX941" fmla="*/ 7110847 w 8191242"/>
              <a:gd name="connsiteY941" fmla="*/ 2888662 h 5359243"/>
              <a:gd name="connsiteX942" fmla="*/ 7110847 w 8191242"/>
              <a:gd name="connsiteY942" fmla="*/ 2896407 h 5359243"/>
              <a:gd name="connsiteX943" fmla="*/ 7103103 w 8191242"/>
              <a:gd name="connsiteY943" fmla="*/ 2849939 h 5359243"/>
              <a:gd name="connsiteX944" fmla="*/ 6964021 w 8191242"/>
              <a:gd name="connsiteY944" fmla="*/ 2830578 h 5359243"/>
              <a:gd name="connsiteX945" fmla="*/ 7004357 w 8191242"/>
              <a:gd name="connsiteY945" fmla="*/ 2871146 h 5359243"/>
              <a:gd name="connsiteX946" fmla="*/ 6996290 w 8191242"/>
              <a:gd name="connsiteY946" fmla="*/ 2887374 h 5359243"/>
              <a:gd name="connsiteX947" fmla="*/ 7036629 w 8191242"/>
              <a:gd name="connsiteY947" fmla="*/ 2879259 h 5359243"/>
              <a:gd name="connsiteX948" fmla="*/ 7036629 w 8191242"/>
              <a:gd name="connsiteY948" fmla="*/ 2919827 h 5359243"/>
              <a:gd name="connsiteX949" fmla="*/ 7028560 w 8191242"/>
              <a:gd name="connsiteY949" fmla="*/ 2927943 h 5359243"/>
              <a:gd name="connsiteX950" fmla="*/ 7020493 w 8191242"/>
              <a:gd name="connsiteY950" fmla="*/ 2919827 h 5359243"/>
              <a:gd name="connsiteX951" fmla="*/ 7012426 w 8191242"/>
              <a:gd name="connsiteY951" fmla="*/ 2960394 h 5359243"/>
              <a:gd name="connsiteX952" fmla="*/ 7036629 w 8191242"/>
              <a:gd name="connsiteY952" fmla="*/ 2936055 h 5359243"/>
              <a:gd name="connsiteX953" fmla="*/ 7044696 w 8191242"/>
              <a:gd name="connsiteY953" fmla="*/ 2960394 h 5359243"/>
              <a:gd name="connsiteX954" fmla="*/ 6972088 w 8191242"/>
              <a:gd name="connsiteY954" fmla="*/ 2992850 h 5359243"/>
              <a:gd name="connsiteX955" fmla="*/ 6955952 w 8191242"/>
              <a:gd name="connsiteY955" fmla="*/ 2984736 h 5359243"/>
              <a:gd name="connsiteX956" fmla="*/ 6972088 w 8191242"/>
              <a:gd name="connsiteY956" fmla="*/ 2968508 h 5359243"/>
              <a:gd name="connsiteX957" fmla="*/ 6988224 w 8191242"/>
              <a:gd name="connsiteY957" fmla="*/ 2976624 h 5359243"/>
              <a:gd name="connsiteX958" fmla="*/ 7004357 w 8191242"/>
              <a:gd name="connsiteY958" fmla="*/ 2968508 h 5359243"/>
              <a:gd name="connsiteX959" fmla="*/ 6988224 w 8191242"/>
              <a:gd name="connsiteY959" fmla="*/ 2911714 h 5359243"/>
              <a:gd name="connsiteX960" fmla="*/ 6980154 w 8191242"/>
              <a:gd name="connsiteY960" fmla="*/ 2927943 h 5359243"/>
              <a:gd name="connsiteX961" fmla="*/ 6996290 w 8191242"/>
              <a:gd name="connsiteY961" fmla="*/ 2952282 h 5359243"/>
              <a:gd name="connsiteX962" fmla="*/ 6988224 w 8191242"/>
              <a:gd name="connsiteY962" fmla="*/ 2952282 h 5359243"/>
              <a:gd name="connsiteX963" fmla="*/ 6980154 w 8191242"/>
              <a:gd name="connsiteY963" fmla="*/ 2936055 h 5359243"/>
              <a:gd name="connsiteX964" fmla="*/ 6972088 w 8191242"/>
              <a:gd name="connsiteY964" fmla="*/ 2960394 h 5359243"/>
              <a:gd name="connsiteX965" fmla="*/ 6962843 w 8191242"/>
              <a:gd name="connsiteY965" fmla="*/ 2932506 h 5359243"/>
              <a:gd name="connsiteX966" fmla="*/ 6960794 w 8191242"/>
              <a:gd name="connsiteY966" fmla="*/ 2944813 h 5359243"/>
              <a:gd name="connsiteX967" fmla="*/ 6963696 w 8191242"/>
              <a:gd name="connsiteY967" fmla="*/ 2962240 h 5359243"/>
              <a:gd name="connsiteX968" fmla="*/ 6948207 w 8191242"/>
              <a:gd name="connsiteY968" fmla="*/ 2936099 h 5359243"/>
              <a:gd name="connsiteX969" fmla="*/ 6961548 w 8191242"/>
              <a:gd name="connsiteY969" fmla="*/ 2928596 h 5359243"/>
              <a:gd name="connsiteX970" fmla="*/ 6955952 w 8191242"/>
              <a:gd name="connsiteY970" fmla="*/ 2911714 h 5359243"/>
              <a:gd name="connsiteX971" fmla="*/ 6980154 w 8191242"/>
              <a:gd name="connsiteY971" fmla="*/ 2911714 h 5359243"/>
              <a:gd name="connsiteX972" fmla="*/ 6955952 w 8191242"/>
              <a:gd name="connsiteY972" fmla="*/ 2854920 h 5359243"/>
              <a:gd name="connsiteX973" fmla="*/ 6964021 w 8191242"/>
              <a:gd name="connsiteY973" fmla="*/ 2830578 h 5359243"/>
              <a:gd name="connsiteX974" fmla="*/ 7138679 w 8191242"/>
              <a:gd name="connsiteY974" fmla="*/ 2828590 h 5359243"/>
              <a:gd name="connsiteX975" fmla="*/ 7149571 w 8191242"/>
              <a:gd name="connsiteY975" fmla="*/ 2864462 h 5359243"/>
              <a:gd name="connsiteX976" fmla="*/ 7141826 w 8191242"/>
              <a:gd name="connsiteY976" fmla="*/ 2856234 h 5359243"/>
              <a:gd name="connsiteX977" fmla="*/ 7118592 w 8191242"/>
              <a:gd name="connsiteY977" fmla="*/ 2856234 h 5359243"/>
              <a:gd name="connsiteX978" fmla="*/ 7110847 w 8191242"/>
              <a:gd name="connsiteY978" fmla="*/ 2856234 h 5359243"/>
              <a:gd name="connsiteX979" fmla="*/ 7103103 w 8191242"/>
              <a:gd name="connsiteY979" fmla="*/ 2839777 h 5359243"/>
              <a:gd name="connsiteX980" fmla="*/ 7134082 w 8191242"/>
              <a:gd name="connsiteY980" fmla="*/ 2848005 h 5359243"/>
              <a:gd name="connsiteX981" fmla="*/ 7134082 w 8191242"/>
              <a:gd name="connsiteY981" fmla="*/ 2831547 h 5359243"/>
              <a:gd name="connsiteX982" fmla="*/ 7138679 w 8191242"/>
              <a:gd name="connsiteY982" fmla="*/ 2828590 h 5359243"/>
              <a:gd name="connsiteX983" fmla="*/ 7141826 w 8191242"/>
              <a:gd name="connsiteY983" fmla="*/ 2815089 h 5359243"/>
              <a:gd name="connsiteX984" fmla="*/ 7159253 w 8191242"/>
              <a:gd name="connsiteY984" fmla="*/ 2815089 h 5359243"/>
              <a:gd name="connsiteX985" fmla="*/ 7167829 w 8191242"/>
              <a:gd name="connsiteY985" fmla="*/ 2833967 h 5359243"/>
              <a:gd name="connsiteX986" fmla="*/ 7176253 w 8191242"/>
              <a:gd name="connsiteY986" fmla="*/ 2831972 h 5359243"/>
              <a:gd name="connsiteX987" fmla="*/ 7176304 w 8191242"/>
              <a:gd name="connsiteY987" fmla="*/ 2832682 h 5359243"/>
              <a:gd name="connsiteX988" fmla="*/ 7172322 w 8191242"/>
              <a:gd name="connsiteY988" fmla="*/ 2841309 h 5359243"/>
              <a:gd name="connsiteX989" fmla="*/ 7167965 w 8191242"/>
              <a:gd name="connsiteY989" fmla="*/ 2857042 h 5359243"/>
              <a:gd name="connsiteX990" fmla="*/ 7159253 w 8191242"/>
              <a:gd name="connsiteY990" fmla="*/ 2865430 h 5359243"/>
              <a:gd name="connsiteX991" fmla="*/ 7141826 w 8191242"/>
              <a:gd name="connsiteY991" fmla="*/ 2815089 h 5359243"/>
              <a:gd name="connsiteX992" fmla="*/ 6754661 w 8191242"/>
              <a:gd name="connsiteY992" fmla="*/ 2807898 h 5359243"/>
              <a:gd name="connsiteX993" fmla="*/ 6754661 w 8191242"/>
              <a:gd name="connsiteY993" fmla="*/ 2822875 h 5359243"/>
              <a:gd name="connsiteX994" fmla="*/ 6754661 w 8191242"/>
              <a:gd name="connsiteY994" fmla="*/ 2838979 h 5359243"/>
              <a:gd name="connsiteX995" fmla="*/ 6730468 w 8191242"/>
              <a:gd name="connsiteY995" fmla="*/ 2830927 h 5359243"/>
              <a:gd name="connsiteX996" fmla="*/ 6730468 w 8191242"/>
              <a:gd name="connsiteY996" fmla="*/ 2879240 h 5359243"/>
              <a:gd name="connsiteX997" fmla="*/ 6762725 w 8191242"/>
              <a:gd name="connsiteY997" fmla="*/ 2838979 h 5359243"/>
              <a:gd name="connsiteX998" fmla="*/ 6786919 w 8191242"/>
              <a:gd name="connsiteY998" fmla="*/ 2911448 h 5359243"/>
              <a:gd name="connsiteX999" fmla="*/ 6786919 w 8191242"/>
              <a:gd name="connsiteY999" fmla="*/ 2895344 h 5359243"/>
              <a:gd name="connsiteX1000" fmla="*/ 6794983 w 8191242"/>
              <a:gd name="connsiteY1000" fmla="*/ 2903396 h 5359243"/>
              <a:gd name="connsiteX1001" fmla="*/ 6795564 w 8191242"/>
              <a:gd name="connsiteY1001" fmla="*/ 2886587 h 5359243"/>
              <a:gd name="connsiteX1002" fmla="*/ 6772693 w 8191242"/>
              <a:gd name="connsiteY1002" fmla="*/ 2857291 h 5359243"/>
              <a:gd name="connsiteX1003" fmla="*/ 7014334 w 8191242"/>
              <a:gd name="connsiteY1003" fmla="*/ 2807680 h 5359243"/>
              <a:gd name="connsiteX1004" fmla="*/ 7046506 w 8191242"/>
              <a:gd name="connsiteY1004" fmla="*/ 2807680 h 5359243"/>
              <a:gd name="connsiteX1005" fmla="*/ 7046506 w 8191242"/>
              <a:gd name="connsiteY1005" fmla="*/ 2840006 h 5359243"/>
              <a:gd name="connsiteX1006" fmla="*/ 7062591 w 8191242"/>
              <a:gd name="connsiteY1006" fmla="*/ 2864253 h 5359243"/>
              <a:gd name="connsiteX1007" fmla="*/ 7078677 w 8191242"/>
              <a:gd name="connsiteY1007" fmla="*/ 2823843 h 5359243"/>
              <a:gd name="connsiteX1008" fmla="*/ 7070633 w 8191242"/>
              <a:gd name="connsiteY1008" fmla="*/ 2807680 h 5359243"/>
              <a:gd name="connsiteX1009" fmla="*/ 7094762 w 8191242"/>
              <a:gd name="connsiteY1009" fmla="*/ 2848089 h 5359243"/>
              <a:gd name="connsiteX1010" fmla="*/ 7102805 w 8191242"/>
              <a:gd name="connsiteY1010" fmla="*/ 2904659 h 5359243"/>
              <a:gd name="connsiteX1011" fmla="*/ 7094762 w 8191242"/>
              <a:gd name="connsiteY1011" fmla="*/ 2912741 h 5359243"/>
              <a:gd name="connsiteX1012" fmla="*/ 7110847 w 8191242"/>
              <a:gd name="connsiteY1012" fmla="*/ 2953148 h 5359243"/>
              <a:gd name="connsiteX1013" fmla="*/ 7046506 w 8191242"/>
              <a:gd name="connsiteY1013" fmla="*/ 2961229 h 5359243"/>
              <a:gd name="connsiteX1014" fmla="*/ 7102805 w 8191242"/>
              <a:gd name="connsiteY1014" fmla="*/ 2936985 h 5359243"/>
              <a:gd name="connsiteX1015" fmla="*/ 7046506 w 8191242"/>
              <a:gd name="connsiteY1015" fmla="*/ 2904659 h 5359243"/>
              <a:gd name="connsiteX1016" fmla="*/ 7046506 w 8191242"/>
              <a:gd name="connsiteY1016" fmla="*/ 2874591 h 5359243"/>
              <a:gd name="connsiteX1017" fmla="*/ 7045647 w 8191242"/>
              <a:gd name="connsiteY1017" fmla="*/ 2872658 h 5359243"/>
              <a:gd name="connsiteX1018" fmla="*/ 7038464 w 8191242"/>
              <a:gd name="connsiteY1018" fmla="*/ 2875363 h 5359243"/>
              <a:gd name="connsiteX1019" fmla="*/ 7030421 w 8191242"/>
              <a:gd name="connsiteY1019" fmla="*/ 2872333 h 5359243"/>
              <a:gd name="connsiteX1020" fmla="*/ 7022379 w 8191242"/>
              <a:gd name="connsiteY1020" fmla="*/ 2848089 h 5359243"/>
              <a:gd name="connsiteX1021" fmla="*/ 7038464 w 8191242"/>
              <a:gd name="connsiteY1021" fmla="*/ 2864253 h 5359243"/>
              <a:gd name="connsiteX1022" fmla="*/ 7038464 w 8191242"/>
              <a:gd name="connsiteY1022" fmla="*/ 2823843 h 5359243"/>
              <a:gd name="connsiteX1023" fmla="*/ 7030421 w 8191242"/>
              <a:gd name="connsiteY1023" fmla="*/ 2815762 h 5359243"/>
              <a:gd name="connsiteX1024" fmla="*/ 7014334 w 8191242"/>
              <a:gd name="connsiteY1024" fmla="*/ 2831924 h 5359243"/>
              <a:gd name="connsiteX1025" fmla="*/ 7014334 w 8191242"/>
              <a:gd name="connsiteY1025" fmla="*/ 2807680 h 5359243"/>
              <a:gd name="connsiteX1026" fmla="*/ 7174466 w 8191242"/>
              <a:gd name="connsiteY1026" fmla="*/ 2807344 h 5359243"/>
              <a:gd name="connsiteX1027" fmla="*/ 7163914 w 8191242"/>
              <a:gd name="connsiteY1027" fmla="*/ 2887327 h 5359243"/>
              <a:gd name="connsiteX1028" fmla="*/ 7155196 w 8191242"/>
              <a:gd name="connsiteY1028" fmla="*/ 2877626 h 5359243"/>
              <a:gd name="connsiteX1029" fmla="*/ 7156832 w 8191242"/>
              <a:gd name="connsiteY1029" fmla="*/ 2877370 h 5359243"/>
              <a:gd name="connsiteX1030" fmla="*/ 7157869 w 8191242"/>
              <a:gd name="connsiteY1030" fmla="*/ 2871368 h 5359243"/>
              <a:gd name="connsiteX1031" fmla="*/ 7166168 w 8191242"/>
              <a:gd name="connsiteY1031" fmla="*/ 2879371 h 5359243"/>
              <a:gd name="connsiteX1032" fmla="*/ 7176670 w 8191242"/>
              <a:gd name="connsiteY1032" fmla="*/ 2837731 h 5359243"/>
              <a:gd name="connsiteX1033" fmla="*/ 7176304 w 8191242"/>
              <a:gd name="connsiteY1033" fmla="*/ 2832682 h 5359243"/>
              <a:gd name="connsiteX1034" fmla="*/ 7176679 w 8191242"/>
              <a:gd name="connsiteY1034" fmla="*/ 2831871 h 5359243"/>
              <a:gd name="connsiteX1035" fmla="*/ 7176253 w 8191242"/>
              <a:gd name="connsiteY1035" fmla="*/ 2831972 h 5359243"/>
              <a:gd name="connsiteX1036" fmla="*/ 6617570 w 8191242"/>
              <a:gd name="connsiteY1036" fmla="*/ 2806771 h 5359243"/>
              <a:gd name="connsiteX1037" fmla="*/ 6641763 w 8191242"/>
              <a:gd name="connsiteY1037" fmla="*/ 2814823 h 5359243"/>
              <a:gd name="connsiteX1038" fmla="*/ 6617570 w 8191242"/>
              <a:gd name="connsiteY1038" fmla="*/ 2806771 h 5359243"/>
              <a:gd name="connsiteX1039" fmla="*/ 7348395 w 8191242"/>
              <a:gd name="connsiteY1039" fmla="*/ 2802504 h 5359243"/>
              <a:gd name="connsiteX1040" fmla="*/ 7362553 w 8191242"/>
              <a:gd name="connsiteY1040" fmla="*/ 2815089 h 5359243"/>
              <a:gd name="connsiteX1041" fmla="*/ 7327701 w 8191242"/>
              <a:gd name="connsiteY1041" fmla="*/ 2807344 h 5359243"/>
              <a:gd name="connsiteX1042" fmla="*/ 7348395 w 8191242"/>
              <a:gd name="connsiteY1042" fmla="*/ 2802504 h 5359243"/>
              <a:gd name="connsiteX1043" fmla="*/ 6859498 w 8191242"/>
              <a:gd name="connsiteY1043" fmla="*/ 2798718 h 5359243"/>
              <a:gd name="connsiteX1044" fmla="*/ 6875626 w 8191242"/>
              <a:gd name="connsiteY1044" fmla="*/ 2814823 h 5359243"/>
              <a:gd name="connsiteX1045" fmla="*/ 6867562 w 8191242"/>
              <a:gd name="connsiteY1045" fmla="*/ 2830927 h 5359243"/>
              <a:gd name="connsiteX1046" fmla="*/ 6851433 w 8191242"/>
              <a:gd name="connsiteY1046" fmla="*/ 2822875 h 5359243"/>
              <a:gd name="connsiteX1047" fmla="*/ 6859498 w 8191242"/>
              <a:gd name="connsiteY1047" fmla="*/ 2798718 h 5359243"/>
              <a:gd name="connsiteX1048" fmla="*/ 7286978 w 8191242"/>
              <a:gd name="connsiteY1048" fmla="*/ 2784446 h 5359243"/>
              <a:gd name="connsiteX1049" fmla="*/ 7286978 w 8191242"/>
              <a:gd name="connsiteY1049" fmla="*/ 2792528 h 5359243"/>
              <a:gd name="connsiteX1050" fmla="*/ 7286978 w 8191242"/>
              <a:gd name="connsiteY1050" fmla="*/ 2816772 h 5359243"/>
              <a:gd name="connsiteX1051" fmla="*/ 7278982 w 8191242"/>
              <a:gd name="connsiteY1051" fmla="*/ 2800609 h 5359243"/>
              <a:gd name="connsiteX1052" fmla="*/ 7270989 w 8191242"/>
              <a:gd name="connsiteY1052" fmla="*/ 2800609 h 5359243"/>
              <a:gd name="connsiteX1053" fmla="*/ 7294972 w 8191242"/>
              <a:gd name="connsiteY1053" fmla="*/ 2873344 h 5359243"/>
              <a:gd name="connsiteX1054" fmla="*/ 7286978 w 8191242"/>
              <a:gd name="connsiteY1054" fmla="*/ 2849100 h 5359243"/>
              <a:gd name="connsiteX1055" fmla="*/ 7278982 w 8191242"/>
              <a:gd name="connsiteY1055" fmla="*/ 2873344 h 5359243"/>
              <a:gd name="connsiteX1056" fmla="*/ 7278982 w 8191242"/>
              <a:gd name="connsiteY1056" fmla="*/ 2889506 h 5359243"/>
              <a:gd name="connsiteX1057" fmla="*/ 7290225 w 8191242"/>
              <a:gd name="connsiteY1057" fmla="*/ 2888370 h 5359243"/>
              <a:gd name="connsiteX1058" fmla="*/ 7294972 w 8191242"/>
              <a:gd name="connsiteY1058" fmla="*/ 2897588 h 5359243"/>
              <a:gd name="connsiteX1059" fmla="*/ 7248003 w 8191242"/>
              <a:gd name="connsiteY1059" fmla="*/ 2904370 h 5359243"/>
              <a:gd name="connsiteX1060" fmla="*/ 7254002 w 8191242"/>
              <a:gd name="connsiteY1060" fmla="*/ 2896577 h 5359243"/>
              <a:gd name="connsiteX1061" fmla="*/ 7255000 w 8191242"/>
              <a:gd name="connsiteY1061" fmla="*/ 2881425 h 5359243"/>
              <a:gd name="connsiteX1062" fmla="*/ 7270989 w 8191242"/>
              <a:gd name="connsiteY1062" fmla="*/ 2897588 h 5359243"/>
              <a:gd name="connsiteX1063" fmla="*/ 7262995 w 8191242"/>
              <a:gd name="connsiteY1063" fmla="*/ 2857181 h 5359243"/>
              <a:gd name="connsiteX1064" fmla="*/ 7270989 w 8191242"/>
              <a:gd name="connsiteY1064" fmla="*/ 2873344 h 5359243"/>
              <a:gd name="connsiteX1065" fmla="*/ 7270989 w 8191242"/>
              <a:gd name="connsiteY1065" fmla="*/ 2841018 h 5359243"/>
              <a:gd name="connsiteX1066" fmla="*/ 7239010 w 8191242"/>
              <a:gd name="connsiteY1066" fmla="*/ 2857181 h 5359243"/>
              <a:gd name="connsiteX1067" fmla="*/ 7262995 w 8191242"/>
              <a:gd name="connsiteY1067" fmla="*/ 2865262 h 5359243"/>
              <a:gd name="connsiteX1068" fmla="*/ 7247006 w 8191242"/>
              <a:gd name="connsiteY1068" fmla="*/ 2881425 h 5359243"/>
              <a:gd name="connsiteX1069" fmla="*/ 7231017 w 8191242"/>
              <a:gd name="connsiteY1069" fmla="*/ 2849100 h 5359243"/>
              <a:gd name="connsiteX1070" fmla="*/ 7231017 w 8191242"/>
              <a:gd name="connsiteY1070" fmla="*/ 2873344 h 5359243"/>
              <a:gd name="connsiteX1071" fmla="*/ 7228399 w 8191242"/>
              <a:gd name="connsiteY1071" fmla="*/ 2881920 h 5359243"/>
              <a:gd name="connsiteX1072" fmla="*/ 7215027 w 8191242"/>
              <a:gd name="connsiteY1072" fmla="*/ 2884455 h 5359243"/>
              <a:gd name="connsiteX1073" fmla="*/ 7199038 w 8191242"/>
              <a:gd name="connsiteY1073" fmla="*/ 2881425 h 5359243"/>
              <a:gd name="connsiteX1074" fmla="*/ 7215027 w 8191242"/>
              <a:gd name="connsiteY1074" fmla="*/ 2873344 h 5359243"/>
              <a:gd name="connsiteX1075" fmla="*/ 7207033 w 8191242"/>
              <a:gd name="connsiteY1075" fmla="*/ 2824855 h 5359243"/>
              <a:gd name="connsiteX1076" fmla="*/ 7215027 w 8191242"/>
              <a:gd name="connsiteY1076" fmla="*/ 2849100 h 5359243"/>
              <a:gd name="connsiteX1077" fmla="*/ 7239010 w 8191242"/>
              <a:gd name="connsiteY1077" fmla="*/ 2841018 h 5359243"/>
              <a:gd name="connsiteX1078" fmla="*/ 7231017 w 8191242"/>
              <a:gd name="connsiteY1078" fmla="*/ 2816772 h 5359243"/>
              <a:gd name="connsiteX1079" fmla="*/ 7278982 w 8191242"/>
              <a:gd name="connsiteY1079" fmla="*/ 2841018 h 5359243"/>
              <a:gd name="connsiteX1080" fmla="*/ 7262995 w 8191242"/>
              <a:gd name="connsiteY1080" fmla="*/ 2792528 h 5359243"/>
              <a:gd name="connsiteX1081" fmla="*/ 7286978 w 8191242"/>
              <a:gd name="connsiteY1081" fmla="*/ 2784446 h 5359243"/>
              <a:gd name="connsiteX1082" fmla="*/ 7378042 w 8191242"/>
              <a:gd name="connsiteY1082" fmla="*/ 2784110 h 5359243"/>
              <a:gd name="connsiteX1083" fmla="*/ 7378042 w 8191242"/>
              <a:gd name="connsiteY1083" fmla="*/ 2838323 h 5359243"/>
              <a:gd name="connsiteX1084" fmla="*/ 7378042 w 8191242"/>
              <a:gd name="connsiteY1084" fmla="*/ 2784110 h 5359243"/>
              <a:gd name="connsiteX1085" fmla="*/ 6843652 w 8191242"/>
              <a:gd name="connsiteY1085" fmla="*/ 2784110 h 5359243"/>
              <a:gd name="connsiteX1086" fmla="*/ 6851397 w 8191242"/>
              <a:gd name="connsiteY1086" fmla="*/ 2807344 h 5359243"/>
              <a:gd name="connsiteX1087" fmla="*/ 6835907 w 8191242"/>
              <a:gd name="connsiteY1087" fmla="*/ 2822833 h 5359243"/>
              <a:gd name="connsiteX1088" fmla="*/ 6835907 w 8191242"/>
              <a:gd name="connsiteY1088" fmla="*/ 2807344 h 5359243"/>
              <a:gd name="connsiteX1089" fmla="*/ 6789439 w 8191242"/>
              <a:gd name="connsiteY1089" fmla="*/ 2815089 h 5359243"/>
              <a:gd name="connsiteX1090" fmla="*/ 6804928 w 8191242"/>
              <a:gd name="connsiteY1090" fmla="*/ 2791854 h 5359243"/>
              <a:gd name="connsiteX1091" fmla="*/ 6812672 w 8191242"/>
              <a:gd name="connsiteY1091" fmla="*/ 2807344 h 5359243"/>
              <a:gd name="connsiteX1092" fmla="*/ 6843652 w 8191242"/>
              <a:gd name="connsiteY1092" fmla="*/ 2784110 h 5359243"/>
              <a:gd name="connsiteX1093" fmla="*/ 7335445 w 8191242"/>
              <a:gd name="connsiteY1093" fmla="*/ 2776365 h 5359243"/>
              <a:gd name="connsiteX1094" fmla="*/ 7350935 w 8191242"/>
              <a:gd name="connsiteY1094" fmla="*/ 2800567 h 5359243"/>
              <a:gd name="connsiteX1095" fmla="*/ 7319956 w 8191242"/>
              <a:gd name="connsiteY1095" fmla="*/ 2800567 h 5359243"/>
              <a:gd name="connsiteX1096" fmla="*/ 7327701 w 8191242"/>
              <a:gd name="connsiteY1096" fmla="*/ 2873175 h 5359243"/>
              <a:gd name="connsiteX1097" fmla="*/ 7312210 w 8191242"/>
              <a:gd name="connsiteY1097" fmla="*/ 2808637 h 5359243"/>
              <a:gd name="connsiteX1098" fmla="*/ 7312210 w 8191242"/>
              <a:gd name="connsiteY1098" fmla="*/ 2865108 h 5359243"/>
              <a:gd name="connsiteX1099" fmla="*/ 7304466 w 8191242"/>
              <a:gd name="connsiteY1099" fmla="*/ 2848973 h 5359243"/>
              <a:gd name="connsiteX1100" fmla="*/ 7288976 w 8191242"/>
              <a:gd name="connsiteY1100" fmla="*/ 2816704 h 5359243"/>
              <a:gd name="connsiteX1101" fmla="*/ 7296722 w 8191242"/>
              <a:gd name="connsiteY1101" fmla="*/ 2784431 h 5359243"/>
              <a:gd name="connsiteX1102" fmla="*/ 7335445 w 8191242"/>
              <a:gd name="connsiteY1102" fmla="*/ 2776365 h 5359243"/>
              <a:gd name="connsiteX1103" fmla="*/ 7123312 w 8191242"/>
              <a:gd name="connsiteY1103" fmla="*/ 2773582 h 5359243"/>
              <a:gd name="connsiteX1104" fmla="*/ 7141826 w 8191242"/>
              <a:gd name="connsiteY1104" fmla="*/ 2807344 h 5359243"/>
              <a:gd name="connsiteX1105" fmla="*/ 7118592 w 8191242"/>
              <a:gd name="connsiteY1105" fmla="*/ 2776365 h 5359243"/>
              <a:gd name="connsiteX1106" fmla="*/ 7123312 w 8191242"/>
              <a:gd name="connsiteY1106" fmla="*/ 2773582 h 5359243"/>
              <a:gd name="connsiteX1107" fmla="*/ 7184421 w 8191242"/>
              <a:gd name="connsiteY1107" fmla="*/ 2768620 h 5359243"/>
              <a:gd name="connsiteX1108" fmla="*/ 7215400 w 8191242"/>
              <a:gd name="connsiteY1108" fmla="*/ 2791854 h 5359243"/>
              <a:gd name="connsiteX1109" fmla="*/ 7207655 w 8191242"/>
              <a:gd name="connsiteY1109" fmla="*/ 2784110 h 5359243"/>
              <a:gd name="connsiteX1110" fmla="*/ 7207655 w 8191242"/>
              <a:gd name="connsiteY1110" fmla="*/ 2791854 h 5359243"/>
              <a:gd name="connsiteX1111" fmla="*/ 7184421 w 8191242"/>
              <a:gd name="connsiteY1111" fmla="*/ 2768620 h 5359243"/>
              <a:gd name="connsiteX1112" fmla="*/ 7069543 w 8191242"/>
              <a:gd name="connsiteY1112" fmla="*/ 2768620 h 5359243"/>
              <a:gd name="connsiteX1113" fmla="*/ 7094714 w 8191242"/>
              <a:gd name="connsiteY1113" fmla="*/ 2799599 h 5359243"/>
              <a:gd name="connsiteX1114" fmla="*/ 7086322 w 8191242"/>
              <a:gd name="connsiteY1114" fmla="*/ 2807344 h 5359243"/>
              <a:gd name="connsiteX1115" fmla="*/ 7077931 w 8191242"/>
              <a:gd name="connsiteY1115" fmla="*/ 2784110 h 5359243"/>
              <a:gd name="connsiteX1116" fmla="*/ 7052760 w 8191242"/>
              <a:gd name="connsiteY1116" fmla="*/ 2776365 h 5359243"/>
              <a:gd name="connsiteX1117" fmla="*/ 7069543 w 8191242"/>
              <a:gd name="connsiteY1117" fmla="*/ 2768620 h 5359243"/>
              <a:gd name="connsiteX1118" fmla="*/ 7014036 w 8191242"/>
              <a:gd name="connsiteY1118" fmla="*/ 2768620 h 5359243"/>
              <a:gd name="connsiteX1119" fmla="*/ 7029526 w 8191242"/>
              <a:gd name="connsiteY1119" fmla="*/ 2799599 h 5359243"/>
              <a:gd name="connsiteX1120" fmla="*/ 7006292 w 8191242"/>
              <a:gd name="connsiteY1120" fmla="*/ 2799599 h 5359243"/>
              <a:gd name="connsiteX1121" fmla="*/ 7014036 w 8191242"/>
              <a:gd name="connsiteY1121" fmla="*/ 2768620 h 5359243"/>
              <a:gd name="connsiteX1122" fmla="*/ 7401599 w 8191242"/>
              <a:gd name="connsiteY1122" fmla="*/ 2760875 h 5359243"/>
              <a:gd name="connsiteX1123" fmla="*/ 7417732 w 8191242"/>
              <a:gd name="connsiteY1123" fmla="*/ 2785005 h 5359243"/>
              <a:gd name="connsiteX1124" fmla="*/ 7417732 w 8191242"/>
              <a:gd name="connsiteY1124" fmla="*/ 2817174 h 5359243"/>
              <a:gd name="connsiteX1125" fmla="*/ 7401599 w 8191242"/>
              <a:gd name="connsiteY1125" fmla="*/ 2817174 h 5359243"/>
              <a:gd name="connsiteX1126" fmla="*/ 7409666 w 8191242"/>
              <a:gd name="connsiteY1126" fmla="*/ 2849346 h 5359243"/>
              <a:gd name="connsiteX1127" fmla="*/ 7522610 w 8191242"/>
              <a:gd name="connsiteY1127" fmla="*/ 2817174 h 5359243"/>
              <a:gd name="connsiteX1128" fmla="*/ 7546813 w 8191242"/>
              <a:gd name="connsiteY1128" fmla="*/ 2841304 h 5359243"/>
              <a:gd name="connsiteX1129" fmla="*/ 7562945 w 8191242"/>
              <a:gd name="connsiteY1129" fmla="*/ 2809132 h 5359243"/>
              <a:gd name="connsiteX1130" fmla="*/ 7587148 w 8191242"/>
              <a:gd name="connsiteY1130" fmla="*/ 2841304 h 5359243"/>
              <a:gd name="connsiteX1131" fmla="*/ 7409666 w 8191242"/>
              <a:gd name="connsiteY1131" fmla="*/ 2865430 h 5359243"/>
              <a:gd name="connsiteX1132" fmla="*/ 7393530 w 8191242"/>
              <a:gd name="connsiteY1132" fmla="*/ 2817174 h 5359243"/>
              <a:gd name="connsiteX1133" fmla="*/ 7409666 w 8191242"/>
              <a:gd name="connsiteY1133" fmla="*/ 2801090 h 5359243"/>
              <a:gd name="connsiteX1134" fmla="*/ 7393530 w 8191242"/>
              <a:gd name="connsiteY1134" fmla="*/ 2801090 h 5359243"/>
              <a:gd name="connsiteX1135" fmla="*/ 7393530 w 8191242"/>
              <a:gd name="connsiteY1135" fmla="*/ 2776960 h 5359243"/>
              <a:gd name="connsiteX1136" fmla="*/ 7401599 w 8191242"/>
              <a:gd name="connsiteY1136" fmla="*/ 2760875 h 5359243"/>
              <a:gd name="connsiteX1137" fmla="*/ 7029528 w 8191242"/>
              <a:gd name="connsiteY1137" fmla="*/ 2760875 h 5359243"/>
              <a:gd name="connsiteX1138" fmla="*/ 7052763 w 8191242"/>
              <a:gd name="connsiteY1138" fmla="*/ 2799599 h 5359243"/>
              <a:gd name="connsiteX1139" fmla="*/ 7037273 w 8191242"/>
              <a:gd name="connsiteY1139" fmla="*/ 2791854 h 5359243"/>
              <a:gd name="connsiteX1140" fmla="*/ 7029528 w 8191242"/>
              <a:gd name="connsiteY1140" fmla="*/ 2760875 h 5359243"/>
              <a:gd name="connsiteX1141" fmla="*/ 6779115 w 8191242"/>
              <a:gd name="connsiteY1141" fmla="*/ 2760875 h 5359243"/>
              <a:gd name="connsiteX1142" fmla="*/ 6797186 w 8191242"/>
              <a:gd name="connsiteY1142" fmla="*/ 2776365 h 5359243"/>
              <a:gd name="connsiteX1143" fmla="*/ 6779115 w 8191242"/>
              <a:gd name="connsiteY1143" fmla="*/ 2784110 h 5359243"/>
              <a:gd name="connsiteX1144" fmla="*/ 6779115 w 8191242"/>
              <a:gd name="connsiteY1144" fmla="*/ 2760875 h 5359243"/>
              <a:gd name="connsiteX1145" fmla="*/ 6692630 w 8191242"/>
              <a:gd name="connsiteY1145" fmla="*/ 2760875 h 5359243"/>
              <a:gd name="connsiteX1146" fmla="*/ 6708120 w 8191242"/>
              <a:gd name="connsiteY1146" fmla="*/ 2760875 h 5359243"/>
              <a:gd name="connsiteX1147" fmla="*/ 6692630 w 8191242"/>
              <a:gd name="connsiteY1147" fmla="*/ 2784110 h 5359243"/>
              <a:gd name="connsiteX1148" fmla="*/ 6692630 w 8191242"/>
              <a:gd name="connsiteY1148" fmla="*/ 2760875 h 5359243"/>
              <a:gd name="connsiteX1149" fmla="*/ 7593667 w 8191242"/>
              <a:gd name="connsiteY1149" fmla="*/ 2758294 h 5359243"/>
              <a:gd name="connsiteX1150" fmla="*/ 7601743 w 8191242"/>
              <a:gd name="connsiteY1150" fmla="*/ 2806700 h 5359243"/>
              <a:gd name="connsiteX1151" fmla="*/ 7589629 w 8191242"/>
              <a:gd name="connsiteY1151" fmla="*/ 2794599 h 5359243"/>
              <a:gd name="connsiteX1152" fmla="*/ 7586667 w 8191242"/>
              <a:gd name="connsiteY1152" fmla="*/ 2791639 h 5359243"/>
              <a:gd name="connsiteX1153" fmla="*/ 7582283 w 8191242"/>
              <a:gd name="connsiteY1153" fmla="*/ 2777141 h 5359243"/>
              <a:gd name="connsiteX1154" fmla="*/ 7585592 w 8191242"/>
              <a:gd name="connsiteY1154" fmla="*/ 2773421 h 5359243"/>
              <a:gd name="connsiteX1155" fmla="*/ 7593667 w 8191242"/>
              <a:gd name="connsiteY1155" fmla="*/ 2758294 h 5359243"/>
              <a:gd name="connsiteX1156" fmla="*/ 7416764 w 8191242"/>
              <a:gd name="connsiteY1156" fmla="*/ 2753131 h 5359243"/>
              <a:gd name="connsiteX1157" fmla="*/ 7459361 w 8191242"/>
              <a:gd name="connsiteY1157" fmla="*/ 2791854 h 5359243"/>
              <a:gd name="connsiteX1158" fmla="*/ 7433802 w 8191242"/>
              <a:gd name="connsiteY1158" fmla="*/ 2776365 h 5359243"/>
              <a:gd name="connsiteX1159" fmla="*/ 7416764 w 8191242"/>
              <a:gd name="connsiteY1159" fmla="*/ 2830578 h 5359243"/>
              <a:gd name="connsiteX1160" fmla="*/ 7416764 w 8191242"/>
              <a:gd name="connsiteY1160" fmla="*/ 2753131 h 5359243"/>
              <a:gd name="connsiteX1161" fmla="*/ 6746843 w 8191242"/>
              <a:gd name="connsiteY1161" fmla="*/ 2745385 h 5359243"/>
              <a:gd name="connsiteX1162" fmla="*/ 6754588 w 8191242"/>
              <a:gd name="connsiteY1162" fmla="*/ 2753131 h 5359243"/>
              <a:gd name="connsiteX1163" fmla="*/ 6739098 w 8191242"/>
              <a:gd name="connsiteY1163" fmla="*/ 2753131 h 5359243"/>
              <a:gd name="connsiteX1164" fmla="*/ 6746843 w 8191242"/>
              <a:gd name="connsiteY1164" fmla="*/ 2768620 h 5359243"/>
              <a:gd name="connsiteX1165" fmla="*/ 6723609 w 8191242"/>
              <a:gd name="connsiteY1165" fmla="*/ 2768620 h 5359243"/>
              <a:gd name="connsiteX1166" fmla="*/ 6746843 w 8191242"/>
              <a:gd name="connsiteY1166" fmla="*/ 2745385 h 5359243"/>
              <a:gd name="connsiteX1167" fmla="*/ 7254900 w 8191242"/>
              <a:gd name="connsiteY1167" fmla="*/ 2734321 h 5359243"/>
              <a:gd name="connsiteX1168" fmla="*/ 7257610 w 8191242"/>
              <a:gd name="connsiteY1168" fmla="*/ 2747523 h 5359243"/>
              <a:gd name="connsiteX1169" fmla="*/ 7254900 w 8191242"/>
              <a:gd name="connsiteY1169" fmla="*/ 2750915 h 5359243"/>
              <a:gd name="connsiteX1170" fmla="*/ 7254900 w 8191242"/>
              <a:gd name="connsiteY1170" fmla="*/ 2734321 h 5359243"/>
              <a:gd name="connsiteX1171" fmla="*/ 7157316 w 8191242"/>
              <a:gd name="connsiteY1171" fmla="*/ 2733768 h 5359243"/>
              <a:gd name="connsiteX1172" fmla="*/ 7184423 w 8191242"/>
              <a:gd name="connsiteY1172" fmla="*/ 2784110 h 5359243"/>
              <a:gd name="connsiteX1173" fmla="*/ 7157316 w 8191242"/>
              <a:gd name="connsiteY1173" fmla="*/ 2733768 h 5359243"/>
              <a:gd name="connsiteX1174" fmla="*/ 6788668 w 8191242"/>
              <a:gd name="connsiteY1174" fmla="*/ 2733768 h 5359243"/>
              <a:gd name="connsiteX1175" fmla="*/ 6797186 w 8191242"/>
              <a:gd name="connsiteY1175" fmla="*/ 2767844 h 5359243"/>
              <a:gd name="connsiteX1176" fmla="*/ 6780147 w 8191242"/>
              <a:gd name="connsiteY1176" fmla="*/ 2742285 h 5359243"/>
              <a:gd name="connsiteX1177" fmla="*/ 6771627 w 8191242"/>
              <a:gd name="connsiteY1177" fmla="*/ 2776365 h 5359243"/>
              <a:gd name="connsiteX1178" fmla="*/ 6754588 w 8191242"/>
              <a:gd name="connsiteY1178" fmla="*/ 2750806 h 5359243"/>
              <a:gd name="connsiteX1179" fmla="*/ 6788668 w 8191242"/>
              <a:gd name="connsiteY1179" fmla="*/ 2733768 h 5359243"/>
              <a:gd name="connsiteX1180" fmla="*/ 7610386 w 8191242"/>
              <a:gd name="connsiteY1180" fmla="*/ 2726576 h 5359243"/>
              <a:gd name="connsiteX1181" fmla="*/ 7641365 w 8191242"/>
              <a:gd name="connsiteY1181" fmla="*/ 2759768 h 5359243"/>
              <a:gd name="connsiteX1182" fmla="*/ 7618130 w 8191242"/>
              <a:gd name="connsiteY1182" fmla="*/ 2768066 h 5359243"/>
              <a:gd name="connsiteX1183" fmla="*/ 7610386 w 8191242"/>
              <a:gd name="connsiteY1183" fmla="*/ 2726576 h 5359243"/>
              <a:gd name="connsiteX1184" fmla="*/ 7319956 w 8191242"/>
              <a:gd name="connsiteY1184" fmla="*/ 2726022 h 5359243"/>
              <a:gd name="connsiteX1185" fmla="*/ 7335445 w 8191242"/>
              <a:gd name="connsiteY1185" fmla="*/ 2752163 h 5359243"/>
              <a:gd name="connsiteX1186" fmla="*/ 7319956 w 8191242"/>
              <a:gd name="connsiteY1186" fmla="*/ 2726022 h 5359243"/>
              <a:gd name="connsiteX1187" fmla="*/ 7263417 w 8191242"/>
              <a:gd name="connsiteY1187" fmla="*/ 2726022 h 5359243"/>
              <a:gd name="connsiteX1188" fmla="*/ 7271937 w 8191242"/>
              <a:gd name="connsiteY1188" fmla="*/ 2767512 h 5359243"/>
              <a:gd name="connsiteX1189" fmla="*/ 7280458 w 8191242"/>
              <a:gd name="connsiteY1189" fmla="*/ 2759214 h 5359243"/>
              <a:gd name="connsiteX1190" fmla="*/ 7263417 w 8191242"/>
              <a:gd name="connsiteY1190" fmla="*/ 2775812 h 5359243"/>
              <a:gd name="connsiteX1191" fmla="*/ 7259158 w 8191242"/>
              <a:gd name="connsiteY1191" fmla="*/ 2755065 h 5359243"/>
              <a:gd name="connsiteX1192" fmla="*/ 7257610 w 8191242"/>
              <a:gd name="connsiteY1192" fmla="*/ 2747523 h 5359243"/>
              <a:gd name="connsiteX1193" fmla="*/ 7262354 w 8191242"/>
              <a:gd name="connsiteY1193" fmla="*/ 2741581 h 5359243"/>
              <a:gd name="connsiteX1194" fmla="*/ 7263417 w 8191242"/>
              <a:gd name="connsiteY1194" fmla="*/ 2726022 h 5359243"/>
              <a:gd name="connsiteX1195" fmla="*/ 7052763 w 8191242"/>
              <a:gd name="connsiteY1195" fmla="*/ 2710533 h 5359243"/>
              <a:gd name="connsiteX1196" fmla="*/ 7070189 w 8191242"/>
              <a:gd name="connsiteY1196" fmla="*/ 2727572 h 5359243"/>
              <a:gd name="connsiteX1197" fmla="*/ 7078902 w 8191242"/>
              <a:gd name="connsiteY1197" fmla="*/ 2753131 h 5359243"/>
              <a:gd name="connsiteX1198" fmla="*/ 7052763 w 8191242"/>
              <a:gd name="connsiteY1198" fmla="*/ 2736093 h 5359243"/>
              <a:gd name="connsiteX1199" fmla="*/ 7052763 w 8191242"/>
              <a:gd name="connsiteY1199" fmla="*/ 2710533 h 5359243"/>
              <a:gd name="connsiteX1200" fmla="*/ 6859141 w 8191242"/>
              <a:gd name="connsiteY1200" fmla="*/ 2710533 h 5359243"/>
              <a:gd name="connsiteX1201" fmla="*/ 6866885 w 8191242"/>
              <a:gd name="connsiteY1201" fmla="*/ 2744096 h 5359243"/>
              <a:gd name="connsiteX1202" fmla="*/ 6851397 w 8191242"/>
              <a:gd name="connsiteY1202" fmla="*/ 2752484 h 5359243"/>
              <a:gd name="connsiteX1203" fmla="*/ 6835907 w 8191242"/>
              <a:gd name="connsiteY1203" fmla="*/ 2727313 h 5359243"/>
              <a:gd name="connsiteX1204" fmla="*/ 6828162 w 8191242"/>
              <a:gd name="connsiteY1204" fmla="*/ 2760875 h 5359243"/>
              <a:gd name="connsiteX1205" fmla="*/ 6812672 w 8191242"/>
              <a:gd name="connsiteY1205" fmla="*/ 2735704 h 5359243"/>
              <a:gd name="connsiteX1206" fmla="*/ 6804928 w 8191242"/>
              <a:gd name="connsiteY1206" fmla="*/ 2760875 h 5359243"/>
              <a:gd name="connsiteX1207" fmla="*/ 6797183 w 8191242"/>
              <a:gd name="connsiteY1207" fmla="*/ 2727313 h 5359243"/>
              <a:gd name="connsiteX1208" fmla="*/ 6820418 w 8191242"/>
              <a:gd name="connsiteY1208" fmla="*/ 2735704 h 5359243"/>
              <a:gd name="connsiteX1209" fmla="*/ 6859141 w 8191242"/>
              <a:gd name="connsiteY1209" fmla="*/ 2710533 h 5359243"/>
              <a:gd name="connsiteX1210" fmla="*/ 7292123 w 8191242"/>
              <a:gd name="connsiteY1210" fmla="*/ 2705972 h 5359243"/>
              <a:gd name="connsiteX1211" fmla="*/ 7296722 w 8191242"/>
              <a:gd name="connsiteY1211" fmla="*/ 2711502 h 5359243"/>
              <a:gd name="connsiteX1212" fmla="*/ 7296722 w 8191242"/>
              <a:gd name="connsiteY1212" fmla="*/ 2736187 h 5359243"/>
              <a:gd name="connsiteX1213" fmla="*/ 7281231 w 8191242"/>
              <a:gd name="connsiteY1213" fmla="*/ 2727960 h 5359243"/>
              <a:gd name="connsiteX1214" fmla="*/ 7288976 w 8191242"/>
              <a:gd name="connsiteY1214" fmla="*/ 2710472 h 5359243"/>
              <a:gd name="connsiteX1215" fmla="*/ 7292123 w 8191242"/>
              <a:gd name="connsiteY1215" fmla="*/ 2705972 h 5359243"/>
              <a:gd name="connsiteX1216" fmla="*/ 7482596 w 8191242"/>
              <a:gd name="connsiteY1216" fmla="*/ 2695043 h 5359243"/>
              <a:gd name="connsiteX1217" fmla="*/ 7482596 w 8191242"/>
              <a:gd name="connsiteY1217" fmla="*/ 2703756 h 5359243"/>
              <a:gd name="connsiteX1218" fmla="*/ 7482596 w 8191242"/>
              <a:gd name="connsiteY1218" fmla="*/ 2726022 h 5359243"/>
              <a:gd name="connsiteX1219" fmla="*/ 7482596 w 8191242"/>
              <a:gd name="connsiteY1219" fmla="*/ 2695043 h 5359243"/>
              <a:gd name="connsiteX1220" fmla="*/ 7110847 w 8191242"/>
              <a:gd name="connsiteY1220" fmla="*/ 2695043 h 5359243"/>
              <a:gd name="connsiteX1221" fmla="*/ 7149571 w 8191242"/>
              <a:gd name="connsiteY1221" fmla="*/ 2767915 h 5359243"/>
              <a:gd name="connsiteX1222" fmla="*/ 7141826 w 8191242"/>
              <a:gd name="connsiteY1222" fmla="*/ 2784110 h 5359243"/>
              <a:gd name="connsiteX1223" fmla="*/ 7110847 w 8191242"/>
              <a:gd name="connsiteY1223" fmla="*/ 2751721 h 5359243"/>
              <a:gd name="connsiteX1224" fmla="*/ 7110847 w 8191242"/>
              <a:gd name="connsiteY1224" fmla="*/ 2776013 h 5359243"/>
              <a:gd name="connsiteX1225" fmla="*/ 7095357 w 8191242"/>
              <a:gd name="connsiteY1225" fmla="*/ 2767915 h 5359243"/>
              <a:gd name="connsiteX1226" fmla="*/ 7087613 w 8191242"/>
              <a:gd name="connsiteY1226" fmla="*/ 2727430 h 5359243"/>
              <a:gd name="connsiteX1227" fmla="*/ 7095357 w 8191242"/>
              <a:gd name="connsiteY1227" fmla="*/ 2751721 h 5359243"/>
              <a:gd name="connsiteX1228" fmla="*/ 7126336 w 8191242"/>
              <a:gd name="connsiteY1228" fmla="*/ 2735528 h 5359243"/>
              <a:gd name="connsiteX1229" fmla="*/ 7110847 w 8191242"/>
              <a:gd name="connsiteY1229" fmla="*/ 2727430 h 5359243"/>
              <a:gd name="connsiteX1230" fmla="*/ 7110847 w 8191242"/>
              <a:gd name="connsiteY1230" fmla="*/ 2695043 h 5359243"/>
              <a:gd name="connsiteX1231" fmla="*/ 7501959 w 8191242"/>
              <a:gd name="connsiteY1231" fmla="*/ 2692712 h 5359243"/>
              <a:gd name="connsiteX1232" fmla="*/ 7513574 w 8191242"/>
              <a:gd name="connsiteY1232" fmla="*/ 2711941 h 5359243"/>
              <a:gd name="connsiteX1233" fmla="*/ 7505830 w 8191242"/>
              <a:gd name="connsiteY1233" fmla="*/ 2711941 h 5359243"/>
              <a:gd name="connsiteX1234" fmla="*/ 7521319 w 8191242"/>
              <a:gd name="connsiteY1234" fmla="*/ 2752426 h 5359243"/>
              <a:gd name="connsiteX1235" fmla="*/ 7513574 w 8191242"/>
              <a:gd name="connsiteY1235" fmla="*/ 2760524 h 5359243"/>
              <a:gd name="connsiteX1236" fmla="*/ 7490340 w 8191242"/>
              <a:gd name="connsiteY1236" fmla="*/ 2703844 h 5359243"/>
              <a:gd name="connsiteX1237" fmla="*/ 7501959 w 8191242"/>
              <a:gd name="connsiteY1237" fmla="*/ 2692712 h 5359243"/>
              <a:gd name="connsiteX1238" fmla="*/ 7686502 w 8191242"/>
              <a:gd name="connsiteY1238" fmla="*/ 2688872 h 5359243"/>
              <a:gd name="connsiteX1239" fmla="*/ 7707194 w 8191242"/>
              <a:gd name="connsiteY1239" fmla="*/ 2718278 h 5359243"/>
              <a:gd name="connsiteX1240" fmla="*/ 7691703 w 8191242"/>
              <a:gd name="connsiteY1240" fmla="*/ 2726022 h 5359243"/>
              <a:gd name="connsiteX1241" fmla="*/ 7699449 w 8191242"/>
              <a:gd name="connsiteY1241" fmla="*/ 2718278 h 5359243"/>
              <a:gd name="connsiteX1242" fmla="*/ 7683959 w 8191242"/>
              <a:gd name="connsiteY1242" fmla="*/ 2695043 h 5359243"/>
              <a:gd name="connsiteX1243" fmla="*/ 7686502 w 8191242"/>
              <a:gd name="connsiteY1243" fmla="*/ 2688872 h 5359243"/>
              <a:gd name="connsiteX1244" fmla="*/ 7465170 w 8191242"/>
              <a:gd name="connsiteY1244" fmla="*/ 2685362 h 5359243"/>
              <a:gd name="connsiteX1245" fmla="*/ 7482596 w 8191242"/>
              <a:gd name="connsiteY1245" fmla="*/ 2687299 h 5359243"/>
              <a:gd name="connsiteX1246" fmla="*/ 7482596 w 8191242"/>
              <a:gd name="connsiteY1246" fmla="*/ 2695043 h 5359243"/>
              <a:gd name="connsiteX1247" fmla="*/ 7474851 w 8191242"/>
              <a:gd name="connsiteY1247" fmla="*/ 2702788 h 5359243"/>
              <a:gd name="connsiteX1248" fmla="*/ 7459361 w 8191242"/>
              <a:gd name="connsiteY1248" fmla="*/ 2695043 h 5359243"/>
              <a:gd name="connsiteX1249" fmla="*/ 7465170 w 8191242"/>
              <a:gd name="connsiteY1249" fmla="*/ 2685362 h 5359243"/>
              <a:gd name="connsiteX1250" fmla="*/ 7026022 w 8191242"/>
              <a:gd name="connsiteY1250" fmla="*/ 2682362 h 5359243"/>
              <a:gd name="connsiteX1251" fmla="*/ 7025408 w 8191242"/>
              <a:gd name="connsiteY1251" fmla="*/ 2685884 h 5359243"/>
              <a:gd name="connsiteX1252" fmla="*/ 7021781 w 8191242"/>
              <a:gd name="connsiteY1252" fmla="*/ 2686138 h 5359243"/>
              <a:gd name="connsiteX1253" fmla="*/ 7731340 w 8191242"/>
              <a:gd name="connsiteY1253" fmla="*/ 2679554 h 5359243"/>
              <a:gd name="connsiteX1254" fmla="*/ 7811065 w 8191242"/>
              <a:gd name="connsiteY1254" fmla="*/ 2679554 h 5359243"/>
              <a:gd name="connsiteX1255" fmla="*/ 7827011 w 8191242"/>
              <a:gd name="connsiteY1255" fmla="*/ 2710533 h 5359243"/>
              <a:gd name="connsiteX1256" fmla="*/ 7819037 w 8191242"/>
              <a:gd name="connsiteY1256" fmla="*/ 2702788 h 5359243"/>
              <a:gd name="connsiteX1257" fmla="*/ 7795121 w 8191242"/>
              <a:gd name="connsiteY1257" fmla="*/ 2687299 h 5359243"/>
              <a:gd name="connsiteX1258" fmla="*/ 7731340 w 8191242"/>
              <a:gd name="connsiteY1258" fmla="*/ 2687299 h 5359243"/>
              <a:gd name="connsiteX1259" fmla="*/ 7731340 w 8191242"/>
              <a:gd name="connsiteY1259" fmla="*/ 2695043 h 5359243"/>
              <a:gd name="connsiteX1260" fmla="*/ 7715394 w 8191242"/>
              <a:gd name="connsiteY1260" fmla="*/ 2687299 h 5359243"/>
              <a:gd name="connsiteX1261" fmla="*/ 7715394 w 8191242"/>
              <a:gd name="connsiteY1261" fmla="*/ 2695043 h 5359243"/>
              <a:gd name="connsiteX1262" fmla="*/ 7731340 w 8191242"/>
              <a:gd name="connsiteY1262" fmla="*/ 2679554 h 5359243"/>
              <a:gd name="connsiteX1263" fmla="*/ 7660724 w 8191242"/>
              <a:gd name="connsiteY1263" fmla="*/ 2679554 h 5359243"/>
              <a:gd name="connsiteX1264" fmla="*/ 7683959 w 8191242"/>
              <a:gd name="connsiteY1264" fmla="*/ 2710533 h 5359243"/>
              <a:gd name="connsiteX1265" fmla="*/ 7676215 w 8191242"/>
              <a:gd name="connsiteY1265" fmla="*/ 2718278 h 5359243"/>
              <a:gd name="connsiteX1266" fmla="*/ 7660724 w 8191242"/>
              <a:gd name="connsiteY1266" fmla="*/ 2679554 h 5359243"/>
              <a:gd name="connsiteX1267" fmla="*/ 6948207 w 8191242"/>
              <a:gd name="connsiteY1267" fmla="*/ 2679554 h 5359243"/>
              <a:gd name="connsiteX1268" fmla="*/ 6955952 w 8191242"/>
              <a:gd name="connsiteY1268" fmla="*/ 2704239 h 5359243"/>
              <a:gd name="connsiteX1269" fmla="*/ 6932717 w 8191242"/>
              <a:gd name="connsiteY1269" fmla="*/ 2720698 h 5359243"/>
              <a:gd name="connsiteX1270" fmla="*/ 6924973 w 8191242"/>
              <a:gd name="connsiteY1270" fmla="*/ 2704239 h 5359243"/>
              <a:gd name="connsiteX1271" fmla="*/ 6924973 w 8191242"/>
              <a:gd name="connsiteY1271" fmla="*/ 2720698 h 5359243"/>
              <a:gd name="connsiteX1272" fmla="*/ 6901738 w 8191242"/>
              <a:gd name="connsiteY1272" fmla="*/ 2712470 h 5359243"/>
              <a:gd name="connsiteX1273" fmla="*/ 6909483 w 8191242"/>
              <a:gd name="connsiteY1273" fmla="*/ 2737156 h 5359243"/>
              <a:gd name="connsiteX1274" fmla="*/ 6886250 w 8191242"/>
              <a:gd name="connsiteY1274" fmla="*/ 2720698 h 5359243"/>
              <a:gd name="connsiteX1275" fmla="*/ 6948207 w 8191242"/>
              <a:gd name="connsiteY1275" fmla="*/ 2679554 h 5359243"/>
              <a:gd name="connsiteX1276" fmla="*/ 7866426 w 8191242"/>
              <a:gd name="connsiteY1276" fmla="*/ 2678476 h 5359243"/>
              <a:gd name="connsiteX1277" fmla="*/ 7847031 w 8191242"/>
              <a:gd name="connsiteY1277" fmla="*/ 2687704 h 5359243"/>
              <a:gd name="connsiteX1278" fmla="*/ 7819776 w 8191242"/>
              <a:gd name="connsiteY1278" fmla="*/ 2685686 h 5359243"/>
              <a:gd name="connsiteX1279" fmla="*/ 7868228 w 8191242"/>
              <a:gd name="connsiteY1279" fmla="*/ 2677620 h 5359243"/>
              <a:gd name="connsiteX1280" fmla="*/ 7869114 w 8191242"/>
              <a:gd name="connsiteY1280" fmla="*/ 2678062 h 5359243"/>
              <a:gd name="connsiteX1281" fmla="*/ 7866426 w 8191242"/>
              <a:gd name="connsiteY1281" fmla="*/ 2678476 h 5359243"/>
              <a:gd name="connsiteX1282" fmla="*/ 7000274 w 8191242"/>
              <a:gd name="connsiteY1282" fmla="*/ 2674229 h 5359243"/>
              <a:gd name="connsiteX1283" fmla="*/ 7014039 w 8191242"/>
              <a:gd name="connsiteY1283" fmla="*/ 2687299 h 5359243"/>
              <a:gd name="connsiteX1284" fmla="*/ 6988868 w 8191242"/>
              <a:gd name="connsiteY1284" fmla="*/ 2702788 h 5359243"/>
              <a:gd name="connsiteX1285" fmla="*/ 6963696 w 8191242"/>
              <a:gd name="connsiteY1285" fmla="*/ 2687299 h 5359243"/>
              <a:gd name="connsiteX1286" fmla="*/ 7000274 w 8191242"/>
              <a:gd name="connsiteY1286" fmla="*/ 2674229 h 5359243"/>
              <a:gd name="connsiteX1287" fmla="*/ 7896202 w 8191242"/>
              <a:gd name="connsiteY1287" fmla="*/ 2673876 h 5359243"/>
              <a:gd name="connsiteX1288" fmla="*/ 7884379 w 8191242"/>
              <a:gd name="connsiteY1288" fmla="*/ 2685686 h 5359243"/>
              <a:gd name="connsiteX1289" fmla="*/ 7869114 w 8191242"/>
              <a:gd name="connsiteY1289" fmla="*/ 2678062 h 5359243"/>
              <a:gd name="connsiteX1290" fmla="*/ 7149571 w 8191242"/>
              <a:gd name="connsiteY1290" fmla="*/ 2671809 h 5359243"/>
              <a:gd name="connsiteX1291" fmla="*/ 7174098 w 8191242"/>
              <a:gd name="connsiteY1291" fmla="*/ 2712024 h 5359243"/>
              <a:gd name="connsiteX1292" fmla="*/ 7165921 w 8191242"/>
              <a:gd name="connsiteY1292" fmla="*/ 2679852 h 5359243"/>
              <a:gd name="connsiteX1293" fmla="*/ 7165921 w 8191242"/>
              <a:gd name="connsiteY1293" fmla="*/ 2671809 h 5359243"/>
              <a:gd name="connsiteX1294" fmla="*/ 7190446 w 8191242"/>
              <a:gd name="connsiteY1294" fmla="*/ 2687894 h 5359243"/>
              <a:gd name="connsiteX1295" fmla="*/ 7182272 w 8191242"/>
              <a:gd name="connsiteY1295" fmla="*/ 2695937 h 5359243"/>
              <a:gd name="connsiteX1296" fmla="*/ 7182272 w 8191242"/>
              <a:gd name="connsiteY1296" fmla="*/ 2736151 h 5359243"/>
              <a:gd name="connsiteX1297" fmla="*/ 7223147 w 8191242"/>
              <a:gd name="connsiteY1297" fmla="*/ 2760280 h 5359243"/>
              <a:gd name="connsiteX1298" fmla="*/ 7182272 w 8191242"/>
              <a:gd name="connsiteY1298" fmla="*/ 2752236 h 5359243"/>
              <a:gd name="connsiteX1299" fmla="*/ 7165921 w 8191242"/>
              <a:gd name="connsiteY1299" fmla="*/ 2712024 h 5359243"/>
              <a:gd name="connsiteX1300" fmla="*/ 7165921 w 8191242"/>
              <a:gd name="connsiteY1300" fmla="*/ 2728108 h 5359243"/>
              <a:gd name="connsiteX1301" fmla="*/ 7149571 w 8191242"/>
              <a:gd name="connsiteY1301" fmla="*/ 2671809 h 5359243"/>
              <a:gd name="connsiteX1302" fmla="*/ 7037788 w 8191242"/>
              <a:gd name="connsiteY1302" fmla="*/ 2669875 h 5359243"/>
              <a:gd name="connsiteX1303" fmla="*/ 7038354 w 8191242"/>
              <a:gd name="connsiteY1303" fmla="*/ 2671385 h 5359243"/>
              <a:gd name="connsiteX1304" fmla="*/ 7026022 w 8191242"/>
              <a:gd name="connsiteY1304" fmla="*/ 2682362 h 5359243"/>
              <a:gd name="connsiteX1305" fmla="*/ 7026783 w 8191242"/>
              <a:gd name="connsiteY1305" fmla="*/ 2678007 h 5359243"/>
              <a:gd name="connsiteX1306" fmla="*/ 7037788 w 8191242"/>
              <a:gd name="connsiteY1306" fmla="*/ 2669875 h 5359243"/>
              <a:gd name="connsiteX1307" fmla="*/ 7900530 w 8191242"/>
              <a:gd name="connsiteY1307" fmla="*/ 2669550 h 5359243"/>
              <a:gd name="connsiteX1308" fmla="*/ 7904490 w 8191242"/>
              <a:gd name="connsiteY1308" fmla="*/ 2672595 h 5359243"/>
              <a:gd name="connsiteX1309" fmla="*/ 7896202 w 8191242"/>
              <a:gd name="connsiteY1309" fmla="*/ 2673876 h 5359243"/>
              <a:gd name="connsiteX1310" fmla="*/ 7581341 w 8191242"/>
              <a:gd name="connsiteY1310" fmla="*/ 2662128 h 5359243"/>
              <a:gd name="connsiteX1311" fmla="*/ 7594893 w 8191242"/>
              <a:gd name="connsiteY1311" fmla="*/ 2671809 h 5359243"/>
              <a:gd name="connsiteX1312" fmla="*/ 7602639 w 8191242"/>
              <a:gd name="connsiteY1312" fmla="*/ 2695043 h 5359243"/>
              <a:gd name="connsiteX1313" fmla="*/ 7594893 w 8191242"/>
              <a:gd name="connsiteY1313" fmla="*/ 2687299 h 5359243"/>
              <a:gd name="connsiteX1314" fmla="*/ 7587148 w 8191242"/>
              <a:gd name="connsiteY1314" fmla="*/ 2695043 h 5359243"/>
              <a:gd name="connsiteX1315" fmla="*/ 7563914 w 8191242"/>
              <a:gd name="connsiteY1315" fmla="*/ 2679554 h 5359243"/>
              <a:gd name="connsiteX1316" fmla="*/ 7579404 w 8191242"/>
              <a:gd name="connsiteY1316" fmla="*/ 2664064 h 5359243"/>
              <a:gd name="connsiteX1317" fmla="*/ 7581341 w 8191242"/>
              <a:gd name="connsiteY1317" fmla="*/ 2662128 h 5359243"/>
              <a:gd name="connsiteX1318" fmla="*/ 7335445 w 8191242"/>
              <a:gd name="connsiteY1318" fmla="*/ 2656320 h 5359243"/>
              <a:gd name="connsiteX1319" fmla="*/ 7370298 w 8191242"/>
              <a:gd name="connsiteY1319" fmla="*/ 2710533 h 5359243"/>
              <a:gd name="connsiteX1320" fmla="*/ 7335445 w 8191242"/>
              <a:gd name="connsiteY1320" fmla="*/ 2656320 h 5359243"/>
              <a:gd name="connsiteX1321" fmla="*/ 7303861 w 8191242"/>
              <a:gd name="connsiteY1321" fmla="*/ 2653173 h 5359243"/>
              <a:gd name="connsiteX1322" fmla="*/ 7335445 w 8191242"/>
              <a:gd name="connsiteY1322" fmla="*/ 2664064 h 5359243"/>
              <a:gd name="connsiteX1323" fmla="*/ 7312210 w 8191242"/>
              <a:gd name="connsiteY1323" fmla="*/ 2687299 h 5359243"/>
              <a:gd name="connsiteX1324" fmla="*/ 7319956 w 8191242"/>
              <a:gd name="connsiteY1324" fmla="*/ 2671809 h 5359243"/>
              <a:gd name="connsiteX1325" fmla="*/ 7296722 w 8191242"/>
              <a:gd name="connsiteY1325" fmla="*/ 2656320 h 5359243"/>
              <a:gd name="connsiteX1326" fmla="*/ 7303861 w 8191242"/>
              <a:gd name="connsiteY1326" fmla="*/ 2653173 h 5359243"/>
              <a:gd name="connsiteX1327" fmla="*/ 7643567 w 8191242"/>
              <a:gd name="connsiteY1327" fmla="*/ 2643074 h 5359243"/>
              <a:gd name="connsiteX1328" fmla="*/ 7658383 w 8191242"/>
              <a:gd name="connsiteY1328" fmla="*/ 2663145 h 5359243"/>
              <a:gd name="connsiteX1329" fmla="*/ 7609753 w 8191242"/>
              <a:gd name="connsiteY1329" fmla="*/ 2686933 h 5359243"/>
              <a:gd name="connsiteX1330" fmla="*/ 7625965 w 8191242"/>
              <a:gd name="connsiteY1330" fmla="*/ 2655214 h 5359243"/>
              <a:gd name="connsiteX1331" fmla="*/ 7642174 w 8191242"/>
              <a:gd name="connsiteY1331" fmla="*/ 2679002 h 5359243"/>
              <a:gd name="connsiteX1332" fmla="*/ 7642174 w 8191242"/>
              <a:gd name="connsiteY1332" fmla="*/ 2647287 h 5359243"/>
              <a:gd name="connsiteX1333" fmla="*/ 7643567 w 8191242"/>
              <a:gd name="connsiteY1333" fmla="*/ 2643074 h 5359243"/>
              <a:gd name="connsiteX1334" fmla="*/ 7521319 w 8191242"/>
              <a:gd name="connsiteY1334" fmla="*/ 2640830 h 5359243"/>
              <a:gd name="connsiteX1335" fmla="*/ 7536809 w 8191242"/>
              <a:gd name="connsiteY1335" fmla="*/ 2718278 h 5359243"/>
              <a:gd name="connsiteX1336" fmla="*/ 7505830 w 8191242"/>
              <a:gd name="connsiteY1336" fmla="*/ 2671809 h 5359243"/>
              <a:gd name="connsiteX1337" fmla="*/ 7521319 w 8191242"/>
              <a:gd name="connsiteY1337" fmla="*/ 2656320 h 5359243"/>
              <a:gd name="connsiteX1338" fmla="*/ 7521319 w 8191242"/>
              <a:gd name="connsiteY1338" fmla="*/ 2640830 h 5359243"/>
              <a:gd name="connsiteX1339" fmla="*/ 8191242 w 8191242"/>
              <a:gd name="connsiteY1339" fmla="*/ 2629214 h 5359243"/>
              <a:gd name="connsiteX1340" fmla="*/ 8191242 w 8191242"/>
              <a:gd name="connsiteY1340" fmla="*/ 2653417 h 5359243"/>
              <a:gd name="connsiteX1341" fmla="*/ 8167017 w 8191242"/>
              <a:gd name="connsiteY1341" fmla="*/ 2661484 h 5359243"/>
              <a:gd name="connsiteX1342" fmla="*/ 8158941 w 8191242"/>
              <a:gd name="connsiteY1342" fmla="*/ 2645348 h 5359243"/>
              <a:gd name="connsiteX1343" fmla="*/ 8158941 w 8191242"/>
              <a:gd name="connsiteY1343" fmla="*/ 2669550 h 5359243"/>
              <a:gd name="connsiteX1344" fmla="*/ 8134716 w 8191242"/>
              <a:gd name="connsiteY1344" fmla="*/ 2677620 h 5359243"/>
              <a:gd name="connsiteX1345" fmla="*/ 7948984 w 8191242"/>
              <a:gd name="connsiteY1345" fmla="*/ 2717956 h 5359243"/>
              <a:gd name="connsiteX1346" fmla="*/ 7957058 w 8191242"/>
              <a:gd name="connsiteY1346" fmla="*/ 2734092 h 5359243"/>
              <a:gd name="connsiteX1347" fmla="*/ 7884379 w 8191242"/>
              <a:gd name="connsiteY1347" fmla="*/ 2758294 h 5359243"/>
              <a:gd name="connsiteX1348" fmla="*/ 7642120 w 8191242"/>
              <a:gd name="connsiteY1348" fmla="*/ 2814766 h 5359243"/>
              <a:gd name="connsiteX1349" fmla="*/ 7593667 w 8191242"/>
              <a:gd name="connsiteY1349" fmla="*/ 2822833 h 5359243"/>
              <a:gd name="connsiteX1350" fmla="*/ 7561365 w 8191242"/>
              <a:gd name="connsiteY1350" fmla="*/ 2798630 h 5359243"/>
              <a:gd name="connsiteX1351" fmla="*/ 7561365 w 8191242"/>
              <a:gd name="connsiteY1351" fmla="*/ 2758294 h 5359243"/>
              <a:gd name="connsiteX1352" fmla="*/ 7545215 w 8191242"/>
              <a:gd name="connsiteY1352" fmla="*/ 2774428 h 5359243"/>
              <a:gd name="connsiteX1353" fmla="*/ 7529064 w 8191242"/>
              <a:gd name="connsiteY1353" fmla="*/ 2726022 h 5359243"/>
              <a:gd name="connsiteX1354" fmla="*/ 7545215 w 8191242"/>
              <a:gd name="connsiteY1354" fmla="*/ 2758294 h 5359243"/>
              <a:gd name="connsiteX1355" fmla="*/ 7561365 w 8191242"/>
              <a:gd name="connsiteY1355" fmla="*/ 2742158 h 5359243"/>
              <a:gd name="connsiteX1356" fmla="*/ 7569442 w 8191242"/>
              <a:gd name="connsiteY1356" fmla="*/ 2774428 h 5359243"/>
              <a:gd name="connsiteX1357" fmla="*/ 7577516 w 8191242"/>
              <a:gd name="connsiteY1357" fmla="*/ 2742158 h 5359243"/>
              <a:gd name="connsiteX1358" fmla="*/ 7561365 w 8191242"/>
              <a:gd name="connsiteY1358" fmla="*/ 2709889 h 5359243"/>
              <a:gd name="connsiteX1359" fmla="*/ 7569442 w 8191242"/>
              <a:gd name="connsiteY1359" fmla="*/ 2734092 h 5359243"/>
              <a:gd name="connsiteX1360" fmla="*/ 7593667 w 8191242"/>
              <a:gd name="connsiteY1360" fmla="*/ 2717956 h 5359243"/>
              <a:gd name="connsiteX1361" fmla="*/ 7601743 w 8191242"/>
              <a:gd name="connsiteY1361" fmla="*/ 2758294 h 5359243"/>
              <a:gd name="connsiteX1362" fmla="*/ 7585592 w 8191242"/>
              <a:gd name="connsiteY1362" fmla="*/ 2734092 h 5359243"/>
              <a:gd name="connsiteX1363" fmla="*/ 7580546 w 8191242"/>
              <a:gd name="connsiteY1363" fmla="*/ 2771403 h 5359243"/>
              <a:gd name="connsiteX1364" fmla="*/ 7582283 w 8191242"/>
              <a:gd name="connsiteY1364" fmla="*/ 2777141 h 5359243"/>
              <a:gd name="connsiteX1365" fmla="*/ 7577516 w 8191242"/>
              <a:gd name="connsiteY1365" fmla="*/ 2782497 h 5359243"/>
              <a:gd name="connsiteX1366" fmla="*/ 7586667 w 8191242"/>
              <a:gd name="connsiteY1366" fmla="*/ 2791639 h 5359243"/>
              <a:gd name="connsiteX1367" fmla="*/ 7593667 w 8191242"/>
              <a:gd name="connsiteY1367" fmla="*/ 2814766 h 5359243"/>
              <a:gd name="connsiteX1368" fmla="*/ 7601743 w 8191242"/>
              <a:gd name="connsiteY1368" fmla="*/ 2806700 h 5359243"/>
              <a:gd name="connsiteX1369" fmla="*/ 7650194 w 8191242"/>
              <a:gd name="connsiteY1369" fmla="*/ 2782497 h 5359243"/>
              <a:gd name="connsiteX1370" fmla="*/ 7650194 w 8191242"/>
              <a:gd name="connsiteY1370" fmla="*/ 2790564 h 5359243"/>
              <a:gd name="connsiteX1371" fmla="*/ 7827853 w 8191242"/>
              <a:gd name="connsiteY1371" fmla="*/ 2742158 h 5359243"/>
              <a:gd name="connsiteX1372" fmla="*/ 7827853 w 8191242"/>
              <a:gd name="connsiteY1372" fmla="*/ 2750225 h 5359243"/>
              <a:gd name="connsiteX1373" fmla="*/ 8021660 w 8191242"/>
              <a:gd name="connsiteY1373" fmla="*/ 2677620 h 5359243"/>
              <a:gd name="connsiteX1374" fmla="*/ 7973208 w 8191242"/>
              <a:gd name="connsiteY1374" fmla="*/ 2685686 h 5359243"/>
              <a:gd name="connsiteX1375" fmla="*/ 7948984 w 8191242"/>
              <a:gd name="connsiteY1375" fmla="*/ 2669550 h 5359243"/>
              <a:gd name="connsiteX1376" fmla="*/ 7932830 w 8191242"/>
              <a:gd name="connsiteY1376" fmla="*/ 2677620 h 5359243"/>
              <a:gd name="connsiteX1377" fmla="*/ 7913653 w 8191242"/>
              <a:gd name="connsiteY1377" fmla="*/ 2679634 h 5359243"/>
              <a:gd name="connsiteX1378" fmla="*/ 7904490 w 8191242"/>
              <a:gd name="connsiteY1378" fmla="*/ 2672595 h 5359243"/>
              <a:gd name="connsiteX1379" fmla="*/ 8002482 w 8191242"/>
              <a:gd name="connsiteY1379" fmla="*/ 2657449 h 5359243"/>
              <a:gd name="connsiteX1380" fmla="*/ 8191242 w 8191242"/>
              <a:gd name="connsiteY1380" fmla="*/ 2629214 h 5359243"/>
              <a:gd name="connsiteX1381" fmla="*/ 7660724 w 8191242"/>
              <a:gd name="connsiteY1381" fmla="*/ 2613725 h 5359243"/>
              <a:gd name="connsiteX1382" fmla="*/ 7691703 w 8191242"/>
              <a:gd name="connsiteY1382" fmla="*/ 2631151 h 5359243"/>
              <a:gd name="connsiteX1383" fmla="*/ 7676215 w 8191242"/>
              <a:gd name="connsiteY1383" fmla="*/ 2648577 h 5359243"/>
              <a:gd name="connsiteX1384" fmla="*/ 7660724 w 8191242"/>
              <a:gd name="connsiteY1384" fmla="*/ 2613725 h 5359243"/>
              <a:gd name="connsiteX1385" fmla="*/ 6964331 w 8191242"/>
              <a:gd name="connsiteY1385" fmla="*/ 2613524 h 5359243"/>
              <a:gd name="connsiteX1386" fmla="*/ 6965121 w 8191242"/>
              <a:gd name="connsiteY1386" fmla="*/ 2617983 h 5359243"/>
              <a:gd name="connsiteX1387" fmla="*/ 6962878 w 8191242"/>
              <a:gd name="connsiteY1387" fmla="*/ 2616268 h 5359243"/>
              <a:gd name="connsiteX1388" fmla="*/ 6101462 w 8191242"/>
              <a:gd name="connsiteY1388" fmla="*/ 2613524 h 5359243"/>
              <a:gd name="connsiteX1389" fmla="*/ 6103477 w 8191242"/>
              <a:gd name="connsiteY1389" fmla="*/ 2627111 h 5359243"/>
              <a:gd name="connsiteX1390" fmla="*/ 6102840 w 8191242"/>
              <a:gd name="connsiteY1390" fmla="*/ 2626873 h 5359243"/>
              <a:gd name="connsiteX1391" fmla="*/ 6101714 w 8191242"/>
              <a:gd name="connsiteY1391" fmla="*/ 2616669 h 5359243"/>
              <a:gd name="connsiteX1392" fmla="*/ 6101462 w 8191242"/>
              <a:gd name="connsiteY1392" fmla="*/ 2613524 h 5359243"/>
              <a:gd name="connsiteX1393" fmla="*/ 6295459 w 8191242"/>
              <a:gd name="connsiteY1393" fmla="*/ 2612920 h 5359243"/>
              <a:gd name="connsiteX1394" fmla="*/ 6295379 w 8191242"/>
              <a:gd name="connsiteY1394" fmla="*/ 2614459 h 5359243"/>
              <a:gd name="connsiteX1395" fmla="*/ 6295003 w 8191242"/>
              <a:gd name="connsiteY1395" fmla="*/ 2613524 h 5359243"/>
              <a:gd name="connsiteX1396" fmla="*/ 7256706 w 8191242"/>
              <a:gd name="connsiteY1396" fmla="*/ 2605980 h 5359243"/>
              <a:gd name="connsiteX1397" fmla="*/ 7248533 w 8191242"/>
              <a:gd name="connsiteY1397" fmla="*/ 2614208 h 5359243"/>
              <a:gd name="connsiteX1398" fmla="*/ 7215832 w 8191242"/>
              <a:gd name="connsiteY1398" fmla="*/ 2630666 h 5359243"/>
              <a:gd name="connsiteX1399" fmla="*/ 7224009 w 8191242"/>
              <a:gd name="connsiteY1399" fmla="*/ 2647124 h 5359243"/>
              <a:gd name="connsiteX1400" fmla="*/ 7207658 w 8191242"/>
              <a:gd name="connsiteY1400" fmla="*/ 2630666 h 5359243"/>
              <a:gd name="connsiteX1401" fmla="*/ 7207658 w 8191242"/>
              <a:gd name="connsiteY1401" fmla="*/ 2655354 h 5359243"/>
              <a:gd name="connsiteX1402" fmla="*/ 7153625 w 8191242"/>
              <a:gd name="connsiteY1402" fmla="*/ 2649567 h 5359243"/>
              <a:gd name="connsiteX1403" fmla="*/ 7134772 w 8191242"/>
              <a:gd name="connsiteY1403" fmla="*/ 2639271 h 5359243"/>
              <a:gd name="connsiteX1404" fmla="*/ 7141826 w 8191242"/>
              <a:gd name="connsiteY1404" fmla="*/ 2653610 h 5359243"/>
              <a:gd name="connsiteX1405" fmla="*/ 7045791 w 8191242"/>
              <a:gd name="connsiteY1405" fmla="*/ 2678008 h 5359243"/>
              <a:gd name="connsiteX1406" fmla="*/ 7053794 w 8191242"/>
              <a:gd name="connsiteY1406" fmla="*/ 2694271 h 5359243"/>
              <a:gd name="connsiteX1407" fmla="*/ 7045791 w 8191242"/>
              <a:gd name="connsiteY1407" fmla="*/ 2691221 h 5359243"/>
              <a:gd name="connsiteX1408" fmla="*/ 7038354 w 8191242"/>
              <a:gd name="connsiteY1408" fmla="*/ 2671385 h 5359243"/>
              <a:gd name="connsiteX1409" fmla="*/ 7047043 w 8191242"/>
              <a:gd name="connsiteY1409" fmla="*/ 2663647 h 5359243"/>
              <a:gd name="connsiteX1410" fmla="*/ 7125822 w 8191242"/>
              <a:gd name="connsiteY1410" fmla="*/ 2637347 h 5359243"/>
              <a:gd name="connsiteX1411" fmla="*/ 7129822 w 8191242"/>
              <a:gd name="connsiteY1411" fmla="*/ 2634295 h 5359243"/>
              <a:gd name="connsiteX1412" fmla="*/ 7133823 w 8191242"/>
              <a:gd name="connsiteY1412" fmla="*/ 2637347 h 5359243"/>
              <a:gd name="connsiteX1413" fmla="*/ 7134521 w 8191242"/>
              <a:gd name="connsiteY1413" fmla="*/ 2638764 h 5359243"/>
              <a:gd name="connsiteX1414" fmla="*/ 7144302 w 8191242"/>
              <a:gd name="connsiteY1414" fmla="*/ 2635810 h 5359243"/>
              <a:gd name="connsiteX1415" fmla="*/ 7142258 w 8191242"/>
              <a:gd name="connsiteY1415" fmla="*/ 2638896 h 5359243"/>
              <a:gd name="connsiteX1416" fmla="*/ 7256706 w 8191242"/>
              <a:gd name="connsiteY1416" fmla="*/ 2605980 h 5359243"/>
              <a:gd name="connsiteX1417" fmla="*/ 6920733 w 8191242"/>
              <a:gd name="connsiteY1417" fmla="*/ 2604969 h 5359243"/>
              <a:gd name="connsiteX1418" fmla="*/ 6932074 w 8191242"/>
              <a:gd name="connsiteY1418" fmla="*/ 2645731 h 5359243"/>
              <a:gd name="connsiteX1419" fmla="*/ 6948202 w 8191242"/>
              <a:gd name="connsiteY1419" fmla="*/ 2613524 h 5359243"/>
              <a:gd name="connsiteX1420" fmla="*/ 6959291 w 8191242"/>
              <a:gd name="connsiteY1420" fmla="*/ 2613524 h 5359243"/>
              <a:gd name="connsiteX1421" fmla="*/ 6962878 w 8191242"/>
              <a:gd name="connsiteY1421" fmla="*/ 2616268 h 5359243"/>
              <a:gd name="connsiteX1422" fmla="*/ 6958535 w 8191242"/>
              <a:gd name="connsiteY1422" fmla="*/ 2624469 h 5359243"/>
              <a:gd name="connsiteX1423" fmla="*/ 6956267 w 8191242"/>
              <a:gd name="connsiteY1423" fmla="*/ 2661835 h 5359243"/>
              <a:gd name="connsiteX1424" fmla="*/ 6948202 w 8191242"/>
              <a:gd name="connsiteY1424" fmla="*/ 2637679 h 5359243"/>
              <a:gd name="connsiteX1425" fmla="*/ 6948202 w 8191242"/>
              <a:gd name="connsiteY1425" fmla="*/ 2653783 h 5359243"/>
              <a:gd name="connsiteX1426" fmla="*/ 6924009 w 8191242"/>
              <a:gd name="connsiteY1426" fmla="*/ 2653783 h 5359243"/>
              <a:gd name="connsiteX1427" fmla="*/ 6915945 w 8191242"/>
              <a:gd name="connsiteY1427" fmla="*/ 2605473 h 5359243"/>
              <a:gd name="connsiteX1428" fmla="*/ 6920733 w 8191242"/>
              <a:gd name="connsiteY1428" fmla="*/ 2604969 h 5359243"/>
              <a:gd name="connsiteX1429" fmla="*/ 7306403 w 8191242"/>
              <a:gd name="connsiteY1429" fmla="*/ 2598235 h 5359243"/>
              <a:gd name="connsiteX1430" fmla="*/ 7319956 w 8191242"/>
              <a:gd name="connsiteY1430" fmla="*/ 2598235 h 5359243"/>
              <a:gd name="connsiteX1431" fmla="*/ 7319956 w 8191242"/>
              <a:gd name="connsiteY1431" fmla="*/ 2613725 h 5359243"/>
              <a:gd name="connsiteX1432" fmla="*/ 7312210 w 8191242"/>
              <a:gd name="connsiteY1432" fmla="*/ 2613725 h 5359243"/>
              <a:gd name="connsiteX1433" fmla="*/ 7304466 w 8191242"/>
              <a:gd name="connsiteY1433" fmla="*/ 2621470 h 5359243"/>
              <a:gd name="connsiteX1434" fmla="*/ 7306403 w 8191242"/>
              <a:gd name="connsiteY1434" fmla="*/ 2598235 h 5359243"/>
              <a:gd name="connsiteX1435" fmla="*/ 7296722 w 8191242"/>
              <a:gd name="connsiteY1435" fmla="*/ 2598235 h 5359243"/>
              <a:gd name="connsiteX1436" fmla="*/ 7296722 w 8191242"/>
              <a:gd name="connsiteY1436" fmla="*/ 2621470 h 5359243"/>
              <a:gd name="connsiteX1437" fmla="*/ 7288976 w 8191242"/>
              <a:gd name="connsiteY1437" fmla="*/ 2605980 h 5359243"/>
              <a:gd name="connsiteX1438" fmla="*/ 7273487 w 8191242"/>
              <a:gd name="connsiteY1438" fmla="*/ 2621470 h 5359243"/>
              <a:gd name="connsiteX1439" fmla="*/ 7273487 w 8191242"/>
              <a:gd name="connsiteY1439" fmla="*/ 2605980 h 5359243"/>
              <a:gd name="connsiteX1440" fmla="*/ 7296722 w 8191242"/>
              <a:gd name="connsiteY1440" fmla="*/ 2598235 h 5359243"/>
              <a:gd name="connsiteX1441" fmla="*/ 6901738 w 8191242"/>
              <a:gd name="connsiteY1441" fmla="*/ 2598235 h 5359243"/>
              <a:gd name="connsiteX1442" fmla="*/ 6901738 w 8191242"/>
              <a:gd name="connsiteY1442" fmla="*/ 2629214 h 5359243"/>
              <a:gd name="connsiteX1443" fmla="*/ 6893994 w 8191242"/>
              <a:gd name="connsiteY1443" fmla="*/ 2605980 h 5359243"/>
              <a:gd name="connsiteX1444" fmla="*/ 6901738 w 8191242"/>
              <a:gd name="connsiteY1444" fmla="*/ 2598235 h 5359243"/>
              <a:gd name="connsiteX1445" fmla="*/ 7424509 w 8191242"/>
              <a:gd name="connsiteY1445" fmla="*/ 2582746 h 5359243"/>
              <a:gd name="connsiteX1446" fmla="*/ 7439998 w 8191242"/>
              <a:gd name="connsiteY1446" fmla="*/ 2613725 h 5359243"/>
              <a:gd name="connsiteX1447" fmla="*/ 7424509 w 8191242"/>
              <a:gd name="connsiteY1447" fmla="*/ 2582746 h 5359243"/>
              <a:gd name="connsiteX1448" fmla="*/ 7370295 w 8191242"/>
              <a:gd name="connsiteY1448" fmla="*/ 2582746 h 5359243"/>
              <a:gd name="connsiteX1449" fmla="*/ 7401274 w 8191242"/>
              <a:gd name="connsiteY1449" fmla="*/ 2582746 h 5359243"/>
              <a:gd name="connsiteX1450" fmla="*/ 7409019 w 8191242"/>
              <a:gd name="connsiteY1450" fmla="*/ 2598235 h 5359243"/>
              <a:gd name="connsiteX1451" fmla="*/ 7393530 w 8191242"/>
              <a:gd name="connsiteY1451" fmla="*/ 2605980 h 5359243"/>
              <a:gd name="connsiteX1452" fmla="*/ 7370295 w 8191242"/>
              <a:gd name="connsiteY1452" fmla="*/ 2582746 h 5359243"/>
              <a:gd name="connsiteX1453" fmla="*/ 7698909 w 8191242"/>
              <a:gd name="connsiteY1453" fmla="*/ 2575923 h 5359243"/>
              <a:gd name="connsiteX1454" fmla="*/ 7697769 w 8191242"/>
              <a:gd name="connsiteY1454" fmla="*/ 2578030 h 5359243"/>
              <a:gd name="connsiteX1455" fmla="*/ 7696917 w 8191242"/>
              <a:gd name="connsiteY1455" fmla="*/ 2576639 h 5359243"/>
              <a:gd name="connsiteX1456" fmla="*/ 7528743 w 8191242"/>
              <a:gd name="connsiteY1456" fmla="*/ 2575001 h 5359243"/>
              <a:gd name="connsiteX1457" fmla="*/ 7536809 w 8191242"/>
              <a:gd name="connsiteY1457" fmla="*/ 2605980 h 5359243"/>
              <a:gd name="connsiteX1458" fmla="*/ 7456134 w 8191242"/>
              <a:gd name="connsiteY1458" fmla="*/ 2598235 h 5359243"/>
              <a:gd name="connsiteX1459" fmla="*/ 7456134 w 8191242"/>
              <a:gd name="connsiteY1459" fmla="*/ 2629214 h 5359243"/>
              <a:gd name="connsiteX1460" fmla="*/ 7448067 w 8191242"/>
              <a:gd name="connsiteY1460" fmla="*/ 2613725 h 5359243"/>
              <a:gd name="connsiteX1461" fmla="*/ 7448067 w 8191242"/>
              <a:gd name="connsiteY1461" fmla="*/ 2590491 h 5359243"/>
              <a:gd name="connsiteX1462" fmla="*/ 7528743 w 8191242"/>
              <a:gd name="connsiteY1462" fmla="*/ 2575001 h 5359243"/>
              <a:gd name="connsiteX1463" fmla="*/ 7812988 w 8191242"/>
              <a:gd name="connsiteY1463" fmla="*/ 2567744 h 5359243"/>
              <a:gd name="connsiteX1464" fmla="*/ 7813022 w 8191242"/>
              <a:gd name="connsiteY1464" fmla="*/ 2568605 h 5359243"/>
              <a:gd name="connsiteX1465" fmla="*/ 7812378 w 8191242"/>
              <a:gd name="connsiteY1465" fmla="*/ 2567993 h 5359243"/>
              <a:gd name="connsiteX1466" fmla="*/ 6262794 w 8191242"/>
              <a:gd name="connsiteY1466" fmla="*/ 2567256 h 5359243"/>
              <a:gd name="connsiteX1467" fmla="*/ 6255050 w 8191242"/>
              <a:gd name="connsiteY1467" fmla="*/ 2575001 h 5359243"/>
              <a:gd name="connsiteX1468" fmla="*/ 6261826 w 8191242"/>
              <a:gd name="connsiteY1468" fmla="*/ 2579841 h 5359243"/>
              <a:gd name="connsiteX1469" fmla="*/ 6262556 w 8191242"/>
              <a:gd name="connsiteY1469" fmla="*/ 2587870 h 5359243"/>
              <a:gd name="connsiteX1470" fmla="*/ 6262503 w 8191242"/>
              <a:gd name="connsiteY1470" fmla="*/ 2587949 h 5359243"/>
              <a:gd name="connsiteX1471" fmla="*/ 6262766 w 8191242"/>
              <a:gd name="connsiteY1471" fmla="*/ 2590483 h 5359243"/>
              <a:gd name="connsiteX1472" fmla="*/ 6258922 w 8191242"/>
              <a:gd name="connsiteY1472" fmla="*/ 2589523 h 5359243"/>
              <a:gd name="connsiteX1473" fmla="*/ 6255050 w 8191242"/>
              <a:gd name="connsiteY1473" fmla="*/ 2582746 h 5359243"/>
              <a:gd name="connsiteX1474" fmla="*/ 6255050 w 8191242"/>
              <a:gd name="connsiteY1474" fmla="*/ 2598235 h 5359243"/>
              <a:gd name="connsiteX1475" fmla="*/ 6247305 w 8191242"/>
              <a:gd name="connsiteY1475" fmla="*/ 2575001 h 5359243"/>
              <a:gd name="connsiteX1476" fmla="*/ 6262794 w 8191242"/>
              <a:gd name="connsiteY1476" fmla="*/ 2567256 h 5359243"/>
              <a:gd name="connsiteX1477" fmla="*/ 6149848 w 8191242"/>
              <a:gd name="connsiteY1477" fmla="*/ 2565212 h 5359243"/>
              <a:gd name="connsiteX1478" fmla="*/ 6152268 w 8191242"/>
              <a:gd name="connsiteY1478" fmla="*/ 2574874 h 5359243"/>
              <a:gd name="connsiteX1479" fmla="*/ 6150856 w 8191242"/>
              <a:gd name="connsiteY1479" fmla="*/ 2573264 h 5359243"/>
              <a:gd name="connsiteX1480" fmla="*/ 6149848 w 8191242"/>
              <a:gd name="connsiteY1480" fmla="*/ 2565212 h 5359243"/>
              <a:gd name="connsiteX1481" fmla="*/ 7869748 w 8191242"/>
              <a:gd name="connsiteY1481" fmla="*/ 2562541 h 5359243"/>
              <a:gd name="connsiteX1482" fmla="*/ 7885323 w 8191242"/>
              <a:gd name="connsiteY1482" fmla="*/ 2575923 h 5359243"/>
              <a:gd name="connsiteX1483" fmla="*/ 7755643 w 8191242"/>
              <a:gd name="connsiteY1483" fmla="*/ 2599712 h 5359243"/>
              <a:gd name="connsiteX1484" fmla="*/ 7763749 w 8191242"/>
              <a:gd name="connsiteY1484" fmla="*/ 2623500 h 5359243"/>
              <a:gd name="connsiteX1485" fmla="*/ 7674595 w 8191242"/>
              <a:gd name="connsiteY1485" fmla="*/ 2663145 h 5359243"/>
              <a:gd name="connsiteX1486" fmla="*/ 7658383 w 8191242"/>
              <a:gd name="connsiteY1486" fmla="*/ 2663145 h 5359243"/>
              <a:gd name="connsiteX1487" fmla="*/ 7698909 w 8191242"/>
              <a:gd name="connsiteY1487" fmla="*/ 2631427 h 5359243"/>
              <a:gd name="connsiteX1488" fmla="*/ 7715118 w 8191242"/>
              <a:gd name="connsiteY1488" fmla="*/ 2647287 h 5359243"/>
              <a:gd name="connsiteX1489" fmla="*/ 7747539 w 8191242"/>
              <a:gd name="connsiteY1489" fmla="*/ 2631427 h 5359243"/>
              <a:gd name="connsiteX1490" fmla="*/ 7731327 w 8191242"/>
              <a:gd name="connsiteY1490" fmla="*/ 2607639 h 5359243"/>
              <a:gd name="connsiteX1491" fmla="*/ 7739434 w 8191242"/>
              <a:gd name="connsiteY1491" fmla="*/ 2583854 h 5359243"/>
              <a:gd name="connsiteX1492" fmla="*/ 7788064 w 8191242"/>
              <a:gd name="connsiteY1492" fmla="*/ 2583854 h 5359243"/>
              <a:gd name="connsiteX1493" fmla="*/ 7813139 w 8191242"/>
              <a:gd name="connsiteY1493" fmla="*/ 2571586 h 5359243"/>
              <a:gd name="connsiteX1494" fmla="*/ 7813022 w 8191242"/>
              <a:gd name="connsiteY1494" fmla="*/ 2568605 h 5359243"/>
              <a:gd name="connsiteX1495" fmla="*/ 7820738 w 8191242"/>
              <a:gd name="connsiteY1495" fmla="*/ 2575923 h 5359243"/>
              <a:gd name="connsiteX1496" fmla="*/ 7836693 w 8191242"/>
              <a:gd name="connsiteY1496" fmla="*/ 2575923 h 5359243"/>
              <a:gd name="connsiteX1497" fmla="*/ 7869748 w 8191242"/>
              <a:gd name="connsiteY1497" fmla="*/ 2562541 h 5359243"/>
              <a:gd name="connsiteX1498" fmla="*/ 7184421 w 8191242"/>
              <a:gd name="connsiteY1498" fmla="*/ 2559512 h 5359243"/>
              <a:gd name="connsiteX1499" fmla="*/ 7215400 w 8191242"/>
              <a:gd name="connsiteY1499" fmla="*/ 2575001 h 5359243"/>
              <a:gd name="connsiteX1500" fmla="*/ 7199910 w 8191242"/>
              <a:gd name="connsiteY1500" fmla="*/ 2582746 h 5359243"/>
              <a:gd name="connsiteX1501" fmla="*/ 7199910 w 8191242"/>
              <a:gd name="connsiteY1501" fmla="*/ 2575001 h 5359243"/>
              <a:gd name="connsiteX1502" fmla="*/ 7184421 w 8191242"/>
              <a:gd name="connsiteY1502" fmla="*/ 2559512 h 5359243"/>
              <a:gd name="connsiteX1503" fmla="*/ 6142752 w 8191242"/>
              <a:gd name="connsiteY1503" fmla="*/ 2544022 h 5359243"/>
              <a:gd name="connsiteX1504" fmla="*/ 6135008 w 8191242"/>
              <a:gd name="connsiteY1504" fmla="*/ 2567256 h 5359243"/>
              <a:gd name="connsiteX1505" fmla="*/ 6142752 w 8191242"/>
              <a:gd name="connsiteY1505" fmla="*/ 2544022 h 5359243"/>
              <a:gd name="connsiteX1506" fmla="*/ 7256234 w 8191242"/>
              <a:gd name="connsiteY1506" fmla="*/ 2541461 h 5359243"/>
              <a:gd name="connsiteX1507" fmla="*/ 7256061 w 8191242"/>
              <a:gd name="connsiteY1507" fmla="*/ 2541871 h 5359243"/>
              <a:gd name="connsiteX1508" fmla="*/ 7255738 w 8191242"/>
              <a:gd name="connsiteY1508" fmla="*/ 2541544 h 5359243"/>
              <a:gd name="connsiteX1509" fmla="*/ 6184499 w 8191242"/>
              <a:gd name="connsiteY1509" fmla="*/ 2540175 h 5359243"/>
              <a:gd name="connsiteX1510" fmla="*/ 6190170 w 8191242"/>
              <a:gd name="connsiteY1510" fmla="*/ 2557160 h 5359243"/>
              <a:gd name="connsiteX1511" fmla="*/ 6190170 w 8191242"/>
              <a:gd name="connsiteY1511" fmla="*/ 2573264 h 5359243"/>
              <a:gd name="connsiteX1512" fmla="*/ 6174041 w 8191242"/>
              <a:gd name="connsiteY1512" fmla="*/ 2581317 h 5359243"/>
              <a:gd name="connsiteX1513" fmla="*/ 6165977 w 8191242"/>
              <a:gd name="connsiteY1513" fmla="*/ 2565212 h 5359243"/>
              <a:gd name="connsiteX1514" fmla="*/ 6182105 w 8191242"/>
              <a:gd name="connsiteY1514" fmla="*/ 2541055 h 5359243"/>
              <a:gd name="connsiteX1515" fmla="*/ 6184499 w 8191242"/>
              <a:gd name="connsiteY1515" fmla="*/ 2540175 h 5359243"/>
              <a:gd name="connsiteX1516" fmla="*/ 7869114 w 8191242"/>
              <a:gd name="connsiteY1516" fmla="*/ 2536278 h 5359243"/>
              <a:gd name="connsiteX1517" fmla="*/ 7843787 w 8191242"/>
              <a:gd name="connsiteY1517" fmla="*/ 2555109 h 5359243"/>
              <a:gd name="connsiteX1518" fmla="*/ 7812988 w 8191242"/>
              <a:gd name="connsiteY1518" fmla="*/ 2567744 h 5359243"/>
              <a:gd name="connsiteX1519" fmla="*/ 7812378 w 8191242"/>
              <a:gd name="connsiteY1519" fmla="*/ 2552135 h 5359243"/>
              <a:gd name="connsiteX1520" fmla="*/ 7739434 w 8191242"/>
              <a:gd name="connsiteY1520" fmla="*/ 2560066 h 5359243"/>
              <a:gd name="connsiteX1521" fmla="*/ 7731327 w 8191242"/>
              <a:gd name="connsiteY1521" fmla="*/ 2575923 h 5359243"/>
              <a:gd name="connsiteX1522" fmla="*/ 7707013 w 8191242"/>
              <a:gd name="connsiteY1522" fmla="*/ 2567993 h 5359243"/>
              <a:gd name="connsiteX1523" fmla="*/ 7698909 w 8191242"/>
              <a:gd name="connsiteY1523" fmla="*/ 2567993 h 5359243"/>
              <a:gd name="connsiteX1524" fmla="*/ 7695870 w 8191242"/>
              <a:gd name="connsiteY1524" fmla="*/ 2574932 h 5359243"/>
              <a:gd name="connsiteX1525" fmla="*/ 7696917 w 8191242"/>
              <a:gd name="connsiteY1525" fmla="*/ 2576639 h 5359243"/>
              <a:gd name="connsiteX1526" fmla="*/ 7692704 w 8191242"/>
              <a:gd name="connsiteY1526" fmla="*/ 2578153 h 5359243"/>
              <a:gd name="connsiteX1527" fmla="*/ 7666489 w 8191242"/>
              <a:gd name="connsiteY1527" fmla="*/ 2575923 h 5359243"/>
              <a:gd name="connsiteX1528" fmla="*/ 7674595 w 8191242"/>
              <a:gd name="connsiteY1528" fmla="*/ 2615569 h 5359243"/>
              <a:gd name="connsiteX1529" fmla="*/ 7658383 w 8191242"/>
              <a:gd name="connsiteY1529" fmla="*/ 2607639 h 5359243"/>
              <a:gd name="connsiteX1530" fmla="*/ 7658383 w 8191242"/>
              <a:gd name="connsiteY1530" fmla="*/ 2591781 h 5359243"/>
              <a:gd name="connsiteX1531" fmla="*/ 7642174 w 8191242"/>
              <a:gd name="connsiteY1531" fmla="*/ 2583854 h 5359243"/>
              <a:gd name="connsiteX1532" fmla="*/ 7617859 w 8191242"/>
              <a:gd name="connsiteY1532" fmla="*/ 2591781 h 5359243"/>
              <a:gd name="connsiteX1533" fmla="*/ 7617859 w 8191242"/>
              <a:gd name="connsiteY1533" fmla="*/ 2583854 h 5359243"/>
              <a:gd name="connsiteX1534" fmla="*/ 7544915 w 8191242"/>
              <a:gd name="connsiteY1534" fmla="*/ 2599712 h 5359243"/>
              <a:gd name="connsiteX1535" fmla="*/ 7536809 w 8191242"/>
              <a:gd name="connsiteY1535" fmla="*/ 2591781 h 5359243"/>
              <a:gd name="connsiteX1536" fmla="*/ 7544915 w 8191242"/>
              <a:gd name="connsiteY1536" fmla="*/ 2575923 h 5359243"/>
              <a:gd name="connsiteX1537" fmla="*/ 7634068 w 8191242"/>
              <a:gd name="connsiteY1537" fmla="*/ 2560066 h 5359243"/>
              <a:gd name="connsiteX1538" fmla="*/ 7869114 w 8191242"/>
              <a:gd name="connsiteY1538" fmla="*/ 2536278 h 5359243"/>
              <a:gd name="connsiteX1539" fmla="*/ 7141826 w 8191242"/>
              <a:gd name="connsiteY1539" fmla="*/ 2536278 h 5359243"/>
              <a:gd name="connsiteX1540" fmla="*/ 7184423 w 8191242"/>
              <a:gd name="connsiteY1540" fmla="*/ 2582746 h 5359243"/>
              <a:gd name="connsiteX1541" fmla="*/ 7167385 w 8191242"/>
              <a:gd name="connsiteY1541" fmla="*/ 2590491 h 5359243"/>
              <a:gd name="connsiteX1542" fmla="*/ 7150347 w 8191242"/>
              <a:gd name="connsiteY1542" fmla="*/ 2551766 h 5359243"/>
              <a:gd name="connsiteX1543" fmla="*/ 7150347 w 8191242"/>
              <a:gd name="connsiteY1543" fmla="*/ 2559512 h 5359243"/>
              <a:gd name="connsiteX1544" fmla="*/ 7141826 w 8191242"/>
              <a:gd name="connsiteY1544" fmla="*/ 2536278 h 5359243"/>
              <a:gd name="connsiteX1545" fmla="*/ 6286939 w 8191242"/>
              <a:gd name="connsiteY1545" fmla="*/ 2533004 h 5359243"/>
              <a:gd name="connsiteX1546" fmla="*/ 6306217 w 8191242"/>
              <a:gd name="connsiteY1546" fmla="*/ 2598679 h 5359243"/>
              <a:gd name="connsiteX1547" fmla="*/ 6295459 w 8191242"/>
              <a:gd name="connsiteY1547" fmla="*/ 2612920 h 5359243"/>
              <a:gd name="connsiteX1548" fmla="*/ 6297018 w 8191242"/>
              <a:gd name="connsiteY1548" fmla="*/ 2583329 h 5359243"/>
              <a:gd name="connsiteX1549" fmla="*/ 6295842 w 8191242"/>
              <a:gd name="connsiteY1549" fmla="*/ 2577459 h 5359243"/>
              <a:gd name="connsiteX1550" fmla="*/ 6286997 w 8191242"/>
              <a:gd name="connsiteY1550" fmla="*/ 2589523 h 5359243"/>
              <a:gd name="connsiteX1551" fmla="*/ 6263568 w 8191242"/>
              <a:gd name="connsiteY1551" fmla="*/ 2598235 h 5359243"/>
              <a:gd name="connsiteX1552" fmla="*/ 6262766 w 8191242"/>
              <a:gd name="connsiteY1552" fmla="*/ 2590483 h 5359243"/>
              <a:gd name="connsiteX1553" fmla="*/ 6262794 w 8191242"/>
              <a:gd name="connsiteY1553" fmla="*/ 2590491 h 5359243"/>
              <a:gd name="connsiteX1554" fmla="*/ 6262556 w 8191242"/>
              <a:gd name="connsiteY1554" fmla="*/ 2587870 h 5359243"/>
              <a:gd name="connsiteX1555" fmla="*/ 6267829 w 8191242"/>
              <a:gd name="connsiteY1555" fmla="*/ 2579841 h 5359243"/>
              <a:gd name="connsiteX1556" fmla="*/ 6272088 w 8191242"/>
              <a:gd name="connsiteY1556" fmla="*/ 2567256 h 5359243"/>
              <a:gd name="connsiteX1557" fmla="*/ 6278477 w 8191242"/>
              <a:gd name="connsiteY1557" fmla="*/ 2565319 h 5359243"/>
              <a:gd name="connsiteX1558" fmla="*/ 6295091 w 8191242"/>
              <a:gd name="connsiteY1558" fmla="*/ 2573710 h 5359243"/>
              <a:gd name="connsiteX1559" fmla="*/ 7215724 w 8191242"/>
              <a:gd name="connsiteY1559" fmla="*/ 2525520 h 5359243"/>
              <a:gd name="connsiteX1560" fmla="*/ 7223791 w 8191242"/>
              <a:gd name="connsiteY1560" fmla="*/ 2525520 h 5359243"/>
              <a:gd name="connsiteX1561" fmla="*/ 7223791 w 8191242"/>
              <a:gd name="connsiteY1561" fmla="*/ 2541871 h 5359243"/>
              <a:gd name="connsiteX1562" fmla="*/ 7207655 w 8191242"/>
              <a:gd name="connsiteY1562" fmla="*/ 2533694 h 5359243"/>
              <a:gd name="connsiteX1563" fmla="*/ 7215724 w 8191242"/>
              <a:gd name="connsiteY1563" fmla="*/ 2525520 h 5359243"/>
              <a:gd name="connsiteX1564" fmla="*/ 7231858 w 8191242"/>
              <a:gd name="connsiteY1564" fmla="*/ 2517343 h 5359243"/>
              <a:gd name="connsiteX1565" fmla="*/ 7240935 w 8191242"/>
              <a:gd name="connsiteY1565" fmla="*/ 2526541 h 5359243"/>
              <a:gd name="connsiteX1566" fmla="*/ 7255738 w 8191242"/>
              <a:gd name="connsiteY1566" fmla="*/ 2541544 h 5359243"/>
              <a:gd name="connsiteX1567" fmla="*/ 7254549 w 8191242"/>
              <a:gd name="connsiteY1567" fmla="*/ 2541742 h 5359243"/>
              <a:gd name="connsiteX1568" fmla="*/ 7239927 w 8191242"/>
              <a:gd name="connsiteY1568" fmla="*/ 2550045 h 5359243"/>
              <a:gd name="connsiteX1569" fmla="*/ 7247994 w 8191242"/>
              <a:gd name="connsiteY1569" fmla="*/ 2574569 h 5359243"/>
              <a:gd name="connsiteX1570" fmla="*/ 7231858 w 8191242"/>
              <a:gd name="connsiteY1570" fmla="*/ 2574569 h 5359243"/>
              <a:gd name="connsiteX1571" fmla="*/ 7239927 w 8191242"/>
              <a:gd name="connsiteY1571" fmla="*/ 2566395 h 5359243"/>
              <a:gd name="connsiteX1572" fmla="*/ 7231858 w 8191242"/>
              <a:gd name="connsiteY1572" fmla="*/ 2558221 h 5359243"/>
              <a:gd name="connsiteX1573" fmla="*/ 7223791 w 8191242"/>
              <a:gd name="connsiteY1573" fmla="*/ 2566395 h 5359243"/>
              <a:gd name="connsiteX1574" fmla="*/ 7223791 w 8191242"/>
              <a:gd name="connsiteY1574" fmla="*/ 2541871 h 5359243"/>
              <a:gd name="connsiteX1575" fmla="*/ 7239927 w 8191242"/>
              <a:gd name="connsiteY1575" fmla="*/ 2541871 h 5359243"/>
              <a:gd name="connsiteX1576" fmla="*/ 7231858 w 8191242"/>
              <a:gd name="connsiteY1576" fmla="*/ 2517343 h 5359243"/>
              <a:gd name="connsiteX1577" fmla="*/ 8086686 w 8191242"/>
              <a:gd name="connsiteY1577" fmla="*/ 2516914 h 5359243"/>
              <a:gd name="connsiteX1578" fmla="*/ 7966048 w 8191242"/>
              <a:gd name="connsiteY1578" fmla="*/ 2549301 h 5359243"/>
              <a:gd name="connsiteX1579" fmla="*/ 7877578 w 8191242"/>
              <a:gd name="connsiteY1579" fmla="*/ 2557399 h 5359243"/>
              <a:gd name="connsiteX1580" fmla="*/ 7941918 w 8191242"/>
              <a:gd name="connsiteY1580" fmla="*/ 2549301 h 5359243"/>
              <a:gd name="connsiteX1581" fmla="*/ 7877578 w 8191242"/>
              <a:gd name="connsiteY1581" fmla="*/ 2549301 h 5359243"/>
              <a:gd name="connsiteX1582" fmla="*/ 8086686 w 8191242"/>
              <a:gd name="connsiteY1582" fmla="*/ 2516914 h 5359243"/>
              <a:gd name="connsiteX1583" fmla="*/ 6255135 w 8191242"/>
              <a:gd name="connsiteY1583" fmla="*/ 2514039 h 5359243"/>
              <a:gd name="connsiteX1584" fmla="*/ 6266375 w 8191242"/>
              <a:gd name="connsiteY1584" fmla="*/ 2518879 h 5359243"/>
              <a:gd name="connsiteX1585" fmla="*/ 6250025 w 8191242"/>
              <a:gd name="connsiteY1585" fmla="*/ 2526624 h 5359243"/>
              <a:gd name="connsiteX1586" fmla="*/ 6255135 w 8191242"/>
              <a:gd name="connsiteY1586" fmla="*/ 2514039 h 5359243"/>
              <a:gd name="connsiteX1587" fmla="*/ 7280263 w 8191242"/>
              <a:gd name="connsiteY1587" fmla="*/ 2509169 h 5359243"/>
              <a:gd name="connsiteX1588" fmla="*/ 7288333 w 8191242"/>
              <a:gd name="connsiteY1588" fmla="*/ 2525520 h 5359243"/>
              <a:gd name="connsiteX1589" fmla="*/ 7304466 w 8191242"/>
              <a:gd name="connsiteY1589" fmla="*/ 2533694 h 5359243"/>
              <a:gd name="connsiteX1590" fmla="*/ 7272197 w 8191242"/>
              <a:gd name="connsiteY1590" fmla="*/ 2538804 h 5359243"/>
              <a:gd name="connsiteX1591" fmla="*/ 7256234 w 8191242"/>
              <a:gd name="connsiteY1591" fmla="*/ 2541461 h 5359243"/>
              <a:gd name="connsiteX1592" fmla="*/ 7259087 w 8191242"/>
              <a:gd name="connsiteY1592" fmla="*/ 2534716 h 5359243"/>
              <a:gd name="connsiteX1593" fmla="*/ 7256061 w 8191242"/>
              <a:gd name="connsiteY1593" fmla="*/ 2533694 h 5359243"/>
              <a:gd name="connsiteX1594" fmla="*/ 7280263 w 8191242"/>
              <a:gd name="connsiteY1594" fmla="*/ 2533694 h 5359243"/>
              <a:gd name="connsiteX1595" fmla="*/ 7272197 w 8191242"/>
              <a:gd name="connsiteY1595" fmla="*/ 2517343 h 5359243"/>
              <a:gd name="connsiteX1596" fmla="*/ 7280263 w 8191242"/>
              <a:gd name="connsiteY1596" fmla="*/ 2509169 h 5359243"/>
              <a:gd name="connsiteX1597" fmla="*/ 7103103 w 8191242"/>
              <a:gd name="connsiteY1597" fmla="*/ 2494002 h 5359243"/>
              <a:gd name="connsiteX1598" fmla="*/ 7126336 w 8191242"/>
              <a:gd name="connsiteY1598" fmla="*/ 2502071 h 5359243"/>
              <a:gd name="connsiteX1599" fmla="*/ 7118592 w 8191242"/>
              <a:gd name="connsiteY1599" fmla="*/ 2542408 h 5359243"/>
              <a:gd name="connsiteX1600" fmla="*/ 7126336 w 8191242"/>
              <a:gd name="connsiteY1600" fmla="*/ 2542408 h 5359243"/>
              <a:gd name="connsiteX1601" fmla="*/ 7095357 w 8191242"/>
              <a:gd name="connsiteY1601" fmla="*/ 2510138 h 5359243"/>
              <a:gd name="connsiteX1602" fmla="*/ 7103103 w 8191242"/>
              <a:gd name="connsiteY1602" fmla="*/ 2494002 h 5359243"/>
              <a:gd name="connsiteX1603" fmla="*/ 7368361 w 8191242"/>
              <a:gd name="connsiteY1603" fmla="*/ 2493680 h 5359243"/>
              <a:gd name="connsiteX1604" fmla="*/ 7393532 w 8191242"/>
              <a:gd name="connsiteY1604" fmla="*/ 2516914 h 5359243"/>
              <a:gd name="connsiteX1605" fmla="*/ 7351581 w 8191242"/>
              <a:gd name="connsiteY1605" fmla="*/ 2516914 h 5359243"/>
              <a:gd name="connsiteX1606" fmla="*/ 7368361 w 8191242"/>
              <a:gd name="connsiteY1606" fmla="*/ 2493680 h 5359243"/>
              <a:gd name="connsiteX1607" fmla="*/ 7312210 w 8191242"/>
              <a:gd name="connsiteY1607" fmla="*/ 2493680 h 5359243"/>
              <a:gd name="connsiteX1608" fmla="*/ 7343189 w 8191242"/>
              <a:gd name="connsiteY1608" fmla="*/ 2518573 h 5359243"/>
              <a:gd name="connsiteX1609" fmla="*/ 7296722 w 8191242"/>
              <a:gd name="connsiteY1609" fmla="*/ 2518573 h 5359243"/>
              <a:gd name="connsiteX1610" fmla="*/ 7319956 w 8191242"/>
              <a:gd name="connsiteY1610" fmla="*/ 2526871 h 5359243"/>
              <a:gd name="connsiteX1611" fmla="*/ 7312210 w 8191242"/>
              <a:gd name="connsiteY1611" fmla="*/ 2493680 h 5359243"/>
              <a:gd name="connsiteX1612" fmla="*/ 6380427 w 8191242"/>
              <a:gd name="connsiteY1612" fmla="*/ 2492742 h 5359243"/>
              <a:gd name="connsiteX1613" fmla="*/ 6404920 w 8191242"/>
              <a:gd name="connsiteY1613" fmla="*/ 2495645 h 5359243"/>
              <a:gd name="connsiteX1614" fmla="*/ 6370844 w 8191242"/>
              <a:gd name="connsiteY1614" fmla="*/ 2511134 h 5359243"/>
              <a:gd name="connsiteX1615" fmla="*/ 6362323 w 8191242"/>
              <a:gd name="connsiteY1615" fmla="*/ 2495645 h 5359243"/>
              <a:gd name="connsiteX1616" fmla="*/ 6380427 w 8191242"/>
              <a:gd name="connsiteY1616" fmla="*/ 2492742 h 5359243"/>
              <a:gd name="connsiteX1617" fmla="*/ 7401277 w 8191242"/>
              <a:gd name="connsiteY1617" fmla="*/ 2485936 h 5359243"/>
              <a:gd name="connsiteX1618" fmla="*/ 7409021 w 8191242"/>
              <a:gd name="connsiteY1618" fmla="*/ 2501425 h 5359243"/>
              <a:gd name="connsiteX1619" fmla="*/ 7416766 w 8191242"/>
              <a:gd name="connsiteY1619" fmla="*/ 2501425 h 5359243"/>
              <a:gd name="connsiteX1620" fmla="*/ 7393532 w 8191242"/>
              <a:gd name="connsiteY1620" fmla="*/ 2501425 h 5359243"/>
              <a:gd name="connsiteX1621" fmla="*/ 7401277 w 8191242"/>
              <a:gd name="connsiteY1621" fmla="*/ 2485936 h 5359243"/>
              <a:gd name="connsiteX1622" fmla="*/ 6320882 w 8191242"/>
              <a:gd name="connsiteY1622" fmla="*/ 2485936 h 5359243"/>
              <a:gd name="connsiteX1623" fmla="*/ 6332499 w 8191242"/>
              <a:gd name="connsiteY1623" fmla="*/ 2498278 h 5359243"/>
              <a:gd name="connsiteX1624" fmla="*/ 6339089 w 8191242"/>
              <a:gd name="connsiteY1624" fmla="*/ 2497866 h 5359243"/>
              <a:gd name="connsiteX1625" fmla="*/ 6344051 w 8191242"/>
              <a:gd name="connsiteY1625" fmla="*/ 2497097 h 5359243"/>
              <a:gd name="connsiteX1626" fmla="*/ 6344747 w 8191242"/>
              <a:gd name="connsiteY1626" fmla="*/ 2497513 h 5359243"/>
              <a:gd name="connsiteX1627" fmla="*/ 6355732 w 8191242"/>
              <a:gd name="connsiteY1627" fmla="*/ 2496826 h 5359243"/>
              <a:gd name="connsiteX1628" fmla="*/ 6367350 w 8191242"/>
              <a:gd name="connsiteY1628" fmla="*/ 2509169 h 5359243"/>
              <a:gd name="connsiteX1629" fmla="*/ 6359605 w 8191242"/>
              <a:gd name="connsiteY1629" fmla="*/ 2501425 h 5359243"/>
              <a:gd name="connsiteX1630" fmla="*/ 6351861 w 8191242"/>
              <a:gd name="connsiteY1630" fmla="*/ 2524659 h 5359243"/>
              <a:gd name="connsiteX1631" fmla="*/ 6351861 w 8191242"/>
              <a:gd name="connsiteY1631" fmla="*/ 2516914 h 5359243"/>
              <a:gd name="connsiteX1632" fmla="*/ 6346052 w 8191242"/>
              <a:gd name="connsiteY1632" fmla="*/ 2506024 h 5359243"/>
              <a:gd name="connsiteX1633" fmla="*/ 6344389 w 8191242"/>
              <a:gd name="connsiteY1633" fmla="*/ 2505815 h 5359243"/>
              <a:gd name="connsiteX1634" fmla="*/ 6338267 w 8191242"/>
              <a:gd name="connsiteY1634" fmla="*/ 2507273 h 5359243"/>
              <a:gd name="connsiteX1635" fmla="*/ 6328626 w 8191242"/>
              <a:gd name="connsiteY1635" fmla="*/ 2516914 h 5359243"/>
              <a:gd name="connsiteX1636" fmla="*/ 6326878 w 8191242"/>
              <a:gd name="connsiteY1636" fmla="*/ 2511233 h 5359243"/>
              <a:gd name="connsiteX1637" fmla="*/ 6308109 w 8191242"/>
              <a:gd name="connsiteY1637" fmla="*/ 2518879 h 5359243"/>
              <a:gd name="connsiteX1638" fmla="*/ 6314281 w 8191242"/>
              <a:gd name="connsiteY1638" fmla="*/ 2507746 h 5359243"/>
              <a:gd name="connsiteX1639" fmla="*/ 6324253 w 8191242"/>
              <a:gd name="connsiteY1639" fmla="*/ 2501951 h 5359243"/>
              <a:gd name="connsiteX1640" fmla="*/ 7141826 w 8191242"/>
              <a:gd name="connsiteY1640" fmla="*/ 2478190 h 5359243"/>
              <a:gd name="connsiteX1641" fmla="*/ 7141826 w 8191242"/>
              <a:gd name="connsiteY1641" fmla="*/ 2509169 h 5359243"/>
              <a:gd name="connsiteX1642" fmla="*/ 7131179 w 8191242"/>
              <a:gd name="connsiteY1642" fmla="*/ 2499488 h 5359243"/>
              <a:gd name="connsiteX1643" fmla="*/ 7128062 w 8191242"/>
              <a:gd name="connsiteY1643" fmla="*/ 2485779 h 5359243"/>
              <a:gd name="connsiteX1644" fmla="*/ 7136986 w 8191242"/>
              <a:gd name="connsiteY1644" fmla="*/ 2484966 h 5359243"/>
              <a:gd name="connsiteX1645" fmla="*/ 7141826 w 8191242"/>
              <a:gd name="connsiteY1645" fmla="*/ 2478190 h 5359243"/>
              <a:gd name="connsiteX1646" fmla="*/ 7126336 w 8191242"/>
              <a:gd name="connsiteY1646" fmla="*/ 2478190 h 5359243"/>
              <a:gd name="connsiteX1647" fmla="*/ 7128062 w 8191242"/>
              <a:gd name="connsiteY1647" fmla="*/ 2485779 h 5359243"/>
              <a:gd name="connsiteX1648" fmla="*/ 7126336 w 8191242"/>
              <a:gd name="connsiteY1648" fmla="*/ 2485936 h 5359243"/>
              <a:gd name="connsiteX1649" fmla="*/ 7126336 w 8191242"/>
              <a:gd name="connsiteY1649" fmla="*/ 2478190 h 5359243"/>
              <a:gd name="connsiteX1650" fmla="*/ 6246307 w 8191242"/>
              <a:gd name="connsiteY1650" fmla="*/ 2474533 h 5359243"/>
              <a:gd name="connsiteX1651" fmla="*/ 6247307 w 8191242"/>
              <a:gd name="connsiteY1651" fmla="*/ 2478622 h 5359243"/>
              <a:gd name="connsiteX1652" fmla="*/ 6246307 w 8191242"/>
              <a:gd name="connsiteY1652" fmla="*/ 2474534 h 5359243"/>
              <a:gd name="connsiteX1653" fmla="*/ 7111037 w 8191242"/>
              <a:gd name="connsiteY1653" fmla="*/ 2469052 h 5359243"/>
              <a:gd name="connsiteX1654" fmla="*/ 7119568 w 8191242"/>
              <a:gd name="connsiteY1654" fmla="*/ 2471607 h 5359243"/>
              <a:gd name="connsiteX1655" fmla="*/ 7117550 w 8191242"/>
              <a:gd name="connsiteY1655" fmla="*/ 2492743 h 5359243"/>
              <a:gd name="connsiteX1656" fmla="*/ 7113518 w 8191242"/>
              <a:gd name="connsiteY1656" fmla="*/ 2482679 h 5359243"/>
              <a:gd name="connsiteX1657" fmla="*/ 6183803 w 8191242"/>
              <a:gd name="connsiteY1657" fmla="*/ 2467772 h 5359243"/>
              <a:gd name="connsiteX1658" fmla="*/ 6177352 w 8191242"/>
              <a:gd name="connsiteY1658" fmla="*/ 2468709 h 5359243"/>
              <a:gd name="connsiteX1659" fmla="*/ 6183283 w 8191242"/>
              <a:gd name="connsiteY1659" fmla="*/ 2478622 h 5359243"/>
              <a:gd name="connsiteX1660" fmla="*/ 7134055 w 8191242"/>
              <a:gd name="connsiteY1660" fmla="*/ 2467570 h 5359243"/>
              <a:gd name="connsiteX1661" fmla="*/ 7134022 w 8191242"/>
              <a:gd name="connsiteY1661" fmla="*/ 2468344 h 5359243"/>
              <a:gd name="connsiteX1662" fmla="*/ 7133679 w 8191242"/>
              <a:gd name="connsiteY1662" fmla="*/ 2468589 h 5359243"/>
              <a:gd name="connsiteX1663" fmla="*/ 7110737 w 8191242"/>
              <a:gd name="connsiteY1663" fmla="*/ 2467409 h 5359243"/>
              <a:gd name="connsiteX1664" fmla="*/ 7111037 w 8191242"/>
              <a:gd name="connsiteY1664" fmla="*/ 2469052 h 5359243"/>
              <a:gd name="connsiteX1665" fmla="*/ 7109486 w 8191242"/>
              <a:gd name="connsiteY1665" fmla="*/ 2468589 h 5359243"/>
              <a:gd name="connsiteX1666" fmla="*/ 7287871 w 8191242"/>
              <a:gd name="connsiteY1666" fmla="*/ 2462701 h 5359243"/>
              <a:gd name="connsiteX1667" fmla="*/ 7304466 w 8191242"/>
              <a:gd name="connsiteY1667" fmla="*/ 2485936 h 5359243"/>
              <a:gd name="connsiteX1668" fmla="*/ 7296168 w 8191242"/>
              <a:gd name="connsiteY1668" fmla="*/ 2485936 h 5359243"/>
              <a:gd name="connsiteX1669" fmla="*/ 7287871 w 8191242"/>
              <a:gd name="connsiteY1669" fmla="*/ 2493680 h 5359243"/>
              <a:gd name="connsiteX1670" fmla="*/ 7287871 w 8191242"/>
              <a:gd name="connsiteY1670" fmla="*/ 2470446 h 5359243"/>
              <a:gd name="connsiteX1671" fmla="*/ 7254677 w 8191242"/>
              <a:gd name="connsiteY1671" fmla="*/ 2493680 h 5359243"/>
              <a:gd name="connsiteX1672" fmla="*/ 7246379 w 8191242"/>
              <a:gd name="connsiteY1672" fmla="*/ 2478190 h 5359243"/>
              <a:gd name="connsiteX1673" fmla="*/ 7262976 w 8191242"/>
              <a:gd name="connsiteY1673" fmla="*/ 2478190 h 5359243"/>
              <a:gd name="connsiteX1674" fmla="*/ 7287871 w 8191242"/>
              <a:gd name="connsiteY1674" fmla="*/ 2462701 h 5359243"/>
              <a:gd name="connsiteX1675" fmla="*/ 6117591 w 8191242"/>
              <a:gd name="connsiteY1675" fmla="*/ 2460537 h 5359243"/>
              <a:gd name="connsiteX1676" fmla="*/ 6116349 w 8191242"/>
              <a:gd name="connsiteY1676" fmla="*/ 2465913 h 5359243"/>
              <a:gd name="connsiteX1677" fmla="*/ 6120344 w 8191242"/>
              <a:gd name="connsiteY1677" fmla="*/ 2464936 h 5359243"/>
              <a:gd name="connsiteX1678" fmla="*/ 6563515 w 8191242"/>
              <a:gd name="connsiteY1678" fmla="*/ 2453994 h 5359243"/>
              <a:gd name="connsiteX1679" fmla="*/ 6568174 w 8191242"/>
              <a:gd name="connsiteY1679" fmla="*/ 2456509 h 5359243"/>
              <a:gd name="connsiteX1680" fmla="*/ 6569185 w 8191242"/>
              <a:gd name="connsiteY1680" fmla="*/ 2476641 h 5359243"/>
              <a:gd name="connsiteX1681" fmla="*/ 6553056 w 8191242"/>
              <a:gd name="connsiteY1681" fmla="*/ 2468589 h 5359243"/>
              <a:gd name="connsiteX1682" fmla="*/ 6561120 w 8191242"/>
              <a:gd name="connsiteY1682" fmla="*/ 2460537 h 5359243"/>
              <a:gd name="connsiteX1683" fmla="*/ 6563515 w 8191242"/>
              <a:gd name="connsiteY1683" fmla="*/ 2453994 h 5359243"/>
              <a:gd name="connsiteX1684" fmla="*/ 7544553 w 8191242"/>
              <a:gd name="connsiteY1684" fmla="*/ 2453795 h 5359243"/>
              <a:gd name="connsiteX1685" fmla="*/ 7545750 w 8191242"/>
              <a:gd name="connsiteY1685" fmla="*/ 2459151 h 5359243"/>
              <a:gd name="connsiteX1686" fmla="*/ 7545575 w 8191242"/>
              <a:gd name="connsiteY1686" fmla="*/ 2458877 h 5359243"/>
              <a:gd name="connsiteX1687" fmla="*/ 7544553 w 8191242"/>
              <a:gd name="connsiteY1687" fmla="*/ 2453795 h 5359243"/>
              <a:gd name="connsiteX1688" fmla="*/ 7141743 w 8191242"/>
              <a:gd name="connsiteY1688" fmla="*/ 2452485 h 5359243"/>
              <a:gd name="connsiteX1689" fmla="*/ 7133679 w 8191242"/>
              <a:gd name="connsiteY1689" fmla="*/ 2476641 h 5359243"/>
              <a:gd name="connsiteX1690" fmla="*/ 7134022 w 8191242"/>
              <a:gd name="connsiteY1690" fmla="*/ 2468344 h 5359243"/>
              <a:gd name="connsiteX1691" fmla="*/ 7140735 w 8191242"/>
              <a:gd name="connsiteY1691" fmla="*/ 2463556 h 5359243"/>
              <a:gd name="connsiteX1692" fmla="*/ 7141743 w 8191242"/>
              <a:gd name="connsiteY1692" fmla="*/ 2452485 h 5359243"/>
              <a:gd name="connsiteX1693" fmla="*/ 7335445 w 8191242"/>
              <a:gd name="connsiteY1693" fmla="*/ 2447211 h 5359243"/>
              <a:gd name="connsiteX1694" fmla="*/ 7343189 w 8191242"/>
              <a:gd name="connsiteY1694" fmla="*/ 2470446 h 5359243"/>
              <a:gd name="connsiteX1695" fmla="*/ 7327701 w 8191242"/>
              <a:gd name="connsiteY1695" fmla="*/ 2478190 h 5359243"/>
              <a:gd name="connsiteX1696" fmla="*/ 7319956 w 8191242"/>
              <a:gd name="connsiteY1696" fmla="*/ 2470446 h 5359243"/>
              <a:gd name="connsiteX1697" fmla="*/ 7312210 w 8191242"/>
              <a:gd name="connsiteY1697" fmla="*/ 2462701 h 5359243"/>
              <a:gd name="connsiteX1698" fmla="*/ 7335445 w 8191242"/>
              <a:gd name="connsiteY1698" fmla="*/ 2447211 h 5359243"/>
              <a:gd name="connsiteX1699" fmla="*/ 6255050 w 8191242"/>
              <a:gd name="connsiteY1699" fmla="*/ 2447211 h 5359243"/>
              <a:gd name="connsiteX1700" fmla="*/ 6262794 w 8191242"/>
              <a:gd name="connsiteY1700" fmla="*/ 2501425 h 5359243"/>
              <a:gd name="connsiteX1701" fmla="*/ 6255050 w 8191242"/>
              <a:gd name="connsiteY1701" fmla="*/ 2447211 h 5359243"/>
              <a:gd name="connsiteX1702" fmla="*/ 7206690 w 8191242"/>
              <a:gd name="connsiteY1702" fmla="*/ 2446243 h 5359243"/>
              <a:gd name="connsiteX1703" fmla="*/ 7223147 w 8191242"/>
              <a:gd name="connsiteY1703" fmla="*/ 2447211 h 5359243"/>
              <a:gd name="connsiteX1704" fmla="*/ 7238636 w 8191242"/>
              <a:gd name="connsiteY1704" fmla="*/ 2478190 h 5359243"/>
              <a:gd name="connsiteX1705" fmla="*/ 7207658 w 8191242"/>
              <a:gd name="connsiteY1705" fmla="*/ 2462701 h 5359243"/>
              <a:gd name="connsiteX1706" fmla="*/ 7206690 w 8191242"/>
              <a:gd name="connsiteY1706" fmla="*/ 2446243 h 5359243"/>
              <a:gd name="connsiteX1707" fmla="*/ 6798517 w 8191242"/>
              <a:gd name="connsiteY1707" fmla="*/ 2445275 h 5359243"/>
              <a:gd name="connsiteX1708" fmla="*/ 6812675 w 8191242"/>
              <a:gd name="connsiteY1708" fmla="*/ 2462701 h 5359243"/>
              <a:gd name="connsiteX1709" fmla="*/ 6789440 w 8191242"/>
              <a:gd name="connsiteY1709" fmla="*/ 2447211 h 5359243"/>
              <a:gd name="connsiteX1710" fmla="*/ 6798517 w 8191242"/>
              <a:gd name="connsiteY1710" fmla="*/ 2445275 h 5359243"/>
              <a:gd name="connsiteX1711" fmla="*/ 7611166 w 8191242"/>
              <a:gd name="connsiteY1711" fmla="*/ 2444065 h 5359243"/>
              <a:gd name="connsiteX1712" fmla="*/ 7611262 w 8191242"/>
              <a:gd name="connsiteY1712" fmla="*/ 2445026 h 5359243"/>
              <a:gd name="connsiteX1713" fmla="*/ 7610383 w 8191242"/>
              <a:gd name="connsiteY1713" fmla="*/ 2444630 h 5359243"/>
              <a:gd name="connsiteX1714" fmla="*/ 7601670 w 8191242"/>
              <a:gd name="connsiteY1714" fmla="*/ 2443320 h 5359243"/>
              <a:gd name="connsiteX1715" fmla="*/ 7611351 w 8191242"/>
              <a:gd name="connsiteY1715" fmla="*/ 2445943 h 5359243"/>
              <a:gd name="connsiteX1716" fmla="*/ 7611262 w 8191242"/>
              <a:gd name="connsiteY1716" fmla="*/ 2445026 h 5359243"/>
              <a:gd name="connsiteX1717" fmla="*/ 7622002 w 8191242"/>
              <a:gd name="connsiteY1717" fmla="*/ 2449875 h 5359243"/>
              <a:gd name="connsiteX1718" fmla="*/ 7633617 w 8191242"/>
              <a:gd name="connsiteY1718" fmla="*/ 2461412 h 5359243"/>
              <a:gd name="connsiteX1719" fmla="*/ 7602639 w 8191242"/>
              <a:gd name="connsiteY1719" fmla="*/ 2453022 h 5359243"/>
              <a:gd name="connsiteX1720" fmla="*/ 7601670 w 8191242"/>
              <a:gd name="connsiteY1720" fmla="*/ 2443320 h 5359243"/>
              <a:gd name="connsiteX1721" fmla="*/ 6688007 w 8191242"/>
              <a:gd name="connsiteY1721" fmla="*/ 2442420 h 5359243"/>
              <a:gd name="connsiteX1722" fmla="*/ 6698213 w 8191242"/>
              <a:gd name="connsiteY1722" fmla="*/ 2460537 h 5359243"/>
              <a:gd name="connsiteX1723" fmla="*/ 6682085 w 8191242"/>
              <a:gd name="connsiteY1723" fmla="*/ 2468589 h 5359243"/>
              <a:gd name="connsiteX1724" fmla="*/ 6682085 w 8191242"/>
              <a:gd name="connsiteY1724" fmla="*/ 2477646 h 5359243"/>
              <a:gd name="connsiteX1725" fmla="*/ 6682085 w 8191242"/>
              <a:gd name="connsiteY1725" fmla="*/ 2484691 h 5359243"/>
              <a:gd name="connsiteX1726" fmla="*/ 6665956 w 8191242"/>
              <a:gd name="connsiteY1726" fmla="*/ 2460537 h 5359243"/>
              <a:gd name="connsiteX1727" fmla="*/ 6674021 w 8191242"/>
              <a:gd name="connsiteY1727" fmla="*/ 2444433 h 5359243"/>
              <a:gd name="connsiteX1728" fmla="*/ 6682085 w 8191242"/>
              <a:gd name="connsiteY1728" fmla="*/ 2444433 h 5359243"/>
              <a:gd name="connsiteX1729" fmla="*/ 6688007 w 8191242"/>
              <a:gd name="connsiteY1729" fmla="*/ 2442420 h 5359243"/>
              <a:gd name="connsiteX1730" fmla="*/ 7610383 w 8191242"/>
              <a:gd name="connsiteY1730" fmla="*/ 2436241 h 5359243"/>
              <a:gd name="connsiteX1731" fmla="*/ 7616191 w 8191242"/>
              <a:gd name="connsiteY1731" fmla="*/ 2440436 h 5359243"/>
              <a:gd name="connsiteX1732" fmla="*/ 7611166 w 8191242"/>
              <a:gd name="connsiteY1732" fmla="*/ 2444065 h 5359243"/>
              <a:gd name="connsiteX1733" fmla="*/ 7505830 w 8191242"/>
              <a:gd name="connsiteY1733" fmla="*/ 2428238 h 5359243"/>
              <a:gd name="connsiteX1734" fmla="*/ 7520351 w 8191242"/>
              <a:gd name="connsiteY1734" fmla="*/ 2439420 h 5359243"/>
              <a:gd name="connsiteX1735" fmla="*/ 7526412 w 8191242"/>
              <a:gd name="connsiteY1735" fmla="*/ 2459922 h 5359243"/>
              <a:gd name="connsiteX1736" fmla="*/ 7524829 w 8191242"/>
              <a:gd name="connsiteY1736" fmla="*/ 2459555 h 5359243"/>
              <a:gd name="connsiteX1737" fmla="*/ 7526718 w 8191242"/>
              <a:gd name="connsiteY1737" fmla="*/ 2460958 h 5359243"/>
              <a:gd name="connsiteX1738" fmla="*/ 7528728 w 8191242"/>
              <a:gd name="connsiteY1738" fmla="*/ 2467757 h 5359243"/>
              <a:gd name="connsiteX1739" fmla="*/ 7529064 w 8191242"/>
              <a:gd name="connsiteY1739" fmla="*/ 2462701 h 5359243"/>
              <a:gd name="connsiteX1740" fmla="*/ 7526718 w 8191242"/>
              <a:gd name="connsiteY1740" fmla="*/ 2460958 h 5359243"/>
              <a:gd name="connsiteX1741" fmla="*/ 7526412 w 8191242"/>
              <a:gd name="connsiteY1741" fmla="*/ 2459922 h 5359243"/>
              <a:gd name="connsiteX1742" fmla="*/ 7530032 w 8191242"/>
              <a:gd name="connsiteY1742" fmla="*/ 2460764 h 5359243"/>
              <a:gd name="connsiteX1743" fmla="*/ 7536809 w 8191242"/>
              <a:gd name="connsiteY1743" fmla="*/ 2470446 h 5359243"/>
              <a:gd name="connsiteX1744" fmla="*/ 7544553 w 8191242"/>
              <a:gd name="connsiteY1744" fmla="*/ 2478190 h 5359243"/>
              <a:gd name="connsiteX1745" fmla="*/ 7521319 w 8191242"/>
              <a:gd name="connsiteY1745" fmla="*/ 2485936 h 5359243"/>
              <a:gd name="connsiteX1746" fmla="*/ 7528095 w 8191242"/>
              <a:gd name="connsiteY1746" fmla="*/ 2477222 h 5359243"/>
              <a:gd name="connsiteX1747" fmla="*/ 7528644 w 8191242"/>
              <a:gd name="connsiteY1747" fmla="*/ 2468991 h 5359243"/>
              <a:gd name="connsiteX1748" fmla="*/ 7515511 w 8191242"/>
              <a:gd name="connsiteY1748" fmla="*/ 2471948 h 5359243"/>
              <a:gd name="connsiteX1749" fmla="*/ 7513574 w 8191242"/>
              <a:gd name="connsiteY1749" fmla="*/ 2493294 h 5359243"/>
              <a:gd name="connsiteX1750" fmla="*/ 7467106 w 8191242"/>
              <a:gd name="connsiteY1750" fmla="*/ 2501427 h 5359243"/>
              <a:gd name="connsiteX1751" fmla="*/ 7474851 w 8191242"/>
              <a:gd name="connsiteY1751" fmla="*/ 2493294 h 5359243"/>
              <a:gd name="connsiteX1752" fmla="*/ 7459361 w 8191242"/>
              <a:gd name="connsiteY1752" fmla="*/ 2477029 h 5359243"/>
              <a:gd name="connsiteX1753" fmla="*/ 7521319 w 8191242"/>
              <a:gd name="connsiteY1753" fmla="*/ 2460766 h 5359243"/>
              <a:gd name="connsiteX1754" fmla="*/ 7505830 w 8191242"/>
              <a:gd name="connsiteY1754" fmla="*/ 2428238 h 5359243"/>
              <a:gd name="connsiteX1755" fmla="*/ 6619790 w 8191242"/>
              <a:gd name="connsiteY1755" fmla="*/ 2428022 h 5359243"/>
              <a:gd name="connsiteX1756" fmla="*/ 6619868 w 8191242"/>
              <a:gd name="connsiteY1756" fmla="*/ 2428826 h 5359243"/>
              <a:gd name="connsiteX1757" fmla="*/ 6619053 w 8191242"/>
              <a:gd name="connsiteY1757" fmla="*/ 2428405 h 5359243"/>
              <a:gd name="connsiteX1758" fmla="*/ 7424509 w 8191242"/>
              <a:gd name="connsiteY1758" fmla="*/ 2427851 h 5359243"/>
              <a:gd name="connsiteX1759" fmla="*/ 7441290 w 8191242"/>
              <a:gd name="connsiteY1759" fmla="*/ 2460378 h 5359243"/>
              <a:gd name="connsiteX1760" fmla="*/ 7449679 w 8191242"/>
              <a:gd name="connsiteY1760" fmla="*/ 2452246 h 5359243"/>
              <a:gd name="connsiteX1761" fmla="*/ 7458071 w 8191242"/>
              <a:gd name="connsiteY1761" fmla="*/ 2501039 h 5359243"/>
              <a:gd name="connsiteX1762" fmla="*/ 7424509 w 8191242"/>
              <a:gd name="connsiteY1762" fmla="*/ 2509172 h 5359243"/>
              <a:gd name="connsiteX1763" fmla="*/ 7424509 w 8191242"/>
              <a:gd name="connsiteY1763" fmla="*/ 2492906 h 5359243"/>
              <a:gd name="connsiteX1764" fmla="*/ 7449679 w 8191242"/>
              <a:gd name="connsiteY1764" fmla="*/ 2484774 h 5359243"/>
              <a:gd name="connsiteX1765" fmla="*/ 7432900 w 8191242"/>
              <a:gd name="connsiteY1765" fmla="*/ 2444114 h 5359243"/>
              <a:gd name="connsiteX1766" fmla="*/ 7424509 w 8191242"/>
              <a:gd name="connsiteY1766" fmla="*/ 2452246 h 5359243"/>
              <a:gd name="connsiteX1767" fmla="*/ 7424509 w 8191242"/>
              <a:gd name="connsiteY1767" fmla="*/ 2435983 h 5359243"/>
              <a:gd name="connsiteX1768" fmla="*/ 7424509 w 8191242"/>
              <a:gd name="connsiteY1768" fmla="*/ 2427851 h 5359243"/>
              <a:gd name="connsiteX1769" fmla="*/ 7288976 w 8191242"/>
              <a:gd name="connsiteY1769" fmla="*/ 2427851 h 5359243"/>
              <a:gd name="connsiteX1770" fmla="*/ 7288976 w 8191242"/>
              <a:gd name="connsiteY1770" fmla="*/ 2436564 h 5359243"/>
              <a:gd name="connsiteX1771" fmla="*/ 7296722 w 8191242"/>
              <a:gd name="connsiteY1771" fmla="*/ 2445277 h 5359243"/>
              <a:gd name="connsiteX1772" fmla="*/ 7288976 w 8191242"/>
              <a:gd name="connsiteY1772" fmla="*/ 2427851 h 5359243"/>
              <a:gd name="connsiteX1773" fmla="*/ 6637448 w 8191242"/>
              <a:gd name="connsiteY1773" fmla="*/ 2419379 h 5359243"/>
              <a:gd name="connsiteX1774" fmla="*/ 6650032 w 8191242"/>
              <a:gd name="connsiteY1774" fmla="*/ 2436425 h 5359243"/>
              <a:gd name="connsiteX1775" fmla="*/ 6642288 w 8191242"/>
              <a:gd name="connsiteY1775" fmla="*/ 2444447 h 5359243"/>
              <a:gd name="connsiteX1776" fmla="*/ 6634543 w 8191242"/>
              <a:gd name="connsiteY1776" fmla="*/ 2420382 h 5359243"/>
              <a:gd name="connsiteX1777" fmla="*/ 6619790 w 8191242"/>
              <a:gd name="connsiteY1777" fmla="*/ 2428022 h 5359243"/>
              <a:gd name="connsiteX1778" fmla="*/ 6619053 w 8191242"/>
              <a:gd name="connsiteY1778" fmla="*/ 2420382 h 5359243"/>
              <a:gd name="connsiteX1779" fmla="*/ 6637448 w 8191242"/>
              <a:gd name="connsiteY1779" fmla="*/ 2419379 h 5359243"/>
              <a:gd name="connsiteX1780" fmla="*/ 6050695 w 8191242"/>
              <a:gd name="connsiteY1780" fmla="*/ 2414708 h 5359243"/>
              <a:gd name="connsiteX1781" fmla="*/ 6039973 w 8191242"/>
              <a:gd name="connsiteY1781" fmla="*/ 2417257 h 5359243"/>
              <a:gd name="connsiteX1782" fmla="*/ 6035058 w 8191242"/>
              <a:gd name="connsiteY1782" fmla="*/ 2415621 h 5359243"/>
              <a:gd name="connsiteX1783" fmla="*/ 6035177 w 8191242"/>
              <a:gd name="connsiteY1783" fmla="*/ 2414904 h 5359243"/>
              <a:gd name="connsiteX1784" fmla="*/ 6032807 w 8191242"/>
              <a:gd name="connsiteY1784" fmla="*/ 2417529 h 5359243"/>
              <a:gd name="connsiteX1785" fmla="*/ 6037455 w 8191242"/>
              <a:gd name="connsiteY1785" fmla="*/ 2428857 h 5359243"/>
              <a:gd name="connsiteX1786" fmla="*/ 6040351 w 8191242"/>
              <a:gd name="connsiteY1786" fmla="*/ 2430216 h 5359243"/>
              <a:gd name="connsiteX1787" fmla="*/ 6045220 w 8191242"/>
              <a:gd name="connsiteY1787" fmla="*/ 2429494 h 5359243"/>
              <a:gd name="connsiteX1788" fmla="*/ 6050498 w 8191242"/>
              <a:gd name="connsiteY1788" fmla="*/ 2417230 h 5359243"/>
              <a:gd name="connsiteX1789" fmla="*/ 6029057 w 8191242"/>
              <a:gd name="connsiteY1789" fmla="*/ 2413448 h 5359243"/>
              <a:gd name="connsiteX1790" fmla="*/ 6026994 w 8191242"/>
              <a:gd name="connsiteY1790" fmla="*/ 2415873 h 5359243"/>
              <a:gd name="connsiteX1791" fmla="*/ 6029892 w 8191242"/>
              <a:gd name="connsiteY1791" fmla="*/ 2425309 h 5359243"/>
              <a:gd name="connsiteX1792" fmla="*/ 6031368 w 8191242"/>
              <a:gd name="connsiteY1792" fmla="*/ 2426001 h 5359243"/>
              <a:gd name="connsiteX1793" fmla="*/ 6033816 w 8191242"/>
              <a:gd name="connsiteY1793" fmla="*/ 2423561 h 5359243"/>
              <a:gd name="connsiteX1794" fmla="*/ 6651970 w 8191242"/>
              <a:gd name="connsiteY1794" fmla="*/ 2411004 h 5359243"/>
              <a:gd name="connsiteX1795" fmla="*/ 6665522 w 8191242"/>
              <a:gd name="connsiteY1795" fmla="*/ 2413134 h 5359243"/>
              <a:gd name="connsiteX1796" fmla="*/ 6665522 w 8191242"/>
              <a:gd name="connsiteY1796" fmla="*/ 2438693 h 5359243"/>
              <a:gd name="connsiteX1797" fmla="*/ 6650032 w 8191242"/>
              <a:gd name="connsiteY1797" fmla="*/ 2421655 h 5359243"/>
              <a:gd name="connsiteX1798" fmla="*/ 6651970 w 8191242"/>
              <a:gd name="connsiteY1798" fmla="*/ 2411004 h 5359243"/>
              <a:gd name="connsiteX1799" fmla="*/ 6069205 w 8191242"/>
              <a:gd name="connsiteY1799" fmla="*/ 2405655 h 5359243"/>
              <a:gd name="connsiteX1800" fmla="*/ 6069205 w 8191242"/>
              <a:gd name="connsiteY1800" fmla="*/ 2417257 h 5359243"/>
              <a:gd name="connsiteX1801" fmla="*/ 6069205 w 8191242"/>
              <a:gd name="connsiteY1801" fmla="*/ 2444433 h 5359243"/>
              <a:gd name="connsiteX1802" fmla="*/ 6061141 w 8191242"/>
              <a:gd name="connsiteY1802" fmla="*/ 2412224 h 5359243"/>
              <a:gd name="connsiteX1803" fmla="*/ 6055332 w 8191242"/>
              <a:gd name="connsiteY1803" fmla="*/ 2413605 h 5359243"/>
              <a:gd name="connsiteX1804" fmla="*/ 6052711 w 8191242"/>
              <a:gd name="connsiteY1804" fmla="*/ 2428383 h 5359243"/>
              <a:gd name="connsiteX1805" fmla="*/ 6053077 w 8191242"/>
              <a:gd name="connsiteY1805" fmla="*/ 2428329 h 5359243"/>
              <a:gd name="connsiteX1806" fmla="*/ 6053077 w 8191242"/>
              <a:gd name="connsiteY1806" fmla="*/ 2444433 h 5359243"/>
              <a:gd name="connsiteX1807" fmla="*/ 6053077 w 8191242"/>
              <a:gd name="connsiteY1807" fmla="*/ 2452485 h 5359243"/>
              <a:gd name="connsiteX1808" fmla="*/ 6101462 w 8191242"/>
              <a:gd name="connsiteY1808" fmla="*/ 2452485 h 5359243"/>
              <a:gd name="connsiteX1809" fmla="*/ 6077269 w 8191242"/>
              <a:gd name="connsiteY1809" fmla="*/ 2412224 h 5359243"/>
              <a:gd name="connsiteX1810" fmla="*/ 6079186 w 8191242"/>
              <a:gd name="connsiteY1810" fmla="*/ 2411705 h 5359243"/>
              <a:gd name="connsiteX1811" fmla="*/ 6070733 w 8191242"/>
              <a:gd name="connsiteY1811" fmla="*/ 2406582 h 5359243"/>
              <a:gd name="connsiteX1812" fmla="*/ 6684885 w 8191242"/>
              <a:gd name="connsiteY1812" fmla="*/ 2404616 h 5359243"/>
              <a:gd name="connsiteX1813" fmla="*/ 6708120 w 8191242"/>
              <a:gd name="connsiteY1813" fmla="*/ 2439469 h 5359243"/>
              <a:gd name="connsiteX1814" fmla="*/ 6692630 w 8191242"/>
              <a:gd name="connsiteY1814" fmla="*/ 2439469 h 5359243"/>
              <a:gd name="connsiteX1815" fmla="*/ 6684885 w 8191242"/>
              <a:gd name="connsiteY1815" fmla="*/ 2404616 h 5359243"/>
              <a:gd name="connsiteX1816" fmla="*/ 6286939 w 8191242"/>
              <a:gd name="connsiteY1816" fmla="*/ 2404173 h 5359243"/>
              <a:gd name="connsiteX1817" fmla="*/ 6286211 w 8191242"/>
              <a:gd name="connsiteY1817" fmla="*/ 2408709 h 5359243"/>
              <a:gd name="connsiteX1818" fmla="*/ 6287952 w 8191242"/>
              <a:gd name="connsiteY1818" fmla="*/ 2408074 h 5359243"/>
              <a:gd name="connsiteX1819" fmla="*/ 6203937 w 8191242"/>
              <a:gd name="connsiteY1819" fmla="*/ 2402417 h 5359243"/>
              <a:gd name="connsiteX1820" fmla="*/ 6201666 w 8191242"/>
              <a:gd name="connsiteY1820" fmla="*/ 2404969 h 5359243"/>
              <a:gd name="connsiteX1821" fmla="*/ 6210818 w 8191242"/>
              <a:gd name="connsiteY1821" fmla="*/ 2414111 h 5359243"/>
              <a:gd name="connsiteX1822" fmla="*/ 6213298 w 8191242"/>
              <a:gd name="connsiteY1822" fmla="*/ 2422308 h 5359243"/>
              <a:gd name="connsiteX1823" fmla="*/ 6215294 w 8191242"/>
              <a:gd name="connsiteY1823" fmla="*/ 2421396 h 5359243"/>
              <a:gd name="connsiteX1824" fmla="*/ 6215827 w 8191242"/>
              <a:gd name="connsiteY1824" fmla="*/ 2418348 h 5359243"/>
              <a:gd name="connsiteX1825" fmla="*/ 6213779 w 8191242"/>
              <a:gd name="connsiteY1825" fmla="*/ 2417070 h 5359243"/>
              <a:gd name="connsiteX1826" fmla="*/ 6210818 w 8191242"/>
              <a:gd name="connsiteY1826" fmla="*/ 2414111 h 5359243"/>
              <a:gd name="connsiteX1827" fmla="*/ 6207866 w 8191242"/>
              <a:gd name="connsiteY1827" fmla="*/ 2404352 h 5359243"/>
              <a:gd name="connsiteX1828" fmla="*/ 6207808 w 8191242"/>
              <a:gd name="connsiteY1828" fmla="*/ 2404616 h 5359243"/>
              <a:gd name="connsiteX1829" fmla="*/ 7845685 w 8191242"/>
              <a:gd name="connsiteY1829" fmla="*/ 2398233 h 5359243"/>
              <a:gd name="connsiteX1830" fmla="*/ 7843664 w 8191242"/>
              <a:gd name="connsiteY1830" fmla="*/ 2410322 h 5359243"/>
              <a:gd name="connsiteX1831" fmla="*/ 7830054 w 8191242"/>
              <a:gd name="connsiteY1831" fmla="*/ 2421959 h 5359243"/>
              <a:gd name="connsiteX1832" fmla="*/ 7853198 w 8191242"/>
              <a:gd name="connsiteY1832" fmla="*/ 2420721 h 5359243"/>
              <a:gd name="connsiteX1833" fmla="*/ 6393656 w 8191242"/>
              <a:gd name="connsiteY1833" fmla="*/ 2397524 h 5359243"/>
              <a:gd name="connsiteX1834" fmla="*/ 6377105 w 8191242"/>
              <a:gd name="connsiteY1834" fmla="*/ 2399687 h 5359243"/>
              <a:gd name="connsiteX1835" fmla="*/ 6380152 w 8191242"/>
              <a:gd name="connsiteY1835" fmla="*/ 2401821 h 5359243"/>
              <a:gd name="connsiteX1836" fmla="*/ 6399988 w 8191242"/>
              <a:gd name="connsiteY1836" fmla="*/ 2406378 h 5359243"/>
              <a:gd name="connsiteX1837" fmla="*/ 6393894 w 8191242"/>
              <a:gd name="connsiteY1837" fmla="*/ 2397774 h 5359243"/>
              <a:gd name="connsiteX1838" fmla="*/ 6521145 w 8191242"/>
              <a:gd name="connsiteY1838" fmla="*/ 2397079 h 5359243"/>
              <a:gd name="connsiteX1839" fmla="*/ 6529990 w 8191242"/>
              <a:gd name="connsiteY1839" fmla="*/ 2422872 h 5359243"/>
              <a:gd name="connsiteX1840" fmla="*/ 6519704 w 8191242"/>
              <a:gd name="connsiteY1840" fmla="*/ 2412732 h 5359243"/>
              <a:gd name="connsiteX1841" fmla="*/ 7552730 w 8191242"/>
              <a:gd name="connsiteY1841" fmla="*/ 2396872 h 5359243"/>
              <a:gd name="connsiteX1842" fmla="*/ 7560905 w 8191242"/>
              <a:gd name="connsiteY1842" fmla="*/ 2453795 h 5359243"/>
              <a:gd name="connsiteX1843" fmla="*/ 7593605 w 8191242"/>
              <a:gd name="connsiteY1843" fmla="*/ 2470060 h 5359243"/>
              <a:gd name="connsiteX1844" fmla="*/ 7593605 w 8191242"/>
              <a:gd name="connsiteY1844" fmla="*/ 2461927 h 5359243"/>
              <a:gd name="connsiteX1845" fmla="*/ 7618130 w 8191242"/>
              <a:gd name="connsiteY1845" fmla="*/ 2461927 h 5359243"/>
              <a:gd name="connsiteX1846" fmla="*/ 7552730 w 8191242"/>
              <a:gd name="connsiteY1846" fmla="*/ 2478193 h 5359243"/>
              <a:gd name="connsiteX1847" fmla="*/ 7548641 w 8191242"/>
              <a:gd name="connsiteY1847" fmla="*/ 2472093 h 5359243"/>
              <a:gd name="connsiteX1848" fmla="*/ 7545750 w 8191242"/>
              <a:gd name="connsiteY1848" fmla="*/ 2459151 h 5359243"/>
              <a:gd name="connsiteX1849" fmla="*/ 7552730 w 8191242"/>
              <a:gd name="connsiteY1849" fmla="*/ 2470060 h 5359243"/>
              <a:gd name="connsiteX1850" fmla="*/ 7544553 w 8191242"/>
              <a:gd name="connsiteY1850" fmla="*/ 2405005 h 5359243"/>
              <a:gd name="connsiteX1851" fmla="*/ 7552730 w 8191242"/>
              <a:gd name="connsiteY1851" fmla="*/ 2396872 h 5359243"/>
              <a:gd name="connsiteX1852" fmla="*/ 6440924 w 8191242"/>
              <a:gd name="connsiteY1852" fmla="*/ 2396872 h 5359243"/>
              <a:gd name="connsiteX1853" fmla="*/ 6479648 w 8191242"/>
              <a:gd name="connsiteY1853" fmla="*/ 2470448 h 5359243"/>
              <a:gd name="connsiteX1854" fmla="*/ 6440924 w 8191242"/>
              <a:gd name="connsiteY1854" fmla="*/ 2396872 h 5359243"/>
              <a:gd name="connsiteX1855" fmla="*/ 7030901 w 8191242"/>
              <a:gd name="connsiteY1855" fmla="*/ 2396135 h 5359243"/>
              <a:gd name="connsiteX1856" fmla="*/ 7036992 w 8191242"/>
              <a:gd name="connsiteY1856" fmla="*/ 2400100 h 5359243"/>
              <a:gd name="connsiteX1857" fmla="*/ 7036586 w 8191242"/>
              <a:gd name="connsiteY1857" fmla="*/ 2400364 h 5359243"/>
              <a:gd name="connsiteX1858" fmla="*/ 6209755 w 8191242"/>
              <a:gd name="connsiteY1858" fmla="*/ 2395770 h 5359243"/>
              <a:gd name="connsiteX1859" fmla="*/ 6209723 w 8191242"/>
              <a:gd name="connsiteY1859" fmla="*/ 2395914 h 5359243"/>
              <a:gd name="connsiteX1860" fmla="*/ 6209742 w 8191242"/>
              <a:gd name="connsiteY1860" fmla="*/ 2395893 h 5359243"/>
              <a:gd name="connsiteX1861" fmla="*/ 6521760 w 8191242"/>
              <a:gd name="connsiteY1861" fmla="*/ 2390420 h 5359243"/>
              <a:gd name="connsiteX1862" fmla="*/ 6521145 w 8191242"/>
              <a:gd name="connsiteY1862" fmla="*/ 2397079 h 5359243"/>
              <a:gd name="connsiteX1863" fmla="*/ 6520033 w 8191242"/>
              <a:gd name="connsiteY1863" fmla="*/ 2393827 h 5359243"/>
              <a:gd name="connsiteX1864" fmla="*/ 6714342 w 8191242"/>
              <a:gd name="connsiteY1864" fmla="*/ 2388069 h 5359243"/>
              <a:gd name="connsiteX1865" fmla="*/ 6746597 w 8191242"/>
              <a:gd name="connsiteY1865" fmla="*/ 2436380 h 5359243"/>
              <a:gd name="connsiteX1866" fmla="*/ 6730468 w 8191242"/>
              <a:gd name="connsiteY1866" fmla="*/ 2444433 h 5359243"/>
              <a:gd name="connsiteX1867" fmla="*/ 6714342 w 8191242"/>
              <a:gd name="connsiteY1867" fmla="*/ 2452485 h 5359243"/>
              <a:gd name="connsiteX1868" fmla="*/ 6714342 w 8191242"/>
              <a:gd name="connsiteY1868" fmla="*/ 2388069 h 5359243"/>
              <a:gd name="connsiteX1869" fmla="*/ 6205608 w 8191242"/>
              <a:gd name="connsiteY1869" fmla="*/ 2387127 h 5359243"/>
              <a:gd name="connsiteX1870" fmla="*/ 6205194 w 8191242"/>
              <a:gd name="connsiteY1870" fmla="*/ 2390189 h 5359243"/>
              <a:gd name="connsiteX1871" fmla="*/ 6207808 w 8191242"/>
              <a:gd name="connsiteY1871" fmla="*/ 2389126 h 5359243"/>
              <a:gd name="connsiteX1872" fmla="*/ 6344116 w 8191242"/>
              <a:gd name="connsiteY1872" fmla="*/ 2382156 h 5359243"/>
              <a:gd name="connsiteX1873" fmla="*/ 6338307 w 8191242"/>
              <a:gd name="connsiteY1873" fmla="*/ 2391304 h 5359243"/>
              <a:gd name="connsiteX1874" fmla="*/ 6339547 w 8191242"/>
              <a:gd name="connsiteY1874" fmla="*/ 2394559 h 5359243"/>
              <a:gd name="connsiteX1875" fmla="*/ 6343516 w 8191242"/>
              <a:gd name="connsiteY1875" fmla="*/ 2394039 h 5359243"/>
              <a:gd name="connsiteX1876" fmla="*/ 6529990 w 8191242"/>
              <a:gd name="connsiteY1876" fmla="*/ 2381382 h 5359243"/>
              <a:gd name="connsiteX1877" fmla="*/ 6553224 w 8191242"/>
              <a:gd name="connsiteY1877" fmla="*/ 2404616 h 5359243"/>
              <a:gd name="connsiteX1878" fmla="*/ 6545480 w 8191242"/>
              <a:gd name="connsiteY1878" fmla="*/ 2427851 h 5359243"/>
              <a:gd name="connsiteX1879" fmla="*/ 6529990 w 8191242"/>
              <a:gd name="connsiteY1879" fmla="*/ 2381382 h 5359243"/>
              <a:gd name="connsiteX1880" fmla="*/ 6168970 w 8191242"/>
              <a:gd name="connsiteY1880" fmla="*/ 2379977 h 5359243"/>
              <a:gd name="connsiteX1881" fmla="*/ 6169365 w 8191242"/>
              <a:gd name="connsiteY1881" fmla="*/ 2380766 h 5359243"/>
              <a:gd name="connsiteX1882" fmla="*/ 6174160 w 8191242"/>
              <a:gd name="connsiteY1882" fmla="*/ 2385051 h 5359243"/>
              <a:gd name="connsiteX1883" fmla="*/ 6174452 w 8191242"/>
              <a:gd name="connsiteY1883" fmla="*/ 2384490 h 5359243"/>
              <a:gd name="connsiteX1884" fmla="*/ 6169001 w 8191242"/>
              <a:gd name="connsiteY1884" fmla="*/ 2380016 h 5359243"/>
              <a:gd name="connsiteX1885" fmla="*/ 6286459 w 8191242"/>
              <a:gd name="connsiteY1885" fmla="*/ 2379734 h 5359243"/>
              <a:gd name="connsiteX1886" fmla="*/ 6286939 w 8191242"/>
              <a:gd name="connsiteY1886" fmla="*/ 2380016 h 5359243"/>
              <a:gd name="connsiteX1887" fmla="*/ 6286908 w 8191242"/>
              <a:gd name="connsiteY1887" fmla="*/ 2380394 h 5359243"/>
              <a:gd name="connsiteX1888" fmla="*/ 7099835 w 8191242"/>
              <a:gd name="connsiteY1888" fmla="*/ 2377509 h 5359243"/>
              <a:gd name="connsiteX1889" fmla="*/ 7103103 w 8191242"/>
              <a:gd name="connsiteY1889" fmla="*/ 2412361 h 5359243"/>
              <a:gd name="connsiteX1890" fmla="*/ 7087613 w 8191242"/>
              <a:gd name="connsiteY1890" fmla="*/ 2396872 h 5359243"/>
              <a:gd name="connsiteX1891" fmla="*/ 7095357 w 8191242"/>
              <a:gd name="connsiteY1891" fmla="*/ 2381382 h 5359243"/>
              <a:gd name="connsiteX1892" fmla="*/ 7099835 w 8191242"/>
              <a:gd name="connsiteY1892" fmla="*/ 2377509 h 5359243"/>
              <a:gd name="connsiteX1893" fmla="*/ 7021784 w 8191242"/>
              <a:gd name="connsiteY1893" fmla="*/ 2373638 h 5359243"/>
              <a:gd name="connsiteX1894" fmla="*/ 7029528 w 8191242"/>
              <a:gd name="connsiteY1894" fmla="*/ 2412361 h 5359243"/>
              <a:gd name="connsiteX1895" fmla="*/ 7006294 w 8191242"/>
              <a:gd name="connsiteY1895" fmla="*/ 2396872 h 5359243"/>
              <a:gd name="connsiteX1896" fmla="*/ 7021784 w 8191242"/>
              <a:gd name="connsiteY1896" fmla="*/ 2373638 h 5359243"/>
              <a:gd name="connsiteX1897" fmla="*/ 6179888 w 8191242"/>
              <a:gd name="connsiteY1897" fmla="*/ 2371787 h 5359243"/>
              <a:gd name="connsiteX1898" fmla="*/ 6174041 w 8191242"/>
              <a:gd name="connsiteY1898" fmla="*/ 2371964 h 5359243"/>
              <a:gd name="connsiteX1899" fmla="*/ 6177625 w 8191242"/>
              <a:gd name="connsiteY1899" fmla="*/ 2378226 h 5359243"/>
              <a:gd name="connsiteX1900" fmla="*/ 6251568 w 8191242"/>
              <a:gd name="connsiteY1900" fmla="*/ 2370798 h 5359243"/>
              <a:gd name="connsiteX1901" fmla="*/ 6254139 w 8191242"/>
              <a:gd name="connsiteY1901" fmla="*/ 2379387 h 5359243"/>
              <a:gd name="connsiteX1902" fmla="*/ 6256199 w 8191242"/>
              <a:gd name="connsiteY1902" fmla="*/ 2379904 h 5359243"/>
              <a:gd name="connsiteX1903" fmla="*/ 6254681 w 8191242"/>
              <a:gd name="connsiteY1903" fmla="*/ 2371964 h 5359243"/>
              <a:gd name="connsiteX1904" fmla="*/ 6192211 w 8191242"/>
              <a:gd name="connsiteY1904" fmla="*/ 2356043 h 5359243"/>
              <a:gd name="connsiteX1905" fmla="*/ 6189916 w 8191242"/>
              <a:gd name="connsiteY1905" fmla="*/ 2356112 h 5359243"/>
              <a:gd name="connsiteX1906" fmla="*/ 6186137 w 8191242"/>
              <a:gd name="connsiteY1906" fmla="*/ 2363912 h 5359243"/>
              <a:gd name="connsiteX1907" fmla="*/ 6185633 w 8191242"/>
              <a:gd name="connsiteY1907" fmla="*/ 2364952 h 5359243"/>
              <a:gd name="connsiteX1908" fmla="*/ 6192078 w 8191242"/>
              <a:gd name="connsiteY1908" fmla="*/ 2382422 h 5359243"/>
              <a:gd name="connsiteX1909" fmla="*/ 6195987 w 8191242"/>
              <a:gd name="connsiteY1909" fmla="*/ 2385531 h 5359243"/>
              <a:gd name="connsiteX1910" fmla="*/ 6196875 w 8191242"/>
              <a:gd name="connsiteY1910" fmla="*/ 2381314 h 5359243"/>
              <a:gd name="connsiteX1911" fmla="*/ 6190769 w 8191242"/>
              <a:gd name="connsiteY1911" fmla="*/ 2373638 h 5359243"/>
              <a:gd name="connsiteX1912" fmla="*/ 6200477 w 8191242"/>
              <a:gd name="connsiteY1912" fmla="*/ 2368490 h 5359243"/>
              <a:gd name="connsiteX1913" fmla="*/ 6201666 w 8191242"/>
              <a:gd name="connsiteY1913" fmla="*/ 2364630 h 5359243"/>
              <a:gd name="connsiteX1914" fmla="*/ 6194088 w 8191242"/>
              <a:gd name="connsiteY1914" fmla="*/ 2355985 h 5359243"/>
              <a:gd name="connsiteX1915" fmla="*/ 6193565 w 8191242"/>
              <a:gd name="connsiteY1915" fmla="*/ 2356002 h 5359243"/>
              <a:gd name="connsiteX1916" fmla="*/ 6193592 w 8191242"/>
              <a:gd name="connsiteY1916" fmla="*/ 2356564 h 5359243"/>
              <a:gd name="connsiteX1917" fmla="*/ 6149848 w 8191242"/>
              <a:gd name="connsiteY1917" fmla="*/ 2355860 h 5359243"/>
              <a:gd name="connsiteX1918" fmla="*/ 6149848 w 8191242"/>
              <a:gd name="connsiteY1918" fmla="*/ 2388069 h 5359243"/>
              <a:gd name="connsiteX1919" fmla="*/ 6150856 w 8191242"/>
              <a:gd name="connsiteY1919" fmla="*/ 2376997 h 5359243"/>
              <a:gd name="connsiteX1920" fmla="*/ 6148067 w 8191242"/>
              <a:gd name="connsiteY1920" fmla="*/ 2376177 h 5359243"/>
              <a:gd name="connsiteX1921" fmla="*/ 6147405 w 8191242"/>
              <a:gd name="connsiteY1921" fmla="*/ 2378947 h 5359243"/>
              <a:gd name="connsiteX1922" fmla="*/ 6137725 w 8191242"/>
              <a:gd name="connsiteY1922" fmla="*/ 2382996 h 5359243"/>
              <a:gd name="connsiteX1923" fmla="*/ 6133594 w 8191242"/>
              <a:gd name="connsiteY1923" fmla="*/ 2372231 h 5359243"/>
              <a:gd name="connsiteX1924" fmla="*/ 6127419 w 8191242"/>
              <a:gd name="connsiteY1924" fmla="*/ 2385427 h 5359243"/>
              <a:gd name="connsiteX1925" fmla="*/ 6093398 w 8191242"/>
              <a:gd name="connsiteY1925" fmla="*/ 2363912 h 5359243"/>
              <a:gd name="connsiteX1926" fmla="*/ 6133720 w 8191242"/>
              <a:gd name="connsiteY1926" fmla="*/ 2404173 h 5359243"/>
              <a:gd name="connsiteX1927" fmla="*/ 6117591 w 8191242"/>
              <a:gd name="connsiteY1927" fmla="*/ 2412224 h 5359243"/>
              <a:gd name="connsiteX1928" fmla="*/ 6109838 w 8191242"/>
              <a:gd name="connsiteY1928" fmla="*/ 2406521 h 5359243"/>
              <a:gd name="connsiteX1929" fmla="*/ 6109527 w 8191242"/>
              <a:gd name="connsiteY1929" fmla="*/ 2404173 h 5359243"/>
              <a:gd name="connsiteX1930" fmla="*/ 6107494 w 8191242"/>
              <a:gd name="connsiteY1930" fmla="*/ 2404797 h 5359243"/>
              <a:gd name="connsiteX1931" fmla="*/ 6098437 w 8191242"/>
              <a:gd name="connsiteY1931" fmla="*/ 2398132 h 5359243"/>
              <a:gd name="connsiteX1932" fmla="*/ 6085334 w 8191242"/>
              <a:gd name="connsiteY1932" fmla="*/ 2371964 h 5359243"/>
              <a:gd name="connsiteX1933" fmla="*/ 6085334 w 8191242"/>
              <a:gd name="connsiteY1933" fmla="*/ 2404173 h 5359243"/>
              <a:gd name="connsiteX1934" fmla="*/ 6077269 w 8191242"/>
              <a:gd name="connsiteY1934" fmla="*/ 2397126 h 5359243"/>
              <a:gd name="connsiteX1935" fmla="*/ 6074291 w 8191242"/>
              <a:gd name="connsiteY1935" fmla="*/ 2398385 h 5359243"/>
              <a:gd name="connsiteX1936" fmla="*/ 6074460 w 8191242"/>
              <a:gd name="connsiteY1936" fmla="*/ 2398473 h 5359243"/>
              <a:gd name="connsiteX1937" fmla="*/ 6081635 w 8191242"/>
              <a:gd name="connsiteY1937" fmla="*/ 2411040 h 5359243"/>
              <a:gd name="connsiteX1938" fmla="*/ 6090248 w 8191242"/>
              <a:gd name="connsiteY1938" fmla="*/ 2408703 h 5359243"/>
              <a:gd name="connsiteX1939" fmla="*/ 6096422 w 8191242"/>
              <a:gd name="connsiteY1939" fmla="*/ 2408200 h 5359243"/>
              <a:gd name="connsiteX1940" fmla="*/ 6107494 w 8191242"/>
              <a:gd name="connsiteY1940" fmla="*/ 2404797 h 5359243"/>
              <a:gd name="connsiteX1941" fmla="*/ 6109838 w 8191242"/>
              <a:gd name="connsiteY1941" fmla="*/ 2406521 h 5359243"/>
              <a:gd name="connsiteX1942" fmla="*/ 6111542 w 8191242"/>
              <a:gd name="connsiteY1942" fmla="*/ 2419269 h 5359243"/>
              <a:gd name="connsiteX1943" fmla="*/ 6101462 w 8191242"/>
              <a:gd name="connsiteY1943" fmla="*/ 2428329 h 5359243"/>
              <a:gd name="connsiteX1944" fmla="*/ 6120615 w 8191242"/>
              <a:gd name="connsiteY1944" fmla="*/ 2452485 h 5359243"/>
              <a:gd name="connsiteX1945" fmla="*/ 6125976 w 8191242"/>
              <a:gd name="connsiteY1945" fmla="*/ 2462367 h 5359243"/>
              <a:gd name="connsiteX1946" fmla="*/ 6134285 w 8191242"/>
              <a:gd name="connsiteY1946" fmla="*/ 2453282 h 5359243"/>
              <a:gd name="connsiteX1947" fmla="*/ 6127262 w 8191242"/>
              <a:gd name="connsiteY1947" fmla="*/ 2445921 h 5359243"/>
              <a:gd name="connsiteX1948" fmla="*/ 6136641 w 8191242"/>
              <a:gd name="connsiteY1948" fmla="*/ 2439279 h 5359243"/>
              <a:gd name="connsiteX1949" fmla="*/ 6145347 w 8191242"/>
              <a:gd name="connsiteY1949" fmla="*/ 2441191 h 5359243"/>
              <a:gd name="connsiteX1950" fmla="*/ 6146760 w 8191242"/>
              <a:gd name="connsiteY1950" fmla="*/ 2439646 h 5359243"/>
              <a:gd name="connsiteX1951" fmla="*/ 6149039 w 8191242"/>
              <a:gd name="connsiteY1951" fmla="*/ 2442771 h 5359243"/>
              <a:gd name="connsiteX1952" fmla="*/ 6153774 w 8191242"/>
              <a:gd name="connsiteY1952" fmla="*/ 2448541 h 5359243"/>
              <a:gd name="connsiteX1953" fmla="*/ 6157898 w 8191242"/>
              <a:gd name="connsiteY1953" fmla="*/ 2451110 h 5359243"/>
              <a:gd name="connsiteX1954" fmla="*/ 6151270 w 8191242"/>
              <a:gd name="connsiteY1954" fmla="*/ 2436725 h 5359243"/>
              <a:gd name="connsiteX1955" fmla="*/ 6143267 w 8191242"/>
              <a:gd name="connsiteY1955" fmla="*/ 2413222 h 5359243"/>
              <a:gd name="connsiteX1956" fmla="*/ 6159274 w 8191242"/>
              <a:gd name="connsiteY1956" fmla="*/ 2405045 h 5359243"/>
              <a:gd name="connsiteX1957" fmla="*/ 6159274 w 8191242"/>
              <a:gd name="connsiteY1957" fmla="*/ 2437747 h 5359243"/>
              <a:gd name="connsiteX1958" fmla="*/ 6167277 w 8191242"/>
              <a:gd name="connsiteY1958" fmla="*/ 2429570 h 5359243"/>
              <a:gd name="connsiteX1959" fmla="*/ 6172278 w 8191242"/>
              <a:gd name="connsiteY1959" fmla="*/ 2460228 h 5359243"/>
              <a:gd name="connsiteX1960" fmla="*/ 6172352 w 8191242"/>
              <a:gd name="connsiteY1960" fmla="*/ 2460349 h 5359243"/>
              <a:gd name="connsiteX1961" fmla="*/ 6175753 w 8191242"/>
              <a:gd name="connsiteY1961" fmla="*/ 2451962 h 5359243"/>
              <a:gd name="connsiteX1962" fmla="*/ 6180594 w 8191242"/>
              <a:gd name="connsiteY1962" fmla="*/ 2449744 h 5359243"/>
              <a:gd name="connsiteX1963" fmla="*/ 6178281 w 8191242"/>
              <a:gd name="connsiteY1963" fmla="*/ 2442856 h 5359243"/>
              <a:gd name="connsiteX1964" fmla="*/ 6167277 w 8191242"/>
              <a:gd name="connsiteY1964" fmla="*/ 2413222 h 5359243"/>
              <a:gd name="connsiteX1965" fmla="*/ 6175280 w 8191242"/>
              <a:gd name="connsiteY1965" fmla="*/ 2413222 h 5359243"/>
              <a:gd name="connsiteX1966" fmla="*/ 6183283 w 8191242"/>
              <a:gd name="connsiteY1966" fmla="*/ 2437747 h 5359243"/>
              <a:gd name="connsiteX1967" fmla="*/ 6188092 w 8191242"/>
              <a:gd name="connsiteY1967" fmla="*/ 2434347 h 5359243"/>
              <a:gd name="connsiteX1968" fmla="*/ 6187096 w 8191242"/>
              <a:gd name="connsiteY1968" fmla="*/ 2431604 h 5359243"/>
              <a:gd name="connsiteX1969" fmla="*/ 6189743 w 8191242"/>
              <a:gd name="connsiteY1969" fmla="*/ 2426451 h 5359243"/>
              <a:gd name="connsiteX1970" fmla="*/ 6192333 w 8191242"/>
              <a:gd name="connsiteY1970" fmla="*/ 2428931 h 5359243"/>
              <a:gd name="connsiteX1971" fmla="*/ 6194288 w 8191242"/>
              <a:gd name="connsiteY1971" fmla="*/ 2422418 h 5359243"/>
              <a:gd name="connsiteX1972" fmla="*/ 6199290 w 8191242"/>
              <a:gd name="connsiteY1972" fmla="*/ 2437747 h 5359243"/>
              <a:gd name="connsiteX1973" fmla="*/ 6202290 w 8191242"/>
              <a:gd name="connsiteY1973" fmla="*/ 2425484 h 5359243"/>
              <a:gd name="connsiteX1974" fmla="*/ 6200317 w 8191242"/>
              <a:gd name="connsiteY1974" fmla="*/ 2417421 h 5359243"/>
              <a:gd name="connsiteX1975" fmla="*/ 6198638 w 8191242"/>
              <a:gd name="connsiteY1975" fmla="*/ 2415053 h 5359243"/>
              <a:gd name="connsiteX1976" fmla="*/ 6191930 w 8191242"/>
              <a:gd name="connsiteY1976" fmla="*/ 2410646 h 5359243"/>
              <a:gd name="connsiteX1977" fmla="*/ 6190769 w 8191242"/>
              <a:gd name="connsiteY1977" fmla="*/ 2412361 h 5359243"/>
              <a:gd name="connsiteX1978" fmla="*/ 6188929 w 8191242"/>
              <a:gd name="connsiteY1978" fmla="*/ 2410540 h 5359243"/>
              <a:gd name="connsiteX1979" fmla="*/ 6185515 w 8191242"/>
              <a:gd name="connsiteY1979" fmla="*/ 2421102 h 5359243"/>
              <a:gd name="connsiteX1980" fmla="*/ 6185515 w 8191242"/>
              <a:gd name="connsiteY1980" fmla="*/ 2380766 h 5359243"/>
              <a:gd name="connsiteX1981" fmla="*/ 6181857 w 8191242"/>
              <a:gd name="connsiteY1981" fmla="*/ 2378749 h 5359243"/>
              <a:gd name="connsiteX1982" fmla="*/ 6181697 w 8191242"/>
              <a:gd name="connsiteY1982" fmla="*/ 2379914 h 5359243"/>
              <a:gd name="connsiteX1983" fmla="*/ 6182105 w 8191242"/>
              <a:gd name="connsiteY1983" fmla="*/ 2380016 h 5359243"/>
              <a:gd name="connsiteX1984" fmla="*/ 6181529 w 8191242"/>
              <a:gd name="connsiteY1984" fmla="*/ 2381130 h 5359243"/>
              <a:gd name="connsiteX1985" fmla="*/ 6180469 w 8191242"/>
              <a:gd name="connsiteY1985" fmla="*/ 2388833 h 5359243"/>
              <a:gd name="connsiteX1986" fmla="*/ 6169365 w 8191242"/>
              <a:gd name="connsiteY1986" fmla="*/ 2396900 h 5359243"/>
              <a:gd name="connsiteX1987" fmla="*/ 6161557 w 8191242"/>
              <a:gd name="connsiteY1987" fmla="*/ 2370571 h 5359243"/>
              <a:gd name="connsiteX1988" fmla="*/ 6158290 w 8191242"/>
              <a:gd name="connsiteY1988" fmla="*/ 2366428 h 5359243"/>
              <a:gd name="connsiteX1989" fmla="*/ 6149848 w 8191242"/>
              <a:gd name="connsiteY1989" fmla="*/ 2355860 h 5359243"/>
              <a:gd name="connsiteX1990" fmla="*/ 6270810 w 8191242"/>
              <a:gd name="connsiteY1990" fmla="*/ 2347810 h 5359243"/>
              <a:gd name="connsiteX1991" fmla="*/ 6283914 w 8191242"/>
              <a:gd name="connsiteY1991" fmla="*/ 2375990 h 5359243"/>
              <a:gd name="connsiteX1992" fmla="*/ 6286459 w 8191242"/>
              <a:gd name="connsiteY1992" fmla="*/ 2379734 h 5359243"/>
              <a:gd name="connsiteX1993" fmla="*/ 6269803 w 8191242"/>
              <a:gd name="connsiteY1993" fmla="*/ 2369952 h 5359243"/>
              <a:gd name="connsiteX1994" fmla="*/ 6270810 w 8191242"/>
              <a:gd name="connsiteY1994" fmla="*/ 2347810 h 5359243"/>
              <a:gd name="connsiteX1995" fmla="*/ 7072516 w 8191242"/>
              <a:gd name="connsiteY1995" fmla="*/ 2343606 h 5359243"/>
              <a:gd name="connsiteX1996" fmla="*/ 7072960 w 8191242"/>
              <a:gd name="connsiteY1996" fmla="*/ 2346326 h 5359243"/>
              <a:gd name="connsiteX1997" fmla="*/ 7072642 w 8191242"/>
              <a:gd name="connsiteY1997" fmla="*/ 2345463 h 5359243"/>
              <a:gd name="connsiteX1998" fmla="*/ 7072516 w 8191242"/>
              <a:gd name="connsiteY1998" fmla="*/ 2343606 h 5359243"/>
              <a:gd name="connsiteX1999" fmla="*/ 6739098 w 8191242"/>
              <a:gd name="connsiteY1999" fmla="*/ 2342659 h 5359243"/>
              <a:gd name="connsiteX2000" fmla="*/ 6746843 w 8191242"/>
              <a:gd name="connsiteY2000" fmla="*/ 2381382 h 5359243"/>
              <a:gd name="connsiteX2001" fmla="*/ 6739098 w 8191242"/>
              <a:gd name="connsiteY2001" fmla="*/ 2342659 h 5359243"/>
              <a:gd name="connsiteX2002" fmla="*/ 6465554 w 8191242"/>
              <a:gd name="connsiteY2002" fmla="*/ 2327684 h 5359243"/>
              <a:gd name="connsiteX2003" fmla="*/ 6471906 w 8191242"/>
              <a:gd name="connsiteY2003" fmla="*/ 2347690 h 5359243"/>
              <a:gd name="connsiteX2004" fmla="*/ 6448672 w 8191242"/>
              <a:gd name="connsiteY2004" fmla="*/ 2355823 h 5359243"/>
              <a:gd name="connsiteX2005" fmla="*/ 6449607 w 8191242"/>
              <a:gd name="connsiteY2005" fmla="*/ 2365650 h 5359243"/>
              <a:gd name="connsiteX2006" fmla="*/ 6452003 w 8191242"/>
              <a:gd name="connsiteY2006" fmla="*/ 2364630 h 5359243"/>
              <a:gd name="connsiteX2007" fmla="*/ 6452003 w 8191242"/>
              <a:gd name="connsiteY2007" fmla="*/ 2372697 h 5359243"/>
              <a:gd name="connsiteX2008" fmla="*/ 6470265 w 8191242"/>
              <a:gd name="connsiteY2008" fmla="*/ 2369306 h 5359243"/>
              <a:gd name="connsiteX2009" fmla="*/ 6472387 w 8191242"/>
              <a:gd name="connsiteY2009" fmla="*/ 2366538 h 5359243"/>
              <a:gd name="connsiteX2010" fmla="*/ 6481973 w 8191242"/>
              <a:gd name="connsiteY2010" fmla="*/ 2358470 h 5359243"/>
              <a:gd name="connsiteX2011" fmla="*/ 6482596 w 8191242"/>
              <a:gd name="connsiteY2011" fmla="*/ 2367017 h 5359243"/>
              <a:gd name="connsiteX2012" fmla="*/ 6487845 w 8191242"/>
              <a:gd name="connsiteY2012" fmla="*/ 2366042 h 5359243"/>
              <a:gd name="connsiteX2013" fmla="*/ 6484344 w 8191242"/>
              <a:gd name="connsiteY2013" fmla="*/ 2356950 h 5359243"/>
              <a:gd name="connsiteX2014" fmla="*/ 6298428 w 8191242"/>
              <a:gd name="connsiteY2014" fmla="*/ 2325260 h 5359243"/>
              <a:gd name="connsiteX2015" fmla="*/ 6298353 w 8191242"/>
              <a:gd name="connsiteY2015" fmla="*/ 2325335 h 5359243"/>
              <a:gd name="connsiteX2016" fmla="*/ 6298898 w 8191242"/>
              <a:gd name="connsiteY2016" fmla="*/ 2325786 h 5359243"/>
              <a:gd name="connsiteX2017" fmla="*/ 7788515 w 8191242"/>
              <a:gd name="connsiteY2017" fmla="*/ 2324844 h 5359243"/>
              <a:gd name="connsiteX2018" fmla="*/ 7796260 w 8191242"/>
              <a:gd name="connsiteY2018" fmla="*/ 2333365 h 5359243"/>
              <a:gd name="connsiteX2019" fmla="*/ 7788178 w 8191242"/>
              <a:gd name="connsiteY2019" fmla="*/ 2325585 h 5359243"/>
              <a:gd name="connsiteX2020" fmla="*/ 6214360 w 8191242"/>
              <a:gd name="connsiteY2020" fmla="*/ 2323654 h 5359243"/>
              <a:gd name="connsiteX2021" fmla="*/ 6215211 w 8191242"/>
              <a:gd name="connsiteY2021" fmla="*/ 2339797 h 5359243"/>
              <a:gd name="connsiteX2022" fmla="*/ 6217817 w 8191242"/>
              <a:gd name="connsiteY2022" fmla="*/ 2340428 h 5359243"/>
              <a:gd name="connsiteX2023" fmla="*/ 6220697 w 8191242"/>
              <a:gd name="connsiteY2023" fmla="*/ 2352657 h 5359243"/>
              <a:gd name="connsiteX2024" fmla="*/ 6222424 w 8191242"/>
              <a:gd name="connsiteY2024" fmla="*/ 2355860 h 5359243"/>
              <a:gd name="connsiteX2025" fmla="*/ 6221518 w 8191242"/>
              <a:gd name="connsiteY2025" fmla="*/ 2356142 h 5359243"/>
              <a:gd name="connsiteX2026" fmla="*/ 6221855 w 8191242"/>
              <a:gd name="connsiteY2026" fmla="*/ 2357571 h 5359243"/>
              <a:gd name="connsiteX2027" fmla="*/ 6225893 w 8191242"/>
              <a:gd name="connsiteY2027" fmla="*/ 2380766 h 5359243"/>
              <a:gd name="connsiteX2028" fmla="*/ 6209742 w 8191242"/>
              <a:gd name="connsiteY2028" fmla="*/ 2356564 h 5359243"/>
              <a:gd name="connsiteX2029" fmla="*/ 6208399 w 8191242"/>
              <a:gd name="connsiteY2029" fmla="*/ 2366493 h 5359243"/>
              <a:gd name="connsiteX2030" fmla="*/ 6216328 w 8191242"/>
              <a:gd name="connsiteY2030" fmla="*/ 2365893 h 5359243"/>
              <a:gd name="connsiteX2031" fmla="*/ 6212195 w 8191242"/>
              <a:gd name="connsiteY2031" fmla="*/ 2384678 h 5359243"/>
              <a:gd name="connsiteX2032" fmla="*/ 6217817 w 8191242"/>
              <a:gd name="connsiteY2032" fmla="*/ 2380766 h 5359243"/>
              <a:gd name="connsiteX2033" fmla="*/ 6221855 w 8191242"/>
              <a:gd name="connsiteY2033" fmla="*/ 2407994 h 5359243"/>
              <a:gd name="connsiteX2034" fmla="*/ 6222338 w 8191242"/>
              <a:gd name="connsiteY2034" fmla="*/ 2410532 h 5359243"/>
              <a:gd name="connsiteX2035" fmla="*/ 6223297 w 8191242"/>
              <a:gd name="connsiteY2035" fmla="*/ 2405045 h 5359243"/>
              <a:gd name="connsiteX2036" fmla="*/ 6233928 w 8191242"/>
              <a:gd name="connsiteY2036" fmla="*/ 2426763 h 5359243"/>
              <a:gd name="connsiteX2037" fmla="*/ 6252882 w 8191242"/>
              <a:gd name="connsiteY2037" fmla="*/ 2421082 h 5359243"/>
              <a:gd name="connsiteX2038" fmla="*/ 6238553 w 8191242"/>
              <a:gd name="connsiteY2038" fmla="*/ 2412224 h 5359243"/>
              <a:gd name="connsiteX2039" fmla="*/ 6249641 w 8191242"/>
              <a:gd name="connsiteY2039" fmla="*/ 2395114 h 5359243"/>
              <a:gd name="connsiteX2040" fmla="*/ 6253324 w 8191242"/>
              <a:gd name="connsiteY2040" fmla="*/ 2392116 h 5359243"/>
              <a:gd name="connsiteX2041" fmla="*/ 6242280 w 8191242"/>
              <a:gd name="connsiteY2041" fmla="*/ 2390538 h 5359243"/>
              <a:gd name="connsiteX2042" fmla="*/ 6244212 w 8191242"/>
              <a:gd name="connsiteY2042" fmla="*/ 2369846 h 5359243"/>
              <a:gd name="connsiteX2043" fmla="*/ 6238553 w 8191242"/>
              <a:gd name="connsiteY2043" fmla="*/ 2371964 h 5359243"/>
              <a:gd name="connsiteX2044" fmla="*/ 6241337 w 8191242"/>
              <a:gd name="connsiteY2044" fmla="*/ 2363623 h 5359243"/>
              <a:gd name="connsiteX2045" fmla="*/ 6234536 w 8191242"/>
              <a:gd name="connsiteY2045" fmla="*/ 2349048 h 5359243"/>
              <a:gd name="connsiteX2046" fmla="*/ 6242080 w 8191242"/>
              <a:gd name="connsiteY2046" fmla="*/ 2350939 h 5359243"/>
              <a:gd name="connsiteX2047" fmla="*/ 6241955 w 8191242"/>
              <a:gd name="connsiteY2047" fmla="*/ 2350451 h 5359243"/>
              <a:gd name="connsiteX2048" fmla="*/ 6230488 w 8191242"/>
              <a:gd name="connsiteY2048" fmla="*/ 2347810 h 5359243"/>
              <a:gd name="connsiteX2049" fmla="*/ 6238553 w 8191242"/>
              <a:gd name="connsiteY2049" fmla="*/ 2331706 h 5359243"/>
              <a:gd name="connsiteX2050" fmla="*/ 6222424 w 8191242"/>
              <a:gd name="connsiteY2050" fmla="*/ 2331706 h 5359243"/>
              <a:gd name="connsiteX2051" fmla="*/ 6214360 w 8191242"/>
              <a:gd name="connsiteY2051" fmla="*/ 2323654 h 5359243"/>
              <a:gd name="connsiteX2052" fmla="*/ 7184423 w 8191242"/>
              <a:gd name="connsiteY2052" fmla="*/ 2323296 h 5359243"/>
              <a:gd name="connsiteX2053" fmla="*/ 7189621 w 8191242"/>
              <a:gd name="connsiteY2053" fmla="*/ 2326110 h 5359243"/>
              <a:gd name="connsiteX2054" fmla="*/ 7189704 w 8191242"/>
              <a:gd name="connsiteY2054" fmla="*/ 2326781 h 5359243"/>
              <a:gd name="connsiteX2055" fmla="*/ 7189704 w 8191242"/>
              <a:gd name="connsiteY2055" fmla="*/ 2326155 h 5359243"/>
              <a:gd name="connsiteX2056" fmla="*/ 7192289 w 8191242"/>
              <a:gd name="connsiteY2056" fmla="*/ 2327555 h 5359243"/>
              <a:gd name="connsiteX2057" fmla="*/ 7199914 w 8191242"/>
              <a:gd name="connsiteY2057" fmla="*/ 2365893 h 5359243"/>
              <a:gd name="connsiteX2058" fmla="*/ 7184423 w 8191242"/>
              <a:gd name="connsiteY2058" fmla="*/ 2323296 h 5359243"/>
              <a:gd name="connsiteX2059" fmla="*/ 7740917 w 8191242"/>
              <a:gd name="connsiteY2059" fmla="*/ 2321622 h 5359243"/>
              <a:gd name="connsiteX2060" fmla="*/ 7755599 w 8191242"/>
              <a:gd name="connsiteY2060" fmla="*/ 2323647 h 5359243"/>
              <a:gd name="connsiteX2061" fmla="*/ 7763991 w 8191242"/>
              <a:gd name="connsiteY2061" fmla="*/ 2404616 h 5359243"/>
              <a:gd name="connsiteX2062" fmla="*/ 7738818 w 8191242"/>
              <a:gd name="connsiteY2062" fmla="*/ 2331744 h 5359243"/>
              <a:gd name="connsiteX2063" fmla="*/ 7740917 w 8191242"/>
              <a:gd name="connsiteY2063" fmla="*/ 2321622 h 5359243"/>
              <a:gd name="connsiteX2064" fmla="*/ 6554330 w 8191242"/>
              <a:gd name="connsiteY2064" fmla="*/ 2317636 h 5359243"/>
              <a:gd name="connsiteX2065" fmla="*/ 6549144 w 8191242"/>
              <a:gd name="connsiteY2065" fmla="*/ 2330705 h 5359243"/>
              <a:gd name="connsiteX2066" fmla="*/ 6554565 w 8191242"/>
              <a:gd name="connsiteY2066" fmla="*/ 2338386 h 5359243"/>
              <a:gd name="connsiteX2067" fmla="*/ 6564800 w 8191242"/>
              <a:gd name="connsiteY2067" fmla="*/ 2333469 h 5359243"/>
              <a:gd name="connsiteX2068" fmla="*/ 6562628 w 8191242"/>
              <a:gd name="connsiteY2068" fmla="*/ 2325678 h 5359243"/>
              <a:gd name="connsiteX2069" fmla="*/ 6554330 w 8191242"/>
              <a:gd name="connsiteY2069" fmla="*/ 2317636 h 5359243"/>
              <a:gd name="connsiteX2070" fmla="*/ 7765280 w 8191242"/>
              <a:gd name="connsiteY2070" fmla="*/ 2316323 h 5359243"/>
              <a:gd name="connsiteX2071" fmla="*/ 7780770 w 8191242"/>
              <a:gd name="connsiteY2071" fmla="*/ 2318455 h 5359243"/>
              <a:gd name="connsiteX2072" fmla="*/ 7788178 w 8191242"/>
              <a:gd name="connsiteY2072" fmla="*/ 2325585 h 5359243"/>
              <a:gd name="connsiteX2073" fmla="*/ 7780770 w 8191242"/>
              <a:gd name="connsiteY2073" fmla="*/ 2341882 h 5359243"/>
              <a:gd name="connsiteX2074" fmla="*/ 7765280 w 8191242"/>
              <a:gd name="connsiteY2074" fmla="*/ 2341882 h 5359243"/>
              <a:gd name="connsiteX2075" fmla="*/ 7765280 w 8191242"/>
              <a:gd name="connsiteY2075" fmla="*/ 2316323 h 5359243"/>
              <a:gd name="connsiteX2076" fmla="*/ 6350295 w 8191242"/>
              <a:gd name="connsiteY2076" fmla="*/ 2314992 h 5359243"/>
              <a:gd name="connsiteX2077" fmla="*/ 6352453 w 8191242"/>
              <a:gd name="connsiteY2077" fmla="*/ 2317875 h 5359243"/>
              <a:gd name="connsiteX2078" fmla="*/ 6352284 w 8191242"/>
              <a:gd name="connsiteY2078" fmla="*/ 2315958 h 5359243"/>
              <a:gd name="connsiteX2079" fmla="*/ 6692910 w 8191242"/>
              <a:gd name="connsiteY2079" fmla="*/ 2312181 h 5359243"/>
              <a:gd name="connsiteX2080" fmla="*/ 6700375 w 8191242"/>
              <a:gd name="connsiteY2080" fmla="*/ 2315550 h 5359243"/>
              <a:gd name="connsiteX2081" fmla="*/ 6695858 w 8191242"/>
              <a:gd name="connsiteY2081" fmla="*/ 2320390 h 5359243"/>
              <a:gd name="connsiteX2082" fmla="*/ 6212591 w 8191242"/>
              <a:gd name="connsiteY2082" fmla="*/ 2310692 h 5359243"/>
              <a:gd name="connsiteX2083" fmla="*/ 6212267 w 8191242"/>
              <a:gd name="connsiteY2083" fmla="*/ 2310739 h 5359243"/>
              <a:gd name="connsiteX2084" fmla="*/ 6211299 w 8191242"/>
              <a:gd name="connsiteY2084" fmla="*/ 2317515 h 5359243"/>
              <a:gd name="connsiteX2085" fmla="*/ 6204378 w 8191242"/>
              <a:gd name="connsiteY2085" fmla="*/ 2312901 h 5359243"/>
              <a:gd name="connsiteX2086" fmla="*/ 6202051 w 8191242"/>
              <a:gd name="connsiteY2086" fmla="*/ 2329162 h 5359243"/>
              <a:gd name="connsiteX2087" fmla="*/ 6198231 w 8191242"/>
              <a:gd name="connsiteY2087" fmla="*/ 2331706 h 5359243"/>
              <a:gd name="connsiteX2088" fmla="*/ 6200998 w 8191242"/>
              <a:gd name="connsiteY2088" fmla="*/ 2336536 h 5359243"/>
              <a:gd name="connsiteX2089" fmla="*/ 6199039 w 8191242"/>
              <a:gd name="connsiteY2089" fmla="*/ 2350213 h 5359243"/>
              <a:gd name="connsiteX2090" fmla="*/ 6204909 w 8191242"/>
              <a:gd name="connsiteY2090" fmla="*/ 2343371 h 5359243"/>
              <a:gd name="connsiteX2091" fmla="*/ 6200998 w 8191242"/>
              <a:gd name="connsiteY2091" fmla="*/ 2336536 h 5359243"/>
              <a:gd name="connsiteX2092" fmla="*/ 6202051 w 8191242"/>
              <a:gd name="connsiteY2092" fmla="*/ 2329162 h 5359243"/>
              <a:gd name="connsiteX2093" fmla="*/ 6221108 w 8191242"/>
              <a:gd name="connsiteY2093" fmla="*/ 2316478 h 5359243"/>
              <a:gd name="connsiteX2094" fmla="*/ 6220550 w 8191242"/>
              <a:gd name="connsiteY2094" fmla="*/ 2314666 h 5359243"/>
              <a:gd name="connsiteX2095" fmla="*/ 6497052 w 8191242"/>
              <a:gd name="connsiteY2095" fmla="*/ 2309242 h 5359243"/>
              <a:gd name="connsiteX2096" fmla="*/ 6497074 w 8191242"/>
              <a:gd name="connsiteY2096" fmla="*/ 2309284 h 5359243"/>
              <a:gd name="connsiteX2097" fmla="*/ 6497043 w 8191242"/>
              <a:gd name="connsiteY2097" fmla="*/ 2309270 h 5359243"/>
              <a:gd name="connsiteX2098" fmla="*/ 6762211 w 8191242"/>
              <a:gd name="connsiteY2098" fmla="*/ 2309181 h 5359243"/>
              <a:gd name="connsiteX2099" fmla="*/ 6762454 w 8191242"/>
              <a:gd name="connsiteY2099" fmla="*/ 2312144 h 5359243"/>
              <a:gd name="connsiteX2100" fmla="*/ 6770077 w 8191242"/>
              <a:gd name="connsiteY2100" fmla="*/ 2334267 h 5359243"/>
              <a:gd name="connsiteX2101" fmla="*/ 6746843 w 8191242"/>
              <a:gd name="connsiteY2101" fmla="*/ 2334267 h 5359243"/>
              <a:gd name="connsiteX2102" fmla="*/ 6748779 w 8191242"/>
              <a:gd name="connsiteY2102" fmla="*/ 2318536 h 5359243"/>
              <a:gd name="connsiteX2103" fmla="*/ 6974066 w 8191242"/>
              <a:gd name="connsiteY2103" fmla="*/ 2308916 h 5359243"/>
              <a:gd name="connsiteX2104" fmla="*/ 6974715 w 8191242"/>
              <a:gd name="connsiteY2104" fmla="*/ 2316209 h 5359243"/>
              <a:gd name="connsiteX2105" fmla="*/ 6974066 w 8191242"/>
              <a:gd name="connsiteY2105" fmla="*/ 2316843 h 5359243"/>
              <a:gd name="connsiteX2106" fmla="*/ 6974066 w 8191242"/>
              <a:gd name="connsiteY2106" fmla="*/ 2308916 h 5359243"/>
              <a:gd name="connsiteX2107" fmla="*/ 6762176 w 8191242"/>
              <a:gd name="connsiteY2107" fmla="*/ 2308756 h 5359243"/>
              <a:gd name="connsiteX2108" fmla="*/ 6762333 w 8191242"/>
              <a:gd name="connsiteY2108" fmla="*/ 2309096 h 5359243"/>
              <a:gd name="connsiteX2109" fmla="*/ 6762211 w 8191242"/>
              <a:gd name="connsiteY2109" fmla="*/ 2309181 h 5359243"/>
              <a:gd name="connsiteX2110" fmla="*/ 6475977 w 8191242"/>
              <a:gd name="connsiteY2110" fmla="*/ 2307894 h 5359243"/>
              <a:gd name="connsiteX2111" fmla="*/ 6471182 w 8191242"/>
              <a:gd name="connsiteY2111" fmla="*/ 2310176 h 5359243"/>
              <a:gd name="connsiteX2112" fmla="*/ 6449910 w 8191242"/>
              <a:gd name="connsiteY2112" fmla="*/ 2308601 h 5359243"/>
              <a:gd name="connsiteX2113" fmla="*/ 6451574 w 8191242"/>
              <a:gd name="connsiteY2113" fmla="*/ 2314970 h 5359243"/>
              <a:gd name="connsiteX2114" fmla="*/ 6455638 w 8191242"/>
              <a:gd name="connsiteY2114" fmla="*/ 2338209 h 5359243"/>
              <a:gd name="connsiteX2115" fmla="*/ 6464160 w 8191242"/>
              <a:gd name="connsiteY2115" fmla="*/ 2323296 h 5359243"/>
              <a:gd name="connsiteX2116" fmla="*/ 6465144 w 8191242"/>
              <a:gd name="connsiteY2116" fmla="*/ 2326396 h 5359243"/>
              <a:gd name="connsiteX2117" fmla="*/ 6475472 w 8191242"/>
              <a:gd name="connsiteY2117" fmla="*/ 2335653 h 5359243"/>
              <a:gd name="connsiteX2118" fmla="*/ 6480616 w 8191242"/>
              <a:gd name="connsiteY2118" fmla="*/ 2333623 h 5359243"/>
              <a:gd name="connsiteX2119" fmla="*/ 6482673 w 8191242"/>
              <a:gd name="connsiteY2119" fmla="*/ 2320438 h 5359243"/>
              <a:gd name="connsiteX2120" fmla="*/ 6781696 w 8191242"/>
              <a:gd name="connsiteY2120" fmla="*/ 2307806 h 5359243"/>
              <a:gd name="connsiteX2121" fmla="*/ 6812675 w 8191242"/>
              <a:gd name="connsiteY2121" fmla="*/ 2365893 h 5359243"/>
              <a:gd name="connsiteX2122" fmla="*/ 6804930 w 8191242"/>
              <a:gd name="connsiteY2122" fmla="*/ 2365893 h 5359243"/>
              <a:gd name="connsiteX2123" fmla="*/ 6781696 w 8191242"/>
              <a:gd name="connsiteY2123" fmla="*/ 2307806 h 5359243"/>
              <a:gd name="connsiteX2124" fmla="*/ 6691339 w 8191242"/>
              <a:gd name="connsiteY2124" fmla="*/ 2307806 h 5359243"/>
              <a:gd name="connsiteX2125" fmla="*/ 6692910 w 8191242"/>
              <a:gd name="connsiteY2125" fmla="*/ 2312181 h 5359243"/>
              <a:gd name="connsiteX2126" fmla="*/ 6692328 w 8191242"/>
              <a:gd name="connsiteY2126" fmla="*/ 2311921 h 5359243"/>
              <a:gd name="connsiteX2127" fmla="*/ 6691339 w 8191242"/>
              <a:gd name="connsiteY2127" fmla="*/ 2310387 h 5359243"/>
              <a:gd name="connsiteX2128" fmla="*/ 7706052 w 8191242"/>
              <a:gd name="connsiteY2128" fmla="*/ 2304981 h 5359243"/>
              <a:gd name="connsiteX2129" fmla="*/ 7704610 w 8191242"/>
              <a:gd name="connsiteY2129" fmla="*/ 2312177 h 5359243"/>
              <a:gd name="connsiteX2130" fmla="*/ 7700282 w 8191242"/>
              <a:gd name="connsiteY2130" fmla="*/ 2309586 h 5359243"/>
              <a:gd name="connsiteX2131" fmla="*/ 6572831 w 8191242"/>
              <a:gd name="connsiteY2131" fmla="*/ 2303693 h 5359243"/>
              <a:gd name="connsiteX2132" fmla="*/ 6568749 w 8191242"/>
              <a:gd name="connsiteY2132" fmla="*/ 2306038 h 5359243"/>
              <a:gd name="connsiteX2133" fmla="*/ 6570926 w 8191242"/>
              <a:gd name="connsiteY2133" fmla="*/ 2309593 h 5359243"/>
              <a:gd name="connsiteX2134" fmla="*/ 6568852 w 8191242"/>
              <a:gd name="connsiteY2134" fmla="*/ 2322663 h 5359243"/>
              <a:gd name="connsiteX2135" fmla="*/ 6572668 w 8191242"/>
              <a:gd name="connsiteY2135" fmla="*/ 2329689 h 5359243"/>
              <a:gd name="connsiteX2136" fmla="*/ 6589410 w 8191242"/>
              <a:gd name="connsiteY2136" fmla="*/ 2321645 h 5359243"/>
              <a:gd name="connsiteX2137" fmla="*/ 6589517 w 8191242"/>
              <a:gd name="connsiteY2137" fmla="*/ 2321604 h 5359243"/>
              <a:gd name="connsiteX2138" fmla="*/ 6583374 w 8191242"/>
              <a:gd name="connsiteY2138" fmla="*/ 2317636 h 5359243"/>
              <a:gd name="connsiteX2139" fmla="*/ 6570926 w 8191242"/>
              <a:gd name="connsiteY2139" fmla="*/ 2309593 h 5359243"/>
              <a:gd name="connsiteX2140" fmla="*/ 7278443 w 8191242"/>
              <a:gd name="connsiteY2140" fmla="*/ 2302693 h 5359243"/>
              <a:gd name="connsiteX2141" fmla="*/ 7280810 w 8191242"/>
              <a:gd name="connsiteY2141" fmla="*/ 2308267 h 5359243"/>
              <a:gd name="connsiteX2142" fmla="*/ 7279509 w 8191242"/>
              <a:gd name="connsiteY2142" fmla="*/ 2310018 h 5359243"/>
              <a:gd name="connsiteX2143" fmla="*/ 7255901 w 8191242"/>
              <a:gd name="connsiteY2143" fmla="*/ 2300882 h 5359243"/>
              <a:gd name="connsiteX2144" fmla="*/ 7258673 w 8191242"/>
              <a:gd name="connsiteY2144" fmla="*/ 2302517 h 5359243"/>
              <a:gd name="connsiteX2145" fmla="*/ 7262706 w 8191242"/>
              <a:gd name="connsiteY2145" fmla="*/ 2315601 h 5359243"/>
              <a:gd name="connsiteX2146" fmla="*/ 7270769 w 8191242"/>
              <a:gd name="connsiteY2146" fmla="*/ 2315601 h 5359243"/>
              <a:gd name="connsiteX2147" fmla="*/ 7278834 w 8191242"/>
              <a:gd name="connsiteY2147" fmla="*/ 2323654 h 5359243"/>
              <a:gd name="connsiteX2148" fmla="*/ 7270769 w 8191242"/>
              <a:gd name="connsiteY2148" fmla="*/ 2331706 h 5359243"/>
              <a:gd name="connsiteX2149" fmla="*/ 7286898 w 8191242"/>
              <a:gd name="connsiteY2149" fmla="*/ 2371964 h 5359243"/>
              <a:gd name="connsiteX2150" fmla="*/ 7286898 w 8191242"/>
              <a:gd name="connsiteY2150" fmla="*/ 2347810 h 5359243"/>
              <a:gd name="connsiteX2151" fmla="*/ 7294963 w 8191242"/>
              <a:gd name="connsiteY2151" fmla="*/ 2380016 h 5359243"/>
              <a:gd name="connsiteX2152" fmla="*/ 7303026 w 8191242"/>
              <a:gd name="connsiteY2152" fmla="*/ 2404173 h 5359243"/>
              <a:gd name="connsiteX2153" fmla="*/ 7311091 w 8191242"/>
              <a:gd name="connsiteY2153" fmla="*/ 2388069 h 5359243"/>
              <a:gd name="connsiteX2154" fmla="*/ 7327220 w 8191242"/>
              <a:gd name="connsiteY2154" fmla="*/ 2436380 h 5359243"/>
              <a:gd name="connsiteX2155" fmla="*/ 7311596 w 8191242"/>
              <a:gd name="connsiteY2155" fmla="*/ 2432480 h 5359243"/>
              <a:gd name="connsiteX2156" fmla="*/ 7301656 w 8191242"/>
              <a:gd name="connsiteY2156" fmla="*/ 2420472 h 5359243"/>
              <a:gd name="connsiteX2157" fmla="*/ 7303026 w 8191242"/>
              <a:gd name="connsiteY2157" fmla="*/ 2420276 h 5359243"/>
              <a:gd name="connsiteX2158" fmla="*/ 7300414 w 8191242"/>
              <a:gd name="connsiteY2158" fmla="*/ 2418972 h 5359243"/>
              <a:gd name="connsiteX2159" fmla="*/ 7298994 w 8191242"/>
              <a:gd name="connsiteY2159" fmla="*/ 2417257 h 5359243"/>
              <a:gd name="connsiteX2160" fmla="*/ 7270769 w 8191242"/>
              <a:gd name="connsiteY2160" fmla="*/ 2404173 h 5359243"/>
              <a:gd name="connsiteX2161" fmla="*/ 7300414 w 8191242"/>
              <a:gd name="connsiteY2161" fmla="*/ 2418972 h 5359243"/>
              <a:gd name="connsiteX2162" fmla="*/ 7301656 w 8191242"/>
              <a:gd name="connsiteY2162" fmla="*/ 2420472 h 5359243"/>
              <a:gd name="connsiteX2163" fmla="*/ 7281858 w 8191242"/>
              <a:gd name="connsiteY2163" fmla="*/ 2423296 h 5359243"/>
              <a:gd name="connsiteX2164" fmla="*/ 7254640 w 8191242"/>
              <a:gd name="connsiteY2164" fmla="*/ 2420276 h 5359243"/>
              <a:gd name="connsiteX2165" fmla="*/ 7262706 w 8191242"/>
              <a:gd name="connsiteY2165" fmla="*/ 2404173 h 5359243"/>
              <a:gd name="connsiteX2166" fmla="*/ 7246577 w 8191242"/>
              <a:gd name="connsiteY2166" fmla="*/ 2396120 h 5359243"/>
              <a:gd name="connsiteX2167" fmla="*/ 7254640 w 8191242"/>
              <a:gd name="connsiteY2167" fmla="*/ 2396120 h 5359243"/>
              <a:gd name="connsiteX2168" fmla="*/ 7230448 w 8191242"/>
              <a:gd name="connsiteY2168" fmla="*/ 2355860 h 5359243"/>
              <a:gd name="connsiteX2169" fmla="*/ 7262706 w 8191242"/>
              <a:gd name="connsiteY2169" fmla="*/ 2347810 h 5359243"/>
              <a:gd name="connsiteX2170" fmla="*/ 7262706 w 8191242"/>
              <a:gd name="connsiteY2170" fmla="*/ 2388069 h 5359243"/>
              <a:gd name="connsiteX2171" fmla="*/ 7278834 w 8191242"/>
              <a:gd name="connsiteY2171" fmla="*/ 2371964 h 5359243"/>
              <a:gd name="connsiteX2172" fmla="*/ 7254640 w 8191242"/>
              <a:gd name="connsiteY2172" fmla="*/ 2307550 h 5359243"/>
              <a:gd name="connsiteX2173" fmla="*/ 7255901 w 8191242"/>
              <a:gd name="connsiteY2173" fmla="*/ 2300882 h 5359243"/>
              <a:gd name="connsiteX2174" fmla="*/ 6613564 w 8191242"/>
              <a:gd name="connsiteY2174" fmla="*/ 2295554 h 5359243"/>
              <a:gd name="connsiteX2175" fmla="*/ 6608908 w 8191242"/>
              <a:gd name="connsiteY2175" fmla="*/ 2296757 h 5359243"/>
              <a:gd name="connsiteX2176" fmla="*/ 6611312 w 8191242"/>
              <a:gd name="connsiteY2176" fmla="*/ 2300060 h 5359243"/>
              <a:gd name="connsiteX2177" fmla="*/ 6618729 w 8191242"/>
              <a:gd name="connsiteY2177" fmla="*/ 2295159 h 5359243"/>
              <a:gd name="connsiteX2178" fmla="*/ 6619056 w 8191242"/>
              <a:gd name="connsiteY2178" fmla="*/ 2300060 h 5359243"/>
              <a:gd name="connsiteX2179" fmla="*/ 6603566 w 8191242"/>
              <a:gd name="connsiteY2179" fmla="*/ 2307806 h 5359243"/>
              <a:gd name="connsiteX2180" fmla="*/ 6602778 w 8191242"/>
              <a:gd name="connsiteY2180" fmla="*/ 2298338 h 5359243"/>
              <a:gd name="connsiteX2181" fmla="*/ 6600388 w 8191242"/>
              <a:gd name="connsiteY2181" fmla="*/ 2298955 h 5359243"/>
              <a:gd name="connsiteX2182" fmla="*/ 6597359 w 8191242"/>
              <a:gd name="connsiteY2182" fmla="*/ 2308158 h 5359243"/>
              <a:gd name="connsiteX2183" fmla="*/ 6595822 w 8191242"/>
              <a:gd name="connsiteY2183" fmla="*/ 2307518 h 5359243"/>
              <a:gd name="connsiteX2184" fmla="*/ 6595822 w 8191242"/>
              <a:gd name="connsiteY2184" fmla="*/ 2308588 h 5359243"/>
              <a:gd name="connsiteX2185" fmla="*/ 6595822 w 8191242"/>
              <a:gd name="connsiteY2185" fmla="*/ 2309593 h 5359243"/>
              <a:gd name="connsiteX2186" fmla="*/ 6595822 w 8191242"/>
              <a:gd name="connsiteY2186" fmla="*/ 2317636 h 5359243"/>
              <a:gd name="connsiteX2187" fmla="*/ 6595822 w 8191242"/>
              <a:gd name="connsiteY2187" fmla="*/ 2319195 h 5359243"/>
              <a:gd name="connsiteX2188" fmla="*/ 6643051 w 8191242"/>
              <a:gd name="connsiteY2188" fmla="*/ 2301146 h 5359243"/>
              <a:gd name="connsiteX2189" fmla="*/ 6642290 w 8191242"/>
              <a:gd name="connsiteY2189" fmla="*/ 2300060 h 5359243"/>
              <a:gd name="connsiteX2190" fmla="*/ 6645726 w 8191242"/>
              <a:gd name="connsiteY2190" fmla="*/ 2300060 h 5359243"/>
              <a:gd name="connsiteX2191" fmla="*/ 6633698 w 8191242"/>
              <a:gd name="connsiteY2191" fmla="*/ 2295679 h 5359243"/>
              <a:gd name="connsiteX2192" fmla="*/ 7708360 w 8191242"/>
              <a:gd name="connsiteY2192" fmla="*/ 2293470 h 5359243"/>
              <a:gd name="connsiteX2193" fmla="*/ 7710379 w 8191242"/>
              <a:gd name="connsiteY2193" fmla="*/ 2301527 h 5359243"/>
              <a:gd name="connsiteX2194" fmla="*/ 7706052 w 8191242"/>
              <a:gd name="connsiteY2194" fmla="*/ 2304981 h 5359243"/>
              <a:gd name="connsiteX2195" fmla="*/ 7288708 w 8191242"/>
              <a:gd name="connsiteY2195" fmla="*/ 2293099 h 5359243"/>
              <a:gd name="connsiteX2196" fmla="*/ 7295861 w 8191242"/>
              <a:gd name="connsiteY2196" fmla="*/ 2293975 h 5359243"/>
              <a:gd name="connsiteX2197" fmla="*/ 7304037 w 8191242"/>
              <a:gd name="connsiteY2197" fmla="*/ 2326061 h 5359243"/>
              <a:gd name="connsiteX2198" fmla="*/ 7295861 w 8191242"/>
              <a:gd name="connsiteY2198" fmla="*/ 2358148 h 5359243"/>
              <a:gd name="connsiteX2199" fmla="*/ 7286663 w 8191242"/>
              <a:gd name="connsiteY2199" fmla="*/ 2322051 h 5359243"/>
              <a:gd name="connsiteX2200" fmla="*/ 7280810 w 8191242"/>
              <a:gd name="connsiteY2200" fmla="*/ 2308267 h 5359243"/>
              <a:gd name="connsiteX2201" fmla="*/ 7287686 w 8191242"/>
              <a:gd name="connsiteY2201" fmla="*/ 2298990 h 5359243"/>
              <a:gd name="connsiteX2202" fmla="*/ 7288708 w 8191242"/>
              <a:gd name="connsiteY2202" fmla="*/ 2293099 h 5359243"/>
              <a:gd name="connsiteX2203" fmla="*/ 6851399 w 8191242"/>
              <a:gd name="connsiteY2203" fmla="*/ 2292316 h 5359243"/>
              <a:gd name="connsiteX2204" fmla="*/ 6869472 w 8191242"/>
              <a:gd name="connsiteY2204" fmla="*/ 2323296 h 5359243"/>
              <a:gd name="connsiteX2205" fmla="*/ 6851399 w 8191242"/>
              <a:gd name="connsiteY2205" fmla="*/ 2292316 h 5359243"/>
              <a:gd name="connsiteX2206" fmla="*/ 6573134 w 8191242"/>
              <a:gd name="connsiteY2206" fmla="*/ 2292022 h 5359243"/>
              <a:gd name="connsiteX2207" fmla="*/ 6574654 w 8191242"/>
              <a:gd name="connsiteY2207" fmla="*/ 2299811 h 5359243"/>
              <a:gd name="connsiteX2208" fmla="*/ 6575983 w 8191242"/>
              <a:gd name="connsiteY2208" fmla="*/ 2298158 h 5359243"/>
              <a:gd name="connsiteX2209" fmla="*/ 6588072 w 8191242"/>
              <a:gd name="connsiteY2209" fmla="*/ 2308496 h 5359243"/>
              <a:gd name="connsiteX2210" fmla="*/ 6591275 w 8191242"/>
              <a:gd name="connsiteY2210" fmla="*/ 2305626 h 5359243"/>
              <a:gd name="connsiteX2211" fmla="*/ 6585246 w 8191242"/>
              <a:gd name="connsiteY2211" fmla="*/ 2303116 h 5359243"/>
              <a:gd name="connsiteX2212" fmla="*/ 6573134 w 8191242"/>
              <a:gd name="connsiteY2212" fmla="*/ 2292022 h 5359243"/>
              <a:gd name="connsiteX2213" fmla="*/ 7227153 w 8191242"/>
              <a:gd name="connsiteY2213" fmla="*/ 2282691 h 5359243"/>
              <a:gd name="connsiteX2214" fmla="*/ 7246381 w 8191242"/>
              <a:gd name="connsiteY2214" fmla="*/ 2302385 h 5359243"/>
              <a:gd name="connsiteX2215" fmla="*/ 7230190 w 8191242"/>
              <a:gd name="connsiteY2215" fmla="*/ 2302385 h 5359243"/>
              <a:gd name="connsiteX2216" fmla="*/ 7222091 w 8191242"/>
              <a:gd name="connsiteY2216" fmla="*/ 2286121 h 5359243"/>
              <a:gd name="connsiteX2217" fmla="*/ 7213994 w 8191242"/>
              <a:gd name="connsiteY2217" fmla="*/ 2294253 h 5359243"/>
              <a:gd name="connsiteX2218" fmla="*/ 7205896 w 8191242"/>
              <a:gd name="connsiteY2218" fmla="*/ 2318648 h 5359243"/>
              <a:gd name="connsiteX2219" fmla="*/ 7189704 w 8191242"/>
              <a:gd name="connsiteY2219" fmla="*/ 2294253 h 5359243"/>
              <a:gd name="connsiteX2220" fmla="*/ 7189704 w 8191242"/>
              <a:gd name="connsiteY2220" fmla="*/ 2307468 h 5359243"/>
              <a:gd name="connsiteX2221" fmla="*/ 7189704 w 8191242"/>
              <a:gd name="connsiteY2221" fmla="*/ 2326155 h 5359243"/>
              <a:gd name="connsiteX2222" fmla="*/ 7189621 w 8191242"/>
              <a:gd name="connsiteY2222" fmla="*/ 2326110 h 5359243"/>
              <a:gd name="connsiteX2223" fmla="*/ 7188692 w 8191242"/>
              <a:gd name="connsiteY2223" fmla="*/ 2318648 h 5359243"/>
              <a:gd name="connsiteX2224" fmla="*/ 7181605 w 8191242"/>
              <a:gd name="connsiteY2224" fmla="*/ 2310516 h 5359243"/>
              <a:gd name="connsiteX2225" fmla="*/ 7157316 w 8191242"/>
              <a:gd name="connsiteY2225" fmla="*/ 2294253 h 5359243"/>
              <a:gd name="connsiteX2226" fmla="*/ 7165414 w 8191242"/>
              <a:gd name="connsiteY2226" fmla="*/ 2310516 h 5359243"/>
              <a:gd name="connsiteX2227" fmla="*/ 7173510 w 8191242"/>
              <a:gd name="connsiteY2227" fmla="*/ 2294253 h 5359243"/>
              <a:gd name="connsiteX2228" fmla="*/ 7181605 w 8191242"/>
              <a:gd name="connsiteY2228" fmla="*/ 2286121 h 5359243"/>
              <a:gd name="connsiteX2229" fmla="*/ 7227153 w 8191242"/>
              <a:gd name="connsiteY2229" fmla="*/ 2282691 h 5359243"/>
              <a:gd name="connsiteX2230" fmla="*/ 6335265 w 8191242"/>
              <a:gd name="connsiteY2230" fmla="*/ 2280239 h 5359243"/>
              <a:gd name="connsiteX2231" fmla="*/ 6324073 w 8191242"/>
              <a:gd name="connsiteY2231" fmla="*/ 2281652 h 5359243"/>
              <a:gd name="connsiteX2232" fmla="*/ 6311584 w 8191242"/>
              <a:gd name="connsiteY2232" fmla="*/ 2283607 h 5359243"/>
              <a:gd name="connsiteX2233" fmla="*/ 6312241 w 8191242"/>
              <a:gd name="connsiteY2233" fmla="*/ 2285657 h 5359243"/>
              <a:gd name="connsiteX2234" fmla="*/ 6308054 w 8191242"/>
              <a:gd name="connsiteY2234" fmla="*/ 2284160 h 5359243"/>
              <a:gd name="connsiteX2235" fmla="*/ 6298745 w 8191242"/>
              <a:gd name="connsiteY2235" fmla="*/ 2285617 h 5359243"/>
              <a:gd name="connsiteX2236" fmla="*/ 6295096 w 8191242"/>
              <a:gd name="connsiteY2236" fmla="*/ 2287667 h 5359243"/>
              <a:gd name="connsiteX2237" fmla="*/ 6296157 w 8191242"/>
              <a:gd name="connsiteY2237" fmla="*/ 2293712 h 5359243"/>
              <a:gd name="connsiteX2238" fmla="*/ 6291942 w 8191242"/>
              <a:gd name="connsiteY2238" fmla="*/ 2289874 h 5359243"/>
              <a:gd name="connsiteX2239" fmla="*/ 6287600 w 8191242"/>
              <a:gd name="connsiteY2239" fmla="*/ 2294537 h 5359243"/>
              <a:gd name="connsiteX2240" fmla="*/ 6282533 w 8191242"/>
              <a:gd name="connsiteY2240" fmla="*/ 2285617 h 5359243"/>
              <a:gd name="connsiteX2241" fmla="*/ 6282583 w 8191242"/>
              <a:gd name="connsiteY2241" fmla="*/ 2285569 h 5359243"/>
              <a:gd name="connsiteX2242" fmla="*/ 6282518 w 8191242"/>
              <a:gd name="connsiteY2242" fmla="*/ 2285601 h 5359243"/>
              <a:gd name="connsiteX2243" fmla="*/ 6282533 w 8191242"/>
              <a:gd name="connsiteY2243" fmla="*/ 2285617 h 5359243"/>
              <a:gd name="connsiteX2244" fmla="*/ 6273404 w 8191242"/>
              <a:gd name="connsiteY2244" fmla="*/ 2300131 h 5359243"/>
              <a:gd name="connsiteX2245" fmla="*/ 6276858 w 8191242"/>
              <a:gd name="connsiteY2245" fmla="*/ 2311701 h 5359243"/>
              <a:gd name="connsiteX2246" fmla="*/ 6295003 w 8191242"/>
              <a:gd name="connsiteY2246" fmla="*/ 2355860 h 5359243"/>
              <a:gd name="connsiteX2247" fmla="*/ 6286939 w 8191242"/>
              <a:gd name="connsiteY2247" fmla="*/ 2363912 h 5359243"/>
              <a:gd name="connsiteX2248" fmla="*/ 6262746 w 8191242"/>
              <a:gd name="connsiteY2248" fmla="*/ 2315601 h 5359243"/>
              <a:gd name="connsiteX2249" fmla="*/ 6254681 w 8191242"/>
              <a:gd name="connsiteY2249" fmla="*/ 2323654 h 5359243"/>
              <a:gd name="connsiteX2250" fmla="*/ 6253674 w 8191242"/>
              <a:gd name="connsiteY2250" fmla="*/ 2315601 h 5359243"/>
              <a:gd name="connsiteX2251" fmla="*/ 6249754 w 8191242"/>
              <a:gd name="connsiteY2251" fmla="*/ 2311128 h 5359243"/>
              <a:gd name="connsiteX2252" fmla="*/ 6250424 w 8191242"/>
              <a:gd name="connsiteY2252" fmla="*/ 2308450 h 5359243"/>
              <a:gd name="connsiteX2253" fmla="*/ 6247045 w 8191242"/>
              <a:gd name="connsiteY2253" fmla="*/ 2308037 h 5359243"/>
              <a:gd name="connsiteX2254" fmla="*/ 6249754 w 8191242"/>
              <a:gd name="connsiteY2254" fmla="*/ 2311128 h 5359243"/>
              <a:gd name="connsiteX2255" fmla="*/ 6246617 w 8191242"/>
              <a:gd name="connsiteY2255" fmla="*/ 2323654 h 5359243"/>
              <a:gd name="connsiteX2256" fmla="*/ 6262746 w 8191242"/>
              <a:gd name="connsiteY2256" fmla="*/ 2355860 h 5359243"/>
              <a:gd name="connsiteX2257" fmla="*/ 6270810 w 8191242"/>
              <a:gd name="connsiteY2257" fmla="*/ 2371964 h 5359243"/>
              <a:gd name="connsiteX2258" fmla="*/ 6263754 w 8191242"/>
              <a:gd name="connsiteY2258" fmla="*/ 2396120 h 5359243"/>
              <a:gd name="connsiteX2259" fmla="*/ 6262991 w 8191242"/>
              <a:gd name="connsiteY2259" fmla="*/ 2414422 h 5359243"/>
              <a:gd name="connsiteX2260" fmla="*/ 6265625 w 8191242"/>
              <a:gd name="connsiteY2260" fmla="*/ 2412229 h 5359243"/>
              <a:gd name="connsiteX2261" fmla="*/ 6267786 w 8191242"/>
              <a:gd name="connsiteY2261" fmla="*/ 2406186 h 5359243"/>
              <a:gd name="connsiteX2262" fmla="*/ 6278874 w 8191242"/>
              <a:gd name="connsiteY2262" fmla="*/ 2404173 h 5359243"/>
              <a:gd name="connsiteX2263" fmla="*/ 6285931 w 8191242"/>
              <a:gd name="connsiteY2263" fmla="*/ 2392094 h 5359243"/>
              <a:gd name="connsiteX2264" fmla="*/ 6286908 w 8191242"/>
              <a:gd name="connsiteY2264" fmla="*/ 2380394 h 5359243"/>
              <a:gd name="connsiteX2265" fmla="*/ 6302190 w 8191242"/>
              <a:gd name="connsiteY2265" fmla="*/ 2402882 h 5359243"/>
              <a:gd name="connsiteX2266" fmla="*/ 6304733 w 8191242"/>
              <a:gd name="connsiteY2266" fmla="*/ 2401956 h 5359243"/>
              <a:gd name="connsiteX2267" fmla="*/ 6307604 w 8191242"/>
              <a:gd name="connsiteY2267" fmla="*/ 2398133 h 5359243"/>
              <a:gd name="connsiteX2268" fmla="*/ 6303067 w 8191242"/>
              <a:gd name="connsiteY2268" fmla="*/ 2380016 h 5359243"/>
              <a:gd name="connsiteX2269" fmla="*/ 6320864 w 8191242"/>
              <a:gd name="connsiteY2269" fmla="*/ 2396898 h 5359243"/>
              <a:gd name="connsiteX2270" fmla="*/ 6320882 w 8191242"/>
              <a:gd name="connsiteY2270" fmla="*/ 2396872 h 5359243"/>
              <a:gd name="connsiteX2271" fmla="*/ 6320892 w 8191242"/>
              <a:gd name="connsiteY2271" fmla="*/ 2396926 h 5359243"/>
              <a:gd name="connsiteX2272" fmla="*/ 6320964 w 8191242"/>
              <a:gd name="connsiteY2272" fmla="*/ 2396994 h 5359243"/>
              <a:gd name="connsiteX2273" fmla="*/ 6330127 w 8191242"/>
              <a:gd name="connsiteY2273" fmla="*/ 2395793 h 5359243"/>
              <a:gd name="connsiteX2274" fmla="*/ 6334435 w 8191242"/>
              <a:gd name="connsiteY2274" fmla="*/ 2388255 h 5359243"/>
              <a:gd name="connsiteX2275" fmla="*/ 6328626 w 8191242"/>
              <a:gd name="connsiteY2275" fmla="*/ 2365893 h 5359243"/>
              <a:gd name="connsiteX2276" fmla="*/ 6351861 w 8191242"/>
              <a:gd name="connsiteY2276" fmla="*/ 2365893 h 5359243"/>
              <a:gd name="connsiteX2277" fmla="*/ 6352745 w 8191242"/>
              <a:gd name="connsiteY2277" fmla="*/ 2392829 h 5359243"/>
              <a:gd name="connsiteX2278" fmla="*/ 6360145 w 8191242"/>
              <a:gd name="connsiteY2278" fmla="*/ 2391859 h 5359243"/>
              <a:gd name="connsiteX2279" fmla="*/ 6386574 w 8191242"/>
              <a:gd name="connsiteY2279" fmla="*/ 2387620 h 5359243"/>
              <a:gd name="connsiteX2280" fmla="*/ 6384819 w 8191242"/>
              <a:gd name="connsiteY2280" fmla="*/ 2383605 h 5359243"/>
              <a:gd name="connsiteX2281" fmla="*/ 6383393 w 8191242"/>
              <a:gd name="connsiteY2281" fmla="*/ 2365893 h 5359243"/>
              <a:gd name="connsiteX2282" fmla="*/ 6389745 w 8191242"/>
              <a:gd name="connsiteY2282" fmla="*/ 2375381 h 5359243"/>
              <a:gd name="connsiteX2283" fmla="*/ 6396224 w 8191242"/>
              <a:gd name="connsiteY2283" fmla="*/ 2386071 h 5359243"/>
              <a:gd name="connsiteX2284" fmla="*/ 6404938 w 8191242"/>
              <a:gd name="connsiteY2284" fmla="*/ 2384673 h 5359243"/>
              <a:gd name="connsiteX2285" fmla="*/ 6440306 w 8191242"/>
              <a:gd name="connsiteY2285" fmla="*/ 2369611 h 5359243"/>
              <a:gd name="connsiteX2286" fmla="*/ 6438022 w 8191242"/>
              <a:gd name="connsiteY2286" fmla="*/ 2353028 h 5359243"/>
              <a:gd name="connsiteX2287" fmla="*/ 6440926 w 8191242"/>
              <a:gd name="connsiteY2287" fmla="*/ 2339557 h 5359243"/>
              <a:gd name="connsiteX2288" fmla="*/ 6452542 w 8191242"/>
              <a:gd name="connsiteY2288" fmla="*/ 2343624 h 5359243"/>
              <a:gd name="connsiteX2289" fmla="*/ 6454730 w 8191242"/>
              <a:gd name="connsiteY2289" fmla="*/ 2339794 h 5359243"/>
              <a:gd name="connsiteX2290" fmla="*/ 6451705 w 8191242"/>
              <a:gd name="connsiteY2290" fmla="*/ 2334652 h 5359243"/>
              <a:gd name="connsiteX2291" fmla="*/ 6453278 w 8191242"/>
              <a:gd name="connsiteY2291" fmla="*/ 2339418 h 5359243"/>
              <a:gd name="connsiteX2292" fmla="*/ 6443188 w 8191242"/>
              <a:gd name="connsiteY2292" fmla="*/ 2325260 h 5359243"/>
              <a:gd name="connsiteX2293" fmla="*/ 6419270 w 8191242"/>
              <a:gd name="connsiteY2293" fmla="*/ 2309771 h 5359243"/>
              <a:gd name="connsiteX2294" fmla="*/ 6408043 w 8191242"/>
              <a:gd name="connsiteY2294" fmla="*/ 2315949 h 5359243"/>
              <a:gd name="connsiteX2295" fmla="*/ 6408752 w 8191242"/>
              <a:gd name="connsiteY2295" fmla="*/ 2317875 h 5359243"/>
              <a:gd name="connsiteX2296" fmla="*/ 6408752 w 8191242"/>
              <a:gd name="connsiteY2296" fmla="*/ 2333985 h 5359243"/>
              <a:gd name="connsiteX2297" fmla="*/ 6384625 w 8191242"/>
              <a:gd name="connsiteY2297" fmla="*/ 2342039 h 5359243"/>
              <a:gd name="connsiteX2298" fmla="*/ 6380604 w 8191242"/>
              <a:gd name="connsiteY2298" fmla="*/ 2332977 h 5359243"/>
              <a:gd name="connsiteX2299" fmla="*/ 6378015 w 8191242"/>
              <a:gd name="connsiteY2299" fmla="*/ 2323251 h 5359243"/>
              <a:gd name="connsiteX2300" fmla="*/ 6372492 w 8191242"/>
              <a:gd name="connsiteY2300" fmla="*/ 2322350 h 5359243"/>
              <a:gd name="connsiteX2301" fmla="*/ 6374573 w 8191242"/>
              <a:gd name="connsiteY2301" fmla="*/ 2327943 h 5359243"/>
              <a:gd name="connsiteX2302" fmla="*/ 6376583 w 8191242"/>
              <a:gd name="connsiteY2302" fmla="*/ 2358148 h 5359243"/>
              <a:gd name="connsiteX2303" fmla="*/ 6360498 w 8191242"/>
              <a:gd name="connsiteY2303" fmla="*/ 2317875 h 5359243"/>
              <a:gd name="connsiteX2304" fmla="*/ 6362111 w 8191242"/>
              <a:gd name="connsiteY2304" fmla="*/ 2315721 h 5359243"/>
              <a:gd name="connsiteX2305" fmla="*/ 6360310 w 8191242"/>
              <a:gd name="connsiteY2305" fmla="*/ 2314102 h 5359243"/>
              <a:gd name="connsiteX2306" fmla="*/ 6360498 w 8191242"/>
              <a:gd name="connsiteY2306" fmla="*/ 2317875 h 5359243"/>
              <a:gd name="connsiteX2307" fmla="*/ 6352453 w 8191242"/>
              <a:gd name="connsiteY2307" fmla="*/ 2358148 h 5359243"/>
              <a:gd name="connsiteX2308" fmla="*/ 6344411 w 8191242"/>
              <a:gd name="connsiteY2308" fmla="*/ 2333985 h 5359243"/>
              <a:gd name="connsiteX2309" fmla="*/ 6336368 w 8191242"/>
              <a:gd name="connsiteY2309" fmla="*/ 2338011 h 5359243"/>
              <a:gd name="connsiteX2310" fmla="*/ 6331177 w 8191242"/>
              <a:gd name="connsiteY2310" fmla="*/ 2340611 h 5359243"/>
              <a:gd name="connsiteX2311" fmla="*/ 6331344 w 8191242"/>
              <a:gd name="connsiteY2311" fmla="*/ 2340750 h 5359243"/>
              <a:gd name="connsiteX2312" fmla="*/ 6315854 w 8191242"/>
              <a:gd name="connsiteY2312" fmla="*/ 2348494 h 5359243"/>
              <a:gd name="connsiteX2313" fmla="*/ 6323599 w 8191242"/>
              <a:gd name="connsiteY2313" fmla="*/ 2340750 h 5359243"/>
              <a:gd name="connsiteX2314" fmla="*/ 6315854 w 8191242"/>
              <a:gd name="connsiteY2314" fmla="*/ 2323324 h 5359243"/>
              <a:gd name="connsiteX2315" fmla="*/ 6311812 w 8191242"/>
              <a:gd name="connsiteY2315" fmla="*/ 2320292 h 5359243"/>
              <a:gd name="connsiteX2316" fmla="*/ 6310997 w 8191242"/>
              <a:gd name="connsiteY2316" fmla="*/ 2324277 h 5359243"/>
              <a:gd name="connsiteX2317" fmla="*/ 6306894 w 8191242"/>
              <a:gd name="connsiteY2317" fmla="*/ 2323030 h 5359243"/>
              <a:gd name="connsiteX2318" fmla="*/ 6301684 w 8191242"/>
              <a:gd name="connsiteY2318" fmla="*/ 2318629 h 5359243"/>
              <a:gd name="connsiteX2319" fmla="*/ 6302301 w 8191242"/>
              <a:gd name="connsiteY2319" fmla="*/ 2319451 h 5359243"/>
              <a:gd name="connsiteX2320" fmla="*/ 6308109 w 8191242"/>
              <a:gd name="connsiteY2320" fmla="*/ 2333005 h 5359243"/>
              <a:gd name="connsiteX2321" fmla="*/ 6302542 w 8191242"/>
              <a:gd name="connsiteY2321" fmla="*/ 2329858 h 5359243"/>
              <a:gd name="connsiteX2322" fmla="*/ 6300650 w 8191242"/>
              <a:gd name="connsiteY2322" fmla="*/ 2327743 h 5359243"/>
              <a:gd name="connsiteX2323" fmla="*/ 6312583 w 8191242"/>
              <a:gd name="connsiteY2323" fmla="*/ 2349438 h 5359243"/>
              <a:gd name="connsiteX2324" fmla="*/ 6295986 w 8191242"/>
              <a:gd name="connsiteY2324" fmla="*/ 2349438 h 5359243"/>
              <a:gd name="connsiteX2325" fmla="*/ 6297290 w 8191242"/>
              <a:gd name="connsiteY2325" fmla="*/ 2342134 h 5359243"/>
              <a:gd name="connsiteX2326" fmla="*/ 6292620 w 8191242"/>
              <a:gd name="connsiteY2326" fmla="*/ 2333005 h 5359243"/>
              <a:gd name="connsiteX2327" fmla="*/ 6290795 w 8191242"/>
              <a:gd name="connsiteY2327" fmla="*/ 2327446 h 5359243"/>
              <a:gd name="connsiteX2328" fmla="*/ 6288727 w 8191242"/>
              <a:gd name="connsiteY2328" fmla="*/ 2324749 h 5359243"/>
              <a:gd name="connsiteX2329" fmla="*/ 6288552 w 8191242"/>
              <a:gd name="connsiteY2329" fmla="*/ 2320618 h 5359243"/>
              <a:gd name="connsiteX2330" fmla="*/ 6287295 w 8191242"/>
              <a:gd name="connsiteY2330" fmla="*/ 2316789 h 5359243"/>
              <a:gd name="connsiteX2331" fmla="*/ 6284875 w 8191242"/>
              <a:gd name="connsiteY2331" fmla="*/ 2302025 h 5359243"/>
              <a:gd name="connsiteX2332" fmla="*/ 6287875 w 8191242"/>
              <a:gd name="connsiteY2332" fmla="*/ 2304526 h 5359243"/>
              <a:gd name="connsiteX2333" fmla="*/ 6287687 w 8191242"/>
              <a:gd name="connsiteY2333" fmla="*/ 2300063 h 5359243"/>
              <a:gd name="connsiteX2334" fmla="*/ 6300135 w 8191242"/>
              <a:gd name="connsiteY2334" fmla="*/ 2311378 h 5359243"/>
              <a:gd name="connsiteX2335" fmla="*/ 6309110 w 8191242"/>
              <a:gd name="connsiteY2335" fmla="*/ 2315086 h 5359243"/>
              <a:gd name="connsiteX2336" fmla="*/ 6310652 w 8191242"/>
              <a:gd name="connsiteY2336" fmla="*/ 2311344 h 5359243"/>
              <a:gd name="connsiteX2337" fmla="*/ 6326324 w 8191242"/>
              <a:gd name="connsiteY2337" fmla="*/ 2336614 h 5359243"/>
              <a:gd name="connsiteX2338" fmla="*/ 6329263 w 8191242"/>
              <a:gd name="connsiteY2338" fmla="*/ 2339036 h 5359243"/>
              <a:gd name="connsiteX2339" fmla="*/ 6332851 w 8191242"/>
              <a:gd name="connsiteY2339" fmla="*/ 2335243 h 5359243"/>
              <a:gd name="connsiteX2340" fmla="*/ 6328326 w 8191242"/>
              <a:gd name="connsiteY2340" fmla="*/ 2325929 h 5359243"/>
              <a:gd name="connsiteX2341" fmla="*/ 6352453 w 8191242"/>
              <a:gd name="connsiteY2341" fmla="*/ 2325929 h 5359243"/>
              <a:gd name="connsiteX2342" fmla="*/ 6341395 w 8191242"/>
              <a:gd name="connsiteY2342" fmla="*/ 2316868 h 5359243"/>
              <a:gd name="connsiteX2343" fmla="*/ 6339544 w 8191242"/>
              <a:gd name="connsiteY2343" fmla="*/ 2311308 h 5359243"/>
              <a:gd name="connsiteX2344" fmla="*/ 6339544 w 8191242"/>
              <a:gd name="connsiteY2344" fmla="*/ 2313643 h 5359243"/>
              <a:gd name="connsiteX2345" fmla="*/ 6339544 w 8191242"/>
              <a:gd name="connsiteY2345" fmla="*/ 2317515 h 5359243"/>
              <a:gd name="connsiteX2346" fmla="*/ 6334188 w 8191242"/>
              <a:gd name="connsiteY2346" fmla="*/ 2311827 h 5359243"/>
              <a:gd name="connsiteX2347" fmla="*/ 6338199 w 8191242"/>
              <a:gd name="connsiteY2347" fmla="*/ 2307264 h 5359243"/>
              <a:gd name="connsiteX2348" fmla="*/ 6336368 w 8191242"/>
              <a:gd name="connsiteY2348" fmla="*/ 2301766 h 5359243"/>
              <a:gd name="connsiteX2349" fmla="*/ 6320284 w 8191242"/>
              <a:gd name="connsiteY2349" fmla="*/ 2317875 h 5359243"/>
              <a:gd name="connsiteX2350" fmla="*/ 6304199 w 8191242"/>
              <a:gd name="connsiteY2350" fmla="*/ 2301766 h 5359243"/>
              <a:gd name="connsiteX2351" fmla="*/ 6312241 w 8191242"/>
              <a:gd name="connsiteY2351" fmla="*/ 2293712 h 5359243"/>
              <a:gd name="connsiteX2352" fmla="*/ 6328326 w 8191242"/>
              <a:gd name="connsiteY2352" fmla="*/ 2285657 h 5359243"/>
              <a:gd name="connsiteX2353" fmla="*/ 6340390 w 8191242"/>
              <a:gd name="connsiteY2353" fmla="*/ 2301766 h 5359243"/>
              <a:gd name="connsiteX2354" fmla="*/ 6343211 w 8191242"/>
              <a:gd name="connsiteY2354" fmla="*/ 2305534 h 5359243"/>
              <a:gd name="connsiteX2355" fmla="*/ 6351160 w 8191242"/>
              <a:gd name="connsiteY2355" fmla="*/ 2303263 h 5359243"/>
              <a:gd name="connsiteX2356" fmla="*/ 6351072 w 8191242"/>
              <a:gd name="connsiteY2356" fmla="*/ 2302269 h 5359243"/>
              <a:gd name="connsiteX2357" fmla="*/ 6341396 w 8191242"/>
              <a:gd name="connsiteY2357" fmla="*/ 2289684 h 5359243"/>
              <a:gd name="connsiteX2358" fmla="*/ 6875922 w 8191242"/>
              <a:gd name="connsiteY2358" fmla="*/ 2273970 h 5359243"/>
              <a:gd name="connsiteX2359" fmla="*/ 6878182 w 8191242"/>
              <a:gd name="connsiteY2359" fmla="*/ 2275255 h 5359243"/>
              <a:gd name="connsiteX2360" fmla="*/ 6875923 w 8191242"/>
              <a:gd name="connsiteY2360" fmla="*/ 2285542 h 5359243"/>
              <a:gd name="connsiteX2361" fmla="*/ 6893994 w 8191242"/>
              <a:gd name="connsiteY2361" fmla="*/ 2285542 h 5359243"/>
              <a:gd name="connsiteX2362" fmla="*/ 6875923 w 8191242"/>
              <a:gd name="connsiteY2362" fmla="*/ 2326685 h 5359243"/>
              <a:gd name="connsiteX2363" fmla="*/ 6866885 w 8191242"/>
              <a:gd name="connsiteY2363" fmla="*/ 2277312 h 5359243"/>
              <a:gd name="connsiteX2364" fmla="*/ 6875922 w 8191242"/>
              <a:gd name="connsiteY2364" fmla="*/ 2273970 h 5359243"/>
              <a:gd name="connsiteX2365" fmla="*/ 7333821 w 8191242"/>
              <a:gd name="connsiteY2365" fmla="*/ 2272787 h 5359243"/>
              <a:gd name="connsiteX2366" fmla="*/ 7337370 w 8191242"/>
              <a:gd name="connsiteY2366" fmla="*/ 2275189 h 5359243"/>
              <a:gd name="connsiteX2367" fmla="*/ 7336738 w 8191242"/>
              <a:gd name="connsiteY2367" fmla="*/ 2276827 h 5359243"/>
              <a:gd name="connsiteX2368" fmla="*/ 6686747 w 8191242"/>
              <a:gd name="connsiteY2368" fmla="*/ 2269931 h 5359243"/>
              <a:gd name="connsiteX2369" fmla="*/ 6683728 w 8191242"/>
              <a:gd name="connsiteY2369" fmla="*/ 2273434 h 5359243"/>
              <a:gd name="connsiteX2370" fmla="*/ 6688366 w 8191242"/>
              <a:gd name="connsiteY2370" fmla="*/ 2272908 h 5359243"/>
              <a:gd name="connsiteX2371" fmla="*/ 6375729 w 8191242"/>
              <a:gd name="connsiteY2371" fmla="*/ 2269763 h 5359243"/>
              <a:gd name="connsiteX2372" fmla="*/ 6369177 w 8191242"/>
              <a:gd name="connsiteY2372" fmla="*/ 2272327 h 5359243"/>
              <a:gd name="connsiteX2373" fmla="*/ 6369545 w 8191242"/>
              <a:gd name="connsiteY2373" fmla="*/ 2278610 h 5359243"/>
              <a:gd name="connsiteX2374" fmla="*/ 6376583 w 8191242"/>
              <a:gd name="connsiteY2374" fmla="*/ 2301766 h 5359243"/>
              <a:gd name="connsiteX2375" fmla="*/ 6359492 w 8191242"/>
              <a:gd name="connsiteY2375" fmla="*/ 2297739 h 5359243"/>
              <a:gd name="connsiteX2376" fmla="*/ 6359839 w 8191242"/>
              <a:gd name="connsiteY2376" fmla="*/ 2304678 h 5359243"/>
              <a:gd name="connsiteX2377" fmla="*/ 6376917 w 8191242"/>
              <a:gd name="connsiteY2377" fmla="*/ 2315095 h 5359243"/>
              <a:gd name="connsiteX2378" fmla="*/ 6388877 w 8191242"/>
              <a:gd name="connsiteY2378" fmla="*/ 2314153 h 5359243"/>
              <a:gd name="connsiteX2379" fmla="*/ 6384625 w 8191242"/>
              <a:gd name="connsiteY2379" fmla="*/ 2293712 h 5359243"/>
              <a:gd name="connsiteX2380" fmla="*/ 6377839 w 8191242"/>
              <a:gd name="connsiteY2380" fmla="*/ 2272191 h 5359243"/>
              <a:gd name="connsiteX2381" fmla="*/ 7052760 w 8191242"/>
              <a:gd name="connsiteY2381" fmla="*/ 2269082 h 5359243"/>
              <a:gd name="connsiteX2382" fmla="*/ 7052760 w 8191242"/>
              <a:gd name="connsiteY2382" fmla="*/ 2272953 h 5359243"/>
              <a:gd name="connsiteX2383" fmla="*/ 7052760 w 8191242"/>
              <a:gd name="connsiteY2383" fmla="*/ 2300060 h 5359243"/>
              <a:gd name="connsiteX2384" fmla="*/ 7052760 w 8191242"/>
              <a:gd name="connsiteY2384" fmla="*/ 2269082 h 5359243"/>
              <a:gd name="connsiteX2385" fmla="*/ 7128337 w 8191242"/>
              <a:gd name="connsiteY2385" fmla="*/ 2261340 h 5359243"/>
              <a:gd name="connsiteX2386" fmla="*/ 7168934 w 8191242"/>
              <a:gd name="connsiteY2386" fmla="*/ 2332701 h 5359243"/>
              <a:gd name="connsiteX2387" fmla="*/ 7160816 w 8191242"/>
              <a:gd name="connsiteY2387" fmla="*/ 2348562 h 5359243"/>
              <a:gd name="connsiteX2388" fmla="*/ 7160816 w 8191242"/>
              <a:gd name="connsiteY2388" fmla="*/ 2332701 h 5359243"/>
              <a:gd name="connsiteX2389" fmla="*/ 7136457 w 8191242"/>
              <a:gd name="connsiteY2389" fmla="*/ 2324774 h 5359243"/>
              <a:gd name="connsiteX2390" fmla="*/ 7136457 w 8191242"/>
              <a:gd name="connsiteY2390" fmla="*/ 2316843 h 5359243"/>
              <a:gd name="connsiteX2391" fmla="*/ 7128337 w 8191242"/>
              <a:gd name="connsiteY2391" fmla="*/ 2308916 h 5359243"/>
              <a:gd name="connsiteX2392" fmla="*/ 7144575 w 8191242"/>
              <a:gd name="connsiteY2392" fmla="*/ 2316843 h 5359243"/>
              <a:gd name="connsiteX2393" fmla="*/ 7128337 w 8191242"/>
              <a:gd name="connsiteY2393" fmla="*/ 2261340 h 5359243"/>
              <a:gd name="connsiteX2394" fmla="*/ 7079868 w 8191242"/>
              <a:gd name="connsiteY2394" fmla="*/ 2261337 h 5359243"/>
              <a:gd name="connsiteX2395" fmla="*/ 7095357 w 8191242"/>
              <a:gd name="connsiteY2395" fmla="*/ 2300060 h 5359243"/>
              <a:gd name="connsiteX2396" fmla="*/ 7079868 w 8191242"/>
              <a:gd name="connsiteY2396" fmla="*/ 2261337 h 5359243"/>
              <a:gd name="connsiteX2397" fmla="*/ 6333055 w 8191242"/>
              <a:gd name="connsiteY2397" fmla="*/ 2260363 h 5359243"/>
              <a:gd name="connsiteX2398" fmla="*/ 6335770 w 8191242"/>
              <a:gd name="connsiteY2398" fmla="*/ 2264468 h 5359243"/>
              <a:gd name="connsiteX2399" fmla="*/ 6336368 w 8191242"/>
              <a:gd name="connsiteY2399" fmla="*/ 2261493 h 5359243"/>
              <a:gd name="connsiteX2400" fmla="*/ 7344995 w 8191242"/>
              <a:gd name="connsiteY2400" fmla="*/ 2259400 h 5359243"/>
              <a:gd name="connsiteX2401" fmla="*/ 7353518 w 8191242"/>
              <a:gd name="connsiteY2401" fmla="*/ 2261337 h 5359243"/>
              <a:gd name="connsiteX2402" fmla="*/ 7353518 w 8191242"/>
              <a:gd name="connsiteY2402" fmla="*/ 2307806 h 5359243"/>
              <a:gd name="connsiteX2403" fmla="*/ 7344078 w 8191242"/>
              <a:gd name="connsiteY2403" fmla="*/ 2279732 h 5359243"/>
              <a:gd name="connsiteX2404" fmla="*/ 7337370 w 8191242"/>
              <a:gd name="connsiteY2404" fmla="*/ 2275189 h 5359243"/>
              <a:gd name="connsiteX2405" fmla="*/ 7341980 w 8191242"/>
              <a:gd name="connsiteY2405" fmla="*/ 2263273 h 5359243"/>
              <a:gd name="connsiteX2406" fmla="*/ 7344995 w 8191242"/>
              <a:gd name="connsiteY2406" fmla="*/ 2259400 h 5359243"/>
              <a:gd name="connsiteX2407" fmla="*/ 7319956 w 8191242"/>
              <a:gd name="connsiteY2407" fmla="*/ 2253592 h 5359243"/>
              <a:gd name="connsiteX2408" fmla="*/ 7333821 w 8191242"/>
              <a:gd name="connsiteY2408" fmla="*/ 2272787 h 5359243"/>
              <a:gd name="connsiteX2409" fmla="*/ 7328346 w 8191242"/>
              <a:gd name="connsiteY2409" fmla="*/ 2269082 h 5359243"/>
              <a:gd name="connsiteX2410" fmla="*/ 7319956 w 8191242"/>
              <a:gd name="connsiteY2410" fmla="*/ 2253592 h 5359243"/>
              <a:gd name="connsiteX2411" fmla="*/ 6955952 w 8191242"/>
              <a:gd name="connsiteY2411" fmla="*/ 2253592 h 5359243"/>
              <a:gd name="connsiteX2412" fmla="*/ 6963696 w 8191242"/>
              <a:gd name="connsiteY2412" fmla="*/ 2276827 h 5359243"/>
              <a:gd name="connsiteX2413" fmla="*/ 6963696 w 8191242"/>
              <a:gd name="connsiteY2413" fmla="*/ 2284571 h 5359243"/>
              <a:gd name="connsiteX2414" fmla="*/ 6948207 w 8191242"/>
              <a:gd name="connsiteY2414" fmla="*/ 2261337 h 5359243"/>
              <a:gd name="connsiteX2415" fmla="*/ 6955952 w 8191242"/>
              <a:gd name="connsiteY2415" fmla="*/ 2253592 h 5359243"/>
              <a:gd name="connsiteX2416" fmla="*/ 6778855 w 8191242"/>
              <a:gd name="connsiteY2416" fmla="*/ 2251185 h 5359243"/>
              <a:gd name="connsiteX2417" fmla="*/ 6770790 w 8191242"/>
              <a:gd name="connsiteY2417" fmla="*/ 2258607 h 5359243"/>
              <a:gd name="connsiteX2418" fmla="*/ 6771094 w 8191242"/>
              <a:gd name="connsiteY2418" fmla="*/ 2259795 h 5359243"/>
              <a:gd name="connsiteX2419" fmla="*/ 6780695 w 8191242"/>
              <a:gd name="connsiteY2419" fmla="*/ 2258038 h 5359243"/>
              <a:gd name="connsiteX2420" fmla="*/ 6722404 w 8191242"/>
              <a:gd name="connsiteY2420" fmla="*/ 2251185 h 5359243"/>
              <a:gd name="connsiteX2421" fmla="*/ 6723413 w 8191242"/>
              <a:gd name="connsiteY2421" fmla="*/ 2268295 h 5359243"/>
              <a:gd name="connsiteX2422" fmla="*/ 6723479 w 8191242"/>
              <a:gd name="connsiteY2422" fmla="*/ 2268511 h 5359243"/>
              <a:gd name="connsiteX2423" fmla="*/ 6729817 w 8191242"/>
              <a:gd name="connsiteY2423" fmla="*/ 2267351 h 5359243"/>
              <a:gd name="connsiteX2424" fmla="*/ 6728452 w 8191242"/>
              <a:gd name="connsiteY2424" fmla="*/ 2263263 h 5359243"/>
              <a:gd name="connsiteX2425" fmla="*/ 6722404 w 8191242"/>
              <a:gd name="connsiteY2425" fmla="*/ 2251185 h 5359243"/>
              <a:gd name="connsiteX2426" fmla="*/ 7263161 w 8191242"/>
              <a:gd name="connsiteY2426" fmla="*/ 2245848 h 5359243"/>
              <a:gd name="connsiteX2427" fmla="*/ 7274402 w 8191242"/>
              <a:gd name="connsiteY2427" fmla="*/ 2274924 h 5359243"/>
              <a:gd name="connsiteX2428" fmla="*/ 7278443 w 8191242"/>
              <a:gd name="connsiteY2428" fmla="*/ 2302693 h 5359243"/>
              <a:gd name="connsiteX2429" fmla="*/ 7271336 w 8191242"/>
              <a:gd name="connsiteY2429" fmla="*/ 2285954 h 5359243"/>
              <a:gd name="connsiteX2430" fmla="*/ 7263161 w 8191242"/>
              <a:gd name="connsiteY2430" fmla="*/ 2301998 h 5359243"/>
              <a:gd name="connsiteX2431" fmla="*/ 7246811 w 8191242"/>
              <a:gd name="connsiteY2431" fmla="*/ 2293975 h 5359243"/>
              <a:gd name="connsiteX2432" fmla="*/ 7263161 w 8191242"/>
              <a:gd name="connsiteY2432" fmla="*/ 2245848 h 5359243"/>
              <a:gd name="connsiteX2433" fmla="*/ 7052760 w 8191242"/>
              <a:gd name="connsiteY2433" fmla="*/ 2245848 h 5359243"/>
              <a:gd name="connsiteX2434" fmla="*/ 7052760 w 8191242"/>
              <a:gd name="connsiteY2434" fmla="*/ 2269082 h 5359243"/>
              <a:gd name="connsiteX2435" fmla="*/ 7045015 w 8191242"/>
              <a:gd name="connsiteY2435" fmla="*/ 2276827 h 5359243"/>
              <a:gd name="connsiteX2436" fmla="*/ 7037271 w 8191242"/>
              <a:gd name="connsiteY2436" fmla="*/ 2253592 h 5359243"/>
              <a:gd name="connsiteX2437" fmla="*/ 7052760 w 8191242"/>
              <a:gd name="connsiteY2437" fmla="*/ 2245848 h 5359243"/>
              <a:gd name="connsiteX2438" fmla="*/ 7299263 w 8191242"/>
              <a:gd name="connsiteY2438" fmla="*/ 2245242 h 5359243"/>
              <a:gd name="connsiteX2439" fmla="*/ 7319956 w 8191242"/>
              <a:gd name="connsiteY2439" fmla="*/ 2276827 h 5359243"/>
              <a:gd name="connsiteX2440" fmla="*/ 7327701 w 8191242"/>
              <a:gd name="connsiteY2440" fmla="*/ 2307806 h 5359243"/>
              <a:gd name="connsiteX2441" fmla="*/ 7304466 w 8191242"/>
              <a:gd name="connsiteY2441" fmla="*/ 2315550 h 5359243"/>
              <a:gd name="connsiteX2442" fmla="*/ 7296722 w 8191242"/>
              <a:gd name="connsiteY2442" fmla="*/ 2284571 h 5359243"/>
              <a:gd name="connsiteX2443" fmla="*/ 7296722 w 8191242"/>
              <a:gd name="connsiteY2443" fmla="*/ 2245848 h 5359243"/>
              <a:gd name="connsiteX2444" fmla="*/ 7299263 w 8191242"/>
              <a:gd name="connsiteY2444" fmla="*/ 2245242 h 5359243"/>
              <a:gd name="connsiteX2445" fmla="*/ 6969532 w 8191242"/>
              <a:gd name="connsiteY2445" fmla="*/ 2242218 h 5359243"/>
              <a:gd name="connsiteX2446" fmla="*/ 6981511 w 8191242"/>
              <a:gd name="connsiteY2446" fmla="*/ 2268028 h 5359243"/>
              <a:gd name="connsiteX2447" fmla="*/ 6981511 w 8191242"/>
              <a:gd name="connsiteY2447" fmla="*/ 2292318 h 5359243"/>
              <a:gd name="connsiteX2448" fmla="*/ 6969532 w 8191242"/>
              <a:gd name="connsiteY2448" fmla="*/ 2242218 h 5359243"/>
              <a:gd name="connsiteX2449" fmla="*/ 7014036 w 8191242"/>
              <a:gd name="connsiteY2449" fmla="*/ 2238102 h 5359243"/>
              <a:gd name="connsiteX2450" fmla="*/ 7029526 w 8191242"/>
              <a:gd name="connsiteY2450" fmla="*/ 2253592 h 5359243"/>
              <a:gd name="connsiteX2451" fmla="*/ 7029526 w 8191242"/>
              <a:gd name="connsiteY2451" fmla="*/ 2238102 h 5359243"/>
              <a:gd name="connsiteX2452" fmla="*/ 7029526 w 8191242"/>
              <a:gd name="connsiteY2452" fmla="*/ 2269082 h 5359243"/>
              <a:gd name="connsiteX2453" fmla="*/ 7029526 w 8191242"/>
              <a:gd name="connsiteY2453" fmla="*/ 2261337 h 5359243"/>
              <a:gd name="connsiteX2454" fmla="*/ 7014036 w 8191242"/>
              <a:gd name="connsiteY2454" fmla="*/ 2238102 h 5359243"/>
              <a:gd name="connsiteX2455" fmla="*/ 6326317 w 8191242"/>
              <a:gd name="connsiteY2455" fmla="*/ 2233302 h 5359243"/>
              <a:gd name="connsiteX2456" fmla="*/ 6328326 w 8191242"/>
              <a:gd name="connsiteY2456" fmla="*/ 2237330 h 5359243"/>
              <a:gd name="connsiteX2457" fmla="*/ 6326782 w 8191242"/>
              <a:gd name="connsiteY2457" fmla="*/ 2237973 h 5359243"/>
              <a:gd name="connsiteX2458" fmla="*/ 7409021 w 8191242"/>
              <a:gd name="connsiteY2458" fmla="*/ 2230358 h 5359243"/>
              <a:gd name="connsiteX2459" fmla="*/ 7424511 w 8191242"/>
              <a:gd name="connsiteY2459" fmla="*/ 2276827 h 5359243"/>
              <a:gd name="connsiteX2460" fmla="*/ 7409021 w 8191242"/>
              <a:gd name="connsiteY2460" fmla="*/ 2230358 h 5359243"/>
              <a:gd name="connsiteX2461" fmla="*/ 6909483 w 8191242"/>
              <a:gd name="connsiteY2461" fmla="*/ 2230358 h 5359243"/>
              <a:gd name="connsiteX2462" fmla="*/ 6917228 w 8191242"/>
              <a:gd name="connsiteY2462" fmla="*/ 2245848 h 5359243"/>
              <a:gd name="connsiteX2463" fmla="*/ 6909483 w 8191242"/>
              <a:gd name="connsiteY2463" fmla="*/ 2245848 h 5359243"/>
              <a:gd name="connsiteX2464" fmla="*/ 6909483 w 8191242"/>
              <a:gd name="connsiteY2464" fmla="*/ 2269082 h 5359243"/>
              <a:gd name="connsiteX2465" fmla="*/ 6909483 w 8191242"/>
              <a:gd name="connsiteY2465" fmla="*/ 2230358 h 5359243"/>
              <a:gd name="connsiteX2466" fmla="*/ 6812672 w 8191242"/>
              <a:gd name="connsiteY2466" fmla="*/ 2230358 h 5359243"/>
              <a:gd name="connsiteX2467" fmla="*/ 6851397 w 8191242"/>
              <a:gd name="connsiteY2467" fmla="*/ 2269082 h 5359243"/>
              <a:gd name="connsiteX2468" fmla="*/ 6828162 w 8191242"/>
              <a:gd name="connsiteY2468" fmla="*/ 2292316 h 5359243"/>
              <a:gd name="connsiteX2469" fmla="*/ 6812672 w 8191242"/>
              <a:gd name="connsiteY2469" fmla="*/ 2230358 h 5359243"/>
              <a:gd name="connsiteX2470" fmla="*/ 6159832 w 8191242"/>
              <a:gd name="connsiteY2470" fmla="*/ 2228906 h 5359243"/>
              <a:gd name="connsiteX2471" fmla="*/ 6175390 w 8191242"/>
              <a:gd name="connsiteY2471" fmla="*/ 2237137 h 5359243"/>
              <a:gd name="connsiteX2472" fmla="*/ 6150496 w 8191242"/>
              <a:gd name="connsiteY2472" fmla="*/ 2245365 h 5359243"/>
              <a:gd name="connsiteX2473" fmla="*/ 6159832 w 8191242"/>
              <a:gd name="connsiteY2473" fmla="*/ 2228906 h 5359243"/>
              <a:gd name="connsiteX2474" fmla="*/ 6885356 w 8191242"/>
              <a:gd name="connsiteY2474" fmla="*/ 2228884 h 5359243"/>
              <a:gd name="connsiteX2475" fmla="*/ 6885356 w 8191242"/>
              <a:gd name="connsiteY2475" fmla="*/ 2261340 h 5359243"/>
              <a:gd name="connsiteX2476" fmla="*/ 6883302 w 8191242"/>
              <a:gd name="connsiteY2476" fmla="*/ 2237171 h 5359243"/>
              <a:gd name="connsiteX2477" fmla="*/ 6380172 w 8191242"/>
              <a:gd name="connsiteY2477" fmla="*/ 2228861 h 5359243"/>
              <a:gd name="connsiteX2478" fmla="*/ 6380807 w 8191242"/>
              <a:gd name="connsiteY2478" fmla="*/ 2240022 h 5359243"/>
              <a:gd name="connsiteX2479" fmla="*/ 6384687 w 8191242"/>
              <a:gd name="connsiteY2479" fmla="*/ 2245562 h 5359243"/>
              <a:gd name="connsiteX2480" fmla="*/ 6382326 w 8191242"/>
              <a:gd name="connsiteY2480" fmla="*/ 2237985 h 5359243"/>
              <a:gd name="connsiteX2481" fmla="*/ 7327865 w 8191242"/>
              <a:gd name="connsiteY2481" fmla="*/ 2227602 h 5359243"/>
              <a:gd name="connsiteX2482" fmla="*/ 7335445 w 8191242"/>
              <a:gd name="connsiteY2482" fmla="*/ 2243235 h 5359243"/>
              <a:gd name="connsiteX2483" fmla="*/ 7343189 w 8191242"/>
              <a:gd name="connsiteY2483" fmla="*/ 2252819 h 5359243"/>
              <a:gd name="connsiteX2484" fmla="*/ 7304466 w 8191242"/>
              <a:gd name="connsiteY2484" fmla="*/ 2235780 h 5359243"/>
              <a:gd name="connsiteX2485" fmla="*/ 7319956 w 8191242"/>
              <a:gd name="connsiteY2485" fmla="*/ 2236846 h 5359243"/>
              <a:gd name="connsiteX2486" fmla="*/ 7328298 w 8191242"/>
              <a:gd name="connsiteY2486" fmla="*/ 2227095 h 5359243"/>
              <a:gd name="connsiteX2487" fmla="*/ 7327865 w 8191242"/>
              <a:gd name="connsiteY2487" fmla="*/ 2227602 h 5359243"/>
              <a:gd name="connsiteX2488" fmla="*/ 7327701 w 8191242"/>
              <a:gd name="connsiteY2488" fmla="*/ 2227260 h 5359243"/>
              <a:gd name="connsiteX2489" fmla="*/ 6746597 w 8191242"/>
              <a:gd name="connsiteY2489" fmla="*/ 2227029 h 5359243"/>
              <a:gd name="connsiteX2490" fmla="*/ 6730468 w 8191242"/>
              <a:gd name="connsiteY2490" fmla="*/ 2251185 h 5359243"/>
              <a:gd name="connsiteX2491" fmla="*/ 6742565 w 8191242"/>
              <a:gd name="connsiteY2491" fmla="*/ 2246152 h 5359243"/>
              <a:gd name="connsiteX2492" fmla="*/ 6753771 w 8191242"/>
              <a:gd name="connsiteY2492" fmla="*/ 2235897 h 5359243"/>
              <a:gd name="connsiteX2493" fmla="*/ 6754068 w 8191242"/>
              <a:gd name="connsiteY2493" fmla="*/ 2236266 h 5359243"/>
              <a:gd name="connsiteX2494" fmla="*/ 6741557 w 8191242"/>
              <a:gd name="connsiteY2494" fmla="*/ 2261249 h 5359243"/>
              <a:gd name="connsiteX2495" fmla="*/ 6741019 w 8191242"/>
              <a:gd name="connsiteY2495" fmla="*/ 2265300 h 5359243"/>
              <a:gd name="connsiteX2496" fmla="*/ 6746843 w 8191242"/>
              <a:gd name="connsiteY2496" fmla="*/ 2264234 h 5359243"/>
              <a:gd name="connsiteX2497" fmla="*/ 6746843 w 8191242"/>
              <a:gd name="connsiteY2497" fmla="*/ 2253592 h 5359243"/>
              <a:gd name="connsiteX2498" fmla="*/ 6755556 w 8191242"/>
              <a:gd name="connsiteY2498" fmla="*/ 2259521 h 5359243"/>
              <a:gd name="connsiteX2499" fmla="*/ 6756253 w 8191242"/>
              <a:gd name="connsiteY2499" fmla="*/ 2262512 h 5359243"/>
              <a:gd name="connsiteX2500" fmla="*/ 6768327 w 8191242"/>
              <a:gd name="connsiteY2500" fmla="*/ 2260301 h 5359243"/>
              <a:gd name="connsiteX2501" fmla="*/ 6767765 w 8191242"/>
              <a:gd name="connsiteY2501" fmla="*/ 2253197 h 5359243"/>
              <a:gd name="connsiteX2502" fmla="*/ 6754068 w 8191242"/>
              <a:gd name="connsiteY2502" fmla="*/ 2236266 h 5359243"/>
              <a:gd name="connsiteX2503" fmla="*/ 6754661 w 8191242"/>
              <a:gd name="connsiteY2503" fmla="*/ 2235081 h 5359243"/>
              <a:gd name="connsiteX2504" fmla="*/ 6753771 w 8191242"/>
              <a:gd name="connsiteY2504" fmla="*/ 2235897 h 5359243"/>
              <a:gd name="connsiteX2505" fmla="*/ 7335445 w 8191242"/>
              <a:gd name="connsiteY2505" fmla="*/ 2218742 h 5359243"/>
              <a:gd name="connsiteX2506" fmla="*/ 7331573 w 8191242"/>
              <a:gd name="connsiteY2506" fmla="*/ 2226196 h 5359243"/>
              <a:gd name="connsiteX2507" fmla="*/ 7328298 w 8191242"/>
              <a:gd name="connsiteY2507" fmla="*/ 2227095 h 5359243"/>
              <a:gd name="connsiteX2508" fmla="*/ 6365618 w 8191242"/>
              <a:gd name="connsiteY2508" fmla="*/ 2210937 h 5359243"/>
              <a:gd name="connsiteX2509" fmla="*/ 6360498 w 8191242"/>
              <a:gd name="connsiteY2509" fmla="*/ 2213166 h 5359243"/>
              <a:gd name="connsiteX2510" fmla="*/ 6365828 w 8191242"/>
              <a:gd name="connsiteY2510" fmla="*/ 2223843 h 5359243"/>
              <a:gd name="connsiteX2511" fmla="*/ 6369156 w 8191242"/>
              <a:gd name="connsiteY2511" fmla="*/ 2218962 h 5359243"/>
              <a:gd name="connsiteX2512" fmla="*/ 6432475 w 8191242"/>
              <a:gd name="connsiteY2512" fmla="*/ 2209509 h 5359243"/>
              <a:gd name="connsiteX2513" fmla="*/ 6426390 w 8191242"/>
              <a:gd name="connsiteY2513" fmla="*/ 2210973 h 5359243"/>
              <a:gd name="connsiteX2514" fmla="*/ 6433182 w 8191242"/>
              <a:gd name="connsiteY2514" fmla="*/ 2221840 h 5359243"/>
              <a:gd name="connsiteX2515" fmla="*/ 6425437 w 8191242"/>
              <a:gd name="connsiteY2515" fmla="*/ 2216516 h 5359243"/>
              <a:gd name="connsiteX2516" fmla="*/ 6422406 w 8191242"/>
              <a:gd name="connsiteY2516" fmla="*/ 2211931 h 5359243"/>
              <a:gd name="connsiteX2517" fmla="*/ 6416738 w 8191242"/>
              <a:gd name="connsiteY2517" fmla="*/ 2213295 h 5359243"/>
              <a:gd name="connsiteX2518" fmla="*/ 6416361 w 8191242"/>
              <a:gd name="connsiteY2518" fmla="*/ 2216649 h 5359243"/>
              <a:gd name="connsiteX2519" fmla="*/ 6412852 w 8191242"/>
              <a:gd name="connsiteY2519" fmla="*/ 2216516 h 5359243"/>
              <a:gd name="connsiteX2520" fmla="*/ 6411634 w 8191242"/>
              <a:gd name="connsiteY2520" fmla="*/ 2214523 h 5359243"/>
              <a:gd name="connsiteX2521" fmla="*/ 6404587 w 8191242"/>
              <a:gd name="connsiteY2521" fmla="*/ 2216218 h 5359243"/>
              <a:gd name="connsiteX2522" fmla="*/ 6407041 w 8191242"/>
              <a:gd name="connsiteY2522" fmla="*/ 2221477 h 5359243"/>
              <a:gd name="connsiteX2523" fmla="*/ 6425434 w 8191242"/>
              <a:gd name="connsiteY2523" fmla="*/ 2228424 h 5359243"/>
              <a:gd name="connsiteX2524" fmla="*/ 6448669 w 8191242"/>
              <a:gd name="connsiteY2524" fmla="*/ 2276053 h 5359243"/>
              <a:gd name="connsiteX2525" fmla="*/ 6438020 w 8191242"/>
              <a:gd name="connsiteY2525" fmla="*/ 2220485 h 5359243"/>
              <a:gd name="connsiteX2526" fmla="*/ 6239016 w 8191242"/>
              <a:gd name="connsiteY2526" fmla="*/ 2207662 h 5359243"/>
              <a:gd name="connsiteX2527" fmla="*/ 6230823 w 8191242"/>
              <a:gd name="connsiteY2527" fmla="*/ 2211323 h 5359243"/>
              <a:gd name="connsiteX2528" fmla="*/ 6233513 w 8191242"/>
              <a:gd name="connsiteY2528" fmla="*/ 2217971 h 5359243"/>
              <a:gd name="connsiteX2529" fmla="*/ 6246617 w 8191242"/>
              <a:gd name="connsiteY2529" fmla="*/ 2275341 h 5359243"/>
              <a:gd name="connsiteX2530" fmla="*/ 6256433 w 8191242"/>
              <a:gd name="connsiteY2530" fmla="*/ 2281058 h 5359243"/>
              <a:gd name="connsiteX2531" fmla="*/ 6258961 w 8191242"/>
              <a:gd name="connsiteY2531" fmla="*/ 2282407 h 5359243"/>
              <a:gd name="connsiteX2532" fmla="*/ 6268494 w 8191242"/>
              <a:gd name="connsiteY2532" fmla="*/ 2283201 h 5359243"/>
              <a:gd name="connsiteX2533" fmla="*/ 6266324 w 8191242"/>
              <a:gd name="connsiteY2533" fmla="*/ 2269759 h 5359243"/>
              <a:gd name="connsiteX2534" fmla="*/ 6266816 w 8191242"/>
              <a:gd name="connsiteY2534" fmla="*/ 2268272 h 5359243"/>
              <a:gd name="connsiteX2535" fmla="*/ 6265140 w 8191242"/>
              <a:gd name="connsiteY2535" fmla="*/ 2263011 h 5359243"/>
              <a:gd name="connsiteX2536" fmla="*/ 6270810 w 8191242"/>
              <a:gd name="connsiteY2536" fmla="*/ 2259237 h 5359243"/>
              <a:gd name="connsiteX2537" fmla="*/ 6270810 w 8191242"/>
              <a:gd name="connsiteY2537" fmla="*/ 2267289 h 5359243"/>
              <a:gd name="connsiteX2538" fmla="*/ 6278874 w 8191242"/>
              <a:gd name="connsiteY2538" fmla="*/ 2275341 h 5359243"/>
              <a:gd name="connsiteX2539" fmla="*/ 6284485 w 8191242"/>
              <a:gd name="connsiteY2539" fmla="*/ 2280944 h 5359243"/>
              <a:gd name="connsiteX2540" fmla="*/ 6280070 w 8191242"/>
              <a:gd name="connsiteY2540" fmla="*/ 2261493 h 5359243"/>
              <a:gd name="connsiteX2541" fmla="*/ 6296157 w 8191242"/>
              <a:gd name="connsiteY2541" fmla="*/ 2261493 h 5359243"/>
              <a:gd name="connsiteX2542" fmla="*/ 6272028 w 8191242"/>
              <a:gd name="connsiteY2542" fmla="*/ 2229275 h 5359243"/>
              <a:gd name="connsiteX2543" fmla="*/ 6248905 w 8191242"/>
              <a:gd name="connsiteY2543" fmla="*/ 2222227 h 5359243"/>
              <a:gd name="connsiteX2544" fmla="*/ 6242858 w 8191242"/>
              <a:gd name="connsiteY2544" fmla="*/ 2213320 h 5359243"/>
              <a:gd name="connsiteX2545" fmla="*/ 6242009 w 8191242"/>
              <a:gd name="connsiteY2545" fmla="*/ 2214252 h 5359243"/>
              <a:gd name="connsiteX2546" fmla="*/ 6238970 w 8191242"/>
              <a:gd name="connsiteY2546" fmla="*/ 2213261 h 5359243"/>
              <a:gd name="connsiteX2547" fmla="*/ 6240479 w 8191242"/>
              <a:gd name="connsiteY2547" fmla="*/ 2209816 h 5359243"/>
              <a:gd name="connsiteX2548" fmla="*/ 7439998 w 8191242"/>
              <a:gd name="connsiteY2548" fmla="*/ 2203252 h 5359243"/>
              <a:gd name="connsiteX2549" fmla="*/ 7448711 w 8191242"/>
              <a:gd name="connsiteY2549" fmla="*/ 2203252 h 5359243"/>
              <a:gd name="connsiteX2550" fmla="*/ 7466137 w 8191242"/>
              <a:gd name="connsiteY2550" fmla="*/ 2252305 h 5359243"/>
              <a:gd name="connsiteX2551" fmla="*/ 7466137 w 8191242"/>
              <a:gd name="connsiteY2551" fmla="*/ 2260479 h 5359243"/>
              <a:gd name="connsiteX2552" fmla="*/ 7448711 w 8191242"/>
              <a:gd name="connsiteY2552" fmla="*/ 2268653 h 5359243"/>
              <a:gd name="connsiteX2553" fmla="*/ 7457424 w 8191242"/>
              <a:gd name="connsiteY2553" fmla="*/ 2235954 h 5359243"/>
              <a:gd name="connsiteX2554" fmla="*/ 7439998 w 8191242"/>
              <a:gd name="connsiteY2554" fmla="*/ 2219603 h 5359243"/>
              <a:gd name="connsiteX2555" fmla="*/ 7439998 w 8191242"/>
              <a:gd name="connsiteY2555" fmla="*/ 2203252 h 5359243"/>
              <a:gd name="connsiteX2556" fmla="*/ 6940463 w 8191242"/>
              <a:gd name="connsiteY2556" fmla="*/ 2203252 h 5359243"/>
              <a:gd name="connsiteX2557" fmla="*/ 6917228 w 8191242"/>
              <a:gd name="connsiteY2557" fmla="*/ 2228424 h 5359243"/>
              <a:gd name="connsiteX2558" fmla="*/ 6924973 w 8191242"/>
              <a:gd name="connsiteY2558" fmla="*/ 2236815 h 5359243"/>
              <a:gd name="connsiteX2559" fmla="*/ 6932717 w 8191242"/>
              <a:gd name="connsiteY2559" fmla="*/ 2253595 h 5359243"/>
              <a:gd name="connsiteX2560" fmla="*/ 6909483 w 8191242"/>
              <a:gd name="connsiteY2560" fmla="*/ 2220033 h 5359243"/>
              <a:gd name="connsiteX2561" fmla="*/ 6940463 w 8191242"/>
              <a:gd name="connsiteY2561" fmla="*/ 2203252 h 5359243"/>
              <a:gd name="connsiteX2562" fmla="*/ 6154615 w 8191242"/>
              <a:gd name="connsiteY2562" fmla="*/ 2201962 h 5359243"/>
              <a:gd name="connsiteX2563" fmla="*/ 6159950 w 8191242"/>
              <a:gd name="connsiteY2563" fmla="*/ 2215867 h 5359243"/>
              <a:gd name="connsiteX2564" fmla="*/ 6160959 w 8191242"/>
              <a:gd name="connsiteY2564" fmla="*/ 2228452 h 5359243"/>
              <a:gd name="connsiteX2565" fmla="*/ 6141546 w 8191242"/>
              <a:gd name="connsiteY2565" fmla="*/ 2216350 h 5359243"/>
              <a:gd name="connsiteX2566" fmla="*/ 6138266 w 8191242"/>
              <a:gd name="connsiteY2566" fmla="*/ 2216730 h 5359243"/>
              <a:gd name="connsiteX2567" fmla="*/ 6138760 w 8191242"/>
              <a:gd name="connsiteY2567" fmla="*/ 2219984 h 5359243"/>
              <a:gd name="connsiteX2568" fmla="*/ 6149848 w 8191242"/>
              <a:gd name="connsiteY2568" fmla="*/ 2259237 h 5359243"/>
              <a:gd name="connsiteX2569" fmla="*/ 6125655 w 8191242"/>
              <a:gd name="connsiteY2569" fmla="*/ 2218976 h 5359243"/>
              <a:gd name="connsiteX2570" fmla="*/ 6125655 w 8191242"/>
              <a:gd name="connsiteY2570" fmla="*/ 2267289 h 5359243"/>
              <a:gd name="connsiteX2571" fmla="*/ 6140398 w 8191242"/>
              <a:gd name="connsiteY2571" fmla="*/ 2279745 h 5359243"/>
              <a:gd name="connsiteX2572" fmla="*/ 6140696 w 8191242"/>
              <a:gd name="connsiteY2572" fmla="*/ 2282263 h 5359243"/>
              <a:gd name="connsiteX2573" fmla="*/ 6145469 w 8191242"/>
              <a:gd name="connsiteY2573" fmla="*/ 2278792 h 5359243"/>
              <a:gd name="connsiteX2574" fmla="*/ 6145469 w 8191242"/>
              <a:gd name="connsiteY2574" fmla="*/ 2263302 h 5359243"/>
              <a:gd name="connsiteX2575" fmla="*/ 6147824 w 8191242"/>
              <a:gd name="connsiteY2575" fmla="*/ 2282142 h 5359243"/>
              <a:gd name="connsiteX2576" fmla="*/ 6149218 w 8191242"/>
              <a:gd name="connsiteY2576" fmla="*/ 2279996 h 5359243"/>
              <a:gd name="connsiteX2577" fmla="*/ 6182105 w 8191242"/>
              <a:gd name="connsiteY2577" fmla="*/ 2283394 h 5359243"/>
              <a:gd name="connsiteX2578" fmla="*/ 6157912 w 8191242"/>
              <a:gd name="connsiteY2578" fmla="*/ 2291445 h 5359243"/>
              <a:gd name="connsiteX2579" fmla="*/ 6182105 w 8191242"/>
              <a:gd name="connsiteY2579" fmla="*/ 2339758 h 5359243"/>
              <a:gd name="connsiteX2580" fmla="*/ 6186255 w 8191242"/>
              <a:gd name="connsiteY2580" fmla="*/ 2335614 h 5359243"/>
              <a:gd name="connsiteX2581" fmla="*/ 6185515 w 8191242"/>
              <a:gd name="connsiteY2581" fmla="*/ 2332361 h 5359243"/>
              <a:gd name="connsiteX2582" fmla="*/ 6187518 w 8191242"/>
              <a:gd name="connsiteY2582" fmla="*/ 2331815 h 5359243"/>
              <a:gd name="connsiteX2583" fmla="*/ 6182105 w 8191242"/>
              <a:gd name="connsiteY2583" fmla="*/ 2315601 h 5359243"/>
              <a:gd name="connsiteX2584" fmla="*/ 6182105 w 8191242"/>
              <a:gd name="connsiteY2584" fmla="*/ 2291445 h 5359243"/>
              <a:gd name="connsiteX2585" fmla="*/ 6199113 w 8191242"/>
              <a:gd name="connsiteY2585" fmla="*/ 2309562 h 5359243"/>
              <a:gd name="connsiteX2586" fmla="*/ 6199197 w 8191242"/>
              <a:gd name="connsiteY2586" fmla="*/ 2309447 h 5359243"/>
              <a:gd name="connsiteX2587" fmla="*/ 6188064 w 8191242"/>
              <a:gd name="connsiteY2587" fmla="*/ 2302025 h 5359243"/>
              <a:gd name="connsiteX2588" fmla="*/ 6201618 w 8191242"/>
              <a:gd name="connsiteY2588" fmla="*/ 2294281 h 5359243"/>
              <a:gd name="connsiteX2589" fmla="*/ 6202598 w 8191242"/>
              <a:gd name="connsiteY2589" fmla="*/ 2290362 h 5359243"/>
              <a:gd name="connsiteX2590" fmla="*/ 6196216 w 8191242"/>
              <a:gd name="connsiteY2590" fmla="*/ 2285406 h 5359243"/>
              <a:gd name="connsiteX2591" fmla="*/ 6190170 w 8191242"/>
              <a:gd name="connsiteY2591" fmla="*/ 2283394 h 5359243"/>
              <a:gd name="connsiteX2592" fmla="*/ 6190170 w 8191242"/>
              <a:gd name="connsiteY2592" fmla="*/ 2251185 h 5359243"/>
              <a:gd name="connsiteX2593" fmla="*/ 6198231 w 8191242"/>
              <a:gd name="connsiteY2593" fmla="*/ 2275341 h 5359243"/>
              <a:gd name="connsiteX2594" fmla="*/ 6214360 w 8191242"/>
              <a:gd name="connsiteY2594" fmla="*/ 2283394 h 5359243"/>
              <a:gd name="connsiteX2595" fmla="*/ 6222424 w 8191242"/>
              <a:gd name="connsiteY2595" fmla="*/ 2251185 h 5359243"/>
              <a:gd name="connsiteX2596" fmla="*/ 6202264 w 8191242"/>
              <a:gd name="connsiteY2596" fmla="*/ 2219982 h 5359243"/>
              <a:gd name="connsiteX2597" fmla="*/ 6197136 w 8191242"/>
              <a:gd name="connsiteY2597" fmla="*/ 2214102 h 5359243"/>
              <a:gd name="connsiteX2598" fmla="*/ 6184862 w 8191242"/>
              <a:gd name="connsiteY2598" fmla="*/ 2213302 h 5359243"/>
              <a:gd name="connsiteX2599" fmla="*/ 6187838 w 8191242"/>
              <a:gd name="connsiteY2599" fmla="*/ 2220679 h 5359243"/>
              <a:gd name="connsiteX2600" fmla="*/ 6208584 w 8191242"/>
              <a:gd name="connsiteY2600" fmla="*/ 2253595 h 5359243"/>
              <a:gd name="connsiteX2601" fmla="*/ 6167091 w 8191242"/>
              <a:gd name="connsiteY2601" fmla="*/ 2253595 h 5359243"/>
              <a:gd name="connsiteX2602" fmla="*/ 6175390 w 8191242"/>
              <a:gd name="connsiteY2602" fmla="*/ 2237137 h 5359243"/>
              <a:gd name="connsiteX2603" fmla="*/ 6183688 w 8191242"/>
              <a:gd name="connsiteY2603" fmla="*/ 2228906 h 5359243"/>
              <a:gd name="connsiteX2604" fmla="*/ 6174484 w 8191242"/>
              <a:gd name="connsiteY2604" fmla="*/ 2217823 h 5359243"/>
              <a:gd name="connsiteX2605" fmla="*/ 6173630 w 8191242"/>
              <a:gd name="connsiteY2605" fmla="*/ 2218511 h 5359243"/>
              <a:gd name="connsiteX2606" fmla="*/ 6174041 w 8191242"/>
              <a:gd name="connsiteY2606" fmla="*/ 2218976 h 5359243"/>
              <a:gd name="connsiteX2607" fmla="*/ 6172724 w 8191242"/>
              <a:gd name="connsiteY2607" fmla="*/ 2219239 h 5359243"/>
              <a:gd name="connsiteX2608" fmla="*/ 6169065 w 8191242"/>
              <a:gd name="connsiteY2608" fmla="*/ 2222183 h 5359243"/>
              <a:gd name="connsiteX2609" fmla="*/ 6168496 w 8191242"/>
              <a:gd name="connsiteY2609" fmla="*/ 2218290 h 5359243"/>
              <a:gd name="connsiteX2610" fmla="*/ 6164089 w 8191242"/>
              <a:gd name="connsiteY2610" fmla="*/ 2214690 h 5359243"/>
              <a:gd name="connsiteX2611" fmla="*/ 6160959 w 8191242"/>
              <a:gd name="connsiteY2611" fmla="*/ 2214252 h 5359243"/>
              <a:gd name="connsiteX2612" fmla="*/ 6161767 w 8191242"/>
              <a:gd name="connsiteY2612" fmla="*/ 2212673 h 5359243"/>
              <a:gd name="connsiteX2613" fmla="*/ 6497863 w 8191242"/>
              <a:gd name="connsiteY2613" fmla="*/ 2199920 h 5359243"/>
              <a:gd name="connsiteX2614" fmla="*/ 6491003 w 8191242"/>
              <a:gd name="connsiteY2614" fmla="*/ 2200823 h 5359243"/>
              <a:gd name="connsiteX2615" fmla="*/ 6493081 w 8191242"/>
              <a:gd name="connsiteY2615" fmla="*/ 2205894 h 5359243"/>
              <a:gd name="connsiteX2616" fmla="*/ 6488544 w 8191242"/>
              <a:gd name="connsiteY2616" fmla="*/ 2251185 h 5359243"/>
              <a:gd name="connsiteX2617" fmla="*/ 6504673 w 8191242"/>
              <a:gd name="connsiteY2617" fmla="*/ 2259237 h 5359243"/>
              <a:gd name="connsiteX2618" fmla="*/ 6500640 w 8191242"/>
              <a:gd name="connsiteY2618" fmla="*/ 2229042 h 5359243"/>
              <a:gd name="connsiteX2619" fmla="*/ 7527664 w 8191242"/>
              <a:gd name="connsiteY2619" fmla="*/ 2199614 h 5359243"/>
              <a:gd name="connsiteX2620" fmla="*/ 7528122 w 8191242"/>
              <a:gd name="connsiteY2620" fmla="*/ 2200038 h 5359243"/>
              <a:gd name="connsiteX2621" fmla="*/ 7527978 w 8191242"/>
              <a:gd name="connsiteY2621" fmla="*/ 2200162 h 5359243"/>
              <a:gd name="connsiteX2622" fmla="*/ 7359973 w 8191242"/>
              <a:gd name="connsiteY2622" fmla="*/ 2195508 h 5359243"/>
              <a:gd name="connsiteX2623" fmla="*/ 7391983 w 8191242"/>
              <a:gd name="connsiteY2623" fmla="*/ 2252431 h 5359243"/>
              <a:gd name="connsiteX2624" fmla="*/ 7399986 w 8191242"/>
              <a:gd name="connsiteY2624" fmla="*/ 2219903 h 5359243"/>
              <a:gd name="connsiteX2625" fmla="*/ 7423996 w 8191242"/>
              <a:gd name="connsiteY2625" fmla="*/ 2309354 h 5359243"/>
              <a:gd name="connsiteX2626" fmla="*/ 7431996 w 8191242"/>
              <a:gd name="connsiteY2626" fmla="*/ 2276827 h 5359243"/>
              <a:gd name="connsiteX2627" fmla="*/ 7440000 w 8191242"/>
              <a:gd name="connsiteY2627" fmla="*/ 2309354 h 5359243"/>
              <a:gd name="connsiteX2628" fmla="*/ 7431996 w 8191242"/>
              <a:gd name="connsiteY2628" fmla="*/ 2317487 h 5359243"/>
              <a:gd name="connsiteX2629" fmla="*/ 7391983 w 8191242"/>
              <a:gd name="connsiteY2629" fmla="*/ 2317487 h 5359243"/>
              <a:gd name="connsiteX2630" fmla="*/ 7386982 w 8191242"/>
              <a:gd name="connsiteY2630" fmla="*/ 2308340 h 5359243"/>
              <a:gd name="connsiteX2631" fmla="*/ 7378175 w 8191242"/>
              <a:gd name="connsiteY2631" fmla="*/ 2296133 h 5359243"/>
              <a:gd name="connsiteX2632" fmla="*/ 7378025 w 8191242"/>
              <a:gd name="connsiteY2632" fmla="*/ 2295172 h 5359243"/>
              <a:gd name="connsiteX2633" fmla="*/ 7391983 w 8191242"/>
              <a:gd name="connsiteY2633" fmla="*/ 2309354 h 5359243"/>
              <a:gd name="connsiteX2634" fmla="*/ 7407989 w 8191242"/>
              <a:gd name="connsiteY2634" fmla="*/ 2301224 h 5359243"/>
              <a:gd name="connsiteX2635" fmla="*/ 7407989 w 8191242"/>
              <a:gd name="connsiteY2635" fmla="*/ 2276827 h 5359243"/>
              <a:gd name="connsiteX2636" fmla="*/ 7383980 w 8191242"/>
              <a:gd name="connsiteY2636" fmla="*/ 2284959 h 5359243"/>
              <a:gd name="connsiteX2637" fmla="*/ 7367973 w 8191242"/>
              <a:gd name="connsiteY2637" fmla="*/ 2236169 h 5359243"/>
              <a:gd name="connsiteX2638" fmla="*/ 7375977 w 8191242"/>
              <a:gd name="connsiteY2638" fmla="*/ 2281910 h 5359243"/>
              <a:gd name="connsiteX2639" fmla="*/ 7378025 w 8191242"/>
              <a:gd name="connsiteY2639" fmla="*/ 2295172 h 5359243"/>
              <a:gd name="connsiteX2640" fmla="*/ 7375977 w 8191242"/>
              <a:gd name="connsiteY2640" fmla="*/ 2293091 h 5359243"/>
              <a:gd name="connsiteX2641" fmla="*/ 7378175 w 8191242"/>
              <a:gd name="connsiteY2641" fmla="*/ 2296133 h 5359243"/>
              <a:gd name="connsiteX2642" fmla="*/ 7383980 w 8191242"/>
              <a:gd name="connsiteY2642" fmla="*/ 2333752 h 5359243"/>
              <a:gd name="connsiteX2643" fmla="*/ 7351969 w 8191242"/>
              <a:gd name="connsiteY2643" fmla="*/ 2350015 h 5359243"/>
              <a:gd name="connsiteX2644" fmla="*/ 7319956 w 8191242"/>
              <a:gd name="connsiteY2644" fmla="*/ 2325619 h 5359243"/>
              <a:gd name="connsiteX2645" fmla="*/ 7327959 w 8191242"/>
              <a:gd name="connsiteY2645" fmla="*/ 2301224 h 5359243"/>
              <a:gd name="connsiteX2646" fmla="*/ 7359973 w 8191242"/>
              <a:gd name="connsiteY2646" fmla="*/ 2325619 h 5359243"/>
              <a:gd name="connsiteX2647" fmla="*/ 7367973 w 8191242"/>
              <a:gd name="connsiteY2647" fmla="*/ 2293091 h 5359243"/>
              <a:gd name="connsiteX2648" fmla="*/ 7367973 w 8191242"/>
              <a:gd name="connsiteY2648" fmla="*/ 2260564 h 5359243"/>
              <a:gd name="connsiteX2649" fmla="*/ 7343965 w 8191242"/>
              <a:gd name="connsiteY2649" fmla="*/ 2236169 h 5359243"/>
              <a:gd name="connsiteX2650" fmla="*/ 7359973 w 8191242"/>
              <a:gd name="connsiteY2650" fmla="*/ 2244299 h 5359243"/>
              <a:gd name="connsiteX2651" fmla="*/ 7359973 w 8191242"/>
              <a:gd name="connsiteY2651" fmla="*/ 2211770 h 5359243"/>
              <a:gd name="connsiteX2652" fmla="*/ 7359973 w 8191242"/>
              <a:gd name="connsiteY2652" fmla="*/ 2236169 h 5359243"/>
              <a:gd name="connsiteX2653" fmla="*/ 7359973 w 8191242"/>
              <a:gd name="connsiteY2653" fmla="*/ 2195508 h 5359243"/>
              <a:gd name="connsiteX2654" fmla="*/ 7087613 w 8191242"/>
              <a:gd name="connsiteY2654" fmla="*/ 2195508 h 5359243"/>
              <a:gd name="connsiteX2655" fmla="*/ 7079868 w 8191242"/>
              <a:gd name="connsiteY2655" fmla="*/ 2238105 h 5359243"/>
              <a:gd name="connsiteX2656" fmla="*/ 7087613 w 8191242"/>
              <a:gd name="connsiteY2656" fmla="*/ 2195508 h 5359243"/>
              <a:gd name="connsiteX2657" fmla="*/ 6149848 w 8191242"/>
              <a:gd name="connsiteY2657" fmla="*/ 2194822 h 5359243"/>
              <a:gd name="connsiteX2658" fmla="*/ 6145004 w 8191242"/>
              <a:gd name="connsiteY2658" fmla="*/ 2199110 h 5359243"/>
              <a:gd name="connsiteX2659" fmla="*/ 6151773 w 8191242"/>
              <a:gd name="connsiteY2659" fmla="*/ 2197705 h 5359243"/>
              <a:gd name="connsiteX2660" fmla="*/ 6778815 w 8191242"/>
              <a:gd name="connsiteY2660" fmla="*/ 2191755 h 5359243"/>
              <a:gd name="connsiteX2661" fmla="*/ 6778816 w 8191242"/>
              <a:gd name="connsiteY2661" fmla="*/ 2191756 h 5359243"/>
              <a:gd name="connsiteX2662" fmla="*/ 6778815 w 8191242"/>
              <a:gd name="connsiteY2662" fmla="*/ 2191757 h 5359243"/>
              <a:gd name="connsiteX2663" fmla="*/ 6778815 w 8191242"/>
              <a:gd name="connsiteY2663" fmla="*/ 2191756 h 5359243"/>
              <a:gd name="connsiteX2664" fmla="*/ 6323060 w 8191242"/>
              <a:gd name="connsiteY2664" fmla="*/ 2190464 h 5359243"/>
              <a:gd name="connsiteX2665" fmla="*/ 6322228 w 8191242"/>
              <a:gd name="connsiteY2665" fmla="*/ 2192363 h 5359243"/>
              <a:gd name="connsiteX2666" fmla="*/ 6322838 w 8191242"/>
              <a:gd name="connsiteY2666" fmla="*/ 2198475 h 5359243"/>
              <a:gd name="connsiteX2667" fmla="*/ 6323060 w 8191242"/>
              <a:gd name="connsiteY2667" fmla="*/ 2198394 h 5359243"/>
              <a:gd name="connsiteX2668" fmla="*/ 6322866 w 8191242"/>
              <a:gd name="connsiteY2668" fmla="*/ 2198753 h 5359243"/>
              <a:gd name="connsiteX2669" fmla="*/ 6326317 w 8191242"/>
              <a:gd name="connsiteY2669" fmla="*/ 2233302 h 5359243"/>
              <a:gd name="connsiteX2670" fmla="*/ 6312241 w 8191242"/>
              <a:gd name="connsiteY2670" fmla="*/ 2205111 h 5359243"/>
              <a:gd name="connsiteX2671" fmla="*/ 6297539 w 8191242"/>
              <a:gd name="connsiteY2671" fmla="*/ 2203978 h 5359243"/>
              <a:gd name="connsiteX2672" fmla="*/ 6290582 w 8191242"/>
              <a:gd name="connsiteY2672" fmla="*/ 2198869 h 5359243"/>
              <a:gd name="connsiteX2673" fmla="*/ 6288996 w 8191242"/>
              <a:gd name="connsiteY2673" fmla="*/ 2212060 h 5359243"/>
              <a:gd name="connsiteX2674" fmla="*/ 6289120 w 8191242"/>
              <a:gd name="connsiteY2674" fmla="*/ 2214173 h 5359243"/>
              <a:gd name="connsiteX2675" fmla="*/ 6291246 w 8191242"/>
              <a:gd name="connsiteY2675" fmla="*/ 2221169 h 5359243"/>
              <a:gd name="connsiteX2676" fmla="*/ 6298745 w 8191242"/>
              <a:gd name="connsiteY2676" fmla="*/ 2238040 h 5359243"/>
              <a:gd name="connsiteX2677" fmla="*/ 6294970 w 8191242"/>
              <a:gd name="connsiteY2677" fmla="*/ 2233425 h 5359243"/>
              <a:gd name="connsiteX2678" fmla="*/ 6296157 w 8191242"/>
              <a:gd name="connsiteY2678" fmla="*/ 2237330 h 5359243"/>
              <a:gd name="connsiteX2679" fmla="*/ 6287988 w 8191242"/>
              <a:gd name="connsiteY2679" fmla="*/ 2233303 h 5359243"/>
              <a:gd name="connsiteX2680" fmla="*/ 6286774 w 8191242"/>
              <a:gd name="connsiteY2680" fmla="*/ 2229074 h 5359243"/>
              <a:gd name="connsiteX2681" fmla="*/ 6282533 w 8191242"/>
              <a:gd name="connsiteY2681" fmla="*/ 2230110 h 5359243"/>
              <a:gd name="connsiteX2682" fmla="*/ 6282533 w 8191242"/>
              <a:gd name="connsiteY2682" fmla="*/ 2214252 h 5359243"/>
              <a:gd name="connsiteX2683" fmla="*/ 6279355 w 8191242"/>
              <a:gd name="connsiteY2683" fmla="*/ 2209752 h 5359243"/>
              <a:gd name="connsiteX2684" fmla="*/ 6279064 w 8191242"/>
              <a:gd name="connsiteY2684" fmla="*/ 2213166 h 5359243"/>
              <a:gd name="connsiteX2685" fmla="*/ 6276677 w 8191242"/>
              <a:gd name="connsiteY2685" fmla="*/ 2217445 h 5359243"/>
              <a:gd name="connsiteX2686" fmla="*/ 6273071 w 8191242"/>
              <a:gd name="connsiteY2686" fmla="*/ 2207878 h 5359243"/>
              <a:gd name="connsiteX2687" fmla="*/ 6271715 w 8191242"/>
              <a:gd name="connsiteY2687" fmla="*/ 2208439 h 5359243"/>
              <a:gd name="connsiteX2688" fmla="*/ 6271023 w 8191242"/>
              <a:gd name="connsiteY2688" fmla="*/ 2215808 h 5359243"/>
              <a:gd name="connsiteX2689" fmla="*/ 6280070 w 8191242"/>
              <a:gd name="connsiteY2689" fmla="*/ 2237330 h 5359243"/>
              <a:gd name="connsiteX2690" fmla="*/ 6290472 w 8191242"/>
              <a:gd name="connsiteY2690" fmla="*/ 2245172 h 5359243"/>
              <a:gd name="connsiteX2691" fmla="*/ 6284875 w 8191242"/>
              <a:gd name="connsiteY2691" fmla="*/ 2236196 h 5359243"/>
              <a:gd name="connsiteX2692" fmla="*/ 6303269 w 8191242"/>
              <a:gd name="connsiteY2692" fmla="*/ 2244910 h 5359243"/>
              <a:gd name="connsiteX2693" fmla="*/ 6305462 w 8191242"/>
              <a:gd name="connsiteY2693" fmla="*/ 2246428 h 5359243"/>
              <a:gd name="connsiteX2694" fmla="*/ 6312241 w 8191242"/>
              <a:gd name="connsiteY2694" fmla="*/ 2245384 h 5359243"/>
              <a:gd name="connsiteX2695" fmla="*/ 6313076 w 8191242"/>
              <a:gd name="connsiteY2695" fmla="*/ 2251700 h 5359243"/>
              <a:gd name="connsiteX2696" fmla="*/ 6315854 w 8191242"/>
              <a:gd name="connsiteY2696" fmla="*/ 2253623 h 5359243"/>
              <a:gd name="connsiteX2697" fmla="*/ 6313433 w 8191242"/>
              <a:gd name="connsiteY2697" fmla="*/ 2260022 h 5359243"/>
              <a:gd name="connsiteX2698" fmla="*/ 6309365 w 8191242"/>
              <a:gd name="connsiteY2698" fmla="*/ 2259293 h 5359243"/>
              <a:gd name="connsiteX2699" fmla="*/ 6309225 w 8191242"/>
              <a:gd name="connsiteY2699" fmla="*/ 2259479 h 5359243"/>
              <a:gd name="connsiteX2700" fmla="*/ 6306587 w 8191242"/>
              <a:gd name="connsiteY2700" fmla="*/ 2268037 h 5359243"/>
              <a:gd name="connsiteX2701" fmla="*/ 6308130 w 8191242"/>
              <a:gd name="connsiteY2701" fmla="*/ 2272845 h 5359243"/>
              <a:gd name="connsiteX2702" fmla="*/ 6308875 w 8191242"/>
              <a:gd name="connsiteY2702" fmla="*/ 2272731 h 5359243"/>
              <a:gd name="connsiteX2703" fmla="*/ 6315644 w 8191242"/>
              <a:gd name="connsiteY2703" fmla="*/ 2270637 h 5359243"/>
              <a:gd name="connsiteX2704" fmla="*/ 6315257 w 8191242"/>
              <a:gd name="connsiteY2704" fmla="*/ 2265520 h 5359243"/>
              <a:gd name="connsiteX2705" fmla="*/ 6319153 w 8191242"/>
              <a:gd name="connsiteY2705" fmla="*/ 2257214 h 5359243"/>
              <a:gd name="connsiteX2706" fmla="*/ 6322847 w 8191242"/>
              <a:gd name="connsiteY2706" fmla="*/ 2255694 h 5359243"/>
              <a:gd name="connsiteX2707" fmla="*/ 6323060 w 8191242"/>
              <a:gd name="connsiteY2707" fmla="*/ 2253898 h 5359243"/>
              <a:gd name="connsiteX2708" fmla="*/ 6324176 w 8191242"/>
              <a:gd name="connsiteY2708" fmla="*/ 2249629 h 5359243"/>
              <a:gd name="connsiteX2709" fmla="*/ 6316264 w 8191242"/>
              <a:gd name="connsiteY2709" fmla="*/ 2242364 h 5359243"/>
              <a:gd name="connsiteX2710" fmla="*/ 6326782 w 8191242"/>
              <a:gd name="connsiteY2710" fmla="*/ 2237973 h 5359243"/>
              <a:gd name="connsiteX2711" fmla="*/ 6328300 w 8191242"/>
              <a:gd name="connsiteY2711" fmla="*/ 2253172 h 5359243"/>
              <a:gd name="connsiteX2712" fmla="*/ 6328404 w 8191242"/>
              <a:gd name="connsiteY2712" fmla="*/ 2253330 h 5359243"/>
              <a:gd name="connsiteX2713" fmla="*/ 6335364 w 8191242"/>
              <a:gd name="connsiteY2713" fmla="*/ 2243623 h 5359243"/>
              <a:gd name="connsiteX2714" fmla="*/ 6344411 w 8191242"/>
              <a:gd name="connsiteY2714" fmla="*/ 2205111 h 5359243"/>
              <a:gd name="connsiteX2715" fmla="*/ 6340804 w 8191242"/>
              <a:gd name="connsiteY2715" fmla="*/ 2195719 h 5359243"/>
              <a:gd name="connsiteX2716" fmla="*/ 6337242 w 8191242"/>
              <a:gd name="connsiteY2716" fmla="*/ 2197403 h 5359243"/>
              <a:gd name="connsiteX2717" fmla="*/ 6332683 w 8191242"/>
              <a:gd name="connsiteY2717" fmla="*/ 2199509 h 5359243"/>
              <a:gd name="connsiteX2718" fmla="*/ 6331990 w 8191242"/>
              <a:gd name="connsiteY2718" fmla="*/ 2195388 h 5359243"/>
              <a:gd name="connsiteX2719" fmla="*/ 6328326 w 8191242"/>
              <a:gd name="connsiteY2719" fmla="*/ 2197057 h 5359243"/>
              <a:gd name="connsiteX2720" fmla="*/ 6331434 w 8191242"/>
              <a:gd name="connsiteY2720" fmla="*/ 2192077 h 5359243"/>
              <a:gd name="connsiteX2721" fmla="*/ 6331163 w 8191242"/>
              <a:gd name="connsiteY2721" fmla="*/ 2190464 h 5359243"/>
              <a:gd name="connsiteX2722" fmla="*/ 6323060 w 8191242"/>
              <a:gd name="connsiteY2722" fmla="*/ 2190464 h 5359243"/>
              <a:gd name="connsiteX2723" fmla="*/ 7207655 w 8191242"/>
              <a:gd name="connsiteY2723" fmla="*/ 2188870 h 5359243"/>
              <a:gd name="connsiteX2724" fmla="*/ 7223145 w 8191242"/>
              <a:gd name="connsiteY2724" fmla="*/ 2213763 h 5359243"/>
              <a:gd name="connsiteX2725" fmla="*/ 7215400 w 8191242"/>
              <a:gd name="connsiteY2725" fmla="*/ 2222063 h 5359243"/>
              <a:gd name="connsiteX2726" fmla="*/ 7192166 w 8191242"/>
              <a:gd name="connsiteY2726" fmla="*/ 2230361 h 5359243"/>
              <a:gd name="connsiteX2727" fmla="*/ 7192166 w 8191242"/>
              <a:gd name="connsiteY2727" fmla="*/ 2197167 h 5359243"/>
              <a:gd name="connsiteX2728" fmla="*/ 7207655 w 8191242"/>
              <a:gd name="connsiteY2728" fmla="*/ 2188870 h 5359243"/>
              <a:gd name="connsiteX2729" fmla="*/ 7053728 w 8191242"/>
              <a:gd name="connsiteY2729" fmla="*/ 2187763 h 5359243"/>
              <a:gd name="connsiteX2730" fmla="*/ 7079868 w 8191242"/>
              <a:gd name="connsiteY2730" fmla="*/ 2229715 h 5359243"/>
              <a:gd name="connsiteX2731" fmla="*/ 7053728 w 8191242"/>
              <a:gd name="connsiteY2731" fmla="*/ 2238105 h 5359243"/>
              <a:gd name="connsiteX2732" fmla="*/ 7045015 w 8191242"/>
              <a:gd name="connsiteY2732" fmla="*/ 2212934 h 5359243"/>
              <a:gd name="connsiteX2733" fmla="*/ 7053728 w 8191242"/>
              <a:gd name="connsiteY2733" fmla="*/ 2187763 h 5359243"/>
              <a:gd name="connsiteX2734" fmla="*/ 6657892 w 8191242"/>
              <a:gd name="connsiteY2734" fmla="*/ 2186770 h 5359243"/>
              <a:gd name="connsiteX2735" fmla="*/ 6649828 w 8191242"/>
              <a:gd name="connsiteY2735" fmla="*/ 2202875 h 5359243"/>
              <a:gd name="connsiteX2736" fmla="*/ 6665956 w 8191242"/>
              <a:gd name="connsiteY2736" fmla="*/ 2218976 h 5359243"/>
              <a:gd name="connsiteX2737" fmla="*/ 6665956 w 8191242"/>
              <a:gd name="connsiteY2737" fmla="*/ 2235081 h 5359243"/>
              <a:gd name="connsiteX2738" fmla="*/ 6641763 w 8191242"/>
              <a:gd name="connsiteY2738" fmla="*/ 2227029 h 5359243"/>
              <a:gd name="connsiteX2739" fmla="*/ 6657892 w 8191242"/>
              <a:gd name="connsiteY2739" fmla="*/ 2275341 h 5359243"/>
              <a:gd name="connsiteX2740" fmla="*/ 6650836 w 8191242"/>
              <a:gd name="connsiteY2740" fmla="*/ 2273328 h 5359243"/>
              <a:gd name="connsiteX2741" fmla="*/ 6650447 w 8191242"/>
              <a:gd name="connsiteY2741" fmla="*/ 2277215 h 5359243"/>
              <a:gd name="connsiteX2742" fmla="*/ 6681809 w 8191242"/>
              <a:gd name="connsiteY2742" fmla="*/ 2273653 h 5359243"/>
              <a:gd name="connsiteX2743" fmla="*/ 6681077 w 8191242"/>
              <a:gd name="connsiteY2743" fmla="*/ 2269176 h 5359243"/>
              <a:gd name="connsiteX2744" fmla="*/ 6690149 w 8191242"/>
              <a:gd name="connsiteY2744" fmla="*/ 2243132 h 5359243"/>
              <a:gd name="connsiteX2745" fmla="*/ 6674021 w 8191242"/>
              <a:gd name="connsiteY2745" fmla="*/ 2227029 h 5359243"/>
              <a:gd name="connsiteX2746" fmla="*/ 6674021 w 8191242"/>
              <a:gd name="connsiteY2746" fmla="*/ 2243132 h 5359243"/>
              <a:gd name="connsiteX2747" fmla="*/ 6674021 w 8191242"/>
              <a:gd name="connsiteY2747" fmla="*/ 2202875 h 5359243"/>
              <a:gd name="connsiteX2748" fmla="*/ 6657892 w 8191242"/>
              <a:gd name="connsiteY2748" fmla="*/ 2186770 h 5359243"/>
              <a:gd name="connsiteX2749" fmla="*/ 6133720 w 8191242"/>
              <a:gd name="connsiteY2749" fmla="*/ 2186770 h 5359243"/>
              <a:gd name="connsiteX2750" fmla="*/ 6135879 w 8191242"/>
              <a:gd name="connsiteY2750" fmla="*/ 2201004 h 5359243"/>
              <a:gd name="connsiteX2751" fmla="*/ 6142809 w 8191242"/>
              <a:gd name="connsiteY2751" fmla="*/ 2199566 h 5359243"/>
              <a:gd name="connsiteX2752" fmla="*/ 6141784 w 8191242"/>
              <a:gd name="connsiteY2752" fmla="*/ 2186770 h 5359243"/>
              <a:gd name="connsiteX2753" fmla="*/ 6133720 w 8191242"/>
              <a:gd name="connsiteY2753" fmla="*/ 2186770 h 5359243"/>
              <a:gd name="connsiteX2754" fmla="*/ 7517016 w 8191242"/>
              <a:gd name="connsiteY2754" fmla="*/ 2186689 h 5359243"/>
              <a:gd name="connsiteX2755" fmla="*/ 7522570 w 8191242"/>
              <a:gd name="connsiteY2755" fmla="*/ 2190719 h 5359243"/>
              <a:gd name="connsiteX2756" fmla="*/ 7527664 w 8191242"/>
              <a:gd name="connsiteY2756" fmla="*/ 2199614 h 5359243"/>
              <a:gd name="connsiteX2757" fmla="*/ 7524588 w 8191242"/>
              <a:gd name="connsiteY2757" fmla="*/ 2196764 h 5359243"/>
              <a:gd name="connsiteX2758" fmla="*/ 7514492 w 8191242"/>
              <a:gd name="connsiteY2758" fmla="*/ 2188705 h 5359243"/>
              <a:gd name="connsiteX2759" fmla="*/ 7517016 w 8191242"/>
              <a:gd name="connsiteY2759" fmla="*/ 2186689 h 5359243"/>
              <a:gd name="connsiteX2760" fmla="*/ 6495809 w 8191242"/>
              <a:gd name="connsiteY2760" fmla="*/ 2186654 h 5359243"/>
              <a:gd name="connsiteX2761" fmla="*/ 6496668 w 8191242"/>
              <a:gd name="connsiteY2761" fmla="*/ 2187392 h 5359243"/>
              <a:gd name="connsiteX2762" fmla="*/ 6496609 w 8191242"/>
              <a:gd name="connsiteY2762" fmla="*/ 2186770 h 5359243"/>
              <a:gd name="connsiteX2763" fmla="*/ 6363584 w 8191242"/>
              <a:gd name="connsiteY2763" fmla="*/ 2182537 h 5359243"/>
              <a:gd name="connsiteX2764" fmla="*/ 6355478 w 8191242"/>
              <a:gd name="connsiteY2764" fmla="*/ 2198394 h 5359243"/>
              <a:gd name="connsiteX2765" fmla="*/ 6347181 w 8191242"/>
              <a:gd name="connsiteY2765" fmla="*/ 2194820 h 5359243"/>
              <a:gd name="connsiteX2766" fmla="*/ 6352017 w 8191242"/>
              <a:gd name="connsiteY2766" fmla="*/ 2219034 h 5359243"/>
              <a:gd name="connsiteX2767" fmla="*/ 6352822 w 8191242"/>
              <a:gd name="connsiteY2767" fmla="*/ 2220530 h 5359243"/>
              <a:gd name="connsiteX2768" fmla="*/ 6360498 w 8191242"/>
              <a:gd name="connsiteY2768" fmla="*/ 2206119 h 5359243"/>
              <a:gd name="connsiteX2769" fmla="*/ 6368541 w 8191242"/>
              <a:gd name="connsiteY2769" fmla="*/ 2197057 h 5359243"/>
              <a:gd name="connsiteX2770" fmla="*/ 6371772 w 8191242"/>
              <a:gd name="connsiteY2770" fmla="*/ 2208509 h 5359243"/>
              <a:gd name="connsiteX2771" fmla="*/ 6377742 w 8191242"/>
              <a:gd name="connsiteY2771" fmla="*/ 2210102 h 5359243"/>
              <a:gd name="connsiteX2772" fmla="*/ 6377425 w 8191242"/>
              <a:gd name="connsiteY2772" fmla="*/ 2203374 h 5359243"/>
              <a:gd name="connsiteX2773" fmla="*/ 6384776 w 8191242"/>
              <a:gd name="connsiteY2773" fmla="*/ 2195508 h 5359243"/>
              <a:gd name="connsiteX2774" fmla="*/ 6383687 w 8191242"/>
              <a:gd name="connsiteY2774" fmla="*/ 2205341 h 5359243"/>
              <a:gd name="connsiteX2775" fmla="*/ 6383288 w 8191242"/>
              <a:gd name="connsiteY2775" fmla="*/ 2209810 h 5359243"/>
              <a:gd name="connsiteX2776" fmla="*/ 6393977 w 8191242"/>
              <a:gd name="connsiteY2776" fmla="*/ 2206324 h 5359243"/>
              <a:gd name="connsiteX2777" fmla="*/ 6395953 w 8191242"/>
              <a:gd name="connsiteY2777" fmla="*/ 2205496 h 5359243"/>
              <a:gd name="connsiteX2778" fmla="*/ 6394456 w 8191242"/>
              <a:gd name="connsiteY2778" fmla="*/ 2196669 h 5359243"/>
              <a:gd name="connsiteX2779" fmla="*/ 6398758 w 8191242"/>
              <a:gd name="connsiteY2779" fmla="*/ 2204319 h 5359243"/>
              <a:gd name="connsiteX2780" fmla="*/ 6404615 w 8191242"/>
              <a:gd name="connsiteY2780" fmla="*/ 2201864 h 5359243"/>
              <a:gd name="connsiteX2781" fmla="*/ 6404904 w 8191242"/>
              <a:gd name="connsiteY2781" fmla="*/ 2202033 h 5359243"/>
              <a:gd name="connsiteX2782" fmla="*/ 6402203 w 8191242"/>
              <a:gd name="connsiteY2782" fmla="*/ 2196281 h 5359243"/>
              <a:gd name="connsiteX2783" fmla="*/ 6417693 w 8191242"/>
              <a:gd name="connsiteY2783" fmla="*/ 2187763 h 5359243"/>
              <a:gd name="connsiteX2784" fmla="*/ 6421291 w 8191242"/>
              <a:gd name="connsiteY2784" fmla="*/ 2200430 h 5359243"/>
              <a:gd name="connsiteX2785" fmla="*/ 6425606 w 8191242"/>
              <a:gd name="connsiteY2785" fmla="*/ 2199773 h 5359243"/>
              <a:gd name="connsiteX2786" fmla="*/ 6427434 w 8191242"/>
              <a:gd name="connsiteY2786" fmla="*/ 2199532 h 5359243"/>
              <a:gd name="connsiteX2787" fmla="*/ 6420726 w 8191242"/>
              <a:gd name="connsiteY2787" fmla="*/ 2186255 h 5359243"/>
              <a:gd name="connsiteX2788" fmla="*/ 6409000 w 8191242"/>
              <a:gd name="connsiteY2788" fmla="*/ 2187249 h 5359243"/>
              <a:gd name="connsiteX2789" fmla="*/ 6409172 w 8191242"/>
              <a:gd name="connsiteY2789" fmla="*/ 2187763 h 5359243"/>
              <a:gd name="connsiteX2790" fmla="*/ 6401850 w 8191242"/>
              <a:gd name="connsiteY2790" fmla="*/ 2189579 h 5359243"/>
              <a:gd name="connsiteX2791" fmla="*/ 6401777 w 8191242"/>
              <a:gd name="connsiteY2791" fmla="*/ 2186985 h 5359243"/>
              <a:gd name="connsiteX2792" fmla="*/ 7387119 w 8191242"/>
              <a:gd name="connsiteY2792" fmla="*/ 2181350 h 5359243"/>
              <a:gd name="connsiteX2793" fmla="*/ 7401277 w 8191242"/>
              <a:gd name="connsiteY2793" fmla="*/ 2195508 h 5359243"/>
              <a:gd name="connsiteX2794" fmla="*/ 7393532 w 8191242"/>
              <a:gd name="connsiteY2794" fmla="*/ 2218742 h 5359243"/>
              <a:gd name="connsiteX2795" fmla="*/ 7385786 w 8191242"/>
              <a:gd name="connsiteY2795" fmla="*/ 2187763 h 5359243"/>
              <a:gd name="connsiteX2796" fmla="*/ 7387119 w 8191242"/>
              <a:gd name="connsiteY2796" fmla="*/ 2181350 h 5359243"/>
              <a:gd name="connsiteX2797" fmla="*/ 6621956 w 8191242"/>
              <a:gd name="connsiteY2797" fmla="*/ 2178081 h 5359243"/>
              <a:gd name="connsiteX2798" fmla="*/ 6634543 w 8191242"/>
              <a:gd name="connsiteY2798" fmla="*/ 2187763 h 5359243"/>
              <a:gd name="connsiteX2799" fmla="*/ 6626799 w 8191242"/>
              <a:gd name="connsiteY2799" fmla="*/ 2187763 h 5359243"/>
              <a:gd name="connsiteX2800" fmla="*/ 6634543 w 8191242"/>
              <a:gd name="connsiteY2800" fmla="*/ 2218742 h 5359243"/>
              <a:gd name="connsiteX2801" fmla="*/ 6626799 w 8191242"/>
              <a:gd name="connsiteY2801" fmla="*/ 2210998 h 5359243"/>
              <a:gd name="connsiteX2802" fmla="*/ 6619053 w 8191242"/>
              <a:gd name="connsiteY2802" fmla="*/ 2210998 h 5359243"/>
              <a:gd name="connsiteX2803" fmla="*/ 6603564 w 8191242"/>
              <a:gd name="connsiteY2803" fmla="*/ 2180019 h 5359243"/>
              <a:gd name="connsiteX2804" fmla="*/ 6621956 w 8191242"/>
              <a:gd name="connsiteY2804" fmla="*/ 2178081 h 5359243"/>
              <a:gd name="connsiteX2805" fmla="*/ 6436528 w 8191242"/>
              <a:gd name="connsiteY2805" fmla="*/ 2174606 h 5359243"/>
              <a:gd name="connsiteX2806" fmla="*/ 6435614 w 8191242"/>
              <a:gd name="connsiteY2806" fmla="*/ 2175511 h 5359243"/>
              <a:gd name="connsiteX2807" fmla="*/ 6436965 w 8191242"/>
              <a:gd name="connsiteY2807" fmla="*/ 2185794 h 5359243"/>
              <a:gd name="connsiteX2808" fmla="*/ 6932717 w 8191242"/>
              <a:gd name="connsiteY2808" fmla="*/ 2172756 h 5359243"/>
              <a:gd name="connsiteX2809" fmla="*/ 6955952 w 8191242"/>
              <a:gd name="connsiteY2809" fmla="*/ 2180987 h 5359243"/>
              <a:gd name="connsiteX2810" fmla="*/ 6963696 w 8191242"/>
              <a:gd name="connsiteY2810" fmla="*/ 2230361 h 5359243"/>
              <a:gd name="connsiteX2811" fmla="*/ 6932717 w 8191242"/>
              <a:gd name="connsiteY2811" fmla="*/ 2172756 h 5359243"/>
              <a:gd name="connsiteX2812" fmla="*/ 7562958 w 8191242"/>
              <a:gd name="connsiteY2812" fmla="*/ 2172588 h 5359243"/>
              <a:gd name="connsiteX2813" fmla="*/ 7571037 w 8191242"/>
              <a:gd name="connsiteY2813" fmla="*/ 2196764 h 5359243"/>
              <a:gd name="connsiteX2814" fmla="*/ 7498336 w 8191242"/>
              <a:gd name="connsiteY2814" fmla="*/ 2220940 h 5359243"/>
              <a:gd name="connsiteX2815" fmla="*/ 7554882 w 8191242"/>
              <a:gd name="connsiteY2815" fmla="*/ 2245115 h 5359243"/>
              <a:gd name="connsiteX2816" fmla="*/ 7553872 w 8191242"/>
              <a:gd name="connsiteY2816" fmla="*/ 2257205 h 5359243"/>
              <a:gd name="connsiteX2817" fmla="*/ 7546875 w 8191242"/>
              <a:gd name="connsiteY2817" fmla="*/ 2269168 h 5359243"/>
              <a:gd name="connsiteX2818" fmla="*/ 7547413 w 8191242"/>
              <a:gd name="connsiteY2818" fmla="*/ 2269582 h 5359243"/>
              <a:gd name="connsiteX2819" fmla="*/ 7562909 w 8191242"/>
              <a:gd name="connsiteY2819" fmla="*/ 2276978 h 5359243"/>
              <a:gd name="connsiteX2820" fmla="*/ 7562958 w 8191242"/>
              <a:gd name="connsiteY2820" fmla="*/ 2277351 h 5359243"/>
              <a:gd name="connsiteX2821" fmla="*/ 7563597 w 8191242"/>
              <a:gd name="connsiteY2821" fmla="*/ 2277305 h 5359243"/>
              <a:gd name="connsiteX2822" fmla="*/ 7570027 w 8191242"/>
              <a:gd name="connsiteY2822" fmla="*/ 2280373 h 5359243"/>
              <a:gd name="connsiteX2823" fmla="*/ 7587192 w 8191242"/>
              <a:gd name="connsiteY2823" fmla="*/ 2285410 h 5359243"/>
              <a:gd name="connsiteX2824" fmla="*/ 7562958 w 8191242"/>
              <a:gd name="connsiteY2824" fmla="*/ 2261235 h 5359243"/>
              <a:gd name="connsiteX2825" fmla="*/ 7579114 w 8191242"/>
              <a:gd name="connsiteY2825" fmla="*/ 2269292 h 5359243"/>
              <a:gd name="connsiteX2826" fmla="*/ 7577094 w 8191242"/>
              <a:gd name="connsiteY2826" fmla="*/ 2276343 h 5359243"/>
              <a:gd name="connsiteX2827" fmla="*/ 7563597 w 8191242"/>
              <a:gd name="connsiteY2827" fmla="*/ 2277305 h 5359243"/>
              <a:gd name="connsiteX2828" fmla="*/ 7562909 w 8191242"/>
              <a:gd name="connsiteY2828" fmla="*/ 2276978 h 5359243"/>
              <a:gd name="connsiteX2829" fmla="*/ 7559928 w 8191242"/>
              <a:gd name="connsiteY2829" fmla="*/ 2254183 h 5359243"/>
              <a:gd name="connsiteX2830" fmla="*/ 7562958 w 8191242"/>
              <a:gd name="connsiteY2830" fmla="*/ 2237057 h 5359243"/>
              <a:gd name="connsiteX2831" fmla="*/ 7643738 w 8191242"/>
              <a:gd name="connsiteY2831" fmla="*/ 2245115 h 5359243"/>
              <a:gd name="connsiteX2832" fmla="*/ 7716438 w 8191242"/>
              <a:gd name="connsiteY2832" fmla="*/ 2220940 h 5359243"/>
              <a:gd name="connsiteX2833" fmla="*/ 7718458 w 8191242"/>
              <a:gd name="connsiteY2833" fmla="*/ 2236049 h 5359243"/>
              <a:gd name="connsiteX2834" fmla="*/ 7716770 w 8191242"/>
              <a:gd name="connsiteY2834" fmla="*/ 2237566 h 5359243"/>
              <a:gd name="connsiteX2835" fmla="*/ 7716438 w 8191242"/>
              <a:gd name="connsiteY2835" fmla="*/ 2237057 h 5359243"/>
              <a:gd name="connsiteX2836" fmla="*/ 7715621 w 8191242"/>
              <a:gd name="connsiteY2836" fmla="*/ 2238595 h 5359243"/>
              <a:gd name="connsiteX2837" fmla="*/ 7708360 w 8191242"/>
              <a:gd name="connsiteY2837" fmla="*/ 2245115 h 5359243"/>
              <a:gd name="connsiteX2838" fmla="*/ 7700282 w 8191242"/>
              <a:gd name="connsiteY2838" fmla="*/ 2237058 h 5359243"/>
              <a:gd name="connsiteX2839" fmla="*/ 7698319 w 8191242"/>
              <a:gd name="connsiteY2839" fmla="*/ 2239167 h 5359243"/>
              <a:gd name="connsiteX2840" fmla="*/ 7692204 w 8191242"/>
              <a:gd name="connsiteY2840" fmla="*/ 2229000 h 5359243"/>
              <a:gd name="connsiteX2841" fmla="*/ 7696999 w 8191242"/>
              <a:gd name="connsiteY2841" fmla="*/ 2240584 h 5359243"/>
              <a:gd name="connsiteX2842" fmla="*/ 7698319 w 8191242"/>
              <a:gd name="connsiteY2842" fmla="*/ 2239167 h 5359243"/>
              <a:gd name="connsiteX2843" fmla="*/ 7707349 w 8191242"/>
              <a:gd name="connsiteY2843" fmla="*/ 2254183 h 5359243"/>
              <a:gd name="connsiteX2844" fmla="*/ 7715621 w 8191242"/>
              <a:gd name="connsiteY2844" fmla="*/ 2238595 h 5359243"/>
              <a:gd name="connsiteX2845" fmla="*/ 7716770 w 8191242"/>
              <a:gd name="connsiteY2845" fmla="*/ 2237566 h 5359243"/>
              <a:gd name="connsiteX2846" fmla="*/ 7729565 w 8191242"/>
              <a:gd name="connsiteY2846" fmla="*/ 2257205 h 5359243"/>
              <a:gd name="connsiteX2847" fmla="*/ 7724515 w 8191242"/>
              <a:gd name="connsiteY2847" fmla="*/ 2277351 h 5359243"/>
              <a:gd name="connsiteX2848" fmla="*/ 7732594 w 8191242"/>
              <a:gd name="connsiteY2848" fmla="*/ 2253175 h 5359243"/>
              <a:gd name="connsiteX2849" fmla="*/ 7756829 w 8191242"/>
              <a:gd name="connsiteY2849" fmla="*/ 2261235 h 5359243"/>
              <a:gd name="connsiteX2850" fmla="*/ 7751778 w 8191242"/>
              <a:gd name="connsiteY2850" fmla="*/ 2247130 h 5359243"/>
              <a:gd name="connsiteX2851" fmla="*/ 7745849 w 8191242"/>
              <a:gd name="connsiteY2851" fmla="*/ 2233146 h 5359243"/>
              <a:gd name="connsiteX2852" fmla="*/ 7749791 w 8191242"/>
              <a:gd name="connsiteY2852" fmla="*/ 2244301 h 5359243"/>
              <a:gd name="connsiteX2853" fmla="*/ 7722683 w 8191242"/>
              <a:gd name="connsiteY2853" fmla="*/ 2218742 h 5359243"/>
              <a:gd name="connsiteX2854" fmla="*/ 7740756 w 8191242"/>
              <a:gd name="connsiteY2854" fmla="*/ 2218742 h 5359243"/>
              <a:gd name="connsiteX2855" fmla="*/ 7742500 w 8191242"/>
              <a:gd name="connsiteY2855" fmla="*/ 2223677 h 5359243"/>
              <a:gd name="connsiteX2856" fmla="*/ 7772984 w 8191242"/>
              <a:gd name="connsiteY2856" fmla="*/ 2269292 h 5359243"/>
              <a:gd name="connsiteX2857" fmla="*/ 7797215 w 8191242"/>
              <a:gd name="connsiteY2857" fmla="*/ 2245115 h 5359243"/>
              <a:gd name="connsiteX2858" fmla="*/ 7781061 w 8191242"/>
              <a:gd name="connsiteY2858" fmla="*/ 2220940 h 5359243"/>
              <a:gd name="connsiteX2859" fmla="*/ 7861840 w 8191242"/>
              <a:gd name="connsiteY2859" fmla="*/ 2229000 h 5359243"/>
              <a:gd name="connsiteX2860" fmla="*/ 7869916 w 8191242"/>
              <a:gd name="connsiteY2860" fmla="*/ 2261235 h 5359243"/>
              <a:gd name="connsiteX2861" fmla="*/ 7877995 w 8191242"/>
              <a:gd name="connsiteY2861" fmla="*/ 2245115 h 5359243"/>
              <a:gd name="connsiteX2862" fmla="*/ 7869916 w 8191242"/>
              <a:gd name="connsiteY2862" fmla="*/ 2245115 h 5359243"/>
              <a:gd name="connsiteX2863" fmla="*/ 7869916 w 8191242"/>
              <a:gd name="connsiteY2863" fmla="*/ 2220940 h 5359243"/>
              <a:gd name="connsiteX2864" fmla="*/ 7958775 w 8191242"/>
              <a:gd name="connsiteY2864" fmla="*/ 2212880 h 5359243"/>
              <a:gd name="connsiteX2865" fmla="*/ 8055708 w 8191242"/>
              <a:gd name="connsiteY2865" fmla="*/ 2212880 h 5359243"/>
              <a:gd name="connsiteX2866" fmla="*/ 8047632 w 8191242"/>
              <a:gd name="connsiteY2866" fmla="*/ 2253175 h 5359243"/>
              <a:gd name="connsiteX2867" fmla="*/ 8015318 w 8191242"/>
              <a:gd name="connsiteY2867" fmla="*/ 2245115 h 5359243"/>
              <a:gd name="connsiteX2868" fmla="*/ 7958775 w 8191242"/>
              <a:gd name="connsiteY2868" fmla="*/ 2301527 h 5359243"/>
              <a:gd name="connsiteX2869" fmla="*/ 7894151 w 8191242"/>
              <a:gd name="connsiteY2869" fmla="*/ 2317646 h 5359243"/>
              <a:gd name="connsiteX2870" fmla="*/ 7861840 w 8191242"/>
              <a:gd name="connsiteY2870" fmla="*/ 2398233 h 5359243"/>
              <a:gd name="connsiteX2871" fmla="*/ 7999162 w 8191242"/>
              <a:gd name="connsiteY2871" fmla="*/ 2414349 h 5359243"/>
              <a:gd name="connsiteX2872" fmla="*/ 7877995 w 8191242"/>
              <a:gd name="connsiteY2872" fmla="*/ 2438527 h 5359243"/>
              <a:gd name="connsiteX2873" fmla="*/ 7853761 w 8191242"/>
              <a:gd name="connsiteY2873" fmla="*/ 2422408 h 5359243"/>
              <a:gd name="connsiteX2874" fmla="*/ 7853288 w 8191242"/>
              <a:gd name="connsiteY2874" fmla="*/ 2420989 h 5359243"/>
              <a:gd name="connsiteX2875" fmla="*/ 7754389 w 8191242"/>
              <a:gd name="connsiteY2875" fmla="*/ 2451777 h 5359243"/>
              <a:gd name="connsiteX2876" fmla="*/ 7642191 w 8191242"/>
              <a:gd name="connsiteY2876" fmla="*/ 2470448 h 5359243"/>
              <a:gd name="connsiteX2877" fmla="*/ 7625873 w 8191242"/>
              <a:gd name="connsiteY2877" fmla="*/ 2445553 h 5359243"/>
              <a:gd name="connsiteX2878" fmla="*/ 7625873 w 8191242"/>
              <a:gd name="connsiteY2878" fmla="*/ 2437254 h 5359243"/>
              <a:gd name="connsiteX2879" fmla="*/ 7642191 w 8191242"/>
              <a:gd name="connsiteY2879" fmla="*/ 2420660 h 5359243"/>
              <a:gd name="connsiteX2880" fmla="*/ 7634032 w 8191242"/>
              <a:gd name="connsiteY2880" fmla="*/ 2428958 h 5359243"/>
              <a:gd name="connsiteX2881" fmla="*/ 7740109 w 8191242"/>
              <a:gd name="connsiteY2881" fmla="*/ 2428958 h 5359243"/>
              <a:gd name="connsiteX2882" fmla="*/ 7756428 w 8191242"/>
              <a:gd name="connsiteY2882" fmla="*/ 2445553 h 5359243"/>
              <a:gd name="connsiteX2883" fmla="*/ 7789066 w 8191242"/>
              <a:gd name="connsiteY2883" fmla="*/ 2437254 h 5359243"/>
              <a:gd name="connsiteX2884" fmla="*/ 7789066 w 8191242"/>
              <a:gd name="connsiteY2884" fmla="*/ 2412361 h 5359243"/>
              <a:gd name="connsiteX2885" fmla="*/ 7815586 w 8191242"/>
              <a:gd name="connsiteY2885" fmla="*/ 2422733 h 5359243"/>
              <a:gd name="connsiteX2886" fmla="*/ 7829485 w 8191242"/>
              <a:gd name="connsiteY2886" fmla="*/ 2421989 h 5359243"/>
              <a:gd name="connsiteX2887" fmla="*/ 7826499 w 8191242"/>
              <a:gd name="connsiteY2887" fmla="*/ 2392188 h 5359243"/>
              <a:gd name="connsiteX2888" fmla="*/ 7805295 w 8191242"/>
              <a:gd name="connsiteY2888" fmla="*/ 2374056 h 5359243"/>
              <a:gd name="connsiteX2889" fmla="*/ 7803948 w 8191242"/>
              <a:gd name="connsiteY2889" fmla="*/ 2366005 h 5359243"/>
              <a:gd name="connsiteX2890" fmla="*/ 7801101 w 8191242"/>
              <a:gd name="connsiteY2890" fmla="*/ 2371701 h 5359243"/>
              <a:gd name="connsiteX2891" fmla="*/ 7804004 w 8191242"/>
              <a:gd name="connsiteY2891" fmla="*/ 2389126 h 5359243"/>
              <a:gd name="connsiteX2892" fmla="*/ 7780770 w 8191242"/>
              <a:gd name="connsiteY2892" fmla="*/ 2350403 h 5359243"/>
              <a:gd name="connsiteX2893" fmla="*/ 7788515 w 8191242"/>
              <a:gd name="connsiteY2893" fmla="*/ 2365893 h 5359243"/>
              <a:gd name="connsiteX2894" fmla="*/ 7788515 w 8191242"/>
              <a:gd name="connsiteY2894" fmla="*/ 2350403 h 5359243"/>
              <a:gd name="connsiteX2895" fmla="*/ 7799164 w 8191242"/>
              <a:gd name="connsiteY2895" fmla="*/ 2349435 h 5359243"/>
              <a:gd name="connsiteX2896" fmla="*/ 7803831 w 8191242"/>
              <a:gd name="connsiteY2896" fmla="*/ 2365304 h 5359243"/>
              <a:gd name="connsiteX2897" fmla="*/ 7797215 w 8191242"/>
              <a:gd name="connsiteY2897" fmla="*/ 2325703 h 5359243"/>
              <a:gd name="connsiteX2898" fmla="*/ 7813371 w 8191242"/>
              <a:gd name="connsiteY2898" fmla="*/ 2285410 h 5359243"/>
              <a:gd name="connsiteX2899" fmla="*/ 7764905 w 8191242"/>
              <a:gd name="connsiteY2899" fmla="*/ 2285410 h 5359243"/>
              <a:gd name="connsiteX2900" fmla="*/ 7772984 w 8191242"/>
              <a:gd name="connsiteY2900" fmla="*/ 2301527 h 5359243"/>
              <a:gd name="connsiteX2901" fmla="*/ 7740671 w 8191242"/>
              <a:gd name="connsiteY2901" fmla="*/ 2317646 h 5359243"/>
              <a:gd name="connsiteX2902" fmla="*/ 7724515 w 8191242"/>
              <a:gd name="connsiteY2902" fmla="*/ 2309586 h 5359243"/>
              <a:gd name="connsiteX2903" fmla="*/ 7732594 w 8191242"/>
              <a:gd name="connsiteY2903" fmla="*/ 2293470 h 5359243"/>
              <a:gd name="connsiteX2904" fmla="*/ 7700282 w 8191242"/>
              <a:gd name="connsiteY2904" fmla="*/ 2285410 h 5359243"/>
              <a:gd name="connsiteX2905" fmla="*/ 7692204 w 8191242"/>
              <a:gd name="connsiteY2905" fmla="*/ 2325703 h 5359243"/>
              <a:gd name="connsiteX2906" fmla="*/ 7703312 w 8191242"/>
              <a:gd name="connsiteY2906" fmla="*/ 2318653 h 5359243"/>
              <a:gd name="connsiteX2907" fmla="*/ 7704610 w 8191242"/>
              <a:gd name="connsiteY2907" fmla="*/ 2312177 h 5359243"/>
              <a:gd name="connsiteX2908" fmla="*/ 7715429 w 8191242"/>
              <a:gd name="connsiteY2908" fmla="*/ 2318653 h 5359243"/>
              <a:gd name="connsiteX2909" fmla="*/ 7724515 w 8191242"/>
              <a:gd name="connsiteY2909" fmla="*/ 2333762 h 5359243"/>
              <a:gd name="connsiteX2910" fmla="*/ 7708360 w 8191242"/>
              <a:gd name="connsiteY2910" fmla="*/ 2333762 h 5359243"/>
              <a:gd name="connsiteX2911" fmla="*/ 7724515 w 8191242"/>
              <a:gd name="connsiteY2911" fmla="*/ 2349881 h 5359243"/>
              <a:gd name="connsiteX2912" fmla="*/ 7716438 w 8191242"/>
              <a:gd name="connsiteY2912" fmla="*/ 2341821 h 5359243"/>
              <a:gd name="connsiteX2913" fmla="*/ 7732594 w 8191242"/>
              <a:gd name="connsiteY2913" fmla="*/ 2390173 h 5359243"/>
              <a:gd name="connsiteX2914" fmla="*/ 7732594 w 8191242"/>
              <a:gd name="connsiteY2914" fmla="*/ 2398233 h 5359243"/>
              <a:gd name="connsiteX2915" fmla="*/ 7716438 w 8191242"/>
              <a:gd name="connsiteY2915" fmla="*/ 2390173 h 5359243"/>
              <a:gd name="connsiteX2916" fmla="*/ 7716438 w 8191242"/>
              <a:gd name="connsiteY2916" fmla="*/ 2422408 h 5359243"/>
              <a:gd name="connsiteX2917" fmla="*/ 7676048 w 8191242"/>
              <a:gd name="connsiteY2917" fmla="*/ 2301527 h 5359243"/>
              <a:gd name="connsiteX2918" fmla="*/ 7676048 w 8191242"/>
              <a:gd name="connsiteY2918" fmla="*/ 2325703 h 5359243"/>
              <a:gd name="connsiteX2919" fmla="*/ 7684127 w 8191242"/>
              <a:gd name="connsiteY2919" fmla="*/ 2349881 h 5359243"/>
              <a:gd name="connsiteX2920" fmla="*/ 7700282 w 8191242"/>
              <a:gd name="connsiteY2920" fmla="*/ 2374056 h 5359243"/>
              <a:gd name="connsiteX2921" fmla="*/ 7684127 w 8191242"/>
              <a:gd name="connsiteY2921" fmla="*/ 2374056 h 5359243"/>
              <a:gd name="connsiteX2922" fmla="*/ 7700282 w 8191242"/>
              <a:gd name="connsiteY2922" fmla="*/ 2422408 h 5359243"/>
              <a:gd name="connsiteX2923" fmla="*/ 7667969 w 8191242"/>
              <a:gd name="connsiteY2923" fmla="*/ 2382116 h 5359243"/>
              <a:gd name="connsiteX2924" fmla="*/ 7684127 w 8191242"/>
              <a:gd name="connsiteY2924" fmla="*/ 2414349 h 5359243"/>
              <a:gd name="connsiteX2925" fmla="*/ 7667969 w 8191242"/>
              <a:gd name="connsiteY2925" fmla="*/ 2414349 h 5359243"/>
              <a:gd name="connsiteX2926" fmla="*/ 7659893 w 8191242"/>
              <a:gd name="connsiteY2926" fmla="*/ 2390173 h 5359243"/>
              <a:gd name="connsiteX2927" fmla="*/ 7651814 w 8191242"/>
              <a:gd name="connsiteY2927" fmla="*/ 2406292 h 5359243"/>
              <a:gd name="connsiteX2928" fmla="*/ 7627582 w 8191242"/>
              <a:gd name="connsiteY2928" fmla="*/ 2365997 h 5359243"/>
              <a:gd name="connsiteX2929" fmla="*/ 7627582 w 8191242"/>
              <a:gd name="connsiteY2929" fmla="*/ 2414349 h 5359243"/>
              <a:gd name="connsiteX2930" fmla="*/ 7595268 w 8191242"/>
              <a:gd name="connsiteY2930" fmla="*/ 2374056 h 5359243"/>
              <a:gd name="connsiteX2931" fmla="*/ 7619503 w 8191242"/>
              <a:gd name="connsiteY2931" fmla="*/ 2390173 h 5359243"/>
              <a:gd name="connsiteX2932" fmla="*/ 7595268 w 8191242"/>
              <a:gd name="connsiteY2932" fmla="*/ 2406292 h 5359243"/>
              <a:gd name="connsiteX2933" fmla="*/ 7587192 w 8191242"/>
              <a:gd name="connsiteY2933" fmla="*/ 2382116 h 5359243"/>
              <a:gd name="connsiteX2934" fmla="*/ 7562958 w 8191242"/>
              <a:gd name="connsiteY2934" fmla="*/ 2341821 h 5359243"/>
              <a:gd name="connsiteX2935" fmla="*/ 7571037 w 8191242"/>
              <a:gd name="connsiteY2935" fmla="*/ 2382116 h 5359243"/>
              <a:gd name="connsiteX2936" fmla="*/ 7571037 w 8191242"/>
              <a:gd name="connsiteY2936" fmla="*/ 2406292 h 5359243"/>
              <a:gd name="connsiteX2937" fmla="*/ 7554882 w 8191242"/>
              <a:gd name="connsiteY2937" fmla="*/ 2382116 h 5359243"/>
              <a:gd name="connsiteX2938" fmla="*/ 7546802 w 8191242"/>
              <a:gd name="connsiteY2938" fmla="*/ 2398233 h 5359243"/>
              <a:gd name="connsiteX2939" fmla="*/ 7538724 w 8191242"/>
              <a:gd name="connsiteY2939" fmla="*/ 2365997 h 5359243"/>
              <a:gd name="connsiteX2940" fmla="*/ 7530648 w 8191242"/>
              <a:gd name="connsiteY2940" fmla="*/ 2390173 h 5359243"/>
              <a:gd name="connsiteX2941" fmla="*/ 7530648 w 8191242"/>
              <a:gd name="connsiteY2941" fmla="*/ 2382116 h 5359243"/>
              <a:gd name="connsiteX2942" fmla="*/ 7522568 w 8191242"/>
              <a:gd name="connsiteY2942" fmla="*/ 2365997 h 5359243"/>
              <a:gd name="connsiteX2943" fmla="*/ 7530648 w 8191242"/>
              <a:gd name="connsiteY2943" fmla="*/ 2406292 h 5359243"/>
              <a:gd name="connsiteX2944" fmla="*/ 7506413 w 8191242"/>
              <a:gd name="connsiteY2944" fmla="*/ 2398233 h 5359243"/>
              <a:gd name="connsiteX2945" fmla="*/ 7474102 w 8191242"/>
              <a:gd name="connsiteY2945" fmla="*/ 2365997 h 5359243"/>
              <a:gd name="connsiteX2946" fmla="*/ 7482181 w 8191242"/>
              <a:gd name="connsiteY2946" fmla="*/ 2382116 h 5359243"/>
              <a:gd name="connsiteX2947" fmla="*/ 7449868 w 8191242"/>
              <a:gd name="connsiteY2947" fmla="*/ 2382116 h 5359243"/>
              <a:gd name="connsiteX2948" fmla="*/ 7457947 w 8191242"/>
              <a:gd name="connsiteY2948" fmla="*/ 2398233 h 5359243"/>
              <a:gd name="connsiteX2949" fmla="*/ 7441791 w 8191242"/>
              <a:gd name="connsiteY2949" fmla="*/ 2390173 h 5359243"/>
              <a:gd name="connsiteX2950" fmla="*/ 7433712 w 8191242"/>
              <a:gd name="connsiteY2950" fmla="*/ 2406292 h 5359243"/>
              <a:gd name="connsiteX2951" fmla="*/ 7457947 w 8191242"/>
              <a:gd name="connsiteY2951" fmla="*/ 2406292 h 5359243"/>
              <a:gd name="connsiteX2952" fmla="*/ 7441791 w 8191242"/>
              <a:gd name="connsiteY2952" fmla="*/ 2430468 h 5359243"/>
              <a:gd name="connsiteX2953" fmla="*/ 7409479 w 8191242"/>
              <a:gd name="connsiteY2953" fmla="*/ 2406292 h 5359243"/>
              <a:gd name="connsiteX2954" fmla="*/ 7393321 w 8191242"/>
              <a:gd name="connsiteY2954" fmla="*/ 2374056 h 5359243"/>
              <a:gd name="connsiteX2955" fmla="*/ 7417556 w 8191242"/>
              <a:gd name="connsiteY2955" fmla="*/ 2422408 h 5359243"/>
              <a:gd name="connsiteX2956" fmla="*/ 7401401 w 8191242"/>
              <a:gd name="connsiteY2956" fmla="*/ 2438527 h 5359243"/>
              <a:gd name="connsiteX2957" fmla="*/ 7393321 w 8191242"/>
              <a:gd name="connsiteY2957" fmla="*/ 2406292 h 5359243"/>
              <a:gd name="connsiteX2958" fmla="*/ 7385245 w 8191242"/>
              <a:gd name="connsiteY2958" fmla="*/ 2430468 h 5359243"/>
              <a:gd name="connsiteX2959" fmla="*/ 7369090 w 8191242"/>
              <a:gd name="connsiteY2959" fmla="*/ 2422408 h 5359243"/>
              <a:gd name="connsiteX2960" fmla="*/ 7352935 w 8191242"/>
              <a:gd name="connsiteY2960" fmla="*/ 2390173 h 5359243"/>
              <a:gd name="connsiteX2961" fmla="*/ 7344855 w 8191242"/>
              <a:gd name="connsiteY2961" fmla="*/ 2438527 h 5359243"/>
              <a:gd name="connsiteX2962" fmla="*/ 7352935 w 8191242"/>
              <a:gd name="connsiteY2962" fmla="*/ 2422408 h 5359243"/>
              <a:gd name="connsiteX2963" fmla="*/ 7361011 w 8191242"/>
              <a:gd name="connsiteY2963" fmla="*/ 2454644 h 5359243"/>
              <a:gd name="connsiteX2964" fmla="*/ 7336777 w 8191242"/>
              <a:gd name="connsiteY2964" fmla="*/ 2430468 h 5359243"/>
              <a:gd name="connsiteX2965" fmla="*/ 7344855 w 8191242"/>
              <a:gd name="connsiteY2965" fmla="*/ 2414349 h 5359243"/>
              <a:gd name="connsiteX2966" fmla="*/ 7312545 w 8191242"/>
              <a:gd name="connsiteY2966" fmla="*/ 2374056 h 5359243"/>
              <a:gd name="connsiteX2967" fmla="*/ 7312545 w 8191242"/>
              <a:gd name="connsiteY2967" fmla="*/ 2357938 h 5359243"/>
              <a:gd name="connsiteX2968" fmla="*/ 7336777 w 8191242"/>
              <a:gd name="connsiteY2968" fmla="*/ 2374056 h 5359243"/>
              <a:gd name="connsiteX2969" fmla="*/ 7320621 w 8191242"/>
              <a:gd name="connsiteY2969" fmla="*/ 2365997 h 5359243"/>
              <a:gd name="connsiteX2970" fmla="*/ 7344855 w 8191242"/>
              <a:gd name="connsiteY2970" fmla="*/ 2390173 h 5359243"/>
              <a:gd name="connsiteX2971" fmla="*/ 7336777 w 8191242"/>
              <a:gd name="connsiteY2971" fmla="*/ 2349881 h 5359243"/>
              <a:gd name="connsiteX2972" fmla="*/ 7369090 w 8191242"/>
              <a:gd name="connsiteY2972" fmla="*/ 2349881 h 5359243"/>
              <a:gd name="connsiteX2973" fmla="*/ 7369090 w 8191242"/>
              <a:gd name="connsiteY2973" fmla="*/ 2398233 h 5359243"/>
              <a:gd name="connsiteX2974" fmla="*/ 7369090 w 8191242"/>
              <a:gd name="connsiteY2974" fmla="*/ 2414349 h 5359243"/>
              <a:gd name="connsiteX2975" fmla="*/ 7369090 w 8191242"/>
              <a:gd name="connsiteY2975" fmla="*/ 2349881 h 5359243"/>
              <a:gd name="connsiteX2976" fmla="*/ 7393321 w 8191242"/>
              <a:gd name="connsiteY2976" fmla="*/ 2349881 h 5359243"/>
              <a:gd name="connsiteX2977" fmla="*/ 7393321 w 8191242"/>
              <a:gd name="connsiteY2977" fmla="*/ 2325703 h 5359243"/>
              <a:gd name="connsiteX2978" fmla="*/ 7401401 w 8191242"/>
              <a:gd name="connsiteY2978" fmla="*/ 2333762 h 5359243"/>
              <a:gd name="connsiteX2979" fmla="*/ 7409479 w 8191242"/>
              <a:gd name="connsiteY2979" fmla="*/ 2325703 h 5359243"/>
              <a:gd name="connsiteX2980" fmla="*/ 7425635 w 8191242"/>
              <a:gd name="connsiteY2980" fmla="*/ 2341821 h 5359243"/>
              <a:gd name="connsiteX2981" fmla="*/ 7417556 w 8191242"/>
              <a:gd name="connsiteY2981" fmla="*/ 2325703 h 5359243"/>
              <a:gd name="connsiteX2982" fmla="*/ 7433712 w 8191242"/>
              <a:gd name="connsiteY2982" fmla="*/ 2325703 h 5359243"/>
              <a:gd name="connsiteX2983" fmla="*/ 7433712 w 8191242"/>
              <a:gd name="connsiteY2983" fmla="*/ 2357938 h 5359243"/>
              <a:gd name="connsiteX2984" fmla="*/ 7441791 w 8191242"/>
              <a:gd name="connsiteY2984" fmla="*/ 2365997 h 5359243"/>
              <a:gd name="connsiteX2985" fmla="*/ 7441791 w 8191242"/>
              <a:gd name="connsiteY2985" fmla="*/ 2325703 h 5359243"/>
              <a:gd name="connsiteX2986" fmla="*/ 7417556 w 8191242"/>
              <a:gd name="connsiteY2986" fmla="*/ 2245115 h 5359243"/>
              <a:gd name="connsiteX2987" fmla="*/ 7433712 w 8191242"/>
              <a:gd name="connsiteY2987" fmla="*/ 2245115 h 5359243"/>
              <a:gd name="connsiteX2988" fmla="*/ 7457947 w 8191242"/>
              <a:gd name="connsiteY2988" fmla="*/ 2309586 h 5359243"/>
              <a:gd name="connsiteX2989" fmla="*/ 7474102 w 8191242"/>
              <a:gd name="connsiteY2989" fmla="*/ 2317646 h 5359243"/>
              <a:gd name="connsiteX2990" fmla="*/ 7466023 w 8191242"/>
              <a:gd name="connsiteY2990" fmla="*/ 2293470 h 5359243"/>
              <a:gd name="connsiteX2991" fmla="*/ 7474102 w 8191242"/>
              <a:gd name="connsiteY2991" fmla="*/ 2277351 h 5359243"/>
              <a:gd name="connsiteX2992" fmla="*/ 7474102 w 8191242"/>
              <a:gd name="connsiteY2992" fmla="*/ 2293470 h 5359243"/>
              <a:gd name="connsiteX2993" fmla="*/ 7482181 w 8191242"/>
              <a:gd name="connsiteY2993" fmla="*/ 2269292 h 5359243"/>
              <a:gd name="connsiteX2994" fmla="*/ 7482181 w 8191242"/>
              <a:gd name="connsiteY2994" fmla="*/ 2237057 h 5359243"/>
              <a:gd name="connsiteX2995" fmla="*/ 7490258 w 8191242"/>
              <a:gd name="connsiteY2995" fmla="*/ 2301527 h 5359243"/>
              <a:gd name="connsiteX2996" fmla="*/ 7498336 w 8191242"/>
              <a:gd name="connsiteY2996" fmla="*/ 2309586 h 5359243"/>
              <a:gd name="connsiteX2997" fmla="*/ 7530648 w 8191242"/>
              <a:gd name="connsiteY2997" fmla="*/ 2341821 h 5359243"/>
              <a:gd name="connsiteX2998" fmla="*/ 7534687 w 8191242"/>
              <a:gd name="connsiteY2998" fmla="*/ 2333762 h 5359243"/>
              <a:gd name="connsiteX2999" fmla="*/ 7538260 w 8191242"/>
              <a:gd name="connsiteY2999" fmla="*/ 2326629 h 5359243"/>
              <a:gd name="connsiteX3000" fmla="*/ 7536809 w 8191242"/>
              <a:gd name="connsiteY3000" fmla="*/ 2325232 h 5359243"/>
              <a:gd name="connsiteX3001" fmla="*/ 7536959 w 8191242"/>
              <a:gd name="connsiteY3001" fmla="*/ 2324825 h 5359243"/>
              <a:gd name="connsiteX3002" fmla="*/ 7530648 w 8191242"/>
              <a:gd name="connsiteY3002" fmla="*/ 2321676 h 5359243"/>
              <a:gd name="connsiteX3003" fmla="*/ 7522568 w 8191242"/>
              <a:gd name="connsiteY3003" fmla="*/ 2317646 h 5359243"/>
              <a:gd name="connsiteX3004" fmla="*/ 7530648 w 8191242"/>
              <a:gd name="connsiteY3004" fmla="*/ 2301527 h 5359243"/>
              <a:gd name="connsiteX3005" fmla="*/ 7506413 w 8191242"/>
              <a:gd name="connsiteY3005" fmla="*/ 2309586 h 5359243"/>
              <a:gd name="connsiteX3006" fmla="*/ 7490258 w 8191242"/>
              <a:gd name="connsiteY3006" fmla="*/ 2269292 h 5359243"/>
              <a:gd name="connsiteX3007" fmla="*/ 7506413 w 8191242"/>
              <a:gd name="connsiteY3007" fmla="*/ 2285410 h 5359243"/>
              <a:gd name="connsiteX3008" fmla="*/ 7498336 w 8191242"/>
              <a:gd name="connsiteY3008" fmla="*/ 2261235 h 5359243"/>
              <a:gd name="connsiteX3009" fmla="*/ 7538724 w 8191242"/>
              <a:gd name="connsiteY3009" fmla="*/ 2301527 h 5359243"/>
              <a:gd name="connsiteX3010" fmla="*/ 7530648 w 8191242"/>
              <a:gd name="connsiteY3010" fmla="*/ 2261235 h 5359243"/>
              <a:gd name="connsiteX3011" fmla="*/ 7498336 w 8191242"/>
              <a:gd name="connsiteY3011" fmla="*/ 2204823 h 5359243"/>
              <a:gd name="connsiteX3012" fmla="*/ 7522568 w 8191242"/>
              <a:gd name="connsiteY3012" fmla="*/ 2204823 h 5359243"/>
              <a:gd name="connsiteX3013" fmla="*/ 7527978 w 8191242"/>
              <a:gd name="connsiteY3013" fmla="*/ 2200162 h 5359243"/>
              <a:gd name="connsiteX3014" fmla="*/ 7530648 w 8191242"/>
              <a:gd name="connsiteY3014" fmla="*/ 2204823 h 5359243"/>
              <a:gd name="connsiteX3015" fmla="*/ 7530648 w 8191242"/>
              <a:gd name="connsiteY3015" fmla="*/ 2180645 h 5359243"/>
              <a:gd name="connsiteX3016" fmla="*/ 7546802 w 8191242"/>
              <a:gd name="connsiteY3016" fmla="*/ 2196764 h 5359243"/>
              <a:gd name="connsiteX3017" fmla="*/ 7562958 w 8191242"/>
              <a:gd name="connsiteY3017" fmla="*/ 2172588 h 5359243"/>
              <a:gd name="connsiteX3018" fmla="*/ 7579407 w 8191242"/>
              <a:gd name="connsiteY3018" fmla="*/ 2172273 h 5359243"/>
              <a:gd name="connsiteX3019" fmla="*/ 7594895 w 8191242"/>
              <a:gd name="connsiteY3019" fmla="*/ 2195508 h 5359243"/>
              <a:gd name="connsiteX3020" fmla="*/ 7571661 w 8191242"/>
              <a:gd name="connsiteY3020" fmla="*/ 2180019 h 5359243"/>
              <a:gd name="connsiteX3021" fmla="*/ 7579407 w 8191242"/>
              <a:gd name="connsiteY3021" fmla="*/ 2172273 h 5359243"/>
              <a:gd name="connsiteX3022" fmla="*/ 6763108 w 8191242"/>
              <a:gd name="connsiteY3022" fmla="*/ 2172273 h 5359243"/>
              <a:gd name="connsiteX3023" fmla="*/ 6771627 w 8191242"/>
              <a:gd name="connsiteY3023" fmla="*/ 2195508 h 5359243"/>
              <a:gd name="connsiteX3024" fmla="*/ 6778815 w 8191242"/>
              <a:gd name="connsiteY3024" fmla="*/ 2191757 h 5359243"/>
              <a:gd name="connsiteX3025" fmla="*/ 6780147 w 8191242"/>
              <a:gd name="connsiteY3025" fmla="*/ 2203252 h 5359243"/>
              <a:gd name="connsiteX3026" fmla="*/ 6771627 w 8191242"/>
              <a:gd name="connsiteY3026" fmla="*/ 2203252 h 5359243"/>
              <a:gd name="connsiteX3027" fmla="*/ 6763108 w 8191242"/>
              <a:gd name="connsiteY3027" fmla="*/ 2172273 h 5359243"/>
              <a:gd name="connsiteX3028" fmla="*/ 6182105 w 8191242"/>
              <a:gd name="connsiteY3028" fmla="*/ 2170666 h 5359243"/>
              <a:gd name="connsiteX3029" fmla="*/ 6188152 w 8191242"/>
              <a:gd name="connsiteY3029" fmla="*/ 2182743 h 5359243"/>
              <a:gd name="connsiteX3030" fmla="*/ 6186267 w 8191242"/>
              <a:gd name="connsiteY3030" fmla="*/ 2186510 h 5359243"/>
              <a:gd name="connsiteX3031" fmla="*/ 6175049 w 8191242"/>
              <a:gd name="connsiteY3031" fmla="*/ 2185763 h 5359243"/>
              <a:gd name="connsiteX3032" fmla="*/ 6165977 w 8191242"/>
              <a:gd name="connsiteY3032" fmla="*/ 2178718 h 5359243"/>
              <a:gd name="connsiteX3033" fmla="*/ 6149848 w 8191242"/>
              <a:gd name="connsiteY3033" fmla="*/ 2178718 h 5359243"/>
              <a:gd name="connsiteX3034" fmla="*/ 6158920 w 8191242"/>
              <a:gd name="connsiteY3034" fmla="*/ 2201867 h 5359243"/>
              <a:gd name="connsiteX3035" fmla="*/ 6164223 w 8191242"/>
              <a:gd name="connsiteY3035" fmla="*/ 2207868 h 5359243"/>
              <a:gd name="connsiteX3036" fmla="*/ 6165011 w 8191242"/>
              <a:gd name="connsiteY3036" fmla="*/ 2206324 h 5359243"/>
              <a:gd name="connsiteX3037" fmla="*/ 6165985 w 8191242"/>
              <a:gd name="connsiteY3037" fmla="*/ 2204420 h 5359243"/>
              <a:gd name="connsiteX3038" fmla="*/ 6165018 w 8191242"/>
              <a:gd name="connsiteY3038" fmla="*/ 2202292 h 5359243"/>
              <a:gd name="connsiteX3039" fmla="*/ 6167091 w 8191242"/>
              <a:gd name="connsiteY3039" fmla="*/ 2187763 h 5359243"/>
              <a:gd name="connsiteX3040" fmla="*/ 6176850 w 8191242"/>
              <a:gd name="connsiteY3040" fmla="*/ 2198557 h 5359243"/>
              <a:gd name="connsiteX3041" fmla="*/ 6185030 w 8191242"/>
              <a:gd name="connsiteY3041" fmla="*/ 2198727 h 5359243"/>
              <a:gd name="connsiteX3042" fmla="*/ 6182105 w 8191242"/>
              <a:gd name="connsiteY3042" fmla="*/ 2194822 h 5359243"/>
              <a:gd name="connsiteX3043" fmla="*/ 6186267 w 8191242"/>
              <a:gd name="connsiteY3043" fmla="*/ 2186510 h 5359243"/>
              <a:gd name="connsiteX3044" fmla="*/ 6190170 w 8191242"/>
              <a:gd name="connsiteY3044" fmla="*/ 2186770 h 5359243"/>
              <a:gd name="connsiteX3045" fmla="*/ 6188152 w 8191242"/>
              <a:gd name="connsiteY3045" fmla="*/ 2182743 h 5359243"/>
              <a:gd name="connsiteX3046" fmla="*/ 6190170 w 8191242"/>
              <a:gd name="connsiteY3046" fmla="*/ 2178718 h 5359243"/>
              <a:gd name="connsiteX3047" fmla="*/ 6206296 w 8191242"/>
              <a:gd name="connsiteY3047" fmla="*/ 2194822 h 5359243"/>
              <a:gd name="connsiteX3048" fmla="*/ 6182105 w 8191242"/>
              <a:gd name="connsiteY3048" fmla="*/ 2170666 h 5359243"/>
              <a:gd name="connsiteX3049" fmla="*/ 6563730 w 8191242"/>
              <a:gd name="connsiteY3049" fmla="*/ 2170586 h 5359243"/>
              <a:gd name="connsiteX3050" fmla="*/ 6563859 w 8191242"/>
              <a:gd name="connsiteY3050" fmla="*/ 2172182 h 5359243"/>
              <a:gd name="connsiteX3051" fmla="*/ 6566070 w 8191242"/>
              <a:gd name="connsiteY3051" fmla="*/ 2171772 h 5359243"/>
              <a:gd name="connsiteX3052" fmla="*/ 7660724 w 8191242"/>
              <a:gd name="connsiteY3052" fmla="*/ 2164529 h 5359243"/>
              <a:gd name="connsiteX3053" fmla="*/ 7660724 w 8191242"/>
              <a:gd name="connsiteY3053" fmla="*/ 2180019 h 5359243"/>
              <a:gd name="connsiteX3054" fmla="*/ 7610383 w 8191242"/>
              <a:gd name="connsiteY3054" fmla="*/ 2180019 h 5359243"/>
              <a:gd name="connsiteX3055" fmla="*/ 7660724 w 8191242"/>
              <a:gd name="connsiteY3055" fmla="*/ 2164529 h 5359243"/>
              <a:gd name="connsiteX3056" fmla="*/ 6771627 w 8191242"/>
              <a:gd name="connsiteY3056" fmla="*/ 2164529 h 5359243"/>
              <a:gd name="connsiteX3057" fmla="*/ 6782277 w 8191242"/>
              <a:gd name="connsiteY3057" fmla="*/ 2180987 h 5359243"/>
              <a:gd name="connsiteX3058" fmla="*/ 6778815 w 8191242"/>
              <a:gd name="connsiteY3058" fmla="*/ 2191755 h 5359243"/>
              <a:gd name="connsiteX3059" fmla="*/ 6778017 w 8191242"/>
              <a:gd name="connsiteY3059" fmla="*/ 2182923 h 5359243"/>
              <a:gd name="connsiteX3060" fmla="*/ 6771627 w 8191242"/>
              <a:gd name="connsiteY3060" fmla="*/ 2164529 h 5359243"/>
              <a:gd name="connsiteX3061" fmla="*/ 6400653 w 8191242"/>
              <a:gd name="connsiteY3061" fmla="*/ 2164529 h 5359243"/>
              <a:gd name="connsiteX3062" fmla="*/ 6389682 w 8191242"/>
              <a:gd name="connsiteY3062" fmla="*/ 2171177 h 5359243"/>
              <a:gd name="connsiteX3063" fmla="*/ 6400929 w 8191242"/>
              <a:gd name="connsiteY3063" fmla="*/ 2169807 h 5359243"/>
              <a:gd name="connsiteX3064" fmla="*/ 6633226 w 8191242"/>
              <a:gd name="connsiteY3064" fmla="*/ 2163565 h 5359243"/>
              <a:gd name="connsiteX3065" fmla="*/ 6622621 w 8191242"/>
              <a:gd name="connsiteY3065" fmla="*/ 2164435 h 5359243"/>
              <a:gd name="connsiteX3066" fmla="*/ 6619787 w 8191242"/>
              <a:gd name="connsiteY3066" fmla="*/ 2165077 h 5359243"/>
              <a:gd name="connsiteX3067" fmla="*/ 6619335 w 8191242"/>
              <a:gd name="connsiteY3067" fmla="*/ 2166514 h 5359243"/>
              <a:gd name="connsiteX3068" fmla="*/ 6610100 w 8191242"/>
              <a:gd name="connsiteY3068" fmla="*/ 2167269 h 5359243"/>
              <a:gd name="connsiteX3069" fmla="*/ 6595568 w 8191242"/>
              <a:gd name="connsiteY3069" fmla="*/ 2170557 h 5359243"/>
              <a:gd name="connsiteX3070" fmla="*/ 6601442 w 8191242"/>
              <a:gd name="connsiteY3070" fmla="*/ 2178718 h 5359243"/>
              <a:gd name="connsiteX3071" fmla="*/ 6601442 w 8191242"/>
              <a:gd name="connsiteY3071" fmla="*/ 2194822 h 5359243"/>
              <a:gd name="connsiteX3072" fmla="*/ 6585313 w 8191242"/>
              <a:gd name="connsiteY3072" fmla="*/ 2210926 h 5359243"/>
              <a:gd name="connsiteX3073" fmla="*/ 6617570 w 8191242"/>
              <a:gd name="connsiteY3073" fmla="*/ 2227029 h 5359243"/>
              <a:gd name="connsiteX3074" fmla="*/ 6625635 w 8191242"/>
              <a:gd name="connsiteY3074" fmla="*/ 2259237 h 5359243"/>
              <a:gd name="connsiteX3075" fmla="*/ 6577249 w 8191242"/>
              <a:gd name="connsiteY3075" fmla="*/ 2227029 h 5359243"/>
              <a:gd name="connsiteX3076" fmla="*/ 6601442 w 8191242"/>
              <a:gd name="connsiteY3076" fmla="*/ 2235081 h 5359243"/>
              <a:gd name="connsiteX3077" fmla="*/ 6578256 w 8191242"/>
              <a:gd name="connsiteY3077" fmla="*/ 2200860 h 5359243"/>
              <a:gd name="connsiteX3078" fmla="*/ 6570914 w 8191242"/>
              <a:gd name="connsiteY3078" fmla="*/ 2181022 h 5359243"/>
              <a:gd name="connsiteX3079" fmla="*/ 6567541 w 8191242"/>
              <a:gd name="connsiteY3079" fmla="*/ 2182640 h 5359243"/>
              <a:gd name="connsiteX3080" fmla="*/ 6585313 w 8191242"/>
              <a:gd name="connsiteY3080" fmla="*/ 2218976 h 5359243"/>
              <a:gd name="connsiteX3081" fmla="*/ 6553056 w 8191242"/>
              <a:gd name="connsiteY3081" fmla="*/ 2202875 h 5359243"/>
              <a:gd name="connsiteX3082" fmla="*/ 6561120 w 8191242"/>
              <a:gd name="connsiteY3082" fmla="*/ 2210926 h 5359243"/>
              <a:gd name="connsiteX3083" fmla="*/ 6569185 w 8191242"/>
              <a:gd name="connsiteY3083" fmla="*/ 2251185 h 5359243"/>
              <a:gd name="connsiteX3084" fmla="*/ 6569185 w 8191242"/>
              <a:gd name="connsiteY3084" fmla="*/ 2227029 h 5359243"/>
              <a:gd name="connsiteX3085" fmla="*/ 6577249 w 8191242"/>
              <a:gd name="connsiteY3085" fmla="*/ 2259237 h 5359243"/>
              <a:gd name="connsiteX3086" fmla="*/ 6553056 w 8191242"/>
              <a:gd name="connsiteY3086" fmla="*/ 2267289 h 5359243"/>
              <a:gd name="connsiteX3087" fmla="*/ 6553056 w 8191242"/>
              <a:gd name="connsiteY3087" fmla="*/ 2235081 h 5359243"/>
              <a:gd name="connsiteX3088" fmla="*/ 6536927 w 8191242"/>
              <a:gd name="connsiteY3088" fmla="*/ 2202875 h 5359243"/>
              <a:gd name="connsiteX3089" fmla="*/ 6535689 w 8191242"/>
              <a:gd name="connsiteY3089" fmla="*/ 2198133 h 5359243"/>
              <a:gd name="connsiteX3090" fmla="*/ 6521207 w 8191242"/>
              <a:gd name="connsiteY3090" fmla="*/ 2200239 h 5359243"/>
              <a:gd name="connsiteX3091" fmla="*/ 6512736 w 8191242"/>
              <a:gd name="connsiteY3091" fmla="*/ 2194824 h 5359243"/>
              <a:gd name="connsiteX3092" fmla="*/ 6511603 w 8191242"/>
              <a:gd name="connsiteY3092" fmla="*/ 2198596 h 5359243"/>
              <a:gd name="connsiteX3093" fmla="*/ 6512737 w 8191242"/>
              <a:gd name="connsiteY3093" fmla="*/ 2218976 h 5359243"/>
              <a:gd name="connsiteX3094" fmla="*/ 6520799 w 8191242"/>
              <a:gd name="connsiteY3094" fmla="*/ 2235081 h 5359243"/>
              <a:gd name="connsiteX3095" fmla="*/ 6520799 w 8191242"/>
              <a:gd name="connsiteY3095" fmla="*/ 2210926 h 5359243"/>
              <a:gd name="connsiteX3096" fmla="*/ 6544992 w 8191242"/>
              <a:gd name="connsiteY3096" fmla="*/ 2235081 h 5359243"/>
              <a:gd name="connsiteX3097" fmla="*/ 6512737 w 8191242"/>
              <a:gd name="connsiteY3097" fmla="*/ 2243132 h 5359243"/>
              <a:gd name="connsiteX3098" fmla="*/ 6512737 w 8191242"/>
              <a:gd name="connsiteY3098" fmla="*/ 2251185 h 5359243"/>
              <a:gd name="connsiteX3099" fmla="*/ 6517775 w 8191242"/>
              <a:gd name="connsiteY3099" fmla="*/ 2278361 h 5359243"/>
              <a:gd name="connsiteX3100" fmla="*/ 6525118 w 8191242"/>
              <a:gd name="connsiteY3100" fmla="*/ 2292359 h 5359243"/>
              <a:gd name="connsiteX3101" fmla="*/ 6528641 w 8191242"/>
              <a:gd name="connsiteY3101" fmla="*/ 2295066 h 5359243"/>
              <a:gd name="connsiteX3102" fmla="*/ 6526696 w 8191242"/>
              <a:gd name="connsiteY3102" fmla="*/ 2295367 h 5359243"/>
              <a:gd name="connsiteX3103" fmla="*/ 6528863 w 8191242"/>
              <a:gd name="connsiteY3103" fmla="*/ 2299497 h 5359243"/>
              <a:gd name="connsiteX3104" fmla="*/ 6519540 w 8191242"/>
              <a:gd name="connsiteY3104" fmla="*/ 2300252 h 5359243"/>
              <a:gd name="connsiteX3105" fmla="*/ 6518261 w 8191242"/>
              <a:gd name="connsiteY3105" fmla="*/ 2298437 h 5359243"/>
              <a:gd name="connsiteX3106" fmla="*/ 6508529 w 8191242"/>
              <a:gd name="connsiteY3106" fmla="*/ 2308158 h 5359243"/>
              <a:gd name="connsiteX3107" fmla="*/ 6499031 w 8191242"/>
              <a:gd name="connsiteY3107" fmla="*/ 2303414 h 5359243"/>
              <a:gd name="connsiteX3108" fmla="*/ 6497052 w 8191242"/>
              <a:gd name="connsiteY3108" fmla="*/ 2309242 h 5359243"/>
              <a:gd name="connsiteX3109" fmla="*/ 6492681 w 8191242"/>
              <a:gd name="connsiteY3109" fmla="*/ 2300623 h 5359243"/>
              <a:gd name="connsiteX3110" fmla="*/ 6490576 w 8191242"/>
              <a:gd name="connsiteY3110" fmla="*/ 2300948 h 5359243"/>
              <a:gd name="connsiteX3111" fmla="*/ 6492379 w 8191242"/>
              <a:gd name="connsiteY3111" fmla="*/ 2300092 h 5359243"/>
              <a:gd name="connsiteX3112" fmla="*/ 6492423 w 8191242"/>
              <a:gd name="connsiteY3112" fmla="*/ 2300114 h 5359243"/>
              <a:gd name="connsiteX3113" fmla="*/ 6488844 w 8191242"/>
              <a:gd name="connsiteY3113" fmla="*/ 2293055 h 5359243"/>
              <a:gd name="connsiteX3114" fmla="*/ 6488844 w 8191242"/>
              <a:gd name="connsiteY3114" fmla="*/ 2276828 h 5359243"/>
              <a:gd name="connsiteX3115" fmla="*/ 6505302 w 8191242"/>
              <a:gd name="connsiteY3115" fmla="*/ 2284942 h 5359243"/>
              <a:gd name="connsiteX3116" fmla="*/ 6500383 w 8191242"/>
              <a:gd name="connsiteY3116" fmla="*/ 2299433 h 5359243"/>
              <a:gd name="connsiteX3117" fmla="*/ 6517138 w 8191242"/>
              <a:gd name="connsiteY3117" fmla="*/ 2296843 h 5359243"/>
              <a:gd name="connsiteX3118" fmla="*/ 6514753 w 8191242"/>
              <a:gd name="connsiteY3118" fmla="*/ 2293458 h 5359243"/>
              <a:gd name="connsiteX3119" fmla="*/ 6512737 w 8191242"/>
              <a:gd name="connsiteY3119" fmla="*/ 2275341 h 5359243"/>
              <a:gd name="connsiteX3120" fmla="*/ 6480480 w 8191242"/>
              <a:gd name="connsiteY3120" fmla="*/ 2243132 h 5359243"/>
              <a:gd name="connsiteX3121" fmla="*/ 6472416 w 8191242"/>
              <a:gd name="connsiteY3121" fmla="*/ 2251185 h 5359243"/>
              <a:gd name="connsiteX3122" fmla="*/ 6480480 w 8191242"/>
              <a:gd name="connsiteY3122" fmla="*/ 2275341 h 5359243"/>
              <a:gd name="connsiteX3123" fmla="*/ 6472416 w 8191242"/>
              <a:gd name="connsiteY3123" fmla="*/ 2291445 h 5359243"/>
              <a:gd name="connsiteX3124" fmla="*/ 6456287 w 8191242"/>
              <a:gd name="connsiteY3124" fmla="*/ 2218976 h 5359243"/>
              <a:gd name="connsiteX3125" fmla="*/ 6448223 w 8191242"/>
              <a:gd name="connsiteY3125" fmla="*/ 2218976 h 5359243"/>
              <a:gd name="connsiteX3126" fmla="*/ 6480480 w 8191242"/>
              <a:gd name="connsiteY3126" fmla="*/ 2227029 h 5359243"/>
              <a:gd name="connsiteX3127" fmla="*/ 6488544 w 8191242"/>
              <a:gd name="connsiteY3127" fmla="*/ 2227029 h 5359243"/>
              <a:gd name="connsiteX3128" fmla="*/ 6481740 w 8191242"/>
              <a:gd name="connsiteY3128" fmla="*/ 2204384 h 5359243"/>
              <a:gd name="connsiteX3129" fmla="*/ 6483581 w 8191242"/>
              <a:gd name="connsiteY3129" fmla="*/ 2201797 h 5359243"/>
              <a:gd name="connsiteX3130" fmla="*/ 6441835 w 8191242"/>
              <a:gd name="connsiteY3130" fmla="*/ 2207283 h 5359243"/>
              <a:gd name="connsiteX3131" fmla="*/ 6448669 w 8191242"/>
              <a:gd name="connsiteY3131" fmla="*/ 2231400 h 5359243"/>
              <a:gd name="connsiteX3132" fmla="*/ 6464159 w 8191242"/>
              <a:gd name="connsiteY3132" fmla="*/ 2299868 h 5359243"/>
              <a:gd name="connsiteX3133" fmla="*/ 6448669 w 8191242"/>
              <a:gd name="connsiteY3133" fmla="*/ 2291931 h 5359243"/>
              <a:gd name="connsiteX3134" fmla="*/ 6402200 w 8191242"/>
              <a:gd name="connsiteY3134" fmla="*/ 2236361 h 5359243"/>
              <a:gd name="connsiteX3135" fmla="*/ 6398328 w 8191242"/>
              <a:gd name="connsiteY3135" fmla="*/ 2219493 h 5359243"/>
              <a:gd name="connsiteX3136" fmla="*/ 6398040 w 8191242"/>
              <a:gd name="connsiteY3136" fmla="*/ 2217793 h 5359243"/>
              <a:gd name="connsiteX3137" fmla="*/ 6383681 w 8191242"/>
              <a:gd name="connsiteY3137" fmla="*/ 2221248 h 5359243"/>
              <a:gd name="connsiteX3138" fmla="*/ 6384776 w 8191242"/>
              <a:gd name="connsiteY3138" fmla="*/ 2225005 h 5359243"/>
              <a:gd name="connsiteX3139" fmla="*/ 6393490 w 8191242"/>
              <a:gd name="connsiteY3139" fmla="*/ 2220679 h 5359243"/>
              <a:gd name="connsiteX3140" fmla="*/ 6392401 w 8191242"/>
              <a:gd name="connsiteY3140" fmla="*/ 2239557 h 5359243"/>
              <a:gd name="connsiteX3141" fmla="*/ 6384848 w 8191242"/>
              <a:gd name="connsiteY3141" fmla="*/ 2245792 h 5359243"/>
              <a:gd name="connsiteX3142" fmla="*/ 6385493 w 8191242"/>
              <a:gd name="connsiteY3142" fmla="*/ 2246713 h 5359243"/>
              <a:gd name="connsiteX3143" fmla="*/ 6387899 w 8191242"/>
              <a:gd name="connsiteY3143" fmla="*/ 2245971 h 5359243"/>
              <a:gd name="connsiteX3144" fmla="*/ 6380808 w 8191242"/>
              <a:gd name="connsiteY3144" fmla="*/ 2267776 h 5359243"/>
              <a:gd name="connsiteX3145" fmla="*/ 6376575 w 8191242"/>
              <a:gd name="connsiteY3145" fmla="*/ 2269432 h 5359243"/>
              <a:gd name="connsiteX3146" fmla="*/ 6376583 w 8191242"/>
              <a:gd name="connsiteY3146" fmla="*/ 2269548 h 5359243"/>
              <a:gd name="connsiteX3147" fmla="*/ 6392668 w 8191242"/>
              <a:gd name="connsiteY3147" fmla="*/ 2253438 h 5359243"/>
              <a:gd name="connsiteX3148" fmla="*/ 6408752 w 8191242"/>
              <a:gd name="connsiteY3148" fmla="*/ 2269548 h 5359243"/>
              <a:gd name="connsiteX3149" fmla="*/ 6424839 w 8191242"/>
              <a:gd name="connsiteY3149" fmla="*/ 2245384 h 5359243"/>
              <a:gd name="connsiteX3150" fmla="*/ 6440924 w 8191242"/>
              <a:gd name="connsiteY3150" fmla="*/ 2277602 h 5359243"/>
              <a:gd name="connsiteX3151" fmla="*/ 6432881 w 8191242"/>
              <a:gd name="connsiteY3151" fmla="*/ 2301766 h 5359243"/>
              <a:gd name="connsiteX3152" fmla="*/ 6416795 w 8191242"/>
              <a:gd name="connsiteY3152" fmla="*/ 2269548 h 5359243"/>
              <a:gd name="connsiteX3153" fmla="*/ 6400710 w 8191242"/>
              <a:gd name="connsiteY3153" fmla="*/ 2285657 h 5359243"/>
              <a:gd name="connsiteX3154" fmla="*/ 6401715 w 8191242"/>
              <a:gd name="connsiteY3154" fmla="*/ 2298745 h 5359243"/>
              <a:gd name="connsiteX3155" fmla="*/ 6405697 w 8191242"/>
              <a:gd name="connsiteY3155" fmla="*/ 2309570 h 5359243"/>
              <a:gd name="connsiteX3156" fmla="*/ 6413790 w 8191242"/>
              <a:gd name="connsiteY3156" fmla="*/ 2306383 h 5359243"/>
              <a:gd name="connsiteX3157" fmla="*/ 6435216 w 8191242"/>
              <a:gd name="connsiteY3157" fmla="*/ 2302025 h 5359243"/>
              <a:gd name="connsiteX3158" fmla="*/ 6446074 w 8191242"/>
              <a:gd name="connsiteY3158" fmla="*/ 2320245 h 5359243"/>
              <a:gd name="connsiteX3159" fmla="*/ 6446614 w 8191242"/>
              <a:gd name="connsiteY3159" fmla="*/ 2312706 h 5359243"/>
              <a:gd name="connsiteX3160" fmla="*/ 6444591 w 8191242"/>
              <a:gd name="connsiteY3160" fmla="*/ 2308207 h 5359243"/>
              <a:gd name="connsiteX3161" fmla="*/ 6443927 w 8191242"/>
              <a:gd name="connsiteY3161" fmla="*/ 2308158 h 5359243"/>
              <a:gd name="connsiteX3162" fmla="*/ 6444527 w 8191242"/>
              <a:gd name="connsiteY3162" fmla="*/ 2308065 h 5359243"/>
              <a:gd name="connsiteX3163" fmla="*/ 6440926 w 8191242"/>
              <a:gd name="connsiteY3163" fmla="*/ 2300060 h 5359243"/>
              <a:gd name="connsiteX3164" fmla="*/ 6448791 w 8191242"/>
              <a:gd name="connsiteY3164" fmla="*/ 2304320 h 5359243"/>
              <a:gd name="connsiteX3165" fmla="*/ 6449567 w 8191242"/>
              <a:gd name="connsiteY3165" fmla="*/ 2307287 h 5359243"/>
              <a:gd name="connsiteX3166" fmla="*/ 6473664 w 8191242"/>
              <a:gd name="connsiteY3166" fmla="*/ 2303562 h 5359243"/>
              <a:gd name="connsiteX3167" fmla="*/ 6472386 w 8191242"/>
              <a:gd name="connsiteY3167" fmla="*/ 2301169 h 5359243"/>
              <a:gd name="connsiteX3168" fmla="*/ 6478846 w 8191242"/>
              <a:gd name="connsiteY3168" fmla="*/ 2302760 h 5359243"/>
              <a:gd name="connsiteX3169" fmla="*/ 6490576 w 8191242"/>
              <a:gd name="connsiteY3169" fmla="*/ 2300948 h 5359243"/>
              <a:gd name="connsiteX3170" fmla="*/ 6481747 w 8191242"/>
              <a:gd name="connsiteY3170" fmla="*/ 2305148 h 5359243"/>
              <a:gd name="connsiteX3171" fmla="*/ 6488844 w 8191242"/>
              <a:gd name="connsiteY3171" fmla="*/ 2317397 h 5359243"/>
              <a:gd name="connsiteX3172" fmla="*/ 6486788 w 8191242"/>
              <a:gd name="connsiteY3172" fmla="*/ 2304212 h 5359243"/>
              <a:gd name="connsiteX3173" fmla="*/ 6497043 w 8191242"/>
              <a:gd name="connsiteY3173" fmla="*/ 2309270 h 5359243"/>
              <a:gd name="connsiteX3174" fmla="*/ 6495274 w 8191242"/>
              <a:gd name="connsiteY3174" fmla="*/ 2314483 h 5359243"/>
              <a:gd name="connsiteX3175" fmla="*/ 6505302 w 8191242"/>
              <a:gd name="connsiteY3175" fmla="*/ 2350863 h 5359243"/>
              <a:gd name="connsiteX3176" fmla="*/ 6508108 w 8191242"/>
              <a:gd name="connsiteY3176" fmla="*/ 2359048 h 5359243"/>
              <a:gd name="connsiteX3177" fmla="*/ 6513200 w 8191242"/>
              <a:gd name="connsiteY3177" fmla="*/ 2356867 h 5359243"/>
              <a:gd name="connsiteX3178" fmla="*/ 6511596 w 8191242"/>
              <a:gd name="connsiteY3178" fmla="*/ 2354096 h 5359243"/>
              <a:gd name="connsiteX3179" fmla="*/ 6499011 w 8191242"/>
              <a:gd name="connsiteY3179" fmla="*/ 2316036 h 5359243"/>
              <a:gd name="connsiteX3180" fmla="*/ 6506756 w 8191242"/>
              <a:gd name="connsiteY3180" fmla="*/ 2316036 h 5359243"/>
              <a:gd name="connsiteX3181" fmla="*/ 6514501 w 8191242"/>
              <a:gd name="connsiteY3181" fmla="*/ 2324266 h 5359243"/>
              <a:gd name="connsiteX3182" fmla="*/ 6519341 w 8191242"/>
              <a:gd name="connsiteY3182" fmla="*/ 2345866 h 5359243"/>
              <a:gd name="connsiteX3183" fmla="*/ 6522098 w 8191242"/>
              <a:gd name="connsiteY3183" fmla="*/ 2353058 h 5359243"/>
              <a:gd name="connsiteX3184" fmla="*/ 6539822 w 8191242"/>
              <a:gd name="connsiteY3184" fmla="*/ 2345469 h 5359243"/>
              <a:gd name="connsiteX3185" fmla="*/ 6547908 w 8191242"/>
              <a:gd name="connsiteY3185" fmla="*/ 2341584 h 5359243"/>
              <a:gd name="connsiteX3186" fmla="*/ 6544995 w 8191242"/>
              <a:gd name="connsiteY3186" fmla="*/ 2336738 h 5359243"/>
              <a:gd name="connsiteX3187" fmla="*/ 6546033 w 8191242"/>
              <a:gd name="connsiteY3187" fmla="*/ 2317636 h 5359243"/>
              <a:gd name="connsiteX3188" fmla="*/ 6554330 w 8191242"/>
              <a:gd name="connsiteY3188" fmla="*/ 2309593 h 5359243"/>
              <a:gd name="connsiteX3189" fmla="*/ 6556043 w 8191242"/>
              <a:gd name="connsiteY3189" fmla="*/ 2307933 h 5359243"/>
              <a:gd name="connsiteX3190" fmla="*/ 6554962 w 8191242"/>
              <a:gd name="connsiteY3190" fmla="*/ 2307907 h 5359243"/>
              <a:gd name="connsiteX3191" fmla="*/ 6556981 w 8191242"/>
              <a:gd name="connsiteY3191" fmla="*/ 2300092 h 5359243"/>
              <a:gd name="connsiteX3192" fmla="*/ 6537803 w 8191242"/>
              <a:gd name="connsiteY3192" fmla="*/ 2302106 h 5359243"/>
              <a:gd name="connsiteX3193" fmla="*/ 6528641 w 8191242"/>
              <a:gd name="connsiteY3193" fmla="*/ 2295066 h 5359243"/>
              <a:gd name="connsiteX3194" fmla="*/ 6555680 w 8191242"/>
              <a:gd name="connsiteY3194" fmla="*/ 2290887 h 5359243"/>
              <a:gd name="connsiteX3195" fmla="*/ 6550181 w 8191242"/>
              <a:gd name="connsiteY3195" fmla="*/ 2282448 h 5359243"/>
              <a:gd name="connsiteX3196" fmla="*/ 6537735 w 8191242"/>
              <a:gd name="connsiteY3196" fmla="*/ 2269380 h 5359243"/>
              <a:gd name="connsiteX3197" fmla="*/ 6551218 w 8191242"/>
              <a:gd name="connsiteY3197" fmla="*/ 2277422 h 5359243"/>
              <a:gd name="connsiteX3198" fmla="*/ 6559140 w 8191242"/>
              <a:gd name="connsiteY3198" fmla="*/ 2290353 h 5359243"/>
              <a:gd name="connsiteX3199" fmla="*/ 6595882 w 8191242"/>
              <a:gd name="connsiteY3199" fmla="*/ 2284673 h 5359243"/>
              <a:gd name="connsiteX3200" fmla="*/ 6595822 w 8191242"/>
              <a:gd name="connsiteY3200" fmla="*/ 2284571 h 5359243"/>
              <a:gd name="connsiteX3201" fmla="*/ 6595966 w 8191242"/>
              <a:gd name="connsiteY3201" fmla="*/ 2284661 h 5359243"/>
              <a:gd name="connsiteX3202" fmla="*/ 6612199 w 8191242"/>
              <a:gd name="connsiteY3202" fmla="*/ 2282152 h 5359243"/>
              <a:gd name="connsiteX3203" fmla="*/ 6611312 w 8191242"/>
              <a:gd name="connsiteY3203" fmla="*/ 2276827 h 5359243"/>
              <a:gd name="connsiteX3204" fmla="*/ 6615104 w 8191242"/>
              <a:gd name="connsiteY3204" fmla="*/ 2281703 h 5359243"/>
              <a:gd name="connsiteX3205" fmla="*/ 6626632 w 8191242"/>
              <a:gd name="connsiteY3205" fmla="*/ 2279921 h 5359243"/>
              <a:gd name="connsiteX3206" fmla="*/ 6631595 w 8191242"/>
              <a:gd name="connsiteY3206" fmla="*/ 2279357 h 5359243"/>
              <a:gd name="connsiteX3207" fmla="*/ 6626800 w 8191242"/>
              <a:gd name="connsiteY3207" fmla="*/ 2269082 h 5359243"/>
              <a:gd name="connsiteX3208" fmla="*/ 6636723 w 8191242"/>
              <a:gd name="connsiteY3208" fmla="*/ 2270534 h 5359243"/>
              <a:gd name="connsiteX3209" fmla="*/ 6640972 w 8191242"/>
              <a:gd name="connsiteY3209" fmla="*/ 2278292 h 5359243"/>
              <a:gd name="connsiteX3210" fmla="*/ 6648135 w 8191242"/>
              <a:gd name="connsiteY3210" fmla="*/ 2277478 h 5359243"/>
              <a:gd name="connsiteX3211" fmla="*/ 6644032 w 8191242"/>
              <a:gd name="connsiteY3211" fmla="*/ 2263137 h 5359243"/>
              <a:gd name="connsiteX3212" fmla="*/ 6641763 w 8191242"/>
              <a:gd name="connsiteY3212" fmla="*/ 2218976 h 5359243"/>
              <a:gd name="connsiteX3213" fmla="*/ 6657892 w 8191242"/>
              <a:gd name="connsiteY3213" fmla="*/ 2218976 h 5359243"/>
              <a:gd name="connsiteX3214" fmla="*/ 6633699 w 8191242"/>
              <a:gd name="connsiteY3214" fmla="*/ 2178718 h 5359243"/>
              <a:gd name="connsiteX3215" fmla="*/ 6641763 w 8191242"/>
              <a:gd name="connsiteY3215" fmla="*/ 2170666 h 5359243"/>
              <a:gd name="connsiteX3216" fmla="*/ 6633699 w 8191242"/>
              <a:gd name="connsiteY3216" fmla="*/ 2164627 h 5359243"/>
              <a:gd name="connsiteX3217" fmla="*/ 6548100 w 8191242"/>
              <a:gd name="connsiteY3217" fmla="*/ 2162664 h 5359243"/>
              <a:gd name="connsiteX3218" fmla="*/ 6515175 w 8191242"/>
              <a:gd name="connsiteY3218" fmla="*/ 2171773 h 5359243"/>
              <a:gd name="connsiteX3219" fmla="*/ 6514342 w 8191242"/>
              <a:gd name="connsiteY3219" fmla="*/ 2171773 h 5359243"/>
              <a:gd name="connsiteX3220" fmla="*/ 6512737 w 8191242"/>
              <a:gd name="connsiteY3220" fmla="*/ 2178718 h 5359243"/>
              <a:gd name="connsiteX3221" fmla="*/ 6515058 w 8191242"/>
              <a:gd name="connsiteY3221" fmla="*/ 2183754 h 5359243"/>
              <a:gd name="connsiteX3222" fmla="*/ 6517043 w 8191242"/>
              <a:gd name="connsiteY3222" fmla="*/ 2184333 h 5359243"/>
              <a:gd name="connsiteX3223" fmla="*/ 6517775 w 8191242"/>
              <a:gd name="connsiteY3223" fmla="*/ 2181738 h 5359243"/>
              <a:gd name="connsiteX3224" fmla="*/ 6528863 w 8191242"/>
              <a:gd name="connsiteY3224" fmla="*/ 2178718 h 5359243"/>
              <a:gd name="connsiteX3225" fmla="*/ 6544992 w 8191242"/>
              <a:gd name="connsiteY3225" fmla="*/ 2172679 h 5359243"/>
              <a:gd name="connsiteX3226" fmla="*/ 6550354 w 8191242"/>
              <a:gd name="connsiteY3226" fmla="*/ 2174687 h 5359243"/>
              <a:gd name="connsiteX3227" fmla="*/ 6556941 w 8191242"/>
              <a:gd name="connsiteY3227" fmla="*/ 2173466 h 5359243"/>
              <a:gd name="connsiteX3228" fmla="*/ 6550410 w 8191242"/>
              <a:gd name="connsiteY3228" fmla="*/ 2165256 h 5359243"/>
              <a:gd name="connsiteX3229" fmla="*/ 6548191 w 8191242"/>
              <a:gd name="connsiteY3229" fmla="*/ 2162710 h 5359243"/>
              <a:gd name="connsiteX3230" fmla="*/ 6491049 w 8191242"/>
              <a:gd name="connsiteY3230" fmla="*/ 2162067 h 5359243"/>
              <a:gd name="connsiteX3231" fmla="*/ 6483258 w 8191242"/>
              <a:gd name="connsiteY3231" fmla="*/ 2173740 h 5359243"/>
              <a:gd name="connsiteX3232" fmla="*/ 6467937 w 8191242"/>
              <a:gd name="connsiteY3232" fmla="*/ 2177580 h 5359243"/>
              <a:gd name="connsiteX3233" fmla="*/ 6437526 w 8191242"/>
              <a:gd name="connsiteY3233" fmla="*/ 2190057 h 5359243"/>
              <a:gd name="connsiteX3234" fmla="*/ 6437729 w 8191242"/>
              <a:gd name="connsiteY3234" fmla="*/ 2191605 h 5359243"/>
              <a:gd name="connsiteX3235" fmla="*/ 6444888 w 8191242"/>
              <a:gd name="connsiteY3235" fmla="*/ 2198394 h 5359243"/>
              <a:gd name="connsiteX3236" fmla="*/ 6460844 w 8191242"/>
              <a:gd name="connsiteY3236" fmla="*/ 2198394 h 5359243"/>
              <a:gd name="connsiteX3237" fmla="*/ 6472416 w 8191242"/>
              <a:gd name="connsiteY3237" fmla="*/ 2192383 h 5359243"/>
              <a:gd name="connsiteX3238" fmla="*/ 6472416 w 8191242"/>
              <a:gd name="connsiteY3238" fmla="*/ 2178718 h 5359243"/>
              <a:gd name="connsiteX3239" fmla="*/ 6493962 w 8191242"/>
              <a:gd name="connsiteY3239" fmla="*/ 2170792 h 5359243"/>
              <a:gd name="connsiteX3240" fmla="*/ 7110847 w 8191242"/>
              <a:gd name="connsiteY3240" fmla="*/ 2156784 h 5359243"/>
              <a:gd name="connsiteX3241" fmla="*/ 7118592 w 8191242"/>
              <a:gd name="connsiteY3241" fmla="*/ 2195508 h 5359243"/>
              <a:gd name="connsiteX3242" fmla="*/ 7095357 w 8191242"/>
              <a:gd name="connsiteY3242" fmla="*/ 2172273 h 5359243"/>
              <a:gd name="connsiteX3243" fmla="*/ 7110847 w 8191242"/>
              <a:gd name="connsiteY3243" fmla="*/ 2156784 h 5359243"/>
              <a:gd name="connsiteX3244" fmla="*/ 6990802 w 8191242"/>
              <a:gd name="connsiteY3244" fmla="*/ 2156784 h 5359243"/>
              <a:gd name="connsiteX3245" fmla="*/ 6999515 w 8191242"/>
              <a:gd name="connsiteY3245" fmla="*/ 2213334 h 5359243"/>
              <a:gd name="connsiteX3246" fmla="*/ 6995835 w 8191242"/>
              <a:gd name="connsiteY3246" fmla="*/ 2199635 h 5359243"/>
              <a:gd name="connsiteX3247" fmla="*/ 6975312 w 8191242"/>
              <a:gd name="connsiteY3247" fmla="*/ 2172273 h 5359243"/>
              <a:gd name="connsiteX3248" fmla="*/ 6983058 w 8191242"/>
              <a:gd name="connsiteY3248" fmla="*/ 2164529 h 5359243"/>
              <a:gd name="connsiteX3249" fmla="*/ 6987655 w 8191242"/>
              <a:gd name="connsiteY3249" fmla="*/ 2161865 h 5359243"/>
              <a:gd name="connsiteX3250" fmla="*/ 6990802 w 8191242"/>
              <a:gd name="connsiteY3250" fmla="*/ 2174266 h 5359243"/>
              <a:gd name="connsiteX3251" fmla="*/ 6948207 w 8191242"/>
              <a:gd name="connsiteY3251" fmla="*/ 2153878 h 5359243"/>
              <a:gd name="connsiteX3252" fmla="*/ 6955952 w 8191242"/>
              <a:gd name="connsiteY3252" fmla="*/ 2156784 h 5359243"/>
              <a:gd name="connsiteX3253" fmla="*/ 6963696 w 8191242"/>
              <a:gd name="connsiteY3253" fmla="*/ 2187763 h 5359243"/>
              <a:gd name="connsiteX3254" fmla="*/ 6940463 w 8191242"/>
              <a:gd name="connsiteY3254" fmla="*/ 2156784 h 5359243"/>
              <a:gd name="connsiteX3255" fmla="*/ 6948207 w 8191242"/>
              <a:gd name="connsiteY3255" fmla="*/ 2153878 h 5359243"/>
              <a:gd name="connsiteX3256" fmla="*/ 6403196 w 8191242"/>
              <a:gd name="connsiteY3256" fmla="*/ 2151930 h 5359243"/>
              <a:gd name="connsiteX3257" fmla="*/ 6417693 w 8191242"/>
              <a:gd name="connsiteY3257" fmla="*/ 2156784 h 5359243"/>
              <a:gd name="connsiteX3258" fmla="*/ 6409172 w 8191242"/>
              <a:gd name="connsiteY3258" fmla="*/ 2158721 h 5359243"/>
              <a:gd name="connsiteX3259" fmla="*/ 7722683 w 8191242"/>
              <a:gd name="connsiteY3259" fmla="*/ 2149040 h 5359243"/>
              <a:gd name="connsiteX3260" fmla="*/ 7740756 w 8191242"/>
              <a:gd name="connsiteY3260" fmla="*/ 2156784 h 5359243"/>
              <a:gd name="connsiteX3261" fmla="*/ 7722683 w 8191242"/>
              <a:gd name="connsiteY3261" fmla="*/ 2172273 h 5359243"/>
              <a:gd name="connsiteX3262" fmla="*/ 7722683 w 8191242"/>
              <a:gd name="connsiteY3262" fmla="*/ 2149040 h 5359243"/>
              <a:gd name="connsiteX3263" fmla="*/ 7707194 w 8191242"/>
              <a:gd name="connsiteY3263" fmla="*/ 2149040 h 5359243"/>
              <a:gd name="connsiteX3264" fmla="*/ 7707194 w 8191242"/>
              <a:gd name="connsiteY3264" fmla="*/ 2180019 h 5359243"/>
              <a:gd name="connsiteX3265" fmla="*/ 7699449 w 8191242"/>
              <a:gd name="connsiteY3265" fmla="*/ 2172273 h 5359243"/>
              <a:gd name="connsiteX3266" fmla="*/ 7691703 w 8191242"/>
              <a:gd name="connsiteY3266" fmla="*/ 2156784 h 5359243"/>
              <a:gd name="connsiteX3267" fmla="*/ 7707194 w 8191242"/>
              <a:gd name="connsiteY3267" fmla="*/ 2149040 h 5359243"/>
              <a:gd name="connsiteX3268" fmla="*/ 7660724 w 8191242"/>
              <a:gd name="connsiteY3268" fmla="*/ 2149040 h 5359243"/>
              <a:gd name="connsiteX3269" fmla="*/ 7691703 w 8191242"/>
              <a:gd name="connsiteY3269" fmla="*/ 2180019 h 5359243"/>
              <a:gd name="connsiteX3270" fmla="*/ 7668470 w 8191242"/>
              <a:gd name="connsiteY3270" fmla="*/ 2180019 h 5359243"/>
              <a:gd name="connsiteX3271" fmla="*/ 7660724 w 8191242"/>
              <a:gd name="connsiteY3271" fmla="*/ 2149040 h 5359243"/>
              <a:gd name="connsiteX3272" fmla="*/ 6400653 w 8191242"/>
              <a:gd name="connsiteY3272" fmla="*/ 2149040 h 5359243"/>
              <a:gd name="connsiteX3273" fmla="*/ 6403196 w 8191242"/>
              <a:gd name="connsiteY3273" fmla="*/ 2151930 h 5359243"/>
              <a:gd name="connsiteX3274" fmla="*/ 6400788 w 8191242"/>
              <a:gd name="connsiteY3274" fmla="*/ 2151122 h 5359243"/>
              <a:gd name="connsiteX3275" fmla="*/ 6625635 w 8191242"/>
              <a:gd name="connsiteY3275" fmla="*/ 2146510 h 5359243"/>
              <a:gd name="connsiteX3276" fmla="*/ 6625162 w 8191242"/>
              <a:gd name="connsiteY3276" fmla="*/ 2148012 h 5359243"/>
              <a:gd name="connsiteX3277" fmla="*/ 6626282 w 8191242"/>
              <a:gd name="connsiteY3277" fmla="*/ 2147962 h 5359243"/>
              <a:gd name="connsiteX3278" fmla="*/ 7476043 w 8191242"/>
              <a:gd name="connsiteY3278" fmla="*/ 2141889 h 5359243"/>
              <a:gd name="connsiteX3279" fmla="*/ 7490340 w 8191242"/>
              <a:gd name="connsiteY3279" fmla="*/ 2149040 h 5359243"/>
              <a:gd name="connsiteX3280" fmla="*/ 7490340 w 8191242"/>
              <a:gd name="connsiteY3280" fmla="*/ 2164529 h 5359243"/>
              <a:gd name="connsiteX3281" fmla="*/ 7490340 w 8191242"/>
              <a:gd name="connsiteY3281" fmla="*/ 2187763 h 5359243"/>
              <a:gd name="connsiteX3282" fmla="*/ 7482596 w 8191242"/>
              <a:gd name="connsiteY3282" fmla="*/ 2187763 h 5359243"/>
              <a:gd name="connsiteX3283" fmla="*/ 7479250 w 8191242"/>
              <a:gd name="connsiteY3283" fmla="*/ 2164338 h 5359243"/>
              <a:gd name="connsiteX3284" fmla="*/ 7479540 w 8191242"/>
              <a:gd name="connsiteY3284" fmla="*/ 2164205 h 5359243"/>
              <a:gd name="connsiteX3285" fmla="*/ 7479148 w 8191242"/>
              <a:gd name="connsiteY3285" fmla="*/ 2163626 h 5359243"/>
              <a:gd name="connsiteX3286" fmla="*/ 7232646 w 8191242"/>
              <a:gd name="connsiteY3286" fmla="*/ 2141300 h 5359243"/>
              <a:gd name="connsiteX3287" fmla="*/ 7249062 w 8191242"/>
              <a:gd name="connsiteY3287" fmla="*/ 2179666 h 5359243"/>
              <a:gd name="connsiteX3288" fmla="*/ 7240722 w 8191242"/>
              <a:gd name="connsiteY3288" fmla="*/ 2187763 h 5359243"/>
              <a:gd name="connsiteX3289" fmla="*/ 7236552 w 8191242"/>
              <a:gd name="connsiteY3289" fmla="*/ 2172581 h 5359243"/>
              <a:gd name="connsiteX3290" fmla="*/ 7192168 w 8191242"/>
              <a:gd name="connsiteY3290" fmla="*/ 2141294 h 5359243"/>
              <a:gd name="connsiteX3291" fmla="*/ 7176679 w 8191242"/>
              <a:gd name="connsiteY3291" fmla="*/ 2172273 h 5359243"/>
              <a:gd name="connsiteX3292" fmla="*/ 7192168 w 8191242"/>
              <a:gd name="connsiteY3292" fmla="*/ 2141294 h 5359243"/>
              <a:gd name="connsiteX3293" fmla="*/ 7475781 w 8191242"/>
              <a:gd name="connsiteY3293" fmla="*/ 2140055 h 5359243"/>
              <a:gd name="connsiteX3294" fmla="*/ 7476043 w 8191242"/>
              <a:gd name="connsiteY3294" fmla="*/ 2141889 h 5359243"/>
              <a:gd name="connsiteX3295" fmla="*/ 7474851 w 8191242"/>
              <a:gd name="connsiteY3295" fmla="*/ 2141294 h 5359243"/>
              <a:gd name="connsiteX3296" fmla="*/ 7232380 w 8191242"/>
              <a:gd name="connsiteY3296" fmla="*/ 2139182 h 5359243"/>
              <a:gd name="connsiteX3297" fmla="*/ 7232646 w 8191242"/>
              <a:gd name="connsiteY3297" fmla="*/ 2141300 h 5359243"/>
              <a:gd name="connsiteX3298" fmla="*/ 7232043 w 8191242"/>
              <a:gd name="connsiteY3298" fmla="*/ 2139892 h 5359243"/>
              <a:gd name="connsiteX3299" fmla="*/ 7326732 w 8191242"/>
              <a:gd name="connsiteY3299" fmla="*/ 2136562 h 5359243"/>
              <a:gd name="connsiteX3300" fmla="*/ 7327701 w 8191242"/>
              <a:gd name="connsiteY3300" fmla="*/ 2147490 h 5359243"/>
              <a:gd name="connsiteX3301" fmla="*/ 7326308 w 8191242"/>
              <a:gd name="connsiteY3301" fmla="*/ 2140468 h 5359243"/>
              <a:gd name="connsiteX3302" fmla="*/ 7474851 w 8191242"/>
              <a:gd name="connsiteY3302" fmla="*/ 2133550 h 5359243"/>
              <a:gd name="connsiteX3303" fmla="*/ 7477756 w 8191242"/>
              <a:gd name="connsiteY3303" fmla="*/ 2137423 h 5359243"/>
              <a:gd name="connsiteX3304" fmla="*/ 7475781 w 8191242"/>
              <a:gd name="connsiteY3304" fmla="*/ 2140055 h 5359243"/>
              <a:gd name="connsiteX3305" fmla="*/ 6448672 w 8191242"/>
              <a:gd name="connsiteY3305" fmla="*/ 2133550 h 5359243"/>
              <a:gd name="connsiteX3306" fmla="*/ 6471906 w 8191242"/>
              <a:gd name="connsiteY3306" fmla="*/ 2156784 h 5359243"/>
              <a:gd name="connsiteX3307" fmla="*/ 6448672 w 8191242"/>
              <a:gd name="connsiteY3307" fmla="*/ 2133550 h 5359243"/>
              <a:gd name="connsiteX3308" fmla="*/ 6893326 w 8191242"/>
              <a:gd name="connsiteY3308" fmla="*/ 2131561 h 5359243"/>
              <a:gd name="connsiteX3309" fmla="*/ 6898802 w 8191242"/>
              <a:gd name="connsiteY3309" fmla="*/ 2149651 h 5359243"/>
              <a:gd name="connsiteX3310" fmla="*/ 6901441 w 8191242"/>
              <a:gd name="connsiteY3310" fmla="*/ 2163978 h 5359243"/>
              <a:gd name="connsiteX3311" fmla="*/ 6885356 w 8191242"/>
              <a:gd name="connsiteY3311" fmla="*/ 2147749 h 5359243"/>
              <a:gd name="connsiteX3312" fmla="*/ 6909483 w 8191242"/>
              <a:gd name="connsiteY3312" fmla="*/ 2212659 h 5359243"/>
              <a:gd name="connsiteX3313" fmla="*/ 6893399 w 8191242"/>
              <a:gd name="connsiteY3313" fmla="*/ 2188317 h 5359243"/>
              <a:gd name="connsiteX3314" fmla="*/ 6891388 w 8191242"/>
              <a:gd name="connsiteY3314" fmla="*/ 2205559 h 5359243"/>
              <a:gd name="connsiteX3315" fmla="*/ 6885450 w 8191242"/>
              <a:gd name="connsiteY3315" fmla="*/ 2189448 h 5359243"/>
              <a:gd name="connsiteX3316" fmla="*/ 6885356 w 8191242"/>
              <a:gd name="connsiteY3316" fmla="*/ 2188317 h 5359243"/>
              <a:gd name="connsiteX3317" fmla="*/ 6885049 w 8191242"/>
              <a:gd name="connsiteY3317" fmla="*/ 2188362 h 5359243"/>
              <a:gd name="connsiteX3318" fmla="*/ 6882089 w 8191242"/>
              <a:gd name="connsiteY3318" fmla="*/ 2180330 h 5359243"/>
              <a:gd name="connsiteX3319" fmla="*/ 6877314 w 8191242"/>
              <a:gd name="connsiteY3319" fmla="*/ 2155862 h 5359243"/>
              <a:gd name="connsiteX3320" fmla="*/ 6853184 w 8191242"/>
              <a:gd name="connsiteY3320" fmla="*/ 2163978 h 5359243"/>
              <a:gd name="connsiteX3321" fmla="*/ 6872412 w 8191242"/>
              <a:gd name="connsiteY3321" fmla="*/ 2190218 h 5359243"/>
              <a:gd name="connsiteX3322" fmla="*/ 6885049 w 8191242"/>
              <a:gd name="connsiteY3322" fmla="*/ 2188362 h 5359243"/>
              <a:gd name="connsiteX3323" fmla="*/ 6885450 w 8191242"/>
              <a:gd name="connsiteY3323" fmla="*/ 2189448 h 5359243"/>
              <a:gd name="connsiteX3324" fmla="*/ 6886361 w 8191242"/>
              <a:gd name="connsiteY3324" fmla="*/ 2200488 h 5359243"/>
              <a:gd name="connsiteX3325" fmla="*/ 6893399 w 8191242"/>
              <a:gd name="connsiteY3325" fmla="*/ 2212659 h 5359243"/>
              <a:gd name="connsiteX3326" fmla="*/ 6885356 w 8191242"/>
              <a:gd name="connsiteY3326" fmla="*/ 2204545 h 5359243"/>
              <a:gd name="connsiteX3327" fmla="*/ 6861226 w 8191242"/>
              <a:gd name="connsiteY3327" fmla="*/ 2196430 h 5359243"/>
              <a:gd name="connsiteX3328" fmla="*/ 6882338 w 8191242"/>
              <a:gd name="connsiteY3328" fmla="*/ 2225843 h 5359243"/>
              <a:gd name="connsiteX3329" fmla="*/ 6883302 w 8191242"/>
              <a:gd name="connsiteY3329" fmla="*/ 2237171 h 5359243"/>
              <a:gd name="connsiteX3330" fmla="*/ 6877314 w 8191242"/>
              <a:gd name="connsiteY3330" fmla="*/ 2261340 h 5359243"/>
              <a:gd name="connsiteX3331" fmla="*/ 6853184 w 8191242"/>
              <a:gd name="connsiteY3331" fmla="*/ 2220772 h 5359243"/>
              <a:gd name="connsiteX3332" fmla="*/ 6869269 w 8191242"/>
              <a:gd name="connsiteY3332" fmla="*/ 2228884 h 5359243"/>
              <a:gd name="connsiteX3333" fmla="*/ 6845142 w 8191242"/>
              <a:gd name="connsiteY3333" fmla="*/ 2172091 h 5359243"/>
              <a:gd name="connsiteX3334" fmla="*/ 6861226 w 8191242"/>
              <a:gd name="connsiteY3334" fmla="*/ 2253226 h 5359243"/>
              <a:gd name="connsiteX3335" fmla="*/ 6837099 w 8191242"/>
              <a:gd name="connsiteY3335" fmla="*/ 2188317 h 5359243"/>
              <a:gd name="connsiteX3336" fmla="*/ 6829057 w 8191242"/>
              <a:gd name="connsiteY3336" fmla="*/ 2180204 h 5359243"/>
              <a:gd name="connsiteX3337" fmla="*/ 6804928 w 8191242"/>
              <a:gd name="connsiteY3337" fmla="*/ 2172091 h 5359243"/>
              <a:gd name="connsiteX3338" fmla="*/ 6852179 w 8191242"/>
              <a:gd name="connsiteY3338" fmla="*/ 2154849 h 5359243"/>
              <a:gd name="connsiteX3339" fmla="*/ 6746377 w 8191242"/>
              <a:gd name="connsiteY3339" fmla="*/ 2129771 h 5359243"/>
              <a:gd name="connsiteX3340" fmla="*/ 6746764 w 8191242"/>
              <a:gd name="connsiteY3340" fmla="*/ 2130289 h 5359243"/>
              <a:gd name="connsiteX3341" fmla="*/ 6746597 w 8191242"/>
              <a:gd name="connsiteY3341" fmla="*/ 2130406 h 5359243"/>
              <a:gd name="connsiteX3342" fmla="*/ 7254127 w 8191242"/>
              <a:gd name="connsiteY3342" fmla="*/ 2125804 h 5359243"/>
              <a:gd name="connsiteX3343" fmla="*/ 7272199 w 8191242"/>
              <a:gd name="connsiteY3343" fmla="*/ 2133550 h 5359243"/>
              <a:gd name="connsiteX3344" fmla="*/ 7281234 w 8191242"/>
              <a:gd name="connsiteY3344" fmla="*/ 2187763 h 5359243"/>
              <a:gd name="connsiteX3345" fmla="*/ 7254127 w 8191242"/>
              <a:gd name="connsiteY3345" fmla="*/ 2125804 h 5359243"/>
              <a:gd name="connsiteX3346" fmla="*/ 7061797 w 8191242"/>
              <a:gd name="connsiteY3346" fmla="*/ 2122282 h 5359243"/>
              <a:gd name="connsiteX3347" fmla="*/ 7061797 w 8191242"/>
              <a:gd name="connsiteY3347" fmla="*/ 2138477 h 5359243"/>
              <a:gd name="connsiteX3348" fmla="*/ 7086968 w 8191242"/>
              <a:gd name="connsiteY3348" fmla="*/ 2146573 h 5359243"/>
              <a:gd name="connsiteX3349" fmla="*/ 7095357 w 8191242"/>
              <a:gd name="connsiteY3349" fmla="*/ 2187058 h 5359243"/>
              <a:gd name="connsiteX3350" fmla="*/ 7078578 w 8191242"/>
              <a:gd name="connsiteY3350" fmla="*/ 2170863 h 5359243"/>
              <a:gd name="connsiteX3351" fmla="*/ 7070186 w 8191242"/>
              <a:gd name="connsiteY3351" fmla="*/ 2203252 h 5359243"/>
              <a:gd name="connsiteX3352" fmla="*/ 7045015 w 8191242"/>
              <a:gd name="connsiteY3352" fmla="*/ 2138477 h 5359243"/>
              <a:gd name="connsiteX3353" fmla="*/ 7061797 w 8191242"/>
              <a:gd name="connsiteY3353" fmla="*/ 2162767 h 5359243"/>
              <a:gd name="connsiteX3354" fmla="*/ 7053407 w 8191242"/>
              <a:gd name="connsiteY3354" fmla="*/ 2138477 h 5359243"/>
              <a:gd name="connsiteX3355" fmla="*/ 7061797 w 8191242"/>
              <a:gd name="connsiteY3355" fmla="*/ 2122282 h 5359243"/>
              <a:gd name="connsiteX3356" fmla="*/ 7730428 w 8191242"/>
              <a:gd name="connsiteY3356" fmla="*/ 2114187 h 5359243"/>
              <a:gd name="connsiteX3357" fmla="*/ 7746886 w 8191242"/>
              <a:gd name="connsiteY3357" fmla="*/ 2130538 h 5359243"/>
              <a:gd name="connsiteX3358" fmla="*/ 7738658 w 8191242"/>
              <a:gd name="connsiteY3358" fmla="*/ 2130538 h 5359243"/>
              <a:gd name="connsiteX3359" fmla="*/ 7755115 w 8191242"/>
              <a:gd name="connsiteY3359" fmla="*/ 2155062 h 5359243"/>
              <a:gd name="connsiteX3360" fmla="*/ 7755115 w 8191242"/>
              <a:gd name="connsiteY3360" fmla="*/ 2130538 h 5359243"/>
              <a:gd name="connsiteX3361" fmla="*/ 7763343 w 8191242"/>
              <a:gd name="connsiteY3361" fmla="*/ 2122361 h 5359243"/>
              <a:gd name="connsiteX3362" fmla="*/ 7763343 w 8191242"/>
              <a:gd name="connsiteY3362" fmla="*/ 2146887 h 5359243"/>
              <a:gd name="connsiteX3363" fmla="*/ 7779801 w 8191242"/>
              <a:gd name="connsiteY3363" fmla="*/ 2138712 h 5359243"/>
              <a:gd name="connsiteX3364" fmla="*/ 7796260 w 8191242"/>
              <a:gd name="connsiteY3364" fmla="*/ 2155062 h 5359243"/>
              <a:gd name="connsiteX3365" fmla="*/ 7730428 w 8191242"/>
              <a:gd name="connsiteY3365" fmla="*/ 2114187 h 5359243"/>
              <a:gd name="connsiteX3366" fmla="*/ 7118592 w 8191242"/>
              <a:gd name="connsiteY3366" fmla="*/ 2114187 h 5359243"/>
              <a:gd name="connsiteX3367" fmla="*/ 7126336 w 8191242"/>
              <a:gd name="connsiteY3367" fmla="*/ 2114187 h 5359243"/>
              <a:gd name="connsiteX3368" fmla="*/ 7141826 w 8191242"/>
              <a:gd name="connsiteY3368" fmla="*/ 2114187 h 5359243"/>
              <a:gd name="connsiteX3369" fmla="*/ 7134082 w 8191242"/>
              <a:gd name="connsiteY3369" fmla="*/ 2139746 h 5359243"/>
              <a:gd name="connsiteX3370" fmla="*/ 7118592 w 8191242"/>
              <a:gd name="connsiteY3370" fmla="*/ 2114187 h 5359243"/>
              <a:gd name="connsiteX3371" fmla="*/ 7087613 w 8191242"/>
              <a:gd name="connsiteY3371" fmla="*/ 2108205 h 5359243"/>
              <a:gd name="connsiteX3372" fmla="*/ 7095357 w 8191242"/>
              <a:gd name="connsiteY3372" fmla="*/ 2131967 h 5359243"/>
              <a:gd name="connsiteX3373" fmla="*/ 7103103 w 8191242"/>
              <a:gd name="connsiteY3373" fmla="*/ 2131967 h 5359243"/>
              <a:gd name="connsiteX3374" fmla="*/ 7095357 w 8191242"/>
              <a:gd name="connsiteY3374" fmla="*/ 2155730 h 5359243"/>
              <a:gd name="connsiteX3375" fmla="*/ 7079868 w 8191242"/>
              <a:gd name="connsiteY3375" fmla="*/ 2116126 h 5359243"/>
              <a:gd name="connsiteX3376" fmla="*/ 7072123 w 8191242"/>
              <a:gd name="connsiteY3376" fmla="*/ 2116126 h 5359243"/>
              <a:gd name="connsiteX3377" fmla="*/ 7087613 w 8191242"/>
              <a:gd name="connsiteY3377" fmla="*/ 2108205 h 5359243"/>
              <a:gd name="connsiteX3378" fmla="*/ 7691703 w 8191242"/>
              <a:gd name="connsiteY3378" fmla="*/ 2107215 h 5359243"/>
              <a:gd name="connsiteX3379" fmla="*/ 7707194 w 8191242"/>
              <a:gd name="connsiteY3379" fmla="*/ 2141294 h 5359243"/>
              <a:gd name="connsiteX3380" fmla="*/ 7691703 w 8191242"/>
              <a:gd name="connsiteY3380" fmla="*/ 2107215 h 5359243"/>
              <a:gd name="connsiteX3381" fmla="*/ 6932717 w 8191242"/>
              <a:gd name="connsiteY3381" fmla="*/ 2106830 h 5359243"/>
              <a:gd name="connsiteX3382" fmla="*/ 6958277 w 8191242"/>
              <a:gd name="connsiteY3382" fmla="*/ 2114960 h 5359243"/>
              <a:gd name="connsiteX3383" fmla="*/ 6975315 w 8191242"/>
              <a:gd name="connsiteY3383" fmla="*/ 2163753 h 5359243"/>
              <a:gd name="connsiteX3384" fmla="*/ 6949756 w 8191242"/>
              <a:gd name="connsiteY3384" fmla="*/ 2147490 h 5359243"/>
              <a:gd name="connsiteX3385" fmla="*/ 6932717 w 8191242"/>
              <a:gd name="connsiteY3385" fmla="*/ 2106830 h 5359243"/>
              <a:gd name="connsiteX3386" fmla="*/ 7498085 w 8191242"/>
              <a:gd name="connsiteY3386" fmla="*/ 2106441 h 5359243"/>
              <a:gd name="connsiteX3387" fmla="*/ 7521319 w 8191242"/>
              <a:gd name="connsiteY3387" fmla="*/ 2156784 h 5359243"/>
              <a:gd name="connsiteX3388" fmla="*/ 7498085 w 8191242"/>
              <a:gd name="connsiteY3388" fmla="*/ 2106441 h 5359243"/>
              <a:gd name="connsiteX3389" fmla="*/ 7040849 w 8191242"/>
              <a:gd name="connsiteY3389" fmla="*/ 2104064 h 5359243"/>
              <a:gd name="connsiteX3390" fmla="*/ 7038378 w 8191242"/>
              <a:gd name="connsiteY3390" fmla="*/ 2109455 h 5359243"/>
              <a:gd name="connsiteX3391" fmla="*/ 7034229 w 8191242"/>
              <a:gd name="connsiteY3391" fmla="*/ 2105366 h 5359243"/>
              <a:gd name="connsiteX3392" fmla="*/ 7261756 w 8191242"/>
              <a:gd name="connsiteY3392" fmla="*/ 2103075 h 5359243"/>
              <a:gd name="connsiteX3393" fmla="*/ 7262162 w 8191242"/>
              <a:gd name="connsiteY3393" fmla="*/ 2103515 h 5359243"/>
              <a:gd name="connsiteX3394" fmla="*/ 7261977 w 8191242"/>
              <a:gd name="connsiteY3394" fmla="*/ 2103492 h 5359243"/>
              <a:gd name="connsiteX3395" fmla="*/ 7042008 w 8191242"/>
              <a:gd name="connsiteY3395" fmla="*/ 2101534 h 5359243"/>
              <a:gd name="connsiteX3396" fmla="*/ 7042208 w 8191242"/>
              <a:gd name="connsiteY3396" fmla="*/ 2103795 h 5359243"/>
              <a:gd name="connsiteX3397" fmla="*/ 7040849 w 8191242"/>
              <a:gd name="connsiteY3397" fmla="*/ 2104064 h 5359243"/>
              <a:gd name="connsiteX3398" fmla="*/ 7063223 w 8191242"/>
              <a:gd name="connsiteY3398" fmla="*/ 2100475 h 5359243"/>
              <a:gd name="connsiteX3399" fmla="*/ 7063274 w 8191242"/>
              <a:gd name="connsiteY3399" fmla="*/ 2101280 h 5359243"/>
              <a:gd name="connsiteX3400" fmla="*/ 7063087 w 8191242"/>
              <a:gd name="connsiteY3400" fmla="*/ 2100756 h 5359243"/>
              <a:gd name="connsiteX3401" fmla="*/ 7312210 w 8191242"/>
              <a:gd name="connsiteY3401" fmla="*/ 2098697 h 5359243"/>
              <a:gd name="connsiteX3402" fmla="*/ 7322861 w 8191242"/>
              <a:gd name="connsiteY3402" fmla="*/ 2123092 h 5359243"/>
              <a:gd name="connsiteX3403" fmla="*/ 7326308 w 8191242"/>
              <a:gd name="connsiteY3403" fmla="*/ 2140468 h 5359243"/>
              <a:gd name="connsiteX3404" fmla="*/ 7325764 w 8191242"/>
              <a:gd name="connsiteY3404" fmla="*/ 2145456 h 5359243"/>
              <a:gd name="connsiteX3405" fmla="*/ 7335445 w 8191242"/>
              <a:gd name="connsiteY3405" fmla="*/ 2180019 h 5359243"/>
              <a:gd name="connsiteX3406" fmla="*/ 7296722 w 8191242"/>
              <a:gd name="connsiteY3406" fmla="*/ 2139358 h 5359243"/>
              <a:gd name="connsiteX3407" fmla="*/ 7312210 w 8191242"/>
              <a:gd name="connsiteY3407" fmla="*/ 2098697 h 5359243"/>
              <a:gd name="connsiteX3408" fmla="*/ 7238263 w 8191242"/>
              <a:gd name="connsiteY3408" fmla="*/ 2098319 h 5359243"/>
              <a:gd name="connsiteX3409" fmla="*/ 7244445 w 8191242"/>
              <a:gd name="connsiteY3409" fmla="*/ 2110979 h 5359243"/>
              <a:gd name="connsiteX3410" fmla="*/ 7246379 w 8191242"/>
              <a:gd name="connsiteY3410" fmla="*/ 2132582 h 5359243"/>
              <a:gd name="connsiteX3411" fmla="*/ 7236700 w 8191242"/>
              <a:gd name="connsiteY3411" fmla="*/ 2127436 h 5359243"/>
              <a:gd name="connsiteX3412" fmla="*/ 6544992 w 8191242"/>
              <a:gd name="connsiteY3412" fmla="*/ 2098197 h 5359243"/>
              <a:gd name="connsiteX3413" fmla="*/ 6544992 w 8191242"/>
              <a:gd name="connsiteY3413" fmla="*/ 2146510 h 5359243"/>
              <a:gd name="connsiteX3414" fmla="*/ 6561120 w 8191242"/>
              <a:gd name="connsiteY3414" fmla="*/ 2138457 h 5359243"/>
              <a:gd name="connsiteX3415" fmla="*/ 6562262 w 8191242"/>
              <a:gd name="connsiteY3415" fmla="*/ 2152533 h 5359243"/>
              <a:gd name="connsiteX3416" fmla="*/ 6568196 w 8191242"/>
              <a:gd name="connsiteY3416" fmla="*/ 2151912 h 5359243"/>
              <a:gd name="connsiteX3417" fmla="*/ 6569185 w 8191242"/>
              <a:gd name="connsiteY3417" fmla="*/ 2151541 h 5359243"/>
              <a:gd name="connsiteX3418" fmla="*/ 6569741 w 8191242"/>
              <a:gd name="connsiteY3418" fmla="*/ 2151750 h 5359243"/>
              <a:gd name="connsiteX3419" fmla="*/ 6574714 w 8191242"/>
              <a:gd name="connsiteY3419" fmla="*/ 2151231 h 5359243"/>
              <a:gd name="connsiteX3420" fmla="*/ 6558096 w 8191242"/>
              <a:gd name="connsiteY3420" fmla="*/ 2129399 h 5359243"/>
              <a:gd name="connsiteX3421" fmla="*/ 6544992 w 8191242"/>
              <a:gd name="connsiteY3421" fmla="*/ 2098197 h 5359243"/>
              <a:gd name="connsiteX3422" fmla="*/ 6501884 w 8191242"/>
              <a:gd name="connsiteY3422" fmla="*/ 2096724 h 5359243"/>
              <a:gd name="connsiteX3423" fmla="*/ 6504578 w 8191242"/>
              <a:gd name="connsiteY3423" fmla="*/ 2099281 h 5359243"/>
              <a:gd name="connsiteX3424" fmla="*/ 6506756 w 8191242"/>
              <a:gd name="connsiteY3424" fmla="*/ 2149040 h 5359243"/>
              <a:gd name="connsiteX3425" fmla="*/ 6499011 w 8191242"/>
              <a:gd name="connsiteY3425" fmla="*/ 2099665 h 5359243"/>
              <a:gd name="connsiteX3426" fmla="*/ 6501884 w 8191242"/>
              <a:gd name="connsiteY3426" fmla="*/ 2096724 h 5359243"/>
              <a:gd name="connsiteX3427" fmla="*/ 7280370 w 8191242"/>
              <a:gd name="connsiteY3427" fmla="*/ 2091921 h 5359243"/>
              <a:gd name="connsiteX3428" fmla="*/ 7288547 w 8191242"/>
              <a:gd name="connsiteY3428" fmla="*/ 2141294 h 5359243"/>
              <a:gd name="connsiteX3429" fmla="*/ 7278967 w 8191242"/>
              <a:gd name="connsiteY3429" fmla="*/ 2121750 h 5359243"/>
              <a:gd name="connsiteX3430" fmla="*/ 7262162 w 8191242"/>
              <a:gd name="connsiteY3430" fmla="*/ 2103515 h 5359243"/>
              <a:gd name="connsiteX3431" fmla="*/ 7268109 w 8191242"/>
              <a:gd name="connsiteY3431" fmla="*/ 2104263 h 5359243"/>
              <a:gd name="connsiteX3432" fmla="*/ 7280370 w 8191242"/>
              <a:gd name="connsiteY3432" fmla="*/ 2091921 h 5359243"/>
              <a:gd name="connsiteX3433" fmla="*/ 7238634 w 8191242"/>
              <a:gd name="connsiteY3433" fmla="*/ 2091436 h 5359243"/>
              <a:gd name="connsiteX3434" fmla="*/ 7238263 w 8191242"/>
              <a:gd name="connsiteY3434" fmla="*/ 2098319 h 5359243"/>
              <a:gd name="connsiteX3435" fmla="*/ 7237175 w 8191242"/>
              <a:gd name="connsiteY3435" fmla="*/ 2096087 h 5359243"/>
              <a:gd name="connsiteX3436" fmla="*/ 6843369 w 8191242"/>
              <a:gd name="connsiteY3436" fmla="*/ 2090145 h 5359243"/>
              <a:gd name="connsiteX3437" fmla="*/ 6867562 w 8191242"/>
              <a:gd name="connsiteY3437" fmla="*/ 2122353 h 5359243"/>
              <a:gd name="connsiteX3438" fmla="*/ 6827240 w 8191242"/>
              <a:gd name="connsiteY3438" fmla="*/ 2138457 h 5359243"/>
              <a:gd name="connsiteX3439" fmla="*/ 6827240 w 8191242"/>
              <a:gd name="connsiteY3439" fmla="*/ 2162614 h 5359243"/>
              <a:gd name="connsiteX3440" fmla="*/ 6794983 w 8191242"/>
              <a:gd name="connsiteY3440" fmla="*/ 2138457 h 5359243"/>
              <a:gd name="connsiteX3441" fmla="*/ 6811112 w 8191242"/>
              <a:gd name="connsiteY3441" fmla="*/ 2130406 h 5359243"/>
              <a:gd name="connsiteX3442" fmla="*/ 6827240 w 8191242"/>
              <a:gd name="connsiteY3442" fmla="*/ 2106248 h 5359243"/>
              <a:gd name="connsiteX3443" fmla="*/ 6835305 w 8191242"/>
              <a:gd name="connsiteY3443" fmla="*/ 2122353 h 5359243"/>
              <a:gd name="connsiteX3444" fmla="*/ 6843369 w 8191242"/>
              <a:gd name="connsiteY3444" fmla="*/ 2106248 h 5359243"/>
              <a:gd name="connsiteX3445" fmla="*/ 6835305 w 8191242"/>
              <a:gd name="connsiteY3445" fmla="*/ 2098197 h 5359243"/>
              <a:gd name="connsiteX3446" fmla="*/ 6843369 w 8191242"/>
              <a:gd name="connsiteY3446" fmla="*/ 2090145 h 5359243"/>
              <a:gd name="connsiteX3447" fmla="*/ 6722404 w 8191242"/>
              <a:gd name="connsiteY3447" fmla="*/ 2090145 h 5359243"/>
              <a:gd name="connsiteX3448" fmla="*/ 6737525 w 8191242"/>
              <a:gd name="connsiteY3448" fmla="*/ 2104236 h 5359243"/>
              <a:gd name="connsiteX3449" fmla="*/ 6746377 w 8191242"/>
              <a:gd name="connsiteY3449" fmla="*/ 2129771 h 5359243"/>
              <a:gd name="connsiteX3450" fmla="*/ 6738658 w 8191242"/>
              <a:gd name="connsiteY3450" fmla="*/ 2119460 h 5359243"/>
              <a:gd name="connsiteX3451" fmla="*/ 6730468 w 8191242"/>
              <a:gd name="connsiteY3451" fmla="*/ 2114301 h 5359243"/>
              <a:gd name="connsiteX3452" fmla="*/ 6722404 w 8191242"/>
              <a:gd name="connsiteY3452" fmla="*/ 2090145 h 5359243"/>
              <a:gd name="connsiteX3453" fmla="*/ 7788512 w 8191242"/>
              <a:gd name="connsiteY3453" fmla="*/ 2083208 h 5359243"/>
              <a:gd name="connsiteX3454" fmla="*/ 7773023 w 8191242"/>
              <a:gd name="connsiteY3454" fmla="*/ 2125804 h 5359243"/>
              <a:gd name="connsiteX3455" fmla="*/ 7773023 w 8191242"/>
              <a:gd name="connsiteY3455" fmla="*/ 2091725 h 5359243"/>
              <a:gd name="connsiteX3456" fmla="*/ 7788512 w 8191242"/>
              <a:gd name="connsiteY3456" fmla="*/ 2083208 h 5359243"/>
              <a:gd name="connsiteX3457" fmla="*/ 7230889 w 8191242"/>
              <a:gd name="connsiteY3457" fmla="*/ 2083208 h 5359243"/>
              <a:gd name="connsiteX3458" fmla="*/ 7237175 w 8191242"/>
              <a:gd name="connsiteY3458" fmla="*/ 2096087 h 5359243"/>
              <a:gd name="connsiteX3459" fmla="*/ 7230889 w 8191242"/>
              <a:gd name="connsiteY3459" fmla="*/ 2116123 h 5359243"/>
              <a:gd name="connsiteX3460" fmla="*/ 7215400 w 8191242"/>
              <a:gd name="connsiteY3460" fmla="*/ 2091436 h 5359243"/>
              <a:gd name="connsiteX3461" fmla="*/ 7223145 w 8191242"/>
              <a:gd name="connsiteY3461" fmla="*/ 2099665 h 5359243"/>
              <a:gd name="connsiteX3462" fmla="*/ 7230889 w 8191242"/>
              <a:gd name="connsiteY3462" fmla="*/ 2083208 h 5359243"/>
              <a:gd name="connsiteX3463" fmla="*/ 7651322 w 8191242"/>
              <a:gd name="connsiteY3463" fmla="*/ 2082437 h 5359243"/>
              <a:gd name="connsiteX3464" fmla="*/ 7655046 w 8191242"/>
              <a:gd name="connsiteY3464" fmla="*/ 2087825 h 5359243"/>
              <a:gd name="connsiteX3465" fmla="*/ 7651322 w 8191242"/>
              <a:gd name="connsiteY3465" fmla="*/ 2090437 h 5359243"/>
              <a:gd name="connsiteX3466" fmla="*/ 7429098 w 8191242"/>
              <a:gd name="connsiteY3466" fmla="*/ 2080036 h 5359243"/>
              <a:gd name="connsiteX3467" fmla="*/ 7429351 w 8191242"/>
              <a:gd name="connsiteY3467" fmla="*/ 2081270 h 5359243"/>
              <a:gd name="connsiteX3468" fmla="*/ 7428511 w 8191242"/>
              <a:gd name="connsiteY3468" fmla="*/ 2081659 h 5359243"/>
              <a:gd name="connsiteX3469" fmla="*/ 7053006 w 8191242"/>
              <a:gd name="connsiteY3469" fmla="*/ 2078269 h 5359243"/>
              <a:gd name="connsiteX3470" fmla="*/ 7054975 w 8191242"/>
              <a:gd name="connsiteY3470" fmla="*/ 2079437 h 5359243"/>
              <a:gd name="connsiteX3471" fmla="*/ 7058151 w 8191242"/>
              <a:gd name="connsiteY3471" fmla="*/ 2086862 h 5359243"/>
              <a:gd name="connsiteX3472" fmla="*/ 7063087 w 8191242"/>
              <a:gd name="connsiteY3472" fmla="*/ 2100756 h 5359243"/>
              <a:gd name="connsiteX3473" fmla="*/ 7054975 w 8191242"/>
              <a:gd name="connsiteY3473" fmla="*/ 2117629 h 5359243"/>
              <a:gd name="connsiteX3474" fmla="*/ 7046676 w 8191242"/>
              <a:gd name="connsiteY3474" fmla="*/ 2117629 h 5359243"/>
              <a:gd name="connsiteX3475" fmla="*/ 7042527 w 8191242"/>
              <a:gd name="connsiteY3475" fmla="*/ 2107411 h 5359243"/>
              <a:gd name="connsiteX3476" fmla="*/ 7042208 w 8191242"/>
              <a:gd name="connsiteY3476" fmla="*/ 2103795 h 5359243"/>
              <a:gd name="connsiteX3477" fmla="*/ 7054975 w 8191242"/>
              <a:gd name="connsiteY3477" fmla="*/ 2101280 h 5359243"/>
              <a:gd name="connsiteX3478" fmla="*/ 7053006 w 8191242"/>
              <a:gd name="connsiteY3478" fmla="*/ 2078269 h 5359243"/>
              <a:gd name="connsiteX3479" fmla="*/ 7433546 w 8191242"/>
              <a:gd name="connsiteY3479" fmla="*/ 2075462 h 5359243"/>
              <a:gd name="connsiteX3480" fmla="*/ 7467106 w 8191242"/>
              <a:gd name="connsiteY3480" fmla="*/ 2090952 h 5359243"/>
              <a:gd name="connsiteX3481" fmla="*/ 7467106 w 8191242"/>
              <a:gd name="connsiteY3481" fmla="*/ 2098697 h 5359243"/>
              <a:gd name="connsiteX3482" fmla="*/ 7450327 w 8191242"/>
              <a:gd name="connsiteY3482" fmla="*/ 2114187 h 5359243"/>
              <a:gd name="connsiteX3483" fmla="*/ 7433546 w 8191242"/>
              <a:gd name="connsiteY3483" fmla="*/ 2106441 h 5359243"/>
              <a:gd name="connsiteX3484" fmla="*/ 7416764 w 8191242"/>
              <a:gd name="connsiteY3484" fmla="*/ 2083208 h 5359243"/>
              <a:gd name="connsiteX3485" fmla="*/ 7425154 w 8191242"/>
              <a:gd name="connsiteY3485" fmla="*/ 2083208 h 5359243"/>
              <a:gd name="connsiteX3486" fmla="*/ 7428511 w 8191242"/>
              <a:gd name="connsiteY3486" fmla="*/ 2081659 h 5359243"/>
              <a:gd name="connsiteX3487" fmla="*/ 7425154 w 8191242"/>
              <a:gd name="connsiteY3487" fmla="*/ 2090952 h 5359243"/>
              <a:gd name="connsiteX3488" fmla="*/ 7441935 w 8191242"/>
              <a:gd name="connsiteY3488" fmla="*/ 2098697 h 5359243"/>
              <a:gd name="connsiteX3489" fmla="*/ 7433546 w 8191242"/>
              <a:gd name="connsiteY3489" fmla="*/ 2075462 h 5359243"/>
              <a:gd name="connsiteX3490" fmla="*/ 7409019 w 8191242"/>
              <a:gd name="connsiteY3490" fmla="*/ 2075462 h 5359243"/>
              <a:gd name="connsiteX3491" fmla="*/ 7425284 w 8191242"/>
              <a:gd name="connsiteY3491" fmla="*/ 2115801 h 5359243"/>
              <a:gd name="connsiteX3492" fmla="*/ 7449679 w 8191242"/>
              <a:gd name="connsiteY3492" fmla="*/ 2123868 h 5359243"/>
              <a:gd name="connsiteX3493" fmla="*/ 7474078 w 8191242"/>
              <a:gd name="connsiteY3493" fmla="*/ 2164207 h 5359243"/>
              <a:gd name="connsiteX3494" fmla="*/ 7474078 w 8191242"/>
              <a:gd name="connsiteY3494" fmla="*/ 2156137 h 5359243"/>
              <a:gd name="connsiteX3495" fmla="*/ 7479148 w 8191242"/>
              <a:gd name="connsiteY3495" fmla="*/ 2163626 h 5359243"/>
              <a:gd name="connsiteX3496" fmla="*/ 7479250 w 8191242"/>
              <a:gd name="connsiteY3496" fmla="*/ 2164338 h 5359243"/>
              <a:gd name="connsiteX3497" fmla="*/ 7475093 w 8191242"/>
              <a:gd name="connsiteY3497" fmla="*/ 2166223 h 5359243"/>
              <a:gd name="connsiteX3498" fmla="*/ 7457812 w 8191242"/>
              <a:gd name="connsiteY3498" fmla="*/ 2164207 h 5359243"/>
              <a:gd name="connsiteX3499" fmla="*/ 7441546 w 8191242"/>
              <a:gd name="connsiteY3499" fmla="*/ 2123868 h 5359243"/>
              <a:gd name="connsiteX3500" fmla="*/ 7433417 w 8191242"/>
              <a:gd name="connsiteY3500" fmla="*/ 2123868 h 5359243"/>
              <a:gd name="connsiteX3501" fmla="*/ 7433417 w 8191242"/>
              <a:gd name="connsiteY3501" fmla="*/ 2156137 h 5359243"/>
              <a:gd name="connsiteX3502" fmla="*/ 7417151 w 8191242"/>
              <a:gd name="connsiteY3502" fmla="*/ 2140004 h 5359243"/>
              <a:gd name="connsiteX3503" fmla="*/ 7409019 w 8191242"/>
              <a:gd name="connsiteY3503" fmla="*/ 2075462 h 5359243"/>
              <a:gd name="connsiteX3504" fmla="*/ 7264020 w 8191242"/>
              <a:gd name="connsiteY3504" fmla="*/ 2075462 h 5359243"/>
              <a:gd name="connsiteX3505" fmla="*/ 7255845 w 8191242"/>
              <a:gd name="connsiteY3505" fmla="*/ 2091921 h 5359243"/>
              <a:gd name="connsiteX3506" fmla="*/ 7261756 w 8191242"/>
              <a:gd name="connsiteY3506" fmla="*/ 2103075 h 5359243"/>
              <a:gd name="connsiteX3507" fmla="*/ 7260955 w 8191242"/>
              <a:gd name="connsiteY3507" fmla="*/ 2102206 h 5359243"/>
              <a:gd name="connsiteX3508" fmla="*/ 7264020 w 8191242"/>
              <a:gd name="connsiteY3508" fmla="*/ 2075462 h 5359243"/>
              <a:gd name="connsiteX3509" fmla="*/ 7159898 w 8191242"/>
              <a:gd name="connsiteY3509" fmla="*/ 2075462 h 5359243"/>
              <a:gd name="connsiteX3510" fmla="*/ 7157640 w 8191242"/>
              <a:gd name="connsiteY3510" fmla="*/ 2096209 h 5359243"/>
              <a:gd name="connsiteX3511" fmla="*/ 7168934 w 8191242"/>
              <a:gd name="connsiteY3511" fmla="*/ 2116952 h 5359243"/>
              <a:gd name="connsiteX3512" fmla="*/ 7173773 w 8191242"/>
              <a:gd name="connsiteY3512" fmla="*/ 2113843 h 5359243"/>
              <a:gd name="connsiteX3513" fmla="*/ 7184421 w 8191242"/>
              <a:gd name="connsiteY3513" fmla="*/ 2116952 h 5359243"/>
              <a:gd name="connsiteX3514" fmla="*/ 7176676 w 8191242"/>
              <a:gd name="connsiteY3514" fmla="*/ 2100356 h 5359243"/>
              <a:gd name="connsiteX3515" fmla="*/ 7168931 w 8191242"/>
              <a:gd name="connsiteY3515" fmla="*/ 2075462 h 5359243"/>
              <a:gd name="connsiteX3516" fmla="*/ 7184421 w 8191242"/>
              <a:gd name="connsiteY3516" fmla="*/ 2075462 h 5359243"/>
              <a:gd name="connsiteX3517" fmla="*/ 7192166 w 8191242"/>
              <a:gd name="connsiteY3517" fmla="*/ 2108654 h 5359243"/>
              <a:gd name="connsiteX3518" fmla="*/ 7176676 w 8191242"/>
              <a:gd name="connsiteY3518" fmla="*/ 2133550 h 5359243"/>
              <a:gd name="connsiteX3519" fmla="*/ 7168931 w 8191242"/>
              <a:gd name="connsiteY3519" fmla="*/ 2116952 h 5359243"/>
              <a:gd name="connsiteX3520" fmla="*/ 7155381 w 8191242"/>
              <a:gd name="connsiteY3520" fmla="*/ 2121102 h 5359243"/>
              <a:gd name="connsiteX3521" fmla="*/ 7141826 w 8191242"/>
              <a:gd name="connsiteY3521" fmla="*/ 2100356 h 5359243"/>
              <a:gd name="connsiteX3522" fmla="*/ 7150864 w 8191242"/>
              <a:gd name="connsiteY3522" fmla="*/ 2108654 h 5359243"/>
              <a:gd name="connsiteX3523" fmla="*/ 7141826 w 8191242"/>
              <a:gd name="connsiteY3523" fmla="*/ 2092060 h 5359243"/>
              <a:gd name="connsiteX3524" fmla="*/ 7159898 w 8191242"/>
              <a:gd name="connsiteY3524" fmla="*/ 2075462 h 5359243"/>
              <a:gd name="connsiteX3525" fmla="*/ 7667916 w 8191242"/>
              <a:gd name="connsiteY3525" fmla="*/ 2074431 h 5359243"/>
              <a:gd name="connsiteX3526" fmla="*/ 7667916 w 8191242"/>
              <a:gd name="connsiteY3526" fmla="*/ 2102807 h 5359243"/>
              <a:gd name="connsiteX3527" fmla="*/ 7676215 w 8191242"/>
              <a:gd name="connsiteY3527" fmla="*/ 2090952 h 5359243"/>
              <a:gd name="connsiteX3528" fmla="*/ 7676215 w 8191242"/>
              <a:gd name="connsiteY3528" fmla="*/ 2132442 h 5359243"/>
              <a:gd name="connsiteX3529" fmla="*/ 7652980 w 8191242"/>
              <a:gd name="connsiteY3529" fmla="*/ 2140741 h 5359243"/>
              <a:gd name="connsiteX3530" fmla="*/ 7652980 w 8191242"/>
              <a:gd name="connsiteY3530" fmla="*/ 2115845 h 5359243"/>
              <a:gd name="connsiteX3531" fmla="*/ 7666440 w 8191242"/>
              <a:gd name="connsiteY3531" fmla="*/ 2104310 h 5359243"/>
              <a:gd name="connsiteX3532" fmla="*/ 7655046 w 8191242"/>
              <a:gd name="connsiteY3532" fmla="*/ 2087825 h 5359243"/>
              <a:gd name="connsiteX3533" fmla="*/ 7662730 w 8191242"/>
              <a:gd name="connsiteY3533" fmla="*/ 2082434 h 5359243"/>
              <a:gd name="connsiteX3534" fmla="*/ 7667916 w 8191242"/>
              <a:gd name="connsiteY3534" fmla="*/ 2074431 h 5359243"/>
              <a:gd name="connsiteX3535" fmla="*/ 6849603 w 8191242"/>
              <a:gd name="connsiteY3535" fmla="*/ 2072804 h 5359243"/>
              <a:gd name="connsiteX3536" fmla="*/ 6851433 w 8191242"/>
              <a:gd name="connsiteY3536" fmla="*/ 2074043 h 5359243"/>
              <a:gd name="connsiteX3537" fmla="*/ 6849708 w 8191242"/>
              <a:gd name="connsiteY3537" fmla="*/ 2073797 h 5359243"/>
              <a:gd name="connsiteX3538" fmla="*/ 6837319 w 8191242"/>
              <a:gd name="connsiteY3538" fmla="*/ 2072029 h 5359243"/>
              <a:gd name="connsiteX3539" fmla="*/ 6849708 w 8191242"/>
              <a:gd name="connsiteY3539" fmla="*/ 2073797 h 5359243"/>
              <a:gd name="connsiteX3540" fmla="*/ 6851433 w 8191242"/>
              <a:gd name="connsiteY3540" fmla="*/ 2090145 h 5359243"/>
              <a:gd name="connsiteX3541" fmla="*/ 6835305 w 8191242"/>
              <a:gd name="connsiteY3541" fmla="*/ 2082095 h 5359243"/>
              <a:gd name="connsiteX3542" fmla="*/ 6837319 w 8191242"/>
              <a:gd name="connsiteY3542" fmla="*/ 2072029 h 5359243"/>
              <a:gd name="connsiteX3543" fmla="*/ 7618630 w 8191242"/>
              <a:gd name="connsiteY3543" fmla="*/ 2069154 h 5359243"/>
              <a:gd name="connsiteX3544" fmla="*/ 7633620 w 8191242"/>
              <a:gd name="connsiteY3544" fmla="*/ 2083208 h 5359243"/>
              <a:gd name="connsiteX3545" fmla="*/ 7625874 w 8191242"/>
              <a:gd name="connsiteY3545" fmla="*/ 2089984 h 5359243"/>
              <a:gd name="connsiteX3546" fmla="*/ 7054975 w 8191242"/>
              <a:gd name="connsiteY3546" fmla="*/ 2068579 h 5359243"/>
              <a:gd name="connsiteX3547" fmla="*/ 7071569 w 8191242"/>
              <a:gd name="connsiteY3547" fmla="*/ 2068579 h 5359243"/>
              <a:gd name="connsiteX3548" fmla="*/ 7079868 w 8191242"/>
              <a:gd name="connsiteY3548" fmla="*/ 2084930 h 5359243"/>
              <a:gd name="connsiteX3549" fmla="*/ 7064310 w 8191242"/>
              <a:gd name="connsiteY3549" fmla="*/ 2098213 h 5359243"/>
              <a:gd name="connsiteX3550" fmla="*/ 7063223 w 8191242"/>
              <a:gd name="connsiteY3550" fmla="*/ 2100475 h 5359243"/>
              <a:gd name="connsiteX3551" fmla="*/ 7062235 w 8191242"/>
              <a:gd name="connsiteY3551" fmla="*/ 2084929 h 5359243"/>
              <a:gd name="connsiteX3552" fmla="*/ 7054975 w 8191242"/>
              <a:gd name="connsiteY3552" fmla="*/ 2068579 h 5359243"/>
              <a:gd name="connsiteX3553" fmla="*/ 7618130 w 8191242"/>
              <a:gd name="connsiteY3553" fmla="*/ 2067718 h 5359243"/>
              <a:gd name="connsiteX3554" fmla="*/ 7618630 w 8191242"/>
              <a:gd name="connsiteY3554" fmla="*/ 2069154 h 5359243"/>
              <a:gd name="connsiteX3555" fmla="*/ 7618130 w 8191242"/>
              <a:gd name="connsiteY3555" fmla="*/ 2068686 h 5359243"/>
              <a:gd name="connsiteX3556" fmla="*/ 7616940 w 8191242"/>
              <a:gd name="connsiteY3556" fmla="*/ 2068015 h 5359243"/>
              <a:gd name="connsiteX3557" fmla="*/ 7433546 w 8191242"/>
              <a:gd name="connsiteY3557" fmla="*/ 2067718 h 5359243"/>
              <a:gd name="connsiteX3558" fmla="*/ 7429098 w 8191242"/>
              <a:gd name="connsiteY3558" fmla="*/ 2080036 h 5359243"/>
              <a:gd name="connsiteX3559" fmla="*/ 7427515 w 8191242"/>
              <a:gd name="connsiteY3559" fmla="*/ 2072317 h 5359243"/>
              <a:gd name="connsiteX3560" fmla="*/ 7433546 w 8191242"/>
              <a:gd name="connsiteY3560" fmla="*/ 2067718 h 5359243"/>
              <a:gd name="connsiteX3561" fmla="*/ 7092455 w 8191242"/>
              <a:gd name="connsiteY3561" fmla="*/ 2067611 h 5359243"/>
              <a:gd name="connsiteX3562" fmla="*/ 7106976 w 8191242"/>
              <a:gd name="connsiteY3562" fmla="*/ 2088403 h 5359243"/>
              <a:gd name="connsiteX3563" fmla="*/ 7103103 w 8191242"/>
              <a:gd name="connsiteY3563" fmla="*/ 2116126 h 5359243"/>
              <a:gd name="connsiteX3564" fmla="*/ 7134082 w 8191242"/>
              <a:gd name="connsiteY3564" fmla="*/ 2203255 h 5359243"/>
              <a:gd name="connsiteX3565" fmla="*/ 7103103 w 8191242"/>
              <a:gd name="connsiteY3565" fmla="*/ 2131967 h 5359243"/>
              <a:gd name="connsiteX3566" fmla="*/ 7095357 w 8191242"/>
              <a:gd name="connsiteY3566" fmla="*/ 2100285 h 5359243"/>
              <a:gd name="connsiteX3567" fmla="*/ 7079868 w 8191242"/>
              <a:gd name="connsiteY3567" fmla="*/ 2076521 h 5359243"/>
              <a:gd name="connsiteX3568" fmla="*/ 7095357 w 8191242"/>
              <a:gd name="connsiteY3568" fmla="*/ 2076521 h 5359243"/>
              <a:gd name="connsiteX3569" fmla="*/ 7028442 w 8191242"/>
              <a:gd name="connsiteY3569" fmla="*/ 2063782 h 5359243"/>
              <a:gd name="connsiteX3570" fmla="*/ 7028557 w 8191242"/>
              <a:gd name="connsiteY3570" fmla="*/ 2063848 h 5359243"/>
              <a:gd name="connsiteX3571" fmla="*/ 7029526 w 8191242"/>
              <a:gd name="connsiteY3571" fmla="*/ 2067721 h 5359243"/>
              <a:gd name="connsiteX3572" fmla="*/ 7602640 w 8191242"/>
              <a:gd name="connsiteY3572" fmla="*/ 2059973 h 5359243"/>
              <a:gd name="connsiteX3573" fmla="*/ 7616940 w 8191242"/>
              <a:gd name="connsiteY3573" fmla="*/ 2068015 h 5359243"/>
              <a:gd name="connsiteX3574" fmla="*/ 7610386 w 8191242"/>
              <a:gd name="connsiteY3574" fmla="*/ 2069654 h 5359243"/>
              <a:gd name="connsiteX3575" fmla="*/ 7602640 w 8191242"/>
              <a:gd name="connsiteY3575" fmla="*/ 2059973 h 5359243"/>
              <a:gd name="connsiteX3576" fmla="*/ 6866888 w 8191242"/>
              <a:gd name="connsiteY3576" fmla="*/ 2059973 h 5359243"/>
              <a:gd name="connsiteX3577" fmla="*/ 6886251 w 8191242"/>
              <a:gd name="connsiteY3577" fmla="*/ 2059973 h 5359243"/>
              <a:gd name="connsiteX3578" fmla="*/ 6876570 w 8191242"/>
              <a:gd name="connsiteY3578" fmla="*/ 2082239 h 5359243"/>
              <a:gd name="connsiteX3579" fmla="*/ 6875731 w 8191242"/>
              <a:gd name="connsiteY3579" fmla="*/ 2090202 h 5359243"/>
              <a:gd name="connsiteX3580" fmla="*/ 6875626 w 8191242"/>
              <a:gd name="connsiteY3580" fmla="*/ 2090145 h 5359243"/>
              <a:gd name="connsiteX3581" fmla="*/ 6875716 w 8191242"/>
              <a:gd name="connsiteY3581" fmla="*/ 2090354 h 5359243"/>
              <a:gd name="connsiteX3582" fmla="*/ 6875360 w 8191242"/>
              <a:gd name="connsiteY3582" fmla="*/ 2093736 h 5359243"/>
              <a:gd name="connsiteX3583" fmla="*/ 6866888 w 8191242"/>
              <a:gd name="connsiteY3583" fmla="*/ 2098697 h 5359243"/>
              <a:gd name="connsiteX3584" fmla="*/ 6866888 w 8191242"/>
              <a:gd name="connsiteY3584" fmla="*/ 2059973 h 5359243"/>
              <a:gd name="connsiteX3585" fmla="*/ 7089593 w 8191242"/>
              <a:gd name="connsiteY3585" fmla="*/ 2058836 h 5359243"/>
              <a:gd name="connsiteX3586" fmla="*/ 7092455 w 8191242"/>
              <a:gd name="connsiteY3586" fmla="*/ 2067611 h 5359243"/>
              <a:gd name="connsiteX3587" fmla="*/ 7087613 w 8191242"/>
              <a:gd name="connsiteY3587" fmla="*/ 2060680 h 5359243"/>
              <a:gd name="connsiteX3588" fmla="*/ 6514501 w 8191242"/>
              <a:gd name="connsiteY3588" fmla="*/ 2056556 h 5359243"/>
              <a:gd name="connsiteX3589" fmla="*/ 6509201 w 8191242"/>
              <a:gd name="connsiteY3589" fmla="*/ 2058462 h 5359243"/>
              <a:gd name="connsiteX3590" fmla="*/ 6514501 w 8191242"/>
              <a:gd name="connsiteY3590" fmla="*/ 2059975 h 5359243"/>
              <a:gd name="connsiteX3591" fmla="*/ 6806140 w 8191242"/>
              <a:gd name="connsiteY3591" fmla="*/ 2054770 h 5359243"/>
              <a:gd name="connsiteX3592" fmla="*/ 6808803 w 8191242"/>
              <a:gd name="connsiteY3592" fmla="*/ 2059005 h 5359243"/>
              <a:gd name="connsiteX3593" fmla="*/ 6812675 w 8191242"/>
              <a:gd name="connsiteY3593" fmla="*/ 2075462 h 5359243"/>
              <a:gd name="connsiteX3594" fmla="*/ 6812675 w 8191242"/>
              <a:gd name="connsiteY3594" fmla="*/ 2059973 h 5359243"/>
              <a:gd name="connsiteX3595" fmla="*/ 6812675 w 8191242"/>
              <a:gd name="connsiteY3595" fmla="*/ 2083208 h 5359243"/>
              <a:gd name="connsiteX3596" fmla="*/ 6804930 w 8191242"/>
              <a:gd name="connsiteY3596" fmla="*/ 2059973 h 5359243"/>
              <a:gd name="connsiteX3597" fmla="*/ 6806140 w 8191242"/>
              <a:gd name="connsiteY3597" fmla="*/ 2054770 h 5359243"/>
              <a:gd name="connsiteX3598" fmla="*/ 7014036 w 8191242"/>
              <a:gd name="connsiteY3598" fmla="*/ 2052231 h 5359243"/>
              <a:gd name="connsiteX3599" fmla="*/ 7014061 w 8191242"/>
              <a:gd name="connsiteY3599" fmla="*/ 2052853 h 5359243"/>
              <a:gd name="connsiteX3600" fmla="*/ 7013441 w 8191242"/>
              <a:gd name="connsiteY3600" fmla="*/ 2053421 h 5359243"/>
              <a:gd name="connsiteX3601" fmla="*/ 7722683 w 8191242"/>
              <a:gd name="connsiteY3601" fmla="*/ 2052228 h 5359243"/>
              <a:gd name="connsiteX3602" fmla="*/ 7757536 w 8191242"/>
              <a:gd name="connsiteY3602" fmla="*/ 2106441 h 5359243"/>
              <a:gd name="connsiteX3603" fmla="*/ 7722683 w 8191242"/>
              <a:gd name="connsiteY3603" fmla="*/ 2052228 h 5359243"/>
              <a:gd name="connsiteX3604" fmla="*/ 6413217 w 8191242"/>
              <a:gd name="connsiteY3604" fmla="*/ 2051390 h 5359243"/>
              <a:gd name="connsiteX3605" fmla="*/ 6412941 w 8191242"/>
              <a:gd name="connsiteY3605" fmla="*/ 2051899 h 5359243"/>
              <a:gd name="connsiteX3606" fmla="*/ 6411215 w 8191242"/>
              <a:gd name="connsiteY3606" fmla="*/ 2057843 h 5359243"/>
              <a:gd name="connsiteX3607" fmla="*/ 6413217 w 8191242"/>
              <a:gd name="connsiteY3607" fmla="*/ 2059726 h 5359243"/>
              <a:gd name="connsiteX3608" fmla="*/ 7465345 w 8191242"/>
              <a:gd name="connsiteY3608" fmla="*/ 2050940 h 5359243"/>
              <a:gd name="connsiteX3609" fmla="*/ 7489638 w 8191242"/>
              <a:gd name="connsiteY3609" fmla="*/ 2074819 h 5359243"/>
              <a:gd name="connsiteX3610" fmla="*/ 7489638 w 8191242"/>
              <a:gd name="connsiteY3610" fmla="*/ 2090740 h 5359243"/>
              <a:gd name="connsiteX3611" fmla="*/ 7465345 w 8191242"/>
              <a:gd name="connsiteY3611" fmla="*/ 2066860 h 5359243"/>
              <a:gd name="connsiteX3612" fmla="*/ 7465345 w 8191242"/>
              <a:gd name="connsiteY3612" fmla="*/ 2050940 h 5359243"/>
              <a:gd name="connsiteX3613" fmla="*/ 7017910 w 8191242"/>
              <a:gd name="connsiteY3613" fmla="*/ 2049326 h 5359243"/>
              <a:gd name="connsiteX3614" fmla="*/ 7025896 w 8191242"/>
              <a:gd name="connsiteY3614" fmla="*/ 2054529 h 5359243"/>
              <a:gd name="connsiteX3615" fmla="*/ 7028442 w 8191242"/>
              <a:gd name="connsiteY3615" fmla="*/ 2063782 h 5359243"/>
              <a:gd name="connsiteX3616" fmla="*/ 7021781 w 8191242"/>
              <a:gd name="connsiteY3616" fmla="*/ 2059975 h 5359243"/>
              <a:gd name="connsiteX3617" fmla="*/ 7021781 w 8191242"/>
              <a:gd name="connsiteY3617" fmla="*/ 2090955 h 5359243"/>
              <a:gd name="connsiteX3618" fmla="*/ 7015005 w 8191242"/>
              <a:gd name="connsiteY3618" fmla="*/ 2077402 h 5359243"/>
              <a:gd name="connsiteX3619" fmla="*/ 7014061 w 8191242"/>
              <a:gd name="connsiteY3619" fmla="*/ 2052853 h 5359243"/>
              <a:gd name="connsiteX3620" fmla="*/ 7311859 w 8191242"/>
              <a:gd name="connsiteY3620" fmla="*/ 2047535 h 5359243"/>
              <a:gd name="connsiteX3621" fmla="*/ 7312764 w 8191242"/>
              <a:gd name="connsiteY3621" fmla="*/ 2051455 h 5359243"/>
              <a:gd name="connsiteX3622" fmla="*/ 7312057 w 8191242"/>
              <a:gd name="connsiteY3622" fmla="*/ 2052185 h 5359243"/>
              <a:gd name="connsiteX3623" fmla="*/ 7181556 w 8191242"/>
              <a:gd name="connsiteY3623" fmla="*/ 2046323 h 5359243"/>
              <a:gd name="connsiteX3624" fmla="*/ 7184599 w 8191242"/>
              <a:gd name="connsiteY3624" fmla="*/ 2051314 h 5359243"/>
              <a:gd name="connsiteX3625" fmla="*/ 7182338 w 8191242"/>
              <a:gd name="connsiteY3625" fmla="*/ 2050116 h 5359243"/>
              <a:gd name="connsiteX3626" fmla="*/ 6757181 w 8191242"/>
              <a:gd name="connsiteY3626" fmla="*/ 2044979 h 5359243"/>
              <a:gd name="connsiteX3627" fmla="*/ 6760711 w 8191242"/>
              <a:gd name="connsiteY3627" fmla="*/ 2054919 h 5359243"/>
              <a:gd name="connsiteX3628" fmla="*/ 6763187 w 8191242"/>
              <a:gd name="connsiteY3628" fmla="*/ 2063811 h 5359243"/>
              <a:gd name="connsiteX3629" fmla="*/ 6762725 w 8191242"/>
              <a:gd name="connsiteY3629" fmla="*/ 2065991 h 5359243"/>
              <a:gd name="connsiteX3630" fmla="*/ 6757181 w 8191242"/>
              <a:gd name="connsiteY3630" fmla="*/ 2044979 h 5359243"/>
              <a:gd name="connsiteX3631" fmla="*/ 6998547 w 8191242"/>
              <a:gd name="connsiteY3631" fmla="*/ 2044486 h 5359243"/>
              <a:gd name="connsiteX3632" fmla="*/ 7006292 w 8191242"/>
              <a:gd name="connsiteY3632" fmla="*/ 2059975 h 5359243"/>
              <a:gd name="connsiteX3633" fmla="*/ 7013441 w 8191242"/>
              <a:gd name="connsiteY3633" fmla="*/ 2053421 h 5359243"/>
              <a:gd name="connsiteX3634" fmla="*/ 7006292 w 8191242"/>
              <a:gd name="connsiteY3634" fmla="*/ 2067721 h 5359243"/>
              <a:gd name="connsiteX3635" fmla="*/ 6998547 w 8191242"/>
              <a:gd name="connsiteY3635" fmla="*/ 2044486 h 5359243"/>
              <a:gd name="connsiteX3636" fmla="*/ 7416766 w 8191242"/>
              <a:gd name="connsiteY3636" fmla="*/ 2044484 h 5359243"/>
              <a:gd name="connsiteX3637" fmla="*/ 7416766 w 8191242"/>
              <a:gd name="connsiteY3637" fmla="*/ 2075462 h 5359243"/>
              <a:gd name="connsiteX3638" fmla="*/ 7416766 w 8191242"/>
              <a:gd name="connsiteY3638" fmla="*/ 2044484 h 5359243"/>
              <a:gd name="connsiteX3639" fmla="*/ 6477286 w 8191242"/>
              <a:gd name="connsiteY3639" fmla="*/ 2043508 h 5359243"/>
              <a:gd name="connsiteX3640" fmla="*/ 6464678 w 8191242"/>
              <a:gd name="connsiteY3640" fmla="*/ 2047432 h 5359243"/>
              <a:gd name="connsiteX3641" fmla="*/ 6465359 w 8191242"/>
              <a:gd name="connsiteY3641" fmla="*/ 2049886 h 5359243"/>
              <a:gd name="connsiteX3642" fmla="*/ 6480480 w 8191242"/>
              <a:gd name="connsiteY3642" fmla="*/ 2090145 h 5359243"/>
              <a:gd name="connsiteX3643" fmla="*/ 6464351 w 8191242"/>
              <a:gd name="connsiteY3643" fmla="*/ 2057939 h 5359243"/>
              <a:gd name="connsiteX3644" fmla="*/ 6464351 w 8191242"/>
              <a:gd name="connsiteY3644" fmla="*/ 2106248 h 5359243"/>
              <a:gd name="connsiteX3645" fmla="*/ 6456287 w 8191242"/>
              <a:gd name="connsiteY3645" fmla="*/ 2057939 h 5359243"/>
              <a:gd name="connsiteX3646" fmla="*/ 6455929 w 8191242"/>
              <a:gd name="connsiteY3646" fmla="*/ 2050157 h 5359243"/>
              <a:gd name="connsiteX3647" fmla="*/ 6439419 w 8191242"/>
              <a:gd name="connsiteY3647" fmla="*/ 2055297 h 5359243"/>
              <a:gd name="connsiteX3648" fmla="*/ 6439906 w 8191242"/>
              <a:gd name="connsiteY3648" fmla="*/ 2056052 h 5359243"/>
              <a:gd name="connsiteX3649" fmla="*/ 6448223 w 8191242"/>
              <a:gd name="connsiteY3649" fmla="*/ 2065991 h 5359243"/>
              <a:gd name="connsiteX3650" fmla="*/ 6440159 w 8191242"/>
              <a:gd name="connsiteY3650" fmla="*/ 2082095 h 5359243"/>
              <a:gd name="connsiteX3651" fmla="*/ 6415966 w 8191242"/>
              <a:gd name="connsiteY3651" fmla="*/ 2090145 h 5359243"/>
              <a:gd name="connsiteX3652" fmla="*/ 6419997 w 8191242"/>
              <a:gd name="connsiteY3652" fmla="*/ 2065991 h 5359243"/>
              <a:gd name="connsiteX3653" fmla="*/ 6420816 w 8191242"/>
              <a:gd name="connsiteY3653" fmla="*/ 2061088 h 5359243"/>
              <a:gd name="connsiteX3654" fmla="*/ 6409257 w 8191242"/>
              <a:gd name="connsiteY3654" fmla="*/ 2064687 h 5359243"/>
              <a:gd name="connsiteX3655" fmla="*/ 6407901 w 8191242"/>
              <a:gd name="connsiteY3655" fmla="*/ 2074043 h 5359243"/>
              <a:gd name="connsiteX3656" fmla="*/ 6401613 w 8191242"/>
              <a:gd name="connsiteY3656" fmla="*/ 2067066 h 5359243"/>
              <a:gd name="connsiteX3657" fmla="*/ 6382901 w 8191242"/>
              <a:gd name="connsiteY3657" fmla="*/ 2072892 h 5359243"/>
              <a:gd name="connsiteX3658" fmla="*/ 6391773 w 8191242"/>
              <a:gd name="connsiteY3658" fmla="*/ 2098197 h 5359243"/>
              <a:gd name="connsiteX3659" fmla="*/ 6367580 w 8191242"/>
              <a:gd name="connsiteY3659" fmla="*/ 2098197 h 5359243"/>
              <a:gd name="connsiteX3660" fmla="*/ 6367580 w 8191242"/>
              <a:gd name="connsiteY3660" fmla="*/ 2114301 h 5359243"/>
              <a:gd name="connsiteX3661" fmla="*/ 6375644 w 8191242"/>
              <a:gd name="connsiteY3661" fmla="*/ 2138457 h 5359243"/>
              <a:gd name="connsiteX3662" fmla="*/ 6359515 w 8191242"/>
              <a:gd name="connsiteY3662" fmla="*/ 2106248 h 5359243"/>
              <a:gd name="connsiteX3663" fmla="*/ 6342506 w 8191242"/>
              <a:gd name="connsiteY3663" fmla="*/ 2083604 h 5359243"/>
              <a:gd name="connsiteX3664" fmla="*/ 6342712 w 8191242"/>
              <a:gd name="connsiteY3664" fmla="*/ 2079499 h 5359243"/>
              <a:gd name="connsiteX3665" fmla="*/ 6328720 w 8191242"/>
              <a:gd name="connsiteY3665" fmla="*/ 2081549 h 5359243"/>
              <a:gd name="connsiteX3666" fmla="*/ 6329781 w 8191242"/>
              <a:gd name="connsiteY3666" fmla="*/ 2087001 h 5359243"/>
              <a:gd name="connsiteX3667" fmla="*/ 6343389 w 8191242"/>
              <a:gd name="connsiteY3667" fmla="*/ 2106248 h 5359243"/>
              <a:gd name="connsiteX3668" fmla="*/ 6359515 w 8191242"/>
              <a:gd name="connsiteY3668" fmla="*/ 2138457 h 5359243"/>
              <a:gd name="connsiteX3669" fmla="*/ 6319196 w 8191242"/>
              <a:gd name="connsiteY3669" fmla="*/ 2122353 h 5359243"/>
              <a:gd name="connsiteX3670" fmla="*/ 6319196 w 8191242"/>
              <a:gd name="connsiteY3670" fmla="*/ 2090145 h 5359243"/>
              <a:gd name="connsiteX3671" fmla="*/ 6286939 w 8191242"/>
              <a:gd name="connsiteY3671" fmla="*/ 2098197 h 5359243"/>
              <a:gd name="connsiteX3672" fmla="*/ 6289963 w 8191242"/>
              <a:gd name="connsiteY3672" fmla="*/ 2090146 h 5359243"/>
              <a:gd name="connsiteX3673" fmla="*/ 6289379 w 8191242"/>
              <a:gd name="connsiteY3673" fmla="*/ 2088590 h 5359243"/>
              <a:gd name="connsiteX3674" fmla="*/ 6279741 w 8191242"/>
              <a:gd name="connsiteY3674" fmla="*/ 2090401 h 5359243"/>
              <a:gd name="connsiteX3675" fmla="*/ 6284923 w 8191242"/>
              <a:gd name="connsiteY3675" fmla="*/ 2097191 h 5359243"/>
              <a:gd name="connsiteX3676" fmla="*/ 6278874 w 8191242"/>
              <a:gd name="connsiteY3676" fmla="*/ 2106248 h 5359243"/>
              <a:gd name="connsiteX3677" fmla="*/ 6319196 w 8191242"/>
              <a:gd name="connsiteY3677" fmla="*/ 2122353 h 5359243"/>
              <a:gd name="connsiteX3678" fmla="*/ 6327260 w 8191242"/>
              <a:gd name="connsiteY3678" fmla="*/ 2162614 h 5359243"/>
              <a:gd name="connsiteX3679" fmla="*/ 6311131 w 8191242"/>
              <a:gd name="connsiteY3679" fmla="*/ 2162614 h 5359243"/>
              <a:gd name="connsiteX3680" fmla="*/ 6311131 w 8191242"/>
              <a:gd name="connsiteY3680" fmla="*/ 2130406 h 5359243"/>
              <a:gd name="connsiteX3681" fmla="*/ 6295003 w 8191242"/>
              <a:gd name="connsiteY3681" fmla="*/ 2130406 h 5359243"/>
              <a:gd name="connsiteX3682" fmla="*/ 6295003 w 8191242"/>
              <a:gd name="connsiteY3682" fmla="*/ 2114301 h 5359243"/>
              <a:gd name="connsiteX3683" fmla="*/ 6295003 w 8191242"/>
              <a:gd name="connsiteY3683" fmla="*/ 2138457 h 5359243"/>
              <a:gd name="connsiteX3684" fmla="*/ 6295003 w 8191242"/>
              <a:gd name="connsiteY3684" fmla="*/ 2146510 h 5359243"/>
              <a:gd name="connsiteX3685" fmla="*/ 6295003 w 8191242"/>
              <a:gd name="connsiteY3685" fmla="*/ 2154562 h 5359243"/>
              <a:gd name="connsiteX3686" fmla="*/ 6286939 w 8191242"/>
              <a:gd name="connsiteY3686" fmla="*/ 2122353 h 5359243"/>
              <a:gd name="connsiteX3687" fmla="*/ 6278874 w 8191242"/>
              <a:gd name="connsiteY3687" fmla="*/ 2154562 h 5359243"/>
              <a:gd name="connsiteX3688" fmla="*/ 6262746 w 8191242"/>
              <a:gd name="connsiteY3688" fmla="*/ 2162614 h 5359243"/>
              <a:gd name="connsiteX3689" fmla="*/ 6254681 w 8191242"/>
              <a:gd name="connsiteY3689" fmla="*/ 2146510 h 5359243"/>
              <a:gd name="connsiteX3690" fmla="*/ 6254681 w 8191242"/>
              <a:gd name="connsiteY3690" fmla="*/ 2162614 h 5359243"/>
              <a:gd name="connsiteX3691" fmla="*/ 6230488 w 8191242"/>
              <a:gd name="connsiteY3691" fmla="*/ 2162614 h 5359243"/>
              <a:gd name="connsiteX3692" fmla="*/ 6230488 w 8191242"/>
              <a:gd name="connsiteY3692" fmla="*/ 2178718 h 5359243"/>
              <a:gd name="connsiteX3693" fmla="*/ 6214360 w 8191242"/>
              <a:gd name="connsiteY3693" fmla="*/ 2154562 h 5359243"/>
              <a:gd name="connsiteX3694" fmla="*/ 6220534 w 8191242"/>
              <a:gd name="connsiteY3694" fmla="*/ 2185890 h 5359243"/>
              <a:gd name="connsiteX3695" fmla="*/ 6225365 w 8191242"/>
              <a:gd name="connsiteY3695" fmla="*/ 2197829 h 5359243"/>
              <a:gd name="connsiteX3696" fmla="*/ 6240869 w 8191242"/>
              <a:gd name="connsiteY3696" fmla="*/ 2195050 h 5359243"/>
              <a:gd name="connsiteX3697" fmla="*/ 6246770 w 8191242"/>
              <a:gd name="connsiteY3697" fmla="*/ 2190794 h 5359243"/>
              <a:gd name="connsiteX3698" fmla="*/ 6239858 w 8191242"/>
              <a:gd name="connsiteY3698" fmla="*/ 2180948 h 5359243"/>
              <a:gd name="connsiteX3699" fmla="*/ 6254405 w 8191242"/>
              <a:gd name="connsiteY3699" fmla="*/ 2185287 h 5359243"/>
              <a:gd name="connsiteX3700" fmla="*/ 6258218 w 8191242"/>
              <a:gd name="connsiteY3700" fmla="*/ 2182537 h 5359243"/>
              <a:gd name="connsiteX3701" fmla="*/ 6308622 w 8191242"/>
              <a:gd name="connsiteY3701" fmla="*/ 2179934 h 5359243"/>
              <a:gd name="connsiteX3702" fmla="*/ 6309411 w 8191242"/>
              <a:gd name="connsiteY3702" fmla="*/ 2179853 h 5359243"/>
              <a:gd name="connsiteX3703" fmla="*/ 6304199 w 8191242"/>
              <a:gd name="connsiteY3703" fmla="*/ 2172893 h 5359243"/>
              <a:gd name="connsiteX3704" fmla="*/ 6320284 w 8191242"/>
              <a:gd name="connsiteY3704" fmla="*/ 2172893 h 5359243"/>
              <a:gd name="connsiteX3705" fmla="*/ 6320861 w 8191242"/>
              <a:gd name="connsiteY3705" fmla="*/ 2178668 h 5359243"/>
              <a:gd name="connsiteX3706" fmla="*/ 6369663 w 8191242"/>
              <a:gd name="connsiteY3706" fmla="*/ 2173615 h 5359243"/>
              <a:gd name="connsiteX3707" fmla="*/ 6377104 w 8191242"/>
              <a:gd name="connsiteY3707" fmla="*/ 2172709 h 5359243"/>
              <a:gd name="connsiteX3708" fmla="*/ 6378289 w 8191242"/>
              <a:gd name="connsiteY3708" fmla="*/ 2168401 h 5359243"/>
              <a:gd name="connsiteX3709" fmla="*/ 6375095 w 8191242"/>
              <a:gd name="connsiteY3709" fmla="*/ 2156784 h 5359243"/>
              <a:gd name="connsiteX3710" fmla="*/ 6379354 w 8191242"/>
              <a:gd name="connsiteY3710" fmla="*/ 2158720 h 5359243"/>
              <a:gd name="connsiteX3711" fmla="*/ 6383505 w 8191242"/>
              <a:gd name="connsiteY3711" fmla="*/ 2171929 h 5359243"/>
              <a:gd name="connsiteX3712" fmla="*/ 6383739 w 8191242"/>
              <a:gd name="connsiteY3712" fmla="*/ 2171901 h 5359243"/>
              <a:gd name="connsiteX3713" fmla="*/ 6387740 w 8191242"/>
              <a:gd name="connsiteY3713" fmla="*/ 2160051 h 5359243"/>
              <a:gd name="connsiteX3714" fmla="*/ 6397458 w 8191242"/>
              <a:gd name="connsiteY3714" fmla="*/ 2150008 h 5359243"/>
              <a:gd name="connsiteX3715" fmla="*/ 6400788 w 8191242"/>
              <a:gd name="connsiteY3715" fmla="*/ 2151122 h 5359243"/>
              <a:gd name="connsiteX3716" fmla="*/ 6401718 w 8191242"/>
              <a:gd name="connsiteY3716" fmla="*/ 2165497 h 5359243"/>
              <a:gd name="connsiteX3717" fmla="*/ 6403073 w 8191242"/>
              <a:gd name="connsiteY3717" fmla="*/ 2169546 h 5359243"/>
              <a:gd name="connsiteX3718" fmla="*/ 6411750 w 8191242"/>
              <a:gd name="connsiteY3718" fmla="*/ 2168489 h 5359243"/>
              <a:gd name="connsiteX3719" fmla="*/ 6409945 w 8191242"/>
              <a:gd name="connsiteY3719" fmla="*/ 2164916 h 5359243"/>
              <a:gd name="connsiteX3720" fmla="*/ 6417690 w 8191242"/>
              <a:gd name="connsiteY3720" fmla="*/ 2149040 h 5359243"/>
              <a:gd name="connsiteX3721" fmla="*/ 6433179 w 8191242"/>
              <a:gd name="connsiteY3721" fmla="*/ 2156977 h 5359243"/>
              <a:gd name="connsiteX3722" fmla="*/ 6434330 w 8191242"/>
              <a:gd name="connsiteY3722" fmla="*/ 2165740 h 5359243"/>
              <a:gd name="connsiteX3723" fmla="*/ 6490068 w 8191242"/>
              <a:gd name="connsiteY3723" fmla="*/ 2159128 h 5359243"/>
              <a:gd name="connsiteX3724" fmla="*/ 6488544 w 8191242"/>
              <a:gd name="connsiteY3724" fmla="*/ 2154562 h 5359243"/>
              <a:gd name="connsiteX3725" fmla="*/ 6512737 w 8191242"/>
              <a:gd name="connsiteY3725" fmla="*/ 2146510 h 5359243"/>
              <a:gd name="connsiteX3726" fmla="*/ 6515659 w 8191242"/>
              <a:gd name="connsiteY3726" fmla="*/ 2164995 h 5359243"/>
              <a:gd name="connsiteX3727" fmla="*/ 6535533 w 8191242"/>
              <a:gd name="connsiteY3727" fmla="*/ 2155327 h 5359243"/>
              <a:gd name="connsiteX3728" fmla="*/ 6541543 w 8191242"/>
              <a:gd name="connsiteY3728" fmla="*/ 2154698 h 5359243"/>
              <a:gd name="connsiteX3729" fmla="*/ 6535037 w 8191242"/>
              <a:gd name="connsiteY3729" fmla="*/ 2141351 h 5359243"/>
              <a:gd name="connsiteX3730" fmla="*/ 6528863 w 8191242"/>
              <a:gd name="connsiteY3730" fmla="*/ 2114301 h 5359243"/>
              <a:gd name="connsiteX3731" fmla="*/ 6528863 w 8191242"/>
              <a:gd name="connsiteY3731" fmla="*/ 2146510 h 5359243"/>
              <a:gd name="connsiteX3732" fmla="*/ 6512737 w 8191242"/>
              <a:gd name="connsiteY3732" fmla="*/ 2090145 h 5359243"/>
              <a:gd name="connsiteX3733" fmla="*/ 6536927 w 8191242"/>
              <a:gd name="connsiteY3733" fmla="*/ 2114301 h 5359243"/>
              <a:gd name="connsiteX3734" fmla="*/ 6544992 w 8191242"/>
              <a:gd name="connsiteY3734" fmla="*/ 2090145 h 5359243"/>
              <a:gd name="connsiteX3735" fmla="*/ 6532895 w 8191242"/>
              <a:gd name="connsiteY3735" fmla="*/ 2056932 h 5359243"/>
              <a:gd name="connsiteX3736" fmla="*/ 6531081 w 8191242"/>
              <a:gd name="connsiteY3736" fmla="*/ 2050592 h 5359243"/>
              <a:gd name="connsiteX3737" fmla="*/ 6521737 w 8191242"/>
              <a:gd name="connsiteY3737" fmla="*/ 2053953 h 5359243"/>
              <a:gd name="connsiteX3738" fmla="*/ 6522245 w 8191242"/>
              <a:gd name="connsiteY3738" fmla="*/ 2056103 h 5359243"/>
              <a:gd name="connsiteX3739" fmla="*/ 6529990 w 8191242"/>
              <a:gd name="connsiteY3739" fmla="*/ 2075465 h 5359243"/>
              <a:gd name="connsiteX3740" fmla="*/ 6522245 w 8191242"/>
              <a:gd name="connsiteY3740" fmla="*/ 2083210 h 5359243"/>
              <a:gd name="connsiteX3741" fmla="*/ 6506756 w 8191242"/>
              <a:gd name="connsiteY3741" fmla="*/ 2067721 h 5359243"/>
              <a:gd name="connsiteX3742" fmla="*/ 6507625 w 8191242"/>
              <a:gd name="connsiteY3742" fmla="*/ 2059028 h 5359243"/>
              <a:gd name="connsiteX3743" fmla="*/ 6502145 w 8191242"/>
              <a:gd name="connsiteY3743" fmla="*/ 2060999 h 5359243"/>
              <a:gd name="connsiteX3744" fmla="*/ 6490028 w 8191242"/>
              <a:gd name="connsiteY3744" fmla="*/ 2046895 h 5359243"/>
              <a:gd name="connsiteX3745" fmla="*/ 6481651 w 8191242"/>
              <a:gd name="connsiteY3745" fmla="*/ 2045502 h 5359243"/>
              <a:gd name="connsiteX3746" fmla="*/ 6480480 w 8191242"/>
              <a:gd name="connsiteY3746" fmla="*/ 2049887 h 5359243"/>
              <a:gd name="connsiteX3747" fmla="*/ 6477978 w 8191242"/>
              <a:gd name="connsiteY3747" fmla="*/ 2044891 h 5359243"/>
              <a:gd name="connsiteX3748" fmla="*/ 6477911 w 8191242"/>
              <a:gd name="connsiteY3748" fmla="*/ 2044880 h 5359243"/>
              <a:gd name="connsiteX3749" fmla="*/ 6477789 w 8191242"/>
              <a:gd name="connsiteY3749" fmla="*/ 2044513 h 5359243"/>
              <a:gd name="connsiteX3750" fmla="*/ 6455610 w 8191242"/>
              <a:gd name="connsiteY3750" fmla="*/ 2043230 h 5359243"/>
              <a:gd name="connsiteX3751" fmla="*/ 6454204 w 8191242"/>
              <a:gd name="connsiteY3751" fmla="*/ 2044431 h 5359243"/>
              <a:gd name="connsiteX3752" fmla="*/ 6455661 w 8191242"/>
              <a:gd name="connsiteY3752" fmla="*/ 2044353 h 5359243"/>
              <a:gd name="connsiteX3753" fmla="*/ 6609506 w 8191242"/>
              <a:gd name="connsiteY3753" fmla="*/ 2041835 h 5359243"/>
              <a:gd name="connsiteX3754" fmla="*/ 6601442 w 8191242"/>
              <a:gd name="connsiteY3754" fmla="*/ 2065991 h 5359243"/>
              <a:gd name="connsiteX3755" fmla="*/ 6575359 w 8191242"/>
              <a:gd name="connsiteY3755" fmla="*/ 2050139 h 5359243"/>
              <a:gd name="connsiteX3756" fmla="*/ 6567517 w 8191242"/>
              <a:gd name="connsiteY3756" fmla="*/ 2045565 h 5359243"/>
              <a:gd name="connsiteX3757" fmla="*/ 6562729 w 8191242"/>
              <a:gd name="connsiteY3757" fmla="*/ 2045887 h 5359243"/>
              <a:gd name="connsiteX3758" fmla="*/ 6545465 w 8191242"/>
              <a:gd name="connsiteY3758" fmla="*/ 2047983 h 5359243"/>
              <a:gd name="connsiteX3759" fmla="*/ 6544992 w 8191242"/>
              <a:gd name="connsiteY3759" fmla="*/ 2049887 h 5359243"/>
              <a:gd name="connsiteX3760" fmla="*/ 6544820 w 8191242"/>
              <a:gd name="connsiteY3760" fmla="*/ 2048061 h 5359243"/>
              <a:gd name="connsiteX3761" fmla="*/ 6541290 w 8191242"/>
              <a:gd name="connsiteY3761" fmla="*/ 2048489 h 5359243"/>
              <a:gd name="connsiteX3762" fmla="*/ 6553056 w 8191242"/>
              <a:gd name="connsiteY3762" fmla="*/ 2106248 h 5359243"/>
              <a:gd name="connsiteX3763" fmla="*/ 6561120 w 8191242"/>
              <a:gd name="connsiteY3763" fmla="*/ 2090145 h 5359243"/>
              <a:gd name="connsiteX3764" fmla="*/ 6577249 w 8191242"/>
              <a:gd name="connsiteY3764" fmla="*/ 2114301 h 5359243"/>
              <a:gd name="connsiteX3765" fmla="*/ 6561120 w 8191242"/>
              <a:gd name="connsiteY3765" fmla="*/ 2114301 h 5359243"/>
              <a:gd name="connsiteX3766" fmla="*/ 6578257 w 8191242"/>
              <a:gd name="connsiteY3766" fmla="*/ 2146510 h 5359243"/>
              <a:gd name="connsiteX3767" fmla="*/ 6581170 w 8191242"/>
              <a:gd name="connsiteY3767" fmla="*/ 2150556 h 5359243"/>
              <a:gd name="connsiteX3768" fmla="*/ 6591054 w 8191242"/>
              <a:gd name="connsiteY3768" fmla="*/ 2149523 h 5359243"/>
              <a:gd name="connsiteX3769" fmla="*/ 6585313 w 8191242"/>
              <a:gd name="connsiteY3769" fmla="*/ 2122353 h 5359243"/>
              <a:gd name="connsiteX3770" fmla="*/ 6577249 w 8191242"/>
              <a:gd name="connsiteY3770" fmla="*/ 2090145 h 5359243"/>
              <a:gd name="connsiteX3771" fmla="*/ 6593378 w 8191242"/>
              <a:gd name="connsiteY3771" fmla="*/ 2122353 h 5359243"/>
              <a:gd name="connsiteX3772" fmla="*/ 6588338 w 8191242"/>
              <a:gd name="connsiteY3772" fmla="*/ 2101217 h 5359243"/>
              <a:gd name="connsiteX3773" fmla="*/ 6595990 w 8191242"/>
              <a:gd name="connsiteY3773" fmla="*/ 2099453 h 5359243"/>
              <a:gd name="connsiteX3774" fmla="*/ 6595819 w 8191242"/>
              <a:gd name="connsiteY3774" fmla="*/ 2098700 h 5359243"/>
              <a:gd name="connsiteX3775" fmla="*/ 6596673 w 8191242"/>
              <a:gd name="connsiteY3775" fmla="*/ 2099297 h 5359243"/>
              <a:gd name="connsiteX3776" fmla="*/ 6601442 w 8191242"/>
              <a:gd name="connsiteY3776" fmla="*/ 2098197 h 5359243"/>
              <a:gd name="connsiteX3777" fmla="*/ 6585313 w 8191242"/>
              <a:gd name="connsiteY3777" fmla="*/ 2065991 h 5359243"/>
              <a:gd name="connsiteX3778" fmla="*/ 6597410 w 8191242"/>
              <a:gd name="connsiteY3778" fmla="*/ 2082095 h 5359243"/>
              <a:gd name="connsiteX3779" fmla="*/ 6601774 w 8191242"/>
              <a:gd name="connsiteY3779" fmla="*/ 2087906 h 5359243"/>
              <a:gd name="connsiteX3780" fmla="*/ 6601442 w 8191242"/>
              <a:gd name="connsiteY3780" fmla="*/ 2090145 h 5359243"/>
              <a:gd name="connsiteX3781" fmla="*/ 6603619 w 8191242"/>
              <a:gd name="connsiteY3781" fmla="*/ 2090362 h 5359243"/>
              <a:gd name="connsiteX3782" fmla="*/ 6609506 w 8191242"/>
              <a:gd name="connsiteY3782" fmla="*/ 2098197 h 5359243"/>
              <a:gd name="connsiteX3783" fmla="*/ 6611523 w 8191242"/>
              <a:gd name="connsiteY3783" fmla="*/ 2091151 h 5359243"/>
              <a:gd name="connsiteX3784" fmla="*/ 6603619 w 8191242"/>
              <a:gd name="connsiteY3784" fmla="*/ 2090362 h 5359243"/>
              <a:gd name="connsiteX3785" fmla="*/ 6601774 w 8191242"/>
              <a:gd name="connsiteY3785" fmla="*/ 2087906 h 5359243"/>
              <a:gd name="connsiteX3786" fmla="*/ 6605474 w 8191242"/>
              <a:gd name="connsiteY3786" fmla="*/ 2062971 h 5359243"/>
              <a:gd name="connsiteX3787" fmla="*/ 6609506 w 8191242"/>
              <a:gd name="connsiteY3787" fmla="*/ 2041835 h 5359243"/>
              <a:gd name="connsiteX3788" fmla="*/ 6424030 w 8191242"/>
              <a:gd name="connsiteY3788" fmla="*/ 2041835 h 5359243"/>
              <a:gd name="connsiteX3789" fmla="*/ 6420242 w 8191242"/>
              <a:gd name="connsiteY3789" fmla="*/ 2042157 h 5359243"/>
              <a:gd name="connsiteX3790" fmla="*/ 6423416 w 8191242"/>
              <a:gd name="connsiteY3790" fmla="*/ 2045465 h 5359243"/>
              <a:gd name="connsiteX3791" fmla="*/ 6423424 w 8191242"/>
              <a:gd name="connsiteY3791" fmla="*/ 2045465 h 5359243"/>
              <a:gd name="connsiteX3792" fmla="*/ 7545661 w 8191242"/>
              <a:gd name="connsiteY3792" fmla="*/ 2036739 h 5359243"/>
              <a:gd name="connsiteX3793" fmla="*/ 7562258 w 8191242"/>
              <a:gd name="connsiteY3793" fmla="*/ 2114187 h 5359243"/>
              <a:gd name="connsiteX3794" fmla="*/ 7545661 w 8191242"/>
              <a:gd name="connsiteY3794" fmla="*/ 2083208 h 5359243"/>
              <a:gd name="connsiteX3795" fmla="*/ 7545661 w 8191242"/>
              <a:gd name="connsiteY3795" fmla="*/ 2036739 h 5359243"/>
              <a:gd name="connsiteX3796" fmla="*/ 4685291 w 8191242"/>
              <a:gd name="connsiteY3796" fmla="*/ 2034696 h 5359243"/>
              <a:gd name="connsiteX3797" fmla="*/ 4664625 w 8191242"/>
              <a:gd name="connsiteY3797" fmla="*/ 2039609 h 5359243"/>
              <a:gd name="connsiteX3798" fmla="*/ 4666865 w 8191242"/>
              <a:gd name="connsiteY3798" fmla="*/ 2044835 h 5359243"/>
              <a:gd name="connsiteX3799" fmla="*/ 4674102 w 8191242"/>
              <a:gd name="connsiteY3799" fmla="*/ 2041835 h 5359243"/>
              <a:gd name="connsiteX3800" fmla="*/ 4676880 w 8191242"/>
              <a:gd name="connsiteY3800" fmla="*/ 2050852 h 5359243"/>
              <a:gd name="connsiteX3801" fmla="*/ 4677227 w 8191242"/>
              <a:gd name="connsiteY3801" fmla="*/ 2050801 h 5359243"/>
              <a:gd name="connsiteX3802" fmla="*/ 4677227 w 8191242"/>
              <a:gd name="connsiteY3802" fmla="*/ 2051974 h 5359243"/>
              <a:gd name="connsiteX3803" fmla="*/ 4678133 w 8191242"/>
              <a:gd name="connsiteY3803" fmla="*/ 2054919 h 5359243"/>
              <a:gd name="connsiteX3804" fmla="*/ 4682166 w 8191242"/>
              <a:gd name="connsiteY3804" fmla="*/ 2074043 h 5359243"/>
              <a:gd name="connsiteX3805" fmla="*/ 4690230 w 8191242"/>
              <a:gd name="connsiteY3805" fmla="*/ 2074043 h 5359243"/>
              <a:gd name="connsiteX3806" fmla="*/ 4682166 w 8191242"/>
              <a:gd name="connsiteY3806" fmla="*/ 2041835 h 5359243"/>
              <a:gd name="connsiteX3807" fmla="*/ 4685842 w 8191242"/>
              <a:gd name="connsiteY3807" fmla="*/ 2043503 h 5359243"/>
              <a:gd name="connsiteX3808" fmla="*/ 4654719 w 8191242"/>
              <a:gd name="connsiteY3808" fmla="*/ 2034142 h 5359243"/>
              <a:gd name="connsiteX3809" fmla="*/ 4651144 w 8191242"/>
              <a:gd name="connsiteY3809" fmla="*/ 2038345 h 5359243"/>
              <a:gd name="connsiteX3810" fmla="*/ 4654042 w 8191242"/>
              <a:gd name="connsiteY3810" fmla="*/ 2047781 h 5359243"/>
              <a:gd name="connsiteX3811" fmla="*/ 4656724 w 8191242"/>
              <a:gd name="connsiteY3811" fmla="*/ 2049039 h 5359243"/>
              <a:gd name="connsiteX3812" fmla="*/ 4660134 w 8191242"/>
              <a:gd name="connsiteY3812" fmla="*/ 2047625 h 5359243"/>
              <a:gd name="connsiteX3813" fmla="*/ 4655571 w 8191242"/>
              <a:gd name="connsiteY3813" fmla="*/ 2036872 h 5359243"/>
              <a:gd name="connsiteX3814" fmla="*/ 7257402 w 8191242"/>
              <a:gd name="connsiteY3814" fmla="*/ 2033924 h 5359243"/>
              <a:gd name="connsiteX3815" fmla="*/ 7265743 w 8191242"/>
              <a:gd name="connsiteY3815" fmla="*/ 2050116 h 5359243"/>
              <a:gd name="connsiteX3816" fmla="*/ 7224040 w 8191242"/>
              <a:gd name="connsiteY3816" fmla="*/ 2058215 h 5359243"/>
              <a:gd name="connsiteX3817" fmla="*/ 7207361 w 8191242"/>
              <a:gd name="connsiteY3817" fmla="*/ 2050116 h 5359243"/>
              <a:gd name="connsiteX3818" fmla="*/ 7257402 w 8191242"/>
              <a:gd name="connsiteY3818" fmla="*/ 2033924 h 5359243"/>
              <a:gd name="connsiteX3819" fmla="*/ 6770790 w 8191242"/>
              <a:gd name="connsiteY3819" fmla="*/ 2033782 h 5359243"/>
              <a:gd name="connsiteX3820" fmla="*/ 6778855 w 8191242"/>
              <a:gd name="connsiteY3820" fmla="*/ 2046867 h 5359243"/>
              <a:gd name="connsiteX3821" fmla="*/ 6786919 w 8191242"/>
              <a:gd name="connsiteY3821" fmla="*/ 2065991 h 5359243"/>
              <a:gd name="connsiteX3822" fmla="*/ 6778855 w 8191242"/>
              <a:gd name="connsiteY3822" fmla="*/ 2057939 h 5359243"/>
              <a:gd name="connsiteX3823" fmla="*/ 6786919 w 8191242"/>
              <a:gd name="connsiteY3823" fmla="*/ 2090145 h 5359243"/>
              <a:gd name="connsiteX3824" fmla="*/ 6811112 w 8191242"/>
              <a:gd name="connsiteY3824" fmla="*/ 2106248 h 5359243"/>
              <a:gd name="connsiteX3825" fmla="*/ 6778855 w 8191242"/>
              <a:gd name="connsiteY3825" fmla="*/ 2090145 h 5359243"/>
              <a:gd name="connsiteX3826" fmla="*/ 6762725 w 8191242"/>
              <a:gd name="connsiteY3826" fmla="*/ 2098197 h 5359243"/>
              <a:gd name="connsiteX3827" fmla="*/ 6770790 w 8191242"/>
              <a:gd name="connsiteY3827" fmla="*/ 2098197 h 5359243"/>
              <a:gd name="connsiteX3828" fmla="*/ 6767262 w 8191242"/>
              <a:gd name="connsiteY3828" fmla="*/ 2078446 h 5359243"/>
              <a:gd name="connsiteX3829" fmla="*/ 6763187 w 8191242"/>
              <a:gd name="connsiteY3829" fmla="*/ 2063811 h 5359243"/>
              <a:gd name="connsiteX3830" fmla="*/ 6766758 w 8191242"/>
              <a:gd name="connsiteY3830" fmla="*/ 2046867 h 5359243"/>
              <a:gd name="connsiteX3831" fmla="*/ 6770790 w 8191242"/>
              <a:gd name="connsiteY3831" fmla="*/ 2033782 h 5359243"/>
              <a:gd name="connsiteX3832" fmla="*/ 6327260 w 8191242"/>
              <a:gd name="connsiteY3832" fmla="*/ 2033782 h 5359243"/>
              <a:gd name="connsiteX3833" fmla="*/ 6324236 w 8191242"/>
              <a:gd name="connsiteY3833" fmla="*/ 2053912 h 5359243"/>
              <a:gd name="connsiteX3834" fmla="*/ 6326649 w 8191242"/>
              <a:gd name="connsiteY3834" fmla="*/ 2069978 h 5359243"/>
              <a:gd name="connsiteX3835" fmla="*/ 6333554 w 8191242"/>
              <a:gd name="connsiteY3835" fmla="*/ 2067579 h 5359243"/>
              <a:gd name="connsiteX3836" fmla="*/ 6332300 w 8191242"/>
              <a:gd name="connsiteY3836" fmla="*/ 2064984 h 5359243"/>
              <a:gd name="connsiteX3837" fmla="*/ 6327260 w 8191242"/>
              <a:gd name="connsiteY3837" fmla="*/ 2033782 h 5359243"/>
              <a:gd name="connsiteX3838" fmla="*/ 4710752 w 8191242"/>
              <a:gd name="connsiteY3838" fmla="*/ 2029127 h 5359243"/>
              <a:gd name="connsiteX3839" fmla="*/ 4708101 w 8191242"/>
              <a:gd name="connsiteY3839" fmla="*/ 2031225 h 5359243"/>
              <a:gd name="connsiteX3840" fmla="*/ 4710752 w 8191242"/>
              <a:gd name="connsiteY3840" fmla="*/ 2030533 h 5359243"/>
              <a:gd name="connsiteX3841" fmla="*/ 7079868 w 8191242"/>
              <a:gd name="connsiteY3841" fmla="*/ 2028996 h 5359243"/>
              <a:gd name="connsiteX3842" fmla="*/ 7098263 w 8191242"/>
              <a:gd name="connsiteY3842" fmla="*/ 2050779 h 5359243"/>
              <a:gd name="connsiteX3843" fmla="*/ 7089593 w 8191242"/>
              <a:gd name="connsiteY3843" fmla="*/ 2058836 h 5359243"/>
              <a:gd name="connsiteX3844" fmla="*/ 7087613 w 8191242"/>
              <a:gd name="connsiteY3844" fmla="*/ 2052758 h 5359243"/>
              <a:gd name="connsiteX3845" fmla="*/ 7079868 w 8191242"/>
              <a:gd name="connsiteY3845" fmla="*/ 2052758 h 5359243"/>
              <a:gd name="connsiteX3846" fmla="*/ 7079868 w 8191242"/>
              <a:gd name="connsiteY3846" fmla="*/ 2052228 h 5359243"/>
              <a:gd name="connsiteX3847" fmla="*/ 7062445 w 8191242"/>
              <a:gd name="connsiteY3847" fmla="*/ 2059973 h 5359243"/>
              <a:gd name="connsiteX3848" fmla="*/ 7045018 w 8191242"/>
              <a:gd name="connsiteY3848" fmla="*/ 2044484 h 5359243"/>
              <a:gd name="connsiteX3849" fmla="*/ 7065713 w 8191242"/>
              <a:gd name="connsiteY3849" fmla="*/ 2039644 h 5359243"/>
              <a:gd name="connsiteX3850" fmla="*/ 7079868 w 8191242"/>
              <a:gd name="connsiteY3850" fmla="*/ 2052226 h 5359243"/>
              <a:gd name="connsiteX3851" fmla="*/ 7079868 w 8191242"/>
              <a:gd name="connsiteY3851" fmla="*/ 2036917 h 5359243"/>
              <a:gd name="connsiteX3852" fmla="*/ 7087613 w 8191242"/>
              <a:gd name="connsiteY3852" fmla="*/ 2044837 h 5359243"/>
              <a:gd name="connsiteX3853" fmla="*/ 7079868 w 8191242"/>
              <a:gd name="connsiteY3853" fmla="*/ 2028996 h 5359243"/>
              <a:gd name="connsiteX3854" fmla="*/ 4661098 w 8191242"/>
              <a:gd name="connsiteY3854" fmla="*/ 2026644 h 5359243"/>
              <a:gd name="connsiteX3855" fmla="*/ 4657490 w 8191242"/>
              <a:gd name="connsiteY3855" fmla="*/ 2030885 h 5359243"/>
              <a:gd name="connsiteX3856" fmla="*/ 4659929 w 8191242"/>
              <a:gd name="connsiteY3856" fmla="*/ 2033730 h 5359243"/>
              <a:gd name="connsiteX3857" fmla="*/ 7182338 w 8191242"/>
              <a:gd name="connsiteY3857" fmla="*/ 2025828 h 5359243"/>
              <a:gd name="connsiteX3858" fmla="*/ 7207361 w 8191242"/>
              <a:gd name="connsiteY3858" fmla="*/ 2050116 h 5359243"/>
              <a:gd name="connsiteX3859" fmla="*/ 7199018 w 8191242"/>
              <a:gd name="connsiteY3859" fmla="*/ 2058215 h 5359243"/>
              <a:gd name="connsiteX3860" fmla="*/ 7215700 w 8191242"/>
              <a:gd name="connsiteY3860" fmla="*/ 2066310 h 5359243"/>
              <a:gd name="connsiteX3861" fmla="*/ 7199018 w 8191242"/>
              <a:gd name="connsiteY3861" fmla="*/ 2066310 h 5359243"/>
              <a:gd name="connsiteX3862" fmla="*/ 7220913 w 8191242"/>
              <a:gd name="connsiteY3862" fmla="*/ 2113879 h 5359243"/>
              <a:gd name="connsiteX3863" fmla="*/ 7232043 w 8191242"/>
              <a:gd name="connsiteY3863" fmla="*/ 2139892 h 5359243"/>
              <a:gd name="connsiteX3864" fmla="*/ 7225994 w 8191242"/>
              <a:gd name="connsiteY3864" fmla="*/ 2152593 h 5359243"/>
              <a:gd name="connsiteX3865" fmla="*/ 7199018 w 8191242"/>
              <a:gd name="connsiteY3865" fmla="*/ 2122988 h 5359243"/>
              <a:gd name="connsiteX3866" fmla="*/ 7224040 w 8191242"/>
              <a:gd name="connsiteY3866" fmla="*/ 2131086 h 5359243"/>
              <a:gd name="connsiteX3867" fmla="*/ 7185334 w 8191242"/>
              <a:gd name="connsiteY3867" fmla="*/ 2052521 h 5359243"/>
              <a:gd name="connsiteX3868" fmla="*/ 7184599 w 8191242"/>
              <a:gd name="connsiteY3868" fmla="*/ 2051314 h 5359243"/>
              <a:gd name="connsiteX3869" fmla="*/ 7193806 w 8191242"/>
              <a:gd name="connsiteY3869" fmla="*/ 2056190 h 5359243"/>
              <a:gd name="connsiteX3870" fmla="*/ 7199018 w 8191242"/>
              <a:gd name="connsiteY3870" fmla="*/ 2050116 h 5359243"/>
              <a:gd name="connsiteX3871" fmla="*/ 7182338 w 8191242"/>
              <a:gd name="connsiteY3871" fmla="*/ 2025828 h 5359243"/>
              <a:gd name="connsiteX3872" fmla="*/ 7095357 w 8191242"/>
              <a:gd name="connsiteY3872" fmla="*/ 2025677 h 5359243"/>
              <a:gd name="connsiteX3873" fmla="*/ 7110847 w 8191242"/>
              <a:gd name="connsiteY3873" fmla="*/ 2025677 h 5359243"/>
              <a:gd name="connsiteX3874" fmla="*/ 7134082 w 8191242"/>
              <a:gd name="connsiteY3874" fmla="*/ 2075465 h 5359243"/>
              <a:gd name="connsiteX3875" fmla="*/ 7110847 w 8191242"/>
              <a:gd name="connsiteY3875" fmla="*/ 2050570 h 5359243"/>
              <a:gd name="connsiteX3876" fmla="*/ 7095357 w 8191242"/>
              <a:gd name="connsiteY3876" fmla="*/ 2025677 h 5359243"/>
              <a:gd name="connsiteX3877" fmla="*/ 4725971 w 8191242"/>
              <a:gd name="connsiteY3877" fmla="*/ 2023093 h 5359243"/>
              <a:gd name="connsiteX3878" fmla="*/ 4728081 w 8191242"/>
              <a:gd name="connsiteY3878" fmla="*/ 2026014 h 5359243"/>
              <a:gd name="connsiteX3879" fmla="*/ 4729454 w 8191242"/>
              <a:gd name="connsiteY3879" fmla="*/ 2025656 h 5359243"/>
              <a:gd name="connsiteX3880" fmla="*/ 7291276 w 8191242"/>
              <a:gd name="connsiteY3880" fmla="*/ 2022988 h 5359243"/>
              <a:gd name="connsiteX3881" fmla="*/ 7296722 w 8191242"/>
              <a:gd name="connsiteY3881" fmla="*/ 2034527 h 5359243"/>
              <a:gd name="connsiteX3882" fmla="*/ 7296722 w 8191242"/>
              <a:gd name="connsiteY3882" fmla="*/ 2026231 h 5359243"/>
              <a:gd name="connsiteX3883" fmla="*/ 7281231 w 8191242"/>
              <a:gd name="connsiteY3883" fmla="*/ 2051123 h 5359243"/>
              <a:gd name="connsiteX3884" fmla="*/ 7296722 w 8191242"/>
              <a:gd name="connsiteY3884" fmla="*/ 2042825 h 5359243"/>
              <a:gd name="connsiteX3885" fmla="*/ 7288007 w 8191242"/>
              <a:gd name="connsiteY3885" fmla="*/ 2023118 h 5359243"/>
              <a:gd name="connsiteX3886" fmla="*/ 7291276 w 8191242"/>
              <a:gd name="connsiteY3886" fmla="*/ 2022988 h 5359243"/>
              <a:gd name="connsiteX3887" fmla="*/ 6863259 w 8191242"/>
              <a:gd name="connsiteY3887" fmla="*/ 2021082 h 5359243"/>
              <a:gd name="connsiteX3888" fmla="*/ 6871730 w 8191242"/>
              <a:gd name="connsiteY3888" fmla="*/ 2026672 h 5359243"/>
              <a:gd name="connsiteX3889" fmla="*/ 6878507 w 8191242"/>
              <a:gd name="connsiteY3889" fmla="*/ 2052231 h 5359243"/>
              <a:gd name="connsiteX3890" fmla="*/ 6860437 w 8191242"/>
              <a:gd name="connsiteY3890" fmla="*/ 2052231 h 5359243"/>
              <a:gd name="connsiteX3891" fmla="*/ 6869472 w 8191242"/>
              <a:gd name="connsiteY3891" fmla="*/ 2035192 h 5359243"/>
              <a:gd name="connsiteX3892" fmla="*/ 6851399 w 8191242"/>
              <a:gd name="connsiteY3892" fmla="*/ 2026672 h 5359243"/>
              <a:gd name="connsiteX3893" fmla="*/ 6863259 w 8191242"/>
              <a:gd name="connsiteY3893" fmla="*/ 2021082 h 5359243"/>
              <a:gd name="connsiteX3894" fmla="*/ 6469835 w 8191242"/>
              <a:gd name="connsiteY3894" fmla="*/ 2020705 h 5359243"/>
              <a:gd name="connsiteX3895" fmla="*/ 6467814 w 8191242"/>
              <a:gd name="connsiteY3895" fmla="*/ 2032793 h 5359243"/>
              <a:gd name="connsiteX3896" fmla="*/ 6461995 w 8191242"/>
              <a:gd name="connsiteY3896" fmla="*/ 2037769 h 5359243"/>
              <a:gd name="connsiteX3897" fmla="*/ 6463704 w 8191242"/>
              <a:gd name="connsiteY3897" fmla="*/ 2043923 h 5359243"/>
              <a:gd name="connsiteX3898" fmla="*/ 6477133 w 8191242"/>
              <a:gd name="connsiteY3898" fmla="*/ 2043203 h 5359243"/>
              <a:gd name="connsiteX3899" fmla="*/ 6476447 w 8191242"/>
              <a:gd name="connsiteY3899" fmla="*/ 2041835 h 5359243"/>
              <a:gd name="connsiteX3900" fmla="*/ 6472416 w 8191242"/>
              <a:gd name="connsiteY3900" fmla="*/ 2033782 h 5359243"/>
              <a:gd name="connsiteX3901" fmla="*/ 6472903 w 8191242"/>
              <a:gd name="connsiteY3901" fmla="*/ 2029889 h 5359243"/>
              <a:gd name="connsiteX3902" fmla="*/ 4693355 w 8191242"/>
              <a:gd name="connsiteY3902" fmla="*/ 2018592 h 5359243"/>
              <a:gd name="connsiteX3903" fmla="*/ 4693355 w 8191242"/>
              <a:gd name="connsiteY3903" fmla="*/ 2039728 h 5359243"/>
              <a:gd name="connsiteX3904" fmla="*/ 4693355 w 8191242"/>
              <a:gd name="connsiteY3904" fmla="*/ 2046606 h 5359243"/>
              <a:gd name="connsiteX3905" fmla="*/ 4698295 w 8191242"/>
              <a:gd name="connsiteY3905" fmla="*/ 2033782 h 5359243"/>
              <a:gd name="connsiteX3906" fmla="*/ 4703079 w 8191242"/>
              <a:gd name="connsiteY3906" fmla="*/ 2032534 h 5359243"/>
              <a:gd name="connsiteX3907" fmla="*/ 4703541 w 8191242"/>
              <a:gd name="connsiteY3907" fmla="*/ 2031669 h 5359243"/>
              <a:gd name="connsiteX3908" fmla="*/ 4702361 w 8191242"/>
              <a:gd name="connsiteY3908" fmla="*/ 2021383 h 5359243"/>
              <a:gd name="connsiteX3909" fmla="*/ 4705652 w 8191242"/>
              <a:gd name="connsiteY3909" fmla="*/ 2021107 h 5359243"/>
              <a:gd name="connsiteX3910" fmla="*/ 4704695 w 8191242"/>
              <a:gd name="connsiteY3910" fmla="*/ 2019724 h 5359243"/>
              <a:gd name="connsiteX3911" fmla="*/ 4693355 w 8191242"/>
              <a:gd name="connsiteY3911" fmla="*/ 2018592 h 5359243"/>
              <a:gd name="connsiteX3912" fmla="*/ 7336828 w 8191242"/>
              <a:gd name="connsiteY3912" fmla="*/ 2018410 h 5359243"/>
              <a:gd name="connsiteX3913" fmla="*/ 7352871 w 8191242"/>
              <a:gd name="connsiteY3913" fmla="*/ 2067977 h 5359243"/>
              <a:gd name="connsiteX3914" fmla="*/ 7401001 w 8191242"/>
              <a:gd name="connsiteY3914" fmla="*/ 2084500 h 5359243"/>
              <a:gd name="connsiteX3915" fmla="*/ 7392978 w 8191242"/>
              <a:gd name="connsiteY3915" fmla="*/ 2101022 h 5359243"/>
              <a:gd name="connsiteX3916" fmla="*/ 7409021 w 8191242"/>
              <a:gd name="connsiteY3916" fmla="*/ 2125804 h 5359243"/>
              <a:gd name="connsiteX3917" fmla="*/ 7336828 w 8191242"/>
              <a:gd name="connsiteY3917" fmla="*/ 2076238 h 5359243"/>
              <a:gd name="connsiteX3918" fmla="*/ 7336828 w 8191242"/>
              <a:gd name="connsiteY3918" fmla="*/ 2085018 h 5359243"/>
              <a:gd name="connsiteX3919" fmla="*/ 7352871 w 8191242"/>
              <a:gd name="connsiteY3919" fmla="*/ 2106027 h 5359243"/>
              <a:gd name="connsiteX3920" fmla="*/ 7370298 w 8191242"/>
              <a:gd name="connsiteY3920" fmla="*/ 2141294 h 5359243"/>
              <a:gd name="connsiteX3921" fmla="*/ 7352871 w 8191242"/>
              <a:gd name="connsiteY3921" fmla="*/ 2116399 h 5359243"/>
              <a:gd name="connsiteX3922" fmla="*/ 7361584 w 8191242"/>
              <a:gd name="connsiteY3922" fmla="*/ 2141294 h 5359243"/>
              <a:gd name="connsiteX3923" fmla="*/ 7335445 w 8191242"/>
              <a:gd name="connsiteY3923" fmla="*/ 2124698 h 5359243"/>
              <a:gd name="connsiteX3924" fmla="*/ 7335445 w 8191242"/>
              <a:gd name="connsiteY3924" fmla="*/ 2092974 h 5359243"/>
              <a:gd name="connsiteX3925" fmla="*/ 7316774 w 8191242"/>
              <a:gd name="connsiteY3925" fmla="*/ 2095858 h 5359243"/>
              <a:gd name="connsiteX3926" fmla="*/ 7296722 w 8191242"/>
              <a:gd name="connsiteY3926" fmla="*/ 2092759 h 5359243"/>
              <a:gd name="connsiteX3927" fmla="*/ 7301736 w 8191242"/>
              <a:gd name="connsiteY3927" fmla="*/ 2062815 h 5359243"/>
              <a:gd name="connsiteX3928" fmla="*/ 7312057 w 8191242"/>
              <a:gd name="connsiteY3928" fmla="*/ 2052185 h 5359243"/>
              <a:gd name="connsiteX3929" fmla="*/ 7312891 w 8191242"/>
              <a:gd name="connsiteY3929" fmla="*/ 2071850 h 5359243"/>
              <a:gd name="connsiteX3930" fmla="*/ 7320788 w 8191242"/>
              <a:gd name="connsiteY3930" fmla="*/ 2084500 h 5359243"/>
              <a:gd name="connsiteX3931" fmla="*/ 7344852 w 8191242"/>
              <a:gd name="connsiteY3931" fmla="*/ 2067977 h 5359243"/>
              <a:gd name="connsiteX3932" fmla="*/ 7320788 w 8191242"/>
              <a:gd name="connsiteY3932" fmla="*/ 2034934 h 5359243"/>
              <a:gd name="connsiteX3933" fmla="*/ 7336828 w 8191242"/>
              <a:gd name="connsiteY3933" fmla="*/ 2018410 h 5359243"/>
              <a:gd name="connsiteX3934" fmla="*/ 6375644 w 8191242"/>
              <a:gd name="connsiteY3934" fmla="*/ 2017678 h 5359243"/>
              <a:gd name="connsiteX3935" fmla="*/ 6377660 w 8191242"/>
              <a:gd name="connsiteY3935" fmla="*/ 2057939 h 5359243"/>
              <a:gd name="connsiteX3936" fmla="*/ 6381007 w 8191242"/>
              <a:gd name="connsiteY3936" fmla="*/ 2067488 h 5359243"/>
              <a:gd name="connsiteX3937" fmla="*/ 6388087 w 8191242"/>
              <a:gd name="connsiteY3937" fmla="*/ 2058627 h 5359243"/>
              <a:gd name="connsiteX3938" fmla="*/ 6383708 w 8191242"/>
              <a:gd name="connsiteY3938" fmla="*/ 2049887 h 5359243"/>
              <a:gd name="connsiteX3939" fmla="*/ 6389842 w 8191242"/>
              <a:gd name="connsiteY3939" fmla="*/ 2056430 h 5359243"/>
              <a:gd name="connsiteX3940" fmla="*/ 6393838 w 8191242"/>
              <a:gd name="connsiteY3940" fmla="*/ 2051429 h 5359243"/>
              <a:gd name="connsiteX3941" fmla="*/ 6396070 w 8191242"/>
              <a:gd name="connsiteY3941" fmla="*/ 2051483 h 5359243"/>
              <a:gd name="connsiteX3942" fmla="*/ 6392553 w 8191242"/>
              <a:gd name="connsiteY3942" fmla="*/ 2030406 h 5359243"/>
              <a:gd name="connsiteX3943" fmla="*/ 6393823 w 8191242"/>
              <a:gd name="connsiteY3943" fmla="*/ 2028186 h 5359243"/>
              <a:gd name="connsiteX3944" fmla="*/ 6401854 w 8191242"/>
              <a:gd name="connsiteY3944" fmla="*/ 2037808 h 5359243"/>
              <a:gd name="connsiteX3945" fmla="*/ 6399837 w 8191242"/>
              <a:gd name="connsiteY3945" fmla="*/ 2049887 h 5359243"/>
              <a:gd name="connsiteX3946" fmla="*/ 6407901 w 8191242"/>
              <a:gd name="connsiteY3946" fmla="*/ 2033782 h 5359243"/>
              <a:gd name="connsiteX3947" fmla="*/ 6399837 w 8191242"/>
              <a:gd name="connsiteY3947" fmla="*/ 2017678 h 5359243"/>
              <a:gd name="connsiteX3948" fmla="*/ 6393823 w 8191242"/>
              <a:gd name="connsiteY3948" fmla="*/ 2028186 h 5359243"/>
              <a:gd name="connsiteX3949" fmla="*/ 6391773 w 8191242"/>
              <a:gd name="connsiteY3949" fmla="*/ 2025731 h 5359243"/>
              <a:gd name="connsiteX3950" fmla="*/ 6392553 w 8191242"/>
              <a:gd name="connsiteY3950" fmla="*/ 2030406 h 5359243"/>
              <a:gd name="connsiteX3951" fmla="*/ 6387740 w 8191242"/>
              <a:gd name="connsiteY3951" fmla="*/ 2038815 h 5359243"/>
              <a:gd name="connsiteX3952" fmla="*/ 6375644 w 8191242"/>
              <a:gd name="connsiteY3952" fmla="*/ 2017678 h 5359243"/>
              <a:gd name="connsiteX3953" fmla="*/ 4771959 w 8191242"/>
              <a:gd name="connsiteY3953" fmla="*/ 2014385 h 5359243"/>
              <a:gd name="connsiteX3954" fmla="*/ 4771793 w 8191242"/>
              <a:gd name="connsiteY3954" fmla="*/ 2014614 h 5359243"/>
              <a:gd name="connsiteX3955" fmla="*/ 4772379 w 8191242"/>
              <a:gd name="connsiteY3955" fmla="*/ 2014461 h 5359243"/>
              <a:gd name="connsiteX3956" fmla="*/ 6974588 w 8191242"/>
              <a:gd name="connsiteY3956" fmla="*/ 2012780 h 5359243"/>
              <a:gd name="connsiteX3957" fmla="*/ 6989836 w 8191242"/>
              <a:gd name="connsiteY3957" fmla="*/ 2018025 h 5359243"/>
              <a:gd name="connsiteX3958" fmla="*/ 6972410 w 8191242"/>
              <a:gd name="connsiteY3958" fmla="*/ 2059975 h 5359243"/>
              <a:gd name="connsiteX3959" fmla="*/ 6972410 w 8191242"/>
              <a:gd name="connsiteY3959" fmla="*/ 2043196 h 5359243"/>
              <a:gd name="connsiteX3960" fmla="*/ 6972410 w 8191242"/>
              <a:gd name="connsiteY3960" fmla="*/ 2026414 h 5359243"/>
              <a:gd name="connsiteX3961" fmla="*/ 6974588 w 8191242"/>
              <a:gd name="connsiteY3961" fmla="*/ 2012780 h 5359243"/>
              <a:gd name="connsiteX3962" fmla="*/ 6484493 w 8191242"/>
              <a:gd name="connsiteY3962" fmla="*/ 2012565 h 5359243"/>
              <a:gd name="connsiteX3963" fmla="*/ 6485160 w 8191242"/>
              <a:gd name="connsiteY3963" fmla="*/ 2016187 h 5359243"/>
              <a:gd name="connsiteX3964" fmla="*/ 6490366 w 8191242"/>
              <a:gd name="connsiteY3964" fmla="*/ 2016866 h 5359243"/>
              <a:gd name="connsiteX3965" fmla="*/ 6494437 w 8191242"/>
              <a:gd name="connsiteY3965" fmla="*/ 2019847 h 5359243"/>
              <a:gd name="connsiteX3966" fmla="*/ 6492272 w 8191242"/>
              <a:gd name="connsiteY3966" fmla="*/ 2022009 h 5359243"/>
              <a:gd name="connsiteX3967" fmla="*/ 6495908 w 8191242"/>
              <a:gd name="connsiteY3967" fmla="*/ 2022764 h 5359243"/>
              <a:gd name="connsiteX3968" fmla="*/ 6495601 w 8191242"/>
              <a:gd name="connsiteY3968" fmla="*/ 2020698 h 5359243"/>
              <a:gd name="connsiteX3969" fmla="*/ 6494437 w 8191242"/>
              <a:gd name="connsiteY3969" fmla="*/ 2019847 h 5359243"/>
              <a:gd name="connsiteX3970" fmla="*/ 6496609 w 8191242"/>
              <a:gd name="connsiteY3970" fmla="*/ 2017678 h 5359243"/>
              <a:gd name="connsiteX3971" fmla="*/ 6490366 w 8191242"/>
              <a:gd name="connsiteY3971" fmla="*/ 2016866 h 5359243"/>
              <a:gd name="connsiteX3972" fmla="*/ 6520673 w 8191242"/>
              <a:gd name="connsiteY3972" fmla="*/ 2012017 h 5359243"/>
              <a:gd name="connsiteX3973" fmla="*/ 6512737 w 8191242"/>
              <a:gd name="connsiteY3973" fmla="*/ 2017678 h 5359243"/>
              <a:gd name="connsiteX3974" fmla="*/ 6509209 w 8191242"/>
              <a:gd name="connsiteY3974" fmla="*/ 2021579 h 5359243"/>
              <a:gd name="connsiteX3975" fmla="*/ 6508994 w 8191242"/>
              <a:gd name="connsiteY3975" fmla="*/ 2025482 h 5359243"/>
              <a:gd name="connsiteX3976" fmla="*/ 6517894 w 8191242"/>
              <a:gd name="connsiteY3976" fmla="*/ 2027330 h 5359243"/>
              <a:gd name="connsiteX3977" fmla="*/ 6517775 w 8191242"/>
              <a:gd name="connsiteY3977" fmla="*/ 2026737 h 5359243"/>
              <a:gd name="connsiteX3978" fmla="*/ 6520799 w 8191242"/>
              <a:gd name="connsiteY3978" fmla="*/ 2017678 h 5359243"/>
              <a:gd name="connsiteX3979" fmla="*/ 6520673 w 8191242"/>
              <a:gd name="connsiteY3979" fmla="*/ 2012017 h 5359243"/>
              <a:gd name="connsiteX3980" fmla="*/ 4741731 w 8191242"/>
              <a:gd name="connsiteY3980" fmla="*/ 2011704 h 5359243"/>
              <a:gd name="connsiteX3981" fmla="*/ 4739082 w 8191242"/>
              <a:gd name="connsiteY3981" fmla="*/ 2017334 h 5359243"/>
              <a:gd name="connsiteX3982" fmla="*/ 4747033 w 8191242"/>
              <a:gd name="connsiteY3982" fmla="*/ 2019221 h 5359243"/>
              <a:gd name="connsiteX3983" fmla="*/ 4748990 w 8191242"/>
              <a:gd name="connsiteY3983" fmla="*/ 2020561 h 5359243"/>
              <a:gd name="connsiteX3984" fmla="*/ 4749564 w 8191242"/>
              <a:gd name="connsiteY3984" fmla="*/ 2020411 h 5359243"/>
              <a:gd name="connsiteX3985" fmla="*/ 6424019 w 8191242"/>
              <a:gd name="connsiteY3985" fmla="*/ 2009834 h 5359243"/>
              <a:gd name="connsiteX3986" fmla="*/ 6423274 w 8191242"/>
              <a:gd name="connsiteY3986" fmla="*/ 2024094 h 5359243"/>
              <a:gd name="connsiteX3987" fmla="*/ 6430078 w 8191242"/>
              <a:gd name="connsiteY3987" fmla="*/ 2040828 h 5359243"/>
              <a:gd name="connsiteX3988" fmla="*/ 6432973 w 8191242"/>
              <a:gd name="connsiteY3988" fmla="*/ 2045312 h 5359243"/>
              <a:gd name="connsiteX3989" fmla="*/ 6439736 w 8191242"/>
              <a:gd name="connsiteY3989" fmla="*/ 2045205 h 5359243"/>
              <a:gd name="connsiteX3990" fmla="*/ 6453635 w 8191242"/>
              <a:gd name="connsiteY3990" fmla="*/ 2044460 h 5359243"/>
              <a:gd name="connsiteX3991" fmla="*/ 6451300 w 8191242"/>
              <a:gd name="connsiteY3991" fmla="*/ 2021148 h 5359243"/>
              <a:gd name="connsiteX3992" fmla="*/ 6449247 w 8191242"/>
              <a:gd name="connsiteY3992" fmla="*/ 2013460 h 5359243"/>
              <a:gd name="connsiteX3993" fmla="*/ 6447048 w 8191242"/>
              <a:gd name="connsiteY3993" fmla="*/ 2011581 h 5359243"/>
              <a:gd name="connsiteX3994" fmla="*/ 6445955 w 8191242"/>
              <a:gd name="connsiteY3994" fmla="*/ 2013401 h 5359243"/>
              <a:gd name="connsiteX3995" fmla="*/ 6448223 w 8191242"/>
              <a:gd name="connsiteY3995" fmla="*/ 2033782 h 5359243"/>
              <a:gd name="connsiteX3996" fmla="*/ 6440159 w 8191242"/>
              <a:gd name="connsiteY3996" fmla="*/ 2017678 h 5359243"/>
              <a:gd name="connsiteX3997" fmla="*/ 6432094 w 8191242"/>
              <a:gd name="connsiteY3997" fmla="*/ 2025731 h 5359243"/>
              <a:gd name="connsiteX3998" fmla="*/ 6424165 w 8191242"/>
              <a:gd name="connsiteY3998" fmla="*/ 2009897 h 5359243"/>
              <a:gd name="connsiteX3999" fmla="*/ 7417855 w 8191242"/>
              <a:gd name="connsiteY3999" fmla="*/ 2009785 h 5359243"/>
              <a:gd name="connsiteX4000" fmla="*/ 7424511 w 8191242"/>
              <a:gd name="connsiteY4000" fmla="*/ 2010601 h 5359243"/>
              <a:gd name="connsiteX4001" fmla="*/ 7432256 w 8191242"/>
              <a:gd name="connsiteY4001" fmla="*/ 2028028 h 5359243"/>
              <a:gd name="connsiteX4002" fmla="*/ 7416766 w 8191242"/>
              <a:gd name="connsiteY4002" fmla="*/ 2036742 h 5359243"/>
              <a:gd name="connsiteX4003" fmla="*/ 7417855 w 8191242"/>
              <a:gd name="connsiteY4003" fmla="*/ 2009785 h 5359243"/>
              <a:gd name="connsiteX4004" fmla="*/ 7165656 w 8191242"/>
              <a:gd name="connsiteY4004" fmla="*/ 2009633 h 5359243"/>
              <a:gd name="connsiteX4005" fmla="*/ 7173997 w 8191242"/>
              <a:gd name="connsiteY4005" fmla="*/ 2009633 h 5359243"/>
              <a:gd name="connsiteX4006" fmla="*/ 7178168 w 8191242"/>
              <a:gd name="connsiteY4006" fmla="*/ 2029876 h 5359243"/>
              <a:gd name="connsiteX4007" fmla="*/ 7181556 w 8191242"/>
              <a:gd name="connsiteY4007" fmla="*/ 2046323 h 5359243"/>
              <a:gd name="connsiteX4008" fmla="*/ 7173997 w 8191242"/>
              <a:gd name="connsiteY4008" fmla="*/ 2033924 h 5359243"/>
              <a:gd name="connsiteX4009" fmla="*/ 7165656 w 8191242"/>
              <a:gd name="connsiteY4009" fmla="*/ 2009633 h 5359243"/>
              <a:gd name="connsiteX4010" fmla="*/ 4791680 w 8191242"/>
              <a:gd name="connsiteY4010" fmla="*/ 2009428 h 5359243"/>
              <a:gd name="connsiteX4011" fmla="*/ 4791017 w 8191242"/>
              <a:gd name="connsiteY4011" fmla="*/ 2009587 h 5359243"/>
              <a:gd name="connsiteX4012" fmla="*/ 4791018 w 8191242"/>
              <a:gd name="connsiteY4012" fmla="*/ 2009600 h 5359243"/>
              <a:gd name="connsiteX4013" fmla="*/ 4719207 w 8191242"/>
              <a:gd name="connsiteY4013" fmla="*/ 2006151 h 5359243"/>
              <a:gd name="connsiteX4014" fmla="*/ 4719312 w 8191242"/>
              <a:gd name="connsiteY4014" fmla="*/ 2007394 h 5359243"/>
              <a:gd name="connsiteX4015" fmla="*/ 4722579 w 8191242"/>
              <a:gd name="connsiteY4015" fmla="*/ 2009558 h 5359243"/>
              <a:gd name="connsiteX4016" fmla="*/ 7634724 w 8191242"/>
              <a:gd name="connsiteY4016" fmla="*/ 2002406 h 5359243"/>
              <a:gd name="connsiteX4017" fmla="*/ 7651322 w 8191242"/>
              <a:gd name="connsiteY4017" fmla="*/ 2010407 h 5359243"/>
              <a:gd name="connsiteX4018" fmla="*/ 7651322 w 8191242"/>
              <a:gd name="connsiteY4018" fmla="*/ 2082437 h 5359243"/>
              <a:gd name="connsiteX4019" fmla="*/ 7645097 w 8191242"/>
              <a:gd name="connsiteY4019" fmla="*/ 2073431 h 5359243"/>
              <a:gd name="connsiteX4020" fmla="*/ 7634724 w 8191242"/>
              <a:gd name="connsiteY4020" fmla="*/ 2034417 h 5359243"/>
              <a:gd name="connsiteX4021" fmla="*/ 7618127 w 8191242"/>
              <a:gd name="connsiteY4021" fmla="*/ 2034417 h 5359243"/>
              <a:gd name="connsiteX4022" fmla="*/ 7634724 w 8191242"/>
              <a:gd name="connsiteY4022" fmla="*/ 2002406 h 5359243"/>
              <a:gd name="connsiteX4023" fmla="*/ 7393532 w 8191242"/>
              <a:gd name="connsiteY4023" fmla="*/ 2001889 h 5359243"/>
              <a:gd name="connsiteX4024" fmla="*/ 7401277 w 8191242"/>
              <a:gd name="connsiteY4024" fmla="*/ 2001889 h 5359243"/>
              <a:gd name="connsiteX4025" fmla="*/ 7409021 w 8191242"/>
              <a:gd name="connsiteY4025" fmla="*/ 2027448 h 5359243"/>
              <a:gd name="connsiteX4026" fmla="*/ 7401277 w 8191242"/>
              <a:gd name="connsiteY4026" fmla="*/ 2027448 h 5359243"/>
              <a:gd name="connsiteX4027" fmla="*/ 7401277 w 8191242"/>
              <a:gd name="connsiteY4027" fmla="*/ 2044486 h 5359243"/>
              <a:gd name="connsiteX4028" fmla="*/ 7393532 w 8191242"/>
              <a:gd name="connsiteY4028" fmla="*/ 2001889 h 5359243"/>
              <a:gd name="connsiteX4029" fmla="*/ 7296722 w 8191242"/>
              <a:gd name="connsiteY4029" fmla="*/ 2001889 h 5359243"/>
              <a:gd name="connsiteX4030" fmla="*/ 7304744 w 8191242"/>
              <a:gd name="connsiteY4030" fmla="*/ 2001889 h 5359243"/>
              <a:gd name="connsiteX4031" fmla="*/ 7320788 w 8191242"/>
              <a:gd name="connsiteY4031" fmla="*/ 2018410 h 5359243"/>
              <a:gd name="connsiteX4032" fmla="*/ 7311762 w 8191242"/>
              <a:gd name="connsiteY4032" fmla="*/ 2045259 h 5359243"/>
              <a:gd name="connsiteX4033" fmla="*/ 7311859 w 8191242"/>
              <a:gd name="connsiteY4033" fmla="*/ 2047535 h 5359243"/>
              <a:gd name="connsiteX4034" fmla="*/ 7307752 w 8191242"/>
              <a:gd name="connsiteY4034" fmla="*/ 2029770 h 5359243"/>
              <a:gd name="connsiteX4035" fmla="*/ 7296722 w 8191242"/>
              <a:gd name="connsiteY4035" fmla="*/ 2001889 h 5359243"/>
              <a:gd name="connsiteX4036" fmla="*/ 6827240 w 8191242"/>
              <a:gd name="connsiteY4036" fmla="*/ 2001574 h 5359243"/>
              <a:gd name="connsiteX4037" fmla="*/ 6833289 w 8191242"/>
              <a:gd name="connsiteY4037" fmla="*/ 2013652 h 5359243"/>
              <a:gd name="connsiteX4038" fmla="*/ 6833015 w 8191242"/>
              <a:gd name="connsiteY4038" fmla="*/ 2014199 h 5359243"/>
              <a:gd name="connsiteX4039" fmla="*/ 4814616 w 8191242"/>
              <a:gd name="connsiteY4039" fmla="*/ 1996492 h 5359243"/>
              <a:gd name="connsiteX4040" fmla="*/ 4813320 w 8191242"/>
              <a:gd name="connsiteY4040" fmla="*/ 2000122 h 5359243"/>
              <a:gd name="connsiteX4041" fmla="*/ 4814211 w 8191242"/>
              <a:gd name="connsiteY4041" fmla="*/ 2003551 h 5359243"/>
              <a:gd name="connsiteX4042" fmla="*/ 4819701 w 8191242"/>
              <a:gd name="connsiteY4042" fmla="*/ 2002119 h 5359243"/>
              <a:gd name="connsiteX4043" fmla="*/ 4816289 w 8191242"/>
              <a:gd name="connsiteY4043" fmla="*/ 1997831 h 5359243"/>
              <a:gd name="connsiteX4044" fmla="*/ 4757870 w 8191242"/>
              <a:gd name="connsiteY4044" fmla="*/ 1994435 h 5359243"/>
              <a:gd name="connsiteX4045" fmla="*/ 4751569 w 8191242"/>
              <a:gd name="connsiteY4045" fmla="*/ 2007897 h 5359243"/>
              <a:gd name="connsiteX4046" fmla="*/ 4741574 w 8191242"/>
              <a:gd name="connsiteY4046" fmla="*/ 2010529 h 5359243"/>
              <a:gd name="connsiteX4047" fmla="*/ 4741731 w 8191242"/>
              <a:gd name="connsiteY4047" fmla="*/ 2010676 h 5359243"/>
              <a:gd name="connsiteX4048" fmla="*/ 4754057 w 8191242"/>
              <a:gd name="connsiteY4048" fmla="*/ 2019239 h 5359243"/>
              <a:gd name="connsiteX4049" fmla="*/ 4767931 w 8191242"/>
              <a:gd name="connsiteY4049" fmla="*/ 2015621 h 5359243"/>
              <a:gd name="connsiteX4050" fmla="*/ 4769495 w 8191242"/>
              <a:gd name="connsiteY4050" fmla="*/ 2006864 h 5359243"/>
              <a:gd name="connsiteX4051" fmla="*/ 4775199 w 8191242"/>
              <a:gd name="connsiteY4051" fmla="*/ 2004790 h 5359243"/>
              <a:gd name="connsiteX4052" fmla="*/ 4776378 w 8191242"/>
              <a:gd name="connsiteY4052" fmla="*/ 2004361 h 5359243"/>
              <a:gd name="connsiteX4053" fmla="*/ 4777148 w 8191242"/>
              <a:gd name="connsiteY4053" fmla="*/ 2002362 h 5359243"/>
              <a:gd name="connsiteX4054" fmla="*/ 4757870 w 8191242"/>
              <a:gd name="connsiteY4054" fmla="*/ 1994435 h 5359243"/>
              <a:gd name="connsiteX4055" fmla="*/ 4709484 w 8191242"/>
              <a:gd name="connsiteY4055" fmla="*/ 1994435 h 5359243"/>
              <a:gd name="connsiteX4056" fmla="*/ 4706460 w 8191242"/>
              <a:gd name="connsiteY4056" fmla="*/ 2007521 h 5359243"/>
              <a:gd name="connsiteX4057" fmla="*/ 4708570 w 8191242"/>
              <a:gd name="connsiteY4057" fmla="*/ 2020862 h 5359243"/>
              <a:gd name="connsiteX4058" fmla="*/ 4713898 w 8191242"/>
              <a:gd name="connsiteY4058" fmla="*/ 2020415 h 5359243"/>
              <a:gd name="connsiteX4059" fmla="*/ 4719115 w 8191242"/>
              <a:gd name="connsiteY4059" fmla="*/ 2013670 h 5359243"/>
              <a:gd name="connsiteX4060" fmla="*/ 6528863 w 8191242"/>
              <a:gd name="connsiteY4060" fmla="*/ 1993522 h 5359243"/>
              <a:gd name="connsiteX4061" fmla="*/ 6536136 w 8191242"/>
              <a:gd name="connsiteY4061" fmla="*/ 2025595 h 5359243"/>
              <a:gd name="connsiteX4062" fmla="*/ 6542985 w 8191242"/>
              <a:gd name="connsiteY4062" fmla="*/ 2024680 h 5359243"/>
              <a:gd name="connsiteX4063" fmla="*/ 6544992 w 8191242"/>
              <a:gd name="connsiteY4063" fmla="*/ 2014785 h 5359243"/>
              <a:gd name="connsiteX4064" fmla="*/ 6553056 w 8191242"/>
              <a:gd name="connsiteY4064" fmla="*/ 2017678 h 5359243"/>
              <a:gd name="connsiteX4065" fmla="*/ 6528863 w 8191242"/>
              <a:gd name="connsiteY4065" fmla="*/ 1993522 h 5359243"/>
              <a:gd name="connsiteX4066" fmla="*/ 6485772 w 8191242"/>
              <a:gd name="connsiteY4066" fmla="*/ 1990125 h 5359243"/>
              <a:gd name="connsiteX4067" fmla="*/ 6484599 w 8191242"/>
              <a:gd name="connsiteY4067" fmla="*/ 1990679 h 5359243"/>
              <a:gd name="connsiteX4068" fmla="*/ 6484223 w 8191242"/>
              <a:gd name="connsiteY4068" fmla="*/ 1991114 h 5359243"/>
              <a:gd name="connsiteX4069" fmla="*/ 6482999 w 8191242"/>
              <a:gd name="connsiteY4069" fmla="*/ 2000950 h 5359243"/>
              <a:gd name="connsiteX4070" fmla="*/ 6485520 w 8191242"/>
              <a:gd name="connsiteY4070" fmla="*/ 1999561 h 5359243"/>
              <a:gd name="connsiteX4071" fmla="*/ 6496609 w 8191242"/>
              <a:gd name="connsiteY4071" fmla="*/ 2001574 h 5359243"/>
              <a:gd name="connsiteX4072" fmla="*/ 6485772 w 8191242"/>
              <a:gd name="connsiteY4072" fmla="*/ 1990125 h 5359243"/>
              <a:gd name="connsiteX4073" fmla="*/ 4718415 w 8191242"/>
              <a:gd name="connsiteY4073" fmla="*/ 1988893 h 5359243"/>
              <a:gd name="connsiteX4074" fmla="*/ 4718475 w 8191242"/>
              <a:gd name="connsiteY4074" fmla="*/ 1989394 h 5359243"/>
              <a:gd name="connsiteX4075" fmla="*/ 4718506 w 8191242"/>
              <a:gd name="connsiteY4075" fmla="*/ 1989159 h 5359243"/>
              <a:gd name="connsiteX4076" fmla="*/ 7643023 w 8191242"/>
              <a:gd name="connsiteY4076" fmla="*/ 1986399 h 5359243"/>
              <a:gd name="connsiteX4077" fmla="*/ 7667916 w 8191242"/>
              <a:gd name="connsiteY4077" fmla="*/ 1986399 h 5359243"/>
              <a:gd name="connsiteX4078" fmla="*/ 7667916 w 8191242"/>
              <a:gd name="connsiteY4078" fmla="*/ 2042420 h 5359243"/>
              <a:gd name="connsiteX4079" fmla="*/ 7651322 w 8191242"/>
              <a:gd name="connsiteY4079" fmla="*/ 2010407 h 5359243"/>
              <a:gd name="connsiteX4080" fmla="*/ 7643023 w 8191242"/>
              <a:gd name="connsiteY4080" fmla="*/ 1986399 h 5359243"/>
              <a:gd name="connsiteX4081" fmla="*/ 5675606 w 8191242"/>
              <a:gd name="connsiteY4081" fmla="*/ 1980077 h 5359243"/>
              <a:gd name="connsiteX4082" fmla="*/ 5670079 w 8191242"/>
              <a:gd name="connsiteY4082" fmla="*/ 1981064 h 5359243"/>
              <a:gd name="connsiteX4083" fmla="*/ 5667382 w 8191242"/>
              <a:gd name="connsiteY4083" fmla="*/ 1982828 h 5359243"/>
              <a:gd name="connsiteX4084" fmla="*/ 5667253 w 8191242"/>
              <a:gd name="connsiteY4084" fmla="*/ 1981569 h 5359243"/>
              <a:gd name="connsiteX4085" fmla="*/ 5665202 w 8191242"/>
              <a:gd name="connsiteY4085" fmla="*/ 1981935 h 5359243"/>
              <a:gd name="connsiteX4086" fmla="*/ 5655781 w 8191242"/>
              <a:gd name="connsiteY4086" fmla="*/ 1986813 h 5359243"/>
              <a:gd name="connsiteX4087" fmla="*/ 5655635 w 8191242"/>
              <a:gd name="connsiteY4087" fmla="*/ 1985236 h 5359243"/>
              <a:gd name="connsiteX4088" fmla="*/ 5641803 w 8191242"/>
              <a:gd name="connsiteY4088" fmla="*/ 1993522 h 5359243"/>
              <a:gd name="connsiteX4089" fmla="*/ 5639567 w 8191242"/>
              <a:gd name="connsiteY4089" fmla="*/ 1990883 h 5359243"/>
              <a:gd name="connsiteX4090" fmla="*/ 5635768 w 8191242"/>
              <a:gd name="connsiteY4090" fmla="*/ 1995810 h 5359243"/>
              <a:gd name="connsiteX4091" fmla="*/ 5634600 w 8191242"/>
              <a:gd name="connsiteY4091" fmla="*/ 1996909 h 5359243"/>
              <a:gd name="connsiteX4092" fmla="*/ 5635755 w 8191242"/>
              <a:gd name="connsiteY4092" fmla="*/ 2001448 h 5359243"/>
              <a:gd name="connsiteX4093" fmla="*/ 5631722 w 8191242"/>
              <a:gd name="connsiteY4093" fmla="*/ 2002582 h 5359243"/>
              <a:gd name="connsiteX4094" fmla="*/ 5629850 w 8191242"/>
              <a:gd name="connsiteY4094" fmla="*/ 2001380 h 5359243"/>
              <a:gd name="connsiteX4095" fmla="*/ 5628791 w 8191242"/>
              <a:gd name="connsiteY4095" fmla="*/ 2002377 h 5359243"/>
              <a:gd name="connsiteX4096" fmla="*/ 5625866 w 8191242"/>
              <a:gd name="connsiteY4096" fmla="*/ 1998822 h 5359243"/>
              <a:gd name="connsiteX4097" fmla="*/ 5621604 w 8191242"/>
              <a:gd name="connsiteY4097" fmla="*/ 1996086 h 5359243"/>
              <a:gd name="connsiteX4098" fmla="*/ 5619530 w 8191242"/>
              <a:gd name="connsiteY4098" fmla="*/ 1998785 h 5359243"/>
              <a:gd name="connsiteX4099" fmla="*/ 5622575 w 8191242"/>
              <a:gd name="connsiteY4099" fmla="*/ 2002748 h 5359243"/>
              <a:gd name="connsiteX4100" fmla="*/ 5620510 w 8191242"/>
              <a:gd name="connsiteY4100" fmla="*/ 2007991 h 5359243"/>
              <a:gd name="connsiteX4101" fmla="*/ 5620636 w 8191242"/>
              <a:gd name="connsiteY4101" fmla="*/ 2008619 h 5359243"/>
              <a:gd name="connsiteX4102" fmla="*/ 5617611 w 8191242"/>
              <a:gd name="connsiteY4102" fmla="*/ 2017678 h 5359243"/>
              <a:gd name="connsiteX4103" fmla="*/ 5630517 w 8191242"/>
              <a:gd name="connsiteY4103" fmla="*/ 2018905 h 5359243"/>
              <a:gd name="connsiteX4104" fmla="*/ 5632381 w 8191242"/>
              <a:gd name="connsiteY4104" fmla="*/ 2007726 h 5359243"/>
              <a:gd name="connsiteX4105" fmla="*/ 5645934 w 8191242"/>
              <a:gd name="connsiteY4105" fmla="*/ 1996109 h 5359243"/>
              <a:gd name="connsiteX4106" fmla="*/ 5649806 w 8191242"/>
              <a:gd name="connsiteY4106" fmla="*/ 2015471 h 5359243"/>
              <a:gd name="connsiteX4107" fmla="*/ 5649825 w 8191242"/>
              <a:gd name="connsiteY4107" fmla="*/ 2015565 h 5359243"/>
              <a:gd name="connsiteX4108" fmla="*/ 5657302 w 8191242"/>
              <a:gd name="connsiteY4108" fmla="*/ 2015414 h 5359243"/>
              <a:gd name="connsiteX4109" fmla="*/ 5664030 w 8191242"/>
              <a:gd name="connsiteY4109" fmla="*/ 2023397 h 5359243"/>
              <a:gd name="connsiteX4110" fmla="*/ 5665656 w 8191242"/>
              <a:gd name="connsiteY4110" fmla="*/ 2022673 h 5359243"/>
              <a:gd name="connsiteX4111" fmla="*/ 5664989 w 8191242"/>
              <a:gd name="connsiteY4111" fmla="*/ 2016672 h 5359243"/>
              <a:gd name="connsiteX4112" fmla="*/ 5657932 w 8191242"/>
              <a:gd name="connsiteY4112" fmla="*/ 2001574 h 5359243"/>
              <a:gd name="connsiteX4113" fmla="*/ 5664989 w 8191242"/>
              <a:gd name="connsiteY4113" fmla="*/ 2008242 h 5359243"/>
              <a:gd name="connsiteX4114" fmla="*/ 5671516 w 8191242"/>
              <a:gd name="connsiteY4114" fmla="*/ 2012316 h 5359243"/>
              <a:gd name="connsiteX4115" fmla="*/ 5672072 w 8191242"/>
              <a:gd name="connsiteY4115" fmla="*/ 2010297 h 5359243"/>
              <a:gd name="connsiteX4116" fmla="*/ 5675322 w 8191242"/>
              <a:gd name="connsiteY4116" fmla="*/ 2003516 h 5359243"/>
              <a:gd name="connsiteX4117" fmla="*/ 5674061 w 8191242"/>
              <a:gd name="connsiteY4117" fmla="*/ 1993522 h 5359243"/>
              <a:gd name="connsiteX4118" fmla="*/ 5686039 w 8191242"/>
              <a:gd name="connsiteY4118" fmla="*/ 2002512 h 5359243"/>
              <a:gd name="connsiteX4119" fmla="*/ 5687531 w 8191242"/>
              <a:gd name="connsiteY4119" fmla="*/ 2002748 h 5359243"/>
              <a:gd name="connsiteX4120" fmla="*/ 5675606 w 8191242"/>
              <a:gd name="connsiteY4120" fmla="*/ 1980077 h 5359243"/>
              <a:gd name="connsiteX4121" fmla="*/ 6692630 w 8191242"/>
              <a:gd name="connsiteY4121" fmla="*/ 1978654 h 5359243"/>
              <a:gd name="connsiteX4122" fmla="*/ 6723609 w 8191242"/>
              <a:gd name="connsiteY4122" fmla="*/ 2050848 h 5359243"/>
              <a:gd name="connsiteX4123" fmla="*/ 6731354 w 8191242"/>
              <a:gd name="connsiteY4123" fmla="*/ 2066891 h 5359243"/>
              <a:gd name="connsiteX4124" fmla="*/ 6746843 w 8191242"/>
              <a:gd name="connsiteY4124" fmla="*/ 2050848 h 5359243"/>
              <a:gd name="connsiteX4125" fmla="*/ 6762333 w 8191242"/>
              <a:gd name="connsiteY4125" fmla="*/ 2082932 h 5359243"/>
              <a:gd name="connsiteX4126" fmla="*/ 6723609 w 8191242"/>
              <a:gd name="connsiteY4126" fmla="*/ 2082932 h 5359243"/>
              <a:gd name="connsiteX4127" fmla="*/ 6708120 w 8191242"/>
              <a:gd name="connsiteY4127" fmla="*/ 2026782 h 5359243"/>
              <a:gd name="connsiteX4128" fmla="*/ 6692630 w 8191242"/>
              <a:gd name="connsiteY4128" fmla="*/ 1978654 h 5359243"/>
              <a:gd name="connsiteX4129" fmla="*/ 4773998 w 8191242"/>
              <a:gd name="connsiteY4129" fmla="*/ 1978332 h 5359243"/>
              <a:gd name="connsiteX4130" fmla="*/ 4781840 w 8191242"/>
              <a:gd name="connsiteY4130" fmla="*/ 1997471 h 5359243"/>
              <a:gd name="connsiteX4131" fmla="*/ 4783199 w 8191242"/>
              <a:gd name="connsiteY4131" fmla="*/ 1989863 h 5359243"/>
              <a:gd name="connsiteX4132" fmla="*/ 4782440 w 8191242"/>
              <a:gd name="connsiteY4132" fmla="*/ 1988900 h 5359243"/>
              <a:gd name="connsiteX4133" fmla="*/ 4773998 w 8191242"/>
              <a:gd name="connsiteY4133" fmla="*/ 1978332 h 5359243"/>
              <a:gd name="connsiteX4134" fmla="*/ 5697815 w 8191242"/>
              <a:gd name="connsiteY4134" fmla="*/ 1975879 h 5359243"/>
              <a:gd name="connsiteX4135" fmla="*/ 5691454 w 8191242"/>
              <a:gd name="connsiteY4135" fmla="*/ 1977162 h 5359243"/>
              <a:gd name="connsiteX4136" fmla="*/ 5695652 w 8191242"/>
              <a:gd name="connsiteY4136" fmla="*/ 1986891 h 5359243"/>
              <a:gd name="connsiteX4137" fmla="*/ 5484831 w 8191242"/>
              <a:gd name="connsiteY4137" fmla="*/ 1975009 h 5359243"/>
              <a:gd name="connsiteX4138" fmla="*/ 5473463 w 8191242"/>
              <a:gd name="connsiteY4138" fmla="*/ 1980437 h 5359243"/>
              <a:gd name="connsiteX4139" fmla="*/ 5461493 w 8191242"/>
              <a:gd name="connsiteY4139" fmla="*/ 1990880 h 5359243"/>
              <a:gd name="connsiteX4140" fmla="*/ 5460887 w 8191242"/>
              <a:gd name="connsiteY4140" fmla="*/ 1993079 h 5359243"/>
              <a:gd name="connsiteX4141" fmla="*/ 5467519 w 8191242"/>
              <a:gd name="connsiteY4141" fmla="*/ 2002488 h 5359243"/>
              <a:gd name="connsiteX4142" fmla="*/ 5459455 w 8191242"/>
              <a:gd name="connsiteY4142" fmla="*/ 2002488 h 5359243"/>
              <a:gd name="connsiteX4143" fmla="*/ 5462939 w 8191242"/>
              <a:gd name="connsiteY4143" fmla="*/ 2007359 h 5359243"/>
              <a:gd name="connsiteX4144" fmla="*/ 5481121 w 8191242"/>
              <a:gd name="connsiteY4144" fmla="*/ 2001124 h 5359243"/>
              <a:gd name="connsiteX4145" fmla="*/ 5478985 w 8191242"/>
              <a:gd name="connsiteY4145" fmla="*/ 1999971 h 5359243"/>
              <a:gd name="connsiteX4146" fmla="*/ 5475583 w 8191242"/>
              <a:gd name="connsiteY4146" fmla="*/ 1986384 h 5359243"/>
              <a:gd name="connsiteX4147" fmla="*/ 5486672 w 8191242"/>
              <a:gd name="connsiteY4147" fmla="*/ 1991416 h 5359243"/>
              <a:gd name="connsiteX4148" fmla="*/ 5489828 w 8191242"/>
              <a:gd name="connsiteY4148" fmla="*/ 1998348 h 5359243"/>
              <a:gd name="connsiteX4149" fmla="*/ 5496412 w 8191242"/>
              <a:gd name="connsiteY4149" fmla="*/ 1996252 h 5359243"/>
              <a:gd name="connsiteX4150" fmla="*/ 5493727 w 8191242"/>
              <a:gd name="connsiteY4150" fmla="*/ 1992423 h 5359243"/>
              <a:gd name="connsiteX4151" fmla="*/ 5487176 w 8191242"/>
              <a:gd name="connsiteY4151" fmla="*/ 1984372 h 5359243"/>
              <a:gd name="connsiteX4152" fmla="*/ 7536652 w 8191242"/>
              <a:gd name="connsiteY4152" fmla="*/ 1974298 h 5359243"/>
              <a:gd name="connsiteX4153" fmla="*/ 7554623 w 8191242"/>
              <a:gd name="connsiteY4153" fmla="*/ 1978654 h 5359243"/>
              <a:gd name="connsiteX4154" fmla="*/ 7529064 w 8191242"/>
              <a:gd name="connsiteY4154" fmla="*/ 1978654 h 5359243"/>
              <a:gd name="connsiteX4155" fmla="*/ 7536652 w 8191242"/>
              <a:gd name="connsiteY4155" fmla="*/ 1974298 h 5359243"/>
              <a:gd name="connsiteX4156" fmla="*/ 6861871 w 8191242"/>
              <a:gd name="connsiteY4156" fmla="*/ 1973888 h 5359243"/>
              <a:gd name="connsiteX4157" fmla="*/ 6863529 w 8191242"/>
              <a:gd name="connsiteY4157" fmla="*/ 1980438 h 5359243"/>
              <a:gd name="connsiteX4158" fmla="*/ 6864095 w 8191242"/>
              <a:gd name="connsiteY4158" fmla="*/ 1985674 h 5359243"/>
              <a:gd name="connsiteX4159" fmla="*/ 4903511 w 8191242"/>
              <a:gd name="connsiteY4159" fmla="*/ 1972764 h 5359243"/>
              <a:gd name="connsiteX4160" fmla="*/ 4898002 w 8191242"/>
              <a:gd name="connsiteY4160" fmla="*/ 1976822 h 5359243"/>
              <a:gd name="connsiteX4161" fmla="*/ 4898266 w 8191242"/>
              <a:gd name="connsiteY4161" fmla="*/ 1977390 h 5359243"/>
              <a:gd name="connsiteX4162" fmla="*/ 4902419 w 8191242"/>
              <a:gd name="connsiteY4162" fmla="*/ 1976035 h 5359243"/>
              <a:gd name="connsiteX4163" fmla="*/ 4904806 w 8191242"/>
              <a:gd name="connsiteY4163" fmla="*/ 1975093 h 5359243"/>
              <a:gd name="connsiteX4164" fmla="*/ 5705676 w 8191242"/>
              <a:gd name="connsiteY4164" fmla="*/ 1971070 h 5359243"/>
              <a:gd name="connsiteX4165" fmla="*/ 5702034 w 8191242"/>
              <a:gd name="connsiteY4165" fmla="*/ 1975027 h 5359243"/>
              <a:gd name="connsiteX4166" fmla="*/ 5699585 w 8191242"/>
              <a:gd name="connsiteY4166" fmla="*/ 1975521 h 5359243"/>
              <a:gd name="connsiteX4167" fmla="*/ 5703769 w 8191242"/>
              <a:gd name="connsiteY4167" fmla="*/ 1986891 h 5359243"/>
              <a:gd name="connsiteX4168" fmla="*/ 5720007 w 8191242"/>
              <a:gd name="connsiteY4168" fmla="*/ 1971033 h 5359243"/>
              <a:gd name="connsiteX4169" fmla="*/ 5709733 w 8191242"/>
              <a:gd name="connsiteY4169" fmla="*/ 1988872 h 5359243"/>
              <a:gd name="connsiteX4170" fmla="*/ 5709979 w 8191242"/>
              <a:gd name="connsiteY4170" fmla="*/ 1990458 h 5359243"/>
              <a:gd name="connsiteX4171" fmla="*/ 5720765 w 8191242"/>
              <a:gd name="connsiteY4171" fmla="*/ 1979174 h 5359243"/>
              <a:gd name="connsiteX4172" fmla="*/ 7521319 w 8191242"/>
              <a:gd name="connsiteY4172" fmla="*/ 1970910 h 5359243"/>
              <a:gd name="connsiteX4173" fmla="*/ 7529064 w 8191242"/>
              <a:gd name="connsiteY4173" fmla="*/ 1994871 h 5359243"/>
              <a:gd name="connsiteX4174" fmla="*/ 7513574 w 8191242"/>
              <a:gd name="connsiteY4174" fmla="*/ 1994871 h 5359243"/>
              <a:gd name="connsiteX4175" fmla="*/ 7521319 w 8191242"/>
              <a:gd name="connsiteY4175" fmla="*/ 1970910 h 5359243"/>
              <a:gd name="connsiteX4176" fmla="*/ 7490340 w 8191242"/>
              <a:gd name="connsiteY4176" fmla="*/ 1970910 h 5359243"/>
              <a:gd name="connsiteX4177" fmla="*/ 7513574 w 8191242"/>
              <a:gd name="connsiteY4177" fmla="*/ 1994871 h 5359243"/>
              <a:gd name="connsiteX4178" fmla="*/ 7513574 w 8191242"/>
              <a:gd name="connsiteY4178" fmla="*/ 2018829 h 5359243"/>
              <a:gd name="connsiteX4179" fmla="*/ 7529064 w 8191242"/>
              <a:gd name="connsiteY4179" fmla="*/ 2098700 h 5359243"/>
              <a:gd name="connsiteX4180" fmla="*/ 7521319 w 8191242"/>
              <a:gd name="connsiteY4180" fmla="*/ 2034804 h 5359243"/>
              <a:gd name="connsiteX4181" fmla="*/ 7513574 w 8191242"/>
              <a:gd name="connsiteY4181" fmla="*/ 2034804 h 5359243"/>
              <a:gd name="connsiteX4182" fmla="*/ 7513574 w 8191242"/>
              <a:gd name="connsiteY4182" fmla="*/ 2066752 h 5359243"/>
              <a:gd name="connsiteX4183" fmla="*/ 7505830 w 8191242"/>
              <a:gd name="connsiteY4183" fmla="*/ 2026819 h 5359243"/>
              <a:gd name="connsiteX4184" fmla="*/ 7490340 w 8191242"/>
              <a:gd name="connsiteY4184" fmla="*/ 2002857 h 5359243"/>
              <a:gd name="connsiteX4185" fmla="*/ 7482596 w 8191242"/>
              <a:gd name="connsiteY4185" fmla="*/ 2018829 h 5359243"/>
              <a:gd name="connsiteX4186" fmla="*/ 7467106 w 8191242"/>
              <a:gd name="connsiteY4186" fmla="*/ 1994871 h 5359243"/>
              <a:gd name="connsiteX4187" fmla="*/ 7467106 w 8191242"/>
              <a:gd name="connsiteY4187" fmla="*/ 1978895 h 5359243"/>
              <a:gd name="connsiteX4188" fmla="*/ 7474851 w 8191242"/>
              <a:gd name="connsiteY4188" fmla="*/ 1986882 h 5359243"/>
              <a:gd name="connsiteX4189" fmla="*/ 7498085 w 8191242"/>
              <a:gd name="connsiteY4189" fmla="*/ 2002857 h 5359243"/>
              <a:gd name="connsiteX4190" fmla="*/ 7490340 w 8191242"/>
              <a:gd name="connsiteY4190" fmla="*/ 1970910 h 5359243"/>
              <a:gd name="connsiteX4191" fmla="*/ 6975312 w 8191242"/>
              <a:gd name="connsiteY4191" fmla="*/ 1970910 h 5359243"/>
              <a:gd name="connsiteX4192" fmla="*/ 7014036 w 8191242"/>
              <a:gd name="connsiteY4192" fmla="*/ 1970910 h 5359243"/>
              <a:gd name="connsiteX4193" fmla="*/ 7006292 w 8191242"/>
              <a:gd name="connsiteY4193" fmla="*/ 2001889 h 5359243"/>
              <a:gd name="connsiteX4194" fmla="*/ 7006292 w 8191242"/>
              <a:gd name="connsiteY4194" fmla="*/ 1994144 h 5359243"/>
              <a:gd name="connsiteX4195" fmla="*/ 6983058 w 8191242"/>
              <a:gd name="connsiteY4195" fmla="*/ 1978654 h 5359243"/>
              <a:gd name="connsiteX4196" fmla="*/ 6983058 w 8191242"/>
              <a:gd name="connsiteY4196" fmla="*/ 1986399 h 5359243"/>
              <a:gd name="connsiteX4197" fmla="*/ 6975312 w 8191242"/>
              <a:gd name="connsiteY4197" fmla="*/ 1970910 h 5359243"/>
              <a:gd name="connsiteX4198" fmla="*/ 5496586 w 8191242"/>
              <a:gd name="connsiteY4198" fmla="*/ 1969396 h 5359243"/>
              <a:gd name="connsiteX4199" fmla="*/ 5488093 w 8191242"/>
              <a:gd name="connsiteY4199" fmla="*/ 1973451 h 5359243"/>
              <a:gd name="connsiteX4200" fmla="*/ 5490704 w 8191242"/>
              <a:gd name="connsiteY4200" fmla="*/ 1975313 h 5359243"/>
              <a:gd name="connsiteX4201" fmla="*/ 5491712 w 8191242"/>
              <a:gd name="connsiteY4201" fmla="*/ 1986384 h 5359243"/>
              <a:gd name="connsiteX4202" fmla="*/ 5495744 w 8191242"/>
              <a:gd name="connsiteY4202" fmla="*/ 1971287 h 5359243"/>
              <a:gd name="connsiteX4203" fmla="*/ 4989932 w 8191242"/>
              <a:gd name="connsiteY4203" fmla="*/ 1963901 h 5359243"/>
              <a:gd name="connsiteX4204" fmla="*/ 4988362 w 8191242"/>
              <a:gd name="connsiteY4204" fmla="*/ 1967234 h 5359243"/>
              <a:gd name="connsiteX4205" fmla="*/ 4988941 w 8191242"/>
              <a:gd name="connsiteY4205" fmla="*/ 1968919 h 5359243"/>
              <a:gd name="connsiteX4206" fmla="*/ 4991216 w 8191242"/>
              <a:gd name="connsiteY4206" fmla="*/ 1965889 h 5359243"/>
              <a:gd name="connsiteX4207" fmla="*/ 7350935 w 8191242"/>
              <a:gd name="connsiteY4207" fmla="*/ 1963165 h 5359243"/>
              <a:gd name="connsiteX4208" fmla="*/ 7376493 w 8191242"/>
              <a:gd name="connsiteY4208" fmla="*/ 1995693 h 5359243"/>
              <a:gd name="connsiteX4209" fmla="*/ 7359455 w 8191242"/>
              <a:gd name="connsiteY4209" fmla="*/ 1995693 h 5359243"/>
              <a:gd name="connsiteX4210" fmla="*/ 7385014 w 8191242"/>
              <a:gd name="connsiteY4210" fmla="*/ 2028221 h 5359243"/>
              <a:gd name="connsiteX4211" fmla="*/ 7367973 w 8191242"/>
              <a:gd name="connsiteY4211" fmla="*/ 2036353 h 5359243"/>
              <a:gd name="connsiteX4212" fmla="*/ 7350935 w 8191242"/>
              <a:gd name="connsiteY4212" fmla="*/ 1987560 h 5359243"/>
              <a:gd name="connsiteX4213" fmla="*/ 7350935 w 8191242"/>
              <a:gd name="connsiteY4213" fmla="*/ 1963165 h 5359243"/>
              <a:gd name="connsiteX4214" fmla="*/ 6754588 w 8191242"/>
              <a:gd name="connsiteY4214" fmla="*/ 1963165 h 5359243"/>
              <a:gd name="connsiteX4215" fmla="*/ 6763626 w 8191242"/>
              <a:gd name="connsiteY4215" fmla="*/ 1978654 h 5359243"/>
              <a:gd name="connsiteX4216" fmla="*/ 6781696 w 8191242"/>
              <a:gd name="connsiteY4216" fmla="*/ 1978654 h 5359243"/>
              <a:gd name="connsiteX4217" fmla="*/ 6763626 w 8191242"/>
              <a:gd name="connsiteY4217" fmla="*/ 1986399 h 5359243"/>
              <a:gd name="connsiteX4218" fmla="*/ 6754588 w 8191242"/>
              <a:gd name="connsiteY4218" fmla="*/ 1963165 h 5359243"/>
              <a:gd name="connsiteX4219" fmla="*/ 5736248 w 8191242"/>
              <a:gd name="connsiteY4219" fmla="*/ 1963103 h 5359243"/>
              <a:gd name="connsiteX4220" fmla="*/ 5728128 w 8191242"/>
              <a:gd name="connsiteY4220" fmla="*/ 1986891 h 5359243"/>
              <a:gd name="connsiteX4221" fmla="*/ 5725248 w 8191242"/>
              <a:gd name="connsiteY4221" fmla="*/ 1984882 h 5359243"/>
              <a:gd name="connsiteX4222" fmla="*/ 5725469 w 8191242"/>
              <a:gd name="connsiteY4222" fmla="*/ 1985470 h 5359243"/>
              <a:gd name="connsiteX4223" fmla="*/ 5722445 w 8191242"/>
              <a:gd name="connsiteY4223" fmla="*/ 1993522 h 5359243"/>
              <a:gd name="connsiteX4224" fmla="*/ 5742842 w 8191242"/>
              <a:gd name="connsiteY4224" fmla="*/ 1983539 h 5359243"/>
              <a:gd name="connsiteX4225" fmla="*/ 5740308 w 8191242"/>
              <a:gd name="connsiteY4225" fmla="*/ 1977969 h 5359243"/>
              <a:gd name="connsiteX4226" fmla="*/ 5736248 w 8191242"/>
              <a:gd name="connsiteY4226" fmla="*/ 1963103 h 5359243"/>
              <a:gd name="connsiteX4227" fmla="*/ 4931262 w 8191242"/>
              <a:gd name="connsiteY4227" fmla="*/ 1961961 h 5359243"/>
              <a:gd name="connsiteX4228" fmla="*/ 4932479 w 8191242"/>
              <a:gd name="connsiteY4228" fmla="*/ 1964175 h 5359243"/>
              <a:gd name="connsiteX4229" fmla="*/ 4935631 w 8191242"/>
              <a:gd name="connsiteY4229" fmla="*/ 1962931 h 5359243"/>
              <a:gd name="connsiteX4230" fmla="*/ 7997672 w 8191242"/>
              <a:gd name="connsiteY4230" fmla="*/ 1961374 h 5359243"/>
              <a:gd name="connsiteX4231" fmla="*/ 8005595 w 8191242"/>
              <a:gd name="connsiteY4231" fmla="*/ 1979235 h 5359243"/>
              <a:gd name="connsiteX4232" fmla="*/ 8037789 w 8191242"/>
              <a:gd name="connsiteY4232" fmla="*/ 1979235 h 5359243"/>
              <a:gd name="connsiteX4233" fmla="*/ 8029741 w 8191242"/>
              <a:gd name="connsiteY4233" fmla="*/ 2010990 h 5359243"/>
              <a:gd name="connsiteX4234" fmla="*/ 7852673 w 8191242"/>
              <a:gd name="connsiteY4234" fmla="*/ 2042742 h 5359243"/>
              <a:gd name="connsiteX4235" fmla="*/ 7856698 w 8191242"/>
              <a:gd name="connsiteY4235" fmla="*/ 2033812 h 5359243"/>
              <a:gd name="connsiteX4236" fmla="*/ 7860135 w 8191242"/>
              <a:gd name="connsiteY4236" fmla="*/ 2021100 h 5359243"/>
              <a:gd name="connsiteX4237" fmla="*/ 7855898 w 8191242"/>
              <a:gd name="connsiteY4237" fmla="*/ 2023571 h 5359243"/>
              <a:gd name="connsiteX4238" fmla="*/ 7818467 w 8191242"/>
              <a:gd name="connsiteY4238" fmla="*/ 2059613 h 5359243"/>
              <a:gd name="connsiteX4239" fmla="*/ 7812432 w 8191242"/>
              <a:gd name="connsiteY4239" fmla="*/ 2106248 h 5359243"/>
              <a:gd name="connsiteX4240" fmla="*/ 7796335 w 8191242"/>
              <a:gd name="connsiteY4240" fmla="*/ 2114189 h 5359243"/>
              <a:gd name="connsiteX4241" fmla="*/ 7804382 w 8191242"/>
              <a:gd name="connsiteY4241" fmla="*/ 2090374 h 5359243"/>
              <a:gd name="connsiteX4242" fmla="*/ 7788285 w 8191242"/>
              <a:gd name="connsiteY4242" fmla="*/ 2066557 h 5359243"/>
              <a:gd name="connsiteX4243" fmla="*/ 7756092 w 8191242"/>
              <a:gd name="connsiteY4243" fmla="*/ 2090374 h 5359243"/>
              <a:gd name="connsiteX4244" fmla="*/ 7731947 w 8191242"/>
              <a:gd name="connsiteY4244" fmla="*/ 2018927 h 5359243"/>
              <a:gd name="connsiteX4245" fmla="*/ 7748045 w 8191242"/>
              <a:gd name="connsiteY4245" fmla="*/ 2066557 h 5359243"/>
              <a:gd name="connsiteX4246" fmla="*/ 7723898 w 8191242"/>
              <a:gd name="connsiteY4246" fmla="*/ 2050682 h 5359243"/>
              <a:gd name="connsiteX4247" fmla="*/ 7731947 w 8191242"/>
              <a:gd name="connsiteY4247" fmla="*/ 2034804 h 5359243"/>
              <a:gd name="connsiteX4248" fmla="*/ 7715851 w 8191242"/>
              <a:gd name="connsiteY4248" fmla="*/ 2010990 h 5359243"/>
              <a:gd name="connsiteX4249" fmla="*/ 7699754 w 8191242"/>
              <a:gd name="connsiteY4249" fmla="*/ 2026864 h 5359243"/>
              <a:gd name="connsiteX4250" fmla="*/ 7691703 w 8191242"/>
              <a:gd name="connsiteY4250" fmla="*/ 2003050 h 5359243"/>
              <a:gd name="connsiteX4251" fmla="*/ 7699754 w 8191242"/>
              <a:gd name="connsiteY4251" fmla="*/ 1987173 h 5359243"/>
              <a:gd name="connsiteX4252" fmla="*/ 7715851 w 8191242"/>
              <a:gd name="connsiteY4252" fmla="*/ 2003050 h 5359243"/>
              <a:gd name="connsiteX4253" fmla="*/ 7756092 w 8191242"/>
              <a:gd name="connsiteY4253" fmla="*/ 2003050 h 5359243"/>
              <a:gd name="connsiteX4254" fmla="*/ 7772188 w 8191242"/>
              <a:gd name="connsiteY4254" fmla="*/ 1979235 h 5359243"/>
              <a:gd name="connsiteX4255" fmla="*/ 7764141 w 8191242"/>
              <a:gd name="connsiteY4255" fmla="*/ 1995113 h 5359243"/>
              <a:gd name="connsiteX4256" fmla="*/ 7828529 w 8191242"/>
              <a:gd name="connsiteY4256" fmla="*/ 1987173 h 5359243"/>
              <a:gd name="connsiteX4257" fmla="*/ 7836576 w 8191242"/>
              <a:gd name="connsiteY4257" fmla="*/ 2003050 h 5359243"/>
              <a:gd name="connsiteX4258" fmla="*/ 7884866 w 8191242"/>
              <a:gd name="connsiteY4258" fmla="*/ 1995113 h 5359243"/>
              <a:gd name="connsiteX4259" fmla="*/ 7909014 w 8191242"/>
              <a:gd name="connsiteY4259" fmla="*/ 1987173 h 5359243"/>
              <a:gd name="connsiteX4260" fmla="*/ 7981450 w 8191242"/>
              <a:gd name="connsiteY4260" fmla="*/ 1979235 h 5359243"/>
              <a:gd name="connsiteX4261" fmla="*/ 7989498 w 8191242"/>
              <a:gd name="connsiteY4261" fmla="*/ 1963358 h 5359243"/>
              <a:gd name="connsiteX4262" fmla="*/ 7997672 w 8191242"/>
              <a:gd name="connsiteY4262" fmla="*/ 1961374 h 5359243"/>
              <a:gd name="connsiteX4263" fmla="*/ 4922139 w 8191242"/>
              <a:gd name="connsiteY4263" fmla="*/ 1960697 h 5359243"/>
              <a:gd name="connsiteX4264" fmla="*/ 4916310 w 8191242"/>
              <a:gd name="connsiteY4264" fmla="*/ 1962330 h 5359243"/>
              <a:gd name="connsiteX4265" fmla="*/ 4913529 w 8191242"/>
              <a:gd name="connsiteY4265" fmla="*/ 1964760 h 5359243"/>
              <a:gd name="connsiteX4266" fmla="*/ 4915983 w 8191242"/>
              <a:gd name="connsiteY4266" fmla="*/ 1970683 h 5359243"/>
              <a:gd name="connsiteX4267" fmla="*/ 4920686 w 8191242"/>
              <a:gd name="connsiteY4267" fmla="*/ 1968827 h 5359243"/>
              <a:gd name="connsiteX4268" fmla="*/ 6873543 w 8191242"/>
              <a:gd name="connsiteY4268" fmla="*/ 1960535 h 5359243"/>
              <a:gd name="connsiteX4269" fmla="*/ 6875626 w 8191242"/>
              <a:gd name="connsiteY4269" fmla="*/ 1961313 h 5359243"/>
              <a:gd name="connsiteX4270" fmla="*/ 6875626 w 8191242"/>
              <a:gd name="connsiteY4270" fmla="*/ 1963999 h 5359243"/>
              <a:gd name="connsiteX4271" fmla="*/ 7593927 w 8191242"/>
              <a:gd name="connsiteY4271" fmla="*/ 1955420 h 5359243"/>
              <a:gd name="connsiteX4272" fmla="*/ 7610063 w 8191242"/>
              <a:gd name="connsiteY4272" fmla="*/ 1995435 h 5359243"/>
              <a:gd name="connsiteX4273" fmla="*/ 7593927 w 8191242"/>
              <a:gd name="connsiteY4273" fmla="*/ 2003438 h 5359243"/>
              <a:gd name="connsiteX4274" fmla="*/ 7610063 w 8191242"/>
              <a:gd name="connsiteY4274" fmla="*/ 2035451 h 5359243"/>
              <a:gd name="connsiteX4275" fmla="*/ 7610063 w 8191242"/>
              <a:gd name="connsiteY4275" fmla="*/ 2043452 h 5359243"/>
              <a:gd name="connsiteX4276" fmla="*/ 7596952 w 8191242"/>
              <a:gd name="connsiteY4276" fmla="*/ 2043452 h 5359243"/>
              <a:gd name="connsiteX4277" fmla="*/ 7578845 w 8191242"/>
              <a:gd name="connsiteY4277" fmla="*/ 2043452 h 5359243"/>
              <a:gd name="connsiteX4278" fmla="*/ 7578480 w 8191242"/>
              <a:gd name="connsiteY4278" fmla="*/ 2042620 h 5359243"/>
              <a:gd name="connsiteX4279" fmla="*/ 7586868 w 8191242"/>
              <a:gd name="connsiteY4279" fmla="*/ 2032448 h 5359243"/>
              <a:gd name="connsiteX4280" fmla="*/ 7601997 w 8191242"/>
              <a:gd name="connsiteY4280" fmla="*/ 2027448 h 5359243"/>
              <a:gd name="connsiteX4281" fmla="*/ 7577794 w 8191242"/>
              <a:gd name="connsiteY4281" fmla="*/ 2019445 h 5359243"/>
              <a:gd name="connsiteX4282" fmla="*/ 7575777 w 8191242"/>
              <a:gd name="connsiteY4282" fmla="*/ 2036451 h 5359243"/>
              <a:gd name="connsiteX4283" fmla="*/ 7578480 w 8191242"/>
              <a:gd name="connsiteY4283" fmla="*/ 2042620 h 5359243"/>
              <a:gd name="connsiteX4284" fmla="*/ 7577794 w 8191242"/>
              <a:gd name="connsiteY4284" fmla="*/ 2043452 h 5359243"/>
              <a:gd name="connsiteX4285" fmla="*/ 7578845 w 8191242"/>
              <a:gd name="connsiteY4285" fmla="*/ 2043452 h 5359243"/>
              <a:gd name="connsiteX4286" fmla="*/ 7585861 w 8191242"/>
              <a:gd name="connsiteY4286" fmla="*/ 2059458 h 5359243"/>
              <a:gd name="connsiteX4287" fmla="*/ 7577794 w 8191242"/>
              <a:gd name="connsiteY4287" fmla="*/ 2059458 h 5359243"/>
              <a:gd name="connsiteX4288" fmla="*/ 7569725 w 8191242"/>
              <a:gd name="connsiteY4288" fmla="*/ 2035451 h 5359243"/>
              <a:gd name="connsiteX4289" fmla="*/ 7537455 w 8191242"/>
              <a:gd name="connsiteY4289" fmla="*/ 2035451 h 5359243"/>
              <a:gd name="connsiteX4290" fmla="*/ 7521319 w 8191242"/>
              <a:gd name="connsiteY4290" fmla="*/ 2003438 h 5359243"/>
              <a:gd name="connsiteX4291" fmla="*/ 7529388 w 8191242"/>
              <a:gd name="connsiteY4291" fmla="*/ 1995435 h 5359243"/>
              <a:gd name="connsiteX4292" fmla="*/ 7537455 w 8191242"/>
              <a:gd name="connsiteY4292" fmla="*/ 2027448 h 5359243"/>
              <a:gd name="connsiteX4293" fmla="*/ 7545522 w 8191242"/>
              <a:gd name="connsiteY4293" fmla="*/ 1995435 h 5359243"/>
              <a:gd name="connsiteX4294" fmla="*/ 7569725 w 8191242"/>
              <a:gd name="connsiteY4294" fmla="*/ 2011441 h 5359243"/>
              <a:gd name="connsiteX4295" fmla="*/ 7577794 w 8191242"/>
              <a:gd name="connsiteY4295" fmla="*/ 1971427 h 5359243"/>
              <a:gd name="connsiteX4296" fmla="*/ 7593927 w 8191242"/>
              <a:gd name="connsiteY4296" fmla="*/ 1995435 h 5359243"/>
              <a:gd name="connsiteX4297" fmla="*/ 7593927 w 8191242"/>
              <a:gd name="connsiteY4297" fmla="*/ 1955420 h 5359243"/>
              <a:gd name="connsiteX4298" fmla="*/ 7441055 w 8191242"/>
              <a:gd name="connsiteY4298" fmla="*/ 1955420 h 5359243"/>
              <a:gd name="connsiteX4299" fmla="*/ 7441055 w 8191242"/>
              <a:gd name="connsiteY4299" fmla="*/ 1971339 h 5359243"/>
              <a:gd name="connsiteX4300" fmla="*/ 7497734 w 8191242"/>
              <a:gd name="connsiteY4300" fmla="*/ 2042978 h 5359243"/>
              <a:gd name="connsiteX4301" fmla="*/ 7505830 w 8191242"/>
              <a:gd name="connsiteY4301" fmla="*/ 2098700 h 5359243"/>
              <a:gd name="connsiteX4302" fmla="*/ 7489638 w 8191242"/>
              <a:gd name="connsiteY4302" fmla="*/ 2066860 h 5359243"/>
              <a:gd name="connsiteX4303" fmla="*/ 7489638 w 8191242"/>
              <a:gd name="connsiteY4303" fmla="*/ 2074819 h 5359243"/>
              <a:gd name="connsiteX4304" fmla="*/ 7457249 w 8191242"/>
              <a:gd name="connsiteY4304" fmla="*/ 2003179 h 5359243"/>
              <a:gd name="connsiteX4305" fmla="*/ 7441055 w 8191242"/>
              <a:gd name="connsiteY4305" fmla="*/ 2019100 h 5359243"/>
              <a:gd name="connsiteX4306" fmla="*/ 7416764 w 8191242"/>
              <a:gd name="connsiteY4306" fmla="*/ 1979300 h 5359243"/>
              <a:gd name="connsiteX4307" fmla="*/ 7441055 w 8191242"/>
              <a:gd name="connsiteY4307" fmla="*/ 2003179 h 5359243"/>
              <a:gd name="connsiteX4308" fmla="*/ 7449153 w 8191242"/>
              <a:gd name="connsiteY4308" fmla="*/ 1987261 h 5359243"/>
              <a:gd name="connsiteX4309" fmla="*/ 7441055 w 8191242"/>
              <a:gd name="connsiteY4309" fmla="*/ 1955420 h 5359243"/>
              <a:gd name="connsiteX4310" fmla="*/ 4983808 w 8191242"/>
              <a:gd name="connsiteY4310" fmla="*/ 1954999 h 5359243"/>
              <a:gd name="connsiteX4311" fmla="*/ 4984572 w 8191242"/>
              <a:gd name="connsiteY4311" fmla="*/ 1957288 h 5359243"/>
              <a:gd name="connsiteX4312" fmla="*/ 4986650 w 8191242"/>
              <a:gd name="connsiteY4312" fmla="*/ 1963514 h 5359243"/>
              <a:gd name="connsiteX4313" fmla="*/ 4989154 w 8191242"/>
              <a:gd name="connsiteY4313" fmla="*/ 1961105 h 5359243"/>
              <a:gd name="connsiteX4314" fmla="*/ 4988050 w 8191242"/>
              <a:gd name="connsiteY4314" fmla="*/ 1956021 h 5359243"/>
              <a:gd name="connsiteX4315" fmla="*/ 5728128 w 8191242"/>
              <a:gd name="connsiteY4315" fmla="*/ 1951101 h 5359243"/>
              <a:gd name="connsiteX4316" fmla="*/ 5722823 w 8191242"/>
              <a:gd name="connsiteY4316" fmla="*/ 1954017 h 5359243"/>
              <a:gd name="connsiteX4317" fmla="*/ 5722521 w 8191242"/>
              <a:gd name="connsiteY4317" fmla="*/ 1966242 h 5359243"/>
              <a:gd name="connsiteX4318" fmla="*/ 5728128 w 8191242"/>
              <a:gd name="connsiteY4318" fmla="*/ 1971033 h 5359243"/>
              <a:gd name="connsiteX4319" fmla="*/ 4986464 w 8191242"/>
              <a:gd name="connsiteY4319" fmla="*/ 1948711 h 5359243"/>
              <a:gd name="connsiteX4320" fmla="*/ 4984860 w 8191242"/>
              <a:gd name="connsiteY4320" fmla="*/ 1949262 h 5359243"/>
              <a:gd name="connsiteX4321" fmla="*/ 4987317 w 8191242"/>
              <a:gd name="connsiteY4321" fmla="*/ 1952640 h 5359243"/>
              <a:gd name="connsiteX4322" fmla="*/ 7691703 w 8191242"/>
              <a:gd name="connsiteY4322" fmla="*/ 1947675 h 5359243"/>
              <a:gd name="connsiteX4323" fmla="*/ 7699449 w 8191242"/>
              <a:gd name="connsiteY4323" fmla="*/ 1986399 h 5359243"/>
              <a:gd name="connsiteX4324" fmla="*/ 7652980 w 8191242"/>
              <a:gd name="connsiteY4324" fmla="*/ 1970910 h 5359243"/>
              <a:gd name="connsiteX4325" fmla="*/ 7691703 w 8191242"/>
              <a:gd name="connsiteY4325" fmla="*/ 1947675 h 5359243"/>
              <a:gd name="connsiteX4326" fmla="*/ 7021781 w 8191242"/>
              <a:gd name="connsiteY4326" fmla="*/ 1947675 h 5359243"/>
              <a:gd name="connsiteX4327" fmla="*/ 7045015 w 8191242"/>
              <a:gd name="connsiteY4327" fmla="*/ 1963165 h 5359243"/>
              <a:gd name="connsiteX4328" fmla="*/ 7021781 w 8191242"/>
              <a:gd name="connsiteY4328" fmla="*/ 1978654 h 5359243"/>
              <a:gd name="connsiteX4329" fmla="*/ 7037271 w 8191242"/>
              <a:gd name="connsiteY4329" fmla="*/ 1963165 h 5359243"/>
              <a:gd name="connsiteX4330" fmla="*/ 7021781 w 8191242"/>
              <a:gd name="connsiteY4330" fmla="*/ 1970910 h 5359243"/>
              <a:gd name="connsiteX4331" fmla="*/ 7021781 w 8191242"/>
              <a:gd name="connsiteY4331" fmla="*/ 1947675 h 5359243"/>
              <a:gd name="connsiteX4332" fmla="*/ 5614455 w 8191242"/>
              <a:gd name="connsiteY4332" fmla="*/ 1947245 h 5359243"/>
              <a:gd name="connsiteX4333" fmla="*/ 5611409 w 8191242"/>
              <a:gd name="connsiteY4333" fmla="*/ 1956165 h 5359243"/>
              <a:gd name="connsiteX4334" fmla="*/ 5611785 w 8191242"/>
              <a:gd name="connsiteY4334" fmla="*/ 1957998 h 5359243"/>
              <a:gd name="connsiteX4335" fmla="*/ 5612067 w 8191242"/>
              <a:gd name="connsiteY4335" fmla="*/ 1957791 h 5359243"/>
              <a:gd name="connsiteX4336" fmla="*/ 5617798 w 8191242"/>
              <a:gd name="connsiteY4336" fmla="*/ 1954590 h 5359243"/>
              <a:gd name="connsiteX4337" fmla="*/ 5773166 w 8191242"/>
              <a:gd name="connsiteY4337" fmla="*/ 1943899 h 5359243"/>
              <a:gd name="connsiteX4338" fmla="*/ 5758703 w 8191242"/>
              <a:gd name="connsiteY4338" fmla="*/ 1954059 h 5359243"/>
              <a:gd name="connsiteX4339" fmla="*/ 5759814 w 8191242"/>
              <a:gd name="connsiteY4339" fmla="*/ 1950084 h 5359243"/>
              <a:gd name="connsiteX4340" fmla="*/ 5754702 w 8191242"/>
              <a:gd name="connsiteY4340" fmla="*/ 1961313 h 5359243"/>
              <a:gd name="connsiteX4341" fmla="*/ 5754075 w 8191242"/>
              <a:gd name="connsiteY4341" fmla="*/ 1961010 h 5359243"/>
              <a:gd name="connsiteX4342" fmla="*/ 5754898 w 8191242"/>
              <a:gd name="connsiteY4342" fmla="*/ 1962856 h 5359243"/>
              <a:gd name="connsiteX4343" fmla="*/ 5760607 w 8191242"/>
              <a:gd name="connsiteY4343" fmla="*/ 1963103 h 5359243"/>
              <a:gd name="connsiteX4344" fmla="*/ 5749441 w 8191242"/>
              <a:gd name="connsiteY4344" fmla="*/ 1967067 h 5359243"/>
              <a:gd name="connsiteX4345" fmla="*/ 5747017 w 8191242"/>
              <a:gd name="connsiteY4345" fmla="*/ 1957597 h 5359243"/>
              <a:gd name="connsiteX4346" fmla="*/ 5746638 w 8191242"/>
              <a:gd name="connsiteY4346" fmla="*/ 1957413 h 5359243"/>
              <a:gd name="connsiteX4347" fmla="*/ 5744637 w 8191242"/>
              <a:gd name="connsiteY4347" fmla="*/ 1948303 h 5359243"/>
              <a:gd name="connsiteX4348" fmla="*/ 5744367 w 8191242"/>
              <a:gd name="connsiteY4348" fmla="*/ 1947245 h 5359243"/>
              <a:gd name="connsiteX4349" fmla="*/ 5747413 w 8191242"/>
              <a:gd name="connsiteY4349" fmla="*/ 1970040 h 5359243"/>
              <a:gd name="connsiteX4350" fmla="*/ 5749707 w 8191242"/>
              <a:gd name="connsiteY4350" fmla="*/ 1980178 h 5359243"/>
              <a:gd name="connsiteX4351" fmla="*/ 5773855 w 8191242"/>
              <a:gd name="connsiteY4351" fmla="*/ 1968359 h 5359243"/>
              <a:gd name="connsiteX4352" fmla="*/ 5776896 w 8191242"/>
              <a:gd name="connsiteY4352" fmla="*/ 1967887 h 5359243"/>
              <a:gd name="connsiteX4353" fmla="*/ 5775830 w 8191242"/>
              <a:gd name="connsiteY4353" fmla="*/ 1966076 h 5359243"/>
              <a:gd name="connsiteX4354" fmla="*/ 5784966 w 8191242"/>
              <a:gd name="connsiteY4354" fmla="*/ 1955172 h 5359243"/>
              <a:gd name="connsiteX4355" fmla="*/ 5773166 w 8191242"/>
              <a:gd name="connsiteY4355" fmla="*/ 1943899 h 5359243"/>
              <a:gd name="connsiteX4356" fmla="*/ 4967660 w 8191242"/>
              <a:gd name="connsiteY4356" fmla="*/ 1941074 h 5359243"/>
              <a:gd name="connsiteX4357" fmla="*/ 4962354 w 8191242"/>
              <a:gd name="connsiteY4357" fmla="*/ 1949917 h 5359243"/>
              <a:gd name="connsiteX4358" fmla="*/ 4964540 w 8191242"/>
              <a:gd name="connsiteY4358" fmla="*/ 1951422 h 5359243"/>
              <a:gd name="connsiteX4359" fmla="*/ 4964663 w 8191242"/>
              <a:gd name="connsiteY4359" fmla="*/ 1951475 h 5359243"/>
              <a:gd name="connsiteX4360" fmla="*/ 4974688 w 8191242"/>
              <a:gd name="connsiteY4360" fmla="*/ 1947520 h 5359243"/>
              <a:gd name="connsiteX4361" fmla="*/ 4975195 w 8191242"/>
              <a:gd name="connsiteY4361" fmla="*/ 1947247 h 5359243"/>
              <a:gd name="connsiteX4362" fmla="*/ 4912516 w 8191242"/>
              <a:gd name="connsiteY4362" fmla="*/ 1938674 h 5359243"/>
              <a:gd name="connsiteX4363" fmla="*/ 4912555 w 8191242"/>
              <a:gd name="connsiteY4363" fmla="*/ 1939585 h 5359243"/>
              <a:gd name="connsiteX4364" fmla="*/ 4911837 w 8191242"/>
              <a:gd name="connsiteY4364" fmla="*/ 1938993 h 5359243"/>
              <a:gd name="connsiteX4365" fmla="*/ 7610426 w 8191242"/>
              <a:gd name="connsiteY4365" fmla="*/ 1937843 h 5359243"/>
              <a:gd name="connsiteX4366" fmla="*/ 7615224 w 8191242"/>
              <a:gd name="connsiteY4366" fmla="*/ 1944746 h 5359243"/>
              <a:gd name="connsiteX4367" fmla="*/ 7625873 w 8191242"/>
              <a:gd name="connsiteY4367" fmla="*/ 1945742 h 5359243"/>
              <a:gd name="connsiteX4368" fmla="*/ 7625873 w 8191242"/>
              <a:gd name="connsiteY4368" fmla="*/ 2017380 h 5359243"/>
              <a:gd name="connsiteX4369" fmla="*/ 7610383 w 8191242"/>
              <a:gd name="connsiteY4369" fmla="*/ 1977581 h 5359243"/>
              <a:gd name="connsiteX4370" fmla="*/ 7612441 w 8191242"/>
              <a:gd name="connsiteY4370" fmla="*/ 1955816 h 5359243"/>
              <a:gd name="connsiteX4371" fmla="*/ 7610383 w 8191242"/>
              <a:gd name="connsiteY4371" fmla="*/ 1937781 h 5359243"/>
              <a:gd name="connsiteX4372" fmla="*/ 7610420 w 8191242"/>
              <a:gd name="connsiteY4372" fmla="*/ 1937800 h 5359243"/>
              <a:gd name="connsiteX4373" fmla="*/ 7610426 w 8191242"/>
              <a:gd name="connsiteY4373" fmla="*/ 1937843 h 5359243"/>
              <a:gd name="connsiteX4374" fmla="*/ 5768363 w 8191242"/>
              <a:gd name="connsiteY4374" fmla="*/ 1937547 h 5359243"/>
              <a:gd name="connsiteX4375" fmla="*/ 5767612 w 8191242"/>
              <a:gd name="connsiteY4375" fmla="*/ 1937887 h 5359243"/>
              <a:gd name="connsiteX4376" fmla="*/ 5768725 w 8191242"/>
              <a:gd name="connsiteY4376" fmla="*/ 1939314 h 5359243"/>
              <a:gd name="connsiteX4377" fmla="*/ 7731313 w 8191242"/>
              <a:gd name="connsiteY4377" fmla="*/ 1937323 h 5359243"/>
              <a:gd name="connsiteX4378" fmla="*/ 7731947 w 8191242"/>
              <a:gd name="connsiteY4378" fmla="*/ 1939206 h 5359243"/>
              <a:gd name="connsiteX4379" fmla="*/ 7730130 w 8191242"/>
              <a:gd name="connsiteY4379" fmla="*/ 1938154 h 5359243"/>
              <a:gd name="connsiteX4380" fmla="*/ 4792432 w 8191242"/>
              <a:gd name="connsiteY4380" fmla="*/ 1933592 h 5359243"/>
              <a:gd name="connsiteX4381" fmla="*/ 4794158 w 8191242"/>
              <a:gd name="connsiteY4381" fmla="*/ 1938073 h 5359243"/>
              <a:gd name="connsiteX4382" fmla="*/ 4806255 w 8191242"/>
              <a:gd name="connsiteY4382" fmla="*/ 1962229 h 5359243"/>
              <a:gd name="connsiteX4383" fmla="*/ 4812303 w 8191242"/>
              <a:gd name="connsiteY4383" fmla="*/ 1956190 h 5359243"/>
              <a:gd name="connsiteX4384" fmla="*/ 4807087 w 8191242"/>
              <a:gd name="connsiteY4384" fmla="*/ 1940566 h 5359243"/>
              <a:gd name="connsiteX4385" fmla="*/ 4806255 w 8191242"/>
              <a:gd name="connsiteY4385" fmla="*/ 1946799 h 5359243"/>
              <a:gd name="connsiteX4386" fmla="*/ 4805732 w 8191242"/>
              <a:gd name="connsiteY4386" fmla="*/ 1946399 h 5359243"/>
              <a:gd name="connsiteX4387" fmla="*/ 4805593 w 8191242"/>
              <a:gd name="connsiteY4387" fmla="*/ 1948594 h 5359243"/>
              <a:gd name="connsiteX4388" fmla="*/ 4803987 w 8191242"/>
              <a:gd name="connsiteY4388" fmla="*/ 1951282 h 5359243"/>
              <a:gd name="connsiteX4389" fmla="*/ 4800767 w 8191242"/>
              <a:gd name="connsiteY4389" fmla="*/ 1942602 h 5359243"/>
              <a:gd name="connsiteX4390" fmla="*/ 4800333 w 8191242"/>
              <a:gd name="connsiteY4390" fmla="*/ 1942270 h 5359243"/>
              <a:gd name="connsiteX4391" fmla="*/ 4795167 w 8191242"/>
              <a:gd name="connsiteY4391" fmla="*/ 1934722 h 5359243"/>
              <a:gd name="connsiteX4392" fmla="*/ 5006514 w 8191242"/>
              <a:gd name="connsiteY4392" fmla="*/ 1932290 h 5359243"/>
              <a:gd name="connsiteX4393" fmla="*/ 5001457 w 8191242"/>
              <a:gd name="connsiteY4393" fmla="*/ 1933288 h 5359243"/>
              <a:gd name="connsiteX4394" fmla="*/ 4999383 w 8191242"/>
              <a:gd name="connsiteY4394" fmla="*/ 1944270 h 5359243"/>
              <a:gd name="connsiteX4395" fmla="*/ 4996771 w 8191242"/>
              <a:gd name="connsiteY4395" fmla="*/ 1945168 h 5359243"/>
              <a:gd name="connsiteX4396" fmla="*/ 4997914 w 8191242"/>
              <a:gd name="connsiteY4396" fmla="*/ 1948244 h 5359243"/>
              <a:gd name="connsiteX4397" fmla="*/ 5002218 w 8191242"/>
              <a:gd name="connsiteY4397" fmla="*/ 1945924 h 5359243"/>
              <a:gd name="connsiteX4398" fmla="*/ 5000733 w 8191242"/>
              <a:gd name="connsiteY4398" fmla="*/ 1940347 h 5359243"/>
              <a:gd name="connsiteX4399" fmla="*/ 5006452 w 8191242"/>
              <a:gd name="connsiteY4399" fmla="*/ 1943642 h 5359243"/>
              <a:gd name="connsiteX4400" fmla="*/ 5013676 w 8191242"/>
              <a:gd name="connsiteY4400" fmla="*/ 1939749 h 5359243"/>
              <a:gd name="connsiteX4401" fmla="*/ 5010793 w 8191242"/>
              <a:gd name="connsiteY4401" fmla="*/ 1937281 h 5359243"/>
              <a:gd name="connsiteX4402" fmla="*/ 5006514 w 8191242"/>
              <a:gd name="connsiteY4402" fmla="*/ 1932290 h 5359243"/>
              <a:gd name="connsiteX4403" fmla="*/ 7095357 w 8191242"/>
              <a:gd name="connsiteY4403" fmla="*/ 1932185 h 5359243"/>
              <a:gd name="connsiteX4404" fmla="*/ 7110847 w 8191242"/>
              <a:gd name="connsiteY4404" fmla="*/ 1970910 h 5359243"/>
              <a:gd name="connsiteX4405" fmla="*/ 7095357 w 8191242"/>
              <a:gd name="connsiteY4405" fmla="*/ 1932185 h 5359243"/>
              <a:gd name="connsiteX4406" fmla="*/ 5598216 w 8191242"/>
              <a:gd name="connsiteY4406" fmla="*/ 1931387 h 5359243"/>
              <a:gd name="connsiteX4407" fmla="*/ 5598865 w 8191242"/>
              <a:gd name="connsiteY4407" fmla="*/ 1938681 h 5359243"/>
              <a:gd name="connsiteX4408" fmla="*/ 5598216 w 8191242"/>
              <a:gd name="connsiteY4408" fmla="*/ 1939314 h 5359243"/>
              <a:gd name="connsiteX4409" fmla="*/ 5598216 w 8191242"/>
              <a:gd name="connsiteY4409" fmla="*/ 1931387 h 5359243"/>
              <a:gd name="connsiteX4410" fmla="*/ 5786836 w 8191242"/>
              <a:gd name="connsiteY4410" fmla="*/ 1929164 h 5359243"/>
              <a:gd name="connsiteX4411" fmla="*/ 5782378 w 8191242"/>
              <a:gd name="connsiteY4411" fmla="*/ 1931186 h 5359243"/>
              <a:gd name="connsiteX4412" fmla="*/ 5793084 w 8191242"/>
              <a:gd name="connsiteY4412" fmla="*/ 1955172 h 5359243"/>
              <a:gd name="connsiteX4413" fmla="*/ 5785981 w 8191242"/>
              <a:gd name="connsiteY4413" fmla="*/ 1963103 h 5359243"/>
              <a:gd name="connsiteX4414" fmla="*/ 5785540 w 8191242"/>
              <a:gd name="connsiteY4414" fmla="*/ 1966545 h 5359243"/>
              <a:gd name="connsiteX4415" fmla="*/ 5811501 w 8191242"/>
              <a:gd name="connsiteY4415" fmla="*/ 1962512 h 5359243"/>
              <a:gd name="connsiteX4416" fmla="*/ 5808574 w 8191242"/>
              <a:gd name="connsiteY4416" fmla="*/ 1945767 h 5359243"/>
              <a:gd name="connsiteX4417" fmla="*/ 5813771 w 8191242"/>
              <a:gd name="connsiteY4417" fmla="*/ 1948582 h 5359243"/>
              <a:gd name="connsiteX4418" fmla="*/ 5813854 w 8191242"/>
              <a:gd name="connsiteY4418" fmla="*/ 1949252 h 5359243"/>
              <a:gd name="connsiteX4419" fmla="*/ 5813854 w 8191242"/>
              <a:gd name="connsiteY4419" fmla="*/ 1948627 h 5359243"/>
              <a:gd name="connsiteX4420" fmla="*/ 5816440 w 8191242"/>
              <a:gd name="connsiteY4420" fmla="*/ 1950026 h 5359243"/>
              <a:gd name="connsiteX4421" fmla="*/ 5818668 w 8191242"/>
              <a:gd name="connsiteY4421" fmla="*/ 1961398 h 5359243"/>
              <a:gd name="connsiteX4422" fmla="*/ 5819216 w 8191242"/>
              <a:gd name="connsiteY4422" fmla="*/ 1961313 h 5359243"/>
              <a:gd name="connsiteX4423" fmla="*/ 5818208 w 8191242"/>
              <a:gd name="connsiteY4423" fmla="*/ 1945210 h 5359243"/>
              <a:gd name="connsiteX4424" fmla="*/ 5813854 w 8191242"/>
              <a:gd name="connsiteY4424" fmla="*/ 1935276 h 5359243"/>
              <a:gd name="connsiteX4425" fmla="*/ 5813854 w 8191242"/>
              <a:gd name="connsiteY4425" fmla="*/ 1948627 h 5359243"/>
              <a:gd name="connsiteX4426" fmla="*/ 5813771 w 8191242"/>
              <a:gd name="connsiteY4426" fmla="*/ 1948582 h 5359243"/>
              <a:gd name="connsiteX4427" fmla="*/ 5812842 w 8191242"/>
              <a:gd name="connsiteY4427" fmla="*/ 1941120 h 5359243"/>
              <a:gd name="connsiteX4428" fmla="*/ 5805756 w 8191242"/>
              <a:gd name="connsiteY4428" fmla="*/ 1932987 h 5359243"/>
              <a:gd name="connsiteX4429" fmla="*/ 5790955 w 8191242"/>
              <a:gd name="connsiteY4429" fmla="*/ 1938707 h 5359243"/>
              <a:gd name="connsiteX4430" fmla="*/ 5746638 w 8191242"/>
              <a:gd name="connsiteY4430" fmla="*/ 1929107 h 5359243"/>
              <a:gd name="connsiteX4431" fmla="*/ 5746621 w 8191242"/>
              <a:gd name="connsiteY4431" fmla="*/ 1929159 h 5359243"/>
              <a:gd name="connsiteX4432" fmla="*/ 5746631 w 8191242"/>
              <a:gd name="connsiteY4432" fmla="*/ 1929170 h 5359243"/>
              <a:gd name="connsiteX4433" fmla="*/ 4875907 w 8191242"/>
              <a:gd name="connsiteY4433" fmla="*/ 1925597 h 5359243"/>
              <a:gd name="connsiteX4434" fmla="*/ 4875375 w 8191242"/>
              <a:gd name="connsiteY4434" fmla="*/ 1927721 h 5359243"/>
              <a:gd name="connsiteX4435" fmla="*/ 4870767 w 8191242"/>
              <a:gd name="connsiteY4435" fmla="*/ 1930022 h 5359243"/>
              <a:gd name="connsiteX4436" fmla="*/ 4873904 w 8191242"/>
              <a:gd name="connsiteY4436" fmla="*/ 1933600 h 5359243"/>
              <a:gd name="connsiteX4437" fmla="*/ 4870767 w 8191242"/>
              <a:gd name="connsiteY4437" fmla="*/ 1946125 h 5359243"/>
              <a:gd name="connsiteX4438" fmla="*/ 4886896 w 8191242"/>
              <a:gd name="connsiteY4438" fmla="*/ 1978332 h 5359243"/>
              <a:gd name="connsiteX4439" fmla="*/ 4886435 w 8191242"/>
              <a:gd name="connsiteY4439" fmla="*/ 1981248 h 5359243"/>
              <a:gd name="connsiteX4440" fmla="*/ 4894581 w 8191242"/>
              <a:gd name="connsiteY4440" fmla="*/ 1978591 h 5359243"/>
              <a:gd name="connsiteX4441" fmla="*/ 4894755 w 8191242"/>
              <a:gd name="connsiteY4441" fmla="*/ 1974785 h 5359243"/>
              <a:gd name="connsiteX4442" fmla="*/ 4893237 w 8191242"/>
              <a:gd name="connsiteY4442" fmla="*/ 1964266 h 5359243"/>
              <a:gd name="connsiteX4443" fmla="*/ 4895334 w 8191242"/>
              <a:gd name="connsiteY4443" fmla="*/ 1958094 h 5359243"/>
              <a:gd name="connsiteX4444" fmla="*/ 4895472 w 8191242"/>
              <a:gd name="connsiteY4444" fmla="*/ 1958053 h 5359243"/>
              <a:gd name="connsiteX4445" fmla="*/ 4886896 w 8191242"/>
              <a:gd name="connsiteY4445" fmla="*/ 1938073 h 5359243"/>
              <a:gd name="connsiteX4446" fmla="*/ 4878831 w 8191242"/>
              <a:gd name="connsiteY4446" fmla="*/ 1946125 h 5359243"/>
              <a:gd name="connsiteX4447" fmla="*/ 4877824 w 8191242"/>
              <a:gd name="connsiteY4447" fmla="*/ 1938073 h 5359243"/>
              <a:gd name="connsiteX4448" fmla="*/ 4873904 w 8191242"/>
              <a:gd name="connsiteY4448" fmla="*/ 1933600 h 5359243"/>
              <a:gd name="connsiteX4449" fmla="*/ 4875375 w 8191242"/>
              <a:gd name="connsiteY4449" fmla="*/ 1927721 h 5359243"/>
              <a:gd name="connsiteX4450" fmla="*/ 4876519 w 8191242"/>
              <a:gd name="connsiteY4450" fmla="*/ 1927149 h 5359243"/>
              <a:gd name="connsiteX4451" fmla="*/ 7079868 w 8191242"/>
              <a:gd name="connsiteY4451" fmla="*/ 1924441 h 5359243"/>
              <a:gd name="connsiteX4452" fmla="*/ 7103103 w 8191242"/>
              <a:gd name="connsiteY4452" fmla="*/ 1970910 h 5359243"/>
              <a:gd name="connsiteX4453" fmla="*/ 7079868 w 8191242"/>
              <a:gd name="connsiteY4453" fmla="*/ 1924441 h 5359243"/>
              <a:gd name="connsiteX4454" fmla="*/ 4886452 w 8191242"/>
              <a:gd name="connsiteY4454" fmla="*/ 1922989 h 5359243"/>
              <a:gd name="connsiteX4455" fmla="*/ 4881164 w 8191242"/>
              <a:gd name="connsiteY4455" fmla="*/ 1926735 h 5359243"/>
              <a:gd name="connsiteX4456" fmla="*/ 4884376 w 8191242"/>
              <a:gd name="connsiteY4456" fmla="*/ 1927757 h 5359243"/>
              <a:gd name="connsiteX4457" fmla="*/ 4911837 w 8191242"/>
              <a:gd name="connsiteY4457" fmla="*/ 1922535 h 5359243"/>
              <a:gd name="connsiteX4458" fmla="*/ 4936733 w 8191242"/>
              <a:gd name="connsiteY4458" fmla="*/ 1938993 h 5359243"/>
              <a:gd name="connsiteX4459" fmla="*/ 4919229 w 8191242"/>
              <a:gd name="connsiteY4459" fmla="*/ 1935521 h 5359243"/>
              <a:gd name="connsiteX4460" fmla="*/ 4912516 w 8191242"/>
              <a:gd name="connsiteY4460" fmla="*/ 1938674 h 5359243"/>
              <a:gd name="connsiteX4461" fmla="*/ 5057176 w 8191242"/>
              <a:gd name="connsiteY4461" fmla="*/ 1922066 h 5359243"/>
              <a:gd name="connsiteX4462" fmla="*/ 5057053 w 8191242"/>
              <a:gd name="connsiteY4462" fmla="*/ 1923914 h 5359243"/>
              <a:gd name="connsiteX4463" fmla="*/ 5060341 w 8191242"/>
              <a:gd name="connsiteY4463" fmla="*/ 1922762 h 5359243"/>
              <a:gd name="connsiteX4464" fmla="*/ 4886815 w 8191242"/>
              <a:gd name="connsiteY4464" fmla="*/ 1921888 h 5359243"/>
              <a:gd name="connsiteX4465" fmla="*/ 4886848 w 8191242"/>
              <a:gd name="connsiteY4465" fmla="*/ 1922078 h 5359243"/>
              <a:gd name="connsiteX4466" fmla="*/ 4886896 w 8191242"/>
              <a:gd name="connsiteY4466" fmla="*/ 1921969 h 5359243"/>
              <a:gd name="connsiteX4467" fmla="*/ 5054084 w 8191242"/>
              <a:gd name="connsiteY4467" fmla="*/ 1921829 h 5359243"/>
              <a:gd name="connsiteX4468" fmla="*/ 5046681 w 8191242"/>
              <a:gd name="connsiteY4468" fmla="*/ 1924867 h 5359243"/>
              <a:gd name="connsiteX4469" fmla="*/ 5035612 w 8191242"/>
              <a:gd name="connsiteY4469" fmla="*/ 1931423 h 5359243"/>
              <a:gd name="connsiteX4470" fmla="*/ 5056761 w 8191242"/>
              <a:gd name="connsiteY4470" fmla="*/ 1924016 h 5359243"/>
              <a:gd name="connsiteX4471" fmla="*/ 4987781 w 8191242"/>
              <a:gd name="connsiteY4471" fmla="*/ 1918646 h 5359243"/>
              <a:gd name="connsiteX4472" fmla="*/ 4983642 w 8191242"/>
              <a:gd name="connsiteY4472" fmla="*/ 1920210 h 5359243"/>
              <a:gd name="connsiteX4473" fmla="*/ 4984648 w 8191242"/>
              <a:gd name="connsiteY4473" fmla="*/ 1940347 h 5359243"/>
              <a:gd name="connsiteX4474" fmla="*/ 4984001 w 8191242"/>
              <a:gd name="connsiteY4474" fmla="*/ 1941920 h 5359243"/>
              <a:gd name="connsiteX4475" fmla="*/ 4984857 w 8191242"/>
              <a:gd name="connsiteY4475" fmla="*/ 1941308 h 5359243"/>
              <a:gd name="connsiteX4476" fmla="*/ 4984648 w 8191242"/>
              <a:gd name="connsiteY4476" fmla="*/ 1940347 h 5359243"/>
              <a:gd name="connsiteX4477" fmla="*/ 4984648 w 8191242"/>
              <a:gd name="connsiteY4477" fmla="*/ 1932292 h 5359243"/>
              <a:gd name="connsiteX4478" fmla="*/ 4990105 w 8191242"/>
              <a:gd name="connsiteY4478" fmla="*/ 1935394 h 5359243"/>
              <a:gd name="connsiteX4479" fmla="*/ 4993159 w 8191242"/>
              <a:gd name="connsiteY4479" fmla="*/ 1925301 h 5359243"/>
              <a:gd name="connsiteX4480" fmla="*/ 4790387 w 8191242"/>
              <a:gd name="connsiteY4480" fmla="*/ 1913224 h 5359243"/>
              <a:gd name="connsiteX4481" fmla="*/ 4782062 w 8191242"/>
              <a:gd name="connsiteY4481" fmla="*/ 1913917 h 5359243"/>
              <a:gd name="connsiteX4482" fmla="*/ 4788967 w 8191242"/>
              <a:gd name="connsiteY4482" fmla="*/ 1925824 h 5359243"/>
              <a:gd name="connsiteX4483" fmla="*/ 4790127 w 8191242"/>
              <a:gd name="connsiteY4483" fmla="*/ 1923651 h 5359243"/>
              <a:gd name="connsiteX4484" fmla="*/ 4798191 w 8191242"/>
              <a:gd name="connsiteY4484" fmla="*/ 1914593 h 5359243"/>
              <a:gd name="connsiteX4485" fmla="*/ 5036417 w 8191242"/>
              <a:gd name="connsiteY4485" fmla="*/ 1911457 h 5359243"/>
              <a:gd name="connsiteX4486" fmla="*/ 5035346 w 8191242"/>
              <a:gd name="connsiteY4486" fmla="*/ 1912445 h 5359243"/>
              <a:gd name="connsiteX4487" fmla="*/ 5036032 w 8191242"/>
              <a:gd name="connsiteY4487" fmla="*/ 1913154 h 5359243"/>
              <a:gd name="connsiteX4488" fmla="*/ 5024860 w 8191242"/>
              <a:gd name="connsiteY4488" fmla="*/ 1908129 h 5359243"/>
              <a:gd name="connsiteX4489" fmla="*/ 5025865 w 8191242"/>
              <a:gd name="connsiteY4489" fmla="*/ 1921217 h 5359243"/>
              <a:gd name="connsiteX4490" fmla="*/ 5030303 w 8191242"/>
              <a:gd name="connsiteY4490" fmla="*/ 1933283 h 5359243"/>
              <a:gd name="connsiteX4491" fmla="*/ 5033861 w 8191242"/>
              <a:gd name="connsiteY4491" fmla="*/ 1932037 h 5359243"/>
              <a:gd name="connsiteX4492" fmla="*/ 5030707 w 8191242"/>
              <a:gd name="connsiteY4492" fmla="*/ 1928195 h 5359243"/>
              <a:gd name="connsiteX4493" fmla="*/ 5030223 w 8191242"/>
              <a:gd name="connsiteY4493" fmla="*/ 1918478 h 5359243"/>
              <a:gd name="connsiteX4494" fmla="*/ 5028666 w 8191242"/>
              <a:gd name="connsiteY4494" fmla="*/ 1910344 h 5359243"/>
              <a:gd name="connsiteX4495" fmla="*/ 4767037 w 8191242"/>
              <a:gd name="connsiteY4495" fmla="*/ 1907555 h 5359243"/>
              <a:gd name="connsiteX4496" fmla="*/ 4766428 w 8191242"/>
              <a:gd name="connsiteY4496" fmla="*/ 1908436 h 5359243"/>
              <a:gd name="connsiteX4497" fmla="*/ 4767084 w 8191242"/>
              <a:gd name="connsiteY4497" fmla="*/ 1912145 h 5359243"/>
              <a:gd name="connsiteX4498" fmla="*/ 4769836 w 8191242"/>
              <a:gd name="connsiteY4498" fmla="*/ 1907907 h 5359243"/>
              <a:gd name="connsiteX4499" fmla="*/ 5114685 w 8191242"/>
              <a:gd name="connsiteY4499" fmla="*/ 1903744 h 5359243"/>
              <a:gd name="connsiteX4500" fmla="*/ 5095333 w 8191242"/>
              <a:gd name="connsiteY4500" fmla="*/ 1907911 h 5359243"/>
              <a:gd name="connsiteX4501" fmla="*/ 5096566 w 8191242"/>
              <a:gd name="connsiteY4501" fmla="*/ 1913917 h 5359243"/>
              <a:gd name="connsiteX4502" fmla="*/ 5094067 w 8191242"/>
              <a:gd name="connsiteY4502" fmla="*/ 1908185 h 5359243"/>
              <a:gd name="connsiteX4503" fmla="*/ 5086437 w 8191242"/>
              <a:gd name="connsiteY4503" fmla="*/ 1909827 h 5359243"/>
              <a:gd name="connsiteX4504" fmla="*/ 5087371 w 8191242"/>
              <a:gd name="connsiteY4504" fmla="*/ 1916074 h 5359243"/>
              <a:gd name="connsiteX4505" fmla="*/ 5113347 w 8191242"/>
              <a:gd name="connsiteY4505" fmla="*/ 1910235 h 5359243"/>
              <a:gd name="connsiteX4506" fmla="*/ 5114948 w 8191242"/>
              <a:gd name="connsiteY4506" fmla="*/ 1910390 h 5359243"/>
              <a:gd name="connsiteX4507" fmla="*/ 5116081 w 8191242"/>
              <a:gd name="connsiteY4507" fmla="*/ 1907414 h 5359243"/>
              <a:gd name="connsiteX4508" fmla="*/ 4959582 w 8191242"/>
              <a:gd name="connsiteY4508" fmla="*/ 1902968 h 5359243"/>
              <a:gd name="connsiteX4509" fmla="*/ 4960521 w 8191242"/>
              <a:gd name="connsiteY4509" fmla="*/ 1907427 h 5359243"/>
              <a:gd name="connsiteX4510" fmla="*/ 4946777 w 8191242"/>
              <a:gd name="connsiteY4510" fmla="*/ 1903795 h 5359243"/>
              <a:gd name="connsiteX4511" fmla="*/ 4936260 w 8191242"/>
              <a:gd name="connsiteY4511" fmla="*/ 1907717 h 5359243"/>
              <a:gd name="connsiteX4512" fmla="*/ 4936391 w 8191242"/>
              <a:gd name="connsiteY4512" fmla="*/ 1908129 h 5359243"/>
              <a:gd name="connsiteX4513" fmla="*/ 4935761 w 8191242"/>
              <a:gd name="connsiteY4513" fmla="*/ 1907903 h 5359243"/>
              <a:gd name="connsiteX4514" fmla="*/ 4931477 w 8191242"/>
              <a:gd name="connsiteY4514" fmla="*/ 1909500 h 5359243"/>
              <a:gd name="connsiteX4515" fmla="*/ 4919490 w 8191242"/>
              <a:gd name="connsiteY4515" fmla="*/ 1911531 h 5359243"/>
              <a:gd name="connsiteX4516" fmla="*/ 4920307 w 8191242"/>
              <a:gd name="connsiteY4516" fmla="*/ 1916183 h 5359243"/>
              <a:gd name="connsiteX4517" fmla="*/ 4915320 w 8191242"/>
              <a:gd name="connsiteY4517" fmla="*/ 1911644 h 5359243"/>
              <a:gd name="connsiteX4518" fmla="*/ 4909013 w 8191242"/>
              <a:gd name="connsiteY4518" fmla="*/ 1908334 h 5359243"/>
              <a:gd name="connsiteX4519" fmla="*/ 4908259 w 8191242"/>
              <a:gd name="connsiteY4519" fmla="*/ 1907278 h 5359243"/>
              <a:gd name="connsiteX4520" fmla="*/ 4894960 w 8191242"/>
              <a:gd name="connsiteY4520" fmla="*/ 1913917 h 5359243"/>
              <a:gd name="connsiteX4521" fmla="*/ 4907057 w 8191242"/>
              <a:gd name="connsiteY4521" fmla="*/ 1949144 h 5359243"/>
              <a:gd name="connsiteX4522" fmla="*/ 4910184 w 8191242"/>
              <a:gd name="connsiteY4522" fmla="*/ 1956689 h 5359243"/>
              <a:gd name="connsiteX4523" fmla="*/ 4914212 w 8191242"/>
              <a:gd name="connsiteY4523" fmla="*/ 1954586 h 5359243"/>
              <a:gd name="connsiteX4524" fmla="*/ 4917315 w 8191242"/>
              <a:gd name="connsiteY4524" fmla="*/ 1953010 h 5359243"/>
              <a:gd name="connsiteX4525" fmla="*/ 4912877 w 8191242"/>
              <a:gd name="connsiteY4525" fmla="*/ 1947221 h 5359243"/>
              <a:gd name="connsiteX4526" fmla="*/ 4912555 w 8191242"/>
              <a:gd name="connsiteY4526" fmla="*/ 1939585 h 5359243"/>
              <a:gd name="connsiteX4527" fmla="*/ 4924285 w 8191242"/>
              <a:gd name="connsiteY4527" fmla="*/ 1949280 h 5359243"/>
              <a:gd name="connsiteX4528" fmla="*/ 4924368 w 8191242"/>
              <a:gd name="connsiteY4528" fmla="*/ 1949429 h 5359243"/>
              <a:gd name="connsiteX4529" fmla="*/ 4927322 w 8191242"/>
              <a:gd name="connsiteY4529" fmla="*/ 1947930 h 5359243"/>
              <a:gd name="connsiteX4530" fmla="*/ 4937286 w 8191242"/>
              <a:gd name="connsiteY4530" fmla="*/ 1947809 h 5359243"/>
              <a:gd name="connsiteX4531" fmla="*/ 4937286 w 8191242"/>
              <a:gd name="connsiteY4531" fmla="*/ 1952649 h 5359243"/>
              <a:gd name="connsiteX4532" fmla="*/ 4937286 w 8191242"/>
              <a:gd name="connsiteY4532" fmla="*/ 1962278 h 5359243"/>
              <a:gd name="connsiteX4533" fmla="*/ 4946459 w 8191242"/>
              <a:gd name="connsiteY4533" fmla="*/ 1958658 h 5359243"/>
              <a:gd name="connsiteX4534" fmla="*/ 4948904 w 8191242"/>
              <a:gd name="connsiteY4534" fmla="*/ 1950713 h 5359243"/>
              <a:gd name="connsiteX4535" fmla="*/ 4952776 w 8191242"/>
              <a:gd name="connsiteY4535" fmla="*/ 1932319 h 5359243"/>
              <a:gd name="connsiteX4536" fmla="*/ 4957617 w 8191242"/>
              <a:gd name="connsiteY4536" fmla="*/ 1936192 h 5359243"/>
              <a:gd name="connsiteX4537" fmla="*/ 4965445 w 8191242"/>
              <a:gd name="connsiteY4537" fmla="*/ 1939038 h 5359243"/>
              <a:gd name="connsiteX4538" fmla="*/ 4960518 w 8191242"/>
              <a:gd name="connsiteY4538" fmla="*/ 1924237 h 5359243"/>
              <a:gd name="connsiteX4539" fmla="*/ 4944434 w 8191242"/>
              <a:gd name="connsiteY4539" fmla="*/ 1940347 h 5359243"/>
              <a:gd name="connsiteX4540" fmla="*/ 4928349 w 8191242"/>
              <a:gd name="connsiteY4540" fmla="*/ 1924237 h 5359243"/>
              <a:gd name="connsiteX4541" fmla="*/ 4936391 w 8191242"/>
              <a:gd name="connsiteY4541" fmla="*/ 1916183 h 5359243"/>
              <a:gd name="connsiteX4542" fmla="*/ 4952476 w 8191242"/>
              <a:gd name="connsiteY4542" fmla="*/ 1908129 h 5359243"/>
              <a:gd name="connsiteX4543" fmla="*/ 4976603 w 8191242"/>
              <a:gd name="connsiteY4543" fmla="*/ 1940347 h 5359243"/>
              <a:gd name="connsiteX4544" fmla="*/ 4965546 w 8191242"/>
              <a:gd name="connsiteY4544" fmla="*/ 1912156 h 5359243"/>
              <a:gd name="connsiteX4545" fmla="*/ 5137012 w 8191242"/>
              <a:gd name="connsiteY4545" fmla="*/ 1898935 h 5359243"/>
              <a:gd name="connsiteX4546" fmla="*/ 5136205 w 8191242"/>
              <a:gd name="connsiteY4546" fmla="*/ 1899109 h 5359243"/>
              <a:gd name="connsiteX4547" fmla="*/ 5132981 w 8191242"/>
              <a:gd name="connsiteY4547" fmla="*/ 1905235 h 5359243"/>
              <a:gd name="connsiteX4548" fmla="*/ 5128181 w 8191242"/>
              <a:gd name="connsiteY4548" fmla="*/ 1900837 h 5359243"/>
              <a:gd name="connsiteX4549" fmla="*/ 5119781 w 8191242"/>
              <a:gd name="connsiteY4549" fmla="*/ 1902646 h 5359243"/>
              <a:gd name="connsiteX4550" fmla="*/ 5121224 w 8191242"/>
              <a:gd name="connsiteY4550" fmla="*/ 1903357 h 5359243"/>
              <a:gd name="connsiteX4551" fmla="*/ 5129452 w 8191242"/>
              <a:gd name="connsiteY4551" fmla="*/ 1907414 h 5359243"/>
              <a:gd name="connsiteX4552" fmla="*/ 5128010 w 8191242"/>
              <a:gd name="connsiteY4552" fmla="*/ 1911660 h 5359243"/>
              <a:gd name="connsiteX4553" fmla="*/ 5138542 w 8191242"/>
              <a:gd name="connsiteY4553" fmla="*/ 1912684 h 5359243"/>
              <a:gd name="connsiteX4554" fmla="*/ 4807882 w 8191242"/>
              <a:gd name="connsiteY4554" fmla="*/ 1897890 h 5359243"/>
              <a:gd name="connsiteX4555" fmla="*/ 4800226 w 8191242"/>
              <a:gd name="connsiteY4555" fmla="*/ 1900549 h 5359243"/>
              <a:gd name="connsiteX4556" fmla="*/ 4805268 w 8191242"/>
              <a:gd name="connsiteY4556" fmla="*/ 1905650 h 5359243"/>
              <a:gd name="connsiteX4557" fmla="*/ 4806255 w 8191242"/>
              <a:gd name="connsiteY4557" fmla="*/ 1905865 h 5359243"/>
              <a:gd name="connsiteX4558" fmla="*/ 4805763 w 8191242"/>
              <a:gd name="connsiteY4558" fmla="*/ 1906151 h 5359243"/>
              <a:gd name="connsiteX4559" fmla="*/ 4807515 w 8191242"/>
              <a:gd name="connsiteY4559" fmla="*/ 1907925 h 5359243"/>
              <a:gd name="connsiteX4560" fmla="*/ 4814320 w 8191242"/>
              <a:gd name="connsiteY4560" fmla="*/ 1922645 h 5359243"/>
              <a:gd name="connsiteX4561" fmla="*/ 4820387 w 8191242"/>
              <a:gd name="connsiteY4561" fmla="*/ 1933493 h 5359243"/>
              <a:gd name="connsiteX4562" fmla="*/ 4823263 w 8191242"/>
              <a:gd name="connsiteY4562" fmla="*/ 1932035 h 5359243"/>
              <a:gd name="connsiteX4563" fmla="*/ 4830446 w 8191242"/>
              <a:gd name="connsiteY4563" fmla="*/ 1921969 h 5359243"/>
              <a:gd name="connsiteX4564" fmla="*/ 4826201 w 8191242"/>
              <a:gd name="connsiteY4564" fmla="*/ 1951634 h 5359243"/>
              <a:gd name="connsiteX4565" fmla="*/ 4822381 w 8191242"/>
              <a:gd name="connsiteY4565" fmla="*/ 1954178 h 5359243"/>
              <a:gd name="connsiteX4566" fmla="*/ 4825148 w 8191242"/>
              <a:gd name="connsiteY4566" fmla="*/ 1959008 h 5359243"/>
              <a:gd name="connsiteX4567" fmla="*/ 4822381 w 8191242"/>
              <a:gd name="connsiteY4567" fmla="*/ 1978332 h 5359243"/>
              <a:gd name="connsiteX4568" fmla="*/ 4814895 w 8191242"/>
              <a:gd name="connsiteY4568" fmla="*/ 1978559 h 5359243"/>
              <a:gd name="connsiteX4569" fmla="*/ 4814616 w 8191242"/>
              <a:gd name="connsiteY4569" fmla="*/ 1980932 h 5359243"/>
              <a:gd name="connsiteX4570" fmla="*/ 4819024 w 8191242"/>
              <a:gd name="connsiteY4570" fmla="*/ 1990139 h 5359243"/>
              <a:gd name="connsiteX4571" fmla="*/ 4820332 w 8191242"/>
              <a:gd name="connsiteY4571" fmla="*/ 1993351 h 5359243"/>
              <a:gd name="connsiteX4572" fmla="*/ 4823705 w 8191242"/>
              <a:gd name="connsiteY4572" fmla="*/ 1991632 h 5359243"/>
              <a:gd name="connsiteX4573" fmla="*/ 4840478 w 8191242"/>
              <a:gd name="connsiteY4573" fmla="*/ 1988364 h 5359243"/>
              <a:gd name="connsiteX4574" fmla="*/ 4838612 w 8191242"/>
              <a:gd name="connsiteY4574" fmla="*/ 1996844 h 5359243"/>
              <a:gd name="connsiteX4575" fmla="*/ 4841523 w 8191242"/>
              <a:gd name="connsiteY4575" fmla="*/ 1995895 h 5359243"/>
              <a:gd name="connsiteX4576" fmla="*/ 4842010 w 8191242"/>
              <a:gd name="connsiteY4576" fmla="*/ 1991231 h 5359243"/>
              <a:gd name="connsiteX4577" fmla="*/ 4860083 w 8191242"/>
              <a:gd name="connsiteY4577" fmla="*/ 1978939 h 5359243"/>
              <a:gd name="connsiteX4578" fmla="*/ 4866503 w 8191242"/>
              <a:gd name="connsiteY4578" fmla="*/ 1974483 h 5359243"/>
              <a:gd name="connsiteX4579" fmla="*/ 4866105 w 8191242"/>
              <a:gd name="connsiteY4579" fmla="*/ 1972923 h 5359243"/>
              <a:gd name="connsiteX4580" fmla="*/ 4854638 w 8191242"/>
              <a:gd name="connsiteY4580" fmla="*/ 1970282 h 5359243"/>
              <a:gd name="connsiteX4581" fmla="*/ 4862703 w 8191242"/>
              <a:gd name="connsiteY4581" fmla="*/ 1954178 h 5359243"/>
              <a:gd name="connsiteX4582" fmla="*/ 4846574 w 8191242"/>
              <a:gd name="connsiteY4582" fmla="*/ 1954178 h 5359243"/>
              <a:gd name="connsiteX4583" fmla="*/ 4838510 w 8191242"/>
              <a:gd name="connsiteY4583" fmla="*/ 1946125 h 5359243"/>
              <a:gd name="connsiteX4584" fmla="*/ 4846574 w 8191242"/>
              <a:gd name="connsiteY4584" fmla="*/ 1978332 h 5359243"/>
              <a:gd name="connsiteX4585" fmla="*/ 4834478 w 8191242"/>
              <a:gd name="connsiteY4585" fmla="*/ 1975314 h 5359243"/>
              <a:gd name="connsiteX4586" fmla="*/ 4825148 w 8191242"/>
              <a:gd name="connsiteY4586" fmla="*/ 1959008 h 5359243"/>
              <a:gd name="connsiteX4587" fmla="*/ 4826201 w 8191242"/>
              <a:gd name="connsiteY4587" fmla="*/ 1951634 h 5359243"/>
              <a:gd name="connsiteX4588" fmla="*/ 4846574 w 8191242"/>
              <a:gd name="connsiteY4588" fmla="*/ 1938073 h 5359243"/>
              <a:gd name="connsiteX4589" fmla="*/ 4838510 w 8191242"/>
              <a:gd name="connsiteY4589" fmla="*/ 1921969 h 5359243"/>
              <a:gd name="connsiteX4590" fmla="*/ 4814320 w 8191242"/>
              <a:gd name="connsiteY4590" fmla="*/ 1905865 h 5359243"/>
              <a:gd name="connsiteX4591" fmla="*/ 5409206 w 8191242"/>
              <a:gd name="connsiteY4591" fmla="*/ 1896746 h 5359243"/>
              <a:gd name="connsiteX4592" fmla="*/ 5407941 w 8191242"/>
              <a:gd name="connsiteY4592" fmla="*/ 1896899 h 5359243"/>
              <a:gd name="connsiteX4593" fmla="*/ 5411760 w 8191242"/>
              <a:gd name="connsiteY4593" fmla="*/ 1905111 h 5359243"/>
              <a:gd name="connsiteX4594" fmla="*/ 5410265 w 8191242"/>
              <a:gd name="connsiteY4594" fmla="*/ 1900691 h 5359243"/>
              <a:gd name="connsiteX4595" fmla="*/ 7605411 w 8191242"/>
              <a:gd name="connsiteY4595" fmla="*/ 1896502 h 5359243"/>
              <a:gd name="connsiteX4596" fmla="*/ 7609415 w 8191242"/>
              <a:gd name="connsiteY4596" fmla="*/ 1911911 h 5359243"/>
              <a:gd name="connsiteX4597" fmla="*/ 7614180 w 8191242"/>
              <a:gd name="connsiteY4597" fmla="*/ 1939615 h 5359243"/>
              <a:gd name="connsiteX4598" fmla="*/ 7610420 w 8191242"/>
              <a:gd name="connsiteY4598" fmla="*/ 1937800 h 5359243"/>
              <a:gd name="connsiteX4599" fmla="*/ 7609415 w 8191242"/>
              <a:gd name="connsiteY4599" fmla="*/ 1928827 h 5359243"/>
              <a:gd name="connsiteX4600" fmla="*/ 5244246 w 8191242"/>
              <a:gd name="connsiteY4600" fmla="*/ 1895323 h 5359243"/>
              <a:gd name="connsiteX4601" fmla="*/ 5236705 w 8191242"/>
              <a:gd name="connsiteY4601" fmla="*/ 1900897 h 5359243"/>
              <a:gd name="connsiteX4602" fmla="*/ 5241064 w 8191242"/>
              <a:gd name="connsiteY4602" fmla="*/ 1906502 h 5359243"/>
              <a:gd name="connsiteX4603" fmla="*/ 5246657 w 8191242"/>
              <a:gd name="connsiteY4603" fmla="*/ 1904951 h 5359243"/>
              <a:gd name="connsiteX4604" fmla="*/ 5154821 w 8191242"/>
              <a:gd name="connsiteY4604" fmla="*/ 1895100 h 5359243"/>
              <a:gd name="connsiteX4605" fmla="*/ 5141399 w 8191242"/>
              <a:gd name="connsiteY4605" fmla="*/ 1897990 h 5359243"/>
              <a:gd name="connsiteX4606" fmla="*/ 5141925 w 8191242"/>
              <a:gd name="connsiteY4606" fmla="*/ 1900832 h 5359243"/>
              <a:gd name="connsiteX4607" fmla="*/ 5145590 w 8191242"/>
              <a:gd name="connsiteY4607" fmla="*/ 1907817 h 5359243"/>
              <a:gd name="connsiteX4608" fmla="*/ 4780879 w 8191242"/>
              <a:gd name="connsiteY4608" fmla="*/ 1894399 h 5359243"/>
              <a:gd name="connsiteX4609" fmla="*/ 4777441 w 8191242"/>
              <a:gd name="connsiteY4609" fmla="*/ 1901781 h 5359243"/>
              <a:gd name="connsiteX4610" fmla="*/ 4780879 w 8191242"/>
              <a:gd name="connsiteY4610" fmla="*/ 1901202 h 5359243"/>
              <a:gd name="connsiteX4611" fmla="*/ 4780879 w 8191242"/>
              <a:gd name="connsiteY4611" fmla="*/ 1899187 h 5359243"/>
              <a:gd name="connsiteX4612" fmla="*/ 7718994 w 8191242"/>
              <a:gd name="connsiteY4612" fmla="*/ 1893657 h 5359243"/>
              <a:gd name="connsiteX4613" fmla="*/ 7731947 w 8191242"/>
              <a:gd name="connsiteY4613" fmla="*/ 1899273 h 5359243"/>
              <a:gd name="connsiteX4614" fmla="*/ 7707801 w 8191242"/>
              <a:gd name="connsiteY4614" fmla="*/ 1931220 h 5359243"/>
              <a:gd name="connsiteX4615" fmla="*/ 7719872 w 8191242"/>
              <a:gd name="connsiteY4615" fmla="*/ 1932217 h 5359243"/>
              <a:gd name="connsiteX4616" fmla="*/ 7730130 w 8191242"/>
              <a:gd name="connsiteY4616" fmla="*/ 1938154 h 5359243"/>
              <a:gd name="connsiteX4617" fmla="*/ 7715851 w 8191242"/>
              <a:gd name="connsiteY4617" fmla="*/ 1948193 h 5359243"/>
              <a:gd name="connsiteX4618" fmla="*/ 7691703 w 8191242"/>
              <a:gd name="connsiteY4618" fmla="*/ 1947192 h 5359243"/>
              <a:gd name="connsiteX4619" fmla="*/ 7699754 w 8191242"/>
              <a:gd name="connsiteY4619" fmla="*/ 1899273 h 5359243"/>
              <a:gd name="connsiteX4620" fmla="*/ 7712831 w 8191242"/>
              <a:gd name="connsiteY4620" fmla="*/ 1896277 h 5359243"/>
              <a:gd name="connsiteX4621" fmla="*/ 7718994 w 8191242"/>
              <a:gd name="connsiteY4621" fmla="*/ 1893657 h 5359243"/>
              <a:gd name="connsiteX4622" fmla="*/ 5064546 w 8191242"/>
              <a:gd name="connsiteY4622" fmla="*/ 1892818 h 5359243"/>
              <a:gd name="connsiteX4623" fmla="*/ 5063660 w 8191242"/>
              <a:gd name="connsiteY4623" fmla="*/ 1898015 h 5359243"/>
              <a:gd name="connsiteX4624" fmla="*/ 5065074 w 8191242"/>
              <a:gd name="connsiteY4624" fmla="*/ 1900074 h 5359243"/>
              <a:gd name="connsiteX4625" fmla="*/ 5062814 w 8191242"/>
              <a:gd name="connsiteY4625" fmla="*/ 1902984 h 5359243"/>
              <a:gd name="connsiteX4626" fmla="*/ 5062169 w 8191242"/>
              <a:gd name="connsiteY4626" fmla="*/ 1906763 h 5359243"/>
              <a:gd name="connsiteX4627" fmla="*/ 5064639 w 8191242"/>
              <a:gd name="connsiteY4627" fmla="*/ 1921256 h 5359243"/>
              <a:gd name="connsiteX4628" fmla="*/ 5065215 w 8191242"/>
              <a:gd name="connsiteY4628" fmla="*/ 1921055 h 5359243"/>
              <a:gd name="connsiteX4629" fmla="*/ 5079405 w 8191242"/>
              <a:gd name="connsiteY4629" fmla="*/ 1917865 h 5359243"/>
              <a:gd name="connsiteX4630" fmla="*/ 5077659 w 8191242"/>
              <a:gd name="connsiteY4630" fmla="*/ 1912418 h 5359243"/>
              <a:gd name="connsiteX4631" fmla="*/ 5077503 w 8191242"/>
              <a:gd name="connsiteY4631" fmla="*/ 1911751 h 5359243"/>
              <a:gd name="connsiteX4632" fmla="*/ 5073650 w 8191242"/>
              <a:gd name="connsiteY4632" fmla="*/ 1912581 h 5359243"/>
              <a:gd name="connsiteX4633" fmla="*/ 5072819 w 8191242"/>
              <a:gd name="connsiteY4633" fmla="*/ 1914402 h 5359243"/>
              <a:gd name="connsiteX4634" fmla="*/ 5072250 w 8191242"/>
              <a:gd name="connsiteY4634" fmla="*/ 1912883 h 5359243"/>
              <a:gd name="connsiteX4635" fmla="*/ 5064309 w 8191242"/>
              <a:gd name="connsiteY4635" fmla="*/ 1914593 h 5359243"/>
              <a:gd name="connsiteX4636" fmla="*/ 5065316 w 8191242"/>
              <a:gd name="connsiteY4636" fmla="*/ 1903521 h 5359243"/>
              <a:gd name="connsiteX4637" fmla="*/ 5068026 w 8191242"/>
              <a:gd name="connsiteY4637" fmla="*/ 1901589 h 5359243"/>
              <a:gd name="connsiteX4638" fmla="*/ 5066647 w 8191242"/>
              <a:gd name="connsiteY4638" fmla="*/ 1897905 h 5359243"/>
              <a:gd name="connsiteX4639" fmla="*/ 5040945 w 8191242"/>
              <a:gd name="connsiteY4639" fmla="*/ 1892019 h 5359243"/>
              <a:gd name="connsiteX4640" fmla="*/ 5040456 w 8191242"/>
              <a:gd name="connsiteY4640" fmla="*/ 1896183 h 5359243"/>
              <a:gd name="connsiteX4641" fmla="*/ 5044365 w 8191242"/>
              <a:gd name="connsiteY4641" fmla="*/ 1900153 h 5359243"/>
              <a:gd name="connsiteX4642" fmla="*/ 5579134 w 8191242"/>
              <a:gd name="connsiteY4642" fmla="*/ 1891553 h 5359243"/>
              <a:gd name="connsiteX4643" fmla="*/ 5579965 w 8191242"/>
              <a:gd name="connsiteY4643" fmla="*/ 1894140 h 5359243"/>
              <a:gd name="connsiteX4644" fmla="*/ 5581053 w 8191242"/>
              <a:gd name="connsiteY4644" fmla="*/ 1893259 h 5359243"/>
              <a:gd name="connsiteX4645" fmla="*/ 4764755 w 8191242"/>
              <a:gd name="connsiteY4645" fmla="*/ 1891106 h 5359243"/>
              <a:gd name="connsiteX4646" fmla="*/ 4765292 w 8191242"/>
              <a:gd name="connsiteY4646" fmla="*/ 1893258 h 5359243"/>
              <a:gd name="connsiteX4647" fmla="*/ 4765723 w 8191242"/>
              <a:gd name="connsiteY4647" fmla="*/ 1893486 h 5359243"/>
              <a:gd name="connsiteX4648" fmla="*/ 6901738 w 8191242"/>
              <a:gd name="connsiteY4648" fmla="*/ 1890362 h 5359243"/>
              <a:gd name="connsiteX4649" fmla="*/ 6906115 w 8191242"/>
              <a:gd name="connsiteY4649" fmla="*/ 1890753 h 5359243"/>
              <a:gd name="connsiteX4650" fmla="*/ 6906317 w 8191242"/>
              <a:gd name="connsiteY4650" fmla="*/ 1891164 h 5359243"/>
              <a:gd name="connsiteX4651" fmla="*/ 6908515 w 8191242"/>
              <a:gd name="connsiteY4651" fmla="*/ 1899946 h 5359243"/>
              <a:gd name="connsiteX4652" fmla="*/ 6909483 w 8191242"/>
              <a:gd name="connsiteY4652" fmla="*/ 1915921 h 5359243"/>
              <a:gd name="connsiteX4653" fmla="*/ 6893994 w 8191242"/>
              <a:gd name="connsiteY4653" fmla="*/ 1898882 h 5359243"/>
              <a:gd name="connsiteX4654" fmla="*/ 6901738 w 8191242"/>
              <a:gd name="connsiteY4654" fmla="*/ 1890362 h 5359243"/>
              <a:gd name="connsiteX4655" fmla="*/ 4749973 w 8191242"/>
              <a:gd name="connsiteY4655" fmla="*/ 1889726 h 5359243"/>
              <a:gd name="connsiteX4656" fmla="*/ 4749805 w 8191242"/>
              <a:gd name="connsiteY4656" fmla="*/ 1889760 h 5359243"/>
              <a:gd name="connsiteX4657" fmla="*/ 4753466 w 8191242"/>
              <a:gd name="connsiteY4657" fmla="*/ 1894194 h 5359243"/>
              <a:gd name="connsiteX4658" fmla="*/ 4753653 w 8191242"/>
              <a:gd name="connsiteY4658" fmla="*/ 1894015 h 5359243"/>
              <a:gd name="connsiteX4659" fmla="*/ 5670133 w 8191242"/>
              <a:gd name="connsiteY4659" fmla="*/ 1889618 h 5359243"/>
              <a:gd name="connsiteX4660" fmla="*/ 5669987 w 8191242"/>
              <a:gd name="connsiteY4660" fmla="*/ 1891082 h 5359243"/>
              <a:gd name="connsiteX4661" fmla="*/ 5671532 w 8191242"/>
              <a:gd name="connsiteY4661" fmla="*/ 1890017 h 5359243"/>
              <a:gd name="connsiteX4662" fmla="*/ 7642911 w 8191242"/>
              <a:gd name="connsiteY4662" fmla="*/ 1889588 h 5359243"/>
              <a:gd name="connsiteX4663" fmla="*/ 7651431 w 8191242"/>
              <a:gd name="connsiteY4663" fmla="*/ 1915147 h 5359243"/>
              <a:gd name="connsiteX4664" fmla="*/ 7651431 w 8191242"/>
              <a:gd name="connsiteY4664" fmla="*/ 1889588 h 5359243"/>
              <a:gd name="connsiteX4665" fmla="*/ 7659952 w 8191242"/>
              <a:gd name="connsiteY4665" fmla="*/ 1932185 h 5359243"/>
              <a:gd name="connsiteX4666" fmla="*/ 7625873 w 8191242"/>
              <a:gd name="connsiteY4666" fmla="*/ 1906627 h 5359243"/>
              <a:gd name="connsiteX4667" fmla="*/ 7642911 w 8191242"/>
              <a:gd name="connsiteY4667" fmla="*/ 1889588 h 5359243"/>
              <a:gd name="connsiteX4668" fmla="*/ 7529064 w 8191242"/>
              <a:gd name="connsiteY4668" fmla="*/ 1889588 h 5359243"/>
              <a:gd name="connsiteX4669" fmla="*/ 7546490 w 8191242"/>
              <a:gd name="connsiteY4669" fmla="*/ 1889588 h 5359243"/>
              <a:gd name="connsiteX4670" fmla="*/ 7537777 w 8191242"/>
              <a:gd name="connsiteY4670" fmla="*/ 1906185 h 5359243"/>
              <a:gd name="connsiteX4671" fmla="*/ 7555204 w 8191242"/>
              <a:gd name="connsiteY4671" fmla="*/ 1947675 h 5359243"/>
              <a:gd name="connsiteX4672" fmla="*/ 7529064 w 8191242"/>
              <a:gd name="connsiteY4672" fmla="*/ 1889588 h 5359243"/>
              <a:gd name="connsiteX4673" fmla="*/ 5177089 w 8191242"/>
              <a:gd name="connsiteY4673" fmla="*/ 1889134 h 5359243"/>
              <a:gd name="connsiteX4674" fmla="*/ 5170467 w 8191242"/>
              <a:gd name="connsiteY4674" fmla="*/ 1891338 h 5359243"/>
              <a:gd name="connsiteX4675" fmla="*/ 5177614 w 8191242"/>
              <a:gd name="connsiteY4675" fmla="*/ 1889950 h 5359243"/>
              <a:gd name="connsiteX4676" fmla="*/ 5177206 w 8191242"/>
              <a:gd name="connsiteY4676" fmla="*/ 1889760 h 5359243"/>
              <a:gd name="connsiteX4677" fmla="*/ 4948936 w 8191242"/>
              <a:gd name="connsiteY4677" fmla="*/ 1887449 h 5359243"/>
              <a:gd name="connsiteX4678" fmla="*/ 4945442 w 8191242"/>
              <a:gd name="connsiteY4678" fmla="*/ 1897247 h 5359243"/>
              <a:gd name="connsiteX4679" fmla="*/ 4949889 w 8191242"/>
              <a:gd name="connsiteY4679" fmla="*/ 1891737 h 5359243"/>
              <a:gd name="connsiteX4680" fmla="*/ 5431355 w 8191242"/>
              <a:gd name="connsiteY4680" fmla="*/ 1884302 h 5359243"/>
              <a:gd name="connsiteX4681" fmla="*/ 5429992 w 8191242"/>
              <a:gd name="connsiteY4681" fmla="*/ 1885198 h 5359243"/>
              <a:gd name="connsiteX4682" fmla="*/ 5424070 w 8191242"/>
              <a:gd name="connsiteY4682" fmla="*/ 1896899 h 5359243"/>
              <a:gd name="connsiteX4683" fmla="*/ 5417266 w 8191242"/>
              <a:gd name="connsiteY4683" fmla="*/ 1895767 h 5359243"/>
              <a:gd name="connsiteX4684" fmla="*/ 5412951 w 8191242"/>
              <a:gd name="connsiteY4684" fmla="*/ 1896291 h 5359243"/>
              <a:gd name="connsiteX4685" fmla="*/ 5414093 w 8191242"/>
              <a:gd name="connsiteY4685" fmla="*/ 1900832 h 5359243"/>
              <a:gd name="connsiteX4686" fmla="*/ 5415082 w 8191242"/>
              <a:gd name="connsiteY4686" fmla="*/ 1912254 h 5359243"/>
              <a:gd name="connsiteX4687" fmla="*/ 5421048 w 8191242"/>
              <a:gd name="connsiteY4687" fmla="*/ 1925080 h 5359243"/>
              <a:gd name="connsiteX4688" fmla="*/ 5438738 w 8191242"/>
              <a:gd name="connsiteY4688" fmla="*/ 1951110 h 5359243"/>
              <a:gd name="connsiteX4689" fmla="*/ 5435340 w 8191242"/>
              <a:gd name="connsiteY4689" fmla="*/ 1951215 h 5359243"/>
              <a:gd name="connsiteX4690" fmla="*/ 5428858 w 8191242"/>
              <a:gd name="connsiteY4690" fmla="*/ 1948483 h 5359243"/>
              <a:gd name="connsiteX4691" fmla="*/ 5434151 w 8191242"/>
              <a:gd name="connsiteY4691" fmla="*/ 1951249 h 5359243"/>
              <a:gd name="connsiteX4692" fmla="*/ 5435340 w 8191242"/>
              <a:gd name="connsiteY4692" fmla="*/ 1951215 h 5359243"/>
              <a:gd name="connsiteX4693" fmla="*/ 5440199 w 8191242"/>
              <a:gd name="connsiteY4693" fmla="*/ 1953262 h 5359243"/>
              <a:gd name="connsiteX4694" fmla="*/ 5438738 w 8191242"/>
              <a:gd name="connsiteY4694" fmla="*/ 1951110 h 5359243"/>
              <a:gd name="connsiteX4695" fmla="*/ 5442467 w 8191242"/>
              <a:gd name="connsiteY4695" fmla="*/ 1950997 h 5359243"/>
              <a:gd name="connsiteX4696" fmla="*/ 5440199 w 8191242"/>
              <a:gd name="connsiteY4696" fmla="*/ 1937160 h 5359243"/>
              <a:gd name="connsiteX4697" fmla="*/ 5443128 w 8191242"/>
              <a:gd name="connsiteY4697" fmla="*/ 1935341 h 5359243"/>
              <a:gd name="connsiteX4698" fmla="*/ 5439620 w 8191242"/>
              <a:gd name="connsiteY4698" fmla="*/ 1924746 h 5359243"/>
              <a:gd name="connsiteX4699" fmla="*/ 5432134 w 8191242"/>
              <a:gd name="connsiteY4699" fmla="*/ 1927094 h 5359243"/>
              <a:gd name="connsiteX4700" fmla="*/ 5416006 w 8191242"/>
              <a:gd name="connsiteY4700" fmla="*/ 1913003 h 5359243"/>
              <a:gd name="connsiteX4701" fmla="*/ 5435159 w 8191242"/>
              <a:gd name="connsiteY4701" fmla="*/ 1906964 h 5359243"/>
              <a:gd name="connsiteX4702" fmla="*/ 5435646 w 8191242"/>
              <a:gd name="connsiteY4702" fmla="*/ 1907189 h 5359243"/>
              <a:gd name="connsiteX4703" fmla="*/ 5433645 w 8191242"/>
              <a:gd name="connsiteY4703" fmla="*/ 1888107 h 5359243"/>
              <a:gd name="connsiteX4704" fmla="*/ 4992691 w 8191242"/>
              <a:gd name="connsiteY4704" fmla="*/ 1883965 h 5359243"/>
              <a:gd name="connsiteX4705" fmla="*/ 4993695 w 8191242"/>
              <a:gd name="connsiteY4705" fmla="*/ 1901081 h 5359243"/>
              <a:gd name="connsiteX4706" fmla="*/ 5000181 w 8191242"/>
              <a:gd name="connsiteY4706" fmla="*/ 1922422 h 5359243"/>
              <a:gd name="connsiteX4707" fmla="*/ 5003532 w 8191242"/>
              <a:gd name="connsiteY4707" fmla="*/ 1926050 h 5359243"/>
              <a:gd name="connsiteX4708" fmla="*/ 5009755 w 8191242"/>
              <a:gd name="connsiteY4708" fmla="*/ 1925301 h 5359243"/>
              <a:gd name="connsiteX4709" fmla="*/ 5010410 w 8191242"/>
              <a:gd name="connsiteY4709" fmla="*/ 1924042 h 5359243"/>
              <a:gd name="connsiteX4710" fmla="*/ 5009669 w 8191242"/>
              <a:gd name="connsiteY4710" fmla="*/ 1920476 h 5359243"/>
              <a:gd name="connsiteX4711" fmla="*/ 5001457 w 8191242"/>
              <a:gd name="connsiteY4711" fmla="*/ 1917315 h 5359243"/>
              <a:gd name="connsiteX4712" fmla="*/ 5005347 w 8191242"/>
              <a:gd name="connsiteY4712" fmla="*/ 1913196 h 5359243"/>
              <a:gd name="connsiteX4713" fmla="*/ 5009050 w 8191242"/>
              <a:gd name="connsiteY4713" fmla="*/ 1916273 h 5359243"/>
              <a:gd name="connsiteX4714" fmla="*/ 5017571 w 8191242"/>
              <a:gd name="connsiteY4714" fmla="*/ 1919077 h 5359243"/>
              <a:gd name="connsiteX4715" fmla="*/ 4992691 w 8191242"/>
              <a:gd name="connsiteY4715" fmla="*/ 1883965 h 5359243"/>
              <a:gd name="connsiteX4716" fmla="*/ 4774958 w 8191242"/>
              <a:gd name="connsiteY4716" fmla="*/ 1883150 h 5359243"/>
              <a:gd name="connsiteX4717" fmla="*/ 4769794 w 8191242"/>
              <a:gd name="connsiteY4717" fmla="*/ 1888074 h 5359243"/>
              <a:gd name="connsiteX4718" fmla="*/ 4766494 w 8191242"/>
              <a:gd name="connsiteY4718" fmla="*/ 1893893 h 5359243"/>
              <a:gd name="connsiteX4719" fmla="*/ 4771676 w 8191242"/>
              <a:gd name="connsiteY4719" fmla="*/ 1896629 h 5359243"/>
              <a:gd name="connsiteX4720" fmla="*/ 4780879 w 8191242"/>
              <a:gd name="connsiteY4720" fmla="*/ 1891924 h 5359243"/>
              <a:gd name="connsiteX4721" fmla="*/ 4780879 w 8191242"/>
              <a:gd name="connsiteY4721" fmla="*/ 1891106 h 5359243"/>
              <a:gd name="connsiteX4722" fmla="*/ 4774958 w 8191242"/>
              <a:gd name="connsiteY4722" fmla="*/ 1883150 h 5359243"/>
              <a:gd name="connsiteX4723" fmla="*/ 4843227 w 8191242"/>
              <a:gd name="connsiteY4723" fmla="*/ 1882728 h 5359243"/>
              <a:gd name="connsiteX4724" fmla="*/ 4839518 w 8191242"/>
              <a:gd name="connsiteY4724" fmla="*/ 1884398 h 5359243"/>
              <a:gd name="connsiteX4725" fmla="*/ 4830462 w 8191242"/>
              <a:gd name="connsiteY4725" fmla="*/ 1891845 h 5359243"/>
              <a:gd name="connsiteX4726" fmla="*/ 4832462 w 8191242"/>
              <a:gd name="connsiteY4726" fmla="*/ 1900832 h 5359243"/>
              <a:gd name="connsiteX4727" fmla="*/ 4822984 w 8191242"/>
              <a:gd name="connsiteY4727" fmla="*/ 1897993 h 5359243"/>
              <a:gd name="connsiteX4728" fmla="*/ 4822686 w 8191242"/>
              <a:gd name="connsiteY4728" fmla="*/ 1898239 h 5359243"/>
              <a:gd name="connsiteX4729" fmla="*/ 4827421 w 8191242"/>
              <a:gd name="connsiteY4729" fmla="*/ 1904859 h 5359243"/>
              <a:gd name="connsiteX4730" fmla="*/ 4838510 w 8191242"/>
              <a:gd name="connsiteY4730" fmla="*/ 1905865 h 5359243"/>
              <a:gd name="connsiteX4731" fmla="*/ 4839518 w 8191242"/>
              <a:gd name="connsiteY4731" fmla="*/ 1892780 h 5359243"/>
              <a:gd name="connsiteX4732" fmla="*/ 4954613 w 8191242"/>
              <a:gd name="connsiteY4732" fmla="*/ 1881951 h 5359243"/>
              <a:gd name="connsiteX4733" fmla="*/ 4954601 w 8191242"/>
              <a:gd name="connsiteY4733" fmla="*/ 1881960 h 5359243"/>
              <a:gd name="connsiteX4734" fmla="*/ 4956372 w 8191242"/>
              <a:gd name="connsiteY4734" fmla="*/ 1887717 h 5359243"/>
              <a:gd name="connsiteX4735" fmla="*/ 4958106 w 8191242"/>
              <a:gd name="connsiteY4735" fmla="*/ 1895953 h 5359243"/>
              <a:gd name="connsiteX4736" fmla="*/ 4960518 w 8191242"/>
              <a:gd name="connsiteY4736" fmla="*/ 1883965 h 5359243"/>
              <a:gd name="connsiteX4737" fmla="*/ 4954613 w 8191242"/>
              <a:gd name="connsiteY4737" fmla="*/ 1881951 h 5359243"/>
              <a:gd name="connsiteX4738" fmla="*/ 5662979 w 8191242"/>
              <a:gd name="connsiteY4738" fmla="*/ 1881906 h 5359243"/>
              <a:gd name="connsiteX4739" fmla="*/ 5661311 w 8191242"/>
              <a:gd name="connsiteY4739" fmla="*/ 1882611 h 5359243"/>
              <a:gd name="connsiteX4740" fmla="*/ 5659672 w 8191242"/>
              <a:gd name="connsiteY4740" fmla="*/ 1898194 h 5359243"/>
              <a:gd name="connsiteX4741" fmla="*/ 5666563 w 8191242"/>
              <a:gd name="connsiteY4741" fmla="*/ 1893443 h 5359243"/>
              <a:gd name="connsiteX4742" fmla="*/ 5665292 w 8191242"/>
              <a:gd name="connsiteY4742" fmla="*/ 1890585 h 5359243"/>
              <a:gd name="connsiteX4743" fmla="*/ 6901738 w 8191242"/>
              <a:gd name="connsiteY4743" fmla="*/ 1881844 h 5359243"/>
              <a:gd name="connsiteX4744" fmla="*/ 6932717 w 8191242"/>
              <a:gd name="connsiteY4744" fmla="*/ 1955420 h 5359243"/>
              <a:gd name="connsiteX4745" fmla="*/ 6924973 w 8191242"/>
              <a:gd name="connsiteY4745" fmla="*/ 1940092 h 5359243"/>
              <a:gd name="connsiteX4746" fmla="*/ 6924009 w 8191242"/>
              <a:gd name="connsiteY4746" fmla="*/ 1938948 h 5359243"/>
              <a:gd name="connsiteX4747" fmla="*/ 6924009 w 8191242"/>
              <a:gd name="connsiteY4747" fmla="*/ 1953262 h 5359243"/>
              <a:gd name="connsiteX4748" fmla="*/ 6924009 w 8191242"/>
              <a:gd name="connsiteY4748" fmla="*/ 1969366 h 5359243"/>
              <a:gd name="connsiteX4749" fmla="*/ 6956267 w 8191242"/>
              <a:gd name="connsiteY4749" fmla="*/ 1977418 h 5359243"/>
              <a:gd name="connsiteX4750" fmla="*/ 6956267 w 8191242"/>
              <a:gd name="connsiteY4750" fmla="*/ 1961313 h 5359243"/>
              <a:gd name="connsiteX4751" fmla="*/ 6972395 w 8191242"/>
              <a:gd name="connsiteY4751" fmla="*/ 1993522 h 5359243"/>
              <a:gd name="connsiteX4752" fmla="*/ 6956267 w 8191242"/>
              <a:gd name="connsiteY4752" fmla="*/ 1993522 h 5359243"/>
              <a:gd name="connsiteX4753" fmla="*/ 6915945 w 8191242"/>
              <a:gd name="connsiteY4753" fmla="*/ 1969366 h 5359243"/>
              <a:gd name="connsiteX4754" fmla="*/ 6907881 w 8191242"/>
              <a:gd name="connsiteY4754" fmla="*/ 1977418 h 5359243"/>
              <a:gd name="connsiteX4755" fmla="*/ 6940138 w 8191242"/>
              <a:gd name="connsiteY4755" fmla="*/ 1985470 h 5359243"/>
              <a:gd name="connsiteX4756" fmla="*/ 6956267 w 8191242"/>
              <a:gd name="connsiteY4756" fmla="*/ 2017678 h 5359243"/>
              <a:gd name="connsiteX4757" fmla="*/ 6907881 w 8191242"/>
              <a:gd name="connsiteY4757" fmla="*/ 1993522 h 5359243"/>
              <a:gd name="connsiteX4758" fmla="*/ 6964331 w 8191242"/>
              <a:gd name="connsiteY4758" fmla="*/ 2106248 h 5359243"/>
              <a:gd name="connsiteX4759" fmla="*/ 6964331 w 8191242"/>
              <a:gd name="connsiteY4759" fmla="*/ 2057939 h 5359243"/>
              <a:gd name="connsiteX4760" fmla="*/ 6988524 w 8191242"/>
              <a:gd name="connsiteY4760" fmla="*/ 2057939 h 5359243"/>
              <a:gd name="connsiteX4761" fmla="*/ 7004652 w 8191242"/>
              <a:gd name="connsiteY4761" fmla="*/ 2082095 h 5359243"/>
              <a:gd name="connsiteX4762" fmla="*/ 6988524 w 8191242"/>
              <a:gd name="connsiteY4762" fmla="*/ 2090145 h 5359243"/>
              <a:gd name="connsiteX4763" fmla="*/ 7004652 w 8191242"/>
              <a:gd name="connsiteY4763" fmla="*/ 2082095 h 5359243"/>
              <a:gd name="connsiteX4764" fmla="*/ 7044971 w 8191242"/>
              <a:gd name="connsiteY4764" fmla="*/ 2146510 h 5359243"/>
              <a:gd name="connsiteX4765" fmla="*/ 7028845 w 8191242"/>
              <a:gd name="connsiteY4765" fmla="*/ 2130406 h 5359243"/>
              <a:gd name="connsiteX4766" fmla="*/ 7044971 w 8191242"/>
              <a:gd name="connsiteY4766" fmla="*/ 2154562 h 5359243"/>
              <a:gd name="connsiteX4767" fmla="*/ 7044971 w 8191242"/>
              <a:gd name="connsiteY4767" fmla="*/ 2178718 h 5359243"/>
              <a:gd name="connsiteX4768" fmla="*/ 7020781 w 8191242"/>
              <a:gd name="connsiteY4768" fmla="*/ 2154562 h 5359243"/>
              <a:gd name="connsiteX4769" fmla="*/ 7020781 w 8191242"/>
              <a:gd name="connsiteY4769" fmla="*/ 2106248 h 5359243"/>
              <a:gd name="connsiteX4770" fmla="*/ 7004652 w 8191242"/>
              <a:gd name="connsiteY4770" fmla="*/ 2090145 h 5359243"/>
              <a:gd name="connsiteX4771" fmla="*/ 6996588 w 8191242"/>
              <a:gd name="connsiteY4771" fmla="*/ 2130406 h 5359243"/>
              <a:gd name="connsiteX4772" fmla="*/ 6996588 w 8191242"/>
              <a:gd name="connsiteY4772" fmla="*/ 2106248 h 5359243"/>
              <a:gd name="connsiteX4773" fmla="*/ 6972395 w 8191242"/>
              <a:gd name="connsiteY4773" fmla="*/ 2106248 h 5359243"/>
              <a:gd name="connsiteX4774" fmla="*/ 6972395 w 8191242"/>
              <a:gd name="connsiteY4774" fmla="*/ 2122353 h 5359243"/>
              <a:gd name="connsiteX4775" fmla="*/ 6948202 w 8191242"/>
              <a:gd name="connsiteY4775" fmla="*/ 2082095 h 5359243"/>
              <a:gd name="connsiteX4776" fmla="*/ 6936105 w 8191242"/>
              <a:gd name="connsiteY4776" fmla="*/ 2089140 h 5359243"/>
              <a:gd name="connsiteX4777" fmla="*/ 6925372 w 8191242"/>
              <a:gd name="connsiteY4777" fmla="*/ 2090032 h 5359243"/>
              <a:gd name="connsiteX4778" fmla="*/ 6925331 w 8191242"/>
              <a:gd name="connsiteY4778" fmla="*/ 2088825 h 5359243"/>
              <a:gd name="connsiteX4779" fmla="*/ 6940138 w 8191242"/>
              <a:gd name="connsiteY4779" fmla="*/ 2074043 h 5359243"/>
              <a:gd name="connsiteX4780" fmla="*/ 6924009 w 8191242"/>
              <a:gd name="connsiteY4780" fmla="*/ 2049887 h 5359243"/>
              <a:gd name="connsiteX4781" fmla="*/ 6925331 w 8191242"/>
              <a:gd name="connsiteY4781" fmla="*/ 2088825 h 5359243"/>
              <a:gd name="connsiteX4782" fmla="*/ 6924009 w 8191242"/>
              <a:gd name="connsiteY4782" fmla="*/ 2090145 h 5359243"/>
              <a:gd name="connsiteX4783" fmla="*/ 6925372 w 8191242"/>
              <a:gd name="connsiteY4783" fmla="*/ 2090032 h 5359243"/>
              <a:gd name="connsiteX4784" fmla="*/ 6926027 w 8191242"/>
              <a:gd name="connsiteY4784" fmla="*/ 2109269 h 5359243"/>
              <a:gd name="connsiteX4785" fmla="*/ 6940138 w 8191242"/>
              <a:gd name="connsiteY4785" fmla="*/ 2162614 h 5359243"/>
              <a:gd name="connsiteX4786" fmla="*/ 6924009 w 8191242"/>
              <a:gd name="connsiteY4786" fmla="*/ 2130406 h 5359243"/>
              <a:gd name="connsiteX4787" fmla="*/ 6915945 w 8191242"/>
              <a:gd name="connsiteY4787" fmla="*/ 2154562 h 5359243"/>
              <a:gd name="connsiteX4788" fmla="*/ 6899816 w 8191242"/>
              <a:gd name="connsiteY4788" fmla="*/ 2146510 h 5359243"/>
              <a:gd name="connsiteX4789" fmla="*/ 6893387 w 8191242"/>
              <a:gd name="connsiteY4789" fmla="*/ 2131528 h 5359243"/>
              <a:gd name="connsiteX4790" fmla="*/ 6893326 w 8191242"/>
              <a:gd name="connsiteY4790" fmla="*/ 2131561 h 5359243"/>
              <a:gd name="connsiteX4791" fmla="*/ 6893299 w 8191242"/>
              <a:gd name="connsiteY4791" fmla="*/ 2131472 h 5359243"/>
              <a:gd name="connsiteX4792" fmla="*/ 6893381 w 8191242"/>
              <a:gd name="connsiteY4792" fmla="*/ 2131513 h 5359243"/>
              <a:gd name="connsiteX4793" fmla="*/ 6893147 w 8191242"/>
              <a:gd name="connsiteY4793" fmla="*/ 2130972 h 5359243"/>
              <a:gd name="connsiteX4794" fmla="*/ 6893299 w 8191242"/>
              <a:gd name="connsiteY4794" fmla="*/ 2131472 h 5359243"/>
              <a:gd name="connsiteX4795" fmla="*/ 6877314 w 8191242"/>
              <a:gd name="connsiteY4795" fmla="*/ 2123409 h 5359243"/>
              <a:gd name="connsiteX4796" fmla="*/ 6884476 w 8191242"/>
              <a:gd name="connsiteY4796" fmla="*/ 2114916 h 5359243"/>
              <a:gd name="connsiteX4797" fmla="*/ 6891204 w 8191242"/>
              <a:gd name="connsiteY4797" fmla="*/ 2126439 h 5359243"/>
              <a:gd name="connsiteX4798" fmla="*/ 6875716 w 8191242"/>
              <a:gd name="connsiteY4798" fmla="*/ 2090354 h 5359243"/>
              <a:gd name="connsiteX4799" fmla="*/ 6875731 w 8191242"/>
              <a:gd name="connsiteY4799" fmla="*/ 2090202 h 5359243"/>
              <a:gd name="connsiteX4800" fmla="*/ 6883941 w 8191242"/>
              <a:gd name="connsiteY4800" fmla="*/ 2094674 h 5359243"/>
              <a:gd name="connsiteX4801" fmla="*/ 6899816 w 8191242"/>
              <a:gd name="connsiteY4801" fmla="*/ 2090145 h 5359243"/>
              <a:gd name="connsiteX4802" fmla="*/ 6899816 w 8191242"/>
              <a:gd name="connsiteY4802" fmla="*/ 2138457 h 5359243"/>
              <a:gd name="connsiteX4803" fmla="*/ 6924009 w 8191242"/>
              <a:gd name="connsiteY4803" fmla="*/ 2122353 h 5359243"/>
              <a:gd name="connsiteX4804" fmla="*/ 6907881 w 8191242"/>
              <a:gd name="connsiteY4804" fmla="*/ 2082095 h 5359243"/>
              <a:gd name="connsiteX4805" fmla="*/ 6915945 w 8191242"/>
              <a:gd name="connsiteY4805" fmla="*/ 2074043 h 5359243"/>
              <a:gd name="connsiteX4806" fmla="*/ 6891752 w 8191242"/>
              <a:gd name="connsiteY4806" fmla="*/ 2057939 h 5359243"/>
              <a:gd name="connsiteX4807" fmla="*/ 6891752 w 8191242"/>
              <a:gd name="connsiteY4807" fmla="*/ 2041835 h 5359243"/>
              <a:gd name="connsiteX4808" fmla="*/ 6907881 w 8191242"/>
              <a:gd name="connsiteY4808" fmla="*/ 2065991 h 5359243"/>
              <a:gd name="connsiteX4809" fmla="*/ 6899816 w 8191242"/>
              <a:gd name="connsiteY4809" fmla="*/ 2009626 h 5359243"/>
              <a:gd name="connsiteX4810" fmla="*/ 6891752 w 8191242"/>
              <a:gd name="connsiteY4810" fmla="*/ 2025731 h 5359243"/>
              <a:gd name="connsiteX4811" fmla="*/ 6875626 w 8191242"/>
              <a:gd name="connsiteY4811" fmla="*/ 2017678 h 5359243"/>
              <a:gd name="connsiteX4812" fmla="*/ 6875626 w 8191242"/>
              <a:gd name="connsiteY4812" fmla="*/ 1963999 h 5359243"/>
              <a:gd name="connsiteX4813" fmla="*/ 6877640 w 8191242"/>
              <a:gd name="connsiteY4813" fmla="*/ 1967354 h 5359243"/>
              <a:gd name="connsiteX4814" fmla="*/ 6883688 w 8191242"/>
              <a:gd name="connsiteY4814" fmla="*/ 2009626 h 5359243"/>
              <a:gd name="connsiteX4815" fmla="*/ 6867562 w 8191242"/>
              <a:gd name="connsiteY4815" fmla="*/ 1921056 h 5359243"/>
              <a:gd name="connsiteX4816" fmla="*/ 6899816 w 8191242"/>
              <a:gd name="connsiteY4816" fmla="*/ 1929107 h 5359243"/>
              <a:gd name="connsiteX4817" fmla="*/ 6883688 w 8191242"/>
              <a:gd name="connsiteY4817" fmla="*/ 1945212 h 5359243"/>
              <a:gd name="connsiteX4818" fmla="*/ 6899816 w 8191242"/>
              <a:gd name="connsiteY4818" fmla="*/ 1977418 h 5359243"/>
              <a:gd name="connsiteX4819" fmla="*/ 6915945 w 8191242"/>
              <a:gd name="connsiteY4819" fmla="*/ 1961313 h 5359243"/>
              <a:gd name="connsiteX4820" fmla="*/ 6907881 w 8191242"/>
              <a:gd name="connsiteY4820" fmla="*/ 1929107 h 5359243"/>
              <a:gd name="connsiteX4821" fmla="*/ 6909898 w 8191242"/>
              <a:gd name="connsiteY4821" fmla="*/ 1942192 h 5359243"/>
              <a:gd name="connsiteX4822" fmla="*/ 6922851 w 8191242"/>
              <a:gd name="connsiteY4822" fmla="*/ 1937572 h 5359243"/>
              <a:gd name="connsiteX4823" fmla="*/ 6917228 w 8191242"/>
              <a:gd name="connsiteY4823" fmla="*/ 1930896 h 5359243"/>
              <a:gd name="connsiteX4824" fmla="*/ 6915291 w 8191242"/>
              <a:gd name="connsiteY4824" fmla="*/ 1909435 h 5359243"/>
              <a:gd name="connsiteX4825" fmla="*/ 6906317 w 8191242"/>
              <a:gd name="connsiteY4825" fmla="*/ 1891164 h 5359243"/>
              <a:gd name="connsiteX4826" fmla="*/ 6906216 w 8191242"/>
              <a:gd name="connsiteY4826" fmla="*/ 1890761 h 5359243"/>
              <a:gd name="connsiteX4827" fmla="*/ 6906115 w 8191242"/>
              <a:gd name="connsiteY4827" fmla="*/ 1890753 h 5359243"/>
              <a:gd name="connsiteX4828" fmla="*/ 5208823 w 8191242"/>
              <a:gd name="connsiteY4828" fmla="*/ 1878571 h 5359243"/>
              <a:gd name="connsiteX4829" fmla="*/ 5201365 w 8191242"/>
              <a:gd name="connsiteY4829" fmla="*/ 1881054 h 5359243"/>
              <a:gd name="connsiteX4830" fmla="*/ 5201399 w 8191242"/>
              <a:gd name="connsiteY4830" fmla="*/ 1881709 h 5359243"/>
              <a:gd name="connsiteX4831" fmla="*/ 5199232 w 8191242"/>
              <a:gd name="connsiteY4831" fmla="*/ 1881764 h 5359243"/>
              <a:gd name="connsiteX4832" fmla="*/ 5195851 w 8191242"/>
              <a:gd name="connsiteY4832" fmla="*/ 1882889 h 5359243"/>
              <a:gd name="connsiteX4833" fmla="*/ 5192792 w 8191242"/>
              <a:gd name="connsiteY4833" fmla="*/ 1887980 h 5359243"/>
              <a:gd name="connsiteX4834" fmla="*/ 5200795 w 8191242"/>
              <a:gd name="connsiteY4834" fmla="*/ 1886960 h 5359243"/>
              <a:gd name="connsiteX4835" fmla="*/ 5221354 w 8191242"/>
              <a:gd name="connsiteY4835" fmla="*/ 1878142 h 5359243"/>
              <a:gd name="connsiteX4836" fmla="*/ 5222467 w 8191242"/>
              <a:gd name="connsiteY4836" fmla="*/ 1880795 h 5359243"/>
              <a:gd name="connsiteX4837" fmla="*/ 5230531 w 8191242"/>
              <a:gd name="connsiteY4837" fmla="*/ 1888847 h 5359243"/>
              <a:gd name="connsiteX4838" fmla="*/ 5198274 w 8191242"/>
              <a:gd name="connsiteY4838" fmla="*/ 1896899 h 5359243"/>
              <a:gd name="connsiteX4839" fmla="*/ 5182924 w 8191242"/>
              <a:gd name="connsiteY4839" fmla="*/ 1912226 h 5359243"/>
              <a:gd name="connsiteX4840" fmla="*/ 5195076 w 8191242"/>
              <a:gd name="connsiteY4840" fmla="*/ 1932066 h 5359243"/>
              <a:gd name="connsiteX4841" fmla="*/ 5192421 w 8191242"/>
              <a:gd name="connsiteY4841" fmla="*/ 1935133 h 5359243"/>
              <a:gd name="connsiteX4842" fmla="*/ 5192352 w 8191242"/>
              <a:gd name="connsiteY4842" fmla="*/ 1935649 h 5359243"/>
              <a:gd name="connsiteX4843" fmla="*/ 5198274 w 8191242"/>
              <a:gd name="connsiteY4843" fmla="*/ 1945212 h 5359243"/>
              <a:gd name="connsiteX4844" fmla="*/ 5198274 w 8191242"/>
              <a:gd name="connsiteY4844" fmla="*/ 1936153 h 5359243"/>
              <a:gd name="connsiteX4845" fmla="*/ 5198274 w 8191242"/>
              <a:gd name="connsiteY4845" fmla="*/ 1934132 h 5359243"/>
              <a:gd name="connsiteX4846" fmla="*/ 5195076 w 8191242"/>
              <a:gd name="connsiteY4846" fmla="*/ 1932066 h 5359243"/>
              <a:gd name="connsiteX4847" fmla="*/ 5197849 w 8191242"/>
              <a:gd name="connsiteY4847" fmla="*/ 1923472 h 5359243"/>
              <a:gd name="connsiteX4848" fmla="*/ 5198274 w 8191242"/>
              <a:gd name="connsiteY4848" fmla="*/ 1922943 h 5359243"/>
              <a:gd name="connsiteX4849" fmla="*/ 5198274 w 8191242"/>
              <a:gd name="connsiteY4849" fmla="*/ 1921056 h 5359243"/>
              <a:gd name="connsiteX4850" fmla="*/ 5222467 w 8191242"/>
              <a:gd name="connsiteY4850" fmla="*/ 1921056 h 5359243"/>
              <a:gd name="connsiteX4851" fmla="*/ 5225213 w 8191242"/>
              <a:gd name="connsiteY4851" fmla="*/ 1916028 h 5359243"/>
              <a:gd name="connsiteX4852" fmla="*/ 5219972 w 8191242"/>
              <a:gd name="connsiteY4852" fmla="*/ 1907043 h 5359243"/>
              <a:gd name="connsiteX4853" fmla="*/ 5227538 w 8191242"/>
              <a:gd name="connsiteY4853" fmla="*/ 1911772 h 5359243"/>
              <a:gd name="connsiteX4854" fmla="*/ 5228515 w 8191242"/>
              <a:gd name="connsiteY4854" fmla="*/ 1909984 h 5359243"/>
              <a:gd name="connsiteX4855" fmla="*/ 5236857 w 8191242"/>
              <a:gd name="connsiteY4855" fmla="*/ 1907670 h 5359243"/>
              <a:gd name="connsiteX4856" fmla="*/ 5235835 w 8191242"/>
              <a:gd name="connsiteY4856" fmla="*/ 1901540 h 5359243"/>
              <a:gd name="connsiteX4857" fmla="*/ 5235121 w 8191242"/>
              <a:gd name="connsiteY4857" fmla="*/ 1902068 h 5359243"/>
              <a:gd name="connsiteX4858" fmla="*/ 5231862 w 8191242"/>
              <a:gd name="connsiteY4858" fmla="*/ 1891712 h 5359243"/>
              <a:gd name="connsiteX4859" fmla="*/ 5243144 w 8191242"/>
              <a:gd name="connsiteY4859" fmla="*/ 1890918 h 5359243"/>
              <a:gd name="connsiteX4860" fmla="*/ 5241617 w 8191242"/>
              <a:gd name="connsiteY4860" fmla="*/ 1884821 h 5359243"/>
              <a:gd name="connsiteX4861" fmla="*/ 5244150 w 8191242"/>
              <a:gd name="connsiteY4861" fmla="*/ 1880930 h 5359243"/>
              <a:gd name="connsiteX4862" fmla="*/ 5229751 w 8191242"/>
              <a:gd name="connsiteY4862" fmla="*/ 1878941 h 5359243"/>
              <a:gd name="connsiteX4863" fmla="*/ 5017874 w 8191242"/>
              <a:gd name="connsiteY4863" fmla="*/ 1876968 h 5359243"/>
              <a:gd name="connsiteX4864" fmla="*/ 5020355 w 8191242"/>
              <a:gd name="connsiteY4864" fmla="*/ 1879454 h 5359243"/>
              <a:gd name="connsiteX4865" fmla="*/ 5019922 w 8191242"/>
              <a:gd name="connsiteY4865" fmla="*/ 1877971 h 5359243"/>
              <a:gd name="connsiteX4866" fmla="*/ 7103103 w 8191242"/>
              <a:gd name="connsiteY4866" fmla="*/ 1874931 h 5359243"/>
              <a:gd name="connsiteX4867" fmla="*/ 7108911 w 8191242"/>
              <a:gd name="connsiteY4867" fmla="*/ 1885961 h 5359243"/>
              <a:gd name="connsiteX4868" fmla="*/ 7106987 w 8191242"/>
              <a:gd name="connsiteY4868" fmla="*/ 1887621 h 5359243"/>
              <a:gd name="connsiteX4869" fmla="*/ 7602639 w 8191242"/>
              <a:gd name="connsiteY4869" fmla="*/ 1874102 h 5359243"/>
              <a:gd name="connsiteX4870" fmla="*/ 7605411 w 8191242"/>
              <a:gd name="connsiteY4870" fmla="*/ 1896502 h 5359243"/>
              <a:gd name="connsiteX4871" fmla="*/ 7602759 w 8191242"/>
              <a:gd name="connsiteY4871" fmla="*/ 1886291 h 5359243"/>
              <a:gd name="connsiteX4872" fmla="*/ 7602639 w 8191242"/>
              <a:gd name="connsiteY4872" fmla="*/ 1874102 h 5359243"/>
              <a:gd name="connsiteX4873" fmla="*/ 7310274 w 8191242"/>
              <a:gd name="connsiteY4873" fmla="*/ 1873814 h 5359243"/>
              <a:gd name="connsiteX4874" fmla="*/ 7327701 w 8191242"/>
              <a:gd name="connsiteY4874" fmla="*/ 1899273 h 5359243"/>
              <a:gd name="connsiteX4875" fmla="*/ 7327701 w 8191242"/>
              <a:gd name="connsiteY4875" fmla="*/ 1907500 h 5359243"/>
              <a:gd name="connsiteX4876" fmla="*/ 7312210 w 8191242"/>
              <a:gd name="connsiteY4876" fmla="*/ 1907500 h 5359243"/>
              <a:gd name="connsiteX4877" fmla="*/ 7304466 w 8191242"/>
              <a:gd name="connsiteY4877" fmla="*/ 1874584 h 5359243"/>
              <a:gd name="connsiteX4878" fmla="*/ 7310274 w 8191242"/>
              <a:gd name="connsiteY4878" fmla="*/ 1873814 h 5359243"/>
              <a:gd name="connsiteX4879" fmla="*/ 4807730 w 8191242"/>
              <a:gd name="connsiteY4879" fmla="*/ 1873613 h 5359243"/>
              <a:gd name="connsiteX4880" fmla="*/ 4805852 w 8191242"/>
              <a:gd name="connsiteY4880" fmla="*/ 1873892 h 5359243"/>
              <a:gd name="connsiteX4881" fmla="*/ 4805245 w 8191242"/>
              <a:gd name="connsiteY4881" fmla="*/ 1885404 h 5359243"/>
              <a:gd name="connsiteX4882" fmla="*/ 4805204 w 8191242"/>
              <a:gd name="connsiteY4882" fmla="*/ 1888459 h 5359243"/>
              <a:gd name="connsiteX4883" fmla="*/ 4813127 w 8191242"/>
              <a:gd name="connsiteY4883" fmla="*/ 1891106 h 5359243"/>
              <a:gd name="connsiteX4884" fmla="*/ 4809096 w 8191242"/>
              <a:gd name="connsiteY4884" fmla="*/ 1875951 h 5359243"/>
              <a:gd name="connsiteX4885" fmla="*/ 4808533 w 8191242"/>
              <a:gd name="connsiteY4885" fmla="*/ 1874682 h 5359243"/>
              <a:gd name="connsiteX4886" fmla="*/ 5142874 w 8191242"/>
              <a:gd name="connsiteY4886" fmla="*/ 1872992 h 5359243"/>
              <a:gd name="connsiteX4887" fmla="*/ 5136887 w 8191242"/>
              <a:gd name="connsiteY4887" fmla="*/ 1873656 h 5359243"/>
              <a:gd name="connsiteX4888" fmla="*/ 5139056 w 8191242"/>
              <a:gd name="connsiteY4888" fmla="*/ 1885351 h 5359243"/>
              <a:gd name="connsiteX4889" fmla="*/ 5440199 w 8191242"/>
              <a:gd name="connsiteY4889" fmla="*/ 1872743 h 5359243"/>
              <a:gd name="connsiteX4890" fmla="*/ 5439482 w 8191242"/>
              <a:gd name="connsiteY4890" fmla="*/ 1876448 h 5359243"/>
              <a:gd name="connsiteX4891" fmla="*/ 5441942 w 8191242"/>
              <a:gd name="connsiteY4891" fmla="*/ 1883114 h 5359243"/>
              <a:gd name="connsiteX4892" fmla="*/ 5444016 w 8191242"/>
              <a:gd name="connsiteY4892" fmla="*/ 1882116 h 5359243"/>
              <a:gd name="connsiteX4893" fmla="*/ 5445183 w 8191242"/>
              <a:gd name="connsiteY4893" fmla="*/ 1900960 h 5359243"/>
              <a:gd name="connsiteX4894" fmla="*/ 5447027 w 8191242"/>
              <a:gd name="connsiteY4894" fmla="*/ 1912434 h 5359243"/>
              <a:gd name="connsiteX4895" fmla="*/ 5448263 w 8191242"/>
              <a:gd name="connsiteY4895" fmla="*/ 1913003 h 5359243"/>
              <a:gd name="connsiteX4896" fmla="*/ 5453303 w 8191242"/>
              <a:gd name="connsiteY4896" fmla="*/ 1904951 h 5359243"/>
              <a:gd name="connsiteX4897" fmla="*/ 5459986 w 8191242"/>
              <a:gd name="connsiteY4897" fmla="*/ 1900098 h 5359243"/>
              <a:gd name="connsiteX4898" fmla="*/ 5460783 w 8191242"/>
              <a:gd name="connsiteY4898" fmla="*/ 1898573 h 5359243"/>
              <a:gd name="connsiteX4899" fmla="*/ 5457515 w 8191242"/>
              <a:gd name="connsiteY4899" fmla="*/ 1888078 h 5359243"/>
              <a:gd name="connsiteX4900" fmla="*/ 5452295 w 8191242"/>
              <a:gd name="connsiteY4900" fmla="*/ 1884821 h 5359243"/>
              <a:gd name="connsiteX4901" fmla="*/ 5440199 w 8191242"/>
              <a:gd name="connsiteY4901" fmla="*/ 1872743 h 5359243"/>
              <a:gd name="connsiteX4902" fmla="*/ 5971784 w 8191242"/>
              <a:gd name="connsiteY4902" fmla="*/ 1871017 h 5359243"/>
              <a:gd name="connsiteX4903" fmla="*/ 5971554 w 8191242"/>
              <a:gd name="connsiteY4903" fmla="*/ 1873246 h 5359243"/>
              <a:gd name="connsiteX4904" fmla="*/ 5976865 w 8191242"/>
              <a:gd name="connsiteY4904" fmla="*/ 1883626 h 5359243"/>
              <a:gd name="connsiteX4905" fmla="*/ 5977668 w 8191242"/>
              <a:gd name="connsiteY4905" fmla="*/ 1883809 h 5359243"/>
              <a:gd name="connsiteX4906" fmla="*/ 5977529 w 8191242"/>
              <a:gd name="connsiteY4906" fmla="*/ 1884918 h 5359243"/>
              <a:gd name="connsiteX4907" fmla="*/ 5982425 w 8191242"/>
              <a:gd name="connsiteY4907" fmla="*/ 1893807 h 5359243"/>
              <a:gd name="connsiteX4908" fmla="*/ 5981995 w 8191242"/>
              <a:gd name="connsiteY4908" fmla="*/ 1890405 h 5359243"/>
              <a:gd name="connsiteX4909" fmla="*/ 5992123 w 8191242"/>
              <a:gd name="connsiteY4909" fmla="*/ 1883035 h 5359243"/>
              <a:gd name="connsiteX4910" fmla="*/ 5977119 w 8191242"/>
              <a:gd name="connsiteY4910" fmla="*/ 1873887 h 5359243"/>
              <a:gd name="connsiteX4911" fmla="*/ 4778045 w 8191242"/>
              <a:gd name="connsiteY4911" fmla="*/ 1868528 h 5359243"/>
              <a:gd name="connsiteX4912" fmla="*/ 4778317 w 8191242"/>
              <a:gd name="connsiteY4912" fmla="*/ 1868921 h 5359243"/>
              <a:gd name="connsiteX4913" fmla="*/ 4779165 w 8191242"/>
              <a:gd name="connsiteY4913" fmla="*/ 1868756 h 5359243"/>
              <a:gd name="connsiteX4914" fmla="*/ 6084161 w 8191242"/>
              <a:gd name="connsiteY4914" fmla="*/ 1868006 h 5359243"/>
              <a:gd name="connsiteX4915" fmla="*/ 6080486 w 8191242"/>
              <a:gd name="connsiteY4915" fmla="*/ 1869666 h 5359243"/>
              <a:gd name="connsiteX4916" fmla="*/ 6081242 w 8191242"/>
              <a:gd name="connsiteY4916" fmla="*/ 1870691 h 5359243"/>
              <a:gd name="connsiteX4917" fmla="*/ 6084888 w 8191242"/>
              <a:gd name="connsiteY4917" fmla="*/ 1868808 h 5359243"/>
              <a:gd name="connsiteX4918" fmla="*/ 7658706 w 8191242"/>
              <a:gd name="connsiteY4918" fmla="*/ 1866908 h 5359243"/>
              <a:gd name="connsiteX4919" fmla="*/ 7658932 w 8191242"/>
              <a:gd name="connsiteY4919" fmla="*/ 1868208 h 5359243"/>
              <a:gd name="connsiteX4920" fmla="*/ 7657988 w 8191242"/>
              <a:gd name="connsiteY4920" fmla="*/ 1868364 h 5359243"/>
              <a:gd name="connsiteX4921" fmla="*/ 7215400 w 8191242"/>
              <a:gd name="connsiteY4921" fmla="*/ 1866356 h 5359243"/>
              <a:gd name="connsiteX4922" fmla="*/ 7230889 w 8191242"/>
              <a:gd name="connsiteY4922" fmla="*/ 1891042 h 5359243"/>
              <a:gd name="connsiteX4923" fmla="*/ 7238634 w 8191242"/>
              <a:gd name="connsiteY4923" fmla="*/ 1882814 h 5359243"/>
              <a:gd name="connsiteX4924" fmla="*/ 7246379 w 8191242"/>
              <a:gd name="connsiteY4924" fmla="*/ 1891042 h 5359243"/>
              <a:gd name="connsiteX4925" fmla="*/ 7254124 w 8191242"/>
              <a:gd name="connsiteY4925" fmla="*/ 1932188 h 5359243"/>
              <a:gd name="connsiteX4926" fmla="*/ 7238634 w 8191242"/>
              <a:gd name="connsiteY4926" fmla="*/ 1907500 h 5359243"/>
              <a:gd name="connsiteX4927" fmla="*/ 7207655 w 8191242"/>
              <a:gd name="connsiteY4927" fmla="*/ 1874584 h 5359243"/>
              <a:gd name="connsiteX4928" fmla="*/ 7215400 w 8191242"/>
              <a:gd name="connsiteY4928" fmla="*/ 1866356 h 5359243"/>
              <a:gd name="connsiteX4929" fmla="*/ 7045018 w 8191242"/>
              <a:gd name="connsiteY4929" fmla="*/ 1866355 h 5359243"/>
              <a:gd name="connsiteX4930" fmla="*/ 7079870 w 8191242"/>
              <a:gd name="connsiteY4930" fmla="*/ 1907498 h 5359243"/>
              <a:gd name="connsiteX4931" fmla="*/ 7045018 w 8191242"/>
              <a:gd name="connsiteY4931" fmla="*/ 1866355 h 5359243"/>
              <a:gd name="connsiteX4932" fmla="*/ 4790127 w 8191242"/>
              <a:gd name="connsiteY4932" fmla="*/ 1866280 h 5359243"/>
              <a:gd name="connsiteX4933" fmla="*/ 4788941 w 8191242"/>
              <a:gd name="connsiteY4933" fmla="*/ 1869311 h 5359243"/>
              <a:gd name="connsiteX4934" fmla="*/ 4788941 w 8191242"/>
              <a:gd name="connsiteY4934" fmla="*/ 1874941 h 5359243"/>
              <a:gd name="connsiteX4935" fmla="*/ 4788941 w 8191242"/>
              <a:gd name="connsiteY4935" fmla="*/ 1883024 h 5359243"/>
              <a:gd name="connsiteX4936" fmla="*/ 4792926 w 8191242"/>
              <a:gd name="connsiteY4936" fmla="*/ 1884356 h 5359243"/>
              <a:gd name="connsiteX4937" fmla="*/ 4798191 w 8191242"/>
              <a:gd name="connsiteY4937" fmla="*/ 1882384 h 5359243"/>
              <a:gd name="connsiteX4938" fmla="*/ 4794765 w 8191242"/>
              <a:gd name="connsiteY4938" fmla="*/ 1875543 h 5359243"/>
              <a:gd name="connsiteX4939" fmla="*/ 4791241 w 8191242"/>
              <a:gd name="connsiteY4939" fmla="*/ 1876066 h 5359243"/>
              <a:gd name="connsiteX4940" fmla="*/ 4792280 w 8191242"/>
              <a:gd name="connsiteY4940" fmla="*/ 1870923 h 5359243"/>
              <a:gd name="connsiteX4941" fmla="*/ 4792410 w 8191242"/>
              <a:gd name="connsiteY4941" fmla="*/ 1870841 h 5359243"/>
              <a:gd name="connsiteX4942" fmla="*/ 5136887 w 8191242"/>
              <a:gd name="connsiteY4942" fmla="*/ 1865604 h 5359243"/>
              <a:gd name="connsiteX4943" fmla="*/ 5143556 w 8191242"/>
              <a:gd name="connsiteY4943" fmla="*/ 1870785 h 5359243"/>
              <a:gd name="connsiteX4944" fmla="*/ 5144731 w 8191242"/>
              <a:gd name="connsiteY4944" fmla="*/ 1866985 h 5359243"/>
              <a:gd name="connsiteX4945" fmla="*/ 5143060 w 8191242"/>
              <a:gd name="connsiteY4945" fmla="*/ 1867743 h 5359243"/>
              <a:gd name="connsiteX4946" fmla="*/ 5136887 w 8191242"/>
              <a:gd name="connsiteY4946" fmla="*/ 1865604 h 5359243"/>
              <a:gd name="connsiteX4947" fmla="*/ 5104630 w 8191242"/>
              <a:gd name="connsiteY4947" fmla="*/ 1865604 h 5359243"/>
              <a:gd name="connsiteX4948" fmla="*/ 5096566 w 8191242"/>
              <a:gd name="connsiteY4948" fmla="*/ 1873656 h 5359243"/>
              <a:gd name="connsiteX4949" fmla="*/ 5104630 w 8191242"/>
              <a:gd name="connsiteY4949" fmla="*/ 1897813 h 5359243"/>
              <a:gd name="connsiteX4950" fmla="*/ 5104298 w 8191242"/>
              <a:gd name="connsiteY4950" fmla="*/ 1898631 h 5359243"/>
              <a:gd name="connsiteX4951" fmla="*/ 5120757 w 8191242"/>
              <a:gd name="connsiteY4951" fmla="*/ 1897482 h 5359243"/>
              <a:gd name="connsiteX4952" fmla="*/ 5123326 w 8191242"/>
              <a:gd name="connsiteY4952" fmla="*/ 1896125 h 5359243"/>
              <a:gd name="connsiteX4953" fmla="*/ 5113072 w 8191242"/>
              <a:gd name="connsiteY4953" fmla="*/ 1880827 h 5359243"/>
              <a:gd name="connsiteX4954" fmla="*/ 5104630 w 8191242"/>
              <a:gd name="connsiteY4954" fmla="*/ 1865604 h 5359243"/>
              <a:gd name="connsiteX4955" fmla="*/ 4782822 w 8191242"/>
              <a:gd name="connsiteY4955" fmla="*/ 1865117 h 5359243"/>
              <a:gd name="connsiteX4956" fmla="*/ 4779916 w 8191242"/>
              <a:gd name="connsiteY4956" fmla="*/ 1868610 h 5359243"/>
              <a:gd name="connsiteX4957" fmla="*/ 4782577 w 8191242"/>
              <a:gd name="connsiteY4957" fmla="*/ 1868094 h 5359243"/>
              <a:gd name="connsiteX4958" fmla="*/ 5982140 w 8191242"/>
              <a:gd name="connsiteY4958" fmla="*/ 1865008 h 5359243"/>
              <a:gd name="connsiteX4959" fmla="*/ 5984123 w 8191242"/>
              <a:gd name="connsiteY4959" fmla="*/ 1866771 h 5359243"/>
              <a:gd name="connsiteX4960" fmla="*/ 5984427 w 8191242"/>
              <a:gd name="connsiteY4960" fmla="*/ 1865083 h 5359243"/>
              <a:gd name="connsiteX4961" fmla="*/ 5998342 w 8191242"/>
              <a:gd name="connsiteY4961" fmla="*/ 1864578 h 5359243"/>
              <a:gd name="connsiteX4962" fmla="*/ 5995495 w 8191242"/>
              <a:gd name="connsiteY4962" fmla="*/ 1865446 h 5359243"/>
              <a:gd name="connsiteX4963" fmla="*/ 5993301 w 8191242"/>
              <a:gd name="connsiteY4963" fmla="*/ 1865374 h 5359243"/>
              <a:gd name="connsiteX4964" fmla="*/ 5999260 w 8191242"/>
              <a:gd name="connsiteY4964" fmla="*/ 1899432 h 5359243"/>
              <a:gd name="connsiteX4965" fmla="*/ 6007339 w 8191242"/>
              <a:gd name="connsiteY4965" fmla="*/ 1895264 h 5359243"/>
              <a:gd name="connsiteX4966" fmla="*/ 6010587 w 8191242"/>
              <a:gd name="connsiteY4966" fmla="*/ 1892958 h 5359243"/>
              <a:gd name="connsiteX4967" fmla="*/ 6009130 w 8191242"/>
              <a:gd name="connsiteY4967" fmla="*/ 1883034 h 5359243"/>
              <a:gd name="connsiteX4968" fmla="*/ 6002502 w 8191242"/>
              <a:gd name="connsiteY4968" fmla="*/ 1868550 h 5359243"/>
              <a:gd name="connsiteX4969" fmla="*/ 5038422 w 8191242"/>
              <a:gd name="connsiteY4969" fmla="*/ 1860779 h 5359243"/>
              <a:gd name="connsiteX4970" fmla="*/ 5033477 w 8191242"/>
              <a:gd name="connsiteY4970" fmla="*/ 1876035 h 5359243"/>
              <a:gd name="connsiteX4971" fmla="*/ 5026188 w 8191242"/>
              <a:gd name="connsiteY4971" fmla="*/ 1879442 h 5359243"/>
              <a:gd name="connsiteX4972" fmla="*/ 5025212 w 8191242"/>
              <a:gd name="connsiteY4972" fmla="*/ 1884318 h 5359243"/>
              <a:gd name="connsiteX4973" fmla="*/ 5032902 w 8191242"/>
              <a:gd name="connsiteY4973" fmla="*/ 1892019 h 5359243"/>
              <a:gd name="connsiteX4974" fmla="*/ 5048989 w 8191242"/>
              <a:gd name="connsiteY4974" fmla="*/ 1867856 h 5359243"/>
              <a:gd name="connsiteX4975" fmla="*/ 5054015 w 8191242"/>
              <a:gd name="connsiteY4975" fmla="*/ 1883965 h 5359243"/>
              <a:gd name="connsiteX4976" fmla="*/ 5061126 w 8191242"/>
              <a:gd name="connsiteY4976" fmla="*/ 1894322 h 5359243"/>
              <a:gd name="connsiteX4977" fmla="*/ 5063855 w 8191242"/>
              <a:gd name="connsiteY4977" fmla="*/ 1891145 h 5359243"/>
              <a:gd name="connsiteX4978" fmla="*/ 5058298 w 8191242"/>
              <a:gd name="connsiteY4978" fmla="*/ 1877687 h 5359243"/>
              <a:gd name="connsiteX4979" fmla="*/ 5045591 w 8191242"/>
              <a:gd name="connsiteY4979" fmla="*/ 1861934 h 5359243"/>
              <a:gd name="connsiteX4980" fmla="*/ 5030193 w 8191242"/>
              <a:gd name="connsiteY4980" fmla="*/ 1859452 h 5359243"/>
              <a:gd name="connsiteX4981" fmla="*/ 5028905 w 8191242"/>
              <a:gd name="connsiteY4981" fmla="*/ 1865877 h 5359243"/>
              <a:gd name="connsiteX4982" fmla="*/ 5032347 w 8191242"/>
              <a:gd name="connsiteY4982" fmla="*/ 1865386 h 5359243"/>
              <a:gd name="connsiteX4983" fmla="*/ 5037159 w 8191242"/>
              <a:gd name="connsiteY4983" fmla="*/ 1860575 h 5359243"/>
              <a:gd name="connsiteX4984" fmla="*/ 4894144 w 8191242"/>
              <a:gd name="connsiteY4984" fmla="*/ 1858810 h 5359243"/>
              <a:gd name="connsiteX4985" fmla="*/ 4893729 w 8191242"/>
              <a:gd name="connsiteY4985" fmla="*/ 1859107 h 5359243"/>
              <a:gd name="connsiteX4986" fmla="*/ 4893120 w 8191242"/>
              <a:gd name="connsiteY4986" fmla="*/ 1868248 h 5359243"/>
              <a:gd name="connsiteX4987" fmla="*/ 4887154 w 8191242"/>
              <a:gd name="connsiteY4987" fmla="*/ 1871490 h 5359243"/>
              <a:gd name="connsiteX4988" fmla="*/ 4886896 w 8191242"/>
              <a:gd name="connsiteY4988" fmla="*/ 1874332 h 5359243"/>
              <a:gd name="connsiteX4989" fmla="*/ 4886579 w 8191242"/>
              <a:gd name="connsiteY4989" fmla="*/ 1871803 h 5359243"/>
              <a:gd name="connsiteX4990" fmla="*/ 4882664 w 8191242"/>
              <a:gd name="connsiteY4990" fmla="*/ 1873931 h 5359243"/>
              <a:gd name="connsiteX4991" fmla="*/ 4876255 w 8191242"/>
              <a:gd name="connsiteY4991" fmla="*/ 1875925 h 5359243"/>
              <a:gd name="connsiteX4992" fmla="*/ 4879200 w 8191242"/>
              <a:gd name="connsiteY4992" fmla="*/ 1884746 h 5359243"/>
              <a:gd name="connsiteX4993" fmla="*/ 4879200 w 8191242"/>
              <a:gd name="connsiteY4993" fmla="*/ 1893041 h 5359243"/>
              <a:gd name="connsiteX4994" fmla="*/ 4869641 w 8191242"/>
              <a:gd name="connsiteY4994" fmla="*/ 1879387 h 5359243"/>
              <a:gd name="connsiteX4995" fmla="*/ 4870570 w 8191242"/>
              <a:gd name="connsiteY4995" fmla="*/ 1894579 h 5359243"/>
              <a:gd name="connsiteX4996" fmla="*/ 4878234 w 8191242"/>
              <a:gd name="connsiteY4996" fmla="*/ 1900009 h 5359243"/>
              <a:gd name="connsiteX4997" fmla="*/ 4881101 w 8191242"/>
              <a:gd name="connsiteY4997" fmla="*/ 1903832 h 5359243"/>
              <a:gd name="connsiteX4998" fmla="*/ 4882864 w 8191242"/>
              <a:gd name="connsiteY4998" fmla="*/ 1904859 h 5359243"/>
              <a:gd name="connsiteX4999" fmla="*/ 4894960 w 8191242"/>
              <a:gd name="connsiteY4999" fmla="*/ 1905865 h 5359243"/>
              <a:gd name="connsiteX5000" fmla="*/ 4894960 w 8191242"/>
              <a:gd name="connsiteY5000" fmla="*/ 1881709 h 5359243"/>
              <a:gd name="connsiteX5001" fmla="*/ 4894960 w 8191242"/>
              <a:gd name="connsiteY5001" fmla="*/ 1889760 h 5359243"/>
              <a:gd name="connsiteX5002" fmla="*/ 4903024 w 8191242"/>
              <a:gd name="connsiteY5002" fmla="*/ 1897813 h 5359243"/>
              <a:gd name="connsiteX5003" fmla="*/ 4905433 w 8191242"/>
              <a:gd name="connsiteY5003" fmla="*/ 1900219 h 5359243"/>
              <a:gd name="connsiteX5004" fmla="*/ 4908132 w 8191242"/>
              <a:gd name="connsiteY5004" fmla="*/ 1901200 h 5359243"/>
              <a:gd name="connsiteX5005" fmla="*/ 4904220 w 8191242"/>
              <a:gd name="connsiteY5005" fmla="*/ 1883965 h 5359243"/>
              <a:gd name="connsiteX5006" fmla="*/ 4912264 w 8191242"/>
              <a:gd name="connsiteY5006" fmla="*/ 1886986 h 5359243"/>
              <a:gd name="connsiteX5007" fmla="*/ 4918830 w 8191242"/>
              <a:gd name="connsiteY5007" fmla="*/ 1884519 h 5359243"/>
              <a:gd name="connsiteX5008" fmla="*/ 4919017 w 8191242"/>
              <a:gd name="connsiteY5008" fmla="*/ 1882651 h 5359243"/>
              <a:gd name="connsiteX5009" fmla="*/ 4913144 w 8191242"/>
              <a:gd name="connsiteY5009" fmla="*/ 1876665 h 5359243"/>
              <a:gd name="connsiteX5010" fmla="*/ 4905227 w 8191242"/>
              <a:gd name="connsiteY5010" fmla="*/ 1873897 h 5359243"/>
              <a:gd name="connsiteX5011" fmla="*/ 4901647 w 8191242"/>
              <a:gd name="connsiteY5011" fmla="*/ 1870663 h 5359243"/>
              <a:gd name="connsiteX5012" fmla="*/ 4903024 w 8191242"/>
              <a:gd name="connsiteY5012" fmla="*/ 1874332 h 5359243"/>
              <a:gd name="connsiteX5013" fmla="*/ 4895968 w 8191242"/>
              <a:gd name="connsiteY5013" fmla="*/ 1872319 h 5359243"/>
              <a:gd name="connsiteX5014" fmla="*/ 4895007 w 8191242"/>
              <a:gd name="connsiteY5014" fmla="*/ 1858882 h 5359243"/>
              <a:gd name="connsiteX5015" fmla="*/ 6020353 w 8191242"/>
              <a:gd name="connsiteY5015" fmla="*/ 1857751 h 5359243"/>
              <a:gd name="connsiteX5016" fmla="*/ 6017797 w 8191242"/>
              <a:gd name="connsiteY5016" fmla="*/ 1858651 h 5359243"/>
              <a:gd name="connsiteX5017" fmla="*/ 6011787 w 8191242"/>
              <a:gd name="connsiteY5017" fmla="*/ 1860483 h 5359243"/>
              <a:gd name="connsiteX5018" fmla="*/ 6016133 w 8191242"/>
              <a:gd name="connsiteY5018" fmla="*/ 1874902 h 5359243"/>
              <a:gd name="connsiteX5019" fmla="*/ 6020135 w 8191242"/>
              <a:gd name="connsiteY5019" fmla="*/ 1858639 h 5359243"/>
              <a:gd name="connsiteX5020" fmla="*/ 5264795 w 8191242"/>
              <a:gd name="connsiteY5020" fmla="*/ 1857637 h 5359243"/>
              <a:gd name="connsiteX5021" fmla="*/ 5257849 w 8191242"/>
              <a:gd name="connsiteY5021" fmla="*/ 1858228 h 5359243"/>
              <a:gd name="connsiteX5022" fmla="*/ 5239437 w 8191242"/>
              <a:gd name="connsiteY5022" fmla="*/ 1866140 h 5359243"/>
              <a:gd name="connsiteX5023" fmla="*/ 5236680 w 8191242"/>
              <a:gd name="connsiteY5023" fmla="*/ 1871643 h 5359243"/>
              <a:gd name="connsiteX5024" fmla="*/ 5238319 w 8191242"/>
              <a:gd name="connsiteY5024" fmla="*/ 1874411 h 5359243"/>
              <a:gd name="connsiteX5025" fmla="*/ 5245442 w 8191242"/>
              <a:gd name="connsiteY5025" fmla="*/ 1878945 h 5359243"/>
              <a:gd name="connsiteX5026" fmla="*/ 5254722 w 8191242"/>
              <a:gd name="connsiteY5026" fmla="*/ 1864691 h 5359243"/>
              <a:gd name="connsiteX5027" fmla="*/ 5262786 w 8191242"/>
              <a:gd name="connsiteY5027" fmla="*/ 1872743 h 5359243"/>
              <a:gd name="connsiteX5028" fmla="*/ 5264284 w 8191242"/>
              <a:gd name="connsiteY5028" fmla="*/ 1871988 h 5359243"/>
              <a:gd name="connsiteX5029" fmla="*/ 5263898 w 8191242"/>
              <a:gd name="connsiteY5029" fmla="*/ 1870637 h 5359243"/>
              <a:gd name="connsiteX5030" fmla="*/ 5577199 w 8191242"/>
              <a:gd name="connsiteY5030" fmla="*/ 1857321 h 5359243"/>
              <a:gd name="connsiteX5031" fmla="*/ 5566042 w 8191242"/>
              <a:gd name="connsiteY5031" fmla="*/ 1871951 h 5359243"/>
              <a:gd name="connsiteX5032" fmla="*/ 5556418 w 8191242"/>
              <a:gd name="connsiteY5032" fmla="*/ 1875511 h 5359243"/>
              <a:gd name="connsiteX5033" fmla="*/ 5556867 w 8191242"/>
              <a:gd name="connsiteY5033" fmla="*/ 1876066 h 5359243"/>
              <a:gd name="connsiteX5034" fmla="*/ 5556207 w 8191242"/>
              <a:gd name="connsiteY5034" fmla="*/ 1875589 h 5359243"/>
              <a:gd name="connsiteX5035" fmla="*/ 5548801 w 8191242"/>
              <a:gd name="connsiteY5035" fmla="*/ 1878328 h 5359243"/>
              <a:gd name="connsiteX5036" fmla="*/ 5533633 w 8191242"/>
              <a:gd name="connsiteY5036" fmla="*/ 1874699 h 5359243"/>
              <a:gd name="connsiteX5037" fmla="*/ 5533633 w 8191242"/>
              <a:gd name="connsiteY5037" fmla="*/ 1877032 h 5359243"/>
              <a:gd name="connsiteX5038" fmla="*/ 5533633 w 8191242"/>
              <a:gd name="connsiteY5038" fmla="*/ 1881699 h 5359243"/>
              <a:gd name="connsiteX5039" fmla="*/ 5536631 w 8191242"/>
              <a:gd name="connsiteY5039" fmla="*/ 1881329 h 5359243"/>
              <a:gd name="connsiteX5040" fmla="*/ 5520403 w 8191242"/>
              <a:gd name="connsiteY5040" fmla="*/ 1897336 h 5359243"/>
              <a:gd name="connsiteX5041" fmla="*/ 5510698 w 8191242"/>
              <a:gd name="connsiteY5041" fmla="*/ 1877393 h 5359243"/>
              <a:gd name="connsiteX5042" fmla="*/ 5509506 w 8191242"/>
              <a:gd name="connsiteY5042" fmla="*/ 1883811 h 5359243"/>
              <a:gd name="connsiteX5043" fmla="*/ 5508593 w 8191242"/>
              <a:gd name="connsiteY5043" fmla="*/ 1873065 h 5359243"/>
              <a:gd name="connsiteX5044" fmla="*/ 5508233 w 8191242"/>
              <a:gd name="connsiteY5044" fmla="*/ 1872325 h 5359243"/>
              <a:gd name="connsiteX5045" fmla="*/ 5504799 w 8191242"/>
              <a:gd name="connsiteY5045" fmla="*/ 1870350 h 5359243"/>
              <a:gd name="connsiteX5046" fmla="*/ 5504327 w 8191242"/>
              <a:gd name="connsiteY5046" fmla="*/ 1872253 h 5359243"/>
              <a:gd name="connsiteX5047" fmla="*/ 5504713 w 8191242"/>
              <a:gd name="connsiteY5047" fmla="*/ 1872743 h 5359243"/>
              <a:gd name="connsiteX5048" fmla="*/ 5504213 w 8191242"/>
              <a:gd name="connsiteY5048" fmla="*/ 1872716 h 5359243"/>
              <a:gd name="connsiteX5049" fmla="*/ 5501464 w 8191242"/>
              <a:gd name="connsiteY5049" fmla="*/ 1883811 h 5359243"/>
              <a:gd name="connsiteX5050" fmla="*/ 5493289 w 8191242"/>
              <a:gd name="connsiteY5050" fmla="*/ 1872130 h 5359243"/>
              <a:gd name="connsiteX5051" fmla="*/ 5492995 w 8191242"/>
              <a:gd name="connsiteY5051" fmla="*/ 1872113 h 5359243"/>
              <a:gd name="connsiteX5052" fmla="*/ 5480520 w 8191242"/>
              <a:gd name="connsiteY5052" fmla="*/ 1904951 h 5359243"/>
              <a:gd name="connsiteX5053" fmla="*/ 5471070 w 8191242"/>
              <a:gd name="connsiteY5053" fmla="*/ 1907719 h 5359243"/>
              <a:gd name="connsiteX5054" fmla="*/ 5459610 w 8191242"/>
              <a:gd name="connsiteY5054" fmla="*/ 1908950 h 5359243"/>
              <a:gd name="connsiteX5055" fmla="*/ 5458520 w 8191242"/>
              <a:gd name="connsiteY5055" fmla="*/ 1909821 h 5359243"/>
              <a:gd name="connsiteX5056" fmla="*/ 5452168 w 8191242"/>
              <a:gd name="connsiteY5056" fmla="*/ 1916275 h 5359243"/>
              <a:gd name="connsiteX5057" fmla="*/ 5456327 w 8191242"/>
              <a:gd name="connsiteY5057" fmla="*/ 1937160 h 5359243"/>
              <a:gd name="connsiteX5058" fmla="*/ 5448263 w 8191242"/>
              <a:gd name="connsiteY5058" fmla="*/ 1929107 h 5359243"/>
              <a:gd name="connsiteX5059" fmla="*/ 5446477 w 8191242"/>
              <a:gd name="connsiteY5059" fmla="*/ 1927939 h 5359243"/>
              <a:gd name="connsiteX5060" fmla="*/ 5444897 w 8191242"/>
              <a:gd name="connsiteY5060" fmla="*/ 1934415 h 5359243"/>
              <a:gd name="connsiteX5061" fmla="*/ 5447255 w 8191242"/>
              <a:gd name="connsiteY5061" fmla="*/ 1944204 h 5359243"/>
              <a:gd name="connsiteX5062" fmla="*/ 5448263 w 8191242"/>
              <a:gd name="connsiteY5062" fmla="*/ 1969366 h 5359243"/>
              <a:gd name="connsiteX5063" fmla="*/ 5458343 w 8191242"/>
              <a:gd name="connsiteY5063" fmla="*/ 1942191 h 5359243"/>
              <a:gd name="connsiteX5064" fmla="*/ 5478163 w 8191242"/>
              <a:gd name="connsiteY5064" fmla="*/ 1923301 h 5359243"/>
              <a:gd name="connsiteX5065" fmla="*/ 5475549 w 8191242"/>
              <a:gd name="connsiteY5065" fmla="*/ 1914788 h 5359243"/>
              <a:gd name="connsiteX5066" fmla="*/ 5493622 w 8191242"/>
              <a:gd name="connsiteY5066" fmla="*/ 1945767 h 5359243"/>
              <a:gd name="connsiteX5067" fmla="*/ 5481197 w 8191242"/>
              <a:gd name="connsiteY5067" fmla="*/ 1933181 h 5359243"/>
              <a:gd name="connsiteX5068" fmla="*/ 5478728 w 8191242"/>
              <a:gd name="connsiteY5068" fmla="*/ 1925143 h 5359243"/>
              <a:gd name="connsiteX5069" fmla="*/ 5473463 w 8191242"/>
              <a:gd name="connsiteY5069" fmla="*/ 1937160 h 5359243"/>
              <a:gd name="connsiteX5070" fmla="*/ 5472456 w 8191242"/>
              <a:gd name="connsiteY5070" fmla="*/ 1953262 h 5359243"/>
              <a:gd name="connsiteX5071" fmla="*/ 5488584 w 8191242"/>
              <a:gd name="connsiteY5071" fmla="*/ 1945212 h 5359243"/>
              <a:gd name="connsiteX5072" fmla="*/ 5495640 w 8191242"/>
              <a:gd name="connsiteY5072" fmla="*/ 1957288 h 5359243"/>
              <a:gd name="connsiteX5073" fmla="*/ 5496641 w 8191242"/>
              <a:gd name="connsiteY5073" fmla="*/ 1969273 h 5359243"/>
              <a:gd name="connsiteX5074" fmla="*/ 5499776 w 8191242"/>
              <a:gd name="connsiteY5074" fmla="*/ 1962229 h 5359243"/>
              <a:gd name="connsiteX5075" fmla="*/ 5515902 w 8191242"/>
              <a:gd name="connsiteY5075" fmla="*/ 1978332 h 5359243"/>
              <a:gd name="connsiteX5076" fmla="*/ 5511870 w 8191242"/>
              <a:gd name="connsiteY5076" fmla="*/ 1964242 h 5359243"/>
              <a:gd name="connsiteX5077" fmla="*/ 5510098 w 8191242"/>
              <a:gd name="connsiteY5077" fmla="*/ 1952744 h 5359243"/>
              <a:gd name="connsiteX5078" fmla="*/ 5506276 w 8191242"/>
              <a:gd name="connsiteY5078" fmla="*/ 1954775 h 5359243"/>
              <a:gd name="connsiteX5079" fmla="*/ 5504779 w 8191242"/>
              <a:gd name="connsiteY5079" fmla="*/ 1963165 h 5359243"/>
              <a:gd name="connsiteX5080" fmla="*/ 5496066 w 8191242"/>
              <a:gd name="connsiteY5080" fmla="*/ 1921214 h 5359243"/>
              <a:gd name="connsiteX5081" fmla="*/ 5498864 w 8191242"/>
              <a:gd name="connsiteY5081" fmla="*/ 1926872 h 5359243"/>
              <a:gd name="connsiteX5082" fmla="*/ 5498802 w 8191242"/>
              <a:gd name="connsiteY5082" fmla="*/ 1919071 h 5359243"/>
              <a:gd name="connsiteX5083" fmla="*/ 5491035 w 8191242"/>
              <a:gd name="connsiteY5083" fmla="*/ 1899784 h 5359243"/>
              <a:gd name="connsiteX5084" fmla="*/ 5500073 w 8191242"/>
              <a:gd name="connsiteY5084" fmla="*/ 1896442 h 5359243"/>
              <a:gd name="connsiteX5085" fmla="*/ 5502332 w 8191242"/>
              <a:gd name="connsiteY5085" fmla="*/ 1897728 h 5359243"/>
              <a:gd name="connsiteX5086" fmla="*/ 5500073 w 8191242"/>
              <a:gd name="connsiteY5086" fmla="*/ 1908014 h 5359243"/>
              <a:gd name="connsiteX5087" fmla="*/ 5518144 w 8191242"/>
              <a:gd name="connsiteY5087" fmla="*/ 1908014 h 5359243"/>
              <a:gd name="connsiteX5088" fmla="*/ 5509109 w 8191242"/>
              <a:gd name="connsiteY5088" fmla="*/ 1934757 h 5359243"/>
              <a:gd name="connsiteX5089" fmla="*/ 5507610 w 8191242"/>
              <a:gd name="connsiteY5089" fmla="*/ 1937067 h 5359243"/>
              <a:gd name="connsiteX5090" fmla="*/ 5513492 w 8191242"/>
              <a:gd name="connsiteY5090" fmla="*/ 1933799 h 5359243"/>
              <a:gd name="connsiteX5091" fmla="*/ 5530918 w 8191242"/>
              <a:gd name="connsiteY5091" fmla="*/ 1921214 h 5359243"/>
              <a:gd name="connsiteX5092" fmla="*/ 5522205 w 8191242"/>
              <a:gd name="connsiteY5092" fmla="*/ 1954774 h 5359243"/>
              <a:gd name="connsiteX5093" fmla="*/ 5517810 w 8191242"/>
              <a:gd name="connsiteY5093" fmla="*/ 1954004 h 5359243"/>
              <a:gd name="connsiteX5094" fmla="*/ 5517918 w 8191242"/>
              <a:gd name="connsiteY5094" fmla="*/ 1954178 h 5359243"/>
              <a:gd name="connsiteX5095" fmla="*/ 5515902 w 8191242"/>
              <a:gd name="connsiteY5095" fmla="*/ 1970282 h 5359243"/>
              <a:gd name="connsiteX5096" fmla="*/ 5525270 w 8191242"/>
              <a:gd name="connsiteY5096" fmla="*/ 1973398 h 5359243"/>
              <a:gd name="connsiteX5097" fmla="*/ 5528906 w 8191242"/>
              <a:gd name="connsiteY5097" fmla="*/ 1969366 h 5359243"/>
              <a:gd name="connsiteX5098" fmla="*/ 5535391 w 8191242"/>
              <a:gd name="connsiteY5098" fmla="*/ 1976766 h 5359243"/>
              <a:gd name="connsiteX5099" fmla="*/ 5540095 w 8191242"/>
              <a:gd name="connsiteY5099" fmla="*/ 1978332 h 5359243"/>
              <a:gd name="connsiteX5100" fmla="*/ 5540553 w 8191242"/>
              <a:gd name="connsiteY5100" fmla="*/ 1984232 h 5359243"/>
              <a:gd name="connsiteX5101" fmla="*/ 5545611 w 8191242"/>
              <a:gd name="connsiteY5101" fmla="*/ 1982483 h 5359243"/>
              <a:gd name="connsiteX5102" fmla="*/ 5545439 w 8191242"/>
              <a:gd name="connsiteY5102" fmla="*/ 1981934 h 5359243"/>
              <a:gd name="connsiteX5103" fmla="*/ 5541378 w 8191242"/>
              <a:gd name="connsiteY5103" fmla="*/ 1963103 h 5359243"/>
              <a:gd name="connsiteX5104" fmla="*/ 5552544 w 8191242"/>
              <a:gd name="connsiteY5104" fmla="*/ 1973014 h 5359243"/>
              <a:gd name="connsiteX5105" fmla="*/ 5554067 w 8191242"/>
              <a:gd name="connsiteY5105" fmla="*/ 1979560 h 5359243"/>
              <a:gd name="connsiteX5106" fmla="*/ 5563178 w 8191242"/>
              <a:gd name="connsiteY5106" fmla="*/ 1976412 h 5359243"/>
              <a:gd name="connsiteX5107" fmla="*/ 5569424 w 8191242"/>
              <a:gd name="connsiteY5107" fmla="*/ 1969729 h 5359243"/>
              <a:gd name="connsiteX5108" fmla="*/ 5566752 w 8191242"/>
              <a:gd name="connsiteY5108" fmla="*/ 1966076 h 5359243"/>
              <a:gd name="connsiteX5109" fmla="*/ 5559053 w 8191242"/>
              <a:gd name="connsiteY5109" fmla="*/ 1943518 h 5359243"/>
              <a:gd name="connsiteX5110" fmla="*/ 5558811 w 8191242"/>
              <a:gd name="connsiteY5110" fmla="*/ 1943797 h 5359243"/>
              <a:gd name="connsiteX5111" fmla="*/ 5546405 w 8191242"/>
              <a:gd name="connsiteY5111" fmla="*/ 1962613 h 5359243"/>
              <a:gd name="connsiteX5112" fmla="*/ 5530916 w 8191242"/>
              <a:gd name="connsiteY5112" fmla="*/ 1954315 h 5359243"/>
              <a:gd name="connsiteX5113" fmla="*/ 5560963 w 8191242"/>
              <a:gd name="connsiteY5113" fmla="*/ 1914072 h 5359243"/>
              <a:gd name="connsiteX5114" fmla="*/ 5560846 w 8191242"/>
              <a:gd name="connsiteY5114" fmla="*/ 1913779 h 5359243"/>
              <a:gd name="connsiteX5115" fmla="*/ 5554794 w 8191242"/>
              <a:gd name="connsiteY5115" fmla="*/ 1906371 h 5359243"/>
              <a:gd name="connsiteX5116" fmla="*/ 5546728 w 8191242"/>
              <a:gd name="connsiteY5116" fmla="*/ 1914545 h 5359243"/>
              <a:gd name="connsiteX5117" fmla="*/ 5554794 w 8191242"/>
              <a:gd name="connsiteY5117" fmla="*/ 1890020 h 5359243"/>
              <a:gd name="connsiteX5118" fmla="*/ 5574964 w 8191242"/>
              <a:gd name="connsiteY5118" fmla="*/ 1898195 h 5359243"/>
              <a:gd name="connsiteX5119" fmla="*/ 5576098 w 8191242"/>
              <a:gd name="connsiteY5119" fmla="*/ 1897276 h 5359243"/>
              <a:gd name="connsiteX5120" fmla="*/ 5572357 w 8191242"/>
              <a:gd name="connsiteY5120" fmla="*/ 1883809 h 5359243"/>
              <a:gd name="connsiteX5121" fmla="*/ 5580102 w 8191242"/>
              <a:gd name="connsiteY5121" fmla="*/ 1876063 h 5359243"/>
              <a:gd name="connsiteX5122" fmla="*/ 5586878 w 8191242"/>
              <a:gd name="connsiteY5122" fmla="*/ 1887681 h 5359243"/>
              <a:gd name="connsiteX5123" fmla="*/ 5586945 w 8191242"/>
              <a:gd name="connsiteY5123" fmla="*/ 1888481 h 5359243"/>
              <a:gd name="connsiteX5124" fmla="*/ 5594990 w 8191242"/>
              <a:gd name="connsiteY5124" fmla="*/ 1881959 h 5359243"/>
              <a:gd name="connsiteX5125" fmla="*/ 5593261 w 8191242"/>
              <a:gd name="connsiteY5125" fmla="*/ 1873164 h 5359243"/>
              <a:gd name="connsiteX5126" fmla="*/ 5585312 w 8191242"/>
              <a:gd name="connsiteY5126" fmla="*/ 1865323 h 5359243"/>
              <a:gd name="connsiteX5127" fmla="*/ 5577199 w 8191242"/>
              <a:gd name="connsiteY5127" fmla="*/ 1857321 h 5359243"/>
              <a:gd name="connsiteX5128" fmla="*/ 5471840 w 8191242"/>
              <a:gd name="connsiteY5128" fmla="*/ 1856707 h 5359243"/>
              <a:gd name="connsiteX5129" fmla="*/ 5463383 w 8191242"/>
              <a:gd name="connsiteY5129" fmla="*/ 1857645 h 5359243"/>
              <a:gd name="connsiteX5130" fmla="*/ 5448263 w 8191242"/>
              <a:gd name="connsiteY5130" fmla="*/ 1864691 h 5359243"/>
              <a:gd name="connsiteX5131" fmla="*/ 5464392 w 8191242"/>
              <a:gd name="connsiteY5131" fmla="*/ 1864691 h 5359243"/>
              <a:gd name="connsiteX5132" fmla="*/ 5472456 w 8191242"/>
              <a:gd name="connsiteY5132" fmla="*/ 1888847 h 5359243"/>
              <a:gd name="connsiteX5133" fmla="*/ 5466785 w 8191242"/>
              <a:gd name="connsiteY5133" fmla="*/ 1878908 h 5359243"/>
              <a:gd name="connsiteX5134" fmla="*/ 5463862 w 8191242"/>
              <a:gd name="connsiteY5134" fmla="*/ 1881393 h 5359243"/>
              <a:gd name="connsiteX5135" fmla="*/ 5475547 w 8191242"/>
              <a:gd name="connsiteY5135" fmla="*/ 1891553 h 5359243"/>
              <a:gd name="connsiteX5136" fmla="*/ 5469294 w 8191242"/>
              <a:gd name="connsiteY5136" fmla="*/ 1899890 h 5359243"/>
              <a:gd name="connsiteX5137" fmla="*/ 5472456 w 8191242"/>
              <a:gd name="connsiteY5137" fmla="*/ 1904951 h 5359243"/>
              <a:gd name="connsiteX5138" fmla="*/ 5478378 w 8191242"/>
              <a:gd name="connsiteY5138" fmla="*/ 1886834 h 5359243"/>
              <a:gd name="connsiteX5139" fmla="*/ 5477503 w 8191242"/>
              <a:gd name="connsiteY5139" fmla="*/ 1868864 h 5359243"/>
              <a:gd name="connsiteX5140" fmla="*/ 5473690 w 8191242"/>
              <a:gd name="connsiteY5140" fmla="*/ 1865556 h 5359243"/>
              <a:gd name="connsiteX5141" fmla="*/ 4944760 w 8191242"/>
              <a:gd name="connsiteY5141" fmla="*/ 1855507 h 5359243"/>
              <a:gd name="connsiteX5142" fmla="*/ 4944138 w 8191242"/>
              <a:gd name="connsiteY5142" fmla="*/ 1855747 h 5359243"/>
              <a:gd name="connsiteX5143" fmla="*/ 4934652 w 8191242"/>
              <a:gd name="connsiteY5143" fmla="*/ 1857448 h 5359243"/>
              <a:gd name="connsiteX5144" fmla="*/ 4935281 w 8191242"/>
              <a:gd name="connsiteY5144" fmla="*/ 1858228 h 5359243"/>
              <a:gd name="connsiteX5145" fmla="*/ 4925201 w 8191242"/>
              <a:gd name="connsiteY5145" fmla="*/ 1859235 h 5359243"/>
              <a:gd name="connsiteX5146" fmla="*/ 4925128 w 8191242"/>
              <a:gd name="connsiteY5146" fmla="*/ 1859156 h 5359243"/>
              <a:gd name="connsiteX5147" fmla="*/ 4916676 w 8191242"/>
              <a:gd name="connsiteY5147" fmla="*/ 1860672 h 5359243"/>
              <a:gd name="connsiteX5148" fmla="*/ 4904246 w 8191242"/>
              <a:gd name="connsiteY5148" fmla="*/ 1859645 h 5359243"/>
              <a:gd name="connsiteX5149" fmla="*/ 4904220 w 8191242"/>
              <a:gd name="connsiteY5149" fmla="*/ 1859802 h 5359243"/>
              <a:gd name="connsiteX5150" fmla="*/ 4936391 w 8191242"/>
              <a:gd name="connsiteY5150" fmla="*/ 1867856 h 5359243"/>
              <a:gd name="connsiteX5151" fmla="*/ 4930737 w 8191242"/>
              <a:gd name="connsiteY5151" fmla="*/ 1890509 h 5359243"/>
              <a:gd name="connsiteX5152" fmla="*/ 4931827 w 8191242"/>
              <a:gd name="connsiteY5152" fmla="*/ 1893904 h 5359243"/>
              <a:gd name="connsiteX5153" fmla="*/ 4935625 w 8191242"/>
              <a:gd name="connsiteY5153" fmla="*/ 1899127 h 5359243"/>
              <a:gd name="connsiteX5154" fmla="*/ 4939257 w 8191242"/>
              <a:gd name="connsiteY5154" fmla="*/ 1895627 h 5359243"/>
              <a:gd name="connsiteX5155" fmla="*/ 4939650 w 8191242"/>
              <a:gd name="connsiteY5155" fmla="*/ 1891197 h 5359243"/>
              <a:gd name="connsiteX5156" fmla="*/ 4939407 w 8191242"/>
              <a:gd name="connsiteY5156" fmla="*/ 1887992 h 5359243"/>
              <a:gd name="connsiteX5157" fmla="*/ 4943303 w 8191242"/>
              <a:gd name="connsiteY5157" fmla="*/ 1879686 h 5359243"/>
              <a:gd name="connsiteX5158" fmla="*/ 4946631 w 8191242"/>
              <a:gd name="connsiteY5158" fmla="*/ 1878316 h 5359243"/>
              <a:gd name="connsiteX5159" fmla="*/ 4946258 w 8191242"/>
              <a:gd name="connsiteY5159" fmla="*/ 1876955 h 5359243"/>
              <a:gd name="connsiteX5160" fmla="*/ 4951171 w 8191242"/>
              <a:gd name="connsiteY5160" fmla="*/ 1874712 h 5359243"/>
              <a:gd name="connsiteX5161" fmla="*/ 4940414 w 8191242"/>
              <a:gd name="connsiteY5161" fmla="*/ 1864836 h 5359243"/>
              <a:gd name="connsiteX5162" fmla="*/ 4948079 w 8191242"/>
              <a:gd name="connsiteY5162" fmla="*/ 1861636 h 5359243"/>
              <a:gd name="connsiteX5163" fmla="*/ 5292938 w 8191242"/>
              <a:gd name="connsiteY5163" fmla="*/ 1854941 h 5359243"/>
              <a:gd name="connsiteX5164" fmla="*/ 5291870 w 8191242"/>
              <a:gd name="connsiteY5164" fmla="*/ 1855335 h 5359243"/>
              <a:gd name="connsiteX5165" fmla="*/ 5289354 w 8191242"/>
              <a:gd name="connsiteY5165" fmla="*/ 1855549 h 5359243"/>
              <a:gd name="connsiteX5166" fmla="*/ 5290106 w 8191242"/>
              <a:gd name="connsiteY5166" fmla="*/ 1857553 h 5359243"/>
              <a:gd name="connsiteX5167" fmla="*/ 5280656 w 8191242"/>
              <a:gd name="connsiteY5167" fmla="*/ 1859691 h 5359243"/>
              <a:gd name="connsiteX5168" fmla="*/ 5275337 w 8191242"/>
              <a:gd name="connsiteY5168" fmla="*/ 1856741 h 5359243"/>
              <a:gd name="connsiteX5169" fmla="*/ 5269711 w 8191242"/>
              <a:gd name="connsiteY5169" fmla="*/ 1857219 h 5359243"/>
              <a:gd name="connsiteX5170" fmla="*/ 5272970 w 8191242"/>
              <a:gd name="connsiteY5170" fmla="*/ 1863843 h 5359243"/>
              <a:gd name="connsiteX5171" fmla="*/ 5273255 w 8191242"/>
              <a:gd name="connsiteY5171" fmla="*/ 1867470 h 5359243"/>
              <a:gd name="connsiteX5172" fmla="*/ 5293249 w 8191242"/>
              <a:gd name="connsiteY5172" fmla="*/ 1857398 h 5359243"/>
              <a:gd name="connsiteX5173" fmla="*/ 6033198 w 8191242"/>
              <a:gd name="connsiteY5173" fmla="*/ 1853224 h 5359243"/>
              <a:gd name="connsiteX5174" fmla="*/ 6025391 w 8191242"/>
              <a:gd name="connsiteY5174" fmla="*/ 1855976 h 5359243"/>
              <a:gd name="connsiteX5175" fmla="*/ 6025637 w 8191242"/>
              <a:gd name="connsiteY5175" fmla="*/ 1858639 h 5359243"/>
              <a:gd name="connsiteX5176" fmla="*/ 6027579 w 8191242"/>
              <a:gd name="connsiteY5176" fmla="*/ 1868286 h 5359243"/>
              <a:gd name="connsiteX5177" fmla="*/ 6028885 w 8191242"/>
              <a:gd name="connsiteY5177" fmla="*/ 1864691 h 5359243"/>
              <a:gd name="connsiteX5178" fmla="*/ 6034409 w 8191242"/>
              <a:gd name="connsiteY5178" fmla="*/ 1871393 h 5359243"/>
              <a:gd name="connsiteX5179" fmla="*/ 5299280 w 8191242"/>
              <a:gd name="connsiteY5179" fmla="*/ 1852602 h 5359243"/>
              <a:gd name="connsiteX5180" fmla="*/ 5298171 w 8191242"/>
              <a:gd name="connsiteY5180" fmla="*/ 1853012 h 5359243"/>
              <a:gd name="connsiteX5181" fmla="*/ 5298171 w 8191242"/>
              <a:gd name="connsiteY5181" fmla="*/ 1854533 h 5359243"/>
              <a:gd name="connsiteX5182" fmla="*/ 5298171 w 8191242"/>
              <a:gd name="connsiteY5182" fmla="*/ 1854919 h 5359243"/>
              <a:gd name="connsiteX5183" fmla="*/ 5299813 w 8191242"/>
              <a:gd name="connsiteY5183" fmla="*/ 1854091 h 5359243"/>
              <a:gd name="connsiteX5184" fmla="*/ 7110847 w 8191242"/>
              <a:gd name="connsiteY5184" fmla="*/ 1850867 h 5359243"/>
              <a:gd name="connsiteX5185" fmla="*/ 7144041 w 8191242"/>
              <a:gd name="connsiteY5185" fmla="*/ 1882814 h 5359243"/>
              <a:gd name="connsiteX5186" fmla="*/ 7160635 w 8191242"/>
              <a:gd name="connsiteY5186" fmla="*/ 1946710 h 5359243"/>
              <a:gd name="connsiteX5187" fmla="*/ 7168934 w 8191242"/>
              <a:gd name="connsiteY5187" fmla="*/ 1978657 h 5359243"/>
              <a:gd name="connsiteX5188" fmla="*/ 7110847 w 8191242"/>
              <a:gd name="connsiteY5188" fmla="*/ 1850867 h 5359243"/>
              <a:gd name="connsiteX5189" fmla="*/ 7095357 w 8191242"/>
              <a:gd name="connsiteY5189" fmla="*/ 1850867 h 5359243"/>
              <a:gd name="connsiteX5190" fmla="*/ 7103103 w 8191242"/>
              <a:gd name="connsiteY5190" fmla="*/ 1890974 h 5359243"/>
              <a:gd name="connsiteX5191" fmla="*/ 7106987 w 8191242"/>
              <a:gd name="connsiteY5191" fmla="*/ 1887621 h 5359243"/>
              <a:gd name="connsiteX5192" fmla="*/ 7115688 w 8191242"/>
              <a:gd name="connsiteY5192" fmla="*/ 1916040 h 5359243"/>
              <a:gd name="connsiteX5193" fmla="*/ 7134082 w 8191242"/>
              <a:gd name="connsiteY5193" fmla="*/ 1963167 h 5359243"/>
              <a:gd name="connsiteX5194" fmla="*/ 7087613 w 8191242"/>
              <a:gd name="connsiteY5194" fmla="*/ 1898995 h 5359243"/>
              <a:gd name="connsiteX5195" fmla="*/ 7079868 w 8191242"/>
              <a:gd name="connsiteY5195" fmla="*/ 1866910 h 5359243"/>
              <a:gd name="connsiteX5196" fmla="*/ 7103103 w 8191242"/>
              <a:gd name="connsiteY5196" fmla="*/ 1907017 h 5359243"/>
              <a:gd name="connsiteX5197" fmla="*/ 7095357 w 8191242"/>
              <a:gd name="connsiteY5197" fmla="*/ 1850867 h 5359243"/>
              <a:gd name="connsiteX5198" fmla="*/ 4877624 w 8191242"/>
              <a:gd name="connsiteY5198" fmla="*/ 1850697 h 5359243"/>
              <a:gd name="connsiteX5199" fmla="*/ 4868556 w 8191242"/>
              <a:gd name="connsiteY5199" fmla="*/ 1857406 h 5359243"/>
              <a:gd name="connsiteX5200" fmla="*/ 4872530 w 8191242"/>
              <a:gd name="connsiteY5200" fmla="*/ 1864761 h 5359243"/>
              <a:gd name="connsiteX5201" fmla="*/ 4873597 w 8191242"/>
              <a:gd name="connsiteY5201" fmla="*/ 1867961 h 5359243"/>
              <a:gd name="connsiteX5202" fmla="*/ 4885688 w 8191242"/>
              <a:gd name="connsiteY5202" fmla="*/ 1866859 h 5359243"/>
              <a:gd name="connsiteX5203" fmla="*/ 4877624 w 8191242"/>
              <a:gd name="connsiteY5203" fmla="*/ 1850697 h 5359243"/>
              <a:gd name="connsiteX5204" fmla="*/ 5410825 w 8191242"/>
              <a:gd name="connsiteY5204" fmla="*/ 1850168 h 5359243"/>
              <a:gd name="connsiteX5205" fmla="*/ 5409657 w 8191242"/>
              <a:gd name="connsiteY5205" fmla="*/ 1851416 h 5359243"/>
              <a:gd name="connsiteX5206" fmla="*/ 5412779 w 8191242"/>
              <a:gd name="connsiteY5206" fmla="*/ 1853418 h 5359243"/>
              <a:gd name="connsiteX5207" fmla="*/ 5413535 w 8191242"/>
              <a:gd name="connsiteY5207" fmla="*/ 1854676 h 5359243"/>
              <a:gd name="connsiteX5208" fmla="*/ 5410825 w 8191242"/>
              <a:gd name="connsiteY5208" fmla="*/ 1858155 h 5359243"/>
              <a:gd name="connsiteX5209" fmla="*/ 5407941 w 8191242"/>
              <a:gd name="connsiteY5209" fmla="*/ 1855379 h 5359243"/>
              <a:gd name="connsiteX5210" fmla="*/ 5407941 w 8191242"/>
              <a:gd name="connsiteY5210" fmla="*/ 1864691 h 5359243"/>
              <a:gd name="connsiteX5211" fmla="*/ 5418214 w 8191242"/>
              <a:gd name="connsiteY5211" fmla="*/ 1862456 h 5359243"/>
              <a:gd name="connsiteX5212" fmla="*/ 5413535 w 8191242"/>
              <a:gd name="connsiteY5212" fmla="*/ 1854676 h 5359243"/>
              <a:gd name="connsiteX5213" fmla="*/ 5413937 w 8191242"/>
              <a:gd name="connsiteY5213" fmla="*/ 1854162 h 5359243"/>
              <a:gd name="connsiteX5214" fmla="*/ 5412779 w 8191242"/>
              <a:gd name="connsiteY5214" fmla="*/ 1853418 h 5359243"/>
              <a:gd name="connsiteX5215" fmla="*/ 4958925 w 8191242"/>
              <a:gd name="connsiteY5215" fmla="*/ 1850017 h 5359243"/>
              <a:gd name="connsiteX5216" fmla="*/ 4952925 w 8191242"/>
              <a:gd name="connsiteY5216" fmla="*/ 1852342 h 5359243"/>
              <a:gd name="connsiteX5217" fmla="*/ 4959474 w 8191242"/>
              <a:gd name="connsiteY5217" fmla="*/ 1858228 h 5359243"/>
              <a:gd name="connsiteX5218" fmla="*/ 4953804 w 8191242"/>
              <a:gd name="connsiteY5218" fmla="*/ 1863748 h 5359243"/>
              <a:gd name="connsiteX5219" fmla="*/ 4951230 w 8191242"/>
              <a:gd name="connsiteY5219" fmla="*/ 1863427 h 5359243"/>
              <a:gd name="connsiteX5220" fmla="*/ 4952350 w 8191242"/>
              <a:gd name="connsiteY5220" fmla="*/ 1874646 h 5359243"/>
              <a:gd name="connsiteX5221" fmla="*/ 4952660 w 8191242"/>
              <a:gd name="connsiteY5221" fmla="*/ 1875654 h 5359243"/>
              <a:gd name="connsiteX5222" fmla="*/ 4959514 w 8191242"/>
              <a:gd name="connsiteY5222" fmla="*/ 1866094 h 5359243"/>
              <a:gd name="connsiteX5223" fmla="*/ 4960501 w 8191242"/>
              <a:gd name="connsiteY5223" fmla="*/ 1851998 h 5359243"/>
              <a:gd name="connsiteX5224" fmla="*/ 4959474 w 8191242"/>
              <a:gd name="connsiteY5224" fmla="*/ 1851182 h 5359243"/>
              <a:gd name="connsiteX5225" fmla="*/ 5952449 w 8191242"/>
              <a:gd name="connsiteY5225" fmla="*/ 1849567 h 5359243"/>
              <a:gd name="connsiteX5226" fmla="*/ 5952016 w 8191242"/>
              <a:gd name="connsiteY5226" fmla="*/ 1850073 h 5359243"/>
              <a:gd name="connsiteX5227" fmla="*/ 5951851 w 8191242"/>
              <a:gd name="connsiteY5227" fmla="*/ 1849731 h 5359243"/>
              <a:gd name="connsiteX5228" fmla="*/ 5265913 w 8191242"/>
              <a:gd name="connsiteY5228" fmla="*/ 1849500 h 5359243"/>
              <a:gd name="connsiteX5229" fmla="*/ 5266225 w 8191242"/>
              <a:gd name="connsiteY5229" fmla="*/ 1850133 h 5359243"/>
              <a:gd name="connsiteX5230" fmla="*/ 5266732 w 8191242"/>
              <a:gd name="connsiteY5230" fmla="*/ 1850135 h 5359243"/>
              <a:gd name="connsiteX5231" fmla="*/ 5110170 w 8191242"/>
              <a:gd name="connsiteY5231" fmla="*/ 1848781 h 5359243"/>
              <a:gd name="connsiteX5232" fmla="*/ 5110363 w 8191242"/>
              <a:gd name="connsiteY5232" fmla="*/ 1849500 h 5359243"/>
              <a:gd name="connsiteX5233" fmla="*/ 5112381 w 8191242"/>
              <a:gd name="connsiteY5233" fmla="*/ 1849500 h 5359243"/>
              <a:gd name="connsiteX5234" fmla="*/ 5022496 w 8191242"/>
              <a:gd name="connsiteY5234" fmla="*/ 1842040 h 5359243"/>
              <a:gd name="connsiteX5235" fmla="*/ 5019954 w 8191242"/>
              <a:gd name="connsiteY5235" fmla="*/ 1852189 h 5359243"/>
              <a:gd name="connsiteX5236" fmla="*/ 5019544 w 8191242"/>
              <a:gd name="connsiteY5236" fmla="*/ 1854156 h 5359243"/>
              <a:gd name="connsiteX5237" fmla="*/ 5019953 w 8191242"/>
              <a:gd name="connsiteY5237" fmla="*/ 1856522 h 5359243"/>
              <a:gd name="connsiteX5238" fmla="*/ 5018590 w 8191242"/>
              <a:gd name="connsiteY5238" fmla="*/ 1858729 h 5359243"/>
              <a:gd name="connsiteX5239" fmla="*/ 5016271 w 8191242"/>
              <a:gd name="connsiteY5239" fmla="*/ 1869845 h 5359243"/>
              <a:gd name="connsiteX5240" fmla="*/ 5018793 w 8191242"/>
              <a:gd name="connsiteY5240" fmla="*/ 1867323 h 5359243"/>
              <a:gd name="connsiteX5241" fmla="*/ 5021460 w 8191242"/>
              <a:gd name="connsiteY5241" fmla="*/ 1866941 h 5359243"/>
              <a:gd name="connsiteX5242" fmla="*/ 5021971 w 8191242"/>
              <a:gd name="connsiteY5242" fmla="*/ 1859235 h 5359243"/>
              <a:gd name="connsiteX5243" fmla="*/ 5024280 w 8191242"/>
              <a:gd name="connsiteY5243" fmla="*/ 1849811 h 5359243"/>
              <a:gd name="connsiteX5244" fmla="*/ 4749805 w 8191242"/>
              <a:gd name="connsiteY5244" fmla="*/ 1841448 h 5359243"/>
              <a:gd name="connsiteX5245" fmla="*/ 4749805 w 8191242"/>
              <a:gd name="connsiteY5245" fmla="*/ 1842124 h 5359243"/>
              <a:gd name="connsiteX5246" fmla="*/ 4749805 w 8191242"/>
              <a:gd name="connsiteY5246" fmla="*/ 1856924 h 5359243"/>
              <a:gd name="connsiteX5247" fmla="*/ 4751222 w 8191242"/>
              <a:gd name="connsiteY5247" fmla="*/ 1861080 h 5359243"/>
              <a:gd name="connsiteX5248" fmla="*/ 4755163 w 8191242"/>
              <a:gd name="connsiteY5248" fmla="*/ 1865674 h 5359243"/>
              <a:gd name="connsiteX5249" fmla="*/ 4756801 w 8191242"/>
              <a:gd name="connsiteY5249" fmla="*/ 1869877 h 5359243"/>
              <a:gd name="connsiteX5250" fmla="*/ 4754743 w 8191242"/>
              <a:gd name="connsiteY5250" fmla="*/ 1871407 h 5359243"/>
              <a:gd name="connsiteX5251" fmla="*/ 4755690 w 8191242"/>
              <a:gd name="connsiteY5251" fmla="*/ 1874184 h 5359243"/>
              <a:gd name="connsiteX5252" fmla="*/ 4757700 w 8191242"/>
              <a:gd name="connsiteY5252" fmla="*/ 1872920 h 5359243"/>
              <a:gd name="connsiteX5253" fmla="*/ 4759955 w 8191242"/>
              <a:gd name="connsiteY5253" fmla="*/ 1872483 h 5359243"/>
              <a:gd name="connsiteX5254" fmla="*/ 4757838 w 8191242"/>
              <a:gd name="connsiteY5254" fmla="*/ 1871093 h 5359243"/>
              <a:gd name="connsiteX5255" fmla="*/ 4753586 w 8191242"/>
              <a:gd name="connsiteY5255" fmla="*/ 1851136 h 5359243"/>
              <a:gd name="connsiteX5256" fmla="*/ 4750403 w 8191242"/>
              <a:gd name="connsiteY5256" fmla="*/ 1842981 h 5359243"/>
              <a:gd name="connsiteX5257" fmla="*/ 4749805 w 8191242"/>
              <a:gd name="connsiteY5257" fmla="*/ 1842124 h 5359243"/>
              <a:gd name="connsiteX5258" fmla="*/ 4750039 w 8191242"/>
              <a:gd name="connsiteY5258" fmla="*/ 1842049 h 5359243"/>
              <a:gd name="connsiteX5259" fmla="*/ 5959595 w 8191242"/>
              <a:gd name="connsiteY5259" fmla="*/ 1841214 h 5359243"/>
              <a:gd name="connsiteX5260" fmla="*/ 5955723 w 8191242"/>
              <a:gd name="connsiteY5260" fmla="*/ 1848667 h 5359243"/>
              <a:gd name="connsiteX5261" fmla="*/ 5952449 w 8191242"/>
              <a:gd name="connsiteY5261" fmla="*/ 1849567 h 5359243"/>
              <a:gd name="connsiteX5262" fmla="*/ 4998799 w 8191242"/>
              <a:gd name="connsiteY5262" fmla="*/ 1840551 h 5359243"/>
              <a:gd name="connsiteX5263" fmla="*/ 4999794 w 8191242"/>
              <a:gd name="connsiteY5263" fmla="*/ 1842124 h 5359243"/>
              <a:gd name="connsiteX5264" fmla="*/ 4998854 w 8191242"/>
              <a:gd name="connsiteY5264" fmla="*/ 1842392 h 5359243"/>
              <a:gd name="connsiteX5265" fmla="*/ 6072997 w 8191242"/>
              <a:gd name="connsiteY5265" fmla="*/ 1840031 h 5359243"/>
              <a:gd name="connsiteX5266" fmla="*/ 6066139 w 8191242"/>
              <a:gd name="connsiteY5266" fmla="*/ 1841615 h 5359243"/>
              <a:gd name="connsiteX5267" fmla="*/ 6033372 w 8191242"/>
              <a:gd name="connsiteY5267" fmla="*/ 1853162 h 5359243"/>
              <a:gd name="connsiteX5268" fmla="*/ 6038860 w 8191242"/>
              <a:gd name="connsiteY5268" fmla="*/ 1862269 h 5359243"/>
              <a:gd name="connsiteX5269" fmla="*/ 6048661 w 8191242"/>
              <a:gd name="connsiteY5269" fmla="*/ 1899298 h 5359243"/>
              <a:gd name="connsiteX5270" fmla="*/ 6043822 w 8191242"/>
              <a:gd name="connsiteY5270" fmla="*/ 1893076 h 5359243"/>
              <a:gd name="connsiteX5271" fmla="*/ 6044004 w 8191242"/>
              <a:gd name="connsiteY5271" fmla="*/ 1893880 h 5359243"/>
              <a:gd name="connsiteX5272" fmla="*/ 6053077 w 8191242"/>
              <a:gd name="connsiteY5272" fmla="*/ 1904951 h 5359243"/>
              <a:gd name="connsiteX5273" fmla="*/ 6052068 w 8191242"/>
              <a:gd name="connsiteY5273" fmla="*/ 1891867 h 5359243"/>
              <a:gd name="connsiteX5274" fmla="*/ 6045467 w 8191242"/>
              <a:gd name="connsiteY5274" fmla="*/ 1873976 h 5359243"/>
              <a:gd name="connsiteX5275" fmla="*/ 6041706 w 8191242"/>
              <a:gd name="connsiteY5275" fmla="*/ 1867588 h 5359243"/>
              <a:gd name="connsiteX5276" fmla="*/ 6052182 w 8191242"/>
              <a:gd name="connsiteY5276" fmla="*/ 1872120 h 5359243"/>
              <a:gd name="connsiteX5277" fmla="*/ 6052317 w 8191242"/>
              <a:gd name="connsiteY5277" fmla="*/ 1872272 h 5359243"/>
              <a:gd name="connsiteX5278" fmla="*/ 6053077 w 8191242"/>
              <a:gd name="connsiteY5278" fmla="*/ 1864691 h 5359243"/>
              <a:gd name="connsiteX5279" fmla="*/ 6075757 w 8191242"/>
              <a:gd name="connsiteY5279" fmla="*/ 1864691 h 5359243"/>
              <a:gd name="connsiteX5280" fmla="*/ 6076305 w 8191242"/>
              <a:gd name="connsiteY5280" fmla="*/ 1867607 h 5359243"/>
              <a:gd name="connsiteX5281" fmla="*/ 6081574 w 8191242"/>
              <a:gd name="connsiteY5281" fmla="*/ 1858426 h 5359243"/>
              <a:gd name="connsiteX5282" fmla="*/ 6072997 w 8191242"/>
              <a:gd name="connsiteY5282" fmla="*/ 1840031 h 5359243"/>
              <a:gd name="connsiteX5283" fmla="*/ 4789893 w 8191242"/>
              <a:gd name="connsiteY5283" fmla="*/ 1838512 h 5359243"/>
              <a:gd name="connsiteX5284" fmla="*/ 4789371 w 8191242"/>
              <a:gd name="connsiteY5284" fmla="*/ 1848416 h 5359243"/>
              <a:gd name="connsiteX5285" fmla="*/ 4795735 w 8191242"/>
              <a:gd name="connsiteY5285" fmla="*/ 1857595 h 5359243"/>
              <a:gd name="connsiteX5286" fmla="*/ 4799540 w 8191242"/>
              <a:gd name="connsiteY5286" fmla="*/ 1859609 h 5359243"/>
              <a:gd name="connsiteX5287" fmla="*/ 4797009 w 8191242"/>
              <a:gd name="connsiteY5287" fmla="*/ 1859341 h 5359243"/>
              <a:gd name="connsiteX5288" fmla="*/ 4798883 w 8191242"/>
              <a:gd name="connsiteY5288" fmla="*/ 1861836 h 5359243"/>
              <a:gd name="connsiteX5289" fmla="*/ 4799540 w 8191242"/>
              <a:gd name="connsiteY5289" fmla="*/ 1859609 h 5359243"/>
              <a:gd name="connsiteX5290" fmla="*/ 4800398 w 8191242"/>
              <a:gd name="connsiteY5290" fmla="*/ 1859122 h 5359243"/>
              <a:gd name="connsiteX5291" fmla="*/ 4798191 w 8191242"/>
              <a:gd name="connsiteY5291" fmla="*/ 1858228 h 5359243"/>
              <a:gd name="connsiteX5292" fmla="*/ 4794158 w 8191242"/>
              <a:gd name="connsiteY5292" fmla="*/ 1846150 h 5359243"/>
              <a:gd name="connsiteX5293" fmla="*/ 4792252 w 8191242"/>
              <a:gd name="connsiteY5293" fmla="*/ 1840440 h 5359243"/>
              <a:gd name="connsiteX5294" fmla="*/ 4953399 w 8191242"/>
              <a:gd name="connsiteY5294" fmla="*/ 1838293 h 5359243"/>
              <a:gd name="connsiteX5295" fmla="*/ 4950709 w 8191242"/>
              <a:gd name="connsiteY5295" fmla="*/ 1839324 h 5359243"/>
              <a:gd name="connsiteX5296" fmla="*/ 4950079 w 8191242"/>
              <a:gd name="connsiteY5296" fmla="*/ 1844042 h 5359243"/>
              <a:gd name="connsiteX5297" fmla="*/ 4954090 w 8191242"/>
              <a:gd name="connsiteY5297" fmla="*/ 1844762 h 5359243"/>
              <a:gd name="connsiteX5298" fmla="*/ 4956172 w 8191242"/>
              <a:gd name="connsiteY5298" fmla="*/ 1844176 h 5359243"/>
              <a:gd name="connsiteX5299" fmla="*/ 4866735 w 8191242"/>
              <a:gd name="connsiteY5299" fmla="*/ 1838098 h 5359243"/>
              <a:gd name="connsiteX5300" fmla="*/ 4857463 w 8191242"/>
              <a:gd name="connsiteY5300" fmla="*/ 1839949 h 5359243"/>
              <a:gd name="connsiteX5301" fmla="*/ 4857663 w 8191242"/>
              <a:gd name="connsiteY5301" fmla="*/ 1840443 h 5359243"/>
              <a:gd name="connsiteX5302" fmla="*/ 4859408 w 8191242"/>
              <a:gd name="connsiteY5302" fmla="*/ 1845094 h 5359243"/>
              <a:gd name="connsiteX5303" fmla="*/ 4862130 w 8191242"/>
              <a:gd name="connsiteY5303" fmla="*/ 1844004 h 5359243"/>
              <a:gd name="connsiteX5304" fmla="*/ 4870990 w 8191242"/>
              <a:gd name="connsiteY5304" fmla="*/ 1841656 h 5359243"/>
              <a:gd name="connsiteX5305" fmla="*/ 4869336 w 8191242"/>
              <a:gd name="connsiteY5305" fmla="*/ 1839221 h 5359243"/>
              <a:gd name="connsiteX5306" fmla="*/ 5489387 w 8191242"/>
              <a:gd name="connsiteY5306" fmla="*/ 1836650 h 5359243"/>
              <a:gd name="connsiteX5307" fmla="*/ 5492315 w 8191242"/>
              <a:gd name="connsiteY5307" fmla="*/ 1851854 h 5359243"/>
              <a:gd name="connsiteX5308" fmla="*/ 5493419 w 8191242"/>
              <a:gd name="connsiteY5308" fmla="*/ 1851356 h 5359243"/>
              <a:gd name="connsiteX5309" fmla="*/ 4980700 w 8191242"/>
              <a:gd name="connsiteY5309" fmla="*/ 1836003 h 5359243"/>
              <a:gd name="connsiteX5310" fmla="*/ 4975883 w 8191242"/>
              <a:gd name="connsiteY5310" fmla="*/ 1840085 h 5359243"/>
              <a:gd name="connsiteX5311" fmla="*/ 4976167 w 8191242"/>
              <a:gd name="connsiteY5311" fmla="*/ 1841506 h 5359243"/>
              <a:gd name="connsiteX5312" fmla="*/ 4976972 w 8191242"/>
              <a:gd name="connsiteY5312" fmla="*/ 1843002 h 5359243"/>
              <a:gd name="connsiteX5313" fmla="*/ 7973400 w 8191242"/>
              <a:gd name="connsiteY5313" fmla="*/ 1835377 h 5359243"/>
              <a:gd name="connsiteX5314" fmla="*/ 7989498 w 8191242"/>
              <a:gd name="connsiteY5314" fmla="*/ 1859339 h 5359243"/>
              <a:gd name="connsiteX5315" fmla="*/ 8086080 w 8191242"/>
              <a:gd name="connsiteY5315" fmla="*/ 1843364 h 5359243"/>
              <a:gd name="connsiteX5316" fmla="*/ 8102176 w 8191242"/>
              <a:gd name="connsiteY5316" fmla="*/ 1867326 h 5359243"/>
              <a:gd name="connsiteX5317" fmla="*/ 7892916 w 8191242"/>
              <a:gd name="connsiteY5317" fmla="*/ 1891286 h 5359243"/>
              <a:gd name="connsiteX5318" fmla="*/ 7836576 w 8191242"/>
              <a:gd name="connsiteY5318" fmla="*/ 1907259 h 5359243"/>
              <a:gd name="connsiteX5319" fmla="*/ 7812432 w 8191242"/>
              <a:gd name="connsiteY5319" fmla="*/ 1915245 h 5359243"/>
              <a:gd name="connsiteX5320" fmla="*/ 7812432 w 8191242"/>
              <a:gd name="connsiteY5320" fmla="*/ 1931220 h 5359243"/>
              <a:gd name="connsiteX5321" fmla="*/ 7739994 w 8191242"/>
              <a:gd name="connsiteY5321" fmla="*/ 1931220 h 5359243"/>
              <a:gd name="connsiteX5322" fmla="*/ 7731313 w 8191242"/>
              <a:gd name="connsiteY5322" fmla="*/ 1937323 h 5359243"/>
              <a:gd name="connsiteX5323" fmla="*/ 7725910 w 8191242"/>
              <a:gd name="connsiteY5323" fmla="*/ 1921236 h 5359243"/>
              <a:gd name="connsiteX5324" fmla="*/ 7731947 w 8191242"/>
              <a:gd name="connsiteY5324" fmla="*/ 1915245 h 5359243"/>
              <a:gd name="connsiteX5325" fmla="*/ 7764141 w 8191242"/>
              <a:gd name="connsiteY5325" fmla="*/ 1923234 h 5359243"/>
              <a:gd name="connsiteX5326" fmla="*/ 7764141 w 8191242"/>
              <a:gd name="connsiteY5326" fmla="*/ 1907259 h 5359243"/>
              <a:gd name="connsiteX5327" fmla="*/ 7772188 w 8191242"/>
              <a:gd name="connsiteY5327" fmla="*/ 1923234 h 5359243"/>
              <a:gd name="connsiteX5328" fmla="*/ 7790298 w 8191242"/>
              <a:gd name="connsiteY5328" fmla="*/ 1894282 h 5359243"/>
              <a:gd name="connsiteX5329" fmla="*/ 7792737 w 8191242"/>
              <a:gd name="connsiteY5329" fmla="*/ 1880156 h 5359243"/>
              <a:gd name="connsiteX5330" fmla="*/ 7785336 w 8191242"/>
              <a:gd name="connsiteY5330" fmla="*/ 1873677 h 5359243"/>
              <a:gd name="connsiteX5331" fmla="*/ 7771716 w 8191242"/>
              <a:gd name="connsiteY5331" fmla="*/ 1866908 h 5359243"/>
              <a:gd name="connsiteX5332" fmla="*/ 7715212 w 8191242"/>
              <a:gd name="connsiteY5332" fmla="*/ 1882951 h 5359243"/>
              <a:gd name="connsiteX5333" fmla="*/ 7674851 w 8191242"/>
              <a:gd name="connsiteY5333" fmla="*/ 1874931 h 5359243"/>
              <a:gd name="connsiteX5334" fmla="*/ 7666779 w 8191242"/>
              <a:gd name="connsiteY5334" fmla="*/ 1890972 h 5359243"/>
              <a:gd name="connsiteX5335" fmla="*/ 7674851 w 8191242"/>
              <a:gd name="connsiteY5335" fmla="*/ 1907014 h 5359243"/>
              <a:gd name="connsiteX5336" fmla="*/ 7663752 w 8191242"/>
              <a:gd name="connsiteY5336" fmla="*/ 1895987 h 5359243"/>
              <a:gd name="connsiteX5337" fmla="*/ 7658932 w 8191242"/>
              <a:gd name="connsiteY5337" fmla="*/ 1868208 h 5359243"/>
              <a:gd name="connsiteX5338" fmla="*/ 7709158 w 8191242"/>
              <a:gd name="connsiteY5338" fmla="*/ 1859890 h 5359243"/>
              <a:gd name="connsiteX5339" fmla="*/ 7787859 w 8191242"/>
              <a:gd name="connsiteY5339" fmla="*/ 1850865 h 5359243"/>
              <a:gd name="connsiteX5340" fmla="*/ 7794920 w 8191242"/>
              <a:gd name="connsiteY5340" fmla="*/ 1866908 h 5359243"/>
              <a:gd name="connsiteX5341" fmla="*/ 7794950 w 8191242"/>
              <a:gd name="connsiteY5341" fmla="*/ 1867356 h 5359243"/>
              <a:gd name="connsiteX5342" fmla="*/ 7796335 w 8191242"/>
              <a:gd name="connsiteY5342" fmla="*/ 1859339 h 5359243"/>
              <a:gd name="connsiteX5343" fmla="*/ 7973400 w 8191242"/>
              <a:gd name="connsiteY5343" fmla="*/ 1835377 h 5359243"/>
              <a:gd name="connsiteX5344" fmla="*/ 5724535 w 8191242"/>
              <a:gd name="connsiteY5344" fmla="*/ 1835375 h 5359243"/>
              <a:gd name="connsiteX5345" fmla="*/ 5732280 w 8191242"/>
              <a:gd name="connsiteY5345" fmla="*/ 1850865 h 5359243"/>
              <a:gd name="connsiteX5346" fmla="*/ 5716790 w 8191242"/>
              <a:gd name="connsiteY5346" fmla="*/ 1858609 h 5359243"/>
              <a:gd name="connsiteX5347" fmla="*/ 5716790 w 8191242"/>
              <a:gd name="connsiteY5347" fmla="*/ 1843120 h 5359243"/>
              <a:gd name="connsiteX5348" fmla="*/ 5724535 w 8191242"/>
              <a:gd name="connsiteY5348" fmla="*/ 1835375 h 5359243"/>
              <a:gd name="connsiteX5349" fmla="*/ 5144113 w 8191242"/>
              <a:gd name="connsiteY5349" fmla="*/ 1834932 h 5359243"/>
              <a:gd name="connsiteX5350" fmla="*/ 5142278 w 8191242"/>
              <a:gd name="connsiteY5350" fmla="*/ 1836804 h 5359243"/>
              <a:gd name="connsiteX5351" fmla="*/ 5142556 w 8191242"/>
              <a:gd name="connsiteY5351" fmla="*/ 1837674 h 5359243"/>
              <a:gd name="connsiteX5352" fmla="*/ 5140394 w 8191242"/>
              <a:gd name="connsiteY5352" fmla="*/ 1839113 h 5359243"/>
              <a:gd name="connsiteX5353" fmla="*/ 5142128 w 8191242"/>
              <a:gd name="connsiteY5353" fmla="*/ 1842569 h 5359243"/>
              <a:gd name="connsiteX5354" fmla="*/ 5140191 w 8191242"/>
              <a:gd name="connsiteY5354" fmla="*/ 1840587 h 5359243"/>
              <a:gd name="connsiteX5355" fmla="*/ 5139480 w 8191242"/>
              <a:gd name="connsiteY5355" fmla="*/ 1848969 h 5359243"/>
              <a:gd name="connsiteX5356" fmla="*/ 5144949 w 8191242"/>
              <a:gd name="connsiteY5356" fmla="*/ 1857553 h 5359243"/>
              <a:gd name="connsiteX5357" fmla="*/ 5144949 w 8191242"/>
              <a:gd name="connsiteY5357" fmla="*/ 1835908 h 5359243"/>
              <a:gd name="connsiteX5358" fmla="*/ 5032051 w 8191242"/>
              <a:gd name="connsiteY5358" fmla="*/ 1834072 h 5359243"/>
              <a:gd name="connsiteX5359" fmla="*/ 5027374 w 8191242"/>
              <a:gd name="connsiteY5359" fmla="*/ 1835770 h 5359243"/>
              <a:gd name="connsiteX5360" fmla="*/ 5028671 w 8191242"/>
              <a:gd name="connsiteY5360" fmla="*/ 1838548 h 5359243"/>
              <a:gd name="connsiteX5361" fmla="*/ 5152948 w 8191242"/>
              <a:gd name="connsiteY5361" fmla="*/ 1833206 h 5359243"/>
              <a:gd name="connsiteX5362" fmla="*/ 5159168 w 8191242"/>
              <a:gd name="connsiteY5362" fmla="*/ 1842569 h 5359243"/>
              <a:gd name="connsiteX5363" fmla="*/ 5158027 w 8191242"/>
              <a:gd name="connsiteY5363" fmla="*/ 1843679 h 5359243"/>
              <a:gd name="connsiteX5364" fmla="*/ 5169142 w 8191242"/>
              <a:gd name="connsiteY5364" fmla="*/ 1857553 h 5359243"/>
              <a:gd name="connsiteX5365" fmla="*/ 5149989 w 8191242"/>
              <a:gd name="connsiteY5365" fmla="*/ 1864598 h 5359243"/>
              <a:gd name="connsiteX5366" fmla="*/ 5147022 w 8191242"/>
              <a:gd name="connsiteY5366" fmla="*/ 1865944 h 5359243"/>
              <a:gd name="connsiteX5367" fmla="*/ 5149610 w 8191242"/>
              <a:gd name="connsiteY5367" fmla="*/ 1865525 h 5359243"/>
              <a:gd name="connsiteX5368" fmla="*/ 5153013 w 8191242"/>
              <a:gd name="connsiteY5368" fmla="*/ 1890437 h 5359243"/>
              <a:gd name="connsiteX5369" fmla="*/ 5169142 w 8191242"/>
              <a:gd name="connsiteY5369" fmla="*/ 1882384 h 5359243"/>
              <a:gd name="connsiteX5370" fmla="*/ 5174979 w 8191242"/>
              <a:gd name="connsiteY5370" fmla="*/ 1877901 h 5359243"/>
              <a:gd name="connsiteX5371" fmla="*/ 5174182 w 8191242"/>
              <a:gd name="connsiteY5371" fmla="*/ 1873656 h 5359243"/>
              <a:gd name="connsiteX5372" fmla="*/ 5177206 w 8191242"/>
              <a:gd name="connsiteY5372" fmla="*/ 1857553 h 5359243"/>
              <a:gd name="connsiteX5373" fmla="*/ 5163093 w 8191242"/>
              <a:gd name="connsiteY5373" fmla="*/ 1841450 h 5359243"/>
              <a:gd name="connsiteX5374" fmla="*/ 5159485 w 8191242"/>
              <a:gd name="connsiteY5374" fmla="*/ 1833810 h 5359243"/>
              <a:gd name="connsiteX5375" fmla="*/ 5158254 w 8191242"/>
              <a:gd name="connsiteY5375" fmla="*/ 1833693 h 5359243"/>
              <a:gd name="connsiteX5376" fmla="*/ 5429413 w 8191242"/>
              <a:gd name="connsiteY5376" fmla="*/ 1833024 h 5359243"/>
              <a:gd name="connsiteX5377" fmla="*/ 5428480 w 8191242"/>
              <a:gd name="connsiteY5377" fmla="*/ 1833238 h 5359243"/>
              <a:gd name="connsiteX5378" fmla="*/ 5426825 w 8191242"/>
              <a:gd name="connsiteY5378" fmla="*/ 1835274 h 5359243"/>
              <a:gd name="connsiteX5379" fmla="*/ 5427811 w 8191242"/>
              <a:gd name="connsiteY5379" fmla="*/ 1834756 h 5359243"/>
              <a:gd name="connsiteX5380" fmla="*/ 5001911 w 8191242"/>
              <a:gd name="connsiteY5380" fmla="*/ 1832952 h 5359243"/>
              <a:gd name="connsiteX5381" fmla="*/ 4998733 w 8191242"/>
              <a:gd name="connsiteY5381" fmla="*/ 1834450 h 5359243"/>
              <a:gd name="connsiteX5382" fmla="*/ 4998787 w 8191242"/>
              <a:gd name="connsiteY5382" fmla="*/ 1840111 h 5359243"/>
              <a:gd name="connsiteX5383" fmla="*/ 4998799 w 8191242"/>
              <a:gd name="connsiteY5383" fmla="*/ 1840551 h 5359243"/>
              <a:gd name="connsiteX5384" fmla="*/ 4994394 w 8191242"/>
              <a:gd name="connsiteY5384" fmla="*/ 1833588 h 5359243"/>
              <a:gd name="connsiteX5385" fmla="*/ 4990429 w 8191242"/>
              <a:gd name="connsiteY5385" fmla="*/ 1833120 h 5359243"/>
              <a:gd name="connsiteX5386" fmla="*/ 4984648 w 8191242"/>
              <a:gd name="connsiteY5386" fmla="*/ 1835638 h 5359243"/>
              <a:gd name="connsiteX5387" fmla="*/ 4989371 w 8191242"/>
              <a:gd name="connsiteY5387" fmla="*/ 1845098 h 5359243"/>
              <a:gd name="connsiteX5388" fmla="*/ 4998854 w 8191242"/>
              <a:gd name="connsiteY5388" fmla="*/ 1842392 h 5359243"/>
              <a:gd name="connsiteX5389" fmla="*/ 4999794 w 8191242"/>
              <a:gd name="connsiteY5389" fmla="*/ 1874332 h 5359243"/>
              <a:gd name="connsiteX5390" fmla="*/ 4999465 w 8191242"/>
              <a:gd name="connsiteY5390" fmla="*/ 1874239 h 5359243"/>
              <a:gd name="connsiteX5391" fmla="*/ 5000733 w 8191242"/>
              <a:gd name="connsiteY5391" fmla="*/ 1892019 h 5359243"/>
              <a:gd name="connsiteX5392" fmla="*/ 5011791 w 8191242"/>
              <a:gd name="connsiteY5392" fmla="*/ 1890005 h 5359243"/>
              <a:gd name="connsiteX5393" fmla="*/ 5016653 w 8191242"/>
              <a:gd name="connsiteY5393" fmla="*/ 1876370 h 5359243"/>
              <a:gd name="connsiteX5394" fmla="*/ 5013173 w 8191242"/>
              <a:gd name="connsiteY5394" fmla="*/ 1874666 h 5359243"/>
              <a:gd name="connsiteX5395" fmla="*/ 5007858 w 8191242"/>
              <a:gd name="connsiteY5395" fmla="*/ 1882384 h 5359243"/>
              <a:gd name="connsiteX5396" fmla="*/ 5005843 w 8191242"/>
              <a:gd name="connsiteY5396" fmla="*/ 1864267 h 5359243"/>
              <a:gd name="connsiteX5397" fmla="*/ 5006941 w 8191242"/>
              <a:gd name="connsiteY5397" fmla="*/ 1861945 h 5359243"/>
              <a:gd name="connsiteX5398" fmla="*/ 5006476 w 8191242"/>
              <a:gd name="connsiteY5398" fmla="*/ 1860455 h 5359243"/>
              <a:gd name="connsiteX5399" fmla="*/ 5002391 w 8191242"/>
              <a:gd name="connsiteY5399" fmla="*/ 1843151 h 5359243"/>
              <a:gd name="connsiteX5400" fmla="*/ 5399877 w 8191242"/>
              <a:gd name="connsiteY5400" fmla="*/ 1832482 h 5359243"/>
              <a:gd name="connsiteX5401" fmla="*/ 5391814 w 8191242"/>
              <a:gd name="connsiteY5401" fmla="*/ 1840534 h 5359243"/>
              <a:gd name="connsiteX5402" fmla="*/ 5386797 w 8191242"/>
              <a:gd name="connsiteY5402" fmla="*/ 1845543 h 5359243"/>
              <a:gd name="connsiteX5403" fmla="*/ 5393230 w 8191242"/>
              <a:gd name="connsiteY5403" fmla="*/ 1848669 h 5359243"/>
              <a:gd name="connsiteX5404" fmla="*/ 5395090 w 8191242"/>
              <a:gd name="connsiteY5404" fmla="*/ 1847454 h 5359243"/>
              <a:gd name="connsiteX5405" fmla="*/ 5398305 w 8191242"/>
              <a:gd name="connsiteY5405" fmla="*/ 1853621 h 5359243"/>
              <a:gd name="connsiteX5406" fmla="*/ 5400053 w 8191242"/>
              <a:gd name="connsiteY5406" fmla="*/ 1855763 h 5359243"/>
              <a:gd name="connsiteX5407" fmla="*/ 5400885 w 8191242"/>
              <a:gd name="connsiteY5407" fmla="*/ 1851606 h 5359243"/>
              <a:gd name="connsiteX5408" fmla="*/ 5402878 w 8191242"/>
              <a:gd name="connsiteY5408" fmla="*/ 1848480 h 5359243"/>
              <a:gd name="connsiteX5409" fmla="*/ 5404601 w 8191242"/>
              <a:gd name="connsiteY5409" fmla="*/ 1840185 h 5359243"/>
              <a:gd name="connsiteX5410" fmla="*/ 5394227 w 8191242"/>
              <a:gd name="connsiteY5410" fmla="*/ 1842182 h 5359243"/>
              <a:gd name="connsiteX5411" fmla="*/ 5401606 w 8191242"/>
              <a:gd name="connsiteY5411" fmla="*/ 1834208 h 5359243"/>
              <a:gd name="connsiteX5412" fmla="*/ 4975475 w 8191242"/>
              <a:gd name="connsiteY5412" fmla="*/ 1832059 h 5359243"/>
              <a:gd name="connsiteX5413" fmla="*/ 4974379 w 8191242"/>
              <a:gd name="connsiteY5413" fmla="*/ 1832552 h 5359243"/>
              <a:gd name="connsiteX5414" fmla="*/ 4975358 w 8191242"/>
              <a:gd name="connsiteY5414" fmla="*/ 1837454 h 5359243"/>
              <a:gd name="connsiteX5415" fmla="*/ 4981214 w 8191242"/>
              <a:gd name="connsiteY5415" fmla="*/ 1835037 h 5359243"/>
              <a:gd name="connsiteX5416" fmla="*/ 4981952 w 8191242"/>
              <a:gd name="connsiteY5416" fmla="*/ 1833651 h 5359243"/>
              <a:gd name="connsiteX5417" fmla="*/ 7288191 w 8191242"/>
              <a:gd name="connsiteY5417" fmla="*/ 1831540 h 5359243"/>
              <a:gd name="connsiteX5418" fmla="*/ 7290421 w 8191242"/>
              <a:gd name="connsiteY5418" fmla="*/ 1839837 h 5359243"/>
              <a:gd name="connsiteX5419" fmla="*/ 7290095 w 8191242"/>
              <a:gd name="connsiteY5419" fmla="*/ 1840863 h 5359243"/>
              <a:gd name="connsiteX5420" fmla="*/ 7287393 w 8191242"/>
              <a:gd name="connsiteY5420" fmla="*/ 1834824 h 5359243"/>
              <a:gd name="connsiteX5421" fmla="*/ 4897629 w 8191242"/>
              <a:gd name="connsiteY5421" fmla="*/ 1831434 h 5359243"/>
              <a:gd name="connsiteX5422" fmla="*/ 4897385 w 8191242"/>
              <a:gd name="connsiteY5422" fmla="*/ 1832233 h 5359243"/>
              <a:gd name="connsiteX5423" fmla="*/ 4895498 w 8191242"/>
              <a:gd name="connsiteY5423" fmla="*/ 1834822 h 5359243"/>
              <a:gd name="connsiteX5424" fmla="*/ 4895465 w 8191242"/>
              <a:gd name="connsiteY5424" fmla="*/ 1835171 h 5359243"/>
              <a:gd name="connsiteX5425" fmla="*/ 4898713 w 8191242"/>
              <a:gd name="connsiteY5425" fmla="*/ 1834309 h 5359243"/>
              <a:gd name="connsiteX5426" fmla="*/ 5117457 w 8191242"/>
              <a:gd name="connsiteY5426" fmla="*/ 1830940 h 5359243"/>
              <a:gd name="connsiteX5427" fmla="*/ 5118742 w 8191242"/>
              <a:gd name="connsiteY5427" fmla="*/ 1845475 h 5359243"/>
              <a:gd name="connsiteX5428" fmla="*/ 5112694 w 8191242"/>
              <a:gd name="connsiteY5428" fmla="*/ 1873656 h 5359243"/>
              <a:gd name="connsiteX5429" fmla="*/ 5128823 w 8191242"/>
              <a:gd name="connsiteY5429" fmla="*/ 1881709 h 5359243"/>
              <a:gd name="connsiteX5430" fmla="*/ 5124790 w 8191242"/>
              <a:gd name="connsiteY5430" fmla="*/ 1851514 h 5359243"/>
              <a:gd name="connsiteX5431" fmla="*/ 5123764 w 8191242"/>
              <a:gd name="connsiteY5431" fmla="*/ 1840749 h 5359243"/>
              <a:gd name="connsiteX5432" fmla="*/ 5007883 w 8191242"/>
              <a:gd name="connsiteY5432" fmla="*/ 1830134 h 5359243"/>
              <a:gd name="connsiteX5433" fmla="*/ 5007619 w 8191242"/>
              <a:gd name="connsiteY5433" fmla="*/ 1830260 h 5359243"/>
              <a:gd name="connsiteX5434" fmla="*/ 5006748 w 8191242"/>
              <a:gd name="connsiteY5434" fmla="*/ 1840004 h 5359243"/>
              <a:gd name="connsiteX5435" fmla="*/ 5008926 w 8191242"/>
              <a:gd name="connsiteY5435" fmla="*/ 1847477 h 5359243"/>
              <a:gd name="connsiteX5436" fmla="*/ 5012358 w 8191242"/>
              <a:gd name="connsiteY5436" fmla="*/ 1845773 h 5359243"/>
              <a:gd name="connsiteX5437" fmla="*/ 4811043 w 8191242"/>
              <a:gd name="connsiteY5437" fmla="*/ 1829669 h 5359243"/>
              <a:gd name="connsiteX5438" fmla="*/ 4808850 w 8191242"/>
              <a:gd name="connsiteY5438" fmla="*/ 1835373 h 5359243"/>
              <a:gd name="connsiteX5439" fmla="*/ 4811988 w 8191242"/>
              <a:gd name="connsiteY5439" fmla="*/ 1843151 h 5359243"/>
              <a:gd name="connsiteX5440" fmla="*/ 4814899 w 8191242"/>
              <a:gd name="connsiteY5440" fmla="*/ 1850370 h 5359243"/>
              <a:gd name="connsiteX5441" fmla="*/ 4817343 w 8191242"/>
              <a:gd name="connsiteY5441" fmla="*/ 1851182 h 5359243"/>
              <a:gd name="connsiteX5442" fmla="*/ 4816252 w 8191242"/>
              <a:gd name="connsiteY5442" fmla="*/ 1853724 h 5359243"/>
              <a:gd name="connsiteX5443" fmla="*/ 4817394 w 8191242"/>
              <a:gd name="connsiteY5443" fmla="*/ 1856553 h 5359243"/>
              <a:gd name="connsiteX5444" fmla="*/ 4825405 w 8191242"/>
              <a:gd name="connsiteY5444" fmla="*/ 1852189 h 5359243"/>
              <a:gd name="connsiteX5445" fmla="*/ 4827660 w 8191242"/>
              <a:gd name="connsiteY5445" fmla="*/ 1844085 h 5359243"/>
              <a:gd name="connsiteX5446" fmla="*/ 4826414 w 8191242"/>
              <a:gd name="connsiteY5446" fmla="*/ 1842454 h 5359243"/>
              <a:gd name="connsiteX5447" fmla="*/ 4821447 w 8191242"/>
              <a:gd name="connsiteY5447" fmla="*/ 1836759 h 5359243"/>
              <a:gd name="connsiteX5448" fmla="*/ 4822381 w 8191242"/>
              <a:gd name="connsiteY5448" fmla="*/ 1842124 h 5359243"/>
              <a:gd name="connsiteX5449" fmla="*/ 4811043 w 8191242"/>
              <a:gd name="connsiteY5449" fmla="*/ 1829669 h 5359243"/>
              <a:gd name="connsiteX5450" fmla="*/ 5065884 w 8191242"/>
              <a:gd name="connsiteY5450" fmla="*/ 1829396 h 5359243"/>
              <a:gd name="connsiteX5451" fmla="*/ 5072819 w 8191242"/>
              <a:gd name="connsiteY5451" fmla="*/ 1853872 h 5359243"/>
              <a:gd name="connsiteX5452" fmla="*/ 5083468 w 8191242"/>
              <a:gd name="connsiteY5452" fmla="*/ 1889966 h 5359243"/>
              <a:gd name="connsiteX5453" fmla="*/ 5084789 w 8191242"/>
              <a:gd name="connsiteY5453" fmla="*/ 1898802 h 5359243"/>
              <a:gd name="connsiteX5454" fmla="*/ 5090717 w 8191242"/>
              <a:gd name="connsiteY5454" fmla="*/ 1898951 h 5359243"/>
              <a:gd name="connsiteX5455" fmla="*/ 5091526 w 8191242"/>
              <a:gd name="connsiteY5455" fmla="*/ 1883722 h 5359243"/>
              <a:gd name="connsiteX5456" fmla="*/ 5090896 w 8191242"/>
              <a:gd name="connsiteY5456" fmla="*/ 1864095 h 5359243"/>
              <a:gd name="connsiteX5457" fmla="*/ 5080567 w 8191242"/>
              <a:gd name="connsiteY5457" fmla="*/ 1841729 h 5359243"/>
              <a:gd name="connsiteX5458" fmla="*/ 5077848 w 8191242"/>
              <a:gd name="connsiteY5458" fmla="*/ 1843120 h 5359243"/>
              <a:gd name="connsiteX5459" fmla="*/ 5078489 w 8191242"/>
              <a:gd name="connsiteY5459" fmla="*/ 1841448 h 5359243"/>
              <a:gd name="connsiteX5460" fmla="*/ 5072373 w 8191242"/>
              <a:gd name="connsiteY5460" fmla="*/ 1841448 h 5359243"/>
              <a:gd name="connsiteX5461" fmla="*/ 5078298 w 8191242"/>
              <a:gd name="connsiteY5461" fmla="*/ 1837223 h 5359243"/>
              <a:gd name="connsiteX5462" fmla="*/ 5068945 w 8191242"/>
              <a:gd name="connsiteY5462" fmla="*/ 1829701 h 5359243"/>
              <a:gd name="connsiteX5463" fmla="*/ 5049584 w 8191242"/>
              <a:gd name="connsiteY5463" fmla="*/ 1827764 h 5359243"/>
              <a:gd name="connsiteX5464" fmla="*/ 5051902 w 8191242"/>
              <a:gd name="connsiteY5464" fmla="*/ 1827996 h 5359243"/>
              <a:gd name="connsiteX5465" fmla="*/ 5052212 w 8191242"/>
              <a:gd name="connsiteY5465" fmla="*/ 1828480 h 5359243"/>
              <a:gd name="connsiteX5466" fmla="*/ 6081521 w 8191242"/>
              <a:gd name="connsiteY5466" fmla="*/ 1825452 h 5359243"/>
              <a:gd name="connsiteX5467" fmla="*/ 6092413 w 8191242"/>
              <a:gd name="connsiteY5467" fmla="*/ 1827630 h 5359243"/>
              <a:gd name="connsiteX5468" fmla="*/ 6076923 w 8191242"/>
              <a:gd name="connsiteY5468" fmla="*/ 1827630 h 5359243"/>
              <a:gd name="connsiteX5469" fmla="*/ 6081521 w 8191242"/>
              <a:gd name="connsiteY5469" fmla="*/ 1825452 h 5359243"/>
              <a:gd name="connsiteX5470" fmla="*/ 4771080 w 8191242"/>
              <a:gd name="connsiteY5470" fmla="*/ 1825292 h 5359243"/>
              <a:gd name="connsiteX5471" fmla="*/ 4771982 w 8191242"/>
              <a:gd name="connsiteY5471" fmla="*/ 1826352 h 5359243"/>
              <a:gd name="connsiteX5472" fmla="*/ 4773729 w 8191242"/>
              <a:gd name="connsiteY5472" fmla="*/ 1828970 h 5359243"/>
              <a:gd name="connsiteX5473" fmla="*/ 4773998 w 8191242"/>
              <a:gd name="connsiteY5473" fmla="*/ 1826019 h 5359243"/>
              <a:gd name="connsiteX5474" fmla="*/ 5466449 w 8191242"/>
              <a:gd name="connsiteY5474" fmla="*/ 1824775 h 5359243"/>
              <a:gd name="connsiteX5475" fmla="*/ 5449270 w 8191242"/>
              <a:gd name="connsiteY5475" fmla="*/ 1828458 h 5359243"/>
              <a:gd name="connsiteX5476" fmla="*/ 5435720 w 8191242"/>
              <a:gd name="connsiteY5476" fmla="*/ 1831573 h 5359243"/>
              <a:gd name="connsiteX5477" fmla="*/ 5435720 w 8191242"/>
              <a:gd name="connsiteY5477" fmla="*/ 1837190 h 5359243"/>
              <a:gd name="connsiteX5478" fmla="*/ 5435720 w 8191242"/>
              <a:gd name="connsiteY5478" fmla="*/ 1842182 h 5359243"/>
              <a:gd name="connsiteX5479" fmla="*/ 5425347 w 8191242"/>
              <a:gd name="connsiteY5479" fmla="*/ 1848172 h 5359243"/>
              <a:gd name="connsiteX5480" fmla="*/ 5426781 w 8191242"/>
              <a:gd name="connsiteY5480" fmla="*/ 1860592 h 5359243"/>
              <a:gd name="connsiteX5481" fmla="*/ 5430496 w 8191242"/>
              <a:gd name="connsiteY5481" fmla="*/ 1859784 h 5359243"/>
              <a:gd name="connsiteX5482" fmla="*/ 5439361 w 8191242"/>
              <a:gd name="connsiteY5482" fmla="*/ 1856892 h 5359243"/>
              <a:gd name="connsiteX5483" fmla="*/ 5436822 w 8191242"/>
              <a:gd name="connsiteY5483" fmla="*/ 1852830 h 5359243"/>
              <a:gd name="connsiteX5484" fmla="*/ 5440077 w 8191242"/>
              <a:gd name="connsiteY5484" fmla="*/ 1856658 h 5359243"/>
              <a:gd name="connsiteX5485" fmla="*/ 5443223 w 8191242"/>
              <a:gd name="connsiteY5485" fmla="*/ 1855632 h 5359243"/>
              <a:gd name="connsiteX5486" fmla="*/ 5454437 w 8191242"/>
              <a:gd name="connsiteY5486" fmla="*/ 1849970 h 5359243"/>
              <a:gd name="connsiteX5487" fmla="*/ 5469584 w 8191242"/>
              <a:gd name="connsiteY5487" fmla="*/ 1842038 h 5359243"/>
              <a:gd name="connsiteX5488" fmla="*/ 5468412 w 8191242"/>
              <a:gd name="connsiteY5488" fmla="*/ 1830058 h 5359243"/>
              <a:gd name="connsiteX5489" fmla="*/ 5372105 w 8191242"/>
              <a:gd name="connsiteY5489" fmla="*/ 1824709 h 5359243"/>
              <a:gd name="connsiteX5490" fmla="*/ 5368983 w 8191242"/>
              <a:gd name="connsiteY5490" fmla="*/ 1825390 h 5359243"/>
              <a:gd name="connsiteX5491" fmla="*/ 5354262 w 8191242"/>
              <a:gd name="connsiteY5491" fmla="*/ 1831395 h 5359243"/>
              <a:gd name="connsiteX5492" fmla="*/ 5354210 w 8191242"/>
              <a:gd name="connsiteY5492" fmla="*/ 1832291 h 5359243"/>
              <a:gd name="connsiteX5493" fmla="*/ 5372602 w 8191242"/>
              <a:gd name="connsiteY5493" fmla="*/ 1825950 h 5359243"/>
              <a:gd name="connsiteX5494" fmla="*/ 6151814 w 8191242"/>
              <a:gd name="connsiteY5494" fmla="*/ 1822085 h 5359243"/>
              <a:gd name="connsiteX5495" fmla="*/ 6152272 w 8191242"/>
              <a:gd name="connsiteY5495" fmla="*/ 1822510 h 5359243"/>
              <a:gd name="connsiteX5496" fmla="*/ 6152128 w 8191242"/>
              <a:gd name="connsiteY5496" fmla="*/ 1822634 h 5359243"/>
              <a:gd name="connsiteX5497" fmla="*/ 4985452 w 8191242"/>
              <a:gd name="connsiteY5497" fmla="*/ 1821635 h 5359243"/>
              <a:gd name="connsiteX5498" fmla="*/ 4978389 w 8191242"/>
              <a:gd name="connsiteY5498" fmla="*/ 1827749 h 5359243"/>
              <a:gd name="connsiteX5499" fmla="*/ 4982483 w 8191242"/>
              <a:gd name="connsiteY5499" fmla="*/ 1832655 h 5359243"/>
              <a:gd name="connsiteX5500" fmla="*/ 4984648 w 8191242"/>
              <a:gd name="connsiteY5500" fmla="*/ 1828590 h 5359243"/>
              <a:gd name="connsiteX5501" fmla="*/ 5601539 w 8191242"/>
              <a:gd name="connsiteY5501" fmla="*/ 1821542 h 5359243"/>
              <a:gd name="connsiteX5502" fmla="*/ 5600675 w 8191242"/>
              <a:gd name="connsiteY5502" fmla="*/ 1821955 h 5359243"/>
              <a:gd name="connsiteX5503" fmla="*/ 5595513 w 8191242"/>
              <a:gd name="connsiteY5503" fmla="*/ 1823014 h 5359243"/>
              <a:gd name="connsiteX5504" fmla="*/ 5593425 w 8191242"/>
              <a:gd name="connsiteY5504" fmla="*/ 1833311 h 5359243"/>
              <a:gd name="connsiteX5505" fmla="*/ 5601539 w 8191242"/>
              <a:gd name="connsiteY5505" fmla="*/ 1833311 h 5359243"/>
              <a:gd name="connsiteX5506" fmla="*/ 5601539 w 8191242"/>
              <a:gd name="connsiteY5506" fmla="*/ 1824308 h 5359243"/>
              <a:gd name="connsiteX5507" fmla="*/ 5047418 w 8191242"/>
              <a:gd name="connsiteY5507" fmla="*/ 1820990 h 5359243"/>
              <a:gd name="connsiteX5508" fmla="*/ 5046679 w 8191242"/>
              <a:gd name="connsiteY5508" fmla="*/ 1821528 h 5359243"/>
              <a:gd name="connsiteX5509" fmla="*/ 5045140 w 8191242"/>
              <a:gd name="connsiteY5509" fmla="*/ 1821844 h 5359243"/>
              <a:gd name="connsiteX5510" fmla="*/ 5046359 w 8191242"/>
              <a:gd name="connsiteY5510" fmla="*/ 1826134 h 5359243"/>
              <a:gd name="connsiteX5511" fmla="*/ 5048180 w 8191242"/>
              <a:gd name="connsiteY5511" fmla="*/ 1826019 h 5359243"/>
              <a:gd name="connsiteX5512" fmla="*/ 5047706 w 8191242"/>
              <a:gd name="connsiteY5512" fmla="*/ 1828911 h 5359243"/>
              <a:gd name="connsiteX5513" fmla="*/ 5057332 w 8191242"/>
              <a:gd name="connsiteY5513" fmla="*/ 1844312 h 5359243"/>
              <a:gd name="connsiteX5514" fmla="*/ 5049587 w 8191242"/>
              <a:gd name="connsiteY5514" fmla="*/ 1838987 h 5359243"/>
              <a:gd name="connsiteX5515" fmla="*/ 5046757 w 8191242"/>
              <a:gd name="connsiteY5515" fmla="*/ 1834707 h 5359243"/>
              <a:gd name="connsiteX5516" fmla="*/ 5046038 w 8191242"/>
              <a:gd name="connsiteY5516" fmla="*/ 1839105 h 5359243"/>
              <a:gd name="connsiteX5517" fmla="*/ 5053850 w 8191242"/>
              <a:gd name="connsiteY5517" fmla="*/ 1853195 h 5359243"/>
              <a:gd name="connsiteX5518" fmla="*/ 5055737 w 8191242"/>
              <a:gd name="connsiteY5518" fmla="*/ 1863507 h 5359243"/>
              <a:gd name="connsiteX5519" fmla="*/ 5056482 w 8191242"/>
              <a:gd name="connsiteY5519" fmla="*/ 1865035 h 5359243"/>
              <a:gd name="connsiteX5520" fmla="*/ 5070277 w 8191242"/>
              <a:gd name="connsiteY5520" fmla="*/ 1884385 h 5359243"/>
              <a:gd name="connsiteX5521" fmla="*/ 5072814 w 8191242"/>
              <a:gd name="connsiteY5521" fmla="*/ 1898500 h 5359243"/>
              <a:gd name="connsiteX5522" fmla="*/ 5072818 w 8191242"/>
              <a:gd name="connsiteY5522" fmla="*/ 1898500 h 5359243"/>
              <a:gd name="connsiteX5523" fmla="*/ 5072214 w 8191242"/>
              <a:gd name="connsiteY5523" fmla="*/ 1869996 h 5359243"/>
              <a:gd name="connsiteX5524" fmla="*/ 5066011 w 8191242"/>
              <a:gd name="connsiteY5524" fmla="*/ 1853298 h 5359243"/>
              <a:gd name="connsiteX5525" fmla="*/ 5057329 w 8191242"/>
              <a:gd name="connsiteY5525" fmla="*/ 1836477 h 5359243"/>
              <a:gd name="connsiteX5526" fmla="*/ 5052212 w 8191242"/>
              <a:gd name="connsiteY5526" fmla="*/ 1828480 h 5359243"/>
              <a:gd name="connsiteX5527" fmla="*/ 5055279 w 8191242"/>
              <a:gd name="connsiteY5527" fmla="*/ 1829318 h 5359243"/>
              <a:gd name="connsiteX5528" fmla="*/ 5054756 w 8191242"/>
              <a:gd name="connsiteY5528" fmla="*/ 1828281 h 5359243"/>
              <a:gd name="connsiteX5529" fmla="*/ 5051902 w 8191242"/>
              <a:gd name="connsiteY5529" fmla="*/ 1827996 h 5359243"/>
              <a:gd name="connsiteX5530" fmla="*/ 4904199 w 8191242"/>
              <a:gd name="connsiteY5530" fmla="*/ 1820498 h 5359243"/>
              <a:gd name="connsiteX5531" fmla="*/ 4904094 w 8191242"/>
              <a:gd name="connsiteY5531" fmla="*/ 1825317 h 5359243"/>
              <a:gd name="connsiteX5532" fmla="*/ 4903435 w 8191242"/>
              <a:gd name="connsiteY5532" fmla="*/ 1833059 h 5359243"/>
              <a:gd name="connsiteX5533" fmla="*/ 4906655 w 8191242"/>
              <a:gd name="connsiteY5533" fmla="*/ 1832205 h 5359243"/>
              <a:gd name="connsiteX5534" fmla="*/ 4904444 w 8191242"/>
              <a:gd name="connsiteY5534" fmla="*/ 1820695 h 5359243"/>
              <a:gd name="connsiteX5535" fmla="*/ 4912264 w 8191242"/>
              <a:gd name="connsiteY5535" fmla="*/ 1819528 h 5359243"/>
              <a:gd name="connsiteX5536" fmla="*/ 4912911 w 8191242"/>
              <a:gd name="connsiteY5536" fmla="*/ 1830532 h 5359243"/>
              <a:gd name="connsiteX5537" fmla="*/ 4912921 w 8191242"/>
              <a:gd name="connsiteY5537" fmla="*/ 1830545 h 5359243"/>
              <a:gd name="connsiteX5538" fmla="*/ 4916928 w 8191242"/>
              <a:gd name="connsiteY5538" fmla="*/ 1829482 h 5359243"/>
              <a:gd name="connsiteX5539" fmla="*/ 4922517 w 8191242"/>
              <a:gd name="connsiteY5539" fmla="*/ 1827972 h 5359243"/>
              <a:gd name="connsiteX5540" fmla="*/ 4921797 w 8191242"/>
              <a:gd name="connsiteY5540" fmla="*/ 1827764 h 5359243"/>
              <a:gd name="connsiteX5541" fmla="*/ 4924902 w 8191242"/>
              <a:gd name="connsiteY5541" fmla="*/ 1826522 h 5359243"/>
              <a:gd name="connsiteX5542" fmla="*/ 4921689 w 8191242"/>
              <a:gd name="connsiteY5542" fmla="*/ 1826450 h 5359243"/>
              <a:gd name="connsiteX5543" fmla="*/ 4912264 w 8191242"/>
              <a:gd name="connsiteY5543" fmla="*/ 1819528 h 5359243"/>
              <a:gd name="connsiteX5544" fmla="*/ 7263178 w 8191242"/>
              <a:gd name="connsiteY5544" fmla="*/ 1818781 h 5359243"/>
              <a:gd name="connsiteX5545" fmla="*/ 7279322 w 8191242"/>
              <a:gd name="connsiteY5545" fmla="*/ 1874931 h 5359243"/>
              <a:gd name="connsiteX5546" fmla="*/ 7290095 w 8191242"/>
              <a:gd name="connsiteY5546" fmla="*/ 1840863 h 5359243"/>
              <a:gd name="connsiteX5547" fmla="*/ 7295466 w 8191242"/>
              <a:gd name="connsiteY5547" fmla="*/ 1852870 h 5359243"/>
              <a:gd name="connsiteX5548" fmla="*/ 7303539 w 8191242"/>
              <a:gd name="connsiteY5548" fmla="*/ 1858887 h 5359243"/>
              <a:gd name="connsiteX5549" fmla="*/ 7287393 w 8191242"/>
              <a:gd name="connsiteY5549" fmla="*/ 1907014 h 5359243"/>
              <a:gd name="connsiteX5550" fmla="*/ 7287393 w 8191242"/>
              <a:gd name="connsiteY5550" fmla="*/ 1882951 h 5359243"/>
              <a:gd name="connsiteX5551" fmla="*/ 7271250 w 8191242"/>
              <a:gd name="connsiteY5551" fmla="*/ 1898995 h 5359243"/>
              <a:gd name="connsiteX5552" fmla="*/ 7295466 w 8191242"/>
              <a:gd name="connsiteY5552" fmla="*/ 1955142 h 5359243"/>
              <a:gd name="connsiteX5553" fmla="*/ 7263178 w 8191242"/>
              <a:gd name="connsiteY5553" fmla="*/ 1907014 h 5359243"/>
              <a:gd name="connsiteX5554" fmla="*/ 7263178 w 8191242"/>
              <a:gd name="connsiteY5554" fmla="*/ 1923058 h 5359243"/>
              <a:gd name="connsiteX5555" fmla="*/ 7271250 w 8191242"/>
              <a:gd name="connsiteY5555" fmla="*/ 1882951 h 5359243"/>
              <a:gd name="connsiteX5556" fmla="*/ 7271250 w 8191242"/>
              <a:gd name="connsiteY5556" fmla="*/ 1874931 h 5359243"/>
              <a:gd name="connsiteX5557" fmla="*/ 7263178 w 8191242"/>
              <a:gd name="connsiteY5557" fmla="*/ 1818781 h 5359243"/>
              <a:gd name="connsiteX5558" fmla="*/ 4759256 w 8191242"/>
              <a:gd name="connsiteY5558" fmla="*/ 1818377 h 5359243"/>
              <a:gd name="connsiteX5559" fmla="*/ 4762910 w 8191242"/>
              <a:gd name="connsiteY5559" fmla="*/ 1842456 h 5359243"/>
              <a:gd name="connsiteX5560" fmla="*/ 4769775 w 8191242"/>
              <a:gd name="connsiteY5560" fmla="*/ 1866761 h 5359243"/>
              <a:gd name="connsiteX5561" fmla="*/ 4773998 w 8191242"/>
              <a:gd name="connsiteY5561" fmla="*/ 1867288 h 5359243"/>
              <a:gd name="connsiteX5562" fmla="*/ 4774757 w 8191242"/>
              <a:gd name="connsiteY5562" fmla="*/ 1867316 h 5359243"/>
              <a:gd name="connsiteX5563" fmla="*/ 4777252 w 8191242"/>
              <a:gd name="connsiteY5563" fmla="*/ 1855536 h 5359243"/>
              <a:gd name="connsiteX5564" fmla="*/ 4777022 w 8191242"/>
              <a:gd name="connsiteY5564" fmla="*/ 1855208 h 5359243"/>
              <a:gd name="connsiteX5565" fmla="*/ 4765934 w 8191242"/>
              <a:gd name="connsiteY5565" fmla="*/ 1842124 h 5359243"/>
              <a:gd name="connsiteX5566" fmla="*/ 4772990 w 8191242"/>
              <a:gd name="connsiteY5566" fmla="*/ 1837091 h 5359243"/>
              <a:gd name="connsiteX5567" fmla="*/ 4773005 w 8191242"/>
              <a:gd name="connsiteY5567" fmla="*/ 1836927 h 5359243"/>
              <a:gd name="connsiteX5568" fmla="*/ 4767950 w 8191242"/>
              <a:gd name="connsiteY5568" fmla="*/ 1834404 h 5359243"/>
              <a:gd name="connsiteX5569" fmla="*/ 4767141 w 8191242"/>
              <a:gd name="connsiteY5569" fmla="*/ 1824308 h 5359243"/>
              <a:gd name="connsiteX5570" fmla="*/ 4761901 w 8191242"/>
              <a:gd name="connsiteY5570" fmla="*/ 1823000 h 5359243"/>
              <a:gd name="connsiteX5571" fmla="*/ 5478742 w 8191242"/>
              <a:gd name="connsiteY5571" fmla="*/ 1817209 h 5359243"/>
              <a:gd name="connsiteX5572" fmla="*/ 5471574 w 8191242"/>
              <a:gd name="connsiteY5572" fmla="*/ 1823676 h 5359243"/>
              <a:gd name="connsiteX5573" fmla="*/ 5468768 w 8191242"/>
              <a:gd name="connsiteY5573" fmla="*/ 1824278 h 5359243"/>
              <a:gd name="connsiteX5574" fmla="*/ 5472513 w 8191242"/>
              <a:gd name="connsiteY5574" fmla="*/ 1836477 h 5359243"/>
              <a:gd name="connsiteX5575" fmla="*/ 5478032 w 8191242"/>
              <a:gd name="connsiteY5575" fmla="*/ 1853305 h 5359243"/>
              <a:gd name="connsiteX5576" fmla="*/ 5478126 w 8191242"/>
              <a:gd name="connsiteY5576" fmla="*/ 1850599 h 5359243"/>
              <a:gd name="connsiteX5577" fmla="*/ 5479715 w 8191242"/>
              <a:gd name="connsiteY5577" fmla="*/ 1847846 h 5359243"/>
              <a:gd name="connsiteX5578" fmla="*/ 5477334 w 8191242"/>
              <a:gd name="connsiteY5578" fmla="*/ 1843243 h 5359243"/>
              <a:gd name="connsiteX5579" fmla="*/ 5480672 w 8191242"/>
              <a:gd name="connsiteY5579" fmla="*/ 1846189 h 5359243"/>
              <a:gd name="connsiteX5580" fmla="*/ 5488354 w 8191242"/>
              <a:gd name="connsiteY5580" fmla="*/ 1832882 h 5359243"/>
              <a:gd name="connsiteX5581" fmla="*/ 5487906 w 8191242"/>
              <a:gd name="connsiteY5581" fmla="*/ 1831248 h 5359243"/>
              <a:gd name="connsiteX5582" fmla="*/ 4830380 w 8191242"/>
              <a:gd name="connsiteY5582" fmla="*/ 1816903 h 5359243"/>
              <a:gd name="connsiteX5583" fmla="*/ 4830446 w 8191242"/>
              <a:gd name="connsiteY5583" fmla="*/ 1817294 h 5359243"/>
              <a:gd name="connsiteX5584" fmla="*/ 4830470 w 8191242"/>
              <a:gd name="connsiteY5584" fmla="*/ 1816985 h 5359243"/>
              <a:gd name="connsiteX5585" fmla="*/ 4830446 w 8191242"/>
              <a:gd name="connsiteY5585" fmla="*/ 1816961 h 5359243"/>
              <a:gd name="connsiteX5586" fmla="*/ 5833614 w 8191242"/>
              <a:gd name="connsiteY5586" fmla="*/ 1816723 h 5359243"/>
              <a:gd name="connsiteX5587" fmla="*/ 5828196 w 8191242"/>
              <a:gd name="connsiteY5587" fmla="*/ 1820212 h 5359243"/>
              <a:gd name="connsiteX5588" fmla="*/ 5829869 w 8191242"/>
              <a:gd name="connsiteY5588" fmla="*/ 1821714 h 5359243"/>
              <a:gd name="connsiteX5589" fmla="*/ 5835587 w 8191242"/>
              <a:gd name="connsiteY5589" fmla="*/ 1822590 h 5359243"/>
              <a:gd name="connsiteX5590" fmla="*/ 5199665 w 8191242"/>
              <a:gd name="connsiteY5590" fmla="*/ 1815924 h 5359243"/>
              <a:gd name="connsiteX5591" fmla="*/ 5197199 w 8191242"/>
              <a:gd name="connsiteY5591" fmla="*/ 1816373 h 5359243"/>
              <a:gd name="connsiteX5592" fmla="*/ 5209463 w 8191242"/>
              <a:gd name="connsiteY5592" fmla="*/ 1841448 h 5359243"/>
              <a:gd name="connsiteX5593" fmla="*/ 5190310 w 8191242"/>
              <a:gd name="connsiteY5593" fmla="*/ 1833397 h 5359243"/>
              <a:gd name="connsiteX5594" fmla="*/ 5186281 w 8191242"/>
              <a:gd name="connsiteY5594" fmla="*/ 1828861 h 5359243"/>
              <a:gd name="connsiteX5595" fmla="*/ 5186281 w 8191242"/>
              <a:gd name="connsiteY5595" fmla="*/ 1843256 h 5359243"/>
              <a:gd name="connsiteX5596" fmla="*/ 5185802 w 8191242"/>
              <a:gd name="connsiteY5596" fmla="*/ 1842426 h 5359243"/>
              <a:gd name="connsiteX5597" fmla="*/ 5186279 w 8191242"/>
              <a:gd name="connsiteY5597" fmla="*/ 1850507 h 5359243"/>
              <a:gd name="connsiteX5598" fmla="*/ 5186333 w 8191242"/>
              <a:gd name="connsiteY5598" fmla="*/ 1854318 h 5359243"/>
              <a:gd name="connsiteX5599" fmla="*/ 5188295 w 8191242"/>
              <a:gd name="connsiteY5599" fmla="*/ 1855208 h 5359243"/>
              <a:gd name="connsiteX5600" fmla="*/ 5193335 w 8191242"/>
              <a:gd name="connsiteY5600" fmla="*/ 1866280 h 5359243"/>
              <a:gd name="connsiteX5601" fmla="*/ 5195653 w 8191242"/>
              <a:gd name="connsiteY5601" fmla="*/ 1861072 h 5359243"/>
              <a:gd name="connsiteX5602" fmla="*/ 5193335 w 8191242"/>
              <a:gd name="connsiteY5602" fmla="*/ 1849500 h 5359243"/>
              <a:gd name="connsiteX5603" fmla="*/ 5197997 w 8191242"/>
              <a:gd name="connsiteY5603" fmla="*/ 1853400 h 5359243"/>
              <a:gd name="connsiteX5604" fmla="*/ 5198190 w 8191242"/>
              <a:gd name="connsiteY5604" fmla="*/ 1854141 h 5359243"/>
              <a:gd name="connsiteX5605" fmla="*/ 5201399 w 8191242"/>
              <a:gd name="connsiteY5605" fmla="*/ 1842124 h 5359243"/>
              <a:gd name="connsiteX5606" fmla="*/ 5215008 w 8191242"/>
              <a:gd name="connsiteY5606" fmla="*/ 1855837 h 5359243"/>
              <a:gd name="connsiteX5607" fmla="*/ 5224195 w 8191242"/>
              <a:gd name="connsiteY5607" fmla="*/ 1855490 h 5359243"/>
              <a:gd name="connsiteX5608" fmla="*/ 5202406 w 8191242"/>
              <a:gd name="connsiteY5608" fmla="*/ 1823332 h 5359243"/>
              <a:gd name="connsiteX5609" fmla="*/ 5836187 w 8191242"/>
              <a:gd name="connsiteY5609" fmla="*/ 1815065 h 5359243"/>
              <a:gd name="connsiteX5610" fmla="*/ 5835416 w 8191242"/>
              <a:gd name="connsiteY5610" fmla="*/ 1815562 h 5359243"/>
              <a:gd name="connsiteX5611" fmla="*/ 5842455 w 8191242"/>
              <a:gd name="connsiteY5611" fmla="*/ 1823788 h 5359243"/>
              <a:gd name="connsiteX5612" fmla="*/ 5843521 w 8191242"/>
              <a:gd name="connsiteY5612" fmla="*/ 1826530 h 5359243"/>
              <a:gd name="connsiteX5613" fmla="*/ 5843534 w 8191242"/>
              <a:gd name="connsiteY5613" fmla="*/ 1826422 h 5359243"/>
              <a:gd name="connsiteX5614" fmla="*/ 5850630 w 8191242"/>
              <a:gd name="connsiteY5614" fmla="*/ 1818434 h 5359243"/>
              <a:gd name="connsiteX5615" fmla="*/ 5836187 w 8191242"/>
              <a:gd name="connsiteY5615" fmla="*/ 1815065 h 5359243"/>
              <a:gd name="connsiteX5616" fmla="*/ 6160424 w 8191242"/>
              <a:gd name="connsiteY5616" fmla="*/ 1812843 h 5359243"/>
              <a:gd name="connsiteX5617" fmla="*/ 6148582 w 8191242"/>
              <a:gd name="connsiteY5617" fmla="*/ 1816443 h 5359243"/>
              <a:gd name="connsiteX5618" fmla="*/ 6151814 w 8191242"/>
              <a:gd name="connsiteY5618" fmla="*/ 1822085 h 5359243"/>
              <a:gd name="connsiteX5619" fmla="*/ 6148738 w 8191242"/>
              <a:gd name="connsiteY5619" fmla="*/ 1819236 h 5359243"/>
              <a:gd name="connsiteX5620" fmla="*/ 6146161 w 8191242"/>
              <a:gd name="connsiteY5620" fmla="*/ 1817179 h 5359243"/>
              <a:gd name="connsiteX5621" fmla="*/ 6131916 w 8191242"/>
              <a:gd name="connsiteY5621" fmla="*/ 1821510 h 5359243"/>
              <a:gd name="connsiteX5622" fmla="*/ 6139525 w 8191242"/>
              <a:gd name="connsiteY5622" fmla="*/ 1827294 h 5359243"/>
              <a:gd name="connsiteX5623" fmla="*/ 6146719 w 8191242"/>
              <a:gd name="connsiteY5623" fmla="*/ 1827295 h 5359243"/>
              <a:gd name="connsiteX5624" fmla="*/ 6152128 w 8191242"/>
              <a:gd name="connsiteY5624" fmla="*/ 1822634 h 5359243"/>
              <a:gd name="connsiteX5625" fmla="*/ 6154798 w 8191242"/>
              <a:gd name="connsiteY5625" fmla="*/ 1827295 h 5359243"/>
              <a:gd name="connsiteX5626" fmla="*/ 6160854 w 8191242"/>
              <a:gd name="connsiteY5626" fmla="*/ 1815206 h 5359243"/>
              <a:gd name="connsiteX5627" fmla="*/ 7271250 w 8191242"/>
              <a:gd name="connsiteY5627" fmla="*/ 1810757 h 5359243"/>
              <a:gd name="connsiteX5628" fmla="*/ 7273053 w 8191242"/>
              <a:gd name="connsiteY5628" fmla="*/ 1811925 h 5359243"/>
              <a:gd name="connsiteX5629" fmla="*/ 7271628 w 8191242"/>
              <a:gd name="connsiteY5629" fmla="*/ 1811760 h 5359243"/>
              <a:gd name="connsiteX5630" fmla="*/ 7271250 w 8191242"/>
              <a:gd name="connsiteY5630" fmla="*/ 1810757 h 5359243"/>
              <a:gd name="connsiteX5631" fmla="*/ 4998557 w 8191242"/>
              <a:gd name="connsiteY5631" fmla="*/ 1810289 h 5359243"/>
              <a:gd name="connsiteX5632" fmla="*/ 4989114 w 8191242"/>
              <a:gd name="connsiteY5632" fmla="*/ 1818464 h 5359243"/>
              <a:gd name="connsiteX5633" fmla="*/ 4989540 w 8191242"/>
              <a:gd name="connsiteY5633" fmla="*/ 1819698 h 5359243"/>
              <a:gd name="connsiteX5634" fmla="*/ 4991730 w 8191242"/>
              <a:gd name="connsiteY5634" fmla="*/ 1819580 h 5359243"/>
              <a:gd name="connsiteX5635" fmla="*/ 4991730 w 8191242"/>
              <a:gd name="connsiteY5635" fmla="*/ 1817968 h 5359243"/>
              <a:gd name="connsiteX5636" fmla="*/ 4998557 w 8191242"/>
              <a:gd name="connsiteY5636" fmla="*/ 1826646 h 5359243"/>
              <a:gd name="connsiteX5637" fmla="*/ 4998558 w 8191242"/>
              <a:gd name="connsiteY5637" fmla="*/ 1825442 h 5359243"/>
              <a:gd name="connsiteX5638" fmla="*/ 4998557 w 8191242"/>
              <a:gd name="connsiteY5638" fmla="*/ 1810289 h 5359243"/>
              <a:gd name="connsiteX5639" fmla="*/ 5508988 w 8191242"/>
              <a:gd name="connsiteY5639" fmla="*/ 1810261 h 5359243"/>
              <a:gd name="connsiteX5640" fmla="*/ 5507897 w 8191242"/>
              <a:gd name="connsiteY5640" fmla="*/ 1811024 h 5359243"/>
              <a:gd name="connsiteX5641" fmla="*/ 5509199 w 8191242"/>
              <a:gd name="connsiteY5641" fmla="*/ 1810833 h 5359243"/>
              <a:gd name="connsiteX5642" fmla="*/ 5509600 w 8191242"/>
              <a:gd name="connsiteY5642" fmla="*/ 1811919 h 5359243"/>
              <a:gd name="connsiteX5643" fmla="*/ 5510511 w 8191242"/>
              <a:gd name="connsiteY5643" fmla="*/ 1822959 h 5359243"/>
              <a:gd name="connsiteX5644" fmla="*/ 5517549 w 8191242"/>
              <a:gd name="connsiteY5644" fmla="*/ 1835130 h 5359243"/>
              <a:gd name="connsiteX5645" fmla="*/ 5509506 w 8191242"/>
              <a:gd name="connsiteY5645" fmla="*/ 1827017 h 5359243"/>
              <a:gd name="connsiteX5646" fmla="*/ 5485376 w 8191242"/>
              <a:gd name="connsiteY5646" fmla="*/ 1818901 h 5359243"/>
              <a:gd name="connsiteX5647" fmla="*/ 5496064 w 8191242"/>
              <a:gd name="connsiteY5647" fmla="*/ 1833790 h 5359243"/>
              <a:gd name="connsiteX5648" fmla="*/ 5496064 w 8191242"/>
              <a:gd name="connsiteY5648" fmla="*/ 1833311 h 5359243"/>
              <a:gd name="connsiteX5649" fmla="*/ 5520403 w 8191242"/>
              <a:gd name="connsiteY5649" fmla="*/ 1857321 h 5359243"/>
              <a:gd name="connsiteX5650" fmla="*/ 5512289 w 8191242"/>
              <a:gd name="connsiteY5650" fmla="*/ 1865322 h 5359243"/>
              <a:gd name="connsiteX5651" fmla="*/ 5520403 w 8191242"/>
              <a:gd name="connsiteY5651" fmla="*/ 1889333 h 5359243"/>
              <a:gd name="connsiteX5652" fmla="*/ 5527602 w 8191242"/>
              <a:gd name="connsiteY5652" fmla="*/ 1883120 h 5359243"/>
              <a:gd name="connsiteX5653" fmla="*/ 5524920 w 8191242"/>
              <a:gd name="connsiteY5653" fmla="*/ 1872192 h 5359243"/>
              <a:gd name="connsiteX5654" fmla="*/ 5525505 w 8191242"/>
              <a:gd name="connsiteY5654" fmla="*/ 1865042 h 5359243"/>
              <a:gd name="connsiteX5655" fmla="*/ 5520403 w 8191242"/>
              <a:gd name="connsiteY5655" fmla="*/ 1857321 h 5359243"/>
              <a:gd name="connsiteX5656" fmla="*/ 5529952 w 8191242"/>
              <a:gd name="connsiteY5656" fmla="*/ 1855751 h 5359243"/>
              <a:gd name="connsiteX5657" fmla="*/ 5533633 w 8191242"/>
              <a:gd name="connsiteY5657" fmla="*/ 1852830 h 5359243"/>
              <a:gd name="connsiteX5658" fmla="*/ 5533963 w 8191242"/>
              <a:gd name="connsiteY5658" fmla="*/ 1856462 h 5359243"/>
              <a:gd name="connsiteX5659" fmla="*/ 5541126 w 8191242"/>
              <a:gd name="connsiteY5659" fmla="*/ 1862349 h 5359243"/>
              <a:gd name="connsiteX5660" fmla="*/ 5537580 w 8191242"/>
              <a:gd name="connsiteY5660" fmla="*/ 1852957 h 5359243"/>
              <a:gd name="connsiteX5661" fmla="*/ 5536631 w 8191242"/>
              <a:gd name="connsiteY5661" fmla="*/ 1851318 h 5359243"/>
              <a:gd name="connsiteX5662" fmla="*/ 5535062 w 8191242"/>
              <a:gd name="connsiteY5662" fmla="*/ 1846287 h 5359243"/>
              <a:gd name="connsiteX5663" fmla="*/ 5533633 w 8191242"/>
              <a:gd name="connsiteY5663" fmla="*/ 1842505 h 5359243"/>
              <a:gd name="connsiteX5664" fmla="*/ 5533853 w 8191242"/>
              <a:gd name="connsiteY5664" fmla="*/ 1842412 h 5359243"/>
              <a:gd name="connsiteX5665" fmla="*/ 5530457 w 8191242"/>
              <a:gd name="connsiteY5665" fmla="*/ 1831526 h 5359243"/>
              <a:gd name="connsiteX5666" fmla="*/ 5525591 w 8191242"/>
              <a:gd name="connsiteY5666" fmla="*/ 1826002 h 5359243"/>
              <a:gd name="connsiteX5667" fmla="*/ 5520330 w 8191242"/>
              <a:gd name="connsiteY5667" fmla="*/ 1816050 h 5359243"/>
              <a:gd name="connsiteX5668" fmla="*/ 5518414 w 8191242"/>
              <a:gd name="connsiteY5668" fmla="*/ 1814813 h 5359243"/>
              <a:gd name="connsiteX5669" fmla="*/ 5521475 w 8191242"/>
              <a:gd name="connsiteY5669" fmla="*/ 1829028 h 5359243"/>
              <a:gd name="connsiteX5670" fmla="*/ 5515537 w 8191242"/>
              <a:gd name="connsiteY5670" fmla="*/ 1828031 h 5359243"/>
              <a:gd name="connsiteX5671" fmla="*/ 5509600 w 8191242"/>
              <a:gd name="connsiteY5671" fmla="*/ 1811919 h 5359243"/>
              <a:gd name="connsiteX5672" fmla="*/ 5509506 w 8191242"/>
              <a:gd name="connsiteY5672" fmla="*/ 1810789 h 5359243"/>
              <a:gd name="connsiteX5673" fmla="*/ 5509199 w 8191242"/>
              <a:gd name="connsiteY5673" fmla="*/ 1810833 h 5359243"/>
              <a:gd name="connsiteX5674" fmla="*/ 4975601 w 8191242"/>
              <a:gd name="connsiteY5674" fmla="*/ 1809915 h 5359243"/>
              <a:gd name="connsiteX5675" fmla="*/ 4974953 w 8191242"/>
              <a:gd name="connsiteY5675" fmla="*/ 1813800 h 5359243"/>
              <a:gd name="connsiteX5676" fmla="*/ 4976260 w 8191242"/>
              <a:gd name="connsiteY5676" fmla="*/ 1813446 h 5359243"/>
              <a:gd name="connsiteX5677" fmla="*/ 4979268 w 8191242"/>
              <a:gd name="connsiteY5677" fmla="*/ 1812280 h 5359243"/>
              <a:gd name="connsiteX5678" fmla="*/ 5282042 w 8191242"/>
              <a:gd name="connsiteY5678" fmla="*/ 1809242 h 5359243"/>
              <a:gd name="connsiteX5679" fmla="*/ 5273978 w 8191242"/>
              <a:gd name="connsiteY5679" fmla="*/ 1825346 h 5359243"/>
              <a:gd name="connsiteX5680" fmla="*/ 5287587 w 8191242"/>
              <a:gd name="connsiteY5680" fmla="*/ 1834404 h 5359243"/>
              <a:gd name="connsiteX5681" fmla="*/ 5288762 w 8191242"/>
              <a:gd name="connsiteY5681" fmla="*/ 1837690 h 5359243"/>
              <a:gd name="connsiteX5682" fmla="*/ 5292122 w 8191242"/>
              <a:gd name="connsiteY5682" fmla="*/ 1838098 h 5359243"/>
              <a:gd name="connsiteX5683" fmla="*/ 5293379 w 8191242"/>
              <a:gd name="connsiteY5683" fmla="*/ 1837309 h 5359243"/>
              <a:gd name="connsiteX5684" fmla="*/ 5293635 w 8191242"/>
              <a:gd name="connsiteY5684" fmla="*/ 1835033 h 5359243"/>
              <a:gd name="connsiteX5685" fmla="*/ 5298171 w 8191242"/>
              <a:gd name="connsiteY5685" fmla="*/ 1825346 h 5359243"/>
              <a:gd name="connsiteX5686" fmla="*/ 5282042 w 8191242"/>
              <a:gd name="connsiteY5686" fmla="*/ 1809242 h 5359243"/>
              <a:gd name="connsiteX5687" fmla="*/ 4760940 w 8191242"/>
              <a:gd name="connsiteY5687" fmla="*/ 1809242 h 5359243"/>
              <a:gd name="connsiteX5688" fmla="*/ 4765934 w 8191242"/>
              <a:gd name="connsiteY5688" fmla="*/ 1817968 h 5359243"/>
              <a:gd name="connsiteX5689" fmla="*/ 4766286 w 8191242"/>
              <a:gd name="connsiteY5689" fmla="*/ 1813643 h 5359243"/>
              <a:gd name="connsiteX5690" fmla="*/ 4765934 w 8191242"/>
              <a:gd name="connsiteY5690" fmla="*/ 1809242 h 5359243"/>
              <a:gd name="connsiteX5691" fmla="*/ 4761901 w 8191242"/>
              <a:gd name="connsiteY5691" fmla="*/ 1809242 h 5359243"/>
              <a:gd name="connsiteX5692" fmla="*/ 5119691 w 8191242"/>
              <a:gd name="connsiteY5692" fmla="*/ 1809086 h 5359243"/>
              <a:gd name="connsiteX5693" fmla="*/ 5112820 w 8191242"/>
              <a:gd name="connsiteY5693" fmla="*/ 1816332 h 5359243"/>
              <a:gd name="connsiteX5694" fmla="*/ 5109343 w 8191242"/>
              <a:gd name="connsiteY5694" fmla="*/ 1813609 h 5359243"/>
              <a:gd name="connsiteX5695" fmla="*/ 5108662 w 8191242"/>
              <a:gd name="connsiteY5695" fmla="*/ 1814274 h 5359243"/>
              <a:gd name="connsiteX5696" fmla="*/ 5105285 w 8191242"/>
              <a:gd name="connsiteY5696" fmla="*/ 1818419 h 5359243"/>
              <a:gd name="connsiteX5697" fmla="*/ 5105637 w 8191242"/>
              <a:gd name="connsiteY5697" fmla="*/ 1823001 h 5359243"/>
              <a:gd name="connsiteX5698" fmla="*/ 5106661 w 8191242"/>
              <a:gd name="connsiteY5698" fmla="*/ 1825773 h 5359243"/>
              <a:gd name="connsiteX5699" fmla="*/ 5112694 w 8191242"/>
              <a:gd name="connsiteY5699" fmla="*/ 1817294 h 5359243"/>
              <a:gd name="connsiteX5700" fmla="*/ 5117231 w 8191242"/>
              <a:gd name="connsiteY5700" fmla="*/ 1828365 h 5359243"/>
              <a:gd name="connsiteX5701" fmla="*/ 5117271 w 8191242"/>
              <a:gd name="connsiteY5701" fmla="*/ 1828823 h 5359243"/>
              <a:gd name="connsiteX5702" fmla="*/ 5122193 w 8191242"/>
              <a:gd name="connsiteY5702" fmla="*/ 1831636 h 5359243"/>
              <a:gd name="connsiteX5703" fmla="*/ 5123161 w 8191242"/>
              <a:gd name="connsiteY5703" fmla="*/ 1835509 h 5359243"/>
              <a:gd name="connsiteX5704" fmla="*/ 5123250 w 8191242"/>
              <a:gd name="connsiteY5704" fmla="*/ 1835361 h 5359243"/>
              <a:gd name="connsiteX5705" fmla="*/ 5120759 w 8191242"/>
              <a:gd name="connsiteY5705" fmla="*/ 1809242 h 5359243"/>
              <a:gd name="connsiteX5706" fmla="*/ 6174378 w 8191242"/>
              <a:gd name="connsiteY5706" fmla="*/ 1808987 h 5359243"/>
              <a:gd name="connsiteX5707" fmla="*/ 6166421 w 8191242"/>
              <a:gd name="connsiteY5707" fmla="*/ 1811083 h 5359243"/>
              <a:gd name="connsiteX5708" fmla="*/ 6168429 w 8191242"/>
              <a:gd name="connsiteY5708" fmla="*/ 1814451 h 5359243"/>
              <a:gd name="connsiteX5709" fmla="*/ 6170953 w 8191242"/>
              <a:gd name="connsiteY5709" fmla="*/ 1819236 h 5359243"/>
              <a:gd name="connsiteX5710" fmla="*/ 5016094 w 8191242"/>
              <a:gd name="connsiteY5710" fmla="*/ 1808720 h 5359243"/>
              <a:gd name="connsiteX5711" fmla="*/ 5015923 w 8191242"/>
              <a:gd name="connsiteY5711" fmla="*/ 1809915 h 5359243"/>
              <a:gd name="connsiteX5712" fmla="*/ 5020907 w 8191242"/>
              <a:gd name="connsiteY5712" fmla="*/ 1815203 h 5359243"/>
              <a:gd name="connsiteX5713" fmla="*/ 5022745 w 8191242"/>
              <a:gd name="connsiteY5713" fmla="*/ 1810289 h 5359243"/>
              <a:gd name="connsiteX5714" fmla="*/ 5434287 w 8191242"/>
              <a:gd name="connsiteY5714" fmla="*/ 1808712 h 5359243"/>
              <a:gd name="connsiteX5715" fmla="*/ 5434502 w 8191242"/>
              <a:gd name="connsiteY5715" fmla="*/ 1810608 h 5359243"/>
              <a:gd name="connsiteX5716" fmla="*/ 5435849 w 8191242"/>
              <a:gd name="connsiteY5716" fmla="*/ 1810310 h 5359243"/>
              <a:gd name="connsiteX5717" fmla="*/ 5914117 w 8191242"/>
              <a:gd name="connsiteY5717" fmla="*/ 1808419 h 5359243"/>
              <a:gd name="connsiteX5718" fmla="*/ 5916115 w 8191242"/>
              <a:gd name="connsiteY5718" fmla="*/ 1809221 h 5359243"/>
              <a:gd name="connsiteX5719" fmla="*/ 5915492 w 8191242"/>
              <a:gd name="connsiteY5719" fmla="*/ 1810448 h 5359243"/>
              <a:gd name="connsiteX5720" fmla="*/ 5150493 w 8191242"/>
              <a:gd name="connsiteY5720" fmla="*/ 1807953 h 5359243"/>
              <a:gd name="connsiteX5721" fmla="*/ 5145957 w 8191242"/>
              <a:gd name="connsiteY5721" fmla="*/ 1812765 h 5359243"/>
              <a:gd name="connsiteX5722" fmla="*/ 5145640 w 8191242"/>
              <a:gd name="connsiteY5722" fmla="*/ 1813102 h 5359243"/>
              <a:gd name="connsiteX5723" fmla="*/ 5150647 w 8191242"/>
              <a:gd name="connsiteY5723" fmla="*/ 1817673 h 5359243"/>
              <a:gd name="connsiteX5724" fmla="*/ 5150647 w 8191242"/>
              <a:gd name="connsiteY5724" fmla="*/ 1809377 h 5359243"/>
              <a:gd name="connsiteX5725" fmla="*/ 5151710 w 8191242"/>
              <a:gd name="connsiteY5725" fmla="*/ 1822833 h 5359243"/>
              <a:gd name="connsiteX5726" fmla="*/ 5158997 w 8191242"/>
              <a:gd name="connsiteY5726" fmla="*/ 1826690 h 5359243"/>
              <a:gd name="connsiteX5727" fmla="*/ 5161077 w 8191242"/>
              <a:gd name="connsiteY5727" fmla="*/ 1825346 h 5359243"/>
              <a:gd name="connsiteX5728" fmla="*/ 5155029 w 8191242"/>
              <a:gd name="connsiteY5728" fmla="*/ 1808235 h 5359243"/>
              <a:gd name="connsiteX5729" fmla="*/ 5150493 w 8191242"/>
              <a:gd name="connsiteY5729" fmla="*/ 1807953 h 5359243"/>
              <a:gd name="connsiteX5730" fmla="*/ 5860721 w 8191242"/>
              <a:gd name="connsiteY5730" fmla="*/ 1807343 h 5359243"/>
              <a:gd name="connsiteX5731" fmla="*/ 5860892 w 8191242"/>
              <a:gd name="connsiteY5731" fmla="*/ 1808452 h 5359243"/>
              <a:gd name="connsiteX5732" fmla="*/ 5850630 w 8191242"/>
              <a:gd name="connsiteY5732" fmla="*/ 1826422 h 5359243"/>
              <a:gd name="connsiteX5733" fmla="*/ 5866846 w 8191242"/>
              <a:gd name="connsiteY5733" fmla="*/ 1818434 h 5359243"/>
              <a:gd name="connsiteX5734" fmla="*/ 5861397 w 8191242"/>
              <a:gd name="connsiteY5734" fmla="*/ 1812320 h 5359243"/>
              <a:gd name="connsiteX5735" fmla="*/ 5863405 w 8191242"/>
              <a:gd name="connsiteY5735" fmla="*/ 1809212 h 5359243"/>
              <a:gd name="connsiteX5736" fmla="*/ 6011269 w 8191242"/>
              <a:gd name="connsiteY5736" fmla="*/ 1803821 h 5359243"/>
              <a:gd name="connsiteX5737" fmla="*/ 6025427 w 8191242"/>
              <a:gd name="connsiteY5737" fmla="*/ 1817980 h 5359243"/>
              <a:gd name="connsiteX5738" fmla="*/ 6017682 w 8191242"/>
              <a:gd name="connsiteY5738" fmla="*/ 1841214 h 5359243"/>
              <a:gd name="connsiteX5739" fmla="*/ 6009937 w 8191242"/>
              <a:gd name="connsiteY5739" fmla="*/ 1810235 h 5359243"/>
              <a:gd name="connsiteX5740" fmla="*/ 6011269 w 8191242"/>
              <a:gd name="connsiteY5740" fmla="*/ 1803821 h 5359243"/>
              <a:gd name="connsiteX5741" fmla="*/ 7343897 w 8191242"/>
              <a:gd name="connsiteY5741" fmla="*/ 1802737 h 5359243"/>
              <a:gd name="connsiteX5742" fmla="*/ 7351969 w 8191242"/>
              <a:gd name="connsiteY5742" fmla="*/ 1818778 h 5359243"/>
              <a:gd name="connsiteX5743" fmla="*/ 7344906 w 8191242"/>
              <a:gd name="connsiteY5743" fmla="*/ 1810760 h 5359243"/>
              <a:gd name="connsiteX5744" fmla="*/ 7343897 w 8191242"/>
              <a:gd name="connsiteY5744" fmla="*/ 1802737 h 5359243"/>
              <a:gd name="connsiteX5745" fmla="*/ 5447175 w 8191242"/>
              <a:gd name="connsiteY5745" fmla="*/ 1801408 h 5359243"/>
              <a:gd name="connsiteX5746" fmla="*/ 5441143 w 8191242"/>
              <a:gd name="connsiteY5746" fmla="*/ 1804704 h 5359243"/>
              <a:gd name="connsiteX5747" fmla="*/ 5435169 w 8191242"/>
              <a:gd name="connsiteY5747" fmla="*/ 1804955 h 5359243"/>
              <a:gd name="connsiteX5748" fmla="*/ 5436525 w 8191242"/>
              <a:gd name="connsiteY5748" fmla="*/ 1810159 h 5359243"/>
              <a:gd name="connsiteX5749" fmla="*/ 5451963 w 8191242"/>
              <a:gd name="connsiteY5749" fmla="*/ 1806738 h 5359243"/>
              <a:gd name="connsiteX5750" fmla="*/ 5453207 w 8191242"/>
              <a:gd name="connsiteY5750" fmla="*/ 1802676 h 5359243"/>
              <a:gd name="connsiteX5751" fmla="*/ 5447175 w 8191242"/>
              <a:gd name="connsiteY5751" fmla="*/ 1801408 h 5359243"/>
              <a:gd name="connsiteX5752" fmla="*/ 5427144 w 8191242"/>
              <a:gd name="connsiteY5752" fmla="*/ 1801406 h 5359243"/>
              <a:gd name="connsiteX5753" fmla="*/ 5424271 w 8191242"/>
              <a:gd name="connsiteY5753" fmla="*/ 1812876 h 5359243"/>
              <a:gd name="connsiteX5754" fmla="*/ 5428182 w 8191242"/>
              <a:gd name="connsiteY5754" fmla="*/ 1812009 h 5359243"/>
              <a:gd name="connsiteX5755" fmla="*/ 5427225 w 8191242"/>
              <a:gd name="connsiteY5755" fmla="*/ 1801488 h 5359243"/>
              <a:gd name="connsiteX5756" fmla="*/ 4790127 w 8191242"/>
              <a:gd name="connsiteY5756" fmla="*/ 1801190 h 5359243"/>
              <a:gd name="connsiteX5757" fmla="*/ 4786570 w 8191242"/>
              <a:gd name="connsiteY5757" fmla="*/ 1807580 h 5359243"/>
              <a:gd name="connsiteX5758" fmla="*/ 4787102 w 8191242"/>
              <a:gd name="connsiteY5758" fmla="*/ 1808911 h 5359243"/>
              <a:gd name="connsiteX5759" fmla="*/ 4790661 w 8191242"/>
              <a:gd name="connsiteY5759" fmla="*/ 1814306 h 5359243"/>
              <a:gd name="connsiteX5760" fmla="*/ 4791091 w 8191242"/>
              <a:gd name="connsiteY5760" fmla="*/ 1811289 h 5359243"/>
              <a:gd name="connsiteX5761" fmla="*/ 4790127 w 8191242"/>
              <a:gd name="connsiteY5761" fmla="*/ 1809915 h 5359243"/>
              <a:gd name="connsiteX5762" fmla="*/ 4791210 w 8191242"/>
              <a:gd name="connsiteY5762" fmla="*/ 1810457 h 5359243"/>
              <a:gd name="connsiteX5763" fmla="*/ 4791241 w 8191242"/>
              <a:gd name="connsiteY5763" fmla="*/ 1810235 h 5359243"/>
              <a:gd name="connsiteX5764" fmla="*/ 4791632 w 8191242"/>
              <a:gd name="connsiteY5764" fmla="*/ 1810668 h 5359243"/>
              <a:gd name="connsiteX5765" fmla="*/ 4798191 w 8191242"/>
              <a:gd name="connsiteY5765" fmla="*/ 1813942 h 5359243"/>
              <a:gd name="connsiteX5766" fmla="*/ 4806255 w 8191242"/>
              <a:gd name="connsiteY5766" fmla="*/ 1817968 h 5359243"/>
              <a:gd name="connsiteX5767" fmla="*/ 4802314 w 8191242"/>
              <a:gd name="connsiteY5767" fmla="*/ 1808442 h 5359243"/>
              <a:gd name="connsiteX5768" fmla="*/ 4799199 w 8191242"/>
              <a:gd name="connsiteY5768" fmla="*/ 1808234 h 5359243"/>
              <a:gd name="connsiteX5769" fmla="*/ 4792817 w 8191242"/>
              <a:gd name="connsiteY5769" fmla="*/ 1803279 h 5359243"/>
              <a:gd name="connsiteX5770" fmla="*/ 4790127 w 8191242"/>
              <a:gd name="connsiteY5770" fmla="*/ 1801866 h 5359243"/>
              <a:gd name="connsiteX5771" fmla="*/ 4790177 w 8191242"/>
              <a:gd name="connsiteY5771" fmla="*/ 1801230 h 5359243"/>
              <a:gd name="connsiteX5772" fmla="*/ 6204526 w 8191242"/>
              <a:gd name="connsiteY5772" fmla="*/ 1801044 h 5359243"/>
              <a:gd name="connsiteX5773" fmla="*/ 6196924 w 8191242"/>
              <a:gd name="connsiteY5773" fmla="*/ 1803046 h 5359243"/>
              <a:gd name="connsiteX5774" fmla="*/ 6205493 w 8191242"/>
              <a:gd name="connsiteY5774" fmla="*/ 1807330 h 5359243"/>
              <a:gd name="connsiteX5775" fmla="*/ 4842722 w 8191242"/>
              <a:gd name="connsiteY5775" fmla="*/ 1798400 h 5359243"/>
              <a:gd name="connsiteX5776" fmla="*/ 4844684 w 8191242"/>
              <a:gd name="connsiteY5776" fmla="*/ 1808361 h 5359243"/>
              <a:gd name="connsiteX5777" fmla="*/ 4850189 w 8191242"/>
              <a:gd name="connsiteY5777" fmla="*/ 1821967 h 5359243"/>
              <a:gd name="connsiteX5778" fmla="*/ 4854638 w 8191242"/>
              <a:gd name="connsiteY5778" fmla="*/ 1817968 h 5359243"/>
              <a:gd name="connsiteX5779" fmla="*/ 4849598 w 8191242"/>
              <a:gd name="connsiteY5779" fmla="*/ 1805891 h 5359243"/>
              <a:gd name="connsiteX5780" fmla="*/ 5470273 w 8191242"/>
              <a:gd name="connsiteY5780" fmla="*/ 1797184 h 5359243"/>
              <a:gd name="connsiteX5781" fmla="*/ 5467858 w 8191242"/>
              <a:gd name="connsiteY5781" fmla="*/ 1798229 h 5359243"/>
              <a:gd name="connsiteX5782" fmla="*/ 5465170 w 8191242"/>
              <a:gd name="connsiteY5782" fmla="*/ 1805105 h 5359243"/>
              <a:gd name="connsiteX5783" fmla="*/ 5472983 w 8191242"/>
              <a:gd name="connsiteY5783" fmla="*/ 1804427 h 5359243"/>
              <a:gd name="connsiteX5784" fmla="*/ 4929579 w 8191242"/>
              <a:gd name="connsiteY5784" fmla="*/ 1797007 h 5359243"/>
              <a:gd name="connsiteX5785" fmla="*/ 4932425 w 8191242"/>
              <a:gd name="connsiteY5785" fmla="*/ 1814085 h 5359243"/>
              <a:gd name="connsiteX5786" fmla="*/ 4935309 w 8191242"/>
              <a:gd name="connsiteY5786" fmla="*/ 1810235 h 5359243"/>
              <a:gd name="connsiteX5787" fmla="*/ 4935281 w 8191242"/>
              <a:gd name="connsiteY5787" fmla="*/ 1809915 h 5359243"/>
              <a:gd name="connsiteX5788" fmla="*/ 4935420 w 8191242"/>
              <a:gd name="connsiteY5788" fmla="*/ 1810086 h 5359243"/>
              <a:gd name="connsiteX5789" fmla="*/ 4937397 w 8191242"/>
              <a:gd name="connsiteY5789" fmla="*/ 1807446 h 5359243"/>
              <a:gd name="connsiteX5790" fmla="*/ 5730019 w 8191242"/>
              <a:gd name="connsiteY5790" fmla="*/ 1796924 h 5359243"/>
              <a:gd name="connsiteX5791" fmla="*/ 5728009 w 8191242"/>
              <a:gd name="connsiteY5791" fmla="*/ 1801915 h 5359243"/>
              <a:gd name="connsiteX5792" fmla="*/ 5729552 w 8191242"/>
              <a:gd name="connsiteY5792" fmla="*/ 1803216 h 5359243"/>
              <a:gd name="connsiteX5793" fmla="*/ 5730157 w 8191242"/>
              <a:gd name="connsiteY5793" fmla="*/ 1798618 h 5359243"/>
              <a:gd name="connsiteX5794" fmla="*/ 5355865 w 8191242"/>
              <a:gd name="connsiteY5794" fmla="*/ 1796652 h 5359243"/>
              <a:gd name="connsiteX5795" fmla="*/ 5352602 w 8191242"/>
              <a:gd name="connsiteY5795" fmla="*/ 1801865 h 5359243"/>
              <a:gd name="connsiteX5796" fmla="*/ 5354618 w 8191242"/>
              <a:gd name="connsiteY5796" fmla="*/ 1817968 h 5359243"/>
              <a:gd name="connsiteX5797" fmla="*/ 5362935 w 8191242"/>
              <a:gd name="connsiteY5797" fmla="*/ 1814445 h 5359243"/>
              <a:gd name="connsiteX5798" fmla="*/ 5365921 w 8191242"/>
              <a:gd name="connsiteY5798" fmla="*/ 1809275 h 5359243"/>
              <a:gd name="connsiteX5799" fmla="*/ 5362682 w 8191242"/>
              <a:gd name="connsiteY5799" fmla="*/ 1801190 h 5359243"/>
              <a:gd name="connsiteX5800" fmla="*/ 5238168 w 8191242"/>
              <a:gd name="connsiteY5800" fmla="*/ 1795487 h 5359243"/>
              <a:gd name="connsiteX5801" fmla="*/ 5235155 w 8191242"/>
              <a:gd name="connsiteY5801" fmla="*/ 1799003 h 5359243"/>
              <a:gd name="connsiteX5802" fmla="*/ 5235194 w 8191242"/>
              <a:gd name="connsiteY5802" fmla="*/ 1801702 h 5359243"/>
              <a:gd name="connsiteX5803" fmla="*/ 5242963 w 8191242"/>
              <a:gd name="connsiteY5803" fmla="*/ 1800884 h 5359243"/>
              <a:gd name="connsiteX5804" fmla="*/ 4806892 w 8191242"/>
              <a:gd name="connsiteY5804" fmla="*/ 1794409 h 5359243"/>
              <a:gd name="connsiteX5805" fmla="*/ 4812302 w 8191242"/>
              <a:gd name="connsiteY5805" fmla="*/ 1805215 h 5359243"/>
              <a:gd name="connsiteX5806" fmla="*/ 4810417 w 8191242"/>
              <a:gd name="connsiteY5806" fmla="*/ 1808981 h 5359243"/>
              <a:gd name="connsiteX5807" fmla="*/ 4810047 w 8191242"/>
              <a:gd name="connsiteY5807" fmla="*/ 1808956 h 5359243"/>
              <a:gd name="connsiteX5808" fmla="*/ 4810175 w 8191242"/>
              <a:gd name="connsiteY5808" fmla="*/ 1809465 h 5359243"/>
              <a:gd name="connsiteX5809" fmla="*/ 4810417 w 8191242"/>
              <a:gd name="connsiteY5809" fmla="*/ 1808981 h 5359243"/>
              <a:gd name="connsiteX5810" fmla="*/ 4813140 w 8191242"/>
              <a:gd name="connsiteY5810" fmla="*/ 1809163 h 5359243"/>
              <a:gd name="connsiteX5811" fmla="*/ 4813418 w 8191242"/>
              <a:gd name="connsiteY5811" fmla="*/ 1807443 h 5359243"/>
              <a:gd name="connsiteX5812" fmla="*/ 4812302 w 8191242"/>
              <a:gd name="connsiteY5812" fmla="*/ 1805215 h 5359243"/>
              <a:gd name="connsiteX5813" fmla="*/ 4814320 w 8191242"/>
              <a:gd name="connsiteY5813" fmla="*/ 1801190 h 5359243"/>
              <a:gd name="connsiteX5814" fmla="*/ 4824449 w 8191242"/>
              <a:gd name="connsiteY5814" fmla="*/ 1805788 h 5359243"/>
              <a:gd name="connsiteX5815" fmla="*/ 4825704 w 8191242"/>
              <a:gd name="connsiteY5815" fmla="*/ 1803283 h 5359243"/>
              <a:gd name="connsiteX5816" fmla="*/ 4824399 w 8191242"/>
              <a:gd name="connsiteY5816" fmla="*/ 1802197 h 5359243"/>
              <a:gd name="connsiteX5817" fmla="*/ 4815846 w 8191242"/>
              <a:gd name="connsiteY5817" fmla="*/ 1797926 h 5359243"/>
              <a:gd name="connsiteX5818" fmla="*/ 4812303 w 8191242"/>
              <a:gd name="connsiteY5818" fmla="*/ 1799474 h 5359243"/>
              <a:gd name="connsiteX5819" fmla="*/ 5059214 w 8191242"/>
              <a:gd name="connsiteY5819" fmla="*/ 1793791 h 5359243"/>
              <a:gd name="connsiteX5820" fmla="*/ 5060310 w 8191242"/>
              <a:gd name="connsiteY5820" fmla="*/ 1802132 h 5359243"/>
              <a:gd name="connsiteX5821" fmla="*/ 5063850 w 8191242"/>
              <a:gd name="connsiteY5821" fmla="*/ 1796700 h 5359243"/>
              <a:gd name="connsiteX5822" fmla="*/ 5088501 w 8191242"/>
              <a:gd name="connsiteY5822" fmla="*/ 1793495 h 5359243"/>
              <a:gd name="connsiteX5823" fmla="*/ 5080875 w 8191242"/>
              <a:gd name="connsiteY5823" fmla="*/ 1798112 h 5359243"/>
              <a:gd name="connsiteX5824" fmla="*/ 5080563 w 8191242"/>
              <a:gd name="connsiteY5824" fmla="*/ 1804532 h 5359243"/>
              <a:gd name="connsiteX5825" fmla="*/ 5074465 w 8191242"/>
              <a:gd name="connsiteY5825" fmla="*/ 1801992 h 5359243"/>
              <a:gd name="connsiteX5826" fmla="*/ 5069102 w 8191242"/>
              <a:gd name="connsiteY5826" fmla="*/ 1805238 h 5359243"/>
              <a:gd name="connsiteX5827" fmla="*/ 5061448 w 8191242"/>
              <a:gd name="connsiteY5827" fmla="*/ 1810799 h 5359243"/>
              <a:gd name="connsiteX5828" fmla="*/ 5062169 w 8191242"/>
              <a:gd name="connsiteY5828" fmla="*/ 1816288 h 5359243"/>
              <a:gd name="connsiteX5829" fmla="*/ 5062772 w 8191242"/>
              <a:gd name="connsiteY5829" fmla="*/ 1818412 h 5359243"/>
              <a:gd name="connsiteX5830" fmla="*/ 5069914 w 8191242"/>
              <a:gd name="connsiteY5830" fmla="*/ 1823891 h 5359243"/>
              <a:gd name="connsiteX5831" fmla="*/ 5080200 w 8191242"/>
              <a:gd name="connsiteY5831" fmla="*/ 1830668 h 5359243"/>
              <a:gd name="connsiteX5832" fmla="*/ 5081717 w 8191242"/>
              <a:gd name="connsiteY5832" fmla="*/ 1833022 h 5359243"/>
              <a:gd name="connsiteX5833" fmla="*/ 5082810 w 8191242"/>
              <a:gd name="connsiteY5833" fmla="*/ 1830171 h 5359243"/>
              <a:gd name="connsiteX5834" fmla="*/ 5093254 w 8191242"/>
              <a:gd name="connsiteY5834" fmla="*/ 1826983 h 5359243"/>
              <a:gd name="connsiteX5835" fmla="*/ 5092156 w 8191242"/>
              <a:gd name="connsiteY5835" fmla="*/ 1823126 h 5359243"/>
              <a:gd name="connsiteX5836" fmla="*/ 5080437 w 8191242"/>
              <a:gd name="connsiteY5836" fmla="*/ 1817968 h 5359243"/>
              <a:gd name="connsiteX5837" fmla="*/ 5092533 w 8191242"/>
              <a:gd name="connsiteY5837" fmla="*/ 1814948 h 5359243"/>
              <a:gd name="connsiteX5838" fmla="*/ 5096566 w 8191242"/>
              <a:gd name="connsiteY5838" fmla="*/ 1810168 h 5359243"/>
              <a:gd name="connsiteX5839" fmla="*/ 5096566 w 8191242"/>
              <a:gd name="connsiteY5839" fmla="*/ 1801190 h 5359243"/>
              <a:gd name="connsiteX5840" fmla="*/ 5100202 w 8191242"/>
              <a:gd name="connsiteY5840" fmla="*/ 1804038 h 5359243"/>
              <a:gd name="connsiteX5841" fmla="*/ 5101790 w 8191242"/>
              <a:gd name="connsiteY5841" fmla="*/ 1800368 h 5359243"/>
              <a:gd name="connsiteX5842" fmla="*/ 5096595 w 8191242"/>
              <a:gd name="connsiteY5842" fmla="*/ 1794301 h 5359243"/>
              <a:gd name="connsiteX5843" fmla="*/ 5088501 w 8191242"/>
              <a:gd name="connsiteY5843" fmla="*/ 1793495 h 5359243"/>
              <a:gd name="connsiteX5844" fmla="*/ 5702728 w 8191242"/>
              <a:gd name="connsiteY5844" fmla="*/ 1793335 h 5359243"/>
              <a:gd name="connsiteX5845" fmla="*/ 5698138 w 8191242"/>
              <a:gd name="connsiteY5845" fmla="*/ 1801356 h 5359243"/>
              <a:gd name="connsiteX5846" fmla="*/ 5709224 w 8191242"/>
              <a:gd name="connsiteY5846" fmla="*/ 1809867 h 5359243"/>
              <a:gd name="connsiteX5847" fmla="*/ 5709601 w 8191242"/>
              <a:gd name="connsiteY5847" fmla="*/ 1809918 h 5359243"/>
              <a:gd name="connsiteX5848" fmla="*/ 6013672 w 8191242"/>
              <a:gd name="connsiteY5848" fmla="*/ 1792780 h 5359243"/>
              <a:gd name="connsiteX5849" fmla="*/ 5989469 w 8191242"/>
              <a:gd name="connsiteY5849" fmla="*/ 1801494 h 5359243"/>
              <a:gd name="connsiteX5850" fmla="*/ 6013672 w 8191242"/>
              <a:gd name="connsiteY5850" fmla="*/ 1792780 h 5359243"/>
              <a:gd name="connsiteX5851" fmla="*/ 5545035 w 8191242"/>
              <a:gd name="connsiteY5851" fmla="*/ 1792224 h 5359243"/>
              <a:gd name="connsiteX5852" fmla="*/ 5545035 w 8191242"/>
              <a:gd name="connsiteY5852" fmla="*/ 1808328 h 5359243"/>
              <a:gd name="connsiteX5853" fmla="*/ 5529913 w 8191242"/>
              <a:gd name="connsiteY5853" fmla="*/ 1803296 h 5359243"/>
              <a:gd name="connsiteX5854" fmla="*/ 5526012 w 8191242"/>
              <a:gd name="connsiteY5854" fmla="*/ 1808922 h 5359243"/>
              <a:gd name="connsiteX5855" fmla="*/ 5530717 w 8191242"/>
              <a:gd name="connsiteY5855" fmla="*/ 1816857 h 5359243"/>
              <a:gd name="connsiteX5856" fmla="*/ 5531996 w 8191242"/>
              <a:gd name="connsiteY5856" fmla="*/ 1824870 h 5359243"/>
              <a:gd name="connsiteX5857" fmla="*/ 5534476 w 8191242"/>
              <a:gd name="connsiteY5857" fmla="*/ 1824558 h 5359243"/>
              <a:gd name="connsiteX5858" fmla="*/ 5539674 w 8191242"/>
              <a:gd name="connsiteY5858" fmla="*/ 1831311 h 5359243"/>
              <a:gd name="connsiteX5859" fmla="*/ 5541860 w 8191242"/>
              <a:gd name="connsiteY5859" fmla="*/ 1839077 h 5359243"/>
              <a:gd name="connsiteX5860" fmla="*/ 5546219 w 8191242"/>
              <a:gd name="connsiteY5860" fmla="*/ 1837261 h 5359243"/>
              <a:gd name="connsiteX5861" fmla="*/ 5546930 w 8191242"/>
              <a:gd name="connsiteY5861" fmla="*/ 1836617 h 5359243"/>
              <a:gd name="connsiteX5862" fmla="*/ 5546773 w 8191242"/>
              <a:gd name="connsiteY5862" fmla="*/ 1836313 h 5359243"/>
              <a:gd name="connsiteX5863" fmla="*/ 5536631 w 8191242"/>
              <a:gd name="connsiteY5863" fmla="*/ 1817305 h 5359243"/>
              <a:gd name="connsiteX5864" fmla="*/ 5555900 w 8191242"/>
              <a:gd name="connsiteY5864" fmla="*/ 1825308 h 5359243"/>
              <a:gd name="connsiteX5865" fmla="*/ 5565700 w 8191242"/>
              <a:gd name="connsiteY5865" fmla="*/ 1813410 h 5359243"/>
              <a:gd name="connsiteX5866" fmla="*/ 5558445 w 8191242"/>
              <a:gd name="connsiteY5866" fmla="*/ 1798476 h 5359243"/>
              <a:gd name="connsiteX5867" fmla="*/ 5557130 w 8191242"/>
              <a:gd name="connsiteY5867" fmla="*/ 1799269 h 5359243"/>
              <a:gd name="connsiteX5868" fmla="*/ 5545035 w 8191242"/>
              <a:gd name="connsiteY5868" fmla="*/ 1792224 h 5359243"/>
              <a:gd name="connsiteX5869" fmla="*/ 5017528 w 8191242"/>
              <a:gd name="connsiteY5869" fmla="*/ 1789004 h 5359243"/>
              <a:gd name="connsiteX5870" fmla="*/ 5016017 w 8191242"/>
              <a:gd name="connsiteY5870" fmla="*/ 1789421 h 5359243"/>
              <a:gd name="connsiteX5871" fmla="*/ 5013900 w 8191242"/>
              <a:gd name="connsiteY5871" fmla="*/ 1792243 h 5359243"/>
              <a:gd name="connsiteX5872" fmla="*/ 5015923 w 8191242"/>
              <a:gd name="connsiteY5872" fmla="*/ 1793813 h 5359243"/>
              <a:gd name="connsiteX5873" fmla="*/ 5503338 w 8191242"/>
              <a:gd name="connsiteY5873" fmla="*/ 1787940 h 5359243"/>
              <a:gd name="connsiteX5874" fmla="*/ 5489694 w 8191242"/>
              <a:gd name="connsiteY5874" fmla="*/ 1792807 h 5359243"/>
              <a:gd name="connsiteX5875" fmla="*/ 5487872 w 8191242"/>
              <a:gd name="connsiteY5875" fmla="*/ 1793206 h 5359243"/>
              <a:gd name="connsiteX5876" fmla="*/ 5486382 w 8191242"/>
              <a:gd name="connsiteY5876" fmla="*/ 1797605 h 5359243"/>
              <a:gd name="connsiteX5877" fmla="*/ 5484497 w 8191242"/>
              <a:gd name="connsiteY5877" fmla="*/ 1800014 h 5359243"/>
              <a:gd name="connsiteX5878" fmla="*/ 5481627 w 8191242"/>
              <a:gd name="connsiteY5878" fmla="*/ 1794578 h 5359243"/>
              <a:gd name="connsiteX5879" fmla="*/ 5476845 w 8191242"/>
              <a:gd name="connsiteY5879" fmla="*/ 1795629 h 5359243"/>
              <a:gd name="connsiteX5880" fmla="*/ 5476706 w 8191242"/>
              <a:gd name="connsiteY5880" fmla="*/ 1798238 h 5359243"/>
              <a:gd name="connsiteX5881" fmla="*/ 5483907 w 8191242"/>
              <a:gd name="connsiteY5881" fmla="*/ 1803479 h 5359243"/>
              <a:gd name="connsiteX5882" fmla="*/ 5505997 w 8191242"/>
              <a:gd name="connsiteY5882" fmla="*/ 1801564 h 5359243"/>
              <a:gd name="connsiteX5883" fmla="*/ 6284875 w 8191242"/>
              <a:gd name="connsiteY5883" fmla="*/ 1787001 h 5359243"/>
              <a:gd name="connsiteX5884" fmla="*/ 6284875 w 8191242"/>
              <a:gd name="connsiteY5884" fmla="*/ 1802490 h 5359243"/>
              <a:gd name="connsiteX5885" fmla="*/ 6234533 w 8191242"/>
              <a:gd name="connsiteY5885" fmla="*/ 1802490 h 5359243"/>
              <a:gd name="connsiteX5886" fmla="*/ 6284875 w 8191242"/>
              <a:gd name="connsiteY5886" fmla="*/ 1787001 h 5359243"/>
              <a:gd name="connsiteX5887" fmla="*/ 5477334 w 8191242"/>
              <a:gd name="connsiteY5887" fmla="*/ 1786449 h 5359243"/>
              <a:gd name="connsiteX5888" fmla="*/ 5477129 w 8191242"/>
              <a:gd name="connsiteY5888" fmla="*/ 1790294 h 5359243"/>
              <a:gd name="connsiteX5889" fmla="*/ 5478823 w 8191242"/>
              <a:gd name="connsiteY5889" fmla="*/ 1789674 h 5359243"/>
              <a:gd name="connsiteX5890" fmla="*/ 5478986 w 8191242"/>
              <a:gd name="connsiteY5890" fmla="*/ 1789577 h 5359243"/>
              <a:gd name="connsiteX5891" fmla="*/ 5257187 w 8191242"/>
              <a:gd name="connsiteY5891" fmla="*/ 1785612 h 5359243"/>
              <a:gd name="connsiteX5892" fmla="*/ 5255959 w 8191242"/>
              <a:gd name="connsiteY5892" fmla="*/ 1786013 h 5359243"/>
              <a:gd name="connsiteX5893" fmla="*/ 5249785 w 8191242"/>
              <a:gd name="connsiteY5893" fmla="*/ 1801866 h 5359243"/>
              <a:gd name="connsiteX5894" fmla="*/ 5247702 w 8191242"/>
              <a:gd name="connsiteY5894" fmla="*/ 1801781 h 5359243"/>
              <a:gd name="connsiteX5895" fmla="*/ 5258693 w 8191242"/>
              <a:gd name="connsiteY5895" fmla="*/ 1810235 h 5359243"/>
              <a:gd name="connsiteX5896" fmla="*/ 5250949 w 8191242"/>
              <a:gd name="connsiteY5896" fmla="*/ 1810235 h 5359243"/>
              <a:gd name="connsiteX5897" fmla="*/ 5258693 w 8191242"/>
              <a:gd name="connsiteY5897" fmla="*/ 1841214 h 5359243"/>
              <a:gd name="connsiteX5898" fmla="*/ 5250949 w 8191242"/>
              <a:gd name="connsiteY5898" fmla="*/ 1833469 h 5359243"/>
              <a:gd name="connsiteX5899" fmla="*/ 5243203 w 8191242"/>
              <a:gd name="connsiteY5899" fmla="*/ 1833469 h 5359243"/>
              <a:gd name="connsiteX5900" fmla="*/ 5236261 w 8191242"/>
              <a:gd name="connsiteY5900" fmla="*/ 1823371 h 5359243"/>
              <a:gd name="connsiteX5901" fmla="*/ 5225455 w 8191242"/>
              <a:gd name="connsiteY5901" fmla="*/ 1818251 h 5359243"/>
              <a:gd name="connsiteX5902" fmla="*/ 5223576 w 8191242"/>
              <a:gd name="connsiteY5902" fmla="*/ 1831384 h 5359243"/>
              <a:gd name="connsiteX5903" fmla="*/ 5209463 w 8191242"/>
              <a:gd name="connsiteY5903" fmla="*/ 1833398 h 5359243"/>
              <a:gd name="connsiteX5904" fmla="*/ 5241720 w 8191242"/>
              <a:gd name="connsiteY5904" fmla="*/ 1849500 h 5359243"/>
              <a:gd name="connsiteX5905" fmla="*/ 5241305 w 8191242"/>
              <a:gd name="connsiteY5905" fmla="*/ 1852672 h 5359243"/>
              <a:gd name="connsiteX5906" fmla="*/ 5251297 w 8191242"/>
              <a:gd name="connsiteY5906" fmla="*/ 1850051 h 5359243"/>
              <a:gd name="connsiteX5907" fmla="*/ 5265314 w 8191242"/>
              <a:gd name="connsiteY5907" fmla="*/ 1850128 h 5359243"/>
              <a:gd name="connsiteX5908" fmla="*/ 5265913 w 8191242"/>
              <a:gd name="connsiteY5908" fmla="*/ 1841448 h 5359243"/>
              <a:gd name="connsiteX5909" fmla="*/ 5266208 w 8191242"/>
              <a:gd name="connsiteY5909" fmla="*/ 1841448 h 5359243"/>
              <a:gd name="connsiteX5910" fmla="*/ 5265913 w 8191242"/>
              <a:gd name="connsiteY5910" fmla="*/ 1841118 h 5359243"/>
              <a:gd name="connsiteX5911" fmla="*/ 5257849 w 8191242"/>
              <a:gd name="connsiteY5911" fmla="*/ 1826019 h 5359243"/>
              <a:gd name="connsiteX5912" fmla="*/ 5273474 w 8191242"/>
              <a:gd name="connsiteY5912" fmla="*/ 1835834 h 5359243"/>
              <a:gd name="connsiteX5913" fmla="*/ 5274525 w 8191242"/>
              <a:gd name="connsiteY5913" fmla="*/ 1835961 h 5359243"/>
              <a:gd name="connsiteX5914" fmla="*/ 5270324 w 8191242"/>
              <a:gd name="connsiteY5914" fmla="*/ 1832894 h 5359243"/>
              <a:gd name="connsiteX5915" fmla="*/ 5257849 w 8191242"/>
              <a:gd name="connsiteY5915" fmla="*/ 1801190 h 5359243"/>
              <a:gd name="connsiteX5916" fmla="*/ 5265913 w 8191242"/>
              <a:gd name="connsiteY5916" fmla="*/ 1793138 h 5359243"/>
              <a:gd name="connsiteX5917" fmla="*/ 5257849 w 8191242"/>
              <a:gd name="connsiteY5917" fmla="*/ 1787098 h 5359243"/>
              <a:gd name="connsiteX5918" fmla="*/ 5715778 w 8191242"/>
              <a:gd name="connsiteY5918" fmla="*/ 1785264 h 5359243"/>
              <a:gd name="connsiteX5919" fmla="*/ 5706365 w 8191242"/>
              <a:gd name="connsiteY5919" fmla="*/ 1787391 h 5359243"/>
              <a:gd name="connsiteX5920" fmla="*/ 5705874 w 8191242"/>
              <a:gd name="connsiteY5920" fmla="*/ 1789287 h 5359243"/>
              <a:gd name="connsiteX5921" fmla="*/ 5707578 w 8191242"/>
              <a:gd name="connsiteY5921" fmla="*/ 1798649 h 5359243"/>
              <a:gd name="connsiteX5922" fmla="*/ 5717912 w 8191242"/>
              <a:gd name="connsiteY5922" fmla="*/ 1808074 h 5359243"/>
              <a:gd name="connsiteX5923" fmla="*/ 5719803 w 8191242"/>
              <a:gd name="connsiteY5923" fmla="*/ 1804211 h 5359243"/>
              <a:gd name="connsiteX5924" fmla="*/ 5338492 w 8191242"/>
              <a:gd name="connsiteY5924" fmla="*/ 1785085 h 5359243"/>
              <a:gd name="connsiteX5925" fmla="*/ 5338492 w 8191242"/>
              <a:gd name="connsiteY5925" fmla="*/ 1817294 h 5359243"/>
              <a:gd name="connsiteX5926" fmla="*/ 5338493 w 8191242"/>
              <a:gd name="connsiteY5926" fmla="*/ 1817295 h 5359243"/>
              <a:gd name="connsiteX5927" fmla="*/ 5343531 w 8191242"/>
              <a:gd name="connsiteY5927" fmla="*/ 1813942 h 5359243"/>
              <a:gd name="connsiteX5928" fmla="*/ 5350712 w 8191242"/>
              <a:gd name="connsiteY5928" fmla="*/ 1800103 h 5359243"/>
              <a:gd name="connsiteX5929" fmla="*/ 5349678 w 8191242"/>
              <a:gd name="connsiteY5929" fmla="*/ 1792533 h 5359243"/>
              <a:gd name="connsiteX5930" fmla="*/ 5345777 w 8191242"/>
              <a:gd name="connsiteY5930" fmla="*/ 1789936 h 5359243"/>
              <a:gd name="connsiteX5931" fmla="*/ 5346554 w 8191242"/>
              <a:gd name="connsiteY5931" fmla="*/ 1793813 h 5359243"/>
              <a:gd name="connsiteX5932" fmla="*/ 5344224 w 8191242"/>
              <a:gd name="connsiteY5932" fmla="*/ 1788902 h 5359243"/>
              <a:gd name="connsiteX5933" fmla="*/ 5186986 w 8191242"/>
              <a:gd name="connsiteY5933" fmla="*/ 1781668 h 5359243"/>
              <a:gd name="connsiteX5934" fmla="*/ 5186959 w 8191242"/>
              <a:gd name="connsiteY5934" fmla="*/ 1781719 h 5359243"/>
              <a:gd name="connsiteX5935" fmla="*/ 5188295 w 8191242"/>
              <a:gd name="connsiteY5935" fmla="*/ 1798170 h 5359243"/>
              <a:gd name="connsiteX5936" fmla="*/ 5191887 w 8191242"/>
              <a:gd name="connsiteY5936" fmla="*/ 1805515 h 5359243"/>
              <a:gd name="connsiteX5937" fmla="*/ 5196224 w 8191242"/>
              <a:gd name="connsiteY5937" fmla="*/ 1806628 h 5359243"/>
              <a:gd name="connsiteX5938" fmla="*/ 5752164 w 8191242"/>
              <a:gd name="connsiteY5938" fmla="*/ 1778032 h 5359243"/>
              <a:gd name="connsiteX5939" fmla="*/ 5754359 w 8191242"/>
              <a:gd name="connsiteY5939" fmla="*/ 1782162 h 5359243"/>
              <a:gd name="connsiteX5940" fmla="*/ 5756063 w 8191242"/>
              <a:gd name="connsiteY5940" fmla="*/ 1787771 h 5359243"/>
              <a:gd name="connsiteX5941" fmla="*/ 5755126 w 8191242"/>
              <a:gd name="connsiteY5941" fmla="*/ 1779079 h 5359243"/>
              <a:gd name="connsiteX5942" fmla="*/ 5104630 w 8191242"/>
              <a:gd name="connsiteY5942" fmla="*/ 1777964 h 5359243"/>
              <a:gd name="connsiteX5943" fmla="*/ 5104630 w 8191242"/>
              <a:gd name="connsiteY5943" fmla="*/ 1791987 h 5359243"/>
              <a:gd name="connsiteX5944" fmla="*/ 5105382 w 8191242"/>
              <a:gd name="connsiteY5944" fmla="*/ 1793117 h 5359243"/>
              <a:gd name="connsiteX5945" fmla="*/ 5105124 w 8191242"/>
              <a:gd name="connsiteY5945" fmla="*/ 1794281 h 5359243"/>
              <a:gd name="connsiteX5946" fmla="*/ 5111686 w 8191242"/>
              <a:gd name="connsiteY5946" fmla="*/ 1800481 h 5359243"/>
              <a:gd name="connsiteX5947" fmla="*/ 5115567 w 8191242"/>
              <a:gd name="connsiteY5947" fmla="*/ 1799581 h 5359243"/>
              <a:gd name="connsiteX5948" fmla="*/ 5118112 w 8191242"/>
              <a:gd name="connsiteY5948" fmla="*/ 1793264 h 5359243"/>
              <a:gd name="connsiteX5949" fmla="*/ 5113005 w 8191242"/>
              <a:gd name="connsiteY5949" fmla="*/ 1777964 h 5359243"/>
              <a:gd name="connsiteX5950" fmla="*/ 5095304 w 8191242"/>
              <a:gd name="connsiteY5950" fmla="*/ 1777964 h 5359243"/>
              <a:gd name="connsiteX5951" fmla="*/ 5102977 w 8191242"/>
              <a:gd name="connsiteY5951" fmla="*/ 1789501 h 5359243"/>
              <a:gd name="connsiteX5952" fmla="*/ 5098555 w 8191242"/>
              <a:gd name="connsiteY5952" fmla="*/ 1777964 h 5359243"/>
              <a:gd name="connsiteX5953" fmla="*/ 5585353 w 8191242"/>
              <a:gd name="connsiteY5953" fmla="*/ 1776120 h 5359243"/>
              <a:gd name="connsiteX5954" fmla="*/ 5581699 w 8191242"/>
              <a:gd name="connsiteY5954" fmla="*/ 1784423 h 5359243"/>
              <a:gd name="connsiteX5955" fmla="*/ 5581429 w 8191242"/>
              <a:gd name="connsiteY5955" fmla="*/ 1784562 h 5359243"/>
              <a:gd name="connsiteX5956" fmla="*/ 5583974 w 8191242"/>
              <a:gd name="connsiteY5956" fmla="*/ 1794745 h 5359243"/>
              <a:gd name="connsiteX5957" fmla="*/ 5587846 w 8191242"/>
              <a:gd name="connsiteY5957" fmla="*/ 1810235 h 5359243"/>
              <a:gd name="connsiteX5958" fmla="*/ 5576229 w 8191242"/>
              <a:gd name="connsiteY5958" fmla="*/ 1794745 h 5359243"/>
              <a:gd name="connsiteX5959" fmla="*/ 5572272 w 8191242"/>
              <a:gd name="connsiteY5959" fmla="*/ 1789468 h 5359243"/>
              <a:gd name="connsiteX5960" fmla="*/ 5568343 w 8191242"/>
              <a:gd name="connsiteY5960" fmla="*/ 1791972 h 5359243"/>
              <a:gd name="connsiteX5961" fmla="*/ 5569225 w 8191242"/>
              <a:gd name="connsiteY5961" fmla="*/ 1800276 h 5359243"/>
              <a:gd name="connsiteX5962" fmla="*/ 5563177 w 8191242"/>
              <a:gd name="connsiteY5962" fmla="*/ 1795621 h 5359243"/>
              <a:gd name="connsiteX5963" fmla="*/ 5562102 w 8191242"/>
              <a:gd name="connsiteY5963" fmla="*/ 1796270 h 5359243"/>
              <a:gd name="connsiteX5964" fmla="*/ 5565581 w 8191242"/>
              <a:gd name="connsiteY5964" fmla="*/ 1802430 h 5359243"/>
              <a:gd name="connsiteX5965" fmla="*/ 5580102 w 8191242"/>
              <a:gd name="connsiteY5965" fmla="*/ 1803458 h 5359243"/>
              <a:gd name="connsiteX5966" fmla="*/ 5574361 w 8191242"/>
              <a:gd name="connsiteY5966" fmla="*/ 1814507 h 5359243"/>
              <a:gd name="connsiteX5967" fmla="*/ 5580487 w 8191242"/>
              <a:gd name="connsiteY5967" fmla="*/ 1820549 h 5359243"/>
              <a:gd name="connsiteX5968" fmla="*/ 5582583 w 8191242"/>
              <a:gd name="connsiteY5968" fmla="*/ 1818688 h 5359243"/>
              <a:gd name="connsiteX5969" fmla="*/ 5584687 w 8191242"/>
              <a:gd name="connsiteY5969" fmla="*/ 1817921 h 5359243"/>
              <a:gd name="connsiteX5970" fmla="*/ 5593425 w 8191242"/>
              <a:gd name="connsiteY5970" fmla="*/ 1809302 h 5359243"/>
              <a:gd name="connsiteX5971" fmla="*/ 5595061 w 8191242"/>
              <a:gd name="connsiteY5971" fmla="*/ 1814142 h 5359243"/>
              <a:gd name="connsiteX5972" fmla="*/ 5597529 w 8191242"/>
              <a:gd name="connsiteY5972" fmla="*/ 1813242 h 5359243"/>
              <a:gd name="connsiteX5973" fmla="*/ 5601539 w 8191242"/>
              <a:gd name="connsiteY5973" fmla="*/ 1812171 h 5359243"/>
              <a:gd name="connsiteX5974" fmla="*/ 5601539 w 8191242"/>
              <a:gd name="connsiteY5974" fmla="*/ 1809302 h 5359243"/>
              <a:gd name="connsiteX5975" fmla="*/ 5606041 w 8191242"/>
              <a:gd name="connsiteY5975" fmla="*/ 1810968 h 5359243"/>
              <a:gd name="connsiteX5976" fmla="*/ 5610697 w 8191242"/>
              <a:gd name="connsiteY5976" fmla="*/ 1809724 h 5359243"/>
              <a:gd name="connsiteX5977" fmla="*/ 5599462 w 8191242"/>
              <a:gd name="connsiteY5977" fmla="*/ 1794745 h 5359243"/>
              <a:gd name="connsiteX5978" fmla="*/ 5607208 w 8191242"/>
              <a:gd name="connsiteY5978" fmla="*/ 1787001 h 5359243"/>
              <a:gd name="connsiteX5979" fmla="*/ 5611805 w 8191242"/>
              <a:gd name="connsiteY5979" fmla="*/ 1784337 h 5359243"/>
              <a:gd name="connsiteX5980" fmla="*/ 5614952 w 8191242"/>
              <a:gd name="connsiteY5980" fmla="*/ 1796738 h 5359243"/>
              <a:gd name="connsiteX5981" fmla="*/ 5614952 w 8191242"/>
              <a:gd name="connsiteY5981" fmla="*/ 1782388 h 5359243"/>
              <a:gd name="connsiteX5982" fmla="*/ 5593418 w 8191242"/>
              <a:gd name="connsiteY5982" fmla="*/ 1792224 h 5359243"/>
              <a:gd name="connsiteX5983" fmla="*/ 5585353 w 8191242"/>
              <a:gd name="connsiteY5983" fmla="*/ 1776120 h 5359243"/>
              <a:gd name="connsiteX5984" fmla="*/ 5027346 w 8191242"/>
              <a:gd name="connsiteY5984" fmla="*/ 1774402 h 5359243"/>
              <a:gd name="connsiteX5985" fmla="*/ 5041843 w 8191242"/>
              <a:gd name="connsiteY5985" fmla="*/ 1779255 h 5359243"/>
              <a:gd name="connsiteX5986" fmla="*/ 5033322 w 8191242"/>
              <a:gd name="connsiteY5986" fmla="*/ 1781193 h 5359243"/>
              <a:gd name="connsiteX5987" fmla="*/ 5643620 w 8191242"/>
              <a:gd name="connsiteY5987" fmla="*/ 1773870 h 5359243"/>
              <a:gd name="connsiteX5988" fmla="*/ 5617107 w 8191242"/>
              <a:gd name="connsiteY5988" fmla="*/ 1781404 h 5359243"/>
              <a:gd name="connsiteX5989" fmla="*/ 5616162 w 8191242"/>
              <a:gd name="connsiteY5989" fmla="*/ 1781835 h 5359243"/>
              <a:gd name="connsiteX5990" fmla="*/ 5622032 w 8191242"/>
              <a:gd name="connsiteY5990" fmla="*/ 1794347 h 5359243"/>
              <a:gd name="connsiteX5991" fmla="*/ 5624689 w 8191242"/>
              <a:gd name="connsiteY5991" fmla="*/ 1808861 h 5359243"/>
              <a:gd name="connsiteX5992" fmla="*/ 5625880 w 8191242"/>
              <a:gd name="connsiteY5992" fmla="*/ 1809302 h 5359243"/>
              <a:gd name="connsiteX5993" fmla="*/ 5628922 w 8191242"/>
              <a:gd name="connsiteY5993" fmla="*/ 1824308 h 5359243"/>
              <a:gd name="connsiteX5994" fmla="*/ 5626377 w 8191242"/>
              <a:gd name="connsiteY5994" fmla="*/ 1831839 h 5359243"/>
              <a:gd name="connsiteX5995" fmla="*/ 5626388 w 8191242"/>
              <a:gd name="connsiteY5995" fmla="*/ 1832166 h 5359243"/>
              <a:gd name="connsiteX5996" fmla="*/ 5626168 w 8191242"/>
              <a:gd name="connsiteY5996" fmla="*/ 1832459 h 5359243"/>
              <a:gd name="connsiteX5997" fmla="*/ 5625880 w 8191242"/>
              <a:gd name="connsiteY5997" fmla="*/ 1833311 h 5359243"/>
              <a:gd name="connsiteX5998" fmla="*/ 5650220 w 8191242"/>
              <a:gd name="connsiteY5998" fmla="*/ 1817305 h 5359243"/>
              <a:gd name="connsiteX5999" fmla="*/ 5666448 w 8191242"/>
              <a:gd name="connsiteY5999" fmla="*/ 1833311 h 5359243"/>
              <a:gd name="connsiteX6000" fmla="*/ 5609651 w 8191242"/>
              <a:gd name="connsiteY6000" fmla="*/ 1849318 h 5359243"/>
              <a:gd name="connsiteX6001" fmla="*/ 5609651 w 8191242"/>
              <a:gd name="connsiteY6001" fmla="*/ 1865322 h 5359243"/>
              <a:gd name="connsiteX6002" fmla="*/ 5593425 w 8191242"/>
              <a:gd name="connsiteY6002" fmla="*/ 1849318 h 5359243"/>
              <a:gd name="connsiteX6003" fmla="*/ 5593425 w 8191242"/>
              <a:gd name="connsiteY6003" fmla="*/ 1865348 h 5359243"/>
              <a:gd name="connsiteX6004" fmla="*/ 5593682 w 8191242"/>
              <a:gd name="connsiteY6004" fmla="*/ 1864690 h 5359243"/>
              <a:gd name="connsiteX6005" fmla="*/ 5597974 w 8191242"/>
              <a:gd name="connsiteY6005" fmla="*/ 1872281 h 5359243"/>
              <a:gd name="connsiteX6006" fmla="*/ 5602831 w 8191242"/>
              <a:gd name="connsiteY6006" fmla="*/ 1883794 h 5359243"/>
              <a:gd name="connsiteX6007" fmla="*/ 5611269 w 8191242"/>
              <a:gd name="connsiteY6007" fmla="*/ 1885932 h 5359243"/>
              <a:gd name="connsiteX6008" fmla="*/ 5627402 w 8191242"/>
              <a:gd name="connsiteY6008" fmla="*/ 1890020 h 5359243"/>
              <a:gd name="connsiteX6009" fmla="*/ 5619335 w 8191242"/>
              <a:gd name="connsiteY6009" fmla="*/ 1898196 h 5359243"/>
              <a:gd name="connsiteX6010" fmla="*/ 5612445 w 8191242"/>
              <a:gd name="connsiteY6010" fmla="*/ 1899096 h 5359243"/>
              <a:gd name="connsiteX6011" fmla="*/ 5615245 w 8191242"/>
              <a:gd name="connsiteY6011" fmla="*/ 1902645 h 5359243"/>
              <a:gd name="connsiteX6012" fmla="*/ 5612066 w 8191242"/>
              <a:gd name="connsiteY6012" fmla="*/ 1906673 h 5359243"/>
              <a:gd name="connsiteX6013" fmla="*/ 5619336 w 8191242"/>
              <a:gd name="connsiteY6013" fmla="*/ 1909436 h 5359243"/>
              <a:gd name="connsiteX6014" fmla="*/ 5627402 w 8191242"/>
              <a:gd name="connsiteY6014" fmla="*/ 1906371 h 5359243"/>
              <a:gd name="connsiteX6015" fmla="*/ 5643538 w 8191242"/>
              <a:gd name="connsiteY6015" fmla="*/ 1873669 h 5359243"/>
              <a:gd name="connsiteX6016" fmla="*/ 5635469 w 8191242"/>
              <a:gd name="connsiteY6016" fmla="*/ 1898194 h 5359243"/>
              <a:gd name="connsiteX6017" fmla="*/ 5651605 w 8191242"/>
              <a:gd name="connsiteY6017" fmla="*/ 1898194 h 5359243"/>
              <a:gd name="connsiteX6018" fmla="*/ 5651605 w 8191242"/>
              <a:gd name="connsiteY6018" fmla="*/ 1888792 h 5359243"/>
              <a:gd name="connsiteX6019" fmla="*/ 5650771 w 8191242"/>
              <a:gd name="connsiteY6019" fmla="*/ 1887681 h 5359243"/>
              <a:gd name="connsiteX6020" fmla="*/ 5651605 w 8191242"/>
              <a:gd name="connsiteY6020" fmla="*/ 1886570 h 5359243"/>
              <a:gd name="connsiteX6021" fmla="*/ 5651605 w 8191242"/>
              <a:gd name="connsiteY6021" fmla="*/ 1884910 h 5359243"/>
              <a:gd name="connsiteX6022" fmla="*/ 5651605 w 8191242"/>
              <a:gd name="connsiteY6022" fmla="*/ 1881479 h 5359243"/>
              <a:gd name="connsiteX6023" fmla="*/ 5645931 w 8191242"/>
              <a:gd name="connsiteY6023" fmla="*/ 1875095 h 5359243"/>
              <a:gd name="connsiteX6024" fmla="*/ 5638186 w 8191242"/>
              <a:gd name="connsiteY6024" fmla="*/ 1860574 h 5359243"/>
              <a:gd name="connsiteX6025" fmla="*/ 5645931 w 8191242"/>
              <a:gd name="connsiteY6025" fmla="*/ 1862510 h 5359243"/>
              <a:gd name="connsiteX6026" fmla="*/ 5651605 w 8191242"/>
              <a:gd name="connsiteY6026" fmla="*/ 1872441 h 5359243"/>
              <a:gd name="connsiteX6027" fmla="*/ 5651605 w 8191242"/>
              <a:gd name="connsiteY6027" fmla="*/ 1865495 h 5359243"/>
              <a:gd name="connsiteX6028" fmla="*/ 5653675 w 8191242"/>
              <a:gd name="connsiteY6028" fmla="*/ 1865795 h 5359243"/>
              <a:gd name="connsiteX6029" fmla="*/ 5653675 w 8191242"/>
              <a:gd name="connsiteY6029" fmla="*/ 1860574 h 5359243"/>
              <a:gd name="connsiteX6030" fmla="*/ 5658033 w 8191242"/>
              <a:gd name="connsiteY6030" fmla="*/ 1864326 h 5359243"/>
              <a:gd name="connsiteX6031" fmla="*/ 5658386 w 8191242"/>
              <a:gd name="connsiteY6031" fmla="*/ 1866477 h 5359243"/>
              <a:gd name="connsiteX6032" fmla="*/ 5665723 w 8191242"/>
              <a:gd name="connsiteY6032" fmla="*/ 1867538 h 5359243"/>
              <a:gd name="connsiteX6033" fmla="*/ 5691944 w 8191242"/>
              <a:gd name="connsiteY6033" fmla="*/ 1857319 h 5359243"/>
              <a:gd name="connsiteX6034" fmla="*/ 5685766 w 8191242"/>
              <a:gd name="connsiteY6034" fmla="*/ 1872903 h 5359243"/>
              <a:gd name="connsiteX6035" fmla="*/ 5676910 w 8191242"/>
              <a:gd name="connsiteY6035" fmla="*/ 1876214 h 5359243"/>
              <a:gd name="connsiteX6036" fmla="*/ 5676910 w 8191242"/>
              <a:gd name="connsiteY6036" fmla="*/ 1888285 h 5359243"/>
              <a:gd name="connsiteX6037" fmla="*/ 5684883 w 8191242"/>
              <a:gd name="connsiteY6037" fmla="*/ 1885932 h 5359243"/>
              <a:gd name="connsiteX6038" fmla="*/ 5716144 w 8191242"/>
              <a:gd name="connsiteY6038" fmla="*/ 1873669 h 5359243"/>
              <a:gd name="connsiteX6039" fmla="*/ 5700010 w 8191242"/>
              <a:gd name="connsiteY6039" fmla="*/ 1865495 h 5359243"/>
              <a:gd name="connsiteX6040" fmla="*/ 5695977 w 8191242"/>
              <a:gd name="connsiteY6040" fmla="*/ 1863451 h 5359243"/>
              <a:gd name="connsiteX6041" fmla="*/ 5693049 w 8191242"/>
              <a:gd name="connsiteY6041" fmla="*/ 1853065 h 5359243"/>
              <a:gd name="connsiteX6042" fmla="*/ 5690948 w 8191242"/>
              <a:gd name="connsiteY6042" fmla="*/ 1853235 h 5359243"/>
              <a:gd name="connsiteX6043" fmla="*/ 5677878 w 8191242"/>
              <a:gd name="connsiteY6043" fmla="*/ 1860577 h 5359243"/>
              <a:gd name="connsiteX6044" fmla="*/ 5669165 w 8191242"/>
              <a:gd name="connsiteY6044" fmla="*/ 1835406 h 5359243"/>
              <a:gd name="connsiteX6045" fmla="*/ 5677878 w 8191242"/>
              <a:gd name="connsiteY6045" fmla="*/ 1810235 h 5359243"/>
              <a:gd name="connsiteX6046" fmla="*/ 5690948 w 8191242"/>
              <a:gd name="connsiteY6046" fmla="*/ 1824918 h 5359243"/>
              <a:gd name="connsiteX6047" fmla="*/ 5702560 w 8191242"/>
              <a:gd name="connsiteY6047" fmla="*/ 1849145 h 5359243"/>
              <a:gd name="connsiteX6048" fmla="*/ 5708077 w 8191242"/>
              <a:gd name="connsiteY6048" fmla="*/ 1849145 h 5359243"/>
              <a:gd name="connsiteX6049" fmla="*/ 5707862 w 8191242"/>
              <a:gd name="connsiteY6049" fmla="*/ 1853497 h 5359243"/>
              <a:gd name="connsiteX6050" fmla="*/ 5709584 w 8191242"/>
              <a:gd name="connsiteY6050" fmla="*/ 1850327 h 5359243"/>
              <a:gd name="connsiteX6051" fmla="*/ 5706196 w 8191242"/>
              <a:gd name="connsiteY6051" fmla="*/ 1823437 h 5359243"/>
              <a:gd name="connsiteX6052" fmla="*/ 5708305 w 8191242"/>
              <a:gd name="connsiteY6052" fmla="*/ 1821369 h 5359243"/>
              <a:gd name="connsiteX6053" fmla="*/ 5703868 w 8191242"/>
              <a:gd name="connsiteY6053" fmla="*/ 1821641 h 5359243"/>
              <a:gd name="connsiteX6054" fmla="*/ 5703907 w 8191242"/>
              <a:gd name="connsiteY6054" fmla="*/ 1821802 h 5359243"/>
              <a:gd name="connsiteX6055" fmla="*/ 5694336 w 8191242"/>
              <a:gd name="connsiteY6055" fmla="*/ 1825724 h 5359243"/>
              <a:gd name="connsiteX6056" fmla="*/ 5693840 w 8191242"/>
              <a:gd name="connsiteY6056" fmla="*/ 1822255 h 5359243"/>
              <a:gd name="connsiteX6057" fmla="*/ 5692992 w 8191242"/>
              <a:gd name="connsiteY6057" fmla="*/ 1822308 h 5359243"/>
              <a:gd name="connsiteX6058" fmla="*/ 5681938 w 8191242"/>
              <a:gd name="connsiteY6058" fmla="*/ 1811248 h 5359243"/>
              <a:gd name="connsiteX6059" fmla="*/ 5690069 w 8191242"/>
              <a:gd name="connsiteY6059" fmla="*/ 1813260 h 5359243"/>
              <a:gd name="connsiteX6060" fmla="*/ 5692004 w 8191242"/>
              <a:gd name="connsiteY6060" fmla="*/ 1809433 h 5359243"/>
              <a:gd name="connsiteX6061" fmla="*/ 5691583 w 8191242"/>
              <a:gd name="connsiteY6061" fmla="*/ 1806493 h 5359243"/>
              <a:gd name="connsiteX6062" fmla="*/ 5685476 w 8191242"/>
              <a:gd name="connsiteY6062" fmla="*/ 1794473 h 5359243"/>
              <a:gd name="connsiteX6063" fmla="*/ 5683234 w 8191242"/>
              <a:gd name="connsiteY6063" fmla="*/ 1795926 h 5359243"/>
              <a:gd name="connsiteX6064" fmla="*/ 5683877 w 8191242"/>
              <a:gd name="connsiteY6064" fmla="*/ 1808270 h 5359243"/>
              <a:gd name="connsiteX6065" fmla="*/ 5670504 w 8191242"/>
              <a:gd name="connsiteY6065" fmla="*/ 1805365 h 5359243"/>
              <a:gd name="connsiteX6066" fmla="*/ 5655988 w 8191242"/>
              <a:gd name="connsiteY6066" fmla="*/ 1807523 h 5359243"/>
              <a:gd name="connsiteX6067" fmla="*/ 5658335 w 8191242"/>
              <a:gd name="connsiteY6067" fmla="*/ 1809302 h 5359243"/>
              <a:gd name="connsiteX6068" fmla="*/ 5650220 w 8191242"/>
              <a:gd name="connsiteY6068" fmla="*/ 1817305 h 5359243"/>
              <a:gd name="connsiteX6069" fmla="*/ 5625880 w 8191242"/>
              <a:gd name="connsiteY6069" fmla="*/ 1801298 h 5359243"/>
              <a:gd name="connsiteX6070" fmla="*/ 5645148 w 8191242"/>
              <a:gd name="connsiteY6070" fmla="*/ 1799298 h 5359243"/>
              <a:gd name="connsiteX6071" fmla="*/ 5653785 w 8191242"/>
              <a:gd name="connsiteY6071" fmla="*/ 1805853 h 5359243"/>
              <a:gd name="connsiteX6072" fmla="*/ 5663624 w 8191242"/>
              <a:gd name="connsiteY6072" fmla="*/ 1797434 h 5359243"/>
              <a:gd name="connsiteX6073" fmla="*/ 5661940 w 8191242"/>
              <a:gd name="connsiteY6073" fmla="*/ 1796283 h 5359243"/>
              <a:gd name="connsiteX6074" fmla="*/ 5644931 w 8191242"/>
              <a:gd name="connsiteY6074" fmla="*/ 1777034 h 5359243"/>
              <a:gd name="connsiteX6075" fmla="*/ 6285385 w 8191242"/>
              <a:gd name="connsiteY6075" fmla="*/ 1772897 h 5359243"/>
              <a:gd name="connsiteX6076" fmla="*/ 6280060 w 8191242"/>
              <a:gd name="connsiteY6076" fmla="*/ 1776172 h 5359243"/>
              <a:gd name="connsiteX6077" fmla="*/ 6223211 w 8191242"/>
              <a:gd name="connsiteY6077" fmla="*/ 1796121 h 5359243"/>
              <a:gd name="connsiteX6078" fmla="*/ 6209615 w 8191242"/>
              <a:gd name="connsiteY6078" fmla="*/ 1799703 h 5359243"/>
              <a:gd name="connsiteX6079" fmla="*/ 6214205 w 8191242"/>
              <a:gd name="connsiteY6079" fmla="*/ 1803458 h 5359243"/>
              <a:gd name="connsiteX6080" fmla="*/ 6219046 w 8191242"/>
              <a:gd name="connsiteY6080" fmla="*/ 1817980 h 5359243"/>
              <a:gd name="connsiteX6081" fmla="*/ 6201620 w 8191242"/>
              <a:gd name="connsiteY6081" fmla="*/ 1814712 h 5359243"/>
              <a:gd name="connsiteX6082" fmla="*/ 6196171 w 8191242"/>
              <a:gd name="connsiteY6082" fmla="*/ 1803244 h 5359243"/>
              <a:gd name="connsiteX6083" fmla="*/ 6192466 w 8191242"/>
              <a:gd name="connsiteY6083" fmla="*/ 1804221 h 5359243"/>
              <a:gd name="connsiteX6084" fmla="*/ 6194178 w 8191242"/>
              <a:gd name="connsiteY6084" fmla="*/ 1807147 h 5359243"/>
              <a:gd name="connsiteX6085" fmla="*/ 6195187 w 8191242"/>
              <a:gd name="connsiteY6085" fmla="*/ 1819236 h 5359243"/>
              <a:gd name="connsiteX6086" fmla="*/ 6122487 w 8191242"/>
              <a:gd name="connsiteY6086" fmla="*/ 1843411 h 5359243"/>
              <a:gd name="connsiteX6087" fmla="*/ 6126187 w 8191242"/>
              <a:gd name="connsiteY6087" fmla="*/ 1852591 h 5359243"/>
              <a:gd name="connsiteX6088" fmla="*/ 6141784 w 8191242"/>
              <a:gd name="connsiteY6088" fmla="*/ 1848587 h 5359243"/>
              <a:gd name="connsiteX6089" fmla="*/ 6137248 w 8191242"/>
              <a:gd name="connsiteY6089" fmla="*/ 1865571 h 5359243"/>
              <a:gd name="connsiteX6090" fmla="*/ 6135955 w 8191242"/>
              <a:gd name="connsiteY6090" fmla="*/ 1868200 h 5359243"/>
              <a:gd name="connsiteX6091" fmla="*/ 6141110 w 8191242"/>
              <a:gd name="connsiteY6091" fmla="*/ 1871402 h 5359243"/>
              <a:gd name="connsiteX6092" fmla="*/ 6141784 w 8191242"/>
              <a:gd name="connsiteY6092" fmla="*/ 1870730 h 5359243"/>
              <a:gd name="connsiteX6093" fmla="*/ 6145060 w 8191242"/>
              <a:gd name="connsiteY6093" fmla="*/ 1870478 h 5359243"/>
              <a:gd name="connsiteX6094" fmla="*/ 6146486 w 8191242"/>
              <a:gd name="connsiteY6094" fmla="*/ 1873550 h 5359243"/>
              <a:gd name="connsiteX6095" fmla="*/ 6152021 w 8191242"/>
              <a:gd name="connsiteY6095" fmla="*/ 1873295 h 5359243"/>
              <a:gd name="connsiteX6096" fmla="*/ 6157030 w 8191242"/>
              <a:gd name="connsiteY6096" fmla="*/ 1856010 h 5359243"/>
              <a:gd name="connsiteX6097" fmla="*/ 6246617 w 8191242"/>
              <a:gd name="connsiteY6097" fmla="*/ 1816381 h 5359243"/>
              <a:gd name="connsiteX6098" fmla="*/ 6254681 w 8191242"/>
              <a:gd name="connsiteY6098" fmla="*/ 1832482 h 5359243"/>
              <a:gd name="connsiteX6099" fmla="*/ 6298799 w 8191242"/>
              <a:gd name="connsiteY6099" fmla="*/ 1804035 h 5359243"/>
              <a:gd name="connsiteX6100" fmla="*/ 6292620 w 8191242"/>
              <a:gd name="connsiteY6100" fmla="*/ 1802490 h 5359243"/>
              <a:gd name="connsiteX6101" fmla="*/ 6291651 w 8191242"/>
              <a:gd name="connsiteY6101" fmla="*/ 1789905 h 5359243"/>
              <a:gd name="connsiteX6102" fmla="*/ 5024803 w 8191242"/>
              <a:gd name="connsiteY6102" fmla="*/ 1771511 h 5359243"/>
              <a:gd name="connsiteX6103" fmla="*/ 5027346 w 8191242"/>
              <a:gd name="connsiteY6103" fmla="*/ 1774402 h 5359243"/>
              <a:gd name="connsiteX6104" fmla="*/ 5024938 w 8191242"/>
              <a:gd name="connsiteY6104" fmla="*/ 1773594 h 5359243"/>
              <a:gd name="connsiteX6105" fmla="*/ 5509506 w 8191242"/>
              <a:gd name="connsiteY6105" fmla="*/ 1770220 h 5359243"/>
              <a:gd name="connsiteX6106" fmla="*/ 5509579 w 8191242"/>
              <a:gd name="connsiteY6106" fmla="*/ 1773740 h 5359243"/>
              <a:gd name="connsiteX6107" fmla="*/ 5512924 w 8191242"/>
              <a:gd name="connsiteY6107" fmla="*/ 1773669 h 5359243"/>
              <a:gd name="connsiteX6108" fmla="*/ 5346554 w 8191242"/>
              <a:gd name="connsiteY6108" fmla="*/ 1769657 h 5359243"/>
              <a:gd name="connsiteX6109" fmla="*/ 5345351 w 8191242"/>
              <a:gd name="connsiteY6109" fmla="*/ 1773260 h 5359243"/>
              <a:gd name="connsiteX6110" fmla="*/ 5346554 w 8191242"/>
              <a:gd name="connsiteY6110" fmla="*/ 1777034 h 5359243"/>
              <a:gd name="connsiteX6111" fmla="*/ 5347551 w 8191242"/>
              <a:gd name="connsiteY6111" fmla="*/ 1776957 h 5359243"/>
              <a:gd name="connsiteX6112" fmla="*/ 4927217 w 8191242"/>
              <a:gd name="connsiteY6112" fmla="*/ 1769657 h 5359243"/>
              <a:gd name="connsiteX6113" fmla="*/ 4927217 w 8191242"/>
              <a:gd name="connsiteY6113" fmla="*/ 1793813 h 5359243"/>
              <a:gd name="connsiteX6114" fmla="*/ 4903024 w 8191242"/>
              <a:gd name="connsiteY6114" fmla="*/ 1777709 h 5359243"/>
              <a:gd name="connsiteX6115" fmla="*/ 4906874 w 8191242"/>
              <a:gd name="connsiteY6115" fmla="*/ 1804620 h 5359243"/>
              <a:gd name="connsiteX6116" fmla="*/ 4913771 w 8191242"/>
              <a:gd name="connsiteY6116" fmla="*/ 1803419 h 5359243"/>
              <a:gd name="connsiteX6117" fmla="*/ 4928349 w 8191242"/>
              <a:gd name="connsiteY6117" fmla="*/ 1819528 h 5359243"/>
              <a:gd name="connsiteX6118" fmla="*/ 4928554 w 8191242"/>
              <a:gd name="connsiteY6118" fmla="*/ 1819256 h 5359243"/>
              <a:gd name="connsiteX6119" fmla="*/ 4928574 w 8191242"/>
              <a:gd name="connsiteY6119" fmla="*/ 1818083 h 5359243"/>
              <a:gd name="connsiteX6120" fmla="*/ 4929535 w 8191242"/>
              <a:gd name="connsiteY6120" fmla="*/ 1796947 h 5359243"/>
              <a:gd name="connsiteX6121" fmla="*/ 4928349 w 8191242"/>
              <a:gd name="connsiteY6121" fmla="*/ 1795365 h 5359243"/>
              <a:gd name="connsiteX6122" fmla="*/ 4933375 w 8191242"/>
              <a:gd name="connsiteY6122" fmla="*/ 1795365 h 5359243"/>
              <a:gd name="connsiteX6123" fmla="*/ 4942081 w 8191242"/>
              <a:gd name="connsiteY6123" fmla="*/ 1795365 h 5359243"/>
              <a:gd name="connsiteX6124" fmla="*/ 4940826 w 8191242"/>
              <a:gd name="connsiteY6124" fmla="*/ 1788907 h 5359243"/>
              <a:gd name="connsiteX6125" fmla="*/ 4937124 w 8191242"/>
              <a:gd name="connsiteY6125" fmla="*/ 1784790 h 5359243"/>
              <a:gd name="connsiteX6126" fmla="*/ 4935281 w 8191242"/>
              <a:gd name="connsiteY6126" fmla="*/ 1785085 h 5359243"/>
              <a:gd name="connsiteX6127" fmla="*/ 4935281 w 8191242"/>
              <a:gd name="connsiteY6127" fmla="*/ 1782742 h 5359243"/>
              <a:gd name="connsiteX6128" fmla="*/ 4927217 w 8191242"/>
              <a:gd name="connsiteY6128" fmla="*/ 1769657 h 5359243"/>
              <a:gd name="connsiteX6129" fmla="*/ 5193195 w 8191242"/>
              <a:gd name="connsiteY6129" fmla="*/ 1769374 h 5359243"/>
              <a:gd name="connsiteX6130" fmla="*/ 5193335 w 8191242"/>
              <a:gd name="connsiteY6130" fmla="*/ 1769657 h 5359243"/>
              <a:gd name="connsiteX6131" fmla="*/ 5190464 w 8191242"/>
              <a:gd name="connsiteY6131" fmla="*/ 1775088 h 5359243"/>
              <a:gd name="connsiteX6132" fmla="*/ 5193335 w 8191242"/>
              <a:gd name="connsiteY6132" fmla="*/ 1774013 h 5359243"/>
              <a:gd name="connsiteX6133" fmla="*/ 5201399 w 8191242"/>
              <a:gd name="connsiteY6133" fmla="*/ 1777034 h 5359243"/>
              <a:gd name="connsiteX6134" fmla="*/ 5195626 w 8191242"/>
              <a:gd name="connsiteY6134" fmla="*/ 1769448 h 5359243"/>
              <a:gd name="connsiteX6135" fmla="*/ 5178063 w 8191242"/>
              <a:gd name="connsiteY6135" fmla="*/ 1769284 h 5359243"/>
              <a:gd name="connsiteX6136" fmla="*/ 5174953 w 8191242"/>
              <a:gd name="connsiteY6136" fmla="*/ 1773417 h 5359243"/>
              <a:gd name="connsiteX6137" fmla="*/ 5177206 w 8191242"/>
              <a:gd name="connsiteY6137" fmla="*/ 1770995 h 5359243"/>
              <a:gd name="connsiteX6138" fmla="*/ 5249785 w 8191242"/>
              <a:gd name="connsiteY6138" fmla="*/ 1768981 h 5359243"/>
              <a:gd name="connsiteX6139" fmla="*/ 5245463 w 8191242"/>
              <a:gd name="connsiteY6139" fmla="*/ 1782704 h 5359243"/>
              <a:gd name="connsiteX6140" fmla="*/ 5252809 w 8191242"/>
              <a:gd name="connsiteY6140" fmla="*/ 1776703 h 5359243"/>
              <a:gd name="connsiteX6141" fmla="*/ 5252986 w 8191242"/>
              <a:gd name="connsiteY6141" fmla="*/ 1776173 h 5359243"/>
              <a:gd name="connsiteX6142" fmla="*/ 5451505 w 8191242"/>
              <a:gd name="connsiteY6142" fmla="*/ 1768667 h 5359243"/>
              <a:gd name="connsiteX6143" fmla="*/ 5451827 w 8191242"/>
              <a:gd name="connsiteY6143" fmla="*/ 1770013 h 5359243"/>
              <a:gd name="connsiteX6144" fmla="*/ 5451390 w 8191242"/>
              <a:gd name="connsiteY6144" fmla="*/ 1769657 h 5359243"/>
              <a:gd name="connsiteX6145" fmla="*/ 5129158 w 8191242"/>
              <a:gd name="connsiteY6145" fmla="*/ 1768270 h 5359243"/>
              <a:gd name="connsiteX6146" fmla="*/ 5128088 w 8191242"/>
              <a:gd name="connsiteY6146" fmla="*/ 1768654 h 5359243"/>
              <a:gd name="connsiteX6147" fmla="*/ 5128823 w 8191242"/>
              <a:gd name="connsiteY6147" fmla="*/ 1769657 h 5359243"/>
              <a:gd name="connsiteX6148" fmla="*/ 5126229 w 8191242"/>
              <a:gd name="connsiteY6148" fmla="*/ 1770244 h 5359243"/>
              <a:gd name="connsiteX6149" fmla="*/ 5129658 w 8191242"/>
              <a:gd name="connsiteY6149" fmla="*/ 1774541 h 5359243"/>
              <a:gd name="connsiteX6150" fmla="*/ 5130604 w 8191242"/>
              <a:gd name="connsiteY6150" fmla="*/ 1770951 h 5359243"/>
              <a:gd name="connsiteX6151" fmla="*/ 5581494 w 8191242"/>
              <a:gd name="connsiteY6151" fmla="*/ 1767928 h 5359243"/>
              <a:gd name="connsiteX6152" fmla="*/ 5573906 w 8191242"/>
              <a:gd name="connsiteY6152" fmla="*/ 1769961 h 5359243"/>
              <a:gd name="connsiteX6153" fmla="*/ 5573477 w 8191242"/>
              <a:gd name="connsiteY6153" fmla="*/ 1769419 h 5359243"/>
              <a:gd name="connsiteX6154" fmla="*/ 5572035 w 8191242"/>
              <a:gd name="connsiteY6154" fmla="*/ 1770648 h 5359243"/>
              <a:gd name="connsiteX6155" fmla="*/ 5570758 w 8191242"/>
              <a:gd name="connsiteY6155" fmla="*/ 1773915 h 5359243"/>
              <a:gd name="connsiteX6156" fmla="*/ 5571564 w 8191242"/>
              <a:gd name="connsiteY6156" fmla="*/ 1776648 h 5359243"/>
              <a:gd name="connsiteX6157" fmla="*/ 5572357 w 8191242"/>
              <a:gd name="connsiteY6157" fmla="*/ 1776351 h 5359243"/>
              <a:gd name="connsiteX6158" fmla="*/ 5572958 w 8191242"/>
              <a:gd name="connsiteY6158" fmla="*/ 1776576 h 5359243"/>
              <a:gd name="connsiteX6159" fmla="*/ 5585243 w 8191242"/>
              <a:gd name="connsiteY6159" fmla="*/ 1772472 h 5359243"/>
              <a:gd name="connsiteX6160" fmla="*/ 5671407 w 8191242"/>
              <a:gd name="connsiteY6160" fmla="*/ 1766717 h 5359243"/>
              <a:gd name="connsiteX6161" fmla="*/ 5668326 w 8191242"/>
              <a:gd name="connsiteY6161" fmla="*/ 1767486 h 5359243"/>
              <a:gd name="connsiteX6162" fmla="*/ 5669121 w 8191242"/>
              <a:gd name="connsiteY6162" fmla="*/ 1768981 h 5359243"/>
              <a:gd name="connsiteX6163" fmla="*/ 5664333 w 8191242"/>
              <a:gd name="connsiteY6163" fmla="*/ 1770995 h 5359243"/>
              <a:gd name="connsiteX6164" fmla="*/ 5662635 w 8191242"/>
              <a:gd name="connsiteY6164" fmla="*/ 1768906 h 5359243"/>
              <a:gd name="connsiteX6165" fmla="*/ 5652617 w 8191242"/>
              <a:gd name="connsiteY6165" fmla="*/ 1771408 h 5359243"/>
              <a:gd name="connsiteX6166" fmla="*/ 5654806 w 8191242"/>
              <a:gd name="connsiteY6166" fmla="*/ 1778591 h 5359243"/>
              <a:gd name="connsiteX6167" fmla="*/ 5669121 w 8191242"/>
              <a:gd name="connsiteY6167" fmla="*/ 1777034 h 5359243"/>
              <a:gd name="connsiteX6168" fmla="*/ 5669121 w 8191242"/>
              <a:gd name="connsiteY6168" fmla="*/ 1792730 h 5359243"/>
              <a:gd name="connsiteX6169" fmla="*/ 5673590 w 8191242"/>
              <a:gd name="connsiteY6169" fmla="*/ 1788907 h 5359243"/>
              <a:gd name="connsiteX6170" fmla="*/ 5680388 w 8191242"/>
              <a:gd name="connsiteY6170" fmla="*/ 1786151 h 5359243"/>
              <a:gd name="connsiteX6171" fmla="*/ 5676638 w 8191242"/>
              <a:gd name="connsiteY6171" fmla="*/ 1780179 h 5359243"/>
              <a:gd name="connsiteX6172" fmla="*/ 5679383 w 8191242"/>
              <a:gd name="connsiteY6172" fmla="*/ 1764726 h 5359243"/>
              <a:gd name="connsiteX6173" fmla="*/ 5675102 w 8191242"/>
              <a:gd name="connsiteY6173" fmla="*/ 1765794 h 5359243"/>
              <a:gd name="connsiteX6174" fmla="*/ 5679786 w 8191242"/>
              <a:gd name="connsiteY6174" fmla="*/ 1778028 h 5359243"/>
              <a:gd name="connsiteX6175" fmla="*/ 5685096 w 8191242"/>
              <a:gd name="connsiteY6175" fmla="*/ 1784242 h 5359243"/>
              <a:gd name="connsiteX6176" fmla="*/ 5685800 w 8191242"/>
              <a:gd name="connsiteY6176" fmla="*/ 1783957 h 5359243"/>
              <a:gd name="connsiteX6177" fmla="*/ 5684898 w 8191242"/>
              <a:gd name="connsiteY6177" fmla="*/ 1776131 h 5359243"/>
              <a:gd name="connsiteX6178" fmla="*/ 6100193 w 8191242"/>
              <a:gd name="connsiteY6178" fmla="*/ 1764362 h 5359243"/>
              <a:gd name="connsiteX6179" fmla="*/ 6114490 w 8191242"/>
              <a:gd name="connsiteY6179" fmla="*/ 1771511 h 5359243"/>
              <a:gd name="connsiteX6180" fmla="*/ 6114490 w 8191242"/>
              <a:gd name="connsiteY6180" fmla="*/ 1787001 h 5359243"/>
              <a:gd name="connsiteX6181" fmla="*/ 6114490 w 8191242"/>
              <a:gd name="connsiteY6181" fmla="*/ 1810235 h 5359243"/>
              <a:gd name="connsiteX6182" fmla="*/ 6106746 w 8191242"/>
              <a:gd name="connsiteY6182" fmla="*/ 1810235 h 5359243"/>
              <a:gd name="connsiteX6183" fmla="*/ 6103400 w 8191242"/>
              <a:gd name="connsiteY6183" fmla="*/ 1786809 h 5359243"/>
              <a:gd name="connsiteX6184" fmla="*/ 6103690 w 8191242"/>
              <a:gd name="connsiteY6184" fmla="*/ 1786678 h 5359243"/>
              <a:gd name="connsiteX6185" fmla="*/ 6103298 w 8191242"/>
              <a:gd name="connsiteY6185" fmla="*/ 1786098 h 5359243"/>
              <a:gd name="connsiteX6186" fmla="*/ 6099931 w 8191242"/>
              <a:gd name="connsiteY6186" fmla="*/ 1762526 h 5359243"/>
              <a:gd name="connsiteX6187" fmla="*/ 6100193 w 8191242"/>
              <a:gd name="connsiteY6187" fmla="*/ 1764362 h 5359243"/>
              <a:gd name="connsiteX6188" fmla="*/ 6099001 w 8191242"/>
              <a:gd name="connsiteY6188" fmla="*/ 1763766 h 5359243"/>
              <a:gd name="connsiteX6189" fmla="*/ 5158766 w 8191242"/>
              <a:gd name="connsiteY6189" fmla="*/ 1761979 h 5359243"/>
              <a:gd name="connsiteX6190" fmla="*/ 5158683 w 8191242"/>
              <a:gd name="connsiteY6190" fmla="*/ 1761983 h 5359243"/>
              <a:gd name="connsiteX6191" fmla="*/ 5158825 w 8191242"/>
              <a:gd name="connsiteY6191" fmla="*/ 1775995 h 5359243"/>
              <a:gd name="connsiteX6192" fmla="*/ 5157937 w 8191242"/>
              <a:gd name="connsiteY6192" fmla="*/ 1777488 h 5359243"/>
              <a:gd name="connsiteX6193" fmla="*/ 5162389 w 8191242"/>
              <a:gd name="connsiteY6193" fmla="*/ 1772329 h 5359243"/>
              <a:gd name="connsiteX6194" fmla="*/ 5162877 w 8191242"/>
              <a:gd name="connsiteY6194" fmla="*/ 1772101 h 5359243"/>
              <a:gd name="connsiteX6195" fmla="*/ 5159187 w 8191242"/>
              <a:gd name="connsiteY6195" fmla="*/ 1763822 h 5359243"/>
              <a:gd name="connsiteX6196" fmla="*/ 5856530 w 8191242"/>
              <a:gd name="connsiteY6196" fmla="*/ 1761654 h 5359243"/>
              <a:gd name="connsiteX6197" fmla="*/ 5856796 w 8191242"/>
              <a:gd name="connsiteY6197" fmla="*/ 1763771 h 5359243"/>
              <a:gd name="connsiteX6198" fmla="*/ 5856194 w 8191242"/>
              <a:gd name="connsiteY6198" fmla="*/ 1762363 h 5359243"/>
              <a:gd name="connsiteX6199" fmla="*/ 5104630 w 8191242"/>
              <a:gd name="connsiteY6199" fmla="*/ 1761605 h 5359243"/>
              <a:gd name="connsiteX6200" fmla="*/ 5104630 w 8191242"/>
              <a:gd name="connsiteY6200" fmla="*/ 1768857 h 5359243"/>
              <a:gd name="connsiteX6201" fmla="*/ 5110424 w 8191242"/>
              <a:gd name="connsiteY6201" fmla="*/ 1766105 h 5359243"/>
              <a:gd name="connsiteX6202" fmla="*/ 5386875 w 8191242"/>
              <a:gd name="connsiteY6202" fmla="*/ 1760929 h 5359243"/>
              <a:gd name="connsiteX6203" fmla="*/ 5378811 w 8191242"/>
              <a:gd name="connsiteY6203" fmla="*/ 1785085 h 5359243"/>
              <a:gd name="connsiteX6204" fmla="*/ 5370747 w 8191242"/>
              <a:gd name="connsiteY6204" fmla="*/ 1801190 h 5359243"/>
              <a:gd name="connsiteX6205" fmla="*/ 5375359 w 8191242"/>
              <a:gd name="connsiteY6205" fmla="*/ 1807618 h 5359243"/>
              <a:gd name="connsiteX6206" fmla="*/ 5378811 w 8191242"/>
              <a:gd name="connsiteY6206" fmla="*/ 1809915 h 5359243"/>
              <a:gd name="connsiteX6207" fmla="*/ 5378811 w 8191242"/>
              <a:gd name="connsiteY6207" fmla="*/ 1785762 h 5359243"/>
              <a:gd name="connsiteX6208" fmla="*/ 5386876 w 8191242"/>
              <a:gd name="connsiteY6208" fmla="*/ 1795827 h 5359243"/>
              <a:gd name="connsiteX6209" fmla="*/ 5389688 w 8191242"/>
              <a:gd name="connsiteY6209" fmla="*/ 1799911 h 5359243"/>
              <a:gd name="connsiteX6210" fmla="*/ 5389787 w 8191242"/>
              <a:gd name="connsiteY6210" fmla="*/ 1799586 h 5359243"/>
              <a:gd name="connsiteX6211" fmla="*/ 5387258 w 8191242"/>
              <a:gd name="connsiteY6211" fmla="*/ 1794745 h 5359243"/>
              <a:gd name="connsiteX6212" fmla="*/ 5393248 w 8191242"/>
              <a:gd name="connsiteY6212" fmla="*/ 1807814 h 5359243"/>
              <a:gd name="connsiteX6213" fmla="*/ 5395547 w 8191242"/>
              <a:gd name="connsiteY6213" fmla="*/ 1817058 h 5359243"/>
              <a:gd name="connsiteX6214" fmla="*/ 5398972 w 8191242"/>
              <a:gd name="connsiteY6214" fmla="*/ 1811929 h 5359243"/>
              <a:gd name="connsiteX6215" fmla="*/ 5401142 w 8191242"/>
              <a:gd name="connsiteY6215" fmla="*/ 1815180 h 5359243"/>
              <a:gd name="connsiteX6216" fmla="*/ 5402965 w 8191242"/>
              <a:gd name="connsiteY6216" fmla="*/ 1814229 h 5359243"/>
              <a:gd name="connsiteX6217" fmla="*/ 5403347 w 8191242"/>
              <a:gd name="connsiteY6217" fmla="*/ 1817514 h 5359243"/>
              <a:gd name="connsiteX6218" fmla="*/ 5409832 w 8191242"/>
              <a:gd name="connsiteY6218" fmla="*/ 1816077 h 5359243"/>
              <a:gd name="connsiteX6219" fmla="*/ 5405872 w 8191242"/>
              <a:gd name="connsiteY6219" fmla="*/ 1805184 h 5359243"/>
              <a:gd name="connsiteX6220" fmla="*/ 5402965 w 8191242"/>
              <a:gd name="connsiteY6220" fmla="*/ 1814227 h 5359243"/>
              <a:gd name="connsiteX6221" fmla="*/ 5402167 w 8191242"/>
              <a:gd name="connsiteY6221" fmla="*/ 1805395 h 5359243"/>
              <a:gd name="connsiteX6222" fmla="*/ 5395777 w 8191242"/>
              <a:gd name="connsiteY6222" fmla="*/ 1787001 h 5359243"/>
              <a:gd name="connsiteX6223" fmla="*/ 5406693 w 8191242"/>
              <a:gd name="connsiteY6223" fmla="*/ 1794140 h 5359243"/>
              <a:gd name="connsiteX6224" fmla="*/ 5406475 w 8191242"/>
              <a:gd name="connsiteY6224" fmla="*/ 1801738 h 5359243"/>
              <a:gd name="connsiteX6225" fmla="*/ 5408072 w 8191242"/>
              <a:gd name="connsiteY6225" fmla="*/ 1799328 h 5359243"/>
              <a:gd name="connsiteX6226" fmla="*/ 5412465 w 8191242"/>
              <a:gd name="connsiteY6226" fmla="*/ 1796741 h 5359243"/>
              <a:gd name="connsiteX6227" fmla="*/ 5411991 w 8191242"/>
              <a:gd name="connsiteY6227" fmla="*/ 1792159 h 5359243"/>
              <a:gd name="connsiteX6228" fmla="*/ 5403005 w 8191242"/>
              <a:gd name="connsiteY6228" fmla="*/ 1768981 h 5359243"/>
              <a:gd name="connsiteX6229" fmla="*/ 5394940 w 8191242"/>
              <a:gd name="connsiteY6229" fmla="*/ 1785085 h 5359243"/>
              <a:gd name="connsiteX6230" fmla="*/ 5386875 w 8191242"/>
              <a:gd name="connsiteY6230" fmla="*/ 1760929 h 5359243"/>
              <a:gd name="connsiteX6231" fmla="*/ 5950882 w 8191242"/>
              <a:gd name="connsiteY6231" fmla="*/ 1759034 h 5359243"/>
              <a:gd name="connsiteX6232" fmla="*/ 5951851 w 8191242"/>
              <a:gd name="connsiteY6232" fmla="*/ 1769961 h 5359243"/>
              <a:gd name="connsiteX6233" fmla="*/ 5950458 w 8191242"/>
              <a:gd name="connsiteY6233" fmla="*/ 1762939 h 5359243"/>
              <a:gd name="connsiteX6234" fmla="*/ 6099001 w 8191242"/>
              <a:gd name="connsiteY6234" fmla="*/ 1756021 h 5359243"/>
              <a:gd name="connsiteX6235" fmla="*/ 6101906 w 8191242"/>
              <a:gd name="connsiteY6235" fmla="*/ 1759894 h 5359243"/>
              <a:gd name="connsiteX6236" fmla="*/ 6099931 w 8191242"/>
              <a:gd name="connsiteY6236" fmla="*/ 1762526 h 5359243"/>
              <a:gd name="connsiteX6237" fmla="*/ 5209169 w 8191242"/>
              <a:gd name="connsiteY6237" fmla="*/ 1756000 h 5359243"/>
              <a:gd name="connsiteX6238" fmla="*/ 5209117 w 8191242"/>
              <a:gd name="connsiteY6238" fmla="*/ 1757972 h 5359243"/>
              <a:gd name="connsiteX6239" fmla="*/ 5207593 w 8191242"/>
              <a:gd name="connsiteY6239" fmla="*/ 1762007 h 5359243"/>
              <a:gd name="connsiteX6240" fmla="*/ 5206339 w 8191242"/>
              <a:gd name="connsiteY6240" fmla="*/ 1756711 h 5359243"/>
              <a:gd name="connsiteX6241" fmla="*/ 5200857 w 8191242"/>
              <a:gd name="connsiteY6241" fmla="*/ 1766068 h 5359243"/>
              <a:gd name="connsiteX6242" fmla="*/ 5202407 w 8191242"/>
              <a:gd name="connsiteY6242" fmla="*/ 1768981 h 5359243"/>
              <a:gd name="connsiteX6243" fmla="*/ 5221090 w 8191242"/>
              <a:gd name="connsiteY6243" fmla="*/ 1794936 h 5359243"/>
              <a:gd name="connsiteX6244" fmla="*/ 5236092 w 8191242"/>
              <a:gd name="connsiteY6244" fmla="*/ 1793269 h 5359243"/>
              <a:gd name="connsiteX6245" fmla="*/ 5232433 w 8191242"/>
              <a:gd name="connsiteY6245" fmla="*/ 1789889 h 5359243"/>
              <a:gd name="connsiteX6246" fmla="*/ 5229624 w 8191242"/>
              <a:gd name="connsiteY6246" fmla="*/ 1790118 h 5359243"/>
              <a:gd name="connsiteX6247" fmla="*/ 5225898 w 8191242"/>
              <a:gd name="connsiteY6247" fmla="*/ 1785958 h 5359243"/>
              <a:gd name="connsiteX6248" fmla="*/ 5217528 w 8191242"/>
              <a:gd name="connsiteY6248" fmla="*/ 1785762 h 5359243"/>
              <a:gd name="connsiteX6249" fmla="*/ 5221854 w 8191242"/>
              <a:gd name="connsiteY6249" fmla="*/ 1781442 h 5359243"/>
              <a:gd name="connsiteX6250" fmla="*/ 5215764 w 8191242"/>
              <a:gd name="connsiteY6250" fmla="*/ 1774643 h 5359243"/>
              <a:gd name="connsiteX6251" fmla="*/ 5213088 w 8191242"/>
              <a:gd name="connsiteY6251" fmla="*/ 1761980 h 5359243"/>
              <a:gd name="connsiteX6252" fmla="*/ 5337149 w 8191242"/>
              <a:gd name="connsiteY6252" fmla="*/ 1754894 h 5359243"/>
              <a:gd name="connsiteX6253" fmla="*/ 5334460 w 8191242"/>
              <a:gd name="connsiteY6253" fmla="*/ 1757579 h 5359243"/>
              <a:gd name="connsiteX6254" fmla="*/ 5330431 w 8191242"/>
              <a:gd name="connsiteY6254" fmla="*/ 1761602 h 5359243"/>
              <a:gd name="connsiteX6255" fmla="*/ 5337483 w 8191242"/>
              <a:gd name="connsiteY6255" fmla="*/ 1764955 h 5359243"/>
              <a:gd name="connsiteX6256" fmla="*/ 5340445 w 8191242"/>
              <a:gd name="connsiteY6256" fmla="*/ 1766695 h 5359243"/>
              <a:gd name="connsiteX6257" fmla="*/ 5340885 w 8191242"/>
              <a:gd name="connsiteY6257" fmla="*/ 1765506 h 5359243"/>
              <a:gd name="connsiteX6258" fmla="*/ 5345078 w 8191242"/>
              <a:gd name="connsiteY6258" fmla="*/ 1762621 h 5359243"/>
              <a:gd name="connsiteX6259" fmla="*/ 5344287 w 8191242"/>
              <a:gd name="connsiteY6259" fmla="*/ 1761181 h 5359243"/>
              <a:gd name="connsiteX6260" fmla="*/ 5338492 w 8191242"/>
              <a:gd name="connsiteY6260" fmla="*/ 1760929 h 5359243"/>
              <a:gd name="connsiteX6261" fmla="*/ 5726869 w 8191242"/>
              <a:gd name="connsiteY6261" fmla="*/ 1752872 h 5359243"/>
              <a:gd name="connsiteX6262" fmla="*/ 5720595 w 8191242"/>
              <a:gd name="connsiteY6262" fmla="*/ 1754438 h 5359243"/>
              <a:gd name="connsiteX6263" fmla="*/ 5727253 w 8191242"/>
              <a:gd name="connsiteY6263" fmla="*/ 1754438 h 5359243"/>
              <a:gd name="connsiteX6264" fmla="*/ 5719507 w 8191242"/>
              <a:gd name="connsiteY6264" fmla="*/ 1778202 h 5359243"/>
              <a:gd name="connsiteX6265" fmla="*/ 5714667 w 8191242"/>
              <a:gd name="connsiteY6265" fmla="*/ 1764340 h 5359243"/>
              <a:gd name="connsiteX6266" fmla="*/ 5711509 w 8191242"/>
              <a:gd name="connsiteY6266" fmla="*/ 1756706 h 5359243"/>
              <a:gd name="connsiteX6267" fmla="*/ 5687977 w 8191242"/>
              <a:gd name="connsiteY6267" fmla="*/ 1762581 h 5359243"/>
              <a:gd name="connsiteX6268" fmla="*/ 5698532 w 8191242"/>
              <a:gd name="connsiteY6268" fmla="*/ 1771070 h 5359243"/>
              <a:gd name="connsiteX6269" fmla="*/ 5711118 w 8191242"/>
              <a:gd name="connsiteY6269" fmla="*/ 1769045 h 5359243"/>
              <a:gd name="connsiteX6270" fmla="*/ 5710193 w 8191242"/>
              <a:gd name="connsiteY6270" fmla="*/ 1772615 h 5359243"/>
              <a:gd name="connsiteX6271" fmla="*/ 5715021 w 8191242"/>
              <a:gd name="connsiteY6271" fmla="*/ 1781704 h 5359243"/>
              <a:gd name="connsiteX6272" fmla="*/ 5714465 w 8191242"/>
              <a:gd name="connsiteY6272" fmla="*/ 1779079 h 5359243"/>
              <a:gd name="connsiteX6273" fmla="*/ 5727679 w 8191242"/>
              <a:gd name="connsiteY6273" fmla="*/ 1788126 h 5359243"/>
              <a:gd name="connsiteX6274" fmla="*/ 5729413 w 8191242"/>
              <a:gd name="connsiteY6274" fmla="*/ 1789479 h 5359243"/>
              <a:gd name="connsiteX6275" fmla="*/ 5729310 w 8191242"/>
              <a:gd name="connsiteY6275" fmla="*/ 1788210 h 5359243"/>
              <a:gd name="connsiteX6276" fmla="*/ 5734997 w 8191242"/>
              <a:gd name="connsiteY6276" fmla="*/ 1779255 h 5359243"/>
              <a:gd name="connsiteX6277" fmla="*/ 5740820 w 8191242"/>
              <a:gd name="connsiteY6277" fmla="*/ 1798385 h 5359243"/>
              <a:gd name="connsiteX6278" fmla="*/ 5746993 w 8191242"/>
              <a:gd name="connsiteY6278" fmla="*/ 1803206 h 5359243"/>
              <a:gd name="connsiteX6279" fmla="*/ 5746763 w 8191242"/>
              <a:gd name="connsiteY6279" fmla="*/ 1800048 h 5359243"/>
              <a:gd name="connsiteX6280" fmla="*/ 5742742 w 8191242"/>
              <a:gd name="connsiteY6280" fmla="*/ 1790082 h 5359243"/>
              <a:gd name="connsiteX6281" fmla="*/ 5727253 w 8191242"/>
              <a:gd name="connsiteY6281" fmla="*/ 1754438 h 5359243"/>
              <a:gd name="connsiteX6282" fmla="*/ 4958348 w 8191242"/>
              <a:gd name="connsiteY6282" fmla="*/ 1752512 h 5359243"/>
              <a:gd name="connsiteX6283" fmla="*/ 4958341 w 8191242"/>
              <a:gd name="connsiteY6283" fmla="*/ 1753049 h 5359243"/>
              <a:gd name="connsiteX6284" fmla="*/ 4951410 w 8191242"/>
              <a:gd name="connsiteY6284" fmla="*/ 1753553 h 5359243"/>
              <a:gd name="connsiteX6285" fmla="*/ 4959474 w 8191242"/>
              <a:gd name="connsiteY6285" fmla="*/ 1777709 h 5359243"/>
              <a:gd name="connsiteX6286" fmla="*/ 4952418 w 8191242"/>
              <a:gd name="connsiteY6286" fmla="*/ 1781484 h 5359243"/>
              <a:gd name="connsiteX6287" fmla="*/ 4951836 w 8191242"/>
              <a:gd name="connsiteY6287" fmla="*/ 1786281 h 5359243"/>
              <a:gd name="connsiteX6288" fmla="*/ 4953427 w 8191242"/>
              <a:gd name="connsiteY6288" fmla="*/ 1790747 h 5359243"/>
              <a:gd name="connsiteX6289" fmla="*/ 4951451 w 8191242"/>
              <a:gd name="connsiteY6289" fmla="*/ 1789453 h 5359243"/>
              <a:gd name="connsiteX6290" fmla="*/ 4951410 w 8191242"/>
              <a:gd name="connsiteY6290" fmla="*/ 1789788 h 5359243"/>
              <a:gd name="connsiteX6291" fmla="*/ 4950403 w 8191242"/>
              <a:gd name="connsiteY6291" fmla="*/ 1798092 h 5359243"/>
              <a:gd name="connsiteX6292" fmla="*/ 4944995 w 8191242"/>
              <a:gd name="connsiteY6292" fmla="*/ 1800984 h 5359243"/>
              <a:gd name="connsiteX6293" fmla="*/ 4947028 w 8191242"/>
              <a:gd name="connsiteY6293" fmla="*/ 1821347 h 5359243"/>
              <a:gd name="connsiteX6294" fmla="*/ 4964366 w 8191242"/>
              <a:gd name="connsiteY6294" fmla="*/ 1816661 h 5359243"/>
              <a:gd name="connsiteX6295" fmla="*/ 4963534 w 8191242"/>
              <a:gd name="connsiteY6295" fmla="*/ 1814495 h 5359243"/>
              <a:gd name="connsiteX6296" fmla="*/ 4952476 w 8191242"/>
              <a:gd name="connsiteY6296" fmla="*/ 1819528 h 5359243"/>
              <a:gd name="connsiteX6297" fmla="*/ 4957502 w 8191242"/>
              <a:gd name="connsiteY6297" fmla="*/ 1811474 h 5359243"/>
              <a:gd name="connsiteX6298" fmla="*/ 4967073 w 8191242"/>
              <a:gd name="connsiteY6298" fmla="*/ 1804503 h 5359243"/>
              <a:gd name="connsiteX6299" fmla="*/ 4967539 w 8191242"/>
              <a:gd name="connsiteY6299" fmla="*/ 1793813 h 5359243"/>
              <a:gd name="connsiteX6300" fmla="*/ 4959474 w 8191242"/>
              <a:gd name="connsiteY6300" fmla="*/ 1777709 h 5359243"/>
              <a:gd name="connsiteX6301" fmla="*/ 4964460 w 8191242"/>
              <a:gd name="connsiteY6301" fmla="*/ 1759791 h 5359243"/>
              <a:gd name="connsiteX6302" fmla="*/ 4963506 w 8191242"/>
              <a:gd name="connsiteY6302" fmla="*/ 1758916 h 5359243"/>
              <a:gd name="connsiteX6303" fmla="*/ 5370527 w 8191242"/>
              <a:gd name="connsiteY6303" fmla="*/ 1752243 h 5359243"/>
              <a:gd name="connsiteX6304" fmla="*/ 5370914 w 8191242"/>
              <a:gd name="connsiteY6304" fmla="*/ 1752760 h 5359243"/>
              <a:gd name="connsiteX6305" fmla="*/ 5370747 w 8191242"/>
              <a:gd name="connsiteY6305" fmla="*/ 1752878 h 5359243"/>
              <a:gd name="connsiteX6306" fmla="*/ 4993242 w 8191242"/>
              <a:gd name="connsiteY6306" fmla="*/ 1745392 h 5359243"/>
              <a:gd name="connsiteX6307" fmla="*/ 4992737 w 8191242"/>
              <a:gd name="connsiteY6307" fmla="*/ 1745501 h 5359243"/>
              <a:gd name="connsiteX6308" fmla="*/ 4991730 w 8191242"/>
              <a:gd name="connsiteY6308" fmla="*/ 1753553 h 5359243"/>
              <a:gd name="connsiteX6309" fmla="*/ 4980940 w 8191242"/>
              <a:gd name="connsiteY6309" fmla="*/ 1753553 h 5359243"/>
              <a:gd name="connsiteX6310" fmla="*/ 4983665 w 8191242"/>
              <a:gd name="connsiteY6310" fmla="*/ 1760929 h 5359243"/>
              <a:gd name="connsiteX6311" fmla="*/ 4974313 w 8191242"/>
              <a:gd name="connsiteY6311" fmla="*/ 1766576 h 5359243"/>
              <a:gd name="connsiteX6312" fmla="*/ 4973586 w 8191242"/>
              <a:gd name="connsiteY6312" fmla="*/ 1773935 h 5359243"/>
              <a:gd name="connsiteX6313" fmla="*/ 4984674 w 8191242"/>
              <a:gd name="connsiteY6313" fmla="*/ 1805640 h 5359243"/>
              <a:gd name="connsiteX6314" fmla="*/ 4986061 w 8191242"/>
              <a:gd name="connsiteY6314" fmla="*/ 1809647 h 5359243"/>
              <a:gd name="connsiteX6315" fmla="*/ 4999249 w 8191242"/>
              <a:gd name="connsiteY6315" fmla="*/ 1804533 h 5359243"/>
              <a:gd name="connsiteX6316" fmla="*/ 4991730 w 8191242"/>
              <a:gd name="connsiteY6316" fmla="*/ 1785762 h 5359243"/>
              <a:gd name="connsiteX6317" fmla="*/ 5001207 w 8191242"/>
              <a:gd name="connsiteY6317" fmla="*/ 1786393 h 5359243"/>
              <a:gd name="connsiteX6318" fmla="*/ 4999245 w 8191242"/>
              <a:gd name="connsiteY6318" fmla="*/ 1779255 h 5359243"/>
              <a:gd name="connsiteX6319" fmla="*/ 5003504 w 8191242"/>
              <a:gd name="connsiteY6319" fmla="*/ 1781192 h 5359243"/>
              <a:gd name="connsiteX6320" fmla="*/ 5005222 w 8191242"/>
              <a:gd name="connsiteY6320" fmla="*/ 1786660 h 5359243"/>
              <a:gd name="connsiteX6321" fmla="*/ 5006850 w 8191242"/>
              <a:gd name="connsiteY6321" fmla="*/ 1786768 h 5359243"/>
              <a:gd name="connsiteX6322" fmla="*/ 5009707 w 8191242"/>
              <a:gd name="connsiteY6322" fmla="*/ 1788987 h 5359243"/>
              <a:gd name="connsiteX6323" fmla="*/ 5011890 w 8191242"/>
              <a:gd name="connsiteY6323" fmla="*/ 1782523 h 5359243"/>
              <a:gd name="connsiteX6324" fmla="*/ 5021608 w 8191242"/>
              <a:gd name="connsiteY6324" fmla="*/ 1772479 h 5359243"/>
              <a:gd name="connsiteX6325" fmla="*/ 5022900 w 8191242"/>
              <a:gd name="connsiteY6325" fmla="*/ 1772912 h 5359243"/>
              <a:gd name="connsiteX6326" fmla="*/ 5023987 w 8191242"/>
              <a:gd name="connsiteY6326" fmla="*/ 1769657 h 5359243"/>
              <a:gd name="connsiteX6327" fmla="*/ 5007858 w 8191242"/>
              <a:gd name="connsiteY6327" fmla="*/ 1777709 h 5359243"/>
              <a:gd name="connsiteX6328" fmla="*/ 5000802 w 8191242"/>
              <a:gd name="connsiteY6328" fmla="*/ 1760599 h 5359243"/>
              <a:gd name="connsiteX6329" fmla="*/ 5000795 w 8191242"/>
              <a:gd name="connsiteY6329" fmla="*/ 1760442 h 5359243"/>
              <a:gd name="connsiteX6330" fmla="*/ 4999794 w 8191242"/>
              <a:gd name="connsiteY6330" fmla="*/ 1760929 h 5359243"/>
              <a:gd name="connsiteX6331" fmla="*/ 5491291 w 8191242"/>
              <a:gd name="connsiteY6331" fmla="*/ 1745172 h 5359243"/>
              <a:gd name="connsiteX6332" fmla="*/ 5482122 w 8191242"/>
              <a:gd name="connsiteY6332" fmla="*/ 1752711 h 5359243"/>
              <a:gd name="connsiteX6333" fmla="*/ 5487302 w 8191242"/>
              <a:gd name="connsiteY6333" fmla="*/ 1752044 h 5359243"/>
              <a:gd name="connsiteX6334" fmla="*/ 5490704 w 8191242"/>
              <a:gd name="connsiteY6334" fmla="*/ 1747514 h 5359243"/>
              <a:gd name="connsiteX6335" fmla="*/ 6357597 w 8191242"/>
              <a:gd name="connsiteY6335" fmla="*/ 1745054 h 5359243"/>
              <a:gd name="connsiteX6336" fmla="*/ 6330081 w 8191242"/>
              <a:gd name="connsiteY6336" fmla="*/ 1745634 h 5359243"/>
              <a:gd name="connsiteX6337" fmla="*/ 6331102 w 8191242"/>
              <a:gd name="connsiteY6337" fmla="*/ 1753649 h 5359243"/>
              <a:gd name="connsiteX6338" fmla="*/ 6331344 w 8191242"/>
              <a:gd name="connsiteY6338" fmla="*/ 1763766 h 5359243"/>
              <a:gd name="connsiteX6339" fmla="*/ 6323599 w 8191242"/>
              <a:gd name="connsiteY6339" fmla="*/ 1753117 h 5359243"/>
              <a:gd name="connsiteX6340" fmla="*/ 6322578 w 8191242"/>
              <a:gd name="connsiteY6340" fmla="*/ 1750030 h 5359243"/>
              <a:gd name="connsiteX6341" fmla="*/ 6286063 w 8191242"/>
              <a:gd name="connsiteY6341" fmla="*/ 1772481 h 5359243"/>
              <a:gd name="connsiteX6342" fmla="*/ 6290805 w 8191242"/>
              <a:gd name="connsiteY6342" fmla="*/ 1776351 h 5359243"/>
              <a:gd name="connsiteX6343" fmla="*/ 6305568 w 8191242"/>
              <a:gd name="connsiteY6343" fmla="*/ 1797649 h 5359243"/>
              <a:gd name="connsiteX6344" fmla="*/ 6307440 w 8191242"/>
              <a:gd name="connsiteY6344" fmla="*/ 1798531 h 5359243"/>
              <a:gd name="connsiteX6345" fmla="*/ 6320691 w 8191242"/>
              <a:gd name="connsiteY6345" fmla="*/ 1790193 h 5359243"/>
              <a:gd name="connsiteX6346" fmla="*/ 6321421 w 8191242"/>
              <a:gd name="connsiteY6346" fmla="*/ 1788210 h 5359243"/>
              <a:gd name="connsiteX6347" fmla="*/ 6315854 w 8191242"/>
              <a:gd name="connsiteY6347" fmla="*/ 1779255 h 5359243"/>
              <a:gd name="connsiteX6348" fmla="*/ 6329408 w 8191242"/>
              <a:gd name="connsiteY6348" fmla="*/ 1784096 h 5359243"/>
              <a:gd name="connsiteX6349" fmla="*/ 6330648 w 8191242"/>
              <a:gd name="connsiteY6349" fmla="*/ 1784667 h 5359243"/>
              <a:gd name="connsiteX6350" fmla="*/ 6335161 w 8191242"/>
              <a:gd name="connsiteY6350" fmla="*/ 1782813 h 5359243"/>
              <a:gd name="connsiteX6351" fmla="*/ 6335125 w 8191242"/>
              <a:gd name="connsiteY6351" fmla="*/ 1782326 h 5359243"/>
              <a:gd name="connsiteX6352" fmla="*/ 6331344 w 8191242"/>
              <a:gd name="connsiteY6352" fmla="*/ 1771511 h 5359243"/>
              <a:gd name="connsiteX6353" fmla="*/ 6338968 w 8191242"/>
              <a:gd name="connsiteY6353" fmla="*/ 1775262 h 5359243"/>
              <a:gd name="connsiteX6354" fmla="*/ 6339670 w 8191242"/>
              <a:gd name="connsiteY6354" fmla="*/ 1780960 h 5359243"/>
              <a:gd name="connsiteX6355" fmla="*/ 6350116 w 8191242"/>
              <a:gd name="connsiteY6355" fmla="*/ 1776668 h 5359243"/>
              <a:gd name="connsiteX6356" fmla="*/ 6346833 w 8191242"/>
              <a:gd name="connsiteY6356" fmla="*/ 1771511 h 5359243"/>
              <a:gd name="connsiteX6357" fmla="*/ 6364906 w 8191242"/>
              <a:gd name="connsiteY6357" fmla="*/ 1779255 h 5359243"/>
              <a:gd name="connsiteX6358" fmla="*/ 6363065 w 8191242"/>
              <a:gd name="connsiteY6358" fmla="*/ 1790297 h 5359243"/>
              <a:gd name="connsiteX6359" fmla="*/ 6378336 w 8191242"/>
              <a:gd name="connsiteY6359" fmla="*/ 1782011 h 5359243"/>
              <a:gd name="connsiteX6360" fmla="*/ 6369493 w 8191242"/>
              <a:gd name="connsiteY6360" fmla="*/ 1774086 h 5359243"/>
              <a:gd name="connsiteX6361" fmla="*/ 6362808 w 8191242"/>
              <a:gd name="connsiteY6361" fmla="*/ 1759539 h 5359243"/>
              <a:gd name="connsiteX6362" fmla="*/ 5502460 w 8191242"/>
              <a:gd name="connsiteY6362" fmla="*/ 1743525 h 5359243"/>
              <a:gd name="connsiteX6363" fmla="*/ 5498894 w 8191242"/>
              <a:gd name="connsiteY6363" fmla="*/ 1745249 h 5359243"/>
              <a:gd name="connsiteX6364" fmla="*/ 5499776 w 8191242"/>
              <a:gd name="connsiteY6364" fmla="*/ 1761605 h 5359243"/>
              <a:gd name="connsiteX6365" fmla="*/ 5487679 w 8191242"/>
              <a:gd name="connsiteY6365" fmla="*/ 1769657 h 5359243"/>
              <a:gd name="connsiteX6366" fmla="*/ 5486852 w 8191242"/>
              <a:gd name="connsiteY6366" fmla="*/ 1771366 h 5359243"/>
              <a:gd name="connsiteX6367" fmla="*/ 5517476 w 8191242"/>
              <a:gd name="connsiteY6367" fmla="*/ 1754033 h 5359243"/>
              <a:gd name="connsiteX6368" fmla="*/ 5522952 w 8191242"/>
              <a:gd name="connsiteY6368" fmla="*/ 1772124 h 5359243"/>
              <a:gd name="connsiteX6369" fmla="*/ 5523197 w 8191242"/>
              <a:gd name="connsiteY6369" fmla="*/ 1773453 h 5359243"/>
              <a:gd name="connsiteX6370" fmla="*/ 5524220 w 8191242"/>
              <a:gd name="connsiteY6370" fmla="*/ 1773431 h 5359243"/>
              <a:gd name="connsiteX6371" fmla="*/ 5528526 w 8191242"/>
              <a:gd name="connsiteY6371" fmla="*/ 1778958 h 5359243"/>
              <a:gd name="connsiteX6372" fmla="*/ 5524477 w 8191242"/>
              <a:gd name="connsiteY6372" fmla="*/ 1780403 h 5359243"/>
              <a:gd name="connsiteX6373" fmla="*/ 5525591 w 8191242"/>
              <a:gd name="connsiteY6373" fmla="*/ 1786449 h 5359243"/>
              <a:gd name="connsiteX6374" fmla="*/ 5520872 w 8191242"/>
              <a:gd name="connsiteY6374" fmla="*/ 1781688 h 5359243"/>
              <a:gd name="connsiteX6375" fmla="*/ 5509826 w 8191242"/>
              <a:gd name="connsiteY6375" fmla="*/ 1785627 h 5359243"/>
              <a:gd name="connsiteX6376" fmla="*/ 5509883 w 8191242"/>
              <a:gd name="connsiteY6376" fmla="*/ 1788350 h 5359243"/>
              <a:gd name="connsiteX6377" fmla="*/ 5519793 w 8191242"/>
              <a:gd name="connsiteY6377" fmla="*/ 1800367 h 5359243"/>
              <a:gd name="connsiteX6378" fmla="*/ 5520842 w 8191242"/>
              <a:gd name="connsiteY6378" fmla="*/ 1800276 h 5359243"/>
              <a:gd name="connsiteX6379" fmla="*/ 5538189 w 8191242"/>
              <a:gd name="connsiteY6379" fmla="*/ 1791366 h 5359243"/>
              <a:gd name="connsiteX6380" fmla="*/ 5528526 w 8191242"/>
              <a:gd name="connsiteY6380" fmla="*/ 1778958 h 5359243"/>
              <a:gd name="connsiteX6381" fmla="*/ 5532031 w 8191242"/>
              <a:gd name="connsiteY6381" fmla="*/ 1777709 h 5359243"/>
              <a:gd name="connsiteX6382" fmla="*/ 5539087 w 8191242"/>
              <a:gd name="connsiteY6382" fmla="*/ 1788782 h 5359243"/>
              <a:gd name="connsiteX6383" fmla="*/ 5539472 w 8191242"/>
              <a:gd name="connsiteY6383" fmla="*/ 1790707 h 5359243"/>
              <a:gd name="connsiteX6384" fmla="*/ 5553750 w 8191242"/>
              <a:gd name="connsiteY6384" fmla="*/ 1783374 h 5359243"/>
              <a:gd name="connsiteX6385" fmla="*/ 5553548 w 8191242"/>
              <a:gd name="connsiteY6385" fmla="*/ 1780306 h 5359243"/>
              <a:gd name="connsiteX6386" fmla="*/ 5541378 w 8191242"/>
              <a:gd name="connsiteY6386" fmla="*/ 1777424 h 5359243"/>
              <a:gd name="connsiteX6387" fmla="*/ 5553769 w 8191242"/>
              <a:gd name="connsiteY6387" fmla="*/ 1766413 h 5359243"/>
              <a:gd name="connsiteX6388" fmla="*/ 5553805 w 8191242"/>
              <a:gd name="connsiteY6388" fmla="*/ 1766392 h 5359243"/>
              <a:gd name="connsiteX6389" fmla="*/ 5554082 w 8191242"/>
              <a:gd name="connsiteY6389" fmla="*/ 1762439 h 5359243"/>
              <a:gd name="connsiteX6390" fmla="*/ 5548159 w 8191242"/>
              <a:gd name="connsiteY6390" fmla="*/ 1752878 h 5359243"/>
              <a:gd name="connsiteX6391" fmla="*/ 5540095 w 8191242"/>
              <a:gd name="connsiteY6391" fmla="*/ 1777034 h 5359243"/>
              <a:gd name="connsiteX6392" fmla="*/ 5523966 w 8191242"/>
              <a:gd name="connsiteY6392" fmla="*/ 1768981 h 5359243"/>
              <a:gd name="connsiteX6393" fmla="*/ 5517537 w 8191242"/>
              <a:gd name="connsiteY6393" fmla="*/ 1753999 h 5359243"/>
              <a:gd name="connsiteX6394" fmla="*/ 5517476 w 8191242"/>
              <a:gd name="connsiteY6394" fmla="*/ 1754033 h 5359243"/>
              <a:gd name="connsiteX6395" fmla="*/ 5517449 w 8191242"/>
              <a:gd name="connsiteY6395" fmla="*/ 1753943 h 5359243"/>
              <a:gd name="connsiteX6396" fmla="*/ 5517531 w 8191242"/>
              <a:gd name="connsiteY6396" fmla="*/ 1753985 h 5359243"/>
              <a:gd name="connsiteX6397" fmla="*/ 5517297 w 8191242"/>
              <a:gd name="connsiteY6397" fmla="*/ 1753443 h 5359243"/>
              <a:gd name="connsiteX6398" fmla="*/ 5517449 w 8191242"/>
              <a:gd name="connsiteY6398" fmla="*/ 1753943 h 5359243"/>
              <a:gd name="connsiteX6399" fmla="*/ 5501464 w 8191242"/>
              <a:gd name="connsiteY6399" fmla="*/ 1745881 h 5359243"/>
              <a:gd name="connsiteX6400" fmla="*/ 5329271 w 8191242"/>
              <a:gd name="connsiteY6400" fmla="*/ 1742531 h 5359243"/>
              <a:gd name="connsiteX6401" fmla="*/ 5322363 w 8191242"/>
              <a:gd name="connsiteY6401" fmla="*/ 1752878 h 5359243"/>
              <a:gd name="connsiteX6402" fmla="*/ 5329546 w 8191242"/>
              <a:gd name="connsiteY6402" fmla="*/ 1761181 h 5359243"/>
              <a:gd name="connsiteX6403" fmla="*/ 5330430 w 8191242"/>
              <a:gd name="connsiteY6403" fmla="*/ 1761601 h 5359243"/>
              <a:gd name="connsiteX6404" fmla="*/ 5333452 w 8191242"/>
              <a:gd name="connsiteY6404" fmla="*/ 1753553 h 5359243"/>
              <a:gd name="connsiteX6405" fmla="*/ 5330428 w 8191242"/>
              <a:gd name="connsiteY6405" fmla="*/ 1745501 h 5359243"/>
              <a:gd name="connsiteX6406" fmla="*/ 7702220 w 8191242"/>
              <a:gd name="connsiteY6406" fmla="*/ 1742452 h 5359243"/>
              <a:gd name="connsiteX6407" fmla="*/ 7771716 w 8191242"/>
              <a:gd name="connsiteY6407" fmla="*/ 1746588 h 5359243"/>
              <a:gd name="connsiteX6408" fmla="*/ 7771716 w 8191242"/>
              <a:gd name="connsiteY6408" fmla="*/ 1770651 h 5359243"/>
              <a:gd name="connsiteX6409" fmla="*/ 7618347 w 8191242"/>
              <a:gd name="connsiteY6409" fmla="*/ 1834824 h 5359243"/>
              <a:gd name="connsiteX6410" fmla="*/ 7586058 w 8191242"/>
              <a:gd name="connsiteY6410" fmla="*/ 1834824 h 5359243"/>
              <a:gd name="connsiteX6411" fmla="*/ 7618347 w 8191242"/>
              <a:gd name="connsiteY6411" fmla="*/ 1874931 h 5359243"/>
              <a:gd name="connsiteX6412" fmla="*/ 7657988 w 8191242"/>
              <a:gd name="connsiteY6412" fmla="*/ 1868364 h 5359243"/>
              <a:gd name="connsiteX6413" fmla="*/ 7652399 w 8191242"/>
              <a:gd name="connsiteY6413" fmla="*/ 1879692 h 5359243"/>
              <a:gd name="connsiteX6414" fmla="*/ 7618347 w 8191242"/>
              <a:gd name="connsiteY6414" fmla="*/ 1890972 h 5359243"/>
              <a:gd name="connsiteX6415" fmla="*/ 7586058 w 8191242"/>
              <a:gd name="connsiteY6415" fmla="*/ 1842845 h 5359243"/>
              <a:gd name="connsiteX6416" fmla="*/ 7569915 w 8191242"/>
              <a:gd name="connsiteY6416" fmla="*/ 1907014 h 5359243"/>
              <a:gd name="connsiteX6417" fmla="*/ 7569915 w 8191242"/>
              <a:gd name="connsiteY6417" fmla="*/ 1866908 h 5359243"/>
              <a:gd name="connsiteX6418" fmla="*/ 7545698 w 8191242"/>
              <a:gd name="connsiteY6418" fmla="*/ 1858887 h 5359243"/>
              <a:gd name="connsiteX6419" fmla="*/ 7561843 w 8191242"/>
              <a:gd name="connsiteY6419" fmla="*/ 1866908 h 5359243"/>
              <a:gd name="connsiteX6420" fmla="*/ 7553769 w 8191242"/>
              <a:gd name="connsiteY6420" fmla="*/ 1842845 h 5359243"/>
              <a:gd name="connsiteX6421" fmla="*/ 7537626 w 8191242"/>
              <a:gd name="connsiteY6421" fmla="*/ 1882951 h 5359243"/>
              <a:gd name="connsiteX6422" fmla="*/ 7521483 w 8191242"/>
              <a:gd name="connsiteY6422" fmla="*/ 1882951 h 5359243"/>
              <a:gd name="connsiteX6423" fmla="*/ 7537626 w 8191242"/>
              <a:gd name="connsiteY6423" fmla="*/ 1866908 h 5359243"/>
              <a:gd name="connsiteX6424" fmla="*/ 7505339 w 8191242"/>
              <a:gd name="connsiteY6424" fmla="*/ 1866908 h 5359243"/>
              <a:gd name="connsiteX6425" fmla="*/ 7521483 w 8191242"/>
              <a:gd name="connsiteY6425" fmla="*/ 1882951 h 5359243"/>
              <a:gd name="connsiteX6426" fmla="*/ 7497265 w 8191242"/>
              <a:gd name="connsiteY6426" fmla="*/ 1866908 h 5359243"/>
              <a:gd name="connsiteX6427" fmla="*/ 7497265 w 8191242"/>
              <a:gd name="connsiteY6427" fmla="*/ 1915038 h 5359243"/>
              <a:gd name="connsiteX6428" fmla="*/ 7481122 w 8191242"/>
              <a:gd name="connsiteY6428" fmla="*/ 1890972 h 5359243"/>
              <a:gd name="connsiteX6429" fmla="*/ 7473050 w 8191242"/>
              <a:gd name="connsiteY6429" fmla="*/ 1907014 h 5359243"/>
              <a:gd name="connsiteX6430" fmla="*/ 7464979 w 8191242"/>
              <a:gd name="connsiteY6430" fmla="*/ 1866908 h 5359243"/>
              <a:gd name="connsiteX6431" fmla="*/ 7456907 w 8191242"/>
              <a:gd name="connsiteY6431" fmla="*/ 1890972 h 5359243"/>
              <a:gd name="connsiteX6432" fmla="*/ 7456907 w 8191242"/>
              <a:gd name="connsiteY6432" fmla="*/ 1874931 h 5359243"/>
              <a:gd name="connsiteX6433" fmla="*/ 7424619 w 8191242"/>
              <a:gd name="connsiteY6433" fmla="*/ 1923058 h 5359243"/>
              <a:gd name="connsiteX6434" fmla="*/ 7416546 w 8191242"/>
              <a:gd name="connsiteY6434" fmla="*/ 1882951 h 5359243"/>
              <a:gd name="connsiteX6435" fmla="*/ 7392329 w 8191242"/>
              <a:gd name="connsiteY6435" fmla="*/ 1915038 h 5359243"/>
              <a:gd name="connsiteX6436" fmla="*/ 7376185 w 8191242"/>
              <a:gd name="connsiteY6436" fmla="*/ 1915038 h 5359243"/>
              <a:gd name="connsiteX6437" fmla="*/ 7351971 w 8191242"/>
              <a:gd name="connsiteY6437" fmla="*/ 1834824 h 5359243"/>
              <a:gd name="connsiteX6438" fmla="*/ 7368115 w 8191242"/>
              <a:gd name="connsiteY6438" fmla="*/ 1850865 h 5359243"/>
              <a:gd name="connsiteX6439" fmla="*/ 7356006 w 8191242"/>
              <a:gd name="connsiteY6439" fmla="*/ 1826801 h 5359243"/>
              <a:gd name="connsiteX6440" fmla="*/ 7351969 w 8191242"/>
              <a:gd name="connsiteY6440" fmla="*/ 1818778 h 5359243"/>
              <a:gd name="connsiteX6441" fmla="*/ 7351971 w 8191242"/>
              <a:gd name="connsiteY6441" fmla="*/ 1818781 h 5359243"/>
              <a:gd name="connsiteX6442" fmla="*/ 7351971 w 8191242"/>
              <a:gd name="connsiteY6442" fmla="*/ 1786694 h 5359243"/>
              <a:gd name="connsiteX6443" fmla="*/ 7335825 w 8191242"/>
              <a:gd name="connsiteY6443" fmla="*/ 1786694 h 5359243"/>
              <a:gd name="connsiteX6444" fmla="*/ 7335825 w 8191242"/>
              <a:gd name="connsiteY6444" fmla="*/ 1842845 h 5359243"/>
              <a:gd name="connsiteX6445" fmla="*/ 7351971 w 8191242"/>
              <a:gd name="connsiteY6445" fmla="*/ 1834824 h 5359243"/>
              <a:gd name="connsiteX6446" fmla="*/ 7360042 w 8191242"/>
              <a:gd name="connsiteY6446" fmla="*/ 1866908 h 5359243"/>
              <a:gd name="connsiteX6447" fmla="*/ 7351971 w 8191242"/>
              <a:gd name="connsiteY6447" fmla="*/ 1866908 h 5359243"/>
              <a:gd name="connsiteX6448" fmla="*/ 7368115 w 8191242"/>
              <a:gd name="connsiteY6448" fmla="*/ 1907014 h 5359243"/>
              <a:gd name="connsiteX6449" fmla="*/ 7343897 w 8191242"/>
              <a:gd name="connsiteY6449" fmla="*/ 1890972 h 5359243"/>
              <a:gd name="connsiteX6450" fmla="*/ 7351971 w 8191242"/>
              <a:gd name="connsiteY6450" fmla="*/ 1898995 h 5359243"/>
              <a:gd name="connsiteX6451" fmla="*/ 7343897 w 8191242"/>
              <a:gd name="connsiteY6451" fmla="*/ 1850865 h 5359243"/>
              <a:gd name="connsiteX6452" fmla="*/ 7327754 w 8191242"/>
              <a:gd name="connsiteY6452" fmla="*/ 1898995 h 5359243"/>
              <a:gd name="connsiteX6453" fmla="*/ 7295466 w 8191242"/>
              <a:gd name="connsiteY6453" fmla="*/ 1826801 h 5359243"/>
              <a:gd name="connsiteX6454" fmla="*/ 7319682 w 8191242"/>
              <a:gd name="connsiteY6454" fmla="*/ 1842845 h 5359243"/>
              <a:gd name="connsiteX6455" fmla="*/ 7303539 w 8191242"/>
              <a:gd name="connsiteY6455" fmla="*/ 1802737 h 5359243"/>
              <a:gd name="connsiteX6456" fmla="*/ 7311611 w 8191242"/>
              <a:gd name="connsiteY6456" fmla="*/ 1818781 h 5359243"/>
              <a:gd name="connsiteX6457" fmla="*/ 7319682 w 8191242"/>
              <a:gd name="connsiteY6457" fmla="*/ 1794717 h 5359243"/>
              <a:gd name="connsiteX6458" fmla="*/ 7294458 w 8191242"/>
              <a:gd name="connsiteY6458" fmla="*/ 1805745 h 5359243"/>
              <a:gd name="connsiteX6459" fmla="*/ 7288191 w 8191242"/>
              <a:gd name="connsiteY6459" fmla="*/ 1831540 h 5359243"/>
              <a:gd name="connsiteX6460" fmla="*/ 7284998 w 8191242"/>
              <a:gd name="connsiteY6460" fmla="*/ 1819656 h 5359243"/>
              <a:gd name="connsiteX6461" fmla="*/ 7273053 w 8191242"/>
              <a:gd name="connsiteY6461" fmla="*/ 1811925 h 5359243"/>
              <a:gd name="connsiteX6462" fmla="*/ 7280331 w 8191242"/>
              <a:gd name="connsiteY6462" fmla="*/ 1812764 h 5359243"/>
              <a:gd name="connsiteX6463" fmla="*/ 7295466 w 8191242"/>
              <a:gd name="connsiteY6463" fmla="*/ 1802737 h 5359243"/>
              <a:gd name="connsiteX6464" fmla="*/ 7271250 w 8191242"/>
              <a:gd name="connsiteY6464" fmla="*/ 1794717 h 5359243"/>
              <a:gd name="connsiteX6465" fmla="*/ 7263178 w 8191242"/>
              <a:gd name="connsiteY6465" fmla="*/ 1810757 h 5359243"/>
              <a:gd name="connsiteX6466" fmla="*/ 7241610 w 8191242"/>
              <a:gd name="connsiteY6466" fmla="*/ 1805119 h 5359243"/>
              <a:gd name="connsiteX6467" fmla="*/ 7241212 w 8191242"/>
              <a:gd name="connsiteY6467" fmla="*/ 1804436 h 5359243"/>
              <a:gd name="connsiteX6468" fmla="*/ 7242084 w 8191242"/>
              <a:gd name="connsiteY6468" fmla="*/ 1818959 h 5359243"/>
              <a:gd name="connsiteX6469" fmla="*/ 7249285 w 8191242"/>
              <a:gd name="connsiteY6469" fmla="*/ 1842154 h 5359243"/>
              <a:gd name="connsiteX6470" fmla="*/ 7249285 w 8191242"/>
              <a:gd name="connsiteY6470" fmla="*/ 1809884 h 5359243"/>
              <a:gd name="connsiteX6471" fmla="*/ 7265743 w 8191242"/>
              <a:gd name="connsiteY6471" fmla="*/ 1866356 h 5359243"/>
              <a:gd name="connsiteX6472" fmla="*/ 7249285 w 8191242"/>
              <a:gd name="connsiteY6472" fmla="*/ 1866356 h 5359243"/>
              <a:gd name="connsiteX6473" fmla="*/ 7216371 w 8191242"/>
              <a:gd name="connsiteY6473" fmla="*/ 1809884 h 5359243"/>
              <a:gd name="connsiteX6474" fmla="*/ 7216371 w 8191242"/>
              <a:gd name="connsiteY6474" fmla="*/ 1858290 h 5359243"/>
              <a:gd name="connsiteX6475" fmla="*/ 7208141 w 8191242"/>
              <a:gd name="connsiteY6475" fmla="*/ 1809884 h 5359243"/>
              <a:gd name="connsiteX6476" fmla="*/ 7166997 w 8191242"/>
              <a:gd name="connsiteY6476" fmla="*/ 1793748 h 5359243"/>
              <a:gd name="connsiteX6477" fmla="*/ 7158769 w 8191242"/>
              <a:gd name="connsiteY6477" fmla="*/ 1801815 h 5359243"/>
              <a:gd name="connsiteX6478" fmla="*/ 7150539 w 8191242"/>
              <a:gd name="connsiteY6478" fmla="*/ 1801815 h 5359243"/>
              <a:gd name="connsiteX6479" fmla="*/ 7142311 w 8191242"/>
              <a:gd name="connsiteY6479" fmla="*/ 1793748 h 5359243"/>
              <a:gd name="connsiteX6480" fmla="*/ 7134082 w 8191242"/>
              <a:gd name="connsiteY6480" fmla="*/ 1777613 h 5359243"/>
              <a:gd name="connsiteX6481" fmla="*/ 7183455 w 8191242"/>
              <a:gd name="connsiteY6481" fmla="*/ 1801815 h 5359243"/>
              <a:gd name="connsiteX6482" fmla="*/ 7212255 w 8191242"/>
              <a:gd name="connsiteY6482" fmla="*/ 1789714 h 5359243"/>
              <a:gd name="connsiteX6483" fmla="*/ 7239247 w 8191242"/>
              <a:gd name="connsiteY6483" fmla="*/ 1801057 h 5359243"/>
              <a:gd name="connsiteX6484" fmla="*/ 7230889 w 8191242"/>
              <a:gd name="connsiteY6484" fmla="*/ 1786694 h 5359243"/>
              <a:gd name="connsiteX6485" fmla="*/ 7392329 w 8191242"/>
              <a:gd name="connsiteY6485" fmla="*/ 1778674 h 5359243"/>
              <a:gd name="connsiteX6486" fmla="*/ 7425628 w 8191242"/>
              <a:gd name="connsiteY6486" fmla="*/ 1756615 h 5359243"/>
              <a:gd name="connsiteX6487" fmla="*/ 7459205 w 8191242"/>
              <a:gd name="connsiteY6487" fmla="*/ 1768592 h 5359243"/>
              <a:gd name="connsiteX6488" fmla="*/ 7458330 w 8191242"/>
              <a:gd name="connsiteY6488" fmla="*/ 1761801 h 5359243"/>
              <a:gd name="connsiteX6489" fmla="*/ 7459774 w 8191242"/>
              <a:gd name="connsiteY6489" fmla="*/ 1768795 h 5359243"/>
              <a:gd name="connsiteX6490" fmla="*/ 7464979 w 8191242"/>
              <a:gd name="connsiteY6490" fmla="*/ 1770651 h 5359243"/>
              <a:gd name="connsiteX6491" fmla="*/ 7621375 w 8191242"/>
              <a:gd name="connsiteY6491" fmla="*/ 1743580 h 5359243"/>
              <a:gd name="connsiteX6492" fmla="*/ 7702220 w 8191242"/>
              <a:gd name="connsiteY6492" fmla="*/ 1742452 h 5359243"/>
              <a:gd name="connsiteX6493" fmla="*/ 5315008 w 8191242"/>
              <a:gd name="connsiteY6493" fmla="*/ 1741997 h 5359243"/>
              <a:gd name="connsiteX6494" fmla="*/ 5313549 w 8191242"/>
              <a:gd name="connsiteY6494" fmla="*/ 1742580 h 5359243"/>
              <a:gd name="connsiteX6495" fmla="*/ 5314299 w 8191242"/>
              <a:gd name="connsiteY6495" fmla="*/ 1744825 h 5359243"/>
              <a:gd name="connsiteX6496" fmla="*/ 5153910 w 8191242"/>
              <a:gd name="connsiteY6496" fmla="*/ 1740702 h 5359243"/>
              <a:gd name="connsiteX6497" fmla="*/ 5152761 w 8191242"/>
              <a:gd name="connsiteY6497" fmla="*/ 1741223 h 5359243"/>
              <a:gd name="connsiteX6498" fmla="*/ 5151767 w 8191242"/>
              <a:gd name="connsiteY6498" fmla="*/ 1743406 h 5359243"/>
              <a:gd name="connsiteX6499" fmla="*/ 5149989 w 8191242"/>
              <a:gd name="connsiteY6499" fmla="*/ 1752878 h 5359243"/>
              <a:gd name="connsiteX6500" fmla="*/ 5153013 w 8191242"/>
              <a:gd name="connsiteY6500" fmla="*/ 1768981 h 5359243"/>
              <a:gd name="connsiteX6501" fmla="*/ 5142555 w 8191242"/>
              <a:gd name="connsiteY6501" fmla="*/ 1763571 h 5359243"/>
              <a:gd name="connsiteX6502" fmla="*/ 5142551 w 8191242"/>
              <a:gd name="connsiteY6502" fmla="*/ 1763463 h 5359243"/>
              <a:gd name="connsiteX6503" fmla="*/ 5137236 w 8191242"/>
              <a:gd name="connsiteY6503" fmla="*/ 1765370 h 5359243"/>
              <a:gd name="connsiteX6504" fmla="*/ 5137595 w 8191242"/>
              <a:gd name="connsiteY6504" fmla="*/ 1769248 h 5359243"/>
              <a:gd name="connsiteX6505" fmla="*/ 5142556 w 8191242"/>
              <a:gd name="connsiteY6505" fmla="*/ 1781987 h 5359243"/>
              <a:gd name="connsiteX6506" fmla="*/ 5140288 w 8191242"/>
              <a:gd name="connsiteY6506" fmla="*/ 1783497 h 5359243"/>
              <a:gd name="connsiteX6507" fmla="*/ 5143678 w 8191242"/>
              <a:gd name="connsiteY6507" fmla="*/ 1786045 h 5359243"/>
              <a:gd name="connsiteX6508" fmla="*/ 5139785 w 8191242"/>
              <a:gd name="connsiteY6508" fmla="*/ 1788646 h 5359243"/>
              <a:gd name="connsiteX6509" fmla="*/ 5136887 w 8191242"/>
              <a:gd name="connsiteY6509" fmla="*/ 1801190 h 5359243"/>
              <a:gd name="connsiteX6510" fmla="*/ 5153013 w 8191242"/>
              <a:gd name="connsiteY6510" fmla="*/ 1801190 h 5359243"/>
              <a:gd name="connsiteX6511" fmla="*/ 5160321 w 8191242"/>
              <a:gd name="connsiteY6511" fmla="*/ 1794396 h 5359243"/>
              <a:gd name="connsiteX6512" fmla="*/ 5165176 w 8191242"/>
              <a:gd name="connsiteY6512" fmla="*/ 1794812 h 5359243"/>
              <a:gd name="connsiteX6513" fmla="*/ 5164553 w 8191242"/>
              <a:gd name="connsiteY6513" fmla="*/ 1793078 h 5359243"/>
              <a:gd name="connsiteX6514" fmla="*/ 5161885 w 8191242"/>
              <a:gd name="connsiteY6514" fmla="*/ 1785168 h 5359243"/>
              <a:gd name="connsiteX6515" fmla="*/ 5175523 w 8191242"/>
              <a:gd name="connsiteY6515" fmla="*/ 1797540 h 5359243"/>
              <a:gd name="connsiteX6516" fmla="*/ 5185270 w 8191242"/>
              <a:gd name="connsiteY6516" fmla="*/ 1801190 h 5359243"/>
              <a:gd name="connsiteX6517" fmla="*/ 5170103 w 8191242"/>
              <a:gd name="connsiteY6517" fmla="*/ 1782931 h 5359243"/>
              <a:gd name="connsiteX6518" fmla="*/ 5167910 w 8191242"/>
              <a:gd name="connsiteY6518" fmla="*/ 1780037 h 5359243"/>
              <a:gd name="connsiteX6519" fmla="*/ 5153891 w 8191242"/>
              <a:gd name="connsiteY6519" fmla="*/ 1784287 h 5359243"/>
              <a:gd name="connsiteX6520" fmla="*/ 5153013 w 8191242"/>
              <a:gd name="connsiteY6520" fmla="*/ 1785762 h 5359243"/>
              <a:gd name="connsiteX6521" fmla="*/ 5153013 w 8191242"/>
              <a:gd name="connsiteY6521" fmla="*/ 1784553 h 5359243"/>
              <a:gd name="connsiteX6522" fmla="*/ 5151422 w 8191242"/>
              <a:gd name="connsiteY6522" fmla="*/ 1785035 h 5359243"/>
              <a:gd name="connsiteX6523" fmla="*/ 5153013 w 8191242"/>
              <a:gd name="connsiteY6523" fmla="*/ 1783193 h 5359243"/>
              <a:gd name="connsiteX6524" fmla="*/ 5153013 w 8191242"/>
              <a:gd name="connsiteY6524" fmla="*/ 1774690 h 5359243"/>
              <a:gd name="connsiteX6525" fmla="*/ 5153013 w 8191242"/>
              <a:gd name="connsiteY6525" fmla="*/ 1769657 h 5359243"/>
              <a:gd name="connsiteX6526" fmla="*/ 5157045 w 8191242"/>
              <a:gd name="connsiteY6526" fmla="*/ 1756573 h 5359243"/>
              <a:gd name="connsiteX6527" fmla="*/ 5157279 w 8191242"/>
              <a:gd name="connsiteY6527" fmla="*/ 1755463 h 5359243"/>
              <a:gd name="connsiteX6528" fmla="*/ 5401773 w 8191242"/>
              <a:gd name="connsiteY6528" fmla="*/ 1740463 h 5359243"/>
              <a:gd name="connsiteX6529" fmla="*/ 5403005 w 8191242"/>
              <a:gd name="connsiteY6529" fmla="*/ 1745501 h 5359243"/>
              <a:gd name="connsiteX6530" fmla="*/ 5404703 w 8191242"/>
              <a:gd name="connsiteY6530" fmla="*/ 1741262 h 5359243"/>
              <a:gd name="connsiteX6531" fmla="*/ 5403005 w 8191242"/>
              <a:gd name="connsiteY6531" fmla="*/ 1740799 h 5359243"/>
              <a:gd name="connsiteX6532" fmla="*/ 5511253 w 8191242"/>
              <a:gd name="connsiteY6532" fmla="*/ 1739359 h 5359243"/>
              <a:gd name="connsiteX6533" fmla="*/ 5510863 w 8191242"/>
              <a:gd name="connsiteY6533" fmla="*/ 1739462 h 5359243"/>
              <a:gd name="connsiteX6534" fmla="*/ 5510063 w 8191242"/>
              <a:gd name="connsiteY6534" fmla="*/ 1739849 h 5359243"/>
              <a:gd name="connsiteX6535" fmla="*/ 5515354 w 8191242"/>
              <a:gd name="connsiteY6535" fmla="*/ 1748911 h 5359243"/>
              <a:gd name="connsiteX6536" fmla="*/ 5441080 w 8191242"/>
              <a:gd name="connsiteY6536" fmla="*/ 1738570 h 5359243"/>
              <a:gd name="connsiteX6537" fmla="*/ 5433245 w 8191242"/>
              <a:gd name="connsiteY6537" fmla="*/ 1742482 h 5359243"/>
              <a:gd name="connsiteX6538" fmla="*/ 5435133 w 8191242"/>
              <a:gd name="connsiteY6538" fmla="*/ 1752844 h 5359243"/>
              <a:gd name="connsiteX6539" fmla="*/ 5435262 w 8191242"/>
              <a:gd name="connsiteY6539" fmla="*/ 1752878 h 5359243"/>
              <a:gd name="connsiteX6540" fmla="*/ 5440302 w 8191242"/>
              <a:gd name="connsiteY6540" fmla="*/ 1740799 h 5359243"/>
              <a:gd name="connsiteX6541" fmla="*/ 7110847 w 8191242"/>
              <a:gd name="connsiteY6541" fmla="*/ 1738567 h 5359243"/>
              <a:gd name="connsiteX6542" fmla="*/ 7134082 w 8191242"/>
              <a:gd name="connsiteY6542" fmla="*/ 1738567 h 5359243"/>
              <a:gd name="connsiteX6543" fmla="*/ 7149571 w 8191242"/>
              <a:gd name="connsiteY6543" fmla="*/ 1754057 h 5359243"/>
              <a:gd name="connsiteX6544" fmla="*/ 7118592 w 8191242"/>
              <a:gd name="connsiteY6544" fmla="*/ 1761801 h 5359243"/>
              <a:gd name="connsiteX6545" fmla="*/ 7110847 w 8191242"/>
              <a:gd name="connsiteY6545" fmla="*/ 1761801 h 5359243"/>
              <a:gd name="connsiteX6546" fmla="*/ 7110847 w 8191242"/>
              <a:gd name="connsiteY6546" fmla="*/ 1753088 h 5359243"/>
              <a:gd name="connsiteX6547" fmla="*/ 7110847 w 8191242"/>
              <a:gd name="connsiteY6547" fmla="*/ 1752769 h 5359243"/>
              <a:gd name="connsiteX6548" fmla="*/ 5723327 w 8191242"/>
              <a:gd name="connsiteY6548" fmla="*/ 1738381 h 5359243"/>
              <a:gd name="connsiteX6549" fmla="*/ 5723452 w 8191242"/>
              <a:gd name="connsiteY6549" fmla="*/ 1739885 h 5359243"/>
              <a:gd name="connsiteX6550" fmla="*/ 5723869 w 8191242"/>
              <a:gd name="connsiteY6550" fmla="*/ 1740599 h 5359243"/>
              <a:gd name="connsiteX6551" fmla="*/ 5723380 w 8191242"/>
              <a:gd name="connsiteY6551" fmla="*/ 1738597 h 5359243"/>
              <a:gd name="connsiteX6552" fmla="*/ 5764480 w 8191242"/>
              <a:gd name="connsiteY6552" fmla="*/ 1737892 h 5359243"/>
              <a:gd name="connsiteX6553" fmla="*/ 5752902 w 8191242"/>
              <a:gd name="connsiteY6553" fmla="*/ 1738650 h 5359243"/>
              <a:gd name="connsiteX6554" fmla="*/ 5758232 w 8191242"/>
              <a:gd name="connsiteY6554" fmla="*/ 1743047 h 5359243"/>
              <a:gd name="connsiteX6555" fmla="*/ 5378811 w 8191242"/>
              <a:gd name="connsiteY6555" fmla="*/ 1737449 h 5359243"/>
              <a:gd name="connsiteX6556" fmla="*/ 5373771 w 8191242"/>
              <a:gd name="connsiteY6556" fmla="*/ 1748520 h 5359243"/>
              <a:gd name="connsiteX6557" fmla="*/ 5369853 w 8191242"/>
              <a:gd name="connsiteY6557" fmla="*/ 1750299 h 5359243"/>
              <a:gd name="connsiteX6558" fmla="*/ 5370527 w 8191242"/>
              <a:gd name="connsiteY6558" fmla="*/ 1752243 h 5359243"/>
              <a:gd name="connsiteX6559" fmla="*/ 5369270 w 8191242"/>
              <a:gd name="connsiteY6559" fmla="*/ 1750564 h 5359243"/>
              <a:gd name="connsiteX6560" fmla="*/ 5362682 w 8191242"/>
              <a:gd name="connsiteY6560" fmla="*/ 1753553 h 5359243"/>
              <a:gd name="connsiteX6561" fmla="*/ 5362682 w 8191242"/>
              <a:gd name="connsiteY6561" fmla="*/ 1745501 h 5359243"/>
              <a:gd name="connsiteX6562" fmla="*/ 5362682 w 8191242"/>
              <a:gd name="connsiteY6562" fmla="*/ 1741852 h 5359243"/>
              <a:gd name="connsiteX6563" fmla="*/ 5359802 w 8191242"/>
              <a:gd name="connsiteY6563" fmla="*/ 1740037 h 5359243"/>
              <a:gd name="connsiteX6564" fmla="*/ 5352602 w 8191242"/>
              <a:gd name="connsiteY6564" fmla="*/ 1746507 h 5359243"/>
              <a:gd name="connsiteX6565" fmla="*/ 5353088 w 8191242"/>
              <a:gd name="connsiteY6565" fmla="*/ 1750151 h 5359243"/>
              <a:gd name="connsiteX6566" fmla="*/ 5362682 w 8191242"/>
              <a:gd name="connsiteY6566" fmla="*/ 1760929 h 5359243"/>
              <a:gd name="connsiteX6567" fmla="*/ 5370747 w 8191242"/>
              <a:gd name="connsiteY6567" fmla="*/ 1777034 h 5359243"/>
              <a:gd name="connsiteX6568" fmla="*/ 5371755 w 8191242"/>
              <a:gd name="connsiteY6568" fmla="*/ 1753884 h 5359243"/>
              <a:gd name="connsiteX6569" fmla="*/ 5370914 w 8191242"/>
              <a:gd name="connsiteY6569" fmla="*/ 1752760 h 5359243"/>
              <a:gd name="connsiteX6570" fmla="*/ 5380323 w 8191242"/>
              <a:gd name="connsiteY6570" fmla="*/ 1746209 h 5359243"/>
              <a:gd name="connsiteX6571" fmla="*/ 5383289 w 8191242"/>
              <a:gd name="connsiteY6571" fmla="*/ 1746949 h 5359243"/>
              <a:gd name="connsiteX6572" fmla="*/ 5136887 w 8191242"/>
              <a:gd name="connsiteY6572" fmla="*/ 1737449 h 5359243"/>
              <a:gd name="connsiteX6573" fmla="*/ 5132983 w 8191242"/>
              <a:gd name="connsiteY6573" fmla="*/ 1740480 h 5359243"/>
              <a:gd name="connsiteX6574" fmla="*/ 5133900 w 8191242"/>
              <a:gd name="connsiteY6574" fmla="*/ 1747933 h 5359243"/>
              <a:gd name="connsiteX6575" fmla="*/ 5133827 w 8191242"/>
              <a:gd name="connsiteY6575" fmla="*/ 1754157 h 5359243"/>
              <a:gd name="connsiteX6576" fmla="*/ 5135251 w 8191242"/>
              <a:gd name="connsiteY6576" fmla="*/ 1754186 h 5359243"/>
              <a:gd name="connsiteX6577" fmla="*/ 5136760 w 8191242"/>
              <a:gd name="connsiteY6577" fmla="*/ 1749402 h 5359243"/>
              <a:gd name="connsiteX6578" fmla="*/ 5142070 w 8191242"/>
              <a:gd name="connsiteY6578" fmla="*/ 1746872 h 5359243"/>
              <a:gd name="connsiteX6579" fmla="*/ 5142266 w 8191242"/>
              <a:gd name="connsiteY6579" fmla="*/ 1742822 h 5359243"/>
              <a:gd name="connsiteX6580" fmla="*/ 5346215 w 8191242"/>
              <a:gd name="connsiteY6580" fmla="*/ 1737393 h 5359243"/>
              <a:gd name="connsiteX6581" fmla="*/ 5346482 w 8191242"/>
              <a:gd name="connsiteY6581" fmla="*/ 1738092 h 5359243"/>
              <a:gd name="connsiteX6582" fmla="*/ 5346554 w 8191242"/>
              <a:gd name="connsiteY6582" fmla="*/ 1737449 h 5359243"/>
              <a:gd name="connsiteX6583" fmla="*/ 5185270 w 8191242"/>
              <a:gd name="connsiteY6583" fmla="*/ 1736773 h 5359243"/>
              <a:gd name="connsiteX6584" fmla="*/ 5194188 w 8191242"/>
              <a:gd name="connsiteY6584" fmla="*/ 1753535 h 5359243"/>
              <a:gd name="connsiteX6585" fmla="*/ 5199475 w 8191242"/>
              <a:gd name="connsiteY6585" fmla="*/ 1739502 h 5359243"/>
              <a:gd name="connsiteX6586" fmla="*/ 5196611 w 8191242"/>
              <a:gd name="connsiteY6586" fmla="*/ 1743567 h 5359243"/>
              <a:gd name="connsiteX6587" fmla="*/ 5185270 w 8191242"/>
              <a:gd name="connsiteY6587" fmla="*/ 1736773 h 5359243"/>
              <a:gd name="connsiteX6588" fmla="*/ 4963838 w 8191242"/>
              <a:gd name="connsiteY6588" fmla="*/ 1736002 h 5359243"/>
              <a:gd name="connsiteX6589" fmla="*/ 4963255 w 8191242"/>
              <a:gd name="connsiteY6589" fmla="*/ 1737150 h 5359243"/>
              <a:gd name="connsiteX6590" fmla="*/ 4964233 w 8191242"/>
              <a:gd name="connsiteY6590" fmla="*/ 1737873 h 5359243"/>
              <a:gd name="connsiteX6591" fmla="*/ 5728896 w 8191242"/>
              <a:gd name="connsiteY6591" fmla="*/ 1735170 h 5359243"/>
              <a:gd name="connsiteX6592" fmla="*/ 5727253 w 8191242"/>
              <a:gd name="connsiteY6592" fmla="*/ 1738597 h 5359243"/>
              <a:gd name="connsiteX6593" fmla="*/ 5730363 w 8191242"/>
              <a:gd name="connsiteY6593" fmla="*/ 1742744 h 5359243"/>
              <a:gd name="connsiteX6594" fmla="*/ 5729501 w 8191242"/>
              <a:gd name="connsiteY6594" fmla="*/ 1735859 h 5359243"/>
              <a:gd name="connsiteX6595" fmla="*/ 7095163 w 8191242"/>
              <a:gd name="connsiteY6595" fmla="*/ 1734245 h 5359243"/>
              <a:gd name="connsiteX6596" fmla="*/ 7110847 w 8191242"/>
              <a:gd name="connsiteY6596" fmla="*/ 1752769 h 5359243"/>
              <a:gd name="connsiteX6597" fmla="*/ 7053246 w 8191242"/>
              <a:gd name="connsiteY6597" fmla="*/ 1777293 h 5359243"/>
              <a:gd name="connsiteX6598" fmla="*/ 7069703 w 8191242"/>
              <a:gd name="connsiteY6598" fmla="*/ 1744592 h 5359243"/>
              <a:gd name="connsiteX6599" fmla="*/ 7095163 w 8191242"/>
              <a:gd name="connsiteY6599" fmla="*/ 1734245 h 5359243"/>
              <a:gd name="connsiteX6600" fmla="*/ 5332137 w 8191242"/>
              <a:gd name="connsiteY6600" fmla="*/ 1732732 h 5359243"/>
              <a:gd name="connsiteX6601" fmla="*/ 5332443 w 8191242"/>
              <a:gd name="connsiteY6601" fmla="*/ 1737780 h 5359243"/>
              <a:gd name="connsiteX6602" fmla="*/ 5331526 w 8191242"/>
              <a:gd name="connsiteY6602" fmla="*/ 1739154 h 5359243"/>
              <a:gd name="connsiteX6603" fmla="*/ 5333704 w 8191242"/>
              <a:gd name="connsiteY6603" fmla="*/ 1740594 h 5359243"/>
              <a:gd name="connsiteX6604" fmla="*/ 5334363 w 8191242"/>
              <a:gd name="connsiteY6604" fmla="*/ 1742380 h 5359243"/>
              <a:gd name="connsiteX6605" fmla="*/ 5332244 w 8191242"/>
              <a:gd name="connsiteY6605" fmla="*/ 1732856 h 5359243"/>
              <a:gd name="connsiteX6606" fmla="*/ 5131973 w 8191242"/>
              <a:gd name="connsiteY6606" fmla="*/ 1732543 h 5359243"/>
              <a:gd name="connsiteX6607" fmla="*/ 5132028 w 8191242"/>
              <a:gd name="connsiteY6607" fmla="*/ 1732726 h 5359243"/>
              <a:gd name="connsiteX6608" fmla="*/ 5132533 w 8191242"/>
              <a:gd name="connsiteY6608" fmla="*/ 1736829 h 5359243"/>
              <a:gd name="connsiteX6609" fmla="*/ 5136884 w 8191242"/>
              <a:gd name="connsiteY6609" fmla="*/ 1737449 h 5359243"/>
              <a:gd name="connsiteX6610" fmla="*/ 5420413 w 8191242"/>
              <a:gd name="connsiteY6610" fmla="*/ 1731815 h 5359243"/>
              <a:gd name="connsiteX6611" fmla="*/ 5416111 w 8191242"/>
              <a:gd name="connsiteY6611" fmla="*/ 1738457 h 5359243"/>
              <a:gd name="connsiteX6612" fmla="*/ 5414464 w 8191242"/>
              <a:gd name="connsiteY6612" fmla="*/ 1746013 h 5359243"/>
              <a:gd name="connsiteX6613" fmla="*/ 5417374 w 8191242"/>
              <a:gd name="connsiteY6613" fmla="*/ 1755309 h 5359243"/>
              <a:gd name="connsiteX6614" fmla="*/ 5419133 w 8191242"/>
              <a:gd name="connsiteY6614" fmla="*/ 1753553 h 5359243"/>
              <a:gd name="connsiteX6615" fmla="*/ 5418862 w 8191242"/>
              <a:gd name="connsiteY6615" fmla="*/ 1760063 h 5359243"/>
              <a:gd name="connsiteX6616" fmla="*/ 5419133 w 8191242"/>
              <a:gd name="connsiteY6616" fmla="*/ 1760929 h 5359243"/>
              <a:gd name="connsiteX6617" fmla="*/ 5418738 w 8191242"/>
              <a:gd name="connsiteY6617" fmla="*/ 1763024 h 5359243"/>
              <a:gd name="connsiteX6618" fmla="*/ 5418630 w 8191242"/>
              <a:gd name="connsiteY6618" fmla="*/ 1765630 h 5359243"/>
              <a:gd name="connsiteX6619" fmla="*/ 5418289 w 8191242"/>
              <a:gd name="connsiteY6619" fmla="*/ 1765415 h 5359243"/>
              <a:gd name="connsiteX6620" fmla="*/ 5415983 w 8191242"/>
              <a:gd name="connsiteY6620" fmla="*/ 1777663 h 5359243"/>
              <a:gd name="connsiteX6621" fmla="*/ 5421912 w 8191242"/>
              <a:gd name="connsiteY6621" fmla="*/ 1788138 h 5359243"/>
              <a:gd name="connsiteX6622" fmla="*/ 5422982 w 8191242"/>
              <a:gd name="connsiteY6622" fmla="*/ 1788436 h 5359243"/>
              <a:gd name="connsiteX6623" fmla="*/ 5428307 w 8191242"/>
              <a:gd name="connsiteY6623" fmla="*/ 1785168 h 5359243"/>
              <a:gd name="connsiteX6624" fmla="*/ 5431935 w 8191242"/>
              <a:gd name="connsiteY6624" fmla="*/ 1793520 h 5359243"/>
              <a:gd name="connsiteX6625" fmla="*/ 5455405 w 8191242"/>
              <a:gd name="connsiteY6625" fmla="*/ 1784956 h 5359243"/>
              <a:gd name="connsiteX6626" fmla="*/ 5451827 w 8191242"/>
              <a:gd name="connsiteY6626" fmla="*/ 1770013 h 5359243"/>
              <a:gd name="connsiteX6627" fmla="*/ 5462479 w 8191242"/>
              <a:gd name="connsiteY6627" fmla="*/ 1778714 h 5359243"/>
              <a:gd name="connsiteX6628" fmla="*/ 5463569 w 8191242"/>
              <a:gd name="connsiteY6628" fmla="*/ 1781978 h 5359243"/>
              <a:gd name="connsiteX6629" fmla="*/ 5475615 w 8191242"/>
              <a:gd name="connsiteY6629" fmla="*/ 1777582 h 5359243"/>
              <a:gd name="connsiteX6630" fmla="*/ 5478608 w 8191242"/>
              <a:gd name="connsiteY6630" fmla="*/ 1765631 h 5359243"/>
              <a:gd name="connsiteX6631" fmla="*/ 5476524 w 8191242"/>
              <a:gd name="connsiteY6631" fmla="*/ 1757313 h 5359243"/>
              <a:gd name="connsiteX6632" fmla="*/ 5474575 w 8191242"/>
              <a:gd name="connsiteY6632" fmla="*/ 1758916 h 5359243"/>
              <a:gd name="connsiteX6633" fmla="*/ 5452400 w 8191242"/>
              <a:gd name="connsiteY6633" fmla="*/ 1760841 h 5359243"/>
              <a:gd name="connsiteX6634" fmla="*/ 5451505 w 8191242"/>
              <a:gd name="connsiteY6634" fmla="*/ 1768667 h 5359243"/>
              <a:gd name="connsiteX6635" fmla="*/ 5450378 w 8191242"/>
              <a:gd name="connsiteY6635" fmla="*/ 1763961 h 5359243"/>
              <a:gd name="connsiteX6636" fmla="*/ 5448366 w 8191242"/>
              <a:gd name="connsiteY6636" fmla="*/ 1769988 h 5359243"/>
              <a:gd name="connsiteX6637" fmla="*/ 5451390 w 8191242"/>
              <a:gd name="connsiteY6637" fmla="*/ 1785085 h 5359243"/>
              <a:gd name="connsiteX6638" fmla="*/ 5419133 w 8191242"/>
              <a:gd name="connsiteY6638" fmla="*/ 1760929 h 5359243"/>
              <a:gd name="connsiteX6639" fmla="*/ 5427198 w 8191242"/>
              <a:gd name="connsiteY6639" fmla="*/ 1750864 h 5359243"/>
              <a:gd name="connsiteX6640" fmla="*/ 5434553 w 8191242"/>
              <a:gd name="connsiteY6640" fmla="*/ 1752700 h 5359243"/>
              <a:gd name="connsiteX6641" fmla="*/ 5426063 w 8191242"/>
              <a:gd name="connsiteY6641" fmla="*/ 1742482 h 5359243"/>
              <a:gd name="connsiteX6642" fmla="*/ 5427242 w 8191242"/>
              <a:gd name="connsiteY6642" fmla="*/ 1736389 h 5359243"/>
              <a:gd name="connsiteX6643" fmla="*/ 5425182 w 8191242"/>
              <a:gd name="connsiteY6643" fmla="*/ 1735766 h 5359243"/>
              <a:gd name="connsiteX6644" fmla="*/ 6917228 w 8191242"/>
              <a:gd name="connsiteY6644" fmla="*/ 1730822 h 5359243"/>
              <a:gd name="connsiteX6645" fmla="*/ 6923038 w 8191242"/>
              <a:gd name="connsiteY6645" fmla="*/ 1754057 h 5359243"/>
              <a:gd name="connsiteX6646" fmla="*/ 6940463 w 8191242"/>
              <a:gd name="connsiteY6646" fmla="*/ 1777291 h 5359243"/>
              <a:gd name="connsiteX6647" fmla="*/ 6933444 w 8191242"/>
              <a:gd name="connsiteY6647" fmla="*/ 1785763 h 5359243"/>
              <a:gd name="connsiteX6648" fmla="*/ 6909483 w 8191242"/>
              <a:gd name="connsiteY6648" fmla="*/ 1761801 h 5359243"/>
              <a:gd name="connsiteX6649" fmla="*/ 6893994 w 8191242"/>
              <a:gd name="connsiteY6649" fmla="*/ 1761801 h 5359243"/>
              <a:gd name="connsiteX6650" fmla="*/ 6901738 w 8191242"/>
              <a:gd name="connsiteY6650" fmla="*/ 1785035 h 5359243"/>
              <a:gd name="connsiteX6651" fmla="*/ 6893994 w 8191242"/>
              <a:gd name="connsiteY6651" fmla="*/ 1785035 h 5359243"/>
              <a:gd name="connsiteX6652" fmla="*/ 6886250 w 8191242"/>
              <a:gd name="connsiteY6652" fmla="*/ 1746312 h 5359243"/>
              <a:gd name="connsiteX6653" fmla="*/ 6901738 w 8191242"/>
              <a:gd name="connsiteY6653" fmla="*/ 1761801 h 5359243"/>
              <a:gd name="connsiteX6654" fmla="*/ 6917228 w 8191242"/>
              <a:gd name="connsiteY6654" fmla="*/ 1730822 h 5359243"/>
              <a:gd name="connsiteX6655" fmla="*/ 5774412 w 8191242"/>
              <a:gd name="connsiteY6655" fmla="*/ 1730022 h 5359243"/>
              <a:gd name="connsiteX6656" fmla="*/ 5774356 w 8191242"/>
              <a:gd name="connsiteY6656" fmla="*/ 1730069 h 5359243"/>
              <a:gd name="connsiteX6657" fmla="*/ 5775014 w 8191242"/>
              <a:gd name="connsiteY6657" fmla="*/ 1731126 h 5359243"/>
              <a:gd name="connsiteX6658" fmla="*/ 5386875 w 8191242"/>
              <a:gd name="connsiteY6658" fmla="*/ 1729397 h 5359243"/>
              <a:gd name="connsiteX6659" fmla="*/ 5394940 w 8191242"/>
              <a:gd name="connsiteY6659" fmla="*/ 1753553 h 5359243"/>
              <a:gd name="connsiteX6660" fmla="*/ 5394511 w 8191242"/>
              <a:gd name="connsiteY6660" fmla="*/ 1754039 h 5359243"/>
              <a:gd name="connsiteX6661" fmla="*/ 5403005 w 8191242"/>
              <a:gd name="connsiteY6661" fmla="*/ 1760929 h 5359243"/>
              <a:gd name="connsiteX6662" fmla="*/ 5407858 w 8191242"/>
              <a:gd name="connsiteY6662" fmla="*/ 1758160 h 5359243"/>
              <a:gd name="connsiteX6663" fmla="*/ 5396452 w 8191242"/>
              <a:gd name="connsiteY6663" fmla="*/ 1744495 h 5359243"/>
              <a:gd name="connsiteX6664" fmla="*/ 5386875 w 8191242"/>
              <a:gd name="connsiteY6664" fmla="*/ 1729397 h 5359243"/>
              <a:gd name="connsiteX6665" fmla="*/ 5169142 w 8191242"/>
              <a:gd name="connsiteY6665" fmla="*/ 1729397 h 5359243"/>
              <a:gd name="connsiteX6666" fmla="*/ 5167324 w 8191242"/>
              <a:gd name="connsiteY6666" fmla="*/ 1733330 h 5359243"/>
              <a:gd name="connsiteX6667" fmla="*/ 5169142 w 8191242"/>
              <a:gd name="connsiteY6667" fmla="*/ 1744825 h 5359243"/>
              <a:gd name="connsiteX6668" fmla="*/ 5169142 w 8191242"/>
              <a:gd name="connsiteY6668" fmla="*/ 1768981 h 5359243"/>
              <a:gd name="connsiteX6669" fmla="*/ 5169254 w 8191242"/>
              <a:gd name="connsiteY6669" fmla="*/ 1769111 h 5359243"/>
              <a:gd name="connsiteX6670" fmla="*/ 5177620 w 8191242"/>
              <a:gd name="connsiteY6670" fmla="*/ 1765188 h 5359243"/>
              <a:gd name="connsiteX6671" fmla="*/ 5175946 w 8191242"/>
              <a:gd name="connsiteY6671" fmla="*/ 1759466 h 5359243"/>
              <a:gd name="connsiteX6672" fmla="*/ 5177206 w 8191242"/>
              <a:gd name="connsiteY6672" fmla="*/ 1753553 h 5359243"/>
              <a:gd name="connsiteX6673" fmla="*/ 5169142 w 8191242"/>
              <a:gd name="connsiteY6673" fmla="*/ 1729397 h 5359243"/>
              <a:gd name="connsiteX6674" fmla="*/ 7165936 w 8191242"/>
              <a:gd name="connsiteY6674" fmla="*/ 1727807 h 5359243"/>
              <a:gd name="connsiteX6675" fmla="*/ 7157871 w 8191242"/>
              <a:gd name="connsiteY6675" fmla="*/ 1735859 h 5359243"/>
              <a:gd name="connsiteX6676" fmla="*/ 7182064 w 8191242"/>
              <a:gd name="connsiteY6676" fmla="*/ 1727807 h 5359243"/>
              <a:gd name="connsiteX6677" fmla="*/ 7198191 w 8191242"/>
              <a:gd name="connsiteY6677" fmla="*/ 1735859 h 5359243"/>
              <a:gd name="connsiteX6678" fmla="*/ 7157871 w 8191242"/>
              <a:gd name="connsiteY6678" fmla="*/ 1751963 h 5359243"/>
              <a:gd name="connsiteX6679" fmla="*/ 7165936 w 8191242"/>
              <a:gd name="connsiteY6679" fmla="*/ 1727807 h 5359243"/>
              <a:gd name="connsiteX6680" fmla="*/ 5738573 w 8191242"/>
              <a:gd name="connsiteY6680" fmla="*/ 1727807 h 5359243"/>
              <a:gd name="connsiteX6681" fmla="*/ 5737565 w 8191242"/>
              <a:gd name="connsiteY6681" fmla="*/ 1738879 h 5359243"/>
              <a:gd name="connsiteX6682" fmla="*/ 5730984 w 8191242"/>
              <a:gd name="connsiteY6682" fmla="*/ 1743573 h 5359243"/>
              <a:gd name="connsiteX6683" fmla="*/ 5740806 w 8191242"/>
              <a:gd name="connsiteY6683" fmla="*/ 1756667 h 5359243"/>
              <a:gd name="connsiteX6684" fmla="*/ 5744599 w 8191242"/>
              <a:gd name="connsiteY6684" fmla="*/ 1763802 h 5359243"/>
              <a:gd name="connsiteX6685" fmla="*/ 5745977 w 8191242"/>
              <a:gd name="connsiteY6685" fmla="*/ 1763997 h 5359243"/>
              <a:gd name="connsiteX6686" fmla="*/ 5746452 w 8191242"/>
              <a:gd name="connsiteY6686" fmla="*/ 1767288 h 5359243"/>
              <a:gd name="connsiteX6687" fmla="*/ 5748063 w 8191242"/>
              <a:gd name="connsiteY6687" fmla="*/ 1770318 h 5359243"/>
              <a:gd name="connsiteX6688" fmla="*/ 5760461 w 8191242"/>
              <a:gd name="connsiteY6688" fmla="*/ 1761988 h 5359243"/>
              <a:gd name="connsiteX6689" fmla="*/ 5803917 w 8191242"/>
              <a:gd name="connsiteY6689" fmla="*/ 1771037 h 5359243"/>
              <a:gd name="connsiteX6690" fmla="*/ 5820182 w 8191242"/>
              <a:gd name="connsiteY6690" fmla="*/ 1754949 h 5359243"/>
              <a:gd name="connsiteX6691" fmla="*/ 5803917 w 8191242"/>
              <a:gd name="connsiteY6691" fmla="*/ 1754949 h 5359243"/>
              <a:gd name="connsiteX6692" fmla="*/ 5804067 w 8191242"/>
              <a:gd name="connsiteY6692" fmla="*/ 1751287 h 5359243"/>
              <a:gd name="connsiteX6693" fmla="*/ 5800826 w 8191242"/>
              <a:gd name="connsiteY6693" fmla="*/ 1756021 h 5359243"/>
              <a:gd name="connsiteX6694" fmla="*/ 5793082 w 8191242"/>
              <a:gd name="connsiteY6694" fmla="*/ 1739425 h 5359243"/>
              <a:gd name="connsiteX6695" fmla="*/ 5779531 w 8191242"/>
              <a:gd name="connsiteY6695" fmla="*/ 1743574 h 5359243"/>
              <a:gd name="connsiteX6696" fmla="*/ 5771975 w 8191242"/>
              <a:gd name="connsiteY6696" fmla="*/ 1732010 h 5359243"/>
              <a:gd name="connsiteX6697" fmla="*/ 5766004 w 8191242"/>
              <a:gd name="connsiteY6697" fmla="*/ 1736876 h 5359243"/>
              <a:gd name="connsiteX6698" fmla="*/ 5767549 w 8191242"/>
              <a:gd name="connsiteY6698" fmla="*/ 1748938 h 5359243"/>
              <a:gd name="connsiteX6699" fmla="*/ 5758232 w 8191242"/>
              <a:gd name="connsiteY6699" fmla="*/ 1762217 h 5359243"/>
              <a:gd name="connsiteX6700" fmla="*/ 5742742 w 8191242"/>
              <a:gd name="connsiteY6700" fmla="*/ 1736658 h 5359243"/>
              <a:gd name="connsiteX6701" fmla="*/ 5746614 w 8191242"/>
              <a:gd name="connsiteY6701" fmla="*/ 1739853 h 5359243"/>
              <a:gd name="connsiteX6702" fmla="*/ 5748688 w 8191242"/>
              <a:gd name="connsiteY6702" fmla="*/ 1738142 h 5359243"/>
              <a:gd name="connsiteX6703" fmla="*/ 5803615 w 8191242"/>
              <a:gd name="connsiteY6703" fmla="*/ 1726563 h 5359243"/>
              <a:gd name="connsiteX6704" fmla="*/ 5788173 w 8191242"/>
              <a:gd name="connsiteY6704" fmla="*/ 1730404 h 5359243"/>
              <a:gd name="connsiteX6705" fmla="*/ 5793084 w 8191242"/>
              <a:gd name="connsiteY6705" fmla="*/ 1739425 h 5359243"/>
              <a:gd name="connsiteX6706" fmla="*/ 5797923 w 8191242"/>
              <a:gd name="connsiteY6706" fmla="*/ 1736315 h 5359243"/>
              <a:gd name="connsiteX6707" fmla="*/ 5808571 w 8191242"/>
              <a:gd name="connsiteY6707" fmla="*/ 1739425 h 5359243"/>
              <a:gd name="connsiteX6708" fmla="*/ 5804699 w 8191242"/>
              <a:gd name="connsiteY6708" fmla="*/ 1728013 h 5359243"/>
              <a:gd name="connsiteX6709" fmla="*/ 5664999 w 8191242"/>
              <a:gd name="connsiteY6709" fmla="*/ 1726535 h 5359243"/>
              <a:gd name="connsiteX6710" fmla="*/ 5662528 w 8191242"/>
              <a:gd name="connsiteY6710" fmla="*/ 1731926 h 5359243"/>
              <a:gd name="connsiteX6711" fmla="*/ 5658379 w 8191242"/>
              <a:gd name="connsiteY6711" fmla="*/ 1727838 h 5359243"/>
              <a:gd name="connsiteX6712" fmla="*/ 5666158 w 8191242"/>
              <a:gd name="connsiteY6712" fmla="*/ 1724006 h 5359243"/>
              <a:gd name="connsiteX6713" fmla="*/ 5666358 w 8191242"/>
              <a:gd name="connsiteY6713" fmla="*/ 1726267 h 5359243"/>
              <a:gd name="connsiteX6714" fmla="*/ 5664999 w 8191242"/>
              <a:gd name="connsiteY6714" fmla="*/ 1726535 h 5359243"/>
              <a:gd name="connsiteX6715" fmla="*/ 5687373 w 8191242"/>
              <a:gd name="connsiteY6715" fmla="*/ 1722947 h 5359243"/>
              <a:gd name="connsiteX6716" fmla="*/ 5687424 w 8191242"/>
              <a:gd name="connsiteY6716" fmla="*/ 1723752 h 5359243"/>
              <a:gd name="connsiteX6717" fmla="*/ 5687237 w 8191242"/>
              <a:gd name="connsiteY6717" fmla="*/ 1723228 h 5359243"/>
              <a:gd name="connsiteX6718" fmla="*/ 4970717 w 8191242"/>
              <a:gd name="connsiteY6718" fmla="*/ 1720223 h 5359243"/>
              <a:gd name="connsiteX6719" fmla="*/ 4967000 w 8191242"/>
              <a:gd name="connsiteY6719" fmla="*/ 1723367 h 5359243"/>
              <a:gd name="connsiteX6720" fmla="*/ 4965900 w 8191242"/>
              <a:gd name="connsiteY6720" fmla="*/ 1723239 h 5359243"/>
              <a:gd name="connsiteX6721" fmla="*/ 4966542 w 8191242"/>
              <a:gd name="connsiteY6721" fmla="*/ 1725389 h 5359243"/>
              <a:gd name="connsiteX6722" fmla="*/ 4971569 w 8191242"/>
              <a:gd name="connsiteY6722" fmla="*/ 1728265 h 5359243"/>
              <a:gd name="connsiteX6723" fmla="*/ 4973591 w 8191242"/>
              <a:gd name="connsiteY6723" fmla="*/ 1728286 h 5359243"/>
              <a:gd name="connsiteX6724" fmla="*/ 4972578 w 8191242"/>
              <a:gd name="connsiteY6724" fmla="*/ 1726709 h 5359243"/>
              <a:gd name="connsiteX6725" fmla="*/ 5828025 w 8191242"/>
              <a:gd name="connsiteY6725" fmla="*/ 1720163 h 5359243"/>
              <a:gd name="connsiteX6726" fmla="*/ 5822159 w 8191242"/>
              <a:gd name="connsiteY6726" fmla="*/ 1721950 h 5359243"/>
              <a:gd name="connsiteX6727" fmla="*/ 5812382 w 8191242"/>
              <a:gd name="connsiteY6727" fmla="*/ 1724382 h 5359243"/>
              <a:gd name="connsiteX6728" fmla="*/ 5816316 w 8191242"/>
              <a:gd name="connsiteY6728" fmla="*/ 1731126 h 5359243"/>
              <a:gd name="connsiteX6729" fmla="*/ 5811476 w 8191242"/>
              <a:gd name="connsiteY6729" fmla="*/ 1740462 h 5359243"/>
              <a:gd name="connsiteX6730" fmla="*/ 5807600 w 8191242"/>
              <a:gd name="connsiteY6730" fmla="*/ 1746123 h 5359243"/>
              <a:gd name="connsiteX6731" fmla="*/ 5813065 w 8191242"/>
              <a:gd name="connsiteY6731" fmla="*/ 1746907 h 5359243"/>
              <a:gd name="connsiteX6732" fmla="*/ 5823357 w 8191242"/>
              <a:gd name="connsiteY6732" fmla="*/ 1748164 h 5359243"/>
              <a:gd name="connsiteX6733" fmla="*/ 5824123 w 8191242"/>
              <a:gd name="connsiteY6733" fmla="*/ 1746725 h 5359243"/>
              <a:gd name="connsiteX6734" fmla="*/ 5823168 w 8191242"/>
              <a:gd name="connsiteY6734" fmla="*/ 1745460 h 5359243"/>
              <a:gd name="connsiteX6735" fmla="*/ 5825014 w 8191242"/>
              <a:gd name="connsiteY6735" fmla="*/ 1745054 h 5359243"/>
              <a:gd name="connsiteX6736" fmla="*/ 5828312 w 8191242"/>
              <a:gd name="connsiteY6736" fmla="*/ 1738864 h 5359243"/>
              <a:gd name="connsiteX6737" fmla="*/ 5831741 w 8191242"/>
              <a:gd name="connsiteY6737" fmla="*/ 1743574 h 5359243"/>
              <a:gd name="connsiteX6738" fmla="*/ 5832942 w 8191242"/>
              <a:gd name="connsiteY6738" fmla="*/ 1743309 h 5359243"/>
              <a:gd name="connsiteX6739" fmla="*/ 5836257 w 8191242"/>
              <a:gd name="connsiteY6739" fmla="*/ 1745097 h 5359243"/>
              <a:gd name="connsiteX6740" fmla="*/ 5836109 w 8191242"/>
              <a:gd name="connsiteY6740" fmla="*/ 1742803 h 5359243"/>
              <a:gd name="connsiteX6741" fmla="*/ 5840401 w 8191242"/>
              <a:gd name="connsiteY6741" fmla="*/ 1740657 h 5359243"/>
              <a:gd name="connsiteX6742" fmla="*/ 5225096 w 8191242"/>
              <a:gd name="connsiteY6742" fmla="*/ 1719948 h 5359243"/>
              <a:gd name="connsiteX6743" fmla="*/ 5224760 w 8191242"/>
              <a:gd name="connsiteY6743" fmla="*/ 1720861 h 5359243"/>
              <a:gd name="connsiteX6744" fmla="*/ 5225592 w 8191242"/>
              <a:gd name="connsiteY6744" fmla="*/ 1720669 h 5359243"/>
              <a:gd name="connsiteX6745" fmla="*/ 5949133 w 8191242"/>
              <a:gd name="connsiteY6745" fmla="*/ 1717062 h 5359243"/>
              <a:gd name="connsiteX6746" fmla="*/ 5943254 w 8191242"/>
              <a:gd name="connsiteY6746" fmla="*/ 1717970 h 5359243"/>
              <a:gd name="connsiteX6747" fmla="*/ 5949133 w 8191242"/>
              <a:gd name="connsiteY6747" fmla="*/ 1728887 h 5359243"/>
              <a:gd name="connsiteX6748" fmla="*/ 5949133 w 8191242"/>
              <a:gd name="connsiteY6748" fmla="*/ 1720497 h 5359243"/>
              <a:gd name="connsiteX6749" fmla="*/ 5840568 w 8191242"/>
              <a:gd name="connsiteY6749" fmla="*/ 1716341 h 5359243"/>
              <a:gd name="connsiteX6750" fmla="*/ 5836433 w 8191242"/>
              <a:gd name="connsiteY6750" fmla="*/ 1717601 h 5359243"/>
              <a:gd name="connsiteX6751" fmla="*/ 5845063 w 8191242"/>
              <a:gd name="connsiteY6751" fmla="*/ 1736351 h 5359243"/>
              <a:gd name="connsiteX6752" fmla="*/ 5846138 w 8191242"/>
              <a:gd name="connsiteY6752" fmla="*/ 1738864 h 5359243"/>
              <a:gd name="connsiteX6753" fmla="*/ 5849886 w 8191242"/>
              <a:gd name="connsiteY6753" fmla="*/ 1738142 h 5359243"/>
              <a:gd name="connsiteX6754" fmla="*/ 5847295 w 8191242"/>
              <a:gd name="connsiteY6754" fmla="*/ 1732423 h 5359243"/>
              <a:gd name="connsiteX6755" fmla="*/ 5862784 w 8191242"/>
              <a:gd name="connsiteY6755" fmla="*/ 1713907 h 5359243"/>
              <a:gd name="connsiteX6756" fmla="*/ 5862414 w 8191242"/>
              <a:gd name="connsiteY6756" fmla="*/ 1720790 h 5359243"/>
              <a:gd name="connsiteX6757" fmla="*/ 5861326 w 8191242"/>
              <a:gd name="connsiteY6757" fmla="*/ 1718559 h 5359243"/>
              <a:gd name="connsiteX6758" fmla="*/ 5628514 w 8191242"/>
              <a:gd name="connsiteY6758" fmla="*/ 1713785 h 5359243"/>
              <a:gd name="connsiteX6759" fmla="*/ 5628469 w 8191242"/>
              <a:gd name="connsiteY6759" fmla="*/ 1713967 h 5359243"/>
              <a:gd name="connsiteX6760" fmla="*/ 5628507 w 8191242"/>
              <a:gd name="connsiteY6760" fmla="*/ 1713990 h 5359243"/>
              <a:gd name="connsiteX6761" fmla="*/ 6897696 w 8191242"/>
              <a:gd name="connsiteY6761" fmla="*/ 1713594 h 5359243"/>
              <a:gd name="connsiteX6762" fmla="*/ 6900770 w 8191242"/>
              <a:gd name="connsiteY6762" fmla="*/ 1720387 h 5359243"/>
              <a:gd name="connsiteX6763" fmla="*/ 6901738 w 8191242"/>
              <a:gd name="connsiteY6763" fmla="*/ 1729371 h 5359243"/>
              <a:gd name="connsiteX6764" fmla="*/ 6897626 w 8191242"/>
              <a:gd name="connsiteY6764" fmla="*/ 1719637 h 5359243"/>
              <a:gd name="connsiteX6765" fmla="*/ 5524341 w 8191242"/>
              <a:gd name="connsiteY6765" fmla="*/ 1713427 h 5359243"/>
              <a:gd name="connsiteX6766" fmla="*/ 5528503 w 8191242"/>
              <a:gd name="connsiteY6766" fmla="*/ 1722430 h 5359243"/>
              <a:gd name="connsiteX6767" fmla="*/ 5523966 w 8191242"/>
              <a:gd name="connsiteY6767" fmla="*/ 1760929 h 5359243"/>
              <a:gd name="connsiteX6768" fmla="*/ 5536062 w 8191242"/>
              <a:gd name="connsiteY6768" fmla="*/ 1755896 h 5359243"/>
              <a:gd name="connsiteX6769" fmla="*/ 5541988 w 8191242"/>
              <a:gd name="connsiteY6769" fmla="*/ 1750473 h 5359243"/>
              <a:gd name="connsiteX6770" fmla="*/ 5532031 w 8191242"/>
              <a:gd name="connsiteY6770" fmla="*/ 1745501 h 5359243"/>
              <a:gd name="connsiteX6771" fmla="*/ 5542111 w 8191242"/>
              <a:gd name="connsiteY6771" fmla="*/ 1743865 h 5359243"/>
              <a:gd name="connsiteX6772" fmla="*/ 5544699 w 8191242"/>
              <a:gd name="connsiteY6772" fmla="*/ 1736518 h 5359243"/>
              <a:gd name="connsiteX6773" fmla="*/ 5542237 w 8191242"/>
              <a:gd name="connsiteY6773" fmla="*/ 1730608 h 5359243"/>
              <a:gd name="connsiteX6774" fmla="*/ 5537071 w 8191242"/>
              <a:gd name="connsiteY6774" fmla="*/ 1721675 h 5359243"/>
              <a:gd name="connsiteX6775" fmla="*/ 5535862 w 8191242"/>
              <a:gd name="connsiteY6775" fmla="*/ 1717572 h 5359243"/>
              <a:gd name="connsiteX6776" fmla="*/ 5851604 w 8191242"/>
              <a:gd name="connsiteY6776" fmla="*/ 1712979 h 5359243"/>
              <a:gd name="connsiteX6777" fmla="*/ 5845562 w 8191242"/>
              <a:gd name="connsiteY6777" fmla="*/ 1714819 h 5359243"/>
              <a:gd name="connsiteX6778" fmla="*/ 5846326 w 8191242"/>
              <a:gd name="connsiteY6778" fmla="*/ 1714936 h 5359243"/>
              <a:gd name="connsiteX6779" fmla="*/ 5847295 w 8191242"/>
              <a:gd name="connsiteY6779" fmla="*/ 1722137 h 5359243"/>
              <a:gd name="connsiteX6780" fmla="*/ 5851167 w 8191242"/>
              <a:gd name="connsiteY6780" fmla="*/ 1713907 h 5359243"/>
              <a:gd name="connsiteX6781" fmla="*/ 6063050 w 8191242"/>
              <a:gd name="connsiteY6781" fmla="*/ 1706407 h 5359243"/>
              <a:gd name="connsiteX6782" fmla="*/ 6063043 w 8191242"/>
              <a:gd name="connsiteY6782" fmla="*/ 1706483 h 5359243"/>
              <a:gd name="connsiteX6783" fmla="*/ 6058001 w 8191242"/>
              <a:gd name="connsiteY6783" fmla="*/ 1706483 h 5359243"/>
              <a:gd name="connsiteX6784" fmla="*/ 6051812 w 8191242"/>
              <a:gd name="connsiteY6784" fmla="*/ 1706483 h 5359243"/>
              <a:gd name="connsiteX6785" fmla="*/ 6049305 w 8191242"/>
              <a:gd name="connsiteY6785" fmla="*/ 1713424 h 5359243"/>
              <a:gd name="connsiteX6786" fmla="*/ 6066085 w 8191242"/>
              <a:gd name="connsiteY6786" fmla="*/ 1721169 h 5359243"/>
              <a:gd name="connsiteX6787" fmla="*/ 6065036 w 8191242"/>
              <a:gd name="connsiteY6787" fmla="*/ 1709552 h 5359243"/>
              <a:gd name="connsiteX6788" fmla="*/ 6275472 w 8191242"/>
              <a:gd name="connsiteY6788" fmla="*/ 1704908 h 5359243"/>
              <a:gd name="connsiteX6789" fmla="*/ 6279196 w 8191242"/>
              <a:gd name="connsiteY6789" fmla="*/ 1710297 h 5359243"/>
              <a:gd name="connsiteX6790" fmla="*/ 6275472 w 8191242"/>
              <a:gd name="connsiteY6790" fmla="*/ 1712910 h 5359243"/>
              <a:gd name="connsiteX6791" fmla="*/ 6033797 w 8191242"/>
              <a:gd name="connsiteY6791" fmla="*/ 1704316 h 5359243"/>
              <a:gd name="connsiteX6792" fmla="*/ 6029486 w 8191242"/>
              <a:gd name="connsiteY6792" fmla="*/ 1709524 h 5359243"/>
              <a:gd name="connsiteX6793" fmla="*/ 6024645 w 8191242"/>
              <a:gd name="connsiteY6793" fmla="*/ 1714256 h 5359243"/>
              <a:gd name="connsiteX6794" fmla="*/ 6024148 w 8191242"/>
              <a:gd name="connsiteY6794" fmla="*/ 1721428 h 5359243"/>
              <a:gd name="connsiteX6795" fmla="*/ 6018871 w 8191242"/>
              <a:gd name="connsiteY6795" fmla="*/ 1722981 h 5359243"/>
              <a:gd name="connsiteX6796" fmla="*/ 6017969 w 8191242"/>
              <a:gd name="connsiteY6796" fmla="*/ 1724792 h 5359243"/>
              <a:gd name="connsiteX6797" fmla="*/ 6025151 w 8191242"/>
              <a:gd name="connsiteY6797" fmla="*/ 1735885 h 5359243"/>
              <a:gd name="connsiteX6798" fmla="*/ 6033171 w 8191242"/>
              <a:gd name="connsiteY6798" fmla="*/ 1748277 h 5359243"/>
              <a:gd name="connsiteX6799" fmla="*/ 5999322 w 8191242"/>
              <a:gd name="connsiteY6799" fmla="*/ 1723377 h 5359243"/>
              <a:gd name="connsiteX6800" fmla="*/ 5994441 w 8191242"/>
              <a:gd name="connsiteY6800" fmla="*/ 1729717 h 5359243"/>
              <a:gd name="connsiteX6801" fmla="*/ 5984138 w 8191242"/>
              <a:gd name="connsiteY6801" fmla="*/ 1743096 h 5359243"/>
              <a:gd name="connsiteX6802" fmla="*/ 5994448 w 8191242"/>
              <a:gd name="connsiteY6802" fmla="*/ 1763766 h 5359243"/>
              <a:gd name="connsiteX6803" fmla="*/ 5977021 w 8191242"/>
              <a:gd name="connsiteY6803" fmla="*/ 1738871 h 5359243"/>
              <a:gd name="connsiteX6804" fmla="*/ 5985734 w 8191242"/>
              <a:gd name="connsiteY6804" fmla="*/ 1763766 h 5359243"/>
              <a:gd name="connsiteX6805" fmla="*/ 5959595 w 8191242"/>
              <a:gd name="connsiteY6805" fmla="*/ 1747169 h 5359243"/>
              <a:gd name="connsiteX6806" fmla="*/ 5959595 w 8191242"/>
              <a:gd name="connsiteY6806" fmla="*/ 1715446 h 5359243"/>
              <a:gd name="connsiteX6807" fmla="*/ 5950949 w 8191242"/>
              <a:gd name="connsiteY6807" fmla="*/ 1716781 h 5359243"/>
              <a:gd name="connsiteX6808" fmla="*/ 5956878 w 8191242"/>
              <a:gd name="connsiteY6808" fmla="*/ 1732033 h 5359243"/>
              <a:gd name="connsiteX6809" fmla="*/ 5951311 w 8191242"/>
              <a:gd name="connsiteY6809" fmla="*/ 1741603 h 5359243"/>
              <a:gd name="connsiteX6810" fmla="*/ 5946097 w 8191242"/>
              <a:gd name="connsiteY6810" fmla="*/ 1743739 h 5359243"/>
              <a:gd name="connsiteX6811" fmla="*/ 5947011 w 8191242"/>
              <a:gd name="connsiteY6811" fmla="*/ 1745565 h 5359243"/>
              <a:gd name="connsiteX6812" fmla="*/ 5950458 w 8191242"/>
              <a:gd name="connsiteY6812" fmla="*/ 1762939 h 5359243"/>
              <a:gd name="connsiteX6813" fmla="*/ 5949914 w 8191242"/>
              <a:gd name="connsiteY6813" fmla="*/ 1767927 h 5359243"/>
              <a:gd name="connsiteX6814" fmla="*/ 5951538 w 8191242"/>
              <a:gd name="connsiteY6814" fmla="*/ 1783052 h 5359243"/>
              <a:gd name="connsiteX6815" fmla="*/ 5965152 w 8191242"/>
              <a:gd name="connsiteY6815" fmla="*/ 1780498 h 5359243"/>
              <a:gd name="connsiteX6816" fmla="*/ 6004678 w 8191242"/>
              <a:gd name="connsiteY6816" fmla="*/ 1770514 h 5359243"/>
              <a:gd name="connsiteX6817" fmla="*/ 6039136 w 8191242"/>
              <a:gd name="connsiteY6817" fmla="*/ 1753542 h 5359243"/>
              <a:gd name="connsiteX6818" fmla="*/ 6039627 w 8191242"/>
              <a:gd name="connsiteY6818" fmla="*/ 1753405 h 5359243"/>
              <a:gd name="connsiteX6819" fmla="*/ 6037236 w 8191242"/>
              <a:gd name="connsiteY6819" fmla="*/ 1739281 h 5359243"/>
              <a:gd name="connsiteX6820" fmla="*/ 5881095 w 8191242"/>
              <a:gd name="connsiteY6820" fmla="*/ 1703361 h 5359243"/>
              <a:gd name="connsiteX6821" fmla="*/ 5863940 w 8191242"/>
              <a:gd name="connsiteY6821" fmla="*/ 1709221 h 5359243"/>
              <a:gd name="connsiteX6822" fmla="*/ 5857697 w 8191242"/>
              <a:gd name="connsiteY6822" fmla="*/ 1711123 h 5359243"/>
              <a:gd name="connsiteX6823" fmla="*/ 5861326 w 8191242"/>
              <a:gd name="connsiteY6823" fmla="*/ 1718559 h 5359243"/>
              <a:gd name="connsiteX6824" fmla="*/ 5856515 w 8191242"/>
              <a:gd name="connsiteY6824" fmla="*/ 1733892 h 5359243"/>
              <a:gd name="connsiteX6825" fmla="*/ 5860070 w 8191242"/>
              <a:gd name="connsiteY6825" fmla="*/ 1730822 h 5359243"/>
              <a:gd name="connsiteX6826" fmla="*/ 5861038 w 8191242"/>
              <a:gd name="connsiteY6826" fmla="*/ 1741471 h 5359243"/>
              <a:gd name="connsiteX6827" fmla="*/ 5861293 w 8191242"/>
              <a:gd name="connsiteY6827" fmla="*/ 1741654 h 5359243"/>
              <a:gd name="connsiteX6828" fmla="*/ 5862414 w 8191242"/>
              <a:gd name="connsiteY6828" fmla="*/ 1720790 h 5359243"/>
              <a:gd name="connsiteX6829" fmla="*/ 5868595 w 8191242"/>
              <a:gd name="connsiteY6829" fmla="*/ 1733450 h 5359243"/>
              <a:gd name="connsiteX6830" fmla="*/ 5870529 w 8191242"/>
              <a:gd name="connsiteY6830" fmla="*/ 1755053 h 5359243"/>
              <a:gd name="connsiteX6831" fmla="*/ 5862784 w 8191242"/>
              <a:gd name="connsiteY6831" fmla="*/ 1759038 h 5359243"/>
              <a:gd name="connsiteX6832" fmla="*/ 5860888 w 8191242"/>
              <a:gd name="connsiteY6832" fmla="*/ 1750089 h 5359243"/>
              <a:gd name="connsiteX6833" fmla="*/ 5857165 w 8191242"/>
              <a:gd name="connsiteY6833" fmla="*/ 1752121 h 5359243"/>
              <a:gd name="connsiteX6834" fmla="*/ 5853292 w 8191242"/>
              <a:gd name="connsiteY6834" fmla="*/ 1755582 h 5359243"/>
              <a:gd name="connsiteX6835" fmla="*/ 5856194 w 8191242"/>
              <a:gd name="connsiteY6835" fmla="*/ 1762363 h 5359243"/>
              <a:gd name="connsiteX6836" fmla="*/ 5850144 w 8191242"/>
              <a:gd name="connsiteY6836" fmla="*/ 1775065 h 5359243"/>
              <a:gd name="connsiteX6837" fmla="*/ 5838856 w 8191242"/>
              <a:gd name="connsiteY6837" fmla="*/ 1766239 h 5359243"/>
              <a:gd name="connsiteX6838" fmla="*/ 5828532 w 8191242"/>
              <a:gd name="connsiteY6838" fmla="*/ 1752565 h 5359243"/>
              <a:gd name="connsiteX6839" fmla="*/ 5828313 w 8191242"/>
              <a:gd name="connsiteY6839" fmla="*/ 1752939 h 5359243"/>
              <a:gd name="connsiteX6840" fmla="*/ 5828312 w 8191242"/>
              <a:gd name="connsiteY6840" fmla="*/ 1779079 h 5359243"/>
              <a:gd name="connsiteX6841" fmla="*/ 5817090 w 8191242"/>
              <a:gd name="connsiteY6841" fmla="*/ 1778417 h 5359243"/>
              <a:gd name="connsiteX6842" fmla="*/ 5817286 w 8191242"/>
              <a:gd name="connsiteY6842" fmla="*/ 1782160 h 5359243"/>
              <a:gd name="connsiteX6843" fmla="*/ 5800829 w 8191242"/>
              <a:gd name="connsiteY6843" fmla="*/ 1794745 h 5359243"/>
              <a:gd name="connsiteX6844" fmla="*/ 5804873 w 8191242"/>
              <a:gd name="connsiteY6844" fmla="*/ 1779379 h 5359243"/>
              <a:gd name="connsiteX6845" fmla="*/ 5796801 w 8191242"/>
              <a:gd name="connsiteY6845" fmla="*/ 1782095 h 5359243"/>
              <a:gd name="connsiteX6846" fmla="*/ 5771389 w 8191242"/>
              <a:gd name="connsiteY6846" fmla="*/ 1779079 h 5359243"/>
              <a:gd name="connsiteX6847" fmla="*/ 5761225 w 8191242"/>
              <a:gd name="connsiteY6847" fmla="*/ 1801195 h 5359243"/>
              <a:gd name="connsiteX6848" fmla="*/ 5760271 w 8191242"/>
              <a:gd name="connsiteY6848" fmla="*/ 1801623 h 5359243"/>
              <a:gd name="connsiteX6849" fmla="*/ 5762103 w 8191242"/>
              <a:gd name="connsiteY6849" fmla="*/ 1807657 h 5359243"/>
              <a:gd name="connsiteX6850" fmla="*/ 5758232 w 8191242"/>
              <a:gd name="connsiteY6850" fmla="*/ 1825727 h 5359243"/>
              <a:gd name="connsiteX6851" fmla="*/ 5749414 w 8191242"/>
              <a:gd name="connsiteY6851" fmla="*/ 1806505 h 5359243"/>
              <a:gd name="connsiteX6852" fmla="*/ 5742256 w 8191242"/>
              <a:gd name="connsiteY6852" fmla="*/ 1809722 h 5359243"/>
              <a:gd name="connsiteX6853" fmla="*/ 5742742 w 8191242"/>
              <a:gd name="connsiteY6853" fmla="*/ 1817980 h 5359243"/>
              <a:gd name="connsiteX6854" fmla="*/ 5731124 w 8191242"/>
              <a:gd name="connsiteY6854" fmla="*/ 1812171 h 5359243"/>
              <a:gd name="connsiteX6855" fmla="*/ 5726607 w 8191242"/>
              <a:gd name="connsiteY6855" fmla="*/ 1805395 h 5359243"/>
              <a:gd name="connsiteX6856" fmla="*/ 5724248 w 8191242"/>
              <a:gd name="connsiteY6856" fmla="*/ 1811249 h 5359243"/>
              <a:gd name="connsiteX6857" fmla="*/ 5711877 w 8191242"/>
              <a:gd name="connsiteY6857" fmla="*/ 1819616 h 5359243"/>
              <a:gd name="connsiteX6858" fmla="*/ 5713699 w 8191242"/>
              <a:gd name="connsiteY6858" fmla="*/ 1845668 h 5359243"/>
              <a:gd name="connsiteX6859" fmla="*/ 5711763 w 8191242"/>
              <a:gd name="connsiteY6859" fmla="*/ 1856317 h 5359243"/>
              <a:gd name="connsiteX6860" fmla="*/ 5707611 w 8191242"/>
              <a:gd name="connsiteY6860" fmla="*/ 1858601 h 5359243"/>
              <a:gd name="connsiteX6861" fmla="*/ 5707321 w 8191242"/>
              <a:gd name="connsiteY6861" fmla="*/ 1864472 h 5359243"/>
              <a:gd name="connsiteX6862" fmla="*/ 5732280 w 8191242"/>
              <a:gd name="connsiteY6862" fmla="*/ 1873669 h 5359243"/>
              <a:gd name="connsiteX6863" fmla="*/ 5732280 w 8191242"/>
              <a:gd name="connsiteY6863" fmla="*/ 1832795 h 5359243"/>
              <a:gd name="connsiteX6864" fmla="*/ 5740347 w 8191242"/>
              <a:gd name="connsiteY6864" fmla="*/ 1832795 h 5359243"/>
              <a:gd name="connsiteX6865" fmla="*/ 5788752 w 8191242"/>
              <a:gd name="connsiteY6865" fmla="*/ 1808270 h 5359243"/>
              <a:gd name="connsiteX6866" fmla="*/ 5811946 w 8191242"/>
              <a:gd name="connsiteY6866" fmla="*/ 1829729 h 5359243"/>
              <a:gd name="connsiteX6867" fmla="*/ 5819528 w 8191242"/>
              <a:gd name="connsiteY6867" fmla="*/ 1841931 h 5359243"/>
              <a:gd name="connsiteX6868" fmla="*/ 5822124 w 8191242"/>
              <a:gd name="connsiteY6868" fmla="*/ 1833123 h 5359243"/>
              <a:gd name="connsiteX6869" fmla="*/ 5822850 w 8191242"/>
              <a:gd name="connsiteY6869" fmla="*/ 1825992 h 5359243"/>
              <a:gd name="connsiteX6870" fmla="*/ 5820898 w 8191242"/>
              <a:gd name="connsiteY6870" fmla="*/ 1824093 h 5359243"/>
              <a:gd name="connsiteX6871" fmla="*/ 5816424 w 8191242"/>
              <a:gd name="connsiteY6871" fmla="*/ 1826296 h 5359243"/>
              <a:gd name="connsiteX6872" fmla="*/ 5801982 w 8191242"/>
              <a:gd name="connsiteY6872" fmla="*/ 1818434 h 5359243"/>
              <a:gd name="connsiteX6873" fmla="*/ 5858738 w 8191242"/>
              <a:gd name="connsiteY6873" fmla="*/ 1794475 h 5359243"/>
              <a:gd name="connsiteX6874" fmla="*/ 5859730 w 8191242"/>
              <a:gd name="connsiteY6874" fmla="*/ 1800915 h 5359243"/>
              <a:gd name="connsiteX6875" fmla="*/ 5860702 w 8191242"/>
              <a:gd name="connsiteY6875" fmla="*/ 1795052 h 5359243"/>
              <a:gd name="connsiteX6876" fmla="*/ 5856796 w 8191242"/>
              <a:gd name="connsiteY6876" fmla="*/ 1763771 h 5359243"/>
              <a:gd name="connsiteX6877" fmla="*/ 5871814 w 8191242"/>
              <a:gd name="connsiteY6877" fmla="*/ 1798870 h 5359243"/>
              <a:gd name="connsiteX6878" fmla="*/ 5883060 w 8191242"/>
              <a:gd name="connsiteY6878" fmla="*/ 1786487 h 5359243"/>
              <a:gd name="connsiteX6879" fmla="*/ 5886734 w 8191242"/>
              <a:gd name="connsiteY6879" fmla="*/ 1797719 h 5359243"/>
              <a:gd name="connsiteX6880" fmla="*/ 5892224 w 8191242"/>
              <a:gd name="connsiteY6880" fmla="*/ 1798269 h 5359243"/>
              <a:gd name="connsiteX6881" fmla="*/ 5888442 w 8191242"/>
              <a:gd name="connsiteY6881" fmla="*/ 1785064 h 5359243"/>
              <a:gd name="connsiteX6882" fmla="*/ 5878277 w 8191242"/>
              <a:gd name="connsiteY6882" fmla="*/ 1748277 h 5359243"/>
              <a:gd name="connsiteX6883" fmla="*/ 5884068 w 8191242"/>
              <a:gd name="connsiteY6883" fmla="*/ 1750758 h 5359243"/>
              <a:gd name="connsiteX6884" fmla="*/ 5883304 w 8191242"/>
              <a:gd name="connsiteY6884" fmla="*/ 1746312 h 5359243"/>
              <a:gd name="connsiteX6885" fmla="*/ 5883304 w 8191242"/>
              <a:gd name="connsiteY6885" fmla="*/ 1723078 h 5359243"/>
              <a:gd name="connsiteX6886" fmla="*/ 5883844 w 8191242"/>
              <a:gd name="connsiteY6886" fmla="*/ 1722672 h 5359243"/>
              <a:gd name="connsiteX6887" fmla="*/ 5874759 w 8191242"/>
              <a:gd name="connsiteY6887" fmla="*/ 1708220 h 5359243"/>
              <a:gd name="connsiteX6888" fmla="*/ 6897826 w 8191242"/>
              <a:gd name="connsiteY6888" fmla="*/ 1702777 h 5359243"/>
              <a:gd name="connsiteX6889" fmla="*/ 6897696 w 8191242"/>
              <a:gd name="connsiteY6889" fmla="*/ 1713594 h 5359243"/>
              <a:gd name="connsiteX6890" fmla="*/ 6893994 w 8191242"/>
              <a:gd name="connsiteY6890" fmla="*/ 1705412 h 5359243"/>
              <a:gd name="connsiteX6891" fmla="*/ 5443808 w 8191242"/>
              <a:gd name="connsiteY6891" fmla="*/ 1702769 h 5359243"/>
              <a:gd name="connsiteX6892" fmla="*/ 5436825 w 8191242"/>
              <a:gd name="connsiteY6892" fmla="*/ 1705679 h 5359243"/>
              <a:gd name="connsiteX6893" fmla="*/ 5436816 w 8191242"/>
              <a:gd name="connsiteY6893" fmla="*/ 1705652 h 5359243"/>
              <a:gd name="connsiteX6894" fmla="*/ 5436648 w 8191242"/>
              <a:gd name="connsiteY6894" fmla="*/ 1705870 h 5359243"/>
              <a:gd name="connsiteX6895" fmla="*/ 5438286 w 8191242"/>
              <a:gd name="connsiteY6895" fmla="*/ 1718325 h 5359243"/>
              <a:gd name="connsiteX6896" fmla="*/ 5444770 w 8191242"/>
              <a:gd name="connsiteY6896" fmla="*/ 1731772 h 5359243"/>
              <a:gd name="connsiteX6897" fmla="*/ 5446253 w 8191242"/>
              <a:gd name="connsiteY6897" fmla="*/ 1731088 h 5359243"/>
              <a:gd name="connsiteX6898" fmla="*/ 5416933 w 8191242"/>
              <a:gd name="connsiteY6898" fmla="*/ 1700449 h 5359243"/>
              <a:gd name="connsiteX6899" fmla="*/ 5410773 w 8191242"/>
              <a:gd name="connsiteY6899" fmla="*/ 1700771 h 5359243"/>
              <a:gd name="connsiteX6900" fmla="*/ 5419133 w 8191242"/>
              <a:gd name="connsiteY6900" fmla="*/ 1713293 h 5359243"/>
              <a:gd name="connsiteX6901" fmla="*/ 5407087 w 8191242"/>
              <a:gd name="connsiteY6901" fmla="*/ 1705063 h 5359243"/>
              <a:gd name="connsiteX6902" fmla="*/ 5411069 w 8191242"/>
              <a:gd name="connsiteY6902" fmla="*/ 1712616 h 5359243"/>
              <a:gd name="connsiteX6903" fmla="*/ 5417009 w 8191242"/>
              <a:gd name="connsiteY6903" fmla="*/ 1718053 h 5359243"/>
              <a:gd name="connsiteX6904" fmla="*/ 5427198 w 8191242"/>
              <a:gd name="connsiteY6904" fmla="*/ 1721344 h 5359243"/>
              <a:gd name="connsiteX6905" fmla="*/ 5425145 w 8191242"/>
              <a:gd name="connsiteY6905" fmla="*/ 1724512 h 5359243"/>
              <a:gd name="connsiteX6906" fmla="*/ 5429522 w 8191242"/>
              <a:gd name="connsiteY6906" fmla="*/ 1726333 h 5359243"/>
              <a:gd name="connsiteX6907" fmla="*/ 5431859 w 8191242"/>
              <a:gd name="connsiteY6907" fmla="*/ 1717319 h 5359243"/>
              <a:gd name="connsiteX6908" fmla="*/ 5429420 w 8191242"/>
              <a:gd name="connsiteY6908" fmla="*/ 1706784 h 5359243"/>
              <a:gd name="connsiteX6909" fmla="*/ 5427198 w 8191242"/>
              <a:gd name="connsiteY6909" fmla="*/ 1704566 h 5359243"/>
              <a:gd name="connsiteX6910" fmla="*/ 5427198 w 8191242"/>
              <a:gd name="connsiteY6910" fmla="*/ 1705240 h 5359243"/>
              <a:gd name="connsiteX6911" fmla="*/ 5427198 w 8191242"/>
              <a:gd name="connsiteY6911" fmla="*/ 1713293 h 5359243"/>
              <a:gd name="connsiteX6912" fmla="*/ 5419133 w 8191242"/>
              <a:gd name="connsiteY6912" fmla="*/ 1704234 h 5359243"/>
              <a:gd name="connsiteX6913" fmla="*/ 5418694 w 8191242"/>
              <a:gd name="connsiteY6913" fmla="*/ 1700785 h 5359243"/>
              <a:gd name="connsiteX6914" fmla="*/ 5960978 w 8191242"/>
              <a:gd name="connsiteY6914" fmla="*/ 1698710 h 5359243"/>
              <a:gd name="connsiteX6915" fmla="*/ 5960978 w 8191242"/>
              <a:gd name="connsiteY6915" fmla="*/ 1707489 h 5359243"/>
              <a:gd name="connsiteX6916" fmla="*/ 5977021 w 8191242"/>
              <a:gd name="connsiteY6916" fmla="*/ 1728499 h 5359243"/>
              <a:gd name="connsiteX6917" fmla="*/ 5977861 w 8191242"/>
              <a:gd name="connsiteY6917" fmla="*/ 1730221 h 5359243"/>
              <a:gd name="connsiteX6918" fmla="*/ 5980597 w 8191242"/>
              <a:gd name="connsiteY6918" fmla="*/ 1730754 h 5359243"/>
              <a:gd name="connsiteX6919" fmla="*/ 5990181 w 8191242"/>
              <a:gd name="connsiteY6919" fmla="*/ 1721418 h 5359243"/>
              <a:gd name="connsiteX6920" fmla="*/ 5981661 w 8191242"/>
              <a:gd name="connsiteY6920" fmla="*/ 1721418 h 5359243"/>
              <a:gd name="connsiteX6921" fmla="*/ 5980596 w 8191242"/>
              <a:gd name="connsiteY6921" fmla="*/ 1716232 h 5359243"/>
              <a:gd name="connsiteX6922" fmla="*/ 5980061 w 8191242"/>
              <a:gd name="connsiteY6922" fmla="*/ 1710502 h 5359243"/>
              <a:gd name="connsiteX6923" fmla="*/ 5719149 w 8191242"/>
              <a:gd name="connsiteY6923" fmla="*/ 1697893 h 5359243"/>
              <a:gd name="connsiteX6924" fmla="*/ 5713061 w 8191242"/>
              <a:gd name="connsiteY6924" fmla="*/ 1701466 h 5359243"/>
              <a:gd name="connsiteX6925" fmla="*/ 5719507 w 8191242"/>
              <a:gd name="connsiteY6925" fmla="*/ 1698993 h 5359243"/>
              <a:gd name="connsiteX6926" fmla="*/ 5473753 w 8191242"/>
              <a:gd name="connsiteY6926" fmla="*/ 1695275 h 5359243"/>
              <a:gd name="connsiteX6927" fmla="*/ 5475583 w 8191242"/>
              <a:gd name="connsiteY6927" fmla="*/ 1696515 h 5359243"/>
              <a:gd name="connsiteX6928" fmla="*/ 5473858 w 8191242"/>
              <a:gd name="connsiteY6928" fmla="*/ 1696268 h 5359243"/>
              <a:gd name="connsiteX6929" fmla="*/ 6242780 w 8191242"/>
              <a:gd name="connsiteY6929" fmla="*/ 1691627 h 5359243"/>
              <a:gd name="connsiteX6930" fmla="*/ 6257770 w 8191242"/>
              <a:gd name="connsiteY6930" fmla="*/ 1705679 h 5359243"/>
              <a:gd name="connsiteX6931" fmla="*/ 6250025 w 8191242"/>
              <a:gd name="connsiteY6931" fmla="*/ 1712455 h 5359243"/>
              <a:gd name="connsiteX6932" fmla="*/ 5548770 w 8191242"/>
              <a:gd name="connsiteY6932" fmla="*/ 1690357 h 5359243"/>
              <a:gd name="connsiteX6933" fmla="*/ 5549481 w 8191242"/>
              <a:gd name="connsiteY6933" fmla="*/ 1711297 h 5359243"/>
              <a:gd name="connsiteX6934" fmla="*/ 5548159 w 8191242"/>
              <a:gd name="connsiteY6934" fmla="*/ 1712616 h 5359243"/>
              <a:gd name="connsiteX6935" fmla="*/ 5549522 w 8191242"/>
              <a:gd name="connsiteY6935" fmla="*/ 1712505 h 5359243"/>
              <a:gd name="connsiteX6936" fmla="*/ 5550087 w 8191242"/>
              <a:gd name="connsiteY6936" fmla="*/ 1729088 h 5359243"/>
              <a:gd name="connsiteX6937" fmla="*/ 5556224 w 8191242"/>
              <a:gd name="connsiteY6937" fmla="*/ 1745501 h 5359243"/>
              <a:gd name="connsiteX6938" fmla="*/ 5553701 w 8191242"/>
              <a:gd name="connsiteY6938" fmla="*/ 1746761 h 5359243"/>
              <a:gd name="connsiteX6939" fmla="*/ 5557232 w 8191242"/>
              <a:gd name="connsiteY6939" fmla="*/ 1761810 h 5359243"/>
              <a:gd name="connsiteX6940" fmla="*/ 5557921 w 8191242"/>
              <a:gd name="connsiteY6940" fmla="*/ 1764083 h 5359243"/>
              <a:gd name="connsiteX6941" fmla="*/ 5565767 w 8191242"/>
              <a:gd name="connsiteY6941" fmla="*/ 1759682 h 5359243"/>
              <a:gd name="connsiteX6942" fmla="*/ 5565254 w 8191242"/>
              <a:gd name="connsiteY6942" fmla="*/ 1759034 h 5359243"/>
              <a:gd name="connsiteX6943" fmla="*/ 5556867 w 8191242"/>
              <a:gd name="connsiteY6943" fmla="*/ 1729302 h 5359243"/>
              <a:gd name="connsiteX6944" fmla="*/ 5560576 w 8191242"/>
              <a:gd name="connsiteY6944" fmla="*/ 1729392 h 5359243"/>
              <a:gd name="connsiteX6945" fmla="*/ 5556867 w 8191242"/>
              <a:gd name="connsiteY6945" fmla="*/ 1723211 h 5359243"/>
              <a:gd name="connsiteX6946" fmla="*/ 5572115 w 8191242"/>
              <a:gd name="connsiteY6946" fmla="*/ 1730835 h 5359243"/>
              <a:gd name="connsiteX6947" fmla="*/ 5579939 w 8191242"/>
              <a:gd name="connsiteY6947" fmla="*/ 1738540 h 5359243"/>
              <a:gd name="connsiteX6948" fmla="*/ 5582427 w 8191242"/>
              <a:gd name="connsiteY6948" fmla="*/ 1737432 h 5359243"/>
              <a:gd name="connsiteX6949" fmla="*/ 5584556 w 8191242"/>
              <a:gd name="connsiteY6949" fmla="*/ 1764878 h 5359243"/>
              <a:gd name="connsiteX6950" fmla="*/ 5584628 w 8191242"/>
              <a:gd name="connsiteY6950" fmla="*/ 1764982 h 5359243"/>
              <a:gd name="connsiteX6951" fmla="*/ 5595686 w 8191242"/>
              <a:gd name="connsiteY6951" fmla="*/ 1768699 h 5359243"/>
              <a:gd name="connsiteX6952" fmla="*/ 5602078 w 8191242"/>
              <a:gd name="connsiteY6952" fmla="*/ 1766275 h 5359243"/>
              <a:gd name="connsiteX6953" fmla="*/ 5602308 w 8191242"/>
              <a:gd name="connsiteY6953" fmla="*/ 1766049 h 5359243"/>
              <a:gd name="connsiteX6954" fmla="*/ 5614955 w 8191242"/>
              <a:gd name="connsiteY6954" fmla="*/ 1746445 h 5359243"/>
              <a:gd name="connsiteX6955" fmla="*/ 5608823 w 8191242"/>
              <a:gd name="connsiteY6955" fmla="*/ 1760966 h 5359243"/>
              <a:gd name="connsiteX6956" fmla="*/ 5608465 w 8191242"/>
              <a:gd name="connsiteY6956" fmla="*/ 1763854 h 5359243"/>
              <a:gd name="connsiteX6957" fmla="*/ 5622903 w 8191242"/>
              <a:gd name="connsiteY6957" fmla="*/ 1758380 h 5359243"/>
              <a:gd name="connsiteX6958" fmla="*/ 5635665 w 8191242"/>
              <a:gd name="connsiteY6958" fmla="*/ 1750176 h 5359243"/>
              <a:gd name="connsiteX6959" fmla="*/ 5630442 w 8191242"/>
              <a:gd name="connsiteY6959" fmla="*/ 1746445 h 5359243"/>
              <a:gd name="connsiteX6960" fmla="*/ 5640123 w 8191242"/>
              <a:gd name="connsiteY6960" fmla="*/ 1743542 h 5359243"/>
              <a:gd name="connsiteX6961" fmla="*/ 5644958 w 8191242"/>
              <a:gd name="connsiteY6961" fmla="*/ 1744202 h 5359243"/>
              <a:gd name="connsiteX6962" fmla="*/ 5648752 w 8191242"/>
              <a:gd name="connsiteY6962" fmla="*/ 1741761 h 5359243"/>
              <a:gd name="connsiteX6963" fmla="*/ 5644931 w 8191242"/>
              <a:gd name="connsiteY6963" fmla="*/ 1728721 h 5359243"/>
              <a:gd name="connsiteX6964" fmla="*/ 5633842 w 8191242"/>
              <a:gd name="connsiteY6964" fmla="*/ 1720669 h 5359243"/>
              <a:gd name="connsiteX6965" fmla="*/ 5633634 w 8191242"/>
              <a:gd name="connsiteY6965" fmla="*/ 1720335 h 5359243"/>
              <a:gd name="connsiteX6966" fmla="*/ 5626490 w 8191242"/>
              <a:gd name="connsiteY6966" fmla="*/ 1722105 h 5359243"/>
              <a:gd name="connsiteX6967" fmla="*/ 5626455 w 8191242"/>
              <a:gd name="connsiteY6967" fmla="*/ 1722115 h 5359243"/>
              <a:gd name="connsiteX6968" fmla="*/ 5626408 w 8191242"/>
              <a:gd name="connsiteY6968" fmla="*/ 1722304 h 5359243"/>
              <a:gd name="connsiteX6969" fmla="*/ 5620738 w 8191242"/>
              <a:gd name="connsiteY6969" fmla="*/ 1752878 h 5359243"/>
              <a:gd name="connsiteX6970" fmla="*/ 5620738 w 8191242"/>
              <a:gd name="connsiteY6970" fmla="*/ 1728721 h 5359243"/>
              <a:gd name="connsiteX6971" fmla="*/ 5619032 w 8191242"/>
              <a:gd name="connsiteY6971" fmla="*/ 1724342 h 5359243"/>
              <a:gd name="connsiteX6972" fmla="*/ 5612121 w 8191242"/>
              <a:gd name="connsiteY6972" fmla="*/ 1726415 h 5359243"/>
              <a:gd name="connsiteX6973" fmla="*/ 5596238 w 8191242"/>
              <a:gd name="connsiteY6973" fmla="*/ 1738332 h 5359243"/>
              <a:gd name="connsiteX6974" fmla="*/ 5594263 w 8191242"/>
              <a:gd name="connsiteY6974" fmla="*/ 1738750 h 5359243"/>
              <a:gd name="connsiteX6975" fmla="*/ 5596545 w 8191242"/>
              <a:gd name="connsiteY6975" fmla="*/ 1744825 h 5359243"/>
              <a:gd name="connsiteX6976" fmla="*/ 5584448 w 8191242"/>
              <a:gd name="connsiteY6976" fmla="*/ 1736774 h 5359243"/>
              <a:gd name="connsiteX6977" fmla="*/ 5581110 w 8191242"/>
              <a:gd name="connsiteY6977" fmla="*/ 1730006 h 5359243"/>
              <a:gd name="connsiteX6978" fmla="*/ 5580102 w 8191242"/>
              <a:gd name="connsiteY6978" fmla="*/ 1730219 h 5359243"/>
              <a:gd name="connsiteX6979" fmla="*/ 5580616 w 8191242"/>
              <a:gd name="connsiteY6979" fmla="*/ 1729004 h 5359243"/>
              <a:gd name="connsiteX6980" fmla="*/ 5576133 w 8191242"/>
              <a:gd name="connsiteY6980" fmla="*/ 1719914 h 5359243"/>
              <a:gd name="connsiteX6981" fmla="*/ 5572352 w 8191242"/>
              <a:gd name="connsiteY6981" fmla="*/ 1704567 h 5359243"/>
              <a:gd name="connsiteX6982" fmla="*/ 5560255 w 8191242"/>
              <a:gd name="connsiteY6982" fmla="*/ 1711612 h 5359243"/>
              <a:gd name="connsiteX6983" fmla="*/ 5549522 w 8191242"/>
              <a:gd name="connsiteY6983" fmla="*/ 1712505 h 5359243"/>
              <a:gd name="connsiteX6984" fmla="*/ 5549481 w 8191242"/>
              <a:gd name="connsiteY6984" fmla="*/ 1711297 h 5359243"/>
              <a:gd name="connsiteX6985" fmla="*/ 5563463 w 8191242"/>
              <a:gd name="connsiteY6985" fmla="*/ 1697338 h 5359243"/>
              <a:gd name="connsiteX6986" fmla="*/ 5553199 w 8191242"/>
              <a:gd name="connsiteY6986" fmla="*/ 1699201 h 5359243"/>
              <a:gd name="connsiteX6987" fmla="*/ 6242280 w 8191242"/>
              <a:gd name="connsiteY6987" fmla="*/ 1690190 h 5359243"/>
              <a:gd name="connsiteX6988" fmla="*/ 6242780 w 8191242"/>
              <a:gd name="connsiteY6988" fmla="*/ 1691627 h 5359243"/>
              <a:gd name="connsiteX6989" fmla="*/ 6242280 w 8191242"/>
              <a:gd name="connsiteY6989" fmla="*/ 1691158 h 5359243"/>
              <a:gd name="connsiteX6990" fmla="*/ 6241090 w 8191242"/>
              <a:gd name="connsiteY6990" fmla="*/ 1690487 h 5359243"/>
              <a:gd name="connsiteX6991" fmla="*/ 6071112 w 8191242"/>
              <a:gd name="connsiteY6991" fmla="*/ 1689886 h 5359243"/>
              <a:gd name="connsiteX6992" fmla="*/ 6064052 w 8191242"/>
              <a:gd name="connsiteY6992" fmla="*/ 1695073 h 5359243"/>
              <a:gd name="connsiteX6993" fmla="*/ 6063694 w 8191242"/>
              <a:gd name="connsiteY6993" fmla="*/ 1699112 h 5359243"/>
              <a:gd name="connsiteX6994" fmla="*/ 6070019 w 8191242"/>
              <a:gd name="connsiteY6994" fmla="*/ 1700355 h 5359243"/>
              <a:gd name="connsiteX6995" fmla="*/ 6078087 w 8191242"/>
              <a:gd name="connsiteY6995" fmla="*/ 1699992 h 5359243"/>
              <a:gd name="connsiteX6996" fmla="*/ 6076832 w 8191242"/>
              <a:gd name="connsiteY6996" fmla="*/ 1699092 h 5359243"/>
              <a:gd name="connsiteX6997" fmla="*/ 6071112 w 8191242"/>
              <a:gd name="connsiteY6997" fmla="*/ 1689886 h 5359243"/>
              <a:gd name="connsiteX6998" fmla="*/ 5217528 w 8191242"/>
              <a:gd name="connsiteY6998" fmla="*/ 1689136 h 5359243"/>
              <a:gd name="connsiteX6999" fmla="*/ 5215089 w 8191242"/>
              <a:gd name="connsiteY6999" fmla="*/ 1695953 h 5359243"/>
              <a:gd name="connsiteX7000" fmla="*/ 5221560 w 8191242"/>
              <a:gd name="connsiteY7000" fmla="*/ 1704567 h 5359243"/>
              <a:gd name="connsiteX7001" fmla="*/ 5225924 w 8191242"/>
              <a:gd name="connsiteY7001" fmla="*/ 1710377 h 5359243"/>
              <a:gd name="connsiteX7002" fmla="*/ 5225592 w 8191242"/>
              <a:gd name="connsiteY7002" fmla="*/ 1712616 h 5359243"/>
              <a:gd name="connsiteX7003" fmla="*/ 5227769 w 8191242"/>
              <a:gd name="connsiteY7003" fmla="*/ 1712834 h 5359243"/>
              <a:gd name="connsiteX7004" fmla="*/ 5233656 w 8191242"/>
              <a:gd name="connsiteY7004" fmla="*/ 1720669 h 5359243"/>
              <a:gd name="connsiteX7005" fmla="*/ 5233690 w 8191242"/>
              <a:gd name="connsiteY7005" fmla="*/ 1720553 h 5359243"/>
              <a:gd name="connsiteX7006" fmla="*/ 5232649 w 8191242"/>
              <a:gd name="connsiteY7006" fmla="*/ 1717319 h 5359243"/>
              <a:gd name="connsiteX7007" fmla="*/ 5230382 w 8191242"/>
              <a:gd name="connsiteY7007" fmla="*/ 1713094 h 5359243"/>
              <a:gd name="connsiteX7008" fmla="*/ 5227769 w 8191242"/>
              <a:gd name="connsiteY7008" fmla="*/ 1712834 h 5359243"/>
              <a:gd name="connsiteX7009" fmla="*/ 5225924 w 8191242"/>
              <a:gd name="connsiteY7009" fmla="*/ 1710377 h 5359243"/>
              <a:gd name="connsiteX7010" fmla="*/ 5226574 w 8191242"/>
              <a:gd name="connsiteY7010" fmla="*/ 1705996 h 5359243"/>
              <a:gd name="connsiteX7011" fmla="*/ 4967539 w 8191242"/>
              <a:gd name="connsiteY7011" fmla="*/ 1688463 h 5359243"/>
              <a:gd name="connsiteX7012" fmla="*/ 4961616 w 8191242"/>
              <a:gd name="connsiteY7012" fmla="*/ 1698150 h 5359243"/>
              <a:gd name="connsiteX7013" fmla="*/ 4959474 w 8191242"/>
              <a:gd name="connsiteY7013" fmla="*/ 1693716 h 5359243"/>
              <a:gd name="connsiteX7014" fmla="*/ 4959474 w 8191242"/>
              <a:gd name="connsiteY7014" fmla="*/ 1705240 h 5359243"/>
              <a:gd name="connsiteX7015" fmla="*/ 4959474 w 8191242"/>
              <a:gd name="connsiteY7015" fmla="*/ 1715637 h 5359243"/>
              <a:gd name="connsiteX7016" fmla="*/ 4960983 w 8191242"/>
              <a:gd name="connsiteY7016" fmla="*/ 1716902 h 5359243"/>
              <a:gd name="connsiteX7017" fmla="*/ 4962772 w 8191242"/>
              <a:gd name="connsiteY7017" fmla="*/ 1713864 h 5359243"/>
              <a:gd name="connsiteX7018" fmla="*/ 4960483 w 8191242"/>
              <a:gd name="connsiteY7018" fmla="*/ 1710273 h 5359243"/>
              <a:gd name="connsiteX7019" fmla="*/ 4959474 w 8191242"/>
              <a:gd name="connsiteY7019" fmla="*/ 1705240 h 5359243"/>
              <a:gd name="connsiteX7020" fmla="*/ 4966852 w 8191242"/>
              <a:gd name="connsiteY7020" fmla="*/ 1702170 h 5359243"/>
              <a:gd name="connsiteX7021" fmla="*/ 7079868 w 8191242"/>
              <a:gd name="connsiteY7021" fmla="*/ 1688227 h 5359243"/>
              <a:gd name="connsiteX7022" fmla="*/ 7087613 w 8191242"/>
              <a:gd name="connsiteY7022" fmla="*/ 1688227 h 5359243"/>
              <a:gd name="connsiteX7023" fmla="*/ 7087613 w 8191242"/>
              <a:gd name="connsiteY7023" fmla="*/ 1696746 h 5359243"/>
              <a:gd name="connsiteX7024" fmla="*/ 7103103 w 8191242"/>
              <a:gd name="connsiteY7024" fmla="*/ 1713787 h 5359243"/>
              <a:gd name="connsiteX7025" fmla="*/ 7087613 w 8191242"/>
              <a:gd name="connsiteY7025" fmla="*/ 1730825 h 5359243"/>
              <a:gd name="connsiteX7026" fmla="*/ 7079868 w 8191242"/>
              <a:gd name="connsiteY7026" fmla="*/ 1688227 h 5359243"/>
              <a:gd name="connsiteX7027" fmla="*/ 6479650 w 8191242"/>
              <a:gd name="connsiteY7027" fmla="*/ 1688225 h 5359243"/>
              <a:gd name="connsiteX7028" fmla="*/ 6448672 w 8191242"/>
              <a:gd name="connsiteY7028" fmla="*/ 1705651 h 5359243"/>
              <a:gd name="connsiteX7029" fmla="*/ 6479650 w 8191242"/>
              <a:gd name="connsiteY7029" fmla="*/ 1688225 h 5359243"/>
              <a:gd name="connsiteX7030" fmla="*/ 7182064 w 8191242"/>
              <a:gd name="connsiteY7030" fmla="*/ 1687547 h 5359243"/>
              <a:gd name="connsiteX7031" fmla="*/ 7182064 w 8191242"/>
              <a:gd name="connsiteY7031" fmla="*/ 1703651 h 5359243"/>
              <a:gd name="connsiteX7032" fmla="*/ 7190129 w 8191242"/>
              <a:gd name="connsiteY7032" fmla="*/ 1711703 h 5359243"/>
              <a:gd name="connsiteX7033" fmla="*/ 7182064 w 8191242"/>
              <a:gd name="connsiteY7033" fmla="*/ 1727807 h 5359243"/>
              <a:gd name="connsiteX7034" fmla="*/ 7174000 w 8191242"/>
              <a:gd name="connsiteY7034" fmla="*/ 1695599 h 5359243"/>
              <a:gd name="connsiteX7035" fmla="*/ 7174000 w 8191242"/>
              <a:gd name="connsiteY7035" fmla="*/ 1719755 h 5359243"/>
              <a:gd name="connsiteX7036" fmla="*/ 7157871 w 8191242"/>
              <a:gd name="connsiteY7036" fmla="*/ 1719755 h 5359243"/>
              <a:gd name="connsiteX7037" fmla="*/ 7165936 w 8191242"/>
              <a:gd name="connsiteY7037" fmla="*/ 1695599 h 5359243"/>
              <a:gd name="connsiteX7038" fmla="*/ 7182064 w 8191242"/>
              <a:gd name="connsiteY7038" fmla="*/ 1687547 h 5359243"/>
              <a:gd name="connsiteX7039" fmla="*/ 5925523 w 8191242"/>
              <a:gd name="connsiteY7039" fmla="*/ 1687453 h 5359243"/>
              <a:gd name="connsiteX7040" fmla="*/ 5905721 w 8191242"/>
              <a:gd name="connsiteY7040" fmla="*/ 1694949 h 5359243"/>
              <a:gd name="connsiteX7041" fmla="*/ 5887890 w 8191242"/>
              <a:gd name="connsiteY7041" fmla="*/ 1701040 h 5359243"/>
              <a:gd name="connsiteX7042" fmla="*/ 5887149 w 8191242"/>
              <a:gd name="connsiteY7042" fmla="*/ 1709249 h 5359243"/>
              <a:gd name="connsiteX7043" fmla="*/ 5879996 w 8191242"/>
              <a:gd name="connsiteY7043" fmla="*/ 1714393 h 5359243"/>
              <a:gd name="connsiteX7044" fmla="*/ 5884230 w 8191242"/>
              <a:gd name="connsiteY7044" fmla="*/ 1722382 h 5359243"/>
              <a:gd name="connsiteX7045" fmla="*/ 5887175 w 8191242"/>
              <a:gd name="connsiteY7045" fmla="*/ 1720172 h 5359243"/>
              <a:gd name="connsiteX7046" fmla="*/ 5891048 w 8191242"/>
              <a:gd name="connsiteY7046" fmla="*/ 1723078 h 5359243"/>
              <a:gd name="connsiteX7047" fmla="*/ 5892171 w 8191242"/>
              <a:gd name="connsiteY7047" fmla="*/ 1726724 h 5359243"/>
              <a:gd name="connsiteX7048" fmla="*/ 5892259 w 8191242"/>
              <a:gd name="connsiteY7048" fmla="*/ 1726734 h 5359243"/>
              <a:gd name="connsiteX7049" fmla="*/ 5904521 w 8191242"/>
              <a:gd name="connsiteY7049" fmla="*/ 1714393 h 5359243"/>
              <a:gd name="connsiteX7050" fmla="*/ 5910398 w 8191242"/>
              <a:gd name="connsiteY7050" fmla="*/ 1733679 h 5359243"/>
              <a:gd name="connsiteX7051" fmla="*/ 5911625 w 8191242"/>
              <a:gd name="connsiteY7051" fmla="*/ 1736950 h 5359243"/>
              <a:gd name="connsiteX7052" fmla="*/ 5931729 w 8191242"/>
              <a:gd name="connsiteY7052" fmla="*/ 1731504 h 5359243"/>
              <a:gd name="connsiteX7053" fmla="*/ 5936361 w 8191242"/>
              <a:gd name="connsiteY7053" fmla="*/ 1721169 h 5359243"/>
              <a:gd name="connsiteX7054" fmla="*/ 5939584 w 8191242"/>
              <a:gd name="connsiteY7054" fmla="*/ 1729377 h 5359243"/>
              <a:gd name="connsiteX7055" fmla="*/ 5941389 w 8191242"/>
              <a:gd name="connsiteY7055" fmla="*/ 1728887 h 5359243"/>
              <a:gd name="connsiteX7056" fmla="*/ 5937676 w 8191242"/>
              <a:gd name="connsiteY7056" fmla="*/ 1717827 h 5359243"/>
              <a:gd name="connsiteX7057" fmla="*/ 5920872 w 8191242"/>
              <a:gd name="connsiteY7057" fmla="*/ 1715232 h 5359243"/>
              <a:gd name="connsiteX7058" fmla="*/ 5652592 w 8191242"/>
              <a:gd name="connsiteY7058" fmla="*/ 1686254 h 5359243"/>
              <a:gd name="connsiteX7059" fmla="*/ 5652707 w 8191242"/>
              <a:gd name="connsiteY7059" fmla="*/ 1686320 h 5359243"/>
              <a:gd name="connsiteX7060" fmla="*/ 5653675 w 8191242"/>
              <a:gd name="connsiteY7060" fmla="*/ 1690192 h 5359243"/>
              <a:gd name="connsiteX7061" fmla="*/ 5014215 w 8191242"/>
              <a:gd name="connsiteY7061" fmla="*/ 1685050 h 5359243"/>
              <a:gd name="connsiteX7062" fmla="*/ 5013043 w 8191242"/>
              <a:gd name="connsiteY7062" fmla="*/ 1687771 h 5359243"/>
              <a:gd name="connsiteX7063" fmla="*/ 5015420 w 8191242"/>
              <a:gd name="connsiteY7063" fmla="*/ 1687455 h 5359243"/>
              <a:gd name="connsiteX7064" fmla="*/ 5015923 w 8191242"/>
              <a:gd name="connsiteY7064" fmla="*/ 1688463 h 5359243"/>
              <a:gd name="connsiteX7065" fmla="*/ 5012746 w 8191242"/>
              <a:gd name="connsiteY7065" fmla="*/ 1688463 h 5359243"/>
              <a:gd name="connsiteX7066" fmla="*/ 5010127 w 8191242"/>
              <a:gd name="connsiteY7066" fmla="*/ 1694546 h 5359243"/>
              <a:gd name="connsiteX7067" fmla="*/ 5005949 w 8191242"/>
              <a:gd name="connsiteY7067" fmla="*/ 1692216 h 5359243"/>
              <a:gd name="connsiteX7068" fmla="*/ 5015923 w 8191242"/>
              <a:gd name="connsiteY7068" fmla="*/ 1720669 h 5359243"/>
              <a:gd name="connsiteX7069" fmla="*/ 5000802 w 8191242"/>
              <a:gd name="connsiteY7069" fmla="*/ 1726708 h 5359243"/>
              <a:gd name="connsiteX7070" fmla="*/ 4993963 w 8191242"/>
              <a:gd name="connsiteY7070" fmla="*/ 1722156 h 5359243"/>
              <a:gd name="connsiteX7071" fmla="*/ 4991730 w 8191242"/>
              <a:gd name="connsiteY7071" fmla="*/ 1721344 h 5359243"/>
              <a:gd name="connsiteX7072" fmla="*/ 4991465 w 8191242"/>
              <a:gd name="connsiteY7072" fmla="*/ 1720816 h 5359243"/>
              <a:gd name="connsiteX7073" fmla="*/ 4987193 w 8191242"/>
              <a:gd name="connsiteY7073" fmla="*/ 1723185 h 5359243"/>
              <a:gd name="connsiteX7074" fmla="*/ 4990791 w 8191242"/>
              <a:gd name="connsiteY7074" fmla="*/ 1727575 h 5359243"/>
              <a:gd name="connsiteX7075" fmla="*/ 4995761 w 8191242"/>
              <a:gd name="connsiteY7075" fmla="*/ 1727006 h 5359243"/>
              <a:gd name="connsiteX7076" fmla="*/ 5007858 w 8191242"/>
              <a:gd name="connsiteY7076" fmla="*/ 1729397 h 5359243"/>
              <a:gd name="connsiteX7077" fmla="*/ 5023987 w 8191242"/>
              <a:gd name="connsiteY7077" fmla="*/ 1761605 h 5359243"/>
              <a:gd name="connsiteX7078" fmla="*/ 5024784 w 8191242"/>
              <a:gd name="connsiteY7078" fmla="*/ 1773542 h 5359243"/>
              <a:gd name="connsiteX7079" fmla="*/ 5024938 w 8191242"/>
              <a:gd name="connsiteY7079" fmla="*/ 1773594 h 5359243"/>
              <a:gd name="connsiteX7080" fmla="*/ 5025868 w 8191242"/>
              <a:gd name="connsiteY7080" fmla="*/ 1787969 h 5359243"/>
              <a:gd name="connsiteX7081" fmla="*/ 5027718 w 8191242"/>
              <a:gd name="connsiteY7081" fmla="*/ 1793495 h 5359243"/>
              <a:gd name="connsiteX7082" fmla="*/ 5035630 w 8191242"/>
              <a:gd name="connsiteY7082" fmla="*/ 1790427 h 5359243"/>
              <a:gd name="connsiteX7083" fmla="*/ 5034095 w 8191242"/>
              <a:gd name="connsiteY7083" fmla="*/ 1787388 h 5359243"/>
              <a:gd name="connsiteX7084" fmla="*/ 5041840 w 8191242"/>
              <a:gd name="connsiteY7084" fmla="*/ 1771511 h 5359243"/>
              <a:gd name="connsiteX7085" fmla="*/ 5057329 w 8191242"/>
              <a:gd name="connsiteY7085" fmla="*/ 1779448 h 5359243"/>
              <a:gd name="connsiteX7086" fmla="*/ 5058302 w 8191242"/>
              <a:gd name="connsiteY7086" fmla="*/ 1786853 h 5359243"/>
              <a:gd name="connsiteX7087" fmla="*/ 5059749 w 8191242"/>
              <a:gd name="connsiteY7087" fmla="*/ 1786703 h 5359243"/>
              <a:gd name="connsiteX7088" fmla="*/ 5072002 w 8191242"/>
              <a:gd name="connsiteY7088" fmla="*/ 1780509 h 5359243"/>
              <a:gd name="connsiteX7089" fmla="*/ 5072354 w 8191242"/>
              <a:gd name="connsiteY7089" fmla="*/ 1787236 h 5359243"/>
              <a:gd name="connsiteX7090" fmla="*/ 5078082 w 8191242"/>
              <a:gd name="connsiteY7090" fmla="*/ 1782538 h 5359243"/>
              <a:gd name="connsiteX7091" fmla="*/ 5077362 w 8191242"/>
              <a:gd name="connsiteY7091" fmla="*/ 1774242 h 5359243"/>
              <a:gd name="connsiteX7092" fmla="*/ 5077986 w 8191242"/>
              <a:gd name="connsiteY7092" fmla="*/ 1769795 h 5359243"/>
              <a:gd name="connsiteX7093" fmla="*/ 5072822 w 8191242"/>
              <a:gd name="connsiteY7093" fmla="*/ 1756021 h 5359243"/>
              <a:gd name="connsiteX7094" fmla="*/ 5084439 w 8191242"/>
              <a:gd name="connsiteY7094" fmla="*/ 1764734 h 5359243"/>
              <a:gd name="connsiteX7095" fmla="*/ 5092387 w 8191242"/>
              <a:gd name="connsiteY7095" fmla="*/ 1774671 h 5359243"/>
              <a:gd name="connsiteX7096" fmla="*/ 5096537 w 8191242"/>
              <a:gd name="connsiteY7096" fmla="*/ 1772699 h 5359243"/>
              <a:gd name="connsiteX7097" fmla="*/ 5091273 w 8191242"/>
              <a:gd name="connsiteY7097" fmla="*/ 1758963 h 5359243"/>
              <a:gd name="connsiteX7098" fmla="*/ 5048180 w 8191242"/>
              <a:gd name="connsiteY7098" fmla="*/ 1737449 h 5359243"/>
              <a:gd name="connsiteX7099" fmla="*/ 5040116 w 8191242"/>
              <a:gd name="connsiteY7099" fmla="*/ 1721344 h 5359243"/>
              <a:gd name="connsiteX7100" fmla="*/ 5023987 w 8191242"/>
              <a:gd name="connsiteY7100" fmla="*/ 1721344 h 5359243"/>
              <a:gd name="connsiteX7101" fmla="*/ 5032051 w 8191242"/>
              <a:gd name="connsiteY7101" fmla="*/ 1729397 h 5359243"/>
              <a:gd name="connsiteX7102" fmla="*/ 5007858 w 8191242"/>
              <a:gd name="connsiteY7102" fmla="*/ 1729397 h 5359243"/>
              <a:gd name="connsiteX7103" fmla="*/ 5023987 w 8191242"/>
              <a:gd name="connsiteY7103" fmla="*/ 1713293 h 5359243"/>
              <a:gd name="connsiteX7104" fmla="*/ 5016930 w 8191242"/>
              <a:gd name="connsiteY7104" fmla="*/ 1700208 h 5359243"/>
              <a:gd name="connsiteX7105" fmla="*/ 5016253 w 8191242"/>
              <a:gd name="connsiteY7105" fmla="*/ 1687345 h 5359243"/>
              <a:gd name="connsiteX7106" fmla="*/ 5015420 w 8191242"/>
              <a:gd name="connsiteY7106" fmla="*/ 1687455 h 5359243"/>
              <a:gd name="connsiteX7107" fmla="*/ 5520824 w 8191242"/>
              <a:gd name="connsiteY7107" fmla="*/ 1684915 h 5359243"/>
              <a:gd name="connsiteX7108" fmla="*/ 5519934 w 8191242"/>
              <a:gd name="connsiteY7108" fmla="*/ 1694168 h 5359243"/>
              <a:gd name="connsiteX7109" fmla="*/ 5516507 w 8191242"/>
              <a:gd name="connsiteY7109" fmla="*/ 1704152 h 5359243"/>
              <a:gd name="connsiteX7110" fmla="*/ 5518144 w 8191242"/>
              <a:gd name="connsiteY7110" fmla="*/ 1707723 h 5359243"/>
              <a:gd name="connsiteX7111" fmla="*/ 5515619 w 8191242"/>
              <a:gd name="connsiteY7111" fmla="*/ 1706741 h 5359243"/>
              <a:gd name="connsiteX7112" fmla="*/ 5511220 w 8191242"/>
              <a:gd name="connsiteY7112" fmla="*/ 1719550 h 5359243"/>
              <a:gd name="connsiteX7113" fmla="*/ 5517918 w 8191242"/>
              <a:gd name="connsiteY7113" fmla="*/ 1724695 h 5359243"/>
              <a:gd name="connsiteX7114" fmla="*/ 5524723 w 8191242"/>
              <a:gd name="connsiteY7114" fmla="*/ 1726204 h 5359243"/>
              <a:gd name="connsiteX7115" fmla="*/ 5524005 w 8191242"/>
              <a:gd name="connsiteY7115" fmla="*/ 1713306 h 5359243"/>
              <a:gd name="connsiteX7116" fmla="*/ 5523966 w 8191242"/>
              <a:gd name="connsiteY7116" fmla="*/ 1713293 h 5359243"/>
              <a:gd name="connsiteX7117" fmla="*/ 5523993 w 8191242"/>
              <a:gd name="connsiteY7117" fmla="*/ 1713104 h 5359243"/>
              <a:gd name="connsiteX7118" fmla="*/ 5523966 w 8191242"/>
              <a:gd name="connsiteY7118" fmla="*/ 1712616 h 5359243"/>
              <a:gd name="connsiteX7119" fmla="*/ 5524041 w 8191242"/>
              <a:gd name="connsiteY7119" fmla="*/ 1712776 h 5359243"/>
              <a:gd name="connsiteX7120" fmla="*/ 5526991 w 8191242"/>
              <a:gd name="connsiteY7120" fmla="*/ 1692156 h 5359243"/>
              <a:gd name="connsiteX7121" fmla="*/ 5526792 w 8191242"/>
              <a:gd name="connsiteY7121" fmla="*/ 1690379 h 5359243"/>
              <a:gd name="connsiteX7122" fmla="*/ 6226790 w 8191242"/>
              <a:gd name="connsiteY7122" fmla="*/ 1682444 h 5359243"/>
              <a:gd name="connsiteX7123" fmla="*/ 6241090 w 8191242"/>
              <a:gd name="connsiteY7123" fmla="*/ 1690487 h 5359243"/>
              <a:gd name="connsiteX7124" fmla="*/ 6234536 w 8191242"/>
              <a:gd name="connsiteY7124" fmla="*/ 1692127 h 5359243"/>
              <a:gd name="connsiteX7125" fmla="*/ 6226790 w 8191242"/>
              <a:gd name="connsiteY7125" fmla="*/ 1682444 h 5359243"/>
              <a:gd name="connsiteX7126" fmla="*/ 5604304 w 8191242"/>
              <a:gd name="connsiteY7126" fmla="*/ 1681538 h 5359243"/>
              <a:gd name="connsiteX7127" fmla="*/ 5601910 w 8191242"/>
              <a:gd name="connsiteY7127" fmla="*/ 1685341 h 5359243"/>
              <a:gd name="connsiteX7128" fmla="*/ 5602657 w 8191242"/>
              <a:gd name="connsiteY7128" fmla="*/ 1689847 h 5359243"/>
              <a:gd name="connsiteX7129" fmla="*/ 5606625 w 8191242"/>
              <a:gd name="connsiteY7129" fmla="*/ 1692489 h 5359243"/>
              <a:gd name="connsiteX7130" fmla="*/ 5608172 w 8191242"/>
              <a:gd name="connsiteY7130" fmla="*/ 1692231 h 5359243"/>
              <a:gd name="connsiteX7131" fmla="*/ 6951014 w 8191242"/>
              <a:gd name="connsiteY7131" fmla="*/ 1681411 h 5359243"/>
              <a:gd name="connsiteX7132" fmla="*/ 6965246 w 8191242"/>
              <a:gd name="connsiteY7132" fmla="*/ 1682419 h 5359243"/>
              <a:gd name="connsiteX7133" fmla="*/ 6948983 w 8191242"/>
              <a:gd name="connsiteY7133" fmla="*/ 1698555 h 5359243"/>
              <a:gd name="connsiteX7134" fmla="*/ 6951014 w 8191242"/>
              <a:gd name="connsiteY7134" fmla="*/ 1681411 h 5359243"/>
              <a:gd name="connsiteX7135" fmla="*/ 5386875 w 8191242"/>
              <a:gd name="connsiteY7135" fmla="*/ 1681084 h 5359243"/>
              <a:gd name="connsiteX7136" fmla="*/ 5386680 w 8191242"/>
              <a:gd name="connsiteY7136" fmla="*/ 1683924 h 5359243"/>
              <a:gd name="connsiteX7137" fmla="*/ 5387337 w 8191242"/>
              <a:gd name="connsiteY7137" fmla="*/ 1686282 h 5359243"/>
              <a:gd name="connsiteX7138" fmla="*/ 5386875 w 8191242"/>
              <a:gd name="connsiteY7138" fmla="*/ 1688463 h 5359243"/>
              <a:gd name="connsiteX7139" fmla="*/ 5386468 w 8191242"/>
              <a:gd name="connsiteY7139" fmla="*/ 1686995 h 5359243"/>
              <a:gd name="connsiteX7140" fmla="*/ 5385489 w 8191242"/>
              <a:gd name="connsiteY7140" fmla="*/ 1701214 h 5359243"/>
              <a:gd name="connsiteX7141" fmla="*/ 5385213 w 8191242"/>
              <a:gd name="connsiteY7141" fmla="*/ 1702280 h 5359243"/>
              <a:gd name="connsiteX7142" fmla="*/ 5386483 w 8191242"/>
              <a:gd name="connsiteY7142" fmla="*/ 1705404 h 5359243"/>
              <a:gd name="connsiteX7143" fmla="*/ 5384348 w 8191242"/>
              <a:gd name="connsiteY7143" fmla="*/ 1705613 h 5359243"/>
              <a:gd name="connsiteX7144" fmla="*/ 5381835 w 8191242"/>
              <a:gd name="connsiteY7144" fmla="*/ 1715306 h 5359243"/>
              <a:gd name="connsiteX7145" fmla="*/ 5370747 w 8191242"/>
              <a:gd name="connsiteY7145" fmla="*/ 1737449 h 5359243"/>
              <a:gd name="connsiteX7146" fmla="*/ 5399098 w 8191242"/>
              <a:gd name="connsiteY7146" fmla="*/ 1729523 h 5359243"/>
              <a:gd name="connsiteX7147" fmla="*/ 5399365 w 8191242"/>
              <a:gd name="connsiteY7147" fmla="*/ 1730615 h 5359243"/>
              <a:gd name="connsiteX7148" fmla="*/ 5401996 w 8191242"/>
              <a:gd name="connsiteY7148" fmla="*/ 1731740 h 5359243"/>
              <a:gd name="connsiteX7149" fmla="*/ 5403005 w 8191242"/>
              <a:gd name="connsiteY7149" fmla="*/ 1728721 h 5359243"/>
              <a:gd name="connsiteX7150" fmla="*/ 5407065 w 8191242"/>
              <a:gd name="connsiteY7150" fmla="*/ 1734618 h 5359243"/>
              <a:gd name="connsiteX7151" fmla="*/ 5409053 w 8191242"/>
              <a:gd name="connsiteY7151" fmla="*/ 1724364 h 5359243"/>
              <a:gd name="connsiteX7152" fmla="*/ 5410441 w 8191242"/>
              <a:gd name="connsiteY7152" fmla="*/ 1722483 h 5359243"/>
              <a:gd name="connsiteX7153" fmla="*/ 5403005 w 8191242"/>
              <a:gd name="connsiteY7153" fmla="*/ 1712616 h 5359243"/>
              <a:gd name="connsiteX7154" fmla="*/ 5386875 w 8191242"/>
              <a:gd name="connsiteY7154" fmla="*/ 1720669 h 5359243"/>
              <a:gd name="connsiteX7155" fmla="*/ 5394940 w 8191242"/>
              <a:gd name="connsiteY7155" fmla="*/ 1720669 h 5359243"/>
              <a:gd name="connsiteX7156" fmla="*/ 5391638 w 8191242"/>
              <a:gd name="connsiteY7156" fmla="*/ 1702181 h 5359243"/>
              <a:gd name="connsiteX7157" fmla="*/ 5390975 w 8191242"/>
              <a:gd name="connsiteY7157" fmla="*/ 1700208 h 5359243"/>
              <a:gd name="connsiteX7158" fmla="*/ 5391196 w 8191242"/>
              <a:gd name="connsiteY7158" fmla="*/ 1700139 h 5359243"/>
              <a:gd name="connsiteX7159" fmla="*/ 5387337 w 8191242"/>
              <a:gd name="connsiteY7159" fmla="*/ 1686282 h 5359243"/>
              <a:gd name="connsiteX7160" fmla="*/ 5388065 w 8191242"/>
              <a:gd name="connsiteY7160" fmla="*/ 1682821 h 5359243"/>
              <a:gd name="connsiteX7161" fmla="*/ 5451964 w 8191242"/>
              <a:gd name="connsiteY7161" fmla="*/ 1680512 h 5359243"/>
              <a:gd name="connsiteX7162" fmla="*/ 5445765 w 8191242"/>
              <a:gd name="connsiteY7162" fmla="*/ 1686701 h 5359243"/>
              <a:gd name="connsiteX7163" fmla="*/ 5447313 w 8191242"/>
              <a:gd name="connsiteY7163" fmla="*/ 1690958 h 5359243"/>
              <a:gd name="connsiteX7164" fmla="*/ 5454541 w 8191242"/>
              <a:gd name="connsiteY7164" fmla="*/ 1697819 h 5359243"/>
              <a:gd name="connsiteX7165" fmla="*/ 5459455 w 8191242"/>
              <a:gd name="connsiteY7165" fmla="*/ 1705240 h 5359243"/>
              <a:gd name="connsiteX7166" fmla="*/ 5455422 w 8191242"/>
              <a:gd name="connsiteY7166" fmla="*/ 1734429 h 5359243"/>
              <a:gd name="connsiteX7167" fmla="*/ 5454540 w 8191242"/>
              <a:gd name="connsiteY7167" fmla="*/ 1742142 h 5359243"/>
              <a:gd name="connsiteX7168" fmla="*/ 5458446 w 8191242"/>
              <a:gd name="connsiteY7168" fmla="*/ 1745832 h 5359243"/>
              <a:gd name="connsiteX7169" fmla="*/ 5459455 w 8191242"/>
              <a:gd name="connsiteY7169" fmla="*/ 1744825 h 5359243"/>
              <a:gd name="connsiteX7170" fmla="*/ 5467519 w 8191242"/>
              <a:gd name="connsiteY7170" fmla="*/ 1728721 h 5359243"/>
              <a:gd name="connsiteX7171" fmla="*/ 5459455 w 8191242"/>
              <a:gd name="connsiteY7171" fmla="*/ 1720669 h 5359243"/>
              <a:gd name="connsiteX7172" fmla="*/ 5467519 w 8191242"/>
              <a:gd name="connsiteY7172" fmla="*/ 1712616 h 5359243"/>
              <a:gd name="connsiteX7173" fmla="*/ 5482262 w 8191242"/>
              <a:gd name="connsiteY7173" fmla="*/ 1743190 h 5359243"/>
              <a:gd name="connsiteX7174" fmla="*/ 5491391 w 8191242"/>
              <a:gd name="connsiteY7174" fmla="*/ 1744769 h 5359243"/>
              <a:gd name="connsiteX7175" fmla="*/ 5492594 w 8191242"/>
              <a:gd name="connsiteY7175" fmla="*/ 1739965 h 5359243"/>
              <a:gd name="connsiteX7176" fmla="*/ 5499776 w 8191242"/>
              <a:gd name="connsiteY7176" fmla="*/ 1729397 h 5359243"/>
              <a:gd name="connsiteX7177" fmla="*/ 5487679 w 8191242"/>
              <a:gd name="connsiteY7177" fmla="*/ 1718325 h 5359243"/>
              <a:gd name="connsiteX7178" fmla="*/ 5480456 w 8191242"/>
              <a:gd name="connsiteY7178" fmla="*/ 1700895 h 5359243"/>
              <a:gd name="connsiteX7179" fmla="*/ 5477851 w 8191242"/>
              <a:gd name="connsiteY7179" fmla="*/ 1697897 h 5359243"/>
              <a:gd name="connsiteX7180" fmla="*/ 5473566 w 8191242"/>
              <a:gd name="connsiteY7180" fmla="*/ 1693495 h 5359243"/>
              <a:gd name="connsiteX7181" fmla="*/ 5473753 w 8191242"/>
              <a:gd name="connsiteY7181" fmla="*/ 1695275 h 5359243"/>
              <a:gd name="connsiteX7182" fmla="*/ 5470566 w 8191242"/>
              <a:gd name="connsiteY7182" fmla="*/ 1693116 h 5359243"/>
              <a:gd name="connsiteX7183" fmla="*/ 5469313 w 8191242"/>
              <a:gd name="connsiteY7183" fmla="*/ 1695619 h 5359243"/>
              <a:gd name="connsiteX7184" fmla="*/ 5473858 w 8191242"/>
              <a:gd name="connsiteY7184" fmla="*/ 1696268 h 5359243"/>
              <a:gd name="connsiteX7185" fmla="*/ 5475583 w 8191242"/>
              <a:gd name="connsiteY7185" fmla="*/ 1712616 h 5359243"/>
              <a:gd name="connsiteX7186" fmla="*/ 5459455 w 8191242"/>
              <a:gd name="connsiteY7186" fmla="*/ 1704567 h 5359243"/>
              <a:gd name="connsiteX7187" fmla="*/ 5457439 w 8191242"/>
              <a:gd name="connsiteY7187" fmla="*/ 1696514 h 5359243"/>
              <a:gd name="connsiteX7188" fmla="*/ 5459337 w 8191242"/>
              <a:gd name="connsiteY7188" fmla="*/ 1695565 h 5359243"/>
              <a:gd name="connsiteX7189" fmla="*/ 5458699 w 8191242"/>
              <a:gd name="connsiteY7189" fmla="*/ 1686747 h 5359243"/>
              <a:gd name="connsiteX7190" fmla="*/ 5460870 w 8191242"/>
              <a:gd name="connsiteY7190" fmla="*/ 1686546 h 5359243"/>
              <a:gd name="connsiteX7191" fmla="*/ 6377740 w 8191242"/>
              <a:gd name="connsiteY7191" fmla="*/ 1678299 h 5359243"/>
              <a:gd name="connsiteX7192" fmla="*/ 6377213 w 8191242"/>
              <a:gd name="connsiteY7192" fmla="*/ 1686290 h 5359243"/>
              <a:gd name="connsiteX7193" fmla="*/ 6372046 w 8191242"/>
              <a:gd name="connsiteY7193" fmla="*/ 1688452 h 5359243"/>
              <a:gd name="connsiteX7194" fmla="*/ 6372195 w 8191242"/>
              <a:gd name="connsiteY7194" fmla="*/ 1689029 h 5359243"/>
              <a:gd name="connsiteX7195" fmla="*/ 6371914 w 8191242"/>
              <a:gd name="connsiteY7195" fmla="*/ 1688507 h 5359243"/>
              <a:gd name="connsiteX7196" fmla="*/ 6359835 w 8191242"/>
              <a:gd name="connsiteY7196" fmla="*/ 1693557 h 5359243"/>
              <a:gd name="connsiteX7197" fmla="*/ 6367527 w 8191242"/>
              <a:gd name="connsiteY7197" fmla="*/ 1704711 h 5359243"/>
              <a:gd name="connsiteX7198" fmla="*/ 6381639 w 8191242"/>
              <a:gd name="connsiteY7198" fmla="*/ 1728833 h 5359243"/>
              <a:gd name="connsiteX7199" fmla="*/ 6384776 w 8191242"/>
              <a:gd name="connsiteY7199" fmla="*/ 1727836 h 5359243"/>
              <a:gd name="connsiteX7200" fmla="*/ 6398493 w 8191242"/>
              <a:gd name="connsiteY7200" fmla="*/ 1721944 h 5359243"/>
              <a:gd name="connsiteX7201" fmla="*/ 6397173 w 8191242"/>
              <a:gd name="connsiteY7201" fmla="*/ 1714197 h 5359243"/>
              <a:gd name="connsiteX7202" fmla="*/ 6412663 w 8191242"/>
              <a:gd name="connsiteY7202" fmla="*/ 1705679 h 5359243"/>
              <a:gd name="connsiteX7203" fmla="*/ 6413873 w 8191242"/>
              <a:gd name="connsiteY7203" fmla="*/ 1715336 h 5359243"/>
              <a:gd name="connsiteX7204" fmla="*/ 6427700 w 8191242"/>
              <a:gd name="connsiteY7204" fmla="*/ 1709396 h 5359243"/>
              <a:gd name="connsiteX7205" fmla="*/ 6426017 w 8191242"/>
              <a:gd name="connsiteY7205" fmla="*/ 1702426 h 5359243"/>
              <a:gd name="connsiteX7206" fmla="*/ 6412436 w 8191242"/>
              <a:gd name="connsiteY7206" fmla="*/ 1689029 h 5359243"/>
              <a:gd name="connsiteX7207" fmla="*/ 6380242 w 8191242"/>
              <a:gd name="connsiteY7207" fmla="*/ 1712846 h 5359243"/>
              <a:gd name="connsiteX7208" fmla="*/ 5473731 w 8191242"/>
              <a:gd name="connsiteY7208" fmla="*/ 1677958 h 5359243"/>
              <a:gd name="connsiteX7209" fmla="*/ 5476730 w 8191242"/>
              <a:gd name="connsiteY7209" fmla="*/ 1686003 h 5359243"/>
              <a:gd name="connsiteX7210" fmla="*/ 5481175 w 8191242"/>
              <a:gd name="connsiteY7210" fmla="*/ 1682842 h 5359243"/>
              <a:gd name="connsiteX7211" fmla="*/ 5480574 w 8191242"/>
              <a:gd name="connsiteY7211" fmla="*/ 1681344 h 5359243"/>
              <a:gd name="connsiteX7212" fmla="*/ 5481613 w 8191242"/>
              <a:gd name="connsiteY7212" fmla="*/ 1680442 h 5359243"/>
              <a:gd name="connsiteX7213" fmla="*/ 5439113 w 8191242"/>
              <a:gd name="connsiteY7213" fmla="*/ 1674809 h 5359243"/>
              <a:gd name="connsiteX7214" fmla="*/ 5443038 w 8191242"/>
              <a:gd name="connsiteY7214" fmla="*/ 1684823 h 5359243"/>
              <a:gd name="connsiteX7215" fmla="*/ 5443053 w 8191242"/>
              <a:gd name="connsiteY7215" fmla="*/ 1685040 h 5359243"/>
              <a:gd name="connsiteX7216" fmla="*/ 5443136 w 8191242"/>
              <a:gd name="connsiteY7216" fmla="*/ 1685075 h 5359243"/>
              <a:gd name="connsiteX7217" fmla="*/ 5443038 w 8191242"/>
              <a:gd name="connsiteY7217" fmla="*/ 1684823 h 5359243"/>
              <a:gd name="connsiteX7218" fmla="*/ 5442439 w 8191242"/>
              <a:gd name="connsiteY7218" fmla="*/ 1675850 h 5359243"/>
              <a:gd name="connsiteX7219" fmla="*/ 5638186 w 8191242"/>
              <a:gd name="connsiteY7219" fmla="*/ 1674703 h 5359243"/>
              <a:gd name="connsiteX7220" fmla="*/ 5638211 w 8191242"/>
              <a:gd name="connsiteY7220" fmla="*/ 1675324 h 5359243"/>
              <a:gd name="connsiteX7221" fmla="*/ 5637591 w 8191242"/>
              <a:gd name="connsiteY7221" fmla="*/ 1675893 h 5359243"/>
              <a:gd name="connsiteX7222" fmla="*/ 6090595 w 8191242"/>
              <a:gd name="connsiteY7222" fmla="*/ 1674674 h 5359243"/>
              <a:gd name="connsiteX7223" fmla="*/ 6094102 w 8191242"/>
              <a:gd name="connsiteY7223" fmla="*/ 1681824 h 5359243"/>
              <a:gd name="connsiteX7224" fmla="*/ 6080475 w 8191242"/>
              <a:gd name="connsiteY7224" fmla="*/ 1687541 h 5359243"/>
              <a:gd name="connsiteX7225" fmla="*/ 6070405 w 8191242"/>
              <a:gd name="connsiteY7225" fmla="*/ 1688045 h 5359243"/>
              <a:gd name="connsiteX7226" fmla="*/ 6075019 w 8191242"/>
              <a:gd name="connsiteY7226" fmla="*/ 1692091 h 5359243"/>
              <a:gd name="connsiteX7227" fmla="*/ 6095945 w 8191242"/>
              <a:gd name="connsiteY7227" fmla="*/ 1685090 h 5359243"/>
              <a:gd name="connsiteX7228" fmla="*/ 6098593 w 8191242"/>
              <a:gd name="connsiteY7228" fmla="*/ 1683844 h 5359243"/>
              <a:gd name="connsiteX7229" fmla="*/ 7228433 w 8191242"/>
              <a:gd name="connsiteY7229" fmla="*/ 1672450 h 5359243"/>
              <a:gd name="connsiteX7230" fmla="*/ 7222383 w 8191242"/>
              <a:gd name="connsiteY7230" fmla="*/ 1687547 h 5359243"/>
              <a:gd name="connsiteX7231" fmla="*/ 7228433 w 8191242"/>
              <a:gd name="connsiteY7231" fmla="*/ 1672450 h 5359243"/>
              <a:gd name="connsiteX7232" fmla="*/ 5003974 w 8191242"/>
              <a:gd name="connsiteY7232" fmla="*/ 1671580 h 5359243"/>
              <a:gd name="connsiteX7233" fmla="*/ 5001406 w 8191242"/>
              <a:gd name="connsiteY7233" fmla="*/ 1672350 h 5359243"/>
              <a:gd name="connsiteX7234" fmla="*/ 5001810 w 8191242"/>
              <a:gd name="connsiteY7234" fmla="*/ 1680410 h 5359243"/>
              <a:gd name="connsiteX7235" fmla="*/ 5005794 w 8191242"/>
              <a:gd name="connsiteY7235" fmla="*/ 1691775 h 5359243"/>
              <a:gd name="connsiteX7236" fmla="*/ 5004582 w 8191242"/>
              <a:gd name="connsiteY7236" fmla="*/ 1682218 h 5359243"/>
              <a:gd name="connsiteX7237" fmla="*/ 5007858 w 8191242"/>
              <a:gd name="connsiteY7237" fmla="*/ 1673034 h 5359243"/>
              <a:gd name="connsiteX7238" fmla="*/ 5170425 w 8191242"/>
              <a:gd name="connsiteY7238" fmla="*/ 1667192 h 5359243"/>
              <a:gd name="connsiteX7239" fmla="*/ 5169938 w 8191242"/>
              <a:gd name="connsiteY7239" fmla="*/ 1669155 h 5359243"/>
              <a:gd name="connsiteX7240" fmla="*/ 5173174 w 8191242"/>
              <a:gd name="connsiteY7240" fmla="*/ 1686118 h 5359243"/>
              <a:gd name="connsiteX7241" fmla="*/ 5177206 w 8191242"/>
              <a:gd name="connsiteY7241" fmla="*/ 1713293 h 5359243"/>
              <a:gd name="connsiteX7242" fmla="*/ 5193335 w 8191242"/>
              <a:gd name="connsiteY7242" fmla="*/ 1705240 h 5359243"/>
              <a:gd name="connsiteX7243" fmla="*/ 5196359 w 8191242"/>
              <a:gd name="connsiteY7243" fmla="*/ 1718325 h 5359243"/>
              <a:gd name="connsiteX7244" fmla="*/ 5194966 w 8191242"/>
              <a:gd name="connsiteY7244" fmla="*/ 1727137 h 5359243"/>
              <a:gd name="connsiteX7245" fmla="*/ 5201399 w 8191242"/>
              <a:gd name="connsiteY7245" fmla="*/ 1736773 h 5359243"/>
              <a:gd name="connsiteX7246" fmla="*/ 5200062 w 8191242"/>
              <a:gd name="connsiteY7246" fmla="*/ 1738670 h 5359243"/>
              <a:gd name="connsiteX7247" fmla="*/ 5200810 w 8191242"/>
              <a:gd name="connsiteY7247" fmla="*/ 1738995 h 5359243"/>
              <a:gd name="connsiteX7248" fmla="*/ 5200609 w 8191242"/>
              <a:gd name="connsiteY7248" fmla="*/ 1738700 h 5359243"/>
              <a:gd name="connsiteX7249" fmla="*/ 5203684 w 8191242"/>
              <a:gd name="connsiteY7249" fmla="*/ 1739234 h 5359243"/>
              <a:gd name="connsiteX7250" fmla="*/ 5202660 w 8191242"/>
              <a:gd name="connsiteY7250" fmla="*/ 1731237 h 5359243"/>
              <a:gd name="connsiteX7251" fmla="*/ 5201399 w 8191242"/>
              <a:gd name="connsiteY7251" fmla="*/ 1712616 h 5359243"/>
              <a:gd name="connsiteX7252" fmla="*/ 5209463 w 8191242"/>
              <a:gd name="connsiteY7252" fmla="*/ 1725702 h 5359243"/>
              <a:gd name="connsiteX7253" fmla="*/ 5214937 w 8191242"/>
              <a:gd name="connsiteY7253" fmla="*/ 1738680 h 5359243"/>
              <a:gd name="connsiteX7254" fmla="*/ 5215985 w 8191242"/>
              <a:gd name="connsiteY7254" fmla="*/ 1738031 h 5359243"/>
              <a:gd name="connsiteX7255" fmla="*/ 5215386 w 8191242"/>
              <a:gd name="connsiteY7255" fmla="*/ 1735390 h 5359243"/>
              <a:gd name="connsiteX7256" fmla="*/ 5213126 w 8191242"/>
              <a:gd name="connsiteY7256" fmla="*/ 1726265 h 5359243"/>
              <a:gd name="connsiteX7257" fmla="*/ 5209322 w 8191242"/>
              <a:gd name="connsiteY7257" fmla="*/ 1723211 h 5359243"/>
              <a:gd name="connsiteX7258" fmla="*/ 5214768 w 8191242"/>
              <a:gd name="connsiteY7258" fmla="*/ 1719339 h 5359243"/>
              <a:gd name="connsiteX7259" fmla="*/ 5222872 w 8191242"/>
              <a:gd name="connsiteY7259" fmla="*/ 1716718 h 5359243"/>
              <a:gd name="connsiteX7260" fmla="*/ 5214503 w 8191242"/>
              <a:gd name="connsiteY7260" fmla="*/ 1704567 h 5359243"/>
              <a:gd name="connsiteX7261" fmla="*/ 5213340 w 8191242"/>
              <a:gd name="connsiteY7261" fmla="*/ 1700847 h 5359243"/>
              <a:gd name="connsiteX7262" fmla="*/ 5212487 w 8191242"/>
              <a:gd name="connsiteY7262" fmla="*/ 1703227 h 5359243"/>
              <a:gd name="connsiteX7263" fmla="*/ 5201399 w 8191242"/>
              <a:gd name="connsiteY7263" fmla="*/ 1705240 h 5359243"/>
              <a:gd name="connsiteX7264" fmla="*/ 5178718 w 8191242"/>
              <a:gd name="connsiteY7264" fmla="*/ 1681463 h 5359243"/>
              <a:gd name="connsiteX7265" fmla="*/ 5149116 w 8191242"/>
              <a:gd name="connsiteY7265" fmla="*/ 1665252 h 5359243"/>
              <a:gd name="connsiteX7266" fmla="*/ 5153013 w 8191242"/>
              <a:gd name="connsiteY7266" fmla="*/ 1673034 h 5359243"/>
              <a:gd name="connsiteX7267" fmla="*/ 5154419 w 8191242"/>
              <a:gd name="connsiteY7267" fmla="*/ 1670227 h 5359243"/>
              <a:gd name="connsiteX7268" fmla="*/ 5153265 w 8191242"/>
              <a:gd name="connsiteY7268" fmla="*/ 1666193 h 5359243"/>
              <a:gd name="connsiteX7269" fmla="*/ 5675439 w 8191242"/>
              <a:gd name="connsiteY7269" fmla="*/ 1665245 h 5359243"/>
              <a:gd name="connsiteX7270" fmla="*/ 5675252 w 8191242"/>
              <a:gd name="connsiteY7270" fmla="*/ 1665532 h 5359243"/>
              <a:gd name="connsiteX7271" fmla="*/ 5675777 w 8191242"/>
              <a:gd name="connsiteY7271" fmla="*/ 1665410 h 5359243"/>
              <a:gd name="connsiteX7272" fmla="*/ 6063043 w 8191242"/>
              <a:gd name="connsiteY7272" fmla="*/ 1664993 h 5359243"/>
              <a:gd name="connsiteX7273" fmla="*/ 6063043 w 8191242"/>
              <a:gd name="connsiteY7273" fmla="*/ 1681590 h 5359243"/>
              <a:gd name="connsiteX7274" fmla="*/ 6052203 w 8191242"/>
              <a:gd name="connsiteY7274" fmla="*/ 1680422 h 5359243"/>
              <a:gd name="connsiteX7275" fmla="*/ 6049547 w 8191242"/>
              <a:gd name="connsiteY7275" fmla="*/ 1681641 h 5359243"/>
              <a:gd name="connsiteX7276" fmla="*/ 6049629 w 8191242"/>
              <a:gd name="connsiteY7276" fmla="*/ 1682445 h 5359243"/>
              <a:gd name="connsiteX7277" fmla="*/ 6040917 w 8191242"/>
              <a:gd name="connsiteY7277" fmla="*/ 1697935 h 5359243"/>
              <a:gd name="connsiteX7278" fmla="*/ 6040917 w 8191242"/>
              <a:gd name="connsiteY7278" fmla="*/ 1685273 h 5359243"/>
              <a:gd name="connsiteX7279" fmla="*/ 6033547 w 8191242"/>
              <a:gd name="connsiteY7279" fmla="*/ 1687424 h 5359243"/>
              <a:gd name="connsiteX7280" fmla="*/ 6022707 w 8191242"/>
              <a:gd name="connsiteY7280" fmla="*/ 1681590 h 5359243"/>
              <a:gd name="connsiteX7281" fmla="*/ 6040917 w 8191242"/>
              <a:gd name="connsiteY7281" fmla="*/ 1674098 h 5359243"/>
              <a:gd name="connsiteX7282" fmla="*/ 6040917 w 8191242"/>
              <a:gd name="connsiteY7282" fmla="*/ 1666955 h 5359243"/>
              <a:gd name="connsiteX7283" fmla="*/ 6047742 w 8191242"/>
              <a:gd name="connsiteY7283" fmla="*/ 1671289 h 5359243"/>
              <a:gd name="connsiteX7284" fmla="*/ 7375603 w 8191242"/>
              <a:gd name="connsiteY7284" fmla="*/ 1663393 h 5359243"/>
              <a:gd name="connsiteX7285" fmla="*/ 7375603 w 8191242"/>
              <a:gd name="connsiteY7285" fmla="*/ 1687547 h 5359243"/>
              <a:gd name="connsiteX7286" fmla="*/ 7319155 w 8191242"/>
              <a:gd name="connsiteY7286" fmla="*/ 1663393 h 5359243"/>
              <a:gd name="connsiteX7287" fmla="*/ 7335283 w 8191242"/>
              <a:gd name="connsiteY7287" fmla="*/ 1687547 h 5359243"/>
              <a:gd name="connsiteX7288" fmla="*/ 7319155 w 8191242"/>
              <a:gd name="connsiteY7288" fmla="*/ 1663393 h 5359243"/>
              <a:gd name="connsiteX7289" fmla="*/ 5734271 w 8191242"/>
              <a:gd name="connsiteY7289" fmla="*/ 1662929 h 5359243"/>
              <a:gd name="connsiteX7290" fmla="*/ 5734997 w 8191242"/>
              <a:gd name="connsiteY7290" fmla="*/ 1673042 h 5359243"/>
              <a:gd name="connsiteX7291" fmla="*/ 5728221 w 8191242"/>
              <a:gd name="connsiteY7291" fmla="*/ 1669152 h 5359243"/>
              <a:gd name="connsiteX7292" fmla="*/ 5726022 w 8191242"/>
              <a:gd name="connsiteY7292" fmla="*/ 1666376 h 5359243"/>
              <a:gd name="connsiteX7293" fmla="*/ 5726955 w 8191242"/>
              <a:gd name="connsiteY7293" fmla="*/ 1675396 h 5359243"/>
              <a:gd name="connsiteX7294" fmla="*/ 5734997 w 8191242"/>
              <a:gd name="connsiteY7294" fmla="*/ 1698630 h 5359243"/>
              <a:gd name="connsiteX7295" fmla="*/ 5721551 w 8191242"/>
              <a:gd name="connsiteY7295" fmla="*/ 1696483 h 5359243"/>
              <a:gd name="connsiteX7296" fmla="*/ 5721213 w 8191242"/>
              <a:gd name="connsiteY7296" fmla="*/ 1696682 h 5359243"/>
              <a:gd name="connsiteX7297" fmla="*/ 5731126 w 8191242"/>
              <a:gd name="connsiteY7297" fmla="*/ 1710875 h 5359243"/>
              <a:gd name="connsiteX7298" fmla="*/ 5732963 w 8191242"/>
              <a:gd name="connsiteY7298" fmla="*/ 1721965 h 5359243"/>
              <a:gd name="connsiteX7299" fmla="*/ 5755710 w 8191242"/>
              <a:gd name="connsiteY7299" fmla="*/ 1719126 h 5359243"/>
              <a:gd name="connsiteX7300" fmla="*/ 5766583 w 8191242"/>
              <a:gd name="connsiteY7300" fmla="*/ 1715645 h 5359243"/>
              <a:gd name="connsiteX7301" fmla="*/ 5765976 w 8191242"/>
              <a:gd name="connsiteY7301" fmla="*/ 1714532 h 5359243"/>
              <a:gd name="connsiteX7302" fmla="*/ 5784049 w 8191242"/>
              <a:gd name="connsiteY7302" fmla="*/ 1697935 h 5359243"/>
              <a:gd name="connsiteX7303" fmla="*/ 5781790 w 8191242"/>
              <a:gd name="connsiteY7303" fmla="*/ 1718680 h 5359243"/>
              <a:gd name="connsiteX7304" fmla="*/ 5787090 w 8191242"/>
              <a:gd name="connsiteY7304" fmla="*/ 1728414 h 5359243"/>
              <a:gd name="connsiteX7305" fmla="*/ 5790569 w 8191242"/>
              <a:gd name="connsiteY7305" fmla="*/ 1714364 h 5359243"/>
              <a:gd name="connsiteX7306" fmla="*/ 5794176 w 8191242"/>
              <a:gd name="connsiteY7306" fmla="*/ 1699803 h 5359243"/>
              <a:gd name="connsiteX7307" fmla="*/ 5793082 w 8191242"/>
              <a:gd name="connsiteY7307" fmla="*/ 1697935 h 5359243"/>
              <a:gd name="connsiteX7308" fmla="*/ 5794639 w 8191242"/>
              <a:gd name="connsiteY7308" fmla="*/ 1697935 h 5359243"/>
              <a:gd name="connsiteX7309" fmla="*/ 5794645 w 8191242"/>
              <a:gd name="connsiteY7309" fmla="*/ 1697907 h 5359243"/>
              <a:gd name="connsiteX7310" fmla="*/ 5794675 w 8191242"/>
              <a:gd name="connsiteY7310" fmla="*/ 1697935 h 5359243"/>
              <a:gd name="connsiteX7311" fmla="*/ 5800826 w 8191242"/>
              <a:gd name="connsiteY7311" fmla="*/ 1697935 h 5359243"/>
              <a:gd name="connsiteX7312" fmla="*/ 5808571 w 8191242"/>
              <a:gd name="connsiteY7312" fmla="*/ 1697935 h 5359243"/>
              <a:gd name="connsiteX7313" fmla="*/ 5807986 w 8191242"/>
              <a:gd name="connsiteY7313" fmla="*/ 1702949 h 5359243"/>
              <a:gd name="connsiteX7314" fmla="*/ 5817766 w 8191242"/>
              <a:gd name="connsiteY7314" fmla="*/ 1696071 h 5359243"/>
              <a:gd name="connsiteX7315" fmla="*/ 5809485 w 8191242"/>
              <a:gd name="connsiteY7315" fmla="*/ 1674993 h 5359243"/>
              <a:gd name="connsiteX7316" fmla="*/ 5808749 w 8191242"/>
              <a:gd name="connsiteY7316" fmla="*/ 1673786 h 5359243"/>
              <a:gd name="connsiteX7317" fmla="*/ 5817956 w 8191242"/>
              <a:gd name="connsiteY7317" fmla="*/ 1678661 h 5359243"/>
              <a:gd name="connsiteX7318" fmla="*/ 5823168 w 8191242"/>
              <a:gd name="connsiteY7318" fmla="*/ 1672587 h 5359243"/>
              <a:gd name="connsiteX7319" fmla="*/ 5822251 w 8191242"/>
              <a:gd name="connsiteY7319" fmla="*/ 1665786 h 5359243"/>
              <a:gd name="connsiteX7320" fmla="*/ 5807948 w 8191242"/>
              <a:gd name="connsiteY7320" fmla="*/ 1672471 h 5359243"/>
              <a:gd name="connsiteX7321" fmla="*/ 5808749 w 8191242"/>
              <a:gd name="connsiteY7321" fmla="*/ 1673786 h 5359243"/>
              <a:gd name="connsiteX7322" fmla="*/ 5807055 w 8191242"/>
              <a:gd name="connsiteY7322" fmla="*/ 1672888 h 5359243"/>
              <a:gd name="connsiteX7323" fmla="*/ 5795207 w 8191242"/>
              <a:gd name="connsiteY7323" fmla="*/ 1678427 h 5359243"/>
              <a:gd name="connsiteX7324" fmla="*/ 5761980 w 8191242"/>
              <a:gd name="connsiteY7324" fmla="*/ 1686381 h 5359243"/>
              <a:gd name="connsiteX7325" fmla="*/ 5755914 w 8191242"/>
              <a:gd name="connsiteY7325" fmla="*/ 1685524 h 5359243"/>
              <a:gd name="connsiteX7326" fmla="*/ 5758232 w 8191242"/>
              <a:gd name="connsiteY7326" fmla="*/ 1697937 h 5359243"/>
              <a:gd name="connsiteX7327" fmla="*/ 5750244 w 8191242"/>
              <a:gd name="connsiteY7327" fmla="*/ 1689380 h 5359243"/>
              <a:gd name="connsiteX7328" fmla="*/ 5747315 w 8191242"/>
              <a:gd name="connsiteY7328" fmla="*/ 1684309 h 5359243"/>
              <a:gd name="connsiteX7329" fmla="*/ 5744897 w 8191242"/>
              <a:gd name="connsiteY7329" fmla="*/ 1683967 h 5359243"/>
              <a:gd name="connsiteX7330" fmla="*/ 5727253 w 8191242"/>
              <a:gd name="connsiteY7330" fmla="*/ 1675396 h 5359243"/>
              <a:gd name="connsiteX7331" fmla="*/ 5743878 w 8191242"/>
              <a:gd name="connsiteY7331" fmla="*/ 1678361 h 5359243"/>
              <a:gd name="connsiteX7332" fmla="*/ 5740806 w 8191242"/>
              <a:gd name="connsiteY7332" fmla="*/ 1673043 h 5359243"/>
              <a:gd name="connsiteX7333" fmla="*/ 5734271 w 8191242"/>
              <a:gd name="connsiteY7333" fmla="*/ 1662929 h 5359243"/>
              <a:gd name="connsiteX7334" fmla="*/ 6133928 w 8191242"/>
              <a:gd name="connsiteY7334" fmla="*/ 1659524 h 5359243"/>
              <a:gd name="connsiteX7335" fmla="*/ 6131190 w 8191242"/>
              <a:gd name="connsiteY7335" fmla="*/ 1661145 h 5359243"/>
              <a:gd name="connsiteX7336" fmla="*/ 6131909 w 8191242"/>
              <a:gd name="connsiteY7336" fmla="*/ 1670176 h 5359243"/>
              <a:gd name="connsiteX7337" fmla="*/ 6135900 w 8191242"/>
              <a:gd name="connsiteY7337" fmla="*/ 1672737 h 5359243"/>
              <a:gd name="connsiteX7338" fmla="*/ 6134895 w 8191242"/>
              <a:gd name="connsiteY7338" fmla="*/ 1661120 h 5359243"/>
              <a:gd name="connsiteX7339" fmla="*/ 5519178 w 8191242"/>
              <a:gd name="connsiteY7339" fmla="*/ 1658188 h 5359243"/>
              <a:gd name="connsiteX7340" fmla="*/ 5507838 w 8191242"/>
              <a:gd name="connsiteY7340" fmla="*/ 1664983 h 5359243"/>
              <a:gd name="connsiteX7341" fmla="*/ 5511594 w 8191242"/>
              <a:gd name="connsiteY7341" fmla="*/ 1668699 h 5359243"/>
              <a:gd name="connsiteX7342" fmla="*/ 5516419 w 8191242"/>
              <a:gd name="connsiteY7342" fmla="*/ 1666198 h 5359243"/>
              <a:gd name="connsiteX7343" fmla="*/ 5515902 w 8191242"/>
              <a:gd name="connsiteY7343" fmla="*/ 1664306 h 5359243"/>
              <a:gd name="connsiteX7344" fmla="*/ 5517342 w 8191242"/>
              <a:gd name="connsiteY7344" fmla="*/ 1665924 h 5359243"/>
              <a:gd name="connsiteX7345" fmla="*/ 5524016 w 8191242"/>
              <a:gd name="connsiteY7345" fmla="*/ 1665430 h 5359243"/>
              <a:gd name="connsiteX7346" fmla="*/ 5523966 w 8191242"/>
              <a:gd name="connsiteY7346" fmla="*/ 1664983 h 5359243"/>
              <a:gd name="connsiteX7347" fmla="*/ 5519178 w 8191242"/>
              <a:gd name="connsiteY7347" fmla="*/ 1658188 h 5359243"/>
              <a:gd name="connsiteX7348" fmla="*/ 5720221 w 8191242"/>
              <a:gd name="connsiteY7348" fmla="*/ 1657894 h 5359243"/>
              <a:gd name="connsiteX7349" fmla="*/ 5718912 w 8191242"/>
              <a:gd name="connsiteY7349" fmla="*/ 1658223 h 5359243"/>
              <a:gd name="connsiteX7350" fmla="*/ 5722953 w 8191242"/>
              <a:gd name="connsiteY7350" fmla="*/ 1662501 h 5359243"/>
              <a:gd name="connsiteX7351" fmla="*/ 5721444 w 8191242"/>
              <a:gd name="connsiteY7351" fmla="*/ 1660595 h 5359243"/>
              <a:gd name="connsiteX7352" fmla="*/ 6139936 w 8191242"/>
              <a:gd name="connsiteY7352" fmla="*/ 1657276 h 5359243"/>
              <a:gd name="connsiteX7353" fmla="*/ 6143942 w 8191242"/>
              <a:gd name="connsiteY7353" fmla="*/ 1664993 h 5359243"/>
              <a:gd name="connsiteX7354" fmla="*/ 6145699 w 8191242"/>
              <a:gd name="connsiteY7354" fmla="*/ 1664880 h 5359243"/>
              <a:gd name="connsiteX7355" fmla="*/ 6145469 w 8191242"/>
              <a:gd name="connsiteY7355" fmla="*/ 1657276 h 5359243"/>
              <a:gd name="connsiteX7356" fmla="*/ 6141597 w 8191242"/>
              <a:gd name="connsiteY7356" fmla="*/ 1657276 h 5359243"/>
              <a:gd name="connsiteX7357" fmla="*/ 5612374 w 8191242"/>
              <a:gd name="connsiteY7357" fmla="*/ 1657197 h 5359243"/>
              <a:gd name="connsiteX7358" fmla="*/ 5611543 w 8191242"/>
              <a:gd name="connsiteY7358" fmla="*/ 1657793 h 5359243"/>
              <a:gd name="connsiteX7359" fmla="*/ 5611808 w 8191242"/>
              <a:gd name="connsiteY7359" fmla="*/ 1664617 h 5359243"/>
              <a:gd name="connsiteX7360" fmla="*/ 5609085 w 8191242"/>
              <a:gd name="connsiteY7360" fmla="*/ 1677072 h 5359243"/>
              <a:gd name="connsiteX7361" fmla="*/ 5607400 w 8191242"/>
              <a:gd name="connsiteY7361" fmla="*/ 1677796 h 5359243"/>
              <a:gd name="connsiteX7362" fmla="*/ 5610230 w 8191242"/>
              <a:gd name="connsiteY7362" fmla="*/ 1681792 h 5359243"/>
              <a:gd name="connsiteX7363" fmla="*/ 5612287 w 8191242"/>
              <a:gd name="connsiteY7363" fmla="*/ 1683305 h 5359243"/>
              <a:gd name="connsiteX7364" fmla="*/ 5612674 w 8191242"/>
              <a:gd name="connsiteY7364" fmla="*/ 1680410 h 5359243"/>
              <a:gd name="connsiteX7365" fmla="*/ 5628802 w 8191242"/>
              <a:gd name="connsiteY7365" fmla="*/ 1704567 h 5359243"/>
              <a:gd name="connsiteX7366" fmla="*/ 5612674 w 8191242"/>
              <a:gd name="connsiteY7366" fmla="*/ 1712616 h 5359243"/>
              <a:gd name="connsiteX7367" fmla="*/ 5617629 w 8191242"/>
              <a:gd name="connsiteY7367" fmla="*/ 1713516 h 5359243"/>
              <a:gd name="connsiteX7368" fmla="*/ 5620440 w 8191242"/>
              <a:gd name="connsiteY7368" fmla="*/ 1708920 h 5359243"/>
              <a:gd name="connsiteX7369" fmla="*/ 5626444 w 8191242"/>
              <a:gd name="connsiteY7369" fmla="*/ 1712693 h 5359243"/>
              <a:gd name="connsiteX7370" fmla="*/ 5628599 w 8191242"/>
              <a:gd name="connsiteY7370" fmla="*/ 1711137 h 5359243"/>
              <a:gd name="connsiteX7371" fmla="*/ 5628809 w 8191242"/>
              <a:gd name="connsiteY7371" fmla="*/ 1704606 h 5359243"/>
              <a:gd name="connsiteX7372" fmla="*/ 5628802 w 8191242"/>
              <a:gd name="connsiteY7372" fmla="*/ 1704567 h 5359243"/>
              <a:gd name="connsiteX7373" fmla="*/ 5628810 w 8191242"/>
              <a:gd name="connsiteY7373" fmla="*/ 1704577 h 5359243"/>
              <a:gd name="connsiteX7374" fmla="*/ 5629516 w 8191242"/>
              <a:gd name="connsiteY7374" fmla="*/ 1682551 h 5359243"/>
              <a:gd name="connsiteX7375" fmla="*/ 5612374 w 8191242"/>
              <a:gd name="connsiteY7375" fmla="*/ 1657197 h 5359243"/>
              <a:gd name="connsiteX7376" fmla="*/ 5881552 w 8191242"/>
              <a:gd name="connsiteY7376" fmla="*/ 1656396 h 5359243"/>
              <a:gd name="connsiteX7377" fmla="*/ 5889893 w 8191242"/>
              <a:gd name="connsiteY7377" fmla="*/ 1672587 h 5359243"/>
              <a:gd name="connsiteX7378" fmla="*/ 5848191 w 8191242"/>
              <a:gd name="connsiteY7378" fmla="*/ 1680686 h 5359243"/>
              <a:gd name="connsiteX7379" fmla="*/ 5831511 w 8191242"/>
              <a:gd name="connsiteY7379" fmla="*/ 1672587 h 5359243"/>
              <a:gd name="connsiteX7380" fmla="*/ 5881552 w 8191242"/>
              <a:gd name="connsiteY7380" fmla="*/ 1656396 h 5359243"/>
              <a:gd name="connsiteX7381" fmla="*/ 5142526 w 8191242"/>
              <a:gd name="connsiteY7381" fmla="*/ 1652208 h 5359243"/>
              <a:gd name="connsiteX7382" fmla="*/ 5132393 w 8191242"/>
              <a:gd name="connsiteY7382" fmla="*/ 1655425 h 5359243"/>
              <a:gd name="connsiteX7383" fmla="*/ 5128823 w 8191242"/>
              <a:gd name="connsiteY7383" fmla="*/ 1672359 h 5359243"/>
              <a:gd name="connsiteX7384" fmla="*/ 5123714 w 8191242"/>
              <a:gd name="connsiteY7384" fmla="*/ 1660634 h 5359243"/>
              <a:gd name="connsiteX7385" fmla="*/ 5113702 w 8191242"/>
              <a:gd name="connsiteY7385" fmla="*/ 1669008 h 5359243"/>
              <a:gd name="connsiteX7386" fmla="*/ 5104630 w 8191242"/>
              <a:gd name="connsiteY7386" fmla="*/ 1713293 h 5359243"/>
              <a:gd name="connsiteX7387" fmla="*/ 5104249 w 8191242"/>
              <a:gd name="connsiteY7387" fmla="*/ 1713021 h 5359243"/>
              <a:gd name="connsiteX7388" fmla="*/ 5098708 w 8191242"/>
              <a:gd name="connsiteY7388" fmla="*/ 1718908 h 5359243"/>
              <a:gd name="connsiteX7389" fmla="*/ 5093541 w 8191242"/>
              <a:gd name="connsiteY7389" fmla="*/ 1708592 h 5359243"/>
              <a:gd name="connsiteX7390" fmla="*/ 5093178 w 8191242"/>
              <a:gd name="connsiteY7390" fmla="*/ 1706962 h 5359243"/>
              <a:gd name="connsiteX7391" fmla="*/ 5091485 w 8191242"/>
              <a:gd name="connsiteY7391" fmla="*/ 1711846 h 5359243"/>
              <a:gd name="connsiteX7392" fmla="*/ 5095305 w 8191242"/>
              <a:gd name="connsiteY7392" fmla="*/ 1721173 h 5359243"/>
              <a:gd name="connsiteX7393" fmla="*/ 5088710 w 8191242"/>
              <a:gd name="connsiteY7393" fmla="*/ 1728489 h 5359243"/>
              <a:gd name="connsiteX7394" fmla="*/ 5096566 w 8191242"/>
              <a:gd name="connsiteY7394" fmla="*/ 1761605 h 5359243"/>
              <a:gd name="connsiteX7395" fmla="*/ 5096566 w 8191242"/>
              <a:gd name="connsiteY7395" fmla="*/ 1729397 h 5359243"/>
              <a:gd name="connsiteX7396" fmla="*/ 5119247 w 8191242"/>
              <a:gd name="connsiteY7396" fmla="*/ 1756573 h 5359243"/>
              <a:gd name="connsiteX7397" fmla="*/ 5126287 w 8191242"/>
              <a:gd name="connsiteY7397" fmla="*/ 1766193 h 5359243"/>
              <a:gd name="connsiteX7398" fmla="*/ 5126766 w 8191242"/>
              <a:gd name="connsiteY7398" fmla="*/ 1763834 h 5359243"/>
              <a:gd name="connsiteX7399" fmla="*/ 5124250 w 8191242"/>
              <a:gd name="connsiteY7399" fmla="*/ 1759167 h 5359243"/>
              <a:gd name="connsiteX7400" fmla="*/ 5124129 w 8191242"/>
              <a:gd name="connsiteY7400" fmla="*/ 1746824 h 5359243"/>
              <a:gd name="connsiteX7401" fmla="*/ 5124011 w 8191242"/>
              <a:gd name="connsiteY7401" fmla="*/ 1743831 h 5359243"/>
              <a:gd name="connsiteX7402" fmla="*/ 5119876 w 8191242"/>
              <a:gd name="connsiteY7402" fmla="*/ 1743111 h 5359243"/>
              <a:gd name="connsiteX7403" fmla="*/ 5112694 w 8191242"/>
              <a:gd name="connsiteY7403" fmla="*/ 1745501 h 5359243"/>
              <a:gd name="connsiteX7404" fmla="*/ 5120759 w 8191242"/>
              <a:gd name="connsiteY7404" fmla="*/ 1721344 h 5359243"/>
              <a:gd name="connsiteX7405" fmla="*/ 5123178 w 8191242"/>
              <a:gd name="connsiteY7405" fmla="*/ 1722552 h 5359243"/>
              <a:gd name="connsiteX7406" fmla="*/ 5123161 w 8191242"/>
              <a:gd name="connsiteY7406" fmla="*/ 1722137 h 5359243"/>
              <a:gd name="connsiteX7407" fmla="*/ 5128728 w 8191242"/>
              <a:gd name="connsiteY7407" fmla="*/ 1721752 h 5359243"/>
              <a:gd name="connsiteX7408" fmla="*/ 5129991 w 8191242"/>
              <a:gd name="connsiteY7408" fmla="*/ 1725955 h 5359243"/>
              <a:gd name="connsiteX7409" fmla="*/ 5136887 w 8191242"/>
              <a:gd name="connsiteY7409" fmla="*/ 1729397 h 5359243"/>
              <a:gd name="connsiteX7410" fmla="*/ 5112694 w 8191242"/>
              <a:gd name="connsiteY7410" fmla="*/ 1705240 h 5359243"/>
              <a:gd name="connsiteX7411" fmla="*/ 5120759 w 8191242"/>
              <a:gd name="connsiteY7411" fmla="*/ 1673034 h 5359243"/>
              <a:gd name="connsiteX7412" fmla="*/ 5132855 w 8191242"/>
              <a:gd name="connsiteY7412" fmla="*/ 1677060 h 5359243"/>
              <a:gd name="connsiteX7413" fmla="*/ 5138651 w 8191242"/>
              <a:gd name="connsiteY7413" fmla="*/ 1681882 h 5359243"/>
              <a:gd name="connsiteX7414" fmla="*/ 5138651 w 8191242"/>
              <a:gd name="connsiteY7414" fmla="*/ 1673735 h 5359243"/>
              <a:gd name="connsiteX7415" fmla="*/ 5138651 w 8191242"/>
              <a:gd name="connsiteY7415" fmla="*/ 1659213 h 5359243"/>
              <a:gd name="connsiteX7416" fmla="*/ 5143249 w 8191242"/>
              <a:gd name="connsiteY7416" fmla="*/ 1665264 h 5359243"/>
              <a:gd name="connsiteX7417" fmla="*/ 5145998 w 8191242"/>
              <a:gd name="connsiteY7417" fmla="*/ 1676893 h 5359243"/>
              <a:gd name="connsiteX7418" fmla="*/ 5147973 w 8191242"/>
              <a:gd name="connsiteY7418" fmla="*/ 1669008 h 5359243"/>
              <a:gd name="connsiteX7419" fmla="*/ 5146907 w 8191242"/>
              <a:gd name="connsiteY7419" fmla="*/ 1664751 h 5359243"/>
              <a:gd name="connsiteX7420" fmla="*/ 5144949 w 8191242"/>
              <a:gd name="connsiteY7420" fmla="*/ 1664306 h 5359243"/>
              <a:gd name="connsiteX7421" fmla="*/ 5872154 w 8191242"/>
              <a:gd name="connsiteY7421" fmla="*/ 1649852 h 5359243"/>
              <a:gd name="connsiteX7422" fmla="*/ 5871156 w 8191242"/>
              <a:gd name="connsiteY7422" fmla="*/ 1651152 h 5359243"/>
              <a:gd name="connsiteX7423" fmla="*/ 5870544 w 8191242"/>
              <a:gd name="connsiteY7423" fmla="*/ 1650086 h 5359243"/>
              <a:gd name="connsiteX7424" fmla="*/ 6901738 w 8191242"/>
              <a:gd name="connsiteY7424" fmla="*/ 1649503 h 5359243"/>
              <a:gd name="connsiteX7425" fmla="*/ 6917228 w 8191242"/>
              <a:gd name="connsiteY7425" fmla="*/ 1649503 h 5359243"/>
              <a:gd name="connsiteX7426" fmla="*/ 6909483 w 8191242"/>
              <a:gd name="connsiteY7426" fmla="*/ 1673464 h 5359243"/>
              <a:gd name="connsiteX7427" fmla="*/ 6963696 w 8191242"/>
              <a:gd name="connsiteY7427" fmla="*/ 1761318 h 5359243"/>
              <a:gd name="connsiteX7428" fmla="*/ 6955952 w 8191242"/>
              <a:gd name="connsiteY7428" fmla="*/ 1769307 h 5359243"/>
              <a:gd name="connsiteX7429" fmla="*/ 6955952 w 8191242"/>
              <a:gd name="connsiteY7429" fmla="*/ 1745346 h 5359243"/>
              <a:gd name="connsiteX7430" fmla="*/ 6940463 w 8191242"/>
              <a:gd name="connsiteY7430" fmla="*/ 1777293 h 5359243"/>
              <a:gd name="connsiteX7431" fmla="*/ 6940463 w 8191242"/>
              <a:gd name="connsiteY7431" fmla="*/ 1777291 h 5359243"/>
              <a:gd name="connsiteX7432" fmla="*/ 6938528 w 8191242"/>
              <a:gd name="connsiteY7432" fmla="*/ 1751337 h 5359243"/>
              <a:gd name="connsiteX7433" fmla="*/ 6948207 w 8191242"/>
              <a:gd name="connsiteY7433" fmla="*/ 1737360 h 5359243"/>
              <a:gd name="connsiteX7434" fmla="*/ 6924973 w 8191242"/>
              <a:gd name="connsiteY7434" fmla="*/ 1705412 h 5359243"/>
              <a:gd name="connsiteX7435" fmla="*/ 6909483 w 8191242"/>
              <a:gd name="connsiteY7435" fmla="*/ 1721385 h 5359243"/>
              <a:gd name="connsiteX7436" fmla="*/ 6917228 w 8191242"/>
              <a:gd name="connsiteY7436" fmla="*/ 1697423 h 5359243"/>
              <a:gd name="connsiteX7437" fmla="*/ 6908515 w 8191242"/>
              <a:gd name="connsiteY7437" fmla="*/ 1695428 h 5359243"/>
              <a:gd name="connsiteX7438" fmla="*/ 6897826 w 8191242"/>
              <a:gd name="connsiteY7438" fmla="*/ 1702777 h 5359243"/>
              <a:gd name="connsiteX7439" fmla="*/ 6897867 w 8191242"/>
              <a:gd name="connsiteY7439" fmla="*/ 1699421 h 5359243"/>
              <a:gd name="connsiteX7440" fmla="*/ 6917228 w 8191242"/>
              <a:gd name="connsiteY7440" fmla="*/ 1681451 h 5359243"/>
              <a:gd name="connsiteX7441" fmla="*/ 6901738 w 8191242"/>
              <a:gd name="connsiteY7441" fmla="*/ 1673464 h 5359243"/>
              <a:gd name="connsiteX7442" fmla="*/ 6901738 w 8191242"/>
              <a:gd name="connsiteY7442" fmla="*/ 1649503 h 5359243"/>
              <a:gd name="connsiteX7443" fmla="*/ 6626800 w 8191242"/>
              <a:gd name="connsiteY7443" fmla="*/ 1649501 h 5359243"/>
              <a:gd name="connsiteX7444" fmla="*/ 6602511 w 8191242"/>
              <a:gd name="connsiteY7444" fmla="*/ 1657246 h 5359243"/>
              <a:gd name="connsiteX7445" fmla="*/ 6626800 w 8191242"/>
              <a:gd name="connsiteY7445" fmla="*/ 1649501 h 5359243"/>
              <a:gd name="connsiteX7446" fmla="*/ 6948983 w 8191242"/>
              <a:gd name="connsiteY7446" fmla="*/ 1642081 h 5359243"/>
              <a:gd name="connsiteX7447" fmla="*/ 6973378 w 8191242"/>
              <a:gd name="connsiteY7447" fmla="*/ 1690486 h 5359243"/>
              <a:gd name="connsiteX7448" fmla="*/ 6989644 w 8191242"/>
              <a:gd name="connsiteY7448" fmla="*/ 1714689 h 5359243"/>
              <a:gd name="connsiteX7449" fmla="*/ 6997776 w 8191242"/>
              <a:gd name="connsiteY7449" fmla="*/ 1706622 h 5359243"/>
              <a:gd name="connsiteX7450" fmla="*/ 6997776 w 8191242"/>
              <a:gd name="connsiteY7450" fmla="*/ 1658217 h 5359243"/>
              <a:gd name="connsiteX7451" fmla="*/ 7007457 w 8191242"/>
              <a:gd name="connsiteY7451" fmla="*/ 1692798 h 5359243"/>
              <a:gd name="connsiteX7452" fmla="*/ 7004652 w 8191242"/>
              <a:gd name="connsiteY7452" fmla="*/ 1695599 h 5359243"/>
              <a:gd name="connsiteX7453" fmla="*/ 7007873 w 8191242"/>
              <a:gd name="connsiteY7453" fmla="*/ 1695702 h 5359243"/>
              <a:gd name="connsiteX7454" fmla="*/ 7005906 w 8191242"/>
              <a:gd name="connsiteY7454" fmla="*/ 1730825 h 5359243"/>
              <a:gd name="connsiteX7455" fmla="*/ 6981511 w 8191242"/>
              <a:gd name="connsiteY7455" fmla="*/ 1730825 h 5359243"/>
              <a:gd name="connsiteX7456" fmla="*/ 6965246 w 8191242"/>
              <a:gd name="connsiteY7456" fmla="*/ 1682419 h 5359243"/>
              <a:gd name="connsiteX7457" fmla="*/ 6957115 w 8191242"/>
              <a:gd name="connsiteY7457" fmla="*/ 1650150 h 5359243"/>
              <a:gd name="connsiteX7458" fmla="*/ 6957115 w 8191242"/>
              <a:gd name="connsiteY7458" fmla="*/ 1674353 h 5359243"/>
              <a:gd name="connsiteX7459" fmla="*/ 6948983 w 8191242"/>
              <a:gd name="connsiteY7459" fmla="*/ 1642081 h 5359243"/>
              <a:gd name="connsiteX7460" fmla="*/ 6201944 w 8191242"/>
              <a:gd name="connsiteY7460" fmla="*/ 1641916 h 5359243"/>
              <a:gd name="connsiteX7461" fmla="*/ 6201942 w 8191242"/>
              <a:gd name="connsiteY7461" fmla="*/ 1641932 h 5359243"/>
              <a:gd name="connsiteX7462" fmla="*/ 6201962 w 8191242"/>
              <a:gd name="connsiteY7462" fmla="*/ 1641926 h 5359243"/>
              <a:gd name="connsiteX7463" fmla="*/ 6356097 w 8191242"/>
              <a:gd name="connsiteY7463" fmla="*/ 1641399 h 5359243"/>
              <a:gd name="connsiteX7464" fmla="*/ 6368547 w 8191242"/>
              <a:gd name="connsiteY7464" fmla="*/ 1674888 h 5359243"/>
              <a:gd name="connsiteX7465" fmla="*/ 6370708 w 8191242"/>
              <a:gd name="connsiteY7465" fmla="*/ 1683267 h 5359243"/>
              <a:gd name="connsiteX7466" fmla="*/ 6372869 w 8191242"/>
              <a:gd name="connsiteY7466" fmla="*/ 1683871 h 5359243"/>
              <a:gd name="connsiteX7467" fmla="*/ 6376686 w 8191242"/>
              <a:gd name="connsiteY7467" fmla="*/ 1681027 h 5359243"/>
              <a:gd name="connsiteX7468" fmla="*/ 6377566 w 8191242"/>
              <a:gd name="connsiteY7468" fmla="*/ 1675894 h 5359243"/>
              <a:gd name="connsiteX7469" fmla="*/ 6377224 w 8191242"/>
              <a:gd name="connsiteY7469" fmla="*/ 1671167 h 5359243"/>
              <a:gd name="connsiteX7470" fmla="*/ 6356097 w 8191242"/>
              <a:gd name="connsiteY7470" fmla="*/ 1641399 h 5359243"/>
              <a:gd name="connsiteX7471" fmla="*/ 6162061 w 8191242"/>
              <a:gd name="connsiteY7471" fmla="*/ 1641333 h 5359243"/>
              <a:gd name="connsiteX7472" fmla="*/ 6159925 w 8191242"/>
              <a:gd name="connsiteY7472" fmla="*/ 1642000 h 5359243"/>
              <a:gd name="connsiteX7473" fmla="*/ 6161605 w 8191242"/>
              <a:gd name="connsiteY7473" fmla="*/ 1649919 h 5359243"/>
              <a:gd name="connsiteX7474" fmla="*/ 5556224 w 8191242"/>
              <a:gd name="connsiteY7474" fmla="*/ 1640826 h 5359243"/>
              <a:gd name="connsiteX7475" fmla="*/ 5556224 w 8191242"/>
              <a:gd name="connsiteY7475" fmla="*/ 1656931 h 5359243"/>
              <a:gd name="connsiteX7476" fmla="*/ 5557534 w 8191242"/>
              <a:gd name="connsiteY7476" fmla="*/ 1657826 h 5359243"/>
              <a:gd name="connsiteX7477" fmla="*/ 5565767 w 8191242"/>
              <a:gd name="connsiteY7477" fmla="*/ 1653376 h 5359243"/>
              <a:gd name="connsiteX7478" fmla="*/ 5567730 w 8191242"/>
              <a:gd name="connsiteY7478" fmla="*/ 1652315 h 5359243"/>
              <a:gd name="connsiteX7479" fmla="*/ 5564288 w 8191242"/>
              <a:gd name="connsiteY7479" fmla="*/ 1648878 h 5359243"/>
              <a:gd name="connsiteX7480" fmla="*/ 5556224 w 8191242"/>
              <a:gd name="connsiteY7480" fmla="*/ 1640826 h 5359243"/>
              <a:gd name="connsiteX7481" fmla="*/ 5434964 w 8191242"/>
              <a:gd name="connsiteY7481" fmla="*/ 1639974 h 5359243"/>
              <a:gd name="connsiteX7482" fmla="*/ 5427198 w 8191242"/>
              <a:gd name="connsiteY7482" fmla="*/ 1648878 h 5359243"/>
              <a:gd name="connsiteX7483" fmla="*/ 5435262 w 8191242"/>
              <a:gd name="connsiteY7483" fmla="*/ 1650891 h 5359243"/>
              <a:gd name="connsiteX7484" fmla="*/ 5435449 w 8191242"/>
              <a:gd name="connsiteY7484" fmla="*/ 1650516 h 5359243"/>
              <a:gd name="connsiteX7485" fmla="*/ 5433246 w 8191242"/>
              <a:gd name="connsiteY7485" fmla="*/ 1648454 h 5359243"/>
              <a:gd name="connsiteX7486" fmla="*/ 5435262 w 8191242"/>
              <a:gd name="connsiteY7486" fmla="*/ 1640150 h 5359243"/>
              <a:gd name="connsiteX7487" fmla="*/ 5670656 w 8191242"/>
              <a:gd name="connsiteY7487" fmla="*/ 1636023 h 5359243"/>
              <a:gd name="connsiteX7488" fmla="*/ 5669352 w 8191242"/>
              <a:gd name="connsiteY7488" fmla="*/ 1637886 h 5359243"/>
              <a:gd name="connsiteX7489" fmla="*/ 5666448 w 8191242"/>
              <a:gd name="connsiteY7489" fmla="*/ 1649503 h 5359243"/>
              <a:gd name="connsiteX7490" fmla="*/ 5658110 w 8191242"/>
              <a:gd name="connsiteY7490" fmla="*/ 1647419 h 5359243"/>
              <a:gd name="connsiteX7491" fmla="*/ 5660779 w 8191242"/>
              <a:gd name="connsiteY7491" fmla="*/ 1665309 h 5359243"/>
              <a:gd name="connsiteX7492" fmla="*/ 5652710 w 8191242"/>
              <a:gd name="connsiteY7492" fmla="*/ 1673425 h 5359243"/>
              <a:gd name="connsiteX7493" fmla="*/ 5644643 w 8191242"/>
              <a:gd name="connsiteY7493" fmla="*/ 1665309 h 5359243"/>
              <a:gd name="connsiteX7494" fmla="*/ 5633172 w 8191242"/>
              <a:gd name="connsiteY7494" fmla="*/ 1672790 h 5359243"/>
              <a:gd name="connsiteX7495" fmla="*/ 5631753 w 8191242"/>
              <a:gd name="connsiteY7495" fmla="*/ 1681245 h 5359243"/>
              <a:gd name="connsiteX7496" fmla="*/ 5637591 w 8191242"/>
              <a:gd name="connsiteY7496" fmla="*/ 1675893 h 5359243"/>
              <a:gd name="connsiteX7497" fmla="*/ 5632357 w 8191242"/>
              <a:gd name="connsiteY7497" fmla="*/ 1686361 h 5359243"/>
              <a:gd name="connsiteX7498" fmla="*/ 5636576 w 8191242"/>
              <a:gd name="connsiteY7498" fmla="*/ 1705877 h 5359243"/>
              <a:gd name="connsiteX7499" fmla="*/ 5639251 w 8191242"/>
              <a:gd name="connsiteY7499" fmla="*/ 1705877 h 5359243"/>
              <a:gd name="connsiteX7500" fmla="*/ 5639155 w 8191242"/>
              <a:gd name="connsiteY7500" fmla="*/ 1699874 h 5359243"/>
              <a:gd name="connsiteX7501" fmla="*/ 5638211 w 8191242"/>
              <a:gd name="connsiteY7501" fmla="*/ 1675324 h 5359243"/>
              <a:gd name="connsiteX7502" fmla="*/ 5642060 w 8191242"/>
              <a:gd name="connsiteY7502" fmla="*/ 1671797 h 5359243"/>
              <a:gd name="connsiteX7503" fmla="*/ 5650046 w 8191242"/>
              <a:gd name="connsiteY7503" fmla="*/ 1677001 h 5359243"/>
              <a:gd name="connsiteX7504" fmla="*/ 5652592 w 8191242"/>
              <a:gd name="connsiteY7504" fmla="*/ 1686254 h 5359243"/>
              <a:gd name="connsiteX7505" fmla="*/ 5645931 w 8191242"/>
              <a:gd name="connsiteY7505" fmla="*/ 1682447 h 5359243"/>
              <a:gd name="connsiteX7506" fmla="*/ 5645931 w 8191242"/>
              <a:gd name="connsiteY7506" fmla="*/ 1695032 h 5359243"/>
              <a:gd name="connsiteX7507" fmla="*/ 5645931 w 8191242"/>
              <a:gd name="connsiteY7507" fmla="*/ 1705877 h 5359243"/>
              <a:gd name="connsiteX7508" fmla="*/ 5654728 w 8191242"/>
              <a:gd name="connsiteY7508" fmla="*/ 1705877 h 5359243"/>
              <a:gd name="connsiteX7509" fmla="*/ 5660779 w 8191242"/>
              <a:gd name="connsiteY7509" fmla="*/ 1681538 h 5359243"/>
              <a:gd name="connsiteX7510" fmla="*/ 5668846 w 8191242"/>
              <a:gd name="connsiteY7510" fmla="*/ 1705877 h 5359243"/>
              <a:gd name="connsiteX7511" fmla="*/ 5643886 w 8191242"/>
              <a:gd name="connsiteY7511" fmla="*/ 1717794 h 5359243"/>
              <a:gd name="connsiteX7512" fmla="*/ 5639166 w 8191242"/>
              <a:gd name="connsiteY7512" fmla="*/ 1718964 h 5359243"/>
              <a:gd name="connsiteX7513" fmla="*/ 5651986 w 8191242"/>
              <a:gd name="connsiteY7513" fmla="*/ 1736774 h 5359243"/>
              <a:gd name="connsiteX7514" fmla="*/ 5653140 w 8191242"/>
              <a:gd name="connsiteY7514" fmla="*/ 1738941 h 5359243"/>
              <a:gd name="connsiteX7515" fmla="*/ 5657932 w 8191242"/>
              <a:gd name="connsiteY7515" fmla="*/ 1735859 h 5359243"/>
              <a:gd name="connsiteX7516" fmla="*/ 5674061 w 8191242"/>
              <a:gd name="connsiteY7516" fmla="*/ 1751963 h 5359243"/>
              <a:gd name="connsiteX7517" fmla="*/ 5697245 w 8191242"/>
              <a:gd name="connsiteY7517" fmla="*/ 1730953 h 5359243"/>
              <a:gd name="connsiteX7518" fmla="*/ 5719958 w 8191242"/>
              <a:gd name="connsiteY7518" fmla="*/ 1724599 h 5359243"/>
              <a:gd name="connsiteX7519" fmla="*/ 5719507 w 8191242"/>
              <a:gd name="connsiteY7519" fmla="*/ 1722757 h 5359243"/>
              <a:gd name="connsiteX7520" fmla="*/ 5708616 w 8191242"/>
              <a:gd name="connsiteY7520" fmla="*/ 1714959 h 5359243"/>
              <a:gd name="connsiteX7521" fmla="*/ 5705935 w 8191242"/>
              <a:gd name="connsiteY7521" fmla="*/ 1705647 h 5359243"/>
              <a:gd name="connsiteX7522" fmla="*/ 5705843 w 8191242"/>
              <a:gd name="connsiteY7522" fmla="*/ 1705701 h 5359243"/>
              <a:gd name="connsiteX7523" fmla="*/ 5703456 w 8191242"/>
              <a:gd name="connsiteY7523" fmla="*/ 1706769 h 5359243"/>
              <a:gd name="connsiteX7524" fmla="*/ 5704018 w 8191242"/>
              <a:gd name="connsiteY7524" fmla="*/ 1707402 h 5359243"/>
              <a:gd name="connsiteX7525" fmla="*/ 5688460 w 8191242"/>
              <a:gd name="connsiteY7525" fmla="*/ 1720685 h 5359243"/>
              <a:gd name="connsiteX7526" fmla="*/ 5687373 w 8191242"/>
              <a:gd name="connsiteY7526" fmla="*/ 1722947 h 5359243"/>
              <a:gd name="connsiteX7527" fmla="*/ 5686722 w 8191242"/>
              <a:gd name="connsiteY7527" fmla="*/ 1712695 h 5359243"/>
              <a:gd name="connsiteX7528" fmla="*/ 5683004 w 8191242"/>
              <a:gd name="connsiteY7528" fmla="*/ 1711310 h 5359243"/>
              <a:gd name="connsiteX7529" fmla="*/ 5687237 w 8191242"/>
              <a:gd name="connsiteY7529" fmla="*/ 1723228 h 5359243"/>
              <a:gd name="connsiteX7530" fmla="*/ 5679125 w 8191242"/>
              <a:gd name="connsiteY7530" fmla="*/ 1740100 h 5359243"/>
              <a:gd name="connsiteX7531" fmla="*/ 5670826 w 8191242"/>
              <a:gd name="connsiteY7531" fmla="*/ 1740100 h 5359243"/>
              <a:gd name="connsiteX7532" fmla="*/ 5666677 w 8191242"/>
              <a:gd name="connsiteY7532" fmla="*/ 1729882 h 5359243"/>
              <a:gd name="connsiteX7533" fmla="*/ 5666358 w 8191242"/>
              <a:gd name="connsiteY7533" fmla="*/ 1726267 h 5359243"/>
              <a:gd name="connsiteX7534" fmla="*/ 5679125 w 8191242"/>
              <a:gd name="connsiteY7534" fmla="*/ 1723752 h 5359243"/>
              <a:gd name="connsiteX7535" fmla="*/ 5678088 w 8191242"/>
              <a:gd name="connsiteY7535" fmla="*/ 1713404 h 5359243"/>
              <a:gd name="connsiteX7536" fmla="*/ 5677708 w 8191242"/>
              <a:gd name="connsiteY7536" fmla="*/ 1709338 h 5359243"/>
              <a:gd name="connsiteX7537" fmla="*/ 5670656 w 8191242"/>
              <a:gd name="connsiteY7537" fmla="*/ 1706711 h 5359243"/>
              <a:gd name="connsiteX7538" fmla="*/ 5677254 w 8191242"/>
              <a:gd name="connsiteY7538" fmla="*/ 1704471 h 5359243"/>
              <a:gd name="connsiteX7539" fmla="*/ 5677050 w 8191242"/>
              <a:gd name="connsiteY7539" fmla="*/ 1702291 h 5359243"/>
              <a:gd name="connsiteX7540" fmla="*/ 5679125 w 8191242"/>
              <a:gd name="connsiteY7540" fmla="*/ 1701908 h 5359243"/>
              <a:gd name="connsiteX7541" fmla="*/ 5679845 w 8191242"/>
              <a:gd name="connsiteY7541" fmla="*/ 1703590 h 5359243"/>
              <a:gd name="connsiteX7542" fmla="*/ 5684058 w 8191242"/>
              <a:gd name="connsiteY7542" fmla="*/ 1702160 h 5359243"/>
              <a:gd name="connsiteX7543" fmla="*/ 5679125 w 8191242"/>
              <a:gd name="connsiteY7543" fmla="*/ 1691051 h 5359243"/>
              <a:gd name="connsiteX7544" fmla="*/ 5687422 w 8191242"/>
              <a:gd name="connsiteY7544" fmla="*/ 1700248 h 5359243"/>
              <a:gd name="connsiteX7545" fmla="*/ 5688736 w 8191242"/>
              <a:gd name="connsiteY7545" fmla="*/ 1700512 h 5359243"/>
              <a:gd name="connsiteX7546" fmla="*/ 5694146 w 8191242"/>
              <a:gd name="connsiteY7546" fmla="*/ 1697330 h 5359243"/>
              <a:gd name="connsiteX7547" fmla="*/ 5695719 w 8191242"/>
              <a:gd name="connsiteY7547" fmla="*/ 1691051 h 5359243"/>
              <a:gd name="connsiteX7548" fmla="*/ 5696352 w 8191242"/>
              <a:gd name="connsiteY7548" fmla="*/ 1696032 h 5359243"/>
              <a:gd name="connsiteX7549" fmla="*/ 5698806 w 8191242"/>
              <a:gd name="connsiteY7549" fmla="*/ 1694589 h 5359243"/>
              <a:gd name="connsiteX7550" fmla="*/ 5709110 w 8191242"/>
              <a:gd name="connsiteY7550" fmla="*/ 1688529 h 5359243"/>
              <a:gd name="connsiteX7551" fmla="*/ 5714290 w 8191242"/>
              <a:gd name="connsiteY7551" fmla="*/ 1686769 h 5359243"/>
              <a:gd name="connsiteX7552" fmla="*/ 5711763 w 8191242"/>
              <a:gd name="connsiteY7552" fmla="*/ 1683152 h 5359243"/>
              <a:gd name="connsiteX7553" fmla="*/ 5713743 w 8191242"/>
              <a:gd name="connsiteY7553" fmla="*/ 1681308 h 5359243"/>
              <a:gd name="connsiteX7554" fmla="*/ 5715402 w 8191242"/>
              <a:gd name="connsiteY7554" fmla="*/ 1686391 h 5359243"/>
              <a:gd name="connsiteX7555" fmla="*/ 5726955 w 8191242"/>
              <a:gd name="connsiteY7555" fmla="*/ 1682467 h 5359243"/>
              <a:gd name="connsiteX7556" fmla="*/ 5719598 w 8191242"/>
              <a:gd name="connsiteY7556" fmla="*/ 1675867 h 5359243"/>
              <a:gd name="connsiteX7557" fmla="*/ 5713743 w 8191242"/>
              <a:gd name="connsiteY7557" fmla="*/ 1681308 h 5359243"/>
              <a:gd name="connsiteX7558" fmla="*/ 5711763 w 8191242"/>
              <a:gd name="connsiteY7558" fmla="*/ 1675229 h 5359243"/>
              <a:gd name="connsiteX7559" fmla="*/ 5704018 w 8191242"/>
              <a:gd name="connsiteY7559" fmla="*/ 1675229 h 5359243"/>
              <a:gd name="connsiteX7560" fmla="*/ 5704018 w 8191242"/>
              <a:gd name="connsiteY7560" fmla="*/ 1674700 h 5359243"/>
              <a:gd name="connsiteX7561" fmla="*/ 5686595 w 8191242"/>
              <a:gd name="connsiteY7561" fmla="*/ 1682444 h 5359243"/>
              <a:gd name="connsiteX7562" fmla="*/ 5677064 w 8191242"/>
              <a:gd name="connsiteY7562" fmla="*/ 1679056 h 5359243"/>
              <a:gd name="connsiteX7563" fmla="*/ 5671743 w 8191242"/>
              <a:gd name="connsiteY7563" fmla="*/ 1670903 h 5359243"/>
              <a:gd name="connsiteX7564" fmla="*/ 5670459 w 8191242"/>
              <a:gd name="connsiteY7564" fmla="*/ 1672869 h 5359243"/>
              <a:gd name="connsiteX7565" fmla="*/ 5687238 w 8191242"/>
              <a:gd name="connsiteY7565" fmla="*/ 1657379 h 5359243"/>
              <a:gd name="connsiteX7566" fmla="*/ 5687238 w 8191242"/>
              <a:gd name="connsiteY7566" fmla="*/ 1662729 h 5359243"/>
              <a:gd name="connsiteX7567" fmla="*/ 5689863 w 8191242"/>
              <a:gd name="connsiteY7567" fmla="*/ 1662116 h 5359243"/>
              <a:gd name="connsiteX7568" fmla="*/ 5704018 w 8191242"/>
              <a:gd name="connsiteY7568" fmla="*/ 1674697 h 5359243"/>
              <a:gd name="connsiteX7569" fmla="*/ 5704018 w 8191242"/>
              <a:gd name="connsiteY7569" fmla="*/ 1661889 h 5359243"/>
              <a:gd name="connsiteX7570" fmla="*/ 5698806 w 8191242"/>
              <a:gd name="connsiteY7570" fmla="*/ 1657213 h 5359243"/>
              <a:gd name="connsiteX7571" fmla="*/ 5670656 w 8191242"/>
              <a:gd name="connsiteY7571" fmla="*/ 1650142 h 5359243"/>
              <a:gd name="connsiteX7572" fmla="*/ 6192600 w 8191242"/>
              <a:gd name="connsiteY7572" fmla="*/ 1631780 h 5359243"/>
              <a:gd name="connsiteX7573" fmla="*/ 6191321 w 8191242"/>
              <a:gd name="connsiteY7573" fmla="*/ 1632077 h 5359243"/>
              <a:gd name="connsiteX7574" fmla="*/ 6185048 w 8191242"/>
              <a:gd name="connsiteY7574" fmla="*/ 1634077 h 5359243"/>
              <a:gd name="connsiteX7575" fmla="*/ 6187825 w 8191242"/>
              <a:gd name="connsiteY7575" fmla="*/ 1635914 h 5359243"/>
              <a:gd name="connsiteX7576" fmla="*/ 6193875 w 8191242"/>
              <a:gd name="connsiteY7576" fmla="*/ 1633912 h 5359243"/>
              <a:gd name="connsiteX7577" fmla="*/ 6251157 w 8191242"/>
              <a:gd name="connsiteY7577" fmla="*/ 1626632 h 5359243"/>
              <a:gd name="connsiteX7578" fmla="*/ 6249447 w 8191242"/>
              <a:gd name="connsiteY7578" fmla="*/ 1630969 h 5359243"/>
              <a:gd name="connsiteX7579" fmla="*/ 6250023 w 8191242"/>
              <a:gd name="connsiteY7579" fmla="*/ 1639852 h 5359243"/>
              <a:gd name="connsiteX7580" fmla="*/ 6248880 w 8191242"/>
              <a:gd name="connsiteY7580" fmla="*/ 1638426 h 5359243"/>
              <a:gd name="connsiteX7581" fmla="*/ 6248985 w 8191242"/>
              <a:gd name="connsiteY7581" fmla="*/ 1640679 h 5359243"/>
              <a:gd name="connsiteX7582" fmla="*/ 6251161 w 8191242"/>
              <a:gd name="connsiteY7582" fmla="*/ 1640736 h 5359243"/>
              <a:gd name="connsiteX7583" fmla="*/ 6251430 w 8191242"/>
              <a:gd name="connsiteY7583" fmla="*/ 1638623 h 5359243"/>
              <a:gd name="connsiteX7584" fmla="*/ 6255135 w 8191242"/>
              <a:gd name="connsiteY7584" fmla="*/ 1637050 h 5359243"/>
              <a:gd name="connsiteX7585" fmla="*/ 6263241 w 8191242"/>
              <a:gd name="connsiteY7585" fmla="*/ 1640540 h 5359243"/>
              <a:gd name="connsiteX7586" fmla="*/ 6262927 w 8191242"/>
              <a:gd name="connsiteY7586" fmla="*/ 1636100 h 5359243"/>
              <a:gd name="connsiteX7587" fmla="*/ 6261988 w 8191242"/>
              <a:gd name="connsiteY7587" fmla="*/ 1633501 h 5359243"/>
              <a:gd name="connsiteX7588" fmla="*/ 6086204 w 8191242"/>
              <a:gd name="connsiteY7588" fmla="*/ 1626485 h 5359243"/>
              <a:gd name="connsiteX7589" fmla="*/ 6099655 w 8191242"/>
              <a:gd name="connsiteY7589" fmla="*/ 1652529 h 5359243"/>
              <a:gd name="connsiteX7590" fmla="*/ 6103062 w 8191242"/>
              <a:gd name="connsiteY7590" fmla="*/ 1649501 h 5359243"/>
              <a:gd name="connsiteX7591" fmla="*/ 6107419 w 8191242"/>
              <a:gd name="connsiteY7591" fmla="*/ 1661118 h 5359243"/>
              <a:gd name="connsiteX7592" fmla="*/ 6107514 w 8191242"/>
              <a:gd name="connsiteY7592" fmla="*/ 1661372 h 5359243"/>
              <a:gd name="connsiteX7593" fmla="*/ 6109715 w 8191242"/>
              <a:gd name="connsiteY7593" fmla="*/ 1663842 h 5359243"/>
              <a:gd name="connsiteX7594" fmla="*/ 6121884 w 8191242"/>
              <a:gd name="connsiteY7594" fmla="*/ 1665450 h 5359243"/>
              <a:gd name="connsiteX7595" fmla="*/ 6122006 w 8191242"/>
              <a:gd name="connsiteY7595" fmla="*/ 1668796 h 5359243"/>
              <a:gd name="connsiteX7596" fmla="*/ 6122916 w 8191242"/>
              <a:gd name="connsiteY7596" fmla="*/ 1668445 h 5359243"/>
              <a:gd name="connsiteX7597" fmla="*/ 6122235 w 8191242"/>
              <a:gd name="connsiteY7597" fmla="*/ 1666261 h 5359243"/>
              <a:gd name="connsiteX7598" fmla="*/ 6122424 w 8191242"/>
              <a:gd name="connsiteY7598" fmla="*/ 1653519 h 5359243"/>
              <a:gd name="connsiteX7599" fmla="*/ 6111773 w 8191242"/>
              <a:gd name="connsiteY7599" fmla="*/ 1657248 h 5359243"/>
              <a:gd name="connsiteX7600" fmla="*/ 6122461 w 8191242"/>
              <a:gd name="connsiteY7600" fmla="*/ 1650984 h 5359243"/>
              <a:gd name="connsiteX7601" fmla="*/ 6122477 w 8191242"/>
              <a:gd name="connsiteY7601" fmla="*/ 1649913 h 5359243"/>
              <a:gd name="connsiteX7602" fmla="*/ 6125230 w 8191242"/>
              <a:gd name="connsiteY7602" fmla="*/ 1646747 h 5359243"/>
              <a:gd name="connsiteX7603" fmla="*/ 6127560 w 8191242"/>
              <a:gd name="connsiteY7603" fmla="*/ 1647994 h 5359243"/>
              <a:gd name="connsiteX7604" fmla="*/ 6129579 w 8191242"/>
              <a:gd name="connsiteY7604" fmla="*/ 1646811 h 5359243"/>
              <a:gd name="connsiteX7605" fmla="*/ 6128648 w 8191242"/>
              <a:gd name="connsiteY7605" fmla="*/ 1641052 h 5359243"/>
              <a:gd name="connsiteX7606" fmla="*/ 6120178 w 8191242"/>
              <a:gd name="connsiteY7606" fmla="*/ 1633565 h 5359243"/>
              <a:gd name="connsiteX7607" fmla="*/ 6115449 w 8191242"/>
              <a:gd name="connsiteY7607" fmla="*/ 1626718 h 5359243"/>
              <a:gd name="connsiteX7608" fmla="*/ 6114305 w 8191242"/>
              <a:gd name="connsiteY7608" fmla="*/ 1627238 h 5359243"/>
              <a:gd name="connsiteX7609" fmla="*/ 6109971 w 8191242"/>
              <a:gd name="connsiteY7609" fmla="*/ 1627121 h 5359243"/>
              <a:gd name="connsiteX7610" fmla="*/ 6101906 w 8191242"/>
              <a:gd name="connsiteY7610" fmla="*/ 1630320 h 5359243"/>
              <a:gd name="connsiteX7611" fmla="*/ 6106746 w 8191242"/>
              <a:gd name="connsiteY7611" fmla="*/ 1641301 h 5359243"/>
              <a:gd name="connsiteX7612" fmla="*/ 6096097 w 8191242"/>
              <a:gd name="connsiteY7612" fmla="*/ 1632317 h 5359243"/>
              <a:gd name="connsiteX7613" fmla="*/ 6094281 w 8191242"/>
              <a:gd name="connsiteY7613" fmla="*/ 1626701 h 5359243"/>
              <a:gd name="connsiteX7614" fmla="*/ 6081492 w 8191242"/>
              <a:gd name="connsiteY7614" fmla="*/ 1626365 h 5359243"/>
              <a:gd name="connsiteX7615" fmla="*/ 6075766 w 8191242"/>
              <a:gd name="connsiteY7615" fmla="*/ 1627659 h 5359243"/>
              <a:gd name="connsiteX7616" fmla="*/ 6075896 w 8191242"/>
              <a:gd name="connsiteY7616" fmla="*/ 1627583 h 5359243"/>
              <a:gd name="connsiteX7617" fmla="*/ 6075518 w 8191242"/>
              <a:gd name="connsiteY7617" fmla="*/ 1627716 h 5359243"/>
              <a:gd name="connsiteX7618" fmla="*/ 6075766 w 8191242"/>
              <a:gd name="connsiteY7618" fmla="*/ 1627659 h 5359243"/>
              <a:gd name="connsiteX7619" fmla="*/ 6063536 w 8191242"/>
              <a:gd name="connsiteY7619" fmla="*/ 1634907 h 5359243"/>
              <a:gd name="connsiteX7620" fmla="*/ 6065205 w 8191242"/>
              <a:gd name="connsiteY7620" fmla="*/ 1641572 h 5359243"/>
              <a:gd name="connsiteX7621" fmla="*/ 6055717 w 8191242"/>
              <a:gd name="connsiteY7621" fmla="*/ 1640950 h 5359243"/>
              <a:gd name="connsiteX7622" fmla="*/ 6055132 w 8191242"/>
              <a:gd name="connsiteY7622" fmla="*/ 1639888 h 5359243"/>
              <a:gd name="connsiteX7623" fmla="*/ 6052407 w 8191242"/>
              <a:gd name="connsiteY7623" fmla="*/ 1641502 h 5359243"/>
              <a:gd name="connsiteX7624" fmla="*/ 6052533 w 8191242"/>
              <a:gd name="connsiteY7624" fmla="*/ 1641786 h 5359243"/>
              <a:gd name="connsiteX7625" fmla="*/ 6056406 w 8191242"/>
              <a:gd name="connsiteY7625" fmla="*/ 1650500 h 5359243"/>
              <a:gd name="connsiteX7626" fmla="*/ 6040917 w 8191242"/>
              <a:gd name="connsiteY7626" fmla="*/ 1659213 h 5359243"/>
              <a:gd name="connsiteX7627" fmla="*/ 6042362 w 8191242"/>
              <a:gd name="connsiteY7627" fmla="*/ 1647456 h 5359243"/>
              <a:gd name="connsiteX7628" fmla="*/ 6025427 w 8191242"/>
              <a:gd name="connsiteY7628" fmla="*/ 1657491 h 5359243"/>
              <a:gd name="connsiteX7629" fmla="*/ 6025427 w 8191242"/>
              <a:gd name="connsiteY7629" fmla="*/ 1666958 h 5359243"/>
              <a:gd name="connsiteX7630" fmla="*/ 6021853 w 8191242"/>
              <a:gd name="connsiteY7630" fmla="*/ 1659608 h 5359243"/>
              <a:gd name="connsiteX7631" fmla="*/ 6012767 w 8191242"/>
              <a:gd name="connsiteY7631" fmla="*/ 1664993 h 5359243"/>
              <a:gd name="connsiteX7632" fmla="*/ 5979054 w 8191242"/>
              <a:gd name="connsiteY7632" fmla="*/ 1672308 h 5359243"/>
              <a:gd name="connsiteX7633" fmla="*/ 5982411 w 8191242"/>
              <a:gd name="connsiteY7633" fmla="*/ 1683865 h 5359243"/>
              <a:gd name="connsiteX7634" fmla="*/ 5977021 w 8191242"/>
              <a:gd name="connsiteY7634" fmla="*/ 1690448 h 5359243"/>
              <a:gd name="connsiteX7635" fmla="*/ 5981300 w 8191242"/>
              <a:gd name="connsiteY7635" fmla="*/ 1695345 h 5359243"/>
              <a:gd name="connsiteX7636" fmla="*/ 5981661 w 8191242"/>
              <a:gd name="connsiteY7636" fmla="*/ 1693413 h 5359243"/>
              <a:gd name="connsiteX7637" fmla="*/ 5990181 w 8191242"/>
              <a:gd name="connsiteY7637" fmla="*/ 1688227 h 5359243"/>
              <a:gd name="connsiteX7638" fmla="*/ 5992311 w 8191242"/>
              <a:gd name="connsiteY7638" fmla="*/ 1706898 h 5359243"/>
              <a:gd name="connsiteX7639" fmla="*/ 5995404 w 8191242"/>
              <a:gd name="connsiteY7639" fmla="*/ 1711178 h 5359243"/>
              <a:gd name="connsiteX7640" fmla="*/ 6004743 w 8191242"/>
              <a:gd name="connsiteY7640" fmla="*/ 1713316 h 5359243"/>
              <a:gd name="connsiteX7641" fmla="*/ 6007220 w 8191242"/>
              <a:gd name="connsiteY7641" fmla="*/ 1713120 h 5359243"/>
              <a:gd name="connsiteX7642" fmla="*/ 6006952 w 8191242"/>
              <a:gd name="connsiteY7642" fmla="*/ 1713469 h 5359243"/>
              <a:gd name="connsiteX7643" fmla="*/ 6007818 w 8191242"/>
              <a:gd name="connsiteY7643" fmla="*/ 1713160 h 5359243"/>
              <a:gd name="connsiteX7644" fmla="*/ 6007220 w 8191242"/>
              <a:gd name="connsiteY7644" fmla="*/ 1705263 h 5359243"/>
              <a:gd name="connsiteX7645" fmla="*/ 6038199 w 8191242"/>
              <a:gd name="connsiteY7645" fmla="*/ 1688225 h 5359243"/>
              <a:gd name="connsiteX7646" fmla="*/ 6035658 w 8191242"/>
              <a:gd name="connsiteY7646" fmla="*/ 1702069 h 5359243"/>
              <a:gd name="connsiteX7647" fmla="*/ 6034960 w 8191242"/>
              <a:gd name="connsiteY7647" fmla="*/ 1702911 h 5359243"/>
              <a:gd name="connsiteX7648" fmla="*/ 6038252 w 8191242"/>
              <a:gd name="connsiteY7648" fmla="*/ 1712052 h 5359243"/>
              <a:gd name="connsiteX7649" fmla="*/ 6049434 w 8191242"/>
              <a:gd name="connsiteY7649" fmla="*/ 1738273 h 5359243"/>
              <a:gd name="connsiteX7650" fmla="*/ 6073830 w 8191242"/>
              <a:gd name="connsiteY7650" fmla="*/ 1746340 h 5359243"/>
              <a:gd name="connsiteX7651" fmla="*/ 6075225 w 8191242"/>
              <a:gd name="connsiteY7651" fmla="*/ 1750176 h 5359243"/>
              <a:gd name="connsiteX7652" fmla="*/ 6088788 w 8191242"/>
              <a:gd name="connsiteY7652" fmla="*/ 1741471 h 5359243"/>
              <a:gd name="connsiteX7653" fmla="*/ 6110674 w 8191242"/>
              <a:gd name="connsiteY7653" fmla="*/ 1734695 h 5359243"/>
              <a:gd name="connsiteX7654" fmla="*/ 6122859 w 8191242"/>
              <a:gd name="connsiteY7654" fmla="*/ 1731167 h 5359243"/>
              <a:gd name="connsiteX7655" fmla="*/ 6122235 w 8191242"/>
              <a:gd name="connsiteY7655" fmla="*/ 1728914 h 5359243"/>
              <a:gd name="connsiteX7656" fmla="*/ 6123953 w 8191242"/>
              <a:gd name="connsiteY7656" fmla="*/ 1730849 h 5359243"/>
              <a:gd name="connsiteX7657" fmla="*/ 6134079 w 8191242"/>
              <a:gd name="connsiteY7657" fmla="*/ 1727917 h 5359243"/>
              <a:gd name="connsiteX7658" fmla="*/ 6152599 w 8191242"/>
              <a:gd name="connsiteY7658" fmla="*/ 1718272 h 5359243"/>
              <a:gd name="connsiteX7659" fmla="*/ 6146437 w 8191242"/>
              <a:gd name="connsiteY7659" fmla="*/ 1689223 h 5359243"/>
              <a:gd name="connsiteX7660" fmla="*/ 6146065 w 8191242"/>
              <a:gd name="connsiteY7660" fmla="*/ 1676954 h 5359243"/>
              <a:gd name="connsiteX7661" fmla="*/ 6134390 w 8191242"/>
              <a:gd name="connsiteY7661" fmla="*/ 1678333 h 5359243"/>
              <a:gd name="connsiteX7662" fmla="*/ 6137725 w 8191242"/>
              <a:gd name="connsiteY7662" fmla="*/ 1689223 h 5359243"/>
              <a:gd name="connsiteX7663" fmla="*/ 6127802 w 8191242"/>
              <a:gd name="connsiteY7663" fmla="*/ 1684107 h 5359243"/>
              <a:gd name="connsiteX7664" fmla="*/ 6125916 w 8191242"/>
              <a:gd name="connsiteY7664" fmla="*/ 1678063 h 5359243"/>
              <a:gd name="connsiteX7665" fmla="*/ 6122293 w 8191242"/>
              <a:gd name="connsiteY7665" fmla="*/ 1676699 h 5359243"/>
              <a:gd name="connsiteX7666" fmla="*/ 6122896 w 8191242"/>
              <a:gd name="connsiteY7666" fmla="*/ 1693311 h 5359243"/>
              <a:gd name="connsiteX7667" fmla="*/ 6129980 w 8191242"/>
              <a:gd name="connsiteY7667" fmla="*/ 1721172 h 5359243"/>
              <a:gd name="connsiteX7668" fmla="*/ 6118848 w 8191242"/>
              <a:gd name="connsiteY7668" fmla="*/ 1711220 h 5359243"/>
              <a:gd name="connsiteX7669" fmla="*/ 6115624 w 8191242"/>
              <a:gd name="connsiteY7669" fmla="*/ 1697273 h 5359243"/>
              <a:gd name="connsiteX7670" fmla="*/ 6113788 w 8191242"/>
              <a:gd name="connsiteY7670" fmla="*/ 1696843 h 5359243"/>
              <a:gd name="connsiteX7671" fmla="*/ 6113788 w 8191242"/>
              <a:gd name="connsiteY7671" fmla="*/ 1697290 h 5359243"/>
              <a:gd name="connsiteX7672" fmla="*/ 6113714 w 8191242"/>
              <a:gd name="connsiteY7672" fmla="*/ 1696826 h 5359243"/>
              <a:gd name="connsiteX7673" fmla="*/ 6113711 w 8191242"/>
              <a:gd name="connsiteY7673" fmla="*/ 1696825 h 5359243"/>
              <a:gd name="connsiteX7674" fmla="*/ 6113788 w 8191242"/>
              <a:gd name="connsiteY7674" fmla="*/ 1697290 h 5359243"/>
              <a:gd name="connsiteX7675" fmla="*/ 6113788 w 8191242"/>
              <a:gd name="connsiteY7675" fmla="*/ 1713211 h 5359243"/>
              <a:gd name="connsiteX7676" fmla="*/ 6101642 w 8191242"/>
              <a:gd name="connsiteY7676" fmla="*/ 1704255 h 5359243"/>
              <a:gd name="connsiteX7677" fmla="*/ 6096659 w 8191242"/>
              <a:gd name="connsiteY7677" fmla="*/ 1698133 h 5359243"/>
              <a:gd name="connsiteX7678" fmla="*/ 6092289 w 8191242"/>
              <a:gd name="connsiteY7678" fmla="*/ 1700260 h 5359243"/>
              <a:gd name="connsiteX7679" fmla="*/ 6086562 w 8191242"/>
              <a:gd name="connsiteY7679" fmla="*/ 1701714 h 5359243"/>
              <a:gd name="connsiteX7680" fmla="*/ 6088373 w 8191242"/>
              <a:gd name="connsiteY7680" fmla="*/ 1702291 h 5359243"/>
              <a:gd name="connsiteX7681" fmla="*/ 6091256 w 8191242"/>
              <a:gd name="connsiteY7681" fmla="*/ 1713424 h 5359243"/>
              <a:gd name="connsiteX7682" fmla="*/ 6091256 w 8191242"/>
              <a:gd name="connsiteY7682" fmla="*/ 1721169 h 5359243"/>
              <a:gd name="connsiteX7683" fmla="*/ 6074477 w 8191242"/>
              <a:gd name="connsiteY7683" fmla="*/ 1736658 h 5359243"/>
              <a:gd name="connsiteX7684" fmla="*/ 6057696 w 8191242"/>
              <a:gd name="connsiteY7684" fmla="*/ 1728914 h 5359243"/>
              <a:gd name="connsiteX7685" fmla="*/ 6040914 w 8191242"/>
              <a:gd name="connsiteY7685" fmla="*/ 1705679 h 5359243"/>
              <a:gd name="connsiteX7686" fmla="*/ 6047004 w 8191242"/>
              <a:gd name="connsiteY7686" fmla="*/ 1703270 h 5359243"/>
              <a:gd name="connsiteX7687" fmla="*/ 6047161 w 8191242"/>
              <a:gd name="connsiteY7687" fmla="*/ 1697925 h 5359243"/>
              <a:gd name="connsiteX7688" fmla="*/ 6051831 w 8191242"/>
              <a:gd name="connsiteY7688" fmla="*/ 1695601 h 5359243"/>
              <a:gd name="connsiteX7689" fmla="*/ 6051665 w 8191242"/>
              <a:gd name="connsiteY7689" fmla="*/ 1694788 h 5359243"/>
              <a:gd name="connsiteX7690" fmla="*/ 6057696 w 8191242"/>
              <a:gd name="connsiteY7690" fmla="*/ 1690190 h 5359243"/>
              <a:gd name="connsiteX7691" fmla="*/ 6056599 w 8191242"/>
              <a:gd name="connsiteY7691" fmla="*/ 1693228 h 5359243"/>
              <a:gd name="connsiteX7692" fmla="*/ 6062792 w 8191242"/>
              <a:gd name="connsiteY7692" fmla="*/ 1690147 h 5359243"/>
              <a:gd name="connsiteX7693" fmla="*/ 6063043 w 8191242"/>
              <a:gd name="connsiteY7693" fmla="*/ 1681590 h 5359243"/>
              <a:gd name="connsiteX7694" fmla="*/ 6065716 w 8191242"/>
              <a:gd name="connsiteY7694" fmla="*/ 1683934 h 5359243"/>
              <a:gd name="connsiteX7695" fmla="*/ 6067240 w 8191242"/>
              <a:gd name="connsiteY7695" fmla="*/ 1679629 h 5359243"/>
              <a:gd name="connsiteX7696" fmla="*/ 6089311 w 8191242"/>
              <a:gd name="connsiteY7696" fmla="*/ 1678556 h 5359243"/>
              <a:gd name="connsiteX7697" fmla="*/ 6089658 w 8191242"/>
              <a:gd name="connsiteY7697" fmla="*/ 1673599 h 5359243"/>
              <a:gd name="connsiteX7698" fmla="*/ 6089495 w 8191242"/>
              <a:gd name="connsiteY7698" fmla="*/ 1673412 h 5359243"/>
              <a:gd name="connsiteX7699" fmla="*/ 6089660 w 8191242"/>
              <a:gd name="connsiteY7699" fmla="*/ 1673575 h 5359243"/>
              <a:gd name="connsiteX7700" fmla="*/ 6089709 w 8191242"/>
              <a:gd name="connsiteY7700" fmla="*/ 1672869 h 5359243"/>
              <a:gd name="connsiteX7701" fmla="*/ 6090424 w 8191242"/>
              <a:gd name="connsiteY7701" fmla="*/ 1674325 h 5359243"/>
              <a:gd name="connsiteX7702" fmla="*/ 6096708 w 8191242"/>
              <a:gd name="connsiteY7702" fmla="*/ 1680501 h 5359243"/>
              <a:gd name="connsiteX7703" fmla="*/ 6102538 w 8191242"/>
              <a:gd name="connsiteY7703" fmla="*/ 1681987 h 5359243"/>
              <a:gd name="connsiteX7704" fmla="*/ 6103382 w 8191242"/>
              <a:gd name="connsiteY7704" fmla="*/ 1681590 h 5359243"/>
              <a:gd name="connsiteX7705" fmla="*/ 6104174 w 8191242"/>
              <a:gd name="connsiteY7705" fmla="*/ 1682403 h 5359243"/>
              <a:gd name="connsiteX7706" fmla="*/ 6108237 w 8191242"/>
              <a:gd name="connsiteY7706" fmla="*/ 1683439 h 5359243"/>
              <a:gd name="connsiteX7707" fmla="*/ 6108702 w 8191242"/>
              <a:gd name="connsiteY7707" fmla="*/ 1683920 h 5359243"/>
              <a:gd name="connsiteX7708" fmla="*/ 6111450 w 8191242"/>
              <a:gd name="connsiteY7708" fmla="*/ 1683663 h 5359243"/>
              <a:gd name="connsiteX7709" fmla="*/ 6111535 w 8191242"/>
              <a:gd name="connsiteY7709" fmla="*/ 1683703 h 5359243"/>
              <a:gd name="connsiteX7710" fmla="*/ 6111004 w 8191242"/>
              <a:gd name="connsiteY7710" fmla="*/ 1680501 h 5359243"/>
              <a:gd name="connsiteX7711" fmla="*/ 6099287 w 8191242"/>
              <a:gd name="connsiteY7711" fmla="*/ 1666482 h 5359243"/>
              <a:gd name="connsiteX7712" fmla="*/ 6093260 w 8191242"/>
              <a:gd name="connsiteY7712" fmla="*/ 1668863 h 5359243"/>
              <a:gd name="connsiteX7713" fmla="*/ 6076923 w 8191242"/>
              <a:gd name="connsiteY7713" fmla="*/ 1672735 h 5359243"/>
              <a:gd name="connsiteX7714" fmla="*/ 6086725 w 8191242"/>
              <a:gd name="connsiteY7714" fmla="*/ 1658214 h 5359243"/>
              <a:gd name="connsiteX7715" fmla="*/ 6091971 w 8191242"/>
              <a:gd name="connsiteY7715" fmla="*/ 1657103 h 5359243"/>
              <a:gd name="connsiteX7716" fmla="*/ 6084183 w 8191242"/>
              <a:gd name="connsiteY7716" fmla="*/ 1646919 h 5359243"/>
              <a:gd name="connsiteX7717" fmla="*/ 6081399 w 8191242"/>
              <a:gd name="connsiteY7717" fmla="*/ 1625650 h 5359243"/>
              <a:gd name="connsiteX7718" fmla="*/ 6079530 w 8191242"/>
              <a:gd name="connsiteY7718" fmla="*/ 1626307 h 5359243"/>
              <a:gd name="connsiteX7719" fmla="*/ 6081491 w 8191242"/>
              <a:gd name="connsiteY7719" fmla="*/ 1626358 h 5359243"/>
              <a:gd name="connsiteX7720" fmla="*/ 7097173 w 8191242"/>
              <a:gd name="connsiteY7720" fmla="*/ 1625178 h 5359243"/>
              <a:gd name="connsiteX7721" fmla="*/ 7103103 w 8191242"/>
              <a:gd name="connsiteY7721" fmla="*/ 1626267 h 5359243"/>
              <a:gd name="connsiteX7722" fmla="*/ 7087613 w 8191242"/>
              <a:gd name="connsiteY7722" fmla="*/ 1657246 h 5359243"/>
              <a:gd name="connsiteX7723" fmla="*/ 7072123 w 8191242"/>
              <a:gd name="connsiteY7723" fmla="*/ 1626267 h 5359243"/>
              <a:gd name="connsiteX7724" fmla="*/ 7097173 w 8191242"/>
              <a:gd name="connsiteY7724" fmla="*/ 1625178 h 5359243"/>
              <a:gd name="connsiteX7725" fmla="*/ 5354748 w 8191242"/>
              <a:gd name="connsiteY7725" fmla="*/ 1624138 h 5359243"/>
              <a:gd name="connsiteX7726" fmla="*/ 5354618 w 8191242"/>
              <a:gd name="connsiteY7726" fmla="*/ 1624722 h 5359243"/>
              <a:gd name="connsiteX7727" fmla="*/ 5354919 w 8191242"/>
              <a:gd name="connsiteY7727" fmla="*/ 1624260 h 5359243"/>
              <a:gd name="connsiteX7728" fmla="*/ 6121415 w 8191242"/>
              <a:gd name="connsiteY7728" fmla="*/ 1624004 h 5359243"/>
              <a:gd name="connsiteX7729" fmla="*/ 6121079 w 8191242"/>
              <a:gd name="connsiteY7729" fmla="*/ 1624158 h 5359243"/>
              <a:gd name="connsiteX7730" fmla="*/ 6122235 w 8191242"/>
              <a:gd name="connsiteY7730" fmla="*/ 1625329 h 5359243"/>
              <a:gd name="connsiteX7731" fmla="*/ 6309170 w 8191242"/>
              <a:gd name="connsiteY7731" fmla="*/ 1618330 h 5359243"/>
              <a:gd name="connsiteX7732" fmla="*/ 6303845 w 8191242"/>
              <a:gd name="connsiteY7732" fmla="*/ 1624720 h 5359243"/>
              <a:gd name="connsiteX7733" fmla="*/ 6295325 w 8191242"/>
              <a:gd name="connsiteY7733" fmla="*/ 1641759 h 5359243"/>
              <a:gd name="connsiteX7734" fmla="*/ 6292066 w 8191242"/>
              <a:gd name="connsiteY7734" fmla="*/ 1629118 h 5359243"/>
              <a:gd name="connsiteX7735" fmla="*/ 6292066 w 8191242"/>
              <a:gd name="connsiteY7735" fmla="*/ 1645884 h 5359243"/>
              <a:gd name="connsiteX7736" fmla="*/ 6292066 w 8191242"/>
              <a:gd name="connsiteY7736" fmla="*/ 1664892 h 5359243"/>
              <a:gd name="connsiteX7737" fmla="*/ 6286233 w 8191242"/>
              <a:gd name="connsiteY7737" fmla="*/ 1645759 h 5359243"/>
              <a:gd name="connsiteX7738" fmla="*/ 6283370 w 8191242"/>
              <a:gd name="connsiteY7738" fmla="*/ 1642332 h 5359243"/>
              <a:gd name="connsiteX7739" fmla="*/ 6282726 w 8191242"/>
              <a:gd name="connsiteY7739" fmla="*/ 1642858 h 5359243"/>
              <a:gd name="connsiteX7740" fmla="*/ 6275472 w 8191242"/>
              <a:gd name="connsiteY7740" fmla="*/ 1645447 h 5359243"/>
              <a:gd name="connsiteX7741" fmla="*/ 6275472 w 8191242"/>
              <a:gd name="connsiteY7741" fmla="*/ 1704908 h 5359243"/>
              <a:gd name="connsiteX7742" fmla="*/ 6269247 w 8191242"/>
              <a:gd name="connsiteY7742" fmla="*/ 1695903 h 5359243"/>
              <a:gd name="connsiteX7743" fmla="*/ 6258875 w 8191242"/>
              <a:gd name="connsiteY7743" fmla="*/ 1656888 h 5359243"/>
              <a:gd name="connsiteX7744" fmla="*/ 6242277 w 8191242"/>
              <a:gd name="connsiteY7744" fmla="*/ 1656888 h 5359243"/>
              <a:gd name="connsiteX7745" fmla="*/ 6243671 w 8191242"/>
              <a:gd name="connsiteY7745" fmla="*/ 1645666 h 5359243"/>
              <a:gd name="connsiteX7746" fmla="*/ 6244202 w 8191242"/>
              <a:gd name="connsiteY7746" fmla="*/ 1644910 h 5359243"/>
              <a:gd name="connsiteX7747" fmla="*/ 6238506 w 8191242"/>
              <a:gd name="connsiteY7747" fmla="*/ 1634014 h 5359243"/>
              <a:gd name="connsiteX7748" fmla="*/ 6227528 w 8191242"/>
              <a:gd name="connsiteY7748" fmla="*/ 1637976 h 5359243"/>
              <a:gd name="connsiteX7749" fmla="*/ 6230809 w 8191242"/>
              <a:gd name="connsiteY7749" fmla="*/ 1642166 h 5359243"/>
              <a:gd name="connsiteX7750" fmla="*/ 6234213 w 8191242"/>
              <a:gd name="connsiteY7750" fmla="*/ 1657922 h 5359243"/>
              <a:gd name="connsiteX7751" fmla="*/ 6234213 w 8191242"/>
              <a:gd name="connsiteY7751" fmla="*/ 1665924 h 5359243"/>
              <a:gd name="connsiteX7752" fmla="*/ 6221102 w 8191242"/>
              <a:gd name="connsiteY7752" fmla="*/ 1665924 h 5359243"/>
              <a:gd name="connsiteX7753" fmla="*/ 6202995 w 8191242"/>
              <a:gd name="connsiteY7753" fmla="*/ 1665924 h 5359243"/>
              <a:gd name="connsiteX7754" fmla="*/ 6202630 w 8191242"/>
              <a:gd name="connsiteY7754" fmla="*/ 1665092 h 5359243"/>
              <a:gd name="connsiteX7755" fmla="*/ 6211018 w 8191242"/>
              <a:gd name="connsiteY7755" fmla="*/ 1654920 h 5359243"/>
              <a:gd name="connsiteX7756" fmla="*/ 6226147 w 8191242"/>
              <a:gd name="connsiteY7756" fmla="*/ 1649919 h 5359243"/>
              <a:gd name="connsiteX7757" fmla="*/ 6221897 w 8191242"/>
              <a:gd name="connsiteY7757" fmla="*/ 1641137 h 5359243"/>
              <a:gd name="connsiteX7758" fmla="*/ 6210166 w 8191242"/>
              <a:gd name="connsiteY7758" fmla="*/ 1649503 h 5359243"/>
              <a:gd name="connsiteX7759" fmla="*/ 6200201 w 8191242"/>
              <a:gd name="connsiteY7759" fmla="*/ 1656612 h 5359243"/>
              <a:gd name="connsiteX7760" fmla="*/ 6199927 w 8191242"/>
              <a:gd name="connsiteY7760" fmla="*/ 1658923 h 5359243"/>
              <a:gd name="connsiteX7761" fmla="*/ 6202630 w 8191242"/>
              <a:gd name="connsiteY7761" fmla="*/ 1665092 h 5359243"/>
              <a:gd name="connsiteX7762" fmla="*/ 6201944 w 8191242"/>
              <a:gd name="connsiteY7762" fmla="*/ 1665924 h 5359243"/>
              <a:gd name="connsiteX7763" fmla="*/ 6202995 w 8191242"/>
              <a:gd name="connsiteY7763" fmla="*/ 1665924 h 5359243"/>
              <a:gd name="connsiteX7764" fmla="*/ 6210011 w 8191242"/>
              <a:gd name="connsiteY7764" fmla="*/ 1681931 h 5359243"/>
              <a:gd name="connsiteX7765" fmla="*/ 6201944 w 8191242"/>
              <a:gd name="connsiteY7765" fmla="*/ 1681931 h 5359243"/>
              <a:gd name="connsiteX7766" fmla="*/ 6190598 w 8191242"/>
              <a:gd name="connsiteY7766" fmla="*/ 1662800 h 5359243"/>
              <a:gd name="connsiteX7767" fmla="*/ 6191461 w 8191242"/>
              <a:gd name="connsiteY7767" fmla="*/ 1661516 h 5359243"/>
              <a:gd name="connsiteX7768" fmla="*/ 6181827 w 8191242"/>
              <a:gd name="connsiteY7768" fmla="*/ 1664993 h 5359243"/>
              <a:gd name="connsiteX7769" fmla="*/ 6185291 w 8191242"/>
              <a:gd name="connsiteY7769" fmla="*/ 1656578 h 5359243"/>
              <a:gd name="connsiteX7770" fmla="*/ 6174715 w 8191242"/>
              <a:gd name="connsiteY7770" fmla="*/ 1654922 h 5359243"/>
              <a:gd name="connsiteX7771" fmla="*/ 6161605 w 8191242"/>
              <a:gd name="connsiteY7771" fmla="*/ 1657922 h 5359243"/>
              <a:gd name="connsiteX7772" fmla="*/ 6153538 w 8191242"/>
              <a:gd name="connsiteY7772" fmla="*/ 1644918 h 5359243"/>
              <a:gd name="connsiteX7773" fmla="*/ 6153192 w 8191242"/>
              <a:gd name="connsiteY7773" fmla="*/ 1644103 h 5359243"/>
              <a:gd name="connsiteX7774" fmla="*/ 6147604 w 8191242"/>
              <a:gd name="connsiteY7774" fmla="*/ 1645848 h 5359243"/>
              <a:gd name="connsiteX7775" fmla="*/ 6149947 w 8191242"/>
              <a:gd name="connsiteY7775" fmla="*/ 1649288 h 5359243"/>
              <a:gd name="connsiteX7776" fmla="*/ 6152421 w 8191242"/>
              <a:gd name="connsiteY7776" fmla="*/ 1664449 h 5359243"/>
              <a:gd name="connsiteX7777" fmla="*/ 6159024 w 8191242"/>
              <a:gd name="connsiteY7777" fmla="*/ 1664025 h 5359243"/>
              <a:gd name="connsiteX7778" fmla="*/ 6168072 w 8191242"/>
              <a:gd name="connsiteY7778" fmla="*/ 1657248 h 5359243"/>
              <a:gd name="connsiteX7779" fmla="*/ 6166543 w 8191242"/>
              <a:gd name="connsiteY7779" fmla="*/ 1662668 h 5359243"/>
              <a:gd name="connsiteX7780" fmla="*/ 6169811 w 8191242"/>
              <a:gd name="connsiteY7780" fmla="*/ 1659210 h 5359243"/>
              <a:gd name="connsiteX7781" fmla="*/ 6194317 w 8191242"/>
              <a:gd name="connsiteY7781" fmla="*/ 1721289 h 5359243"/>
              <a:gd name="connsiteX7782" fmla="*/ 6188139 w 8191242"/>
              <a:gd name="connsiteY7782" fmla="*/ 1733293 h 5359243"/>
              <a:gd name="connsiteX7783" fmla="*/ 6191641 w 8191242"/>
              <a:gd name="connsiteY7783" fmla="*/ 1730822 h 5359243"/>
              <a:gd name="connsiteX7784" fmla="*/ 6216328 w 8191242"/>
              <a:gd name="connsiteY7784" fmla="*/ 1738567 h 5359243"/>
              <a:gd name="connsiteX7785" fmla="*/ 6166955 w 8191242"/>
              <a:gd name="connsiteY7785" fmla="*/ 1754057 h 5359243"/>
              <a:gd name="connsiteX7786" fmla="*/ 6179298 w 8191242"/>
              <a:gd name="connsiteY7786" fmla="*/ 1739535 h 5359243"/>
              <a:gd name="connsiteX7787" fmla="*/ 6186009 w 8191242"/>
              <a:gd name="connsiteY7787" fmla="*/ 1734797 h 5359243"/>
              <a:gd name="connsiteX7788" fmla="*/ 6181221 w 8191242"/>
              <a:gd name="connsiteY7788" fmla="*/ 1712456 h 5359243"/>
              <a:gd name="connsiteX7789" fmla="*/ 6169811 w 8191242"/>
              <a:gd name="connsiteY7789" fmla="*/ 1705679 h 5359243"/>
              <a:gd name="connsiteX7790" fmla="*/ 6166699 w 8191242"/>
              <a:gd name="connsiteY7790" fmla="*/ 1679541 h 5359243"/>
              <a:gd name="connsiteX7791" fmla="*/ 6164587 w 8191242"/>
              <a:gd name="connsiteY7791" fmla="*/ 1668558 h 5359243"/>
              <a:gd name="connsiteX7792" fmla="*/ 6153983 w 8191242"/>
              <a:gd name="connsiteY7792" fmla="*/ 1674025 h 5359243"/>
              <a:gd name="connsiteX7793" fmla="*/ 6154182 w 8191242"/>
              <a:gd name="connsiteY7793" fmla="*/ 1675247 h 5359243"/>
              <a:gd name="connsiteX7794" fmla="*/ 6154061 w 8191242"/>
              <a:gd name="connsiteY7794" fmla="*/ 1704199 h 5359243"/>
              <a:gd name="connsiteX7795" fmla="*/ 6153379 w 8191242"/>
              <a:gd name="connsiteY7795" fmla="*/ 1717867 h 5359243"/>
              <a:gd name="connsiteX7796" fmla="*/ 6158244 w 8191242"/>
              <a:gd name="connsiteY7796" fmla="*/ 1715332 h 5359243"/>
              <a:gd name="connsiteX7797" fmla="*/ 6153313 w 8191242"/>
              <a:gd name="connsiteY7797" fmla="*/ 1719194 h 5359243"/>
              <a:gd name="connsiteX7798" fmla="*/ 6153214 w 8191242"/>
              <a:gd name="connsiteY7798" fmla="*/ 1721172 h 5359243"/>
              <a:gd name="connsiteX7799" fmla="*/ 6152869 w 8191242"/>
              <a:gd name="connsiteY7799" fmla="*/ 1719542 h 5359243"/>
              <a:gd name="connsiteX7800" fmla="*/ 6135218 w 8191242"/>
              <a:gd name="connsiteY7800" fmla="*/ 1733363 h 5359243"/>
              <a:gd name="connsiteX7801" fmla="*/ 6128831 w 8191242"/>
              <a:gd name="connsiteY7801" fmla="*/ 1736346 h 5359243"/>
              <a:gd name="connsiteX7802" fmla="*/ 6131311 w 8191242"/>
              <a:gd name="connsiteY7802" fmla="*/ 1739139 h 5359243"/>
              <a:gd name="connsiteX7803" fmla="*/ 6145469 w 8191242"/>
              <a:gd name="connsiteY7803" fmla="*/ 1779255 h 5359243"/>
              <a:gd name="connsiteX7804" fmla="*/ 6130948 w 8191242"/>
              <a:gd name="connsiteY7804" fmla="*/ 1760377 h 5359243"/>
              <a:gd name="connsiteX7805" fmla="*/ 6124812 w 8191242"/>
              <a:gd name="connsiteY7805" fmla="*/ 1738223 h 5359243"/>
              <a:gd name="connsiteX7806" fmla="*/ 6113710 w 8191242"/>
              <a:gd name="connsiteY7806" fmla="*/ 1743407 h 5359243"/>
              <a:gd name="connsiteX7807" fmla="*/ 6076040 w 8191242"/>
              <a:gd name="connsiteY7807" fmla="*/ 1752416 h 5359243"/>
              <a:gd name="connsiteX7808" fmla="*/ 6081073 w 8191242"/>
              <a:gd name="connsiteY7808" fmla="*/ 1766257 h 5359243"/>
              <a:gd name="connsiteX7809" fmla="*/ 6098228 w 8191242"/>
              <a:gd name="connsiteY7809" fmla="*/ 1786679 h 5359243"/>
              <a:gd name="connsiteX7810" fmla="*/ 6098228 w 8191242"/>
              <a:gd name="connsiteY7810" fmla="*/ 1778609 h 5359243"/>
              <a:gd name="connsiteX7811" fmla="*/ 6103298 w 8191242"/>
              <a:gd name="connsiteY7811" fmla="*/ 1786098 h 5359243"/>
              <a:gd name="connsiteX7812" fmla="*/ 6103400 w 8191242"/>
              <a:gd name="connsiteY7812" fmla="*/ 1786809 h 5359243"/>
              <a:gd name="connsiteX7813" fmla="*/ 6099244 w 8191242"/>
              <a:gd name="connsiteY7813" fmla="*/ 1788695 h 5359243"/>
              <a:gd name="connsiteX7814" fmla="*/ 6081962 w 8191242"/>
              <a:gd name="connsiteY7814" fmla="*/ 1786679 h 5359243"/>
              <a:gd name="connsiteX7815" fmla="*/ 6079929 w 8191242"/>
              <a:gd name="connsiteY7815" fmla="*/ 1766509 h 5359243"/>
              <a:gd name="connsiteX7816" fmla="*/ 6070859 w 8191242"/>
              <a:gd name="connsiteY7816" fmla="*/ 1753654 h 5359243"/>
              <a:gd name="connsiteX7817" fmla="*/ 6069178 w 8191242"/>
              <a:gd name="connsiteY7817" fmla="*/ 1754057 h 5359243"/>
              <a:gd name="connsiteX7818" fmla="*/ 6070530 w 8191242"/>
              <a:gd name="connsiteY7818" fmla="*/ 1753189 h 5359243"/>
              <a:gd name="connsiteX7819" fmla="*/ 6065697 w 8191242"/>
              <a:gd name="connsiteY7819" fmla="*/ 1746340 h 5359243"/>
              <a:gd name="connsiteX7820" fmla="*/ 6057567 w 8191242"/>
              <a:gd name="connsiteY7820" fmla="*/ 1746340 h 5359243"/>
              <a:gd name="connsiteX7821" fmla="*/ 6057567 w 8191242"/>
              <a:gd name="connsiteY7821" fmla="*/ 1751391 h 5359243"/>
              <a:gd name="connsiteX7822" fmla="*/ 6061433 w 8191242"/>
              <a:gd name="connsiteY7822" fmla="*/ 1754540 h 5359243"/>
              <a:gd name="connsiteX7823" fmla="*/ 6057567 w 8191242"/>
              <a:gd name="connsiteY7823" fmla="*/ 1756716 h 5359243"/>
              <a:gd name="connsiteX7824" fmla="*/ 6057567 w 8191242"/>
              <a:gd name="connsiteY7824" fmla="*/ 1758189 h 5359243"/>
              <a:gd name="connsiteX7825" fmla="*/ 6057567 w 8191242"/>
              <a:gd name="connsiteY7825" fmla="*/ 1778609 h 5359243"/>
              <a:gd name="connsiteX7826" fmla="*/ 6051595 w 8191242"/>
              <a:gd name="connsiteY7826" fmla="*/ 1772685 h 5359243"/>
              <a:gd name="connsiteX7827" fmla="*/ 6047975 w 8191242"/>
              <a:gd name="connsiteY7827" fmla="*/ 1764890 h 5359243"/>
              <a:gd name="connsiteX7828" fmla="*/ 6042303 w 8191242"/>
              <a:gd name="connsiteY7828" fmla="*/ 1767394 h 5359243"/>
              <a:gd name="connsiteX7829" fmla="*/ 6004678 w 8191242"/>
              <a:gd name="connsiteY7829" fmla="*/ 1786487 h 5359243"/>
              <a:gd name="connsiteX7830" fmla="*/ 5962491 w 8191242"/>
              <a:gd name="connsiteY7830" fmla="*/ 1797720 h 5359243"/>
              <a:gd name="connsiteX7831" fmla="*/ 5956761 w 8191242"/>
              <a:gd name="connsiteY7831" fmla="*/ 1796444 h 5359243"/>
              <a:gd name="connsiteX7832" fmla="*/ 5959595 w 8191242"/>
              <a:gd name="connsiteY7832" fmla="*/ 1802490 h 5359243"/>
              <a:gd name="connsiteX7833" fmla="*/ 5947472 w 8191242"/>
              <a:gd name="connsiteY7833" fmla="*/ 1795268 h 5359243"/>
              <a:gd name="connsiteX7834" fmla="*/ 5941462 w 8191242"/>
              <a:gd name="connsiteY7834" fmla="*/ 1805831 h 5359243"/>
              <a:gd name="connsiteX7835" fmla="*/ 5926640 w 8191242"/>
              <a:gd name="connsiteY7835" fmla="*/ 1813443 h 5359243"/>
              <a:gd name="connsiteX7836" fmla="*/ 5916115 w 8191242"/>
              <a:gd name="connsiteY7836" fmla="*/ 1809221 h 5359243"/>
              <a:gd name="connsiteX7837" fmla="*/ 5923601 w 8191242"/>
              <a:gd name="connsiteY7837" fmla="*/ 1794475 h 5359243"/>
              <a:gd name="connsiteX7838" fmla="*/ 5931707 w 8191242"/>
              <a:gd name="connsiteY7838" fmla="*/ 1778500 h 5359243"/>
              <a:gd name="connsiteX7839" fmla="*/ 5941526 w 8191242"/>
              <a:gd name="connsiteY7839" fmla="*/ 1782139 h 5359243"/>
              <a:gd name="connsiteX7840" fmla="*/ 5940233 w 8191242"/>
              <a:gd name="connsiteY7840" fmla="*/ 1779110 h 5359243"/>
              <a:gd name="connsiteX7841" fmla="*/ 5920872 w 8191242"/>
              <a:gd name="connsiteY7841" fmla="*/ 1761830 h 5359243"/>
              <a:gd name="connsiteX7842" fmla="*/ 5924726 w 8191242"/>
              <a:gd name="connsiteY7842" fmla="*/ 1750194 h 5359243"/>
              <a:gd name="connsiteX7843" fmla="*/ 5919122 w 8191242"/>
              <a:gd name="connsiteY7843" fmla="*/ 1747765 h 5359243"/>
              <a:gd name="connsiteX7844" fmla="*/ 5914060 w 8191242"/>
              <a:gd name="connsiteY7844" fmla="*/ 1751422 h 5359243"/>
              <a:gd name="connsiteX7845" fmla="*/ 5912698 w 8191242"/>
              <a:gd name="connsiteY7845" fmla="*/ 1763766 h 5359243"/>
              <a:gd name="connsiteX7846" fmla="*/ 5903117 w 8191242"/>
              <a:gd name="connsiteY7846" fmla="*/ 1744222 h 5359243"/>
              <a:gd name="connsiteX7847" fmla="*/ 5894766 w 8191242"/>
              <a:gd name="connsiteY7847" fmla="*/ 1735160 h 5359243"/>
              <a:gd name="connsiteX7848" fmla="*/ 5894921 w 8191242"/>
              <a:gd name="connsiteY7848" fmla="*/ 1735663 h 5359243"/>
              <a:gd name="connsiteX7849" fmla="*/ 5898793 w 8191242"/>
              <a:gd name="connsiteY7849" fmla="*/ 1754057 h 5359243"/>
              <a:gd name="connsiteX7850" fmla="*/ 5893858 w 8191242"/>
              <a:gd name="connsiteY7850" fmla="*/ 1754954 h 5359243"/>
              <a:gd name="connsiteX7851" fmla="*/ 5896349 w 8191242"/>
              <a:gd name="connsiteY7851" fmla="*/ 1756021 h 5359243"/>
              <a:gd name="connsiteX7852" fmla="*/ 5894091 w 8191242"/>
              <a:gd name="connsiteY7852" fmla="*/ 1777319 h 5359243"/>
              <a:gd name="connsiteX7853" fmla="*/ 5899691 w 8191242"/>
              <a:gd name="connsiteY7853" fmla="*/ 1793642 h 5359243"/>
              <a:gd name="connsiteX7854" fmla="*/ 5900163 w 8191242"/>
              <a:gd name="connsiteY7854" fmla="*/ 1793226 h 5359243"/>
              <a:gd name="connsiteX7855" fmla="*/ 5899276 w 8191242"/>
              <a:gd name="connsiteY7855" fmla="*/ 1786487 h 5359243"/>
              <a:gd name="connsiteX7856" fmla="*/ 5914117 w 8191242"/>
              <a:gd name="connsiteY7856" fmla="*/ 1808419 h 5359243"/>
              <a:gd name="connsiteX7857" fmla="*/ 5903267 w 8191242"/>
              <a:gd name="connsiteY7857" fmla="*/ 1804064 h 5359243"/>
              <a:gd name="connsiteX7858" fmla="*/ 5905384 w 8191242"/>
              <a:gd name="connsiteY7858" fmla="*/ 1810235 h 5359243"/>
              <a:gd name="connsiteX7859" fmla="*/ 5898637 w 8191242"/>
              <a:gd name="connsiteY7859" fmla="*/ 1804141 h 5359243"/>
              <a:gd name="connsiteX7860" fmla="*/ 5896235 w 8191242"/>
              <a:gd name="connsiteY7860" fmla="*/ 1810448 h 5359243"/>
              <a:gd name="connsiteX7861" fmla="*/ 5899276 w 8191242"/>
              <a:gd name="connsiteY7861" fmla="*/ 1818434 h 5359243"/>
              <a:gd name="connsiteX7862" fmla="*/ 5874952 w 8191242"/>
              <a:gd name="connsiteY7862" fmla="*/ 1810448 h 5359243"/>
              <a:gd name="connsiteX7863" fmla="*/ 5883060 w 8191242"/>
              <a:gd name="connsiteY7863" fmla="*/ 1818434 h 5359243"/>
              <a:gd name="connsiteX7864" fmla="*/ 5860764 w 8191242"/>
              <a:gd name="connsiteY7864" fmla="*/ 1837404 h 5359243"/>
              <a:gd name="connsiteX7865" fmla="*/ 5844541 w 8191242"/>
              <a:gd name="connsiteY7865" fmla="*/ 1841399 h 5359243"/>
              <a:gd name="connsiteX7866" fmla="*/ 5843422 w 8191242"/>
              <a:gd name="connsiteY7866" fmla="*/ 1843496 h 5359243"/>
              <a:gd name="connsiteX7867" fmla="*/ 5839550 w 8191242"/>
              <a:gd name="connsiteY7867" fmla="*/ 1844534 h 5359243"/>
              <a:gd name="connsiteX7868" fmla="*/ 5835791 w 8191242"/>
              <a:gd name="connsiteY7868" fmla="*/ 1838788 h 5359243"/>
              <a:gd name="connsiteX7869" fmla="*/ 5833399 w 8191242"/>
              <a:gd name="connsiteY7869" fmla="*/ 1837545 h 5359243"/>
              <a:gd name="connsiteX7870" fmla="*/ 5829337 w 8191242"/>
              <a:gd name="connsiteY7870" fmla="*/ 1831176 h 5359243"/>
              <a:gd name="connsiteX7871" fmla="*/ 5825029 w 8191242"/>
              <a:gd name="connsiteY7871" fmla="*/ 1833124 h 5359243"/>
              <a:gd name="connsiteX7872" fmla="*/ 5821036 w 8191242"/>
              <a:gd name="connsiteY7872" fmla="*/ 1843367 h 5359243"/>
              <a:gd name="connsiteX7873" fmla="*/ 5820761 w 8191242"/>
              <a:gd name="connsiteY7873" fmla="*/ 1843915 h 5359243"/>
              <a:gd name="connsiteX7874" fmla="*/ 5829091 w 8191242"/>
              <a:gd name="connsiteY7874" fmla="*/ 1857319 h 5359243"/>
              <a:gd name="connsiteX7875" fmla="*/ 5720178 w 8191242"/>
              <a:gd name="connsiteY7875" fmla="*/ 1883888 h 5359243"/>
              <a:gd name="connsiteX7876" fmla="*/ 5705746 w 8191242"/>
              <a:gd name="connsiteY7876" fmla="*/ 1891754 h 5359243"/>
              <a:gd name="connsiteX7877" fmla="*/ 5708859 w 8191242"/>
              <a:gd name="connsiteY7877" fmla="*/ 1906075 h 5359243"/>
              <a:gd name="connsiteX7878" fmla="*/ 5719507 w 8191242"/>
              <a:gd name="connsiteY7878" fmla="*/ 1922532 h 5359243"/>
              <a:gd name="connsiteX7879" fmla="*/ 5705954 w 8191242"/>
              <a:gd name="connsiteY7879" fmla="*/ 1908979 h 5359243"/>
              <a:gd name="connsiteX7880" fmla="*/ 5704674 w 8191242"/>
              <a:gd name="connsiteY7880" fmla="*/ 1892338 h 5359243"/>
              <a:gd name="connsiteX7881" fmla="*/ 5676910 w 8191242"/>
              <a:gd name="connsiteY7881" fmla="*/ 1907468 h 5359243"/>
              <a:gd name="connsiteX7882" fmla="*/ 5676910 w 8191242"/>
              <a:gd name="connsiteY7882" fmla="*/ 1922532 h 5359243"/>
              <a:gd name="connsiteX7883" fmla="*/ 5669287 w 8191242"/>
              <a:gd name="connsiteY7883" fmla="*/ 1918781 h 5359243"/>
              <a:gd name="connsiteX7884" fmla="*/ 5668459 w 8191242"/>
              <a:gd name="connsiteY7884" fmla="*/ 1912073 h 5359243"/>
              <a:gd name="connsiteX7885" fmla="*/ 5663455 w 8191242"/>
              <a:gd name="connsiteY7885" fmla="*/ 1914800 h 5359243"/>
              <a:gd name="connsiteX7886" fmla="*/ 5611269 w 8191242"/>
              <a:gd name="connsiteY7886" fmla="*/ 1922719 h 5359243"/>
              <a:gd name="connsiteX7887" fmla="*/ 5611269 w 8191242"/>
              <a:gd name="connsiteY7887" fmla="*/ 1914545 h 5359243"/>
              <a:gd name="connsiteX7888" fmla="*/ 5611269 w 8191242"/>
              <a:gd name="connsiteY7888" fmla="*/ 1907684 h 5359243"/>
              <a:gd name="connsiteX7889" fmla="*/ 5605661 w 8191242"/>
              <a:gd name="connsiteY7889" fmla="*/ 1914791 h 5359243"/>
              <a:gd name="connsiteX7890" fmla="*/ 5604603 w 8191242"/>
              <a:gd name="connsiteY7890" fmla="*/ 1912064 h 5359243"/>
              <a:gd name="connsiteX7891" fmla="*/ 5599167 w 8191242"/>
              <a:gd name="connsiteY7891" fmla="*/ 1911479 h 5359243"/>
              <a:gd name="connsiteX7892" fmla="*/ 5587066 w 8191242"/>
              <a:gd name="connsiteY7892" fmla="*/ 1922719 h 5359243"/>
              <a:gd name="connsiteX7893" fmla="*/ 5578997 w 8191242"/>
              <a:gd name="connsiteY7893" fmla="*/ 1906371 h 5359243"/>
              <a:gd name="connsiteX7894" fmla="*/ 5578997 w 8191242"/>
              <a:gd name="connsiteY7894" fmla="*/ 1939070 h 5359243"/>
              <a:gd name="connsiteX7895" fmla="*/ 5566895 w 8191242"/>
              <a:gd name="connsiteY7895" fmla="*/ 1928851 h 5359243"/>
              <a:gd name="connsiteX7896" fmla="*/ 5562019 w 8191242"/>
              <a:gd name="connsiteY7896" fmla="*/ 1916701 h 5359243"/>
              <a:gd name="connsiteX7897" fmla="*/ 5562741 w 8191242"/>
              <a:gd name="connsiteY7897" fmla="*/ 1939274 h 5359243"/>
              <a:gd name="connsiteX7898" fmla="*/ 5560786 w 8191242"/>
              <a:gd name="connsiteY7898" fmla="*/ 1941524 h 5359243"/>
              <a:gd name="connsiteX7899" fmla="*/ 5564722 w 8191242"/>
              <a:gd name="connsiteY7899" fmla="*/ 1944271 h 5359243"/>
              <a:gd name="connsiteX7900" fmla="*/ 5565737 w 8191242"/>
              <a:gd name="connsiteY7900" fmla="*/ 1955172 h 5359243"/>
              <a:gd name="connsiteX7901" fmla="*/ 5573857 w 8191242"/>
              <a:gd name="connsiteY7901" fmla="*/ 1947245 h 5359243"/>
              <a:gd name="connsiteX7902" fmla="*/ 5595551 w 8191242"/>
              <a:gd name="connsiteY7902" fmla="*/ 1965085 h 5359243"/>
              <a:gd name="connsiteX7903" fmla="*/ 5597945 w 8191242"/>
              <a:gd name="connsiteY7903" fmla="*/ 1968166 h 5359243"/>
              <a:gd name="connsiteX7904" fmla="*/ 5604116 w 8191242"/>
              <a:gd name="connsiteY7904" fmla="*/ 1963633 h 5359243"/>
              <a:gd name="connsiteX7905" fmla="*/ 5600246 w 8191242"/>
              <a:gd name="connsiteY7905" fmla="*/ 1954182 h 5359243"/>
              <a:gd name="connsiteX7906" fmla="*/ 5598865 w 8191242"/>
              <a:gd name="connsiteY7906" fmla="*/ 1938681 h 5359243"/>
              <a:gd name="connsiteX7907" fmla="*/ 5614455 w 8191242"/>
              <a:gd name="connsiteY7907" fmla="*/ 1923456 h 5359243"/>
              <a:gd name="connsiteX7908" fmla="*/ 5622575 w 8191242"/>
              <a:gd name="connsiteY7908" fmla="*/ 1947245 h 5359243"/>
              <a:gd name="connsiteX7909" fmla="*/ 5623916 w 8191242"/>
              <a:gd name="connsiteY7909" fmla="*/ 1951174 h 5359243"/>
              <a:gd name="connsiteX7910" fmla="*/ 5641803 w 8191242"/>
              <a:gd name="connsiteY7910" fmla="*/ 1941184 h 5359243"/>
              <a:gd name="connsiteX7911" fmla="*/ 5685465 w 8191242"/>
              <a:gd name="connsiteY7911" fmla="*/ 1941750 h 5359243"/>
              <a:gd name="connsiteX7912" fmla="*/ 5698102 w 8191242"/>
              <a:gd name="connsiteY7912" fmla="*/ 1953125 h 5359243"/>
              <a:gd name="connsiteX7913" fmla="*/ 5695652 w 8191242"/>
              <a:gd name="connsiteY7913" fmla="*/ 1947245 h 5359243"/>
              <a:gd name="connsiteX7914" fmla="*/ 5701742 w 8191242"/>
              <a:gd name="connsiteY7914" fmla="*/ 1946395 h 5359243"/>
              <a:gd name="connsiteX7915" fmla="*/ 5703135 w 8191242"/>
              <a:gd name="connsiteY7915" fmla="*/ 1943654 h 5359243"/>
              <a:gd name="connsiteX7916" fmla="*/ 5703769 w 8191242"/>
              <a:gd name="connsiteY7916" fmla="*/ 1939314 h 5359243"/>
              <a:gd name="connsiteX7917" fmla="*/ 5703769 w 8191242"/>
              <a:gd name="connsiteY7917" fmla="*/ 1942405 h 5359243"/>
              <a:gd name="connsiteX7918" fmla="*/ 5707074 w 8191242"/>
              <a:gd name="connsiteY7918" fmla="*/ 1935901 h 5359243"/>
              <a:gd name="connsiteX7919" fmla="*/ 5736810 w 8191242"/>
              <a:gd name="connsiteY7919" fmla="*/ 1919294 h 5359243"/>
              <a:gd name="connsiteX7920" fmla="*/ 5751160 w 8191242"/>
              <a:gd name="connsiteY7920" fmla="*/ 1927165 h 5359243"/>
              <a:gd name="connsiteX7921" fmla="*/ 5751472 w 8191242"/>
              <a:gd name="connsiteY7921" fmla="*/ 1926431 h 5359243"/>
              <a:gd name="connsiteX7922" fmla="*/ 5756699 w 8191242"/>
              <a:gd name="connsiteY7922" fmla="*/ 1925949 h 5359243"/>
              <a:gd name="connsiteX7923" fmla="*/ 5763716 w 8191242"/>
              <a:gd name="connsiteY7923" fmla="*/ 1914856 h 5359243"/>
              <a:gd name="connsiteX7924" fmla="*/ 5763651 w 8191242"/>
              <a:gd name="connsiteY7924" fmla="*/ 1914537 h 5359243"/>
              <a:gd name="connsiteX7925" fmla="*/ 5752487 w 8191242"/>
              <a:gd name="connsiteY7925" fmla="*/ 1883811 h 5359243"/>
              <a:gd name="connsiteX7926" fmla="*/ 5769264 w 8191242"/>
              <a:gd name="connsiteY7926" fmla="*/ 1907317 h 5359243"/>
              <a:gd name="connsiteX7927" fmla="*/ 5778895 w 8191242"/>
              <a:gd name="connsiteY7927" fmla="*/ 1896899 h 5359243"/>
              <a:gd name="connsiteX7928" fmla="*/ 5782616 w 8191242"/>
              <a:gd name="connsiteY7928" fmla="*/ 1911760 h 5359243"/>
              <a:gd name="connsiteX7929" fmla="*/ 5782731 w 8191242"/>
              <a:gd name="connsiteY7929" fmla="*/ 1911260 h 5359243"/>
              <a:gd name="connsiteX7930" fmla="*/ 5789564 w 8191242"/>
              <a:gd name="connsiteY7930" fmla="*/ 1932987 h 5359243"/>
              <a:gd name="connsiteX7931" fmla="*/ 5792827 w 8191242"/>
              <a:gd name="connsiteY7931" fmla="*/ 1930646 h 5359243"/>
              <a:gd name="connsiteX7932" fmla="*/ 5790613 w 8191242"/>
              <a:gd name="connsiteY7932" fmla="*/ 1924074 h 5359243"/>
              <a:gd name="connsiteX7933" fmla="*/ 5803088 w 8191242"/>
              <a:gd name="connsiteY7933" fmla="*/ 1896899 h 5359243"/>
              <a:gd name="connsiteX7934" fmla="*/ 5835345 w 8191242"/>
              <a:gd name="connsiteY7934" fmla="*/ 1888847 h 5359243"/>
              <a:gd name="connsiteX7935" fmla="*/ 5859538 w 8191242"/>
              <a:gd name="connsiteY7935" fmla="*/ 1896899 h 5359243"/>
              <a:gd name="connsiteX7936" fmla="*/ 5876153 w 8191242"/>
              <a:gd name="connsiteY7936" fmla="*/ 1891121 h 5359243"/>
              <a:gd name="connsiteX7937" fmla="*/ 5876709 w 8191242"/>
              <a:gd name="connsiteY7937" fmla="*/ 1882607 h 5359243"/>
              <a:gd name="connsiteX7938" fmla="*/ 5887312 w 8191242"/>
              <a:gd name="connsiteY7938" fmla="*/ 1868319 h 5359243"/>
              <a:gd name="connsiteX7939" fmla="*/ 5893759 w 8191242"/>
              <a:gd name="connsiteY7939" fmla="*/ 1884997 h 5359243"/>
              <a:gd name="connsiteX7940" fmla="*/ 5922902 w 8191242"/>
              <a:gd name="connsiteY7940" fmla="*/ 1874861 h 5359243"/>
              <a:gd name="connsiteX7941" fmla="*/ 5920872 w 8191242"/>
              <a:gd name="connsiteY7941" fmla="*/ 1868319 h 5359243"/>
              <a:gd name="connsiteX7942" fmla="*/ 5923412 w 8191242"/>
              <a:gd name="connsiteY7942" fmla="*/ 1867714 h 5359243"/>
              <a:gd name="connsiteX7943" fmla="*/ 5927639 w 8191242"/>
              <a:gd name="connsiteY7943" fmla="*/ 1873214 h 5359243"/>
              <a:gd name="connsiteX7944" fmla="*/ 5938990 w 8191242"/>
              <a:gd name="connsiteY7944" fmla="*/ 1869265 h 5359243"/>
              <a:gd name="connsiteX7945" fmla="*/ 5928616 w 8191242"/>
              <a:gd name="connsiteY7945" fmla="*/ 1858252 h 5359243"/>
              <a:gd name="connsiteX7946" fmla="*/ 5944106 w 8191242"/>
              <a:gd name="connsiteY7946" fmla="*/ 1859318 h 5359243"/>
              <a:gd name="connsiteX7947" fmla="*/ 5952016 w 8191242"/>
              <a:gd name="connsiteY7947" fmla="*/ 1850073 h 5359243"/>
              <a:gd name="connsiteX7948" fmla="*/ 5958636 w 8191242"/>
              <a:gd name="connsiteY7948" fmla="*/ 1863728 h 5359243"/>
              <a:gd name="connsiteX7949" fmla="*/ 5968774 w 8191242"/>
              <a:gd name="connsiteY7949" fmla="*/ 1861602 h 5359243"/>
              <a:gd name="connsiteX7950" fmla="*/ 5968116 w 8191242"/>
              <a:gd name="connsiteY7950" fmla="*/ 1858640 h 5359243"/>
              <a:gd name="connsiteX7951" fmla="*/ 5976119 w 8191242"/>
              <a:gd name="connsiteY7951" fmla="*/ 1859656 h 5359243"/>
              <a:gd name="connsiteX7952" fmla="*/ 5976487 w 8191242"/>
              <a:gd name="connsiteY7952" fmla="*/ 1859983 h 5359243"/>
              <a:gd name="connsiteX7953" fmla="*/ 5983986 w 8191242"/>
              <a:gd name="connsiteY7953" fmla="*/ 1858411 h 5359243"/>
              <a:gd name="connsiteX7954" fmla="*/ 5981120 w 8191242"/>
              <a:gd name="connsiteY7954" fmla="*/ 1853556 h 5359243"/>
              <a:gd name="connsiteX7955" fmla="*/ 5984123 w 8191242"/>
              <a:gd name="connsiteY7955" fmla="*/ 1834243 h 5359243"/>
              <a:gd name="connsiteX7956" fmla="*/ 5987123 w 8191242"/>
              <a:gd name="connsiteY7956" fmla="*/ 1840342 h 5359243"/>
              <a:gd name="connsiteX7957" fmla="*/ 5984167 w 8191242"/>
              <a:gd name="connsiteY7957" fmla="*/ 1858373 h 5359243"/>
              <a:gd name="connsiteX7958" fmla="*/ 5984409 w 8191242"/>
              <a:gd name="connsiteY7958" fmla="*/ 1858322 h 5359243"/>
              <a:gd name="connsiteX7959" fmla="*/ 5990874 w 8191242"/>
              <a:gd name="connsiteY7959" fmla="*/ 1851143 h 5359243"/>
              <a:gd name="connsiteX7960" fmla="*/ 5984123 w 8191242"/>
              <a:gd name="connsiteY7960" fmla="*/ 1817980 h 5359243"/>
              <a:gd name="connsiteX7961" fmla="*/ 6003128 w 8191242"/>
              <a:gd name="connsiteY7961" fmla="*/ 1840342 h 5359243"/>
              <a:gd name="connsiteX7962" fmla="*/ 6009295 w 8191242"/>
              <a:gd name="connsiteY7962" fmla="*/ 1853102 h 5359243"/>
              <a:gd name="connsiteX7963" fmla="*/ 6022161 w 8191242"/>
              <a:gd name="connsiteY7963" fmla="*/ 1850402 h 5359243"/>
              <a:gd name="connsiteX7964" fmla="*/ 6024136 w 8191242"/>
              <a:gd name="connsiteY7964" fmla="*/ 1842375 h 5359243"/>
              <a:gd name="connsiteX7965" fmla="*/ 6024825 w 8191242"/>
              <a:gd name="connsiteY7965" fmla="*/ 1849844 h 5359243"/>
              <a:gd name="connsiteX7966" fmla="*/ 6064149 w 8191242"/>
              <a:gd name="connsiteY7966" fmla="*/ 1841595 h 5359243"/>
              <a:gd name="connsiteX7967" fmla="*/ 6064149 w 8191242"/>
              <a:gd name="connsiteY7967" fmla="*/ 1833899 h 5359243"/>
              <a:gd name="connsiteX7968" fmla="*/ 6064149 w 8191242"/>
              <a:gd name="connsiteY7968" fmla="*/ 1825724 h 5359243"/>
              <a:gd name="connsiteX7969" fmla="*/ 6072861 w 8191242"/>
              <a:gd name="connsiteY7969" fmla="*/ 1825724 h 5359243"/>
              <a:gd name="connsiteX7970" fmla="*/ 6091241 w 8191242"/>
              <a:gd name="connsiteY7970" fmla="*/ 1863662 h 5359243"/>
              <a:gd name="connsiteX7971" fmla="*/ 6091073 w 8191242"/>
              <a:gd name="connsiteY7971" fmla="*/ 1865613 h 5359243"/>
              <a:gd name="connsiteX7972" fmla="*/ 6106502 w 8191242"/>
              <a:gd name="connsiteY7972" fmla="*/ 1857645 h 5359243"/>
              <a:gd name="connsiteX7973" fmla="*/ 6121794 w 8191242"/>
              <a:gd name="connsiteY7973" fmla="*/ 1853719 h 5359243"/>
              <a:gd name="connsiteX7974" fmla="*/ 6118448 w 8191242"/>
              <a:gd name="connsiteY7974" fmla="*/ 1841776 h 5359243"/>
              <a:gd name="connsiteX7975" fmla="*/ 6122487 w 8191242"/>
              <a:gd name="connsiteY7975" fmla="*/ 1827295 h 5359243"/>
              <a:gd name="connsiteX7976" fmla="*/ 6123423 w 8191242"/>
              <a:gd name="connsiteY7976" fmla="*/ 1824091 h 5359243"/>
              <a:gd name="connsiteX7977" fmla="*/ 6111773 w 8191242"/>
              <a:gd name="connsiteY7977" fmla="*/ 1827633 h 5359243"/>
              <a:gd name="connsiteX7978" fmla="*/ 6123881 w 8191242"/>
              <a:gd name="connsiteY7978" fmla="*/ 1822524 h 5359243"/>
              <a:gd name="connsiteX7979" fmla="*/ 6125137 w 8191242"/>
              <a:gd name="connsiteY7979" fmla="*/ 1818227 h 5359243"/>
              <a:gd name="connsiteX7980" fmla="*/ 6129363 w 8191242"/>
              <a:gd name="connsiteY7980" fmla="*/ 1820212 h 5359243"/>
              <a:gd name="connsiteX7981" fmla="*/ 6142839 w 8191242"/>
              <a:gd name="connsiteY7981" fmla="*/ 1814527 h 5359243"/>
              <a:gd name="connsiteX7982" fmla="*/ 6138642 w 8191242"/>
              <a:gd name="connsiteY7982" fmla="*/ 1811176 h 5359243"/>
              <a:gd name="connsiteX7983" fmla="*/ 6141166 w 8191242"/>
              <a:gd name="connsiteY7983" fmla="*/ 1809161 h 5359243"/>
              <a:gd name="connsiteX7984" fmla="*/ 6146457 w 8191242"/>
              <a:gd name="connsiteY7984" fmla="*/ 1813000 h 5359243"/>
              <a:gd name="connsiteX7985" fmla="*/ 6159454 w 8191242"/>
              <a:gd name="connsiteY7985" fmla="*/ 1807518 h 5359243"/>
              <a:gd name="connsiteX7986" fmla="*/ 6159340 w 8191242"/>
              <a:gd name="connsiteY7986" fmla="*/ 1806895 h 5359243"/>
              <a:gd name="connsiteX7987" fmla="*/ 6154798 w 8191242"/>
              <a:gd name="connsiteY7987" fmla="*/ 1803117 h 5359243"/>
              <a:gd name="connsiteX7988" fmla="*/ 6162875 w 8191242"/>
              <a:gd name="connsiteY7988" fmla="*/ 1805132 h 5359243"/>
              <a:gd name="connsiteX7989" fmla="*/ 6163323 w 8191242"/>
              <a:gd name="connsiteY7989" fmla="*/ 1805885 h 5359243"/>
              <a:gd name="connsiteX7990" fmla="*/ 6185104 w 8191242"/>
              <a:gd name="connsiteY7990" fmla="*/ 1796696 h 5359243"/>
              <a:gd name="connsiteX7991" fmla="*/ 6187108 w 8191242"/>
              <a:gd name="connsiteY7991" fmla="*/ 1795060 h 5359243"/>
              <a:gd name="connsiteX7992" fmla="*/ 6187479 w 8191242"/>
              <a:gd name="connsiteY7992" fmla="*/ 1795694 h 5359243"/>
              <a:gd name="connsiteX7993" fmla="*/ 6208151 w 8191242"/>
              <a:gd name="connsiteY7993" fmla="*/ 1786972 h 5359243"/>
              <a:gd name="connsiteX7994" fmla="*/ 6284624 w 8191242"/>
              <a:gd name="connsiteY7994" fmla="*/ 1761163 h 5359243"/>
              <a:gd name="connsiteX7995" fmla="*/ 6282939 w 8191242"/>
              <a:gd name="connsiteY7995" fmla="*/ 1760749 h 5359243"/>
              <a:gd name="connsiteX7996" fmla="*/ 6277130 w 8191242"/>
              <a:gd name="connsiteY7996" fmla="*/ 1763213 h 5359243"/>
              <a:gd name="connsiteX7997" fmla="*/ 6277130 w 8191242"/>
              <a:gd name="connsiteY7997" fmla="*/ 1738317 h 5359243"/>
              <a:gd name="connsiteX7998" fmla="*/ 6290590 w 8191242"/>
              <a:gd name="connsiteY7998" fmla="*/ 1726781 h 5359243"/>
              <a:gd name="connsiteX7999" fmla="*/ 6279196 w 8191242"/>
              <a:gd name="connsiteY7999" fmla="*/ 1710297 h 5359243"/>
              <a:gd name="connsiteX8000" fmla="*/ 6286880 w 8191242"/>
              <a:gd name="connsiteY8000" fmla="*/ 1704906 h 5359243"/>
              <a:gd name="connsiteX8001" fmla="*/ 6292066 w 8191242"/>
              <a:gd name="connsiteY8001" fmla="*/ 1696903 h 5359243"/>
              <a:gd name="connsiteX8002" fmla="*/ 6292066 w 8191242"/>
              <a:gd name="connsiteY8002" fmla="*/ 1725279 h 5359243"/>
              <a:gd name="connsiteX8003" fmla="*/ 6300365 w 8191242"/>
              <a:gd name="connsiteY8003" fmla="*/ 1713424 h 5359243"/>
              <a:gd name="connsiteX8004" fmla="*/ 6300365 w 8191242"/>
              <a:gd name="connsiteY8004" fmla="*/ 1754914 h 5359243"/>
              <a:gd name="connsiteX8005" fmla="*/ 6299313 w 8191242"/>
              <a:gd name="connsiteY8005" fmla="*/ 1756205 h 5359243"/>
              <a:gd name="connsiteX8006" fmla="*/ 6322080 w 8191242"/>
              <a:gd name="connsiteY8006" fmla="*/ 1748521 h 5359243"/>
              <a:gd name="connsiteX8007" fmla="*/ 6315854 w 8191242"/>
              <a:gd name="connsiteY8007" fmla="*/ 1729687 h 5359243"/>
              <a:gd name="connsiteX8008" fmla="*/ 6329408 w 8191242"/>
              <a:gd name="connsiteY8008" fmla="*/ 1740337 h 5359243"/>
              <a:gd name="connsiteX8009" fmla="*/ 6330029 w 8191242"/>
              <a:gd name="connsiteY8009" fmla="*/ 1745220 h 5359243"/>
              <a:gd name="connsiteX8010" fmla="*/ 6354826 w 8191242"/>
              <a:gd name="connsiteY8010" fmla="*/ 1737347 h 5359243"/>
              <a:gd name="connsiteX8011" fmla="*/ 6354578 w 8191242"/>
              <a:gd name="connsiteY8011" fmla="*/ 1736658 h 5359243"/>
              <a:gd name="connsiteX8012" fmla="*/ 6356117 w 8191242"/>
              <a:gd name="connsiteY8012" fmla="*/ 1736936 h 5359243"/>
              <a:gd name="connsiteX8013" fmla="*/ 6381607 w 8191242"/>
              <a:gd name="connsiteY8013" fmla="*/ 1728843 h 5359243"/>
              <a:gd name="connsiteX8014" fmla="*/ 6357725 w 8191242"/>
              <a:gd name="connsiteY8014" fmla="*/ 1707615 h 5359243"/>
              <a:gd name="connsiteX8015" fmla="*/ 6350778 w 8191242"/>
              <a:gd name="connsiteY8015" fmla="*/ 1695692 h 5359243"/>
              <a:gd name="connsiteX8016" fmla="*/ 6335570 w 8191242"/>
              <a:gd name="connsiteY8016" fmla="*/ 1698877 h 5359243"/>
              <a:gd name="connsiteX8017" fmla="*/ 6320882 w 8191242"/>
              <a:gd name="connsiteY8017" fmla="*/ 1703716 h 5359243"/>
              <a:gd name="connsiteX8018" fmla="*/ 6320882 w 8191242"/>
              <a:gd name="connsiteY8018" fmla="*/ 1695972 h 5359243"/>
              <a:gd name="connsiteX8019" fmla="*/ 6320882 w 8191242"/>
              <a:gd name="connsiteY8019" fmla="*/ 1688227 h 5359243"/>
              <a:gd name="connsiteX8020" fmla="*/ 6337232 w 8191242"/>
              <a:gd name="connsiteY8020" fmla="*/ 1688227 h 5359243"/>
              <a:gd name="connsiteX8021" fmla="*/ 6348926 w 8191242"/>
              <a:gd name="connsiteY8021" fmla="*/ 1688227 h 5359243"/>
              <a:gd name="connsiteX8022" fmla="*/ 6348477 w 8191242"/>
              <a:gd name="connsiteY8022" fmla="*/ 1685325 h 5359243"/>
              <a:gd name="connsiteX8023" fmla="*/ 6348473 w 8191242"/>
              <a:gd name="connsiteY8023" fmla="*/ 1685323 h 5359243"/>
              <a:gd name="connsiteX8024" fmla="*/ 6337232 w 8191242"/>
              <a:gd name="connsiteY8024" fmla="*/ 1688227 h 5359243"/>
              <a:gd name="connsiteX8025" fmla="*/ 6347068 w 8191242"/>
              <a:gd name="connsiteY8025" fmla="*/ 1677094 h 5359243"/>
              <a:gd name="connsiteX8026" fmla="*/ 6347209 w 8191242"/>
              <a:gd name="connsiteY8026" fmla="*/ 1677129 h 5359243"/>
              <a:gd name="connsiteX8027" fmla="*/ 6346833 w 8191242"/>
              <a:gd name="connsiteY8027" fmla="*/ 1674700 h 5359243"/>
              <a:gd name="connsiteX8028" fmla="*/ 6348776 w 8191242"/>
              <a:gd name="connsiteY8028" fmla="*/ 1677518 h 5359243"/>
              <a:gd name="connsiteX8029" fmla="*/ 6360735 w 8191242"/>
              <a:gd name="connsiteY8029" fmla="*/ 1680483 h 5359243"/>
              <a:gd name="connsiteX8030" fmla="*/ 6368819 w 8191242"/>
              <a:gd name="connsiteY8030" fmla="*/ 1682740 h 5359243"/>
              <a:gd name="connsiteX8031" fmla="*/ 6363139 w 8191242"/>
              <a:gd name="connsiteY8031" fmla="*/ 1672160 h 5359243"/>
              <a:gd name="connsiteX8032" fmla="*/ 6348048 w 8191242"/>
              <a:gd name="connsiteY8032" fmla="*/ 1673154 h 5359243"/>
              <a:gd name="connsiteX8033" fmla="*/ 6356097 w 8191242"/>
              <a:gd name="connsiteY8033" fmla="*/ 1657276 h 5359243"/>
              <a:gd name="connsiteX8034" fmla="*/ 6340001 w 8191242"/>
              <a:gd name="connsiteY8034" fmla="*/ 1633462 h 5359243"/>
              <a:gd name="connsiteX8035" fmla="*/ 6323904 w 8191242"/>
              <a:gd name="connsiteY8035" fmla="*/ 1649336 h 5359243"/>
              <a:gd name="connsiteX8036" fmla="*/ 6325915 w 8191242"/>
              <a:gd name="connsiteY8036" fmla="*/ 1640406 h 5359243"/>
              <a:gd name="connsiteX8037" fmla="*/ 6322856 w 8191242"/>
              <a:gd name="connsiteY8037" fmla="*/ 1635882 h 5359243"/>
              <a:gd name="connsiteX8038" fmla="*/ 6308109 w 8191242"/>
              <a:gd name="connsiteY8038" fmla="*/ 1641890 h 5359243"/>
              <a:gd name="connsiteX8039" fmla="*/ 6314281 w 8191242"/>
              <a:gd name="connsiteY8039" fmla="*/ 1630757 h 5359243"/>
              <a:gd name="connsiteX8040" fmla="*/ 6317952 w 8191242"/>
              <a:gd name="connsiteY8040" fmla="*/ 1628624 h 5359243"/>
              <a:gd name="connsiteX8041" fmla="*/ 6315854 w 8191242"/>
              <a:gd name="connsiteY8041" fmla="*/ 1625522 h 5359243"/>
              <a:gd name="connsiteX8042" fmla="*/ 6317973 w 8191242"/>
              <a:gd name="connsiteY8042" fmla="*/ 1623133 h 5359243"/>
              <a:gd name="connsiteX8043" fmla="*/ 5983605 w 8191242"/>
              <a:gd name="connsiteY8043" fmla="*/ 1618165 h 5359243"/>
              <a:gd name="connsiteX8044" fmla="*/ 5986704 w 8191242"/>
              <a:gd name="connsiteY8044" fmla="*/ 1624326 h 5359243"/>
              <a:gd name="connsiteX8045" fmla="*/ 5986704 w 8191242"/>
              <a:gd name="connsiteY8045" fmla="*/ 1618971 h 5359243"/>
              <a:gd name="connsiteX8046" fmla="*/ 5773721 w 8191242"/>
              <a:gd name="connsiteY8046" fmla="*/ 1616850 h 5359243"/>
              <a:gd name="connsiteX8047" fmla="*/ 5779346 w 8191242"/>
              <a:gd name="connsiteY8047" fmla="*/ 1623109 h 5359243"/>
              <a:gd name="connsiteX8048" fmla="*/ 5776184 w 8191242"/>
              <a:gd name="connsiteY8048" fmla="*/ 1623603 h 5359243"/>
              <a:gd name="connsiteX8049" fmla="*/ 5773721 w 8191242"/>
              <a:gd name="connsiteY8049" fmla="*/ 1616850 h 5359243"/>
              <a:gd name="connsiteX8050" fmla="*/ 7416830 w 8191242"/>
              <a:gd name="connsiteY8050" fmla="*/ 1615837 h 5359243"/>
              <a:gd name="connsiteX8051" fmla="*/ 7416764 w 8191242"/>
              <a:gd name="connsiteY8051" fmla="*/ 1616373 h 5359243"/>
              <a:gd name="connsiteX8052" fmla="*/ 7416544 w 8191242"/>
              <a:gd name="connsiteY8052" fmla="*/ 1615856 h 5359243"/>
              <a:gd name="connsiteX8053" fmla="*/ 6070559 w 8191242"/>
              <a:gd name="connsiteY8053" fmla="*/ 1607034 h 5359243"/>
              <a:gd name="connsiteX8054" fmla="*/ 6048622 w 8191242"/>
              <a:gd name="connsiteY8054" fmla="*/ 1609350 h 5359243"/>
              <a:gd name="connsiteX8055" fmla="*/ 6065205 w 8191242"/>
              <a:gd name="connsiteY8055" fmla="*/ 1625650 h 5359243"/>
              <a:gd name="connsiteX8056" fmla="*/ 6073303 w 8191242"/>
              <a:gd name="connsiteY8056" fmla="*/ 1609732 h 5359243"/>
              <a:gd name="connsiteX8057" fmla="*/ 5419639 w 8191242"/>
              <a:gd name="connsiteY8057" fmla="*/ 1606621 h 5359243"/>
              <a:gd name="connsiteX8058" fmla="*/ 5420141 w 8191242"/>
              <a:gd name="connsiteY8058" fmla="*/ 1612644 h 5359243"/>
              <a:gd name="connsiteX8059" fmla="*/ 5426149 w 8191242"/>
              <a:gd name="connsiteY8059" fmla="*/ 1622927 h 5359243"/>
              <a:gd name="connsiteX8060" fmla="*/ 5420519 w 8191242"/>
              <a:gd name="connsiteY8060" fmla="*/ 1607312 h 5359243"/>
              <a:gd name="connsiteX8061" fmla="*/ 5394411 w 8191242"/>
              <a:gd name="connsiteY8061" fmla="*/ 1606572 h 5359243"/>
              <a:gd name="connsiteX8062" fmla="*/ 5392189 w 8191242"/>
              <a:gd name="connsiteY8062" fmla="*/ 1607342 h 5359243"/>
              <a:gd name="connsiteX8063" fmla="*/ 5392924 w 8191242"/>
              <a:gd name="connsiteY8063" fmla="*/ 1610505 h 5359243"/>
              <a:gd name="connsiteX8064" fmla="*/ 5405021 w 8191242"/>
              <a:gd name="connsiteY8064" fmla="*/ 1635416 h 5359243"/>
              <a:gd name="connsiteX8065" fmla="*/ 5410699 w 8191242"/>
              <a:gd name="connsiteY8065" fmla="*/ 1655614 h 5359243"/>
              <a:gd name="connsiteX8066" fmla="*/ 5412867 w 8191242"/>
              <a:gd name="connsiteY8066" fmla="*/ 1655434 h 5359243"/>
              <a:gd name="connsiteX8067" fmla="*/ 5417117 w 8191242"/>
              <a:gd name="connsiteY8067" fmla="*/ 1651898 h 5359243"/>
              <a:gd name="connsiteX8068" fmla="*/ 5411069 w 8191242"/>
              <a:gd name="connsiteY8068" fmla="*/ 1640826 h 5359243"/>
              <a:gd name="connsiteX8069" fmla="*/ 5419133 w 8191242"/>
              <a:gd name="connsiteY8069" fmla="*/ 1648878 h 5359243"/>
              <a:gd name="connsiteX8070" fmla="*/ 5419714 w 8191242"/>
              <a:gd name="connsiteY8070" fmla="*/ 1632069 h 5359243"/>
              <a:gd name="connsiteX8071" fmla="*/ 5400832 w 8191242"/>
              <a:gd name="connsiteY8071" fmla="*/ 1607884 h 5359243"/>
              <a:gd name="connsiteX8072" fmla="*/ 5400199 w 8191242"/>
              <a:gd name="connsiteY8072" fmla="*/ 1607903 h 5359243"/>
              <a:gd name="connsiteX8073" fmla="*/ 5394411 w 8191242"/>
              <a:gd name="connsiteY8073" fmla="*/ 1606572 h 5359243"/>
              <a:gd name="connsiteX8074" fmla="*/ 6093000 w 8191242"/>
              <a:gd name="connsiteY8074" fmla="*/ 1604666 h 5359243"/>
              <a:gd name="connsiteX8075" fmla="*/ 6074201 w 8191242"/>
              <a:gd name="connsiteY8075" fmla="*/ 1606650 h 5359243"/>
              <a:gd name="connsiteX8076" fmla="*/ 6080892 w 8191242"/>
              <a:gd name="connsiteY8076" fmla="*/ 1616199 h 5359243"/>
              <a:gd name="connsiteX8077" fmla="*/ 6085656 w 8191242"/>
              <a:gd name="connsiteY8077" fmla="*/ 1625425 h 5359243"/>
              <a:gd name="connsiteX8078" fmla="*/ 6093310 w 8191242"/>
              <a:gd name="connsiteY8078" fmla="*/ 1623696 h 5359243"/>
              <a:gd name="connsiteX8079" fmla="*/ 6091256 w 8191242"/>
              <a:gd name="connsiteY8079" fmla="*/ 1617342 h 5359243"/>
              <a:gd name="connsiteX8080" fmla="*/ 6097065 w 8191242"/>
              <a:gd name="connsiteY8080" fmla="*/ 1612350 h 5359243"/>
              <a:gd name="connsiteX8081" fmla="*/ 6107002 w 8191242"/>
              <a:gd name="connsiteY8081" fmla="*/ 1603188 h 5359243"/>
              <a:gd name="connsiteX8082" fmla="*/ 6096269 w 8191242"/>
              <a:gd name="connsiteY8082" fmla="*/ 1604321 h 5359243"/>
              <a:gd name="connsiteX8083" fmla="*/ 6098033 w 8191242"/>
              <a:gd name="connsiteY8083" fmla="*/ 1605360 h 5359243"/>
              <a:gd name="connsiteX8084" fmla="*/ 6099001 w 8191242"/>
              <a:gd name="connsiteY8084" fmla="*/ 1609354 h 5359243"/>
              <a:gd name="connsiteX8085" fmla="*/ 6115337 w 8191242"/>
              <a:gd name="connsiteY8085" fmla="*/ 1618340 h 5359243"/>
              <a:gd name="connsiteX8086" fmla="*/ 6115645 w 8191242"/>
              <a:gd name="connsiteY8086" fmla="*/ 1618651 h 5359243"/>
              <a:gd name="connsiteX8087" fmla="*/ 6117803 w 8191242"/>
              <a:gd name="connsiteY8087" fmla="*/ 1618164 h 5359243"/>
              <a:gd name="connsiteX8088" fmla="*/ 6117757 w 8191242"/>
              <a:gd name="connsiteY8088" fmla="*/ 1618091 h 5359243"/>
              <a:gd name="connsiteX8089" fmla="*/ 6109650 w 8191242"/>
              <a:gd name="connsiteY8089" fmla="*/ 1609355 h 5359243"/>
              <a:gd name="connsiteX8090" fmla="*/ 5959095 w 8191242"/>
              <a:gd name="connsiteY8090" fmla="*/ 1602664 h 5359243"/>
              <a:gd name="connsiteX8091" fmla="*/ 5967091 w 8191242"/>
              <a:gd name="connsiteY8091" fmla="*/ 1602664 h 5359243"/>
              <a:gd name="connsiteX8092" fmla="*/ 5975085 w 8191242"/>
              <a:gd name="connsiteY8092" fmla="*/ 1634989 h 5359243"/>
              <a:gd name="connsiteX8093" fmla="*/ 5944299 w 8191242"/>
              <a:gd name="connsiteY8093" fmla="*/ 1639434 h 5359243"/>
              <a:gd name="connsiteX8094" fmla="*/ 5944938 w 8191242"/>
              <a:gd name="connsiteY8094" fmla="*/ 1640881 h 5359243"/>
              <a:gd name="connsiteX8095" fmla="*/ 5942981 w 8191242"/>
              <a:gd name="connsiteY8095" fmla="*/ 1639625 h 5359243"/>
              <a:gd name="connsiteX8096" fmla="*/ 5941540 w 8191242"/>
              <a:gd name="connsiteY8096" fmla="*/ 1639833 h 5359243"/>
              <a:gd name="connsiteX8097" fmla="*/ 5939296 w 8191242"/>
              <a:gd name="connsiteY8097" fmla="*/ 1644238 h 5359243"/>
              <a:gd name="connsiteX8098" fmla="*/ 5935912 w 8191242"/>
              <a:gd name="connsiteY8098" fmla="*/ 1667731 h 5359243"/>
              <a:gd name="connsiteX8099" fmla="*/ 5936009 w 8191242"/>
              <a:gd name="connsiteY8099" fmla="*/ 1670007 h 5359243"/>
              <a:gd name="connsiteX8100" fmla="*/ 5931902 w 8191242"/>
              <a:gd name="connsiteY8100" fmla="*/ 1652241 h 5359243"/>
              <a:gd name="connsiteX8101" fmla="*/ 5927779 w 8191242"/>
              <a:gd name="connsiteY8101" fmla="*/ 1641820 h 5359243"/>
              <a:gd name="connsiteX8102" fmla="*/ 5919123 w 8191242"/>
              <a:gd name="connsiteY8102" fmla="*/ 1643070 h 5359243"/>
              <a:gd name="connsiteX8103" fmla="*/ 5923903 w 8191242"/>
              <a:gd name="connsiteY8103" fmla="*/ 1632025 h 5359243"/>
              <a:gd name="connsiteX8104" fmla="*/ 5920872 w 8191242"/>
              <a:gd name="connsiteY8104" fmla="*/ 1624361 h 5359243"/>
              <a:gd name="connsiteX8105" fmla="*/ 5926472 w 8191242"/>
              <a:gd name="connsiteY8105" fmla="*/ 1626091 h 5359243"/>
              <a:gd name="connsiteX8106" fmla="*/ 5926993 w 8191242"/>
              <a:gd name="connsiteY8106" fmla="*/ 1624886 h 5359243"/>
              <a:gd name="connsiteX8107" fmla="*/ 5927011 w 8191242"/>
              <a:gd name="connsiteY8107" fmla="*/ 1626258 h 5359243"/>
              <a:gd name="connsiteX8108" fmla="*/ 5930899 w 8191242"/>
              <a:gd name="connsiteY8108" fmla="*/ 1627459 h 5359243"/>
              <a:gd name="connsiteX8109" fmla="*/ 5928894 w 8191242"/>
              <a:gd name="connsiteY8109" fmla="*/ 1624361 h 5359243"/>
              <a:gd name="connsiteX8110" fmla="*/ 5930513 w 8191242"/>
              <a:gd name="connsiteY8110" fmla="*/ 1625119 h 5359243"/>
              <a:gd name="connsiteX8111" fmla="*/ 5927119 w 8191242"/>
              <a:gd name="connsiteY8111" fmla="*/ 1618826 h 5359243"/>
              <a:gd name="connsiteX8112" fmla="*/ 5951101 w 8191242"/>
              <a:gd name="connsiteY8112" fmla="*/ 1626908 h 5359243"/>
              <a:gd name="connsiteX8113" fmla="*/ 5959095 w 8191242"/>
              <a:gd name="connsiteY8113" fmla="*/ 1602664 h 5359243"/>
              <a:gd name="connsiteX8114" fmla="*/ 5769615 w 8191242"/>
              <a:gd name="connsiteY8114" fmla="*/ 1600512 h 5359243"/>
              <a:gd name="connsiteX8115" fmla="*/ 5770080 w 8191242"/>
              <a:gd name="connsiteY8115" fmla="*/ 1602441 h 5359243"/>
              <a:gd name="connsiteX8116" fmla="*/ 5770250 w 8191242"/>
              <a:gd name="connsiteY8116" fmla="*/ 1602792 h 5359243"/>
              <a:gd name="connsiteX8117" fmla="*/ 5771003 w 8191242"/>
              <a:gd name="connsiteY8117" fmla="*/ 1601098 h 5359243"/>
              <a:gd name="connsiteX8118" fmla="*/ 5576384 w 8191242"/>
              <a:gd name="connsiteY8118" fmla="*/ 1599764 h 5359243"/>
              <a:gd name="connsiteX8119" fmla="*/ 5570153 w 8191242"/>
              <a:gd name="connsiteY8119" fmla="*/ 1600464 h 5359243"/>
              <a:gd name="connsiteX8120" fmla="*/ 5570966 w 8191242"/>
              <a:gd name="connsiteY8120" fmla="*/ 1602452 h 5359243"/>
              <a:gd name="connsiteX8121" fmla="*/ 5572352 w 8191242"/>
              <a:gd name="connsiteY8121" fmla="*/ 1616669 h 5359243"/>
              <a:gd name="connsiteX8122" fmla="*/ 5562353 w 8191242"/>
              <a:gd name="connsiteY8122" fmla="*/ 1601693 h 5359243"/>
              <a:gd name="connsiteX8123" fmla="*/ 5553199 w 8191242"/>
              <a:gd name="connsiteY8123" fmla="*/ 1603538 h 5359243"/>
              <a:gd name="connsiteX8124" fmla="*/ 5550494 w 8191242"/>
              <a:gd name="connsiteY8124" fmla="*/ 1602308 h 5359243"/>
              <a:gd name="connsiteX8125" fmla="*/ 5552973 w 8191242"/>
              <a:gd name="connsiteY8125" fmla="*/ 1612699 h 5359243"/>
              <a:gd name="connsiteX8126" fmla="*/ 5564288 w 8191242"/>
              <a:gd name="connsiteY8126" fmla="*/ 1607941 h 5359243"/>
              <a:gd name="connsiteX8127" fmla="*/ 5569328 w 8191242"/>
              <a:gd name="connsiteY8127" fmla="*/ 1624046 h 5359243"/>
              <a:gd name="connsiteX8128" fmla="*/ 5573383 w 8191242"/>
              <a:gd name="connsiteY8128" fmla="*/ 1629935 h 5359243"/>
              <a:gd name="connsiteX8129" fmla="*/ 5572357 w 8191242"/>
              <a:gd name="connsiteY8129" fmla="*/ 1618655 h 5359243"/>
              <a:gd name="connsiteX8130" fmla="*/ 5587846 w 8191242"/>
              <a:gd name="connsiteY8130" fmla="*/ 1649634 h 5359243"/>
              <a:gd name="connsiteX8131" fmla="*/ 5574293 w 8191242"/>
              <a:gd name="connsiteY8131" fmla="*/ 1639954 h 5359243"/>
              <a:gd name="connsiteX8132" fmla="*/ 5573723 w 8191242"/>
              <a:gd name="connsiteY8132" fmla="*/ 1633675 h 5359243"/>
              <a:gd name="connsiteX8133" fmla="*/ 5568320 w 8191242"/>
              <a:gd name="connsiteY8133" fmla="*/ 1628449 h 5359243"/>
              <a:gd name="connsiteX8134" fmla="*/ 5564925 w 8191242"/>
              <a:gd name="connsiteY8134" fmla="*/ 1627496 h 5359243"/>
              <a:gd name="connsiteX8135" fmla="*/ 5565295 w 8191242"/>
              <a:gd name="connsiteY8135" fmla="*/ 1633781 h 5359243"/>
              <a:gd name="connsiteX8136" fmla="*/ 5567690 w 8191242"/>
              <a:gd name="connsiteY8136" fmla="*/ 1642714 h 5359243"/>
              <a:gd name="connsiteX8137" fmla="*/ 5570370 w 8191242"/>
              <a:gd name="connsiteY8137" fmla="*/ 1650888 h 5359243"/>
              <a:gd name="connsiteX8138" fmla="*/ 5574722 w 8191242"/>
              <a:gd name="connsiteY8138" fmla="*/ 1648535 h 5359243"/>
              <a:gd name="connsiteX8139" fmla="*/ 5585129 w 8191242"/>
              <a:gd name="connsiteY8139" fmla="*/ 1649503 h 5359243"/>
              <a:gd name="connsiteX8140" fmla="*/ 5573512 w 8191242"/>
              <a:gd name="connsiteY8140" fmla="*/ 1655312 h 5359243"/>
              <a:gd name="connsiteX8141" fmla="*/ 5571966 w 8191242"/>
              <a:gd name="connsiteY8141" fmla="*/ 1655754 h 5359243"/>
              <a:gd name="connsiteX8142" fmla="*/ 5572352 w 8191242"/>
              <a:gd name="connsiteY8142" fmla="*/ 1656931 h 5359243"/>
              <a:gd name="connsiteX8143" fmla="*/ 5571350 w 8191242"/>
              <a:gd name="connsiteY8143" fmla="*/ 1655929 h 5359243"/>
              <a:gd name="connsiteX8144" fmla="*/ 5563347 w 8191242"/>
              <a:gd name="connsiteY8144" fmla="*/ 1658216 h 5359243"/>
              <a:gd name="connsiteX8145" fmla="*/ 5563012 w 8191242"/>
              <a:gd name="connsiteY8145" fmla="*/ 1661572 h 5359243"/>
              <a:gd name="connsiteX8146" fmla="*/ 5565422 w 8191242"/>
              <a:gd name="connsiteY8146" fmla="*/ 1663220 h 5359243"/>
              <a:gd name="connsiteX8147" fmla="*/ 5569328 w 8191242"/>
              <a:gd name="connsiteY8147" fmla="*/ 1677060 h 5359243"/>
              <a:gd name="connsiteX8148" fmla="*/ 5568769 w 8191242"/>
              <a:gd name="connsiteY8148" fmla="*/ 1689357 h 5359243"/>
              <a:gd name="connsiteX8149" fmla="*/ 5586562 w 8191242"/>
              <a:gd name="connsiteY8149" fmla="*/ 1724890 h 5359243"/>
              <a:gd name="connsiteX8150" fmla="*/ 5588170 w 8191242"/>
              <a:gd name="connsiteY8150" fmla="*/ 1725147 h 5359243"/>
              <a:gd name="connsiteX8151" fmla="*/ 5588888 w 8191242"/>
              <a:gd name="connsiteY8151" fmla="*/ 1725065 h 5359243"/>
              <a:gd name="connsiteX8152" fmla="*/ 5591505 w 8191242"/>
              <a:gd name="connsiteY8152" fmla="*/ 1701547 h 5359243"/>
              <a:gd name="connsiteX8153" fmla="*/ 5589001 w 8191242"/>
              <a:gd name="connsiteY8153" fmla="*/ 1684046 h 5359243"/>
              <a:gd name="connsiteX8154" fmla="*/ 5586993 w 8191242"/>
              <a:gd name="connsiteY8154" fmla="*/ 1677988 h 5359243"/>
              <a:gd name="connsiteX8155" fmla="*/ 5584944 w 8191242"/>
              <a:gd name="connsiteY8155" fmla="*/ 1690295 h 5359243"/>
              <a:gd name="connsiteX8156" fmla="*/ 5587846 w 8191242"/>
              <a:gd name="connsiteY8156" fmla="*/ 1707722 h 5359243"/>
              <a:gd name="connsiteX8157" fmla="*/ 5572357 w 8191242"/>
              <a:gd name="connsiteY8157" fmla="*/ 1681581 h 5359243"/>
              <a:gd name="connsiteX8158" fmla="*/ 5585698 w 8191242"/>
              <a:gd name="connsiteY8158" fmla="*/ 1674078 h 5359243"/>
              <a:gd name="connsiteX8159" fmla="*/ 5580102 w 8191242"/>
              <a:gd name="connsiteY8159" fmla="*/ 1657197 h 5359243"/>
              <a:gd name="connsiteX8160" fmla="*/ 5597120 w 8191242"/>
              <a:gd name="connsiteY8160" fmla="*/ 1657197 h 5359243"/>
              <a:gd name="connsiteX8161" fmla="*/ 5599796 w 8191242"/>
              <a:gd name="connsiteY8161" fmla="*/ 1657197 h 5359243"/>
              <a:gd name="connsiteX8162" fmla="*/ 5597512 w 8191242"/>
              <a:gd name="connsiteY8162" fmla="*/ 1651331 h 5359243"/>
              <a:gd name="connsiteX8163" fmla="*/ 5592874 w 8191242"/>
              <a:gd name="connsiteY8163" fmla="*/ 1649503 h 5359243"/>
              <a:gd name="connsiteX8164" fmla="*/ 5594417 w 8191242"/>
              <a:gd name="connsiteY8164" fmla="*/ 1639700 h 5359243"/>
              <a:gd name="connsiteX8165" fmla="*/ 5594472 w 8191242"/>
              <a:gd name="connsiteY8165" fmla="*/ 1639713 h 5359243"/>
              <a:gd name="connsiteX8166" fmla="*/ 5594381 w 8191242"/>
              <a:gd name="connsiteY8166" fmla="*/ 1639316 h 5359243"/>
              <a:gd name="connsiteX8167" fmla="*/ 5595343 w 8191242"/>
              <a:gd name="connsiteY8167" fmla="*/ 1638419 h 5359243"/>
              <a:gd name="connsiteX8168" fmla="*/ 5592205 w 8191242"/>
              <a:gd name="connsiteY8168" fmla="*/ 1631842 h 5359243"/>
              <a:gd name="connsiteX8169" fmla="*/ 5586104 w 8191242"/>
              <a:gd name="connsiteY8169" fmla="*/ 1615994 h 5359243"/>
              <a:gd name="connsiteX8170" fmla="*/ 5585457 w 8191242"/>
              <a:gd name="connsiteY8170" fmla="*/ 1615994 h 5359243"/>
              <a:gd name="connsiteX8171" fmla="*/ 5580417 w 8191242"/>
              <a:gd name="connsiteY8171" fmla="*/ 1615994 h 5359243"/>
              <a:gd name="connsiteX8172" fmla="*/ 5576384 w 8191242"/>
              <a:gd name="connsiteY8172" fmla="*/ 1599764 h 5359243"/>
              <a:gd name="connsiteX8173" fmla="*/ 6144478 w 8191242"/>
              <a:gd name="connsiteY8173" fmla="*/ 1597217 h 5359243"/>
              <a:gd name="connsiteX8174" fmla="*/ 6119532 w 8191242"/>
              <a:gd name="connsiteY8174" fmla="*/ 1601865 h 5359243"/>
              <a:gd name="connsiteX8175" fmla="*/ 6118776 w 8191242"/>
              <a:gd name="connsiteY8175" fmla="*/ 1601945 h 5359243"/>
              <a:gd name="connsiteX8176" fmla="*/ 6120299 w 8191242"/>
              <a:gd name="connsiteY8176" fmla="*/ 1604987 h 5359243"/>
              <a:gd name="connsiteX8177" fmla="*/ 6129011 w 8191242"/>
              <a:gd name="connsiteY8177" fmla="*/ 1609058 h 5359243"/>
              <a:gd name="connsiteX8178" fmla="*/ 6134598 w 8191242"/>
              <a:gd name="connsiteY8178" fmla="*/ 1614370 h 5359243"/>
              <a:gd name="connsiteX8179" fmla="*/ 6139481 w 8191242"/>
              <a:gd name="connsiteY8179" fmla="*/ 1613267 h 5359243"/>
              <a:gd name="connsiteX8180" fmla="*/ 6141597 w 8191242"/>
              <a:gd name="connsiteY8180" fmla="*/ 1608357 h 5359243"/>
              <a:gd name="connsiteX8181" fmla="*/ 5660396 w 8191242"/>
              <a:gd name="connsiteY8181" fmla="*/ 1597108 h 5359243"/>
              <a:gd name="connsiteX8182" fmla="*/ 5657074 w 8191242"/>
              <a:gd name="connsiteY8182" fmla="*/ 1598031 h 5359243"/>
              <a:gd name="connsiteX8183" fmla="*/ 5657587 w 8191242"/>
              <a:gd name="connsiteY8183" fmla="*/ 1598622 h 5359243"/>
              <a:gd name="connsiteX8184" fmla="*/ 5662614 w 8191242"/>
              <a:gd name="connsiteY8184" fmla="*/ 1609735 h 5359243"/>
              <a:gd name="connsiteX8185" fmla="*/ 6160802 w 8191242"/>
              <a:gd name="connsiteY8185" fmla="*/ 1596770 h 5359243"/>
              <a:gd name="connsiteX8186" fmla="*/ 6178773 w 8191242"/>
              <a:gd name="connsiteY8186" fmla="*/ 1601127 h 5359243"/>
              <a:gd name="connsiteX8187" fmla="*/ 6153214 w 8191242"/>
              <a:gd name="connsiteY8187" fmla="*/ 1601127 h 5359243"/>
              <a:gd name="connsiteX8188" fmla="*/ 6160802 w 8191242"/>
              <a:gd name="connsiteY8188" fmla="*/ 1596770 h 5359243"/>
              <a:gd name="connsiteX8189" fmla="*/ 5305641 w 8191242"/>
              <a:gd name="connsiteY8189" fmla="*/ 1596558 h 5359243"/>
              <a:gd name="connsiteX8190" fmla="*/ 5300920 w 8191242"/>
              <a:gd name="connsiteY8190" fmla="*/ 1603752 h 5359243"/>
              <a:gd name="connsiteX8191" fmla="*/ 5306235 w 8191242"/>
              <a:gd name="connsiteY8191" fmla="*/ 1608618 h 5359243"/>
              <a:gd name="connsiteX8192" fmla="*/ 5306109 w 8191242"/>
              <a:gd name="connsiteY8192" fmla="*/ 1617047 h 5359243"/>
              <a:gd name="connsiteX8193" fmla="*/ 5305392 w 8191242"/>
              <a:gd name="connsiteY8193" fmla="*/ 1617529 h 5359243"/>
              <a:gd name="connsiteX8194" fmla="*/ 5309214 w 8191242"/>
              <a:gd name="connsiteY8194" fmla="*/ 1622605 h 5359243"/>
              <a:gd name="connsiteX8195" fmla="*/ 5313292 w 8191242"/>
              <a:gd name="connsiteY8195" fmla="*/ 1620695 h 5359243"/>
              <a:gd name="connsiteX8196" fmla="*/ 5321986 w 8191242"/>
              <a:gd name="connsiteY8196" fmla="*/ 1615915 h 5359243"/>
              <a:gd name="connsiteX8197" fmla="*/ 5322014 w 8191242"/>
              <a:gd name="connsiteY8197" fmla="*/ 1614774 h 5359243"/>
              <a:gd name="connsiteX8198" fmla="*/ 5316780 w 8191242"/>
              <a:gd name="connsiteY8198" fmla="*/ 1601127 h 5359243"/>
              <a:gd name="connsiteX8199" fmla="*/ 5322235 w 8191242"/>
              <a:gd name="connsiteY8199" fmla="*/ 1605809 h 5359243"/>
              <a:gd name="connsiteX8200" fmla="*/ 5322363 w 8191242"/>
              <a:gd name="connsiteY8200" fmla="*/ 1600565 h 5359243"/>
              <a:gd name="connsiteX8201" fmla="*/ 6383274 w 8191242"/>
              <a:gd name="connsiteY8201" fmla="*/ 1594736 h 5359243"/>
              <a:gd name="connsiteX8202" fmla="*/ 6385052 w 8191242"/>
              <a:gd name="connsiteY8202" fmla="*/ 1601745 h 5359243"/>
              <a:gd name="connsiteX8203" fmla="*/ 6378828 w 8191242"/>
              <a:gd name="connsiteY8203" fmla="*/ 1597656 h 5359243"/>
              <a:gd name="connsiteX8204" fmla="*/ 6382286 w 8191242"/>
              <a:gd name="connsiteY8204" fmla="*/ 1590844 h 5359243"/>
              <a:gd name="connsiteX8205" fmla="*/ 6385052 w 8191242"/>
              <a:gd name="connsiteY8205" fmla="*/ 1593568 h 5359243"/>
              <a:gd name="connsiteX8206" fmla="*/ 6383274 w 8191242"/>
              <a:gd name="connsiteY8206" fmla="*/ 1594736 h 5359243"/>
              <a:gd name="connsiteX8207" fmla="*/ 6218077 w 8191242"/>
              <a:gd name="connsiteY8207" fmla="*/ 1588706 h 5359243"/>
              <a:gd name="connsiteX8208" fmla="*/ 6216488 w 8191242"/>
              <a:gd name="connsiteY8208" fmla="*/ 1589480 h 5359243"/>
              <a:gd name="connsiteX8209" fmla="*/ 6197610 w 8191242"/>
              <a:gd name="connsiteY8209" fmla="*/ 1591417 h 5359243"/>
              <a:gd name="connsiteX8210" fmla="*/ 6198033 w 8191242"/>
              <a:gd name="connsiteY8210" fmla="*/ 1588714 h 5359243"/>
              <a:gd name="connsiteX8211" fmla="*/ 6162012 w 8191242"/>
              <a:gd name="connsiteY8211" fmla="*/ 1593948 h 5359243"/>
              <a:gd name="connsiteX8212" fmla="*/ 6149039 w 8191242"/>
              <a:gd name="connsiteY8212" fmla="*/ 1596366 h 5359243"/>
              <a:gd name="connsiteX8213" fmla="*/ 6149947 w 8191242"/>
              <a:gd name="connsiteY8213" fmla="*/ 1597125 h 5359243"/>
              <a:gd name="connsiteX8214" fmla="*/ 6153214 w 8191242"/>
              <a:gd name="connsiteY8214" fmla="*/ 1617342 h 5359243"/>
              <a:gd name="connsiteX8215" fmla="*/ 6137725 w 8191242"/>
              <a:gd name="connsiteY8215" fmla="*/ 1617342 h 5359243"/>
              <a:gd name="connsiteX8216" fmla="*/ 6138129 w 8191242"/>
              <a:gd name="connsiteY8216" fmla="*/ 1616403 h 5359243"/>
              <a:gd name="connsiteX8217" fmla="*/ 6137187 w 8191242"/>
              <a:gd name="connsiteY8217" fmla="*/ 1616832 h 5359243"/>
              <a:gd name="connsiteX8218" fmla="*/ 6137725 w 8191242"/>
              <a:gd name="connsiteY8218" fmla="*/ 1617342 h 5359243"/>
              <a:gd name="connsiteX8219" fmla="*/ 6137725 w 8191242"/>
              <a:gd name="connsiteY8219" fmla="*/ 1641301 h 5359243"/>
              <a:gd name="connsiteX8220" fmla="*/ 6139598 w 8191242"/>
              <a:gd name="connsiteY8220" fmla="*/ 1641508 h 5359243"/>
              <a:gd name="connsiteX8221" fmla="*/ 6150032 w 8191242"/>
              <a:gd name="connsiteY8221" fmla="*/ 1636658 h 5359243"/>
              <a:gd name="connsiteX8222" fmla="*/ 6145469 w 8191242"/>
              <a:gd name="connsiteY8222" fmla="*/ 1625909 h 5359243"/>
              <a:gd name="connsiteX8223" fmla="*/ 6153539 w 8191242"/>
              <a:gd name="connsiteY8223" fmla="*/ 1617906 h 5359243"/>
              <a:gd name="connsiteX8224" fmla="*/ 6157571 w 8191242"/>
              <a:gd name="connsiteY8224" fmla="*/ 1630912 h 5359243"/>
              <a:gd name="connsiteX8225" fmla="*/ 6158005 w 8191242"/>
              <a:gd name="connsiteY8225" fmla="*/ 1632951 h 5359243"/>
              <a:gd name="connsiteX8226" fmla="*/ 6162615 w 8191242"/>
              <a:gd name="connsiteY8226" fmla="*/ 1630809 h 5359243"/>
              <a:gd name="connsiteX8227" fmla="*/ 6162740 w 8191242"/>
              <a:gd name="connsiteY8227" fmla="*/ 1621783 h 5359243"/>
              <a:gd name="connsiteX8228" fmla="*/ 6169672 w 8191242"/>
              <a:gd name="connsiteY8228" fmla="*/ 1617906 h 5359243"/>
              <a:gd name="connsiteX8229" fmla="*/ 6177222 w 8191242"/>
              <a:gd name="connsiteY8229" fmla="*/ 1626642 h 5359243"/>
              <a:gd name="connsiteX8230" fmla="*/ 6189338 w 8191242"/>
              <a:gd name="connsiteY8230" fmla="*/ 1623423 h 5359243"/>
              <a:gd name="connsiteX8231" fmla="*/ 6188833 w 8191242"/>
              <a:gd name="connsiteY8231" fmla="*/ 1610904 h 5359243"/>
              <a:gd name="connsiteX8232" fmla="*/ 6201944 w 8191242"/>
              <a:gd name="connsiteY8232" fmla="*/ 1593899 h 5359243"/>
              <a:gd name="connsiteX8233" fmla="*/ 6218077 w 8191242"/>
              <a:gd name="connsiteY8233" fmla="*/ 1617906 h 5359243"/>
              <a:gd name="connsiteX8234" fmla="*/ 6218077 w 8191242"/>
              <a:gd name="connsiteY8234" fmla="*/ 1597899 h 5359243"/>
              <a:gd name="connsiteX8235" fmla="*/ 7409019 w 8191242"/>
              <a:gd name="connsiteY8235" fmla="*/ 1584533 h 5359243"/>
              <a:gd name="connsiteX8236" fmla="*/ 7432253 w 8191242"/>
              <a:gd name="connsiteY8236" fmla="*/ 1608411 h 5359243"/>
              <a:gd name="connsiteX8237" fmla="*/ 7423540 w 8191242"/>
              <a:gd name="connsiteY8237" fmla="*/ 1615378 h 5359243"/>
              <a:gd name="connsiteX8238" fmla="*/ 7416830 w 8191242"/>
              <a:gd name="connsiteY8238" fmla="*/ 1615837 h 5359243"/>
              <a:gd name="connsiteX8239" fmla="*/ 7418700 w 8191242"/>
              <a:gd name="connsiteY8239" fmla="*/ 1600452 h 5359243"/>
              <a:gd name="connsiteX8240" fmla="*/ 7409019 w 8191242"/>
              <a:gd name="connsiteY8240" fmla="*/ 1584533 h 5359243"/>
              <a:gd name="connsiteX8241" fmla="*/ 5484470 w 8191242"/>
              <a:gd name="connsiteY8241" fmla="*/ 1583478 h 5359243"/>
              <a:gd name="connsiteX8242" fmla="*/ 5483648 w 8191242"/>
              <a:gd name="connsiteY8242" fmla="*/ 1583785 h 5359243"/>
              <a:gd name="connsiteX8243" fmla="*/ 5484183 w 8191242"/>
              <a:gd name="connsiteY8243" fmla="*/ 1586625 h 5359243"/>
              <a:gd name="connsiteX8244" fmla="*/ 5315265 w 8191242"/>
              <a:gd name="connsiteY8244" fmla="*/ 1581891 h 5359243"/>
              <a:gd name="connsiteX8245" fmla="*/ 5313887 w 8191242"/>
              <a:gd name="connsiteY8245" fmla="*/ 1583991 h 5359243"/>
              <a:gd name="connsiteX8246" fmla="*/ 5314299 w 8191242"/>
              <a:gd name="connsiteY8246" fmla="*/ 1584461 h 5359243"/>
              <a:gd name="connsiteX8247" fmla="*/ 6370531 w 8191242"/>
              <a:gd name="connsiteY8247" fmla="*/ 1581050 h 5359243"/>
              <a:gd name="connsiteX8248" fmla="*/ 6376754 w 8191242"/>
              <a:gd name="connsiteY8248" fmla="*/ 1585394 h 5359243"/>
              <a:gd name="connsiteX8249" fmla="*/ 6360159 w 8191242"/>
              <a:gd name="connsiteY8249" fmla="*/ 1601745 h 5359243"/>
              <a:gd name="connsiteX8250" fmla="*/ 6376754 w 8191242"/>
              <a:gd name="connsiteY8250" fmla="*/ 1609919 h 5359243"/>
              <a:gd name="connsiteX8251" fmla="*/ 6351861 w 8191242"/>
              <a:gd name="connsiteY8251" fmla="*/ 1601745 h 5359243"/>
              <a:gd name="connsiteX8252" fmla="*/ 6370531 w 8191242"/>
              <a:gd name="connsiteY8252" fmla="*/ 1581050 h 5359243"/>
              <a:gd name="connsiteX8253" fmla="*/ 5406918 w 8191242"/>
              <a:gd name="connsiteY8253" fmla="*/ 1572722 h 5359243"/>
              <a:gd name="connsiteX8254" fmla="*/ 5405495 w 8191242"/>
              <a:gd name="connsiteY8254" fmla="*/ 1576078 h 5359243"/>
              <a:gd name="connsiteX8255" fmla="*/ 5395777 w 8191242"/>
              <a:gd name="connsiteY8255" fmla="*/ 1577470 h 5359243"/>
              <a:gd name="connsiteX8256" fmla="*/ 5419762 w 8191242"/>
              <a:gd name="connsiteY8256" fmla="*/ 1630659 h 5359243"/>
              <a:gd name="connsiteX8257" fmla="*/ 5420143 w 8191242"/>
              <a:gd name="connsiteY8257" fmla="*/ 1619690 h 5359243"/>
              <a:gd name="connsiteX8258" fmla="*/ 5403005 w 8191242"/>
              <a:gd name="connsiteY8258" fmla="*/ 1584461 h 5359243"/>
              <a:gd name="connsiteX8259" fmla="*/ 5411069 w 8191242"/>
              <a:gd name="connsiteY8259" fmla="*/ 1592513 h 5359243"/>
              <a:gd name="connsiteX8260" fmla="*/ 5411490 w 8191242"/>
              <a:gd name="connsiteY8260" fmla="*/ 1592373 h 5359243"/>
              <a:gd name="connsiteX8261" fmla="*/ 5411951 w 8191242"/>
              <a:gd name="connsiteY8261" fmla="*/ 1584163 h 5359243"/>
              <a:gd name="connsiteX8262" fmla="*/ 7375757 w 8191242"/>
              <a:gd name="connsiteY8262" fmla="*/ 1571442 h 5359243"/>
              <a:gd name="connsiteX8263" fmla="*/ 7380582 w 8191242"/>
              <a:gd name="connsiteY8263" fmla="*/ 1572841 h 5359243"/>
              <a:gd name="connsiteX8264" fmla="*/ 7401274 w 8191242"/>
              <a:gd name="connsiteY8264" fmla="*/ 1624332 h 5359243"/>
              <a:gd name="connsiteX8265" fmla="*/ 7411077 w 8191242"/>
              <a:gd name="connsiteY8265" fmla="*/ 1603064 h 5359243"/>
              <a:gd name="connsiteX8266" fmla="*/ 7416544 w 8191242"/>
              <a:gd name="connsiteY8266" fmla="*/ 1615856 h 5359243"/>
              <a:gd name="connsiteX8267" fmla="*/ 7409019 w 8191242"/>
              <a:gd name="connsiteY8267" fmla="*/ 1616373 h 5359243"/>
              <a:gd name="connsiteX8268" fmla="*/ 7416764 w 8191242"/>
              <a:gd name="connsiteY8268" fmla="*/ 1656173 h 5359243"/>
              <a:gd name="connsiteX8269" fmla="*/ 7393530 w 8191242"/>
              <a:gd name="connsiteY8269" fmla="*/ 1632291 h 5359243"/>
              <a:gd name="connsiteX8270" fmla="*/ 7393530 w 8191242"/>
              <a:gd name="connsiteY8270" fmla="*/ 1608411 h 5359243"/>
              <a:gd name="connsiteX8271" fmla="*/ 7385785 w 8191242"/>
              <a:gd name="connsiteY8271" fmla="*/ 1624332 h 5359243"/>
              <a:gd name="connsiteX8272" fmla="*/ 7378039 w 8191242"/>
              <a:gd name="connsiteY8272" fmla="*/ 1616373 h 5359243"/>
              <a:gd name="connsiteX8273" fmla="*/ 7370295 w 8191242"/>
              <a:gd name="connsiteY8273" fmla="*/ 1576574 h 5359243"/>
              <a:gd name="connsiteX8274" fmla="*/ 7375757 w 8191242"/>
              <a:gd name="connsiteY8274" fmla="*/ 1571442 h 5359243"/>
              <a:gd name="connsiteX8275" fmla="*/ 7743771 w 8191242"/>
              <a:gd name="connsiteY8275" fmla="*/ 1570602 h 5359243"/>
              <a:gd name="connsiteX8276" fmla="*/ 7757536 w 8191242"/>
              <a:gd name="connsiteY8276" fmla="*/ 1583672 h 5359243"/>
              <a:gd name="connsiteX8277" fmla="*/ 7707194 w 8191242"/>
              <a:gd name="connsiteY8277" fmla="*/ 1583672 h 5359243"/>
              <a:gd name="connsiteX8278" fmla="*/ 7743771 w 8191242"/>
              <a:gd name="connsiteY8278" fmla="*/ 1570602 h 5359243"/>
              <a:gd name="connsiteX8279" fmla="*/ 5548159 w 8191242"/>
              <a:gd name="connsiteY8279" fmla="*/ 1568357 h 5359243"/>
              <a:gd name="connsiteX8280" fmla="*/ 5548159 w 8191242"/>
              <a:gd name="connsiteY8280" fmla="*/ 1575733 h 5359243"/>
              <a:gd name="connsiteX8281" fmla="*/ 5548159 w 8191242"/>
              <a:gd name="connsiteY8281" fmla="*/ 1576043 h 5359243"/>
              <a:gd name="connsiteX8282" fmla="*/ 5551184 w 8191242"/>
              <a:gd name="connsiteY8282" fmla="*/ 1583455 h 5359243"/>
              <a:gd name="connsiteX8283" fmla="*/ 5553829 w 8191242"/>
              <a:gd name="connsiteY8283" fmla="*/ 1592136 h 5359243"/>
              <a:gd name="connsiteX8284" fmla="*/ 5548822 w 8191242"/>
              <a:gd name="connsiteY8284" fmla="*/ 1592469 h 5359243"/>
              <a:gd name="connsiteX8285" fmla="*/ 5556601 w 8191242"/>
              <a:gd name="connsiteY8285" fmla="*/ 1599890 h 5359243"/>
              <a:gd name="connsiteX8286" fmla="*/ 5560243 w 8191242"/>
              <a:gd name="connsiteY8286" fmla="*/ 1598520 h 5359243"/>
              <a:gd name="connsiteX8287" fmla="*/ 7432256 w 8191242"/>
              <a:gd name="connsiteY8287" fmla="*/ 1568182 h 5359243"/>
              <a:gd name="connsiteX8288" fmla="*/ 7432256 w 8191242"/>
              <a:gd name="connsiteY8288" fmla="*/ 1634014 h 5359243"/>
              <a:gd name="connsiteX8289" fmla="*/ 7440000 w 8191242"/>
              <a:gd name="connsiteY8289" fmla="*/ 1592868 h 5359243"/>
              <a:gd name="connsiteX8290" fmla="*/ 7424511 w 8191242"/>
              <a:gd name="connsiteY8290" fmla="*/ 1592868 h 5359243"/>
              <a:gd name="connsiteX8291" fmla="*/ 7432256 w 8191242"/>
              <a:gd name="connsiteY8291" fmla="*/ 1568182 h 5359243"/>
              <a:gd name="connsiteX8292" fmla="*/ 5362682 w 8191242"/>
              <a:gd name="connsiteY8292" fmla="*/ 1567684 h 5359243"/>
              <a:gd name="connsiteX8293" fmla="*/ 5362956 w 8191242"/>
              <a:gd name="connsiteY8293" fmla="*/ 1576132 h 5359243"/>
              <a:gd name="connsiteX8294" fmla="*/ 5365483 w 8191242"/>
              <a:gd name="connsiteY8294" fmla="*/ 1573563 h 5359243"/>
              <a:gd name="connsiteX8295" fmla="*/ 5324551 w 8191242"/>
              <a:gd name="connsiteY8295" fmla="*/ 1566990 h 5359243"/>
              <a:gd name="connsiteX8296" fmla="*/ 5321472 w 8191242"/>
              <a:gd name="connsiteY8296" fmla="*/ 1572001 h 5359243"/>
              <a:gd name="connsiteX8297" fmla="*/ 5322363 w 8191242"/>
              <a:gd name="connsiteY8297" fmla="*/ 1584461 h 5359243"/>
              <a:gd name="connsiteX8298" fmla="*/ 5344637 w 8191242"/>
              <a:gd name="connsiteY8298" fmla="*/ 1563120 h 5359243"/>
              <a:gd name="connsiteX8299" fmla="*/ 5343531 w 8191242"/>
              <a:gd name="connsiteY8299" fmla="*/ 1566344 h 5359243"/>
              <a:gd name="connsiteX8300" fmla="*/ 5338803 w 8191242"/>
              <a:gd name="connsiteY8300" fmla="*/ 1567070 h 5359243"/>
              <a:gd name="connsiteX8301" fmla="*/ 5339147 w 8191242"/>
              <a:gd name="connsiteY8301" fmla="*/ 1575322 h 5359243"/>
              <a:gd name="connsiteX8302" fmla="*/ 5339878 w 8191242"/>
              <a:gd name="connsiteY8302" fmla="*/ 1575906 h 5359243"/>
              <a:gd name="connsiteX8303" fmla="*/ 5351596 w 8191242"/>
              <a:gd name="connsiteY8303" fmla="*/ 1574396 h 5359243"/>
              <a:gd name="connsiteX8304" fmla="*/ 5351723 w 8191242"/>
              <a:gd name="connsiteY8304" fmla="*/ 1574209 h 5359243"/>
              <a:gd name="connsiteX8305" fmla="*/ 5351595 w 8191242"/>
              <a:gd name="connsiteY8305" fmla="*/ 1572715 h 5359243"/>
              <a:gd name="connsiteX8306" fmla="*/ 5381970 w 8191242"/>
              <a:gd name="connsiteY8306" fmla="*/ 1562034 h 5359243"/>
              <a:gd name="connsiteX8307" fmla="*/ 5378925 w 8191242"/>
              <a:gd name="connsiteY8307" fmla="*/ 1564309 h 5359243"/>
              <a:gd name="connsiteX8308" fmla="*/ 5378811 w 8191242"/>
              <a:gd name="connsiteY8308" fmla="*/ 1564332 h 5359243"/>
              <a:gd name="connsiteX8309" fmla="*/ 5378811 w 8191242"/>
              <a:gd name="connsiteY8309" fmla="*/ 1568357 h 5359243"/>
              <a:gd name="connsiteX8310" fmla="*/ 5378811 w 8191242"/>
              <a:gd name="connsiteY8310" fmla="*/ 1571708 h 5359243"/>
              <a:gd name="connsiteX8311" fmla="*/ 5386875 w 8191242"/>
              <a:gd name="connsiteY8311" fmla="*/ 1575733 h 5359243"/>
              <a:gd name="connsiteX8312" fmla="*/ 5386498 w 8191242"/>
              <a:gd name="connsiteY8312" fmla="*/ 1583533 h 5359243"/>
              <a:gd name="connsiteX8313" fmla="*/ 5378811 w 8191242"/>
              <a:gd name="connsiteY8313" fmla="*/ 1583757 h 5359243"/>
              <a:gd name="connsiteX8314" fmla="*/ 5378811 w 8191242"/>
              <a:gd name="connsiteY8314" fmla="*/ 1584461 h 5359243"/>
              <a:gd name="connsiteX8315" fmla="*/ 5366715 w 8191242"/>
              <a:gd name="connsiteY8315" fmla="*/ 1580435 h 5359243"/>
              <a:gd name="connsiteX8316" fmla="*/ 5363055 w 8191242"/>
              <a:gd name="connsiteY8316" fmla="*/ 1579218 h 5359243"/>
              <a:gd name="connsiteX8317" fmla="*/ 5363691 w 8191242"/>
              <a:gd name="connsiteY8317" fmla="*/ 1598883 h 5359243"/>
              <a:gd name="connsiteX8318" fmla="*/ 5365198 w 8191242"/>
              <a:gd name="connsiteY8318" fmla="*/ 1608470 h 5359243"/>
              <a:gd name="connsiteX8319" fmla="*/ 5367722 w 8191242"/>
              <a:gd name="connsiteY8319" fmla="*/ 1604592 h 5359243"/>
              <a:gd name="connsiteX8320" fmla="*/ 5373897 w 8191242"/>
              <a:gd name="connsiteY8320" fmla="*/ 1593017 h 5359243"/>
              <a:gd name="connsiteX8321" fmla="*/ 5378811 w 8191242"/>
              <a:gd name="connsiteY8321" fmla="*/ 1589778 h 5359243"/>
              <a:gd name="connsiteX8322" fmla="*/ 5378738 w 8191242"/>
              <a:gd name="connsiteY8322" fmla="*/ 1585637 h 5359243"/>
              <a:gd name="connsiteX8323" fmla="*/ 5381852 w 8191242"/>
              <a:gd name="connsiteY8323" fmla="*/ 1587772 h 5359243"/>
              <a:gd name="connsiteX8324" fmla="*/ 5386875 w 8191242"/>
              <a:gd name="connsiteY8324" fmla="*/ 1584461 h 5359243"/>
              <a:gd name="connsiteX8325" fmla="*/ 5388741 w 8191242"/>
              <a:gd name="connsiteY8325" fmla="*/ 1592495 h 5359243"/>
              <a:gd name="connsiteX8326" fmla="*/ 5390034 w 8191242"/>
              <a:gd name="connsiteY8326" fmla="*/ 1593382 h 5359243"/>
              <a:gd name="connsiteX8327" fmla="*/ 5389429 w 8191242"/>
              <a:gd name="connsiteY8327" fmla="*/ 1595457 h 5359243"/>
              <a:gd name="connsiteX8328" fmla="*/ 5391148 w 8191242"/>
              <a:gd name="connsiteY8328" fmla="*/ 1602861 h 5359243"/>
              <a:gd name="connsiteX8329" fmla="*/ 5393423 w 8191242"/>
              <a:gd name="connsiteY8329" fmla="*/ 1604030 h 5359243"/>
              <a:gd name="connsiteX8330" fmla="*/ 5397145 w 8191242"/>
              <a:gd name="connsiteY8330" fmla="*/ 1603160 h 5359243"/>
              <a:gd name="connsiteX8331" fmla="*/ 5396843 w 8191242"/>
              <a:gd name="connsiteY8331" fmla="*/ 1602773 h 5359243"/>
              <a:gd name="connsiteX8332" fmla="*/ 5654571 w 8191242"/>
              <a:gd name="connsiteY8332" fmla="*/ 1561244 h 5359243"/>
              <a:gd name="connsiteX8333" fmla="*/ 5647533 w 8191242"/>
              <a:gd name="connsiteY8333" fmla="*/ 1564905 h 5359243"/>
              <a:gd name="connsiteX8334" fmla="*/ 5646779 w 8191242"/>
              <a:gd name="connsiteY8334" fmla="*/ 1570501 h 5359243"/>
              <a:gd name="connsiteX8335" fmla="*/ 5657548 w 8191242"/>
              <a:gd name="connsiteY8335" fmla="*/ 1574987 h 5359243"/>
              <a:gd name="connsiteX8336" fmla="*/ 5661852 w 8191242"/>
              <a:gd name="connsiteY8336" fmla="*/ 1578933 h 5359243"/>
              <a:gd name="connsiteX8337" fmla="*/ 5662614 w 8191242"/>
              <a:gd name="connsiteY8337" fmla="*/ 1569326 h 5359243"/>
              <a:gd name="connsiteX8338" fmla="*/ 5654571 w 8191242"/>
              <a:gd name="connsiteY8338" fmla="*/ 1561244 h 5359243"/>
              <a:gd name="connsiteX8339" fmla="*/ 7819491 w 8191242"/>
              <a:gd name="connsiteY8339" fmla="*/ 1560438 h 5359243"/>
              <a:gd name="connsiteX8340" fmla="*/ 7827236 w 8191242"/>
              <a:gd name="connsiteY8340" fmla="*/ 1583672 h 5359243"/>
              <a:gd name="connsiteX8341" fmla="*/ 7757533 w 8191242"/>
              <a:gd name="connsiteY8341" fmla="*/ 1575927 h 5359243"/>
              <a:gd name="connsiteX8342" fmla="*/ 7819491 w 8191242"/>
              <a:gd name="connsiteY8342" fmla="*/ 1560438 h 5359243"/>
              <a:gd name="connsiteX8343" fmla="*/ 6355464 w 8191242"/>
              <a:gd name="connsiteY8343" fmla="*/ 1559795 h 5359243"/>
              <a:gd name="connsiteX8344" fmla="*/ 6356097 w 8191242"/>
              <a:gd name="connsiteY8344" fmla="*/ 1561677 h 5359243"/>
              <a:gd name="connsiteX8345" fmla="*/ 6354281 w 8191242"/>
              <a:gd name="connsiteY8345" fmla="*/ 1560627 h 5359243"/>
              <a:gd name="connsiteX8346" fmla="*/ 5910636 w 8191242"/>
              <a:gd name="connsiteY8346" fmla="*/ 1558266 h 5359243"/>
              <a:gd name="connsiteX8347" fmla="*/ 5909017 w 8191242"/>
              <a:gd name="connsiteY8347" fmla="*/ 1558305 h 5359243"/>
              <a:gd name="connsiteX8348" fmla="*/ 5911112 w 8191242"/>
              <a:gd name="connsiteY8348" fmla="*/ 1562123 h 5359243"/>
              <a:gd name="connsiteX8349" fmla="*/ 5489696 w 8191242"/>
              <a:gd name="connsiteY8349" fmla="*/ 1556279 h 5359243"/>
              <a:gd name="connsiteX8350" fmla="*/ 5488435 w 8191242"/>
              <a:gd name="connsiteY8350" fmla="*/ 1562570 h 5359243"/>
              <a:gd name="connsiteX8351" fmla="*/ 5490401 w 8191242"/>
              <a:gd name="connsiteY8351" fmla="*/ 1570871 h 5359243"/>
              <a:gd name="connsiteX8352" fmla="*/ 5491712 w 8191242"/>
              <a:gd name="connsiteY8352" fmla="*/ 1573053 h 5359243"/>
              <a:gd name="connsiteX8353" fmla="*/ 5491712 w 8191242"/>
              <a:gd name="connsiteY8353" fmla="*/ 1571376 h 5359243"/>
              <a:gd name="connsiteX8354" fmla="*/ 5491712 w 8191242"/>
              <a:gd name="connsiteY8354" fmla="*/ 1560305 h 5359243"/>
              <a:gd name="connsiteX8355" fmla="*/ 5498826 w 8191242"/>
              <a:gd name="connsiteY8355" fmla="*/ 1565674 h 5359243"/>
              <a:gd name="connsiteX8356" fmla="*/ 5496707 w 8191242"/>
              <a:gd name="connsiteY8356" fmla="*/ 1559079 h 5359243"/>
              <a:gd name="connsiteX8357" fmla="*/ 5515494 w 8191242"/>
              <a:gd name="connsiteY8357" fmla="*/ 1555424 h 5359243"/>
              <a:gd name="connsiteX8358" fmla="*/ 5512878 w 8191242"/>
              <a:gd name="connsiteY8358" fmla="*/ 1556612 h 5359243"/>
              <a:gd name="connsiteX8359" fmla="*/ 5507838 w 8191242"/>
              <a:gd name="connsiteY8359" fmla="*/ 1567684 h 5359243"/>
              <a:gd name="connsiteX8360" fmla="*/ 5508684 w 8191242"/>
              <a:gd name="connsiteY8360" fmla="*/ 1570388 h 5359243"/>
              <a:gd name="connsiteX8361" fmla="*/ 5511870 w 8191242"/>
              <a:gd name="connsiteY8361" fmla="*/ 1571376 h 5359243"/>
              <a:gd name="connsiteX8362" fmla="*/ 5532031 w 8191242"/>
              <a:gd name="connsiteY8362" fmla="*/ 1576409 h 5359243"/>
              <a:gd name="connsiteX8363" fmla="*/ 5532031 w 8191242"/>
              <a:gd name="connsiteY8363" fmla="*/ 1573876 h 5359243"/>
              <a:gd name="connsiteX8364" fmla="*/ 5526991 w 8191242"/>
              <a:gd name="connsiteY8364" fmla="*/ 1567682 h 5359243"/>
              <a:gd name="connsiteX8365" fmla="*/ 5525430 w 8191242"/>
              <a:gd name="connsiteY8365" fmla="*/ 1559293 h 5359243"/>
              <a:gd name="connsiteX8366" fmla="*/ 5523966 w 8191242"/>
              <a:gd name="connsiteY8366" fmla="*/ 1560305 h 5359243"/>
              <a:gd name="connsiteX8367" fmla="*/ 5515902 w 8191242"/>
              <a:gd name="connsiteY8367" fmla="*/ 1560305 h 5359243"/>
              <a:gd name="connsiteX8368" fmla="*/ 5474130 w 8191242"/>
              <a:gd name="connsiteY8368" fmla="*/ 1555249 h 5359243"/>
              <a:gd name="connsiteX8369" fmla="*/ 5470948 w 8191242"/>
              <a:gd name="connsiteY8369" fmla="*/ 1560692 h 5359243"/>
              <a:gd name="connsiteX8370" fmla="*/ 5470258 w 8191242"/>
              <a:gd name="connsiteY8370" fmla="*/ 1561302 h 5359243"/>
              <a:gd name="connsiteX8371" fmla="*/ 5475583 w 8191242"/>
              <a:gd name="connsiteY8371" fmla="*/ 1575733 h 5359243"/>
              <a:gd name="connsiteX8372" fmla="*/ 5468861 w 8191242"/>
              <a:gd name="connsiteY8372" fmla="*/ 1572377 h 5359243"/>
              <a:gd name="connsiteX8373" fmla="*/ 5472559 w 8191242"/>
              <a:gd name="connsiteY8373" fmla="*/ 1583455 h 5359243"/>
              <a:gd name="connsiteX8374" fmla="*/ 5483648 w 8191242"/>
              <a:gd name="connsiteY8374" fmla="*/ 1592513 h 5359243"/>
              <a:gd name="connsiteX8375" fmla="*/ 5484018 w 8191242"/>
              <a:gd name="connsiteY8375" fmla="*/ 1588448 h 5359243"/>
              <a:gd name="connsiteX8376" fmla="*/ 5481296 w 8191242"/>
              <a:gd name="connsiteY8376" fmla="*/ 1577701 h 5359243"/>
              <a:gd name="connsiteX8377" fmla="*/ 5480623 w 8191242"/>
              <a:gd name="connsiteY8377" fmla="*/ 1578422 h 5359243"/>
              <a:gd name="connsiteX8378" fmla="*/ 5475583 w 8191242"/>
              <a:gd name="connsiteY8378" fmla="*/ 1568357 h 5359243"/>
              <a:gd name="connsiteX8379" fmla="*/ 5478083 w 8191242"/>
              <a:gd name="connsiteY8379" fmla="*/ 1566217 h 5359243"/>
              <a:gd name="connsiteX8380" fmla="*/ 5433548 w 8191242"/>
              <a:gd name="connsiteY8380" fmla="*/ 1554749 h 5359243"/>
              <a:gd name="connsiteX8381" fmla="*/ 5427500 w 8191242"/>
              <a:gd name="connsiteY8381" fmla="*/ 1556513 h 5359243"/>
              <a:gd name="connsiteX8382" fmla="*/ 5435262 w 8191242"/>
              <a:gd name="connsiteY8382" fmla="*/ 1560638 h 5359243"/>
              <a:gd name="connsiteX8383" fmla="*/ 5443326 w 8191242"/>
              <a:gd name="connsiteY8383" fmla="*/ 1575733 h 5359243"/>
              <a:gd name="connsiteX8384" fmla="*/ 5451390 w 8191242"/>
              <a:gd name="connsiteY8384" fmla="*/ 1567684 h 5359243"/>
              <a:gd name="connsiteX8385" fmla="*/ 5457914 w 8191242"/>
              <a:gd name="connsiteY8385" fmla="*/ 1574688 h 5359243"/>
              <a:gd name="connsiteX8386" fmla="*/ 5464627 w 8191242"/>
              <a:gd name="connsiteY8386" fmla="*/ 1570264 h 5359243"/>
              <a:gd name="connsiteX8387" fmla="*/ 5460353 w 8191242"/>
              <a:gd name="connsiteY8387" fmla="*/ 1568131 h 5359243"/>
              <a:gd name="connsiteX8388" fmla="*/ 5460057 w 8191242"/>
              <a:gd name="connsiteY8388" fmla="*/ 1568315 h 5359243"/>
              <a:gd name="connsiteX8389" fmla="*/ 5460057 w 8191242"/>
              <a:gd name="connsiteY8389" fmla="*/ 1567983 h 5359243"/>
              <a:gd name="connsiteX8390" fmla="*/ 5451390 w 8191242"/>
              <a:gd name="connsiteY8390" fmla="*/ 1563657 h 5359243"/>
              <a:gd name="connsiteX8391" fmla="*/ 5719507 w 8191242"/>
              <a:gd name="connsiteY8391" fmla="*/ 1554658 h 5359243"/>
              <a:gd name="connsiteX8392" fmla="*/ 5735965 w 8191242"/>
              <a:gd name="connsiteY8392" fmla="*/ 1571116 h 5359243"/>
              <a:gd name="connsiteX8393" fmla="*/ 5737639 w 8191242"/>
              <a:gd name="connsiteY8393" fmla="*/ 1577094 h 5359243"/>
              <a:gd name="connsiteX8394" fmla="*/ 5739838 w 8191242"/>
              <a:gd name="connsiteY8394" fmla="*/ 1577030 h 5359243"/>
              <a:gd name="connsiteX8395" fmla="*/ 5758232 w 8191242"/>
              <a:gd name="connsiteY8395" fmla="*/ 1593487 h 5359243"/>
              <a:gd name="connsiteX8396" fmla="*/ 5759328 w 8191242"/>
              <a:gd name="connsiteY8396" fmla="*/ 1592516 h 5359243"/>
              <a:gd name="connsiteX8397" fmla="*/ 5759386 w 8191242"/>
              <a:gd name="connsiteY8397" fmla="*/ 1592385 h 5359243"/>
              <a:gd name="connsiteX8398" fmla="*/ 5762508 w 8191242"/>
              <a:gd name="connsiteY8398" fmla="*/ 1585360 h 5359243"/>
              <a:gd name="connsiteX8399" fmla="*/ 5758232 w 8191242"/>
              <a:gd name="connsiteY8399" fmla="*/ 1577029 h 5359243"/>
              <a:gd name="connsiteX8400" fmla="*/ 5762829 w 8191242"/>
              <a:gd name="connsiteY8400" fmla="*/ 1574072 h 5359243"/>
              <a:gd name="connsiteX8401" fmla="*/ 5765246 w 8191242"/>
              <a:gd name="connsiteY8401" fmla="*/ 1580925 h 5359243"/>
              <a:gd name="connsiteX8402" fmla="*/ 5766361 w 8191242"/>
              <a:gd name="connsiteY8402" fmla="*/ 1586290 h 5359243"/>
              <a:gd name="connsiteX8403" fmla="*/ 5771003 w 8191242"/>
              <a:gd name="connsiteY8403" fmla="*/ 1590206 h 5359243"/>
              <a:gd name="connsiteX8404" fmla="*/ 5778749 w 8191242"/>
              <a:gd name="connsiteY8404" fmla="*/ 1609811 h 5359243"/>
              <a:gd name="connsiteX8405" fmla="*/ 5763259 w 8191242"/>
              <a:gd name="connsiteY8405" fmla="*/ 1618524 h 5359243"/>
              <a:gd name="connsiteX8406" fmla="*/ 5767131 w 8191242"/>
              <a:gd name="connsiteY8406" fmla="*/ 1609811 h 5359243"/>
              <a:gd name="connsiteX8407" fmla="*/ 5767492 w 8191242"/>
              <a:gd name="connsiteY8407" fmla="*/ 1608999 h 5359243"/>
              <a:gd name="connsiteX8408" fmla="*/ 5766944 w 8191242"/>
              <a:gd name="connsiteY8408" fmla="*/ 1608916 h 5359243"/>
              <a:gd name="connsiteX8409" fmla="*/ 5765976 w 8191242"/>
              <a:gd name="connsiteY8409" fmla="*/ 1601717 h 5359243"/>
              <a:gd name="connsiteX8410" fmla="*/ 5742742 w 8191242"/>
              <a:gd name="connsiteY8410" fmla="*/ 1601717 h 5359243"/>
              <a:gd name="connsiteX8411" fmla="*/ 5734997 w 8191242"/>
              <a:gd name="connsiteY8411" fmla="*/ 1601717 h 5359243"/>
              <a:gd name="connsiteX8412" fmla="*/ 5727253 w 8191242"/>
              <a:gd name="connsiteY8412" fmla="*/ 1585259 h 5359243"/>
              <a:gd name="connsiteX8413" fmla="*/ 5731004 w 8191242"/>
              <a:gd name="connsiteY8413" fmla="*/ 1577287 h 5359243"/>
              <a:gd name="connsiteX8414" fmla="*/ 5731836 w 8191242"/>
              <a:gd name="connsiteY8414" fmla="*/ 1577263 h 5359243"/>
              <a:gd name="connsiteX8415" fmla="*/ 5730157 w 8191242"/>
              <a:gd name="connsiteY8415" fmla="*/ 1574019 h 5359243"/>
              <a:gd name="connsiteX8416" fmla="*/ 5719507 w 8191242"/>
              <a:gd name="connsiteY8416" fmla="*/ 1554658 h 5359243"/>
              <a:gd name="connsiteX8417" fmla="*/ 7853571 w 8191242"/>
              <a:gd name="connsiteY8417" fmla="*/ 1552693 h 5359243"/>
              <a:gd name="connsiteX8418" fmla="*/ 7819491 w 8191242"/>
              <a:gd name="connsiteY8418" fmla="*/ 1560438 h 5359243"/>
              <a:gd name="connsiteX8419" fmla="*/ 7853571 w 8191242"/>
              <a:gd name="connsiteY8419" fmla="*/ 1552693 h 5359243"/>
              <a:gd name="connsiteX8420" fmla="*/ 6385052 w 8191242"/>
              <a:gd name="connsiteY8420" fmla="*/ 1552693 h 5359243"/>
              <a:gd name="connsiteX8421" fmla="*/ 6376754 w 8191242"/>
              <a:gd name="connsiteY8421" fmla="*/ 1569043 h 5359243"/>
              <a:gd name="connsiteX8422" fmla="*/ 6409947 w 8191242"/>
              <a:gd name="connsiteY8422" fmla="*/ 1569043 h 5359243"/>
              <a:gd name="connsiteX8423" fmla="*/ 6409947 w 8191242"/>
              <a:gd name="connsiteY8423" fmla="*/ 1601745 h 5359243"/>
              <a:gd name="connsiteX8424" fmla="*/ 6401649 w 8191242"/>
              <a:gd name="connsiteY8424" fmla="*/ 1585394 h 5359243"/>
              <a:gd name="connsiteX8425" fmla="*/ 6385052 w 8191242"/>
              <a:gd name="connsiteY8425" fmla="*/ 1577217 h 5359243"/>
              <a:gd name="connsiteX8426" fmla="*/ 6381942 w 8191242"/>
              <a:gd name="connsiteY8426" fmla="*/ 1589480 h 5359243"/>
              <a:gd name="connsiteX8427" fmla="*/ 6382286 w 8191242"/>
              <a:gd name="connsiteY8427" fmla="*/ 1590844 h 5359243"/>
              <a:gd name="connsiteX8428" fmla="*/ 6376754 w 8191242"/>
              <a:gd name="connsiteY8428" fmla="*/ 1585394 h 5359243"/>
              <a:gd name="connsiteX8429" fmla="*/ 6368455 w 8191242"/>
              <a:gd name="connsiteY8429" fmla="*/ 1560867 h 5359243"/>
              <a:gd name="connsiteX8430" fmla="*/ 6385052 w 8191242"/>
              <a:gd name="connsiteY8430" fmla="*/ 1552693 h 5359243"/>
              <a:gd name="connsiteX8431" fmla="*/ 5904851 w 8191242"/>
              <a:gd name="connsiteY8431" fmla="*/ 1548076 h 5359243"/>
              <a:gd name="connsiteX8432" fmla="*/ 5904888 w 8191242"/>
              <a:gd name="connsiteY8432" fmla="*/ 1548181 h 5359243"/>
              <a:gd name="connsiteX8433" fmla="*/ 5904936 w 8191242"/>
              <a:gd name="connsiteY8433" fmla="*/ 1548174 h 5359243"/>
              <a:gd name="connsiteX8434" fmla="*/ 5972545 w 8191242"/>
              <a:gd name="connsiteY8434" fmla="*/ 1547987 h 5359243"/>
              <a:gd name="connsiteX8435" fmla="*/ 5986704 w 8191242"/>
              <a:gd name="connsiteY8435" fmla="*/ 1560571 h 5359243"/>
              <a:gd name="connsiteX8436" fmla="*/ 5951851 w 8191242"/>
              <a:gd name="connsiteY8436" fmla="*/ 1552826 h 5359243"/>
              <a:gd name="connsiteX8437" fmla="*/ 5972545 w 8191242"/>
              <a:gd name="connsiteY8437" fmla="*/ 1547987 h 5359243"/>
              <a:gd name="connsiteX8438" fmla="*/ 7893068 w 8191242"/>
              <a:gd name="connsiteY8438" fmla="*/ 1544948 h 5359243"/>
              <a:gd name="connsiteX8439" fmla="*/ 7869833 w 8191242"/>
              <a:gd name="connsiteY8439" fmla="*/ 1575927 h 5359243"/>
              <a:gd name="connsiteX8440" fmla="*/ 7893068 w 8191242"/>
              <a:gd name="connsiteY8440" fmla="*/ 1544948 h 5359243"/>
              <a:gd name="connsiteX8441" fmla="*/ 7893068 w 8191242"/>
              <a:gd name="connsiteY8441" fmla="*/ 1544948 h 5359243"/>
              <a:gd name="connsiteX8442" fmla="*/ 7951154 w 8191242"/>
              <a:gd name="connsiteY8442" fmla="*/ 1544948 h 5359243"/>
              <a:gd name="connsiteX8443" fmla="*/ 7901366 w 8191242"/>
              <a:gd name="connsiteY8443" fmla="*/ 1568182 h 5359243"/>
              <a:gd name="connsiteX8444" fmla="*/ 7893068 w 8191242"/>
              <a:gd name="connsiteY8444" fmla="*/ 1544948 h 5359243"/>
              <a:gd name="connsiteX8445" fmla="*/ 5330428 w 8191242"/>
              <a:gd name="connsiteY8445" fmla="*/ 1543527 h 5359243"/>
              <a:gd name="connsiteX8446" fmla="*/ 5329675 w 8191242"/>
              <a:gd name="connsiteY8446" fmla="*/ 1547431 h 5359243"/>
              <a:gd name="connsiteX8447" fmla="*/ 5333452 w 8191242"/>
              <a:gd name="connsiteY8447" fmla="*/ 1553259 h 5359243"/>
              <a:gd name="connsiteX8448" fmla="*/ 5336975 w 8191242"/>
              <a:gd name="connsiteY8448" fmla="*/ 1552555 h 5359243"/>
              <a:gd name="connsiteX8449" fmla="*/ 7966644 w 8191242"/>
              <a:gd name="connsiteY8449" fmla="*/ 1537203 h 5359243"/>
              <a:gd name="connsiteX8450" fmla="*/ 7966644 w 8191242"/>
              <a:gd name="connsiteY8450" fmla="*/ 1552693 h 5359243"/>
              <a:gd name="connsiteX8451" fmla="*/ 7951154 w 8191242"/>
              <a:gd name="connsiteY8451" fmla="*/ 1544948 h 5359243"/>
              <a:gd name="connsiteX8452" fmla="*/ 7966644 w 8191242"/>
              <a:gd name="connsiteY8452" fmla="*/ 1537203 h 5359243"/>
              <a:gd name="connsiteX8453" fmla="*/ 6529990 w 8191242"/>
              <a:gd name="connsiteY8453" fmla="*/ 1537203 h 5359243"/>
              <a:gd name="connsiteX8454" fmla="*/ 6440924 w 8191242"/>
              <a:gd name="connsiteY8454" fmla="*/ 1583672 h 5359243"/>
              <a:gd name="connsiteX8455" fmla="*/ 6529990 w 8191242"/>
              <a:gd name="connsiteY8455" fmla="*/ 1537203 h 5359243"/>
              <a:gd name="connsiteX8456" fmla="*/ 5411069 w 8191242"/>
              <a:gd name="connsiteY8456" fmla="*/ 1535475 h 5359243"/>
              <a:gd name="connsiteX8457" fmla="*/ 5419007 w 8191242"/>
              <a:gd name="connsiteY8457" fmla="*/ 1575105 h 5359243"/>
              <a:gd name="connsiteX8458" fmla="*/ 5419118 w 8191242"/>
              <a:gd name="connsiteY8458" fmla="*/ 1589834 h 5359243"/>
              <a:gd name="connsiteX8459" fmla="*/ 5423165 w 8191242"/>
              <a:gd name="connsiteY8459" fmla="*/ 1588488 h 5359243"/>
              <a:gd name="connsiteX8460" fmla="*/ 5424412 w 8191242"/>
              <a:gd name="connsiteY8460" fmla="*/ 1588072 h 5359243"/>
              <a:gd name="connsiteX8461" fmla="*/ 5426189 w 8191242"/>
              <a:gd name="connsiteY8461" fmla="*/ 1586805 h 5359243"/>
              <a:gd name="connsiteX8462" fmla="*/ 5427198 w 8191242"/>
              <a:gd name="connsiteY8462" fmla="*/ 1575733 h 5359243"/>
              <a:gd name="connsiteX8463" fmla="*/ 5432239 w 8191242"/>
              <a:gd name="connsiteY8463" fmla="*/ 1585467 h 5359243"/>
              <a:gd name="connsiteX8464" fmla="*/ 5435262 w 8191242"/>
              <a:gd name="connsiteY8464" fmla="*/ 1584461 h 5359243"/>
              <a:gd name="connsiteX8465" fmla="*/ 5436269 w 8191242"/>
              <a:gd name="connsiteY8465" fmla="*/ 1601572 h 5359243"/>
              <a:gd name="connsiteX8466" fmla="*/ 5428708 w 8191242"/>
              <a:gd name="connsiteY8466" fmla="*/ 1601128 h 5359243"/>
              <a:gd name="connsiteX8467" fmla="*/ 5426063 w 8191242"/>
              <a:gd name="connsiteY8467" fmla="*/ 1608570 h 5359243"/>
              <a:gd name="connsiteX8468" fmla="*/ 5427198 w 8191242"/>
              <a:gd name="connsiteY8468" fmla="*/ 1624046 h 5359243"/>
              <a:gd name="connsiteX8469" fmla="*/ 5427270 w 8191242"/>
              <a:gd name="connsiteY8469" fmla="*/ 1624100 h 5359243"/>
              <a:gd name="connsiteX8470" fmla="*/ 5428190 w 8191242"/>
              <a:gd name="connsiteY8470" fmla="*/ 1616182 h 5359243"/>
              <a:gd name="connsiteX8471" fmla="*/ 5436269 w 8191242"/>
              <a:gd name="connsiteY8471" fmla="*/ 1621702 h 5359243"/>
              <a:gd name="connsiteX8472" fmla="*/ 5436978 w 8191242"/>
              <a:gd name="connsiteY8472" fmla="*/ 1631371 h 5359243"/>
              <a:gd name="connsiteX8473" fmla="*/ 5439294 w 8191242"/>
              <a:gd name="connsiteY8473" fmla="*/ 1633104 h 5359243"/>
              <a:gd name="connsiteX8474" fmla="*/ 5443674 w 8191242"/>
              <a:gd name="connsiteY8474" fmla="*/ 1638570 h 5359243"/>
              <a:gd name="connsiteX8475" fmla="*/ 5445342 w 8191242"/>
              <a:gd name="connsiteY8475" fmla="*/ 1627741 h 5359243"/>
              <a:gd name="connsiteX8476" fmla="*/ 5435262 w 8191242"/>
              <a:gd name="connsiteY8476" fmla="*/ 1608618 h 5359243"/>
              <a:gd name="connsiteX8477" fmla="*/ 5448366 w 8191242"/>
              <a:gd name="connsiteY8477" fmla="*/ 1588488 h 5359243"/>
              <a:gd name="connsiteX8478" fmla="*/ 5448480 w 8191242"/>
              <a:gd name="connsiteY8478" fmla="*/ 1588276 h 5359243"/>
              <a:gd name="connsiteX8479" fmla="*/ 5443326 w 8191242"/>
              <a:gd name="connsiteY8479" fmla="*/ 1591837 h 5359243"/>
              <a:gd name="connsiteX8480" fmla="*/ 5430222 w 8191242"/>
              <a:gd name="connsiteY8480" fmla="*/ 1566675 h 5359243"/>
              <a:gd name="connsiteX8481" fmla="*/ 5421239 w 8191242"/>
              <a:gd name="connsiteY8481" fmla="*/ 1558339 h 5359243"/>
              <a:gd name="connsiteX8482" fmla="*/ 5413589 w 8191242"/>
              <a:gd name="connsiteY8482" fmla="*/ 1560571 h 5359243"/>
              <a:gd name="connsiteX8483" fmla="*/ 5417097 w 8191242"/>
              <a:gd name="connsiteY8483" fmla="*/ 1552584 h 5359243"/>
              <a:gd name="connsiteX8484" fmla="*/ 5417734 w 8191242"/>
              <a:gd name="connsiteY8484" fmla="*/ 1552261 h 5359243"/>
              <a:gd name="connsiteX8485" fmla="*/ 6275581 w 8191242"/>
              <a:gd name="connsiteY8485" fmla="*/ 1533164 h 5359243"/>
              <a:gd name="connsiteX8486" fmla="*/ 6274631 w 8191242"/>
              <a:gd name="connsiteY8486" fmla="*/ 1535379 h 5359243"/>
              <a:gd name="connsiteX8487" fmla="*/ 6274838 w 8191242"/>
              <a:gd name="connsiteY8487" fmla="*/ 1535866 h 5359243"/>
              <a:gd name="connsiteX8488" fmla="*/ 6275581 w 8191242"/>
              <a:gd name="connsiteY8488" fmla="*/ 1535595 h 5359243"/>
              <a:gd name="connsiteX8489" fmla="*/ 5386875 w 8191242"/>
              <a:gd name="connsiteY8489" fmla="*/ 1527423 h 5359243"/>
              <a:gd name="connsiteX8490" fmla="*/ 5378811 w 8191242"/>
              <a:gd name="connsiteY8490" fmla="*/ 1543527 h 5359243"/>
              <a:gd name="connsiteX8491" fmla="*/ 5386487 w 8191242"/>
              <a:gd name="connsiteY8491" fmla="*/ 1549798 h 5359243"/>
              <a:gd name="connsiteX8492" fmla="*/ 5391510 w 8191242"/>
              <a:gd name="connsiteY8492" fmla="*/ 1544948 h 5359243"/>
              <a:gd name="connsiteX8493" fmla="*/ 5390346 w 8191242"/>
              <a:gd name="connsiteY8493" fmla="*/ 1553180 h 5359243"/>
              <a:gd name="connsiteX8494" fmla="*/ 5395777 w 8191242"/>
              <a:gd name="connsiteY8494" fmla="*/ 1553180 h 5359243"/>
              <a:gd name="connsiteX8495" fmla="*/ 5401768 w 8191242"/>
              <a:gd name="connsiteY8495" fmla="*/ 1567981 h 5359243"/>
              <a:gd name="connsiteX8496" fmla="*/ 5403024 w 8191242"/>
              <a:gd name="connsiteY8496" fmla="*/ 1564651 h 5359243"/>
              <a:gd name="connsiteX8497" fmla="*/ 5398594 w 8191242"/>
              <a:gd name="connsiteY8497" fmla="*/ 1555730 h 5359243"/>
              <a:gd name="connsiteX8498" fmla="*/ 5394940 w 8191242"/>
              <a:gd name="connsiteY8498" fmla="*/ 1535475 h 5359243"/>
              <a:gd name="connsiteX8499" fmla="*/ 5386875 w 8191242"/>
              <a:gd name="connsiteY8499" fmla="*/ 1527423 h 5359243"/>
              <a:gd name="connsiteX8500" fmla="*/ 5509738 w 8191242"/>
              <a:gd name="connsiteY8500" fmla="*/ 1524262 h 5359243"/>
              <a:gd name="connsiteX8501" fmla="*/ 5507838 w 8191242"/>
              <a:gd name="connsiteY8501" fmla="*/ 1527424 h 5359243"/>
              <a:gd name="connsiteX8502" fmla="*/ 5507838 w 8191242"/>
              <a:gd name="connsiteY8502" fmla="*/ 1536149 h 5359243"/>
              <a:gd name="connsiteX8503" fmla="*/ 5507838 w 8191242"/>
              <a:gd name="connsiteY8503" fmla="*/ 1544534 h 5359243"/>
              <a:gd name="connsiteX8504" fmla="*/ 5507839 w 8191242"/>
              <a:gd name="connsiteY8504" fmla="*/ 1544534 h 5359243"/>
              <a:gd name="connsiteX8505" fmla="*/ 5512777 w 8191242"/>
              <a:gd name="connsiteY8505" fmla="*/ 1544604 h 5359243"/>
              <a:gd name="connsiteX8506" fmla="*/ 5507838 w 8191242"/>
              <a:gd name="connsiteY8506" fmla="*/ 1536149 h 5359243"/>
              <a:gd name="connsiteX8507" fmla="*/ 5516910 w 8191242"/>
              <a:gd name="connsiteY8507" fmla="*/ 1540175 h 5359243"/>
              <a:gd name="connsiteX8508" fmla="*/ 6028866 w 8191242"/>
              <a:gd name="connsiteY8508" fmla="*/ 1520582 h 5359243"/>
              <a:gd name="connsiteX8509" fmla="*/ 6026250 w 8191242"/>
              <a:gd name="connsiteY8509" fmla="*/ 1522604 h 5359243"/>
              <a:gd name="connsiteX8510" fmla="*/ 6027766 w 8191242"/>
              <a:gd name="connsiteY8510" fmla="*/ 1523448 h 5359243"/>
              <a:gd name="connsiteX8511" fmla="*/ 6029026 w 8191242"/>
              <a:gd name="connsiteY8511" fmla="*/ 1521312 h 5359243"/>
              <a:gd name="connsiteX8512" fmla="*/ 5564288 w 8191242"/>
              <a:gd name="connsiteY8512" fmla="*/ 1519371 h 5359243"/>
              <a:gd name="connsiteX8513" fmla="*/ 5563280 w 8191242"/>
              <a:gd name="connsiteY8513" fmla="*/ 1531449 h 5359243"/>
              <a:gd name="connsiteX8514" fmla="*/ 5563263 w 8191242"/>
              <a:gd name="connsiteY8514" fmla="*/ 1532544 h 5359243"/>
              <a:gd name="connsiteX8515" fmla="*/ 5566304 w 8191242"/>
              <a:gd name="connsiteY8515" fmla="*/ 1536023 h 5359243"/>
              <a:gd name="connsiteX8516" fmla="*/ 5568600 w 8191242"/>
              <a:gd name="connsiteY8516" fmla="*/ 1536070 h 5359243"/>
              <a:gd name="connsiteX8517" fmla="*/ 5569958 w 8191242"/>
              <a:gd name="connsiteY8517" fmla="*/ 1532455 h 5359243"/>
              <a:gd name="connsiteX8518" fmla="*/ 5564288 w 8191242"/>
              <a:gd name="connsiteY8518" fmla="*/ 1519371 h 5359243"/>
              <a:gd name="connsiteX8519" fmla="*/ 5483648 w 8191242"/>
              <a:gd name="connsiteY8519" fmla="*/ 1519371 h 5359243"/>
              <a:gd name="connsiteX8520" fmla="*/ 5486672 w 8191242"/>
              <a:gd name="connsiteY8520" fmla="*/ 1539501 h 5359243"/>
              <a:gd name="connsiteX8521" fmla="*/ 5487923 w 8191242"/>
              <a:gd name="connsiteY8521" fmla="*/ 1544977 h 5359243"/>
              <a:gd name="connsiteX8522" fmla="*/ 5492441 w 8191242"/>
              <a:gd name="connsiteY8522" fmla="*/ 1545797 h 5359243"/>
              <a:gd name="connsiteX8523" fmla="*/ 5491712 w 8191242"/>
              <a:gd name="connsiteY8523" fmla="*/ 1543527 h 5359243"/>
              <a:gd name="connsiteX8524" fmla="*/ 5499019 w 8191242"/>
              <a:gd name="connsiteY8524" fmla="*/ 1545917 h 5359243"/>
              <a:gd name="connsiteX8525" fmla="*/ 5502578 w 8191242"/>
              <a:gd name="connsiteY8525" fmla="*/ 1545359 h 5359243"/>
              <a:gd name="connsiteX8526" fmla="*/ 5493732 w 8191242"/>
              <a:gd name="connsiteY8526" fmla="*/ 1533764 h 5359243"/>
              <a:gd name="connsiteX8527" fmla="*/ 5493097 w 8191242"/>
              <a:gd name="connsiteY8527" fmla="*/ 1533839 h 5359243"/>
              <a:gd name="connsiteX8528" fmla="*/ 5483648 w 8191242"/>
              <a:gd name="connsiteY8528" fmla="*/ 1519371 h 5359243"/>
              <a:gd name="connsiteX8529" fmla="*/ 5808571 w 8191242"/>
              <a:gd name="connsiteY8529" fmla="*/ 1514102 h 5359243"/>
              <a:gd name="connsiteX8530" fmla="*/ 5839550 w 8191242"/>
              <a:gd name="connsiteY8530" fmla="*/ 1537336 h 5359243"/>
              <a:gd name="connsiteX8531" fmla="*/ 5831805 w 8191242"/>
              <a:gd name="connsiteY8531" fmla="*/ 1529592 h 5359243"/>
              <a:gd name="connsiteX8532" fmla="*/ 5831805 w 8191242"/>
              <a:gd name="connsiteY8532" fmla="*/ 1537336 h 5359243"/>
              <a:gd name="connsiteX8533" fmla="*/ 5808571 w 8191242"/>
              <a:gd name="connsiteY8533" fmla="*/ 1514102 h 5359243"/>
              <a:gd name="connsiteX8534" fmla="*/ 5515107 w 8191242"/>
              <a:gd name="connsiteY8534" fmla="*/ 1511430 h 5359243"/>
              <a:gd name="connsiteX8535" fmla="*/ 5510237 w 8191242"/>
              <a:gd name="connsiteY8535" fmla="*/ 1513210 h 5359243"/>
              <a:gd name="connsiteX8536" fmla="*/ 5510441 w 8191242"/>
              <a:gd name="connsiteY8536" fmla="*/ 1514056 h 5359243"/>
              <a:gd name="connsiteX8537" fmla="*/ 5515525 w 8191242"/>
              <a:gd name="connsiteY8537" fmla="*/ 1519795 h 5359243"/>
              <a:gd name="connsiteX8538" fmla="*/ 5515902 w 8191242"/>
              <a:gd name="connsiteY8538" fmla="*/ 1528099 h 5359243"/>
              <a:gd name="connsiteX8539" fmla="*/ 5519095 w 8191242"/>
              <a:gd name="connsiteY8539" fmla="*/ 1524911 h 5359243"/>
              <a:gd name="connsiteX8540" fmla="*/ 5518144 w 8191242"/>
              <a:gd name="connsiteY8540" fmla="*/ 1521354 h 5359243"/>
              <a:gd name="connsiteX8541" fmla="*/ 5522016 w 8191242"/>
              <a:gd name="connsiteY8541" fmla="*/ 1520289 h 5359243"/>
              <a:gd name="connsiteX8542" fmla="*/ 5525429 w 8191242"/>
              <a:gd name="connsiteY8542" fmla="*/ 1513717 h 5359243"/>
              <a:gd name="connsiteX8543" fmla="*/ 5520564 w 8191242"/>
              <a:gd name="connsiteY8543" fmla="*/ 1513717 h 5359243"/>
              <a:gd name="connsiteX8544" fmla="*/ 5515107 w 8191242"/>
              <a:gd name="connsiteY8544" fmla="*/ 1511430 h 5359243"/>
              <a:gd name="connsiteX8545" fmla="*/ 5726794 w 8191242"/>
              <a:gd name="connsiteY8545" fmla="*/ 1511068 h 5359243"/>
              <a:gd name="connsiteX8546" fmla="*/ 5727253 w 8191242"/>
              <a:gd name="connsiteY8546" fmla="*/ 1513446 h 5359243"/>
              <a:gd name="connsiteX8547" fmla="*/ 5728240 w 8191242"/>
              <a:gd name="connsiteY8547" fmla="*/ 1512594 h 5359243"/>
              <a:gd name="connsiteX8548" fmla="*/ 5727253 w 8191242"/>
              <a:gd name="connsiteY8548" fmla="*/ 1511374 h 5359243"/>
              <a:gd name="connsiteX8549" fmla="*/ 5653678 w 8191242"/>
              <a:gd name="connsiteY8549" fmla="*/ 1506357 h 5359243"/>
              <a:gd name="connsiteX8550" fmla="*/ 5676913 w 8191242"/>
              <a:gd name="connsiteY8550" fmla="*/ 1545082 h 5359243"/>
              <a:gd name="connsiteX8551" fmla="*/ 5661423 w 8191242"/>
              <a:gd name="connsiteY8551" fmla="*/ 1537336 h 5359243"/>
              <a:gd name="connsiteX8552" fmla="*/ 5653678 w 8191242"/>
              <a:gd name="connsiteY8552" fmla="*/ 1506357 h 5359243"/>
              <a:gd name="connsiteX8553" fmla="*/ 5894263 w 8191242"/>
              <a:gd name="connsiteY8553" fmla="*/ 1504104 h 5359243"/>
              <a:gd name="connsiteX8554" fmla="*/ 5894614 w 8191242"/>
              <a:gd name="connsiteY8554" fmla="*/ 1505814 h 5359243"/>
              <a:gd name="connsiteX8555" fmla="*/ 5895400 w 8191242"/>
              <a:gd name="connsiteY8555" fmla="*/ 1505423 h 5359243"/>
              <a:gd name="connsiteX8556" fmla="*/ 5596854 w 8191242"/>
              <a:gd name="connsiteY8556" fmla="*/ 1503962 h 5359243"/>
              <a:gd name="connsiteX8557" fmla="*/ 5600577 w 8191242"/>
              <a:gd name="connsiteY8557" fmla="*/ 1512325 h 5359243"/>
              <a:gd name="connsiteX8558" fmla="*/ 5604610 w 8191242"/>
              <a:gd name="connsiteY8558" fmla="*/ 1527423 h 5359243"/>
              <a:gd name="connsiteX8559" fmla="*/ 5596545 w 8191242"/>
              <a:gd name="connsiteY8559" fmla="*/ 1522391 h 5359243"/>
              <a:gd name="connsiteX8560" fmla="*/ 5595086 w 8191242"/>
              <a:gd name="connsiteY8560" fmla="*/ 1520388 h 5359243"/>
              <a:gd name="connsiteX8561" fmla="*/ 5595537 w 8191242"/>
              <a:gd name="connsiteY8561" fmla="*/ 1522059 h 5359243"/>
              <a:gd name="connsiteX8562" fmla="*/ 5596286 w 8191242"/>
              <a:gd name="connsiteY8562" fmla="*/ 1532526 h 5359243"/>
              <a:gd name="connsiteX8563" fmla="*/ 5598561 w 8191242"/>
              <a:gd name="connsiteY8563" fmla="*/ 1534468 h 5359243"/>
              <a:gd name="connsiteX8564" fmla="*/ 5600329 w 8191242"/>
              <a:gd name="connsiteY8564" fmla="*/ 1534557 h 5359243"/>
              <a:gd name="connsiteX8565" fmla="*/ 5601585 w 8191242"/>
              <a:gd name="connsiteY8565" fmla="*/ 1533130 h 5359243"/>
              <a:gd name="connsiteX8566" fmla="*/ 5606752 w 8191242"/>
              <a:gd name="connsiteY8566" fmla="*/ 1530488 h 5359243"/>
              <a:gd name="connsiteX8567" fmla="*/ 5611386 w 8191242"/>
              <a:gd name="connsiteY8567" fmla="*/ 1534917 h 5359243"/>
              <a:gd name="connsiteX8568" fmla="*/ 5613248 w 8191242"/>
              <a:gd name="connsiteY8568" fmla="*/ 1533425 h 5359243"/>
              <a:gd name="connsiteX8569" fmla="*/ 5614690 w 8191242"/>
              <a:gd name="connsiteY8569" fmla="*/ 1526588 h 5359243"/>
              <a:gd name="connsiteX8570" fmla="*/ 5612576 w 8191242"/>
              <a:gd name="connsiteY8570" fmla="*/ 1519992 h 5359243"/>
              <a:gd name="connsiteX8571" fmla="*/ 5611288 w 8191242"/>
              <a:gd name="connsiteY8571" fmla="*/ 1528178 h 5359243"/>
              <a:gd name="connsiteX8572" fmla="*/ 5602467 w 8191242"/>
              <a:gd name="connsiteY8572" fmla="*/ 1512577 h 5359243"/>
              <a:gd name="connsiteX8573" fmla="*/ 5596994 w 8191242"/>
              <a:gd name="connsiteY8573" fmla="*/ 1503972 h 5359243"/>
              <a:gd name="connsiteX8574" fmla="*/ 6217817 w 8191242"/>
              <a:gd name="connsiteY8574" fmla="*/ 1503776 h 5359243"/>
              <a:gd name="connsiteX8575" fmla="*/ 6225893 w 8191242"/>
              <a:gd name="connsiteY8575" fmla="*/ 1552182 h 5359243"/>
              <a:gd name="connsiteX8576" fmla="*/ 6213779 w 8191242"/>
              <a:gd name="connsiteY8576" fmla="*/ 1540081 h 5359243"/>
              <a:gd name="connsiteX8577" fmla="*/ 6210818 w 8191242"/>
              <a:gd name="connsiteY8577" fmla="*/ 1537121 h 5359243"/>
              <a:gd name="connsiteX8578" fmla="*/ 6206433 w 8191242"/>
              <a:gd name="connsiteY8578" fmla="*/ 1522623 h 5359243"/>
              <a:gd name="connsiteX8579" fmla="*/ 6209742 w 8191242"/>
              <a:gd name="connsiteY8579" fmla="*/ 1518903 h 5359243"/>
              <a:gd name="connsiteX8580" fmla="*/ 6217817 w 8191242"/>
              <a:gd name="connsiteY8580" fmla="*/ 1503776 h 5359243"/>
              <a:gd name="connsiteX8581" fmla="*/ 5596545 w 8191242"/>
              <a:gd name="connsiteY8581" fmla="*/ 1503266 h 5359243"/>
              <a:gd name="connsiteX8582" fmla="*/ 5596756 w 8191242"/>
              <a:gd name="connsiteY8582" fmla="*/ 1503742 h 5359243"/>
              <a:gd name="connsiteX8583" fmla="*/ 5596813 w 8191242"/>
              <a:gd name="connsiteY8583" fmla="*/ 1503688 h 5359243"/>
              <a:gd name="connsiteX8584" fmla="*/ 5506242 w 8191242"/>
              <a:gd name="connsiteY8584" fmla="*/ 1497286 h 5359243"/>
              <a:gd name="connsiteX8585" fmla="*/ 5499978 w 8191242"/>
              <a:gd name="connsiteY8585" fmla="*/ 1505418 h 5359243"/>
              <a:gd name="connsiteX8586" fmla="*/ 5506164 w 8191242"/>
              <a:gd name="connsiteY8586" fmla="*/ 1509536 h 5359243"/>
              <a:gd name="connsiteX8587" fmla="*/ 5507432 w 8191242"/>
              <a:gd name="connsiteY8587" fmla="*/ 1504785 h 5359243"/>
              <a:gd name="connsiteX8588" fmla="*/ 5518424 w 8191242"/>
              <a:gd name="connsiteY8588" fmla="*/ 1496623 h 5359243"/>
              <a:gd name="connsiteX8589" fmla="*/ 5519500 w 8191242"/>
              <a:gd name="connsiteY8589" fmla="*/ 1500120 h 5359243"/>
              <a:gd name="connsiteX8590" fmla="*/ 5517370 w 8191242"/>
              <a:gd name="connsiteY8590" fmla="*/ 1505585 h 5359243"/>
              <a:gd name="connsiteX8591" fmla="*/ 5525562 w 8191242"/>
              <a:gd name="connsiteY8591" fmla="*/ 1513405 h 5359243"/>
              <a:gd name="connsiteX8592" fmla="*/ 5524057 w 8191242"/>
              <a:gd name="connsiteY8592" fmla="*/ 1496883 h 5359243"/>
              <a:gd name="connsiteX8593" fmla="*/ 5522958 w 8191242"/>
              <a:gd name="connsiteY8593" fmla="*/ 1497228 h 5359243"/>
              <a:gd name="connsiteX8594" fmla="*/ 6226789 w 8191242"/>
              <a:gd name="connsiteY8594" fmla="*/ 1496573 h 5359243"/>
              <a:gd name="connsiteX8595" fmla="*/ 6229561 w 8191242"/>
              <a:gd name="connsiteY8595" fmla="*/ 1518973 h 5359243"/>
              <a:gd name="connsiteX8596" fmla="*/ 6226910 w 8191242"/>
              <a:gd name="connsiteY8596" fmla="*/ 1508762 h 5359243"/>
              <a:gd name="connsiteX8597" fmla="*/ 6226789 w 8191242"/>
              <a:gd name="connsiteY8597" fmla="*/ 1496573 h 5359243"/>
              <a:gd name="connsiteX8598" fmla="*/ 6395866 w 8191242"/>
              <a:gd name="connsiteY8598" fmla="*/ 1489379 h 5359243"/>
              <a:gd name="connsiteX8599" fmla="*/ 6339362 w 8191242"/>
              <a:gd name="connsiteY8599" fmla="*/ 1505423 h 5359243"/>
              <a:gd name="connsiteX8600" fmla="*/ 6299001 w 8191242"/>
              <a:gd name="connsiteY8600" fmla="*/ 1497402 h 5359243"/>
              <a:gd name="connsiteX8601" fmla="*/ 6290929 w 8191242"/>
              <a:gd name="connsiteY8601" fmla="*/ 1513443 h 5359243"/>
              <a:gd name="connsiteX8602" fmla="*/ 6294965 w 8191242"/>
              <a:gd name="connsiteY8602" fmla="*/ 1521465 h 5359243"/>
              <a:gd name="connsiteX8603" fmla="*/ 6297968 w 8191242"/>
              <a:gd name="connsiteY8603" fmla="*/ 1527433 h 5359243"/>
              <a:gd name="connsiteX8604" fmla="*/ 6316866 w 8191242"/>
              <a:gd name="connsiteY8604" fmla="*/ 1520542 h 5359243"/>
              <a:gd name="connsiteX8605" fmla="*/ 6339848 w 8191242"/>
              <a:gd name="connsiteY8605" fmla="*/ 1517530 h 5359243"/>
              <a:gd name="connsiteX8606" fmla="*/ 6343144 w 8191242"/>
              <a:gd name="connsiteY8606" fmla="*/ 1516128 h 5359243"/>
              <a:gd name="connsiteX8607" fmla="*/ 6344861 w 8191242"/>
              <a:gd name="connsiteY8607" fmla="*/ 1516872 h 5359243"/>
              <a:gd name="connsiteX8608" fmla="*/ 6360145 w 8191242"/>
              <a:gd name="connsiteY8608" fmla="*/ 1514869 h 5359243"/>
              <a:gd name="connsiteX8609" fmla="*/ 6404938 w 8191242"/>
              <a:gd name="connsiteY8609" fmla="*/ 1507684 h 5359243"/>
              <a:gd name="connsiteX8610" fmla="*/ 6416862 w 8191242"/>
              <a:gd name="connsiteY8610" fmla="*/ 1502606 h 5359243"/>
              <a:gd name="connsiteX8611" fmla="*/ 6409487 w 8191242"/>
              <a:gd name="connsiteY8611" fmla="*/ 1496149 h 5359243"/>
              <a:gd name="connsiteX8612" fmla="*/ 6395866 w 8191242"/>
              <a:gd name="connsiteY8612" fmla="*/ 1489379 h 5359243"/>
              <a:gd name="connsiteX8613" fmla="*/ 6282856 w 8191242"/>
              <a:gd name="connsiteY8613" fmla="*/ 1489379 h 5359243"/>
              <a:gd name="connsiteX8614" fmla="*/ 6283082 w 8191242"/>
              <a:gd name="connsiteY8614" fmla="*/ 1490680 h 5359243"/>
              <a:gd name="connsiteX8615" fmla="*/ 6282138 w 8191242"/>
              <a:gd name="connsiteY8615" fmla="*/ 1490836 h 5359243"/>
              <a:gd name="connsiteX8616" fmla="*/ 6194065 w 8191242"/>
              <a:gd name="connsiteY8616" fmla="*/ 1489379 h 5359243"/>
              <a:gd name="connsiteX8617" fmla="*/ 6188772 w 8191242"/>
              <a:gd name="connsiteY8617" fmla="*/ 1496472 h 5359243"/>
              <a:gd name="connsiteX8618" fmla="*/ 6191989 w 8191242"/>
              <a:gd name="connsiteY8618" fmla="*/ 1505194 h 5359243"/>
              <a:gd name="connsiteX8619" fmla="*/ 6089129 w 8191242"/>
              <a:gd name="connsiteY8619" fmla="*/ 1489379 h 5359243"/>
              <a:gd name="connsiteX8620" fmla="*/ 6081057 w 8191242"/>
              <a:gd name="connsiteY8620" fmla="*/ 1513443 h 5359243"/>
              <a:gd name="connsiteX8621" fmla="*/ 6081057 w 8191242"/>
              <a:gd name="connsiteY8621" fmla="*/ 1497402 h 5359243"/>
              <a:gd name="connsiteX8622" fmla="*/ 6064079 w 8191242"/>
              <a:gd name="connsiteY8622" fmla="*/ 1516048 h 5359243"/>
              <a:gd name="connsiteX8623" fmla="*/ 6074460 w 8191242"/>
              <a:gd name="connsiteY8623" fmla="*/ 1521484 h 5359243"/>
              <a:gd name="connsiteX8624" fmla="*/ 6083512 w 8191242"/>
              <a:gd name="connsiteY8624" fmla="*/ 1537336 h 5359243"/>
              <a:gd name="connsiteX8625" fmla="*/ 6070733 w 8191242"/>
              <a:gd name="connsiteY8625" fmla="*/ 1529592 h 5359243"/>
              <a:gd name="connsiteX8626" fmla="*/ 6059723 w 8191242"/>
              <a:gd name="connsiteY8626" fmla="*/ 1522920 h 5359243"/>
              <a:gd name="connsiteX8627" fmla="*/ 6056629 w 8191242"/>
              <a:gd name="connsiteY8627" fmla="*/ 1529306 h 5359243"/>
              <a:gd name="connsiteX8628" fmla="*/ 6052629 w 8191242"/>
              <a:gd name="connsiteY8628" fmla="*/ 1551858 h 5359243"/>
              <a:gd name="connsiteX8629" fmla="*/ 6040914 w 8191242"/>
              <a:gd name="connsiteY8629" fmla="*/ 1576061 h 5359243"/>
              <a:gd name="connsiteX8630" fmla="*/ 6044509 w 8191242"/>
              <a:gd name="connsiteY8630" fmla="*/ 1554157 h 5359243"/>
              <a:gd name="connsiteX8631" fmla="*/ 6048401 w 8191242"/>
              <a:gd name="connsiteY8631" fmla="*/ 1545113 h 5359243"/>
              <a:gd name="connsiteX8632" fmla="*/ 6045237 w 8191242"/>
              <a:gd name="connsiteY8632" fmla="*/ 1541519 h 5359243"/>
              <a:gd name="connsiteX8633" fmla="*/ 6040697 w 8191242"/>
              <a:gd name="connsiteY8633" fmla="*/ 1505423 h 5359243"/>
              <a:gd name="connsiteX8634" fmla="*/ 6038048 w 8191242"/>
              <a:gd name="connsiteY8634" fmla="*/ 1513820 h 5359243"/>
              <a:gd name="connsiteX8635" fmla="*/ 6033116 w 8191242"/>
              <a:gd name="connsiteY8635" fmla="*/ 1517375 h 5359243"/>
              <a:gd name="connsiteX8636" fmla="*/ 6033816 w 8191242"/>
              <a:gd name="connsiteY8636" fmla="*/ 1518421 h 5359243"/>
              <a:gd name="connsiteX8637" fmla="*/ 6041882 w 8191242"/>
              <a:gd name="connsiteY8637" fmla="*/ 1530487 h 5359243"/>
              <a:gd name="connsiteX8638" fmla="*/ 6041882 w 8191242"/>
              <a:gd name="connsiteY8638" fmla="*/ 1562657 h 5359243"/>
              <a:gd name="connsiteX8639" fmla="*/ 6025749 w 8191242"/>
              <a:gd name="connsiteY8639" fmla="*/ 1562657 h 5359243"/>
              <a:gd name="connsiteX8640" fmla="*/ 6033816 w 8191242"/>
              <a:gd name="connsiteY8640" fmla="*/ 1594829 h 5359243"/>
              <a:gd name="connsiteX8641" fmla="*/ 6063784 w 8191242"/>
              <a:gd name="connsiteY8641" fmla="*/ 1593263 h 5359243"/>
              <a:gd name="connsiteX8642" fmla="*/ 6065205 w 8191242"/>
              <a:gd name="connsiteY8642" fmla="*/ 1577892 h 5359243"/>
              <a:gd name="connsiteX8643" fmla="*/ 6074314 w 8191242"/>
              <a:gd name="connsiteY8643" fmla="*/ 1588837 h 5359243"/>
              <a:gd name="connsiteX8644" fmla="*/ 6073432 w 8191242"/>
              <a:gd name="connsiteY8644" fmla="*/ 1593362 h 5359243"/>
              <a:gd name="connsiteX8645" fmla="*/ 6096338 w 8191242"/>
              <a:gd name="connsiteY8645" fmla="*/ 1593823 h 5359243"/>
              <a:gd name="connsiteX8646" fmla="*/ 6146760 w 8191242"/>
              <a:gd name="connsiteY8646" fmla="*/ 1562657 h 5359243"/>
              <a:gd name="connsiteX8647" fmla="*/ 6170963 w 8191242"/>
              <a:gd name="connsiteY8647" fmla="*/ 1586786 h 5359243"/>
              <a:gd name="connsiteX8648" fmla="*/ 6187096 w 8191242"/>
              <a:gd name="connsiteY8648" fmla="*/ 1554614 h 5359243"/>
              <a:gd name="connsiteX8649" fmla="*/ 6204114 w 8191242"/>
              <a:gd name="connsiteY8649" fmla="*/ 1569317 h 5359243"/>
              <a:gd name="connsiteX8650" fmla="*/ 6208854 w 8191242"/>
              <a:gd name="connsiteY8650" fmla="*/ 1580841 h 5359243"/>
              <a:gd name="connsiteX8651" fmla="*/ 6210196 w 8191242"/>
              <a:gd name="connsiteY8651" fmla="*/ 1580767 h 5359243"/>
              <a:gd name="connsiteX8652" fmla="*/ 6218077 w 8191242"/>
              <a:gd name="connsiteY8652" fmla="*/ 1581374 h 5359243"/>
              <a:gd name="connsiteX8653" fmla="*/ 6218077 w 8191242"/>
              <a:gd name="connsiteY8653" fmla="*/ 1577892 h 5359243"/>
              <a:gd name="connsiteX8654" fmla="*/ 6219526 w 8191242"/>
              <a:gd name="connsiteY8654" fmla="*/ 1581485 h 5359243"/>
              <a:gd name="connsiteX8655" fmla="*/ 6221207 w 8191242"/>
              <a:gd name="connsiteY8655" fmla="*/ 1581615 h 5359243"/>
              <a:gd name="connsiteX8656" fmla="*/ 6222781 w 8191242"/>
              <a:gd name="connsiteY8656" fmla="*/ 1575927 h 5359243"/>
              <a:gd name="connsiteX8657" fmla="*/ 6225927 w 8191242"/>
              <a:gd name="connsiteY8657" fmla="*/ 1584882 h 5359243"/>
              <a:gd name="connsiteX8658" fmla="*/ 6221723 w 8191242"/>
              <a:gd name="connsiteY8658" fmla="*/ 1586931 h 5359243"/>
              <a:gd name="connsiteX8659" fmla="*/ 6226146 w 8191242"/>
              <a:gd name="connsiteY8659" fmla="*/ 1597899 h 5359243"/>
              <a:gd name="connsiteX8660" fmla="*/ 6234213 w 8191242"/>
              <a:gd name="connsiteY8660" fmla="*/ 1617906 h 5359243"/>
              <a:gd name="connsiteX8661" fmla="*/ 6218077 w 8191242"/>
              <a:gd name="connsiteY8661" fmla="*/ 1625909 h 5359243"/>
              <a:gd name="connsiteX8662" fmla="*/ 6225210 w 8191242"/>
              <a:gd name="connsiteY8662" fmla="*/ 1635017 h 5359243"/>
              <a:gd name="connsiteX8663" fmla="*/ 6242174 w 8191242"/>
              <a:gd name="connsiteY8663" fmla="*/ 1630141 h 5359243"/>
              <a:gd name="connsiteX8664" fmla="*/ 6243028 w 8191242"/>
              <a:gd name="connsiteY8664" fmla="*/ 1628821 h 5359243"/>
              <a:gd name="connsiteX8665" fmla="*/ 6242278 w 8191242"/>
              <a:gd name="connsiteY8665" fmla="*/ 1619953 h 5359243"/>
              <a:gd name="connsiteX8666" fmla="*/ 6234533 w 8191242"/>
              <a:gd name="connsiteY8666" fmla="*/ 1600053 h 5359243"/>
              <a:gd name="connsiteX8667" fmla="*/ 6236591 w 8191242"/>
              <a:gd name="connsiteY8667" fmla="*/ 1578288 h 5359243"/>
              <a:gd name="connsiteX8668" fmla="*/ 6234579 w 8191242"/>
              <a:gd name="connsiteY8668" fmla="*/ 1560343 h 5359243"/>
              <a:gd name="connsiteX8669" fmla="*/ 6217817 w 8191242"/>
              <a:gd name="connsiteY8669" fmla="*/ 1568315 h 5359243"/>
              <a:gd name="connsiteX8670" fmla="*/ 6185515 w 8191242"/>
              <a:gd name="connsiteY8670" fmla="*/ 1544112 h 5359243"/>
              <a:gd name="connsiteX8671" fmla="*/ 6185515 w 8191242"/>
              <a:gd name="connsiteY8671" fmla="*/ 1503776 h 5359243"/>
              <a:gd name="connsiteX8672" fmla="*/ 6184143 w 8191242"/>
              <a:gd name="connsiteY8672" fmla="*/ 1503020 h 5359243"/>
              <a:gd name="connsiteX8673" fmla="*/ 6181956 w 8191242"/>
              <a:gd name="connsiteY8673" fmla="*/ 1506426 h 5359243"/>
              <a:gd name="connsiteX8674" fmla="*/ 6181322 w 8191242"/>
              <a:gd name="connsiteY8674" fmla="*/ 1505648 h 5359243"/>
              <a:gd name="connsiteX8675" fmla="*/ 6180469 w 8191242"/>
              <a:gd name="connsiteY8675" fmla="*/ 1511843 h 5359243"/>
              <a:gd name="connsiteX8676" fmla="*/ 6177566 w 8191242"/>
              <a:gd name="connsiteY8676" fmla="*/ 1521927 h 5359243"/>
              <a:gd name="connsiteX8677" fmla="*/ 6173254 w 8191242"/>
              <a:gd name="connsiteY8677" fmla="*/ 1520867 h 5359243"/>
              <a:gd name="connsiteX8678" fmla="*/ 6174180 w 8191242"/>
              <a:gd name="connsiteY8678" fmla="*/ 1523988 h 5359243"/>
              <a:gd name="connsiteX8679" fmla="*/ 6161928 w 8191242"/>
              <a:gd name="connsiteY8679" fmla="*/ 1528657 h 5359243"/>
              <a:gd name="connsiteX8680" fmla="*/ 6179354 w 8191242"/>
              <a:gd name="connsiteY8680" fmla="*/ 1570148 h 5359243"/>
              <a:gd name="connsiteX8681" fmla="*/ 6153214 w 8191242"/>
              <a:gd name="connsiteY8681" fmla="*/ 1512060 h 5359243"/>
              <a:gd name="connsiteX8682" fmla="*/ 6165195 w 8191242"/>
              <a:gd name="connsiteY8682" fmla="*/ 1515172 h 5359243"/>
              <a:gd name="connsiteX8683" fmla="*/ 6167558 w 8191242"/>
              <a:gd name="connsiteY8683" fmla="*/ 1513821 h 5359243"/>
              <a:gd name="connsiteX8684" fmla="*/ 6163076 w 8191242"/>
              <a:gd name="connsiteY8684" fmla="*/ 1498706 h 5359243"/>
              <a:gd name="connsiteX8685" fmla="*/ 6161776 w 8191242"/>
              <a:gd name="connsiteY8685" fmla="*/ 1505423 h 5359243"/>
              <a:gd name="connsiteX8686" fmla="*/ 6145633 w 8191242"/>
              <a:gd name="connsiteY8686" fmla="*/ 1505423 h 5359243"/>
              <a:gd name="connsiteX8687" fmla="*/ 6146978 w 8191242"/>
              <a:gd name="connsiteY8687" fmla="*/ 1502484 h 5359243"/>
              <a:gd name="connsiteX8688" fmla="*/ 6145118 w 8191242"/>
              <a:gd name="connsiteY8688" fmla="*/ 1504771 h 5359243"/>
              <a:gd name="connsiteX8689" fmla="*/ 6145633 w 8191242"/>
              <a:gd name="connsiteY8689" fmla="*/ 1505423 h 5359243"/>
              <a:gd name="connsiteX8690" fmla="*/ 6144689 w 8191242"/>
              <a:gd name="connsiteY8690" fmla="*/ 1505298 h 5359243"/>
              <a:gd name="connsiteX8691" fmla="*/ 6143291 w 8191242"/>
              <a:gd name="connsiteY8691" fmla="*/ 1507017 h 5359243"/>
              <a:gd name="connsiteX8692" fmla="*/ 6137725 w 8191242"/>
              <a:gd name="connsiteY8692" fmla="*/ 1506006 h 5359243"/>
              <a:gd name="connsiteX8693" fmla="*/ 6137066 w 8191242"/>
              <a:gd name="connsiteY8693" fmla="*/ 1504287 h 5359243"/>
              <a:gd name="connsiteX8694" fmla="*/ 6130498 w 8191242"/>
              <a:gd name="connsiteY8694" fmla="*/ 1503417 h 5359243"/>
              <a:gd name="connsiteX8695" fmla="*/ 6121415 w 8191242"/>
              <a:gd name="connsiteY8695" fmla="*/ 1489379 h 5359243"/>
              <a:gd name="connsiteX8696" fmla="*/ 6121415 w 8191242"/>
              <a:gd name="connsiteY8696" fmla="*/ 1537509 h 5359243"/>
              <a:gd name="connsiteX8697" fmla="*/ 6105272 w 8191242"/>
              <a:gd name="connsiteY8697" fmla="*/ 1513443 h 5359243"/>
              <a:gd name="connsiteX8698" fmla="*/ 6097200 w 8191242"/>
              <a:gd name="connsiteY8698" fmla="*/ 1529487 h 5359243"/>
              <a:gd name="connsiteX8699" fmla="*/ 6089129 w 8191242"/>
              <a:gd name="connsiteY8699" fmla="*/ 1489379 h 5359243"/>
              <a:gd name="connsiteX8700" fmla="*/ 5669168 w 8191242"/>
              <a:gd name="connsiteY8700" fmla="*/ 1488826 h 5359243"/>
              <a:gd name="connsiteX8701" fmla="*/ 5689862 w 8191242"/>
              <a:gd name="connsiteY8701" fmla="*/ 1509398 h 5359243"/>
              <a:gd name="connsiteX8702" fmla="*/ 5693551 w 8191242"/>
              <a:gd name="connsiteY8702" fmla="*/ 1514757 h 5359243"/>
              <a:gd name="connsiteX8703" fmla="*/ 5693693 w 8191242"/>
              <a:gd name="connsiteY8703" fmla="*/ 1514102 h 5359243"/>
              <a:gd name="connsiteX8704" fmla="*/ 5718864 w 8191242"/>
              <a:gd name="connsiteY8704" fmla="*/ 1545082 h 5359243"/>
              <a:gd name="connsiteX8705" fmla="*/ 5715509 w 8191242"/>
              <a:gd name="connsiteY8705" fmla="*/ 1557468 h 5359243"/>
              <a:gd name="connsiteX8706" fmla="*/ 5718539 w 8191242"/>
              <a:gd name="connsiteY8706" fmla="*/ 1564339 h 5359243"/>
              <a:gd name="connsiteX8707" fmla="*/ 5727253 w 8191242"/>
              <a:gd name="connsiteY8707" fmla="*/ 1593382 h 5359243"/>
              <a:gd name="connsiteX8708" fmla="*/ 5704018 w 8191242"/>
              <a:gd name="connsiteY8708" fmla="*/ 1546913 h 5359243"/>
              <a:gd name="connsiteX8709" fmla="*/ 5713094 w 8191242"/>
              <a:gd name="connsiteY8709" fmla="*/ 1551996 h 5359243"/>
              <a:gd name="connsiteX8710" fmla="*/ 5713162 w 8191242"/>
              <a:gd name="connsiteY8710" fmla="*/ 1552149 h 5359243"/>
              <a:gd name="connsiteX8711" fmla="*/ 5716240 w 8191242"/>
              <a:gd name="connsiteY8711" fmla="*/ 1551374 h 5359243"/>
              <a:gd name="connsiteX8712" fmla="*/ 5705752 w 8191242"/>
              <a:gd name="connsiteY8712" fmla="*/ 1539757 h 5359243"/>
              <a:gd name="connsiteX8713" fmla="*/ 5703399 w 8191242"/>
              <a:gd name="connsiteY8713" fmla="*/ 1533240 h 5359243"/>
              <a:gd name="connsiteX8714" fmla="*/ 5702880 w 8191242"/>
              <a:gd name="connsiteY8714" fmla="*/ 1535965 h 5359243"/>
              <a:gd name="connsiteX8715" fmla="*/ 5699800 w 8191242"/>
              <a:gd name="connsiteY8715" fmla="*/ 1536270 h 5359243"/>
              <a:gd name="connsiteX8716" fmla="*/ 5699681 w 8191242"/>
              <a:gd name="connsiteY8716" fmla="*/ 1536133 h 5359243"/>
              <a:gd name="connsiteX8717" fmla="*/ 5699328 w 8191242"/>
              <a:gd name="connsiteY8717" fmla="*/ 1537095 h 5359243"/>
              <a:gd name="connsiteX8718" fmla="*/ 5676910 w 8191242"/>
              <a:gd name="connsiteY8718" fmla="*/ 1521847 h 5359243"/>
              <a:gd name="connsiteX8719" fmla="*/ 5683072 w 8191242"/>
              <a:gd name="connsiteY8719" fmla="*/ 1519547 h 5359243"/>
              <a:gd name="connsiteX8720" fmla="*/ 5687306 w 8191242"/>
              <a:gd name="connsiteY8720" fmla="*/ 1520596 h 5359243"/>
              <a:gd name="connsiteX8721" fmla="*/ 5678290 w 8191242"/>
              <a:gd name="connsiteY8721" fmla="*/ 1505670 h 5359243"/>
              <a:gd name="connsiteX8722" fmla="*/ 5669168 w 8191242"/>
              <a:gd name="connsiteY8722" fmla="*/ 1488826 h 5359243"/>
              <a:gd name="connsiteX8723" fmla="*/ 5895001 w 8191242"/>
              <a:gd name="connsiteY8723" fmla="*/ 1487487 h 5359243"/>
              <a:gd name="connsiteX8724" fmla="*/ 5895023 w 8191242"/>
              <a:gd name="connsiteY8724" fmla="*/ 1489138 h 5359243"/>
              <a:gd name="connsiteX8725" fmla="*/ 5894054 w 8191242"/>
              <a:gd name="connsiteY8725" fmla="*/ 1496771 h 5359243"/>
              <a:gd name="connsiteX8726" fmla="*/ 5895400 w 8191242"/>
              <a:gd name="connsiteY8726" fmla="*/ 1497402 h 5359243"/>
              <a:gd name="connsiteX8727" fmla="*/ 5532031 w 8191242"/>
              <a:gd name="connsiteY8727" fmla="*/ 1487162 h 5359243"/>
              <a:gd name="connsiteX8728" fmla="*/ 5529384 w 8191242"/>
              <a:gd name="connsiteY8728" fmla="*/ 1495215 h 5359243"/>
              <a:gd name="connsiteX8729" fmla="*/ 5524746 w 8191242"/>
              <a:gd name="connsiteY8729" fmla="*/ 1496667 h 5359243"/>
              <a:gd name="connsiteX8730" fmla="*/ 5543119 w 8191242"/>
              <a:gd name="connsiteY8730" fmla="*/ 1515013 h 5359243"/>
              <a:gd name="connsiteX8731" fmla="*/ 5549233 w 8191242"/>
              <a:gd name="connsiteY8731" fmla="*/ 1532388 h 5359243"/>
              <a:gd name="connsiteX8732" fmla="*/ 5550805 w 8191242"/>
              <a:gd name="connsiteY8732" fmla="*/ 1538666 h 5359243"/>
              <a:gd name="connsiteX8733" fmla="*/ 5551500 w 8191242"/>
              <a:gd name="connsiteY8733" fmla="*/ 1538829 h 5359243"/>
              <a:gd name="connsiteX8734" fmla="*/ 5556224 w 8191242"/>
              <a:gd name="connsiteY8734" fmla="*/ 1552253 h 5359243"/>
              <a:gd name="connsiteX8735" fmla="*/ 5550439 w 8191242"/>
              <a:gd name="connsiteY8735" fmla="*/ 1551428 h 5359243"/>
              <a:gd name="connsiteX8736" fmla="*/ 5553595 w 8191242"/>
              <a:gd name="connsiteY8736" fmla="*/ 1564421 h 5359243"/>
              <a:gd name="connsiteX8737" fmla="*/ 5556224 w 8191242"/>
              <a:gd name="connsiteY8737" fmla="*/ 1568357 h 5359243"/>
              <a:gd name="connsiteX8738" fmla="*/ 5561264 w 8191242"/>
              <a:gd name="connsiteY8738" fmla="*/ 1551246 h 5359243"/>
              <a:gd name="connsiteX8739" fmla="*/ 5563293 w 8191242"/>
              <a:gd name="connsiteY8739" fmla="*/ 1548162 h 5359243"/>
              <a:gd name="connsiteX8740" fmla="*/ 5563153 w 8191242"/>
              <a:gd name="connsiteY8740" fmla="*/ 1546546 h 5359243"/>
              <a:gd name="connsiteX8741" fmla="*/ 5565626 w 8191242"/>
              <a:gd name="connsiteY8741" fmla="*/ 1542357 h 5359243"/>
              <a:gd name="connsiteX8742" fmla="*/ 5565170 w 8191242"/>
              <a:gd name="connsiteY8742" fmla="*/ 1541685 h 5359243"/>
              <a:gd name="connsiteX8743" fmla="*/ 5561045 w 8191242"/>
              <a:gd name="connsiteY8743" fmla="*/ 1540901 h 5359243"/>
              <a:gd name="connsiteX8744" fmla="*/ 5556224 w 8191242"/>
              <a:gd name="connsiteY8744" fmla="*/ 1543527 h 5359243"/>
              <a:gd name="connsiteX8745" fmla="*/ 5554582 w 8191242"/>
              <a:gd name="connsiteY8745" fmla="*/ 1539553 h 5359243"/>
              <a:gd name="connsiteX8746" fmla="*/ 5551500 w 8191242"/>
              <a:gd name="connsiteY8746" fmla="*/ 1538829 h 5359243"/>
              <a:gd name="connsiteX8747" fmla="*/ 5549233 w 8191242"/>
              <a:gd name="connsiteY8747" fmla="*/ 1532388 h 5359243"/>
              <a:gd name="connsiteX8748" fmla="*/ 5548159 w 8191242"/>
              <a:gd name="connsiteY8748" fmla="*/ 1528099 h 5359243"/>
              <a:gd name="connsiteX8749" fmla="*/ 5549458 w 8191242"/>
              <a:gd name="connsiteY8749" fmla="*/ 1527153 h 5359243"/>
              <a:gd name="connsiteX8750" fmla="*/ 5547907 w 8191242"/>
              <a:gd name="connsiteY8750" fmla="*/ 1523397 h 5359243"/>
              <a:gd name="connsiteX8751" fmla="*/ 5532031 w 8191242"/>
              <a:gd name="connsiteY8751" fmla="*/ 1487162 h 5359243"/>
              <a:gd name="connsiteX8752" fmla="*/ 6130449 w 8191242"/>
              <a:gd name="connsiteY8752" fmla="*/ 1487040 h 5359243"/>
              <a:gd name="connsiteX8753" fmla="*/ 6129489 w 8191242"/>
              <a:gd name="connsiteY8753" fmla="*/ 1489379 h 5359243"/>
              <a:gd name="connsiteX8754" fmla="*/ 6131680 w 8191242"/>
              <a:gd name="connsiteY8754" fmla="*/ 1490250 h 5359243"/>
              <a:gd name="connsiteX8755" fmla="*/ 6141526 w 8191242"/>
              <a:gd name="connsiteY8755" fmla="*/ 1483891 h 5359243"/>
              <a:gd name="connsiteX8756" fmla="*/ 6145469 w 8191242"/>
              <a:gd name="connsiteY8756" fmla="*/ 1497908 h 5359243"/>
              <a:gd name="connsiteX8757" fmla="*/ 6148616 w 8191242"/>
              <a:gd name="connsiteY8757" fmla="*/ 1496896 h 5359243"/>
              <a:gd name="connsiteX8758" fmla="*/ 6147611 w 8191242"/>
              <a:gd name="connsiteY8758" fmla="*/ 1501099 h 5359243"/>
              <a:gd name="connsiteX8759" fmla="*/ 6150677 w 8191242"/>
              <a:gd name="connsiteY8759" fmla="*/ 1494394 h 5359243"/>
              <a:gd name="connsiteX8760" fmla="*/ 6160287 w 8191242"/>
              <a:gd name="connsiteY8760" fmla="*/ 1490052 h 5359243"/>
              <a:gd name="connsiteX8761" fmla="*/ 6159829 w 8191242"/>
              <a:gd name="connsiteY8761" fmla="*/ 1488852 h 5359243"/>
              <a:gd name="connsiteX8762" fmla="*/ 5781466 w 8191242"/>
              <a:gd name="connsiteY8762" fmla="*/ 1479250 h 5359243"/>
              <a:gd name="connsiteX8763" fmla="*/ 5808574 w 8191242"/>
              <a:gd name="connsiteY8763" fmla="*/ 1529592 h 5359243"/>
              <a:gd name="connsiteX8764" fmla="*/ 5781466 w 8191242"/>
              <a:gd name="connsiteY8764" fmla="*/ 1479250 h 5359243"/>
              <a:gd name="connsiteX8765" fmla="*/ 7095357 w 8191242"/>
              <a:gd name="connsiteY8765" fmla="*/ 1471371 h 5359243"/>
              <a:gd name="connsiteX8766" fmla="*/ 6963696 w 8191242"/>
              <a:gd name="connsiteY8766" fmla="*/ 1521713 h 5359243"/>
              <a:gd name="connsiteX8767" fmla="*/ 7095357 w 8191242"/>
              <a:gd name="connsiteY8767" fmla="*/ 1471371 h 5359243"/>
              <a:gd name="connsiteX8768" fmla="*/ 5609650 w 8191242"/>
              <a:gd name="connsiteY8768" fmla="*/ 1471058 h 5359243"/>
              <a:gd name="connsiteX8769" fmla="*/ 5604610 w 8191242"/>
              <a:gd name="connsiteY8769" fmla="*/ 1487162 h 5359243"/>
              <a:gd name="connsiteX8770" fmla="*/ 5614690 w 8191242"/>
              <a:gd name="connsiteY8770" fmla="*/ 1497228 h 5359243"/>
              <a:gd name="connsiteX8771" fmla="*/ 5612588 w 8191242"/>
              <a:gd name="connsiteY8771" fmla="*/ 1502393 h 5359243"/>
              <a:gd name="connsiteX8772" fmla="*/ 5616706 w 8191242"/>
              <a:gd name="connsiteY8772" fmla="*/ 1513000 h 5359243"/>
              <a:gd name="connsiteX8773" fmla="*/ 5616891 w 8191242"/>
              <a:gd name="connsiteY8773" fmla="*/ 1530505 h 5359243"/>
              <a:gd name="connsiteX8774" fmla="*/ 5620738 w 8191242"/>
              <a:gd name="connsiteY8774" fmla="*/ 1527423 h 5359243"/>
              <a:gd name="connsiteX8775" fmla="*/ 5628802 w 8191242"/>
              <a:gd name="connsiteY8775" fmla="*/ 1543527 h 5359243"/>
              <a:gd name="connsiteX8776" fmla="*/ 5630412 w 8191242"/>
              <a:gd name="connsiteY8776" fmla="*/ 1544732 h 5359243"/>
              <a:gd name="connsiteX8777" fmla="*/ 5629473 w 8191242"/>
              <a:gd name="connsiteY8777" fmla="*/ 1533706 h 5359243"/>
              <a:gd name="connsiteX8778" fmla="*/ 5633029 w 8191242"/>
              <a:gd name="connsiteY8778" fmla="*/ 1530684 h 5359243"/>
              <a:gd name="connsiteX8779" fmla="*/ 5632835 w 8191242"/>
              <a:gd name="connsiteY8779" fmla="*/ 1530442 h 5359243"/>
              <a:gd name="connsiteX8780" fmla="*/ 5628802 w 8191242"/>
              <a:gd name="connsiteY8780" fmla="*/ 1519371 h 5359243"/>
              <a:gd name="connsiteX8781" fmla="*/ 5628802 w 8191242"/>
              <a:gd name="connsiteY8781" fmla="*/ 1527423 h 5359243"/>
              <a:gd name="connsiteX8782" fmla="*/ 5628802 w 8191242"/>
              <a:gd name="connsiteY8782" fmla="*/ 1503266 h 5359243"/>
              <a:gd name="connsiteX8783" fmla="*/ 5620738 w 8191242"/>
              <a:gd name="connsiteY8783" fmla="*/ 1479110 h 5359243"/>
              <a:gd name="connsiteX8784" fmla="*/ 5609650 w 8191242"/>
              <a:gd name="connsiteY8784" fmla="*/ 1471058 h 5359243"/>
              <a:gd name="connsiteX8785" fmla="*/ 6177919 w 8191242"/>
              <a:gd name="connsiteY8785" fmla="*/ 1465316 h 5359243"/>
              <a:gd name="connsiteX8786" fmla="*/ 6166821 w 8191242"/>
              <a:gd name="connsiteY8786" fmla="*/ 1479353 h 5359243"/>
              <a:gd name="connsiteX8787" fmla="*/ 6164214 w 8191242"/>
              <a:gd name="connsiteY8787" fmla="*/ 1492825 h 5359243"/>
              <a:gd name="connsiteX8788" fmla="*/ 6164571 w 8191242"/>
              <a:gd name="connsiteY8788" fmla="*/ 1494195 h 5359243"/>
              <a:gd name="connsiteX8789" fmla="*/ 6169365 w 8191242"/>
              <a:gd name="connsiteY8789" fmla="*/ 1503776 h 5359243"/>
              <a:gd name="connsiteX8790" fmla="*/ 6177441 w 8191242"/>
              <a:gd name="connsiteY8790" fmla="*/ 1501759 h 5359243"/>
              <a:gd name="connsiteX8791" fmla="*/ 6177774 w 8191242"/>
              <a:gd name="connsiteY8791" fmla="*/ 1500811 h 5359243"/>
              <a:gd name="connsiteX8792" fmla="*/ 6169848 w 8191242"/>
              <a:gd name="connsiteY8792" fmla="*/ 1481360 h 5359243"/>
              <a:gd name="connsiteX8793" fmla="*/ 6180947 w 8191242"/>
              <a:gd name="connsiteY8793" fmla="*/ 1485369 h 5359243"/>
              <a:gd name="connsiteX8794" fmla="*/ 6184758 w 8191242"/>
              <a:gd name="connsiteY8794" fmla="*/ 1488397 h 5359243"/>
              <a:gd name="connsiteX8795" fmla="*/ 6185515 w 8191242"/>
              <a:gd name="connsiteY8795" fmla="*/ 1487640 h 5359243"/>
              <a:gd name="connsiteX8796" fmla="*/ 6185945 w 8191242"/>
              <a:gd name="connsiteY8796" fmla="*/ 1488807 h 5359243"/>
              <a:gd name="connsiteX8797" fmla="*/ 6184984 w 8191242"/>
              <a:gd name="connsiteY8797" fmla="*/ 1477348 h 5359243"/>
              <a:gd name="connsiteX8798" fmla="*/ 6177919 w 8191242"/>
              <a:gd name="connsiteY8798" fmla="*/ 1465316 h 5359243"/>
              <a:gd name="connsiteX8799" fmla="*/ 5518386 w 8191242"/>
              <a:gd name="connsiteY8799" fmla="*/ 1465280 h 5359243"/>
              <a:gd name="connsiteX8800" fmla="*/ 5514445 w 8191242"/>
              <a:gd name="connsiteY8800" fmla="*/ 1465724 h 5359243"/>
              <a:gd name="connsiteX8801" fmla="*/ 5515902 w 8191242"/>
              <a:gd name="connsiteY8801" fmla="*/ 1471058 h 5359243"/>
              <a:gd name="connsiteX8802" fmla="*/ 5519926 w 8191242"/>
              <a:gd name="connsiteY8802" fmla="*/ 1467844 h 5359243"/>
              <a:gd name="connsiteX8803" fmla="*/ 5790071 w 8191242"/>
              <a:gd name="connsiteY8803" fmla="*/ 1457506 h 5359243"/>
              <a:gd name="connsiteX8804" fmla="*/ 5790071 w 8191242"/>
              <a:gd name="connsiteY8804" fmla="*/ 1459338 h 5359243"/>
              <a:gd name="connsiteX8805" fmla="*/ 5791544 w 8191242"/>
              <a:gd name="connsiteY8805" fmla="*/ 1460140 h 5359243"/>
              <a:gd name="connsiteX8806" fmla="*/ 5557209 w 8191242"/>
              <a:gd name="connsiteY8806" fmla="*/ 1449050 h 5359243"/>
              <a:gd name="connsiteX8807" fmla="*/ 5556141 w 8191242"/>
              <a:gd name="connsiteY8807" fmla="*/ 1449721 h 5359243"/>
              <a:gd name="connsiteX8808" fmla="*/ 5556342 w 8191242"/>
              <a:gd name="connsiteY8808" fmla="*/ 1454249 h 5359243"/>
              <a:gd name="connsiteX8809" fmla="*/ 5591819 w 8191242"/>
              <a:gd name="connsiteY8809" fmla="*/ 1435632 h 5359243"/>
              <a:gd name="connsiteX8810" fmla="*/ 5598561 w 8191242"/>
              <a:gd name="connsiteY8810" fmla="*/ 1445393 h 5359243"/>
              <a:gd name="connsiteX8811" fmla="*/ 5580417 w 8191242"/>
              <a:gd name="connsiteY8811" fmla="*/ 1495215 h 5359243"/>
              <a:gd name="connsiteX8812" fmla="*/ 5612674 w 8191242"/>
              <a:gd name="connsiteY8812" fmla="*/ 1454954 h 5359243"/>
              <a:gd name="connsiteX8813" fmla="*/ 5611288 w 8191242"/>
              <a:gd name="connsiteY8813" fmla="*/ 1451306 h 5359243"/>
              <a:gd name="connsiteX8814" fmla="*/ 5609619 w 8191242"/>
              <a:gd name="connsiteY8814" fmla="*/ 1447917 h 5359243"/>
              <a:gd name="connsiteX8815" fmla="*/ 5606726 w 8191242"/>
              <a:gd name="connsiteY8815" fmla="*/ 1446334 h 5359243"/>
              <a:gd name="connsiteX8816" fmla="*/ 6310652 w 8191242"/>
              <a:gd name="connsiteY8816" fmla="*/ 1434354 h 5359243"/>
              <a:gd name="connsiteX8817" fmla="*/ 6331344 w 8191242"/>
              <a:gd name="connsiteY8817" fmla="*/ 1463760 h 5359243"/>
              <a:gd name="connsiteX8818" fmla="*/ 6315854 w 8191242"/>
              <a:gd name="connsiteY8818" fmla="*/ 1471504 h 5359243"/>
              <a:gd name="connsiteX8819" fmla="*/ 6323599 w 8191242"/>
              <a:gd name="connsiteY8819" fmla="*/ 1463760 h 5359243"/>
              <a:gd name="connsiteX8820" fmla="*/ 6308109 w 8191242"/>
              <a:gd name="connsiteY8820" fmla="*/ 1440525 h 5359243"/>
              <a:gd name="connsiteX8821" fmla="*/ 6310652 w 8191242"/>
              <a:gd name="connsiteY8821" fmla="*/ 1434354 h 5359243"/>
              <a:gd name="connsiteX8822" fmla="*/ 5895400 w 8191242"/>
              <a:gd name="connsiteY8822" fmla="*/ 1433229 h 5359243"/>
              <a:gd name="connsiteX8823" fmla="*/ 5897204 w 8191242"/>
              <a:gd name="connsiteY8823" fmla="*/ 1434397 h 5359243"/>
              <a:gd name="connsiteX8824" fmla="*/ 5895778 w 8191242"/>
              <a:gd name="connsiteY8824" fmla="*/ 1434233 h 5359243"/>
              <a:gd name="connsiteX8825" fmla="*/ 5895400 w 8191242"/>
              <a:gd name="connsiteY8825" fmla="*/ 1433229 h 5359243"/>
              <a:gd name="connsiteX8826" fmla="*/ 5941521 w 8191242"/>
              <a:gd name="connsiteY8826" fmla="*/ 1425802 h 5359243"/>
              <a:gd name="connsiteX8827" fmla="*/ 5941080 w 8191242"/>
              <a:gd name="connsiteY8827" fmla="*/ 1425883 h 5359243"/>
              <a:gd name="connsiteX8828" fmla="*/ 5936361 w 8191242"/>
              <a:gd name="connsiteY8828" fmla="*/ 1432781 h 5359243"/>
              <a:gd name="connsiteX8829" fmla="*/ 5932069 w 8191242"/>
              <a:gd name="connsiteY8829" fmla="*/ 1431161 h 5359243"/>
              <a:gd name="connsiteX8830" fmla="*/ 5935761 w 8191242"/>
              <a:gd name="connsiteY8830" fmla="*/ 1441252 h 5359243"/>
              <a:gd name="connsiteX8831" fmla="*/ 5939797 w 8191242"/>
              <a:gd name="connsiteY8831" fmla="*/ 1432228 h 5359243"/>
              <a:gd name="connsiteX8832" fmla="*/ 5968047 w 8191242"/>
              <a:gd name="connsiteY8832" fmla="*/ 1425209 h 5359243"/>
              <a:gd name="connsiteX8833" fmla="*/ 5976119 w 8191242"/>
              <a:gd name="connsiteY8833" fmla="*/ 1441249 h 5359243"/>
              <a:gd name="connsiteX8834" fmla="*/ 5969057 w 8191242"/>
              <a:gd name="connsiteY8834" fmla="*/ 1433232 h 5359243"/>
              <a:gd name="connsiteX8835" fmla="*/ 5968047 w 8191242"/>
              <a:gd name="connsiteY8835" fmla="*/ 1425209 h 5359243"/>
              <a:gd name="connsiteX8836" fmla="*/ 6355490 w 8191242"/>
              <a:gd name="connsiteY8836" fmla="*/ 1425036 h 5359243"/>
              <a:gd name="connsiteX8837" fmla="*/ 6435216 w 8191242"/>
              <a:gd name="connsiteY8837" fmla="*/ 1425036 h 5359243"/>
              <a:gd name="connsiteX8838" fmla="*/ 6451162 w 8191242"/>
              <a:gd name="connsiteY8838" fmla="*/ 1456015 h 5359243"/>
              <a:gd name="connsiteX8839" fmla="*/ 6443188 w 8191242"/>
              <a:gd name="connsiteY8839" fmla="*/ 1448271 h 5359243"/>
              <a:gd name="connsiteX8840" fmla="*/ 6419270 w 8191242"/>
              <a:gd name="connsiteY8840" fmla="*/ 1432781 h 5359243"/>
              <a:gd name="connsiteX8841" fmla="*/ 6355490 w 8191242"/>
              <a:gd name="connsiteY8841" fmla="*/ 1432781 h 5359243"/>
              <a:gd name="connsiteX8842" fmla="*/ 6355490 w 8191242"/>
              <a:gd name="connsiteY8842" fmla="*/ 1440525 h 5359243"/>
              <a:gd name="connsiteX8843" fmla="*/ 6339544 w 8191242"/>
              <a:gd name="connsiteY8843" fmla="*/ 1432781 h 5359243"/>
              <a:gd name="connsiteX8844" fmla="*/ 6339544 w 8191242"/>
              <a:gd name="connsiteY8844" fmla="*/ 1440525 h 5359243"/>
              <a:gd name="connsiteX8845" fmla="*/ 6355490 w 8191242"/>
              <a:gd name="connsiteY8845" fmla="*/ 1425036 h 5359243"/>
              <a:gd name="connsiteX8846" fmla="*/ 6284875 w 8191242"/>
              <a:gd name="connsiteY8846" fmla="*/ 1425036 h 5359243"/>
              <a:gd name="connsiteX8847" fmla="*/ 6308109 w 8191242"/>
              <a:gd name="connsiteY8847" fmla="*/ 1456015 h 5359243"/>
              <a:gd name="connsiteX8848" fmla="*/ 6300365 w 8191242"/>
              <a:gd name="connsiteY8848" fmla="*/ 1463760 h 5359243"/>
              <a:gd name="connsiteX8849" fmla="*/ 6284875 w 8191242"/>
              <a:gd name="connsiteY8849" fmla="*/ 1425036 h 5359243"/>
              <a:gd name="connsiteX8850" fmla="*/ 6490576 w 8191242"/>
              <a:gd name="connsiteY8850" fmla="*/ 1423958 h 5359243"/>
              <a:gd name="connsiteX8851" fmla="*/ 6471182 w 8191242"/>
              <a:gd name="connsiteY8851" fmla="*/ 1433186 h 5359243"/>
              <a:gd name="connsiteX8852" fmla="*/ 6443927 w 8191242"/>
              <a:gd name="connsiteY8852" fmla="*/ 1431168 h 5359243"/>
              <a:gd name="connsiteX8853" fmla="*/ 6492379 w 8191242"/>
              <a:gd name="connsiteY8853" fmla="*/ 1423102 h 5359243"/>
              <a:gd name="connsiteX8854" fmla="*/ 6493264 w 8191242"/>
              <a:gd name="connsiteY8854" fmla="*/ 1423544 h 5359243"/>
              <a:gd name="connsiteX8855" fmla="*/ 6490576 w 8191242"/>
              <a:gd name="connsiteY8855" fmla="*/ 1423958 h 5359243"/>
              <a:gd name="connsiteX8856" fmla="*/ 6266844 w 8191242"/>
              <a:gd name="connsiteY8856" fmla="*/ 1422279 h 5359243"/>
              <a:gd name="connsiteX8857" fmla="*/ 6265964 w 8191242"/>
              <a:gd name="connsiteY8857" fmla="*/ 1423216 h 5359243"/>
              <a:gd name="connsiteX8858" fmla="*/ 6266324 w 8191242"/>
              <a:gd name="connsiteY8858" fmla="*/ 1424485 h 5359243"/>
              <a:gd name="connsiteX8859" fmla="*/ 6520353 w 8191242"/>
              <a:gd name="connsiteY8859" fmla="*/ 1419358 h 5359243"/>
              <a:gd name="connsiteX8860" fmla="*/ 6508529 w 8191242"/>
              <a:gd name="connsiteY8860" fmla="*/ 1431168 h 5359243"/>
              <a:gd name="connsiteX8861" fmla="*/ 6493264 w 8191242"/>
              <a:gd name="connsiteY8861" fmla="*/ 1423544 h 5359243"/>
              <a:gd name="connsiteX8862" fmla="*/ 5791147 w 8191242"/>
              <a:gd name="connsiteY8862" fmla="*/ 1416220 h 5359243"/>
              <a:gd name="connsiteX8863" fmla="*/ 5790929 w 8191242"/>
              <a:gd name="connsiteY8863" fmla="*/ 1417719 h 5359243"/>
              <a:gd name="connsiteX8864" fmla="*/ 5792468 w 8191242"/>
              <a:gd name="connsiteY8864" fmla="*/ 1418486 h 5359243"/>
              <a:gd name="connsiteX8865" fmla="*/ 5661938 w 8191242"/>
              <a:gd name="connsiteY8865" fmla="*/ 1415357 h 5359243"/>
              <a:gd name="connsiteX8866" fmla="*/ 5662504 w 8191242"/>
              <a:gd name="connsiteY8866" fmla="*/ 1416867 h 5359243"/>
              <a:gd name="connsiteX8867" fmla="*/ 5650172 w 8191242"/>
              <a:gd name="connsiteY8867" fmla="*/ 1427844 h 5359243"/>
              <a:gd name="connsiteX8868" fmla="*/ 5650933 w 8191242"/>
              <a:gd name="connsiteY8868" fmla="*/ 1423489 h 5359243"/>
              <a:gd name="connsiteX8869" fmla="*/ 5661938 w 8191242"/>
              <a:gd name="connsiteY8869" fmla="*/ 1415357 h 5359243"/>
              <a:gd name="connsiteX8870" fmla="*/ 5781890 w 8191242"/>
              <a:gd name="connsiteY8870" fmla="*/ 1415212 h 5359243"/>
              <a:gd name="connsiteX8871" fmla="*/ 5777817 w 8191242"/>
              <a:gd name="connsiteY8871" fmla="*/ 1420345 h 5359243"/>
              <a:gd name="connsiteX8872" fmla="*/ 5782152 w 8191242"/>
              <a:gd name="connsiteY8872" fmla="*/ 1423575 h 5359243"/>
              <a:gd name="connsiteX8873" fmla="*/ 5789817 w 8191242"/>
              <a:gd name="connsiteY8873" fmla="*/ 1451222 h 5359243"/>
              <a:gd name="connsiteX8874" fmla="*/ 5796875 w 8191242"/>
              <a:gd name="connsiteY8874" fmla="*/ 1456482 h 5359243"/>
              <a:gd name="connsiteX8875" fmla="*/ 5798057 w 8191242"/>
              <a:gd name="connsiteY8875" fmla="*/ 1455065 h 5359243"/>
              <a:gd name="connsiteX8876" fmla="*/ 5797225 w 8191242"/>
              <a:gd name="connsiteY8876" fmla="*/ 1444435 h 5359243"/>
              <a:gd name="connsiteX8877" fmla="*/ 5790071 w 8191242"/>
              <a:gd name="connsiteY8877" fmla="*/ 1425334 h 5359243"/>
              <a:gd name="connsiteX8878" fmla="*/ 5796204 w 8191242"/>
              <a:gd name="connsiteY8878" fmla="*/ 1427344 h 5359243"/>
              <a:gd name="connsiteX8879" fmla="*/ 5790813 w 8191242"/>
              <a:gd name="connsiteY8879" fmla="*/ 1418509 h 5359243"/>
              <a:gd name="connsiteX8880" fmla="*/ 5790119 w 8191242"/>
              <a:gd name="connsiteY8880" fmla="*/ 1423279 h 5359243"/>
              <a:gd name="connsiteX8881" fmla="*/ 5782919 w 8191242"/>
              <a:gd name="connsiteY8881" fmla="*/ 1424287 h 5359243"/>
              <a:gd name="connsiteX8882" fmla="*/ 5781890 w 8191242"/>
              <a:gd name="connsiteY8882" fmla="*/ 1415212 h 5359243"/>
              <a:gd name="connsiteX8883" fmla="*/ 6524680 w 8191242"/>
              <a:gd name="connsiteY8883" fmla="*/ 1415032 h 5359243"/>
              <a:gd name="connsiteX8884" fmla="*/ 6528641 w 8191242"/>
              <a:gd name="connsiteY8884" fmla="*/ 1418077 h 5359243"/>
              <a:gd name="connsiteX8885" fmla="*/ 6520353 w 8191242"/>
              <a:gd name="connsiteY8885" fmla="*/ 1419358 h 5359243"/>
              <a:gd name="connsiteX8886" fmla="*/ 5539334 w 8191242"/>
              <a:gd name="connsiteY8886" fmla="*/ 1414635 h 5359243"/>
              <a:gd name="connsiteX8887" fmla="*/ 5543119 w 8191242"/>
              <a:gd name="connsiteY8887" fmla="*/ 1422748 h 5359243"/>
              <a:gd name="connsiteX8888" fmla="*/ 5548159 w 8191242"/>
              <a:gd name="connsiteY8888" fmla="*/ 1438852 h 5359243"/>
              <a:gd name="connsiteX8889" fmla="*/ 5549378 w 8191242"/>
              <a:gd name="connsiteY8889" fmla="*/ 1441285 h 5359243"/>
              <a:gd name="connsiteX8890" fmla="*/ 5558747 w 8191242"/>
              <a:gd name="connsiteY8890" fmla="*/ 1439836 h 5359243"/>
              <a:gd name="connsiteX8891" fmla="*/ 5559012 w 8191242"/>
              <a:gd name="connsiteY8891" fmla="*/ 1438252 h 5359243"/>
              <a:gd name="connsiteX8892" fmla="*/ 5550091 w 8191242"/>
              <a:gd name="connsiteY8892" fmla="*/ 1431710 h 5359243"/>
              <a:gd name="connsiteX8893" fmla="*/ 5543882 w 8191242"/>
              <a:gd name="connsiteY8893" fmla="*/ 1415013 h 5359243"/>
              <a:gd name="connsiteX8894" fmla="*/ 5976121 w 8191242"/>
              <a:gd name="connsiteY8894" fmla="*/ 1409166 h 5359243"/>
              <a:gd name="connsiteX8895" fmla="*/ 5973265 w 8191242"/>
              <a:gd name="connsiteY8895" fmla="*/ 1413198 h 5359243"/>
              <a:gd name="connsiteX8896" fmla="*/ 5976121 w 8191242"/>
              <a:gd name="connsiteY8896" fmla="*/ 1418518 h 5359243"/>
              <a:gd name="connsiteX8897" fmla="*/ 5959975 w 8191242"/>
              <a:gd name="connsiteY8897" fmla="*/ 1409166 h 5359243"/>
              <a:gd name="connsiteX8898" fmla="*/ 5959576 w 8191242"/>
              <a:gd name="connsiteY8898" fmla="*/ 1410136 h 5359243"/>
              <a:gd name="connsiteX8899" fmla="*/ 5959232 w 8191242"/>
              <a:gd name="connsiteY8899" fmla="*/ 1420801 h 5359243"/>
              <a:gd name="connsiteX8900" fmla="*/ 5954410 w 8191242"/>
              <a:gd name="connsiteY8900" fmla="*/ 1422688 h 5359243"/>
              <a:gd name="connsiteX8901" fmla="*/ 5950895 w 8191242"/>
              <a:gd name="connsiteY8901" fmla="*/ 1431226 h 5359243"/>
              <a:gd name="connsiteX8902" fmla="*/ 5959975 w 8191242"/>
              <a:gd name="connsiteY8902" fmla="*/ 1465316 h 5359243"/>
              <a:gd name="connsiteX8903" fmla="*/ 5976121 w 8191242"/>
              <a:gd name="connsiteY8903" fmla="*/ 1457296 h 5359243"/>
              <a:gd name="connsiteX8904" fmla="*/ 5984193 w 8191242"/>
              <a:gd name="connsiteY8904" fmla="*/ 1489379 h 5359243"/>
              <a:gd name="connsiteX8905" fmla="*/ 5976121 w 8191242"/>
              <a:gd name="connsiteY8905" fmla="*/ 1489379 h 5359243"/>
              <a:gd name="connsiteX8906" fmla="*/ 5992265 w 8191242"/>
              <a:gd name="connsiteY8906" fmla="*/ 1529487 h 5359243"/>
              <a:gd name="connsiteX8907" fmla="*/ 5968047 w 8191242"/>
              <a:gd name="connsiteY8907" fmla="*/ 1513443 h 5359243"/>
              <a:gd name="connsiteX8908" fmla="*/ 5976121 w 8191242"/>
              <a:gd name="connsiteY8908" fmla="*/ 1521466 h 5359243"/>
              <a:gd name="connsiteX8909" fmla="*/ 5968047 w 8191242"/>
              <a:gd name="connsiteY8909" fmla="*/ 1473337 h 5359243"/>
              <a:gd name="connsiteX8910" fmla="*/ 5959849 w 8191242"/>
              <a:gd name="connsiteY8910" fmla="*/ 1495521 h 5359243"/>
              <a:gd name="connsiteX8911" fmla="*/ 5959397 w 8191242"/>
              <a:gd name="connsiteY8911" fmla="*/ 1497225 h 5359243"/>
              <a:gd name="connsiteX8912" fmla="*/ 5959595 w 8191242"/>
              <a:gd name="connsiteY8912" fmla="*/ 1497645 h 5359243"/>
              <a:gd name="connsiteX8913" fmla="*/ 5959278 w 8191242"/>
              <a:gd name="connsiteY8913" fmla="*/ 1497670 h 5359243"/>
              <a:gd name="connsiteX8914" fmla="*/ 5956949 w 8191242"/>
              <a:gd name="connsiteY8914" fmla="*/ 1506425 h 5359243"/>
              <a:gd name="connsiteX8915" fmla="*/ 5951904 w 8191242"/>
              <a:gd name="connsiteY8915" fmla="*/ 1521466 h 5359243"/>
              <a:gd name="connsiteX8916" fmla="*/ 5919616 w 8191242"/>
              <a:gd name="connsiteY8916" fmla="*/ 1449273 h 5359243"/>
              <a:gd name="connsiteX8917" fmla="*/ 5943832 w 8191242"/>
              <a:gd name="connsiteY8917" fmla="*/ 1465316 h 5359243"/>
              <a:gd name="connsiteX8918" fmla="*/ 5935761 w 8191242"/>
              <a:gd name="connsiteY8918" fmla="*/ 1442255 h 5359243"/>
              <a:gd name="connsiteX8919" fmla="*/ 5930168 w 8191242"/>
              <a:gd name="connsiteY8919" fmla="*/ 1430444 h 5359243"/>
              <a:gd name="connsiteX8920" fmla="*/ 5929947 w 8191242"/>
              <a:gd name="connsiteY8920" fmla="*/ 1430361 h 5359243"/>
              <a:gd name="connsiteX8921" fmla="*/ 5930018 w 8191242"/>
              <a:gd name="connsiteY8921" fmla="*/ 1430125 h 5359243"/>
              <a:gd name="connsiteX8922" fmla="*/ 5927689 w 8191242"/>
              <a:gd name="connsiteY8922" fmla="*/ 1425209 h 5359243"/>
              <a:gd name="connsiteX8923" fmla="*/ 5930455 w 8191242"/>
              <a:gd name="connsiteY8923" fmla="*/ 1428644 h 5359243"/>
              <a:gd name="connsiteX8924" fmla="*/ 5931520 w 8191242"/>
              <a:gd name="connsiteY8924" fmla="*/ 1425036 h 5359243"/>
              <a:gd name="connsiteX8925" fmla="*/ 5943745 w 8191242"/>
              <a:gd name="connsiteY8925" fmla="*/ 1417514 h 5359243"/>
              <a:gd name="connsiteX8926" fmla="*/ 5943832 w 8191242"/>
              <a:gd name="connsiteY8926" fmla="*/ 1417189 h 5359243"/>
              <a:gd name="connsiteX8927" fmla="*/ 5918608 w 8191242"/>
              <a:gd name="connsiteY8927" fmla="*/ 1428216 h 5359243"/>
              <a:gd name="connsiteX8928" fmla="*/ 5912341 w 8191242"/>
              <a:gd name="connsiteY8928" fmla="*/ 1454012 h 5359243"/>
              <a:gd name="connsiteX8929" fmla="*/ 5909148 w 8191242"/>
              <a:gd name="connsiteY8929" fmla="*/ 1442128 h 5359243"/>
              <a:gd name="connsiteX8930" fmla="*/ 5897204 w 8191242"/>
              <a:gd name="connsiteY8930" fmla="*/ 1434397 h 5359243"/>
              <a:gd name="connsiteX8931" fmla="*/ 5904481 w 8191242"/>
              <a:gd name="connsiteY8931" fmla="*/ 1435236 h 5359243"/>
              <a:gd name="connsiteX8932" fmla="*/ 5919616 w 8191242"/>
              <a:gd name="connsiteY8932" fmla="*/ 1425209 h 5359243"/>
              <a:gd name="connsiteX8933" fmla="*/ 5895400 w 8191242"/>
              <a:gd name="connsiteY8933" fmla="*/ 1417189 h 5359243"/>
              <a:gd name="connsiteX8934" fmla="*/ 5887328 w 8191242"/>
              <a:gd name="connsiteY8934" fmla="*/ 1433229 h 5359243"/>
              <a:gd name="connsiteX8935" fmla="*/ 5865760 w 8191242"/>
              <a:gd name="connsiteY8935" fmla="*/ 1427590 h 5359243"/>
              <a:gd name="connsiteX8936" fmla="*/ 5865363 w 8191242"/>
              <a:gd name="connsiteY8936" fmla="*/ 1426907 h 5359243"/>
              <a:gd name="connsiteX8937" fmla="*/ 5866234 w 8191242"/>
              <a:gd name="connsiteY8937" fmla="*/ 1441430 h 5359243"/>
              <a:gd name="connsiteX8938" fmla="*/ 5873435 w 8191242"/>
              <a:gd name="connsiteY8938" fmla="*/ 1464626 h 5359243"/>
              <a:gd name="connsiteX8939" fmla="*/ 5873435 w 8191242"/>
              <a:gd name="connsiteY8939" fmla="*/ 1432356 h 5359243"/>
              <a:gd name="connsiteX8940" fmla="*/ 5884749 w 8191242"/>
              <a:gd name="connsiteY8940" fmla="*/ 1457566 h 5359243"/>
              <a:gd name="connsiteX8941" fmla="*/ 5887413 w 8191242"/>
              <a:gd name="connsiteY8941" fmla="*/ 1473759 h 5359243"/>
              <a:gd name="connsiteX8942" fmla="*/ 5887568 w 8191242"/>
              <a:gd name="connsiteY8942" fmla="*/ 1471504 h 5359243"/>
              <a:gd name="connsiteX8943" fmla="*/ 5894656 w 8191242"/>
              <a:gd name="connsiteY8943" fmla="*/ 1478910 h 5359243"/>
              <a:gd name="connsiteX8944" fmla="*/ 5894391 w 8191242"/>
              <a:gd name="connsiteY8944" fmla="*/ 1472336 h 5359243"/>
              <a:gd name="connsiteX8945" fmla="*/ 5887328 w 8191242"/>
              <a:gd name="connsiteY8945" fmla="*/ 1441252 h 5359243"/>
              <a:gd name="connsiteX8946" fmla="*/ 5903472 w 8191242"/>
              <a:gd name="connsiteY8946" fmla="*/ 1497402 h 5359243"/>
              <a:gd name="connsiteX8947" fmla="*/ 5908772 w 8191242"/>
              <a:gd name="connsiteY8947" fmla="*/ 1480645 h 5359243"/>
              <a:gd name="connsiteX8948" fmla="*/ 5905382 w 8191242"/>
              <a:gd name="connsiteY8948" fmla="*/ 1473442 h 5359243"/>
              <a:gd name="connsiteX8949" fmla="*/ 5912040 w 8191242"/>
              <a:gd name="connsiteY8949" fmla="*/ 1458407 h 5359243"/>
              <a:gd name="connsiteX8950" fmla="*/ 5911544 w 8191242"/>
              <a:gd name="connsiteY8950" fmla="*/ 1457296 h 5359243"/>
              <a:gd name="connsiteX8951" fmla="*/ 5912341 w 8191242"/>
              <a:gd name="connsiteY8951" fmla="*/ 1454012 h 5359243"/>
              <a:gd name="connsiteX8952" fmla="*/ 5912963 w 8191242"/>
              <a:gd name="connsiteY8952" fmla="*/ 1456325 h 5359243"/>
              <a:gd name="connsiteX8953" fmla="*/ 5913126 w 8191242"/>
              <a:gd name="connsiteY8953" fmla="*/ 1455955 h 5359243"/>
              <a:gd name="connsiteX8954" fmla="*/ 5920872 w 8191242"/>
              <a:gd name="connsiteY8954" fmla="*/ 1456984 h 5359243"/>
              <a:gd name="connsiteX8955" fmla="*/ 5916969 w 8191242"/>
              <a:gd name="connsiteY8955" fmla="*/ 1469424 h 5359243"/>
              <a:gd name="connsiteX8956" fmla="*/ 5919616 w 8191242"/>
              <a:gd name="connsiteY8956" fmla="*/ 1475341 h 5359243"/>
              <a:gd name="connsiteX8957" fmla="*/ 5927689 w 8191242"/>
              <a:gd name="connsiteY8957" fmla="*/ 1481360 h 5359243"/>
              <a:gd name="connsiteX8958" fmla="*/ 5920036 w 8191242"/>
              <a:gd name="connsiteY8958" fmla="*/ 1485220 h 5359243"/>
              <a:gd name="connsiteX8959" fmla="*/ 5918451 w 8191242"/>
              <a:gd name="connsiteY8959" fmla="*/ 1491956 h 5359243"/>
              <a:gd name="connsiteX8960" fmla="*/ 5917835 w 8191242"/>
              <a:gd name="connsiteY8960" fmla="*/ 1491718 h 5359243"/>
              <a:gd name="connsiteX8961" fmla="*/ 5916589 w 8191242"/>
              <a:gd name="connsiteY8961" fmla="*/ 1496400 h 5359243"/>
              <a:gd name="connsiteX8962" fmla="*/ 5911544 w 8191242"/>
              <a:gd name="connsiteY8962" fmla="*/ 1529487 h 5359243"/>
              <a:gd name="connsiteX8963" fmla="*/ 5911544 w 8191242"/>
              <a:gd name="connsiteY8963" fmla="*/ 1505423 h 5359243"/>
              <a:gd name="connsiteX8964" fmla="*/ 5905379 w 8191242"/>
              <a:gd name="connsiteY8964" fmla="*/ 1508595 h 5359243"/>
              <a:gd name="connsiteX8965" fmla="*/ 5906738 w 8191242"/>
              <a:gd name="connsiteY8965" fmla="*/ 1515458 h 5359243"/>
              <a:gd name="connsiteX8966" fmla="*/ 5902478 w 8191242"/>
              <a:gd name="connsiteY8966" fmla="*/ 1522330 h 5359243"/>
              <a:gd name="connsiteX8967" fmla="*/ 5902465 w 8191242"/>
              <a:gd name="connsiteY8967" fmla="*/ 1522329 h 5359243"/>
              <a:gd name="connsiteX8968" fmla="*/ 5902463 w 8191242"/>
              <a:gd name="connsiteY8968" fmla="*/ 1522343 h 5359243"/>
              <a:gd name="connsiteX8969" fmla="*/ 5902218 w 8191242"/>
              <a:gd name="connsiteY8969" fmla="*/ 1522313 h 5359243"/>
              <a:gd name="connsiteX8970" fmla="*/ 5895535 w 8191242"/>
              <a:gd name="connsiteY8970" fmla="*/ 1521848 h 5359243"/>
              <a:gd name="connsiteX8971" fmla="*/ 5900676 w 8191242"/>
              <a:gd name="connsiteY8971" fmla="*/ 1536321 h 5359243"/>
              <a:gd name="connsiteX8972" fmla="*/ 5902135 w 8191242"/>
              <a:gd name="connsiteY8972" fmla="*/ 1537000 h 5359243"/>
              <a:gd name="connsiteX8973" fmla="*/ 5911129 w 8191242"/>
              <a:gd name="connsiteY8973" fmla="*/ 1529928 h 5359243"/>
              <a:gd name="connsiteX8974" fmla="*/ 5911129 w 8191242"/>
              <a:gd name="connsiteY8974" fmla="*/ 1538010 h 5359243"/>
              <a:gd name="connsiteX8975" fmla="*/ 5911129 w 8191242"/>
              <a:gd name="connsiteY8975" fmla="*/ 1547221 h 5359243"/>
              <a:gd name="connsiteX8976" fmla="*/ 5921864 w 8191242"/>
              <a:gd name="connsiteY8976" fmla="*/ 1545569 h 5359243"/>
              <a:gd name="connsiteX8977" fmla="*/ 5921840 w 8191242"/>
              <a:gd name="connsiteY8977" fmla="*/ 1545167 h 5359243"/>
              <a:gd name="connsiteX8978" fmla="*/ 5920872 w 8191242"/>
              <a:gd name="connsiteY8978" fmla="*/ 1529914 h 5359243"/>
              <a:gd name="connsiteX8979" fmla="*/ 5946042 w 8191242"/>
              <a:gd name="connsiteY8979" fmla="*/ 1537982 h 5359243"/>
              <a:gd name="connsiteX8980" fmla="*/ 5947830 w 8191242"/>
              <a:gd name="connsiteY8980" fmla="*/ 1537450 h 5359243"/>
              <a:gd name="connsiteX8981" fmla="*/ 5943137 w 8191242"/>
              <a:gd name="connsiteY8981" fmla="*/ 1533444 h 5359243"/>
              <a:gd name="connsiteX8982" fmla="*/ 5936361 w 8191242"/>
              <a:gd name="connsiteY8982" fmla="*/ 1529972 h 5359243"/>
              <a:gd name="connsiteX8983" fmla="*/ 5928616 w 8191242"/>
              <a:gd name="connsiteY8983" fmla="*/ 1497056 h 5359243"/>
              <a:gd name="connsiteX8984" fmla="*/ 5934425 w 8191242"/>
              <a:gd name="connsiteY8984" fmla="*/ 1496285 h 5359243"/>
              <a:gd name="connsiteX8985" fmla="*/ 5951851 w 8191242"/>
              <a:gd name="connsiteY8985" fmla="*/ 1521744 h 5359243"/>
              <a:gd name="connsiteX8986" fmla="*/ 5951851 w 8191242"/>
              <a:gd name="connsiteY8986" fmla="*/ 1529972 h 5359243"/>
              <a:gd name="connsiteX8987" fmla="*/ 5952957 w 8191242"/>
              <a:gd name="connsiteY8987" fmla="*/ 1535924 h 5359243"/>
              <a:gd name="connsiteX8988" fmla="*/ 5957901 w 8191242"/>
              <a:gd name="connsiteY8988" fmla="*/ 1534453 h 5359243"/>
              <a:gd name="connsiteX8989" fmla="*/ 5959595 w 8191242"/>
              <a:gd name="connsiteY8989" fmla="*/ 1521847 h 5359243"/>
              <a:gd name="connsiteX8990" fmla="*/ 5975085 w 8191242"/>
              <a:gd name="connsiteY8990" fmla="*/ 1546050 h 5359243"/>
              <a:gd name="connsiteX8991" fmla="*/ 5944106 w 8191242"/>
              <a:gd name="connsiteY8991" fmla="*/ 1546050 h 5359243"/>
              <a:gd name="connsiteX8992" fmla="*/ 5951851 w 8191242"/>
              <a:gd name="connsiteY8992" fmla="*/ 1618658 h 5359243"/>
              <a:gd name="connsiteX8993" fmla="*/ 5936361 w 8191242"/>
              <a:gd name="connsiteY8993" fmla="*/ 1554119 h 5359243"/>
              <a:gd name="connsiteX8994" fmla="*/ 5936361 w 8191242"/>
              <a:gd name="connsiteY8994" fmla="*/ 1610591 h 5359243"/>
              <a:gd name="connsiteX8995" fmla="*/ 5928616 w 8191242"/>
              <a:gd name="connsiteY8995" fmla="*/ 1594455 h 5359243"/>
              <a:gd name="connsiteX8996" fmla="*/ 5913126 w 8191242"/>
              <a:gd name="connsiteY8996" fmla="*/ 1562186 h 5359243"/>
              <a:gd name="connsiteX8997" fmla="*/ 5920872 w 8191242"/>
              <a:gd name="connsiteY8997" fmla="*/ 1569623 h 5359243"/>
              <a:gd name="connsiteX8998" fmla="*/ 5921822 w 8191242"/>
              <a:gd name="connsiteY8998" fmla="*/ 1565474 h 5359243"/>
              <a:gd name="connsiteX8999" fmla="*/ 5911129 w 8191242"/>
              <a:gd name="connsiteY8999" fmla="*/ 1558374 h 5359243"/>
              <a:gd name="connsiteX9000" fmla="*/ 5911129 w 8191242"/>
              <a:gd name="connsiteY9000" fmla="*/ 1562153 h 5359243"/>
              <a:gd name="connsiteX9001" fmla="*/ 5919616 w 8191242"/>
              <a:gd name="connsiteY9001" fmla="*/ 1577614 h 5359243"/>
              <a:gd name="connsiteX9002" fmla="*/ 5905697 w 8191242"/>
              <a:gd name="connsiteY9002" fmla="*/ 1574651 h 5359243"/>
              <a:gd name="connsiteX9003" fmla="*/ 5913127 w 8191242"/>
              <a:gd name="connsiteY9003" fmla="*/ 1591551 h 5359243"/>
              <a:gd name="connsiteX9004" fmla="*/ 5919123 w 8191242"/>
              <a:gd name="connsiteY9004" fmla="*/ 1618826 h 5359243"/>
              <a:gd name="connsiteX9005" fmla="*/ 5911129 w 8191242"/>
              <a:gd name="connsiteY9005" fmla="*/ 1594582 h 5359243"/>
              <a:gd name="connsiteX9006" fmla="*/ 5903133 w 8191242"/>
              <a:gd name="connsiteY9006" fmla="*/ 1618826 h 5359243"/>
              <a:gd name="connsiteX9007" fmla="*/ 5903133 w 8191242"/>
              <a:gd name="connsiteY9007" fmla="*/ 1634989 h 5359243"/>
              <a:gd name="connsiteX9008" fmla="*/ 5914375 w 8191242"/>
              <a:gd name="connsiteY9008" fmla="*/ 1633852 h 5359243"/>
              <a:gd name="connsiteX9009" fmla="*/ 5919123 w 8191242"/>
              <a:gd name="connsiteY9009" fmla="*/ 1643070 h 5359243"/>
              <a:gd name="connsiteX9010" fmla="*/ 5872154 w 8191242"/>
              <a:gd name="connsiteY9010" fmla="*/ 1649852 h 5359243"/>
              <a:gd name="connsiteX9011" fmla="*/ 5878152 w 8191242"/>
              <a:gd name="connsiteY9011" fmla="*/ 1642061 h 5359243"/>
              <a:gd name="connsiteX9012" fmla="*/ 5879150 w 8191242"/>
              <a:gd name="connsiteY9012" fmla="*/ 1626908 h 5359243"/>
              <a:gd name="connsiteX9013" fmla="*/ 5895139 w 8191242"/>
              <a:gd name="connsiteY9013" fmla="*/ 1643070 h 5359243"/>
              <a:gd name="connsiteX9014" fmla="*/ 5887145 w 8191242"/>
              <a:gd name="connsiteY9014" fmla="*/ 1602664 h 5359243"/>
              <a:gd name="connsiteX9015" fmla="*/ 5895139 w 8191242"/>
              <a:gd name="connsiteY9015" fmla="*/ 1618826 h 5359243"/>
              <a:gd name="connsiteX9016" fmla="*/ 5895139 w 8191242"/>
              <a:gd name="connsiteY9016" fmla="*/ 1586500 h 5359243"/>
              <a:gd name="connsiteX9017" fmla="*/ 5863160 w 8191242"/>
              <a:gd name="connsiteY9017" fmla="*/ 1602664 h 5359243"/>
              <a:gd name="connsiteX9018" fmla="*/ 5887145 w 8191242"/>
              <a:gd name="connsiteY9018" fmla="*/ 1610745 h 5359243"/>
              <a:gd name="connsiteX9019" fmla="*/ 5871156 w 8191242"/>
              <a:gd name="connsiteY9019" fmla="*/ 1626908 h 5359243"/>
              <a:gd name="connsiteX9020" fmla="*/ 5855167 w 8191242"/>
              <a:gd name="connsiteY9020" fmla="*/ 1594582 h 5359243"/>
              <a:gd name="connsiteX9021" fmla="*/ 5855167 w 8191242"/>
              <a:gd name="connsiteY9021" fmla="*/ 1618826 h 5359243"/>
              <a:gd name="connsiteX9022" fmla="*/ 5852550 w 8191242"/>
              <a:gd name="connsiteY9022" fmla="*/ 1627403 h 5359243"/>
              <a:gd name="connsiteX9023" fmla="*/ 5839177 w 8191242"/>
              <a:gd name="connsiteY9023" fmla="*/ 1629937 h 5359243"/>
              <a:gd name="connsiteX9024" fmla="*/ 5823188 w 8191242"/>
              <a:gd name="connsiteY9024" fmla="*/ 1626908 h 5359243"/>
              <a:gd name="connsiteX9025" fmla="*/ 5839177 w 8191242"/>
              <a:gd name="connsiteY9025" fmla="*/ 1618826 h 5359243"/>
              <a:gd name="connsiteX9026" fmla="*/ 5831183 w 8191242"/>
              <a:gd name="connsiteY9026" fmla="*/ 1570338 h 5359243"/>
              <a:gd name="connsiteX9027" fmla="*/ 5839177 w 8191242"/>
              <a:gd name="connsiteY9027" fmla="*/ 1594582 h 5359243"/>
              <a:gd name="connsiteX9028" fmla="*/ 5863160 w 8191242"/>
              <a:gd name="connsiteY9028" fmla="*/ 1586500 h 5359243"/>
              <a:gd name="connsiteX9029" fmla="*/ 5859164 w 8191242"/>
              <a:gd name="connsiteY9029" fmla="*/ 1577408 h 5359243"/>
              <a:gd name="connsiteX9030" fmla="*/ 5856028 w 8191242"/>
              <a:gd name="connsiteY9030" fmla="*/ 1565521 h 5359243"/>
              <a:gd name="connsiteX9031" fmla="*/ 5854743 w 8191242"/>
              <a:gd name="connsiteY9031" fmla="*/ 1564673 h 5359243"/>
              <a:gd name="connsiteX9032" fmla="*/ 5855705 w 8191242"/>
              <a:gd name="connsiteY9032" fmla="*/ 1564295 h 5359243"/>
              <a:gd name="connsiteX9033" fmla="*/ 5855167 w 8191242"/>
              <a:gd name="connsiteY9033" fmla="*/ 1562254 h 5359243"/>
              <a:gd name="connsiteX9034" fmla="*/ 5857495 w 8191242"/>
              <a:gd name="connsiteY9034" fmla="*/ 1563592 h 5359243"/>
              <a:gd name="connsiteX9035" fmla="*/ 5858131 w 8191242"/>
              <a:gd name="connsiteY9035" fmla="*/ 1563341 h 5359243"/>
              <a:gd name="connsiteX9036" fmla="*/ 5867811 w 8191242"/>
              <a:gd name="connsiteY9036" fmla="*/ 1552693 h 5359243"/>
              <a:gd name="connsiteX9037" fmla="*/ 5868780 w 8191242"/>
              <a:gd name="connsiteY9037" fmla="*/ 1568182 h 5359243"/>
              <a:gd name="connsiteX9038" fmla="*/ 5868816 w 8191242"/>
              <a:gd name="connsiteY9038" fmla="*/ 1570095 h 5359243"/>
              <a:gd name="connsiteX9039" fmla="*/ 5871655 w 8191242"/>
              <a:gd name="connsiteY9039" fmla="*/ 1571726 h 5359243"/>
              <a:gd name="connsiteX9040" fmla="*/ 5903133 w 8191242"/>
              <a:gd name="connsiteY9040" fmla="*/ 1586500 h 5359243"/>
              <a:gd name="connsiteX9041" fmla="*/ 5901759 w 8191242"/>
              <a:gd name="connsiteY9041" fmla="*/ 1574378 h 5359243"/>
              <a:gd name="connsiteX9042" fmla="*/ 5899630 w 8191242"/>
              <a:gd name="connsiteY9042" fmla="*/ 1563689 h 5359243"/>
              <a:gd name="connsiteX9043" fmla="*/ 5897418 w 8191242"/>
              <a:gd name="connsiteY9043" fmla="*/ 1559567 h 5359243"/>
              <a:gd name="connsiteX9044" fmla="*/ 5897406 w 8191242"/>
              <a:gd name="connsiteY9044" fmla="*/ 1559524 h 5359243"/>
              <a:gd name="connsiteX9045" fmla="*/ 5890504 w 8191242"/>
              <a:gd name="connsiteY9045" fmla="*/ 1561647 h 5359243"/>
              <a:gd name="connsiteX9046" fmla="*/ 5875559 w 8191242"/>
              <a:gd name="connsiteY9046" fmla="*/ 1560438 h 5359243"/>
              <a:gd name="connsiteX9047" fmla="*/ 5894436 w 8191242"/>
              <a:gd name="connsiteY9047" fmla="*/ 1549788 h 5359243"/>
              <a:gd name="connsiteX9048" fmla="*/ 5894675 w 8191242"/>
              <a:gd name="connsiteY9048" fmla="*/ 1549751 h 5359243"/>
              <a:gd name="connsiteX9049" fmla="*/ 5892373 w 8191242"/>
              <a:gd name="connsiteY9049" fmla="*/ 1541519 h 5359243"/>
              <a:gd name="connsiteX9050" fmla="*/ 5891939 w 8191242"/>
              <a:gd name="connsiteY9050" fmla="*/ 1540485 h 5359243"/>
              <a:gd name="connsiteX9051" fmla="*/ 5887145 w 8191242"/>
              <a:gd name="connsiteY9051" fmla="*/ 1538010 h 5359243"/>
              <a:gd name="connsiteX9052" fmla="*/ 5890091 w 8191242"/>
              <a:gd name="connsiteY9052" fmla="*/ 1536077 h 5359243"/>
              <a:gd name="connsiteX9053" fmla="*/ 5887328 w 8191242"/>
              <a:gd name="connsiteY9053" fmla="*/ 1529487 h 5359243"/>
              <a:gd name="connsiteX9054" fmla="*/ 5887328 w 8191242"/>
              <a:gd name="connsiteY9054" fmla="*/ 1545530 h 5359243"/>
              <a:gd name="connsiteX9055" fmla="*/ 5885058 w 8191242"/>
              <a:gd name="connsiteY9055" fmla="*/ 1510562 h 5359243"/>
              <a:gd name="connsiteX9056" fmla="*/ 5888043 w 8191242"/>
              <a:gd name="connsiteY9056" fmla="*/ 1509078 h 5359243"/>
              <a:gd name="connsiteX9057" fmla="*/ 5883308 w 8191242"/>
              <a:gd name="connsiteY9057" fmla="*/ 1500547 h 5359243"/>
              <a:gd name="connsiteX9058" fmla="*/ 5881760 w 8191242"/>
              <a:gd name="connsiteY9058" fmla="*/ 1493005 h 5359243"/>
              <a:gd name="connsiteX9059" fmla="*/ 5886504 w 8191242"/>
              <a:gd name="connsiteY9059" fmla="*/ 1487063 h 5359243"/>
              <a:gd name="connsiteX9060" fmla="*/ 5886597 w 8191242"/>
              <a:gd name="connsiteY9060" fmla="*/ 1485712 h 5359243"/>
              <a:gd name="connsiteX9061" fmla="*/ 5882692 w 8191242"/>
              <a:gd name="connsiteY9061" fmla="*/ 1482022 h 5359243"/>
              <a:gd name="connsiteX9062" fmla="*/ 5880635 w 8191242"/>
              <a:gd name="connsiteY9062" fmla="*/ 1477483 h 5359243"/>
              <a:gd name="connsiteX9063" fmla="*/ 5879077 w 8191242"/>
              <a:gd name="connsiteY9063" fmla="*/ 1479937 h 5359243"/>
              <a:gd name="connsiteX9064" fmla="*/ 5881760 w 8191242"/>
              <a:gd name="connsiteY9064" fmla="*/ 1493005 h 5359243"/>
              <a:gd name="connsiteX9065" fmla="*/ 5879050 w 8191242"/>
              <a:gd name="connsiteY9065" fmla="*/ 1496398 h 5359243"/>
              <a:gd name="connsiteX9066" fmla="*/ 5879050 w 8191242"/>
              <a:gd name="connsiteY9066" fmla="*/ 1484989 h 5359243"/>
              <a:gd name="connsiteX9067" fmla="*/ 5879050 w 8191242"/>
              <a:gd name="connsiteY9067" fmla="*/ 1479981 h 5359243"/>
              <a:gd name="connsiteX9068" fmla="*/ 5873435 w 8191242"/>
              <a:gd name="connsiteY9068" fmla="*/ 1488828 h 5359243"/>
              <a:gd name="connsiteX9069" fmla="*/ 5840521 w 8191242"/>
              <a:gd name="connsiteY9069" fmla="*/ 1432356 h 5359243"/>
              <a:gd name="connsiteX9070" fmla="*/ 5840521 w 8191242"/>
              <a:gd name="connsiteY9070" fmla="*/ 1480762 h 5359243"/>
              <a:gd name="connsiteX9071" fmla="*/ 5832291 w 8191242"/>
              <a:gd name="connsiteY9071" fmla="*/ 1432356 h 5359243"/>
              <a:gd name="connsiteX9072" fmla="*/ 5811719 w 8191242"/>
              <a:gd name="connsiteY9072" fmla="*/ 1433363 h 5359243"/>
              <a:gd name="connsiteX9073" fmla="*/ 5806052 w 8191242"/>
              <a:gd name="connsiteY9073" fmla="*/ 1432337 h 5359243"/>
              <a:gd name="connsiteX9074" fmla="*/ 5809615 w 8191242"/>
              <a:gd name="connsiteY9074" fmla="*/ 1437648 h 5359243"/>
              <a:gd name="connsiteX9075" fmla="*/ 5814596 w 8191242"/>
              <a:gd name="connsiteY9075" fmla="*/ 1433376 h 5359243"/>
              <a:gd name="connsiteX9076" fmla="*/ 5806422 w 8191242"/>
              <a:gd name="connsiteY9076" fmla="*/ 1441419 h 5359243"/>
              <a:gd name="connsiteX9077" fmla="*/ 5803995 w 8191242"/>
              <a:gd name="connsiteY9077" fmla="*/ 1454954 h 5359243"/>
              <a:gd name="connsiteX9078" fmla="*/ 5806214 w 8191242"/>
              <a:gd name="connsiteY9078" fmla="*/ 1454954 h 5359243"/>
              <a:gd name="connsiteX9079" fmla="*/ 5806214 w 8191242"/>
              <a:gd name="connsiteY9079" fmla="*/ 1479110 h 5359243"/>
              <a:gd name="connsiteX9080" fmla="*/ 5806074 w 8191242"/>
              <a:gd name="connsiteY9080" fmla="*/ 1479000 h 5359243"/>
              <a:gd name="connsiteX9081" fmla="*/ 5806422 w 8191242"/>
              <a:gd name="connsiteY9081" fmla="*/ 1481633 h 5359243"/>
              <a:gd name="connsiteX9082" fmla="*/ 5823795 w 8191242"/>
              <a:gd name="connsiteY9082" fmla="*/ 1496713 h 5359243"/>
              <a:gd name="connsiteX9083" fmla="*/ 5835852 w 8191242"/>
              <a:gd name="connsiteY9083" fmla="*/ 1501355 h 5359243"/>
              <a:gd name="connsiteX9084" fmla="*/ 5831805 w 8191242"/>
              <a:gd name="connsiteY9084" fmla="*/ 1497056 h 5359243"/>
              <a:gd name="connsiteX9085" fmla="*/ 5839550 w 8191242"/>
              <a:gd name="connsiteY9085" fmla="*/ 1488828 h 5359243"/>
              <a:gd name="connsiteX9086" fmla="*/ 5855040 w 8191242"/>
              <a:gd name="connsiteY9086" fmla="*/ 1513514 h 5359243"/>
              <a:gd name="connsiteX9087" fmla="*/ 5862784 w 8191242"/>
              <a:gd name="connsiteY9087" fmla="*/ 1505287 h 5359243"/>
              <a:gd name="connsiteX9088" fmla="*/ 5870529 w 8191242"/>
              <a:gd name="connsiteY9088" fmla="*/ 1513514 h 5359243"/>
              <a:gd name="connsiteX9089" fmla="*/ 5878274 w 8191242"/>
              <a:gd name="connsiteY9089" fmla="*/ 1554660 h 5359243"/>
              <a:gd name="connsiteX9090" fmla="*/ 5862784 w 8191242"/>
              <a:gd name="connsiteY9090" fmla="*/ 1529972 h 5359243"/>
              <a:gd name="connsiteX9091" fmla="*/ 5847295 w 8191242"/>
              <a:gd name="connsiteY9091" fmla="*/ 1513514 h 5359243"/>
              <a:gd name="connsiteX9092" fmla="*/ 5842734 w 8191242"/>
              <a:gd name="connsiteY9092" fmla="*/ 1508667 h 5359243"/>
              <a:gd name="connsiteX9093" fmla="*/ 5838611 w 8191242"/>
              <a:gd name="connsiteY9093" fmla="*/ 1511291 h 5359243"/>
              <a:gd name="connsiteX9094" fmla="*/ 5806422 w 8191242"/>
              <a:gd name="connsiteY9094" fmla="*/ 1497718 h 5359243"/>
              <a:gd name="connsiteX9095" fmla="*/ 5801313 w 8191242"/>
              <a:gd name="connsiteY9095" fmla="*/ 1477611 h 5359243"/>
              <a:gd name="connsiteX9096" fmla="*/ 5799032 w 8191242"/>
              <a:gd name="connsiteY9096" fmla="*/ 1473532 h 5359243"/>
              <a:gd name="connsiteX9097" fmla="*/ 5797143 w 8191242"/>
              <a:gd name="connsiteY9097" fmla="*/ 1472065 h 5359243"/>
              <a:gd name="connsiteX9098" fmla="*/ 5791472 w 8191242"/>
              <a:gd name="connsiteY9098" fmla="*/ 1468919 h 5359243"/>
              <a:gd name="connsiteX9099" fmla="*/ 5790071 w 8191242"/>
              <a:gd name="connsiteY9099" fmla="*/ 1469236 h 5359243"/>
              <a:gd name="connsiteX9100" fmla="*/ 5790071 w 8191242"/>
              <a:gd name="connsiteY9100" fmla="*/ 1473591 h 5359243"/>
              <a:gd name="connsiteX9101" fmla="*/ 5786953 w 8191242"/>
              <a:gd name="connsiteY9101" fmla="*/ 1469942 h 5359243"/>
              <a:gd name="connsiteX9102" fmla="*/ 5782021 w 8191242"/>
              <a:gd name="connsiteY9102" fmla="*/ 1471058 h 5359243"/>
              <a:gd name="connsiteX9103" fmla="*/ 5780156 w 8191242"/>
              <a:gd name="connsiteY9103" fmla="*/ 1460901 h 5359243"/>
              <a:gd name="connsiteX9104" fmla="*/ 5776509 w 8191242"/>
              <a:gd name="connsiteY9104" fmla="*/ 1448060 h 5359243"/>
              <a:gd name="connsiteX9105" fmla="*/ 5768917 w 8191242"/>
              <a:gd name="connsiteY9105" fmla="*/ 1439857 h 5359243"/>
              <a:gd name="connsiteX9106" fmla="*/ 5749764 w 8191242"/>
              <a:gd name="connsiteY9106" fmla="*/ 1414696 h 5359243"/>
              <a:gd name="connsiteX9107" fmla="*/ 5725571 w 8191242"/>
              <a:gd name="connsiteY9107" fmla="*/ 1454954 h 5359243"/>
              <a:gd name="connsiteX9108" fmla="*/ 5709443 w 8191242"/>
              <a:gd name="connsiteY9108" fmla="*/ 1422748 h 5359243"/>
              <a:gd name="connsiteX9109" fmla="*/ 5717507 w 8191242"/>
              <a:gd name="connsiteY9109" fmla="*/ 1454954 h 5359243"/>
              <a:gd name="connsiteX9110" fmla="*/ 5701378 w 8191242"/>
              <a:gd name="connsiteY9110" fmla="*/ 1430800 h 5359243"/>
              <a:gd name="connsiteX9111" fmla="*/ 5693819 w 8191242"/>
              <a:gd name="connsiteY9111" fmla="*/ 1451683 h 5359243"/>
              <a:gd name="connsiteX9112" fmla="*/ 5683963 w 8191242"/>
              <a:gd name="connsiteY9112" fmla="*/ 1458477 h 5359243"/>
              <a:gd name="connsiteX9113" fmla="*/ 5692161 w 8191242"/>
              <a:gd name="connsiteY9113" fmla="*/ 1461339 h 5359243"/>
              <a:gd name="connsiteX9114" fmla="*/ 5694339 w 8191242"/>
              <a:gd name="connsiteY9114" fmla="*/ 1473054 h 5359243"/>
              <a:gd name="connsiteX9115" fmla="*/ 5703052 w 8191242"/>
              <a:gd name="connsiteY9115" fmla="*/ 1498613 h 5359243"/>
              <a:gd name="connsiteX9116" fmla="*/ 5676913 w 8191242"/>
              <a:gd name="connsiteY9116" fmla="*/ 1481574 h 5359243"/>
              <a:gd name="connsiteX9117" fmla="*/ 5684264 w 8191242"/>
              <a:gd name="connsiteY9117" fmla="*/ 1465999 h 5359243"/>
              <a:gd name="connsiteX9118" fmla="*/ 5679359 w 8191242"/>
              <a:gd name="connsiteY9118" fmla="*/ 1459338 h 5359243"/>
              <a:gd name="connsiteX9119" fmla="*/ 5669627 w 8191242"/>
              <a:gd name="connsiteY9119" fmla="*/ 1460238 h 5359243"/>
              <a:gd name="connsiteX9120" fmla="*/ 5652995 w 8191242"/>
              <a:gd name="connsiteY9120" fmla="*/ 1463006 h 5359243"/>
              <a:gd name="connsiteX9121" fmla="*/ 5661057 w 8191242"/>
              <a:gd name="connsiteY9121" fmla="*/ 1495215 h 5359243"/>
              <a:gd name="connsiteX9122" fmla="*/ 5652995 w 8191242"/>
              <a:gd name="connsiteY9122" fmla="*/ 1511319 h 5359243"/>
              <a:gd name="connsiteX9123" fmla="*/ 5626913 w 8191242"/>
              <a:gd name="connsiteY9123" fmla="*/ 1468290 h 5359243"/>
              <a:gd name="connsiteX9124" fmla="*/ 5627678 w 8191242"/>
              <a:gd name="connsiteY9124" fmla="*/ 1462890 h 5359243"/>
              <a:gd name="connsiteX9125" fmla="*/ 5628802 w 8191242"/>
              <a:gd name="connsiteY9125" fmla="*/ 1463006 h 5359243"/>
              <a:gd name="connsiteX9126" fmla="*/ 5628802 w 8191242"/>
              <a:gd name="connsiteY9126" fmla="*/ 1454954 h 5359243"/>
              <a:gd name="connsiteX9127" fmla="*/ 5627678 w 8191242"/>
              <a:gd name="connsiteY9127" fmla="*/ 1462890 h 5359243"/>
              <a:gd name="connsiteX9128" fmla="*/ 5625148 w 8191242"/>
              <a:gd name="connsiteY9128" fmla="*/ 1462629 h 5359243"/>
              <a:gd name="connsiteX9129" fmla="*/ 5612674 w 8191242"/>
              <a:gd name="connsiteY9129" fmla="*/ 1438852 h 5359243"/>
              <a:gd name="connsiteX9130" fmla="*/ 5636867 w 8191242"/>
              <a:gd name="connsiteY9130" fmla="*/ 1495215 h 5359243"/>
              <a:gd name="connsiteX9131" fmla="*/ 5634599 w 8191242"/>
              <a:gd name="connsiteY9131" fmla="*/ 1522391 h 5359243"/>
              <a:gd name="connsiteX9132" fmla="*/ 5635650 w 8191242"/>
              <a:gd name="connsiteY9132" fmla="*/ 1528456 h 5359243"/>
              <a:gd name="connsiteX9133" fmla="*/ 5639154 w 8191242"/>
              <a:gd name="connsiteY9133" fmla="*/ 1525477 h 5359243"/>
              <a:gd name="connsiteX9134" fmla="*/ 5638186 w 8191242"/>
              <a:gd name="connsiteY9134" fmla="*/ 1514102 h 5359243"/>
              <a:gd name="connsiteX9135" fmla="*/ 5653675 w 8191242"/>
              <a:gd name="connsiteY9135" fmla="*/ 1545082 h 5359243"/>
              <a:gd name="connsiteX9136" fmla="*/ 5639154 w 8191242"/>
              <a:gd name="connsiteY9136" fmla="*/ 1533465 h 5359243"/>
              <a:gd name="connsiteX9137" fmla="*/ 5630599 w 8191242"/>
              <a:gd name="connsiteY9137" fmla="*/ 1544872 h 5359243"/>
              <a:gd name="connsiteX9138" fmla="*/ 5632835 w 8191242"/>
              <a:gd name="connsiteY9138" fmla="*/ 1546546 h 5359243"/>
              <a:gd name="connsiteX9139" fmla="*/ 5636867 w 8191242"/>
              <a:gd name="connsiteY9139" fmla="*/ 1543527 h 5359243"/>
              <a:gd name="connsiteX9140" fmla="*/ 5620738 w 8191242"/>
              <a:gd name="connsiteY9140" fmla="*/ 1559631 h 5359243"/>
              <a:gd name="connsiteX9141" fmla="*/ 5636867 w 8191242"/>
              <a:gd name="connsiteY9141" fmla="*/ 1575733 h 5359243"/>
              <a:gd name="connsiteX9142" fmla="*/ 5612674 w 8191242"/>
              <a:gd name="connsiteY9142" fmla="*/ 1591837 h 5359243"/>
              <a:gd name="connsiteX9143" fmla="*/ 5628802 w 8191242"/>
              <a:gd name="connsiteY9143" fmla="*/ 1575733 h 5359243"/>
              <a:gd name="connsiteX9144" fmla="*/ 5628802 w 8191242"/>
              <a:gd name="connsiteY9144" fmla="*/ 1551579 h 5359243"/>
              <a:gd name="connsiteX9145" fmla="*/ 5616832 w 8191242"/>
              <a:gd name="connsiteY9145" fmla="*/ 1544408 h 5359243"/>
              <a:gd name="connsiteX9146" fmla="*/ 5614934 w 8191242"/>
              <a:gd name="connsiteY9146" fmla="*/ 1544089 h 5359243"/>
              <a:gd name="connsiteX9147" fmla="*/ 5612674 w 8191242"/>
              <a:gd name="connsiteY9147" fmla="*/ 1552253 h 5359243"/>
              <a:gd name="connsiteX9148" fmla="*/ 5604610 w 8191242"/>
              <a:gd name="connsiteY9148" fmla="*/ 1544200 h 5359243"/>
              <a:gd name="connsiteX9149" fmla="*/ 5604610 w 8191242"/>
              <a:gd name="connsiteY9149" fmla="*/ 1576409 h 5359243"/>
              <a:gd name="connsiteX9150" fmla="*/ 5572352 w 8191242"/>
              <a:gd name="connsiteY9150" fmla="*/ 1584461 h 5359243"/>
              <a:gd name="connsiteX9151" fmla="*/ 5572352 w 8191242"/>
              <a:gd name="connsiteY9151" fmla="*/ 1560305 h 5359243"/>
              <a:gd name="connsiteX9152" fmla="*/ 5563280 w 8191242"/>
              <a:gd name="connsiteY9152" fmla="*/ 1573893 h 5359243"/>
              <a:gd name="connsiteX9153" fmla="*/ 5556485 w 8191242"/>
              <a:gd name="connsiteY9153" fmla="*/ 1576316 h 5359243"/>
              <a:gd name="connsiteX9154" fmla="*/ 5556677 w 8191242"/>
              <a:gd name="connsiteY9154" fmla="*/ 1577110 h 5359243"/>
              <a:gd name="connsiteX9155" fmla="*/ 5567312 w 8191242"/>
              <a:gd name="connsiteY9155" fmla="*/ 1593519 h 5359243"/>
              <a:gd name="connsiteX9156" fmla="*/ 5568125 w 8191242"/>
              <a:gd name="connsiteY9156" fmla="*/ 1595508 h 5359243"/>
              <a:gd name="connsiteX9157" fmla="*/ 5576510 w 8191242"/>
              <a:gd name="connsiteY9157" fmla="*/ 1591837 h 5359243"/>
              <a:gd name="connsiteX9158" fmla="*/ 5580417 w 8191242"/>
              <a:gd name="connsiteY9158" fmla="*/ 1599890 h 5359243"/>
              <a:gd name="connsiteX9159" fmla="*/ 5580417 w 8191242"/>
              <a:gd name="connsiteY9159" fmla="*/ 1583785 h 5359243"/>
              <a:gd name="connsiteX9160" fmla="*/ 5585457 w 8191242"/>
              <a:gd name="connsiteY9160" fmla="*/ 1587812 h 5359243"/>
              <a:gd name="connsiteX9161" fmla="*/ 5590289 w 8191242"/>
              <a:gd name="connsiteY9161" fmla="*/ 1600095 h 5359243"/>
              <a:gd name="connsiteX9162" fmla="*/ 5592707 w 8191242"/>
              <a:gd name="connsiteY9162" fmla="*/ 1600021 h 5359243"/>
              <a:gd name="connsiteX9163" fmla="*/ 5588171 w 8191242"/>
              <a:gd name="connsiteY9163" fmla="*/ 1576061 h 5359243"/>
              <a:gd name="connsiteX9164" fmla="*/ 5608340 w 8191242"/>
              <a:gd name="connsiteY9164" fmla="*/ 1593302 h 5359243"/>
              <a:gd name="connsiteX9165" fmla="*/ 5614105 w 8191242"/>
              <a:gd name="connsiteY9165" fmla="*/ 1599970 h 5359243"/>
              <a:gd name="connsiteX9166" fmla="*/ 5618825 w 8191242"/>
              <a:gd name="connsiteY9166" fmla="*/ 1602094 h 5359243"/>
              <a:gd name="connsiteX9167" fmla="*/ 5638186 w 8191242"/>
              <a:gd name="connsiteY9167" fmla="*/ 1593382 h 5359243"/>
              <a:gd name="connsiteX9168" fmla="*/ 5630442 w 8191242"/>
              <a:gd name="connsiteY9168" fmla="*/ 1624361 h 5359243"/>
              <a:gd name="connsiteX9169" fmla="*/ 5630442 w 8191242"/>
              <a:gd name="connsiteY9169" fmla="*/ 1616615 h 5359243"/>
              <a:gd name="connsiteX9170" fmla="*/ 5623544 w 8191242"/>
              <a:gd name="connsiteY9170" fmla="*/ 1609839 h 5359243"/>
              <a:gd name="connsiteX9171" fmla="*/ 5622525 w 8191242"/>
              <a:gd name="connsiteY9171" fmla="*/ 1609709 h 5359243"/>
              <a:gd name="connsiteX9172" fmla="*/ 5628507 w 8191242"/>
              <a:gd name="connsiteY9172" fmla="*/ 1616628 h 5359243"/>
              <a:gd name="connsiteX9173" fmla="*/ 5620440 w 8191242"/>
              <a:gd name="connsiteY9173" fmla="*/ 1632856 h 5359243"/>
              <a:gd name="connsiteX9174" fmla="*/ 5660779 w 8191242"/>
              <a:gd name="connsiteY9174" fmla="*/ 1624741 h 5359243"/>
              <a:gd name="connsiteX9175" fmla="*/ 5658664 w 8191242"/>
              <a:gd name="connsiteY9175" fmla="*/ 1638917 h 5359243"/>
              <a:gd name="connsiteX9176" fmla="*/ 5658703 w 8191242"/>
              <a:gd name="connsiteY9176" fmla="*/ 1638855 h 5359243"/>
              <a:gd name="connsiteX9177" fmla="*/ 5666448 w 8191242"/>
              <a:gd name="connsiteY9177" fmla="*/ 1626269 h 5359243"/>
              <a:gd name="connsiteX9178" fmla="*/ 5670656 w 8191242"/>
              <a:gd name="connsiteY9178" fmla="*/ 1632441 h 5359243"/>
              <a:gd name="connsiteX9179" fmla="*/ 5670656 w 8191242"/>
              <a:gd name="connsiteY9179" fmla="*/ 1620073 h 5359243"/>
              <a:gd name="connsiteX9180" fmla="*/ 5669797 w 8191242"/>
              <a:gd name="connsiteY9180" fmla="*/ 1618140 h 5359243"/>
              <a:gd name="connsiteX9181" fmla="*/ 5662614 w 8191242"/>
              <a:gd name="connsiteY9181" fmla="*/ 1620845 h 5359243"/>
              <a:gd name="connsiteX9182" fmla="*/ 5654571 w 8191242"/>
              <a:gd name="connsiteY9182" fmla="*/ 1617816 h 5359243"/>
              <a:gd name="connsiteX9183" fmla="*/ 5650550 w 8191242"/>
              <a:gd name="connsiteY9183" fmla="*/ 1608725 h 5359243"/>
              <a:gd name="connsiteX9184" fmla="*/ 5648355 w 8191242"/>
              <a:gd name="connsiteY9184" fmla="*/ 1600453 h 5359243"/>
              <a:gd name="connsiteX9185" fmla="*/ 5645931 w 8191242"/>
              <a:gd name="connsiteY9185" fmla="*/ 1601127 h 5359243"/>
              <a:gd name="connsiteX9186" fmla="*/ 5647988 w 8191242"/>
              <a:gd name="connsiteY9186" fmla="*/ 1599070 h 5359243"/>
              <a:gd name="connsiteX9187" fmla="*/ 5646529 w 8191242"/>
              <a:gd name="connsiteY9187" fmla="*/ 1593573 h 5359243"/>
              <a:gd name="connsiteX9188" fmla="*/ 5652435 w 8191242"/>
              <a:gd name="connsiteY9188" fmla="*/ 1592688 h 5359243"/>
              <a:gd name="connsiteX9189" fmla="*/ 5653334 w 8191242"/>
              <a:gd name="connsiteY9189" fmla="*/ 1593723 h 5359243"/>
              <a:gd name="connsiteX9190" fmla="*/ 5653675 w 8191242"/>
              <a:gd name="connsiteY9190" fmla="*/ 1593382 h 5359243"/>
              <a:gd name="connsiteX9191" fmla="*/ 5660956 w 8191242"/>
              <a:gd name="connsiteY9191" fmla="*/ 1586101 h 5359243"/>
              <a:gd name="connsiteX9192" fmla="*/ 5661072 w 8191242"/>
              <a:gd name="connsiteY9192" fmla="*/ 1585549 h 5359243"/>
              <a:gd name="connsiteX9193" fmla="*/ 5653675 w 8191242"/>
              <a:gd name="connsiteY9193" fmla="*/ 1583701 h 5359243"/>
              <a:gd name="connsiteX9194" fmla="*/ 5645931 w 8191242"/>
              <a:gd name="connsiteY9194" fmla="*/ 1593382 h 5359243"/>
              <a:gd name="connsiteX9195" fmla="*/ 5647020 w 8191242"/>
              <a:gd name="connsiteY9195" fmla="*/ 1579223 h 5359243"/>
              <a:gd name="connsiteX9196" fmla="*/ 5646333 w 8191242"/>
              <a:gd name="connsiteY9196" fmla="*/ 1573502 h 5359243"/>
              <a:gd name="connsiteX9197" fmla="*/ 5645523 w 8191242"/>
              <a:gd name="connsiteY9197" fmla="*/ 1578290 h 5359243"/>
              <a:gd name="connsiteX9198" fmla="*/ 5638484 w 8191242"/>
              <a:gd name="connsiteY9198" fmla="*/ 1577406 h 5359243"/>
              <a:gd name="connsiteX9199" fmla="*/ 5638484 w 8191242"/>
              <a:gd name="connsiteY9199" fmla="*/ 1553162 h 5359243"/>
              <a:gd name="connsiteX9200" fmla="*/ 5670656 w 8191242"/>
              <a:gd name="connsiteY9200" fmla="*/ 1553162 h 5359243"/>
              <a:gd name="connsiteX9201" fmla="*/ 5670656 w 8191242"/>
              <a:gd name="connsiteY9201" fmla="*/ 1585488 h 5359243"/>
              <a:gd name="connsiteX9202" fmla="*/ 5686741 w 8191242"/>
              <a:gd name="connsiteY9202" fmla="*/ 1609735 h 5359243"/>
              <a:gd name="connsiteX9203" fmla="*/ 5702827 w 8191242"/>
              <a:gd name="connsiteY9203" fmla="*/ 1569326 h 5359243"/>
              <a:gd name="connsiteX9204" fmla="*/ 5694783 w 8191242"/>
              <a:gd name="connsiteY9204" fmla="*/ 1553162 h 5359243"/>
              <a:gd name="connsiteX9205" fmla="*/ 5718912 w 8191242"/>
              <a:gd name="connsiteY9205" fmla="*/ 1593573 h 5359243"/>
              <a:gd name="connsiteX9206" fmla="*/ 5717781 w 8191242"/>
              <a:gd name="connsiteY9206" fmla="*/ 1640167 h 5359243"/>
              <a:gd name="connsiteX9207" fmla="*/ 5720460 w 8191242"/>
              <a:gd name="connsiteY9207" fmla="*/ 1643079 h 5359243"/>
              <a:gd name="connsiteX9208" fmla="*/ 5720663 w 8191242"/>
              <a:gd name="connsiteY9208" fmla="*/ 1642724 h 5359243"/>
              <a:gd name="connsiteX9209" fmla="*/ 5724535 w 8191242"/>
              <a:gd name="connsiteY9209" fmla="*/ 1641756 h 5359243"/>
              <a:gd name="connsiteX9210" fmla="*/ 5728407 w 8191242"/>
              <a:gd name="connsiteY9210" fmla="*/ 1653373 h 5359243"/>
              <a:gd name="connsiteX9211" fmla="*/ 5729316 w 8191242"/>
              <a:gd name="connsiteY9211" fmla="*/ 1656099 h 5359243"/>
              <a:gd name="connsiteX9212" fmla="*/ 5730157 w 8191242"/>
              <a:gd name="connsiteY9212" fmla="*/ 1657484 h 5359243"/>
              <a:gd name="connsiteX9213" fmla="*/ 5734997 w 8191242"/>
              <a:gd name="connsiteY9213" fmla="*/ 1648148 h 5359243"/>
              <a:gd name="connsiteX9214" fmla="*/ 5738928 w 8191242"/>
              <a:gd name="connsiteY9214" fmla="*/ 1652360 h 5359243"/>
              <a:gd name="connsiteX9215" fmla="*/ 5738869 w 8191242"/>
              <a:gd name="connsiteY9215" fmla="*/ 1651570 h 5359243"/>
              <a:gd name="connsiteX9216" fmla="*/ 5734997 w 8191242"/>
              <a:gd name="connsiteY9216" fmla="*/ 1634144 h 5359243"/>
              <a:gd name="connsiteX9217" fmla="*/ 5734997 w 8191242"/>
              <a:gd name="connsiteY9217" fmla="*/ 1641890 h 5359243"/>
              <a:gd name="connsiteX9218" fmla="*/ 5727253 w 8191242"/>
              <a:gd name="connsiteY9218" fmla="*/ 1595421 h 5359243"/>
              <a:gd name="connsiteX9219" fmla="*/ 5750486 w 8191242"/>
              <a:gd name="connsiteY9219" fmla="*/ 1649634 h 5359243"/>
              <a:gd name="connsiteX9220" fmla="*/ 5743952 w 8191242"/>
              <a:gd name="connsiteY9220" fmla="*/ 1655080 h 5359243"/>
              <a:gd name="connsiteX9221" fmla="*/ 5743056 w 8191242"/>
              <a:gd name="connsiteY9221" fmla="*/ 1656782 h 5359243"/>
              <a:gd name="connsiteX9222" fmla="*/ 5752423 w 8191242"/>
              <a:gd name="connsiteY9222" fmla="*/ 1666819 h 5359243"/>
              <a:gd name="connsiteX9223" fmla="*/ 5753385 w 8191242"/>
              <a:gd name="connsiteY9223" fmla="*/ 1671977 h 5359243"/>
              <a:gd name="connsiteX9224" fmla="*/ 5755234 w 8191242"/>
              <a:gd name="connsiteY9224" fmla="*/ 1671355 h 5359243"/>
              <a:gd name="connsiteX9225" fmla="*/ 5767225 w 8191242"/>
              <a:gd name="connsiteY9225" fmla="*/ 1667314 h 5359243"/>
              <a:gd name="connsiteX9226" fmla="*/ 5802748 w 8191242"/>
              <a:gd name="connsiteY9226" fmla="*/ 1663940 h 5359243"/>
              <a:gd name="connsiteX9227" fmla="*/ 5798148 w 8191242"/>
              <a:gd name="connsiteY9227" fmla="*/ 1656396 h 5359243"/>
              <a:gd name="connsiteX9228" fmla="*/ 5792283 w 8191242"/>
              <a:gd name="connsiteY9228" fmla="*/ 1639316 h 5359243"/>
              <a:gd name="connsiteX9229" fmla="*/ 5790530 w 8191242"/>
              <a:gd name="connsiteY9229" fmla="*/ 1634213 h 5359243"/>
              <a:gd name="connsiteX9230" fmla="*/ 5788065 w 8191242"/>
              <a:gd name="connsiteY9230" fmla="*/ 1632809 h 5359243"/>
              <a:gd name="connsiteX9231" fmla="*/ 5779346 w 8191242"/>
              <a:gd name="connsiteY9231" fmla="*/ 1623109 h 5359243"/>
              <a:gd name="connsiteX9232" fmla="*/ 5780982 w 8191242"/>
              <a:gd name="connsiteY9232" fmla="*/ 1622853 h 5359243"/>
              <a:gd name="connsiteX9233" fmla="*/ 5782020 w 8191242"/>
              <a:gd name="connsiteY9233" fmla="*/ 1616850 h 5359243"/>
              <a:gd name="connsiteX9234" fmla="*/ 5790318 w 8191242"/>
              <a:gd name="connsiteY9234" fmla="*/ 1624853 h 5359243"/>
              <a:gd name="connsiteX9235" fmla="*/ 5803282 w 8191242"/>
              <a:gd name="connsiteY9235" fmla="*/ 1603911 h 5359243"/>
              <a:gd name="connsiteX9236" fmla="*/ 5801889 w 8191242"/>
              <a:gd name="connsiteY9236" fmla="*/ 1592198 h 5359243"/>
              <a:gd name="connsiteX9237" fmla="*/ 5800532 w 8191242"/>
              <a:gd name="connsiteY9237" fmla="*/ 1593353 h 5359243"/>
              <a:gd name="connsiteX9238" fmla="*/ 5796174 w 8191242"/>
              <a:gd name="connsiteY9238" fmla="*/ 1610780 h 5359243"/>
              <a:gd name="connsiteX9239" fmla="*/ 5787461 w 8191242"/>
              <a:gd name="connsiteY9239" fmla="*/ 1600978 h 5359243"/>
              <a:gd name="connsiteX9240" fmla="*/ 5783724 w 8191242"/>
              <a:gd name="connsiteY9240" fmla="*/ 1593969 h 5359243"/>
              <a:gd name="connsiteX9241" fmla="*/ 5783539 w 8191242"/>
              <a:gd name="connsiteY9241" fmla="*/ 1595443 h 5359243"/>
              <a:gd name="connsiteX9242" fmla="*/ 5783403 w 8191242"/>
              <a:gd name="connsiteY9242" fmla="*/ 1610912 h 5359243"/>
              <a:gd name="connsiteX9243" fmla="*/ 5771422 w 8191242"/>
              <a:gd name="connsiteY9243" fmla="*/ 1585743 h 5359243"/>
              <a:gd name="connsiteX9244" fmla="*/ 5767537 w 8191242"/>
              <a:gd name="connsiteY9244" fmla="*/ 1571034 h 5359243"/>
              <a:gd name="connsiteX9245" fmla="*/ 5758380 w 8191242"/>
              <a:gd name="connsiteY9245" fmla="*/ 1551188 h 5359243"/>
              <a:gd name="connsiteX9246" fmla="*/ 5753633 w 8191242"/>
              <a:gd name="connsiteY9246" fmla="*/ 1550164 h 5359243"/>
              <a:gd name="connsiteX9247" fmla="*/ 5742742 w 8191242"/>
              <a:gd name="connsiteY9247" fmla="*/ 1521847 h 5359243"/>
              <a:gd name="connsiteX9248" fmla="*/ 5747356 w 8191242"/>
              <a:gd name="connsiteY9248" fmla="*/ 1519126 h 5359243"/>
              <a:gd name="connsiteX9249" fmla="*/ 5742907 w 8191242"/>
              <a:gd name="connsiteY9249" fmla="*/ 1504537 h 5359243"/>
              <a:gd name="connsiteX9250" fmla="*/ 5741572 w 8191242"/>
              <a:gd name="connsiteY9250" fmla="*/ 1499272 h 5359243"/>
              <a:gd name="connsiteX9251" fmla="*/ 5734997 w 8191242"/>
              <a:gd name="connsiteY9251" fmla="*/ 1497203 h 5359243"/>
              <a:gd name="connsiteX9252" fmla="*/ 5734997 w 8191242"/>
              <a:gd name="connsiteY9252" fmla="*/ 1521496 h 5359243"/>
              <a:gd name="connsiteX9253" fmla="*/ 5734329 w 8191242"/>
              <a:gd name="connsiteY9253" fmla="*/ 1520517 h 5359243"/>
              <a:gd name="connsiteX9254" fmla="*/ 5739838 w 8191242"/>
              <a:gd name="connsiteY9254" fmla="*/ 1538512 h 5359243"/>
              <a:gd name="connsiteX9255" fmla="*/ 5758232 w 8191242"/>
              <a:gd name="connsiteY9255" fmla="*/ 1585639 h 5359243"/>
              <a:gd name="connsiteX9256" fmla="*/ 5711763 w 8191242"/>
              <a:gd name="connsiteY9256" fmla="*/ 1521466 h 5359243"/>
              <a:gd name="connsiteX9257" fmla="*/ 5704018 w 8191242"/>
              <a:gd name="connsiteY9257" fmla="*/ 1489382 h 5359243"/>
              <a:gd name="connsiteX9258" fmla="*/ 5727253 w 8191242"/>
              <a:gd name="connsiteY9258" fmla="*/ 1529489 h 5359243"/>
              <a:gd name="connsiteX9259" fmla="*/ 5727131 w 8191242"/>
              <a:gd name="connsiteY9259" fmla="*/ 1518459 h 5359243"/>
              <a:gd name="connsiteX9260" fmla="*/ 5723352 w 8191242"/>
              <a:gd name="connsiteY9260" fmla="*/ 1508778 h 5359243"/>
              <a:gd name="connsiteX9261" fmla="*/ 5721928 w 8191242"/>
              <a:gd name="connsiteY9261" fmla="*/ 1507831 h 5359243"/>
              <a:gd name="connsiteX9262" fmla="*/ 5719507 w 8191242"/>
              <a:gd name="connsiteY9262" fmla="*/ 1513398 h 5359243"/>
              <a:gd name="connsiteX9263" fmla="*/ 5711763 w 8191242"/>
              <a:gd name="connsiteY9263" fmla="*/ 1472912 h 5359243"/>
              <a:gd name="connsiteX9264" fmla="*/ 5714062 w 8191242"/>
              <a:gd name="connsiteY9264" fmla="*/ 1469876 h 5359243"/>
              <a:gd name="connsiteX9265" fmla="*/ 5717865 w 8191242"/>
              <a:gd name="connsiteY9265" fmla="*/ 1477614 h 5359243"/>
              <a:gd name="connsiteX9266" fmla="*/ 5719507 w 8191242"/>
              <a:gd name="connsiteY9266" fmla="*/ 1473338 h 5359243"/>
              <a:gd name="connsiteX9267" fmla="*/ 5723380 w 8191242"/>
              <a:gd name="connsiteY9267" fmla="*/ 1493393 h 5359243"/>
              <a:gd name="connsiteX9268" fmla="*/ 5723884 w 8191242"/>
              <a:gd name="connsiteY9268" fmla="*/ 1495999 h 5359243"/>
              <a:gd name="connsiteX9269" fmla="*/ 5737901 w 8191242"/>
              <a:gd name="connsiteY9269" fmla="*/ 1492143 h 5359243"/>
              <a:gd name="connsiteX9270" fmla="*/ 5739578 w 8191242"/>
              <a:gd name="connsiteY9270" fmla="*/ 1491410 h 5359243"/>
              <a:gd name="connsiteX9271" fmla="*/ 5734997 w 8191242"/>
              <a:gd name="connsiteY9271" fmla="*/ 1473338 h 5359243"/>
              <a:gd name="connsiteX9272" fmla="*/ 5750395 w 8191242"/>
              <a:gd name="connsiteY9272" fmla="*/ 1481138 h 5359243"/>
              <a:gd name="connsiteX9273" fmla="*/ 5750486 w 8191242"/>
              <a:gd name="connsiteY9273" fmla="*/ 1481011 h 5359243"/>
              <a:gd name="connsiteX9274" fmla="*/ 5734997 w 8191242"/>
              <a:gd name="connsiteY9274" fmla="*/ 1472912 h 5359243"/>
              <a:gd name="connsiteX9275" fmla="*/ 5734997 w 8191242"/>
              <a:gd name="connsiteY9275" fmla="*/ 1440525 h 5359243"/>
              <a:gd name="connsiteX9276" fmla="*/ 5754359 w 8191242"/>
              <a:gd name="connsiteY9276" fmla="*/ 1479998 h 5359243"/>
              <a:gd name="connsiteX9277" fmla="*/ 5756166 w 8191242"/>
              <a:gd name="connsiteY9277" fmla="*/ 1484957 h 5359243"/>
              <a:gd name="connsiteX9278" fmla="*/ 5761837 w 8191242"/>
              <a:gd name="connsiteY9278" fmla="*/ 1491309 h 5359243"/>
              <a:gd name="connsiteX9279" fmla="*/ 5768191 w 8191242"/>
              <a:gd name="connsiteY9279" fmla="*/ 1505287 h 5359243"/>
              <a:gd name="connsiteX9280" fmla="*/ 5766495 w 8191242"/>
              <a:gd name="connsiteY9280" fmla="*/ 1504899 h 5359243"/>
              <a:gd name="connsiteX9281" fmla="*/ 5773721 w 8191242"/>
              <a:gd name="connsiteY9281" fmla="*/ 1513398 h 5359243"/>
              <a:gd name="connsiteX9282" fmla="*/ 5765976 w 8191242"/>
              <a:gd name="connsiteY9282" fmla="*/ 1529592 h 5359243"/>
              <a:gd name="connsiteX9283" fmla="*/ 5755428 w 8191242"/>
              <a:gd name="connsiteY9283" fmla="*/ 1513473 h 5359243"/>
              <a:gd name="connsiteX9284" fmla="*/ 5757818 w 8191242"/>
              <a:gd name="connsiteY9284" fmla="*/ 1528248 h 5359243"/>
              <a:gd name="connsiteX9285" fmla="*/ 5770523 w 8191242"/>
              <a:gd name="connsiteY9285" fmla="*/ 1553582 h 5359243"/>
              <a:gd name="connsiteX9286" fmla="*/ 5776914 w 8191242"/>
              <a:gd name="connsiteY9286" fmla="*/ 1560571 h 5359243"/>
              <a:gd name="connsiteX9287" fmla="*/ 5783403 w 8191242"/>
              <a:gd name="connsiteY9287" fmla="*/ 1560571 h 5359243"/>
              <a:gd name="connsiteX9288" fmla="*/ 5791980 w 8191242"/>
              <a:gd name="connsiteY9288" fmla="*/ 1579450 h 5359243"/>
              <a:gd name="connsiteX9289" fmla="*/ 5800069 w 8191242"/>
              <a:gd name="connsiteY9289" fmla="*/ 1577534 h 5359243"/>
              <a:gd name="connsiteX9290" fmla="*/ 5800401 w 8191242"/>
              <a:gd name="connsiteY9290" fmla="*/ 1577423 h 5359243"/>
              <a:gd name="connsiteX9291" fmla="*/ 5798616 w 8191242"/>
              <a:gd name="connsiteY9291" fmla="*/ 1552826 h 5359243"/>
              <a:gd name="connsiteX9292" fmla="*/ 5799783 w 8191242"/>
              <a:gd name="connsiteY9292" fmla="*/ 1639484 h 5359243"/>
              <a:gd name="connsiteX9293" fmla="*/ 5799653 w 8191242"/>
              <a:gd name="connsiteY9293" fmla="*/ 1639409 h 5359243"/>
              <a:gd name="connsiteX9294" fmla="*/ 5802318 w 8191242"/>
              <a:gd name="connsiteY9294" fmla="*/ 1652347 h 5359243"/>
              <a:gd name="connsiteX9295" fmla="*/ 5804668 w 8191242"/>
              <a:gd name="connsiteY9295" fmla="*/ 1663758 h 5359243"/>
              <a:gd name="connsiteX9296" fmla="*/ 5809103 w 8191242"/>
              <a:gd name="connsiteY9296" fmla="*/ 1663336 h 5359243"/>
              <a:gd name="connsiteX9297" fmla="*/ 5820013 w 8191242"/>
              <a:gd name="connsiteY9297" fmla="*/ 1661270 h 5359243"/>
              <a:gd name="connsiteX9298" fmla="*/ 5817956 w 8191242"/>
              <a:gd name="connsiteY9298" fmla="*/ 1660444 h 5359243"/>
              <a:gd name="connsiteX9299" fmla="*/ 5806488 w 8191242"/>
              <a:gd name="connsiteY9299" fmla="*/ 1648299 h 5359243"/>
              <a:gd name="connsiteX9300" fmla="*/ 5822126 w 8191242"/>
              <a:gd name="connsiteY9300" fmla="*/ 1654372 h 5359243"/>
              <a:gd name="connsiteX9301" fmla="*/ 5828699 w 8191242"/>
              <a:gd name="connsiteY9301" fmla="*/ 1659625 h 5359243"/>
              <a:gd name="connsiteX9302" fmla="*/ 5829726 w 8191242"/>
              <a:gd name="connsiteY9302" fmla="*/ 1659430 h 5359243"/>
              <a:gd name="connsiteX9303" fmla="*/ 5845921 w 8191242"/>
              <a:gd name="connsiteY9303" fmla="*/ 1649132 h 5359243"/>
              <a:gd name="connsiteX9304" fmla="*/ 5852550 w 8191242"/>
              <a:gd name="connsiteY9304" fmla="*/ 1627403 h 5359243"/>
              <a:gd name="connsiteX9305" fmla="*/ 5855167 w 8191242"/>
              <a:gd name="connsiteY9305" fmla="*/ 1626908 h 5359243"/>
              <a:gd name="connsiteX9306" fmla="*/ 5855167 w 8191242"/>
              <a:gd name="connsiteY9306" fmla="*/ 1618826 h 5359243"/>
              <a:gd name="connsiteX9307" fmla="*/ 5860162 w 8191242"/>
              <a:gd name="connsiteY9307" fmla="*/ 1631957 h 5359243"/>
              <a:gd name="connsiteX9308" fmla="*/ 5870544 w 8191242"/>
              <a:gd name="connsiteY9308" fmla="*/ 1650086 h 5359243"/>
              <a:gd name="connsiteX9309" fmla="*/ 5863160 w 8191242"/>
              <a:gd name="connsiteY9309" fmla="*/ 1651152 h 5359243"/>
              <a:gd name="connsiteX9310" fmla="*/ 5829386 w 8191242"/>
              <a:gd name="connsiteY9310" fmla="*/ 1662573 h 5359243"/>
              <a:gd name="connsiteX9311" fmla="*/ 5831511 w 8191242"/>
              <a:gd name="connsiteY9311" fmla="*/ 1672587 h 5359243"/>
              <a:gd name="connsiteX9312" fmla="*/ 5823168 w 8191242"/>
              <a:gd name="connsiteY9312" fmla="*/ 1680686 h 5359243"/>
              <a:gd name="connsiteX9313" fmla="*/ 5839850 w 8191242"/>
              <a:gd name="connsiteY9313" fmla="*/ 1688783 h 5359243"/>
              <a:gd name="connsiteX9314" fmla="*/ 5823168 w 8191242"/>
              <a:gd name="connsiteY9314" fmla="*/ 1688783 h 5359243"/>
              <a:gd name="connsiteX9315" fmla="*/ 5824865 w 8191242"/>
              <a:gd name="connsiteY9315" fmla="*/ 1692470 h 5359243"/>
              <a:gd name="connsiteX9316" fmla="*/ 5827890 w 8191242"/>
              <a:gd name="connsiteY9316" fmla="*/ 1690962 h 5359243"/>
              <a:gd name="connsiteX9317" fmla="*/ 5835406 w 8191242"/>
              <a:gd name="connsiteY9317" fmla="*/ 1706134 h 5359243"/>
              <a:gd name="connsiteX9318" fmla="*/ 5851712 w 8191242"/>
              <a:gd name="connsiteY9318" fmla="*/ 1681449 h 5359243"/>
              <a:gd name="connsiteX9319" fmla="*/ 5859864 w 8191242"/>
              <a:gd name="connsiteY9319" fmla="*/ 1697907 h 5359243"/>
              <a:gd name="connsiteX9320" fmla="*/ 5908778 w 8191242"/>
              <a:gd name="connsiteY9320" fmla="*/ 1681449 h 5359243"/>
              <a:gd name="connsiteX9321" fmla="*/ 5910833 w 8191242"/>
              <a:gd name="connsiteY9321" fmla="*/ 1675917 h 5359243"/>
              <a:gd name="connsiteX9322" fmla="*/ 5905382 w 8191242"/>
              <a:gd name="connsiteY9322" fmla="*/ 1673595 h 5359243"/>
              <a:gd name="connsiteX9323" fmla="*/ 5920872 w 8191242"/>
              <a:gd name="connsiteY9323" fmla="*/ 1665297 h 5359243"/>
              <a:gd name="connsiteX9324" fmla="*/ 5912158 w 8191242"/>
              <a:gd name="connsiteY9324" fmla="*/ 1645590 h 5359243"/>
              <a:gd name="connsiteX9325" fmla="*/ 5915427 w 8191242"/>
              <a:gd name="connsiteY9325" fmla="*/ 1645460 h 5359243"/>
              <a:gd name="connsiteX9326" fmla="*/ 5920872 w 8191242"/>
              <a:gd name="connsiteY9326" fmla="*/ 1656998 h 5359243"/>
              <a:gd name="connsiteX9327" fmla="*/ 5920872 w 8191242"/>
              <a:gd name="connsiteY9327" fmla="*/ 1648703 h 5359243"/>
              <a:gd name="connsiteX9328" fmla="*/ 5921840 w 8191242"/>
              <a:gd name="connsiteY9328" fmla="*/ 1670484 h 5359243"/>
              <a:gd name="connsiteX9329" fmla="*/ 5919655 w 8191242"/>
              <a:gd name="connsiteY9329" fmla="*/ 1673001 h 5359243"/>
              <a:gd name="connsiteX9330" fmla="*/ 5925975 w 8191242"/>
              <a:gd name="connsiteY9330" fmla="*/ 1672191 h 5359243"/>
              <a:gd name="connsiteX9331" fmla="*/ 5933236 w 8191242"/>
              <a:gd name="connsiteY9331" fmla="*/ 1664990 h 5359243"/>
              <a:gd name="connsiteX9332" fmla="*/ 5936139 w 8191242"/>
              <a:gd name="connsiteY9332" fmla="*/ 1673047 h 5359243"/>
              <a:gd name="connsiteX9333" fmla="*/ 5936009 w 8191242"/>
              <a:gd name="connsiteY9333" fmla="*/ 1670007 h 5359243"/>
              <a:gd name="connsiteX9334" fmla="*/ 5936914 w 8191242"/>
              <a:gd name="connsiteY9334" fmla="*/ 1673927 h 5359243"/>
              <a:gd name="connsiteX9335" fmla="*/ 5936580 w 8191242"/>
              <a:gd name="connsiteY9335" fmla="*/ 1674272 h 5359243"/>
              <a:gd name="connsiteX9336" fmla="*/ 5937312 w 8191242"/>
              <a:gd name="connsiteY9336" fmla="*/ 1676304 h 5359243"/>
              <a:gd name="connsiteX9337" fmla="*/ 5941389 w 8191242"/>
              <a:gd name="connsiteY9337" fmla="*/ 1681449 h 5359243"/>
              <a:gd name="connsiteX9338" fmla="*/ 5936572 w 8191242"/>
              <a:gd name="connsiteY9338" fmla="*/ 1683271 h 5359243"/>
              <a:gd name="connsiteX9339" fmla="*/ 5937041 w 8191242"/>
              <a:gd name="connsiteY9339" fmla="*/ 1694322 h 5359243"/>
              <a:gd name="connsiteX9340" fmla="*/ 5940002 w 8191242"/>
              <a:gd name="connsiteY9340" fmla="*/ 1703454 h 5359243"/>
              <a:gd name="connsiteX9341" fmla="*/ 5940755 w 8191242"/>
              <a:gd name="connsiteY9341" fmla="*/ 1703992 h 5359243"/>
              <a:gd name="connsiteX9342" fmla="*/ 5941389 w 8191242"/>
              <a:gd name="connsiteY9342" fmla="*/ 1703716 h 5359243"/>
              <a:gd name="connsiteX9343" fmla="*/ 5941447 w 8191242"/>
              <a:gd name="connsiteY9343" fmla="*/ 1704484 h 5359243"/>
              <a:gd name="connsiteX9344" fmla="*/ 5944938 w 8191242"/>
              <a:gd name="connsiteY9344" fmla="*/ 1706972 h 5359243"/>
              <a:gd name="connsiteX9345" fmla="*/ 5969002 w 8191242"/>
              <a:gd name="connsiteY9345" fmla="*/ 1690448 h 5359243"/>
              <a:gd name="connsiteX9346" fmla="*/ 5961857 w 8191242"/>
              <a:gd name="connsiteY9346" fmla="*/ 1678315 h 5359243"/>
              <a:gd name="connsiteX9347" fmla="*/ 5958913 w 8191242"/>
              <a:gd name="connsiteY9347" fmla="*/ 1676679 h 5359243"/>
              <a:gd name="connsiteX9348" fmla="*/ 5941389 w 8191242"/>
              <a:gd name="connsiteY9348" fmla="*/ 1680483 h 5359243"/>
              <a:gd name="connsiteX9349" fmla="*/ 5941389 w 8191242"/>
              <a:gd name="connsiteY9349" fmla="*/ 1657248 h 5359243"/>
              <a:gd name="connsiteX9350" fmla="*/ 5959410 w 8191242"/>
              <a:gd name="connsiteY9350" fmla="*/ 1657041 h 5359243"/>
              <a:gd name="connsiteX9351" fmla="*/ 5960978 w 8191242"/>
              <a:gd name="connsiteY9351" fmla="*/ 1640881 h 5359243"/>
              <a:gd name="connsiteX9352" fmla="*/ 5969126 w 8191242"/>
              <a:gd name="connsiteY9352" fmla="*/ 1652112 h 5359243"/>
              <a:gd name="connsiteX9353" fmla="*/ 5973319 w 8191242"/>
              <a:gd name="connsiteY9353" fmla="*/ 1659958 h 5359243"/>
              <a:gd name="connsiteX9354" fmla="*/ 5977579 w 8191242"/>
              <a:gd name="connsiteY9354" fmla="*/ 1661120 h 5359243"/>
              <a:gd name="connsiteX9355" fmla="*/ 5986627 w 8191242"/>
              <a:gd name="connsiteY9355" fmla="*/ 1659426 h 5359243"/>
              <a:gd name="connsiteX9356" fmla="*/ 5987992 w 8191242"/>
              <a:gd name="connsiteY9356" fmla="*/ 1651431 h 5359243"/>
              <a:gd name="connsiteX9357" fmla="*/ 5984668 w 8191242"/>
              <a:gd name="connsiteY9357" fmla="*/ 1645483 h 5359243"/>
              <a:gd name="connsiteX9358" fmla="*/ 5975085 w 8191242"/>
              <a:gd name="connsiteY9358" fmla="*/ 1610032 h 5359243"/>
              <a:gd name="connsiteX9359" fmla="*/ 5975085 w 8191242"/>
              <a:gd name="connsiteY9359" fmla="*/ 1585637 h 5359243"/>
              <a:gd name="connsiteX9360" fmla="*/ 5993056 w 8191242"/>
              <a:gd name="connsiteY9360" fmla="*/ 1609651 h 5359243"/>
              <a:gd name="connsiteX9361" fmla="*/ 5997600 w 8191242"/>
              <a:gd name="connsiteY9361" fmla="*/ 1614750 h 5359243"/>
              <a:gd name="connsiteX9362" fmla="*/ 6004129 w 8191242"/>
              <a:gd name="connsiteY9362" fmla="*/ 1611880 h 5359243"/>
              <a:gd name="connsiteX9363" fmla="*/ 6021555 w 8191242"/>
              <a:gd name="connsiteY9363" fmla="*/ 1602251 h 5359243"/>
              <a:gd name="connsiteX9364" fmla="*/ 6033171 w 8191242"/>
              <a:gd name="connsiteY9364" fmla="*/ 1617552 h 5359243"/>
              <a:gd name="connsiteX9365" fmla="*/ 6012842 w 8191242"/>
              <a:gd name="connsiteY9365" fmla="*/ 1619626 h 5359243"/>
              <a:gd name="connsiteX9366" fmla="*/ 5990563 w 8191242"/>
              <a:gd name="connsiteY9366" fmla="*/ 1632003 h 5359243"/>
              <a:gd name="connsiteX9367" fmla="*/ 5996384 w 8191242"/>
              <a:gd name="connsiteY9367" fmla="*/ 1643576 h 5359243"/>
              <a:gd name="connsiteX9368" fmla="*/ 6005729 w 8191242"/>
              <a:gd name="connsiteY9368" fmla="*/ 1648780 h 5359243"/>
              <a:gd name="connsiteX9369" fmla="*/ 6005729 w 8191242"/>
              <a:gd name="connsiteY9369" fmla="*/ 1641759 h 5359243"/>
              <a:gd name="connsiteX9370" fmla="*/ 6022581 w 8191242"/>
              <a:gd name="connsiteY9370" fmla="*/ 1639688 h 5359243"/>
              <a:gd name="connsiteX9371" fmla="*/ 6023248 w 8191242"/>
              <a:gd name="connsiteY9371" fmla="*/ 1635808 h 5359243"/>
              <a:gd name="connsiteX9372" fmla="*/ 6017682 w 8191242"/>
              <a:gd name="connsiteY9372" fmla="*/ 1624361 h 5359243"/>
              <a:gd name="connsiteX9373" fmla="*/ 6025427 w 8191242"/>
              <a:gd name="connsiteY9373" fmla="*/ 1624361 h 5359243"/>
              <a:gd name="connsiteX9374" fmla="*/ 6029300 w 8191242"/>
              <a:gd name="connsiteY9374" fmla="*/ 1633944 h 5359243"/>
              <a:gd name="connsiteX9375" fmla="*/ 6030457 w 8191242"/>
              <a:gd name="connsiteY9375" fmla="*/ 1638721 h 5359243"/>
              <a:gd name="connsiteX9376" fmla="*/ 6036266 w 8191242"/>
              <a:gd name="connsiteY9376" fmla="*/ 1638008 h 5359243"/>
              <a:gd name="connsiteX9377" fmla="*/ 6042230 w 8191242"/>
              <a:gd name="connsiteY9377" fmla="*/ 1636401 h 5359243"/>
              <a:gd name="connsiteX9378" fmla="*/ 6042005 w 8191242"/>
              <a:gd name="connsiteY9378" fmla="*/ 1632257 h 5359243"/>
              <a:gd name="connsiteX9379" fmla="*/ 6048661 w 8191242"/>
              <a:gd name="connsiteY9379" fmla="*/ 1633073 h 5359243"/>
              <a:gd name="connsiteX9380" fmla="*/ 6049294 w 8191242"/>
              <a:gd name="connsiteY9380" fmla="*/ 1634498 h 5359243"/>
              <a:gd name="connsiteX9381" fmla="*/ 6051789 w 8191242"/>
              <a:gd name="connsiteY9381" fmla="*/ 1633826 h 5359243"/>
              <a:gd name="connsiteX9382" fmla="*/ 6050024 w 8191242"/>
              <a:gd name="connsiteY9382" fmla="*/ 1630627 h 5359243"/>
              <a:gd name="connsiteX9383" fmla="*/ 6043478 w 8191242"/>
              <a:gd name="connsiteY9383" fmla="*/ 1609893 h 5359243"/>
              <a:gd name="connsiteX9384" fmla="*/ 6033816 w 8191242"/>
              <a:gd name="connsiteY9384" fmla="*/ 1610912 h 5359243"/>
              <a:gd name="connsiteX9385" fmla="*/ 6017680 w 8191242"/>
              <a:gd name="connsiteY9385" fmla="*/ 1562657 h 5359243"/>
              <a:gd name="connsiteX9386" fmla="*/ 6033816 w 8191242"/>
              <a:gd name="connsiteY9386" fmla="*/ 1546572 h 5359243"/>
              <a:gd name="connsiteX9387" fmla="*/ 6017680 w 8191242"/>
              <a:gd name="connsiteY9387" fmla="*/ 1546572 h 5359243"/>
              <a:gd name="connsiteX9388" fmla="*/ 6017680 w 8191242"/>
              <a:gd name="connsiteY9388" fmla="*/ 1535353 h 5359243"/>
              <a:gd name="connsiteX9389" fmla="*/ 6016480 w 8191242"/>
              <a:gd name="connsiteY9389" fmla="*/ 1537509 h 5359243"/>
              <a:gd name="connsiteX9390" fmla="*/ 6008408 w 8191242"/>
              <a:gd name="connsiteY9390" fmla="*/ 1534500 h 5359243"/>
              <a:gd name="connsiteX9391" fmla="*/ 6002192 w 8191242"/>
              <a:gd name="connsiteY9391" fmla="*/ 1536817 h 5359243"/>
              <a:gd name="connsiteX9392" fmla="*/ 6002192 w 8191242"/>
              <a:gd name="connsiteY9392" fmla="*/ 1559603 h 5359243"/>
              <a:gd name="connsiteX9393" fmla="*/ 6002192 w 8191242"/>
              <a:gd name="connsiteY9393" fmla="*/ 1583805 h 5359243"/>
              <a:gd name="connsiteX9394" fmla="*/ 5995658 w 8191242"/>
              <a:gd name="connsiteY9394" fmla="*/ 1539152 h 5359243"/>
              <a:gd name="connsiteX9395" fmla="*/ 5999398 w 8191242"/>
              <a:gd name="connsiteY9395" fmla="*/ 1533679 h 5359243"/>
              <a:gd name="connsiteX9396" fmla="*/ 5991255 w 8191242"/>
              <a:gd name="connsiteY9396" fmla="*/ 1500409 h 5359243"/>
              <a:gd name="connsiteX9397" fmla="*/ 5976121 w 8191242"/>
              <a:gd name="connsiteY9397" fmla="*/ 1457296 h 5359243"/>
              <a:gd name="connsiteX9398" fmla="*/ 5992265 w 8191242"/>
              <a:gd name="connsiteY9398" fmla="*/ 1473337 h 5359243"/>
              <a:gd name="connsiteX9399" fmla="*/ 5980156 w 8191242"/>
              <a:gd name="connsiteY9399" fmla="*/ 1449273 h 5359243"/>
              <a:gd name="connsiteX9400" fmla="*/ 5976119 w 8191242"/>
              <a:gd name="connsiteY9400" fmla="*/ 1441249 h 5359243"/>
              <a:gd name="connsiteX9401" fmla="*/ 5976121 w 8191242"/>
              <a:gd name="connsiteY9401" fmla="*/ 1441252 h 5359243"/>
              <a:gd name="connsiteX9402" fmla="*/ 5976121 w 8191242"/>
              <a:gd name="connsiteY9402" fmla="*/ 1432009 h 5359243"/>
              <a:gd name="connsiteX9403" fmla="*/ 5973754 w 8191242"/>
              <a:gd name="connsiteY9403" fmla="*/ 1428908 h 5359243"/>
              <a:gd name="connsiteX9404" fmla="*/ 5965651 w 8191242"/>
              <a:gd name="connsiteY9404" fmla="*/ 1413396 h 5359243"/>
              <a:gd name="connsiteX9405" fmla="*/ 5525191 w 8191242"/>
              <a:gd name="connsiteY9405" fmla="*/ 1408030 h 5359243"/>
              <a:gd name="connsiteX9406" fmla="*/ 5523966 w 8191242"/>
              <a:gd name="connsiteY9406" fmla="*/ 1408948 h 5359243"/>
              <a:gd name="connsiteX9407" fmla="*/ 5523966 w 8191242"/>
              <a:gd name="connsiteY9407" fmla="*/ 1412350 h 5359243"/>
              <a:gd name="connsiteX9408" fmla="*/ 5523966 w 8191242"/>
              <a:gd name="connsiteY9408" fmla="*/ 1423421 h 5359243"/>
              <a:gd name="connsiteX9409" fmla="*/ 5499019 w 8191242"/>
              <a:gd name="connsiteY9409" fmla="*/ 1422289 h 5359243"/>
              <a:gd name="connsiteX9410" fmla="*/ 5495333 w 8191242"/>
              <a:gd name="connsiteY9410" fmla="*/ 1418798 h 5359243"/>
              <a:gd name="connsiteX9411" fmla="*/ 5494644 w 8191242"/>
              <a:gd name="connsiteY9411" fmla="*/ 1425675 h 5359243"/>
              <a:gd name="connsiteX9412" fmla="*/ 5491712 w 8191242"/>
              <a:gd name="connsiteY9412" fmla="*/ 1422748 h 5359243"/>
              <a:gd name="connsiteX9413" fmla="*/ 5493860 w 8191242"/>
              <a:gd name="connsiteY9413" fmla="*/ 1433483 h 5359243"/>
              <a:gd name="connsiteX9414" fmla="*/ 5491712 w 8191242"/>
              <a:gd name="connsiteY9414" fmla="*/ 1454954 h 5359243"/>
              <a:gd name="connsiteX9415" fmla="*/ 5492762 w 8191242"/>
              <a:gd name="connsiteY9415" fmla="*/ 1456002 h 5359243"/>
              <a:gd name="connsiteX9416" fmla="*/ 5496071 w 8191242"/>
              <a:gd name="connsiteY9416" fmla="*/ 1456792 h 5359243"/>
              <a:gd name="connsiteX9417" fmla="*/ 5498655 w 8191242"/>
              <a:gd name="connsiteY9417" fmla="*/ 1457409 h 5359243"/>
              <a:gd name="connsiteX9418" fmla="*/ 5495744 w 8191242"/>
              <a:gd name="connsiteY9418" fmla="*/ 1442877 h 5359243"/>
              <a:gd name="connsiteX9419" fmla="*/ 5493860 w 8191242"/>
              <a:gd name="connsiteY9419" fmla="*/ 1433483 h 5359243"/>
              <a:gd name="connsiteX9420" fmla="*/ 5494644 w 8191242"/>
              <a:gd name="connsiteY9420" fmla="*/ 1425675 h 5359243"/>
              <a:gd name="connsiteX9421" fmla="*/ 5506830 w 8191242"/>
              <a:gd name="connsiteY9421" fmla="*/ 1437845 h 5359243"/>
              <a:gd name="connsiteX9422" fmla="*/ 5512808 w 8191242"/>
              <a:gd name="connsiteY9422" fmla="*/ 1459730 h 5359243"/>
              <a:gd name="connsiteX9423" fmla="*/ 5514967 w 8191242"/>
              <a:gd name="connsiteY9423" fmla="*/ 1453949 h 5359243"/>
              <a:gd name="connsiteX9424" fmla="*/ 5516873 w 8191242"/>
              <a:gd name="connsiteY9424" fmla="*/ 1452139 h 5359243"/>
              <a:gd name="connsiteX9425" fmla="*/ 5515902 w 8191242"/>
              <a:gd name="connsiteY9425" fmla="*/ 1430800 h 5359243"/>
              <a:gd name="connsiteX9426" fmla="*/ 5535180 w 8191242"/>
              <a:gd name="connsiteY9426" fmla="*/ 1424005 h 5359243"/>
              <a:gd name="connsiteX9427" fmla="*/ 5533121 w 8191242"/>
              <a:gd name="connsiteY9427" fmla="*/ 1412649 h 5359243"/>
              <a:gd name="connsiteX9428" fmla="*/ 5469659 w 8191242"/>
              <a:gd name="connsiteY9428" fmla="*/ 1393885 h 5359243"/>
              <a:gd name="connsiteX9429" fmla="*/ 5471551 w 8191242"/>
              <a:gd name="connsiteY9429" fmla="*/ 1399598 h 5359243"/>
              <a:gd name="connsiteX9430" fmla="*/ 5473379 w 8191242"/>
              <a:gd name="connsiteY9430" fmla="*/ 1405666 h 5359243"/>
              <a:gd name="connsiteX9431" fmla="*/ 5475583 w 8191242"/>
              <a:gd name="connsiteY9431" fmla="*/ 1407317 h 5359243"/>
              <a:gd name="connsiteX9432" fmla="*/ 5471551 w 8191242"/>
              <a:gd name="connsiteY9432" fmla="*/ 1396245 h 5359243"/>
              <a:gd name="connsiteX9433" fmla="*/ 5617641 w 8191242"/>
              <a:gd name="connsiteY9433" fmla="*/ 1390860 h 5359243"/>
              <a:gd name="connsiteX9434" fmla="*/ 5611745 w 8191242"/>
              <a:gd name="connsiteY9434" fmla="*/ 1394663 h 5359243"/>
              <a:gd name="connsiteX9435" fmla="*/ 5620738 w 8191242"/>
              <a:gd name="connsiteY9435" fmla="*/ 1398591 h 5359243"/>
              <a:gd name="connsiteX9436" fmla="*/ 5511502 w 8191242"/>
              <a:gd name="connsiteY9436" fmla="*/ 1388530 h 5359243"/>
              <a:gd name="connsiteX9437" fmla="*/ 5506830 w 8191242"/>
              <a:gd name="connsiteY9437" fmla="*/ 1394232 h 5359243"/>
              <a:gd name="connsiteX9438" fmla="*/ 5502678 w 8191242"/>
              <a:gd name="connsiteY9438" fmla="*/ 1395614 h 5359243"/>
              <a:gd name="connsiteX9439" fmla="*/ 5503052 w 8191242"/>
              <a:gd name="connsiteY9439" fmla="*/ 1398339 h 5359243"/>
              <a:gd name="connsiteX9440" fmla="*/ 5499007 w 8191242"/>
              <a:gd name="connsiteY9440" fmla="*/ 1407393 h 5359243"/>
              <a:gd name="connsiteX9441" fmla="*/ 5501917 w 8191242"/>
              <a:gd name="connsiteY9441" fmla="*/ 1408324 h 5359243"/>
              <a:gd name="connsiteX9442" fmla="*/ 5499776 w 8191242"/>
              <a:gd name="connsiteY9442" fmla="*/ 1415369 h 5359243"/>
              <a:gd name="connsiteX9443" fmla="*/ 5515902 w 8191242"/>
              <a:gd name="connsiteY9443" fmla="*/ 1415369 h 5359243"/>
              <a:gd name="connsiteX9444" fmla="*/ 5515902 w 8191242"/>
              <a:gd name="connsiteY9444" fmla="*/ 1401102 h 5359243"/>
              <a:gd name="connsiteX9445" fmla="*/ 5518144 w 8191242"/>
              <a:gd name="connsiteY9445" fmla="*/ 1384273 h 5359243"/>
              <a:gd name="connsiteX9446" fmla="*/ 5518245 w 8191242"/>
              <a:gd name="connsiteY9446" fmla="*/ 1385804 h 5359243"/>
              <a:gd name="connsiteX9447" fmla="*/ 5520355 w 8191242"/>
              <a:gd name="connsiteY9447" fmla="*/ 1388183 h 5359243"/>
              <a:gd name="connsiteX9448" fmla="*/ 5632537 w 8191242"/>
              <a:gd name="connsiteY9448" fmla="*/ 1383622 h 5359243"/>
              <a:gd name="connsiteX9449" fmla="*/ 5624896 w 8191242"/>
              <a:gd name="connsiteY9449" fmla="*/ 1386181 h 5359243"/>
              <a:gd name="connsiteX9450" fmla="*/ 5623858 w 8191242"/>
              <a:gd name="connsiteY9450" fmla="*/ 1386850 h 5359243"/>
              <a:gd name="connsiteX9451" fmla="*/ 5625778 w 8191242"/>
              <a:gd name="connsiteY9451" fmla="*/ 1389533 h 5359243"/>
              <a:gd name="connsiteX9452" fmla="*/ 5636867 w 8191242"/>
              <a:gd name="connsiteY9452" fmla="*/ 1390540 h 5359243"/>
              <a:gd name="connsiteX9453" fmla="*/ 4933599 w 8191242"/>
              <a:gd name="connsiteY9453" fmla="*/ 1380574 h 5359243"/>
              <a:gd name="connsiteX9454" fmla="*/ 4928941 w 8191242"/>
              <a:gd name="connsiteY9454" fmla="*/ 1383438 h 5359243"/>
              <a:gd name="connsiteX9455" fmla="*/ 4935281 w 8191242"/>
              <a:gd name="connsiteY9455" fmla="*/ 1399265 h 5359243"/>
              <a:gd name="connsiteX9456" fmla="*/ 4952292 w 8191242"/>
              <a:gd name="connsiteY9456" fmla="*/ 1403794 h 5359243"/>
              <a:gd name="connsiteX9457" fmla="*/ 4954454 w 8191242"/>
              <a:gd name="connsiteY9457" fmla="*/ 1407280 h 5359243"/>
              <a:gd name="connsiteX9458" fmla="*/ 4955258 w 8191242"/>
              <a:gd name="connsiteY9458" fmla="*/ 1406949 h 5359243"/>
              <a:gd name="connsiteX9459" fmla="*/ 4950403 w 8191242"/>
              <a:gd name="connsiteY9459" fmla="*/ 1397252 h 5359243"/>
              <a:gd name="connsiteX9460" fmla="*/ 4935281 w 8191242"/>
              <a:gd name="connsiteY9460" fmla="*/ 1391213 h 5359243"/>
              <a:gd name="connsiteX9461" fmla="*/ 5467989 w 8191242"/>
              <a:gd name="connsiteY9461" fmla="*/ 1378435 h 5359243"/>
              <a:gd name="connsiteX9462" fmla="*/ 5467094 w 8191242"/>
              <a:gd name="connsiteY9462" fmla="*/ 1378624 h 5359243"/>
              <a:gd name="connsiteX9463" fmla="*/ 5466511 w 8191242"/>
              <a:gd name="connsiteY9463" fmla="*/ 1384374 h 5359243"/>
              <a:gd name="connsiteX9464" fmla="*/ 5468046 w 8191242"/>
              <a:gd name="connsiteY9464" fmla="*/ 1389011 h 5359243"/>
              <a:gd name="connsiteX9465" fmla="*/ 5468905 w 8191242"/>
              <a:gd name="connsiteY9465" fmla="*/ 1385426 h 5359243"/>
              <a:gd name="connsiteX9466" fmla="*/ 5472559 w 8191242"/>
              <a:gd name="connsiteY9466" fmla="*/ 1387187 h 5359243"/>
              <a:gd name="connsiteX9467" fmla="*/ 5472912 w 8191242"/>
              <a:gd name="connsiteY9467" fmla="*/ 1387307 h 5359243"/>
              <a:gd name="connsiteX9468" fmla="*/ 5472587 w 8191242"/>
              <a:gd name="connsiteY9468" fmla="*/ 1384486 h 5359243"/>
              <a:gd name="connsiteX9469" fmla="*/ 5467989 w 8191242"/>
              <a:gd name="connsiteY9469" fmla="*/ 1378435 h 5359243"/>
              <a:gd name="connsiteX9470" fmla="*/ 5495634 w 8191242"/>
              <a:gd name="connsiteY9470" fmla="*/ 1371634 h 5359243"/>
              <a:gd name="connsiteX9471" fmla="*/ 5495579 w 8191242"/>
              <a:gd name="connsiteY9471" fmla="*/ 1371659 h 5359243"/>
              <a:gd name="connsiteX9472" fmla="*/ 5482497 w 8191242"/>
              <a:gd name="connsiteY9472" fmla="*/ 1379603 h 5359243"/>
              <a:gd name="connsiteX9473" fmla="*/ 5481631 w 8191242"/>
              <a:gd name="connsiteY9473" fmla="*/ 1383494 h 5359243"/>
              <a:gd name="connsiteX9474" fmla="*/ 5482293 w 8191242"/>
              <a:gd name="connsiteY9474" fmla="*/ 1384485 h 5359243"/>
              <a:gd name="connsiteX9475" fmla="*/ 5483648 w 8191242"/>
              <a:gd name="connsiteY9475" fmla="*/ 1383161 h 5359243"/>
              <a:gd name="connsiteX9476" fmla="*/ 5483648 w 8191242"/>
              <a:gd name="connsiteY9476" fmla="*/ 1386513 h 5359243"/>
              <a:gd name="connsiteX9477" fmla="*/ 5485917 w 8191242"/>
              <a:gd name="connsiteY9477" fmla="*/ 1389913 h 5359243"/>
              <a:gd name="connsiteX9478" fmla="*/ 5487050 w 8191242"/>
              <a:gd name="connsiteY9478" fmla="*/ 1386935 h 5359243"/>
              <a:gd name="connsiteX9479" fmla="*/ 5491712 w 8191242"/>
              <a:gd name="connsiteY9479" fmla="*/ 1391213 h 5359243"/>
              <a:gd name="connsiteX9480" fmla="*/ 5492725 w 8191242"/>
              <a:gd name="connsiteY9480" fmla="*/ 1386153 h 5359243"/>
              <a:gd name="connsiteX9481" fmla="*/ 5492846 w 8191242"/>
              <a:gd name="connsiteY9481" fmla="*/ 1378210 h 5359243"/>
              <a:gd name="connsiteX9482" fmla="*/ 5494497 w 8191242"/>
              <a:gd name="connsiteY9482" fmla="*/ 1377311 h 5359243"/>
              <a:gd name="connsiteX9483" fmla="*/ 4738327 w 8191242"/>
              <a:gd name="connsiteY9483" fmla="*/ 1365661 h 5359243"/>
              <a:gd name="connsiteX9484" fmla="*/ 4737860 w 8191242"/>
              <a:gd name="connsiteY9484" fmla="*/ 1365879 h 5359243"/>
              <a:gd name="connsiteX9485" fmla="*/ 4727016 w 8191242"/>
              <a:gd name="connsiteY9485" fmla="*/ 1368472 h 5359243"/>
              <a:gd name="connsiteX9486" fmla="*/ 4727627 w 8191242"/>
              <a:gd name="connsiteY9486" fmla="*/ 1372594 h 5359243"/>
              <a:gd name="connsiteX9487" fmla="*/ 4726990 w 8191242"/>
              <a:gd name="connsiteY9487" fmla="*/ 1372355 h 5359243"/>
              <a:gd name="connsiteX9488" fmla="*/ 4726573 w 8191242"/>
              <a:gd name="connsiteY9488" fmla="*/ 1368578 h 5359243"/>
              <a:gd name="connsiteX9489" fmla="*/ 4722224 w 8191242"/>
              <a:gd name="connsiteY9489" fmla="*/ 1369618 h 5359243"/>
              <a:gd name="connsiteX9490" fmla="*/ 4723595 w 8191242"/>
              <a:gd name="connsiteY9490" fmla="*/ 1371084 h 5359243"/>
              <a:gd name="connsiteX9491" fmla="*/ 4726990 w 8191242"/>
              <a:gd name="connsiteY9491" fmla="*/ 1372355 h 5359243"/>
              <a:gd name="connsiteX9492" fmla="*/ 4727627 w 8191242"/>
              <a:gd name="connsiteY9492" fmla="*/ 1378128 h 5359243"/>
              <a:gd name="connsiteX9493" fmla="*/ 4741741 w 8191242"/>
              <a:gd name="connsiteY9493" fmla="*/ 1415369 h 5359243"/>
              <a:gd name="connsiteX9494" fmla="*/ 4736701 w 8191242"/>
              <a:gd name="connsiteY9494" fmla="*/ 1381149 h 5359243"/>
              <a:gd name="connsiteX9495" fmla="*/ 5734997 w 8191242"/>
              <a:gd name="connsiteY9495" fmla="*/ 1361039 h 5359243"/>
              <a:gd name="connsiteX9496" fmla="*/ 5758232 w 8191242"/>
              <a:gd name="connsiteY9496" fmla="*/ 1361039 h 5359243"/>
              <a:gd name="connsiteX9497" fmla="*/ 5773721 w 8191242"/>
              <a:gd name="connsiteY9497" fmla="*/ 1376528 h 5359243"/>
              <a:gd name="connsiteX9498" fmla="*/ 5742742 w 8191242"/>
              <a:gd name="connsiteY9498" fmla="*/ 1384273 h 5359243"/>
              <a:gd name="connsiteX9499" fmla="*/ 5734997 w 8191242"/>
              <a:gd name="connsiteY9499" fmla="*/ 1384273 h 5359243"/>
              <a:gd name="connsiteX9500" fmla="*/ 5734997 w 8191242"/>
              <a:gd name="connsiteY9500" fmla="*/ 1375559 h 5359243"/>
              <a:gd name="connsiteX9501" fmla="*/ 5734997 w 8191242"/>
              <a:gd name="connsiteY9501" fmla="*/ 1375240 h 5359243"/>
              <a:gd name="connsiteX9502" fmla="*/ 5572077 w 8191242"/>
              <a:gd name="connsiteY9502" fmla="*/ 1359638 h 5359243"/>
              <a:gd name="connsiteX9503" fmla="*/ 5571376 w 8191242"/>
              <a:gd name="connsiteY9503" fmla="*/ 1361247 h 5359243"/>
              <a:gd name="connsiteX9504" fmla="*/ 5572357 w 8191242"/>
              <a:gd name="connsiteY9504" fmla="*/ 1359831 h 5359243"/>
              <a:gd name="connsiteX9505" fmla="*/ 5542877 w 8191242"/>
              <a:gd name="connsiteY9505" fmla="*/ 1359288 h 5359243"/>
              <a:gd name="connsiteX9506" fmla="*/ 5547188 w 8191242"/>
              <a:gd name="connsiteY9506" fmla="*/ 1376528 h 5359243"/>
              <a:gd name="connsiteX9507" fmla="*/ 5547322 w 8191242"/>
              <a:gd name="connsiteY9507" fmla="*/ 1376707 h 5359243"/>
              <a:gd name="connsiteX9508" fmla="*/ 5547151 w 8191242"/>
              <a:gd name="connsiteY9508" fmla="*/ 1372090 h 5359243"/>
              <a:gd name="connsiteX9509" fmla="*/ 5588481 w 8191242"/>
              <a:gd name="connsiteY9509" fmla="*/ 1359007 h 5359243"/>
              <a:gd name="connsiteX9510" fmla="*/ 5589271 w 8191242"/>
              <a:gd name="connsiteY9510" fmla="*/ 1363465 h 5359243"/>
              <a:gd name="connsiteX9511" fmla="*/ 5587028 w 8191242"/>
              <a:gd name="connsiteY9511" fmla="*/ 1361750 h 5359243"/>
              <a:gd name="connsiteX9512" fmla="*/ 4752577 w 8191242"/>
              <a:gd name="connsiteY9512" fmla="*/ 1359007 h 5359243"/>
              <a:gd name="connsiteX9513" fmla="*/ 4749805 w 8191242"/>
              <a:gd name="connsiteY9513" fmla="*/ 1360301 h 5359243"/>
              <a:gd name="connsiteX9514" fmla="*/ 4749805 w 8191242"/>
              <a:gd name="connsiteY9514" fmla="*/ 1368819 h 5359243"/>
              <a:gd name="connsiteX9515" fmla="*/ 4749805 w 8191242"/>
              <a:gd name="connsiteY9515" fmla="*/ 1407317 h 5359243"/>
              <a:gd name="connsiteX9516" fmla="*/ 4765934 w 8191242"/>
              <a:gd name="connsiteY9516" fmla="*/ 1415369 h 5359243"/>
              <a:gd name="connsiteX9517" fmla="*/ 4760894 w 8191242"/>
              <a:gd name="connsiteY9517" fmla="*/ 1383161 h 5359243"/>
              <a:gd name="connsiteX9518" fmla="*/ 4919609 w 8191242"/>
              <a:gd name="connsiteY9518" fmla="*/ 1358402 h 5359243"/>
              <a:gd name="connsiteX9519" fmla="*/ 4919529 w 8191242"/>
              <a:gd name="connsiteY9519" fmla="*/ 1359941 h 5359243"/>
              <a:gd name="connsiteX9520" fmla="*/ 4919153 w 8191242"/>
              <a:gd name="connsiteY9520" fmla="*/ 1359007 h 5359243"/>
              <a:gd name="connsiteX9521" fmla="*/ 5519499 w 8191242"/>
              <a:gd name="connsiteY9521" fmla="*/ 1355528 h 5359243"/>
              <a:gd name="connsiteX9522" fmla="*/ 5512058 w 8191242"/>
              <a:gd name="connsiteY9522" fmla="*/ 1364035 h 5359243"/>
              <a:gd name="connsiteX9523" fmla="*/ 5507233 w 8191242"/>
              <a:gd name="connsiteY9523" fmla="*/ 1366267 h 5359243"/>
              <a:gd name="connsiteX9524" fmla="*/ 5507838 w 8191242"/>
              <a:gd name="connsiteY9524" fmla="*/ 1367058 h 5359243"/>
              <a:gd name="connsiteX9525" fmla="*/ 5510486 w 8191242"/>
              <a:gd name="connsiteY9525" fmla="*/ 1370516 h 5359243"/>
              <a:gd name="connsiteX9526" fmla="*/ 5510400 w 8191242"/>
              <a:gd name="connsiteY9526" fmla="*/ 1368783 h 5359243"/>
              <a:gd name="connsiteX9527" fmla="*/ 5525888 w 8191242"/>
              <a:gd name="connsiteY9527" fmla="*/ 1384273 h 5359243"/>
              <a:gd name="connsiteX9528" fmla="*/ 5532665 w 8191242"/>
              <a:gd name="connsiteY9528" fmla="*/ 1379432 h 5359243"/>
              <a:gd name="connsiteX9529" fmla="*/ 5533389 w 8191242"/>
              <a:gd name="connsiteY9529" fmla="*/ 1371467 h 5359243"/>
              <a:gd name="connsiteX9530" fmla="*/ 5525888 w 8191242"/>
              <a:gd name="connsiteY9530" fmla="*/ 1374696 h 5359243"/>
              <a:gd name="connsiteX9531" fmla="*/ 5522016 w 8191242"/>
              <a:gd name="connsiteY9531" fmla="*/ 1363079 h 5359243"/>
              <a:gd name="connsiteX9532" fmla="*/ 5608942 w 8191242"/>
              <a:gd name="connsiteY9532" fmla="*/ 1352825 h 5359243"/>
              <a:gd name="connsiteX9533" fmla="*/ 5603621 w 8191242"/>
              <a:gd name="connsiteY9533" fmla="*/ 1354894 h 5359243"/>
              <a:gd name="connsiteX9534" fmla="*/ 5604610 w 8191242"/>
              <a:gd name="connsiteY9534" fmla="*/ 1359007 h 5359243"/>
              <a:gd name="connsiteX9535" fmla="*/ 5600548 w 8191242"/>
              <a:gd name="connsiteY9535" fmla="*/ 1356089 h 5359243"/>
              <a:gd name="connsiteX9536" fmla="*/ 5594823 w 8191242"/>
              <a:gd name="connsiteY9536" fmla="*/ 1358316 h 5359243"/>
              <a:gd name="connsiteX9537" fmla="*/ 5595411 w 8191242"/>
              <a:gd name="connsiteY9537" fmla="*/ 1358251 h 5359243"/>
              <a:gd name="connsiteX9538" fmla="*/ 5596545 w 8191242"/>
              <a:gd name="connsiteY9538" fmla="*/ 1383161 h 5359243"/>
              <a:gd name="connsiteX9539" fmla="*/ 5612674 w 8191242"/>
              <a:gd name="connsiteY9539" fmla="*/ 1383161 h 5359243"/>
              <a:gd name="connsiteX9540" fmla="*/ 5613277 w 8191242"/>
              <a:gd name="connsiteY9540" fmla="*/ 1373137 h 5359243"/>
              <a:gd name="connsiteX9541" fmla="*/ 5612674 w 8191242"/>
              <a:gd name="connsiteY9541" fmla="*/ 1366383 h 5359243"/>
              <a:gd name="connsiteX9542" fmla="*/ 5607634 w 8191242"/>
              <a:gd name="connsiteY9542" fmla="*/ 1369403 h 5359243"/>
              <a:gd name="connsiteX9543" fmla="*/ 5610610 w 8191242"/>
              <a:gd name="connsiteY9543" fmla="*/ 1357611 h 5359243"/>
              <a:gd name="connsiteX9544" fmla="*/ 5790086 w 8191242"/>
              <a:gd name="connsiteY9544" fmla="*/ 1350278 h 5359243"/>
              <a:gd name="connsiteX9545" fmla="*/ 5782021 w 8191242"/>
              <a:gd name="connsiteY9545" fmla="*/ 1358331 h 5359243"/>
              <a:gd name="connsiteX9546" fmla="*/ 5806214 w 8191242"/>
              <a:gd name="connsiteY9546" fmla="*/ 1350278 h 5359243"/>
              <a:gd name="connsiteX9547" fmla="*/ 5822341 w 8191242"/>
              <a:gd name="connsiteY9547" fmla="*/ 1358331 h 5359243"/>
              <a:gd name="connsiteX9548" fmla="*/ 5782021 w 8191242"/>
              <a:gd name="connsiteY9548" fmla="*/ 1374435 h 5359243"/>
              <a:gd name="connsiteX9549" fmla="*/ 5790086 w 8191242"/>
              <a:gd name="connsiteY9549" fmla="*/ 1350278 h 5359243"/>
              <a:gd name="connsiteX9550" fmla="*/ 5483648 w 8191242"/>
              <a:gd name="connsiteY9550" fmla="*/ 1350278 h 5359243"/>
              <a:gd name="connsiteX9551" fmla="*/ 5474748 w 8191242"/>
              <a:gd name="connsiteY9551" fmla="*/ 1364820 h 5359243"/>
              <a:gd name="connsiteX9552" fmla="*/ 5474926 w 8191242"/>
              <a:gd name="connsiteY9552" fmla="*/ 1365298 h 5359243"/>
              <a:gd name="connsiteX9553" fmla="*/ 5486383 w 8191242"/>
              <a:gd name="connsiteY9553" fmla="*/ 1361010 h 5359243"/>
              <a:gd name="connsiteX9554" fmla="*/ 5487652 w 8191242"/>
              <a:gd name="connsiteY9554" fmla="*/ 1360676 h 5359243"/>
              <a:gd name="connsiteX9555" fmla="*/ 5930553 w 8191242"/>
              <a:gd name="connsiteY9555" fmla="*/ 1343717 h 5359243"/>
              <a:gd name="connsiteX9556" fmla="*/ 5944106 w 8191242"/>
              <a:gd name="connsiteY9556" fmla="*/ 1343717 h 5359243"/>
              <a:gd name="connsiteX9557" fmla="*/ 5944106 w 8191242"/>
              <a:gd name="connsiteY9557" fmla="*/ 1359207 h 5359243"/>
              <a:gd name="connsiteX9558" fmla="*/ 5936361 w 8191242"/>
              <a:gd name="connsiteY9558" fmla="*/ 1359207 h 5359243"/>
              <a:gd name="connsiteX9559" fmla="*/ 5928616 w 8191242"/>
              <a:gd name="connsiteY9559" fmla="*/ 1366952 h 5359243"/>
              <a:gd name="connsiteX9560" fmla="*/ 5930553 w 8191242"/>
              <a:gd name="connsiteY9560" fmla="*/ 1343717 h 5359243"/>
              <a:gd name="connsiteX9561" fmla="*/ 5920872 w 8191242"/>
              <a:gd name="connsiteY9561" fmla="*/ 1343717 h 5359243"/>
              <a:gd name="connsiteX9562" fmla="*/ 5920872 w 8191242"/>
              <a:gd name="connsiteY9562" fmla="*/ 1366952 h 5359243"/>
              <a:gd name="connsiteX9563" fmla="*/ 5913126 w 8191242"/>
              <a:gd name="connsiteY9563" fmla="*/ 1351462 h 5359243"/>
              <a:gd name="connsiteX9564" fmla="*/ 5897637 w 8191242"/>
              <a:gd name="connsiteY9564" fmla="*/ 1366952 h 5359243"/>
              <a:gd name="connsiteX9565" fmla="*/ 5897637 w 8191242"/>
              <a:gd name="connsiteY9565" fmla="*/ 1351462 h 5359243"/>
              <a:gd name="connsiteX9566" fmla="*/ 5920872 w 8191242"/>
              <a:gd name="connsiteY9566" fmla="*/ 1343717 h 5359243"/>
              <a:gd name="connsiteX9567" fmla="*/ 5600431 w 8191242"/>
              <a:gd name="connsiteY9567" fmla="*/ 1341624 h 5359243"/>
              <a:gd name="connsiteX9568" fmla="*/ 5601107 w 8191242"/>
              <a:gd name="connsiteY9568" fmla="*/ 1344438 h 5359243"/>
              <a:gd name="connsiteX9569" fmla="*/ 5601433 w 8191242"/>
              <a:gd name="connsiteY9569" fmla="*/ 1343859 h 5359243"/>
              <a:gd name="connsiteX9570" fmla="*/ 5584282 w 8191242"/>
              <a:gd name="connsiteY9570" fmla="*/ 1341527 h 5359243"/>
              <a:gd name="connsiteX9571" fmla="*/ 5577625 w 8191242"/>
              <a:gd name="connsiteY9571" fmla="*/ 1342817 h 5359243"/>
              <a:gd name="connsiteX9572" fmla="*/ 5578286 w 8191242"/>
              <a:gd name="connsiteY9572" fmla="*/ 1344231 h 5359243"/>
              <a:gd name="connsiteX9573" fmla="*/ 5581584 w 8191242"/>
              <a:gd name="connsiteY9573" fmla="*/ 1357875 h 5359243"/>
              <a:gd name="connsiteX9574" fmla="*/ 5583441 w 8191242"/>
              <a:gd name="connsiteY9574" fmla="*/ 1359006 h 5359243"/>
              <a:gd name="connsiteX9575" fmla="*/ 5587028 w 8191242"/>
              <a:gd name="connsiteY9575" fmla="*/ 1361750 h 5359243"/>
              <a:gd name="connsiteX9576" fmla="*/ 5583933 w 8191242"/>
              <a:gd name="connsiteY9576" fmla="*/ 1367595 h 5359243"/>
              <a:gd name="connsiteX9577" fmla="*/ 5587846 w 8191242"/>
              <a:gd name="connsiteY9577" fmla="*/ 1383790 h 5359243"/>
              <a:gd name="connsiteX9578" fmla="*/ 5584288 w 8191242"/>
              <a:gd name="connsiteY9578" fmla="*/ 1384708 h 5359243"/>
              <a:gd name="connsiteX9579" fmla="*/ 5584448 w 8191242"/>
              <a:gd name="connsiteY9579" fmla="*/ 1386181 h 5359243"/>
              <a:gd name="connsiteX9580" fmla="*/ 5580417 w 8191242"/>
              <a:gd name="connsiteY9580" fmla="*/ 1407317 h 5359243"/>
              <a:gd name="connsiteX9581" fmla="*/ 5576384 w 8191242"/>
              <a:gd name="connsiteY9581" fmla="*/ 1392219 h 5359243"/>
              <a:gd name="connsiteX9582" fmla="*/ 5572403 w 8191242"/>
              <a:gd name="connsiteY9582" fmla="*/ 1383274 h 5359243"/>
              <a:gd name="connsiteX9583" fmla="*/ 5572357 w 8191242"/>
              <a:gd name="connsiteY9583" fmla="*/ 1383791 h 5359243"/>
              <a:gd name="connsiteX9584" fmla="*/ 5572352 w 8191242"/>
              <a:gd name="connsiteY9584" fmla="*/ 1383848 h 5359243"/>
              <a:gd name="connsiteX9585" fmla="*/ 5572352 w 8191242"/>
              <a:gd name="connsiteY9585" fmla="*/ 1391213 h 5359243"/>
              <a:gd name="connsiteX9586" fmla="*/ 5572352 w 8191242"/>
              <a:gd name="connsiteY9586" fmla="*/ 1399265 h 5359243"/>
              <a:gd name="connsiteX9587" fmla="*/ 5565291 w 8191242"/>
              <a:gd name="connsiteY9587" fmla="*/ 1399265 h 5359243"/>
              <a:gd name="connsiteX9588" fmla="*/ 5564613 w 8191242"/>
              <a:gd name="connsiteY9588" fmla="*/ 1399765 h 5359243"/>
              <a:gd name="connsiteX9589" fmla="*/ 5564613 w 8191242"/>
              <a:gd name="connsiteY9589" fmla="*/ 1399762 h 5359243"/>
              <a:gd name="connsiteX9590" fmla="*/ 5564575 w 8191242"/>
              <a:gd name="connsiteY9590" fmla="*/ 1399265 h 5359243"/>
              <a:gd name="connsiteX9591" fmla="*/ 5564240 w 8191242"/>
              <a:gd name="connsiteY9591" fmla="*/ 1399265 h 5359243"/>
              <a:gd name="connsiteX9592" fmla="*/ 5564613 w 8191242"/>
              <a:gd name="connsiteY9592" fmla="*/ 1399762 h 5359243"/>
              <a:gd name="connsiteX9593" fmla="*/ 5557594 w 8191242"/>
              <a:gd name="connsiteY9593" fmla="*/ 1408234 h 5359243"/>
              <a:gd name="connsiteX9594" fmla="*/ 5533633 w 8191242"/>
              <a:gd name="connsiteY9594" fmla="*/ 1384273 h 5359243"/>
              <a:gd name="connsiteX9595" fmla="*/ 5535422 w 8191242"/>
              <a:gd name="connsiteY9595" fmla="*/ 1393325 h 5359243"/>
              <a:gd name="connsiteX9596" fmla="*/ 5539717 w 8191242"/>
              <a:gd name="connsiteY9596" fmla="*/ 1394485 h 5359243"/>
              <a:gd name="connsiteX9597" fmla="*/ 5543135 w 8191242"/>
              <a:gd name="connsiteY9597" fmla="*/ 1401435 h 5359243"/>
              <a:gd name="connsiteX9598" fmla="*/ 5545436 w 8191242"/>
              <a:gd name="connsiteY9598" fmla="*/ 1407816 h 5359243"/>
              <a:gd name="connsiteX9599" fmla="*/ 5547187 w 8191242"/>
              <a:gd name="connsiteY9599" fmla="*/ 1407615 h 5359243"/>
              <a:gd name="connsiteX9600" fmla="*/ 5552997 w 8191242"/>
              <a:gd name="connsiteY9600" fmla="*/ 1415737 h 5359243"/>
              <a:gd name="connsiteX9601" fmla="*/ 5560065 w 8191242"/>
              <a:gd name="connsiteY9601" fmla="*/ 1431939 h 5359243"/>
              <a:gd name="connsiteX9602" fmla="*/ 5564288 w 8191242"/>
              <a:gd name="connsiteY9602" fmla="*/ 1406644 h 5359243"/>
              <a:gd name="connsiteX9603" fmla="*/ 5572352 w 8191242"/>
              <a:gd name="connsiteY9603" fmla="*/ 1406644 h 5359243"/>
              <a:gd name="connsiteX9604" fmla="*/ 5567816 w 8191242"/>
              <a:gd name="connsiteY9604" fmla="*/ 1424761 h 5359243"/>
              <a:gd name="connsiteX9605" fmla="*/ 5569164 w 8191242"/>
              <a:gd name="connsiteY9605" fmla="*/ 1428949 h 5359243"/>
              <a:gd name="connsiteX9606" fmla="*/ 5572357 w 8191242"/>
              <a:gd name="connsiteY9606" fmla="*/ 1425036 h 5359243"/>
              <a:gd name="connsiteX9607" fmla="*/ 5575449 w 8191242"/>
              <a:gd name="connsiteY9607" fmla="*/ 1426291 h 5359243"/>
              <a:gd name="connsiteX9608" fmla="*/ 5580417 w 8191242"/>
              <a:gd name="connsiteY9608" fmla="*/ 1422748 h 5359243"/>
              <a:gd name="connsiteX9609" fmla="*/ 5588481 w 8191242"/>
              <a:gd name="connsiteY9609" fmla="*/ 1454954 h 5359243"/>
              <a:gd name="connsiteX9610" fmla="*/ 5588481 w 8191242"/>
              <a:gd name="connsiteY9610" fmla="*/ 1430800 h 5359243"/>
              <a:gd name="connsiteX9611" fmla="*/ 5589306 w 8191242"/>
              <a:gd name="connsiteY9611" fmla="*/ 1431996 h 5359243"/>
              <a:gd name="connsiteX9612" fmla="*/ 5600918 w 8191242"/>
              <a:gd name="connsiteY9612" fmla="*/ 1425753 h 5359243"/>
              <a:gd name="connsiteX9613" fmla="*/ 5604610 w 8191242"/>
              <a:gd name="connsiteY9613" fmla="*/ 1414696 h 5359243"/>
              <a:gd name="connsiteX9614" fmla="*/ 5612674 w 8191242"/>
              <a:gd name="connsiteY9614" fmla="*/ 1414696 h 5359243"/>
              <a:gd name="connsiteX9615" fmla="*/ 5609020 w 8191242"/>
              <a:gd name="connsiteY9615" fmla="*/ 1400982 h 5359243"/>
              <a:gd name="connsiteX9616" fmla="*/ 5605697 w 8191242"/>
              <a:gd name="connsiteY9616" fmla="*/ 1398564 h 5359243"/>
              <a:gd name="connsiteX9617" fmla="*/ 5604610 w 8191242"/>
              <a:gd name="connsiteY9617" fmla="*/ 1399265 h 5359243"/>
              <a:gd name="connsiteX9618" fmla="*/ 5600611 w 8191242"/>
              <a:gd name="connsiteY9618" fmla="*/ 1395923 h 5359243"/>
              <a:gd name="connsiteX9619" fmla="*/ 5595663 w 8191242"/>
              <a:gd name="connsiteY9619" fmla="*/ 1397711 h 5359243"/>
              <a:gd name="connsiteX9620" fmla="*/ 5596545 w 8191242"/>
              <a:gd name="connsiteY9620" fmla="*/ 1406644 h 5359243"/>
              <a:gd name="connsiteX9621" fmla="*/ 5588481 w 8191242"/>
              <a:gd name="connsiteY9621" fmla="*/ 1390540 h 5359243"/>
              <a:gd name="connsiteX9622" fmla="*/ 5593001 w 8191242"/>
              <a:gd name="connsiteY9622" fmla="*/ 1389529 h 5359243"/>
              <a:gd name="connsiteX9623" fmla="*/ 5590497 w 8191242"/>
              <a:gd name="connsiteY9623" fmla="*/ 1382155 h 5359243"/>
              <a:gd name="connsiteX9624" fmla="*/ 5591000 w 8191242"/>
              <a:gd name="connsiteY9624" fmla="*/ 1373223 h 5359243"/>
              <a:gd name="connsiteX9625" fmla="*/ 5589271 w 8191242"/>
              <a:gd name="connsiteY9625" fmla="*/ 1363465 h 5359243"/>
              <a:gd name="connsiteX9626" fmla="*/ 5589363 w 8191242"/>
              <a:gd name="connsiteY9626" fmla="*/ 1363536 h 5359243"/>
              <a:gd name="connsiteX9627" fmla="*/ 5588481 w 8191242"/>
              <a:gd name="connsiteY9627" fmla="*/ 1359007 h 5359243"/>
              <a:gd name="connsiteX9628" fmla="*/ 5593201 w 8191242"/>
              <a:gd name="connsiteY9628" fmla="*/ 1358493 h 5359243"/>
              <a:gd name="connsiteX9629" fmla="*/ 5596278 w 8191242"/>
              <a:gd name="connsiteY9629" fmla="*/ 1353022 h 5359243"/>
              <a:gd name="connsiteX9630" fmla="*/ 5594277 w 8191242"/>
              <a:gd name="connsiteY9630" fmla="*/ 1351584 h 5359243"/>
              <a:gd name="connsiteX9631" fmla="*/ 5594506 w 8191242"/>
              <a:gd name="connsiteY9631" fmla="*/ 1342814 h 5359243"/>
              <a:gd name="connsiteX9632" fmla="*/ 5710510 w 8191242"/>
              <a:gd name="connsiteY9632" fmla="*/ 1340666 h 5359243"/>
              <a:gd name="connsiteX9633" fmla="*/ 5709443 w 8191242"/>
              <a:gd name="connsiteY9633" fmla="*/ 1342903 h 5359243"/>
              <a:gd name="connsiteX9634" fmla="*/ 5710230 w 8191242"/>
              <a:gd name="connsiteY9634" fmla="*/ 1342903 h 5359243"/>
              <a:gd name="connsiteX9635" fmla="*/ 4781050 w 8191242"/>
              <a:gd name="connsiteY9635" fmla="*/ 1338857 h 5359243"/>
              <a:gd name="connsiteX9636" fmla="*/ 4762016 w 8191242"/>
              <a:gd name="connsiteY9636" fmla="*/ 1353761 h 5359243"/>
              <a:gd name="connsiteX9637" fmla="*/ 4765934 w 8191242"/>
              <a:gd name="connsiteY9637" fmla="*/ 1367056 h 5359243"/>
              <a:gd name="connsiteX9638" fmla="*/ 4782062 w 8191242"/>
              <a:gd name="connsiteY9638" fmla="*/ 1342903 h 5359243"/>
              <a:gd name="connsiteX9639" fmla="*/ 5643903 w 8191242"/>
              <a:gd name="connsiteY9639" fmla="*/ 1329977 h 5359243"/>
              <a:gd name="connsiteX9640" fmla="*/ 5644184 w 8191242"/>
              <a:gd name="connsiteY9640" fmla="*/ 1333902 h 5359243"/>
              <a:gd name="connsiteX9641" fmla="*/ 5646482 w 8191242"/>
              <a:gd name="connsiteY9641" fmla="*/ 1337776 h 5359243"/>
              <a:gd name="connsiteX9642" fmla="*/ 5648453 w 8191242"/>
              <a:gd name="connsiteY9642" fmla="*/ 1336923 h 5359243"/>
              <a:gd name="connsiteX9643" fmla="*/ 5644632 w 8191242"/>
              <a:gd name="connsiteY9643" fmla="*/ 1332460 h 5359243"/>
              <a:gd name="connsiteX9644" fmla="*/ 6048659 w 8191242"/>
              <a:gd name="connsiteY9644" fmla="*/ 1328228 h 5359243"/>
              <a:gd name="connsiteX9645" fmla="*/ 6064149 w 8191242"/>
              <a:gd name="connsiteY9645" fmla="*/ 1359207 h 5359243"/>
              <a:gd name="connsiteX9646" fmla="*/ 6048659 w 8191242"/>
              <a:gd name="connsiteY9646" fmla="*/ 1328228 h 5359243"/>
              <a:gd name="connsiteX9647" fmla="*/ 5994445 w 8191242"/>
              <a:gd name="connsiteY9647" fmla="*/ 1328228 h 5359243"/>
              <a:gd name="connsiteX9648" fmla="*/ 6025424 w 8191242"/>
              <a:gd name="connsiteY9648" fmla="*/ 1328228 h 5359243"/>
              <a:gd name="connsiteX9649" fmla="*/ 6033169 w 8191242"/>
              <a:gd name="connsiteY9649" fmla="*/ 1343717 h 5359243"/>
              <a:gd name="connsiteX9650" fmla="*/ 6017680 w 8191242"/>
              <a:gd name="connsiteY9650" fmla="*/ 1351462 h 5359243"/>
              <a:gd name="connsiteX9651" fmla="*/ 5994445 w 8191242"/>
              <a:gd name="connsiteY9651" fmla="*/ 1328228 h 5359243"/>
              <a:gd name="connsiteX9652" fmla="*/ 5658034 w 8191242"/>
              <a:gd name="connsiteY9652" fmla="*/ 1328135 h 5359243"/>
              <a:gd name="connsiteX9653" fmla="*/ 5652995 w 8191242"/>
              <a:gd name="connsiteY9653" fmla="*/ 1342227 h 5359243"/>
              <a:gd name="connsiteX9654" fmla="*/ 5650009 w 8191242"/>
              <a:gd name="connsiteY9654" fmla="*/ 1338739 h 5359243"/>
              <a:gd name="connsiteX9655" fmla="*/ 5648420 w 8191242"/>
              <a:gd name="connsiteY9655" fmla="*/ 1343584 h 5359243"/>
              <a:gd name="connsiteX9656" fmla="*/ 5642248 w 8191242"/>
              <a:gd name="connsiteY9656" fmla="*/ 1345520 h 5359243"/>
              <a:gd name="connsiteX9657" fmla="*/ 5630579 w 8191242"/>
              <a:gd name="connsiteY9657" fmla="*/ 1343964 h 5359243"/>
              <a:gd name="connsiteX9658" fmla="*/ 5630056 w 8191242"/>
              <a:gd name="connsiteY9658" fmla="*/ 1353296 h 5359243"/>
              <a:gd name="connsiteX9659" fmla="*/ 5629195 w 8191242"/>
              <a:gd name="connsiteY9659" fmla="*/ 1343779 h 5359243"/>
              <a:gd name="connsiteX9660" fmla="*/ 5627726 w 8191242"/>
              <a:gd name="connsiteY9660" fmla="*/ 1343584 h 5359243"/>
              <a:gd name="connsiteX9661" fmla="*/ 5627453 w 8191242"/>
              <a:gd name="connsiteY9661" fmla="*/ 1338656 h 5359243"/>
              <a:gd name="connsiteX9662" fmla="*/ 5626244 w 8191242"/>
              <a:gd name="connsiteY9662" fmla="*/ 1336278 h 5359243"/>
              <a:gd name="connsiteX9663" fmla="*/ 5620814 w 8191242"/>
              <a:gd name="connsiteY9663" fmla="*/ 1337503 h 5359243"/>
              <a:gd name="connsiteX9664" fmla="*/ 5627726 w 8191242"/>
              <a:gd name="connsiteY9664" fmla="*/ 1351329 h 5359243"/>
              <a:gd name="connsiteX9665" fmla="*/ 5620738 w 8191242"/>
              <a:gd name="connsiteY9665" fmla="*/ 1351717 h 5359243"/>
              <a:gd name="connsiteX9666" fmla="*/ 5620738 w 8191242"/>
              <a:gd name="connsiteY9666" fmla="*/ 1351914 h 5359243"/>
              <a:gd name="connsiteX9667" fmla="*/ 5620738 w 8191242"/>
              <a:gd name="connsiteY9667" fmla="*/ 1365377 h 5359243"/>
              <a:gd name="connsiteX9668" fmla="*/ 5620738 w 8191242"/>
              <a:gd name="connsiteY9668" fmla="*/ 1375109 h 5359243"/>
              <a:gd name="connsiteX9669" fmla="*/ 5655892 w 8191242"/>
              <a:gd name="connsiteY9669" fmla="*/ 1351331 h 5359243"/>
              <a:gd name="connsiteX9670" fmla="*/ 5660576 w 8191242"/>
              <a:gd name="connsiteY9670" fmla="*/ 1329082 h 5359243"/>
              <a:gd name="connsiteX9671" fmla="*/ 5521976 w 8191242"/>
              <a:gd name="connsiteY9671" fmla="*/ 1325249 h 5359243"/>
              <a:gd name="connsiteX9672" fmla="*/ 5521846 w 8191242"/>
              <a:gd name="connsiteY9672" fmla="*/ 1336065 h 5359243"/>
              <a:gd name="connsiteX9673" fmla="*/ 5518144 w 8191242"/>
              <a:gd name="connsiteY9673" fmla="*/ 1327884 h 5359243"/>
              <a:gd name="connsiteX9674" fmla="*/ 6323060 w 8191242"/>
              <a:gd name="connsiteY9674" fmla="*/ 1321406 h 5359243"/>
              <a:gd name="connsiteX9675" fmla="*/ 6321920 w 8191242"/>
              <a:gd name="connsiteY9675" fmla="*/ 1323512 h 5359243"/>
              <a:gd name="connsiteX9676" fmla="*/ 6321067 w 8191242"/>
              <a:gd name="connsiteY9676" fmla="*/ 1322122 h 5359243"/>
              <a:gd name="connsiteX9677" fmla="*/ 6152893 w 8191242"/>
              <a:gd name="connsiteY9677" fmla="*/ 1320483 h 5359243"/>
              <a:gd name="connsiteX9678" fmla="*/ 6160959 w 8191242"/>
              <a:gd name="connsiteY9678" fmla="*/ 1351462 h 5359243"/>
              <a:gd name="connsiteX9679" fmla="*/ 6080285 w 8191242"/>
              <a:gd name="connsiteY9679" fmla="*/ 1343717 h 5359243"/>
              <a:gd name="connsiteX9680" fmla="*/ 6080285 w 8191242"/>
              <a:gd name="connsiteY9680" fmla="*/ 1374696 h 5359243"/>
              <a:gd name="connsiteX9681" fmla="*/ 6072217 w 8191242"/>
              <a:gd name="connsiteY9681" fmla="*/ 1359207 h 5359243"/>
              <a:gd name="connsiteX9682" fmla="*/ 6072217 w 8191242"/>
              <a:gd name="connsiteY9682" fmla="*/ 1335973 h 5359243"/>
              <a:gd name="connsiteX9683" fmla="*/ 6152893 w 8191242"/>
              <a:gd name="connsiteY9683" fmla="*/ 1320483 h 5359243"/>
              <a:gd name="connsiteX9684" fmla="*/ 4970990 w 8191242"/>
              <a:gd name="connsiteY9684" fmla="*/ 1318989 h 5359243"/>
              <a:gd name="connsiteX9685" fmla="*/ 4962205 w 8191242"/>
              <a:gd name="connsiteY9685" fmla="*/ 1320828 h 5359243"/>
              <a:gd name="connsiteX9686" fmla="*/ 4965018 w 8191242"/>
              <a:gd name="connsiteY9686" fmla="*/ 1332963 h 5359243"/>
              <a:gd name="connsiteX9687" fmla="*/ 4959474 w 8191242"/>
              <a:gd name="connsiteY9687" fmla="*/ 1342903 h 5359243"/>
              <a:gd name="connsiteX9688" fmla="*/ 4975601 w 8191242"/>
              <a:gd name="connsiteY9688" fmla="*/ 1334851 h 5359243"/>
              <a:gd name="connsiteX9689" fmla="*/ 5798150 w 8191242"/>
              <a:gd name="connsiteY9689" fmla="*/ 1318071 h 5359243"/>
              <a:gd name="connsiteX9690" fmla="*/ 5796254 w 8191242"/>
              <a:gd name="connsiteY9690" fmla="*/ 1325643 h 5359243"/>
              <a:gd name="connsiteX9691" fmla="*/ 5803894 w 8191242"/>
              <a:gd name="connsiteY9691" fmla="*/ 1327247 h 5359243"/>
              <a:gd name="connsiteX9692" fmla="*/ 4984941 w 8191242"/>
              <a:gd name="connsiteY9692" fmla="*/ 1315630 h 5359243"/>
              <a:gd name="connsiteX9693" fmla="*/ 4983187 w 8191242"/>
              <a:gd name="connsiteY9693" fmla="*/ 1316362 h 5359243"/>
              <a:gd name="connsiteX9694" fmla="*/ 4983665 w 8191242"/>
              <a:gd name="connsiteY9694" fmla="*/ 1318746 h 5359243"/>
              <a:gd name="connsiteX9695" fmla="*/ 6437138 w 8191242"/>
              <a:gd name="connsiteY9695" fmla="*/ 1313226 h 5359243"/>
              <a:gd name="connsiteX9696" fmla="*/ 6437173 w 8191242"/>
              <a:gd name="connsiteY9696" fmla="*/ 1314087 h 5359243"/>
              <a:gd name="connsiteX9697" fmla="*/ 6436528 w 8191242"/>
              <a:gd name="connsiteY9697" fmla="*/ 1313475 h 5359243"/>
              <a:gd name="connsiteX9698" fmla="*/ 4886944 w 8191242"/>
              <a:gd name="connsiteY9698" fmla="*/ 1312739 h 5359243"/>
              <a:gd name="connsiteX9699" fmla="*/ 4879200 w 8191242"/>
              <a:gd name="connsiteY9699" fmla="*/ 1320483 h 5359243"/>
              <a:gd name="connsiteX9700" fmla="*/ 4885976 w 8191242"/>
              <a:gd name="connsiteY9700" fmla="*/ 1325324 h 5359243"/>
              <a:gd name="connsiteX9701" fmla="*/ 4886706 w 8191242"/>
              <a:gd name="connsiteY9701" fmla="*/ 1333352 h 5359243"/>
              <a:gd name="connsiteX9702" fmla="*/ 4886653 w 8191242"/>
              <a:gd name="connsiteY9702" fmla="*/ 1333431 h 5359243"/>
              <a:gd name="connsiteX9703" fmla="*/ 4886916 w 8191242"/>
              <a:gd name="connsiteY9703" fmla="*/ 1335966 h 5359243"/>
              <a:gd name="connsiteX9704" fmla="*/ 4883072 w 8191242"/>
              <a:gd name="connsiteY9704" fmla="*/ 1335005 h 5359243"/>
              <a:gd name="connsiteX9705" fmla="*/ 4879200 w 8191242"/>
              <a:gd name="connsiteY9705" fmla="*/ 1328228 h 5359243"/>
              <a:gd name="connsiteX9706" fmla="*/ 4879200 w 8191242"/>
              <a:gd name="connsiteY9706" fmla="*/ 1343717 h 5359243"/>
              <a:gd name="connsiteX9707" fmla="*/ 4871455 w 8191242"/>
              <a:gd name="connsiteY9707" fmla="*/ 1320483 h 5359243"/>
              <a:gd name="connsiteX9708" fmla="*/ 4886944 w 8191242"/>
              <a:gd name="connsiteY9708" fmla="*/ 1312739 h 5359243"/>
              <a:gd name="connsiteX9709" fmla="*/ 4773998 w 8191242"/>
              <a:gd name="connsiteY9709" fmla="*/ 1310695 h 5359243"/>
              <a:gd name="connsiteX9710" fmla="*/ 4776418 w 8191242"/>
              <a:gd name="connsiteY9710" fmla="*/ 1320356 h 5359243"/>
              <a:gd name="connsiteX9711" fmla="*/ 4775006 w 8191242"/>
              <a:gd name="connsiteY9711" fmla="*/ 1318746 h 5359243"/>
              <a:gd name="connsiteX9712" fmla="*/ 4773998 w 8191242"/>
              <a:gd name="connsiteY9712" fmla="*/ 1310695 h 5359243"/>
              <a:gd name="connsiteX9713" fmla="*/ 5684091 w 8191242"/>
              <a:gd name="connsiteY9713" fmla="*/ 1310281 h 5359243"/>
              <a:gd name="connsiteX9714" fmla="*/ 5669785 w 8191242"/>
              <a:gd name="connsiteY9714" fmla="*/ 1318801 h 5359243"/>
              <a:gd name="connsiteX9715" fmla="*/ 5659700 w 8191242"/>
              <a:gd name="connsiteY9715" fmla="*/ 1322034 h 5359243"/>
              <a:gd name="connsiteX9716" fmla="*/ 5659799 w 8191242"/>
              <a:gd name="connsiteY9716" fmla="*/ 1322223 h 5359243"/>
              <a:gd name="connsiteX9717" fmla="*/ 5669121 w 8191242"/>
              <a:gd name="connsiteY9717" fmla="*/ 1326122 h 5359243"/>
              <a:gd name="connsiteX9718" fmla="*/ 5665468 w 8191242"/>
              <a:gd name="connsiteY9718" fmla="*/ 1330903 h 5359243"/>
              <a:gd name="connsiteX9719" fmla="*/ 5662828 w 8191242"/>
              <a:gd name="connsiteY9719" fmla="*/ 1329921 h 5359243"/>
              <a:gd name="connsiteX9720" fmla="*/ 5666979 w 8191242"/>
              <a:gd name="connsiteY9720" fmla="*/ 1337241 h 5359243"/>
              <a:gd name="connsiteX9721" fmla="*/ 5677185 w 8191242"/>
              <a:gd name="connsiteY9721" fmla="*/ 1342903 h 5359243"/>
              <a:gd name="connsiteX9722" fmla="*/ 5693314 w 8191242"/>
              <a:gd name="connsiteY9722" fmla="*/ 1350955 h 5359243"/>
              <a:gd name="connsiteX9723" fmla="*/ 5701378 w 8191242"/>
              <a:gd name="connsiteY9723" fmla="*/ 1350955 h 5359243"/>
              <a:gd name="connsiteX9724" fmla="*/ 5710756 w 8191242"/>
              <a:gd name="connsiteY9724" fmla="*/ 1334019 h 5359243"/>
              <a:gd name="connsiteX9725" fmla="*/ 5710673 w 8191242"/>
              <a:gd name="connsiteY9725" fmla="*/ 1324542 h 5359243"/>
              <a:gd name="connsiteX9726" fmla="*/ 5705566 w 8191242"/>
              <a:gd name="connsiteY9726" fmla="*/ 1313918 h 5359243"/>
              <a:gd name="connsiteX9727" fmla="*/ 5704530 w 8191242"/>
              <a:gd name="connsiteY9727" fmla="*/ 1314540 h 5359243"/>
              <a:gd name="connsiteX9728" fmla="*/ 5696098 w 8191242"/>
              <a:gd name="connsiteY9728" fmla="*/ 1319598 h 5359243"/>
              <a:gd name="connsiteX9729" fmla="*/ 5696049 w 8191242"/>
              <a:gd name="connsiteY9729" fmla="*/ 1319807 h 5359243"/>
              <a:gd name="connsiteX9730" fmla="*/ 5701378 w 8191242"/>
              <a:gd name="connsiteY9730" fmla="*/ 1334175 h 5359243"/>
              <a:gd name="connsiteX9731" fmla="*/ 5694753 w 8191242"/>
              <a:gd name="connsiteY9731" fmla="*/ 1325300 h 5359243"/>
              <a:gd name="connsiteX9732" fmla="*/ 5692265 w 8191242"/>
              <a:gd name="connsiteY9732" fmla="*/ 1335839 h 5359243"/>
              <a:gd name="connsiteX9733" fmla="*/ 5684091 w 8191242"/>
              <a:gd name="connsiteY9733" fmla="*/ 1310281 h 5359243"/>
              <a:gd name="connsiteX9734" fmla="*/ 5856008 w 8191242"/>
              <a:gd name="connsiteY9734" fmla="*/ 1303704 h 5359243"/>
              <a:gd name="connsiteX9735" fmla="*/ 5851380 w 8191242"/>
              <a:gd name="connsiteY9735" fmla="*/ 1304373 h 5359243"/>
              <a:gd name="connsiteX9736" fmla="*/ 5848532 w 8191242"/>
              <a:gd name="connsiteY9736" fmla="*/ 1307692 h 5359243"/>
              <a:gd name="connsiteX9737" fmla="*/ 5847960 w 8191242"/>
              <a:gd name="connsiteY9737" fmla="*/ 1311742 h 5359243"/>
              <a:gd name="connsiteX9738" fmla="*/ 5851322 w 8191242"/>
              <a:gd name="connsiteY9738" fmla="*/ 1315806 h 5359243"/>
              <a:gd name="connsiteX9739" fmla="*/ 5854352 w 8191242"/>
              <a:gd name="connsiteY9739" fmla="*/ 1314177 h 5359243"/>
              <a:gd name="connsiteX9740" fmla="*/ 5853992 w 8191242"/>
              <a:gd name="connsiteY9740" fmla="*/ 1312899 h 5359243"/>
              <a:gd name="connsiteX9741" fmla="*/ 5857366 w 8191242"/>
              <a:gd name="connsiteY9741" fmla="*/ 1312557 h 5359243"/>
              <a:gd name="connsiteX9742" fmla="*/ 5857874 w 8191242"/>
              <a:gd name="connsiteY9742" fmla="*/ 1312284 h 5359243"/>
              <a:gd name="connsiteX9743" fmla="*/ 5858044 w 8191242"/>
              <a:gd name="connsiteY9743" fmla="*/ 1312488 h 5359243"/>
              <a:gd name="connsiteX9744" fmla="*/ 5864077 w 8191242"/>
              <a:gd name="connsiteY9744" fmla="*/ 1311878 h 5359243"/>
              <a:gd name="connsiteX9745" fmla="*/ 5856008 w 8191242"/>
              <a:gd name="connsiteY9745" fmla="*/ 1303704 h 5359243"/>
              <a:gd name="connsiteX9746" fmla="*/ 5714863 w 8191242"/>
              <a:gd name="connsiteY9746" fmla="*/ 1301417 h 5359243"/>
              <a:gd name="connsiteX9747" fmla="*/ 5712961 w 8191242"/>
              <a:gd name="connsiteY9747" fmla="*/ 1309482 h 5359243"/>
              <a:gd name="connsiteX9748" fmla="*/ 5710931 w 8191242"/>
              <a:gd name="connsiteY9748" fmla="*/ 1310699 h 5359243"/>
              <a:gd name="connsiteX9749" fmla="*/ 5711763 w 8191242"/>
              <a:gd name="connsiteY9749" fmla="*/ 1310699 h 5359243"/>
              <a:gd name="connsiteX9750" fmla="*/ 5711763 w 8191242"/>
              <a:gd name="connsiteY9750" fmla="*/ 1319217 h 5359243"/>
              <a:gd name="connsiteX9751" fmla="*/ 5715403 w 8191242"/>
              <a:gd name="connsiteY9751" fmla="*/ 1325626 h 5359243"/>
              <a:gd name="connsiteX9752" fmla="*/ 5715869 w 8191242"/>
              <a:gd name="connsiteY9752" fmla="*/ 1324786 h 5359243"/>
              <a:gd name="connsiteX9753" fmla="*/ 4775435 w 8191242"/>
              <a:gd name="connsiteY9753" fmla="*/ 1297887 h 5359243"/>
              <a:gd name="connsiteX9754" fmla="*/ 4773121 w 8191242"/>
              <a:gd name="connsiteY9754" fmla="*/ 1299081 h 5359243"/>
              <a:gd name="connsiteX9755" fmla="*/ 4768255 w 8191242"/>
              <a:gd name="connsiteY9755" fmla="*/ 1299656 h 5359243"/>
              <a:gd name="connsiteX9756" fmla="*/ 4768838 w 8191242"/>
              <a:gd name="connsiteY9756" fmla="*/ 1304026 h 5359243"/>
              <a:gd name="connsiteX9757" fmla="*/ 4759158 w 8191242"/>
              <a:gd name="connsiteY9757" fmla="*/ 1312739 h 5359243"/>
              <a:gd name="connsiteX9758" fmla="*/ 4757582 w 8191242"/>
              <a:gd name="connsiteY9758" fmla="*/ 1300918 h 5359243"/>
              <a:gd name="connsiteX9759" fmla="*/ 4752637 w 8191242"/>
              <a:gd name="connsiteY9759" fmla="*/ 1301502 h 5359243"/>
              <a:gd name="connsiteX9760" fmla="*/ 4745526 w 8191242"/>
              <a:gd name="connsiteY9760" fmla="*/ 1298825 h 5359243"/>
              <a:gd name="connsiteX9761" fmla="*/ 4753837 w 8191242"/>
              <a:gd name="connsiteY9761" fmla="*/ 1325791 h 5359243"/>
              <a:gd name="connsiteX9762" fmla="*/ 4741741 w 8191242"/>
              <a:gd name="connsiteY9762" fmla="*/ 1334851 h 5359243"/>
              <a:gd name="connsiteX9763" fmla="*/ 4741741 w 8191242"/>
              <a:gd name="connsiteY9763" fmla="*/ 1302642 h 5359243"/>
              <a:gd name="connsiteX9764" fmla="*/ 4717548 w 8191242"/>
              <a:gd name="connsiteY9764" fmla="*/ 1302642 h 5359243"/>
              <a:gd name="connsiteX9765" fmla="*/ 4720414 w 8191242"/>
              <a:gd name="connsiteY9765" fmla="*/ 1307412 h 5359243"/>
              <a:gd name="connsiteX9766" fmla="*/ 4727532 w 8191242"/>
              <a:gd name="connsiteY9766" fmla="*/ 1304061 h 5359243"/>
              <a:gd name="connsiteX9767" fmla="*/ 4743668 w 8191242"/>
              <a:gd name="connsiteY9767" fmla="*/ 1320656 h 5359243"/>
              <a:gd name="connsiteX9768" fmla="*/ 4728163 w 8191242"/>
              <a:gd name="connsiteY9768" fmla="*/ 1317027 h 5359243"/>
              <a:gd name="connsiteX9769" fmla="*/ 4726548 w 8191242"/>
              <a:gd name="connsiteY9769" fmla="*/ 1317813 h 5359243"/>
              <a:gd name="connsiteX9770" fmla="*/ 4717548 w 8191242"/>
              <a:gd name="connsiteY9770" fmla="*/ 1326799 h 5359243"/>
              <a:gd name="connsiteX9771" fmla="*/ 4741741 w 8191242"/>
              <a:gd name="connsiteY9771" fmla="*/ 1334851 h 5359243"/>
              <a:gd name="connsiteX9772" fmla="*/ 4709484 w 8191242"/>
              <a:gd name="connsiteY9772" fmla="*/ 1350955 h 5359243"/>
              <a:gd name="connsiteX9773" fmla="*/ 4709484 w 8191242"/>
              <a:gd name="connsiteY9773" fmla="*/ 1359007 h 5359243"/>
              <a:gd name="connsiteX9774" fmla="*/ 4715795 w 8191242"/>
              <a:gd name="connsiteY9774" fmla="*/ 1363058 h 5359243"/>
              <a:gd name="connsiteX9775" fmla="*/ 4725691 w 8191242"/>
              <a:gd name="connsiteY9775" fmla="*/ 1359994 h 5359243"/>
              <a:gd name="connsiteX9776" fmla="*/ 4725612 w 8191242"/>
              <a:gd name="connsiteY9776" fmla="*/ 1359007 h 5359243"/>
              <a:gd name="connsiteX9777" fmla="*/ 4725756 w 8191242"/>
              <a:gd name="connsiteY9777" fmla="*/ 1359974 h 5359243"/>
              <a:gd name="connsiteX9778" fmla="*/ 4734824 w 8191242"/>
              <a:gd name="connsiteY9778" fmla="*/ 1357166 h 5359243"/>
              <a:gd name="connsiteX9779" fmla="*/ 4750391 w 8191242"/>
              <a:gd name="connsiteY9779" fmla="*/ 1352659 h 5359243"/>
              <a:gd name="connsiteX9780" fmla="*/ 4749805 w 8191242"/>
              <a:gd name="connsiteY9780" fmla="*/ 1350955 h 5359243"/>
              <a:gd name="connsiteX9781" fmla="*/ 4758693 w 8191242"/>
              <a:gd name="connsiteY9781" fmla="*/ 1350148 h 5359243"/>
              <a:gd name="connsiteX9782" fmla="*/ 4780972 w 8191242"/>
              <a:gd name="connsiteY9782" fmla="*/ 1338545 h 5359243"/>
              <a:gd name="connsiteX9783" fmla="*/ 4776418 w 8191242"/>
              <a:gd name="connsiteY9783" fmla="*/ 1320356 h 5359243"/>
              <a:gd name="connsiteX9784" fmla="*/ 4782062 w 8191242"/>
              <a:gd name="connsiteY9784" fmla="*/ 1326799 h 5359243"/>
              <a:gd name="connsiteX9785" fmla="*/ 4777022 w 8191242"/>
              <a:gd name="connsiteY9785" fmla="*/ 1301636 h 5359243"/>
              <a:gd name="connsiteX9786" fmla="*/ 5865349 w 8191242"/>
              <a:gd name="connsiteY9786" fmla="*/ 1294805 h 5359243"/>
              <a:gd name="connsiteX9787" fmla="*/ 5864077 w 8191242"/>
              <a:gd name="connsiteY9787" fmla="*/ 1295527 h 5359243"/>
              <a:gd name="connsiteX9788" fmla="*/ 5865085 w 8191242"/>
              <a:gd name="connsiteY9788" fmla="*/ 1307790 h 5359243"/>
              <a:gd name="connsiteX9789" fmla="*/ 5870727 w 8191242"/>
              <a:gd name="connsiteY9789" fmla="*/ 1317589 h 5359243"/>
              <a:gd name="connsiteX9790" fmla="*/ 5870727 w 8191242"/>
              <a:gd name="connsiteY9790" fmla="*/ 1310018 h 5359243"/>
              <a:gd name="connsiteX9791" fmla="*/ 5717507 w 8191242"/>
              <a:gd name="connsiteY9791" fmla="*/ 1294590 h 5359243"/>
              <a:gd name="connsiteX9792" fmla="*/ 5719523 w 8191242"/>
              <a:gd name="connsiteY9792" fmla="*/ 1321766 h 5359243"/>
              <a:gd name="connsiteX9793" fmla="*/ 5716656 w 8191242"/>
              <a:gd name="connsiteY9793" fmla="*/ 1327779 h 5359243"/>
              <a:gd name="connsiteX9794" fmla="*/ 5727253 w 8191242"/>
              <a:gd name="connsiteY9794" fmla="*/ 1336258 h 5359243"/>
              <a:gd name="connsiteX9795" fmla="*/ 5713699 w 8191242"/>
              <a:gd name="connsiteY9795" fmla="*/ 1341582 h 5359243"/>
              <a:gd name="connsiteX9796" fmla="*/ 5713481 w 8191242"/>
              <a:gd name="connsiteY9796" fmla="*/ 1342903 h 5359243"/>
              <a:gd name="connsiteX9797" fmla="*/ 5730611 w 8191242"/>
              <a:gd name="connsiteY9797" fmla="*/ 1342903 h 5359243"/>
              <a:gd name="connsiteX9798" fmla="*/ 5733636 w 8191242"/>
              <a:gd name="connsiteY9798" fmla="*/ 1318746 h 5359243"/>
              <a:gd name="connsiteX9799" fmla="*/ 5749764 w 8191242"/>
              <a:gd name="connsiteY9799" fmla="*/ 1334851 h 5359243"/>
              <a:gd name="connsiteX9800" fmla="*/ 5751780 w 8191242"/>
              <a:gd name="connsiteY9800" fmla="*/ 1321766 h 5359243"/>
              <a:gd name="connsiteX9801" fmla="*/ 5750029 w 8191242"/>
              <a:gd name="connsiteY9801" fmla="*/ 1318444 h 5359243"/>
              <a:gd name="connsiteX9802" fmla="*/ 5743710 w 8191242"/>
              <a:gd name="connsiteY9802" fmla="*/ 1318444 h 5359243"/>
              <a:gd name="connsiteX9803" fmla="*/ 5742742 w 8191242"/>
              <a:gd name="connsiteY9803" fmla="*/ 1318444 h 5359243"/>
              <a:gd name="connsiteX9804" fmla="*/ 5741636 w 8191242"/>
              <a:gd name="connsiteY9804" fmla="*/ 1310699 h 5359243"/>
              <a:gd name="connsiteX9805" fmla="*/ 5729604 w 8191242"/>
              <a:gd name="connsiteY9805" fmla="*/ 1311701 h 5359243"/>
              <a:gd name="connsiteX9806" fmla="*/ 5717507 w 8191242"/>
              <a:gd name="connsiteY9806" fmla="*/ 1294590 h 5359243"/>
              <a:gd name="connsiteX9807" fmla="*/ 5652995 w 8191242"/>
              <a:gd name="connsiteY9807" fmla="*/ 1293916 h 5359243"/>
              <a:gd name="connsiteX9808" fmla="*/ 5655011 w 8191242"/>
              <a:gd name="connsiteY9808" fmla="*/ 1313039 h 5359243"/>
              <a:gd name="connsiteX9809" fmla="*/ 5656017 w 8191242"/>
              <a:gd name="connsiteY9809" fmla="*/ 1314968 h 5359243"/>
              <a:gd name="connsiteX9810" fmla="*/ 5664279 w 8191242"/>
              <a:gd name="connsiteY9810" fmla="*/ 1306997 h 5359243"/>
              <a:gd name="connsiteX9811" fmla="*/ 5661058 w 8191242"/>
              <a:gd name="connsiteY9811" fmla="*/ 1304986 h 5359243"/>
              <a:gd name="connsiteX9812" fmla="*/ 5652995 w 8191242"/>
              <a:gd name="connsiteY9812" fmla="*/ 1293916 h 5359243"/>
              <a:gd name="connsiteX9813" fmla="*/ 5516532 w 8191242"/>
              <a:gd name="connsiteY9813" fmla="*/ 1293710 h 5359243"/>
              <a:gd name="connsiteX9814" fmla="*/ 5504815 w 8191242"/>
              <a:gd name="connsiteY9814" fmla="*/ 1299623 h 5359243"/>
              <a:gd name="connsiteX9815" fmla="*/ 5498742 w 8191242"/>
              <a:gd name="connsiteY9815" fmla="*/ 1304039 h 5359243"/>
              <a:gd name="connsiteX9816" fmla="*/ 5499103 w 8191242"/>
              <a:gd name="connsiteY9816" fmla="*/ 1304742 h 5359243"/>
              <a:gd name="connsiteX9817" fmla="*/ 5506830 w 8191242"/>
              <a:gd name="connsiteY9817" fmla="*/ 1316058 h 5359243"/>
              <a:gd name="connsiteX9818" fmla="*/ 5515902 w 8191242"/>
              <a:gd name="connsiteY9818" fmla="*/ 1350278 h 5359243"/>
              <a:gd name="connsiteX9819" fmla="*/ 5507838 w 8191242"/>
              <a:gd name="connsiteY9819" fmla="*/ 1350278 h 5359243"/>
              <a:gd name="connsiteX9820" fmla="*/ 5496500 w 8191242"/>
              <a:gd name="connsiteY9820" fmla="*/ 1345749 h 5359243"/>
              <a:gd name="connsiteX9821" fmla="*/ 5498941 w 8191242"/>
              <a:gd name="connsiteY9821" fmla="*/ 1355124 h 5359243"/>
              <a:gd name="connsiteX9822" fmla="*/ 5499776 w 8191242"/>
              <a:gd name="connsiteY9822" fmla="*/ 1350955 h 5359243"/>
              <a:gd name="connsiteX9823" fmla="*/ 5502165 w 8191242"/>
              <a:gd name="connsiteY9823" fmla="*/ 1356856 h 5359243"/>
              <a:gd name="connsiteX9824" fmla="*/ 5518508 w 8191242"/>
              <a:gd name="connsiteY9824" fmla="*/ 1352556 h 5359243"/>
              <a:gd name="connsiteX9825" fmla="*/ 5518144 w 8191242"/>
              <a:gd name="connsiteY9825" fmla="*/ 1351462 h 5359243"/>
              <a:gd name="connsiteX9826" fmla="*/ 5523710 w 8191242"/>
              <a:gd name="connsiteY9826" fmla="*/ 1349163 h 5359243"/>
              <a:gd name="connsiteX9827" fmla="*/ 5524922 w 8191242"/>
              <a:gd name="connsiteY9827" fmla="*/ 1349555 h 5359243"/>
              <a:gd name="connsiteX9828" fmla="*/ 5521776 w 8191242"/>
              <a:gd name="connsiteY9828" fmla="*/ 1342109 h 5359243"/>
              <a:gd name="connsiteX9829" fmla="*/ 5521846 w 8191242"/>
              <a:gd name="connsiteY9829" fmla="*/ 1336065 h 5359243"/>
              <a:gd name="connsiteX9830" fmla="*/ 5524920 w 8191242"/>
              <a:gd name="connsiteY9830" fmla="*/ 1342859 h 5359243"/>
              <a:gd name="connsiteX9831" fmla="*/ 5525668 w 8191242"/>
              <a:gd name="connsiteY9831" fmla="*/ 1349797 h 5359243"/>
              <a:gd name="connsiteX9832" fmla="*/ 5527824 w 8191242"/>
              <a:gd name="connsiteY9832" fmla="*/ 1350494 h 5359243"/>
              <a:gd name="connsiteX9833" fmla="*/ 5525888 w 8191242"/>
              <a:gd name="connsiteY9833" fmla="*/ 1343717 h 5359243"/>
              <a:gd name="connsiteX9834" fmla="*/ 5534872 w 8191242"/>
              <a:gd name="connsiteY9834" fmla="*/ 1357941 h 5359243"/>
              <a:gd name="connsiteX9835" fmla="*/ 5540973 w 8191242"/>
              <a:gd name="connsiteY9835" fmla="*/ 1353583 h 5359243"/>
              <a:gd name="connsiteX9836" fmla="*/ 5540095 w 8191242"/>
              <a:gd name="connsiteY9836" fmla="*/ 1350955 h 5359243"/>
              <a:gd name="connsiteX9837" fmla="*/ 5548159 w 8191242"/>
              <a:gd name="connsiteY9837" fmla="*/ 1359006 h 5359243"/>
              <a:gd name="connsiteX9838" fmla="*/ 5555232 w 8191242"/>
              <a:gd name="connsiteY9838" fmla="*/ 1387254 h 5359243"/>
              <a:gd name="connsiteX9839" fmla="*/ 5556876 w 8191242"/>
              <a:gd name="connsiteY9839" fmla="*/ 1389446 h 5359243"/>
              <a:gd name="connsiteX9840" fmla="*/ 5561011 w 8191242"/>
              <a:gd name="connsiteY9840" fmla="*/ 1378254 h 5359243"/>
              <a:gd name="connsiteX9841" fmla="*/ 5562916 w 8191242"/>
              <a:gd name="connsiteY9841" fmla="*/ 1376996 h 5359243"/>
              <a:gd name="connsiteX9842" fmla="*/ 5562678 w 8191242"/>
              <a:gd name="connsiteY9842" fmla="*/ 1373809 h 5359243"/>
              <a:gd name="connsiteX9843" fmla="*/ 5569085 w 8191242"/>
              <a:gd name="connsiteY9843" fmla="*/ 1364556 h 5359243"/>
              <a:gd name="connsiteX9844" fmla="*/ 5564288 w 8191242"/>
              <a:gd name="connsiteY9844" fmla="*/ 1363032 h 5359243"/>
              <a:gd name="connsiteX9845" fmla="*/ 5556224 w 8191242"/>
              <a:gd name="connsiteY9845" fmla="*/ 1367056 h 5359243"/>
              <a:gd name="connsiteX9846" fmla="*/ 5555215 w 8191242"/>
              <a:gd name="connsiteY9846" fmla="*/ 1353974 h 5359243"/>
              <a:gd name="connsiteX9847" fmla="*/ 5555111 w 8191242"/>
              <a:gd name="connsiteY9847" fmla="*/ 1346986 h 5359243"/>
              <a:gd name="connsiteX9848" fmla="*/ 5530916 w 8191242"/>
              <a:gd name="connsiteY9848" fmla="*/ 1351329 h 5359243"/>
              <a:gd name="connsiteX9849" fmla="*/ 5543985 w 8191242"/>
              <a:gd name="connsiteY9849" fmla="*/ 1347959 h 5359243"/>
              <a:gd name="connsiteX9850" fmla="*/ 5552659 w 8191242"/>
              <a:gd name="connsiteY9850" fmla="*/ 1343148 h 5359243"/>
              <a:gd name="connsiteX9851" fmla="*/ 5551664 w 8191242"/>
              <a:gd name="connsiteY9851" fmla="*/ 1341859 h 5359243"/>
              <a:gd name="connsiteX9852" fmla="*/ 5551259 w 8191242"/>
              <a:gd name="connsiteY9852" fmla="*/ 1339635 h 5359243"/>
              <a:gd name="connsiteX9853" fmla="*/ 5548159 w 8191242"/>
              <a:gd name="connsiteY9853" fmla="*/ 1334851 h 5359243"/>
              <a:gd name="connsiteX9854" fmla="*/ 5550389 w 8191242"/>
              <a:gd name="connsiteY9854" fmla="*/ 1334851 h 5359243"/>
              <a:gd name="connsiteX9855" fmla="*/ 5549123 w 8191242"/>
              <a:gd name="connsiteY9855" fmla="*/ 1327884 h 5359243"/>
              <a:gd name="connsiteX9856" fmla="*/ 5533633 w 8191242"/>
              <a:gd name="connsiteY9856" fmla="*/ 1343856 h 5359243"/>
              <a:gd name="connsiteX9857" fmla="*/ 5541378 w 8191242"/>
              <a:gd name="connsiteY9857" fmla="*/ 1319895 h 5359243"/>
              <a:gd name="connsiteX9858" fmla="*/ 5532665 w 8191242"/>
              <a:gd name="connsiteY9858" fmla="*/ 1317900 h 5359243"/>
              <a:gd name="connsiteX9859" fmla="*/ 5521976 w 8191242"/>
              <a:gd name="connsiteY9859" fmla="*/ 1325249 h 5359243"/>
              <a:gd name="connsiteX9860" fmla="*/ 5522017 w 8191242"/>
              <a:gd name="connsiteY9860" fmla="*/ 1321893 h 5359243"/>
              <a:gd name="connsiteX9861" fmla="*/ 5533725 w 8191242"/>
              <a:gd name="connsiteY9861" fmla="*/ 1301395 h 5359243"/>
              <a:gd name="connsiteX9862" fmla="*/ 5540494 w 8191242"/>
              <a:gd name="connsiteY9862" fmla="*/ 1303631 h 5359243"/>
              <a:gd name="connsiteX9863" fmla="*/ 5540387 w 8191242"/>
              <a:gd name="connsiteY9863" fmla="*/ 1303272 h 5359243"/>
              <a:gd name="connsiteX9864" fmla="*/ 5530729 w 8191242"/>
              <a:gd name="connsiteY9864" fmla="*/ 1296935 h 5359243"/>
              <a:gd name="connsiteX9865" fmla="*/ 5525888 w 8191242"/>
              <a:gd name="connsiteY9865" fmla="*/ 1295937 h 5359243"/>
              <a:gd name="connsiteX9866" fmla="*/ 5525627 w 8191242"/>
              <a:gd name="connsiteY9866" fmla="*/ 1294226 h 5359243"/>
              <a:gd name="connsiteX9867" fmla="*/ 5744095 w 8191242"/>
              <a:gd name="connsiteY9867" fmla="*/ 1290958 h 5359243"/>
              <a:gd name="connsiteX9868" fmla="*/ 5748011 w 8191242"/>
              <a:gd name="connsiteY9868" fmla="*/ 1307798 h 5359243"/>
              <a:gd name="connsiteX9869" fmla="*/ 5752788 w 8191242"/>
              <a:gd name="connsiteY9869" fmla="*/ 1311700 h 5359243"/>
              <a:gd name="connsiteX9870" fmla="*/ 5756443 w 8191242"/>
              <a:gd name="connsiteY9870" fmla="*/ 1310569 h 5359243"/>
              <a:gd name="connsiteX9871" fmla="*/ 5756647 w 8191242"/>
              <a:gd name="connsiteY9871" fmla="*/ 1309396 h 5359243"/>
              <a:gd name="connsiteX9872" fmla="*/ 5751150 w 8191242"/>
              <a:gd name="connsiteY9872" fmla="*/ 1306497 h 5359243"/>
              <a:gd name="connsiteX9873" fmla="*/ 5752788 w 8191242"/>
              <a:gd name="connsiteY9873" fmla="*/ 1305994 h 5359243"/>
              <a:gd name="connsiteX9874" fmla="*/ 5757496 w 8191242"/>
              <a:gd name="connsiteY9874" fmla="*/ 1304548 h 5359243"/>
              <a:gd name="connsiteX9875" fmla="*/ 5757829 w 8191242"/>
              <a:gd name="connsiteY9875" fmla="*/ 1302642 h 5359243"/>
              <a:gd name="connsiteX9876" fmla="*/ 5758858 w 8191242"/>
              <a:gd name="connsiteY9876" fmla="*/ 1304129 h 5359243"/>
              <a:gd name="connsiteX9877" fmla="*/ 5765893 w 8191242"/>
              <a:gd name="connsiteY9877" fmla="*/ 1301969 h 5359243"/>
              <a:gd name="connsiteX9878" fmla="*/ 5760365 w 8191242"/>
              <a:gd name="connsiteY9878" fmla="*/ 1292625 h 5359243"/>
              <a:gd name="connsiteX9879" fmla="*/ 5751929 w 8191242"/>
              <a:gd name="connsiteY9879" fmla="*/ 1294498 h 5359243"/>
              <a:gd name="connsiteX9880" fmla="*/ 5750486 w 8191242"/>
              <a:gd name="connsiteY9880" fmla="*/ 1302008 h 5359243"/>
              <a:gd name="connsiteX9881" fmla="*/ 5747522 w 8191242"/>
              <a:gd name="connsiteY9881" fmla="*/ 1298730 h 5359243"/>
              <a:gd name="connsiteX9882" fmla="*/ 4727212 w 8191242"/>
              <a:gd name="connsiteY9882" fmla="*/ 1287462 h 5359243"/>
              <a:gd name="connsiteX9883" fmla="*/ 4726212 w 8191242"/>
              <a:gd name="connsiteY9883" fmla="*/ 1287858 h 5359243"/>
              <a:gd name="connsiteX9884" fmla="*/ 4729644 w 8191242"/>
              <a:gd name="connsiteY9884" fmla="*/ 1291570 h 5359243"/>
              <a:gd name="connsiteX9885" fmla="*/ 4731136 w 8191242"/>
              <a:gd name="connsiteY9885" fmla="*/ 1290950 h 5359243"/>
              <a:gd name="connsiteX9886" fmla="*/ 5999753 w 8191242"/>
              <a:gd name="connsiteY9886" fmla="*/ 1285865 h 5359243"/>
              <a:gd name="connsiteX9887" fmla="*/ 5999753 w 8191242"/>
              <a:gd name="connsiteY9887" fmla="*/ 1310018 h 5359243"/>
              <a:gd name="connsiteX9888" fmla="*/ 5943306 w 8191242"/>
              <a:gd name="connsiteY9888" fmla="*/ 1285865 h 5359243"/>
              <a:gd name="connsiteX9889" fmla="*/ 5959434 w 8191242"/>
              <a:gd name="connsiteY9889" fmla="*/ 1310018 h 5359243"/>
              <a:gd name="connsiteX9890" fmla="*/ 5943306 w 8191242"/>
              <a:gd name="connsiteY9890" fmla="*/ 1285865 h 5359243"/>
              <a:gd name="connsiteX9891" fmla="*/ 5533746 w 8191242"/>
              <a:gd name="connsiteY9891" fmla="*/ 1285132 h 5359243"/>
              <a:gd name="connsiteX9892" fmla="*/ 5533633 w 8191242"/>
              <a:gd name="connsiteY9892" fmla="*/ 1295937 h 5359243"/>
              <a:gd name="connsiteX9893" fmla="*/ 5538104 w 8191242"/>
              <a:gd name="connsiteY9893" fmla="*/ 1295656 h 5359243"/>
              <a:gd name="connsiteX9894" fmla="*/ 5535936 w 8191242"/>
              <a:gd name="connsiteY9894" fmla="*/ 1288425 h 5359243"/>
              <a:gd name="connsiteX9895" fmla="*/ 5564036 w 8191242"/>
              <a:gd name="connsiteY9895" fmla="*/ 1282135 h 5359243"/>
              <a:gd name="connsiteX9896" fmla="*/ 5548159 w 8191242"/>
              <a:gd name="connsiteY9896" fmla="*/ 1294590 h 5359243"/>
              <a:gd name="connsiteX9897" fmla="*/ 5549168 w 8191242"/>
              <a:gd name="connsiteY9897" fmla="*/ 1296856 h 5359243"/>
              <a:gd name="connsiteX9898" fmla="*/ 5557022 w 8191242"/>
              <a:gd name="connsiteY9898" fmla="*/ 1305564 h 5359243"/>
              <a:gd name="connsiteX9899" fmla="*/ 5556224 w 8191242"/>
              <a:gd name="connsiteY9899" fmla="*/ 1302642 h 5359243"/>
              <a:gd name="connsiteX9900" fmla="*/ 5572352 w 8191242"/>
              <a:gd name="connsiteY9900" fmla="*/ 1326799 h 5359243"/>
              <a:gd name="connsiteX9901" fmla="*/ 5570787 w 8191242"/>
              <a:gd name="connsiteY9901" fmla="*/ 1328187 h 5359243"/>
              <a:gd name="connsiteX9902" fmla="*/ 5573206 w 8191242"/>
              <a:gd name="connsiteY9902" fmla="*/ 1333363 h 5359243"/>
              <a:gd name="connsiteX9903" fmla="*/ 5583192 w 8191242"/>
              <a:gd name="connsiteY9903" fmla="*/ 1331724 h 5359243"/>
              <a:gd name="connsiteX9904" fmla="*/ 5595128 w 8191242"/>
              <a:gd name="connsiteY9904" fmla="*/ 1339847 h 5359243"/>
              <a:gd name="connsiteX9905" fmla="*/ 5597038 w 8191242"/>
              <a:gd name="connsiteY9905" fmla="*/ 1333321 h 5359243"/>
              <a:gd name="connsiteX9906" fmla="*/ 5590473 w 8191242"/>
              <a:gd name="connsiteY9906" fmla="*/ 1308897 h 5359243"/>
              <a:gd name="connsiteX9907" fmla="*/ 5588481 w 8191242"/>
              <a:gd name="connsiteY9907" fmla="*/ 1326799 h 5359243"/>
              <a:gd name="connsiteX9908" fmla="*/ 5580417 w 8191242"/>
              <a:gd name="connsiteY9908" fmla="*/ 1316510 h 5359243"/>
              <a:gd name="connsiteX9909" fmla="*/ 5573133 w 8191242"/>
              <a:gd name="connsiteY9909" fmla="*/ 1321026 h 5359243"/>
              <a:gd name="connsiteX9910" fmla="*/ 5575164 w 8191242"/>
              <a:gd name="connsiteY9910" fmla="*/ 1303884 h 5359243"/>
              <a:gd name="connsiteX9911" fmla="*/ 5576763 w 8191242"/>
              <a:gd name="connsiteY9911" fmla="*/ 1303996 h 5359243"/>
              <a:gd name="connsiteX9912" fmla="*/ 5576384 w 8191242"/>
              <a:gd name="connsiteY9912" fmla="*/ 1295596 h 5359243"/>
              <a:gd name="connsiteX9913" fmla="*/ 5577478 w 8191242"/>
              <a:gd name="connsiteY9913" fmla="*/ 1292450 h 5359243"/>
              <a:gd name="connsiteX9914" fmla="*/ 5571988 w 8191242"/>
              <a:gd name="connsiteY9914" fmla="*/ 1286109 h 5359243"/>
              <a:gd name="connsiteX9915" fmla="*/ 5572428 w 8191242"/>
              <a:gd name="connsiteY9915" fmla="*/ 1284391 h 5359243"/>
              <a:gd name="connsiteX9916" fmla="*/ 4757960 w 8191242"/>
              <a:gd name="connsiteY9916" fmla="*/ 1281801 h 5359243"/>
              <a:gd name="connsiteX9917" fmla="*/ 4757220 w 8191242"/>
              <a:gd name="connsiteY9917" fmla="*/ 1287809 h 5359243"/>
              <a:gd name="connsiteX9918" fmla="*/ 4753049 w 8191242"/>
              <a:gd name="connsiteY9918" fmla="*/ 1290715 h 5359243"/>
              <a:gd name="connsiteX9919" fmla="*/ 4760050 w 8191242"/>
              <a:gd name="connsiteY9919" fmla="*/ 1295209 h 5359243"/>
              <a:gd name="connsiteX9920" fmla="*/ 4759045 w 8191242"/>
              <a:gd name="connsiteY9920" fmla="*/ 1283592 h 5359243"/>
              <a:gd name="connsiteX9921" fmla="*/ 6493264 w 8191242"/>
              <a:gd name="connsiteY9921" fmla="*/ 1281760 h 5359243"/>
              <a:gd name="connsiteX9922" fmla="*/ 6467937 w 8191242"/>
              <a:gd name="connsiteY9922" fmla="*/ 1300591 h 5359243"/>
              <a:gd name="connsiteX9923" fmla="*/ 6437138 w 8191242"/>
              <a:gd name="connsiteY9923" fmla="*/ 1313226 h 5359243"/>
              <a:gd name="connsiteX9924" fmla="*/ 6436528 w 8191242"/>
              <a:gd name="connsiteY9924" fmla="*/ 1297617 h 5359243"/>
              <a:gd name="connsiteX9925" fmla="*/ 6363584 w 8191242"/>
              <a:gd name="connsiteY9925" fmla="*/ 1305548 h 5359243"/>
              <a:gd name="connsiteX9926" fmla="*/ 6355478 w 8191242"/>
              <a:gd name="connsiteY9926" fmla="*/ 1321406 h 5359243"/>
              <a:gd name="connsiteX9927" fmla="*/ 6331163 w 8191242"/>
              <a:gd name="connsiteY9927" fmla="*/ 1313475 h 5359243"/>
              <a:gd name="connsiteX9928" fmla="*/ 6323060 w 8191242"/>
              <a:gd name="connsiteY9928" fmla="*/ 1313475 h 5359243"/>
              <a:gd name="connsiteX9929" fmla="*/ 6320020 w 8191242"/>
              <a:gd name="connsiteY9929" fmla="*/ 1320414 h 5359243"/>
              <a:gd name="connsiteX9930" fmla="*/ 6321067 w 8191242"/>
              <a:gd name="connsiteY9930" fmla="*/ 1322122 h 5359243"/>
              <a:gd name="connsiteX9931" fmla="*/ 6316854 w 8191242"/>
              <a:gd name="connsiteY9931" fmla="*/ 1323635 h 5359243"/>
              <a:gd name="connsiteX9932" fmla="*/ 6290639 w 8191242"/>
              <a:gd name="connsiteY9932" fmla="*/ 1321406 h 5359243"/>
              <a:gd name="connsiteX9933" fmla="*/ 6298745 w 8191242"/>
              <a:gd name="connsiteY9933" fmla="*/ 1361051 h 5359243"/>
              <a:gd name="connsiteX9934" fmla="*/ 6282533 w 8191242"/>
              <a:gd name="connsiteY9934" fmla="*/ 1353121 h 5359243"/>
              <a:gd name="connsiteX9935" fmla="*/ 6282533 w 8191242"/>
              <a:gd name="connsiteY9935" fmla="*/ 1337263 h 5359243"/>
              <a:gd name="connsiteX9936" fmla="*/ 6266324 w 8191242"/>
              <a:gd name="connsiteY9936" fmla="*/ 1329336 h 5359243"/>
              <a:gd name="connsiteX9937" fmla="*/ 6242009 w 8191242"/>
              <a:gd name="connsiteY9937" fmla="*/ 1337263 h 5359243"/>
              <a:gd name="connsiteX9938" fmla="*/ 6242009 w 8191242"/>
              <a:gd name="connsiteY9938" fmla="*/ 1329336 h 5359243"/>
              <a:gd name="connsiteX9939" fmla="*/ 6169065 w 8191242"/>
              <a:gd name="connsiteY9939" fmla="*/ 1345194 h 5359243"/>
              <a:gd name="connsiteX9940" fmla="*/ 6160959 w 8191242"/>
              <a:gd name="connsiteY9940" fmla="*/ 1337263 h 5359243"/>
              <a:gd name="connsiteX9941" fmla="*/ 6169065 w 8191242"/>
              <a:gd name="connsiteY9941" fmla="*/ 1321406 h 5359243"/>
              <a:gd name="connsiteX9942" fmla="*/ 6258218 w 8191242"/>
              <a:gd name="connsiteY9942" fmla="*/ 1305548 h 5359243"/>
              <a:gd name="connsiteX9943" fmla="*/ 6493264 w 8191242"/>
              <a:gd name="connsiteY9943" fmla="*/ 1281760 h 5359243"/>
              <a:gd name="connsiteX9944" fmla="*/ 5588741 w 8191242"/>
              <a:gd name="connsiteY9944" fmla="*/ 1280310 h 5359243"/>
              <a:gd name="connsiteX9945" fmla="*/ 5589794 w 8191242"/>
              <a:gd name="connsiteY9945" fmla="*/ 1287666 h 5359243"/>
              <a:gd name="connsiteX9946" fmla="*/ 5591430 w 8191242"/>
              <a:gd name="connsiteY9946" fmla="*/ 1285731 h 5359243"/>
              <a:gd name="connsiteX9947" fmla="*/ 5591684 w 8191242"/>
              <a:gd name="connsiteY9947" fmla="*/ 1283336 h 5359243"/>
              <a:gd name="connsiteX9948" fmla="*/ 4911089 w 8191242"/>
              <a:gd name="connsiteY9948" fmla="*/ 1278486 h 5359243"/>
              <a:gd name="connsiteX9949" fmla="*/ 4930367 w 8191242"/>
              <a:gd name="connsiteY9949" fmla="*/ 1344161 h 5359243"/>
              <a:gd name="connsiteX9950" fmla="*/ 4919609 w 8191242"/>
              <a:gd name="connsiteY9950" fmla="*/ 1358402 h 5359243"/>
              <a:gd name="connsiteX9951" fmla="*/ 4921168 w 8191242"/>
              <a:gd name="connsiteY9951" fmla="*/ 1328811 h 5359243"/>
              <a:gd name="connsiteX9952" fmla="*/ 4919992 w 8191242"/>
              <a:gd name="connsiteY9952" fmla="*/ 1322943 h 5359243"/>
              <a:gd name="connsiteX9953" fmla="*/ 4911147 w 8191242"/>
              <a:gd name="connsiteY9953" fmla="*/ 1335005 h 5359243"/>
              <a:gd name="connsiteX9954" fmla="*/ 4887718 w 8191242"/>
              <a:gd name="connsiteY9954" fmla="*/ 1343717 h 5359243"/>
              <a:gd name="connsiteX9955" fmla="*/ 4886916 w 8191242"/>
              <a:gd name="connsiteY9955" fmla="*/ 1335966 h 5359243"/>
              <a:gd name="connsiteX9956" fmla="*/ 4886944 w 8191242"/>
              <a:gd name="connsiteY9956" fmla="*/ 1335973 h 5359243"/>
              <a:gd name="connsiteX9957" fmla="*/ 4886706 w 8191242"/>
              <a:gd name="connsiteY9957" fmla="*/ 1333352 h 5359243"/>
              <a:gd name="connsiteX9958" fmla="*/ 4891979 w 8191242"/>
              <a:gd name="connsiteY9958" fmla="*/ 1325324 h 5359243"/>
              <a:gd name="connsiteX9959" fmla="*/ 4896238 w 8191242"/>
              <a:gd name="connsiteY9959" fmla="*/ 1312739 h 5359243"/>
              <a:gd name="connsiteX9960" fmla="*/ 4902627 w 8191242"/>
              <a:gd name="connsiteY9960" fmla="*/ 1310802 h 5359243"/>
              <a:gd name="connsiteX9961" fmla="*/ 4919241 w 8191242"/>
              <a:gd name="connsiteY9961" fmla="*/ 1319193 h 5359243"/>
              <a:gd name="connsiteX9962" fmla="*/ 5593269 w 8191242"/>
              <a:gd name="connsiteY9962" fmla="*/ 1274208 h 5359243"/>
              <a:gd name="connsiteX9963" fmla="*/ 5588826 w 8191242"/>
              <a:gd name="connsiteY9963" fmla="*/ 1278177 h 5359243"/>
              <a:gd name="connsiteX9964" fmla="*/ 5597529 w 8191242"/>
              <a:gd name="connsiteY9964" fmla="*/ 1285731 h 5359243"/>
              <a:gd name="connsiteX9965" fmla="*/ 5597528 w 8191242"/>
              <a:gd name="connsiteY9965" fmla="*/ 1312957 h 5359243"/>
              <a:gd name="connsiteX9966" fmla="*/ 5601991 w 8191242"/>
              <a:gd name="connsiteY9966" fmla="*/ 1319599 h 5359243"/>
              <a:gd name="connsiteX9967" fmla="*/ 5609397 w 8191242"/>
              <a:gd name="connsiteY9967" fmla="*/ 1320759 h 5359243"/>
              <a:gd name="connsiteX9968" fmla="*/ 5612059 w 8191242"/>
              <a:gd name="connsiteY9968" fmla="*/ 1327847 h 5359243"/>
              <a:gd name="connsiteX9969" fmla="*/ 5612611 w 8191242"/>
              <a:gd name="connsiteY9969" fmla="*/ 1327770 h 5359243"/>
              <a:gd name="connsiteX9970" fmla="*/ 5611761 w 8191242"/>
              <a:gd name="connsiteY9970" fmla="*/ 1321026 h 5359243"/>
              <a:gd name="connsiteX9971" fmla="*/ 5621926 w 8191242"/>
              <a:gd name="connsiteY9971" fmla="*/ 1329093 h 5359243"/>
              <a:gd name="connsiteX9972" fmla="*/ 5618876 w 8191242"/>
              <a:gd name="connsiteY9972" fmla="*/ 1304890 h 5359243"/>
              <a:gd name="connsiteX9973" fmla="*/ 5620160 w 8191242"/>
              <a:gd name="connsiteY9973" fmla="*/ 1294701 h 5359243"/>
              <a:gd name="connsiteX9974" fmla="*/ 5614816 w 8191242"/>
              <a:gd name="connsiteY9974" fmla="*/ 1295723 h 5359243"/>
              <a:gd name="connsiteX9975" fmla="*/ 5604610 w 8191242"/>
              <a:gd name="connsiteY9975" fmla="*/ 1294590 h 5359243"/>
              <a:gd name="connsiteX9976" fmla="*/ 5593269 w 8191242"/>
              <a:gd name="connsiteY9976" fmla="*/ 1274208 h 5359243"/>
              <a:gd name="connsiteX9977" fmla="*/ 5523966 w 8191242"/>
              <a:gd name="connsiteY9977" fmla="*/ 1270434 h 5359243"/>
              <a:gd name="connsiteX9978" fmla="*/ 5522958 w 8191242"/>
              <a:gd name="connsiteY9978" fmla="*/ 1273453 h 5359243"/>
              <a:gd name="connsiteX9979" fmla="*/ 5519746 w 8191242"/>
              <a:gd name="connsiteY9979" fmla="*/ 1272078 h 5359243"/>
              <a:gd name="connsiteX9980" fmla="*/ 5517128 w 8191242"/>
              <a:gd name="connsiteY9980" fmla="*/ 1273922 h 5359243"/>
              <a:gd name="connsiteX9981" fmla="*/ 5518422 w 8191242"/>
              <a:gd name="connsiteY9981" fmla="*/ 1277606 h 5359243"/>
              <a:gd name="connsiteX9982" fmla="*/ 5529510 w 8191242"/>
              <a:gd name="connsiteY9982" fmla="*/ 1282890 h 5359243"/>
              <a:gd name="connsiteX9983" fmla="*/ 5530031 w 8191242"/>
              <a:gd name="connsiteY9983" fmla="*/ 1285308 h 5359243"/>
              <a:gd name="connsiteX9984" fmla="*/ 5531334 w 8191242"/>
              <a:gd name="connsiteY9984" fmla="*/ 1283581 h 5359243"/>
              <a:gd name="connsiteX9985" fmla="*/ 5528034 w 8191242"/>
              <a:gd name="connsiteY9985" fmla="*/ 1276547 h 5359243"/>
              <a:gd name="connsiteX9986" fmla="*/ 5670088 w 8191242"/>
              <a:gd name="connsiteY9986" fmla="*/ 1269791 h 5359243"/>
              <a:gd name="connsiteX9987" fmla="*/ 5669590 w 8191242"/>
              <a:gd name="connsiteY9987" fmla="*/ 1270122 h 5359243"/>
              <a:gd name="connsiteX9988" fmla="*/ 5670129 w 8191242"/>
              <a:gd name="connsiteY9988" fmla="*/ 1279824 h 5359243"/>
              <a:gd name="connsiteX9989" fmla="*/ 5672524 w 8191242"/>
              <a:gd name="connsiteY9989" fmla="*/ 1291148 h 5359243"/>
              <a:gd name="connsiteX9990" fmla="*/ 5674726 w 8191242"/>
              <a:gd name="connsiteY9990" fmla="*/ 1300061 h 5359243"/>
              <a:gd name="connsiteX9991" fmla="*/ 5682503 w 8191242"/>
              <a:gd name="connsiteY9991" fmla="*/ 1298801 h 5359243"/>
              <a:gd name="connsiteX9992" fmla="*/ 5680211 w 8191242"/>
              <a:gd name="connsiteY9992" fmla="*/ 1288884 h 5359243"/>
              <a:gd name="connsiteX9993" fmla="*/ 5577835 w 8191242"/>
              <a:gd name="connsiteY9993" fmla="*/ 1269596 h 5359243"/>
              <a:gd name="connsiteX9994" fmla="*/ 5578215 w 8191242"/>
              <a:gd name="connsiteY9994" fmla="*/ 1278672 h 5359243"/>
              <a:gd name="connsiteX9995" fmla="*/ 5579094 w 8191242"/>
              <a:gd name="connsiteY9995" fmla="*/ 1284245 h 5359243"/>
              <a:gd name="connsiteX9996" fmla="*/ 5579865 w 8191242"/>
              <a:gd name="connsiteY9996" fmla="*/ 1285583 h 5359243"/>
              <a:gd name="connsiteX9997" fmla="*/ 5579608 w 8191242"/>
              <a:gd name="connsiteY9997" fmla="*/ 1286321 h 5359243"/>
              <a:gd name="connsiteX9998" fmla="*/ 5579412 w 8191242"/>
              <a:gd name="connsiteY9998" fmla="*/ 1286268 h 5359243"/>
              <a:gd name="connsiteX9999" fmla="*/ 5579480 w 8191242"/>
              <a:gd name="connsiteY9999" fmla="*/ 1286694 h 5359243"/>
              <a:gd name="connsiteX10000" fmla="*/ 5579608 w 8191242"/>
              <a:gd name="connsiteY10000" fmla="*/ 1286321 h 5359243"/>
              <a:gd name="connsiteX10001" fmla="*/ 5580417 w 8191242"/>
              <a:gd name="connsiteY10001" fmla="*/ 1286537 h 5359243"/>
              <a:gd name="connsiteX10002" fmla="*/ 5579865 w 8191242"/>
              <a:gd name="connsiteY10002" fmla="*/ 1285583 h 5359243"/>
              <a:gd name="connsiteX10003" fmla="*/ 5581676 w 8191242"/>
              <a:gd name="connsiteY10003" fmla="*/ 1280373 h 5359243"/>
              <a:gd name="connsiteX10004" fmla="*/ 5584621 w 8191242"/>
              <a:gd name="connsiteY10004" fmla="*/ 1276072 h 5359243"/>
              <a:gd name="connsiteX10005" fmla="*/ 5581265 w 8191242"/>
              <a:gd name="connsiteY10005" fmla="*/ 1272621 h 5359243"/>
              <a:gd name="connsiteX10006" fmla="*/ 5577835 w 8191242"/>
              <a:gd name="connsiteY10006" fmla="*/ 1269596 h 5359243"/>
              <a:gd name="connsiteX10007" fmla="*/ 5741213 w 8191242"/>
              <a:gd name="connsiteY10007" fmla="*/ 1269312 h 5359243"/>
              <a:gd name="connsiteX10008" fmla="*/ 5740808 w 8191242"/>
              <a:gd name="connsiteY10008" fmla="*/ 1276815 h 5359243"/>
              <a:gd name="connsiteX10009" fmla="*/ 5742881 w 8191242"/>
              <a:gd name="connsiteY10009" fmla="*/ 1285733 h 5359243"/>
              <a:gd name="connsiteX10010" fmla="*/ 5749068 w 8191242"/>
              <a:gd name="connsiteY10010" fmla="*/ 1285046 h 5359243"/>
              <a:gd name="connsiteX10011" fmla="*/ 5575209 w 8191242"/>
              <a:gd name="connsiteY10011" fmla="*/ 1267280 h 5359243"/>
              <a:gd name="connsiteX10012" fmla="*/ 5573738 w 8191242"/>
              <a:gd name="connsiteY10012" fmla="*/ 1274964 h 5359243"/>
              <a:gd name="connsiteX10013" fmla="*/ 5574699 w 8191242"/>
              <a:gd name="connsiteY10013" fmla="*/ 1276628 h 5359243"/>
              <a:gd name="connsiteX10014" fmla="*/ 5577834 w 8191242"/>
              <a:gd name="connsiteY10014" fmla="*/ 1270730 h 5359243"/>
              <a:gd name="connsiteX10015" fmla="*/ 4816437 w 8191242"/>
              <a:gd name="connsiteY10015" fmla="*/ 1267024 h 5359243"/>
              <a:gd name="connsiteX10016" fmla="*/ 4816381 w 8191242"/>
              <a:gd name="connsiteY10016" fmla="*/ 1267362 h 5359243"/>
              <a:gd name="connsiteX10017" fmla="*/ 4816709 w 8191242"/>
              <a:gd name="connsiteY10017" fmla="*/ 1267262 h 5359243"/>
              <a:gd name="connsiteX10018" fmla="*/ 4777265 w 8191242"/>
              <a:gd name="connsiteY10018" fmla="*/ 1266599 h 5359243"/>
              <a:gd name="connsiteX10019" fmla="*/ 4760050 w 8191242"/>
              <a:gd name="connsiteY10019" fmla="*/ 1271975 h 5359243"/>
              <a:gd name="connsiteX10020" fmla="*/ 4768092 w 8191242"/>
              <a:gd name="connsiteY10020" fmla="*/ 1287465 h 5359243"/>
              <a:gd name="connsiteX10021" fmla="*/ 4771181 w 8191242"/>
              <a:gd name="connsiteY10021" fmla="*/ 1287266 h 5359243"/>
              <a:gd name="connsiteX10022" fmla="*/ 4765934 w 8191242"/>
              <a:gd name="connsiteY10022" fmla="*/ 1270434 h 5359243"/>
              <a:gd name="connsiteX10023" fmla="*/ 4774250 w 8191242"/>
              <a:gd name="connsiteY10023" fmla="*/ 1271315 h 5359243"/>
              <a:gd name="connsiteX10024" fmla="*/ 5581550 w 8191242"/>
              <a:gd name="connsiteY10024" fmla="*/ 1263891 h 5359243"/>
              <a:gd name="connsiteX10025" fmla="*/ 5575377 w 8191242"/>
              <a:gd name="connsiteY10025" fmla="*/ 1266407 h 5359243"/>
              <a:gd name="connsiteX10026" fmla="*/ 5575361 w 8191242"/>
              <a:gd name="connsiteY10026" fmla="*/ 1266487 h 5359243"/>
              <a:gd name="connsiteX10027" fmla="*/ 5585285 w 8191242"/>
              <a:gd name="connsiteY10027" fmla="*/ 1275102 h 5359243"/>
              <a:gd name="connsiteX10028" fmla="*/ 5588481 w 8191242"/>
              <a:gd name="connsiteY10028" fmla="*/ 1270434 h 5359243"/>
              <a:gd name="connsiteX10029" fmla="*/ 5581550 w 8191242"/>
              <a:gd name="connsiteY10029" fmla="*/ 1263891 h 5359243"/>
              <a:gd name="connsiteX10030" fmla="*/ 5648433 w 8191242"/>
              <a:gd name="connsiteY10030" fmla="*/ 1263586 h 5359243"/>
              <a:gd name="connsiteX10031" fmla="*/ 5647955 w 8191242"/>
              <a:gd name="connsiteY10031" fmla="*/ 1265401 h 5359243"/>
              <a:gd name="connsiteX10032" fmla="*/ 5645057 w 8191242"/>
              <a:gd name="connsiteY10032" fmla="*/ 1274586 h 5359243"/>
              <a:gd name="connsiteX10033" fmla="*/ 5644222 w 8191242"/>
              <a:gd name="connsiteY10033" fmla="*/ 1274984 h 5359243"/>
              <a:gd name="connsiteX10034" fmla="*/ 5644931 w 8191242"/>
              <a:gd name="connsiteY10034" fmla="*/ 1274793 h 5359243"/>
              <a:gd name="connsiteX10035" fmla="*/ 5652995 w 8191242"/>
              <a:gd name="connsiteY10035" fmla="*/ 1285865 h 5359243"/>
              <a:gd name="connsiteX10036" fmla="*/ 5651609 w 8191242"/>
              <a:gd name="connsiteY10036" fmla="*/ 1276051 h 5359243"/>
              <a:gd name="connsiteX10037" fmla="*/ 6710837 w 8191242"/>
              <a:gd name="connsiteY10037" fmla="*/ 1262396 h 5359243"/>
              <a:gd name="connsiteX10038" fmla="*/ 6590199 w 8191242"/>
              <a:gd name="connsiteY10038" fmla="*/ 1294783 h 5359243"/>
              <a:gd name="connsiteX10039" fmla="*/ 6501728 w 8191242"/>
              <a:gd name="connsiteY10039" fmla="*/ 1302881 h 5359243"/>
              <a:gd name="connsiteX10040" fmla="*/ 6566070 w 8191242"/>
              <a:gd name="connsiteY10040" fmla="*/ 1294783 h 5359243"/>
              <a:gd name="connsiteX10041" fmla="*/ 6501728 w 8191242"/>
              <a:gd name="connsiteY10041" fmla="*/ 1294783 h 5359243"/>
              <a:gd name="connsiteX10042" fmla="*/ 6710837 w 8191242"/>
              <a:gd name="connsiteY10042" fmla="*/ 1262396 h 5359243"/>
              <a:gd name="connsiteX10043" fmla="*/ 5806214 w 8191242"/>
              <a:gd name="connsiteY10043" fmla="*/ 1261708 h 5359243"/>
              <a:gd name="connsiteX10044" fmla="*/ 5805275 w 8191242"/>
              <a:gd name="connsiteY10044" fmla="*/ 1263047 h 5359243"/>
              <a:gd name="connsiteX10045" fmla="*/ 5806388 w 8191242"/>
              <a:gd name="connsiteY10045" fmla="*/ 1262624 h 5359243"/>
              <a:gd name="connsiteX10046" fmla="*/ 5724165 w 8191242"/>
              <a:gd name="connsiteY10046" fmla="*/ 1257407 h 5359243"/>
              <a:gd name="connsiteX10047" fmla="*/ 5719507 w 8191242"/>
              <a:gd name="connsiteY10047" fmla="*/ 1261323 h 5359243"/>
              <a:gd name="connsiteX10048" fmla="*/ 5716967 w 8191242"/>
              <a:gd name="connsiteY10048" fmla="*/ 1264153 h 5359243"/>
              <a:gd name="connsiteX10049" fmla="*/ 5720799 w 8191242"/>
              <a:gd name="connsiteY10049" fmla="*/ 1271368 h 5359243"/>
              <a:gd name="connsiteX10050" fmla="*/ 5727495 w 8191242"/>
              <a:gd name="connsiteY10050" fmla="*/ 1268224 h 5359243"/>
              <a:gd name="connsiteX10051" fmla="*/ 5730880 w 8191242"/>
              <a:gd name="connsiteY10051" fmla="*/ 1259984 h 5359243"/>
              <a:gd name="connsiteX10052" fmla="*/ 5902984 w 8191242"/>
              <a:gd name="connsiteY10052" fmla="*/ 1253656 h 5359243"/>
              <a:gd name="connsiteX10053" fmla="*/ 5904116 w 8191242"/>
              <a:gd name="connsiteY10053" fmla="*/ 1256763 h 5359243"/>
              <a:gd name="connsiteX10054" fmla="*/ 5904145 w 8191242"/>
              <a:gd name="connsiteY10054" fmla="*/ 1256554 h 5359243"/>
              <a:gd name="connsiteX10055" fmla="*/ 4828819 w 8191242"/>
              <a:gd name="connsiteY10055" fmla="*/ 1251449 h 5359243"/>
              <a:gd name="connsiteX10056" fmla="*/ 4823440 w 8191242"/>
              <a:gd name="connsiteY10056" fmla="*/ 1252698 h 5359243"/>
              <a:gd name="connsiteX10057" fmla="*/ 4823440 w 8191242"/>
              <a:gd name="connsiteY10057" fmla="*/ 1265212 h 5359243"/>
              <a:gd name="connsiteX10058" fmla="*/ 4837535 w 8191242"/>
              <a:gd name="connsiteY10058" fmla="*/ 1260919 h 5359243"/>
              <a:gd name="connsiteX10059" fmla="*/ 4832943 w 8191242"/>
              <a:gd name="connsiteY10059" fmla="*/ 1253610 h 5359243"/>
              <a:gd name="connsiteX10060" fmla="*/ 5658887 w 8191242"/>
              <a:gd name="connsiteY10060" fmla="*/ 1248663 h 5359243"/>
              <a:gd name="connsiteX10061" fmla="*/ 5662247 w 8191242"/>
              <a:gd name="connsiteY10061" fmla="*/ 1259211 h 5359243"/>
              <a:gd name="connsiteX10062" fmla="*/ 5665011 w 8191242"/>
              <a:gd name="connsiteY10062" fmla="*/ 1260215 h 5359243"/>
              <a:gd name="connsiteX10063" fmla="*/ 5668328 w 8191242"/>
              <a:gd name="connsiteY10063" fmla="*/ 1266470 h 5359243"/>
              <a:gd name="connsiteX10064" fmla="*/ 5667236 w 8191242"/>
              <a:gd name="connsiteY10064" fmla="*/ 1261024 h 5359243"/>
              <a:gd name="connsiteX10065" fmla="*/ 5665011 w 8191242"/>
              <a:gd name="connsiteY10065" fmla="*/ 1260215 h 5359243"/>
              <a:gd name="connsiteX10066" fmla="*/ 5652995 w 8191242"/>
              <a:gd name="connsiteY10066" fmla="*/ 1246277 h 5359243"/>
              <a:gd name="connsiteX10067" fmla="*/ 5652994 w 8191242"/>
              <a:gd name="connsiteY10067" fmla="*/ 1246281 h 5359243"/>
              <a:gd name="connsiteX10068" fmla="*/ 5652995 w 8191242"/>
              <a:gd name="connsiteY10068" fmla="*/ 1253656 h 5359243"/>
              <a:gd name="connsiteX10069" fmla="*/ 5653079 w 8191242"/>
              <a:gd name="connsiteY10069" fmla="*/ 1253788 h 5359243"/>
              <a:gd name="connsiteX10070" fmla="*/ 5983624 w 8191242"/>
              <a:gd name="connsiteY10070" fmla="*/ 1245603 h 5359243"/>
              <a:gd name="connsiteX10071" fmla="*/ 5985598 w 8191242"/>
              <a:gd name="connsiteY10071" fmla="*/ 1253486 h 5359243"/>
              <a:gd name="connsiteX10072" fmla="*/ 5989854 w 8191242"/>
              <a:gd name="connsiteY10072" fmla="*/ 1252915 h 5359243"/>
              <a:gd name="connsiteX10073" fmla="*/ 5623793 w 8191242"/>
              <a:gd name="connsiteY10073" fmla="*/ 1245312 h 5359243"/>
              <a:gd name="connsiteX10074" fmla="*/ 5621494 w 8191242"/>
              <a:gd name="connsiteY10074" fmla="*/ 1248875 h 5359243"/>
              <a:gd name="connsiteX10075" fmla="*/ 5618368 w 8191242"/>
              <a:gd name="connsiteY10075" fmla="*/ 1249142 h 5359243"/>
              <a:gd name="connsiteX10076" fmla="*/ 5620738 w 8191242"/>
              <a:gd name="connsiteY10076" fmla="*/ 1270434 h 5359243"/>
              <a:gd name="connsiteX10077" fmla="*/ 5618470 w 8191242"/>
              <a:gd name="connsiteY10077" fmla="*/ 1280624 h 5359243"/>
              <a:gd name="connsiteX10078" fmla="*/ 5620421 w 8191242"/>
              <a:gd name="connsiteY10078" fmla="*/ 1292635 h 5359243"/>
              <a:gd name="connsiteX10079" fmla="*/ 5621926 w 8191242"/>
              <a:gd name="connsiteY10079" fmla="*/ 1280688 h 5359243"/>
              <a:gd name="connsiteX10080" fmla="*/ 5631607 w 8191242"/>
              <a:gd name="connsiteY10080" fmla="*/ 1315270 h 5359243"/>
              <a:gd name="connsiteX10081" fmla="*/ 5628802 w 8191242"/>
              <a:gd name="connsiteY10081" fmla="*/ 1318071 h 5359243"/>
              <a:gd name="connsiteX10082" fmla="*/ 5632023 w 8191242"/>
              <a:gd name="connsiteY10082" fmla="*/ 1318174 h 5359243"/>
              <a:gd name="connsiteX10083" fmla="*/ 5631673 w 8191242"/>
              <a:gd name="connsiteY10083" fmla="*/ 1324424 h 5359243"/>
              <a:gd name="connsiteX10084" fmla="*/ 5641280 w 8191242"/>
              <a:gd name="connsiteY10084" fmla="*/ 1321034 h 5359243"/>
              <a:gd name="connsiteX10085" fmla="*/ 5640521 w 8191242"/>
              <a:gd name="connsiteY10085" fmla="*/ 1318448 h 5359243"/>
              <a:gd name="connsiteX10086" fmla="*/ 5632023 w 8191242"/>
              <a:gd name="connsiteY10086" fmla="*/ 1318174 h 5359243"/>
              <a:gd name="connsiteX10087" fmla="*/ 5632090 w 8191242"/>
              <a:gd name="connsiteY10087" fmla="*/ 1316992 h 5359243"/>
              <a:gd name="connsiteX10088" fmla="*/ 5631607 w 8191242"/>
              <a:gd name="connsiteY10088" fmla="*/ 1315270 h 5359243"/>
              <a:gd name="connsiteX10089" fmla="*/ 5636867 w 8191242"/>
              <a:gd name="connsiteY10089" fmla="*/ 1310018 h 5359243"/>
              <a:gd name="connsiteX10090" fmla="*/ 5642977 w 8191242"/>
              <a:gd name="connsiteY10090" fmla="*/ 1303919 h 5359243"/>
              <a:gd name="connsiteX10091" fmla="*/ 5642549 w 8191242"/>
              <a:gd name="connsiteY10091" fmla="*/ 1300671 h 5359243"/>
              <a:gd name="connsiteX10092" fmla="*/ 5633842 w 8191242"/>
              <a:gd name="connsiteY10092" fmla="*/ 1295929 h 5359243"/>
              <a:gd name="connsiteX10093" fmla="*/ 5628802 w 8191242"/>
              <a:gd name="connsiteY10093" fmla="*/ 1277812 h 5359243"/>
              <a:gd name="connsiteX10094" fmla="*/ 5635553 w 8191242"/>
              <a:gd name="connsiteY10094" fmla="*/ 1276850 h 5359243"/>
              <a:gd name="connsiteX10095" fmla="*/ 5632835 w 8191242"/>
              <a:gd name="connsiteY10095" fmla="*/ 1270434 h 5359243"/>
              <a:gd name="connsiteX10096" fmla="*/ 5624518 w 8191242"/>
              <a:gd name="connsiteY10096" fmla="*/ 1250808 h 5359243"/>
              <a:gd name="connsiteX10097" fmla="*/ 4954170 w 8191242"/>
              <a:gd name="connsiteY10097" fmla="*/ 1241127 h 5359243"/>
              <a:gd name="connsiteX10098" fmla="*/ 4956649 w 8191242"/>
              <a:gd name="connsiteY10098" fmla="*/ 1243760 h 5359243"/>
              <a:gd name="connsiteX10099" fmla="*/ 4961836 w 8191242"/>
              <a:gd name="connsiteY10099" fmla="*/ 1243436 h 5359243"/>
              <a:gd name="connsiteX10100" fmla="*/ 4959190 w 8191242"/>
              <a:gd name="connsiteY10100" fmla="*/ 1241253 h 5359243"/>
              <a:gd name="connsiteX10101" fmla="*/ 6040980 w 8191242"/>
              <a:gd name="connsiteY10101" fmla="*/ 1238308 h 5359243"/>
              <a:gd name="connsiteX10102" fmla="*/ 6040914 w 8191242"/>
              <a:gd name="connsiteY10102" fmla="*/ 1238845 h 5359243"/>
              <a:gd name="connsiteX10103" fmla="*/ 6040694 w 8191242"/>
              <a:gd name="connsiteY10103" fmla="*/ 1238327 h 5359243"/>
              <a:gd name="connsiteX10104" fmla="*/ 5662443 w 8191242"/>
              <a:gd name="connsiteY10104" fmla="*/ 1237090 h 5359243"/>
              <a:gd name="connsiteX10105" fmla="*/ 5661057 w 8191242"/>
              <a:gd name="connsiteY10105" fmla="*/ 1237552 h 5359243"/>
              <a:gd name="connsiteX10106" fmla="*/ 5662916 w 8191242"/>
              <a:gd name="connsiteY10106" fmla="*/ 1239457 h 5359243"/>
              <a:gd name="connsiteX10107" fmla="*/ 6129374 w 8191242"/>
              <a:gd name="connsiteY10107" fmla="*/ 1236617 h 5359243"/>
              <a:gd name="connsiteX10108" fmla="*/ 6129255 w 8191242"/>
              <a:gd name="connsiteY10108" fmla="*/ 1236648 h 5359243"/>
              <a:gd name="connsiteX10109" fmla="*/ 6136844 w 8191242"/>
              <a:gd name="connsiteY10109" fmla="*/ 1245603 h 5359243"/>
              <a:gd name="connsiteX10110" fmla="*/ 6136672 w 8191242"/>
              <a:gd name="connsiteY10110" fmla="*/ 1238505 h 5359243"/>
              <a:gd name="connsiteX10111" fmla="*/ 5846534 w 8191242"/>
              <a:gd name="connsiteY10111" fmla="*/ 1229500 h 5359243"/>
              <a:gd name="connsiteX10112" fmla="*/ 5845526 w 8191242"/>
              <a:gd name="connsiteY10112" fmla="*/ 1264728 h 5359243"/>
              <a:gd name="connsiteX10113" fmla="*/ 5844009 w 8191242"/>
              <a:gd name="connsiteY10113" fmla="*/ 1271002 h 5359243"/>
              <a:gd name="connsiteX10114" fmla="*/ 5847941 w 8191242"/>
              <a:gd name="connsiteY10114" fmla="*/ 1271002 h 5359243"/>
              <a:gd name="connsiteX10115" fmla="*/ 5847941 w 8191242"/>
              <a:gd name="connsiteY10115" fmla="*/ 1287353 h 5359243"/>
              <a:gd name="connsiteX10116" fmla="*/ 5841448 w 8191242"/>
              <a:gd name="connsiteY10116" fmla="*/ 1281594 h 5359243"/>
              <a:gd name="connsiteX10117" fmla="*/ 5838470 w 8191242"/>
              <a:gd name="connsiteY10117" fmla="*/ 1293916 h 5359243"/>
              <a:gd name="connsiteX10118" fmla="*/ 5842209 w 8191242"/>
              <a:gd name="connsiteY10118" fmla="*/ 1301383 h 5359243"/>
              <a:gd name="connsiteX10119" fmla="*/ 5841892 w 8191242"/>
              <a:gd name="connsiteY10119" fmla="*/ 1299615 h 5359243"/>
              <a:gd name="connsiteX10120" fmla="*/ 5847941 w 8191242"/>
              <a:gd name="connsiteY10120" fmla="*/ 1287353 h 5359243"/>
              <a:gd name="connsiteX10121" fmla="*/ 5852454 w 8191242"/>
              <a:gd name="connsiteY10121" fmla="*/ 1294935 h 5359243"/>
              <a:gd name="connsiteX10122" fmla="*/ 5852583 w 8191242"/>
              <a:gd name="connsiteY10122" fmla="*/ 1294922 h 5359243"/>
              <a:gd name="connsiteX10123" fmla="*/ 5852613 w 8191242"/>
              <a:gd name="connsiteY10123" fmla="*/ 1295202 h 5359243"/>
              <a:gd name="connsiteX10124" fmla="*/ 5852731 w 8191242"/>
              <a:gd name="connsiteY10124" fmla="*/ 1295400 h 5359243"/>
              <a:gd name="connsiteX10125" fmla="*/ 5856008 w 8191242"/>
              <a:gd name="connsiteY10125" fmla="*/ 1296549 h 5359243"/>
              <a:gd name="connsiteX10126" fmla="*/ 5863106 w 8191242"/>
              <a:gd name="connsiteY10126" fmla="*/ 1288460 h 5359243"/>
              <a:gd name="connsiteX10127" fmla="*/ 5860547 w 8191242"/>
              <a:gd name="connsiteY10127" fmla="*/ 1281220 h 5359243"/>
              <a:gd name="connsiteX10128" fmla="*/ 5857016 w 8191242"/>
              <a:gd name="connsiteY10128" fmla="*/ 1275089 h 5359243"/>
              <a:gd name="connsiteX10129" fmla="*/ 5856361 w 8191242"/>
              <a:gd name="connsiteY10129" fmla="*/ 1267113 h 5359243"/>
              <a:gd name="connsiteX10130" fmla="*/ 6153057 w 8191242"/>
              <a:gd name="connsiteY10130" fmla="*/ 1227876 h 5359243"/>
              <a:gd name="connsiteX10131" fmla="*/ 6150836 w 8191242"/>
              <a:gd name="connsiteY10131" fmla="*/ 1228913 h 5359243"/>
              <a:gd name="connsiteX10132" fmla="*/ 6169102 w 8191242"/>
              <a:gd name="connsiteY10132" fmla="*/ 1237552 h 5359243"/>
              <a:gd name="connsiteX10133" fmla="*/ 6161037 w 8191242"/>
              <a:gd name="connsiteY10133" fmla="*/ 1253656 h 5359243"/>
              <a:gd name="connsiteX10134" fmla="*/ 6164264 w 8191242"/>
              <a:gd name="connsiteY10134" fmla="*/ 1256876 h 5359243"/>
              <a:gd name="connsiteX10135" fmla="*/ 6161037 w 8191242"/>
              <a:gd name="connsiteY10135" fmla="*/ 1261708 h 5359243"/>
              <a:gd name="connsiteX10136" fmla="*/ 6171118 w 8191242"/>
              <a:gd name="connsiteY10136" fmla="*/ 1263721 h 5359243"/>
              <a:gd name="connsiteX10137" fmla="*/ 6185230 w 8191242"/>
              <a:gd name="connsiteY10137" fmla="*/ 1277812 h 5359243"/>
              <a:gd name="connsiteX10138" fmla="*/ 6185230 w 8191242"/>
              <a:gd name="connsiteY10138" fmla="*/ 1245603 h 5359243"/>
              <a:gd name="connsiteX10139" fmla="*/ 6193294 w 8191242"/>
              <a:gd name="connsiteY10139" fmla="*/ 1269760 h 5359243"/>
              <a:gd name="connsiteX10140" fmla="*/ 6209423 w 8191242"/>
              <a:gd name="connsiteY10140" fmla="*/ 1277812 h 5359243"/>
              <a:gd name="connsiteX10141" fmla="*/ 6241680 w 8191242"/>
              <a:gd name="connsiteY10141" fmla="*/ 1269760 h 5359243"/>
              <a:gd name="connsiteX10142" fmla="*/ 6241680 w 8191242"/>
              <a:gd name="connsiteY10142" fmla="*/ 1253656 h 5359243"/>
              <a:gd name="connsiteX10143" fmla="*/ 6217487 w 8191242"/>
              <a:gd name="connsiteY10143" fmla="*/ 1237552 h 5359243"/>
              <a:gd name="connsiteX10144" fmla="*/ 6209423 w 8191242"/>
              <a:gd name="connsiteY10144" fmla="*/ 1229500 h 5359243"/>
              <a:gd name="connsiteX10145" fmla="*/ 6209423 w 8191242"/>
              <a:gd name="connsiteY10145" fmla="*/ 1269760 h 5359243"/>
              <a:gd name="connsiteX10146" fmla="*/ 6201359 w 8191242"/>
              <a:gd name="connsiteY10146" fmla="*/ 1237552 h 5359243"/>
              <a:gd name="connsiteX10147" fmla="*/ 6185230 w 8191242"/>
              <a:gd name="connsiteY10147" fmla="*/ 1261708 h 5359243"/>
              <a:gd name="connsiteX10148" fmla="*/ 6176158 w 8191242"/>
              <a:gd name="connsiteY10148" fmla="*/ 1264728 h 5359243"/>
              <a:gd name="connsiteX10149" fmla="*/ 6171118 w 8191242"/>
              <a:gd name="connsiteY10149" fmla="*/ 1263721 h 5359243"/>
              <a:gd name="connsiteX10150" fmla="*/ 6164264 w 8191242"/>
              <a:gd name="connsiteY10150" fmla="*/ 1256876 h 5359243"/>
              <a:gd name="connsiteX10151" fmla="*/ 6169102 w 8191242"/>
              <a:gd name="connsiteY10151" fmla="*/ 1249629 h 5359243"/>
              <a:gd name="connsiteX10152" fmla="*/ 6177166 w 8191242"/>
              <a:gd name="connsiteY10152" fmla="*/ 1237552 h 5359243"/>
              <a:gd name="connsiteX10153" fmla="*/ 6152973 w 8191242"/>
              <a:gd name="connsiteY10153" fmla="*/ 1229500 h 5359243"/>
              <a:gd name="connsiteX10154" fmla="*/ 5930453 w 8191242"/>
              <a:gd name="connsiteY10154" fmla="*/ 1223964 h 5359243"/>
              <a:gd name="connsiteX10155" fmla="*/ 5927520 w 8191242"/>
              <a:gd name="connsiteY10155" fmla="*/ 1227118 h 5359243"/>
              <a:gd name="connsiteX10156" fmla="*/ 5928616 w 8191242"/>
              <a:gd name="connsiteY10156" fmla="*/ 1231418 h 5359243"/>
              <a:gd name="connsiteX10157" fmla="*/ 5926093 w 8191242"/>
              <a:gd name="connsiteY10157" fmla="*/ 1229651 h 5359243"/>
              <a:gd name="connsiteX10158" fmla="*/ 5923901 w 8191242"/>
              <a:gd name="connsiteY10158" fmla="*/ 1234029 h 5359243"/>
              <a:gd name="connsiteX10159" fmla="*/ 5919113 w 8191242"/>
              <a:gd name="connsiteY10159" fmla="*/ 1237552 h 5359243"/>
              <a:gd name="connsiteX10160" fmla="*/ 5917244 w 8191242"/>
              <a:gd name="connsiteY10160" fmla="*/ 1234286 h 5359243"/>
              <a:gd name="connsiteX10161" fmla="*/ 5916169 w 8191242"/>
              <a:gd name="connsiteY10161" fmla="*/ 1235289 h 5359243"/>
              <a:gd name="connsiteX10162" fmla="*/ 5913037 w 8191242"/>
              <a:gd name="connsiteY10162" fmla="*/ 1238214 h 5359243"/>
              <a:gd name="connsiteX10163" fmla="*/ 5926169 w 8191242"/>
              <a:gd name="connsiteY10163" fmla="*/ 1242584 h 5359243"/>
              <a:gd name="connsiteX10164" fmla="*/ 5935241 w 8191242"/>
              <a:gd name="connsiteY10164" fmla="*/ 1229500 h 5359243"/>
              <a:gd name="connsiteX10165" fmla="*/ 5930453 w 8191242"/>
              <a:gd name="connsiteY10165" fmla="*/ 1223964 h 5359243"/>
              <a:gd name="connsiteX10166" fmla="*/ 5620738 w 8191242"/>
              <a:gd name="connsiteY10166" fmla="*/ 1222124 h 5359243"/>
              <a:gd name="connsiteX10167" fmla="*/ 5619374 w 8191242"/>
              <a:gd name="connsiteY10167" fmla="*/ 1231655 h 5359243"/>
              <a:gd name="connsiteX10168" fmla="*/ 5621972 w 8191242"/>
              <a:gd name="connsiteY10168" fmla="*/ 1231489 h 5359243"/>
              <a:gd name="connsiteX10169" fmla="*/ 5692936 w 8191242"/>
              <a:gd name="connsiteY10169" fmla="*/ 1221718 h 5359243"/>
              <a:gd name="connsiteX10170" fmla="*/ 5686258 w 8191242"/>
              <a:gd name="connsiteY10170" fmla="*/ 1226480 h 5359243"/>
              <a:gd name="connsiteX10171" fmla="*/ 5685575 w 8191242"/>
              <a:gd name="connsiteY10171" fmla="*/ 1227107 h 5359243"/>
              <a:gd name="connsiteX10172" fmla="*/ 5685250 w 8191242"/>
              <a:gd name="connsiteY10172" fmla="*/ 1230173 h 5359243"/>
              <a:gd name="connsiteX10173" fmla="*/ 5683806 w 8191242"/>
              <a:gd name="connsiteY10173" fmla="*/ 1228733 h 5359243"/>
              <a:gd name="connsiteX10174" fmla="*/ 5683108 w 8191242"/>
              <a:gd name="connsiteY10174" fmla="*/ 1229373 h 5359243"/>
              <a:gd name="connsiteX10175" fmla="*/ 5685250 w 8191242"/>
              <a:gd name="connsiteY10175" fmla="*/ 1237552 h 5359243"/>
              <a:gd name="connsiteX10176" fmla="*/ 5673868 w 8191242"/>
              <a:gd name="connsiteY10176" fmla="*/ 1235278 h 5359243"/>
              <a:gd name="connsiteX10177" fmla="*/ 5677185 w 8191242"/>
              <a:gd name="connsiteY10177" fmla="*/ 1254330 h 5359243"/>
              <a:gd name="connsiteX10178" fmla="*/ 5677185 w 8191242"/>
              <a:gd name="connsiteY10178" fmla="*/ 1238225 h 5359243"/>
              <a:gd name="connsiteX10179" fmla="*/ 5693314 w 8191242"/>
              <a:gd name="connsiteY10179" fmla="*/ 1254330 h 5359243"/>
              <a:gd name="connsiteX10180" fmla="*/ 5681218 w 8191242"/>
              <a:gd name="connsiteY10180" fmla="*/ 1262381 h 5359243"/>
              <a:gd name="connsiteX10181" fmla="*/ 5678362 w 8191242"/>
              <a:gd name="connsiteY10181" fmla="*/ 1264283 h 5359243"/>
              <a:gd name="connsiteX10182" fmla="*/ 5683738 w 8191242"/>
              <a:gd name="connsiteY10182" fmla="*/ 1276051 h 5359243"/>
              <a:gd name="connsiteX10183" fmla="*/ 5693314 w 8191242"/>
              <a:gd name="connsiteY10183" fmla="*/ 1285865 h 5359243"/>
              <a:gd name="connsiteX10184" fmla="*/ 5692231 w 8191242"/>
              <a:gd name="connsiteY10184" fmla="*/ 1297224 h 5359243"/>
              <a:gd name="connsiteX10185" fmla="*/ 5714528 w 8191242"/>
              <a:gd name="connsiteY10185" fmla="*/ 1293609 h 5359243"/>
              <a:gd name="connsiteX10186" fmla="*/ 5714483 w 8191242"/>
              <a:gd name="connsiteY10186" fmla="*/ 1292578 h 5359243"/>
              <a:gd name="connsiteX10187" fmla="*/ 5710439 w 8191242"/>
              <a:gd name="connsiteY10187" fmla="*/ 1278638 h 5359243"/>
              <a:gd name="connsiteX10188" fmla="*/ 5707164 w 8191242"/>
              <a:gd name="connsiteY10188" fmla="*/ 1275965 h 5359243"/>
              <a:gd name="connsiteX10189" fmla="*/ 5696273 w 8191242"/>
              <a:gd name="connsiteY10189" fmla="*/ 1248738 h 5359243"/>
              <a:gd name="connsiteX10190" fmla="*/ 5702763 w 8191242"/>
              <a:gd name="connsiteY10190" fmla="*/ 1252174 h 5359243"/>
              <a:gd name="connsiteX10191" fmla="*/ 5702513 w 8191242"/>
              <a:gd name="connsiteY10191" fmla="*/ 1251311 h 5359243"/>
              <a:gd name="connsiteX10192" fmla="*/ 6080385 w 8191242"/>
              <a:gd name="connsiteY10192" fmla="*/ 1221523 h 5359243"/>
              <a:gd name="connsiteX10193" fmla="*/ 6077371 w 8191242"/>
              <a:gd name="connsiteY10193" fmla="*/ 1230893 h 5359243"/>
              <a:gd name="connsiteX10194" fmla="*/ 6078453 w 8191242"/>
              <a:gd name="connsiteY10194" fmla="*/ 1234382 h 5359243"/>
              <a:gd name="connsiteX10195" fmla="*/ 6067668 w 8191242"/>
              <a:gd name="connsiteY10195" fmla="*/ 1221084 h 5359243"/>
              <a:gd name="connsiteX10196" fmla="*/ 6068023 w 8191242"/>
              <a:gd name="connsiteY10196" fmla="*/ 1223569 h 5359243"/>
              <a:gd name="connsiteX10197" fmla="*/ 6066740 w 8191242"/>
              <a:gd name="connsiteY10197" fmla="*/ 1232548 h 5359243"/>
              <a:gd name="connsiteX10198" fmla="*/ 6073830 w 8191242"/>
              <a:gd name="connsiteY10198" fmla="*/ 1230257 h 5359243"/>
              <a:gd name="connsiteX10199" fmla="*/ 5729604 w 8191242"/>
              <a:gd name="connsiteY10199" fmla="*/ 1218051 h 5359243"/>
              <a:gd name="connsiteX10200" fmla="*/ 5722125 w 8191242"/>
              <a:gd name="connsiteY10200" fmla="*/ 1222811 h 5359243"/>
              <a:gd name="connsiteX10201" fmla="*/ 5725571 w 8191242"/>
              <a:gd name="connsiteY10201" fmla="*/ 1222124 h 5359243"/>
              <a:gd name="connsiteX10202" fmla="*/ 5717507 w 8191242"/>
              <a:gd name="connsiteY10202" fmla="*/ 1238225 h 5359243"/>
              <a:gd name="connsiteX10203" fmla="*/ 5711672 w 8191242"/>
              <a:gd name="connsiteY10203" fmla="*/ 1227407 h 5359243"/>
              <a:gd name="connsiteX10204" fmla="*/ 5706631 w 8191242"/>
              <a:gd name="connsiteY10204" fmla="*/ 1229294 h 5359243"/>
              <a:gd name="connsiteX10205" fmla="*/ 5706418 w 8191242"/>
              <a:gd name="connsiteY10205" fmla="*/ 1231055 h 5359243"/>
              <a:gd name="connsiteX10206" fmla="*/ 5712758 w 8191242"/>
              <a:gd name="connsiteY10206" fmla="*/ 1252241 h 5359243"/>
              <a:gd name="connsiteX10207" fmla="*/ 5714667 w 8191242"/>
              <a:gd name="connsiteY10207" fmla="*/ 1251643 h 5359243"/>
              <a:gd name="connsiteX10208" fmla="*/ 5721250 w 8191242"/>
              <a:gd name="connsiteY10208" fmla="*/ 1247693 h 5359243"/>
              <a:gd name="connsiteX10209" fmla="*/ 5721807 w 8191242"/>
              <a:gd name="connsiteY10209" fmla="*/ 1245157 h 5359243"/>
              <a:gd name="connsiteX10210" fmla="*/ 5727253 w 8191242"/>
              <a:gd name="connsiteY10210" fmla="*/ 1239484 h 5359243"/>
              <a:gd name="connsiteX10211" fmla="*/ 5736915 w 8191242"/>
              <a:gd name="connsiteY10211" fmla="*/ 1250221 h 5359243"/>
              <a:gd name="connsiteX10212" fmla="*/ 5742742 w 8191242"/>
              <a:gd name="connsiteY10212" fmla="*/ 1240996 h 5359243"/>
              <a:gd name="connsiteX10213" fmla="*/ 5741948 w 8191242"/>
              <a:gd name="connsiteY10213" fmla="*/ 1255708 h 5359243"/>
              <a:gd name="connsiteX10214" fmla="*/ 5745767 w 8191242"/>
              <a:gd name="connsiteY10214" fmla="*/ 1257637 h 5359243"/>
              <a:gd name="connsiteX10215" fmla="*/ 5750486 w 8191242"/>
              <a:gd name="connsiteY10215" fmla="*/ 1247553 h 5359243"/>
              <a:gd name="connsiteX10216" fmla="*/ 5751455 w 8191242"/>
              <a:gd name="connsiteY10216" fmla="*/ 1269739 h 5359243"/>
              <a:gd name="connsiteX10217" fmla="*/ 5752108 w 8191242"/>
              <a:gd name="connsiteY10217" fmla="*/ 1284708 h 5359243"/>
              <a:gd name="connsiteX10218" fmla="*/ 5759846 w 8191242"/>
              <a:gd name="connsiteY10218" fmla="*/ 1283850 h 5359243"/>
              <a:gd name="connsiteX10219" fmla="*/ 5765893 w 8191242"/>
              <a:gd name="connsiteY10219" fmla="*/ 1269760 h 5359243"/>
              <a:gd name="connsiteX10220" fmla="*/ 5756821 w 8191242"/>
              <a:gd name="connsiteY10220" fmla="*/ 1247617 h 5359243"/>
              <a:gd name="connsiteX10221" fmla="*/ 5741747 w 8191242"/>
              <a:gd name="connsiteY10221" fmla="*/ 1237583 h 5359243"/>
              <a:gd name="connsiteX10222" fmla="*/ 5741700 w 8191242"/>
              <a:gd name="connsiteY10222" fmla="*/ 1238225 h 5359243"/>
              <a:gd name="connsiteX10223" fmla="*/ 5737668 w 8191242"/>
              <a:gd name="connsiteY10223" fmla="*/ 1228161 h 5359243"/>
              <a:gd name="connsiteX10224" fmla="*/ 5736176 w 8191242"/>
              <a:gd name="connsiteY10224" fmla="*/ 1219968 h 5359243"/>
              <a:gd name="connsiteX10225" fmla="*/ 5733636 w 8191242"/>
              <a:gd name="connsiteY10225" fmla="*/ 1221447 h 5359243"/>
              <a:gd name="connsiteX10226" fmla="*/ 5729604 w 8191242"/>
              <a:gd name="connsiteY10226" fmla="*/ 1218051 h 5359243"/>
              <a:gd name="connsiteX10227" fmla="*/ 5007424 w 8191242"/>
              <a:gd name="connsiteY10227" fmla="*/ 1217208 h 5359243"/>
              <a:gd name="connsiteX10228" fmla="*/ 5009202 w 8191242"/>
              <a:gd name="connsiteY10228" fmla="*/ 1224216 h 5359243"/>
              <a:gd name="connsiteX10229" fmla="*/ 5002978 w 8191242"/>
              <a:gd name="connsiteY10229" fmla="*/ 1220128 h 5359243"/>
              <a:gd name="connsiteX10230" fmla="*/ 5911272 w 8191242"/>
              <a:gd name="connsiteY10230" fmla="*/ 1217050 h 5359243"/>
              <a:gd name="connsiteX10231" fmla="*/ 5906940 w 8191242"/>
              <a:gd name="connsiteY10231" fmla="*/ 1223532 h 5359243"/>
              <a:gd name="connsiteX10232" fmla="*/ 5911048 w 8191242"/>
              <a:gd name="connsiteY10232" fmla="*/ 1229500 h 5359243"/>
              <a:gd name="connsiteX10233" fmla="*/ 5898063 w 8191242"/>
              <a:gd name="connsiteY10233" fmla="*/ 1229500 h 5359243"/>
              <a:gd name="connsiteX10234" fmla="*/ 5895938 w 8191242"/>
              <a:gd name="connsiteY10234" fmla="*/ 1230265 h 5359243"/>
              <a:gd name="connsiteX10235" fmla="*/ 5896366 w 8191242"/>
              <a:gd name="connsiteY10235" fmla="*/ 1232519 h 5359243"/>
              <a:gd name="connsiteX10236" fmla="*/ 5906008 w 8191242"/>
              <a:gd name="connsiteY10236" fmla="*/ 1252648 h 5359243"/>
              <a:gd name="connsiteX10237" fmla="*/ 5911931 w 8191242"/>
              <a:gd name="connsiteY10237" fmla="*/ 1260072 h 5359243"/>
              <a:gd name="connsiteX10238" fmla="*/ 5911249 w 8191242"/>
              <a:gd name="connsiteY10238" fmla="*/ 1267563 h 5359243"/>
              <a:gd name="connsiteX10239" fmla="*/ 5912483 w 8191242"/>
              <a:gd name="connsiteY10239" fmla="*/ 1271002 h 5359243"/>
              <a:gd name="connsiteX10240" fmla="*/ 5917525 w 8191242"/>
              <a:gd name="connsiteY10240" fmla="*/ 1275089 h 5359243"/>
              <a:gd name="connsiteX10241" fmla="*/ 5925125 w 8191242"/>
              <a:gd name="connsiteY10241" fmla="*/ 1277890 h 5359243"/>
              <a:gd name="connsiteX10242" fmla="*/ 5920499 w 8191242"/>
              <a:gd name="connsiteY10242" fmla="*/ 1264853 h 5359243"/>
              <a:gd name="connsiteX10243" fmla="*/ 5911048 w 8191242"/>
              <a:gd name="connsiteY10243" fmla="*/ 1237552 h 5359243"/>
              <a:gd name="connsiteX10244" fmla="*/ 5912021 w 8191242"/>
              <a:gd name="connsiteY10244" fmla="*/ 1237876 h 5359243"/>
              <a:gd name="connsiteX10245" fmla="*/ 5912021 w 8191242"/>
              <a:gd name="connsiteY10245" fmla="*/ 1229743 h 5359243"/>
              <a:gd name="connsiteX10246" fmla="*/ 5911048 w 8191242"/>
              <a:gd name="connsiteY10246" fmla="*/ 1229500 h 5359243"/>
              <a:gd name="connsiteX10247" fmla="*/ 5911048 w 8191242"/>
              <a:gd name="connsiteY10247" fmla="*/ 1217422 h 5359243"/>
              <a:gd name="connsiteX10248" fmla="*/ 6143290 w 8191242"/>
              <a:gd name="connsiteY10248" fmla="*/ 1216614 h 5359243"/>
              <a:gd name="connsiteX10249" fmla="*/ 6140234 w 8191242"/>
              <a:gd name="connsiteY10249" fmla="*/ 1217301 h 5359243"/>
              <a:gd name="connsiteX10250" fmla="*/ 6148786 w 8191242"/>
              <a:gd name="connsiteY10250" fmla="*/ 1227153 h 5359243"/>
              <a:gd name="connsiteX10251" fmla="*/ 6152246 w 8191242"/>
              <a:gd name="connsiteY10251" fmla="*/ 1222704 h 5359243"/>
              <a:gd name="connsiteX10252" fmla="*/ 6152350 w 8191242"/>
              <a:gd name="connsiteY10252" fmla="*/ 1221137 h 5359243"/>
              <a:gd name="connsiteX10253" fmla="*/ 6144909 w 8191242"/>
              <a:gd name="connsiteY10253" fmla="*/ 1217422 h 5359243"/>
              <a:gd name="connsiteX10254" fmla="*/ 6152795 w 8191242"/>
              <a:gd name="connsiteY10254" fmla="*/ 1214473 h 5359243"/>
              <a:gd name="connsiteX10255" fmla="*/ 6151206 w 8191242"/>
              <a:gd name="connsiteY10255" fmla="*/ 1214832 h 5359243"/>
              <a:gd name="connsiteX10256" fmla="*/ 6152458 w 8191242"/>
              <a:gd name="connsiteY10256" fmla="*/ 1219520 h 5359243"/>
              <a:gd name="connsiteX10257" fmla="*/ 5669121 w 8191242"/>
              <a:gd name="connsiteY10257" fmla="*/ 1214071 h 5359243"/>
              <a:gd name="connsiteX10258" fmla="*/ 5671766 w 8191242"/>
              <a:gd name="connsiteY10258" fmla="*/ 1225292 h 5359243"/>
              <a:gd name="connsiteX10259" fmla="*/ 5677933 w 8191242"/>
              <a:gd name="connsiteY10259" fmla="*/ 1222870 h 5359243"/>
              <a:gd name="connsiteX10260" fmla="*/ 5677185 w 8191242"/>
              <a:gd name="connsiteY10260" fmla="*/ 1222124 h 5359243"/>
              <a:gd name="connsiteX10261" fmla="*/ 5669121 w 8191242"/>
              <a:gd name="connsiteY10261" fmla="*/ 1214071 h 5359243"/>
              <a:gd name="connsiteX10262" fmla="*/ 5006436 w 8191242"/>
              <a:gd name="connsiteY10262" fmla="*/ 1213315 h 5359243"/>
              <a:gd name="connsiteX10263" fmla="*/ 5009202 w 8191242"/>
              <a:gd name="connsiteY10263" fmla="*/ 1216040 h 5359243"/>
              <a:gd name="connsiteX10264" fmla="*/ 5007424 w 8191242"/>
              <a:gd name="connsiteY10264" fmla="*/ 1217208 h 5359243"/>
              <a:gd name="connsiteX10265" fmla="*/ 1297250 w 8191242"/>
              <a:gd name="connsiteY10265" fmla="*/ 1208186 h 5359243"/>
              <a:gd name="connsiteX10266" fmla="*/ 1223672 w 8191242"/>
              <a:gd name="connsiteY10266" fmla="*/ 1254654 h 5359243"/>
              <a:gd name="connsiteX10267" fmla="*/ 1297250 w 8191242"/>
              <a:gd name="connsiteY10267" fmla="*/ 1208186 h 5359243"/>
              <a:gd name="connsiteX10268" fmla="*/ 5751780 w 8191242"/>
              <a:gd name="connsiteY10268" fmla="*/ 1207859 h 5359243"/>
              <a:gd name="connsiteX10269" fmla="*/ 5745733 w 8191242"/>
              <a:gd name="connsiteY10269" fmla="*/ 1211383 h 5359243"/>
              <a:gd name="connsiteX10270" fmla="*/ 5741164 w 8191242"/>
              <a:gd name="connsiteY10270" fmla="*/ 1216324 h 5359243"/>
              <a:gd name="connsiteX10271" fmla="*/ 5743718 w 8191242"/>
              <a:gd name="connsiteY10271" fmla="*/ 1217089 h 5359243"/>
              <a:gd name="connsiteX10272" fmla="*/ 5742709 w 8191242"/>
              <a:gd name="connsiteY10272" fmla="*/ 1224260 h 5359243"/>
              <a:gd name="connsiteX10273" fmla="*/ 5741753 w 8191242"/>
              <a:gd name="connsiteY10273" fmla="*/ 1237489 h 5359243"/>
              <a:gd name="connsiteX10274" fmla="*/ 5748757 w 8191242"/>
              <a:gd name="connsiteY10274" fmla="*/ 1229248 h 5359243"/>
              <a:gd name="connsiteX10275" fmla="*/ 5757829 w 8191242"/>
              <a:gd name="connsiteY10275" fmla="*/ 1213396 h 5359243"/>
              <a:gd name="connsiteX10276" fmla="*/ 5751780 w 8191242"/>
              <a:gd name="connsiteY10276" fmla="*/ 1207859 h 5359243"/>
              <a:gd name="connsiteX10277" fmla="*/ 6033169 w 8191242"/>
              <a:gd name="connsiteY10277" fmla="*/ 1207004 h 5359243"/>
              <a:gd name="connsiteX10278" fmla="*/ 6056403 w 8191242"/>
              <a:gd name="connsiteY10278" fmla="*/ 1230883 h 5359243"/>
              <a:gd name="connsiteX10279" fmla="*/ 6047690 w 8191242"/>
              <a:gd name="connsiteY10279" fmla="*/ 1237849 h 5359243"/>
              <a:gd name="connsiteX10280" fmla="*/ 6040980 w 8191242"/>
              <a:gd name="connsiteY10280" fmla="*/ 1238308 h 5359243"/>
              <a:gd name="connsiteX10281" fmla="*/ 6042851 w 8191242"/>
              <a:gd name="connsiteY10281" fmla="*/ 1222924 h 5359243"/>
              <a:gd name="connsiteX10282" fmla="*/ 6033169 w 8191242"/>
              <a:gd name="connsiteY10282" fmla="*/ 1207004 h 5359243"/>
              <a:gd name="connsiteX10283" fmla="*/ 5709443 w 8191242"/>
              <a:gd name="connsiteY10283" fmla="*/ 1206019 h 5359243"/>
              <a:gd name="connsiteX10284" fmla="*/ 5708876 w 8191242"/>
              <a:gd name="connsiteY10284" fmla="*/ 1210714 h 5359243"/>
              <a:gd name="connsiteX10285" fmla="*/ 5709674 w 8191242"/>
              <a:gd name="connsiteY10285" fmla="*/ 1210401 h 5359243"/>
              <a:gd name="connsiteX10286" fmla="*/ 4994681 w 8191242"/>
              <a:gd name="connsiteY10286" fmla="*/ 1203521 h 5359243"/>
              <a:gd name="connsiteX10287" fmla="*/ 5000904 w 8191242"/>
              <a:gd name="connsiteY10287" fmla="*/ 1207866 h 5359243"/>
              <a:gd name="connsiteX10288" fmla="*/ 4984309 w 8191242"/>
              <a:gd name="connsiteY10288" fmla="*/ 1224216 h 5359243"/>
              <a:gd name="connsiteX10289" fmla="*/ 5000904 w 8191242"/>
              <a:gd name="connsiteY10289" fmla="*/ 1232390 h 5359243"/>
              <a:gd name="connsiteX10290" fmla="*/ 4976011 w 8191242"/>
              <a:gd name="connsiteY10290" fmla="*/ 1224216 h 5359243"/>
              <a:gd name="connsiteX10291" fmla="*/ 4994681 w 8191242"/>
              <a:gd name="connsiteY10291" fmla="*/ 1203521 h 5359243"/>
              <a:gd name="connsiteX10292" fmla="*/ 4823440 w 8191242"/>
              <a:gd name="connsiteY10292" fmla="*/ 1199579 h 5359243"/>
              <a:gd name="connsiteX10293" fmla="*/ 4823440 w 8191242"/>
              <a:gd name="connsiteY10293" fmla="*/ 1244540 h 5359243"/>
              <a:gd name="connsiteX10294" fmla="*/ 4823440 w 8191242"/>
              <a:gd name="connsiteY10294" fmla="*/ 1245888 h 5359243"/>
              <a:gd name="connsiteX10295" fmla="*/ 4824575 w 8191242"/>
              <a:gd name="connsiteY10295" fmla="*/ 1246078 h 5359243"/>
              <a:gd name="connsiteX10296" fmla="*/ 4827191 w 8191242"/>
              <a:gd name="connsiteY10296" fmla="*/ 1240199 h 5359243"/>
              <a:gd name="connsiteX10297" fmla="*/ 4847447 w 8191242"/>
              <a:gd name="connsiteY10297" fmla="*/ 1224105 h 5359243"/>
              <a:gd name="connsiteX10298" fmla="*/ 4839444 w 8191242"/>
              <a:gd name="connsiteY10298" fmla="*/ 1232278 h 5359243"/>
              <a:gd name="connsiteX10299" fmla="*/ 4831441 w 8191242"/>
              <a:gd name="connsiteY10299" fmla="*/ 1215929 h 5359243"/>
              <a:gd name="connsiteX10300" fmla="*/ 4830184 w 8191242"/>
              <a:gd name="connsiteY10300" fmla="*/ 1213359 h 5359243"/>
              <a:gd name="connsiteX10301" fmla="*/ 4828052 w 8191242"/>
              <a:gd name="connsiteY10301" fmla="*/ 1213646 h 5359243"/>
              <a:gd name="connsiteX10302" fmla="*/ 4821760 w 8191242"/>
              <a:gd name="connsiteY10302" fmla="*/ 1213888 h 5359243"/>
              <a:gd name="connsiteX10303" fmla="*/ 4823333 w 8191242"/>
              <a:gd name="connsiteY10303" fmla="*/ 1203844 h 5359243"/>
              <a:gd name="connsiteX10304" fmla="*/ 4825469 w 8191242"/>
              <a:gd name="connsiteY10304" fmla="*/ 1203727 h 5359243"/>
              <a:gd name="connsiteX10305" fmla="*/ 5187665 w 8191242"/>
              <a:gd name="connsiteY10305" fmla="*/ 1199477 h 5359243"/>
              <a:gd name="connsiteX10306" fmla="*/ 5192324 w 8191242"/>
              <a:gd name="connsiteY10306" fmla="*/ 1201992 h 5359243"/>
              <a:gd name="connsiteX10307" fmla="*/ 5193335 w 8191242"/>
              <a:gd name="connsiteY10307" fmla="*/ 1222124 h 5359243"/>
              <a:gd name="connsiteX10308" fmla="*/ 5177206 w 8191242"/>
              <a:gd name="connsiteY10308" fmla="*/ 1214071 h 5359243"/>
              <a:gd name="connsiteX10309" fmla="*/ 5185270 w 8191242"/>
              <a:gd name="connsiteY10309" fmla="*/ 1206019 h 5359243"/>
              <a:gd name="connsiteX10310" fmla="*/ 5187665 w 8191242"/>
              <a:gd name="connsiteY10310" fmla="*/ 1199477 h 5359243"/>
              <a:gd name="connsiteX10311" fmla="*/ 5685250 w 8191242"/>
              <a:gd name="connsiteY10311" fmla="*/ 1197967 h 5359243"/>
              <a:gd name="connsiteX10312" fmla="*/ 5686384 w 8191242"/>
              <a:gd name="connsiteY10312" fmla="*/ 1219481 h 5359243"/>
              <a:gd name="connsiteX10313" fmla="*/ 5686376 w 8191242"/>
              <a:gd name="connsiteY10313" fmla="*/ 1219553 h 5359243"/>
              <a:gd name="connsiteX10314" fmla="*/ 5691574 w 8191242"/>
              <a:gd name="connsiteY10314" fmla="*/ 1217511 h 5359243"/>
              <a:gd name="connsiteX10315" fmla="*/ 5894920 w 8191242"/>
              <a:gd name="connsiteY10315" fmla="*/ 1197291 h 5359243"/>
              <a:gd name="connsiteX10316" fmla="*/ 5899960 w 8191242"/>
              <a:gd name="connsiteY10316" fmla="*/ 1213396 h 5359243"/>
              <a:gd name="connsiteX10317" fmla="*/ 5901065 w 8191242"/>
              <a:gd name="connsiteY10317" fmla="*/ 1215000 h 5359243"/>
              <a:gd name="connsiteX10318" fmla="*/ 5911853 w 8191242"/>
              <a:gd name="connsiteY10318" fmla="*/ 1208288 h 5359243"/>
              <a:gd name="connsiteX10319" fmla="*/ 5911048 w 8191242"/>
              <a:gd name="connsiteY10319" fmla="*/ 1205343 h 5359243"/>
              <a:gd name="connsiteX10320" fmla="*/ 5894920 w 8191242"/>
              <a:gd name="connsiteY10320" fmla="*/ 1197291 h 5359243"/>
              <a:gd name="connsiteX10321" fmla="*/ 1347591 w 8191242"/>
              <a:gd name="connsiteY10321" fmla="*/ 1192693 h 5359243"/>
              <a:gd name="connsiteX10322" fmla="*/ 1320484 w 8191242"/>
              <a:gd name="connsiteY10322" fmla="*/ 1208183 h 5359243"/>
              <a:gd name="connsiteX10323" fmla="*/ 1347591 w 8191242"/>
              <a:gd name="connsiteY10323" fmla="*/ 1192693 h 5359243"/>
              <a:gd name="connsiteX10324" fmla="*/ 5422667 w 8191242"/>
              <a:gd name="connsiteY10324" fmla="*/ 1190757 h 5359243"/>
              <a:gd name="connsiteX10325" fmla="*/ 5436825 w 8191242"/>
              <a:gd name="connsiteY10325" fmla="*/ 1208183 h 5359243"/>
              <a:gd name="connsiteX10326" fmla="*/ 5413590 w 8191242"/>
              <a:gd name="connsiteY10326" fmla="*/ 1192693 h 5359243"/>
              <a:gd name="connsiteX10327" fmla="*/ 5422667 w 8191242"/>
              <a:gd name="connsiteY10327" fmla="*/ 1190757 h 5359243"/>
              <a:gd name="connsiteX10328" fmla="*/ 6057050 w 8191242"/>
              <a:gd name="connsiteY10328" fmla="*/ 1189596 h 5359243"/>
              <a:gd name="connsiteX10329" fmla="*/ 6056908 w 8191242"/>
              <a:gd name="connsiteY10329" fmla="*/ 1191380 h 5359243"/>
              <a:gd name="connsiteX10330" fmla="*/ 6064614 w 8191242"/>
              <a:gd name="connsiteY10330" fmla="*/ 1202524 h 5359243"/>
              <a:gd name="connsiteX10331" fmla="*/ 6064391 w 8191242"/>
              <a:gd name="connsiteY10331" fmla="*/ 1200523 h 5359243"/>
              <a:gd name="connsiteX10332" fmla="*/ 6057050 w 8191242"/>
              <a:gd name="connsiteY10332" fmla="*/ 1189596 h 5359243"/>
              <a:gd name="connsiteX10333" fmla="*/ 6235316 w 8191242"/>
              <a:gd name="connsiteY10333" fmla="*/ 1189548 h 5359243"/>
              <a:gd name="connsiteX10334" fmla="*/ 6235412 w 8191242"/>
              <a:gd name="connsiteY10334" fmla="*/ 1190508 h 5359243"/>
              <a:gd name="connsiteX10335" fmla="*/ 6234533 w 8191242"/>
              <a:gd name="connsiteY10335" fmla="*/ 1190112 h 5359243"/>
              <a:gd name="connsiteX10336" fmla="*/ 5312157 w 8191242"/>
              <a:gd name="connsiteY10336" fmla="*/ 1187902 h 5359243"/>
              <a:gd name="connsiteX10337" fmla="*/ 5322363 w 8191242"/>
              <a:gd name="connsiteY10337" fmla="*/ 1206019 h 5359243"/>
              <a:gd name="connsiteX10338" fmla="*/ 5306235 w 8191242"/>
              <a:gd name="connsiteY10338" fmla="*/ 1214071 h 5359243"/>
              <a:gd name="connsiteX10339" fmla="*/ 5306235 w 8191242"/>
              <a:gd name="connsiteY10339" fmla="*/ 1223128 h 5359243"/>
              <a:gd name="connsiteX10340" fmla="*/ 5306235 w 8191242"/>
              <a:gd name="connsiteY10340" fmla="*/ 1230173 h 5359243"/>
              <a:gd name="connsiteX10341" fmla="*/ 5290106 w 8191242"/>
              <a:gd name="connsiteY10341" fmla="*/ 1206019 h 5359243"/>
              <a:gd name="connsiteX10342" fmla="*/ 5298171 w 8191242"/>
              <a:gd name="connsiteY10342" fmla="*/ 1189915 h 5359243"/>
              <a:gd name="connsiteX10343" fmla="*/ 5306235 w 8191242"/>
              <a:gd name="connsiteY10343" fmla="*/ 1189915 h 5359243"/>
              <a:gd name="connsiteX10344" fmla="*/ 5312157 w 8191242"/>
              <a:gd name="connsiteY10344" fmla="*/ 1187902 h 5359243"/>
              <a:gd name="connsiteX10345" fmla="*/ 5975193 w 8191242"/>
              <a:gd name="connsiteY10345" fmla="*/ 1186637 h 5359243"/>
              <a:gd name="connsiteX10346" fmla="*/ 5971611 w 8191242"/>
              <a:gd name="connsiteY10346" fmla="*/ 1187029 h 5359243"/>
              <a:gd name="connsiteX10347" fmla="*/ 5973677 w 8191242"/>
              <a:gd name="connsiteY10347" fmla="*/ 1189423 h 5359243"/>
              <a:gd name="connsiteX10348" fmla="*/ 6443642 w 8191242"/>
              <a:gd name="connsiteY10348" fmla="*/ 1182909 h 5359243"/>
              <a:gd name="connsiteX10349" fmla="*/ 6451386 w 8191242"/>
              <a:gd name="connsiteY10349" fmla="*/ 1206143 h 5359243"/>
              <a:gd name="connsiteX10350" fmla="*/ 6381683 w 8191242"/>
              <a:gd name="connsiteY10350" fmla="*/ 1198399 h 5359243"/>
              <a:gd name="connsiteX10351" fmla="*/ 6443642 w 8191242"/>
              <a:gd name="connsiteY10351" fmla="*/ 1182909 h 5359243"/>
              <a:gd name="connsiteX10352" fmla="*/ 6234533 w 8191242"/>
              <a:gd name="connsiteY10352" fmla="*/ 1181724 h 5359243"/>
              <a:gd name="connsiteX10353" fmla="*/ 6240342 w 8191242"/>
              <a:gd name="connsiteY10353" fmla="*/ 1185918 h 5359243"/>
              <a:gd name="connsiteX10354" fmla="*/ 6235316 w 8191242"/>
              <a:gd name="connsiteY10354" fmla="*/ 1189548 h 5359243"/>
              <a:gd name="connsiteX10355" fmla="*/ 6477721 w 8191242"/>
              <a:gd name="connsiteY10355" fmla="*/ 1175164 h 5359243"/>
              <a:gd name="connsiteX10356" fmla="*/ 6443642 w 8191242"/>
              <a:gd name="connsiteY10356" fmla="*/ 1182909 h 5359243"/>
              <a:gd name="connsiteX10357" fmla="*/ 6477721 w 8191242"/>
              <a:gd name="connsiteY10357" fmla="*/ 1175164 h 5359243"/>
              <a:gd name="connsiteX10358" fmla="*/ 5243940 w 8191242"/>
              <a:gd name="connsiteY10358" fmla="*/ 1173504 h 5359243"/>
              <a:gd name="connsiteX10359" fmla="*/ 5244018 w 8191242"/>
              <a:gd name="connsiteY10359" fmla="*/ 1174308 h 5359243"/>
              <a:gd name="connsiteX10360" fmla="*/ 5243203 w 8191242"/>
              <a:gd name="connsiteY10360" fmla="*/ 1173887 h 5359243"/>
              <a:gd name="connsiteX10361" fmla="*/ 6173309 w 8191242"/>
              <a:gd name="connsiteY10361" fmla="*/ 1171421 h 5359243"/>
              <a:gd name="connsiteX10362" fmla="*/ 6142424 w 8191242"/>
              <a:gd name="connsiteY10362" fmla="*/ 1178195 h 5359243"/>
              <a:gd name="connsiteX10363" fmla="*/ 6144501 w 8191242"/>
              <a:gd name="connsiteY10363" fmla="*/ 1184902 h 5359243"/>
              <a:gd name="connsiteX10364" fmla="*/ 6150562 w 8191242"/>
              <a:gd name="connsiteY10364" fmla="*/ 1205404 h 5359243"/>
              <a:gd name="connsiteX10365" fmla="*/ 6148979 w 8191242"/>
              <a:gd name="connsiteY10365" fmla="*/ 1205037 h 5359243"/>
              <a:gd name="connsiteX10366" fmla="*/ 6150868 w 8191242"/>
              <a:gd name="connsiteY10366" fmla="*/ 1206440 h 5359243"/>
              <a:gd name="connsiteX10367" fmla="*/ 6152878 w 8191242"/>
              <a:gd name="connsiteY10367" fmla="*/ 1213239 h 5359243"/>
              <a:gd name="connsiteX10368" fmla="*/ 6153214 w 8191242"/>
              <a:gd name="connsiteY10368" fmla="*/ 1208183 h 5359243"/>
              <a:gd name="connsiteX10369" fmla="*/ 6150868 w 8191242"/>
              <a:gd name="connsiteY10369" fmla="*/ 1206440 h 5359243"/>
              <a:gd name="connsiteX10370" fmla="*/ 6150562 w 8191242"/>
              <a:gd name="connsiteY10370" fmla="*/ 1205404 h 5359243"/>
              <a:gd name="connsiteX10371" fmla="*/ 6154182 w 8191242"/>
              <a:gd name="connsiteY10371" fmla="*/ 1206246 h 5359243"/>
              <a:gd name="connsiteX10372" fmla="*/ 6154185 w 8191242"/>
              <a:gd name="connsiteY10372" fmla="*/ 1206249 h 5359243"/>
              <a:gd name="connsiteX10373" fmla="*/ 6154233 w 8191242"/>
              <a:gd name="connsiteY10373" fmla="*/ 1205343 h 5359243"/>
              <a:gd name="connsiteX10374" fmla="*/ 6169102 w 8191242"/>
              <a:gd name="connsiteY10374" fmla="*/ 1193265 h 5359243"/>
              <a:gd name="connsiteX10375" fmla="*/ 6176180 w 8191242"/>
              <a:gd name="connsiteY10375" fmla="*/ 1193265 h 5359243"/>
              <a:gd name="connsiteX10376" fmla="*/ 6175859 w 8191242"/>
              <a:gd name="connsiteY10376" fmla="*/ 1183013 h 5359243"/>
              <a:gd name="connsiteX10377" fmla="*/ 6120718 w 8191242"/>
              <a:gd name="connsiteY10377" fmla="*/ 1165085 h 5359243"/>
              <a:gd name="connsiteX10378" fmla="*/ 6120718 w 8191242"/>
              <a:gd name="connsiteY10378" fmla="*/ 1197291 h 5359243"/>
              <a:gd name="connsiteX10379" fmla="*/ 6135837 w 8191242"/>
              <a:gd name="connsiteY10379" fmla="*/ 1203330 h 5359243"/>
              <a:gd name="connsiteX10380" fmla="*/ 6144263 w 8191242"/>
              <a:gd name="connsiteY10380" fmla="*/ 1204061 h 5359243"/>
              <a:gd name="connsiteX10381" fmla="*/ 6134820 w 8191242"/>
              <a:gd name="connsiteY10381" fmla="*/ 1186934 h 5359243"/>
              <a:gd name="connsiteX10382" fmla="*/ 6129937 w 8191242"/>
              <a:gd name="connsiteY10382" fmla="*/ 1180934 h 5359243"/>
              <a:gd name="connsiteX10383" fmla="*/ 6128782 w 8191242"/>
              <a:gd name="connsiteY10383" fmla="*/ 1181187 h 5359243"/>
              <a:gd name="connsiteX10384" fmla="*/ 6120718 w 8191242"/>
              <a:gd name="connsiteY10384" fmla="*/ 1165085 h 5359243"/>
              <a:gd name="connsiteX10385" fmla="*/ 6112653 w 8191242"/>
              <a:gd name="connsiteY10385" fmla="*/ 1165085 h 5359243"/>
              <a:gd name="connsiteX10386" fmla="*/ 6072332 w 8191242"/>
              <a:gd name="connsiteY10386" fmla="*/ 1189239 h 5359243"/>
              <a:gd name="connsiteX10387" fmla="*/ 6062252 w 8191242"/>
              <a:gd name="connsiteY10387" fmla="*/ 1180181 h 5359243"/>
              <a:gd name="connsiteX10388" fmla="*/ 6063434 w 8191242"/>
              <a:gd name="connsiteY10388" fmla="*/ 1171332 h 5359243"/>
              <a:gd name="connsiteX10389" fmla="*/ 6060728 w 8191242"/>
              <a:gd name="connsiteY10389" fmla="*/ 1166347 h 5359243"/>
              <a:gd name="connsiteX10390" fmla="*/ 6057212 w 8191242"/>
              <a:gd name="connsiteY10390" fmla="*/ 1167601 h 5359243"/>
              <a:gd name="connsiteX10391" fmla="*/ 6056203 w 8191242"/>
              <a:gd name="connsiteY10391" fmla="*/ 1173136 h 5359243"/>
              <a:gd name="connsiteX10392" fmla="*/ 6055499 w 8191242"/>
              <a:gd name="connsiteY10392" fmla="*/ 1177003 h 5359243"/>
              <a:gd name="connsiteX10393" fmla="*/ 6056001 w 8191242"/>
              <a:gd name="connsiteY10393" fmla="*/ 1177271 h 5359243"/>
              <a:gd name="connsiteX10394" fmla="*/ 6067538 w 8191242"/>
              <a:gd name="connsiteY10394" fmla="*/ 1197347 h 5359243"/>
              <a:gd name="connsiteX10395" fmla="*/ 6065473 w 8191242"/>
              <a:gd name="connsiteY10395" fmla="*/ 1205732 h 5359243"/>
              <a:gd name="connsiteX10396" fmla="*/ 6065497 w 8191242"/>
              <a:gd name="connsiteY10396" fmla="*/ 1205899 h 5359243"/>
              <a:gd name="connsiteX10397" fmla="*/ 6072782 w 8191242"/>
              <a:gd name="connsiteY10397" fmla="*/ 1210944 h 5359243"/>
              <a:gd name="connsiteX10398" fmla="*/ 6073830 w 8191242"/>
              <a:gd name="connsiteY10398" fmla="*/ 1197728 h 5359243"/>
              <a:gd name="connsiteX10399" fmla="*/ 6081172 w 8191242"/>
              <a:gd name="connsiteY10399" fmla="*/ 1219076 h 5359243"/>
              <a:gd name="connsiteX10400" fmla="*/ 6080411 w 8191242"/>
              <a:gd name="connsiteY10400" fmla="*/ 1221444 h 5359243"/>
              <a:gd name="connsiteX10401" fmla="*/ 6091232 w 8191242"/>
              <a:gd name="connsiteY10401" fmla="*/ 1219057 h 5359243"/>
              <a:gd name="connsiteX10402" fmla="*/ 6120718 w 8191242"/>
              <a:gd name="connsiteY10402" fmla="*/ 1213396 h 5359243"/>
              <a:gd name="connsiteX10403" fmla="*/ 6122552 w 8191242"/>
              <a:gd name="connsiteY10403" fmla="*/ 1220355 h 5359243"/>
              <a:gd name="connsiteX10404" fmla="*/ 6127621 w 8191242"/>
              <a:gd name="connsiteY10404" fmla="*/ 1217234 h 5359243"/>
              <a:gd name="connsiteX10405" fmla="*/ 6117567 w 8191242"/>
              <a:gd name="connsiteY10405" fmla="*/ 1204840 h 5359243"/>
              <a:gd name="connsiteX10406" fmla="*/ 6112653 w 8191242"/>
              <a:gd name="connsiteY10406" fmla="*/ 1189239 h 5359243"/>
              <a:gd name="connsiteX10407" fmla="*/ 6104589 w 8191242"/>
              <a:gd name="connsiteY10407" fmla="*/ 1205343 h 5359243"/>
              <a:gd name="connsiteX10408" fmla="*/ 6088460 w 8191242"/>
              <a:gd name="connsiteY10408" fmla="*/ 1197291 h 5359243"/>
              <a:gd name="connsiteX10409" fmla="*/ 6088460 w 8191242"/>
              <a:gd name="connsiteY10409" fmla="*/ 1173137 h 5359243"/>
              <a:gd name="connsiteX10410" fmla="*/ 6112653 w 8191242"/>
              <a:gd name="connsiteY10410" fmla="*/ 1181187 h 5359243"/>
              <a:gd name="connsiteX10411" fmla="*/ 6112653 w 8191242"/>
              <a:gd name="connsiteY10411" fmla="*/ 1165085 h 5359243"/>
              <a:gd name="connsiteX10412" fmla="*/ 5261598 w 8191242"/>
              <a:gd name="connsiteY10412" fmla="*/ 1164861 h 5359243"/>
              <a:gd name="connsiteX10413" fmla="*/ 5274182 w 8191242"/>
              <a:gd name="connsiteY10413" fmla="*/ 1181907 h 5359243"/>
              <a:gd name="connsiteX10414" fmla="*/ 5266438 w 8191242"/>
              <a:gd name="connsiteY10414" fmla="*/ 1189930 h 5359243"/>
              <a:gd name="connsiteX10415" fmla="*/ 5258693 w 8191242"/>
              <a:gd name="connsiteY10415" fmla="*/ 1165864 h 5359243"/>
              <a:gd name="connsiteX10416" fmla="*/ 5243940 w 8191242"/>
              <a:gd name="connsiteY10416" fmla="*/ 1173504 h 5359243"/>
              <a:gd name="connsiteX10417" fmla="*/ 5243203 w 8191242"/>
              <a:gd name="connsiteY10417" fmla="*/ 1165864 h 5359243"/>
              <a:gd name="connsiteX10418" fmla="*/ 5261598 w 8191242"/>
              <a:gd name="connsiteY10418" fmla="*/ 1164861 h 5359243"/>
              <a:gd name="connsiteX10419" fmla="*/ 5862663 w 8191242"/>
              <a:gd name="connsiteY10419" fmla="*/ 1157706 h 5359243"/>
              <a:gd name="connsiteX10420" fmla="*/ 5856614 w 8191242"/>
              <a:gd name="connsiteY10420" fmla="*/ 1162739 h 5359243"/>
              <a:gd name="connsiteX10421" fmla="*/ 5862069 w 8191242"/>
              <a:gd name="connsiteY10421" fmla="*/ 1172726 h 5359243"/>
              <a:gd name="connsiteX10422" fmla="*/ 5864305 w 8191242"/>
              <a:gd name="connsiteY10422" fmla="*/ 1173280 h 5359243"/>
              <a:gd name="connsiteX10423" fmla="*/ 5773957 w 8191242"/>
              <a:gd name="connsiteY10423" fmla="*/ 1157706 h 5359243"/>
              <a:gd name="connsiteX10424" fmla="*/ 5765893 w 8191242"/>
              <a:gd name="connsiteY10424" fmla="*/ 1181862 h 5359243"/>
              <a:gd name="connsiteX10425" fmla="*/ 5765261 w 8191242"/>
              <a:gd name="connsiteY10425" fmla="*/ 1190066 h 5359243"/>
              <a:gd name="connsiteX10426" fmla="*/ 5778820 w 8191242"/>
              <a:gd name="connsiteY10426" fmla="*/ 1185217 h 5359243"/>
              <a:gd name="connsiteX10427" fmla="*/ 5276120 w 8191242"/>
              <a:gd name="connsiteY10427" fmla="*/ 1156487 h 5359243"/>
              <a:gd name="connsiteX10428" fmla="*/ 5289672 w 8191242"/>
              <a:gd name="connsiteY10428" fmla="*/ 1158617 h 5359243"/>
              <a:gd name="connsiteX10429" fmla="*/ 5289672 w 8191242"/>
              <a:gd name="connsiteY10429" fmla="*/ 1184175 h 5359243"/>
              <a:gd name="connsiteX10430" fmla="*/ 5274182 w 8191242"/>
              <a:gd name="connsiteY10430" fmla="*/ 1167137 h 5359243"/>
              <a:gd name="connsiteX10431" fmla="*/ 5276120 w 8191242"/>
              <a:gd name="connsiteY10431" fmla="*/ 1156487 h 5359243"/>
              <a:gd name="connsiteX10432" fmla="*/ 6017472 w 8191242"/>
              <a:gd name="connsiteY10432" fmla="*/ 1151774 h 5359243"/>
              <a:gd name="connsiteX10433" fmla="*/ 6004346 w 8191242"/>
              <a:gd name="connsiteY10433" fmla="*/ 1157818 h 5359243"/>
              <a:gd name="connsiteX10434" fmla="*/ 6006343 w 8191242"/>
              <a:gd name="connsiteY10434" fmla="*/ 1164985 h 5359243"/>
              <a:gd name="connsiteX10435" fmla="*/ 6018695 w 8191242"/>
              <a:gd name="connsiteY10435" fmla="*/ 1163237 h 5359243"/>
              <a:gd name="connsiteX10436" fmla="*/ 5309035 w 8191242"/>
              <a:gd name="connsiteY10436" fmla="*/ 1150098 h 5359243"/>
              <a:gd name="connsiteX10437" fmla="*/ 5332270 w 8191242"/>
              <a:gd name="connsiteY10437" fmla="*/ 1184951 h 5359243"/>
              <a:gd name="connsiteX10438" fmla="*/ 5316780 w 8191242"/>
              <a:gd name="connsiteY10438" fmla="*/ 1184951 h 5359243"/>
              <a:gd name="connsiteX10439" fmla="*/ 5309035 w 8191242"/>
              <a:gd name="connsiteY10439" fmla="*/ 1150098 h 5359243"/>
              <a:gd name="connsiteX10440" fmla="*/ 6469835 w 8191242"/>
              <a:gd name="connsiteY10440" fmla="*/ 1143715 h 5359243"/>
              <a:gd name="connsiteX10441" fmla="*/ 6467814 w 8191242"/>
              <a:gd name="connsiteY10441" fmla="*/ 1155804 h 5359243"/>
              <a:gd name="connsiteX10442" fmla="*/ 6454204 w 8191242"/>
              <a:gd name="connsiteY10442" fmla="*/ 1167442 h 5359243"/>
              <a:gd name="connsiteX10443" fmla="*/ 6477348 w 8191242"/>
              <a:gd name="connsiteY10443" fmla="*/ 1166203 h 5359243"/>
              <a:gd name="connsiteX10444" fmla="*/ 5655051 w 8191242"/>
              <a:gd name="connsiteY10444" fmla="*/ 1141617 h 5359243"/>
              <a:gd name="connsiteX10445" fmla="*/ 5661142 w 8191242"/>
              <a:gd name="connsiteY10445" fmla="*/ 1145582 h 5359243"/>
              <a:gd name="connsiteX10446" fmla="*/ 5660736 w 8191242"/>
              <a:gd name="connsiteY10446" fmla="*/ 1145846 h 5359243"/>
              <a:gd name="connsiteX10447" fmla="*/ 5846534 w 8191242"/>
              <a:gd name="connsiteY10447" fmla="*/ 1141602 h 5359243"/>
              <a:gd name="connsiteX10448" fmla="*/ 5828642 w 8191242"/>
              <a:gd name="connsiteY10448" fmla="*/ 1169281 h 5359243"/>
              <a:gd name="connsiteX10449" fmla="*/ 5822598 w 8191242"/>
              <a:gd name="connsiteY10449" fmla="*/ 1183706 h 5359243"/>
              <a:gd name="connsiteX10450" fmla="*/ 5826374 w 8191242"/>
              <a:gd name="connsiteY10450" fmla="*/ 1185214 h 5359243"/>
              <a:gd name="connsiteX10451" fmla="*/ 5854598 w 8191242"/>
              <a:gd name="connsiteY10451" fmla="*/ 1189239 h 5359243"/>
              <a:gd name="connsiteX10452" fmla="*/ 5855606 w 8191242"/>
              <a:gd name="connsiteY10452" fmla="*/ 1171124 h 5359243"/>
              <a:gd name="connsiteX10453" fmla="*/ 5859448 w 8191242"/>
              <a:gd name="connsiteY10453" fmla="*/ 1172076 h 5359243"/>
              <a:gd name="connsiteX10454" fmla="*/ 5853338 w 8191242"/>
              <a:gd name="connsiteY10454" fmla="*/ 1168778 h 5359243"/>
              <a:gd name="connsiteX10455" fmla="*/ 5846534 w 8191242"/>
              <a:gd name="connsiteY10455" fmla="*/ 1141602 h 5359243"/>
              <a:gd name="connsiteX10456" fmla="*/ 5145910 w 8191242"/>
              <a:gd name="connsiteY10456" fmla="*/ 1135902 h 5359243"/>
              <a:gd name="connsiteX10457" fmla="*/ 5145295 w 8191242"/>
              <a:gd name="connsiteY10457" fmla="*/ 1142561 h 5359243"/>
              <a:gd name="connsiteX10458" fmla="*/ 5144183 w 8191242"/>
              <a:gd name="connsiteY10458" fmla="*/ 1139309 h 5359243"/>
              <a:gd name="connsiteX10459" fmla="*/ 6284043 w 8191242"/>
              <a:gd name="connsiteY10459" fmla="*/ 1135655 h 5359243"/>
              <a:gd name="connsiteX10460" fmla="*/ 6278237 w 8191242"/>
              <a:gd name="connsiteY10460" fmla="*/ 1135908 h 5359243"/>
              <a:gd name="connsiteX10461" fmla="*/ 6279539 w 8191242"/>
              <a:gd name="connsiteY10461" fmla="*/ 1141659 h 5359243"/>
              <a:gd name="connsiteX10462" fmla="*/ 6286603 w 8191242"/>
              <a:gd name="connsiteY10462" fmla="*/ 1140034 h 5359243"/>
              <a:gd name="connsiteX10463" fmla="*/ 5977085 w 8191242"/>
              <a:gd name="connsiteY10463" fmla="*/ 1135655 h 5359243"/>
              <a:gd name="connsiteX10464" fmla="*/ 5973045 w 8191242"/>
              <a:gd name="connsiteY10464" fmla="*/ 1162855 h 5359243"/>
              <a:gd name="connsiteX10465" fmla="*/ 5971702 w 8191242"/>
              <a:gd name="connsiteY10465" fmla="*/ 1169889 h 5359243"/>
              <a:gd name="connsiteX10466" fmla="*/ 5977011 w 8191242"/>
              <a:gd name="connsiteY10466" fmla="*/ 1169137 h 5359243"/>
              <a:gd name="connsiteX10467" fmla="*/ 5977085 w 8191242"/>
              <a:gd name="connsiteY10467" fmla="*/ 1167891 h 5359243"/>
              <a:gd name="connsiteX10468" fmla="*/ 5977796 w 8191242"/>
              <a:gd name="connsiteY10468" fmla="*/ 1169026 h 5359243"/>
              <a:gd name="connsiteX10469" fmla="*/ 5992938 w 8191242"/>
              <a:gd name="connsiteY10469" fmla="*/ 1166883 h 5359243"/>
              <a:gd name="connsiteX10470" fmla="*/ 5990716 w 8191242"/>
              <a:gd name="connsiteY10470" fmla="*/ 1159454 h 5359243"/>
              <a:gd name="connsiteX10471" fmla="*/ 5977085 w 8191242"/>
              <a:gd name="connsiteY10471" fmla="*/ 1135655 h 5359243"/>
              <a:gd name="connsiteX10472" fmla="*/ 5338492 w 8191242"/>
              <a:gd name="connsiteY10472" fmla="*/ 1133551 h 5359243"/>
              <a:gd name="connsiteX10473" fmla="*/ 5370747 w 8191242"/>
              <a:gd name="connsiteY10473" fmla="*/ 1181862 h 5359243"/>
              <a:gd name="connsiteX10474" fmla="*/ 5354618 w 8191242"/>
              <a:gd name="connsiteY10474" fmla="*/ 1189915 h 5359243"/>
              <a:gd name="connsiteX10475" fmla="*/ 5338492 w 8191242"/>
              <a:gd name="connsiteY10475" fmla="*/ 1197967 h 5359243"/>
              <a:gd name="connsiteX10476" fmla="*/ 5338492 w 8191242"/>
              <a:gd name="connsiteY10476" fmla="*/ 1133551 h 5359243"/>
              <a:gd name="connsiteX10477" fmla="*/ 2130780 w 8191242"/>
              <a:gd name="connsiteY10477" fmla="*/ 1132673 h 5359243"/>
              <a:gd name="connsiteX10478" fmla="*/ 2137557 w 8191242"/>
              <a:gd name="connsiteY10478" fmla="*/ 1134609 h 5359243"/>
              <a:gd name="connsiteX10479" fmla="*/ 2137557 w 8191242"/>
              <a:gd name="connsiteY10479" fmla="*/ 1150098 h 5359243"/>
              <a:gd name="connsiteX10480" fmla="*/ 2122068 w 8191242"/>
              <a:gd name="connsiteY10480" fmla="*/ 1150098 h 5359243"/>
              <a:gd name="connsiteX10481" fmla="*/ 2130780 w 8191242"/>
              <a:gd name="connsiteY10481" fmla="*/ 1132673 h 5359243"/>
              <a:gd name="connsiteX10482" fmla="*/ 6292119 w 8191242"/>
              <a:gd name="connsiteY10482" fmla="*/ 1127598 h 5359243"/>
              <a:gd name="connsiteX10483" fmla="*/ 6293481 w 8191242"/>
              <a:gd name="connsiteY10483" fmla="*/ 1138452 h 5359243"/>
              <a:gd name="connsiteX10484" fmla="*/ 6302068 w 8191242"/>
              <a:gd name="connsiteY10484" fmla="*/ 1136477 h 5359243"/>
              <a:gd name="connsiteX10485" fmla="*/ 6211343 w 8191242"/>
              <a:gd name="connsiteY10485" fmla="*/ 1127598 h 5359243"/>
              <a:gd name="connsiteX10486" fmla="*/ 6213283 w 8191242"/>
              <a:gd name="connsiteY10486" fmla="*/ 1150327 h 5359243"/>
              <a:gd name="connsiteX10487" fmla="*/ 6213274 w 8191242"/>
              <a:gd name="connsiteY10487" fmla="*/ 1152068 h 5359243"/>
              <a:gd name="connsiteX10488" fmla="*/ 6219378 w 8191242"/>
              <a:gd name="connsiteY10488" fmla="*/ 1151285 h 5359243"/>
              <a:gd name="connsiteX10489" fmla="*/ 6218410 w 8191242"/>
              <a:gd name="connsiteY10489" fmla="*/ 1139685 h 5359243"/>
              <a:gd name="connsiteX10490" fmla="*/ 6211343 w 8191242"/>
              <a:gd name="connsiteY10490" fmla="*/ 1127598 h 5359243"/>
              <a:gd name="connsiteX10491" fmla="*/ 5154140 w 8191242"/>
              <a:gd name="connsiteY10491" fmla="*/ 1126864 h 5359243"/>
              <a:gd name="connsiteX10492" fmla="*/ 5177374 w 8191242"/>
              <a:gd name="connsiteY10492" fmla="*/ 1150098 h 5359243"/>
              <a:gd name="connsiteX10493" fmla="*/ 5169630 w 8191242"/>
              <a:gd name="connsiteY10493" fmla="*/ 1173333 h 5359243"/>
              <a:gd name="connsiteX10494" fmla="*/ 5154140 w 8191242"/>
              <a:gd name="connsiteY10494" fmla="*/ 1126864 h 5359243"/>
              <a:gd name="connsiteX10495" fmla="*/ 1483123 w 8191242"/>
              <a:gd name="connsiteY10495" fmla="*/ 1126864 h 5359243"/>
              <a:gd name="connsiteX10496" fmla="*/ 1483123 w 8191242"/>
              <a:gd name="connsiteY10496" fmla="*/ 1126864 h 5359243"/>
              <a:gd name="connsiteX10497" fmla="*/ 4910610 w 8191242"/>
              <a:gd name="connsiteY10497" fmla="*/ 1125217 h 5359243"/>
              <a:gd name="connsiteX10498" fmla="*/ 4911089 w 8191242"/>
              <a:gd name="connsiteY10498" fmla="*/ 1125498 h 5359243"/>
              <a:gd name="connsiteX10499" fmla="*/ 4911058 w 8191242"/>
              <a:gd name="connsiteY10499" fmla="*/ 1125876 h 5359243"/>
              <a:gd name="connsiteX10500" fmla="*/ 5723985 w 8191242"/>
              <a:gd name="connsiteY10500" fmla="*/ 1122992 h 5359243"/>
              <a:gd name="connsiteX10501" fmla="*/ 5727253 w 8191242"/>
              <a:gd name="connsiteY10501" fmla="*/ 1157843 h 5359243"/>
              <a:gd name="connsiteX10502" fmla="*/ 5711763 w 8191242"/>
              <a:gd name="connsiteY10502" fmla="*/ 1142354 h 5359243"/>
              <a:gd name="connsiteX10503" fmla="*/ 5719507 w 8191242"/>
              <a:gd name="connsiteY10503" fmla="*/ 1126864 h 5359243"/>
              <a:gd name="connsiteX10504" fmla="*/ 5723985 w 8191242"/>
              <a:gd name="connsiteY10504" fmla="*/ 1122992 h 5359243"/>
              <a:gd name="connsiteX10505" fmla="*/ 6017472 w 8191242"/>
              <a:gd name="connsiteY10505" fmla="*/ 1119539 h 5359243"/>
              <a:gd name="connsiteX10506" fmla="*/ 6020502 w 8191242"/>
              <a:gd name="connsiteY10506" fmla="*/ 1149760 h 5359243"/>
              <a:gd name="connsiteX10507" fmla="*/ 6028124 w 8191242"/>
              <a:gd name="connsiteY10507" fmla="*/ 1161925 h 5359243"/>
              <a:gd name="connsiteX10508" fmla="*/ 6056455 w 8191242"/>
              <a:gd name="connsiteY10508" fmla="*/ 1158478 h 5359243"/>
              <a:gd name="connsiteX10509" fmla="*/ 6052814 w 8191242"/>
              <a:gd name="connsiteY10509" fmla="*/ 1151773 h 5359243"/>
              <a:gd name="connsiteX10510" fmla="*/ 6033630 w 8191242"/>
              <a:gd name="connsiteY10510" fmla="*/ 1151774 h 5359243"/>
              <a:gd name="connsiteX10511" fmla="*/ 6017472 w 8191242"/>
              <a:gd name="connsiteY10511" fmla="*/ 1119539 h 5359243"/>
              <a:gd name="connsiteX10512" fmla="*/ 5057332 w 8191242"/>
              <a:gd name="connsiteY10512" fmla="*/ 1119120 h 5359243"/>
              <a:gd name="connsiteX10513" fmla="*/ 5065076 w 8191242"/>
              <a:gd name="connsiteY10513" fmla="*/ 1157843 h 5359243"/>
              <a:gd name="connsiteX10514" fmla="*/ 5041843 w 8191242"/>
              <a:gd name="connsiteY10514" fmla="*/ 1126864 h 5359243"/>
              <a:gd name="connsiteX10515" fmla="*/ 5057332 w 8191242"/>
              <a:gd name="connsiteY10515" fmla="*/ 1119120 h 5359243"/>
              <a:gd name="connsiteX10516" fmla="*/ 5622575 w 8191242"/>
              <a:gd name="connsiteY10516" fmla="*/ 1117832 h 5359243"/>
              <a:gd name="connsiteX10517" fmla="*/ 5620382 w 8191242"/>
              <a:gd name="connsiteY10517" fmla="*/ 1120687 h 5359243"/>
              <a:gd name="connsiteX10518" fmla="*/ 5624040 w 8191242"/>
              <a:gd name="connsiteY10518" fmla="*/ 1119613 h 5359243"/>
              <a:gd name="connsiteX10519" fmla="*/ 6231284 w 8191242"/>
              <a:gd name="connsiteY10519" fmla="*/ 1115635 h 5359243"/>
              <a:gd name="connsiteX10520" fmla="*/ 6219419 w 8191242"/>
              <a:gd name="connsiteY10520" fmla="*/ 1119539 h 5359243"/>
              <a:gd name="connsiteX10521" fmla="*/ 6243653 w 8191242"/>
              <a:gd name="connsiteY10521" fmla="*/ 1135655 h 5359243"/>
              <a:gd name="connsiteX10522" fmla="*/ 6234864 w 8191242"/>
              <a:gd name="connsiteY10522" fmla="*/ 1149296 h 5359243"/>
              <a:gd name="connsiteX10523" fmla="*/ 6249887 w 8191242"/>
              <a:gd name="connsiteY10523" fmla="*/ 1147367 h 5359243"/>
              <a:gd name="connsiteX10524" fmla="*/ 6248956 w 8191242"/>
              <a:gd name="connsiteY10524" fmla="*/ 1141070 h 5359243"/>
              <a:gd name="connsiteX10525" fmla="*/ 6231284 w 8191242"/>
              <a:gd name="connsiteY10525" fmla="*/ 1115635 h 5359243"/>
              <a:gd name="connsiteX10526" fmla="*/ 6251732 w 8191242"/>
              <a:gd name="connsiteY10526" fmla="*/ 1111480 h 5359243"/>
              <a:gd name="connsiteX10527" fmla="*/ 6254761 w 8191242"/>
              <a:gd name="connsiteY10527" fmla="*/ 1138679 h 5359243"/>
              <a:gd name="connsiteX10528" fmla="*/ 6256430 w 8191242"/>
              <a:gd name="connsiteY10528" fmla="*/ 1146527 h 5359243"/>
              <a:gd name="connsiteX10529" fmla="*/ 6260832 w 8191242"/>
              <a:gd name="connsiteY10529" fmla="*/ 1145961 h 5359243"/>
              <a:gd name="connsiteX10530" fmla="*/ 6271626 w 8191242"/>
              <a:gd name="connsiteY10530" fmla="*/ 1143478 h 5359243"/>
              <a:gd name="connsiteX10531" fmla="*/ 6263848 w 8191242"/>
              <a:gd name="connsiteY10531" fmla="*/ 1128605 h 5359243"/>
              <a:gd name="connsiteX10532" fmla="*/ 6251732 w 8191242"/>
              <a:gd name="connsiteY10532" fmla="*/ 1111480 h 5359243"/>
              <a:gd name="connsiteX10533" fmla="*/ 6146719 w 8191242"/>
              <a:gd name="connsiteY10533" fmla="*/ 1111480 h 5359243"/>
              <a:gd name="connsiteX10534" fmla="*/ 6147729 w 8191242"/>
              <a:gd name="connsiteY10534" fmla="*/ 1131627 h 5359243"/>
              <a:gd name="connsiteX10535" fmla="*/ 6151625 w 8191242"/>
              <a:gd name="connsiteY10535" fmla="*/ 1142732 h 5359243"/>
              <a:gd name="connsiteX10536" fmla="*/ 6161037 w 8191242"/>
              <a:gd name="connsiteY10536" fmla="*/ 1140928 h 5359243"/>
              <a:gd name="connsiteX10537" fmla="*/ 6175089 w 8191242"/>
              <a:gd name="connsiteY10537" fmla="*/ 1145472 h 5359243"/>
              <a:gd name="connsiteX10538" fmla="*/ 6176881 w 8191242"/>
              <a:gd name="connsiteY10538" fmla="*/ 1142354 h 5359243"/>
              <a:gd name="connsiteX10539" fmla="*/ 6177001 w 8191242"/>
              <a:gd name="connsiteY10539" fmla="*/ 1146091 h 5359243"/>
              <a:gd name="connsiteX10540" fmla="*/ 6187545 w 8191242"/>
              <a:gd name="connsiteY10540" fmla="*/ 1149500 h 5359243"/>
              <a:gd name="connsiteX10541" fmla="*/ 6193217 w 8191242"/>
              <a:gd name="connsiteY10541" fmla="*/ 1150089 h 5359243"/>
              <a:gd name="connsiteX10542" fmla="*/ 6188119 w 8191242"/>
              <a:gd name="connsiteY10542" fmla="*/ 1145730 h 5359243"/>
              <a:gd name="connsiteX10543" fmla="*/ 6179032 w 8191242"/>
              <a:gd name="connsiteY10543" fmla="*/ 1127598 h 5359243"/>
              <a:gd name="connsiteX10544" fmla="*/ 6170953 w 8191242"/>
              <a:gd name="connsiteY10544" fmla="*/ 1143715 h 5359243"/>
              <a:gd name="connsiteX10545" fmla="*/ 6162874 w 8191242"/>
              <a:gd name="connsiteY10545" fmla="*/ 1111480 h 5359243"/>
              <a:gd name="connsiteX10546" fmla="*/ 6154798 w 8191242"/>
              <a:gd name="connsiteY10546" fmla="*/ 1135655 h 5359243"/>
              <a:gd name="connsiteX10547" fmla="*/ 6154798 w 8191242"/>
              <a:gd name="connsiteY10547" fmla="*/ 1127598 h 5359243"/>
              <a:gd name="connsiteX10548" fmla="*/ 6146719 w 8191242"/>
              <a:gd name="connsiteY10548" fmla="*/ 1111480 h 5359243"/>
              <a:gd name="connsiteX10549" fmla="*/ 6098252 w 8191242"/>
              <a:gd name="connsiteY10549" fmla="*/ 1111480 h 5359243"/>
              <a:gd name="connsiteX10550" fmla="*/ 6106331 w 8191242"/>
              <a:gd name="connsiteY10550" fmla="*/ 1127598 h 5359243"/>
              <a:gd name="connsiteX10551" fmla="*/ 6074018 w 8191242"/>
              <a:gd name="connsiteY10551" fmla="*/ 1127598 h 5359243"/>
              <a:gd name="connsiteX10552" fmla="*/ 6082097 w 8191242"/>
              <a:gd name="connsiteY10552" fmla="*/ 1143715 h 5359243"/>
              <a:gd name="connsiteX10553" fmla="*/ 6065941 w 8191242"/>
              <a:gd name="connsiteY10553" fmla="*/ 1135655 h 5359243"/>
              <a:gd name="connsiteX10554" fmla="*/ 6057862 w 8191242"/>
              <a:gd name="connsiteY10554" fmla="*/ 1151774 h 5359243"/>
              <a:gd name="connsiteX10555" fmla="*/ 6063946 w 8191242"/>
              <a:gd name="connsiteY10555" fmla="*/ 1157566 h 5359243"/>
              <a:gd name="connsiteX10556" fmla="*/ 6076375 w 8191242"/>
              <a:gd name="connsiteY10556" fmla="*/ 1156054 h 5359243"/>
              <a:gd name="connsiteX10557" fmla="*/ 6082097 w 8191242"/>
              <a:gd name="connsiteY10557" fmla="*/ 1151774 h 5359243"/>
              <a:gd name="connsiteX10558" fmla="*/ 6080849 w 8191242"/>
              <a:gd name="connsiteY10558" fmla="*/ 1155510 h 5359243"/>
              <a:gd name="connsiteX10559" fmla="*/ 6092114 w 8191242"/>
              <a:gd name="connsiteY10559" fmla="*/ 1154139 h 5359243"/>
              <a:gd name="connsiteX10560" fmla="*/ 6144110 w 8191242"/>
              <a:gd name="connsiteY10560" fmla="*/ 1144173 h 5359243"/>
              <a:gd name="connsiteX10561" fmla="*/ 6142680 w 8191242"/>
              <a:gd name="connsiteY10561" fmla="*/ 1141701 h 5359243"/>
              <a:gd name="connsiteX10562" fmla="*/ 6130563 w 8191242"/>
              <a:gd name="connsiteY10562" fmla="*/ 1143715 h 5359243"/>
              <a:gd name="connsiteX10563" fmla="*/ 6098252 w 8191242"/>
              <a:gd name="connsiteY10563" fmla="*/ 1111480 h 5359243"/>
              <a:gd name="connsiteX10564" fmla="*/ 5007543 w 8191242"/>
              <a:gd name="connsiteY10564" fmla="*/ 1111375 h 5359243"/>
              <a:gd name="connsiteX10565" fmla="*/ 5040735 w 8191242"/>
              <a:gd name="connsiteY10565" fmla="*/ 1135665 h 5359243"/>
              <a:gd name="connsiteX10566" fmla="*/ 5049033 w 8191242"/>
              <a:gd name="connsiteY10566" fmla="*/ 1151860 h 5359243"/>
              <a:gd name="connsiteX10567" fmla="*/ 5040735 w 8191242"/>
              <a:gd name="connsiteY10567" fmla="*/ 1168051 h 5359243"/>
              <a:gd name="connsiteX10568" fmla="*/ 5049033 w 8191242"/>
              <a:gd name="connsiteY10568" fmla="*/ 1200440 h 5359243"/>
              <a:gd name="connsiteX10569" fmla="*/ 5015840 w 8191242"/>
              <a:gd name="connsiteY10569" fmla="*/ 1168051 h 5359243"/>
              <a:gd name="connsiteX10570" fmla="*/ 4999245 w 8191242"/>
              <a:gd name="connsiteY10570" fmla="*/ 1143762 h 5359243"/>
              <a:gd name="connsiteX10571" fmla="*/ 5024138 w 8191242"/>
              <a:gd name="connsiteY10571" fmla="*/ 1151860 h 5359243"/>
              <a:gd name="connsiteX10572" fmla="*/ 5007543 w 8191242"/>
              <a:gd name="connsiteY10572" fmla="*/ 1111375 h 5359243"/>
              <a:gd name="connsiteX10573" fmla="*/ 4952776 w 8191242"/>
              <a:gd name="connsiteY10573" fmla="*/ 1111375 h 5359243"/>
              <a:gd name="connsiteX10574" fmla="*/ 4976011 w 8191242"/>
              <a:gd name="connsiteY10574" fmla="*/ 1111375 h 5359243"/>
              <a:gd name="connsiteX10575" fmla="*/ 4983755 w 8191242"/>
              <a:gd name="connsiteY10575" fmla="*/ 1176431 h 5359243"/>
              <a:gd name="connsiteX10576" fmla="*/ 4999245 w 8191242"/>
              <a:gd name="connsiteY10576" fmla="*/ 1160168 h 5359243"/>
              <a:gd name="connsiteX10577" fmla="*/ 5006990 w 8191242"/>
              <a:gd name="connsiteY10577" fmla="*/ 1176431 h 5359243"/>
              <a:gd name="connsiteX10578" fmla="*/ 5006705 w 8191242"/>
              <a:gd name="connsiteY10578" fmla="*/ 1176729 h 5359243"/>
              <a:gd name="connsiteX10579" fmla="*/ 5009202 w 8191242"/>
              <a:gd name="connsiteY10579" fmla="*/ 1175164 h 5359243"/>
              <a:gd name="connsiteX10580" fmla="*/ 5000904 w 8191242"/>
              <a:gd name="connsiteY10580" fmla="*/ 1191515 h 5359243"/>
              <a:gd name="connsiteX10581" fmla="*/ 5034097 w 8191242"/>
              <a:gd name="connsiteY10581" fmla="*/ 1191515 h 5359243"/>
              <a:gd name="connsiteX10582" fmla="*/ 5034097 w 8191242"/>
              <a:gd name="connsiteY10582" fmla="*/ 1224216 h 5359243"/>
              <a:gd name="connsiteX10583" fmla="*/ 5025799 w 8191242"/>
              <a:gd name="connsiteY10583" fmla="*/ 1207866 h 5359243"/>
              <a:gd name="connsiteX10584" fmla="*/ 5009202 w 8191242"/>
              <a:gd name="connsiteY10584" fmla="*/ 1199689 h 5359243"/>
              <a:gd name="connsiteX10585" fmla="*/ 5006092 w 8191242"/>
              <a:gd name="connsiteY10585" fmla="*/ 1211951 h 5359243"/>
              <a:gd name="connsiteX10586" fmla="*/ 5006436 w 8191242"/>
              <a:gd name="connsiteY10586" fmla="*/ 1213315 h 5359243"/>
              <a:gd name="connsiteX10587" fmla="*/ 5000904 w 8191242"/>
              <a:gd name="connsiteY10587" fmla="*/ 1207866 h 5359243"/>
              <a:gd name="connsiteX10588" fmla="*/ 4992605 w 8191242"/>
              <a:gd name="connsiteY10588" fmla="*/ 1183338 h 5359243"/>
              <a:gd name="connsiteX10589" fmla="*/ 4997407 w 8191242"/>
              <a:gd name="connsiteY10589" fmla="*/ 1182393 h 5359243"/>
              <a:gd name="connsiteX10590" fmla="*/ 4993437 w 8191242"/>
              <a:gd name="connsiteY10590" fmla="*/ 1177701 h 5359243"/>
              <a:gd name="connsiteX10591" fmla="*/ 4976011 w 8191242"/>
              <a:gd name="connsiteY10591" fmla="*/ 1184563 h 5359243"/>
              <a:gd name="connsiteX10592" fmla="*/ 4968266 w 8191242"/>
              <a:gd name="connsiteY10592" fmla="*/ 1127638 h 5359243"/>
              <a:gd name="connsiteX10593" fmla="*/ 4968266 w 8191242"/>
              <a:gd name="connsiteY10593" fmla="*/ 1152035 h 5359243"/>
              <a:gd name="connsiteX10594" fmla="*/ 4952776 w 8191242"/>
              <a:gd name="connsiteY10594" fmla="*/ 1143902 h 5359243"/>
              <a:gd name="connsiteX10595" fmla="*/ 4952776 w 8191242"/>
              <a:gd name="connsiteY10595" fmla="*/ 1111375 h 5359243"/>
              <a:gd name="connsiteX10596" fmla="*/ 4840478 w 8191242"/>
              <a:gd name="connsiteY10596" fmla="*/ 1111375 h 5359243"/>
              <a:gd name="connsiteX10597" fmla="*/ 4831958 w 8191242"/>
              <a:gd name="connsiteY10597" fmla="*/ 1150098 h 5359243"/>
              <a:gd name="connsiteX10598" fmla="*/ 4814919 w 8191242"/>
              <a:gd name="connsiteY10598" fmla="*/ 1157843 h 5359243"/>
              <a:gd name="connsiteX10599" fmla="*/ 4814919 w 8191242"/>
              <a:gd name="connsiteY10599" fmla="*/ 1126864 h 5359243"/>
              <a:gd name="connsiteX10600" fmla="*/ 4831958 w 8191242"/>
              <a:gd name="connsiteY10600" fmla="*/ 1134609 h 5359243"/>
              <a:gd name="connsiteX10601" fmla="*/ 4814919 w 8191242"/>
              <a:gd name="connsiteY10601" fmla="*/ 1119120 h 5359243"/>
              <a:gd name="connsiteX10602" fmla="*/ 4840478 w 8191242"/>
              <a:gd name="connsiteY10602" fmla="*/ 1111375 h 5359243"/>
              <a:gd name="connsiteX10603" fmla="*/ 5606334 w 8191242"/>
              <a:gd name="connsiteY10603" fmla="*/ 1109901 h 5359243"/>
              <a:gd name="connsiteX10604" fmla="*/ 5598216 w 8191242"/>
              <a:gd name="connsiteY10604" fmla="*/ 1117832 h 5359243"/>
              <a:gd name="connsiteX10605" fmla="*/ 5608791 w 8191242"/>
              <a:gd name="connsiteY10605" fmla="*/ 1127421 h 5359243"/>
              <a:gd name="connsiteX10606" fmla="*/ 5612346 w 8191242"/>
              <a:gd name="connsiteY10606" fmla="*/ 1124576 h 5359243"/>
              <a:gd name="connsiteX10607" fmla="*/ 5695937 w 8191242"/>
              <a:gd name="connsiteY10607" fmla="*/ 1108450 h 5359243"/>
              <a:gd name="connsiteX10608" fmla="*/ 5695217 w 8191242"/>
              <a:gd name="connsiteY10608" fmla="*/ 1108895 h 5359243"/>
              <a:gd name="connsiteX10609" fmla="*/ 5695652 w 8191242"/>
              <a:gd name="connsiteY10609" fmla="*/ 1109901 h 5359243"/>
              <a:gd name="connsiteX10610" fmla="*/ 5106123 w 8191242"/>
              <a:gd name="connsiteY10610" fmla="*/ 1103952 h 5359243"/>
              <a:gd name="connsiteX10611" fmla="*/ 5123161 w 8191242"/>
              <a:gd name="connsiteY10611" fmla="*/ 1168493 h 5359243"/>
              <a:gd name="connsiteX10612" fmla="*/ 5120067 w 8191242"/>
              <a:gd name="connsiteY10612" fmla="*/ 1174769 h 5359243"/>
              <a:gd name="connsiteX10613" fmla="*/ 5135669 w 8191242"/>
              <a:gd name="connsiteY10613" fmla="*/ 1171292 h 5359243"/>
              <a:gd name="connsiteX10614" fmla="*/ 5148765 w 8191242"/>
              <a:gd name="connsiteY10614" fmla="*/ 1163055 h 5359243"/>
              <a:gd name="connsiteX10615" fmla="*/ 5143854 w 8191242"/>
              <a:gd name="connsiteY10615" fmla="*/ 1158214 h 5359243"/>
              <a:gd name="connsiteX10616" fmla="*/ 5145295 w 8191242"/>
              <a:gd name="connsiteY10616" fmla="*/ 1142561 h 5359243"/>
              <a:gd name="connsiteX10617" fmla="*/ 5151692 w 8191242"/>
              <a:gd name="connsiteY10617" fmla="*/ 1161215 h 5359243"/>
              <a:gd name="connsiteX10618" fmla="*/ 5154140 w 8191242"/>
              <a:gd name="connsiteY10618" fmla="*/ 1159674 h 5359243"/>
              <a:gd name="connsiteX10619" fmla="*/ 5152229 w 8191242"/>
              <a:gd name="connsiteY10619" fmla="*/ 1162780 h 5359243"/>
              <a:gd name="connsiteX10620" fmla="*/ 5154140 w 8191242"/>
              <a:gd name="connsiteY10620" fmla="*/ 1168354 h 5359243"/>
              <a:gd name="connsiteX10621" fmla="*/ 5150815 w 8191242"/>
              <a:gd name="connsiteY10621" fmla="*/ 1165077 h 5359243"/>
              <a:gd name="connsiteX10622" fmla="*/ 5143640 w 8191242"/>
              <a:gd name="connsiteY10622" fmla="*/ 1176737 h 5359243"/>
              <a:gd name="connsiteX10623" fmla="*/ 5118716 w 8191242"/>
              <a:gd name="connsiteY10623" fmla="*/ 1185813 h 5359243"/>
              <a:gd name="connsiteX10624" fmla="*/ 5115346 w 8191242"/>
              <a:gd name="connsiteY10624" fmla="*/ 1186685 h 5359243"/>
              <a:gd name="connsiteX10625" fmla="*/ 5114641 w 8191242"/>
              <a:gd name="connsiteY10625" fmla="*/ 1192696 h 5359243"/>
              <a:gd name="connsiteX10626" fmla="*/ 5109434 w 8191242"/>
              <a:gd name="connsiteY10626" fmla="*/ 1188214 h 5359243"/>
              <a:gd name="connsiteX10627" fmla="*/ 5094786 w 8191242"/>
              <a:gd name="connsiteY10627" fmla="*/ 1192002 h 5359243"/>
              <a:gd name="connsiteX10628" fmla="*/ 5096658 w 8191242"/>
              <a:gd name="connsiteY10628" fmla="*/ 1195237 h 5359243"/>
              <a:gd name="connsiteX10629" fmla="*/ 5103798 w 8191242"/>
              <a:gd name="connsiteY10629" fmla="*/ 1215930 h 5359243"/>
              <a:gd name="connsiteX10630" fmla="*/ 5089542 w 8191242"/>
              <a:gd name="connsiteY10630" fmla="*/ 1193359 h 5359243"/>
              <a:gd name="connsiteX10631" fmla="*/ 5089238 w 8191242"/>
              <a:gd name="connsiteY10631" fmla="*/ 1193437 h 5359243"/>
              <a:gd name="connsiteX10632" fmla="*/ 5065074 w 8191242"/>
              <a:gd name="connsiteY10632" fmla="*/ 1206143 h 5359243"/>
              <a:gd name="connsiteX10633" fmla="*/ 5083545 w 8191242"/>
              <a:gd name="connsiteY10633" fmla="*/ 1185814 h 5359243"/>
              <a:gd name="connsiteX10634" fmla="*/ 5084562 w 8191242"/>
              <a:gd name="connsiteY10634" fmla="*/ 1185473 h 5359243"/>
              <a:gd name="connsiteX10635" fmla="*/ 5084436 w 8191242"/>
              <a:gd name="connsiteY10635" fmla="*/ 1185273 h 5359243"/>
              <a:gd name="connsiteX10636" fmla="*/ 5065074 w 8191242"/>
              <a:gd name="connsiteY10636" fmla="*/ 1142354 h 5359243"/>
              <a:gd name="connsiteX10637" fmla="*/ 5087340 w 8191242"/>
              <a:gd name="connsiteY10637" fmla="*/ 1179142 h 5359243"/>
              <a:gd name="connsiteX10638" fmla="*/ 5089961 w 8191242"/>
              <a:gd name="connsiteY10638" fmla="*/ 1183668 h 5359243"/>
              <a:gd name="connsiteX10639" fmla="*/ 5102199 w 8191242"/>
              <a:gd name="connsiteY10639" fmla="*/ 1179577 h 5359243"/>
              <a:gd name="connsiteX10640" fmla="*/ 5097602 w 8191242"/>
              <a:gd name="connsiteY10640" fmla="*/ 1160427 h 5359243"/>
              <a:gd name="connsiteX10641" fmla="*/ 5106121 w 8191242"/>
              <a:gd name="connsiteY10641" fmla="*/ 1168493 h 5359243"/>
              <a:gd name="connsiteX10642" fmla="*/ 5114143 w 8191242"/>
              <a:gd name="connsiteY10642" fmla="*/ 1176089 h 5359243"/>
              <a:gd name="connsiteX10643" fmla="*/ 5114680 w 8191242"/>
              <a:gd name="connsiteY10643" fmla="*/ 1175969 h 5359243"/>
              <a:gd name="connsiteX10644" fmla="*/ 5115306 w 8191242"/>
              <a:gd name="connsiteY10644" fmla="*/ 1166602 h 5359243"/>
              <a:gd name="connsiteX10645" fmla="*/ 5080563 w 8191242"/>
              <a:gd name="connsiteY10645" fmla="*/ 1120088 h 5359243"/>
              <a:gd name="connsiteX10646" fmla="*/ 5106123 w 8191242"/>
              <a:gd name="connsiteY10646" fmla="*/ 1103952 h 5359243"/>
              <a:gd name="connsiteX10647" fmla="*/ 5704590 w 8191242"/>
              <a:gd name="connsiteY10647" fmla="*/ 1103087 h 5359243"/>
              <a:gd name="connsiteX10648" fmla="*/ 5701879 w 8191242"/>
              <a:gd name="connsiteY10648" fmla="*/ 1104768 h 5359243"/>
              <a:gd name="connsiteX10649" fmla="*/ 5703769 w 8191242"/>
              <a:gd name="connsiteY10649" fmla="*/ 1109901 h 5359243"/>
              <a:gd name="connsiteX10650" fmla="*/ 5675606 w 8191242"/>
              <a:gd name="connsiteY10650" fmla="*/ 1103087 h 5359243"/>
              <a:gd name="connsiteX10651" fmla="*/ 5665202 w 8191242"/>
              <a:gd name="connsiteY10651" fmla="*/ 1104946 h 5359243"/>
              <a:gd name="connsiteX10652" fmla="*/ 5658415 w 8191242"/>
              <a:gd name="connsiteY10652" fmla="*/ 1110773 h 5359243"/>
              <a:gd name="connsiteX10653" fmla="*/ 5678964 w 8191242"/>
              <a:gd name="connsiteY10653" fmla="*/ 1107103 h 5359243"/>
              <a:gd name="connsiteX10654" fmla="*/ 5655051 w 8191242"/>
              <a:gd name="connsiteY10654" fmla="*/ 1101971 h 5359243"/>
              <a:gd name="connsiteX10655" fmla="*/ 5644268 w 8191242"/>
              <a:gd name="connsiteY10655" fmla="*/ 1107794 h 5359243"/>
              <a:gd name="connsiteX10656" fmla="*/ 5638411 w 8191242"/>
              <a:gd name="connsiteY10656" fmla="*/ 1115393 h 5359243"/>
              <a:gd name="connsiteX10657" fmla="*/ 5647506 w 8191242"/>
              <a:gd name="connsiteY10657" fmla="*/ 1112722 h 5359243"/>
              <a:gd name="connsiteX10658" fmla="*/ 5657400 w 8191242"/>
              <a:gd name="connsiteY10658" fmla="*/ 1110954 h 5359243"/>
              <a:gd name="connsiteX10659" fmla="*/ 5655781 w 8191242"/>
              <a:gd name="connsiteY10659" fmla="*/ 1109823 h 5359243"/>
              <a:gd name="connsiteX10660" fmla="*/ 5655051 w 8191242"/>
              <a:gd name="connsiteY10660" fmla="*/ 1101971 h 5359243"/>
              <a:gd name="connsiteX10661" fmla="*/ 4894960 w 8191242"/>
              <a:gd name="connsiteY10661" fmla="*/ 1093292 h 5359243"/>
              <a:gd name="connsiteX10662" fmla="*/ 4908064 w 8191242"/>
              <a:gd name="connsiteY10662" fmla="*/ 1121472 h 5359243"/>
              <a:gd name="connsiteX10663" fmla="*/ 4910610 w 8191242"/>
              <a:gd name="connsiteY10663" fmla="*/ 1125217 h 5359243"/>
              <a:gd name="connsiteX10664" fmla="*/ 4893953 w 8191242"/>
              <a:gd name="connsiteY10664" fmla="*/ 1115434 h 5359243"/>
              <a:gd name="connsiteX10665" fmla="*/ 4894960 w 8191242"/>
              <a:gd name="connsiteY10665" fmla="*/ 1093292 h 5359243"/>
              <a:gd name="connsiteX10666" fmla="*/ 5696665 w 8191242"/>
              <a:gd name="connsiteY10666" fmla="*/ 1089088 h 5359243"/>
              <a:gd name="connsiteX10667" fmla="*/ 5697110 w 8191242"/>
              <a:gd name="connsiteY10667" fmla="*/ 1091809 h 5359243"/>
              <a:gd name="connsiteX10668" fmla="*/ 5696792 w 8191242"/>
              <a:gd name="connsiteY10668" fmla="*/ 1090945 h 5359243"/>
              <a:gd name="connsiteX10669" fmla="*/ 5696665 w 8191242"/>
              <a:gd name="connsiteY10669" fmla="*/ 1089088 h 5359243"/>
              <a:gd name="connsiteX10670" fmla="*/ 5363248 w 8191242"/>
              <a:gd name="connsiteY10670" fmla="*/ 1088141 h 5359243"/>
              <a:gd name="connsiteX10671" fmla="*/ 5370993 w 8191242"/>
              <a:gd name="connsiteY10671" fmla="*/ 1126864 h 5359243"/>
              <a:gd name="connsiteX10672" fmla="*/ 5363248 w 8191242"/>
              <a:gd name="connsiteY10672" fmla="*/ 1088141 h 5359243"/>
              <a:gd name="connsiteX10673" fmla="*/ 6187108 w 8191242"/>
              <a:gd name="connsiteY10673" fmla="*/ 1087303 h 5359243"/>
              <a:gd name="connsiteX10674" fmla="*/ 6195187 w 8191242"/>
              <a:gd name="connsiteY10674" fmla="*/ 1127598 h 5359243"/>
              <a:gd name="connsiteX10675" fmla="*/ 6192157 w 8191242"/>
              <a:gd name="connsiteY10675" fmla="*/ 1136663 h 5359243"/>
              <a:gd name="connsiteX10676" fmla="*/ 6194884 w 8191242"/>
              <a:gd name="connsiteY10676" fmla="*/ 1150263 h 5359243"/>
              <a:gd name="connsiteX10677" fmla="*/ 6209006 w 8191242"/>
              <a:gd name="connsiteY10677" fmla="*/ 1151730 h 5359243"/>
              <a:gd name="connsiteX10678" fmla="*/ 6208312 w 8191242"/>
              <a:gd name="connsiteY10678" fmla="*/ 1149760 h 5359243"/>
              <a:gd name="connsiteX10679" fmla="*/ 6187108 w 8191242"/>
              <a:gd name="connsiteY10679" fmla="*/ 1087303 h 5359243"/>
              <a:gd name="connsiteX10680" fmla="*/ 1638221 w 8191242"/>
              <a:gd name="connsiteY10680" fmla="*/ 1076081 h 5359243"/>
              <a:gd name="connsiteX10681" fmla="*/ 1639736 w 8191242"/>
              <a:gd name="connsiteY10681" fmla="*/ 1082103 h 5359243"/>
              <a:gd name="connsiteX10682" fmla="*/ 1651850 w 8191242"/>
              <a:gd name="connsiteY10682" fmla="*/ 1093377 h 5359243"/>
              <a:gd name="connsiteX10683" fmla="*/ 1646802 w 8191242"/>
              <a:gd name="connsiteY10683" fmla="*/ 1095429 h 5359243"/>
              <a:gd name="connsiteX10684" fmla="*/ 1611467 w 8191242"/>
              <a:gd name="connsiteY10684" fmla="*/ 1109779 h 5359243"/>
              <a:gd name="connsiteX10685" fmla="*/ 1409550 w 8191242"/>
              <a:gd name="connsiteY10685" fmla="*/ 1208183 h 5359243"/>
              <a:gd name="connsiteX10686" fmla="*/ 1635696 w 8191242"/>
              <a:gd name="connsiteY10686" fmla="*/ 1093377 h 5359243"/>
              <a:gd name="connsiteX10687" fmla="*/ 1619544 w 8191242"/>
              <a:gd name="connsiteY10687" fmla="*/ 1093377 h 5359243"/>
              <a:gd name="connsiteX10688" fmla="*/ 1627620 w 8191242"/>
              <a:gd name="connsiteY10688" fmla="*/ 1076978 h 5359243"/>
              <a:gd name="connsiteX10689" fmla="*/ 1638221 w 8191242"/>
              <a:gd name="connsiteY10689" fmla="*/ 1076081 h 5359243"/>
              <a:gd name="connsiteX10690" fmla="*/ 6412665 w 8191242"/>
              <a:gd name="connsiteY10690" fmla="*/ 1070326 h 5359243"/>
              <a:gd name="connsiteX10691" fmla="*/ 6420410 w 8191242"/>
              <a:gd name="connsiteY10691" fmla="*/ 1078847 h 5359243"/>
              <a:gd name="connsiteX10692" fmla="*/ 6412328 w 8191242"/>
              <a:gd name="connsiteY10692" fmla="*/ 1071068 h 5359243"/>
              <a:gd name="connsiteX10693" fmla="*/ 5808574 w 8191242"/>
              <a:gd name="connsiteY10693" fmla="*/ 1068778 h 5359243"/>
              <a:gd name="connsiteX10694" fmla="*/ 5813771 w 8191242"/>
              <a:gd name="connsiteY10694" fmla="*/ 1071593 h 5359243"/>
              <a:gd name="connsiteX10695" fmla="*/ 5813854 w 8191242"/>
              <a:gd name="connsiteY10695" fmla="*/ 1072263 h 5359243"/>
              <a:gd name="connsiteX10696" fmla="*/ 5813854 w 8191242"/>
              <a:gd name="connsiteY10696" fmla="*/ 1071637 h 5359243"/>
              <a:gd name="connsiteX10697" fmla="*/ 5816440 w 8191242"/>
              <a:gd name="connsiteY10697" fmla="*/ 1073037 h 5359243"/>
              <a:gd name="connsiteX10698" fmla="*/ 5824063 w 8191242"/>
              <a:gd name="connsiteY10698" fmla="*/ 1111375 h 5359243"/>
              <a:gd name="connsiteX10699" fmla="*/ 5808574 w 8191242"/>
              <a:gd name="connsiteY10699" fmla="*/ 1068778 h 5359243"/>
              <a:gd name="connsiteX10700" fmla="*/ 6365067 w 8191242"/>
              <a:gd name="connsiteY10700" fmla="*/ 1067104 h 5359243"/>
              <a:gd name="connsiteX10701" fmla="*/ 6379749 w 8191242"/>
              <a:gd name="connsiteY10701" fmla="*/ 1069129 h 5359243"/>
              <a:gd name="connsiteX10702" fmla="*/ 6388141 w 8191242"/>
              <a:gd name="connsiteY10702" fmla="*/ 1150098 h 5359243"/>
              <a:gd name="connsiteX10703" fmla="*/ 6362969 w 8191242"/>
              <a:gd name="connsiteY10703" fmla="*/ 1077227 h 5359243"/>
              <a:gd name="connsiteX10704" fmla="*/ 6365067 w 8191242"/>
              <a:gd name="connsiteY10704" fmla="*/ 1067104 h 5359243"/>
              <a:gd name="connsiteX10705" fmla="*/ 4912555 w 8191242"/>
              <a:gd name="connsiteY10705" fmla="*/ 1062596 h 5359243"/>
              <a:gd name="connsiteX10706" fmla="*/ 4924285 w 8191242"/>
              <a:gd name="connsiteY10706" fmla="*/ 1072290 h 5359243"/>
              <a:gd name="connsiteX10707" fmla="*/ 4936733 w 8191242"/>
              <a:gd name="connsiteY10707" fmla="*/ 1094920 h 5359243"/>
              <a:gd name="connsiteX10708" fmla="*/ 4920136 w 8191242"/>
              <a:gd name="connsiteY10708" fmla="*/ 1094920 h 5359243"/>
              <a:gd name="connsiteX10709" fmla="*/ 4912877 w 8191242"/>
              <a:gd name="connsiteY10709" fmla="*/ 1070231 h 5359243"/>
              <a:gd name="connsiteX10710" fmla="*/ 6389430 w 8191242"/>
              <a:gd name="connsiteY10710" fmla="*/ 1061806 h 5359243"/>
              <a:gd name="connsiteX10711" fmla="*/ 6404920 w 8191242"/>
              <a:gd name="connsiteY10711" fmla="*/ 1063938 h 5359243"/>
              <a:gd name="connsiteX10712" fmla="*/ 6412328 w 8191242"/>
              <a:gd name="connsiteY10712" fmla="*/ 1071068 h 5359243"/>
              <a:gd name="connsiteX10713" fmla="*/ 6404920 w 8191242"/>
              <a:gd name="connsiteY10713" fmla="*/ 1087365 h 5359243"/>
              <a:gd name="connsiteX10714" fmla="*/ 6389430 w 8191242"/>
              <a:gd name="connsiteY10714" fmla="*/ 1087365 h 5359243"/>
              <a:gd name="connsiteX10715" fmla="*/ 6389430 w 8191242"/>
              <a:gd name="connsiteY10715" fmla="*/ 1061806 h 5359243"/>
              <a:gd name="connsiteX10716" fmla="*/ 4912516 w 8191242"/>
              <a:gd name="connsiteY10716" fmla="*/ 1061684 h 5359243"/>
              <a:gd name="connsiteX10717" fmla="*/ 4912555 w 8191242"/>
              <a:gd name="connsiteY10717" fmla="*/ 1062596 h 5359243"/>
              <a:gd name="connsiteX10718" fmla="*/ 4911837 w 8191242"/>
              <a:gd name="connsiteY10718" fmla="*/ 1062003 h 5359243"/>
              <a:gd name="connsiteX10719" fmla="*/ 5123161 w 8191242"/>
              <a:gd name="connsiteY10719" fmla="*/ 1061518 h 5359243"/>
              <a:gd name="connsiteX10720" fmla="*/ 5130906 w 8191242"/>
              <a:gd name="connsiteY10720" fmla="*/ 1061518 h 5359243"/>
              <a:gd name="connsiteX10721" fmla="*/ 5138651 w 8191242"/>
              <a:gd name="connsiteY10721" fmla="*/ 1069749 h 5359243"/>
              <a:gd name="connsiteX10722" fmla="*/ 5154140 w 8191242"/>
              <a:gd name="connsiteY10722" fmla="*/ 1119122 h 5359243"/>
              <a:gd name="connsiteX10723" fmla="*/ 5123161 w 8191242"/>
              <a:gd name="connsiteY10723" fmla="*/ 1061518 h 5359243"/>
              <a:gd name="connsiteX10724" fmla="*/ 5317060 w 8191242"/>
              <a:gd name="connsiteY10724" fmla="*/ 1057663 h 5359243"/>
              <a:gd name="connsiteX10725" fmla="*/ 5324525 w 8191242"/>
              <a:gd name="connsiteY10725" fmla="*/ 1061032 h 5359243"/>
              <a:gd name="connsiteX10726" fmla="*/ 5320008 w 8191242"/>
              <a:gd name="connsiteY10726" fmla="*/ 1065872 h 5359243"/>
              <a:gd name="connsiteX10727" fmla="*/ 4984648 w 8191242"/>
              <a:gd name="connsiteY10727" fmla="*/ 1055303 h 5359243"/>
              <a:gd name="connsiteX10728" fmla="*/ 5000733 w 8191242"/>
              <a:gd name="connsiteY10728" fmla="*/ 1103630 h 5359243"/>
              <a:gd name="connsiteX10729" fmla="*/ 4984648 w 8191242"/>
              <a:gd name="connsiteY10729" fmla="*/ 1063357 h 5359243"/>
              <a:gd name="connsiteX10730" fmla="*/ 4984648 w 8191242"/>
              <a:gd name="connsiteY10730" fmla="*/ 1055303 h 5359243"/>
              <a:gd name="connsiteX10731" fmla="*/ 5121202 w 8191242"/>
              <a:gd name="connsiteY10731" fmla="*/ 1054724 h 5359243"/>
              <a:gd name="connsiteX10732" fmla="*/ 5121224 w 8191242"/>
              <a:gd name="connsiteY10732" fmla="*/ 1054766 h 5359243"/>
              <a:gd name="connsiteX10733" fmla="*/ 5121193 w 8191242"/>
              <a:gd name="connsiteY10733" fmla="*/ 1054752 h 5359243"/>
              <a:gd name="connsiteX10734" fmla="*/ 5598216 w 8191242"/>
              <a:gd name="connsiteY10734" fmla="*/ 1054398 h 5359243"/>
              <a:gd name="connsiteX10735" fmla="*/ 5598865 w 8191242"/>
              <a:gd name="connsiteY10735" fmla="*/ 1061691 h 5359243"/>
              <a:gd name="connsiteX10736" fmla="*/ 5598216 w 8191242"/>
              <a:gd name="connsiteY10736" fmla="*/ 1062325 h 5359243"/>
              <a:gd name="connsiteX10737" fmla="*/ 5598216 w 8191242"/>
              <a:gd name="connsiteY10737" fmla="*/ 1054398 h 5359243"/>
              <a:gd name="connsiteX10738" fmla="*/ 5405846 w 8191242"/>
              <a:gd name="connsiteY10738" fmla="*/ 1053288 h 5359243"/>
              <a:gd name="connsiteX10739" fmla="*/ 5436825 w 8191242"/>
              <a:gd name="connsiteY10739" fmla="*/ 1111375 h 5359243"/>
              <a:gd name="connsiteX10740" fmla="*/ 5429080 w 8191242"/>
              <a:gd name="connsiteY10740" fmla="*/ 1111375 h 5359243"/>
              <a:gd name="connsiteX10741" fmla="*/ 5405846 w 8191242"/>
              <a:gd name="connsiteY10741" fmla="*/ 1053288 h 5359243"/>
              <a:gd name="connsiteX10742" fmla="*/ 5315489 w 8191242"/>
              <a:gd name="connsiteY10742" fmla="*/ 1053288 h 5359243"/>
              <a:gd name="connsiteX10743" fmla="*/ 5317060 w 8191242"/>
              <a:gd name="connsiteY10743" fmla="*/ 1057663 h 5359243"/>
              <a:gd name="connsiteX10744" fmla="*/ 5316478 w 8191242"/>
              <a:gd name="connsiteY10744" fmla="*/ 1057403 h 5359243"/>
              <a:gd name="connsiteX10745" fmla="*/ 5315489 w 8191242"/>
              <a:gd name="connsiteY10745" fmla="*/ 1055869 h 5359243"/>
              <a:gd name="connsiteX10746" fmla="*/ 1653050 w 8191242"/>
              <a:gd name="connsiteY10746" fmla="*/ 1050991 h 5359243"/>
              <a:gd name="connsiteX10747" fmla="*/ 1668997 w 8191242"/>
              <a:gd name="connsiteY10747" fmla="*/ 1054259 h 5359243"/>
              <a:gd name="connsiteX10748" fmla="*/ 1619209 w 8191242"/>
              <a:gd name="connsiteY10748" fmla="*/ 1080398 h 5359243"/>
              <a:gd name="connsiteX10749" fmla="*/ 1634767 w 8191242"/>
              <a:gd name="connsiteY10749" fmla="*/ 1054259 h 5359243"/>
              <a:gd name="connsiteX10750" fmla="*/ 1653050 w 8191242"/>
              <a:gd name="connsiteY10750" fmla="*/ 1050991 h 5359243"/>
              <a:gd name="connsiteX10751" fmla="*/ 6330202 w 8191242"/>
              <a:gd name="connsiteY10751" fmla="*/ 1050463 h 5359243"/>
              <a:gd name="connsiteX10752" fmla="*/ 6328760 w 8191242"/>
              <a:gd name="connsiteY10752" fmla="*/ 1057659 h 5359243"/>
              <a:gd name="connsiteX10753" fmla="*/ 6324433 w 8191242"/>
              <a:gd name="connsiteY10753" fmla="*/ 1055068 h 5359243"/>
              <a:gd name="connsiteX10754" fmla="*/ 5902594 w 8191242"/>
              <a:gd name="connsiteY10754" fmla="*/ 1048175 h 5359243"/>
              <a:gd name="connsiteX10755" fmla="*/ 5904960 w 8191242"/>
              <a:gd name="connsiteY10755" fmla="*/ 1053749 h 5359243"/>
              <a:gd name="connsiteX10756" fmla="*/ 5903660 w 8191242"/>
              <a:gd name="connsiteY10756" fmla="*/ 1055500 h 5359243"/>
              <a:gd name="connsiteX10757" fmla="*/ 6300198 w 8191242"/>
              <a:gd name="connsiteY10757" fmla="*/ 1047009 h 5359243"/>
              <a:gd name="connsiteX10758" fmla="*/ 6300198 w 8191242"/>
              <a:gd name="connsiteY10758" fmla="*/ 1071185 h 5359243"/>
              <a:gd name="connsiteX10759" fmla="*/ 6308277 w 8191242"/>
              <a:gd name="connsiteY10759" fmla="*/ 1095363 h 5359243"/>
              <a:gd name="connsiteX10760" fmla="*/ 6324433 w 8191242"/>
              <a:gd name="connsiteY10760" fmla="*/ 1119539 h 5359243"/>
              <a:gd name="connsiteX10761" fmla="*/ 6308277 w 8191242"/>
              <a:gd name="connsiteY10761" fmla="*/ 1119539 h 5359243"/>
              <a:gd name="connsiteX10762" fmla="*/ 6316312 w 8191242"/>
              <a:gd name="connsiteY10762" fmla="*/ 1134812 h 5359243"/>
              <a:gd name="connsiteX10763" fmla="*/ 6333040 w 8191242"/>
              <a:gd name="connsiteY10763" fmla="*/ 1133967 h 5359243"/>
              <a:gd name="connsiteX10764" fmla="*/ 6329481 w 8191242"/>
              <a:gd name="connsiteY10764" fmla="*/ 1116517 h 5359243"/>
              <a:gd name="connsiteX10765" fmla="*/ 6300198 w 8191242"/>
              <a:gd name="connsiteY10765" fmla="*/ 1047009 h 5359243"/>
              <a:gd name="connsiteX10766" fmla="*/ 4911837 w 8191242"/>
              <a:gd name="connsiteY10766" fmla="*/ 1045545 h 5359243"/>
              <a:gd name="connsiteX10767" fmla="*/ 4936733 w 8191242"/>
              <a:gd name="connsiteY10767" fmla="*/ 1062003 h 5359243"/>
              <a:gd name="connsiteX10768" fmla="*/ 4919229 w 8191242"/>
              <a:gd name="connsiteY10768" fmla="*/ 1058532 h 5359243"/>
              <a:gd name="connsiteX10769" fmla="*/ 4912516 w 8191242"/>
              <a:gd name="connsiteY10769" fmla="*/ 1061684 h 5359243"/>
              <a:gd name="connsiteX10770" fmla="*/ 5266440 w 8191242"/>
              <a:gd name="connsiteY10770" fmla="*/ 1045543 h 5359243"/>
              <a:gd name="connsiteX10771" fmla="*/ 5281930 w 8191242"/>
              <a:gd name="connsiteY10771" fmla="*/ 1045543 h 5359243"/>
              <a:gd name="connsiteX10772" fmla="*/ 5289675 w 8191242"/>
              <a:gd name="connsiteY10772" fmla="*/ 1080395 h 5359243"/>
              <a:gd name="connsiteX10773" fmla="*/ 5266440 w 8191242"/>
              <a:gd name="connsiteY10773" fmla="*/ 1045543 h 5359243"/>
              <a:gd name="connsiteX10774" fmla="*/ 5065076 w 8191242"/>
              <a:gd name="connsiteY10774" fmla="*/ 1045543 h 5359243"/>
              <a:gd name="connsiteX10775" fmla="*/ 5075724 w 8191242"/>
              <a:gd name="connsiteY10775" fmla="*/ 1060452 h 5359243"/>
              <a:gd name="connsiteX10776" fmla="*/ 5079788 w 8191242"/>
              <a:gd name="connsiteY10776" fmla="*/ 1083691 h 5359243"/>
              <a:gd name="connsiteX10777" fmla="*/ 5088310 w 8191242"/>
              <a:gd name="connsiteY10777" fmla="*/ 1068778 h 5359243"/>
              <a:gd name="connsiteX10778" fmla="*/ 5089294 w 8191242"/>
              <a:gd name="connsiteY10778" fmla="*/ 1071878 h 5359243"/>
              <a:gd name="connsiteX10779" fmla="*/ 5099622 w 8191242"/>
              <a:gd name="connsiteY10779" fmla="*/ 1081135 h 5359243"/>
              <a:gd name="connsiteX10780" fmla="*/ 5104766 w 8191242"/>
              <a:gd name="connsiteY10780" fmla="*/ 1079105 h 5359243"/>
              <a:gd name="connsiteX10781" fmla="*/ 5096536 w 8191242"/>
              <a:gd name="connsiteY10781" fmla="*/ 1046651 h 5359243"/>
              <a:gd name="connsiteX10782" fmla="*/ 5112994 w 8191242"/>
              <a:gd name="connsiteY10782" fmla="*/ 1062879 h 5359243"/>
              <a:gd name="connsiteX10783" fmla="*/ 5110938 w 8191242"/>
              <a:gd name="connsiteY10783" fmla="*/ 1049695 h 5359243"/>
              <a:gd name="connsiteX10784" fmla="*/ 5121193 w 8191242"/>
              <a:gd name="connsiteY10784" fmla="*/ 1054752 h 5359243"/>
              <a:gd name="connsiteX10785" fmla="*/ 5119424 w 8191242"/>
              <a:gd name="connsiteY10785" fmla="*/ 1059964 h 5359243"/>
              <a:gd name="connsiteX10786" fmla="*/ 5129452 w 8191242"/>
              <a:gd name="connsiteY10786" fmla="*/ 1096346 h 5359243"/>
              <a:gd name="connsiteX10787" fmla="*/ 5144183 w 8191242"/>
              <a:gd name="connsiteY10787" fmla="*/ 1139309 h 5359243"/>
              <a:gd name="connsiteX10788" fmla="*/ 5137682 w 8191242"/>
              <a:gd name="connsiteY10788" fmla="*/ 1152128 h 5359243"/>
              <a:gd name="connsiteX10789" fmla="*/ 5137682 w 8191242"/>
              <a:gd name="connsiteY10789" fmla="*/ 1135902 h 5359243"/>
              <a:gd name="connsiteX10790" fmla="*/ 5121224 w 8191242"/>
              <a:gd name="connsiteY10790" fmla="*/ 1111560 h 5359243"/>
              <a:gd name="connsiteX10791" fmla="*/ 5108494 w 8191242"/>
              <a:gd name="connsiteY10791" fmla="*/ 1102433 h 5359243"/>
              <a:gd name="connsiteX10792" fmla="*/ 5089704 w 8191242"/>
              <a:gd name="connsiteY10792" fmla="*/ 1073166 h 5359243"/>
              <a:gd name="connsiteX10793" fmla="*/ 5096056 w 8191242"/>
              <a:gd name="connsiteY10793" fmla="*/ 1093173 h 5359243"/>
              <a:gd name="connsiteX10794" fmla="*/ 5072822 w 8191242"/>
              <a:gd name="connsiteY10794" fmla="*/ 1101305 h 5359243"/>
              <a:gd name="connsiteX10795" fmla="*/ 5088310 w 8191242"/>
              <a:gd name="connsiteY10795" fmla="*/ 1141966 h 5359243"/>
              <a:gd name="connsiteX10796" fmla="*/ 5065076 w 8191242"/>
              <a:gd name="connsiteY10796" fmla="*/ 1085040 h 5359243"/>
              <a:gd name="connsiteX10797" fmla="*/ 5076692 w 8191242"/>
              <a:gd name="connsiteY10797" fmla="*/ 1089106 h 5359243"/>
              <a:gd name="connsiteX10798" fmla="*/ 5078880 w 8191242"/>
              <a:gd name="connsiteY10798" fmla="*/ 1085276 h 5359243"/>
              <a:gd name="connsiteX10799" fmla="*/ 5069916 w 8191242"/>
              <a:gd name="connsiteY10799" fmla="*/ 1070036 h 5359243"/>
              <a:gd name="connsiteX10800" fmla="*/ 5065076 w 8191242"/>
              <a:gd name="connsiteY10800" fmla="*/ 1045543 h 5359243"/>
              <a:gd name="connsiteX10801" fmla="*/ 5200133 w 8191242"/>
              <a:gd name="connsiteY10801" fmla="*/ 1043640 h 5359243"/>
              <a:gd name="connsiteX10802" fmla="*/ 5219972 w 8191242"/>
              <a:gd name="connsiteY10802" fmla="*/ 1047033 h 5359243"/>
              <a:gd name="connsiteX10803" fmla="*/ 5219972 w 8191242"/>
              <a:gd name="connsiteY10803" fmla="*/ 1055075 h 5359243"/>
              <a:gd name="connsiteX10804" fmla="*/ 5219972 w 8191242"/>
              <a:gd name="connsiteY10804" fmla="*/ 1071160 h 5359243"/>
              <a:gd name="connsiteX10805" fmla="*/ 5195076 w 8191242"/>
              <a:gd name="connsiteY10805" fmla="*/ 1055075 h 5359243"/>
              <a:gd name="connsiteX10806" fmla="*/ 5200133 w 8191242"/>
              <a:gd name="connsiteY10806" fmla="*/ 1043640 h 5359243"/>
              <a:gd name="connsiteX10807" fmla="*/ 6332510 w 8191242"/>
              <a:gd name="connsiteY10807" fmla="*/ 1038952 h 5359243"/>
              <a:gd name="connsiteX10808" fmla="*/ 6334529 w 8191242"/>
              <a:gd name="connsiteY10808" fmla="*/ 1047009 h 5359243"/>
              <a:gd name="connsiteX10809" fmla="*/ 6330202 w 8191242"/>
              <a:gd name="connsiteY10809" fmla="*/ 1050463 h 5359243"/>
              <a:gd name="connsiteX10810" fmla="*/ 5912858 w 8191242"/>
              <a:gd name="connsiteY10810" fmla="*/ 1038581 h 5359243"/>
              <a:gd name="connsiteX10811" fmla="*/ 5920011 w 8191242"/>
              <a:gd name="connsiteY10811" fmla="*/ 1039457 h 5359243"/>
              <a:gd name="connsiteX10812" fmla="*/ 5928187 w 8191242"/>
              <a:gd name="connsiteY10812" fmla="*/ 1071543 h 5359243"/>
              <a:gd name="connsiteX10813" fmla="*/ 5920011 w 8191242"/>
              <a:gd name="connsiteY10813" fmla="*/ 1103630 h 5359243"/>
              <a:gd name="connsiteX10814" fmla="*/ 5910814 w 8191242"/>
              <a:gd name="connsiteY10814" fmla="*/ 1067533 h 5359243"/>
              <a:gd name="connsiteX10815" fmla="*/ 5904960 w 8191242"/>
              <a:gd name="connsiteY10815" fmla="*/ 1053749 h 5359243"/>
              <a:gd name="connsiteX10816" fmla="*/ 5911837 w 8191242"/>
              <a:gd name="connsiteY10816" fmla="*/ 1044472 h 5359243"/>
              <a:gd name="connsiteX10817" fmla="*/ 5912858 w 8191242"/>
              <a:gd name="connsiteY10817" fmla="*/ 1038581 h 5359243"/>
              <a:gd name="connsiteX10818" fmla="*/ 5475549 w 8191242"/>
              <a:gd name="connsiteY10818" fmla="*/ 1037798 h 5359243"/>
              <a:gd name="connsiteX10819" fmla="*/ 5493622 w 8191242"/>
              <a:gd name="connsiteY10819" fmla="*/ 1068778 h 5359243"/>
              <a:gd name="connsiteX10820" fmla="*/ 5475549 w 8191242"/>
              <a:gd name="connsiteY10820" fmla="*/ 1037798 h 5359243"/>
              <a:gd name="connsiteX10821" fmla="*/ 5378738 w 8191242"/>
              <a:gd name="connsiteY10821" fmla="*/ 1037798 h 5359243"/>
              <a:gd name="connsiteX10822" fmla="*/ 5394227 w 8191242"/>
              <a:gd name="connsiteY10822" fmla="*/ 1079749 h 5359243"/>
              <a:gd name="connsiteX10823" fmla="*/ 5370993 w 8191242"/>
              <a:gd name="connsiteY10823" fmla="*/ 1079749 h 5359243"/>
              <a:gd name="connsiteX10824" fmla="*/ 5386483 w 8191242"/>
              <a:gd name="connsiteY10824" fmla="*/ 1054578 h 5359243"/>
              <a:gd name="connsiteX10825" fmla="*/ 5378738 w 8191242"/>
              <a:gd name="connsiteY10825" fmla="*/ 1037798 h 5359243"/>
              <a:gd name="connsiteX10826" fmla="*/ 5298211 w 8191242"/>
              <a:gd name="connsiteY10826" fmla="*/ 1032444 h 5359243"/>
              <a:gd name="connsiteX10827" fmla="*/ 5300383 w 8191242"/>
              <a:gd name="connsiteY10827" fmla="*/ 1032714 h 5359243"/>
              <a:gd name="connsiteX10828" fmla="*/ 5307584 w 8191242"/>
              <a:gd name="connsiteY10828" fmla="*/ 1043606 h 5359243"/>
              <a:gd name="connsiteX10829" fmla="*/ 5315489 w 8191242"/>
              <a:gd name="connsiteY10829" fmla="*/ 1055869 h 5359243"/>
              <a:gd name="connsiteX10830" fmla="*/ 5315489 w 8191242"/>
              <a:gd name="connsiteY10830" fmla="*/ 1061032 h 5359243"/>
              <a:gd name="connsiteX10831" fmla="*/ 5297417 w 8191242"/>
              <a:gd name="connsiteY10831" fmla="*/ 1037798 h 5359243"/>
              <a:gd name="connsiteX10832" fmla="*/ 5298211 w 8191242"/>
              <a:gd name="connsiteY10832" fmla="*/ 1032444 h 5359243"/>
              <a:gd name="connsiteX10833" fmla="*/ 2508530 w 8191242"/>
              <a:gd name="connsiteY10833" fmla="*/ 1030053 h 5359243"/>
              <a:gd name="connsiteX10834" fmla="*/ 2482971 w 8191242"/>
              <a:gd name="connsiteY10834" fmla="*/ 1053288 h 5359243"/>
              <a:gd name="connsiteX10835" fmla="*/ 2508530 w 8191242"/>
              <a:gd name="connsiteY10835" fmla="*/ 1030053 h 5359243"/>
              <a:gd name="connsiteX10836" fmla="*/ 6330617 w 8191242"/>
              <a:gd name="connsiteY10836" fmla="*/ 1028751 h 5359243"/>
              <a:gd name="connsiteX10837" fmla="*/ 6324433 w 8191242"/>
              <a:gd name="connsiteY10837" fmla="*/ 1030892 h 5359243"/>
              <a:gd name="connsiteX10838" fmla="*/ 6316354 w 8191242"/>
              <a:gd name="connsiteY10838" fmla="*/ 1071185 h 5359243"/>
              <a:gd name="connsiteX10839" fmla="*/ 6327463 w 8191242"/>
              <a:gd name="connsiteY10839" fmla="*/ 1064135 h 5359243"/>
              <a:gd name="connsiteX10840" fmla="*/ 6328760 w 8191242"/>
              <a:gd name="connsiteY10840" fmla="*/ 1057659 h 5359243"/>
              <a:gd name="connsiteX10841" fmla="*/ 6339579 w 8191242"/>
              <a:gd name="connsiteY10841" fmla="*/ 1064135 h 5359243"/>
              <a:gd name="connsiteX10842" fmla="*/ 6348666 w 8191242"/>
              <a:gd name="connsiteY10842" fmla="*/ 1079244 h 5359243"/>
              <a:gd name="connsiteX10843" fmla="*/ 6332510 w 8191242"/>
              <a:gd name="connsiteY10843" fmla="*/ 1079244 h 5359243"/>
              <a:gd name="connsiteX10844" fmla="*/ 6348666 w 8191242"/>
              <a:gd name="connsiteY10844" fmla="*/ 1095363 h 5359243"/>
              <a:gd name="connsiteX10845" fmla="*/ 6340588 w 8191242"/>
              <a:gd name="connsiteY10845" fmla="*/ 1087303 h 5359243"/>
              <a:gd name="connsiteX10846" fmla="*/ 6356744 w 8191242"/>
              <a:gd name="connsiteY10846" fmla="*/ 1135655 h 5359243"/>
              <a:gd name="connsiteX10847" fmla="*/ 6356744 w 8191242"/>
              <a:gd name="connsiteY10847" fmla="*/ 1143715 h 5359243"/>
              <a:gd name="connsiteX10848" fmla="*/ 6351695 w 8191242"/>
              <a:gd name="connsiteY10848" fmla="*/ 1148752 h 5359243"/>
              <a:gd name="connsiteX10849" fmla="*/ 6342537 w 8191242"/>
              <a:gd name="connsiteY10849" fmla="*/ 1137953 h 5359243"/>
              <a:gd name="connsiteX10850" fmla="*/ 6340588 w 8191242"/>
              <a:gd name="connsiteY10850" fmla="*/ 1138774 h 5359243"/>
              <a:gd name="connsiteX10851" fmla="*/ 6340588 w 8191242"/>
              <a:gd name="connsiteY10851" fmla="*/ 1148751 h 5359243"/>
              <a:gd name="connsiteX10852" fmla="*/ 6340588 w 8191242"/>
              <a:gd name="connsiteY10852" fmla="*/ 1167891 h 5359243"/>
              <a:gd name="connsiteX10853" fmla="*/ 6335413 w 8191242"/>
              <a:gd name="connsiteY10853" fmla="*/ 1145604 h 5359243"/>
              <a:gd name="connsiteX10854" fmla="*/ 6334540 w 8191242"/>
              <a:gd name="connsiteY10854" fmla="*/ 1141323 h 5359243"/>
              <a:gd name="connsiteX10855" fmla="*/ 6322287 w 8191242"/>
              <a:gd name="connsiteY10855" fmla="*/ 1146488 h 5359243"/>
              <a:gd name="connsiteX10856" fmla="*/ 6322414 w 8191242"/>
              <a:gd name="connsiteY10856" fmla="*/ 1146737 h 5359243"/>
              <a:gd name="connsiteX10857" fmla="*/ 6324433 w 8191242"/>
              <a:gd name="connsiteY10857" fmla="*/ 1167891 h 5359243"/>
              <a:gd name="connsiteX10858" fmla="*/ 6314231 w 8191242"/>
              <a:gd name="connsiteY10858" fmla="*/ 1149884 h 5359243"/>
              <a:gd name="connsiteX10859" fmla="*/ 6312493 w 8191242"/>
              <a:gd name="connsiteY10859" fmla="*/ 1150616 h 5359243"/>
              <a:gd name="connsiteX10860" fmla="*/ 6301714 w 8191242"/>
              <a:gd name="connsiteY10860" fmla="*/ 1152349 h 5359243"/>
              <a:gd name="connsiteX10861" fmla="*/ 6308277 w 8191242"/>
              <a:gd name="connsiteY10861" fmla="*/ 1159831 h 5359243"/>
              <a:gd name="connsiteX10862" fmla="*/ 6292119 w 8191242"/>
              <a:gd name="connsiteY10862" fmla="*/ 1159831 h 5359243"/>
              <a:gd name="connsiteX10863" fmla="*/ 6291630 w 8191242"/>
              <a:gd name="connsiteY10863" fmla="*/ 1153969 h 5359243"/>
              <a:gd name="connsiteX10864" fmla="*/ 6253775 w 8191242"/>
              <a:gd name="connsiteY10864" fmla="*/ 1160052 h 5359243"/>
              <a:gd name="connsiteX10865" fmla="*/ 6189010 w 8191242"/>
              <a:gd name="connsiteY10865" fmla="*/ 1167977 h 5359243"/>
              <a:gd name="connsiteX10866" fmla="*/ 6177791 w 8191242"/>
              <a:gd name="connsiteY10866" fmla="*/ 1170438 h 5359243"/>
              <a:gd name="connsiteX10867" fmla="*/ 6177902 w 8191242"/>
              <a:gd name="connsiteY10867" fmla="*/ 1173865 h 5359243"/>
              <a:gd name="connsiteX10868" fmla="*/ 6185055 w 8191242"/>
              <a:gd name="connsiteY10868" fmla="*/ 1199277 h 5359243"/>
              <a:gd name="connsiteX10869" fmla="*/ 6217755 w 8191242"/>
              <a:gd name="connsiteY10869" fmla="*/ 1215542 h 5359243"/>
              <a:gd name="connsiteX10870" fmla="*/ 6217755 w 8191242"/>
              <a:gd name="connsiteY10870" fmla="*/ 1207409 h 5359243"/>
              <a:gd name="connsiteX10871" fmla="*/ 6242280 w 8191242"/>
              <a:gd name="connsiteY10871" fmla="*/ 1207409 h 5359243"/>
              <a:gd name="connsiteX10872" fmla="*/ 6176881 w 8191242"/>
              <a:gd name="connsiteY10872" fmla="*/ 1223675 h 5359243"/>
              <a:gd name="connsiteX10873" fmla="*/ 6172792 w 8191242"/>
              <a:gd name="connsiteY10873" fmla="*/ 1217576 h 5359243"/>
              <a:gd name="connsiteX10874" fmla="*/ 6169901 w 8191242"/>
              <a:gd name="connsiteY10874" fmla="*/ 1204633 h 5359243"/>
              <a:gd name="connsiteX10875" fmla="*/ 6176881 w 8191242"/>
              <a:gd name="connsiteY10875" fmla="*/ 1215542 h 5359243"/>
              <a:gd name="connsiteX10876" fmla="*/ 6176241 w 8191242"/>
              <a:gd name="connsiteY10876" fmla="*/ 1195169 h 5359243"/>
              <a:gd name="connsiteX10877" fmla="*/ 6173921 w 8191242"/>
              <a:gd name="connsiteY10877" fmla="*/ 1197795 h 5359243"/>
              <a:gd name="connsiteX10878" fmla="*/ 6169015 w 8191242"/>
              <a:gd name="connsiteY10878" fmla="*/ 1200669 h 5359243"/>
              <a:gd name="connsiteX10879" fmla="*/ 6169901 w 8191242"/>
              <a:gd name="connsiteY10879" fmla="*/ 1204633 h 5359243"/>
              <a:gd name="connsiteX10880" fmla="*/ 6169726 w 8191242"/>
              <a:gd name="connsiteY10880" fmla="*/ 1204360 h 5359243"/>
              <a:gd name="connsiteX10881" fmla="*/ 6168987 w 8191242"/>
              <a:gd name="connsiteY10881" fmla="*/ 1200685 h 5359243"/>
              <a:gd name="connsiteX10882" fmla="*/ 6161037 w 8191242"/>
              <a:gd name="connsiteY10882" fmla="*/ 1205343 h 5359243"/>
              <a:gd name="connsiteX10883" fmla="*/ 6162332 w 8191242"/>
              <a:gd name="connsiteY10883" fmla="*/ 1216271 h 5359243"/>
              <a:gd name="connsiteX10884" fmla="*/ 6164831 w 8191242"/>
              <a:gd name="connsiteY10884" fmla="*/ 1216896 h 5359243"/>
              <a:gd name="connsiteX10885" fmla="*/ 6167063 w 8191242"/>
              <a:gd name="connsiteY10885" fmla="*/ 1220801 h 5359243"/>
              <a:gd name="connsiteX10886" fmla="*/ 6171244 w 8191242"/>
              <a:gd name="connsiteY10886" fmla="*/ 1222328 h 5359243"/>
              <a:gd name="connsiteX10887" fmla="*/ 6177166 w 8191242"/>
              <a:gd name="connsiteY10887" fmla="*/ 1229500 h 5359243"/>
              <a:gd name="connsiteX10888" fmla="*/ 6246720 w 8191242"/>
              <a:gd name="connsiteY10888" fmla="*/ 1211383 h 5359243"/>
              <a:gd name="connsiteX10889" fmla="*/ 6248170 w 8191242"/>
              <a:gd name="connsiteY10889" fmla="*/ 1211125 h 5359243"/>
              <a:gd name="connsiteX10890" fmla="*/ 6242277 w 8191242"/>
              <a:gd name="connsiteY10890" fmla="*/ 1205845 h 5359243"/>
              <a:gd name="connsiteX10891" fmla="*/ 6226789 w 8191242"/>
              <a:gd name="connsiteY10891" fmla="*/ 1198504 h 5359243"/>
              <a:gd name="connsiteX10892" fmla="*/ 6225820 w 8191242"/>
              <a:gd name="connsiteY10892" fmla="*/ 1188802 h 5359243"/>
              <a:gd name="connsiteX10893" fmla="*/ 6235501 w 8191242"/>
              <a:gd name="connsiteY10893" fmla="*/ 1191425 h 5359243"/>
              <a:gd name="connsiteX10894" fmla="*/ 6235412 w 8191242"/>
              <a:gd name="connsiteY10894" fmla="*/ 1190508 h 5359243"/>
              <a:gd name="connsiteX10895" fmla="*/ 6246152 w 8191242"/>
              <a:gd name="connsiteY10895" fmla="*/ 1195357 h 5359243"/>
              <a:gd name="connsiteX10896" fmla="*/ 6257767 w 8191242"/>
              <a:gd name="connsiteY10896" fmla="*/ 1206895 h 5359243"/>
              <a:gd name="connsiteX10897" fmla="*/ 6249909 w 8191242"/>
              <a:gd name="connsiteY10897" fmla="*/ 1210815 h 5359243"/>
              <a:gd name="connsiteX10898" fmla="*/ 6264703 w 8191242"/>
              <a:gd name="connsiteY10898" fmla="*/ 1208182 h 5359243"/>
              <a:gd name="connsiteX10899" fmla="*/ 6263792 w 8191242"/>
              <a:gd name="connsiteY10899" fmla="*/ 1203871 h 5359243"/>
              <a:gd name="connsiteX10900" fmla="*/ 6250023 w 8191242"/>
              <a:gd name="connsiteY10900" fmla="*/ 1191035 h 5359243"/>
              <a:gd name="connsiteX10901" fmla="*/ 6250023 w 8191242"/>
              <a:gd name="connsiteY10901" fmla="*/ 1182736 h 5359243"/>
              <a:gd name="connsiteX10902" fmla="*/ 6266341 w 8191242"/>
              <a:gd name="connsiteY10902" fmla="*/ 1166142 h 5359243"/>
              <a:gd name="connsiteX10903" fmla="*/ 6258182 w 8191242"/>
              <a:gd name="connsiteY10903" fmla="*/ 1174440 h 5359243"/>
              <a:gd name="connsiteX10904" fmla="*/ 6364259 w 8191242"/>
              <a:gd name="connsiteY10904" fmla="*/ 1174440 h 5359243"/>
              <a:gd name="connsiteX10905" fmla="*/ 6380578 w 8191242"/>
              <a:gd name="connsiteY10905" fmla="*/ 1191035 h 5359243"/>
              <a:gd name="connsiteX10906" fmla="*/ 6413217 w 8191242"/>
              <a:gd name="connsiteY10906" fmla="*/ 1182736 h 5359243"/>
              <a:gd name="connsiteX10907" fmla="*/ 6413217 w 8191242"/>
              <a:gd name="connsiteY10907" fmla="*/ 1157843 h 5359243"/>
              <a:gd name="connsiteX10908" fmla="*/ 6439736 w 8191242"/>
              <a:gd name="connsiteY10908" fmla="*/ 1168215 h 5359243"/>
              <a:gd name="connsiteX10909" fmla="*/ 6453635 w 8191242"/>
              <a:gd name="connsiteY10909" fmla="*/ 1167471 h 5359243"/>
              <a:gd name="connsiteX10910" fmla="*/ 6450650 w 8191242"/>
              <a:gd name="connsiteY10910" fmla="*/ 1137670 h 5359243"/>
              <a:gd name="connsiteX10911" fmla="*/ 6429445 w 8191242"/>
              <a:gd name="connsiteY10911" fmla="*/ 1119539 h 5359243"/>
              <a:gd name="connsiteX10912" fmla="*/ 6428098 w 8191242"/>
              <a:gd name="connsiteY10912" fmla="*/ 1111487 h 5359243"/>
              <a:gd name="connsiteX10913" fmla="*/ 6425251 w 8191242"/>
              <a:gd name="connsiteY10913" fmla="*/ 1117183 h 5359243"/>
              <a:gd name="connsiteX10914" fmla="*/ 6428155 w 8191242"/>
              <a:gd name="connsiteY10914" fmla="*/ 1134609 h 5359243"/>
              <a:gd name="connsiteX10915" fmla="*/ 6404920 w 8191242"/>
              <a:gd name="connsiteY10915" fmla="*/ 1095885 h 5359243"/>
              <a:gd name="connsiteX10916" fmla="*/ 6412665 w 8191242"/>
              <a:gd name="connsiteY10916" fmla="*/ 1111375 h 5359243"/>
              <a:gd name="connsiteX10917" fmla="*/ 6412665 w 8191242"/>
              <a:gd name="connsiteY10917" fmla="*/ 1095885 h 5359243"/>
              <a:gd name="connsiteX10918" fmla="*/ 6423315 w 8191242"/>
              <a:gd name="connsiteY10918" fmla="*/ 1094917 h 5359243"/>
              <a:gd name="connsiteX10919" fmla="*/ 6427981 w 8191242"/>
              <a:gd name="connsiteY10919" fmla="*/ 1110787 h 5359243"/>
              <a:gd name="connsiteX10920" fmla="*/ 6421366 w 8191242"/>
              <a:gd name="connsiteY10920" fmla="*/ 1071185 h 5359243"/>
              <a:gd name="connsiteX10921" fmla="*/ 6437521 w 8191242"/>
              <a:gd name="connsiteY10921" fmla="*/ 1030892 h 5359243"/>
              <a:gd name="connsiteX10922" fmla="*/ 6389055 w 8191242"/>
              <a:gd name="connsiteY10922" fmla="*/ 1030892 h 5359243"/>
              <a:gd name="connsiteX10923" fmla="*/ 6397134 w 8191242"/>
              <a:gd name="connsiteY10923" fmla="*/ 1047009 h 5359243"/>
              <a:gd name="connsiteX10924" fmla="*/ 6364821 w 8191242"/>
              <a:gd name="connsiteY10924" fmla="*/ 1063128 h 5359243"/>
              <a:gd name="connsiteX10925" fmla="*/ 6348666 w 8191242"/>
              <a:gd name="connsiteY10925" fmla="*/ 1055068 h 5359243"/>
              <a:gd name="connsiteX10926" fmla="*/ 6356744 w 8191242"/>
              <a:gd name="connsiteY10926" fmla="*/ 1038952 h 5359243"/>
              <a:gd name="connsiteX10927" fmla="*/ 6330617 w 8191242"/>
              <a:gd name="connsiteY10927" fmla="*/ 1028751 h 5359243"/>
              <a:gd name="connsiteX10928" fmla="*/ 5851303 w 8191242"/>
              <a:gd name="connsiteY10928" fmla="*/ 1028173 h 5359243"/>
              <a:gd name="connsiteX10929" fmla="*/ 5870531 w 8191242"/>
              <a:gd name="connsiteY10929" fmla="*/ 1047868 h 5359243"/>
              <a:gd name="connsiteX10930" fmla="*/ 5854340 w 8191242"/>
              <a:gd name="connsiteY10930" fmla="*/ 1047868 h 5359243"/>
              <a:gd name="connsiteX10931" fmla="*/ 5846241 w 8191242"/>
              <a:gd name="connsiteY10931" fmla="*/ 1031603 h 5359243"/>
              <a:gd name="connsiteX10932" fmla="*/ 5838145 w 8191242"/>
              <a:gd name="connsiteY10932" fmla="*/ 1039735 h 5359243"/>
              <a:gd name="connsiteX10933" fmla="*/ 5830047 w 8191242"/>
              <a:gd name="connsiteY10933" fmla="*/ 1064131 h 5359243"/>
              <a:gd name="connsiteX10934" fmla="*/ 5813854 w 8191242"/>
              <a:gd name="connsiteY10934" fmla="*/ 1039735 h 5359243"/>
              <a:gd name="connsiteX10935" fmla="*/ 5813854 w 8191242"/>
              <a:gd name="connsiteY10935" fmla="*/ 1052949 h 5359243"/>
              <a:gd name="connsiteX10936" fmla="*/ 5813854 w 8191242"/>
              <a:gd name="connsiteY10936" fmla="*/ 1071637 h 5359243"/>
              <a:gd name="connsiteX10937" fmla="*/ 5813771 w 8191242"/>
              <a:gd name="connsiteY10937" fmla="*/ 1071593 h 5359243"/>
              <a:gd name="connsiteX10938" fmla="*/ 5812842 w 8191242"/>
              <a:gd name="connsiteY10938" fmla="*/ 1064131 h 5359243"/>
              <a:gd name="connsiteX10939" fmla="*/ 5805756 w 8191242"/>
              <a:gd name="connsiteY10939" fmla="*/ 1055998 h 5359243"/>
              <a:gd name="connsiteX10940" fmla="*/ 5781466 w 8191242"/>
              <a:gd name="connsiteY10940" fmla="*/ 1039735 h 5359243"/>
              <a:gd name="connsiteX10941" fmla="*/ 5789564 w 8191242"/>
              <a:gd name="connsiteY10941" fmla="*/ 1055998 h 5359243"/>
              <a:gd name="connsiteX10942" fmla="*/ 5797660 w 8191242"/>
              <a:gd name="connsiteY10942" fmla="*/ 1039735 h 5359243"/>
              <a:gd name="connsiteX10943" fmla="*/ 5805756 w 8191242"/>
              <a:gd name="connsiteY10943" fmla="*/ 1031603 h 5359243"/>
              <a:gd name="connsiteX10944" fmla="*/ 5851303 w 8191242"/>
              <a:gd name="connsiteY10944" fmla="*/ 1028173 h 5359243"/>
              <a:gd name="connsiteX10945" fmla="*/ 5112994 w 8191242"/>
              <a:gd name="connsiteY10945" fmla="*/ 1022311 h 5359243"/>
              <a:gd name="connsiteX10946" fmla="*/ 5129452 w 8191242"/>
              <a:gd name="connsiteY10946" fmla="*/ 1030424 h 5359243"/>
              <a:gd name="connsiteX10947" fmla="*/ 5121202 w 8191242"/>
              <a:gd name="connsiteY10947" fmla="*/ 1054724 h 5359243"/>
              <a:gd name="connsiteX10948" fmla="*/ 5112994 w 8191242"/>
              <a:gd name="connsiteY10948" fmla="*/ 1038537 h 5359243"/>
              <a:gd name="connsiteX10949" fmla="*/ 5112994 w 8191242"/>
              <a:gd name="connsiteY10949" fmla="*/ 1022311 h 5359243"/>
              <a:gd name="connsiteX10950" fmla="*/ 5235462 w 8191242"/>
              <a:gd name="connsiteY10950" fmla="*/ 1022309 h 5359243"/>
              <a:gd name="connsiteX10951" fmla="*/ 5243206 w 8191242"/>
              <a:gd name="connsiteY10951" fmla="*/ 1045543 h 5359243"/>
              <a:gd name="connsiteX10952" fmla="*/ 5227716 w 8191242"/>
              <a:gd name="connsiteY10952" fmla="*/ 1053288 h 5359243"/>
              <a:gd name="connsiteX10953" fmla="*/ 5219972 w 8191242"/>
              <a:gd name="connsiteY10953" fmla="*/ 1030053 h 5359243"/>
              <a:gd name="connsiteX10954" fmla="*/ 5235462 w 8191242"/>
              <a:gd name="connsiteY10954" fmla="*/ 1045543 h 5359243"/>
              <a:gd name="connsiteX10955" fmla="*/ 5235462 w 8191242"/>
              <a:gd name="connsiteY10955" fmla="*/ 1022309 h 5359243"/>
              <a:gd name="connsiteX10956" fmla="*/ 5500073 w 8191242"/>
              <a:gd name="connsiteY10956" fmla="*/ 1019453 h 5359243"/>
              <a:gd name="connsiteX10957" fmla="*/ 5502332 w 8191242"/>
              <a:gd name="connsiteY10957" fmla="*/ 1020737 h 5359243"/>
              <a:gd name="connsiteX10958" fmla="*/ 5500073 w 8191242"/>
              <a:gd name="connsiteY10958" fmla="*/ 1031024 h 5359243"/>
              <a:gd name="connsiteX10959" fmla="*/ 5518144 w 8191242"/>
              <a:gd name="connsiteY10959" fmla="*/ 1031024 h 5359243"/>
              <a:gd name="connsiteX10960" fmla="*/ 5500073 w 8191242"/>
              <a:gd name="connsiteY10960" fmla="*/ 1072168 h 5359243"/>
              <a:gd name="connsiteX10961" fmla="*/ 5491035 w 8191242"/>
              <a:gd name="connsiteY10961" fmla="*/ 1022794 h 5359243"/>
              <a:gd name="connsiteX10962" fmla="*/ 5500073 w 8191242"/>
              <a:gd name="connsiteY10962" fmla="*/ 1019453 h 5359243"/>
              <a:gd name="connsiteX10963" fmla="*/ 5957971 w 8191242"/>
              <a:gd name="connsiteY10963" fmla="*/ 1018269 h 5359243"/>
              <a:gd name="connsiteX10964" fmla="*/ 5961520 w 8191242"/>
              <a:gd name="connsiteY10964" fmla="*/ 1020671 h 5359243"/>
              <a:gd name="connsiteX10965" fmla="*/ 5960888 w 8191242"/>
              <a:gd name="connsiteY10965" fmla="*/ 1022309 h 5359243"/>
              <a:gd name="connsiteX10966" fmla="*/ 5676910 w 8191242"/>
              <a:gd name="connsiteY10966" fmla="*/ 1014564 h 5359243"/>
              <a:gd name="connsiteX10967" fmla="*/ 5676910 w 8191242"/>
              <a:gd name="connsiteY10967" fmla="*/ 1018435 h 5359243"/>
              <a:gd name="connsiteX10968" fmla="*/ 5676910 w 8191242"/>
              <a:gd name="connsiteY10968" fmla="*/ 1045543 h 5359243"/>
              <a:gd name="connsiteX10969" fmla="*/ 5676910 w 8191242"/>
              <a:gd name="connsiteY10969" fmla="*/ 1014564 h 5359243"/>
              <a:gd name="connsiteX10970" fmla="*/ 5250950 w 8191242"/>
              <a:gd name="connsiteY10970" fmla="*/ 1014564 h 5359243"/>
              <a:gd name="connsiteX10971" fmla="*/ 5258696 w 8191242"/>
              <a:gd name="connsiteY10971" fmla="*/ 1037798 h 5359243"/>
              <a:gd name="connsiteX10972" fmla="*/ 5250950 w 8191242"/>
              <a:gd name="connsiteY10972" fmla="*/ 1014564 h 5359243"/>
              <a:gd name="connsiteX10973" fmla="*/ 1781298 w 8191242"/>
              <a:gd name="connsiteY10973" fmla="*/ 1014564 h 5359243"/>
              <a:gd name="connsiteX10974" fmla="*/ 1750319 w 8191242"/>
              <a:gd name="connsiteY10974" fmla="*/ 1045543 h 5359243"/>
              <a:gd name="connsiteX10975" fmla="*/ 1781298 w 8191242"/>
              <a:gd name="connsiteY10975" fmla="*/ 1014564 h 5359243"/>
              <a:gd name="connsiteX10976" fmla="*/ 5165904 w 8191242"/>
              <a:gd name="connsiteY10976" fmla="*/ 1014359 h 5359243"/>
              <a:gd name="connsiteX10977" fmla="*/ 5195076 w 8191242"/>
              <a:gd name="connsiteY10977" fmla="*/ 1055075 h 5359243"/>
              <a:gd name="connsiteX10978" fmla="*/ 5203375 w 8191242"/>
              <a:gd name="connsiteY10978" fmla="*/ 1087245 h 5359243"/>
              <a:gd name="connsiteX10979" fmla="*/ 5186778 w 8191242"/>
              <a:gd name="connsiteY10979" fmla="*/ 1071160 h 5359243"/>
              <a:gd name="connsiteX10980" fmla="*/ 5178480 w 8191242"/>
              <a:gd name="connsiteY10980" fmla="*/ 1063118 h 5359243"/>
              <a:gd name="connsiteX10981" fmla="*/ 5186778 w 8191242"/>
              <a:gd name="connsiteY10981" fmla="*/ 1095290 h 5359243"/>
              <a:gd name="connsiteX10982" fmla="*/ 5170183 w 8191242"/>
              <a:gd name="connsiteY10982" fmla="*/ 1063118 h 5359243"/>
              <a:gd name="connsiteX10983" fmla="*/ 5186778 w 8191242"/>
              <a:gd name="connsiteY10983" fmla="*/ 1047033 h 5359243"/>
              <a:gd name="connsiteX10984" fmla="*/ 5161885 w 8191242"/>
              <a:gd name="connsiteY10984" fmla="*/ 1014862 h 5359243"/>
              <a:gd name="connsiteX10985" fmla="*/ 5165904 w 8191242"/>
              <a:gd name="connsiteY10985" fmla="*/ 1014359 h 5359243"/>
              <a:gd name="connsiteX10986" fmla="*/ 5752487 w 8191242"/>
              <a:gd name="connsiteY10986" fmla="*/ 1006822 h 5359243"/>
              <a:gd name="connsiteX10987" fmla="*/ 5793084 w 8191242"/>
              <a:gd name="connsiteY10987" fmla="*/ 1078183 h 5359243"/>
              <a:gd name="connsiteX10988" fmla="*/ 5784966 w 8191242"/>
              <a:gd name="connsiteY10988" fmla="*/ 1094044 h 5359243"/>
              <a:gd name="connsiteX10989" fmla="*/ 5784966 w 8191242"/>
              <a:gd name="connsiteY10989" fmla="*/ 1078183 h 5359243"/>
              <a:gd name="connsiteX10990" fmla="*/ 5760607 w 8191242"/>
              <a:gd name="connsiteY10990" fmla="*/ 1070256 h 5359243"/>
              <a:gd name="connsiteX10991" fmla="*/ 5760607 w 8191242"/>
              <a:gd name="connsiteY10991" fmla="*/ 1062325 h 5359243"/>
              <a:gd name="connsiteX10992" fmla="*/ 5752487 w 8191242"/>
              <a:gd name="connsiteY10992" fmla="*/ 1054398 h 5359243"/>
              <a:gd name="connsiteX10993" fmla="*/ 5768725 w 8191242"/>
              <a:gd name="connsiteY10993" fmla="*/ 1062325 h 5359243"/>
              <a:gd name="connsiteX10994" fmla="*/ 5752487 w 8191242"/>
              <a:gd name="connsiteY10994" fmla="*/ 1006822 h 5359243"/>
              <a:gd name="connsiteX10995" fmla="*/ 5704018 w 8191242"/>
              <a:gd name="connsiteY10995" fmla="*/ 1006819 h 5359243"/>
              <a:gd name="connsiteX10996" fmla="*/ 5719507 w 8191242"/>
              <a:gd name="connsiteY10996" fmla="*/ 1045543 h 5359243"/>
              <a:gd name="connsiteX10997" fmla="*/ 5704018 w 8191242"/>
              <a:gd name="connsiteY10997" fmla="*/ 1006819 h 5359243"/>
              <a:gd name="connsiteX10998" fmla="*/ 5969146 w 8191242"/>
              <a:gd name="connsiteY10998" fmla="*/ 1004882 h 5359243"/>
              <a:gd name="connsiteX10999" fmla="*/ 5977668 w 8191242"/>
              <a:gd name="connsiteY10999" fmla="*/ 1006819 h 5359243"/>
              <a:gd name="connsiteX11000" fmla="*/ 5977668 w 8191242"/>
              <a:gd name="connsiteY11000" fmla="*/ 1053288 h 5359243"/>
              <a:gd name="connsiteX11001" fmla="*/ 5968228 w 8191242"/>
              <a:gd name="connsiteY11001" fmla="*/ 1025214 h 5359243"/>
              <a:gd name="connsiteX11002" fmla="*/ 5961520 w 8191242"/>
              <a:gd name="connsiteY11002" fmla="*/ 1020671 h 5359243"/>
              <a:gd name="connsiteX11003" fmla="*/ 5966130 w 8191242"/>
              <a:gd name="connsiteY11003" fmla="*/ 1008756 h 5359243"/>
              <a:gd name="connsiteX11004" fmla="*/ 5969146 w 8191242"/>
              <a:gd name="connsiteY11004" fmla="*/ 1004882 h 5359243"/>
              <a:gd name="connsiteX11005" fmla="*/ 1769474 w 8191242"/>
              <a:gd name="connsiteY11005" fmla="*/ 1000526 h 5359243"/>
              <a:gd name="connsiteX11006" fmla="*/ 1789043 w 8191242"/>
              <a:gd name="connsiteY11006" fmla="*/ 1006819 h 5359243"/>
              <a:gd name="connsiteX11007" fmla="*/ 1707722 w 8191242"/>
              <a:gd name="connsiteY11007" fmla="*/ 1022309 h 5359243"/>
              <a:gd name="connsiteX11008" fmla="*/ 1769474 w 8191242"/>
              <a:gd name="connsiteY11008" fmla="*/ 1000526 h 5359243"/>
              <a:gd name="connsiteX11009" fmla="*/ 5944106 w 8191242"/>
              <a:gd name="connsiteY11009" fmla="*/ 999074 h 5359243"/>
              <a:gd name="connsiteX11010" fmla="*/ 5957971 w 8191242"/>
              <a:gd name="connsiteY11010" fmla="*/ 1018269 h 5359243"/>
              <a:gd name="connsiteX11011" fmla="*/ 5952497 w 8191242"/>
              <a:gd name="connsiteY11011" fmla="*/ 1014564 h 5359243"/>
              <a:gd name="connsiteX11012" fmla="*/ 5944106 w 8191242"/>
              <a:gd name="connsiteY11012" fmla="*/ 999074 h 5359243"/>
              <a:gd name="connsiteX11013" fmla="*/ 5580102 w 8191242"/>
              <a:gd name="connsiteY11013" fmla="*/ 999074 h 5359243"/>
              <a:gd name="connsiteX11014" fmla="*/ 5587846 w 8191242"/>
              <a:gd name="connsiteY11014" fmla="*/ 1022309 h 5359243"/>
              <a:gd name="connsiteX11015" fmla="*/ 5587846 w 8191242"/>
              <a:gd name="connsiteY11015" fmla="*/ 1030053 h 5359243"/>
              <a:gd name="connsiteX11016" fmla="*/ 5572357 w 8191242"/>
              <a:gd name="connsiteY11016" fmla="*/ 1006819 h 5359243"/>
              <a:gd name="connsiteX11017" fmla="*/ 5580102 w 8191242"/>
              <a:gd name="connsiteY11017" fmla="*/ 999074 h 5359243"/>
              <a:gd name="connsiteX11018" fmla="*/ 5370993 w 8191242"/>
              <a:gd name="connsiteY11018" fmla="*/ 999074 h 5359243"/>
              <a:gd name="connsiteX11019" fmla="*/ 5370993 w 8191242"/>
              <a:gd name="connsiteY11019" fmla="*/ 1030053 h 5359243"/>
              <a:gd name="connsiteX11020" fmla="*/ 5370993 w 8191242"/>
              <a:gd name="connsiteY11020" fmla="*/ 999074 h 5359243"/>
              <a:gd name="connsiteX11021" fmla="*/ 5887312 w 8191242"/>
              <a:gd name="connsiteY11021" fmla="*/ 991330 h 5359243"/>
              <a:gd name="connsiteX11022" fmla="*/ 5898552 w 8191242"/>
              <a:gd name="connsiteY11022" fmla="*/ 1020406 h 5359243"/>
              <a:gd name="connsiteX11023" fmla="*/ 5902594 w 8191242"/>
              <a:gd name="connsiteY11023" fmla="*/ 1048175 h 5359243"/>
              <a:gd name="connsiteX11024" fmla="*/ 5895486 w 8191242"/>
              <a:gd name="connsiteY11024" fmla="*/ 1031436 h 5359243"/>
              <a:gd name="connsiteX11025" fmla="*/ 5887312 w 8191242"/>
              <a:gd name="connsiteY11025" fmla="*/ 1047480 h 5359243"/>
              <a:gd name="connsiteX11026" fmla="*/ 5870961 w 8191242"/>
              <a:gd name="connsiteY11026" fmla="*/ 1039457 h 5359243"/>
              <a:gd name="connsiteX11027" fmla="*/ 5887312 w 8191242"/>
              <a:gd name="connsiteY11027" fmla="*/ 991330 h 5359243"/>
              <a:gd name="connsiteX11028" fmla="*/ 5676910 w 8191242"/>
              <a:gd name="connsiteY11028" fmla="*/ 991330 h 5359243"/>
              <a:gd name="connsiteX11029" fmla="*/ 5676910 w 8191242"/>
              <a:gd name="connsiteY11029" fmla="*/ 1014564 h 5359243"/>
              <a:gd name="connsiteX11030" fmla="*/ 5669165 w 8191242"/>
              <a:gd name="connsiteY11030" fmla="*/ 1022309 h 5359243"/>
              <a:gd name="connsiteX11031" fmla="*/ 5661421 w 8191242"/>
              <a:gd name="connsiteY11031" fmla="*/ 999074 h 5359243"/>
              <a:gd name="connsiteX11032" fmla="*/ 5676910 w 8191242"/>
              <a:gd name="connsiteY11032" fmla="*/ 991330 h 5359243"/>
              <a:gd name="connsiteX11033" fmla="*/ 2606114 w 8191242"/>
              <a:gd name="connsiteY11033" fmla="*/ 991330 h 5359243"/>
              <a:gd name="connsiteX11034" fmla="*/ 2613859 w 8191242"/>
              <a:gd name="connsiteY11034" fmla="*/ 1006819 h 5359243"/>
              <a:gd name="connsiteX11035" fmla="*/ 2590625 w 8191242"/>
              <a:gd name="connsiteY11035" fmla="*/ 1014564 h 5359243"/>
              <a:gd name="connsiteX11036" fmla="*/ 2606114 w 8191242"/>
              <a:gd name="connsiteY11036" fmla="*/ 991330 h 5359243"/>
              <a:gd name="connsiteX11037" fmla="*/ 5923412 w 8191242"/>
              <a:gd name="connsiteY11037" fmla="*/ 990724 h 5359243"/>
              <a:gd name="connsiteX11038" fmla="*/ 5944106 w 8191242"/>
              <a:gd name="connsiteY11038" fmla="*/ 1022309 h 5359243"/>
              <a:gd name="connsiteX11039" fmla="*/ 5951851 w 8191242"/>
              <a:gd name="connsiteY11039" fmla="*/ 1053288 h 5359243"/>
              <a:gd name="connsiteX11040" fmla="*/ 5928616 w 8191242"/>
              <a:gd name="connsiteY11040" fmla="*/ 1061032 h 5359243"/>
              <a:gd name="connsiteX11041" fmla="*/ 5920872 w 8191242"/>
              <a:gd name="connsiteY11041" fmla="*/ 1030053 h 5359243"/>
              <a:gd name="connsiteX11042" fmla="*/ 5920872 w 8191242"/>
              <a:gd name="connsiteY11042" fmla="*/ 991330 h 5359243"/>
              <a:gd name="connsiteX11043" fmla="*/ 5923412 w 8191242"/>
              <a:gd name="connsiteY11043" fmla="*/ 990724 h 5359243"/>
              <a:gd name="connsiteX11044" fmla="*/ 5593682 w 8191242"/>
              <a:gd name="connsiteY11044" fmla="*/ 987700 h 5359243"/>
              <a:gd name="connsiteX11045" fmla="*/ 5605661 w 8191242"/>
              <a:gd name="connsiteY11045" fmla="*/ 1013510 h 5359243"/>
              <a:gd name="connsiteX11046" fmla="*/ 5605661 w 8191242"/>
              <a:gd name="connsiteY11046" fmla="*/ 1037801 h 5359243"/>
              <a:gd name="connsiteX11047" fmla="*/ 5593682 w 8191242"/>
              <a:gd name="connsiteY11047" fmla="*/ 987700 h 5359243"/>
              <a:gd name="connsiteX11048" fmla="*/ 5638186 w 8191242"/>
              <a:gd name="connsiteY11048" fmla="*/ 983584 h 5359243"/>
              <a:gd name="connsiteX11049" fmla="*/ 5653675 w 8191242"/>
              <a:gd name="connsiteY11049" fmla="*/ 999074 h 5359243"/>
              <a:gd name="connsiteX11050" fmla="*/ 5653675 w 8191242"/>
              <a:gd name="connsiteY11050" fmla="*/ 983584 h 5359243"/>
              <a:gd name="connsiteX11051" fmla="*/ 5653675 w 8191242"/>
              <a:gd name="connsiteY11051" fmla="*/ 1014564 h 5359243"/>
              <a:gd name="connsiteX11052" fmla="*/ 5653675 w 8191242"/>
              <a:gd name="connsiteY11052" fmla="*/ 1006819 h 5359243"/>
              <a:gd name="connsiteX11053" fmla="*/ 5638186 w 8191242"/>
              <a:gd name="connsiteY11053" fmla="*/ 983584 h 5359243"/>
              <a:gd name="connsiteX11054" fmla="*/ 4950932 w 8191242"/>
              <a:gd name="connsiteY11054" fmla="*/ 983456 h 5359243"/>
              <a:gd name="connsiteX11055" fmla="*/ 4952476 w 8191242"/>
              <a:gd name="connsiteY11055" fmla="*/ 998921 h 5359243"/>
              <a:gd name="connsiteX11056" fmla="*/ 4940414 w 8191242"/>
              <a:gd name="connsiteY11056" fmla="*/ 987847 h 5359243"/>
              <a:gd name="connsiteX11057" fmla="*/ 4950467 w 8191242"/>
              <a:gd name="connsiteY11057" fmla="*/ 978785 h 5359243"/>
              <a:gd name="connsiteX11058" fmla="*/ 4952476 w 8191242"/>
              <a:gd name="connsiteY11058" fmla="*/ 982812 h 5359243"/>
              <a:gd name="connsiteX11059" fmla="*/ 4950932 w 8191242"/>
              <a:gd name="connsiteY11059" fmla="*/ 983456 h 5359243"/>
              <a:gd name="connsiteX11060" fmla="*/ 6033171 w 8191242"/>
              <a:gd name="connsiteY11060" fmla="*/ 975840 h 5359243"/>
              <a:gd name="connsiteX11061" fmla="*/ 6048661 w 8191242"/>
              <a:gd name="connsiteY11061" fmla="*/ 1022309 h 5359243"/>
              <a:gd name="connsiteX11062" fmla="*/ 6033171 w 8191242"/>
              <a:gd name="connsiteY11062" fmla="*/ 975840 h 5359243"/>
              <a:gd name="connsiteX11063" fmla="*/ 5533633 w 8191242"/>
              <a:gd name="connsiteY11063" fmla="*/ 975840 h 5359243"/>
              <a:gd name="connsiteX11064" fmla="*/ 5541378 w 8191242"/>
              <a:gd name="connsiteY11064" fmla="*/ 991330 h 5359243"/>
              <a:gd name="connsiteX11065" fmla="*/ 5533633 w 8191242"/>
              <a:gd name="connsiteY11065" fmla="*/ 991330 h 5359243"/>
              <a:gd name="connsiteX11066" fmla="*/ 5533633 w 8191242"/>
              <a:gd name="connsiteY11066" fmla="*/ 1014564 h 5359243"/>
              <a:gd name="connsiteX11067" fmla="*/ 5533633 w 8191242"/>
              <a:gd name="connsiteY11067" fmla="*/ 975840 h 5359243"/>
              <a:gd name="connsiteX11068" fmla="*/ 5436822 w 8191242"/>
              <a:gd name="connsiteY11068" fmla="*/ 975840 h 5359243"/>
              <a:gd name="connsiteX11069" fmla="*/ 5475547 w 8191242"/>
              <a:gd name="connsiteY11069" fmla="*/ 1014564 h 5359243"/>
              <a:gd name="connsiteX11070" fmla="*/ 5452312 w 8191242"/>
              <a:gd name="connsiteY11070" fmla="*/ 1037798 h 5359243"/>
              <a:gd name="connsiteX11071" fmla="*/ 5436822 w 8191242"/>
              <a:gd name="connsiteY11071" fmla="*/ 975840 h 5359243"/>
              <a:gd name="connsiteX11072" fmla="*/ 2129657 w 8191242"/>
              <a:gd name="connsiteY11072" fmla="*/ 975536 h 5359243"/>
              <a:gd name="connsiteX11073" fmla="*/ 2129449 w 8191242"/>
              <a:gd name="connsiteY11073" fmla="*/ 977267 h 5359243"/>
              <a:gd name="connsiteX11074" fmla="*/ 2121341 w 8191242"/>
              <a:gd name="connsiteY11074" fmla="*/ 989495 h 5359243"/>
              <a:gd name="connsiteX11075" fmla="*/ 2120535 w 8191242"/>
              <a:gd name="connsiteY11075" fmla="*/ 987657 h 5359243"/>
              <a:gd name="connsiteX11076" fmla="*/ 4783982 w 8191242"/>
              <a:gd name="connsiteY11076" fmla="*/ 974388 h 5359243"/>
              <a:gd name="connsiteX11077" fmla="*/ 4799540 w 8191242"/>
              <a:gd name="connsiteY11077" fmla="*/ 982619 h 5359243"/>
              <a:gd name="connsiteX11078" fmla="*/ 4774646 w 8191242"/>
              <a:gd name="connsiteY11078" fmla="*/ 990847 h 5359243"/>
              <a:gd name="connsiteX11079" fmla="*/ 4783982 w 8191242"/>
              <a:gd name="connsiteY11079" fmla="*/ 974388 h 5359243"/>
              <a:gd name="connsiteX11080" fmla="*/ 5509506 w 8191242"/>
              <a:gd name="connsiteY11080" fmla="*/ 974366 h 5359243"/>
              <a:gd name="connsiteX11081" fmla="*/ 5509506 w 8191242"/>
              <a:gd name="connsiteY11081" fmla="*/ 1006822 h 5359243"/>
              <a:gd name="connsiteX11082" fmla="*/ 5507452 w 8191242"/>
              <a:gd name="connsiteY11082" fmla="*/ 982653 h 5359243"/>
              <a:gd name="connsiteX11083" fmla="*/ 5952016 w 8191242"/>
              <a:gd name="connsiteY11083" fmla="*/ 973084 h 5359243"/>
              <a:gd name="connsiteX11084" fmla="*/ 5959595 w 8191242"/>
              <a:gd name="connsiteY11084" fmla="*/ 988717 h 5359243"/>
              <a:gd name="connsiteX11085" fmla="*/ 5967339 w 8191242"/>
              <a:gd name="connsiteY11085" fmla="*/ 998302 h 5359243"/>
              <a:gd name="connsiteX11086" fmla="*/ 5928616 w 8191242"/>
              <a:gd name="connsiteY11086" fmla="*/ 981262 h 5359243"/>
              <a:gd name="connsiteX11087" fmla="*/ 5944106 w 8191242"/>
              <a:gd name="connsiteY11087" fmla="*/ 982328 h 5359243"/>
              <a:gd name="connsiteX11088" fmla="*/ 1838799 w 8191242"/>
              <a:gd name="connsiteY11088" fmla="*/ 972720 h 5359243"/>
              <a:gd name="connsiteX11089" fmla="*/ 1838414 w 8191242"/>
              <a:gd name="connsiteY11089" fmla="*/ 982039 h 5359243"/>
              <a:gd name="connsiteX11090" fmla="*/ 1789040 w 8191242"/>
              <a:gd name="connsiteY11090" fmla="*/ 999077 h 5359243"/>
              <a:gd name="connsiteX11091" fmla="*/ 1838799 w 8191242"/>
              <a:gd name="connsiteY11091" fmla="*/ 972720 h 5359243"/>
              <a:gd name="connsiteX11092" fmla="*/ 5952449 w 8191242"/>
              <a:gd name="connsiteY11092" fmla="*/ 972577 h 5359243"/>
              <a:gd name="connsiteX11093" fmla="*/ 5952016 w 8191242"/>
              <a:gd name="connsiteY11093" fmla="*/ 973084 h 5359243"/>
              <a:gd name="connsiteX11094" fmla="*/ 5951851 w 8191242"/>
              <a:gd name="connsiteY11094" fmla="*/ 972742 h 5359243"/>
              <a:gd name="connsiteX11095" fmla="*/ 2113867 w 8191242"/>
              <a:gd name="connsiteY11095" fmla="*/ 972427 h 5359243"/>
              <a:gd name="connsiteX11096" fmla="*/ 2120535 w 8191242"/>
              <a:gd name="connsiteY11096" fmla="*/ 987657 h 5359243"/>
              <a:gd name="connsiteX11097" fmla="*/ 2109178 w 8191242"/>
              <a:gd name="connsiteY11097" fmla="*/ 1002743 h 5359243"/>
              <a:gd name="connsiteX11098" fmla="*/ 2056477 w 8191242"/>
              <a:gd name="connsiteY11098" fmla="*/ 1022106 h 5359243"/>
              <a:gd name="connsiteX11099" fmla="*/ 2024047 w 8191242"/>
              <a:gd name="connsiteY11099" fmla="*/ 1030258 h 5359243"/>
              <a:gd name="connsiteX11100" fmla="*/ 1894321 w 8191242"/>
              <a:gd name="connsiteY11100" fmla="*/ 1079173 h 5359243"/>
              <a:gd name="connsiteX11101" fmla="*/ 1902429 w 8191242"/>
              <a:gd name="connsiteY11101" fmla="*/ 1103630 h 5359243"/>
              <a:gd name="connsiteX11102" fmla="*/ 1878107 w 8191242"/>
              <a:gd name="connsiteY11102" fmla="*/ 1079173 h 5359243"/>
              <a:gd name="connsiteX11103" fmla="*/ 1894321 w 8191242"/>
              <a:gd name="connsiteY11103" fmla="*/ 1062867 h 5359243"/>
              <a:gd name="connsiteX11104" fmla="*/ 1999722 w 8191242"/>
              <a:gd name="connsiteY11104" fmla="*/ 1022106 h 5359243"/>
              <a:gd name="connsiteX11105" fmla="*/ 1999722 w 8191242"/>
              <a:gd name="connsiteY11105" fmla="*/ 1030258 h 5359243"/>
              <a:gd name="connsiteX11106" fmla="*/ 2080803 w 8191242"/>
              <a:gd name="connsiteY11106" fmla="*/ 997650 h 5359243"/>
              <a:gd name="connsiteX11107" fmla="*/ 2113867 w 8191242"/>
              <a:gd name="connsiteY11107" fmla="*/ 972427 h 5359243"/>
              <a:gd name="connsiteX11108" fmla="*/ 2137557 w 8191242"/>
              <a:gd name="connsiteY11108" fmla="*/ 965039 h 5359243"/>
              <a:gd name="connsiteX11109" fmla="*/ 2129657 w 8191242"/>
              <a:gd name="connsiteY11109" fmla="*/ 975536 h 5359243"/>
              <a:gd name="connsiteX11110" fmla="*/ 2130463 w 8191242"/>
              <a:gd name="connsiteY11110" fmla="*/ 968860 h 5359243"/>
              <a:gd name="connsiteX11111" fmla="*/ 2137557 w 8191242"/>
              <a:gd name="connsiteY11111" fmla="*/ 965039 h 5359243"/>
              <a:gd name="connsiteX11112" fmla="*/ 5959595 w 8191242"/>
              <a:gd name="connsiteY11112" fmla="*/ 964224 h 5359243"/>
              <a:gd name="connsiteX11113" fmla="*/ 5955723 w 8191242"/>
              <a:gd name="connsiteY11113" fmla="*/ 971678 h 5359243"/>
              <a:gd name="connsiteX11114" fmla="*/ 5952449 w 8191242"/>
              <a:gd name="connsiteY11114" fmla="*/ 972577 h 5359243"/>
              <a:gd name="connsiteX11115" fmla="*/ 1571328 w 8191242"/>
              <a:gd name="connsiteY11115" fmla="*/ 956480 h 5359243"/>
              <a:gd name="connsiteX11116" fmla="*/ 1522277 w 8191242"/>
              <a:gd name="connsiteY11116" fmla="*/ 999077 h 5359243"/>
              <a:gd name="connsiteX11117" fmla="*/ 1571328 w 8191242"/>
              <a:gd name="connsiteY11117" fmla="*/ 956480 h 5359243"/>
              <a:gd name="connsiteX11118" fmla="*/ 5435720 w 8191242"/>
              <a:gd name="connsiteY11118" fmla="*/ 949217 h 5359243"/>
              <a:gd name="connsiteX11119" fmla="*/ 5435720 w 8191242"/>
              <a:gd name="connsiteY11119" fmla="*/ 965192 h 5359243"/>
              <a:gd name="connsiteX11120" fmla="*/ 5427422 w 8191242"/>
              <a:gd name="connsiteY11120" fmla="*/ 989154 h 5359243"/>
              <a:gd name="connsiteX11121" fmla="*/ 5444016 w 8191242"/>
              <a:gd name="connsiteY11121" fmla="*/ 1005126 h 5359243"/>
              <a:gd name="connsiteX11122" fmla="*/ 5444016 w 8191242"/>
              <a:gd name="connsiteY11122" fmla="*/ 1061035 h 5359243"/>
              <a:gd name="connsiteX11123" fmla="*/ 5433645 w 8191242"/>
              <a:gd name="connsiteY11123" fmla="*/ 1011117 h 5359243"/>
              <a:gd name="connsiteX11124" fmla="*/ 5413535 w 8191242"/>
              <a:gd name="connsiteY11124" fmla="*/ 977687 h 5359243"/>
              <a:gd name="connsiteX11125" fmla="*/ 5413937 w 8191242"/>
              <a:gd name="connsiteY11125" fmla="*/ 977172 h 5359243"/>
              <a:gd name="connsiteX11126" fmla="*/ 5412779 w 8191242"/>
              <a:gd name="connsiteY11126" fmla="*/ 976429 h 5359243"/>
              <a:gd name="connsiteX11127" fmla="*/ 5410825 w 8191242"/>
              <a:gd name="connsiteY11127" fmla="*/ 973179 h 5359243"/>
              <a:gd name="connsiteX11128" fmla="*/ 5409657 w 8191242"/>
              <a:gd name="connsiteY11128" fmla="*/ 974427 h 5359243"/>
              <a:gd name="connsiteX11129" fmla="*/ 5412779 w 8191242"/>
              <a:gd name="connsiteY11129" fmla="*/ 976429 h 5359243"/>
              <a:gd name="connsiteX11130" fmla="*/ 5413535 w 8191242"/>
              <a:gd name="connsiteY11130" fmla="*/ 977687 h 5359243"/>
              <a:gd name="connsiteX11131" fmla="*/ 5410825 w 8191242"/>
              <a:gd name="connsiteY11131" fmla="*/ 981165 h 5359243"/>
              <a:gd name="connsiteX11132" fmla="*/ 5402527 w 8191242"/>
              <a:gd name="connsiteY11132" fmla="*/ 973179 h 5359243"/>
              <a:gd name="connsiteX11133" fmla="*/ 5394227 w 8191242"/>
              <a:gd name="connsiteY11133" fmla="*/ 965192 h 5359243"/>
              <a:gd name="connsiteX11134" fmla="*/ 5435720 w 8191242"/>
              <a:gd name="connsiteY11134" fmla="*/ 949217 h 5359243"/>
              <a:gd name="connsiteX11135" fmla="*/ 6064149 w 8191242"/>
              <a:gd name="connsiteY11135" fmla="*/ 948735 h 5359243"/>
              <a:gd name="connsiteX11136" fmla="*/ 6072861 w 8191242"/>
              <a:gd name="connsiteY11136" fmla="*/ 948735 h 5359243"/>
              <a:gd name="connsiteX11137" fmla="*/ 6090288 w 8191242"/>
              <a:gd name="connsiteY11137" fmla="*/ 997787 h 5359243"/>
              <a:gd name="connsiteX11138" fmla="*/ 6090288 w 8191242"/>
              <a:gd name="connsiteY11138" fmla="*/ 1005961 h 5359243"/>
              <a:gd name="connsiteX11139" fmla="*/ 6072861 w 8191242"/>
              <a:gd name="connsiteY11139" fmla="*/ 1014135 h 5359243"/>
              <a:gd name="connsiteX11140" fmla="*/ 6081574 w 8191242"/>
              <a:gd name="connsiteY11140" fmla="*/ 981436 h 5359243"/>
              <a:gd name="connsiteX11141" fmla="*/ 6064149 w 8191242"/>
              <a:gd name="connsiteY11141" fmla="*/ 965085 h 5359243"/>
              <a:gd name="connsiteX11142" fmla="*/ 6064149 w 8191242"/>
              <a:gd name="connsiteY11142" fmla="*/ 948735 h 5359243"/>
              <a:gd name="connsiteX11143" fmla="*/ 5564613 w 8191242"/>
              <a:gd name="connsiteY11143" fmla="*/ 948735 h 5359243"/>
              <a:gd name="connsiteX11144" fmla="*/ 5541378 w 8191242"/>
              <a:gd name="connsiteY11144" fmla="*/ 973906 h 5359243"/>
              <a:gd name="connsiteX11145" fmla="*/ 5549123 w 8191242"/>
              <a:gd name="connsiteY11145" fmla="*/ 982297 h 5359243"/>
              <a:gd name="connsiteX11146" fmla="*/ 5556867 w 8191242"/>
              <a:gd name="connsiteY11146" fmla="*/ 999077 h 5359243"/>
              <a:gd name="connsiteX11147" fmla="*/ 5533633 w 8191242"/>
              <a:gd name="connsiteY11147" fmla="*/ 965515 h 5359243"/>
              <a:gd name="connsiteX11148" fmla="*/ 5564613 w 8191242"/>
              <a:gd name="connsiteY11148" fmla="*/ 948735 h 5359243"/>
              <a:gd name="connsiteX11149" fmla="*/ 6151814 w 8191242"/>
              <a:gd name="connsiteY11149" fmla="*/ 945095 h 5359243"/>
              <a:gd name="connsiteX11150" fmla="*/ 6152272 w 8191242"/>
              <a:gd name="connsiteY11150" fmla="*/ 945520 h 5359243"/>
              <a:gd name="connsiteX11151" fmla="*/ 6152128 w 8191242"/>
              <a:gd name="connsiteY11151" fmla="*/ 945644 h 5359243"/>
              <a:gd name="connsiteX11152" fmla="*/ 5984123 w 8191242"/>
              <a:gd name="connsiteY11152" fmla="*/ 940990 h 5359243"/>
              <a:gd name="connsiteX11153" fmla="*/ 6016133 w 8191242"/>
              <a:gd name="connsiteY11153" fmla="*/ 997913 h 5359243"/>
              <a:gd name="connsiteX11154" fmla="*/ 6024136 w 8191242"/>
              <a:gd name="connsiteY11154" fmla="*/ 965385 h 5359243"/>
              <a:gd name="connsiteX11155" fmla="*/ 6048146 w 8191242"/>
              <a:gd name="connsiteY11155" fmla="*/ 1054837 h 5359243"/>
              <a:gd name="connsiteX11156" fmla="*/ 6056147 w 8191242"/>
              <a:gd name="connsiteY11156" fmla="*/ 1022309 h 5359243"/>
              <a:gd name="connsiteX11157" fmla="*/ 6064150 w 8191242"/>
              <a:gd name="connsiteY11157" fmla="*/ 1054837 h 5359243"/>
              <a:gd name="connsiteX11158" fmla="*/ 6056147 w 8191242"/>
              <a:gd name="connsiteY11158" fmla="*/ 1062970 h 5359243"/>
              <a:gd name="connsiteX11159" fmla="*/ 6016133 w 8191242"/>
              <a:gd name="connsiteY11159" fmla="*/ 1062970 h 5359243"/>
              <a:gd name="connsiteX11160" fmla="*/ 6011132 w 8191242"/>
              <a:gd name="connsiteY11160" fmla="*/ 1053822 h 5359243"/>
              <a:gd name="connsiteX11161" fmla="*/ 6002325 w 8191242"/>
              <a:gd name="connsiteY11161" fmla="*/ 1041615 h 5359243"/>
              <a:gd name="connsiteX11162" fmla="*/ 6002176 w 8191242"/>
              <a:gd name="connsiteY11162" fmla="*/ 1040654 h 5359243"/>
              <a:gd name="connsiteX11163" fmla="*/ 6016133 w 8191242"/>
              <a:gd name="connsiteY11163" fmla="*/ 1054837 h 5359243"/>
              <a:gd name="connsiteX11164" fmla="*/ 6032140 w 8191242"/>
              <a:gd name="connsiteY11164" fmla="*/ 1046707 h 5359243"/>
              <a:gd name="connsiteX11165" fmla="*/ 6032140 w 8191242"/>
              <a:gd name="connsiteY11165" fmla="*/ 1022309 h 5359243"/>
              <a:gd name="connsiteX11166" fmla="*/ 6008130 w 8191242"/>
              <a:gd name="connsiteY11166" fmla="*/ 1030441 h 5359243"/>
              <a:gd name="connsiteX11167" fmla="*/ 5992123 w 8191242"/>
              <a:gd name="connsiteY11167" fmla="*/ 981651 h 5359243"/>
              <a:gd name="connsiteX11168" fmla="*/ 6000127 w 8191242"/>
              <a:gd name="connsiteY11168" fmla="*/ 1027392 h 5359243"/>
              <a:gd name="connsiteX11169" fmla="*/ 6002176 w 8191242"/>
              <a:gd name="connsiteY11169" fmla="*/ 1040654 h 5359243"/>
              <a:gd name="connsiteX11170" fmla="*/ 6000127 w 8191242"/>
              <a:gd name="connsiteY11170" fmla="*/ 1038574 h 5359243"/>
              <a:gd name="connsiteX11171" fmla="*/ 6002325 w 8191242"/>
              <a:gd name="connsiteY11171" fmla="*/ 1041615 h 5359243"/>
              <a:gd name="connsiteX11172" fmla="*/ 6008130 w 8191242"/>
              <a:gd name="connsiteY11172" fmla="*/ 1079234 h 5359243"/>
              <a:gd name="connsiteX11173" fmla="*/ 5976119 w 8191242"/>
              <a:gd name="connsiteY11173" fmla="*/ 1095497 h 5359243"/>
              <a:gd name="connsiteX11174" fmla="*/ 5944106 w 8191242"/>
              <a:gd name="connsiteY11174" fmla="*/ 1071102 h 5359243"/>
              <a:gd name="connsiteX11175" fmla="*/ 5952109 w 8191242"/>
              <a:gd name="connsiteY11175" fmla="*/ 1046707 h 5359243"/>
              <a:gd name="connsiteX11176" fmla="*/ 5984123 w 8191242"/>
              <a:gd name="connsiteY11176" fmla="*/ 1071102 h 5359243"/>
              <a:gd name="connsiteX11177" fmla="*/ 5992123 w 8191242"/>
              <a:gd name="connsiteY11177" fmla="*/ 1038574 h 5359243"/>
              <a:gd name="connsiteX11178" fmla="*/ 5992123 w 8191242"/>
              <a:gd name="connsiteY11178" fmla="*/ 1006046 h 5359243"/>
              <a:gd name="connsiteX11179" fmla="*/ 5968116 w 8191242"/>
              <a:gd name="connsiteY11179" fmla="*/ 981651 h 5359243"/>
              <a:gd name="connsiteX11180" fmla="*/ 5984123 w 8191242"/>
              <a:gd name="connsiteY11180" fmla="*/ 989781 h 5359243"/>
              <a:gd name="connsiteX11181" fmla="*/ 5984123 w 8191242"/>
              <a:gd name="connsiteY11181" fmla="*/ 957252 h 5359243"/>
              <a:gd name="connsiteX11182" fmla="*/ 5984123 w 8191242"/>
              <a:gd name="connsiteY11182" fmla="*/ 981651 h 5359243"/>
              <a:gd name="connsiteX11183" fmla="*/ 5984123 w 8191242"/>
              <a:gd name="connsiteY11183" fmla="*/ 940990 h 5359243"/>
              <a:gd name="connsiteX11184" fmla="*/ 5711763 w 8191242"/>
              <a:gd name="connsiteY11184" fmla="*/ 940990 h 5359243"/>
              <a:gd name="connsiteX11185" fmla="*/ 5704018 w 8191242"/>
              <a:gd name="connsiteY11185" fmla="*/ 983587 h 5359243"/>
              <a:gd name="connsiteX11186" fmla="*/ 5711763 w 8191242"/>
              <a:gd name="connsiteY11186" fmla="*/ 940990 h 5359243"/>
              <a:gd name="connsiteX11187" fmla="*/ 5008926 w 8191242"/>
              <a:gd name="connsiteY11187" fmla="*/ 940990 h 5359243"/>
              <a:gd name="connsiteX11188" fmla="*/ 5017640 w 8191242"/>
              <a:gd name="connsiteY11188" fmla="*/ 966161 h 5359243"/>
              <a:gd name="connsiteX11189" fmla="*/ 5008926 w 8191242"/>
              <a:gd name="connsiteY11189" fmla="*/ 991332 h 5359243"/>
              <a:gd name="connsiteX11190" fmla="*/ 5008926 w 8191242"/>
              <a:gd name="connsiteY11190" fmla="*/ 940990 h 5359243"/>
              <a:gd name="connsiteX11191" fmla="*/ 2257602 w 8191242"/>
              <a:gd name="connsiteY11191" fmla="*/ 940990 h 5359243"/>
              <a:gd name="connsiteX11192" fmla="*/ 2145302 w 8191242"/>
              <a:gd name="connsiteY11192" fmla="*/ 974552 h 5359243"/>
              <a:gd name="connsiteX11193" fmla="*/ 2257602 w 8191242"/>
              <a:gd name="connsiteY11193" fmla="*/ 940990 h 5359243"/>
              <a:gd name="connsiteX11194" fmla="*/ 5831805 w 8191242"/>
              <a:gd name="connsiteY11194" fmla="*/ 934353 h 5359243"/>
              <a:gd name="connsiteX11195" fmla="*/ 5847295 w 8191242"/>
              <a:gd name="connsiteY11195" fmla="*/ 959245 h 5359243"/>
              <a:gd name="connsiteX11196" fmla="*/ 5839550 w 8191242"/>
              <a:gd name="connsiteY11196" fmla="*/ 967544 h 5359243"/>
              <a:gd name="connsiteX11197" fmla="*/ 5816316 w 8191242"/>
              <a:gd name="connsiteY11197" fmla="*/ 975843 h 5359243"/>
              <a:gd name="connsiteX11198" fmla="*/ 5816316 w 8191242"/>
              <a:gd name="connsiteY11198" fmla="*/ 942649 h 5359243"/>
              <a:gd name="connsiteX11199" fmla="*/ 5831805 w 8191242"/>
              <a:gd name="connsiteY11199" fmla="*/ 934353 h 5359243"/>
              <a:gd name="connsiteX11200" fmla="*/ 5677878 w 8191242"/>
              <a:gd name="connsiteY11200" fmla="*/ 933245 h 5359243"/>
              <a:gd name="connsiteX11201" fmla="*/ 5704018 w 8191242"/>
              <a:gd name="connsiteY11201" fmla="*/ 975197 h 5359243"/>
              <a:gd name="connsiteX11202" fmla="*/ 5677878 w 8191242"/>
              <a:gd name="connsiteY11202" fmla="*/ 983587 h 5359243"/>
              <a:gd name="connsiteX11203" fmla="*/ 5669165 w 8191242"/>
              <a:gd name="connsiteY11203" fmla="*/ 958416 h 5359243"/>
              <a:gd name="connsiteX11204" fmla="*/ 5677878 w 8191242"/>
              <a:gd name="connsiteY11204" fmla="*/ 933245 h 5359243"/>
              <a:gd name="connsiteX11205" fmla="*/ 5041843 w 8191242"/>
              <a:gd name="connsiteY11205" fmla="*/ 933245 h 5359243"/>
              <a:gd name="connsiteX11206" fmla="*/ 5057332 w 8191242"/>
              <a:gd name="connsiteY11206" fmla="*/ 967322 h 5359243"/>
              <a:gd name="connsiteX11207" fmla="*/ 5041843 w 8191242"/>
              <a:gd name="connsiteY11207" fmla="*/ 950284 h 5359243"/>
              <a:gd name="connsiteX11208" fmla="*/ 5026353 w 8191242"/>
              <a:gd name="connsiteY11208" fmla="*/ 941763 h 5359243"/>
              <a:gd name="connsiteX11209" fmla="*/ 5041843 w 8191242"/>
              <a:gd name="connsiteY11209" fmla="*/ 933245 h 5359243"/>
              <a:gd name="connsiteX11210" fmla="*/ 4791241 w 8191242"/>
              <a:gd name="connsiteY11210" fmla="*/ 933245 h 5359243"/>
              <a:gd name="connsiteX11211" fmla="*/ 4832734 w 8191242"/>
              <a:gd name="connsiteY11211" fmla="*/ 999077 h 5359243"/>
              <a:gd name="connsiteX11212" fmla="*/ 4791241 w 8191242"/>
              <a:gd name="connsiteY11212" fmla="*/ 999077 h 5359243"/>
              <a:gd name="connsiteX11213" fmla="*/ 4799540 w 8191242"/>
              <a:gd name="connsiteY11213" fmla="*/ 982619 h 5359243"/>
              <a:gd name="connsiteX11214" fmla="*/ 4807838 w 8191242"/>
              <a:gd name="connsiteY11214" fmla="*/ 974388 h 5359243"/>
              <a:gd name="connsiteX11215" fmla="*/ 4791241 w 8191242"/>
              <a:gd name="connsiteY11215" fmla="*/ 933245 h 5359243"/>
              <a:gd name="connsiteX11216" fmla="*/ 6141166 w 8191242"/>
              <a:gd name="connsiteY11216" fmla="*/ 932172 h 5359243"/>
              <a:gd name="connsiteX11217" fmla="*/ 6146720 w 8191242"/>
              <a:gd name="connsiteY11217" fmla="*/ 936202 h 5359243"/>
              <a:gd name="connsiteX11218" fmla="*/ 6151814 w 8191242"/>
              <a:gd name="connsiteY11218" fmla="*/ 945095 h 5359243"/>
              <a:gd name="connsiteX11219" fmla="*/ 6148738 w 8191242"/>
              <a:gd name="connsiteY11219" fmla="*/ 942246 h 5359243"/>
              <a:gd name="connsiteX11220" fmla="*/ 6138642 w 8191242"/>
              <a:gd name="connsiteY11220" fmla="*/ 934187 h 5359243"/>
              <a:gd name="connsiteX11221" fmla="*/ 6141166 w 8191242"/>
              <a:gd name="connsiteY11221" fmla="*/ 932172 h 5359243"/>
              <a:gd name="connsiteX11222" fmla="*/ 6011269 w 8191242"/>
              <a:gd name="connsiteY11222" fmla="*/ 926833 h 5359243"/>
              <a:gd name="connsiteX11223" fmla="*/ 6025427 w 8191242"/>
              <a:gd name="connsiteY11223" fmla="*/ 940990 h 5359243"/>
              <a:gd name="connsiteX11224" fmla="*/ 6017682 w 8191242"/>
              <a:gd name="connsiteY11224" fmla="*/ 964224 h 5359243"/>
              <a:gd name="connsiteX11225" fmla="*/ 6009937 w 8191242"/>
              <a:gd name="connsiteY11225" fmla="*/ 933245 h 5359243"/>
              <a:gd name="connsiteX11226" fmla="*/ 6011269 w 8191242"/>
              <a:gd name="connsiteY11226" fmla="*/ 926833 h 5359243"/>
              <a:gd name="connsiteX11227" fmla="*/ 4968561 w 8191242"/>
              <a:gd name="connsiteY11227" fmla="*/ 926429 h 5359243"/>
              <a:gd name="connsiteX11228" fmla="*/ 4976167 w 8191242"/>
              <a:gd name="connsiteY11228" fmla="*/ 964517 h 5359243"/>
              <a:gd name="connsiteX11229" fmla="*/ 4976972 w 8191242"/>
              <a:gd name="connsiteY11229" fmla="*/ 966012 h 5359243"/>
              <a:gd name="connsiteX11230" fmla="*/ 4984648 w 8191242"/>
              <a:gd name="connsiteY11230" fmla="*/ 951601 h 5359243"/>
              <a:gd name="connsiteX11231" fmla="*/ 4992691 w 8191242"/>
              <a:gd name="connsiteY11231" fmla="*/ 942539 h 5359243"/>
              <a:gd name="connsiteX11232" fmla="*/ 4984648 w 8191242"/>
              <a:gd name="connsiteY11232" fmla="*/ 958648 h 5359243"/>
              <a:gd name="connsiteX11233" fmla="*/ 5000733 w 8191242"/>
              <a:gd name="connsiteY11233" fmla="*/ 1015030 h 5359243"/>
              <a:gd name="connsiteX11234" fmla="*/ 5016818 w 8191242"/>
              <a:gd name="connsiteY11234" fmla="*/ 998921 h 5359243"/>
              <a:gd name="connsiteX11235" fmla="*/ 5032902 w 8191242"/>
              <a:gd name="connsiteY11235" fmla="*/ 1015030 h 5359243"/>
              <a:gd name="connsiteX11236" fmla="*/ 5048989 w 8191242"/>
              <a:gd name="connsiteY11236" fmla="*/ 990866 h 5359243"/>
              <a:gd name="connsiteX11237" fmla="*/ 5065074 w 8191242"/>
              <a:gd name="connsiteY11237" fmla="*/ 1023084 h 5359243"/>
              <a:gd name="connsiteX11238" fmla="*/ 5057031 w 8191242"/>
              <a:gd name="connsiteY11238" fmla="*/ 1047248 h 5359243"/>
              <a:gd name="connsiteX11239" fmla="*/ 5040945 w 8191242"/>
              <a:gd name="connsiteY11239" fmla="*/ 1015030 h 5359243"/>
              <a:gd name="connsiteX11240" fmla="*/ 5024860 w 8191242"/>
              <a:gd name="connsiteY11240" fmla="*/ 1031139 h 5359243"/>
              <a:gd name="connsiteX11241" fmla="*/ 5032902 w 8191242"/>
              <a:gd name="connsiteY11241" fmla="*/ 1063357 h 5359243"/>
              <a:gd name="connsiteX11242" fmla="*/ 5032902 w 8191242"/>
              <a:gd name="connsiteY11242" fmla="*/ 1079467 h 5359243"/>
              <a:gd name="connsiteX11243" fmla="*/ 5008775 w 8191242"/>
              <a:gd name="connsiteY11243" fmla="*/ 1087521 h 5359243"/>
              <a:gd name="connsiteX11244" fmla="*/ 5000733 w 8191242"/>
              <a:gd name="connsiteY11244" fmla="*/ 1063357 h 5359243"/>
              <a:gd name="connsiteX11245" fmla="*/ 5008775 w 8191242"/>
              <a:gd name="connsiteY11245" fmla="*/ 1039193 h 5359243"/>
              <a:gd name="connsiteX11246" fmla="*/ 4992691 w 8191242"/>
              <a:gd name="connsiteY11246" fmla="*/ 1006976 h 5359243"/>
              <a:gd name="connsiteX11247" fmla="*/ 5000733 w 8191242"/>
              <a:gd name="connsiteY11247" fmla="*/ 1047248 h 5359243"/>
              <a:gd name="connsiteX11248" fmla="*/ 4984648 w 8191242"/>
              <a:gd name="connsiteY11248" fmla="*/ 1063357 h 5359243"/>
              <a:gd name="connsiteX11249" fmla="*/ 4976603 w 8191242"/>
              <a:gd name="connsiteY11249" fmla="*/ 1103630 h 5359243"/>
              <a:gd name="connsiteX11250" fmla="*/ 4968561 w 8191242"/>
              <a:gd name="connsiteY11250" fmla="*/ 1079467 h 5359243"/>
              <a:gd name="connsiteX11251" fmla="*/ 4952476 w 8191242"/>
              <a:gd name="connsiteY11251" fmla="*/ 1087521 h 5359243"/>
              <a:gd name="connsiteX11252" fmla="*/ 4952476 w 8191242"/>
              <a:gd name="connsiteY11252" fmla="*/ 1071411 h 5359243"/>
              <a:gd name="connsiteX11253" fmla="*/ 4976603 w 8191242"/>
              <a:gd name="connsiteY11253" fmla="*/ 1071411 h 5359243"/>
              <a:gd name="connsiteX11254" fmla="*/ 4960518 w 8191242"/>
              <a:gd name="connsiteY11254" fmla="*/ 1047248 h 5359243"/>
              <a:gd name="connsiteX11255" fmla="*/ 4944434 w 8191242"/>
              <a:gd name="connsiteY11255" fmla="*/ 1063357 h 5359243"/>
              <a:gd name="connsiteX11256" fmla="*/ 4928349 w 8191242"/>
              <a:gd name="connsiteY11256" fmla="*/ 1047248 h 5359243"/>
              <a:gd name="connsiteX11257" fmla="*/ 4936391 w 8191242"/>
              <a:gd name="connsiteY11257" fmla="*/ 1039193 h 5359243"/>
              <a:gd name="connsiteX11258" fmla="*/ 4952476 w 8191242"/>
              <a:gd name="connsiteY11258" fmla="*/ 1031139 h 5359243"/>
              <a:gd name="connsiteX11259" fmla="*/ 4976603 w 8191242"/>
              <a:gd name="connsiteY11259" fmla="*/ 1063357 h 5359243"/>
              <a:gd name="connsiteX11260" fmla="*/ 4960518 w 8191242"/>
              <a:gd name="connsiteY11260" fmla="*/ 1006976 h 5359243"/>
              <a:gd name="connsiteX11261" fmla="*/ 4944434 w 8191242"/>
              <a:gd name="connsiteY11261" fmla="*/ 1023084 h 5359243"/>
              <a:gd name="connsiteX11262" fmla="*/ 4952476 w 8191242"/>
              <a:gd name="connsiteY11262" fmla="*/ 998921 h 5359243"/>
              <a:gd name="connsiteX11263" fmla="*/ 4968561 w 8191242"/>
              <a:gd name="connsiteY11263" fmla="*/ 950593 h 5359243"/>
              <a:gd name="connsiteX11264" fmla="*/ 4952476 w 8191242"/>
              <a:gd name="connsiteY11264" fmla="*/ 942539 h 5359243"/>
              <a:gd name="connsiteX11265" fmla="*/ 4968561 w 8191242"/>
              <a:gd name="connsiteY11265" fmla="*/ 926429 h 5359243"/>
              <a:gd name="connsiteX11266" fmla="*/ 1951318 w 8191242"/>
              <a:gd name="connsiteY11266" fmla="*/ 925864 h 5359243"/>
              <a:gd name="connsiteX11267" fmla="*/ 1959428 w 8191242"/>
              <a:gd name="connsiteY11267" fmla="*/ 933245 h 5359243"/>
              <a:gd name="connsiteX11268" fmla="*/ 1928448 w 8191242"/>
              <a:gd name="connsiteY11268" fmla="*/ 948735 h 5359243"/>
              <a:gd name="connsiteX11269" fmla="*/ 1941033 w 8191242"/>
              <a:gd name="connsiteY11269" fmla="*/ 926469 h 5359243"/>
              <a:gd name="connsiteX11270" fmla="*/ 1951318 w 8191242"/>
              <a:gd name="connsiteY11270" fmla="*/ 925864 h 5359243"/>
              <a:gd name="connsiteX11271" fmla="*/ 1661253 w 8191242"/>
              <a:gd name="connsiteY11271" fmla="*/ 925501 h 5359243"/>
              <a:gd name="connsiteX11272" fmla="*/ 1638019 w 8191242"/>
              <a:gd name="connsiteY11272" fmla="*/ 940990 h 5359243"/>
              <a:gd name="connsiteX11273" fmla="*/ 1661253 w 8191242"/>
              <a:gd name="connsiteY11273" fmla="*/ 925501 h 5359243"/>
              <a:gd name="connsiteX11274" fmla="*/ 5246106 w 8191242"/>
              <a:gd name="connsiteY11274" fmla="*/ 923563 h 5359243"/>
              <a:gd name="connsiteX11275" fmla="*/ 5258693 w 8191242"/>
              <a:gd name="connsiteY11275" fmla="*/ 933245 h 5359243"/>
              <a:gd name="connsiteX11276" fmla="*/ 5250949 w 8191242"/>
              <a:gd name="connsiteY11276" fmla="*/ 933245 h 5359243"/>
              <a:gd name="connsiteX11277" fmla="*/ 5258693 w 8191242"/>
              <a:gd name="connsiteY11277" fmla="*/ 964224 h 5359243"/>
              <a:gd name="connsiteX11278" fmla="*/ 5250949 w 8191242"/>
              <a:gd name="connsiteY11278" fmla="*/ 956480 h 5359243"/>
              <a:gd name="connsiteX11279" fmla="*/ 5243203 w 8191242"/>
              <a:gd name="connsiteY11279" fmla="*/ 956480 h 5359243"/>
              <a:gd name="connsiteX11280" fmla="*/ 5227714 w 8191242"/>
              <a:gd name="connsiteY11280" fmla="*/ 925501 h 5359243"/>
              <a:gd name="connsiteX11281" fmla="*/ 5246106 w 8191242"/>
              <a:gd name="connsiteY11281" fmla="*/ 923563 h 5359243"/>
              <a:gd name="connsiteX11282" fmla="*/ 5556867 w 8191242"/>
              <a:gd name="connsiteY11282" fmla="*/ 918239 h 5359243"/>
              <a:gd name="connsiteX11283" fmla="*/ 5580102 w 8191242"/>
              <a:gd name="connsiteY11283" fmla="*/ 926469 h 5359243"/>
              <a:gd name="connsiteX11284" fmla="*/ 5587846 w 8191242"/>
              <a:gd name="connsiteY11284" fmla="*/ 975843 h 5359243"/>
              <a:gd name="connsiteX11285" fmla="*/ 5556867 w 8191242"/>
              <a:gd name="connsiteY11285" fmla="*/ 918239 h 5359243"/>
              <a:gd name="connsiteX11286" fmla="*/ 6203557 w 8191242"/>
              <a:gd name="connsiteY11286" fmla="*/ 917755 h 5359243"/>
              <a:gd name="connsiteX11287" fmla="*/ 6219046 w 8191242"/>
              <a:gd name="connsiteY11287" fmla="*/ 940990 h 5359243"/>
              <a:gd name="connsiteX11288" fmla="*/ 6195811 w 8191242"/>
              <a:gd name="connsiteY11288" fmla="*/ 925501 h 5359243"/>
              <a:gd name="connsiteX11289" fmla="*/ 6203557 w 8191242"/>
              <a:gd name="connsiteY11289" fmla="*/ 917755 h 5359243"/>
              <a:gd name="connsiteX11290" fmla="*/ 5387258 w 8191242"/>
              <a:gd name="connsiteY11290" fmla="*/ 917755 h 5359243"/>
              <a:gd name="connsiteX11291" fmla="*/ 5395777 w 8191242"/>
              <a:gd name="connsiteY11291" fmla="*/ 940990 h 5359243"/>
              <a:gd name="connsiteX11292" fmla="*/ 5402965 w 8191242"/>
              <a:gd name="connsiteY11292" fmla="*/ 937238 h 5359243"/>
              <a:gd name="connsiteX11293" fmla="*/ 5404297 w 8191242"/>
              <a:gd name="connsiteY11293" fmla="*/ 948735 h 5359243"/>
              <a:gd name="connsiteX11294" fmla="*/ 5395777 w 8191242"/>
              <a:gd name="connsiteY11294" fmla="*/ 948735 h 5359243"/>
              <a:gd name="connsiteX11295" fmla="*/ 5387258 w 8191242"/>
              <a:gd name="connsiteY11295" fmla="*/ 917755 h 5359243"/>
              <a:gd name="connsiteX11296" fmla="*/ 6284875 w 8191242"/>
              <a:gd name="connsiteY11296" fmla="*/ 910011 h 5359243"/>
              <a:gd name="connsiteX11297" fmla="*/ 6284875 w 8191242"/>
              <a:gd name="connsiteY11297" fmla="*/ 925501 h 5359243"/>
              <a:gd name="connsiteX11298" fmla="*/ 6234533 w 8191242"/>
              <a:gd name="connsiteY11298" fmla="*/ 925501 h 5359243"/>
              <a:gd name="connsiteX11299" fmla="*/ 6284875 w 8191242"/>
              <a:gd name="connsiteY11299" fmla="*/ 910011 h 5359243"/>
              <a:gd name="connsiteX11300" fmla="*/ 5395777 w 8191242"/>
              <a:gd name="connsiteY11300" fmla="*/ 910011 h 5359243"/>
              <a:gd name="connsiteX11301" fmla="*/ 5406427 w 8191242"/>
              <a:gd name="connsiteY11301" fmla="*/ 926469 h 5359243"/>
              <a:gd name="connsiteX11302" fmla="*/ 5402965 w 8191242"/>
              <a:gd name="connsiteY11302" fmla="*/ 937237 h 5359243"/>
              <a:gd name="connsiteX11303" fmla="*/ 5402167 w 8191242"/>
              <a:gd name="connsiteY11303" fmla="*/ 928405 h 5359243"/>
              <a:gd name="connsiteX11304" fmla="*/ 5395777 w 8191242"/>
              <a:gd name="connsiteY11304" fmla="*/ 910011 h 5359243"/>
              <a:gd name="connsiteX11305" fmla="*/ 1990407 w 8191242"/>
              <a:gd name="connsiteY11305" fmla="*/ 910011 h 5359243"/>
              <a:gd name="connsiteX11306" fmla="*/ 1998152 w 8191242"/>
              <a:gd name="connsiteY11306" fmla="*/ 925501 h 5359243"/>
              <a:gd name="connsiteX11307" fmla="*/ 1974917 w 8191242"/>
              <a:gd name="connsiteY11307" fmla="*/ 948735 h 5359243"/>
              <a:gd name="connsiteX11308" fmla="*/ 1974917 w 8191242"/>
              <a:gd name="connsiteY11308" fmla="*/ 917755 h 5359243"/>
              <a:gd name="connsiteX11309" fmla="*/ 1990407 w 8191242"/>
              <a:gd name="connsiteY11309" fmla="*/ 910011 h 5359243"/>
              <a:gd name="connsiteX11310" fmla="*/ 5734997 w 8191242"/>
              <a:gd name="connsiteY11310" fmla="*/ 902266 h 5359243"/>
              <a:gd name="connsiteX11311" fmla="*/ 5742742 w 8191242"/>
              <a:gd name="connsiteY11311" fmla="*/ 940990 h 5359243"/>
              <a:gd name="connsiteX11312" fmla="*/ 5719507 w 8191242"/>
              <a:gd name="connsiteY11312" fmla="*/ 917755 h 5359243"/>
              <a:gd name="connsiteX11313" fmla="*/ 5734997 w 8191242"/>
              <a:gd name="connsiteY11313" fmla="*/ 902266 h 5359243"/>
              <a:gd name="connsiteX11314" fmla="*/ 5614952 w 8191242"/>
              <a:gd name="connsiteY11314" fmla="*/ 902266 h 5359243"/>
              <a:gd name="connsiteX11315" fmla="*/ 5623665 w 8191242"/>
              <a:gd name="connsiteY11315" fmla="*/ 958817 h 5359243"/>
              <a:gd name="connsiteX11316" fmla="*/ 5619985 w 8191242"/>
              <a:gd name="connsiteY11316" fmla="*/ 945117 h 5359243"/>
              <a:gd name="connsiteX11317" fmla="*/ 5599462 w 8191242"/>
              <a:gd name="connsiteY11317" fmla="*/ 917755 h 5359243"/>
              <a:gd name="connsiteX11318" fmla="*/ 5607208 w 8191242"/>
              <a:gd name="connsiteY11318" fmla="*/ 910011 h 5359243"/>
              <a:gd name="connsiteX11319" fmla="*/ 5611805 w 8191242"/>
              <a:gd name="connsiteY11319" fmla="*/ 907347 h 5359243"/>
              <a:gd name="connsiteX11320" fmla="*/ 5614952 w 8191242"/>
              <a:gd name="connsiteY11320" fmla="*/ 919748 h 5359243"/>
              <a:gd name="connsiteX11321" fmla="*/ 2861691 w 8191242"/>
              <a:gd name="connsiteY11321" fmla="*/ 902266 h 5359243"/>
              <a:gd name="connsiteX11322" fmla="*/ 2846201 w 8191242"/>
              <a:gd name="connsiteY11322" fmla="*/ 940990 h 5359243"/>
              <a:gd name="connsiteX11323" fmla="*/ 2861691 w 8191242"/>
              <a:gd name="connsiteY11323" fmla="*/ 902266 h 5359243"/>
              <a:gd name="connsiteX11324" fmla="*/ 2015575 w 8191242"/>
              <a:gd name="connsiteY11324" fmla="*/ 900087 h 5359243"/>
              <a:gd name="connsiteX11325" fmla="*/ 2021383 w 8191242"/>
              <a:gd name="connsiteY11325" fmla="*/ 902266 h 5359243"/>
              <a:gd name="connsiteX11326" fmla="*/ 2033002 w 8191242"/>
              <a:gd name="connsiteY11326" fmla="*/ 902266 h 5359243"/>
              <a:gd name="connsiteX11327" fmla="*/ 2027194 w 8191242"/>
              <a:gd name="connsiteY11327" fmla="*/ 910979 h 5359243"/>
              <a:gd name="connsiteX11328" fmla="*/ 2009767 w 8191242"/>
              <a:gd name="connsiteY11328" fmla="*/ 902266 h 5359243"/>
              <a:gd name="connsiteX11329" fmla="*/ 2015575 w 8191242"/>
              <a:gd name="connsiteY11329" fmla="*/ 900087 h 5359243"/>
              <a:gd name="connsiteX11330" fmla="*/ 5572357 w 8191242"/>
              <a:gd name="connsiteY11330" fmla="*/ 899360 h 5359243"/>
              <a:gd name="connsiteX11331" fmla="*/ 5580102 w 8191242"/>
              <a:gd name="connsiteY11331" fmla="*/ 902266 h 5359243"/>
              <a:gd name="connsiteX11332" fmla="*/ 5587846 w 8191242"/>
              <a:gd name="connsiteY11332" fmla="*/ 933245 h 5359243"/>
              <a:gd name="connsiteX11333" fmla="*/ 5564613 w 8191242"/>
              <a:gd name="connsiteY11333" fmla="*/ 902266 h 5359243"/>
              <a:gd name="connsiteX11334" fmla="*/ 5572357 w 8191242"/>
              <a:gd name="connsiteY11334" fmla="*/ 899360 h 5359243"/>
              <a:gd name="connsiteX11335" fmla="*/ 5027346 w 8191242"/>
              <a:gd name="connsiteY11335" fmla="*/ 897412 h 5359243"/>
              <a:gd name="connsiteX11336" fmla="*/ 5041843 w 8191242"/>
              <a:gd name="connsiteY11336" fmla="*/ 902266 h 5359243"/>
              <a:gd name="connsiteX11337" fmla="*/ 5033322 w 8191242"/>
              <a:gd name="connsiteY11337" fmla="*/ 904203 h 5359243"/>
              <a:gd name="connsiteX11338" fmla="*/ 5021608 w 8191242"/>
              <a:gd name="connsiteY11338" fmla="*/ 895490 h 5359243"/>
              <a:gd name="connsiteX11339" fmla="*/ 5024938 w 8191242"/>
              <a:gd name="connsiteY11339" fmla="*/ 896604 h 5359243"/>
              <a:gd name="connsiteX11340" fmla="*/ 5025868 w 8191242"/>
              <a:gd name="connsiteY11340" fmla="*/ 910979 h 5359243"/>
              <a:gd name="connsiteX11341" fmla="*/ 5033322 w 8191242"/>
              <a:gd name="connsiteY11341" fmla="*/ 933245 h 5359243"/>
              <a:gd name="connsiteX11342" fmla="*/ 5024803 w 8191242"/>
              <a:gd name="connsiteY11342" fmla="*/ 910011 h 5359243"/>
              <a:gd name="connsiteX11343" fmla="*/ 4999245 w 8191242"/>
              <a:gd name="connsiteY11343" fmla="*/ 925501 h 5359243"/>
              <a:gd name="connsiteX11344" fmla="*/ 4999245 w 8191242"/>
              <a:gd name="connsiteY11344" fmla="*/ 902266 h 5359243"/>
              <a:gd name="connsiteX11345" fmla="*/ 5007762 w 8191242"/>
              <a:gd name="connsiteY11345" fmla="*/ 917755 h 5359243"/>
              <a:gd name="connsiteX11346" fmla="*/ 5021608 w 8191242"/>
              <a:gd name="connsiteY11346" fmla="*/ 895490 h 5359243"/>
              <a:gd name="connsiteX11347" fmla="*/ 6346833 w 8191242"/>
              <a:gd name="connsiteY11347" fmla="*/ 894522 h 5359243"/>
              <a:gd name="connsiteX11348" fmla="*/ 6364906 w 8191242"/>
              <a:gd name="connsiteY11348" fmla="*/ 902266 h 5359243"/>
              <a:gd name="connsiteX11349" fmla="*/ 6346833 w 8191242"/>
              <a:gd name="connsiteY11349" fmla="*/ 917755 h 5359243"/>
              <a:gd name="connsiteX11350" fmla="*/ 6346833 w 8191242"/>
              <a:gd name="connsiteY11350" fmla="*/ 894522 h 5359243"/>
              <a:gd name="connsiteX11351" fmla="*/ 6331344 w 8191242"/>
              <a:gd name="connsiteY11351" fmla="*/ 894522 h 5359243"/>
              <a:gd name="connsiteX11352" fmla="*/ 6331344 w 8191242"/>
              <a:gd name="connsiteY11352" fmla="*/ 925501 h 5359243"/>
              <a:gd name="connsiteX11353" fmla="*/ 6323599 w 8191242"/>
              <a:gd name="connsiteY11353" fmla="*/ 917755 h 5359243"/>
              <a:gd name="connsiteX11354" fmla="*/ 6315854 w 8191242"/>
              <a:gd name="connsiteY11354" fmla="*/ 902266 h 5359243"/>
              <a:gd name="connsiteX11355" fmla="*/ 6331344 w 8191242"/>
              <a:gd name="connsiteY11355" fmla="*/ 894522 h 5359243"/>
              <a:gd name="connsiteX11356" fmla="*/ 6284875 w 8191242"/>
              <a:gd name="connsiteY11356" fmla="*/ 894522 h 5359243"/>
              <a:gd name="connsiteX11357" fmla="*/ 6315854 w 8191242"/>
              <a:gd name="connsiteY11357" fmla="*/ 925501 h 5359243"/>
              <a:gd name="connsiteX11358" fmla="*/ 6292620 w 8191242"/>
              <a:gd name="connsiteY11358" fmla="*/ 925501 h 5359243"/>
              <a:gd name="connsiteX11359" fmla="*/ 6284875 w 8191242"/>
              <a:gd name="connsiteY11359" fmla="*/ 894522 h 5359243"/>
              <a:gd name="connsiteX11360" fmla="*/ 5041840 w 8191242"/>
              <a:gd name="connsiteY11360" fmla="*/ 894522 h 5359243"/>
              <a:gd name="connsiteX11361" fmla="*/ 5057329 w 8191242"/>
              <a:gd name="connsiteY11361" fmla="*/ 902459 h 5359243"/>
              <a:gd name="connsiteX11362" fmla="*/ 5088309 w 8191242"/>
              <a:gd name="connsiteY11362" fmla="*/ 1045350 h 5359243"/>
              <a:gd name="connsiteX11363" fmla="*/ 5072819 w 8191242"/>
              <a:gd name="connsiteY11363" fmla="*/ 1037413 h 5359243"/>
              <a:gd name="connsiteX11364" fmla="*/ 5026350 w 8191242"/>
              <a:gd name="connsiteY11364" fmla="*/ 981843 h 5359243"/>
              <a:gd name="connsiteX11365" fmla="*/ 5018606 w 8191242"/>
              <a:gd name="connsiteY11365" fmla="*/ 942151 h 5359243"/>
              <a:gd name="connsiteX11366" fmla="*/ 5049584 w 8191242"/>
              <a:gd name="connsiteY11366" fmla="*/ 973906 h 5359243"/>
              <a:gd name="connsiteX11367" fmla="*/ 5072819 w 8191242"/>
              <a:gd name="connsiteY11367" fmla="*/ 1021535 h 5359243"/>
              <a:gd name="connsiteX11368" fmla="*/ 5034095 w 8191242"/>
              <a:gd name="connsiteY11368" fmla="*/ 910399 h 5359243"/>
              <a:gd name="connsiteX11369" fmla="*/ 5041840 w 8191242"/>
              <a:gd name="connsiteY11369" fmla="*/ 894522 h 5359243"/>
              <a:gd name="connsiteX11370" fmla="*/ 5024803 w 8191242"/>
              <a:gd name="connsiteY11370" fmla="*/ 894522 h 5359243"/>
              <a:gd name="connsiteX11371" fmla="*/ 5027346 w 8191242"/>
              <a:gd name="connsiteY11371" fmla="*/ 897412 h 5359243"/>
              <a:gd name="connsiteX11372" fmla="*/ 5024938 w 8191242"/>
              <a:gd name="connsiteY11372" fmla="*/ 896604 h 5359243"/>
              <a:gd name="connsiteX11373" fmla="*/ 2330745 w 8191242"/>
              <a:gd name="connsiteY11373" fmla="*/ 894522 h 5359243"/>
              <a:gd name="connsiteX11374" fmla="*/ 2338921 w 8191242"/>
              <a:gd name="connsiteY11374" fmla="*/ 917755 h 5359243"/>
              <a:gd name="connsiteX11375" fmla="*/ 2265345 w 8191242"/>
              <a:gd name="connsiteY11375" fmla="*/ 940990 h 5359243"/>
              <a:gd name="connsiteX11376" fmla="*/ 2265345 w 8191242"/>
              <a:gd name="connsiteY11376" fmla="*/ 917755 h 5359243"/>
              <a:gd name="connsiteX11377" fmla="*/ 2281695 w 8191242"/>
              <a:gd name="connsiteY11377" fmla="*/ 917755 h 5359243"/>
              <a:gd name="connsiteX11378" fmla="*/ 2330745 w 8191242"/>
              <a:gd name="connsiteY11378" fmla="*/ 894522 h 5359243"/>
              <a:gd name="connsiteX11379" fmla="*/ 6100193 w 8191242"/>
              <a:gd name="connsiteY11379" fmla="*/ 887371 h 5359243"/>
              <a:gd name="connsiteX11380" fmla="*/ 6114490 w 8191242"/>
              <a:gd name="connsiteY11380" fmla="*/ 894522 h 5359243"/>
              <a:gd name="connsiteX11381" fmla="*/ 6114490 w 8191242"/>
              <a:gd name="connsiteY11381" fmla="*/ 910011 h 5359243"/>
              <a:gd name="connsiteX11382" fmla="*/ 6114490 w 8191242"/>
              <a:gd name="connsiteY11382" fmla="*/ 933245 h 5359243"/>
              <a:gd name="connsiteX11383" fmla="*/ 6106746 w 8191242"/>
              <a:gd name="connsiteY11383" fmla="*/ 933245 h 5359243"/>
              <a:gd name="connsiteX11384" fmla="*/ 6103400 w 8191242"/>
              <a:gd name="connsiteY11384" fmla="*/ 909820 h 5359243"/>
              <a:gd name="connsiteX11385" fmla="*/ 6103690 w 8191242"/>
              <a:gd name="connsiteY11385" fmla="*/ 909687 h 5359243"/>
              <a:gd name="connsiteX11386" fmla="*/ 6103298 w 8191242"/>
              <a:gd name="connsiteY11386" fmla="*/ 909109 h 5359243"/>
              <a:gd name="connsiteX11387" fmla="*/ 5856796 w 8191242"/>
              <a:gd name="connsiteY11387" fmla="*/ 886782 h 5359243"/>
              <a:gd name="connsiteX11388" fmla="*/ 5873213 w 8191242"/>
              <a:gd name="connsiteY11388" fmla="*/ 925150 h 5359243"/>
              <a:gd name="connsiteX11389" fmla="*/ 5864872 w 8191242"/>
              <a:gd name="connsiteY11389" fmla="*/ 933245 h 5359243"/>
              <a:gd name="connsiteX11390" fmla="*/ 5860702 w 8191242"/>
              <a:gd name="connsiteY11390" fmla="*/ 918063 h 5359243"/>
              <a:gd name="connsiteX11391" fmla="*/ 5816318 w 8191242"/>
              <a:gd name="connsiteY11391" fmla="*/ 886776 h 5359243"/>
              <a:gd name="connsiteX11392" fmla="*/ 5800829 w 8191242"/>
              <a:gd name="connsiteY11392" fmla="*/ 917755 h 5359243"/>
              <a:gd name="connsiteX11393" fmla="*/ 5816318 w 8191242"/>
              <a:gd name="connsiteY11393" fmla="*/ 886776 h 5359243"/>
              <a:gd name="connsiteX11394" fmla="*/ 2903642 w 8191242"/>
              <a:gd name="connsiteY11394" fmla="*/ 886776 h 5359243"/>
              <a:gd name="connsiteX11395" fmla="*/ 2870080 w 8191242"/>
              <a:gd name="connsiteY11395" fmla="*/ 910011 h 5359243"/>
              <a:gd name="connsiteX11396" fmla="*/ 2903642 w 8191242"/>
              <a:gd name="connsiteY11396" fmla="*/ 886776 h 5359243"/>
              <a:gd name="connsiteX11397" fmla="*/ 6099931 w 8191242"/>
              <a:gd name="connsiteY11397" fmla="*/ 885537 h 5359243"/>
              <a:gd name="connsiteX11398" fmla="*/ 6100193 w 8191242"/>
              <a:gd name="connsiteY11398" fmla="*/ 887371 h 5359243"/>
              <a:gd name="connsiteX11399" fmla="*/ 6099001 w 8191242"/>
              <a:gd name="connsiteY11399" fmla="*/ 886776 h 5359243"/>
              <a:gd name="connsiteX11400" fmla="*/ 5856530 w 8191242"/>
              <a:gd name="connsiteY11400" fmla="*/ 884664 h 5359243"/>
              <a:gd name="connsiteX11401" fmla="*/ 5856796 w 8191242"/>
              <a:gd name="connsiteY11401" fmla="*/ 886782 h 5359243"/>
              <a:gd name="connsiteX11402" fmla="*/ 5856194 w 8191242"/>
              <a:gd name="connsiteY11402" fmla="*/ 885374 h 5359243"/>
              <a:gd name="connsiteX11403" fmla="*/ 5950882 w 8191242"/>
              <a:gd name="connsiteY11403" fmla="*/ 882044 h 5359243"/>
              <a:gd name="connsiteX11404" fmla="*/ 5951851 w 8191242"/>
              <a:gd name="connsiteY11404" fmla="*/ 892973 h 5359243"/>
              <a:gd name="connsiteX11405" fmla="*/ 5950458 w 8191242"/>
              <a:gd name="connsiteY11405" fmla="*/ 885950 h 5359243"/>
              <a:gd name="connsiteX11406" fmla="*/ 6099001 w 8191242"/>
              <a:gd name="connsiteY11406" fmla="*/ 879032 h 5359243"/>
              <a:gd name="connsiteX11407" fmla="*/ 6101906 w 8191242"/>
              <a:gd name="connsiteY11407" fmla="*/ 882905 h 5359243"/>
              <a:gd name="connsiteX11408" fmla="*/ 6099931 w 8191242"/>
              <a:gd name="connsiteY11408" fmla="*/ 885537 h 5359243"/>
              <a:gd name="connsiteX11409" fmla="*/ 5072822 w 8191242"/>
              <a:gd name="connsiteY11409" fmla="*/ 879032 h 5359243"/>
              <a:gd name="connsiteX11410" fmla="*/ 5096056 w 8191242"/>
              <a:gd name="connsiteY11410" fmla="*/ 902266 h 5359243"/>
              <a:gd name="connsiteX11411" fmla="*/ 5072822 w 8191242"/>
              <a:gd name="connsiteY11411" fmla="*/ 879032 h 5359243"/>
              <a:gd name="connsiteX11412" fmla="*/ 2371836 w 8191242"/>
              <a:gd name="connsiteY11412" fmla="*/ 878306 h 5359243"/>
              <a:gd name="connsiteX11413" fmla="*/ 2385389 w 8191242"/>
              <a:gd name="connsiteY11413" fmla="*/ 879032 h 5359243"/>
              <a:gd name="connsiteX11414" fmla="*/ 2354410 w 8191242"/>
              <a:gd name="connsiteY11414" fmla="*/ 902266 h 5359243"/>
              <a:gd name="connsiteX11415" fmla="*/ 2371836 w 8191242"/>
              <a:gd name="connsiteY11415" fmla="*/ 878306 h 5359243"/>
              <a:gd name="connsiteX11416" fmla="*/ 2087034 w 8191242"/>
              <a:gd name="connsiteY11416" fmla="*/ 877216 h 5359243"/>
              <a:gd name="connsiteX11417" fmla="*/ 2106578 w 8191242"/>
              <a:gd name="connsiteY11417" fmla="*/ 879032 h 5359243"/>
              <a:gd name="connsiteX11418" fmla="*/ 2040746 w 8191242"/>
              <a:gd name="connsiteY11418" fmla="*/ 902266 h 5359243"/>
              <a:gd name="connsiteX11419" fmla="*/ 2087034 w 8191242"/>
              <a:gd name="connsiteY11419" fmla="*/ 877216 h 5359243"/>
              <a:gd name="connsiteX11420" fmla="*/ 5517476 w 8191242"/>
              <a:gd name="connsiteY11420" fmla="*/ 877044 h 5359243"/>
              <a:gd name="connsiteX11421" fmla="*/ 5522952 w 8191242"/>
              <a:gd name="connsiteY11421" fmla="*/ 895134 h 5359243"/>
              <a:gd name="connsiteX11422" fmla="*/ 5525591 w 8191242"/>
              <a:gd name="connsiteY11422" fmla="*/ 909460 h 5359243"/>
              <a:gd name="connsiteX11423" fmla="*/ 5509506 w 8191242"/>
              <a:gd name="connsiteY11423" fmla="*/ 893231 h 5359243"/>
              <a:gd name="connsiteX11424" fmla="*/ 5533633 w 8191242"/>
              <a:gd name="connsiteY11424" fmla="*/ 958141 h 5359243"/>
              <a:gd name="connsiteX11425" fmla="*/ 5517549 w 8191242"/>
              <a:gd name="connsiteY11425" fmla="*/ 933799 h 5359243"/>
              <a:gd name="connsiteX11426" fmla="*/ 5515537 w 8191242"/>
              <a:gd name="connsiteY11426" fmla="*/ 951041 h 5359243"/>
              <a:gd name="connsiteX11427" fmla="*/ 5509600 w 8191242"/>
              <a:gd name="connsiteY11427" fmla="*/ 934930 h 5359243"/>
              <a:gd name="connsiteX11428" fmla="*/ 5509506 w 8191242"/>
              <a:gd name="connsiteY11428" fmla="*/ 933799 h 5359243"/>
              <a:gd name="connsiteX11429" fmla="*/ 5509199 w 8191242"/>
              <a:gd name="connsiteY11429" fmla="*/ 933844 h 5359243"/>
              <a:gd name="connsiteX11430" fmla="*/ 5506239 w 8191242"/>
              <a:gd name="connsiteY11430" fmla="*/ 925812 h 5359243"/>
              <a:gd name="connsiteX11431" fmla="*/ 5501464 w 8191242"/>
              <a:gd name="connsiteY11431" fmla="*/ 901344 h 5359243"/>
              <a:gd name="connsiteX11432" fmla="*/ 5477334 w 8191242"/>
              <a:gd name="connsiteY11432" fmla="*/ 909460 h 5359243"/>
              <a:gd name="connsiteX11433" fmla="*/ 5496562 w 8191242"/>
              <a:gd name="connsiteY11433" fmla="*/ 935701 h 5359243"/>
              <a:gd name="connsiteX11434" fmla="*/ 5509199 w 8191242"/>
              <a:gd name="connsiteY11434" fmla="*/ 933844 h 5359243"/>
              <a:gd name="connsiteX11435" fmla="*/ 5509600 w 8191242"/>
              <a:gd name="connsiteY11435" fmla="*/ 934930 h 5359243"/>
              <a:gd name="connsiteX11436" fmla="*/ 5510511 w 8191242"/>
              <a:gd name="connsiteY11436" fmla="*/ 945970 h 5359243"/>
              <a:gd name="connsiteX11437" fmla="*/ 5517549 w 8191242"/>
              <a:gd name="connsiteY11437" fmla="*/ 958141 h 5359243"/>
              <a:gd name="connsiteX11438" fmla="*/ 5509506 w 8191242"/>
              <a:gd name="connsiteY11438" fmla="*/ 950027 h 5359243"/>
              <a:gd name="connsiteX11439" fmla="*/ 5485376 w 8191242"/>
              <a:gd name="connsiteY11439" fmla="*/ 941912 h 5359243"/>
              <a:gd name="connsiteX11440" fmla="*/ 5506488 w 8191242"/>
              <a:gd name="connsiteY11440" fmla="*/ 971325 h 5359243"/>
              <a:gd name="connsiteX11441" fmla="*/ 5507452 w 8191242"/>
              <a:gd name="connsiteY11441" fmla="*/ 982653 h 5359243"/>
              <a:gd name="connsiteX11442" fmla="*/ 5501464 w 8191242"/>
              <a:gd name="connsiteY11442" fmla="*/ 1006822 h 5359243"/>
              <a:gd name="connsiteX11443" fmla="*/ 5477334 w 8191242"/>
              <a:gd name="connsiteY11443" fmla="*/ 966254 h 5359243"/>
              <a:gd name="connsiteX11444" fmla="*/ 5493419 w 8191242"/>
              <a:gd name="connsiteY11444" fmla="*/ 974366 h 5359243"/>
              <a:gd name="connsiteX11445" fmla="*/ 5469292 w 8191242"/>
              <a:gd name="connsiteY11445" fmla="*/ 917573 h 5359243"/>
              <a:gd name="connsiteX11446" fmla="*/ 5485376 w 8191242"/>
              <a:gd name="connsiteY11446" fmla="*/ 998708 h 5359243"/>
              <a:gd name="connsiteX11447" fmla="*/ 5461249 w 8191242"/>
              <a:gd name="connsiteY11447" fmla="*/ 933799 h 5359243"/>
              <a:gd name="connsiteX11448" fmla="*/ 5453207 w 8191242"/>
              <a:gd name="connsiteY11448" fmla="*/ 925686 h 5359243"/>
              <a:gd name="connsiteX11449" fmla="*/ 5429078 w 8191242"/>
              <a:gd name="connsiteY11449" fmla="*/ 917573 h 5359243"/>
              <a:gd name="connsiteX11450" fmla="*/ 5476329 w 8191242"/>
              <a:gd name="connsiteY11450" fmla="*/ 900331 h 5359243"/>
              <a:gd name="connsiteX11451" fmla="*/ 5370527 w 8191242"/>
              <a:gd name="connsiteY11451" fmla="*/ 875253 h 5359243"/>
              <a:gd name="connsiteX11452" fmla="*/ 5370914 w 8191242"/>
              <a:gd name="connsiteY11452" fmla="*/ 875771 h 5359243"/>
              <a:gd name="connsiteX11453" fmla="*/ 5370747 w 8191242"/>
              <a:gd name="connsiteY11453" fmla="*/ 875888 h 5359243"/>
              <a:gd name="connsiteX11454" fmla="*/ 5878277 w 8191242"/>
              <a:gd name="connsiteY11454" fmla="*/ 871287 h 5359243"/>
              <a:gd name="connsiteX11455" fmla="*/ 5896349 w 8191242"/>
              <a:gd name="connsiteY11455" fmla="*/ 879032 h 5359243"/>
              <a:gd name="connsiteX11456" fmla="*/ 5905384 w 8191242"/>
              <a:gd name="connsiteY11456" fmla="*/ 933245 h 5359243"/>
              <a:gd name="connsiteX11457" fmla="*/ 5878277 w 8191242"/>
              <a:gd name="connsiteY11457" fmla="*/ 871287 h 5359243"/>
              <a:gd name="connsiteX11458" fmla="*/ 5685947 w 8191242"/>
              <a:gd name="connsiteY11458" fmla="*/ 867764 h 5359243"/>
              <a:gd name="connsiteX11459" fmla="*/ 5685947 w 8191242"/>
              <a:gd name="connsiteY11459" fmla="*/ 883960 h 5359243"/>
              <a:gd name="connsiteX11460" fmla="*/ 5711118 w 8191242"/>
              <a:gd name="connsiteY11460" fmla="*/ 892055 h 5359243"/>
              <a:gd name="connsiteX11461" fmla="*/ 5719507 w 8191242"/>
              <a:gd name="connsiteY11461" fmla="*/ 932540 h 5359243"/>
              <a:gd name="connsiteX11462" fmla="*/ 5702728 w 8191242"/>
              <a:gd name="connsiteY11462" fmla="*/ 916346 h 5359243"/>
              <a:gd name="connsiteX11463" fmla="*/ 5694336 w 8191242"/>
              <a:gd name="connsiteY11463" fmla="*/ 948735 h 5359243"/>
              <a:gd name="connsiteX11464" fmla="*/ 5669165 w 8191242"/>
              <a:gd name="connsiteY11464" fmla="*/ 883960 h 5359243"/>
              <a:gd name="connsiteX11465" fmla="*/ 5685947 w 8191242"/>
              <a:gd name="connsiteY11465" fmla="*/ 908249 h 5359243"/>
              <a:gd name="connsiteX11466" fmla="*/ 5677557 w 8191242"/>
              <a:gd name="connsiteY11466" fmla="*/ 883960 h 5359243"/>
              <a:gd name="connsiteX11467" fmla="*/ 5685947 w 8191242"/>
              <a:gd name="connsiteY11467" fmla="*/ 867764 h 5359243"/>
              <a:gd name="connsiteX11468" fmla="*/ 6354578 w 8191242"/>
              <a:gd name="connsiteY11468" fmla="*/ 859669 h 5359243"/>
              <a:gd name="connsiteX11469" fmla="*/ 6371036 w 8191242"/>
              <a:gd name="connsiteY11469" fmla="*/ 876020 h 5359243"/>
              <a:gd name="connsiteX11470" fmla="*/ 6362808 w 8191242"/>
              <a:gd name="connsiteY11470" fmla="*/ 876020 h 5359243"/>
              <a:gd name="connsiteX11471" fmla="*/ 6379266 w 8191242"/>
              <a:gd name="connsiteY11471" fmla="*/ 900544 h 5359243"/>
              <a:gd name="connsiteX11472" fmla="*/ 6379266 w 8191242"/>
              <a:gd name="connsiteY11472" fmla="*/ 876020 h 5359243"/>
              <a:gd name="connsiteX11473" fmla="*/ 6387494 w 8191242"/>
              <a:gd name="connsiteY11473" fmla="*/ 867843 h 5359243"/>
              <a:gd name="connsiteX11474" fmla="*/ 6387494 w 8191242"/>
              <a:gd name="connsiteY11474" fmla="*/ 892369 h 5359243"/>
              <a:gd name="connsiteX11475" fmla="*/ 6403952 w 8191242"/>
              <a:gd name="connsiteY11475" fmla="*/ 884194 h 5359243"/>
              <a:gd name="connsiteX11476" fmla="*/ 6420410 w 8191242"/>
              <a:gd name="connsiteY11476" fmla="*/ 900544 h 5359243"/>
              <a:gd name="connsiteX11477" fmla="*/ 6354578 w 8191242"/>
              <a:gd name="connsiteY11477" fmla="*/ 859669 h 5359243"/>
              <a:gd name="connsiteX11478" fmla="*/ 5742742 w 8191242"/>
              <a:gd name="connsiteY11478" fmla="*/ 859669 h 5359243"/>
              <a:gd name="connsiteX11479" fmla="*/ 5750486 w 8191242"/>
              <a:gd name="connsiteY11479" fmla="*/ 859669 h 5359243"/>
              <a:gd name="connsiteX11480" fmla="*/ 5765976 w 8191242"/>
              <a:gd name="connsiteY11480" fmla="*/ 859669 h 5359243"/>
              <a:gd name="connsiteX11481" fmla="*/ 5758232 w 8191242"/>
              <a:gd name="connsiteY11481" fmla="*/ 885228 h 5359243"/>
              <a:gd name="connsiteX11482" fmla="*/ 5742742 w 8191242"/>
              <a:gd name="connsiteY11482" fmla="*/ 859669 h 5359243"/>
              <a:gd name="connsiteX11483" fmla="*/ 5711763 w 8191242"/>
              <a:gd name="connsiteY11483" fmla="*/ 853687 h 5359243"/>
              <a:gd name="connsiteX11484" fmla="*/ 5719507 w 8191242"/>
              <a:gd name="connsiteY11484" fmla="*/ 877449 h 5359243"/>
              <a:gd name="connsiteX11485" fmla="*/ 5727253 w 8191242"/>
              <a:gd name="connsiteY11485" fmla="*/ 877449 h 5359243"/>
              <a:gd name="connsiteX11486" fmla="*/ 5719507 w 8191242"/>
              <a:gd name="connsiteY11486" fmla="*/ 901213 h 5359243"/>
              <a:gd name="connsiteX11487" fmla="*/ 5704018 w 8191242"/>
              <a:gd name="connsiteY11487" fmla="*/ 861608 h 5359243"/>
              <a:gd name="connsiteX11488" fmla="*/ 5696273 w 8191242"/>
              <a:gd name="connsiteY11488" fmla="*/ 861608 h 5359243"/>
              <a:gd name="connsiteX11489" fmla="*/ 5711763 w 8191242"/>
              <a:gd name="connsiteY11489" fmla="*/ 853687 h 5359243"/>
              <a:gd name="connsiteX11490" fmla="*/ 6315854 w 8191242"/>
              <a:gd name="connsiteY11490" fmla="*/ 852697 h 5359243"/>
              <a:gd name="connsiteX11491" fmla="*/ 6331344 w 8191242"/>
              <a:gd name="connsiteY11491" fmla="*/ 886776 h 5359243"/>
              <a:gd name="connsiteX11492" fmla="*/ 6315854 w 8191242"/>
              <a:gd name="connsiteY11492" fmla="*/ 852697 h 5359243"/>
              <a:gd name="connsiteX11493" fmla="*/ 5556867 w 8191242"/>
              <a:gd name="connsiteY11493" fmla="*/ 852312 h 5359243"/>
              <a:gd name="connsiteX11494" fmla="*/ 5582427 w 8191242"/>
              <a:gd name="connsiteY11494" fmla="*/ 860442 h 5359243"/>
              <a:gd name="connsiteX11495" fmla="*/ 5599465 w 8191242"/>
              <a:gd name="connsiteY11495" fmla="*/ 909235 h 5359243"/>
              <a:gd name="connsiteX11496" fmla="*/ 5573906 w 8191242"/>
              <a:gd name="connsiteY11496" fmla="*/ 892973 h 5359243"/>
              <a:gd name="connsiteX11497" fmla="*/ 5556867 w 8191242"/>
              <a:gd name="connsiteY11497" fmla="*/ 852312 h 5359243"/>
              <a:gd name="connsiteX11498" fmla="*/ 2871761 w 8191242"/>
              <a:gd name="connsiteY11498" fmla="*/ 851926 h 5359243"/>
              <a:gd name="connsiteX11499" fmla="*/ 2888799 w 8191242"/>
              <a:gd name="connsiteY11499" fmla="*/ 869999 h 5359243"/>
              <a:gd name="connsiteX11500" fmla="*/ 2880279 w 8191242"/>
              <a:gd name="connsiteY11500" fmla="*/ 879035 h 5359243"/>
              <a:gd name="connsiteX11501" fmla="*/ 2863240 w 8191242"/>
              <a:gd name="connsiteY11501" fmla="*/ 879035 h 5359243"/>
              <a:gd name="connsiteX11502" fmla="*/ 2871761 w 8191242"/>
              <a:gd name="connsiteY11502" fmla="*/ 851926 h 5359243"/>
              <a:gd name="connsiteX11503" fmla="*/ 6122235 w 8191242"/>
              <a:gd name="connsiteY11503" fmla="*/ 851924 h 5359243"/>
              <a:gd name="connsiteX11504" fmla="*/ 6145469 w 8191242"/>
              <a:gd name="connsiteY11504" fmla="*/ 902266 h 5359243"/>
              <a:gd name="connsiteX11505" fmla="*/ 6122235 w 8191242"/>
              <a:gd name="connsiteY11505" fmla="*/ 851924 h 5359243"/>
              <a:gd name="connsiteX11506" fmla="*/ 5664999 w 8191242"/>
              <a:gd name="connsiteY11506" fmla="*/ 849546 h 5359243"/>
              <a:gd name="connsiteX11507" fmla="*/ 5662528 w 8191242"/>
              <a:gd name="connsiteY11507" fmla="*/ 854937 h 5359243"/>
              <a:gd name="connsiteX11508" fmla="*/ 5658379 w 8191242"/>
              <a:gd name="connsiteY11508" fmla="*/ 850848 h 5359243"/>
              <a:gd name="connsiteX11509" fmla="*/ 5885906 w 8191242"/>
              <a:gd name="connsiteY11509" fmla="*/ 848557 h 5359243"/>
              <a:gd name="connsiteX11510" fmla="*/ 5886312 w 8191242"/>
              <a:gd name="connsiteY11510" fmla="*/ 848997 h 5359243"/>
              <a:gd name="connsiteX11511" fmla="*/ 5886127 w 8191242"/>
              <a:gd name="connsiteY11511" fmla="*/ 848974 h 5359243"/>
              <a:gd name="connsiteX11512" fmla="*/ 5666158 w 8191242"/>
              <a:gd name="connsiteY11512" fmla="*/ 847016 h 5359243"/>
              <a:gd name="connsiteX11513" fmla="*/ 5666358 w 8191242"/>
              <a:gd name="connsiteY11513" fmla="*/ 849277 h 5359243"/>
              <a:gd name="connsiteX11514" fmla="*/ 5664999 w 8191242"/>
              <a:gd name="connsiteY11514" fmla="*/ 849546 h 5359243"/>
              <a:gd name="connsiteX11515" fmla="*/ 5687373 w 8191242"/>
              <a:gd name="connsiteY11515" fmla="*/ 845957 h 5359243"/>
              <a:gd name="connsiteX11516" fmla="*/ 5687424 w 8191242"/>
              <a:gd name="connsiteY11516" fmla="*/ 846762 h 5359243"/>
              <a:gd name="connsiteX11517" fmla="*/ 5687237 w 8191242"/>
              <a:gd name="connsiteY11517" fmla="*/ 846238 h 5359243"/>
              <a:gd name="connsiteX11518" fmla="*/ 5936361 w 8191242"/>
              <a:gd name="connsiteY11518" fmla="*/ 844179 h 5359243"/>
              <a:gd name="connsiteX11519" fmla="*/ 5947011 w 8191242"/>
              <a:gd name="connsiteY11519" fmla="*/ 868574 h 5359243"/>
              <a:gd name="connsiteX11520" fmla="*/ 5950458 w 8191242"/>
              <a:gd name="connsiteY11520" fmla="*/ 885950 h 5359243"/>
              <a:gd name="connsiteX11521" fmla="*/ 5949914 w 8191242"/>
              <a:gd name="connsiteY11521" fmla="*/ 890938 h 5359243"/>
              <a:gd name="connsiteX11522" fmla="*/ 5959595 w 8191242"/>
              <a:gd name="connsiteY11522" fmla="*/ 925501 h 5359243"/>
              <a:gd name="connsiteX11523" fmla="*/ 5920872 w 8191242"/>
              <a:gd name="connsiteY11523" fmla="*/ 884840 h 5359243"/>
              <a:gd name="connsiteX11524" fmla="*/ 5936361 w 8191242"/>
              <a:gd name="connsiteY11524" fmla="*/ 844179 h 5359243"/>
              <a:gd name="connsiteX11525" fmla="*/ 5862414 w 8191242"/>
              <a:gd name="connsiteY11525" fmla="*/ 843801 h 5359243"/>
              <a:gd name="connsiteX11526" fmla="*/ 5868595 w 8191242"/>
              <a:gd name="connsiteY11526" fmla="*/ 856461 h 5359243"/>
              <a:gd name="connsiteX11527" fmla="*/ 5870529 w 8191242"/>
              <a:gd name="connsiteY11527" fmla="*/ 878064 h 5359243"/>
              <a:gd name="connsiteX11528" fmla="*/ 5860850 w 8191242"/>
              <a:gd name="connsiteY11528" fmla="*/ 872919 h 5359243"/>
              <a:gd name="connsiteX11529" fmla="*/ 5126034 w 8191242"/>
              <a:gd name="connsiteY11529" fmla="*/ 842207 h 5359243"/>
              <a:gd name="connsiteX11530" fmla="*/ 5128728 w 8191242"/>
              <a:gd name="connsiteY11530" fmla="*/ 844763 h 5359243"/>
              <a:gd name="connsiteX11531" fmla="*/ 5130906 w 8191242"/>
              <a:gd name="connsiteY11531" fmla="*/ 894522 h 5359243"/>
              <a:gd name="connsiteX11532" fmla="*/ 5123161 w 8191242"/>
              <a:gd name="connsiteY11532" fmla="*/ 845147 h 5359243"/>
              <a:gd name="connsiteX11533" fmla="*/ 5126034 w 8191242"/>
              <a:gd name="connsiteY11533" fmla="*/ 842207 h 5359243"/>
              <a:gd name="connsiteX11534" fmla="*/ 5904521 w 8191242"/>
              <a:gd name="connsiteY11534" fmla="*/ 837403 h 5359243"/>
              <a:gd name="connsiteX11535" fmla="*/ 5912698 w 8191242"/>
              <a:gd name="connsiteY11535" fmla="*/ 886776 h 5359243"/>
              <a:gd name="connsiteX11536" fmla="*/ 5903117 w 8191242"/>
              <a:gd name="connsiteY11536" fmla="*/ 867232 h 5359243"/>
              <a:gd name="connsiteX11537" fmla="*/ 5886312 w 8191242"/>
              <a:gd name="connsiteY11537" fmla="*/ 848997 h 5359243"/>
              <a:gd name="connsiteX11538" fmla="*/ 5892259 w 8191242"/>
              <a:gd name="connsiteY11538" fmla="*/ 849745 h 5359243"/>
              <a:gd name="connsiteX11539" fmla="*/ 5904521 w 8191242"/>
              <a:gd name="connsiteY11539" fmla="*/ 837403 h 5359243"/>
              <a:gd name="connsiteX11540" fmla="*/ 5862784 w 8191242"/>
              <a:gd name="connsiteY11540" fmla="*/ 836918 h 5359243"/>
              <a:gd name="connsiteX11541" fmla="*/ 5862414 w 8191242"/>
              <a:gd name="connsiteY11541" fmla="*/ 843801 h 5359243"/>
              <a:gd name="connsiteX11542" fmla="*/ 5861326 w 8191242"/>
              <a:gd name="connsiteY11542" fmla="*/ 841569 h 5359243"/>
              <a:gd name="connsiteX11543" fmla="*/ 5467519 w 8191242"/>
              <a:gd name="connsiteY11543" fmla="*/ 835627 h 5359243"/>
              <a:gd name="connsiteX11544" fmla="*/ 5491712 w 8191242"/>
              <a:gd name="connsiteY11544" fmla="*/ 867836 h 5359243"/>
              <a:gd name="connsiteX11545" fmla="*/ 5451390 w 8191242"/>
              <a:gd name="connsiteY11545" fmla="*/ 883939 h 5359243"/>
              <a:gd name="connsiteX11546" fmla="*/ 5451390 w 8191242"/>
              <a:gd name="connsiteY11546" fmla="*/ 908096 h 5359243"/>
              <a:gd name="connsiteX11547" fmla="*/ 5419133 w 8191242"/>
              <a:gd name="connsiteY11547" fmla="*/ 883939 h 5359243"/>
              <a:gd name="connsiteX11548" fmla="*/ 5435262 w 8191242"/>
              <a:gd name="connsiteY11548" fmla="*/ 875888 h 5359243"/>
              <a:gd name="connsiteX11549" fmla="*/ 5451390 w 8191242"/>
              <a:gd name="connsiteY11549" fmla="*/ 851732 h 5359243"/>
              <a:gd name="connsiteX11550" fmla="*/ 5459455 w 8191242"/>
              <a:gd name="connsiteY11550" fmla="*/ 867836 h 5359243"/>
              <a:gd name="connsiteX11551" fmla="*/ 5467519 w 8191242"/>
              <a:gd name="connsiteY11551" fmla="*/ 851732 h 5359243"/>
              <a:gd name="connsiteX11552" fmla="*/ 5459455 w 8191242"/>
              <a:gd name="connsiteY11552" fmla="*/ 843679 h 5359243"/>
              <a:gd name="connsiteX11553" fmla="*/ 5467519 w 8191242"/>
              <a:gd name="connsiteY11553" fmla="*/ 835627 h 5359243"/>
              <a:gd name="connsiteX11554" fmla="*/ 5346554 w 8191242"/>
              <a:gd name="connsiteY11554" fmla="*/ 835627 h 5359243"/>
              <a:gd name="connsiteX11555" fmla="*/ 5361675 w 8191242"/>
              <a:gd name="connsiteY11555" fmla="*/ 849719 h 5359243"/>
              <a:gd name="connsiteX11556" fmla="*/ 5370527 w 8191242"/>
              <a:gd name="connsiteY11556" fmla="*/ 875253 h 5359243"/>
              <a:gd name="connsiteX11557" fmla="*/ 5362808 w 8191242"/>
              <a:gd name="connsiteY11557" fmla="*/ 864942 h 5359243"/>
              <a:gd name="connsiteX11558" fmla="*/ 5354618 w 8191242"/>
              <a:gd name="connsiteY11558" fmla="*/ 859783 h 5359243"/>
              <a:gd name="connsiteX11559" fmla="*/ 5346554 w 8191242"/>
              <a:gd name="connsiteY11559" fmla="*/ 835627 h 5359243"/>
              <a:gd name="connsiteX11560" fmla="*/ 6412663 w 8191242"/>
              <a:gd name="connsiteY11560" fmla="*/ 828690 h 5359243"/>
              <a:gd name="connsiteX11561" fmla="*/ 6397173 w 8191242"/>
              <a:gd name="connsiteY11561" fmla="*/ 871287 h 5359243"/>
              <a:gd name="connsiteX11562" fmla="*/ 6397173 w 8191242"/>
              <a:gd name="connsiteY11562" fmla="*/ 837207 h 5359243"/>
              <a:gd name="connsiteX11563" fmla="*/ 6412663 w 8191242"/>
              <a:gd name="connsiteY11563" fmla="*/ 828690 h 5359243"/>
              <a:gd name="connsiteX11564" fmla="*/ 5855040 w 8191242"/>
              <a:gd name="connsiteY11564" fmla="*/ 828690 h 5359243"/>
              <a:gd name="connsiteX11565" fmla="*/ 5861326 w 8191242"/>
              <a:gd name="connsiteY11565" fmla="*/ 841569 h 5359243"/>
              <a:gd name="connsiteX11566" fmla="*/ 5855040 w 8191242"/>
              <a:gd name="connsiteY11566" fmla="*/ 861605 h 5359243"/>
              <a:gd name="connsiteX11567" fmla="*/ 5839550 w 8191242"/>
              <a:gd name="connsiteY11567" fmla="*/ 836918 h 5359243"/>
              <a:gd name="connsiteX11568" fmla="*/ 5847295 w 8191242"/>
              <a:gd name="connsiteY11568" fmla="*/ 845147 h 5359243"/>
              <a:gd name="connsiteX11569" fmla="*/ 5855040 w 8191242"/>
              <a:gd name="connsiteY11569" fmla="*/ 828690 h 5359243"/>
              <a:gd name="connsiteX11570" fmla="*/ 2966247 w 8191242"/>
              <a:gd name="connsiteY11570" fmla="*/ 828690 h 5359243"/>
              <a:gd name="connsiteX11571" fmla="*/ 2983673 w 8191242"/>
              <a:gd name="connsiteY11571" fmla="*/ 844179 h 5359243"/>
              <a:gd name="connsiteX11572" fmla="*/ 2983673 w 8191242"/>
              <a:gd name="connsiteY11572" fmla="*/ 836434 h 5359243"/>
              <a:gd name="connsiteX11573" fmla="*/ 2992386 w 8191242"/>
              <a:gd name="connsiteY11573" fmla="*/ 844179 h 5359243"/>
              <a:gd name="connsiteX11574" fmla="*/ 2974960 w 8191242"/>
              <a:gd name="connsiteY11574" fmla="*/ 851924 h 5359243"/>
              <a:gd name="connsiteX11575" fmla="*/ 2966247 w 8191242"/>
              <a:gd name="connsiteY11575" fmla="*/ 828690 h 5359243"/>
              <a:gd name="connsiteX11576" fmla="*/ 2509306 w 8191242"/>
              <a:gd name="connsiteY11576" fmla="*/ 828690 h 5359243"/>
              <a:gd name="connsiteX11577" fmla="*/ 2483166 w 8191242"/>
              <a:gd name="connsiteY11577" fmla="*/ 859669 h 5359243"/>
              <a:gd name="connsiteX11578" fmla="*/ 2474453 w 8191242"/>
              <a:gd name="connsiteY11578" fmla="*/ 844179 h 5359243"/>
              <a:gd name="connsiteX11579" fmla="*/ 2509306 w 8191242"/>
              <a:gd name="connsiteY11579" fmla="*/ 828690 h 5359243"/>
              <a:gd name="connsiteX11580" fmla="*/ 6275472 w 8191242"/>
              <a:gd name="connsiteY11580" fmla="*/ 827919 h 5359243"/>
              <a:gd name="connsiteX11581" fmla="*/ 6279196 w 8191242"/>
              <a:gd name="connsiteY11581" fmla="*/ 833307 h 5359243"/>
              <a:gd name="connsiteX11582" fmla="*/ 6275472 w 8191242"/>
              <a:gd name="connsiteY11582" fmla="*/ 835919 h 5359243"/>
              <a:gd name="connsiteX11583" fmla="*/ 6053247 w 8191242"/>
              <a:gd name="connsiteY11583" fmla="*/ 825518 h 5359243"/>
              <a:gd name="connsiteX11584" fmla="*/ 6053501 w 8191242"/>
              <a:gd name="connsiteY11584" fmla="*/ 826752 h 5359243"/>
              <a:gd name="connsiteX11585" fmla="*/ 6052661 w 8191242"/>
              <a:gd name="connsiteY11585" fmla="*/ 827141 h 5359243"/>
              <a:gd name="connsiteX11586" fmla="*/ 5677155 w 8191242"/>
              <a:gd name="connsiteY11586" fmla="*/ 823751 h 5359243"/>
              <a:gd name="connsiteX11587" fmla="*/ 5679125 w 8191242"/>
              <a:gd name="connsiteY11587" fmla="*/ 824919 h 5359243"/>
              <a:gd name="connsiteX11588" fmla="*/ 5682301 w 8191242"/>
              <a:gd name="connsiteY11588" fmla="*/ 832344 h 5359243"/>
              <a:gd name="connsiteX11589" fmla="*/ 5687237 w 8191242"/>
              <a:gd name="connsiteY11589" fmla="*/ 846238 h 5359243"/>
              <a:gd name="connsiteX11590" fmla="*/ 5679125 w 8191242"/>
              <a:gd name="connsiteY11590" fmla="*/ 863111 h 5359243"/>
              <a:gd name="connsiteX11591" fmla="*/ 5670826 w 8191242"/>
              <a:gd name="connsiteY11591" fmla="*/ 863111 h 5359243"/>
              <a:gd name="connsiteX11592" fmla="*/ 5666677 w 8191242"/>
              <a:gd name="connsiteY11592" fmla="*/ 852893 h 5359243"/>
              <a:gd name="connsiteX11593" fmla="*/ 5666358 w 8191242"/>
              <a:gd name="connsiteY11593" fmla="*/ 849277 h 5359243"/>
              <a:gd name="connsiteX11594" fmla="*/ 5679125 w 8191242"/>
              <a:gd name="connsiteY11594" fmla="*/ 846762 h 5359243"/>
              <a:gd name="connsiteX11595" fmla="*/ 5677155 w 8191242"/>
              <a:gd name="connsiteY11595" fmla="*/ 823751 h 5359243"/>
              <a:gd name="connsiteX11596" fmla="*/ 6057696 w 8191242"/>
              <a:gd name="connsiteY11596" fmla="*/ 820945 h 5359243"/>
              <a:gd name="connsiteX11597" fmla="*/ 6091256 w 8191242"/>
              <a:gd name="connsiteY11597" fmla="*/ 836434 h 5359243"/>
              <a:gd name="connsiteX11598" fmla="*/ 6091256 w 8191242"/>
              <a:gd name="connsiteY11598" fmla="*/ 844179 h 5359243"/>
              <a:gd name="connsiteX11599" fmla="*/ 6074477 w 8191242"/>
              <a:gd name="connsiteY11599" fmla="*/ 859669 h 5359243"/>
              <a:gd name="connsiteX11600" fmla="*/ 6057696 w 8191242"/>
              <a:gd name="connsiteY11600" fmla="*/ 851924 h 5359243"/>
              <a:gd name="connsiteX11601" fmla="*/ 6040914 w 8191242"/>
              <a:gd name="connsiteY11601" fmla="*/ 828690 h 5359243"/>
              <a:gd name="connsiteX11602" fmla="*/ 6049305 w 8191242"/>
              <a:gd name="connsiteY11602" fmla="*/ 828690 h 5359243"/>
              <a:gd name="connsiteX11603" fmla="*/ 6052661 w 8191242"/>
              <a:gd name="connsiteY11603" fmla="*/ 827141 h 5359243"/>
              <a:gd name="connsiteX11604" fmla="*/ 6049305 w 8191242"/>
              <a:gd name="connsiteY11604" fmla="*/ 836434 h 5359243"/>
              <a:gd name="connsiteX11605" fmla="*/ 6066085 w 8191242"/>
              <a:gd name="connsiteY11605" fmla="*/ 844179 h 5359243"/>
              <a:gd name="connsiteX11606" fmla="*/ 6057696 w 8191242"/>
              <a:gd name="connsiteY11606" fmla="*/ 820945 h 5359243"/>
              <a:gd name="connsiteX11607" fmla="*/ 6033169 w 8191242"/>
              <a:gd name="connsiteY11607" fmla="*/ 820945 h 5359243"/>
              <a:gd name="connsiteX11608" fmla="*/ 6049434 w 8191242"/>
              <a:gd name="connsiteY11608" fmla="*/ 861283 h 5359243"/>
              <a:gd name="connsiteX11609" fmla="*/ 6073830 w 8191242"/>
              <a:gd name="connsiteY11609" fmla="*/ 869350 h 5359243"/>
              <a:gd name="connsiteX11610" fmla="*/ 6098228 w 8191242"/>
              <a:gd name="connsiteY11610" fmla="*/ 909689 h 5359243"/>
              <a:gd name="connsiteX11611" fmla="*/ 6098228 w 8191242"/>
              <a:gd name="connsiteY11611" fmla="*/ 901619 h 5359243"/>
              <a:gd name="connsiteX11612" fmla="*/ 6103298 w 8191242"/>
              <a:gd name="connsiteY11612" fmla="*/ 909109 h 5359243"/>
              <a:gd name="connsiteX11613" fmla="*/ 6103400 w 8191242"/>
              <a:gd name="connsiteY11613" fmla="*/ 909820 h 5359243"/>
              <a:gd name="connsiteX11614" fmla="*/ 6099244 w 8191242"/>
              <a:gd name="connsiteY11614" fmla="*/ 911705 h 5359243"/>
              <a:gd name="connsiteX11615" fmla="*/ 6081962 w 8191242"/>
              <a:gd name="connsiteY11615" fmla="*/ 909689 h 5359243"/>
              <a:gd name="connsiteX11616" fmla="*/ 6065697 w 8191242"/>
              <a:gd name="connsiteY11616" fmla="*/ 869350 h 5359243"/>
              <a:gd name="connsiteX11617" fmla="*/ 6057567 w 8191242"/>
              <a:gd name="connsiteY11617" fmla="*/ 869350 h 5359243"/>
              <a:gd name="connsiteX11618" fmla="*/ 6057567 w 8191242"/>
              <a:gd name="connsiteY11618" fmla="*/ 901619 h 5359243"/>
              <a:gd name="connsiteX11619" fmla="*/ 6041301 w 8191242"/>
              <a:gd name="connsiteY11619" fmla="*/ 885486 h 5359243"/>
              <a:gd name="connsiteX11620" fmla="*/ 6033169 w 8191242"/>
              <a:gd name="connsiteY11620" fmla="*/ 820945 h 5359243"/>
              <a:gd name="connsiteX11621" fmla="*/ 5888170 w 8191242"/>
              <a:gd name="connsiteY11621" fmla="*/ 820945 h 5359243"/>
              <a:gd name="connsiteX11622" fmla="*/ 5879996 w 8191242"/>
              <a:gd name="connsiteY11622" fmla="*/ 837403 h 5359243"/>
              <a:gd name="connsiteX11623" fmla="*/ 5885906 w 8191242"/>
              <a:gd name="connsiteY11623" fmla="*/ 848557 h 5359243"/>
              <a:gd name="connsiteX11624" fmla="*/ 5885106 w 8191242"/>
              <a:gd name="connsiteY11624" fmla="*/ 847688 h 5359243"/>
              <a:gd name="connsiteX11625" fmla="*/ 5888170 w 8191242"/>
              <a:gd name="connsiteY11625" fmla="*/ 820945 h 5359243"/>
              <a:gd name="connsiteX11626" fmla="*/ 5784049 w 8191242"/>
              <a:gd name="connsiteY11626" fmla="*/ 820945 h 5359243"/>
              <a:gd name="connsiteX11627" fmla="*/ 5781790 w 8191242"/>
              <a:gd name="connsiteY11627" fmla="*/ 841691 h 5359243"/>
              <a:gd name="connsiteX11628" fmla="*/ 5793084 w 8191242"/>
              <a:gd name="connsiteY11628" fmla="*/ 862435 h 5359243"/>
              <a:gd name="connsiteX11629" fmla="*/ 5797923 w 8191242"/>
              <a:gd name="connsiteY11629" fmla="*/ 859325 h 5359243"/>
              <a:gd name="connsiteX11630" fmla="*/ 5808571 w 8191242"/>
              <a:gd name="connsiteY11630" fmla="*/ 862435 h 5359243"/>
              <a:gd name="connsiteX11631" fmla="*/ 5800826 w 8191242"/>
              <a:gd name="connsiteY11631" fmla="*/ 845838 h 5359243"/>
              <a:gd name="connsiteX11632" fmla="*/ 5793082 w 8191242"/>
              <a:gd name="connsiteY11632" fmla="*/ 820945 h 5359243"/>
              <a:gd name="connsiteX11633" fmla="*/ 5808571 w 8191242"/>
              <a:gd name="connsiteY11633" fmla="*/ 820945 h 5359243"/>
              <a:gd name="connsiteX11634" fmla="*/ 5816316 w 8191242"/>
              <a:gd name="connsiteY11634" fmla="*/ 854136 h 5359243"/>
              <a:gd name="connsiteX11635" fmla="*/ 5800826 w 8191242"/>
              <a:gd name="connsiteY11635" fmla="*/ 879032 h 5359243"/>
              <a:gd name="connsiteX11636" fmla="*/ 5793082 w 8191242"/>
              <a:gd name="connsiteY11636" fmla="*/ 862435 h 5359243"/>
              <a:gd name="connsiteX11637" fmla="*/ 5779531 w 8191242"/>
              <a:gd name="connsiteY11637" fmla="*/ 866584 h 5359243"/>
              <a:gd name="connsiteX11638" fmla="*/ 5765976 w 8191242"/>
              <a:gd name="connsiteY11638" fmla="*/ 845838 h 5359243"/>
              <a:gd name="connsiteX11639" fmla="*/ 5775014 w 8191242"/>
              <a:gd name="connsiteY11639" fmla="*/ 854136 h 5359243"/>
              <a:gd name="connsiteX11640" fmla="*/ 5765976 w 8191242"/>
              <a:gd name="connsiteY11640" fmla="*/ 837542 h 5359243"/>
              <a:gd name="connsiteX11641" fmla="*/ 5784049 w 8191242"/>
              <a:gd name="connsiteY11641" fmla="*/ 820945 h 5359243"/>
              <a:gd name="connsiteX11642" fmla="*/ 6292066 w 8191242"/>
              <a:gd name="connsiteY11642" fmla="*/ 819913 h 5359243"/>
              <a:gd name="connsiteX11643" fmla="*/ 6292066 w 8191242"/>
              <a:gd name="connsiteY11643" fmla="*/ 848290 h 5359243"/>
              <a:gd name="connsiteX11644" fmla="*/ 6300365 w 8191242"/>
              <a:gd name="connsiteY11644" fmla="*/ 836434 h 5359243"/>
              <a:gd name="connsiteX11645" fmla="*/ 6300365 w 8191242"/>
              <a:gd name="connsiteY11645" fmla="*/ 877925 h 5359243"/>
              <a:gd name="connsiteX11646" fmla="*/ 6277130 w 8191242"/>
              <a:gd name="connsiteY11646" fmla="*/ 886223 h 5359243"/>
              <a:gd name="connsiteX11647" fmla="*/ 6277130 w 8191242"/>
              <a:gd name="connsiteY11647" fmla="*/ 861327 h 5359243"/>
              <a:gd name="connsiteX11648" fmla="*/ 6290590 w 8191242"/>
              <a:gd name="connsiteY11648" fmla="*/ 849792 h 5359243"/>
              <a:gd name="connsiteX11649" fmla="*/ 6279196 w 8191242"/>
              <a:gd name="connsiteY11649" fmla="*/ 833307 h 5359243"/>
              <a:gd name="connsiteX11650" fmla="*/ 6286880 w 8191242"/>
              <a:gd name="connsiteY11650" fmla="*/ 827916 h 5359243"/>
              <a:gd name="connsiteX11651" fmla="*/ 6292066 w 8191242"/>
              <a:gd name="connsiteY11651" fmla="*/ 819913 h 5359243"/>
              <a:gd name="connsiteX11652" fmla="*/ 5473753 w 8191242"/>
              <a:gd name="connsiteY11652" fmla="*/ 818286 h 5359243"/>
              <a:gd name="connsiteX11653" fmla="*/ 5475583 w 8191242"/>
              <a:gd name="connsiteY11653" fmla="*/ 819526 h 5359243"/>
              <a:gd name="connsiteX11654" fmla="*/ 5473858 w 8191242"/>
              <a:gd name="connsiteY11654" fmla="*/ 819279 h 5359243"/>
              <a:gd name="connsiteX11655" fmla="*/ 2543185 w 8191242"/>
              <a:gd name="connsiteY11655" fmla="*/ 818040 h 5359243"/>
              <a:gd name="connsiteX11656" fmla="*/ 2548027 w 8191242"/>
              <a:gd name="connsiteY11656" fmla="*/ 820945 h 5359243"/>
              <a:gd name="connsiteX11657" fmla="*/ 2532537 w 8191242"/>
              <a:gd name="connsiteY11657" fmla="*/ 820945 h 5359243"/>
              <a:gd name="connsiteX11658" fmla="*/ 2543185 w 8191242"/>
              <a:gd name="connsiteY11658" fmla="*/ 818040 h 5359243"/>
              <a:gd name="connsiteX11659" fmla="*/ 5461469 w 8191242"/>
              <a:gd name="connsiteY11659" fmla="*/ 817511 h 5359243"/>
              <a:gd name="connsiteX11660" fmla="*/ 5473858 w 8191242"/>
              <a:gd name="connsiteY11660" fmla="*/ 819279 h 5359243"/>
              <a:gd name="connsiteX11661" fmla="*/ 5475583 w 8191242"/>
              <a:gd name="connsiteY11661" fmla="*/ 835627 h 5359243"/>
              <a:gd name="connsiteX11662" fmla="*/ 5459455 w 8191242"/>
              <a:gd name="connsiteY11662" fmla="*/ 827577 h 5359243"/>
              <a:gd name="connsiteX11663" fmla="*/ 5461469 w 8191242"/>
              <a:gd name="connsiteY11663" fmla="*/ 817511 h 5359243"/>
              <a:gd name="connsiteX11664" fmla="*/ 6242780 w 8191242"/>
              <a:gd name="connsiteY11664" fmla="*/ 814637 h 5359243"/>
              <a:gd name="connsiteX11665" fmla="*/ 6257770 w 8191242"/>
              <a:gd name="connsiteY11665" fmla="*/ 828690 h 5359243"/>
              <a:gd name="connsiteX11666" fmla="*/ 6250025 w 8191242"/>
              <a:gd name="connsiteY11666" fmla="*/ 835466 h 5359243"/>
              <a:gd name="connsiteX11667" fmla="*/ 5679125 w 8191242"/>
              <a:gd name="connsiteY11667" fmla="*/ 814061 h 5359243"/>
              <a:gd name="connsiteX11668" fmla="*/ 5695719 w 8191242"/>
              <a:gd name="connsiteY11668" fmla="*/ 814061 h 5359243"/>
              <a:gd name="connsiteX11669" fmla="*/ 5704018 w 8191242"/>
              <a:gd name="connsiteY11669" fmla="*/ 830412 h 5359243"/>
              <a:gd name="connsiteX11670" fmla="*/ 5688460 w 8191242"/>
              <a:gd name="connsiteY11670" fmla="*/ 843696 h 5359243"/>
              <a:gd name="connsiteX11671" fmla="*/ 5687373 w 8191242"/>
              <a:gd name="connsiteY11671" fmla="*/ 845957 h 5359243"/>
              <a:gd name="connsiteX11672" fmla="*/ 5686385 w 8191242"/>
              <a:gd name="connsiteY11672" fmla="*/ 830411 h 5359243"/>
              <a:gd name="connsiteX11673" fmla="*/ 5679125 w 8191242"/>
              <a:gd name="connsiteY11673" fmla="*/ 814061 h 5359243"/>
              <a:gd name="connsiteX11674" fmla="*/ 6242280 w 8191242"/>
              <a:gd name="connsiteY11674" fmla="*/ 813200 h 5359243"/>
              <a:gd name="connsiteX11675" fmla="*/ 6242780 w 8191242"/>
              <a:gd name="connsiteY11675" fmla="*/ 814637 h 5359243"/>
              <a:gd name="connsiteX11676" fmla="*/ 6242280 w 8191242"/>
              <a:gd name="connsiteY11676" fmla="*/ 814168 h 5359243"/>
              <a:gd name="connsiteX11677" fmla="*/ 6241090 w 8191242"/>
              <a:gd name="connsiteY11677" fmla="*/ 813498 h 5359243"/>
              <a:gd name="connsiteX11678" fmla="*/ 6057696 w 8191242"/>
              <a:gd name="connsiteY11678" fmla="*/ 813200 h 5359243"/>
              <a:gd name="connsiteX11679" fmla="*/ 6053247 w 8191242"/>
              <a:gd name="connsiteY11679" fmla="*/ 825518 h 5359243"/>
              <a:gd name="connsiteX11680" fmla="*/ 6051665 w 8191242"/>
              <a:gd name="connsiteY11680" fmla="*/ 817799 h 5359243"/>
              <a:gd name="connsiteX11681" fmla="*/ 6057696 w 8191242"/>
              <a:gd name="connsiteY11681" fmla="*/ 813200 h 5359243"/>
              <a:gd name="connsiteX11682" fmla="*/ 5716605 w 8191242"/>
              <a:gd name="connsiteY11682" fmla="*/ 813093 h 5359243"/>
              <a:gd name="connsiteX11683" fmla="*/ 5731126 w 8191242"/>
              <a:gd name="connsiteY11683" fmla="*/ 833885 h 5359243"/>
              <a:gd name="connsiteX11684" fmla="*/ 5727253 w 8191242"/>
              <a:gd name="connsiteY11684" fmla="*/ 861608 h 5359243"/>
              <a:gd name="connsiteX11685" fmla="*/ 5758232 w 8191242"/>
              <a:gd name="connsiteY11685" fmla="*/ 948737 h 5359243"/>
              <a:gd name="connsiteX11686" fmla="*/ 5727253 w 8191242"/>
              <a:gd name="connsiteY11686" fmla="*/ 877449 h 5359243"/>
              <a:gd name="connsiteX11687" fmla="*/ 5719507 w 8191242"/>
              <a:gd name="connsiteY11687" fmla="*/ 845767 h 5359243"/>
              <a:gd name="connsiteX11688" fmla="*/ 5704018 w 8191242"/>
              <a:gd name="connsiteY11688" fmla="*/ 822003 h 5359243"/>
              <a:gd name="connsiteX11689" fmla="*/ 5719507 w 8191242"/>
              <a:gd name="connsiteY11689" fmla="*/ 822003 h 5359243"/>
              <a:gd name="connsiteX11690" fmla="*/ 2263529 w 8191242"/>
              <a:gd name="connsiteY11690" fmla="*/ 811387 h 5359243"/>
              <a:gd name="connsiteX11691" fmla="*/ 2280834 w 8191242"/>
              <a:gd name="connsiteY11691" fmla="*/ 813203 h 5359243"/>
              <a:gd name="connsiteX11692" fmla="*/ 2218876 w 8191242"/>
              <a:gd name="connsiteY11692" fmla="*/ 836437 h 5359243"/>
              <a:gd name="connsiteX11693" fmla="*/ 2263529 w 8191242"/>
              <a:gd name="connsiteY11693" fmla="*/ 811387 h 5359243"/>
              <a:gd name="connsiteX11694" fmla="*/ 5015420 w 8191242"/>
              <a:gd name="connsiteY11694" fmla="*/ 810466 h 5359243"/>
              <a:gd name="connsiteX11695" fmla="*/ 5015923 w 8191242"/>
              <a:gd name="connsiteY11695" fmla="*/ 811473 h 5359243"/>
              <a:gd name="connsiteX11696" fmla="*/ 5007858 w 8191242"/>
              <a:gd name="connsiteY11696" fmla="*/ 811473 h 5359243"/>
              <a:gd name="connsiteX11697" fmla="*/ 5652592 w 8191242"/>
              <a:gd name="connsiteY11697" fmla="*/ 809264 h 5359243"/>
              <a:gd name="connsiteX11698" fmla="*/ 5652707 w 8191242"/>
              <a:gd name="connsiteY11698" fmla="*/ 809330 h 5359243"/>
              <a:gd name="connsiteX11699" fmla="*/ 5653675 w 8191242"/>
              <a:gd name="connsiteY11699" fmla="*/ 813203 h 5359243"/>
              <a:gd name="connsiteX11700" fmla="*/ 6226790 w 8191242"/>
              <a:gd name="connsiteY11700" fmla="*/ 805456 h 5359243"/>
              <a:gd name="connsiteX11701" fmla="*/ 6241090 w 8191242"/>
              <a:gd name="connsiteY11701" fmla="*/ 813498 h 5359243"/>
              <a:gd name="connsiteX11702" fmla="*/ 6234536 w 8191242"/>
              <a:gd name="connsiteY11702" fmla="*/ 815137 h 5359243"/>
              <a:gd name="connsiteX11703" fmla="*/ 6226790 w 8191242"/>
              <a:gd name="connsiteY11703" fmla="*/ 805456 h 5359243"/>
              <a:gd name="connsiteX11704" fmla="*/ 5491038 w 8191242"/>
              <a:gd name="connsiteY11704" fmla="*/ 805456 h 5359243"/>
              <a:gd name="connsiteX11705" fmla="*/ 5510401 w 8191242"/>
              <a:gd name="connsiteY11705" fmla="*/ 805456 h 5359243"/>
              <a:gd name="connsiteX11706" fmla="*/ 5500720 w 8191242"/>
              <a:gd name="connsiteY11706" fmla="*/ 827722 h 5359243"/>
              <a:gd name="connsiteX11707" fmla="*/ 5499881 w 8191242"/>
              <a:gd name="connsiteY11707" fmla="*/ 835685 h 5359243"/>
              <a:gd name="connsiteX11708" fmla="*/ 5499776 w 8191242"/>
              <a:gd name="connsiteY11708" fmla="*/ 835627 h 5359243"/>
              <a:gd name="connsiteX11709" fmla="*/ 5499866 w 8191242"/>
              <a:gd name="connsiteY11709" fmla="*/ 835836 h 5359243"/>
              <a:gd name="connsiteX11710" fmla="*/ 5499510 w 8191242"/>
              <a:gd name="connsiteY11710" fmla="*/ 839218 h 5359243"/>
              <a:gd name="connsiteX11711" fmla="*/ 5491038 w 8191242"/>
              <a:gd name="connsiteY11711" fmla="*/ 844179 h 5359243"/>
              <a:gd name="connsiteX11712" fmla="*/ 5491038 w 8191242"/>
              <a:gd name="connsiteY11712" fmla="*/ 805456 h 5359243"/>
              <a:gd name="connsiteX11713" fmla="*/ 5713743 w 8191242"/>
              <a:gd name="connsiteY11713" fmla="*/ 804319 h 5359243"/>
              <a:gd name="connsiteX11714" fmla="*/ 5716605 w 8191242"/>
              <a:gd name="connsiteY11714" fmla="*/ 813093 h 5359243"/>
              <a:gd name="connsiteX11715" fmla="*/ 5711763 w 8191242"/>
              <a:gd name="connsiteY11715" fmla="*/ 806163 h 5359243"/>
              <a:gd name="connsiteX11716" fmla="*/ 5430290 w 8191242"/>
              <a:gd name="connsiteY11716" fmla="*/ 800252 h 5359243"/>
              <a:gd name="connsiteX11717" fmla="*/ 5432953 w 8191242"/>
              <a:gd name="connsiteY11717" fmla="*/ 804487 h 5359243"/>
              <a:gd name="connsiteX11718" fmla="*/ 5436825 w 8191242"/>
              <a:gd name="connsiteY11718" fmla="*/ 820945 h 5359243"/>
              <a:gd name="connsiteX11719" fmla="*/ 5436825 w 8191242"/>
              <a:gd name="connsiteY11719" fmla="*/ 805456 h 5359243"/>
              <a:gd name="connsiteX11720" fmla="*/ 5436825 w 8191242"/>
              <a:gd name="connsiteY11720" fmla="*/ 828690 h 5359243"/>
              <a:gd name="connsiteX11721" fmla="*/ 5429080 w 8191242"/>
              <a:gd name="connsiteY11721" fmla="*/ 805456 h 5359243"/>
              <a:gd name="connsiteX11722" fmla="*/ 5430290 w 8191242"/>
              <a:gd name="connsiteY11722" fmla="*/ 800252 h 5359243"/>
              <a:gd name="connsiteX11723" fmla="*/ 5638186 w 8191242"/>
              <a:gd name="connsiteY11723" fmla="*/ 797713 h 5359243"/>
              <a:gd name="connsiteX11724" fmla="*/ 5638211 w 8191242"/>
              <a:gd name="connsiteY11724" fmla="*/ 798335 h 5359243"/>
              <a:gd name="connsiteX11725" fmla="*/ 5637591 w 8191242"/>
              <a:gd name="connsiteY11725" fmla="*/ 798904 h 5359243"/>
              <a:gd name="connsiteX11726" fmla="*/ 2598369 w 8191242"/>
              <a:gd name="connsiteY11726" fmla="*/ 797713 h 5359243"/>
              <a:gd name="connsiteX11727" fmla="*/ 2589849 w 8191242"/>
              <a:gd name="connsiteY11727" fmla="*/ 813203 h 5359243"/>
              <a:gd name="connsiteX11728" fmla="*/ 2598369 w 8191242"/>
              <a:gd name="connsiteY11728" fmla="*/ 813203 h 5359243"/>
              <a:gd name="connsiteX11729" fmla="*/ 2564289 w 8191242"/>
              <a:gd name="connsiteY11729" fmla="*/ 828692 h 5359243"/>
              <a:gd name="connsiteX11730" fmla="*/ 2564289 w 8191242"/>
              <a:gd name="connsiteY11730" fmla="*/ 820947 h 5359243"/>
              <a:gd name="connsiteX11731" fmla="*/ 2555772 w 8191242"/>
              <a:gd name="connsiteY11731" fmla="*/ 820947 h 5359243"/>
              <a:gd name="connsiteX11732" fmla="*/ 2598369 w 8191242"/>
              <a:gd name="connsiteY11732" fmla="*/ 797713 h 5359243"/>
              <a:gd name="connsiteX11733" fmla="*/ 6346833 w 8191242"/>
              <a:gd name="connsiteY11733" fmla="*/ 797711 h 5359243"/>
              <a:gd name="connsiteX11734" fmla="*/ 6381686 w 8191242"/>
              <a:gd name="connsiteY11734" fmla="*/ 851924 h 5359243"/>
              <a:gd name="connsiteX11735" fmla="*/ 6346833 w 8191242"/>
              <a:gd name="connsiteY11735" fmla="*/ 797711 h 5359243"/>
              <a:gd name="connsiteX11736" fmla="*/ 6089495 w 8191242"/>
              <a:gd name="connsiteY11736" fmla="*/ 796422 h 5359243"/>
              <a:gd name="connsiteX11737" fmla="*/ 6113788 w 8191242"/>
              <a:gd name="connsiteY11737" fmla="*/ 820301 h 5359243"/>
              <a:gd name="connsiteX11738" fmla="*/ 6113788 w 8191242"/>
              <a:gd name="connsiteY11738" fmla="*/ 836222 h 5359243"/>
              <a:gd name="connsiteX11739" fmla="*/ 6089495 w 8191242"/>
              <a:gd name="connsiteY11739" fmla="*/ 812342 h 5359243"/>
              <a:gd name="connsiteX11740" fmla="*/ 6089495 w 8191242"/>
              <a:gd name="connsiteY11740" fmla="*/ 796422 h 5359243"/>
              <a:gd name="connsiteX11741" fmla="*/ 5642060 w 8191242"/>
              <a:gd name="connsiteY11741" fmla="*/ 794808 h 5359243"/>
              <a:gd name="connsiteX11742" fmla="*/ 5650046 w 8191242"/>
              <a:gd name="connsiteY11742" fmla="*/ 800012 h 5359243"/>
              <a:gd name="connsiteX11743" fmla="*/ 5652592 w 8191242"/>
              <a:gd name="connsiteY11743" fmla="*/ 809264 h 5359243"/>
              <a:gd name="connsiteX11744" fmla="*/ 5645931 w 8191242"/>
              <a:gd name="connsiteY11744" fmla="*/ 805458 h 5359243"/>
              <a:gd name="connsiteX11745" fmla="*/ 5645931 w 8191242"/>
              <a:gd name="connsiteY11745" fmla="*/ 836437 h 5359243"/>
              <a:gd name="connsiteX11746" fmla="*/ 5639155 w 8191242"/>
              <a:gd name="connsiteY11746" fmla="*/ 822884 h 5359243"/>
              <a:gd name="connsiteX11747" fmla="*/ 5638211 w 8191242"/>
              <a:gd name="connsiteY11747" fmla="*/ 798335 h 5359243"/>
              <a:gd name="connsiteX11748" fmla="*/ 5936009 w 8191242"/>
              <a:gd name="connsiteY11748" fmla="*/ 793017 h 5359243"/>
              <a:gd name="connsiteX11749" fmla="*/ 5936914 w 8191242"/>
              <a:gd name="connsiteY11749" fmla="*/ 796937 h 5359243"/>
              <a:gd name="connsiteX11750" fmla="*/ 5936207 w 8191242"/>
              <a:gd name="connsiteY11750" fmla="*/ 797667 h 5359243"/>
              <a:gd name="connsiteX11751" fmla="*/ 5805706 w 8191242"/>
              <a:gd name="connsiteY11751" fmla="*/ 791805 h 5359243"/>
              <a:gd name="connsiteX11752" fmla="*/ 5808749 w 8191242"/>
              <a:gd name="connsiteY11752" fmla="*/ 796796 h 5359243"/>
              <a:gd name="connsiteX11753" fmla="*/ 5806488 w 8191242"/>
              <a:gd name="connsiteY11753" fmla="*/ 795598 h 5359243"/>
              <a:gd name="connsiteX11754" fmla="*/ 5381331 w 8191242"/>
              <a:gd name="connsiteY11754" fmla="*/ 790461 h 5359243"/>
              <a:gd name="connsiteX11755" fmla="*/ 5384861 w 8191242"/>
              <a:gd name="connsiteY11755" fmla="*/ 800401 h 5359243"/>
              <a:gd name="connsiteX11756" fmla="*/ 5387337 w 8191242"/>
              <a:gd name="connsiteY11756" fmla="*/ 809293 h 5359243"/>
              <a:gd name="connsiteX11757" fmla="*/ 5386875 w 8191242"/>
              <a:gd name="connsiteY11757" fmla="*/ 811473 h 5359243"/>
              <a:gd name="connsiteX11758" fmla="*/ 5381331 w 8191242"/>
              <a:gd name="connsiteY11758" fmla="*/ 790461 h 5359243"/>
              <a:gd name="connsiteX11759" fmla="*/ 5622697 w 8191242"/>
              <a:gd name="connsiteY11759" fmla="*/ 789968 h 5359243"/>
              <a:gd name="connsiteX11760" fmla="*/ 5630442 w 8191242"/>
              <a:gd name="connsiteY11760" fmla="*/ 805458 h 5359243"/>
              <a:gd name="connsiteX11761" fmla="*/ 5637591 w 8191242"/>
              <a:gd name="connsiteY11761" fmla="*/ 798904 h 5359243"/>
              <a:gd name="connsiteX11762" fmla="*/ 5630442 w 8191242"/>
              <a:gd name="connsiteY11762" fmla="*/ 813203 h 5359243"/>
              <a:gd name="connsiteX11763" fmla="*/ 5622697 w 8191242"/>
              <a:gd name="connsiteY11763" fmla="*/ 789968 h 5359243"/>
              <a:gd name="connsiteX11764" fmla="*/ 6040917 w 8191242"/>
              <a:gd name="connsiteY11764" fmla="*/ 789966 h 5359243"/>
              <a:gd name="connsiteX11765" fmla="*/ 6040917 w 8191242"/>
              <a:gd name="connsiteY11765" fmla="*/ 820945 h 5359243"/>
              <a:gd name="connsiteX11766" fmla="*/ 6040917 w 8191242"/>
              <a:gd name="connsiteY11766" fmla="*/ 789966 h 5359243"/>
              <a:gd name="connsiteX11767" fmla="*/ 5138651 w 8191242"/>
              <a:gd name="connsiteY11767" fmla="*/ 782224 h 5359243"/>
              <a:gd name="connsiteX11768" fmla="*/ 5154140 w 8191242"/>
              <a:gd name="connsiteY11768" fmla="*/ 820947 h 5359243"/>
              <a:gd name="connsiteX11769" fmla="*/ 5146395 w 8191242"/>
              <a:gd name="connsiteY11769" fmla="*/ 828692 h 5359243"/>
              <a:gd name="connsiteX11770" fmla="*/ 5130906 w 8191242"/>
              <a:gd name="connsiteY11770" fmla="*/ 813203 h 5359243"/>
              <a:gd name="connsiteX11771" fmla="*/ 5138651 w 8191242"/>
              <a:gd name="connsiteY11771" fmla="*/ 805458 h 5359243"/>
              <a:gd name="connsiteX11772" fmla="*/ 5138651 w 8191242"/>
              <a:gd name="connsiteY11772" fmla="*/ 782224 h 5359243"/>
              <a:gd name="connsiteX11773" fmla="*/ 6169811 w 8191242"/>
              <a:gd name="connsiteY11773" fmla="*/ 782221 h 5359243"/>
              <a:gd name="connsiteX11774" fmla="*/ 6186408 w 8191242"/>
              <a:gd name="connsiteY11774" fmla="*/ 859669 h 5359243"/>
              <a:gd name="connsiteX11775" fmla="*/ 6169811 w 8191242"/>
              <a:gd name="connsiteY11775" fmla="*/ 828690 h 5359243"/>
              <a:gd name="connsiteX11776" fmla="*/ 6169811 w 8191242"/>
              <a:gd name="connsiteY11776" fmla="*/ 782221 h 5359243"/>
              <a:gd name="connsiteX11777" fmla="*/ 5881552 w 8191242"/>
              <a:gd name="connsiteY11777" fmla="*/ 779406 h 5359243"/>
              <a:gd name="connsiteX11778" fmla="*/ 5889893 w 8191242"/>
              <a:gd name="connsiteY11778" fmla="*/ 795598 h 5359243"/>
              <a:gd name="connsiteX11779" fmla="*/ 5848191 w 8191242"/>
              <a:gd name="connsiteY11779" fmla="*/ 803697 h 5359243"/>
              <a:gd name="connsiteX11780" fmla="*/ 5831511 w 8191242"/>
              <a:gd name="connsiteY11780" fmla="*/ 795598 h 5359243"/>
              <a:gd name="connsiteX11781" fmla="*/ 5881552 w 8191242"/>
              <a:gd name="connsiteY11781" fmla="*/ 779406 h 5359243"/>
              <a:gd name="connsiteX11782" fmla="*/ 5394940 w 8191242"/>
              <a:gd name="connsiteY11782" fmla="*/ 779264 h 5359243"/>
              <a:gd name="connsiteX11783" fmla="*/ 5403005 w 8191242"/>
              <a:gd name="connsiteY11783" fmla="*/ 792349 h 5359243"/>
              <a:gd name="connsiteX11784" fmla="*/ 5411069 w 8191242"/>
              <a:gd name="connsiteY11784" fmla="*/ 811473 h 5359243"/>
              <a:gd name="connsiteX11785" fmla="*/ 5403005 w 8191242"/>
              <a:gd name="connsiteY11785" fmla="*/ 803421 h 5359243"/>
              <a:gd name="connsiteX11786" fmla="*/ 5411069 w 8191242"/>
              <a:gd name="connsiteY11786" fmla="*/ 835627 h 5359243"/>
              <a:gd name="connsiteX11787" fmla="*/ 5435262 w 8191242"/>
              <a:gd name="connsiteY11787" fmla="*/ 851732 h 5359243"/>
              <a:gd name="connsiteX11788" fmla="*/ 5403005 w 8191242"/>
              <a:gd name="connsiteY11788" fmla="*/ 835627 h 5359243"/>
              <a:gd name="connsiteX11789" fmla="*/ 5386875 w 8191242"/>
              <a:gd name="connsiteY11789" fmla="*/ 843679 h 5359243"/>
              <a:gd name="connsiteX11790" fmla="*/ 5394940 w 8191242"/>
              <a:gd name="connsiteY11790" fmla="*/ 843679 h 5359243"/>
              <a:gd name="connsiteX11791" fmla="*/ 5391412 w 8191242"/>
              <a:gd name="connsiteY11791" fmla="*/ 823928 h 5359243"/>
              <a:gd name="connsiteX11792" fmla="*/ 5387337 w 8191242"/>
              <a:gd name="connsiteY11792" fmla="*/ 809293 h 5359243"/>
              <a:gd name="connsiteX11793" fmla="*/ 5390908 w 8191242"/>
              <a:gd name="connsiteY11793" fmla="*/ 792349 h 5359243"/>
              <a:gd name="connsiteX11794" fmla="*/ 5394940 w 8191242"/>
              <a:gd name="connsiteY11794" fmla="*/ 779264 h 5359243"/>
              <a:gd name="connsiteX11795" fmla="*/ 5704018 w 8191242"/>
              <a:gd name="connsiteY11795" fmla="*/ 774479 h 5359243"/>
              <a:gd name="connsiteX11796" fmla="*/ 5722413 w 8191242"/>
              <a:gd name="connsiteY11796" fmla="*/ 796262 h 5359243"/>
              <a:gd name="connsiteX11797" fmla="*/ 5713743 w 8191242"/>
              <a:gd name="connsiteY11797" fmla="*/ 804319 h 5359243"/>
              <a:gd name="connsiteX11798" fmla="*/ 5711763 w 8191242"/>
              <a:gd name="connsiteY11798" fmla="*/ 798240 h 5359243"/>
              <a:gd name="connsiteX11799" fmla="*/ 5704018 w 8191242"/>
              <a:gd name="connsiteY11799" fmla="*/ 798240 h 5359243"/>
              <a:gd name="connsiteX11800" fmla="*/ 5704018 w 8191242"/>
              <a:gd name="connsiteY11800" fmla="*/ 797711 h 5359243"/>
              <a:gd name="connsiteX11801" fmla="*/ 5686595 w 8191242"/>
              <a:gd name="connsiteY11801" fmla="*/ 805456 h 5359243"/>
              <a:gd name="connsiteX11802" fmla="*/ 5669168 w 8191242"/>
              <a:gd name="connsiteY11802" fmla="*/ 789966 h 5359243"/>
              <a:gd name="connsiteX11803" fmla="*/ 5689863 w 8191242"/>
              <a:gd name="connsiteY11803" fmla="*/ 785126 h 5359243"/>
              <a:gd name="connsiteX11804" fmla="*/ 5704018 w 8191242"/>
              <a:gd name="connsiteY11804" fmla="*/ 797708 h 5359243"/>
              <a:gd name="connsiteX11805" fmla="*/ 5704018 w 8191242"/>
              <a:gd name="connsiteY11805" fmla="*/ 782399 h 5359243"/>
              <a:gd name="connsiteX11806" fmla="*/ 5711763 w 8191242"/>
              <a:gd name="connsiteY11806" fmla="*/ 790320 h 5359243"/>
              <a:gd name="connsiteX11807" fmla="*/ 5704018 w 8191242"/>
              <a:gd name="connsiteY11807" fmla="*/ 774479 h 5359243"/>
              <a:gd name="connsiteX11808" fmla="*/ 5806488 w 8191242"/>
              <a:gd name="connsiteY11808" fmla="*/ 771310 h 5359243"/>
              <a:gd name="connsiteX11809" fmla="*/ 5831511 w 8191242"/>
              <a:gd name="connsiteY11809" fmla="*/ 795598 h 5359243"/>
              <a:gd name="connsiteX11810" fmla="*/ 5823168 w 8191242"/>
              <a:gd name="connsiteY11810" fmla="*/ 803697 h 5359243"/>
              <a:gd name="connsiteX11811" fmla="*/ 5839850 w 8191242"/>
              <a:gd name="connsiteY11811" fmla="*/ 811793 h 5359243"/>
              <a:gd name="connsiteX11812" fmla="*/ 5823168 w 8191242"/>
              <a:gd name="connsiteY11812" fmla="*/ 811793 h 5359243"/>
              <a:gd name="connsiteX11813" fmla="*/ 5845063 w 8191242"/>
              <a:gd name="connsiteY11813" fmla="*/ 859362 h 5359243"/>
              <a:gd name="connsiteX11814" fmla="*/ 5856194 w 8191242"/>
              <a:gd name="connsiteY11814" fmla="*/ 885374 h 5359243"/>
              <a:gd name="connsiteX11815" fmla="*/ 5850144 w 8191242"/>
              <a:gd name="connsiteY11815" fmla="*/ 898075 h 5359243"/>
              <a:gd name="connsiteX11816" fmla="*/ 5823168 w 8191242"/>
              <a:gd name="connsiteY11816" fmla="*/ 868470 h 5359243"/>
              <a:gd name="connsiteX11817" fmla="*/ 5848191 w 8191242"/>
              <a:gd name="connsiteY11817" fmla="*/ 876568 h 5359243"/>
              <a:gd name="connsiteX11818" fmla="*/ 5809485 w 8191242"/>
              <a:gd name="connsiteY11818" fmla="*/ 798003 h 5359243"/>
              <a:gd name="connsiteX11819" fmla="*/ 5808749 w 8191242"/>
              <a:gd name="connsiteY11819" fmla="*/ 796796 h 5359243"/>
              <a:gd name="connsiteX11820" fmla="*/ 5817956 w 8191242"/>
              <a:gd name="connsiteY11820" fmla="*/ 801672 h 5359243"/>
              <a:gd name="connsiteX11821" fmla="*/ 5823168 w 8191242"/>
              <a:gd name="connsiteY11821" fmla="*/ 795598 h 5359243"/>
              <a:gd name="connsiteX11822" fmla="*/ 5806488 w 8191242"/>
              <a:gd name="connsiteY11822" fmla="*/ 771310 h 5359243"/>
              <a:gd name="connsiteX11823" fmla="*/ 5719507 w 8191242"/>
              <a:gd name="connsiteY11823" fmla="*/ 771159 h 5359243"/>
              <a:gd name="connsiteX11824" fmla="*/ 5734997 w 8191242"/>
              <a:gd name="connsiteY11824" fmla="*/ 771159 h 5359243"/>
              <a:gd name="connsiteX11825" fmla="*/ 5758232 w 8191242"/>
              <a:gd name="connsiteY11825" fmla="*/ 820947 h 5359243"/>
              <a:gd name="connsiteX11826" fmla="*/ 5734997 w 8191242"/>
              <a:gd name="connsiteY11826" fmla="*/ 796052 h 5359243"/>
              <a:gd name="connsiteX11827" fmla="*/ 5719507 w 8191242"/>
              <a:gd name="connsiteY11827" fmla="*/ 771159 h 5359243"/>
              <a:gd name="connsiteX11828" fmla="*/ 5915427 w 8191242"/>
              <a:gd name="connsiteY11828" fmla="*/ 768470 h 5359243"/>
              <a:gd name="connsiteX11829" fmla="*/ 5920872 w 8191242"/>
              <a:gd name="connsiteY11829" fmla="*/ 780009 h 5359243"/>
              <a:gd name="connsiteX11830" fmla="*/ 5920872 w 8191242"/>
              <a:gd name="connsiteY11830" fmla="*/ 771713 h 5359243"/>
              <a:gd name="connsiteX11831" fmla="*/ 5905382 w 8191242"/>
              <a:gd name="connsiteY11831" fmla="*/ 796605 h 5359243"/>
              <a:gd name="connsiteX11832" fmla="*/ 5920872 w 8191242"/>
              <a:gd name="connsiteY11832" fmla="*/ 788307 h 5359243"/>
              <a:gd name="connsiteX11833" fmla="*/ 5912158 w 8191242"/>
              <a:gd name="connsiteY11833" fmla="*/ 768600 h 5359243"/>
              <a:gd name="connsiteX11834" fmla="*/ 5915427 w 8191242"/>
              <a:gd name="connsiteY11834" fmla="*/ 768470 h 5359243"/>
              <a:gd name="connsiteX11835" fmla="*/ 5487409 w 8191242"/>
              <a:gd name="connsiteY11835" fmla="*/ 766564 h 5359243"/>
              <a:gd name="connsiteX11836" fmla="*/ 5495880 w 8191242"/>
              <a:gd name="connsiteY11836" fmla="*/ 772155 h 5359243"/>
              <a:gd name="connsiteX11837" fmla="*/ 5502657 w 8191242"/>
              <a:gd name="connsiteY11837" fmla="*/ 797713 h 5359243"/>
              <a:gd name="connsiteX11838" fmla="*/ 5484587 w 8191242"/>
              <a:gd name="connsiteY11838" fmla="*/ 797713 h 5359243"/>
              <a:gd name="connsiteX11839" fmla="*/ 5493622 w 8191242"/>
              <a:gd name="connsiteY11839" fmla="*/ 780675 h 5359243"/>
              <a:gd name="connsiteX11840" fmla="*/ 5475549 w 8191242"/>
              <a:gd name="connsiteY11840" fmla="*/ 772155 h 5359243"/>
              <a:gd name="connsiteX11841" fmla="*/ 5487409 w 8191242"/>
              <a:gd name="connsiteY11841" fmla="*/ 766564 h 5359243"/>
              <a:gd name="connsiteX11842" fmla="*/ 5960978 w 8191242"/>
              <a:gd name="connsiteY11842" fmla="*/ 763892 h 5359243"/>
              <a:gd name="connsiteX11843" fmla="*/ 5977021 w 8191242"/>
              <a:gd name="connsiteY11843" fmla="*/ 813459 h 5359243"/>
              <a:gd name="connsiteX11844" fmla="*/ 6025151 w 8191242"/>
              <a:gd name="connsiteY11844" fmla="*/ 829982 h 5359243"/>
              <a:gd name="connsiteX11845" fmla="*/ 6017129 w 8191242"/>
              <a:gd name="connsiteY11845" fmla="*/ 846504 h 5359243"/>
              <a:gd name="connsiteX11846" fmla="*/ 6033171 w 8191242"/>
              <a:gd name="connsiteY11846" fmla="*/ 871287 h 5359243"/>
              <a:gd name="connsiteX11847" fmla="*/ 5960978 w 8191242"/>
              <a:gd name="connsiteY11847" fmla="*/ 821721 h 5359243"/>
              <a:gd name="connsiteX11848" fmla="*/ 5960978 w 8191242"/>
              <a:gd name="connsiteY11848" fmla="*/ 830500 h 5359243"/>
              <a:gd name="connsiteX11849" fmla="*/ 5977021 w 8191242"/>
              <a:gd name="connsiteY11849" fmla="*/ 851509 h 5359243"/>
              <a:gd name="connsiteX11850" fmla="*/ 5994448 w 8191242"/>
              <a:gd name="connsiteY11850" fmla="*/ 886776 h 5359243"/>
              <a:gd name="connsiteX11851" fmla="*/ 5977021 w 8191242"/>
              <a:gd name="connsiteY11851" fmla="*/ 861881 h 5359243"/>
              <a:gd name="connsiteX11852" fmla="*/ 5985734 w 8191242"/>
              <a:gd name="connsiteY11852" fmla="*/ 886776 h 5359243"/>
              <a:gd name="connsiteX11853" fmla="*/ 5959595 w 8191242"/>
              <a:gd name="connsiteY11853" fmla="*/ 870180 h 5359243"/>
              <a:gd name="connsiteX11854" fmla="*/ 5959595 w 8191242"/>
              <a:gd name="connsiteY11854" fmla="*/ 838456 h 5359243"/>
              <a:gd name="connsiteX11855" fmla="*/ 5940925 w 8191242"/>
              <a:gd name="connsiteY11855" fmla="*/ 841340 h 5359243"/>
              <a:gd name="connsiteX11856" fmla="*/ 5920872 w 8191242"/>
              <a:gd name="connsiteY11856" fmla="*/ 838242 h 5359243"/>
              <a:gd name="connsiteX11857" fmla="*/ 5925886 w 8191242"/>
              <a:gd name="connsiteY11857" fmla="*/ 808297 h 5359243"/>
              <a:gd name="connsiteX11858" fmla="*/ 5936207 w 8191242"/>
              <a:gd name="connsiteY11858" fmla="*/ 797667 h 5359243"/>
              <a:gd name="connsiteX11859" fmla="*/ 5937041 w 8191242"/>
              <a:gd name="connsiteY11859" fmla="*/ 817332 h 5359243"/>
              <a:gd name="connsiteX11860" fmla="*/ 5944938 w 8191242"/>
              <a:gd name="connsiteY11860" fmla="*/ 829982 h 5359243"/>
              <a:gd name="connsiteX11861" fmla="*/ 5969002 w 8191242"/>
              <a:gd name="connsiteY11861" fmla="*/ 813459 h 5359243"/>
              <a:gd name="connsiteX11862" fmla="*/ 5944938 w 8191242"/>
              <a:gd name="connsiteY11862" fmla="*/ 780416 h 5359243"/>
              <a:gd name="connsiteX11863" fmla="*/ 5960978 w 8191242"/>
              <a:gd name="connsiteY11863" fmla="*/ 763892 h 5359243"/>
              <a:gd name="connsiteX11864" fmla="*/ 5598738 w 8191242"/>
              <a:gd name="connsiteY11864" fmla="*/ 758262 h 5359243"/>
              <a:gd name="connsiteX11865" fmla="*/ 5613986 w 8191242"/>
              <a:gd name="connsiteY11865" fmla="*/ 763507 h 5359243"/>
              <a:gd name="connsiteX11866" fmla="*/ 5596560 w 8191242"/>
              <a:gd name="connsiteY11866" fmla="*/ 805458 h 5359243"/>
              <a:gd name="connsiteX11867" fmla="*/ 5596560 w 8191242"/>
              <a:gd name="connsiteY11867" fmla="*/ 788678 h 5359243"/>
              <a:gd name="connsiteX11868" fmla="*/ 5596560 w 8191242"/>
              <a:gd name="connsiteY11868" fmla="*/ 771896 h 5359243"/>
              <a:gd name="connsiteX11869" fmla="*/ 5598738 w 8191242"/>
              <a:gd name="connsiteY11869" fmla="*/ 758262 h 5359243"/>
              <a:gd name="connsiteX11870" fmla="*/ 6042005 w 8191242"/>
              <a:gd name="connsiteY11870" fmla="*/ 755267 h 5359243"/>
              <a:gd name="connsiteX11871" fmla="*/ 6048661 w 8191242"/>
              <a:gd name="connsiteY11871" fmla="*/ 756084 h 5359243"/>
              <a:gd name="connsiteX11872" fmla="*/ 6056406 w 8191242"/>
              <a:gd name="connsiteY11872" fmla="*/ 773510 h 5359243"/>
              <a:gd name="connsiteX11873" fmla="*/ 6040917 w 8191242"/>
              <a:gd name="connsiteY11873" fmla="*/ 782224 h 5359243"/>
              <a:gd name="connsiteX11874" fmla="*/ 6042005 w 8191242"/>
              <a:gd name="connsiteY11874" fmla="*/ 755267 h 5359243"/>
              <a:gd name="connsiteX11875" fmla="*/ 5789806 w 8191242"/>
              <a:gd name="connsiteY11875" fmla="*/ 755115 h 5359243"/>
              <a:gd name="connsiteX11876" fmla="*/ 5798148 w 8191242"/>
              <a:gd name="connsiteY11876" fmla="*/ 755115 h 5359243"/>
              <a:gd name="connsiteX11877" fmla="*/ 5802318 w 8191242"/>
              <a:gd name="connsiteY11877" fmla="*/ 775358 h 5359243"/>
              <a:gd name="connsiteX11878" fmla="*/ 5805706 w 8191242"/>
              <a:gd name="connsiteY11878" fmla="*/ 791805 h 5359243"/>
              <a:gd name="connsiteX11879" fmla="*/ 5798148 w 8191242"/>
              <a:gd name="connsiteY11879" fmla="*/ 779406 h 5359243"/>
              <a:gd name="connsiteX11880" fmla="*/ 5789806 w 8191242"/>
              <a:gd name="connsiteY11880" fmla="*/ 755115 h 5359243"/>
              <a:gd name="connsiteX11881" fmla="*/ 6258875 w 8191242"/>
              <a:gd name="connsiteY11881" fmla="*/ 747888 h 5359243"/>
              <a:gd name="connsiteX11882" fmla="*/ 6275472 w 8191242"/>
              <a:gd name="connsiteY11882" fmla="*/ 755889 h 5359243"/>
              <a:gd name="connsiteX11883" fmla="*/ 6275472 w 8191242"/>
              <a:gd name="connsiteY11883" fmla="*/ 827919 h 5359243"/>
              <a:gd name="connsiteX11884" fmla="*/ 6269247 w 8191242"/>
              <a:gd name="connsiteY11884" fmla="*/ 818913 h 5359243"/>
              <a:gd name="connsiteX11885" fmla="*/ 6258875 w 8191242"/>
              <a:gd name="connsiteY11885" fmla="*/ 779899 h 5359243"/>
              <a:gd name="connsiteX11886" fmla="*/ 6242277 w 8191242"/>
              <a:gd name="connsiteY11886" fmla="*/ 779899 h 5359243"/>
              <a:gd name="connsiteX11887" fmla="*/ 6258875 w 8191242"/>
              <a:gd name="connsiteY11887" fmla="*/ 747888 h 5359243"/>
              <a:gd name="connsiteX11888" fmla="*/ 6017682 w 8191242"/>
              <a:gd name="connsiteY11888" fmla="*/ 747371 h 5359243"/>
              <a:gd name="connsiteX11889" fmla="*/ 6025427 w 8191242"/>
              <a:gd name="connsiteY11889" fmla="*/ 747371 h 5359243"/>
              <a:gd name="connsiteX11890" fmla="*/ 6033171 w 8191242"/>
              <a:gd name="connsiteY11890" fmla="*/ 772930 h 5359243"/>
              <a:gd name="connsiteX11891" fmla="*/ 6025427 w 8191242"/>
              <a:gd name="connsiteY11891" fmla="*/ 772930 h 5359243"/>
              <a:gd name="connsiteX11892" fmla="*/ 6025427 w 8191242"/>
              <a:gd name="connsiteY11892" fmla="*/ 789968 h 5359243"/>
              <a:gd name="connsiteX11893" fmla="*/ 6017682 w 8191242"/>
              <a:gd name="connsiteY11893" fmla="*/ 747371 h 5359243"/>
              <a:gd name="connsiteX11894" fmla="*/ 5920872 w 8191242"/>
              <a:gd name="connsiteY11894" fmla="*/ 747371 h 5359243"/>
              <a:gd name="connsiteX11895" fmla="*/ 5928894 w 8191242"/>
              <a:gd name="connsiteY11895" fmla="*/ 747371 h 5359243"/>
              <a:gd name="connsiteX11896" fmla="*/ 5944938 w 8191242"/>
              <a:gd name="connsiteY11896" fmla="*/ 763892 h 5359243"/>
              <a:gd name="connsiteX11897" fmla="*/ 5935912 w 8191242"/>
              <a:gd name="connsiteY11897" fmla="*/ 790742 h 5359243"/>
              <a:gd name="connsiteX11898" fmla="*/ 5936009 w 8191242"/>
              <a:gd name="connsiteY11898" fmla="*/ 793017 h 5359243"/>
              <a:gd name="connsiteX11899" fmla="*/ 5931902 w 8191242"/>
              <a:gd name="connsiteY11899" fmla="*/ 775252 h 5359243"/>
              <a:gd name="connsiteX11900" fmla="*/ 5920872 w 8191242"/>
              <a:gd name="connsiteY11900" fmla="*/ 747371 h 5359243"/>
              <a:gd name="connsiteX11901" fmla="*/ 2733904 w 8191242"/>
              <a:gd name="connsiteY11901" fmla="*/ 747371 h 5359243"/>
              <a:gd name="connsiteX11902" fmla="*/ 2733904 w 8191242"/>
              <a:gd name="connsiteY11902" fmla="*/ 765443 h 5359243"/>
              <a:gd name="connsiteX11903" fmla="*/ 2684115 w 8191242"/>
              <a:gd name="connsiteY11903" fmla="*/ 774479 h 5359243"/>
              <a:gd name="connsiteX11904" fmla="*/ 2733904 w 8191242"/>
              <a:gd name="connsiteY11904" fmla="*/ 747371 h 5359243"/>
              <a:gd name="connsiteX11905" fmla="*/ 5451390 w 8191242"/>
              <a:gd name="connsiteY11905" fmla="*/ 747057 h 5359243"/>
              <a:gd name="connsiteX11906" fmla="*/ 5457439 w 8191242"/>
              <a:gd name="connsiteY11906" fmla="*/ 759134 h 5359243"/>
              <a:gd name="connsiteX11907" fmla="*/ 5457165 w 8191242"/>
              <a:gd name="connsiteY11907" fmla="*/ 759681 h 5359243"/>
              <a:gd name="connsiteX11908" fmla="*/ 4241761 w 8191242"/>
              <a:gd name="connsiteY11908" fmla="*/ 739004 h 5359243"/>
              <a:gd name="connsiteX11909" fmla="*/ 4242039 w 8191242"/>
              <a:gd name="connsiteY11909" fmla="*/ 740397 h 5359243"/>
              <a:gd name="connsiteX11910" fmla="*/ 4242795 w 8191242"/>
              <a:gd name="connsiteY11910" fmla="*/ 739668 h 5359243"/>
              <a:gd name="connsiteX11911" fmla="*/ 6267173 w 8191242"/>
              <a:gd name="connsiteY11911" fmla="*/ 731882 h 5359243"/>
              <a:gd name="connsiteX11912" fmla="*/ 6292066 w 8191242"/>
              <a:gd name="connsiteY11912" fmla="*/ 731882 h 5359243"/>
              <a:gd name="connsiteX11913" fmla="*/ 6292066 w 8191242"/>
              <a:gd name="connsiteY11913" fmla="*/ 787902 h 5359243"/>
              <a:gd name="connsiteX11914" fmla="*/ 6275472 w 8191242"/>
              <a:gd name="connsiteY11914" fmla="*/ 755889 h 5359243"/>
              <a:gd name="connsiteX11915" fmla="*/ 6267173 w 8191242"/>
              <a:gd name="connsiteY11915" fmla="*/ 731882 h 5359243"/>
              <a:gd name="connsiteX11916" fmla="*/ 2761253 w 8191242"/>
              <a:gd name="connsiteY11916" fmla="*/ 731276 h 5359243"/>
              <a:gd name="connsiteX11917" fmla="*/ 2772628 w 8191242"/>
              <a:gd name="connsiteY11917" fmla="*/ 731882 h 5359243"/>
              <a:gd name="connsiteX11918" fmla="*/ 2741648 w 8191242"/>
              <a:gd name="connsiteY11918" fmla="*/ 762861 h 5359243"/>
              <a:gd name="connsiteX11919" fmla="*/ 2761253 w 8191242"/>
              <a:gd name="connsiteY11919" fmla="*/ 731276 h 5359243"/>
              <a:gd name="connsiteX11920" fmla="*/ 5316780 w 8191242"/>
              <a:gd name="connsiteY11920" fmla="*/ 724136 h 5359243"/>
              <a:gd name="connsiteX11921" fmla="*/ 5347759 w 8191242"/>
              <a:gd name="connsiteY11921" fmla="*/ 796330 h 5359243"/>
              <a:gd name="connsiteX11922" fmla="*/ 5355504 w 8191242"/>
              <a:gd name="connsiteY11922" fmla="*/ 812373 h 5359243"/>
              <a:gd name="connsiteX11923" fmla="*/ 5370993 w 8191242"/>
              <a:gd name="connsiteY11923" fmla="*/ 796330 h 5359243"/>
              <a:gd name="connsiteX11924" fmla="*/ 5386483 w 8191242"/>
              <a:gd name="connsiteY11924" fmla="*/ 828415 h 5359243"/>
              <a:gd name="connsiteX11925" fmla="*/ 5347759 w 8191242"/>
              <a:gd name="connsiteY11925" fmla="*/ 828415 h 5359243"/>
              <a:gd name="connsiteX11926" fmla="*/ 5332270 w 8191242"/>
              <a:gd name="connsiteY11926" fmla="*/ 772264 h 5359243"/>
              <a:gd name="connsiteX11927" fmla="*/ 5316780 w 8191242"/>
              <a:gd name="connsiteY11927" fmla="*/ 724136 h 5359243"/>
              <a:gd name="connsiteX11928" fmla="*/ 6160802 w 8191242"/>
              <a:gd name="connsiteY11928" fmla="*/ 719780 h 5359243"/>
              <a:gd name="connsiteX11929" fmla="*/ 6178773 w 8191242"/>
              <a:gd name="connsiteY11929" fmla="*/ 724136 h 5359243"/>
              <a:gd name="connsiteX11930" fmla="*/ 6153214 w 8191242"/>
              <a:gd name="connsiteY11930" fmla="*/ 724136 h 5359243"/>
              <a:gd name="connsiteX11931" fmla="*/ 6160802 w 8191242"/>
              <a:gd name="connsiteY11931" fmla="*/ 719780 h 5359243"/>
              <a:gd name="connsiteX11932" fmla="*/ 5486021 w 8191242"/>
              <a:gd name="connsiteY11932" fmla="*/ 719370 h 5359243"/>
              <a:gd name="connsiteX11933" fmla="*/ 5487679 w 8191242"/>
              <a:gd name="connsiteY11933" fmla="*/ 725920 h 5359243"/>
              <a:gd name="connsiteX11934" fmla="*/ 5488245 w 8191242"/>
              <a:gd name="connsiteY11934" fmla="*/ 731157 h 5359243"/>
              <a:gd name="connsiteX11935" fmla="*/ 6145469 w 8191242"/>
              <a:gd name="connsiteY11935" fmla="*/ 716392 h 5359243"/>
              <a:gd name="connsiteX11936" fmla="*/ 6153214 w 8191242"/>
              <a:gd name="connsiteY11936" fmla="*/ 740353 h 5359243"/>
              <a:gd name="connsiteX11937" fmla="*/ 6137725 w 8191242"/>
              <a:gd name="connsiteY11937" fmla="*/ 740353 h 5359243"/>
              <a:gd name="connsiteX11938" fmla="*/ 6145469 w 8191242"/>
              <a:gd name="connsiteY11938" fmla="*/ 716392 h 5359243"/>
              <a:gd name="connsiteX11939" fmla="*/ 6114490 w 8191242"/>
              <a:gd name="connsiteY11939" fmla="*/ 716392 h 5359243"/>
              <a:gd name="connsiteX11940" fmla="*/ 6137725 w 8191242"/>
              <a:gd name="connsiteY11940" fmla="*/ 740353 h 5359243"/>
              <a:gd name="connsiteX11941" fmla="*/ 6137725 w 8191242"/>
              <a:gd name="connsiteY11941" fmla="*/ 764312 h 5359243"/>
              <a:gd name="connsiteX11942" fmla="*/ 6153214 w 8191242"/>
              <a:gd name="connsiteY11942" fmla="*/ 844182 h 5359243"/>
              <a:gd name="connsiteX11943" fmla="*/ 6145469 w 8191242"/>
              <a:gd name="connsiteY11943" fmla="*/ 780287 h 5359243"/>
              <a:gd name="connsiteX11944" fmla="*/ 6137725 w 8191242"/>
              <a:gd name="connsiteY11944" fmla="*/ 780287 h 5359243"/>
              <a:gd name="connsiteX11945" fmla="*/ 6137725 w 8191242"/>
              <a:gd name="connsiteY11945" fmla="*/ 812234 h 5359243"/>
              <a:gd name="connsiteX11946" fmla="*/ 6129980 w 8191242"/>
              <a:gd name="connsiteY11946" fmla="*/ 772301 h 5359243"/>
              <a:gd name="connsiteX11947" fmla="*/ 6114490 w 8191242"/>
              <a:gd name="connsiteY11947" fmla="*/ 748339 h 5359243"/>
              <a:gd name="connsiteX11948" fmla="*/ 6106746 w 8191242"/>
              <a:gd name="connsiteY11948" fmla="*/ 764312 h 5359243"/>
              <a:gd name="connsiteX11949" fmla="*/ 6091256 w 8191242"/>
              <a:gd name="connsiteY11949" fmla="*/ 740353 h 5359243"/>
              <a:gd name="connsiteX11950" fmla="*/ 6091256 w 8191242"/>
              <a:gd name="connsiteY11950" fmla="*/ 724378 h 5359243"/>
              <a:gd name="connsiteX11951" fmla="*/ 6099001 w 8191242"/>
              <a:gd name="connsiteY11951" fmla="*/ 732364 h 5359243"/>
              <a:gd name="connsiteX11952" fmla="*/ 6122235 w 8191242"/>
              <a:gd name="connsiteY11952" fmla="*/ 748339 h 5359243"/>
              <a:gd name="connsiteX11953" fmla="*/ 6114490 w 8191242"/>
              <a:gd name="connsiteY11953" fmla="*/ 716392 h 5359243"/>
              <a:gd name="connsiteX11954" fmla="*/ 5599462 w 8191242"/>
              <a:gd name="connsiteY11954" fmla="*/ 716392 h 5359243"/>
              <a:gd name="connsiteX11955" fmla="*/ 5638186 w 8191242"/>
              <a:gd name="connsiteY11955" fmla="*/ 716392 h 5359243"/>
              <a:gd name="connsiteX11956" fmla="*/ 5630442 w 8191242"/>
              <a:gd name="connsiteY11956" fmla="*/ 747371 h 5359243"/>
              <a:gd name="connsiteX11957" fmla="*/ 5630442 w 8191242"/>
              <a:gd name="connsiteY11957" fmla="*/ 739626 h 5359243"/>
              <a:gd name="connsiteX11958" fmla="*/ 5607208 w 8191242"/>
              <a:gd name="connsiteY11958" fmla="*/ 724136 h 5359243"/>
              <a:gd name="connsiteX11959" fmla="*/ 5607208 w 8191242"/>
              <a:gd name="connsiteY11959" fmla="*/ 731882 h 5359243"/>
              <a:gd name="connsiteX11960" fmla="*/ 5599462 w 8191242"/>
              <a:gd name="connsiteY11960" fmla="*/ 716392 h 5359243"/>
              <a:gd name="connsiteX11961" fmla="*/ 5975085 w 8191242"/>
              <a:gd name="connsiteY11961" fmla="*/ 708647 h 5359243"/>
              <a:gd name="connsiteX11962" fmla="*/ 6000643 w 8191242"/>
              <a:gd name="connsiteY11962" fmla="*/ 741175 h 5359243"/>
              <a:gd name="connsiteX11963" fmla="*/ 5983605 w 8191242"/>
              <a:gd name="connsiteY11963" fmla="*/ 741175 h 5359243"/>
              <a:gd name="connsiteX11964" fmla="*/ 6009164 w 8191242"/>
              <a:gd name="connsiteY11964" fmla="*/ 773703 h 5359243"/>
              <a:gd name="connsiteX11965" fmla="*/ 5992123 w 8191242"/>
              <a:gd name="connsiteY11965" fmla="*/ 781835 h 5359243"/>
              <a:gd name="connsiteX11966" fmla="*/ 5975085 w 8191242"/>
              <a:gd name="connsiteY11966" fmla="*/ 733043 h 5359243"/>
              <a:gd name="connsiteX11967" fmla="*/ 5975085 w 8191242"/>
              <a:gd name="connsiteY11967" fmla="*/ 708647 h 5359243"/>
              <a:gd name="connsiteX11968" fmla="*/ 5378738 w 8191242"/>
              <a:gd name="connsiteY11968" fmla="*/ 708647 h 5359243"/>
              <a:gd name="connsiteX11969" fmla="*/ 5387776 w 8191242"/>
              <a:gd name="connsiteY11969" fmla="*/ 724136 h 5359243"/>
              <a:gd name="connsiteX11970" fmla="*/ 5405846 w 8191242"/>
              <a:gd name="connsiteY11970" fmla="*/ 724136 h 5359243"/>
              <a:gd name="connsiteX11971" fmla="*/ 5387776 w 8191242"/>
              <a:gd name="connsiteY11971" fmla="*/ 731882 h 5359243"/>
              <a:gd name="connsiteX11972" fmla="*/ 5378738 w 8191242"/>
              <a:gd name="connsiteY11972" fmla="*/ 708647 h 5359243"/>
              <a:gd name="connsiteX11973" fmla="*/ 6621822 w 8191242"/>
              <a:gd name="connsiteY11973" fmla="*/ 706856 h 5359243"/>
              <a:gd name="connsiteX11974" fmla="*/ 6629745 w 8191242"/>
              <a:gd name="connsiteY11974" fmla="*/ 724717 h 5359243"/>
              <a:gd name="connsiteX11975" fmla="*/ 6661939 w 8191242"/>
              <a:gd name="connsiteY11975" fmla="*/ 724717 h 5359243"/>
              <a:gd name="connsiteX11976" fmla="*/ 6653891 w 8191242"/>
              <a:gd name="connsiteY11976" fmla="*/ 756472 h 5359243"/>
              <a:gd name="connsiteX11977" fmla="*/ 6476823 w 8191242"/>
              <a:gd name="connsiteY11977" fmla="*/ 788224 h 5359243"/>
              <a:gd name="connsiteX11978" fmla="*/ 6480848 w 8191242"/>
              <a:gd name="connsiteY11978" fmla="*/ 779294 h 5359243"/>
              <a:gd name="connsiteX11979" fmla="*/ 6484285 w 8191242"/>
              <a:gd name="connsiteY11979" fmla="*/ 766582 h 5359243"/>
              <a:gd name="connsiteX11980" fmla="*/ 6480048 w 8191242"/>
              <a:gd name="connsiteY11980" fmla="*/ 769054 h 5359243"/>
              <a:gd name="connsiteX11981" fmla="*/ 6442617 w 8191242"/>
              <a:gd name="connsiteY11981" fmla="*/ 805095 h 5359243"/>
              <a:gd name="connsiteX11982" fmla="*/ 6436582 w 8191242"/>
              <a:gd name="connsiteY11982" fmla="*/ 851732 h 5359243"/>
              <a:gd name="connsiteX11983" fmla="*/ 6420485 w 8191242"/>
              <a:gd name="connsiteY11983" fmla="*/ 859671 h 5359243"/>
              <a:gd name="connsiteX11984" fmla="*/ 6428532 w 8191242"/>
              <a:gd name="connsiteY11984" fmla="*/ 835856 h 5359243"/>
              <a:gd name="connsiteX11985" fmla="*/ 6412436 w 8191242"/>
              <a:gd name="connsiteY11985" fmla="*/ 812039 h 5359243"/>
              <a:gd name="connsiteX11986" fmla="*/ 6380242 w 8191242"/>
              <a:gd name="connsiteY11986" fmla="*/ 835856 h 5359243"/>
              <a:gd name="connsiteX11987" fmla="*/ 6356097 w 8191242"/>
              <a:gd name="connsiteY11987" fmla="*/ 764409 h 5359243"/>
              <a:gd name="connsiteX11988" fmla="*/ 6372195 w 8191242"/>
              <a:gd name="connsiteY11988" fmla="*/ 812039 h 5359243"/>
              <a:gd name="connsiteX11989" fmla="*/ 6348048 w 8191242"/>
              <a:gd name="connsiteY11989" fmla="*/ 796164 h 5359243"/>
              <a:gd name="connsiteX11990" fmla="*/ 6356097 w 8191242"/>
              <a:gd name="connsiteY11990" fmla="*/ 780287 h 5359243"/>
              <a:gd name="connsiteX11991" fmla="*/ 6340001 w 8191242"/>
              <a:gd name="connsiteY11991" fmla="*/ 756472 h 5359243"/>
              <a:gd name="connsiteX11992" fmla="*/ 6323904 w 8191242"/>
              <a:gd name="connsiteY11992" fmla="*/ 772347 h 5359243"/>
              <a:gd name="connsiteX11993" fmla="*/ 6315854 w 8191242"/>
              <a:gd name="connsiteY11993" fmla="*/ 748532 h 5359243"/>
              <a:gd name="connsiteX11994" fmla="*/ 6323904 w 8191242"/>
              <a:gd name="connsiteY11994" fmla="*/ 732655 h 5359243"/>
              <a:gd name="connsiteX11995" fmla="*/ 6340001 w 8191242"/>
              <a:gd name="connsiteY11995" fmla="*/ 748532 h 5359243"/>
              <a:gd name="connsiteX11996" fmla="*/ 6380242 w 8191242"/>
              <a:gd name="connsiteY11996" fmla="*/ 748532 h 5359243"/>
              <a:gd name="connsiteX11997" fmla="*/ 6396338 w 8191242"/>
              <a:gd name="connsiteY11997" fmla="*/ 724717 h 5359243"/>
              <a:gd name="connsiteX11998" fmla="*/ 6388291 w 8191242"/>
              <a:gd name="connsiteY11998" fmla="*/ 740595 h 5359243"/>
              <a:gd name="connsiteX11999" fmla="*/ 6452679 w 8191242"/>
              <a:gd name="connsiteY11999" fmla="*/ 732655 h 5359243"/>
              <a:gd name="connsiteX12000" fmla="*/ 6460727 w 8191242"/>
              <a:gd name="connsiteY12000" fmla="*/ 748532 h 5359243"/>
              <a:gd name="connsiteX12001" fmla="*/ 6509017 w 8191242"/>
              <a:gd name="connsiteY12001" fmla="*/ 740595 h 5359243"/>
              <a:gd name="connsiteX12002" fmla="*/ 6533164 w 8191242"/>
              <a:gd name="connsiteY12002" fmla="*/ 732655 h 5359243"/>
              <a:gd name="connsiteX12003" fmla="*/ 6605601 w 8191242"/>
              <a:gd name="connsiteY12003" fmla="*/ 724717 h 5359243"/>
              <a:gd name="connsiteX12004" fmla="*/ 6613648 w 8191242"/>
              <a:gd name="connsiteY12004" fmla="*/ 708840 h 5359243"/>
              <a:gd name="connsiteX12005" fmla="*/ 6621822 w 8191242"/>
              <a:gd name="connsiteY12005" fmla="*/ 706856 h 5359243"/>
              <a:gd name="connsiteX12006" fmla="*/ 5497693 w 8191242"/>
              <a:gd name="connsiteY12006" fmla="*/ 706017 h 5359243"/>
              <a:gd name="connsiteX12007" fmla="*/ 5499776 w 8191242"/>
              <a:gd name="connsiteY12007" fmla="*/ 706795 h 5359243"/>
              <a:gd name="connsiteX12008" fmla="*/ 5499776 w 8191242"/>
              <a:gd name="connsiteY12008" fmla="*/ 709481 h 5359243"/>
              <a:gd name="connsiteX12009" fmla="*/ 6218077 w 8191242"/>
              <a:gd name="connsiteY12009" fmla="*/ 700902 h 5359243"/>
              <a:gd name="connsiteX12010" fmla="*/ 6234213 w 8191242"/>
              <a:gd name="connsiteY12010" fmla="*/ 740917 h 5359243"/>
              <a:gd name="connsiteX12011" fmla="*/ 6218077 w 8191242"/>
              <a:gd name="connsiteY12011" fmla="*/ 748920 h 5359243"/>
              <a:gd name="connsiteX12012" fmla="*/ 6234213 w 8191242"/>
              <a:gd name="connsiteY12012" fmla="*/ 780933 h 5359243"/>
              <a:gd name="connsiteX12013" fmla="*/ 6234213 w 8191242"/>
              <a:gd name="connsiteY12013" fmla="*/ 788934 h 5359243"/>
              <a:gd name="connsiteX12014" fmla="*/ 6221102 w 8191242"/>
              <a:gd name="connsiteY12014" fmla="*/ 788934 h 5359243"/>
              <a:gd name="connsiteX12015" fmla="*/ 6202995 w 8191242"/>
              <a:gd name="connsiteY12015" fmla="*/ 788934 h 5359243"/>
              <a:gd name="connsiteX12016" fmla="*/ 6202630 w 8191242"/>
              <a:gd name="connsiteY12016" fmla="*/ 788102 h 5359243"/>
              <a:gd name="connsiteX12017" fmla="*/ 6211018 w 8191242"/>
              <a:gd name="connsiteY12017" fmla="*/ 777931 h 5359243"/>
              <a:gd name="connsiteX12018" fmla="*/ 6226147 w 8191242"/>
              <a:gd name="connsiteY12018" fmla="*/ 772930 h 5359243"/>
              <a:gd name="connsiteX12019" fmla="*/ 6201944 w 8191242"/>
              <a:gd name="connsiteY12019" fmla="*/ 764927 h 5359243"/>
              <a:gd name="connsiteX12020" fmla="*/ 6199927 w 8191242"/>
              <a:gd name="connsiteY12020" fmla="*/ 781933 h 5359243"/>
              <a:gd name="connsiteX12021" fmla="*/ 6202630 w 8191242"/>
              <a:gd name="connsiteY12021" fmla="*/ 788102 h 5359243"/>
              <a:gd name="connsiteX12022" fmla="*/ 6201944 w 8191242"/>
              <a:gd name="connsiteY12022" fmla="*/ 788934 h 5359243"/>
              <a:gd name="connsiteX12023" fmla="*/ 6202995 w 8191242"/>
              <a:gd name="connsiteY12023" fmla="*/ 788934 h 5359243"/>
              <a:gd name="connsiteX12024" fmla="*/ 6210011 w 8191242"/>
              <a:gd name="connsiteY12024" fmla="*/ 804941 h 5359243"/>
              <a:gd name="connsiteX12025" fmla="*/ 6201944 w 8191242"/>
              <a:gd name="connsiteY12025" fmla="*/ 804941 h 5359243"/>
              <a:gd name="connsiteX12026" fmla="*/ 6193875 w 8191242"/>
              <a:gd name="connsiteY12026" fmla="*/ 780933 h 5359243"/>
              <a:gd name="connsiteX12027" fmla="*/ 6161605 w 8191242"/>
              <a:gd name="connsiteY12027" fmla="*/ 780933 h 5359243"/>
              <a:gd name="connsiteX12028" fmla="*/ 6145469 w 8191242"/>
              <a:gd name="connsiteY12028" fmla="*/ 748920 h 5359243"/>
              <a:gd name="connsiteX12029" fmla="*/ 6153539 w 8191242"/>
              <a:gd name="connsiteY12029" fmla="*/ 740917 h 5359243"/>
              <a:gd name="connsiteX12030" fmla="*/ 6161605 w 8191242"/>
              <a:gd name="connsiteY12030" fmla="*/ 772930 h 5359243"/>
              <a:gd name="connsiteX12031" fmla="*/ 6169672 w 8191242"/>
              <a:gd name="connsiteY12031" fmla="*/ 740917 h 5359243"/>
              <a:gd name="connsiteX12032" fmla="*/ 6193875 w 8191242"/>
              <a:gd name="connsiteY12032" fmla="*/ 756923 h 5359243"/>
              <a:gd name="connsiteX12033" fmla="*/ 6201944 w 8191242"/>
              <a:gd name="connsiteY12033" fmla="*/ 716909 h 5359243"/>
              <a:gd name="connsiteX12034" fmla="*/ 6218077 w 8191242"/>
              <a:gd name="connsiteY12034" fmla="*/ 740917 h 5359243"/>
              <a:gd name="connsiteX12035" fmla="*/ 6218077 w 8191242"/>
              <a:gd name="connsiteY12035" fmla="*/ 700902 h 5359243"/>
              <a:gd name="connsiteX12036" fmla="*/ 6065205 w 8191242"/>
              <a:gd name="connsiteY12036" fmla="*/ 700902 h 5359243"/>
              <a:gd name="connsiteX12037" fmla="*/ 6065205 w 8191242"/>
              <a:gd name="connsiteY12037" fmla="*/ 716822 h 5359243"/>
              <a:gd name="connsiteX12038" fmla="*/ 6121884 w 8191242"/>
              <a:gd name="connsiteY12038" fmla="*/ 788461 h 5359243"/>
              <a:gd name="connsiteX12039" fmla="*/ 6129980 w 8191242"/>
              <a:gd name="connsiteY12039" fmla="*/ 844182 h 5359243"/>
              <a:gd name="connsiteX12040" fmla="*/ 6113788 w 8191242"/>
              <a:gd name="connsiteY12040" fmla="*/ 812342 h 5359243"/>
              <a:gd name="connsiteX12041" fmla="*/ 6113788 w 8191242"/>
              <a:gd name="connsiteY12041" fmla="*/ 820301 h 5359243"/>
              <a:gd name="connsiteX12042" fmla="*/ 6081399 w 8191242"/>
              <a:gd name="connsiteY12042" fmla="*/ 748661 h 5359243"/>
              <a:gd name="connsiteX12043" fmla="*/ 6065205 w 8191242"/>
              <a:gd name="connsiteY12043" fmla="*/ 764582 h 5359243"/>
              <a:gd name="connsiteX12044" fmla="*/ 6040914 w 8191242"/>
              <a:gd name="connsiteY12044" fmla="*/ 724783 h 5359243"/>
              <a:gd name="connsiteX12045" fmla="*/ 6065205 w 8191242"/>
              <a:gd name="connsiteY12045" fmla="*/ 748661 h 5359243"/>
              <a:gd name="connsiteX12046" fmla="*/ 6073303 w 8191242"/>
              <a:gd name="connsiteY12046" fmla="*/ 732743 h 5359243"/>
              <a:gd name="connsiteX12047" fmla="*/ 6065205 w 8191242"/>
              <a:gd name="connsiteY12047" fmla="*/ 700902 h 5359243"/>
              <a:gd name="connsiteX12048" fmla="*/ 3378652 w 8191242"/>
              <a:gd name="connsiteY12048" fmla="*/ 696063 h 5359243"/>
              <a:gd name="connsiteX12049" fmla="*/ 3403824 w 8191242"/>
              <a:gd name="connsiteY12049" fmla="*/ 708647 h 5359243"/>
              <a:gd name="connsiteX12050" fmla="*/ 3378652 w 8191242"/>
              <a:gd name="connsiteY12050" fmla="*/ 716392 h 5359243"/>
              <a:gd name="connsiteX12051" fmla="*/ 3353482 w 8191242"/>
              <a:gd name="connsiteY12051" fmla="*/ 700902 h 5359243"/>
              <a:gd name="connsiteX12052" fmla="*/ 3378652 w 8191242"/>
              <a:gd name="connsiteY12052" fmla="*/ 696063 h 5359243"/>
              <a:gd name="connsiteX12053" fmla="*/ 6315854 w 8191242"/>
              <a:gd name="connsiteY12053" fmla="*/ 693157 h 5359243"/>
              <a:gd name="connsiteX12054" fmla="*/ 6323599 w 8191242"/>
              <a:gd name="connsiteY12054" fmla="*/ 731882 h 5359243"/>
              <a:gd name="connsiteX12055" fmla="*/ 6277130 w 8191242"/>
              <a:gd name="connsiteY12055" fmla="*/ 716392 h 5359243"/>
              <a:gd name="connsiteX12056" fmla="*/ 6315854 w 8191242"/>
              <a:gd name="connsiteY12056" fmla="*/ 693157 h 5359243"/>
              <a:gd name="connsiteX12057" fmla="*/ 5645931 w 8191242"/>
              <a:gd name="connsiteY12057" fmla="*/ 693157 h 5359243"/>
              <a:gd name="connsiteX12058" fmla="*/ 5669165 w 8191242"/>
              <a:gd name="connsiteY12058" fmla="*/ 708647 h 5359243"/>
              <a:gd name="connsiteX12059" fmla="*/ 5645931 w 8191242"/>
              <a:gd name="connsiteY12059" fmla="*/ 724136 h 5359243"/>
              <a:gd name="connsiteX12060" fmla="*/ 5661421 w 8191242"/>
              <a:gd name="connsiteY12060" fmla="*/ 708647 h 5359243"/>
              <a:gd name="connsiteX12061" fmla="*/ 5645931 w 8191242"/>
              <a:gd name="connsiteY12061" fmla="*/ 716392 h 5359243"/>
              <a:gd name="connsiteX12062" fmla="*/ 5645931 w 8191242"/>
              <a:gd name="connsiteY12062" fmla="*/ 693157 h 5359243"/>
              <a:gd name="connsiteX12063" fmla="*/ 6234576 w 8191242"/>
              <a:gd name="connsiteY12063" fmla="*/ 683325 h 5359243"/>
              <a:gd name="connsiteX12064" fmla="*/ 6239374 w 8191242"/>
              <a:gd name="connsiteY12064" fmla="*/ 690228 h 5359243"/>
              <a:gd name="connsiteX12065" fmla="*/ 6250023 w 8191242"/>
              <a:gd name="connsiteY12065" fmla="*/ 691224 h 5359243"/>
              <a:gd name="connsiteX12066" fmla="*/ 6250023 w 8191242"/>
              <a:gd name="connsiteY12066" fmla="*/ 762862 h 5359243"/>
              <a:gd name="connsiteX12067" fmla="*/ 6234533 w 8191242"/>
              <a:gd name="connsiteY12067" fmla="*/ 723063 h 5359243"/>
              <a:gd name="connsiteX12068" fmla="*/ 6236591 w 8191242"/>
              <a:gd name="connsiteY12068" fmla="*/ 701298 h 5359243"/>
              <a:gd name="connsiteX12069" fmla="*/ 6234533 w 8191242"/>
              <a:gd name="connsiteY12069" fmla="*/ 683263 h 5359243"/>
              <a:gd name="connsiteX12070" fmla="*/ 6234570 w 8191242"/>
              <a:gd name="connsiteY12070" fmla="*/ 683282 h 5359243"/>
              <a:gd name="connsiteX12071" fmla="*/ 6234576 w 8191242"/>
              <a:gd name="connsiteY12071" fmla="*/ 683325 h 5359243"/>
              <a:gd name="connsiteX12072" fmla="*/ 6355464 w 8191242"/>
              <a:gd name="connsiteY12072" fmla="*/ 682805 h 5359243"/>
              <a:gd name="connsiteX12073" fmla="*/ 6356097 w 8191242"/>
              <a:gd name="connsiteY12073" fmla="*/ 684689 h 5359243"/>
              <a:gd name="connsiteX12074" fmla="*/ 6354281 w 8191242"/>
              <a:gd name="connsiteY12074" fmla="*/ 683637 h 5359243"/>
              <a:gd name="connsiteX12075" fmla="*/ 3209546 w 8191242"/>
              <a:gd name="connsiteY12075" fmla="*/ 682642 h 5359243"/>
              <a:gd name="connsiteX12076" fmla="*/ 3225675 w 8191242"/>
              <a:gd name="connsiteY12076" fmla="*/ 698744 h 5359243"/>
              <a:gd name="connsiteX12077" fmla="*/ 3161161 w 8191242"/>
              <a:gd name="connsiteY12077" fmla="*/ 730952 h 5359243"/>
              <a:gd name="connsiteX12078" fmla="*/ 3161161 w 8191242"/>
              <a:gd name="connsiteY12078" fmla="*/ 722900 h 5359243"/>
              <a:gd name="connsiteX12079" fmla="*/ 3128903 w 8191242"/>
              <a:gd name="connsiteY12079" fmla="*/ 739004 h 5359243"/>
              <a:gd name="connsiteX12080" fmla="*/ 3112775 w 8191242"/>
              <a:gd name="connsiteY12080" fmla="*/ 730952 h 5359243"/>
              <a:gd name="connsiteX12081" fmla="*/ 3120840 w 8191242"/>
              <a:gd name="connsiteY12081" fmla="*/ 747057 h 5359243"/>
              <a:gd name="connsiteX12082" fmla="*/ 3072453 w 8191242"/>
              <a:gd name="connsiteY12082" fmla="*/ 763161 h 5359243"/>
              <a:gd name="connsiteX12083" fmla="*/ 3072453 w 8191242"/>
              <a:gd name="connsiteY12083" fmla="*/ 755108 h 5359243"/>
              <a:gd name="connsiteX12084" fmla="*/ 3064392 w 8191242"/>
              <a:gd name="connsiteY12084" fmla="*/ 747057 h 5359243"/>
              <a:gd name="connsiteX12085" fmla="*/ 3104710 w 8191242"/>
              <a:gd name="connsiteY12085" fmla="*/ 739004 h 5359243"/>
              <a:gd name="connsiteX12086" fmla="*/ 3048263 w 8191242"/>
              <a:gd name="connsiteY12086" fmla="*/ 739004 h 5359243"/>
              <a:gd name="connsiteX12087" fmla="*/ 3032134 w 8191242"/>
              <a:gd name="connsiteY12087" fmla="*/ 763161 h 5359243"/>
              <a:gd name="connsiteX12088" fmla="*/ 3032134 w 8191242"/>
              <a:gd name="connsiteY12088" fmla="*/ 747057 h 5359243"/>
              <a:gd name="connsiteX12089" fmla="*/ 3007942 w 8191242"/>
              <a:gd name="connsiteY12089" fmla="*/ 763161 h 5359243"/>
              <a:gd name="connsiteX12090" fmla="*/ 3016006 w 8191242"/>
              <a:gd name="connsiteY12090" fmla="*/ 779264 h 5359243"/>
              <a:gd name="connsiteX12091" fmla="*/ 2999877 w 8191242"/>
              <a:gd name="connsiteY12091" fmla="*/ 787317 h 5359243"/>
              <a:gd name="connsiteX12092" fmla="*/ 2991813 w 8191242"/>
              <a:gd name="connsiteY12092" fmla="*/ 763161 h 5359243"/>
              <a:gd name="connsiteX12093" fmla="*/ 2999877 w 8191242"/>
              <a:gd name="connsiteY12093" fmla="*/ 771213 h 5359243"/>
              <a:gd name="connsiteX12094" fmla="*/ 2999877 w 8191242"/>
              <a:gd name="connsiteY12094" fmla="*/ 795369 h 5359243"/>
              <a:gd name="connsiteX12095" fmla="*/ 2975684 w 8191242"/>
              <a:gd name="connsiteY12095" fmla="*/ 771213 h 5359243"/>
              <a:gd name="connsiteX12096" fmla="*/ 2959556 w 8191242"/>
              <a:gd name="connsiteY12096" fmla="*/ 779264 h 5359243"/>
              <a:gd name="connsiteX12097" fmla="*/ 2983749 w 8191242"/>
              <a:gd name="connsiteY12097" fmla="*/ 779264 h 5359243"/>
              <a:gd name="connsiteX12098" fmla="*/ 2951491 w 8191242"/>
              <a:gd name="connsiteY12098" fmla="*/ 779264 h 5359243"/>
              <a:gd name="connsiteX12099" fmla="*/ 3128903 w 8191242"/>
              <a:gd name="connsiteY12099" fmla="*/ 706795 h 5359243"/>
              <a:gd name="connsiteX12100" fmla="*/ 3136968 w 8191242"/>
              <a:gd name="connsiteY12100" fmla="*/ 722900 h 5359243"/>
              <a:gd name="connsiteX12101" fmla="*/ 3145032 w 8191242"/>
              <a:gd name="connsiteY12101" fmla="*/ 722900 h 5359243"/>
              <a:gd name="connsiteX12102" fmla="*/ 3147174 w 8191242"/>
              <a:gd name="connsiteY12102" fmla="*/ 707551 h 5359243"/>
              <a:gd name="connsiteX12103" fmla="*/ 3153330 w 8191242"/>
              <a:gd name="connsiteY12103" fmla="*/ 707920 h 5359243"/>
              <a:gd name="connsiteX12104" fmla="*/ 3159285 w 8191242"/>
              <a:gd name="connsiteY12104" fmla="*/ 697997 h 5359243"/>
              <a:gd name="connsiteX12105" fmla="*/ 3178453 w 8191242"/>
              <a:gd name="connsiteY12105" fmla="*/ 693157 h 5359243"/>
              <a:gd name="connsiteX12106" fmla="*/ 3175260 w 8191242"/>
              <a:gd name="connsiteY12106" fmla="*/ 706710 h 5359243"/>
              <a:gd name="connsiteX12107" fmla="*/ 3158041 w 8191242"/>
              <a:gd name="connsiteY12107" fmla="*/ 708201 h 5359243"/>
              <a:gd name="connsiteX12108" fmla="*/ 3168217 w 8191242"/>
              <a:gd name="connsiteY12108" fmla="*/ 708811 h 5359243"/>
              <a:gd name="connsiteX12109" fmla="*/ 3209546 w 8191242"/>
              <a:gd name="connsiteY12109" fmla="*/ 682642 h 5359243"/>
              <a:gd name="connsiteX12110" fmla="*/ 5719507 w 8191242"/>
              <a:gd name="connsiteY12110" fmla="*/ 677668 h 5359243"/>
              <a:gd name="connsiteX12111" fmla="*/ 5734997 w 8191242"/>
              <a:gd name="connsiteY12111" fmla="*/ 716392 h 5359243"/>
              <a:gd name="connsiteX12112" fmla="*/ 5719507 w 8191242"/>
              <a:gd name="connsiteY12112" fmla="*/ 677668 h 5359243"/>
              <a:gd name="connsiteX12113" fmla="*/ 5704018 w 8191242"/>
              <a:gd name="connsiteY12113" fmla="*/ 669923 h 5359243"/>
              <a:gd name="connsiteX12114" fmla="*/ 5727253 w 8191242"/>
              <a:gd name="connsiteY12114" fmla="*/ 716392 h 5359243"/>
              <a:gd name="connsiteX12115" fmla="*/ 5704018 w 8191242"/>
              <a:gd name="connsiteY12115" fmla="*/ 669923 h 5359243"/>
              <a:gd name="connsiteX12116" fmla="*/ 4120215 w 8191242"/>
              <a:gd name="connsiteY12116" fmla="*/ 666696 h 5359243"/>
              <a:gd name="connsiteX12117" fmla="*/ 4155068 w 8191242"/>
              <a:gd name="connsiteY12117" fmla="*/ 666696 h 5359243"/>
              <a:gd name="connsiteX12118" fmla="*/ 4146355 w 8191242"/>
              <a:gd name="connsiteY12118" fmla="*/ 700256 h 5359243"/>
              <a:gd name="connsiteX12119" fmla="*/ 4128929 w 8191242"/>
              <a:gd name="connsiteY12119" fmla="*/ 708647 h 5359243"/>
              <a:gd name="connsiteX12120" fmla="*/ 4120215 w 8191242"/>
              <a:gd name="connsiteY12120" fmla="*/ 666696 h 5359243"/>
              <a:gd name="connsiteX12121" fmla="*/ 3268292 w 8191242"/>
              <a:gd name="connsiteY12121" fmla="*/ 650560 h 5359243"/>
              <a:gd name="connsiteX12122" fmla="*/ 3242153 w 8191242"/>
              <a:gd name="connsiteY12122" fmla="*/ 675453 h 5359243"/>
              <a:gd name="connsiteX12123" fmla="*/ 3259579 w 8191242"/>
              <a:gd name="connsiteY12123" fmla="*/ 692050 h 5359243"/>
              <a:gd name="connsiteX12124" fmla="*/ 3233439 w 8191242"/>
              <a:gd name="connsiteY12124" fmla="*/ 700348 h 5359243"/>
              <a:gd name="connsiteX12125" fmla="*/ 3233439 w 8191242"/>
              <a:gd name="connsiteY12125" fmla="*/ 667157 h 5359243"/>
              <a:gd name="connsiteX12126" fmla="*/ 3268292 w 8191242"/>
              <a:gd name="connsiteY12126" fmla="*/ 650560 h 5359243"/>
              <a:gd name="connsiteX12127" fmla="*/ 2993354 w 8191242"/>
              <a:gd name="connsiteY12127" fmla="*/ 650560 h 5359243"/>
              <a:gd name="connsiteX12128" fmla="*/ 2967215 w 8191242"/>
              <a:gd name="connsiteY12128" fmla="*/ 677668 h 5359243"/>
              <a:gd name="connsiteX12129" fmla="*/ 2993354 w 8191242"/>
              <a:gd name="connsiteY12129" fmla="*/ 650560 h 5359243"/>
              <a:gd name="connsiteX12130" fmla="*/ 6229561 w 8191242"/>
              <a:gd name="connsiteY12130" fmla="*/ 641984 h 5359243"/>
              <a:gd name="connsiteX12131" fmla="*/ 6233565 w 8191242"/>
              <a:gd name="connsiteY12131" fmla="*/ 657393 h 5359243"/>
              <a:gd name="connsiteX12132" fmla="*/ 6238330 w 8191242"/>
              <a:gd name="connsiteY12132" fmla="*/ 685098 h 5359243"/>
              <a:gd name="connsiteX12133" fmla="*/ 6234570 w 8191242"/>
              <a:gd name="connsiteY12133" fmla="*/ 683282 h 5359243"/>
              <a:gd name="connsiteX12134" fmla="*/ 6233565 w 8191242"/>
              <a:gd name="connsiteY12134" fmla="*/ 674309 h 5359243"/>
              <a:gd name="connsiteX12135" fmla="*/ 6343144 w 8191242"/>
              <a:gd name="connsiteY12135" fmla="*/ 639139 h 5359243"/>
              <a:gd name="connsiteX12136" fmla="*/ 6356097 w 8191242"/>
              <a:gd name="connsiteY12136" fmla="*/ 644755 h 5359243"/>
              <a:gd name="connsiteX12137" fmla="*/ 6331951 w 8191242"/>
              <a:gd name="connsiteY12137" fmla="*/ 676702 h 5359243"/>
              <a:gd name="connsiteX12138" fmla="*/ 6344023 w 8191242"/>
              <a:gd name="connsiteY12138" fmla="*/ 677700 h 5359243"/>
              <a:gd name="connsiteX12139" fmla="*/ 6354281 w 8191242"/>
              <a:gd name="connsiteY12139" fmla="*/ 683637 h 5359243"/>
              <a:gd name="connsiteX12140" fmla="*/ 6340001 w 8191242"/>
              <a:gd name="connsiteY12140" fmla="*/ 693675 h 5359243"/>
              <a:gd name="connsiteX12141" fmla="*/ 6315854 w 8191242"/>
              <a:gd name="connsiteY12141" fmla="*/ 692674 h 5359243"/>
              <a:gd name="connsiteX12142" fmla="*/ 6323904 w 8191242"/>
              <a:gd name="connsiteY12142" fmla="*/ 644755 h 5359243"/>
              <a:gd name="connsiteX12143" fmla="*/ 6336981 w 8191242"/>
              <a:gd name="connsiteY12143" fmla="*/ 641759 h 5359243"/>
              <a:gd name="connsiteX12144" fmla="*/ 6343144 w 8191242"/>
              <a:gd name="connsiteY12144" fmla="*/ 639139 h 5359243"/>
              <a:gd name="connsiteX12145" fmla="*/ 5525888 w 8191242"/>
              <a:gd name="connsiteY12145" fmla="*/ 635844 h 5359243"/>
              <a:gd name="connsiteX12146" fmla="*/ 5530265 w 8191242"/>
              <a:gd name="connsiteY12146" fmla="*/ 636235 h 5359243"/>
              <a:gd name="connsiteX12147" fmla="*/ 5530467 w 8191242"/>
              <a:gd name="connsiteY12147" fmla="*/ 636646 h 5359243"/>
              <a:gd name="connsiteX12148" fmla="*/ 5532665 w 8191242"/>
              <a:gd name="connsiteY12148" fmla="*/ 645430 h 5359243"/>
              <a:gd name="connsiteX12149" fmla="*/ 5533633 w 8191242"/>
              <a:gd name="connsiteY12149" fmla="*/ 661403 h 5359243"/>
              <a:gd name="connsiteX12150" fmla="*/ 5518144 w 8191242"/>
              <a:gd name="connsiteY12150" fmla="*/ 644364 h 5359243"/>
              <a:gd name="connsiteX12151" fmla="*/ 5525888 w 8191242"/>
              <a:gd name="connsiteY12151" fmla="*/ 635844 h 5359243"/>
              <a:gd name="connsiteX12152" fmla="*/ 6267061 w 8191242"/>
              <a:gd name="connsiteY12152" fmla="*/ 635071 h 5359243"/>
              <a:gd name="connsiteX12153" fmla="*/ 6275581 w 8191242"/>
              <a:gd name="connsiteY12153" fmla="*/ 660629 h 5359243"/>
              <a:gd name="connsiteX12154" fmla="*/ 6275581 w 8191242"/>
              <a:gd name="connsiteY12154" fmla="*/ 635071 h 5359243"/>
              <a:gd name="connsiteX12155" fmla="*/ 6284102 w 8191242"/>
              <a:gd name="connsiteY12155" fmla="*/ 677668 h 5359243"/>
              <a:gd name="connsiteX12156" fmla="*/ 6250023 w 8191242"/>
              <a:gd name="connsiteY12156" fmla="*/ 652109 h 5359243"/>
              <a:gd name="connsiteX12157" fmla="*/ 6267061 w 8191242"/>
              <a:gd name="connsiteY12157" fmla="*/ 635071 h 5359243"/>
              <a:gd name="connsiteX12158" fmla="*/ 6153214 w 8191242"/>
              <a:gd name="connsiteY12158" fmla="*/ 635071 h 5359243"/>
              <a:gd name="connsiteX12159" fmla="*/ 6170640 w 8191242"/>
              <a:gd name="connsiteY12159" fmla="*/ 635071 h 5359243"/>
              <a:gd name="connsiteX12160" fmla="*/ 6161928 w 8191242"/>
              <a:gd name="connsiteY12160" fmla="*/ 651667 h 5359243"/>
              <a:gd name="connsiteX12161" fmla="*/ 6179354 w 8191242"/>
              <a:gd name="connsiteY12161" fmla="*/ 693157 h 5359243"/>
              <a:gd name="connsiteX12162" fmla="*/ 6153214 w 8191242"/>
              <a:gd name="connsiteY12162" fmla="*/ 635071 h 5359243"/>
              <a:gd name="connsiteX12163" fmla="*/ 5525888 w 8191242"/>
              <a:gd name="connsiteY12163" fmla="*/ 627326 h 5359243"/>
              <a:gd name="connsiteX12164" fmla="*/ 5556867 w 8191242"/>
              <a:gd name="connsiteY12164" fmla="*/ 700902 h 5359243"/>
              <a:gd name="connsiteX12165" fmla="*/ 5549123 w 8191242"/>
              <a:gd name="connsiteY12165" fmla="*/ 685574 h 5359243"/>
              <a:gd name="connsiteX12166" fmla="*/ 5548159 w 8191242"/>
              <a:gd name="connsiteY12166" fmla="*/ 684430 h 5359243"/>
              <a:gd name="connsiteX12167" fmla="*/ 5548159 w 8191242"/>
              <a:gd name="connsiteY12167" fmla="*/ 698744 h 5359243"/>
              <a:gd name="connsiteX12168" fmla="*/ 5548159 w 8191242"/>
              <a:gd name="connsiteY12168" fmla="*/ 714848 h 5359243"/>
              <a:gd name="connsiteX12169" fmla="*/ 5580417 w 8191242"/>
              <a:gd name="connsiteY12169" fmla="*/ 722900 h 5359243"/>
              <a:gd name="connsiteX12170" fmla="*/ 5580417 w 8191242"/>
              <a:gd name="connsiteY12170" fmla="*/ 706795 h 5359243"/>
              <a:gd name="connsiteX12171" fmla="*/ 5596545 w 8191242"/>
              <a:gd name="connsiteY12171" fmla="*/ 739004 h 5359243"/>
              <a:gd name="connsiteX12172" fmla="*/ 5580417 w 8191242"/>
              <a:gd name="connsiteY12172" fmla="*/ 739004 h 5359243"/>
              <a:gd name="connsiteX12173" fmla="*/ 5540095 w 8191242"/>
              <a:gd name="connsiteY12173" fmla="*/ 714848 h 5359243"/>
              <a:gd name="connsiteX12174" fmla="*/ 5532031 w 8191242"/>
              <a:gd name="connsiteY12174" fmla="*/ 722900 h 5359243"/>
              <a:gd name="connsiteX12175" fmla="*/ 5564288 w 8191242"/>
              <a:gd name="connsiteY12175" fmla="*/ 730952 h 5359243"/>
              <a:gd name="connsiteX12176" fmla="*/ 5580417 w 8191242"/>
              <a:gd name="connsiteY12176" fmla="*/ 763161 h 5359243"/>
              <a:gd name="connsiteX12177" fmla="*/ 5532031 w 8191242"/>
              <a:gd name="connsiteY12177" fmla="*/ 739004 h 5359243"/>
              <a:gd name="connsiteX12178" fmla="*/ 5588481 w 8191242"/>
              <a:gd name="connsiteY12178" fmla="*/ 851732 h 5359243"/>
              <a:gd name="connsiteX12179" fmla="*/ 5588481 w 8191242"/>
              <a:gd name="connsiteY12179" fmla="*/ 803421 h 5359243"/>
              <a:gd name="connsiteX12180" fmla="*/ 5612674 w 8191242"/>
              <a:gd name="connsiteY12180" fmla="*/ 803421 h 5359243"/>
              <a:gd name="connsiteX12181" fmla="*/ 5628802 w 8191242"/>
              <a:gd name="connsiteY12181" fmla="*/ 827577 h 5359243"/>
              <a:gd name="connsiteX12182" fmla="*/ 5612674 w 8191242"/>
              <a:gd name="connsiteY12182" fmla="*/ 835627 h 5359243"/>
              <a:gd name="connsiteX12183" fmla="*/ 5628802 w 8191242"/>
              <a:gd name="connsiteY12183" fmla="*/ 827577 h 5359243"/>
              <a:gd name="connsiteX12184" fmla="*/ 5669121 w 8191242"/>
              <a:gd name="connsiteY12184" fmla="*/ 891992 h 5359243"/>
              <a:gd name="connsiteX12185" fmla="*/ 5652995 w 8191242"/>
              <a:gd name="connsiteY12185" fmla="*/ 875888 h 5359243"/>
              <a:gd name="connsiteX12186" fmla="*/ 5669121 w 8191242"/>
              <a:gd name="connsiteY12186" fmla="*/ 900044 h 5359243"/>
              <a:gd name="connsiteX12187" fmla="*/ 5669121 w 8191242"/>
              <a:gd name="connsiteY12187" fmla="*/ 924201 h 5359243"/>
              <a:gd name="connsiteX12188" fmla="*/ 5644931 w 8191242"/>
              <a:gd name="connsiteY12188" fmla="*/ 900044 h 5359243"/>
              <a:gd name="connsiteX12189" fmla="*/ 5644931 w 8191242"/>
              <a:gd name="connsiteY12189" fmla="*/ 851732 h 5359243"/>
              <a:gd name="connsiteX12190" fmla="*/ 5628802 w 8191242"/>
              <a:gd name="connsiteY12190" fmla="*/ 835627 h 5359243"/>
              <a:gd name="connsiteX12191" fmla="*/ 5620738 w 8191242"/>
              <a:gd name="connsiteY12191" fmla="*/ 875888 h 5359243"/>
              <a:gd name="connsiteX12192" fmla="*/ 5620738 w 8191242"/>
              <a:gd name="connsiteY12192" fmla="*/ 851732 h 5359243"/>
              <a:gd name="connsiteX12193" fmla="*/ 5596545 w 8191242"/>
              <a:gd name="connsiteY12193" fmla="*/ 851732 h 5359243"/>
              <a:gd name="connsiteX12194" fmla="*/ 5596545 w 8191242"/>
              <a:gd name="connsiteY12194" fmla="*/ 867836 h 5359243"/>
              <a:gd name="connsiteX12195" fmla="*/ 5572352 w 8191242"/>
              <a:gd name="connsiteY12195" fmla="*/ 827577 h 5359243"/>
              <a:gd name="connsiteX12196" fmla="*/ 5560255 w 8191242"/>
              <a:gd name="connsiteY12196" fmla="*/ 834622 h 5359243"/>
              <a:gd name="connsiteX12197" fmla="*/ 5549522 w 8191242"/>
              <a:gd name="connsiteY12197" fmla="*/ 835515 h 5359243"/>
              <a:gd name="connsiteX12198" fmla="*/ 5549481 w 8191242"/>
              <a:gd name="connsiteY12198" fmla="*/ 834308 h 5359243"/>
              <a:gd name="connsiteX12199" fmla="*/ 5564288 w 8191242"/>
              <a:gd name="connsiteY12199" fmla="*/ 819526 h 5359243"/>
              <a:gd name="connsiteX12200" fmla="*/ 5548159 w 8191242"/>
              <a:gd name="connsiteY12200" fmla="*/ 795369 h 5359243"/>
              <a:gd name="connsiteX12201" fmla="*/ 5549481 w 8191242"/>
              <a:gd name="connsiteY12201" fmla="*/ 834308 h 5359243"/>
              <a:gd name="connsiteX12202" fmla="*/ 5548159 w 8191242"/>
              <a:gd name="connsiteY12202" fmla="*/ 835627 h 5359243"/>
              <a:gd name="connsiteX12203" fmla="*/ 5549522 w 8191242"/>
              <a:gd name="connsiteY12203" fmla="*/ 835515 h 5359243"/>
              <a:gd name="connsiteX12204" fmla="*/ 5550177 w 8191242"/>
              <a:gd name="connsiteY12204" fmla="*/ 854751 h 5359243"/>
              <a:gd name="connsiteX12205" fmla="*/ 5564288 w 8191242"/>
              <a:gd name="connsiteY12205" fmla="*/ 908096 h 5359243"/>
              <a:gd name="connsiteX12206" fmla="*/ 5548159 w 8191242"/>
              <a:gd name="connsiteY12206" fmla="*/ 875888 h 5359243"/>
              <a:gd name="connsiteX12207" fmla="*/ 5540095 w 8191242"/>
              <a:gd name="connsiteY12207" fmla="*/ 900044 h 5359243"/>
              <a:gd name="connsiteX12208" fmla="*/ 5523966 w 8191242"/>
              <a:gd name="connsiteY12208" fmla="*/ 891992 h 5359243"/>
              <a:gd name="connsiteX12209" fmla="*/ 5517537 w 8191242"/>
              <a:gd name="connsiteY12209" fmla="*/ 877010 h 5359243"/>
              <a:gd name="connsiteX12210" fmla="*/ 5517476 w 8191242"/>
              <a:gd name="connsiteY12210" fmla="*/ 877044 h 5359243"/>
              <a:gd name="connsiteX12211" fmla="*/ 5517449 w 8191242"/>
              <a:gd name="connsiteY12211" fmla="*/ 876954 h 5359243"/>
              <a:gd name="connsiteX12212" fmla="*/ 5517531 w 8191242"/>
              <a:gd name="connsiteY12212" fmla="*/ 876995 h 5359243"/>
              <a:gd name="connsiteX12213" fmla="*/ 5517297 w 8191242"/>
              <a:gd name="connsiteY12213" fmla="*/ 876454 h 5359243"/>
              <a:gd name="connsiteX12214" fmla="*/ 5517449 w 8191242"/>
              <a:gd name="connsiteY12214" fmla="*/ 876954 h 5359243"/>
              <a:gd name="connsiteX12215" fmla="*/ 5501464 w 8191242"/>
              <a:gd name="connsiteY12215" fmla="*/ 868891 h 5359243"/>
              <a:gd name="connsiteX12216" fmla="*/ 5508626 w 8191242"/>
              <a:gd name="connsiteY12216" fmla="*/ 860398 h 5359243"/>
              <a:gd name="connsiteX12217" fmla="*/ 5515354 w 8191242"/>
              <a:gd name="connsiteY12217" fmla="*/ 871921 h 5359243"/>
              <a:gd name="connsiteX12218" fmla="*/ 5499866 w 8191242"/>
              <a:gd name="connsiteY12218" fmla="*/ 835836 h 5359243"/>
              <a:gd name="connsiteX12219" fmla="*/ 5499881 w 8191242"/>
              <a:gd name="connsiteY12219" fmla="*/ 835685 h 5359243"/>
              <a:gd name="connsiteX12220" fmla="*/ 5508091 w 8191242"/>
              <a:gd name="connsiteY12220" fmla="*/ 840157 h 5359243"/>
              <a:gd name="connsiteX12221" fmla="*/ 5523966 w 8191242"/>
              <a:gd name="connsiteY12221" fmla="*/ 835627 h 5359243"/>
              <a:gd name="connsiteX12222" fmla="*/ 5523966 w 8191242"/>
              <a:gd name="connsiteY12222" fmla="*/ 883939 h 5359243"/>
              <a:gd name="connsiteX12223" fmla="*/ 5548159 w 8191242"/>
              <a:gd name="connsiteY12223" fmla="*/ 867836 h 5359243"/>
              <a:gd name="connsiteX12224" fmla="*/ 5532031 w 8191242"/>
              <a:gd name="connsiteY12224" fmla="*/ 827577 h 5359243"/>
              <a:gd name="connsiteX12225" fmla="*/ 5540095 w 8191242"/>
              <a:gd name="connsiteY12225" fmla="*/ 819526 h 5359243"/>
              <a:gd name="connsiteX12226" fmla="*/ 5515902 w 8191242"/>
              <a:gd name="connsiteY12226" fmla="*/ 803421 h 5359243"/>
              <a:gd name="connsiteX12227" fmla="*/ 5515902 w 8191242"/>
              <a:gd name="connsiteY12227" fmla="*/ 787317 h 5359243"/>
              <a:gd name="connsiteX12228" fmla="*/ 5532031 w 8191242"/>
              <a:gd name="connsiteY12228" fmla="*/ 811473 h 5359243"/>
              <a:gd name="connsiteX12229" fmla="*/ 5523966 w 8191242"/>
              <a:gd name="connsiteY12229" fmla="*/ 755108 h 5359243"/>
              <a:gd name="connsiteX12230" fmla="*/ 5515902 w 8191242"/>
              <a:gd name="connsiteY12230" fmla="*/ 771213 h 5359243"/>
              <a:gd name="connsiteX12231" fmla="*/ 5499776 w 8191242"/>
              <a:gd name="connsiteY12231" fmla="*/ 763161 h 5359243"/>
              <a:gd name="connsiteX12232" fmla="*/ 5499776 w 8191242"/>
              <a:gd name="connsiteY12232" fmla="*/ 709481 h 5359243"/>
              <a:gd name="connsiteX12233" fmla="*/ 5501790 w 8191242"/>
              <a:gd name="connsiteY12233" fmla="*/ 712836 h 5359243"/>
              <a:gd name="connsiteX12234" fmla="*/ 5507838 w 8191242"/>
              <a:gd name="connsiteY12234" fmla="*/ 755108 h 5359243"/>
              <a:gd name="connsiteX12235" fmla="*/ 5491712 w 8191242"/>
              <a:gd name="connsiteY12235" fmla="*/ 666538 h 5359243"/>
              <a:gd name="connsiteX12236" fmla="*/ 5523966 w 8191242"/>
              <a:gd name="connsiteY12236" fmla="*/ 674589 h 5359243"/>
              <a:gd name="connsiteX12237" fmla="*/ 5507838 w 8191242"/>
              <a:gd name="connsiteY12237" fmla="*/ 690694 h 5359243"/>
              <a:gd name="connsiteX12238" fmla="*/ 5523966 w 8191242"/>
              <a:gd name="connsiteY12238" fmla="*/ 722900 h 5359243"/>
              <a:gd name="connsiteX12239" fmla="*/ 5540095 w 8191242"/>
              <a:gd name="connsiteY12239" fmla="*/ 706795 h 5359243"/>
              <a:gd name="connsiteX12240" fmla="*/ 5532031 w 8191242"/>
              <a:gd name="connsiteY12240" fmla="*/ 674589 h 5359243"/>
              <a:gd name="connsiteX12241" fmla="*/ 5534048 w 8191242"/>
              <a:gd name="connsiteY12241" fmla="*/ 687674 h 5359243"/>
              <a:gd name="connsiteX12242" fmla="*/ 5547001 w 8191242"/>
              <a:gd name="connsiteY12242" fmla="*/ 683054 h 5359243"/>
              <a:gd name="connsiteX12243" fmla="*/ 5541378 w 8191242"/>
              <a:gd name="connsiteY12243" fmla="*/ 676378 h 5359243"/>
              <a:gd name="connsiteX12244" fmla="*/ 5539441 w 8191242"/>
              <a:gd name="connsiteY12244" fmla="*/ 654917 h 5359243"/>
              <a:gd name="connsiteX12245" fmla="*/ 5530467 w 8191242"/>
              <a:gd name="connsiteY12245" fmla="*/ 636646 h 5359243"/>
              <a:gd name="connsiteX12246" fmla="*/ 5530366 w 8191242"/>
              <a:gd name="connsiteY12246" fmla="*/ 636244 h 5359243"/>
              <a:gd name="connsiteX12247" fmla="*/ 5530265 w 8191242"/>
              <a:gd name="connsiteY12247" fmla="*/ 636235 h 5359243"/>
              <a:gd name="connsiteX12248" fmla="*/ 4219283 w 8191242"/>
              <a:gd name="connsiteY12248" fmla="*/ 627326 h 5359243"/>
              <a:gd name="connsiteX12249" fmla="*/ 4251552 w 8191242"/>
              <a:gd name="connsiteY12249" fmla="*/ 635502 h 5359243"/>
              <a:gd name="connsiteX12250" fmla="*/ 4235419 w 8191242"/>
              <a:gd name="connsiteY12250" fmla="*/ 651853 h 5359243"/>
              <a:gd name="connsiteX12251" fmla="*/ 4211216 w 8191242"/>
              <a:gd name="connsiteY12251" fmla="*/ 668201 h 5359243"/>
              <a:gd name="connsiteX12252" fmla="*/ 4203147 w 8191242"/>
              <a:gd name="connsiteY12252" fmla="*/ 651853 h 5359243"/>
              <a:gd name="connsiteX12253" fmla="*/ 4203147 w 8191242"/>
              <a:gd name="connsiteY12253" fmla="*/ 684552 h 5359243"/>
              <a:gd name="connsiteX12254" fmla="*/ 4191045 w 8191242"/>
              <a:gd name="connsiteY12254" fmla="*/ 674333 h 5359243"/>
              <a:gd name="connsiteX12255" fmla="*/ 4186169 w 8191242"/>
              <a:gd name="connsiteY12255" fmla="*/ 662183 h 5359243"/>
              <a:gd name="connsiteX12256" fmla="*/ 4186891 w 8191242"/>
              <a:gd name="connsiteY12256" fmla="*/ 684756 h 5359243"/>
              <a:gd name="connsiteX12257" fmla="*/ 4170555 w 8191242"/>
              <a:gd name="connsiteY12257" fmla="*/ 708095 h 5359243"/>
              <a:gd name="connsiteX12258" fmla="*/ 4155066 w 8191242"/>
              <a:gd name="connsiteY12258" fmla="*/ 699797 h 5359243"/>
              <a:gd name="connsiteX12259" fmla="*/ 4185113 w 8191242"/>
              <a:gd name="connsiteY12259" fmla="*/ 659554 h 5359243"/>
              <a:gd name="connsiteX12260" fmla="*/ 4184996 w 8191242"/>
              <a:gd name="connsiteY12260" fmla="*/ 659261 h 5359243"/>
              <a:gd name="connsiteX12261" fmla="*/ 4178944 w 8191242"/>
              <a:gd name="connsiteY12261" fmla="*/ 651853 h 5359243"/>
              <a:gd name="connsiteX12262" fmla="*/ 4170878 w 8191242"/>
              <a:gd name="connsiteY12262" fmla="*/ 660027 h 5359243"/>
              <a:gd name="connsiteX12263" fmla="*/ 4178944 w 8191242"/>
              <a:gd name="connsiteY12263" fmla="*/ 635502 h 5359243"/>
              <a:gd name="connsiteX12264" fmla="*/ 4219283 w 8191242"/>
              <a:gd name="connsiteY12264" fmla="*/ 627326 h 5359243"/>
              <a:gd name="connsiteX12265" fmla="*/ 3065688 w 8191242"/>
              <a:gd name="connsiteY12265" fmla="*/ 626479 h 5359243"/>
              <a:gd name="connsiteX12266" fmla="*/ 3074674 w 8191242"/>
              <a:gd name="connsiteY12266" fmla="*/ 627326 h 5359243"/>
              <a:gd name="connsiteX12267" fmla="*/ 3048533 w 8191242"/>
              <a:gd name="connsiteY12267" fmla="*/ 642816 h 5359243"/>
              <a:gd name="connsiteX12268" fmla="*/ 3065688 w 8191242"/>
              <a:gd name="connsiteY12268" fmla="*/ 626479 h 5359243"/>
              <a:gd name="connsiteX12269" fmla="*/ 5727253 w 8191242"/>
              <a:gd name="connsiteY12269" fmla="*/ 620413 h 5359243"/>
              <a:gd name="connsiteX12270" fmla="*/ 5733061 w 8191242"/>
              <a:gd name="connsiteY12270" fmla="*/ 631443 h 5359243"/>
              <a:gd name="connsiteX12271" fmla="*/ 5731137 w 8191242"/>
              <a:gd name="connsiteY12271" fmla="*/ 633103 h 5359243"/>
              <a:gd name="connsiteX12272" fmla="*/ 6226789 w 8191242"/>
              <a:gd name="connsiteY12272" fmla="*/ 619584 h 5359243"/>
              <a:gd name="connsiteX12273" fmla="*/ 6229561 w 8191242"/>
              <a:gd name="connsiteY12273" fmla="*/ 641984 h 5359243"/>
              <a:gd name="connsiteX12274" fmla="*/ 6226910 w 8191242"/>
              <a:gd name="connsiteY12274" fmla="*/ 631773 h 5359243"/>
              <a:gd name="connsiteX12275" fmla="*/ 6226789 w 8191242"/>
              <a:gd name="connsiteY12275" fmla="*/ 619584 h 5359243"/>
              <a:gd name="connsiteX12276" fmla="*/ 5934425 w 8191242"/>
              <a:gd name="connsiteY12276" fmla="*/ 619296 h 5359243"/>
              <a:gd name="connsiteX12277" fmla="*/ 5951851 w 8191242"/>
              <a:gd name="connsiteY12277" fmla="*/ 644755 h 5359243"/>
              <a:gd name="connsiteX12278" fmla="*/ 5951851 w 8191242"/>
              <a:gd name="connsiteY12278" fmla="*/ 652982 h 5359243"/>
              <a:gd name="connsiteX12279" fmla="*/ 5936361 w 8191242"/>
              <a:gd name="connsiteY12279" fmla="*/ 652982 h 5359243"/>
              <a:gd name="connsiteX12280" fmla="*/ 5928616 w 8191242"/>
              <a:gd name="connsiteY12280" fmla="*/ 620066 h 5359243"/>
              <a:gd name="connsiteX12281" fmla="*/ 5934425 w 8191242"/>
              <a:gd name="connsiteY12281" fmla="*/ 619296 h 5359243"/>
              <a:gd name="connsiteX12282" fmla="*/ 6282856 w 8191242"/>
              <a:gd name="connsiteY12282" fmla="*/ 612390 h 5359243"/>
              <a:gd name="connsiteX12283" fmla="*/ 6283082 w 8191242"/>
              <a:gd name="connsiteY12283" fmla="*/ 613690 h 5359243"/>
              <a:gd name="connsiteX12284" fmla="*/ 6282138 w 8191242"/>
              <a:gd name="connsiteY12284" fmla="*/ 613846 h 5359243"/>
              <a:gd name="connsiteX12285" fmla="*/ 5839550 w 8191242"/>
              <a:gd name="connsiteY12285" fmla="*/ 611839 h 5359243"/>
              <a:gd name="connsiteX12286" fmla="*/ 5855040 w 8191242"/>
              <a:gd name="connsiteY12286" fmla="*/ 636524 h 5359243"/>
              <a:gd name="connsiteX12287" fmla="*/ 5862784 w 8191242"/>
              <a:gd name="connsiteY12287" fmla="*/ 628297 h 5359243"/>
              <a:gd name="connsiteX12288" fmla="*/ 5870529 w 8191242"/>
              <a:gd name="connsiteY12288" fmla="*/ 636524 h 5359243"/>
              <a:gd name="connsiteX12289" fmla="*/ 5878274 w 8191242"/>
              <a:gd name="connsiteY12289" fmla="*/ 677670 h 5359243"/>
              <a:gd name="connsiteX12290" fmla="*/ 5862784 w 8191242"/>
              <a:gd name="connsiteY12290" fmla="*/ 652982 h 5359243"/>
              <a:gd name="connsiteX12291" fmla="*/ 5831805 w 8191242"/>
              <a:gd name="connsiteY12291" fmla="*/ 620066 h 5359243"/>
              <a:gd name="connsiteX12292" fmla="*/ 5839550 w 8191242"/>
              <a:gd name="connsiteY12292" fmla="*/ 611839 h 5359243"/>
              <a:gd name="connsiteX12293" fmla="*/ 5669168 w 8191242"/>
              <a:gd name="connsiteY12293" fmla="*/ 611837 h 5359243"/>
              <a:gd name="connsiteX12294" fmla="*/ 5704020 w 8191242"/>
              <a:gd name="connsiteY12294" fmla="*/ 652980 h 5359243"/>
              <a:gd name="connsiteX12295" fmla="*/ 5669168 w 8191242"/>
              <a:gd name="connsiteY12295" fmla="*/ 611837 h 5359243"/>
              <a:gd name="connsiteX12296" fmla="*/ 3663275 w 8191242"/>
              <a:gd name="connsiteY12296" fmla="*/ 604091 h 5359243"/>
              <a:gd name="connsiteX12297" fmla="*/ 3645202 w 8191242"/>
              <a:gd name="connsiteY12297" fmla="*/ 627326 h 5359243"/>
              <a:gd name="connsiteX12298" fmla="*/ 3636167 w 8191242"/>
              <a:gd name="connsiteY12298" fmla="*/ 619581 h 5359243"/>
              <a:gd name="connsiteX12299" fmla="*/ 3663275 w 8191242"/>
              <a:gd name="connsiteY12299" fmla="*/ 604091 h 5359243"/>
              <a:gd name="connsiteX12300" fmla="*/ 3169111 w 8191242"/>
              <a:gd name="connsiteY12300" fmla="*/ 596710 h 5359243"/>
              <a:gd name="connsiteX12301" fmla="*/ 3179229 w 8191242"/>
              <a:gd name="connsiteY12301" fmla="*/ 604091 h 5359243"/>
              <a:gd name="connsiteX12302" fmla="*/ 3145149 w 8191242"/>
              <a:gd name="connsiteY12302" fmla="*/ 619581 h 5359243"/>
              <a:gd name="connsiteX12303" fmla="*/ 3155799 w 8191242"/>
              <a:gd name="connsiteY12303" fmla="*/ 597315 h 5359243"/>
              <a:gd name="connsiteX12304" fmla="*/ 3169111 w 8191242"/>
              <a:gd name="connsiteY12304" fmla="*/ 596710 h 5359243"/>
              <a:gd name="connsiteX12305" fmla="*/ 5734997 w 8191242"/>
              <a:gd name="connsiteY12305" fmla="*/ 596349 h 5359243"/>
              <a:gd name="connsiteX12306" fmla="*/ 5768191 w 8191242"/>
              <a:gd name="connsiteY12306" fmla="*/ 628297 h 5359243"/>
              <a:gd name="connsiteX12307" fmla="*/ 5784785 w 8191242"/>
              <a:gd name="connsiteY12307" fmla="*/ 692192 h 5359243"/>
              <a:gd name="connsiteX12308" fmla="*/ 5793084 w 8191242"/>
              <a:gd name="connsiteY12308" fmla="*/ 724139 h 5359243"/>
              <a:gd name="connsiteX12309" fmla="*/ 5734997 w 8191242"/>
              <a:gd name="connsiteY12309" fmla="*/ 596349 h 5359243"/>
              <a:gd name="connsiteX12310" fmla="*/ 5719507 w 8191242"/>
              <a:gd name="connsiteY12310" fmla="*/ 596349 h 5359243"/>
              <a:gd name="connsiteX12311" fmla="*/ 5727253 w 8191242"/>
              <a:gd name="connsiteY12311" fmla="*/ 636457 h 5359243"/>
              <a:gd name="connsiteX12312" fmla="*/ 5731137 w 8191242"/>
              <a:gd name="connsiteY12312" fmla="*/ 633103 h 5359243"/>
              <a:gd name="connsiteX12313" fmla="*/ 5739838 w 8191242"/>
              <a:gd name="connsiteY12313" fmla="*/ 661523 h 5359243"/>
              <a:gd name="connsiteX12314" fmla="*/ 5758232 w 8191242"/>
              <a:gd name="connsiteY12314" fmla="*/ 708649 h 5359243"/>
              <a:gd name="connsiteX12315" fmla="*/ 5711763 w 8191242"/>
              <a:gd name="connsiteY12315" fmla="*/ 644477 h 5359243"/>
              <a:gd name="connsiteX12316" fmla="*/ 5704018 w 8191242"/>
              <a:gd name="connsiteY12316" fmla="*/ 612393 h 5359243"/>
              <a:gd name="connsiteX12317" fmla="*/ 5727253 w 8191242"/>
              <a:gd name="connsiteY12317" fmla="*/ 652499 h 5359243"/>
              <a:gd name="connsiteX12318" fmla="*/ 5719507 w 8191242"/>
              <a:gd name="connsiteY12318" fmla="*/ 596349 h 5359243"/>
              <a:gd name="connsiteX12319" fmla="*/ 6597551 w 8191242"/>
              <a:gd name="connsiteY12319" fmla="*/ 580859 h 5359243"/>
              <a:gd name="connsiteX12320" fmla="*/ 6613648 w 8191242"/>
              <a:gd name="connsiteY12320" fmla="*/ 604821 h 5359243"/>
              <a:gd name="connsiteX12321" fmla="*/ 6710230 w 8191242"/>
              <a:gd name="connsiteY12321" fmla="*/ 588846 h 5359243"/>
              <a:gd name="connsiteX12322" fmla="*/ 6726327 w 8191242"/>
              <a:gd name="connsiteY12322" fmla="*/ 612808 h 5359243"/>
              <a:gd name="connsiteX12323" fmla="*/ 6517067 w 8191242"/>
              <a:gd name="connsiteY12323" fmla="*/ 636768 h 5359243"/>
              <a:gd name="connsiteX12324" fmla="*/ 6460727 w 8191242"/>
              <a:gd name="connsiteY12324" fmla="*/ 652741 h 5359243"/>
              <a:gd name="connsiteX12325" fmla="*/ 6436582 w 8191242"/>
              <a:gd name="connsiteY12325" fmla="*/ 660727 h 5359243"/>
              <a:gd name="connsiteX12326" fmla="*/ 6436582 w 8191242"/>
              <a:gd name="connsiteY12326" fmla="*/ 676702 h 5359243"/>
              <a:gd name="connsiteX12327" fmla="*/ 6364145 w 8191242"/>
              <a:gd name="connsiteY12327" fmla="*/ 676702 h 5359243"/>
              <a:gd name="connsiteX12328" fmla="*/ 6355464 w 8191242"/>
              <a:gd name="connsiteY12328" fmla="*/ 682805 h 5359243"/>
              <a:gd name="connsiteX12329" fmla="*/ 6350061 w 8191242"/>
              <a:gd name="connsiteY12329" fmla="*/ 666718 h 5359243"/>
              <a:gd name="connsiteX12330" fmla="*/ 6356097 w 8191242"/>
              <a:gd name="connsiteY12330" fmla="*/ 660727 h 5359243"/>
              <a:gd name="connsiteX12331" fmla="*/ 6388291 w 8191242"/>
              <a:gd name="connsiteY12331" fmla="*/ 668716 h 5359243"/>
              <a:gd name="connsiteX12332" fmla="*/ 6388291 w 8191242"/>
              <a:gd name="connsiteY12332" fmla="*/ 652741 h 5359243"/>
              <a:gd name="connsiteX12333" fmla="*/ 6396338 w 8191242"/>
              <a:gd name="connsiteY12333" fmla="*/ 668716 h 5359243"/>
              <a:gd name="connsiteX12334" fmla="*/ 6414448 w 8191242"/>
              <a:gd name="connsiteY12334" fmla="*/ 639764 h 5359243"/>
              <a:gd name="connsiteX12335" fmla="*/ 6416887 w 8191242"/>
              <a:gd name="connsiteY12335" fmla="*/ 625638 h 5359243"/>
              <a:gd name="connsiteX12336" fmla="*/ 6409487 w 8191242"/>
              <a:gd name="connsiteY12336" fmla="*/ 619160 h 5359243"/>
              <a:gd name="connsiteX12337" fmla="*/ 6395866 w 8191242"/>
              <a:gd name="connsiteY12337" fmla="*/ 612390 h 5359243"/>
              <a:gd name="connsiteX12338" fmla="*/ 6339362 w 8191242"/>
              <a:gd name="connsiteY12338" fmla="*/ 628433 h 5359243"/>
              <a:gd name="connsiteX12339" fmla="*/ 6299001 w 8191242"/>
              <a:gd name="connsiteY12339" fmla="*/ 620413 h 5359243"/>
              <a:gd name="connsiteX12340" fmla="*/ 6290929 w 8191242"/>
              <a:gd name="connsiteY12340" fmla="*/ 636454 h 5359243"/>
              <a:gd name="connsiteX12341" fmla="*/ 6299001 w 8191242"/>
              <a:gd name="connsiteY12341" fmla="*/ 652497 h 5359243"/>
              <a:gd name="connsiteX12342" fmla="*/ 6287902 w 8191242"/>
              <a:gd name="connsiteY12342" fmla="*/ 641469 h 5359243"/>
              <a:gd name="connsiteX12343" fmla="*/ 6283082 w 8191242"/>
              <a:gd name="connsiteY12343" fmla="*/ 613690 h 5359243"/>
              <a:gd name="connsiteX12344" fmla="*/ 6333308 w 8191242"/>
              <a:gd name="connsiteY12344" fmla="*/ 605372 h 5359243"/>
              <a:gd name="connsiteX12345" fmla="*/ 6412009 w 8191242"/>
              <a:gd name="connsiteY12345" fmla="*/ 596347 h 5359243"/>
              <a:gd name="connsiteX12346" fmla="*/ 6419070 w 8191242"/>
              <a:gd name="connsiteY12346" fmla="*/ 612390 h 5359243"/>
              <a:gd name="connsiteX12347" fmla="*/ 6419100 w 8191242"/>
              <a:gd name="connsiteY12347" fmla="*/ 612839 h 5359243"/>
              <a:gd name="connsiteX12348" fmla="*/ 6420485 w 8191242"/>
              <a:gd name="connsiteY12348" fmla="*/ 604821 h 5359243"/>
              <a:gd name="connsiteX12349" fmla="*/ 6597551 w 8191242"/>
              <a:gd name="connsiteY12349" fmla="*/ 580859 h 5359243"/>
              <a:gd name="connsiteX12350" fmla="*/ 4348685 w 8191242"/>
              <a:gd name="connsiteY12350" fmla="*/ 580858 h 5359243"/>
              <a:gd name="connsiteX12351" fmla="*/ 4356430 w 8191242"/>
              <a:gd name="connsiteY12351" fmla="*/ 596347 h 5359243"/>
              <a:gd name="connsiteX12352" fmla="*/ 4340940 w 8191242"/>
              <a:gd name="connsiteY12352" fmla="*/ 604091 h 5359243"/>
              <a:gd name="connsiteX12353" fmla="*/ 4340940 w 8191242"/>
              <a:gd name="connsiteY12353" fmla="*/ 588602 h 5359243"/>
              <a:gd name="connsiteX12354" fmla="*/ 4348685 w 8191242"/>
              <a:gd name="connsiteY12354" fmla="*/ 580858 h 5359243"/>
              <a:gd name="connsiteX12355" fmla="*/ 5912341 w 8191242"/>
              <a:gd name="connsiteY12355" fmla="*/ 577022 h 5359243"/>
              <a:gd name="connsiteX12356" fmla="*/ 5914571 w 8191242"/>
              <a:gd name="connsiteY12356" fmla="*/ 585319 h 5359243"/>
              <a:gd name="connsiteX12357" fmla="*/ 5914246 w 8191242"/>
              <a:gd name="connsiteY12357" fmla="*/ 586346 h 5359243"/>
              <a:gd name="connsiteX12358" fmla="*/ 5911544 w 8191242"/>
              <a:gd name="connsiteY12358" fmla="*/ 580306 h 5359243"/>
              <a:gd name="connsiteX12359" fmla="*/ 3718457 w 8191242"/>
              <a:gd name="connsiteY12359" fmla="*/ 572144 h 5359243"/>
              <a:gd name="connsiteX12360" fmla="*/ 3740722 w 8191242"/>
              <a:gd name="connsiteY12360" fmla="*/ 596347 h 5359243"/>
              <a:gd name="connsiteX12361" fmla="*/ 3701998 w 8191242"/>
              <a:gd name="connsiteY12361" fmla="*/ 588602 h 5359243"/>
              <a:gd name="connsiteX12362" fmla="*/ 3718457 w 8191242"/>
              <a:gd name="connsiteY12362" fmla="*/ 572144 h 5359243"/>
              <a:gd name="connsiteX12363" fmla="*/ 4705671 w 8191242"/>
              <a:gd name="connsiteY12363" fmla="*/ 570935 h 5359243"/>
              <a:gd name="connsiteX12364" fmla="*/ 4716563 w 8191242"/>
              <a:gd name="connsiteY12364" fmla="*/ 573112 h 5359243"/>
              <a:gd name="connsiteX12365" fmla="*/ 4701073 w 8191242"/>
              <a:gd name="connsiteY12365" fmla="*/ 573112 h 5359243"/>
              <a:gd name="connsiteX12366" fmla="*/ 4705671 w 8191242"/>
              <a:gd name="connsiteY12366" fmla="*/ 570935 h 5359243"/>
              <a:gd name="connsiteX12367" fmla="*/ 5887328 w 8191242"/>
              <a:gd name="connsiteY12367" fmla="*/ 564263 h 5359243"/>
              <a:gd name="connsiteX12368" fmla="*/ 5903472 w 8191242"/>
              <a:gd name="connsiteY12368" fmla="*/ 620413 h 5359243"/>
              <a:gd name="connsiteX12369" fmla="*/ 5914246 w 8191242"/>
              <a:gd name="connsiteY12369" fmla="*/ 586346 h 5359243"/>
              <a:gd name="connsiteX12370" fmla="*/ 5919616 w 8191242"/>
              <a:gd name="connsiteY12370" fmla="*/ 598352 h 5359243"/>
              <a:gd name="connsiteX12371" fmla="*/ 5927689 w 8191242"/>
              <a:gd name="connsiteY12371" fmla="*/ 604369 h 5359243"/>
              <a:gd name="connsiteX12372" fmla="*/ 5911544 w 8191242"/>
              <a:gd name="connsiteY12372" fmla="*/ 652497 h 5359243"/>
              <a:gd name="connsiteX12373" fmla="*/ 5911544 w 8191242"/>
              <a:gd name="connsiteY12373" fmla="*/ 628433 h 5359243"/>
              <a:gd name="connsiteX12374" fmla="*/ 5895400 w 8191242"/>
              <a:gd name="connsiteY12374" fmla="*/ 644477 h 5359243"/>
              <a:gd name="connsiteX12375" fmla="*/ 5919616 w 8191242"/>
              <a:gd name="connsiteY12375" fmla="*/ 700624 h 5359243"/>
              <a:gd name="connsiteX12376" fmla="*/ 5887328 w 8191242"/>
              <a:gd name="connsiteY12376" fmla="*/ 652497 h 5359243"/>
              <a:gd name="connsiteX12377" fmla="*/ 5887328 w 8191242"/>
              <a:gd name="connsiteY12377" fmla="*/ 668540 h 5359243"/>
              <a:gd name="connsiteX12378" fmla="*/ 5895400 w 8191242"/>
              <a:gd name="connsiteY12378" fmla="*/ 628433 h 5359243"/>
              <a:gd name="connsiteX12379" fmla="*/ 5895400 w 8191242"/>
              <a:gd name="connsiteY12379" fmla="*/ 620413 h 5359243"/>
              <a:gd name="connsiteX12380" fmla="*/ 5887328 w 8191242"/>
              <a:gd name="connsiteY12380" fmla="*/ 564263 h 5359243"/>
              <a:gd name="connsiteX12381" fmla="*/ 5895400 w 8191242"/>
              <a:gd name="connsiteY12381" fmla="*/ 556240 h 5359243"/>
              <a:gd name="connsiteX12382" fmla="*/ 5897204 w 8191242"/>
              <a:gd name="connsiteY12382" fmla="*/ 557407 h 5359243"/>
              <a:gd name="connsiteX12383" fmla="*/ 5895778 w 8191242"/>
              <a:gd name="connsiteY12383" fmla="*/ 557242 h 5359243"/>
              <a:gd name="connsiteX12384" fmla="*/ 5895400 w 8191242"/>
              <a:gd name="connsiteY12384" fmla="*/ 556240 h 5359243"/>
              <a:gd name="connsiteX12385" fmla="*/ 3774797 w 8191242"/>
              <a:gd name="connsiteY12385" fmla="*/ 554859 h 5359243"/>
              <a:gd name="connsiteX12386" fmla="*/ 3783317 w 8191242"/>
              <a:gd name="connsiteY12386" fmla="*/ 588051 h 5359243"/>
              <a:gd name="connsiteX12387" fmla="*/ 3774797 w 8191242"/>
              <a:gd name="connsiteY12387" fmla="*/ 596349 h 5359243"/>
              <a:gd name="connsiteX12388" fmla="*/ 3774797 w 8191242"/>
              <a:gd name="connsiteY12388" fmla="*/ 588051 h 5359243"/>
              <a:gd name="connsiteX12389" fmla="*/ 3766278 w 8191242"/>
              <a:gd name="connsiteY12389" fmla="*/ 588051 h 5359243"/>
              <a:gd name="connsiteX12390" fmla="*/ 3774797 w 8191242"/>
              <a:gd name="connsiteY12390" fmla="*/ 563156 h 5359243"/>
              <a:gd name="connsiteX12391" fmla="*/ 3774797 w 8191242"/>
              <a:gd name="connsiteY12391" fmla="*/ 554859 h 5359243"/>
              <a:gd name="connsiteX12392" fmla="*/ 4538267 w 8191242"/>
              <a:gd name="connsiteY12392" fmla="*/ 553901 h 5359243"/>
              <a:gd name="connsiteX12393" fmla="*/ 4540265 w 8191242"/>
              <a:gd name="connsiteY12393" fmla="*/ 554704 h 5359243"/>
              <a:gd name="connsiteX12394" fmla="*/ 4539642 w 8191242"/>
              <a:gd name="connsiteY12394" fmla="*/ 555931 h 5359243"/>
              <a:gd name="connsiteX12395" fmla="*/ 4412902 w 8191242"/>
              <a:gd name="connsiteY12395" fmla="*/ 553752 h 5359243"/>
              <a:gd name="connsiteX12396" fmla="*/ 4453241 w 8191242"/>
              <a:gd name="connsiteY12396" fmla="*/ 602801 h 5359243"/>
              <a:gd name="connsiteX12397" fmla="*/ 4235419 w 8191242"/>
              <a:gd name="connsiteY12397" fmla="*/ 668201 h 5359243"/>
              <a:gd name="connsiteX12398" fmla="*/ 4235419 w 8191242"/>
              <a:gd name="connsiteY12398" fmla="*/ 651853 h 5359243"/>
              <a:gd name="connsiteX12399" fmla="*/ 4251552 w 8191242"/>
              <a:gd name="connsiteY12399" fmla="*/ 651853 h 5359243"/>
              <a:gd name="connsiteX12400" fmla="*/ 4267688 w 8191242"/>
              <a:gd name="connsiteY12400" fmla="*/ 619151 h 5359243"/>
              <a:gd name="connsiteX12401" fmla="*/ 4259619 w 8191242"/>
              <a:gd name="connsiteY12401" fmla="*/ 643676 h 5359243"/>
              <a:gd name="connsiteX12402" fmla="*/ 4275755 w 8191242"/>
              <a:gd name="connsiteY12402" fmla="*/ 643676 h 5359243"/>
              <a:gd name="connsiteX12403" fmla="*/ 4275755 w 8191242"/>
              <a:gd name="connsiteY12403" fmla="*/ 610977 h 5359243"/>
              <a:gd name="connsiteX12404" fmla="*/ 4316094 w 8191242"/>
              <a:gd name="connsiteY12404" fmla="*/ 602801 h 5359243"/>
              <a:gd name="connsiteX12405" fmla="*/ 4283822 w 8191242"/>
              <a:gd name="connsiteY12405" fmla="*/ 643676 h 5359243"/>
              <a:gd name="connsiteX12406" fmla="*/ 4340294 w 8191242"/>
              <a:gd name="connsiteY12406" fmla="*/ 619151 h 5359243"/>
              <a:gd name="connsiteX12407" fmla="*/ 4324160 w 8191242"/>
              <a:gd name="connsiteY12407" fmla="*/ 610977 h 5359243"/>
              <a:gd name="connsiteX12408" fmla="*/ 4316094 w 8191242"/>
              <a:gd name="connsiteY12408" fmla="*/ 594628 h 5359243"/>
              <a:gd name="connsiteX12409" fmla="*/ 4332227 w 8191242"/>
              <a:gd name="connsiteY12409" fmla="*/ 594628 h 5359243"/>
              <a:gd name="connsiteX12410" fmla="*/ 4356430 w 8191242"/>
              <a:gd name="connsiteY12410" fmla="*/ 619151 h 5359243"/>
              <a:gd name="connsiteX12411" fmla="*/ 4356430 w 8191242"/>
              <a:gd name="connsiteY12411" fmla="*/ 578277 h 5359243"/>
              <a:gd name="connsiteX12412" fmla="*/ 4364497 w 8191242"/>
              <a:gd name="connsiteY12412" fmla="*/ 578277 h 5359243"/>
              <a:gd name="connsiteX12413" fmla="*/ 4412902 w 8191242"/>
              <a:gd name="connsiteY12413" fmla="*/ 553752 h 5359243"/>
              <a:gd name="connsiteX12414" fmla="*/ 4243946 w 8191242"/>
              <a:gd name="connsiteY12414" fmla="*/ 552533 h 5359243"/>
              <a:gd name="connsiteX12415" fmla="*/ 4250030 w 8191242"/>
              <a:gd name="connsiteY12415" fmla="*/ 554784 h 5359243"/>
              <a:gd name="connsiteX12416" fmla="*/ 4250030 w 8191242"/>
              <a:gd name="connsiteY12416" fmla="*/ 578793 h 5359243"/>
              <a:gd name="connsiteX12417" fmla="*/ 4274370 w 8191242"/>
              <a:gd name="connsiteY12417" fmla="*/ 562787 h 5359243"/>
              <a:gd name="connsiteX12418" fmla="*/ 4290598 w 8191242"/>
              <a:gd name="connsiteY12418" fmla="*/ 578793 h 5359243"/>
              <a:gd name="connsiteX12419" fmla="*/ 4233801 w 8191242"/>
              <a:gd name="connsiteY12419" fmla="*/ 594800 h 5359243"/>
              <a:gd name="connsiteX12420" fmla="*/ 4233801 w 8191242"/>
              <a:gd name="connsiteY12420" fmla="*/ 610805 h 5359243"/>
              <a:gd name="connsiteX12421" fmla="*/ 4217575 w 8191242"/>
              <a:gd name="connsiteY12421" fmla="*/ 594800 h 5359243"/>
              <a:gd name="connsiteX12422" fmla="*/ 4217575 w 8191242"/>
              <a:gd name="connsiteY12422" fmla="*/ 618808 h 5359243"/>
              <a:gd name="connsiteX12423" fmla="*/ 4201349 w 8191242"/>
              <a:gd name="connsiteY12423" fmla="*/ 602803 h 5359243"/>
              <a:gd name="connsiteX12424" fmla="*/ 4144553 w 8191242"/>
              <a:gd name="connsiteY12424" fmla="*/ 602803 h 5359243"/>
              <a:gd name="connsiteX12425" fmla="*/ 4168894 w 8191242"/>
              <a:gd name="connsiteY12425" fmla="*/ 610805 h 5359243"/>
              <a:gd name="connsiteX12426" fmla="*/ 4152668 w 8191242"/>
              <a:gd name="connsiteY12426" fmla="*/ 570790 h 5359243"/>
              <a:gd name="connsiteX12427" fmla="*/ 4168894 w 8191242"/>
              <a:gd name="connsiteY12427" fmla="*/ 594800 h 5359243"/>
              <a:gd name="connsiteX12428" fmla="*/ 4160781 w 8191242"/>
              <a:gd name="connsiteY12428" fmla="*/ 562787 h 5359243"/>
              <a:gd name="connsiteX12429" fmla="*/ 4193234 w 8191242"/>
              <a:gd name="connsiteY12429" fmla="*/ 554784 h 5359243"/>
              <a:gd name="connsiteX12430" fmla="*/ 4217575 w 8191242"/>
              <a:gd name="connsiteY12430" fmla="*/ 554784 h 5359243"/>
              <a:gd name="connsiteX12431" fmla="*/ 4217575 w 8191242"/>
              <a:gd name="connsiteY12431" fmla="*/ 578793 h 5359243"/>
              <a:gd name="connsiteX12432" fmla="*/ 4225689 w 8191242"/>
              <a:gd name="connsiteY12432" fmla="*/ 578793 h 5359243"/>
              <a:gd name="connsiteX12433" fmla="*/ 4225689 w 8191242"/>
              <a:gd name="connsiteY12433" fmla="*/ 554784 h 5359243"/>
              <a:gd name="connsiteX12434" fmla="*/ 4237861 w 8191242"/>
              <a:gd name="connsiteY12434" fmla="*/ 554784 h 5359243"/>
              <a:gd name="connsiteX12435" fmla="*/ 4243946 w 8191242"/>
              <a:gd name="connsiteY12435" fmla="*/ 552533 h 5359243"/>
              <a:gd name="connsiteX12436" fmla="*/ 5968047 w 8191242"/>
              <a:gd name="connsiteY12436" fmla="*/ 548219 h 5359243"/>
              <a:gd name="connsiteX12437" fmla="*/ 5976119 w 8191242"/>
              <a:gd name="connsiteY12437" fmla="*/ 564260 h 5359243"/>
              <a:gd name="connsiteX12438" fmla="*/ 5969057 w 8191242"/>
              <a:gd name="connsiteY12438" fmla="*/ 556242 h 5359243"/>
              <a:gd name="connsiteX12439" fmla="*/ 5968047 w 8191242"/>
              <a:gd name="connsiteY12439" fmla="*/ 548219 h 5359243"/>
              <a:gd name="connsiteX12440" fmla="*/ 2731062 w 8191242"/>
              <a:gd name="connsiteY12440" fmla="*/ 540501 h 5359243"/>
              <a:gd name="connsiteX12441" fmla="*/ 2757135 w 8191242"/>
              <a:gd name="connsiteY12441" fmla="*/ 563297 h 5359243"/>
              <a:gd name="connsiteX12442" fmla="*/ 2636222 w 8191242"/>
              <a:gd name="connsiteY12442" fmla="*/ 620033 h 5359243"/>
              <a:gd name="connsiteX12443" fmla="*/ 2620101 w 8191242"/>
              <a:gd name="connsiteY12443" fmla="*/ 595717 h 5359243"/>
              <a:gd name="connsiteX12444" fmla="*/ 2628160 w 8191242"/>
              <a:gd name="connsiteY12444" fmla="*/ 611926 h 5359243"/>
              <a:gd name="connsiteX12445" fmla="*/ 2603979 w 8191242"/>
              <a:gd name="connsiteY12445" fmla="*/ 628138 h 5359243"/>
              <a:gd name="connsiteX12446" fmla="*/ 2595918 w 8191242"/>
              <a:gd name="connsiteY12446" fmla="*/ 620033 h 5359243"/>
              <a:gd name="connsiteX12447" fmla="*/ 2499187 w 8191242"/>
              <a:gd name="connsiteY12447" fmla="*/ 676768 h 5359243"/>
              <a:gd name="connsiteX12448" fmla="*/ 2515308 w 8191242"/>
              <a:gd name="connsiteY12448" fmla="*/ 652454 h 5359243"/>
              <a:gd name="connsiteX12449" fmla="*/ 2483066 w 8191242"/>
              <a:gd name="connsiteY12449" fmla="*/ 684872 h 5359243"/>
              <a:gd name="connsiteX12450" fmla="*/ 2386337 w 8191242"/>
              <a:gd name="connsiteY12450" fmla="*/ 717292 h 5359243"/>
              <a:gd name="connsiteX12451" fmla="*/ 2386337 w 8191242"/>
              <a:gd name="connsiteY12451" fmla="*/ 701082 h 5359243"/>
              <a:gd name="connsiteX12452" fmla="*/ 2249299 w 8191242"/>
              <a:gd name="connsiteY12452" fmla="*/ 765921 h 5359243"/>
              <a:gd name="connsiteX12453" fmla="*/ 2240231 w 8191242"/>
              <a:gd name="connsiteY12453" fmla="*/ 757817 h 5359243"/>
              <a:gd name="connsiteX12454" fmla="*/ 2240461 w 8191242"/>
              <a:gd name="connsiteY12454" fmla="*/ 756222 h 5359243"/>
              <a:gd name="connsiteX12455" fmla="*/ 2240735 w 8191242"/>
              <a:gd name="connsiteY12455" fmla="*/ 755791 h 5359243"/>
              <a:gd name="connsiteX12456" fmla="*/ 2249299 w 8191242"/>
              <a:gd name="connsiteY12456" fmla="*/ 749712 h 5359243"/>
              <a:gd name="connsiteX12457" fmla="*/ 2241364 w 8191242"/>
              <a:gd name="connsiteY12457" fmla="*/ 749966 h 5359243"/>
              <a:gd name="connsiteX12458" fmla="*/ 2240461 w 8191242"/>
              <a:gd name="connsiteY12458" fmla="*/ 756222 h 5359243"/>
              <a:gd name="connsiteX12459" fmla="*/ 2229148 w 8191242"/>
              <a:gd name="connsiteY12459" fmla="*/ 774027 h 5359243"/>
              <a:gd name="connsiteX12460" fmla="*/ 2208997 w 8191242"/>
              <a:gd name="connsiteY12460" fmla="*/ 774028 h 5359243"/>
              <a:gd name="connsiteX12461" fmla="*/ 2120326 w 8191242"/>
              <a:gd name="connsiteY12461" fmla="*/ 798342 h 5359243"/>
              <a:gd name="connsiteX12462" fmla="*/ 2031655 w 8191242"/>
              <a:gd name="connsiteY12462" fmla="*/ 855078 h 5359243"/>
              <a:gd name="connsiteX12463" fmla="*/ 2007474 w 8191242"/>
              <a:gd name="connsiteY12463" fmla="*/ 863181 h 5359243"/>
              <a:gd name="connsiteX12464" fmla="*/ 1983291 w 8191242"/>
              <a:gd name="connsiteY12464" fmla="*/ 863181 h 5359243"/>
              <a:gd name="connsiteX12465" fmla="*/ 1967170 w 8191242"/>
              <a:gd name="connsiteY12465" fmla="*/ 822657 h 5359243"/>
              <a:gd name="connsiteX12466" fmla="*/ 2063900 w 8191242"/>
              <a:gd name="connsiteY12466" fmla="*/ 790237 h 5359243"/>
              <a:gd name="connsiteX12467" fmla="*/ 2055838 w 8191242"/>
              <a:gd name="connsiteY12467" fmla="*/ 806446 h 5359243"/>
              <a:gd name="connsiteX12468" fmla="*/ 2080021 w 8191242"/>
              <a:gd name="connsiteY12468" fmla="*/ 790237 h 5359243"/>
              <a:gd name="connsiteX12469" fmla="*/ 2128388 w 8191242"/>
              <a:gd name="connsiteY12469" fmla="*/ 757816 h 5359243"/>
              <a:gd name="connsiteX12470" fmla="*/ 2144509 w 8191242"/>
              <a:gd name="connsiteY12470" fmla="*/ 774028 h 5359243"/>
              <a:gd name="connsiteX12471" fmla="*/ 2168692 w 8191242"/>
              <a:gd name="connsiteY12471" fmla="*/ 749712 h 5359243"/>
              <a:gd name="connsiteX12472" fmla="*/ 2208997 w 8191242"/>
              <a:gd name="connsiteY12472" fmla="*/ 749712 h 5359243"/>
              <a:gd name="connsiteX12473" fmla="*/ 2208997 w 8191242"/>
              <a:gd name="connsiteY12473" fmla="*/ 733502 h 5359243"/>
              <a:gd name="connsiteX12474" fmla="*/ 2233178 w 8191242"/>
              <a:gd name="connsiteY12474" fmla="*/ 725398 h 5359243"/>
              <a:gd name="connsiteX12475" fmla="*/ 2329907 w 8191242"/>
              <a:gd name="connsiteY12475" fmla="*/ 709186 h 5359243"/>
              <a:gd name="connsiteX12476" fmla="*/ 2386337 w 8191242"/>
              <a:gd name="connsiteY12476" fmla="*/ 668663 h 5359243"/>
              <a:gd name="connsiteX12477" fmla="*/ 2394395 w 8191242"/>
              <a:gd name="connsiteY12477" fmla="*/ 692977 h 5359243"/>
              <a:gd name="connsiteX12478" fmla="*/ 2394395 w 8191242"/>
              <a:gd name="connsiteY12478" fmla="*/ 668663 h 5359243"/>
              <a:gd name="connsiteX12479" fmla="*/ 2434699 w 8191242"/>
              <a:gd name="connsiteY12479" fmla="*/ 652454 h 5359243"/>
              <a:gd name="connsiteX12480" fmla="*/ 2434699 w 8191242"/>
              <a:gd name="connsiteY12480" fmla="*/ 676768 h 5359243"/>
              <a:gd name="connsiteX12481" fmla="*/ 2442762 w 8191242"/>
              <a:gd name="connsiteY12481" fmla="*/ 652454 h 5359243"/>
              <a:gd name="connsiteX12482" fmla="*/ 2660405 w 8191242"/>
              <a:gd name="connsiteY12482" fmla="*/ 563297 h 5359243"/>
              <a:gd name="connsiteX12483" fmla="*/ 2724891 w 8191242"/>
              <a:gd name="connsiteY12483" fmla="*/ 547088 h 5359243"/>
              <a:gd name="connsiteX12484" fmla="*/ 2731062 w 8191242"/>
              <a:gd name="connsiteY12484" fmla="*/ 540501 h 5359243"/>
              <a:gd name="connsiteX12485" fmla="*/ 3207856 w 8191242"/>
              <a:gd name="connsiteY12485" fmla="*/ 539745 h 5359243"/>
              <a:gd name="connsiteX12486" fmla="*/ 3233439 w 8191242"/>
              <a:gd name="connsiteY12486" fmla="*/ 547458 h 5359243"/>
              <a:gd name="connsiteX12487" fmla="*/ 3105650 w 8191242"/>
              <a:gd name="connsiteY12487" fmla="*/ 572147 h 5359243"/>
              <a:gd name="connsiteX12488" fmla="*/ 3207856 w 8191242"/>
              <a:gd name="connsiteY12488" fmla="*/ 539745 h 5359243"/>
              <a:gd name="connsiteX12489" fmla="*/ 4637822 w 8191242"/>
              <a:gd name="connsiteY12489" fmla="*/ 538262 h 5359243"/>
              <a:gd name="connsiteX12490" fmla="*/ 4613619 w 8191242"/>
              <a:gd name="connsiteY12490" fmla="*/ 546976 h 5359243"/>
              <a:gd name="connsiteX12491" fmla="*/ 4637822 w 8191242"/>
              <a:gd name="connsiteY12491" fmla="*/ 538262 h 5359243"/>
              <a:gd name="connsiteX12492" fmla="*/ 3864639 w 8191242"/>
              <a:gd name="connsiteY12492" fmla="*/ 538262 h 5359243"/>
              <a:gd name="connsiteX12493" fmla="*/ 3837531 w 8191242"/>
              <a:gd name="connsiteY12493" fmla="*/ 556335 h 5359243"/>
              <a:gd name="connsiteX12494" fmla="*/ 3864639 w 8191242"/>
              <a:gd name="connsiteY12494" fmla="*/ 538262 h 5359243"/>
              <a:gd name="connsiteX12495" fmla="*/ 4507210 w 8191242"/>
              <a:gd name="connsiteY12495" fmla="*/ 531969 h 5359243"/>
              <a:gd name="connsiteX12496" fmla="*/ 4523426 w 8191242"/>
              <a:gd name="connsiteY12496" fmla="*/ 531969 h 5359243"/>
              <a:gd name="connsiteX12497" fmla="*/ 4538267 w 8191242"/>
              <a:gd name="connsiteY12497" fmla="*/ 553901 h 5359243"/>
              <a:gd name="connsiteX12498" fmla="*/ 4523426 w 8191242"/>
              <a:gd name="connsiteY12498" fmla="*/ 547944 h 5359243"/>
              <a:gd name="connsiteX12499" fmla="*/ 4523426 w 8191242"/>
              <a:gd name="connsiteY12499" fmla="*/ 563916 h 5359243"/>
              <a:gd name="connsiteX12500" fmla="*/ 4499102 w 8191242"/>
              <a:gd name="connsiteY12500" fmla="*/ 555931 h 5359243"/>
              <a:gd name="connsiteX12501" fmla="*/ 4507210 w 8191242"/>
              <a:gd name="connsiteY12501" fmla="*/ 563916 h 5359243"/>
              <a:gd name="connsiteX12502" fmla="*/ 4450455 w 8191242"/>
              <a:gd name="connsiteY12502" fmla="*/ 571905 h 5359243"/>
              <a:gd name="connsiteX12503" fmla="*/ 4466672 w 8191242"/>
              <a:gd name="connsiteY12503" fmla="*/ 579891 h 5359243"/>
              <a:gd name="connsiteX12504" fmla="*/ 4474780 w 8191242"/>
              <a:gd name="connsiteY12504" fmla="*/ 563916 h 5359243"/>
              <a:gd name="connsiteX12505" fmla="*/ 4426132 w 8191242"/>
              <a:gd name="connsiteY12505" fmla="*/ 563916 h 5359243"/>
              <a:gd name="connsiteX12506" fmla="*/ 4482888 w 8191242"/>
              <a:gd name="connsiteY12506" fmla="*/ 539957 h 5359243"/>
              <a:gd name="connsiteX12507" fmla="*/ 4474780 w 8191242"/>
              <a:gd name="connsiteY12507" fmla="*/ 571905 h 5359243"/>
              <a:gd name="connsiteX12508" fmla="*/ 4490996 w 8191242"/>
              <a:gd name="connsiteY12508" fmla="*/ 563916 h 5359243"/>
              <a:gd name="connsiteX12509" fmla="*/ 4507210 w 8191242"/>
              <a:gd name="connsiteY12509" fmla="*/ 531969 h 5359243"/>
              <a:gd name="connsiteX12510" fmla="*/ 2784246 w 8191242"/>
              <a:gd name="connsiteY12510" fmla="*/ 530518 h 5359243"/>
              <a:gd name="connsiteX12511" fmla="*/ 2758687 w 8191242"/>
              <a:gd name="connsiteY12511" fmla="*/ 553752 h 5359243"/>
              <a:gd name="connsiteX12512" fmla="*/ 2784246 w 8191242"/>
              <a:gd name="connsiteY12512" fmla="*/ 530518 h 5359243"/>
              <a:gd name="connsiteX12513" fmla="*/ 3752902 w 8191242"/>
              <a:gd name="connsiteY12513" fmla="*/ 499539 h 5359243"/>
              <a:gd name="connsiteX12514" fmla="*/ 3774926 w 8191242"/>
              <a:gd name="connsiteY12514" fmla="*/ 507283 h 5359243"/>
              <a:gd name="connsiteX12515" fmla="*/ 3768632 w 8191242"/>
              <a:gd name="connsiteY12515" fmla="*/ 508251 h 5359243"/>
              <a:gd name="connsiteX12516" fmla="*/ 3749806 w 8191242"/>
              <a:gd name="connsiteY12516" fmla="*/ 515008 h 5359243"/>
              <a:gd name="connsiteX12517" fmla="*/ 3755734 w 8191242"/>
              <a:gd name="connsiteY12517" fmla="*/ 522436 h 5359243"/>
              <a:gd name="connsiteX12518" fmla="*/ 3767828 w 8191242"/>
              <a:gd name="connsiteY12518" fmla="*/ 531527 h 5359243"/>
              <a:gd name="connsiteX12519" fmla="*/ 3743640 w 8191242"/>
              <a:gd name="connsiteY12519" fmla="*/ 523446 h 5359243"/>
              <a:gd name="connsiteX12520" fmla="*/ 3719454 w 8191242"/>
              <a:gd name="connsiteY12520" fmla="*/ 523446 h 5359243"/>
              <a:gd name="connsiteX12521" fmla="*/ 3727516 w 8191242"/>
              <a:gd name="connsiteY12521" fmla="*/ 547690 h 5359243"/>
              <a:gd name="connsiteX12522" fmla="*/ 3646895 w 8191242"/>
              <a:gd name="connsiteY12522" fmla="*/ 571935 h 5359243"/>
              <a:gd name="connsiteX12523" fmla="*/ 3646895 w 8191242"/>
              <a:gd name="connsiteY12523" fmla="*/ 555771 h 5359243"/>
              <a:gd name="connsiteX12524" fmla="*/ 3622707 w 8191242"/>
              <a:gd name="connsiteY12524" fmla="*/ 580016 h 5359243"/>
              <a:gd name="connsiteX12525" fmla="*/ 3622707 w 8191242"/>
              <a:gd name="connsiteY12525" fmla="*/ 555771 h 5359243"/>
              <a:gd name="connsiteX12526" fmla="*/ 3566272 w 8191242"/>
              <a:gd name="connsiteY12526" fmla="*/ 588097 h 5359243"/>
              <a:gd name="connsiteX12527" fmla="*/ 3606583 w 8191242"/>
              <a:gd name="connsiteY12527" fmla="*/ 580016 h 5359243"/>
              <a:gd name="connsiteX12528" fmla="*/ 3517901 w 8191242"/>
              <a:gd name="connsiteY12528" fmla="*/ 604260 h 5359243"/>
              <a:gd name="connsiteX12529" fmla="*/ 3477588 w 8191242"/>
              <a:gd name="connsiteY12529" fmla="*/ 628507 h 5359243"/>
              <a:gd name="connsiteX12530" fmla="*/ 3509838 w 8191242"/>
              <a:gd name="connsiteY12530" fmla="*/ 612342 h 5359243"/>
              <a:gd name="connsiteX12531" fmla="*/ 3501774 w 8191242"/>
              <a:gd name="connsiteY12531" fmla="*/ 596179 h 5359243"/>
              <a:gd name="connsiteX12532" fmla="*/ 3405029 w 8191242"/>
              <a:gd name="connsiteY12532" fmla="*/ 652751 h 5359243"/>
              <a:gd name="connsiteX12533" fmla="*/ 3405029 w 8191242"/>
              <a:gd name="connsiteY12533" fmla="*/ 636588 h 5359243"/>
              <a:gd name="connsiteX12534" fmla="*/ 3388905 w 8191242"/>
              <a:gd name="connsiteY12534" fmla="*/ 636588 h 5359243"/>
              <a:gd name="connsiteX12535" fmla="*/ 3396967 w 8191242"/>
              <a:gd name="connsiteY12535" fmla="*/ 644669 h 5359243"/>
              <a:gd name="connsiteX12536" fmla="*/ 3372779 w 8191242"/>
              <a:gd name="connsiteY12536" fmla="*/ 652751 h 5359243"/>
              <a:gd name="connsiteX12537" fmla="*/ 3292158 w 8191242"/>
              <a:gd name="connsiteY12537" fmla="*/ 693157 h 5359243"/>
              <a:gd name="connsiteX12538" fmla="*/ 3276035 w 8191242"/>
              <a:gd name="connsiteY12538" fmla="*/ 660832 h 5359243"/>
              <a:gd name="connsiteX12539" fmla="*/ 3340532 w 8191242"/>
              <a:gd name="connsiteY12539" fmla="*/ 652751 h 5359243"/>
              <a:gd name="connsiteX12540" fmla="*/ 3356656 w 8191242"/>
              <a:gd name="connsiteY12540" fmla="*/ 628507 h 5359243"/>
              <a:gd name="connsiteX12541" fmla="*/ 3348593 w 8191242"/>
              <a:gd name="connsiteY12541" fmla="*/ 644669 h 5359243"/>
              <a:gd name="connsiteX12542" fmla="*/ 3380841 w 8191242"/>
              <a:gd name="connsiteY12542" fmla="*/ 636588 h 5359243"/>
              <a:gd name="connsiteX12543" fmla="*/ 3413091 w 8191242"/>
              <a:gd name="connsiteY12543" fmla="*/ 612342 h 5359243"/>
              <a:gd name="connsiteX12544" fmla="*/ 3413091 w 8191242"/>
              <a:gd name="connsiteY12544" fmla="*/ 628507 h 5359243"/>
              <a:gd name="connsiteX12545" fmla="*/ 3437277 w 8191242"/>
              <a:gd name="connsiteY12545" fmla="*/ 636588 h 5359243"/>
              <a:gd name="connsiteX12546" fmla="*/ 3429214 w 8191242"/>
              <a:gd name="connsiteY12546" fmla="*/ 612342 h 5359243"/>
              <a:gd name="connsiteX12547" fmla="*/ 3671080 w 8191242"/>
              <a:gd name="connsiteY12547" fmla="*/ 531527 h 5359243"/>
              <a:gd name="connsiteX12548" fmla="*/ 3679143 w 8191242"/>
              <a:gd name="connsiteY12548" fmla="*/ 555771 h 5359243"/>
              <a:gd name="connsiteX12549" fmla="*/ 3743640 w 8191242"/>
              <a:gd name="connsiteY12549" fmla="*/ 507283 h 5359243"/>
              <a:gd name="connsiteX12550" fmla="*/ 3749769 w 8191242"/>
              <a:gd name="connsiteY12550" fmla="*/ 514962 h 5359243"/>
              <a:gd name="connsiteX12551" fmla="*/ 4678996 w 8191242"/>
              <a:gd name="connsiteY12551" fmla="*/ 494656 h 5359243"/>
              <a:gd name="connsiteX12552" fmla="*/ 4685583 w 8191242"/>
              <a:gd name="connsiteY12552" fmla="*/ 500022 h 5359243"/>
              <a:gd name="connsiteX12553" fmla="*/ 4677475 w 8191242"/>
              <a:gd name="connsiteY12553" fmla="*/ 508010 h 5359243"/>
              <a:gd name="connsiteX12554" fmla="*/ 4628828 w 8191242"/>
              <a:gd name="connsiteY12554" fmla="*/ 531969 h 5359243"/>
              <a:gd name="connsiteX12555" fmla="*/ 4572073 w 8191242"/>
              <a:gd name="connsiteY12555" fmla="*/ 539957 h 5359243"/>
              <a:gd name="connsiteX12556" fmla="*/ 4550790 w 8191242"/>
              <a:gd name="connsiteY12556" fmla="*/ 558925 h 5359243"/>
              <a:gd name="connsiteX12557" fmla="*/ 4540265 w 8191242"/>
              <a:gd name="connsiteY12557" fmla="*/ 554704 h 5359243"/>
              <a:gd name="connsiteX12558" fmla="*/ 4547751 w 8191242"/>
              <a:gd name="connsiteY12558" fmla="*/ 539957 h 5359243"/>
              <a:gd name="connsiteX12559" fmla="*/ 4555857 w 8191242"/>
              <a:gd name="connsiteY12559" fmla="*/ 523982 h 5359243"/>
              <a:gd name="connsiteX12560" fmla="*/ 4628828 w 8191242"/>
              <a:gd name="connsiteY12560" fmla="*/ 515997 h 5359243"/>
              <a:gd name="connsiteX12561" fmla="*/ 4663286 w 8191242"/>
              <a:gd name="connsiteY12561" fmla="*/ 499024 h 5359243"/>
              <a:gd name="connsiteX12562" fmla="*/ 4678996 w 8191242"/>
              <a:gd name="connsiteY12562" fmla="*/ 494656 h 5359243"/>
              <a:gd name="connsiteX12563" fmla="*/ 4952776 w 8191242"/>
              <a:gd name="connsiteY12563" fmla="*/ 491794 h 5359243"/>
              <a:gd name="connsiteX12564" fmla="*/ 4735923 w 8191242"/>
              <a:gd name="connsiteY12564" fmla="*/ 573115 h 5359243"/>
              <a:gd name="connsiteX12565" fmla="*/ 4952776 w 8191242"/>
              <a:gd name="connsiteY12565" fmla="*/ 491794 h 5359243"/>
              <a:gd name="connsiteX12566" fmla="*/ 6326370 w 8191242"/>
              <a:gd name="connsiteY12566" fmla="*/ 487934 h 5359243"/>
              <a:gd name="connsiteX12567" fmla="*/ 6395866 w 8191242"/>
              <a:gd name="connsiteY12567" fmla="*/ 492070 h 5359243"/>
              <a:gd name="connsiteX12568" fmla="*/ 6395866 w 8191242"/>
              <a:gd name="connsiteY12568" fmla="*/ 516133 h 5359243"/>
              <a:gd name="connsiteX12569" fmla="*/ 6242498 w 8191242"/>
              <a:gd name="connsiteY12569" fmla="*/ 580306 h 5359243"/>
              <a:gd name="connsiteX12570" fmla="*/ 6210208 w 8191242"/>
              <a:gd name="connsiteY12570" fmla="*/ 580306 h 5359243"/>
              <a:gd name="connsiteX12571" fmla="*/ 6242498 w 8191242"/>
              <a:gd name="connsiteY12571" fmla="*/ 620413 h 5359243"/>
              <a:gd name="connsiteX12572" fmla="*/ 6282138 w 8191242"/>
              <a:gd name="connsiteY12572" fmla="*/ 613846 h 5359243"/>
              <a:gd name="connsiteX12573" fmla="*/ 6276549 w 8191242"/>
              <a:gd name="connsiteY12573" fmla="*/ 625174 h 5359243"/>
              <a:gd name="connsiteX12574" fmla="*/ 6242498 w 8191242"/>
              <a:gd name="connsiteY12574" fmla="*/ 636454 h 5359243"/>
              <a:gd name="connsiteX12575" fmla="*/ 6210208 w 8191242"/>
              <a:gd name="connsiteY12575" fmla="*/ 588327 h 5359243"/>
              <a:gd name="connsiteX12576" fmla="*/ 6194065 w 8191242"/>
              <a:gd name="connsiteY12576" fmla="*/ 652497 h 5359243"/>
              <a:gd name="connsiteX12577" fmla="*/ 6194065 w 8191242"/>
              <a:gd name="connsiteY12577" fmla="*/ 612390 h 5359243"/>
              <a:gd name="connsiteX12578" fmla="*/ 6169848 w 8191242"/>
              <a:gd name="connsiteY12578" fmla="*/ 604369 h 5359243"/>
              <a:gd name="connsiteX12579" fmla="*/ 6185994 w 8191242"/>
              <a:gd name="connsiteY12579" fmla="*/ 612390 h 5359243"/>
              <a:gd name="connsiteX12580" fmla="*/ 6177919 w 8191242"/>
              <a:gd name="connsiteY12580" fmla="*/ 588327 h 5359243"/>
              <a:gd name="connsiteX12581" fmla="*/ 6161776 w 8191242"/>
              <a:gd name="connsiteY12581" fmla="*/ 628433 h 5359243"/>
              <a:gd name="connsiteX12582" fmla="*/ 6145633 w 8191242"/>
              <a:gd name="connsiteY12582" fmla="*/ 628433 h 5359243"/>
              <a:gd name="connsiteX12583" fmla="*/ 6161776 w 8191242"/>
              <a:gd name="connsiteY12583" fmla="*/ 612390 h 5359243"/>
              <a:gd name="connsiteX12584" fmla="*/ 6129489 w 8191242"/>
              <a:gd name="connsiteY12584" fmla="*/ 612390 h 5359243"/>
              <a:gd name="connsiteX12585" fmla="*/ 6145633 w 8191242"/>
              <a:gd name="connsiteY12585" fmla="*/ 628433 h 5359243"/>
              <a:gd name="connsiteX12586" fmla="*/ 6121415 w 8191242"/>
              <a:gd name="connsiteY12586" fmla="*/ 612390 h 5359243"/>
              <a:gd name="connsiteX12587" fmla="*/ 6121415 w 8191242"/>
              <a:gd name="connsiteY12587" fmla="*/ 660520 h 5359243"/>
              <a:gd name="connsiteX12588" fmla="*/ 6105272 w 8191242"/>
              <a:gd name="connsiteY12588" fmla="*/ 636454 h 5359243"/>
              <a:gd name="connsiteX12589" fmla="*/ 6097200 w 8191242"/>
              <a:gd name="connsiteY12589" fmla="*/ 652497 h 5359243"/>
              <a:gd name="connsiteX12590" fmla="*/ 6089129 w 8191242"/>
              <a:gd name="connsiteY12590" fmla="*/ 612390 h 5359243"/>
              <a:gd name="connsiteX12591" fmla="*/ 6081057 w 8191242"/>
              <a:gd name="connsiteY12591" fmla="*/ 636454 h 5359243"/>
              <a:gd name="connsiteX12592" fmla="*/ 6081057 w 8191242"/>
              <a:gd name="connsiteY12592" fmla="*/ 620413 h 5359243"/>
              <a:gd name="connsiteX12593" fmla="*/ 6048769 w 8191242"/>
              <a:gd name="connsiteY12593" fmla="*/ 668540 h 5359243"/>
              <a:gd name="connsiteX12594" fmla="*/ 6040697 w 8191242"/>
              <a:gd name="connsiteY12594" fmla="*/ 628433 h 5359243"/>
              <a:gd name="connsiteX12595" fmla="*/ 6016480 w 8191242"/>
              <a:gd name="connsiteY12595" fmla="*/ 660520 h 5359243"/>
              <a:gd name="connsiteX12596" fmla="*/ 6000336 w 8191242"/>
              <a:gd name="connsiteY12596" fmla="*/ 660520 h 5359243"/>
              <a:gd name="connsiteX12597" fmla="*/ 5976121 w 8191242"/>
              <a:gd name="connsiteY12597" fmla="*/ 580306 h 5359243"/>
              <a:gd name="connsiteX12598" fmla="*/ 5992265 w 8191242"/>
              <a:gd name="connsiteY12598" fmla="*/ 596347 h 5359243"/>
              <a:gd name="connsiteX12599" fmla="*/ 5980156 w 8191242"/>
              <a:gd name="connsiteY12599" fmla="*/ 572283 h 5359243"/>
              <a:gd name="connsiteX12600" fmla="*/ 5976119 w 8191242"/>
              <a:gd name="connsiteY12600" fmla="*/ 564260 h 5359243"/>
              <a:gd name="connsiteX12601" fmla="*/ 5976121 w 8191242"/>
              <a:gd name="connsiteY12601" fmla="*/ 564263 h 5359243"/>
              <a:gd name="connsiteX12602" fmla="*/ 5976121 w 8191242"/>
              <a:gd name="connsiteY12602" fmla="*/ 532176 h 5359243"/>
              <a:gd name="connsiteX12603" fmla="*/ 5959975 w 8191242"/>
              <a:gd name="connsiteY12603" fmla="*/ 532176 h 5359243"/>
              <a:gd name="connsiteX12604" fmla="*/ 5959975 w 8191242"/>
              <a:gd name="connsiteY12604" fmla="*/ 588327 h 5359243"/>
              <a:gd name="connsiteX12605" fmla="*/ 5976121 w 8191242"/>
              <a:gd name="connsiteY12605" fmla="*/ 580306 h 5359243"/>
              <a:gd name="connsiteX12606" fmla="*/ 5984193 w 8191242"/>
              <a:gd name="connsiteY12606" fmla="*/ 612390 h 5359243"/>
              <a:gd name="connsiteX12607" fmla="*/ 5976121 w 8191242"/>
              <a:gd name="connsiteY12607" fmla="*/ 612390 h 5359243"/>
              <a:gd name="connsiteX12608" fmla="*/ 5992265 w 8191242"/>
              <a:gd name="connsiteY12608" fmla="*/ 652497 h 5359243"/>
              <a:gd name="connsiteX12609" fmla="*/ 5968047 w 8191242"/>
              <a:gd name="connsiteY12609" fmla="*/ 636454 h 5359243"/>
              <a:gd name="connsiteX12610" fmla="*/ 5976121 w 8191242"/>
              <a:gd name="connsiteY12610" fmla="*/ 644477 h 5359243"/>
              <a:gd name="connsiteX12611" fmla="*/ 5968047 w 8191242"/>
              <a:gd name="connsiteY12611" fmla="*/ 596347 h 5359243"/>
              <a:gd name="connsiteX12612" fmla="*/ 5951904 w 8191242"/>
              <a:gd name="connsiteY12612" fmla="*/ 644477 h 5359243"/>
              <a:gd name="connsiteX12613" fmla="*/ 5919616 w 8191242"/>
              <a:gd name="connsiteY12613" fmla="*/ 572283 h 5359243"/>
              <a:gd name="connsiteX12614" fmla="*/ 5943832 w 8191242"/>
              <a:gd name="connsiteY12614" fmla="*/ 588327 h 5359243"/>
              <a:gd name="connsiteX12615" fmla="*/ 5927689 w 8191242"/>
              <a:gd name="connsiteY12615" fmla="*/ 548219 h 5359243"/>
              <a:gd name="connsiteX12616" fmla="*/ 5935761 w 8191242"/>
              <a:gd name="connsiteY12616" fmla="*/ 564263 h 5359243"/>
              <a:gd name="connsiteX12617" fmla="*/ 5943832 w 8191242"/>
              <a:gd name="connsiteY12617" fmla="*/ 540199 h 5359243"/>
              <a:gd name="connsiteX12618" fmla="*/ 5918608 w 8191242"/>
              <a:gd name="connsiteY12618" fmla="*/ 551227 h 5359243"/>
              <a:gd name="connsiteX12619" fmla="*/ 5912341 w 8191242"/>
              <a:gd name="connsiteY12619" fmla="*/ 577022 h 5359243"/>
              <a:gd name="connsiteX12620" fmla="*/ 5909148 w 8191242"/>
              <a:gd name="connsiteY12620" fmla="*/ 565139 h 5359243"/>
              <a:gd name="connsiteX12621" fmla="*/ 5897204 w 8191242"/>
              <a:gd name="connsiteY12621" fmla="*/ 557407 h 5359243"/>
              <a:gd name="connsiteX12622" fmla="*/ 5904481 w 8191242"/>
              <a:gd name="connsiteY12622" fmla="*/ 558246 h 5359243"/>
              <a:gd name="connsiteX12623" fmla="*/ 5919616 w 8191242"/>
              <a:gd name="connsiteY12623" fmla="*/ 548219 h 5359243"/>
              <a:gd name="connsiteX12624" fmla="*/ 5895400 w 8191242"/>
              <a:gd name="connsiteY12624" fmla="*/ 540199 h 5359243"/>
              <a:gd name="connsiteX12625" fmla="*/ 5887328 w 8191242"/>
              <a:gd name="connsiteY12625" fmla="*/ 556240 h 5359243"/>
              <a:gd name="connsiteX12626" fmla="*/ 5865760 w 8191242"/>
              <a:gd name="connsiteY12626" fmla="*/ 550601 h 5359243"/>
              <a:gd name="connsiteX12627" fmla="*/ 5865363 w 8191242"/>
              <a:gd name="connsiteY12627" fmla="*/ 549917 h 5359243"/>
              <a:gd name="connsiteX12628" fmla="*/ 5866234 w 8191242"/>
              <a:gd name="connsiteY12628" fmla="*/ 564441 h 5359243"/>
              <a:gd name="connsiteX12629" fmla="*/ 5873435 w 8191242"/>
              <a:gd name="connsiteY12629" fmla="*/ 587637 h 5359243"/>
              <a:gd name="connsiteX12630" fmla="*/ 5873435 w 8191242"/>
              <a:gd name="connsiteY12630" fmla="*/ 555366 h 5359243"/>
              <a:gd name="connsiteX12631" fmla="*/ 5889893 w 8191242"/>
              <a:gd name="connsiteY12631" fmla="*/ 611839 h 5359243"/>
              <a:gd name="connsiteX12632" fmla="*/ 5873435 w 8191242"/>
              <a:gd name="connsiteY12632" fmla="*/ 611839 h 5359243"/>
              <a:gd name="connsiteX12633" fmla="*/ 5840521 w 8191242"/>
              <a:gd name="connsiteY12633" fmla="*/ 555366 h 5359243"/>
              <a:gd name="connsiteX12634" fmla="*/ 5840521 w 8191242"/>
              <a:gd name="connsiteY12634" fmla="*/ 603772 h 5359243"/>
              <a:gd name="connsiteX12635" fmla="*/ 5832291 w 8191242"/>
              <a:gd name="connsiteY12635" fmla="*/ 555366 h 5359243"/>
              <a:gd name="connsiteX12636" fmla="*/ 5791147 w 8191242"/>
              <a:gd name="connsiteY12636" fmla="*/ 539231 h 5359243"/>
              <a:gd name="connsiteX12637" fmla="*/ 5782919 w 8191242"/>
              <a:gd name="connsiteY12637" fmla="*/ 547298 h 5359243"/>
              <a:gd name="connsiteX12638" fmla="*/ 5774689 w 8191242"/>
              <a:gd name="connsiteY12638" fmla="*/ 547298 h 5359243"/>
              <a:gd name="connsiteX12639" fmla="*/ 5766461 w 8191242"/>
              <a:gd name="connsiteY12639" fmla="*/ 539231 h 5359243"/>
              <a:gd name="connsiteX12640" fmla="*/ 5758232 w 8191242"/>
              <a:gd name="connsiteY12640" fmla="*/ 523095 h 5359243"/>
              <a:gd name="connsiteX12641" fmla="*/ 5807605 w 8191242"/>
              <a:gd name="connsiteY12641" fmla="*/ 547298 h 5359243"/>
              <a:gd name="connsiteX12642" fmla="*/ 5836406 w 8191242"/>
              <a:gd name="connsiteY12642" fmla="*/ 535196 h 5359243"/>
              <a:gd name="connsiteX12643" fmla="*/ 5863397 w 8191242"/>
              <a:gd name="connsiteY12643" fmla="*/ 546539 h 5359243"/>
              <a:gd name="connsiteX12644" fmla="*/ 5855040 w 8191242"/>
              <a:gd name="connsiteY12644" fmla="*/ 532176 h 5359243"/>
              <a:gd name="connsiteX12645" fmla="*/ 6016480 w 8191242"/>
              <a:gd name="connsiteY12645" fmla="*/ 524156 h 5359243"/>
              <a:gd name="connsiteX12646" fmla="*/ 6049778 w 8191242"/>
              <a:gd name="connsiteY12646" fmla="*/ 502097 h 5359243"/>
              <a:gd name="connsiteX12647" fmla="*/ 6083355 w 8191242"/>
              <a:gd name="connsiteY12647" fmla="*/ 514074 h 5359243"/>
              <a:gd name="connsiteX12648" fmla="*/ 6082480 w 8191242"/>
              <a:gd name="connsiteY12648" fmla="*/ 507283 h 5359243"/>
              <a:gd name="connsiteX12649" fmla="*/ 6083924 w 8191242"/>
              <a:gd name="connsiteY12649" fmla="*/ 514277 h 5359243"/>
              <a:gd name="connsiteX12650" fmla="*/ 6089129 w 8191242"/>
              <a:gd name="connsiteY12650" fmla="*/ 516133 h 5359243"/>
              <a:gd name="connsiteX12651" fmla="*/ 6245525 w 8191242"/>
              <a:gd name="connsiteY12651" fmla="*/ 489062 h 5359243"/>
              <a:gd name="connsiteX12652" fmla="*/ 6326370 w 8191242"/>
              <a:gd name="connsiteY12652" fmla="*/ 487934 h 5359243"/>
              <a:gd name="connsiteX12653" fmla="*/ 4452462 w 8191242"/>
              <a:gd name="connsiteY12653" fmla="*/ 484347 h 5359243"/>
              <a:gd name="connsiteX12654" fmla="*/ 4452462 w 8191242"/>
              <a:gd name="connsiteY12654" fmla="*/ 524561 h 5359243"/>
              <a:gd name="connsiteX12655" fmla="*/ 4395539 w 8191242"/>
              <a:gd name="connsiteY12655" fmla="*/ 524561 h 5359243"/>
              <a:gd name="connsiteX12656" fmla="*/ 4363011 w 8191242"/>
              <a:gd name="connsiteY12656" fmla="*/ 556730 h 5359243"/>
              <a:gd name="connsiteX12657" fmla="*/ 4354878 w 8191242"/>
              <a:gd name="connsiteY12657" fmla="*/ 540646 h 5359243"/>
              <a:gd name="connsiteX12658" fmla="*/ 4306088 w 8191242"/>
              <a:gd name="connsiteY12658" fmla="*/ 556730 h 5359243"/>
              <a:gd name="connsiteX12659" fmla="*/ 4314220 w 8191242"/>
              <a:gd name="connsiteY12659" fmla="*/ 540646 h 5359243"/>
              <a:gd name="connsiteX12660" fmla="*/ 4343953 w 8191242"/>
              <a:gd name="connsiteY12660" fmla="*/ 549693 h 5359243"/>
              <a:gd name="connsiteX12661" fmla="*/ 4339928 w 8191242"/>
              <a:gd name="connsiteY12661" fmla="*/ 530747 h 5359243"/>
              <a:gd name="connsiteX12662" fmla="*/ 4315228 w 8191242"/>
              <a:gd name="connsiteY12662" fmla="*/ 536325 h 5359243"/>
              <a:gd name="connsiteX12663" fmla="*/ 4308027 w 8191242"/>
              <a:gd name="connsiteY12663" fmla="*/ 553752 h 5359243"/>
              <a:gd name="connsiteX12664" fmla="*/ 4294654 w 8191242"/>
              <a:gd name="connsiteY12664" fmla="*/ 550847 h 5359243"/>
              <a:gd name="connsiteX12665" fmla="*/ 4280138 w 8191242"/>
              <a:gd name="connsiteY12665" fmla="*/ 553005 h 5359243"/>
              <a:gd name="connsiteX12666" fmla="*/ 4282485 w 8191242"/>
              <a:gd name="connsiteY12666" fmla="*/ 554784 h 5359243"/>
              <a:gd name="connsiteX12667" fmla="*/ 4274370 w 8191242"/>
              <a:gd name="connsiteY12667" fmla="*/ 562787 h 5359243"/>
              <a:gd name="connsiteX12668" fmla="*/ 4250030 w 8191242"/>
              <a:gd name="connsiteY12668" fmla="*/ 546780 h 5359243"/>
              <a:gd name="connsiteX12669" fmla="*/ 4269298 w 8191242"/>
              <a:gd name="connsiteY12669" fmla="*/ 544780 h 5359243"/>
              <a:gd name="connsiteX12670" fmla="*/ 4277935 w 8191242"/>
              <a:gd name="connsiteY12670" fmla="*/ 551335 h 5359243"/>
              <a:gd name="connsiteX12671" fmla="*/ 4297740 w 8191242"/>
              <a:gd name="connsiteY12671" fmla="*/ 534389 h 5359243"/>
              <a:gd name="connsiteX12672" fmla="*/ 4332712 w 8191242"/>
              <a:gd name="connsiteY12672" fmla="*/ 515029 h 5359243"/>
              <a:gd name="connsiteX12673" fmla="*/ 4339171 w 8191242"/>
              <a:gd name="connsiteY12673" fmla="*/ 527186 h 5359243"/>
              <a:gd name="connsiteX12674" fmla="*/ 4338615 w 8191242"/>
              <a:gd name="connsiteY12674" fmla="*/ 524561 h 5359243"/>
              <a:gd name="connsiteX12675" fmla="*/ 4371143 w 8191242"/>
              <a:gd name="connsiteY12675" fmla="*/ 548688 h 5359243"/>
              <a:gd name="connsiteX12676" fmla="*/ 4379276 w 8191242"/>
              <a:gd name="connsiteY12676" fmla="*/ 524561 h 5359243"/>
              <a:gd name="connsiteX12677" fmla="*/ 4363011 w 8191242"/>
              <a:gd name="connsiteY12677" fmla="*/ 508474 h 5359243"/>
              <a:gd name="connsiteX12678" fmla="*/ 4371143 w 8191242"/>
              <a:gd name="connsiteY12678" fmla="*/ 516519 h 5359243"/>
              <a:gd name="connsiteX12679" fmla="*/ 4428067 w 8191242"/>
              <a:gd name="connsiteY12679" fmla="*/ 516519 h 5359243"/>
              <a:gd name="connsiteX12680" fmla="*/ 4444332 w 8191242"/>
              <a:gd name="connsiteY12680" fmla="*/ 500431 h 5359243"/>
              <a:gd name="connsiteX12681" fmla="*/ 4428067 w 8191242"/>
              <a:gd name="connsiteY12681" fmla="*/ 500431 h 5359243"/>
              <a:gd name="connsiteX12682" fmla="*/ 4452462 w 8191242"/>
              <a:gd name="connsiteY12682" fmla="*/ 484347 h 5359243"/>
              <a:gd name="connsiteX12683" fmla="*/ 5734997 w 8191242"/>
              <a:gd name="connsiteY12683" fmla="*/ 484049 h 5359243"/>
              <a:gd name="connsiteX12684" fmla="*/ 5758232 w 8191242"/>
              <a:gd name="connsiteY12684" fmla="*/ 484049 h 5359243"/>
              <a:gd name="connsiteX12685" fmla="*/ 5773721 w 8191242"/>
              <a:gd name="connsiteY12685" fmla="*/ 499539 h 5359243"/>
              <a:gd name="connsiteX12686" fmla="*/ 5742742 w 8191242"/>
              <a:gd name="connsiteY12686" fmla="*/ 507283 h 5359243"/>
              <a:gd name="connsiteX12687" fmla="*/ 5734997 w 8191242"/>
              <a:gd name="connsiteY12687" fmla="*/ 507283 h 5359243"/>
              <a:gd name="connsiteX12688" fmla="*/ 5734997 w 8191242"/>
              <a:gd name="connsiteY12688" fmla="*/ 498570 h 5359243"/>
              <a:gd name="connsiteX12689" fmla="*/ 5734997 w 8191242"/>
              <a:gd name="connsiteY12689" fmla="*/ 498251 h 5359243"/>
              <a:gd name="connsiteX12690" fmla="*/ 3531611 w 8191242"/>
              <a:gd name="connsiteY12690" fmla="*/ 484049 h 5359243"/>
              <a:gd name="connsiteX12691" fmla="*/ 3508377 w 8191242"/>
              <a:gd name="connsiteY12691" fmla="*/ 499539 h 5359243"/>
              <a:gd name="connsiteX12692" fmla="*/ 3485143 w 8191242"/>
              <a:gd name="connsiteY12692" fmla="*/ 499539 h 5359243"/>
              <a:gd name="connsiteX12693" fmla="*/ 3531611 w 8191242"/>
              <a:gd name="connsiteY12693" fmla="*/ 484049 h 5359243"/>
              <a:gd name="connsiteX12694" fmla="*/ 5719313 w 8191242"/>
              <a:gd name="connsiteY12694" fmla="*/ 479727 h 5359243"/>
              <a:gd name="connsiteX12695" fmla="*/ 5734997 w 8191242"/>
              <a:gd name="connsiteY12695" fmla="*/ 498251 h 5359243"/>
              <a:gd name="connsiteX12696" fmla="*/ 5677396 w 8191242"/>
              <a:gd name="connsiteY12696" fmla="*/ 522776 h 5359243"/>
              <a:gd name="connsiteX12697" fmla="*/ 5693853 w 8191242"/>
              <a:gd name="connsiteY12697" fmla="*/ 490074 h 5359243"/>
              <a:gd name="connsiteX12698" fmla="*/ 5719313 w 8191242"/>
              <a:gd name="connsiteY12698" fmla="*/ 479727 h 5359243"/>
              <a:gd name="connsiteX12699" fmla="*/ 4557793 w 8191242"/>
              <a:gd name="connsiteY12699" fmla="*/ 476468 h 5359243"/>
              <a:gd name="connsiteX12700" fmla="*/ 4557793 w 8191242"/>
              <a:gd name="connsiteY12700" fmla="*/ 499541 h 5359243"/>
              <a:gd name="connsiteX12701" fmla="*/ 4534559 w 8191242"/>
              <a:gd name="connsiteY12701" fmla="*/ 499541 h 5359243"/>
              <a:gd name="connsiteX12702" fmla="*/ 4534559 w 8191242"/>
              <a:gd name="connsiteY12702" fmla="*/ 482761 h 5359243"/>
              <a:gd name="connsiteX12703" fmla="*/ 5541378 w 8191242"/>
              <a:gd name="connsiteY12703" fmla="*/ 476304 h 5359243"/>
              <a:gd name="connsiteX12704" fmla="*/ 5547188 w 8191242"/>
              <a:gd name="connsiteY12704" fmla="*/ 499539 h 5359243"/>
              <a:gd name="connsiteX12705" fmla="*/ 5564613 w 8191242"/>
              <a:gd name="connsiteY12705" fmla="*/ 522773 h 5359243"/>
              <a:gd name="connsiteX12706" fmla="*/ 5557594 w 8191242"/>
              <a:gd name="connsiteY12706" fmla="*/ 531245 h 5359243"/>
              <a:gd name="connsiteX12707" fmla="*/ 5533633 w 8191242"/>
              <a:gd name="connsiteY12707" fmla="*/ 507283 h 5359243"/>
              <a:gd name="connsiteX12708" fmla="*/ 5518144 w 8191242"/>
              <a:gd name="connsiteY12708" fmla="*/ 507283 h 5359243"/>
              <a:gd name="connsiteX12709" fmla="*/ 5525888 w 8191242"/>
              <a:gd name="connsiteY12709" fmla="*/ 530518 h 5359243"/>
              <a:gd name="connsiteX12710" fmla="*/ 5518144 w 8191242"/>
              <a:gd name="connsiteY12710" fmla="*/ 530518 h 5359243"/>
              <a:gd name="connsiteX12711" fmla="*/ 5510400 w 8191242"/>
              <a:gd name="connsiteY12711" fmla="*/ 491794 h 5359243"/>
              <a:gd name="connsiteX12712" fmla="*/ 5525888 w 8191242"/>
              <a:gd name="connsiteY12712" fmla="*/ 507283 h 5359243"/>
              <a:gd name="connsiteX12713" fmla="*/ 5541378 w 8191242"/>
              <a:gd name="connsiteY12713" fmla="*/ 476304 h 5359243"/>
              <a:gd name="connsiteX12714" fmla="*/ 4815791 w 8191242"/>
              <a:gd name="connsiteY12714" fmla="*/ 476304 h 5359243"/>
              <a:gd name="connsiteX12715" fmla="*/ 4840478 w 8191242"/>
              <a:gd name="connsiteY12715" fmla="*/ 484049 h 5359243"/>
              <a:gd name="connsiteX12716" fmla="*/ 4791105 w 8191242"/>
              <a:gd name="connsiteY12716" fmla="*/ 499539 h 5359243"/>
              <a:gd name="connsiteX12717" fmla="*/ 4815791 w 8191242"/>
              <a:gd name="connsiteY12717" fmla="*/ 476304 h 5359243"/>
              <a:gd name="connsiteX12718" fmla="*/ 4484220 w 8191242"/>
              <a:gd name="connsiteY12718" fmla="*/ 476304 h 5359243"/>
              <a:gd name="connsiteX12719" fmla="*/ 4491964 w 8191242"/>
              <a:gd name="connsiteY12719" fmla="*/ 491794 h 5359243"/>
              <a:gd name="connsiteX12720" fmla="*/ 4476475 w 8191242"/>
              <a:gd name="connsiteY12720" fmla="*/ 515029 h 5359243"/>
              <a:gd name="connsiteX12721" fmla="*/ 4460985 w 8191242"/>
              <a:gd name="connsiteY12721" fmla="*/ 499539 h 5359243"/>
              <a:gd name="connsiteX12722" fmla="*/ 4484220 w 8191242"/>
              <a:gd name="connsiteY12722" fmla="*/ 476304 h 5359243"/>
              <a:gd name="connsiteX12723" fmla="*/ 3864314 w 8191242"/>
              <a:gd name="connsiteY12723" fmla="*/ 476304 h 5359243"/>
              <a:gd name="connsiteX12724" fmla="*/ 3872383 w 8191242"/>
              <a:gd name="connsiteY12724" fmla="*/ 499539 h 5359243"/>
              <a:gd name="connsiteX12725" fmla="*/ 3848180 w 8191242"/>
              <a:gd name="connsiteY12725" fmla="*/ 491794 h 5359243"/>
              <a:gd name="connsiteX12726" fmla="*/ 3832044 w 8191242"/>
              <a:gd name="connsiteY12726" fmla="*/ 499539 h 5359243"/>
              <a:gd name="connsiteX12727" fmla="*/ 3807842 w 8191242"/>
              <a:gd name="connsiteY12727" fmla="*/ 507283 h 5359243"/>
              <a:gd name="connsiteX12728" fmla="*/ 3775572 w 8191242"/>
              <a:gd name="connsiteY12728" fmla="*/ 530518 h 5359243"/>
              <a:gd name="connsiteX12729" fmla="*/ 3823978 w 8191242"/>
              <a:gd name="connsiteY12729" fmla="*/ 484049 h 5359243"/>
              <a:gd name="connsiteX12730" fmla="*/ 3840111 w 8191242"/>
              <a:gd name="connsiteY12730" fmla="*/ 499539 h 5359243"/>
              <a:gd name="connsiteX12731" fmla="*/ 3864314 w 8191242"/>
              <a:gd name="connsiteY12731" fmla="*/ 476304 h 5359243"/>
              <a:gd name="connsiteX12732" fmla="*/ 4557793 w 8191242"/>
              <a:gd name="connsiteY12732" fmla="*/ 474370 h 5359243"/>
              <a:gd name="connsiteX12733" fmla="*/ 4558654 w 8191242"/>
              <a:gd name="connsiteY12733" fmla="*/ 476234 h 5359243"/>
              <a:gd name="connsiteX12734" fmla="*/ 4557793 w 8191242"/>
              <a:gd name="connsiteY12734" fmla="*/ 476468 h 5359243"/>
              <a:gd name="connsiteX12735" fmla="*/ 5790086 w 8191242"/>
              <a:gd name="connsiteY12735" fmla="*/ 473289 h 5359243"/>
              <a:gd name="connsiteX12736" fmla="*/ 5782021 w 8191242"/>
              <a:gd name="connsiteY12736" fmla="*/ 481341 h 5359243"/>
              <a:gd name="connsiteX12737" fmla="*/ 5806214 w 8191242"/>
              <a:gd name="connsiteY12737" fmla="*/ 473289 h 5359243"/>
              <a:gd name="connsiteX12738" fmla="*/ 5822341 w 8191242"/>
              <a:gd name="connsiteY12738" fmla="*/ 481341 h 5359243"/>
              <a:gd name="connsiteX12739" fmla="*/ 5782021 w 8191242"/>
              <a:gd name="connsiteY12739" fmla="*/ 497445 h 5359243"/>
              <a:gd name="connsiteX12740" fmla="*/ 5790086 w 8191242"/>
              <a:gd name="connsiteY12740" fmla="*/ 473289 h 5359243"/>
              <a:gd name="connsiteX12741" fmla="*/ 4511325 w 8191242"/>
              <a:gd name="connsiteY12741" fmla="*/ 465654 h 5359243"/>
              <a:gd name="connsiteX12742" fmla="*/ 4515198 w 8191242"/>
              <a:gd name="connsiteY12742" fmla="*/ 468560 h 5359243"/>
              <a:gd name="connsiteX12743" fmla="*/ 4522943 w 8191242"/>
              <a:gd name="connsiteY12743" fmla="*/ 499539 h 5359243"/>
              <a:gd name="connsiteX12744" fmla="*/ 4507454 w 8191242"/>
              <a:gd name="connsiteY12744" fmla="*/ 491794 h 5359243"/>
              <a:gd name="connsiteX12745" fmla="*/ 4507454 w 8191242"/>
              <a:gd name="connsiteY12745" fmla="*/ 468560 h 5359243"/>
              <a:gd name="connsiteX12746" fmla="*/ 4511325 w 8191242"/>
              <a:gd name="connsiteY12746" fmla="*/ 465654 h 5359243"/>
              <a:gd name="connsiteX12747" fmla="*/ 4118155 w 8191242"/>
              <a:gd name="connsiteY12747" fmla="*/ 463230 h 5359243"/>
              <a:gd name="connsiteX12748" fmla="*/ 4119566 w 8191242"/>
              <a:gd name="connsiteY12748" fmla="*/ 465793 h 5359243"/>
              <a:gd name="connsiteX12749" fmla="*/ 4120214 w 8191242"/>
              <a:gd name="connsiteY12749" fmla="*/ 467700 h 5359243"/>
              <a:gd name="connsiteX12750" fmla="*/ 4118155 w 8191242"/>
              <a:gd name="connsiteY12750" fmla="*/ 463230 h 5359243"/>
              <a:gd name="connsiteX12751" fmla="*/ 4782394 w 8191242"/>
              <a:gd name="connsiteY12751" fmla="*/ 460814 h 5359243"/>
              <a:gd name="connsiteX12752" fmla="*/ 4693328 w 8191242"/>
              <a:gd name="connsiteY12752" fmla="*/ 499539 h 5359243"/>
              <a:gd name="connsiteX12753" fmla="*/ 4782394 w 8191242"/>
              <a:gd name="connsiteY12753" fmla="*/ 460814 h 5359243"/>
              <a:gd name="connsiteX12754" fmla="*/ 3880128 w 8191242"/>
              <a:gd name="connsiteY12754" fmla="*/ 460814 h 5359243"/>
              <a:gd name="connsiteX12755" fmla="*/ 3887873 w 8191242"/>
              <a:gd name="connsiteY12755" fmla="*/ 491794 h 5359243"/>
              <a:gd name="connsiteX12756" fmla="*/ 3934341 w 8191242"/>
              <a:gd name="connsiteY12756" fmla="*/ 476304 h 5359243"/>
              <a:gd name="connsiteX12757" fmla="*/ 3880128 w 8191242"/>
              <a:gd name="connsiteY12757" fmla="*/ 499539 h 5359243"/>
              <a:gd name="connsiteX12758" fmla="*/ 3872383 w 8191242"/>
              <a:gd name="connsiteY12758" fmla="*/ 476304 h 5359243"/>
              <a:gd name="connsiteX12759" fmla="*/ 3880128 w 8191242"/>
              <a:gd name="connsiteY12759" fmla="*/ 460814 h 5359243"/>
              <a:gd name="connsiteX12760" fmla="*/ 2961727 w 8191242"/>
              <a:gd name="connsiteY12760" fmla="*/ 460814 h 5359243"/>
              <a:gd name="connsiteX12761" fmla="*/ 2977862 w 8191242"/>
              <a:gd name="connsiteY12761" fmla="*/ 491794 h 5359243"/>
              <a:gd name="connsiteX12762" fmla="*/ 2889121 w 8191242"/>
              <a:gd name="connsiteY12762" fmla="*/ 522773 h 5359243"/>
              <a:gd name="connsiteX12763" fmla="*/ 2913321 w 8191242"/>
              <a:gd name="connsiteY12763" fmla="*/ 499539 h 5359243"/>
              <a:gd name="connsiteX12764" fmla="*/ 2872985 w 8191242"/>
              <a:gd name="connsiteY12764" fmla="*/ 507283 h 5359243"/>
              <a:gd name="connsiteX12765" fmla="*/ 2881052 w 8191242"/>
              <a:gd name="connsiteY12765" fmla="*/ 530518 h 5359243"/>
              <a:gd name="connsiteX12766" fmla="*/ 2856849 w 8191242"/>
              <a:gd name="connsiteY12766" fmla="*/ 530518 h 5359243"/>
              <a:gd name="connsiteX12767" fmla="*/ 2864918 w 8191242"/>
              <a:gd name="connsiteY12767" fmla="*/ 515029 h 5359243"/>
              <a:gd name="connsiteX12768" fmla="*/ 2784243 w 8191242"/>
              <a:gd name="connsiteY12768" fmla="*/ 522773 h 5359243"/>
              <a:gd name="connsiteX12769" fmla="*/ 2897188 w 8191242"/>
              <a:gd name="connsiteY12769" fmla="*/ 484049 h 5359243"/>
              <a:gd name="connsiteX12770" fmla="*/ 2929457 w 8191242"/>
              <a:gd name="connsiteY12770" fmla="*/ 484049 h 5359243"/>
              <a:gd name="connsiteX12771" fmla="*/ 2929457 w 8191242"/>
              <a:gd name="connsiteY12771" fmla="*/ 499539 h 5359243"/>
              <a:gd name="connsiteX12772" fmla="*/ 2961727 w 8191242"/>
              <a:gd name="connsiteY12772" fmla="*/ 460814 h 5359243"/>
              <a:gd name="connsiteX12773" fmla="*/ 5521846 w 8191242"/>
              <a:gd name="connsiteY12773" fmla="*/ 459076 h 5359243"/>
              <a:gd name="connsiteX12774" fmla="*/ 5524920 w 8191242"/>
              <a:gd name="connsiteY12774" fmla="*/ 465869 h 5359243"/>
              <a:gd name="connsiteX12775" fmla="*/ 5525888 w 8191242"/>
              <a:gd name="connsiteY12775" fmla="*/ 474853 h 5359243"/>
              <a:gd name="connsiteX12776" fmla="*/ 5521776 w 8191242"/>
              <a:gd name="connsiteY12776" fmla="*/ 465121 h 5359243"/>
              <a:gd name="connsiteX12777" fmla="*/ 3048853 w 8191242"/>
              <a:gd name="connsiteY12777" fmla="*/ 458880 h 5359243"/>
              <a:gd name="connsiteX12778" fmla="*/ 3061974 w 8191242"/>
              <a:gd name="connsiteY12778" fmla="*/ 460332 h 5359243"/>
              <a:gd name="connsiteX12779" fmla="*/ 3061245 w 8191242"/>
              <a:gd name="connsiteY12779" fmla="*/ 460937 h 5359243"/>
              <a:gd name="connsiteX12780" fmla="*/ 3048853 w 8191242"/>
              <a:gd name="connsiteY12780" fmla="*/ 458880 h 5359243"/>
              <a:gd name="connsiteX12781" fmla="*/ 3073636 w 8191242"/>
              <a:gd name="connsiteY12781" fmla="*/ 450650 h 5359243"/>
              <a:gd name="connsiteX12782" fmla="*/ 3067441 w 8191242"/>
              <a:gd name="connsiteY12782" fmla="*/ 460937 h 5359243"/>
              <a:gd name="connsiteX12783" fmla="*/ 3061974 w 8191242"/>
              <a:gd name="connsiteY12783" fmla="*/ 460332 h 5359243"/>
              <a:gd name="connsiteX12784" fmla="*/ 4565539 w 8191242"/>
              <a:gd name="connsiteY12784" fmla="*/ 449199 h 5359243"/>
              <a:gd name="connsiteX12785" fmla="*/ 4573283 w 8191242"/>
              <a:gd name="connsiteY12785" fmla="*/ 474370 h 5359243"/>
              <a:gd name="connsiteX12786" fmla="*/ 4573283 w 8191242"/>
              <a:gd name="connsiteY12786" fmla="*/ 457590 h 5359243"/>
              <a:gd name="connsiteX12787" fmla="*/ 4565539 w 8191242"/>
              <a:gd name="connsiteY12787" fmla="*/ 491150 h 5359243"/>
              <a:gd name="connsiteX12788" fmla="*/ 4558654 w 8191242"/>
              <a:gd name="connsiteY12788" fmla="*/ 476234 h 5359243"/>
              <a:gd name="connsiteX12789" fmla="*/ 4565539 w 8191242"/>
              <a:gd name="connsiteY12789" fmla="*/ 474370 h 5359243"/>
              <a:gd name="connsiteX12790" fmla="*/ 4557793 w 8191242"/>
              <a:gd name="connsiteY12790" fmla="*/ 457590 h 5359243"/>
              <a:gd name="connsiteX12791" fmla="*/ 4565539 w 8191242"/>
              <a:gd name="connsiteY12791" fmla="*/ 449199 h 5359243"/>
              <a:gd name="connsiteX12792" fmla="*/ 5065076 w 8191242"/>
              <a:gd name="connsiteY12792" fmla="*/ 449197 h 5359243"/>
              <a:gd name="connsiteX12793" fmla="*/ 4952776 w 8191242"/>
              <a:gd name="connsiteY12793" fmla="*/ 491147 h 5359243"/>
              <a:gd name="connsiteX12794" fmla="*/ 5065076 w 8191242"/>
              <a:gd name="connsiteY12794" fmla="*/ 449197 h 5359243"/>
              <a:gd name="connsiteX12795" fmla="*/ 3604824 w 8191242"/>
              <a:gd name="connsiteY12795" fmla="*/ 448616 h 5359243"/>
              <a:gd name="connsiteX12796" fmla="*/ 3612932 w 8191242"/>
              <a:gd name="connsiteY12796" fmla="*/ 459266 h 5359243"/>
              <a:gd name="connsiteX12797" fmla="*/ 3581953 w 8191242"/>
              <a:gd name="connsiteY12797" fmla="*/ 467784 h 5359243"/>
              <a:gd name="connsiteX12798" fmla="*/ 3604824 w 8191242"/>
              <a:gd name="connsiteY12798" fmla="*/ 448616 h 5359243"/>
              <a:gd name="connsiteX12799" fmla="*/ 5521976 w 8191242"/>
              <a:gd name="connsiteY12799" fmla="*/ 448260 h 5359243"/>
              <a:gd name="connsiteX12800" fmla="*/ 5521846 w 8191242"/>
              <a:gd name="connsiteY12800" fmla="*/ 459076 h 5359243"/>
              <a:gd name="connsiteX12801" fmla="*/ 5518144 w 8191242"/>
              <a:gd name="connsiteY12801" fmla="*/ 450894 h 5359243"/>
              <a:gd name="connsiteX12802" fmla="*/ 3040594 w 8191242"/>
              <a:gd name="connsiteY12802" fmla="*/ 434193 h 5359243"/>
              <a:gd name="connsiteX12803" fmla="*/ 3048853 w 8191242"/>
              <a:gd name="connsiteY12803" fmla="*/ 458880 h 5359243"/>
              <a:gd name="connsiteX12804" fmla="*/ 2982766 w 8191242"/>
              <a:gd name="connsiteY12804" fmla="*/ 491796 h 5359243"/>
              <a:gd name="connsiteX12805" fmla="*/ 2966244 w 8191242"/>
              <a:gd name="connsiteY12805" fmla="*/ 467108 h 5359243"/>
              <a:gd name="connsiteX12806" fmla="*/ 2991028 w 8191242"/>
              <a:gd name="connsiteY12806" fmla="*/ 483566 h 5359243"/>
              <a:gd name="connsiteX12807" fmla="*/ 3024070 w 8191242"/>
              <a:gd name="connsiteY12807" fmla="*/ 467108 h 5359243"/>
              <a:gd name="connsiteX12808" fmla="*/ 2982766 w 8191242"/>
              <a:gd name="connsiteY12808" fmla="*/ 467108 h 5359243"/>
              <a:gd name="connsiteX12809" fmla="*/ 3040594 w 8191242"/>
              <a:gd name="connsiteY12809" fmla="*/ 434193 h 5359243"/>
              <a:gd name="connsiteX12810" fmla="*/ 5704018 w 8191242"/>
              <a:gd name="connsiteY12810" fmla="*/ 433709 h 5359243"/>
              <a:gd name="connsiteX12811" fmla="*/ 5711763 w 8191242"/>
              <a:gd name="connsiteY12811" fmla="*/ 433709 h 5359243"/>
              <a:gd name="connsiteX12812" fmla="*/ 5711763 w 8191242"/>
              <a:gd name="connsiteY12812" fmla="*/ 442228 h 5359243"/>
              <a:gd name="connsiteX12813" fmla="*/ 5727253 w 8191242"/>
              <a:gd name="connsiteY12813" fmla="*/ 459269 h 5359243"/>
              <a:gd name="connsiteX12814" fmla="*/ 5711763 w 8191242"/>
              <a:gd name="connsiteY12814" fmla="*/ 476307 h 5359243"/>
              <a:gd name="connsiteX12815" fmla="*/ 5704018 w 8191242"/>
              <a:gd name="connsiteY12815" fmla="*/ 433709 h 5359243"/>
              <a:gd name="connsiteX12816" fmla="*/ 4614331 w 8191242"/>
              <a:gd name="connsiteY12816" fmla="*/ 433709 h 5359243"/>
              <a:gd name="connsiteX12817" fmla="*/ 4631370 w 8191242"/>
              <a:gd name="connsiteY12817" fmla="*/ 458602 h 5359243"/>
              <a:gd name="connsiteX12818" fmla="*/ 4605811 w 8191242"/>
              <a:gd name="connsiteY12818" fmla="*/ 491796 h 5359243"/>
              <a:gd name="connsiteX12819" fmla="*/ 4588772 w 8191242"/>
              <a:gd name="connsiteY12819" fmla="*/ 466901 h 5359243"/>
              <a:gd name="connsiteX12820" fmla="*/ 4614331 w 8191242"/>
              <a:gd name="connsiteY12820" fmla="*/ 466901 h 5359243"/>
              <a:gd name="connsiteX12821" fmla="*/ 4605811 w 8191242"/>
              <a:gd name="connsiteY12821" fmla="*/ 466901 h 5359243"/>
              <a:gd name="connsiteX12822" fmla="*/ 4614331 w 8191242"/>
              <a:gd name="connsiteY12822" fmla="*/ 433709 h 5359243"/>
              <a:gd name="connsiteX12823" fmla="*/ 5103800 w 8191242"/>
              <a:gd name="connsiteY12823" fmla="*/ 433707 h 5359243"/>
              <a:gd name="connsiteX12824" fmla="*/ 5072822 w 8191242"/>
              <a:gd name="connsiteY12824" fmla="*/ 451133 h 5359243"/>
              <a:gd name="connsiteX12825" fmla="*/ 5103800 w 8191242"/>
              <a:gd name="connsiteY12825" fmla="*/ 433707 h 5359243"/>
              <a:gd name="connsiteX12826" fmla="*/ 4662349 w 8191242"/>
              <a:gd name="connsiteY12826" fmla="*/ 433707 h 5359243"/>
              <a:gd name="connsiteX12827" fmla="*/ 4639115 w 8191242"/>
              <a:gd name="connsiteY12827" fmla="*/ 476304 h 5359243"/>
              <a:gd name="connsiteX12828" fmla="*/ 4631370 w 8191242"/>
              <a:gd name="connsiteY12828" fmla="*/ 450745 h 5359243"/>
              <a:gd name="connsiteX12829" fmla="*/ 4662349 w 8191242"/>
              <a:gd name="connsiteY12829" fmla="*/ 433707 h 5359243"/>
              <a:gd name="connsiteX12830" fmla="*/ 5806214 w 8191242"/>
              <a:gd name="connsiteY12830" fmla="*/ 433029 h 5359243"/>
              <a:gd name="connsiteX12831" fmla="*/ 5806214 w 8191242"/>
              <a:gd name="connsiteY12831" fmla="*/ 449133 h 5359243"/>
              <a:gd name="connsiteX12832" fmla="*/ 5814279 w 8191242"/>
              <a:gd name="connsiteY12832" fmla="*/ 457185 h 5359243"/>
              <a:gd name="connsiteX12833" fmla="*/ 5806214 w 8191242"/>
              <a:gd name="connsiteY12833" fmla="*/ 473289 h 5359243"/>
              <a:gd name="connsiteX12834" fmla="*/ 5798150 w 8191242"/>
              <a:gd name="connsiteY12834" fmla="*/ 441081 h 5359243"/>
              <a:gd name="connsiteX12835" fmla="*/ 5798150 w 8191242"/>
              <a:gd name="connsiteY12835" fmla="*/ 465238 h 5359243"/>
              <a:gd name="connsiteX12836" fmla="*/ 5782021 w 8191242"/>
              <a:gd name="connsiteY12836" fmla="*/ 465238 h 5359243"/>
              <a:gd name="connsiteX12837" fmla="*/ 5790086 w 8191242"/>
              <a:gd name="connsiteY12837" fmla="*/ 441081 h 5359243"/>
              <a:gd name="connsiteX12838" fmla="*/ 5806214 w 8191242"/>
              <a:gd name="connsiteY12838" fmla="*/ 433029 h 5359243"/>
              <a:gd name="connsiteX12839" fmla="*/ 4687193 w 8191242"/>
              <a:gd name="connsiteY12839" fmla="*/ 427072 h 5359243"/>
              <a:gd name="connsiteX12840" fmla="*/ 4727532 w 8191242"/>
              <a:gd name="connsiteY12840" fmla="*/ 427072 h 5359243"/>
              <a:gd name="connsiteX12841" fmla="*/ 4743668 w 8191242"/>
              <a:gd name="connsiteY12841" fmla="*/ 443667 h 5359243"/>
              <a:gd name="connsiteX12842" fmla="*/ 4695262 w 8191242"/>
              <a:gd name="connsiteY12842" fmla="*/ 435368 h 5359243"/>
              <a:gd name="connsiteX12843" fmla="*/ 4687193 w 8191242"/>
              <a:gd name="connsiteY12843" fmla="*/ 451965 h 5359243"/>
              <a:gd name="connsiteX12844" fmla="*/ 4671059 w 8191242"/>
              <a:gd name="connsiteY12844" fmla="*/ 451965 h 5359243"/>
              <a:gd name="connsiteX12845" fmla="*/ 4687193 w 8191242"/>
              <a:gd name="connsiteY12845" fmla="*/ 427072 h 5359243"/>
              <a:gd name="connsiteX12846" fmla="*/ 5575164 w 8191242"/>
              <a:gd name="connsiteY12846" fmla="*/ 426893 h 5359243"/>
              <a:gd name="connsiteX12847" fmla="*/ 5589396 w 8191242"/>
              <a:gd name="connsiteY12847" fmla="*/ 427901 h 5359243"/>
              <a:gd name="connsiteX12848" fmla="*/ 5573133 w 8191242"/>
              <a:gd name="connsiteY12848" fmla="*/ 444038 h 5359243"/>
              <a:gd name="connsiteX12849" fmla="*/ 5575164 w 8191242"/>
              <a:gd name="connsiteY12849" fmla="*/ 426893 h 5359243"/>
              <a:gd name="connsiteX12850" fmla="*/ 3686509 w 8191242"/>
              <a:gd name="connsiteY12850" fmla="*/ 425962 h 5359243"/>
              <a:gd name="connsiteX12851" fmla="*/ 3686509 w 8191242"/>
              <a:gd name="connsiteY12851" fmla="*/ 425962 h 5359243"/>
              <a:gd name="connsiteX12852" fmla="*/ 4111500 w 8191242"/>
              <a:gd name="connsiteY12852" fmla="*/ 420949 h 5359243"/>
              <a:gd name="connsiteX12853" fmla="*/ 4118277 w 8191242"/>
              <a:gd name="connsiteY12853" fmla="*/ 422737 h 5359243"/>
              <a:gd name="connsiteX12854" fmla="*/ 4120432 w 8191242"/>
              <a:gd name="connsiteY12854" fmla="*/ 423732 h 5359243"/>
              <a:gd name="connsiteX12855" fmla="*/ 4121182 w 8191242"/>
              <a:gd name="connsiteY12855" fmla="*/ 441132 h 5359243"/>
              <a:gd name="connsiteX12856" fmla="*/ 4127958 w 8191242"/>
              <a:gd name="connsiteY12856" fmla="*/ 475875 h 5359243"/>
              <a:gd name="connsiteX12857" fmla="*/ 4121182 w 8191242"/>
              <a:gd name="connsiteY12857" fmla="*/ 468723 h 5359243"/>
              <a:gd name="connsiteX12858" fmla="*/ 4119566 w 8191242"/>
              <a:gd name="connsiteY12858" fmla="*/ 465793 h 5359243"/>
              <a:gd name="connsiteX12859" fmla="*/ 4115371 w 8191242"/>
              <a:gd name="connsiteY12859" fmla="*/ 453395 h 5359243"/>
              <a:gd name="connsiteX12860" fmla="*/ 4104724 w 8191242"/>
              <a:gd name="connsiteY12860" fmla="*/ 426826 h 5359243"/>
              <a:gd name="connsiteX12861" fmla="*/ 4111500 w 8191242"/>
              <a:gd name="connsiteY12861" fmla="*/ 420949 h 5359243"/>
              <a:gd name="connsiteX12862" fmla="*/ 4120214 w 8191242"/>
              <a:gd name="connsiteY12862" fmla="*/ 418649 h 5359243"/>
              <a:gd name="connsiteX12863" fmla="*/ 4122150 w 8191242"/>
              <a:gd name="connsiteY12863" fmla="*/ 424526 h 5359243"/>
              <a:gd name="connsiteX12864" fmla="*/ 4120432 w 8191242"/>
              <a:gd name="connsiteY12864" fmla="*/ 423732 h 5359243"/>
              <a:gd name="connsiteX12865" fmla="*/ 5002257 w 8191242"/>
              <a:gd name="connsiteY12865" fmla="*/ 418219 h 5359243"/>
              <a:gd name="connsiteX12866" fmla="*/ 4945032 w 8191242"/>
              <a:gd name="connsiteY12866" fmla="*/ 449199 h 5359243"/>
              <a:gd name="connsiteX12867" fmla="*/ 4945032 w 8191242"/>
              <a:gd name="connsiteY12867" fmla="*/ 441454 h 5359243"/>
              <a:gd name="connsiteX12868" fmla="*/ 4945032 w 8191242"/>
              <a:gd name="connsiteY12868" fmla="*/ 433709 h 5359243"/>
              <a:gd name="connsiteX12869" fmla="*/ 4961382 w 8191242"/>
              <a:gd name="connsiteY12869" fmla="*/ 433709 h 5359243"/>
              <a:gd name="connsiteX12870" fmla="*/ 4977733 w 8191242"/>
              <a:gd name="connsiteY12870" fmla="*/ 433709 h 5359243"/>
              <a:gd name="connsiteX12871" fmla="*/ 4961382 w 8191242"/>
              <a:gd name="connsiteY12871" fmla="*/ 433709 h 5359243"/>
              <a:gd name="connsiteX12872" fmla="*/ 5002257 w 8191242"/>
              <a:gd name="connsiteY12872" fmla="*/ 418219 h 5359243"/>
              <a:gd name="connsiteX12873" fmla="*/ 4058257 w 8191242"/>
              <a:gd name="connsiteY12873" fmla="*/ 418219 h 5359243"/>
              <a:gd name="connsiteX12874" fmla="*/ 4049866 w 8191242"/>
              <a:gd name="connsiteY12874" fmla="*/ 425965 h 5359243"/>
              <a:gd name="connsiteX12875" fmla="*/ 4058257 w 8191242"/>
              <a:gd name="connsiteY12875" fmla="*/ 449199 h 5359243"/>
              <a:gd name="connsiteX12876" fmla="*/ 4016304 w 8191242"/>
              <a:gd name="connsiteY12876" fmla="*/ 449199 h 5359243"/>
              <a:gd name="connsiteX12877" fmla="*/ 4016304 w 8191242"/>
              <a:gd name="connsiteY12877" fmla="*/ 433709 h 5359243"/>
              <a:gd name="connsiteX12878" fmla="*/ 4058257 w 8191242"/>
              <a:gd name="connsiteY12878" fmla="*/ 418219 h 5359243"/>
              <a:gd name="connsiteX12879" fmla="*/ 5852583 w 8191242"/>
              <a:gd name="connsiteY12879" fmla="*/ 417932 h 5359243"/>
              <a:gd name="connsiteX12880" fmla="*/ 5846534 w 8191242"/>
              <a:gd name="connsiteY12880" fmla="*/ 433029 h 5359243"/>
              <a:gd name="connsiteX12881" fmla="*/ 5852583 w 8191242"/>
              <a:gd name="connsiteY12881" fmla="*/ 417932 h 5359243"/>
              <a:gd name="connsiteX12882" fmla="*/ 4687193 w 8191242"/>
              <a:gd name="connsiteY12882" fmla="*/ 410475 h 5359243"/>
              <a:gd name="connsiteX12883" fmla="*/ 4687193 w 8191242"/>
              <a:gd name="connsiteY12883" fmla="*/ 427072 h 5359243"/>
              <a:gd name="connsiteX12884" fmla="*/ 4646857 w 8191242"/>
              <a:gd name="connsiteY12884" fmla="*/ 427072 h 5359243"/>
              <a:gd name="connsiteX12885" fmla="*/ 4687193 w 8191242"/>
              <a:gd name="connsiteY12885" fmla="*/ 410475 h 5359243"/>
              <a:gd name="connsiteX12886" fmla="*/ 4557386 w 8191242"/>
              <a:gd name="connsiteY12886" fmla="*/ 410472 h 5359243"/>
              <a:gd name="connsiteX12887" fmla="*/ 4565539 w 8191242"/>
              <a:gd name="connsiteY12887" fmla="*/ 426931 h 5359243"/>
              <a:gd name="connsiteX12888" fmla="*/ 4410643 w 8191242"/>
              <a:gd name="connsiteY12888" fmla="*/ 476304 h 5359243"/>
              <a:gd name="connsiteX12889" fmla="*/ 4418795 w 8191242"/>
              <a:gd name="connsiteY12889" fmla="*/ 443389 h 5359243"/>
              <a:gd name="connsiteX12890" fmla="*/ 4459556 w 8191242"/>
              <a:gd name="connsiteY12890" fmla="*/ 451617 h 5359243"/>
              <a:gd name="connsiteX12891" fmla="*/ 4475862 w 8191242"/>
              <a:gd name="connsiteY12891" fmla="*/ 426931 h 5359243"/>
              <a:gd name="connsiteX12892" fmla="*/ 4484014 w 8191242"/>
              <a:gd name="connsiteY12892" fmla="*/ 443389 h 5359243"/>
              <a:gd name="connsiteX12893" fmla="*/ 4532928 w 8191242"/>
              <a:gd name="connsiteY12893" fmla="*/ 426931 h 5359243"/>
              <a:gd name="connsiteX12894" fmla="*/ 4557386 w 8191242"/>
              <a:gd name="connsiteY12894" fmla="*/ 410472 h 5359243"/>
              <a:gd name="connsiteX12895" fmla="*/ 4154100 w 8191242"/>
              <a:gd name="connsiteY12895" fmla="*/ 410472 h 5359243"/>
              <a:gd name="connsiteX12896" fmla="*/ 4127961 w 8191242"/>
              <a:gd name="connsiteY12896" fmla="*/ 418218 h 5359243"/>
              <a:gd name="connsiteX12897" fmla="*/ 4154100 w 8191242"/>
              <a:gd name="connsiteY12897" fmla="*/ 410472 h 5359243"/>
              <a:gd name="connsiteX12898" fmla="*/ 3104359 w 8191242"/>
              <a:gd name="connsiteY12898" fmla="*/ 410472 h 5359243"/>
              <a:gd name="connsiteX12899" fmla="*/ 3120710 w 8191242"/>
              <a:gd name="connsiteY12899" fmla="*/ 435643 h 5359243"/>
              <a:gd name="connsiteX12900" fmla="*/ 3088011 w 8191242"/>
              <a:gd name="connsiteY12900" fmla="*/ 460814 h 5359243"/>
              <a:gd name="connsiteX12901" fmla="*/ 3104359 w 8191242"/>
              <a:gd name="connsiteY12901" fmla="*/ 435643 h 5359243"/>
              <a:gd name="connsiteX12902" fmla="*/ 3096185 w 8191242"/>
              <a:gd name="connsiteY12902" fmla="*/ 427253 h 5359243"/>
              <a:gd name="connsiteX12903" fmla="*/ 3055310 w 8191242"/>
              <a:gd name="connsiteY12903" fmla="*/ 427253 h 5359243"/>
              <a:gd name="connsiteX12904" fmla="*/ 3104359 w 8191242"/>
              <a:gd name="connsiteY12904" fmla="*/ 410472 h 5359243"/>
              <a:gd name="connsiteX12905" fmla="*/ 5999753 w 8191242"/>
              <a:gd name="connsiteY12905" fmla="*/ 408875 h 5359243"/>
              <a:gd name="connsiteX12906" fmla="*/ 5999753 w 8191242"/>
              <a:gd name="connsiteY12906" fmla="*/ 433029 h 5359243"/>
              <a:gd name="connsiteX12907" fmla="*/ 5943306 w 8191242"/>
              <a:gd name="connsiteY12907" fmla="*/ 408875 h 5359243"/>
              <a:gd name="connsiteX12908" fmla="*/ 5959434 w 8191242"/>
              <a:gd name="connsiteY12908" fmla="*/ 433029 h 5359243"/>
              <a:gd name="connsiteX12909" fmla="*/ 5943306 w 8191242"/>
              <a:gd name="connsiteY12909" fmla="*/ 408875 h 5359243"/>
              <a:gd name="connsiteX12910" fmla="*/ 5525888 w 8191242"/>
              <a:gd name="connsiteY12910" fmla="*/ 394986 h 5359243"/>
              <a:gd name="connsiteX12911" fmla="*/ 5541378 w 8191242"/>
              <a:gd name="connsiteY12911" fmla="*/ 394986 h 5359243"/>
              <a:gd name="connsiteX12912" fmla="*/ 5533633 w 8191242"/>
              <a:gd name="connsiteY12912" fmla="*/ 418947 h 5359243"/>
              <a:gd name="connsiteX12913" fmla="*/ 5587846 w 8191242"/>
              <a:gd name="connsiteY12913" fmla="*/ 506801 h 5359243"/>
              <a:gd name="connsiteX12914" fmla="*/ 5580102 w 8191242"/>
              <a:gd name="connsiteY12914" fmla="*/ 514789 h 5359243"/>
              <a:gd name="connsiteX12915" fmla="*/ 5580102 w 8191242"/>
              <a:gd name="connsiteY12915" fmla="*/ 490828 h 5359243"/>
              <a:gd name="connsiteX12916" fmla="*/ 5564613 w 8191242"/>
              <a:gd name="connsiteY12916" fmla="*/ 522776 h 5359243"/>
              <a:gd name="connsiteX12917" fmla="*/ 5564613 w 8191242"/>
              <a:gd name="connsiteY12917" fmla="*/ 522773 h 5359243"/>
              <a:gd name="connsiteX12918" fmla="*/ 5562678 w 8191242"/>
              <a:gd name="connsiteY12918" fmla="*/ 496819 h 5359243"/>
              <a:gd name="connsiteX12919" fmla="*/ 5572357 w 8191242"/>
              <a:gd name="connsiteY12919" fmla="*/ 482842 h 5359243"/>
              <a:gd name="connsiteX12920" fmla="*/ 5549123 w 8191242"/>
              <a:gd name="connsiteY12920" fmla="*/ 450894 h 5359243"/>
              <a:gd name="connsiteX12921" fmla="*/ 5533633 w 8191242"/>
              <a:gd name="connsiteY12921" fmla="*/ 466867 h 5359243"/>
              <a:gd name="connsiteX12922" fmla="*/ 5541378 w 8191242"/>
              <a:gd name="connsiteY12922" fmla="*/ 442905 h 5359243"/>
              <a:gd name="connsiteX12923" fmla="*/ 5532665 w 8191242"/>
              <a:gd name="connsiteY12923" fmla="*/ 440910 h 5359243"/>
              <a:gd name="connsiteX12924" fmla="*/ 5521976 w 8191242"/>
              <a:gd name="connsiteY12924" fmla="*/ 448260 h 5359243"/>
              <a:gd name="connsiteX12925" fmla="*/ 5522017 w 8191242"/>
              <a:gd name="connsiteY12925" fmla="*/ 444904 h 5359243"/>
              <a:gd name="connsiteX12926" fmla="*/ 5541378 w 8191242"/>
              <a:gd name="connsiteY12926" fmla="*/ 426933 h 5359243"/>
              <a:gd name="connsiteX12927" fmla="*/ 5525888 w 8191242"/>
              <a:gd name="connsiteY12927" fmla="*/ 418947 h 5359243"/>
              <a:gd name="connsiteX12928" fmla="*/ 5525888 w 8191242"/>
              <a:gd name="connsiteY12928" fmla="*/ 394986 h 5359243"/>
              <a:gd name="connsiteX12929" fmla="*/ 5250950 w 8191242"/>
              <a:gd name="connsiteY12929" fmla="*/ 394983 h 5359243"/>
              <a:gd name="connsiteX12930" fmla="*/ 5226661 w 8191242"/>
              <a:gd name="connsiteY12930" fmla="*/ 402728 h 5359243"/>
              <a:gd name="connsiteX12931" fmla="*/ 5250950 w 8191242"/>
              <a:gd name="connsiteY12931" fmla="*/ 394983 h 5359243"/>
              <a:gd name="connsiteX12932" fmla="*/ 4727212 w 8191242"/>
              <a:gd name="connsiteY12932" fmla="*/ 394983 h 5359243"/>
              <a:gd name="connsiteX12933" fmla="*/ 4735926 w 8191242"/>
              <a:gd name="connsiteY12933" fmla="*/ 418218 h 5359243"/>
              <a:gd name="connsiteX12934" fmla="*/ 4727212 w 8191242"/>
              <a:gd name="connsiteY12934" fmla="*/ 410472 h 5359243"/>
              <a:gd name="connsiteX12935" fmla="*/ 4701073 w 8191242"/>
              <a:gd name="connsiteY12935" fmla="*/ 418218 h 5359243"/>
              <a:gd name="connsiteX12936" fmla="*/ 4727212 w 8191242"/>
              <a:gd name="connsiteY12936" fmla="*/ 394983 h 5359243"/>
              <a:gd name="connsiteX12937" fmla="*/ 4146838 w 8191242"/>
              <a:gd name="connsiteY12937" fmla="*/ 394983 h 5359243"/>
              <a:gd name="connsiteX12938" fmla="*/ 4097464 w 8191242"/>
              <a:gd name="connsiteY12938" fmla="*/ 410472 h 5359243"/>
              <a:gd name="connsiteX12939" fmla="*/ 4146838 w 8191242"/>
              <a:gd name="connsiteY12939" fmla="*/ 394983 h 5359243"/>
              <a:gd name="connsiteX12940" fmla="*/ 3144376 w 8191242"/>
              <a:gd name="connsiteY12940" fmla="*/ 394983 h 5359243"/>
              <a:gd name="connsiteX12941" fmla="*/ 3144376 w 8191242"/>
              <a:gd name="connsiteY12941" fmla="*/ 425962 h 5359243"/>
              <a:gd name="connsiteX12942" fmla="*/ 3121142 w 8191242"/>
              <a:gd name="connsiteY12942" fmla="*/ 410472 h 5359243"/>
              <a:gd name="connsiteX12943" fmla="*/ 3144376 w 8191242"/>
              <a:gd name="connsiteY12943" fmla="*/ 394983 h 5359243"/>
              <a:gd name="connsiteX12944" fmla="*/ 4198872 w 8191242"/>
              <a:gd name="connsiteY12944" fmla="*/ 394017 h 5359243"/>
              <a:gd name="connsiteX12945" fmla="*/ 4209279 w 8191242"/>
              <a:gd name="connsiteY12945" fmla="*/ 394986 h 5359243"/>
              <a:gd name="connsiteX12946" fmla="*/ 4186044 w 8191242"/>
              <a:gd name="connsiteY12946" fmla="*/ 418219 h 5359243"/>
              <a:gd name="connsiteX12947" fmla="*/ 4170555 w 8191242"/>
              <a:gd name="connsiteY12947" fmla="*/ 402731 h 5359243"/>
              <a:gd name="connsiteX12948" fmla="*/ 4198872 w 8191242"/>
              <a:gd name="connsiteY12948" fmla="*/ 394017 h 5359243"/>
              <a:gd name="connsiteX12949" fmla="*/ 5573133 w 8191242"/>
              <a:gd name="connsiteY12949" fmla="*/ 387563 h 5359243"/>
              <a:gd name="connsiteX12950" fmla="*/ 5597528 w 8191242"/>
              <a:gd name="connsiteY12950" fmla="*/ 435968 h 5359243"/>
              <a:gd name="connsiteX12951" fmla="*/ 5613794 w 8191242"/>
              <a:gd name="connsiteY12951" fmla="*/ 460171 h 5359243"/>
              <a:gd name="connsiteX12952" fmla="*/ 5621926 w 8191242"/>
              <a:gd name="connsiteY12952" fmla="*/ 452104 h 5359243"/>
              <a:gd name="connsiteX12953" fmla="*/ 5621926 w 8191242"/>
              <a:gd name="connsiteY12953" fmla="*/ 403699 h 5359243"/>
              <a:gd name="connsiteX12954" fmla="*/ 5631607 w 8191242"/>
              <a:gd name="connsiteY12954" fmla="*/ 438281 h 5359243"/>
              <a:gd name="connsiteX12955" fmla="*/ 5628802 w 8191242"/>
              <a:gd name="connsiteY12955" fmla="*/ 441081 h 5359243"/>
              <a:gd name="connsiteX12956" fmla="*/ 5632023 w 8191242"/>
              <a:gd name="connsiteY12956" fmla="*/ 441185 h 5359243"/>
              <a:gd name="connsiteX12957" fmla="*/ 5630056 w 8191242"/>
              <a:gd name="connsiteY12957" fmla="*/ 476307 h 5359243"/>
              <a:gd name="connsiteX12958" fmla="*/ 5605661 w 8191242"/>
              <a:gd name="connsiteY12958" fmla="*/ 476307 h 5359243"/>
              <a:gd name="connsiteX12959" fmla="*/ 5589396 w 8191242"/>
              <a:gd name="connsiteY12959" fmla="*/ 427901 h 5359243"/>
              <a:gd name="connsiteX12960" fmla="*/ 5581265 w 8191242"/>
              <a:gd name="connsiteY12960" fmla="*/ 395632 h 5359243"/>
              <a:gd name="connsiteX12961" fmla="*/ 5581265 w 8191242"/>
              <a:gd name="connsiteY12961" fmla="*/ 419835 h 5359243"/>
              <a:gd name="connsiteX12962" fmla="*/ 5573133 w 8191242"/>
              <a:gd name="connsiteY12962" fmla="*/ 387563 h 5359243"/>
              <a:gd name="connsiteX12963" fmla="*/ 4348685 w 8191242"/>
              <a:gd name="connsiteY12963" fmla="*/ 387238 h 5359243"/>
              <a:gd name="connsiteX12964" fmla="*/ 4356430 w 8191242"/>
              <a:gd name="connsiteY12964" fmla="*/ 410472 h 5359243"/>
              <a:gd name="connsiteX12965" fmla="*/ 4340940 w 8191242"/>
              <a:gd name="connsiteY12965" fmla="*/ 394983 h 5359243"/>
              <a:gd name="connsiteX12966" fmla="*/ 4348685 w 8191242"/>
              <a:gd name="connsiteY12966" fmla="*/ 387238 h 5359243"/>
              <a:gd name="connsiteX12967" fmla="*/ 4218567 w 8191242"/>
              <a:gd name="connsiteY12967" fmla="*/ 385182 h 5359243"/>
              <a:gd name="connsiteX12968" fmla="*/ 4223196 w 8191242"/>
              <a:gd name="connsiteY12968" fmla="*/ 386272 h 5359243"/>
              <a:gd name="connsiteX12969" fmla="*/ 4241709 w 8191242"/>
              <a:gd name="connsiteY12969" fmla="*/ 394986 h 5359243"/>
              <a:gd name="connsiteX12970" fmla="*/ 4217024 w 8191242"/>
              <a:gd name="connsiteY12970" fmla="*/ 394986 h 5359243"/>
              <a:gd name="connsiteX12971" fmla="*/ 4218567 w 8191242"/>
              <a:gd name="connsiteY12971" fmla="*/ 385182 h 5359243"/>
              <a:gd name="connsiteX12972" fmla="*/ 4699916 w 8191242"/>
              <a:gd name="connsiteY12972" fmla="*/ 373141 h 5359243"/>
              <a:gd name="connsiteX12973" fmla="*/ 4636917 w 8191242"/>
              <a:gd name="connsiteY12973" fmla="*/ 410475 h 5359243"/>
              <a:gd name="connsiteX12974" fmla="*/ 4565539 w 8191242"/>
              <a:gd name="connsiteY12974" fmla="*/ 425965 h 5359243"/>
              <a:gd name="connsiteX12975" fmla="*/ 4565539 w 8191242"/>
              <a:gd name="connsiteY12975" fmla="*/ 402731 h 5359243"/>
              <a:gd name="connsiteX12976" fmla="*/ 4613793 w 8191242"/>
              <a:gd name="connsiteY12976" fmla="*/ 387241 h 5359243"/>
              <a:gd name="connsiteX12977" fmla="*/ 4629879 w 8191242"/>
              <a:gd name="connsiteY12977" fmla="*/ 402731 h 5359243"/>
              <a:gd name="connsiteX12978" fmla="*/ 4629879 w 8191242"/>
              <a:gd name="connsiteY12978" fmla="*/ 387241 h 5359243"/>
              <a:gd name="connsiteX12979" fmla="*/ 4693213 w 8191242"/>
              <a:gd name="connsiteY12979" fmla="*/ 374656 h 5359243"/>
              <a:gd name="connsiteX12980" fmla="*/ 3258331 w 8191242"/>
              <a:gd name="connsiteY12980" fmla="*/ 371873 h 5359243"/>
              <a:gd name="connsiteX12981" fmla="*/ 3299268 w 8191242"/>
              <a:gd name="connsiteY12981" fmla="*/ 379496 h 5359243"/>
              <a:gd name="connsiteX12982" fmla="*/ 3266467 w 8191242"/>
              <a:gd name="connsiteY12982" fmla="*/ 387241 h 5359243"/>
              <a:gd name="connsiteX12983" fmla="*/ 4702263 w 8191242"/>
              <a:gd name="connsiteY12983" fmla="*/ 371752 h 5359243"/>
              <a:gd name="connsiteX12984" fmla="*/ 4705669 w 8191242"/>
              <a:gd name="connsiteY12984" fmla="*/ 371841 h 5359243"/>
              <a:gd name="connsiteX12985" fmla="*/ 4699916 w 8191242"/>
              <a:gd name="connsiteY12985" fmla="*/ 373141 h 5359243"/>
              <a:gd name="connsiteX12986" fmla="*/ 4290598 w 8191242"/>
              <a:gd name="connsiteY12986" fmla="*/ 371752 h 5359243"/>
              <a:gd name="connsiteX12987" fmla="*/ 4290598 w 8191242"/>
              <a:gd name="connsiteY12987" fmla="*/ 394986 h 5359243"/>
              <a:gd name="connsiteX12988" fmla="*/ 4267364 w 8191242"/>
              <a:gd name="connsiteY12988" fmla="*/ 394986 h 5359243"/>
              <a:gd name="connsiteX12989" fmla="*/ 4275108 w 8191242"/>
              <a:gd name="connsiteY12989" fmla="*/ 379496 h 5359243"/>
              <a:gd name="connsiteX12990" fmla="*/ 4290598 w 8191242"/>
              <a:gd name="connsiteY12990" fmla="*/ 371752 h 5359243"/>
              <a:gd name="connsiteX12991" fmla="*/ 3258267 w 8191242"/>
              <a:gd name="connsiteY12991" fmla="*/ 371752 h 5359243"/>
              <a:gd name="connsiteX12992" fmla="*/ 3258331 w 8191242"/>
              <a:gd name="connsiteY12992" fmla="*/ 371873 h 5359243"/>
              <a:gd name="connsiteX12993" fmla="*/ 3258071 w 8191242"/>
              <a:gd name="connsiteY12993" fmla="*/ 371825 h 5359243"/>
              <a:gd name="connsiteX12994" fmla="*/ 3254423 w 8191242"/>
              <a:gd name="connsiteY12994" fmla="*/ 371146 h 5359243"/>
              <a:gd name="connsiteX12995" fmla="*/ 3258071 w 8191242"/>
              <a:gd name="connsiteY12995" fmla="*/ 371825 h 5359243"/>
              <a:gd name="connsiteX12996" fmla="*/ 3225466 w 8191242"/>
              <a:gd name="connsiteY12996" fmla="*/ 384336 h 5359243"/>
              <a:gd name="connsiteX12997" fmla="*/ 3192664 w 8191242"/>
              <a:gd name="connsiteY12997" fmla="*/ 402731 h 5359243"/>
              <a:gd name="connsiteX12998" fmla="*/ 3225466 w 8191242"/>
              <a:gd name="connsiteY12998" fmla="*/ 402731 h 5359243"/>
              <a:gd name="connsiteX12999" fmla="*/ 3176262 w 8191242"/>
              <a:gd name="connsiteY12999" fmla="*/ 425965 h 5359243"/>
              <a:gd name="connsiteX13000" fmla="*/ 3184463 w 8191242"/>
              <a:gd name="connsiteY13000" fmla="*/ 402731 h 5359243"/>
              <a:gd name="connsiteX13001" fmla="*/ 3159863 w 8191242"/>
              <a:gd name="connsiteY13001" fmla="*/ 402731 h 5359243"/>
              <a:gd name="connsiteX13002" fmla="*/ 3254423 w 8191242"/>
              <a:gd name="connsiteY13002" fmla="*/ 371146 h 5359243"/>
              <a:gd name="connsiteX13003" fmla="*/ 5721323 w 8191242"/>
              <a:gd name="connsiteY13003" fmla="*/ 370660 h 5359243"/>
              <a:gd name="connsiteX13004" fmla="*/ 5727253 w 8191242"/>
              <a:gd name="connsiteY13004" fmla="*/ 371749 h 5359243"/>
              <a:gd name="connsiteX13005" fmla="*/ 5711763 w 8191242"/>
              <a:gd name="connsiteY13005" fmla="*/ 402728 h 5359243"/>
              <a:gd name="connsiteX13006" fmla="*/ 5696273 w 8191242"/>
              <a:gd name="connsiteY13006" fmla="*/ 371749 h 5359243"/>
              <a:gd name="connsiteX13007" fmla="*/ 5721323 w 8191242"/>
              <a:gd name="connsiteY13007" fmla="*/ 370660 h 5359243"/>
              <a:gd name="connsiteX13008" fmla="*/ 4817355 w 8191242"/>
              <a:gd name="connsiteY13008" fmla="*/ 367879 h 5359243"/>
              <a:gd name="connsiteX13009" fmla="*/ 4840478 w 8191242"/>
              <a:gd name="connsiteY13009" fmla="*/ 371752 h 5359243"/>
              <a:gd name="connsiteX13010" fmla="*/ 4760050 w 8191242"/>
              <a:gd name="connsiteY13010" fmla="*/ 394986 h 5359243"/>
              <a:gd name="connsiteX13011" fmla="*/ 4768092 w 8191242"/>
              <a:gd name="connsiteY13011" fmla="*/ 410475 h 5359243"/>
              <a:gd name="connsiteX13012" fmla="*/ 4792222 w 8191242"/>
              <a:gd name="connsiteY13012" fmla="*/ 402731 h 5359243"/>
              <a:gd name="connsiteX13013" fmla="*/ 4735923 w 8191242"/>
              <a:gd name="connsiteY13013" fmla="*/ 418219 h 5359243"/>
              <a:gd name="connsiteX13014" fmla="*/ 4760050 w 8191242"/>
              <a:gd name="connsiteY13014" fmla="*/ 418219 h 5359243"/>
              <a:gd name="connsiteX13015" fmla="*/ 4752008 w 8191242"/>
              <a:gd name="connsiteY13015" fmla="*/ 394986 h 5359243"/>
              <a:gd name="connsiteX13016" fmla="*/ 4735923 w 8191242"/>
              <a:gd name="connsiteY13016" fmla="*/ 402731 h 5359243"/>
              <a:gd name="connsiteX13017" fmla="*/ 4817355 w 8191242"/>
              <a:gd name="connsiteY13017" fmla="*/ 367879 h 5359243"/>
              <a:gd name="connsiteX13018" fmla="*/ 6040980 w 8191242"/>
              <a:gd name="connsiteY13018" fmla="*/ 361319 h 5359243"/>
              <a:gd name="connsiteX13019" fmla="*/ 6040914 w 8191242"/>
              <a:gd name="connsiteY13019" fmla="*/ 361855 h 5359243"/>
              <a:gd name="connsiteX13020" fmla="*/ 6040694 w 8191242"/>
              <a:gd name="connsiteY13020" fmla="*/ 361338 h 5359243"/>
              <a:gd name="connsiteX13021" fmla="*/ 4935050 w 8191242"/>
              <a:gd name="connsiteY13021" fmla="*/ 358488 h 5359243"/>
              <a:gd name="connsiteX13022" fmla="*/ 4945034 w 8191242"/>
              <a:gd name="connsiteY13022" fmla="*/ 370202 h 5359243"/>
              <a:gd name="connsiteX13023" fmla="*/ 4927995 w 8191242"/>
              <a:gd name="connsiteY13023" fmla="*/ 370202 h 5359243"/>
              <a:gd name="connsiteX13024" fmla="*/ 4919475 w 8191242"/>
              <a:gd name="connsiteY13024" fmla="*/ 387241 h 5359243"/>
              <a:gd name="connsiteX13025" fmla="*/ 4922671 w 8191242"/>
              <a:gd name="connsiteY13025" fmla="*/ 359552 h 5359243"/>
              <a:gd name="connsiteX13026" fmla="*/ 4935050 w 8191242"/>
              <a:gd name="connsiteY13026" fmla="*/ 358488 h 5359243"/>
              <a:gd name="connsiteX13027" fmla="*/ 4878849 w 8191242"/>
              <a:gd name="connsiteY13027" fmla="*/ 356262 h 5359243"/>
              <a:gd name="connsiteX13028" fmla="*/ 4886947 w 8191242"/>
              <a:gd name="connsiteY13028" fmla="*/ 379496 h 5359243"/>
              <a:gd name="connsiteX13029" fmla="*/ 4870752 w 8191242"/>
              <a:gd name="connsiteY13029" fmla="*/ 394986 h 5359243"/>
              <a:gd name="connsiteX13030" fmla="*/ 4862656 w 8191242"/>
              <a:gd name="connsiteY13030" fmla="*/ 379496 h 5359243"/>
              <a:gd name="connsiteX13031" fmla="*/ 4805977 w 8191242"/>
              <a:gd name="connsiteY13031" fmla="*/ 410475 h 5359243"/>
              <a:gd name="connsiteX13032" fmla="*/ 4878849 w 8191242"/>
              <a:gd name="connsiteY13032" fmla="*/ 356262 h 5359243"/>
              <a:gd name="connsiteX13033" fmla="*/ 4774646 w 8191242"/>
              <a:gd name="connsiteY13033" fmla="*/ 356262 h 5359243"/>
              <a:gd name="connsiteX13034" fmla="*/ 4738455 w 8191242"/>
              <a:gd name="connsiteY13034" fmla="*/ 372720 h 5359243"/>
              <a:gd name="connsiteX13035" fmla="*/ 4705669 w 8191242"/>
              <a:gd name="connsiteY13035" fmla="*/ 371841 h 5359243"/>
              <a:gd name="connsiteX13036" fmla="*/ 4976011 w 8191242"/>
              <a:gd name="connsiteY13036" fmla="*/ 345611 h 5359243"/>
              <a:gd name="connsiteX13037" fmla="*/ 4968266 w 8191242"/>
              <a:gd name="connsiteY13037" fmla="*/ 371752 h 5359243"/>
              <a:gd name="connsiteX13038" fmla="*/ 4945032 w 8191242"/>
              <a:gd name="connsiteY13038" fmla="*/ 363038 h 5359243"/>
              <a:gd name="connsiteX13039" fmla="*/ 4976011 w 8191242"/>
              <a:gd name="connsiteY13039" fmla="*/ 345611 h 5359243"/>
              <a:gd name="connsiteX13040" fmla="*/ 3322505 w 8191242"/>
              <a:gd name="connsiteY13040" fmla="*/ 344643 h 5359243"/>
              <a:gd name="connsiteX13041" fmla="*/ 3276036 w 8191242"/>
              <a:gd name="connsiteY13041" fmla="*/ 362716 h 5359243"/>
              <a:gd name="connsiteX13042" fmla="*/ 3322505 w 8191242"/>
              <a:gd name="connsiteY13042" fmla="*/ 344643 h 5359243"/>
              <a:gd name="connsiteX13043" fmla="*/ 5007424 w 8191242"/>
              <a:gd name="connsiteY13043" fmla="*/ 340218 h 5359243"/>
              <a:gd name="connsiteX13044" fmla="*/ 5009202 w 8191242"/>
              <a:gd name="connsiteY13044" fmla="*/ 347227 h 5359243"/>
              <a:gd name="connsiteX13045" fmla="*/ 5002978 w 8191242"/>
              <a:gd name="connsiteY13045" fmla="*/ 343138 h 5359243"/>
              <a:gd name="connsiteX13046" fmla="*/ 5006436 w 8191242"/>
              <a:gd name="connsiteY13046" fmla="*/ 336326 h 5359243"/>
              <a:gd name="connsiteX13047" fmla="*/ 5009202 w 8191242"/>
              <a:gd name="connsiteY13047" fmla="*/ 339050 h 5359243"/>
              <a:gd name="connsiteX13048" fmla="*/ 5007424 w 8191242"/>
              <a:gd name="connsiteY13048" fmla="*/ 340218 h 5359243"/>
              <a:gd name="connsiteX13049" fmla="*/ 3861640 w 8191242"/>
              <a:gd name="connsiteY13049" fmla="*/ 334320 h 5359243"/>
              <a:gd name="connsiteX13050" fmla="*/ 3872383 w 8191242"/>
              <a:gd name="connsiteY13050" fmla="*/ 345712 h 5359243"/>
              <a:gd name="connsiteX13051" fmla="*/ 3241526 w 8191242"/>
              <a:gd name="connsiteY13051" fmla="*/ 546007 h 5359243"/>
              <a:gd name="connsiteX13052" fmla="*/ 3273878 w 8191242"/>
              <a:gd name="connsiteY13052" fmla="*/ 529983 h 5359243"/>
              <a:gd name="connsiteX13053" fmla="*/ 3508428 w 8191242"/>
              <a:gd name="connsiteY13053" fmla="*/ 449865 h 5359243"/>
              <a:gd name="connsiteX13054" fmla="*/ 3840031 w 8191242"/>
              <a:gd name="connsiteY13054" fmla="*/ 353722 h 5359243"/>
              <a:gd name="connsiteX13055" fmla="*/ 3840031 w 8191242"/>
              <a:gd name="connsiteY13055" fmla="*/ 337699 h 5359243"/>
              <a:gd name="connsiteX13056" fmla="*/ 3861640 w 8191242"/>
              <a:gd name="connsiteY13056" fmla="*/ 334320 h 5359243"/>
              <a:gd name="connsiteX13057" fmla="*/ 6033169 w 8191242"/>
              <a:gd name="connsiteY13057" fmla="*/ 330015 h 5359243"/>
              <a:gd name="connsiteX13058" fmla="*/ 6056403 w 8191242"/>
              <a:gd name="connsiteY13058" fmla="*/ 353893 h 5359243"/>
              <a:gd name="connsiteX13059" fmla="*/ 6047690 w 8191242"/>
              <a:gd name="connsiteY13059" fmla="*/ 360860 h 5359243"/>
              <a:gd name="connsiteX13060" fmla="*/ 6040980 w 8191242"/>
              <a:gd name="connsiteY13060" fmla="*/ 361319 h 5359243"/>
              <a:gd name="connsiteX13061" fmla="*/ 6042851 w 8191242"/>
              <a:gd name="connsiteY13061" fmla="*/ 345934 h 5359243"/>
              <a:gd name="connsiteX13062" fmla="*/ 6033169 w 8191242"/>
              <a:gd name="connsiteY13062" fmla="*/ 330015 h 5359243"/>
              <a:gd name="connsiteX13063" fmla="*/ 4387409 w 8191242"/>
              <a:gd name="connsiteY13063" fmla="*/ 329154 h 5359243"/>
              <a:gd name="connsiteX13064" fmla="*/ 4402899 w 8191242"/>
              <a:gd name="connsiteY13064" fmla="*/ 355293 h 5359243"/>
              <a:gd name="connsiteX13065" fmla="*/ 4387409 w 8191242"/>
              <a:gd name="connsiteY13065" fmla="*/ 364006 h 5359243"/>
              <a:gd name="connsiteX13066" fmla="*/ 4395153 w 8191242"/>
              <a:gd name="connsiteY13066" fmla="*/ 346580 h 5359243"/>
              <a:gd name="connsiteX13067" fmla="*/ 4379664 w 8191242"/>
              <a:gd name="connsiteY13067" fmla="*/ 346580 h 5359243"/>
              <a:gd name="connsiteX13068" fmla="*/ 4387409 w 8191242"/>
              <a:gd name="connsiteY13068" fmla="*/ 329154 h 5359243"/>
              <a:gd name="connsiteX13069" fmla="*/ 4994681 w 8191242"/>
              <a:gd name="connsiteY13069" fmla="*/ 326532 h 5359243"/>
              <a:gd name="connsiteX13070" fmla="*/ 5000904 w 8191242"/>
              <a:gd name="connsiteY13070" fmla="*/ 330876 h 5359243"/>
              <a:gd name="connsiteX13071" fmla="*/ 4984309 w 8191242"/>
              <a:gd name="connsiteY13071" fmla="*/ 347227 h 5359243"/>
              <a:gd name="connsiteX13072" fmla="*/ 5000904 w 8191242"/>
              <a:gd name="connsiteY13072" fmla="*/ 355401 h 5359243"/>
              <a:gd name="connsiteX13073" fmla="*/ 4976011 w 8191242"/>
              <a:gd name="connsiteY13073" fmla="*/ 347227 h 5359243"/>
              <a:gd name="connsiteX13074" fmla="*/ 4994681 w 8191242"/>
              <a:gd name="connsiteY13074" fmla="*/ 326532 h 5359243"/>
              <a:gd name="connsiteX13075" fmla="*/ 3909533 w 8191242"/>
              <a:gd name="connsiteY13075" fmla="*/ 321772 h 5359243"/>
              <a:gd name="connsiteX13076" fmla="*/ 3918852 w 8191242"/>
              <a:gd name="connsiteY13076" fmla="*/ 329154 h 5359243"/>
              <a:gd name="connsiteX13077" fmla="*/ 3880128 w 8191242"/>
              <a:gd name="connsiteY13077" fmla="*/ 344643 h 5359243"/>
              <a:gd name="connsiteX13078" fmla="*/ 3896586 w 8191242"/>
              <a:gd name="connsiteY13078" fmla="*/ 322377 h 5359243"/>
              <a:gd name="connsiteX13079" fmla="*/ 3909533 w 8191242"/>
              <a:gd name="connsiteY13079" fmla="*/ 321772 h 5359243"/>
              <a:gd name="connsiteX13080" fmla="*/ 4945034 w 8191242"/>
              <a:gd name="connsiteY13080" fmla="*/ 321409 h 5359243"/>
              <a:gd name="connsiteX13081" fmla="*/ 4894692 w 8191242"/>
              <a:gd name="connsiteY13081" fmla="*/ 344643 h 5359243"/>
              <a:gd name="connsiteX13082" fmla="*/ 4945034 w 8191242"/>
              <a:gd name="connsiteY13082" fmla="*/ 321409 h 5359243"/>
              <a:gd name="connsiteX13083" fmla="*/ 4846931 w 8191242"/>
              <a:gd name="connsiteY13083" fmla="*/ 321409 h 5359243"/>
              <a:gd name="connsiteX13084" fmla="*/ 4821760 w 8191242"/>
              <a:gd name="connsiteY13084" fmla="*/ 336899 h 5359243"/>
              <a:gd name="connsiteX13085" fmla="*/ 4846931 w 8191242"/>
              <a:gd name="connsiteY13085" fmla="*/ 321409 h 5359243"/>
              <a:gd name="connsiteX13086" fmla="*/ 4429038 w 8191242"/>
              <a:gd name="connsiteY13086" fmla="*/ 321409 h 5359243"/>
              <a:gd name="connsiteX13087" fmla="*/ 4420324 w 8191242"/>
              <a:gd name="connsiteY13087" fmla="*/ 356262 h 5359243"/>
              <a:gd name="connsiteX13088" fmla="*/ 4402899 w 8191242"/>
              <a:gd name="connsiteY13088" fmla="*/ 330122 h 5359243"/>
              <a:gd name="connsiteX13089" fmla="*/ 4429038 w 8191242"/>
              <a:gd name="connsiteY13089" fmla="*/ 321409 h 5359243"/>
              <a:gd name="connsiteX13090" fmla="*/ 5999907 w 8191242"/>
              <a:gd name="connsiteY13090" fmla="*/ 316923 h 5359243"/>
              <a:gd name="connsiteX13091" fmla="*/ 6004732 w 8191242"/>
              <a:gd name="connsiteY13091" fmla="*/ 318323 h 5359243"/>
              <a:gd name="connsiteX13092" fmla="*/ 6025424 w 8191242"/>
              <a:gd name="connsiteY13092" fmla="*/ 369814 h 5359243"/>
              <a:gd name="connsiteX13093" fmla="*/ 6035228 w 8191242"/>
              <a:gd name="connsiteY13093" fmla="*/ 348546 h 5359243"/>
              <a:gd name="connsiteX13094" fmla="*/ 6040694 w 8191242"/>
              <a:gd name="connsiteY13094" fmla="*/ 361338 h 5359243"/>
              <a:gd name="connsiteX13095" fmla="*/ 6033169 w 8191242"/>
              <a:gd name="connsiteY13095" fmla="*/ 361855 h 5359243"/>
              <a:gd name="connsiteX13096" fmla="*/ 6040914 w 8191242"/>
              <a:gd name="connsiteY13096" fmla="*/ 401655 h 5359243"/>
              <a:gd name="connsiteX13097" fmla="*/ 6017680 w 8191242"/>
              <a:gd name="connsiteY13097" fmla="*/ 377774 h 5359243"/>
              <a:gd name="connsiteX13098" fmla="*/ 6017680 w 8191242"/>
              <a:gd name="connsiteY13098" fmla="*/ 353893 h 5359243"/>
              <a:gd name="connsiteX13099" fmla="*/ 6009935 w 8191242"/>
              <a:gd name="connsiteY13099" fmla="*/ 369814 h 5359243"/>
              <a:gd name="connsiteX13100" fmla="*/ 6002190 w 8191242"/>
              <a:gd name="connsiteY13100" fmla="*/ 361855 h 5359243"/>
              <a:gd name="connsiteX13101" fmla="*/ 5994445 w 8191242"/>
              <a:gd name="connsiteY13101" fmla="*/ 322056 h 5359243"/>
              <a:gd name="connsiteX13102" fmla="*/ 5999907 w 8191242"/>
              <a:gd name="connsiteY13102" fmla="*/ 316923 h 5359243"/>
              <a:gd name="connsiteX13103" fmla="*/ 6367921 w 8191242"/>
              <a:gd name="connsiteY13103" fmla="*/ 316084 h 5359243"/>
              <a:gd name="connsiteX13104" fmla="*/ 6381686 w 8191242"/>
              <a:gd name="connsiteY13104" fmla="*/ 329154 h 5359243"/>
              <a:gd name="connsiteX13105" fmla="*/ 6331344 w 8191242"/>
              <a:gd name="connsiteY13105" fmla="*/ 329154 h 5359243"/>
              <a:gd name="connsiteX13106" fmla="*/ 6367921 w 8191242"/>
              <a:gd name="connsiteY13106" fmla="*/ 316084 h 5359243"/>
              <a:gd name="connsiteX13107" fmla="*/ 6056406 w 8191242"/>
              <a:gd name="connsiteY13107" fmla="*/ 313664 h 5359243"/>
              <a:gd name="connsiteX13108" fmla="*/ 6056406 w 8191242"/>
              <a:gd name="connsiteY13108" fmla="*/ 379496 h 5359243"/>
              <a:gd name="connsiteX13109" fmla="*/ 6064150 w 8191242"/>
              <a:gd name="connsiteY13109" fmla="*/ 338350 h 5359243"/>
              <a:gd name="connsiteX13110" fmla="*/ 6048661 w 8191242"/>
              <a:gd name="connsiteY13110" fmla="*/ 338350 h 5359243"/>
              <a:gd name="connsiteX13111" fmla="*/ 6056406 w 8191242"/>
              <a:gd name="connsiteY13111" fmla="*/ 313664 h 5359243"/>
              <a:gd name="connsiteX13112" fmla="*/ 3434803 w 8191242"/>
              <a:gd name="connsiteY13112" fmla="*/ 306403 h 5359243"/>
              <a:gd name="connsiteX13113" fmla="*/ 3418667 w 8191242"/>
              <a:gd name="connsiteY13113" fmla="*/ 347549 h 5359243"/>
              <a:gd name="connsiteX13114" fmla="*/ 3370262 w 8191242"/>
              <a:gd name="connsiteY13114" fmla="*/ 364006 h 5359243"/>
              <a:gd name="connsiteX13115" fmla="*/ 3378329 w 8191242"/>
              <a:gd name="connsiteY13115" fmla="*/ 347549 h 5359243"/>
              <a:gd name="connsiteX13116" fmla="*/ 3337993 w 8191242"/>
              <a:gd name="connsiteY13116" fmla="*/ 347549 h 5359243"/>
              <a:gd name="connsiteX13117" fmla="*/ 3434803 w 8191242"/>
              <a:gd name="connsiteY13117" fmla="*/ 306403 h 5359243"/>
              <a:gd name="connsiteX13118" fmla="*/ 6443642 w 8191242"/>
              <a:gd name="connsiteY13118" fmla="*/ 305920 h 5359243"/>
              <a:gd name="connsiteX13119" fmla="*/ 6451386 w 8191242"/>
              <a:gd name="connsiteY13119" fmla="*/ 329154 h 5359243"/>
              <a:gd name="connsiteX13120" fmla="*/ 6381683 w 8191242"/>
              <a:gd name="connsiteY13120" fmla="*/ 321409 h 5359243"/>
              <a:gd name="connsiteX13121" fmla="*/ 6443642 w 8191242"/>
              <a:gd name="connsiteY13121" fmla="*/ 305920 h 5359243"/>
              <a:gd name="connsiteX13122" fmla="*/ 6477721 w 8191242"/>
              <a:gd name="connsiteY13122" fmla="*/ 298175 h 5359243"/>
              <a:gd name="connsiteX13123" fmla="*/ 6443642 w 8191242"/>
              <a:gd name="connsiteY13123" fmla="*/ 305920 h 5359243"/>
              <a:gd name="connsiteX13124" fmla="*/ 6477721 w 8191242"/>
              <a:gd name="connsiteY13124" fmla="*/ 298175 h 5359243"/>
              <a:gd name="connsiteX13125" fmla="*/ 5009202 w 8191242"/>
              <a:gd name="connsiteY13125" fmla="*/ 298175 h 5359243"/>
              <a:gd name="connsiteX13126" fmla="*/ 5000904 w 8191242"/>
              <a:gd name="connsiteY13126" fmla="*/ 314525 h 5359243"/>
              <a:gd name="connsiteX13127" fmla="*/ 5034097 w 8191242"/>
              <a:gd name="connsiteY13127" fmla="*/ 314525 h 5359243"/>
              <a:gd name="connsiteX13128" fmla="*/ 5034097 w 8191242"/>
              <a:gd name="connsiteY13128" fmla="*/ 347227 h 5359243"/>
              <a:gd name="connsiteX13129" fmla="*/ 5025799 w 8191242"/>
              <a:gd name="connsiteY13129" fmla="*/ 330876 h 5359243"/>
              <a:gd name="connsiteX13130" fmla="*/ 5009202 w 8191242"/>
              <a:gd name="connsiteY13130" fmla="*/ 322699 h 5359243"/>
              <a:gd name="connsiteX13131" fmla="*/ 5006092 w 8191242"/>
              <a:gd name="connsiteY13131" fmla="*/ 334962 h 5359243"/>
              <a:gd name="connsiteX13132" fmla="*/ 5006436 w 8191242"/>
              <a:gd name="connsiteY13132" fmla="*/ 336326 h 5359243"/>
              <a:gd name="connsiteX13133" fmla="*/ 5000904 w 8191242"/>
              <a:gd name="connsiteY13133" fmla="*/ 330876 h 5359243"/>
              <a:gd name="connsiteX13134" fmla="*/ 4992605 w 8191242"/>
              <a:gd name="connsiteY13134" fmla="*/ 306349 h 5359243"/>
              <a:gd name="connsiteX13135" fmla="*/ 5009202 w 8191242"/>
              <a:gd name="connsiteY13135" fmla="*/ 298175 h 5359243"/>
              <a:gd name="connsiteX13136" fmla="*/ 4491961 w 8191242"/>
              <a:gd name="connsiteY13136" fmla="*/ 298175 h 5359243"/>
              <a:gd name="connsiteX13137" fmla="*/ 4499707 w 8191242"/>
              <a:gd name="connsiteY13137" fmla="*/ 329154 h 5359243"/>
              <a:gd name="connsiteX13138" fmla="*/ 4484217 w 8191242"/>
              <a:gd name="connsiteY13138" fmla="*/ 313664 h 5359243"/>
              <a:gd name="connsiteX13139" fmla="*/ 4491961 w 8191242"/>
              <a:gd name="connsiteY13139" fmla="*/ 298175 h 5359243"/>
              <a:gd name="connsiteX13140" fmla="*/ 6517218 w 8191242"/>
              <a:gd name="connsiteY13140" fmla="*/ 290430 h 5359243"/>
              <a:gd name="connsiteX13141" fmla="*/ 6493984 w 8191242"/>
              <a:gd name="connsiteY13141" fmla="*/ 321409 h 5359243"/>
              <a:gd name="connsiteX13142" fmla="*/ 6517218 w 8191242"/>
              <a:gd name="connsiteY13142" fmla="*/ 290430 h 5359243"/>
              <a:gd name="connsiteX13143" fmla="*/ 6517218 w 8191242"/>
              <a:gd name="connsiteY13143" fmla="*/ 290430 h 5359243"/>
              <a:gd name="connsiteX13144" fmla="*/ 6575305 w 8191242"/>
              <a:gd name="connsiteY13144" fmla="*/ 290430 h 5359243"/>
              <a:gd name="connsiteX13145" fmla="*/ 6525516 w 8191242"/>
              <a:gd name="connsiteY13145" fmla="*/ 313664 h 5359243"/>
              <a:gd name="connsiteX13146" fmla="*/ 6517218 w 8191242"/>
              <a:gd name="connsiteY13146" fmla="*/ 290430 h 5359243"/>
              <a:gd name="connsiteX13147" fmla="*/ 4550051 w 8191242"/>
              <a:gd name="connsiteY13147" fmla="*/ 290430 h 5359243"/>
              <a:gd name="connsiteX13148" fmla="*/ 4550051 w 8191242"/>
              <a:gd name="connsiteY13148" fmla="*/ 313664 h 5359243"/>
              <a:gd name="connsiteX13149" fmla="*/ 4499709 w 8191242"/>
              <a:gd name="connsiteY13149" fmla="*/ 305920 h 5359243"/>
              <a:gd name="connsiteX13150" fmla="*/ 4550051 w 8191242"/>
              <a:gd name="connsiteY13150" fmla="*/ 290430 h 5359243"/>
              <a:gd name="connsiteX13151" fmla="*/ 4015660 w 8191242"/>
              <a:gd name="connsiteY13151" fmla="*/ 290430 h 5359243"/>
              <a:gd name="connsiteX13152" fmla="*/ 3984681 w 8191242"/>
              <a:gd name="connsiteY13152" fmla="*/ 305920 h 5359243"/>
              <a:gd name="connsiteX13153" fmla="*/ 4015660 w 8191242"/>
              <a:gd name="connsiteY13153" fmla="*/ 290430 h 5359243"/>
              <a:gd name="connsiteX13154" fmla="*/ 6590794 w 8191242"/>
              <a:gd name="connsiteY13154" fmla="*/ 282685 h 5359243"/>
              <a:gd name="connsiteX13155" fmla="*/ 6590794 w 8191242"/>
              <a:gd name="connsiteY13155" fmla="*/ 298175 h 5359243"/>
              <a:gd name="connsiteX13156" fmla="*/ 6575305 w 8191242"/>
              <a:gd name="connsiteY13156" fmla="*/ 290430 h 5359243"/>
              <a:gd name="connsiteX13157" fmla="*/ 6590794 w 8191242"/>
              <a:gd name="connsiteY13157" fmla="*/ 282685 h 5359243"/>
              <a:gd name="connsiteX13158" fmla="*/ 5154140 w 8191242"/>
              <a:gd name="connsiteY13158" fmla="*/ 282685 h 5359243"/>
              <a:gd name="connsiteX13159" fmla="*/ 5065074 w 8191242"/>
              <a:gd name="connsiteY13159" fmla="*/ 329154 h 5359243"/>
              <a:gd name="connsiteX13160" fmla="*/ 5154140 w 8191242"/>
              <a:gd name="connsiteY13160" fmla="*/ 282685 h 5359243"/>
              <a:gd name="connsiteX13161" fmla="*/ 3523867 w 8191242"/>
              <a:gd name="connsiteY13161" fmla="*/ 282685 h 5359243"/>
              <a:gd name="connsiteX13162" fmla="*/ 3523867 w 8191242"/>
              <a:gd name="connsiteY13162" fmla="*/ 298175 h 5359243"/>
              <a:gd name="connsiteX13163" fmla="*/ 3539356 w 8191242"/>
              <a:gd name="connsiteY13163" fmla="*/ 298175 h 5359243"/>
              <a:gd name="connsiteX13164" fmla="*/ 3508377 w 8191242"/>
              <a:gd name="connsiteY13164" fmla="*/ 298175 h 5359243"/>
              <a:gd name="connsiteX13165" fmla="*/ 3461908 w 8191242"/>
              <a:gd name="connsiteY13165" fmla="*/ 329154 h 5359243"/>
              <a:gd name="connsiteX13166" fmla="*/ 3461908 w 8191242"/>
              <a:gd name="connsiteY13166" fmla="*/ 298175 h 5359243"/>
              <a:gd name="connsiteX13167" fmla="*/ 3477398 w 8191242"/>
              <a:gd name="connsiteY13167" fmla="*/ 321409 h 5359243"/>
              <a:gd name="connsiteX13168" fmla="*/ 3523867 w 8191242"/>
              <a:gd name="connsiteY13168" fmla="*/ 282685 h 5359243"/>
              <a:gd name="connsiteX13169" fmla="*/ 6354578 w 8191242"/>
              <a:gd name="connsiteY13169" fmla="*/ 255887 h 5359243"/>
              <a:gd name="connsiteX13170" fmla="*/ 6128782 w 8191242"/>
              <a:gd name="connsiteY13170" fmla="*/ 304197 h 5359243"/>
              <a:gd name="connsiteX13171" fmla="*/ 6120718 w 8191242"/>
              <a:gd name="connsiteY13171" fmla="*/ 288095 h 5359243"/>
              <a:gd name="connsiteX13172" fmla="*/ 6120718 w 8191242"/>
              <a:gd name="connsiteY13172" fmla="*/ 320301 h 5359243"/>
              <a:gd name="connsiteX13173" fmla="*/ 6144909 w 8191242"/>
              <a:gd name="connsiteY13173" fmla="*/ 320301 h 5359243"/>
              <a:gd name="connsiteX13174" fmla="*/ 6152973 w 8191242"/>
              <a:gd name="connsiteY13174" fmla="*/ 344458 h 5359243"/>
              <a:gd name="connsiteX13175" fmla="*/ 6136844 w 8191242"/>
              <a:gd name="connsiteY13175" fmla="*/ 336406 h 5359243"/>
              <a:gd name="connsiteX13176" fmla="*/ 6169102 w 8191242"/>
              <a:gd name="connsiteY13176" fmla="*/ 360563 h 5359243"/>
              <a:gd name="connsiteX13177" fmla="*/ 6161037 w 8191242"/>
              <a:gd name="connsiteY13177" fmla="*/ 376666 h 5359243"/>
              <a:gd name="connsiteX13178" fmla="*/ 6164264 w 8191242"/>
              <a:gd name="connsiteY13178" fmla="*/ 379886 h 5359243"/>
              <a:gd name="connsiteX13179" fmla="*/ 6161037 w 8191242"/>
              <a:gd name="connsiteY13179" fmla="*/ 384719 h 5359243"/>
              <a:gd name="connsiteX13180" fmla="*/ 6171118 w 8191242"/>
              <a:gd name="connsiteY13180" fmla="*/ 386731 h 5359243"/>
              <a:gd name="connsiteX13181" fmla="*/ 6185230 w 8191242"/>
              <a:gd name="connsiteY13181" fmla="*/ 400823 h 5359243"/>
              <a:gd name="connsiteX13182" fmla="*/ 6185230 w 8191242"/>
              <a:gd name="connsiteY13182" fmla="*/ 368614 h 5359243"/>
              <a:gd name="connsiteX13183" fmla="*/ 6193294 w 8191242"/>
              <a:gd name="connsiteY13183" fmla="*/ 392770 h 5359243"/>
              <a:gd name="connsiteX13184" fmla="*/ 6209423 w 8191242"/>
              <a:gd name="connsiteY13184" fmla="*/ 400823 h 5359243"/>
              <a:gd name="connsiteX13185" fmla="*/ 6241680 w 8191242"/>
              <a:gd name="connsiteY13185" fmla="*/ 392770 h 5359243"/>
              <a:gd name="connsiteX13186" fmla="*/ 6241680 w 8191242"/>
              <a:gd name="connsiteY13186" fmla="*/ 376666 h 5359243"/>
              <a:gd name="connsiteX13187" fmla="*/ 6217487 w 8191242"/>
              <a:gd name="connsiteY13187" fmla="*/ 360563 h 5359243"/>
              <a:gd name="connsiteX13188" fmla="*/ 6209423 w 8191242"/>
              <a:gd name="connsiteY13188" fmla="*/ 352510 h 5359243"/>
              <a:gd name="connsiteX13189" fmla="*/ 6209423 w 8191242"/>
              <a:gd name="connsiteY13189" fmla="*/ 392770 h 5359243"/>
              <a:gd name="connsiteX13190" fmla="*/ 6201359 w 8191242"/>
              <a:gd name="connsiteY13190" fmla="*/ 360563 h 5359243"/>
              <a:gd name="connsiteX13191" fmla="*/ 6185230 w 8191242"/>
              <a:gd name="connsiteY13191" fmla="*/ 384719 h 5359243"/>
              <a:gd name="connsiteX13192" fmla="*/ 6176158 w 8191242"/>
              <a:gd name="connsiteY13192" fmla="*/ 387739 h 5359243"/>
              <a:gd name="connsiteX13193" fmla="*/ 6171118 w 8191242"/>
              <a:gd name="connsiteY13193" fmla="*/ 386731 h 5359243"/>
              <a:gd name="connsiteX13194" fmla="*/ 6164264 w 8191242"/>
              <a:gd name="connsiteY13194" fmla="*/ 379886 h 5359243"/>
              <a:gd name="connsiteX13195" fmla="*/ 6169102 w 8191242"/>
              <a:gd name="connsiteY13195" fmla="*/ 372639 h 5359243"/>
              <a:gd name="connsiteX13196" fmla="*/ 6177166 w 8191242"/>
              <a:gd name="connsiteY13196" fmla="*/ 360563 h 5359243"/>
              <a:gd name="connsiteX13197" fmla="*/ 6152973 w 8191242"/>
              <a:gd name="connsiteY13197" fmla="*/ 352510 h 5359243"/>
              <a:gd name="connsiteX13198" fmla="*/ 6161037 w 8191242"/>
              <a:gd name="connsiteY13198" fmla="*/ 328354 h 5359243"/>
              <a:gd name="connsiteX13199" fmla="*/ 6177166 w 8191242"/>
              <a:gd name="connsiteY13199" fmla="*/ 352510 h 5359243"/>
              <a:gd name="connsiteX13200" fmla="*/ 6322321 w 8191242"/>
              <a:gd name="connsiteY13200" fmla="*/ 328354 h 5359243"/>
              <a:gd name="connsiteX13201" fmla="*/ 6314256 w 8191242"/>
              <a:gd name="connsiteY13201" fmla="*/ 344458 h 5359243"/>
              <a:gd name="connsiteX13202" fmla="*/ 6298128 w 8191242"/>
              <a:gd name="connsiteY13202" fmla="*/ 336406 h 5359243"/>
              <a:gd name="connsiteX13203" fmla="*/ 6338449 w 8191242"/>
              <a:gd name="connsiteY13203" fmla="*/ 384719 h 5359243"/>
              <a:gd name="connsiteX13204" fmla="*/ 6257809 w 8191242"/>
              <a:gd name="connsiteY13204" fmla="*/ 392770 h 5359243"/>
              <a:gd name="connsiteX13205" fmla="*/ 6064267 w 8191242"/>
              <a:gd name="connsiteY13205" fmla="*/ 433029 h 5359243"/>
              <a:gd name="connsiteX13206" fmla="*/ 6064267 w 8191242"/>
              <a:gd name="connsiteY13206" fmla="*/ 376666 h 5359243"/>
              <a:gd name="connsiteX13207" fmla="*/ 6080396 w 8191242"/>
              <a:gd name="connsiteY13207" fmla="*/ 384719 h 5359243"/>
              <a:gd name="connsiteX13208" fmla="*/ 6080396 w 8191242"/>
              <a:gd name="connsiteY13208" fmla="*/ 344458 h 5359243"/>
              <a:gd name="connsiteX13209" fmla="*/ 6120718 w 8191242"/>
              <a:gd name="connsiteY13209" fmla="*/ 336406 h 5359243"/>
              <a:gd name="connsiteX13210" fmla="*/ 6124265 w 8191242"/>
              <a:gd name="connsiteY13210" fmla="*/ 349866 h 5359243"/>
              <a:gd name="connsiteX13211" fmla="*/ 6127068 w 8191242"/>
              <a:gd name="connsiteY13211" fmla="*/ 357077 h 5359243"/>
              <a:gd name="connsiteX13212" fmla="*/ 6136844 w 8191242"/>
              <a:gd name="connsiteY13212" fmla="*/ 368614 h 5359243"/>
              <a:gd name="connsiteX13213" fmla="*/ 6112653 w 8191242"/>
              <a:gd name="connsiteY13213" fmla="*/ 312250 h 5359243"/>
              <a:gd name="connsiteX13214" fmla="*/ 6104589 w 8191242"/>
              <a:gd name="connsiteY13214" fmla="*/ 328354 h 5359243"/>
              <a:gd name="connsiteX13215" fmla="*/ 6088460 w 8191242"/>
              <a:gd name="connsiteY13215" fmla="*/ 320301 h 5359243"/>
              <a:gd name="connsiteX13216" fmla="*/ 6088460 w 8191242"/>
              <a:gd name="connsiteY13216" fmla="*/ 296148 h 5359243"/>
              <a:gd name="connsiteX13217" fmla="*/ 6112653 w 8191242"/>
              <a:gd name="connsiteY13217" fmla="*/ 304197 h 5359243"/>
              <a:gd name="connsiteX13218" fmla="*/ 6112653 w 8191242"/>
              <a:gd name="connsiteY13218" fmla="*/ 288095 h 5359243"/>
              <a:gd name="connsiteX13219" fmla="*/ 6072332 w 8191242"/>
              <a:gd name="connsiteY13219" fmla="*/ 312250 h 5359243"/>
              <a:gd name="connsiteX13220" fmla="*/ 6064267 w 8191242"/>
              <a:gd name="connsiteY13220" fmla="*/ 288095 h 5359243"/>
              <a:gd name="connsiteX13221" fmla="*/ 6048139 w 8191242"/>
              <a:gd name="connsiteY13221" fmla="*/ 304197 h 5359243"/>
              <a:gd name="connsiteX13222" fmla="*/ 6048139 w 8191242"/>
              <a:gd name="connsiteY13222" fmla="*/ 288095 h 5359243"/>
              <a:gd name="connsiteX13223" fmla="*/ 5951370 w 8191242"/>
              <a:gd name="connsiteY13223" fmla="*/ 312250 h 5359243"/>
              <a:gd name="connsiteX13224" fmla="*/ 5943306 w 8191242"/>
              <a:gd name="connsiteY13224" fmla="*/ 352510 h 5359243"/>
              <a:gd name="connsiteX13225" fmla="*/ 5927177 w 8191242"/>
              <a:gd name="connsiteY13225" fmla="*/ 336406 h 5359243"/>
              <a:gd name="connsiteX13226" fmla="*/ 5943306 w 8191242"/>
              <a:gd name="connsiteY13226" fmla="*/ 376666 h 5359243"/>
              <a:gd name="connsiteX13227" fmla="*/ 5958456 w 8191242"/>
              <a:gd name="connsiteY13227" fmla="*/ 369102 h 5359243"/>
              <a:gd name="connsiteX13228" fmla="*/ 5958569 w 8191242"/>
              <a:gd name="connsiteY13228" fmla="*/ 370917 h 5359243"/>
              <a:gd name="connsiteX13229" fmla="*/ 5956410 w 8191242"/>
              <a:gd name="connsiteY13229" fmla="*/ 376666 h 5359243"/>
              <a:gd name="connsiteX13230" fmla="*/ 5959434 w 8191242"/>
              <a:gd name="connsiteY13230" fmla="*/ 384719 h 5359243"/>
              <a:gd name="connsiteX13231" fmla="*/ 5958569 w 8191242"/>
              <a:gd name="connsiteY13231" fmla="*/ 370917 h 5359243"/>
              <a:gd name="connsiteX13232" fmla="*/ 5959434 w 8191242"/>
              <a:gd name="connsiteY13232" fmla="*/ 368614 h 5359243"/>
              <a:gd name="connsiteX13233" fmla="*/ 5958456 w 8191242"/>
              <a:gd name="connsiteY13233" fmla="*/ 369102 h 5359243"/>
              <a:gd name="connsiteX13234" fmla="*/ 5958427 w 8191242"/>
              <a:gd name="connsiteY13234" fmla="*/ 368614 h 5359243"/>
              <a:gd name="connsiteX13235" fmla="*/ 5951370 w 8191242"/>
              <a:gd name="connsiteY13235" fmla="*/ 352510 h 5359243"/>
              <a:gd name="connsiteX13236" fmla="*/ 5991689 w 8191242"/>
              <a:gd name="connsiteY13236" fmla="*/ 352510 h 5359243"/>
              <a:gd name="connsiteX13237" fmla="*/ 6007817 w 8191242"/>
              <a:gd name="connsiteY13237" fmla="*/ 400823 h 5359243"/>
              <a:gd name="connsiteX13238" fmla="*/ 5983624 w 8191242"/>
              <a:gd name="connsiteY13238" fmla="*/ 368614 h 5359243"/>
              <a:gd name="connsiteX13239" fmla="*/ 5991689 w 8191242"/>
              <a:gd name="connsiteY13239" fmla="*/ 400823 h 5359243"/>
              <a:gd name="connsiteX13240" fmla="*/ 5943306 w 8191242"/>
              <a:gd name="connsiteY13240" fmla="*/ 408875 h 5359243"/>
              <a:gd name="connsiteX13241" fmla="*/ 5967499 w 8191242"/>
              <a:gd name="connsiteY13241" fmla="*/ 449133 h 5359243"/>
              <a:gd name="connsiteX13242" fmla="*/ 5975563 w 8191242"/>
              <a:gd name="connsiteY13242" fmla="*/ 408875 h 5359243"/>
              <a:gd name="connsiteX13243" fmla="*/ 5975563 w 8191242"/>
              <a:gd name="connsiteY13243" fmla="*/ 433029 h 5359243"/>
              <a:gd name="connsiteX13244" fmla="*/ 5999753 w 8191242"/>
              <a:gd name="connsiteY13244" fmla="*/ 441081 h 5359243"/>
              <a:gd name="connsiteX13245" fmla="*/ 5999753 w 8191242"/>
              <a:gd name="connsiteY13245" fmla="*/ 433029 h 5359243"/>
              <a:gd name="connsiteX13246" fmla="*/ 6056203 w 8191242"/>
              <a:gd name="connsiteY13246" fmla="*/ 441081 h 5359243"/>
              <a:gd name="connsiteX13247" fmla="*/ 5959434 w 8191242"/>
              <a:gd name="connsiteY13247" fmla="*/ 457185 h 5359243"/>
              <a:gd name="connsiteX13248" fmla="*/ 5935241 w 8191242"/>
              <a:gd name="connsiteY13248" fmla="*/ 441081 h 5359243"/>
              <a:gd name="connsiteX13249" fmla="*/ 5911048 w 8191242"/>
              <a:gd name="connsiteY13249" fmla="*/ 360563 h 5359243"/>
              <a:gd name="connsiteX13250" fmla="*/ 5935241 w 8191242"/>
              <a:gd name="connsiteY13250" fmla="*/ 352510 h 5359243"/>
              <a:gd name="connsiteX13251" fmla="*/ 5919113 w 8191242"/>
              <a:gd name="connsiteY13251" fmla="*/ 360563 h 5359243"/>
              <a:gd name="connsiteX13252" fmla="*/ 5911048 w 8191242"/>
              <a:gd name="connsiteY13252" fmla="*/ 352510 h 5359243"/>
              <a:gd name="connsiteX13253" fmla="*/ 5911048 w 8191242"/>
              <a:gd name="connsiteY13253" fmla="*/ 328354 h 5359243"/>
              <a:gd name="connsiteX13254" fmla="*/ 5894920 w 8191242"/>
              <a:gd name="connsiteY13254" fmla="*/ 320301 h 5359243"/>
              <a:gd name="connsiteX13255" fmla="*/ 5911048 w 8191242"/>
              <a:gd name="connsiteY13255" fmla="*/ 352510 h 5359243"/>
              <a:gd name="connsiteX13256" fmla="*/ 5895793 w 8191242"/>
              <a:gd name="connsiteY13256" fmla="*/ 352510 h 5359243"/>
              <a:gd name="connsiteX13257" fmla="*/ 5896366 w 8191242"/>
              <a:gd name="connsiteY13257" fmla="*/ 355530 h 5359243"/>
              <a:gd name="connsiteX13258" fmla="*/ 5906008 w 8191242"/>
              <a:gd name="connsiteY13258" fmla="*/ 375659 h 5359243"/>
              <a:gd name="connsiteX13259" fmla="*/ 5911048 w 8191242"/>
              <a:gd name="connsiteY13259" fmla="*/ 392770 h 5359243"/>
              <a:gd name="connsiteX13260" fmla="*/ 5907823 w 8191242"/>
              <a:gd name="connsiteY13260" fmla="*/ 388745 h 5359243"/>
              <a:gd name="connsiteX13261" fmla="*/ 5902984 w 8191242"/>
              <a:gd name="connsiteY13261" fmla="*/ 376666 h 5359243"/>
              <a:gd name="connsiteX13262" fmla="*/ 5907016 w 8191242"/>
              <a:gd name="connsiteY13262" fmla="*/ 387739 h 5359243"/>
              <a:gd name="connsiteX13263" fmla="*/ 5907823 w 8191242"/>
              <a:gd name="connsiteY13263" fmla="*/ 388745 h 5359243"/>
              <a:gd name="connsiteX13264" fmla="*/ 5920213 w 8191242"/>
              <a:gd name="connsiteY13264" fmla="*/ 419671 h 5359243"/>
              <a:gd name="connsiteX13265" fmla="*/ 5920872 w 8191242"/>
              <a:gd name="connsiteY13265" fmla="*/ 419671 h 5359243"/>
              <a:gd name="connsiteX13266" fmla="*/ 5920398 w 8191242"/>
              <a:gd name="connsiteY13266" fmla="*/ 420137 h 5359243"/>
              <a:gd name="connsiteX13267" fmla="*/ 5935241 w 8191242"/>
              <a:gd name="connsiteY13267" fmla="*/ 457185 h 5359243"/>
              <a:gd name="connsiteX13268" fmla="*/ 5915080 w 8191242"/>
              <a:gd name="connsiteY13268" fmla="*/ 466245 h 5359243"/>
              <a:gd name="connsiteX13269" fmla="*/ 5896830 w 8191242"/>
              <a:gd name="connsiteY13269" fmla="*/ 458044 h 5359243"/>
              <a:gd name="connsiteX13270" fmla="*/ 5890204 w 8191242"/>
              <a:gd name="connsiteY13270" fmla="*/ 459068 h 5359243"/>
              <a:gd name="connsiteX13271" fmla="*/ 5864679 w 8191242"/>
              <a:gd name="connsiteY13271" fmla="*/ 469265 h 5359243"/>
              <a:gd name="connsiteX13272" fmla="*/ 5822341 w 8191242"/>
              <a:gd name="connsiteY13272" fmla="*/ 481341 h 5359243"/>
              <a:gd name="connsiteX13273" fmla="*/ 5814279 w 8191242"/>
              <a:gd name="connsiteY13273" fmla="*/ 457185 h 5359243"/>
              <a:gd name="connsiteX13274" fmla="*/ 5822341 w 8191242"/>
              <a:gd name="connsiteY13274" fmla="*/ 441081 h 5359243"/>
              <a:gd name="connsiteX13275" fmla="*/ 5822341 w 8191242"/>
              <a:gd name="connsiteY13275" fmla="*/ 473289 h 5359243"/>
              <a:gd name="connsiteX13276" fmla="*/ 5846534 w 8191242"/>
              <a:gd name="connsiteY13276" fmla="*/ 465238 h 5359243"/>
              <a:gd name="connsiteX13277" fmla="*/ 5838470 w 8191242"/>
              <a:gd name="connsiteY13277" fmla="*/ 449133 h 5359243"/>
              <a:gd name="connsiteX13278" fmla="*/ 5862663 w 8191242"/>
              <a:gd name="connsiteY13278" fmla="*/ 465238 h 5359243"/>
              <a:gd name="connsiteX13279" fmla="*/ 5870727 w 8191242"/>
              <a:gd name="connsiteY13279" fmla="*/ 441081 h 5359243"/>
              <a:gd name="connsiteX13280" fmla="*/ 5870727 w 8191242"/>
              <a:gd name="connsiteY13280" fmla="*/ 433029 h 5359243"/>
              <a:gd name="connsiteX13281" fmla="*/ 5846534 w 8191242"/>
              <a:gd name="connsiteY13281" fmla="*/ 352510 h 5359243"/>
              <a:gd name="connsiteX13282" fmla="*/ 5838470 w 8191242"/>
              <a:gd name="connsiteY13282" fmla="*/ 416927 h 5359243"/>
              <a:gd name="connsiteX13283" fmla="*/ 5846534 w 8191242"/>
              <a:gd name="connsiteY13283" fmla="*/ 433029 h 5359243"/>
              <a:gd name="connsiteX13284" fmla="*/ 5862663 w 8191242"/>
              <a:gd name="connsiteY13284" fmla="*/ 441081 h 5359243"/>
              <a:gd name="connsiteX13285" fmla="*/ 5854598 w 8191242"/>
              <a:gd name="connsiteY13285" fmla="*/ 457185 h 5359243"/>
              <a:gd name="connsiteX13286" fmla="*/ 5830405 w 8191242"/>
              <a:gd name="connsiteY13286" fmla="*/ 400823 h 5359243"/>
              <a:gd name="connsiteX13287" fmla="*/ 5824032 w 8191242"/>
              <a:gd name="connsiteY13287" fmla="*/ 410016 h 5359243"/>
              <a:gd name="connsiteX13288" fmla="*/ 5824061 w 8191242"/>
              <a:gd name="connsiteY13288" fmla="*/ 410475 h 5359243"/>
              <a:gd name="connsiteX13289" fmla="*/ 5823914 w 8191242"/>
              <a:gd name="connsiteY13289" fmla="*/ 410183 h 5359243"/>
              <a:gd name="connsiteX13290" fmla="*/ 5821334 w 8191242"/>
              <a:gd name="connsiteY13290" fmla="*/ 413907 h 5359243"/>
              <a:gd name="connsiteX13291" fmla="*/ 5830405 w 8191242"/>
              <a:gd name="connsiteY13291" fmla="*/ 433029 h 5359243"/>
              <a:gd name="connsiteX13292" fmla="*/ 5806214 w 8191242"/>
              <a:gd name="connsiteY13292" fmla="*/ 384719 h 5359243"/>
              <a:gd name="connsiteX13293" fmla="*/ 5799745 w 8191242"/>
              <a:gd name="connsiteY13293" fmla="*/ 393944 h 5359243"/>
              <a:gd name="connsiteX13294" fmla="*/ 5799809 w 8191242"/>
              <a:gd name="connsiteY13294" fmla="*/ 402433 h 5359243"/>
              <a:gd name="connsiteX13295" fmla="*/ 5798843 w 8191242"/>
              <a:gd name="connsiteY13295" fmla="*/ 401718 h 5359243"/>
              <a:gd name="connsiteX13296" fmla="*/ 5798150 w 8191242"/>
              <a:gd name="connsiteY13296" fmla="*/ 416927 h 5359243"/>
              <a:gd name="connsiteX13297" fmla="*/ 5782692 w 8191242"/>
              <a:gd name="connsiteY13297" fmla="*/ 416927 h 5359243"/>
              <a:gd name="connsiteX13298" fmla="*/ 5781607 w 8191242"/>
              <a:gd name="connsiteY13298" fmla="*/ 415742 h 5359243"/>
              <a:gd name="connsiteX13299" fmla="*/ 5774965 w 8191242"/>
              <a:gd name="connsiteY13299" fmla="*/ 396796 h 5359243"/>
              <a:gd name="connsiteX13300" fmla="*/ 5773957 w 8191242"/>
              <a:gd name="connsiteY13300" fmla="*/ 376666 h 5359243"/>
              <a:gd name="connsiteX13301" fmla="*/ 5773957 w 8191242"/>
              <a:gd name="connsiteY13301" fmla="*/ 400823 h 5359243"/>
              <a:gd name="connsiteX13302" fmla="*/ 5778997 w 8191242"/>
              <a:gd name="connsiteY13302" fmla="*/ 412899 h 5359243"/>
              <a:gd name="connsiteX13303" fmla="*/ 5781607 w 8191242"/>
              <a:gd name="connsiteY13303" fmla="*/ 415742 h 5359243"/>
              <a:gd name="connsiteX13304" fmla="*/ 5782021 w 8191242"/>
              <a:gd name="connsiteY13304" fmla="*/ 416927 h 5359243"/>
              <a:gd name="connsiteX13305" fmla="*/ 5782692 w 8191242"/>
              <a:gd name="connsiteY13305" fmla="*/ 416927 h 5359243"/>
              <a:gd name="connsiteX13306" fmla="*/ 5790086 w 8191242"/>
              <a:gd name="connsiteY13306" fmla="*/ 424979 h 5359243"/>
              <a:gd name="connsiteX13307" fmla="*/ 5757829 w 8191242"/>
              <a:gd name="connsiteY13307" fmla="*/ 433029 h 5359243"/>
              <a:gd name="connsiteX13308" fmla="*/ 5765893 w 8191242"/>
              <a:gd name="connsiteY13308" fmla="*/ 424979 h 5359243"/>
              <a:gd name="connsiteX13309" fmla="*/ 5748884 w 8191242"/>
              <a:gd name="connsiteY13309" fmla="*/ 418183 h 5359243"/>
              <a:gd name="connsiteX13310" fmla="*/ 5743432 w 8191242"/>
              <a:gd name="connsiteY13310" fmla="*/ 411119 h 5359243"/>
              <a:gd name="connsiteX13311" fmla="*/ 5750486 w 8191242"/>
              <a:gd name="connsiteY13311" fmla="*/ 441454 h 5359243"/>
              <a:gd name="connsiteX13312" fmla="*/ 5742742 w 8191242"/>
              <a:gd name="connsiteY13312" fmla="*/ 441454 h 5359243"/>
              <a:gd name="connsiteX13313" fmla="*/ 5727253 w 8191242"/>
              <a:gd name="connsiteY13313" fmla="*/ 425965 h 5359243"/>
              <a:gd name="connsiteX13314" fmla="*/ 5719507 w 8191242"/>
              <a:gd name="connsiteY13314" fmla="*/ 394986 h 5359243"/>
              <a:gd name="connsiteX13315" fmla="*/ 5742742 w 8191242"/>
              <a:gd name="connsiteY13315" fmla="*/ 364006 h 5359243"/>
              <a:gd name="connsiteX13316" fmla="*/ 5740808 w 8191242"/>
              <a:gd name="connsiteY13316" fmla="*/ 399825 h 5359243"/>
              <a:gd name="connsiteX13317" fmla="*/ 5742881 w 8191242"/>
              <a:gd name="connsiteY13317" fmla="*/ 408744 h 5359243"/>
              <a:gd name="connsiteX13318" fmla="*/ 5759846 w 8191242"/>
              <a:gd name="connsiteY13318" fmla="*/ 406860 h 5359243"/>
              <a:gd name="connsiteX13319" fmla="*/ 5765893 w 8191242"/>
              <a:gd name="connsiteY13319" fmla="*/ 392770 h 5359243"/>
              <a:gd name="connsiteX13320" fmla="*/ 5741700 w 8191242"/>
              <a:gd name="connsiteY13320" fmla="*/ 360563 h 5359243"/>
              <a:gd name="connsiteX13321" fmla="*/ 5757829 w 8191242"/>
              <a:gd name="connsiteY13321" fmla="*/ 336406 h 5359243"/>
              <a:gd name="connsiteX13322" fmla="*/ 5733636 w 8191242"/>
              <a:gd name="connsiteY13322" fmla="*/ 344458 h 5359243"/>
              <a:gd name="connsiteX13323" fmla="*/ 5693314 w 8191242"/>
              <a:gd name="connsiteY13323" fmla="*/ 344458 h 5359243"/>
              <a:gd name="connsiteX13324" fmla="*/ 5685250 w 8191242"/>
              <a:gd name="connsiteY13324" fmla="*/ 360563 h 5359243"/>
              <a:gd name="connsiteX13325" fmla="*/ 5661057 w 8191242"/>
              <a:gd name="connsiteY13325" fmla="*/ 360563 h 5359243"/>
              <a:gd name="connsiteX13326" fmla="*/ 5693314 w 8191242"/>
              <a:gd name="connsiteY13326" fmla="*/ 408875 h 5359243"/>
              <a:gd name="connsiteX13327" fmla="*/ 5701378 w 8191242"/>
              <a:gd name="connsiteY13327" fmla="*/ 457185 h 5359243"/>
              <a:gd name="connsiteX13328" fmla="*/ 5680211 w 8191242"/>
              <a:gd name="connsiteY13328" fmla="*/ 411895 h 5359243"/>
              <a:gd name="connsiteX13329" fmla="*/ 5669512 w 8191242"/>
              <a:gd name="connsiteY13329" fmla="*/ 391714 h 5359243"/>
              <a:gd name="connsiteX13330" fmla="*/ 5669121 w 8191242"/>
              <a:gd name="connsiteY13330" fmla="*/ 384719 h 5359243"/>
              <a:gd name="connsiteX13331" fmla="*/ 5665011 w 8191242"/>
              <a:gd name="connsiteY13331" fmla="*/ 383226 h 5359243"/>
              <a:gd name="connsiteX13332" fmla="*/ 5652995 w 8191242"/>
              <a:gd name="connsiteY13332" fmla="*/ 360563 h 5359243"/>
              <a:gd name="connsiteX13333" fmla="*/ 5652995 w 8191242"/>
              <a:gd name="connsiteY13333" fmla="*/ 376666 h 5359243"/>
              <a:gd name="connsiteX13334" fmla="*/ 5658034 w 8191242"/>
              <a:gd name="connsiteY13334" fmla="*/ 380692 h 5359243"/>
              <a:gd name="connsiteX13335" fmla="*/ 5665011 w 8191242"/>
              <a:gd name="connsiteY13335" fmla="*/ 383226 h 5359243"/>
              <a:gd name="connsiteX13336" fmla="*/ 5669512 w 8191242"/>
              <a:gd name="connsiteY13336" fmla="*/ 391714 h 5359243"/>
              <a:gd name="connsiteX13337" fmla="*/ 5670129 w 8191242"/>
              <a:gd name="connsiteY13337" fmla="*/ 402835 h 5359243"/>
              <a:gd name="connsiteX13338" fmla="*/ 5677185 w 8191242"/>
              <a:gd name="connsiteY13338" fmla="*/ 433029 h 5359243"/>
              <a:gd name="connsiteX13339" fmla="*/ 5669121 w 8191242"/>
              <a:gd name="connsiteY13339" fmla="*/ 433029 h 5359243"/>
              <a:gd name="connsiteX13340" fmla="*/ 5652995 w 8191242"/>
              <a:gd name="connsiteY13340" fmla="*/ 416927 h 5359243"/>
              <a:gd name="connsiteX13341" fmla="*/ 5669121 w 8191242"/>
              <a:gd name="connsiteY13341" fmla="*/ 449133 h 5359243"/>
              <a:gd name="connsiteX13342" fmla="*/ 5652995 w 8191242"/>
              <a:gd name="connsiteY13342" fmla="*/ 465238 h 5359243"/>
              <a:gd name="connsiteX13343" fmla="*/ 5640521 w 8191242"/>
              <a:gd name="connsiteY13343" fmla="*/ 441458 h 5359243"/>
              <a:gd name="connsiteX13344" fmla="*/ 5632023 w 8191242"/>
              <a:gd name="connsiteY13344" fmla="*/ 441185 h 5359243"/>
              <a:gd name="connsiteX13345" fmla="*/ 5632090 w 8191242"/>
              <a:gd name="connsiteY13345" fmla="*/ 440002 h 5359243"/>
              <a:gd name="connsiteX13346" fmla="*/ 5631607 w 8191242"/>
              <a:gd name="connsiteY13346" fmla="*/ 438281 h 5359243"/>
              <a:gd name="connsiteX13347" fmla="*/ 5636867 w 8191242"/>
              <a:gd name="connsiteY13347" fmla="*/ 433029 h 5359243"/>
              <a:gd name="connsiteX13348" fmla="*/ 5644931 w 8191242"/>
              <a:gd name="connsiteY13348" fmla="*/ 424979 h 5359243"/>
              <a:gd name="connsiteX13349" fmla="*/ 5628802 w 8191242"/>
              <a:gd name="connsiteY13349" fmla="*/ 400823 h 5359243"/>
              <a:gd name="connsiteX13350" fmla="*/ 5636867 w 8191242"/>
              <a:gd name="connsiteY13350" fmla="*/ 392770 h 5359243"/>
              <a:gd name="connsiteX13351" fmla="*/ 5652995 w 8191242"/>
              <a:gd name="connsiteY13351" fmla="*/ 408875 h 5359243"/>
              <a:gd name="connsiteX13352" fmla="*/ 5636867 w 8191242"/>
              <a:gd name="connsiteY13352" fmla="*/ 360563 h 5359243"/>
              <a:gd name="connsiteX13353" fmla="*/ 5628802 w 8191242"/>
              <a:gd name="connsiteY13353" fmla="*/ 360563 h 5359243"/>
              <a:gd name="connsiteX13354" fmla="*/ 5596545 w 8191242"/>
              <a:gd name="connsiteY13354" fmla="*/ 360563 h 5359243"/>
              <a:gd name="connsiteX13355" fmla="*/ 5596545 w 8191242"/>
              <a:gd name="connsiteY13355" fmla="*/ 376666 h 5359243"/>
              <a:gd name="connsiteX13356" fmla="*/ 5572352 w 8191242"/>
              <a:gd name="connsiteY13356" fmla="*/ 384719 h 5359243"/>
              <a:gd name="connsiteX13357" fmla="*/ 5499776 w 8191242"/>
              <a:gd name="connsiteY13357" fmla="*/ 392770 h 5359243"/>
              <a:gd name="connsiteX13358" fmla="*/ 5495744 w 8191242"/>
              <a:gd name="connsiteY13358" fmla="*/ 407868 h 5359243"/>
              <a:gd name="connsiteX13359" fmla="*/ 5492565 w 8191242"/>
              <a:gd name="connsiteY13359" fmla="*/ 415005 h 5359243"/>
              <a:gd name="connsiteX13360" fmla="*/ 5494463 w 8191242"/>
              <a:gd name="connsiteY13360" fmla="*/ 418703 h 5359243"/>
              <a:gd name="connsiteX13361" fmla="*/ 5499103 w 8191242"/>
              <a:gd name="connsiteY13361" fmla="*/ 427753 h 5359243"/>
              <a:gd name="connsiteX13362" fmla="*/ 5506830 w 8191242"/>
              <a:gd name="connsiteY13362" fmla="*/ 439068 h 5359243"/>
              <a:gd name="connsiteX13363" fmla="*/ 5515902 w 8191242"/>
              <a:gd name="connsiteY13363" fmla="*/ 473289 h 5359243"/>
              <a:gd name="connsiteX13364" fmla="*/ 5507838 w 8191242"/>
              <a:gd name="connsiteY13364" fmla="*/ 473289 h 5359243"/>
              <a:gd name="connsiteX13365" fmla="*/ 5499776 w 8191242"/>
              <a:gd name="connsiteY13365" fmla="*/ 481341 h 5359243"/>
              <a:gd name="connsiteX13366" fmla="*/ 5483648 w 8191242"/>
              <a:gd name="connsiteY13366" fmla="*/ 473289 h 5359243"/>
              <a:gd name="connsiteX13367" fmla="*/ 5467519 w 8191242"/>
              <a:gd name="connsiteY13367" fmla="*/ 497445 h 5359243"/>
              <a:gd name="connsiteX13368" fmla="*/ 5475583 w 8191242"/>
              <a:gd name="connsiteY13368" fmla="*/ 553810 h 5359243"/>
              <a:gd name="connsiteX13369" fmla="*/ 5483648 w 8191242"/>
              <a:gd name="connsiteY13369" fmla="*/ 497445 h 5359243"/>
              <a:gd name="connsiteX13370" fmla="*/ 5491712 w 8191242"/>
              <a:gd name="connsiteY13370" fmla="*/ 521602 h 5359243"/>
              <a:gd name="connsiteX13371" fmla="*/ 5499776 w 8191242"/>
              <a:gd name="connsiteY13371" fmla="*/ 497445 h 5359243"/>
              <a:gd name="connsiteX13372" fmla="*/ 5495744 w 8191242"/>
              <a:gd name="connsiteY13372" fmla="*/ 537707 h 5359243"/>
              <a:gd name="connsiteX13373" fmla="*/ 5494644 w 8191242"/>
              <a:gd name="connsiteY13373" fmla="*/ 548685 h 5359243"/>
              <a:gd name="connsiteX13374" fmla="*/ 5491712 w 8191242"/>
              <a:gd name="connsiteY13374" fmla="*/ 545758 h 5359243"/>
              <a:gd name="connsiteX13375" fmla="*/ 5493860 w 8191242"/>
              <a:gd name="connsiteY13375" fmla="*/ 556494 h 5359243"/>
              <a:gd name="connsiteX13376" fmla="*/ 5491712 w 8191242"/>
              <a:gd name="connsiteY13376" fmla="*/ 577964 h 5359243"/>
              <a:gd name="connsiteX13377" fmla="*/ 5499776 w 8191242"/>
              <a:gd name="connsiteY13377" fmla="*/ 586016 h 5359243"/>
              <a:gd name="connsiteX13378" fmla="*/ 5495744 w 8191242"/>
              <a:gd name="connsiteY13378" fmla="*/ 565887 h 5359243"/>
              <a:gd name="connsiteX13379" fmla="*/ 5493860 w 8191242"/>
              <a:gd name="connsiteY13379" fmla="*/ 556494 h 5359243"/>
              <a:gd name="connsiteX13380" fmla="*/ 5494644 w 8191242"/>
              <a:gd name="connsiteY13380" fmla="*/ 548685 h 5359243"/>
              <a:gd name="connsiteX13381" fmla="*/ 5506830 w 8191242"/>
              <a:gd name="connsiteY13381" fmla="*/ 560855 h 5359243"/>
              <a:gd name="connsiteX13382" fmla="*/ 5515902 w 8191242"/>
              <a:gd name="connsiteY13382" fmla="*/ 594069 h 5359243"/>
              <a:gd name="connsiteX13383" fmla="*/ 5523966 w 8191242"/>
              <a:gd name="connsiteY13383" fmla="*/ 577964 h 5359243"/>
              <a:gd name="connsiteX13384" fmla="*/ 5523966 w 8191242"/>
              <a:gd name="connsiteY13384" fmla="*/ 586016 h 5359243"/>
              <a:gd name="connsiteX13385" fmla="*/ 5515902 w 8191242"/>
              <a:gd name="connsiteY13385" fmla="*/ 553810 h 5359243"/>
              <a:gd name="connsiteX13386" fmla="*/ 5532031 w 8191242"/>
              <a:gd name="connsiteY13386" fmla="*/ 529654 h 5359243"/>
              <a:gd name="connsiteX13387" fmla="*/ 5548159 w 8191242"/>
              <a:gd name="connsiteY13387" fmla="*/ 561863 h 5359243"/>
              <a:gd name="connsiteX13388" fmla="*/ 5556224 w 8191242"/>
              <a:gd name="connsiteY13388" fmla="*/ 577964 h 5359243"/>
              <a:gd name="connsiteX13389" fmla="*/ 5559012 w 8191242"/>
              <a:gd name="connsiteY13389" fmla="*/ 561262 h 5359243"/>
              <a:gd name="connsiteX13390" fmla="*/ 5550091 w 8191242"/>
              <a:gd name="connsiteY13390" fmla="*/ 554720 h 5359243"/>
              <a:gd name="connsiteX13391" fmla="*/ 5541378 w 8191242"/>
              <a:gd name="connsiteY13391" fmla="*/ 531291 h 5359243"/>
              <a:gd name="connsiteX13392" fmla="*/ 5552997 w 8191242"/>
              <a:gd name="connsiteY13392" fmla="*/ 538748 h 5359243"/>
              <a:gd name="connsiteX13393" fmla="*/ 5560065 w 8191242"/>
              <a:gd name="connsiteY13393" fmla="*/ 554950 h 5359243"/>
              <a:gd name="connsiteX13394" fmla="*/ 5564288 w 8191242"/>
              <a:gd name="connsiteY13394" fmla="*/ 529654 h 5359243"/>
              <a:gd name="connsiteX13395" fmla="*/ 5572352 w 8191242"/>
              <a:gd name="connsiteY13395" fmla="*/ 529654 h 5359243"/>
              <a:gd name="connsiteX13396" fmla="*/ 5572352 w 8191242"/>
              <a:gd name="connsiteY13396" fmla="*/ 561863 h 5359243"/>
              <a:gd name="connsiteX13397" fmla="*/ 5580417 w 8191242"/>
              <a:gd name="connsiteY13397" fmla="*/ 545758 h 5359243"/>
              <a:gd name="connsiteX13398" fmla="*/ 5588481 w 8191242"/>
              <a:gd name="connsiteY13398" fmla="*/ 577964 h 5359243"/>
              <a:gd name="connsiteX13399" fmla="*/ 5588481 w 8191242"/>
              <a:gd name="connsiteY13399" fmla="*/ 553810 h 5359243"/>
              <a:gd name="connsiteX13400" fmla="*/ 5580417 w 8191242"/>
              <a:gd name="connsiteY13400" fmla="*/ 618225 h 5359243"/>
              <a:gd name="connsiteX13401" fmla="*/ 5612674 w 8191242"/>
              <a:gd name="connsiteY13401" fmla="*/ 577964 h 5359243"/>
              <a:gd name="connsiteX13402" fmla="*/ 5596545 w 8191242"/>
              <a:gd name="connsiteY13402" fmla="*/ 561863 h 5359243"/>
              <a:gd name="connsiteX13403" fmla="*/ 5612674 w 8191242"/>
              <a:gd name="connsiteY13403" fmla="*/ 537707 h 5359243"/>
              <a:gd name="connsiteX13404" fmla="*/ 5596545 w 8191242"/>
              <a:gd name="connsiteY13404" fmla="*/ 529654 h 5359243"/>
              <a:gd name="connsiteX13405" fmla="*/ 5588481 w 8191242"/>
              <a:gd name="connsiteY13405" fmla="*/ 513550 h 5359243"/>
              <a:gd name="connsiteX13406" fmla="*/ 5620738 w 8191242"/>
              <a:gd name="connsiteY13406" fmla="*/ 521602 h 5359243"/>
              <a:gd name="connsiteX13407" fmla="*/ 5612674 w 8191242"/>
              <a:gd name="connsiteY13407" fmla="*/ 489394 h 5359243"/>
              <a:gd name="connsiteX13408" fmla="*/ 5620738 w 8191242"/>
              <a:gd name="connsiteY13408" fmla="*/ 465238 h 5359243"/>
              <a:gd name="connsiteX13409" fmla="*/ 5620738 w 8191242"/>
              <a:gd name="connsiteY13409" fmla="*/ 505498 h 5359243"/>
              <a:gd name="connsiteX13410" fmla="*/ 5636867 w 8191242"/>
              <a:gd name="connsiteY13410" fmla="*/ 513550 h 5359243"/>
              <a:gd name="connsiteX13411" fmla="*/ 5644931 w 8191242"/>
              <a:gd name="connsiteY13411" fmla="*/ 521602 h 5359243"/>
              <a:gd name="connsiteX13412" fmla="*/ 5669121 w 8191242"/>
              <a:gd name="connsiteY13412" fmla="*/ 497445 h 5359243"/>
              <a:gd name="connsiteX13413" fmla="*/ 5677185 w 8191242"/>
              <a:gd name="connsiteY13413" fmla="*/ 521602 h 5359243"/>
              <a:gd name="connsiteX13414" fmla="*/ 5604610 w 8191242"/>
              <a:gd name="connsiteY13414" fmla="*/ 545758 h 5359243"/>
              <a:gd name="connsiteX13415" fmla="*/ 5620738 w 8191242"/>
              <a:gd name="connsiteY13415" fmla="*/ 561863 h 5359243"/>
              <a:gd name="connsiteX13416" fmla="*/ 5749764 w 8191242"/>
              <a:gd name="connsiteY13416" fmla="*/ 529654 h 5359243"/>
              <a:gd name="connsiteX13417" fmla="*/ 5782021 w 8191242"/>
              <a:gd name="connsiteY13417" fmla="*/ 577964 h 5359243"/>
              <a:gd name="connsiteX13418" fmla="*/ 5798150 w 8191242"/>
              <a:gd name="connsiteY13418" fmla="*/ 577964 h 5359243"/>
              <a:gd name="connsiteX13419" fmla="*/ 5806214 w 8191242"/>
              <a:gd name="connsiteY13419" fmla="*/ 577964 h 5359243"/>
              <a:gd name="connsiteX13420" fmla="*/ 5806214 w 8191242"/>
              <a:gd name="connsiteY13420" fmla="*/ 602120 h 5359243"/>
              <a:gd name="connsiteX13421" fmla="*/ 5782021 w 8191242"/>
              <a:gd name="connsiteY13421" fmla="*/ 594069 h 5359243"/>
              <a:gd name="connsiteX13422" fmla="*/ 5749764 w 8191242"/>
              <a:gd name="connsiteY13422" fmla="*/ 537707 h 5359243"/>
              <a:gd name="connsiteX13423" fmla="*/ 5725571 w 8191242"/>
              <a:gd name="connsiteY13423" fmla="*/ 577964 h 5359243"/>
              <a:gd name="connsiteX13424" fmla="*/ 5709443 w 8191242"/>
              <a:gd name="connsiteY13424" fmla="*/ 545758 h 5359243"/>
              <a:gd name="connsiteX13425" fmla="*/ 5717507 w 8191242"/>
              <a:gd name="connsiteY13425" fmla="*/ 577964 h 5359243"/>
              <a:gd name="connsiteX13426" fmla="*/ 5701378 w 8191242"/>
              <a:gd name="connsiteY13426" fmla="*/ 553810 h 5359243"/>
              <a:gd name="connsiteX13427" fmla="*/ 5652995 w 8191242"/>
              <a:gd name="connsiteY13427" fmla="*/ 586016 h 5359243"/>
              <a:gd name="connsiteX13428" fmla="*/ 5661057 w 8191242"/>
              <a:gd name="connsiteY13428" fmla="*/ 618225 h 5359243"/>
              <a:gd name="connsiteX13429" fmla="*/ 5652995 w 8191242"/>
              <a:gd name="connsiteY13429" fmla="*/ 634329 h 5359243"/>
              <a:gd name="connsiteX13430" fmla="*/ 5626913 w 8191242"/>
              <a:gd name="connsiteY13430" fmla="*/ 591301 h 5359243"/>
              <a:gd name="connsiteX13431" fmla="*/ 5627678 w 8191242"/>
              <a:gd name="connsiteY13431" fmla="*/ 585900 h 5359243"/>
              <a:gd name="connsiteX13432" fmla="*/ 5628802 w 8191242"/>
              <a:gd name="connsiteY13432" fmla="*/ 586016 h 5359243"/>
              <a:gd name="connsiteX13433" fmla="*/ 5628802 w 8191242"/>
              <a:gd name="connsiteY13433" fmla="*/ 577964 h 5359243"/>
              <a:gd name="connsiteX13434" fmla="*/ 5627678 w 8191242"/>
              <a:gd name="connsiteY13434" fmla="*/ 585900 h 5359243"/>
              <a:gd name="connsiteX13435" fmla="*/ 5625148 w 8191242"/>
              <a:gd name="connsiteY13435" fmla="*/ 585640 h 5359243"/>
              <a:gd name="connsiteX13436" fmla="*/ 5612674 w 8191242"/>
              <a:gd name="connsiteY13436" fmla="*/ 561863 h 5359243"/>
              <a:gd name="connsiteX13437" fmla="*/ 5636867 w 8191242"/>
              <a:gd name="connsiteY13437" fmla="*/ 618225 h 5359243"/>
              <a:gd name="connsiteX13438" fmla="*/ 5636867 w 8191242"/>
              <a:gd name="connsiteY13438" fmla="*/ 658485 h 5359243"/>
              <a:gd name="connsiteX13439" fmla="*/ 5628802 w 8191242"/>
              <a:gd name="connsiteY13439" fmla="*/ 642382 h 5359243"/>
              <a:gd name="connsiteX13440" fmla="*/ 5628802 w 8191242"/>
              <a:gd name="connsiteY13440" fmla="*/ 650433 h 5359243"/>
              <a:gd name="connsiteX13441" fmla="*/ 5628802 w 8191242"/>
              <a:gd name="connsiteY13441" fmla="*/ 626277 h 5359243"/>
              <a:gd name="connsiteX13442" fmla="*/ 5620738 w 8191242"/>
              <a:gd name="connsiteY13442" fmla="*/ 602120 h 5359243"/>
              <a:gd name="connsiteX13443" fmla="*/ 5604610 w 8191242"/>
              <a:gd name="connsiteY13443" fmla="*/ 610173 h 5359243"/>
              <a:gd name="connsiteX13444" fmla="*/ 5612674 w 8191242"/>
              <a:gd name="connsiteY13444" fmla="*/ 642382 h 5359243"/>
              <a:gd name="connsiteX13445" fmla="*/ 5596545 w 8191242"/>
              <a:gd name="connsiteY13445" fmla="*/ 626277 h 5359243"/>
              <a:gd name="connsiteX13446" fmla="*/ 5604610 w 8191242"/>
              <a:gd name="connsiteY13446" fmla="*/ 650433 h 5359243"/>
              <a:gd name="connsiteX13447" fmla="*/ 5588481 w 8191242"/>
              <a:gd name="connsiteY13447" fmla="*/ 634329 h 5359243"/>
              <a:gd name="connsiteX13448" fmla="*/ 5620738 w 8191242"/>
              <a:gd name="connsiteY13448" fmla="*/ 650433 h 5359243"/>
              <a:gd name="connsiteX13449" fmla="*/ 5628802 w 8191242"/>
              <a:gd name="connsiteY13449" fmla="*/ 666538 h 5359243"/>
              <a:gd name="connsiteX13450" fmla="*/ 5636867 w 8191242"/>
              <a:gd name="connsiteY13450" fmla="*/ 666538 h 5359243"/>
              <a:gd name="connsiteX13451" fmla="*/ 5620738 w 8191242"/>
              <a:gd name="connsiteY13451" fmla="*/ 682642 h 5359243"/>
              <a:gd name="connsiteX13452" fmla="*/ 5636867 w 8191242"/>
              <a:gd name="connsiteY13452" fmla="*/ 698744 h 5359243"/>
              <a:gd name="connsiteX13453" fmla="*/ 5612674 w 8191242"/>
              <a:gd name="connsiteY13453" fmla="*/ 714848 h 5359243"/>
              <a:gd name="connsiteX13454" fmla="*/ 5628802 w 8191242"/>
              <a:gd name="connsiteY13454" fmla="*/ 698744 h 5359243"/>
              <a:gd name="connsiteX13455" fmla="*/ 5628802 w 8191242"/>
              <a:gd name="connsiteY13455" fmla="*/ 674589 h 5359243"/>
              <a:gd name="connsiteX13456" fmla="*/ 5588481 w 8191242"/>
              <a:gd name="connsiteY13456" fmla="*/ 650433 h 5359243"/>
              <a:gd name="connsiteX13457" fmla="*/ 5588481 w 8191242"/>
              <a:gd name="connsiteY13457" fmla="*/ 682642 h 5359243"/>
              <a:gd name="connsiteX13458" fmla="*/ 5564288 w 8191242"/>
              <a:gd name="connsiteY13458" fmla="*/ 682642 h 5359243"/>
              <a:gd name="connsiteX13459" fmla="*/ 5564288 w 8191242"/>
              <a:gd name="connsiteY13459" fmla="*/ 642382 h 5359243"/>
              <a:gd name="connsiteX13460" fmla="*/ 5556224 w 8191242"/>
              <a:gd name="connsiteY13460" fmla="*/ 666538 h 5359243"/>
              <a:gd name="connsiteX13461" fmla="*/ 5532031 w 8191242"/>
              <a:gd name="connsiteY13461" fmla="*/ 610173 h 5359243"/>
              <a:gd name="connsiteX13462" fmla="*/ 5507838 w 8191242"/>
              <a:gd name="connsiteY13462" fmla="*/ 618225 h 5359243"/>
              <a:gd name="connsiteX13463" fmla="*/ 5499776 w 8191242"/>
              <a:gd name="connsiteY13463" fmla="*/ 650433 h 5359243"/>
              <a:gd name="connsiteX13464" fmla="*/ 5507838 w 8191242"/>
              <a:gd name="connsiteY13464" fmla="*/ 626277 h 5359243"/>
              <a:gd name="connsiteX13465" fmla="*/ 5483648 w 8191242"/>
              <a:gd name="connsiteY13465" fmla="*/ 642382 h 5359243"/>
              <a:gd name="connsiteX13466" fmla="*/ 5483648 w 8191242"/>
              <a:gd name="connsiteY13466" fmla="*/ 682642 h 5359243"/>
              <a:gd name="connsiteX13467" fmla="*/ 5497693 w 8191242"/>
              <a:gd name="connsiteY13467" fmla="*/ 706017 h 5359243"/>
              <a:gd name="connsiteX13468" fmla="*/ 5491712 w 8191242"/>
              <a:gd name="connsiteY13468" fmla="*/ 703779 h 5359243"/>
              <a:gd name="connsiteX13469" fmla="*/ 5483648 w 8191242"/>
              <a:gd name="connsiteY13469" fmla="*/ 706795 h 5359243"/>
              <a:gd name="connsiteX13470" fmla="*/ 5486021 w 8191242"/>
              <a:gd name="connsiteY13470" fmla="*/ 719370 h 5359243"/>
              <a:gd name="connsiteX13471" fmla="*/ 5479110 w 8191242"/>
              <a:gd name="connsiteY13471" fmla="*/ 692077 h 5359243"/>
              <a:gd name="connsiteX13472" fmla="*/ 5467519 w 8191242"/>
              <a:gd name="connsiteY13472" fmla="*/ 666538 h 5359243"/>
              <a:gd name="connsiteX13473" fmla="*/ 5475583 w 8191242"/>
              <a:gd name="connsiteY13473" fmla="*/ 698744 h 5359243"/>
              <a:gd name="connsiteX13474" fmla="*/ 5427198 w 8191242"/>
              <a:gd name="connsiteY13474" fmla="*/ 674589 h 5359243"/>
              <a:gd name="connsiteX13475" fmla="*/ 5443326 w 8191242"/>
              <a:gd name="connsiteY13475" fmla="*/ 698744 h 5359243"/>
              <a:gd name="connsiteX13476" fmla="*/ 5451390 w 8191242"/>
              <a:gd name="connsiteY13476" fmla="*/ 690694 h 5359243"/>
              <a:gd name="connsiteX13477" fmla="*/ 5443326 w 8191242"/>
              <a:gd name="connsiteY13477" fmla="*/ 714848 h 5359243"/>
              <a:gd name="connsiteX13478" fmla="*/ 5411069 w 8191242"/>
              <a:gd name="connsiteY13478" fmla="*/ 658485 h 5359243"/>
              <a:gd name="connsiteX13479" fmla="*/ 5419133 w 8191242"/>
              <a:gd name="connsiteY13479" fmla="*/ 714848 h 5359243"/>
              <a:gd name="connsiteX13480" fmla="*/ 5427198 w 8191242"/>
              <a:gd name="connsiteY13480" fmla="*/ 698744 h 5359243"/>
              <a:gd name="connsiteX13481" fmla="*/ 5427198 w 8191242"/>
              <a:gd name="connsiteY13481" fmla="*/ 747057 h 5359243"/>
              <a:gd name="connsiteX13482" fmla="*/ 5451390 w 8191242"/>
              <a:gd name="connsiteY13482" fmla="*/ 771213 h 5359243"/>
              <a:gd name="connsiteX13483" fmla="*/ 5457165 w 8191242"/>
              <a:gd name="connsiteY13483" fmla="*/ 759681 h 5359243"/>
              <a:gd name="connsiteX13484" fmla="*/ 5458699 w 8191242"/>
              <a:gd name="connsiteY13484" fmla="*/ 763034 h 5359243"/>
              <a:gd name="connsiteX13485" fmla="*/ 5483648 w 8191242"/>
              <a:gd name="connsiteY13485" fmla="*/ 827577 h 5359243"/>
              <a:gd name="connsiteX13486" fmla="*/ 5473566 w 8191242"/>
              <a:gd name="connsiteY13486" fmla="*/ 816505 h 5359243"/>
              <a:gd name="connsiteX13487" fmla="*/ 5473753 w 8191242"/>
              <a:gd name="connsiteY13487" fmla="*/ 818286 h 5359243"/>
              <a:gd name="connsiteX13488" fmla="*/ 5447358 w 8191242"/>
              <a:gd name="connsiteY13488" fmla="*/ 800401 h 5359243"/>
              <a:gd name="connsiteX13489" fmla="*/ 5419133 w 8191242"/>
              <a:gd name="connsiteY13489" fmla="*/ 787317 h 5359243"/>
              <a:gd name="connsiteX13490" fmla="*/ 5435262 w 8191242"/>
              <a:gd name="connsiteY13490" fmla="*/ 835627 h 5359243"/>
              <a:gd name="connsiteX13491" fmla="*/ 5411069 w 8191242"/>
              <a:gd name="connsiteY13491" fmla="*/ 811473 h 5359243"/>
              <a:gd name="connsiteX13492" fmla="*/ 5410062 w 8191242"/>
              <a:gd name="connsiteY13492" fmla="*/ 795369 h 5359243"/>
              <a:gd name="connsiteX13493" fmla="*/ 5403005 w 8191242"/>
              <a:gd name="connsiteY13493" fmla="*/ 779264 h 5359243"/>
              <a:gd name="connsiteX13494" fmla="*/ 5451390 w 8191242"/>
              <a:gd name="connsiteY13494" fmla="*/ 787317 h 5359243"/>
              <a:gd name="connsiteX13495" fmla="*/ 5435262 w 8191242"/>
              <a:gd name="connsiteY13495" fmla="*/ 763161 h 5359243"/>
              <a:gd name="connsiteX13496" fmla="*/ 5411069 w 8191242"/>
              <a:gd name="connsiteY13496" fmla="*/ 722900 h 5359243"/>
              <a:gd name="connsiteX13497" fmla="*/ 5394940 w 8191242"/>
              <a:gd name="connsiteY13497" fmla="*/ 658485 h 5359243"/>
              <a:gd name="connsiteX13498" fmla="*/ 5386875 w 8191242"/>
              <a:gd name="connsiteY13498" fmla="*/ 650433 h 5359243"/>
              <a:gd name="connsiteX13499" fmla="*/ 5378811 w 8191242"/>
              <a:gd name="connsiteY13499" fmla="*/ 666538 h 5359243"/>
              <a:gd name="connsiteX13500" fmla="*/ 5394940 w 8191242"/>
              <a:gd name="connsiteY13500" fmla="*/ 690694 h 5359243"/>
              <a:gd name="connsiteX13501" fmla="*/ 5370747 w 8191242"/>
              <a:gd name="connsiteY13501" fmla="*/ 682642 h 5359243"/>
              <a:gd name="connsiteX13502" fmla="*/ 5370747 w 8191242"/>
              <a:gd name="connsiteY13502" fmla="*/ 690694 h 5359243"/>
              <a:gd name="connsiteX13503" fmla="*/ 5386875 w 8191242"/>
              <a:gd name="connsiteY13503" fmla="*/ 698744 h 5359243"/>
              <a:gd name="connsiteX13504" fmla="*/ 5362682 w 8191242"/>
              <a:gd name="connsiteY13504" fmla="*/ 690694 h 5359243"/>
              <a:gd name="connsiteX13505" fmla="*/ 5370747 w 8191242"/>
              <a:gd name="connsiteY13505" fmla="*/ 747057 h 5359243"/>
              <a:gd name="connsiteX13506" fmla="*/ 5362682 w 8191242"/>
              <a:gd name="connsiteY13506" fmla="*/ 763161 h 5359243"/>
              <a:gd name="connsiteX13507" fmla="*/ 5354618 w 8191242"/>
              <a:gd name="connsiteY13507" fmla="*/ 747057 h 5359243"/>
              <a:gd name="connsiteX13508" fmla="*/ 5354618 w 8191242"/>
              <a:gd name="connsiteY13508" fmla="*/ 763161 h 5359243"/>
              <a:gd name="connsiteX13509" fmla="*/ 5346554 w 8191242"/>
              <a:gd name="connsiteY13509" fmla="*/ 739004 h 5359243"/>
              <a:gd name="connsiteX13510" fmla="*/ 5346554 w 8191242"/>
              <a:gd name="connsiteY13510" fmla="*/ 763161 h 5359243"/>
              <a:gd name="connsiteX13511" fmla="*/ 5322363 w 8191242"/>
              <a:gd name="connsiteY13511" fmla="*/ 714848 h 5359243"/>
              <a:gd name="connsiteX13512" fmla="*/ 5338492 w 8191242"/>
              <a:gd name="connsiteY13512" fmla="*/ 682642 h 5359243"/>
              <a:gd name="connsiteX13513" fmla="*/ 5346554 w 8191242"/>
              <a:gd name="connsiteY13513" fmla="*/ 730952 h 5359243"/>
              <a:gd name="connsiteX13514" fmla="*/ 5346554 w 8191242"/>
              <a:gd name="connsiteY13514" fmla="*/ 722900 h 5359243"/>
              <a:gd name="connsiteX13515" fmla="*/ 5354618 w 8191242"/>
              <a:gd name="connsiteY13515" fmla="*/ 730952 h 5359243"/>
              <a:gd name="connsiteX13516" fmla="*/ 5330428 w 8191242"/>
              <a:gd name="connsiteY13516" fmla="*/ 666538 h 5359243"/>
              <a:gd name="connsiteX13517" fmla="*/ 5298171 w 8191242"/>
              <a:gd name="connsiteY13517" fmla="*/ 730952 h 5359243"/>
              <a:gd name="connsiteX13518" fmla="*/ 5330428 w 8191242"/>
              <a:gd name="connsiteY13518" fmla="*/ 795369 h 5359243"/>
              <a:gd name="connsiteX13519" fmla="*/ 5314299 w 8191242"/>
              <a:gd name="connsiteY13519" fmla="*/ 835627 h 5359243"/>
              <a:gd name="connsiteX13520" fmla="*/ 5298171 w 8191242"/>
              <a:gd name="connsiteY13520" fmla="*/ 819526 h 5359243"/>
              <a:gd name="connsiteX13521" fmla="*/ 5302203 w 8191242"/>
              <a:gd name="connsiteY13521" fmla="*/ 846699 h 5359243"/>
              <a:gd name="connsiteX13522" fmla="*/ 5303139 w 8191242"/>
              <a:gd name="connsiteY13522" fmla="*/ 851616 h 5359243"/>
              <a:gd name="connsiteX13523" fmla="*/ 5308262 w 8191242"/>
              <a:gd name="connsiteY13523" fmla="*/ 853687 h 5359243"/>
              <a:gd name="connsiteX13524" fmla="*/ 5308262 w 8191242"/>
              <a:gd name="connsiteY13524" fmla="*/ 866970 h 5359243"/>
              <a:gd name="connsiteX13525" fmla="*/ 5313289 w 8191242"/>
              <a:gd name="connsiteY13525" fmla="*/ 864816 h 5359243"/>
              <a:gd name="connsiteX13526" fmla="*/ 5314299 w 8191242"/>
              <a:gd name="connsiteY13526" fmla="*/ 867836 h 5359243"/>
              <a:gd name="connsiteX13527" fmla="*/ 5319339 w 8191242"/>
              <a:gd name="connsiteY13527" fmla="*/ 847706 h 5359243"/>
              <a:gd name="connsiteX13528" fmla="*/ 5327237 w 8191242"/>
              <a:gd name="connsiteY13528" fmla="*/ 833368 h 5359243"/>
              <a:gd name="connsiteX13529" fmla="*/ 5332108 w 8191242"/>
              <a:gd name="connsiteY13529" fmla="*/ 855256 h 5359243"/>
              <a:gd name="connsiteX13530" fmla="*/ 5332443 w 8191242"/>
              <a:gd name="connsiteY13530" fmla="*/ 860791 h 5359243"/>
              <a:gd name="connsiteX13531" fmla="*/ 5322363 w 8191242"/>
              <a:gd name="connsiteY13531" fmla="*/ 875888 h 5359243"/>
              <a:gd name="connsiteX13532" fmla="*/ 5346554 w 8191242"/>
              <a:gd name="connsiteY13532" fmla="*/ 900044 h 5359243"/>
              <a:gd name="connsiteX13533" fmla="*/ 5338492 w 8191242"/>
              <a:gd name="connsiteY13533" fmla="*/ 883939 h 5359243"/>
              <a:gd name="connsiteX13534" fmla="*/ 5332108 w 8191242"/>
              <a:gd name="connsiteY13534" fmla="*/ 855256 h 5359243"/>
              <a:gd name="connsiteX13535" fmla="*/ 5330428 w 8191242"/>
              <a:gd name="connsiteY13535" fmla="*/ 827577 h 5359243"/>
              <a:gd name="connsiteX13536" fmla="*/ 5327237 w 8191242"/>
              <a:gd name="connsiteY13536" fmla="*/ 833368 h 5359243"/>
              <a:gd name="connsiteX13537" fmla="*/ 5322363 w 8191242"/>
              <a:gd name="connsiteY13537" fmla="*/ 811473 h 5359243"/>
              <a:gd name="connsiteX13538" fmla="*/ 5362682 w 8191242"/>
              <a:gd name="connsiteY13538" fmla="*/ 883939 h 5359243"/>
              <a:gd name="connsiteX13539" fmla="*/ 5370747 w 8191242"/>
              <a:gd name="connsiteY13539" fmla="*/ 900044 h 5359243"/>
              <a:gd name="connsiteX13540" fmla="*/ 5371755 w 8191242"/>
              <a:gd name="connsiteY13540" fmla="*/ 876894 h 5359243"/>
              <a:gd name="connsiteX13541" fmla="*/ 5370914 w 8191242"/>
              <a:gd name="connsiteY13541" fmla="*/ 875771 h 5359243"/>
              <a:gd name="connsiteX13542" fmla="*/ 5380323 w 8191242"/>
              <a:gd name="connsiteY13542" fmla="*/ 869220 h 5359243"/>
              <a:gd name="connsiteX13543" fmla="*/ 5403005 w 8191242"/>
              <a:gd name="connsiteY13543" fmla="*/ 883939 h 5359243"/>
              <a:gd name="connsiteX13544" fmla="*/ 5411069 w 8191242"/>
              <a:gd name="connsiteY13544" fmla="*/ 875888 h 5359243"/>
              <a:gd name="connsiteX13545" fmla="*/ 5394940 w 8191242"/>
              <a:gd name="connsiteY13545" fmla="*/ 851732 h 5359243"/>
              <a:gd name="connsiteX13546" fmla="*/ 5403005 w 8191242"/>
              <a:gd name="connsiteY13546" fmla="*/ 851732 h 5359243"/>
              <a:gd name="connsiteX13547" fmla="*/ 5419133 w 8191242"/>
              <a:gd name="connsiteY13547" fmla="*/ 883939 h 5359243"/>
              <a:gd name="connsiteX13548" fmla="*/ 5435262 w 8191242"/>
              <a:gd name="connsiteY13548" fmla="*/ 940305 h 5359243"/>
              <a:gd name="connsiteX13549" fmla="*/ 5427198 w 8191242"/>
              <a:gd name="connsiteY13549" fmla="*/ 924201 h 5359243"/>
              <a:gd name="connsiteX13550" fmla="*/ 5427198 w 8191242"/>
              <a:gd name="connsiteY13550" fmla="*/ 948357 h 5359243"/>
              <a:gd name="connsiteX13551" fmla="*/ 5403005 w 8191242"/>
              <a:gd name="connsiteY13551" fmla="*/ 891992 h 5359243"/>
              <a:gd name="connsiteX13552" fmla="*/ 5394940 w 8191242"/>
              <a:gd name="connsiteY13552" fmla="*/ 908096 h 5359243"/>
              <a:gd name="connsiteX13553" fmla="*/ 5386875 w 8191242"/>
              <a:gd name="connsiteY13553" fmla="*/ 883939 h 5359243"/>
              <a:gd name="connsiteX13554" fmla="*/ 5378811 w 8191242"/>
              <a:gd name="connsiteY13554" fmla="*/ 908096 h 5359243"/>
              <a:gd name="connsiteX13555" fmla="*/ 5370747 w 8191242"/>
              <a:gd name="connsiteY13555" fmla="*/ 924201 h 5359243"/>
              <a:gd name="connsiteX13556" fmla="*/ 5394940 w 8191242"/>
              <a:gd name="connsiteY13556" fmla="*/ 956408 h 5359243"/>
              <a:gd name="connsiteX13557" fmla="*/ 5362682 w 8191242"/>
              <a:gd name="connsiteY13557" fmla="*/ 924201 h 5359243"/>
              <a:gd name="connsiteX13558" fmla="*/ 5338492 w 8191242"/>
              <a:gd name="connsiteY13558" fmla="*/ 908096 h 5359243"/>
              <a:gd name="connsiteX13559" fmla="*/ 5338492 w 8191242"/>
              <a:gd name="connsiteY13559" fmla="*/ 940305 h 5359243"/>
              <a:gd name="connsiteX13560" fmla="*/ 5354618 w 8191242"/>
              <a:gd name="connsiteY13560" fmla="*/ 948357 h 5359243"/>
              <a:gd name="connsiteX13561" fmla="*/ 5353648 w 8191242"/>
              <a:gd name="connsiteY13561" fmla="*/ 964853 h 5359243"/>
              <a:gd name="connsiteX13562" fmla="*/ 5346554 w 8191242"/>
              <a:gd name="connsiteY13562" fmla="*/ 964458 h 5359243"/>
              <a:gd name="connsiteX13563" fmla="*/ 5353611 w 8191242"/>
              <a:gd name="connsiteY13563" fmla="*/ 965466 h 5359243"/>
              <a:gd name="connsiteX13564" fmla="*/ 5353648 w 8191242"/>
              <a:gd name="connsiteY13564" fmla="*/ 964853 h 5359243"/>
              <a:gd name="connsiteX13565" fmla="*/ 5364700 w 8191242"/>
              <a:gd name="connsiteY13565" fmla="*/ 965466 h 5359243"/>
              <a:gd name="connsiteX13566" fmla="*/ 5394940 w 8191242"/>
              <a:gd name="connsiteY13566" fmla="*/ 972511 h 5359243"/>
              <a:gd name="connsiteX13567" fmla="*/ 5403005 w 8191242"/>
              <a:gd name="connsiteY13567" fmla="*/ 996667 h 5359243"/>
              <a:gd name="connsiteX13568" fmla="*/ 5394940 w 8191242"/>
              <a:gd name="connsiteY13568" fmla="*/ 1036927 h 5359243"/>
              <a:gd name="connsiteX13569" fmla="*/ 5391915 w 8191242"/>
              <a:gd name="connsiteY13569" fmla="*/ 998679 h 5359243"/>
              <a:gd name="connsiteX13570" fmla="*/ 5378218 w 8191242"/>
              <a:gd name="connsiteY13570" fmla="*/ 981748 h 5359243"/>
              <a:gd name="connsiteX13571" fmla="*/ 5378811 w 8191242"/>
              <a:gd name="connsiteY13571" fmla="*/ 980563 h 5359243"/>
              <a:gd name="connsiteX13572" fmla="*/ 5377921 w 8191242"/>
              <a:gd name="connsiteY13572" fmla="*/ 981379 h 5359243"/>
              <a:gd name="connsiteX13573" fmla="*/ 5370747 w 8191242"/>
              <a:gd name="connsiteY13573" fmla="*/ 972511 h 5359243"/>
              <a:gd name="connsiteX13574" fmla="*/ 5354618 w 8191242"/>
              <a:gd name="connsiteY13574" fmla="*/ 996667 h 5359243"/>
              <a:gd name="connsiteX13575" fmla="*/ 5366715 w 8191242"/>
              <a:gd name="connsiteY13575" fmla="*/ 991634 h 5359243"/>
              <a:gd name="connsiteX13576" fmla="*/ 5377921 w 8191242"/>
              <a:gd name="connsiteY13576" fmla="*/ 981379 h 5359243"/>
              <a:gd name="connsiteX13577" fmla="*/ 5378218 w 8191242"/>
              <a:gd name="connsiteY13577" fmla="*/ 981748 h 5359243"/>
              <a:gd name="connsiteX13578" fmla="*/ 5365707 w 8191242"/>
              <a:gd name="connsiteY13578" fmla="*/ 1006732 h 5359243"/>
              <a:gd name="connsiteX13579" fmla="*/ 5370747 w 8191242"/>
              <a:gd name="connsiteY13579" fmla="*/ 1044980 h 5359243"/>
              <a:gd name="connsiteX13580" fmla="*/ 5346554 w 8191242"/>
              <a:gd name="connsiteY13580" fmla="*/ 996667 h 5359243"/>
              <a:gd name="connsiteX13581" fmla="*/ 5354618 w 8191242"/>
              <a:gd name="connsiteY13581" fmla="*/ 1036927 h 5359243"/>
              <a:gd name="connsiteX13582" fmla="*/ 5338492 w 8191242"/>
              <a:gd name="connsiteY13582" fmla="*/ 1036927 h 5359243"/>
              <a:gd name="connsiteX13583" fmla="*/ 5346554 w 8191242"/>
              <a:gd name="connsiteY13583" fmla="*/ 1077188 h 5359243"/>
              <a:gd name="connsiteX13584" fmla="*/ 5330428 w 8191242"/>
              <a:gd name="connsiteY13584" fmla="*/ 1028876 h 5359243"/>
              <a:gd name="connsiteX13585" fmla="*/ 5314299 w 8191242"/>
              <a:gd name="connsiteY13585" fmla="*/ 1036927 h 5359243"/>
              <a:gd name="connsiteX13586" fmla="*/ 5306235 w 8191242"/>
              <a:gd name="connsiteY13586" fmla="*/ 1020823 h 5359243"/>
              <a:gd name="connsiteX13587" fmla="*/ 5314299 w 8191242"/>
              <a:gd name="connsiteY13587" fmla="*/ 988615 h 5359243"/>
              <a:gd name="connsiteX13588" fmla="*/ 5298171 w 8191242"/>
              <a:gd name="connsiteY13588" fmla="*/ 972511 h 5359243"/>
              <a:gd name="connsiteX13589" fmla="*/ 5298171 w 8191242"/>
              <a:gd name="connsiteY13589" fmla="*/ 988615 h 5359243"/>
              <a:gd name="connsiteX13590" fmla="*/ 5298171 w 8191242"/>
              <a:gd name="connsiteY13590" fmla="*/ 948357 h 5359243"/>
              <a:gd name="connsiteX13591" fmla="*/ 5282042 w 8191242"/>
              <a:gd name="connsiteY13591" fmla="*/ 932252 h 5359243"/>
              <a:gd name="connsiteX13592" fmla="*/ 5273978 w 8191242"/>
              <a:gd name="connsiteY13592" fmla="*/ 948357 h 5359243"/>
              <a:gd name="connsiteX13593" fmla="*/ 5290106 w 8191242"/>
              <a:gd name="connsiteY13593" fmla="*/ 964458 h 5359243"/>
              <a:gd name="connsiteX13594" fmla="*/ 5290106 w 8191242"/>
              <a:gd name="connsiteY13594" fmla="*/ 980563 h 5359243"/>
              <a:gd name="connsiteX13595" fmla="*/ 5265913 w 8191242"/>
              <a:gd name="connsiteY13595" fmla="*/ 972511 h 5359243"/>
              <a:gd name="connsiteX13596" fmla="*/ 5282042 w 8191242"/>
              <a:gd name="connsiteY13596" fmla="*/ 1020823 h 5359243"/>
              <a:gd name="connsiteX13597" fmla="*/ 5273978 w 8191242"/>
              <a:gd name="connsiteY13597" fmla="*/ 1028876 h 5359243"/>
              <a:gd name="connsiteX13598" fmla="*/ 5265913 w 8191242"/>
              <a:gd name="connsiteY13598" fmla="*/ 964458 h 5359243"/>
              <a:gd name="connsiteX13599" fmla="*/ 5282042 w 8191242"/>
              <a:gd name="connsiteY13599" fmla="*/ 964458 h 5359243"/>
              <a:gd name="connsiteX13600" fmla="*/ 5257849 w 8191242"/>
              <a:gd name="connsiteY13600" fmla="*/ 924201 h 5359243"/>
              <a:gd name="connsiteX13601" fmla="*/ 5265913 w 8191242"/>
              <a:gd name="connsiteY13601" fmla="*/ 916148 h 5359243"/>
              <a:gd name="connsiteX13602" fmla="*/ 5249785 w 8191242"/>
              <a:gd name="connsiteY13602" fmla="*/ 891992 h 5359243"/>
              <a:gd name="connsiteX13603" fmla="*/ 5209463 w 8191242"/>
              <a:gd name="connsiteY13603" fmla="*/ 867836 h 5359243"/>
              <a:gd name="connsiteX13604" fmla="*/ 5201399 w 8191242"/>
              <a:gd name="connsiteY13604" fmla="*/ 835627 h 5359243"/>
              <a:gd name="connsiteX13605" fmla="*/ 5217528 w 8191242"/>
              <a:gd name="connsiteY13605" fmla="*/ 867836 h 5359243"/>
              <a:gd name="connsiteX13606" fmla="*/ 5212488 w 8191242"/>
              <a:gd name="connsiteY13606" fmla="*/ 846699 h 5359243"/>
              <a:gd name="connsiteX13607" fmla="*/ 5220140 w 8191242"/>
              <a:gd name="connsiteY13607" fmla="*/ 844935 h 5359243"/>
              <a:gd name="connsiteX13608" fmla="*/ 5219969 w 8191242"/>
              <a:gd name="connsiteY13608" fmla="*/ 844182 h 5359243"/>
              <a:gd name="connsiteX13609" fmla="*/ 5220823 w 8191242"/>
              <a:gd name="connsiteY13609" fmla="*/ 844779 h 5359243"/>
              <a:gd name="connsiteX13610" fmla="*/ 5225592 w 8191242"/>
              <a:gd name="connsiteY13610" fmla="*/ 843679 h 5359243"/>
              <a:gd name="connsiteX13611" fmla="*/ 5209463 w 8191242"/>
              <a:gd name="connsiteY13611" fmla="*/ 811473 h 5359243"/>
              <a:gd name="connsiteX13612" fmla="*/ 5221560 w 8191242"/>
              <a:gd name="connsiteY13612" fmla="*/ 827577 h 5359243"/>
              <a:gd name="connsiteX13613" fmla="*/ 5225924 w 8191242"/>
              <a:gd name="connsiteY13613" fmla="*/ 833388 h 5359243"/>
              <a:gd name="connsiteX13614" fmla="*/ 5225592 w 8191242"/>
              <a:gd name="connsiteY13614" fmla="*/ 835627 h 5359243"/>
              <a:gd name="connsiteX13615" fmla="*/ 5227769 w 8191242"/>
              <a:gd name="connsiteY13615" fmla="*/ 835844 h 5359243"/>
              <a:gd name="connsiteX13616" fmla="*/ 5233656 w 8191242"/>
              <a:gd name="connsiteY13616" fmla="*/ 843679 h 5359243"/>
              <a:gd name="connsiteX13617" fmla="*/ 5235672 w 8191242"/>
              <a:gd name="connsiteY13617" fmla="*/ 836633 h 5359243"/>
              <a:gd name="connsiteX13618" fmla="*/ 5227769 w 8191242"/>
              <a:gd name="connsiteY13618" fmla="*/ 835844 h 5359243"/>
              <a:gd name="connsiteX13619" fmla="*/ 5225924 w 8191242"/>
              <a:gd name="connsiteY13619" fmla="*/ 833388 h 5359243"/>
              <a:gd name="connsiteX13620" fmla="*/ 5229624 w 8191242"/>
              <a:gd name="connsiteY13620" fmla="*/ 808454 h 5359243"/>
              <a:gd name="connsiteX13621" fmla="*/ 5233656 w 8191242"/>
              <a:gd name="connsiteY13621" fmla="*/ 787317 h 5359243"/>
              <a:gd name="connsiteX13622" fmla="*/ 5225592 w 8191242"/>
              <a:gd name="connsiteY13622" fmla="*/ 811473 h 5359243"/>
              <a:gd name="connsiteX13623" fmla="*/ 5185270 w 8191242"/>
              <a:gd name="connsiteY13623" fmla="*/ 787317 h 5359243"/>
              <a:gd name="connsiteX13624" fmla="*/ 5209463 w 8191242"/>
              <a:gd name="connsiteY13624" fmla="*/ 771213 h 5359243"/>
              <a:gd name="connsiteX13625" fmla="*/ 5185156 w 8191242"/>
              <a:gd name="connsiteY13625" fmla="*/ 774013 h 5359243"/>
              <a:gd name="connsiteX13626" fmla="*/ 5185119 w 8191242"/>
              <a:gd name="connsiteY13626" fmla="*/ 774479 h 5359243"/>
              <a:gd name="connsiteX13627" fmla="*/ 5184995 w 8191242"/>
              <a:gd name="connsiteY13627" fmla="*/ 774032 h 5359243"/>
              <a:gd name="connsiteX13628" fmla="*/ 5183253 w 8191242"/>
              <a:gd name="connsiteY13628" fmla="*/ 774233 h 5359243"/>
              <a:gd name="connsiteX13629" fmla="*/ 5169142 w 8191242"/>
              <a:gd name="connsiteY13629" fmla="*/ 795369 h 5359243"/>
              <a:gd name="connsiteX13630" fmla="*/ 5177206 w 8191242"/>
              <a:gd name="connsiteY13630" fmla="*/ 763161 h 5359243"/>
              <a:gd name="connsiteX13631" fmla="*/ 5153013 w 8191242"/>
              <a:gd name="connsiteY13631" fmla="*/ 739004 h 5359243"/>
              <a:gd name="connsiteX13632" fmla="*/ 5177206 w 8191242"/>
              <a:gd name="connsiteY13632" fmla="*/ 851732 h 5359243"/>
              <a:gd name="connsiteX13633" fmla="*/ 5185270 w 8191242"/>
              <a:gd name="connsiteY13633" fmla="*/ 835627 h 5359243"/>
              <a:gd name="connsiteX13634" fmla="*/ 5201399 w 8191242"/>
              <a:gd name="connsiteY13634" fmla="*/ 859783 h 5359243"/>
              <a:gd name="connsiteX13635" fmla="*/ 5185270 w 8191242"/>
              <a:gd name="connsiteY13635" fmla="*/ 859783 h 5359243"/>
              <a:gd name="connsiteX13636" fmla="*/ 5225592 w 8191242"/>
              <a:gd name="connsiteY13636" fmla="*/ 924201 h 5359243"/>
              <a:gd name="connsiteX13637" fmla="*/ 5225592 w 8191242"/>
              <a:gd name="connsiteY13637" fmla="*/ 940305 h 5359243"/>
              <a:gd name="connsiteX13638" fmla="*/ 5209463 w 8191242"/>
              <a:gd name="connsiteY13638" fmla="*/ 956408 h 5359243"/>
              <a:gd name="connsiteX13639" fmla="*/ 5241720 w 8191242"/>
              <a:gd name="connsiteY13639" fmla="*/ 972511 h 5359243"/>
              <a:gd name="connsiteX13640" fmla="*/ 5249785 w 8191242"/>
              <a:gd name="connsiteY13640" fmla="*/ 1004719 h 5359243"/>
              <a:gd name="connsiteX13641" fmla="*/ 5201399 w 8191242"/>
              <a:gd name="connsiteY13641" fmla="*/ 972511 h 5359243"/>
              <a:gd name="connsiteX13642" fmla="*/ 5225592 w 8191242"/>
              <a:gd name="connsiteY13642" fmla="*/ 980563 h 5359243"/>
              <a:gd name="connsiteX13643" fmla="*/ 5202406 w 8191242"/>
              <a:gd name="connsiteY13643" fmla="*/ 946342 h 5359243"/>
              <a:gd name="connsiteX13644" fmla="*/ 5186946 w 8191242"/>
              <a:gd name="connsiteY13644" fmla="*/ 904571 h 5359243"/>
              <a:gd name="connsiteX13645" fmla="*/ 5186538 w 8191242"/>
              <a:gd name="connsiteY13645" fmla="*/ 899568 h 5359243"/>
              <a:gd name="connsiteX13646" fmla="*/ 5193335 w 8191242"/>
              <a:gd name="connsiteY13646" fmla="*/ 897024 h 5359243"/>
              <a:gd name="connsiteX13647" fmla="*/ 5201399 w 8191242"/>
              <a:gd name="connsiteY13647" fmla="*/ 900044 h 5359243"/>
              <a:gd name="connsiteX13648" fmla="*/ 5169142 w 8191242"/>
              <a:gd name="connsiteY13648" fmla="*/ 843679 h 5359243"/>
              <a:gd name="connsiteX13649" fmla="*/ 5169142 w 8191242"/>
              <a:gd name="connsiteY13649" fmla="*/ 891992 h 5359243"/>
              <a:gd name="connsiteX13650" fmla="*/ 5185270 w 8191242"/>
              <a:gd name="connsiteY13650" fmla="*/ 883939 h 5359243"/>
              <a:gd name="connsiteX13651" fmla="*/ 5186538 w 8191242"/>
              <a:gd name="connsiteY13651" fmla="*/ 899568 h 5359243"/>
              <a:gd name="connsiteX13652" fmla="*/ 5185270 w 8191242"/>
              <a:gd name="connsiteY13652" fmla="*/ 900044 h 5359243"/>
              <a:gd name="connsiteX13653" fmla="*/ 5186946 w 8191242"/>
              <a:gd name="connsiteY13653" fmla="*/ 904571 h 5359243"/>
              <a:gd name="connsiteX13654" fmla="*/ 5188295 w 8191242"/>
              <a:gd name="connsiteY13654" fmla="*/ 921180 h 5359243"/>
              <a:gd name="connsiteX13655" fmla="*/ 5209463 w 8191242"/>
              <a:gd name="connsiteY13655" fmla="*/ 964458 h 5359243"/>
              <a:gd name="connsiteX13656" fmla="*/ 5177206 w 8191242"/>
              <a:gd name="connsiteY13656" fmla="*/ 948357 h 5359243"/>
              <a:gd name="connsiteX13657" fmla="*/ 5185270 w 8191242"/>
              <a:gd name="connsiteY13657" fmla="*/ 956408 h 5359243"/>
              <a:gd name="connsiteX13658" fmla="*/ 5193335 w 8191242"/>
              <a:gd name="connsiteY13658" fmla="*/ 996667 h 5359243"/>
              <a:gd name="connsiteX13659" fmla="*/ 5193335 w 8191242"/>
              <a:gd name="connsiteY13659" fmla="*/ 972511 h 5359243"/>
              <a:gd name="connsiteX13660" fmla="*/ 5201399 w 8191242"/>
              <a:gd name="connsiteY13660" fmla="*/ 1004719 h 5359243"/>
              <a:gd name="connsiteX13661" fmla="*/ 5177206 w 8191242"/>
              <a:gd name="connsiteY13661" fmla="*/ 1012771 h 5359243"/>
              <a:gd name="connsiteX13662" fmla="*/ 5177206 w 8191242"/>
              <a:gd name="connsiteY13662" fmla="*/ 980563 h 5359243"/>
              <a:gd name="connsiteX13663" fmla="*/ 5161077 w 8191242"/>
              <a:gd name="connsiteY13663" fmla="*/ 948357 h 5359243"/>
              <a:gd name="connsiteX13664" fmla="*/ 5136887 w 8191242"/>
              <a:gd name="connsiteY13664" fmla="*/ 940305 h 5359243"/>
              <a:gd name="connsiteX13665" fmla="*/ 5136887 w 8191242"/>
              <a:gd name="connsiteY13665" fmla="*/ 964458 h 5359243"/>
              <a:gd name="connsiteX13666" fmla="*/ 5144949 w 8191242"/>
              <a:gd name="connsiteY13666" fmla="*/ 980563 h 5359243"/>
              <a:gd name="connsiteX13667" fmla="*/ 5144949 w 8191242"/>
              <a:gd name="connsiteY13667" fmla="*/ 956408 h 5359243"/>
              <a:gd name="connsiteX13668" fmla="*/ 5169142 w 8191242"/>
              <a:gd name="connsiteY13668" fmla="*/ 980563 h 5359243"/>
              <a:gd name="connsiteX13669" fmla="*/ 5136887 w 8191242"/>
              <a:gd name="connsiteY13669" fmla="*/ 988615 h 5359243"/>
              <a:gd name="connsiteX13670" fmla="*/ 5136887 w 8191242"/>
              <a:gd name="connsiteY13670" fmla="*/ 996667 h 5359243"/>
              <a:gd name="connsiteX13671" fmla="*/ 5153013 w 8191242"/>
              <a:gd name="connsiteY13671" fmla="*/ 1044980 h 5359243"/>
              <a:gd name="connsiteX13672" fmla="*/ 5136887 w 8191242"/>
              <a:gd name="connsiteY13672" fmla="*/ 1020823 h 5359243"/>
              <a:gd name="connsiteX13673" fmla="*/ 5104630 w 8191242"/>
              <a:gd name="connsiteY13673" fmla="*/ 988615 h 5359243"/>
              <a:gd name="connsiteX13674" fmla="*/ 5096566 w 8191242"/>
              <a:gd name="connsiteY13674" fmla="*/ 996667 h 5359243"/>
              <a:gd name="connsiteX13675" fmla="*/ 5104630 w 8191242"/>
              <a:gd name="connsiteY13675" fmla="*/ 1020823 h 5359243"/>
              <a:gd name="connsiteX13676" fmla="*/ 5096566 w 8191242"/>
              <a:gd name="connsiteY13676" fmla="*/ 1036927 h 5359243"/>
              <a:gd name="connsiteX13677" fmla="*/ 5080437 w 8191242"/>
              <a:gd name="connsiteY13677" fmla="*/ 964458 h 5359243"/>
              <a:gd name="connsiteX13678" fmla="*/ 5072373 w 8191242"/>
              <a:gd name="connsiteY13678" fmla="*/ 964458 h 5359243"/>
              <a:gd name="connsiteX13679" fmla="*/ 5104630 w 8191242"/>
              <a:gd name="connsiteY13679" fmla="*/ 972511 h 5359243"/>
              <a:gd name="connsiteX13680" fmla="*/ 5112694 w 8191242"/>
              <a:gd name="connsiteY13680" fmla="*/ 972511 h 5359243"/>
              <a:gd name="connsiteX13681" fmla="*/ 5112694 w 8191242"/>
              <a:gd name="connsiteY13681" fmla="*/ 940305 h 5359243"/>
              <a:gd name="connsiteX13682" fmla="*/ 5112694 w 8191242"/>
              <a:gd name="connsiteY13682" fmla="*/ 996667 h 5359243"/>
              <a:gd name="connsiteX13683" fmla="*/ 5128823 w 8191242"/>
              <a:gd name="connsiteY13683" fmla="*/ 1004719 h 5359243"/>
              <a:gd name="connsiteX13684" fmla="*/ 5120759 w 8191242"/>
              <a:gd name="connsiteY13684" fmla="*/ 932252 h 5359243"/>
              <a:gd name="connsiteX13685" fmla="*/ 5096566 w 8191242"/>
              <a:gd name="connsiteY13685" fmla="*/ 948357 h 5359243"/>
              <a:gd name="connsiteX13686" fmla="*/ 5096566 w 8191242"/>
              <a:gd name="connsiteY13686" fmla="*/ 924201 h 5359243"/>
              <a:gd name="connsiteX13687" fmla="*/ 5112694 w 8191242"/>
              <a:gd name="connsiteY13687" fmla="*/ 900044 h 5359243"/>
              <a:gd name="connsiteX13688" fmla="*/ 5136887 w 8191242"/>
              <a:gd name="connsiteY13688" fmla="*/ 891992 h 5359243"/>
              <a:gd name="connsiteX13689" fmla="*/ 5136887 w 8191242"/>
              <a:gd name="connsiteY13689" fmla="*/ 924201 h 5359243"/>
              <a:gd name="connsiteX13690" fmla="*/ 5153013 w 8191242"/>
              <a:gd name="connsiteY13690" fmla="*/ 924201 h 5359243"/>
              <a:gd name="connsiteX13691" fmla="*/ 5185270 w 8191242"/>
              <a:gd name="connsiteY13691" fmla="*/ 924201 h 5359243"/>
              <a:gd name="connsiteX13692" fmla="*/ 5153013 w 8191242"/>
              <a:gd name="connsiteY13692" fmla="*/ 859783 h 5359243"/>
              <a:gd name="connsiteX13693" fmla="*/ 5153013 w 8191242"/>
              <a:gd name="connsiteY13693" fmla="*/ 891992 h 5359243"/>
              <a:gd name="connsiteX13694" fmla="*/ 5136887 w 8191242"/>
              <a:gd name="connsiteY13694" fmla="*/ 835627 h 5359243"/>
              <a:gd name="connsiteX13695" fmla="*/ 5161077 w 8191242"/>
              <a:gd name="connsiteY13695" fmla="*/ 859783 h 5359243"/>
              <a:gd name="connsiteX13696" fmla="*/ 5169142 w 8191242"/>
              <a:gd name="connsiteY13696" fmla="*/ 835627 h 5359243"/>
              <a:gd name="connsiteX13697" fmla="*/ 5144949 w 8191242"/>
              <a:gd name="connsiteY13697" fmla="*/ 787317 h 5359243"/>
              <a:gd name="connsiteX13698" fmla="*/ 5144949 w 8191242"/>
              <a:gd name="connsiteY13698" fmla="*/ 763161 h 5359243"/>
              <a:gd name="connsiteX13699" fmla="*/ 5136887 w 8191242"/>
              <a:gd name="connsiteY13699" fmla="*/ 763161 h 5359243"/>
              <a:gd name="connsiteX13700" fmla="*/ 5128823 w 8191242"/>
              <a:gd name="connsiteY13700" fmla="*/ 795369 h 5359243"/>
              <a:gd name="connsiteX13701" fmla="*/ 5119751 w 8191242"/>
              <a:gd name="connsiteY13701" fmla="*/ 766180 h 5359243"/>
              <a:gd name="connsiteX13702" fmla="*/ 5118587 w 8191242"/>
              <a:gd name="connsiteY13702" fmla="*/ 765329 h 5359243"/>
              <a:gd name="connsiteX13703" fmla="*/ 5120759 w 8191242"/>
              <a:gd name="connsiteY13703" fmla="*/ 763161 h 5359243"/>
              <a:gd name="connsiteX13704" fmla="*/ 5114516 w 8191242"/>
              <a:gd name="connsiteY13704" fmla="*/ 762348 h 5359243"/>
              <a:gd name="connsiteX13705" fmla="*/ 5104630 w 8191242"/>
              <a:gd name="connsiteY13705" fmla="*/ 755108 h 5359243"/>
              <a:gd name="connsiteX13706" fmla="*/ 5120759 w 8191242"/>
              <a:gd name="connsiteY13706" fmla="*/ 747057 h 5359243"/>
              <a:gd name="connsiteX13707" fmla="*/ 5080437 w 8191242"/>
              <a:gd name="connsiteY13707" fmla="*/ 739004 h 5359243"/>
              <a:gd name="connsiteX13708" fmla="*/ 5097573 w 8191242"/>
              <a:gd name="connsiteY13708" fmla="*/ 760141 h 5359243"/>
              <a:gd name="connsiteX13709" fmla="*/ 5114516 w 8191242"/>
              <a:gd name="connsiteY13709" fmla="*/ 762348 h 5359243"/>
              <a:gd name="connsiteX13710" fmla="*/ 5118587 w 8191242"/>
              <a:gd name="connsiteY13710" fmla="*/ 765329 h 5359243"/>
              <a:gd name="connsiteX13711" fmla="*/ 5112694 w 8191242"/>
              <a:gd name="connsiteY13711" fmla="*/ 771213 h 5359243"/>
              <a:gd name="connsiteX13712" fmla="*/ 5104630 w 8191242"/>
              <a:gd name="connsiteY13712" fmla="*/ 795369 h 5359243"/>
              <a:gd name="connsiteX13713" fmla="*/ 5096566 w 8191242"/>
              <a:gd name="connsiteY13713" fmla="*/ 779264 h 5359243"/>
              <a:gd name="connsiteX13714" fmla="*/ 5104630 w 8191242"/>
              <a:gd name="connsiteY13714" fmla="*/ 763161 h 5359243"/>
              <a:gd name="connsiteX13715" fmla="*/ 5080437 w 8191242"/>
              <a:gd name="connsiteY13715" fmla="*/ 755108 h 5359243"/>
              <a:gd name="connsiteX13716" fmla="*/ 5104630 w 8191242"/>
              <a:gd name="connsiteY13716" fmla="*/ 835627 h 5359243"/>
              <a:gd name="connsiteX13717" fmla="*/ 5088501 w 8191242"/>
              <a:gd name="connsiteY13717" fmla="*/ 803421 h 5359243"/>
              <a:gd name="connsiteX13718" fmla="*/ 5088501 w 8191242"/>
              <a:gd name="connsiteY13718" fmla="*/ 851732 h 5359243"/>
              <a:gd name="connsiteX13719" fmla="*/ 5072373 w 8191242"/>
              <a:gd name="connsiteY13719" fmla="*/ 755108 h 5359243"/>
              <a:gd name="connsiteX13720" fmla="*/ 5072373 w 8191242"/>
              <a:gd name="connsiteY13720" fmla="*/ 779264 h 5359243"/>
              <a:gd name="connsiteX13721" fmla="*/ 5064309 w 8191242"/>
              <a:gd name="connsiteY13721" fmla="*/ 763161 h 5359243"/>
              <a:gd name="connsiteX13722" fmla="*/ 5048180 w 8191242"/>
              <a:gd name="connsiteY13722" fmla="*/ 755108 h 5359243"/>
              <a:gd name="connsiteX13723" fmla="*/ 5072373 w 8191242"/>
              <a:gd name="connsiteY13723" fmla="*/ 811473 h 5359243"/>
              <a:gd name="connsiteX13724" fmla="*/ 5064309 w 8191242"/>
              <a:gd name="connsiteY13724" fmla="*/ 827577 h 5359243"/>
              <a:gd name="connsiteX13725" fmla="*/ 5040116 w 8191242"/>
              <a:gd name="connsiteY13725" fmla="*/ 835627 h 5359243"/>
              <a:gd name="connsiteX13726" fmla="*/ 5048180 w 8191242"/>
              <a:gd name="connsiteY13726" fmla="*/ 787317 h 5359243"/>
              <a:gd name="connsiteX13727" fmla="*/ 5032051 w 8191242"/>
              <a:gd name="connsiteY13727" fmla="*/ 819526 h 5359243"/>
              <a:gd name="connsiteX13728" fmla="*/ 5022980 w 8191242"/>
              <a:gd name="connsiteY13728" fmla="*/ 809458 h 5359243"/>
              <a:gd name="connsiteX13729" fmla="*/ 5015420 w 8191242"/>
              <a:gd name="connsiteY13729" fmla="*/ 810466 h 5359243"/>
              <a:gd name="connsiteX13730" fmla="*/ 5007858 w 8191242"/>
              <a:gd name="connsiteY13730" fmla="*/ 795369 h 5359243"/>
              <a:gd name="connsiteX13731" fmla="*/ 5020962 w 8191242"/>
              <a:gd name="connsiteY13731" fmla="*/ 801409 h 5359243"/>
              <a:gd name="connsiteX13732" fmla="*/ 5016703 w 8191242"/>
              <a:gd name="connsiteY13732" fmla="*/ 775889 h 5359243"/>
              <a:gd name="connsiteX13733" fmla="*/ 5017973 w 8191242"/>
              <a:gd name="connsiteY13733" fmla="*/ 773669 h 5359243"/>
              <a:gd name="connsiteX13734" fmla="*/ 5026004 w 8191242"/>
              <a:gd name="connsiteY13734" fmla="*/ 783290 h 5359243"/>
              <a:gd name="connsiteX13735" fmla="*/ 5023987 w 8191242"/>
              <a:gd name="connsiteY13735" fmla="*/ 795369 h 5359243"/>
              <a:gd name="connsiteX13736" fmla="*/ 5032051 w 8191242"/>
              <a:gd name="connsiteY13736" fmla="*/ 779264 h 5359243"/>
              <a:gd name="connsiteX13737" fmla="*/ 5023987 w 8191242"/>
              <a:gd name="connsiteY13737" fmla="*/ 763161 h 5359243"/>
              <a:gd name="connsiteX13738" fmla="*/ 5017973 w 8191242"/>
              <a:gd name="connsiteY13738" fmla="*/ 773669 h 5359243"/>
              <a:gd name="connsiteX13739" fmla="*/ 5015923 w 8191242"/>
              <a:gd name="connsiteY13739" fmla="*/ 771213 h 5359243"/>
              <a:gd name="connsiteX13740" fmla="*/ 5016703 w 8191242"/>
              <a:gd name="connsiteY13740" fmla="*/ 775889 h 5359243"/>
              <a:gd name="connsiteX13741" fmla="*/ 5011890 w 8191242"/>
              <a:gd name="connsiteY13741" fmla="*/ 784297 h 5359243"/>
              <a:gd name="connsiteX13742" fmla="*/ 4999794 w 8191242"/>
              <a:gd name="connsiteY13742" fmla="*/ 763161 h 5359243"/>
              <a:gd name="connsiteX13743" fmla="*/ 5015923 w 8191242"/>
              <a:gd name="connsiteY13743" fmla="*/ 843679 h 5359243"/>
              <a:gd name="connsiteX13744" fmla="*/ 4991730 w 8191242"/>
              <a:gd name="connsiteY13744" fmla="*/ 843679 h 5359243"/>
              <a:gd name="connsiteX13745" fmla="*/ 4991730 w 8191242"/>
              <a:gd name="connsiteY13745" fmla="*/ 859783 h 5359243"/>
              <a:gd name="connsiteX13746" fmla="*/ 4999794 w 8191242"/>
              <a:gd name="connsiteY13746" fmla="*/ 883939 h 5359243"/>
              <a:gd name="connsiteX13747" fmla="*/ 4983665 w 8191242"/>
              <a:gd name="connsiteY13747" fmla="*/ 851732 h 5359243"/>
              <a:gd name="connsiteX13748" fmla="*/ 4967539 w 8191242"/>
              <a:gd name="connsiteY13748" fmla="*/ 811473 h 5359243"/>
              <a:gd name="connsiteX13749" fmla="*/ 4951410 w 8191242"/>
              <a:gd name="connsiteY13749" fmla="*/ 779264 h 5359243"/>
              <a:gd name="connsiteX13750" fmla="*/ 4951410 w 8191242"/>
              <a:gd name="connsiteY13750" fmla="*/ 819526 h 5359243"/>
              <a:gd name="connsiteX13751" fmla="*/ 4967539 w 8191242"/>
              <a:gd name="connsiteY13751" fmla="*/ 851732 h 5359243"/>
              <a:gd name="connsiteX13752" fmla="*/ 4983665 w 8191242"/>
              <a:gd name="connsiteY13752" fmla="*/ 883939 h 5359243"/>
              <a:gd name="connsiteX13753" fmla="*/ 4943346 w 8191242"/>
              <a:gd name="connsiteY13753" fmla="*/ 867836 h 5359243"/>
              <a:gd name="connsiteX13754" fmla="*/ 4943346 w 8191242"/>
              <a:gd name="connsiteY13754" fmla="*/ 835627 h 5359243"/>
              <a:gd name="connsiteX13755" fmla="*/ 4911089 w 8191242"/>
              <a:gd name="connsiteY13755" fmla="*/ 843679 h 5359243"/>
              <a:gd name="connsiteX13756" fmla="*/ 4911089 w 8191242"/>
              <a:gd name="connsiteY13756" fmla="*/ 827577 h 5359243"/>
              <a:gd name="connsiteX13757" fmla="*/ 4903024 w 8191242"/>
              <a:gd name="connsiteY13757" fmla="*/ 827577 h 5359243"/>
              <a:gd name="connsiteX13758" fmla="*/ 4903024 w 8191242"/>
              <a:gd name="connsiteY13758" fmla="*/ 851732 h 5359243"/>
              <a:gd name="connsiteX13759" fmla="*/ 4943346 w 8191242"/>
              <a:gd name="connsiteY13759" fmla="*/ 867836 h 5359243"/>
              <a:gd name="connsiteX13760" fmla="*/ 4951410 w 8191242"/>
              <a:gd name="connsiteY13760" fmla="*/ 908096 h 5359243"/>
              <a:gd name="connsiteX13761" fmla="*/ 4935281 w 8191242"/>
              <a:gd name="connsiteY13761" fmla="*/ 908096 h 5359243"/>
              <a:gd name="connsiteX13762" fmla="*/ 4935281 w 8191242"/>
              <a:gd name="connsiteY13762" fmla="*/ 875888 h 5359243"/>
              <a:gd name="connsiteX13763" fmla="*/ 4919153 w 8191242"/>
              <a:gd name="connsiteY13763" fmla="*/ 875888 h 5359243"/>
              <a:gd name="connsiteX13764" fmla="*/ 4919153 w 8191242"/>
              <a:gd name="connsiteY13764" fmla="*/ 859783 h 5359243"/>
              <a:gd name="connsiteX13765" fmla="*/ 4919153 w 8191242"/>
              <a:gd name="connsiteY13765" fmla="*/ 883939 h 5359243"/>
              <a:gd name="connsiteX13766" fmla="*/ 4919153 w 8191242"/>
              <a:gd name="connsiteY13766" fmla="*/ 891992 h 5359243"/>
              <a:gd name="connsiteX13767" fmla="*/ 4919153 w 8191242"/>
              <a:gd name="connsiteY13767" fmla="*/ 900044 h 5359243"/>
              <a:gd name="connsiteX13768" fmla="*/ 4911089 w 8191242"/>
              <a:gd name="connsiteY13768" fmla="*/ 867836 h 5359243"/>
              <a:gd name="connsiteX13769" fmla="*/ 4903024 w 8191242"/>
              <a:gd name="connsiteY13769" fmla="*/ 900044 h 5359243"/>
              <a:gd name="connsiteX13770" fmla="*/ 4886896 w 8191242"/>
              <a:gd name="connsiteY13770" fmla="*/ 908096 h 5359243"/>
              <a:gd name="connsiteX13771" fmla="*/ 4878831 w 8191242"/>
              <a:gd name="connsiteY13771" fmla="*/ 891992 h 5359243"/>
              <a:gd name="connsiteX13772" fmla="*/ 4878831 w 8191242"/>
              <a:gd name="connsiteY13772" fmla="*/ 908096 h 5359243"/>
              <a:gd name="connsiteX13773" fmla="*/ 4854638 w 8191242"/>
              <a:gd name="connsiteY13773" fmla="*/ 908096 h 5359243"/>
              <a:gd name="connsiteX13774" fmla="*/ 4854638 w 8191242"/>
              <a:gd name="connsiteY13774" fmla="*/ 924201 h 5359243"/>
              <a:gd name="connsiteX13775" fmla="*/ 4838510 w 8191242"/>
              <a:gd name="connsiteY13775" fmla="*/ 900044 h 5359243"/>
              <a:gd name="connsiteX13776" fmla="*/ 4870767 w 8191242"/>
              <a:gd name="connsiteY13776" fmla="*/ 1020823 h 5359243"/>
              <a:gd name="connsiteX13777" fmla="*/ 4894960 w 8191242"/>
              <a:gd name="connsiteY13777" fmla="*/ 1028876 h 5359243"/>
              <a:gd name="connsiteX13778" fmla="*/ 4894960 w 8191242"/>
              <a:gd name="connsiteY13778" fmla="*/ 1004719 h 5359243"/>
              <a:gd name="connsiteX13779" fmla="*/ 4894960 w 8191242"/>
              <a:gd name="connsiteY13779" fmla="*/ 1012771 h 5359243"/>
              <a:gd name="connsiteX13780" fmla="*/ 4903024 w 8191242"/>
              <a:gd name="connsiteY13780" fmla="*/ 1020823 h 5359243"/>
              <a:gd name="connsiteX13781" fmla="*/ 4908635 w 8191242"/>
              <a:gd name="connsiteY13781" fmla="*/ 1026426 h 5359243"/>
              <a:gd name="connsiteX13782" fmla="*/ 4904220 w 8191242"/>
              <a:gd name="connsiteY13782" fmla="*/ 1006976 h 5359243"/>
              <a:gd name="connsiteX13783" fmla="*/ 4920307 w 8191242"/>
              <a:gd name="connsiteY13783" fmla="*/ 1006976 h 5359243"/>
              <a:gd name="connsiteX13784" fmla="*/ 4896178 w 8191242"/>
              <a:gd name="connsiteY13784" fmla="*/ 974757 h 5359243"/>
              <a:gd name="connsiteX13785" fmla="*/ 4855966 w 8191242"/>
              <a:gd name="connsiteY13785" fmla="*/ 942539 h 5359243"/>
              <a:gd name="connsiteX13786" fmla="*/ 4864008 w 8191242"/>
              <a:gd name="connsiteY13786" fmla="*/ 926429 h 5359243"/>
              <a:gd name="connsiteX13787" fmla="*/ 4928349 w 8191242"/>
              <a:gd name="connsiteY13787" fmla="*/ 942539 h 5359243"/>
              <a:gd name="connsiteX13788" fmla="*/ 4928349 w 8191242"/>
              <a:gd name="connsiteY13788" fmla="*/ 918375 h 5359243"/>
              <a:gd name="connsiteX13789" fmla="*/ 4944434 w 8191242"/>
              <a:gd name="connsiteY13789" fmla="*/ 918375 h 5359243"/>
              <a:gd name="connsiteX13790" fmla="*/ 4950467 w 8191242"/>
              <a:gd name="connsiteY13790" fmla="*/ 978785 h 5359243"/>
              <a:gd name="connsiteX13791" fmla="*/ 4936391 w 8191242"/>
              <a:gd name="connsiteY13791" fmla="*/ 950593 h 5359243"/>
              <a:gd name="connsiteX13792" fmla="*/ 4912264 w 8191242"/>
              <a:gd name="connsiteY13792" fmla="*/ 942539 h 5359243"/>
              <a:gd name="connsiteX13793" fmla="*/ 4920307 w 8191242"/>
              <a:gd name="connsiteY13793" fmla="*/ 982812 h 5359243"/>
              <a:gd name="connsiteX13794" fmla="*/ 4904220 w 8191242"/>
              <a:gd name="connsiteY13794" fmla="*/ 942539 h 5359243"/>
              <a:gd name="connsiteX13795" fmla="*/ 4896178 w 8191242"/>
              <a:gd name="connsiteY13795" fmla="*/ 950593 h 5359243"/>
              <a:gd name="connsiteX13796" fmla="*/ 4904220 w 8191242"/>
              <a:gd name="connsiteY13796" fmla="*/ 982812 h 5359243"/>
              <a:gd name="connsiteX13797" fmla="*/ 4936391 w 8191242"/>
              <a:gd name="connsiteY13797" fmla="*/ 990866 h 5359243"/>
              <a:gd name="connsiteX13798" fmla="*/ 4936391 w 8191242"/>
              <a:gd name="connsiteY13798" fmla="*/ 1031139 h 5359243"/>
              <a:gd name="connsiteX13799" fmla="*/ 4920307 w 8191242"/>
              <a:gd name="connsiteY13799" fmla="*/ 1039193 h 5359243"/>
              <a:gd name="connsiteX13800" fmla="*/ 4909723 w 8191242"/>
              <a:gd name="connsiteY13800" fmla="*/ 1029559 h 5359243"/>
              <a:gd name="connsiteX13801" fmla="*/ 4894960 w 8191242"/>
              <a:gd name="connsiteY13801" fmla="*/ 1036927 h 5359243"/>
              <a:gd name="connsiteX13802" fmla="*/ 4919153 w 8191242"/>
              <a:gd name="connsiteY13802" fmla="*/ 1101342 h 5359243"/>
              <a:gd name="connsiteX13803" fmla="*/ 4911089 w 8191242"/>
              <a:gd name="connsiteY13803" fmla="*/ 1109394 h 5359243"/>
              <a:gd name="connsiteX13804" fmla="*/ 4886896 w 8191242"/>
              <a:gd name="connsiteY13804" fmla="*/ 1061084 h 5359243"/>
              <a:gd name="connsiteX13805" fmla="*/ 4878831 w 8191242"/>
              <a:gd name="connsiteY13805" fmla="*/ 1069136 h 5359243"/>
              <a:gd name="connsiteX13806" fmla="*/ 4877824 w 8191242"/>
              <a:gd name="connsiteY13806" fmla="*/ 1061084 h 5359243"/>
              <a:gd name="connsiteX13807" fmla="*/ 4873904 w 8191242"/>
              <a:gd name="connsiteY13807" fmla="*/ 1056610 h 5359243"/>
              <a:gd name="connsiteX13808" fmla="*/ 4875375 w 8191242"/>
              <a:gd name="connsiteY13808" fmla="*/ 1050731 h 5359243"/>
              <a:gd name="connsiteX13809" fmla="*/ 4878831 w 8191242"/>
              <a:gd name="connsiteY13809" fmla="*/ 1049004 h 5359243"/>
              <a:gd name="connsiteX13810" fmla="*/ 4886896 w 8191242"/>
              <a:gd name="connsiteY13810" fmla="*/ 1044980 h 5359243"/>
              <a:gd name="connsiteX13811" fmla="*/ 4878831 w 8191242"/>
              <a:gd name="connsiteY13811" fmla="*/ 1036927 h 5359243"/>
              <a:gd name="connsiteX13812" fmla="*/ 4875375 w 8191242"/>
              <a:gd name="connsiteY13812" fmla="*/ 1050731 h 5359243"/>
              <a:gd name="connsiteX13813" fmla="*/ 4870767 w 8191242"/>
              <a:gd name="connsiteY13813" fmla="*/ 1053032 h 5359243"/>
              <a:gd name="connsiteX13814" fmla="*/ 4873904 w 8191242"/>
              <a:gd name="connsiteY13814" fmla="*/ 1056610 h 5359243"/>
              <a:gd name="connsiteX13815" fmla="*/ 4870767 w 8191242"/>
              <a:gd name="connsiteY13815" fmla="*/ 1069136 h 5359243"/>
              <a:gd name="connsiteX13816" fmla="*/ 4886896 w 8191242"/>
              <a:gd name="connsiteY13816" fmla="*/ 1101342 h 5359243"/>
              <a:gd name="connsiteX13817" fmla="*/ 4894960 w 8191242"/>
              <a:gd name="connsiteY13817" fmla="*/ 1117446 h 5359243"/>
              <a:gd name="connsiteX13818" fmla="*/ 4886896 w 8191242"/>
              <a:gd name="connsiteY13818" fmla="*/ 1165759 h 5359243"/>
              <a:gd name="connsiteX13819" fmla="*/ 4903024 w 8191242"/>
              <a:gd name="connsiteY13819" fmla="*/ 1149655 h 5359243"/>
              <a:gd name="connsiteX13820" fmla="*/ 4910081 w 8191242"/>
              <a:gd name="connsiteY13820" fmla="*/ 1137576 h 5359243"/>
              <a:gd name="connsiteX13821" fmla="*/ 4911058 w 8191242"/>
              <a:gd name="connsiteY13821" fmla="*/ 1125876 h 5359243"/>
              <a:gd name="connsiteX13822" fmla="*/ 4927217 w 8191242"/>
              <a:gd name="connsiteY13822" fmla="*/ 1149655 h 5359243"/>
              <a:gd name="connsiteX13823" fmla="*/ 4927217 w 8191242"/>
              <a:gd name="connsiteY13823" fmla="*/ 1125498 h 5359243"/>
              <a:gd name="connsiteX13824" fmla="*/ 4945014 w 8191242"/>
              <a:gd name="connsiteY13824" fmla="*/ 1142380 h 5359243"/>
              <a:gd name="connsiteX13825" fmla="*/ 4945032 w 8191242"/>
              <a:gd name="connsiteY13825" fmla="*/ 1142354 h 5359243"/>
              <a:gd name="connsiteX13826" fmla="*/ 4945042 w 8191242"/>
              <a:gd name="connsiteY13826" fmla="*/ 1142408 h 5359243"/>
              <a:gd name="connsiteX13827" fmla="*/ 4947378 w 8191242"/>
              <a:gd name="connsiteY13827" fmla="*/ 1144622 h 5359243"/>
              <a:gd name="connsiteX13828" fmla="*/ 4967539 w 8191242"/>
              <a:gd name="connsiteY13828" fmla="*/ 1181862 h 5359243"/>
              <a:gd name="connsiteX13829" fmla="*/ 4927217 w 8191242"/>
              <a:gd name="connsiteY13829" fmla="*/ 1173811 h 5359243"/>
              <a:gd name="connsiteX13830" fmla="*/ 4943346 w 8191242"/>
              <a:gd name="connsiteY13830" fmla="*/ 1189915 h 5359243"/>
              <a:gd name="connsiteX13831" fmla="*/ 4920254 w 8191242"/>
              <a:gd name="connsiteY13831" fmla="*/ 1197599 h 5359243"/>
              <a:gd name="connsiteX13832" fmla="*/ 4918894 w 8191242"/>
              <a:gd name="connsiteY13832" fmla="*/ 1206246 h 5359243"/>
              <a:gd name="connsiteX13833" fmla="*/ 4918986 w 8191242"/>
              <a:gd name="connsiteY13833" fmla="*/ 1206413 h 5359243"/>
              <a:gd name="connsiteX13834" fmla="*/ 4945034 w 8191242"/>
              <a:gd name="connsiteY13834" fmla="*/ 1198399 h 5359243"/>
              <a:gd name="connsiteX13835" fmla="*/ 4930194 w 8191242"/>
              <a:gd name="connsiteY13835" fmla="*/ 1208183 h 5359243"/>
              <a:gd name="connsiteX13836" fmla="*/ 4937286 w 8191242"/>
              <a:gd name="connsiteY13836" fmla="*/ 1208183 h 5359243"/>
              <a:gd name="connsiteX13837" fmla="*/ 4960521 w 8191242"/>
              <a:gd name="connsiteY13837" fmla="*/ 1215928 h 5359243"/>
              <a:gd name="connsiteX13838" fmla="*/ 4967297 w 8191242"/>
              <a:gd name="connsiteY13838" fmla="*/ 1220768 h 5359243"/>
              <a:gd name="connsiteX13839" fmla="*/ 4967647 w 8191242"/>
              <a:gd name="connsiteY13839" fmla="*/ 1224604 h 5359243"/>
              <a:gd name="connsiteX13840" fmla="*/ 4976011 w 8191242"/>
              <a:gd name="connsiteY13840" fmla="*/ 1222601 h 5359243"/>
              <a:gd name="connsiteX13841" fmla="*/ 4972138 w 8191242"/>
              <a:gd name="connsiteY13841" fmla="*/ 1232404 h 5359243"/>
              <a:gd name="connsiteX13842" fmla="*/ 4969639 w 8191242"/>
              <a:gd name="connsiteY13842" fmla="*/ 1242949 h 5359243"/>
              <a:gd name="connsiteX13843" fmla="*/ 4979882 w 8191242"/>
              <a:gd name="connsiteY13843" fmla="*/ 1242309 h 5359243"/>
              <a:gd name="connsiteX13844" fmla="*/ 4991500 w 8191242"/>
              <a:gd name="connsiteY13844" fmla="*/ 1254651 h 5359243"/>
              <a:gd name="connsiteX13845" fmla="*/ 4983755 w 8191242"/>
              <a:gd name="connsiteY13845" fmla="*/ 1246907 h 5359243"/>
              <a:gd name="connsiteX13846" fmla="*/ 4976011 w 8191242"/>
              <a:gd name="connsiteY13846" fmla="*/ 1270141 h 5359243"/>
              <a:gd name="connsiteX13847" fmla="*/ 4976011 w 8191242"/>
              <a:gd name="connsiteY13847" fmla="*/ 1262396 h 5359243"/>
              <a:gd name="connsiteX13848" fmla="*/ 4952776 w 8191242"/>
              <a:gd name="connsiteY13848" fmla="*/ 1262396 h 5359243"/>
              <a:gd name="connsiteX13849" fmla="*/ 4948903 w 8191242"/>
              <a:gd name="connsiteY13849" fmla="*/ 1249811 h 5359243"/>
              <a:gd name="connsiteX13850" fmla="*/ 4947080 w 8191242"/>
              <a:gd name="connsiteY13850" fmla="*/ 1241151 h 5359243"/>
              <a:gd name="connsiteX13851" fmla="*/ 4945032 w 8191242"/>
              <a:gd name="connsiteY13851" fmla="*/ 1240028 h 5359243"/>
              <a:gd name="connsiteX13852" fmla="*/ 4945942 w 8191242"/>
              <a:gd name="connsiteY13852" fmla="*/ 1235743 h 5359243"/>
              <a:gd name="connsiteX13853" fmla="*/ 4945032 w 8191242"/>
              <a:gd name="connsiteY13853" fmla="*/ 1231418 h 5359243"/>
              <a:gd name="connsiteX13854" fmla="*/ 4946525 w 8191242"/>
              <a:gd name="connsiteY13854" fmla="*/ 1233004 h 5359243"/>
              <a:gd name="connsiteX13855" fmla="*/ 4947694 w 8191242"/>
              <a:gd name="connsiteY13855" fmla="*/ 1227503 h 5359243"/>
              <a:gd name="connsiteX13856" fmla="*/ 4954712 w 8191242"/>
              <a:gd name="connsiteY13856" fmla="*/ 1224779 h 5359243"/>
              <a:gd name="connsiteX13857" fmla="*/ 4955025 w 8191242"/>
              <a:gd name="connsiteY13857" fmla="*/ 1224797 h 5359243"/>
              <a:gd name="connsiteX13858" fmla="*/ 4952776 w 8191242"/>
              <a:gd name="connsiteY13858" fmla="*/ 1223672 h 5359243"/>
              <a:gd name="connsiteX13859" fmla="*/ 4937286 w 8191242"/>
              <a:gd name="connsiteY13859" fmla="*/ 1215928 h 5359243"/>
              <a:gd name="connsiteX13860" fmla="*/ 4936471 w 8191242"/>
              <a:gd name="connsiteY13860" fmla="*/ 1237143 h 5359243"/>
              <a:gd name="connsiteX13861" fmla="*/ 4945034 w 8191242"/>
              <a:gd name="connsiteY13861" fmla="*/ 1247191 h 5359243"/>
              <a:gd name="connsiteX13862" fmla="*/ 4936302 w 8191242"/>
              <a:gd name="connsiteY13862" fmla="*/ 1242428 h 5359243"/>
              <a:gd name="connsiteX13863" fmla="*/ 4936198 w 8191242"/>
              <a:gd name="connsiteY13863" fmla="*/ 1250779 h 5359243"/>
              <a:gd name="connsiteX13864" fmla="*/ 4929542 w 8191242"/>
              <a:gd name="connsiteY13864" fmla="*/ 1254651 h 5359243"/>
              <a:gd name="connsiteX13865" fmla="*/ 4929542 w 8191242"/>
              <a:gd name="connsiteY13865" fmla="*/ 1245336 h 5359243"/>
              <a:gd name="connsiteX13866" fmla="*/ 4927995 w 8191242"/>
              <a:gd name="connsiteY13866" fmla="*/ 1247191 h 5359243"/>
              <a:gd name="connsiteX13867" fmla="*/ 4919475 w 8191242"/>
              <a:gd name="connsiteY13867" fmla="*/ 1264231 h 5359243"/>
              <a:gd name="connsiteX13868" fmla="*/ 4922671 w 8191242"/>
              <a:gd name="connsiteY13868" fmla="*/ 1236542 h 5359243"/>
              <a:gd name="connsiteX13869" fmla="*/ 4929542 w 8191242"/>
              <a:gd name="connsiteY13869" fmla="*/ 1235951 h 5359243"/>
              <a:gd name="connsiteX13870" fmla="*/ 4929542 w 8191242"/>
              <a:gd name="connsiteY13870" fmla="*/ 1208612 h 5359243"/>
              <a:gd name="connsiteX13871" fmla="*/ 4929404 w 8191242"/>
              <a:gd name="connsiteY13871" fmla="*/ 1208703 h 5359243"/>
              <a:gd name="connsiteX13872" fmla="*/ 4926615 w 8191242"/>
              <a:gd name="connsiteY13872" fmla="*/ 1219075 h 5359243"/>
              <a:gd name="connsiteX13873" fmla="*/ 4921186 w 8191242"/>
              <a:gd name="connsiteY13873" fmla="*/ 1216044 h 5359243"/>
              <a:gd name="connsiteX13874" fmla="*/ 4919014 w 8191242"/>
              <a:gd name="connsiteY13874" fmla="*/ 1214149 h 5359243"/>
              <a:gd name="connsiteX13875" fmla="*/ 4894692 w 8191242"/>
              <a:gd name="connsiteY13875" fmla="*/ 1221633 h 5359243"/>
              <a:gd name="connsiteX13876" fmla="*/ 4913335 w 8191242"/>
              <a:gd name="connsiteY13876" fmla="*/ 1209340 h 5359243"/>
              <a:gd name="connsiteX13877" fmla="*/ 4904938 w 8191242"/>
              <a:gd name="connsiteY13877" fmla="*/ 1205085 h 5359243"/>
              <a:gd name="connsiteX13878" fmla="*/ 4895465 w 8191242"/>
              <a:gd name="connsiteY13878" fmla="*/ 1208183 h 5359243"/>
              <a:gd name="connsiteX13879" fmla="*/ 4895465 w 8191242"/>
              <a:gd name="connsiteY13879" fmla="*/ 1194630 h 5359243"/>
              <a:gd name="connsiteX13880" fmla="*/ 4918909 w 8191242"/>
              <a:gd name="connsiteY13880" fmla="*/ 1192854 h 5359243"/>
              <a:gd name="connsiteX13881" fmla="*/ 4918144 w 8191242"/>
              <a:gd name="connsiteY13881" fmla="*/ 1176831 h 5359243"/>
              <a:gd name="connsiteX13882" fmla="*/ 4911089 w 8191242"/>
              <a:gd name="connsiteY13882" fmla="*/ 1149655 h 5359243"/>
              <a:gd name="connsiteX13883" fmla="*/ 4886896 w 8191242"/>
              <a:gd name="connsiteY13883" fmla="*/ 1189915 h 5359243"/>
              <a:gd name="connsiteX13884" fmla="*/ 4862703 w 8191242"/>
              <a:gd name="connsiteY13884" fmla="*/ 1157706 h 5359243"/>
              <a:gd name="connsiteX13885" fmla="*/ 4878831 w 8191242"/>
              <a:gd name="connsiteY13885" fmla="*/ 1117446 h 5359243"/>
              <a:gd name="connsiteX13886" fmla="*/ 4862703 w 8191242"/>
              <a:gd name="connsiteY13886" fmla="*/ 1117446 h 5359243"/>
              <a:gd name="connsiteX13887" fmla="*/ 4854638 w 8191242"/>
              <a:gd name="connsiteY13887" fmla="*/ 1093292 h 5359243"/>
              <a:gd name="connsiteX13888" fmla="*/ 4862703 w 8191242"/>
              <a:gd name="connsiteY13888" fmla="*/ 1077188 h 5359243"/>
              <a:gd name="connsiteX13889" fmla="*/ 4846574 w 8191242"/>
              <a:gd name="connsiteY13889" fmla="*/ 1077188 h 5359243"/>
              <a:gd name="connsiteX13890" fmla="*/ 4838510 w 8191242"/>
              <a:gd name="connsiteY13890" fmla="*/ 1069136 h 5359243"/>
              <a:gd name="connsiteX13891" fmla="*/ 4846574 w 8191242"/>
              <a:gd name="connsiteY13891" fmla="*/ 1101342 h 5359243"/>
              <a:gd name="connsiteX13892" fmla="*/ 4834478 w 8191242"/>
              <a:gd name="connsiteY13892" fmla="*/ 1098324 h 5359243"/>
              <a:gd name="connsiteX13893" fmla="*/ 4825148 w 8191242"/>
              <a:gd name="connsiteY13893" fmla="*/ 1082018 h 5359243"/>
              <a:gd name="connsiteX13894" fmla="*/ 4826201 w 8191242"/>
              <a:gd name="connsiteY13894" fmla="*/ 1074644 h 5359243"/>
              <a:gd name="connsiteX13895" fmla="*/ 4846574 w 8191242"/>
              <a:gd name="connsiteY13895" fmla="*/ 1061084 h 5359243"/>
              <a:gd name="connsiteX13896" fmla="*/ 4838510 w 8191242"/>
              <a:gd name="connsiteY13896" fmla="*/ 1044980 h 5359243"/>
              <a:gd name="connsiteX13897" fmla="*/ 4814320 w 8191242"/>
              <a:gd name="connsiteY13897" fmla="*/ 1028876 h 5359243"/>
              <a:gd name="connsiteX13898" fmla="*/ 4814320 w 8191242"/>
              <a:gd name="connsiteY13898" fmla="*/ 996667 h 5359243"/>
              <a:gd name="connsiteX13899" fmla="*/ 4822381 w 8191242"/>
              <a:gd name="connsiteY13899" fmla="*/ 1020823 h 5359243"/>
              <a:gd name="connsiteX13900" fmla="*/ 4838510 w 8191242"/>
              <a:gd name="connsiteY13900" fmla="*/ 1028876 h 5359243"/>
              <a:gd name="connsiteX13901" fmla="*/ 4846574 w 8191242"/>
              <a:gd name="connsiteY13901" fmla="*/ 996667 h 5359243"/>
              <a:gd name="connsiteX13902" fmla="*/ 4806255 w 8191242"/>
              <a:gd name="connsiteY13902" fmla="*/ 940305 h 5359243"/>
              <a:gd name="connsiteX13903" fmla="*/ 4810417 w 8191242"/>
              <a:gd name="connsiteY13903" fmla="*/ 931992 h 5359243"/>
              <a:gd name="connsiteX13904" fmla="*/ 4814320 w 8191242"/>
              <a:gd name="connsiteY13904" fmla="*/ 932252 h 5359243"/>
              <a:gd name="connsiteX13905" fmla="*/ 4812302 w 8191242"/>
              <a:gd name="connsiteY13905" fmla="*/ 928225 h 5359243"/>
              <a:gd name="connsiteX13906" fmla="*/ 4814320 w 8191242"/>
              <a:gd name="connsiteY13906" fmla="*/ 924201 h 5359243"/>
              <a:gd name="connsiteX13907" fmla="*/ 4830446 w 8191242"/>
              <a:gd name="connsiteY13907" fmla="*/ 940305 h 5359243"/>
              <a:gd name="connsiteX13908" fmla="*/ 4806255 w 8191242"/>
              <a:gd name="connsiteY13908" fmla="*/ 916148 h 5359243"/>
              <a:gd name="connsiteX13909" fmla="*/ 4812302 w 8191242"/>
              <a:gd name="connsiteY13909" fmla="*/ 928225 h 5359243"/>
              <a:gd name="connsiteX13910" fmla="*/ 4810417 w 8191242"/>
              <a:gd name="connsiteY13910" fmla="*/ 931992 h 5359243"/>
              <a:gd name="connsiteX13911" fmla="*/ 4799199 w 8191242"/>
              <a:gd name="connsiteY13911" fmla="*/ 931245 h 5359243"/>
              <a:gd name="connsiteX13912" fmla="*/ 4790127 w 8191242"/>
              <a:gd name="connsiteY13912" fmla="*/ 924201 h 5359243"/>
              <a:gd name="connsiteX13913" fmla="*/ 4773998 w 8191242"/>
              <a:gd name="connsiteY13913" fmla="*/ 924201 h 5359243"/>
              <a:gd name="connsiteX13914" fmla="*/ 4798191 w 8191242"/>
              <a:gd name="connsiteY13914" fmla="*/ 964458 h 5359243"/>
              <a:gd name="connsiteX13915" fmla="*/ 4773998 w 8191242"/>
              <a:gd name="connsiteY13915" fmla="*/ 940305 h 5359243"/>
              <a:gd name="connsiteX13916" fmla="*/ 4782062 w 8191242"/>
              <a:gd name="connsiteY13916" fmla="*/ 964458 h 5359243"/>
              <a:gd name="connsiteX13917" fmla="*/ 4765934 w 8191242"/>
              <a:gd name="connsiteY13917" fmla="*/ 932252 h 5359243"/>
              <a:gd name="connsiteX13918" fmla="*/ 4757870 w 8191242"/>
              <a:gd name="connsiteY13918" fmla="*/ 932252 h 5359243"/>
              <a:gd name="connsiteX13919" fmla="*/ 4773998 w 8191242"/>
              <a:gd name="connsiteY13919" fmla="*/ 1004719 h 5359243"/>
              <a:gd name="connsiteX13920" fmla="*/ 4749805 w 8191242"/>
              <a:gd name="connsiteY13920" fmla="*/ 964458 h 5359243"/>
              <a:gd name="connsiteX13921" fmla="*/ 4749805 w 8191242"/>
              <a:gd name="connsiteY13921" fmla="*/ 1012771 h 5359243"/>
              <a:gd name="connsiteX13922" fmla="*/ 4765934 w 8191242"/>
              <a:gd name="connsiteY13922" fmla="*/ 1036927 h 5359243"/>
              <a:gd name="connsiteX13923" fmla="*/ 4806255 w 8191242"/>
              <a:gd name="connsiteY13923" fmla="*/ 1028876 h 5359243"/>
              <a:gd name="connsiteX13924" fmla="*/ 4782062 w 8191242"/>
              <a:gd name="connsiteY13924" fmla="*/ 1036927 h 5359243"/>
              <a:gd name="connsiteX13925" fmla="*/ 4806255 w 8191242"/>
              <a:gd name="connsiteY13925" fmla="*/ 1085240 h 5359243"/>
              <a:gd name="connsiteX13926" fmla="*/ 4806255 w 8191242"/>
              <a:gd name="connsiteY13926" fmla="*/ 1061084 h 5359243"/>
              <a:gd name="connsiteX13927" fmla="*/ 4806255 w 8191242"/>
              <a:gd name="connsiteY13927" fmla="*/ 1036927 h 5359243"/>
              <a:gd name="connsiteX13928" fmla="*/ 4830446 w 8191242"/>
              <a:gd name="connsiteY13928" fmla="*/ 1044980 h 5359243"/>
              <a:gd name="connsiteX13929" fmla="*/ 4826201 w 8191242"/>
              <a:gd name="connsiteY13929" fmla="*/ 1074644 h 5359243"/>
              <a:gd name="connsiteX13930" fmla="*/ 4822381 w 8191242"/>
              <a:gd name="connsiteY13930" fmla="*/ 1077188 h 5359243"/>
              <a:gd name="connsiteX13931" fmla="*/ 4825148 w 8191242"/>
              <a:gd name="connsiteY13931" fmla="*/ 1082018 h 5359243"/>
              <a:gd name="connsiteX13932" fmla="*/ 4822381 w 8191242"/>
              <a:gd name="connsiteY13932" fmla="*/ 1101342 h 5359243"/>
              <a:gd name="connsiteX13933" fmla="*/ 4798191 w 8191242"/>
              <a:gd name="connsiteY13933" fmla="*/ 1117446 h 5359243"/>
              <a:gd name="connsiteX13934" fmla="*/ 4806255 w 8191242"/>
              <a:gd name="connsiteY13934" fmla="*/ 1125498 h 5359243"/>
              <a:gd name="connsiteX13935" fmla="*/ 4773998 w 8191242"/>
              <a:gd name="connsiteY13935" fmla="*/ 1101342 h 5359243"/>
              <a:gd name="connsiteX13936" fmla="*/ 4773998 w 8191242"/>
              <a:gd name="connsiteY13936" fmla="*/ 1133551 h 5359243"/>
              <a:gd name="connsiteX13937" fmla="*/ 4757870 w 8191242"/>
              <a:gd name="connsiteY13937" fmla="*/ 1117446 h 5359243"/>
              <a:gd name="connsiteX13938" fmla="*/ 4717548 w 8191242"/>
              <a:gd name="connsiteY13938" fmla="*/ 1109394 h 5359243"/>
              <a:gd name="connsiteX13939" fmla="*/ 4757870 w 8191242"/>
              <a:gd name="connsiteY13939" fmla="*/ 1149655 h 5359243"/>
              <a:gd name="connsiteX13940" fmla="*/ 4741741 w 8191242"/>
              <a:gd name="connsiteY13940" fmla="*/ 1157706 h 5359243"/>
              <a:gd name="connsiteX13941" fmla="*/ 4733988 w 8191242"/>
              <a:gd name="connsiteY13941" fmla="*/ 1152003 h 5359243"/>
              <a:gd name="connsiteX13942" fmla="*/ 4733677 w 8191242"/>
              <a:gd name="connsiteY13942" fmla="*/ 1149655 h 5359243"/>
              <a:gd name="connsiteX13943" fmla="*/ 4731644 w 8191242"/>
              <a:gd name="connsiteY13943" fmla="*/ 1150279 h 5359243"/>
              <a:gd name="connsiteX13944" fmla="*/ 4722587 w 8191242"/>
              <a:gd name="connsiteY13944" fmla="*/ 1143614 h 5359243"/>
              <a:gd name="connsiteX13945" fmla="*/ 4709484 w 8191242"/>
              <a:gd name="connsiteY13945" fmla="*/ 1117446 h 5359243"/>
              <a:gd name="connsiteX13946" fmla="*/ 4709484 w 8191242"/>
              <a:gd name="connsiteY13946" fmla="*/ 1149655 h 5359243"/>
              <a:gd name="connsiteX13947" fmla="*/ 4693355 w 8191242"/>
              <a:gd name="connsiteY13947" fmla="*/ 1141602 h 5359243"/>
              <a:gd name="connsiteX13948" fmla="*/ 4693355 w 8191242"/>
              <a:gd name="connsiteY13948" fmla="*/ 1189915 h 5359243"/>
              <a:gd name="connsiteX13949" fmla="*/ 4685291 w 8191242"/>
              <a:gd name="connsiteY13949" fmla="*/ 1157706 h 5359243"/>
              <a:gd name="connsiteX13950" fmla="*/ 4661098 w 8191242"/>
              <a:gd name="connsiteY13950" fmla="*/ 1149655 h 5359243"/>
              <a:gd name="connsiteX13951" fmla="*/ 4677227 w 8191242"/>
              <a:gd name="connsiteY13951" fmla="*/ 1173811 h 5359243"/>
              <a:gd name="connsiteX13952" fmla="*/ 4677227 w 8191242"/>
              <a:gd name="connsiteY13952" fmla="*/ 1189915 h 5359243"/>
              <a:gd name="connsiteX13953" fmla="*/ 4677227 w 8191242"/>
              <a:gd name="connsiteY13953" fmla="*/ 1197967 h 5359243"/>
              <a:gd name="connsiteX13954" fmla="*/ 4725612 w 8191242"/>
              <a:gd name="connsiteY13954" fmla="*/ 1197967 h 5359243"/>
              <a:gd name="connsiteX13955" fmla="*/ 4701419 w 8191242"/>
              <a:gd name="connsiteY13955" fmla="*/ 1157706 h 5359243"/>
              <a:gd name="connsiteX13956" fmla="*/ 4720572 w 8191242"/>
              <a:gd name="connsiteY13956" fmla="*/ 1153682 h 5359243"/>
              <a:gd name="connsiteX13957" fmla="*/ 4731644 w 8191242"/>
              <a:gd name="connsiteY13957" fmla="*/ 1150279 h 5359243"/>
              <a:gd name="connsiteX13958" fmla="*/ 4733988 w 8191242"/>
              <a:gd name="connsiteY13958" fmla="*/ 1152003 h 5359243"/>
              <a:gd name="connsiteX13959" fmla="*/ 4735692 w 8191242"/>
              <a:gd name="connsiteY13959" fmla="*/ 1164751 h 5359243"/>
              <a:gd name="connsiteX13960" fmla="*/ 4725612 w 8191242"/>
              <a:gd name="connsiteY13960" fmla="*/ 1173811 h 5359243"/>
              <a:gd name="connsiteX13961" fmla="*/ 4757870 w 8191242"/>
              <a:gd name="connsiteY13961" fmla="*/ 1222124 h 5359243"/>
              <a:gd name="connsiteX13962" fmla="*/ 4741741 w 8191242"/>
              <a:gd name="connsiteY13962" fmla="*/ 1206019 h 5359243"/>
              <a:gd name="connsiteX13963" fmla="*/ 4741741 w 8191242"/>
              <a:gd name="connsiteY13963" fmla="*/ 1238225 h 5359243"/>
              <a:gd name="connsiteX13964" fmla="*/ 4725864 w 8191242"/>
              <a:gd name="connsiteY13964" fmla="*/ 1241623 h 5359243"/>
              <a:gd name="connsiteX13965" fmla="*/ 4726783 w 8191242"/>
              <a:gd name="connsiteY13965" fmla="*/ 1244062 h 5359243"/>
              <a:gd name="connsiteX13966" fmla="*/ 4774646 w 8191242"/>
              <a:gd name="connsiteY13966" fmla="*/ 1233251 h 5359243"/>
              <a:gd name="connsiteX13967" fmla="*/ 4738455 w 8191242"/>
              <a:gd name="connsiteY13967" fmla="*/ 1249709 h 5359243"/>
              <a:gd name="connsiteX13968" fmla="*/ 4728810 w 8191242"/>
              <a:gd name="connsiteY13968" fmla="*/ 1249450 h 5359243"/>
              <a:gd name="connsiteX13969" fmla="*/ 4733677 w 8191242"/>
              <a:gd name="connsiteY13969" fmla="*/ 1262381 h 5359243"/>
              <a:gd name="connsiteX13970" fmla="*/ 4709484 w 8191242"/>
              <a:gd name="connsiteY13970" fmla="*/ 1254330 h 5359243"/>
              <a:gd name="connsiteX13971" fmla="*/ 4717548 w 8191242"/>
              <a:gd name="connsiteY13971" fmla="*/ 1278486 h 5359243"/>
              <a:gd name="connsiteX13972" fmla="*/ 4718157 w 8191242"/>
              <a:gd name="connsiteY13972" fmla="*/ 1279144 h 5359243"/>
              <a:gd name="connsiteX13973" fmla="*/ 4719452 w 8191242"/>
              <a:gd name="connsiteY13973" fmla="*/ 1278870 h 5359243"/>
              <a:gd name="connsiteX13974" fmla="*/ 4727212 w 8191242"/>
              <a:gd name="connsiteY13974" fmla="*/ 1271973 h 5359243"/>
              <a:gd name="connsiteX13975" fmla="*/ 4731569 w 8191242"/>
              <a:gd name="connsiteY13975" fmla="*/ 1283590 h 5359243"/>
              <a:gd name="connsiteX13976" fmla="*/ 4733898 w 8191242"/>
              <a:gd name="connsiteY13976" fmla="*/ 1289800 h 5359243"/>
              <a:gd name="connsiteX13977" fmla="*/ 4739209 w 8191242"/>
              <a:gd name="connsiteY13977" fmla="*/ 1287592 h 5359243"/>
              <a:gd name="connsiteX13978" fmla="*/ 4735923 w 8191242"/>
              <a:gd name="connsiteY13978" fmla="*/ 1280469 h 5359243"/>
              <a:gd name="connsiteX13979" fmla="*/ 4737145 w 8191242"/>
              <a:gd name="connsiteY13979" fmla="*/ 1279291 h 5359243"/>
              <a:gd name="connsiteX13980" fmla="*/ 4735923 w 8191242"/>
              <a:gd name="connsiteY13980" fmla="*/ 1279720 h 5359243"/>
              <a:gd name="connsiteX13981" fmla="*/ 4737910 w 8191242"/>
              <a:gd name="connsiteY13981" fmla="*/ 1278555 h 5359243"/>
              <a:gd name="connsiteX13982" fmla="*/ 4749400 w 8191242"/>
              <a:gd name="connsiteY13982" fmla="*/ 1267489 h 5359243"/>
              <a:gd name="connsiteX13983" fmla="*/ 4752259 w 8191242"/>
              <a:gd name="connsiteY13983" fmla="*/ 1261589 h 5359243"/>
              <a:gd name="connsiteX13984" fmla="*/ 4756320 w 8191242"/>
              <a:gd name="connsiteY13984" fmla="*/ 1267764 h 5359243"/>
              <a:gd name="connsiteX13985" fmla="*/ 4759045 w 8191242"/>
              <a:gd name="connsiteY13985" fmla="*/ 1266166 h 5359243"/>
              <a:gd name="connsiteX13986" fmla="*/ 4788200 w 8191242"/>
              <a:gd name="connsiteY13986" fmla="*/ 1252613 h 5359243"/>
              <a:gd name="connsiteX13987" fmla="*/ 4808824 w 8191242"/>
              <a:gd name="connsiteY13987" fmla="*/ 1247135 h 5359243"/>
              <a:gd name="connsiteX13988" fmla="*/ 4809809 w 8191242"/>
              <a:gd name="connsiteY13988" fmla="*/ 1244415 h 5359243"/>
              <a:gd name="connsiteX13989" fmla="*/ 4815437 w 8191242"/>
              <a:gd name="connsiteY13989" fmla="*/ 1240455 h 5359243"/>
              <a:gd name="connsiteX13990" fmla="*/ 4791427 w 8191242"/>
              <a:gd name="connsiteY13990" fmla="*/ 1207754 h 5359243"/>
              <a:gd name="connsiteX13991" fmla="*/ 4791427 w 8191242"/>
              <a:gd name="connsiteY13991" fmla="*/ 1248629 h 5359243"/>
              <a:gd name="connsiteX13992" fmla="*/ 4751412 w 8191242"/>
              <a:gd name="connsiteY13992" fmla="*/ 1191403 h 5359243"/>
              <a:gd name="connsiteX13993" fmla="*/ 4775420 w 8191242"/>
              <a:gd name="connsiteY13993" fmla="*/ 1207754 h 5359243"/>
              <a:gd name="connsiteX13994" fmla="*/ 4783424 w 8191242"/>
              <a:gd name="connsiteY13994" fmla="*/ 1199579 h 5359243"/>
              <a:gd name="connsiteX13995" fmla="*/ 4767417 w 8191242"/>
              <a:gd name="connsiteY13995" fmla="*/ 1158704 h 5359243"/>
              <a:gd name="connsiteX13996" fmla="*/ 4783424 w 8191242"/>
              <a:gd name="connsiteY13996" fmla="*/ 1150528 h 5359243"/>
              <a:gd name="connsiteX13997" fmla="*/ 4783424 w 8191242"/>
              <a:gd name="connsiteY13997" fmla="*/ 1183229 h 5359243"/>
              <a:gd name="connsiteX13998" fmla="*/ 4791427 w 8191242"/>
              <a:gd name="connsiteY13998" fmla="*/ 1175052 h 5359243"/>
              <a:gd name="connsiteX13999" fmla="*/ 4807433 w 8191242"/>
              <a:gd name="connsiteY13999" fmla="*/ 1224105 h 5359243"/>
              <a:gd name="connsiteX14000" fmla="*/ 4791427 w 8191242"/>
              <a:gd name="connsiteY14000" fmla="*/ 1158704 h 5359243"/>
              <a:gd name="connsiteX14001" fmla="*/ 4799430 w 8191242"/>
              <a:gd name="connsiteY14001" fmla="*/ 1158704 h 5359243"/>
              <a:gd name="connsiteX14002" fmla="*/ 4807433 w 8191242"/>
              <a:gd name="connsiteY14002" fmla="*/ 1183229 h 5359243"/>
              <a:gd name="connsiteX14003" fmla="*/ 4823440 w 8191242"/>
              <a:gd name="connsiteY14003" fmla="*/ 1183229 h 5359243"/>
              <a:gd name="connsiteX14004" fmla="*/ 4823440 w 8191242"/>
              <a:gd name="connsiteY14004" fmla="*/ 1158704 h 5359243"/>
              <a:gd name="connsiteX14005" fmla="*/ 4839444 w 8191242"/>
              <a:gd name="connsiteY14005" fmla="*/ 1166878 h 5359243"/>
              <a:gd name="connsiteX14006" fmla="*/ 4847447 w 8191242"/>
              <a:gd name="connsiteY14006" fmla="*/ 1150528 h 5359243"/>
              <a:gd name="connsiteX14007" fmla="*/ 4859453 w 8191242"/>
              <a:gd name="connsiteY14007" fmla="*/ 1175054 h 5359243"/>
              <a:gd name="connsiteX14008" fmla="*/ 4870457 w 8191242"/>
              <a:gd name="connsiteY14008" fmla="*/ 1220016 h 5359243"/>
              <a:gd name="connsiteX14009" fmla="*/ 4863454 w 8191242"/>
              <a:gd name="connsiteY14009" fmla="*/ 1215928 h 5359243"/>
              <a:gd name="connsiteX14010" fmla="*/ 4863454 w 8191242"/>
              <a:gd name="connsiteY14010" fmla="*/ 1224105 h 5359243"/>
              <a:gd name="connsiteX14011" fmla="*/ 4855451 w 8191242"/>
              <a:gd name="connsiteY14011" fmla="*/ 1191403 h 5359243"/>
              <a:gd name="connsiteX14012" fmla="*/ 4831441 w 8191242"/>
              <a:gd name="connsiteY14012" fmla="*/ 1183229 h 5359243"/>
              <a:gd name="connsiteX14013" fmla="*/ 4843008 w 8191242"/>
              <a:gd name="connsiteY14013" fmla="*/ 1203905 h 5359243"/>
              <a:gd name="connsiteX14014" fmla="*/ 4845358 w 8191242"/>
              <a:gd name="connsiteY14014" fmla="*/ 1204086 h 5359243"/>
              <a:gd name="connsiteX14015" fmla="*/ 4846931 w 8191242"/>
              <a:gd name="connsiteY14015" fmla="*/ 1198399 h 5359243"/>
              <a:gd name="connsiteX14016" fmla="*/ 4850077 w 8191242"/>
              <a:gd name="connsiteY14016" fmla="*/ 1207354 h 5359243"/>
              <a:gd name="connsiteX14017" fmla="*/ 4845563 w 8191242"/>
              <a:gd name="connsiteY14017" fmla="*/ 1209553 h 5359243"/>
              <a:gd name="connsiteX14018" fmla="*/ 4855451 w 8191242"/>
              <a:gd name="connsiteY14018" fmla="*/ 1232278 h 5359243"/>
              <a:gd name="connsiteX14019" fmla="*/ 4844447 w 8191242"/>
              <a:gd name="connsiteY14019" fmla="*/ 1240455 h 5359243"/>
              <a:gd name="connsiteX14020" fmla="*/ 4839478 w 8191242"/>
              <a:gd name="connsiteY14020" fmla="*/ 1248573 h 5359243"/>
              <a:gd name="connsiteX14021" fmla="*/ 4840478 w 8191242"/>
              <a:gd name="connsiteY14021" fmla="*/ 1248741 h 5359243"/>
              <a:gd name="connsiteX14022" fmla="*/ 4839526 w 8191242"/>
              <a:gd name="connsiteY14022" fmla="*/ 1248962 h 5359243"/>
              <a:gd name="connsiteX14023" fmla="*/ 4840820 w 8191242"/>
              <a:gd name="connsiteY14023" fmla="*/ 1254249 h 5359243"/>
              <a:gd name="connsiteX14024" fmla="*/ 4855451 w 8191242"/>
              <a:gd name="connsiteY14024" fmla="*/ 1240455 h 5359243"/>
              <a:gd name="connsiteX14025" fmla="*/ 4855451 w 8191242"/>
              <a:gd name="connsiteY14025" fmla="*/ 1255738 h 5359243"/>
              <a:gd name="connsiteX14026" fmla="*/ 4866324 w 8191242"/>
              <a:gd name="connsiteY14026" fmla="*/ 1252613 h 5359243"/>
              <a:gd name="connsiteX14027" fmla="*/ 4878849 w 8191242"/>
              <a:gd name="connsiteY14027" fmla="*/ 1233251 h 5359243"/>
              <a:gd name="connsiteX14028" fmla="*/ 4883740 w 8191242"/>
              <a:gd name="connsiteY14028" fmla="*/ 1239266 h 5359243"/>
              <a:gd name="connsiteX14029" fmla="*/ 4874360 w 8191242"/>
              <a:gd name="connsiteY14029" fmla="*/ 1216896 h 5359243"/>
              <a:gd name="connsiteX14030" fmla="*/ 4879200 w 8191242"/>
              <a:gd name="connsiteY14030" fmla="*/ 1192693 h 5359243"/>
              <a:gd name="connsiteX14031" fmla="*/ 4886944 w 8191242"/>
              <a:gd name="connsiteY14031" fmla="*/ 1246907 h 5359243"/>
              <a:gd name="connsiteX14032" fmla="*/ 4886147 w 8191242"/>
              <a:gd name="connsiteY14032" fmla="*/ 1245005 h 5359243"/>
              <a:gd name="connsiteX14033" fmla="*/ 4886947 w 8191242"/>
              <a:gd name="connsiteY14033" fmla="*/ 1256485 h 5359243"/>
              <a:gd name="connsiteX14034" fmla="*/ 4870752 w 8191242"/>
              <a:gd name="connsiteY14034" fmla="*/ 1271975 h 5359243"/>
              <a:gd name="connsiteX14035" fmla="*/ 4862656 w 8191242"/>
              <a:gd name="connsiteY14035" fmla="*/ 1256485 h 5359243"/>
              <a:gd name="connsiteX14036" fmla="*/ 4855451 w 8191242"/>
              <a:gd name="connsiteY14036" fmla="*/ 1259086 h 5359243"/>
              <a:gd name="connsiteX14037" fmla="*/ 4855451 w 8191242"/>
              <a:gd name="connsiteY14037" fmla="*/ 1259870 h 5359243"/>
              <a:gd name="connsiteX14038" fmla="*/ 4855451 w 8191242"/>
              <a:gd name="connsiteY14038" fmla="*/ 1273153 h 5359243"/>
              <a:gd name="connsiteX14039" fmla="*/ 4845947 w 8191242"/>
              <a:gd name="connsiteY14039" fmla="*/ 1272770 h 5359243"/>
              <a:gd name="connsiteX14040" fmla="*/ 4841552 w 8191242"/>
              <a:gd name="connsiteY14040" fmla="*/ 1266813 h 5359243"/>
              <a:gd name="connsiteX14041" fmla="*/ 4834317 w 8191242"/>
              <a:gd name="connsiteY14041" fmla="*/ 1271975 h 5359243"/>
              <a:gd name="connsiteX14042" fmla="*/ 4819388 w 8191242"/>
              <a:gd name="connsiteY14042" fmla="*/ 1282624 h 5359243"/>
              <a:gd name="connsiteX14043" fmla="*/ 4808433 w 8191242"/>
              <a:gd name="connsiteY14043" fmla="*/ 1286578 h 5359243"/>
              <a:gd name="connsiteX14044" fmla="*/ 4807263 w 8191242"/>
              <a:gd name="connsiteY14044" fmla="*/ 1291570 h 5359243"/>
              <a:gd name="connsiteX14045" fmla="*/ 4814320 w 8191242"/>
              <a:gd name="connsiteY14045" fmla="*/ 1302642 h 5359243"/>
              <a:gd name="connsiteX14046" fmla="*/ 4814320 w 8191242"/>
              <a:gd name="connsiteY14046" fmla="*/ 1318746 h 5359243"/>
              <a:gd name="connsiteX14047" fmla="*/ 4798191 w 8191242"/>
              <a:gd name="connsiteY14047" fmla="*/ 1326799 h 5359243"/>
              <a:gd name="connsiteX14048" fmla="*/ 4790127 w 8191242"/>
              <a:gd name="connsiteY14048" fmla="*/ 1310695 h 5359243"/>
              <a:gd name="connsiteX14049" fmla="*/ 4806255 w 8191242"/>
              <a:gd name="connsiteY14049" fmla="*/ 1286537 h 5359243"/>
              <a:gd name="connsiteX14050" fmla="*/ 4806377 w 8191242"/>
              <a:gd name="connsiteY14050" fmla="*/ 1286493 h 5359243"/>
              <a:gd name="connsiteX14051" fmla="*/ 4813546 w 8191242"/>
              <a:gd name="connsiteY14051" fmla="*/ 1269078 h 5359243"/>
              <a:gd name="connsiteX14052" fmla="*/ 4807924 w 8191242"/>
              <a:gd name="connsiteY14052" fmla="*/ 1256954 h 5359243"/>
              <a:gd name="connsiteX14053" fmla="*/ 4797249 w 8191242"/>
              <a:gd name="connsiteY14053" fmla="*/ 1260358 h 5359243"/>
              <a:gd name="connsiteX14054" fmla="*/ 4792622 w 8191242"/>
              <a:gd name="connsiteY14054" fmla="*/ 1261803 h 5359243"/>
              <a:gd name="connsiteX14055" fmla="*/ 4794158 w 8191242"/>
              <a:gd name="connsiteY14055" fmla="*/ 1266407 h 5359243"/>
              <a:gd name="connsiteX14056" fmla="*/ 4798191 w 8191242"/>
              <a:gd name="connsiteY14056" fmla="*/ 1278486 h 5359243"/>
              <a:gd name="connsiteX14057" fmla="*/ 4782062 w 8191242"/>
              <a:gd name="connsiteY14057" fmla="*/ 1279493 h 5359243"/>
              <a:gd name="connsiteX14058" fmla="*/ 4782192 w 8191242"/>
              <a:gd name="connsiteY14058" fmla="*/ 1286560 h 5359243"/>
              <a:gd name="connsiteX14059" fmla="*/ 4783174 w 8191242"/>
              <a:gd name="connsiteY14059" fmla="*/ 1286496 h 5359243"/>
              <a:gd name="connsiteX14060" fmla="*/ 4792222 w 8191242"/>
              <a:gd name="connsiteY14060" fmla="*/ 1279720 h 5359243"/>
              <a:gd name="connsiteX14061" fmla="*/ 4789080 w 8191242"/>
              <a:gd name="connsiteY14061" fmla="*/ 1290853 h 5359243"/>
              <a:gd name="connsiteX14062" fmla="*/ 4782726 w 8191242"/>
              <a:gd name="connsiteY14062" fmla="*/ 1294129 h 5359243"/>
              <a:gd name="connsiteX14063" fmla="*/ 4790127 w 8191242"/>
              <a:gd name="connsiteY14063" fmla="*/ 1310695 h 5359243"/>
              <a:gd name="connsiteX14064" fmla="*/ 4806255 w 8191242"/>
              <a:gd name="connsiteY14064" fmla="*/ 1350955 h 5359243"/>
              <a:gd name="connsiteX14065" fmla="*/ 4830446 w 8191242"/>
              <a:gd name="connsiteY14065" fmla="*/ 1342903 h 5359243"/>
              <a:gd name="connsiteX14066" fmla="*/ 4814320 w 8191242"/>
              <a:gd name="connsiteY14066" fmla="*/ 1294590 h 5359243"/>
              <a:gd name="connsiteX14067" fmla="*/ 4830446 w 8191242"/>
              <a:gd name="connsiteY14067" fmla="*/ 1286537 h 5359243"/>
              <a:gd name="connsiteX14068" fmla="*/ 4846574 w 8191242"/>
              <a:gd name="connsiteY14068" fmla="*/ 1310695 h 5359243"/>
              <a:gd name="connsiteX14069" fmla="*/ 4838510 w 8191242"/>
              <a:gd name="connsiteY14069" fmla="*/ 1359007 h 5359243"/>
              <a:gd name="connsiteX14070" fmla="*/ 4854638 w 8191242"/>
              <a:gd name="connsiteY14070" fmla="*/ 1294590 h 5359243"/>
              <a:gd name="connsiteX14071" fmla="*/ 4862703 w 8191242"/>
              <a:gd name="connsiteY14071" fmla="*/ 1342903 h 5359243"/>
              <a:gd name="connsiteX14072" fmla="*/ 4886896 w 8191242"/>
              <a:gd name="connsiteY14072" fmla="*/ 1367056 h 5359243"/>
              <a:gd name="connsiteX14073" fmla="*/ 4894960 w 8191242"/>
              <a:gd name="connsiteY14073" fmla="*/ 1350955 h 5359243"/>
              <a:gd name="connsiteX14074" fmla="*/ 4919153 w 8191242"/>
              <a:gd name="connsiteY14074" fmla="*/ 1367056 h 5359243"/>
              <a:gd name="connsiteX14075" fmla="*/ 4919529 w 8191242"/>
              <a:gd name="connsiteY14075" fmla="*/ 1359941 h 5359243"/>
              <a:gd name="connsiteX14076" fmla="*/ 4926609 w 8191242"/>
              <a:gd name="connsiteY14076" fmla="*/ 1377615 h 5359243"/>
              <a:gd name="connsiteX14077" fmla="*/ 4932801 w 8191242"/>
              <a:gd name="connsiteY14077" fmla="*/ 1375525 h 5359243"/>
              <a:gd name="connsiteX14078" fmla="*/ 4932257 w 8191242"/>
              <a:gd name="connsiteY14078" fmla="*/ 1372090 h 5359243"/>
              <a:gd name="connsiteX14079" fmla="*/ 4935281 w 8191242"/>
              <a:gd name="connsiteY14079" fmla="*/ 1359007 h 5359243"/>
              <a:gd name="connsiteX14080" fmla="*/ 4952418 w 8191242"/>
              <a:gd name="connsiteY14080" fmla="*/ 1360013 h 5359243"/>
              <a:gd name="connsiteX14081" fmla="*/ 4965676 w 8191242"/>
              <a:gd name="connsiteY14081" fmla="*/ 1364041 h 5359243"/>
              <a:gd name="connsiteX14082" fmla="*/ 4975601 w 8191242"/>
              <a:gd name="connsiteY14082" fmla="*/ 1360890 h 5359243"/>
              <a:gd name="connsiteX14083" fmla="*/ 4975601 w 8191242"/>
              <a:gd name="connsiteY14083" fmla="*/ 1359007 h 5359243"/>
              <a:gd name="connsiteX14084" fmla="*/ 4935281 w 8191242"/>
              <a:gd name="connsiteY14084" fmla="*/ 1350955 h 5359243"/>
              <a:gd name="connsiteX14085" fmla="*/ 4935281 w 8191242"/>
              <a:gd name="connsiteY14085" fmla="*/ 1318746 h 5359243"/>
              <a:gd name="connsiteX14086" fmla="*/ 4944354 w 8191242"/>
              <a:gd name="connsiteY14086" fmla="*/ 1311953 h 5359243"/>
              <a:gd name="connsiteX14087" fmla="*/ 4945817 w 8191242"/>
              <a:gd name="connsiteY14087" fmla="*/ 1311691 h 5359243"/>
              <a:gd name="connsiteX14088" fmla="*/ 4945032 w 8191242"/>
              <a:gd name="connsiteY14088" fmla="*/ 1310699 h 5359243"/>
              <a:gd name="connsiteX14089" fmla="*/ 4951385 w 8191242"/>
              <a:gd name="connsiteY14089" fmla="*/ 1310699 h 5359243"/>
              <a:gd name="connsiteX14090" fmla="*/ 4951410 w 8191242"/>
              <a:gd name="connsiteY14090" fmla="*/ 1310695 h 5359243"/>
              <a:gd name="connsiteX14091" fmla="*/ 4935281 w 8191242"/>
              <a:gd name="connsiteY14091" fmla="*/ 1278486 h 5359243"/>
              <a:gd name="connsiteX14092" fmla="*/ 4951410 w 8191242"/>
              <a:gd name="connsiteY14092" fmla="*/ 1286537 h 5359243"/>
              <a:gd name="connsiteX14093" fmla="*/ 4959216 w 8191242"/>
              <a:gd name="connsiteY14093" fmla="*/ 1310699 h 5359243"/>
              <a:gd name="connsiteX14094" fmla="*/ 4961382 w 8191242"/>
              <a:gd name="connsiteY14094" fmla="*/ 1310699 h 5359243"/>
              <a:gd name="connsiteX14095" fmla="*/ 4968580 w 8191242"/>
              <a:gd name="connsiteY14095" fmla="*/ 1310699 h 5359243"/>
              <a:gd name="connsiteX14096" fmla="*/ 4968077 w 8191242"/>
              <a:gd name="connsiteY14096" fmla="*/ 1308969 h 5359243"/>
              <a:gd name="connsiteX14097" fmla="*/ 4961382 w 8191242"/>
              <a:gd name="connsiteY14097" fmla="*/ 1310699 h 5359243"/>
              <a:gd name="connsiteX14098" fmla="*/ 4965485 w 8191242"/>
              <a:gd name="connsiteY14098" fmla="*/ 1302409 h 5359243"/>
              <a:gd name="connsiteX14099" fmla="*/ 4967302 w 8191242"/>
              <a:gd name="connsiteY14099" fmla="*/ 1301509 h 5359243"/>
              <a:gd name="connsiteX14100" fmla="*/ 4975601 w 8191242"/>
              <a:gd name="connsiteY14100" fmla="*/ 1278486 h 5359243"/>
              <a:gd name="connsiteX14101" fmla="*/ 4979633 w 8191242"/>
              <a:gd name="connsiteY14101" fmla="*/ 1298616 h 5359243"/>
              <a:gd name="connsiteX14102" fmla="*/ 4980273 w 8191242"/>
              <a:gd name="connsiteY14102" fmla="*/ 1301810 h 5359243"/>
              <a:gd name="connsiteX14103" fmla="*/ 4984885 w 8191242"/>
              <a:gd name="connsiteY14103" fmla="*/ 1302954 h 5359243"/>
              <a:gd name="connsiteX14104" fmla="*/ 4989587 w 8191242"/>
              <a:gd name="connsiteY14104" fmla="*/ 1304267 h 5359243"/>
              <a:gd name="connsiteX14105" fmla="*/ 4988706 w 8191242"/>
              <a:gd name="connsiteY14105" fmla="*/ 1287545 h 5359243"/>
              <a:gd name="connsiteX14106" fmla="*/ 4999794 w 8191242"/>
              <a:gd name="connsiteY14106" fmla="*/ 1262381 h 5359243"/>
              <a:gd name="connsiteX14107" fmla="*/ 5023987 w 8191242"/>
              <a:gd name="connsiteY14107" fmla="*/ 1286537 h 5359243"/>
              <a:gd name="connsiteX14108" fmla="*/ 5015923 w 8191242"/>
              <a:gd name="connsiteY14108" fmla="*/ 1270434 h 5359243"/>
              <a:gd name="connsiteX14109" fmla="*/ 5032051 w 8191242"/>
              <a:gd name="connsiteY14109" fmla="*/ 1238225 h 5359243"/>
              <a:gd name="connsiteX14110" fmla="*/ 5040116 w 8191242"/>
              <a:gd name="connsiteY14110" fmla="*/ 1254330 h 5359243"/>
              <a:gd name="connsiteX14111" fmla="*/ 5032051 w 8191242"/>
              <a:gd name="connsiteY14111" fmla="*/ 1286537 h 5359243"/>
              <a:gd name="connsiteX14112" fmla="*/ 5064309 w 8191242"/>
              <a:gd name="connsiteY14112" fmla="*/ 1238225 h 5359243"/>
              <a:gd name="connsiteX14113" fmla="*/ 5088501 w 8191242"/>
              <a:gd name="connsiteY14113" fmla="*/ 1270434 h 5359243"/>
              <a:gd name="connsiteX14114" fmla="*/ 5096566 w 8191242"/>
              <a:gd name="connsiteY14114" fmla="*/ 1310695 h 5359243"/>
              <a:gd name="connsiteX14115" fmla="*/ 5104630 w 8191242"/>
              <a:gd name="connsiteY14115" fmla="*/ 1294590 h 5359243"/>
              <a:gd name="connsiteX14116" fmla="*/ 5096566 w 8191242"/>
              <a:gd name="connsiteY14116" fmla="*/ 1222124 h 5359243"/>
              <a:gd name="connsiteX14117" fmla="*/ 5104630 w 8191242"/>
              <a:gd name="connsiteY14117" fmla="*/ 1270434 h 5359243"/>
              <a:gd name="connsiteX14118" fmla="*/ 5112694 w 8191242"/>
              <a:gd name="connsiteY14118" fmla="*/ 1222124 h 5359243"/>
              <a:gd name="connsiteX14119" fmla="*/ 5120759 w 8191242"/>
              <a:gd name="connsiteY14119" fmla="*/ 1206019 h 5359243"/>
              <a:gd name="connsiteX14120" fmla="*/ 5136887 w 8191242"/>
              <a:gd name="connsiteY14120" fmla="*/ 1214071 h 5359243"/>
              <a:gd name="connsiteX14121" fmla="*/ 5136887 w 8191242"/>
              <a:gd name="connsiteY14121" fmla="*/ 1246277 h 5359243"/>
              <a:gd name="connsiteX14122" fmla="*/ 5177206 w 8191242"/>
              <a:gd name="connsiteY14122" fmla="*/ 1270434 h 5359243"/>
              <a:gd name="connsiteX14123" fmla="*/ 5161077 w 8191242"/>
              <a:gd name="connsiteY14123" fmla="*/ 1230173 h 5359243"/>
              <a:gd name="connsiteX14124" fmla="*/ 5193335 w 8191242"/>
              <a:gd name="connsiteY14124" fmla="*/ 1222124 h 5359243"/>
              <a:gd name="connsiteX14125" fmla="*/ 5201399 w 8191242"/>
              <a:gd name="connsiteY14125" fmla="*/ 1206019 h 5359243"/>
              <a:gd name="connsiteX14126" fmla="*/ 5233656 w 8191242"/>
              <a:gd name="connsiteY14126" fmla="*/ 1214071 h 5359243"/>
              <a:gd name="connsiteX14127" fmla="*/ 5265913 w 8191242"/>
              <a:gd name="connsiteY14127" fmla="*/ 1286537 h 5359243"/>
              <a:gd name="connsiteX14128" fmla="*/ 5258798 w 8191242"/>
              <a:gd name="connsiteY14128" fmla="*/ 1287485 h 5359243"/>
              <a:gd name="connsiteX14129" fmla="*/ 5257849 w 8191242"/>
              <a:gd name="connsiteY14129" fmla="*/ 1286537 h 5359243"/>
              <a:gd name="connsiteX14130" fmla="*/ 5257520 w 8191242"/>
              <a:gd name="connsiteY14130" fmla="*/ 1287655 h 5359243"/>
              <a:gd name="connsiteX14131" fmla="*/ 5250792 w 8191242"/>
              <a:gd name="connsiteY14131" fmla="*/ 1288551 h 5359243"/>
              <a:gd name="connsiteX14132" fmla="*/ 5241720 w 8191242"/>
              <a:gd name="connsiteY14132" fmla="*/ 1302642 h 5359243"/>
              <a:gd name="connsiteX14133" fmla="*/ 5252810 w 8191242"/>
              <a:gd name="connsiteY14133" fmla="*/ 1303650 h 5359243"/>
              <a:gd name="connsiteX14134" fmla="*/ 5257520 w 8191242"/>
              <a:gd name="connsiteY14134" fmla="*/ 1287655 h 5359243"/>
              <a:gd name="connsiteX14135" fmla="*/ 5258798 w 8191242"/>
              <a:gd name="connsiteY14135" fmla="*/ 1287485 h 5359243"/>
              <a:gd name="connsiteX14136" fmla="*/ 5265913 w 8191242"/>
              <a:gd name="connsiteY14136" fmla="*/ 1294590 h 5359243"/>
              <a:gd name="connsiteX14137" fmla="*/ 5265913 w 8191242"/>
              <a:gd name="connsiteY14137" fmla="*/ 1286537 h 5359243"/>
              <a:gd name="connsiteX14138" fmla="*/ 5265913 w 8191242"/>
              <a:gd name="connsiteY14138" fmla="*/ 1278486 h 5359243"/>
              <a:gd name="connsiteX14139" fmla="*/ 5273978 w 8191242"/>
              <a:gd name="connsiteY14139" fmla="*/ 1286537 h 5359243"/>
              <a:gd name="connsiteX14140" fmla="*/ 5282042 w 8191242"/>
              <a:gd name="connsiteY14140" fmla="*/ 1230173 h 5359243"/>
              <a:gd name="connsiteX14141" fmla="*/ 5265913 w 8191242"/>
              <a:gd name="connsiteY14141" fmla="*/ 1222124 h 5359243"/>
              <a:gd name="connsiteX14142" fmla="*/ 5261882 w 8191242"/>
              <a:gd name="connsiteY14142" fmla="*/ 1210044 h 5359243"/>
              <a:gd name="connsiteX14143" fmla="*/ 5259633 w 8191242"/>
              <a:gd name="connsiteY14143" fmla="*/ 1203306 h 5359243"/>
              <a:gd name="connsiteX14144" fmla="*/ 5260630 w 8191242"/>
              <a:gd name="connsiteY14144" fmla="*/ 1226026 h 5359243"/>
              <a:gd name="connsiteX14145" fmla="*/ 5274182 w 8191242"/>
              <a:gd name="connsiteY14145" fmla="*/ 1270144 h 5359243"/>
              <a:gd name="connsiteX14146" fmla="*/ 5258693 w 8191242"/>
              <a:gd name="connsiteY14146" fmla="*/ 1254100 h 5359243"/>
              <a:gd name="connsiteX14147" fmla="*/ 5248043 w 8191242"/>
              <a:gd name="connsiteY14147" fmla="*/ 1215998 h 5359243"/>
              <a:gd name="connsiteX14148" fmla="*/ 5244018 w 8191242"/>
              <a:gd name="connsiteY14148" fmla="*/ 1174308 h 5359243"/>
              <a:gd name="connsiteX14149" fmla="*/ 5258693 w 8191242"/>
              <a:gd name="connsiteY14149" fmla="*/ 1181907 h 5359243"/>
              <a:gd name="connsiteX14150" fmla="*/ 5259422 w 8191242"/>
              <a:gd name="connsiteY14150" fmla="*/ 1198489 h 5359243"/>
              <a:gd name="connsiteX14151" fmla="*/ 5272970 w 8191242"/>
              <a:gd name="connsiteY14151" fmla="*/ 1202999 h 5359243"/>
              <a:gd name="connsiteX14152" fmla="*/ 5282042 w 8191242"/>
              <a:gd name="connsiteY14152" fmla="*/ 1189915 h 5359243"/>
              <a:gd name="connsiteX14153" fmla="*/ 5282042 w 8191242"/>
              <a:gd name="connsiteY14153" fmla="*/ 1262381 h 5359243"/>
              <a:gd name="connsiteX14154" fmla="*/ 5298171 w 8191242"/>
              <a:gd name="connsiteY14154" fmla="*/ 1278486 h 5359243"/>
              <a:gd name="connsiteX14155" fmla="*/ 5306235 w 8191242"/>
              <a:gd name="connsiteY14155" fmla="*/ 1230173 h 5359243"/>
              <a:gd name="connsiteX14156" fmla="*/ 5306235 w 8191242"/>
              <a:gd name="connsiteY14156" fmla="*/ 1238225 h 5359243"/>
              <a:gd name="connsiteX14157" fmla="*/ 5314299 w 8191242"/>
              <a:gd name="connsiteY14157" fmla="*/ 1222124 h 5359243"/>
              <a:gd name="connsiteX14158" fmla="*/ 5330428 w 8191242"/>
              <a:gd name="connsiteY14158" fmla="*/ 1222124 h 5359243"/>
              <a:gd name="connsiteX14159" fmla="*/ 5322363 w 8191242"/>
              <a:gd name="connsiteY14159" fmla="*/ 1189915 h 5359243"/>
              <a:gd name="connsiteX14160" fmla="*/ 5362682 w 8191242"/>
              <a:gd name="connsiteY14160" fmla="*/ 1230173 h 5359243"/>
              <a:gd name="connsiteX14161" fmla="*/ 5354618 w 8191242"/>
              <a:gd name="connsiteY14161" fmla="*/ 1189915 h 5359243"/>
              <a:gd name="connsiteX14162" fmla="*/ 5370747 w 8191242"/>
              <a:gd name="connsiteY14162" fmla="*/ 1206019 h 5359243"/>
              <a:gd name="connsiteX14163" fmla="*/ 5378811 w 8191242"/>
              <a:gd name="connsiteY14163" fmla="*/ 1197967 h 5359243"/>
              <a:gd name="connsiteX14164" fmla="*/ 5394940 w 8191242"/>
              <a:gd name="connsiteY14164" fmla="*/ 1218097 h 5359243"/>
              <a:gd name="connsiteX14165" fmla="*/ 5408234 w 8191242"/>
              <a:gd name="connsiteY14165" fmla="*/ 1234686 h 5359243"/>
              <a:gd name="connsiteX14166" fmla="*/ 5405090 w 8191242"/>
              <a:gd name="connsiteY14166" fmla="*/ 1235989 h 5359243"/>
              <a:gd name="connsiteX14167" fmla="*/ 5394940 w 8191242"/>
              <a:gd name="connsiteY14167" fmla="*/ 1232188 h 5359243"/>
              <a:gd name="connsiteX14168" fmla="*/ 5378811 w 8191242"/>
              <a:gd name="connsiteY14168" fmla="*/ 1238225 h 5359243"/>
              <a:gd name="connsiteX14169" fmla="*/ 5377901 w 8191242"/>
              <a:gd name="connsiteY14169" fmla="*/ 1221874 h 5359243"/>
              <a:gd name="connsiteX14170" fmla="*/ 5378433 w 8191242"/>
              <a:gd name="connsiteY14170" fmla="*/ 1221242 h 5359243"/>
              <a:gd name="connsiteX14171" fmla="*/ 5377835 w 8191242"/>
              <a:gd name="connsiteY14171" fmla="*/ 1220685 h 5359243"/>
              <a:gd name="connsiteX14172" fmla="*/ 5377803 w 8191242"/>
              <a:gd name="connsiteY14172" fmla="*/ 1220111 h 5359243"/>
              <a:gd name="connsiteX14173" fmla="*/ 5370747 w 8191242"/>
              <a:gd name="connsiteY14173" fmla="*/ 1214071 h 5359243"/>
              <a:gd name="connsiteX14174" fmla="*/ 5377835 w 8191242"/>
              <a:gd name="connsiteY14174" fmla="*/ 1220685 h 5359243"/>
              <a:gd name="connsiteX14175" fmla="*/ 5377901 w 8191242"/>
              <a:gd name="connsiteY14175" fmla="*/ 1221874 h 5359243"/>
              <a:gd name="connsiteX14176" fmla="*/ 5371755 w 8191242"/>
              <a:gd name="connsiteY14176" fmla="*/ 1229168 h 5359243"/>
              <a:gd name="connsiteX14177" fmla="*/ 5354618 w 8191242"/>
              <a:gd name="connsiteY14177" fmla="*/ 1238225 h 5359243"/>
              <a:gd name="connsiteX14178" fmla="*/ 5354618 w 8191242"/>
              <a:gd name="connsiteY14178" fmla="*/ 1246277 h 5359243"/>
              <a:gd name="connsiteX14179" fmla="*/ 5377804 w 8191242"/>
              <a:gd name="connsiteY14179" fmla="*/ 1247285 h 5359243"/>
              <a:gd name="connsiteX14180" fmla="*/ 5405090 w 8191242"/>
              <a:gd name="connsiteY14180" fmla="*/ 1235989 h 5359243"/>
              <a:gd name="connsiteX14181" fmla="*/ 5411069 w 8191242"/>
              <a:gd name="connsiteY14181" fmla="*/ 1238225 h 5359243"/>
              <a:gd name="connsiteX14182" fmla="*/ 5408234 w 8191242"/>
              <a:gd name="connsiteY14182" fmla="*/ 1234686 h 5359243"/>
              <a:gd name="connsiteX14183" fmla="*/ 5419133 w 8191242"/>
              <a:gd name="connsiteY14183" fmla="*/ 1230173 h 5359243"/>
              <a:gd name="connsiteX14184" fmla="*/ 5386875 w 8191242"/>
              <a:gd name="connsiteY14184" fmla="*/ 1181862 h 5359243"/>
              <a:gd name="connsiteX14185" fmla="*/ 5370747 w 8191242"/>
              <a:gd name="connsiteY14185" fmla="*/ 1189915 h 5359243"/>
              <a:gd name="connsiteX14186" fmla="*/ 5386875 w 8191242"/>
              <a:gd name="connsiteY14186" fmla="*/ 1141602 h 5359243"/>
              <a:gd name="connsiteX14187" fmla="*/ 5370747 w 8191242"/>
              <a:gd name="connsiteY14187" fmla="*/ 1149655 h 5359243"/>
              <a:gd name="connsiteX14188" fmla="*/ 5354618 w 8191242"/>
              <a:gd name="connsiteY14188" fmla="*/ 1133551 h 5359243"/>
              <a:gd name="connsiteX14189" fmla="*/ 5386875 w 8191242"/>
              <a:gd name="connsiteY14189" fmla="*/ 1109394 h 5359243"/>
              <a:gd name="connsiteX14190" fmla="*/ 5411069 w 8191242"/>
              <a:gd name="connsiteY14190" fmla="*/ 1133551 h 5359243"/>
              <a:gd name="connsiteX14191" fmla="*/ 5394940 w 8191242"/>
              <a:gd name="connsiteY14191" fmla="*/ 1141602 h 5359243"/>
              <a:gd name="connsiteX14192" fmla="*/ 5427198 w 8191242"/>
              <a:gd name="connsiteY14192" fmla="*/ 1246277 h 5359243"/>
              <a:gd name="connsiteX14193" fmla="*/ 5443326 w 8191242"/>
              <a:gd name="connsiteY14193" fmla="*/ 1238225 h 5359243"/>
              <a:gd name="connsiteX14194" fmla="*/ 5427198 w 8191242"/>
              <a:gd name="connsiteY14194" fmla="*/ 1230173 h 5359243"/>
              <a:gd name="connsiteX14195" fmla="*/ 5451390 w 8191242"/>
              <a:gd name="connsiteY14195" fmla="*/ 1238225 h 5359243"/>
              <a:gd name="connsiteX14196" fmla="*/ 5435262 w 8191242"/>
              <a:gd name="connsiteY14196" fmla="*/ 1157706 h 5359243"/>
              <a:gd name="connsiteX14197" fmla="*/ 5427198 w 8191242"/>
              <a:gd name="connsiteY14197" fmla="*/ 1157706 h 5359243"/>
              <a:gd name="connsiteX14198" fmla="*/ 5419133 w 8191242"/>
              <a:gd name="connsiteY14198" fmla="*/ 1133551 h 5359243"/>
              <a:gd name="connsiteX14199" fmla="*/ 5443326 w 8191242"/>
              <a:gd name="connsiteY14199" fmla="*/ 1149655 h 5359243"/>
              <a:gd name="connsiteX14200" fmla="*/ 5435262 w 8191242"/>
              <a:gd name="connsiteY14200" fmla="*/ 1125498 h 5359243"/>
              <a:gd name="connsiteX14201" fmla="*/ 5467519 w 8191242"/>
              <a:gd name="connsiteY14201" fmla="*/ 1125498 h 5359243"/>
              <a:gd name="connsiteX14202" fmla="*/ 5459455 w 8191242"/>
              <a:gd name="connsiteY14202" fmla="*/ 1125498 h 5359243"/>
              <a:gd name="connsiteX14203" fmla="*/ 5475583 w 8191242"/>
              <a:gd name="connsiteY14203" fmla="*/ 1133551 h 5359243"/>
              <a:gd name="connsiteX14204" fmla="*/ 5483648 w 8191242"/>
              <a:gd name="connsiteY14204" fmla="*/ 1125498 h 5359243"/>
              <a:gd name="connsiteX14205" fmla="*/ 5475583 w 8191242"/>
              <a:gd name="connsiteY14205" fmla="*/ 1109394 h 5359243"/>
              <a:gd name="connsiteX14206" fmla="*/ 5491712 w 8191242"/>
              <a:gd name="connsiteY14206" fmla="*/ 1125498 h 5359243"/>
              <a:gd name="connsiteX14207" fmla="*/ 5483648 w 8191242"/>
              <a:gd name="connsiteY14207" fmla="*/ 1093292 h 5359243"/>
              <a:gd name="connsiteX14208" fmla="*/ 5491712 w 8191242"/>
              <a:gd name="connsiteY14208" fmla="*/ 1109394 h 5359243"/>
              <a:gd name="connsiteX14209" fmla="*/ 5499776 w 8191242"/>
              <a:gd name="connsiteY14209" fmla="*/ 1085240 h 5359243"/>
              <a:gd name="connsiteX14210" fmla="*/ 5515902 w 8191242"/>
              <a:gd name="connsiteY14210" fmla="*/ 1101342 h 5359243"/>
              <a:gd name="connsiteX14211" fmla="*/ 5507838 w 8191242"/>
              <a:gd name="connsiteY14211" fmla="*/ 1061084 h 5359243"/>
              <a:gd name="connsiteX14212" fmla="*/ 5515902 w 8191242"/>
              <a:gd name="connsiteY14212" fmla="*/ 1093292 h 5359243"/>
              <a:gd name="connsiteX14213" fmla="*/ 5540095 w 8191242"/>
              <a:gd name="connsiteY14213" fmla="*/ 1101342 h 5359243"/>
              <a:gd name="connsiteX14214" fmla="*/ 5556224 w 8191242"/>
              <a:gd name="connsiteY14214" fmla="*/ 1157706 h 5359243"/>
              <a:gd name="connsiteX14215" fmla="*/ 5564288 w 8191242"/>
              <a:gd name="connsiteY14215" fmla="*/ 1141602 h 5359243"/>
              <a:gd name="connsiteX14216" fmla="*/ 5612674 w 8191242"/>
              <a:gd name="connsiteY14216" fmla="*/ 1206019 h 5359243"/>
              <a:gd name="connsiteX14217" fmla="*/ 5604610 w 8191242"/>
              <a:gd name="connsiteY14217" fmla="*/ 1206019 h 5359243"/>
              <a:gd name="connsiteX14218" fmla="*/ 5628802 w 8191242"/>
              <a:gd name="connsiteY14218" fmla="*/ 1230173 h 5359243"/>
              <a:gd name="connsiteX14219" fmla="*/ 5604610 w 8191242"/>
              <a:gd name="connsiteY14219" fmla="*/ 1173811 h 5359243"/>
              <a:gd name="connsiteX14220" fmla="*/ 5628802 w 8191242"/>
              <a:gd name="connsiteY14220" fmla="*/ 1183876 h 5359243"/>
              <a:gd name="connsiteX14221" fmla="*/ 5638189 w 8191242"/>
              <a:gd name="connsiteY14221" fmla="*/ 1183095 h 5359243"/>
              <a:gd name="connsiteX14222" fmla="*/ 5638189 w 8191242"/>
              <a:gd name="connsiteY14222" fmla="*/ 1167525 h 5359243"/>
              <a:gd name="connsiteX14223" fmla="*/ 5638189 w 8191242"/>
              <a:gd name="connsiteY14223" fmla="*/ 1158085 h 5359243"/>
              <a:gd name="connsiteX14224" fmla="*/ 5630693 w 8191242"/>
              <a:gd name="connsiteY14224" fmla="*/ 1165405 h 5359243"/>
              <a:gd name="connsiteX14225" fmla="*/ 5598216 w 8191242"/>
              <a:gd name="connsiteY14225" fmla="*/ 1141617 h 5359243"/>
              <a:gd name="connsiteX14226" fmla="*/ 5590095 w 8191242"/>
              <a:gd name="connsiteY14226" fmla="*/ 1165405 h 5359243"/>
              <a:gd name="connsiteX14227" fmla="*/ 5581975 w 8191242"/>
              <a:gd name="connsiteY14227" fmla="*/ 1117832 h 5359243"/>
              <a:gd name="connsiteX14228" fmla="*/ 5557619 w 8191242"/>
              <a:gd name="connsiteY14228" fmla="*/ 1133690 h 5359243"/>
              <a:gd name="connsiteX14229" fmla="*/ 5549499 w 8191242"/>
              <a:gd name="connsiteY14229" fmla="*/ 1117832 h 5359243"/>
              <a:gd name="connsiteX14230" fmla="*/ 5541378 w 8191242"/>
              <a:gd name="connsiteY14230" fmla="*/ 1086114 h 5359243"/>
              <a:gd name="connsiteX14231" fmla="*/ 5557619 w 8191242"/>
              <a:gd name="connsiteY14231" fmla="*/ 1117832 h 5359243"/>
              <a:gd name="connsiteX14232" fmla="*/ 5581975 w 8191242"/>
              <a:gd name="connsiteY14232" fmla="*/ 1109901 h 5359243"/>
              <a:gd name="connsiteX14233" fmla="*/ 5557619 w 8191242"/>
              <a:gd name="connsiteY14233" fmla="*/ 1062325 h 5359243"/>
              <a:gd name="connsiteX14234" fmla="*/ 5565737 w 8191242"/>
              <a:gd name="connsiteY14234" fmla="*/ 1078183 h 5359243"/>
              <a:gd name="connsiteX14235" fmla="*/ 5573857 w 8191242"/>
              <a:gd name="connsiteY14235" fmla="*/ 1070256 h 5359243"/>
              <a:gd name="connsiteX14236" fmla="*/ 5606334 w 8191242"/>
              <a:gd name="connsiteY14236" fmla="*/ 1101971 h 5359243"/>
              <a:gd name="connsiteX14237" fmla="*/ 5622575 w 8191242"/>
              <a:gd name="connsiteY14237" fmla="*/ 1094044 h 5359243"/>
              <a:gd name="connsiteX14238" fmla="*/ 5614455 w 8191242"/>
              <a:gd name="connsiteY14238" fmla="*/ 1070256 h 5359243"/>
              <a:gd name="connsiteX14239" fmla="*/ 5614455 w 8191242"/>
              <a:gd name="connsiteY14239" fmla="*/ 1094044 h 5359243"/>
              <a:gd name="connsiteX14240" fmla="*/ 5600246 w 8191242"/>
              <a:gd name="connsiteY14240" fmla="*/ 1077193 h 5359243"/>
              <a:gd name="connsiteX14241" fmla="*/ 5598865 w 8191242"/>
              <a:gd name="connsiteY14241" fmla="*/ 1061691 h 5359243"/>
              <a:gd name="connsiteX14242" fmla="*/ 5614455 w 8191242"/>
              <a:gd name="connsiteY14242" fmla="*/ 1046467 h 5359243"/>
              <a:gd name="connsiteX14243" fmla="*/ 5630693 w 8191242"/>
              <a:gd name="connsiteY14243" fmla="*/ 1094044 h 5359243"/>
              <a:gd name="connsiteX14244" fmla="*/ 5646934 w 8191242"/>
              <a:gd name="connsiteY14244" fmla="*/ 1070256 h 5359243"/>
              <a:gd name="connsiteX14245" fmla="*/ 5663172 w 8191242"/>
              <a:gd name="connsiteY14245" fmla="*/ 1094044 h 5359243"/>
              <a:gd name="connsiteX14246" fmla="*/ 5663172 w 8191242"/>
              <a:gd name="connsiteY14246" fmla="*/ 1062325 h 5359243"/>
              <a:gd name="connsiteX14247" fmla="*/ 5687150 w 8191242"/>
              <a:gd name="connsiteY14247" fmla="*/ 1090201 h 5359243"/>
              <a:gd name="connsiteX14248" fmla="*/ 5692684 w 8191242"/>
              <a:gd name="connsiteY14248" fmla="*/ 1103024 h 5359243"/>
              <a:gd name="connsiteX14249" fmla="*/ 5697314 w 8191242"/>
              <a:gd name="connsiteY14249" fmla="*/ 1101439 h 5359243"/>
              <a:gd name="connsiteX14250" fmla="*/ 5698061 w 8191242"/>
              <a:gd name="connsiteY14250" fmla="*/ 1097636 h 5359243"/>
              <a:gd name="connsiteX14251" fmla="*/ 5697110 w 8191242"/>
              <a:gd name="connsiteY14251" fmla="*/ 1091809 h 5359243"/>
              <a:gd name="connsiteX14252" fmla="*/ 5700280 w 8191242"/>
              <a:gd name="connsiteY14252" fmla="*/ 1100424 h 5359243"/>
              <a:gd name="connsiteX14253" fmla="*/ 5705110 w 8191242"/>
              <a:gd name="connsiteY14253" fmla="*/ 1098770 h 5359243"/>
              <a:gd name="connsiteX14254" fmla="*/ 5705800 w 8191242"/>
              <a:gd name="connsiteY14254" fmla="*/ 1093052 h 5359243"/>
              <a:gd name="connsiteX14255" fmla="*/ 5695652 w 8191242"/>
              <a:gd name="connsiteY14255" fmla="*/ 1070256 h 5359243"/>
              <a:gd name="connsiteX14256" fmla="*/ 5703769 w 8191242"/>
              <a:gd name="connsiteY14256" fmla="*/ 1062325 h 5359243"/>
              <a:gd name="connsiteX14257" fmla="*/ 5703769 w 8191242"/>
              <a:gd name="connsiteY14257" fmla="*/ 1070256 h 5359243"/>
              <a:gd name="connsiteX14258" fmla="*/ 5711890 w 8191242"/>
              <a:gd name="connsiteY14258" fmla="*/ 1086114 h 5359243"/>
              <a:gd name="connsiteX14259" fmla="*/ 5728128 w 8191242"/>
              <a:gd name="connsiteY14259" fmla="*/ 1094044 h 5359243"/>
              <a:gd name="connsiteX14260" fmla="*/ 5728128 w 8191242"/>
              <a:gd name="connsiteY14260" fmla="*/ 1046467 h 5359243"/>
              <a:gd name="connsiteX14261" fmla="*/ 5760607 w 8191242"/>
              <a:gd name="connsiteY14261" fmla="*/ 1070256 h 5359243"/>
              <a:gd name="connsiteX14262" fmla="*/ 5760607 w 8191242"/>
              <a:gd name="connsiteY14262" fmla="*/ 1086114 h 5359243"/>
              <a:gd name="connsiteX14263" fmla="*/ 5744367 w 8191242"/>
              <a:gd name="connsiteY14263" fmla="*/ 1070256 h 5359243"/>
              <a:gd name="connsiteX14264" fmla="*/ 5744367 w 8191242"/>
              <a:gd name="connsiteY14264" fmla="*/ 1109901 h 5359243"/>
              <a:gd name="connsiteX14265" fmla="*/ 5736248 w 8191242"/>
              <a:gd name="connsiteY14265" fmla="*/ 1086114 h 5359243"/>
              <a:gd name="connsiteX14266" fmla="*/ 5728128 w 8191242"/>
              <a:gd name="connsiteY14266" fmla="*/ 1109901 h 5359243"/>
              <a:gd name="connsiteX14267" fmla="*/ 5720007 w 8191242"/>
              <a:gd name="connsiteY14267" fmla="*/ 1094044 h 5359243"/>
              <a:gd name="connsiteX14268" fmla="*/ 5711890 w 8191242"/>
              <a:gd name="connsiteY14268" fmla="*/ 1125759 h 5359243"/>
              <a:gd name="connsiteX14269" fmla="*/ 5663172 w 8191242"/>
              <a:gd name="connsiteY14269" fmla="*/ 1165405 h 5359243"/>
              <a:gd name="connsiteX14270" fmla="*/ 5655051 w 8191242"/>
              <a:gd name="connsiteY14270" fmla="*/ 1149547 h 5359243"/>
              <a:gd name="connsiteX14271" fmla="*/ 5660736 w 8191242"/>
              <a:gd name="connsiteY14271" fmla="*/ 1145846 h 5359243"/>
              <a:gd name="connsiteX14272" fmla="*/ 5662442 w 8191242"/>
              <a:gd name="connsiteY14272" fmla="*/ 1147115 h 5359243"/>
              <a:gd name="connsiteX14273" fmla="*/ 5687531 w 8191242"/>
              <a:gd name="connsiteY14273" fmla="*/ 1125759 h 5359243"/>
              <a:gd name="connsiteX14274" fmla="*/ 5683036 w 8191242"/>
              <a:gd name="connsiteY14274" fmla="*/ 1114143 h 5359243"/>
              <a:gd name="connsiteX14275" fmla="*/ 5653677 w 8191242"/>
              <a:gd name="connsiteY14275" fmla="*/ 1122160 h 5359243"/>
              <a:gd name="connsiteX14276" fmla="*/ 5646855 w 8191242"/>
              <a:gd name="connsiteY14276" fmla="*/ 1123726 h 5359243"/>
              <a:gd name="connsiteX14277" fmla="*/ 5649806 w 8191242"/>
              <a:gd name="connsiteY14277" fmla="*/ 1138481 h 5359243"/>
              <a:gd name="connsiteX14278" fmla="*/ 5653678 w 8191242"/>
              <a:gd name="connsiteY14278" fmla="*/ 1157843 h 5359243"/>
              <a:gd name="connsiteX14279" fmla="*/ 5630444 w 8191242"/>
              <a:gd name="connsiteY14279" fmla="*/ 1142354 h 5359243"/>
              <a:gd name="connsiteX14280" fmla="*/ 5632381 w 8191242"/>
              <a:gd name="connsiteY14280" fmla="*/ 1130737 h 5359243"/>
              <a:gd name="connsiteX14281" fmla="*/ 5638258 w 8191242"/>
              <a:gd name="connsiteY14281" fmla="*/ 1125699 h 5359243"/>
              <a:gd name="connsiteX14282" fmla="*/ 5621043 w 8191242"/>
              <a:gd name="connsiteY14282" fmla="*/ 1129648 h 5359243"/>
              <a:gd name="connsiteX14283" fmla="*/ 5620037 w 8191242"/>
              <a:gd name="connsiteY14283" fmla="*/ 1132201 h 5359243"/>
              <a:gd name="connsiteX14284" fmla="*/ 5616865 w 8191242"/>
              <a:gd name="connsiteY14284" fmla="*/ 1130793 h 5359243"/>
              <a:gd name="connsiteX14285" fmla="*/ 5612643 w 8191242"/>
              <a:gd name="connsiteY14285" fmla="*/ 1132743 h 5359243"/>
              <a:gd name="connsiteX14286" fmla="*/ 5614455 w 8191242"/>
              <a:gd name="connsiteY14286" fmla="*/ 1149547 h 5359243"/>
              <a:gd name="connsiteX14287" fmla="*/ 5638813 w 8191242"/>
              <a:gd name="connsiteY14287" fmla="*/ 1149547 h 5359243"/>
              <a:gd name="connsiteX14288" fmla="*/ 5638813 w 8191242"/>
              <a:gd name="connsiteY14288" fmla="*/ 1151149 h 5359243"/>
              <a:gd name="connsiteX14289" fmla="*/ 5653678 w 8191242"/>
              <a:gd name="connsiteY14289" fmla="*/ 1176238 h 5359243"/>
              <a:gd name="connsiteX14290" fmla="*/ 5642062 w 8191242"/>
              <a:gd name="connsiteY14290" fmla="*/ 1182773 h 5359243"/>
              <a:gd name="connsiteX14291" fmla="*/ 5652995 w 8191242"/>
              <a:gd name="connsiteY14291" fmla="*/ 1181862 h 5359243"/>
              <a:gd name="connsiteX14292" fmla="*/ 5652995 w 8191242"/>
              <a:gd name="connsiteY14292" fmla="*/ 1197967 h 5359243"/>
              <a:gd name="connsiteX14293" fmla="*/ 5661057 w 8191242"/>
              <a:gd name="connsiteY14293" fmla="*/ 1206019 h 5359243"/>
              <a:gd name="connsiteX14294" fmla="*/ 5669121 w 8191242"/>
              <a:gd name="connsiteY14294" fmla="*/ 1181862 h 5359243"/>
              <a:gd name="connsiteX14295" fmla="*/ 5693314 w 8191242"/>
              <a:gd name="connsiteY14295" fmla="*/ 1189915 h 5359243"/>
              <a:gd name="connsiteX14296" fmla="*/ 5685250 w 8191242"/>
              <a:gd name="connsiteY14296" fmla="*/ 1149655 h 5359243"/>
              <a:gd name="connsiteX14297" fmla="*/ 5701378 w 8191242"/>
              <a:gd name="connsiteY14297" fmla="*/ 1197967 h 5359243"/>
              <a:gd name="connsiteX14298" fmla="*/ 5733636 w 8191242"/>
              <a:gd name="connsiteY14298" fmla="*/ 1165759 h 5359243"/>
              <a:gd name="connsiteX14299" fmla="*/ 5717507 w 8191242"/>
              <a:gd name="connsiteY14299" fmla="*/ 1181862 h 5359243"/>
              <a:gd name="connsiteX14300" fmla="*/ 5741700 w 8191242"/>
              <a:gd name="connsiteY14300" fmla="*/ 1181862 h 5359243"/>
              <a:gd name="connsiteX14301" fmla="*/ 5733636 w 8191242"/>
              <a:gd name="connsiteY14301" fmla="*/ 1149655 h 5359243"/>
              <a:gd name="connsiteX14302" fmla="*/ 5749764 w 8191242"/>
              <a:gd name="connsiteY14302" fmla="*/ 1181862 h 5359243"/>
              <a:gd name="connsiteX14303" fmla="*/ 5749764 w 8191242"/>
              <a:gd name="connsiteY14303" fmla="*/ 1141602 h 5359243"/>
              <a:gd name="connsiteX14304" fmla="*/ 5782021 w 8191242"/>
              <a:gd name="connsiteY14304" fmla="*/ 1157706 h 5359243"/>
              <a:gd name="connsiteX14305" fmla="*/ 5749764 w 8191242"/>
              <a:gd name="connsiteY14305" fmla="*/ 1117446 h 5359243"/>
              <a:gd name="connsiteX14306" fmla="*/ 5765893 w 8191242"/>
              <a:gd name="connsiteY14306" fmla="*/ 1117446 h 5359243"/>
              <a:gd name="connsiteX14307" fmla="*/ 5790086 w 8191242"/>
              <a:gd name="connsiteY14307" fmla="*/ 1141602 h 5359243"/>
              <a:gd name="connsiteX14308" fmla="*/ 5782021 w 8191242"/>
              <a:gd name="connsiteY14308" fmla="*/ 1125498 h 5359243"/>
              <a:gd name="connsiteX14309" fmla="*/ 5798150 w 8191242"/>
              <a:gd name="connsiteY14309" fmla="*/ 1141602 h 5359243"/>
              <a:gd name="connsiteX14310" fmla="*/ 5830405 w 8191242"/>
              <a:gd name="connsiteY14310" fmla="*/ 1141602 h 5359243"/>
              <a:gd name="connsiteX14311" fmla="*/ 5846534 w 8191242"/>
              <a:gd name="connsiteY14311" fmla="*/ 1109394 h 5359243"/>
              <a:gd name="connsiteX14312" fmla="*/ 5854598 w 8191242"/>
              <a:gd name="connsiteY14312" fmla="*/ 1141602 h 5359243"/>
              <a:gd name="connsiteX14313" fmla="*/ 5870727 w 8191242"/>
              <a:gd name="connsiteY14313" fmla="*/ 1141602 h 5359243"/>
              <a:gd name="connsiteX14314" fmla="*/ 5871734 w 8191242"/>
              <a:gd name="connsiteY14314" fmla="*/ 1165759 h 5359243"/>
              <a:gd name="connsiteX14315" fmla="*/ 5874954 w 8191242"/>
              <a:gd name="connsiteY14315" fmla="*/ 1176780 h 5359243"/>
              <a:gd name="connsiteX14316" fmla="*/ 5886856 w 8191242"/>
              <a:gd name="connsiteY14316" fmla="*/ 1189239 h 5359243"/>
              <a:gd name="connsiteX14317" fmla="*/ 5905474 w 8191242"/>
              <a:gd name="connsiteY14317" fmla="*/ 1184743 h 5359243"/>
              <a:gd name="connsiteX14318" fmla="*/ 5905624 w 8191242"/>
              <a:gd name="connsiteY14318" fmla="*/ 1178506 h 5359243"/>
              <a:gd name="connsiteX14319" fmla="*/ 5913126 w 8191242"/>
              <a:gd name="connsiteY14319" fmla="*/ 1173333 h 5359243"/>
              <a:gd name="connsiteX14320" fmla="*/ 5913126 w 8191242"/>
              <a:gd name="connsiteY14320" fmla="*/ 1182046 h 5359243"/>
              <a:gd name="connsiteX14321" fmla="*/ 5914752 w 8191242"/>
              <a:gd name="connsiteY14321" fmla="*/ 1182503 h 5359243"/>
              <a:gd name="connsiteX14322" fmla="*/ 5935381 w 8191242"/>
              <a:gd name="connsiteY14322" fmla="*/ 1177522 h 5359243"/>
              <a:gd name="connsiteX14323" fmla="*/ 5925806 w 8191242"/>
              <a:gd name="connsiteY14323" fmla="*/ 1165954 h 5359243"/>
              <a:gd name="connsiteX14324" fmla="*/ 5927177 w 8191242"/>
              <a:gd name="connsiteY14324" fmla="*/ 1165759 h 5359243"/>
              <a:gd name="connsiteX14325" fmla="*/ 5924564 w 8191242"/>
              <a:gd name="connsiteY14325" fmla="*/ 1164454 h 5359243"/>
              <a:gd name="connsiteX14326" fmla="*/ 5923144 w 8191242"/>
              <a:gd name="connsiteY14326" fmla="*/ 1162739 h 5359243"/>
              <a:gd name="connsiteX14327" fmla="*/ 5894920 w 8191242"/>
              <a:gd name="connsiteY14327" fmla="*/ 1149655 h 5359243"/>
              <a:gd name="connsiteX14328" fmla="*/ 5924564 w 8191242"/>
              <a:gd name="connsiteY14328" fmla="*/ 1164454 h 5359243"/>
              <a:gd name="connsiteX14329" fmla="*/ 5925806 w 8191242"/>
              <a:gd name="connsiteY14329" fmla="*/ 1165954 h 5359243"/>
              <a:gd name="connsiteX14330" fmla="*/ 5906008 w 8191242"/>
              <a:gd name="connsiteY14330" fmla="*/ 1168778 h 5359243"/>
              <a:gd name="connsiteX14331" fmla="*/ 5878791 w 8191242"/>
              <a:gd name="connsiteY14331" fmla="*/ 1165759 h 5359243"/>
              <a:gd name="connsiteX14332" fmla="*/ 5886856 w 8191242"/>
              <a:gd name="connsiteY14332" fmla="*/ 1149655 h 5359243"/>
              <a:gd name="connsiteX14333" fmla="*/ 5870727 w 8191242"/>
              <a:gd name="connsiteY14333" fmla="*/ 1141602 h 5359243"/>
              <a:gd name="connsiteX14334" fmla="*/ 5878791 w 8191242"/>
              <a:gd name="connsiteY14334" fmla="*/ 1141602 h 5359243"/>
              <a:gd name="connsiteX14335" fmla="*/ 5854598 w 8191242"/>
              <a:gd name="connsiteY14335" fmla="*/ 1101342 h 5359243"/>
              <a:gd name="connsiteX14336" fmla="*/ 5886856 w 8191242"/>
              <a:gd name="connsiteY14336" fmla="*/ 1093292 h 5359243"/>
              <a:gd name="connsiteX14337" fmla="*/ 5886856 w 8191242"/>
              <a:gd name="connsiteY14337" fmla="*/ 1133551 h 5359243"/>
              <a:gd name="connsiteX14338" fmla="*/ 5902984 w 8191242"/>
              <a:gd name="connsiteY14338" fmla="*/ 1117446 h 5359243"/>
              <a:gd name="connsiteX14339" fmla="*/ 5878791 w 8191242"/>
              <a:gd name="connsiteY14339" fmla="*/ 1053032 h 5359243"/>
              <a:gd name="connsiteX14340" fmla="*/ 5882823 w 8191242"/>
              <a:gd name="connsiteY14340" fmla="*/ 1047999 h 5359243"/>
              <a:gd name="connsiteX14341" fmla="*/ 5886856 w 8191242"/>
              <a:gd name="connsiteY14341" fmla="*/ 1061084 h 5359243"/>
              <a:gd name="connsiteX14342" fmla="*/ 5894920 w 8191242"/>
              <a:gd name="connsiteY14342" fmla="*/ 1061084 h 5359243"/>
              <a:gd name="connsiteX14343" fmla="*/ 5902984 w 8191242"/>
              <a:gd name="connsiteY14343" fmla="*/ 1069136 h 5359243"/>
              <a:gd name="connsiteX14344" fmla="*/ 5894920 w 8191242"/>
              <a:gd name="connsiteY14344" fmla="*/ 1077188 h 5359243"/>
              <a:gd name="connsiteX14345" fmla="*/ 5911048 w 8191242"/>
              <a:gd name="connsiteY14345" fmla="*/ 1117446 h 5359243"/>
              <a:gd name="connsiteX14346" fmla="*/ 5911048 w 8191242"/>
              <a:gd name="connsiteY14346" fmla="*/ 1093292 h 5359243"/>
              <a:gd name="connsiteX14347" fmla="*/ 5919113 w 8191242"/>
              <a:gd name="connsiteY14347" fmla="*/ 1125498 h 5359243"/>
              <a:gd name="connsiteX14348" fmla="*/ 5927177 w 8191242"/>
              <a:gd name="connsiteY14348" fmla="*/ 1149655 h 5359243"/>
              <a:gd name="connsiteX14349" fmla="*/ 5935241 w 8191242"/>
              <a:gd name="connsiteY14349" fmla="*/ 1133551 h 5359243"/>
              <a:gd name="connsiteX14350" fmla="*/ 5943306 w 8191242"/>
              <a:gd name="connsiteY14350" fmla="*/ 1157706 h 5359243"/>
              <a:gd name="connsiteX14351" fmla="*/ 5948836 w 8191242"/>
              <a:gd name="connsiteY14351" fmla="*/ 1174273 h 5359243"/>
              <a:gd name="connsiteX14352" fmla="*/ 5960315 w 8191242"/>
              <a:gd name="connsiteY14352" fmla="*/ 1171501 h 5359243"/>
              <a:gd name="connsiteX14353" fmla="*/ 5965868 w 8191242"/>
              <a:gd name="connsiteY14353" fmla="*/ 1170715 h 5359243"/>
              <a:gd name="connsiteX14354" fmla="*/ 5964967 w 8191242"/>
              <a:gd name="connsiteY14354" fmla="*/ 1167891 h 5359243"/>
              <a:gd name="connsiteX14355" fmla="*/ 5969006 w 8191242"/>
              <a:gd name="connsiteY14355" fmla="*/ 1159831 h 5359243"/>
              <a:gd name="connsiteX14356" fmla="*/ 5936695 w 8191242"/>
              <a:gd name="connsiteY14356" fmla="*/ 1119539 h 5359243"/>
              <a:gd name="connsiteX14357" fmla="*/ 5936695 w 8191242"/>
              <a:gd name="connsiteY14357" fmla="*/ 1103420 h 5359243"/>
              <a:gd name="connsiteX14358" fmla="*/ 5960927 w 8191242"/>
              <a:gd name="connsiteY14358" fmla="*/ 1119539 h 5359243"/>
              <a:gd name="connsiteX14359" fmla="*/ 5944771 w 8191242"/>
              <a:gd name="connsiteY14359" fmla="*/ 1111480 h 5359243"/>
              <a:gd name="connsiteX14360" fmla="*/ 5969006 w 8191242"/>
              <a:gd name="connsiteY14360" fmla="*/ 1135655 h 5359243"/>
              <a:gd name="connsiteX14361" fmla="*/ 5960927 w 8191242"/>
              <a:gd name="connsiteY14361" fmla="*/ 1095363 h 5359243"/>
              <a:gd name="connsiteX14362" fmla="*/ 5993240 w 8191242"/>
              <a:gd name="connsiteY14362" fmla="*/ 1095363 h 5359243"/>
              <a:gd name="connsiteX14363" fmla="*/ 5993240 w 8191242"/>
              <a:gd name="connsiteY14363" fmla="*/ 1143715 h 5359243"/>
              <a:gd name="connsiteX14364" fmla="*/ 5993240 w 8191242"/>
              <a:gd name="connsiteY14364" fmla="*/ 1159831 h 5359243"/>
              <a:gd name="connsiteX14365" fmla="*/ 5993240 w 8191242"/>
              <a:gd name="connsiteY14365" fmla="*/ 1095363 h 5359243"/>
              <a:gd name="connsiteX14366" fmla="*/ 6017472 w 8191242"/>
              <a:gd name="connsiteY14366" fmla="*/ 1095363 h 5359243"/>
              <a:gd name="connsiteX14367" fmla="*/ 6017472 w 8191242"/>
              <a:gd name="connsiteY14367" fmla="*/ 1071185 h 5359243"/>
              <a:gd name="connsiteX14368" fmla="*/ 6025551 w 8191242"/>
              <a:gd name="connsiteY14368" fmla="*/ 1079244 h 5359243"/>
              <a:gd name="connsiteX14369" fmla="*/ 6033630 w 8191242"/>
              <a:gd name="connsiteY14369" fmla="*/ 1071185 h 5359243"/>
              <a:gd name="connsiteX14370" fmla="*/ 6049785 w 8191242"/>
              <a:gd name="connsiteY14370" fmla="*/ 1087303 h 5359243"/>
              <a:gd name="connsiteX14371" fmla="*/ 6041706 w 8191242"/>
              <a:gd name="connsiteY14371" fmla="*/ 1071185 h 5359243"/>
              <a:gd name="connsiteX14372" fmla="*/ 6057862 w 8191242"/>
              <a:gd name="connsiteY14372" fmla="*/ 1071185 h 5359243"/>
              <a:gd name="connsiteX14373" fmla="*/ 6057862 w 8191242"/>
              <a:gd name="connsiteY14373" fmla="*/ 1103420 h 5359243"/>
              <a:gd name="connsiteX14374" fmla="*/ 6065941 w 8191242"/>
              <a:gd name="connsiteY14374" fmla="*/ 1111480 h 5359243"/>
              <a:gd name="connsiteX14375" fmla="*/ 6065941 w 8191242"/>
              <a:gd name="connsiteY14375" fmla="*/ 1071185 h 5359243"/>
              <a:gd name="connsiteX14376" fmla="*/ 6041706 w 8191242"/>
              <a:gd name="connsiteY14376" fmla="*/ 990597 h 5359243"/>
              <a:gd name="connsiteX14377" fmla="*/ 6057862 w 8191242"/>
              <a:gd name="connsiteY14377" fmla="*/ 990597 h 5359243"/>
              <a:gd name="connsiteX14378" fmla="*/ 6082097 w 8191242"/>
              <a:gd name="connsiteY14378" fmla="*/ 1055068 h 5359243"/>
              <a:gd name="connsiteX14379" fmla="*/ 6098252 w 8191242"/>
              <a:gd name="connsiteY14379" fmla="*/ 1063128 h 5359243"/>
              <a:gd name="connsiteX14380" fmla="*/ 6090173 w 8191242"/>
              <a:gd name="connsiteY14380" fmla="*/ 1038952 h 5359243"/>
              <a:gd name="connsiteX14381" fmla="*/ 6098252 w 8191242"/>
              <a:gd name="connsiteY14381" fmla="*/ 1022833 h 5359243"/>
              <a:gd name="connsiteX14382" fmla="*/ 6098252 w 8191242"/>
              <a:gd name="connsiteY14382" fmla="*/ 1038952 h 5359243"/>
              <a:gd name="connsiteX14383" fmla="*/ 6106331 w 8191242"/>
              <a:gd name="connsiteY14383" fmla="*/ 1014774 h 5359243"/>
              <a:gd name="connsiteX14384" fmla="*/ 6106331 w 8191242"/>
              <a:gd name="connsiteY14384" fmla="*/ 982539 h 5359243"/>
              <a:gd name="connsiteX14385" fmla="*/ 6114408 w 8191242"/>
              <a:gd name="connsiteY14385" fmla="*/ 1047009 h 5359243"/>
              <a:gd name="connsiteX14386" fmla="*/ 6122487 w 8191242"/>
              <a:gd name="connsiteY14386" fmla="*/ 1055068 h 5359243"/>
              <a:gd name="connsiteX14387" fmla="*/ 6154798 w 8191242"/>
              <a:gd name="connsiteY14387" fmla="*/ 1087303 h 5359243"/>
              <a:gd name="connsiteX14388" fmla="*/ 6158837 w 8191242"/>
              <a:gd name="connsiteY14388" fmla="*/ 1079244 h 5359243"/>
              <a:gd name="connsiteX14389" fmla="*/ 6162410 w 8191242"/>
              <a:gd name="connsiteY14389" fmla="*/ 1072112 h 5359243"/>
              <a:gd name="connsiteX14390" fmla="*/ 6160959 w 8191242"/>
              <a:gd name="connsiteY14390" fmla="*/ 1070714 h 5359243"/>
              <a:gd name="connsiteX14391" fmla="*/ 6161110 w 8191242"/>
              <a:gd name="connsiteY14391" fmla="*/ 1070307 h 5359243"/>
              <a:gd name="connsiteX14392" fmla="*/ 6154798 w 8191242"/>
              <a:gd name="connsiteY14392" fmla="*/ 1067158 h 5359243"/>
              <a:gd name="connsiteX14393" fmla="*/ 6146719 w 8191242"/>
              <a:gd name="connsiteY14393" fmla="*/ 1063128 h 5359243"/>
              <a:gd name="connsiteX14394" fmla="*/ 6154798 w 8191242"/>
              <a:gd name="connsiteY14394" fmla="*/ 1047009 h 5359243"/>
              <a:gd name="connsiteX14395" fmla="*/ 6130563 w 8191242"/>
              <a:gd name="connsiteY14395" fmla="*/ 1055068 h 5359243"/>
              <a:gd name="connsiteX14396" fmla="*/ 6114408 w 8191242"/>
              <a:gd name="connsiteY14396" fmla="*/ 1014774 h 5359243"/>
              <a:gd name="connsiteX14397" fmla="*/ 6130563 w 8191242"/>
              <a:gd name="connsiteY14397" fmla="*/ 1030892 h 5359243"/>
              <a:gd name="connsiteX14398" fmla="*/ 6122487 w 8191242"/>
              <a:gd name="connsiteY14398" fmla="*/ 1006717 h 5359243"/>
              <a:gd name="connsiteX14399" fmla="*/ 6162874 w 8191242"/>
              <a:gd name="connsiteY14399" fmla="*/ 1047009 h 5359243"/>
              <a:gd name="connsiteX14400" fmla="*/ 6154798 w 8191242"/>
              <a:gd name="connsiteY14400" fmla="*/ 1006717 h 5359243"/>
              <a:gd name="connsiteX14401" fmla="*/ 6122487 w 8191242"/>
              <a:gd name="connsiteY14401" fmla="*/ 950305 h 5359243"/>
              <a:gd name="connsiteX14402" fmla="*/ 6146719 w 8191242"/>
              <a:gd name="connsiteY14402" fmla="*/ 950305 h 5359243"/>
              <a:gd name="connsiteX14403" fmla="*/ 6152128 w 8191242"/>
              <a:gd name="connsiteY14403" fmla="*/ 945644 h 5359243"/>
              <a:gd name="connsiteX14404" fmla="*/ 6154798 w 8191242"/>
              <a:gd name="connsiteY14404" fmla="*/ 950305 h 5359243"/>
              <a:gd name="connsiteX14405" fmla="*/ 6154798 w 8191242"/>
              <a:gd name="connsiteY14405" fmla="*/ 926127 h 5359243"/>
              <a:gd name="connsiteX14406" fmla="*/ 6170953 w 8191242"/>
              <a:gd name="connsiteY14406" fmla="*/ 942246 h 5359243"/>
              <a:gd name="connsiteX14407" fmla="*/ 6187108 w 8191242"/>
              <a:gd name="connsiteY14407" fmla="*/ 918071 h 5359243"/>
              <a:gd name="connsiteX14408" fmla="*/ 6195187 w 8191242"/>
              <a:gd name="connsiteY14408" fmla="*/ 942246 h 5359243"/>
              <a:gd name="connsiteX14409" fmla="*/ 6122487 w 8191242"/>
              <a:gd name="connsiteY14409" fmla="*/ 966422 h 5359243"/>
              <a:gd name="connsiteX14410" fmla="*/ 6179032 w 8191242"/>
              <a:gd name="connsiteY14410" fmla="*/ 990597 h 5359243"/>
              <a:gd name="connsiteX14411" fmla="*/ 6178022 w 8191242"/>
              <a:gd name="connsiteY14411" fmla="*/ 1002687 h 5359243"/>
              <a:gd name="connsiteX14412" fmla="*/ 6171026 w 8191242"/>
              <a:gd name="connsiteY14412" fmla="*/ 1014650 h 5359243"/>
              <a:gd name="connsiteX14413" fmla="*/ 6171563 w 8191242"/>
              <a:gd name="connsiteY14413" fmla="*/ 1015064 h 5359243"/>
              <a:gd name="connsiteX14414" fmla="*/ 6187060 w 8191242"/>
              <a:gd name="connsiteY14414" fmla="*/ 1022460 h 5359243"/>
              <a:gd name="connsiteX14415" fmla="*/ 6187108 w 8191242"/>
              <a:gd name="connsiteY14415" fmla="*/ 1022833 h 5359243"/>
              <a:gd name="connsiteX14416" fmla="*/ 6187747 w 8191242"/>
              <a:gd name="connsiteY14416" fmla="*/ 1022787 h 5359243"/>
              <a:gd name="connsiteX14417" fmla="*/ 6194178 w 8191242"/>
              <a:gd name="connsiteY14417" fmla="*/ 1025855 h 5359243"/>
              <a:gd name="connsiteX14418" fmla="*/ 6211343 w 8191242"/>
              <a:gd name="connsiteY14418" fmla="*/ 1030892 h 5359243"/>
              <a:gd name="connsiteX14419" fmla="*/ 6187108 w 8191242"/>
              <a:gd name="connsiteY14419" fmla="*/ 1006717 h 5359243"/>
              <a:gd name="connsiteX14420" fmla="*/ 6203264 w 8191242"/>
              <a:gd name="connsiteY14420" fmla="*/ 1014774 h 5359243"/>
              <a:gd name="connsiteX14421" fmla="*/ 6201244 w 8191242"/>
              <a:gd name="connsiteY14421" fmla="*/ 1021825 h 5359243"/>
              <a:gd name="connsiteX14422" fmla="*/ 6187747 w 8191242"/>
              <a:gd name="connsiteY14422" fmla="*/ 1022787 h 5359243"/>
              <a:gd name="connsiteX14423" fmla="*/ 6187060 w 8191242"/>
              <a:gd name="connsiteY14423" fmla="*/ 1022460 h 5359243"/>
              <a:gd name="connsiteX14424" fmla="*/ 6184078 w 8191242"/>
              <a:gd name="connsiteY14424" fmla="*/ 999665 h 5359243"/>
              <a:gd name="connsiteX14425" fmla="*/ 6187108 w 8191242"/>
              <a:gd name="connsiteY14425" fmla="*/ 982539 h 5359243"/>
              <a:gd name="connsiteX14426" fmla="*/ 6267888 w 8191242"/>
              <a:gd name="connsiteY14426" fmla="*/ 990597 h 5359243"/>
              <a:gd name="connsiteX14427" fmla="*/ 6340588 w 8191242"/>
              <a:gd name="connsiteY14427" fmla="*/ 966422 h 5359243"/>
              <a:gd name="connsiteX14428" fmla="*/ 6342608 w 8191242"/>
              <a:gd name="connsiteY14428" fmla="*/ 981531 h 5359243"/>
              <a:gd name="connsiteX14429" fmla="*/ 6340920 w 8191242"/>
              <a:gd name="connsiteY14429" fmla="*/ 983048 h 5359243"/>
              <a:gd name="connsiteX14430" fmla="*/ 6340588 w 8191242"/>
              <a:gd name="connsiteY14430" fmla="*/ 982539 h 5359243"/>
              <a:gd name="connsiteX14431" fmla="*/ 6339771 w 8191242"/>
              <a:gd name="connsiteY14431" fmla="*/ 984077 h 5359243"/>
              <a:gd name="connsiteX14432" fmla="*/ 6332510 w 8191242"/>
              <a:gd name="connsiteY14432" fmla="*/ 990597 h 5359243"/>
              <a:gd name="connsiteX14433" fmla="*/ 6324433 w 8191242"/>
              <a:gd name="connsiteY14433" fmla="*/ 982540 h 5359243"/>
              <a:gd name="connsiteX14434" fmla="*/ 6322470 w 8191242"/>
              <a:gd name="connsiteY14434" fmla="*/ 984649 h 5359243"/>
              <a:gd name="connsiteX14435" fmla="*/ 6316354 w 8191242"/>
              <a:gd name="connsiteY14435" fmla="*/ 974482 h 5359243"/>
              <a:gd name="connsiteX14436" fmla="*/ 6321149 w 8191242"/>
              <a:gd name="connsiteY14436" fmla="*/ 986066 h 5359243"/>
              <a:gd name="connsiteX14437" fmla="*/ 6322470 w 8191242"/>
              <a:gd name="connsiteY14437" fmla="*/ 984649 h 5359243"/>
              <a:gd name="connsiteX14438" fmla="*/ 6331500 w 8191242"/>
              <a:gd name="connsiteY14438" fmla="*/ 999665 h 5359243"/>
              <a:gd name="connsiteX14439" fmla="*/ 6339771 w 8191242"/>
              <a:gd name="connsiteY14439" fmla="*/ 984077 h 5359243"/>
              <a:gd name="connsiteX14440" fmla="*/ 6340920 w 8191242"/>
              <a:gd name="connsiteY14440" fmla="*/ 983048 h 5359243"/>
              <a:gd name="connsiteX14441" fmla="*/ 6353715 w 8191242"/>
              <a:gd name="connsiteY14441" fmla="*/ 1002687 h 5359243"/>
              <a:gd name="connsiteX14442" fmla="*/ 6348666 w 8191242"/>
              <a:gd name="connsiteY14442" fmla="*/ 1022833 h 5359243"/>
              <a:gd name="connsiteX14443" fmla="*/ 6356744 w 8191242"/>
              <a:gd name="connsiteY14443" fmla="*/ 998657 h 5359243"/>
              <a:gd name="connsiteX14444" fmla="*/ 6380979 w 8191242"/>
              <a:gd name="connsiteY14444" fmla="*/ 1006717 h 5359243"/>
              <a:gd name="connsiteX14445" fmla="*/ 6375929 w 8191242"/>
              <a:gd name="connsiteY14445" fmla="*/ 992612 h 5359243"/>
              <a:gd name="connsiteX14446" fmla="*/ 6369999 w 8191242"/>
              <a:gd name="connsiteY14446" fmla="*/ 978628 h 5359243"/>
              <a:gd name="connsiteX14447" fmla="*/ 6373941 w 8191242"/>
              <a:gd name="connsiteY14447" fmla="*/ 989783 h 5359243"/>
              <a:gd name="connsiteX14448" fmla="*/ 6346833 w 8191242"/>
              <a:gd name="connsiteY14448" fmla="*/ 964224 h 5359243"/>
              <a:gd name="connsiteX14449" fmla="*/ 6364906 w 8191242"/>
              <a:gd name="connsiteY14449" fmla="*/ 964224 h 5359243"/>
              <a:gd name="connsiteX14450" fmla="*/ 6366650 w 8191242"/>
              <a:gd name="connsiteY14450" fmla="*/ 969159 h 5359243"/>
              <a:gd name="connsiteX14451" fmla="*/ 6397134 w 8191242"/>
              <a:gd name="connsiteY14451" fmla="*/ 1014774 h 5359243"/>
              <a:gd name="connsiteX14452" fmla="*/ 6421366 w 8191242"/>
              <a:gd name="connsiteY14452" fmla="*/ 990597 h 5359243"/>
              <a:gd name="connsiteX14453" fmla="*/ 6405211 w 8191242"/>
              <a:gd name="connsiteY14453" fmla="*/ 966422 h 5359243"/>
              <a:gd name="connsiteX14454" fmla="*/ 6485990 w 8191242"/>
              <a:gd name="connsiteY14454" fmla="*/ 974482 h 5359243"/>
              <a:gd name="connsiteX14455" fmla="*/ 6494066 w 8191242"/>
              <a:gd name="connsiteY14455" fmla="*/ 1006717 h 5359243"/>
              <a:gd name="connsiteX14456" fmla="*/ 6502145 w 8191242"/>
              <a:gd name="connsiteY14456" fmla="*/ 990597 h 5359243"/>
              <a:gd name="connsiteX14457" fmla="*/ 6494066 w 8191242"/>
              <a:gd name="connsiteY14457" fmla="*/ 990597 h 5359243"/>
              <a:gd name="connsiteX14458" fmla="*/ 6494066 w 8191242"/>
              <a:gd name="connsiteY14458" fmla="*/ 966422 h 5359243"/>
              <a:gd name="connsiteX14459" fmla="*/ 6582925 w 8191242"/>
              <a:gd name="connsiteY14459" fmla="*/ 958362 h 5359243"/>
              <a:gd name="connsiteX14460" fmla="*/ 6679858 w 8191242"/>
              <a:gd name="connsiteY14460" fmla="*/ 958362 h 5359243"/>
              <a:gd name="connsiteX14461" fmla="*/ 6671782 w 8191242"/>
              <a:gd name="connsiteY14461" fmla="*/ 998657 h 5359243"/>
              <a:gd name="connsiteX14462" fmla="*/ 6639468 w 8191242"/>
              <a:gd name="connsiteY14462" fmla="*/ 990597 h 5359243"/>
              <a:gd name="connsiteX14463" fmla="*/ 6582925 w 8191242"/>
              <a:gd name="connsiteY14463" fmla="*/ 1047009 h 5359243"/>
              <a:gd name="connsiteX14464" fmla="*/ 6518301 w 8191242"/>
              <a:gd name="connsiteY14464" fmla="*/ 1063128 h 5359243"/>
              <a:gd name="connsiteX14465" fmla="*/ 6485990 w 8191242"/>
              <a:gd name="connsiteY14465" fmla="*/ 1143715 h 5359243"/>
              <a:gd name="connsiteX14466" fmla="*/ 6623313 w 8191242"/>
              <a:gd name="connsiteY14466" fmla="*/ 1159831 h 5359243"/>
              <a:gd name="connsiteX14467" fmla="*/ 6595194 w 8191242"/>
              <a:gd name="connsiteY14467" fmla="*/ 1166029 h 5359243"/>
              <a:gd name="connsiteX14468" fmla="*/ 6596240 w 8191242"/>
              <a:gd name="connsiteY14468" fmla="*/ 1167540 h 5359243"/>
              <a:gd name="connsiteX14469" fmla="*/ 6590794 w 8191242"/>
              <a:gd name="connsiteY14469" fmla="*/ 1175164 h 5359243"/>
              <a:gd name="connsiteX14470" fmla="*/ 6583050 w 8191242"/>
              <a:gd name="connsiteY14470" fmla="*/ 1171292 h 5359243"/>
              <a:gd name="connsiteX14471" fmla="*/ 6576417 w 8191242"/>
              <a:gd name="connsiteY14471" fmla="*/ 1167976 h 5359243"/>
              <a:gd name="connsiteX14472" fmla="*/ 6574899 w 8191242"/>
              <a:gd name="connsiteY14472" fmla="*/ 1168078 h 5359243"/>
              <a:gd name="connsiteX14473" fmla="*/ 6566359 w 8191242"/>
              <a:gd name="connsiteY14473" fmla="*/ 1181941 h 5359243"/>
              <a:gd name="connsiteX14474" fmla="*/ 6525516 w 8191242"/>
              <a:gd name="connsiteY14474" fmla="*/ 1190654 h 5359243"/>
              <a:gd name="connsiteX14475" fmla="*/ 6521367 w 8191242"/>
              <a:gd name="connsiteY14475" fmla="*/ 1181941 h 5359243"/>
              <a:gd name="connsiteX14476" fmla="*/ 6520112 w 8191242"/>
              <a:gd name="connsiteY14476" fmla="*/ 1177548 h 5359243"/>
              <a:gd name="connsiteX14477" fmla="*/ 6512141 w 8191242"/>
              <a:gd name="connsiteY14477" fmla="*/ 1180414 h 5359243"/>
              <a:gd name="connsiteX14478" fmla="*/ 6508505 w 8191242"/>
              <a:gd name="connsiteY14478" fmla="*/ 1185813 h 5359243"/>
              <a:gd name="connsiteX14479" fmla="*/ 6493984 w 8191242"/>
              <a:gd name="connsiteY14479" fmla="*/ 1198399 h 5359243"/>
              <a:gd name="connsiteX14480" fmla="*/ 6491079 w 8191242"/>
              <a:gd name="connsiteY14480" fmla="*/ 1174196 h 5359243"/>
              <a:gd name="connsiteX14481" fmla="*/ 6493234 w 8191242"/>
              <a:gd name="connsiteY14481" fmla="*/ 1173637 h 5359243"/>
              <a:gd name="connsiteX14482" fmla="*/ 6490028 w 8191242"/>
              <a:gd name="connsiteY14482" fmla="*/ 1169905 h 5359243"/>
              <a:gd name="connsiteX14483" fmla="*/ 6477911 w 8191242"/>
              <a:gd name="connsiteY14483" fmla="*/ 1167891 h 5359243"/>
              <a:gd name="connsiteX14484" fmla="*/ 6477438 w 8191242"/>
              <a:gd name="connsiteY14484" fmla="*/ 1166471 h 5359243"/>
              <a:gd name="connsiteX14485" fmla="*/ 6378539 w 8191242"/>
              <a:gd name="connsiteY14485" fmla="*/ 1197260 h 5359243"/>
              <a:gd name="connsiteX14486" fmla="*/ 6373160 w 8191242"/>
              <a:gd name="connsiteY14486" fmla="*/ 1198048 h 5359243"/>
              <a:gd name="connsiteX14487" fmla="*/ 6381686 w 8191242"/>
              <a:gd name="connsiteY14487" fmla="*/ 1206143 h 5359243"/>
              <a:gd name="connsiteX14488" fmla="*/ 6331344 w 8191242"/>
              <a:gd name="connsiteY14488" fmla="*/ 1206143 h 5359243"/>
              <a:gd name="connsiteX14489" fmla="*/ 6336374 w 8191242"/>
              <a:gd name="connsiteY14489" fmla="*/ 1203438 h 5359243"/>
              <a:gd name="connsiteX14490" fmla="*/ 6322307 w 8191242"/>
              <a:gd name="connsiteY14490" fmla="*/ 1205500 h 5359243"/>
              <a:gd name="connsiteX14491" fmla="*/ 6321313 w 8191242"/>
              <a:gd name="connsiteY14491" fmla="*/ 1216415 h 5359243"/>
              <a:gd name="connsiteX14492" fmla="*/ 6314256 w 8191242"/>
              <a:gd name="connsiteY14492" fmla="*/ 1221447 h 5359243"/>
              <a:gd name="connsiteX14493" fmla="*/ 6298128 w 8191242"/>
              <a:gd name="connsiteY14493" fmla="*/ 1213396 h 5359243"/>
              <a:gd name="connsiteX14494" fmla="*/ 6338449 w 8191242"/>
              <a:gd name="connsiteY14494" fmla="*/ 1261708 h 5359243"/>
              <a:gd name="connsiteX14495" fmla="*/ 6257809 w 8191242"/>
              <a:gd name="connsiteY14495" fmla="*/ 1269760 h 5359243"/>
              <a:gd name="connsiteX14496" fmla="*/ 6064267 w 8191242"/>
              <a:gd name="connsiteY14496" fmla="*/ 1310018 h 5359243"/>
              <a:gd name="connsiteX14497" fmla="*/ 6064267 w 8191242"/>
              <a:gd name="connsiteY14497" fmla="*/ 1253656 h 5359243"/>
              <a:gd name="connsiteX14498" fmla="*/ 6080396 w 8191242"/>
              <a:gd name="connsiteY14498" fmla="*/ 1261708 h 5359243"/>
              <a:gd name="connsiteX14499" fmla="*/ 6078051 w 8191242"/>
              <a:gd name="connsiteY14499" fmla="*/ 1246096 h 5359243"/>
              <a:gd name="connsiteX14500" fmla="*/ 6064543 w 8191242"/>
              <a:gd name="connsiteY14500" fmla="*/ 1244718 h 5359243"/>
              <a:gd name="connsiteX14501" fmla="*/ 6056406 w 8191242"/>
              <a:gd name="connsiteY14501" fmla="*/ 1256485 h 5359243"/>
              <a:gd name="connsiteX14502" fmla="*/ 6058460 w 8191242"/>
              <a:gd name="connsiteY14502" fmla="*/ 1245569 h 5359243"/>
              <a:gd name="connsiteX14503" fmla="*/ 6055083 w 8191242"/>
              <a:gd name="connsiteY14503" fmla="*/ 1246521 h 5359243"/>
              <a:gd name="connsiteX14504" fmla="*/ 6048659 w 8191242"/>
              <a:gd name="connsiteY14504" fmla="*/ 1254654 h 5359243"/>
              <a:gd name="connsiteX14505" fmla="*/ 6048659 w 8191242"/>
              <a:gd name="connsiteY14505" fmla="*/ 1238388 h 5359243"/>
              <a:gd name="connsiteX14506" fmla="*/ 6060535 w 8191242"/>
              <a:gd name="connsiteY14506" fmla="*/ 1234552 h 5359243"/>
              <a:gd name="connsiteX14507" fmla="*/ 6064150 w 8191242"/>
              <a:gd name="connsiteY14507" fmla="*/ 1215339 h 5359243"/>
              <a:gd name="connsiteX14508" fmla="*/ 6048661 w 8191242"/>
              <a:gd name="connsiteY14508" fmla="*/ 1215339 h 5359243"/>
              <a:gd name="connsiteX14509" fmla="*/ 6052510 w 8191242"/>
              <a:gd name="connsiteY14509" fmla="*/ 1203074 h 5359243"/>
              <a:gd name="connsiteX14510" fmla="*/ 6048659 w 8191242"/>
              <a:gd name="connsiteY14510" fmla="*/ 1197728 h 5359243"/>
              <a:gd name="connsiteX14511" fmla="*/ 6048659 w 8191242"/>
              <a:gd name="connsiteY14511" fmla="*/ 1181466 h 5359243"/>
              <a:gd name="connsiteX14512" fmla="*/ 6051806 w 8191242"/>
              <a:gd name="connsiteY14512" fmla="*/ 1186546 h 5359243"/>
              <a:gd name="connsiteX14513" fmla="*/ 6050342 w 8191242"/>
              <a:gd name="connsiteY14513" fmla="*/ 1180402 h 5359243"/>
              <a:gd name="connsiteX14514" fmla="*/ 6048139 w 8191242"/>
              <a:gd name="connsiteY14514" fmla="*/ 1181187 h 5359243"/>
              <a:gd name="connsiteX14515" fmla="*/ 6048139 w 8191242"/>
              <a:gd name="connsiteY14515" fmla="*/ 1165085 h 5359243"/>
              <a:gd name="connsiteX14516" fmla="*/ 6041152 w 8191242"/>
              <a:gd name="connsiteY14516" fmla="*/ 1169772 h 5359243"/>
              <a:gd name="connsiteX14517" fmla="*/ 6036658 w 8191242"/>
              <a:gd name="connsiteY14517" fmla="*/ 1185016 h 5359243"/>
              <a:gd name="connsiteX14518" fmla="*/ 6025551 w 8191242"/>
              <a:gd name="connsiteY14518" fmla="*/ 1184010 h 5359243"/>
              <a:gd name="connsiteX14519" fmla="*/ 6025176 w 8191242"/>
              <a:gd name="connsiteY14519" fmla="*/ 1180489 h 5359243"/>
              <a:gd name="connsiteX14520" fmla="*/ 6023946 w 8191242"/>
              <a:gd name="connsiteY14520" fmla="*/ 1181314 h 5359243"/>
              <a:gd name="connsiteX14521" fmla="*/ 5999754 w 8191242"/>
              <a:gd name="connsiteY14521" fmla="*/ 1186220 h 5359243"/>
              <a:gd name="connsiteX14522" fmla="*/ 5986879 w 8191242"/>
              <a:gd name="connsiteY14522" fmla="*/ 1186421 h 5359243"/>
              <a:gd name="connsiteX14523" fmla="*/ 5985161 w 8191242"/>
              <a:gd name="connsiteY14523" fmla="*/ 1200126 h 5359243"/>
              <a:gd name="connsiteX14524" fmla="*/ 5970015 w 8191242"/>
              <a:gd name="connsiteY14524" fmla="*/ 1197104 h 5359243"/>
              <a:gd name="connsiteX14525" fmla="*/ 5965952 w 8191242"/>
              <a:gd name="connsiteY14525" fmla="*/ 1187647 h 5359243"/>
              <a:gd name="connsiteX14526" fmla="*/ 5951370 w 8191242"/>
              <a:gd name="connsiteY14526" fmla="*/ 1189239 h 5359243"/>
              <a:gd name="connsiteX14527" fmla="*/ 5951983 w 8191242"/>
              <a:gd name="connsiteY14527" fmla="*/ 1197209 h 5359243"/>
              <a:gd name="connsiteX14528" fmla="*/ 5952697 w 8191242"/>
              <a:gd name="connsiteY14528" fmla="*/ 1195114 h 5359243"/>
              <a:gd name="connsiteX14529" fmla="*/ 5959595 w 8191242"/>
              <a:gd name="connsiteY14529" fmla="*/ 1192693 h 5359243"/>
              <a:gd name="connsiteX14530" fmla="*/ 5967339 w 8191242"/>
              <a:gd name="connsiteY14530" fmla="*/ 1215928 h 5359243"/>
              <a:gd name="connsiteX14531" fmla="*/ 5953182 w 8191242"/>
              <a:gd name="connsiteY14531" fmla="*/ 1209393 h 5359243"/>
              <a:gd name="connsiteX14532" fmla="*/ 5953039 w 8191242"/>
              <a:gd name="connsiteY14532" fmla="*/ 1210916 h 5359243"/>
              <a:gd name="connsiteX14533" fmla="*/ 5953386 w 8191242"/>
              <a:gd name="connsiteY14533" fmla="*/ 1215409 h 5359243"/>
              <a:gd name="connsiteX14534" fmla="*/ 5951955 w 8191242"/>
              <a:gd name="connsiteY14534" fmla="*/ 1222551 h 5359243"/>
              <a:gd name="connsiteX14535" fmla="*/ 5951851 w 8191242"/>
              <a:gd name="connsiteY14535" fmla="*/ 1223672 h 5359243"/>
              <a:gd name="connsiteX14536" fmla="*/ 5951750 w 8191242"/>
              <a:gd name="connsiteY14536" fmla="*/ 1223573 h 5359243"/>
              <a:gd name="connsiteX14537" fmla="*/ 5951370 w 8191242"/>
              <a:gd name="connsiteY14537" fmla="*/ 1225473 h 5359243"/>
              <a:gd name="connsiteX14538" fmla="*/ 5943306 w 8191242"/>
              <a:gd name="connsiteY14538" fmla="*/ 1229500 h 5359243"/>
              <a:gd name="connsiteX14539" fmla="*/ 5927177 w 8191242"/>
              <a:gd name="connsiteY14539" fmla="*/ 1213396 h 5359243"/>
              <a:gd name="connsiteX14540" fmla="*/ 5938266 w 8191242"/>
              <a:gd name="connsiteY14540" fmla="*/ 1227486 h 5359243"/>
              <a:gd name="connsiteX14541" fmla="*/ 5941005 w 8191242"/>
              <a:gd name="connsiteY14541" fmla="*/ 1241715 h 5359243"/>
              <a:gd name="connsiteX14542" fmla="*/ 5945558 w 8191242"/>
              <a:gd name="connsiteY14542" fmla="*/ 1244218 h 5359243"/>
              <a:gd name="connsiteX14543" fmla="*/ 5949392 w 8191242"/>
              <a:gd name="connsiteY14543" fmla="*/ 1250617 h 5359243"/>
              <a:gd name="connsiteX14544" fmla="*/ 5958456 w 8191242"/>
              <a:gd name="connsiteY14544" fmla="*/ 1246092 h 5359243"/>
              <a:gd name="connsiteX14545" fmla="*/ 5958569 w 8191242"/>
              <a:gd name="connsiteY14545" fmla="*/ 1247906 h 5359243"/>
              <a:gd name="connsiteX14546" fmla="*/ 5956410 w 8191242"/>
              <a:gd name="connsiteY14546" fmla="*/ 1253656 h 5359243"/>
              <a:gd name="connsiteX14547" fmla="*/ 5959434 w 8191242"/>
              <a:gd name="connsiteY14547" fmla="*/ 1261708 h 5359243"/>
              <a:gd name="connsiteX14548" fmla="*/ 5958569 w 8191242"/>
              <a:gd name="connsiteY14548" fmla="*/ 1247906 h 5359243"/>
              <a:gd name="connsiteX14549" fmla="*/ 5959434 w 8191242"/>
              <a:gd name="connsiteY14549" fmla="*/ 1245603 h 5359243"/>
              <a:gd name="connsiteX14550" fmla="*/ 5958456 w 8191242"/>
              <a:gd name="connsiteY14550" fmla="*/ 1246092 h 5359243"/>
              <a:gd name="connsiteX14551" fmla="*/ 5958427 w 8191242"/>
              <a:gd name="connsiteY14551" fmla="*/ 1245603 h 5359243"/>
              <a:gd name="connsiteX14552" fmla="*/ 5951370 w 8191242"/>
              <a:gd name="connsiteY14552" fmla="*/ 1229500 h 5359243"/>
              <a:gd name="connsiteX14553" fmla="*/ 5991689 w 8191242"/>
              <a:gd name="connsiteY14553" fmla="*/ 1229500 h 5359243"/>
              <a:gd name="connsiteX14554" fmla="*/ 5995085 w 8191242"/>
              <a:gd name="connsiteY14554" fmla="*/ 1240944 h 5359243"/>
              <a:gd name="connsiteX14555" fmla="*/ 6005098 w 8191242"/>
              <a:gd name="connsiteY14555" fmla="*/ 1247874 h 5359243"/>
              <a:gd name="connsiteX14556" fmla="*/ 6006009 w 8191242"/>
              <a:gd name="connsiteY14556" fmla="*/ 1248927 h 5359243"/>
              <a:gd name="connsiteX14557" fmla="*/ 6002190 w 8191242"/>
              <a:gd name="connsiteY14557" fmla="*/ 1238845 h 5359243"/>
              <a:gd name="connsiteX14558" fmla="*/ 5994445 w 8191242"/>
              <a:gd name="connsiteY14558" fmla="*/ 1199045 h 5359243"/>
              <a:gd name="connsiteX14559" fmla="*/ 6004732 w 8191242"/>
              <a:gd name="connsiteY14559" fmla="*/ 1195312 h 5359243"/>
              <a:gd name="connsiteX14560" fmla="*/ 6021018 w 8191242"/>
              <a:gd name="connsiteY14560" fmla="*/ 1237394 h 5359243"/>
              <a:gd name="connsiteX14561" fmla="*/ 6024622 w 8191242"/>
              <a:gd name="connsiteY14561" fmla="*/ 1245091 h 5359243"/>
              <a:gd name="connsiteX14562" fmla="*/ 6025427 w 8191242"/>
              <a:gd name="connsiteY14562" fmla="*/ 1231418 h 5359243"/>
              <a:gd name="connsiteX14563" fmla="*/ 6026395 w 8191242"/>
              <a:gd name="connsiteY14563" fmla="*/ 1236258 h 5359243"/>
              <a:gd name="connsiteX14564" fmla="*/ 6027250 w 8191242"/>
              <a:gd name="connsiteY14564" fmla="*/ 1237601 h 5359243"/>
              <a:gd name="connsiteX14565" fmla="*/ 6028284 w 8191242"/>
              <a:gd name="connsiteY14565" fmla="*/ 1232391 h 5359243"/>
              <a:gd name="connsiteX14566" fmla="*/ 6035228 w 8191242"/>
              <a:gd name="connsiteY14566" fmla="*/ 1225535 h 5359243"/>
              <a:gd name="connsiteX14567" fmla="*/ 6040694 w 8191242"/>
              <a:gd name="connsiteY14567" fmla="*/ 1238327 h 5359243"/>
              <a:gd name="connsiteX14568" fmla="*/ 6033169 w 8191242"/>
              <a:gd name="connsiteY14568" fmla="*/ 1238845 h 5359243"/>
              <a:gd name="connsiteX14569" fmla="*/ 6031112 w 8191242"/>
              <a:gd name="connsiteY14569" fmla="*/ 1242824 h 5359243"/>
              <a:gd name="connsiteX14570" fmla="*/ 6031604 w 8191242"/>
              <a:gd name="connsiteY14570" fmla="*/ 1244445 h 5359243"/>
              <a:gd name="connsiteX14571" fmla="*/ 6033171 w 8191242"/>
              <a:gd name="connsiteY14571" fmla="*/ 1246907 h 5359243"/>
              <a:gd name="connsiteX14572" fmla="*/ 6040917 w 8191242"/>
              <a:gd name="connsiteY14572" fmla="*/ 1246907 h 5359243"/>
              <a:gd name="connsiteX14573" fmla="*/ 6040554 w 8191242"/>
              <a:gd name="connsiteY14573" fmla="*/ 1253441 h 5359243"/>
              <a:gd name="connsiteX14574" fmla="*/ 6035171 w 8191242"/>
              <a:gd name="connsiteY14574" fmla="*/ 1256718 h 5359243"/>
              <a:gd name="connsiteX14575" fmla="*/ 6040914 w 8191242"/>
              <a:gd name="connsiteY14575" fmla="*/ 1278644 h 5359243"/>
              <a:gd name="connsiteX14576" fmla="*/ 6032201 w 8191242"/>
              <a:gd name="connsiteY14576" fmla="*/ 1260734 h 5359243"/>
              <a:gd name="connsiteX14577" fmla="*/ 6031372 w 8191242"/>
              <a:gd name="connsiteY14577" fmla="*/ 1258462 h 5359243"/>
              <a:gd name="connsiteX14578" fmla="*/ 6022402 w 8191242"/>
              <a:gd name="connsiteY14578" fmla="*/ 1257798 h 5359243"/>
              <a:gd name="connsiteX14579" fmla="*/ 6020735 w 8191242"/>
              <a:gd name="connsiteY14579" fmla="*/ 1253953 h 5359243"/>
              <a:gd name="connsiteX14580" fmla="*/ 6017680 w 8191242"/>
              <a:gd name="connsiteY14580" fmla="*/ 1254763 h 5359243"/>
              <a:gd name="connsiteX14581" fmla="*/ 6017680 w 8191242"/>
              <a:gd name="connsiteY14581" fmla="*/ 1230883 h 5359243"/>
              <a:gd name="connsiteX14582" fmla="*/ 6009935 w 8191242"/>
              <a:gd name="connsiteY14582" fmla="*/ 1246804 h 5359243"/>
              <a:gd name="connsiteX14583" fmla="*/ 6015381 w 8191242"/>
              <a:gd name="connsiteY14583" fmla="*/ 1273669 h 5359243"/>
              <a:gd name="connsiteX14584" fmla="*/ 6010724 w 8191242"/>
              <a:gd name="connsiteY14584" fmla="*/ 1261373 h 5359243"/>
              <a:gd name="connsiteX14585" fmla="*/ 6002868 w 8191242"/>
              <a:gd name="connsiteY14585" fmla="*/ 1260218 h 5359243"/>
              <a:gd name="connsiteX14586" fmla="*/ 6001250 w 8191242"/>
              <a:gd name="connsiteY14586" fmla="*/ 1260597 h 5359243"/>
              <a:gd name="connsiteX14587" fmla="*/ 6007817 w 8191242"/>
              <a:gd name="connsiteY14587" fmla="*/ 1277812 h 5359243"/>
              <a:gd name="connsiteX14588" fmla="*/ 5992697 w 8191242"/>
              <a:gd name="connsiteY14588" fmla="*/ 1264728 h 5359243"/>
              <a:gd name="connsiteX14589" fmla="*/ 5992345 w 8191242"/>
              <a:gd name="connsiteY14589" fmla="*/ 1262739 h 5359243"/>
              <a:gd name="connsiteX14590" fmla="*/ 5988206 w 8191242"/>
              <a:gd name="connsiteY14590" fmla="*/ 1263904 h 5359243"/>
              <a:gd name="connsiteX14591" fmla="*/ 5991689 w 8191242"/>
              <a:gd name="connsiteY14591" fmla="*/ 1277812 h 5359243"/>
              <a:gd name="connsiteX14592" fmla="*/ 5943306 w 8191242"/>
              <a:gd name="connsiteY14592" fmla="*/ 1285865 h 5359243"/>
              <a:gd name="connsiteX14593" fmla="*/ 5967499 w 8191242"/>
              <a:gd name="connsiteY14593" fmla="*/ 1326122 h 5359243"/>
              <a:gd name="connsiteX14594" fmla="*/ 5975563 w 8191242"/>
              <a:gd name="connsiteY14594" fmla="*/ 1285865 h 5359243"/>
              <a:gd name="connsiteX14595" fmla="*/ 5975563 w 8191242"/>
              <a:gd name="connsiteY14595" fmla="*/ 1310018 h 5359243"/>
              <a:gd name="connsiteX14596" fmla="*/ 5999753 w 8191242"/>
              <a:gd name="connsiteY14596" fmla="*/ 1318071 h 5359243"/>
              <a:gd name="connsiteX14597" fmla="*/ 5999753 w 8191242"/>
              <a:gd name="connsiteY14597" fmla="*/ 1310018 h 5359243"/>
              <a:gd name="connsiteX14598" fmla="*/ 6056203 w 8191242"/>
              <a:gd name="connsiteY14598" fmla="*/ 1318071 h 5359243"/>
              <a:gd name="connsiteX14599" fmla="*/ 5959434 w 8191242"/>
              <a:gd name="connsiteY14599" fmla="*/ 1334175 h 5359243"/>
              <a:gd name="connsiteX14600" fmla="*/ 5935241 w 8191242"/>
              <a:gd name="connsiteY14600" fmla="*/ 1318071 h 5359243"/>
              <a:gd name="connsiteX14601" fmla="*/ 5926169 w 8191242"/>
              <a:gd name="connsiteY14601" fmla="*/ 1280832 h 5359243"/>
              <a:gd name="connsiteX14602" fmla="*/ 5925743 w 8191242"/>
              <a:gd name="connsiteY14602" fmla="*/ 1279632 h 5359243"/>
              <a:gd name="connsiteX14603" fmla="*/ 5914128 w 8191242"/>
              <a:gd name="connsiteY14603" fmla="*/ 1281471 h 5359243"/>
              <a:gd name="connsiteX14604" fmla="*/ 5920213 w 8191242"/>
              <a:gd name="connsiteY14604" fmla="*/ 1296661 h 5359243"/>
              <a:gd name="connsiteX14605" fmla="*/ 5920872 w 8191242"/>
              <a:gd name="connsiteY14605" fmla="*/ 1296661 h 5359243"/>
              <a:gd name="connsiteX14606" fmla="*/ 5920398 w 8191242"/>
              <a:gd name="connsiteY14606" fmla="*/ 1297127 h 5359243"/>
              <a:gd name="connsiteX14607" fmla="*/ 5935241 w 8191242"/>
              <a:gd name="connsiteY14607" fmla="*/ 1334175 h 5359243"/>
              <a:gd name="connsiteX14608" fmla="*/ 5915080 w 8191242"/>
              <a:gd name="connsiteY14608" fmla="*/ 1343234 h 5359243"/>
              <a:gd name="connsiteX14609" fmla="*/ 5896830 w 8191242"/>
              <a:gd name="connsiteY14609" fmla="*/ 1335033 h 5359243"/>
              <a:gd name="connsiteX14610" fmla="*/ 5890204 w 8191242"/>
              <a:gd name="connsiteY14610" fmla="*/ 1336058 h 5359243"/>
              <a:gd name="connsiteX14611" fmla="*/ 5864679 w 8191242"/>
              <a:gd name="connsiteY14611" fmla="*/ 1346254 h 5359243"/>
              <a:gd name="connsiteX14612" fmla="*/ 5822341 w 8191242"/>
              <a:gd name="connsiteY14612" fmla="*/ 1358331 h 5359243"/>
              <a:gd name="connsiteX14613" fmla="*/ 5814279 w 8191242"/>
              <a:gd name="connsiteY14613" fmla="*/ 1334175 h 5359243"/>
              <a:gd name="connsiteX14614" fmla="*/ 5822341 w 8191242"/>
              <a:gd name="connsiteY14614" fmla="*/ 1318071 h 5359243"/>
              <a:gd name="connsiteX14615" fmla="*/ 5822341 w 8191242"/>
              <a:gd name="connsiteY14615" fmla="*/ 1350278 h 5359243"/>
              <a:gd name="connsiteX14616" fmla="*/ 5846534 w 8191242"/>
              <a:gd name="connsiteY14616" fmla="*/ 1342227 h 5359243"/>
              <a:gd name="connsiteX14617" fmla="*/ 5838470 w 8191242"/>
              <a:gd name="connsiteY14617" fmla="*/ 1326122 h 5359243"/>
              <a:gd name="connsiteX14618" fmla="*/ 5862663 w 8191242"/>
              <a:gd name="connsiteY14618" fmla="*/ 1342227 h 5359243"/>
              <a:gd name="connsiteX14619" fmla="*/ 5875137 w 8191242"/>
              <a:gd name="connsiteY14619" fmla="*/ 1324110 h 5359243"/>
              <a:gd name="connsiteX14620" fmla="*/ 5872036 w 8191242"/>
              <a:gd name="connsiteY14620" fmla="*/ 1319863 h 5359243"/>
              <a:gd name="connsiteX14621" fmla="*/ 5872144 w 8191242"/>
              <a:gd name="connsiteY14621" fmla="*/ 1320052 h 5359243"/>
              <a:gd name="connsiteX14622" fmla="*/ 5861051 w 8191242"/>
              <a:gd name="connsiteY14622" fmla="*/ 1323118 h 5359243"/>
              <a:gd name="connsiteX14623" fmla="*/ 5860349 w 8191242"/>
              <a:gd name="connsiteY14623" fmla="*/ 1322690 h 5359243"/>
              <a:gd name="connsiteX14624" fmla="*/ 5858630 w 8191242"/>
              <a:gd name="connsiteY14624" fmla="*/ 1326122 h 5359243"/>
              <a:gd name="connsiteX14625" fmla="*/ 5854598 w 8191242"/>
              <a:gd name="connsiteY14625" fmla="*/ 1334175 h 5359243"/>
              <a:gd name="connsiteX14626" fmla="*/ 5830405 w 8191242"/>
              <a:gd name="connsiteY14626" fmla="*/ 1277812 h 5359243"/>
              <a:gd name="connsiteX14627" fmla="*/ 5824032 w 8191242"/>
              <a:gd name="connsiteY14627" fmla="*/ 1287006 h 5359243"/>
              <a:gd name="connsiteX14628" fmla="*/ 5824061 w 8191242"/>
              <a:gd name="connsiteY14628" fmla="*/ 1287465 h 5359243"/>
              <a:gd name="connsiteX14629" fmla="*/ 5823914 w 8191242"/>
              <a:gd name="connsiteY14629" fmla="*/ 1287172 h 5359243"/>
              <a:gd name="connsiteX14630" fmla="*/ 5821334 w 8191242"/>
              <a:gd name="connsiteY14630" fmla="*/ 1290896 h 5359243"/>
              <a:gd name="connsiteX14631" fmla="*/ 5830405 w 8191242"/>
              <a:gd name="connsiteY14631" fmla="*/ 1310018 h 5359243"/>
              <a:gd name="connsiteX14632" fmla="*/ 5827813 w 8191242"/>
              <a:gd name="connsiteY14632" fmla="*/ 1310551 h 5359243"/>
              <a:gd name="connsiteX14633" fmla="*/ 5839550 w 8191242"/>
              <a:gd name="connsiteY14633" fmla="*/ 1320483 h 5359243"/>
              <a:gd name="connsiteX14634" fmla="*/ 5824061 w 8191242"/>
              <a:gd name="connsiteY14634" fmla="*/ 1328228 h 5359243"/>
              <a:gd name="connsiteX14635" fmla="*/ 5824061 w 8191242"/>
              <a:gd name="connsiteY14635" fmla="*/ 1320483 h 5359243"/>
              <a:gd name="connsiteX14636" fmla="*/ 5808571 w 8191242"/>
              <a:gd name="connsiteY14636" fmla="*/ 1304994 h 5359243"/>
              <a:gd name="connsiteX14637" fmla="*/ 5814366 w 8191242"/>
              <a:gd name="connsiteY14637" fmla="*/ 1305613 h 5359243"/>
              <a:gd name="connsiteX14638" fmla="*/ 5812263 w 8191242"/>
              <a:gd name="connsiteY14638" fmla="*/ 1300961 h 5359243"/>
              <a:gd name="connsiteX14639" fmla="*/ 5809995 w 8191242"/>
              <a:gd name="connsiteY14639" fmla="*/ 1281712 h 5359243"/>
              <a:gd name="connsiteX14640" fmla="*/ 5808495 w 8191242"/>
              <a:gd name="connsiteY14640" fmla="*/ 1273778 h 5359243"/>
              <a:gd name="connsiteX14641" fmla="*/ 5799778 w 8191242"/>
              <a:gd name="connsiteY14641" fmla="*/ 1275352 h 5359243"/>
              <a:gd name="connsiteX14642" fmla="*/ 5799809 w 8191242"/>
              <a:gd name="connsiteY14642" fmla="*/ 1279422 h 5359243"/>
              <a:gd name="connsiteX14643" fmla="*/ 5798843 w 8191242"/>
              <a:gd name="connsiteY14643" fmla="*/ 1278707 h 5359243"/>
              <a:gd name="connsiteX14644" fmla="*/ 5798150 w 8191242"/>
              <a:gd name="connsiteY14644" fmla="*/ 1293916 h 5359243"/>
              <a:gd name="connsiteX14645" fmla="*/ 5782692 w 8191242"/>
              <a:gd name="connsiteY14645" fmla="*/ 1293916 h 5359243"/>
              <a:gd name="connsiteX14646" fmla="*/ 5781607 w 8191242"/>
              <a:gd name="connsiteY14646" fmla="*/ 1292731 h 5359243"/>
              <a:gd name="connsiteX14647" fmla="*/ 5774965 w 8191242"/>
              <a:gd name="connsiteY14647" fmla="*/ 1273785 h 5359243"/>
              <a:gd name="connsiteX14648" fmla="*/ 5773957 w 8191242"/>
              <a:gd name="connsiteY14648" fmla="*/ 1253656 h 5359243"/>
              <a:gd name="connsiteX14649" fmla="*/ 5773957 w 8191242"/>
              <a:gd name="connsiteY14649" fmla="*/ 1277812 h 5359243"/>
              <a:gd name="connsiteX14650" fmla="*/ 5778997 w 8191242"/>
              <a:gd name="connsiteY14650" fmla="*/ 1289889 h 5359243"/>
              <a:gd name="connsiteX14651" fmla="*/ 5781607 w 8191242"/>
              <a:gd name="connsiteY14651" fmla="*/ 1292731 h 5359243"/>
              <a:gd name="connsiteX14652" fmla="*/ 5782021 w 8191242"/>
              <a:gd name="connsiteY14652" fmla="*/ 1293916 h 5359243"/>
              <a:gd name="connsiteX14653" fmla="*/ 5782692 w 8191242"/>
              <a:gd name="connsiteY14653" fmla="*/ 1293916 h 5359243"/>
              <a:gd name="connsiteX14654" fmla="*/ 5790086 w 8191242"/>
              <a:gd name="connsiteY14654" fmla="*/ 1301969 h 5359243"/>
              <a:gd name="connsiteX14655" fmla="*/ 5783220 w 8191242"/>
              <a:gd name="connsiteY14655" fmla="*/ 1301323 h 5359243"/>
              <a:gd name="connsiteX14656" fmla="*/ 5787275 w 8191242"/>
              <a:gd name="connsiteY14656" fmla="*/ 1310803 h 5359243"/>
              <a:gd name="connsiteX14657" fmla="*/ 5790621 w 8191242"/>
              <a:gd name="connsiteY14657" fmla="*/ 1317322 h 5359243"/>
              <a:gd name="connsiteX14658" fmla="*/ 5795126 w 8191242"/>
              <a:gd name="connsiteY14658" fmla="*/ 1311025 h 5359243"/>
              <a:gd name="connsiteX14659" fmla="*/ 5806214 w 8191242"/>
              <a:gd name="connsiteY14659" fmla="*/ 1310018 h 5359243"/>
              <a:gd name="connsiteX14660" fmla="*/ 5806214 w 8191242"/>
              <a:gd name="connsiteY14660" fmla="*/ 1326122 h 5359243"/>
              <a:gd name="connsiteX14661" fmla="*/ 5814279 w 8191242"/>
              <a:gd name="connsiteY14661" fmla="*/ 1334175 h 5359243"/>
              <a:gd name="connsiteX14662" fmla="*/ 5806214 w 8191242"/>
              <a:gd name="connsiteY14662" fmla="*/ 1350278 h 5359243"/>
              <a:gd name="connsiteX14663" fmla="*/ 5808231 w 8191242"/>
              <a:gd name="connsiteY14663" fmla="*/ 1334175 h 5359243"/>
              <a:gd name="connsiteX14664" fmla="*/ 5807516 w 8191242"/>
              <a:gd name="connsiteY14664" fmla="*/ 1333034 h 5359243"/>
              <a:gd name="connsiteX14665" fmla="*/ 5807109 w 8191242"/>
              <a:gd name="connsiteY14665" fmla="*/ 1334884 h 5359243"/>
              <a:gd name="connsiteX14666" fmla="*/ 5797792 w 8191242"/>
              <a:gd name="connsiteY14666" fmla="*/ 1333674 h 5359243"/>
              <a:gd name="connsiteX14667" fmla="*/ 5796159 w 8191242"/>
              <a:gd name="connsiteY14667" fmla="*/ 1334273 h 5359243"/>
              <a:gd name="connsiteX14668" fmla="*/ 5798150 w 8191242"/>
              <a:gd name="connsiteY14668" fmla="*/ 1342227 h 5359243"/>
              <a:gd name="connsiteX14669" fmla="*/ 5782021 w 8191242"/>
              <a:gd name="connsiteY14669" fmla="*/ 1342227 h 5359243"/>
              <a:gd name="connsiteX14670" fmla="*/ 5786054 w 8191242"/>
              <a:gd name="connsiteY14670" fmla="*/ 1333168 h 5359243"/>
              <a:gd name="connsiteX14671" fmla="*/ 5790027 w 8191242"/>
              <a:gd name="connsiteY14671" fmla="*/ 1330490 h 5359243"/>
              <a:gd name="connsiteX14672" fmla="*/ 5786210 w 8191242"/>
              <a:gd name="connsiteY14672" fmla="*/ 1316611 h 5359243"/>
              <a:gd name="connsiteX14673" fmla="*/ 5783149 w 8191242"/>
              <a:gd name="connsiteY14673" fmla="*/ 1307656 h 5359243"/>
              <a:gd name="connsiteX14674" fmla="*/ 5778177 w 8191242"/>
              <a:gd name="connsiteY14674" fmla="*/ 1301676 h 5359243"/>
              <a:gd name="connsiteX14675" fmla="*/ 5774497 w 8191242"/>
              <a:gd name="connsiteY14675" fmla="*/ 1303869 h 5359243"/>
              <a:gd name="connsiteX14676" fmla="*/ 5774497 w 8191242"/>
              <a:gd name="connsiteY14676" fmla="*/ 1304994 h 5359243"/>
              <a:gd name="connsiteX14677" fmla="*/ 5773923 w 8191242"/>
              <a:gd name="connsiteY14677" fmla="*/ 1304211 h 5359243"/>
              <a:gd name="connsiteX14678" fmla="*/ 5770933 w 8191242"/>
              <a:gd name="connsiteY14678" fmla="*/ 1305994 h 5359243"/>
              <a:gd name="connsiteX14679" fmla="*/ 5764003 w 8191242"/>
              <a:gd name="connsiteY14679" fmla="*/ 1311025 h 5359243"/>
              <a:gd name="connsiteX14680" fmla="*/ 5763584 w 8191242"/>
              <a:gd name="connsiteY14680" fmla="*/ 1310957 h 5359243"/>
              <a:gd name="connsiteX14681" fmla="*/ 5763751 w 8191242"/>
              <a:gd name="connsiteY14681" fmla="*/ 1311198 h 5359243"/>
              <a:gd name="connsiteX14682" fmla="*/ 5773957 w 8191242"/>
              <a:gd name="connsiteY14682" fmla="*/ 1342903 h 5359243"/>
              <a:gd name="connsiteX14683" fmla="*/ 5765893 w 8191242"/>
              <a:gd name="connsiteY14683" fmla="*/ 1334851 h 5359243"/>
              <a:gd name="connsiteX14684" fmla="*/ 5743968 w 8191242"/>
              <a:gd name="connsiteY14684" fmla="*/ 1345419 h 5359243"/>
              <a:gd name="connsiteX14685" fmla="*/ 5720426 w 8191242"/>
              <a:gd name="connsiteY14685" fmla="*/ 1357507 h 5359243"/>
              <a:gd name="connsiteX14686" fmla="*/ 5726480 w 8191242"/>
              <a:gd name="connsiteY14686" fmla="*/ 1361810 h 5359243"/>
              <a:gd name="connsiteX14687" fmla="*/ 5734997 w 8191242"/>
              <a:gd name="connsiteY14687" fmla="*/ 1375240 h 5359243"/>
              <a:gd name="connsiteX14688" fmla="*/ 5677396 w 8191242"/>
              <a:gd name="connsiteY14688" fmla="*/ 1399765 h 5359243"/>
              <a:gd name="connsiteX14689" fmla="*/ 5693853 w 8191242"/>
              <a:gd name="connsiteY14689" fmla="*/ 1367063 h 5359243"/>
              <a:gd name="connsiteX14690" fmla="*/ 5703979 w 8191242"/>
              <a:gd name="connsiteY14690" fmla="*/ 1367495 h 5359243"/>
              <a:gd name="connsiteX14691" fmla="*/ 5709040 w 8191242"/>
              <a:gd name="connsiteY14691" fmla="*/ 1361422 h 5359243"/>
              <a:gd name="connsiteX14692" fmla="*/ 5691046 w 8191242"/>
              <a:gd name="connsiteY14692" fmla="*/ 1366554 h 5359243"/>
              <a:gd name="connsiteX14693" fmla="*/ 5669121 w 8191242"/>
              <a:gd name="connsiteY14693" fmla="*/ 1359007 h 5359243"/>
              <a:gd name="connsiteX14694" fmla="*/ 5645938 w 8191242"/>
              <a:gd name="connsiteY14694" fmla="*/ 1379135 h 5359243"/>
              <a:gd name="connsiteX14695" fmla="*/ 5632937 w 8191242"/>
              <a:gd name="connsiteY14695" fmla="*/ 1383488 h 5359243"/>
              <a:gd name="connsiteX14696" fmla="*/ 5635733 w 8191242"/>
              <a:gd name="connsiteY14696" fmla="*/ 1386010 h 5359243"/>
              <a:gd name="connsiteX14697" fmla="*/ 5644931 w 8191242"/>
              <a:gd name="connsiteY14697" fmla="*/ 1398591 h 5359243"/>
              <a:gd name="connsiteX14698" fmla="*/ 5669121 w 8191242"/>
              <a:gd name="connsiteY14698" fmla="*/ 1374435 h 5359243"/>
              <a:gd name="connsiteX14699" fmla="*/ 5677185 w 8191242"/>
              <a:gd name="connsiteY14699" fmla="*/ 1398591 h 5359243"/>
              <a:gd name="connsiteX14700" fmla="*/ 5604610 w 8191242"/>
              <a:gd name="connsiteY14700" fmla="*/ 1422748 h 5359243"/>
              <a:gd name="connsiteX14701" fmla="*/ 5604965 w 8191242"/>
              <a:gd name="connsiteY14701" fmla="*/ 1423743 h 5359243"/>
              <a:gd name="connsiteX14702" fmla="*/ 5613455 w 8191242"/>
              <a:gd name="connsiteY14702" fmla="*/ 1419915 h 5359243"/>
              <a:gd name="connsiteX14703" fmla="*/ 5624424 w 8191242"/>
              <a:gd name="connsiteY14703" fmla="*/ 1419711 h 5359243"/>
              <a:gd name="connsiteX14704" fmla="*/ 5638189 w 8191242"/>
              <a:gd name="connsiteY14704" fmla="*/ 1432781 h 5359243"/>
              <a:gd name="connsiteX14705" fmla="*/ 5619312 w 8191242"/>
              <a:gd name="connsiteY14705" fmla="*/ 1428908 h 5359243"/>
              <a:gd name="connsiteX14706" fmla="*/ 5617007 w 8191242"/>
              <a:gd name="connsiteY14706" fmla="*/ 1431587 h 5359243"/>
              <a:gd name="connsiteX14707" fmla="*/ 5618218 w 8191242"/>
              <a:gd name="connsiteY14707" fmla="*/ 1431806 h 5359243"/>
              <a:gd name="connsiteX14708" fmla="*/ 5620738 w 8191242"/>
              <a:gd name="connsiteY14708" fmla="*/ 1438852 h 5359243"/>
              <a:gd name="connsiteX14709" fmla="*/ 5646765 w 8191242"/>
              <a:gd name="connsiteY14709" fmla="*/ 1430878 h 5359243"/>
              <a:gd name="connsiteX14710" fmla="*/ 5650172 w 8191242"/>
              <a:gd name="connsiteY14710" fmla="*/ 1427844 h 5359243"/>
              <a:gd name="connsiteX14711" fmla="*/ 5649806 w 8191242"/>
              <a:gd name="connsiteY14711" fmla="*/ 1429946 h 5359243"/>
              <a:gd name="connsiteX14712" fmla="*/ 5655640 w 8191242"/>
              <a:gd name="connsiteY14712" fmla="*/ 1428158 h 5359243"/>
              <a:gd name="connsiteX14713" fmla="*/ 5666375 w 8191242"/>
              <a:gd name="connsiteY14713" fmla="*/ 1427192 h 5359243"/>
              <a:gd name="connsiteX14714" fmla="*/ 5662504 w 8191242"/>
              <a:gd name="connsiteY14714" fmla="*/ 1416867 h 5359243"/>
              <a:gd name="connsiteX14715" fmla="*/ 5671193 w 8191242"/>
              <a:gd name="connsiteY14715" fmla="*/ 1409129 h 5359243"/>
              <a:gd name="connsiteX14716" fmla="*/ 5749972 w 8191242"/>
              <a:gd name="connsiteY14716" fmla="*/ 1382829 h 5359243"/>
              <a:gd name="connsiteX14717" fmla="*/ 5753972 w 8191242"/>
              <a:gd name="connsiteY14717" fmla="*/ 1379778 h 5359243"/>
              <a:gd name="connsiteX14718" fmla="*/ 5757973 w 8191242"/>
              <a:gd name="connsiteY14718" fmla="*/ 1382829 h 5359243"/>
              <a:gd name="connsiteX14719" fmla="*/ 5758671 w 8191242"/>
              <a:gd name="connsiteY14719" fmla="*/ 1384246 h 5359243"/>
              <a:gd name="connsiteX14720" fmla="*/ 5768452 w 8191242"/>
              <a:gd name="connsiteY14720" fmla="*/ 1381292 h 5359243"/>
              <a:gd name="connsiteX14721" fmla="*/ 5766408 w 8191242"/>
              <a:gd name="connsiteY14721" fmla="*/ 1384378 h 5359243"/>
              <a:gd name="connsiteX14722" fmla="*/ 5880857 w 8191242"/>
              <a:gd name="connsiteY14722" fmla="*/ 1351462 h 5359243"/>
              <a:gd name="connsiteX14723" fmla="*/ 5872683 w 8191242"/>
              <a:gd name="connsiteY14723" fmla="*/ 1359690 h 5359243"/>
              <a:gd name="connsiteX14724" fmla="*/ 5839982 w 8191242"/>
              <a:gd name="connsiteY14724" fmla="*/ 1376148 h 5359243"/>
              <a:gd name="connsiteX14725" fmla="*/ 5848159 w 8191242"/>
              <a:gd name="connsiteY14725" fmla="*/ 1392606 h 5359243"/>
              <a:gd name="connsiteX14726" fmla="*/ 5831808 w 8191242"/>
              <a:gd name="connsiteY14726" fmla="*/ 1376148 h 5359243"/>
              <a:gd name="connsiteX14727" fmla="*/ 5831808 w 8191242"/>
              <a:gd name="connsiteY14727" fmla="*/ 1400836 h 5359243"/>
              <a:gd name="connsiteX14728" fmla="*/ 5777775 w 8191242"/>
              <a:gd name="connsiteY14728" fmla="*/ 1395049 h 5359243"/>
              <a:gd name="connsiteX14729" fmla="*/ 5758922 w 8191242"/>
              <a:gd name="connsiteY14729" fmla="*/ 1384754 h 5359243"/>
              <a:gd name="connsiteX14730" fmla="*/ 5765976 w 8191242"/>
              <a:gd name="connsiteY14730" fmla="*/ 1399092 h 5359243"/>
              <a:gd name="connsiteX14731" fmla="*/ 5669941 w 8191242"/>
              <a:gd name="connsiteY14731" fmla="*/ 1423490 h 5359243"/>
              <a:gd name="connsiteX14732" fmla="*/ 5667940 w 8191242"/>
              <a:gd name="connsiteY14732" fmla="*/ 1425523 h 5359243"/>
              <a:gd name="connsiteX14733" fmla="*/ 5668951 w 8191242"/>
              <a:gd name="connsiteY14733" fmla="*/ 1426961 h 5359243"/>
              <a:gd name="connsiteX14734" fmla="*/ 5682226 w 8191242"/>
              <a:gd name="connsiteY14734" fmla="*/ 1425767 h 5359243"/>
              <a:gd name="connsiteX14735" fmla="*/ 5749764 w 8191242"/>
              <a:gd name="connsiteY14735" fmla="*/ 1406644 h 5359243"/>
              <a:gd name="connsiteX14736" fmla="*/ 5771941 w 8191242"/>
              <a:gd name="connsiteY14736" fmla="*/ 1430800 h 5359243"/>
              <a:gd name="connsiteX14737" fmla="*/ 5774508 w 8191242"/>
              <a:gd name="connsiteY14737" fmla="*/ 1433430 h 5359243"/>
              <a:gd name="connsiteX14738" fmla="*/ 5773976 w 8191242"/>
              <a:gd name="connsiteY14738" fmla="*/ 1428350 h 5359243"/>
              <a:gd name="connsiteX14739" fmla="*/ 5773879 w 8191242"/>
              <a:gd name="connsiteY14739" fmla="*/ 1424089 h 5359243"/>
              <a:gd name="connsiteX14740" fmla="*/ 5770575 w 8191242"/>
              <a:gd name="connsiteY14740" fmla="*/ 1423279 h 5359243"/>
              <a:gd name="connsiteX14741" fmla="*/ 5766461 w 8191242"/>
              <a:gd name="connsiteY14741" fmla="*/ 1416220 h 5359243"/>
              <a:gd name="connsiteX14742" fmla="*/ 5758232 w 8191242"/>
              <a:gd name="connsiteY14742" fmla="*/ 1400084 h 5359243"/>
              <a:gd name="connsiteX14743" fmla="*/ 5807605 w 8191242"/>
              <a:gd name="connsiteY14743" fmla="*/ 1424287 h 5359243"/>
              <a:gd name="connsiteX14744" fmla="*/ 5836406 w 8191242"/>
              <a:gd name="connsiteY14744" fmla="*/ 1412186 h 5359243"/>
              <a:gd name="connsiteX14745" fmla="*/ 5863397 w 8191242"/>
              <a:gd name="connsiteY14745" fmla="*/ 1423528 h 5359243"/>
              <a:gd name="connsiteX14746" fmla="*/ 5855040 w 8191242"/>
              <a:gd name="connsiteY14746" fmla="*/ 1409166 h 5359243"/>
              <a:gd name="connsiteX14747" fmla="*/ 5904103 w 8191242"/>
              <a:gd name="connsiteY14747" fmla="*/ 1404529 h 5359243"/>
              <a:gd name="connsiteX14748" fmla="*/ 5923981 w 8191242"/>
              <a:gd name="connsiteY14748" fmla="*/ 1400431 h 5359243"/>
              <a:gd name="connsiteX14749" fmla="*/ 5928011 w 8191242"/>
              <a:gd name="connsiteY14749" fmla="*/ 1398655 h 5359243"/>
              <a:gd name="connsiteX14750" fmla="*/ 5928984 w 8191242"/>
              <a:gd name="connsiteY14750" fmla="*/ 1399400 h 5359243"/>
              <a:gd name="connsiteX14751" fmla="*/ 5944842 w 8191242"/>
              <a:gd name="connsiteY14751" fmla="*/ 1396132 h 5359243"/>
              <a:gd name="connsiteX14752" fmla="*/ 6016480 w 8191242"/>
              <a:gd name="connsiteY14752" fmla="*/ 1401145 h 5359243"/>
              <a:gd name="connsiteX14753" fmla="*/ 6049778 w 8191242"/>
              <a:gd name="connsiteY14753" fmla="*/ 1379086 h 5359243"/>
              <a:gd name="connsiteX14754" fmla="*/ 6083355 w 8191242"/>
              <a:gd name="connsiteY14754" fmla="*/ 1391064 h 5359243"/>
              <a:gd name="connsiteX14755" fmla="*/ 6082480 w 8191242"/>
              <a:gd name="connsiteY14755" fmla="*/ 1384273 h 5359243"/>
              <a:gd name="connsiteX14756" fmla="*/ 6083924 w 8191242"/>
              <a:gd name="connsiteY14756" fmla="*/ 1391266 h 5359243"/>
              <a:gd name="connsiteX14757" fmla="*/ 6089129 w 8191242"/>
              <a:gd name="connsiteY14757" fmla="*/ 1393122 h 5359243"/>
              <a:gd name="connsiteX14758" fmla="*/ 6245525 w 8191242"/>
              <a:gd name="connsiteY14758" fmla="*/ 1366051 h 5359243"/>
              <a:gd name="connsiteX14759" fmla="*/ 6288766 w 8191242"/>
              <a:gd name="connsiteY14759" fmla="*/ 1365448 h 5359243"/>
              <a:gd name="connsiteX14760" fmla="*/ 6284875 w 8191242"/>
              <a:gd name="connsiteY14760" fmla="*/ 1359207 h 5359243"/>
              <a:gd name="connsiteX14761" fmla="*/ 6297785 w 8191242"/>
              <a:gd name="connsiteY14761" fmla="*/ 1365322 h 5359243"/>
              <a:gd name="connsiteX14762" fmla="*/ 6326370 w 8191242"/>
              <a:gd name="connsiteY14762" fmla="*/ 1364923 h 5359243"/>
              <a:gd name="connsiteX14763" fmla="*/ 6370209 w 8191242"/>
              <a:gd name="connsiteY14763" fmla="*/ 1367532 h 5359243"/>
              <a:gd name="connsiteX14764" fmla="*/ 6369663 w 8191242"/>
              <a:gd name="connsiteY14764" fmla="*/ 1365015 h 5359243"/>
              <a:gd name="connsiteX14765" fmla="*/ 6355478 w 8191242"/>
              <a:gd name="connsiteY14765" fmla="*/ 1353121 h 5359243"/>
              <a:gd name="connsiteX14766" fmla="*/ 6363584 w 8191242"/>
              <a:gd name="connsiteY14766" fmla="*/ 1329336 h 5359243"/>
              <a:gd name="connsiteX14767" fmla="*/ 6412214 w 8191242"/>
              <a:gd name="connsiteY14767" fmla="*/ 1329336 h 5359243"/>
              <a:gd name="connsiteX14768" fmla="*/ 6437290 w 8191242"/>
              <a:gd name="connsiteY14768" fmla="*/ 1317068 h 5359243"/>
              <a:gd name="connsiteX14769" fmla="*/ 6437173 w 8191242"/>
              <a:gd name="connsiteY14769" fmla="*/ 1314087 h 5359243"/>
              <a:gd name="connsiteX14770" fmla="*/ 6444888 w 8191242"/>
              <a:gd name="connsiteY14770" fmla="*/ 1321406 h 5359243"/>
              <a:gd name="connsiteX14771" fmla="*/ 6460844 w 8191242"/>
              <a:gd name="connsiteY14771" fmla="*/ 1321406 h 5359243"/>
              <a:gd name="connsiteX14772" fmla="*/ 6493898 w 8191242"/>
              <a:gd name="connsiteY14772" fmla="*/ 1308024 h 5359243"/>
              <a:gd name="connsiteX14773" fmla="*/ 6509473 w 8191242"/>
              <a:gd name="connsiteY14773" fmla="*/ 1321406 h 5359243"/>
              <a:gd name="connsiteX14774" fmla="*/ 6379793 w 8191242"/>
              <a:gd name="connsiteY14774" fmla="*/ 1345194 h 5359243"/>
              <a:gd name="connsiteX14775" fmla="*/ 6380807 w 8191242"/>
              <a:gd name="connsiteY14775" fmla="*/ 1363033 h 5359243"/>
              <a:gd name="connsiteX14776" fmla="*/ 6384556 w 8191242"/>
              <a:gd name="connsiteY14776" fmla="*/ 1368386 h 5359243"/>
              <a:gd name="connsiteX14777" fmla="*/ 6395866 w 8191242"/>
              <a:gd name="connsiteY14777" fmla="*/ 1369059 h 5359243"/>
              <a:gd name="connsiteX14778" fmla="*/ 6395866 w 8191242"/>
              <a:gd name="connsiteY14778" fmla="*/ 1393122 h 5359243"/>
              <a:gd name="connsiteX14779" fmla="*/ 6364052 w 8191242"/>
              <a:gd name="connsiteY14779" fmla="*/ 1397343 h 5359243"/>
              <a:gd name="connsiteX14780" fmla="*/ 6355479 w 8191242"/>
              <a:gd name="connsiteY14780" fmla="*/ 1400698 h 5359243"/>
              <a:gd name="connsiteX14781" fmla="*/ 6298745 w 8191242"/>
              <a:gd name="connsiteY14781" fmla="*/ 1408627 h 5359243"/>
              <a:gd name="connsiteX14782" fmla="*/ 6283926 w 8191242"/>
              <a:gd name="connsiteY14782" fmla="*/ 1418663 h 5359243"/>
              <a:gd name="connsiteX14783" fmla="*/ 6283177 w 8191242"/>
              <a:gd name="connsiteY14783" fmla="*/ 1413260 h 5359243"/>
              <a:gd name="connsiteX14784" fmla="*/ 6278274 w 8191242"/>
              <a:gd name="connsiteY14784" fmla="*/ 1415399 h 5359243"/>
              <a:gd name="connsiteX14785" fmla="*/ 6270377 w 8191242"/>
              <a:gd name="connsiteY14785" fmla="*/ 1427955 h 5359243"/>
              <a:gd name="connsiteX14786" fmla="*/ 6258219 w 8191242"/>
              <a:gd name="connsiteY14786" fmla="*/ 1432414 h 5359243"/>
              <a:gd name="connsiteX14787" fmla="*/ 6257404 w 8191242"/>
              <a:gd name="connsiteY14787" fmla="*/ 1432315 h 5359243"/>
              <a:gd name="connsiteX14788" fmla="*/ 6255377 w 8191242"/>
              <a:gd name="connsiteY14788" fmla="*/ 1434469 h 5359243"/>
              <a:gd name="connsiteX14789" fmla="*/ 6242498 w 8191242"/>
              <a:gd name="connsiteY14789" fmla="*/ 1457296 h 5359243"/>
              <a:gd name="connsiteX14790" fmla="*/ 6210208 w 8191242"/>
              <a:gd name="connsiteY14790" fmla="*/ 1457296 h 5359243"/>
              <a:gd name="connsiteX14791" fmla="*/ 6213312 w 8191242"/>
              <a:gd name="connsiteY14791" fmla="*/ 1462348 h 5359243"/>
              <a:gd name="connsiteX14792" fmla="*/ 6217817 w 8191242"/>
              <a:gd name="connsiteY14792" fmla="*/ 1463438 h 5359243"/>
              <a:gd name="connsiteX14793" fmla="*/ 6219437 w 8191242"/>
              <a:gd name="connsiteY14793" fmla="*/ 1470315 h 5359243"/>
              <a:gd name="connsiteX14794" fmla="*/ 6226353 w 8191242"/>
              <a:gd name="connsiteY14794" fmla="*/ 1474340 h 5359243"/>
              <a:gd name="connsiteX14795" fmla="*/ 6242498 w 8191242"/>
              <a:gd name="connsiteY14795" fmla="*/ 1497402 h 5359243"/>
              <a:gd name="connsiteX14796" fmla="*/ 6243808 w 8191242"/>
              <a:gd name="connsiteY14796" fmla="*/ 1497185 h 5359243"/>
              <a:gd name="connsiteX14797" fmla="*/ 6244216 w 8191242"/>
              <a:gd name="connsiteY14797" fmla="*/ 1492804 h 5359243"/>
              <a:gd name="connsiteX14798" fmla="*/ 6234536 w 8191242"/>
              <a:gd name="connsiteY14798" fmla="*/ 1472058 h 5359243"/>
              <a:gd name="connsiteX14799" fmla="*/ 6250025 w 8191242"/>
              <a:gd name="connsiteY14799" fmla="*/ 1488654 h 5359243"/>
              <a:gd name="connsiteX14800" fmla="*/ 6252165 w 8191242"/>
              <a:gd name="connsiteY14800" fmla="*/ 1495801 h 5359243"/>
              <a:gd name="connsiteX14801" fmla="*/ 6282138 w 8191242"/>
              <a:gd name="connsiteY14801" fmla="*/ 1490836 h 5359243"/>
              <a:gd name="connsiteX14802" fmla="*/ 6276549 w 8191242"/>
              <a:gd name="connsiteY14802" fmla="*/ 1502164 h 5359243"/>
              <a:gd name="connsiteX14803" fmla="*/ 6255267 w 8191242"/>
              <a:gd name="connsiteY14803" fmla="*/ 1500189 h 5359243"/>
              <a:gd name="connsiteX14804" fmla="*/ 6253582 w 8191242"/>
              <a:gd name="connsiteY14804" fmla="*/ 1500537 h 5359243"/>
              <a:gd name="connsiteX14805" fmla="*/ 6254139 w 8191242"/>
              <a:gd name="connsiteY14805" fmla="*/ 1502398 h 5359243"/>
              <a:gd name="connsiteX14806" fmla="*/ 6265515 w 8191242"/>
              <a:gd name="connsiteY14806" fmla="*/ 1505250 h 5359243"/>
              <a:gd name="connsiteX14807" fmla="*/ 6242280 w 8191242"/>
              <a:gd name="connsiteY14807" fmla="*/ 1513548 h 5359243"/>
              <a:gd name="connsiteX14808" fmla="*/ 6242317 w 8191242"/>
              <a:gd name="connsiteY14808" fmla="*/ 1513157 h 5359243"/>
              <a:gd name="connsiteX14809" fmla="*/ 6236318 w 8191242"/>
              <a:gd name="connsiteY14809" fmla="*/ 1503668 h 5359243"/>
              <a:gd name="connsiteX14810" fmla="*/ 6220929 w 8191242"/>
              <a:gd name="connsiteY14810" fmla="*/ 1475092 h 5359243"/>
              <a:gd name="connsiteX14811" fmla="*/ 6220460 w 8191242"/>
              <a:gd name="connsiteY14811" fmla="*/ 1474665 h 5359243"/>
              <a:gd name="connsiteX14812" fmla="*/ 6221855 w 8191242"/>
              <a:gd name="connsiteY14812" fmla="*/ 1480582 h 5359243"/>
              <a:gd name="connsiteX14813" fmla="*/ 6225893 w 8191242"/>
              <a:gd name="connsiteY14813" fmla="*/ 1503776 h 5359243"/>
              <a:gd name="connsiteX14814" fmla="*/ 6209742 w 8191242"/>
              <a:gd name="connsiteY14814" fmla="*/ 1479574 h 5359243"/>
              <a:gd name="connsiteX14815" fmla="*/ 6204696 w 8191242"/>
              <a:gd name="connsiteY14815" fmla="*/ 1516885 h 5359243"/>
              <a:gd name="connsiteX14816" fmla="*/ 6206433 w 8191242"/>
              <a:gd name="connsiteY14816" fmla="*/ 1522623 h 5359243"/>
              <a:gd name="connsiteX14817" fmla="*/ 6201666 w 8191242"/>
              <a:gd name="connsiteY14817" fmla="*/ 1527979 h 5359243"/>
              <a:gd name="connsiteX14818" fmla="*/ 6210818 w 8191242"/>
              <a:gd name="connsiteY14818" fmla="*/ 1537121 h 5359243"/>
              <a:gd name="connsiteX14819" fmla="*/ 6217817 w 8191242"/>
              <a:gd name="connsiteY14819" fmla="*/ 1560249 h 5359243"/>
              <a:gd name="connsiteX14820" fmla="*/ 6225893 w 8191242"/>
              <a:gd name="connsiteY14820" fmla="*/ 1552182 h 5359243"/>
              <a:gd name="connsiteX14821" fmla="*/ 6233396 w 8191242"/>
              <a:gd name="connsiteY14821" fmla="*/ 1549933 h 5359243"/>
              <a:gd name="connsiteX14822" fmla="*/ 6229561 w 8191242"/>
              <a:gd name="connsiteY14822" fmla="*/ 1518973 h 5359243"/>
              <a:gd name="connsiteX14823" fmla="*/ 6233565 w 8191242"/>
              <a:gd name="connsiteY14823" fmla="*/ 1534382 h 5359243"/>
              <a:gd name="connsiteX14824" fmla="*/ 6236898 w 8191242"/>
              <a:gd name="connsiteY14824" fmla="*/ 1548883 h 5359243"/>
              <a:gd name="connsiteX14825" fmla="*/ 6256176 w 8191242"/>
              <a:gd name="connsiteY14825" fmla="*/ 1543105 h 5359243"/>
              <a:gd name="connsiteX14826" fmla="*/ 6269416 w 8191242"/>
              <a:gd name="connsiteY14826" fmla="*/ 1532082 h 5359243"/>
              <a:gd name="connsiteX14827" fmla="*/ 6264932 w 8191242"/>
              <a:gd name="connsiteY14827" fmla="*/ 1528299 h 5359243"/>
              <a:gd name="connsiteX14828" fmla="*/ 6250023 w 8191242"/>
              <a:gd name="connsiteY14828" fmla="*/ 1529098 h 5359243"/>
              <a:gd name="connsiteX14829" fmla="*/ 6267061 w 8191242"/>
              <a:gd name="connsiteY14829" fmla="*/ 1512060 h 5359243"/>
              <a:gd name="connsiteX14830" fmla="*/ 6271854 w 8191242"/>
              <a:gd name="connsiteY14830" fmla="*/ 1528832 h 5359243"/>
              <a:gd name="connsiteX14831" fmla="*/ 6272236 w 8191242"/>
              <a:gd name="connsiteY14831" fmla="*/ 1529735 h 5359243"/>
              <a:gd name="connsiteX14832" fmla="*/ 6274344 w 8191242"/>
              <a:gd name="connsiteY14832" fmla="*/ 1527979 h 5359243"/>
              <a:gd name="connsiteX14833" fmla="*/ 6275581 w 8191242"/>
              <a:gd name="connsiteY14833" fmla="*/ 1528392 h 5359243"/>
              <a:gd name="connsiteX14834" fmla="*/ 6275581 w 8191242"/>
              <a:gd name="connsiteY14834" fmla="*/ 1512060 h 5359243"/>
              <a:gd name="connsiteX14835" fmla="*/ 6284101 w 8191242"/>
              <a:gd name="connsiteY14835" fmla="*/ 1521112 h 5359243"/>
              <a:gd name="connsiteX14836" fmla="*/ 6285962 w 8191242"/>
              <a:gd name="connsiteY14836" fmla="*/ 1531810 h 5359243"/>
              <a:gd name="connsiteX14837" fmla="*/ 6297212 w 8191242"/>
              <a:gd name="connsiteY14837" fmla="*/ 1527709 h 5359243"/>
              <a:gd name="connsiteX14838" fmla="*/ 6287902 w 8191242"/>
              <a:gd name="connsiteY14838" fmla="*/ 1518459 h 5359243"/>
              <a:gd name="connsiteX14839" fmla="*/ 6283082 w 8191242"/>
              <a:gd name="connsiteY14839" fmla="*/ 1490680 h 5359243"/>
              <a:gd name="connsiteX14840" fmla="*/ 6333308 w 8191242"/>
              <a:gd name="connsiteY14840" fmla="*/ 1482362 h 5359243"/>
              <a:gd name="connsiteX14841" fmla="*/ 6412009 w 8191242"/>
              <a:gd name="connsiteY14841" fmla="*/ 1473337 h 5359243"/>
              <a:gd name="connsiteX14842" fmla="*/ 6419070 w 8191242"/>
              <a:gd name="connsiteY14842" fmla="*/ 1489379 h 5359243"/>
              <a:gd name="connsiteX14843" fmla="*/ 6419100 w 8191242"/>
              <a:gd name="connsiteY14843" fmla="*/ 1489828 h 5359243"/>
              <a:gd name="connsiteX14844" fmla="*/ 6420485 w 8191242"/>
              <a:gd name="connsiteY14844" fmla="*/ 1481810 h 5359243"/>
              <a:gd name="connsiteX14845" fmla="*/ 6509018 w 8191242"/>
              <a:gd name="connsiteY14845" fmla="*/ 1469829 h 5359243"/>
              <a:gd name="connsiteX14846" fmla="*/ 6547989 w 8191242"/>
              <a:gd name="connsiteY14846" fmla="*/ 1464556 h 5359243"/>
              <a:gd name="connsiteX14847" fmla="*/ 6589410 w 8191242"/>
              <a:gd name="connsiteY14847" fmla="*/ 1444656 h 5359243"/>
              <a:gd name="connsiteX14848" fmla="*/ 6645811 w 8191242"/>
              <a:gd name="connsiteY14848" fmla="*/ 1423102 h 5359243"/>
              <a:gd name="connsiteX14849" fmla="*/ 6597359 w 8191242"/>
              <a:gd name="connsiteY14849" fmla="*/ 1431168 h 5359243"/>
              <a:gd name="connsiteX14850" fmla="*/ 6573134 w 8191242"/>
              <a:gd name="connsiteY14850" fmla="*/ 1415032 h 5359243"/>
              <a:gd name="connsiteX14851" fmla="*/ 6556981 w 8191242"/>
              <a:gd name="connsiteY14851" fmla="*/ 1423102 h 5359243"/>
              <a:gd name="connsiteX14852" fmla="*/ 6537803 w 8191242"/>
              <a:gd name="connsiteY14852" fmla="*/ 1425117 h 5359243"/>
              <a:gd name="connsiteX14853" fmla="*/ 6528641 w 8191242"/>
              <a:gd name="connsiteY14853" fmla="*/ 1418077 h 5359243"/>
              <a:gd name="connsiteX14854" fmla="*/ 6626632 w 8191242"/>
              <a:gd name="connsiteY14854" fmla="*/ 1402932 h 5359243"/>
              <a:gd name="connsiteX14855" fmla="*/ 6815392 w 8191242"/>
              <a:gd name="connsiteY14855" fmla="*/ 1374696 h 5359243"/>
              <a:gd name="connsiteX14856" fmla="*/ 6815392 w 8191242"/>
              <a:gd name="connsiteY14856" fmla="*/ 1398899 h 5359243"/>
              <a:gd name="connsiteX14857" fmla="*/ 6791168 w 8191242"/>
              <a:gd name="connsiteY14857" fmla="*/ 1406966 h 5359243"/>
              <a:gd name="connsiteX14858" fmla="*/ 6783091 w 8191242"/>
              <a:gd name="connsiteY14858" fmla="*/ 1390830 h 5359243"/>
              <a:gd name="connsiteX14859" fmla="*/ 6783091 w 8191242"/>
              <a:gd name="connsiteY14859" fmla="*/ 1415032 h 5359243"/>
              <a:gd name="connsiteX14860" fmla="*/ 6758866 w 8191242"/>
              <a:gd name="connsiteY14860" fmla="*/ 1423102 h 5359243"/>
              <a:gd name="connsiteX14861" fmla="*/ 6616917 w 8191242"/>
              <a:gd name="connsiteY14861" fmla="*/ 1440119 h 5359243"/>
              <a:gd name="connsiteX14862" fmla="*/ 6578884 w 8191242"/>
              <a:gd name="connsiteY14862" fmla="*/ 1460375 h 5359243"/>
              <a:gd name="connsiteX14863" fmla="*/ 6597551 w 8191242"/>
              <a:gd name="connsiteY14863" fmla="*/ 1457850 h 5359243"/>
              <a:gd name="connsiteX14864" fmla="*/ 6613648 w 8191242"/>
              <a:gd name="connsiteY14864" fmla="*/ 1481810 h 5359243"/>
              <a:gd name="connsiteX14865" fmla="*/ 6710230 w 8191242"/>
              <a:gd name="connsiteY14865" fmla="*/ 1465835 h 5359243"/>
              <a:gd name="connsiteX14866" fmla="*/ 6726327 w 8191242"/>
              <a:gd name="connsiteY14866" fmla="*/ 1489797 h 5359243"/>
              <a:gd name="connsiteX14867" fmla="*/ 6517067 w 8191242"/>
              <a:gd name="connsiteY14867" fmla="*/ 1513758 h 5359243"/>
              <a:gd name="connsiteX14868" fmla="*/ 6460727 w 8191242"/>
              <a:gd name="connsiteY14868" fmla="*/ 1529731 h 5359243"/>
              <a:gd name="connsiteX14869" fmla="*/ 6436582 w 8191242"/>
              <a:gd name="connsiteY14869" fmla="*/ 1537717 h 5359243"/>
              <a:gd name="connsiteX14870" fmla="*/ 6436582 w 8191242"/>
              <a:gd name="connsiteY14870" fmla="*/ 1553692 h 5359243"/>
              <a:gd name="connsiteX14871" fmla="*/ 6364145 w 8191242"/>
              <a:gd name="connsiteY14871" fmla="*/ 1553692 h 5359243"/>
              <a:gd name="connsiteX14872" fmla="*/ 6355464 w 8191242"/>
              <a:gd name="connsiteY14872" fmla="*/ 1559795 h 5359243"/>
              <a:gd name="connsiteX14873" fmla="*/ 6350061 w 8191242"/>
              <a:gd name="connsiteY14873" fmla="*/ 1543707 h 5359243"/>
              <a:gd name="connsiteX14874" fmla="*/ 6356097 w 8191242"/>
              <a:gd name="connsiteY14874" fmla="*/ 1537717 h 5359243"/>
              <a:gd name="connsiteX14875" fmla="*/ 6388291 w 8191242"/>
              <a:gd name="connsiteY14875" fmla="*/ 1545705 h 5359243"/>
              <a:gd name="connsiteX14876" fmla="*/ 6388291 w 8191242"/>
              <a:gd name="connsiteY14876" fmla="*/ 1529731 h 5359243"/>
              <a:gd name="connsiteX14877" fmla="*/ 6396338 w 8191242"/>
              <a:gd name="connsiteY14877" fmla="*/ 1545705 h 5359243"/>
              <a:gd name="connsiteX14878" fmla="*/ 6404638 w 8191242"/>
              <a:gd name="connsiteY14878" fmla="*/ 1527859 h 5359243"/>
              <a:gd name="connsiteX14879" fmla="*/ 6413386 w 8191242"/>
              <a:gd name="connsiteY14879" fmla="*/ 1517957 h 5359243"/>
              <a:gd name="connsiteX14880" fmla="*/ 6375287 w 8191242"/>
              <a:gd name="connsiteY14880" fmla="*/ 1522936 h 5359243"/>
              <a:gd name="connsiteX14881" fmla="*/ 6344291 w 8191242"/>
              <a:gd name="connsiteY14881" fmla="*/ 1529554 h 5359243"/>
              <a:gd name="connsiteX14882" fmla="*/ 6341005 w 8191242"/>
              <a:gd name="connsiteY14882" fmla="*/ 1531728 h 5359243"/>
              <a:gd name="connsiteX14883" fmla="*/ 6331951 w 8191242"/>
              <a:gd name="connsiteY14883" fmla="*/ 1553692 h 5359243"/>
              <a:gd name="connsiteX14884" fmla="*/ 6344023 w 8191242"/>
              <a:gd name="connsiteY14884" fmla="*/ 1554689 h 5359243"/>
              <a:gd name="connsiteX14885" fmla="*/ 6354281 w 8191242"/>
              <a:gd name="connsiteY14885" fmla="*/ 1560627 h 5359243"/>
              <a:gd name="connsiteX14886" fmla="*/ 6340001 w 8191242"/>
              <a:gd name="connsiteY14886" fmla="*/ 1570664 h 5359243"/>
              <a:gd name="connsiteX14887" fmla="*/ 6315854 w 8191242"/>
              <a:gd name="connsiteY14887" fmla="*/ 1569664 h 5359243"/>
              <a:gd name="connsiteX14888" fmla="*/ 6329437 w 8191242"/>
              <a:gd name="connsiteY14888" fmla="*/ 1541586 h 5359243"/>
              <a:gd name="connsiteX14889" fmla="*/ 6327105 w 8191242"/>
              <a:gd name="connsiteY14889" fmla="*/ 1533224 h 5359243"/>
              <a:gd name="connsiteX14890" fmla="*/ 6310937 w 8191242"/>
              <a:gd name="connsiteY14890" fmla="*/ 1536676 h 5359243"/>
              <a:gd name="connsiteX14891" fmla="*/ 6284505 w 8191242"/>
              <a:gd name="connsiteY14891" fmla="*/ 1550625 h 5359243"/>
              <a:gd name="connsiteX14892" fmla="*/ 6284102 w 8191242"/>
              <a:gd name="connsiteY14892" fmla="*/ 1554658 h 5359243"/>
              <a:gd name="connsiteX14893" fmla="*/ 6282461 w 8191242"/>
              <a:gd name="connsiteY14893" fmla="*/ 1551704 h 5359243"/>
              <a:gd name="connsiteX14894" fmla="*/ 6266271 w 8191242"/>
              <a:gd name="connsiteY14894" fmla="*/ 1560249 h 5359243"/>
              <a:gd name="connsiteX14895" fmla="*/ 6239014 w 8191242"/>
              <a:gd name="connsiteY14895" fmla="*/ 1558233 h 5359243"/>
              <a:gd name="connsiteX14896" fmla="*/ 6238649 w 8191242"/>
              <a:gd name="connsiteY14896" fmla="*/ 1558406 h 5359243"/>
              <a:gd name="connsiteX14897" fmla="*/ 6238330 w 8191242"/>
              <a:gd name="connsiteY14897" fmla="*/ 1562088 h 5359243"/>
              <a:gd name="connsiteX14898" fmla="*/ 6234648 w 8191242"/>
              <a:gd name="connsiteY14898" fmla="*/ 1560309 h 5359243"/>
              <a:gd name="connsiteX14899" fmla="*/ 6234591 w 8191242"/>
              <a:gd name="connsiteY14899" fmla="*/ 1560336 h 5359243"/>
              <a:gd name="connsiteX14900" fmla="*/ 6239374 w 8191242"/>
              <a:gd name="connsiteY14900" fmla="*/ 1567218 h 5359243"/>
              <a:gd name="connsiteX14901" fmla="*/ 6250023 w 8191242"/>
              <a:gd name="connsiteY14901" fmla="*/ 1568213 h 5359243"/>
              <a:gd name="connsiteX14902" fmla="*/ 6247118 w 8191242"/>
              <a:gd name="connsiteY14902" fmla="*/ 1595077 h 5359243"/>
              <a:gd name="connsiteX14903" fmla="*/ 6248734 w 8191242"/>
              <a:gd name="connsiteY14903" fmla="*/ 1619999 h 5359243"/>
              <a:gd name="connsiteX14904" fmla="*/ 6254699 w 8191242"/>
              <a:gd name="connsiteY14904" fmla="*/ 1610780 h 5359243"/>
              <a:gd name="connsiteX14905" fmla="*/ 6261785 w 8191242"/>
              <a:gd name="connsiteY14905" fmla="*/ 1619492 h 5359243"/>
              <a:gd name="connsiteX14906" fmla="*/ 6262274 w 8191242"/>
              <a:gd name="connsiteY14906" fmla="*/ 1626516 h 5359243"/>
              <a:gd name="connsiteX14907" fmla="*/ 6267173 w 8191242"/>
              <a:gd name="connsiteY14907" fmla="*/ 1628878 h 5359243"/>
              <a:gd name="connsiteX14908" fmla="*/ 6275472 w 8191242"/>
              <a:gd name="connsiteY14908" fmla="*/ 1632878 h 5359243"/>
              <a:gd name="connsiteX14909" fmla="*/ 6275472 w 8191242"/>
              <a:gd name="connsiteY14909" fmla="*/ 1639740 h 5359243"/>
              <a:gd name="connsiteX14910" fmla="*/ 6280258 w 8191242"/>
              <a:gd name="connsiteY14910" fmla="*/ 1638608 h 5359243"/>
              <a:gd name="connsiteX14911" fmla="*/ 6275472 w 8191242"/>
              <a:gd name="connsiteY14911" fmla="*/ 1632878 h 5359243"/>
              <a:gd name="connsiteX14912" fmla="*/ 6267173 w 8191242"/>
              <a:gd name="connsiteY14912" fmla="*/ 1608871 h 5359243"/>
              <a:gd name="connsiteX14913" fmla="*/ 6292066 w 8191242"/>
              <a:gd name="connsiteY14913" fmla="*/ 1608871 h 5359243"/>
              <a:gd name="connsiteX14914" fmla="*/ 6292066 w 8191242"/>
              <a:gd name="connsiteY14914" fmla="*/ 1623127 h 5359243"/>
              <a:gd name="connsiteX14915" fmla="*/ 6298521 w 8191242"/>
              <a:gd name="connsiteY14915" fmla="*/ 1614070 h 5359243"/>
              <a:gd name="connsiteX14916" fmla="*/ 6310900 w 8191242"/>
              <a:gd name="connsiteY14916" fmla="*/ 1613006 h 5359243"/>
              <a:gd name="connsiteX14917" fmla="*/ 6318768 w 8191242"/>
              <a:gd name="connsiteY14917" fmla="*/ 1622238 h 5359243"/>
              <a:gd name="connsiteX14918" fmla="*/ 6322255 w 8191242"/>
              <a:gd name="connsiteY14918" fmla="*/ 1618308 h 5359243"/>
              <a:gd name="connsiteX14919" fmla="*/ 6320882 w 8191242"/>
              <a:gd name="connsiteY14919" fmla="*/ 1617556 h 5359243"/>
              <a:gd name="connsiteX14920" fmla="*/ 6322814 w 8191242"/>
              <a:gd name="connsiteY14920" fmla="*/ 1608464 h 5359243"/>
              <a:gd name="connsiteX14921" fmla="*/ 6297460 w 8191242"/>
              <a:gd name="connsiteY14921" fmla="*/ 1595318 h 5359243"/>
              <a:gd name="connsiteX14922" fmla="*/ 6286444 w 8191242"/>
              <a:gd name="connsiteY14922" fmla="*/ 1594268 h 5359243"/>
              <a:gd name="connsiteX14923" fmla="*/ 6270542 w 8191242"/>
              <a:gd name="connsiteY14923" fmla="*/ 1599161 h 5359243"/>
              <a:gd name="connsiteX14924" fmla="*/ 6279032 w 8191242"/>
              <a:gd name="connsiteY14924" fmla="*/ 1593563 h 5359243"/>
              <a:gd name="connsiteX14925" fmla="*/ 6277130 w 8191242"/>
              <a:gd name="connsiteY14925" fmla="*/ 1593382 h 5359243"/>
              <a:gd name="connsiteX14926" fmla="*/ 6280733 w 8191242"/>
              <a:gd name="connsiteY14926" fmla="*/ 1592442 h 5359243"/>
              <a:gd name="connsiteX14927" fmla="*/ 6292566 w 8191242"/>
              <a:gd name="connsiteY14927" fmla="*/ 1584640 h 5359243"/>
              <a:gd name="connsiteX14928" fmla="*/ 6310698 w 8191242"/>
              <a:gd name="connsiteY14928" fmla="*/ 1579061 h 5359243"/>
              <a:gd name="connsiteX14929" fmla="*/ 6315854 w 8191242"/>
              <a:gd name="connsiteY14929" fmla="*/ 1570148 h 5359243"/>
              <a:gd name="connsiteX14930" fmla="*/ 6314959 w 8191242"/>
              <a:gd name="connsiteY14930" fmla="*/ 1577749 h 5359243"/>
              <a:gd name="connsiteX14931" fmla="*/ 6320884 w 8191242"/>
              <a:gd name="connsiteY14931" fmla="*/ 1575927 h 5359243"/>
              <a:gd name="connsiteX14932" fmla="*/ 6314694 w 8191242"/>
              <a:gd name="connsiteY14932" fmla="*/ 1580008 h 5359243"/>
              <a:gd name="connsiteX14933" fmla="*/ 6313918 w 8191242"/>
              <a:gd name="connsiteY14933" fmla="*/ 1586604 h 5359243"/>
              <a:gd name="connsiteX14934" fmla="*/ 6323014 w 8191242"/>
              <a:gd name="connsiteY14934" fmla="*/ 1607524 h 5359243"/>
              <a:gd name="connsiteX14935" fmla="*/ 6323544 w 8191242"/>
              <a:gd name="connsiteY14935" fmla="*/ 1605030 h 5359243"/>
              <a:gd name="connsiteX14936" fmla="*/ 6351861 w 8191242"/>
              <a:gd name="connsiteY14936" fmla="*/ 1600129 h 5359243"/>
              <a:gd name="connsiteX14937" fmla="*/ 6347988 w 8191242"/>
              <a:gd name="connsiteY14937" fmla="*/ 1609932 h 5359243"/>
              <a:gd name="connsiteX14938" fmla="*/ 6345649 w 8191242"/>
              <a:gd name="connsiteY14938" fmla="*/ 1619802 h 5359243"/>
              <a:gd name="connsiteX14939" fmla="*/ 6357104 w 8191242"/>
              <a:gd name="connsiteY14939" fmla="*/ 1616591 h 5359243"/>
              <a:gd name="connsiteX14940" fmla="*/ 6369029 w 8191242"/>
              <a:gd name="connsiteY14940" fmla="*/ 1617580 h 5359243"/>
              <a:gd name="connsiteX14941" fmla="*/ 6379699 w 8191242"/>
              <a:gd name="connsiteY14941" fmla="*/ 1615869 h 5359243"/>
              <a:gd name="connsiteX14942" fmla="*/ 6379236 w 8191242"/>
              <a:gd name="connsiteY14942" fmla="*/ 1607660 h 5359243"/>
              <a:gd name="connsiteX14943" fmla="*/ 6396338 w 8191242"/>
              <a:gd name="connsiteY14943" fmla="*/ 1601706 h 5359243"/>
              <a:gd name="connsiteX14944" fmla="*/ 6387285 w 8191242"/>
              <a:gd name="connsiteY14944" fmla="*/ 1610638 h 5359243"/>
              <a:gd name="connsiteX14945" fmla="*/ 6388159 w 8191242"/>
              <a:gd name="connsiteY14945" fmla="*/ 1616668 h 5359243"/>
              <a:gd name="connsiteX14946" fmla="*/ 6401793 w 8191242"/>
              <a:gd name="connsiteY14946" fmla="*/ 1618285 h 5359243"/>
              <a:gd name="connsiteX14947" fmla="*/ 6407406 w 8191242"/>
              <a:gd name="connsiteY14947" fmla="*/ 1618576 h 5359243"/>
              <a:gd name="connsiteX14948" fmla="*/ 6452679 w 8191242"/>
              <a:gd name="connsiteY14948" fmla="*/ 1609645 h 5359243"/>
              <a:gd name="connsiteX14949" fmla="*/ 6460727 w 8191242"/>
              <a:gd name="connsiteY14949" fmla="*/ 1625522 h 5359243"/>
              <a:gd name="connsiteX14950" fmla="*/ 6509017 w 8191242"/>
              <a:gd name="connsiteY14950" fmla="*/ 1617584 h 5359243"/>
              <a:gd name="connsiteX14951" fmla="*/ 6533164 w 8191242"/>
              <a:gd name="connsiteY14951" fmla="*/ 1609645 h 5359243"/>
              <a:gd name="connsiteX14952" fmla="*/ 6605601 w 8191242"/>
              <a:gd name="connsiteY14952" fmla="*/ 1601706 h 5359243"/>
              <a:gd name="connsiteX14953" fmla="*/ 6613648 w 8191242"/>
              <a:gd name="connsiteY14953" fmla="*/ 1585829 h 5359243"/>
              <a:gd name="connsiteX14954" fmla="*/ 6621822 w 8191242"/>
              <a:gd name="connsiteY14954" fmla="*/ 1583845 h 5359243"/>
              <a:gd name="connsiteX14955" fmla="*/ 6629745 w 8191242"/>
              <a:gd name="connsiteY14955" fmla="*/ 1601706 h 5359243"/>
              <a:gd name="connsiteX14956" fmla="*/ 6661939 w 8191242"/>
              <a:gd name="connsiteY14956" fmla="*/ 1601706 h 5359243"/>
              <a:gd name="connsiteX14957" fmla="*/ 6653891 w 8191242"/>
              <a:gd name="connsiteY14957" fmla="*/ 1633462 h 5359243"/>
              <a:gd name="connsiteX14958" fmla="*/ 6476823 w 8191242"/>
              <a:gd name="connsiteY14958" fmla="*/ 1665214 h 5359243"/>
              <a:gd name="connsiteX14959" fmla="*/ 6480848 w 8191242"/>
              <a:gd name="connsiteY14959" fmla="*/ 1656283 h 5359243"/>
              <a:gd name="connsiteX14960" fmla="*/ 6484285 w 8191242"/>
              <a:gd name="connsiteY14960" fmla="*/ 1643573 h 5359243"/>
              <a:gd name="connsiteX14961" fmla="*/ 6480048 w 8191242"/>
              <a:gd name="connsiteY14961" fmla="*/ 1646043 h 5359243"/>
              <a:gd name="connsiteX14962" fmla="*/ 6442617 w 8191242"/>
              <a:gd name="connsiteY14962" fmla="*/ 1682084 h 5359243"/>
              <a:gd name="connsiteX14963" fmla="*/ 6430546 w 8191242"/>
              <a:gd name="connsiteY14963" fmla="*/ 1705031 h 5359243"/>
              <a:gd name="connsiteX14964" fmla="*/ 6431268 w 8191242"/>
              <a:gd name="connsiteY14964" fmla="*/ 1707864 h 5359243"/>
              <a:gd name="connsiteX14965" fmla="*/ 6440926 w 8191242"/>
              <a:gd name="connsiteY14965" fmla="*/ 1703715 h 5359243"/>
              <a:gd name="connsiteX14966" fmla="*/ 6432616 w 8191242"/>
              <a:gd name="connsiteY14966" fmla="*/ 1713158 h 5359243"/>
              <a:gd name="connsiteX14967" fmla="*/ 6436582 w 8191242"/>
              <a:gd name="connsiteY14967" fmla="*/ 1728721 h 5359243"/>
              <a:gd name="connsiteX14968" fmla="*/ 6420485 w 8191242"/>
              <a:gd name="connsiteY14968" fmla="*/ 1736661 h 5359243"/>
              <a:gd name="connsiteX14969" fmla="*/ 6418660 w 8191242"/>
              <a:gd name="connsiteY14969" fmla="*/ 1723162 h 5359243"/>
              <a:gd name="connsiteX14970" fmla="*/ 6415080 w 8191242"/>
              <a:gd name="connsiteY14970" fmla="*/ 1724958 h 5359243"/>
              <a:gd name="connsiteX14971" fmla="*/ 6416534 w 8191242"/>
              <a:gd name="connsiteY14971" fmla="*/ 1736562 h 5359243"/>
              <a:gd name="connsiteX14972" fmla="*/ 6397173 w 8191242"/>
              <a:gd name="connsiteY14972" fmla="*/ 1748277 h 5359243"/>
              <a:gd name="connsiteX14973" fmla="*/ 6399844 w 8191242"/>
              <a:gd name="connsiteY14973" fmla="*/ 1732605 h 5359243"/>
              <a:gd name="connsiteX14974" fmla="*/ 6396808 w 8191242"/>
              <a:gd name="connsiteY14974" fmla="*/ 1734129 h 5359243"/>
              <a:gd name="connsiteX14975" fmla="*/ 6367355 w 8191242"/>
              <a:gd name="connsiteY14975" fmla="*/ 1742767 h 5359243"/>
              <a:gd name="connsiteX14976" fmla="*/ 6371036 w 8191242"/>
              <a:gd name="connsiteY14976" fmla="*/ 1753009 h 5359243"/>
              <a:gd name="connsiteX14977" fmla="*/ 6362808 w 8191242"/>
              <a:gd name="connsiteY14977" fmla="*/ 1753009 h 5359243"/>
              <a:gd name="connsiteX14978" fmla="*/ 6379266 w 8191242"/>
              <a:gd name="connsiteY14978" fmla="*/ 1777533 h 5359243"/>
              <a:gd name="connsiteX14979" fmla="*/ 6379266 w 8191242"/>
              <a:gd name="connsiteY14979" fmla="*/ 1753009 h 5359243"/>
              <a:gd name="connsiteX14980" fmla="*/ 6387494 w 8191242"/>
              <a:gd name="connsiteY14980" fmla="*/ 1744832 h 5359243"/>
              <a:gd name="connsiteX14981" fmla="*/ 6387494 w 8191242"/>
              <a:gd name="connsiteY14981" fmla="*/ 1769359 h 5359243"/>
              <a:gd name="connsiteX14982" fmla="*/ 6392032 w 8191242"/>
              <a:gd name="connsiteY14982" fmla="*/ 1774578 h 5359243"/>
              <a:gd name="connsiteX14983" fmla="*/ 6393500 w 8191242"/>
              <a:gd name="connsiteY14983" fmla="*/ 1773782 h 5359243"/>
              <a:gd name="connsiteX14984" fmla="*/ 6395724 w 8191242"/>
              <a:gd name="connsiteY14984" fmla="*/ 1771402 h 5359243"/>
              <a:gd name="connsiteX14985" fmla="*/ 6403952 w 8191242"/>
              <a:gd name="connsiteY14985" fmla="*/ 1761183 h 5359243"/>
              <a:gd name="connsiteX14986" fmla="*/ 6409438 w 8191242"/>
              <a:gd name="connsiteY14986" fmla="*/ 1766633 h 5359243"/>
              <a:gd name="connsiteX14987" fmla="*/ 6464351 w 8191242"/>
              <a:gd name="connsiteY14987" fmla="*/ 1760016 h 5359243"/>
              <a:gd name="connsiteX14988" fmla="*/ 6496609 w 8191242"/>
              <a:gd name="connsiteY14988" fmla="*/ 1751963 h 5359243"/>
              <a:gd name="connsiteX14989" fmla="*/ 6536927 w 8191242"/>
              <a:gd name="connsiteY14989" fmla="*/ 1719755 h 5359243"/>
              <a:gd name="connsiteX14990" fmla="*/ 6536927 w 8191242"/>
              <a:gd name="connsiteY14990" fmla="*/ 1743912 h 5359243"/>
              <a:gd name="connsiteX14991" fmla="*/ 6609506 w 8191242"/>
              <a:gd name="connsiteY14991" fmla="*/ 1695599 h 5359243"/>
              <a:gd name="connsiteX14992" fmla="*/ 6674021 w 8191242"/>
              <a:gd name="connsiteY14992" fmla="*/ 1679497 h 5359243"/>
              <a:gd name="connsiteX14993" fmla="*/ 6843369 w 8191242"/>
              <a:gd name="connsiteY14993" fmla="*/ 1647288 h 5359243"/>
              <a:gd name="connsiteX14994" fmla="*/ 6859498 w 8191242"/>
              <a:gd name="connsiteY14994" fmla="*/ 1631184 h 5359243"/>
              <a:gd name="connsiteX14995" fmla="*/ 7028845 w 8191242"/>
              <a:gd name="connsiteY14995" fmla="*/ 1607028 h 5359243"/>
              <a:gd name="connsiteX14996" fmla="*/ 7036907 w 8191242"/>
              <a:gd name="connsiteY14996" fmla="*/ 1590924 h 5359243"/>
              <a:gd name="connsiteX14997" fmla="*/ 7036907 w 8191242"/>
              <a:gd name="connsiteY14997" fmla="*/ 1607028 h 5359243"/>
              <a:gd name="connsiteX14998" fmla="*/ 7165936 w 8191242"/>
              <a:gd name="connsiteY14998" fmla="*/ 1558715 h 5359243"/>
              <a:gd name="connsiteX14999" fmla="*/ 7174000 w 8191242"/>
              <a:gd name="connsiteY14999" fmla="*/ 1574819 h 5359243"/>
              <a:gd name="connsiteX15000" fmla="*/ 7174000 w 8191242"/>
              <a:gd name="connsiteY15000" fmla="*/ 1558715 h 5359243"/>
              <a:gd name="connsiteX15001" fmla="*/ 7230448 w 8191242"/>
              <a:gd name="connsiteY15001" fmla="*/ 1566768 h 5359243"/>
              <a:gd name="connsiteX15002" fmla="*/ 7262706 w 8191242"/>
              <a:gd name="connsiteY15002" fmla="*/ 1566768 h 5359243"/>
              <a:gd name="connsiteX15003" fmla="*/ 7536886 w 8191242"/>
              <a:gd name="connsiteY15003" fmla="*/ 1518457 h 5359243"/>
              <a:gd name="connsiteX15004" fmla="*/ 7730428 w 8191242"/>
              <a:gd name="connsiteY15004" fmla="*/ 1510405 h 5359243"/>
              <a:gd name="connsiteX15005" fmla="*/ 7504632 w 8191242"/>
              <a:gd name="connsiteY15005" fmla="*/ 1558715 h 5359243"/>
              <a:gd name="connsiteX15006" fmla="*/ 7496568 w 8191242"/>
              <a:gd name="connsiteY15006" fmla="*/ 1542613 h 5359243"/>
              <a:gd name="connsiteX15007" fmla="*/ 7496568 w 8191242"/>
              <a:gd name="connsiteY15007" fmla="*/ 1574819 h 5359243"/>
              <a:gd name="connsiteX15008" fmla="*/ 7520758 w 8191242"/>
              <a:gd name="connsiteY15008" fmla="*/ 1574819 h 5359243"/>
              <a:gd name="connsiteX15009" fmla="*/ 7528823 w 8191242"/>
              <a:gd name="connsiteY15009" fmla="*/ 1598976 h 5359243"/>
              <a:gd name="connsiteX15010" fmla="*/ 7512694 w 8191242"/>
              <a:gd name="connsiteY15010" fmla="*/ 1590924 h 5359243"/>
              <a:gd name="connsiteX15011" fmla="*/ 7544952 w 8191242"/>
              <a:gd name="connsiteY15011" fmla="*/ 1615080 h 5359243"/>
              <a:gd name="connsiteX15012" fmla="*/ 7536886 w 8191242"/>
              <a:gd name="connsiteY15012" fmla="*/ 1631184 h 5359243"/>
              <a:gd name="connsiteX15013" fmla="*/ 7540114 w 8191242"/>
              <a:gd name="connsiteY15013" fmla="*/ 1634404 h 5359243"/>
              <a:gd name="connsiteX15014" fmla="*/ 7536886 w 8191242"/>
              <a:gd name="connsiteY15014" fmla="*/ 1639237 h 5359243"/>
              <a:gd name="connsiteX15015" fmla="*/ 7546968 w 8191242"/>
              <a:gd name="connsiteY15015" fmla="*/ 1641249 h 5359243"/>
              <a:gd name="connsiteX15016" fmla="*/ 7561080 w 8191242"/>
              <a:gd name="connsiteY15016" fmla="*/ 1655341 h 5359243"/>
              <a:gd name="connsiteX15017" fmla="*/ 7561080 w 8191242"/>
              <a:gd name="connsiteY15017" fmla="*/ 1623132 h 5359243"/>
              <a:gd name="connsiteX15018" fmla="*/ 7569144 w 8191242"/>
              <a:gd name="connsiteY15018" fmla="*/ 1647288 h 5359243"/>
              <a:gd name="connsiteX15019" fmla="*/ 7585272 w 8191242"/>
              <a:gd name="connsiteY15019" fmla="*/ 1655341 h 5359243"/>
              <a:gd name="connsiteX15020" fmla="*/ 7617529 w 8191242"/>
              <a:gd name="connsiteY15020" fmla="*/ 1647288 h 5359243"/>
              <a:gd name="connsiteX15021" fmla="*/ 7617529 w 8191242"/>
              <a:gd name="connsiteY15021" fmla="*/ 1631184 h 5359243"/>
              <a:gd name="connsiteX15022" fmla="*/ 7593337 w 8191242"/>
              <a:gd name="connsiteY15022" fmla="*/ 1615080 h 5359243"/>
              <a:gd name="connsiteX15023" fmla="*/ 7585272 w 8191242"/>
              <a:gd name="connsiteY15023" fmla="*/ 1607028 h 5359243"/>
              <a:gd name="connsiteX15024" fmla="*/ 7585272 w 8191242"/>
              <a:gd name="connsiteY15024" fmla="*/ 1647288 h 5359243"/>
              <a:gd name="connsiteX15025" fmla="*/ 7577209 w 8191242"/>
              <a:gd name="connsiteY15025" fmla="*/ 1615080 h 5359243"/>
              <a:gd name="connsiteX15026" fmla="*/ 7561080 w 8191242"/>
              <a:gd name="connsiteY15026" fmla="*/ 1639237 h 5359243"/>
              <a:gd name="connsiteX15027" fmla="*/ 7552008 w 8191242"/>
              <a:gd name="connsiteY15027" fmla="*/ 1642256 h 5359243"/>
              <a:gd name="connsiteX15028" fmla="*/ 7546968 w 8191242"/>
              <a:gd name="connsiteY15028" fmla="*/ 1641249 h 5359243"/>
              <a:gd name="connsiteX15029" fmla="*/ 7540114 w 8191242"/>
              <a:gd name="connsiteY15029" fmla="*/ 1634404 h 5359243"/>
              <a:gd name="connsiteX15030" fmla="*/ 7544952 w 8191242"/>
              <a:gd name="connsiteY15030" fmla="*/ 1627157 h 5359243"/>
              <a:gd name="connsiteX15031" fmla="*/ 7553015 w 8191242"/>
              <a:gd name="connsiteY15031" fmla="*/ 1615080 h 5359243"/>
              <a:gd name="connsiteX15032" fmla="*/ 7528823 w 8191242"/>
              <a:gd name="connsiteY15032" fmla="*/ 1607028 h 5359243"/>
              <a:gd name="connsiteX15033" fmla="*/ 7536886 w 8191242"/>
              <a:gd name="connsiteY15033" fmla="*/ 1582872 h 5359243"/>
              <a:gd name="connsiteX15034" fmla="*/ 7553015 w 8191242"/>
              <a:gd name="connsiteY15034" fmla="*/ 1607028 h 5359243"/>
              <a:gd name="connsiteX15035" fmla="*/ 7698171 w 8191242"/>
              <a:gd name="connsiteY15035" fmla="*/ 1582872 h 5359243"/>
              <a:gd name="connsiteX15036" fmla="*/ 7690106 w 8191242"/>
              <a:gd name="connsiteY15036" fmla="*/ 1598976 h 5359243"/>
              <a:gd name="connsiteX15037" fmla="*/ 7673978 w 8191242"/>
              <a:gd name="connsiteY15037" fmla="*/ 1590924 h 5359243"/>
              <a:gd name="connsiteX15038" fmla="*/ 7714299 w 8191242"/>
              <a:gd name="connsiteY15038" fmla="*/ 1639237 h 5359243"/>
              <a:gd name="connsiteX15039" fmla="*/ 7633658 w 8191242"/>
              <a:gd name="connsiteY15039" fmla="*/ 1647288 h 5359243"/>
              <a:gd name="connsiteX15040" fmla="*/ 7440117 w 8191242"/>
              <a:gd name="connsiteY15040" fmla="*/ 1687547 h 5359243"/>
              <a:gd name="connsiteX15041" fmla="*/ 7440117 w 8191242"/>
              <a:gd name="connsiteY15041" fmla="*/ 1631184 h 5359243"/>
              <a:gd name="connsiteX15042" fmla="*/ 7456246 w 8191242"/>
              <a:gd name="connsiteY15042" fmla="*/ 1639237 h 5359243"/>
              <a:gd name="connsiteX15043" fmla="*/ 7456246 w 8191242"/>
              <a:gd name="connsiteY15043" fmla="*/ 1598976 h 5359243"/>
              <a:gd name="connsiteX15044" fmla="*/ 7496568 w 8191242"/>
              <a:gd name="connsiteY15044" fmla="*/ 1590924 h 5359243"/>
              <a:gd name="connsiteX15045" fmla="*/ 7500115 w 8191242"/>
              <a:gd name="connsiteY15045" fmla="*/ 1604384 h 5359243"/>
              <a:gd name="connsiteX15046" fmla="*/ 7502918 w 8191242"/>
              <a:gd name="connsiteY15046" fmla="*/ 1611595 h 5359243"/>
              <a:gd name="connsiteX15047" fmla="*/ 7512694 w 8191242"/>
              <a:gd name="connsiteY15047" fmla="*/ 1623132 h 5359243"/>
              <a:gd name="connsiteX15048" fmla="*/ 7488503 w 8191242"/>
              <a:gd name="connsiteY15048" fmla="*/ 1566768 h 5359243"/>
              <a:gd name="connsiteX15049" fmla="*/ 7480439 w 8191242"/>
              <a:gd name="connsiteY15049" fmla="*/ 1582872 h 5359243"/>
              <a:gd name="connsiteX15050" fmla="*/ 7464310 w 8191242"/>
              <a:gd name="connsiteY15050" fmla="*/ 1574819 h 5359243"/>
              <a:gd name="connsiteX15051" fmla="*/ 7464310 w 8191242"/>
              <a:gd name="connsiteY15051" fmla="*/ 1550666 h 5359243"/>
              <a:gd name="connsiteX15052" fmla="*/ 7488503 w 8191242"/>
              <a:gd name="connsiteY15052" fmla="*/ 1558715 h 5359243"/>
              <a:gd name="connsiteX15053" fmla="*/ 7488503 w 8191242"/>
              <a:gd name="connsiteY15053" fmla="*/ 1542613 h 5359243"/>
              <a:gd name="connsiteX15054" fmla="*/ 7448182 w 8191242"/>
              <a:gd name="connsiteY15054" fmla="*/ 1566768 h 5359243"/>
              <a:gd name="connsiteX15055" fmla="*/ 7440117 w 8191242"/>
              <a:gd name="connsiteY15055" fmla="*/ 1542613 h 5359243"/>
              <a:gd name="connsiteX15056" fmla="*/ 7423989 w 8191242"/>
              <a:gd name="connsiteY15056" fmla="*/ 1558715 h 5359243"/>
              <a:gd name="connsiteX15057" fmla="*/ 7423989 w 8191242"/>
              <a:gd name="connsiteY15057" fmla="*/ 1542613 h 5359243"/>
              <a:gd name="connsiteX15058" fmla="*/ 7327220 w 8191242"/>
              <a:gd name="connsiteY15058" fmla="*/ 1566768 h 5359243"/>
              <a:gd name="connsiteX15059" fmla="*/ 7319155 w 8191242"/>
              <a:gd name="connsiteY15059" fmla="*/ 1607028 h 5359243"/>
              <a:gd name="connsiteX15060" fmla="*/ 7303026 w 8191242"/>
              <a:gd name="connsiteY15060" fmla="*/ 1590924 h 5359243"/>
              <a:gd name="connsiteX15061" fmla="*/ 7319155 w 8191242"/>
              <a:gd name="connsiteY15061" fmla="*/ 1631184 h 5359243"/>
              <a:gd name="connsiteX15062" fmla="*/ 7334305 w 8191242"/>
              <a:gd name="connsiteY15062" fmla="*/ 1623620 h 5359243"/>
              <a:gd name="connsiteX15063" fmla="*/ 7334419 w 8191242"/>
              <a:gd name="connsiteY15063" fmla="*/ 1625434 h 5359243"/>
              <a:gd name="connsiteX15064" fmla="*/ 7332260 w 8191242"/>
              <a:gd name="connsiteY15064" fmla="*/ 1631184 h 5359243"/>
              <a:gd name="connsiteX15065" fmla="*/ 7335283 w 8191242"/>
              <a:gd name="connsiteY15065" fmla="*/ 1639237 h 5359243"/>
              <a:gd name="connsiteX15066" fmla="*/ 7334419 w 8191242"/>
              <a:gd name="connsiteY15066" fmla="*/ 1625434 h 5359243"/>
              <a:gd name="connsiteX15067" fmla="*/ 7335283 w 8191242"/>
              <a:gd name="connsiteY15067" fmla="*/ 1623132 h 5359243"/>
              <a:gd name="connsiteX15068" fmla="*/ 7334305 w 8191242"/>
              <a:gd name="connsiteY15068" fmla="*/ 1623620 h 5359243"/>
              <a:gd name="connsiteX15069" fmla="*/ 7334276 w 8191242"/>
              <a:gd name="connsiteY15069" fmla="*/ 1623132 h 5359243"/>
              <a:gd name="connsiteX15070" fmla="*/ 7327220 w 8191242"/>
              <a:gd name="connsiteY15070" fmla="*/ 1607028 h 5359243"/>
              <a:gd name="connsiteX15071" fmla="*/ 7367539 w 8191242"/>
              <a:gd name="connsiteY15071" fmla="*/ 1607028 h 5359243"/>
              <a:gd name="connsiteX15072" fmla="*/ 7383667 w 8191242"/>
              <a:gd name="connsiteY15072" fmla="*/ 1655341 h 5359243"/>
              <a:gd name="connsiteX15073" fmla="*/ 7359474 w 8191242"/>
              <a:gd name="connsiteY15073" fmla="*/ 1623132 h 5359243"/>
              <a:gd name="connsiteX15074" fmla="*/ 7367539 w 8191242"/>
              <a:gd name="connsiteY15074" fmla="*/ 1655341 h 5359243"/>
              <a:gd name="connsiteX15075" fmla="*/ 7319155 w 8191242"/>
              <a:gd name="connsiteY15075" fmla="*/ 1663393 h 5359243"/>
              <a:gd name="connsiteX15076" fmla="*/ 7343349 w 8191242"/>
              <a:gd name="connsiteY15076" fmla="*/ 1703651 h 5359243"/>
              <a:gd name="connsiteX15077" fmla="*/ 7351412 w 8191242"/>
              <a:gd name="connsiteY15077" fmla="*/ 1663393 h 5359243"/>
              <a:gd name="connsiteX15078" fmla="*/ 7351412 w 8191242"/>
              <a:gd name="connsiteY15078" fmla="*/ 1687547 h 5359243"/>
              <a:gd name="connsiteX15079" fmla="*/ 7375603 w 8191242"/>
              <a:gd name="connsiteY15079" fmla="*/ 1695599 h 5359243"/>
              <a:gd name="connsiteX15080" fmla="*/ 7375603 w 8191242"/>
              <a:gd name="connsiteY15080" fmla="*/ 1687547 h 5359243"/>
              <a:gd name="connsiteX15081" fmla="*/ 7432053 w 8191242"/>
              <a:gd name="connsiteY15081" fmla="*/ 1695599 h 5359243"/>
              <a:gd name="connsiteX15082" fmla="*/ 7335283 w 8191242"/>
              <a:gd name="connsiteY15082" fmla="*/ 1711703 h 5359243"/>
              <a:gd name="connsiteX15083" fmla="*/ 7311091 w 8191242"/>
              <a:gd name="connsiteY15083" fmla="*/ 1695599 h 5359243"/>
              <a:gd name="connsiteX15084" fmla="*/ 7286898 w 8191242"/>
              <a:gd name="connsiteY15084" fmla="*/ 1615080 h 5359243"/>
              <a:gd name="connsiteX15085" fmla="*/ 7311091 w 8191242"/>
              <a:gd name="connsiteY15085" fmla="*/ 1607028 h 5359243"/>
              <a:gd name="connsiteX15086" fmla="*/ 7294963 w 8191242"/>
              <a:gd name="connsiteY15086" fmla="*/ 1615080 h 5359243"/>
              <a:gd name="connsiteX15087" fmla="*/ 7286898 w 8191242"/>
              <a:gd name="connsiteY15087" fmla="*/ 1607028 h 5359243"/>
              <a:gd name="connsiteX15088" fmla="*/ 7286898 w 8191242"/>
              <a:gd name="connsiteY15088" fmla="*/ 1582872 h 5359243"/>
              <a:gd name="connsiteX15089" fmla="*/ 7270769 w 8191242"/>
              <a:gd name="connsiteY15089" fmla="*/ 1574819 h 5359243"/>
              <a:gd name="connsiteX15090" fmla="*/ 7286898 w 8191242"/>
              <a:gd name="connsiteY15090" fmla="*/ 1607028 h 5359243"/>
              <a:gd name="connsiteX15091" fmla="*/ 7271643 w 8191242"/>
              <a:gd name="connsiteY15091" fmla="*/ 1607028 h 5359243"/>
              <a:gd name="connsiteX15092" fmla="*/ 7272216 w 8191242"/>
              <a:gd name="connsiteY15092" fmla="*/ 1610048 h 5359243"/>
              <a:gd name="connsiteX15093" fmla="*/ 7281858 w 8191242"/>
              <a:gd name="connsiteY15093" fmla="*/ 1630177 h 5359243"/>
              <a:gd name="connsiteX15094" fmla="*/ 7286898 w 8191242"/>
              <a:gd name="connsiteY15094" fmla="*/ 1647288 h 5359243"/>
              <a:gd name="connsiteX15095" fmla="*/ 7283673 w 8191242"/>
              <a:gd name="connsiteY15095" fmla="*/ 1643264 h 5359243"/>
              <a:gd name="connsiteX15096" fmla="*/ 7278834 w 8191242"/>
              <a:gd name="connsiteY15096" fmla="*/ 1631184 h 5359243"/>
              <a:gd name="connsiteX15097" fmla="*/ 7282866 w 8191242"/>
              <a:gd name="connsiteY15097" fmla="*/ 1642256 h 5359243"/>
              <a:gd name="connsiteX15098" fmla="*/ 7283673 w 8191242"/>
              <a:gd name="connsiteY15098" fmla="*/ 1643264 h 5359243"/>
              <a:gd name="connsiteX15099" fmla="*/ 7296063 w 8191242"/>
              <a:gd name="connsiteY15099" fmla="*/ 1674189 h 5359243"/>
              <a:gd name="connsiteX15100" fmla="*/ 7296722 w 8191242"/>
              <a:gd name="connsiteY15100" fmla="*/ 1674189 h 5359243"/>
              <a:gd name="connsiteX15101" fmla="*/ 7296248 w 8191242"/>
              <a:gd name="connsiteY15101" fmla="*/ 1674655 h 5359243"/>
              <a:gd name="connsiteX15102" fmla="*/ 7311091 w 8191242"/>
              <a:gd name="connsiteY15102" fmla="*/ 1711703 h 5359243"/>
              <a:gd name="connsiteX15103" fmla="*/ 7290930 w 8191242"/>
              <a:gd name="connsiteY15103" fmla="*/ 1720762 h 5359243"/>
              <a:gd name="connsiteX15104" fmla="*/ 7272680 w 8191242"/>
              <a:gd name="connsiteY15104" fmla="*/ 1712562 h 5359243"/>
              <a:gd name="connsiteX15105" fmla="*/ 7266054 w 8191242"/>
              <a:gd name="connsiteY15105" fmla="*/ 1713586 h 5359243"/>
              <a:gd name="connsiteX15106" fmla="*/ 7240529 w 8191242"/>
              <a:gd name="connsiteY15106" fmla="*/ 1723782 h 5359243"/>
              <a:gd name="connsiteX15107" fmla="*/ 7198191 w 8191242"/>
              <a:gd name="connsiteY15107" fmla="*/ 1735859 h 5359243"/>
              <a:gd name="connsiteX15108" fmla="*/ 7190129 w 8191242"/>
              <a:gd name="connsiteY15108" fmla="*/ 1711703 h 5359243"/>
              <a:gd name="connsiteX15109" fmla="*/ 7198191 w 8191242"/>
              <a:gd name="connsiteY15109" fmla="*/ 1695599 h 5359243"/>
              <a:gd name="connsiteX15110" fmla="*/ 7198191 w 8191242"/>
              <a:gd name="connsiteY15110" fmla="*/ 1727807 h 5359243"/>
              <a:gd name="connsiteX15111" fmla="*/ 7222383 w 8191242"/>
              <a:gd name="connsiteY15111" fmla="*/ 1719755 h 5359243"/>
              <a:gd name="connsiteX15112" fmla="*/ 7214320 w 8191242"/>
              <a:gd name="connsiteY15112" fmla="*/ 1703651 h 5359243"/>
              <a:gd name="connsiteX15113" fmla="*/ 7238512 w 8191242"/>
              <a:gd name="connsiteY15113" fmla="*/ 1719755 h 5359243"/>
              <a:gd name="connsiteX15114" fmla="*/ 7246577 w 8191242"/>
              <a:gd name="connsiteY15114" fmla="*/ 1695599 h 5359243"/>
              <a:gd name="connsiteX15115" fmla="*/ 7246577 w 8191242"/>
              <a:gd name="connsiteY15115" fmla="*/ 1687547 h 5359243"/>
              <a:gd name="connsiteX15116" fmla="*/ 7222383 w 8191242"/>
              <a:gd name="connsiteY15116" fmla="*/ 1607028 h 5359243"/>
              <a:gd name="connsiteX15117" fmla="*/ 7214320 w 8191242"/>
              <a:gd name="connsiteY15117" fmla="*/ 1671445 h 5359243"/>
              <a:gd name="connsiteX15118" fmla="*/ 7222383 w 8191242"/>
              <a:gd name="connsiteY15118" fmla="*/ 1687547 h 5359243"/>
              <a:gd name="connsiteX15119" fmla="*/ 7238512 w 8191242"/>
              <a:gd name="connsiteY15119" fmla="*/ 1695599 h 5359243"/>
              <a:gd name="connsiteX15120" fmla="*/ 7230448 w 8191242"/>
              <a:gd name="connsiteY15120" fmla="*/ 1711703 h 5359243"/>
              <a:gd name="connsiteX15121" fmla="*/ 7206255 w 8191242"/>
              <a:gd name="connsiteY15121" fmla="*/ 1655341 h 5359243"/>
              <a:gd name="connsiteX15122" fmla="*/ 7199881 w 8191242"/>
              <a:gd name="connsiteY15122" fmla="*/ 1664534 h 5359243"/>
              <a:gd name="connsiteX15123" fmla="*/ 7199910 w 8191242"/>
              <a:gd name="connsiteY15123" fmla="*/ 1664993 h 5359243"/>
              <a:gd name="connsiteX15124" fmla="*/ 7199764 w 8191242"/>
              <a:gd name="connsiteY15124" fmla="*/ 1664700 h 5359243"/>
              <a:gd name="connsiteX15125" fmla="*/ 7197184 w 8191242"/>
              <a:gd name="connsiteY15125" fmla="*/ 1668425 h 5359243"/>
              <a:gd name="connsiteX15126" fmla="*/ 7206255 w 8191242"/>
              <a:gd name="connsiteY15126" fmla="*/ 1687547 h 5359243"/>
              <a:gd name="connsiteX15127" fmla="*/ 7182064 w 8191242"/>
              <a:gd name="connsiteY15127" fmla="*/ 1639237 h 5359243"/>
              <a:gd name="connsiteX15128" fmla="*/ 7175595 w 8191242"/>
              <a:gd name="connsiteY15128" fmla="*/ 1648462 h 5359243"/>
              <a:gd name="connsiteX15129" fmla="*/ 7175659 w 8191242"/>
              <a:gd name="connsiteY15129" fmla="*/ 1656951 h 5359243"/>
              <a:gd name="connsiteX15130" fmla="*/ 7174693 w 8191242"/>
              <a:gd name="connsiteY15130" fmla="*/ 1656236 h 5359243"/>
              <a:gd name="connsiteX15131" fmla="*/ 7174000 w 8191242"/>
              <a:gd name="connsiteY15131" fmla="*/ 1671445 h 5359243"/>
              <a:gd name="connsiteX15132" fmla="*/ 7158542 w 8191242"/>
              <a:gd name="connsiteY15132" fmla="*/ 1671445 h 5359243"/>
              <a:gd name="connsiteX15133" fmla="*/ 7157457 w 8191242"/>
              <a:gd name="connsiteY15133" fmla="*/ 1670260 h 5359243"/>
              <a:gd name="connsiteX15134" fmla="*/ 7150815 w 8191242"/>
              <a:gd name="connsiteY15134" fmla="*/ 1651313 h 5359243"/>
              <a:gd name="connsiteX15135" fmla="*/ 7149807 w 8191242"/>
              <a:gd name="connsiteY15135" fmla="*/ 1631184 h 5359243"/>
              <a:gd name="connsiteX15136" fmla="*/ 7149807 w 8191242"/>
              <a:gd name="connsiteY15136" fmla="*/ 1655341 h 5359243"/>
              <a:gd name="connsiteX15137" fmla="*/ 7154846 w 8191242"/>
              <a:gd name="connsiteY15137" fmla="*/ 1667417 h 5359243"/>
              <a:gd name="connsiteX15138" fmla="*/ 7157457 w 8191242"/>
              <a:gd name="connsiteY15138" fmla="*/ 1670260 h 5359243"/>
              <a:gd name="connsiteX15139" fmla="*/ 7157871 w 8191242"/>
              <a:gd name="connsiteY15139" fmla="*/ 1671445 h 5359243"/>
              <a:gd name="connsiteX15140" fmla="*/ 7158542 w 8191242"/>
              <a:gd name="connsiteY15140" fmla="*/ 1671445 h 5359243"/>
              <a:gd name="connsiteX15141" fmla="*/ 7165936 w 8191242"/>
              <a:gd name="connsiteY15141" fmla="*/ 1679497 h 5359243"/>
              <a:gd name="connsiteX15142" fmla="*/ 7133679 w 8191242"/>
              <a:gd name="connsiteY15142" fmla="*/ 1687547 h 5359243"/>
              <a:gd name="connsiteX15143" fmla="*/ 7141743 w 8191242"/>
              <a:gd name="connsiteY15143" fmla="*/ 1679497 h 5359243"/>
              <a:gd name="connsiteX15144" fmla="*/ 7124734 w 8191242"/>
              <a:gd name="connsiteY15144" fmla="*/ 1672701 h 5359243"/>
              <a:gd name="connsiteX15145" fmla="*/ 7119282 w 8191242"/>
              <a:gd name="connsiteY15145" fmla="*/ 1665637 h 5359243"/>
              <a:gd name="connsiteX15146" fmla="*/ 7126336 w 8191242"/>
              <a:gd name="connsiteY15146" fmla="*/ 1695972 h 5359243"/>
              <a:gd name="connsiteX15147" fmla="*/ 7118592 w 8191242"/>
              <a:gd name="connsiteY15147" fmla="*/ 1695972 h 5359243"/>
              <a:gd name="connsiteX15148" fmla="*/ 7103103 w 8191242"/>
              <a:gd name="connsiteY15148" fmla="*/ 1680483 h 5359243"/>
              <a:gd name="connsiteX15149" fmla="*/ 7095357 w 8191242"/>
              <a:gd name="connsiteY15149" fmla="*/ 1649503 h 5359243"/>
              <a:gd name="connsiteX15150" fmla="*/ 7118592 w 8191242"/>
              <a:gd name="connsiteY15150" fmla="*/ 1618524 h 5359243"/>
              <a:gd name="connsiteX15151" fmla="*/ 7116658 w 8191242"/>
              <a:gd name="connsiteY15151" fmla="*/ 1654343 h 5359243"/>
              <a:gd name="connsiteX15152" fmla="*/ 7118731 w 8191242"/>
              <a:gd name="connsiteY15152" fmla="*/ 1663261 h 5359243"/>
              <a:gd name="connsiteX15153" fmla="*/ 7135696 w 8191242"/>
              <a:gd name="connsiteY15153" fmla="*/ 1661378 h 5359243"/>
              <a:gd name="connsiteX15154" fmla="*/ 7141743 w 8191242"/>
              <a:gd name="connsiteY15154" fmla="*/ 1647288 h 5359243"/>
              <a:gd name="connsiteX15155" fmla="*/ 7117550 w 8191242"/>
              <a:gd name="connsiteY15155" fmla="*/ 1615080 h 5359243"/>
              <a:gd name="connsiteX15156" fmla="*/ 7133679 w 8191242"/>
              <a:gd name="connsiteY15156" fmla="*/ 1590924 h 5359243"/>
              <a:gd name="connsiteX15157" fmla="*/ 7109486 w 8191242"/>
              <a:gd name="connsiteY15157" fmla="*/ 1598976 h 5359243"/>
              <a:gd name="connsiteX15158" fmla="*/ 7069164 w 8191242"/>
              <a:gd name="connsiteY15158" fmla="*/ 1598976 h 5359243"/>
              <a:gd name="connsiteX15159" fmla="*/ 7061100 w 8191242"/>
              <a:gd name="connsiteY15159" fmla="*/ 1615080 h 5359243"/>
              <a:gd name="connsiteX15160" fmla="*/ 7036907 w 8191242"/>
              <a:gd name="connsiteY15160" fmla="*/ 1615080 h 5359243"/>
              <a:gd name="connsiteX15161" fmla="*/ 7069164 w 8191242"/>
              <a:gd name="connsiteY15161" fmla="*/ 1663393 h 5359243"/>
              <a:gd name="connsiteX15162" fmla="*/ 7077228 w 8191242"/>
              <a:gd name="connsiteY15162" fmla="*/ 1711703 h 5359243"/>
              <a:gd name="connsiteX15163" fmla="*/ 7056061 w 8191242"/>
              <a:gd name="connsiteY15163" fmla="*/ 1666413 h 5359243"/>
              <a:gd name="connsiteX15164" fmla="*/ 7045362 w 8191242"/>
              <a:gd name="connsiteY15164" fmla="*/ 1646232 h 5359243"/>
              <a:gd name="connsiteX15165" fmla="*/ 7044971 w 8191242"/>
              <a:gd name="connsiteY15165" fmla="*/ 1639237 h 5359243"/>
              <a:gd name="connsiteX15166" fmla="*/ 7040861 w 8191242"/>
              <a:gd name="connsiteY15166" fmla="*/ 1637744 h 5359243"/>
              <a:gd name="connsiteX15167" fmla="*/ 7028845 w 8191242"/>
              <a:gd name="connsiteY15167" fmla="*/ 1615080 h 5359243"/>
              <a:gd name="connsiteX15168" fmla="*/ 7028845 w 8191242"/>
              <a:gd name="connsiteY15168" fmla="*/ 1631184 h 5359243"/>
              <a:gd name="connsiteX15169" fmla="*/ 7033884 w 8191242"/>
              <a:gd name="connsiteY15169" fmla="*/ 1635209 h 5359243"/>
              <a:gd name="connsiteX15170" fmla="*/ 7040861 w 8191242"/>
              <a:gd name="connsiteY15170" fmla="*/ 1637744 h 5359243"/>
              <a:gd name="connsiteX15171" fmla="*/ 7045362 w 8191242"/>
              <a:gd name="connsiteY15171" fmla="*/ 1646232 h 5359243"/>
              <a:gd name="connsiteX15172" fmla="*/ 7045979 w 8191242"/>
              <a:gd name="connsiteY15172" fmla="*/ 1657353 h 5359243"/>
              <a:gd name="connsiteX15173" fmla="*/ 7053035 w 8191242"/>
              <a:gd name="connsiteY15173" fmla="*/ 1687547 h 5359243"/>
              <a:gd name="connsiteX15174" fmla="*/ 7044971 w 8191242"/>
              <a:gd name="connsiteY15174" fmla="*/ 1687547 h 5359243"/>
              <a:gd name="connsiteX15175" fmla="*/ 7028845 w 8191242"/>
              <a:gd name="connsiteY15175" fmla="*/ 1671445 h 5359243"/>
              <a:gd name="connsiteX15176" fmla="*/ 7044971 w 8191242"/>
              <a:gd name="connsiteY15176" fmla="*/ 1703651 h 5359243"/>
              <a:gd name="connsiteX15177" fmla="*/ 7028845 w 8191242"/>
              <a:gd name="connsiteY15177" fmla="*/ 1719755 h 5359243"/>
              <a:gd name="connsiteX15178" fmla="*/ 7016371 w 8191242"/>
              <a:gd name="connsiteY15178" fmla="*/ 1695977 h 5359243"/>
              <a:gd name="connsiteX15179" fmla="*/ 7007873 w 8191242"/>
              <a:gd name="connsiteY15179" fmla="*/ 1695702 h 5359243"/>
              <a:gd name="connsiteX15180" fmla="*/ 7007940 w 8191242"/>
              <a:gd name="connsiteY15180" fmla="*/ 1694520 h 5359243"/>
              <a:gd name="connsiteX15181" fmla="*/ 7007457 w 8191242"/>
              <a:gd name="connsiteY15181" fmla="*/ 1692798 h 5359243"/>
              <a:gd name="connsiteX15182" fmla="*/ 7012717 w 8191242"/>
              <a:gd name="connsiteY15182" fmla="*/ 1687547 h 5359243"/>
              <a:gd name="connsiteX15183" fmla="*/ 7020781 w 8191242"/>
              <a:gd name="connsiteY15183" fmla="*/ 1679497 h 5359243"/>
              <a:gd name="connsiteX15184" fmla="*/ 7004652 w 8191242"/>
              <a:gd name="connsiteY15184" fmla="*/ 1655341 h 5359243"/>
              <a:gd name="connsiteX15185" fmla="*/ 7012717 w 8191242"/>
              <a:gd name="connsiteY15185" fmla="*/ 1647288 h 5359243"/>
              <a:gd name="connsiteX15186" fmla="*/ 7028845 w 8191242"/>
              <a:gd name="connsiteY15186" fmla="*/ 1663393 h 5359243"/>
              <a:gd name="connsiteX15187" fmla="*/ 7012717 w 8191242"/>
              <a:gd name="connsiteY15187" fmla="*/ 1615080 h 5359243"/>
              <a:gd name="connsiteX15188" fmla="*/ 7004652 w 8191242"/>
              <a:gd name="connsiteY15188" fmla="*/ 1615080 h 5359243"/>
              <a:gd name="connsiteX15189" fmla="*/ 6972395 w 8191242"/>
              <a:gd name="connsiteY15189" fmla="*/ 1615080 h 5359243"/>
              <a:gd name="connsiteX15190" fmla="*/ 6972395 w 8191242"/>
              <a:gd name="connsiteY15190" fmla="*/ 1631184 h 5359243"/>
              <a:gd name="connsiteX15191" fmla="*/ 6948202 w 8191242"/>
              <a:gd name="connsiteY15191" fmla="*/ 1639237 h 5359243"/>
              <a:gd name="connsiteX15192" fmla="*/ 6875626 w 8191242"/>
              <a:gd name="connsiteY15192" fmla="*/ 1647288 h 5359243"/>
              <a:gd name="connsiteX15193" fmla="*/ 6871594 w 8191242"/>
              <a:gd name="connsiteY15193" fmla="*/ 1662386 h 5359243"/>
              <a:gd name="connsiteX15194" fmla="*/ 6868415 w 8191242"/>
              <a:gd name="connsiteY15194" fmla="*/ 1669523 h 5359243"/>
              <a:gd name="connsiteX15195" fmla="*/ 6870313 w 8191242"/>
              <a:gd name="connsiteY15195" fmla="*/ 1673221 h 5359243"/>
              <a:gd name="connsiteX15196" fmla="*/ 6874953 w 8191242"/>
              <a:gd name="connsiteY15196" fmla="*/ 1682271 h 5359243"/>
              <a:gd name="connsiteX15197" fmla="*/ 6882680 w 8191242"/>
              <a:gd name="connsiteY15197" fmla="*/ 1693586 h 5359243"/>
              <a:gd name="connsiteX15198" fmla="*/ 6891752 w 8191242"/>
              <a:gd name="connsiteY15198" fmla="*/ 1727807 h 5359243"/>
              <a:gd name="connsiteX15199" fmla="*/ 6883688 w 8191242"/>
              <a:gd name="connsiteY15199" fmla="*/ 1727807 h 5359243"/>
              <a:gd name="connsiteX15200" fmla="*/ 6875626 w 8191242"/>
              <a:gd name="connsiteY15200" fmla="*/ 1735859 h 5359243"/>
              <a:gd name="connsiteX15201" fmla="*/ 6859498 w 8191242"/>
              <a:gd name="connsiteY15201" fmla="*/ 1727807 h 5359243"/>
              <a:gd name="connsiteX15202" fmla="*/ 6843369 w 8191242"/>
              <a:gd name="connsiteY15202" fmla="*/ 1751963 h 5359243"/>
              <a:gd name="connsiteX15203" fmla="*/ 6851433 w 8191242"/>
              <a:gd name="connsiteY15203" fmla="*/ 1808328 h 5359243"/>
              <a:gd name="connsiteX15204" fmla="*/ 6859498 w 8191242"/>
              <a:gd name="connsiteY15204" fmla="*/ 1751963 h 5359243"/>
              <a:gd name="connsiteX15205" fmla="*/ 6867562 w 8191242"/>
              <a:gd name="connsiteY15205" fmla="*/ 1776120 h 5359243"/>
              <a:gd name="connsiteX15206" fmla="*/ 6875626 w 8191242"/>
              <a:gd name="connsiteY15206" fmla="*/ 1751963 h 5359243"/>
              <a:gd name="connsiteX15207" fmla="*/ 6871594 w 8191242"/>
              <a:gd name="connsiteY15207" fmla="*/ 1792224 h 5359243"/>
              <a:gd name="connsiteX15208" fmla="*/ 6870494 w 8191242"/>
              <a:gd name="connsiteY15208" fmla="*/ 1803203 h 5359243"/>
              <a:gd name="connsiteX15209" fmla="*/ 6867562 w 8191242"/>
              <a:gd name="connsiteY15209" fmla="*/ 1800276 h 5359243"/>
              <a:gd name="connsiteX15210" fmla="*/ 6869710 w 8191242"/>
              <a:gd name="connsiteY15210" fmla="*/ 1811012 h 5359243"/>
              <a:gd name="connsiteX15211" fmla="*/ 6867562 w 8191242"/>
              <a:gd name="connsiteY15211" fmla="*/ 1832482 h 5359243"/>
              <a:gd name="connsiteX15212" fmla="*/ 6875626 w 8191242"/>
              <a:gd name="connsiteY15212" fmla="*/ 1840534 h 5359243"/>
              <a:gd name="connsiteX15213" fmla="*/ 6871594 w 8191242"/>
              <a:gd name="connsiteY15213" fmla="*/ 1820405 h 5359243"/>
              <a:gd name="connsiteX15214" fmla="*/ 6869710 w 8191242"/>
              <a:gd name="connsiteY15214" fmla="*/ 1811012 h 5359243"/>
              <a:gd name="connsiteX15215" fmla="*/ 6870494 w 8191242"/>
              <a:gd name="connsiteY15215" fmla="*/ 1803203 h 5359243"/>
              <a:gd name="connsiteX15216" fmla="*/ 6882680 w 8191242"/>
              <a:gd name="connsiteY15216" fmla="*/ 1815373 h 5359243"/>
              <a:gd name="connsiteX15217" fmla="*/ 6891752 w 8191242"/>
              <a:gd name="connsiteY15217" fmla="*/ 1848587 h 5359243"/>
              <a:gd name="connsiteX15218" fmla="*/ 6899816 w 8191242"/>
              <a:gd name="connsiteY15218" fmla="*/ 1832482 h 5359243"/>
              <a:gd name="connsiteX15219" fmla="*/ 6899816 w 8191242"/>
              <a:gd name="connsiteY15219" fmla="*/ 1840534 h 5359243"/>
              <a:gd name="connsiteX15220" fmla="*/ 6891752 w 8191242"/>
              <a:gd name="connsiteY15220" fmla="*/ 1808328 h 5359243"/>
              <a:gd name="connsiteX15221" fmla="*/ 6907881 w 8191242"/>
              <a:gd name="connsiteY15221" fmla="*/ 1784172 h 5359243"/>
              <a:gd name="connsiteX15222" fmla="*/ 6924009 w 8191242"/>
              <a:gd name="connsiteY15222" fmla="*/ 1816381 h 5359243"/>
              <a:gd name="connsiteX15223" fmla="*/ 6932074 w 8191242"/>
              <a:gd name="connsiteY15223" fmla="*/ 1832482 h 5359243"/>
              <a:gd name="connsiteX15224" fmla="*/ 6934862 w 8191242"/>
              <a:gd name="connsiteY15224" fmla="*/ 1815780 h 5359243"/>
              <a:gd name="connsiteX15225" fmla="*/ 6925941 w 8191242"/>
              <a:gd name="connsiteY15225" fmla="*/ 1809238 h 5359243"/>
              <a:gd name="connsiteX15226" fmla="*/ 6917228 w 8191242"/>
              <a:gd name="connsiteY15226" fmla="*/ 1785809 h 5359243"/>
              <a:gd name="connsiteX15227" fmla="*/ 6928847 w 8191242"/>
              <a:gd name="connsiteY15227" fmla="*/ 1793266 h 5359243"/>
              <a:gd name="connsiteX15228" fmla="*/ 6935915 w 8191242"/>
              <a:gd name="connsiteY15228" fmla="*/ 1809468 h 5359243"/>
              <a:gd name="connsiteX15229" fmla="*/ 6940138 w 8191242"/>
              <a:gd name="connsiteY15229" fmla="*/ 1784172 h 5359243"/>
              <a:gd name="connsiteX15230" fmla="*/ 6948202 w 8191242"/>
              <a:gd name="connsiteY15230" fmla="*/ 1784172 h 5359243"/>
              <a:gd name="connsiteX15231" fmla="*/ 6948202 w 8191242"/>
              <a:gd name="connsiteY15231" fmla="*/ 1816381 h 5359243"/>
              <a:gd name="connsiteX15232" fmla="*/ 6956267 w 8191242"/>
              <a:gd name="connsiteY15232" fmla="*/ 1800276 h 5359243"/>
              <a:gd name="connsiteX15233" fmla="*/ 6964331 w 8191242"/>
              <a:gd name="connsiteY15233" fmla="*/ 1832482 h 5359243"/>
              <a:gd name="connsiteX15234" fmla="*/ 6964331 w 8191242"/>
              <a:gd name="connsiteY15234" fmla="*/ 1808328 h 5359243"/>
              <a:gd name="connsiteX15235" fmla="*/ 6956267 w 8191242"/>
              <a:gd name="connsiteY15235" fmla="*/ 1872743 h 5359243"/>
              <a:gd name="connsiteX15236" fmla="*/ 6988524 w 8191242"/>
              <a:gd name="connsiteY15236" fmla="*/ 1832482 h 5359243"/>
              <a:gd name="connsiteX15237" fmla="*/ 6972395 w 8191242"/>
              <a:gd name="connsiteY15237" fmla="*/ 1816381 h 5359243"/>
              <a:gd name="connsiteX15238" fmla="*/ 6988524 w 8191242"/>
              <a:gd name="connsiteY15238" fmla="*/ 1792224 h 5359243"/>
              <a:gd name="connsiteX15239" fmla="*/ 6972395 w 8191242"/>
              <a:gd name="connsiteY15239" fmla="*/ 1784172 h 5359243"/>
              <a:gd name="connsiteX15240" fmla="*/ 6964331 w 8191242"/>
              <a:gd name="connsiteY15240" fmla="*/ 1768068 h 5359243"/>
              <a:gd name="connsiteX15241" fmla="*/ 6996588 w 8191242"/>
              <a:gd name="connsiteY15241" fmla="*/ 1776120 h 5359243"/>
              <a:gd name="connsiteX15242" fmla="*/ 6988524 w 8191242"/>
              <a:gd name="connsiteY15242" fmla="*/ 1743912 h 5359243"/>
              <a:gd name="connsiteX15243" fmla="*/ 6996588 w 8191242"/>
              <a:gd name="connsiteY15243" fmla="*/ 1719755 h 5359243"/>
              <a:gd name="connsiteX15244" fmla="*/ 6996588 w 8191242"/>
              <a:gd name="connsiteY15244" fmla="*/ 1760016 h 5359243"/>
              <a:gd name="connsiteX15245" fmla="*/ 7012717 w 8191242"/>
              <a:gd name="connsiteY15245" fmla="*/ 1768068 h 5359243"/>
              <a:gd name="connsiteX15246" fmla="*/ 7020781 w 8191242"/>
              <a:gd name="connsiteY15246" fmla="*/ 1776120 h 5359243"/>
              <a:gd name="connsiteX15247" fmla="*/ 7044971 w 8191242"/>
              <a:gd name="connsiteY15247" fmla="*/ 1751963 h 5359243"/>
              <a:gd name="connsiteX15248" fmla="*/ 7053035 w 8191242"/>
              <a:gd name="connsiteY15248" fmla="*/ 1776120 h 5359243"/>
              <a:gd name="connsiteX15249" fmla="*/ 6980460 w 8191242"/>
              <a:gd name="connsiteY15249" fmla="*/ 1800276 h 5359243"/>
              <a:gd name="connsiteX15250" fmla="*/ 6996588 w 8191242"/>
              <a:gd name="connsiteY15250" fmla="*/ 1816381 h 5359243"/>
              <a:gd name="connsiteX15251" fmla="*/ 7125614 w 8191242"/>
              <a:gd name="connsiteY15251" fmla="*/ 1784172 h 5359243"/>
              <a:gd name="connsiteX15252" fmla="*/ 7157871 w 8191242"/>
              <a:gd name="connsiteY15252" fmla="*/ 1832482 h 5359243"/>
              <a:gd name="connsiteX15253" fmla="*/ 7174000 w 8191242"/>
              <a:gd name="connsiteY15253" fmla="*/ 1832482 h 5359243"/>
              <a:gd name="connsiteX15254" fmla="*/ 7182064 w 8191242"/>
              <a:gd name="connsiteY15254" fmla="*/ 1832482 h 5359243"/>
              <a:gd name="connsiteX15255" fmla="*/ 7182064 w 8191242"/>
              <a:gd name="connsiteY15255" fmla="*/ 1856638 h 5359243"/>
              <a:gd name="connsiteX15256" fmla="*/ 7157871 w 8191242"/>
              <a:gd name="connsiteY15256" fmla="*/ 1848587 h 5359243"/>
              <a:gd name="connsiteX15257" fmla="*/ 7125614 w 8191242"/>
              <a:gd name="connsiteY15257" fmla="*/ 1792224 h 5359243"/>
              <a:gd name="connsiteX15258" fmla="*/ 7101421 w 8191242"/>
              <a:gd name="connsiteY15258" fmla="*/ 1832482 h 5359243"/>
              <a:gd name="connsiteX15259" fmla="*/ 7085293 w 8191242"/>
              <a:gd name="connsiteY15259" fmla="*/ 1800276 h 5359243"/>
              <a:gd name="connsiteX15260" fmla="*/ 7093357 w 8191242"/>
              <a:gd name="connsiteY15260" fmla="*/ 1832482 h 5359243"/>
              <a:gd name="connsiteX15261" fmla="*/ 7077228 w 8191242"/>
              <a:gd name="connsiteY15261" fmla="*/ 1808328 h 5359243"/>
              <a:gd name="connsiteX15262" fmla="*/ 7028845 w 8191242"/>
              <a:gd name="connsiteY15262" fmla="*/ 1840534 h 5359243"/>
              <a:gd name="connsiteX15263" fmla="*/ 7036907 w 8191242"/>
              <a:gd name="connsiteY15263" fmla="*/ 1872743 h 5359243"/>
              <a:gd name="connsiteX15264" fmla="*/ 7028845 w 8191242"/>
              <a:gd name="connsiteY15264" fmla="*/ 1888847 h 5359243"/>
              <a:gd name="connsiteX15265" fmla="*/ 7002763 w 8191242"/>
              <a:gd name="connsiteY15265" fmla="*/ 1845818 h 5359243"/>
              <a:gd name="connsiteX15266" fmla="*/ 7003528 w 8191242"/>
              <a:gd name="connsiteY15266" fmla="*/ 1840418 h 5359243"/>
              <a:gd name="connsiteX15267" fmla="*/ 7004652 w 8191242"/>
              <a:gd name="connsiteY15267" fmla="*/ 1840534 h 5359243"/>
              <a:gd name="connsiteX15268" fmla="*/ 7004652 w 8191242"/>
              <a:gd name="connsiteY15268" fmla="*/ 1832482 h 5359243"/>
              <a:gd name="connsiteX15269" fmla="*/ 7003528 w 8191242"/>
              <a:gd name="connsiteY15269" fmla="*/ 1840418 h 5359243"/>
              <a:gd name="connsiteX15270" fmla="*/ 7000998 w 8191242"/>
              <a:gd name="connsiteY15270" fmla="*/ 1840158 h 5359243"/>
              <a:gd name="connsiteX15271" fmla="*/ 6988524 w 8191242"/>
              <a:gd name="connsiteY15271" fmla="*/ 1816381 h 5359243"/>
              <a:gd name="connsiteX15272" fmla="*/ 7012717 w 8191242"/>
              <a:gd name="connsiteY15272" fmla="*/ 1872743 h 5359243"/>
              <a:gd name="connsiteX15273" fmla="*/ 7012717 w 8191242"/>
              <a:gd name="connsiteY15273" fmla="*/ 1913003 h 5359243"/>
              <a:gd name="connsiteX15274" fmla="*/ 7004652 w 8191242"/>
              <a:gd name="connsiteY15274" fmla="*/ 1896899 h 5359243"/>
              <a:gd name="connsiteX15275" fmla="*/ 7004652 w 8191242"/>
              <a:gd name="connsiteY15275" fmla="*/ 1904951 h 5359243"/>
              <a:gd name="connsiteX15276" fmla="*/ 7004652 w 8191242"/>
              <a:gd name="connsiteY15276" fmla="*/ 1880795 h 5359243"/>
              <a:gd name="connsiteX15277" fmla="*/ 6996588 w 8191242"/>
              <a:gd name="connsiteY15277" fmla="*/ 1856638 h 5359243"/>
              <a:gd name="connsiteX15278" fmla="*/ 6980460 w 8191242"/>
              <a:gd name="connsiteY15278" fmla="*/ 1864691 h 5359243"/>
              <a:gd name="connsiteX15279" fmla="*/ 6988524 w 8191242"/>
              <a:gd name="connsiteY15279" fmla="*/ 1896899 h 5359243"/>
              <a:gd name="connsiteX15280" fmla="*/ 6972395 w 8191242"/>
              <a:gd name="connsiteY15280" fmla="*/ 1880795 h 5359243"/>
              <a:gd name="connsiteX15281" fmla="*/ 6980460 w 8191242"/>
              <a:gd name="connsiteY15281" fmla="*/ 1904951 h 5359243"/>
              <a:gd name="connsiteX15282" fmla="*/ 6964331 w 8191242"/>
              <a:gd name="connsiteY15282" fmla="*/ 1888847 h 5359243"/>
              <a:gd name="connsiteX15283" fmla="*/ 6996588 w 8191242"/>
              <a:gd name="connsiteY15283" fmla="*/ 1904951 h 5359243"/>
              <a:gd name="connsiteX15284" fmla="*/ 7004652 w 8191242"/>
              <a:gd name="connsiteY15284" fmla="*/ 1921056 h 5359243"/>
              <a:gd name="connsiteX15285" fmla="*/ 7012717 w 8191242"/>
              <a:gd name="connsiteY15285" fmla="*/ 1921056 h 5359243"/>
              <a:gd name="connsiteX15286" fmla="*/ 6996588 w 8191242"/>
              <a:gd name="connsiteY15286" fmla="*/ 1937160 h 5359243"/>
              <a:gd name="connsiteX15287" fmla="*/ 7012717 w 8191242"/>
              <a:gd name="connsiteY15287" fmla="*/ 1953262 h 5359243"/>
              <a:gd name="connsiteX15288" fmla="*/ 6988524 w 8191242"/>
              <a:gd name="connsiteY15288" fmla="*/ 1969366 h 5359243"/>
              <a:gd name="connsiteX15289" fmla="*/ 7004652 w 8191242"/>
              <a:gd name="connsiteY15289" fmla="*/ 1953262 h 5359243"/>
              <a:gd name="connsiteX15290" fmla="*/ 7004652 w 8191242"/>
              <a:gd name="connsiteY15290" fmla="*/ 1929107 h 5359243"/>
              <a:gd name="connsiteX15291" fmla="*/ 6964331 w 8191242"/>
              <a:gd name="connsiteY15291" fmla="*/ 1904951 h 5359243"/>
              <a:gd name="connsiteX15292" fmla="*/ 6964331 w 8191242"/>
              <a:gd name="connsiteY15292" fmla="*/ 1937160 h 5359243"/>
              <a:gd name="connsiteX15293" fmla="*/ 6940138 w 8191242"/>
              <a:gd name="connsiteY15293" fmla="*/ 1937160 h 5359243"/>
              <a:gd name="connsiteX15294" fmla="*/ 6940138 w 8191242"/>
              <a:gd name="connsiteY15294" fmla="*/ 1896899 h 5359243"/>
              <a:gd name="connsiteX15295" fmla="*/ 6932074 w 8191242"/>
              <a:gd name="connsiteY15295" fmla="*/ 1921056 h 5359243"/>
              <a:gd name="connsiteX15296" fmla="*/ 6907881 w 8191242"/>
              <a:gd name="connsiteY15296" fmla="*/ 1864691 h 5359243"/>
              <a:gd name="connsiteX15297" fmla="*/ 6883688 w 8191242"/>
              <a:gd name="connsiteY15297" fmla="*/ 1872743 h 5359243"/>
              <a:gd name="connsiteX15298" fmla="*/ 6875626 w 8191242"/>
              <a:gd name="connsiteY15298" fmla="*/ 1904951 h 5359243"/>
              <a:gd name="connsiteX15299" fmla="*/ 6883688 w 8191242"/>
              <a:gd name="connsiteY15299" fmla="*/ 1880795 h 5359243"/>
              <a:gd name="connsiteX15300" fmla="*/ 6859498 w 8191242"/>
              <a:gd name="connsiteY15300" fmla="*/ 1896899 h 5359243"/>
              <a:gd name="connsiteX15301" fmla="*/ 6859498 w 8191242"/>
              <a:gd name="connsiteY15301" fmla="*/ 1937160 h 5359243"/>
              <a:gd name="connsiteX15302" fmla="*/ 6873543 w 8191242"/>
              <a:gd name="connsiteY15302" fmla="*/ 1960535 h 5359243"/>
              <a:gd name="connsiteX15303" fmla="*/ 6867562 w 8191242"/>
              <a:gd name="connsiteY15303" fmla="*/ 1958296 h 5359243"/>
              <a:gd name="connsiteX15304" fmla="*/ 6859498 w 8191242"/>
              <a:gd name="connsiteY15304" fmla="*/ 1961313 h 5359243"/>
              <a:gd name="connsiteX15305" fmla="*/ 6861871 w 8191242"/>
              <a:gd name="connsiteY15305" fmla="*/ 1973888 h 5359243"/>
              <a:gd name="connsiteX15306" fmla="*/ 6854960 w 8191242"/>
              <a:gd name="connsiteY15306" fmla="*/ 1946594 h 5359243"/>
              <a:gd name="connsiteX15307" fmla="*/ 6843369 w 8191242"/>
              <a:gd name="connsiteY15307" fmla="*/ 1921056 h 5359243"/>
              <a:gd name="connsiteX15308" fmla="*/ 6851433 w 8191242"/>
              <a:gd name="connsiteY15308" fmla="*/ 1953262 h 5359243"/>
              <a:gd name="connsiteX15309" fmla="*/ 6803048 w 8191242"/>
              <a:gd name="connsiteY15309" fmla="*/ 1929107 h 5359243"/>
              <a:gd name="connsiteX15310" fmla="*/ 6819176 w 8191242"/>
              <a:gd name="connsiteY15310" fmla="*/ 1953262 h 5359243"/>
              <a:gd name="connsiteX15311" fmla="*/ 6827240 w 8191242"/>
              <a:gd name="connsiteY15311" fmla="*/ 1945212 h 5359243"/>
              <a:gd name="connsiteX15312" fmla="*/ 6819176 w 8191242"/>
              <a:gd name="connsiteY15312" fmla="*/ 1969366 h 5359243"/>
              <a:gd name="connsiteX15313" fmla="*/ 6786919 w 8191242"/>
              <a:gd name="connsiteY15313" fmla="*/ 1913003 h 5359243"/>
              <a:gd name="connsiteX15314" fmla="*/ 6794983 w 8191242"/>
              <a:gd name="connsiteY15314" fmla="*/ 1969366 h 5359243"/>
              <a:gd name="connsiteX15315" fmla="*/ 6803048 w 8191242"/>
              <a:gd name="connsiteY15315" fmla="*/ 1953262 h 5359243"/>
              <a:gd name="connsiteX15316" fmla="*/ 6803048 w 8191242"/>
              <a:gd name="connsiteY15316" fmla="*/ 2001574 h 5359243"/>
              <a:gd name="connsiteX15317" fmla="*/ 6827240 w 8191242"/>
              <a:gd name="connsiteY15317" fmla="*/ 2025731 h 5359243"/>
              <a:gd name="connsiteX15318" fmla="*/ 6833015 w 8191242"/>
              <a:gd name="connsiteY15318" fmla="*/ 2014199 h 5359243"/>
              <a:gd name="connsiteX15319" fmla="*/ 6834549 w 8191242"/>
              <a:gd name="connsiteY15319" fmla="*/ 2017552 h 5359243"/>
              <a:gd name="connsiteX15320" fmla="*/ 6859498 w 8191242"/>
              <a:gd name="connsiteY15320" fmla="*/ 2082095 h 5359243"/>
              <a:gd name="connsiteX15321" fmla="*/ 6849416 w 8191242"/>
              <a:gd name="connsiteY15321" fmla="*/ 2071023 h 5359243"/>
              <a:gd name="connsiteX15322" fmla="*/ 6849603 w 8191242"/>
              <a:gd name="connsiteY15322" fmla="*/ 2072804 h 5359243"/>
              <a:gd name="connsiteX15323" fmla="*/ 6823208 w 8191242"/>
              <a:gd name="connsiteY15323" fmla="*/ 2054919 h 5359243"/>
              <a:gd name="connsiteX15324" fmla="*/ 6794983 w 8191242"/>
              <a:gd name="connsiteY15324" fmla="*/ 2041835 h 5359243"/>
              <a:gd name="connsiteX15325" fmla="*/ 6811112 w 8191242"/>
              <a:gd name="connsiteY15325" fmla="*/ 2090145 h 5359243"/>
              <a:gd name="connsiteX15326" fmla="*/ 6786919 w 8191242"/>
              <a:gd name="connsiteY15326" fmla="*/ 2065991 h 5359243"/>
              <a:gd name="connsiteX15327" fmla="*/ 6785912 w 8191242"/>
              <a:gd name="connsiteY15327" fmla="*/ 2049887 h 5359243"/>
              <a:gd name="connsiteX15328" fmla="*/ 6778855 w 8191242"/>
              <a:gd name="connsiteY15328" fmla="*/ 2033782 h 5359243"/>
              <a:gd name="connsiteX15329" fmla="*/ 6827240 w 8191242"/>
              <a:gd name="connsiteY15329" fmla="*/ 2041835 h 5359243"/>
              <a:gd name="connsiteX15330" fmla="*/ 6811112 w 8191242"/>
              <a:gd name="connsiteY15330" fmla="*/ 2017678 h 5359243"/>
              <a:gd name="connsiteX15331" fmla="*/ 6786919 w 8191242"/>
              <a:gd name="connsiteY15331" fmla="*/ 1977418 h 5359243"/>
              <a:gd name="connsiteX15332" fmla="*/ 6770790 w 8191242"/>
              <a:gd name="connsiteY15332" fmla="*/ 1913003 h 5359243"/>
              <a:gd name="connsiteX15333" fmla="*/ 6762725 w 8191242"/>
              <a:gd name="connsiteY15333" fmla="*/ 1904951 h 5359243"/>
              <a:gd name="connsiteX15334" fmla="*/ 6754661 w 8191242"/>
              <a:gd name="connsiteY15334" fmla="*/ 1921056 h 5359243"/>
              <a:gd name="connsiteX15335" fmla="*/ 6770790 w 8191242"/>
              <a:gd name="connsiteY15335" fmla="*/ 1945212 h 5359243"/>
              <a:gd name="connsiteX15336" fmla="*/ 6746597 w 8191242"/>
              <a:gd name="connsiteY15336" fmla="*/ 1937160 h 5359243"/>
              <a:gd name="connsiteX15337" fmla="*/ 6746597 w 8191242"/>
              <a:gd name="connsiteY15337" fmla="*/ 1945212 h 5359243"/>
              <a:gd name="connsiteX15338" fmla="*/ 6762725 w 8191242"/>
              <a:gd name="connsiteY15338" fmla="*/ 1953262 h 5359243"/>
              <a:gd name="connsiteX15339" fmla="*/ 6738532 w 8191242"/>
              <a:gd name="connsiteY15339" fmla="*/ 1945212 h 5359243"/>
              <a:gd name="connsiteX15340" fmla="*/ 6746597 w 8191242"/>
              <a:gd name="connsiteY15340" fmla="*/ 2001574 h 5359243"/>
              <a:gd name="connsiteX15341" fmla="*/ 6738532 w 8191242"/>
              <a:gd name="connsiteY15341" fmla="*/ 2017678 h 5359243"/>
              <a:gd name="connsiteX15342" fmla="*/ 6730468 w 8191242"/>
              <a:gd name="connsiteY15342" fmla="*/ 2001574 h 5359243"/>
              <a:gd name="connsiteX15343" fmla="*/ 6730468 w 8191242"/>
              <a:gd name="connsiteY15343" fmla="*/ 2017678 h 5359243"/>
              <a:gd name="connsiteX15344" fmla="*/ 6722404 w 8191242"/>
              <a:gd name="connsiteY15344" fmla="*/ 1993522 h 5359243"/>
              <a:gd name="connsiteX15345" fmla="*/ 6722404 w 8191242"/>
              <a:gd name="connsiteY15345" fmla="*/ 2017678 h 5359243"/>
              <a:gd name="connsiteX15346" fmla="*/ 6698213 w 8191242"/>
              <a:gd name="connsiteY15346" fmla="*/ 1969366 h 5359243"/>
              <a:gd name="connsiteX15347" fmla="*/ 6714342 w 8191242"/>
              <a:gd name="connsiteY15347" fmla="*/ 1937160 h 5359243"/>
              <a:gd name="connsiteX15348" fmla="*/ 6722404 w 8191242"/>
              <a:gd name="connsiteY15348" fmla="*/ 1985470 h 5359243"/>
              <a:gd name="connsiteX15349" fmla="*/ 6722404 w 8191242"/>
              <a:gd name="connsiteY15349" fmla="*/ 1977418 h 5359243"/>
              <a:gd name="connsiteX15350" fmla="*/ 6730468 w 8191242"/>
              <a:gd name="connsiteY15350" fmla="*/ 1985470 h 5359243"/>
              <a:gd name="connsiteX15351" fmla="*/ 6706278 w 8191242"/>
              <a:gd name="connsiteY15351" fmla="*/ 1921056 h 5359243"/>
              <a:gd name="connsiteX15352" fmla="*/ 6674021 w 8191242"/>
              <a:gd name="connsiteY15352" fmla="*/ 1985470 h 5359243"/>
              <a:gd name="connsiteX15353" fmla="*/ 6706278 w 8191242"/>
              <a:gd name="connsiteY15353" fmla="*/ 2049887 h 5359243"/>
              <a:gd name="connsiteX15354" fmla="*/ 6690149 w 8191242"/>
              <a:gd name="connsiteY15354" fmla="*/ 2090145 h 5359243"/>
              <a:gd name="connsiteX15355" fmla="*/ 6674021 w 8191242"/>
              <a:gd name="connsiteY15355" fmla="*/ 2074043 h 5359243"/>
              <a:gd name="connsiteX15356" fmla="*/ 6678053 w 8191242"/>
              <a:gd name="connsiteY15356" fmla="*/ 2101217 h 5359243"/>
              <a:gd name="connsiteX15357" fmla="*/ 6678989 w 8191242"/>
              <a:gd name="connsiteY15357" fmla="*/ 2106134 h 5359243"/>
              <a:gd name="connsiteX15358" fmla="*/ 6684112 w 8191242"/>
              <a:gd name="connsiteY15358" fmla="*/ 2108205 h 5359243"/>
              <a:gd name="connsiteX15359" fmla="*/ 6684112 w 8191242"/>
              <a:gd name="connsiteY15359" fmla="*/ 2121488 h 5359243"/>
              <a:gd name="connsiteX15360" fmla="*/ 6689139 w 8191242"/>
              <a:gd name="connsiteY15360" fmla="*/ 2119334 h 5359243"/>
              <a:gd name="connsiteX15361" fmla="*/ 6690149 w 8191242"/>
              <a:gd name="connsiteY15361" fmla="*/ 2122353 h 5359243"/>
              <a:gd name="connsiteX15362" fmla="*/ 6695189 w 8191242"/>
              <a:gd name="connsiteY15362" fmla="*/ 2102224 h 5359243"/>
              <a:gd name="connsiteX15363" fmla="*/ 6703087 w 8191242"/>
              <a:gd name="connsiteY15363" fmla="*/ 2087886 h 5359243"/>
              <a:gd name="connsiteX15364" fmla="*/ 6707958 w 8191242"/>
              <a:gd name="connsiteY15364" fmla="*/ 2109774 h 5359243"/>
              <a:gd name="connsiteX15365" fmla="*/ 6708293 w 8191242"/>
              <a:gd name="connsiteY15365" fmla="*/ 2115308 h 5359243"/>
              <a:gd name="connsiteX15366" fmla="*/ 6698213 w 8191242"/>
              <a:gd name="connsiteY15366" fmla="*/ 2130406 h 5359243"/>
              <a:gd name="connsiteX15367" fmla="*/ 6705396 w 8191242"/>
              <a:gd name="connsiteY15367" fmla="*/ 2138709 h 5359243"/>
              <a:gd name="connsiteX15368" fmla="*/ 6707681 w 8191242"/>
              <a:gd name="connsiteY15368" fmla="*/ 2139796 h 5359243"/>
              <a:gd name="connsiteX15369" fmla="*/ 6710837 w 8191242"/>
              <a:gd name="connsiteY15369" fmla="*/ 2139386 h 5359243"/>
              <a:gd name="connsiteX15370" fmla="*/ 6709217 w 8191242"/>
              <a:gd name="connsiteY15370" fmla="*/ 2140526 h 5359243"/>
              <a:gd name="connsiteX15371" fmla="*/ 6713333 w 8191242"/>
              <a:gd name="connsiteY15371" fmla="*/ 2142484 h 5359243"/>
              <a:gd name="connsiteX15372" fmla="*/ 6722404 w 8191242"/>
              <a:gd name="connsiteY15372" fmla="*/ 2154562 h 5359243"/>
              <a:gd name="connsiteX15373" fmla="*/ 6714342 w 8191242"/>
              <a:gd name="connsiteY15373" fmla="*/ 2138457 h 5359243"/>
              <a:gd name="connsiteX15374" fmla="*/ 6707958 w 8191242"/>
              <a:gd name="connsiteY15374" fmla="*/ 2109774 h 5359243"/>
              <a:gd name="connsiteX15375" fmla="*/ 6706278 w 8191242"/>
              <a:gd name="connsiteY15375" fmla="*/ 2082095 h 5359243"/>
              <a:gd name="connsiteX15376" fmla="*/ 6703087 w 8191242"/>
              <a:gd name="connsiteY15376" fmla="*/ 2087886 h 5359243"/>
              <a:gd name="connsiteX15377" fmla="*/ 6698213 w 8191242"/>
              <a:gd name="connsiteY15377" fmla="*/ 2065991 h 5359243"/>
              <a:gd name="connsiteX15378" fmla="*/ 6738532 w 8191242"/>
              <a:gd name="connsiteY15378" fmla="*/ 2138457 h 5359243"/>
              <a:gd name="connsiteX15379" fmla="*/ 6746597 w 8191242"/>
              <a:gd name="connsiteY15379" fmla="*/ 2154562 h 5359243"/>
              <a:gd name="connsiteX15380" fmla="*/ 6747605 w 8191242"/>
              <a:gd name="connsiteY15380" fmla="*/ 2131412 h 5359243"/>
              <a:gd name="connsiteX15381" fmla="*/ 6746764 w 8191242"/>
              <a:gd name="connsiteY15381" fmla="*/ 2130289 h 5359243"/>
              <a:gd name="connsiteX15382" fmla="*/ 6756173 w 8191242"/>
              <a:gd name="connsiteY15382" fmla="*/ 2123738 h 5359243"/>
              <a:gd name="connsiteX15383" fmla="*/ 6778855 w 8191242"/>
              <a:gd name="connsiteY15383" fmla="*/ 2138457 h 5359243"/>
              <a:gd name="connsiteX15384" fmla="*/ 6786919 w 8191242"/>
              <a:gd name="connsiteY15384" fmla="*/ 2130406 h 5359243"/>
              <a:gd name="connsiteX15385" fmla="*/ 6770790 w 8191242"/>
              <a:gd name="connsiteY15385" fmla="*/ 2106248 h 5359243"/>
              <a:gd name="connsiteX15386" fmla="*/ 6778855 w 8191242"/>
              <a:gd name="connsiteY15386" fmla="*/ 2106248 h 5359243"/>
              <a:gd name="connsiteX15387" fmla="*/ 6794983 w 8191242"/>
              <a:gd name="connsiteY15387" fmla="*/ 2138457 h 5359243"/>
              <a:gd name="connsiteX15388" fmla="*/ 6811112 w 8191242"/>
              <a:gd name="connsiteY15388" fmla="*/ 2194822 h 5359243"/>
              <a:gd name="connsiteX15389" fmla="*/ 6803048 w 8191242"/>
              <a:gd name="connsiteY15389" fmla="*/ 2178718 h 5359243"/>
              <a:gd name="connsiteX15390" fmla="*/ 6803048 w 8191242"/>
              <a:gd name="connsiteY15390" fmla="*/ 2202875 h 5359243"/>
              <a:gd name="connsiteX15391" fmla="*/ 6778855 w 8191242"/>
              <a:gd name="connsiteY15391" fmla="*/ 2146510 h 5359243"/>
              <a:gd name="connsiteX15392" fmla="*/ 6770790 w 8191242"/>
              <a:gd name="connsiteY15392" fmla="*/ 2162614 h 5359243"/>
              <a:gd name="connsiteX15393" fmla="*/ 6762725 w 8191242"/>
              <a:gd name="connsiteY15393" fmla="*/ 2138457 h 5359243"/>
              <a:gd name="connsiteX15394" fmla="*/ 6754661 w 8191242"/>
              <a:gd name="connsiteY15394" fmla="*/ 2162614 h 5359243"/>
              <a:gd name="connsiteX15395" fmla="*/ 6746597 w 8191242"/>
              <a:gd name="connsiteY15395" fmla="*/ 2178718 h 5359243"/>
              <a:gd name="connsiteX15396" fmla="*/ 6770790 w 8191242"/>
              <a:gd name="connsiteY15396" fmla="*/ 2210926 h 5359243"/>
              <a:gd name="connsiteX15397" fmla="*/ 6738532 w 8191242"/>
              <a:gd name="connsiteY15397" fmla="*/ 2178718 h 5359243"/>
              <a:gd name="connsiteX15398" fmla="*/ 6714342 w 8191242"/>
              <a:gd name="connsiteY15398" fmla="*/ 2162614 h 5359243"/>
              <a:gd name="connsiteX15399" fmla="*/ 6714342 w 8191242"/>
              <a:gd name="connsiteY15399" fmla="*/ 2194822 h 5359243"/>
              <a:gd name="connsiteX15400" fmla="*/ 6730468 w 8191242"/>
              <a:gd name="connsiteY15400" fmla="*/ 2202875 h 5359243"/>
              <a:gd name="connsiteX15401" fmla="*/ 6729498 w 8191242"/>
              <a:gd name="connsiteY15401" fmla="*/ 2219371 h 5359243"/>
              <a:gd name="connsiteX15402" fmla="*/ 6722404 w 8191242"/>
              <a:gd name="connsiteY15402" fmla="*/ 2218976 h 5359243"/>
              <a:gd name="connsiteX15403" fmla="*/ 6729461 w 8191242"/>
              <a:gd name="connsiteY15403" fmla="*/ 2219984 h 5359243"/>
              <a:gd name="connsiteX15404" fmla="*/ 6729498 w 8191242"/>
              <a:gd name="connsiteY15404" fmla="*/ 2219371 h 5359243"/>
              <a:gd name="connsiteX15405" fmla="*/ 6740550 w 8191242"/>
              <a:gd name="connsiteY15405" fmla="*/ 2219984 h 5359243"/>
              <a:gd name="connsiteX15406" fmla="*/ 6770790 w 8191242"/>
              <a:gd name="connsiteY15406" fmla="*/ 2227029 h 5359243"/>
              <a:gd name="connsiteX15407" fmla="*/ 6782256 w 8191242"/>
              <a:gd name="connsiteY15407" fmla="*/ 2247788 h 5359243"/>
              <a:gd name="connsiteX15408" fmla="*/ 6784652 w 8191242"/>
              <a:gd name="connsiteY15408" fmla="*/ 2257313 h 5359243"/>
              <a:gd name="connsiteX15409" fmla="*/ 6802521 w 8191242"/>
              <a:gd name="connsiteY15409" fmla="*/ 2254042 h 5359243"/>
              <a:gd name="connsiteX15410" fmla="*/ 6789385 w 8191242"/>
              <a:gd name="connsiteY15410" fmla="*/ 2232205 h 5359243"/>
              <a:gd name="connsiteX15411" fmla="*/ 6789787 w 8191242"/>
              <a:gd name="connsiteY15411" fmla="*/ 2231690 h 5359243"/>
              <a:gd name="connsiteX15412" fmla="*/ 6788629 w 8191242"/>
              <a:gd name="connsiteY15412" fmla="*/ 2230947 h 5359243"/>
              <a:gd name="connsiteX15413" fmla="*/ 6786675 w 8191242"/>
              <a:gd name="connsiteY15413" fmla="*/ 2227697 h 5359243"/>
              <a:gd name="connsiteX15414" fmla="*/ 6785507 w 8191242"/>
              <a:gd name="connsiteY15414" fmla="*/ 2228945 h 5359243"/>
              <a:gd name="connsiteX15415" fmla="*/ 6788629 w 8191242"/>
              <a:gd name="connsiteY15415" fmla="*/ 2230947 h 5359243"/>
              <a:gd name="connsiteX15416" fmla="*/ 6789385 w 8191242"/>
              <a:gd name="connsiteY15416" fmla="*/ 2232205 h 5359243"/>
              <a:gd name="connsiteX15417" fmla="*/ 6786675 w 8191242"/>
              <a:gd name="connsiteY15417" fmla="*/ 2235683 h 5359243"/>
              <a:gd name="connsiteX15418" fmla="*/ 6778377 w 8191242"/>
              <a:gd name="connsiteY15418" fmla="*/ 2227697 h 5359243"/>
              <a:gd name="connsiteX15419" fmla="*/ 6770077 w 8191242"/>
              <a:gd name="connsiteY15419" fmla="*/ 2219710 h 5359243"/>
              <a:gd name="connsiteX15420" fmla="*/ 6811570 w 8191242"/>
              <a:gd name="connsiteY15420" fmla="*/ 2203735 h 5359243"/>
              <a:gd name="connsiteX15421" fmla="*/ 6811570 w 8191242"/>
              <a:gd name="connsiteY15421" fmla="*/ 2219710 h 5359243"/>
              <a:gd name="connsiteX15422" fmla="*/ 6803272 w 8191242"/>
              <a:gd name="connsiteY15422" fmla="*/ 2243672 h 5359243"/>
              <a:gd name="connsiteX15423" fmla="*/ 6812865 w 8191242"/>
              <a:gd name="connsiteY15423" fmla="*/ 2247289 h 5359243"/>
              <a:gd name="connsiteX15424" fmla="*/ 6814545 w 8191242"/>
              <a:gd name="connsiteY15424" fmla="*/ 2251841 h 5359243"/>
              <a:gd name="connsiteX15425" fmla="*/ 6815392 w 8191242"/>
              <a:gd name="connsiteY15425" fmla="*/ 2251686 h 5359243"/>
              <a:gd name="connsiteX15426" fmla="*/ 6815027 w 8191242"/>
              <a:gd name="connsiteY15426" fmla="*/ 2253147 h 5359243"/>
              <a:gd name="connsiteX15427" fmla="*/ 6817792 w 8191242"/>
              <a:gd name="connsiteY15427" fmla="*/ 2260642 h 5359243"/>
              <a:gd name="connsiteX15428" fmla="*/ 6819866 w 8191242"/>
              <a:gd name="connsiteY15428" fmla="*/ 2259644 h 5359243"/>
              <a:gd name="connsiteX15429" fmla="*/ 6819866 w 8191242"/>
              <a:gd name="connsiteY15429" fmla="*/ 2315553 h 5359243"/>
              <a:gd name="connsiteX15430" fmla="*/ 6812348 w 8191242"/>
              <a:gd name="connsiteY15430" fmla="*/ 2292840 h 5359243"/>
              <a:gd name="connsiteX15431" fmla="*/ 6810732 w 8191242"/>
              <a:gd name="connsiteY15431" fmla="*/ 2277440 h 5359243"/>
              <a:gd name="connsiteX15432" fmla="*/ 6803280 w 8191242"/>
              <a:gd name="connsiteY15432" fmla="*/ 2279922 h 5359243"/>
              <a:gd name="connsiteX15433" fmla="*/ 6791168 w 8191242"/>
              <a:gd name="connsiteY15433" fmla="*/ 2283956 h 5359243"/>
              <a:gd name="connsiteX15434" fmla="*/ 6790159 w 8191242"/>
              <a:gd name="connsiteY15434" fmla="*/ 2278914 h 5359243"/>
              <a:gd name="connsiteX15435" fmla="*/ 6789977 w 8191242"/>
              <a:gd name="connsiteY15435" fmla="*/ 2278629 h 5359243"/>
              <a:gd name="connsiteX15436" fmla="*/ 6791187 w 8191242"/>
              <a:gd name="connsiteY15436" fmla="*/ 2288126 h 5359243"/>
              <a:gd name="connsiteX15437" fmla="*/ 6786115 w 8191242"/>
              <a:gd name="connsiteY15437" fmla="*/ 2278219 h 5359243"/>
              <a:gd name="connsiteX15438" fmla="*/ 6783491 w 8191242"/>
              <a:gd name="connsiteY15438" fmla="*/ 2268446 h 5359243"/>
              <a:gd name="connsiteX15439" fmla="*/ 6783091 w 8191242"/>
              <a:gd name="connsiteY15439" fmla="*/ 2267820 h 5359243"/>
              <a:gd name="connsiteX15440" fmla="*/ 6783091 w 8191242"/>
              <a:gd name="connsiteY15440" fmla="*/ 2292022 h 5359243"/>
              <a:gd name="connsiteX15441" fmla="*/ 6777493 w 8191242"/>
              <a:gd name="connsiteY15441" fmla="*/ 2289040 h 5359243"/>
              <a:gd name="connsiteX15442" fmla="*/ 6770790 w 8191242"/>
              <a:gd name="connsiteY15442" fmla="*/ 2291445 h 5359243"/>
              <a:gd name="connsiteX15443" fmla="*/ 6770297 w 8191242"/>
              <a:gd name="connsiteY15443" fmla="*/ 2285206 h 5359243"/>
              <a:gd name="connsiteX15444" fmla="*/ 6767951 w 8191242"/>
              <a:gd name="connsiteY15444" fmla="*/ 2283956 h 5359243"/>
              <a:gd name="connsiteX15445" fmla="*/ 6761517 w 8191242"/>
              <a:gd name="connsiteY15445" fmla="*/ 2287485 h 5359243"/>
              <a:gd name="connsiteX15446" fmla="*/ 6759502 w 8191242"/>
              <a:gd name="connsiteY15446" fmla="*/ 2297069 h 5359243"/>
              <a:gd name="connsiteX15447" fmla="*/ 6761365 w 8191242"/>
              <a:gd name="connsiteY15447" fmla="*/ 2298871 h 5359243"/>
              <a:gd name="connsiteX15448" fmla="*/ 6762176 w 8191242"/>
              <a:gd name="connsiteY15448" fmla="*/ 2308756 h 5359243"/>
              <a:gd name="connsiteX15449" fmla="*/ 6758460 w 8191242"/>
              <a:gd name="connsiteY15449" fmla="*/ 2300707 h 5359243"/>
              <a:gd name="connsiteX15450" fmla="*/ 6758181 w 8191242"/>
              <a:gd name="connsiteY15450" fmla="*/ 2300100 h 5359243"/>
              <a:gd name="connsiteX15451" fmla="*/ 6720881 w 8191242"/>
              <a:gd name="connsiteY15451" fmla="*/ 2300587 h 5359243"/>
              <a:gd name="connsiteX15452" fmla="*/ 6721271 w 8191242"/>
              <a:gd name="connsiteY15452" fmla="*/ 2301133 h 5359243"/>
              <a:gd name="connsiteX15453" fmla="*/ 6722404 w 8191242"/>
              <a:gd name="connsiteY15453" fmla="*/ 2331706 h 5359243"/>
              <a:gd name="connsiteX15454" fmla="*/ 6705269 w 8191242"/>
              <a:gd name="connsiteY15454" fmla="*/ 2307550 h 5359243"/>
              <a:gd name="connsiteX15455" fmla="*/ 6703031 w 8191242"/>
              <a:gd name="connsiteY15455" fmla="*/ 2301418 h 5359243"/>
              <a:gd name="connsiteX15456" fmla="*/ 6686543 w 8191242"/>
              <a:gd name="connsiteY15456" fmla="*/ 2302947 h 5359243"/>
              <a:gd name="connsiteX15457" fmla="*/ 6691339 w 8191242"/>
              <a:gd name="connsiteY15457" fmla="*/ 2310387 h 5359243"/>
              <a:gd name="connsiteX15458" fmla="*/ 6691339 w 8191242"/>
              <a:gd name="connsiteY15458" fmla="*/ 2315550 h 5359243"/>
              <a:gd name="connsiteX15459" fmla="*/ 6682303 w 8191242"/>
              <a:gd name="connsiteY15459" fmla="*/ 2306838 h 5359243"/>
              <a:gd name="connsiteX15460" fmla="*/ 6681792 w 8191242"/>
              <a:gd name="connsiteY15460" fmla="*/ 2303387 h 5359243"/>
              <a:gd name="connsiteX15461" fmla="*/ 6662970 w 8191242"/>
              <a:gd name="connsiteY15461" fmla="*/ 2305133 h 5359243"/>
              <a:gd name="connsiteX15462" fmla="*/ 6659718 w 8191242"/>
              <a:gd name="connsiteY15462" fmla="*/ 2305979 h 5359243"/>
              <a:gd name="connsiteX15463" fmla="*/ 6664557 w 8191242"/>
              <a:gd name="connsiteY15463" fmla="*/ 2320755 h 5359243"/>
              <a:gd name="connsiteX15464" fmla="*/ 6665525 w 8191242"/>
              <a:gd name="connsiteY15464" fmla="*/ 2334913 h 5359243"/>
              <a:gd name="connsiteX15465" fmla="*/ 6656811 w 8191242"/>
              <a:gd name="connsiteY15465" fmla="*/ 2320755 h 5359243"/>
              <a:gd name="connsiteX15466" fmla="*/ 6648492 w 8191242"/>
              <a:gd name="connsiteY15466" fmla="*/ 2308898 h 5359243"/>
              <a:gd name="connsiteX15467" fmla="*/ 6616917 w 8191242"/>
              <a:gd name="connsiteY15467" fmla="*/ 2317108 h 5359243"/>
              <a:gd name="connsiteX15468" fmla="*/ 6577296 w 8191242"/>
              <a:gd name="connsiteY15468" fmla="*/ 2338211 h 5359243"/>
              <a:gd name="connsiteX15469" fmla="*/ 6579225 w 8191242"/>
              <a:gd name="connsiteY15469" fmla="*/ 2341763 h 5359243"/>
              <a:gd name="connsiteX15470" fmla="*/ 6576870 w 8191242"/>
              <a:gd name="connsiteY15470" fmla="*/ 2349752 h 5359243"/>
              <a:gd name="connsiteX15471" fmla="*/ 6581208 w 8191242"/>
              <a:gd name="connsiteY15471" fmla="*/ 2356564 h 5359243"/>
              <a:gd name="connsiteX15472" fmla="*/ 6535785 w 8191242"/>
              <a:gd name="connsiteY15472" fmla="*/ 2368663 h 5359243"/>
              <a:gd name="connsiteX15473" fmla="*/ 6528687 w 8191242"/>
              <a:gd name="connsiteY15473" fmla="*/ 2370240 h 5359243"/>
              <a:gd name="connsiteX15474" fmla="*/ 6529990 w 8191242"/>
              <a:gd name="connsiteY15474" fmla="*/ 2373640 h 5359243"/>
              <a:gd name="connsiteX15475" fmla="*/ 6525132 w 8191242"/>
              <a:gd name="connsiteY15475" fmla="*/ 2371028 h 5359243"/>
              <a:gd name="connsiteX15476" fmla="*/ 6518750 w 8191242"/>
              <a:gd name="connsiteY15476" fmla="*/ 2372445 h 5359243"/>
              <a:gd name="connsiteX15477" fmla="*/ 6514022 w 8191242"/>
              <a:gd name="connsiteY15477" fmla="*/ 2376295 h 5359243"/>
              <a:gd name="connsiteX15478" fmla="*/ 6520033 w 8191242"/>
              <a:gd name="connsiteY15478" fmla="*/ 2393827 h 5359243"/>
              <a:gd name="connsiteX15479" fmla="*/ 6513532 w 8191242"/>
              <a:gd name="connsiteY15479" fmla="*/ 2406646 h 5359243"/>
              <a:gd name="connsiteX15480" fmla="*/ 6513532 w 8191242"/>
              <a:gd name="connsiteY15480" fmla="*/ 2390420 h 5359243"/>
              <a:gd name="connsiteX15481" fmla="*/ 6502710 w 8191242"/>
              <a:gd name="connsiteY15481" fmla="*/ 2381688 h 5359243"/>
              <a:gd name="connsiteX15482" fmla="*/ 6498718 w 8191242"/>
              <a:gd name="connsiteY15482" fmla="*/ 2382321 h 5359243"/>
              <a:gd name="connsiteX15483" fmla="*/ 6498948 w 8191242"/>
              <a:gd name="connsiteY15483" fmla="*/ 2384592 h 5359243"/>
              <a:gd name="connsiteX15484" fmla="*/ 6498955 w 8191242"/>
              <a:gd name="connsiteY15484" fmla="*/ 2397454 h 5359243"/>
              <a:gd name="connsiteX15485" fmla="*/ 6494301 w 8191242"/>
              <a:gd name="connsiteY15485" fmla="*/ 2383021 h 5359243"/>
              <a:gd name="connsiteX15486" fmla="*/ 6483881 w 8191242"/>
              <a:gd name="connsiteY15486" fmla="*/ 2384672 h 5359243"/>
              <a:gd name="connsiteX15487" fmla="*/ 6484102 w 8191242"/>
              <a:gd name="connsiteY15487" fmla="*/ 2387716 h 5359243"/>
              <a:gd name="connsiteX15488" fmla="*/ 6499011 w 8191242"/>
              <a:gd name="connsiteY15488" fmla="*/ 2423011 h 5359243"/>
              <a:gd name="connsiteX15489" fmla="*/ 6490491 w 8191242"/>
              <a:gd name="connsiteY15489" fmla="*/ 2447214 h 5359243"/>
              <a:gd name="connsiteX15490" fmla="*/ 6473452 w 8191242"/>
              <a:gd name="connsiteY15490" fmla="*/ 2414945 h 5359243"/>
              <a:gd name="connsiteX15491" fmla="*/ 6490491 w 8191242"/>
              <a:gd name="connsiteY15491" fmla="*/ 2431078 h 5359243"/>
              <a:gd name="connsiteX15492" fmla="*/ 6483037 w 8191242"/>
              <a:gd name="connsiteY15492" fmla="*/ 2405867 h 5359243"/>
              <a:gd name="connsiteX15493" fmla="*/ 6467233 w 8191242"/>
              <a:gd name="connsiteY15493" fmla="*/ 2387310 h 5359243"/>
              <a:gd name="connsiteX15494" fmla="*/ 6458923 w 8191242"/>
              <a:gd name="connsiteY15494" fmla="*/ 2388627 h 5359243"/>
              <a:gd name="connsiteX15495" fmla="*/ 6464160 w 8191242"/>
              <a:gd name="connsiteY15495" fmla="*/ 2396484 h 5359243"/>
              <a:gd name="connsiteX15496" fmla="*/ 6449639 w 8191242"/>
              <a:gd name="connsiteY15496" fmla="*/ 2392163 h 5359243"/>
              <a:gd name="connsiteX15497" fmla="*/ 6448713 w 8191242"/>
              <a:gd name="connsiteY15497" fmla="*/ 2390245 h 5359243"/>
              <a:gd name="connsiteX15498" fmla="*/ 6445694 w 8191242"/>
              <a:gd name="connsiteY15498" fmla="*/ 2390724 h 5359243"/>
              <a:gd name="connsiteX15499" fmla="*/ 6436828 w 8191242"/>
              <a:gd name="connsiteY15499" fmla="*/ 2391883 h 5359243"/>
              <a:gd name="connsiteX15500" fmla="*/ 6437054 w 8191242"/>
              <a:gd name="connsiteY15500" fmla="*/ 2395904 h 5359243"/>
              <a:gd name="connsiteX15501" fmla="*/ 6440926 w 8191242"/>
              <a:gd name="connsiteY15501" fmla="*/ 2412361 h 5359243"/>
              <a:gd name="connsiteX15502" fmla="*/ 6429310 w 8191242"/>
              <a:gd name="connsiteY15502" fmla="*/ 2402680 h 5359243"/>
              <a:gd name="connsiteX15503" fmla="*/ 6424312 w 8191242"/>
              <a:gd name="connsiteY15503" fmla="*/ 2393518 h 5359243"/>
              <a:gd name="connsiteX15504" fmla="*/ 6418129 w 8191242"/>
              <a:gd name="connsiteY15504" fmla="*/ 2394326 h 5359243"/>
              <a:gd name="connsiteX15505" fmla="*/ 6420734 w 8191242"/>
              <a:gd name="connsiteY15505" fmla="*/ 2401317 h 5359243"/>
              <a:gd name="connsiteX15506" fmla="*/ 6424883 w 8191242"/>
              <a:gd name="connsiteY15506" fmla="*/ 2406378 h 5359243"/>
              <a:gd name="connsiteX15507" fmla="*/ 6416585 w 8191242"/>
              <a:gd name="connsiteY15507" fmla="*/ 2422569 h 5359243"/>
              <a:gd name="connsiteX15508" fmla="*/ 6424883 w 8191242"/>
              <a:gd name="connsiteY15508" fmla="*/ 2454958 h 5359243"/>
              <a:gd name="connsiteX15509" fmla="*/ 6391690 w 8191242"/>
              <a:gd name="connsiteY15509" fmla="*/ 2422569 h 5359243"/>
              <a:gd name="connsiteX15510" fmla="*/ 6380281 w 8191242"/>
              <a:gd name="connsiteY15510" fmla="*/ 2416497 h 5359243"/>
              <a:gd name="connsiteX15511" fmla="*/ 6375554 w 8191242"/>
              <a:gd name="connsiteY15511" fmla="*/ 2399890 h 5359243"/>
              <a:gd name="connsiteX15512" fmla="*/ 6375287 w 8191242"/>
              <a:gd name="connsiteY15512" fmla="*/ 2399925 h 5359243"/>
              <a:gd name="connsiteX15513" fmla="*/ 6354206 w 8191242"/>
              <a:gd name="connsiteY15513" fmla="*/ 2404427 h 5359243"/>
              <a:gd name="connsiteX15514" fmla="*/ 6355128 w 8191242"/>
              <a:gd name="connsiteY15514" fmla="*/ 2410491 h 5359243"/>
              <a:gd name="connsiteX15515" fmla="*/ 6359605 w 8191242"/>
              <a:gd name="connsiteY15515" fmla="*/ 2430948 h 5359243"/>
              <a:gd name="connsiteX15516" fmla="*/ 6375095 w 8191242"/>
              <a:gd name="connsiteY15516" fmla="*/ 2414686 h 5359243"/>
              <a:gd name="connsiteX15517" fmla="*/ 6382840 w 8191242"/>
              <a:gd name="connsiteY15517" fmla="*/ 2430948 h 5359243"/>
              <a:gd name="connsiteX15518" fmla="*/ 6375095 w 8191242"/>
              <a:gd name="connsiteY15518" fmla="*/ 2439081 h 5359243"/>
              <a:gd name="connsiteX15519" fmla="*/ 6351861 w 8191242"/>
              <a:gd name="connsiteY15519" fmla="*/ 2439081 h 5359243"/>
              <a:gd name="connsiteX15520" fmla="*/ 6347988 w 8191242"/>
              <a:gd name="connsiteY15520" fmla="*/ 2413669 h 5359243"/>
              <a:gd name="connsiteX15521" fmla="*/ 6345120 w 8191242"/>
              <a:gd name="connsiteY15521" fmla="*/ 2406366 h 5359243"/>
              <a:gd name="connsiteX15522" fmla="*/ 6329004 w 8191242"/>
              <a:gd name="connsiteY15522" fmla="*/ 2409808 h 5359243"/>
              <a:gd name="connsiteX15523" fmla="*/ 6343389 w 8191242"/>
              <a:gd name="connsiteY15523" fmla="*/ 2436380 h 5359243"/>
              <a:gd name="connsiteX15524" fmla="*/ 6303067 w 8191242"/>
              <a:gd name="connsiteY15524" fmla="*/ 2428329 h 5359243"/>
              <a:gd name="connsiteX15525" fmla="*/ 6319196 w 8191242"/>
              <a:gd name="connsiteY15525" fmla="*/ 2444433 h 5359243"/>
              <a:gd name="connsiteX15526" fmla="*/ 6296104 w 8191242"/>
              <a:gd name="connsiteY15526" fmla="*/ 2452117 h 5359243"/>
              <a:gd name="connsiteX15527" fmla="*/ 6294744 w 8191242"/>
              <a:gd name="connsiteY15527" fmla="*/ 2460764 h 5359243"/>
              <a:gd name="connsiteX15528" fmla="*/ 6305395 w 8191242"/>
              <a:gd name="connsiteY15528" fmla="*/ 2462701 h 5359243"/>
              <a:gd name="connsiteX15529" fmla="*/ 6313136 w 8191242"/>
              <a:gd name="connsiteY15529" fmla="*/ 2462701 h 5359243"/>
              <a:gd name="connsiteX15530" fmla="*/ 6336371 w 8191242"/>
              <a:gd name="connsiteY15530" fmla="*/ 2470446 h 5359243"/>
              <a:gd name="connsiteX15531" fmla="*/ 6344116 w 8191242"/>
              <a:gd name="connsiteY15531" fmla="*/ 2485936 h 5359243"/>
              <a:gd name="connsiteX15532" fmla="*/ 6313136 w 8191242"/>
              <a:gd name="connsiteY15532" fmla="*/ 2470446 h 5359243"/>
              <a:gd name="connsiteX15533" fmla="*/ 6305392 w 8191242"/>
              <a:gd name="connsiteY15533" fmla="*/ 2509169 h 5359243"/>
              <a:gd name="connsiteX15534" fmla="*/ 6305392 w 8191242"/>
              <a:gd name="connsiteY15534" fmla="*/ 2491743 h 5359243"/>
              <a:gd name="connsiteX15535" fmla="*/ 6305392 w 8191242"/>
              <a:gd name="connsiteY15535" fmla="*/ 2462711 h 5359243"/>
              <a:gd name="connsiteX15536" fmla="*/ 6302465 w 8191242"/>
              <a:gd name="connsiteY15536" fmla="*/ 2473592 h 5359243"/>
              <a:gd name="connsiteX15537" fmla="*/ 6271315 w 8191242"/>
              <a:gd name="connsiteY15537" fmla="*/ 2462701 h 5359243"/>
              <a:gd name="connsiteX15538" fmla="*/ 6271315 w 8191242"/>
              <a:gd name="connsiteY15538" fmla="*/ 2449148 h 5359243"/>
              <a:gd name="connsiteX15539" fmla="*/ 6294759 w 8191242"/>
              <a:gd name="connsiteY15539" fmla="*/ 2447372 h 5359243"/>
              <a:gd name="connsiteX15540" fmla="*/ 6293994 w 8191242"/>
              <a:gd name="connsiteY15540" fmla="*/ 2431349 h 5359243"/>
              <a:gd name="connsiteX15541" fmla="*/ 6291998 w 8191242"/>
              <a:gd name="connsiteY15541" fmla="*/ 2423661 h 5359243"/>
              <a:gd name="connsiteX15542" fmla="*/ 6267440 w 8191242"/>
              <a:gd name="connsiteY15542" fmla="*/ 2436621 h 5359243"/>
              <a:gd name="connsiteX15543" fmla="*/ 6262746 w 8191242"/>
              <a:gd name="connsiteY15543" fmla="*/ 2444433 h 5359243"/>
              <a:gd name="connsiteX15544" fmla="*/ 6261553 w 8191242"/>
              <a:gd name="connsiteY15544" fmla="*/ 2436889 h 5359243"/>
              <a:gd name="connsiteX15545" fmla="*/ 6239014 w 8191242"/>
              <a:gd name="connsiteY15545" fmla="*/ 2435222 h 5359243"/>
              <a:gd name="connsiteX15546" fmla="*/ 6236928 w 8191242"/>
              <a:gd name="connsiteY15546" fmla="*/ 2436214 h 5359243"/>
              <a:gd name="connsiteX15547" fmla="*/ 6246307 w 8191242"/>
              <a:gd name="connsiteY15547" fmla="*/ 2474533 h 5359243"/>
              <a:gd name="connsiteX15548" fmla="*/ 6239304 w 8191242"/>
              <a:gd name="connsiteY15548" fmla="*/ 2470446 h 5359243"/>
              <a:gd name="connsiteX15549" fmla="*/ 6239304 w 8191242"/>
              <a:gd name="connsiteY15549" fmla="*/ 2478622 h 5359243"/>
              <a:gd name="connsiteX15550" fmla="*/ 6231301 w 8191242"/>
              <a:gd name="connsiteY15550" fmla="*/ 2445921 h 5359243"/>
              <a:gd name="connsiteX15551" fmla="*/ 6224740 w 8191242"/>
              <a:gd name="connsiteY15551" fmla="*/ 2442012 h 5359243"/>
              <a:gd name="connsiteX15552" fmla="*/ 6217817 w 8191242"/>
              <a:gd name="connsiteY15552" fmla="*/ 2445305 h 5359243"/>
              <a:gd name="connsiteX15553" fmla="*/ 6213907 w 8191242"/>
              <a:gd name="connsiteY15553" fmla="*/ 2438310 h 5359243"/>
              <a:gd name="connsiteX15554" fmla="*/ 6207291 w 8191242"/>
              <a:gd name="connsiteY15554" fmla="*/ 2437747 h 5359243"/>
              <a:gd name="connsiteX15555" fmla="*/ 6231301 w 8191242"/>
              <a:gd name="connsiteY15555" fmla="*/ 2486796 h 5359243"/>
              <a:gd name="connsiteX15556" fmla="*/ 6215294 w 8191242"/>
              <a:gd name="connsiteY15556" fmla="*/ 2503147 h 5359243"/>
              <a:gd name="connsiteX15557" fmla="*/ 6231301 w 8191242"/>
              <a:gd name="connsiteY15557" fmla="*/ 2494972 h 5359243"/>
              <a:gd name="connsiteX15558" fmla="*/ 6231301 w 8191242"/>
              <a:gd name="connsiteY15558" fmla="*/ 2527671 h 5359243"/>
              <a:gd name="connsiteX15559" fmla="*/ 6199290 w 8191242"/>
              <a:gd name="connsiteY15559" fmla="*/ 2503147 h 5359243"/>
              <a:gd name="connsiteX15560" fmla="*/ 6223297 w 8191242"/>
              <a:gd name="connsiteY15560" fmla="*/ 2478622 h 5359243"/>
              <a:gd name="connsiteX15561" fmla="*/ 6215294 w 8191242"/>
              <a:gd name="connsiteY15561" fmla="*/ 2486796 h 5359243"/>
              <a:gd name="connsiteX15562" fmla="*/ 6207291 w 8191242"/>
              <a:gd name="connsiteY15562" fmla="*/ 2470447 h 5359243"/>
              <a:gd name="connsiteX15563" fmla="*/ 6204509 w 8191242"/>
              <a:gd name="connsiteY15563" fmla="*/ 2464762 h 5359243"/>
              <a:gd name="connsiteX15564" fmla="*/ 6196432 w 8191242"/>
              <a:gd name="connsiteY15564" fmla="*/ 2465936 h 5359243"/>
              <a:gd name="connsiteX15565" fmla="*/ 6194787 w 8191242"/>
              <a:gd name="connsiteY15565" fmla="*/ 2472746 h 5359243"/>
              <a:gd name="connsiteX15566" fmla="*/ 6199290 w 8191242"/>
              <a:gd name="connsiteY15566" fmla="*/ 2499059 h 5359243"/>
              <a:gd name="connsiteX15567" fmla="*/ 6199290 w 8191242"/>
              <a:gd name="connsiteY15567" fmla="*/ 2503147 h 5359243"/>
              <a:gd name="connsiteX15568" fmla="*/ 6199290 w 8191242"/>
              <a:gd name="connsiteY15568" fmla="*/ 2527671 h 5359243"/>
              <a:gd name="connsiteX15569" fmla="*/ 6192287 w 8191242"/>
              <a:gd name="connsiteY15569" fmla="*/ 2521541 h 5359243"/>
              <a:gd name="connsiteX15570" fmla="*/ 6191287 w 8191242"/>
              <a:gd name="connsiteY15570" fmla="*/ 2527671 h 5359243"/>
              <a:gd name="connsiteX15571" fmla="*/ 6191287 w 8191242"/>
              <a:gd name="connsiteY15571" fmla="*/ 2494972 h 5359243"/>
              <a:gd name="connsiteX15572" fmla="*/ 6179281 w 8191242"/>
              <a:gd name="connsiteY15572" fmla="*/ 2487819 h 5359243"/>
              <a:gd name="connsiteX15573" fmla="*/ 6170753 w 8191242"/>
              <a:gd name="connsiteY15573" fmla="*/ 2469668 h 5359243"/>
              <a:gd name="connsiteX15574" fmla="*/ 6162847 w 8191242"/>
              <a:gd name="connsiteY15574" fmla="*/ 2470817 h 5359243"/>
              <a:gd name="connsiteX15575" fmla="*/ 6158273 w 8191242"/>
              <a:gd name="connsiteY15575" fmla="*/ 2479643 h 5359243"/>
              <a:gd name="connsiteX15576" fmla="*/ 6167277 w 8191242"/>
              <a:gd name="connsiteY15576" fmla="*/ 2503147 h 5359243"/>
              <a:gd name="connsiteX15577" fmla="*/ 6146043 w 8191242"/>
              <a:gd name="connsiteY15577" fmla="*/ 2473915 h 5359243"/>
              <a:gd name="connsiteX15578" fmla="*/ 6133507 w 8191242"/>
              <a:gd name="connsiteY15578" fmla="*/ 2476250 h 5359243"/>
              <a:gd name="connsiteX15579" fmla="*/ 6133720 w 8191242"/>
              <a:gd name="connsiteY15579" fmla="*/ 2476641 h 5359243"/>
              <a:gd name="connsiteX15580" fmla="*/ 6133248 w 8191242"/>
              <a:gd name="connsiteY15580" fmla="*/ 2476299 h 5359243"/>
              <a:gd name="connsiteX15581" fmla="*/ 6119532 w 8191242"/>
              <a:gd name="connsiteY15581" fmla="*/ 2478855 h 5359243"/>
              <a:gd name="connsiteX15582" fmla="*/ 6115463 w 8191242"/>
              <a:gd name="connsiteY15582" fmla="*/ 2479284 h 5359243"/>
              <a:gd name="connsiteX15583" fmla="*/ 6117591 w 8191242"/>
              <a:gd name="connsiteY15583" fmla="*/ 2492743 h 5359243"/>
              <a:gd name="connsiteX15584" fmla="*/ 6109527 w 8191242"/>
              <a:gd name="connsiteY15584" fmla="*/ 2516899 h 5359243"/>
              <a:gd name="connsiteX15585" fmla="*/ 6085334 w 8191242"/>
              <a:gd name="connsiteY15585" fmla="*/ 2508848 h 5359243"/>
              <a:gd name="connsiteX15586" fmla="*/ 6093398 w 8191242"/>
              <a:gd name="connsiteY15586" fmla="*/ 2533004 h 5359243"/>
              <a:gd name="connsiteX15587" fmla="*/ 6105494 w 8191242"/>
              <a:gd name="connsiteY15587" fmla="*/ 2546088 h 5359243"/>
              <a:gd name="connsiteX15588" fmla="*/ 6115059 w 8191242"/>
              <a:gd name="connsiteY15588" fmla="*/ 2542109 h 5359243"/>
              <a:gd name="connsiteX15589" fmla="*/ 6111773 w 8191242"/>
              <a:gd name="connsiteY15589" fmla="*/ 2534987 h 5359243"/>
              <a:gd name="connsiteX15590" fmla="*/ 6128109 w 8191242"/>
              <a:gd name="connsiteY15590" fmla="*/ 2516107 h 5359243"/>
              <a:gd name="connsiteX15591" fmla="*/ 6135008 w 8191242"/>
              <a:gd name="connsiteY15591" fmla="*/ 2526595 h 5359243"/>
              <a:gd name="connsiteX15592" fmla="*/ 6133070 w 8191242"/>
              <a:gd name="connsiteY15592" fmla="*/ 2542327 h 5359243"/>
              <a:gd name="connsiteX15593" fmla="*/ 6120647 w 8191242"/>
              <a:gd name="connsiteY15593" fmla="*/ 2550979 h 5359243"/>
              <a:gd name="connsiteX15594" fmla="*/ 6129687 w 8191242"/>
              <a:gd name="connsiteY15594" fmla="*/ 2580309 h 5359243"/>
              <a:gd name="connsiteX15595" fmla="*/ 6117591 w 8191242"/>
              <a:gd name="connsiteY15595" fmla="*/ 2589368 h 5359243"/>
              <a:gd name="connsiteX15596" fmla="*/ 6117591 w 8191242"/>
              <a:gd name="connsiteY15596" fmla="*/ 2557160 h 5359243"/>
              <a:gd name="connsiteX15597" fmla="*/ 6093398 w 8191242"/>
              <a:gd name="connsiteY15597" fmla="*/ 2557160 h 5359243"/>
              <a:gd name="connsiteX15598" fmla="*/ 6093398 w 8191242"/>
              <a:gd name="connsiteY15598" fmla="*/ 2581317 h 5359243"/>
              <a:gd name="connsiteX15599" fmla="*/ 6117591 w 8191242"/>
              <a:gd name="connsiteY15599" fmla="*/ 2589368 h 5359243"/>
              <a:gd name="connsiteX15600" fmla="*/ 6085334 w 8191242"/>
              <a:gd name="connsiteY15600" fmla="*/ 2605473 h 5359243"/>
              <a:gd name="connsiteX15601" fmla="*/ 6085334 w 8191242"/>
              <a:gd name="connsiteY15601" fmla="*/ 2613524 h 5359243"/>
              <a:gd name="connsiteX15602" fmla="*/ 6099445 w 8191242"/>
              <a:gd name="connsiteY15602" fmla="*/ 2625602 h 5359243"/>
              <a:gd name="connsiteX15603" fmla="*/ 6102840 w 8191242"/>
              <a:gd name="connsiteY15603" fmla="*/ 2626873 h 5359243"/>
              <a:gd name="connsiteX15604" fmla="*/ 6103477 w 8191242"/>
              <a:gd name="connsiteY15604" fmla="*/ 2632646 h 5359243"/>
              <a:gd name="connsiteX15605" fmla="*/ 6117591 w 8191242"/>
              <a:gd name="connsiteY15605" fmla="*/ 2669887 h 5359243"/>
              <a:gd name="connsiteX15606" fmla="*/ 6125655 w 8191242"/>
              <a:gd name="connsiteY15606" fmla="*/ 2613524 h 5359243"/>
              <a:gd name="connsiteX15607" fmla="*/ 6125655 w 8191242"/>
              <a:gd name="connsiteY15607" fmla="*/ 2661835 h 5359243"/>
              <a:gd name="connsiteX15608" fmla="*/ 6141784 w 8191242"/>
              <a:gd name="connsiteY15608" fmla="*/ 2669887 h 5359243"/>
              <a:gd name="connsiteX15609" fmla="*/ 6125655 w 8191242"/>
              <a:gd name="connsiteY15609" fmla="*/ 2605473 h 5359243"/>
              <a:gd name="connsiteX15610" fmla="*/ 6141784 w 8191242"/>
              <a:gd name="connsiteY15610" fmla="*/ 2621574 h 5359243"/>
              <a:gd name="connsiteX15611" fmla="*/ 6157912 w 8191242"/>
              <a:gd name="connsiteY15611" fmla="*/ 2597420 h 5359243"/>
              <a:gd name="connsiteX15612" fmla="*/ 6152268 w 8191242"/>
              <a:gd name="connsiteY15612" fmla="*/ 2574874 h 5359243"/>
              <a:gd name="connsiteX15613" fmla="*/ 6157912 w 8191242"/>
              <a:gd name="connsiteY15613" fmla="*/ 2581317 h 5359243"/>
              <a:gd name="connsiteX15614" fmla="*/ 6141784 w 8191242"/>
              <a:gd name="connsiteY15614" fmla="*/ 2524952 h 5359243"/>
              <a:gd name="connsiteX15615" fmla="*/ 6165977 w 8191242"/>
              <a:gd name="connsiteY15615" fmla="*/ 2508848 h 5359243"/>
              <a:gd name="connsiteX15616" fmla="*/ 6174041 w 8191242"/>
              <a:gd name="connsiteY15616" fmla="*/ 2533004 h 5359243"/>
              <a:gd name="connsiteX15617" fmla="*/ 6165977 w 8191242"/>
              <a:gd name="connsiteY15617" fmla="*/ 2565212 h 5359243"/>
              <a:gd name="connsiteX15618" fmla="*/ 6182105 w 8191242"/>
              <a:gd name="connsiteY15618" fmla="*/ 2605473 h 5359243"/>
              <a:gd name="connsiteX15619" fmla="*/ 6206296 w 8191242"/>
              <a:gd name="connsiteY15619" fmla="*/ 2597420 h 5359243"/>
              <a:gd name="connsiteX15620" fmla="*/ 6190170 w 8191242"/>
              <a:gd name="connsiteY15620" fmla="*/ 2549108 h 5359243"/>
              <a:gd name="connsiteX15621" fmla="*/ 6206296 w 8191242"/>
              <a:gd name="connsiteY15621" fmla="*/ 2541055 h 5359243"/>
              <a:gd name="connsiteX15622" fmla="*/ 6222424 w 8191242"/>
              <a:gd name="connsiteY15622" fmla="*/ 2565212 h 5359243"/>
              <a:gd name="connsiteX15623" fmla="*/ 6214360 w 8191242"/>
              <a:gd name="connsiteY15623" fmla="*/ 2613524 h 5359243"/>
              <a:gd name="connsiteX15624" fmla="*/ 6230488 w 8191242"/>
              <a:gd name="connsiteY15624" fmla="*/ 2549108 h 5359243"/>
              <a:gd name="connsiteX15625" fmla="*/ 6238553 w 8191242"/>
              <a:gd name="connsiteY15625" fmla="*/ 2597420 h 5359243"/>
              <a:gd name="connsiteX15626" fmla="*/ 6262746 w 8191242"/>
              <a:gd name="connsiteY15626" fmla="*/ 2621574 h 5359243"/>
              <a:gd name="connsiteX15627" fmla="*/ 6270810 w 8191242"/>
              <a:gd name="connsiteY15627" fmla="*/ 2605473 h 5359243"/>
              <a:gd name="connsiteX15628" fmla="*/ 6295003 w 8191242"/>
              <a:gd name="connsiteY15628" fmla="*/ 2621574 h 5359243"/>
              <a:gd name="connsiteX15629" fmla="*/ 6295379 w 8191242"/>
              <a:gd name="connsiteY15629" fmla="*/ 2614459 h 5359243"/>
              <a:gd name="connsiteX15630" fmla="*/ 6311131 w 8191242"/>
              <a:gd name="connsiteY15630" fmla="*/ 2653783 h 5359243"/>
              <a:gd name="connsiteX15631" fmla="*/ 6335324 w 8191242"/>
              <a:gd name="connsiteY15631" fmla="*/ 2669887 h 5359243"/>
              <a:gd name="connsiteX15632" fmla="*/ 6311131 w 8191242"/>
              <a:gd name="connsiteY15632" fmla="*/ 2645731 h 5359243"/>
              <a:gd name="connsiteX15633" fmla="*/ 6311131 w 8191242"/>
              <a:gd name="connsiteY15633" fmla="*/ 2613524 h 5359243"/>
              <a:gd name="connsiteX15634" fmla="*/ 6351451 w 8191242"/>
              <a:gd name="connsiteY15634" fmla="*/ 2621574 h 5359243"/>
              <a:gd name="connsiteX15635" fmla="*/ 6351451 w 8191242"/>
              <a:gd name="connsiteY15635" fmla="*/ 2613524 h 5359243"/>
              <a:gd name="connsiteX15636" fmla="*/ 6311131 w 8191242"/>
              <a:gd name="connsiteY15636" fmla="*/ 2605473 h 5359243"/>
              <a:gd name="connsiteX15637" fmla="*/ 6311131 w 8191242"/>
              <a:gd name="connsiteY15637" fmla="*/ 2573264 h 5359243"/>
              <a:gd name="connsiteX15638" fmla="*/ 6327260 w 8191242"/>
              <a:gd name="connsiteY15638" fmla="*/ 2565212 h 5359243"/>
              <a:gd name="connsiteX15639" fmla="*/ 6311131 w 8191242"/>
              <a:gd name="connsiteY15639" fmla="*/ 2533004 h 5359243"/>
              <a:gd name="connsiteX15640" fmla="*/ 6327260 w 8191242"/>
              <a:gd name="connsiteY15640" fmla="*/ 2541055 h 5359243"/>
              <a:gd name="connsiteX15641" fmla="*/ 6335324 w 8191242"/>
              <a:gd name="connsiteY15641" fmla="*/ 2597420 h 5359243"/>
              <a:gd name="connsiteX15642" fmla="*/ 6351451 w 8191242"/>
              <a:gd name="connsiteY15642" fmla="*/ 2589368 h 5359243"/>
              <a:gd name="connsiteX15643" fmla="*/ 6351451 w 8191242"/>
              <a:gd name="connsiteY15643" fmla="*/ 2533004 h 5359243"/>
              <a:gd name="connsiteX15644" fmla="*/ 6359515 w 8191242"/>
              <a:gd name="connsiteY15644" fmla="*/ 2573264 h 5359243"/>
              <a:gd name="connsiteX15645" fmla="*/ 6375644 w 8191242"/>
              <a:gd name="connsiteY15645" fmla="*/ 2516899 h 5359243"/>
              <a:gd name="connsiteX15646" fmla="*/ 6399837 w 8191242"/>
              <a:gd name="connsiteY15646" fmla="*/ 2541055 h 5359243"/>
              <a:gd name="connsiteX15647" fmla="*/ 6391773 w 8191242"/>
              <a:gd name="connsiteY15647" fmla="*/ 2524952 h 5359243"/>
              <a:gd name="connsiteX15648" fmla="*/ 6407901 w 8191242"/>
              <a:gd name="connsiteY15648" fmla="*/ 2492743 h 5359243"/>
              <a:gd name="connsiteX15649" fmla="*/ 6415966 w 8191242"/>
              <a:gd name="connsiteY15649" fmla="*/ 2508848 h 5359243"/>
              <a:gd name="connsiteX15650" fmla="*/ 6407901 w 8191242"/>
              <a:gd name="connsiteY15650" fmla="*/ 2541055 h 5359243"/>
              <a:gd name="connsiteX15651" fmla="*/ 6440159 w 8191242"/>
              <a:gd name="connsiteY15651" fmla="*/ 2492743 h 5359243"/>
              <a:gd name="connsiteX15652" fmla="*/ 6464351 w 8191242"/>
              <a:gd name="connsiteY15652" fmla="*/ 2524952 h 5359243"/>
              <a:gd name="connsiteX15653" fmla="*/ 6472416 w 8191242"/>
              <a:gd name="connsiteY15653" fmla="*/ 2565212 h 5359243"/>
              <a:gd name="connsiteX15654" fmla="*/ 6480480 w 8191242"/>
              <a:gd name="connsiteY15654" fmla="*/ 2549108 h 5359243"/>
              <a:gd name="connsiteX15655" fmla="*/ 6472416 w 8191242"/>
              <a:gd name="connsiteY15655" fmla="*/ 2476641 h 5359243"/>
              <a:gd name="connsiteX15656" fmla="*/ 6480480 w 8191242"/>
              <a:gd name="connsiteY15656" fmla="*/ 2524952 h 5359243"/>
              <a:gd name="connsiteX15657" fmla="*/ 6488544 w 8191242"/>
              <a:gd name="connsiteY15657" fmla="*/ 2476641 h 5359243"/>
              <a:gd name="connsiteX15658" fmla="*/ 6496609 w 8191242"/>
              <a:gd name="connsiteY15658" fmla="*/ 2460537 h 5359243"/>
              <a:gd name="connsiteX15659" fmla="*/ 6512737 w 8191242"/>
              <a:gd name="connsiteY15659" fmla="*/ 2468589 h 5359243"/>
              <a:gd name="connsiteX15660" fmla="*/ 6512737 w 8191242"/>
              <a:gd name="connsiteY15660" fmla="*/ 2500795 h 5359243"/>
              <a:gd name="connsiteX15661" fmla="*/ 6553056 w 8191242"/>
              <a:gd name="connsiteY15661" fmla="*/ 2524952 h 5359243"/>
              <a:gd name="connsiteX15662" fmla="*/ 6536927 w 8191242"/>
              <a:gd name="connsiteY15662" fmla="*/ 2484691 h 5359243"/>
              <a:gd name="connsiteX15663" fmla="*/ 6569185 w 8191242"/>
              <a:gd name="connsiteY15663" fmla="*/ 2476641 h 5359243"/>
              <a:gd name="connsiteX15664" fmla="*/ 6577249 w 8191242"/>
              <a:gd name="connsiteY15664" fmla="*/ 2460537 h 5359243"/>
              <a:gd name="connsiteX15665" fmla="*/ 6609506 w 8191242"/>
              <a:gd name="connsiteY15665" fmla="*/ 2468589 h 5359243"/>
              <a:gd name="connsiteX15666" fmla="*/ 6641763 w 8191242"/>
              <a:gd name="connsiteY15666" fmla="*/ 2541055 h 5359243"/>
              <a:gd name="connsiteX15667" fmla="*/ 6634648 w 8191242"/>
              <a:gd name="connsiteY15667" fmla="*/ 2542003 h 5359243"/>
              <a:gd name="connsiteX15668" fmla="*/ 6633699 w 8191242"/>
              <a:gd name="connsiteY15668" fmla="*/ 2541055 h 5359243"/>
              <a:gd name="connsiteX15669" fmla="*/ 6633370 w 8191242"/>
              <a:gd name="connsiteY15669" fmla="*/ 2542173 h 5359243"/>
              <a:gd name="connsiteX15670" fmla="*/ 6626642 w 8191242"/>
              <a:gd name="connsiteY15670" fmla="*/ 2543069 h 5359243"/>
              <a:gd name="connsiteX15671" fmla="*/ 6617570 w 8191242"/>
              <a:gd name="connsiteY15671" fmla="*/ 2557160 h 5359243"/>
              <a:gd name="connsiteX15672" fmla="*/ 6628660 w 8191242"/>
              <a:gd name="connsiteY15672" fmla="*/ 2558168 h 5359243"/>
              <a:gd name="connsiteX15673" fmla="*/ 6633370 w 8191242"/>
              <a:gd name="connsiteY15673" fmla="*/ 2542173 h 5359243"/>
              <a:gd name="connsiteX15674" fmla="*/ 6634648 w 8191242"/>
              <a:gd name="connsiteY15674" fmla="*/ 2542003 h 5359243"/>
              <a:gd name="connsiteX15675" fmla="*/ 6641763 w 8191242"/>
              <a:gd name="connsiteY15675" fmla="*/ 2549108 h 5359243"/>
              <a:gd name="connsiteX15676" fmla="*/ 6641763 w 8191242"/>
              <a:gd name="connsiteY15676" fmla="*/ 2541055 h 5359243"/>
              <a:gd name="connsiteX15677" fmla="*/ 6641763 w 8191242"/>
              <a:gd name="connsiteY15677" fmla="*/ 2533004 h 5359243"/>
              <a:gd name="connsiteX15678" fmla="*/ 6649828 w 8191242"/>
              <a:gd name="connsiteY15678" fmla="*/ 2541055 h 5359243"/>
              <a:gd name="connsiteX15679" fmla="*/ 6657892 w 8191242"/>
              <a:gd name="connsiteY15679" fmla="*/ 2484691 h 5359243"/>
              <a:gd name="connsiteX15680" fmla="*/ 6641763 w 8191242"/>
              <a:gd name="connsiteY15680" fmla="*/ 2476641 h 5359243"/>
              <a:gd name="connsiteX15681" fmla="*/ 6637732 w 8191242"/>
              <a:gd name="connsiteY15681" fmla="*/ 2464562 h 5359243"/>
              <a:gd name="connsiteX15682" fmla="*/ 6635483 w 8191242"/>
              <a:gd name="connsiteY15682" fmla="*/ 2457824 h 5359243"/>
              <a:gd name="connsiteX15683" fmla="*/ 6636480 w 8191242"/>
              <a:gd name="connsiteY15683" fmla="*/ 2480544 h 5359243"/>
              <a:gd name="connsiteX15684" fmla="*/ 6650032 w 8191242"/>
              <a:gd name="connsiteY15684" fmla="*/ 2524662 h 5359243"/>
              <a:gd name="connsiteX15685" fmla="*/ 6634543 w 8191242"/>
              <a:gd name="connsiteY15685" fmla="*/ 2508618 h 5359243"/>
              <a:gd name="connsiteX15686" fmla="*/ 6623893 w 8191242"/>
              <a:gd name="connsiteY15686" fmla="*/ 2470516 h 5359243"/>
              <a:gd name="connsiteX15687" fmla="*/ 6619868 w 8191242"/>
              <a:gd name="connsiteY15687" fmla="*/ 2428826 h 5359243"/>
              <a:gd name="connsiteX15688" fmla="*/ 6634543 w 8191242"/>
              <a:gd name="connsiteY15688" fmla="*/ 2436425 h 5359243"/>
              <a:gd name="connsiteX15689" fmla="*/ 6635272 w 8191242"/>
              <a:gd name="connsiteY15689" fmla="*/ 2453007 h 5359243"/>
              <a:gd name="connsiteX15690" fmla="*/ 6648820 w 8191242"/>
              <a:gd name="connsiteY15690" fmla="*/ 2457517 h 5359243"/>
              <a:gd name="connsiteX15691" fmla="*/ 6657892 w 8191242"/>
              <a:gd name="connsiteY15691" fmla="*/ 2444433 h 5359243"/>
              <a:gd name="connsiteX15692" fmla="*/ 6657892 w 8191242"/>
              <a:gd name="connsiteY15692" fmla="*/ 2516899 h 5359243"/>
              <a:gd name="connsiteX15693" fmla="*/ 6674021 w 8191242"/>
              <a:gd name="connsiteY15693" fmla="*/ 2533004 h 5359243"/>
              <a:gd name="connsiteX15694" fmla="*/ 6682085 w 8191242"/>
              <a:gd name="connsiteY15694" fmla="*/ 2484691 h 5359243"/>
              <a:gd name="connsiteX15695" fmla="*/ 6682085 w 8191242"/>
              <a:gd name="connsiteY15695" fmla="*/ 2492743 h 5359243"/>
              <a:gd name="connsiteX15696" fmla="*/ 6690149 w 8191242"/>
              <a:gd name="connsiteY15696" fmla="*/ 2476641 h 5359243"/>
              <a:gd name="connsiteX15697" fmla="*/ 6706278 w 8191242"/>
              <a:gd name="connsiteY15697" fmla="*/ 2476641 h 5359243"/>
              <a:gd name="connsiteX15698" fmla="*/ 6698213 w 8191242"/>
              <a:gd name="connsiteY15698" fmla="*/ 2444433 h 5359243"/>
              <a:gd name="connsiteX15699" fmla="*/ 6738532 w 8191242"/>
              <a:gd name="connsiteY15699" fmla="*/ 2484691 h 5359243"/>
              <a:gd name="connsiteX15700" fmla="*/ 6730468 w 8191242"/>
              <a:gd name="connsiteY15700" fmla="*/ 2444433 h 5359243"/>
              <a:gd name="connsiteX15701" fmla="*/ 6746597 w 8191242"/>
              <a:gd name="connsiteY15701" fmla="*/ 2460537 h 5359243"/>
              <a:gd name="connsiteX15702" fmla="*/ 6754661 w 8191242"/>
              <a:gd name="connsiteY15702" fmla="*/ 2452485 h 5359243"/>
              <a:gd name="connsiteX15703" fmla="*/ 6770790 w 8191242"/>
              <a:gd name="connsiteY15703" fmla="*/ 2472614 h 5359243"/>
              <a:gd name="connsiteX15704" fmla="*/ 6784084 w 8191242"/>
              <a:gd name="connsiteY15704" fmla="*/ 2489204 h 5359243"/>
              <a:gd name="connsiteX15705" fmla="*/ 6780940 w 8191242"/>
              <a:gd name="connsiteY15705" fmla="*/ 2490506 h 5359243"/>
              <a:gd name="connsiteX15706" fmla="*/ 6770790 w 8191242"/>
              <a:gd name="connsiteY15706" fmla="*/ 2486706 h 5359243"/>
              <a:gd name="connsiteX15707" fmla="*/ 6754661 w 8191242"/>
              <a:gd name="connsiteY15707" fmla="*/ 2492743 h 5359243"/>
              <a:gd name="connsiteX15708" fmla="*/ 6753751 w 8191242"/>
              <a:gd name="connsiteY15708" fmla="*/ 2476392 h 5359243"/>
              <a:gd name="connsiteX15709" fmla="*/ 6754283 w 8191242"/>
              <a:gd name="connsiteY15709" fmla="*/ 2475760 h 5359243"/>
              <a:gd name="connsiteX15710" fmla="*/ 6753685 w 8191242"/>
              <a:gd name="connsiteY15710" fmla="*/ 2475202 h 5359243"/>
              <a:gd name="connsiteX15711" fmla="*/ 6753653 w 8191242"/>
              <a:gd name="connsiteY15711" fmla="*/ 2474628 h 5359243"/>
              <a:gd name="connsiteX15712" fmla="*/ 6746597 w 8191242"/>
              <a:gd name="connsiteY15712" fmla="*/ 2468589 h 5359243"/>
              <a:gd name="connsiteX15713" fmla="*/ 6753685 w 8191242"/>
              <a:gd name="connsiteY15713" fmla="*/ 2475202 h 5359243"/>
              <a:gd name="connsiteX15714" fmla="*/ 6753751 w 8191242"/>
              <a:gd name="connsiteY15714" fmla="*/ 2476392 h 5359243"/>
              <a:gd name="connsiteX15715" fmla="*/ 6747605 w 8191242"/>
              <a:gd name="connsiteY15715" fmla="*/ 2483686 h 5359243"/>
              <a:gd name="connsiteX15716" fmla="*/ 6730468 w 8191242"/>
              <a:gd name="connsiteY15716" fmla="*/ 2492743 h 5359243"/>
              <a:gd name="connsiteX15717" fmla="*/ 6730468 w 8191242"/>
              <a:gd name="connsiteY15717" fmla="*/ 2500795 h 5359243"/>
              <a:gd name="connsiteX15718" fmla="*/ 6753654 w 8191242"/>
              <a:gd name="connsiteY15718" fmla="*/ 2501803 h 5359243"/>
              <a:gd name="connsiteX15719" fmla="*/ 6780940 w 8191242"/>
              <a:gd name="connsiteY15719" fmla="*/ 2490506 h 5359243"/>
              <a:gd name="connsiteX15720" fmla="*/ 6786919 w 8191242"/>
              <a:gd name="connsiteY15720" fmla="*/ 2492743 h 5359243"/>
              <a:gd name="connsiteX15721" fmla="*/ 6784084 w 8191242"/>
              <a:gd name="connsiteY15721" fmla="*/ 2489204 h 5359243"/>
              <a:gd name="connsiteX15722" fmla="*/ 6794983 w 8191242"/>
              <a:gd name="connsiteY15722" fmla="*/ 2484691 h 5359243"/>
              <a:gd name="connsiteX15723" fmla="*/ 6762725 w 8191242"/>
              <a:gd name="connsiteY15723" fmla="*/ 2436380 h 5359243"/>
              <a:gd name="connsiteX15724" fmla="*/ 6746597 w 8191242"/>
              <a:gd name="connsiteY15724" fmla="*/ 2444433 h 5359243"/>
              <a:gd name="connsiteX15725" fmla="*/ 6762725 w 8191242"/>
              <a:gd name="connsiteY15725" fmla="*/ 2396120 h 5359243"/>
              <a:gd name="connsiteX15726" fmla="*/ 6746597 w 8191242"/>
              <a:gd name="connsiteY15726" fmla="*/ 2404173 h 5359243"/>
              <a:gd name="connsiteX15727" fmla="*/ 6730468 w 8191242"/>
              <a:gd name="connsiteY15727" fmla="*/ 2388069 h 5359243"/>
              <a:gd name="connsiteX15728" fmla="*/ 6762725 w 8191242"/>
              <a:gd name="connsiteY15728" fmla="*/ 2363912 h 5359243"/>
              <a:gd name="connsiteX15729" fmla="*/ 6786919 w 8191242"/>
              <a:gd name="connsiteY15729" fmla="*/ 2388069 h 5359243"/>
              <a:gd name="connsiteX15730" fmla="*/ 6770790 w 8191242"/>
              <a:gd name="connsiteY15730" fmla="*/ 2396120 h 5359243"/>
              <a:gd name="connsiteX15731" fmla="*/ 6803048 w 8191242"/>
              <a:gd name="connsiteY15731" fmla="*/ 2500795 h 5359243"/>
              <a:gd name="connsiteX15732" fmla="*/ 6819176 w 8191242"/>
              <a:gd name="connsiteY15732" fmla="*/ 2492743 h 5359243"/>
              <a:gd name="connsiteX15733" fmla="*/ 6803048 w 8191242"/>
              <a:gd name="connsiteY15733" fmla="*/ 2484691 h 5359243"/>
              <a:gd name="connsiteX15734" fmla="*/ 6827240 w 8191242"/>
              <a:gd name="connsiteY15734" fmla="*/ 2492743 h 5359243"/>
              <a:gd name="connsiteX15735" fmla="*/ 6811112 w 8191242"/>
              <a:gd name="connsiteY15735" fmla="*/ 2412224 h 5359243"/>
              <a:gd name="connsiteX15736" fmla="*/ 6803048 w 8191242"/>
              <a:gd name="connsiteY15736" fmla="*/ 2412224 h 5359243"/>
              <a:gd name="connsiteX15737" fmla="*/ 6794983 w 8191242"/>
              <a:gd name="connsiteY15737" fmla="*/ 2388069 h 5359243"/>
              <a:gd name="connsiteX15738" fmla="*/ 6819176 w 8191242"/>
              <a:gd name="connsiteY15738" fmla="*/ 2404173 h 5359243"/>
              <a:gd name="connsiteX15739" fmla="*/ 6811112 w 8191242"/>
              <a:gd name="connsiteY15739" fmla="*/ 2380016 h 5359243"/>
              <a:gd name="connsiteX15740" fmla="*/ 6843369 w 8191242"/>
              <a:gd name="connsiteY15740" fmla="*/ 2380016 h 5359243"/>
              <a:gd name="connsiteX15741" fmla="*/ 6835305 w 8191242"/>
              <a:gd name="connsiteY15741" fmla="*/ 2380016 h 5359243"/>
              <a:gd name="connsiteX15742" fmla="*/ 6851433 w 8191242"/>
              <a:gd name="connsiteY15742" fmla="*/ 2388069 h 5359243"/>
              <a:gd name="connsiteX15743" fmla="*/ 6859498 w 8191242"/>
              <a:gd name="connsiteY15743" fmla="*/ 2380016 h 5359243"/>
              <a:gd name="connsiteX15744" fmla="*/ 6851433 w 8191242"/>
              <a:gd name="connsiteY15744" fmla="*/ 2363912 h 5359243"/>
              <a:gd name="connsiteX15745" fmla="*/ 6867562 w 8191242"/>
              <a:gd name="connsiteY15745" fmla="*/ 2380016 h 5359243"/>
              <a:gd name="connsiteX15746" fmla="*/ 6859498 w 8191242"/>
              <a:gd name="connsiteY15746" fmla="*/ 2347810 h 5359243"/>
              <a:gd name="connsiteX15747" fmla="*/ 6867562 w 8191242"/>
              <a:gd name="connsiteY15747" fmla="*/ 2363912 h 5359243"/>
              <a:gd name="connsiteX15748" fmla="*/ 6875626 w 8191242"/>
              <a:gd name="connsiteY15748" fmla="*/ 2339758 h 5359243"/>
              <a:gd name="connsiteX15749" fmla="*/ 6891752 w 8191242"/>
              <a:gd name="connsiteY15749" fmla="*/ 2355860 h 5359243"/>
              <a:gd name="connsiteX15750" fmla="*/ 6883688 w 8191242"/>
              <a:gd name="connsiteY15750" fmla="*/ 2315601 h 5359243"/>
              <a:gd name="connsiteX15751" fmla="*/ 6891752 w 8191242"/>
              <a:gd name="connsiteY15751" fmla="*/ 2347810 h 5359243"/>
              <a:gd name="connsiteX15752" fmla="*/ 6915945 w 8191242"/>
              <a:gd name="connsiteY15752" fmla="*/ 2355860 h 5359243"/>
              <a:gd name="connsiteX15753" fmla="*/ 6932074 w 8191242"/>
              <a:gd name="connsiteY15753" fmla="*/ 2412224 h 5359243"/>
              <a:gd name="connsiteX15754" fmla="*/ 6940138 w 8191242"/>
              <a:gd name="connsiteY15754" fmla="*/ 2396120 h 5359243"/>
              <a:gd name="connsiteX15755" fmla="*/ 6988524 w 8191242"/>
              <a:gd name="connsiteY15755" fmla="*/ 2460537 h 5359243"/>
              <a:gd name="connsiteX15756" fmla="*/ 6980460 w 8191242"/>
              <a:gd name="connsiteY15756" fmla="*/ 2460537 h 5359243"/>
              <a:gd name="connsiteX15757" fmla="*/ 7004652 w 8191242"/>
              <a:gd name="connsiteY15757" fmla="*/ 2484691 h 5359243"/>
              <a:gd name="connsiteX15758" fmla="*/ 6980460 w 8191242"/>
              <a:gd name="connsiteY15758" fmla="*/ 2428329 h 5359243"/>
              <a:gd name="connsiteX15759" fmla="*/ 7004652 w 8191242"/>
              <a:gd name="connsiteY15759" fmla="*/ 2438393 h 5359243"/>
              <a:gd name="connsiteX15760" fmla="*/ 7014039 w 8191242"/>
              <a:gd name="connsiteY15760" fmla="*/ 2437613 h 5359243"/>
              <a:gd name="connsiteX15761" fmla="*/ 7014039 w 8191242"/>
              <a:gd name="connsiteY15761" fmla="*/ 2422043 h 5359243"/>
              <a:gd name="connsiteX15762" fmla="*/ 7014039 w 8191242"/>
              <a:gd name="connsiteY15762" fmla="*/ 2412603 h 5359243"/>
              <a:gd name="connsiteX15763" fmla="*/ 7006543 w 8191242"/>
              <a:gd name="connsiteY15763" fmla="*/ 2419923 h 5359243"/>
              <a:gd name="connsiteX15764" fmla="*/ 6974066 w 8191242"/>
              <a:gd name="connsiteY15764" fmla="*/ 2396135 h 5359243"/>
              <a:gd name="connsiteX15765" fmla="*/ 6965945 w 8191242"/>
              <a:gd name="connsiteY15765" fmla="*/ 2419923 h 5359243"/>
              <a:gd name="connsiteX15766" fmla="*/ 6957825 w 8191242"/>
              <a:gd name="connsiteY15766" fmla="*/ 2372349 h 5359243"/>
              <a:gd name="connsiteX15767" fmla="*/ 6933469 w 8191242"/>
              <a:gd name="connsiteY15767" fmla="*/ 2388207 h 5359243"/>
              <a:gd name="connsiteX15768" fmla="*/ 6925349 w 8191242"/>
              <a:gd name="connsiteY15768" fmla="*/ 2372349 h 5359243"/>
              <a:gd name="connsiteX15769" fmla="*/ 6917228 w 8191242"/>
              <a:gd name="connsiteY15769" fmla="*/ 2340632 h 5359243"/>
              <a:gd name="connsiteX15770" fmla="*/ 6933469 w 8191242"/>
              <a:gd name="connsiteY15770" fmla="*/ 2372349 h 5359243"/>
              <a:gd name="connsiteX15771" fmla="*/ 6957825 w 8191242"/>
              <a:gd name="connsiteY15771" fmla="*/ 2364419 h 5359243"/>
              <a:gd name="connsiteX15772" fmla="*/ 6933469 w 8191242"/>
              <a:gd name="connsiteY15772" fmla="*/ 2316843 h 5359243"/>
              <a:gd name="connsiteX15773" fmla="*/ 6941587 w 8191242"/>
              <a:gd name="connsiteY15773" fmla="*/ 2332701 h 5359243"/>
              <a:gd name="connsiteX15774" fmla="*/ 6949707 w 8191242"/>
              <a:gd name="connsiteY15774" fmla="*/ 2324774 h 5359243"/>
              <a:gd name="connsiteX15775" fmla="*/ 6982184 w 8191242"/>
              <a:gd name="connsiteY15775" fmla="*/ 2356489 h 5359243"/>
              <a:gd name="connsiteX15776" fmla="*/ 6998425 w 8191242"/>
              <a:gd name="connsiteY15776" fmla="*/ 2348562 h 5359243"/>
              <a:gd name="connsiteX15777" fmla="*/ 6990305 w 8191242"/>
              <a:gd name="connsiteY15777" fmla="*/ 2324774 h 5359243"/>
              <a:gd name="connsiteX15778" fmla="*/ 6990305 w 8191242"/>
              <a:gd name="connsiteY15778" fmla="*/ 2348562 h 5359243"/>
              <a:gd name="connsiteX15779" fmla="*/ 6976096 w 8191242"/>
              <a:gd name="connsiteY15779" fmla="*/ 2331711 h 5359243"/>
              <a:gd name="connsiteX15780" fmla="*/ 6974715 w 8191242"/>
              <a:gd name="connsiteY15780" fmla="*/ 2316209 h 5359243"/>
              <a:gd name="connsiteX15781" fmla="*/ 6990305 w 8191242"/>
              <a:gd name="connsiteY15781" fmla="*/ 2300985 h 5359243"/>
              <a:gd name="connsiteX15782" fmla="*/ 7006543 w 8191242"/>
              <a:gd name="connsiteY15782" fmla="*/ 2348562 h 5359243"/>
              <a:gd name="connsiteX15783" fmla="*/ 7022784 w 8191242"/>
              <a:gd name="connsiteY15783" fmla="*/ 2324774 h 5359243"/>
              <a:gd name="connsiteX15784" fmla="*/ 7039022 w 8191242"/>
              <a:gd name="connsiteY15784" fmla="*/ 2348562 h 5359243"/>
              <a:gd name="connsiteX15785" fmla="*/ 7039022 w 8191242"/>
              <a:gd name="connsiteY15785" fmla="*/ 2316843 h 5359243"/>
              <a:gd name="connsiteX15786" fmla="*/ 7071502 w 8191242"/>
              <a:gd name="connsiteY15786" fmla="*/ 2364419 h 5359243"/>
              <a:gd name="connsiteX15787" fmla="*/ 7073911 w 8191242"/>
              <a:gd name="connsiteY15787" fmla="*/ 2352154 h 5359243"/>
              <a:gd name="connsiteX15788" fmla="*/ 7072960 w 8191242"/>
              <a:gd name="connsiteY15788" fmla="*/ 2346326 h 5359243"/>
              <a:gd name="connsiteX15789" fmla="*/ 7079619 w 8191242"/>
              <a:gd name="connsiteY15789" fmla="*/ 2364419 h 5359243"/>
              <a:gd name="connsiteX15790" fmla="*/ 7071502 w 8191242"/>
              <a:gd name="connsiteY15790" fmla="*/ 2324774 h 5359243"/>
              <a:gd name="connsiteX15791" fmla="*/ 7079619 w 8191242"/>
              <a:gd name="connsiteY15791" fmla="*/ 2316843 h 5359243"/>
              <a:gd name="connsiteX15792" fmla="*/ 7079619 w 8191242"/>
              <a:gd name="connsiteY15792" fmla="*/ 2324774 h 5359243"/>
              <a:gd name="connsiteX15793" fmla="*/ 7087740 w 8191242"/>
              <a:gd name="connsiteY15793" fmla="*/ 2340632 h 5359243"/>
              <a:gd name="connsiteX15794" fmla="*/ 7103978 w 8191242"/>
              <a:gd name="connsiteY15794" fmla="*/ 2348562 h 5359243"/>
              <a:gd name="connsiteX15795" fmla="*/ 7103978 w 8191242"/>
              <a:gd name="connsiteY15795" fmla="*/ 2300985 h 5359243"/>
              <a:gd name="connsiteX15796" fmla="*/ 7136457 w 8191242"/>
              <a:gd name="connsiteY15796" fmla="*/ 2324774 h 5359243"/>
              <a:gd name="connsiteX15797" fmla="*/ 7136457 w 8191242"/>
              <a:gd name="connsiteY15797" fmla="*/ 2340632 h 5359243"/>
              <a:gd name="connsiteX15798" fmla="*/ 7120217 w 8191242"/>
              <a:gd name="connsiteY15798" fmla="*/ 2324774 h 5359243"/>
              <a:gd name="connsiteX15799" fmla="*/ 7120217 w 8191242"/>
              <a:gd name="connsiteY15799" fmla="*/ 2364419 h 5359243"/>
              <a:gd name="connsiteX15800" fmla="*/ 7112098 w 8191242"/>
              <a:gd name="connsiteY15800" fmla="*/ 2340632 h 5359243"/>
              <a:gd name="connsiteX15801" fmla="*/ 7103978 w 8191242"/>
              <a:gd name="connsiteY15801" fmla="*/ 2364419 h 5359243"/>
              <a:gd name="connsiteX15802" fmla="*/ 7095857 w 8191242"/>
              <a:gd name="connsiteY15802" fmla="*/ 2348562 h 5359243"/>
              <a:gd name="connsiteX15803" fmla="*/ 7087740 w 8191242"/>
              <a:gd name="connsiteY15803" fmla="*/ 2380277 h 5359243"/>
              <a:gd name="connsiteX15804" fmla="*/ 7039022 w 8191242"/>
              <a:gd name="connsiteY15804" fmla="*/ 2419923 h 5359243"/>
              <a:gd name="connsiteX15805" fmla="*/ 7030901 w 8191242"/>
              <a:gd name="connsiteY15805" fmla="*/ 2404065 h 5359243"/>
              <a:gd name="connsiteX15806" fmla="*/ 7036586 w 8191242"/>
              <a:gd name="connsiteY15806" fmla="*/ 2400364 h 5359243"/>
              <a:gd name="connsiteX15807" fmla="*/ 7038292 w 8191242"/>
              <a:gd name="connsiteY15807" fmla="*/ 2401633 h 5359243"/>
              <a:gd name="connsiteX15808" fmla="*/ 7063381 w 8191242"/>
              <a:gd name="connsiteY15808" fmla="*/ 2380277 h 5359243"/>
              <a:gd name="connsiteX15809" fmla="*/ 7030901 w 8191242"/>
              <a:gd name="connsiteY15809" fmla="*/ 2356489 h 5359243"/>
              <a:gd name="connsiteX15810" fmla="*/ 6998425 w 8191242"/>
              <a:gd name="connsiteY15810" fmla="*/ 2372349 h 5359243"/>
              <a:gd name="connsiteX15811" fmla="*/ 6998425 w 8191242"/>
              <a:gd name="connsiteY15811" fmla="*/ 2380277 h 5359243"/>
              <a:gd name="connsiteX15812" fmla="*/ 6982184 w 8191242"/>
              <a:gd name="connsiteY15812" fmla="*/ 2364419 h 5359243"/>
              <a:gd name="connsiteX15813" fmla="*/ 6974066 w 8191242"/>
              <a:gd name="connsiteY15813" fmla="*/ 2372349 h 5359243"/>
              <a:gd name="connsiteX15814" fmla="*/ 6990305 w 8191242"/>
              <a:gd name="connsiteY15814" fmla="*/ 2404065 h 5359243"/>
              <a:gd name="connsiteX15815" fmla="*/ 7014663 w 8191242"/>
              <a:gd name="connsiteY15815" fmla="*/ 2404065 h 5359243"/>
              <a:gd name="connsiteX15816" fmla="*/ 7014663 w 8191242"/>
              <a:gd name="connsiteY15816" fmla="*/ 2405667 h 5359243"/>
              <a:gd name="connsiteX15817" fmla="*/ 7029528 w 8191242"/>
              <a:gd name="connsiteY15817" fmla="*/ 2430756 h 5359243"/>
              <a:gd name="connsiteX15818" fmla="*/ 7017912 w 8191242"/>
              <a:gd name="connsiteY15818" fmla="*/ 2437291 h 5359243"/>
              <a:gd name="connsiteX15819" fmla="*/ 7028845 w 8191242"/>
              <a:gd name="connsiteY15819" fmla="*/ 2436380 h 5359243"/>
              <a:gd name="connsiteX15820" fmla="*/ 7028845 w 8191242"/>
              <a:gd name="connsiteY15820" fmla="*/ 2452485 h 5359243"/>
              <a:gd name="connsiteX15821" fmla="*/ 7036907 w 8191242"/>
              <a:gd name="connsiteY15821" fmla="*/ 2460537 h 5359243"/>
              <a:gd name="connsiteX15822" fmla="*/ 7044971 w 8191242"/>
              <a:gd name="connsiteY15822" fmla="*/ 2436380 h 5359243"/>
              <a:gd name="connsiteX15823" fmla="*/ 7069164 w 8191242"/>
              <a:gd name="connsiteY15823" fmla="*/ 2444433 h 5359243"/>
              <a:gd name="connsiteX15824" fmla="*/ 7061100 w 8191242"/>
              <a:gd name="connsiteY15824" fmla="*/ 2404173 h 5359243"/>
              <a:gd name="connsiteX15825" fmla="*/ 7077228 w 8191242"/>
              <a:gd name="connsiteY15825" fmla="*/ 2452485 h 5359243"/>
              <a:gd name="connsiteX15826" fmla="*/ 7109486 w 8191242"/>
              <a:gd name="connsiteY15826" fmla="*/ 2420276 h 5359243"/>
              <a:gd name="connsiteX15827" fmla="*/ 7093357 w 8191242"/>
              <a:gd name="connsiteY15827" fmla="*/ 2436380 h 5359243"/>
              <a:gd name="connsiteX15828" fmla="*/ 7117550 w 8191242"/>
              <a:gd name="connsiteY15828" fmla="*/ 2436380 h 5359243"/>
              <a:gd name="connsiteX15829" fmla="*/ 7109486 w 8191242"/>
              <a:gd name="connsiteY15829" fmla="*/ 2404173 h 5359243"/>
              <a:gd name="connsiteX15830" fmla="*/ 7125614 w 8191242"/>
              <a:gd name="connsiteY15830" fmla="*/ 2436380 h 5359243"/>
              <a:gd name="connsiteX15831" fmla="*/ 7125614 w 8191242"/>
              <a:gd name="connsiteY15831" fmla="*/ 2396120 h 5359243"/>
              <a:gd name="connsiteX15832" fmla="*/ 7157871 w 8191242"/>
              <a:gd name="connsiteY15832" fmla="*/ 2412224 h 5359243"/>
              <a:gd name="connsiteX15833" fmla="*/ 7125614 w 8191242"/>
              <a:gd name="connsiteY15833" fmla="*/ 2371964 h 5359243"/>
              <a:gd name="connsiteX15834" fmla="*/ 7141743 w 8191242"/>
              <a:gd name="connsiteY15834" fmla="*/ 2371964 h 5359243"/>
              <a:gd name="connsiteX15835" fmla="*/ 7165936 w 8191242"/>
              <a:gd name="connsiteY15835" fmla="*/ 2396120 h 5359243"/>
              <a:gd name="connsiteX15836" fmla="*/ 7157871 w 8191242"/>
              <a:gd name="connsiteY15836" fmla="*/ 2380016 h 5359243"/>
              <a:gd name="connsiteX15837" fmla="*/ 7174000 w 8191242"/>
              <a:gd name="connsiteY15837" fmla="*/ 2396120 h 5359243"/>
              <a:gd name="connsiteX15838" fmla="*/ 7206255 w 8191242"/>
              <a:gd name="connsiteY15838" fmla="*/ 2396120 h 5359243"/>
              <a:gd name="connsiteX15839" fmla="*/ 7222383 w 8191242"/>
              <a:gd name="connsiteY15839" fmla="*/ 2363912 h 5359243"/>
              <a:gd name="connsiteX15840" fmla="*/ 7230448 w 8191242"/>
              <a:gd name="connsiteY15840" fmla="*/ 2396120 h 5359243"/>
              <a:gd name="connsiteX15841" fmla="*/ 7246577 w 8191242"/>
              <a:gd name="connsiteY15841" fmla="*/ 2396120 h 5359243"/>
              <a:gd name="connsiteX15842" fmla="*/ 7254640 w 8191242"/>
              <a:gd name="connsiteY15842" fmla="*/ 2444433 h 5359243"/>
              <a:gd name="connsiteX15843" fmla="*/ 7238512 w 8191242"/>
              <a:gd name="connsiteY15843" fmla="*/ 2412224 h 5359243"/>
              <a:gd name="connsiteX15844" fmla="*/ 7238512 w 8191242"/>
              <a:gd name="connsiteY15844" fmla="*/ 2428329 h 5359243"/>
              <a:gd name="connsiteX15845" fmla="*/ 7222383 w 8191242"/>
              <a:gd name="connsiteY15845" fmla="*/ 2396120 h 5359243"/>
              <a:gd name="connsiteX15846" fmla="*/ 7165936 w 8191242"/>
              <a:gd name="connsiteY15846" fmla="*/ 2500795 h 5359243"/>
              <a:gd name="connsiteX15847" fmla="*/ 7157871 w 8191242"/>
              <a:gd name="connsiteY15847" fmla="*/ 2484691 h 5359243"/>
              <a:gd name="connsiteX15848" fmla="*/ 7174000 w 8191242"/>
              <a:gd name="connsiteY15848" fmla="*/ 2468589 h 5359243"/>
              <a:gd name="connsiteX15849" fmla="*/ 7149807 w 8191242"/>
              <a:gd name="connsiteY15849" fmla="*/ 2412224 h 5359243"/>
              <a:gd name="connsiteX15850" fmla="*/ 7141743 w 8191242"/>
              <a:gd name="connsiteY15850" fmla="*/ 2436380 h 5359243"/>
              <a:gd name="connsiteX15851" fmla="*/ 7140735 w 8191242"/>
              <a:gd name="connsiteY15851" fmla="*/ 2449466 h 5359243"/>
              <a:gd name="connsiteX15852" fmla="*/ 7134055 w 8191242"/>
              <a:gd name="connsiteY15852" fmla="*/ 2467570 h 5359243"/>
              <a:gd name="connsiteX15853" fmla="*/ 7134435 w 8191242"/>
              <a:gd name="connsiteY15853" fmla="*/ 2458398 h 5359243"/>
              <a:gd name="connsiteX15854" fmla="*/ 7127632 w 8191242"/>
              <a:gd name="connsiteY15854" fmla="*/ 2451478 h 5359243"/>
              <a:gd name="connsiteX15855" fmla="*/ 7110737 w 8191242"/>
              <a:gd name="connsiteY15855" fmla="*/ 2467409 h 5359243"/>
              <a:gd name="connsiteX15856" fmla="*/ 7109486 w 8191242"/>
              <a:gd name="connsiteY15856" fmla="*/ 2460537 h 5359243"/>
              <a:gd name="connsiteX15857" fmla="*/ 7101421 w 8191242"/>
              <a:gd name="connsiteY15857" fmla="*/ 2476641 h 5359243"/>
              <a:gd name="connsiteX15858" fmla="*/ 7093357 w 8191242"/>
              <a:gd name="connsiteY15858" fmla="*/ 2492743 h 5359243"/>
              <a:gd name="connsiteX15859" fmla="*/ 7085293 w 8191242"/>
              <a:gd name="connsiteY15859" fmla="*/ 2460537 h 5359243"/>
              <a:gd name="connsiteX15860" fmla="*/ 7109486 w 8191242"/>
              <a:gd name="connsiteY15860" fmla="*/ 2541055 h 5359243"/>
              <a:gd name="connsiteX15861" fmla="*/ 7117550 w 8191242"/>
              <a:gd name="connsiteY15861" fmla="*/ 2565212 h 5359243"/>
              <a:gd name="connsiteX15862" fmla="*/ 7093357 w 8191242"/>
              <a:gd name="connsiteY15862" fmla="*/ 2549108 h 5359243"/>
              <a:gd name="connsiteX15863" fmla="*/ 7085293 w 8191242"/>
              <a:gd name="connsiteY15863" fmla="*/ 2597420 h 5359243"/>
              <a:gd name="connsiteX15864" fmla="*/ 7109486 w 8191242"/>
              <a:gd name="connsiteY15864" fmla="*/ 2573264 h 5359243"/>
              <a:gd name="connsiteX15865" fmla="*/ 7125614 w 8191242"/>
              <a:gd name="connsiteY15865" fmla="*/ 2589368 h 5359243"/>
              <a:gd name="connsiteX15866" fmla="*/ 7117550 w 8191242"/>
              <a:gd name="connsiteY15866" fmla="*/ 2557160 h 5359243"/>
              <a:gd name="connsiteX15867" fmla="*/ 7133679 w 8191242"/>
              <a:gd name="connsiteY15867" fmla="*/ 2557160 h 5359243"/>
              <a:gd name="connsiteX15868" fmla="*/ 7149807 w 8191242"/>
              <a:gd name="connsiteY15868" fmla="*/ 2597420 h 5359243"/>
              <a:gd name="connsiteX15869" fmla="*/ 7141743 w 8191242"/>
              <a:gd name="connsiteY15869" fmla="*/ 2589368 h 5359243"/>
              <a:gd name="connsiteX15870" fmla="*/ 7044971 w 8191242"/>
              <a:gd name="connsiteY15870" fmla="*/ 2613524 h 5359243"/>
              <a:gd name="connsiteX15871" fmla="*/ 6980460 w 8191242"/>
              <a:gd name="connsiteY15871" fmla="*/ 2653783 h 5359243"/>
              <a:gd name="connsiteX15872" fmla="*/ 6966850 w 8191242"/>
              <a:gd name="connsiteY15872" fmla="*/ 2627741 h 5359243"/>
              <a:gd name="connsiteX15873" fmla="*/ 6965121 w 8191242"/>
              <a:gd name="connsiteY15873" fmla="*/ 2617983 h 5359243"/>
              <a:gd name="connsiteX15874" fmla="*/ 6965212 w 8191242"/>
              <a:gd name="connsiteY15874" fmla="*/ 2618054 h 5359243"/>
              <a:gd name="connsiteX15875" fmla="*/ 6964331 w 8191242"/>
              <a:gd name="connsiteY15875" fmla="*/ 2613524 h 5359243"/>
              <a:gd name="connsiteX15876" fmla="*/ 6972395 w 8191242"/>
              <a:gd name="connsiteY15876" fmla="*/ 2637679 h 5359243"/>
              <a:gd name="connsiteX15877" fmla="*/ 6988524 w 8191242"/>
              <a:gd name="connsiteY15877" fmla="*/ 2637679 h 5359243"/>
              <a:gd name="connsiteX15878" fmla="*/ 6980460 w 8191242"/>
              <a:gd name="connsiteY15878" fmla="*/ 2581317 h 5359243"/>
              <a:gd name="connsiteX15879" fmla="*/ 6980460 w 8191242"/>
              <a:gd name="connsiteY15879" fmla="*/ 2613524 h 5359243"/>
              <a:gd name="connsiteX15880" fmla="*/ 6972395 w 8191242"/>
              <a:gd name="connsiteY15880" fmla="*/ 2573264 h 5359243"/>
              <a:gd name="connsiteX15881" fmla="*/ 6996588 w 8191242"/>
              <a:gd name="connsiteY15881" fmla="*/ 2629627 h 5359243"/>
              <a:gd name="connsiteX15882" fmla="*/ 7036907 w 8191242"/>
              <a:gd name="connsiteY15882" fmla="*/ 2581317 h 5359243"/>
              <a:gd name="connsiteX15883" fmla="*/ 7053035 w 8191242"/>
              <a:gd name="connsiteY15883" fmla="*/ 2597420 h 5359243"/>
              <a:gd name="connsiteX15884" fmla="*/ 7069164 w 8191242"/>
              <a:gd name="connsiteY15884" fmla="*/ 2605473 h 5359243"/>
              <a:gd name="connsiteX15885" fmla="*/ 7077228 w 8191242"/>
              <a:gd name="connsiteY15885" fmla="*/ 2605473 h 5359243"/>
              <a:gd name="connsiteX15886" fmla="*/ 7061100 w 8191242"/>
              <a:gd name="connsiteY15886" fmla="*/ 2452485 h 5359243"/>
              <a:gd name="connsiteX15887" fmla="*/ 7061100 w 8191242"/>
              <a:gd name="connsiteY15887" fmla="*/ 2484691 h 5359243"/>
              <a:gd name="connsiteX15888" fmla="*/ 7044971 w 8191242"/>
              <a:gd name="connsiteY15888" fmla="*/ 2468589 h 5359243"/>
              <a:gd name="connsiteX15889" fmla="*/ 7053035 w 8191242"/>
              <a:gd name="connsiteY15889" fmla="*/ 2508848 h 5359243"/>
              <a:gd name="connsiteX15890" fmla="*/ 7053035 w 8191242"/>
              <a:gd name="connsiteY15890" fmla="*/ 2492743 h 5359243"/>
              <a:gd name="connsiteX15891" fmla="*/ 7069164 w 8191242"/>
              <a:gd name="connsiteY15891" fmla="*/ 2508848 h 5359243"/>
              <a:gd name="connsiteX15892" fmla="*/ 7044971 w 8191242"/>
              <a:gd name="connsiteY15892" fmla="*/ 2524952 h 5359243"/>
              <a:gd name="connsiteX15893" fmla="*/ 7036907 w 8191242"/>
              <a:gd name="connsiteY15893" fmla="*/ 2484691 h 5359243"/>
              <a:gd name="connsiteX15894" fmla="*/ 7028845 w 8191242"/>
              <a:gd name="connsiteY15894" fmla="*/ 2484691 h 5359243"/>
              <a:gd name="connsiteX15895" fmla="*/ 7044971 w 8191242"/>
              <a:gd name="connsiteY15895" fmla="*/ 2573264 h 5359243"/>
              <a:gd name="connsiteX15896" fmla="*/ 7028845 w 8191242"/>
              <a:gd name="connsiteY15896" fmla="*/ 2500795 h 5359243"/>
              <a:gd name="connsiteX15897" fmla="*/ 7012717 w 8191242"/>
              <a:gd name="connsiteY15897" fmla="*/ 2533004 h 5359243"/>
              <a:gd name="connsiteX15898" fmla="*/ 7028845 w 8191242"/>
              <a:gd name="connsiteY15898" fmla="*/ 2549108 h 5359243"/>
              <a:gd name="connsiteX15899" fmla="*/ 7020781 w 8191242"/>
              <a:gd name="connsiteY15899" fmla="*/ 2573264 h 5359243"/>
              <a:gd name="connsiteX15900" fmla="*/ 6996588 w 8191242"/>
              <a:gd name="connsiteY15900" fmla="*/ 2476641 h 5359243"/>
              <a:gd name="connsiteX15901" fmla="*/ 6996588 w 8191242"/>
              <a:gd name="connsiteY15901" fmla="*/ 2524952 h 5359243"/>
              <a:gd name="connsiteX15902" fmla="*/ 6996588 w 8191242"/>
              <a:gd name="connsiteY15902" fmla="*/ 2549108 h 5359243"/>
              <a:gd name="connsiteX15903" fmla="*/ 6980460 w 8191242"/>
              <a:gd name="connsiteY15903" fmla="*/ 2549108 h 5359243"/>
              <a:gd name="connsiteX15904" fmla="*/ 6964331 w 8191242"/>
              <a:gd name="connsiteY15904" fmla="*/ 2533004 h 5359243"/>
              <a:gd name="connsiteX15905" fmla="*/ 6964331 w 8191242"/>
              <a:gd name="connsiteY15905" fmla="*/ 2581317 h 5359243"/>
              <a:gd name="connsiteX15906" fmla="*/ 6952234 w 8191242"/>
              <a:gd name="connsiteY15906" fmla="*/ 2550114 h 5359243"/>
              <a:gd name="connsiteX15907" fmla="*/ 6955458 w 8191242"/>
              <a:gd name="connsiteY15907" fmla="*/ 2540839 h 5359243"/>
              <a:gd name="connsiteX15908" fmla="*/ 6956267 w 8191242"/>
              <a:gd name="connsiteY15908" fmla="*/ 2541055 h 5359243"/>
              <a:gd name="connsiteX15909" fmla="*/ 6955715 w 8191242"/>
              <a:gd name="connsiteY15909" fmla="*/ 2540101 h 5359243"/>
              <a:gd name="connsiteX15910" fmla="*/ 6957526 w 8191242"/>
              <a:gd name="connsiteY15910" fmla="*/ 2534891 h 5359243"/>
              <a:gd name="connsiteX15911" fmla="*/ 6964331 w 8191242"/>
              <a:gd name="connsiteY15911" fmla="*/ 2524952 h 5359243"/>
              <a:gd name="connsiteX15912" fmla="*/ 6949588 w 8191242"/>
              <a:gd name="connsiteY15912" fmla="*/ 2529480 h 5359243"/>
              <a:gd name="connsiteX15913" fmla="*/ 6955715 w 8191242"/>
              <a:gd name="connsiteY15913" fmla="*/ 2540101 h 5359243"/>
              <a:gd name="connsiteX15914" fmla="*/ 6955458 w 8191242"/>
              <a:gd name="connsiteY15914" fmla="*/ 2540839 h 5359243"/>
              <a:gd name="connsiteX15915" fmla="*/ 6939886 w 8191242"/>
              <a:gd name="connsiteY15915" fmla="*/ 2536653 h 5359243"/>
              <a:gd name="connsiteX15916" fmla="*/ 6924009 w 8191242"/>
              <a:gd name="connsiteY15916" fmla="*/ 2549108 h 5359243"/>
              <a:gd name="connsiteX15917" fmla="*/ 6932074 w 8191242"/>
              <a:gd name="connsiteY15917" fmla="*/ 2573264 h 5359243"/>
              <a:gd name="connsiteX15918" fmla="*/ 6932074 w 8191242"/>
              <a:gd name="connsiteY15918" fmla="*/ 2557160 h 5359243"/>
              <a:gd name="connsiteX15919" fmla="*/ 6948202 w 8191242"/>
              <a:gd name="connsiteY15919" fmla="*/ 2581317 h 5359243"/>
              <a:gd name="connsiteX15920" fmla="*/ 6948202 w 8191242"/>
              <a:gd name="connsiteY15920" fmla="*/ 2613524 h 5359243"/>
              <a:gd name="connsiteX15921" fmla="*/ 6932074 w 8191242"/>
              <a:gd name="connsiteY15921" fmla="*/ 2621574 h 5359243"/>
              <a:gd name="connsiteX15922" fmla="*/ 6924009 w 8191242"/>
              <a:gd name="connsiteY15922" fmla="*/ 2589368 h 5359243"/>
              <a:gd name="connsiteX15923" fmla="*/ 6940138 w 8191242"/>
              <a:gd name="connsiteY15923" fmla="*/ 2589368 h 5359243"/>
              <a:gd name="connsiteX15924" fmla="*/ 6899816 w 8191242"/>
              <a:gd name="connsiteY15924" fmla="*/ 2524952 h 5359243"/>
              <a:gd name="connsiteX15925" fmla="*/ 6891752 w 8191242"/>
              <a:gd name="connsiteY15925" fmla="*/ 2524952 h 5359243"/>
              <a:gd name="connsiteX15926" fmla="*/ 6907881 w 8191242"/>
              <a:gd name="connsiteY15926" fmla="*/ 2549108 h 5359243"/>
              <a:gd name="connsiteX15927" fmla="*/ 6859498 w 8191242"/>
              <a:gd name="connsiteY15927" fmla="*/ 2565212 h 5359243"/>
              <a:gd name="connsiteX15928" fmla="*/ 6867562 w 8191242"/>
              <a:gd name="connsiteY15928" fmla="*/ 2557160 h 5359243"/>
              <a:gd name="connsiteX15929" fmla="*/ 6859498 w 8191242"/>
              <a:gd name="connsiteY15929" fmla="*/ 2524952 h 5359243"/>
              <a:gd name="connsiteX15930" fmla="*/ 6843369 w 8191242"/>
              <a:gd name="connsiteY15930" fmla="*/ 2557160 h 5359243"/>
              <a:gd name="connsiteX15931" fmla="*/ 6843369 w 8191242"/>
              <a:gd name="connsiteY15931" fmla="*/ 2549108 h 5359243"/>
              <a:gd name="connsiteX15932" fmla="*/ 6835305 w 8191242"/>
              <a:gd name="connsiteY15932" fmla="*/ 2549108 h 5359243"/>
              <a:gd name="connsiteX15933" fmla="*/ 6851433 w 8191242"/>
              <a:gd name="connsiteY15933" fmla="*/ 2621574 h 5359243"/>
              <a:gd name="connsiteX15934" fmla="*/ 6835305 w 8191242"/>
              <a:gd name="connsiteY15934" fmla="*/ 2573264 h 5359243"/>
              <a:gd name="connsiteX15935" fmla="*/ 6827240 w 8191242"/>
              <a:gd name="connsiteY15935" fmla="*/ 2549108 h 5359243"/>
              <a:gd name="connsiteX15936" fmla="*/ 6835305 w 8191242"/>
              <a:gd name="connsiteY15936" fmla="*/ 2613524 h 5359243"/>
              <a:gd name="connsiteX15937" fmla="*/ 6819176 w 8191242"/>
              <a:gd name="connsiteY15937" fmla="*/ 2573264 h 5359243"/>
              <a:gd name="connsiteX15938" fmla="*/ 6803048 w 8191242"/>
              <a:gd name="connsiteY15938" fmla="*/ 2581317 h 5359243"/>
              <a:gd name="connsiteX15939" fmla="*/ 6811112 w 8191242"/>
              <a:gd name="connsiteY15939" fmla="*/ 2605473 h 5359243"/>
              <a:gd name="connsiteX15940" fmla="*/ 6786919 w 8191242"/>
              <a:gd name="connsiteY15940" fmla="*/ 2573264 h 5359243"/>
              <a:gd name="connsiteX15941" fmla="*/ 6827240 w 8191242"/>
              <a:gd name="connsiteY15941" fmla="*/ 2653783 h 5359243"/>
              <a:gd name="connsiteX15942" fmla="*/ 6820185 w 8191242"/>
              <a:gd name="connsiteY15942" fmla="*/ 2665862 h 5359243"/>
              <a:gd name="connsiteX15943" fmla="*/ 6819386 w 8191242"/>
              <a:gd name="connsiteY15943" fmla="*/ 2675437 h 5359243"/>
              <a:gd name="connsiteX15944" fmla="*/ 6820400 w 8191242"/>
              <a:gd name="connsiteY15944" fmla="*/ 2678530 h 5359243"/>
              <a:gd name="connsiteX15945" fmla="*/ 6833287 w 8191242"/>
              <a:gd name="connsiteY15945" fmla="*/ 2684733 h 5359243"/>
              <a:gd name="connsiteX15946" fmla="*/ 6851433 w 8191242"/>
              <a:gd name="connsiteY15946" fmla="*/ 2677939 h 5359243"/>
              <a:gd name="connsiteX15947" fmla="*/ 6843369 w 8191242"/>
              <a:gd name="connsiteY15947" fmla="*/ 2661835 h 5359243"/>
              <a:gd name="connsiteX15948" fmla="*/ 6851433 w 8191242"/>
              <a:gd name="connsiteY15948" fmla="*/ 2661835 h 5359243"/>
              <a:gd name="connsiteX15949" fmla="*/ 6843369 w 8191242"/>
              <a:gd name="connsiteY15949" fmla="*/ 2645731 h 5359243"/>
              <a:gd name="connsiteX15950" fmla="*/ 6859498 w 8191242"/>
              <a:gd name="connsiteY15950" fmla="*/ 2637679 h 5359243"/>
              <a:gd name="connsiteX15951" fmla="*/ 6859498 w 8191242"/>
              <a:gd name="connsiteY15951" fmla="*/ 2661835 h 5359243"/>
              <a:gd name="connsiteX15952" fmla="*/ 6867562 w 8191242"/>
              <a:gd name="connsiteY15952" fmla="*/ 2645731 h 5359243"/>
              <a:gd name="connsiteX15953" fmla="*/ 6875626 w 8191242"/>
              <a:gd name="connsiteY15953" fmla="*/ 2605473 h 5359243"/>
              <a:gd name="connsiteX15954" fmla="*/ 6891752 w 8191242"/>
              <a:gd name="connsiteY15954" fmla="*/ 2637679 h 5359243"/>
              <a:gd name="connsiteX15955" fmla="*/ 6867562 w 8191242"/>
              <a:gd name="connsiteY15955" fmla="*/ 2653783 h 5359243"/>
              <a:gd name="connsiteX15956" fmla="*/ 6875626 w 8191242"/>
              <a:gd name="connsiteY15956" fmla="*/ 2669887 h 5359243"/>
              <a:gd name="connsiteX15957" fmla="*/ 6891752 w 8191242"/>
              <a:gd name="connsiteY15957" fmla="*/ 2669887 h 5359243"/>
              <a:gd name="connsiteX15958" fmla="*/ 6891752 w 8191242"/>
              <a:gd name="connsiteY15958" fmla="*/ 2637679 h 5359243"/>
              <a:gd name="connsiteX15959" fmla="*/ 6924009 w 8191242"/>
              <a:gd name="connsiteY15959" fmla="*/ 2669887 h 5359243"/>
              <a:gd name="connsiteX15960" fmla="*/ 6899816 w 8191242"/>
              <a:gd name="connsiteY15960" fmla="*/ 2661835 h 5359243"/>
              <a:gd name="connsiteX15961" fmla="*/ 6899816 w 8191242"/>
              <a:gd name="connsiteY15961" fmla="*/ 2677939 h 5359243"/>
              <a:gd name="connsiteX15962" fmla="*/ 6867562 w 8191242"/>
              <a:gd name="connsiteY15962" fmla="*/ 2669887 h 5359243"/>
              <a:gd name="connsiteX15963" fmla="*/ 6867562 w 8191242"/>
              <a:gd name="connsiteY15963" fmla="*/ 2685992 h 5359243"/>
              <a:gd name="connsiteX15964" fmla="*/ 6730468 w 8191242"/>
              <a:gd name="connsiteY15964" fmla="*/ 2718199 h 5359243"/>
              <a:gd name="connsiteX15965" fmla="*/ 6730468 w 8191242"/>
              <a:gd name="connsiteY15965" fmla="*/ 2685992 h 5359243"/>
              <a:gd name="connsiteX15966" fmla="*/ 6722404 w 8191242"/>
              <a:gd name="connsiteY15966" fmla="*/ 2677939 h 5359243"/>
              <a:gd name="connsiteX15967" fmla="*/ 6730468 w 8191242"/>
              <a:gd name="connsiteY15967" fmla="*/ 2718199 h 5359243"/>
              <a:gd name="connsiteX15968" fmla="*/ 6690149 w 8191242"/>
              <a:gd name="connsiteY15968" fmla="*/ 2718199 h 5359243"/>
              <a:gd name="connsiteX15969" fmla="*/ 6698213 w 8191242"/>
              <a:gd name="connsiteY15969" fmla="*/ 2734304 h 5359243"/>
              <a:gd name="connsiteX15970" fmla="*/ 6714342 w 8191242"/>
              <a:gd name="connsiteY15970" fmla="*/ 2718199 h 5359243"/>
              <a:gd name="connsiteX15971" fmla="*/ 6682085 w 8191242"/>
              <a:gd name="connsiteY15971" fmla="*/ 2710148 h 5359243"/>
              <a:gd name="connsiteX15972" fmla="*/ 6689240 w 8191242"/>
              <a:gd name="connsiteY15972" fmla="*/ 2660135 h 5359243"/>
              <a:gd name="connsiteX15973" fmla="*/ 6690149 w 8191242"/>
              <a:gd name="connsiteY15973" fmla="*/ 2661835 h 5359243"/>
              <a:gd name="connsiteX15974" fmla="*/ 6690149 w 8191242"/>
              <a:gd name="connsiteY15974" fmla="*/ 2653783 h 5359243"/>
              <a:gd name="connsiteX15975" fmla="*/ 6722404 w 8191242"/>
              <a:gd name="connsiteY15975" fmla="*/ 2661835 h 5359243"/>
              <a:gd name="connsiteX15976" fmla="*/ 6706278 w 8191242"/>
              <a:gd name="connsiteY15976" fmla="*/ 2629627 h 5359243"/>
              <a:gd name="connsiteX15977" fmla="*/ 6690149 w 8191242"/>
              <a:gd name="connsiteY15977" fmla="*/ 2629627 h 5359243"/>
              <a:gd name="connsiteX15978" fmla="*/ 6690149 w 8191242"/>
              <a:gd name="connsiteY15978" fmla="*/ 2642711 h 5359243"/>
              <a:gd name="connsiteX15979" fmla="*/ 6690149 w 8191242"/>
              <a:gd name="connsiteY15979" fmla="*/ 2653783 h 5359243"/>
              <a:gd name="connsiteX15980" fmla="*/ 6689240 w 8191242"/>
              <a:gd name="connsiteY15980" fmla="*/ 2660135 h 5359243"/>
              <a:gd name="connsiteX15981" fmla="*/ 6682085 w 8191242"/>
              <a:gd name="connsiteY15981" fmla="*/ 2646738 h 5359243"/>
              <a:gd name="connsiteX15982" fmla="*/ 6674021 w 8191242"/>
              <a:gd name="connsiteY15982" fmla="*/ 2637679 h 5359243"/>
              <a:gd name="connsiteX15983" fmla="*/ 6682085 w 8191242"/>
              <a:gd name="connsiteY15983" fmla="*/ 2685992 h 5359243"/>
              <a:gd name="connsiteX15984" fmla="*/ 6665956 w 8191242"/>
              <a:gd name="connsiteY15984" fmla="*/ 2710148 h 5359243"/>
              <a:gd name="connsiteX15985" fmla="*/ 6674021 w 8191242"/>
              <a:gd name="connsiteY15985" fmla="*/ 2726252 h 5359243"/>
              <a:gd name="connsiteX15986" fmla="*/ 6665956 w 8191242"/>
              <a:gd name="connsiteY15986" fmla="*/ 2750406 h 5359243"/>
              <a:gd name="connsiteX15987" fmla="*/ 6641763 w 8191242"/>
              <a:gd name="connsiteY15987" fmla="*/ 2742356 h 5359243"/>
              <a:gd name="connsiteX15988" fmla="*/ 6649828 w 8191242"/>
              <a:gd name="connsiteY15988" fmla="*/ 2766510 h 5359243"/>
              <a:gd name="connsiteX15989" fmla="*/ 6625635 w 8191242"/>
              <a:gd name="connsiteY15989" fmla="*/ 2734304 h 5359243"/>
              <a:gd name="connsiteX15990" fmla="*/ 6633699 w 8191242"/>
              <a:gd name="connsiteY15990" fmla="*/ 2734304 h 5359243"/>
              <a:gd name="connsiteX15991" fmla="*/ 6601442 w 8191242"/>
              <a:gd name="connsiteY15991" fmla="*/ 2702096 h 5359243"/>
              <a:gd name="connsiteX15992" fmla="*/ 6617570 w 8191242"/>
              <a:gd name="connsiteY15992" fmla="*/ 2742356 h 5359243"/>
              <a:gd name="connsiteX15993" fmla="*/ 6601442 w 8191242"/>
              <a:gd name="connsiteY15993" fmla="*/ 2774565 h 5359243"/>
              <a:gd name="connsiteX15994" fmla="*/ 6609506 w 8191242"/>
              <a:gd name="connsiteY15994" fmla="*/ 2806771 h 5359243"/>
              <a:gd name="connsiteX15995" fmla="*/ 6617570 w 8191242"/>
              <a:gd name="connsiteY15995" fmla="*/ 2766510 h 5359243"/>
              <a:gd name="connsiteX15996" fmla="*/ 6633004 w 8191242"/>
              <a:gd name="connsiteY15996" fmla="*/ 2789622 h 5359243"/>
              <a:gd name="connsiteX15997" fmla="*/ 6632607 w 8191242"/>
              <a:gd name="connsiteY15997" fmla="*/ 2785078 h 5359243"/>
              <a:gd name="connsiteX15998" fmla="*/ 6642288 w 8191242"/>
              <a:gd name="connsiteY15998" fmla="*/ 2768620 h 5359243"/>
              <a:gd name="connsiteX15999" fmla="*/ 6650032 w 8191242"/>
              <a:gd name="connsiteY15999" fmla="*/ 2791854 h 5359243"/>
              <a:gd name="connsiteX16000" fmla="*/ 6650032 w 8191242"/>
              <a:gd name="connsiteY16000" fmla="*/ 2776365 h 5359243"/>
              <a:gd name="connsiteX16001" fmla="*/ 6673267 w 8191242"/>
              <a:gd name="connsiteY16001" fmla="*/ 2822833 h 5359243"/>
              <a:gd name="connsiteX16002" fmla="*/ 6665522 w 8191242"/>
              <a:gd name="connsiteY16002" fmla="*/ 2815089 h 5359243"/>
              <a:gd name="connsiteX16003" fmla="*/ 6634543 w 8191242"/>
              <a:gd name="connsiteY16003" fmla="*/ 2807344 h 5359243"/>
              <a:gd name="connsiteX16004" fmla="*/ 6633077 w 8191242"/>
              <a:gd name="connsiteY16004" fmla="*/ 2790491 h 5359243"/>
              <a:gd name="connsiteX16005" fmla="*/ 6619585 w 8191242"/>
              <a:gd name="connsiteY16005" fmla="*/ 2786641 h 5359243"/>
              <a:gd name="connsiteX16006" fmla="*/ 6617570 w 8191242"/>
              <a:gd name="connsiteY16006" fmla="*/ 2806771 h 5359243"/>
              <a:gd name="connsiteX16007" fmla="*/ 6657892 w 8191242"/>
              <a:gd name="connsiteY16007" fmla="*/ 2871187 h 5359243"/>
              <a:gd name="connsiteX16008" fmla="*/ 6682085 w 8191242"/>
              <a:gd name="connsiteY16008" fmla="*/ 2863136 h 5359243"/>
              <a:gd name="connsiteX16009" fmla="*/ 6674021 w 8191242"/>
              <a:gd name="connsiteY16009" fmla="*/ 2895344 h 5359243"/>
              <a:gd name="connsiteX16010" fmla="*/ 6698213 w 8191242"/>
              <a:gd name="connsiteY16010" fmla="*/ 2855083 h 5359243"/>
              <a:gd name="connsiteX16011" fmla="*/ 6641763 w 8191242"/>
              <a:gd name="connsiteY16011" fmla="*/ 2830927 h 5359243"/>
              <a:gd name="connsiteX16012" fmla="*/ 6657892 w 8191242"/>
              <a:gd name="connsiteY16012" fmla="*/ 2822875 h 5359243"/>
              <a:gd name="connsiteX16013" fmla="*/ 6682085 w 8191242"/>
              <a:gd name="connsiteY16013" fmla="*/ 2847031 h 5359243"/>
              <a:gd name="connsiteX16014" fmla="*/ 6682085 w 8191242"/>
              <a:gd name="connsiteY16014" fmla="*/ 2822875 h 5359243"/>
              <a:gd name="connsiteX16015" fmla="*/ 6690149 w 8191242"/>
              <a:gd name="connsiteY16015" fmla="*/ 2838979 h 5359243"/>
              <a:gd name="connsiteX16016" fmla="*/ 6690149 w 8191242"/>
              <a:gd name="connsiteY16016" fmla="*/ 2822875 h 5359243"/>
              <a:gd name="connsiteX16017" fmla="*/ 6698213 w 8191242"/>
              <a:gd name="connsiteY16017" fmla="*/ 2838979 h 5359243"/>
              <a:gd name="connsiteX16018" fmla="*/ 6698213 w 8191242"/>
              <a:gd name="connsiteY16018" fmla="*/ 2790666 h 5359243"/>
              <a:gd name="connsiteX16019" fmla="*/ 6714342 w 8191242"/>
              <a:gd name="connsiteY16019" fmla="*/ 2806771 h 5359243"/>
              <a:gd name="connsiteX16020" fmla="*/ 6706278 w 8191242"/>
              <a:gd name="connsiteY16020" fmla="*/ 2822875 h 5359243"/>
              <a:gd name="connsiteX16021" fmla="*/ 6730468 w 8191242"/>
              <a:gd name="connsiteY16021" fmla="*/ 2798718 h 5359243"/>
              <a:gd name="connsiteX16022" fmla="*/ 6738532 w 8191242"/>
              <a:gd name="connsiteY16022" fmla="*/ 2830927 h 5359243"/>
              <a:gd name="connsiteX16023" fmla="*/ 6754661 w 8191242"/>
              <a:gd name="connsiteY16023" fmla="*/ 2806771 h 5359243"/>
              <a:gd name="connsiteX16024" fmla="*/ 6754661 w 8191242"/>
              <a:gd name="connsiteY16024" fmla="*/ 2807697 h 5359243"/>
              <a:gd name="connsiteX16025" fmla="*/ 6771627 w 8191242"/>
              <a:gd name="connsiteY16025" fmla="*/ 2807697 h 5359243"/>
              <a:gd name="connsiteX16026" fmla="*/ 6780147 w 8191242"/>
              <a:gd name="connsiteY16026" fmla="*/ 2815794 h 5359243"/>
              <a:gd name="connsiteX16027" fmla="*/ 6771627 w 8191242"/>
              <a:gd name="connsiteY16027" fmla="*/ 2831988 h 5359243"/>
              <a:gd name="connsiteX16028" fmla="*/ 6795612 w 8191242"/>
              <a:gd name="connsiteY16028" fmla="*/ 2885177 h 5359243"/>
              <a:gd name="connsiteX16029" fmla="*/ 6795993 w 8191242"/>
              <a:gd name="connsiteY16029" fmla="*/ 2874208 h 5359243"/>
              <a:gd name="connsiteX16030" fmla="*/ 6778855 w 8191242"/>
              <a:gd name="connsiteY16030" fmla="*/ 2838979 h 5359243"/>
              <a:gd name="connsiteX16031" fmla="*/ 6786919 w 8191242"/>
              <a:gd name="connsiteY16031" fmla="*/ 2847031 h 5359243"/>
              <a:gd name="connsiteX16032" fmla="*/ 6811112 w 8191242"/>
              <a:gd name="connsiteY16032" fmla="*/ 2838979 h 5359243"/>
              <a:gd name="connsiteX16033" fmla="*/ 6794983 w 8191242"/>
              <a:gd name="connsiteY16033" fmla="*/ 2855083 h 5359243"/>
              <a:gd name="connsiteX16034" fmla="*/ 6803048 w 8191242"/>
              <a:gd name="connsiteY16034" fmla="*/ 2879240 h 5359243"/>
              <a:gd name="connsiteX16035" fmla="*/ 6803048 w 8191242"/>
              <a:gd name="connsiteY16035" fmla="*/ 2903396 h 5359243"/>
              <a:gd name="connsiteX16036" fmla="*/ 6819176 w 8191242"/>
              <a:gd name="connsiteY16036" fmla="*/ 2895344 h 5359243"/>
              <a:gd name="connsiteX16037" fmla="*/ 6811112 w 8191242"/>
              <a:gd name="connsiteY16037" fmla="*/ 2863136 h 5359243"/>
              <a:gd name="connsiteX16038" fmla="*/ 6843369 w 8191242"/>
              <a:gd name="connsiteY16038" fmla="*/ 2822875 h 5359243"/>
              <a:gd name="connsiteX16039" fmla="*/ 6859498 w 8191242"/>
              <a:gd name="connsiteY16039" fmla="*/ 2847031 h 5359243"/>
              <a:gd name="connsiteX16040" fmla="*/ 6867562 w 8191242"/>
              <a:gd name="connsiteY16040" fmla="*/ 2830927 h 5359243"/>
              <a:gd name="connsiteX16041" fmla="*/ 6867562 w 8191242"/>
              <a:gd name="connsiteY16041" fmla="*/ 2814823 h 5359243"/>
              <a:gd name="connsiteX16042" fmla="*/ 6907881 w 8191242"/>
              <a:gd name="connsiteY16042" fmla="*/ 2830927 h 5359243"/>
              <a:gd name="connsiteX16043" fmla="*/ 6907881 w 8191242"/>
              <a:gd name="connsiteY16043" fmla="*/ 2814823 h 5359243"/>
              <a:gd name="connsiteX16044" fmla="*/ 6891752 w 8191242"/>
              <a:gd name="connsiteY16044" fmla="*/ 2814823 h 5359243"/>
              <a:gd name="connsiteX16045" fmla="*/ 6883688 w 8191242"/>
              <a:gd name="connsiteY16045" fmla="*/ 2790666 h 5359243"/>
              <a:gd name="connsiteX16046" fmla="*/ 6883688 w 8191242"/>
              <a:gd name="connsiteY16046" fmla="*/ 2774565 h 5359243"/>
              <a:gd name="connsiteX16047" fmla="*/ 6883688 w 8191242"/>
              <a:gd name="connsiteY16047" fmla="*/ 2790666 h 5359243"/>
              <a:gd name="connsiteX16048" fmla="*/ 6883688 w 8191242"/>
              <a:gd name="connsiteY16048" fmla="*/ 2806771 h 5359243"/>
              <a:gd name="connsiteX16049" fmla="*/ 6851433 w 8191242"/>
              <a:gd name="connsiteY16049" fmla="*/ 2758458 h 5359243"/>
              <a:gd name="connsiteX16050" fmla="*/ 6867562 w 8191242"/>
              <a:gd name="connsiteY16050" fmla="*/ 2774565 h 5359243"/>
              <a:gd name="connsiteX16051" fmla="*/ 6867562 w 8191242"/>
              <a:gd name="connsiteY16051" fmla="*/ 2758458 h 5359243"/>
              <a:gd name="connsiteX16052" fmla="*/ 6882681 w 8191242"/>
              <a:gd name="connsiteY16052" fmla="*/ 2764498 h 5359243"/>
              <a:gd name="connsiteX16053" fmla="*/ 6884418 w 8191242"/>
              <a:gd name="connsiteY16053" fmla="*/ 2766460 h 5359243"/>
              <a:gd name="connsiteX16054" fmla="*/ 6884700 w 8191242"/>
              <a:gd name="connsiteY16054" fmla="*/ 2768234 h 5359243"/>
              <a:gd name="connsiteX16055" fmla="*/ 6885675 w 8191242"/>
              <a:gd name="connsiteY16055" fmla="*/ 2767878 h 5359243"/>
              <a:gd name="connsiteX16056" fmla="*/ 6891375 w 8191242"/>
              <a:gd name="connsiteY16056" fmla="*/ 2774312 h 5359243"/>
              <a:gd name="connsiteX16057" fmla="*/ 6891752 w 8191242"/>
              <a:gd name="connsiteY16057" fmla="*/ 2782617 h 5359243"/>
              <a:gd name="connsiteX16058" fmla="*/ 6901834 w 8191242"/>
              <a:gd name="connsiteY16058" fmla="*/ 2772549 h 5359243"/>
              <a:gd name="connsiteX16059" fmla="*/ 6901441 w 8191242"/>
              <a:gd name="connsiteY16059" fmla="*/ 2768234 h 5359243"/>
              <a:gd name="connsiteX16060" fmla="*/ 6896414 w 8191242"/>
              <a:gd name="connsiteY16060" fmla="*/ 2768234 h 5359243"/>
              <a:gd name="connsiteX16061" fmla="*/ 6890957 w 8191242"/>
              <a:gd name="connsiteY16061" fmla="*/ 2765948 h 5359243"/>
              <a:gd name="connsiteX16062" fmla="*/ 6885675 w 8191242"/>
              <a:gd name="connsiteY16062" fmla="*/ 2767878 h 5359243"/>
              <a:gd name="connsiteX16063" fmla="*/ 6884418 w 8191242"/>
              <a:gd name="connsiteY16063" fmla="*/ 2766460 h 5359243"/>
              <a:gd name="connsiteX16064" fmla="*/ 6879376 w 8191242"/>
              <a:gd name="connsiteY16064" fmla="*/ 2734690 h 5359243"/>
              <a:gd name="connsiteX16065" fmla="*/ 6867662 w 8191242"/>
              <a:gd name="connsiteY16065" fmla="*/ 2719442 h 5359243"/>
              <a:gd name="connsiteX16066" fmla="*/ 6876179 w 8191242"/>
              <a:gd name="connsiteY16066" fmla="*/ 2703179 h 5359243"/>
              <a:gd name="connsiteX16067" fmla="*/ 6893220 w 8191242"/>
              <a:gd name="connsiteY16067" fmla="*/ 2760102 h 5359243"/>
              <a:gd name="connsiteX16068" fmla="*/ 6901412 w 8191242"/>
              <a:gd name="connsiteY16068" fmla="*/ 2767923 h 5359243"/>
              <a:gd name="connsiteX16069" fmla="*/ 6899816 w 8191242"/>
              <a:gd name="connsiteY16069" fmla="*/ 2750406 h 5359243"/>
              <a:gd name="connsiteX16070" fmla="*/ 6918969 w 8191242"/>
              <a:gd name="connsiteY16070" fmla="*/ 2769531 h 5359243"/>
              <a:gd name="connsiteX16071" fmla="*/ 6925084 w 8191242"/>
              <a:gd name="connsiteY16071" fmla="*/ 2786906 h 5359243"/>
              <a:gd name="connsiteX16072" fmla="*/ 6926655 w 8191242"/>
              <a:gd name="connsiteY16072" fmla="*/ 2793184 h 5359243"/>
              <a:gd name="connsiteX16073" fmla="*/ 6927350 w 8191242"/>
              <a:gd name="connsiteY16073" fmla="*/ 2793347 h 5359243"/>
              <a:gd name="connsiteX16074" fmla="*/ 6932074 w 8191242"/>
              <a:gd name="connsiteY16074" fmla="*/ 2806771 h 5359243"/>
              <a:gd name="connsiteX16075" fmla="*/ 6924009 w 8191242"/>
              <a:gd name="connsiteY16075" fmla="*/ 2798718 h 5359243"/>
              <a:gd name="connsiteX16076" fmla="*/ 6932074 w 8191242"/>
              <a:gd name="connsiteY16076" fmla="*/ 2822875 h 5359243"/>
              <a:gd name="connsiteX16077" fmla="*/ 6948202 w 8191242"/>
              <a:gd name="connsiteY16077" fmla="*/ 2806771 h 5359243"/>
              <a:gd name="connsiteX16078" fmla="*/ 6933081 w 8191242"/>
              <a:gd name="connsiteY16078" fmla="*/ 2794694 h 5359243"/>
              <a:gd name="connsiteX16079" fmla="*/ 6927350 w 8191242"/>
              <a:gd name="connsiteY16079" fmla="*/ 2793347 h 5359243"/>
              <a:gd name="connsiteX16080" fmla="*/ 6925084 w 8191242"/>
              <a:gd name="connsiteY16080" fmla="*/ 2786906 h 5359243"/>
              <a:gd name="connsiteX16081" fmla="*/ 6924009 w 8191242"/>
              <a:gd name="connsiteY16081" fmla="*/ 2782617 h 5359243"/>
              <a:gd name="connsiteX16082" fmla="*/ 6948202 w 8191242"/>
              <a:gd name="connsiteY16082" fmla="*/ 2790666 h 5359243"/>
              <a:gd name="connsiteX16083" fmla="*/ 6940138 w 8191242"/>
              <a:gd name="connsiteY16083" fmla="*/ 2766510 h 5359243"/>
              <a:gd name="connsiteX16084" fmla="*/ 6964331 w 8191242"/>
              <a:gd name="connsiteY16084" fmla="*/ 2750406 h 5359243"/>
              <a:gd name="connsiteX16085" fmla="*/ 6972395 w 8191242"/>
              <a:gd name="connsiteY16085" fmla="*/ 2790666 h 5359243"/>
              <a:gd name="connsiteX16086" fmla="*/ 6988524 w 8191242"/>
              <a:gd name="connsiteY16086" fmla="*/ 2790666 h 5359243"/>
              <a:gd name="connsiteX16087" fmla="*/ 6972395 w 8191242"/>
              <a:gd name="connsiteY16087" fmla="*/ 2758458 h 5359243"/>
              <a:gd name="connsiteX16088" fmla="*/ 6988524 w 8191242"/>
              <a:gd name="connsiteY16088" fmla="*/ 2806771 h 5359243"/>
              <a:gd name="connsiteX16089" fmla="*/ 6980460 w 8191242"/>
              <a:gd name="connsiteY16089" fmla="*/ 2798718 h 5359243"/>
              <a:gd name="connsiteX16090" fmla="*/ 6980460 w 8191242"/>
              <a:gd name="connsiteY16090" fmla="*/ 2830927 h 5359243"/>
              <a:gd name="connsiteX16091" fmla="*/ 6948202 w 8191242"/>
              <a:gd name="connsiteY16091" fmla="*/ 2838979 h 5359243"/>
              <a:gd name="connsiteX16092" fmla="*/ 6948202 w 8191242"/>
              <a:gd name="connsiteY16092" fmla="*/ 2814823 h 5359243"/>
              <a:gd name="connsiteX16093" fmla="*/ 6932074 w 8191242"/>
              <a:gd name="connsiteY16093" fmla="*/ 2830927 h 5359243"/>
              <a:gd name="connsiteX16094" fmla="*/ 6948202 w 8191242"/>
              <a:gd name="connsiteY16094" fmla="*/ 2871187 h 5359243"/>
              <a:gd name="connsiteX16095" fmla="*/ 6924009 w 8191242"/>
              <a:gd name="connsiteY16095" fmla="*/ 2822875 h 5359243"/>
              <a:gd name="connsiteX16096" fmla="*/ 6924009 w 8191242"/>
              <a:gd name="connsiteY16096" fmla="*/ 2847031 h 5359243"/>
              <a:gd name="connsiteX16097" fmla="*/ 6940138 w 8191242"/>
              <a:gd name="connsiteY16097" fmla="*/ 2871187 h 5359243"/>
              <a:gd name="connsiteX16098" fmla="*/ 6948202 w 8191242"/>
              <a:gd name="connsiteY16098" fmla="*/ 2911448 h 5359243"/>
              <a:gd name="connsiteX16099" fmla="*/ 6932074 w 8191242"/>
              <a:gd name="connsiteY16099" fmla="*/ 2895344 h 5359243"/>
              <a:gd name="connsiteX16100" fmla="*/ 6932074 w 8191242"/>
              <a:gd name="connsiteY16100" fmla="*/ 2911448 h 5359243"/>
              <a:gd name="connsiteX16101" fmla="*/ 6940138 w 8191242"/>
              <a:gd name="connsiteY16101" fmla="*/ 2951706 h 5359243"/>
              <a:gd name="connsiteX16102" fmla="*/ 6924009 w 8191242"/>
              <a:gd name="connsiteY16102" fmla="*/ 2943654 h 5359243"/>
              <a:gd name="connsiteX16103" fmla="*/ 6915945 w 8191242"/>
              <a:gd name="connsiteY16103" fmla="*/ 2951706 h 5359243"/>
              <a:gd name="connsiteX16104" fmla="*/ 6932074 w 8191242"/>
              <a:gd name="connsiteY16104" fmla="*/ 3000019 h 5359243"/>
              <a:gd name="connsiteX16105" fmla="*/ 6907881 w 8191242"/>
              <a:gd name="connsiteY16105" fmla="*/ 3000019 h 5359243"/>
              <a:gd name="connsiteX16106" fmla="*/ 6899816 w 8191242"/>
              <a:gd name="connsiteY16106" fmla="*/ 2967810 h 5359243"/>
              <a:gd name="connsiteX16107" fmla="*/ 6899816 w 8191242"/>
              <a:gd name="connsiteY16107" fmla="*/ 2919500 h 5359243"/>
              <a:gd name="connsiteX16108" fmla="*/ 6883688 w 8191242"/>
              <a:gd name="connsiteY16108" fmla="*/ 2919500 h 5359243"/>
              <a:gd name="connsiteX16109" fmla="*/ 6895784 w 8191242"/>
              <a:gd name="connsiteY16109" fmla="*/ 2948686 h 5359243"/>
              <a:gd name="connsiteX16110" fmla="*/ 6892357 w 8191242"/>
              <a:gd name="connsiteY16110" fmla="*/ 2958670 h 5359243"/>
              <a:gd name="connsiteX16111" fmla="*/ 6893994 w 8191242"/>
              <a:gd name="connsiteY16111" fmla="*/ 2962241 h 5359243"/>
              <a:gd name="connsiteX16112" fmla="*/ 6891469 w 8191242"/>
              <a:gd name="connsiteY16112" fmla="*/ 2961258 h 5359243"/>
              <a:gd name="connsiteX16113" fmla="*/ 6883688 w 8191242"/>
              <a:gd name="connsiteY16113" fmla="*/ 2983915 h 5359243"/>
              <a:gd name="connsiteX16114" fmla="*/ 6891752 w 8191242"/>
              <a:gd name="connsiteY16114" fmla="*/ 2983915 h 5359243"/>
              <a:gd name="connsiteX16115" fmla="*/ 6875626 w 8191242"/>
              <a:gd name="connsiteY16115" fmla="*/ 3016123 h 5359243"/>
              <a:gd name="connsiteX16116" fmla="*/ 6851433 w 8191242"/>
              <a:gd name="connsiteY16116" fmla="*/ 3032227 h 5359243"/>
              <a:gd name="connsiteX16117" fmla="*/ 6851433 w 8191242"/>
              <a:gd name="connsiteY16117" fmla="*/ 3008071 h 5359243"/>
              <a:gd name="connsiteX16118" fmla="*/ 6875626 w 8191242"/>
              <a:gd name="connsiteY16118" fmla="*/ 2983915 h 5359243"/>
              <a:gd name="connsiteX16119" fmla="*/ 6851433 w 8191242"/>
              <a:gd name="connsiteY16119" fmla="*/ 2943654 h 5359243"/>
              <a:gd name="connsiteX16120" fmla="*/ 6835305 w 8191242"/>
              <a:gd name="connsiteY16120" fmla="*/ 2951706 h 5359243"/>
              <a:gd name="connsiteX16121" fmla="*/ 6859498 w 8191242"/>
              <a:gd name="connsiteY16121" fmla="*/ 2935602 h 5359243"/>
              <a:gd name="connsiteX16122" fmla="*/ 6827240 w 8191242"/>
              <a:gd name="connsiteY16122" fmla="*/ 2911448 h 5359243"/>
              <a:gd name="connsiteX16123" fmla="*/ 6832280 w 8191242"/>
              <a:gd name="connsiteY16123" fmla="*/ 2930570 h 5359243"/>
              <a:gd name="connsiteX16124" fmla="*/ 6820183 w 8191242"/>
              <a:gd name="connsiteY16124" fmla="*/ 2942649 h 5359243"/>
              <a:gd name="connsiteX16125" fmla="*/ 6818888 w 8191242"/>
              <a:gd name="connsiteY16125" fmla="*/ 2939341 h 5359243"/>
              <a:gd name="connsiteX16126" fmla="*/ 6818169 w 8191242"/>
              <a:gd name="connsiteY16126" fmla="*/ 2928557 h 5359243"/>
              <a:gd name="connsiteX16127" fmla="*/ 6811112 w 8191242"/>
              <a:gd name="connsiteY16127" fmla="*/ 2919500 h 5359243"/>
              <a:gd name="connsiteX16128" fmla="*/ 6818888 w 8191242"/>
              <a:gd name="connsiteY16128" fmla="*/ 2939341 h 5359243"/>
              <a:gd name="connsiteX16129" fmla="*/ 6819176 w 8191242"/>
              <a:gd name="connsiteY16129" fmla="*/ 2943654 h 5359243"/>
              <a:gd name="connsiteX16130" fmla="*/ 6820183 w 8191242"/>
              <a:gd name="connsiteY16130" fmla="*/ 2942649 h 5359243"/>
              <a:gd name="connsiteX16131" fmla="*/ 6820185 w 8191242"/>
              <a:gd name="connsiteY16131" fmla="*/ 2942649 h 5359243"/>
              <a:gd name="connsiteX16132" fmla="*/ 6835305 w 8191242"/>
              <a:gd name="connsiteY16132" fmla="*/ 2959758 h 5359243"/>
              <a:gd name="connsiteX16133" fmla="*/ 6831272 w 8191242"/>
              <a:gd name="connsiteY16133" fmla="*/ 2988947 h 5359243"/>
              <a:gd name="connsiteX16134" fmla="*/ 6827355 w 8191242"/>
              <a:gd name="connsiteY16134" fmla="*/ 3023185 h 5359243"/>
              <a:gd name="connsiteX16135" fmla="*/ 6824218 w 8191242"/>
              <a:gd name="connsiteY16135" fmla="*/ 3010083 h 5359243"/>
              <a:gd name="connsiteX16136" fmla="*/ 6822981 w 8191242"/>
              <a:gd name="connsiteY16136" fmla="*/ 2995764 h 5359243"/>
              <a:gd name="connsiteX16137" fmla="*/ 6827240 w 8191242"/>
              <a:gd name="connsiteY16137" fmla="*/ 3000019 h 5359243"/>
              <a:gd name="connsiteX16138" fmla="*/ 6822498 w 8191242"/>
              <a:gd name="connsiteY16138" fmla="*/ 2990186 h 5359243"/>
              <a:gd name="connsiteX16139" fmla="*/ 6819176 w 8191242"/>
              <a:gd name="connsiteY16139" fmla="*/ 2951706 h 5359243"/>
              <a:gd name="connsiteX16140" fmla="*/ 6814136 w 8191242"/>
              <a:gd name="connsiteY16140" fmla="*/ 2972843 h 5359243"/>
              <a:gd name="connsiteX16141" fmla="*/ 6822498 w 8191242"/>
              <a:gd name="connsiteY16141" fmla="*/ 2990186 h 5359243"/>
              <a:gd name="connsiteX16142" fmla="*/ 6822981 w 8191242"/>
              <a:gd name="connsiteY16142" fmla="*/ 2995764 h 5359243"/>
              <a:gd name="connsiteX16143" fmla="*/ 6819176 w 8191242"/>
              <a:gd name="connsiteY16143" fmla="*/ 2991967 h 5359243"/>
              <a:gd name="connsiteX16144" fmla="*/ 6811112 w 8191242"/>
              <a:gd name="connsiteY16144" fmla="*/ 3008071 h 5359243"/>
              <a:gd name="connsiteX16145" fmla="*/ 6803048 w 8191242"/>
              <a:gd name="connsiteY16145" fmla="*/ 2951706 h 5359243"/>
              <a:gd name="connsiteX16146" fmla="*/ 6803048 w 8191242"/>
              <a:gd name="connsiteY16146" fmla="*/ 2967810 h 5359243"/>
              <a:gd name="connsiteX16147" fmla="*/ 6786919 w 8191242"/>
              <a:gd name="connsiteY16147" fmla="*/ 2943654 h 5359243"/>
              <a:gd name="connsiteX16148" fmla="*/ 6794983 w 8191242"/>
              <a:gd name="connsiteY16148" fmla="*/ 2967810 h 5359243"/>
              <a:gd name="connsiteX16149" fmla="*/ 6762725 w 8191242"/>
              <a:gd name="connsiteY16149" fmla="*/ 2935602 h 5359243"/>
              <a:gd name="connsiteX16150" fmla="*/ 6746597 w 8191242"/>
              <a:gd name="connsiteY16150" fmla="*/ 2991967 h 5359243"/>
              <a:gd name="connsiteX16151" fmla="*/ 6778855 w 8191242"/>
              <a:gd name="connsiteY16151" fmla="*/ 3000019 h 5359243"/>
              <a:gd name="connsiteX16152" fmla="*/ 6803048 w 8191242"/>
              <a:gd name="connsiteY16152" fmla="*/ 2975862 h 5359243"/>
              <a:gd name="connsiteX16153" fmla="*/ 6791961 w 8191242"/>
              <a:gd name="connsiteY16153" fmla="*/ 2992974 h 5359243"/>
              <a:gd name="connsiteX16154" fmla="*/ 6787060 w 8191242"/>
              <a:gd name="connsiteY16154" fmla="*/ 3015472 h 5359243"/>
              <a:gd name="connsiteX16155" fmla="*/ 6784904 w 8191242"/>
              <a:gd name="connsiteY16155" fmla="*/ 3014110 h 5359243"/>
              <a:gd name="connsiteX16156" fmla="*/ 6762725 w 8191242"/>
              <a:gd name="connsiteY16156" fmla="*/ 2983915 h 5359243"/>
              <a:gd name="connsiteX16157" fmla="*/ 6770790 w 8191242"/>
              <a:gd name="connsiteY16157" fmla="*/ 3008071 h 5359243"/>
              <a:gd name="connsiteX16158" fmla="*/ 6754661 w 8191242"/>
              <a:gd name="connsiteY16158" fmla="*/ 2991967 h 5359243"/>
              <a:gd name="connsiteX16159" fmla="*/ 6738532 w 8191242"/>
              <a:gd name="connsiteY16159" fmla="*/ 3008071 h 5359243"/>
              <a:gd name="connsiteX16160" fmla="*/ 6738532 w 8191242"/>
              <a:gd name="connsiteY16160" fmla="*/ 2991967 h 5359243"/>
              <a:gd name="connsiteX16161" fmla="*/ 6730468 w 8191242"/>
              <a:gd name="connsiteY16161" fmla="*/ 3016123 h 5359243"/>
              <a:gd name="connsiteX16162" fmla="*/ 6722404 w 8191242"/>
              <a:gd name="connsiteY16162" fmla="*/ 2991967 h 5359243"/>
              <a:gd name="connsiteX16163" fmla="*/ 6710310 w 8191242"/>
              <a:gd name="connsiteY16163" fmla="*/ 2989954 h 5359243"/>
              <a:gd name="connsiteX16164" fmla="*/ 6706219 w 8191242"/>
              <a:gd name="connsiteY16164" fmla="*/ 2985190 h 5359243"/>
              <a:gd name="connsiteX16165" fmla="*/ 6706007 w 8191242"/>
              <a:gd name="connsiteY16165" fmla="*/ 2985473 h 5359243"/>
              <a:gd name="connsiteX16166" fmla="*/ 6706007 w 8191242"/>
              <a:gd name="connsiteY16166" fmla="*/ 2984944 h 5359243"/>
              <a:gd name="connsiteX16167" fmla="*/ 6698213 w 8191242"/>
              <a:gd name="connsiteY16167" fmla="*/ 2975862 h 5359243"/>
              <a:gd name="connsiteX16168" fmla="*/ 6714342 w 8191242"/>
              <a:gd name="connsiteY16168" fmla="*/ 3008071 h 5359243"/>
              <a:gd name="connsiteX16169" fmla="*/ 6706278 w 8191242"/>
              <a:gd name="connsiteY16169" fmla="*/ 3016123 h 5359243"/>
              <a:gd name="connsiteX16170" fmla="*/ 6706278 w 8191242"/>
              <a:gd name="connsiteY16170" fmla="*/ 3000019 h 5359243"/>
              <a:gd name="connsiteX16171" fmla="*/ 6682085 w 8191242"/>
              <a:gd name="connsiteY16171" fmla="*/ 3000019 h 5359243"/>
              <a:gd name="connsiteX16172" fmla="*/ 6665956 w 8191242"/>
              <a:gd name="connsiteY16172" fmla="*/ 2983915 h 5359243"/>
              <a:gd name="connsiteX16173" fmla="*/ 6682085 w 8191242"/>
              <a:gd name="connsiteY16173" fmla="*/ 3024175 h 5359243"/>
              <a:gd name="connsiteX16174" fmla="*/ 6665956 w 8191242"/>
              <a:gd name="connsiteY16174" fmla="*/ 3024175 h 5359243"/>
              <a:gd name="connsiteX16175" fmla="*/ 6682085 w 8191242"/>
              <a:gd name="connsiteY16175" fmla="*/ 3048331 h 5359243"/>
              <a:gd name="connsiteX16176" fmla="*/ 6682085 w 8191242"/>
              <a:gd name="connsiteY16176" fmla="*/ 3032227 h 5359243"/>
              <a:gd name="connsiteX16177" fmla="*/ 6698213 w 8191242"/>
              <a:gd name="connsiteY16177" fmla="*/ 3088589 h 5359243"/>
              <a:gd name="connsiteX16178" fmla="*/ 6722404 w 8191242"/>
              <a:gd name="connsiteY16178" fmla="*/ 3024175 h 5359243"/>
              <a:gd name="connsiteX16179" fmla="*/ 6722404 w 8191242"/>
              <a:gd name="connsiteY16179" fmla="*/ 3048331 h 5359243"/>
              <a:gd name="connsiteX16180" fmla="*/ 6722404 w 8191242"/>
              <a:gd name="connsiteY16180" fmla="*/ 3016123 h 5359243"/>
              <a:gd name="connsiteX16181" fmla="*/ 6738532 w 8191242"/>
              <a:gd name="connsiteY16181" fmla="*/ 3040280 h 5359243"/>
              <a:gd name="connsiteX16182" fmla="*/ 6730468 w 8191242"/>
              <a:gd name="connsiteY16182" fmla="*/ 3072486 h 5359243"/>
              <a:gd name="connsiteX16183" fmla="*/ 6754661 w 8191242"/>
              <a:gd name="connsiteY16183" fmla="*/ 3064433 h 5359243"/>
              <a:gd name="connsiteX16184" fmla="*/ 6754661 w 8191242"/>
              <a:gd name="connsiteY16184" fmla="*/ 3040280 h 5359243"/>
              <a:gd name="connsiteX16185" fmla="*/ 6770790 w 8191242"/>
              <a:gd name="connsiteY16185" fmla="*/ 3072486 h 5359243"/>
              <a:gd name="connsiteX16186" fmla="*/ 6778855 w 8191242"/>
              <a:gd name="connsiteY16186" fmla="*/ 3072486 h 5359243"/>
              <a:gd name="connsiteX16187" fmla="*/ 6633699 w 8191242"/>
              <a:gd name="connsiteY16187" fmla="*/ 3112746 h 5359243"/>
              <a:gd name="connsiteX16188" fmla="*/ 6440159 w 8191242"/>
              <a:gd name="connsiteY16188" fmla="*/ 3169111 h 5359243"/>
              <a:gd name="connsiteX16189" fmla="*/ 6448223 w 8191242"/>
              <a:gd name="connsiteY16189" fmla="*/ 3153006 h 5359243"/>
              <a:gd name="connsiteX16190" fmla="*/ 6520799 w 8191242"/>
              <a:gd name="connsiteY16190" fmla="*/ 3120798 h 5359243"/>
              <a:gd name="connsiteX16191" fmla="*/ 6528863 w 8191242"/>
              <a:gd name="connsiteY16191" fmla="*/ 3144955 h 5359243"/>
              <a:gd name="connsiteX16192" fmla="*/ 6544992 w 8191242"/>
              <a:gd name="connsiteY16192" fmla="*/ 3136902 h 5359243"/>
              <a:gd name="connsiteX16193" fmla="*/ 6553056 w 8191242"/>
              <a:gd name="connsiteY16193" fmla="*/ 3104693 h 5359243"/>
              <a:gd name="connsiteX16194" fmla="*/ 6569185 w 8191242"/>
              <a:gd name="connsiteY16194" fmla="*/ 3120798 h 5359243"/>
              <a:gd name="connsiteX16195" fmla="*/ 6577249 w 8191242"/>
              <a:gd name="connsiteY16195" fmla="*/ 3096642 h 5359243"/>
              <a:gd name="connsiteX16196" fmla="*/ 6649828 w 8191242"/>
              <a:gd name="connsiteY16196" fmla="*/ 3104693 h 5359243"/>
              <a:gd name="connsiteX16197" fmla="*/ 6633699 w 8191242"/>
              <a:gd name="connsiteY16197" fmla="*/ 3080537 h 5359243"/>
              <a:gd name="connsiteX16198" fmla="*/ 6690149 w 8191242"/>
              <a:gd name="connsiteY16198" fmla="*/ 3056383 h 5359243"/>
              <a:gd name="connsiteX16199" fmla="*/ 6657892 w 8191242"/>
              <a:gd name="connsiteY16199" fmla="*/ 3056383 h 5359243"/>
              <a:gd name="connsiteX16200" fmla="*/ 6625635 w 8191242"/>
              <a:gd name="connsiteY16200" fmla="*/ 3056383 h 5359243"/>
              <a:gd name="connsiteX16201" fmla="*/ 6593378 w 8191242"/>
              <a:gd name="connsiteY16201" fmla="*/ 3040280 h 5359243"/>
              <a:gd name="connsiteX16202" fmla="*/ 6602598 w 8191242"/>
              <a:gd name="connsiteY16202" fmla="*/ 3031074 h 5359243"/>
              <a:gd name="connsiteX16203" fmla="*/ 6602598 w 8191242"/>
              <a:gd name="connsiteY16203" fmla="*/ 3024197 h 5359243"/>
              <a:gd name="connsiteX16204" fmla="*/ 6576459 w 8191242"/>
              <a:gd name="connsiteY16204" fmla="*/ 2993218 h 5359243"/>
              <a:gd name="connsiteX16205" fmla="*/ 6585172 w 8191242"/>
              <a:gd name="connsiteY16205" fmla="*/ 2977729 h 5359243"/>
              <a:gd name="connsiteX16206" fmla="*/ 6602598 w 8191242"/>
              <a:gd name="connsiteY16206" fmla="*/ 2969984 h 5359243"/>
              <a:gd name="connsiteX16207" fmla="*/ 6593885 w 8191242"/>
              <a:gd name="connsiteY16207" fmla="*/ 3000963 h 5359243"/>
              <a:gd name="connsiteX16208" fmla="*/ 6611312 w 8191242"/>
              <a:gd name="connsiteY16208" fmla="*/ 3016452 h 5359243"/>
              <a:gd name="connsiteX16209" fmla="*/ 6603715 w 8191242"/>
              <a:gd name="connsiteY16209" fmla="*/ 3029956 h 5359243"/>
              <a:gd name="connsiteX16210" fmla="*/ 6617570 w 8191242"/>
              <a:gd name="connsiteY16210" fmla="*/ 3016123 h 5359243"/>
              <a:gd name="connsiteX16211" fmla="*/ 6617570 w 8191242"/>
              <a:gd name="connsiteY16211" fmla="*/ 3040280 h 5359243"/>
              <a:gd name="connsiteX16212" fmla="*/ 6633699 w 8191242"/>
              <a:gd name="connsiteY16212" fmla="*/ 3016123 h 5359243"/>
              <a:gd name="connsiteX16213" fmla="*/ 6657892 w 8191242"/>
              <a:gd name="connsiteY16213" fmla="*/ 3032227 h 5359243"/>
              <a:gd name="connsiteX16214" fmla="*/ 6657892 w 8191242"/>
              <a:gd name="connsiteY16214" fmla="*/ 3016123 h 5359243"/>
              <a:gd name="connsiteX16215" fmla="*/ 6601442 w 8191242"/>
              <a:gd name="connsiteY16215" fmla="*/ 3000019 h 5359243"/>
              <a:gd name="connsiteX16216" fmla="*/ 6617570 w 8191242"/>
              <a:gd name="connsiteY16216" fmla="*/ 3000019 h 5359243"/>
              <a:gd name="connsiteX16217" fmla="*/ 6593378 w 8191242"/>
              <a:gd name="connsiteY16217" fmla="*/ 2943654 h 5359243"/>
              <a:gd name="connsiteX16218" fmla="*/ 6577249 w 8191242"/>
              <a:gd name="connsiteY16218" fmla="*/ 2959758 h 5359243"/>
              <a:gd name="connsiteX16219" fmla="*/ 6544992 w 8191242"/>
              <a:gd name="connsiteY16219" fmla="*/ 2919500 h 5359243"/>
              <a:gd name="connsiteX16220" fmla="*/ 6553056 w 8191242"/>
              <a:gd name="connsiteY16220" fmla="*/ 2967810 h 5359243"/>
              <a:gd name="connsiteX16221" fmla="*/ 6569185 w 8191242"/>
              <a:gd name="connsiteY16221" fmla="*/ 2959758 h 5359243"/>
              <a:gd name="connsiteX16222" fmla="*/ 6569185 w 8191242"/>
              <a:gd name="connsiteY16222" fmla="*/ 2991967 h 5359243"/>
              <a:gd name="connsiteX16223" fmla="*/ 6553056 w 8191242"/>
              <a:gd name="connsiteY16223" fmla="*/ 2983915 h 5359243"/>
              <a:gd name="connsiteX16224" fmla="*/ 6569185 w 8191242"/>
              <a:gd name="connsiteY16224" fmla="*/ 3024175 h 5359243"/>
              <a:gd name="connsiteX16225" fmla="*/ 6544992 w 8191242"/>
              <a:gd name="connsiteY16225" fmla="*/ 3024175 h 5359243"/>
              <a:gd name="connsiteX16226" fmla="*/ 6553056 w 8191242"/>
              <a:gd name="connsiteY16226" fmla="*/ 3008071 h 5359243"/>
              <a:gd name="connsiteX16227" fmla="*/ 6544992 w 8191242"/>
              <a:gd name="connsiteY16227" fmla="*/ 2983915 h 5359243"/>
              <a:gd name="connsiteX16228" fmla="*/ 6544992 w 8191242"/>
              <a:gd name="connsiteY16228" fmla="*/ 3016123 h 5359243"/>
              <a:gd name="connsiteX16229" fmla="*/ 6528863 w 8191242"/>
              <a:gd name="connsiteY16229" fmla="*/ 3040280 h 5359243"/>
              <a:gd name="connsiteX16230" fmla="*/ 6528863 w 8191242"/>
              <a:gd name="connsiteY16230" fmla="*/ 3024175 h 5359243"/>
              <a:gd name="connsiteX16231" fmla="*/ 6536927 w 8191242"/>
              <a:gd name="connsiteY16231" fmla="*/ 2991967 h 5359243"/>
              <a:gd name="connsiteX16232" fmla="*/ 6512737 w 8191242"/>
              <a:gd name="connsiteY16232" fmla="*/ 3016123 h 5359243"/>
              <a:gd name="connsiteX16233" fmla="*/ 6512737 w 8191242"/>
              <a:gd name="connsiteY16233" fmla="*/ 3040280 h 5359243"/>
              <a:gd name="connsiteX16234" fmla="*/ 6504673 w 8191242"/>
              <a:gd name="connsiteY16234" fmla="*/ 3040280 h 5359243"/>
              <a:gd name="connsiteX16235" fmla="*/ 6504673 w 8191242"/>
              <a:gd name="connsiteY16235" fmla="*/ 3032227 h 5359243"/>
              <a:gd name="connsiteX16236" fmla="*/ 6520799 w 8191242"/>
              <a:gd name="connsiteY16236" fmla="*/ 3000019 h 5359243"/>
              <a:gd name="connsiteX16237" fmla="*/ 6512737 w 8191242"/>
              <a:gd name="connsiteY16237" fmla="*/ 2991967 h 5359243"/>
              <a:gd name="connsiteX16238" fmla="*/ 6503663 w 8191242"/>
              <a:gd name="connsiteY16238" fmla="*/ 2999011 h 5359243"/>
              <a:gd name="connsiteX16239" fmla="*/ 6488544 w 8191242"/>
              <a:gd name="connsiteY16239" fmla="*/ 3000019 h 5359243"/>
              <a:gd name="connsiteX16240" fmla="*/ 6496609 w 8191242"/>
              <a:gd name="connsiteY16240" fmla="*/ 2975862 h 5359243"/>
              <a:gd name="connsiteX16241" fmla="*/ 6512737 w 8191242"/>
              <a:gd name="connsiteY16241" fmla="*/ 2983915 h 5359243"/>
              <a:gd name="connsiteX16242" fmla="*/ 6488544 w 8191242"/>
              <a:gd name="connsiteY16242" fmla="*/ 2959758 h 5359243"/>
              <a:gd name="connsiteX16243" fmla="*/ 6496609 w 8191242"/>
              <a:gd name="connsiteY16243" fmla="*/ 2927552 h 5359243"/>
              <a:gd name="connsiteX16244" fmla="*/ 6520799 w 8191242"/>
              <a:gd name="connsiteY16244" fmla="*/ 2935602 h 5359243"/>
              <a:gd name="connsiteX16245" fmla="*/ 6520799 w 8191242"/>
              <a:gd name="connsiteY16245" fmla="*/ 2911448 h 5359243"/>
              <a:gd name="connsiteX16246" fmla="*/ 6528863 w 8191242"/>
              <a:gd name="connsiteY16246" fmla="*/ 2927552 h 5359243"/>
              <a:gd name="connsiteX16247" fmla="*/ 6528863 w 8191242"/>
              <a:gd name="connsiteY16247" fmla="*/ 2903396 h 5359243"/>
              <a:gd name="connsiteX16248" fmla="*/ 6480480 w 8191242"/>
              <a:gd name="connsiteY16248" fmla="*/ 2967810 h 5359243"/>
              <a:gd name="connsiteX16249" fmla="*/ 6472416 w 8191242"/>
              <a:gd name="connsiteY16249" fmla="*/ 2951706 h 5359243"/>
              <a:gd name="connsiteX16250" fmla="*/ 6472416 w 8191242"/>
              <a:gd name="connsiteY16250" fmla="*/ 3016123 h 5359243"/>
              <a:gd name="connsiteX16251" fmla="*/ 6472416 w 8191242"/>
              <a:gd name="connsiteY16251" fmla="*/ 2983915 h 5359243"/>
              <a:gd name="connsiteX16252" fmla="*/ 6504673 w 8191242"/>
              <a:gd name="connsiteY16252" fmla="*/ 3024175 h 5359243"/>
              <a:gd name="connsiteX16253" fmla="*/ 6480480 w 8191242"/>
              <a:gd name="connsiteY16253" fmla="*/ 3016123 h 5359243"/>
              <a:gd name="connsiteX16254" fmla="*/ 6480480 w 8191242"/>
              <a:gd name="connsiteY16254" fmla="*/ 3048331 h 5359243"/>
              <a:gd name="connsiteX16255" fmla="*/ 6424030 w 8191242"/>
              <a:gd name="connsiteY16255" fmla="*/ 2991967 h 5359243"/>
              <a:gd name="connsiteX16256" fmla="*/ 6415966 w 8191242"/>
              <a:gd name="connsiteY16256" fmla="*/ 2975862 h 5359243"/>
              <a:gd name="connsiteX16257" fmla="*/ 6399837 w 8191242"/>
              <a:gd name="connsiteY16257" fmla="*/ 2975862 h 5359243"/>
              <a:gd name="connsiteX16258" fmla="*/ 6407901 w 8191242"/>
              <a:gd name="connsiteY16258" fmla="*/ 2983915 h 5359243"/>
              <a:gd name="connsiteX16259" fmla="*/ 6383708 w 8191242"/>
              <a:gd name="connsiteY16259" fmla="*/ 2983915 h 5359243"/>
              <a:gd name="connsiteX16260" fmla="*/ 6399837 w 8191242"/>
              <a:gd name="connsiteY16260" fmla="*/ 2967810 h 5359243"/>
              <a:gd name="connsiteX16261" fmla="*/ 6391773 w 8191242"/>
              <a:gd name="connsiteY16261" fmla="*/ 2935602 h 5359243"/>
              <a:gd name="connsiteX16262" fmla="*/ 6383708 w 8191242"/>
              <a:gd name="connsiteY16262" fmla="*/ 2927552 h 5359243"/>
              <a:gd name="connsiteX16263" fmla="*/ 6367580 w 8191242"/>
              <a:gd name="connsiteY16263" fmla="*/ 2903396 h 5359243"/>
              <a:gd name="connsiteX16264" fmla="*/ 6359515 w 8191242"/>
              <a:gd name="connsiteY16264" fmla="*/ 2911448 h 5359243"/>
              <a:gd name="connsiteX16265" fmla="*/ 6359515 w 8191242"/>
              <a:gd name="connsiteY16265" fmla="*/ 2951706 h 5359243"/>
              <a:gd name="connsiteX16266" fmla="*/ 6375644 w 8191242"/>
              <a:gd name="connsiteY16266" fmla="*/ 2951706 h 5359243"/>
              <a:gd name="connsiteX16267" fmla="*/ 6375644 w 8191242"/>
              <a:gd name="connsiteY16267" fmla="*/ 2967810 h 5359243"/>
              <a:gd name="connsiteX16268" fmla="*/ 6359515 w 8191242"/>
              <a:gd name="connsiteY16268" fmla="*/ 2959758 h 5359243"/>
              <a:gd name="connsiteX16269" fmla="*/ 6343389 w 8191242"/>
              <a:gd name="connsiteY16269" fmla="*/ 2975862 h 5359243"/>
              <a:gd name="connsiteX16270" fmla="*/ 6335324 w 8191242"/>
              <a:gd name="connsiteY16270" fmla="*/ 2959758 h 5359243"/>
              <a:gd name="connsiteX16271" fmla="*/ 6359515 w 8191242"/>
              <a:gd name="connsiteY16271" fmla="*/ 2943654 h 5359243"/>
              <a:gd name="connsiteX16272" fmla="*/ 6335324 w 8191242"/>
              <a:gd name="connsiteY16272" fmla="*/ 2935602 h 5359243"/>
              <a:gd name="connsiteX16273" fmla="*/ 6335324 w 8191242"/>
              <a:gd name="connsiteY16273" fmla="*/ 2959758 h 5359243"/>
              <a:gd name="connsiteX16274" fmla="*/ 6335324 w 8191242"/>
              <a:gd name="connsiteY16274" fmla="*/ 2975862 h 5359243"/>
              <a:gd name="connsiteX16275" fmla="*/ 6327260 w 8191242"/>
              <a:gd name="connsiteY16275" fmla="*/ 3008071 h 5359243"/>
              <a:gd name="connsiteX16276" fmla="*/ 6335324 w 8191242"/>
              <a:gd name="connsiteY16276" fmla="*/ 3032227 h 5359243"/>
              <a:gd name="connsiteX16277" fmla="*/ 6319196 w 8191242"/>
              <a:gd name="connsiteY16277" fmla="*/ 3056383 h 5359243"/>
              <a:gd name="connsiteX16278" fmla="*/ 6303067 w 8191242"/>
              <a:gd name="connsiteY16278" fmla="*/ 3024175 h 5359243"/>
              <a:gd name="connsiteX16279" fmla="*/ 6303067 w 8191242"/>
              <a:gd name="connsiteY16279" fmla="*/ 3048331 h 5359243"/>
              <a:gd name="connsiteX16280" fmla="*/ 6278874 w 8191242"/>
              <a:gd name="connsiteY16280" fmla="*/ 3032227 h 5359243"/>
              <a:gd name="connsiteX16281" fmla="*/ 6285636 w 8191242"/>
              <a:gd name="connsiteY16281" fmla="*/ 3079496 h 5359243"/>
              <a:gd name="connsiteX16282" fmla="*/ 6278621 w 8191242"/>
              <a:gd name="connsiteY16282" fmla="*/ 3073871 h 5359243"/>
              <a:gd name="connsiteX16283" fmla="*/ 6262746 w 8191242"/>
              <a:gd name="connsiteY16283" fmla="*/ 3088589 h 5359243"/>
              <a:gd name="connsiteX16284" fmla="*/ 6278874 w 8191242"/>
              <a:gd name="connsiteY16284" fmla="*/ 3112746 h 5359243"/>
              <a:gd name="connsiteX16285" fmla="*/ 6278874 w 8191242"/>
              <a:gd name="connsiteY16285" fmla="*/ 3128850 h 5359243"/>
              <a:gd name="connsiteX16286" fmla="*/ 6270810 w 8191242"/>
              <a:gd name="connsiteY16286" fmla="*/ 3112746 h 5359243"/>
              <a:gd name="connsiteX16287" fmla="*/ 6262746 w 8191242"/>
              <a:gd name="connsiteY16287" fmla="*/ 3128850 h 5359243"/>
              <a:gd name="connsiteX16288" fmla="*/ 6254681 w 8191242"/>
              <a:gd name="connsiteY16288" fmla="*/ 3112746 h 5359243"/>
              <a:gd name="connsiteX16289" fmla="*/ 6262746 w 8191242"/>
              <a:gd name="connsiteY16289" fmla="*/ 3112746 h 5359243"/>
              <a:gd name="connsiteX16290" fmla="*/ 6222424 w 8191242"/>
              <a:gd name="connsiteY16290" fmla="*/ 3096642 h 5359243"/>
              <a:gd name="connsiteX16291" fmla="*/ 6230488 w 8191242"/>
              <a:gd name="connsiteY16291" fmla="*/ 3072486 h 5359243"/>
              <a:gd name="connsiteX16292" fmla="*/ 6214360 w 8191242"/>
              <a:gd name="connsiteY16292" fmla="*/ 3048331 h 5359243"/>
              <a:gd name="connsiteX16293" fmla="*/ 6214360 w 8191242"/>
              <a:gd name="connsiteY16293" fmla="*/ 3072486 h 5359243"/>
              <a:gd name="connsiteX16294" fmla="*/ 6198231 w 8191242"/>
              <a:gd name="connsiteY16294" fmla="*/ 3064433 h 5359243"/>
              <a:gd name="connsiteX16295" fmla="*/ 6206296 w 8191242"/>
              <a:gd name="connsiteY16295" fmla="*/ 3048331 h 5359243"/>
              <a:gd name="connsiteX16296" fmla="*/ 6182105 w 8191242"/>
              <a:gd name="connsiteY16296" fmla="*/ 3048331 h 5359243"/>
              <a:gd name="connsiteX16297" fmla="*/ 6190170 w 8191242"/>
              <a:gd name="connsiteY16297" fmla="*/ 3056383 h 5359243"/>
              <a:gd name="connsiteX16298" fmla="*/ 6198231 w 8191242"/>
              <a:gd name="connsiteY16298" fmla="*/ 3096642 h 5359243"/>
              <a:gd name="connsiteX16299" fmla="*/ 6186893 w 8191242"/>
              <a:gd name="connsiteY16299" fmla="*/ 3084187 h 5359243"/>
              <a:gd name="connsiteX16300" fmla="*/ 6183117 w 8191242"/>
              <a:gd name="connsiteY16300" fmla="*/ 3094004 h 5359243"/>
              <a:gd name="connsiteX16301" fmla="*/ 6180271 w 8191242"/>
              <a:gd name="connsiteY16301" fmla="*/ 3089689 h 5359243"/>
              <a:gd name="connsiteX16302" fmla="*/ 6177063 w 8191242"/>
              <a:gd name="connsiteY16302" fmla="*/ 3077517 h 5359243"/>
              <a:gd name="connsiteX16303" fmla="*/ 6165977 w 8191242"/>
              <a:gd name="connsiteY16303" fmla="*/ 3064433 h 5359243"/>
              <a:gd name="connsiteX16304" fmla="*/ 6182105 w 8191242"/>
              <a:gd name="connsiteY16304" fmla="*/ 3072486 h 5359243"/>
              <a:gd name="connsiteX16305" fmla="*/ 6165977 w 8191242"/>
              <a:gd name="connsiteY16305" fmla="*/ 3056383 h 5359243"/>
              <a:gd name="connsiteX16306" fmla="*/ 6149848 w 8191242"/>
              <a:gd name="connsiteY16306" fmla="*/ 3000019 h 5359243"/>
              <a:gd name="connsiteX16307" fmla="*/ 6141784 w 8191242"/>
              <a:gd name="connsiteY16307" fmla="*/ 2991967 h 5359243"/>
              <a:gd name="connsiteX16308" fmla="*/ 6141784 w 8191242"/>
              <a:gd name="connsiteY16308" fmla="*/ 3016123 h 5359243"/>
              <a:gd name="connsiteX16309" fmla="*/ 6162952 w 8191242"/>
              <a:gd name="connsiteY16309" fmla="*/ 3063428 h 5359243"/>
              <a:gd name="connsiteX16310" fmla="*/ 6180271 w 8191242"/>
              <a:gd name="connsiteY16310" fmla="*/ 3089689 h 5359243"/>
              <a:gd name="connsiteX16311" fmla="*/ 6182105 w 8191242"/>
              <a:gd name="connsiteY16311" fmla="*/ 3096642 h 5359243"/>
              <a:gd name="connsiteX16312" fmla="*/ 6183117 w 8191242"/>
              <a:gd name="connsiteY16312" fmla="*/ 3094004 h 5359243"/>
              <a:gd name="connsiteX16313" fmla="*/ 6190170 w 8191242"/>
              <a:gd name="connsiteY16313" fmla="*/ 3104693 h 5359243"/>
              <a:gd name="connsiteX16314" fmla="*/ 6190170 w 8191242"/>
              <a:gd name="connsiteY16314" fmla="*/ 3112746 h 5359243"/>
              <a:gd name="connsiteX16315" fmla="*/ 6206296 w 8191242"/>
              <a:gd name="connsiteY16315" fmla="*/ 3088589 h 5359243"/>
              <a:gd name="connsiteX16316" fmla="*/ 6214769 w 8191242"/>
              <a:gd name="connsiteY16316" fmla="*/ 3107998 h 5359243"/>
              <a:gd name="connsiteX16317" fmla="*/ 6214781 w 8191242"/>
              <a:gd name="connsiteY16317" fmla="*/ 3108350 h 5359243"/>
              <a:gd name="connsiteX16318" fmla="*/ 6208312 w 8191242"/>
              <a:gd name="connsiteY16318" fmla="*/ 3118785 h 5359243"/>
              <a:gd name="connsiteX16319" fmla="*/ 6174041 w 8191242"/>
              <a:gd name="connsiteY16319" fmla="*/ 3112746 h 5359243"/>
              <a:gd name="connsiteX16320" fmla="*/ 6165977 w 8191242"/>
              <a:gd name="connsiteY16320" fmla="*/ 3088589 h 5359243"/>
              <a:gd name="connsiteX16321" fmla="*/ 6172023 w 8191242"/>
              <a:gd name="connsiteY16321" fmla="*/ 3112746 h 5359243"/>
              <a:gd name="connsiteX16322" fmla="*/ 6181839 w 8191242"/>
              <a:gd name="connsiteY16322" fmla="*/ 3125813 h 5359243"/>
              <a:gd name="connsiteX16323" fmla="*/ 6181095 w 8191242"/>
              <a:gd name="connsiteY16323" fmla="*/ 3139922 h 5359243"/>
              <a:gd name="connsiteX16324" fmla="*/ 6174041 w 8191242"/>
              <a:gd name="connsiteY16324" fmla="*/ 3153006 h 5359243"/>
              <a:gd name="connsiteX16325" fmla="*/ 6190170 w 8191242"/>
              <a:gd name="connsiteY16325" fmla="*/ 3177162 h 5359243"/>
              <a:gd name="connsiteX16326" fmla="*/ 6182105 w 8191242"/>
              <a:gd name="connsiteY16326" fmla="*/ 3201317 h 5359243"/>
              <a:gd name="connsiteX16327" fmla="*/ 6165977 w 8191242"/>
              <a:gd name="connsiteY16327" fmla="*/ 3201317 h 5359243"/>
              <a:gd name="connsiteX16328" fmla="*/ 6165977 w 8191242"/>
              <a:gd name="connsiteY16328" fmla="*/ 3193267 h 5359243"/>
              <a:gd name="connsiteX16329" fmla="*/ 6157912 w 8191242"/>
              <a:gd name="connsiteY16329" fmla="*/ 3193267 h 5359243"/>
              <a:gd name="connsiteX16330" fmla="*/ 6174041 w 8191242"/>
              <a:gd name="connsiteY16330" fmla="*/ 3169111 h 5359243"/>
              <a:gd name="connsiteX16331" fmla="*/ 6157912 w 8191242"/>
              <a:gd name="connsiteY16331" fmla="*/ 3136902 h 5359243"/>
              <a:gd name="connsiteX16332" fmla="*/ 6174041 w 8191242"/>
              <a:gd name="connsiteY16332" fmla="*/ 3136902 h 5359243"/>
              <a:gd name="connsiteX16333" fmla="*/ 6165977 w 8191242"/>
              <a:gd name="connsiteY16333" fmla="*/ 3120798 h 5359243"/>
              <a:gd name="connsiteX16334" fmla="*/ 6148838 w 8191242"/>
              <a:gd name="connsiteY16334" fmla="*/ 3129857 h 5359243"/>
              <a:gd name="connsiteX16335" fmla="*/ 6142587 w 8191242"/>
              <a:gd name="connsiteY16335" fmla="*/ 3120898 h 5359243"/>
              <a:gd name="connsiteX16336" fmla="*/ 6149848 w 8191242"/>
              <a:gd name="connsiteY16336" fmla="*/ 3121806 h 5359243"/>
              <a:gd name="connsiteX16337" fmla="*/ 6157912 w 8191242"/>
              <a:gd name="connsiteY16337" fmla="*/ 3128850 h 5359243"/>
              <a:gd name="connsiteX16338" fmla="*/ 6141784 w 8191242"/>
              <a:gd name="connsiteY16338" fmla="*/ 3096642 h 5359243"/>
              <a:gd name="connsiteX16339" fmla="*/ 6149848 w 8191242"/>
              <a:gd name="connsiteY16339" fmla="*/ 3080537 h 5359243"/>
              <a:gd name="connsiteX16340" fmla="*/ 6137751 w 8191242"/>
              <a:gd name="connsiteY16340" fmla="*/ 3077517 h 5359243"/>
              <a:gd name="connsiteX16341" fmla="*/ 6127714 w 8191242"/>
              <a:gd name="connsiteY16341" fmla="*/ 3059982 h 5359243"/>
              <a:gd name="connsiteX16342" fmla="*/ 6126743 w 8191242"/>
              <a:gd name="connsiteY16342" fmla="*/ 3056654 h 5359243"/>
              <a:gd name="connsiteX16343" fmla="*/ 6133720 w 8191242"/>
              <a:gd name="connsiteY16343" fmla="*/ 3058396 h 5359243"/>
              <a:gd name="connsiteX16344" fmla="*/ 6141784 w 8191242"/>
              <a:gd name="connsiteY16344" fmla="*/ 3072486 h 5359243"/>
              <a:gd name="connsiteX16345" fmla="*/ 6125655 w 8191242"/>
              <a:gd name="connsiteY16345" fmla="*/ 3032227 h 5359243"/>
              <a:gd name="connsiteX16346" fmla="*/ 6126663 w 8191242"/>
              <a:gd name="connsiteY16346" fmla="*/ 3056383 h 5359243"/>
              <a:gd name="connsiteX16347" fmla="*/ 6126743 w 8191242"/>
              <a:gd name="connsiteY16347" fmla="*/ 3056654 h 5359243"/>
              <a:gd name="connsiteX16348" fmla="*/ 6125655 w 8191242"/>
              <a:gd name="connsiteY16348" fmla="*/ 3056383 h 5359243"/>
              <a:gd name="connsiteX16349" fmla="*/ 6127714 w 8191242"/>
              <a:gd name="connsiteY16349" fmla="*/ 3059982 h 5359243"/>
              <a:gd name="connsiteX16350" fmla="*/ 6133720 w 8191242"/>
              <a:gd name="connsiteY16350" fmla="*/ 3080537 h 5359243"/>
              <a:gd name="connsiteX16351" fmla="*/ 6101462 w 8191242"/>
              <a:gd name="connsiteY16351" fmla="*/ 3056383 h 5359243"/>
              <a:gd name="connsiteX16352" fmla="*/ 6101462 w 8191242"/>
              <a:gd name="connsiteY16352" fmla="*/ 3024175 h 5359243"/>
              <a:gd name="connsiteX16353" fmla="*/ 6077269 w 8191242"/>
              <a:gd name="connsiteY16353" fmla="*/ 3024175 h 5359243"/>
              <a:gd name="connsiteX16354" fmla="*/ 6053077 w 8191242"/>
              <a:gd name="connsiteY16354" fmla="*/ 2991967 h 5359243"/>
              <a:gd name="connsiteX16355" fmla="*/ 6053077 w 8191242"/>
              <a:gd name="connsiteY16355" fmla="*/ 3008071 h 5359243"/>
              <a:gd name="connsiteX16356" fmla="*/ 6061141 w 8191242"/>
              <a:gd name="connsiteY16356" fmla="*/ 3048331 h 5359243"/>
              <a:gd name="connsiteX16357" fmla="*/ 6077269 w 8191242"/>
              <a:gd name="connsiteY16357" fmla="*/ 3048331 h 5359243"/>
              <a:gd name="connsiteX16358" fmla="*/ 6061141 w 8191242"/>
              <a:gd name="connsiteY16358" fmla="*/ 3064433 h 5359243"/>
              <a:gd name="connsiteX16359" fmla="*/ 6053077 w 8191242"/>
              <a:gd name="connsiteY16359" fmla="*/ 3056383 h 5359243"/>
              <a:gd name="connsiteX16360" fmla="*/ 6045012 w 8191242"/>
              <a:gd name="connsiteY16360" fmla="*/ 3064433 h 5359243"/>
              <a:gd name="connsiteX16361" fmla="*/ 6036948 w 8191242"/>
              <a:gd name="connsiteY16361" fmla="*/ 3056381 h 5359243"/>
              <a:gd name="connsiteX16362" fmla="*/ 6036474 w 8191242"/>
              <a:gd name="connsiteY16362" fmla="*/ 3054488 h 5359243"/>
              <a:gd name="connsiteX16363" fmla="*/ 6045012 w 8191242"/>
              <a:gd name="connsiteY16363" fmla="*/ 3040280 h 5359243"/>
              <a:gd name="connsiteX16364" fmla="*/ 6028885 w 8191242"/>
              <a:gd name="connsiteY16364" fmla="*/ 3024175 h 5359243"/>
              <a:gd name="connsiteX16365" fmla="*/ 6036474 w 8191242"/>
              <a:gd name="connsiteY16365" fmla="*/ 3054488 h 5359243"/>
              <a:gd name="connsiteX16366" fmla="*/ 6035940 w 8191242"/>
              <a:gd name="connsiteY16366" fmla="*/ 3055376 h 5359243"/>
              <a:gd name="connsiteX16367" fmla="*/ 6036948 w 8191242"/>
              <a:gd name="connsiteY16367" fmla="*/ 3056381 h 5359243"/>
              <a:gd name="connsiteX16368" fmla="*/ 6036948 w 8191242"/>
              <a:gd name="connsiteY16368" fmla="*/ 3056383 h 5359243"/>
              <a:gd name="connsiteX16369" fmla="*/ 6020821 w 8191242"/>
              <a:gd name="connsiteY16369" fmla="*/ 3040280 h 5359243"/>
              <a:gd name="connsiteX16370" fmla="*/ 6004693 w 8191242"/>
              <a:gd name="connsiteY16370" fmla="*/ 3040280 h 5359243"/>
              <a:gd name="connsiteX16371" fmla="*/ 6012757 w 8191242"/>
              <a:gd name="connsiteY16371" fmla="*/ 3072486 h 5359243"/>
              <a:gd name="connsiteX16372" fmla="*/ 5996628 w 8191242"/>
              <a:gd name="connsiteY16372" fmla="*/ 3064433 h 5359243"/>
              <a:gd name="connsiteX16373" fmla="*/ 5988564 w 8191242"/>
              <a:gd name="connsiteY16373" fmla="*/ 3072486 h 5359243"/>
              <a:gd name="connsiteX16374" fmla="*/ 6020821 w 8191242"/>
              <a:gd name="connsiteY16374" fmla="*/ 3120798 h 5359243"/>
              <a:gd name="connsiteX16375" fmla="*/ 6028885 w 8191242"/>
              <a:gd name="connsiteY16375" fmla="*/ 3128850 h 5359243"/>
              <a:gd name="connsiteX16376" fmla="*/ 5988564 w 8191242"/>
              <a:gd name="connsiteY16376" fmla="*/ 3112746 h 5359243"/>
              <a:gd name="connsiteX16377" fmla="*/ 5988564 w 8191242"/>
              <a:gd name="connsiteY16377" fmla="*/ 3136902 h 5359243"/>
              <a:gd name="connsiteX16378" fmla="*/ 6004693 w 8191242"/>
              <a:gd name="connsiteY16378" fmla="*/ 3177162 h 5359243"/>
              <a:gd name="connsiteX16379" fmla="*/ 5980500 w 8191242"/>
              <a:gd name="connsiteY16379" fmla="*/ 3169111 h 5359243"/>
              <a:gd name="connsiteX16380" fmla="*/ 5988564 w 8191242"/>
              <a:gd name="connsiteY16380" fmla="*/ 3144955 h 5359243"/>
              <a:gd name="connsiteX16381" fmla="*/ 5980500 w 8191242"/>
              <a:gd name="connsiteY16381" fmla="*/ 3128850 h 5359243"/>
              <a:gd name="connsiteX16382" fmla="*/ 5964371 w 8191242"/>
              <a:gd name="connsiteY16382" fmla="*/ 3120798 h 5359243"/>
              <a:gd name="connsiteX16383" fmla="*/ 5972435 w 8191242"/>
              <a:gd name="connsiteY16383" fmla="*/ 3185215 h 5359243"/>
              <a:gd name="connsiteX16384" fmla="*/ 5960339 w 8191242"/>
              <a:gd name="connsiteY16384" fmla="*/ 3186220 h 5359243"/>
              <a:gd name="connsiteX16385" fmla="*/ 5948652 w 8191242"/>
              <a:gd name="connsiteY16385" fmla="*/ 3193028 h 5359243"/>
              <a:gd name="connsiteX16386" fmla="*/ 5948476 w 8191242"/>
              <a:gd name="connsiteY16386" fmla="*/ 3192362 h 5359243"/>
              <a:gd name="connsiteX16387" fmla="*/ 5955297 w 8191242"/>
              <a:gd name="connsiteY16387" fmla="*/ 3166090 h 5359243"/>
              <a:gd name="connsiteX16388" fmla="*/ 5956307 w 8191242"/>
              <a:gd name="connsiteY16388" fmla="*/ 3144955 h 5359243"/>
              <a:gd name="connsiteX16389" fmla="*/ 5932114 w 8191242"/>
              <a:gd name="connsiteY16389" fmla="*/ 3128850 h 5359243"/>
              <a:gd name="connsiteX16390" fmla="*/ 5948242 w 8191242"/>
              <a:gd name="connsiteY16390" fmla="*/ 3153006 h 5359243"/>
              <a:gd name="connsiteX16391" fmla="*/ 5940178 w 8191242"/>
              <a:gd name="connsiteY16391" fmla="*/ 3161058 h 5359243"/>
              <a:gd name="connsiteX16392" fmla="*/ 5932114 w 8191242"/>
              <a:gd name="connsiteY16392" fmla="*/ 3144955 h 5359243"/>
              <a:gd name="connsiteX16393" fmla="*/ 5924050 w 8191242"/>
              <a:gd name="connsiteY16393" fmla="*/ 3169111 h 5359243"/>
              <a:gd name="connsiteX16394" fmla="*/ 5899857 w 8191242"/>
              <a:gd name="connsiteY16394" fmla="*/ 3161058 h 5359243"/>
              <a:gd name="connsiteX16395" fmla="*/ 5891792 w 8191242"/>
              <a:gd name="connsiteY16395" fmla="*/ 3136902 h 5359243"/>
              <a:gd name="connsiteX16396" fmla="*/ 5891792 w 8191242"/>
              <a:gd name="connsiteY16396" fmla="*/ 3185215 h 5359243"/>
              <a:gd name="connsiteX16397" fmla="*/ 5932114 w 8191242"/>
              <a:gd name="connsiteY16397" fmla="*/ 3193267 h 5359243"/>
              <a:gd name="connsiteX16398" fmla="*/ 5907921 w 8191242"/>
              <a:gd name="connsiteY16398" fmla="*/ 3177162 h 5359243"/>
              <a:gd name="connsiteX16399" fmla="*/ 5924050 w 8191242"/>
              <a:gd name="connsiteY16399" fmla="*/ 3225473 h 5359243"/>
              <a:gd name="connsiteX16400" fmla="*/ 5940178 w 8191242"/>
              <a:gd name="connsiteY16400" fmla="*/ 3217421 h 5359243"/>
              <a:gd name="connsiteX16401" fmla="*/ 5924050 w 8191242"/>
              <a:gd name="connsiteY16401" fmla="*/ 3169111 h 5359243"/>
              <a:gd name="connsiteX16402" fmla="*/ 5940178 w 8191242"/>
              <a:gd name="connsiteY16402" fmla="*/ 3161058 h 5359243"/>
              <a:gd name="connsiteX16403" fmla="*/ 5948476 w 8191242"/>
              <a:gd name="connsiteY16403" fmla="*/ 3192362 h 5359243"/>
              <a:gd name="connsiteX16404" fmla="*/ 5948242 w 8191242"/>
              <a:gd name="connsiteY16404" fmla="*/ 3193267 h 5359243"/>
              <a:gd name="connsiteX16405" fmla="*/ 5948652 w 8191242"/>
              <a:gd name="connsiteY16405" fmla="*/ 3193028 h 5359243"/>
              <a:gd name="connsiteX16406" fmla="*/ 5949250 w 8191242"/>
              <a:gd name="connsiteY16406" fmla="*/ 3195279 h 5359243"/>
              <a:gd name="connsiteX16407" fmla="*/ 5964371 w 8191242"/>
              <a:gd name="connsiteY16407" fmla="*/ 3241577 h 5359243"/>
              <a:gd name="connsiteX16408" fmla="*/ 5948242 w 8191242"/>
              <a:gd name="connsiteY16408" fmla="*/ 3249630 h 5359243"/>
              <a:gd name="connsiteX16409" fmla="*/ 5956307 w 8191242"/>
              <a:gd name="connsiteY16409" fmla="*/ 3257681 h 5359243"/>
              <a:gd name="connsiteX16410" fmla="*/ 5980500 w 8191242"/>
              <a:gd name="connsiteY16410" fmla="*/ 3249630 h 5359243"/>
              <a:gd name="connsiteX16411" fmla="*/ 5988564 w 8191242"/>
              <a:gd name="connsiteY16411" fmla="*/ 3233525 h 5359243"/>
              <a:gd name="connsiteX16412" fmla="*/ 5964371 w 8191242"/>
              <a:gd name="connsiteY16412" fmla="*/ 3225473 h 5359243"/>
              <a:gd name="connsiteX16413" fmla="*/ 5972435 w 8191242"/>
              <a:gd name="connsiteY16413" fmla="*/ 3193267 h 5359243"/>
              <a:gd name="connsiteX16414" fmla="*/ 5996628 w 8191242"/>
              <a:gd name="connsiteY16414" fmla="*/ 3241577 h 5359243"/>
              <a:gd name="connsiteX16415" fmla="*/ 6020821 w 8191242"/>
              <a:gd name="connsiteY16415" fmla="*/ 3233525 h 5359243"/>
              <a:gd name="connsiteX16416" fmla="*/ 6004693 w 8191242"/>
              <a:gd name="connsiteY16416" fmla="*/ 3201317 h 5359243"/>
              <a:gd name="connsiteX16417" fmla="*/ 5980500 w 8191242"/>
              <a:gd name="connsiteY16417" fmla="*/ 3201317 h 5359243"/>
              <a:gd name="connsiteX16418" fmla="*/ 6012757 w 8191242"/>
              <a:gd name="connsiteY16418" fmla="*/ 3185215 h 5359243"/>
              <a:gd name="connsiteX16419" fmla="*/ 6020821 w 8191242"/>
              <a:gd name="connsiteY16419" fmla="*/ 3225473 h 5359243"/>
              <a:gd name="connsiteX16420" fmla="*/ 6061141 w 8191242"/>
              <a:gd name="connsiteY16420" fmla="*/ 3265733 h 5359243"/>
              <a:gd name="connsiteX16421" fmla="*/ 6028885 w 8191242"/>
              <a:gd name="connsiteY16421" fmla="*/ 3257681 h 5359243"/>
              <a:gd name="connsiteX16422" fmla="*/ 6053077 w 8191242"/>
              <a:gd name="connsiteY16422" fmla="*/ 3257681 h 5359243"/>
              <a:gd name="connsiteX16423" fmla="*/ 6020821 w 8191242"/>
              <a:gd name="connsiteY16423" fmla="*/ 3265733 h 5359243"/>
              <a:gd name="connsiteX16424" fmla="*/ 5981507 w 8191242"/>
              <a:gd name="connsiteY16424" fmla="*/ 3258689 h 5359243"/>
              <a:gd name="connsiteX16425" fmla="*/ 5956043 w 8191242"/>
              <a:gd name="connsiteY16425" fmla="*/ 3276408 h 5359243"/>
              <a:gd name="connsiteX16426" fmla="*/ 5956307 w 8191242"/>
              <a:gd name="connsiteY16426" fmla="*/ 3273786 h 5359243"/>
              <a:gd name="connsiteX16427" fmla="*/ 5955919 w 8191242"/>
              <a:gd name="connsiteY16427" fmla="*/ 3276496 h 5359243"/>
              <a:gd name="connsiteX16428" fmla="*/ 5948242 w 8191242"/>
              <a:gd name="connsiteY16428" fmla="*/ 3281837 h 5359243"/>
              <a:gd name="connsiteX16429" fmla="*/ 5954882 w 8191242"/>
              <a:gd name="connsiteY16429" fmla="*/ 3283733 h 5359243"/>
              <a:gd name="connsiteX16430" fmla="*/ 5952275 w 8191242"/>
              <a:gd name="connsiteY16430" fmla="*/ 3301967 h 5359243"/>
              <a:gd name="connsiteX16431" fmla="*/ 5948242 w 8191242"/>
              <a:gd name="connsiteY16431" fmla="*/ 3330148 h 5359243"/>
              <a:gd name="connsiteX16432" fmla="*/ 5924050 w 8191242"/>
              <a:gd name="connsiteY16432" fmla="*/ 3322099 h 5359243"/>
              <a:gd name="connsiteX16433" fmla="*/ 5932114 w 8191242"/>
              <a:gd name="connsiteY16433" fmla="*/ 3322099 h 5359243"/>
              <a:gd name="connsiteX16434" fmla="*/ 5948242 w 8191242"/>
              <a:gd name="connsiteY16434" fmla="*/ 3305994 h 5359243"/>
              <a:gd name="connsiteX16435" fmla="*/ 5924050 w 8191242"/>
              <a:gd name="connsiteY16435" fmla="*/ 3273786 h 5359243"/>
              <a:gd name="connsiteX16436" fmla="*/ 5907921 w 8191242"/>
              <a:gd name="connsiteY16436" fmla="*/ 3314046 h 5359243"/>
              <a:gd name="connsiteX16437" fmla="*/ 5932114 w 8191242"/>
              <a:gd name="connsiteY16437" fmla="*/ 3346252 h 5359243"/>
              <a:gd name="connsiteX16438" fmla="*/ 5907921 w 8191242"/>
              <a:gd name="connsiteY16438" fmla="*/ 3346252 h 5359243"/>
              <a:gd name="connsiteX16439" fmla="*/ 5891792 w 8191242"/>
              <a:gd name="connsiteY16439" fmla="*/ 3305994 h 5359243"/>
              <a:gd name="connsiteX16440" fmla="*/ 5907921 w 8191242"/>
              <a:gd name="connsiteY16440" fmla="*/ 3297942 h 5359243"/>
              <a:gd name="connsiteX16441" fmla="*/ 5907921 w 8191242"/>
              <a:gd name="connsiteY16441" fmla="*/ 3281837 h 5359243"/>
              <a:gd name="connsiteX16442" fmla="*/ 5891792 w 8191242"/>
              <a:gd name="connsiteY16442" fmla="*/ 3330148 h 5359243"/>
              <a:gd name="connsiteX16443" fmla="*/ 5875664 w 8191242"/>
              <a:gd name="connsiteY16443" fmla="*/ 3305994 h 5359243"/>
              <a:gd name="connsiteX16444" fmla="*/ 5867602 w 8191242"/>
              <a:gd name="connsiteY16444" fmla="*/ 3305994 h 5359243"/>
              <a:gd name="connsiteX16445" fmla="*/ 5867602 w 8191242"/>
              <a:gd name="connsiteY16445" fmla="*/ 3292909 h 5359243"/>
              <a:gd name="connsiteX16446" fmla="*/ 5867602 w 8191242"/>
              <a:gd name="connsiteY16446" fmla="*/ 3289890 h 5359243"/>
              <a:gd name="connsiteX16447" fmla="*/ 5862728 w 8191242"/>
              <a:gd name="connsiteY16447" fmla="*/ 3306435 h 5359243"/>
              <a:gd name="connsiteX16448" fmla="*/ 5859538 w 8191242"/>
              <a:gd name="connsiteY16448" fmla="*/ 3306726 h 5359243"/>
              <a:gd name="connsiteX16449" fmla="*/ 5851474 w 8191242"/>
              <a:gd name="connsiteY16449" fmla="*/ 3305994 h 5359243"/>
              <a:gd name="connsiteX16450" fmla="*/ 5852269 w 8191242"/>
              <a:gd name="connsiteY16450" fmla="*/ 3307384 h 5359243"/>
              <a:gd name="connsiteX16451" fmla="*/ 5845424 w 8191242"/>
              <a:gd name="connsiteY16451" fmla="*/ 3308006 h 5359243"/>
              <a:gd name="connsiteX16452" fmla="*/ 5835345 w 8191242"/>
              <a:gd name="connsiteY16452" fmla="*/ 3322099 h 5359243"/>
              <a:gd name="connsiteX16453" fmla="*/ 5819216 w 8191242"/>
              <a:gd name="connsiteY16453" fmla="*/ 3281837 h 5359243"/>
              <a:gd name="connsiteX16454" fmla="*/ 5835345 w 8191242"/>
              <a:gd name="connsiteY16454" fmla="*/ 3281837 h 5359243"/>
              <a:gd name="connsiteX16455" fmla="*/ 5835345 w 8191242"/>
              <a:gd name="connsiteY16455" fmla="*/ 3257681 h 5359243"/>
              <a:gd name="connsiteX16456" fmla="*/ 5803088 w 8191242"/>
              <a:gd name="connsiteY16456" fmla="*/ 3273786 h 5359243"/>
              <a:gd name="connsiteX16457" fmla="*/ 5811152 w 8191242"/>
              <a:gd name="connsiteY16457" fmla="*/ 3297942 h 5359243"/>
              <a:gd name="connsiteX16458" fmla="*/ 5827281 w 8191242"/>
              <a:gd name="connsiteY16458" fmla="*/ 3305994 h 5359243"/>
              <a:gd name="connsiteX16459" fmla="*/ 5811152 w 8191242"/>
              <a:gd name="connsiteY16459" fmla="*/ 3330148 h 5359243"/>
              <a:gd name="connsiteX16460" fmla="*/ 5803088 w 8191242"/>
              <a:gd name="connsiteY16460" fmla="*/ 3281837 h 5359243"/>
              <a:gd name="connsiteX16461" fmla="*/ 5795023 w 8191242"/>
              <a:gd name="connsiteY16461" fmla="*/ 3305994 h 5359243"/>
              <a:gd name="connsiteX16462" fmla="*/ 5787967 w 8191242"/>
              <a:gd name="connsiteY16462" fmla="*/ 3255669 h 5359243"/>
              <a:gd name="connsiteX16463" fmla="*/ 5767625 w 8191242"/>
              <a:gd name="connsiteY16463" fmla="*/ 3205295 h 5359243"/>
              <a:gd name="connsiteX16464" fmla="*/ 5760548 w 8191242"/>
              <a:gd name="connsiteY16464" fmla="*/ 3197697 h 5359243"/>
              <a:gd name="connsiteX16465" fmla="*/ 5754702 w 8191242"/>
              <a:gd name="connsiteY16465" fmla="*/ 3209368 h 5359243"/>
              <a:gd name="connsiteX16466" fmla="*/ 5746638 w 8191242"/>
              <a:gd name="connsiteY16466" fmla="*/ 3185215 h 5359243"/>
              <a:gd name="connsiteX16467" fmla="*/ 5739151 w 8191242"/>
              <a:gd name="connsiteY16467" fmla="*/ 3197672 h 5359243"/>
              <a:gd name="connsiteX16468" fmla="*/ 5740024 w 8191242"/>
              <a:gd name="connsiteY16468" fmla="*/ 3202326 h 5359243"/>
              <a:gd name="connsiteX16469" fmla="*/ 5734202 w 8191242"/>
              <a:gd name="connsiteY16469" fmla="*/ 3202326 h 5359243"/>
              <a:gd name="connsiteX16470" fmla="*/ 5722445 w 8191242"/>
              <a:gd name="connsiteY16470" fmla="*/ 3209368 h 5359243"/>
              <a:gd name="connsiteX16471" fmla="*/ 5706318 w 8191242"/>
              <a:gd name="connsiteY16471" fmla="*/ 3185215 h 5359243"/>
              <a:gd name="connsiteX16472" fmla="*/ 5706318 w 8191242"/>
              <a:gd name="connsiteY16472" fmla="*/ 3209368 h 5359243"/>
              <a:gd name="connsiteX16473" fmla="*/ 5714382 w 8191242"/>
              <a:gd name="connsiteY16473" fmla="*/ 3193267 h 5359243"/>
              <a:gd name="connsiteX16474" fmla="*/ 5706318 w 8191242"/>
              <a:gd name="connsiteY16474" fmla="*/ 3144955 h 5359243"/>
              <a:gd name="connsiteX16475" fmla="*/ 5698254 w 8191242"/>
              <a:gd name="connsiteY16475" fmla="*/ 3169111 h 5359243"/>
              <a:gd name="connsiteX16476" fmla="*/ 5682125 w 8191242"/>
              <a:gd name="connsiteY16476" fmla="*/ 3153006 h 5359243"/>
              <a:gd name="connsiteX16477" fmla="*/ 5698254 w 8191242"/>
              <a:gd name="connsiteY16477" fmla="*/ 3233525 h 5359243"/>
              <a:gd name="connsiteX16478" fmla="*/ 5657932 w 8191242"/>
              <a:gd name="connsiteY16478" fmla="*/ 3217421 h 5359243"/>
              <a:gd name="connsiteX16479" fmla="*/ 5665996 w 8191242"/>
              <a:gd name="connsiteY16479" fmla="*/ 3322099 h 5359243"/>
              <a:gd name="connsiteX16480" fmla="*/ 5698254 w 8191242"/>
              <a:gd name="connsiteY16480" fmla="*/ 3297942 h 5359243"/>
              <a:gd name="connsiteX16481" fmla="*/ 5690189 w 8191242"/>
              <a:gd name="connsiteY16481" fmla="*/ 3273786 h 5359243"/>
              <a:gd name="connsiteX16482" fmla="*/ 5714382 w 8191242"/>
              <a:gd name="connsiteY16482" fmla="*/ 3297942 h 5359243"/>
              <a:gd name="connsiteX16483" fmla="*/ 5682125 w 8191242"/>
              <a:gd name="connsiteY16483" fmla="*/ 3305994 h 5359243"/>
              <a:gd name="connsiteX16484" fmla="*/ 5690189 w 8191242"/>
              <a:gd name="connsiteY16484" fmla="*/ 3330148 h 5359243"/>
              <a:gd name="connsiteX16485" fmla="*/ 5690189 w 8191242"/>
              <a:gd name="connsiteY16485" fmla="*/ 3305994 h 5359243"/>
              <a:gd name="connsiteX16486" fmla="*/ 5706318 w 8191242"/>
              <a:gd name="connsiteY16486" fmla="*/ 3305994 h 5359243"/>
              <a:gd name="connsiteX16487" fmla="*/ 5722445 w 8191242"/>
              <a:gd name="connsiteY16487" fmla="*/ 3322099 h 5359243"/>
              <a:gd name="connsiteX16488" fmla="*/ 5746638 w 8191242"/>
              <a:gd name="connsiteY16488" fmla="*/ 3281837 h 5359243"/>
              <a:gd name="connsiteX16489" fmla="*/ 5738573 w 8191242"/>
              <a:gd name="connsiteY16489" fmla="*/ 3297942 h 5359243"/>
              <a:gd name="connsiteX16490" fmla="*/ 5714382 w 8191242"/>
              <a:gd name="connsiteY16490" fmla="*/ 3217421 h 5359243"/>
              <a:gd name="connsiteX16491" fmla="*/ 5706318 w 8191242"/>
              <a:gd name="connsiteY16491" fmla="*/ 3233525 h 5359243"/>
              <a:gd name="connsiteX16492" fmla="*/ 5746638 w 8191242"/>
              <a:gd name="connsiteY16492" fmla="*/ 3273786 h 5359243"/>
              <a:gd name="connsiteX16493" fmla="*/ 5722445 w 8191242"/>
              <a:gd name="connsiteY16493" fmla="*/ 3233525 h 5359243"/>
              <a:gd name="connsiteX16494" fmla="*/ 5762766 w 8191242"/>
              <a:gd name="connsiteY16494" fmla="*/ 3209368 h 5359243"/>
              <a:gd name="connsiteX16495" fmla="*/ 5762766 w 8191242"/>
              <a:gd name="connsiteY16495" fmla="*/ 3241577 h 5359243"/>
              <a:gd name="connsiteX16496" fmla="*/ 5746638 w 8191242"/>
              <a:gd name="connsiteY16496" fmla="*/ 3257681 h 5359243"/>
              <a:gd name="connsiteX16497" fmla="*/ 5786959 w 8191242"/>
              <a:gd name="connsiteY16497" fmla="*/ 3281837 h 5359243"/>
              <a:gd name="connsiteX16498" fmla="*/ 5770831 w 8191242"/>
              <a:gd name="connsiteY16498" fmla="*/ 3297942 h 5359243"/>
              <a:gd name="connsiteX16499" fmla="*/ 5746638 w 8191242"/>
              <a:gd name="connsiteY16499" fmla="*/ 3289890 h 5359243"/>
              <a:gd name="connsiteX16500" fmla="*/ 5746638 w 8191242"/>
              <a:gd name="connsiteY16500" fmla="*/ 3338200 h 5359243"/>
              <a:gd name="connsiteX16501" fmla="*/ 5722445 w 8191242"/>
              <a:gd name="connsiteY16501" fmla="*/ 3330148 h 5359243"/>
              <a:gd name="connsiteX16502" fmla="*/ 5706318 w 8191242"/>
              <a:gd name="connsiteY16502" fmla="*/ 3330148 h 5359243"/>
              <a:gd name="connsiteX16503" fmla="*/ 5665996 w 8191242"/>
              <a:gd name="connsiteY16503" fmla="*/ 3354305 h 5359243"/>
              <a:gd name="connsiteX16504" fmla="*/ 5665996 w 8191242"/>
              <a:gd name="connsiteY16504" fmla="*/ 3394565 h 5359243"/>
              <a:gd name="connsiteX16505" fmla="*/ 5649868 w 8191242"/>
              <a:gd name="connsiteY16505" fmla="*/ 3378461 h 5359243"/>
              <a:gd name="connsiteX16506" fmla="*/ 5657932 w 8191242"/>
              <a:gd name="connsiteY16506" fmla="*/ 3378461 h 5359243"/>
              <a:gd name="connsiteX16507" fmla="*/ 5641803 w 8191242"/>
              <a:gd name="connsiteY16507" fmla="*/ 3354305 h 5359243"/>
              <a:gd name="connsiteX16508" fmla="*/ 5635732 w 8191242"/>
              <a:gd name="connsiteY16508" fmla="*/ 3374506 h 5359243"/>
              <a:gd name="connsiteX16509" fmla="*/ 5642109 w 8191242"/>
              <a:gd name="connsiteY16509" fmla="*/ 3380456 h 5359243"/>
              <a:gd name="connsiteX16510" fmla="*/ 5650407 w 8191242"/>
              <a:gd name="connsiteY16510" fmla="*/ 3388201 h 5359243"/>
              <a:gd name="connsiteX16511" fmla="*/ 5640035 w 8191242"/>
              <a:gd name="connsiteY16511" fmla="*/ 3396913 h 5359243"/>
              <a:gd name="connsiteX16512" fmla="*/ 5640743 w 8191242"/>
              <a:gd name="connsiteY16512" fmla="*/ 3401868 h 5359243"/>
              <a:gd name="connsiteX16513" fmla="*/ 5634847 w 8191242"/>
              <a:gd name="connsiteY16513" fmla="*/ 3394011 h 5359243"/>
              <a:gd name="connsiteX16514" fmla="*/ 5634154 w 8191242"/>
              <a:gd name="connsiteY16514" fmla="*/ 3379763 h 5359243"/>
              <a:gd name="connsiteX16515" fmla="*/ 5618220 w 8191242"/>
              <a:gd name="connsiteY16515" fmla="*/ 3432788 h 5359243"/>
              <a:gd name="connsiteX16516" fmla="*/ 5625512 w 8191242"/>
              <a:gd name="connsiteY16516" fmla="*/ 3419180 h 5359243"/>
              <a:gd name="connsiteX16517" fmla="*/ 5633810 w 8191242"/>
              <a:gd name="connsiteY16517" fmla="*/ 3423054 h 5359243"/>
              <a:gd name="connsiteX16518" fmla="*/ 5641280 w 8191242"/>
              <a:gd name="connsiteY16518" fmla="*/ 3405627 h 5359243"/>
              <a:gd name="connsiteX16519" fmla="*/ 5642109 w 8191242"/>
              <a:gd name="connsiteY16519" fmla="*/ 3411435 h 5359243"/>
              <a:gd name="connsiteX16520" fmla="*/ 5658706 w 8191242"/>
              <a:gd name="connsiteY16520" fmla="*/ 3411435 h 5359243"/>
              <a:gd name="connsiteX16521" fmla="*/ 5608917 w 8191242"/>
              <a:gd name="connsiteY16521" fmla="*/ 3450158 h 5359243"/>
              <a:gd name="connsiteX16522" fmla="*/ 5617213 w 8191242"/>
              <a:gd name="connsiteY16522" fmla="*/ 3434669 h 5359243"/>
              <a:gd name="connsiteX16523" fmla="*/ 5617233 w 8191242"/>
              <a:gd name="connsiteY16523" fmla="*/ 3434635 h 5359243"/>
              <a:gd name="connsiteX16524" fmla="*/ 5601482 w 8191242"/>
              <a:gd name="connsiteY16524" fmla="*/ 3426774 h 5359243"/>
              <a:gd name="connsiteX16525" fmla="*/ 5593418 w 8191242"/>
              <a:gd name="connsiteY16525" fmla="*/ 3450930 h 5359243"/>
              <a:gd name="connsiteX16526" fmla="*/ 5569225 w 8191242"/>
              <a:gd name="connsiteY16526" fmla="*/ 3426774 h 5359243"/>
              <a:gd name="connsiteX16527" fmla="*/ 5585353 w 8191242"/>
              <a:gd name="connsiteY16527" fmla="*/ 3434825 h 5359243"/>
              <a:gd name="connsiteX16528" fmla="*/ 5617611 w 8191242"/>
              <a:gd name="connsiteY16528" fmla="*/ 3402617 h 5359243"/>
              <a:gd name="connsiteX16529" fmla="*/ 5593418 w 8191242"/>
              <a:gd name="connsiteY16529" fmla="*/ 3378461 h 5359243"/>
              <a:gd name="connsiteX16530" fmla="*/ 5545035 w 8191242"/>
              <a:gd name="connsiteY16530" fmla="*/ 3426774 h 5359243"/>
              <a:gd name="connsiteX16531" fmla="*/ 5585353 w 8191242"/>
              <a:gd name="connsiteY16531" fmla="*/ 3458981 h 5359243"/>
              <a:gd name="connsiteX16532" fmla="*/ 5553099 w 8191242"/>
              <a:gd name="connsiteY16532" fmla="*/ 3442878 h 5359243"/>
              <a:gd name="connsiteX16533" fmla="*/ 5536970 w 8191242"/>
              <a:gd name="connsiteY16533" fmla="*/ 3426774 h 5359243"/>
              <a:gd name="connsiteX16534" fmla="*/ 5553099 w 8191242"/>
              <a:gd name="connsiteY16534" fmla="*/ 3410669 h 5359243"/>
              <a:gd name="connsiteX16535" fmla="*/ 5536970 w 8191242"/>
              <a:gd name="connsiteY16535" fmla="*/ 3394565 h 5359243"/>
              <a:gd name="connsiteX16536" fmla="*/ 5528906 w 8191242"/>
              <a:gd name="connsiteY16536" fmla="*/ 3410669 h 5359243"/>
              <a:gd name="connsiteX16537" fmla="*/ 5528906 w 8191242"/>
              <a:gd name="connsiteY16537" fmla="*/ 3386512 h 5359243"/>
              <a:gd name="connsiteX16538" fmla="*/ 5488584 w 8191242"/>
              <a:gd name="connsiteY16538" fmla="*/ 3434825 h 5359243"/>
              <a:gd name="connsiteX16539" fmla="*/ 5504713 w 8191242"/>
              <a:gd name="connsiteY16539" fmla="*/ 3418721 h 5359243"/>
              <a:gd name="connsiteX16540" fmla="*/ 5472456 w 8191242"/>
              <a:gd name="connsiteY16540" fmla="*/ 3458981 h 5359243"/>
              <a:gd name="connsiteX16541" fmla="*/ 5440199 w 8191242"/>
              <a:gd name="connsiteY16541" fmla="*/ 3442878 h 5359243"/>
              <a:gd name="connsiteX16542" fmla="*/ 5458344 w 8191242"/>
              <a:gd name="connsiteY16542" fmla="*/ 3456967 h 5359243"/>
              <a:gd name="connsiteX16543" fmla="*/ 5460669 w 8191242"/>
              <a:gd name="connsiteY16543" fmla="*/ 3467031 h 5359243"/>
              <a:gd name="connsiteX16544" fmla="*/ 5445238 w 8191242"/>
              <a:gd name="connsiteY16544" fmla="*/ 3467031 h 5359243"/>
              <a:gd name="connsiteX16545" fmla="*/ 5432134 w 8191242"/>
              <a:gd name="connsiteY16545" fmla="*/ 3442878 h 5359243"/>
              <a:gd name="connsiteX16546" fmla="*/ 5416006 w 8191242"/>
              <a:gd name="connsiteY16546" fmla="*/ 3434825 h 5359243"/>
              <a:gd name="connsiteX16547" fmla="*/ 5391816 w 8191242"/>
              <a:gd name="connsiteY16547" fmla="*/ 3483136 h 5359243"/>
              <a:gd name="connsiteX16548" fmla="*/ 5391816 w 8191242"/>
              <a:gd name="connsiteY16548" fmla="*/ 3450930 h 5359243"/>
              <a:gd name="connsiteX16549" fmla="*/ 5359557 w 8191242"/>
              <a:gd name="connsiteY16549" fmla="*/ 3499240 h 5359243"/>
              <a:gd name="connsiteX16550" fmla="*/ 5375686 w 8191242"/>
              <a:gd name="connsiteY16550" fmla="*/ 3499240 h 5359243"/>
              <a:gd name="connsiteX16551" fmla="*/ 5375686 w 8191242"/>
              <a:gd name="connsiteY16551" fmla="*/ 3515344 h 5359243"/>
              <a:gd name="connsiteX16552" fmla="*/ 5359557 w 8191242"/>
              <a:gd name="connsiteY16552" fmla="*/ 3515344 h 5359243"/>
              <a:gd name="connsiteX16553" fmla="*/ 5343429 w 8191242"/>
              <a:gd name="connsiteY16553" fmla="*/ 3483136 h 5359243"/>
              <a:gd name="connsiteX16554" fmla="*/ 5346898 w 8191242"/>
              <a:gd name="connsiteY16554" fmla="*/ 3462355 h 5359243"/>
              <a:gd name="connsiteX16555" fmla="*/ 5345042 w 8191242"/>
              <a:gd name="connsiteY16555" fmla="*/ 3459840 h 5359243"/>
              <a:gd name="connsiteX16556" fmla="*/ 5347215 w 8191242"/>
              <a:gd name="connsiteY16556" fmla="*/ 3460448 h 5359243"/>
              <a:gd name="connsiteX16557" fmla="*/ 5351493 w 8191242"/>
              <a:gd name="connsiteY16557" fmla="*/ 3434825 h 5359243"/>
              <a:gd name="connsiteX16558" fmla="*/ 5311172 w 8191242"/>
              <a:gd name="connsiteY16558" fmla="*/ 3450930 h 5359243"/>
              <a:gd name="connsiteX16559" fmla="*/ 5335365 w 8191242"/>
              <a:gd name="connsiteY16559" fmla="*/ 3458981 h 5359243"/>
              <a:gd name="connsiteX16560" fmla="*/ 5343429 w 8191242"/>
              <a:gd name="connsiteY16560" fmla="*/ 3491187 h 5359243"/>
              <a:gd name="connsiteX16561" fmla="*/ 5327300 w 8191242"/>
              <a:gd name="connsiteY16561" fmla="*/ 3475084 h 5359243"/>
              <a:gd name="connsiteX16562" fmla="*/ 5311172 w 8191242"/>
              <a:gd name="connsiteY16562" fmla="*/ 3507292 h 5359243"/>
              <a:gd name="connsiteX16563" fmla="*/ 5327300 w 8191242"/>
              <a:gd name="connsiteY16563" fmla="*/ 3491187 h 5359243"/>
              <a:gd name="connsiteX16564" fmla="*/ 5359557 w 8191242"/>
              <a:gd name="connsiteY16564" fmla="*/ 3515344 h 5359243"/>
              <a:gd name="connsiteX16565" fmla="*/ 5343429 w 8191242"/>
              <a:gd name="connsiteY16565" fmla="*/ 3515344 h 5359243"/>
              <a:gd name="connsiteX16566" fmla="*/ 5286979 w 8191242"/>
              <a:gd name="connsiteY16566" fmla="*/ 3555605 h 5359243"/>
              <a:gd name="connsiteX16567" fmla="*/ 5270850 w 8191242"/>
              <a:gd name="connsiteY16567" fmla="*/ 3531449 h 5359243"/>
              <a:gd name="connsiteX16568" fmla="*/ 5270850 w 8191242"/>
              <a:gd name="connsiteY16568" fmla="*/ 3507292 h 5359243"/>
              <a:gd name="connsiteX16569" fmla="*/ 5303107 w 8191242"/>
              <a:gd name="connsiteY16569" fmla="*/ 3499240 h 5359243"/>
              <a:gd name="connsiteX16570" fmla="*/ 5286979 w 8191242"/>
              <a:gd name="connsiteY16570" fmla="*/ 3483136 h 5359243"/>
              <a:gd name="connsiteX16571" fmla="*/ 5262786 w 8191242"/>
              <a:gd name="connsiteY16571" fmla="*/ 3483136 h 5359243"/>
              <a:gd name="connsiteX16572" fmla="*/ 5246657 w 8191242"/>
              <a:gd name="connsiteY16572" fmla="*/ 3418721 h 5359243"/>
              <a:gd name="connsiteX16573" fmla="*/ 5230531 w 8191242"/>
              <a:gd name="connsiteY16573" fmla="*/ 3426774 h 5359243"/>
              <a:gd name="connsiteX16574" fmla="*/ 5254722 w 8191242"/>
              <a:gd name="connsiteY16574" fmla="*/ 3458981 h 5359243"/>
              <a:gd name="connsiteX16575" fmla="*/ 5230531 w 8191242"/>
              <a:gd name="connsiteY16575" fmla="*/ 3450930 h 5359243"/>
              <a:gd name="connsiteX16576" fmla="*/ 5254722 w 8191242"/>
              <a:gd name="connsiteY16576" fmla="*/ 3467031 h 5359243"/>
              <a:gd name="connsiteX16577" fmla="*/ 5254722 w 8191242"/>
              <a:gd name="connsiteY16577" fmla="*/ 3483136 h 5359243"/>
              <a:gd name="connsiteX16578" fmla="*/ 5206338 w 8191242"/>
              <a:gd name="connsiteY16578" fmla="*/ 3515344 h 5359243"/>
              <a:gd name="connsiteX16579" fmla="*/ 5214403 w 8191242"/>
              <a:gd name="connsiteY16579" fmla="*/ 3523396 h 5359243"/>
              <a:gd name="connsiteX16580" fmla="*/ 5254722 w 8191242"/>
              <a:gd name="connsiteY16580" fmla="*/ 3491187 h 5359243"/>
              <a:gd name="connsiteX16581" fmla="*/ 5262786 w 8191242"/>
              <a:gd name="connsiteY16581" fmla="*/ 3515344 h 5359243"/>
              <a:gd name="connsiteX16582" fmla="*/ 5254722 w 8191242"/>
              <a:gd name="connsiteY16582" fmla="*/ 3531449 h 5359243"/>
              <a:gd name="connsiteX16583" fmla="*/ 5270850 w 8191242"/>
              <a:gd name="connsiteY16583" fmla="*/ 3539500 h 5359243"/>
              <a:gd name="connsiteX16584" fmla="*/ 5197141 w 8191242"/>
              <a:gd name="connsiteY16584" fmla="*/ 3571205 h 5359243"/>
              <a:gd name="connsiteX16585" fmla="*/ 5181982 w 8191242"/>
              <a:gd name="connsiteY16585" fmla="*/ 3566243 h 5359243"/>
              <a:gd name="connsiteX16586" fmla="*/ 5182146 w 8191242"/>
              <a:gd name="connsiteY16586" fmla="*/ 3565670 h 5359243"/>
              <a:gd name="connsiteX16587" fmla="*/ 5190210 w 8191242"/>
              <a:gd name="connsiteY16587" fmla="*/ 3555605 h 5359243"/>
              <a:gd name="connsiteX16588" fmla="*/ 5182146 w 8191242"/>
              <a:gd name="connsiteY16588" fmla="*/ 3515344 h 5359243"/>
              <a:gd name="connsiteX16589" fmla="*/ 5149888 w 8191242"/>
              <a:gd name="connsiteY16589" fmla="*/ 3531449 h 5359243"/>
              <a:gd name="connsiteX16590" fmla="*/ 5174081 w 8191242"/>
              <a:gd name="connsiteY16590" fmla="*/ 3547553 h 5359243"/>
              <a:gd name="connsiteX16591" fmla="*/ 5174081 w 8191242"/>
              <a:gd name="connsiteY16591" fmla="*/ 3579761 h 5359243"/>
              <a:gd name="connsiteX16592" fmla="*/ 5109567 w 8191242"/>
              <a:gd name="connsiteY16592" fmla="*/ 3595862 h 5359243"/>
              <a:gd name="connsiteX16593" fmla="*/ 5149888 w 8191242"/>
              <a:gd name="connsiteY16593" fmla="*/ 3579761 h 5359243"/>
              <a:gd name="connsiteX16594" fmla="*/ 5166017 w 8191242"/>
              <a:gd name="connsiteY16594" fmla="*/ 3555605 h 5359243"/>
              <a:gd name="connsiteX16595" fmla="*/ 5125695 w 8191242"/>
              <a:gd name="connsiteY16595" fmla="*/ 3563656 h 5359243"/>
              <a:gd name="connsiteX16596" fmla="*/ 5125695 w 8191242"/>
              <a:gd name="connsiteY16596" fmla="*/ 3539500 h 5359243"/>
              <a:gd name="connsiteX16597" fmla="*/ 5109567 w 8191242"/>
              <a:gd name="connsiteY16597" fmla="*/ 3555605 h 5359243"/>
              <a:gd name="connsiteX16598" fmla="*/ 5085374 w 8191242"/>
              <a:gd name="connsiteY16598" fmla="*/ 3547553 h 5359243"/>
              <a:gd name="connsiteX16599" fmla="*/ 5093438 w 8191242"/>
              <a:gd name="connsiteY16599" fmla="*/ 3523396 h 5359243"/>
              <a:gd name="connsiteX16600" fmla="*/ 5077311 w 8191242"/>
              <a:gd name="connsiteY16600" fmla="*/ 3539500 h 5359243"/>
              <a:gd name="connsiteX16601" fmla="*/ 5085374 w 8191242"/>
              <a:gd name="connsiteY16601" fmla="*/ 3555605 h 5359243"/>
              <a:gd name="connsiteX16602" fmla="*/ 5053119 w 8191242"/>
              <a:gd name="connsiteY16602" fmla="*/ 3563656 h 5359243"/>
              <a:gd name="connsiteX16603" fmla="*/ 5045054 w 8191242"/>
              <a:gd name="connsiteY16603" fmla="*/ 3579761 h 5359243"/>
              <a:gd name="connsiteX16604" fmla="*/ 5062190 w 8191242"/>
              <a:gd name="connsiteY16604" fmla="*/ 3584793 h 5359243"/>
              <a:gd name="connsiteX16605" fmla="*/ 5077510 w 8191242"/>
              <a:gd name="connsiteY16605" fmla="*/ 3592109 h 5359243"/>
              <a:gd name="connsiteX16606" fmla="*/ 5077311 w 8191242"/>
              <a:gd name="connsiteY16606" fmla="*/ 3595862 h 5359243"/>
              <a:gd name="connsiteX16607" fmla="*/ 5080451 w 8191242"/>
              <a:gd name="connsiteY16607" fmla="*/ 3593511 h 5359243"/>
              <a:gd name="connsiteX16608" fmla="*/ 5085374 w 8191242"/>
              <a:gd name="connsiteY16608" fmla="*/ 3595862 h 5359243"/>
              <a:gd name="connsiteX16609" fmla="*/ 5081341 w 8191242"/>
              <a:gd name="connsiteY16609" fmla="*/ 3592846 h 5359243"/>
              <a:gd name="connsiteX16610" fmla="*/ 5080451 w 8191242"/>
              <a:gd name="connsiteY16610" fmla="*/ 3593511 h 5359243"/>
              <a:gd name="connsiteX16611" fmla="*/ 5077510 w 8191242"/>
              <a:gd name="connsiteY16611" fmla="*/ 3592109 h 5359243"/>
              <a:gd name="connsiteX16612" fmla="*/ 5078319 w 8191242"/>
              <a:gd name="connsiteY16612" fmla="*/ 3576741 h 5359243"/>
              <a:gd name="connsiteX16613" fmla="*/ 5085374 w 8191242"/>
              <a:gd name="connsiteY16613" fmla="*/ 3563656 h 5359243"/>
              <a:gd name="connsiteX16614" fmla="*/ 5101502 w 8191242"/>
              <a:gd name="connsiteY16614" fmla="*/ 3587813 h 5359243"/>
              <a:gd name="connsiteX16615" fmla="*/ 5028926 w 8191242"/>
              <a:gd name="connsiteY16615" fmla="*/ 3620019 h 5359243"/>
              <a:gd name="connsiteX16616" fmla="*/ 5036990 w 8191242"/>
              <a:gd name="connsiteY16616" fmla="*/ 3603915 h 5359243"/>
              <a:gd name="connsiteX16617" fmla="*/ 5020861 w 8191242"/>
              <a:gd name="connsiteY16617" fmla="*/ 3571709 h 5359243"/>
              <a:gd name="connsiteX16618" fmla="*/ 5012797 w 8191242"/>
              <a:gd name="connsiteY16618" fmla="*/ 3603915 h 5359243"/>
              <a:gd name="connsiteX16619" fmla="*/ 4996668 w 8191242"/>
              <a:gd name="connsiteY16619" fmla="*/ 3652228 h 5359243"/>
              <a:gd name="connsiteX16620" fmla="*/ 4988604 w 8191242"/>
              <a:gd name="connsiteY16620" fmla="*/ 3620019 h 5359243"/>
              <a:gd name="connsiteX16621" fmla="*/ 4972475 w 8191242"/>
              <a:gd name="connsiteY16621" fmla="*/ 3611967 h 5359243"/>
              <a:gd name="connsiteX16622" fmla="*/ 4980540 w 8191242"/>
              <a:gd name="connsiteY16622" fmla="*/ 3652228 h 5359243"/>
              <a:gd name="connsiteX16623" fmla="*/ 4956347 w 8191242"/>
              <a:gd name="connsiteY16623" fmla="*/ 3668331 h 5359243"/>
              <a:gd name="connsiteX16624" fmla="*/ 5085374 w 8191242"/>
              <a:gd name="connsiteY16624" fmla="*/ 3636124 h 5359243"/>
              <a:gd name="connsiteX16625" fmla="*/ 5085374 w 8191242"/>
              <a:gd name="connsiteY16625" fmla="*/ 3652228 h 5359243"/>
              <a:gd name="connsiteX16626" fmla="*/ 5004733 w 8191242"/>
              <a:gd name="connsiteY16626" fmla="*/ 3684435 h 5359243"/>
              <a:gd name="connsiteX16627" fmla="*/ 4932154 w 8191242"/>
              <a:gd name="connsiteY16627" fmla="*/ 3700540 h 5359243"/>
              <a:gd name="connsiteX16628" fmla="*/ 4940218 w 8191242"/>
              <a:gd name="connsiteY16628" fmla="*/ 3692488 h 5359243"/>
              <a:gd name="connsiteX16629" fmla="*/ 4940218 w 8191242"/>
              <a:gd name="connsiteY16629" fmla="*/ 3684435 h 5359243"/>
              <a:gd name="connsiteX16630" fmla="*/ 4948283 w 8191242"/>
              <a:gd name="connsiteY16630" fmla="*/ 3676384 h 5359243"/>
              <a:gd name="connsiteX16631" fmla="*/ 4916028 w 8191242"/>
              <a:gd name="connsiteY16631" fmla="*/ 3652228 h 5359243"/>
              <a:gd name="connsiteX16632" fmla="*/ 4924090 w 8191242"/>
              <a:gd name="connsiteY16632" fmla="*/ 3700540 h 5359243"/>
              <a:gd name="connsiteX16633" fmla="*/ 4883771 w 8191242"/>
              <a:gd name="connsiteY16633" fmla="*/ 3716644 h 5359243"/>
              <a:gd name="connsiteX16634" fmla="*/ 4980540 w 8191242"/>
              <a:gd name="connsiteY16634" fmla="*/ 3692488 h 5359243"/>
              <a:gd name="connsiteX16635" fmla="*/ 5028926 w 8191242"/>
              <a:gd name="connsiteY16635" fmla="*/ 3692488 h 5359243"/>
              <a:gd name="connsiteX16636" fmla="*/ 4891835 w 8191242"/>
              <a:gd name="connsiteY16636" fmla="*/ 3764954 h 5359243"/>
              <a:gd name="connsiteX16637" fmla="*/ 4859578 w 8191242"/>
              <a:gd name="connsiteY16637" fmla="*/ 3732746 h 5359243"/>
              <a:gd name="connsiteX16638" fmla="*/ 4891835 w 8191242"/>
              <a:gd name="connsiteY16638" fmla="*/ 3732746 h 5359243"/>
              <a:gd name="connsiteX16639" fmla="*/ 4819256 w 8191242"/>
              <a:gd name="connsiteY16639" fmla="*/ 3740798 h 5359243"/>
              <a:gd name="connsiteX16640" fmla="*/ 4843449 w 8191242"/>
              <a:gd name="connsiteY16640" fmla="*/ 3764954 h 5359243"/>
              <a:gd name="connsiteX16641" fmla="*/ 4818249 w 8191242"/>
              <a:gd name="connsiteY16641" fmla="*/ 3757910 h 5359243"/>
              <a:gd name="connsiteX16642" fmla="*/ 4811622 w 8191242"/>
              <a:gd name="connsiteY16642" fmla="*/ 3757695 h 5359243"/>
              <a:gd name="connsiteX16643" fmla="*/ 4811192 w 8191242"/>
              <a:gd name="connsiteY16643" fmla="*/ 3756903 h 5359243"/>
              <a:gd name="connsiteX16644" fmla="*/ 4810682 w 8191242"/>
              <a:gd name="connsiteY16644" fmla="*/ 3757666 h 5359243"/>
              <a:gd name="connsiteX16645" fmla="*/ 4786999 w 8191242"/>
              <a:gd name="connsiteY16645" fmla="*/ 3756903 h 5359243"/>
              <a:gd name="connsiteX16646" fmla="*/ 4795064 w 8191242"/>
              <a:gd name="connsiteY16646" fmla="*/ 3781059 h 5359243"/>
              <a:gd name="connsiteX16647" fmla="*/ 4803128 w 8191242"/>
              <a:gd name="connsiteY16647" fmla="*/ 3768982 h 5359243"/>
              <a:gd name="connsiteX16648" fmla="*/ 4810682 w 8191242"/>
              <a:gd name="connsiteY16648" fmla="*/ 3757666 h 5359243"/>
              <a:gd name="connsiteX16649" fmla="*/ 4811622 w 8191242"/>
              <a:gd name="connsiteY16649" fmla="*/ 3757695 h 5359243"/>
              <a:gd name="connsiteX16650" fmla="*/ 4818249 w 8191242"/>
              <a:gd name="connsiteY16650" fmla="*/ 3769987 h 5359243"/>
              <a:gd name="connsiteX16651" fmla="*/ 4819256 w 8191242"/>
              <a:gd name="connsiteY16651" fmla="*/ 3789110 h 5359243"/>
              <a:gd name="connsiteX16652" fmla="*/ 4795064 w 8191242"/>
              <a:gd name="connsiteY16652" fmla="*/ 3797163 h 5359243"/>
              <a:gd name="connsiteX16653" fmla="*/ 4786999 w 8191242"/>
              <a:gd name="connsiteY16653" fmla="*/ 3781059 h 5359243"/>
              <a:gd name="connsiteX16654" fmla="*/ 4738616 w 8191242"/>
              <a:gd name="connsiteY16654" fmla="*/ 3805215 h 5359243"/>
              <a:gd name="connsiteX16655" fmla="*/ 4698295 w 8191242"/>
              <a:gd name="connsiteY16655" fmla="*/ 3829372 h 5359243"/>
              <a:gd name="connsiteX16656" fmla="*/ 4698295 w 8191242"/>
              <a:gd name="connsiteY16656" fmla="*/ 3813267 h 5359243"/>
              <a:gd name="connsiteX16657" fmla="*/ 4633779 w 8191242"/>
              <a:gd name="connsiteY16657" fmla="*/ 3869629 h 5359243"/>
              <a:gd name="connsiteX16658" fmla="*/ 4666037 w 8191242"/>
              <a:gd name="connsiteY16658" fmla="*/ 3869629 h 5359243"/>
              <a:gd name="connsiteX16659" fmla="*/ 4569268 w 8191242"/>
              <a:gd name="connsiteY16659" fmla="*/ 3909890 h 5359243"/>
              <a:gd name="connsiteX16660" fmla="*/ 4561203 w 8191242"/>
              <a:gd name="connsiteY16660" fmla="*/ 3893785 h 5359243"/>
              <a:gd name="connsiteX16661" fmla="*/ 4545075 w 8191242"/>
              <a:gd name="connsiteY16661" fmla="*/ 3869629 h 5359243"/>
              <a:gd name="connsiteX16662" fmla="*/ 4528946 w 8191242"/>
              <a:gd name="connsiteY16662" fmla="*/ 3925994 h 5359243"/>
              <a:gd name="connsiteX16663" fmla="*/ 4464432 w 8191242"/>
              <a:gd name="connsiteY16663" fmla="*/ 3950151 h 5359243"/>
              <a:gd name="connsiteX16664" fmla="*/ 4480560 w 8191242"/>
              <a:gd name="connsiteY16664" fmla="*/ 3974307 h 5359243"/>
              <a:gd name="connsiteX16665" fmla="*/ 4448303 w 8191242"/>
              <a:gd name="connsiteY16665" fmla="*/ 3982359 h 5359243"/>
              <a:gd name="connsiteX16666" fmla="*/ 4432177 w 8191242"/>
              <a:gd name="connsiteY16666" fmla="*/ 3966254 h 5359243"/>
              <a:gd name="connsiteX16667" fmla="*/ 4416049 w 8191242"/>
              <a:gd name="connsiteY16667" fmla="*/ 3982359 h 5359243"/>
              <a:gd name="connsiteX16668" fmla="*/ 4391856 w 8191242"/>
              <a:gd name="connsiteY16668" fmla="*/ 3990411 h 5359243"/>
              <a:gd name="connsiteX16669" fmla="*/ 4351534 w 8191242"/>
              <a:gd name="connsiteY16669" fmla="*/ 3990411 h 5359243"/>
              <a:gd name="connsiteX16670" fmla="*/ 4375727 w 8191242"/>
              <a:gd name="connsiteY16670" fmla="*/ 4022617 h 5359243"/>
              <a:gd name="connsiteX16671" fmla="*/ 4399920 w 8191242"/>
              <a:gd name="connsiteY16671" fmla="*/ 4022617 h 5359243"/>
              <a:gd name="connsiteX16672" fmla="*/ 4391856 w 8191242"/>
              <a:gd name="connsiteY16672" fmla="*/ 4030669 h 5359243"/>
              <a:gd name="connsiteX16673" fmla="*/ 4383791 w 8191242"/>
              <a:gd name="connsiteY16673" fmla="*/ 4014565 h 5359243"/>
              <a:gd name="connsiteX16674" fmla="*/ 4359598 w 8191242"/>
              <a:gd name="connsiteY16674" fmla="*/ 4030669 h 5359243"/>
              <a:gd name="connsiteX16675" fmla="*/ 4407984 w 8191242"/>
              <a:gd name="connsiteY16675" fmla="*/ 4038722 h 5359243"/>
              <a:gd name="connsiteX16676" fmla="*/ 4391856 w 8191242"/>
              <a:gd name="connsiteY16676" fmla="*/ 4070929 h 5359243"/>
              <a:gd name="connsiteX16677" fmla="*/ 4359598 w 8191242"/>
              <a:gd name="connsiteY16677" fmla="*/ 4054826 h 5359243"/>
              <a:gd name="connsiteX16678" fmla="*/ 4270893 w 8191242"/>
              <a:gd name="connsiteY16678" fmla="*/ 4087034 h 5359243"/>
              <a:gd name="connsiteX16679" fmla="*/ 4262829 w 8191242"/>
              <a:gd name="connsiteY16679" fmla="*/ 4103138 h 5359243"/>
              <a:gd name="connsiteX16680" fmla="*/ 4272847 w 8191242"/>
              <a:gd name="connsiteY16680" fmla="*/ 4105865 h 5359243"/>
              <a:gd name="connsiteX16681" fmla="*/ 3992677 w 8191242"/>
              <a:gd name="connsiteY16681" fmla="*/ 4230962 h 5359243"/>
              <a:gd name="connsiteX16682" fmla="*/ 3706399 w 8191242"/>
              <a:gd name="connsiteY16682" fmla="*/ 4352749 h 5359243"/>
              <a:gd name="connsiteX16683" fmla="*/ 3714463 w 8191242"/>
              <a:gd name="connsiteY16683" fmla="*/ 4360801 h 5359243"/>
              <a:gd name="connsiteX16684" fmla="*/ 3512858 w 8191242"/>
              <a:gd name="connsiteY16684" fmla="*/ 4489632 h 5359243"/>
              <a:gd name="connsiteX16685" fmla="*/ 3641886 w 8191242"/>
              <a:gd name="connsiteY16685" fmla="*/ 4457424 h 5359243"/>
              <a:gd name="connsiteX16686" fmla="*/ 3649949 w 8191242"/>
              <a:gd name="connsiteY16686" fmla="*/ 4473529 h 5359243"/>
              <a:gd name="connsiteX16687" fmla="*/ 3658013 w 8191242"/>
              <a:gd name="connsiteY16687" fmla="*/ 4441320 h 5359243"/>
              <a:gd name="connsiteX16688" fmla="*/ 3762849 w 8191242"/>
              <a:gd name="connsiteY16688" fmla="*/ 4401060 h 5359243"/>
              <a:gd name="connsiteX16689" fmla="*/ 3940261 w 8191242"/>
              <a:gd name="connsiteY16689" fmla="*/ 4320541 h 5359243"/>
              <a:gd name="connsiteX16690" fmla="*/ 3948325 w 8191242"/>
              <a:gd name="connsiteY16690" fmla="*/ 4320541 h 5359243"/>
              <a:gd name="connsiteX16691" fmla="*/ 3956390 w 8191242"/>
              <a:gd name="connsiteY16691" fmla="*/ 4328592 h 5359243"/>
              <a:gd name="connsiteX16692" fmla="*/ 3956390 w 8191242"/>
              <a:gd name="connsiteY16692" fmla="*/ 4336645 h 5359243"/>
              <a:gd name="connsiteX16693" fmla="*/ 3835425 w 8191242"/>
              <a:gd name="connsiteY16693" fmla="*/ 4384957 h 5359243"/>
              <a:gd name="connsiteX16694" fmla="*/ 3851554 w 8191242"/>
              <a:gd name="connsiteY16694" fmla="*/ 4384957 h 5359243"/>
              <a:gd name="connsiteX16695" fmla="*/ 3440282 w 8191242"/>
              <a:gd name="connsiteY16695" fmla="*/ 4594307 h 5359243"/>
              <a:gd name="connsiteX16696" fmla="*/ 3472539 w 8191242"/>
              <a:gd name="connsiteY16696" fmla="*/ 4586255 h 5359243"/>
              <a:gd name="connsiteX16697" fmla="*/ 3351574 w 8191242"/>
              <a:gd name="connsiteY16697" fmla="*/ 4666774 h 5359243"/>
              <a:gd name="connsiteX16698" fmla="*/ 3311256 w 8191242"/>
              <a:gd name="connsiteY16698" fmla="*/ 4690930 h 5359243"/>
              <a:gd name="connsiteX16699" fmla="*/ 3351574 w 8191242"/>
              <a:gd name="connsiteY16699" fmla="*/ 4682879 h 5359243"/>
              <a:gd name="connsiteX16700" fmla="*/ 3335446 w 8191242"/>
              <a:gd name="connsiteY16700" fmla="*/ 4707035 h 5359243"/>
              <a:gd name="connsiteX16701" fmla="*/ 3295127 w 8191242"/>
              <a:gd name="connsiteY16701" fmla="*/ 4731191 h 5359243"/>
              <a:gd name="connsiteX16702" fmla="*/ 3303191 w 8191242"/>
              <a:gd name="connsiteY16702" fmla="*/ 4707035 h 5359243"/>
              <a:gd name="connsiteX16703" fmla="*/ 3295127 w 8191242"/>
              <a:gd name="connsiteY16703" fmla="*/ 4682879 h 5359243"/>
              <a:gd name="connsiteX16704" fmla="*/ 3246741 w 8191242"/>
              <a:gd name="connsiteY16704" fmla="*/ 4715086 h 5359243"/>
              <a:gd name="connsiteX16705" fmla="*/ 3270934 w 8191242"/>
              <a:gd name="connsiteY16705" fmla="*/ 4723139 h 5359243"/>
              <a:gd name="connsiteX16706" fmla="*/ 3246741 w 8191242"/>
              <a:gd name="connsiteY16706" fmla="*/ 4747295 h 5359243"/>
              <a:gd name="connsiteX16707" fmla="*/ 3206420 w 8191242"/>
              <a:gd name="connsiteY16707" fmla="*/ 4731191 h 5359243"/>
              <a:gd name="connsiteX16708" fmla="*/ 3214484 w 8191242"/>
              <a:gd name="connsiteY16708" fmla="*/ 4763399 h 5359243"/>
              <a:gd name="connsiteX16709" fmla="*/ 3198355 w 8191242"/>
              <a:gd name="connsiteY16709" fmla="*/ 4755348 h 5359243"/>
              <a:gd name="connsiteX16710" fmla="*/ 3206420 w 8191242"/>
              <a:gd name="connsiteY16710" fmla="*/ 4747295 h 5359243"/>
              <a:gd name="connsiteX16711" fmla="*/ 3069328 w 8191242"/>
              <a:gd name="connsiteY16711" fmla="*/ 4779504 h 5359243"/>
              <a:gd name="connsiteX16712" fmla="*/ 3053200 w 8191242"/>
              <a:gd name="connsiteY16712" fmla="*/ 4811710 h 5359243"/>
              <a:gd name="connsiteX16713" fmla="*/ 3101586 w 8191242"/>
              <a:gd name="connsiteY16713" fmla="*/ 4803658 h 5359243"/>
              <a:gd name="connsiteX16714" fmla="*/ 3093521 w 8191242"/>
              <a:gd name="connsiteY16714" fmla="*/ 4795605 h 5359243"/>
              <a:gd name="connsiteX16715" fmla="*/ 3125778 w 8191242"/>
              <a:gd name="connsiteY16715" fmla="*/ 4811710 h 5359243"/>
              <a:gd name="connsiteX16716" fmla="*/ 2956431 w 8191242"/>
              <a:gd name="connsiteY16716" fmla="*/ 4892230 h 5359243"/>
              <a:gd name="connsiteX16717" fmla="*/ 2940302 w 8191242"/>
              <a:gd name="connsiteY16717" fmla="*/ 4924436 h 5359243"/>
              <a:gd name="connsiteX16718" fmla="*/ 2537092 w 8191242"/>
              <a:gd name="connsiteY16718" fmla="*/ 5190152 h 5359243"/>
              <a:gd name="connsiteX16719" fmla="*/ 2198398 w 8191242"/>
              <a:gd name="connsiteY16719" fmla="*/ 5359243 h 5359243"/>
              <a:gd name="connsiteX16720" fmla="*/ 2206461 w 8191242"/>
              <a:gd name="connsiteY16720" fmla="*/ 5343139 h 5359243"/>
              <a:gd name="connsiteX16721" fmla="*/ 2166141 w 8191242"/>
              <a:gd name="connsiteY16721" fmla="*/ 5335087 h 5359243"/>
              <a:gd name="connsiteX16722" fmla="*/ 2125820 w 8191242"/>
              <a:gd name="connsiteY16722" fmla="*/ 5270673 h 5359243"/>
              <a:gd name="connsiteX16723" fmla="*/ 2141947 w 8191242"/>
              <a:gd name="connsiteY16723" fmla="*/ 5246517 h 5359243"/>
              <a:gd name="connsiteX16724" fmla="*/ 2117755 w 8191242"/>
              <a:gd name="connsiteY16724" fmla="*/ 5246517 h 5359243"/>
              <a:gd name="connsiteX16725" fmla="*/ 2125820 w 8191242"/>
              <a:gd name="connsiteY16725" fmla="*/ 5230412 h 5359243"/>
              <a:gd name="connsiteX16726" fmla="*/ 2085497 w 8191242"/>
              <a:gd name="connsiteY16726" fmla="*/ 5198204 h 5359243"/>
              <a:gd name="connsiteX16727" fmla="*/ 2045178 w 8191242"/>
              <a:gd name="connsiteY16727" fmla="*/ 5117685 h 5359243"/>
              <a:gd name="connsiteX16728" fmla="*/ 2004857 w 8191242"/>
              <a:gd name="connsiteY16728" fmla="*/ 5053268 h 5359243"/>
              <a:gd name="connsiteX16729" fmla="*/ 1932278 w 8191242"/>
              <a:gd name="connsiteY16729" fmla="*/ 4835866 h 5359243"/>
              <a:gd name="connsiteX16730" fmla="*/ 1835508 w 8191242"/>
              <a:gd name="connsiteY16730" fmla="*/ 4682879 h 5359243"/>
              <a:gd name="connsiteX16731" fmla="*/ 1819380 w 8191242"/>
              <a:gd name="connsiteY16731" fmla="*/ 4650673 h 5359243"/>
              <a:gd name="connsiteX16732" fmla="*/ 1843573 w 8191242"/>
              <a:gd name="connsiteY16732" fmla="*/ 4626516 h 5359243"/>
              <a:gd name="connsiteX16733" fmla="*/ 1787123 w 8191242"/>
              <a:gd name="connsiteY16733" fmla="*/ 4545995 h 5359243"/>
              <a:gd name="connsiteX16734" fmla="*/ 1795188 w 8191242"/>
              <a:gd name="connsiteY16734" fmla="*/ 4497685 h 5359243"/>
              <a:gd name="connsiteX16735" fmla="*/ 1755496 w 8191242"/>
              <a:gd name="connsiteY16735" fmla="*/ 4399174 h 5359243"/>
              <a:gd name="connsiteX16736" fmla="*/ 1748550 w 8191242"/>
              <a:gd name="connsiteY16736" fmla="*/ 4389944 h 5359243"/>
              <a:gd name="connsiteX16737" fmla="*/ 1729642 w 8191242"/>
              <a:gd name="connsiteY16737" fmla="*/ 4398074 h 5359243"/>
              <a:gd name="connsiteX16738" fmla="*/ 1693478 w 8191242"/>
              <a:gd name="connsiteY16738" fmla="*/ 4401976 h 5359243"/>
              <a:gd name="connsiteX16739" fmla="*/ 1677351 w 8191242"/>
              <a:gd name="connsiteY16739" fmla="*/ 4434182 h 5359243"/>
              <a:gd name="connsiteX16740" fmla="*/ 1725736 w 8191242"/>
              <a:gd name="connsiteY16740" fmla="*/ 4426129 h 5359243"/>
              <a:gd name="connsiteX16741" fmla="*/ 1717671 w 8191242"/>
              <a:gd name="connsiteY16741" fmla="*/ 4418077 h 5359243"/>
              <a:gd name="connsiteX16742" fmla="*/ 1749928 w 8191242"/>
              <a:gd name="connsiteY16742" fmla="*/ 4434182 h 5359243"/>
              <a:gd name="connsiteX16743" fmla="*/ 1580581 w 8191242"/>
              <a:gd name="connsiteY16743" fmla="*/ 4514702 h 5359243"/>
              <a:gd name="connsiteX16744" fmla="*/ 1564452 w 8191242"/>
              <a:gd name="connsiteY16744" fmla="*/ 4546908 h 5359243"/>
              <a:gd name="connsiteX16745" fmla="*/ 1161242 w 8191242"/>
              <a:gd name="connsiteY16745" fmla="*/ 4812623 h 5359243"/>
              <a:gd name="connsiteX16746" fmla="*/ 822548 w 8191242"/>
              <a:gd name="connsiteY16746" fmla="*/ 4981715 h 5359243"/>
              <a:gd name="connsiteX16747" fmla="*/ 830613 w 8191242"/>
              <a:gd name="connsiteY16747" fmla="*/ 4965611 h 5359243"/>
              <a:gd name="connsiteX16748" fmla="*/ 790290 w 8191242"/>
              <a:gd name="connsiteY16748" fmla="*/ 4957559 h 5359243"/>
              <a:gd name="connsiteX16749" fmla="*/ 749969 w 8191242"/>
              <a:gd name="connsiteY16749" fmla="*/ 4893145 h 5359243"/>
              <a:gd name="connsiteX16750" fmla="*/ 766098 w 8191242"/>
              <a:gd name="connsiteY16750" fmla="*/ 4868988 h 5359243"/>
              <a:gd name="connsiteX16751" fmla="*/ 741905 w 8191242"/>
              <a:gd name="connsiteY16751" fmla="*/ 4868988 h 5359243"/>
              <a:gd name="connsiteX16752" fmla="*/ 749969 w 8191242"/>
              <a:gd name="connsiteY16752" fmla="*/ 4852884 h 5359243"/>
              <a:gd name="connsiteX16753" fmla="*/ 709648 w 8191242"/>
              <a:gd name="connsiteY16753" fmla="*/ 4820676 h 5359243"/>
              <a:gd name="connsiteX16754" fmla="*/ 669328 w 8191242"/>
              <a:gd name="connsiteY16754" fmla="*/ 4740157 h 5359243"/>
              <a:gd name="connsiteX16755" fmla="*/ 629007 w 8191242"/>
              <a:gd name="connsiteY16755" fmla="*/ 4675739 h 5359243"/>
              <a:gd name="connsiteX16756" fmla="*/ 556428 w 8191242"/>
              <a:gd name="connsiteY16756" fmla="*/ 4458338 h 5359243"/>
              <a:gd name="connsiteX16757" fmla="*/ 459659 w 8191242"/>
              <a:gd name="connsiteY16757" fmla="*/ 4305350 h 5359243"/>
              <a:gd name="connsiteX16758" fmla="*/ 443531 w 8191242"/>
              <a:gd name="connsiteY16758" fmla="*/ 4273144 h 5359243"/>
              <a:gd name="connsiteX16759" fmla="*/ 467723 w 8191242"/>
              <a:gd name="connsiteY16759" fmla="*/ 4248988 h 5359243"/>
              <a:gd name="connsiteX16760" fmla="*/ 411273 w 8191242"/>
              <a:gd name="connsiteY16760" fmla="*/ 4168466 h 5359243"/>
              <a:gd name="connsiteX16761" fmla="*/ 419337 w 8191242"/>
              <a:gd name="connsiteY16761" fmla="*/ 4120156 h 5359243"/>
              <a:gd name="connsiteX16762" fmla="*/ 362887 w 8191242"/>
              <a:gd name="connsiteY16762" fmla="*/ 3999377 h 5359243"/>
              <a:gd name="connsiteX16763" fmla="*/ 379016 w 8191242"/>
              <a:gd name="connsiteY16763" fmla="*/ 3967169 h 5359243"/>
              <a:gd name="connsiteX16764" fmla="*/ 379016 w 8191242"/>
              <a:gd name="connsiteY16764" fmla="*/ 3959116 h 5359243"/>
              <a:gd name="connsiteX16765" fmla="*/ 362887 w 8191242"/>
              <a:gd name="connsiteY16765" fmla="*/ 3959116 h 5359243"/>
              <a:gd name="connsiteX16766" fmla="*/ 362887 w 8191242"/>
              <a:gd name="connsiteY16766" fmla="*/ 3934960 h 5359243"/>
              <a:gd name="connsiteX16767" fmla="*/ 338696 w 8191242"/>
              <a:gd name="connsiteY16767" fmla="*/ 3926908 h 5359243"/>
              <a:gd name="connsiteX16768" fmla="*/ 330632 w 8191242"/>
              <a:gd name="connsiteY16768" fmla="*/ 3862494 h 5359243"/>
              <a:gd name="connsiteX16769" fmla="*/ 249989 w 8191242"/>
              <a:gd name="connsiteY16769" fmla="*/ 3628985 h 5359243"/>
              <a:gd name="connsiteX16770" fmla="*/ 249989 w 8191242"/>
              <a:gd name="connsiteY16770" fmla="*/ 3612882 h 5359243"/>
              <a:gd name="connsiteX16771" fmla="*/ 217732 w 8191242"/>
              <a:gd name="connsiteY16771" fmla="*/ 3516257 h 5359243"/>
              <a:gd name="connsiteX16772" fmla="*/ 193542 w 8191242"/>
              <a:gd name="connsiteY16772" fmla="*/ 3435738 h 5359243"/>
              <a:gd name="connsiteX16773" fmla="*/ 169349 w 8191242"/>
              <a:gd name="connsiteY16773" fmla="*/ 3435738 h 5359243"/>
              <a:gd name="connsiteX16774" fmla="*/ 153220 w 8191242"/>
              <a:gd name="connsiteY16774" fmla="*/ 3379374 h 5359243"/>
              <a:gd name="connsiteX16775" fmla="*/ 169349 w 8191242"/>
              <a:gd name="connsiteY16775" fmla="*/ 3363269 h 5359243"/>
              <a:gd name="connsiteX16776" fmla="*/ 161285 w 8191242"/>
              <a:gd name="connsiteY16776" fmla="*/ 3323012 h 5359243"/>
              <a:gd name="connsiteX16777" fmla="*/ 120963 w 8191242"/>
              <a:gd name="connsiteY16777" fmla="*/ 3331063 h 5359243"/>
              <a:gd name="connsiteX16778" fmla="*/ 112899 w 8191242"/>
              <a:gd name="connsiteY16778" fmla="*/ 3290803 h 5359243"/>
              <a:gd name="connsiteX16779" fmla="*/ 137092 w 8191242"/>
              <a:gd name="connsiteY16779" fmla="*/ 3266647 h 5359243"/>
              <a:gd name="connsiteX16780" fmla="*/ 129027 w 8191242"/>
              <a:gd name="connsiteY16780" fmla="*/ 3218334 h 5359243"/>
              <a:gd name="connsiteX16781" fmla="*/ 96770 w 8191242"/>
              <a:gd name="connsiteY16781" fmla="*/ 3210284 h 5359243"/>
              <a:gd name="connsiteX16782" fmla="*/ 88706 w 8191242"/>
              <a:gd name="connsiteY16782" fmla="*/ 3186128 h 5359243"/>
              <a:gd name="connsiteX16783" fmla="*/ 104834 w 8191242"/>
              <a:gd name="connsiteY16783" fmla="*/ 3170024 h 5359243"/>
              <a:gd name="connsiteX16784" fmla="*/ 24193 w 8191242"/>
              <a:gd name="connsiteY16784" fmla="*/ 2976776 h 5359243"/>
              <a:gd name="connsiteX16785" fmla="*/ 32257 w 8191242"/>
              <a:gd name="connsiteY16785" fmla="*/ 2896258 h 5359243"/>
              <a:gd name="connsiteX16786" fmla="*/ 24193 w 8191242"/>
              <a:gd name="connsiteY16786" fmla="*/ 2823789 h 5359243"/>
              <a:gd name="connsiteX16787" fmla="*/ 0 w 8191242"/>
              <a:gd name="connsiteY16787" fmla="*/ 2791582 h 5359243"/>
              <a:gd name="connsiteX16788" fmla="*/ 8065 w 8191242"/>
              <a:gd name="connsiteY16788" fmla="*/ 2743270 h 5359243"/>
              <a:gd name="connsiteX16789" fmla="*/ 104331 w 8191242"/>
              <a:gd name="connsiteY16789" fmla="*/ 2620477 h 5359243"/>
              <a:gd name="connsiteX16790" fmla="*/ 185392 w 8191242"/>
              <a:gd name="connsiteY16790" fmla="*/ 2558749 h 5359243"/>
              <a:gd name="connsiteX16791" fmla="*/ 169349 w 8191242"/>
              <a:gd name="connsiteY16791" fmla="*/ 2558749 h 5359243"/>
              <a:gd name="connsiteX16792" fmla="*/ 153220 w 8191242"/>
              <a:gd name="connsiteY16792" fmla="*/ 2502385 h 5359243"/>
              <a:gd name="connsiteX16793" fmla="*/ 169349 w 8191242"/>
              <a:gd name="connsiteY16793" fmla="*/ 2486280 h 5359243"/>
              <a:gd name="connsiteX16794" fmla="*/ 161285 w 8191242"/>
              <a:gd name="connsiteY16794" fmla="*/ 2446023 h 5359243"/>
              <a:gd name="connsiteX16795" fmla="*/ 120963 w 8191242"/>
              <a:gd name="connsiteY16795" fmla="*/ 2454074 h 5359243"/>
              <a:gd name="connsiteX16796" fmla="*/ 112899 w 8191242"/>
              <a:gd name="connsiteY16796" fmla="*/ 2413814 h 5359243"/>
              <a:gd name="connsiteX16797" fmla="*/ 137092 w 8191242"/>
              <a:gd name="connsiteY16797" fmla="*/ 2389658 h 5359243"/>
              <a:gd name="connsiteX16798" fmla="*/ 129027 w 8191242"/>
              <a:gd name="connsiteY16798" fmla="*/ 2341345 h 5359243"/>
              <a:gd name="connsiteX16799" fmla="*/ 96770 w 8191242"/>
              <a:gd name="connsiteY16799" fmla="*/ 2333295 h 5359243"/>
              <a:gd name="connsiteX16800" fmla="*/ 88706 w 8191242"/>
              <a:gd name="connsiteY16800" fmla="*/ 2309139 h 5359243"/>
              <a:gd name="connsiteX16801" fmla="*/ 104834 w 8191242"/>
              <a:gd name="connsiteY16801" fmla="*/ 2293035 h 5359243"/>
              <a:gd name="connsiteX16802" fmla="*/ 24193 w 8191242"/>
              <a:gd name="connsiteY16802" fmla="*/ 2099787 h 5359243"/>
              <a:gd name="connsiteX16803" fmla="*/ 32257 w 8191242"/>
              <a:gd name="connsiteY16803" fmla="*/ 2019268 h 5359243"/>
              <a:gd name="connsiteX16804" fmla="*/ 24193 w 8191242"/>
              <a:gd name="connsiteY16804" fmla="*/ 1946799 h 5359243"/>
              <a:gd name="connsiteX16805" fmla="*/ 0 w 8191242"/>
              <a:gd name="connsiteY16805" fmla="*/ 1914593 h 5359243"/>
              <a:gd name="connsiteX16806" fmla="*/ 8065 w 8191242"/>
              <a:gd name="connsiteY16806" fmla="*/ 1866280 h 5359243"/>
              <a:gd name="connsiteX16807" fmla="*/ 508045 w 8191242"/>
              <a:gd name="connsiteY16807" fmla="*/ 1471734 h 5359243"/>
              <a:gd name="connsiteX16808" fmla="*/ 637071 w 8191242"/>
              <a:gd name="connsiteY16808" fmla="*/ 1447578 h 5359243"/>
              <a:gd name="connsiteX16809" fmla="*/ 629007 w 8191242"/>
              <a:gd name="connsiteY16809" fmla="*/ 1423421 h 5359243"/>
              <a:gd name="connsiteX16810" fmla="*/ 661264 w 8191242"/>
              <a:gd name="connsiteY16810" fmla="*/ 1423421 h 5359243"/>
              <a:gd name="connsiteX16811" fmla="*/ 758034 w 8191242"/>
              <a:gd name="connsiteY16811" fmla="*/ 1359007 h 5359243"/>
              <a:gd name="connsiteX16812" fmla="*/ 782227 w 8191242"/>
              <a:gd name="connsiteY16812" fmla="*/ 1342903 h 5359243"/>
              <a:gd name="connsiteX16813" fmla="*/ 790290 w 8191242"/>
              <a:gd name="connsiteY16813" fmla="*/ 1367056 h 5359243"/>
              <a:gd name="connsiteX16814" fmla="*/ 798355 w 8191242"/>
              <a:gd name="connsiteY16814" fmla="*/ 1342903 h 5359243"/>
              <a:gd name="connsiteX16815" fmla="*/ 798355 w 8191242"/>
              <a:gd name="connsiteY16815" fmla="*/ 1367056 h 5359243"/>
              <a:gd name="connsiteX16816" fmla="*/ 830613 w 8191242"/>
              <a:gd name="connsiteY16816" fmla="*/ 1350955 h 5359243"/>
              <a:gd name="connsiteX16817" fmla="*/ 830613 w 8191242"/>
              <a:gd name="connsiteY16817" fmla="*/ 1359007 h 5359243"/>
              <a:gd name="connsiteX16818" fmla="*/ 846738 w 8191242"/>
              <a:gd name="connsiteY16818" fmla="*/ 1350955 h 5359243"/>
              <a:gd name="connsiteX16819" fmla="*/ 846738 w 8191242"/>
              <a:gd name="connsiteY16819" fmla="*/ 1318746 h 5359243"/>
              <a:gd name="connsiteX16820" fmla="*/ 935446 w 8191242"/>
              <a:gd name="connsiteY16820" fmla="*/ 1262381 h 5359243"/>
              <a:gd name="connsiteX16821" fmla="*/ 972869 w 8191242"/>
              <a:gd name="connsiteY16821" fmla="*/ 1252193 h 5359243"/>
              <a:gd name="connsiteX16822" fmla="*/ 980243 w 8191242"/>
              <a:gd name="connsiteY16822" fmla="*/ 1264462 h 5359243"/>
              <a:gd name="connsiteX16823" fmla="*/ 983586 w 8191242"/>
              <a:gd name="connsiteY16823" fmla="*/ 1262399 h 5359243"/>
              <a:gd name="connsiteX16824" fmla="*/ 982958 w 8191242"/>
              <a:gd name="connsiteY16824" fmla="*/ 1268980 h 5359243"/>
              <a:gd name="connsiteX16825" fmla="*/ 983832 w 8191242"/>
              <a:gd name="connsiteY16825" fmla="*/ 1270434 h 5359243"/>
              <a:gd name="connsiteX16826" fmla="*/ 1016086 w 8191242"/>
              <a:gd name="connsiteY16826" fmla="*/ 1254330 h 5359243"/>
              <a:gd name="connsiteX16827" fmla="*/ 1024150 w 8191242"/>
              <a:gd name="connsiteY16827" fmla="*/ 1214071 h 5359243"/>
              <a:gd name="connsiteX16828" fmla="*/ 1032215 w 8191242"/>
              <a:gd name="connsiteY16828" fmla="*/ 1238225 h 5359243"/>
              <a:gd name="connsiteX16829" fmla="*/ 1048344 w 8191242"/>
              <a:gd name="connsiteY16829" fmla="*/ 1238225 h 5359243"/>
              <a:gd name="connsiteX16830" fmla="*/ 1040279 w 8191242"/>
              <a:gd name="connsiteY16830" fmla="*/ 1222124 h 5359243"/>
              <a:gd name="connsiteX16831" fmla="*/ 1080600 w 8191242"/>
              <a:gd name="connsiteY16831" fmla="*/ 1181862 h 5359243"/>
              <a:gd name="connsiteX16832" fmla="*/ 1080600 w 8191242"/>
              <a:gd name="connsiteY16832" fmla="*/ 1214071 h 5359243"/>
              <a:gd name="connsiteX16833" fmla="*/ 1096729 w 8191242"/>
              <a:gd name="connsiteY16833" fmla="*/ 1189915 h 5359243"/>
              <a:gd name="connsiteX16834" fmla="*/ 1112858 w 8191242"/>
              <a:gd name="connsiteY16834" fmla="*/ 1181862 h 5359243"/>
              <a:gd name="connsiteX16835" fmla="*/ 1120922 w 8191242"/>
              <a:gd name="connsiteY16835" fmla="*/ 1206019 h 5359243"/>
              <a:gd name="connsiteX16836" fmla="*/ 1145115 w 8191242"/>
              <a:gd name="connsiteY16836" fmla="*/ 1189915 h 5359243"/>
              <a:gd name="connsiteX16837" fmla="*/ 1120922 w 8191242"/>
              <a:gd name="connsiteY16837" fmla="*/ 1173811 h 5359243"/>
              <a:gd name="connsiteX16838" fmla="*/ 1233820 w 8191242"/>
              <a:gd name="connsiteY16838" fmla="*/ 1117446 h 5359243"/>
              <a:gd name="connsiteX16839" fmla="*/ 1217692 w 8191242"/>
              <a:gd name="connsiteY16839" fmla="*/ 1141602 h 5359243"/>
              <a:gd name="connsiteX16840" fmla="*/ 1274142 w 8191242"/>
              <a:gd name="connsiteY16840" fmla="*/ 1133551 h 5359243"/>
              <a:gd name="connsiteX16841" fmla="*/ 1258013 w 8191242"/>
              <a:gd name="connsiteY16841" fmla="*/ 1101342 h 5359243"/>
              <a:gd name="connsiteX16842" fmla="*/ 1290270 w 8191242"/>
              <a:gd name="connsiteY16842" fmla="*/ 1093292 h 5359243"/>
              <a:gd name="connsiteX16843" fmla="*/ 1282206 w 8191242"/>
              <a:gd name="connsiteY16843" fmla="*/ 1117446 h 5359243"/>
              <a:gd name="connsiteX16844" fmla="*/ 1314463 w 8191242"/>
              <a:gd name="connsiteY16844" fmla="*/ 1109394 h 5359243"/>
              <a:gd name="connsiteX16845" fmla="*/ 1314463 w 8191242"/>
              <a:gd name="connsiteY16845" fmla="*/ 1077188 h 5359243"/>
              <a:gd name="connsiteX16846" fmla="*/ 1338653 w 8191242"/>
              <a:gd name="connsiteY16846" fmla="*/ 1077188 h 5359243"/>
              <a:gd name="connsiteX16847" fmla="*/ 1338653 w 8191242"/>
              <a:gd name="connsiteY16847" fmla="*/ 1101342 h 5359243"/>
              <a:gd name="connsiteX16848" fmla="*/ 1387039 w 8191242"/>
              <a:gd name="connsiteY16848" fmla="*/ 1036927 h 5359243"/>
              <a:gd name="connsiteX16849" fmla="*/ 1443489 w 8191242"/>
              <a:gd name="connsiteY16849" fmla="*/ 1020823 h 5359243"/>
              <a:gd name="connsiteX16850" fmla="*/ 1451554 w 8191242"/>
              <a:gd name="connsiteY16850" fmla="*/ 1044980 h 5359243"/>
              <a:gd name="connsiteX16851" fmla="*/ 1475745 w 8191242"/>
              <a:gd name="connsiteY16851" fmla="*/ 1004719 h 5359243"/>
              <a:gd name="connsiteX16852" fmla="*/ 1612838 w 8191242"/>
              <a:gd name="connsiteY16852" fmla="*/ 980563 h 5359243"/>
              <a:gd name="connsiteX16853" fmla="*/ 1628967 w 8191242"/>
              <a:gd name="connsiteY16853" fmla="*/ 956408 h 5359243"/>
              <a:gd name="connsiteX16854" fmla="*/ 1628967 w 8191242"/>
              <a:gd name="connsiteY16854" fmla="*/ 980563 h 5359243"/>
              <a:gd name="connsiteX16855" fmla="*/ 1653157 w 8191242"/>
              <a:gd name="connsiteY16855" fmla="*/ 988615 h 5359243"/>
              <a:gd name="connsiteX16856" fmla="*/ 1645092 w 8191242"/>
              <a:gd name="connsiteY16856" fmla="*/ 948357 h 5359243"/>
              <a:gd name="connsiteX16857" fmla="*/ 1701543 w 8191242"/>
              <a:gd name="connsiteY16857" fmla="*/ 916148 h 5359243"/>
              <a:gd name="connsiteX16858" fmla="*/ 1774121 w 8191242"/>
              <a:gd name="connsiteY16858" fmla="*/ 891992 h 5359243"/>
              <a:gd name="connsiteX16859" fmla="*/ 1782186 w 8191242"/>
              <a:gd name="connsiteY16859" fmla="*/ 908096 h 5359243"/>
              <a:gd name="connsiteX16860" fmla="*/ 1838634 w 8191242"/>
              <a:gd name="connsiteY16860" fmla="*/ 883939 h 5359243"/>
              <a:gd name="connsiteX16861" fmla="*/ 1870891 w 8191242"/>
              <a:gd name="connsiteY16861" fmla="*/ 851732 h 5359243"/>
              <a:gd name="connsiteX16862" fmla="*/ 1919277 w 8191242"/>
              <a:gd name="connsiteY16862" fmla="*/ 843679 h 5359243"/>
              <a:gd name="connsiteX16863" fmla="*/ 1927341 w 8191242"/>
              <a:gd name="connsiteY16863" fmla="*/ 867836 h 5359243"/>
              <a:gd name="connsiteX16864" fmla="*/ 1943470 w 8191242"/>
              <a:gd name="connsiteY16864" fmla="*/ 827577 h 5359243"/>
              <a:gd name="connsiteX16865" fmla="*/ 1975724 w 8191242"/>
              <a:gd name="connsiteY16865" fmla="*/ 875888 h 5359243"/>
              <a:gd name="connsiteX16866" fmla="*/ 1951531 w 8191242"/>
              <a:gd name="connsiteY16866" fmla="*/ 867836 h 5359243"/>
              <a:gd name="connsiteX16867" fmla="*/ 1757993 w 8191242"/>
              <a:gd name="connsiteY16867" fmla="*/ 948357 h 5359243"/>
              <a:gd name="connsiteX16868" fmla="*/ 1637028 w 8191242"/>
              <a:gd name="connsiteY16868" fmla="*/ 1020823 h 5359243"/>
              <a:gd name="connsiteX16869" fmla="*/ 1483809 w 8191242"/>
              <a:gd name="connsiteY16869" fmla="*/ 1109394 h 5359243"/>
              <a:gd name="connsiteX16870" fmla="*/ 1403168 w 8191242"/>
              <a:gd name="connsiteY16870" fmla="*/ 1133551 h 5359243"/>
              <a:gd name="connsiteX16871" fmla="*/ 1378975 w 8191242"/>
              <a:gd name="connsiteY16871" fmla="*/ 1165759 h 5359243"/>
              <a:gd name="connsiteX16872" fmla="*/ 1395104 w 8191242"/>
              <a:gd name="connsiteY16872" fmla="*/ 1165759 h 5359243"/>
              <a:gd name="connsiteX16873" fmla="*/ 1354782 w 8191242"/>
              <a:gd name="connsiteY16873" fmla="*/ 1173811 h 5359243"/>
              <a:gd name="connsiteX16874" fmla="*/ 1370911 w 8191242"/>
              <a:gd name="connsiteY16874" fmla="*/ 1125498 h 5359243"/>
              <a:gd name="connsiteX16875" fmla="*/ 1298335 w 8191242"/>
              <a:gd name="connsiteY16875" fmla="*/ 1165759 h 5359243"/>
              <a:gd name="connsiteX16876" fmla="*/ 1282206 w 8191242"/>
              <a:gd name="connsiteY16876" fmla="*/ 1206019 h 5359243"/>
              <a:gd name="connsiteX16877" fmla="*/ 1266077 w 8191242"/>
              <a:gd name="connsiteY16877" fmla="*/ 1173811 h 5359243"/>
              <a:gd name="connsiteX16878" fmla="*/ 1258013 w 8191242"/>
              <a:gd name="connsiteY16878" fmla="*/ 1181862 h 5359243"/>
              <a:gd name="connsiteX16879" fmla="*/ 1266077 w 8191242"/>
              <a:gd name="connsiteY16879" fmla="*/ 1197967 h 5359243"/>
              <a:gd name="connsiteX16880" fmla="*/ 1241885 w 8191242"/>
              <a:gd name="connsiteY16880" fmla="*/ 1197967 h 5359243"/>
              <a:gd name="connsiteX16881" fmla="*/ 1241885 w 8191242"/>
              <a:gd name="connsiteY16881" fmla="*/ 1222124 h 5359243"/>
              <a:gd name="connsiteX16882" fmla="*/ 1217692 w 8191242"/>
              <a:gd name="connsiteY16882" fmla="*/ 1181862 h 5359243"/>
              <a:gd name="connsiteX16883" fmla="*/ 1209627 w 8191242"/>
              <a:gd name="connsiteY16883" fmla="*/ 1214071 h 5359243"/>
              <a:gd name="connsiteX16884" fmla="*/ 1201563 w 8191242"/>
              <a:gd name="connsiteY16884" fmla="*/ 1222124 h 5359243"/>
              <a:gd name="connsiteX16885" fmla="*/ 1120922 w 8191242"/>
              <a:gd name="connsiteY16885" fmla="*/ 1246277 h 5359243"/>
              <a:gd name="connsiteX16886" fmla="*/ 1096729 w 8191242"/>
              <a:gd name="connsiteY16886" fmla="*/ 1286537 h 5359243"/>
              <a:gd name="connsiteX16887" fmla="*/ 1104793 w 8191242"/>
              <a:gd name="connsiteY16887" fmla="*/ 1254330 h 5359243"/>
              <a:gd name="connsiteX16888" fmla="*/ 1088665 w 8191242"/>
              <a:gd name="connsiteY16888" fmla="*/ 1310695 h 5359243"/>
              <a:gd name="connsiteX16889" fmla="*/ 1209627 w 8191242"/>
              <a:gd name="connsiteY16889" fmla="*/ 1246277 h 5359243"/>
              <a:gd name="connsiteX16890" fmla="*/ 1169306 w 8191242"/>
              <a:gd name="connsiteY16890" fmla="*/ 1302642 h 5359243"/>
              <a:gd name="connsiteX16891" fmla="*/ 1395104 w 8191242"/>
              <a:gd name="connsiteY16891" fmla="*/ 1197967 h 5359243"/>
              <a:gd name="connsiteX16892" fmla="*/ 1387039 w 8191242"/>
              <a:gd name="connsiteY16892" fmla="*/ 1214071 h 5359243"/>
              <a:gd name="connsiteX16893" fmla="*/ 983832 w 8191242"/>
              <a:gd name="connsiteY16893" fmla="*/ 1423421 h 5359243"/>
              <a:gd name="connsiteX16894" fmla="*/ 983832 w 8191242"/>
              <a:gd name="connsiteY16894" fmla="*/ 1439525 h 5359243"/>
              <a:gd name="connsiteX16895" fmla="*/ 1790250 w 8191242"/>
              <a:gd name="connsiteY16895" fmla="*/ 1053032 h 5359243"/>
              <a:gd name="connsiteX16896" fmla="*/ 2185395 w 8191242"/>
              <a:gd name="connsiteY16896" fmla="*/ 900044 h 5359243"/>
              <a:gd name="connsiteX16897" fmla="*/ 2362806 w 8191242"/>
              <a:gd name="connsiteY16897" fmla="*/ 835627 h 5359243"/>
              <a:gd name="connsiteX16898" fmla="*/ 2378935 w 8191242"/>
              <a:gd name="connsiteY16898" fmla="*/ 843679 h 5359243"/>
              <a:gd name="connsiteX16899" fmla="*/ 2459575 w 8191242"/>
              <a:gd name="connsiteY16899" fmla="*/ 803421 h 5359243"/>
              <a:gd name="connsiteX16900" fmla="*/ 2685374 w 8191242"/>
              <a:gd name="connsiteY16900" fmla="*/ 714848 h 5359243"/>
              <a:gd name="connsiteX16901" fmla="*/ 2999877 w 8191242"/>
              <a:gd name="connsiteY16901" fmla="*/ 610173 h 5359243"/>
              <a:gd name="connsiteX16902" fmla="*/ 3112775 w 8191242"/>
              <a:gd name="connsiteY16902" fmla="*/ 586016 h 5359243"/>
              <a:gd name="connsiteX16903" fmla="*/ 2645052 w 8191242"/>
              <a:gd name="connsiteY16903" fmla="*/ 747057 h 5359243"/>
              <a:gd name="connsiteX16904" fmla="*/ 2645052 w 8191242"/>
              <a:gd name="connsiteY16904" fmla="*/ 763161 h 5359243"/>
              <a:gd name="connsiteX16905" fmla="*/ 2443446 w 8191242"/>
              <a:gd name="connsiteY16905" fmla="*/ 819526 h 5359243"/>
              <a:gd name="connsiteX16906" fmla="*/ 2282163 w 8191242"/>
              <a:gd name="connsiteY16906" fmla="*/ 883939 h 5359243"/>
              <a:gd name="connsiteX16907" fmla="*/ 2007981 w 8191242"/>
              <a:gd name="connsiteY16907" fmla="*/ 1004719 h 5359243"/>
              <a:gd name="connsiteX16908" fmla="*/ 1862827 w 8191242"/>
              <a:gd name="connsiteY16908" fmla="*/ 1044980 h 5359243"/>
              <a:gd name="connsiteX16909" fmla="*/ 1661221 w 8191242"/>
              <a:gd name="connsiteY16909" fmla="*/ 1141602 h 5359243"/>
              <a:gd name="connsiteX16910" fmla="*/ 1661221 w 8191242"/>
              <a:gd name="connsiteY16910" fmla="*/ 1157706 h 5359243"/>
              <a:gd name="connsiteX16911" fmla="*/ 1749928 w 8191242"/>
              <a:gd name="connsiteY16911" fmla="*/ 1125498 h 5359243"/>
              <a:gd name="connsiteX16912" fmla="*/ 1757993 w 8191242"/>
              <a:gd name="connsiteY16912" fmla="*/ 1141602 h 5359243"/>
              <a:gd name="connsiteX16913" fmla="*/ 1806377 w 8191242"/>
              <a:gd name="connsiteY16913" fmla="*/ 1109394 h 5359243"/>
              <a:gd name="connsiteX16914" fmla="*/ 1870891 w 8191242"/>
              <a:gd name="connsiteY16914" fmla="*/ 1077188 h 5359243"/>
              <a:gd name="connsiteX16915" fmla="*/ 1878955 w 8191242"/>
              <a:gd name="connsiteY16915" fmla="*/ 1109394 h 5359243"/>
              <a:gd name="connsiteX16916" fmla="*/ 1854762 w 8191242"/>
              <a:gd name="connsiteY16916" fmla="*/ 1101342 h 5359243"/>
              <a:gd name="connsiteX16917" fmla="*/ 1862827 w 8191242"/>
              <a:gd name="connsiteY16917" fmla="*/ 1117446 h 5359243"/>
              <a:gd name="connsiteX16918" fmla="*/ 1790250 w 8191242"/>
              <a:gd name="connsiteY16918" fmla="*/ 1125498 h 5359243"/>
              <a:gd name="connsiteX16919" fmla="*/ 1741865 w 8191242"/>
              <a:gd name="connsiteY16919" fmla="*/ 1165759 h 5359243"/>
              <a:gd name="connsiteX16920" fmla="*/ 1757993 w 8191242"/>
              <a:gd name="connsiteY16920" fmla="*/ 1173811 h 5359243"/>
              <a:gd name="connsiteX16921" fmla="*/ 1701543 w 8191242"/>
              <a:gd name="connsiteY16921" fmla="*/ 1181862 h 5359243"/>
              <a:gd name="connsiteX16922" fmla="*/ 1564452 w 8191242"/>
              <a:gd name="connsiteY16922" fmla="*/ 1262381 h 5359243"/>
              <a:gd name="connsiteX16923" fmla="*/ 1435426 w 8191242"/>
              <a:gd name="connsiteY16923" fmla="*/ 1310695 h 5359243"/>
              <a:gd name="connsiteX16924" fmla="*/ 1419297 w 8191242"/>
              <a:gd name="connsiteY16924" fmla="*/ 1294590 h 5359243"/>
              <a:gd name="connsiteX16925" fmla="*/ 1411232 w 8191242"/>
              <a:gd name="connsiteY16925" fmla="*/ 1310695 h 5359243"/>
              <a:gd name="connsiteX16926" fmla="*/ 1427361 w 8191242"/>
              <a:gd name="connsiteY16926" fmla="*/ 1318746 h 5359243"/>
              <a:gd name="connsiteX16927" fmla="*/ 1395104 w 8191242"/>
              <a:gd name="connsiteY16927" fmla="*/ 1310695 h 5359243"/>
              <a:gd name="connsiteX16928" fmla="*/ 1354782 w 8191242"/>
              <a:gd name="connsiteY16928" fmla="*/ 1359007 h 5359243"/>
              <a:gd name="connsiteX16929" fmla="*/ 1346718 w 8191242"/>
              <a:gd name="connsiteY16929" fmla="*/ 1342903 h 5359243"/>
              <a:gd name="connsiteX16930" fmla="*/ 1330589 w 8191242"/>
              <a:gd name="connsiteY16930" fmla="*/ 1342903 h 5359243"/>
              <a:gd name="connsiteX16931" fmla="*/ 1338653 w 8191242"/>
              <a:gd name="connsiteY16931" fmla="*/ 1367056 h 5359243"/>
              <a:gd name="connsiteX16932" fmla="*/ 1241885 w 8191242"/>
              <a:gd name="connsiteY16932" fmla="*/ 1383161 h 5359243"/>
              <a:gd name="connsiteX16933" fmla="*/ 1201563 w 8191242"/>
              <a:gd name="connsiteY16933" fmla="*/ 1431474 h 5359243"/>
              <a:gd name="connsiteX16934" fmla="*/ 1169306 w 8191242"/>
              <a:gd name="connsiteY16934" fmla="*/ 1439525 h 5359243"/>
              <a:gd name="connsiteX16935" fmla="*/ 1161242 w 8191242"/>
              <a:gd name="connsiteY16935" fmla="*/ 1463682 h 5359243"/>
              <a:gd name="connsiteX16936" fmla="*/ 1153179 w 8191242"/>
              <a:gd name="connsiteY16936" fmla="*/ 1447578 h 5359243"/>
              <a:gd name="connsiteX16937" fmla="*/ 1112858 w 8191242"/>
              <a:gd name="connsiteY16937" fmla="*/ 1463682 h 5359243"/>
              <a:gd name="connsiteX16938" fmla="*/ 1120922 w 8191242"/>
              <a:gd name="connsiteY16938" fmla="*/ 1487839 h 5359243"/>
              <a:gd name="connsiteX16939" fmla="*/ 1096729 w 8191242"/>
              <a:gd name="connsiteY16939" fmla="*/ 1495888 h 5359243"/>
              <a:gd name="connsiteX16940" fmla="*/ 1080600 w 8191242"/>
              <a:gd name="connsiteY16940" fmla="*/ 1471734 h 5359243"/>
              <a:gd name="connsiteX16941" fmla="*/ 1064472 w 8191242"/>
              <a:gd name="connsiteY16941" fmla="*/ 1511992 h 5359243"/>
              <a:gd name="connsiteX16942" fmla="*/ 1048344 w 8191242"/>
              <a:gd name="connsiteY16942" fmla="*/ 1487839 h 5359243"/>
              <a:gd name="connsiteX16943" fmla="*/ 1040279 w 8191242"/>
              <a:gd name="connsiteY16943" fmla="*/ 1511992 h 5359243"/>
              <a:gd name="connsiteX16944" fmla="*/ 1024150 w 8191242"/>
              <a:gd name="connsiteY16944" fmla="*/ 1495888 h 5359243"/>
              <a:gd name="connsiteX16945" fmla="*/ 1032215 w 8191242"/>
              <a:gd name="connsiteY16945" fmla="*/ 1463682 h 5359243"/>
              <a:gd name="connsiteX16946" fmla="*/ 999957 w 8191242"/>
              <a:gd name="connsiteY16946" fmla="*/ 1487839 h 5359243"/>
              <a:gd name="connsiteX16947" fmla="*/ 1024150 w 8191242"/>
              <a:gd name="connsiteY16947" fmla="*/ 1503940 h 5359243"/>
              <a:gd name="connsiteX16948" fmla="*/ 1008022 w 8191242"/>
              <a:gd name="connsiteY16948" fmla="*/ 1552253 h 5359243"/>
              <a:gd name="connsiteX16949" fmla="*/ 991896 w 8191242"/>
              <a:gd name="connsiteY16949" fmla="*/ 1560305 h 5359243"/>
              <a:gd name="connsiteX16950" fmla="*/ 983832 w 8191242"/>
              <a:gd name="connsiteY16950" fmla="*/ 1544200 h 5359243"/>
              <a:gd name="connsiteX16951" fmla="*/ 967703 w 8191242"/>
              <a:gd name="connsiteY16951" fmla="*/ 1544200 h 5359243"/>
              <a:gd name="connsiteX16952" fmla="*/ 959639 w 8191242"/>
              <a:gd name="connsiteY16952" fmla="*/ 1576409 h 5359243"/>
              <a:gd name="connsiteX16953" fmla="*/ 943510 w 8191242"/>
              <a:gd name="connsiteY16953" fmla="*/ 1568357 h 5359243"/>
              <a:gd name="connsiteX16954" fmla="*/ 943510 w 8191242"/>
              <a:gd name="connsiteY16954" fmla="*/ 1584461 h 5359243"/>
              <a:gd name="connsiteX16955" fmla="*/ 919317 w 8191242"/>
              <a:gd name="connsiteY16955" fmla="*/ 1600565 h 5359243"/>
              <a:gd name="connsiteX16956" fmla="*/ 919317 w 8191242"/>
              <a:gd name="connsiteY16956" fmla="*/ 1584461 h 5359243"/>
              <a:gd name="connsiteX16957" fmla="*/ 903188 w 8191242"/>
              <a:gd name="connsiteY16957" fmla="*/ 1592513 h 5359243"/>
              <a:gd name="connsiteX16958" fmla="*/ 927381 w 8191242"/>
              <a:gd name="connsiteY16958" fmla="*/ 1616669 h 5359243"/>
              <a:gd name="connsiteX16959" fmla="*/ 991896 w 8191242"/>
              <a:gd name="connsiteY16959" fmla="*/ 1584461 h 5359243"/>
              <a:gd name="connsiteX16960" fmla="*/ 999957 w 8191242"/>
              <a:gd name="connsiteY16960" fmla="*/ 1568357 h 5359243"/>
              <a:gd name="connsiteX16961" fmla="*/ 1008022 w 8191242"/>
              <a:gd name="connsiteY16961" fmla="*/ 1584461 h 5359243"/>
              <a:gd name="connsiteX16962" fmla="*/ 1048344 w 8191242"/>
              <a:gd name="connsiteY16962" fmla="*/ 1544200 h 5359243"/>
              <a:gd name="connsiteX16963" fmla="*/ 1056407 w 8191242"/>
              <a:gd name="connsiteY16963" fmla="*/ 1568357 h 5359243"/>
              <a:gd name="connsiteX16964" fmla="*/ 1064472 w 8191242"/>
              <a:gd name="connsiteY16964" fmla="*/ 1536149 h 5359243"/>
              <a:gd name="connsiteX16965" fmla="*/ 1177370 w 8191242"/>
              <a:gd name="connsiteY16965" fmla="*/ 1487839 h 5359243"/>
              <a:gd name="connsiteX16966" fmla="*/ 1370911 w 8191242"/>
              <a:gd name="connsiteY16966" fmla="*/ 1375109 h 5359243"/>
              <a:gd name="connsiteX16967" fmla="*/ 1387039 w 8191242"/>
              <a:gd name="connsiteY16967" fmla="*/ 1383161 h 5359243"/>
              <a:gd name="connsiteX16968" fmla="*/ 1491873 w 8191242"/>
              <a:gd name="connsiteY16968" fmla="*/ 1318746 h 5359243"/>
              <a:gd name="connsiteX16969" fmla="*/ 1661221 w 8191242"/>
              <a:gd name="connsiteY16969" fmla="*/ 1254330 h 5359243"/>
              <a:gd name="connsiteX16970" fmla="*/ 1709607 w 8191242"/>
              <a:gd name="connsiteY16970" fmla="*/ 1238225 h 5359243"/>
              <a:gd name="connsiteX16971" fmla="*/ 1757993 w 8191242"/>
              <a:gd name="connsiteY16971" fmla="*/ 1206019 h 5359243"/>
              <a:gd name="connsiteX16972" fmla="*/ 1999917 w 8191242"/>
              <a:gd name="connsiteY16972" fmla="*/ 1101342 h 5359243"/>
              <a:gd name="connsiteX16973" fmla="*/ 2354742 w 8191242"/>
              <a:gd name="connsiteY16973" fmla="*/ 980563 h 5359243"/>
              <a:gd name="connsiteX16974" fmla="*/ 2370871 w 8191242"/>
              <a:gd name="connsiteY16974" fmla="*/ 988615 h 5359243"/>
              <a:gd name="connsiteX16975" fmla="*/ 2564412 w 8191242"/>
              <a:gd name="connsiteY16975" fmla="*/ 900044 h 5359243"/>
              <a:gd name="connsiteX16976" fmla="*/ 2572476 w 8191242"/>
              <a:gd name="connsiteY16976" fmla="*/ 916148 h 5359243"/>
              <a:gd name="connsiteX16977" fmla="*/ 2572476 w 8191242"/>
              <a:gd name="connsiteY16977" fmla="*/ 900044 h 5359243"/>
              <a:gd name="connsiteX16978" fmla="*/ 2951491 w 8191242"/>
              <a:gd name="connsiteY16978" fmla="*/ 779264 h 5359243"/>
              <a:gd name="connsiteX16979" fmla="*/ 2959556 w 8191242"/>
              <a:gd name="connsiteY16979" fmla="*/ 803421 h 5359243"/>
              <a:gd name="connsiteX16980" fmla="*/ 2838593 w 8191242"/>
              <a:gd name="connsiteY16980" fmla="*/ 843679 h 5359243"/>
              <a:gd name="connsiteX16981" fmla="*/ 2842625 w 8191242"/>
              <a:gd name="connsiteY16981" fmla="*/ 835627 h 5359243"/>
              <a:gd name="connsiteX16982" fmla="*/ 2870709 w 8191242"/>
              <a:gd name="connsiteY16982" fmla="*/ 827616 h 5359243"/>
              <a:gd name="connsiteX16983" fmla="*/ 2870782 w 8191242"/>
              <a:gd name="connsiteY16983" fmla="*/ 827509 h 5359243"/>
              <a:gd name="connsiteX16984" fmla="*/ 2862787 w 8191242"/>
              <a:gd name="connsiteY16984" fmla="*/ 819526 h 5359243"/>
              <a:gd name="connsiteX16985" fmla="*/ 2766014 w 8191242"/>
              <a:gd name="connsiteY16985" fmla="*/ 843679 h 5359243"/>
              <a:gd name="connsiteX16986" fmla="*/ 2766014 w 8191242"/>
              <a:gd name="connsiteY16986" fmla="*/ 859783 h 5359243"/>
              <a:gd name="connsiteX16987" fmla="*/ 2822464 w 8191242"/>
              <a:gd name="connsiteY16987" fmla="*/ 835627 h 5359243"/>
              <a:gd name="connsiteX16988" fmla="*/ 2830529 w 8191242"/>
              <a:gd name="connsiteY16988" fmla="*/ 859783 h 5359243"/>
              <a:gd name="connsiteX16989" fmla="*/ 2709567 w 8191242"/>
              <a:gd name="connsiteY16989" fmla="*/ 908096 h 5359243"/>
              <a:gd name="connsiteX16990" fmla="*/ 2653117 w 8191242"/>
              <a:gd name="connsiteY16990" fmla="*/ 932252 h 5359243"/>
              <a:gd name="connsiteX16991" fmla="*/ 2628924 w 8191242"/>
              <a:gd name="connsiteY16991" fmla="*/ 900044 h 5359243"/>
              <a:gd name="connsiteX16992" fmla="*/ 2645052 w 8191242"/>
              <a:gd name="connsiteY16992" fmla="*/ 916148 h 5359243"/>
              <a:gd name="connsiteX16993" fmla="*/ 2628924 w 8191242"/>
              <a:gd name="connsiteY16993" fmla="*/ 916148 h 5359243"/>
              <a:gd name="connsiteX16994" fmla="*/ 2628924 w 8191242"/>
              <a:gd name="connsiteY16994" fmla="*/ 964458 h 5359243"/>
              <a:gd name="connsiteX16995" fmla="*/ 2620860 w 8191242"/>
              <a:gd name="connsiteY16995" fmla="*/ 924201 h 5359243"/>
              <a:gd name="connsiteX16996" fmla="*/ 2596667 w 8191242"/>
              <a:gd name="connsiteY16996" fmla="*/ 940305 h 5359243"/>
              <a:gd name="connsiteX16997" fmla="*/ 2620860 w 8191242"/>
              <a:gd name="connsiteY16997" fmla="*/ 916148 h 5359243"/>
              <a:gd name="connsiteX16998" fmla="*/ 2588604 w 8191242"/>
              <a:gd name="connsiteY16998" fmla="*/ 908096 h 5359243"/>
              <a:gd name="connsiteX16999" fmla="*/ 2588604 w 8191242"/>
              <a:gd name="connsiteY16999" fmla="*/ 972511 h 5359243"/>
              <a:gd name="connsiteX17000" fmla="*/ 2564412 w 8191242"/>
              <a:gd name="connsiteY17000" fmla="*/ 980563 h 5359243"/>
              <a:gd name="connsiteX17001" fmla="*/ 2571468 w 8191242"/>
              <a:gd name="connsiteY17001" fmla="*/ 962446 h 5359243"/>
              <a:gd name="connsiteX17002" fmla="*/ 2571934 w 8191242"/>
              <a:gd name="connsiteY17002" fmla="*/ 948464 h 5359243"/>
              <a:gd name="connsiteX17003" fmla="*/ 2572476 w 8191242"/>
              <a:gd name="connsiteY17003" fmla="*/ 948357 h 5359243"/>
              <a:gd name="connsiteX17004" fmla="*/ 2571972 w 8191242"/>
              <a:gd name="connsiteY17004" fmla="*/ 947349 h 5359243"/>
              <a:gd name="connsiteX17005" fmla="*/ 2572476 w 8191242"/>
              <a:gd name="connsiteY17005" fmla="*/ 932252 h 5359243"/>
              <a:gd name="connsiteX17006" fmla="*/ 2572476 w 8191242"/>
              <a:gd name="connsiteY17006" fmla="*/ 924201 h 5359243"/>
              <a:gd name="connsiteX17007" fmla="*/ 2548284 w 8191242"/>
              <a:gd name="connsiteY17007" fmla="*/ 940305 h 5359243"/>
              <a:gd name="connsiteX17008" fmla="*/ 2564412 w 8191242"/>
              <a:gd name="connsiteY17008" fmla="*/ 932252 h 5359243"/>
              <a:gd name="connsiteX17009" fmla="*/ 2571972 w 8191242"/>
              <a:gd name="connsiteY17009" fmla="*/ 947349 h 5359243"/>
              <a:gd name="connsiteX17010" fmla="*/ 2571934 w 8191242"/>
              <a:gd name="connsiteY17010" fmla="*/ 948464 h 5359243"/>
              <a:gd name="connsiteX17011" fmla="*/ 2557355 w 8191242"/>
              <a:gd name="connsiteY17011" fmla="*/ 951377 h 5359243"/>
              <a:gd name="connsiteX17012" fmla="*/ 2548284 w 8191242"/>
              <a:gd name="connsiteY17012" fmla="*/ 948357 h 5359243"/>
              <a:gd name="connsiteX17013" fmla="*/ 2556348 w 8191242"/>
              <a:gd name="connsiteY17013" fmla="*/ 996667 h 5359243"/>
              <a:gd name="connsiteX17014" fmla="*/ 2548284 w 8191242"/>
              <a:gd name="connsiteY17014" fmla="*/ 980563 h 5359243"/>
              <a:gd name="connsiteX17015" fmla="*/ 2483769 w 8191242"/>
              <a:gd name="connsiteY17015" fmla="*/ 980563 h 5359243"/>
              <a:gd name="connsiteX17016" fmla="*/ 2483769 w 8191242"/>
              <a:gd name="connsiteY17016" fmla="*/ 1012771 h 5359243"/>
              <a:gd name="connsiteX17017" fmla="*/ 2475705 w 8191242"/>
              <a:gd name="connsiteY17017" fmla="*/ 1020823 h 5359243"/>
              <a:gd name="connsiteX17018" fmla="*/ 2475705 w 8191242"/>
              <a:gd name="connsiteY17018" fmla="*/ 996667 h 5359243"/>
              <a:gd name="connsiteX17019" fmla="*/ 2475705 w 8191242"/>
              <a:gd name="connsiteY17019" fmla="*/ 980563 h 5359243"/>
              <a:gd name="connsiteX17020" fmla="*/ 2459575 w 8191242"/>
              <a:gd name="connsiteY17020" fmla="*/ 1004719 h 5359243"/>
              <a:gd name="connsiteX17021" fmla="*/ 2451511 w 8191242"/>
              <a:gd name="connsiteY17021" fmla="*/ 988615 h 5359243"/>
              <a:gd name="connsiteX17022" fmla="*/ 2427321 w 8191242"/>
              <a:gd name="connsiteY17022" fmla="*/ 996667 h 5359243"/>
              <a:gd name="connsiteX17023" fmla="*/ 2435382 w 8191242"/>
              <a:gd name="connsiteY17023" fmla="*/ 1036927 h 5359243"/>
              <a:gd name="connsiteX17024" fmla="*/ 2411192 w 8191242"/>
              <a:gd name="connsiteY17024" fmla="*/ 1004719 h 5359243"/>
              <a:gd name="connsiteX17025" fmla="*/ 2403128 w 8191242"/>
              <a:gd name="connsiteY17025" fmla="*/ 1004719 h 5359243"/>
              <a:gd name="connsiteX17026" fmla="*/ 2403128 w 8191242"/>
              <a:gd name="connsiteY17026" fmla="*/ 1028876 h 5359243"/>
              <a:gd name="connsiteX17027" fmla="*/ 2378935 w 8191242"/>
              <a:gd name="connsiteY17027" fmla="*/ 1012771 h 5359243"/>
              <a:gd name="connsiteX17028" fmla="*/ 2386999 w 8191242"/>
              <a:gd name="connsiteY17028" fmla="*/ 1036927 h 5359243"/>
              <a:gd name="connsiteX17029" fmla="*/ 2354742 w 8191242"/>
              <a:gd name="connsiteY17029" fmla="*/ 1061084 h 5359243"/>
              <a:gd name="connsiteX17030" fmla="*/ 2346678 w 8191242"/>
              <a:gd name="connsiteY17030" fmla="*/ 1044980 h 5359243"/>
              <a:gd name="connsiteX17031" fmla="*/ 2354742 w 8191242"/>
              <a:gd name="connsiteY17031" fmla="*/ 1028876 h 5359243"/>
              <a:gd name="connsiteX17032" fmla="*/ 2257972 w 8191242"/>
              <a:gd name="connsiteY17032" fmla="*/ 1061084 h 5359243"/>
              <a:gd name="connsiteX17033" fmla="*/ 2248901 w 8191242"/>
              <a:gd name="connsiteY17033" fmla="*/ 1085240 h 5359243"/>
              <a:gd name="connsiteX17034" fmla="*/ 2240874 w 8191242"/>
              <a:gd name="connsiteY17034" fmla="*/ 1098064 h 5359243"/>
              <a:gd name="connsiteX17035" fmla="*/ 2242111 w 8191242"/>
              <a:gd name="connsiteY17035" fmla="*/ 1103632 h 5359243"/>
              <a:gd name="connsiteX17036" fmla="*/ 2238895 w 8191242"/>
              <a:gd name="connsiteY17036" fmla="*/ 1101222 h 5359243"/>
              <a:gd name="connsiteX17037" fmla="*/ 2233780 w 8191242"/>
              <a:gd name="connsiteY17037" fmla="*/ 1109394 h 5359243"/>
              <a:gd name="connsiteX17038" fmla="*/ 2209587 w 8191242"/>
              <a:gd name="connsiteY17038" fmla="*/ 1125498 h 5359243"/>
              <a:gd name="connsiteX17039" fmla="*/ 2217652 w 8191242"/>
              <a:gd name="connsiteY17039" fmla="*/ 1085240 h 5359243"/>
              <a:gd name="connsiteX17040" fmla="*/ 2177330 w 8191242"/>
              <a:gd name="connsiteY17040" fmla="*/ 1101342 h 5359243"/>
              <a:gd name="connsiteX17041" fmla="*/ 2185395 w 8191242"/>
              <a:gd name="connsiteY17041" fmla="*/ 1133551 h 5359243"/>
              <a:gd name="connsiteX17042" fmla="*/ 2169266 w 8191242"/>
              <a:gd name="connsiteY17042" fmla="*/ 1101342 h 5359243"/>
              <a:gd name="connsiteX17043" fmla="*/ 2104753 w 8191242"/>
              <a:gd name="connsiteY17043" fmla="*/ 1125498 h 5359243"/>
              <a:gd name="connsiteX17044" fmla="*/ 2088625 w 8191242"/>
              <a:gd name="connsiteY17044" fmla="*/ 1141602 h 5359243"/>
              <a:gd name="connsiteX17045" fmla="*/ 2096689 w 8191242"/>
              <a:gd name="connsiteY17045" fmla="*/ 1165759 h 5359243"/>
              <a:gd name="connsiteX17046" fmla="*/ 2072496 w 8191242"/>
              <a:gd name="connsiteY17046" fmla="*/ 1133551 h 5359243"/>
              <a:gd name="connsiteX17047" fmla="*/ 2072496 w 8191242"/>
              <a:gd name="connsiteY17047" fmla="*/ 1153682 h 5359243"/>
              <a:gd name="connsiteX17048" fmla="*/ 2072496 w 8191242"/>
              <a:gd name="connsiteY17048" fmla="*/ 1165759 h 5359243"/>
              <a:gd name="connsiteX17049" fmla="*/ 2040239 w 8191242"/>
              <a:gd name="connsiteY17049" fmla="*/ 1173811 h 5359243"/>
              <a:gd name="connsiteX17050" fmla="*/ 2048303 w 8191242"/>
              <a:gd name="connsiteY17050" fmla="*/ 1181862 h 5359243"/>
              <a:gd name="connsiteX17051" fmla="*/ 2024110 w 8191242"/>
              <a:gd name="connsiteY17051" fmla="*/ 1189915 h 5359243"/>
              <a:gd name="connsiteX17052" fmla="*/ 2048303 w 8191242"/>
              <a:gd name="connsiteY17052" fmla="*/ 1157706 h 5359243"/>
              <a:gd name="connsiteX17053" fmla="*/ 2024110 w 8191242"/>
              <a:gd name="connsiteY17053" fmla="*/ 1149655 h 5359243"/>
              <a:gd name="connsiteX17054" fmla="*/ 2016046 w 8191242"/>
              <a:gd name="connsiteY17054" fmla="*/ 1173811 h 5359243"/>
              <a:gd name="connsiteX17055" fmla="*/ 2024110 w 8191242"/>
              <a:gd name="connsiteY17055" fmla="*/ 1197967 h 5359243"/>
              <a:gd name="connsiteX17056" fmla="*/ 2007981 w 8191242"/>
              <a:gd name="connsiteY17056" fmla="*/ 1206019 h 5359243"/>
              <a:gd name="connsiteX17057" fmla="*/ 1991853 w 8191242"/>
              <a:gd name="connsiteY17057" fmla="*/ 1165759 h 5359243"/>
              <a:gd name="connsiteX17058" fmla="*/ 1991853 w 8191242"/>
              <a:gd name="connsiteY17058" fmla="*/ 1214071 h 5359243"/>
              <a:gd name="connsiteX17059" fmla="*/ 1975724 w 8191242"/>
              <a:gd name="connsiteY17059" fmla="*/ 1214071 h 5359243"/>
              <a:gd name="connsiteX17060" fmla="*/ 1983789 w 8191242"/>
              <a:gd name="connsiteY17060" fmla="*/ 1189915 h 5359243"/>
              <a:gd name="connsiteX17061" fmla="*/ 1959596 w 8191242"/>
              <a:gd name="connsiteY17061" fmla="*/ 1189915 h 5359243"/>
              <a:gd name="connsiteX17062" fmla="*/ 1959596 w 8191242"/>
              <a:gd name="connsiteY17062" fmla="*/ 1214071 h 5359243"/>
              <a:gd name="connsiteX17063" fmla="*/ 1919277 w 8191242"/>
              <a:gd name="connsiteY17063" fmla="*/ 1206019 h 5359243"/>
              <a:gd name="connsiteX17064" fmla="*/ 1919277 w 8191242"/>
              <a:gd name="connsiteY17064" fmla="*/ 1245536 h 5359243"/>
              <a:gd name="connsiteX17065" fmla="*/ 1920703 w 8191242"/>
              <a:gd name="connsiteY17065" fmla="*/ 1246909 h 5359243"/>
              <a:gd name="connsiteX17066" fmla="*/ 1920293 w 8191242"/>
              <a:gd name="connsiteY17066" fmla="*/ 1247092 h 5359243"/>
              <a:gd name="connsiteX17067" fmla="*/ 1924316 w 8191242"/>
              <a:gd name="connsiteY17067" fmla="*/ 1250304 h 5359243"/>
              <a:gd name="connsiteX17068" fmla="*/ 1935406 w 8191242"/>
              <a:gd name="connsiteY17068" fmla="*/ 1254330 h 5359243"/>
              <a:gd name="connsiteX17069" fmla="*/ 1927341 w 8191242"/>
              <a:gd name="connsiteY17069" fmla="*/ 1222124 h 5359243"/>
              <a:gd name="connsiteX17070" fmla="*/ 1951531 w 8191242"/>
              <a:gd name="connsiteY17070" fmla="*/ 1262381 h 5359243"/>
              <a:gd name="connsiteX17071" fmla="*/ 1967660 w 8191242"/>
              <a:gd name="connsiteY17071" fmla="*/ 1246277 h 5359243"/>
              <a:gd name="connsiteX17072" fmla="*/ 1951531 w 8191242"/>
              <a:gd name="connsiteY17072" fmla="*/ 1246277 h 5359243"/>
              <a:gd name="connsiteX17073" fmla="*/ 1967660 w 8191242"/>
              <a:gd name="connsiteY17073" fmla="*/ 1222124 h 5359243"/>
              <a:gd name="connsiteX17074" fmla="*/ 1975724 w 8191242"/>
              <a:gd name="connsiteY17074" fmla="*/ 1238225 h 5359243"/>
              <a:gd name="connsiteX17075" fmla="*/ 2233780 w 8191242"/>
              <a:gd name="connsiteY17075" fmla="*/ 1125498 h 5359243"/>
              <a:gd name="connsiteX17076" fmla="*/ 2217652 w 8191242"/>
              <a:gd name="connsiteY17076" fmla="*/ 1149655 h 5359243"/>
              <a:gd name="connsiteX17077" fmla="*/ 2249908 w 8191242"/>
              <a:gd name="connsiteY17077" fmla="*/ 1149655 h 5359243"/>
              <a:gd name="connsiteX17078" fmla="*/ 2249908 w 8191242"/>
              <a:gd name="connsiteY17078" fmla="*/ 1117446 h 5359243"/>
              <a:gd name="connsiteX17079" fmla="*/ 2274099 w 8191242"/>
              <a:gd name="connsiteY17079" fmla="*/ 1157706 h 5359243"/>
              <a:gd name="connsiteX17080" fmla="*/ 2266036 w 8191242"/>
              <a:gd name="connsiteY17080" fmla="*/ 1125498 h 5359243"/>
              <a:gd name="connsiteX17081" fmla="*/ 2290227 w 8191242"/>
              <a:gd name="connsiteY17081" fmla="*/ 1117446 h 5359243"/>
              <a:gd name="connsiteX17082" fmla="*/ 2282163 w 8191242"/>
              <a:gd name="connsiteY17082" fmla="*/ 1133551 h 5359243"/>
              <a:gd name="connsiteX17083" fmla="*/ 2298292 w 8191242"/>
              <a:gd name="connsiteY17083" fmla="*/ 1133551 h 5359243"/>
              <a:gd name="connsiteX17084" fmla="*/ 2314421 w 8191242"/>
              <a:gd name="connsiteY17084" fmla="*/ 1109394 h 5359243"/>
              <a:gd name="connsiteX17085" fmla="*/ 2306356 w 8191242"/>
              <a:gd name="connsiteY17085" fmla="*/ 1125498 h 5359243"/>
              <a:gd name="connsiteX17086" fmla="*/ 2435382 w 8191242"/>
              <a:gd name="connsiteY17086" fmla="*/ 1077188 h 5359243"/>
              <a:gd name="connsiteX17087" fmla="*/ 2459575 w 8191242"/>
              <a:gd name="connsiteY17087" fmla="*/ 1101342 h 5359243"/>
              <a:gd name="connsiteX17088" fmla="*/ 2507961 w 8191242"/>
              <a:gd name="connsiteY17088" fmla="*/ 1044980 h 5359243"/>
              <a:gd name="connsiteX17089" fmla="*/ 2524089 w 8191242"/>
              <a:gd name="connsiteY17089" fmla="*/ 1077188 h 5359243"/>
              <a:gd name="connsiteX17090" fmla="*/ 2532155 w 8191242"/>
              <a:gd name="connsiteY17090" fmla="*/ 1069136 h 5359243"/>
              <a:gd name="connsiteX17091" fmla="*/ 2548284 w 8191242"/>
              <a:gd name="connsiteY17091" fmla="*/ 1036927 h 5359243"/>
              <a:gd name="connsiteX17092" fmla="*/ 2540219 w 8191242"/>
              <a:gd name="connsiteY17092" fmla="*/ 1053032 h 5359243"/>
              <a:gd name="connsiteX17093" fmla="*/ 2572476 w 8191242"/>
              <a:gd name="connsiteY17093" fmla="*/ 1036927 h 5359243"/>
              <a:gd name="connsiteX17094" fmla="*/ 2588604 w 8191242"/>
              <a:gd name="connsiteY17094" fmla="*/ 1053032 h 5359243"/>
              <a:gd name="connsiteX17095" fmla="*/ 2620860 w 8191242"/>
              <a:gd name="connsiteY17095" fmla="*/ 1020823 h 5359243"/>
              <a:gd name="connsiteX17096" fmla="*/ 2628924 w 8191242"/>
              <a:gd name="connsiteY17096" fmla="*/ 1044980 h 5359243"/>
              <a:gd name="connsiteX17097" fmla="*/ 2636988 w 8191242"/>
              <a:gd name="connsiteY17097" fmla="*/ 1036927 h 5359243"/>
              <a:gd name="connsiteX17098" fmla="*/ 2653117 w 8191242"/>
              <a:gd name="connsiteY17098" fmla="*/ 1028876 h 5359243"/>
              <a:gd name="connsiteX17099" fmla="*/ 2927298 w 8191242"/>
              <a:gd name="connsiteY17099" fmla="*/ 924201 h 5359243"/>
              <a:gd name="connsiteX17100" fmla="*/ 2927298 w 8191242"/>
              <a:gd name="connsiteY17100" fmla="*/ 940305 h 5359243"/>
              <a:gd name="connsiteX17101" fmla="*/ 3064392 w 8191242"/>
              <a:gd name="connsiteY17101" fmla="*/ 859783 h 5359243"/>
              <a:gd name="connsiteX17102" fmla="*/ 3072453 w 8191242"/>
              <a:gd name="connsiteY17102" fmla="*/ 875888 h 5359243"/>
              <a:gd name="connsiteX17103" fmla="*/ 3298252 w 8191242"/>
              <a:gd name="connsiteY17103" fmla="*/ 787317 h 5359243"/>
              <a:gd name="connsiteX17104" fmla="*/ 3306316 w 8191242"/>
              <a:gd name="connsiteY17104" fmla="*/ 819526 h 5359243"/>
              <a:gd name="connsiteX17105" fmla="*/ 3314380 w 8191242"/>
              <a:gd name="connsiteY17105" fmla="*/ 819526 h 5359243"/>
              <a:gd name="connsiteX17106" fmla="*/ 3306316 w 8191242"/>
              <a:gd name="connsiteY17106" fmla="*/ 787317 h 5359243"/>
              <a:gd name="connsiteX17107" fmla="*/ 3322445 w 8191242"/>
              <a:gd name="connsiteY17107" fmla="*/ 779264 h 5359243"/>
              <a:gd name="connsiteX17108" fmla="*/ 3604690 w 8191242"/>
              <a:gd name="connsiteY17108" fmla="*/ 690694 h 5359243"/>
              <a:gd name="connsiteX17109" fmla="*/ 3612754 w 8191242"/>
              <a:gd name="connsiteY17109" fmla="*/ 714848 h 5359243"/>
              <a:gd name="connsiteX17110" fmla="*/ 3612754 w 8191242"/>
              <a:gd name="connsiteY17110" fmla="*/ 698744 h 5359243"/>
              <a:gd name="connsiteX17111" fmla="*/ 3765974 w 8191242"/>
              <a:gd name="connsiteY17111" fmla="*/ 658485 h 5359243"/>
              <a:gd name="connsiteX17112" fmla="*/ 3838553 w 8191242"/>
              <a:gd name="connsiteY17112" fmla="*/ 618225 h 5359243"/>
              <a:gd name="connsiteX17113" fmla="*/ 3854681 w 8191242"/>
              <a:gd name="connsiteY17113" fmla="*/ 634329 h 5359243"/>
              <a:gd name="connsiteX17114" fmla="*/ 3822424 w 8191242"/>
              <a:gd name="connsiteY17114" fmla="*/ 642382 h 5359243"/>
              <a:gd name="connsiteX17115" fmla="*/ 3806551 w 8191242"/>
              <a:gd name="connsiteY17115" fmla="*/ 658230 h 5359243"/>
              <a:gd name="connsiteX17116" fmla="*/ 3806551 w 8191242"/>
              <a:gd name="connsiteY17116" fmla="*/ 658856 h 5359243"/>
              <a:gd name="connsiteX17117" fmla="*/ 3817384 w 8191242"/>
              <a:gd name="connsiteY17117" fmla="*/ 674589 h 5359243"/>
              <a:gd name="connsiteX17118" fmla="*/ 3822424 w 8191242"/>
              <a:gd name="connsiteY17118" fmla="*/ 690694 h 5359243"/>
              <a:gd name="connsiteX17119" fmla="*/ 3822424 w 8191242"/>
              <a:gd name="connsiteY17119" fmla="*/ 666538 h 5359243"/>
              <a:gd name="connsiteX17120" fmla="*/ 3846617 w 8191242"/>
              <a:gd name="connsiteY17120" fmla="*/ 666538 h 5359243"/>
              <a:gd name="connsiteX17121" fmla="*/ 3870807 w 8191242"/>
              <a:gd name="connsiteY17121" fmla="*/ 650433 h 5359243"/>
              <a:gd name="connsiteX17122" fmla="*/ 3878871 w 8191242"/>
              <a:gd name="connsiteY17122" fmla="*/ 610173 h 5359243"/>
              <a:gd name="connsiteX17123" fmla="*/ 3886936 w 8191242"/>
              <a:gd name="connsiteY17123" fmla="*/ 618225 h 5359243"/>
              <a:gd name="connsiteX17124" fmla="*/ 4144992 w 8191242"/>
              <a:gd name="connsiteY17124" fmla="*/ 545758 h 5359243"/>
              <a:gd name="connsiteX17125" fmla="*/ 4282082 w 8191242"/>
              <a:gd name="connsiteY17125" fmla="*/ 481341 h 5359243"/>
              <a:gd name="connsiteX17126" fmla="*/ 4298211 w 8191242"/>
              <a:gd name="connsiteY17126" fmla="*/ 497445 h 5359243"/>
              <a:gd name="connsiteX17127" fmla="*/ 4403045 w 8191242"/>
              <a:gd name="connsiteY17127" fmla="*/ 457185 h 5359243"/>
              <a:gd name="connsiteX17128" fmla="*/ 4362723 w 8191242"/>
              <a:gd name="connsiteY17128" fmla="*/ 473289 h 5359243"/>
              <a:gd name="connsiteX17129" fmla="*/ 4354659 w 8191242"/>
              <a:gd name="connsiteY17129" fmla="*/ 489394 h 5359243"/>
              <a:gd name="connsiteX17130" fmla="*/ 4346595 w 8191242"/>
              <a:gd name="connsiteY17130" fmla="*/ 473289 h 5359243"/>
              <a:gd name="connsiteX17131" fmla="*/ 4354659 w 8191242"/>
              <a:gd name="connsiteY17131" fmla="*/ 497445 h 5359243"/>
              <a:gd name="connsiteX17132" fmla="*/ 4217568 w 8191242"/>
              <a:gd name="connsiteY17132" fmla="*/ 537707 h 5359243"/>
              <a:gd name="connsiteX17133" fmla="*/ 4209503 w 8191242"/>
              <a:gd name="connsiteY17133" fmla="*/ 521602 h 5359243"/>
              <a:gd name="connsiteX17134" fmla="*/ 4193375 w 8191242"/>
              <a:gd name="connsiteY17134" fmla="*/ 545758 h 5359243"/>
              <a:gd name="connsiteX17135" fmla="*/ 4169184 w 8191242"/>
              <a:gd name="connsiteY17135" fmla="*/ 537707 h 5359243"/>
              <a:gd name="connsiteX17136" fmla="*/ 4169184 w 8191242"/>
              <a:gd name="connsiteY17136" fmla="*/ 553810 h 5359243"/>
              <a:gd name="connsiteX17137" fmla="*/ 4144992 w 8191242"/>
              <a:gd name="connsiteY17137" fmla="*/ 561863 h 5359243"/>
              <a:gd name="connsiteX17138" fmla="*/ 4112734 w 8191242"/>
              <a:gd name="connsiteY17138" fmla="*/ 553810 h 5359243"/>
              <a:gd name="connsiteX17139" fmla="*/ 4040156 w 8191242"/>
              <a:gd name="connsiteY17139" fmla="*/ 594069 h 5359243"/>
              <a:gd name="connsiteX17140" fmla="*/ 4032091 w 8191242"/>
              <a:gd name="connsiteY17140" fmla="*/ 586016 h 5359243"/>
              <a:gd name="connsiteX17141" fmla="*/ 4029067 w 8191242"/>
              <a:gd name="connsiteY17141" fmla="*/ 582997 h 5359243"/>
              <a:gd name="connsiteX17142" fmla="*/ 4024027 w 8191242"/>
              <a:gd name="connsiteY17142" fmla="*/ 577964 h 5359243"/>
              <a:gd name="connsiteX17143" fmla="*/ 4007900 w 8191242"/>
              <a:gd name="connsiteY17143" fmla="*/ 594069 h 5359243"/>
              <a:gd name="connsiteX17144" fmla="*/ 4024027 w 8191242"/>
              <a:gd name="connsiteY17144" fmla="*/ 602120 h 5359243"/>
              <a:gd name="connsiteX17145" fmla="*/ 4025035 w 8191242"/>
              <a:gd name="connsiteY17145" fmla="*/ 597089 h 5359243"/>
              <a:gd name="connsiteX17146" fmla="*/ 4032091 w 8191242"/>
              <a:gd name="connsiteY17146" fmla="*/ 586016 h 5359243"/>
              <a:gd name="connsiteX17147" fmla="*/ 4032091 w 8191242"/>
              <a:gd name="connsiteY17147" fmla="*/ 610173 h 5359243"/>
              <a:gd name="connsiteX17148" fmla="*/ 4096606 w 8191242"/>
              <a:gd name="connsiteY17148" fmla="*/ 586016 h 5359243"/>
              <a:gd name="connsiteX17149" fmla="*/ 4096606 w 8191242"/>
              <a:gd name="connsiteY17149" fmla="*/ 602120 h 5359243"/>
              <a:gd name="connsiteX17150" fmla="*/ 4072413 w 8191242"/>
              <a:gd name="connsiteY17150" fmla="*/ 610173 h 5359243"/>
              <a:gd name="connsiteX17151" fmla="*/ 4088541 w 8191242"/>
              <a:gd name="connsiteY17151" fmla="*/ 610173 h 5359243"/>
              <a:gd name="connsiteX17152" fmla="*/ 4096606 w 8191242"/>
              <a:gd name="connsiteY17152" fmla="*/ 634329 h 5359243"/>
              <a:gd name="connsiteX17153" fmla="*/ 4096606 w 8191242"/>
              <a:gd name="connsiteY17153" fmla="*/ 650433 h 5359243"/>
              <a:gd name="connsiteX17154" fmla="*/ 4112734 w 8191242"/>
              <a:gd name="connsiteY17154" fmla="*/ 577964 h 5359243"/>
              <a:gd name="connsiteX17155" fmla="*/ 4117774 w 8191242"/>
              <a:gd name="connsiteY17155" fmla="*/ 604133 h 5359243"/>
              <a:gd name="connsiteX17156" fmla="*/ 4120214 w 8191242"/>
              <a:gd name="connsiteY17156" fmla="*/ 607234 h 5359243"/>
              <a:gd name="connsiteX17157" fmla="*/ 4120214 w 8191242"/>
              <a:gd name="connsiteY17157" fmla="*/ 578793 h 5359243"/>
              <a:gd name="connsiteX17158" fmla="*/ 4144553 w 8191242"/>
              <a:gd name="connsiteY17158" fmla="*/ 602803 h 5359243"/>
              <a:gd name="connsiteX17159" fmla="*/ 4136439 w 8191242"/>
              <a:gd name="connsiteY17159" fmla="*/ 610805 h 5359243"/>
              <a:gd name="connsiteX17160" fmla="*/ 4144553 w 8191242"/>
              <a:gd name="connsiteY17160" fmla="*/ 634815 h 5359243"/>
              <a:gd name="connsiteX17161" fmla="*/ 4160781 w 8191242"/>
              <a:gd name="connsiteY17161" fmla="*/ 626812 h 5359243"/>
              <a:gd name="connsiteX17162" fmla="*/ 4144553 w 8191242"/>
              <a:gd name="connsiteY17162" fmla="*/ 642818 h 5359243"/>
              <a:gd name="connsiteX17163" fmla="*/ 4132383 w 8191242"/>
              <a:gd name="connsiteY17163" fmla="*/ 617807 h 5359243"/>
              <a:gd name="connsiteX17164" fmla="*/ 4125351 w 8191242"/>
              <a:gd name="connsiteY17164" fmla="*/ 613761 h 5359243"/>
              <a:gd name="connsiteX17165" fmla="*/ 4128863 w 8191242"/>
              <a:gd name="connsiteY17165" fmla="*/ 618225 h 5359243"/>
              <a:gd name="connsiteX17166" fmla="*/ 4104670 w 8191242"/>
              <a:gd name="connsiteY17166" fmla="*/ 650433 h 5359243"/>
              <a:gd name="connsiteX17167" fmla="*/ 4080477 w 8191242"/>
              <a:gd name="connsiteY17167" fmla="*/ 682642 h 5359243"/>
              <a:gd name="connsiteX17168" fmla="*/ 4072413 w 8191242"/>
              <a:gd name="connsiteY17168" fmla="*/ 674589 h 5359243"/>
              <a:gd name="connsiteX17169" fmla="*/ 4040156 w 8191242"/>
              <a:gd name="connsiteY17169" fmla="*/ 658485 h 5359243"/>
              <a:gd name="connsiteX17170" fmla="*/ 4072413 w 8191242"/>
              <a:gd name="connsiteY17170" fmla="*/ 658485 h 5359243"/>
              <a:gd name="connsiteX17171" fmla="*/ 4088541 w 8191242"/>
              <a:gd name="connsiteY17171" fmla="*/ 642382 h 5359243"/>
              <a:gd name="connsiteX17172" fmla="*/ 4064349 w 8191242"/>
              <a:gd name="connsiteY17172" fmla="*/ 618225 h 5359243"/>
              <a:gd name="connsiteX17173" fmla="*/ 4048220 w 8191242"/>
              <a:gd name="connsiteY17173" fmla="*/ 642382 h 5359243"/>
              <a:gd name="connsiteX17174" fmla="*/ 4032091 w 8191242"/>
              <a:gd name="connsiteY17174" fmla="*/ 642382 h 5359243"/>
              <a:gd name="connsiteX17175" fmla="*/ 4045198 w 8191242"/>
              <a:gd name="connsiteY17175" fmla="*/ 670562 h 5359243"/>
              <a:gd name="connsiteX17176" fmla="*/ 4062888 w 8191242"/>
              <a:gd name="connsiteY17176" fmla="*/ 696592 h 5359243"/>
              <a:gd name="connsiteX17177" fmla="*/ 4059489 w 8191242"/>
              <a:gd name="connsiteY17177" fmla="*/ 696697 h 5359243"/>
              <a:gd name="connsiteX17178" fmla="*/ 4053008 w 8191242"/>
              <a:gd name="connsiteY17178" fmla="*/ 693965 h 5359243"/>
              <a:gd name="connsiteX17179" fmla="*/ 4058301 w 8191242"/>
              <a:gd name="connsiteY17179" fmla="*/ 696731 h 5359243"/>
              <a:gd name="connsiteX17180" fmla="*/ 4059489 w 8191242"/>
              <a:gd name="connsiteY17180" fmla="*/ 696697 h 5359243"/>
              <a:gd name="connsiteX17181" fmla="*/ 4064349 w 8191242"/>
              <a:gd name="connsiteY17181" fmla="*/ 698744 h 5359243"/>
              <a:gd name="connsiteX17182" fmla="*/ 4062888 w 8191242"/>
              <a:gd name="connsiteY17182" fmla="*/ 696592 h 5359243"/>
              <a:gd name="connsiteX17183" fmla="*/ 4066617 w 8191242"/>
              <a:gd name="connsiteY17183" fmla="*/ 696480 h 5359243"/>
              <a:gd name="connsiteX17184" fmla="*/ 4064349 w 8191242"/>
              <a:gd name="connsiteY17184" fmla="*/ 682642 h 5359243"/>
              <a:gd name="connsiteX17185" fmla="*/ 4072413 w 8191242"/>
              <a:gd name="connsiteY17185" fmla="*/ 714848 h 5359243"/>
              <a:gd name="connsiteX17186" fmla="*/ 4104670 w 8191242"/>
              <a:gd name="connsiteY17186" fmla="*/ 666538 h 5359243"/>
              <a:gd name="connsiteX17187" fmla="*/ 4096606 w 8191242"/>
              <a:gd name="connsiteY17187" fmla="*/ 698744 h 5359243"/>
              <a:gd name="connsiteX17188" fmla="*/ 4112734 w 8191242"/>
              <a:gd name="connsiteY17188" fmla="*/ 690694 h 5359243"/>
              <a:gd name="connsiteX17189" fmla="*/ 4120799 w 8191242"/>
              <a:gd name="connsiteY17189" fmla="*/ 714848 h 5359243"/>
              <a:gd name="connsiteX17190" fmla="*/ 4080477 w 8191242"/>
              <a:gd name="connsiteY17190" fmla="*/ 755108 h 5359243"/>
              <a:gd name="connsiteX17191" fmla="*/ 4153056 w 8191242"/>
              <a:gd name="connsiteY17191" fmla="*/ 714848 h 5359243"/>
              <a:gd name="connsiteX17192" fmla="*/ 4161120 w 8191242"/>
              <a:gd name="connsiteY17192" fmla="*/ 730952 h 5359243"/>
              <a:gd name="connsiteX17193" fmla="*/ 4201439 w 8191242"/>
              <a:gd name="connsiteY17193" fmla="*/ 706795 h 5359243"/>
              <a:gd name="connsiteX17194" fmla="*/ 4209503 w 8191242"/>
              <a:gd name="connsiteY17194" fmla="*/ 722900 h 5359243"/>
              <a:gd name="connsiteX17195" fmla="*/ 4322404 w 8191242"/>
              <a:gd name="connsiteY17195" fmla="*/ 698744 h 5359243"/>
              <a:gd name="connsiteX17196" fmla="*/ 4378852 w 8191242"/>
              <a:gd name="connsiteY17196" fmla="*/ 674589 h 5359243"/>
              <a:gd name="connsiteX17197" fmla="*/ 4403045 w 8191242"/>
              <a:gd name="connsiteY17197" fmla="*/ 642382 h 5359243"/>
              <a:gd name="connsiteX17198" fmla="*/ 4411109 w 8191242"/>
              <a:gd name="connsiteY17198" fmla="*/ 674589 h 5359243"/>
              <a:gd name="connsiteX17199" fmla="*/ 4378852 w 8191242"/>
              <a:gd name="connsiteY17199" fmla="*/ 706795 h 5359243"/>
              <a:gd name="connsiteX17200" fmla="*/ 4370788 w 8191242"/>
              <a:gd name="connsiteY17200" fmla="*/ 674589 h 5359243"/>
              <a:gd name="connsiteX17201" fmla="*/ 4346595 w 8191242"/>
              <a:gd name="connsiteY17201" fmla="*/ 714848 h 5359243"/>
              <a:gd name="connsiteX17202" fmla="*/ 4314339 w 8191242"/>
              <a:gd name="connsiteY17202" fmla="*/ 722900 h 5359243"/>
              <a:gd name="connsiteX17203" fmla="*/ 4306275 w 8191242"/>
              <a:gd name="connsiteY17203" fmla="*/ 706795 h 5359243"/>
              <a:gd name="connsiteX17204" fmla="*/ 4290146 w 8191242"/>
              <a:gd name="connsiteY17204" fmla="*/ 714848 h 5359243"/>
              <a:gd name="connsiteX17205" fmla="*/ 4265953 w 8191242"/>
              <a:gd name="connsiteY17205" fmla="*/ 739004 h 5359243"/>
              <a:gd name="connsiteX17206" fmla="*/ 4249825 w 8191242"/>
              <a:gd name="connsiteY17206" fmla="*/ 706795 h 5359243"/>
              <a:gd name="connsiteX17207" fmla="*/ 4257889 w 8191242"/>
              <a:gd name="connsiteY17207" fmla="*/ 739004 h 5359243"/>
              <a:gd name="connsiteX17208" fmla="*/ 4255872 w 8191242"/>
              <a:gd name="connsiteY17208" fmla="*/ 748064 h 5359243"/>
              <a:gd name="connsiteX17209" fmla="*/ 4242837 w 8191242"/>
              <a:gd name="connsiteY17209" fmla="*/ 739694 h 5359243"/>
              <a:gd name="connsiteX17210" fmla="*/ 4242635 w 8191242"/>
              <a:gd name="connsiteY17210" fmla="*/ 743373 h 5359243"/>
              <a:gd name="connsiteX17211" fmla="*/ 4244786 w 8191242"/>
              <a:gd name="connsiteY17211" fmla="*/ 754101 h 5359243"/>
              <a:gd name="connsiteX17212" fmla="*/ 4241761 w 8191242"/>
              <a:gd name="connsiteY17212" fmla="*/ 763161 h 5359243"/>
              <a:gd name="connsiteX17213" fmla="*/ 4290146 w 8191242"/>
              <a:gd name="connsiteY17213" fmla="*/ 771213 h 5359243"/>
              <a:gd name="connsiteX17214" fmla="*/ 4282082 w 8191242"/>
              <a:gd name="connsiteY17214" fmla="*/ 747057 h 5359243"/>
              <a:gd name="connsiteX17215" fmla="*/ 4298211 w 8191242"/>
              <a:gd name="connsiteY17215" fmla="*/ 739004 h 5359243"/>
              <a:gd name="connsiteX17216" fmla="*/ 4346595 w 8191242"/>
              <a:gd name="connsiteY17216" fmla="*/ 722900 h 5359243"/>
              <a:gd name="connsiteX17217" fmla="*/ 4346595 w 8191242"/>
              <a:gd name="connsiteY17217" fmla="*/ 739004 h 5359243"/>
              <a:gd name="connsiteX17218" fmla="*/ 4443366 w 8191242"/>
              <a:gd name="connsiteY17218" fmla="*/ 706795 h 5359243"/>
              <a:gd name="connsiteX17219" fmla="*/ 4435302 w 8191242"/>
              <a:gd name="connsiteY17219" fmla="*/ 674589 h 5359243"/>
              <a:gd name="connsiteX17220" fmla="*/ 4419173 w 8191242"/>
              <a:gd name="connsiteY17220" fmla="*/ 682642 h 5359243"/>
              <a:gd name="connsiteX17221" fmla="*/ 4427238 w 8191242"/>
              <a:gd name="connsiteY17221" fmla="*/ 642382 h 5359243"/>
              <a:gd name="connsiteX17222" fmla="*/ 4459495 w 8191242"/>
              <a:gd name="connsiteY17222" fmla="*/ 634329 h 5359243"/>
              <a:gd name="connsiteX17223" fmla="*/ 4483688 w 8191242"/>
              <a:gd name="connsiteY17223" fmla="*/ 642382 h 5359243"/>
              <a:gd name="connsiteX17224" fmla="*/ 4693355 w 8191242"/>
              <a:gd name="connsiteY17224" fmla="*/ 586016 h 5359243"/>
              <a:gd name="connsiteX17225" fmla="*/ 4596585 w 8191242"/>
              <a:gd name="connsiteY17225" fmla="*/ 610173 h 5359243"/>
              <a:gd name="connsiteX17226" fmla="*/ 4612714 w 8191242"/>
              <a:gd name="connsiteY17226" fmla="*/ 650433 h 5359243"/>
              <a:gd name="connsiteX17227" fmla="*/ 4653035 w 8191242"/>
              <a:gd name="connsiteY17227" fmla="*/ 610173 h 5359243"/>
              <a:gd name="connsiteX17228" fmla="*/ 4677227 w 8191242"/>
              <a:gd name="connsiteY17228" fmla="*/ 650433 h 5359243"/>
              <a:gd name="connsiteX17229" fmla="*/ 4669162 w 8191242"/>
              <a:gd name="connsiteY17229" fmla="*/ 618225 h 5359243"/>
              <a:gd name="connsiteX17230" fmla="*/ 4677227 w 8191242"/>
              <a:gd name="connsiteY17230" fmla="*/ 610173 h 5359243"/>
              <a:gd name="connsiteX17231" fmla="*/ 4701419 w 8191242"/>
              <a:gd name="connsiteY17231" fmla="*/ 618225 h 5359243"/>
              <a:gd name="connsiteX17232" fmla="*/ 4765934 w 8191242"/>
              <a:gd name="connsiteY17232" fmla="*/ 594069 h 5359243"/>
              <a:gd name="connsiteX17233" fmla="*/ 4757870 w 8191242"/>
              <a:gd name="connsiteY17233" fmla="*/ 618225 h 5359243"/>
              <a:gd name="connsiteX17234" fmla="*/ 4773998 w 8191242"/>
              <a:gd name="connsiteY17234" fmla="*/ 626277 h 5359243"/>
              <a:gd name="connsiteX17235" fmla="*/ 4870767 w 8191242"/>
              <a:gd name="connsiteY17235" fmla="*/ 561863 h 5359243"/>
              <a:gd name="connsiteX17236" fmla="*/ 4878831 w 8191242"/>
              <a:gd name="connsiteY17236" fmla="*/ 577964 h 5359243"/>
              <a:gd name="connsiteX17237" fmla="*/ 4975601 w 8191242"/>
              <a:gd name="connsiteY17237" fmla="*/ 521602 h 5359243"/>
              <a:gd name="connsiteX17238" fmla="*/ 4983665 w 8191242"/>
              <a:gd name="connsiteY17238" fmla="*/ 537707 h 5359243"/>
              <a:gd name="connsiteX17239" fmla="*/ 5088501 w 8191242"/>
              <a:gd name="connsiteY17239" fmla="*/ 505498 h 5359243"/>
              <a:gd name="connsiteX17240" fmla="*/ 5120759 w 8191242"/>
              <a:gd name="connsiteY17240" fmla="*/ 497445 h 5359243"/>
              <a:gd name="connsiteX17241" fmla="*/ 5161077 w 8191242"/>
              <a:gd name="connsiteY17241" fmla="*/ 465238 h 5359243"/>
              <a:gd name="connsiteX17242" fmla="*/ 5161077 w 8191242"/>
              <a:gd name="connsiteY17242" fmla="*/ 489394 h 5359243"/>
              <a:gd name="connsiteX17243" fmla="*/ 5233656 w 8191242"/>
              <a:gd name="connsiteY17243" fmla="*/ 441081 h 5359243"/>
              <a:gd name="connsiteX17244" fmla="*/ 5298171 w 8191242"/>
              <a:gd name="connsiteY17244" fmla="*/ 424979 h 5359243"/>
              <a:gd name="connsiteX17245" fmla="*/ 5467519 w 8191242"/>
              <a:gd name="connsiteY17245" fmla="*/ 392770 h 5359243"/>
              <a:gd name="connsiteX17246" fmla="*/ 5483648 w 8191242"/>
              <a:gd name="connsiteY17246" fmla="*/ 376666 h 5359243"/>
              <a:gd name="connsiteX17247" fmla="*/ 5652995 w 8191242"/>
              <a:gd name="connsiteY17247" fmla="*/ 352510 h 5359243"/>
              <a:gd name="connsiteX17248" fmla="*/ 5661057 w 8191242"/>
              <a:gd name="connsiteY17248" fmla="*/ 336406 h 5359243"/>
              <a:gd name="connsiteX17249" fmla="*/ 5661057 w 8191242"/>
              <a:gd name="connsiteY17249" fmla="*/ 352510 h 5359243"/>
              <a:gd name="connsiteX17250" fmla="*/ 5790086 w 8191242"/>
              <a:gd name="connsiteY17250" fmla="*/ 304197 h 5359243"/>
              <a:gd name="connsiteX17251" fmla="*/ 5798150 w 8191242"/>
              <a:gd name="connsiteY17251" fmla="*/ 320301 h 5359243"/>
              <a:gd name="connsiteX17252" fmla="*/ 5798150 w 8191242"/>
              <a:gd name="connsiteY17252" fmla="*/ 304197 h 5359243"/>
              <a:gd name="connsiteX17253" fmla="*/ 5854598 w 8191242"/>
              <a:gd name="connsiteY17253" fmla="*/ 312250 h 5359243"/>
              <a:gd name="connsiteX17254" fmla="*/ 5886856 w 8191242"/>
              <a:gd name="connsiteY17254" fmla="*/ 312250 h 5359243"/>
              <a:gd name="connsiteX17255" fmla="*/ 6161037 w 8191242"/>
              <a:gd name="connsiteY17255" fmla="*/ 263939 h 5359243"/>
              <a:gd name="connsiteX17256" fmla="*/ 6354578 w 8191242"/>
              <a:gd name="connsiteY17256" fmla="*/ 255887 h 5359243"/>
              <a:gd name="connsiteX17257" fmla="*/ 5719507 w 8191242"/>
              <a:gd name="connsiteY17257" fmla="*/ 216853 h 5359243"/>
              <a:gd name="connsiteX17258" fmla="*/ 5587846 w 8191242"/>
              <a:gd name="connsiteY17258" fmla="*/ 267195 h 5359243"/>
              <a:gd name="connsiteX17259" fmla="*/ 5719507 w 8191242"/>
              <a:gd name="connsiteY17259" fmla="*/ 216853 h 5359243"/>
              <a:gd name="connsiteX17260" fmla="*/ 3882345 w 8191242"/>
              <a:gd name="connsiteY17260" fmla="*/ 198893 h 5359243"/>
              <a:gd name="connsiteX17261" fmla="*/ 3892515 w 8191242"/>
              <a:gd name="connsiteY17261" fmla="*/ 200381 h 5359243"/>
              <a:gd name="connsiteX17262" fmla="*/ 3880352 w 8191242"/>
              <a:gd name="connsiteY17262" fmla="*/ 209112 h 5359243"/>
              <a:gd name="connsiteX17263" fmla="*/ 3882345 w 8191242"/>
              <a:gd name="connsiteY17263" fmla="*/ 198893 h 5359243"/>
              <a:gd name="connsiteX17264" fmla="*/ 3895481 w 8191242"/>
              <a:gd name="connsiteY17264" fmla="*/ 198254 h 5359243"/>
              <a:gd name="connsiteX17265" fmla="*/ 3896298 w 8191242"/>
              <a:gd name="connsiteY17265" fmla="*/ 200935 h 5359243"/>
              <a:gd name="connsiteX17266" fmla="*/ 3892515 w 8191242"/>
              <a:gd name="connsiteY17266" fmla="*/ 200381 h 5359243"/>
              <a:gd name="connsiteX17267" fmla="*/ 3863914 w 8191242"/>
              <a:gd name="connsiteY17267" fmla="*/ 178130 h 5359243"/>
              <a:gd name="connsiteX17268" fmla="*/ 3831496 w 8191242"/>
              <a:gd name="connsiteY17268" fmla="*/ 202091 h 5359243"/>
              <a:gd name="connsiteX17269" fmla="*/ 3880126 w 8191242"/>
              <a:gd name="connsiteY17269" fmla="*/ 210077 h 5359243"/>
              <a:gd name="connsiteX17270" fmla="*/ 3823390 w 8191242"/>
              <a:gd name="connsiteY17270" fmla="*/ 210077 h 5359243"/>
              <a:gd name="connsiteX17271" fmla="*/ 3555927 w 8191242"/>
              <a:gd name="connsiteY17271" fmla="*/ 305920 h 5359243"/>
              <a:gd name="connsiteX17272" fmla="*/ 3531611 w 8191242"/>
              <a:gd name="connsiteY17272" fmla="*/ 273973 h 5359243"/>
              <a:gd name="connsiteX17273" fmla="*/ 3628871 w 8191242"/>
              <a:gd name="connsiteY17273" fmla="*/ 257997 h 5359243"/>
              <a:gd name="connsiteX17274" fmla="*/ 3709921 w 8191242"/>
              <a:gd name="connsiteY17274" fmla="*/ 242024 h 5359243"/>
              <a:gd name="connsiteX17275" fmla="*/ 3742340 w 8191242"/>
              <a:gd name="connsiteY17275" fmla="*/ 226049 h 5359243"/>
              <a:gd name="connsiteX17276" fmla="*/ 3863914 w 8191242"/>
              <a:gd name="connsiteY17276" fmla="*/ 178130 h 5359243"/>
              <a:gd name="connsiteX17277" fmla="*/ 3999941 w 8191242"/>
              <a:gd name="connsiteY17277" fmla="*/ 135535 h 5359243"/>
              <a:gd name="connsiteX17278" fmla="*/ 4007916 w 8191242"/>
              <a:gd name="connsiteY17278" fmla="*/ 151885 h 5359243"/>
              <a:gd name="connsiteX17279" fmla="*/ 3968052 w 8191242"/>
              <a:gd name="connsiteY17279" fmla="*/ 176410 h 5359243"/>
              <a:gd name="connsiteX17280" fmla="*/ 3991970 w 8191242"/>
              <a:gd name="connsiteY17280" fmla="*/ 160059 h 5359243"/>
              <a:gd name="connsiteX17281" fmla="*/ 3920215 w 8191242"/>
              <a:gd name="connsiteY17281" fmla="*/ 192761 h 5359243"/>
              <a:gd name="connsiteX17282" fmla="*/ 3900284 w 8191242"/>
              <a:gd name="connsiteY17282" fmla="*/ 194805 h 5359243"/>
              <a:gd name="connsiteX17283" fmla="*/ 3895481 w 8191242"/>
              <a:gd name="connsiteY17283" fmla="*/ 198254 h 5359243"/>
              <a:gd name="connsiteX17284" fmla="*/ 3891315 w 8191242"/>
              <a:gd name="connsiteY17284" fmla="*/ 184587 h 5359243"/>
              <a:gd name="connsiteX17285" fmla="*/ 3880352 w 8191242"/>
              <a:gd name="connsiteY17285" fmla="*/ 168236 h 5359243"/>
              <a:gd name="connsiteX17286" fmla="*/ 3999941 w 8191242"/>
              <a:gd name="connsiteY17286" fmla="*/ 135535 h 5359243"/>
              <a:gd name="connsiteX17287" fmla="*/ 4041992 w 8191242"/>
              <a:gd name="connsiteY17287" fmla="*/ 120045 h 5359243"/>
              <a:gd name="connsiteX17288" fmla="*/ 4041992 w 8191242"/>
              <a:gd name="connsiteY17288" fmla="*/ 145605 h 5359243"/>
              <a:gd name="connsiteX17289" fmla="*/ 4050513 w 8191242"/>
              <a:gd name="connsiteY17289" fmla="*/ 162643 h 5359243"/>
              <a:gd name="connsiteX17290" fmla="*/ 4007916 w 8191242"/>
              <a:gd name="connsiteY17290" fmla="*/ 137084 h 5359243"/>
              <a:gd name="connsiteX17291" fmla="*/ 4041992 w 8191242"/>
              <a:gd name="connsiteY17291" fmla="*/ 120045 h 5359243"/>
              <a:gd name="connsiteX17292" fmla="*/ 4147321 w 8191242"/>
              <a:gd name="connsiteY17292" fmla="*/ 96811 h 5359243"/>
              <a:gd name="connsiteX17293" fmla="*/ 4098270 w 8191242"/>
              <a:gd name="connsiteY17293" fmla="*/ 143280 h 5359243"/>
              <a:gd name="connsiteX17294" fmla="*/ 4073745 w 8191242"/>
              <a:gd name="connsiteY17294" fmla="*/ 127790 h 5359243"/>
              <a:gd name="connsiteX17295" fmla="*/ 4147321 w 8191242"/>
              <a:gd name="connsiteY17295" fmla="*/ 96811 h 5359243"/>
              <a:gd name="connsiteX17296" fmla="*/ 4207342 w 8191242"/>
              <a:gd name="connsiteY17296" fmla="*/ 77207 h 5359243"/>
              <a:gd name="connsiteX17297" fmla="*/ 4224769 w 8191242"/>
              <a:gd name="connsiteY17297" fmla="*/ 89067 h 5359243"/>
              <a:gd name="connsiteX17298" fmla="*/ 4155066 w 8191242"/>
              <a:gd name="connsiteY17298" fmla="*/ 96811 h 5359243"/>
              <a:gd name="connsiteX17299" fmla="*/ 4207342 w 8191242"/>
              <a:gd name="connsiteY17299" fmla="*/ 77207 h 5359243"/>
              <a:gd name="connsiteX17300" fmla="*/ 4239624 w 8191242"/>
              <a:gd name="connsiteY17300" fmla="*/ 72850 h 5359243"/>
              <a:gd name="connsiteX17301" fmla="*/ 4251876 w 8191242"/>
              <a:gd name="connsiteY17301" fmla="*/ 96811 h 5359243"/>
              <a:gd name="connsiteX17302" fmla="*/ 4217024 w 8191242"/>
              <a:gd name="connsiteY17302" fmla="*/ 104555 h 5359243"/>
              <a:gd name="connsiteX17303" fmla="*/ 4234450 w 8191242"/>
              <a:gd name="connsiteY17303" fmla="*/ 73577 h 5359243"/>
              <a:gd name="connsiteX17304" fmla="*/ 4239624 w 8191242"/>
              <a:gd name="connsiteY17304" fmla="*/ 72850 h 5359243"/>
              <a:gd name="connsiteX17305" fmla="*/ 4340943 w 8191242"/>
              <a:gd name="connsiteY17305" fmla="*/ 38725 h 5359243"/>
              <a:gd name="connsiteX17306" fmla="*/ 4316415 w 8191242"/>
              <a:gd name="connsiteY17306" fmla="*/ 81322 h 5359243"/>
              <a:gd name="connsiteX17307" fmla="*/ 4308241 w 8191242"/>
              <a:gd name="connsiteY17307" fmla="*/ 55763 h 5359243"/>
              <a:gd name="connsiteX17308" fmla="*/ 4293935 w 8191242"/>
              <a:gd name="connsiteY17308" fmla="*/ 64283 h 5359243"/>
              <a:gd name="connsiteX17309" fmla="*/ 4267851 w 8191242"/>
              <a:gd name="connsiteY17309" fmla="*/ 72645 h 5359243"/>
              <a:gd name="connsiteX17310" fmla="*/ 4268334 w 8191242"/>
              <a:gd name="connsiteY17310" fmla="*/ 79384 h 5359243"/>
              <a:gd name="connsiteX17311" fmla="*/ 4275111 w 8191242"/>
              <a:gd name="connsiteY17311" fmla="*/ 81322 h 5359243"/>
              <a:gd name="connsiteX17312" fmla="*/ 4251876 w 8191242"/>
              <a:gd name="connsiteY17312" fmla="*/ 89067 h 5359243"/>
              <a:gd name="connsiteX17313" fmla="*/ 4267366 w 8191242"/>
              <a:gd name="connsiteY17313" fmla="*/ 65832 h 5359243"/>
              <a:gd name="connsiteX17314" fmla="*/ 4267832 w 8191242"/>
              <a:gd name="connsiteY17314" fmla="*/ 72352 h 5359243"/>
              <a:gd name="connsiteX17315" fmla="*/ 4294957 w 8191242"/>
              <a:gd name="connsiteY17315" fmla="*/ 46178 h 5359243"/>
              <a:gd name="connsiteX17316" fmla="*/ 4340943 w 8191242"/>
              <a:gd name="connsiteY17316" fmla="*/ 38725 h 5359243"/>
              <a:gd name="connsiteX17317" fmla="*/ 4468730 w 8191242"/>
              <a:gd name="connsiteY17317" fmla="*/ 0 h 5359243"/>
              <a:gd name="connsiteX17318" fmla="*/ 4410643 w 8191242"/>
              <a:gd name="connsiteY17318" fmla="*/ 23235 h 5359243"/>
              <a:gd name="connsiteX17319" fmla="*/ 4468730 w 8191242"/>
              <a:gd name="connsiteY17319" fmla="*/ 0 h 535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Lst>
            <a:rect l="l" t="t" r="r" b="b"/>
            <a:pathLst>
              <a:path w="8191242" h="5359243">
                <a:moveTo>
                  <a:pt x="3190449" y="4762897"/>
                </a:moveTo>
                <a:cubicBezTo>
                  <a:pt x="3207488" y="4770642"/>
                  <a:pt x="3181929" y="4786131"/>
                  <a:pt x="3173408" y="4786131"/>
                </a:cubicBezTo>
                <a:cubicBezTo>
                  <a:pt x="3173408" y="4778387"/>
                  <a:pt x="3164891" y="4778387"/>
                  <a:pt x="3164891" y="4778387"/>
                </a:cubicBezTo>
                <a:cubicBezTo>
                  <a:pt x="3164891" y="4762897"/>
                  <a:pt x="3190449" y="4786131"/>
                  <a:pt x="3190449" y="4762897"/>
                </a:cubicBezTo>
                <a:close/>
                <a:moveTo>
                  <a:pt x="3923879" y="4271104"/>
                </a:moveTo>
                <a:cubicBezTo>
                  <a:pt x="3907528" y="4289176"/>
                  <a:pt x="3850302" y="4298211"/>
                  <a:pt x="3899352" y="4280141"/>
                </a:cubicBezTo>
                <a:cubicBezTo>
                  <a:pt x="3907528" y="4271104"/>
                  <a:pt x="3915702" y="4271104"/>
                  <a:pt x="3923879" y="4271104"/>
                </a:cubicBezTo>
                <a:close/>
                <a:moveTo>
                  <a:pt x="4175259" y="4232379"/>
                </a:moveTo>
                <a:cubicBezTo>
                  <a:pt x="4183327" y="4256777"/>
                  <a:pt x="4151058" y="4256777"/>
                  <a:pt x="4134921" y="4256777"/>
                </a:cubicBezTo>
                <a:cubicBezTo>
                  <a:pt x="4078449" y="4264907"/>
                  <a:pt x="4038113" y="4313701"/>
                  <a:pt x="3989708" y="4313701"/>
                </a:cubicBezTo>
                <a:cubicBezTo>
                  <a:pt x="4054247" y="4273040"/>
                  <a:pt x="4118786" y="4256777"/>
                  <a:pt x="4175259" y="4232379"/>
                </a:cubicBezTo>
                <a:close/>
                <a:moveTo>
                  <a:pt x="4214307" y="4216890"/>
                </a:moveTo>
                <a:cubicBezTo>
                  <a:pt x="4222051" y="4232379"/>
                  <a:pt x="4206561" y="4232379"/>
                  <a:pt x="4191072" y="4240125"/>
                </a:cubicBezTo>
                <a:cubicBezTo>
                  <a:pt x="4183327" y="4216890"/>
                  <a:pt x="4206561" y="4224635"/>
                  <a:pt x="4214307" y="4216890"/>
                </a:cubicBezTo>
                <a:close/>
                <a:moveTo>
                  <a:pt x="4287068" y="4189203"/>
                </a:moveTo>
                <a:cubicBezTo>
                  <a:pt x="4304788" y="4186011"/>
                  <a:pt x="4280658" y="4201983"/>
                  <a:pt x="4238434" y="4208375"/>
                </a:cubicBezTo>
                <a:cubicBezTo>
                  <a:pt x="4230391" y="4208375"/>
                  <a:pt x="4230391" y="4216892"/>
                  <a:pt x="4230391" y="4216892"/>
                </a:cubicBezTo>
                <a:cubicBezTo>
                  <a:pt x="4214307" y="4208375"/>
                  <a:pt x="4246476" y="4199854"/>
                  <a:pt x="4254520" y="4199854"/>
                </a:cubicBezTo>
                <a:cubicBezTo>
                  <a:pt x="4270605" y="4193466"/>
                  <a:pt x="4281162" y="4190269"/>
                  <a:pt x="4287068" y="4189203"/>
                </a:cubicBezTo>
                <a:close/>
                <a:moveTo>
                  <a:pt x="4278957" y="4103138"/>
                </a:moveTo>
                <a:cubicBezTo>
                  <a:pt x="4278957" y="4103138"/>
                  <a:pt x="4276941" y="4105150"/>
                  <a:pt x="4273918" y="4106158"/>
                </a:cubicBezTo>
                <a:lnTo>
                  <a:pt x="4272847" y="4105865"/>
                </a:lnTo>
                <a:close/>
                <a:moveTo>
                  <a:pt x="4562821" y="4081358"/>
                </a:moveTo>
                <a:cubicBezTo>
                  <a:pt x="4538132" y="4120081"/>
                  <a:pt x="4480531" y="4120081"/>
                  <a:pt x="4431160" y="4135571"/>
                </a:cubicBezTo>
                <a:cubicBezTo>
                  <a:pt x="4472303" y="4104592"/>
                  <a:pt x="4513446" y="4104592"/>
                  <a:pt x="4562821" y="4081358"/>
                </a:cubicBezTo>
                <a:close/>
                <a:moveTo>
                  <a:pt x="4441117" y="4022498"/>
                </a:moveTo>
                <a:cubicBezTo>
                  <a:pt x="4449230" y="4022498"/>
                  <a:pt x="4453286" y="4024529"/>
                  <a:pt x="4457343" y="4025547"/>
                </a:cubicBezTo>
                <a:lnTo>
                  <a:pt x="4471098" y="4022961"/>
                </a:lnTo>
                <a:lnTo>
                  <a:pt x="4433004" y="4038760"/>
                </a:lnTo>
                <a:cubicBezTo>
                  <a:pt x="4433004" y="4030628"/>
                  <a:pt x="4441117" y="4030628"/>
                  <a:pt x="4441117" y="4022498"/>
                </a:cubicBezTo>
                <a:close/>
                <a:moveTo>
                  <a:pt x="4473340" y="4022032"/>
                </a:moveTo>
                <a:lnTo>
                  <a:pt x="4473572" y="4022498"/>
                </a:lnTo>
                <a:lnTo>
                  <a:pt x="4471098" y="4022961"/>
                </a:lnTo>
                <a:close/>
                <a:moveTo>
                  <a:pt x="4466100" y="4007520"/>
                </a:moveTo>
                <a:lnTo>
                  <a:pt x="4468737" y="4012806"/>
                </a:lnTo>
                <a:lnTo>
                  <a:pt x="4465457" y="4014365"/>
                </a:lnTo>
                <a:close/>
                <a:moveTo>
                  <a:pt x="4405367" y="4004961"/>
                </a:moveTo>
                <a:cubicBezTo>
                  <a:pt x="4404099" y="4004199"/>
                  <a:pt x="4404605" y="4004199"/>
                  <a:pt x="4408662" y="4006232"/>
                </a:cubicBezTo>
                <a:cubicBezTo>
                  <a:pt x="4412719" y="4006232"/>
                  <a:pt x="4414747" y="4006232"/>
                  <a:pt x="4415762" y="4007249"/>
                </a:cubicBezTo>
                <a:lnTo>
                  <a:pt x="4415922" y="4008376"/>
                </a:lnTo>
                <a:lnTo>
                  <a:pt x="4412720" y="4008265"/>
                </a:lnTo>
                <a:cubicBezTo>
                  <a:pt x="4409677" y="4007249"/>
                  <a:pt x="4406634" y="4005724"/>
                  <a:pt x="4405367" y="4004961"/>
                </a:cubicBezTo>
                <a:close/>
                <a:moveTo>
                  <a:pt x="4457343" y="3981837"/>
                </a:moveTo>
                <a:cubicBezTo>
                  <a:pt x="4451260" y="4006232"/>
                  <a:pt x="4463429" y="3998608"/>
                  <a:pt x="4466471" y="4003564"/>
                </a:cubicBezTo>
                <a:lnTo>
                  <a:pt x="4466100" y="4007520"/>
                </a:lnTo>
                <a:lnTo>
                  <a:pt x="4465457" y="4006232"/>
                </a:lnTo>
                <a:cubicBezTo>
                  <a:pt x="4449230" y="4022498"/>
                  <a:pt x="4424891" y="4006232"/>
                  <a:pt x="4408662" y="4022498"/>
                </a:cubicBezTo>
                <a:cubicBezTo>
                  <a:pt x="4408662" y="4014365"/>
                  <a:pt x="4416775" y="4014365"/>
                  <a:pt x="4416775" y="4014365"/>
                </a:cubicBezTo>
                <a:lnTo>
                  <a:pt x="4415922" y="4008376"/>
                </a:lnTo>
                <a:lnTo>
                  <a:pt x="4420072" y="4008520"/>
                </a:lnTo>
                <a:cubicBezTo>
                  <a:pt x="4421340" y="4007249"/>
                  <a:pt x="4420833" y="4004199"/>
                  <a:pt x="4416775" y="3998100"/>
                </a:cubicBezTo>
                <a:cubicBezTo>
                  <a:pt x="4424891" y="3998100"/>
                  <a:pt x="4433004" y="3998100"/>
                  <a:pt x="4433004" y="4006232"/>
                </a:cubicBezTo>
                <a:cubicBezTo>
                  <a:pt x="4449230" y="4006232"/>
                  <a:pt x="4433004" y="3989967"/>
                  <a:pt x="4449230" y="4006232"/>
                </a:cubicBezTo>
                <a:cubicBezTo>
                  <a:pt x="4457343" y="3998100"/>
                  <a:pt x="4433004" y="3981837"/>
                  <a:pt x="4457343" y="3981837"/>
                </a:cubicBezTo>
                <a:close/>
                <a:moveTo>
                  <a:pt x="4541901" y="3978913"/>
                </a:moveTo>
                <a:cubicBezTo>
                  <a:pt x="4548114" y="3978786"/>
                  <a:pt x="4554708" y="3981835"/>
                  <a:pt x="4562821" y="3989967"/>
                </a:cubicBezTo>
                <a:cubicBezTo>
                  <a:pt x="4526310" y="3994034"/>
                  <a:pt x="4508054" y="4004201"/>
                  <a:pt x="4491827" y="4014365"/>
                </a:cubicBezTo>
                <a:lnTo>
                  <a:pt x="4473340" y="4022032"/>
                </a:lnTo>
                <a:lnTo>
                  <a:pt x="4468737" y="4012806"/>
                </a:lnTo>
                <a:lnTo>
                  <a:pt x="4523265" y="3986919"/>
                </a:lnTo>
                <a:cubicBezTo>
                  <a:pt x="4529859" y="3982345"/>
                  <a:pt x="4535691" y="3979042"/>
                  <a:pt x="4541901" y="3978913"/>
                </a:cubicBezTo>
                <a:close/>
                <a:moveTo>
                  <a:pt x="4512478" y="3976803"/>
                </a:moveTo>
                <a:cubicBezTo>
                  <a:pt x="4512478" y="4000037"/>
                  <a:pt x="4504734" y="3984547"/>
                  <a:pt x="4489244" y="3992292"/>
                </a:cubicBezTo>
                <a:cubicBezTo>
                  <a:pt x="4489244" y="3976803"/>
                  <a:pt x="4504734" y="3976803"/>
                  <a:pt x="4512478" y="3976803"/>
                </a:cubicBezTo>
                <a:close/>
                <a:moveTo>
                  <a:pt x="4931920" y="3938322"/>
                </a:moveTo>
                <a:cubicBezTo>
                  <a:pt x="4941092" y="3938322"/>
                  <a:pt x="4941092" y="3942437"/>
                  <a:pt x="4916633" y="3950665"/>
                </a:cubicBezTo>
                <a:cubicBezTo>
                  <a:pt x="4892177" y="3967123"/>
                  <a:pt x="4835109" y="4000039"/>
                  <a:pt x="4810653" y="3983582"/>
                </a:cubicBezTo>
                <a:cubicBezTo>
                  <a:pt x="4826957" y="3983582"/>
                  <a:pt x="4859566" y="3967123"/>
                  <a:pt x="4892177" y="3950665"/>
                </a:cubicBezTo>
                <a:cubicBezTo>
                  <a:pt x="4904405" y="3942437"/>
                  <a:pt x="4922749" y="3938322"/>
                  <a:pt x="4931920" y="3938322"/>
                </a:cubicBezTo>
                <a:close/>
                <a:moveTo>
                  <a:pt x="4544231" y="3926460"/>
                </a:moveTo>
                <a:cubicBezTo>
                  <a:pt x="4561272" y="3926460"/>
                  <a:pt x="4561272" y="3926460"/>
                  <a:pt x="4578310" y="3926460"/>
                </a:cubicBezTo>
                <a:cubicBezTo>
                  <a:pt x="4561272" y="3943243"/>
                  <a:pt x="4561272" y="3934851"/>
                  <a:pt x="4544231" y="3951632"/>
                </a:cubicBezTo>
                <a:cubicBezTo>
                  <a:pt x="4569790" y="3960022"/>
                  <a:pt x="4552751" y="3968414"/>
                  <a:pt x="4535713" y="3976803"/>
                </a:cubicBezTo>
                <a:cubicBezTo>
                  <a:pt x="4535713" y="3951632"/>
                  <a:pt x="4544231" y="3943243"/>
                  <a:pt x="4544231" y="3926460"/>
                </a:cubicBezTo>
                <a:close/>
                <a:moveTo>
                  <a:pt x="4635965" y="3903226"/>
                </a:moveTo>
                <a:cubicBezTo>
                  <a:pt x="4644142" y="3903226"/>
                  <a:pt x="4635965" y="3935753"/>
                  <a:pt x="4644142" y="3943886"/>
                </a:cubicBezTo>
                <a:cubicBezTo>
                  <a:pt x="4619614" y="3952019"/>
                  <a:pt x="4595090" y="3984547"/>
                  <a:pt x="4570566" y="3976414"/>
                </a:cubicBezTo>
                <a:cubicBezTo>
                  <a:pt x="4586916" y="3952019"/>
                  <a:pt x="4611440" y="3952019"/>
                  <a:pt x="4635965" y="3927623"/>
                </a:cubicBezTo>
                <a:cubicBezTo>
                  <a:pt x="4635965" y="3919491"/>
                  <a:pt x="4635965" y="3919491"/>
                  <a:pt x="4635965" y="3903226"/>
                </a:cubicBezTo>
                <a:close/>
                <a:moveTo>
                  <a:pt x="4682865" y="3895481"/>
                </a:moveTo>
                <a:cubicBezTo>
                  <a:pt x="4690611" y="3926460"/>
                  <a:pt x="4713845" y="3903226"/>
                  <a:pt x="4721590" y="3910971"/>
                </a:cubicBezTo>
                <a:cubicBezTo>
                  <a:pt x="4706100" y="3926460"/>
                  <a:pt x="4675121" y="3941950"/>
                  <a:pt x="4651886" y="3926460"/>
                </a:cubicBezTo>
                <a:cubicBezTo>
                  <a:pt x="4667376" y="3926460"/>
                  <a:pt x="4682865" y="3926460"/>
                  <a:pt x="4682865" y="3910971"/>
                </a:cubicBezTo>
                <a:cubicBezTo>
                  <a:pt x="4659632" y="3903226"/>
                  <a:pt x="4659632" y="3903226"/>
                  <a:pt x="4682865" y="3895481"/>
                </a:cubicBezTo>
                <a:close/>
                <a:moveTo>
                  <a:pt x="4826142" y="3852886"/>
                </a:moveTo>
                <a:cubicBezTo>
                  <a:pt x="4826142" y="3861600"/>
                  <a:pt x="4826142" y="3861600"/>
                  <a:pt x="4826142" y="3879025"/>
                </a:cubicBezTo>
                <a:cubicBezTo>
                  <a:pt x="4810653" y="3887739"/>
                  <a:pt x="4802908" y="3887739"/>
                  <a:pt x="4787419" y="3887739"/>
                </a:cubicBezTo>
                <a:cubicBezTo>
                  <a:pt x="4748694" y="3887739"/>
                  <a:pt x="4826142" y="3870313"/>
                  <a:pt x="4826142" y="3852886"/>
                </a:cubicBezTo>
                <a:close/>
                <a:moveTo>
                  <a:pt x="4771932" y="3829652"/>
                </a:moveTo>
                <a:cubicBezTo>
                  <a:pt x="4739760" y="3846249"/>
                  <a:pt x="4691503" y="3887739"/>
                  <a:pt x="4667376" y="3871144"/>
                </a:cubicBezTo>
                <a:cubicBezTo>
                  <a:pt x="4699545" y="3846249"/>
                  <a:pt x="4739760" y="3837951"/>
                  <a:pt x="4771932" y="3829652"/>
                </a:cubicBezTo>
                <a:close/>
                <a:moveTo>
                  <a:pt x="4922953" y="3821907"/>
                </a:moveTo>
                <a:cubicBezTo>
                  <a:pt x="4914884" y="3860631"/>
                  <a:pt x="4858412" y="3845142"/>
                  <a:pt x="4842276" y="3868376"/>
                </a:cubicBezTo>
                <a:cubicBezTo>
                  <a:pt x="4826142" y="3852886"/>
                  <a:pt x="4858412" y="3837397"/>
                  <a:pt x="4874548" y="3845142"/>
                </a:cubicBezTo>
                <a:cubicBezTo>
                  <a:pt x="4874548" y="3837397"/>
                  <a:pt x="4906817" y="3821907"/>
                  <a:pt x="4922953" y="3821907"/>
                </a:cubicBezTo>
                <a:close/>
                <a:moveTo>
                  <a:pt x="5011534" y="3794801"/>
                </a:moveTo>
                <a:cubicBezTo>
                  <a:pt x="5019708" y="3793832"/>
                  <a:pt x="5028905" y="3794801"/>
                  <a:pt x="5039125" y="3798673"/>
                </a:cubicBezTo>
                <a:cubicBezTo>
                  <a:pt x="5014598" y="3790928"/>
                  <a:pt x="4998249" y="3821907"/>
                  <a:pt x="4965548" y="3829652"/>
                </a:cubicBezTo>
                <a:cubicBezTo>
                  <a:pt x="4971679" y="3818034"/>
                  <a:pt x="4987008" y="3797705"/>
                  <a:pt x="5011534" y="3794801"/>
                </a:cubicBezTo>
                <a:close/>
                <a:moveTo>
                  <a:pt x="4868740" y="3790928"/>
                </a:moveTo>
                <a:cubicBezTo>
                  <a:pt x="4860563" y="3821907"/>
                  <a:pt x="4827865" y="3806417"/>
                  <a:pt x="4795163" y="3821907"/>
                </a:cubicBezTo>
                <a:cubicBezTo>
                  <a:pt x="4811514" y="3806417"/>
                  <a:pt x="4852389" y="3790928"/>
                  <a:pt x="4868740" y="3790928"/>
                </a:cubicBezTo>
                <a:close/>
                <a:moveTo>
                  <a:pt x="4884098" y="3777643"/>
                </a:moveTo>
                <a:lnTo>
                  <a:pt x="4905196" y="3781937"/>
                </a:lnTo>
                <a:lnTo>
                  <a:pt x="4877065" y="3790928"/>
                </a:lnTo>
                <a:cubicBezTo>
                  <a:pt x="4869030" y="3782754"/>
                  <a:pt x="4875057" y="3778666"/>
                  <a:pt x="4884098" y="3777643"/>
                </a:cubicBezTo>
                <a:close/>
                <a:moveTo>
                  <a:pt x="4920724" y="3776973"/>
                </a:moveTo>
                <a:lnTo>
                  <a:pt x="4909215" y="3782754"/>
                </a:lnTo>
                <a:lnTo>
                  <a:pt x="4905196" y="3781937"/>
                </a:lnTo>
                <a:close/>
                <a:moveTo>
                  <a:pt x="5137681" y="3747120"/>
                </a:moveTo>
                <a:cubicBezTo>
                  <a:pt x="5142608" y="3746577"/>
                  <a:pt x="5147276" y="3747120"/>
                  <a:pt x="5151425" y="3749299"/>
                </a:cubicBezTo>
                <a:cubicBezTo>
                  <a:pt x="5143127" y="3766726"/>
                  <a:pt x="5109932" y="3766726"/>
                  <a:pt x="5093338" y="3775438"/>
                </a:cubicBezTo>
                <a:cubicBezTo>
                  <a:pt x="5093338" y="3766726"/>
                  <a:pt x="5101637" y="3766726"/>
                  <a:pt x="5093338" y="3766726"/>
                </a:cubicBezTo>
                <a:cubicBezTo>
                  <a:pt x="5105784" y="3760191"/>
                  <a:pt x="5122899" y="3748754"/>
                  <a:pt x="5137681" y="3747120"/>
                </a:cubicBezTo>
                <a:close/>
                <a:moveTo>
                  <a:pt x="5271467" y="3701862"/>
                </a:moveTo>
                <a:cubicBezTo>
                  <a:pt x="5263291" y="3732841"/>
                  <a:pt x="5214242" y="3717352"/>
                  <a:pt x="5197891" y="3740586"/>
                </a:cubicBezTo>
                <a:cubicBezTo>
                  <a:pt x="5197891" y="3732841"/>
                  <a:pt x="5206065" y="3725096"/>
                  <a:pt x="5197891" y="3725096"/>
                </a:cubicBezTo>
                <a:cubicBezTo>
                  <a:pt x="5206065" y="3717352"/>
                  <a:pt x="5255117" y="3717352"/>
                  <a:pt x="5271467" y="3701862"/>
                </a:cubicBezTo>
                <a:close/>
                <a:moveTo>
                  <a:pt x="5143680" y="3651523"/>
                </a:moveTo>
                <a:cubicBezTo>
                  <a:pt x="5143680" y="3677081"/>
                  <a:pt x="5070104" y="3694120"/>
                  <a:pt x="5070104" y="3685602"/>
                </a:cubicBezTo>
                <a:cubicBezTo>
                  <a:pt x="5070104" y="3651523"/>
                  <a:pt x="5119153" y="3677081"/>
                  <a:pt x="5143680" y="3651523"/>
                </a:cubicBezTo>
                <a:close/>
                <a:moveTo>
                  <a:pt x="5286955" y="3643777"/>
                </a:moveTo>
                <a:cubicBezTo>
                  <a:pt x="5230695" y="3668302"/>
                  <a:pt x="5160370" y="3696915"/>
                  <a:pt x="5088037" y="3723484"/>
                </a:cubicBezTo>
                <a:lnTo>
                  <a:pt x="4920724" y="3776973"/>
                </a:lnTo>
                <a:lnTo>
                  <a:pt x="4990588" y="3741878"/>
                </a:lnTo>
                <a:cubicBezTo>
                  <a:pt x="5019722" y="3731658"/>
                  <a:pt x="5049862" y="3721440"/>
                  <a:pt x="5077993" y="3701004"/>
                </a:cubicBezTo>
                <a:cubicBezTo>
                  <a:pt x="5086028" y="3709178"/>
                  <a:pt x="5094065" y="3709178"/>
                  <a:pt x="5110140" y="3709178"/>
                </a:cubicBezTo>
                <a:cubicBezTo>
                  <a:pt x="5166400" y="3660128"/>
                  <a:pt x="5222657" y="3668302"/>
                  <a:pt x="5286955" y="3643777"/>
                </a:cubicBezTo>
                <a:close/>
                <a:moveTo>
                  <a:pt x="5538014" y="3612798"/>
                </a:moveTo>
                <a:cubicBezTo>
                  <a:pt x="5546405" y="3636033"/>
                  <a:pt x="5512843" y="3620544"/>
                  <a:pt x="5512843" y="3636033"/>
                </a:cubicBezTo>
                <a:cubicBezTo>
                  <a:pt x="5512843" y="3636033"/>
                  <a:pt x="5512843" y="3628288"/>
                  <a:pt x="5504452" y="3628288"/>
                </a:cubicBezTo>
                <a:cubicBezTo>
                  <a:pt x="5496064" y="3628288"/>
                  <a:pt x="5529623" y="3628288"/>
                  <a:pt x="5538014" y="3612798"/>
                </a:cubicBezTo>
                <a:close/>
                <a:moveTo>
                  <a:pt x="5554472" y="3589564"/>
                </a:moveTo>
                <a:cubicBezTo>
                  <a:pt x="5570608" y="3628288"/>
                  <a:pt x="5610944" y="3597309"/>
                  <a:pt x="5643216" y="3589564"/>
                </a:cubicBezTo>
                <a:cubicBezTo>
                  <a:pt x="5643216" y="3612798"/>
                  <a:pt x="5578675" y="3612798"/>
                  <a:pt x="5562539" y="3620544"/>
                </a:cubicBezTo>
                <a:cubicBezTo>
                  <a:pt x="5562539" y="3605054"/>
                  <a:pt x="5546405" y="3597309"/>
                  <a:pt x="5554472" y="3589564"/>
                </a:cubicBezTo>
                <a:close/>
                <a:moveTo>
                  <a:pt x="5216759" y="3588596"/>
                </a:moveTo>
                <a:cubicBezTo>
                  <a:pt x="5224231" y="3591501"/>
                  <a:pt x="5225804" y="3603118"/>
                  <a:pt x="5232097" y="3597309"/>
                </a:cubicBezTo>
                <a:cubicBezTo>
                  <a:pt x="5240489" y="3620544"/>
                  <a:pt x="5206926" y="3589564"/>
                  <a:pt x="5215318" y="3620544"/>
                </a:cubicBezTo>
                <a:cubicBezTo>
                  <a:pt x="5206926" y="3628288"/>
                  <a:pt x="5206926" y="3612798"/>
                  <a:pt x="5198535" y="3620544"/>
                </a:cubicBezTo>
                <a:cubicBezTo>
                  <a:pt x="5198535" y="3612798"/>
                  <a:pt x="5198535" y="3605054"/>
                  <a:pt x="5190147" y="3605054"/>
                </a:cubicBezTo>
                <a:cubicBezTo>
                  <a:pt x="5190147" y="3597309"/>
                  <a:pt x="5223706" y="3628288"/>
                  <a:pt x="5206926" y="3589564"/>
                </a:cubicBezTo>
                <a:cubicBezTo>
                  <a:pt x="5211122" y="3587628"/>
                  <a:pt x="5214267" y="3587628"/>
                  <a:pt x="5216759" y="3588596"/>
                </a:cubicBezTo>
                <a:close/>
                <a:moveTo>
                  <a:pt x="5689685" y="3574075"/>
                </a:moveTo>
                <a:cubicBezTo>
                  <a:pt x="5689685" y="3597309"/>
                  <a:pt x="5658706" y="3605054"/>
                  <a:pt x="5650961" y="3581819"/>
                </a:cubicBezTo>
                <a:cubicBezTo>
                  <a:pt x="5666451" y="3589564"/>
                  <a:pt x="5681940" y="3574075"/>
                  <a:pt x="5689685" y="3574075"/>
                </a:cubicBezTo>
                <a:close/>
                <a:moveTo>
                  <a:pt x="5376021" y="3574075"/>
                </a:moveTo>
                <a:cubicBezTo>
                  <a:pt x="5376021" y="3581819"/>
                  <a:pt x="5376021" y="3589564"/>
                  <a:pt x="5359858" y="3597309"/>
                </a:cubicBezTo>
                <a:cubicBezTo>
                  <a:pt x="5311367" y="3589564"/>
                  <a:pt x="5262879" y="3643777"/>
                  <a:pt x="5190147" y="3643777"/>
                </a:cubicBezTo>
                <a:cubicBezTo>
                  <a:pt x="5206309" y="3620544"/>
                  <a:pt x="5254797" y="3636033"/>
                  <a:pt x="5262879" y="3605054"/>
                </a:cubicBezTo>
                <a:cubicBezTo>
                  <a:pt x="5311367" y="3612798"/>
                  <a:pt x="5343695" y="3574075"/>
                  <a:pt x="5376021" y="3574075"/>
                </a:cubicBezTo>
                <a:close/>
                <a:moveTo>
                  <a:pt x="5415633" y="3569235"/>
                </a:moveTo>
                <a:cubicBezTo>
                  <a:pt x="5422975" y="3568267"/>
                  <a:pt x="5433461" y="3570204"/>
                  <a:pt x="5433461" y="3574075"/>
                </a:cubicBezTo>
                <a:cubicBezTo>
                  <a:pt x="5441852" y="3589564"/>
                  <a:pt x="5408290" y="3566331"/>
                  <a:pt x="5416681" y="3581819"/>
                </a:cubicBezTo>
                <a:cubicBezTo>
                  <a:pt x="5404094" y="3574075"/>
                  <a:pt x="5408290" y="3570204"/>
                  <a:pt x="5415633" y="3569235"/>
                </a:cubicBezTo>
                <a:close/>
                <a:moveTo>
                  <a:pt x="5174081" y="3563656"/>
                </a:moveTo>
                <a:lnTo>
                  <a:pt x="5181982" y="3566243"/>
                </a:lnTo>
                <a:lnTo>
                  <a:pt x="5181138" y="3569193"/>
                </a:lnTo>
                <a:cubicBezTo>
                  <a:pt x="5180130" y="3569192"/>
                  <a:pt x="5178114" y="3567683"/>
                  <a:pt x="5174081" y="3563656"/>
                </a:cubicBezTo>
                <a:close/>
                <a:moveTo>
                  <a:pt x="5472832" y="3547936"/>
                </a:moveTo>
                <a:lnTo>
                  <a:pt x="5472726" y="3549702"/>
                </a:lnTo>
                <a:lnTo>
                  <a:pt x="5457342" y="3565361"/>
                </a:lnTo>
                <a:cubicBezTo>
                  <a:pt x="5465086" y="3565361"/>
                  <a:pt x="5457342" y="3547936"/>
                  <a:pt x="5472832" y="3547936"/>
                </a:cubicBezTo>
                <a:close/>
                <a:moveTo>
                  <a:pt x="5337299" y="3546967"/>
                </a:moveTo>
                <a:cubicBezTo>
                  <a:pt x="5328779" y="3574075"/>
                  <a:pt x="5311740" y="3574075"/>
                  <a:pt x="5294702" y="3574075"/>
                </a:cubicBezTo>
                <a:cubicBezTo>
                  <a:pt x="5294702" y="3556004"/>
                  <a:pt x="5320261" y="3565040"/>
                  <a:pt x="5337299" y="3546967"/>
                </a:cubicBezTo>
                <a:close/>
                <a:moveTo>
                  <a:pt x="5477671" y="3544669"/>
                </a:moveTo>
                <a:cubicBezTo>
                  <a:pt x="5488321" y="3543578"/>
                  <a:pt x="5499937" y="3547936"/>
                  <a:pt x="5503811" y="3556649"/>
                </a:cubicBezTo>
                <a:cubicBezTo>
                  <a:pt x="5480576" y="3539222"/>
                  <a:pt x="5480576" y="3565361"/>
                  <a:pt x="5465086" y="3574075"/>
                </a:cubicBezTo>
                <a:cubicBezTo>
                  <a:pt x="5465086" y="3569719"/>
                  <a:pt x="5468958" y="3567540"/>
                  <a:pt x="5471863" y="3564274"/>
                </a:cubicBezTo>
                <a:lnTo>
                  <a:pt x="5472726" y="3549702"/>
                </a:lnTo>
                <a:close/>
                <a:moveTo>
                  <a:pt x="5771003" y="3539222"/>
                </a:moveTo>
                <a:cubicBezTo>
                  <a:pt x="5771003" y="3564393"/>
                  <a:pt x="5738303" y="3581176"/>
                  <a:pt x="5721952" y="3564393"/>
                </a:cubicBezTo>
                <a:cubicBezTo>
                  <a:pt x="5721952" y="3589564"/>
                  <a:pt x="5705601" y="3572785"/>
                  <a:pt x="5697427" y="3589564"/>
                </a:cubicBezTo>
                <a:cubicBezTo>
                  <a:pt x="5705601" y="3547614"/>
                  <a:pt x="5738303" y="3564393"/>
                  <a:pt x="5771003" y="3539222"/>
                </a:cubicBezTo>
                <a:close/>
                <a:moveTo>
                  <a:pt x="5619979" y="3539222"/>
                </a:moveTo>
                <a:cubicBezTo>
                  <a:pt x="5587488" y="3563232"/>
                  <a:pt x="5465650" y="3603247"/>
                  <a:pt x="5425038" y="3603247"/>
                </a:cubicBezTo>
                <a:cubicBezTo>
                  <a:pt x="5408793" y="3619253"/>
                  <a:pt x="5319443" y="3659267"/>
                  <a:pt x="5286955" y="3635260"/>
                </a:cubicBezTo>
                <a:cubicBezTo>
                  <a:pt x="5408793" y="3603247"/>
                  <a:pt x="5498142" y="3571235"/>
                  <a:pt x="5619979" y="3539222"/>
                </a:cubicBezTo>
                <a:close/>
                <a:moveTo>
                  <a:pt x="5648056" y="3523733"/>
                </a:moveTo>
                <a:lnTo>
                  <a:pt x="5674192" y="3523733"/>
                </a:lnTo>
                <a:lnTo>
                  <a:pt x="5674195" y="3523733"/>
                </a:lnTo>
                <a:cubicBezTo>
                  <a:pt x="5674195" y="3539222"/>
                  <a:pt x="5643216" y="3531478"/>
                  <a:pt x="5627726" y="3546967"/>
                </a:cubicBezTo>
                <a:cubicBezTo>
                  <a:pt x="5627726" y="3531478"/>
                  <a:pt x="5637408" y="3525670"/>
                  <a:pt x="5648056" y="3523733"/>
                </a:cubicBezTo>
                <a:close/>
                <a:moveTo>
                  <a:pt x="5569640" y="3512117"/>
                </a:moveTo>
                <a:cubicBezTo>
                  <a:pt x="5573511" y="3510180"/>
                  <a:pt x="5577384" y="3512117"/>
                  <a:pt x="5577384" y="3523733"/>
                </a:cubicBezTo>
                <a:cubicBezTo>
                  <a:pt x="5577384" y="3523733"/>
                  <a:pt x="5577384" y="3515988"/>
                  <a:pt x="5569640" y="3515988"/>
                </a:cubicBezTo>
                <a:cubicBezTo>
                  <a:pt x="5561895" y="3515988"/>
                  <a:pt x="5577384" y="3539222"/>
                  <a:pt x="5561895" y="3539222"/>
                </a:cubicBezTo>
                <a:cubicBezTo>
                  <a:pt x="5561895" y="3531478"/>
                  <a:pt x="5561895" y="3523733"/>
                  <a:pt x="5561895" y="3523733"/>
                </a:cubicBezTo>
                <a:cubicBezTo>
                  <a:pt x="5561895" y="3519862"/>
                  <a:pt x="5565766" y="3514054"/>
                  <a:pt x="5569640" y="3512117"/>
                </a:cubicBezTo>
                <a:close/>
                <a:moveTo>
                  <a:pt x="5763259" y="3492753"/>
                </a:moveTo>
                <a:cubicBezTo>
                  <a:pt x="5738968" y="3515988"/>
                  <a:pt x="5714678" y="3515988"/>
                  <a:pt x="5674192" y="3523733"/>
                </a:cubicBezTo>
                <a:cubicBezTo>
                  <a:pt x="5698483" y="3500499"/>
                  <a:pt x="5730870" y="3508243"/>
                  <a:pt x="5763259" y="3492753"/>
                </a:cubicBezTo>
                <a:close/>
                <a:moveTo>
                  <a:pt x="5514458" y="3492753"/>
                </a:moveTo>
                <a:cubicBezTo>
                  <a:pt x="5530916" y="3523733"/>
                  <a:pt x="5481542" y="3492753"/>
                  <a:pt x="5481542" y="3523733"/>
                </a:cubicBezTo>
                <a:cubicBezTo>
                  <a:pt x="5465085" y="3500499"/>
                  <a:pt x="5506228" y="3508243"/>
                  <a:pt x="5514458" y="3492753"/>
                </a:cubicBezTo>
                <a:close/>
                <a:moveTo>
                  <a:pt x="5279212" y="3485009"/>
                </a:moveTo>
                <a:cubicBezTo>
                  <a:pt x="5294702" y="3500499"/>
                  <a:pt x="5263723" y="3515988"/>
                  <a:pt x="5263723" y="3492753"/>
                </a:cubicBezTo>
                <a:cubicBezTo>
                  <a:pt x="5271467" y="3492753"/>
                  <a:pt x="5279212" y="3492753"/>
                  <a:pt x="5279212" y="3485009"/>
                </a:cubicBezTo>
                <a:close/>
                <a:moveTo>
                  <a:pt x="5642355" y="3477264"/>
                </a:moveTo>
                <a:cubicBezTo>
                  <a:pt x="5642355" y="3477264"/>
                  <a:pt x="5650529" y="3477264"/>
                  <a:pt x="5658706" y="3477264"/>
                </a:cubicBezTo>
                <a:cubicBezTo>
                  <a:pt x="5658706" y="3492753"/>
                  <a:pt x="5650529" y="3492753"/>
                  <a:pt x="5658706" y="3508243"/>
                </a:cubicBezTo>
                <a:cubicBezTo>
                  <a:pt x="5617830" y="3500499"/>
                  <a:pt x="5634179" y="3515988"/>
                  <a:pt x="5593303" y="3531478"/>
                </a:cubicBezTo>
                <a:cubicBezTo>
                  <a:pt x="5593303" y="3523733"/>
                  <a:pt x="5593303" y="3515988"/>
                  <a:pt x="5585129" y="3515988"/>
                </a:cubicBezTo>
                <a:cubicBezTo>
                  <a:pt x="5593303" y="3508243"/>
                  <a:pt x="5626005" y="3515988"/>
                  <a:pt x="5626005" y="3485009"/>
                </a:cubicBezTo>
                <a:cubicBezTo>
                  <a:pt x="5634179" y="3500499"/>
                  <a:pt x="5650529" y="3500499"/>
                  <a:pt x="5642355" y="3477264"/>
                </a:cubicBezTo>
                <a:close/>
                <a:moveTo>
                  <a:pt x="5689685" y="3469520"/>
                </a:moveTo>
                <a:cubicBezTo>
                  <a:pt x="5689685" y="3469520"/>
                  <a:pt x="5697430" y="3477264"/>
                  <a:pt x="5697430" y="3492753"/>
                </a:cubicBezTo>
                <a:cubicBezTo>
                  <a:pt x="5697430" y="3485009"/>
                  <a:pt x="5689685" y="3485009"/>
                  <a:pt x="5681940" y="3485009"/>
                </a:cubicBezTo>
                <a:cubicBezTo>
                  <a:pt x="5681940" y="3492753"/>
                  <a:pt x="5681940" y="3500499"/>
                  <a:pt x="5674195" y="3500499"/>
                </a:cubicBezTo>
                <a:cubicBezTo>
                  <a:pt x="5674195" y="3500499"/>
                  <a:pt x="5674195" y="3492753"/>
                  <a:pt x="5674195" y="3485009"/>
                </a:cubicBezTo>
                <a:cubicBezTo>
                  <a:pt x="5674195" y="3485009"/>
                  <a:pt x="5681940" y="3485009"/>
                  <a:pt x="5689685" y="3477264"/>
                </a:cubicBezTo>
                <a:cubicBezTo>
                  <a:pt x="5689685" y="3477264"/>
                  <a:pt x="5689685" y="3469520"/>
                  <a:pt x="5689685" y="3469520"/>
                </a:cubicBezTo>
                <a:close/>
                <a:moveTo>
                  <a:pt x="5460669" y="3467031"/>
                </a:moveTo>
                <a:lnTo>
                  <a:pt x="5464392" y="3467031"/>
                </a:lnTo>
                <a:lnTo>
                  <a:pt x="5461366" y="3470051"/>
                </a:lnTo>
                <a:close/>
                <a:moveTo>
                  <a:pt x="5763259" y="3442414"/>
                </a:moveTo>
                <a:cubicBezTo>
                  <a:pt x="5771003" y="3451452"/>
                  <a:pt x="5786493" y="3451452"/>
                  <a:pt x="5786493" y="3469521"/>
                </a:cubicBezTo>
                <a:cubicBezTo>
                  <a:pt x="5778749" y="3460486"/>
                  <a:pt x="5786493" y="3469521"/>
                  <a:pt x="5771003" y="3469521"/>
                </a:cubicBezTo>
                <a:cubicBezTo>
                  <a:pt x="5771003" y="3460486"/>
                  <a:pt x="5778749" y="3460486"/>
                  <a:pt x="5778749" y="3460486"/>
                </a:cubicBezTo>
                <a:cubicBezTo>
                  <a:pt x="5778749" y="3451452"/>
                  <a:pt x="5771003" y="3460486"/>
                  <a:pt x="5763259" y="3460486"/>
                </a:cubicBezTo>
                <a:cubicBezTo>
                  <a:pt x="5763259" y="3451452"/>
                  <a:pt x="5763259" y="3451452"/>
                  <a:pt x="5763259" y="3442414"/>
                </a:cubicBezTo>
                <a:close/>
                <a:moveTo>
                  <a:pt x="5747215" y="3442414"/>
                </a:moveTo>
                <a:cubicBezTo>
                  <a:pt x="5755514" y="3442414"/>
                  <a:pt x="5747215" y="3467585"/>
                  <a:pt x="5747215" y="3475976"/>
                </a:cubicBezTo>
                <a:cubicBezTo>
                  <a:pt x="5730619" y="3475976"/>
                  <a:pt x="5714022" y="3475976"/>
                  <a:pt x="5705725" y="3492756"/>
                </a:cubicBezTo>
                <a:cubicBezTo>
                  <a:pt x="5705725" y="3484367"/>
                  <a:pt x="5705725" y="3475976"/>
                  <a:pt x="5697427" y="3475976"/>
                </a:cubicBezTo>
                <a:cubicBezTo>
                  <a:pt x="5697427" y="3459196"/>
                  <a:pt x="5755514" y="3475976"/>
                  <a:pt x="5747215" y="3442414"/>
                </a:cubicBezTo>
                <a:close/>
                <a:moveTo>
                  <a:pt x="5819106" y="3440479"/>
                </a:moveTo>
                <a:cubicBezTo>
                  <a:pt x="5823232" y="3441447"/>
                  <a:pt x="5826960" y="3444351"/>
                  <a:pt x="5829091" y="3450158"/>
                </a:cubicBezTo>
                <a:cubicBezTo>
                  <a:pt x="5820570" y="3457904"/>
                  <a:pt x="5803531" y="3442414"/>
                  <a:pt x="5803531" y="3457904"/>
                </a:cubicBezTo>
                <a:cubicBezTo>
                  <a:pt x="5795011" y="3454032"/>
                  <a:pt x="5799273" y="3446288"/>
                  <a:pt x="5806727" y="3442414"/>
                </a:cubicBezTo>
                <a:cubicBezTo>
                  <a:pt x="5810454" y="3440479"/>
                  <a:pt x="5814980" y="3439510"/>
                  <a:pt x="5819106" y="3440479"/>
                </a:cubicBezTo>
                <a:close/>
                <a:moveTo>
                  <a:pt x="5987856" y="3426924"/>
                </a:moveTo>
                <a:cubicBezTo>
                  <a:pt x="5923516" y="3468071"/>
                  <a:pt x="5851132" y="3468071"/>
                  <a:pt x="5778749" y="3492756"/>
                </a:cubicBezTo>
                <a:cubicBezTo>
                  <a:pt x="5835047" y="3459840"/>
                  <a:pt x="5931558" y="3443382"/>
                  <a:pt x="5987856" y="3426924"/>
                </a:cubicBezTo>
                <a:close/>
                <a:moveTo>
                  <a:pt x="5529623" y="3426924"/>
                </a:moveTo>
                <a:cubicBezTo>
                  <a:pt x="5529623" y="3426924"/>
                  <a:pt x="5529623" y="3435316"/>
                  <a:pt x="5529623" y="3435316"/>
                </a:cubicBezTo>
                <a:cubicBezTo>
                  <a:pt x="5529623" y="3443707"/>
                  <a:pt x="5538661" y="3435316"/>
                  <a:pt x="5538661" y="3435316"/>
                </a:cubicBezTo>
                <a:cubicBezTo>
                  <a:pt x="5538661" y="3452096"/>
                  <a:pt x="5538661" y="3468878"/>
                  <a:pt x="5529623" y="3477267"/>
                </a:cubicBezTo>
                <a:cubicBezTo>
                  <a:pt x="5520588" y="3468878"/>
                  <a:pt x="5529623" y="3468878"/>
                  <a:pt x="5529623" y="3468878"/>
                </a:cubicBezTo>
                <a:cubicBezTo>
                  <a:pt x="5529623" y="3460486"/>
                  <a:pt x="5520588" y="3468878"/>
                  <a:pt x="5520588" y="3468878"/>
                </a:cubicBezTo>
                <a:lnTo>
                  <a:pt x="5520235" y="3467236"/>
                </a:lnTo>
                <a:lnTo>
                  <a:pt x="5455320" y="3489175"/>
                </a:lnTo>
                <a:cubicBezTo>
                  <a:pt x="5434151" y="3495215"/>
                  <a:pt x="5411976" y="3503267"/>
                  <a:pt x="5383750" y="3523396"/>
                </a:cubicBezTo>
                <a:cubicBezTo>
                  <a:pt x="5391816" y="3483136"/>
                  <a:pt x="5416006" y="3491187"/>
                  <a:pt x="5416006" y="3467031"/>
                </a:cubicBezTo>
                <a:cubicBezTo>
                  <a:pt x="5424070" y="3475084"/>
                  <a:pt x="5432134" y="3475084"/>
                  <a:pt x="5432134" y="3483136"/>
                </a:cubicBezTo>
                <a:cubicBezTo>
                  <a:pt x="5424070" y="3467031"/>
                  <a:pt x="5448263" y="3458981"/>
                  <a:pt x="5448263" y="3483136"/>
                </a:cubicBezTo>
                <a:lnTo>
                  <a:pt x="5461366" y="3470051"/>
                </a:lnTo>
                <a:lnTo>
                  <a:pt x="5464392" y="3483136"/>
                </a:lnTo>
                <a:cubicBezTo>
                  <a:pt x="5464392" y="3475084"/>
                  <a:pt x="5480520" y="3442878"/>
                  <a:pt x="5480520" y="3467031"/>
                </a:cubicBezTo>
                <a:cubicBezTo>
                  <a:pt x="5488584" y="3450930"/>
                  <a:pt x="5504713" y="3450930"/>
                  <a:pt x="5504713" y="3450930"/>
                </a:cubicBezTo>
                <a:cubicBezTo>
                  <a:pt x="5512777" y="3450930"/>
                  <a:pt x="5510760" y="3456967"/>
                  <a:pt x="5509752" y="3461999"/>
                </a:cubicBezTo>
                <a:lnTo>
                  <a:pt x="5520119" y="3466705"/>
                </a:lnTo>
                <a:lnTo>
                  <a:pt x="5517199" y="3453144"/>
                </a:lnTo>
                <a:cubicBezTo>
                  <a:pt x="5516070" y="3447900"/>
                  <a:pt x="5516070" y="3443707"/>
                  <a:pt x="5520588" y="3443707"/>
                </a:cubicBezTo>
                <a:cubicBezTo>
                  <a:pt x="5520588" y="3468878"/>
                  <a:pt x="5538661" y="3443707"/>
                  <a:pt x="5520588" y="3443707"/>
                </a:cubicBezTo>
                <a:cubicBezTo>
                  <a:pt x="5520588" y="3435316"/>
                  <a:pt x="5529623" y="3435316"/>
                  <a:pt x="5529623" y="3426924"/>
                </a:cubicBezTo>
                <a:close/>
                <a:moveTo>
                  <a:pt x="5755514" y="3419180"/>
                </a:moveTo>
                <a:cubicBezTo>
                  <a:pt x="5730826" y="3442414"/>
                  <a:pt x="5722598" y="3434669"/>
                  <a:pt x="5697910" y="3450158"/>
                </a:cubicBezTo>
                <a:cubicBezTo>
                  <a:pt x="5706141" y="3442414"/>
                  <a:pt x="5697910" y="3442414"/>
                  <a:pt x="5689682" y="3442414"/>
                </a:cubicBezTo>
                <a:cubicBezTo>
                  <a:pt x="5689682" y="3419180"/>
                  <a:pt x="5730826" y="3434669"/>
                  <a:pt x="5755514" y="3419180"/>
                </a:cubicBezTo>
                <a:close/>
                <a:moveTo>
                  <a:pt x="5762066" y="3402798"/>
                </a:moveTo>
                <a:lnTo>
                  <a:pt x="5771114" y="3407824"/>
                </a:lnTo>
                <a:cubicBezTo>
                  <a:pt x="5770108" y="3410840"/>
                  <a:pt x="5766087" y="3414861"/>
                  <a:pt x="5762066" y="3418882"/>
                </a:cubicBezTo>
                <a:close/>
                <a:moveTo>
                  <a:pt x="5762066" y="3402796"/>
                </a:moveTo>
                <a:lnTo>
                  <a:pt x="5762066" y="3402797"/>
                </a:lnTo>
                <a:lnTo>
                  <a:pt x="5762066" y="3402798"/>
                </a:lnTo>
                <a:lnTo>
                  <a:pt x="5762066" y="3402797"/>
                </a:lnTo>
                <a:close/>
                <a:moveTo>
                  <a:pt x="5675648" y="3402722"/>
                </a:moveTo>
                <a:cubicBezTo>
                  <a:pt x="5682908" y="3405626"/>
                  <a:pt x="5685813" y="3417244"/>
                  <a:pt x="5697430" y="3411435"/>
                </a:cubicBezTo>
                <a:cubicBezTo>
                  <a:pt x="5674195" y="3426924"/>
                  <a:pt x="5674195" y="3411435"/>
                  <a:pt x="5666451" y="3434669"/>
                </a:cubicBezTo>
                <a:cubicBezTo>
                  <a:pt x="5658706" y="3419180"/>
                  <a:pt x="5666451" y="3419180"/>
                  <a:pt x="5666451" y="3403691"/>
                </a:cubicBezTo>
                <a:cubicBezTo>
                  <a:pt x="5670322" y="3401754"/>
                  <a:pt x="5673227" y="3401754"/>
                  <a:pt x="5675648" y="3402722"/>
                </a:cubicBezTo>
                <a:close/>
                <a:moveTo>
                  <a:pt x="5640743" y="3401868"/>
                </a:moveTo>
                <a:lnTo>
                  <a:pt x="5642109" y="3403691"/>
                </a:lnTo>
                <a:lnTo>
                  <a:pt x="5641280" y="3405627"/>
                </a:lnTo>
                <a:close/>
                <a:moveTo>
                  <a:pt x="5822496" y="3398330"/>
                </a:moveTo>
                <a:lnTo>
                  <a:pt x="5814429" y="3402722"/>
                </a:lnTo>
                <a:cubicBezTo>
                  <a:pt x="5810281" y="3403691"/>
                  <a:pt x="5806132" y="3403691"/>
                  <a:pt x="5801982" y="3403691"/>
                </a:cubicBezTo>
                <a:close/>
                <a:moveTo>
                  <a:pt x="5827915" y="3396913"/>
                </a:moveTo>
                <a:cubicBezTo>
                  <a:pt x="5841397" y="3403691"/>
                  <a:pt x="5855920" y="3419180"/>
                  <a:pt x="5860070" y="3442414"/>
                </a:cubicBezTo>
                <a:cubicBezTo>
                  <a:pt x="5843472" y="3434669"/>
                  <a:pt x="5843472" y="3450158"/>
                  <a:pt x="5826876" y="3442414"/>
                </a:cubicBezTo>
                <a:cubicBezTo>
                  <a:pt x="5826876" y="3434669"/>
                  <a:pt x="5835174" y="3426924"/>
                  <a:pt x="5843472" y="3426924"/>
                </a:cubicBezTo>
                <a:cubicBezTo>
                  <a:pt x="5839324" y="3419180"/>
                  <a:pt x="5837250" y="3415308"/>
                  <a:pt x="5835174" y="3411435"/>
                </a:cubicBezTo>
                <a:lnTo>
                  <a:pt x="5827459" y="3397033"/>
                </a:lnTo>
                <a:close/>
                <a:moveTo>
                  <a:pt x="6061002" y="3395945"/>
                </a:moveTo>
                <a:cubicBezTo>
                  <a:pt x="6069178" y="3419180"/>
                  <a:pt x="6011952" y="3434669"/>
                  <a:pt x="5995602" y="3419180"/>
                </a:cubicBezTo>
                <a:cubicBezTo>
                  <a:pt x="6020126" y="3411435"/>
                  <a:pt x="6044651" y="3411435"/>
                  <a:pt x="6061002" y="3395945"/>
                </a:cubicBezTo>
                <a:close/>
                <a:moveTo>
                  <a:pt x="5826876" y="3395945"/>
                </a:moveTo>
                <a:lnTo>
                  <a:pt x="5827459" y="3397033"/>
                </a:lnTo>
                <a:lnTo>
                  <a:pt x="5822496" y="3398330"/>
                </a:lnTo>
                <a:close/>
                <a:moveTo>
                  <a:pt x="5704620" y="3395901"/>
                </a:moveTo>
                <a:lnTo>
                  <a:pt x="5697724" y="3402797"/>
                </a:lnTo>
                <a:cubicBezTo>
                  <a:pt x="5705767" y="3410840"/>
                  <a:pt x="5705767" y="3402797"/>
                  <a:pt x="5705767" y="3402797"/>
                </a:cubicBezTo>
                <a:cubicBezTo>
                  <a:pt x="5713809" y="3426924"/>
                  <a:pt x="5697724" y="3410840"/>
                  <a:pt x="5689682" y="3402797"/>
                </a:cubicBezTo>
                <a:close/>
                <a:moveTo>
                  <a:pt x="5705767" y="3394755"/>
                </a:moveTo>
                <a:lnTo>
                  <a:pt x="5706255" y="3395148"/>
                </a:lnTo>
                <a:lnTo>
                  <a:pt x="5704620" y="3395901"/>
                </a:lnTo>
                <a:close/>
                <a:moveTo>
                  <a:pt x="5755580" y="3391640"/>
                </a:moveTo>
                <a:lnTo>
                  <a:pt x="5754024" y="3394755"/>
                </a:lnTo>
                <a:lnTo>
                  <a:pt x="5753063" y="3393555"/>
                </a:lnTo>
                <a:close/>
                <a:moveTo>
                  <a:pt x="5963848" y="3387428"/>
                </a:moveTo>
                <a:lnTo>
                  <a:pt x="5968493" y="3392075"/>
                </a:lnTo>
                <a:lnTo>
                  <a:pt x="5964622" y="3395945"/>
                </a:lnTo>
                <a:close/>
                <a:moveTo>
                  <a:pt x="5952522" y="3386385"/>
                </a:moveTo>
                <a:cubicBezTo>
                  <a:pt x="5953974" y="3388201"/>
                  <a:pt x="5951069" y="3399818"/>
                  <a:pt x="5956878" y="3411435"/>
                </a:cubicBezTo>
                <a:cubicBezTo>
                  <a:pt x="5949133" y="3419180"/>
                  <a:pt x="5918154" y="3411435"/>
                  <a:pt x="5918154" y="3419180"/>
                </a:cubicBezTo>
                <a:cubicBezTo>
                  <a:pt x="5918154" y="3419180"/>
                  <a:pt x="5910409" y="3403691"/>
                  <a:pt x="5910409" y="3395945"/>
                </a:cubicBezTo>
                <a:cubicBezTo>
                  <a:pt x="5933643" y="3419180"/>
                  <a:pt x="5949133" y="3395945"/>
                  <a:pt x="5949133" y="3388201"/>
                </a:cubicBezTo>
                <a:cubicBezTo>
                  <a:pt x="5951069" y="3386265"/>
                  <a:pt x="5952037" y="3385780"/>
                  <a:pt x="5952522" y="3386385"/>
                </a:cubicBezTo>
                <a:close/>
                <a:moveTo>
                  <a:pt x="5975270" y="3385297"/>
                </a:moveTo>
                <a:cubicBezTo>
                  <a:pt x="5978175" y="3388201"/>
                  <a:pt x="5980112" y="3395945"/>
                  <a:pt x="5980112" y="3403691"/>
                </a:cubicBezTo>
                <a:lnTo>
                  <a:pt x="5968493" y="3392075"/>
                </a:lnTo>
                <a:close/>
                <a:moveTo>
                  <a:pt x="5956878" y="3380456"/>
                </a:moveTo>
                <a:cubicBezTo>
                  <a:pt x="5960750" y="3380456"/>
                  <a:pt x="5962686" y="3382392"/>
                  <a:pt x="5963654" y="3385297"/>
                </a:cubicBezTo>
                <a:lnTo>
                  <a:pt x="5963848" y="3387428"/>
                </a:lnTo>
                <a:close/>
                <a:moveTo>
                  <a:pt x="6150496" y="3372711"/>
                </a:moveTo>
                <a:cubicBezTo>
                  <a:pt x="6154368" y="3380456"/>
                  <a:pt x="6144687" y="3388201"/>
                  <a:pt x="6133070" y="3392075"/>
                </a:cubicBezTo>
                <a:lnTo>
                  <a:pt x="6104030" y="3388201"/>
                </a:lnTo>
                <a:lnTo>
                  <a:pt x="6104030" y="3395945"/>
                </a:lnTo>
                <a:cubicBezTo>
                  <a:pt x="6095318" y="3403691"/>
                  <a:pt x="6086605" y="3403691"/>
                  <a:pt x="6077891" y="3403691"/>
                </a:cubicBezTo>
                <a:cubicBezTo>
                  <a:pt x="6069178" y="3403691"/>
                  <a:pt x="6069178" y="3403691"/>
                  <a:pt x="6069178" y="3395945"/>
                </a:cubicBezTo>
                <a:lnTo>
                  <a:pt x="6104029" y="3388201"/>
                </a:lnTo>
                <a:cubicBezTo>
                  <a:pt x="6127262" y="3380456"/>
                  <a:pt x="6127262" y="3380456"/>
                  <a:pt x="6150496" y="3372711"/>
                </a:cubicBezTo>
                <a:close/>
                <a:moveTo>
                  <a:pt x="5867811" y="3372711"/>
                </a:moveTo>
                <a:cubicBezTo>
                  <a:pt x="5875557" y="3372711"/>
                  <a:pt x="5891046" y="3395945"/>
                  <a:pt x="5898791" y="3403691"/>
                </a:cubicBezTo>
                <a:cubicBezTo>
                  <a:pt x="5891046" y="3419180"/>
                  <a:pt x="5875557" y="3403691"/>
                  <a:pt x="5883301" y="3434669"/>
                </a:cubicBezTo>
                <a:cubicBezTo>
                  <a:pt x="5860067" y="3442414"/>
                  <a:pt x="5875557" y="3419180"/>
                  <a:pt x="5860067" y="3419180"/>
                </a:cubicBezTo>
                <a:cubicBezTo>
                  <a:pt x="5852322" y="3403691"/>
                  <a:pt x="5852322" y="3388201"/>
                  <a:pt x="5860067" y="3388201"/>
                </a:cubicBezTo>
                <a:cubicBezTo>
                  <a:pt x="5860067" y="3403691"/>
                  <a:pt x="5860067" y="3411435"/>
                  <a:pt x="5875557" y="3426924"/>
                </a:cubicBezTo>
                <a:cubicBezTo>
                  <a:pt x="5875557" y="3411435"/>
                  <a:pt x="5875557" y="3403691"/>
                  <a:pt x="5883301" y="3403691"/>
                </a:cubicBezTo>
                <a:cubicBezTo>
                  <a:pt x="5883301" y="3380456"/>
                  <a:pt x="5867811" y="3395945"/>
                  <a:pt x="5867811" y="3372711"/>
                </a:cubicBezTo>
                <a:close/>
                <a:moveTo>
                  <a:pt x="5729896" y="3370625"/>
                </a:moveTo>
                <a:cubicBezTo>
                  <a:pt x="5733916" y="3374648"/>
                  <a:pt x="5737939" y="3376658"/>
                  <a:pt x="5741959" y="3379673"/>
                </a:cubicBezTo>
                <a:lnTo>
                  <a:pt x="5753063" y="3393555"/>
                </a:lnTo>
                <a:lnTo>
                  <a:pt x="5736934" y="3405812"/>
                </a:lnTo>
                <a:cubicBezTo>
                  <a:pt x="5732409" y="3408327"/>
                  <a:pt x="5727633" y="3409584"/>
                  <a:pt x="5722481" y="3408200"/>
                </a:cubicBezTo>
                <a:lnTo>
                  <a:pt x="5706255" y="3395148"/>
                </a:lnTo>
                <a:lnTo>
                  <a:pt x="5715819" y="3390732"/>
                </a:lnTo>
                <a:cubicBezTo>
                  <a:pt x="5725874" y="3390732"/>
                  <a:pt x="5733916" y="3394755"/>
                  <a:pt x="5729896" y="3402797"/>
                </a:cubicBezTo>
                <a:cubicBezTo>
                  <a:pt x="5729896" y="3402797"/>
                  <a:pt x="5737939" y="3394755"/>
                  <a:pt x="5737939" y="3394755"/>
                </a:cubicBezTo>
                <a:cubicBezTo>
                  <a:pt x="5737939" y="3386710"/>
                  <a:pt x="5729896" y="3386710"/>
                  <a:pt x="5729896" y="3370625"/>
                </a:cubicBezTo>
                <a:close/>
                <a:moveTo>
                  <a:pt x="6045390" y="3364966"/>
                </a:moveTo>
                <a:cubicBezTo>
                  <a:pt x="6053688" y="3395945"/>
                  <a:pt x="6012196" y="3380456"/>
                  <a:pt x="6003900" y="3395945"/>
                </a:cubicBezTo>
                <a:cubicBezTo>
                  <a:pt x="5995602" y="3403691"/>
                  <a:pt x="6003900" y="3380456"/>
                  <a:pt x="5995602" y="3372711"/>
                </a:cubicBezTo>
                <a:cubicBezTo>
                  <a:pt x="6012196" y="3395945"/>
                  <a:pt x="6037091" y="3380456"/>
                  <a:pt x="6045390" y="3364966"/>
                </a:cubicBezTo>
                <a:close/>
                <a:moveTo>
                  <a:pt x="6103059" y="3345603"/>
                </a:moveTo>
                <a:cubicBezTo>
                  <a:pt x="6119518" y="3371742"/>
                  <a:pt x="6078372" y="3371742"/>
                  <a:pt x="6070144" y="3380456"/>
                </a:cubicBezTo>
                <a:cubicBezTo>
                  <a:pt x="6070144" y="3371742"/>
                  <a:pt x="6061913" y="3371742"/>
                  <a:pt x="6053686" y="3371742"/>
                </a:cubicBezTo>
                <a:cubicBezTo>
                  <a:pt x="6061913" y="3345603"/>
                  <a:pt x="6078372" y="3380456"/>
                  <a:pt x="6103059" y="3345603"/>
                </a:cubicBezTo>
                <a:close/>
                <a:moveTo>
                  <a:pt x="5834418" y="3344032"/>
                </a:moveTo>
                <a:lnTo>
                  <a:pt x="5836211" y="3345496"/>
                </a:lnTo>
                <a:lnTo>
                  <a:pt x="5835345" y="3346252"/>
                </a:lnTo>
                <a:close/>
                <a:moveTo>
                  <a:pt x="5722445" y="3330148"/>
                </a:moveTo>
                <a:cubicBezTo>
                  <a:pt x="5730509" y="3338200"/>
                  <a:pt x="5730509" y="3338200"/>
                  <a:pt x="5738573" y="3354305"/>
                </a:cubicBezTo>
                <a:cubicBezTo>
                  <a:pt x="5730509" y="3354305"/>
                  <a:pt x="5722445" y="3346252"/>
                  <a:pt x="5722445" y="3330148"/>
                </a:cubicBezTo>
                <a:close/>
                <a:moveTo>
                  <a:pt x="6119518" y="3330114"/>
                </a:moveTo>
                <a:cubicBezTo>
                  <a:pt x="6127262" y="3353348"/>
                  <a:pt x="6135008" y="3345603"/>
                  <a:pt x="6150496" y="3330114"/>
                </a:cubicBezTo>
                <a:cubicBezTo>
                  <a:pt x="6150496" y="3345603"/>
                  <a:pt x="6142752" y="3353348"/>
                  <a:pt x="6127262" y="3353348"/>
                </a:cubicBezTo>
                <a:cubicBezTo>
                  <a:pt x="6127262" y="3337859"/>
                  <a:pt x="6119518" y="3345603"/>
                  <a:pt x="6119518" y="3330114"/>
                </a:cubicBezTo>
                <a:close/>
                <a:moveTo>
                  <a:pt x="5757668" y="3329281"/>
                </a:moveTo>
                <a:cubicBezTo>
                  <a:pt x="5764076" y="3331920"/>
                  <a:pt x="5776139" y="3342476"/>
                  <a:pt x="5770108" y="3330412"/>
                </a:cubicBezTo>
                <a:cubicBezTo>
                  <a:pt x="5794238" y="3330412"/>
                  <a:pt x="5762066" y="3346498"/>
                  <a:pt x="5762066" y="3338456"/>
                </a:cubicBezTo>
                <a:cubicBezTo>
                  <a:pt x="5754024" y="3338456"/>
                  <a:pt x="5762066" y="3346498"/>
                  <a:pt x="5754024" y="3346498"/>
                </a:cubicBezTo>
                <a:cubicBezTo>
                  <a:pt x="5762066" y="3362583"/>
                  <a:pt x="5770108" y="3346498"/>
                  <a:pt x="5770108" y="3370625"/>
                </a:cubicBezTo>
                <a:cubicBezTo>
                  <a:pt x="5778151" y="3370625"/>
                  <a:pt x="5778151" y="3362583"/>
                  <a:pt x="5778151" y="3354540"/>
                </a:cubicBezTo>
                <a:cubicBezTo>
                  <a:pt x="5778151" y="3354540"/>
                  <a:pt x="5778151" y="3362583"/>
                  <a:pt x="5778151" y="3362583"/>
                </a:cubicBezTo>
                <a:cubicBezTo>
                  <a:pt x="5786196" y="3370625"/>
                  <a:pt x="5786196" y="3370625"/>
                  <a:pt x="5786196" y="3370625"/>
                </a:cubicBezTo>
                <a:cubicBezTo>
                  <a:pt x="5786196" y="3382689"/>
                  <a:pt x="5772623" y="3381181"/>
                  <a:pt x="5765836" y="3389853"/>
                </a:cubicBezTo>
                <a:lnTo>
                  <a:pt x="5762066" y="3402796"/>
                </a:lnTo>
                <a:lnTo>
                  <a:pt x="5762066" y="3386710"/>
                </a:lnTo>
                <a:lnTo>
                  <a:pt x="5755580" y="3391640"/>
                </a:lnTo>
                <a:lnTo>
                  <a:pt x="5762066" y="3378668"/>
                </a:lnTo>
                <a:cubicBezTo>
                  <a:pt x="5754024" y="3362583"/>
                  <a:pt x="5745981" y="3338456"/>
                  <a:pt x="5754024" y="3330412"/>
                </a:cubicBezTo>
                <a:cubicBezTo>
                  <a:pt x="5754024" y="3328400"/>
                  <a:pt x="5755532" y="3328401"/>
                  <a:pt x="5757668" y="3329281"/>
                </a:cubicBezTo>
                <a:close/>
                <a:moveTo>
                  <a:pt x="5819216" y="3322099"/>
                </a:moveTo>
                <a:cubicBezTo>
                  <a:pt x="5823248" y="3330148"/>
                  <a:pt x="5827281" y="3332162"/>
                  <a:pt x="5830303" y="3334175"/>
                </a:cubicBezTo>
                <a:lnTo>
                  <a:pt x="5834418" y="3344032"/>
                </a:lnTo>
                <a:lnTo>
                  <a:pt x="5827281" y="3338200"/>
                </a:lnTo>
                <a:cubicBezTo>
                  <a:pt x="5819216" y="3354305"/>
                  <a:pt x="5843409" y="3370409"/>
                  <a:pt x="5835345" y="3386512"/>
                </a:cubicBezTo>
                <a:cubicBezTo>
                  <a:pt x="5819216" y="3362356"/>
                  <a:pt x="5819216" y="3386512"/>
                  <a:pt x="5803088" y="3378461"/>
                </a:cubicBezTo>
                <a:cubicBezTo>
                  <a:pt x="5803088" y="3362356"/>
                  <a:pt x="5803088" y="3354305"/>
                  <a:pt x="5803088" y="3346252"/>
                </a:cubicBezTo>
                <a:cubicBezTo>
                  <a:pt x="5811152" y="3354305"/>
                  <a:pt x="5819216" y="3354305"/>
                  <a:pt x="5819216" y="3370409"/>
                </a:cubicBezTo>
                <a:cubicBezTo>
                  <a:pt x="5827281" y="3354305"/>
                  <a:pt x="5819216" y="3346252"/>
                  <a:pt x="5819216" y="3322099"/>
                </a:cubicBezTo>
                <a:close/>
                <a:moveTo>
                  <a:pt x="6177602" y="3321400"/>
                </a:moveTo>
                <a:cubicBezTo>
                  <a:pt x="6181475" y="3320435"/>
                  <a:pt x="6185347" y="3322369"/>
                  <a:pt x="6189221" y="3337859"/>
                </a:cubicBezTo>
                <a:cubicBezTo>
                  <a:pt x="6181475" y="3337859"/>
                  <a:pt x="6173731" y="3337859"/>
                  <a:pt x="6165986" y="3322369"/>
                </a:cubicBezTo>
                <a:cubicBezTo>
                  <a:pt x="6169858" y="3326243"/>
                  <a:pt x="6173731" y="3322369"/>
                  <a:pt x="6177602" y="3321400"/>
                </a:cubicBezTo>
                <a:close/>
                <a:moveTo>
                  <a:pt x="5867602" y="3305994"/>
                </a:moveTo>
                <a:cubicBezTo>
                  <a:pt x="5867602" y="3322099"/>
                  <a:pt x="5875664" y="3338200"/>
                  <a:pt x="5875664" y="3354305"/>
                </a:cubicBezTo>
                <a:cubicBezTo>
                  <a:pt x="5859538" y="3362356"/>
                  <a:pt x="5867602" y="3346252"/>
                  <a:pt x="5859538" y="3338200"/>
                </a:cubicBezTo>
                <a:cubicBezTo>
                  <a:pt x="5851474" y="3346252"/>
                  <a:pt x="5859538" y="3362356"/>
                  <a:pt x="5843409" y="3362356"/>
                </a:cubicBezTo>
                <a:cubicBezTo>
                  <a:pt x="5843409" y="3354305"/>
                  <a:pt x="5841392" y="3350279"/>
                  <a:pt x="5838367" y="3347260"/>
                </a:cubicBezTo>
                <a:lnTo>
                  <a:pt x="5836211" y="3345496"/>
                </a:lnTo>
                <a:lnTo>
                  <a:pt x="5843409" y="3339207"/>
                </a:lnTo>
                <a:cubicBezTo>
                  <a:pt x="5845424" y="3336188"/>
                  <a:pt x="5847441" y="3334175"/>
                  <a:pt x="5851474" y="3338200"/>
                </a:cubicBezTo>
                <a:cubicBezTo>
                  <a:pt x="5851474" y="3330148"/>
                  <a:pt x="5843409" y="3314046"/>
                  <a:pt x="5859538" y="3322099"/>
                </a:cubicBezTo>
                <a:cubicBezTo>
                  <a:pt x="5859538" y="3330148"/>
                  <a:pt x="5851474" y="3322099"/>
                  <a:pt x="5851474" y="3330148"/>
                </a:cubicBezTo>
                <a:cubicBezTo>
                  <a:pt x="5859538" y="3338200"/>
                  <a:pt x="5863570" y="3334175"/>
                  <a:pt x="5863570" y="3327130"/>
                </a:cubicBezTo>
                <a:lnTo>
                  <a:pt x="5852269" y="3307384"/>
                </a:lnTo>
                <a:lnTo>
                  <a:pt x="5859538" y="3306726"/>
                </a:lnTo>
                <a:lnTo>
                  <a:pt x="5862560" y="3306999"/>
                </a:lnTo>
                <a:lnTo>
                  <a:pt x="5862728" y="3306435"/>
                </a:lnTo>
                <a:close/>
                <a:moveTo>
                  <a:pt x="6382840" y="3299134"/>
                </a:moveTo>
                <a:cubicBezTo>
                  <a:pt x="6351861" y="3306880"/>
                  <a:pt x="6313136" y="3353348"/>
                  <a:pt x="6297647" y="3322369"/>
                </a:cubicBezTo>
                <a:cubicBezTo>
                  <a:pt x="6305392" y="3337859"/>
                  <a:pt x="6320882" y="3291390"/>
                  <a:pt x="6328626" y="3322369"/>
                </a:cubicBezTo>
                <a:cubicBezTo>
                  <a:pt x="6344116" y="3299134"/>
                  <a:pt x="6375095" y="3306880"/>
                  <a:pt x="6382840" y="3299134"/>
                </a:cubicBezTo>
                <a:close/>
                <a:moveTo>
                  <a:pt x="6158242" y="3291390"/>
                </a:moveTo>
                <a:cubicBezTo>
                  <a:pt x="6158242" y="3306880"/>
                  <a:pt x="6142752" y="3306880"/>
                  <a:pt x="6142752" y="3314624"/>
                </a:cubicBezTo>
                <a:cubicBezTo>
                  <a:pt x="6135008" y="3283645"/>
                  <a:pt x="6150496" y="3299134"/>
                  <a:pt x="6158242" y="3291390"/>
                </a:cubicBezTo>
                <a:close/>
                <a:moveTo>
                  <a:pt x="6102735" y="3291390"/>
                </a:moveTo>
                <a:cubicBezTo>
                  <a:pt x="6110912" y="3299134"/>
                  <a:pt x="6127262" y="3299134"/>
                  <a:pt x="6127262" y="3314624"/>
                </a:cubicBezTo>
                <a:cubicBezTo>
                  <a:pt x="6127262" y="3330114"/>
                  <a:pt x="6086387" y="3314624"/>
                  <a:pt x="6102735" y="3330114"/>
                </a:cubicBezTo>
                <a:cubicBezTo>
                  <a:pt x="6102735" y="3345603"/>
                  <a:pt x="6070037" y="3306880"/>
                  <a:pt x="6078211" y="3337859"/>
                </a:cubicBezTo>
                <a:cubicBezTo>
                  <a:pt x="6053686" y="3306880"/>
                  <a:pt x="6110912" y="3322369"/>
                  <a:pt x="6102735" y="3291390"/>
                </a:cubicBezTo>
                <a:close/>
                <a:moveTo>
                  <a:pt x="5778749" y="3291390"/>
                </a:moveTo>
                <a:cubicBezTo>
                  <a:pt x="5778749" y="3299134"/>
                  <a:pt x="5778749" y="3306880"/>
                  <a:pt x="5778749" y="3314624"/>
                </a:cubicBezTo>
                <a:cubicBezTo>
                  <a:pt x="5763259" y="3306880"/>
                  <a:pt x="5763259" y="3322369"/>
                  <a:pt x="5755514" y="3314624"/>
                </a:cubicBezTo>
                <a:cubicBezTo>
                  <a:pt x="5755514" y="3306880"/>
                  <a:pt x="5771003" y="3306880"/>
                  <a:pt x="5778749" y="3291390"/>
                </a:cubicBezTo>
                <a:close/>
                <a:moveTo>
                  <a:pt x="5972368" y="3283648"/>
                </a:moveTo>
                <a:cubicBezTo>
                  <a:pt x="5972368" y="3299137"/>
                  <a:pt x="5949133" y="3306881"/>
                  <a:pt x="5972368" y="3330116"/>
                </a:cubicBezTo>
                <a:cubicBezTo>
                  <a:pt x="5949133" y="3314627"/>
                  <a:pt x="5956878" y="3291393"/>
                  <a:pt x="5972368" y="3283648"/>
                </a:cubicBezTo>
                <a:close/>
                <a:moveTo>
                  <a:pt x="6027615" y="3279174"/>
                </a:moveTo>
                <a:lnTo>
                  <a:pt x="6028515" y="3279774"/>
                </a:lnTo>
                <a:cubicBezTo>
                  <a:pt x="6036260" y="3287518"/>
                  <a:pt x="6045941" y="3299134"/>
                  <a:pt x="6045941" y="3306880"/>
                </a:cubicBezTo>
                <a:cubicBezTo>
                  <a:pt x="6038197" y="3310753"/>
                  <a:pt x="6034323" y="3301072"/>
                  <a:pt x="6031421" y="3291390"/>
                </a:cubicBezTo>
                <a:close/>
                <a:moveTo>
                  <a:pt x="5956043" y="3276408"/>
                </a:moveTo>
                <a:lnTo>
                  <a:pt x="5955297" y="3283850"/>
                </a:lnTo>
                <a:lnTo>
                  <a:pt x="5954882" y="3283733"/>
                </a:lnTo>
                <a:lnTo>
                  <a:pt x="5955919" y="3276496"/>
                </a:lnTo>
                <a:close/>
                <a:moveTo>
                  <a:pt x="6305070" y="3275900"/>
                </a:moveTo>
                <a:cubicBezTo>
                  <a:pt x="6313139" y="3283645"/>
                  <a:pt x="6313139" y="3291390"/>
                  <a:pt x="6313139" y="3291390"/>
                </a:cubicBezTo>
                <a:cubicBezTo>
                  <a:pt x="6297003" y="3299134"/>
                  <a:pt x="6272800" y="3299134"/>
                  <a:pt x="6264734" y="3314624"/>
                </a:cubicBezTo>
                <a:cubicBezTo>
                  <a:pt x="6248598" y="3299134"/>
                  <a:pt x="6240531" y="3322369"/>
                  <a:pt x="6224395" y="3322369"/>
                </a:cubicBezTo>
                <a:cubicBezTo>
                  <a:pt x="6216328" y="3291390"/>
                  <a:pt x="6256664" y="3322369"/>
                  <a:pt x="6256664" y="3291390"/>
                </a:cubicBezTo>
                <a:cubicBezTo>
                  <a:pt x="6256664" y="3291390"/>
                  <a:pt x="6256664" y="3299134"/>
                  <a:pt x="6264734" y="3306880"/>
                </a:cubicBezTo>
                <a:cubicBezTo>
                  <a:pt x="6272800" y="3306880"/>
                  <a:pt x="6264734" y="3291390"/>
                  <a:pt x="6264734" y="3283645"/>
                </a:cubicBezTo>
                <a:cubicBezTo>
                  <a:pt x="6280867" y="3291390"/>
                  <a:pt x="6297003" y="3283645"/>
                  <a:pt x="6305070" y="3275900"/>
                </a:cubicBezTo>
                <a:close/>
                <a:moveTo>
                  <a:pt x="6022707" y="3275900"/>
                </a:moveTo>
                <a:cubicBezTo>
                  <a:pt x="6024643" y="3273966"/>
                  <a:pt x="6026095" y="3275418"/>
                  <a:pt x="6027427" y="3278565"/>
                </a:cubicBezTo>
                <a:lnTo>
                  <a:pt x="6027615" y="3279174"/>
                </a:lnTo>
                <a:close/>
                <a:moveTo>
                  <a:pt x="6215682" y="3268155"/>
                </a:moveTo>
                <a:cubicBezTo>
                  <a:pt x="6215682" y="3275900"/>
                  <a:pt x="6215682" y="3283645"/>
                  <a:pt x="6224073" y="3291390"/>
                </a:cubicBezTo>
                <a:cubicBezTo>
                  <a:pt x="6215682" y="3291390"/>
                  <a:pt x="6190511" y="3299134"/>
                  <a:pt x="6173731" y="3283645"/>
                </a:cubicBezTo>
                <a:cubicBezTo>
                  <a:pt x="6190511" y="3291390"/>
                  <a:pt x="6198902" y="3275900"/>
                  <a:pt x="6215682" y="3268155"/>
                </a:cubicBezTo>
                <a:close/>
                <a:moveTo>
                  <a:pt x="6094991" y="3268155"/>
                </a:moveTo>
                <a:cubicBezTo>
                  <a:pt x="6103382" y="3283645"/>
                  <a:pt x="6111773" y="3283645"/>
                  <a:pt x="6103382" y="3291390"/>
                </a:cubicBezTo>
                <a:lnTo>
                  <a:pt x="6102735" y="3291390"/>
                </a:lnTo>
                <a:lnTo>
                  <a:pt x="6094991" y="3291390"/>
                </a:lnTo>
                <a:cubicBezTo>
                  <a:pt x="6092892" y="3289456"/>
                  <a:pt x="6090797" y="3287518"/>
                  <a:pt x="6086602" y="3291390"/>
                </a:cubicBezTo>
                <a:cubicBezTo>
                  <a:pt x="6086602" y="3291390"/>
                  <a:pt x="6086602" y="3291390"/>
                  <a:pt x="6086602" y="3283645"/>
                </a:cubicBezTo>
                <a:cubicBezTo>
                  <a:pt x="6078211" y="3283645"/>
                  <a:pt x="6078211" y="3291390"/>
                  <a:pt x="6078211" y="3306880"/>
                </a:cubicBezTo>
                <a:cubicBezTo>
                  <a:pt x="6061431" y="3299134"/>
                  <a:pt x="6086602" y="3291390"/>
                  <a:pt x="6078211" y="3275900"/>
                </a:cubicBezTo>
                <a:cubicBezTo>
                  <a:pt x="6086602" y="3275900"/>
                  <a:pt x="6094991" y="3275900"/>
                  <a:pt x="6094991" y="3268155"/>
                </a:cubicBezTo>
                <a:close/>
                <a:moveTo>
                  <a:pt x="6506109" y="3260411"/>
                </a:moveTo>
                <a:cubicBezTo>
                  <a:pt x="6514501" y="3283645"/>
                  <a:pt x="6489330" y="3268155"/>
                  <a:pt x="6480938" y="3275900"/>
                </a:cubicBezTo>
                <a:cubicBezTo>
                  <a:pt x="6464159" y="3260411"/>
                  <a:pt x="6506109" y="3275900"/>
                  <a:pt x="6506109" y="3260411"/>
                </a:cubicBezTo>
                <a:close/>
                <a:moveTo>
                  <a:pt x="6416722" y="3245893"/>
                </a:moveTo>
                <a:cubicBezTo>
                  <a:pt x="6418245" y="3245893"/>
                  <a:pt x="6420022" y="3246393"/>
                  <a:pt x="6420402" y="3247393"/>
                </a:cubicBezTo>
                <a:lnTo>
                  <a:pt x="6418439" y="3249276"/>
                </a:lnTo>
                <a:lnTo>
                  <a:pt x="6414564" y="3247393"/>
                </a:lnTo>
                <a:cubicBezTo>
                  <a:pt x="6413930" y="3246393"/>
                  <a:pt x="6415199" y="3245893"/>
                  <a:pt x="6416722" y="3245893"/>
                </a:cubicBezTo>
                <a:close/>
                <a:moveTo>
                  <a:pt x="6270539" y="3241051"/>
                </a:moveTo>
                <a:cubicBezTo>
                  <a:pt x="6278284" y="3241051"/>
                  <a:pt x="6278284" y="3249441"/>
                  <a:pt x="6286029" y="3249441"/>
                </a:cubicBezTo>
                <a:cubicBezTo>
                  <a:pt x="6278284" y="3274612"/>
                  <a:pt x="6247305" y="3291393"/>
                  <a:pt x="6231816" y="3266222"/>
                </a:cubicBezTo>
                <a:cubicBezTo>
                  <a:pt x="6262794" y="3266222"/>
                  <a:pt x="6255050" y="3257833"/>
                  <a:pt x="6270539" y="3241051"/>
                </a:cubicBezTo>
                <a:close/>
                <a:moveTo>
                  <a:pt x="6336371" y="3233305"/>
                </a:moveTo>
                <a:cubicBezTo>
                  <a:pt x="6336371" y="3233305"/>
                  <a:pt x="6305392" y="3275903"/>
                  <a:pt x="6297647" y="3241826"/>
                </a:cubicBezTo>
                <a:cubicBezTo>
                  <a:pt x="6297647" y="3241826"/>
                  <a:pt x="6305392" y="3241826"/>
                  <a:pt x="6313136" y="3250344"/>
                </a:cubicBezTo>
                <a:cubicBezTo>
                  <a:pt x="6313136" y="3233305"/>
                  <a:pt x="6320882" y="3233305"/>
                  <a:pt x="6336371" y="3233305"/>
                </a:cubicBezTo>
                <a:close/>
                <a:moveTo>
                  <a:pt x="6109189" y="3233305"/>
                </a:moveTo>
                <a:cubicBezTo>
                  <a:pt x="6113386" y="3241536"/>
                  <a:pt x="6111287" y="3245651"/>
                  <a:pt x="6107092" y="3246678"/>
                </a:cubicBezTo>
                <a:lnTo>
                  <a:pt x="6094808" y="3242374"/>
                </a:lnTo>
                <a:close/>
                <a:moveTo>
                  <a:pt x="5658706" y="3233305"/>
                </a:moveTo>
                <a:cubicBezTo>
                  <a:pt x="5674195" y="3250088"/>
                  <a:pt x="5674195" y="3258476"/>
                  <a:pt x="5681940" y="3283648"/>
                </a:cubicBezTo>
                <a:cubicBezTo>
                  <a:pt x="5681940" y="3283648"/>
                  <a:pt x="5674195" y="3283648"/>
                  <a:pt x="5666451" y="3283648"/>
                </a:cubicBezTo>
                <a:cubicBezTo>
                  <a:pt x="5674195" y="3266868"/>
                  <a:pt x="5674195" y="3266868"/>
                  <a:pt x="5658706" y="3275259"/>
                </a:cubicBezTo>
                <a:cubicBezTo>
                  <a:pt x="5650961" y="3250088"/>
                  <a:pt x="5674195" y="3258476"/>
                  <a:pt x="5658706" y="3233305"/>
                </a:cubicBezTo>
                <a:close/>
                <a:moveTo>
                  <a:pt x="6247307" y="3225561"/>
                </a:moveTo>
                <a:cubicBezTo>
                  <a:pt x="6247307" y="3234273"/>
                  <a:pt x="6247307" y="3242987"/>
                  <a:pt x="6247307" y="3242987"/>
                </a:cubicBezTo>
                <a:cubicBezTo>
                  <a:pt x="6231818" y="3251700"/>
                  <a:pt x="6231818" y="3242987"/>
                  <a:pt x="6216328" y="3260414"/>
                </a:cubicBezTo>
                <a:cubicBezTo>
                  <a:pt x="6216328" y="3225561"/>
                  <a:pt x="6231818" y="3242987"/>
                  <a:pt x="6247307" y="3225561"/>
                </a:cubicBezTo>
                <a:close/>
                <a:moveTo>
                  <a:pt x="6192540" y="3217816"/>
                </a:moveTo>
                <a:cubicBezTo>
                  <a:pt x="6184242" y="3234412"/>
                  <a:pt x="6192540" y="3234412"/>
                  <a:pt x="6200839" y="3259308"/>
                </a:cubicBezTo>
                <a:cubicBezTo>
                  <a:pt x="6192540" y="3251010"/>
                  <a:pt x="6184242" y="3242712"/>
                  <a:pt x="6192540" y="3267604"/>
                </a:cubicBezTo>
                <a:cubicBezTo>
                  <a:pt x="6184242" y="3267604"/>
                  <a:pt x="6159347" y="3251010"/>
                  <a:pt x="6167645" y="3275903"/>
                </a:cubicBezTo>
                <a:cubicBezTo>
                  <a:pt x="6151050" y="3275903"/>
                  <a:pt x="6151050" y="3259308"/>
                  <a:pt x="6142752" y="3275903"/>
                </a:cubicBezTo>
                <a:cubicBezTo>
                  <a:pt x="6142752" y="3242712"/>
                  <a:pt x="6159347" y="3275903"/>
                  <a:pt x="6159347" y="3242712"/>
                </a:cubicBezTo>
                <a:cubicBezTo>
                  <a:pt x="6167645" y="3267604"/>
                  <a:pt x="6184242" y="3234412"/>
                  <a:pt x="6192540" y="3217816"/>
                </a:cubicBezTo>
                <a:close/>
                <a:moveTo>
                  <a:pt x="6367545" y="3213176"/>
                </a:moveTo>
                <a:lnTo>
                  <a:pt x="6367972" y="3213764"/>
                </a:lnTo>
                <a:cubicBezTo>
                  <a:pt x="6364862" y="3217757"/>
                  <a:pt x="6360710" y="3223748"/>
                  <a:pt x="6369009" y="3235728"/>
                </a:cubicBezTo>
                <a:cubicBezTo>
                  <a:pt x="6344116" y="3227739"/>
                  <a:pt x="6369009" y="3259686"/>
                  <a:pt x="6360710" y="3283648"/>
                </a:cubicBezTo>
                <a:cubicBezTo>
                  <a:pt x="6344116" y="3275661"/>
                  <a:pt x="6360710" y="3251700"/>
                  <a:pt x="6344116" y="3235728"/>
                </a:cubicBezTo>
                <a:cubicBezTo>
                  <a:pt x="6352412" y="3231735"/>
                  <a:pt x="6354487" y="3227739"/>
                  <a:pt x="6356563" y="3223746"/>
                </a:cubicBezTo>
                <a:close/>
                <a:moveTo>
                  <a:pt x="6365992" y="3211042"/>
                </a:moveTo>
                <a:lnTo>
                  <a:pt x="6369009" y="3211766"/>
                </a:lnTo>
                <a:lnTo>
                  <a:pt x="6367545" y="3213176"/>
                </a:lnTo>
                <a:close/>
                <a:moveTo>
                  <a:pt x="6408655" y="3202326"/>
                </a:moveTo>
                <a:cubicBezTo>
                  <a:pt x="6425437" y="3225561"/>
                  <a:pt x="6383483" y="3241051"/>
                  <a:pt x="6375095" y="3217816"/>
                </a:cubicBezTo>
                <a:cubicBezTo>
                  <a:pt x="6391875" y="3202326"/>
                  <a:pt x="6400266" y="3233305"/>
                  <a:pt x="6408655" y="3202326"/>
                </a:cubicBezTo>
                <a:close/>
                <a:moveTo>
                  <a:pt x="6313136" y="3202326"/>
                </a:moveTo>
                <a:cubicBezTo>
                  <a:pt x="6313136" y="3202326"/>
                  <a:pt x="6313136" y="3210071"/>
                  <a:pt x="6313136" y="3217816"/>
                </a:cubicBezTo>
                <a:cubicBezTo>
                  <a:pt x="6287965" y="3210071"/>
                  <a:pt x="6296354" y="3217816"/>
                  <a:pt x="6271183" y="3233305"/>
                </a:cubicBezTo>
                <a:cubicBezTo>
                  <a:pt x="6271183" y="3225561"/>
                  <a:pt x="6262794" y="3210071"/>
                  <a:pt x="6279575" y="3210071"/>
                </a:cubicBezTo>
                <a:cubicBezTo>
                  <a:pt x="6271183" y="3225561"/>
                  <a:pt x="6304746" y="3194582"/>
                  <a:pt x="6313136" y="3202326"/>
                </a:cubicBezTo>
                <a:close/>
                <a:moveTo>
                  <a:pt x="6142752" y="3194582"/>
                </a:moveTo>
                <a:cubicBezTo>
                  <a:pt x="6150496" y="3186837"/>
                  <a:pt x="6158242" y="3217816"/>
                  <a:pt x="6142752" y="3217816"/>
                </a:cubicBezTo>
                <a:cubicBezTo>
                  <a:pt x="6142752" y="3217816"/>
                  <a:pt x="6142752" y="3217816"/>
                  <a:pt x="6142752" y="3210071"/>
                </a:cubicBezTo>
                <a:cubicBezTo>
                  <a:pt x="6135008" y="3210071"/>
                  <a:pt x="6135008" y="3202326"/>
                  <a:pt x="6135008" y="3202326"/>
                </a:cubicBezTo>
                <a:cubicBezTo>
                  <a:pt x="6142752" y="3202326"/>
                  <a:pt x="6142752" y="3194582"/>
                  <a:pt x="6142752" y="3194582"/>
                </a:cubicBezTo>
                <a:close/>
                <a:moveTo>
                  <a:pt x="6513491" y="3194123"/>
                </a:moveTo>
                <a:lnTo>
                  <a:pt x="6514501" y="3194582"/>
                </a:lnTo>
                <a:cubicBezTo>
                  <a:pt x="6506756" y="3202326"/>
                  <a:pt x="6506756" y="3202326"/>
                  <a:pt x="6506756" y="3202326"/>
                </a:cubicBezTo>
                <a:close/>
                <a:moveTo>
                  <a:pt x="6479648" y="3186837"/>
                </a:moveTo>
                <a:cubicBezTo>
                  <a:pt x="6464159" y="3210071"/>
                  <a:pt x="6440924" y="3217816"/>
                  <a:pt x="6425434" y="3210071"/>
                </a:cubicBezTo>
                <a:cubicBezTo>
                  <a:pt x="6425434" y="3194582"/>
                  <a:pt x="6456413" y="3194582"/>
                  <a:pt x="6479648" y="3186837"/>
                </a:cubicBezTo>
                <a:close/>
                <a:moveTo>
                  <a:pt x="6328626" y="3186837"/>
                </a:moveTo>
                <a:cubicBezTo>
                  <a:pt x="6328626" y="3186837"/>
                  <a:pt x="6336371" y="3194582"/>
                  <a:pt x="6344116" y="3194582"/>
                </a:cubicBezTo>
                <a:cubicBezTo>
                  <a:pt x="6336371" y="3202326"/>
                  <a:pt x="6336371" y="3217816"/>
                  <a:pt x="6320882" y="3217816"/>
                </a:cubicBezTo>
                <a:cubicBezTo>
                  <a:pt x="6320882" y="3210071"/>
                  <a:pt x="6328626" y="3202326"/>
                  <a:pt x="6328626" y="3186837"/>
                </a:cubicBezTo>
                <a:close/>
                <a:moveTo>
                  <a:pt x="6553224" y="3163603"/>
                </a:moveTo>
                <a:cubicBezTo>
                  <a:pt x="6547416" y="3186837"/>
                  <a:pt x="6528538" y="3183932"/>
                  <a:pt x="6516195" y="3190830"/>
                </a:cubicBezTo>
                <a:lnTo>
                  <a:pt x="6513491" y="3194123"/>
                </a:lnTo>
                <a:lnTo>
                  <a:pt x="6503852" y="3189741"/>
                </a:lnTo>
                <a:cubicBezTo>
                  <a:pt x="6500948" y="3188773"/>
                  <a:pt x="6499011" y="3186837"/>
                  <a:pt x="6499011" y="3179092"/>
                </a:cubicBezTo>
                <a:cubicBezTo>
                  <a:pt x="6514501" y="3194582"/>
                  <a:pt x="6529990" y="3171347"/>
                  <a:pt x="6553224" y="3163603"/>
                </a:cubicBezTo>
                <a:close/>
                <a:moveTo>
                  <a:pt x="6675630" y="3155857"/>
                </a:moveTo>
                <a:cubicBezTo>
                  <a:pt x="6683753" y="3163861"/>
                  <a:pt x="6708120" y="3163861"/>
                  <a:pt x="6708120" y="3155857"/>
                </a:cubicBezTo>
                <a:cubicBezTo>
                  <a:pt x="6708120" y="3195875"/>
                  <a:pt x="6602525" y="3187872"/>
                  <a:pt x="6578159" y="3219882"/>
                </a:cubicBezTo>
                <a:cubicBezTo>
                  <a:pt x="6513179" y="3219882"/>
                  <a:pt x="6431953" y="3275903"/>
                  <a:pt x="6375095" y="3259899"/>
                </a:cubicBezTo>
                <a:cubicBezTo>
                  <a:pt x="6375095" y="3235889"/>
                  <a:pt x="6407584" y="3259899"/>
                  <a:pt x="6415707" y="3251895"/>
                </a:cubicBezTo>
                <a:lnTo>
                  <a:pt x="6418439" y="3249276"/>
                </a:lnTo>
                <a:lnTo>
                  <a:pt x="6423830" y="3251895"/>
                </a:lnTo>
                <a:cubicBezTo>
                  <a:pt x="6431953" y="3259899"/>
                  <a:pt x="6456321" y="3219882"/>
                  <a:pt x="6448198" y="3243892"/>
                </a:cubicBezTo>
                <a:cubicBezTo>
                  <a:pt x="6464441" y="3243892"/>
                  <a:pt x="6464441" y="3227885"/>
                  <a:pt x="6472564" y="3219882"/>
                </a:cubicBezTo>
                <a:cubicBezTo>
                  <a:pt x="6472564" y="3219882"/>
                  <a:pt x="6472564" y="3227885"/>
                  <a:pt x="6472564" y="3235889"/>
                </a:cubicBezTo>
                <a:cubicBezTo>
                  <a:pt x="6521302" y="3211879"/>
                  <a:pt x="6635016" y="3203876"/>
                  <a:pt x="6675630" y="3155857"/>
                </a:cubicBezTo>
                <a:close/>
                <a:moveTo>
                  <a:pt x="6360710" y="3155857"/>
                </a:moveTo>
                <a:cubicBezTo>
                  <a:pt x="6369009" y="3163844"/>
                  <a:pt x="6377307" y="3187806"/>
                  <a:pt x="6385605" y="3179819"/>
                </a:cubicBezTo>
                <a:cubicBezTo>
                  <a:pt x="6393905" y="3179819"/>
                  <a:pt x="6385605" y="3171832"/>
                  <a:pt x="6377307" y="3171832"/>
                </a:cubicBezTo>
                <a:cubicBezTo>
                  <a:pt x="6377307" y="3155857"/>
                  <a:pt x="6402203" y="3187806"/>
                  <a:pt x="6402203" y="3195791"/>
                </a:cubicBezTo>
                <a:cubicBezTo>
                  <a:pt x="6385605" y="3203780"/>
                  <a:pt x="6385605" y="3179819"/>
                  <a:pt x="6377307" y="3187806"/>
                </a:cubicBezTo>
                <a:cubicBezTo>
                  <a:pt x="6377307" y="3195791"/>
                  <a:pt x="6377307" y="3203780"/>
                  <a:pt x="6360710" y="3203780"/>
                </a:cubicBezTo>
                <a:lnTo>
                  <a:pt x="6365992" y="3211042"/>
                </a:lnTo>
                <a:lnTo>
                  <a:pt x="6356563" y="3208771"/>
                </a:lnTo>
                <a:cubicBezTo>
                  <a:pt x="6352414" y="3209772"/>
                  <a:pt x="6348265" y="3211766"/>
                  <a:pt x="6344116" y="3211766"/>
                </a:cubicBezTo>
                <a:cubicBezTo>
                  <a:pt x="6344116" y="3195791"/>
                  <a:pt x="6369009" y="3203780"/>
                  <a:pt x="6369009" y="3179819"/>
                </a:cubicBezTo>
                <a:cubicBezTo>
                  <a:pt x="6369009" y="3171832"/>
                  <a:pt x="6352414" y="3171832"/>
                  <a:pt x="6360710" y="3155857"/>
                </a:cubicBezTo>
                <a:close/>
                <a:moveTo>
                  <a:pt x="6224071" y="3152760"/>
                </a:moveTo>
                <a:cubicBezTo>
                  <a:pt x="6231816" y="3144240"/>
                  <a:pt x="6231816" y="3178319"/>
                  <a:pt x="6239560" y="3186837"/>
                </a:cubicBezTo>
                <a:cubicBezTo>
                  <a:pt x="6231816" y="3186837"/>
                  <a:pt x="6231816" y="3186837"/>
                  <a:pt x="6224071" y="3186837"/>
                </a:cubicBezTo>
                <a:cubicBezTo>
                  <a:pt x="6224071" y="3178319"/>
                  <a:pt x="6216326" y="3178319"/>
                  <a:pt x="6208581" y="3169798"/>
                </a:cubicBezTo>
                <a:cubicBezTo>
                  <a:pt x="6231816" y="3186837"/>
                  <a:pt x="6224071" y="3169798"/>
                  <a:pt x="6224071" y="3152760"/>
                </a:cubicBezTo>
                <a:close/>
                <a:moveTo>
                  <a:pt x="6626800" y="3144886"/>
                </a:moveTo>
                <a:cubicBezTo>
                  <a:pt x="6576459" y="3186837"/>
                  <a:pt x="6593239" y="3136494"/>
                  <a:pt x="6626800" y="3144886"/>
                </a:cubicBezTo>
                <a:close/>
                <a:moveTo>
                  <a:pt x="6409945" y="3144242"/>
                </a:moveTo>
                <a:cubicBezTo>
                  <a:pt x="6417690" y="3152763"/>
                  <a:pt x="6425434" y="3169801"/>
                  <a:pt x="6440924" y="3144242"/>
                </a:cubicBezTo>
                <a:cubicBezTo>
                  <a:pt x="6440924" y="3161281"/>
                  <a:pt x="6433179" y="3161281"/>
                  <a:pt x="6440924" y="3178322"/>
                </a:cubicBezTo>
                <a:cubicBezTo>
                  <a:pt x="6425434" y="3169801"/>
                  <a:pt x="6417690" y="3186839"/>
                  <a:pt x="6409945" y="3186839"/>
                </a:cubicBezTo>
                <a:cubicBezTo>
                  <a:pt x="6402200" y="3186839"/>
                  <a:pt x="6409945" y="3161281"/>
                  <a:pt x="6402200" y="3152763"/>
                </a:cubicBezTo>
                <a:cubicBezTo>
                  <a:pt x="6409945" y="3169801"/>
                  <a:pt x="6417690" y="3178322"/>
                  <a:pt x="6409945" y="3144242"/>
                </a:cubicBezTo>
                <a:close/>
                <a:moveTo>
                  <a:pt x="6239563" y="3144240"/>
                </a:moveTo>
                <a:cubicBezTo>
                  <a:pt x="6247307" y="3152469"/>
                  <a:pt x="6262797" y="3152469"/>
                  <a:pt x="6262797" y="3177155"/>
                </a:cubicBezTo>
                <a:cubicBezTo>
                  <a:pt x="6255053" y="3177155"/>
                  <a:pt x="6255053" y="3185386"/>
                  <a:pt x="6262797" y="3185386"/>
                </a:cubicBezTo>
                <a:cubicBezTo>
                  <a:pt x="6262797" y="3210071"/>
                  <a:pt x="6247307" y="3177155"/>
                  <a:pt x="6247307" y="3160697"/>
                </a:cubicBezTo>
                <a:cubicBezTo>
                  <a:pt x="6247307" y="3160697"/>
                  <a:pt x="6255053" y="3168928"/>
                  <a:pt x="6255053" y="3160697"/>
                </a:cubicBezTo>
                <a:cubicBezTo>
                  <a:pt x="6255053" y="3152469"/>
                  <a:pt x="6247307" y="3160697"/>
                  <a:pt x="6239563" y="3144240"/>
                </a:cubicBezTo>
                <a:close/>
                <a:moveTo>
                  <a:pt x="6790483" y="3132473"/>
                </a:moveTo>
                <a:lnTo>
                  <a:pt x="6753178" y="3151421"/>
                </a:lnTo>
                <a:cubicBezTo>
                  <a:pt x="6738050" y="3158763"/>
                  <a:pt x="6723931" y="3162956"/>
                  <a:pt x="6715864" y="3154568"/>
                </a:cubicBezTo>
                <a:cubicBezTo>
                  <a:pt x="6723931" y="3150372"/>
                  <a:pt x="6746119" y="3141981"/>
                  <a:pt x="6767294" y="3135690"/>
                </a:cubicBezTo>
                <a:close/>
                <a:moveTo>
                  <a:pt x="6796541" y="3129396"/>
                </a:moveTo>
                <a:cubicBezTo>
                  <a:pt x="6804608" y="3129396"/>
                  <a:pt x="6804608" y="3129396"/>
                  <a:pt x="6812675" y="3129396"/>
                </a:cubicBezTo>
                <a:lnTo>
                  <a:pt x="6790483" y="3132473"/>
                </a:lnTo>
                <a:close/>
                <a:moveTo>
                  <a:pt x="6328073" y="3128750"/>
                </a:moveTo>
                <a:cubicBezTo>
                  <a:pt x="6336371" y="3137048"/>
                  <a:pt x="6328073" y="3145347"/>
                  <a:pt x="6336371" y="3161944"/>
                </a:cubicBezTo>
                <a:cubicBezTo>
                  <a:pt x="6319774" y="3145347"/>
                  <a:pt x="6294879" y="3186837"/>
                  <a:pt x="6278284" y="3153645"/>
                </a:cubicBezTo>
                <a:cubicBezTo>
                  <a:pt x="6286583" y="3161944"/>
                  <a:pt x="6294879" y="3161944"/>
                  <a:pt x="6294879" y="3137048"/>
                </a:cubicBezTo>
                <a:cubicBezTo>
                  <a:pt x="6303177" y="3137048"/>
                  <a:pt x="6303177" y="3145347"/>
                  <a:pt x="6311475" y="3153645"/>
                </a:cubicBezTo>
                <a:cubicBezTo>
                  <a:pt x="6319774" y="3153645"/>
                  <a:pt x="6311475" y="3128750"/>
                  <a:pt x="6319774" y="3153645"/>
                </a:cubicBezTo>
                <a:cubicBezTo>
                  <a:pt x="6336371" y="3145347"/>
                  <a:pt x="6311475" y="3128750"/>
                  <a:pt x="6328073" y="3128750"/>
                </a:cubicBezTo>
                <a:close/>
                <a:moveTo>
                  <a:pt x="6030728" y="3128750"/>
                </a:moveTo>
                <a:cubicBezTo>
                  <a:pt x="6046770" y="3136753"/>
                  <a:pt x="6038750" y="3152760"/>
                  <a:pt x="6054791" y="3128750"/>
                </a:cubicBezTo>
                <a:cubicBezTo>
                  <a:pt x="6062814" y="3152760"/>
                  <a:pt x="6062814" y="3152760"/>
                  <a:pt x="6062814" y="3168766"/>
                </a:cubicBezTo>
                <a:cubicBezTo>
                  <a:pt x="6070834" y="3152760"/>
                  <a:pt x="6102921" y="3160763"/>
                  <a:pt x="6094900" y="3136753"/>
                </a:cubicBezTo>
                <a:cubicBezTo>
                  <a:pt x="6102921" y="3144757"/>
                  <a:pt x="6110941" y="3144757"/>
                  <a:pt x="6110941" y="3144757"/>
                </a:cubicBezTo>
                <a:cubicBezTo>
                  <a:pt x="6110941" y="3184770"/>
                  <a:pt x="6126985" y="3192774"/>
                  <a:pt x="6135008" y="3216785"/>
                </a:cubicBezTo>
                <a:cubicBezTo>
                  <a:pt x="6126985" y="3216785"/>
                  <a:pt x="6110941" y="3200777"/>
                  <a:pt x="6118964" y="3224788"/>
                </a:cubicBezTo>
                <a:cubicBezTo>
                  <a:pt x="6118964" y="3232791"/>
                  <a:pt x="6110941" y="3216785"/>
                  <a:pt x="6094900" y="3224788"/>
                </a:cubicBezTo>
                <a:cubicBezTo>
                  <a:pt x="6090890" y="3216785"/>
                  <a:pt x="6096906" y="3216785"/>
                  <a:pt x="6101919" y="3214784"/>
                </a:cubicBezTo>
                <a:lnTo>
                  <a:pt x="6102252" y="3207447"/>
                </a:lnTo>
                <a:lnTo>
                  <a:pt x="6102921" y="3208781"/>
                </a:lnTo>
                <a:lnTo>
                  <a:pt x="6103923" y="3193775"/>
                </a:lnTo>
                <a:lnTo>
                  <a:pt x="6110941" y="3200777"/>
                </a:lnTo>
                <a:cubicBezTo>
                  <a:pt x="6110941" y="3192774"/>
                  <a:pt x="6110941" y="3192774"/>
                  <a:pt x="6110941" y="3184770"/>
                </a:cubicBezTo>
                <a:cubicBezTo>
                  <a:pt x="6106931" y="3188774"/>
                  <a:pt x="6104925" y="3190774"/>
                  <a:pt x="6103923" y="3193775"/>
                </a:cubicBezTo>
                <a:lnTo>
                  <a:pt x="6102921" y="3192774"/>
                </a:lnTo>
                <a:lnTo>
                  <a:pt x="6102252" y="3207447"/>
                </a:lnTo>
                <a:lnTo>
                  <a:pt x="6086878" y="3176767"/>
                </a:lnTo>
                <a:cubicBezTo>
                  <a:pt x="6086878" y="3192774"/>
                  <a:pt x="6070834" y="3208781"/>
                  <a:pt x="6062814" y="3184770"/>
                </a:cubicBezTo>
                <a:cubicBezTo>
                  <a:pt x="6070834" y="3184770"/>
                  <a:pt x="6078857" y="3192774"/>
                  <a:pt x="6078857" y="3176767"/>
                </a:cubicBezTo>
                <a:cubicBezTo>
                  <a:pt x="6078857" y="3168766"/>
                  <a:pt x="6062814" y="3176767"/>
                  <a:pt x="6062814" y="3176767"/>
                </a:cubicBezTo>
                <a:lnTo>
                  <a:pt x="6062814" y="3184770"/>
                </a:lnTo>
                <a:lnTo>
                  <a:pt x="6062814" y="3192774"/>
                </a:lnTo>
                <a:cubicBezTo>
                  <a:pt x="6064819" y="3198777"/>
                  <a:pt x="6066825" y="3204780"/>
                  <a:pt x="6062814" y="3208781"/>
                </a:cubicBezTo>
                <a:cubicBezTo>
                  <a:pt x="6070834" y="3192774"/>
                  <a:pt x="6086878" y="3216785"/>
                  <a:pt x="6086878" y="3192774"/>
                </a:cubicBezTo>
                <a:cubicBezTo>
                  <a:pt x="6098911" y="3200777"/>
                  <a:pt x="6094900" y="3206780"/>
                  <a:pt x="6090888" y="3214784"/>
                </a:cubicBezTo>
                <a:lnTo>
                  <a:pt x="6094115" y="3242133"/>
                </a:lnTo>
                <a:lnTo>
                  <a:pt x="6094808" y="3242374"/>
                </a:lnTo>
                <a:lnTo>
                  <a:pt x="6094508" y="3242563"/>
                </a:lnTo>
                <a:lnTo>
                  <a:pt x="6094393" y="3243399"/>
                </a:lnTo>
                <a:lnTo>
                  <a:pt x="6094246" y="3243263"/>
                </a:lnTo>
                <a:lnTo>
                  <a:pt x="6094325" y="3243911"/>
                </a:lnTo>
                <a:lnTo>
                  <a:pt x="6094393" y="3243399"/>
                </a:lnTo>
                <a:lnTo>
                  <a:pt x="6117581" y="3265194"/>
                </a:lnTo>
                <a:cubicBezTo>
                  <a:pt x="6125970" y="3270337"/>
                  <a:pt x="6134360" y="3274451"/>
                  <a:pt x="6142752" y="3282679"/>
                </a:cubicBezTo>
                <a:cubicBezTo>
                  <a:pt x="6142752" y="3290909"/>
                  <a:pt x="6125970" y="3282679"/>
                  <a:pt x="6117581" y="3266222"/>
                </a:cubicBezTo>
                <a:cubicBezTo>
                  <a:pt x="6109189" y="3274451"/>
                  <a:pt x="6109189" y="3282679"/>
                  <a:pt x="6117581" y="3299137"/>
                </a:cubicBezTo>
                <a:cubicBezTo>
                  <a:pt x="6100799" y="3290909"/>
                  <a:pt x="6109189" y="3266222"/>
                  <a:pt x="6092410" y="3257994"/>
                </a:cubicBezTo>
                <a:lnTo>
                  <a:pt x="6093869" y="3247254"/>
                </a:lnTo>
                <a:lnTo>
                  <a:pt x="6078857" y="3224788"/>
                </a:lnTo>
                <a:cubicBezTo>
                  <a:pt x="6070834" y="3224788"/>
                  <a:pt x="6078857" y="3240792"/>
                  <a:pt x="6078857" y="3240792"/>
                </a:cubicBezTo>
                <a:cubicBezTo>
                  <a:pt x="6070834" y="3248795"/>
                  <a:pt x="6054791" y="3200777"/>
                  <a:pt x="6046770" y="3224788"/>
                </a:cubicBezTo>
                <a:cubicBezTo>
                  <a:pt x="6038750" y="3232791"/>
                  <a:pt x="6070834" y="3200777"/>
                  <a:pt x="6046770" y="3184770"/>
                </a:cubicBezTo>
                <a:cubicBezTo>
                  <a:pt x="6054791" y="3208781"/>
                  <a:pt x="6030728" y="3200777"/>
                  <a:pt x="6030728" y="3184770"/>
                </a:cubicBezTo>
                <a:cubicBezTo>
                  <a:pt x="6046770" y="3200777"/>
                  <a:pt x="6030728" y="3160763"/>
                  <a:pt x="6022707" y="3152760"/>
                </a:cubicBezTo>
                <a:cubicBezTo>
                  <a:pt x="6030728" y="3144757"/>
                  <a:pt x="6030728" y="3144757"/>
                  <a:pt x="6030728" y="3128750"/>
                </a:cubicBezTo>
                <a:close/>
                <a:moveTo>
                  <a:pt x="6342057" y="3128077"/>
                </a:moveTo>
                <a:cubicBezTo>
                  <a:pt x="6344599" y="3125847"/>
                  <a:pt x="6347987" y="3125847"/>
                  <a:pt x="6351861" y="3130043"/>
                </a:cubicBezTo>
                <a:cubicBezTo>
                  <a:pt x="6351861" y="3138432"/>
                  <a:pt x="6344116" y="3130043"/>
                  <a:pt x="6344116" y="3130043"/>
                </a:cubicBezTo>
                <a:cubicBezTo>
                  <a:pt x="6344116" y="3138432"/>
                  <a:pt x="6351861" y="3138432"/>
                  <a:pt x="6351861" y="3155214"/>
                </a:cubicBezTo>
                <a:cubicBezTo>
                  <a:pt x="6334434" y="3161505"/>
                  <a:pt x="6334434" y="3134760"/>
                  <a:pt x="6342057" y="3128077"/>
                </a:cubicBezTo>
                <a:close/>
                <a:moveTo>
                  <a:pt x="6182105" y="3120798"/>
                </a:moveTo>
                <a:lnTo>
                  <a:pt x="6187264" y="3133036"/>
                </a:lnTo>
                <a:lnTo>
                  <a:pt x="6181839" y="3125813"/>
                </a:lnTo>
                <a:close/>
                <a:moveTo>
                  <a:pt x="6141403" y="3119203"/>
                </a:moveTo>
                <a:lnTo>
                  <a:pt x="6142587" y="3120898"/>
                </a:lnTo>
                <a:lnTo>
                  <a:pt x="6141784" y="3120798"/>
                </a:lnTo>
                <a:close/>
                <a:moveTo>
                  <a:pt x="6082875" y="3107898"/>
                </a:moveTo>
                <a:lnTo>
                  <a:pt x="6085634" y="3121211"/>
                </a:lnTo>
                <a:cubicBezTo>
                  <a:pt x="6085634" y="3117134"/>
                  <a:pt x="6083616" y="3113058"/>
                  <a:pt x="6082608" y="3108982"/>
                </a:cubicBezTo>
                <a:close/>
                <a:moveTo>
                  <a:pt x="6240891" y="3105421"/>
                </a:moveTo>
                <a:cubicBezTo>
                  <a:pt x="6247789" y="3109701"/>
                  <a:pt x="6249242" y="3126816"/>
                  <a:pt x="6255050" y="3139264"/>
                </a:cubicBezTo>
                <a:cubicBezTo>
                  <a:pt x="6262794" y="3130965"/>
                  <a:pt x="6262794" y="3155857"/>
                  <a:pt x="6255050" y="3147559"/>
                </a:cubicBezTo>
                <a:cubicBezTo>
                  <a:pt x="6239560" y="3130965"/>
                  <a:pt x="6239560" y="3122667"/>
                  <a:pt x="6231816" y="3106069"/>
                </a:cubicBezTo>
                <a:cubicBezTo>
                  <a:pt x="6235688" y="3103995"/>
                  <a:pt x="6238592" y="3103995"/>
                  <a:pt x="6240891" y="3105421"/>
                </a:cubicBezTo>
                <a:close/>
                <a:moveTo>
                  <a:pt x="6374704" y="3096910"/>
                </a:moveTo>
                <a:lnTo>
                  <a:pt x="6375644" y="3128850"/>
                </a:lnTo>
                <a:cubicBezTo>
                  <a:pt x="6359515" y="3120798"/>
                  <a:pt x="6375644" y="3136902"/>
                  <a:pt x="6359515" y="3144955"/>
                </a:cubicBezTo>
                <a:cubicBezTo>
                  <a:pt x="6359515" y="3136902"/>
                  <a:pt x="6359515" y="3128850"/>
                  <a:pt x="6351451" y="3120798"/>
                </a:cubicBezTo>
                <a:cubicBezTo>
                  <a:pt x="6367580" y="3112746"/>
                  <a:pt x="6375644" y="3128850"/>
                  <a:pt x="6367580" y="3104693"/>
                </a:cubicBezTo>
                <a:cubicBezTo>
                  <a:pt x="6367580" y="3104693"/>
                  <a:pt x="6367580" y="3112746"/>
                  <a:pt x="6367580" y="3112746"/>
                </a:cubicBezTo>
                <a:cubicBezTo>
                  <a:pt x="6367580" y="3112746"/>
                  <a:pt x="6367580" y="3104693"/>
                  <a:pt x="6359515" y="3104693"/>
                </a:cubicBezTo>
                <a:cubicBezTo>
                  <a:pt x="6351451" y="3104693"/>
                  <a:pt x="6351451" y="3112746"/>
                  <a:pt x="6351451" y="3120798"/>
                </a:cubicBezTo>
                <a:cubicBezTo>
                  <a:pt x="6343389" y="3108721"/>
                  <a:pt x="6347421" y="3104693"/>
                  <a:pt x="6354475" y="3102681"/>
                </a:cubicBezTo>
                <a:close/>
                <a:moveTo>
                  <a:pt x="6214360" y="3096642"/>
                </a:moveTo>
                <a:cubicBezTo>
                  <a:pt x="6230488" y="3104693"/>
                  <a:pt x="6238553" y="3128850"/>
                  <a:pt x="6238553" y="3136902"/>
                </a:cubicBezTo>
                <a:cubicBezTo>
                  <a:pt x="6214360" y="3128850"/>
                  <a:pt x="6214360" y="3144955"/>
                  <a:pt x="6198231" y="3153006"/>
                </a:cubicBezTo>
                <a:cubicBezTo>
                  <a:pt x="6194201" y="3153006"/>
                  <a:pt x="6192185" y="3146967"/>
                  <a:pt x="6190170" y="3139922"/>
                </a:cubicBezTo>
                <a:lnTo>
                  <a:pt x="6187264" y="3133036"/>
                </a:lnTo>
                <a:lnTo>
                  <a:pt x="6190170" y="3136902"/>
                </a:lnTo>
                <a:cubicBezTo>
                  <a:pt x="6196216" y="3124823"/>
                  <a:pt x="6211337" y="3130863"/>
                  <a:pt x="6215116" y="3117652"/>
                </a:cubicBezTo>
                <a:lnTo>
                  <a:pt x="6214781" y="3108350"/>
                </a:lnTo>
                <a:lnTo>
                  <a:pt x="6214865" y="3108217"/>
                </a:lnTo>
                <a:lnTo>
                  <a:pt x="6214769" y="3107998"/>
                </a:lnTo>
                <a:close/>
                <a:moveTo>
                  <a:pt x="6374649" y="3095068"/>
                </a:moveTo>
                <a:lnTo>
                  <a:pt x="6375644" y="3096642"/>
                </a:lnTo>
                <a:lnTo>
                  <a:pt x="6374704" y="3096910"/>
                </a:lnTo>
                <a:close/>
                <a:moveTo>
                  <a:pt x="6131577" y="3094755"/>
                </a:moveTo>
                <a:cubicBezTo>
                  <a:pt x="6133467" y="3095384"/>
                  <a:pt x="6135231" y="3097146"/>
                  <a:pt x="6136742" y="3099662"/>
                </a:cubicBezTo>
                <a:lnTo>
                  <a:pt x="6141403" y="3119203"/>
                </a:lnTo>
                <a:lnTo>
                  <a:pt x="6125655" y="3096642"/>
                </a:lnTo>
                <a:cubicBezTo>
                  <a:pt x="6127671" y="3094629"/>
                  <a:pt x="6129687" y="3094126"/>
                  <a:pt x="6131577" y="3094755"/>
                </a:cubicBezTo>
                <a:close/>
                <a:moveTo>
                  <a:pt x="6079045" y="3089407"/>
                </a:moveTo>
                <a:lnTo>
                  <a:pt x="6090676" y="3095734"/>
                </a:lnTo>
                <a:cubicBezTo>
                  <a:pt x="6093701" y="3096753"/>
                  <a:pt x="6093701" y="3096753"/>
                  <a:pt x="6085634" y="3096753"/>
                </a:cubicBezTo>
                <a:lnTo>
                  <a:pt x="6082875" y="3107898"/>
                </a:lnTo>
                <a:close/>
                <a:moveTo>
                  <a:pt x="6078653" y="3087504"/>
                </a:moveTo>
                <a:lnTo>
                  <a:pt x="6079045" y="3089407"/>
                </a:lnTo>
                <a:lnTo>
                  <a:pt x="6077565" y="3088601"/>
                </a:lnTo>
                <a:close/>
                <a:moveTo>
                  <a:pt x="6428062" y="3082999"/>
                </a:moveTo>
                <a:lnTo>
                  <a:pt x="6436082" y="3085187"/>
                </a:lnTo>
                <a:lnTo>
                  <a:pt x="6438711" y="3083611"/>
                </a:lnTo>
                <a:lnTo>
                  <a:pt x="6441197" y="3083859"/>
                </a:lnTo>
                <a:lnTo>
                  <a:pt x="6444795" y="3104547"/>
                </a:lnTo>
                <a:cubicBezTo>
                  <a:pt x="6444795" y="3109390"/>
                  <a:pt x="6444795" y="3113260"/>
                  <a:pt x="6448669" y="3121005"/>
                </a:cubicBezTo>
                <a:cubicBezTo>
                  <a:pt x="6440924" y="3113260"/>
                  <a:pt x="6437050" y="3101644"/>
                  <a:pt x="6433179" y="3090995"/>
                </a:cubicBezTo>
                <a:close/>
                <a:moveTo>
                  <a:pt x="6425434" y="3082281"/>
                </a:moveTo>
                <a:lnTo>
                  <a:pt x="6427752" y="3082514"/>
                </a:lnTo>
                <a:lnTo>
                  <a:pt x="6428062" y="3082999"/>
                </a:lnTo>
                <a:close/>
                <a:moveTo>
                  <a:pt x="6022709" y="3082281"/>
                </a:moveTo>
                <a:cubicBezTo>
                  <a:pt x="6022709" y="3082281"/>
                  <a:pt x="6022709" y="3090027"/>
                  <a:pt x="6030454" y="3097771"/>
                </a:cubicBezTo>
                <a:cubicBezTo>
                  <a:pt x="6030454" y="3090027"/>
                  <a:pt x="6030454" y="3090027"/>
                  <a:pt x="6030454" y="3082281"/>
                </a:cubicBezTo>
                <a:cubicBezTo>
                  <a:pt x="6030454" y="3082281"/>
                  <a:pt x="6038199" y="3090027"/>
                  <a:pt x="6038199" y="3105516"/>
                </a:cubicBezTo>
                <a:cubicBezTo>
                  <a:pt x="6038199" y="3105516"/>
                  <a:pt x="6038199" y="3105516"/>
                  <a:pt x="6038199" y="3113260"/>
                </a:cubicBezTo>
                <a:cubicBezTo>
                  <a:pt x="6038199" y="3121005"/>
                  <a:pt x="6030454" y="3113260"/>
                  <a:pt x="6030454" y="3105516"/>
                </a:cubicBezTo>
                <a:cubicBezTo>
                  <a:pt x="6030454" y="3105516"/>
                  <a:pt x="6022709" y="3105516"/>
                  <a:pt x="6022709" y="3113260"/>
                </a:cubicBezTo>
                <a:cubicBezTo>
                  <a:pt x="6014965" y="3097771"/>
                  <a:pt x="6030454" y="3097771"/>
                  <a:pt x="6022709" y="3082281"/>
                </a:cubicBezTo>
                <a:close/>
                <a:moveTo>
                  <a:pt x="6286241" y="3081930"/>
                </a:moveTo>
                <a:lnTo>
                  <a:pt x="6311131" y="3112746"/>
                </a:lnTo>
                <a:cubicBezTo>
                  <a:pt x="6311131" y="3136902"/>
                  <a:pt x="6295003" y="3096642"/>
                  <a:pt x="6278874" y="3096642"/>
                </a:cubicBezTo>
                <a:close/>
                <a:moveTo>
                  <a:pt x="6285636" y="3079496"/>
                </a:moveTo>
                <a:lnTo>
                  <a:pt x="6286939" y="3080537"/>
                </a:lnTo>
                <a:lnTo>
                  <a:pt x="6286241" y="3081930"/>
                </a:lnTo>
                <a:lnTo>
                  <a:pt x="6285931" y="3081544"/>
                </a:lnTo>
                <a:close/>
                <a:moveTo>
                  <a:pt x="6522245" y="3074537"/>
                </a:moveTo>
                <a:cubicBezTo>
                  <a:pt x="6529990" y="3082281"/>
                  <a:pt x="6553224" y="3090027"/>
                  <a:pt x="6537735" y="3074537"/>
                </a:cubicBezTo>
                <a:cubicBezTo>
                  <a:pt x="6545480" y="3074537"/>
                  <a:pt x="6545480" y="3082281"/>
                  <a:pt x="6553224" y="3090027"/>
                </a:cubicBezTo>
                <a:cubicBezTo>
                  <a:pt x="6522245" y="3090027"/>
                  <a:pt x="6514501" y="3074537"/>
                  <a:pt x="6514501" y="3113260"/>
                </a:cubicBezTo>
                <a:cubicBezTo>
                  <a:pt x="6522245" y="3121005"/>
                  <a:pt x="6499011" y="3105516"/>
                  <a:pt x="6491266" y="3082281"/>
                </a:cubicBezTo>
                <a:cubicBezTo>
                  <a:pt x="6499011" y="3082281"/>
                  <a:pt x="6499011" y="3090027"/>
                  <a:pt x="6499011" y="3090027"/>
                </a:cubicBezTo>
                <a:cubicBezTo>
                  <a:pt x="6506756" y="3074537"/>
                  <a:pt x="6506756" y="3082281"/>
                  <a:pt x="6522245" y="3074537"/>
                </a:cubicBezTo>
                <a:close/>
                <a:moveTo>
                  <a:pt x="6061141" y="3064433"/>
                </a:moveTo>
                <a:cubicBezTo>
                  <a:pt x="6077269" y="3096642"/>
                  <a:pt x="6061141" y="3161058"/>
                  <a:pt x="6061141" y="3064433"/>
                </a:cubicBezTo>
                <a:close/>
                <a:moveTo>
                  <a:pt x="6998549" y="3059047"/>
                </a:moveTo>
                <a:cubicBezTo>
                  <a:pt x="6981770" y="3082281"/>
                  <a:pt x="6973378" y="3074537"/>
                  <a:pt x="6948207" y="3082281"/>
                </a:cubicBezTo>
                <a:cubicBezTo>
                  <a:pt x="6956598" y="3066792"/>
                  <a:pt x="6990160" y="3066792"/>
                  <a:pt x="6998549" y="3059047"/>
                </a:cubicBezTo>
                <a:close/>
                <a:moveTo>
                  <a:pt x="6433179" y="3059047"/>
                </a:moveTo>
                <a:cubicBezTo>
                  <a:pt x="6433179" y="3082281"/>
                  <a:pt x="6456413" y="3074537"/>
                  <a:pt x="6464159" y="3097771"/>
                </a:cubicBezTo>
                <a:cubicBezTo>
                  <a:pt x="6460285" y="3097771"/>
                  <a:pt x="6452540" y="3090027"/>
                  <a:pt x="6444795" y="3084219"/>
                </a:cubicBezTo>
                <a:lnTo>
                  <a:pt x="6441197" y="3083859"/>
                </a:lnTo>
                <a:lnTo>
                  <a:pt x="6440924" y="3082281"/>
                </a:lnTo>
                <a:lnTo>
                  <a:pt x="6438711" y="3083611"/>
                </a:lnTo>
                <a:lnTo>
                  <a:pt x="6427752" y="3082514"/>
                </a:lnTo>
                <a:lnTo>
                  <a:pt x="6417690" y="3066792"/>
                </a:lnTo>
                <a:cubicBezTo>
                  <a:pt x="6417690" y="3059047"/>
                  <a:pt x="6433179" y="3059047"/>
                  <a:pt x="6433179" y="3059047"/>
                </a:cubicBezTo>
                <a:close/>
                <a:moveTo>
                  <a:pt x="6109837" y="3055990"/>
                </a:moveTo>
                <a:cubicBezTo>
                  <a:pt x="6109837" y="3096753"/>
                  <a:pt x="6125970" y="3088601"/>
                  <a:pt x="6117903" y="3104905"/>
                </a:cubicBezTo>
                <a:cubicBezTo>
                  <a:pt x="6125970" y="3121211"/>
                  <a:pt x="6142106" y="3121211"/>
                  <a:pt x="6125970" y="3129363"/>
                </a:cubicBezTo>
                <a:cubicBezTo>
                  <a:pt x="6134039" y="3137516"/>
                  <a:pt x="6142106" y="3161974"/>
                  <a:pt x="6158242" y="3145669"/>
                </a:cubicBezTo>
                <a:cubicBezTo>
                  <a:pt x="6158242" y="3161974"/>
                  <a:pt x="6142106" y="3170126"/>
                  <a:pt x="6142106" y="3161974"/>
                </a:cubicBezTo>
                <a:cubicBezTo>
                  <a:pt x="6142106" y="3178278"/>
                  <a:pt x="6150173" y="3161974"/>
                  <a:pt x="6150173" y="3178278"/>
                </a:cubicBezTo>
                <a:cubicBezTo>
                  <a:pt x="6142106" y="3186430"/>
                  <a:pt x="6142106" y="3170126"/>
                  <a:pt x="6142106" y="3194582"/>
                </a:cubicBezTo>
                <a:cubicBezTo>
                  <a:pt x="6134039" y="3186430"/>
                  <a:pt x="6125970" y="3178278"/>
                  <a:pt x="6117903" y="3153822"/>
                </a:cubicBezTo>
                <a:cubicBezTo>
                  <a:pt x="6125970" y="3153822"/>
                  <a:pt x="6125970" y="3153822"/>
                  <a:pt x="6134039" y="3153822"/>
                </a:cubicBezTo>
                <a:cubicBezTo>
                  <a:pt x="6125970" y="3137516"/>
                  <a:pt x="6117903" y="3137516"/>
                  <a:pt x="6101767" y="3129363"/>
                </a:cubicBezTo>
                <a:cubicBezTo>
                  <a:pt x="6101767" y="3121211"/>
                  <a:pt x="6101767" y="3121211"/>
                  <a:pt x="6117903" y="3113058"/>
                </a:cubicBezTo>
                <a:cubicBezTo>
                  <a:pt x="6093701" y="3113058"/>
                  <a:pt x="6093701" y="3088601"/>
                  <a:pt x="6093701" y="3072297"/>
                </a:cubicBezTo>
                <a:cubicBezTo>
                  <a:pt x="6101767" y="3072297"/>
                  <a:pt x="6101767" y="3064145"/>
                  <a:pt x="6109837" y="3055990"/>
                </a:cubicBezTo>
                <a:close/>
                <a:moveTo>
                  <a:pt x="6305392" y="3051302"/>
                </a:moveTo>
                <a:cubicBezTo>
                  <a:pt x="6305392" y="3066792"/>
                  <a:pt x="6313136" y="3082281"/>
                  <a:pt x="6313136" y="3097771"/>
                </a:cubicBezTo>
                <a:cubicBezTo>
                  <a:pt x="6305392" y="3113260"/>
                  <a:pt x="6305392" y="3074537"/>
                  <a:pt x="6297647" y="3082281"/>
                </a:cubicBezTo>
                <a:cubicBezTo>
                  <a:pt x="6313136" y="3082281"/>
                  <a:pt x="6297647" y="3066792"/>
                  <a:pt x="6305392" y="3051302"/>
                </a:cubicBezTo>
                <a:close/>
                <a:moveTo>
                  <a:pt x="6496609" y="3040280"/>
                </a:moveTo>
                <a:cubicBezTo>
                  <a:pt x="6512737" y="3040280"/>
                  <a:pt x="6488544" y="3088589"/>
                  <a:pt x="6480480" y="3064433"/>
                </a:cubicBezTo>
                <a:cubicBezTo>
                  <a:pt x="6472416" y="3072486"/>
                  <a:pt x="6488544" y="3080537"/>
                  <a:pt x="6488544" y="3096642"/>
                </a:cubicBezTo>
                <a:cubicBezTo>
                  <a:pt x="6488544" y="3096642"/>
                  <a:pt x="6480480" y="3088589"/>
                  <a:pt x="6480480" y="3088589"/>
                </a:cubicBezTo>
                <a:cubicBezTo>
                  <a:pt x="6480480" y="3096642"/>
                  <a:pt x="6488544" y="3096642"/>
                  <a:pt x="6488544" y="3112746"/>
                </a:cubicBezTo>
                <a:cubicBezTo>
                  <a:pt x="6488544" y="3120798"/>
                  <a:pt x="6488544" y="3112746"/>
                  <a:pt x="6480480" y="3104693"/>
                </a:cubicBezTo>
                <a:cubicBezTo>
                  <a:pt x="6480480" y="3104693"/>
                  <a:pt x="6480480" y="3112746"/>
                  <a:pt x="6480480" y="3112746"/>
                </a:cubicBezTo>
                <a:cubicBezTo>
                  <a:pt x="6464351" y="3104693"/>
                  <a:pt x="6480480" y="3072486"/>
                  <a:pt x="6456287" y="3072486"/>
                </a:cubicBezTo>
                <a:cubicBezTo>
                  <a:pt x="6464351" y="3072486"/>
                  <a:pt x="6472416" y="3072486"/>
                  <a:pt x="6480480" y="3048331"/>
                </a:cubicBezTo>
                <a:cubicBezTo>
                  <a:pt x="6488544" y="3064433"/>
                  <a:pt x="6504673" y="3048331"/>
                  <a:pt x="6496609" y="3040280"/>
                </a:cubicBezTo>
                <a:close/>
                <a:moveTo>
                  <a:pt x="6787116" y="3039686"/>
                </a:moveTo>
                <a:cubicBezTo>
                  <a:pt x="6795637" y="3039686"/>
                  <a:pt x="6804157" y="3048400"/>
                  <a:pt x="6804157" y="3039686"/>
                </a:cubicBezTo>
                <a:cubicBezTo>
                  <a:pt x="6804157" y="3039686"/>
                  <a:pt x="6812675" y="3057113"/>
                  <a:pt x="6812675" y="3065826"/>
                </a:cubicBezTo>
                <a:cubicBezTo>
                  <a:pt x="6804157" y="3057113"/>
                  <a:pt x="6804157" y="3057113"/>
                  <a:pt x="6795637" y="3048400"/>
                </a:cubicBezTo>
                <a:cubicBezTo>
                  <a:pt x="6795637" y="3057113"/>
                  <a:pt x="6804157" y="3074539"/>
                  <a:pt x="6787116" y="3074539"/>
                </a:cubicBezTo>
                <a:cubicBezTo>
                  <a:pt x="6770077" y="3039686"/>
                  <a:pt x="6795637" y="3065826"/>
                  <a:pt x="6787116" y="3039686"/>
                </a:cubicBezTo>
                <a:close/>
                <a:moveTo>
                  <a:pt x="6537735" y="3039686"/>
                </a:moveTo>
                <a:cubicBezTo>
                  <a:pt x="6562131" y="3072880"/>
                  <a:pt x="6594658" y="3064582"/>
                  <a:pt x="6610923" y="3047985"/>
                </a:cubicBezTo>
                <a:cubicBezTo>
                  <a:pt x="6610923" y="3064582"/>
                  <a:pt x="6610923" y="3056284"/>
                  <a:pt x="6619056" y="3081179"/>
                </a:cubicBezTo>
                <a:cubicBezTo>
                  <a:pt x="6602791" y="3064582"/>
                  <a:pt x="6578395" y="3064582"/>
                  <a:pt x="6562131" y="3072880"/>
                </a:cubicBezTo>
                <a:cubicBezTo>
                  <a:pt x="6553998" y="3081179"/>
                  <a:pt x="6570262" y="3081179"/>
                  <a:pt x="6562131" y="3097774"/>
                </a:cubicBezTo>
                <a:cubicBezTo>
                  <a:pt x="6553998" y="3089475"/>
                  <a:pt x="6537735" y="3039686"/>
                  <a:pt x="6537735" y="3039686"/>
                </a:cubicBezTo>
                <a:close/>
                <a:moveTo>
                  <a:pt x="6085634" y="3039686"/>
                </a:moveTo>
                <a:cubicBezTo>
                  <a:pt x="6085634" y="3047838"/>
                  <a:pt x="6093701" y="3055990"/>
                  <a:pt x="6093701" y="3072297"/>
                </a:cubicBezTo>
                <a:lnTo>
                  <a:pt x="6078653" y="3087504"/>
                </a:lnTo>
                <a:lnTo>
                  <a:pt x="6076557" y="3077393"/>
                </a:lnTo>
                <a:cubicBezTo>
                  <a:pt x="6079582" y="3064145"/>
                  <a:pt x="6085634" y="3051918"/>
                  <a:pt x="6085634" y="3039686"/>
                </a:cubicBezTo>
                <a:close/>
                <a:moveTo>
                  <a:pt x="6907881" y="3032227"/>
                </a:moveTo>
                <a:cubicBezTo>
                  <a:pt x="6915945" y="3040280"/>
                  <a:pt x="6915945" y="3048331"/>
                  <a:pt x="6915945" y="3048331"/>
                </a:cubicBezTo>
                <a:lnTo>
                  <a:pt x="6904376" y="3033476"/>
                </a:lnTo>
                <a:close/>
                <a:moveTo>
                  <a:pt x="6708122" y="3025651"/>
                </a:moveTo>
                <a:cubicBezTo>
                  <a:pt x="6708122" y="3046224"/>
                  <a:pt x="6699409" y="3046224"/>
                  <a:pt x="6692874" y="3039023"/>
                </a:cubicBezTo>
                <a:lnTo>
                  <a:pt x="6691949" y="3026361"/>
                </a:lnTo>
                <a:lnTo>
                  <a:pt x="6696143" y="3028737"/>
                </a:lnTo>
                <a:cubicBezTo>
                  <a:pt x="6699409" y="3027707"/>
                  <a:pt x="6703766" y="3025651"/>
                  <a:pt x="6708122" y="3025651"/>
                </a:cubicBezTo>
                <a:close/>
                <a:moveTo>
                  <a:pt x="6827677" y="3024531"/>
                </a:moveTo>
                <a:lnTo>
                  <a:pt x="6838329" y="3033232"/>
                </a:lnTo>
                <a:cubicBezTo>
                  <a:pt x="6841351" y="3036253"/>
                  <a:pt x="6843369" y="3040280"/>
                  <a:pt x="6843369" y="3048331"/>
                </a:cubicBezTo>
                <a:cubicBezTo>
                  <a:pt x="6855465" y="3048331"/>
                  <a:pt x="6881168" y="3021155"/>
                  <a:pt x="6900070" y="3027949"/>
                </a:cubicBezTo>
                <a:lnTo>
                  <a:pt x="6904376" y="3033476"/>
                </a:lnTo>
                <a:lnTo>
                  <a:pt x="6865544" y="3047324"/>
                </a:lnTo>
                <a:cubicBezTo>
                  <a:pt x="6851433" y="3050344"/>
                  <a:pt x="6839336" y="3052356"/>
                  <a:pt x="6835305" y="3056383"/>
                </a:cubicBezTo>
                <a:close/>
                <a:moveTo>
                  <a:pt x="6691764" y="3023802"/>
                </a:moveTo>
                <a:lnTo>
                  <a:pt x="6691949" y="3026361"/>
                </a:lnTo>
                <a:lnTo>
                  <a:pt x="6690696" y="3025651"/>
                </a:lnTo>
                <a:close/>
                <a:moveTo>
                  <a:pt x="6827355" y="3023185"/>
                </a:moveTo>
                <a:lnTo>
                  <a:pt x="6827677" y="3024531"/>
                </a:lnTo>
                <a:lnTo>
                  <a:pt x="6827240" y="3024175"/>
                </a:lnTo>
                <a:close/>
                <a:moveTo>
                  <a:pt x="6454113" y="3022343"/>
                </a:moveTo>
                <a:cubicBezTo>
                  <a:pt x="6455445" y="3020770"/>
                  <a:pt x="6458351" y="3021294"/>
                  <a:pt x="6464159" y="3025490"/>
                </a:cubicBezTo>
                <a:cubicBezTo>
                  <a:pt x="6456413" y="3033878"/>
                  <a:pt x="6456413" y="3042270"/>
                  <a:pt x="6456413" y="3059049"/>
                </a:cubicBezTo>
                <a:cubicBezTo>
                  <a:pt x="6448669" y="3059049"/>
                  <a:pt x="6440924" y="3050660"/>
                  <a:pt x="6425434" y="3042270"/>
                </a:cubicBezTo>
                <a:cubicBezTo>
                  <a:pt x="6440924" y="3050660"/>
                  <a:pt x="6448669" y="3008707"/>
                  <a:pt x="6448669" y="3050660"/>
                </a:cubicBezTo>
                <a:cubicBezTo>
                  <a:pt x="6460285" y="3050660"/>
                  <a:pt x="6450120" y="3027063"/>
                  <a:pt x="6454113" y="3022343"/>
                </a:cubicBezTo>
                <a:close/>
                <a:moveTo>
                  <a:pt x="6958103" y="3016452"/>
                </a:moveTo>
                <a:lnTo>
                  <a:pt x="6959548" y="3019187"/>
                </a:lnTo>
                <a:lnTo>
                  <a:pt x="6956213" y="3018065"/>
                </a:lnTo>
                <a:close/>
                <a:moveTo>
                  <a:pt x="6787060" y="3015472"/>
                </a:moveTo>
                <a:lnTo>
                  <a:pt x="6787374" y="3015669"/>
                </a:lnTo>
                <a:lnTo>
                  <a:pt x="6786919" y="3016123"/>
                </a:lnTo>
                <a:close/>
                <a:moveTo>
                  <a:pt x="6942777" y="3013550"/>
                </a:moveTo>
                <a:lnTo>
                  <a:pt x="6956213" y="3018065"/>
                </a:lnTo>
                <a:lnTo>
                  <a:pt x="6947885" y="3025166"/>
                </a:lnTo>
                <a:cubicBezTo>
                  <a:pt x="6945841" y="3026134"/>
                  <a:pt x="6945841" y="3028070"/>
                  <a:pt x="6949929" y="3039686"/>
                </a:cubicBezTo>
                <a:cubicBezTo>
                  <a:pt x="6941755" y="3031942"/>
                  <a:pt x="6925404" y="3039686"/>
                  <a:pt x="6917228" y="3031942"/>
                </a:cubicBezTo>
                <a:cubicBezTo>
                  <a:pt x="6925404" y="3024197"/>
                  <a:pt x="6933578" y="3016452"/>
                  <a:pt x="6942777" y="3013550"/>
                </a:cubicBezTo>
                <a:close/>
                <a:moveTo>
                  <a:pt x="6695597" y="3008293"/>
                </a:moveTo>
                <a:cubicBezTo>
                  <a:pt x="6696686" y="3009449"/>
                  <a:pt x="6697231" y="3011764"/>
                  <a:pt x="6697231" y="3014335"/>
                </a:cubicBezTo>
                <a:lnTo>
                  <a:pt x="6691764" y="3023802"/>
                </a:lnTo>
                <a:lnTo>
                  <a:pt x="6690696" y="3009193"/>
                </a:lnTo>
                <a:cubicBezTo>
                  <a:pt x="6692874" y="3007136"/>
                  <a:pt x="6694508" y="3007136"/>
                  <a:pt x="6695597" y="3008293"/>
                </a:cubicBezTo>
                <a:close/>
                <a:moveTo>
                  <a:pt x="6794983" y="3008071"/>
                </a:moveTo>
                <a:cubicBezTo>
                  <a:pt x="6797000" y="3016123"/>
                  <a:pt x="6796495" y="3019646"/>
                  <a:pt x="6794480" y="3020148"/>
                </a:cubicBezTo>
                <a:lnTo>
                  <a:pt x="6787374" y="3015669"/>
                </a:lnTo>
                <a:close/>
                <a:moveTo>
                  <a:pt x="6343241" y="3007367"/>
                </a:moveTo>
                <a:lnTo>
                  <a:pt x="6343389" y="3008071"/>
                </a:lnTo>
                <a:lnTo>
                  <a:pt x="6351451" y="3008071"/>
                </a:lnTo>
                <a:cubicBezTo>
                  <a:pt x="6343389" y="3040280"/>
                  <a:pt x="6359515" y="3048331"/>
                  <a:pt x="6367580" y="3080537"/>
                </a:cubicBezTo>
                <a:cubicBezTo>
                  <a:pt x="6367580" y="3080537"/>
                  <a:pt x="6367580" y="3072486"/>
                  <a:pt x="6367580" y="3072486"/>
                </a:cubicBezTo>
                <a:cubicBezTo>
                  <a:pt x="6375644" y="3076513"/>
                  <a:pt x="6375644" y="3084565"/>
                  <a:pt x="6374637" y="3094629"/>
                </a:cubicBezTo>
                <a:lnTo>
                  <a:pt x="6374649" y="3095068"/>
                </a:lnTo>
                <a:lnTo>
                  <a:pt x="6363547" y="3077517"/>
                </a:lnTo>
                <a:cubicBezTo>
                  <a:pt x="6359515" y="3070472"/>
                  <a:pt x="6355483" y="3064433"/>
                  <a:pt x="6351451" y="3064433"/>
                </a:cubicBezTo>
                <a:cubicBezTo>
                  <a:pt x="6343389" y="3072486"/>
                  <a:pt x="6351451" y="3080537"/>
                  <a:pt x="6359515" y="3088589"/>
                </a:cubicBezTo>
                <a:cubicBezTo>
                  <a:pt x="6351451" y="3080537"/>
                  <a:pt x="6327260" y="3096642"/>
                  <a:pt x="6343389" y="3104693"/>
                </a:cubicBezTo>
                <a:cubicBezTo>
                  <a:pt x="6343389" y="3120798"/>
                  <a:pt x="6327260" y="3096642"/>
                  <a:pt x="6327260" y="3088589"/>
                </a:cubicBezTo>
                <a:cubicBezTo>
                  <a:pt x="6319196" y="3096642"/>
                  <a:pt x="6327260" y="3112746"/>
                  <a:pt x="6335324" y="3112746"/>
                </a:cubicBezTo>
                <a:cubicBezTo>
                  <a:pt x="6319196" y="3136902"/>
                  <a:pt x="6311131" y="3080537"/>
                  <a:pt x="6311131" y="3064433"/>
                </a:cubicBezTo>
                <a:cubicBezTo>
                  <a:pt x="6327260" y="3088589"/>
                  <a:pt x="6327260" y="3072486"/>
                  <a:pt x="6335324" y="3088589"/>
                </a:cubicBezTo>
                <a:cubicBezTo>
                  <a:pt x="6343389" y="3080537"/>
                  <a:pt x="6343389" y="3064433"/>
                  <a:pt x="6343389" y="3048331"/>
                </a:cubicBezTo>
                <a:cubicBezTo>
                  <a:pt x="6335324" y="3072486"/>
                  <a:pt x="6335324" y="3048331"/>
                  <a:pt x="6335324" y="3032227"/>
                </a:cubicBezTo>
                <a:cubicBezTo>
                  <a:pt x="6339357" y="3028201"/>
                  <a:pt x="6339357" y="3020148"/>
                  <a:pt x="6340364" y="3014110"/>
                </a:cubicBezTo>
                <a:close/>
                <a:moveTo>
                  <a:pt x="6990805" y="3000963"/>
                </a:moveTo>
                <a:cubicBezTo>
                  <a:pt x="6990805" y="3008707"/>
                  <a:pt x="6974454" y="3024197"/>
                  <a:pt x="6990805" y="3024197"/>
                </a:cubicBezTo>
                <a:cubicBezTo>
                  <a:pt x="6990805" y="3031942"/>
                  <a:pt x="6974454" y="3031942"/>
                  <a:pt x="6966280" y="3031942"/>
                </a:cubicBezTo>
                <a:lnTo>
                  <a:pt x="6959548" y="3019187"/>
                </a:lnTo>
                <a:lnTo>
                  <a:pt x="6974454" y="3024197"/>
                </a:lnTo>
                <a:cubicBezTo>
                  <a:pt x="6982631" y="3024197"/>
                  <a:pt x="6974454" y="3000963"/>
                  <a:pt x="6990805" y="3000963"/>
                </a:cubicBezTo>
                <a:close/>
                <a:moveTo>
                  <a:pt x="7006777" y="2997696"/>
                </a:moveTo>
                <a:cubicBezTo>
                  <a:pt x="7008712" y="2997333"/>
                  <a:pt x="7012101" y="2997576"/>
                  <a:pt x="7015973" y="2998060"/>
                </a:cubicBezTo>
                <a:cubicBezTo>
                  <a:pt x="7023718" y="2999028"/>
                  <a:pt x="7033400" y="3000963"/>
                  <a:pt x="7037271" y="3000963"/>
                </a:cubicBezTo>
                <a:cubicBezTo>
                  <a:pt x="7037271" y="3016452"/>
                  <a:pt x="7021781" y="3008707"/>
                  <a:pt x="7014036" y="3016452"/>
                </a:cubicBezTo>
                <a:cubicBezTo>
                  <a:pt x="7014036" y="3008707"/>
                  <a:pt x="7014036" y="3000963"/>
                  <a:pt x="7006292" y="3000963"/>
                </a:cubicBezTo>
                <a:cubicBezTo>
                  <a:pt x="7004356" y="2999027"/>
                  <a:pt x="7004841" y="2998059"/>
                  <a:pt x="7006777" y="2997696"/>
                </a:cubicBezTo>
                <a:close/>
                <a:moveTo>
                  <a:pt x="6504673" y="2983915"/>
                </a:moveTo>
                <a:cubicBezTo>
                  <a:pt x="6504673" y="2983915"/>
                  <a:pt x="6504673" y="2987942"/>
                  <a:pt x="6505680" y="2990961"/>
                </a:cubicBezTo>
                <a:lnTo>
                  <a:pt x="6512735" y="2991967"/>
                </a:lnTo>
                <a:close/>
                <a:moveTo>
                  <a:pt x="6932717" y="2977729"/>
                </a:moveTo>
                <a:cubicBezTo>
                  <a:pt x="6948207" y="2985473"/>
                  <a:pt x="6940463" y="2977729"/>
                  <a:pt x="6955952" y="2993218"/>
                </a:cubicBezTo>
                <a:cubicBezTo>
                  <a:pt x="6955952" y="3008707"/>
                  <a:pt x="6932717" y="2993218"/>
                  <a:pt x="6932717" y="2977729"/>
                </a:cubicBezTo>
                <a:close/>
                <a:moveTo>
                  <a:pt x="6335324" y="2975862"/>
                </a:moveTo>
                <a:cubicBezTo>
                  <a:pt x="6351451" y="2991967"/>
                  <a:pt x="6367580" y="2975862"/>
                  <a:pt x="6383708" y="2983915"/>
                </a:cubicBezTo>
                <a:cubicBezTo>
                  <a:pt x="6375644" y="3000019"/>
                  <a:pt x="6391773" y="3016123"/>
                  <a:pt x="6399837" y="3016123"/>
                </a:cubicBezTo>
                <a:cubicBezTo>
                  <a:pt x="6399837" y="3040280"/>
                  <a:pt x="6399837" y="3056383"/>
                  <a:pt x="6415966" y="3064433"/>
                </a:cubicBezTo>
                <a:cubicBezTo>
                  <a:pt x="6415966" y="3080537"/>
                  <a:pt x="6391773" y="3064433"/>
                  <a:pt x="6399837" y="3056383"/>
                </a:cubicBezTo>
                <a:cubicBezTo>
                  <a:pt x="6391773" y="3056383"/>
                  <a:pt x="6391773" y="3056383"/>
                  <a:pt x="6391773" y="3064433"/>
                </a:cubicBezTo>
                <a:cubicBezTo>
                  <a:pt x="6407901" y="3080537"/>
                  <a:pt x="6407901" y="3088589"/>
                  <a:pt x="6424030" y="3080537"/>
                </a:cubicBezTo>
                <a:cubicBezTo>
                  <a:pt x="6415966" y="3104693"/>
                  <a:pt x="6432094" y="3096642"/>
                  <a:pt x="6432094" y="3120798"/>
                </a:cubicBezTo>
                <a:cubicBezTo>
                  <a:pt x="6424030" y="3104693"/>
                  <a:pt x="6424030" y="3128850"/>
                  <a:pt x="6407901" y="3104693"/>
                </a:cubicBezTo>
                <a:cubicBezTo>
                  <a:pt x="6407901" y="3120798"/>
                  <a:pt x="6399837" y="3128850"/>
                  <a:pt x="6399837" y="3144955"/>
                </a:cubicBezTo>
                <a:cubicBezTo>
                  <a:pt x="6391773" y="3136902"/>
                  <a:pt x="6399837" y="3088589"/>
                  <a:pt x="6407901" y="3088589"/>
                </a:cubicBezTo>
                <a:cubicBezTo>
                  <a:pt x="6391773" y="3080537"/>
                  <a:pt x="6399837" y="3128850"/>
                  <a:pt x="6383708" y="3136902"/>
                </a:cubicBezTo>
                <a:cubicBezTo>
                  <a:pt x="6375644" y="3136902"/>
                  <a:pt x="6383708" y="3096642"/>
                  <a:pt x="6391773" y="3112746"/>
                </a:cubicBezTo>
                <a:cubicBezTo>
                  <a:pt x="6383708" y="3080537"/>
                  <a:pt x="6375644" y="3056383"/>
                  <a:pt x="6367580" y="3040280"/>
                </a:cubicBezTo>
                <a:cubicBezTo>
                  <a:pt x="6383708" y="3040280"/>
                  <a:pt x="6383708" y="3040280"/>
                  <a:pt x="6391773" y="3048331"/>
                </a:cubicBezTo>
                <a:cubicBezTo>
                  <a:pt x="6391773" y="3040280"/>
                  <a:pt x="6399837" y="3032227"/>
                  <a:pt x="6399837" y="3024175"/>
                </a:cubicBezTo>
                <a:cubicBezTo>
                  <a:pt x="6391773" y="3024175"/>
                  <a:pt x="6383708" y="3024175"/>
                  <a:pt x="6383708" y="3032227"/>
                </a:cubicBezTo>
                <a:cubicBezTo>
                  <a:pt x="6367580" y="3024175"/>
                  <a:pt x="6383708" y="3008071"/>
                  <a:pt x="6375644" y="2991967"/>
                </a:cubicBezTo>
                <a:cubicBezTo>
                  <a:pt x="6375644" y="3008071"/>
                  <a:pt x="6359515" y="2991967"/>
                  <a:pt x="6367580" y="3008071"/>
                </a:cubicBezTo>
                <a:lnTo>
                  <a:pt x="6351451" y="3008071"/>
                </a:lnTo>
                <a:cubicBezTo>
                  <a:pt x="6347419" y="3006058"/>
                  <a:pt x="6344900" y="3006058"/>
                  <a:pt x="6343262" y="3007316"/>
                </a:cubicBezTo>
                <a:lnTo>
                  <a:pt x="6343241" y="3007367"/>
                </a:lnTo>
                <a:lnTo>
                  <a:pt x="6339357" y="2988947"/>
                </a:lnTo>
                <a:cubicBezTo>
                  <a:pt x="6339357" y="2983915"/>
                  <a:pt x="6339357" y="2979888"/>
                  <a:pt x="6335324" y="2975862"/>
                </a:cubicBezTo>
                <a:close/>
                <a:moveTo>
                  <a:pt x="7465559" y="2927387"/>
                </a:moveTo>
                <a:cubicBezTo>
                  <a:pt x="7482598" y="2942876"/>
                  <a:pt x="7448521" y="2942876"/>
                  <a:pt x="7440000" y="2942876"/>
                </a:cubicBezTo>
                <a:cubicBezTo>
                  <a:pt x="7440000" y="2919641"/>
                  <a:pt x="7474080" y="2942876"/>
                  <a:pt x="7465559" y="2927387"/>
                </a:cubicBezTo>
                <a:close/>
                <a:moveTo>
                  <a:pt x="7063088" y="2926457"/>
                </a:moveTo>
                <a:lnTo>
                  <a:pt x="7067545" y="2930655"/>
                </a:lnTo>
                <a:cubicBezTo>
                  <a:pt x="7068333" y="2931743"/>
                  <a:pt x="7067284" y="2931260"/>
                  <a:pt x="7063088" y="2927387"/>
                </a:cubicBezTo>
                <a:close/>
                <a:moveTo>
                  <a:pt x="7058106" y="2909961"/>
                </a:moveTo>
                <a:cubicBezTo>
                  <a:pt x="7060990" y="2909476"/>
                  <a:pt x="7063088" y="2909961"/>
                  <a:pt x="7063088" y="2911897"/>
                </a:cubicBezTo>
                <a:lnTo>
                  <a:pt x="7063088" y="2926457"/>
                </a:lnTo>
                <a:lnTo>
                  <a:pt x="7060990" y="2924483"/>
                </a:lnTo>
                <a:cubicBezTo>
                  <a:pt x="7054697" y="2919641"/>
                  <a:pt x="7046309" y="2915771"/>
                  <a:pt x="7046309" y="2927387"/>
                </a:cubicBezTo>
                <a:cubicBezTo>
                  <a:pt x="7033722" y="2921578"/>
                  <a:pt x="7049454" y="2911413"/>
                  <a:pt x="7058106" y="2909961"/>
                </a:cubicBezTo>
                <a:close/>
                <a:moveTo>
                  <a:pt x="7248003" y="2904370"/>
                </a:moveTo>
                <a:lnTo>
                  <a:pt x="7247006" y="2905669"/>
                </a:lnTo>
                <a:lnTo>
                  <a:pt x="7246394" y="2904604"/>
                </a:lnTo>
                <a:close/>
                <a:moveTo>
                  <a:pt x="7630985" y="2891568"/>
                </a:moveTo>
                <a:cubicBezTo>
                  <a:pt x="7634051" y="2892536"/>
                  <a:pt x="7638138" y="2896407"/>
                  <a:pt x="7642225" y="2896407"/>
                </a:cubicBezTo>
                <a:cubicBezTo>
                  <a:pt x="7699450" y="2880918"/>
                  <a:pt x="7634051" y="2911897"/>
                  <a:pt x="7625874" y="2904152"/>
                </a:cubicBezTo>
                <a:cubicBezTo>
                  <a:pt x="7625874" y="2892536"/>
                  <a:pt x="7627919" y="2890600"/>
                  <a:pt x="7630985" y="2891568"/>
                </a:cubicBezTo>
                <a:close/>
                <a:moveTo>
                  <a:pt x="7719901" y="2874626"/>
                </a:moveTo>
                <a:cubicBezTo>
                  <a:pt x="7724620" y="2875109"/>
                  <a:pt x="7728492" y="2877045"/>
                  <a:pt x="7730428" y="2880918"/>
                </a:cubicBezTo>
                <a:cubicBezTo>
                  <a:pt x="7714938" y="2880918"/>
                  <a:pt x="7707194" y="2888662"/>
                  <a:pt x="7683959" y="2896407"/>
                </a:cubicBezTo>
                <a:cubicBezTo>
                  <a:pt x="7683959" y="2888662"/>
                  <a:pt x="7693641" y="2880918"/>
                  <a:pt x="7704290" y="2877046"/>
                </a:cubicBezTo>
                <a:cubicBezTo>
                  <a:pt x="7709614" y="2875110"/>
                  <a:pt x="7715181" y="2874141"/>
                  <a:pt x="7719901" y="2874626"/>
                </a:cubicBezTo>
                <a:close/>
                <a:moveTo>
                  <a:pt x="7231017" y="2873344"/>
                </a:moveTo>
                <a:cubicBezTo>
                  <a:pt x="7235014" y="2877384"/>
                  <a:pt x="7235014" y="2881425"/>
                  <a:pt x="7236012" y="2886475"/>
                </a:cubicBezTo>
                <a:lnTo>
                  <a:pt x="7246394" y="2904604"/>
                </a:lnTo>
                <a:lnTo>
                  <a:pt x="7239010" y="2905669"/>
                </a:lnTo>
                <a:cubicBezTo>
                  <a:pt x="7191044" y="2913750"/>
                  <a:pt x="7151071" y="2962240"/>
                  <a:pt x="7103103" y="2929913"/>
                </a:cubicBezTo>
                <a:cubicBezTo>
                  <a:pt x="7111098" y="2937995"/>
                  <a:pt x="7135082" y="2929913"/>
                  <a:pt x="7119092" y="2929913"/>
                </a:cubicBezTo>
                <a:cubicBezTo>
                  <a:pt x="7119092" y="2929913"/>
                  <a:pt x="7143075" y="2921832"/>
                  <a:pt x="7143075" y="2921832"/>
                </a:cubicBezTo>
                <a:cubicBezTo>
                  <a:pt x="7167060" y="2915771"/>
                  <a:pt x="7204533" y="2923347"/>
                  <a:pt x="7221772" y="2903650"/>
                </a:cubicBezTo>
                <a:lnTo>
                  <a:pt x="7228399" y="2881920"/>
                </a:lnTo>
                <a:lnTo>
                  <a:pt x="7231017" y="2881425"/>
                </a:lnTo>
                <a:close/>
                <a:moveTo>
                  <a:pt x="6948207" y="2873173"/>
                </a:moveTo>
                <a:cubicBezTo>
                  <a:pt x="6963696" y="2873173"/>
                  <a:pt x="6955952" y="2888662"/>
                  <a:pt x="6963696" y="2904152"/>
                </a:cubicBezTo>
                <a:cubicBezTo>
                  <a:pt x="6948207" y="2904152"/>
                  <a:pt x="6948207" y="2888662"/>
                  <a:pt x="6948207" y="2873173"/>
                </a:cubicBezTo>
                <a:close/>
                <a:moveTo>
                  <a:pt x="7149571" y="2871368"/>
                </a:moveTo>
                <a:lnTo>
                  <a:pt x="7155196" y="2877626"/>
                </a:lnTo>
                <a:lnTo>
                  <a:pt x="7152035" y="2878120"/>
                </a:lnTo>
                <a:cubicBezTo>
                  <a:pt x="7150608" y="2877370"/>
                  <a:pt x="7149571" y="2875370"/>
                  <a:pt x="7149571" y="2871368"/>
                </a:cubicBezTo>
                <a:close/>
                <a:moveTo>
                  <a:pt x="7756276" y="2870270"/>
                </a:moveTo>
                <a:cubicBezTo>
                  <a:pt x="7763731" y="2869302"/>
                  <a:pt x="7772251" y="2869302"/>
                  <a:pt x="7780770" y="2873173"/>
                </a:cubicBezTo>
                <a:cubicBezTo>
                  <a:pt x="7772251" y="2880918"/>
                  <a:pt x="7763731" y="2873173"/>
                  <a:pt x="7746694" y="2888662"/>
                </a:cubicBezTo>
                <a:cubicBezTo>
                  <a:pt x="7746694" y="2880918"/>
                  <a:pt x="7738173" y="2873173"/>
                  <a:pt x="7738173" y="2873173"/>
                </a:cubicBezTo>
                <a:cubicBezTo>
                  <a:pt x="7742433" y="2873173"/>
                  <a:pt x="7748822" y="2871238"/>
                  <a:pt x="7756276" y="2870270"/>
                </a:cubicBezTo>
                <a:close/>
                <a:moveTo>
                  <a:pt x="7334945" y="2857181"/>
                </a:moveTo>
                <a:cubicBezTo>
                  <a:pt x="7342941" y="2857181"/>
                  <a:pt x="7342941" y="2873344"/>
                  <a:pt x="7342941" y="2857181"/>
                </a:cubicBezTo>
                <a:cubicBezTo>
                  <a:pt x="7350935" y="2857181"/>
                  <a:pt x="7350935" y="2881425"/>
                  <a:pt x="7350935" y="2889506"/>
                </a:cubicBezTo>
                <a:lnTo>
                  <a:pt x="7294972" y="2897588"/>
                </a:lnTo>
                <a:lnTo>
                  <a:pt x="7301967" y="2881425"/>
                </a:lnTo>
                <a:cubicBezTo>
                  <a:pt x="7302968" y="2877384"/>
                  <a:pt x="7302968" y="2877384"/>
                  <a:pt x="7302968" y="2889506"/>
                </a:cubicBezTo>
                <a:cubicBezTo>
                  <a:pt x="7310962" y="2889506"/>
                  <a:pt x="7310962" y="2881425"/>
                  <a:pt x="7302968" y="2873344"/>
                </a:cubicBezTo>
                <a:cubicBezTo>
                  <a:pt x="7310962" y="2881425"/>
                  <a:pt x="7326951" y="2865262"/>
                  <a:pt x="7326951" y="2881425"/>
                </a:cubicBezTo>
                <a:cubicBezTo>
                  <a:pt x="7342941" y="2881425"/>
                  <a:pt x="7334945" y="2865262"/>
                  <a:pt x="7334945" y="2857181"/>
                </a:cubicBezTo>
                <a:close/>
                <a:moveTo>
                  <a:pt x="7397405" y="2856769"/>
                </a:moveTo>
                <a:cubicBezTo>
                  <a:pt x="7401277" y="2857547"/>
                  <a:pt x="7405150" y="2861696"/>
                  <a:pt x="7409021" y="2872070"/>
                </a:cubicBezTo>
                <a:cubicBezTo>
                  <a:pt x="7393532" y="2863772"/>
                  <a:pt x="7385786" y="2880367"/>
                  <a:pt x="7362553" y="2888665"/>
                </a:cubicBezTo>
                <a:cubicBezTo>
                  <a:pt x="7362553" y="2872070"/>
                  <a:pt x="7362553" y="2872070"/>
                  <a:pt x="7362553" y="2863772"/>
                </a:cubicBezTo>
                <a:cubicBezTo>
                  <a:pt x="7374171" y="2882442"/>
                  <a:pt x="7385786" y="2854437"/>
                  <a:pt x="7397405" y="2856769"/>
                </a:cubicBezTo>
                <a:close/>
                <a:moveTo>
                  <a:pt x="7103103" y="2849939"/>
                </a:moveTo>
                <a:cubicBezTo>
                  <a:pt x="7110847" y="2865428"/>
                  <a:pt x="7118592" y="2896407"/>
                  <a:pt x="7126336" y="2904152"/>
                </a:cubicBezTo>
                <a:cubicBezTo>
                  <a:pt x="7126336" y="2919641"/>
                  <a:pt x="7118592" y="2904152"/>
                  <a:pt x="7118592" y="2911897"/>
                </a:cubicBezTo>
                <a:cubicBezTo>
                  <a:pt x="7110847" y="2919641"/>
                  <a:pt x="7118592" y="2896407"/>
                  <a:pt x="7110847" y="2888662"/>
                </a:cubicBezTo>
                <a:cubicBezTo>
                  <a:pt x="7103103" y="2888662"/>
                  <a:pt x="7110847" y="2896407"/>
                  <a:pt x="7110847" y="2896407"/>
                </a:cubicBezTo>
                <a:cubicBezTo>
                  <a:pt x="7103103" y="2911897"/>
                  <a:pt x="7103103" y="2865428"/>
                  <a:pt x="7103103" y="2849939"/>
                </a:cubicBezTo>
                <a:close/>
                <a:moveTo>
                  <a:pt x="6964021" y="2830578"/>
                </a:moveTo>
                <a:cubicBezTo>
                  <a:pt x="6980154" y="2838691"/>
                  <a:pt x="6988224" y="2854920"/>
                  <a:pt x="7004357" y="2871146"/>
                </a:cubicBezTo>
                <a:cubicBezTo>
                  <a:pt x="6996290" y="2879259"/>
                  <a:pt x="6996290" y="2879259"/>
                  <a:pt x="6996290" y="2887374"/>
                </a:cubicBezTo>
                <a:cubicBezTo>
                  <a:pt x="7012426" y="2895488"/>
                  <a:pt x="7020493" y="2879259"/>
                  <a:pt x="7036629" y="2879259"/>
                </a:cubicBezTo>
                <a:cubicBezTo>
                  <a:pt x="7028560" y="2895488"/>
                  <a:pt x="7036629" y="2903601"/>
                  <a:pt x="7036629" y="2919827"/>
                </a:cubicBezTo>
                <a:cubicBezTo>
                  <a:pt x="7028560" y="2919827"/>
                  <a:pt x="7028560" y="2919827"/>
                  <a:pt x="7028560" y="2927943"/>
                </a:cubicBezTo>
                <a:cubicBezTo>
                  <a:pt x="7028560" y="2927943"/>
                  <a:pt x="7020493" y="2919827"/>
                  <a:pt x="7020493" y="2919827"/>
                </a:cubicBezTo>
                <a:cubicBezTo>
                  <a:pt x="6996290" y="2927943"/>
                  <a:pt x="7012426" y="2944169"/>
                  <a:pt x="7012426" y="2960394"/>
                </a:cubicBezTo>
                <a:cubicBezTo>
                  <a:pt x="7028560" y="2968508"/>
                  <a:pt x="7036629" y="2960394"/>
                  <a:pt x="7036629" y="2936055"/>
                </a:cubicBezTo>
                <a:cubicBezTo>
                  <a:pt x="7052763" y="2936055"/>
                  <a:pt x="7036629" y="2952282"/>
                  <a:pt x="7044696" y="2960394"/>
                </a:cubicBezTo>
                <a:cubicBezTo>
                  <a:pt x="7004357" y="2984736"/>
                  <a:pt x="6996290" y="2968508"/>
                  <a:pt x="6972088" y="2992850"/>
                </a:cubicBezTo>
                <a:cubicBezTo>
                  <a:pt x="6964021" y="3000963"/>
                  <a:pt x="6964021" y="2976624"/>
                  <a:pt x="6955952" y="2984736"/>
                </a:cubicBezTo>
                <a:cubicBezTo>
                  <a:pt x="6955952" y="2968508"/>
                  <a:pt x="6972088" y="2992850"/>
                  <a:pt x="6972088" y="2968508"/>
                </a:cubicBezTo>
                <a:cubicBezTo>
                  <a:pt x="6980154" y="2960394"/>
                  <a:pt x="6980154" y="2968508"/>
                  <a:pt x="6988224" y="2976624"/>
                </a:cubicBezTo>
                <a:cubicBezTo>
                  <a:pt x="6996290" y="2960394"/>
                  <a:pt x="6996290" y="2960394"/>
                  <a:pt x="7004357" y="2968508"/>
                </a:cubicBezTo>
                <a:cubicBezTo>
                  <a:pt x="7012426" y="2944169"/>
                  <a:pt x="7004357" y="2927943"/>
                  <a:pt x="6988224" y="2911714"/>
                </a:cubicBezTo>
                <a:cubicBezTo>
                  <a:pt x="6980154" y="2911714"/>
                  <a:pt x="6980154" y="2919827"/>
                  <a:pt x="6980154" y="2927943"/>
                </a:cubicBezTo>
                <a:cubicBezTo>
                  <a:pt x="6988224" y="2944169"/>
                  <a:pt x="6996290" y="2936055"/>
                  <a:pt x="6996290" y="2952282"/>
                </a:cubicBezTo>
                <a:cubicBezTo>
                  <a:pt x="6996290" y="2952282"/>
                  <a:pt x="6988224" y="2936055"/>
                  <a:pt x="6988224" y="2952282"/>
                </a:cubicBezTo>
                <a:cubicBezTo>
                  <a:pt x="6988224" y="2952282"/>
                  <a:pt x="6980154" y="2944169"/>
                  <a:pt x="6980154" y="2936055"/>
                </a:cubicBezTo>
                <a:cubicBezTo>
                  <a:pt x="6972088" y="2936055"/>
                  <a:pt x="6988224" y="2960394"/>
                  <a:pt x="6972088" y="2960394"/>
                </a:cubicBezTo>
                <a:lnTo>
                  <a:pt x="6962843" y="2932506"/>
                </a:lnTo>
                <a:lnTo>
                  <a:pt x="6960794" y="2944813"/>
                </a:lnTo>
                <a:cubicBezTo>
                  <a:pt x="6959826" y="2949169"/>
                  <a:pt x="6959826" y="2953526"/>
                  <a:pt x="6963696" y="2962240"/>
                </a:cubicBezTo>
                <a:cubicBezTo>
                  <a:pt x="6955952" y="2953526"/>
                  <a:pt x="6955952" y="2944813"/>
                  <a:pt x="6948207" y="2936099"/>
                </a:cubicBezTo>
                <a:lnTo>
                  <a:pt x="6961548" y="2928596"/>
                </a:lnTo>
                <a:lnTo>
                  <a:pt x="6955952" y="2911714"/>
                </a:lnTo>
                <a:cubicBezTo>
                  <a:pt x="6980154" y="2936055"/>
                  <a:pt x="6964021" y="2903601"/>
                  <a:pt x="6980154" y="2911714"/>
                </a:cubicBezTo>
                <a:cubicBezTo>
                  <a:pt x="6972088" y="2895488"/>
                  <a:pt x="6964021" y="2879259"/>
                  <a:pt x="6955952" y="2854920"/>
                </a:cubicBezTo>
                <a:cubicBezTo>
                  <a:pt x="6980154" y="2854920"/>
                  <a:pt x="6972088" y="2854920"/>
                  <a:pt x="6964021" y="2830578"/>
                </a:cubicBezTo>
                <a:close/>
                <a:moveTo>
                  <a:pt x="7138679" y="2828590"/>
                </a:moveTo>
                <a:cubicBezTo>
                  <a:pt x="7142311" y="2833606"/>
                  <a:pt x="7143763" y="2858291"/>
                  <a:pt x="7149571" y="2864462"/>
                </a:cubicBezTo>
                <a:cubicBezTo>
                  <a:pt x="7141826" y="2864462"/>
                  <a:pt x="7141826" y="2864462"/>
                  <a:pt x="7141826" y="2856234"/>
                </a:cubicBezTo>
                <a:cubicBezTo>
                  <a:pt x="7134082" y="2880920"/>
                  <a:pt x="7110847" y="2823319"/>
                  <a:pt x="7118592" y="2856234"/>
                </a:cubicBezTo>
                <a:cubicBezTo>
                  <a:pt x="7110847" y="2856234"/>
                  <a:pt x="7110847" y="2856234"/>
                  <a:pt x="7110847" y="2856234"/>
                </a:cubicBezTo>
                <a:cubicBezTo>
                  <a:pt x="7110847" y="2839777"/>
                  <a:pt x="7103103" y="2839777"/>
                  <a:pt x="7103103" y="2839777"/>
                </a:cubicBezTo>
                <a:cubicBezTo>
                  <a:pt x="7103103" y="2823319"/>
                  <a:pt x="7126336" y="2831547"/>
                  <a:pt x="7134082" y="2848005"/>
                </a:cubicBezTo>
                <a:cubicBezTo>
                  <a:pt x="7141826" y="2848005"/>
                  <a:pt x="7141826" y="2839777"/>
                  <a:pt x="7134082" y="2831547"/>
                </a:cubicBezTo>
                <a:cubicBezTo>
                  <a:pt x="7136018" y="2827433"/>
                  <a:pt x="7137470" y="2826919"/>
                  <a:pt x="7138679" y="2828590"/>
                </a:cubicBezTo>
                <a:close/>
                <a:moveTo>
                  <a:pt x="7141826" y="2815089"/>
                </a:moveTo>
                <a:cubicBezTo>
                  <a:pt x="7150539" y="2815089"/>
                  <a:pt x="7150539" y="2815089"/>
                  <a:pt x="7159253" y="2815089"/>
                </a:cubicBezTo>
                <a:cubicBezTo>
                  <a:pt x="7165787" y="2821382"/>
                  <a:pt x="7162520" y="2832394"/>
                  <a:pt x="7167829" y="2833967"/>
                </a:cubicBezTo>
                <a:lnTo>
                  <a:pt x="7176253" y="2831972"/>
                </a:lnTo>
                <a:lnTo>
                  <a:pt x="7176304" y="2832682"/>
                </a:lnTo>
                <a:lnTo>
                  <a:pt x="7172322" y="2841309"/>
                </a:lnTo>
                <a:cubicBezTo>
                  <a:pt x="7170144" y="2844455"/>
                  <a:pt x="7167965" y="2848651"/>
                  <a:pt x="7167965" y="2857042"/>
                </a:cubicBezTo>
                <a:cubicBezTo>
                  <a:pt x="7159253" y="2831871"/>
                  <a:pt x="7159253" y="2840260"/>
                  <a:pt x="7159253" y="2865430"/>
                </a:cubicBezTo>
                <a:cubicBezTo>
                  <a:pt x="7150539" y="2857042"/>
                  <a:pt x="7141826" y="2823480"/>
                  <a:pt x="7141826" y="2815089"/>
                </a:cubicBezTo>
                <a:close/>
                <a:moveTo>
                  <a:pt x="6754661" y="2807898"/>
                </a:moveTo>
                <a:lnTo>
                  <a:pt x="6754661" y="2822875"/>
                </a:lnTo>
                <a:cubicBezTo>
                  <a:pt x="6752647" y="2826902"/>
                  <a:pt x="6750629" y="2830927"/>
                  <a:pt x="6754661" y="2838979"/>
                </a:cubicBezTo>
                <a:cubicBezTo>
                  <a:pt x="6738532" y="2830927"/>
                  <a:pt x="6746597" y="2838979"/>
                  <a:pt x="6730468" y="2830927"/>
                </a:cubicBezTo>
                <a:cubicBezTo>
                  <a:pt x="6738532" y="2838979"/>
                  <a:pt x="6738532" y="2863136"/>
                  <a:pt x="6730468" y="2879240"/>
                </a:cubicBezTo>
                <a:cubicBezTo>
                  <a:pt x="6746597" y="2871187"/>
                  <a:pt x="6738532" y="2847031"/>
                  <a:pt x="6762725" y="2838979"/>
                </a:cubicBezTo>
                <a:cubicBezTo>
                  <a:pt x="6770790" y="2887292"/>
                  <a:pt x="6778855" y="2871187"/>
                  <a:pt x="6786919" y="2911448"/>
                </a:cubicBezTo>
                <a:cubicBezTo>
                  <a:pt x="6794983" y="2911448"/>
                  <a:pt x="6794983" y="2903396"/>
                  <a:pt x="6786919" y="2895344"/>
                </a:cubicBezTo>
                <a:cubicBezTo>
                  <a:pt x="6794983" y="2895344"/>
                  <a:pt x="6794983" y="2903396"/>
                  <a:pt x="6794983" y="2903396"/>
                </a:cubicBezTo>
                <a:lnTo>
                  <a:pt x="6795564" y="2886587"/>
                </a:lnTo>
                <a:lnTo>
                  <a:pt x="6772693" y="2857291"/>
                </a:lnTo>
                <a:close/>
                <a:moveTo>
                  <a:pt x="7014334" y="2807680"/>
                </a:moveTo>
                <a:cubicBezTo>
                  <a:pt x="7030421" y="2807680"/>
                  <a:pt x="7038464" y="2815762"/>
                  <a:pt x="7046506" y="2807680"/>
                </a:cubicBezTo>
                <a:cubicBezTo>
                  <a:pt x="7046506" y="2815762"/>
                  <a:pt x="7062591" y="2840006"/>
                  <a:pt x="7046506" y="2840006"/>
                </a:cubicBezTo>
                <a:cubicBezTo>
                  <a:pt x="7054549" y="2848089"/>
                  <a:pt x="7062591" y="2840006"/>
                  <a:pt x="7062591" y="2864253"/>
                </a:cubicBezTo>
                <a:cubicBezTo>
                  <a:pt x="7062591" y="2840006"/>
                  <a:pt x="7062591" y="2831924"/>
                  <a:pt x="7078677" y="2823843"/>
                </a:cubicBezTo>
                <a:cubicBezTo>
                  <a:pt x="7078677" y="2823843"/>
                  <a:pt x="7070633" y="2815762"/>
                  <a:pt x="7070633" y="2807680"/>
                </a:cubicBezTo>
                <a:cubicBezTo>
                  <a:pt x="7070633" y="2799599"/>
                  <a:pt x="7086720" y="2831924"/>
                  <a:pt x="7094762" y="2848089"/>
                </a:cubicBezTo>
                <a:cubicBezTo>
                  <a:pt x="7086720" y="2864253"/>
                  <a:pt x="7086720" y="2896577"/>
                  <a:pt x="7102805" y="2904659"/>
                </a:cubicBezTo>
                <a:cubicBezTo>
                  <a:pt x="7102805" y="2912741"/>
                  <a:pt x="7094762" y="2912741"/>
                  <a:pt x="7094762" y="2912741"/>
                </a:cubicBezTo>
                <a:cubicBezTo>
                  <a:pt x="7110847" y="2920823"/>
                  <a:pt x="7094762" y="2936985"/>
                  <a:pt x="7110847" y="2953148"/>
                </a:cubicBezTo>
                <a:cubicBezTo>
                  <a:pt x="7094762" y="2936985"/>
                  <a:pt x="7070633" y="2985473"/>
                  <a:pt x="7046506" y="2961229"/>
                </a:cubicBezTo>
                <a:cubicBezTo>
                  <a:pt x="7078677" y="2953148"/>
                  <a:pt x="7070633" y="2945067"/>
                  <a:pt x="7102805" y="2936985"/>
                </a:cubicBezTo>
                <a:cubicBezTo>
                  <a:pt x="7078677" y="2912741"/>
                  <a:pt x="7070633" y="2904659"/>
                  <a:pt x="7046506" y="2904659"/>
                </a:cubicBezTo>
                <a:lnTo>
                  <a:pt x="7046506" y="2874591"/>
                </a:lnTo>
                <a:lnTo>
                  <a:pt x="7045647" y="2872658"/>
                </a:lnTo>
                <a:lnTo>
                  <a:pt x="7038464" y="2875363"/>
                </a:lnTo>
                <a:cubicBezTo>
                  <a:pt x="7036451" y="2876374"/>
                  <a:pt x="7034441" y="2876374"/>
                  <a:pt x="7030421" y="2872333"/>
                </a:cubicBezTo>
                <a:cubicBezTo>
                  <a:pt x="7022379" y="2864253"/>
                  <a:pt x="7030421" y="2864253"/>
                  <a:pt x="7022379" y="2848089"/>
                </a:cubicBezTo>
                <a:cubicBezTo>
                  <a:pt x="7030421" y="2840006"/>
                  <a:pt x="7038464" y="2864253"/>
                  <a:pt x="7038464" y="2864253"/>
                </a:cubicBezTo>
                <a:cubicBezTo>
                  <a:pt x="7030421" y="2848089"/>
                  <a:pt x="7038464" y="2848089"/>
                  <a:pt x="7038464" y="2823843"/>
                </a:cubicBezTo>
                <a:cubicBezTo>
                  <a:pt x="7038464" y="2823843"/>
                  <a:pt x="7030421" y="2815762"/>
                  <a:pt x="7030421" y="2815762"/>
                </a:cubicBezTo>
                <a:cubicBezTo>
                  <a:pt x="7014334" y="2815762"/>
                  <a:pt x="7030421" y="2840006"/>
                  <a:pt x="7014334" y="2831924"/>
                </a:cubicBezTo>
                <a:cubicBezTo>
                  <a:pt x="7006292" y="2815762"/>
                  <a:pt x="7022379" y="2815762"/>
                  <a:pt x="7014334" y="2807680"/>
                </a:cubicBezTo>
                <a:close/>
                <a:moveTo>
                  <a:pt x="7174466" y="2807344"/>
                </a:moveTo>
                <a:cubicBezTo>
                  <a:pt x="7203509" y="2863365"/>
                  <a:pt x="7194434" y="2913259"/>
                  <a:pt x="7163914" y="2887327"/>
                </a:cubicBezTo>
                <a:lnTo>
                  <a:pt x="7155196" y="2877626"/>
                </a:lnTo>
                <a:lnTo>
                  <a:pt x="7156832" y="2877370"/>
                </a:lnTo>
                <a:cubicBezTo>
                  <a:pt x="7159944" y="2875370"/>
                  <a:pt x="7162018" y="2871368"/>
                  <a:pt x="7157869" y="2871368"/>
                </a:cubicBezTo>
                <a:cubicBezTo>
                  <a:pt x="7166168" y="2871368"/>
                  <a:pt x="7166168" y="2879371"/>
                  <a:pt x="7166168" y="2879371"/>
                </a:cubicBezTo>
                <a:cubicBezTo>
                  <a:pt x="7184839" y="2891376"/>
                  <a:pt x="7180171" y="2867368"/>
                  <a:pt x="7176670" y="2837731"/>
                </a:cubicBezTo>
                <a:lnTo>
                  <a:pt x="7176304" y="2832682"/>
                </a:lnTo>
                <a:lnTo>
                  <a:pt x="7176679" y="2831871"/>
                </a:lnTo>
                <a:lnTo>
                  <a:pt x="7176253" y="2831972"/>
                </a:lnTo>
                <a:close/>
                <a:moveTo>
                  <a:pt x="6617570" y="2806771"/>
                </a:moveTo>
                <a:cubicBezTo>
                  <a:pt x="6625635" y="2806771"/>
                  <a:pt x="6633699" y="2806771"/>
                  <a:pt x="6641763" y="2814823"/>
                </a:cubicBezTo>
                <a:cubicBezTo>
                  <a:pt x="6641763" y="2830927"/>
                  <a:pt x="6625635" y="2806771"/>
                  <a:pt x="6617570" y="2806771"/>
                </a:cubicBezTo>
                <a:close/>
                <a:moveTo>
                  <a:pt x="7348395" y="2802504"/>
                </a:moveTo>
                <a:cubicBezTo>
                  <a:pt x="7353840" y="2801536"/>
                  <a:pt x="7358196" y="2803473"/>
                  <a:pt x="7362553" y="2815089"/>
                </a:cubicBezTo>
                <a:cubicBezTo>
                  <a:pt x="7345127" y="2799599"/>
                  <a:pt x="7345127" y="2838323"/>
                  <a:pt x="7327701" y="2807344"/>
                </a:cubicBezTo>
                <a:cubicBezTo>
                  <a:pt x="7336413" y="2807344"/>
                  <a:pt x="7342948" y="2803473"/>
                  <a:pt x="7348395" y="2802504"/>
                </a:cubicBezTo>
                <a:close/>
                <a:moveTo>
                  <a:pt x="6859498" y="2798718"/>
                </a:moveTo>
                <a:cubicBezTo>
                  <a:pt x="6867562" y="2798718"/>
                  <a:pt x="6875626" y="2798718"/>
                  <a:pt x="6875626" y="2814823"/>
                </a:cubicBezTo>
                <a:cubicBezTo>
                  <a:pt x="6867562" y="2806771"/>
                  <a:pt x="6859498" y="2806771"/>
                  <a:pt x="6867562" y="2830927"/>
                </a:cubicBezTo>
                <a:cubicBezTo>
                  <a:pt x="6859498" y="2814823"/>
                  <a:pt x="6851433" y="2855083"/>
                  <a:pt x="6851433" y="2822875"/>
                </a:cubicBezTo>
                <a:cubicBezTo>
                  <a:pt x="6859498" y="2822875"/>
                  <a:pt x="6859498" y="2814823"/>
                  <a:pt x="6859498" y="2798718"/>
                </a:cubicBezTo>
                <a:close/>
                <a:moveTo>
                  <a:pt x="7286978" y="2784446"/>
                </a:moveTo>
                <a:cubicBezTo>
                  <a:pt x="7294972" y="2792528"/>
                  <a:pt x="7286978" y="2792528"/>
                  <a:pt x="7286978" y="2792528"/>
                </a:cubicBezTo>
                <a:cubicBezTo>
                  <a:pt x="7286978" y="2800609"/>
                  <a:pt x="7286978" y="2808690"/>
                  <a:pt x="7286978" y="2816772"/>
                </a:cubicBezTo>
                <a:cubicBezTo>
                  <a:pt x="7286978" y="2816772"/>
                  <a:pt x="7286978" y="2800609"/>
                  <a:pt x="7278982" y="2800609"/>
                </a:cubicBezTo>
                <a:cubicBezTo>
                  <a:pt x="7278982" y="2800609"/>
                  <a:pt x="7278982" y="2800609"/>
                  <a:pt x="7270989" y="2800609"/>
                </a:cubicBezTo>
                <a:cubicBezTo>
                  <a:pt x="7286978" y="2849100"/>
                  <a:pt x="7294972" y="2849100"/>
                  <a:pt x="7294972" y="2873344"/>
                </a:cubicBezTo>
                <a:cubicBezTo>
                  <a:pt x="7286978" y="2873344"/>
                  <a:pt x="7286978" y="2857181"/>
                  <a:pt x="7286978" y="2849100"/>
                </a:cubicBezTo>
                <a:cubicBezTo>
                  <a:pt x="7270989" y="2849100"/>
                  <a:pt x="7294972" y="2889506"/>
                  <a:pt x="7278982" y="2873344"/>
                </a:cubicBezTo>
                <a:cubicBezTo>
                  <a:pt x="7278982" y="2881425"/>
                  <a:pt x="7278982" y="2881425"/>
                  <a:pt x="7278982" y="2889506"/>
                </a:cubicBezTo>
                <a:cubicBezTo>
                  <a:pt x="7284979" y="2901628"/>
                  <a:pt x="7286479" y="2886475"/>
                  <a:pt x="7290225" y="2888370"/>
                </a:cubicBezTo>
                <a:lnTo>
                  <a:pt x="7294972" y="2897588"/>
                </a:lnTo>
                <a:lnTo>
                  <a:pt x="7248003" y="2904370"/>
                </a:lnTo>
                <a:lnTo>
                  <a:pt x="7254002" y="2896577"/>
                </a:lnTo>
                <a:cubicBezTo>
                  <a:pt x="7256999" y="2893546"/>
                  <a:pt x="7258997" y="2889506"/>
                  <a:pt x="7255000" y="2881425"/>
                </a:cubicBezTo>
                <a:cubicBezTo>
                  <a:pt x="7262995" y="2905669"/>
                  <a:pt x="7262995" y="2897588"/>
                  <a:pt x="7270989" y="2897588"/>
                </a:cubicBezTo>
                <a:cubicBezTo>
                  <a:pt x="7278982" y="2881425"/>
                  <a:pt x="7270989" y="2873344"/>
                  <a:pt x="7262995" y="2857181"/>
                </a:cubicBezTo>
                <a:cubicBezTo>
                  <a:pt x="7270989" y="2857181"/>
                  <a:pt x="7270989" y="2865262"/>
                  <a:pt x="7270989" y="2873344"/>
                </a:cubicBezTo>
                <a:cubicBezTo>
                  <a:pt x="7278982" y="2865262"/>
                  <a:pt x="7278982" y="2849100"/>
                  <a:pt x="7270989" y="2841018"/>
                </a:cubicBezTo>
                <a:cubicBezTo>
                  <a:pt x="7262995" y="2857181"/>
                  <a:pt x="7255000" y="2832937"/>
                  <a:pt x="7239010" y="2857181"/>
                </a:cubicBezTo>
                <a:cubicBezTo>
                  <a:pt x="7255000" y="2865262"/>
                  <a:pt x="7262995" y="2849100"/>
                  <a:pt x="7262995" y="2865262"/>
                </a:cubicBezTo>
                <a:cubicBezTo>
                  <a:pt x="7262995" y="2873344"/>
                  <a:pt x="7255000" y="2865262"/>
                  <a:pt x="7247006" y="2881425"/>
                </a:cubicBezTo>
                <a:cubicBezTo>
                  <a:pt x="7262995" y="2857181"/>
                  <a:pt x="7231017" y="2873344"/>
                  <a:pt x="7231017" y="2849100"/>
                </a:cubicBezTo>
                <a:lnTo>
                  <a:pt x="7231017" y="2873344"/>
                </a:lnTo>
                <a:lnTo>
                  <a:pt x="7228399" y="2881920"/>
                </a:lnTo>
                <a:lnTo>
                  <a:pt x="7215027" y="2884455"/>
                </a:lnTo>
                <a:cubicBezTo>
                  <a:pt x="7211029" y="2885465"/>
                  <a:pt x="7207033" y="2885465"/>
                  <a:pt x="7199038" y="2881425"/>
                </a:cubicBezTo>
                <a:cubicBezTo>
                  <a:pt x="7199038" y="2873344"/>
                  <a:pt x="7215027" y="2873344"/>
                  <a:pt x="7215027" y="2873344"/>
                </a:cubicBezTo>
                <a:cubicBezTo>
                  <a:pt x="7231017" y="2865262"/>
                  <a:pt x="7199038" y="2841018"/>
                  <a:pt x="7207033" y="2824855"/>
                </a:cubicBezTo>
                <a:cubicBezTo>
                  <a:pt x="7207033" y="2800609"/>
                  <a:pt x="7207033" y="2832937"/>
                  <a:pt x="7215027" y="2849100"/>
                </a:cubicBezTo>
                <a:cubicBezTo>
                  <a:pt x="7223023" y="2841018"/>
                  <a:pt x="7223023" y="2832937"/>
                  <a:pt x="7239010" y="2841018"/>
                </a:cubicBezTo>
                <a:cubicBezTo>
                  <a:pt x="7239010" y="2841018"/>
                  <a:pt x="7231017" y="2824855"/>
                  <a:pt x="7231017" y="2816772"/>
                </a:cubicBezTo>
                <a:cubicBezTo>
                  <a:pt x="7255000" y="2841018"/>
                  <a:pt x="7270989" y="2808690"/>
                  <a:pt x="7278982" y="2841018"/>
                </a:cubicBezTo>
                <a:cubicBezTo>
                  <a:pt x="7278982" y="2832937"/>
                  <a:pt x="7270989" y="2784446"/>
                  <a:pt x="7262995" y="2792528"/>
                </a:cubicBezTo>
                <a:cubicBezTo>
                  <a:pt x="7270989" y="2776365"/>
                  <a:pt x="7286978" y="2808690"/>
                  <a:pt x="7286978" y="2784446"/>
                </a:cubicBezTo>
                <a:close/>
                <a:moveTo>
                  <a:pt x="7378042" y="2784110"/>
                </a:moveTo>
                <a:cubicBezTo>
                  <a:pt x="7370298" y="2799599"/>
                  <a:pt x="7385786" y="2830578"/>
                  <a:pt x="7378042" y="2838323"/>
                </a:cubicBezTo>
                <a:cubicBezTo>
                  <a:pt x="7378042" y="2822833"/>
                  <a:pt x="7362553" y="2791854"/>
                  <a:pt x="7378042" y="2784110"/>
                </a:cubicBezTo>
                <a:close/>
                <a:moveTo>
                  <a:pt x="6843652" y="2784110"/>
                </a:moveTo>
                <a:cubicBezTo>
                  <a:pt x="6843652" y="2791854"/>
                  <a:pt x="6851397" y="2799599"/>
                  <a:pt x="6851397" y="2807344"/>
                </a:cubicBezTo>
                <a:cubicBezTo>
                  <a:pt x="6843652" y="2822833"/>
                  <a:pt x="6843652" y="2815089"/>
                  <a:pt x="6835907" y="2822833"/>
                </a:cubicBezTo>
                <a:cubicBezTo>
                  <a:pt x="6835907" y="2815089"/>
                  <a:pt x="6835907" y="2807344"/>
                  <a:pt x="6835907" y="2807344"/>
                </a:cubicBezTo>
                <a:cubicBezTo>
                  <a:pt x="6820418" y="2799599"/>
                  <a:pt x="6804928" y="2815089"/>
                  <a:pt x="6789439" y="2815089"/>
                </a:cubicBezTo>
                <a:cubicBezTo>
                  <a:pt x="6789439" y="2799599"/>
                  <a:pt x="6812672" y="2807344"/>
                  <a:pt x="6804928" y="2791854"/>
                </a:cubicBezTo>
                <a:cubicBezTo>
                  <a:pt x="6804928" y="2768620"/>
                  <a:pt x="6812672" y="2807344"/>
                  <a:pt x="6812672" y="2807344"/>
                </a:cubicBezTo>
                <a:cubicBezTo>
                  <a:pt x="6820418" y="2791854"/>
                  <a:pt x="6828162" y="2799599"/>
                  <a:pt x="6843652" y="2784110"/>
                </a:cubicBezTo>
                <a:close/>
                <a:moveTo>
                  <a:pt x="7335445" y="2776365"/>
                </a:moveTo>
                <a:cubicBezTo>
                  <a:pt x="7343189" y="2776365"/>
                  <a:pt x="7343189" y="2792500"/>
                  <a:pt x="7350935" y="2800567"/>
                </a:cubicBezTo>
                <a:cubicBezTo>
                  <a:pt x="7343189" y="2792500"/>
                  <a:pt x="7327701" y="2800567"/>
                  <a:pt x="7319956" y="2800567"/>
                </a:cubicBezTo>
                <a:cubicBezTo>
                  <a:pt x="7312210" y="2824771"/>
                  <a:pt x="7335445" y="2840906"/>
                  <a:pt x="7327701" y="2873175"/>
                </a:cubicBezTo>
                <a:cubicBezTo>
                  <a:pt x="7319956" y="2848973"/>
                  <a:pt x="7319956" y="2840906"/>
                  <a:pt x="7312210" y="2808637"/>
                </a:cubicBezTo>
                <a:cubicBezTo>
                  <a:pt x="7296722" y="2816704"/>
                  <a:pt x="7312210" y="2848973"/>
                  <a:pt x="7312210" y="2865108"/>
                </a:cubicBezTo>
                <a:cubicBezTo>
                  <a:pt x="7304466" y="2873175"/>
                  <a:pt x="7296722" y="2840906"/>
                  <a:pt x="7304466" y="2848973"/>
                </a:cubicBezTo>
                <a:cubicBezTo>
                  <a:pt x="7304466" y="2832840"/>
                  <a:pt x="7296722" y="2832840"/>
                  <a:pt x="7288976" y="2816704"/>
                </a:cubicBezTo>
                <a:cubicBezTo>
                  <a:pt x="7304466" y="2840906"/>
                  <a:pt x="7296722" y="2800567"/>
                  <a:pt x="7296722" y="2784431"/>
                </a:cubicBezTo>
                <a:cubicBezTo>
                  <a:pt x="7304466" y="2792500"/>
                  <a:pt x="7343189" y="2800567"/>
                  <a:pt x="7335445" y="2776365"/>
                </a:cubicBezTo>
                <a:close/>
                <a:moveTo>
                  <a:pt x="7123312" y="2773582"/>
                </a:moveTo>
                <a:cubicBezTo>
                  <a:pt x="7127305" y="2778302"/>
                  <a:pt x="7130210" y="2801536"/>
                  <a:pt x="7141826" y="2807344"/>
                </a:cubicBezTo>
                <a:cubicBezTo>
                  <a:pt x="7118592" y="2807344"/>
                  <a:pt x="7126336" y="2791854"/>
                  <a:pt x="7118592" y="2776365"/>
                </a:cubicBezTo>
                <a:cubicBezTo>
                  <a:pt x="7120528" y="2772494"/>
                  <a:pt x="7121980" y="2772008"/>
                  <a:pt x="7123312" y="2773582"/>
                </a:cubicBezTo>
                <a:close/>
                <a:moveTo>
                  <a:pt x="7184421" y="2768620"/>
                </a:moveTo>
                <a:cubicBezTo>
                  <a:pt x="7199910" y="2784110"/>
                  <a:pt x="7207655" y="2760875"/>
                  <a:pt x="7215400" y="2791854"/>
                </a:cubicBezTo>
                <a:cubicBezTo>
                  <a:pt x="7207655" y="2791854"/>
                  <a:pt x="7207655" y="2784110"/>
                  <a:pt x="7207655" y="2784110"/>
                </a:cubicBezTo>
                <a:cubicBezTo>
                  <a:pt x="7207655" y="2784110"/>
                  <a:pt x="7207655" y="2784110"/>
                  <a:pt x="7207655" y="2791854"/>
                </a:cubicBezTo>
                <a:cubicBezTo>
                  <a:pt x="7199910" y="2784110"/>
                  <a:pt x="7192166" y="2784110"/>
                  <a:pt x="7184421" y="2768620"/>
                </a:cubicBezTo>
                <a:close/>
                <a:moveTo>
                  <a:pt x="7069543" y="2768620"/>
                </a:moveTo>
                <a:cubicBezTo>
                  <a:pt x="7077931" y="2768620"/>
                  <a:pt x="7086322" y="2799599"/>
                  <a:pt x="7094714" y="2799599"/>
                </a:cubicBezTo>
                <a:cubicBezTo>
                  <a:pt x="7094714" y="2807344"/>
                  <a:pt x="7086322" y="2830578"/>
                  <a:pt x="7086322" y="2807344"/>
                </a:cubicBezTo>
                <a:cubicBezTo>
                  <a:pt x="7103103" y="2807344"/>
                  <a:pt x="7077931" y="2799599"/>
                  <a:pt x="7077931" y="2784110"/>
                </a:cubicBezTo>
                <a:cubicBezTo>
                  <a:pt x="7077931" y="2799599"/>
                  <a:pt x="7061151" y="2791854"/>
                  <a:pt x="7052760" y="2776365"/>
                </a:cubicBezTo>
                <a:cubicBezTo>
                  <a:pt x="7061151" y="2768620"/>
                  <a:pt x="7069543" y="2784110"/>
                  <a:pt x="7069543" y="2768620"/>
                </a:cubicBezTo>
                <a:close/>
                <a:moveTo>
                  <a:pt x="7014036" y="2768620"/>
                </a:moveTo>
                <a:cubicBezTo>
                  <a:pt x="7021781" y="2776365"/>
                  <a:pt x="7029526" y="2784110"/>
                  <a:pt x="7029526" y="2799599"/>
                </a:cubicBezTo>
                <a:cubicBezTo>
                  <a:pt x="7014036" y="2784110"/>
                  <a:pt x="7014036" y="2784110"/>
                  <a:pt x="7006292" y="2799599"/>
                </a:cubicBezTo>
                <a:cubicBezTo>
                  <a:pt x="6998547" y="2776365"/>
                  <a:pt x="7021781" y="2791854"/>
                  <a:pt x="7014036" y="2768620"/>
                </a:cubicBezTo>
                <a:close/>
                <a:moveTo>
                  <a:pt x="7401599" y="2760875"/>
                </a:moveTo>
                <a:cubicBezTo>
                  <a:pt x="7409666" y="2768917"/>
                  <a:pt x="7409666" y="2776960"/>
                  <a:pt x="7417732" y="2785005"/>
                </a:cubicBezTo>
                <a:cubicBezTo>
                  <a:pt x="7401599" y="2785005"/>
                  <a:pt x="7409666" y="2801090"/>
                  <a:pt x="7417732" y="2817174"/>
                </a:cubicBezTo>
                <a:cubicBezTo>
                  <a:pt x="7409666" y="2825217"/>
                  <a:pt x="7409666" y="2817174"/>
                  <a:pt x="7401599" y="2817174"/>
                </a:cubicBezTo>
                <a:cubicBezTo>
                  <a:pt x="7409666" y="2833262"/>
                  <a:pt x="7409666" y="2833262"/>
                  <a:pt x="7409666" y="2849346"/>
                </a:cubicBezTo>
                <a:cubicBezTo>
                  <a:pt x="7450001" y="2841304"/>
                  <a:pt x="7498407" y="2865430"/>
                  <a:pt x="7522610" y="2817174"/>
                </a:cubicBezTo>
                <a:cubicBezTo>
                  <a:pt x="7530677" y="2833262"/>
                  <a:pt x="7538743" y="2825217"/>
                  <a:pt x="7546813" y="2841304"/>
                </a:cubicBezTo>
                <a:cubicBezTo>
                  <a:pt x="7546813" y="2817174"/>
                  <a:pt x="7579081" y="2833262"/>
                  <a:pt x="7562945" y="2809132"/>
                </a:cubicBezTo>
                <a:cubicBezTo>
                  <a:pt x="7562945" y="2793047"/>
                  <a:pt x="7579081" y="2817174"/>
                  <a:pt x="7587148" y="2841304"/>
                </a:cubicBezTo>
                <a:cubicBezTo>
                  <a:pt x="7514543" y="2849346"/>
                  <a:pt x="7474204" y="2865430"/>
                  <a:pt x="7409666" y="2865430"/>
                </a:cubicBezTo>
                <a:cubicBezTo>
                  <a:pt x="7401599" y="2849346"/>
                  <a:pt x="7401599" y="2817174"/>
                  <a:pt x="7393530" y="2817174"/>
                </a:cubicBezTo>
                <a:cubicBezTo>
                  <a:pt x="7393530" y="2809132"/>
                  <a:pt x="7409666" y="2809132"/>
                  <a:pt x="7409666" y="2801090"/>
                </a:cubicBezTo>
                <a:cubicBezTo>
                  <a:pt x="7401599" y="2776960"/>
                  <a:pt x="7401599" y="2801090"/>
                  <a:pt x="7393530" y="2801090"/>
                </a:cubicBezTo>
                <a:cubicBezTo>
                  <a:pt x="7393530" y="2793047"/>
                  <a:pt x="7393530" y="2785005"/>
                  <a:pt x="7393530" y="2776960"/>
                </a:cubicBezTo>
                <a:cubicBezTo>
                  <a:pt x="7401599" y="2768917"/>
                  <a:pt x="7409666" y="2793047"/>
                  <a:pt x="7401599" y="2760875"/>
                </a:cubicBezTo>
                <a:close/>
                <a:moveTo>
                  <a:pt x="7029528" y="2760875"/>
                </a:moveTo>
                <a:cubicBezTo>
                  <a:pt x="7037273" y="2760875"/>
                  <a:pt x="7045018" y="2784110"/>
                  <a:pt x="7052763" y="2799599"/>
                </a:cubicBezTo>
                <a:cubicBezTo>
                  <a:pt x="7045018" y="2791854"/>
                  <a:pt x="7037273" y="2791854"/>
                  <a:pt x="7037273" y="2791854"/>
                </a:cubicBezTo>
                <a:cubicBezTo>
                  <a:pt x="7021784" y="2768620"/>
                  <a:pt x="7037273" y="2776365"/>
                  <a:pt x="7029528" y="2760875"/>
                </a:cubicBezTo>
                <a:close/>
                <a:moveTo>
                  <a:pt x="6779115" y="2760875"/>
                </a:moveTo>
                <a:cubicBezTo>
                  <a:pt x="6788150" y="2760875"/>
                  <a:pt x="6788150" y="2776365"/>
                  <a:pt x="6797186" y="2776365"/>
                </a:cubicBezTo>
                <a:cubicBezTo>
                  <a:pt x="6797186" y="2784110"/>
                  <a:pt x="6788150" y="2768620"/>
                  <a:pt x="6779115" y="2784110"/>
                </a:cubicBezTo>
                <a:cubicBezTo>
                  <a:pt x="6770077" y="2768620"/>
                  <a:pt x="6788150" y="2776365"/>
                  <a:pt x="6779115" y="2760875"/>
                </a:cubicBezTo>
                <a:close/>
                <a:moveTo>
                  <a:pt x="6692630" y="2760875"/>
                </a:moveTo>
                <a:cubicBezTo>
                  <a:pt x="6708120" y="2768620"/>
                  <a:pt x="6700375" y="2760875"/>
                  <a:pt x="6708120" y="2760875"/>
                </a:cubicBezTo>
                <a:cubicBezTo>
                  <a:pt x="6715864" y="2753131"/>
                  <a:pt x="6700375" y="2791854"/>
                  <a:pt x="6692630" y="2784110"/>
                </a:cubicBezTo>
                <a:cubicBezTo>
                  <a:pt x="6692630" y="2776365"/>
                  <a:pt x="6700375" y="2776365"/>
                  <a:pt x="6692630" y="2760875"/>
                </a:cubicBezTo>
                <a:close/>
                <a:moveTo>
                  <a:pt x="7593667" y="2758294"/>
                </a:moveTo>
                <a:cubicBezTo>
                  <a:pt x="7601743" y="2782497"/>
                  <a:pt x="7593667" y="2790564"/>
                  <a:pt x="7601743" y="2806700"/>
                </a:cubicBezTo>
                <a:cubicBezTo>
                  <a:pt x="7597704" y="2798630"/>
                  <a:pt x="7593667" y="2796613"/>
                  <a:pt x="7589629" y="2794599"/>
                </a:cubicBezTo>
                <a:lnTo>
                  <a:pt x="7586667" y="2791639"/>
                </a:lnTo>
                <a:lnTo>
                  <a:pt x="7582283" y="2777141"/>
                </a:lnTo>
                <a:lnTo>
                  <a:pt x="7585592" y="2773421"/>
                </a:lnTo>
                <a:cubicBezTo>
                  <a:pt x="7585592" y="2766361"/>
                  <a:pt x="7585592" y="2758294"/>
                  <a:pt x="7593667" y="2758294"/>
                </a:cubicBezTo>
                <a:close/>
                <a:moveTo>
                  <a:pt x="7416764" y="2753131"/>
                </a:moveTo>
                <a:cubicBezTo>
                  <a:pt x="7425284" y="2776365"/>
                  <a:pt x="7450843" y="2760875"/>
                  <a:pt x="7459361" y="2791854"/>
                </a:cubicBezTo>
                <a:cubicBezTo>
                  <a:pt x="7450843" y="2784110"/>
                  <a:pt x="7442323" y="2784110"/>
                  <a:pt x="7433802" y="2776365"/>
                </a:cubicBezTo>
                <a:cubicBezTo>
                  <a:pt x="7425284" y="2791854"/>
                  <a:pt x="7433802" y="2822833"/>
                  <a:pt x="7416764" y="2830578"/>
                </a:cubicBezTo>
                <a:cubicBezTo>
                  <a:pt x="7416764" y="2791854"/>
                  <a:pt x="7442323" y="2799599"/>
                  <a:pt x="7416764" y="2753131"/>
                </a:cubicBezTo>
                <a:close/>
                <a:moveTo>
                  <a:pt x="6746843" y="2745385"/>
                </a:moveTo>
                <a:cubicBezTo>
                  <a:pt x="6746843" y="2753131"/>
                  <a:pt x="6746843" y="2753131"/>
                  <a:pt x="6754588" y="2753131"/>
                </a:cubicBezTo>
                <a:cubicBezTo>
                  <a:pt x="6754588" y="2768620"/>
                  <a:pt x="6746843" y="2760875"/>
                  <a:pt x="6739098" y="2753131"/>
                </a:cubicBezTo>
                <a:cubicBezTo>
                  <a:pt x="6739098" y="2753131"/>
                  <a:pt x="6739098" y="2776365"/>
                  <a:pt x="6746843" y="2768620"/>
                </a:cubicBezTo>
                <a:cubicBezTo>
                  <a:pt x="6746843" y="2791854"/>
                  <a:pt x="6731354" y="2760875"/>
                  <a:pt x="6723609" y="2768620"/>
                </a:cubicBezTo>
                <a:cubicBezTo>
                  <a:pt x="6715864" y="2745385"/>
                  <a:pt x="6739098" y="2760875"/>
                  <a:pt x="6746843" y="2745385"/>
                </a:cubicBezTo>
                <a:close/>
                <a:moveTo>
                  <a:pt x="7254900" y="2734321"/>
                </a:moveTo>
                <a:lnTo>
                  <a:pt x="7257610" y="2747523"/>
                </a:lnTo>
                <a:lnTo>
                  <a:pt x="7254900" y="2750915"/>
                </a:lnTo>
                <a:cubicBezTo>
                  <a:pt x="7254900" y="2742620"/>
                  <a:pt x="7254900" y="2734321"/>
                  <a:pt x="7254900" y="2734321"/>
                </a:cubicBezTo>
                <a:close/>
                <a:moveTo>
                  <a:pt x="7157316" y="2733768"/>
                </a:moveTo>
                <a:cubicBezTo>
                  <a:pt x="7175389" y="2733768"/>
                  <a:pt x="7175389" y="2750547"/>
                  <a:pt x="7184423" y="2784110"/>
                </a:cubicBezTo>
                <a:cubicBezTo>
                  <a:pt x="7166353" y="2767330"/>
                  <a:pt x="7166353" y="2758939"/>
                  <a:pt x="7157316" y="2733768"/>
                </a:cubicBezTo>
                <a:close/>
                <a:moveTo>
                  <a:pt x="6788668" y="2733768"/>
                </a:moveTo>
                <a:cubicBezTo>
                  <a:pt x="6797186" y="2742285"/>
                  <a:pt x="6797186" y="2750806"/>
                  <a:pt x="6797186" y="2767844"/>
                </a:cubicBezTo>
                <a:cubicBezTo>
                  <a:pt x="6788668" y="2759326"/>
                  <a:pt x="6788668" y="2742285"/>
                  <a:pt x="6780147" y="2742285"/>
                </a:cubicBezTo>
                <a:cubicBezTo>
                  <a:pt x="6771627" y="2742285"/>
                  <a:pt x="6780147" y="2767844"/>
                  <a:pt x="6771627" y="2776365"/>
                </a:cubicBezTo>
                <a:cubicBezTo>
                  <a:pt x="6763108" y="2776365"/>
                  <a:pt x="6763108" y="2750806"/>
                  <a:pt x="6754588" y="2750806"/>
                </a:cubicBezTo>
                <a:cubicBezTo>
                  <a:pt x="6754588" y="2733768"/>
                  <a:pt x="6771627" y="2733768"/>
                  <a:pt x="6788668" y="2733768"/>
                </a:cubicBezTo>
                <a:close/>
                <a:moveTo>
                  <a:pt x="7610386" y="2726576"/>
                </a:moveTo>
                <a:cubicBezTo>
                  <a:pt x="7633620" y="2718278"/>
                  <a:pt x="7618130" y="2768066"/>
                  <a:pt x="7641365" y="2759768"/>
                </a:cubicBezTo>
                <a:cubicBezTo>
                  <a:pt x="7641365" y="2776365"/>
                  <a:pt x="7625874" y="2768066"/>
                  <a:pt x="7618130" y="2768066"/>
                </a:cubicBezTo>
                <a:cubicBezTo>
                  <a:pt x="7625874" y="2759768"/>
                  <a:pt x="7618130" y="2734875"/>
                  <a:pt x="7610386" y="2726576"/>
                </a:cubicBezTo>
                <a:close/>
                <a:moveTo>
                  <a:pt x="7319956" y="2726022"/>
                </a:moveTo>
                <a:cubicBezTo>
                  <a:pt x="7327701" y="2726022"/>
                  <a:pt x="7327701" y="2743449"/>
                  <a:pt x="7335445" y="2752163"/>
                </a:cubicBezTo>
                <a:cubicBezTo>
                  <a:pt x="7319956" y="2760875"/>
                  <a:pt x="7312210" y="2734736"/>
                  <a:pt x="7319956" y="2726022"/>
                </a:cubicBezTo>
                <a:close/>
                <a:moveTo>
                  <a:pt x="7263417" y="2726022"/>
                </a:moveTo>
                <a:cubicBezTo>
                  <a:pt x="7280458" y="2734321"/>
                  <a:pt x="7263417" y="2750915"/>
                  <a:pt x="7271937" y="2767512"/>
                </a:cubicBezTo>
                <a:cubicBezTo>
                  <a:pt x="7271937" y="2775812"/>
                  <a:pt x="7280458" y="2767512"/>
                  <a:pt x="7280458" y="2759214"/>
                </a:cubicBezTo>
                <a:cubicBezTo>
                  <a:pt x="7288976" y="2775812"/>
                  <a:pt x="7271937" y="2784110"/>
                  <a:pt x="7263417" y="2775812"/>
                </a:cubicBezTo>
                <a:cubicBezTo>
                  <a:pt x="7267679" y="2767512"/>
                  <a:pt x="7263420" y="2761290"/>
                  <a:pt x="7259158" y="2755065"/>
                </a:cubicBezTo>
                <a:lnTo>
                  <a:pt x="7257610" y="2747523"/>
                </a:lnTo>
                <a:lnTo>
                  <a:pt x="7262354" y="2741581"/>
                </a:lnTo>
                <a:cubicBezTo>
                  <a:pt x="7263417" y="2738470"/>
                  <a:pt x="7263417" y="2734321"/>
                  <a:pt x="7263417" y="2726022"/>
                </a:cubicBezTo>
                <a:close/>
                <a:moveTo>
                  <a:pt x="7052763" y="2710533"/>
                </a:moveTo>
                <a:cubicBezTo>
                  <a:pt x="7070189" y="2710533"/>
                  <a:pt x="7070189" y="2719052"/>
                  <a:pt x="7070189" y="2727572"/>
                </a:cubicBezTo>
                <a:cubicBezTo>
                  <a:pt x="7087616" y="2727572"/>
                  <a:pt x="7070189" y="2744610"/>
                  <a:pt x="7078902" y="2753131"/>
                </a:cubicBezTo>
                <a:cubicBezTo>
                  <a:pt x="7070189" y="2753131"/>
                  <a:pt x="7061476" y="2736093"/>
                  <a:pt x="7052763" y="2736093"/>
                </a:cubicBezTo>
                <a:cubicBezTo>
                  <a:pt x="7052763" y="2727572"/>
                  <a:pt x="7070189" y="2727572"/>
                  <a:pt x="7052763" y="2710533"/>
                </a:cubicBezTo>
                <a:close/>
                <a:moveTo>
                  <a:pt x="6859141" y="2710533"/>
                </a:moveTo>
                <a:cubicBezTo>
                  <a:pt x="6859141" y="2727313"/>
                  <a:pt x="6866885" y="2718924"/>
                  <a:pt x="6866885" y="2744096"/>
                </a:cubicBezTo>
                <a:cubicBezTo>
                  <a:pt x="6859141" y="2718924"/>
                  <a:pt x="6851397" y="2727313"/>
                  <a:pt x="6851397" y="2752484"/>
                </a:cubicBezTo>
                <a:cubicBezTo>
                  <a:pt x="6843652" y="2727313"/>
                  <a:pt x="6851397" y="2744096"/>
                  <a:pt x="6835907" y="2727313"/>
                </a:cubicBezTo>
                <a:cubicBezTo>
                  <a:pt x="6828162" y="2735704"/>
                  <a:pt x="6828162" y="2752484"/>
                  <a:pt x="6828162" y="2760875"/>
                </a:cubicBezTo>
                <a:cubicBezTo>
                  <a:pt x="6820418" y="2760875"/>
                  <a:pt x="6828162" y="2735704"/>
                  <a:pt x="6812672" y="2735704"/>
                </a:cubicBezTo>
                <a:cubicBezTo>
                  <a:pt x="6812672" y="2752484"/>
                  <a:pt x="6820418" y="2752484"/>
                  <a:pt x="6804928" y="2760875"/>
                </a:cubicBezTo>
                <a:cubicBezTo>
                  <a:pt x="6804928" y="2760875"/>
                  <a:pt x="6797183" y="2735704"/>
                  <a:pt x="6797183" y="2727313"/>
                </a:cubicBezTo>
                <a:cubicBezTo>
                  <a:pt x="6804928" y="2727313"/>
                  <a:pt x="6812672" y="2718924"/>
                  <a:pt x="6820418" y="2735704"/>
                </a:cubicBezTo>
                <a:cubicBezTo>
                  <a:pt x="6820418" y="2718924"/>
                  <a:pt x="6843652" y="2718924"/>
                  <a:pt x="6859141" y="2710533"/>
                </a:cubicBezTo>
                <a:close/>
                <a:moveTo>
                  <a:pt x="7292123" y="2705972"/>
                </a:moveTo>
                <a:cubicBezTo>
                  <a:pt x="7293334" y="2705844"/>
                  <a:pt x="7294786" y="2707386"/>
                  <a:pt x="7296722" y="2711502"/>
                </a:cubicBezTo>
                <a:cubicBezTo>
                  <a:pt x="7288976" y="2719729"/>
                  <a:pt x="7288976" y="2744417"/>
                  <a:pt x="7296722" y="2736187"/>
                </a:cubicBezTo>
                <a:cubicBezTo>
                  <a:pt x="7296722" y="2760875"/>
                  <a:pt x="7281231" y="2736187"/>
                  <a:pt x="7281231" y="2727960"/>
                </a:cubicBezTo>
                <a:cubicBezTo>
                  <a:pt x="7285106" y="2723845"/>
                  <a:pt x="7287042" y="2715617"/>
                  <a:pt x="7288976" y="2710472"/>
                </a:cubicBezTo>
                <a:cubicBezTo>
                  <a:pt x="7289945" y="2707901"/>
                  <a:pt x="7290913" y="2706101"/>
                  <a:pt x="7292123" y="2705972"/>
                </a:cubicBezTo>
                <a:close/>
                <a:moveTo>
                  <a:pt x="7482596" y="2695043"/>
                </a:moveTo>
                <a:lnTo>
                  <a:pt x="7482596" y="2703756"/>
                </a:lnTo>
                <a:cubicBezTo>
                  <a:pt x="7480658" y="2708596"/>
                  <a:pt x="7478724" y="2714405"/>
                  <a:pt x="7482596" y="2726022"/>
                </a:cubicBezTo>
                <a:cubicBezTo>
                  <a:pt x="7467106" y="2718278"/>
                  <a:pt x="7482596" y="2702788"/>
                  <a:pt x="7482596" y="2695043"/>
                </a:cubicBezTo>
                <a:close/>
                <a:moveTo>
                  <a:pt x="7110847" y="2695043"/>
                </a:moveTo>
                <a:cubicBezTo>
                  <a:pt x="7134082" y="2719334"/>
                  <a:pt x="7126336" y="2751721"/>
                  <a:pt x="7149571" y="2767915"/>
                </a:cubicBezTo>
                <a:cubicBezTo>
                  <a:pt x="7141826" y="2776013"/>
                  <a:pt x="7134082" y="2776013"/>
                  <a:pt x="7141826" y="2784110"/>
                </a:cubicBezTo>
                <a:cubicBezTo>
                  <a:pt x="7126336" y="2776013"/>
                  <a:pt x="7134082" y="2751721"/>
                  <a:pt x="7110847" y="2751721"/>
                </a:cubicBezTo>
                <a:cubicBezTo>
                  <a:pt x="7110847" y="2751721"/>
                  <a:pt x="7110847" y="2767915"/>
                  <a:pt x="7110847" y="2776013"/>
                </a:cubicBezTo>
                <a:cubicBezTo>
                  <a:pt x="7110847" y="2776013"/>
                  <a:pt x="7095357" y="2751721"/>
                  <a:pt x="7095357" y="2767915"/>
                </a:cubicBezTo>
                <a:cubicBezTo>
                  <a:pt x="7087613" y="2759819"/>
                  <a:pt x="7095357" y="2743625"/>
                  <a:pt x="7087613" y="2727430"/>
                </a:cubicBezTo>
                <a:cubicBezTo>
                  <a:pt x="7087613" y="2711238"/>
                  <a:pt x="7103103" y="2751721"/>
                  <a:pt x="7095357" y="2751721"/>
                </a:cubicBezTo>
                <a:cubicBezTo>
                  <a:pt x="7110847" y="2743625"/>
                  <a:pt x="7118592" y="2751721"/>
                  <a:pt x="7126336" y="2735528"/>
                </a:cubicBezTo>
                <a:cubicBezTo>
                  <a:pt x="7126336" y="2727430"/>
                  <a:pt x="7103103" y="2695043"/>
                  <a:pt x="7110847" y="2727430"/>
                </a:cubicBezTo>
                <a:cubicBezTo>
                  <a:pt x="7095357" y="2719334"/>
                  <a:pt x="7118592" y="2703140"/>
                  <a:pt x="7110847" y="2695043"/>
                </a:cubicBezTo>
                <a:close/>
                <a:moveTo>
                  <a:pt x="7501959" y="2692712"/>
                </a:moveTo>
                <a:cubicBezTo>
                  <a:pt x="7507767" y="2691699"/>
                  <a:pt x="7513574" y="2695748"/>
                  <a:pt x="7513574" y="2711941"/>
                </a:cubicBezTo>
                <a:cubicBezTo>
                  <a:pt x="7513574" y="2711941"/>
                  <a:pt x="7505830" y="2711941"/>
                  <a:pt x="7505830" y="2711941"/>
                </a:cubicBezTo>
                <a:cubicBezTo>
                  <a:pt x="7513574" y="2736231"/>
                  <a:pt x="7521319" y="2736231"/>
                  <a:pt x="7521319" y="2752426"/>
                </a:cubicBezTo>
                <a:cubicBezTo>
                  <a:pt x="7529064" y="2744329"/>
                  <a:pt x="7521319" y="2768620"/>
                  <a:pt x="7513574" y="2760524"/>
                </a:cubicBezTo>
                <a:cubicBezTo>
                  <a:pt x="7498085" y="2720039"/>
                  <a:pt x="7498085" y="2720039"/>
                  <a:pt x="7490340" y="2703844"/>
                </a:cubicBezTo>
                <a:cubicBezTo>
                  <a:pt x="7490340" y="2699795"/>
                  <a:pt x="7496151" y="2693724"/>
                  <a:pt x="7501959" y="2692712"/>
                </a:cubicBezTo>
                <a:close/>
                <a:moveTo>
                  <a:pt x="7686502" y="2688872"/>
                </a:moveTo>
                <a:cubicBezTo>
                  <a:pt x="7691221" y="2692139"/>
                  <a:pt x="7701385" y="2718278"/>
                  <a:pt x="7707194" y="2718278"/>
                </a:cubicBezTo>
                <a:cubicBezTo>
                  <a:pt x="7707194" y="2726022"/>
                  <a:pt x="7699449" y="2726022"/>
                  <a:pt x="7691703" y="2726022"/>
                </a:cubicBezTo>
                <a:cubicBezTo>
                  <a:pt x="7691703" y="2726022"/>
                  <a:pt x="7691703" y="2718278"/>
                  <a:pt x="7699449" y="2718278"/>
                </a:cubicBezTo>
                <a:cubicBezTo>
                  <a:pt x="7691703" y="2702788"/>
                  <a:pt x="7691703" y="2695043"/>
                  <a:pt x="7683959" y="2695043"/>
                </a:cubicBezTo>
                <a:cubicBezTo>
                  <a:pt x="7683959" y="2689235"/>
                  <a:pt x="7684927" y="2687781"/>
                  <a:pt x="7686502" y="2688872"/>
                </a:cubicBezTo>
                <a:close/>
                <a:moveTo>
                  <a:pt x="7465170" y="2685362"/>
                </a:moveTo>
                <a:cubicBezTo>
                  <a:pt x="7469042" y="2685362"/>
                  <a:pt x="7474851" y="2687299"/>
                  <a:pt x="7482596" y="2687299"/>
                </a:cubicBezTo>
                <a:lnTo>
                  <a:pt x="7482596" y="2695043"/>
                </a:lnTo>
                <a:cubicBezTo>
                  <a:pt x="7474851" y="2687299"/>
                  <a:pt x="7474851" y="2702788"/>
                  <a:pt x="7474851" y="2702788"/>
                </a:cubicBezTo>
                <a:cubicBezTo>
                  <a:pt x="7467106" y="2702788"/>
                  <a:pt x="7467106" y="2695043"/>
                  <a:pt x="7459361" y="2695043"/>
                </a:cubicBezTo>
                <a:cubicBezTo>
                  <a:pt x="7459361" y="2687299"/>
                  <a:pt x="7461298" y="2685362"/>
                  <a:pt x="7465170" y="2685362"/>
                </a:cubicBezTo>
                <a:close/>
                <a:moveTo>
                  <a:pt x="7026022" y="2682362"/>
                </a:moveTo>
                <a:lnTo>
                  <a:pt x="7025408" y="2685884"/>
                </a:lnTo>
                <a:cubicBezTo>
                  <a:pt x="7024783" y="2687663"/>
                  <a:pt x="7023781" y="2688171"/>
                  <a:pt x="7021781" y="2686138"/>
                </a:cubicBezTo>
                <a:close/>
                <a:moveTo>
                  <a:pt x="7731340" y="2679554"/>
                </a:moveTo>
                <a:cubicBezTo>
                  <a:pt x="7763232" y="2710533"/>
                  <a:pt x="7779175" y="2679554"/>
                  <a:pt x="7811065" y="2679554"/>
                </a:cubicBezTo>
                <a:cubicBezTo>
                  <a:pt x="7819037" y="2687299"/>
                  <a:pt x="7827011" y="2710533"/>
                  <a:pt x="7827011" y="2710533"/>
                </a:cubicBezTo>
                <a:cubicBezTo>
                  <a:pt x="7834983" y="2726022"/>
                  <a:pt x="7819037" y="2710533"/>
                  <a:pt x="7819037" y="2702788"/>
                </a:cubicBezTo>
                <a:cubicBezTo>
                  <a:pt x="7803094" y="2679554"/>
                  <a:pt x="7803094" y="2710533"/>
                  <a:pt x="7795121" y="2687299"/>
                </a:cubicBezTo>
                <a:cubicBezTo>
                  <a:pt x="7771204" y="2702788"/>
                  <a:pt x="7747286" y="2710533"/>
                  <a:pt x="7731340" y="2687299"/>
                </a:cubicBezTo>
                <a:cubicBezTo>
                  <a:pt x="7723366" y="2687299"/>
                  <a:pt x="7731340" y="2695043"/>
                  <a:pt x="7731340" y="2695043"/>
                </a:cubicBezTo>
                <a:cubicBezTo>
                  <a:pt x="7723366" y="2695043"/>
                  <a:pt x="7723366" y="2687299"/>
                  <a:pt x="7715394" y="2687299"/>
                </a:cubicBezTo>
                <a:cubicBezTo>
                  <a:pt x="7715394" y="2687299"/>
                  <a:pt x="7715394" y="2695043"/>
                  <a:pt x="7715394" y="2695043"/>
                </a:cubicBezTo>
                <a:cubicBezTo>
                  <a:pt x="7699449" y="2687299"/>
                  <a:pt x="7723366" y="2679554"/>
                  <a:pt x="7731340" y="2679554"/>
                </a:cubicBezTo>
                <a:close/>
                <a:moveTo>
                  <a:pt x="7660724" y="2679554"/>
                </a:moveTo>
                <a:cubicBezTo>
                  <a:pt x="7668470" y="2687299"/>
                  <a:pt x="7676215" y="2687299"/>
                  <a:pt x="7683959" y="2710533"/>
                </a:cubicBezTo>
                <a:cubicBezTo>
                  <a:pt x="7676215" y="2710533"/>
                  <a:pt x="7668470" y="2687299"/>
                  <a:pt x="7676215" y="2718278"/>
                </a:cubicBezTo>
                <a:cubicBezTo>
                  <a:pt x="7676215" y="2733768"/>
                  <a:pt x="7660724" y="2695043"/>
                  <a:pt x="7660724" y="2679554"/>
                </a:cubicBezTo>
                <a:close/>
                <a:moveTo>
                  <a:pt x="6948207" y="2679554"/>
                </a:moveTo>
                <a:cubicBezTo>
                  <a:pt x="6963696" y="2679554"/>
                  <a:pt x="6948207" y="2696012"/>
                  <a:pt x="6955952" y="2704239"/>
                </a:cubicBezTo>
                <a:cubicBezTo>
                  <a:pt x="6948207" y="2704239"/>
                  <a:pt x="6924973" y="2687781"/>
                  <a:pt x="6932717" y="2720698"/>
                </a:cubicBezTo>
                <a:cubicBezTo>
                  <a:pt x="6932717" y="2745385"/>
                  <a:pt x="6924973" y="2712470"/>
                  <a:pt x="6924973" y="2704239"/>
                </a:cubicBezTo>
                <a:cubicBezTo>
                  <a:pt x="6917228" y="2704239"/>
                  <a:pt x="6924973" y="2720698"/>
                  <a:pt x="6924973" y="2720698"/>
                </a:cubicBezTo>
                <a:cubicBezTo>
                  <a:pt x="6909483" y="2704239"/>
                  <a:pt x="6909483" y="2737156"/>
                  <a:pt x="6901738" y="2712470"/>
                </a:cubicBezTo>
                <a:cubicBezTo>
                  <a:pt x="6901738" y="2712470"/>
                  <a:pt x="6901738" y="2728928"/>
                  <a:pt x="6909483" y="2737156"/>
                </a:cubicBezTo>
                <a:cubicBezTo>
                  <a:pt x="6893994" y="2737156"/>
                  <a:pt x="6901738" y="2712470"/>
                  <a:pt x="6886250" y="2720698"/>
                </a:cubicBezTo>
                <a:cubicBezTo>
                  <a:pt x="6893994" y="2679554"/>
                  <a:pt x="6940463" y="2712470"/>
                  <a:pt x="6948207" y="2679554"/>
                </a:cubicBezTo>
                <a:close/>
                <a:moveTo>
                  <a:pt x="7866426" y="2678476"/>
                </a:moveTo>
                <a:lnTo>
                  <a:pt x="7847031" y="2687704"/>
                </a:lnTo>
                <a:cubicBezTo>
                  <a:pt x="7837947" y="2687704"/>
                  <a:pt x="7827853" y="2685686"/>
                  <a:pt x="7819776" y="2685686"/>
                </a:cubicBezTo>
                <a:close/>
                <a:moveTo>
                  <a:pt x="7868228" y="2677620"/>
                </a:moveTo>
                <a:lnTo>
                  <a:pt x="7869114" y="2678062"/>
                </a:lnTo>
                <a:lnTo>
                  <a:pt x="7866426" y="2678476"/>
                </a:lnTo>
                <a:close/>
                <a:moveTo>
                  <a:pt x="7000274" y="2674229"/>
                </a:moveTo>
                <a:cubicBezTo>
                  <a:pt x="7005126" y="2675680"/>
                  <a:pt x="7009843" y="2679554"/>
                  <a:pt x="7014039" y="2687299"/>
                </a:cubicBezTo>
                <a:cubicBezTo>
                  <a:pt x="7005650" y="2671809"/>
                  <a:pt x="6980479" y="2687299"/>
                  <a:pt x="6988868" y="2702788"/>
                </a:cubicBezTo>
                <a:cubicBezTo>
                  <a:pt x="6997259" y="2710533"/>
                  <a:pt x="6972088" y="2695043"/>
                  <a:pt x="6963696" y="2687299"/>
                </a:cubicBezTo>
                <a:cubicBezTo>
                  <a:pt x="6969990" y="2687299"/>
                  <a:pt x="6985721" y="2669872"/>
                  <a:pt x="7000274" y="2674229"/>
                </a:cubicBezTo>
                <a:close/>
                <a:moveTo>
                  <a:pt x="7896202" y="2673876"/>
                </a:moveTo>
                <a:lnTo>
                  <a:pt x="7884379" y="2685686"/>
                </a:lnTo>
                <a:lnTo>
                  <a:pt x="7869114" y="2678062"/>
                </a:lnTo>
                <a:close/>
                <a:moveTo>
                  <a:pt x="7149571" y="2671809"/>
                </a:moveTo>
                <a:cubicBezTo>
                  <a:pt x="7165921" y="2671809"/>
                  <a:pt x="7157747" y="2712024"/>
                  <a:pt x="7174098" y="2712024"/>
                </a:cubicBezTo>
                <a:cubicBezTo>
                  <a:pt x="7182272" y="2703979"/>
                  <a:pt x="7165921" y="2695937"/>
                  <a:pt x="7165921" y="2679852"/>
                </a:cubicBezTo>
                <a:cubicBezTo>
                  <a:pt x="7174098" y="2687894"/>
                  <a:pt x="7174098" y="2679852"/>
                  <a:pt x="7165921" y="2671809"/>
                </a:cubicBezTo>
                <a:cubicBezTo>
                  <a:pt x="7182272" y="2671809"/>
                  <a:pt x="7182272" y="2703979"/>
                  <a:pt x="7190446" y="2687894"/>
                </a:cubicBezTo>
                <a:cubicBezTo>
                  <a:pt x="7190446" y="2695937"/>
                  <a:pt x="7182272" y="2720066"/>
                  <a:pt x="7182272" y="2695937"/>
                </a:cubicBezTo>
                <a:cubicBezTo>
                  <a:pt x="7174098" y="2703979"/>
                  <a:pt x="7182272" y="2720066"/>
                  <a:pt x="7182272" y="2736151"/>
                </a:cubicBezTo>
                <a:cubicBezTo>
                  <a:pt x="7198623" y="2744193"/>
                  <a:pt x="7198623" y="2760280"/>
                  <a:pt x="7223147" y="2760280"/>
                </a:cubicBezTo>
                <a:cubicBezTo>
                  <a:pt x="7214972" y="2776365"/>
                  <a:pt x="7190446" y="2752236"/>
                  <a:pt x="7182272" y="2752236"/>
                </a:cubicBezTo>
                <a:cubicBezTo>
                  <a:pt x="7182272" y="2736151"/>
                  <a:pt x="7174098" y="2728108"/>
                  <a:pt x="7165921" y="2712024"/>
                </a:cubicBezTo>
                <a:cubicBezTo>
                  <a:pt x="7165921" y="2712024"/>
                  <a:pt x="7165921" y="2720066"/>
                  <a:pt x="7165921" y="2728108"/>
                </a:cubicBezTo>
                <a:cubicBezTo>
                  <a:pt x="7149571" y="2720066"/>
                  <a:pt x="7149571" y="2679852"/>
                  <a:pt x="7149571" y="2671809"/>
                </a:cubicBezTo>
                <a:close/>
                <a:moveTo>
                  <a:pt x="7037788" y="2669875"/>
                </a:moveTo>
                <a:lnTo>
                  <a:pt x="7038354" y="2671385"/>
                </a:lnTo>
                <a:lnTo>
                  <a:pt x="7026022" y="2682362"/>
                </a:lnTo>
                <a:lnTo>
                  <a:pt x="7026783" y="2678007"/>
                </a:lnTo>
                <a:cubicBezTo>
                  <a:pt x="7027784" y="2671907"/>
                  <a:pt x="7029784" y="2665808"/>
                  <a:pt x="7037788" y="2669875"/>
                </a:cubicBezTo>
                <a:close/>
                <a:moveTo>
                  <a:pt x="7900530" y="2669550"/>
                </a:moveTo>
                <a:lnTo>
                  <a:pt x="7904490" y="2672595"/>
                </a:lnTo>
                <a:lnTo>
                  <a:pt x="7896202" y="2673876"/>
                </a:lnTo>
                <a:close/>
                <a:moveTo>
                  <a:pt x="7581341" y="2662128"/>
                </a:moveTo>
                <a:cubicBezTo>
                  <a:pt x="7587148" y="2662128"/>
                  <a:pt x="7594893" y="2664064"/>
                  <a:pt x="7594893" y="2671809"/>
                </a:cubicBezTo>
                <a:cubicBezTo>
                  <a:pt x="7579404" y="2664064"/>
                  <a:pt x="7594893" y="2679554"/>
                  <a:pt x="7602639" y="2695043"/>
                </a:cubicBezTo>
                <a:cubicBezTo>
                  <a:pt x="7602639" y="2710533"/>
                  <a:pt x="7594893" y="2695043"/>
                  <a:pt x="7594893" y="2687299"/>
                </a:cubicBezTo>
                <a:cubicBezTo>
                  <a:pt x="7587148" y="2687299"/>
                  <a:pt x="7587148" y="2687299"/>
                  <a:pt x="7587148" y="2695043"/>
                </a:cubicBezTo>
                <a:cubicBezTo>
                  <a:pt x="7579404" y="2687299"/>
                  <a:pt x="7571659" y="2687299"/>
                  <a:pt x="7563914" y="2679554"/>
                </a:cubicBezTo>
                <a:cubicBezTo>
                  <a:pt x="7571659" y="2679554"/>
                  <a:pt x="7587148" y="2664064"/>
                  <a:pt x="7579404" y="2664064"/>
                </a:cubicBezTo>
                <a:cubicBezTo>
                  <a:pt x="7571659" y="2664064"/>
                  <a:pt x="7575532" y="2662128"/>
                  <a:pt x="7581341" y="2662128"/>
                </a:cubicBezTo>
                <a:close/>
                <a:moveTo>
                  <a:pt x="7335445" y="2656320"/>
                </a:moveTo>
                <a:cubicBezTo>
                  <a:pt x="7352871" y="2656320"/>
                  <a:pt x="7352871" y="2687299"/>
                  <a:pt x="7370298" y="2710533"/>
                </a:cubicBezTo>
                <a:cubicBezTo>
                  <a:pt x="7352871" y="2687299"/>
                  <a:pt x="7344159" y="2679554"/>
                  <a:pt x="7335445" y="2656320"/>
                </a:cubicBezTo>
                <a:close/>
                <a:moveTo>
                  <a:pt x="7303861" y="2653173"/>
                </a:moveTo>
                <a:cubicBezTo>
                  <a:pt x="7312210" y="2656803"/>
                  <a:pt x="7323829" y="2675680"/>
                  <a:pt x="7335445" y="2664064"/>
                </a:cubicBezTo>
                <a:cubicBezTo>
                  <a:pt x="7343189" y="2687299"/>
                  <a:pt x="7312210" y="2671809"/>
                  <a:pt x="7312210" y="2687299"/>
                </a:cubicBezTo>
                <a:cubicBezTo>
                  <a:pt x="7296722" y="2687299"/>
                  <a:pt x="7312210" y="2671809"/>
                  <a:pt x="7319956" y="2671809"/>
                </a:cubicBezTo>
                <a:cubicBezTo>
                  <a:pt x="7312210" y="2664064"/>
                  <a:pt x="7304466" y="2656320"/>
                  <a:pt x="7296722" y="2656320"/>
                </a:cubicBezTo>
                <a:cubicBezTo>
                  <a:pt x="7298658" y="2652446"/>
                  <a:pt x="7301078" y="2651963"/>
                  <a:pt x="7303861" y="2653173"/>
                </a:cubicBezTo>
                <a:close/>
                <a:moveTo>
                  <a:pt x="7643567" y="2643074"/>
                </a:moveTo>
                <a:cubicBezTo>
                  <a:pt x="7646227" y="2645304"/>
                  <a:pt x="7652306" y="2663145"/>
                  <a:pt x="7658383" y="2663145"/>
                </a:cubicBezTo>
                <a:cubicBezTo>
                  <a:pt x="7642174" y="2702791"/>
                  <a:pt x="7625965" y="2679002"/>
                  <a:pt x="7609753" y="2686933"/>
                </a:cubicBezTo>
                <a:cubicBezTo>
                  <a:pt x="7601649" y="2655214"/>
                  <a:pt x="7625965" y="2679002"/>
                  <a:pt x="7625965" y="2655214"/>
                </a:cubicBezTo>
                <a:cubicBezTo>
                  <a:pt x="7634068" y="2655214"/>
                  <a:pt x="7642174" y="2663145"/>
                  <a:pt x="7642174" y="2679002"/>
                </a:cubicBezTo>
                <a:cubicBezTo>
                  <a:pt x="7642174" y="2671072"/>
                  <a:pt x="7650280" y="2663145"/>
                  <a:pt x="7642174" y="2647287"/>
                </a:cubicBezTo>
                <a:cubicBezTo>
                  <a:pt x="7642174" y="2643322"/>
                  <a:pt x="7642680" y="2642330"/>
                  <a:pt x="7643567" y="2643074"/>
                </a:cubicBezTo>
                <a:close/>
                <a:moveTo>
                  <a:pt x="7521319" y="2640830"/>
                </a:moveTo>
                <a:cubicBezTo>
                  <a:pt x="7521319" y="2671809"/>
                  <a:pt x="7529064" y="2687299"/>
                  <a:pt x="7536809" y="2718278"/>
                </a:cubicBezTo>
                <a:cubicBezTo>
                  <a:pt x="7521319" y="2695043"/>
                  <a:pt x="7521319" y="2695043"/>
                  <a:pt x="7505830" y="2671809"/>
                </a:cubicBezTo>
                <a:cubicBezTo>
                  <a:pt x="7513574" y="2671809"/>
                  <a:pt x="7505830" y="2656320"/>
                  <a:pt x="7521319" y="2656320"/>
                </a:cubicBezTo>
                <a:cubicBezTo>
                  <a:pt x="7513574" y="2656320"/>
                  <a:pt x="7505830" y="2640830"/>
                  <a:pt x="7521319" y="2640830"/>
                </a:cubicBezTo>
                <a:close/>
                <a:moveTo>
                  <a:pt x="8191242" y="2629214"/>
                </a:moveTo>
                <a:cubicBezTo>
                  <a:pt x="8183168" y="2637281"/>
                  <a:pt x="8191242" y="2645348"/>
                  <a:pt x="8191242" y="2653417"/>
                </a:cubicBezTo>
                <a:cubicBezTo>
                  <a:pt x="8175092" y="2653417"/>
                  <a:pt x="8183168" y="2661484"/>
                  <a:pt x="8167017" y="2661484"/>
                </a:cubicBezTo>
                <a:cubicBezTo>
                  <a:pt x="8167017" y="2661484"/>
                  <a:pt x="8167017" y="2653417"/>
                  <a:pt x="8158941" y="2645348"/>
                </a:cubicBezTo>
                <a:cubicBezTo>
                  <a:pt x="8158941" y="2653417"/>
                  <a:pt x="8158941" y="2653417"/>
                  <a:pt x="8158941" y="2669550"/>
                </a:cubicBezTo>
                <a:cubicBezTo>
                  <a:pt x="8150866" y="2661484"/>
                  <a:pt x="8134716" y="2653417"/>
                  <a:pt x="8134716" y="2677620"/>
                </a:cubicBezTo>
                <a:cubicBezTo>
                  <a:pt x="8070112" y="2677620"/>
                  <a:pt x="8005510" y="2677620"/>
                  <a:pt x="7948984" y="2717956"/>
                </a:cubicBezTo>
                <a:cubicBezTo>
                  <a:pt x="7948984" y="2717956"/>
                  <a:pt x="7948984" y="2726022"/>
                  <a:pt x="7957058" y="2734092"/>
                </a:cubicBezTo>
                <a:cubicBezTo>
                  <a:pt x="7924756" y="2750225"/>
                  <a:pt x="7892455" y="2742158"/>
                  <a:pt x="7884379" y="2758294"/>
                </a:cubicBezTo>
                <a:cubicBezTo>
                  <a:pt x="7811703" y="2774428"/>
                  <a:pt x="7682495" y="2774428"/>
                  <a:pt x="7642120" y="2814766"/>
                </a:cubicBezTo>
                <a:cubicBezTo>
                  <a:pt x="7617893" y="2806700"/>
                  <a:pt x="7609817" y="2814766"/>
                  <a:pt x="7593667" y="2822833"/>
                </a:cubicBezTo>
                <a:cubicBezTo>
                  <a:pt x="7585592" y="2806700"/>
                  <a:pt x="7561365" y="2766361"/>
                  <a:pt x="7561365" y="2798630"/>
                </a:cubicBezTo>
                <a:cubicBezTo>
                  <a:pt x="7545215" y="2782497"/>
                  <a:pt x="7569442" y="2774428"/>
                  <a:pt x="7561365" y="2758294"/>
                </a:cubicBezTo>
                <a:cubicBezTo>
                  <a:pt x="7553291" y="2742158"/>
                  <a:pt x="7561365" y="2790564"/>
                  <a:pt x="7545215" y="2774428"/>
                </a:cubicBezTo>
                <a:cubicBezTo>
                  <a:pt x="7545215" y="2750225"/>
                  <a:pt x="7529064" y="2742158"/>
                  <a:pt x="7529064" y="2726022"/>
                </a:cubicBezTo>
                <a:cubicBezTo>
                  <a:pt x="7537141" y="2717956"/>
                  <a:pt x="7537141" y="2750225"/>
                  <a:pt x="7545215" y="2758294"/>
                </a:cubicBezTo>
                <a:cubicBezTo>
                  <a:pt x="7553291" y="2774428"/>
                  <a:pt x="7553291" y="2742158"/>
                  <a:pt x="7561365" y="2742158"/>
                </a:cubicBezTo>
                <a:cubicBezTo>
                  <a:pt x="7569442" y="2758294"/>
                  <a:pt x="7569442" y="2766361"/>
                  <a:pt x="7569442" y="2774428"/>
                </a:cubicBezTo>
                <a:cubicBezTo>
                  <a:pt x="7577516" y="2758294"/>
                  <a:pt x="7569442" y="2750225"/>
                  <a:pt x="7577516" y="2742158"/>
                </a:cubicBezTo>
                <a:cubicBezTo>
                  <a:pt x="7569442" y="2742158"/>
                  <a:pt x="7561365" y="2726022"/>
                  <a:pt x="7561365" y="2709889"/>
                </a:cubicBezTo>
                <a:cubicBezTo>
                  <a:pt x="7577516" y="2701820"/>
                  <a:pt x="7561365" y="2717956"/>
                  <a:pt x="7569442" y="2734092"/>
                </a:cubicBezTo>
                <a:cubicBezTo>
                  <a:pt x="7585592" y="2726022"/>
                  <a:pt x="7577516" y="2709889"/>
                  <a:pt x="7593667" y="2717956"/>
                </a:cubicBezTo>
                <a:cubicBezTo>
                  <a:pt x="7601743" y="2726022"/>
                  <a:pt x="7593667" y="2742158"/>
                  <a:pt x="7601743" y="2758294"/>
                </a:cubicBezTo>
                <a:cubicBezTo>
                  <a:pt x="7593667" y="2758294"/>
                  <a:pt x="7593667" y="2734092"/>
                  <a:pt x="7585592" y="2734092"/>
                </a:cubicBezTo>
                <a:cubicBezTo>
                  <a:pt x="7585592" y="2746193"/>
                  <a:pt x="7581555" y="2758294"/>
                  <a:pt x="7580546" y="2771403"/>
                </a:cubicBezTo>
                <a:lnTo>
                  <a:pt x="7582283" y="2777141"/>
                </a:lnTo>
                <a:lnTo>
                  <a:pt x="7577516" y="2782497"/>
                </a:lnTo>
                <a:lnTo>
                  <a:pt x="7586667" y="2791639"/>
                </a:lnTo>
                <a:lnTo>
                  <a:pt x="7593667" y="2814766"/>
                </a:lnTo>
                <a:cubicBezTo>
                  <a:pt x="7593667" y="2806700"/>
                  <a:pt x="7593667" y="2806700"/>
                  <a:pt x="7601743" y="2806700"/>
                </a:cubicBezTo>
                <a:cubicBezTo>
                  <a:pt x="7625969" y="2798630"/>
                  <a:pt x="7642120" y="2798630"/>
                  <a:pt x="7650194" y="2782497"/>
                </a:cubicBezTo>
                <a:cubicBezTo>
                  <a:pt x="7658271" y="2782497"/>
                  <a:pt x="7650194" y="2782497"/>
                  <a:pt x="7650194" y="2790564"/>
                </a:cubicBezTo>
                <a:cubicBezTo>
                  <a:pt x="7706722" y="2758294"/>
                  <a:pt x="7763248" y="2782497"/>
                  <a:pt x="7827853" y="2742158"/>
                </a:cubicBezTo>
                <a:cubicBezTo>
                  <a:pt x="7827853" y="2742158"/>
                  <a:pt x="7827853" y="2750225"/>
                  <a:pt x="7827853" y="2750225"/>
                </a:cubicBezTo>
                <a:cubicBezTo>
                  <a:pt x="7884379" y="2750225"/>
                  <a:pt x="7940908" y="2701820"/>
                  <a:pt x="8021660" y="2677620"/>
                </a:cubicBezTo>
                <a:cubicBezTo>
                  <a:pt x="8013586" y="2669550"/>
                  <a:pt x="7965134" y="2669550"/>
                  <a:pt x="7973208" y="2685686"/>
                </a:cubicBezTo>
                <a:cubicBezTo>
                  <a:pt x="7965134" y="2685686"/>
                  <a:pt x="7957058" y="2677620"/>
                  <a:pt x="7948984" y="2669550"/>
                </a:cubicBezTo>
                <a:cubicBezTo>
                  <a:pt x="7965134" y="2685686"/>
                  <a:pt x="7916680" y="2693753"/>
                  <a:pt x="7932830" y="2677620"/>
                </a:cubicBezTo>
                <a:cubicBezTo>
                  <a:pt x="7924756" y="2673585"/>
                  <a:pt x="7918700" y="2677620"/>
                  <a:pt x="7913653" y="2679634"/>
                </a:cubicBezTo>
                <a:lnTo>
                  <a:pt x="7904490" y="2672595"/>
                </a:lnTo>
                <a:lnTo>
                  <a:pt x="8002482" y="2657449"/>
                </a:lnTo>
                <a:cubicBezTo>
                  <a:pt x="8062038" y="2651399"/>
                  <a:pt x="8122602" y="2645350"/>
                  <a:pt x="8191242" y="2629214"/>
                </a:cubicBezTo>
                <a:close/>
                <a:moveTo>
                  <a:pt x="7660724" y="2613725"/>
                </a:moveTo>
                <a:cubicBezTo>
                  <a:pt x="7676215" y="2613725"/>
                  <a:pt x="7683959" y="2631151"/>
                  <a:pt x="7691703" y="2631151"/>
                </a:cubicBezTo>
                <a:cubicBezTo>
                  <a:pt x="7691703" y="2648577"/>
                  <a:pt x="7676215" y="2622438"/>
                  <a:pt x="7676215" y="2648577"/>
                </a:cubicBezTo>
                <a:cubicBezTo>
                  <a:pt x="7676215" y="2622438"/>
                  <a:pt x="7668470" y="2631151"/>
                  <a:pt x="7660724" y="2613725"/>
                </a:cubicBezTo>
                <a:close/>
                <a:moveTo>
                  <a:pt x="6964331" y="2613524"/>
                </a:moveTo>
                <a:lnTo>
                  <a:pt x="6965121" y="2617983"/>
                </a:lnTo>
                <a:lnTo>
                  <a:pt x="6962878" y="2616268"/>
                </a:lnTo>
                <a:close/>
                <a:moveTo>
                  <a:pt x="6101462" y="2613524"/>
                </a:moveTo>
                <a:cubicBezTo>
                  <a:pt x="6103477" y="2621577"/>
                  <a:pt x="6103982" y="2625602"/>
                  <a:pt x="6103477" y="2627111"/>
                </a:cubicBezTo>
                <a:lnTo>
                  <a:pt x="6102840" y="2626873"/>
                </a:lnTo>
                <a:lnTo>
                  <a:pt x="6101714" y="2616669"/>
                </a:lnTo>
                <a:cubicBezTo>
                  <a:pt x="6101462" y="2613020"/>
                  <a:pt x="6101462" y="2611510"/>
                  <a:pt x="6101462" y="2613524"/>
                </a:cubicBezTo>
                <a:close/>
                <a:moveTo>
                  <a:pt x="6295459" y="2612920"/>
                </a:moveTo>
                <a:lnTo>
                  <a:pt x="6295379" y="2614459"/>
                </a:lnTo>
                <a:lnTo>
                  <a:pt x="6295003" y="2613524"/>
                </a:lnTo>
                <a:close/>
                <a:moveTo>
                  <a:pt x="7256706" y="2605980"/>
                </a:moveTo>
                <a:cubicBezTo>
                  <a:pt x="7281231" y="2614208"/>
                  <a:pt x="7240357" y="2638896"/>
                  <a:pt x="7248533" y="2614208"/>
                </a:cubicBezTo>
                <a:cubicBezTo>
                  <a:pt x="7232182" y="2638896"/>
                  <a:pt x="7224009" y="2614208"/>
                  <a:pt x="7215832" y="2630666"/>
                </a:cubicBezTo>
                <a:cubicBezTo>
                  <a:pt x="7215832" y="2638896"/>
                  <a:pt x="7215832" y="2647124"/>
                  <a:pt x="7224009" y="2647124"/>
                </a:cubicBezTo>
                <a:cubicBezTo>
                  <a:pt x="7224009" y="2663581"/>
                  <a:pt x="7207658" y="2647124"/>
                  <a:pt x="7207658" y="2630666"/>
                </a:cubicBezTo>
                <a:cubicBezTo>
                  <a:pt x="7199481" y="2630666"/>
                  <a:pt x="7207658" y="2647124"/>
                  <a:pt x="7207658" y="2655354"/>
                </a:cubicBezTo>
                <a:cubicBezTo>
                  <a:pt x="7195393" y="2624494"/>
                  <a:pt x="7173934" y="2649183"/>
                  <a:pt x="7153625" y="2649567"/>
                </a:cubicBezTo>
                <a:lnTo>
                  <a:pt x="7134772" y="2639271"/>
                </a:lnTo>
                <a:lnTo>
                  <a:pt x="7141826" y="2653610"/>
                </a:lnTo>
                <a:cubicBezTo>
                  <a:pt x="7109816" y="2645477"/>
                  <a:pt x="7093809" y="2678008"/>
                  <a:pt x="7045791" y="2678008"/>
                </a:cubicBezTo>
                <a:cubicBezTo>
                  <a:pt x="7037788" y="2678008"/>
                  <a:pt x="7045791" y="2678008"/>
                  <a:pt x="7053794" y="2694271"/>
                </a:cubicBezTo>
                <a:cubicBezTo>
                  <a:pt x="7053794" y="2702403"/>
                  <a:pt x="7049792" y="2698336"/>
                  <a:pt x="7045791" y="2691221"/>
                </a:cubicBezTo>
                <a:lnTo>
                  <a:pt x="7038354" y="2671385"/>
                </a:lnTo>
                <a:lnTo>
                  <a:pt x="7047043" y="2663647"/>
                </a:lnTo>
                <a:cubicBezTo>
                  <a:pt x="7073302" y="2648019"/>
                  <a:pt x="7101812" y="2649543"/>
                  <a:pt x="7125822" y="2637347"/>
                </a:cubicBezTo>
                <a:cubicBezTo>
                  <a:pt x="7125822" y="2633281"/>
                  <a:pt x="7127822" y="2633281"/>
                  <a:pt x="7129822" y="2634295"/>
                </a:cubicBezTo>
                <a:cubicBezTo>
                  <a:pt x="7131823" y="2635313"/>
                  <a:pt x="7133823" y="2637347"/>
                  <a:pt x="7133823" y="2637347"/>
                </a:cubicBezTo>
                <a:lnTo>
                  <a:pt x="7134521" y="2638764"/>
                </a:lnTo>
                <a:lnTo>
                  <a:pt x="7144302" y="2635810"/>
                </a:lnTo>
                <a:cubicBezTo>
                  <a:pt x="7146344" y="2636840"/>
                  <a:pt x="7146344" y="2638896"/>
                  <a:pt x="7142258" y="2638896"/>
                </a:cubicBezTo>
                <a:cubicBezTo>
                  <a:pt x="7158606" y="2614208"/>
                  <a:pt x="7232182" y="2630666"/>
                  <a:pt x="7256706" y="2605980"/>
                </a:cubicBezTo>
                <a:close/>
                <a:moveTo>
                  <a:pt x="6920733" y="2604969"/>
                </a:moveTo>
                <a:cubicBezTo>
                  <a:pt x="6924513" y="2609498"/>
                  <a:pt x="6926025" y="2627613"/>
                  <a:pt x="6932074" y="2645731"/>
                </a:cubicBezTo>
                <a:cubicBezTo>
                  <a:pt x="6932074" y="2621574"/>
                  <a:pt x="6964331" y="2629627"/>
                  <a:pt x="6948202" y="2613524"/>
                </a:cubicBezTo>
                <a:cubicBezTo>
                  <a:pt x="6948202" y="2605473"/>
                  <a:pt x="6954251" y="2609498"/>
                  <a:pt x="6959291" y="2613524"/>
                </a:cubicBezTo>
                <a:lnTo>
                  <a:pt x="6962878" y="2616268"/>
                </a:lnTo>
                <a:lnTo>
                  <a:pt x="6958535" y="2624469"/>
                </a:lnTo>
                <a:cubicBezTo>
                  <a:pt x="6957779" y="2639188"/>
                  <a:pt x="6968363" y="2661835"/>
                  <a:pt x="6956267" y="2661835"/>
                </a:cubicBezTo>
                <a:cubicBezTo>
                  <a:pt x="6948202" y="2645731"/>
                  <a:pt x="6956267" y="2645731"/>
                  <a:pt x="6948202" y="2637679"/>
                </a:cubicBezTo>
                <a:cubicBezTo>
                  <a:pt x="6940138" y="2645731"/>
                  <a:pt x="6956267" y="2645731"/>
                  <a:pt x="6948202" y="2653783"/>
                </a:cubicBezTo>
                <a:cubicBezTo>
                  <a:pt x="6940138" y="2653783"/>
                  <a:pt x="6932074" y="2653783"/>
                  <a:pt x="6924009" y="2653783"/>
                </a:cubicBezTo>
                <a:cubicBezTo>
                  <a:pt x="6924009" y="2629627"/>
                  <a:pt x="6924009" y="2621574"/>
                  <a:pt x="6915945" y="2605473"/>
                </a:cubicBezTo>
                <a:cubicBezTo>
                  <a:pt x="6917961" y="2603460"/>
                  <a:pt x="6919473" y="2603460"/>
                  <a:pt x="6920733" y="2604969"/>
                </a:cubicBezTo>
                <a:close/>
                <a:moveTo>
                  <a:pt x="7306403" y="2598235"/>
                </a:moveTo>
                <a:cubicBezTo>
                  <a:pt x="7310276" y="2594361"/>
                  <a:pt x="7316085" y="2594361"/>
                  <a:pt x="7319956" y="2598235"/>
                </a:cubicBezTo>
                <a:cubicBezTo>
                  <a:pt x="7327701" y="2605980"/>
                  <a:pt x="7327701" y="2613725"/>
                  <a:pt x="7319956" y="2613725"/>
                </a:cubicBezTo>
                <a:cubicBezTo>
                  <a:pt x="7327701" y="2621470"/>
                  <a:pt x="7304466" y="2598235"/>
                  <a:pt x="7312210" y="2613725"/>
                </a:cubicBezTo>
                <a:cubicBezTo>
                  <a:pt x="7312210" y="2621470"/>
                  <a:pt x="7304466" y="2621470"/>
                  <a:pt x="7304466" y="2621470"/>
                </a:cubicBezTo>
                <a:cubicBezTo>
                  <a:pt x="7300594" y="2609851"/>
                  <a:pt x="7302529" y="2602107"/>
                  <a:pt x="7306403" y="2598235"/>
                </a:cubicBezTo>
                <a:close/>
                <a:moveTo>
                  <a:pt x="7296722" y="2598235"/>
                </a:moveTo>
                <a:cubicBezTo>
                  <a:pt x="7304466" y="2613725"/>
                  <a:pt x="7296722" y="2613725"/>
                  <a:pt x="7296722" y="2621470"/>
                </a:cubicBezTo>
                <a:cubicBezTo>
                  <a:pt x="7288976" y="2621470"/>
                  <a:pt x="7296722" y="2613725"/>
                  <a:pt x="7288976" y="2605980"/>
                </a:cubicBezTo>
                <a:cubicBezTo>
                  <a:pt x="7288976" y="2613725"/>
                  <a:pt x="7288976" y="2621470"/>
                  <a:pt x="7273487" y="2621470"/>
                </a:cubicBezTo>
                <a:cubicBezTo>
                  <a:pt x="7273487" y="2613725"/>
                  <a:pt x="7273487" y="2613725"/>
                  <a:pt x="7273487" y="2605980"/>
                </a:cubicBezTo>
                <a:cubicBezTo>
                  <a:pt x="7281231" y="2605980"/>
                  <a:pt x="7288976" y="2598235"/>
                  <a:pt x="7296722" y="2598235"/>
                </a:cubicBezTo>
                <a:close/>
                <a:moveTo>
                  <a:pt x="6901738" y="2598235"/>
                </a:moveTo>
                <a:cubicBezTo>
                  <a:pt x="6917228" y="2605980"/>
                  <a:pt x="6917228" y="2629214"/>
                  <a:pt x="6901738" y="2629214"/>
                </a:cubicBezTo>
                <a:cubicBezTo>
                  <a:pt x="6901738" y="2621470"/>
                  <a:pt x="6893994" y="2613725"/>
                  <a:pt x="6893994" y="2605980"/>
                </a:cubicBezTo>
                <a:cubicBezTo>
                  <a:pt x="6901738" y="2598235"/>
                  <a:pt x="6909483" y="2613725"/>
                  <a:pt x="6901738" y="2598235"/>
                </a:cubicBezTo>
                <a:close/>
                <a:moveTo>
                  <a:pt x="7424509" y="2582746"/>
                </a:moveTo>
                <a:cubicBezTo>
                  <a:pt x="7439998" y="2582746"/>
                  <a:pt x="7439998" y="2605980"/>
                  <a:pt x="7439998" y="2613725"/>
                </a:cubicBezTo>
                <a:cubicBezTo>
                  <a:pt x="7432253" y="2605980"/>
                  <a:pt x="7432253" y="2605980"/>
                  <a:pt x="7424509" y="2582746"/>
                </a:cubicBezTo>
                <a:close/>
                <a:moveTo>
                  <a:pt x="7370295" y="2582746"/>
                </a:moveTo>
                <a:cubicBezTo>
                  <a:pt x="7385785" y="2582746"/>
                  <a:pt x="7385785" y="2590491"/>
                  <a:pt x="7401274" y="2582746"/>
                </a:cubicBezTo>
                <a:cubicBezTo>
                  <a:pt x="7401274" y="2590491"/>
                  <a:pt x="7409019" y="2590491"/>
                  <a:pt x="7409019" y="2598235"/>
                </a:cubicBezTo>
                <a:cubicBezTo>
                  <a:pt x="7409019" y="2605980"/>
                  <a:pt x="7385785" y="2575001"/>
                  <a:pt x="7393530" y="2605980"/>
                </a:cubicBezTo>
                <a:cubicBezTo>
                  <a:pt x="7385785" y="2605980"/>
                  <a:pt x="7385785" y="2590491"/>
                  <a:pt x="7370295" y="2582746"/>
                </a:cubicBezTo>
                <a:close/>
                <a:moveTo>
                  <a:pt x="7698909" y="2575923"/>
                </a:moveTo>
                <a:cubicBezTo>
                  <a:pt x="7698909" y="2577906"/>
                  <a:pt x="7698403" y="2578401"/>
                  <a:pt x="7697769" y="2578030"/>
                </a:cubicBezTo>
                <a:lnTo>
                  <a:pt x="7696917" y="2576639"/>
                </a:lnTo>
                <a:close/>
                <a:moveTo>
                  <a:pt x="7528743" y="2575001"/>
                </a:moveTo>
                <a:cubicBezTo>
                  <a:pt x="7536809" y="2590491"/>
                  <a:pt x="7536809" y="2598235"/>
                  <a:pt x="7536809" y="2605980"/>
                </a:cubicBezTo>
                <a:cubicBezTo>
                  <a:pt x="7512607" y="2575001"/>
                  <a:pt x="7480337" y="2613725"/>
                  <a:pt x="7456134" y="2598235"/>
                </a:cubicBezTo>
                <a:cubicBezTo>
                  <a:pt x="7448067" y="2605980"/>
                  <a:pt x="7464201" y="2621470"/>
                  <a:pt x="7456134" y="2629214"/>
                </a:cubicBezTo>
                <a:cubicBezTo>
                  <a:pt x="7448067" y="2629214"/>
                  <a:pt x="7464201" y="2605980"/>
                  <a:pt x="7448067" y="2613725"/>
                </a:cubicBezTo>
                <a:cubicBezTo>
                  <a:pt x="7439998" y="2605980"/>
                  <a:pt x="7456134" y="2605980"/>
                  <a:pt x="7448067" y="2590491"/>
                </a:cubicBezTo>
                <a:cubicBezTo>
                  <a:pt x="7480337" y="2590491"/>
                  <a:pt x="7504540" y="2575001"/>
                  <a:pt x="7528743" y="2575001"/>
                </a:cubicBezTo>
                <a:close/>
                <a:moveTo>
                  <a:pt x="7812988" y="2567744"/>
                </a:moveTo>
                <a:lnTo>
                  <a:pt x="7813022" y="2568605"/>
                </a:lnTo>
                <a:lnTo>
                  <a:pt x="7812378" y="2567993"/>
                </a:lnTo>
                <a:close/>
                <a:moveTo>
                  <a:pt x="6262794" y="2567256"/>
                </a:moveTo>
                <a:cubicBezTo>
                  <a:pt x="6262794" y="2567256"/>
                  <a:pt x="6262794" y="2567256"/>
                  <a:pt x="6255050" y="2575001"/>
                </a:cubicBezTo>
                <a:cubicBezTo>
                  <a:pt x="6258922" y="2575001"/>
                  <a:pt x="6260859" y="2576938"/>
                  <a:pt x="6261826" y="2579841"/>
                </a:cubicBezTo>
                <a:lnTo>
                  <a:pt x="6262556" y="2587870"/>
                </a:lnTo>
                <a:lnTo>
                  <a:pt x="6262503" y="2587949"/>
                </a:lnTo>
                <a:lnTo>
                  <a:pt x="6262766" y="2590483"/>
                </a:lnTo>
                <a:lnTo>
                  <a:pt x="6258922" y="2589523"/>
                </a:lnTo>
                <a:cubicBezTo>
                  <a:pt x="6256986" y="2588555"/>
                  <a:pt x="6255050" y="2586618"/>
                  <a:pt x="6255050" y="2582746"/>
                </a:cubicBezTo>
                <a:cubicBezTo>
                  <a:pt x="6255050" y="2590491"/>
                  <a:pt x="6255050" y="2590491"/>
                  <a:pt x="6255050" y="2598235"/>
                </a:cubicBezTo>
                <a:cubicBezTo>
                  <a:pt x="6247305" y="2598235"/>
                  <a:pt x="6247305" y="2582746"/>
                  <a:pt x="6247305" y="2575001"/>
                </a:cubicBezTo>
                <a:cubicBezTo>
                  <a:pt x="6255050" y="2575001"/>
                  <a:pt x="6255050" y="2567256"/>
                  <a:pt x="6262794" y="2567256"/>
                </a:cubicBezTo>
                <a:close/>
                <a:moveTo>
                  <a:pt x="6149848" y="2565212"/>
                </a:moveTo>
                <a:lnTo>
                  <a:pt x="6152268" y="2574874"/>
                </a:lnTo>
                <a:lnTo>
                  <a:pt x="6150856" y="2573264"/>
                </a:lnTo>
                <a:cubicBezTo>
                  <a:pt x="6149848" y="2569237"/>
                  <a:pt x="6149848" y="2565212"/>
                  <a:pt x="6149848" y="2565212"/>
                </a:cubicBezTo>
                <a:close/>
                <a:moveTo>
                  <a:pt x="7869748" y="2562541"/>
                </a:moveTo>
                <a:cubicBezTo>
                  <a:pt x="7874180" y="2564029"/>
                  <a:pt x="7879244" y="2567993"/>
                  <a:pt x="7885323" y="2575923"/>
                </a:cubicBezTo>
                <a:cubicBezTo>
                  <a:pt x="7844799" y="2575923"/>
                  <a:pt x="7788064" y="2591781"/>
                  <a:pt x="7755643" y="2599712"/>
                </a:cubicBezTo>
                <a:cubicBezTo>
                  <a:pt x="7747539" y="2607639"/>
                  <a:pt x="7763749" y="2631427"/>
                  <a:pt x="7763749" y="2623500"/>
                </a:cubicBezTo>
                <a:cubicBezTo>
                  <a:pt x="7771855" y="2663145"/>
                  <a:pt x="7698909" y="2655214"/>
                  <a:pt x="7674595" y="2663145"/>
                </a:cubicBezTo>
                <a:cubicBezTo>
                  <a:pt x="7666489" y="2663145"/>
                  <a:pt x="7658383" y="2686933"/>
                  <a:pt x="7658383" y="2663145"/>
                </a:cubicBezTo>
                <a:cubicBezTo>
                  <a:pt x="7666489" y="2639356"/>
                  <a:pt x="7707013" y="2663145"/>
                  <a:pt x="7698909" y="2631427"/>
                </a:cubicBezTo>
                <a:cubicBezTo>
                  <a:pt x="7698909" y="2615569"/>
                  <a:pt x="7707013" y="2639356"/>
                  <a:pt x="7715118" y="2647287"/>
                </a:cubicBezTo>
                <a:cubicBezTo>
                  <a:pt x="7715118" y="2631427"/>
                  <a:pt x="7739434" y="2631427"/>
                  <a:pt x="7747539" y="2631427"/>
                </a:cubicBezTo>
                <a:cubicBezTo>
                  <a:pt x="7747539" y="2631427"/>
                  <a:pt x="7747539" y="2607639"/>
                  <a:pt x="7731327" y="2607639"/>
                </a:cubicBezTo>
                <a:cubicBezTo>
                  <a:pt x="7731327" y="2599712"/>
                  <a:pt x="7755643" y="2607639"/>
                  <a:pt x="7739434" y="2583854"/>
                </a:cubicBezTo>
                <a:cubicBezTo>
                  <a:pt x="7763749" y="2599712"/>
                  <a:pt x="7779958" y="2567993"/>
                  <a:pt x="7788064" y="2583854"/>
                </a:cubicBezTo>
                <a:cubicBezTo>
                  <a:pt x="7794142" y="2571959"/>
                  <a:pt x="7809339" y="2582365"/>
                  <a:pt x="7813139" y="2571586"/>
                </a:cubicBezTo>
                <a:lnTo>
                  <a:pt x="7813022" y="2568605"/>
                </a:lnTo>
                <a:lnTo>
                  <a:pt x="7820738" y="2575923"/>
                </a:lnTo>
                <a:cubicBezTo>
                  <a:pt x="7830615" y="2575923"/>
                  <a:pt x="7842772" y="2558082"/>
                  <a:pt x="7836693" y="2575923"/>
                </a:cubicBezTo>
                <a:cubicBezTo>
                  <a:pt x="7848851" y="2575923"/>
                  <a:pt x="7856449" y="2558082"/>
                  <a:pt x="7869748" y="2562541"/>
                </a:cubicBezTo>
                <a:close/>
                <a:moveTo>
                  <a:pt x="7184421" y="2559512"/>
                </a:moveTo>
                <a:cubicBezTo>
                  <a:pt x="7207655" y="2559512"/>
                  <a:pt x="7199910" y="2567256"/>
                  <a:pt x="7215400" y="2575001"/>
                </a:cubicBezTo>
                <a:cubicBezTo>
                  <a:pt x="7230889" y="2575001"/>
                  <a:pt x="7207655" y="2575001"/>
                  <a:pt x="7199910" y="2582746"/>
                </a:cubicBezTo>
                <a:cubicBezTo>
                  <a:pt x="7199910" y="2582746"/>
                  <a:pt x="7199910" y="2582746"/>
                  <a:pt x="7199910" y="2575001"/>
                </a:cubicBezTo>
                <a:cubicBezTo>
                  <a:pt x="7199910" y="2559512"/>
                  <a:pt x="7184421" y="2575001"/>
                  <a:pt x="7184421" y="2559512"/>
                </a:cubicBezTo>
                <a:close/>
                <a:moveTo>
                  <a:pt x="6142752" y="2544022"/>
                </a:moveTo>
                <a:cubicBezTo>
                  <a:pt x="6142752" y="2551766"/>
                  <a:pt x="6150496" y="2567256"/>
                  <a:pt x="6135008" y="2567256"/>
                </a:cubicBezTo>
                <a:cubicBezTo>
                  <a:pt x="6135008" y="2559512"/>
                  <a:pt x="6127262" y="2544022"/>
                  <a:pt x="6142752" y="2544022"/>
                </a:cubicBezTo>
                <a:close/>
                <a:moveTo>
                  <a:pt x="7256234" y="2541461"/>
                </a:moveTo>
                <a:lnTo>
                  <a:pt x="7256061" y="2541871"/>
                </a:lnTo>
                <a:lnTo>
                  <a:pt x="7255738" y="2541544"/>
                </a:lnTo>
                <a:close/>
                <a:moveTo>
                  <a:pt x="6184499" y="2540175"/>
                </a:moveTo>
                <a:cubicBezTo>
                  <a:pt x="6184121" y="2543572"/>
                  <a:pt x="6178073" y="2557160"/>
                  <a:pt x="6190170" y="2557160"/>
                </a:cubicBezTo>
                <a:cubicBezTo>
                  <a:pt x="6190170" y="2565212"/>
                  <a:pt x="6174041" y="2549108"/>
                  <a:pt x="6190170" y="2573264"/>
                </a:cubicBezTo>
                <a:cubicBezTo>
                  <a:pt x="6174041" y="2565212"/>
                  <a:pt x="6182105" y="2573264"/>
                  <a:pt x="6174041" y="2581317"/>
                </a:cubicBezTo>
                <a:cubicBezTo>
                  <a:pt x="6174041" y="2573264"/>
                  <a:pt x="6165977" y="2573264"/>
                  <a:pt x="6165977" y="2565212"/>
                </a:cubicBezTo>
                <a:cubicBezTo>
                  <a:pt x="6165977" y="2549108"/>
                  <a:pt x="6182105" y="2557160"/>
                  <a:pt x="6182105" y="2541055"/>
                </a:cubicBezTo>
                <a:cubicBezTo>
                  <a:pt x="6184121" y="2539043"/>
                  <a:pt x="6184625" y="2539043"/>
                  <a:pt x="6184499" y="2540175"/>
                </a:cubicBezTo>
                <a:close/>
                <a:moveTo>
                  <a:pt x="7869114" y="2536278"/>
                </a:moveTo>
                <a:cubicBezTo>
                  <a:pt x="7865060" y="2552135"/>
                  <a:pt x="7854929" y="2554119"/>
                  <a:pt x="7843787" y="2555109"/>
                </a:cubicBezTo>
                <a:lnTo>
                  <a:pt x="7812988" y="2567744"/>
                </a:lnTo>
                <a:lnTo>
                  <a:pt x="7812378" y="2552135"/>
                </a:lnTo>
                <a:cubicBezTo>
                  <a:pt x="7804275" y="2575923"/>
                  <a:pt x="7763749" y="2560066"/>
                  <a:pt x="7739434" y="2560066"/>
                </a:cubicBezTo>
                <a:cubicBezTo>
                  <a:pt x="7739434" y="2583854"/>
                  <a:pt x="7723225" y="2552135"/>
                  <a:pt x="7731327" y="2575923"/>
                </a:cubicBezTo>
                <a:cubicBezTo>
                  <a:pt x="7715118" y="2560066"/>
                  <a:pt x="7707013" y="2591781"/>
                  <a:pt x="7707013" y="2567993"/>
                </a:cubicBezTo>
                <a:cubicBezTo>
                  <a:pt x="7698909" y="2567993"/>
                  <a:pt x="7698909" y="2575923"/>
                  <a:pt x="7698909" y="2567993"/>
                </a:cubicBezTo>
                <a:cubicBezTo>
                  <a:pt x="7694857" y="2567993"/>
                  <a:pt x="7694857" y="2571958"/>
                  <a:pt x="7695870" y="2574932"/>
                </a:cubicBezTo>
                <a:lnTo>
                  <a:pt x="7696917" y="2576639"/>
                </a:lnTo>
                <a:lnTo>
                  <a:pt x="7692704" y="2578153"/>
                </a:lnTo>
                <a:cubicBezTo>
                  <a:pt x="7686245" y="2577410"/>
                  <a:pt x="7678646" y="2569976"/>
                  <a:pt x="7666489" y="2575923"/>
                </a:cubicBezTo>
                <a:cubicBezTo>
                  <a:pt x="7658383" y="2583854"/>
                  <a:pt x="7666489" y="2599712"/>
                  <a:pt x="7674595" y="2615569"/>
                </a:cubicBezTo>
                <a:cubicBezTo>
                  <a:pt x="7666489" y="2607639"/>
                  <a:pt x="7666489" y="2599712"/>
                  <a:pt x="7658383" y="2607639"/>
                </a:cubicBezTo>
                <a:cubicBezTo>
                  <a:pt x="7650280" y="2599712"/>
                  <a:pt x="7658383" y="2591781"/>
                  <a:pt x="7658383" y="2591781"/>
                </a:cubicBezTo>
                <a:cubicBezTo>
                  <a:pt x="7650280" y="2575923"/>
                  <a:pt x="7650280" y="2591781"/>
                  <a:pt x="7642174" y="2583854"/>
                </a:cubicBezTo>
                <a:cubicBezTo>
                  <a:pt x="7642174" y="2607639"/>
                  <a:pt x="7625965" y="2567993"/>
                  <a:pt x="7617859" y="2591781"/>
                </a:cubicBezTo>
                <a:cubicBezTo>
                  <a:pt x="7609753" y="2591781"/>
                  <a:pt x="7617859" y="2591781"/>
                  <a:pt x="7617859" y="2583854"/>
                </a:cubicBezTo>
                <a:cubicBezTo>
                  <a:pt x="7593544" y="2607639"/>
                  <a:pt x="7553020" y="2575923"/>
                  <a:pt x="7544915" y="2599712"/>
                </a:cubicBezTo>
                <a:cubicBezTo>
                  <a:pt x="7544915" y="2591781"/>
                  <a:pt x="7544915" y="2591781"/>
                  <a:pt x="7536809" y="2591781"/>
                </a:cubicBezTo>
                <a:cubicBezTo>
                  <a:pt x="7536809" y="2583854"/>
                  <a:pt x="7544915" y="2583854"/>
                  <a:pt x="7544915" y="2575923"/>
                </a:cubicBezTo>
                <a:cubicBezTo>
                  <a:pt x="7569230" y="2575923"/>
                  <a:pt x="7617859" y="2583854"/>
                  <a:pt x="7634068" y="2560066"/>
                </a:cubicBezTo>
                <a:cubicBezTo>
                  <a:pt x="7690804" y="2560066"/>
                  <a:pt x="7796169" y="2544205"/>
                  <a:pt x="7869114" y="2536278"/>
                </a:cubicBezTo>
                <a:close/>
                <a:moveTo>
                  <a:pt x="7141826" y="2536278"/>
                </a:moveTo>
                <a:cubicBezTo>
                  <a:pt x="7167385" y="2544022"/>
                  <a:pt x="7158864" y="2590491"/>
                  <a:pt x="7184423" y="2582746"/>
                </a:cubicBezTo>
                <a:cubicBezTo>
                  <a:pt x="7184423" y="2598235"/>
                  <a:pt x="7175905" y="2582746"/>
                  <a:pt x="7167385" y="2590491"/>
                </a:cubicBezTo>
                <a:cubicBezTo>
                  <a:pt x="7158864" y="2575001"/>
                  <a:pt x="7167385" y="2567256"/>
                  <a:pt x="7150347" y="2551766"/>
                </a:cubicBezTo>
                <a:cubicBezTo>
                  <a:pt x="7150347" y="2551766"/>
                  <a:pt x="7150347" y="2551766"/>
                  <a:pt x="7150347" y="2559512"/>
                </a:cubicBezTo>
                <a:cubicBezTo>
                  <a:pt x="7141826" y="2559512"/>
                  <a:pt x="7150347" y="2551766"/>
                  <a:pt x="7141826" y="2536278"/>
                </a:cubicBezTo>
                <a:close/>
                <a:moveTo>
                  <a:pt x="6286939" y="2533004"/>
                </a:moveTo>
                <a:cubicBezTo>
                  <a:pt x="6299035" y="2539043"/>
                  <a:pt x="6311131" y="2576787"/>
                  <a:pt x="6306217" y="2598679"/>
                </a:cubicBezTo>
                <a:lnTo>
                  <a:pt x="6295459" y="2612920"/>
                </a:lnTo>
                <a:lnTo>
                  <a:pt x="6297018" y="2583329"/>
                </a:lnTo>
                <a:lnTo>
                  <a:pt x="6295842" y="2577459"/>
                </a:lnTo>
                <a:lnTo>
                  <a:pt x="6286997" y="2589523"/>
                </a:lnTo>
                <a:cubicBezTo>
                  <a:pt x="6280609" y="2592427"/>
                  <a:pt x="6272088" y="2594361"/>
                  <a:pt x="6263568" y="2598235"/>
                </a:cubicBezTo>
                <a:lnTo>
                  <a:pt x="6262766" y="2590483"/>
                </a:lnTo>
                <a:lnTo>
                  <a:pt x="6262794" y="2590491"/>
                </a:lnTo>
                <a:lnTo>
                  <a:pt x="6262556" y="2587870"/>
                </a:lnTo>
                <a:lnTo>
                  <a:pt x="6267829" y="2579841"/>
                </a:lnTo>
                <a:cubicBezTo>
                  <a:pt x="6272089" y="2575001"/>
                  <a:pt x="6276348" y="2571129"/>
                  <a:pt x="6272088" y="2567256"/>
                </a:cubicBezTo>
                <a:cubicBezTo>
                  <a:pt x="6267827" y="2559512"/>
                  <a:pt x="6272088" y="2561448"/>
                  <a:pt x="6278477" y="2565319"/>
                </a:cubicBezTo>
                <a:lnTo>
                  <a:pt x="6295091" y="2573710"/>
                </a:lnTo>
                <a:close/>
                <a:moveTo>
                  <a:pt x="7215724" y="2525520"/>
                </a:moveTo>
                <a:cubicBezTo>
                  <a:pt x="7215724" y="2525520"/>
                  <a:pt x="7215724" y="2525520"/>
                  <a:pt x="7223791" y="2525520"/>
                </a:cubicBezTo>
                <a:cubicBezTo>
                  <a:pt x="7223791" y="2533694"/>
                  <a:pt x="7223791" y="2533694"/>
                  <a:pt x="7223791" y="2541871"/>
                </a:cubicBezTo>
                <a:cubicBezTo>
                  <a:pt x="7215724" y="2533694"/>
                  <a:pt x="7215724" y="2533694"/>
                  <a:pt x="7207655" y="2533694"/>
                </a:cubicBezTo>
                <a:cubicBezTo>
                  <a:pt x="7207655" y="2533694"/>
                  <a:pt x="7207655" y="2525520"/>
                  <a:pt x="7215724" y="2525520"/>
                </a:cubicBezTo>
                <a:close/>
                <a:moveTo>
                  <a:pt x="7231858" y="2517343"/>
                </a:moveTo>
                <a:cubicBezTo>
                  <a:pt x="7235892" y="2517343"/>
                  <a:pt x="7237910" y="2521431"/>
                  <a:pt x="7240935" y="2526541"/>
                </a:cubicBezTo>
                <a:lnTo>
                  <a:pt x="7255738" y="2541544"/>
                </a:lnTo>
                <a:lnTo>
                  <a:pt x="7254549" y="2541742"/>
                </a:lnTo>
                <a:cubicBezTo>
                  <a:pt x="7249002" y="2543402"/>
                  <a:pt x="7243960" y="2545957"/>
                  <a:pt x="7239927" y="2550045"/>
                </a:cubicBezTo>
                <a:cubicBezTo>
                  <a:pt x="7239927" y="2558221"/>
                  <a:pt x="7239927" y="2566395"/>
                  <a:pt x="7247994" y="2574569"/>
                </a:cubicBezTo>
                <a:cubicBezTo>
                  <a:pt x="7239927" y="2582746"/>
                  <a:pt x="7231858" y="2574569"/>
                  <a:pt x="7231858" y="2574569"/>
                </a:cubicBezTo>
                <a:cubicBezTo>
                  <a:pt x="7223791" y="2566395"/>
                  <a:pt x="7231858" y="2566395"/>
                  <a:pt x="7239927" y="2566395"/>
                </a:cubicBezTo>
                <a:cubicBezTo>
                  <a:pt x="7239927" y="2558221"/>
                  <a:pt x="7231858" y="2558221"/>
                  <a:pt x="7231858" y="2558221"/>
                </a:cubicBezTo>
                <a:cubicBezTo>
                  <a:pt x="7223791" y="2558221"/>
                  <a:pt x="7223791" y="2558221"/>
                  <a:pt x="7223791" y="2566395"/>
                </a:cubicBezTo>
                <a:cubicBezTo>
                  <a:pt x="7215724" y="2566395"/>
                  <a:pt x="7215724" y="2541871"/>
                  <a:pt x="7223791" y="2541871"/>
                </a:cubicBezTo>
                <a:cubicBezTo>
                  <a:pt x="7231858" y="2558221"/>
                  <a:pt x="7231858" y="2550045"/>
                  <a:pt x="7239927" y="2541871"/>
                </a:cubicBezTo>
                <a:cubicBezTo>
                  <a:pt x="7231858" y="2533694"/>
                  <a:pt x="7231858" y="2525520"/>
                  <a:pt x="7231858" y="2517343"/>
                </a:cubicBezTo>
                <a:close/>
                <a:moveTo>
                  <a:pt x="8086686" y="2516914"/>
                </a:moveTo>
                <a:cubicBezTo>
                  <a:pt x="8062560" y="2549301"/>
                  <a:pt x="8006260" y="2533109"/>
                  <a:pt x="7966048" y="2549301"/>
                </a:cubicBezTo>
                <a:cubicBezTo>
                  <a:pt x="7933878" y="2557399"/>
                  <a:pt x="7901708" y="2605980"/>
                  <a:pt x="7877578" y="2557399"/>
                </a:cubicBezTo>
                <a:cubicBezTo>
                  <a:pt x="7909750" y="2573592"/>
                  <a:pt x="7909750" y="2549301"/>
                  <a:pt x="7941918" y="2549301"/>
                </a:cubicBezTo>
                <a:cubicBezTo>
                  <a:pt x="7917792" y="2525010"/>
                  <a:pt x="7893662" y="2557399"/>
                  <a:pt x="7877578" y="2549301"/>
                </a:cubicBezTo>
                <a:cubicBezTo>
                  <a:pt x="7901708" y="2516914"/>
                  <a:pt x="8022345" y="2533109"/>
                  <a:pt x="8086686" y="2516914"/>
                </a:cubicBezTo>
                <a:close/>
                <a:moveTo>
                  <a:pt x="6255135" y="2514039"/>
                </a:moveTo>
                <a:cubicBezTo>
                  <a:pt x="6258201" y="2515007"/>
                  <a:pt x="6262288" y="2518879"/>
                  <a:pt x="6266375" y="2518879"/>
                </a:cubicBezTo>
                <a:cubicBezTo>
                  <a:pt x="6323601" y="2503390"/>
                  <a:pt x="6258201" y="2534369"/>
                  <a:pt x="6250025" y="2526624"/>
                </a:cubicBezTo>
                <a:cubicBezTo>
                  <a:pt x="6250025" y="2515007"/>
                  <a:pt x="6252069" y="2513071"/>
                  <a:pt x="6255135" y="2514039"/>
                </a:cubicBezTo>
                <a:close/>
                <a:moveTo>
                  <a:pt x="7280263" y="2509169"/>
                </a:moveTo>
                <a:cubicBezTo>
                  <a:pt x="7288333" y="2509169"/>
                  <a:pt x="7280263" y="2517343"/>
                  <a:pt x="7288333" y="2525520"/>
                </a:cubicBezTo>
                <a:cubicBezTo>
                  <a:pt x="7288333" y="2525520"/>
                  <a:pt x="7296399" y="2533694"/>
                  <a:pt x="7304466" y="2533694"/>
                </a:cubicBezTo>
                <a:cubicBezTo>
                  <a:pt x="7296400" y="2537782"/>
                  <a:pt x="7284298" y="2537782"/>
                  <a:pt x="7272197" y="2538804"/>
                </a:cubicBezTo>
                <a:lnTo>
                  <a:pt x="7256234" y="2541461"/>
                </a:lnTo>
                <a:lnTo>
                  <a:pt x="7259087" y="2534716"/>
                </a:lnTo>
                <a:cubicBezTo>
                  <a:pt x="7258078" y="2533694"/>
                  <a:pt x="7256061" y="2533694"/>
                  <a:pt x="7256061" y="2533694"/>
                </a:cubicBezTo>
                <a:cubicBezTo>
                  <a:pt x="7256061" y="2525520"/>
                  <a:pt x="7272197" y="2525520"/>
                  <a:pt x="7280263" y="2533694"/>
                </a:cubicBezTo>
                <a:cubicBezTo>
                  <a:pt x="7288333" y="2525520"/>
                  <a:pt x="7272197" y="2525520"/>
                  <a:pt x="7272197" y="2517343"/>
                </a:cubicBezTo>
                <a:cubicBezTo>
                  <a:pt x="7280263" y="2517343"/>
                  <a:pt x="7280263" y="2517343"/>
                  <a:pt x="7280263" y="2509169"/>
                </a:cubicBezTo>
                <a:close/>
                <a:moveTo>
                  <a:pt x="7103103" y="2494002"/>
                </a:moveTo>
                <a:cubicBezTo>
                  <a:pt x="7118592" y="2502071"/>
                  <a:pt x="7118592" y="2526273"/>
                  <a:pt x="7126336" y="2502071"/>
                </a:cubicBezTo>
                <a:cubicBezTo>
                  <a:pt x="7126336" y="2526273"/>
                  <a:pt x="7134082" y="2582746"/>
                  <a:pt x="7118592" y="2542408"/>
                </a:cubicBezTo>
                <a:cubicBezTo>
                  <a:pt x="7118592" y="2542408"/>
                  <a:pt x="7126336" y="2542408"/>
                  <a:pt x="7126336" y="2542408"/>
                </a:cubicBezTo>
                <a:cubicBezTo>
                  <a:pt x="7118592" y="2518204"/>
                  <a:pt x="7110847" y="2510138"/>
                  <a:pt x="7095357" y="2510138"/>
                </a:cubicBezTo>
                <a:cubicBezTo>
                  <a:pt x="7095357" y="2485936"/>
                  <a:pt x="7110847" y="2510138"/>
                  <a:pt x="7103103" y="2494002"/>
                </a:cubicBezTo>
                <a:close/>
                <a:moveTo>
                  <a:pt x="7368361" y="2493680"/>
                </a:moveTo>
                <a:cubicBezTo>
                  <a:pt x="7376752" y="2501425"/>
                  <a:pt x="7385143" y="2501425"/>
                  <a:pt x="7393532" y="2516914"/>
                </a:cubicBezTo>
                <a:cubicBezTo>
                  <a:pt x="7368361" y="2509169"/>
                  <a:pt x="7368361" y="2524659"/>
                  <a:pt x="7351581" y="2516914"/>
                </a:cubicBezTo>
                <a:cubicBezTo>
                  <a:pt x="7343189" y="2493680"/>
                  <a:pt x="7376752" y="2524659"/>
                  <a:pt x="7368361" y="2493680"/>
                </a:cubicBezTo>
                <a:close/>
                <a:moveTo>
                  <a:pt x="7312210" y="2493680"/>
                </a:moveTo>
                <a:cubicBezTo>
                  <a:pt x="7327701" y="2493680"/>
                  <a:pt x="7327701" y="2526871"/>
                  <a:pt x="7343189" y="2518573"/>
                </a:cubicBezTo>
                <a:cubicBezTo>
                  <a:pt x="7335445" y="2526871"/>
                  <a:pt x="7304466" y="2551766"/>
                  <a:pt x="7296722" y="2518573"/>
                </a:cubicBezTo>
                <a:cubicBezTo>
                  <a:pt x="7312210" y="2535170"/>
                  <a:pt x="7312210" y="2518573"/>
                  <a:pt x="7319956" y="2526871"/>
                </a:cubicBezTo>
                <a:cubicBezTo>
                  <a:pt x="7327701" y="2526871"/>
                  <a:pt x="7312210" y="2501978"/>
                  <a:pt x="7312210" y="2493680"/>
                </a:cubicBezTo>
                <a:close/>
                <a:moveTo>
                  <a:pt x="6380427" y="2492742"/>
                </a:moveTo>
                <a:cubicBezTo>
                  <a:pt x="6387882" y="2491773"/>
                  <a:pt x="6396402" y="2491773"/>
                  <a:pt x="6404920" y="2495645"/>
                </a:cubicBezTo>
                <a:cubicBezTo>
                  <a:pt x="6396402" y="2503390"/>
                  <a:pt x="6387882" y="2495645"/>
                  <a:pt x="6370844" y="2511134"/>
                </a:cubicBezTo>
                <a:cubicBezTo>
                  <a:pt x="6370844" y="2503390"/>
                  <a:pt x="6362323" y="2495645"/>
                  <a:pt x="6362323" y="2495645"/>
                </a:cubicBezTo>
                <a:cubicBezTo>
                  <a:pt x="6366584" y="2495645"/>
                  <a:pt x="6372973" y="2493710"/>
                  <a:pt x="6380427" y="2492742"/>
                </a:cubicBezTo>
                <a:close/>
                <a:moveTo>
                  <a:pt x="7401277" y="2485936"/>
                </a:moveTo>
                <a:cubicBezTo>
                  <a:pt x="7401277" y="2485936"/>
                  <a:pt x="7401277" y="2493680"/>
                  <a:pt x="7409021" y="2501425"/>
                </a:cubicBezTo>
                <a:cubicBezTo>
                  <a:pt x="7409021" y="2493680"/>
                  <a:pt x="7409021" y="2493680"/>
                  <a:pt x="7416766" y="2501425"/>
                </a:cubicBezTo>
                <a:cubicBezTo>
                  <a:pt x="7424511" y="2509169"/>
                  <a:pt x="7393532" y="2524659"/>
                  <a:pt x="7393532" y="2501425"/>
                </a:cubicBezTo>
                <a:cubicBezTo>
                  <a:pt x="7401277" y="2509169"/>
                  <a:pt x="7401277" y="2501425"/>
                  <a:pt x="7401277" y="2485936"/>
                </a:cubicBezTo>
                <a:close/>
                <a:moveTo>
                  <a:pt x="6320882" y="2485936"/>
                </a:moveTo>
                <a:cubicBezTo>
                  <a:pt x="6324753" y="2493680"/>
                  <a:pt x="6328626" y="2497068"/>
                  <a:pt x="6332499" y="2498278"/>
                </a:cubicBezTo>
                <a:lnTo>
                  <a:pt x="6339089" y="2497866"/>
                </a:lnTo>
                <a:lnTo>
                  <a:pt x="6344051" y="2497097"/>
                </a:lnTo>
                <a:lnTo>
                  <a:pt x="6344747" y="2497513"/>
                </a:lnTo>
                <a:lnTo>
                  <a:pt x="6355732" y="2496826"/>
                </a:lnTo>
                <a:cubicBezTo>
                  <a:pt x="6359605" y="2498036"/>
                  <a:pt x="6363478" y="2501425"/>
                  <a:pt x="6367350" y="2509169"/>
                </a:cubicBezTo>
                <a:cubicBezTo>
                  <a:pt x="6367350" y="2509169"/>
                  <a:pt x="6359605" y="2509169"/>
                  <a:pt x="6359605" y="2501425"/>
                </a:cubicBezTo>
                <a:cubicBezTo>
                  <a:pt x="6359605" y="2509169"/>
                  <a:pt x="6351861" y="2516914"/>
                  <a:pt x="6351861" y="2524659"/>
                </a:cubicBezTo>
                <a:cubicBezTo>
                  <a:pt x="6351861" y="2524659"/>
                  <a:pt x="6351861" y="2516914"/>
                  <a:pt x="6351861" y="2516914"/>
                </a:cubicBezTo>
                <a:cubicBezTo>
                  <a:pt x="6349924" y="2511106"/>
                  <a:pt x="6347988" y="2507717"/>
                  <a:pt x="6346052" y="2506024"/>
                </a:cubicBezTo>
                <a:lnTo>
                  <a:pt x="6344389" y="2505815"/>
                </a:lnTo>
                <a:lnTo>
                  <a:pt x="6338267" y="2507273"/>
                </a:lnTo>
                <a:lnTo>
                  <a:pt x="6328626" y="2516914"/>
                </a:lnTo>
                <a:lnTo>
                  <a:pt x="6326878" y="2511233"/>
                </a:lnTo>
                <a:lnTo>
                  <a:pt x="6308109" y="2518879"/>
                </a:lnTo>
                <a:cubicBezTo>
                  <a:pt x="6308109" y="2515007"/>
                  <a:pt x="6310530" y="2511134"/>
                  <a:pt x="6314281" y="2507746"/>
                </a:cubicBezTo>
                <a:lnTo>
                  <a:pt x="6324253" y="2501951"/>
                </a:lnTo>
                <a:close/>
                <a:moveTo>
                  <a:pt x="7141826" y="2478190"/>
                </a:moveTo>
                <a:cubicBezTo>
                  <a:pt x="7157316" y="2485936"/>
                  <a:pt x="7126336" y="2493680"/>
                  <a:pt x="7141826" y="2509169"/>
                </a:cubicBezTo>
                <a:cubicBezTo>
                  <a:pt x="7137955" y="2505296"/>
                  <a:pt x="7134082" y="2503361"/>
                  <a:pt x="7131179" y="2499488"/>
                </a:cubicBezTo>
                <a:lnTo>
                  <a:pt x="7128062" y="2485779"/>
                </a:lnTo>
                <a:lnTo>
                  <a:pt x="7136986" y="2484966"/>
                </a:lnTo>
                <a:cubicBezTo>
                  <a:pt x="7139890" y="2482062"/>
                  <a:pt x="7141826" y="2478190"/>
                  <a:pt x="7141826" y="2478190"/>
                </a:cubicBezTo>
                <a:close/>
                <a:moveTo>
                  <a:pt x="7126336" y="2478190"/>
                </a:moveTo>
                <a:lnTo>
                  <a:pt x="7128062" y="2485779"/>
                </a:lnTo>
                <a:lnTo>
                  <a:pt x="7126336" y="2485936"/>
                </a:lnTo>
                <a:cubicBezTo>
                  <a:pt x="7126336" y="2485936"/>
                  <a:pt x="7126336" y="2478190"/>
                  <a:pt x="7126336" y="2478190"/>
                </a:cubicBezTo>
                <a:close/>
                <a:moveTo>
                  <a:pt x="6246307" y="2474533"/>
                </a:moveTo>
                <a:lnTo>
                  <a:pt x="6247307" y="2478622"/>
                </a:lnTo>
                <a:cubicBezTo>
                  <a:pt x="6247307" y="2478622"/>
                  <a:pt x="6247307" y="2476578"/>
                  <a:pt x="6246307" y="2474534"/>
                </a:cubicBezTo>
                <a:close/>
                <a:moveTo>
                  <a:pt x="7111037" y="2469052"/>
                </a:moveTo>
                <a:lnTo>
                  <a:pt x="7119568" y="2471607"/>
                </a:lnTo>
                <a:cubicBezTo>
                  <a:pt x="7119568" y="2474626"/>
                  <a:pt x="7117550" y="2480666"/>
                  <a:pt x="7117550" y="2492743"/>
                </a:cubicBezTo>
                <a:cubicBezTo>
                  <a:pt x="7117550" y="2496771"/>
                  <a:pt x="7115536" y="2490731"/>
                  <a:pt x="7113518" y="2482679"/>
                </a:cubicBezTo>
                <a:close/>
                <a:moveTo>
                  <a:pt x="6183803" y="2467772"/>
                </a:moveTo>
                <a:lnTo>
                  <a:pt x="6177352" y="2468709"/>
                </a:lnTo>
                <a:lnTo>
                  <a:pt x="6183283" y="2478622"/>
                </a:lnTo>
                <a:close/>
                <a:moveTo>
                  <a:pt x="7134055" y="2467570"/>
                </a:moveTo>
                <a:lnTo>
                  <a:pt x="7134022" y="2468344"/>
                </a:lnTo>
                <a:lnTo>
                  <a:pt x="7133679" y="2468589"/>
                </a:lnTo>
                <a:close/>
                <a:moveTo>
                  <a:pt x="7110737" y="2467409"/>
                </a:moveTo>
                <a:lnTo>
                  <a:pt x="7111037" y="2469052"/>
                </a:lnTo>
                <a:lnTo>
                  <a:pt x="7109486" y="2468589"/>
                </a:lnTo>
                <a:close/>
                <a:moveTo>
                  <a:pt x="7287871" y="2462701"/>
                </a:moveTo>
                <a:cubicBezTo>
                  <a:pt x="7287871" y="2485936"/>
                  <a:pt x="7304466" y="2462701"/>
                  <a:pt x="7304466" y="2485936"/>
                </a:cubicBezTo>
                <a:cubicBezTo>
                  <a:pt x="7304466" y="2485936"/>
                  <a:pt x="7296168" y="2478190"/>
                  <a:pt x="7296168" y="2485936"/>
                </a:cubicBezTo>
                <a:cubicBezTo>
                  <a:pt x="7287871" y="2485936"/>
                  <a:pt x="7296168" y="2493680"/>
                  <a:pt x="7287871" y="2493680"/>
                </a:cubicBezTo>
                <a:cubicBezTo>
                  <a:pt x="7287871" y="2487872"/>
                  <a:pt x="7287871" y="2478190"/>
                  <a:pt x="7287871" y="2470446"/>
                </a:cubicBezTo>
                <a:cubicBezTo>
                  <a:pt x="7279573" y="2493680"/>
                  <a:pt x="7262976" y="2478190"/>
                  <a:pt x="7254677" y="2493680"/>
                </a:cubicBezTo>
                <a:cubicBezTo>
                  <a:pt x="7246379" y="2493680"/>
                  <a:pt x="7246379" y="2478190"/>
                  <a:pt x="7246379" y="2478190"/>
                </a:cubicBezTo>
                <a:cubicBezTo>
                  <a:pt x="7246379" y="2470446"/>
                  <a:pt x="7262976" y="2454956"/>
                  <a:pt x="7262976" y="2478190"/>
                </a:cubicBezTo>
                <a:cubicBezTo>
                  <a:pt x="7279573" y="2478190"/>
                  <a:pt x="7271274" y="2462701"/>
                  <a:pt x="7287871" y="2462701"/>
                </a:cubicBezTo>
                <a:close/>
                <a:moveTo>
                  <a:pt x="6117591" y="2460537"/>
                </a:moveTo>
                <a:lnTo>
                  <a:pt x="6116349" y="2465913"/>
                </a:lnTo>
                <a:lnTo>
                  <a:pt x="6120344" y="2464936"/>
                </a:lnTo>
                <a:close/>
                <a:moveTo>
                  <a:pt x="6563515" y="2453994"/>
                </a:moveTo>
                <a:cubicBezTo>
                  <a:pt x="6564901" y="2453491"/>
                  <a:pt x="6566664" y="2454497"/>
                  <a:pt x="6568174" y="2456509"/>
                </a:cubicBezTo>
                <a:cubicBezTo>
                  <a:pt x="6571200" y="2460537"/>
                  <a:pt x="6573217" y="2468589"/>
                  <a:pt x="6569185" y="2476641"/>
                </a:cubicBezTo>
                <a:cubicBezTo>
                  <a:pt x="6561120" y="2476641"/>
                  <a:pt x="6561120" y="2476641"/>
                  <a:pt x="6553056" y="2468589"/>
                </a:cubicBezTo>
                <a:cubicBezTo>
                  <a:pt x="6561120" y="2468589"/>
                  <a:pt x="6561120" y="2460537"/>
                  <a:pt x="6561120" y="2460537"/>
                </a:cubicBezTo>
                <a:cubicBezTo>
                  <a:pt x="6561120" y="2456511"/>
                  <a:pt x="6562129" y="2454498"/>
                  <a:pt x="6563515" y="2453994"/>
                </a:cubicBezTo>
                <a:close/>
                <a:moveTo>
                  <a:pt x="7544553" y="2453795"/>
                </a:moveTo>
                <a:lnTo>
                  <a:pt x="7545750" y="2459151"/>
                </a:lnTo>
                <a:lnTo>
                  <a:pt x="7545575" y="2458877"/>
                </a:lnTo>
                <a:cubicBezTo>
                  <a:pt x="7544553" y="2455828"/>
                  <a:pt x="7544553" y="2453795"/>
                  <a:pt x="7544553" y="2453795"/>
                </a:cubicBezTo>
                <a:close/>
                <a:moveTo>
                  <a:pt x="7141743" y="2452485"/>
                </a:moveTo>
                <a:cubicBezTo>
                  <a:pt x="7149807" y="2452485"/>
                  <a:pt x="7141743" y="2476641"/>
                  <a:pt x="7133679" y="2476641"/>
                </a:cubicBezTo>
                <a:lnTo>
                  <a:pt x="7134022" y="2468344"/>
                </a:lnTo>
                <a:lnTo>
                  <a:pt x="7140735" y="2463556"/>
                </a:lnTo>
                <a:cubicBezTo>
                  <a:pt x="7141743" y="2460537"/>
                  <a:pt x="7141743" y="2456511"/>
                  <a:pt x="7141743" y="2452485"/>
                </a:cubicBezTo>
                <a:close/>
                <a:moveTo>
                  <a:pt x="7335445" y="2447211"/>
                </a:moveTo>
                <a:cubicBezTo>
                  <a:pt x="7335445" y="2462701"/>
                  <a:pt x="7350935" y="2462701"/>
                  <a:pt x="7343189" y="2470446"/>
                </a:cubicBezTo>
                <a:cubicBezTo>
                  <a:pt x="7335445" y="2470446"/>
                  <a:pt x="7327701" y="2447211"/>
                  <a:pt x="7327701" y="2478190"/>
                </a:cubicBezTo>
                <a:cubicBezTo>
                  <a:pt x="7327701" y="2478190"/>
                  <a:pt x="7319956" y="2470446"/>
                  <a:pt x="7319956" y="2470446"/>
                </a:cubicBezTo>
                <a:cubicBezTo>
                  <a:pt x="7319956" y="2470446"/>
                  <a:pt x="7319956" y="2470446"/>
                  <a:pt x="7312210" y="2462701"/>
                </a:cubicBezTo>
                <a:cubicBezTo>
                  <a:pt x="7335445" y="2462701"/>
                  <a:pt x="7319956" y="2447211"/>
                  <a:pt x="7335445" y="2447211"/>
                </a:cubicBezTo>
                <a:close/>
                <a:moveTo>
                  <a:pt x="6255050" y="2447211"/>
                </a:moveTo>
                <a:cubicBezTo>
                  <a:pt x="6262794" y="2470446"/>
                  <a:pt x="6255050" y="2478190"/>
                  <a:pt x="6262794" y="2501425"/>
                </a:cubicBezTo>
                <a:cubicBezTo>
                  <a:pt x="6255050" y="2485936"/>
                  <a:pt x="6239560" y="2454956"/>
                  <a:pt x="6255050" y="2447211"/>
                </a:cubicBezTo>
                <a:close/>
                <a:moveTo>
                  <a:pt x="7206690" y="2446243"/>
                </a:moveTo>
                <a:cubicBezTo>
                  <a:pt x="7209595" y="2443337"/>
                  <a:pt x="7215402" y="2443337"/>
                  <a:pt x="7223147" y="2447211"/>
                </a:cubicBezTo>
                <a:cubicBezTo>
                  <a:pt x="7223147" y="2470446"/>
                  <a:pt x="7230892" y="2454956"/>
                  <a:pt x="7238636" y="2478190"/>
                </a:cubicBezTo>
                <a:cubicBezTo>
                  <a:pt x="7223147" y="2485936"/>
                  <a:pt x="7207658" y="2447211"/>
                  <a:pt x="7207658" y="2462701"/>
                </a:cubicBezTo>
                <a:cubicBezTo>
                  <a:pt x="7203786" y="2454956"/>
                  <a:pt x="7203786" y="2449148"/>
                  <a:pt x="7206690" y="2446243"/>
                </a:cubicBezTo>
                <a:close/>
                <a:moveTo>
                  <a:pt x="6798517" y="2445275"/>
                </a:moveTo>
                <a:cubicBezTo>
                  <a:pt x="6805414" y="2446728"/>
                  <a:pt x="6806866" y="2456892"/>
                  <a:pt x="6812675" y="2462701"/>
                </a:cubicBezTo>
                <a:cubicBezTo>
                  <a:pt x="6797186" y="2478190"/>
                  <a:pt x="6797186" y="2462701"/>
                  <a:pt x="6789440" y="2447211"/>
                </a:cubicBezTo>
                <a:cubicBezTo>
                  <a:pt x="6793313" y="2445275"/>
                  <a:pt x="6796217" y="2444791"/>
                  <a:pt x="6798517" y="2445275"/>
                </a:cubicBezTo>
                <a:close/>
                <a:moveTo>
                  <a:pt x="7611166" y="2444065"/>
                </a:moveTo>
                <a:lnTo>
                  <a:pt x="7611262" y="2445026"/>
                </a:lnTo>
                <a:lnTo>
                  <a:pt x="7610383" y="2444630"/>
                </a:lnTo>
                <a:close/>
                <a:moveTo>
                  <a:pt x="7601670" y="2443320"/>
                </a:moveTo>
                <a:cubicBezTo>
                  <a:pt x="7603606" y="2441747"/>
                  <a:pt x="7609415" y="2447516"/>
                  <a:pt x="7611351" y="2445943"/>
                </a:cubicBezTo>
                <a:lnTo>
                  <a:pt x="7611262" y="2445026"/>
                </a:lnTo>
                <a:lnTo>
                  <a:pt x="7622002" y="2449875"/>
                </a:lnTo>
                <a:cubicBezTo>
                  <a:pt x="7625873" y="2450924"/>
                  <a:pt x="7629746" y="2453022"/>
                  <a:pt x="7633617" y="2461412"/>
                </a:cubicBezTo>
                <a:cubicBezTo>
                  <a:pt x="7618127" y="2478193"/>
                  <a:pt x="7618127" y="2444630"/>
                  <a:pt x="7602639" y="2453022"/>
                </a:cubicBezTo>
                <a:cubicBezTo>
                  <a:pt x="7600701" y="2446728"/>
                  <a:pt x="7600701" y="2444106"/>
                  <a:pt x="7601670" y="2443320"/>
                </a:cubicBezTo>
                <a:close/>
                <a:moveTo>
                  <a:pt x="6688007" y="2442420"/>
                </a:moveTo>
                <a:cubicBezTo>
                  <a:pt x="6693677" y="2443930"/>
                  <a:pt x="6698213" y="2454498"/>
                  <a:pt x="6698213" y="2460537"/>
                </a:cubicBezTo>
                <a:cubicBezTo>
                  <a:pt x="6698213" y="2460537"/>
                  <a:pt x="6690149" y="2460537"/>
                  <a:pt x="6682085" y="2468589"/>
                </a:cubicBezTo>
                <a:cubicBezTo>
                  <a:pt x="6682085" y="2468589"/>
                  <a:pt x="6682085" y="2472614"/>
                  <a:pt x="6682085" y="2477646"/>
                </a:cubicBezTo>
                <a:lnTo>
                  <a:pt x="6682085" y="2484691"/>
                </a:lnTo>
                <a:cubicBezTo>
                  <a:pt x="6674021" y="2484691"/>
                  <a:pt x="6665956" y="2476641"/>
                  <a:pt x="6665956" y="2460537"/>
                </a:cubicBezTo>
                <a:cubicBezTo>
                  <a:pt x="6665956" y="2444433"/>
                  <a:pt x="6682085" y="2468589"/>
                  <a:pt x="6674021" y="2444433"/>
                </a:cubicBezTo>
                <a:cubicBezTo>
                  <a:pt x="6682085" y="2452485"/>
                  <a:pt x="6690149" y="2468589"/>
                  <a:pt x="6682085" y="2444433"/>
                </a:cubicBezTo>
                <a:cubicBezTo>
                  <a:pt x="6684102" y="2442420"/>
                  <a:pt x="6686117" y="2441917"/>
                  <a:pt x="6688007" y="2442420"/>
                </a:cubicBezTo>
                <a:close/>
                <a:moveTo>
                  <a:pt x="7610383" y="2436241"/>
                </a:moveTo>
                <a:cubicBezTo>
                  <a:pt x="7614255" y="2436241"/>
                  <a:pt x="7616191" y="2438339"/>
                  <a:pt x="7616191" y="2440436"/>
                </a:cubicBezTo>
                <a:lnTo>
                  <a:pt x="7611166" y="2444065"/>
                </a:lnTo>
                <a:close/>
                <a:moveTo>
                  <a:pt x="7505830" y="2428238"/>
                </a:moveTo>
                <a:cubicBezTo>
                  <a:pt x="7517448" y="2424172"/>
                  <a:pt x="7519385" y="2430271"/>
                  <a:pt x="7520351" y="2439420"/>
                </a:cubicBezTo>
                <a:lnTo>
                  <a:pt x="7526412" y="2459922"/>
                </a:lnTo>
                <a:lnTo>
                  <a:pt x="7524829" y="2459555"/>
                </a:lnTo>
                <a:lnTo>
                  <a:pt x="7526718" y="2460958"/>
                </a:lnTo>
                <a:lnTo>
                  <a:pt x="7528728" y="2467757"/>
                </a:lnTo>
                <a:lnTo>
                  <a:pt x="7529064" y="2462701"/>
                </a:lnTo>
                <a:lnTo>
                  <a:pt x="7526718" y="2460958"/>
                </a:lnTo>
                <a:lnTo>
                  <a:pt x="7526412" y="2459922"/>
                </a:lnTo>
                <a:lnTo>
                  <a:pt x="7530032" y="2460764"/>
                </a:lnTo>
                <a:cubicBezTo>
                  <a:pt x="7534872" y="2462701"/>
                  <a:pt x="7540680" y="2466573"/>
                  <a:pt x="7536809" y="2470446"/>
                </a:cubicBezTo>
                <a:cubicBezTo>
                  <a:pt x="7536809" y="2470446"/>
                  <a:pt x="7544553" y="2470446"/>
                  <a:pt x="7544553" y="2478190"/>
                </a:cubicBezTo>
                <a:cubicBezTo>
                  <a:pt x="7536809" y="2470446"/>
                  <a:pt x="7536809" y="2485936"/>
                  <a:pt x="7521319" y="2485936"/>
                </a:cubicBezTo>
                <a:cubicBezTo>
                  <a:pt x="7521319" y="2482062"/>
                  <a:pt x="7525193" y="2480128"/>
                  <a:pt x="7528095" y="2477222"/>
                </a:cubicBezTo>
                <a:lnTo>
                  <a:pt x="7528644" y="2468991"/>
                </a:lnTo>
                <a:lnTo>
                  <a:pt x="7515511" y="2471948"/>
                </a:lnTo>
                <a:cubicBezTo>
                  <a:pt x="7511640" y="2472965"/>
                  <a:pt x="7509703" y="2477032"/>
                  <a:pt x="7513574" y="2493294"/>
                </a:cubicBezTo>
                <a:cubicBezTo>
                  <a:pt x="7505830" y="2485162"/>
                  <a:pt x="7482596" y="2501427"/>
                  <a:pt x="7467106" y="2501427"/>
                </a:cubicBezTo>
                <a:cubicBezTo>
                  <a:pt x="7467106" y="2493294"/>
                  <a:pt x="7467106" y="2493294"/>
                  <a:pt x="7474851" y="2493294"/>
                </a:cubicBezTo>
                <a:cubicBezTo>
                  <a:pt x="7467106" y="2485162"/>
                  <a:pt x="7459361" y="2493294"/>
                  <a:pt x="7459361" y="2477029"/>
                </a:cubicBezTo>
                <a:cubicBezTo>
                  <a:pt x="7490340" y="2493294"/>
                  <a:pt x="7498085" y="2468899"/>
                  <a:pt x="7521319" y="2460766"/>
                </a:cubicBezTo>
                <a:cubicBezTo>
                  <a:pt x="7521319" y="2444501"/>
                  <a:pt x="7498085" y="2436368"/>
                  <a:pt x="7505830" y="2428238"/>
                </a:cubicBezTo>
                <a:close/>
                <a:moveTo>
                  <a:pt x="6619790" y="2428022"/>
                </a:moveTo>
                <a:lnTo>
                  <a:pt x="6619868" y="2428826"/>
                </a:lnTo>
                <a:lnTo>
                  <a:pt x="6619053" y="2428405"/>
                </a:lnTo>
                <a:close/>
                <a:moveTo>
                  <a:pt x="7424509" y="2427851"/>
                </a:moveTo>
                <a:cubicBezTo>
                  <a:pt x="7432900" y="2427851"/>
                  <a:pt x="7449679" y="2452246"/>
                  <a:pt x="7441290" y="2460378"/>
                </a:cubicBezTo>
                <a:cubicBezTo>
                  <a:pt x="7441290" y="2468511"/>
                  <a:pt x="7458071" y="2468511"/>
                  <a:pt x="7449679" y="2452246"/>
                </a:cubicBezTo>
                <a:cubicBezTo>
                  <a:pt x="7474851" y="2468511"/>
                  <a:pt x="7441290" y="2476643"/>
                  <a:pt x="7458071" y="2501039"/>
                </a:cubicBezTo>
                <a:cubicBezTo>
                  <a:pt x="7441290" y="2501039"/>
                  <a:pt x="7432900" y="2492906"/>
                  <a:pt x="7424509" y="2509172"/>
                </a:cubicBezTo>
                <a:cubicBezTo>
                  <a:pt x="7424509" y="2501039"/>
                  <a:pt x="7424509" y="2492906"/>
                  <a:pt x="7424509" y="2492906"/>
                </a:cubicBezTo>
                <a:cubicBezTo>
                  <a:pt x="7432900" y="2484774"/>
                  <a:pt x="7441290" y="2492906"/>
                  <a:pt x="7449679" y="2484774"/>
                </a:cubicBezTo>
                <a:cubicBezTo>
                  <a:pt x="7432900" y="2468511"/>
                  <a:pt x="7449679" y="2460378"/>
                  <a:pt x="7432900" y="2444114"/>
                </a:cubicBezTo>
                <a:cubicBezTo>
                  <a:pt x="7432900" y="2452246"/>
                  <a:pt x="7432900" y="2468511"/>
                  <a:pt x="7424509" y="2452246"/>
                </a:cubicBezTo>
                <a:cubicBezTo>
                  <a:pt x="7424509" y="2444114"/>
                  <a:pt x="7424509" y="2444114"/>
                  <a:pt x="7424509" y="2435983"/>
                </a:cubicBezTo>
                <a:cubicBezTo>
                  <a:pt x="7432900" y="2444114"/>
                  <a:pt x="7424509" y="2444114"/>
                  <a:pt x="7424509" y="2427851"/>
                </a:cubicBezTo>
                <a:close/>
                <a:moveTo>
                  <a:pt x="7288976" y="2427851"/>
                </a:moveTo>
                <a:cubicBezTo>
                  <a:pt x="7288976" y="2427851"/>
                  <a:pt x="7288976" y="2427851"/>
                  <a:pt x="7288976" y="2436564"/>
                </a:cubicBezTo>
                <a:cubicBezTo>
                  <a:pt x="7288976" y="2436564"/>
                  <a:pt x="7296722" y="2436564"/>
                  <a:pt x="7296722" y="2445277"/>
                </a:cubicBezTo>
                <a:cubicBezTo>
                  <a:pt x="7281231" y="2462703"/>
                  <a:pt x="7273487" y="2427851"/>
                  <a:pt x="7288976" y="2427851"/>
                </a:cubicBezTo>
                <a:close/>
                <a:moveTo>
                  <a:pt x="6637448" y="2419379"/>
                </a:moveTo>
                <a:cubicBezTo>
                  <a:pt x="6642288" y="2422386"/>
                  <a:pt x="6646162" y="2428405"/>
                  <a:pt x="6650032" y="2436425"/>
                </a:cubicBezTo>
                <a:cubicBezTo>
                  <a:pt x="6642288" y="2436425"/>
                  <a:pt x="6642288" y="2436425"/>
                  <a:pt x="6642288" y="2444447"/>
                </a:cubicBezTo>
                <a:cubicBezTo>
                  <a:pt x="6634543" y="2444447"/>
                  <a:pt x="6634543" y="2428405"/>
                  <a:pt x="6634543" y="2420382"/>
                </a:cubicBezTo>
                <a:lnTo>
                  <a:pt x="6619790" y="2428022"/>
                </a:lnTo>
                <a:lnTo>
                  <a:pt x="6619053" y="2420382"/>
                </a:lnTo>
                <a:cubicBezTo>
                  <a:pt x="6626799" y="2416371"/>
                  <a:pt x="6632607" y="2416371"/>
                  <a:pt x="6637448" y="2419379"/>
                </a:cubicBezTo>
                <a:close/>
                <a:moveTo>
                  <a:pt x="6050695" y="2414708"/>
                </a:moveTo>
                <a:lnTo>
                  <a:pt x="6039973" y="2417257"/>
                </a:lnTo>
                <a:cubicBezTo>
                  <a:pt x="6037453" y="2417760"/>
                  <a:pt x="6035689" y="2417508"/>
                  <a:pt x="6035058" y="2415621"/>
                </a:cubicBezTo>
                <a:lnTo>
                  <a:pt x="6035177" y="2414904"/>
                </a:lnTo>
                <a:lnTo>
                  <a:pt x="6032807" y="2417529"/>
                </a:lnTo>
                <a:lnTo>
                  <a:pt x="6037455" y="2428857"/>
                </a:lnTo>
                <a:lnTo>
                  <a:pt x="6040351" y="2430216"/>
                </a:lnTo>
                <a:lnTo>
                  <a:pt x="6045220" y="2429494"/>
                </a:lnTo>
                <a:lnTo>
                  <a:pt x="6050498" y="2417230"/>
                </a:lnTo>
                <a:close/>
                <a:moveTo>
                  <a:pt x="6029057" y="2413448"/>
                </a:moveTo>
                <a:lnTo>
                  <a:pt x="6026994" y="2415873"/>
                </a:lnTo>
                <a:cubicBezTo>
                  <a:pt x="6026113" y="2419521"/>
                  <a:pt x="6027372" y="2422793"/>
                  <a:pt x="6029892" y="2425309"/>
                </a:cubicBezTo>
                <a:lnTo>
                  <a:pt x="6031368" y="2426001"/>
                </a:lnTo>
                <a:lnTo>
                  <a:pt x="6033816" y="2423561"/>
                </a:lnTo>
                <a:close/>
                <a:moveTo>
                  <a:pt x="6651970" y="2411004"/>
                </a:moveTo>
                <a:cubicBezTo>
                  <a:pt x="6655843" y="2411004"/>
                  <a:pt x="6661651" y="2413134"/>
                  <a:pt x="6665522" y="2413134"/>
                </a:cubicBezTo>
                <a:cubicBezTo>
                  <a:pt x="6657778" y="2421655"/>
                  <a:pt x="6665522" y="2438693"/>
                  <a:pt x="6665522" y="2438693"/>
                </a:cubicBezTo>
                <a:cubicBezTo>
                  <a:pt x="6657778" y="2447214"/>
                  <a:pt x="6657778" y="2413134"/>
                  <a:pt x="6650032" y="2421655"/>
                </a:cubicBezTo>
                <a:cubicBezTo>
                  <a:pt x="6646162" y="2413136"/>
                  <a:pt x="6648098" y="2411004"/>
                  <a:pt x="6651970" y="2411004"/>
                </a:cubicBezTo>
                <a:close/>
                <a:moveTo>
                  <a:pt x="6069205" y="2405655"/>
                </a:moveTo>
                <a:lnTo>
                  <a:pt x="6069205" y="2417257"/>
                </a:lnTo>
                <a:cubicBezTo>
                  <a:pt x="6069205" y="2426316"/>
                  <a:pt x="6069205" y="2436380"/>
                  <a:pt x="6069205" y="2444433"/>
                </a:cubicBezTo>
                <a:cubicBezTo>
                  <a:pt x="6061141" y="2436380"/>
                  <a:pt x="6061141" y="2420276"/>
                  <a:pt x="6061141" y="2412224"/>
                </a:cubicBezTo>
                <a:lnTo>
                  <a:pt x="6055332" y="2413605"/>
                </a:lnTo>
                <a:lnTo>
                  <a:pt x="6052711" y="2428383"/>
                </a:lnTo>
                <a:lnTo>
                  <a:pt x="6053077" y="2428329"/>
                </a:lnTo>
                <a:cubicBezTo>
                  <a:pt x="6057108" y="2436380"/>
                  <a:pt x="6055093" y="2440405"/>
                  <a:pt x="6053077" y="2444433"/>
                </a:cubicBezTo>
                <a:lnTo>
                  <a:pt x="6053077" y="2452485"/>
                </a:lnTo>
                <a:cubicBezTo>
                  <a:pt x="6077269" y="2468589"/>
                  <a:pt x="6085334" y="2452485"/>
                  <a:pt x="6101462" y="2452485"/>
                </a:cubicBezTo>
                <a:cubicBezTo>
                  <a:pt x="6109527" y="2436380"/>
                  <a:pt x="6093398" y="2428329"/>
                  <a:pt x="6077269" y="2412224"/>
                </a:cubicBezTo>
                <a:lnTo>
                  <a:pt x="6079186" y="2411705"/>
                </a:lnTo>
                <a:lnTo>
                  <a:pt x="6070733" y="2406582"/>
                </a:lnTo>
                <a:close/>
                <a:moveTo>
                  <a:pt x="6684885" y="2404616"/>
                </a:moveTo>
                <a:cubicBezTo>
                  <a:pt x="6692630" y="2413329"/>
                  <a:pt x="6708120" y="2413329"/>
                  <a:pt x="6708120" y="2439469"/>
                </a:cubicBezTo>
                <a:cubicBezTo>
                  <a:pt x="6708120" y="2439469"/>
                  <a:pt x="6700375" y="2439469"/>
                  <a:pt x="6692630" y="2439469"/>
                </a:cubicBezTo>
                <a:cubicBezTo>
                  <a:pt x="6692630" y="2413329"/>
                  <a:pt x="6700375" y="2422043"/>
                  <a:pt x="6684885" y="2404616"/>
                </a:cubicBezTo>
                <a:close/>
                <a:moveTo>
                  <a:pt x="6286939" y="2404173"/>
                </a:moveTo>
                <a:lnTo>
                  <a:pt x="6286211" y="2408709"/>
                </a:lnTo>
                <a:lnTo>
                  <a:pt x="6287952" y="2408074"/>
                </a:lnTo>
                <a:close/>
                <a:moveTo>
                  <a:pt x="6203937" y="2402417"/>
                </a:moveTo>
                <a:lnTo>
                  <a:pt x="6201666" y="2404969"/>
                </a:lnTo>
                <a:lnTo>
                  <a:pt x="6210818" y="2414111"/>
                </a:lnTo>
                <a:lnTo>
                  <a:pt x="6213298" y="2422308"/>
                </a:lnTo>
                <a:lnTo>
                  <a:pt x="6215294" y="2421396"/>
                </a:lnTo>
                <a:lnTo>
                  <a:pt x="6215827" y="2418348"/>
                </a:lnTo>
                <a:lnTo>
                  <a:pt x="6213779" y="2417070"/>
                </a:lnTo>
                <a:lnTo>
                  <a:pt x="6210818" y="2414111"/>
                </a:lnTo>
                <a:lnTo>
                  <a:pt x="6207866" y="2404352"/>
                </a:lnTo>
                <a:lnTo>
                  <a:pt x="6207808" y="2404616"/>
                </a:lnTo>
                <a:close/>
                <a:moveTo>
                  <a:pt x="7845685" y="2398233"/>
                </a:moveTo>
                <a:cubicBezTo>
                  <a:pt x="7841645" y="2406292"/>
                  <a:pt x="7843664" y="2408306"/>
                  <a:pt x="7843664" y="2410322"/>
                </a:cubicBezTo>
                <a:lnTo>
                  <a:pt x="7830054" y="2421959"/>
                </a:lnTo>
                <a:lnTo>
                  <a:pt x="7853198" y="2420721"/>
                </a:lnTo>
                <a:close/>
                <a:moveTo>
                  <a:pt x="6393656" y="2397524"/>
                </a:moveTo>
                <a:lnTo>
                  <a:pt x="6377105" y="2399687"/>
                </a:lnTo>
                <a:lnTo>
                  <a:pt x="6380152" y="2401821"/>
                </a:lnTo>
                <a:cubicBezTo>
                  <a:pt x="6384431" y="2407894"/>
                  <a:pt x="6387542" y="2418521"/>
                  <a:pt x="6399988" y="2406378"/>
                </a:cubicBezTo>
                <a:cubicBezTo>
                  <a:pt x="6397913" y="2402329"/>
                  <a:pt x="6395838" y="2399798"/>
                  <a:pt x="6393894" y="2397774"/>
                </a:cubicBezTo>
                <a:close/>
                <a:moveTo>
                  <a:pt x="6521145" y="2397079"/>
                </a:moveTo>
                <a:lnTo>
                  <a:pt x="6529990" y="2422872"/>
                </a:lnTo>
                <a:cubicBezTo>
                  <a:pt x="6521760" y="2422872"/>
                  <a:pt x="6519704" y="2418815"/>
                  <a:pt x="6519704" y="2412732"/>
                </a:cubicBezTo>
                <a:close/>
                <a:moveTo>
                  <a:pt x="7552730" y="2396872"/>
                </a:moveTo>
                <a:cubicBezTo>
                  <a:pt x="7552730" y="2421266"/>
                  <a:pt x="7552730" y="2437532"/>
                  <a:pt x="7560905" y="2453795"/>
                </a:cubicBezTo>
                <a:cubicBezTo>
                  <a:pt x="7569080" y="2478193"/>
                  <a:pt x="7577255" y="2461927"/>
                  <a:pt x="7593605" y="2470060"/>
                </a:cubicBezTo>
                <a:lnTo>
                  <a:pt x="7593605" y="2461927"/>
                </a:lnTo>
                <a:cubicBezTo>
                  <a:pt x="7601779" y="2470060"/>
                  <a:pt x="7609956" y="2453795"/>
                  <a:pt x="7618130" y="2461927"/>
                </a:cubicBezTo>
                <a:cubicBezTo>
                  <a:pt x="7593605" y="2478193"/>
                  <a:pt x="7577255" y="2470060"/>
                  <a:pt x="7552730" y="2478193"/>
                </a:cubicBezTo>
                <a:cubicBezTo>
                  <a:pt x="7552730" y="2478193"/>
                  <a:pt x="7550686" y="2476160"/>
                  <a:pt x="7548641" y="2472093"/>
                </a:cubicBezTo>
                <a:lnTo>
                  <a:pt x="7545750" y="2459151"/>
                </a:lnTo>
                <a:lnTo>
                  <a:pt x="7552730" y="2470060"/>
                </a:lnTo>
                <a:cubicBezTo>
                  <a:pt x="7552730" y="2453795"/>
                  <a:pt x="7552730" y="2421266"/>
                  <a:pt x="7544553" y="2405005"/>
                </a:cubicBezTo>
                <a:cubicBezTo>
                  <a:pt x="7544553" y="2405005"/>
                  <a:pt x="7552730" y="2405005"/>
                  <a:pt x="7552730" y="2396872"/>
                </a:cubicBezTo>
                <a:close/>
                <a:moveTo>
                  <a:pt x="6440924" y="2396872"/>
                </a:moveTo>
                <a:cubicBezTo>
                  <a:pt x="6456413" y="2429573"/>
                  <a:pt x="6471903" y="2437747"/>
                  <a:pt x="6479648" y="2470448"/>
                </a:cubicBezTo>
                <a:cubicBezTo>
                  <a:pt x="6464159" y="2445923"/>
                  <a:pt x="6456413" y="2437747"/>
                  <a:pt x="6440924" y="2396872"/>
                </a:cubicBezTo>
                <a:close/>
                <a:moveTo>
                  <a:pt x="7030901" y="2396135"/>
                </a:moveTo>
                <a:cubicBezTo>
                  <a:pt x="7034962" y="2396135"/>
                  <a:pt x="7036992" y="2398118"/>
                  <a:pt x="7036992" y="2400100"/>
                </a:cubicBezTo>
                <a:lnTo>
                  <a:pt x="7036586" y="2400364"/>
                </a:lnTo>
                <a:close/>
                <a:moveTo>
                  <a:pt x="6209755" y="2395770"/>
                </a:moveTo>
                <a:lnTo>
                  <a:pt x="6209723" y="2395914"/>
                </a:lnTo>
                <a:lnTo>
                  <a:pt x="6209742" y="2395893"/>
                </a:lnTo>
                <a:close/>
                <a:moveTo>
                  <a:pt x="6521760" y="2390420"/>
                </a:moveTo>
                <a:lnTo>
                  <a:pt x="6521145" y="2397079"/>
                </a:lnTo>
                <a:lnTo>
                  <a:pt x="6520033" y="2393827"/>
                </a:lnTo>
                <a:close/>
                <a:moveTo>
                  <a:pt x="6714342" y="2388069"/>
                </a:moveTo>
                <a:cubicBezTo>
                  <a:pt x="6722404" y="2412224"/>
                  <a:pt x="6730468" y="2412224"/>
                  <a:pt x="6746597" y="2436380"/>
                </a:cubicBezTo>
                <a:cubicBezTo>
                  <a:pt x="6738532" y="2444433"/>
                  <a:pt x="6738532" y="2444433"/>
                  <a:pt x="6730468" y="2444433"/>
                </a:cubicBezTo>
                <a:cubicBezTo>
                  <a:pt x="6722404" y="2444433"/>
                  <a:pt x="6722404" y="2452485"/>
                  <a:pt x="6714342" y="2452485"/>
                </a:cubicBezTo>
                <a:cubicBezTo>
                  <a:pt x="6706278" y="2412224"/>
                  <a:pt x="6706278" y="2404173"/>
                  <a:pt x="6714342" y="2388069"/>
                </a:cubicBezTo>
                <a:close/>
                <a:moveTo>
                  <a:pt x="6205608" y="2387127"/>
                </a:moveTo>
                <a:lnTo>
                  <a:pt x="6205194" y="2390189"/>
                </a:lnTo>
                <a:lnTo>
                  <a:pt x="6207808" y="2389126"/>
                </a:lnTo>
                <a:close/>
                <a:moveTo>
                  <a:pt x="6344116" y="2382156"/>
                </a:moveTo>
                <a:cubicBezTo>
                  <a:pt x="6340243" y="2382156"/>
                  <a:pt x="6338307" y="2386222"/>
                  <a:pt x="6338307" y="2391304"/>
                </a:cubicBezTo>
                <a:lnTo>
                  <a:pt x="6339547" y="2394559"/>
                </a:lnTo>
                <a:lnTo>
                  <a:pt x="6343516" y="2394039"/>
                </a:lnTo>
                <a:close/>
                <a:moveTo>
                  <a:pt x="6529990" y="2381382"/>
                </a:moveTo>
                <a:cubicBezTo>
                  <a:pt x="6537735" y="2381382"/>
                  <a:pt x="6537735" y="2412361"/>
                  <a:pt x="6553224" y="2404616"/>
                </a:cubicBezTo>
                <a:cubicBezTo>
                  <a:pt x="6545480" y="2412361"/>
                  <a:pt x="6560969" y="2420105"/>
                  <a:pt x="6545480" y="2427851"/>
                </a:cubicBezTo>
                <a:cubicBezTo>
                  <a:pt x="6545480" y="2404616"/>
                  <a:pt x="6529990" y="2396872"/>
                  <a:pt x="6529990" y="2381382"/>
                </a:cubicBezTo>
                <a:close/>
                <a:moveTo>
                  <a:pt x="6168970" y="2379977"/>
                </a:moveTo>
                <a:lnTo>
                  <a:pt x="6169365" y="2380766"/>
                </a:lnTo>
                <a:cubicBezTo>
                  <a:pt x="6171383" y="2384799"/>
                  <a:pt x="6172898" y="2385808"/>
                  <a:pt x="6174160" y="2385051"/>
                </a:cubicBezTo>
                <a:lnTo>
                  <a:pt x="6174452" y="2384490"/>
                </a:lnTo>
                <a:lnTo>
                  <a:pt x="6169001" y="2380016"/>
                </a:lnTo>
                <a:close/>
                <a:moveTo>
                  <a:pt x="6286459" y="2379734"/>
                </a:moveTo>
                <a:lnTo>
                  <a:pt x="6286939" y="2380016"/>
                </a:lnTo>
                <a:lnTo>
                  <a:pt x="6286908" y="2380394"/>
                </a:lnTo>
                <a:close/>
                <a:moveTo>
                  <a:pt x="7099835" y="2377509"/>
                </a:moveTo>
                <a:cubicBezTo>
                  <a:pt x="7103103" y="2380414"/>
                  <a:pt x="7103103" y="2400744"/>
                  <a:pt x="7103103" y="2412361"/>
                </a:cubicBezTo>
                <a:cubicBezTo>
                  <a:pt x="7095357" y="2420105"/>
                  <a:pt x="7095357" y="2389126"/>
                  <a:pt x="7087613" y="2396872"/>
                </a:cubicBezTo>
                <a:cubicBezTo>
                  <a:pt x="7079868" y="2373638"/>
                  <a:pt x="7110847" y="2404616"/>
                  <a:pt x="7095357" y="2381382"/>
                </a:cubicBezTo>
                <a:cubicBezTo>
                  <a:pt x="7097294" y="2377509"/>
                  <a:pt x="7098746" y="2376542"/>
                  <a:pt x="7099835" y="2377509"/>
                </a:cubicBezTo>
                <a:close/>
                <a:moveTo>
                  <a:pt x="7021784" y="2373638"/>
                </a:moveTo>
                <a:cubicBezTo>
                  <a:pt x="7021784" y="2389126"/>
                  <a:pt x="7029528" y="2396872"/>
                  <a:pt x="7029528" y="2412361"/>
                </a:cubicBezTo>
                <a:cubicBezTo>
                  <a:pt x="7021784" y="2404616"/>
                  <a:pt x="7014039" y="2396872"/>
                  <a:pt x="7006294" y="2396872"/>
                </a:cubicBezTo>
                <a:cubicBezTo>
                  <a:pt x="7006294" y="2389126"/>
                  <a:pt x="7006294" y="2381382"/>
                  <a:pt x="7021784" y="2373638"/>
                </a:cubicBezTo>
                <a:close/>
                <a:moveTo>
                  <a:pt x="6179888" y="2371787"/>
                </a:moveTo>
                <a:lnTo>
                  <a:pt x="6174041" y="2371964"/>
                </a:lnTo>
                <a:lnTo>
                  <a:pt x="6177625" y="2378226"/>
                </a:lnTo>
                <a:close/>
                <a:moveTo>
                  <a:pt x="6251568" y="2370798"/>
                </a:moveTo>
                <a:lnTo>
                  <a:pt x="6254139" y="2379387"/>
                </a:lnTo>
                <a:lnTo>
                  <a:pt x="6256199" y="2379904"/>
                </a:lnTo>
                <a:lnTo>
                  <a:pt x="6254681" y="2371964"/>
                </a:lnTo>
                <a:close/>
                <a:moveTo>
                  <a:pt x="6192211" y="2356043"/>
                </a:moveTo>
                <a:lnTo>
                  <a:pt x="6189916" y="2356112"/>
                </a:lnTo>
                <a:cubicBezTo>
                  <a:pt x="6188153" y="2357874"/>
                  <a:pt x="6187145" y="2360894"/>
                  <a:pt x="6186137" y="2363912"/>
                </a:cubicBezTo>
                <a:lnTo>
                  <a:pt x="6185633" y="2364952"/>
                </a:lnTo>
                <a:lnTo>
                  <a:pt x="6192078" y="2382422"/>
                </a:lnTo>
                <a:lnTo>
                  <a:pt x="6195987" y="2385531"/>
                </a:lnTo>
                <a:lnTo>
                  <a:pt x="6196875" y="2381314"/>
                </a:lnTo>
                <a:lnTo>
                  <a:pt x="6190769" y="2373638"/>
                </a:lnTo>
                <a:lnTo>
                  <a:pt x="6200477" y="2368490"/>
                </a:lnTo>
                <a:lnTo>
                  <a:pt x="6201666" y="2364630"/>
                </a:lnTo>
                <a:close/>
                <a:moveTo>
                  <a:pt x="6194088" y="2355985"/>
                </a:moveTo>
                <a:lnTo>
                  <a:pt x="6193565" y="2356002"/>
                </a:lnTo>
                <a:lnTo>
                  <a:pt x="6193592" y="2356564"/>
                </a:lnTo>
                <a:close/>
                <a:moveTo>
                  <a:pt x="6149848" y="2355860"/>
                </a:moveTo>
                <a:cubicBezTo>
                  <a:pt x="6157912" y="2371964"/>
                  <a:pt x="6165977" y="2388069"/>
                  <a:pt x="6149848" y="2388069"/>
                </a:cubicBezTo>
                <a:cubicBezTo>
                  <a:pt x="6153880" y="2380016"/>
                  <a:pt x="6153880" y="2378003"/>
                  <a:pt x="6150856" y="2376997"/>
                </a:cubicBezTo>
                <a:lnTo>
                  <a:pt x="6148067" y="2376177"/>
                </a:lnTo>
                <a:lnTo>
                  <a:pt x="6147405" y="2378947"/>
                </a:lnTo>
                <a:cubicBezTo>
                  <a:pt x="6145469" y="2382995"/>
                  <a:pt x="6141596" y="2387044"/>
                  <a:pt x="6137725" y="2382996"/>
                </a:cubicBezTo>
                <a:lnTo>
                  <a:pt x="6133594" y="2372231"/>
                </a:lnTo>
                <a:lnTo>
                  <a:pt x="6127419" y="2385427"/>
                </a:lnTo>
                <a:cubicBezTo>
                  <a:pt x="6116079" y="2394107"/>
                  <a:pt x="6093398" y="2388069"/>
                  <a:pt x="6093398" y="2363912"/>
                </a:cubicBezTo>
                <a:cubicBezTo>
                  <a:pt x="6085334" y="2404173"/>
                  <a:pt x="6125655" y="2388069"/>
                  <a:pt x="6133720" y="2404173"/>
                </a:cubicBezTo>
                <a:cubicBezTo>
                  <a:pt x="6125655" y="2396120"/>
                  <a:pt x="6125655" y="2412224"/>
                  <a:pt x="6117591" y="2412224"/>
                </a:cubicBezTo>
                <a:lnTo>
                  <a:pt x="6109838" y="2406521"/>
                </a:lnTo>
                <a:lnTo>
                  <a:pt x="6109527" y="2404173"/>
                </a:lnTo>
                <a:lnTo>
                  <a:pt x="6107494" y="2404797"/>
                </a:lnTo>
                <a:lnTo>
                  <a:pt x="6098437" y="2398132"/>
                </a:lnTo>
                <a:cubicBezTo>
                  <a:pt x="6093398" y="2392096"/>
                  <a:pt x="6089365" y="2384043"/>
                  <a:pt x="6085334" y="2371964"/>
                </a:cubicBezTo>
                <a:cubicBezTo>
                  <a:pt x="6077269" y="2380016"/>
                  <a:pt x="6085334" y="2388069"/>
                  <a:pt x="6085334" y="2404173"/>
                </a:cubicBezTo>
                <a:cubicBezTo>
                  <a:pt x="6081301" y="2396120"/>
                  <a:pt x="6079285" y="2396120"/>
                  <a:pt x="6077269" y="2397126"/>
                </a:cubicBezTo>
                <a:lnTo>
                  <a:pt x="6074291" y="2398385"/>
                </a:lnTo>
                <a:lnTo>
                  <a:pt x="6074460" y="2398473"/>
                </a:lnTo>
                <a:lnTo>
                  <a:pt x="6081635" y="2411040"/>
                </a:lnTo>
                <a:lnTo>
                  <a:pt x="6090248" y="2408703"/>
                </a:lnTo>
                <a:cubicBezTo>
                  <a:pt x="6093146" y="2408200"/>
                  <a:pt x="6094910" y="2408200"/>
                  <a:pt x="6096422" y="2408200"/>
                </a:cubicBezTo>
                <a:lnTo>
                  <a:pt x="6107494" y="2404797"/>
                </a:lnTo>
                <a:lnTo>
                  <a:pt x="6109838" y="2406521"/>
                </a:lnTo>
                <a:lnTo>
                  <a:pt x="6111542" y="2419269"/>
                </a:lnTo>
                <a:cubicBezTo>
                  <a:pt x="6111542" y="2424302"/>
                  <a:pt x="6109527" y="2428329"/>
                  <a:pt x="6101462" y="2428329"/>
                </a:cubicBezTo>
                <a:cubicBezTo>
                  <a:pt x="6105494" y="2436380"/>
                  <a:pt x="6113558" y="2444433"/>
                  <a:pt x="6120615" y="2452485"/>
                </a:cubicBezTo>
                <a:lnTo>
                  <a:pt x="6125976" y="2462367"/>
                </a:lnTo>
                <a:lnTo>
                  <a:pt x="6134285" y="2453282"/>
                </a:lnTo>
                <a:lnTo>
                  <a:pt x="6127262" y="2445921"/>
                </a:lnTo>
                <a:cubicBezTo>
                  <a:pt x="6129264" y="2441834"/>
                  <a:pt x="6132765" y="2439790"/>
                  <a:pt x="6136641" y="2439279"/>
                </a:cubicBezTo>
                <a:lnTo>
                  <a:pt x="6145347" y="2441191"/>
                </a:lnTo>
                <a:lnTo>
                  <a:pt x="6146760" y="2439646"/>
                </a:lnTo>
                <a:lnTo>
                  <a:pt x="6149039" y="2442771"/>
                </a:lnTo>
                <a:lnTo>
                  <a:pt x="6153774" y="2448541"/>
                </a:lnTo>
                <a:lnTo>
                  <a:pt x="6157898" y="2451110"/>
                </a:lnTo>
                <a:lnTo>
                  <a:pt x="6151270" y="2436725"/>
                </a:lnTo>
                <a:cubicBezTo>
                  <a:pt x="6149269" y="2431616"/>
                  <a:pt x="6147268" y="2425485"/>
                  <a:pt x="6143267" y="2413222"/>
                </a:cubicBezTo>
                <a:cubicBezTo>
                  <a:pt x="6151270" y="2405045"/>
                  <a:pt x="6159274" y="2405045"/>
                  <a:pt x="6159274" y="2405045"/>
                </a:cubicBezTo>
                <a:cubicBezTo>
                  <a:pt x="6167277" y="2421396"/>
                  <a:pt x="6151270" y="2413222"/>
                  <a:pt x="6159274" y="2437747"/>
                </a:cubicBezTo>
                <a:cubicBezTo>
                  <a:pt x="6159274" y="2429570"/>
                  <a:pt x="6167277" y="2429570"/>
                  <a:pt x="6167277" y="2429570"/>
                </a:cubicBezTo>
                <a:cubicBezTo>
                  <a:pt x="6171278" y="2441834"/>
                  <a:pt x="6171278" y="2452053"/>
                  <a:pt x="6172278" y="2460228"/>
                </a:cubicBezTo>
                <a:lnTo>
                  <a:pt x="6172352" y="2460349"/>
                </a:lnTo>
                <a:lnTo>
                  <a:pt x="6175753" y="2451962"/>
                </a:lnTo>
                <a:lnTo>
                  <a:pt x="6180594" y="2449744"/>
                </a:lnTo>
                <a:lnTo>
                  <a:pt x="6178281" y="2442856"/>
                </a:lnTo>
                <a:cubicBezTo>
                  <a:pt x="6173280" y="2431616"/>
                  <a:pt x="6167277" y="2421396"/>
                  <a:pt x="6167277" y="2413222"/>
                </a:cubicBezTo>
                <a:cubicBezTo>
                  <a:pt x="6175280" y="2413222"/>
                  <a:pt x="6175280" y="2421396"/>
                  <a:pt x="6175280" y="2413222"/>
                </a:cubicBezTo>
                <a:cubicBezTo>
                  <a:pt x="6191287" y="2413222"/>
                  <a:pt x="6175280" y="2429570"/>
                  <a:pt x="6183283" y="2437747"/>
                </a:cubicBezTo>
                <a:lnTo>
                  <a:pt x="6188092" y="2434347"/>
                </a:lnTo>
                <a:lnTo>
                  <a:pt x="6187096" y="2431604"/>
                </a:lnTo>
                <a:cubicBezTo>
                  <a:pt x="6187096" y="2427582"/>
                  <a:pt x="6188104" y="2426074"/>
                  <a:pt x="6189743" y="2426451"/>
                </a:cubicBezTo>
                <a:lnTo>
                  <a:pt x="6192333" y="2428931"/>
                </a:lnTo>
                <a:lnTo>
                  <a:pt x="6194288" y="2422418"/>
                </a:lnTo>
                <a:cubicBezTo>
                  <a:pt x="6195288" y="2417309"/>
                  <a:pt x="6195288" y="2417309"/>
                  <a:pt x="6199290" y="2437747"/>
                </a:cubicBezTo>
                <a:cubicBezTo>
                  <a:pt x="6203291" y="2433659"/>
                  <a:pt x="6203291" y="2429571"/>
                  <a:pt x="6202290" y="2425484"/>
                </a:cubicBezTo>
                <a:lnTo>
                  <a:pt x="6200317" y="2417421"/>
                </a:lnTo>
                <a:lnTo>
                  <a:pt x="6198638" y="2415053"/>
                </a:lnTo>
                <a:lnTo>
                  <a:pt x="6191930" y="2410646"/>
                </a:lnTo>
                <a:lnTo>
                  <a:pt x="6190769" y="2412361"/>
                </a:lnTo>
                <a:lnTo>
                  <a:pt x="6188929" y="2410540"/>
                </a:lnTo>
                <a:lnTo>
                  <a:pt x="6185515" y="2421102"/>
                </a:lnTo>
                <a:cubicBezTo>
                  <a:pt x="6169365" y="2404969"/>
                  <a:pt x="6193592" y="2396900"/>
                  <a:pt x="6185515" y="2380766"/>
                </a:cubicBezTo>
                <a:cubicBezTo>
                  <a:pt x="6183497" y="2376732"/>
                  <a:pt x="6182488" y="2376732"/>
                  <a:pt x="6181857" y="2378749"/>
                </a:cubicBezTo>
                <a:lnTo>
                  <a:pt x="6181697" y="2379914"/>
                </a:lnTo>
                <a:lnTo>
                  <a:pt x="6182105" y="2380016"/>
                </a:lnTo>
                <a:lnTo>
                  <a:pt x="6181529" y="2381130"/>
                </a:lnTo>
                <a:lnTo>
                  <a:pt x="6180469" y="2388833"/>
                </a:lnTo>
                <a:cubicBezTo>
                  <a:pt x="6179459" y="2396900"/>
                  <a:pt x="6177440" y="2404968"/>
                  <a:pt x="6169365" y="2396900"/>
                </a:cubicBezTo>
                <a:lnTo>
                  <a:pt x="6161557" y="2370571"/>
                </a:lnTo>
                <a:lnTo>
                  <a:pt x="6158290" y="2366428"/>
                </a:lnTo>
                <a:cubicBezTo>
                  <a:pt x="6154888" y="2361899"/>
                  <a:pt x="6151864" y="2357873"/>
                  <a:pt x="6149848" y="2355860"/>
                </a:cubicBezTo>
                <a:close/>
                <a:moveTo>
                  <a:pt x="6270810" y="2347810"/>
                </a:moveTo>
                <a:cubicBezTo>
                  <a:pt x="6274843" y="2355861"/>
                  <a:pt x="6278874" y="2365925"/>
                  <a:pt x="6283914" y="2375990"/>
                </a:cubicBezTo>
                <a:lnTo>
                  <a:pt x="6286459" y="2379734"/>
                </a:lnTo>
                <a:lnTo>
                  <a:pt x="6269803" y="2369952"/>
                </a:lnTo>
                <a:cubicBezTo>
                  <a:pt x="6266778" y="2363912"/>
                  <a:pt x="6266778" y="2355861"/>
                  <a:pt x="6270810" y="2347810"/>
                </a:cubicBezTo>
                <a:close/>
                <a:moveTo>
                  <a:pt x="7072516" y="2343606"/>
                </a:moveTo>
                <a:lnTo>
                  <a:pt x="7072960" y="2346326"/>
                </a:lnTo>
                <a:lnTo>
                  <a:pt x="7072642" y="2345463"/>
                </a:lnTo>
                <a:cubicBezTo>
                  <a:pt x="7071754" y="2342366"/>
                  <a:pt x="7072007" y="2342118"/>
                  <a:pt x="7072516" y="2343606"/>
                </a:cubicBezTo>
                <a:close/>
                <a:moveTo>
                  <a:pt x="6739098" y="2342659"/>
                </a:moveTo>
                <a:cubicBezTo>
                  <a:pt x="6754588" y="2358148"/>
                  <a:pt x="6739098" y="2358148"/>
                  <a:pt x="6746843" y="2381382"/>
                </a:cubicBezTo>
                <a:cubicBezTo>
                  <a:pt x="6739098" y="2381382"/>
                  <a:pt x="6731354" y="2342659"/>
                  <a:pt x="6739098" y="2342659"/>
                </a:cubicBezTo>
                <a:close/>
                <a:moveTo>
                  <a:pt x="6465554" y="2327684"/>
                </a:moveTo>
                <a:lnTo>
                  <a:pt x="6471906" y="2347690"/>
                </a:lnTo>
                <a:cubicBezTo>
                  <a:pt x="6456416" y="2339557"/>
                  <a:pt x="6456416" y="2372088"/>
                  <a:pt x="6448672" y="2355823"/>
                </a:cubicBezTo>
                <a:lnTo>
                  <a:pt x="6449607" y="2365650"/>
                </a:lnTo>
                <a:lnTo>
                  <a:pt x="6452003" y="2364630"/>
                </a:lnTo>
                <a:cubicBezTo>
                  <a:pt x="6452003" y="2364630"/>
                  <a:pt x="6452003" y="2372697"/>
                  <a:pt x="6452003" y="2372697"/>
                </a:cubicBezTo>
                <a:lnTo>
                  <a:pt x="6470265" y="2369306"/>
                </a:lnTo>
                <a:lnTo>
                  <a:pt x="6472387" y="2366538"/>
                </a:lnTo>
                <a:cubicBezTo>
                  <a:pt x="6475583" y="2360487"/>
                  <a:pt x="6477713" y="2354437"/>
                  <a:pt x="6481973" y="2358470"/>
                </a:cubicBezTo>
                <a:lnTo>
                  <a:pt x="6482596" y="2367017"/>
                </a:lnTo>
                <a:lnTo>
                  <a:pt x="6487845" y="2366042"/>
                </a:lnTo>
                <a:lnTo>
                  <a:pt x="6484344" y="2356950"/>
                </a:lnTo>
                <a:close/>
                <a:moveTo>
                  <a:pt x="6298428" y="2325260"/>
                </a:moveTo>
                <a:lnTo>
                  <a:pt x="6298353" y="2325335"/>
                </a:lnTo>
                <a:lnTo>
                  <a:pt x="6298898" y="2325786"/>
                </a:lnTo>
                <a:close/>
                <a:moveTo>
                  <a:pt x="7788515" y="2324844"/>
                </a:moveTo>
                <a:cubicBezTo>
                  <a:pt x="7796260" y="2333365"/>
                  <a:pt x="7796260" y="2333365"/>
                  <a:pt x="7796260" y="2333365"/>
                </a:cubicBezTo>
                <a:lnTo>
                  <a:pt x="7788178" y="2325585"/>
                </a:lnTo>
                <a:close/>
                <a:moveTo>
                  <a:pt x="6214360" y="2323654"/>
                </a:moveTo>
                <a:lnTo>
                  <a:pt x="6215211" y="2339797"/>
                </a:lnTo>
                <a:lnTo>
                  <a:pt x="6217817" y="2340428"/>
                </a:lnTo>
                <a:lnTo>
                  <a:pt x="6220697" y="2352657"/>
                </a:lnTo>
                <a:lnTo>
                  <a:pt x="6222424" y="2355860"/>
                </a:lnTo>
                <a:lnTo>
                  <a:pt x="6221518" y="2356142"/>
                </a:lnTo>
                <a:lnTo>
                  <a:pt x="6221855" y="2357571"/>
                </a:lnTo>
                <a:cubicBezTo>
                  <a:pt x="6221855" y="2364630"/>
                  <a:pt x="6221855" y="2372698"/>
                  <a:pt x="6225893" y="2380766"/>
                </a:cubicBezTo>
                <a:cubicBezTo>
                  <a:pt x="6217817" y="2380766"/>
                  <a:pt x="6217817" y="2356564"/>
                  <a:pt x="6209742" y="2356564"/>
                </a:cubicBezTo>
                <a:lnTo>
                  <a:pt x="6208399" y="2366493"/>
                </a:lnTo>
                <a:lnTo>
                  <a:pt x="6216328" y="2365893"/>
                </a:lnTo>
                <a:lnTo>
                  <a:pt x="6212195" y="2384678"/>
                </a:lnTo>
                <a:lnTo>
                  <a:pt x="6217817" y="2380766"/>
                </a:lnTo>
                <a:cubicBezTo>
                  <a:pt x="6221855" y="2392867"/>
                  <a:pt x="6221855" y="2400935"/>
                  <a:pt x="6221855" y="2407994"/>
                </a:cubicBezTo>
                <a:lnTo>
                  <a:pt x="6222338" y="2410532"/>
                </a:lnTo>
                <a:lnTo>
                  <a:pt x="6223297" y="2405045"/>
                </a:lnTo>
                <a:lnTo>
                  <a:pt x="6233928" y="2426763"/>
                </a:lnTo>
                <a:lnTo>
                  <a:pt x="6252882" y="2421082"/>
                </a:lnTo>
                <a:lnTo>
                  <a:pt x="6238553" y="2412224"/>
                </a:lnTo>
                <a:cubicBezTo>
                  <a:pt x="6234521" y="2400146"/>
                  <a:pt x="6242585" y="2398133"/>
                  <a:pt x="6249641" y="2395114"/>
                </a:cubicBezTo>
                <a:lnTo>
                  <a:pt x="6253324" y="2392116"/>
                </a:lnTo>
                <a:lnTo>
                  <a:pt x="6242280" y="2390538"/>
                </a:lnTo>
                <a:lnTo>
                  <a:pt x="6244212" y="2369846"/>
                </a:lnTo>
                <a:lnTo>
                  <a:pt x="6238553" y="2371964"/>
                </a:lnTo>
                <a:lnTo>
                  <a:pt x="6241337" y="2363623"/>
                </a:lnTo>
                <a:lnTo>
                  <a:pt x="6234536" y="2349048"/>
                </a:lnTo>
                <a:lnTo>
                  <a:pt x="6242080" y="2350939"/>
                </a:lnTo>
                <a:lnTo>
                  <a:pt x="6241955" y="2350451"/>
                </a:lnTo>
                <a:cubicBezTo>
                  <a:pt x="6240065" y="2348817"/>
                  <a:pt x="6236537" y="2347810"/>
                  <a:pt x="6230488" y="2347810"/>
                </a:cubicBezTo>
                <a:cubicBezTo>
                  <a:pt x="6230488" y="2339758"/>
                  <a:pt x="6230488" y="2331706"/>
                  <a:pt x="6238553" y="2331706"/>
                </a:cubicBezTo>
                <a:cubicBezTo>
                  <a:pt x="6238553" y="2331706"/>
                  <a:pt x="6214360" y="2323654"/>
                  <a:pt x="6222424" y="2331706"/>
                </a:cubicBezTo>
                <a:cubicBezTo>
                  <a:pt x="6222424" y="2339758"/>
                  <a:pt x="6214360" y="2339758"/>
                  <a:pt x="6214360" y="2323654"/>
                </a:cubicBezTo>
                <a:close/>
                <a:moveTo>
                  <a:pt x="7184423" y="2323296"/>
                </a:moveTo>
                <a:lnTo>
                  <a:pt x="7189621" y="2326110"/>
                </a:lnTo>
                <a:lnTo>
                  <a:pt x="7189704" y="2326781"/>
                </a:lnTo>
                <a:lnTo>
                  <a:pt x="7189704" y="2326155"/>
                </a:lnTo>
                <a:lnTo>
                  <a:pt x="7192289" y="2327555"/>
                </a:lnTo>
                <a:cubicBezTo>
                  <a:pt x="7197009" y="2335542"/>
                  <a:pt x="7194105" y="2353114"/>
                  <a:pt x="7199914" y="2365893"/>
                </a:cubicBezTo>
                <a:cubicBezTo>
                  <a:pt x="7184423" y="2365893"/>
                  <a:pt x="7192168" y="2340334"/>
                  <a:pt x="7184423" y="2323296"/>
                </a:cubicBezTo>
                <a:close/>
                <a:moveTo>
                  <a:pt x="7740917" y="2321622"/>
                </a:moveTo>
                <a:cubicBezTo>
                  <a:pt x="7745112" y="2321622"/>
                  <a:pt x="7751405" y="2323647"/>
                  <a:pt x="7755599" y="2323647"/>
                </a:cubicBezTo>
                <a:cubicBezTo>
                  <a:pt x="7730428" y="2347937"/>
                  <a:pt x="7780770" y="2380326"/>
                  <a:pt x="7763991" y="2404616"/>
                </a:cubicBezTo>
                <a:cubicBezTo>
                  <a:pt x="7747210" y="2380326"/>
                  <a:pt x="7738818" y="2339841"/>
                  <a:pt x="7738818" y="2331744"/>
                </a:cubicBezTo>
                <a:cubicBezTo>
                  <a:pt x="7734623" y="2323647"/>
                  <a:pt x="7736721" y="2321622"/>
                  <a:pt x="7740917" y="2321622"/>
                </a:cubicBezTo>
                <a:close/>
                <a:moveTo>
                  <a:pt x="6554330" y="2317636"/>
                </a:moveTo>
                <a:cubicBezTo>
                  <a:pt x="6546032" y="2321657"/>
                  <a:pt x="6546032" y="2325678"/>
                  <a:pt x="6549144" y="2330705"/>
                </a:cubicBezTo>
                <a:lnTo>
                  <a:pt x="6554565" y="2338386"/>
                </a:lnTo>
                <a:lnTo>
                  <a:pt x="6564800" y="2333469"/>
                </a:lnTo>
                <a:lnTo>
                  <a:pt x="6562628" y="2325678"/>
                </a:lnTo>
                <a:cubicBezTo>
                  <a:pt x="6554330" y="2333720"/>
                  <a:pt x="6554330" y="2333720"/>
                  <a:pt x="6554330" y="2317636"/>
                </a:cubicBezTo>
                <a:close/>
                <a:moveTo>
                  <a:pt x="7765280" y="2316323"/>
                </a:moveTo>
                <a:cubicBezTo>
                  <a:pt x="7769154" y="2320585"/>
                  <a:pt x="7774962" y="2318455"/>
                  <a:pt x="7780770" y="2318455"/>
                </a:cubicBezTo>
                <a:lnTo>
                  <a:pt x="7788178" y="2325585"/>
                </a:lnTo>
                <a:lnTo>
                  <a:pt x="7780770" y="2341882"/>
                </a:lnTo>
                <a:cubicBezTo>
                  <a:pt x="7773025" y="2307806"/>
                  <a:pt x="7780770" y="2350403"/>
                  <a:pt x="7765280" y="2341882"/>
                </a:cubicBezTo>
                <a:cubicBezTo>
                  <a:pt x="7765280" y="2333365"/>
                  <a:pt x="7765280" y="2324844"/>
                  <a:pt x="7765280" y="2316323"/>
                </a:cubicBezTo>
                <a:close/>
                <a:moveTo>
                  <a:pt x="6350295" y="2314992"/>
                </a:moveTo>
                <a:lnTo>
                  <a:pt x="6352453" y="2317875"/>
                </a:lnTo>
                <a:lnTo>
                  <a:pt x="6352284" y="2315958"/>
                </a:lnTo>
                <a:close/>
                <a:moveTo>
                  <a:pt x="6692910" y="2312181"/>
                </a:moveTo>
                <a:lnTo>
                  <a:pt x="6700375" y="2315550"/>
                </a:lnTo>
                <a:cubicBezTo>
                  <a:pt x="6700375" y="2319422"/>
                  <a:pt x="6698116" y="2321358"/>
                  <a:pt x="6695858" y="2320390"/>
                </a:cubicBezTo>
                <a:close/>
                <a:moveTo>
                  <a:pt x="6212591" y="2310692"/>
                </a:moveTo>
                <a:lnTo>
                  <a:pt x="6212267" y="2310739"/>
                </a:lnTo>
                <a:cubicBezTo>
                  <a:pt x="6211299" y="2311707"/>
                  <a:pt x="6211299" y="2313643"/>
                  <a:pt x="6211299" y="2317515"/>
                </a:cubicBezTo>
                <a:lnTo>
                  <a:pt x="6204378" y="2312901"/>
                </a:lnTo>
                <a:lnTo>
                  <a:pt x="6202051" y="2329162"/>
                </a:lnTo>
                <a:lnTo>
                  <a:pt x="6198231" y="2331706"/>
                </a:lnTo>
                <a:lnTo>
                  <a:pt x="6200998" y="2336536"/>
                </a:lnTo>
                <a:lnTo>
                  <a:pt x="6199039" y="2350213"/>
                </a:lnTo>
                <a:lnTo>
                  <a:pt x="6204909" y="2343371"/>
                </a:lnTo>
                <a:lnTo>
                  <a:pt x="6200998" y="2336536"/>
                </a:lnTo>
                <a:lnTo>
                  <a:pt x="6202051" y="2329162"/>
                </a:lnTo>
                <a:lnTo>
                  <a:pt x="6221108" y="2316478"/>
                </a:lnTo>
                <a:lnTo>
                  <a:pt x="6220550" y="2314666"/>
                </a:lnTo>
                <a:close/>
                <a:moveTo>
                  <a:pt x="6497052" y="2309242"/>
                </a:moveTo>
                <a:lnTo>
                  <a:pt x="6497074" y="2309284"/>
                </a:lnTo>
                <a:lnTo>
                  <a:pt x="6497043" y="2309270"/>
                </a:lnTo>
                <a:close/>
                <a:moveTo>
                  <a:pt x="6762211" y="2309181"/>
                </a:moveTo>
                <a:lnTo>
                  <a:pt x="6762454" y="2312144"/>
                </a:lnTo>
                <a:cubicBezTo>
                  <a:pt x="6762817" y="2317749"/>
                  <a:pt x="6764269" y="2324828"/>
                  <a:pt x="6770077" y="2334267"/>
                </a:cubicBezTo>
                <a:cubicBezTo>
                  <a:pt x="6762333" y="2342659"/>
                  <a:pt x="6746843" y="2309096"/>
                  <a:pt x="6746843" y="2334267"/>
                </a:cubicBezTo>
                <a:cubicBezTo>
                  <a:pt x="6742971" y="2330072"/>
                  <a:pt x="6744907" y="2323780"/>
                  <a:pt x="6748779" y="2318536"/>
                </a:cubicBezTo>
                <a:close/>
                <a:moveTo>
                  <a:pt x="6974066" y="2308916"/>
                </a:moveTo>
                <a:lnTo>
                  <a:pt x="6974715" y="2316209"/>
                </a:lnTo>
                <a:lnTo>
                  <a:pt x="6974066" y="2316843"/>
                </a:lnTo>
                <a:cubicBezTo>
                  <a:pt x="6974066" y="2316843"/>
                  <a:pt x="6974066" y="2308916"/>
                  <a:pt x="6974066" y="2308916"/>
                </a:cubicBezTo>
                <a:close/>
                <a:moveTo>
                  <a:pt x="6762176" y="2308756"/>
                </a:moveTo>
                <a:lnTo>
                  <a:pt x="6762333" y="2309096"/>
                </a:lnTo>
                <a:lnTo>
                  <a:pt x="6762211" y="2309181"/>
                </a:lnTo>
                <a:close/>
                <a:moveTo>
                  <a:pt x="6475977" y="2307894"/>
                </a:moveTo>
                <a:lnTo>
                  <a:pt x="6471182" y="2310176"/>
                </a:lnTo>
                <a:lnTo>
                  <a:pt x="6449910" y="2308601"/>
                </a:lnTo>
                <a:lnTo>
                  <a:pt x="6451574" y="2314970"/>
                </a:lnTo>
                <a:lnTo>
                  <a:pt x="6455638" y="2338209"/>
                </a:lnTo>
                <a:lnTo>
                  <a:pt x="6464160" y="2323296"/>
                </a:lnTo>
                <a:lnTo>
                  <a:pt x="6465144" y="2326396"/>
                </a:lnTo>
                <a:lnTo>
                  <a:pt x="6475472" y="2335653"/>
                </a:lnTo>
                <a:cubicBezTo>
                  <a:pt x="6478557" y="2337680"/>
                  <a:pt x="6480616" y="2337680"/>
                  <a:pt x="6480616" y="2333623"/>
                </a:cubicBezTo>
                <a:cubicBezTo>
                  <a:pt x="6488845" y="2329566"/>
                  <a:pt x="6486788" y="2325510"/>
                  <a:pt x="6482673" y="2320438"/>
                </a:cubicBezTo>
                <a:close/>
                <a:moveTo>
                  <a:pt x="6781696" y="2307806"/>
                </a:moveTo>
                <a:cubicBezTo>
                  <a:pt x="6797186" y="2316104"/>
                  <a:pt x="6804930" y="2340998"/>
                  <a:pt x="6812675" y="2365893"/>
                </a:cubicBezTo>
                <a:cubicBezTo>
                  <a:pt x="6804930" y="2365893"/>
                  <a:pt x="6804930" y="2349296"/>
                  <a:pt x="6804930" y="2365893"/>
                </a:cubicBezTo>
                <a:cubicBezTo>
                  <a:pt x="6797186" y="2349296"/>
                  <a:pt x="6797186" y="2332698"/>
                  <a:pt x="6781696" y="2307806"/>
                </a:cubicBezTo>
                <a:close/>
                <a:moveTo>
                  <a:pt x="6691339" y="2307806"/>
                </a:moveTo>
                <a:lnTo>
                  <a:pt x="6692910" y="2312181"/>
                </a:lnTo>
                <a:lnTo>
                  <a:pt x="6692328" y="2311921"/>
                </a:lnTo>
                <a:lnTo>
                  <a:pt x="6691339" y="2310387"/>
                </a:lnTo>
                <a:close/>
                <a:moveTo>
                  <a:pt x="7706052" y="2304981"/>
                </a:moveTo>
                <a:lnTo>
                  <a:pt x="7704610" y="2312177"/>
                </a:lnTo>
                <a:lnTo>
                  <a:pt x="7700282" y="2309586"/>
                </a:lnTo>
                <a:close/>
                <a:moveTo>
                  <a:pt x="6572831" y="2303693"/>
                </a:moveTo>
                <a:lnTo>
                  <a:pt x="6568749" y="2306038"/>
                </a:lnTo>
                <a:lnTo>
                  <a:pt x="6570926" y="2309593"/>
                </a:lnTo>
                <a:cubicBezTo>
                  <a:pt x="6566777" y="2309593"/>
                  <a:pt x="6566777" y="2315625"/>
                  <a:pt x="6568852" y="2322663"/>
                </a:cubicBezTo>
                <a:lnTo>
                  <a:pt x="6572668" y="2329689"/>
                </a:lnTo>
                <a:lnTo>
                  <a:pt x="6589410" y="2321645"/>
                </a:lnTo>
                <a:lnTo>
                  <a:pt x="6589517" y="2321604"/>
                </a:lnTo>
                <a:lnTo>
                  <a:pt x="6583374" y="2317636"/>
                </a:lnTo>
                <a:cubicBezTo>
                  <a:pt x="6579225" y="2315625"/>
                  <a:pt x="6575076" y="2313615"/>
                  <a:pt x="6570926" y="2309593"/>
                </a:cubicBezTo>
                <a:close/>
                <a:moveTo>
                  <a:pt x="7278443" y="2302693"/>
                </a:moveTo>
                <a:lnTo>
                  <a:pt x="7280810" y="2308267"/>
                </a:lnTo>
                <a:lnTo>
                  <a:pt x="7279509" y="2310018"/>
                </a:lnTo>
                <a:close/>
                <a:moveTo>
                  <a:pt x="7255901" y="2300882"/>
                </a:moveTo>
                <a:cubicBezTo>
                  <a:pt x="7256657" y="2300252"/>
                  <a:pt x="7257665" y="2301007"/>
                  <a:pt x="7258673" y="2302517"/>
                </a:cubicBezTo>
                <a:cubicBezTo>
                  <a:pt x="7260691" y="2305537"/>
                  <a:pt x="7262706" y="2311574"/>
                  <a:pt x="7262706" y="2315601"/>
                </a:cubicBezTo>
                <a:cubicBezTo>
                  <a:pt x="7270769" y="2323654"/>
                  <a:pt x="7262706" y="2315601"/>
                  <a:pt x="7270769" y="2315601"/>
                </a:cubicBezTo>
                <a:cubicBezTo>
                  <a:pt x="7278834" y="2323654"/>
                  <a:pt x="7278834" y="2323654"/>
                  <a:pt x="7278834" y="2323654"/>
                </a:cubicBezTo>
                <a:cubicBezTo>
                  <a:pt x="7286898" y="2339758"/>
                  <a:pt x="7278834" y="2339758"/>
                  <a:pt x="7270769" y="2331706"/>
                </a:cubicBezTo>
                <a:cubicBezTo>
                  <a:pt x="7278834" y="2347810"/>
                  <a:pt x="7278834" y="2363912"/>
                  <a:pt x="7286898" y="2371964"/>
                </a:cubicBezTo>
                <a:cubicBezTo>
                  <a:pt x="7303026" y="2371964"/>
                  <a:pt x="7286898" y="2355860"/>
                  <a:pt x="7286898" y="2347810"/>
                </a:cubicBezTo>
                <a:cubicBezTo>
                  <a:pt x="7278834" y="2331706"/>
                  <a:pt x="7319155" y="2396120"/>
                  <a:pt x="7294963" y="2380016"/>
                </a:cubicBezTo>
                <a:cubicBezTo>
                  <a:pt x="7294963" y="2388069"/>
                  <a:pt x="7303026" y="2396120"/>
                  <a:pt x="7303026" y="2404173"/>
                </a:cubicBezTo>
                <a:cubicBezTo>
                  <a:pt x="7319155" y="2404173"/>
                  <a:pt x="7294963" y="2380016"/>
                  <a:pt x="7311091" y="2388069"/>
                </a:cubicBezTo>
                <a:cubicBezTo>
                  <a:pt x="7319155" y="2404173"/>
                  <a:pt x="7319155" y="2420276"/>
                  <a:pt x="7327220" y="2436380"/>
                </a:cubicBezTo>
                <a:cubicBezTo>
                  <a:pt x="7321170" y="2438393"/>
                  <a:pt x="7316131" y="2436380"/>
                  <a:pt x="7311596" y="2432480"/>
                </a:cubicBezTo>
                <a:lnTo>
                  <a:pt x="7301656" y="2420472"/>
                </a:lnTo>
                <a:lnTo>
                  <a:pt x="7303026" y="2420276"/>
                </a:lnTo>
                <a:lnTo>
                  <a:pt x="7300414" y="2418972"/>
                </a:lnTo>
                <a:lnTo>
                  <a:pt x="7298994" y="2417257"/>
                </a:lnTo>
                <a:cubicBezTo>
                  <a:pt x="7290930" y="2406185"/>
                  <a:pt x="7282866" y="2396120"/>
                  <a:pt x="7270769" y="2404173"/>
                </a:cubicBezTo>
                <a:lnTo>
                  <a:pt x="7300414" y="2418972"/>
                </a:lnTo>
                <a:lnTo>
                  <a:pt x="7301656" y="2420472"/>
                </a:lnTo>
                <a:lnTo>
                  <a:pt x="7281858" y="2423296"/>
                </a:lnTo>
                <a:cubicBezTo>
                  <a:pt x="7272787" y="2420276"/>
                  <a:pt x="7262706" y="2416252"/>
                  <a:pt x="7254640" y="2420276"/>
                </a:cubicBezTo>
                <a:cubicBezTo>
                  <a:pt x="7246577" y="2412224"/>
                  <a:pt x="7254640" y="2412224"/>
                  <a:pt x="7262706" y="2404173"/>
                </a:cubicBezTo>
                <a:cubicBezTo>
                  <a:pt x="7254640" y="2396120"/>
                  <a:pt x="7246577" y="2412224"/>
                  <a:pt x="7246577" y="2396120"/>
                </a:cubicBezTo>
                <a:lnTo>
                  <a:pt x="7254640" y="2396120"/>
                </a:lnTo>
                <a:cubicBezTo>
                  <a:pt x="7246577" y="2388069"/>
                  <a:pt x="7238512" y="2388069"/>
                  <a:pt x="7230448" y="2355860"/>
                </a:cubicBezTo>
                <a:cubicBezTo>
                  <a:pt x="7238512" y="2347810"/>
                  <a:pt x="7246577" y="2339758"/>
                  <a:pt x="7262706" y="2347810"/>
                </a:cubicBezTo>
                <a:cubicBezTo>
                  <a:pt x="7270769" y="2371964"/>
                  <a:pt x="7262706" y="2380016"/>
                  <a:pt x="7262706" y="2388069"/>
                </a:cubicBezTo>
                <a:cubicBezTo>
                  <a:pt x="7278834" y="2388069"/>
                  <a:pt x="7270769" y="2371964"/>
                  <a:pt x="7278834" y="2371964"/>
                </a:cubicBezTo>
                <a:cubicBezTo>
                  <a:pt x="7270769" y="2355860"/>
                  <a:pt x="7262706" y="2331706"/>
                  <a:pt x="7254640" y="2307550"/>
                </a:cubicBezTo>
                <a:cubicBezTo>
                  <a:pt x="7254640" y="2303524"/>
                  <a:pt x="7255145" y="2301511"/>
                  <a:pt x="7255901" y="2300882"/>
                </a:cubicBezTo>
                <a:close/>
                <a:moveTo>
                  <a:pt x="6613564" y="2295554"/>
                </a:moveTo>
                <a:lnTo>
                  <a:pt x="6608908" y="2296757"/>
                </a:lnTo>
                <a:lnTo>
                  <a:pt x="6611312" y="2300060"/>
                </a:lnTo>
                <a:close/>
                <a:moveTo>
                  <a:pt x="6618729" y="2295159"/>
                </a:moveTo>
                <a:lnTo>
                  <a:pt x="6619056" y="2300060"/>
                </a:lnTo>
                <a:cubicBezTo>
                  <a:pt x="6619056" y="2300060"/>
                  <a:pt x="6611312" y="2307806"/>
                  <a:pt x="6603566" y="2307806"/>
                </a:cubicBezTo>
                <a:lnTo>
                  <a:pt x="6602778" y="2298338"/>
                </a:lnTo>
                <a:lnTo>
                  <a:pt x="6600388" y="2298955"/>
                </a:lnTo>
                <a:cubicBezTo>
                  <a:pt x="6596854" y="2301098"/>
                  <a:pt x="6595340" y="2304124"/>
                  <a:pt x="6597359" y="2308158"/>
                </a:cubicBezTo>
                <a:lnTo>
                  <a:pt x="6595822" y="2307518"/>
                </a:lnTo>
                <a:lnTo>
                  <a:pt x="6595822" y="2308588"/>
                </a:lnTo>
                <a:cubicBezTo>
                  <a:pt x="6595822" y="2309593"/>
                  <a:pt x="6595822" y="2309593"/>
                  <a:pt x="6595822" y="2309593"/>
                </a:cubicBezTo>
                <a:cubicBezTo>
                  <a:pt x="6595822" y="2313615"/>
                  <a:pt x="6595822" y="2315625"/>
                  <a:pt x="6595822" y="2317636"/>
                </a:cubicBezTo>
                <a:lnTo>
                  <a:pt x="6595822" y="2319195"/>
                </a:lnTo>
                <a:lnTo>
                  <a:pt x="6643051" y="2301146"/>
                </a:lnTo>
                <a:lnTo>
                  <a:pt x="6642290" y="2300060"/>
                </a:lnTo>
                <a:lnTo>
                  <a:pt x="6645726" y="2300060"/>
                </a:lnTo>
                <a:lnTo>
                  <a:pt x="6633698" y="2295679"/>
                </a:lnTo>
                <a:close/>
                <a:moveTo>
                  <a:pt x="7708360" y="2293470"/>
                </a:moveTo>
                <a:cubicBezTo>
                  <a:pt x="7712399" y="2293470"/>
                  <a:pt x="7712399" y="2297500"/>
                  <a:pt x="7710379" y="2301527"/>
                </a:cubicBezTo>
                <a:lnTo>
                  <a:pt x="7706052" y="2304981"/>
                </a:lnTo>
                <a:close/>
                <a:moveTo>
                  <a:pt x="7288708" y="2293099"/>
                </a:moveTo>
                <a:cubicBezTo>
                  <a:pt x="7289730" y="2291971"/>
                  <a:pt x="7291773" y="2291970"/>
                  <a:pt x="7295861" y="2293975"/>
                </a:cubicBezTo>
                <a:cubicBezTo>
                  <a:pt x="7304037" y="2310018"/>
                  <a:pt x="7279509" y="2326061"/>
                  <a:pt x="7304037" y="2326061"/>
                </a:cubicBezTo>
                <a:cubicBezTo>
                  <a:pt x="7295861" y="2334084"/>
                  <a:pt x="7312210" y="2358148"/>
                  <a:pt x="7295861" y="2358148"/>
                </a:cubicBezTo>
                <a:cubicBezTo>
                  <a:pt x="7295861" y="2342104"/>
                  <a:pt x="7291772" y="2332077"/>
                  <a:pt x="7286663" y="2322051"/>
                </a:cubicBezTo>
                <a:lnTo>
                  <a:pt x="7280810" y="2308267"/>
                </a:lnTo>
                <a:lnTo>
                  <a:pt x="7287686" y="2298990"/>
                </a:lnTo>
                <a:cubicBezTo>
                  <a:pt x="7287686" y="2296483"/>
                  <a:pt x="7287686" y="2294227"/>
                  <a:pt x="7288708" y="2293099"/>
                </a:cubicBezTo>
                <a:close/>
                <a:moveTo>
                  <a:pt x="6851399" y="2292316"/>
                </a:moveTo>
                <a:cubicBezTo>
                  <a:pt x="6851399" y="2292316"/>
                  <a:pt x="6878507" y="2315550"/>
                  <a:pt x="6869472" y="2323296"/>
                </a:cubicBezTo>
                <a:cubicBezTo>
                  <a:pt x="6851399" y="2323296"/>
                  <a:pt x="6860437" y="2300060"/>
                  <a:pt x="6851399" y="2292316"/>
                </a:cubicBezTo>
                <a:close/>
                <a:moveTo>
                  <a:pt x="6573134" y="2292022"/>
                </a:moveTo>
                <a:lnTo>
                  <a:pt x="6574654" y="2299811"/>
                </a:lnTo>
                <a:lnTo>
                  <a:pt x="6575983" y="2298158"/>
                </a:lnTo>
                <a:cubicBezTo>
                  <a:pt x="6579192" y="2297310"/>
                  <a:pt x="6581745" y="2309821"/>
                  <a:pt x="6588072" y="2308496"/>
                </a:cubicBezTo>
                <a:lnTo>
                  <a:pt x="6591275" y="2305626"/>
                </a:lnTo>
                <a:lnTo>
                  <a:pt x="6585246" y="2303116"/>
                </a:lnTo>
                <a:cubicBezTo>
                  <a:pt x="6581208" y="2300091"/>
                  <a:pt x="6577171" y="2296056"/>
                  <a:pt x="6573134" y="2292022"/>
                </a:cubicBezTo>
                <a:close/>
                <a:moveTo>
                  <a:pt x="7227153" y="2282691"/>
                </a:moveTo>
                <a:cubicBezTo>
                  <a:pt x="7232211" y="2284596"/>
                  <a:pt x="7238285" y="2290186"/>
                  <a:pt x="7246381" y="2302385"/>
                </a:cubicBezTo>
                <a:cubicBezTo>
                  <a:pt x="7230190" y="2294253"/>
                  <a:pt x="7238285" y="2302385"/>
                  <a:pt x="7230190" y="2302385"/>
                </a:cubicBezTo>
                <a:cubicBezTo>
                  <a:pt x="7222091" y="2302385"/>
                  <a:pt x="7222091" y="2294253"/>
                  <a:pt x="7222091" y="2286121"/>
                </a:cubicBezTo>
                <a:cubicBezTo>
                  <a:pt x="7213994" y="2294253"/>
                  <a:pt x="7222091" y="2318648"/>
                  <a:pt x="7213994" y="2294253"/>
                </a:cubicBezTo>
                <a:cubicBezTo>
                  <a:pt x="7213994" y="2310516"/>
                  <a:pt x="7197800" y="2294253"/>
                  <a:pt x="7205896" y="2318648"/>
                </a:cubicBezTo>
                <a:cubicBezTo>
                  <a:pt x="7197800" y="2318648"/>
                  <a:pt x="7197800" y="2302385"/>
                  <a:pt x="7189704" y="2294253"/>
                </a:cubicBezTo>
                <a:cubicBezTo>
                  <a:pt x="7189704" y="2298319"/>
                  <a:pt x="7189704" y="2302385"/>
                  <a:pt x="7189704" y="2307468"/>
                </a:cubicBezTo>
                <a:lnTo>
                  <a:pt x="7189704" y="2326155"/>
                </a:lnTo>
                <a:lnTo>
                  <a:pt x="7189621" y="2326110"/>
                </a:lnTo>
                <a:lnTo>
                  <a:pt x="7188692" y="2318648"/>
                </a:lnTo>
                <a:cubicBezTo>
                  <a:pt x="7187679" y="2314582"/>
                  <a:pt x="7185655" y="2310516"/>
                  <a:pt x="7181605" y="2310516"/>
                </a:cubicBezTo>
                <a:cubicBezTo>
                  <a:pt x="7173510" y="2326781"/>
                  <a:pt x="7173510" y="2334913"/>
                  <a:pt x="7157316" y="2294253"/>
                </a:cubicBezTo>
                <a:cubicBezTo>
                  <a:pt x="7157316" y="2277988"/>
                  <a:pt x="7165414" y="2302385"/>
                  <a:pt x="7165414" y="2310516"/>
                </a:cubicBezTo>
                <a:cubicBezTo>
                  <a:pt x="7173510" y="2310516"/>
                  <a:pt x="7173510" y="2302385"/>
                  <a:pt x="7173510" y="2294253"/>
                </a:cubicBezTo>
                <a:cubicBezTo>
                  <a:pt x="7181605" y="2286121"/>
                  <a:pt x="7189704" y="2318648"/>
                  <a:pt x="7181605" y="2286121"/>
                </a:cubicBezTo>
                <a:cubicBezTo>
                  <a:pt x="7205896" y="2304418"/>
                  <a:pt x="7211970" y="2276973"/>
                  <a:pt x="7227153" y="2282691"/>
                </a:cubicBezTo>
                <a:close/>
                <a:moveTo>
                  <a:pt x="6335265" y="2280239"/>
                </a:moveTo>
                <a:lnTo>
                  <a:pt x="6324073" y="2281652"/>
                </a:lnTo>
                <a:lnTo>
                  <a:pt x="6311584" y="2283607"/>
                </a:lnTo>
                <a:lnTo>
                  <a:pt x="6312241" y="2285657"/>
                </a:lnTo>
                <a:lnTo>
                  <a:pt x="6308054" y="2284160"/>
                </a:lnTo>
                <a:lnTo>
                  <a:pt x="6298745" y="2285617"/>
                </a:lnTo>
                <a:lnTo>
                  <a:pt x="6295096" y="2287667"/>
                </a:lnTo>
                <a:lnTo>
                  <a:pt x="6296157" y="2293712"/>
                </a:lnTo>
                <a:lnTo>
                  <a:pt x="6291942" y="2289874"/>
                </a:lnTo>
                <a:lnTo>
                  <a:pt x="6287600" y="2294537"/>
                </a:lnTo>
                <a:cubicBezTo>
                  <a:pt x="6284560" y="2297511"/>
                  <a:pt x="6282533" y="2297511"/>
                  <a:pt x="6282533" y="2285617"/>
                </a:cubicBezTo>
                <a:lnTo>
                  <a:pt x="6282583" y="2285569"/>
                </a:lnTo>
                <a:lnTo>
                  <a:pt x="6282518" y="2285601"/>
                </a:lnTo>
                <a:lnTo>
                  <a:pt x="6282533" y="2285617"/>
                </a:lnTo>
                <a:lnTo>
                  <a:pt x="6273404" y="2300131"/>
                </a:lnTo>
                <a:lnTo>
                  <a:pt x="6276858" y="2311701"/>
                </a:lnTo>
                <a:cubicBezTo>
                  <a:pt x="6282907" y="2328686"/>
                  <a:pt x="6288955" y="2337745"/>
                  <a:pt x="6295003" y="2355860"/>
                </a:cubicBezTo>
                <a:cubicBezTo>
                  <a:pt x="6295003" y="2355860"/>
                  <a:pt x="6286939" y="2355860"/>
                  <a:pt x="6286939" y="2363912"/>
                </a:cubicBezTo>
                <a:cubicBezTo>
                  <a:pt x="6270810" y="2347810"/>
                  <a:pt x="6270810" y="2323654"/>
                  <a:pt x="6262746" y="2315601"/>
                </a:cubicBezTo>
                <a:cubicBezTo>
                  <a:pt x="6254681" y="2315601"/>
                  <a:pt x="6262746" y="2323654"/>
                  <a:pt x="6254681" y="2323654"/>
                </a:cubicBezTo>
                <a:cubicBezTo>
                  <a:pt x="6254681" y="2323654"/>
                  <a:pt x="6254681" y="2319627"/>
                  <a:pt x="6253674" y="2315601"/>
                </a:cubicBezTo>
                <a:lnTo>
                  <a:pt x="6249754" y="2311128"/>
                </a:lnTo>
                <a:lnTo>
                  <a:pt x="6250424" y="2308450"/>
                </a:lnTo>
                <a:lnTo>
                  <a:pt x="6247045" y="2308037"/>
                </a:lnTo>
                <a:lnTo>
                  <a:pt x="6249754" y="2311128"/>
                </a:lnTo>
                <a:lnTo>
                  <a:pt x="6246617" y="2323654"/>
                </a:lnTo>
                <a:cubicBezTo>
                  <a:pt x="6248635" y="2335730"/>
                  <a:pt x="6254681" y="2347810"/>
                  <a:pt x="6262746" y="2355860"/>
                </a:cubicBezTo>
                <a:cubicBezTo>
                  <a:pt x="6262746" y="2363912"/>
                  <a:pt x="6254681" y="2380016"/>
                  <a:pt x="6270810" y="2371964"/>
                </a:cubicBezTo>
                <a:cubicBezTo>
                  <a:pt x="6266778" y="2380016"/>
                  <a:pt x="6264762" y="2388069"/>
                  <a:pt x="6263754" y="2396120"/>
                </a:cubicBezTo>
                <a:lnTo>
                  <a:pt x="6262991" y="2414422"/>
                </a:lnTo>
                <a:lnTo>
                  <a:pt x="6265625" y="2412229"/>
                </a:lnTo>
                <a:lnTo>
                  <a:pt x="6267786" y="2406186"/>
                </a:lnTo>
                <a:cubicBezTo>
                  <a:pt x="6268794" y="2402159"/>
                  <a:pt x="6270810" y="2400146"/>
                  <a:pt x="6278874" y="2404173"/>
                </a:cubicBezTo>
                <a:cubicBezTo>
                  <a:pt x="6282907" y="2400146"/>
                  <a:pt x="6284923" y="2396120"/>
                  <a:pt x="6285931" y="2392094"/>
                </a:cubicBezTo>
                <a:lnTo>
                  <a:pt x="6286908" y="2380394"/>
                </a:lnTo>
                <a:lnTo>
                  <a:pt x="6302190" y="2402882"/>
                </a:lnTo>
                <a:lnTo>
                  <a:pt x="6304733" y="2401956"/>
                </a:lnTo>
                <a:lnTo>
                  <a:pt x="6307604" y="2398133"/>
                </a:lnTo>
                <a:cubicBezTo>
                  <a:pt x="6306091" y="2392094"/>
                  <a:pt x="6290971" y="2386056"/>
                  <a:pt x="6303067" y="2380016"/>
                </a:cubicBezTo>
                <a:lnTo>
                  <a:pt x="6320864" y="2396898"/>
                </a:lnTo>
                <a:lnTo>
                  <a:pt x="6320882" y="2396872"/>
                </a:lnTo>
                <a:lnTo>
                  <a:pt x="6320892" y="2396926"/>
                </a:lnTo>
                <a:lnTo>
                  <a:pt x="6320964" y="2396994"/>
                </a:lnTo>
                <a:lnTo>
                  <a:pt x="6330127" y="2395793"/>
                </a:lnTo>
                <a:lnTo>
                  <a:pt x="6334435" y="2388255"/>
                </a:lnTo>
                <a:cubicBezTo>
                  <a:pt x="6336371" y="2384190"/>
                  <a:pt x="6336371" y="2378090"/>
                  <a:pt x="6328626" y="2365893"/>
                </a:cubicBezTo>
                <a:cubicBezTo>
                  <a:pt x="6336371" y="2365893"/>
                  <a:pt x="6344116" y="2374025"/>
                  <a:pt x="6351861" y="2365893"/>
                </a:cubicBezTo>
                <a:lnTo>
                  <a:pt x="6352745" y="2392829"/>
                </a:lnTo>
                <a:lnTo>
                  <a:pt x="6360145" y="2391859"/>
                </a:lnTo>
                <a:lnTo>
                  <a:pt x="6386574" y="2387620"/>
                </a:lnTo>
                <a:lnTo>
                  <a:pt x="6384819" y="2383605"/>
                </a:lnTo>
                <a:cubicBezTo>
                  <a:pt x="6383911" y="2379556"/>
                  <a:pt x="6383393" y="2373990"/>
                  <a:pt x="6383393" y="2365893"/>
                </a:cubicBezTo>
                <a:cubicBezTo>
                  <a:pt x="6385467" y="2367917"/>
                  <a:pt x="6387542" y="2371459"/>
                  <a:pt x="6389745" y="2375381"/>
                </a:cubicBezTo>
                <a:lnTo>
                  <a:pt x="6396224" y="2386071"/>
                </a:lnTo>
                <a:lnTo>
                  <a:pt x="6404938" y="2384673"/>
                </a:lnTo>
                <a:lnTo>
                  <a:pt x="6440306" y="2369611"/>
                </a:lnTo>
                <a:lnTo>
                  <a:pt x="6438022" y="2353028"/>
                </a:lnTo>
                <a:cubicBezTo>
                  <a:pt x="6438022" y="2346674"/>
                  <a:pt x="6438990" y="2341591"/>
                  <a:pt x="6440926" y="2339557"/>
                </a:cubicBezTo>
                <a:cubicBezTo>
                  <a:pt x="6444797" y="2347690"/>
                  <a:pt x="6448672" y="2347690"/>
                  <a:pt x="6452542" y="2343624"/>
                </a:cubicBezTo>
                <a:lnTo>
                  <a:pt x="6454730" y="2339794"/>
                </a:lnTo>
                <a:lnTo>
                  <a:pt x="6451705" y="2334652"/>
                </a:lnTo>
                <a:lnTo>
                  <a:pt x="6453278" y="2339418"/>
                </a:lnTo>
                <a:cubicBezTo>
                  <a:pt x="6452158" y="2341233"/>
                  <a:pt x="6443188" y="2331068"/>
                  <a:pt x="6443188" y="2325260"/>
                </a:cubicBezTo>
                <a:cubicBezTo>
                  <a:pt x="6427244" y="2302025"/>
                  <a:pt x="6427244" y="2333005"/>
                  <a:pt x="6419270" y="2309771"/>
                </a:cubicBezTo>
                <a:lnTo>
                  <a:pt x="6408043" y="2315949"/>
                </a:lnTo>
                <a:lnTo>
                  <a:pt x="6408752" y="2317875"/>
                </a:lnTo>
                <a:cubicBezTo>
                  <a:pt x="6400710" y="2317875"/>
                  <a:pt x="6400710" y="2317875"/>
                  <a:pt x="6408752" y="2333985"/>
                </a:cubicBezTo>
                <a:cubicBezTo>
                  <a:pt x="6392668" y="2325929"/>
                  <a:pt x="6400710" y="2333985"/>
                  <a:pt x="6384625" y="2342039"/>
                </a:cubicBezTo>
                <a:cubicBezTo>
                  <a:pt x="6380604" y="2338011"/>
                  <a:pt x="6380604" y="2335997"/>
                  <a:pt x="6380604" y="2332977"/>
                </a:cubicBezTo>
                <a:lnTo>
                  <a:pt x="6378015" y="2323251"/>
                </a:lnTo>
                <a:lnTo>
                  <a:pt x="6372492" y="2322350"/>
                </a:lnTo>
                <a:lnTo>
                  <a:pt x="6374573" y="2327943"/>
                </a:lnTo>
                <a:cubicBezTo>
                  <a:pt x="6376583" y="2338011"/>
                  <a:pt x="6376583" y="2350093"/>
                  <a:pt x="6376583" y="2358148"/>
                </a:cubicBezTo>
                <a:cubicBezTo>
                  <a:pt x="6360498" y="2350093"/>
                  <a:pt x="6368541" y="2333985"/>
                  <a:pt x="6360498" y="2317875"/>
                </a:cubicBezTo>
                <a:lnTo>
                  <a:pt x="6362111" y="2315721"/>
                </a:lnTo>
                <a:lnTo>
                  <a:pt x="6360310" y="2314102"/>
                </a:lnTo>
                <a:lnTo>
                  <a:pt x="6360498" y="2317875"/>
                </a:lnTo>
                <a:cubicBezTo>
                  <a:pt x="6352453" y="2325929"/>
                  <a:pt x="6352453" y="2342039"/>
                  <a:pt x="6352453" y="2358148"/>
                </a:cubicBezTo>
                <a:cubicBezTo>
                  <a:pt x="6336368" y="2358148"/>
                  <a:pt x="6352453" y="2342039"/>
                  <a:pt x="6344411" y="2333985"/>
                </a:cubicBezTo>
                <a:cubicBezTo>
                  <a:pt x="6340390" y="2333985"/>
                  <a:pt x="6338380" y="2335997"/>
                  <a:pt x="6336368" y="2338011"/>
                </a:cubicBezTo>
                <a:lnTo>
                  <a:pt x="6331177" y="2340611"/>
                </a:lnTo>
                <a:lnTo>
                  <a:pt x="6331344" y="2340750"/>
                </a:lnTo>
                <a:cubicBezTo>
                  <a:pt x="6331344" y="2348494"/>
                  <a:pt x="6323599" y="2348494"/>
                  <a:pt x="6315854" y="2348494"/>
                </a:cubicBezTo>
                <a:cubicBezTo>
                  <a:pt x="6315854" y="2348494"/>
                  <a:pt x="6315854" y="2340750"/>
                  <a:pt x="6323599" y="2340750"/>
                </a:cubicBezTo>
                <a:cubicBezTo>
                  <a:pt x="6319727" y="2333005"/>
                  <a:pt x="6317791" y="2327196"/>
                  <a:pt x="6315854" y="2323324"/>
                </a:cubicBezTo>
                <a:lnTo>
                  <a:pt x="6311812" y="2320292"/>
                </a:lnTo>
                <a:lnTo>
                  <a:pt x="6310997" y="2324277"/>
                </a:lnTo>
                <a:cubicBezTo>
                  <a:pt x="6309994" y="2325091"/>
                  <a:pt x="6308572" y="2324404"/>
                  <a:pt x="6306894" y="2323030"/>
                </a:cubicBezTo>
                <a:lnTo>
                  <a:pt x="6301684" y="2318629"/>
                </a:lnTo>
                <a:lnTo>
                  <a:pt x="6302301" y="2319451"/>
                </a:lnTo>
                <a:cubicBezTo>
                  <a:pt x="6304237" y="2322839"/>
                  <a:pt x="6306173" y="2327196"/>
                  <a:pt x="6308109" y="2333005"/>
                </a:cubicBezTo>
                <a:cubicBezTo>
                  <a:pt x="6306173" y="2333005"/>
                  <a:pt x="6304237" y="2331553"/>
                  <a:pt x="6302542" y="2329858"/>
                </a:cubicBezTo>
                <a:lnTo>
                  <a:pt x="6300650" y="2327743"/>
                </a:lnTo>
                <a:lnTo>
                  <a:pt x="6312583" y="2349438"/>
                </a:lnTo>
                <a:cubicBezTo>
                  <a:pt x="6320882" y="2365895"/>
                  <a:pt x="6304285" y="2341207"/>
                  <a:pt x="6295986" y="2349438"/>
                </a:cubicBezTo>
                <a:lnTo>
                  <a:pt x="6297290" y="2342134"/>
                </a:lnTo>
                <a:lnTo>
                  <a:pt x="6292620" y="2333005"/>
                </a:lnTo>
                <a:lnTo>
                  <a:pt x="6290795" y="2327446"/>
                </a:lnTo>
                <a:lnTo>
                  <a:pt x="6288727" y="2324749"/>
                </a:lnTo>
                <a:lnTo>
                  <a:pt x="6288552" y="2320618"/>
                </a:lnTo>
                <a:lnTo>
                  <a:pt x="6287295" y="2316789"/>
                </a:lnTo>
                <a:cubicBezTo>
                  <a:pt x="6285843" y="2311222"/>
                  <a:pt x="6284875" y="2305898"/>
                  <a:pt x="6284875" y="2302025"/>
                </a:cubicBezTo>
                <a:lnTo>
                  <a:pt x="6287875" y="2304526"/>
                </a:lnTo>
                <a:lnTo>
                  <a:pt x="6287687" y="2300063"/>
                </a:lnTo>
                <a:cubicBezTo>
                  <a:pt x="6291837" y="2304177"/>
                  <a:pt x="6295986" y="2308291"/>
                  <a:pt x="6300135" y="2311378"/>
                </a:cubicBezTo>
                <a:lnTo>
                  <a:pt x="6309110" y="2315086"/>
                </a:lnTo>
                <a:lnTo>
                  <a:pt x="6310652" y="2311344"/>
                </a:lnTo>
                <a:cubicBezTo>
                  <a:pt x="6314191" y="2313794"/>
                  <a:pt x="6320794" y="2329109"/>
                  <a:pt x="6326324" y="2336614"/>
                </a:cubicBezTo>
                <a:lnTo>
                  <a:pt x="6329263" y="2339036"/>
                </a:lnTo>
                <a:lnTo>
                  <a:pt x="6332851" y="2335243"/>
                </a:lnTo>
                <a:cubicBezTo>
                  <a:pt x="6333352" y="2332977"/>
                  <a:pt x="6332348" y="2329956"/>
                  <a:pt x="6328326" y="2325929"/>
                </a:cubicBezTo>
                <a:cubicBezTo>
                  <a:pt x="6336368" y="2317875"/>
                  <a:pt x="6344411" y="2342039"/>
                  <a:pt x="6352453" y="2325929"/>
                </a:cubicBezTo>
                <a:cubicBezTo>
                  <a:pt x="6348432" y="2321902"/>
                  <a:pt x="6344411" y="2319888"/>
                  <a:pt x="6341395" y="2316868"/>
                </a:cubicBezTo>
                <a:lnTo>
                  <a:pt x="6339544" y="2311308"/>
                </a:lnTo>
                <a:lnTo>
                  <a:pt x="6339544" y="2313643"/>
                </a:lnTo>
                <a:cubicBezTo>
                  <a:pt x="6339544" y="2315579"/>
                  <a:pt x="6339544" y="2317515"/>
                  <a:pt x="6339544" y="2317515"/>
                </a:cubicBezTo>
                <a:cubicBezTo>
                  <a:pt x="6335558" y="2315579"/>
                  <a:pt x="6334064" y="2313643"/>
                  <a:pt x="6334188" y="2311827"/>
                </a:cubicBezTo>
                <a:lnTo>
                  <a:pt x="6338199" y="2307264"/>
                </a:lnTo>
                <a:lnTo>
                  <a:pt x="6336368" y="2301766"/>
                </a:lnTo>
                <a:cubicBezTo>
                  <a:pt x="6328326" y="2301766"/>
                  <a:pt x="6328326" y="2317875"/>
                  <a:pt x="6320284" y="2317875"/>
                </a:cubicBezTo>
                <a:cubicBezTo>
                  <a:pt x="6312241" y="2301766"/>
                  <a:pt x="6312241" y="2301766"/>
                  <a:pt x="6304199" y="2301766"/>
                </a:cubicBezTo>
                <a:cubicBezTo>
                  <a:pt x="6304199" y="2293712"/>
                  <a:pt x="6320284" y="2301766"/>
                  <a:pt x="6312241" y="2293712"/>
                </a:cubicBezTo>
                <a:cubicBezTo>
                  <a:pt x="6320284" y="2301766"/>
                  <a:pt x="6320284" y="2293712"/>
                  <a:pt x="6328326" y="2285657"/>
                </a:cubicBezTo>
                <a:cubicBezTo>
                  <a:pt x="6332348" y="2289684"/>
                  <a:pt x="6336368" y="2295725"/>
                  <a:pt x="6340390" y="2301766"/>
                </a:cubicBezTo>
                <a:lnTo>
                  <a:pt x="6343211" y="2305534"/>
                </a:lnTo>
                <a:lnTo>
                  <a:pt x="6351160" y="2303263"/>
                </a:lnTo>
                <a:lnTo>
                  <a:pt x="6351072" y="2302269"/>
                </a:lnTo>
                <a:cubicBezTo>
                  <a:pt x="6348685" y="2297739"/>
                  <a:pt x="6344915" y="2293712"/>
                  <a:pt x="6341396" y="2289684"/>
                </a:cubicBezTo>
                <a:close/>
                <a:moveTo>
                  <a:pt x="6875922" y="2273970"/>
                </a:moveTo>
                <a:cubicBezTo>
                  <a:pt x="6877617" y="2273713"/>
                  <a:pt x="6878182" y="2274227"/>
                  <a:pt x="6878182" y="2275255"/>
                </a:cubicBezTo>
                <a:cubicBezTo>
                  <a:pt x="6878182" y="2277312"/>
                  <a:pt x="6875923" y="2281427"/>
                  <a:pt x="6875923" y="2285542"/>
                </a:cubicBezTo>
                <a:cubicBezTo>
                  <a:pt x="6884959" y="2302000"/>
                  <a:pt x="6884959" y="2277312"/>
                  <a:pt x="6893994" y="2285542"/>
                </a:cubicBezTo>
                <a:cubicBezTo>
                  <a:pt x="6884959" y="2318458"/>
                  <a:pt x="6884959" y="2310228"/>
                  <a:pt x="6875923" y="2326685"/>
                </a:cubicBezTo>
                <a:cubicBezTo>
                  <a:pt x="6866885" y="2334916"/>
                  <a:pt x="6884959" y="2302000"/>
                  <a:pt x="6866885" y="2277312"/>
                </a:cubicBezTo>
                <a:cubicBezTo>
                  <a:pt x="6871403" y="2275256"/>
                  <a:pt x="6874227" y="2274227"/>
                  <a:pt x="6875922" y="2273970"/>
                </a:cubicBezTo>
                <a:close/>
                <a:moveTo>
                  <a:pt x="7333821" y="2272787"/>
                </a:moveTo>
                <a:lnTo>
                  <a:pt x="7337370" y="2275189"/>
                </a:lnTo>
                <a:lnTo>
                  <a:pt x="7336738" y="2276827"/>
                </a:lnTo>
                <a:close/>
                <a:moveTo>
                  <a:pt x="6686747" y="2269931"/>
                </a:moveTo>
                <a:lnTo>
                  <a:pt x="6683728" y="2273434"/>
                </a:lnTo>
                <a:lnTo>
                  <a:pt x="6688366" y="2272908"/>
                </a:lnTo>
                <a:close/>
                <a:moveTo>
                  <a:pt x="6375729" y="2269763"/>
                </a:moveTo>
                <a:lnTo>
                  <a:pt x="6369177" y="2272327"/>
                </a:lnTo>
                <a:lnTo>
                  <a:pt x="6369545" y="2278610"/>
                </a:lnTo>
                <a:cubicBezTo>
                  <a:pt x="6370551" y="2285657"/>
                  <a:pt x="6372561" y="2293712"/>
                  <a:pt x="6376583" y="2301766"/>
                </a:cubicBezTo>
                <a:cubicBezTo>
                  <a:pt x="6368541" y="2293712"/>
                  <a:pt x="6362508" y="2293712"/>
                  <a:pt x="6359492" y="2297739"/>
                </a:cubicBezTo>
                <a:lnTo>
                  <a:pt x="6359839" y="2304678"/>
                </a:lnTo>
                <a:lnTo>
                  <a:pt x="6376917" y="2315095"/>
                </a:lnTo>
                <a:lnTo>
                  <a:pt x="6388877" y="2314153"/>
                </a:lnTo>
                <a:lnTo>
                  <a:pt x="6384625" y="2293712"/>
                </a:lnTo>
                <a:cubicBezTo>
                  <a:pt x="6402720" y="2305794"/>
                  <a:pt x="6389149" y="2286160"/>
                  <a:pt x="6377839" y="2272191"/>
                </a:cubicBezTo>
                <a:close/>
                <a:moveTo>
                  <a:pt x="7052760" y="2269082"/>
                </a:moveTo>
                <a:lnTo>
                  <a:pt x="7052760" y="2272953"/>
                </a:lnTo>
                <a:cubicBezTo>
                  <a:pt x="7052760" y="2280698"/>
                  <a:pt x="7052760" y="2288443"/>
                  <a:pt x="7052760" y="2300060"/>
                </a:cubicBezTo>
                <a:cubicBezTo>
                  <a:pt x="7037271" y="2300060"/>
                  <a:pt x="7045015" y="2276827"/>
                  <a:pt x="7052760" y="2269082"/>
                </a:cubicBezTo>
                <a:close/>
                <a:moveTo>
                  <a:pt x="7128337" y="2261340"/>
                </a:moveTo>
                <a:cubicBezTo>
                  <a:pt x="7152696" y="2277197"/>
                  <a:pt x="7152696" y="2308916"/>
                  <a:pt x="7168934" y="2332701"/>
                </a:cubicBezTo>
                <a:cubicBezTo>
                  <a:pt x="7160816" y="2340632"/>
                  <a:pt x="7160816" y="2340632"/>
                  <a:pt x="7160816" y="2348562"/>
                </a:cubicBezTo>
                <a:cubicBezTo>
                  <a:pt x="7152696" y="2356489"/>
                  <a:pt x="7144575" y="2332701"/>
                  <a:pt x="7160816" y="2332701"/>
                </a:cubicBezTo>
                <a:cubicBezTo>
                  <a:pt x="7144575" y="2300985"/>
                  <a:pt x="7128337" y="2348562"/>
                  <a:pt x="7136457" y="2324774"/>
                </a:cubicBezTo>
                <a:cubicBezTo>
                  <a:pt x="7136457" y="2324774"/>
                  <a:pt x="7136457" y="2316843"/>
                  <a:pt x="7136457" y="2316843"/>
                </a:cubicBezTo>
                <a:cubicBezTo>
                  <a:pt x="7136457" y="2308916"/>
                  <a:pt x="7128337" y="2308916"/>
                  <a:pt x="7128337" y="2308916"/>
                </a:cubicBezTo>
                <a:cubicBezTo>
                  <a:pt x="7120217" y="2316843"/>
                  <a:pt x="7128337" y="2285128"/>
                  <a:pt x="7144575" y="2316843"/>
                </a:cubicBezTo>
                <a:cubicBezTo>
                  <a:pt x="7136457" y="2300985"/>
                  <a:pt x="7144575" y="2285128"/>
                  <a:pt x="7128337" y="2261340"/>
                </a:cubicBezTo>
                <a:close/>
                <a:moveTo>
                  <a:pt x="7079868" y="2261337"/>
                </a:moveTo>
                <a:cubicBezTo>
                  <a:pt x="7087613" y="2276827"/>
                  <a:pt x="7079868" y="2292316"/>
                  <a:pt x="7095357" y="2300060"/>
                </a:cubicBezTo>
                <a:cubicBezTo>
                  <a:pt x="7079868" y="2300060"/>
                  <a:pt x="7079868" y="2276827"/>
                  <a:pt x="7079868" y="2261337"/>
                </a:cubicBezTo>
                <a:close/>
                <a:moveTo>
                  <a:pt x="6333055" y="2260363"/>
                </a:moveTo>
                <a:lnTo>
                  <a:pt x="6335770" y="2264468"/>
                </a:lnTo>
                <a:lnTo>
                  <a:pt x="6336368" y="2261493"/>
                </a:lnTo>
                <a:close/>
                <a:moveTo>
                  <a:pt x="7344995" y="2259400"/>
                </a:moveTo>
                <a:cubicBezTo>
                  <a:pt x="7346700" y="2258916"/>
                  <a:pt x="7349322" y="2259400"/>
                  <a:pt x="7353518" y="2261337"/>
                </a:cubicBezTo>
                <a:cubicBezTo>
                  <a:pt x="7345127" y="2269082"/>
                  <a:pt x="7370298" y="2300060"/>
                  <a:pt x="7353518" y="2307806"/>
                </a:cubicBezTo>
                <a:cubicBezTo>
                  <a:pt x="7357713" y="2300060"/>
                  <a:pt x="7351419" y="2288443"/>
                  <a:pt x="7344078" y="2279732"/>
                </a:cubicBezTo>
                <a:lnTo>
                  <a:pt x="7337370" y="2275189"/>
                </a:lnTo>
                <a:lnTo>
                  <a:pt x="7341980" y="2263273"/>
                </a:lnTo>
                <a:cubicBezTo>
                  <a:pt x="7342505" y="2261337"/>
                  <a:pt x="7343291" y="2259884"/>
                  <a:pt x="7344995" y="2259400"/>
                </a:cubicBezTo>
                <a:close/>
                <a:moveTo>
                  <a:pt x="7319956" y="2253592"/>
                </a:moveTo>
                <a:lnTo>
                  <a:pt x="7333821" y="2272787"/>
                </a:lnTo>
                <a:lnTo>
                  <a:pt x="7328346" y="2269082"/>
                </a:lnTo>
                <a:cubicBezTo>
                  <a:pt x="7328346" y="2269082"/>
                  <a:pt x="7319956" y="2261337"/>
                  <a:pt x="7319956" y="2253592"/>
                </a:cubicBezTo>
                <a:close/>
                <a:moveTo>
                  <a:pt x="6955952" y="2253592"/>
                </a:moveTo>
                <a:cubicBezTo>
                  <a:pt x="6963696" y="2261337"/>
                  <a:pt x="6963696" y="2269082"/>
                  <a:pt x="6963696" y="2276827"/>
                </a:cubicBezTo>
                <a:cubicBezTo>
                  <a:pt x="6955952" y="2269082"/>
                  <a:pt x="6948207" y="2261337"/>
                  <a:pt x="6963696" y="2284571"/>
                </a:cubicBezTo>
                <a:cubicBezTo>
                  <a:pt x="6955952" y="2284571"/>
                  <a:pt x="6948207" y="2276827"/>
                  <a:pt x="6948207" y="2261337"/>
                </a:cubicBezTo>
                <a:cubicBezTo>
                  <a:pt x="6948207" y="2261337"/>
                  <a:pt x="6948207" y="2253592"/>
                  <a:pt x="6955952" y="2253592"/>
                </a:cubicBezTo>
                <a:close/>
                <a:moveTo>
                  <a:pt x="6778855" y="2251185"/>
                </a:moveTo>
                <a:cubicBezTo>
                  <a:pt x="6772806" y="2251185"/>
                  <a:pt x="6770790" y="2254204"/>
                  <a:pt x="6770790" y="2258607"/>
                </a:cubicBezTo>
                <a:lnTo>
                  <a:pt x="6771094" y="2259795"/>
                </a:lnTo>
                <a:lnTo>
                  <a:pt x="6780695" y="2258038"/>
                </a:lnTo>
                <a:close/>
                <a:moveTo>
                  <a:pt x="6722404" y="2251185"/>
                </a:moveTo>
                <a:cubicBezTo>
                  <a:pt x="6718373" y="2255211"/>
                  <a:pt x="6720389" y="2261249"/>
                  <a:pt x="6723413" y="2268295"/>
                </a:cubicBezTo>
                <a:lnTo>
                  <a:pt x="6723479" y="2268511"/>
                </a:lnTo>
                <a:lnTo>
                  <a:pt x="6729817" y="2267351"/>
                </a:lnTo>
                <a:lnTo>
                  <a:pt x="6728452" y="2263263"/>
                </a:lnTo>
                <a:cubicBezTo>
                  <a:pt x="6726436" y="2257727"/>
                  <a:pt x="6724420" y="2253198"/>
                  <a:pt x="6722404" y="2251185"/>
                </a:cubicBezTo>
                <a:close/>
                <a:moveTo>
                  <a:pt x="7263161" y="2245848"/>
                </a:moveTo>
                <a:cubicBezTo>
                  <a:pt x="7271336" y="2253868"/>
                  <a:pt x="7273380" y="2263896"/>
                  <a:pt x="7274402" y="2274924"/>
                </a:cubicBezTo>
                <a:lnTo>
                  <a:pt x="7278443" y="2302693"/>
                </a:lnTo>
                <a:lnTo>
                  <a:pt x="7271336" y="2285954"/>
                </a:lnTo>
                <a:cubicBezTo>
                  <a:pt x="7263161" y="2285954"/>
                  <a:pt x="7263161" y="2293975"/>
                  <a:pt x="7263161" y="2301998"/>
                </a:cubicBezTo>
                <a:cubicBezTo>
                  <a:pt x="7263161" y="2293975"/>
                  <a:pt x="7254985" y="2285954"/>
                  <a:pt x="7246811" y="2293975"/>
                </a:cubicBezTo>
                <a:cubicBezTo>
                  <a:pt x="7263161" y="2269911"/>
                  <a:pt x="7238634" y="2269911"/>
                  <a:pt x="7263161" y="2245848"/>
                </a:cubicBezTo>
                <a:close/>
                <a:moveTo>
                  <a:pt x="7052760" y="2245848"/>
                </a:moveTo>
                <a:lnTo>
                  <a:pt x="7052760" y="2269082"/>
                </a:lnTo>
                <a:cubicBezTo>
                  <a:pt x="7045015" y="2261337"/>
                  <a:pt x="7045015" y="2269082"/>
                  <a:pt x="7045015" y="2276827"/>
                </a:cubicBezTo>
                <a:cubicBezTo>
                  <a:pt x="7037271" y="2276827"/>
                  <a:pt x="7045015" y="2261337"/>
                  <a:pt x="7037271" y="2253592"/>
                </a:cubicBezTo>
                <a:cubicBezTo>
                  <a:pt x="7052760" y="2261337"/>
                  <a:pt x="7045015" y="2253592"/>
                  <a:pt x="7052760" y="2245848"/>
                </a:cubicBezTo>
                <a:close/>
                <a:moveTo>
                  <a:pt x="7299263" y="2245242"/>
                </a:moveTo>
                <a:cubicBezTo>
                  <a:pt x="7303982" y="2249236"/>
                  <a:pt x="7314147" y="2265209"/>
                  <a:pt x="7319956" y="2276827"/>
                </a:cubicBezTo>
                <a:cubicBezTo>
                  <a:pt x="7296722" y="2245848"/>
                  <a:pt x="7327701" y="2307806"/>
                  <a:pt x="7327701" y="2307806"/>
                </a:cubicBezTo>
                <a:cubicBezTo>
                  <a:pt x="7312210" y="2315550"/>
                  <a:pt x="7319956" y="2315550"/>
                  <a:pt x="7304466" y="2315550"/>
                </a:cubicBezTo>
                <a:cubicBezTo>
                  <a:pt x="7296722" y="2300060"/>
                  <a:pt x="7312210" y="2300060"/>
                  <a:pt x="7296722" y="2284571"/>
                </a:cubicBezTo>
                <a:cubicBezTo>
                  <a:pt x="7312210" y="2292316"/>
                  <a:pt x="7304466" y="2261337"/>
                  <a:pt x="7296722" y="2245848"/>
                </a:cubicBezTo>
                <a:cubicBezTo>
                  <a:pt x="7296722" y="2243911"/>
                  <a:pt x="7297690" y="2243911"/>
                  <a:pt x="7299263" y="2245242"/>
                </a:cubicBezTo>
                <a:close/>
                <a:moveTo>
                  <a:pt x="6969532" y="2242218"/>
                </a:moveTo>
                <a:cubicBezTo>
                  <a:pt x="6971395" y="2244242"/>
                  <a:pt x="6975122" y="2251834"/>
                  <a:pt x="6981511" y="2268028"/>
                </a:cubicBezTo>
                <a:cubicBezTo>
                  <a:pt x="6990031" y="2276124"/>
                  <a:pt x="6998549" y="2284223"/>
                  <a:pt x="6981511" y="2292318"/>
                </a:cubicBezTo>
                <a:cubicBezTo>
                  <a:pt x="6975120" y="2280174"/>
                  <a:pt x="6963938" y="2236147"/>
                  <a:pt x="6969532" y="2242218"/>
                </a:cubicBezTo>
                <a:close/>
                <a:moveTo>
                  <a:pt x="7014036" y="2238102"/>
                </a:moveTo>
                <a:cubicBezTo>
                  <a:pt x="7021781" y="2238102"/>
                  <a:pt x="7021781" y="2238102"/>
                  <a:pt x="7029526" y="2253592"/>
                </a:cubicBezTo>
                <a:cubicBezTo>
                  <a:pt x="7029526" y="2245848"/>
                  <a:pt x="7029526" y="2245848"/>
                  <a:pt x="7029526" y="2238102"/>
                </a:cubicBezTo>
                <a:cubicBezTo>
                  <a:pt x="7037271" y="2238102"/>
                  <a:pt x="7037271" y="2261337"/>
                  <a:pt x="7029526" y="2269082"/>
                </a:cubicBezTo>
                <a:cubicBezTo>
                  <a:pt x="7021781" y="2269082"/>
                  <a:pt x="7029526" y="2261337"/>
                  <a:pt x="7029526" y="2261337"/>
                </a:cubicBezTo>
                <a:cubicBezTo>
                  <a:pt x="7029526" y="2253592"/>
                  <a:pt x="7014036" y="2253592"/>
                  <a:pt x="7014036" y="2238102"/>
                </a:cubicBezTo>
                <a:close/>
                <a:moveTo>
                  <a:pt x="6326317" y="2233302"/>
                </a:moveTo>
                <a:lnTo>
                  <a:pt x="6328326" y="2237330"/>
                </a:lnTo>
                <a:lnTo>
                  <a:pt x="6326782" y="2237973"/>
                </a:lnTo>
                <a:close/>
                <a:moveTo>
                  <a:pt x="7409021" y="2230358"/>
                </a:moveTo>
                <a:cubicBezTo>
                  <a:pt x="7416766" y="2238102"/>
                  <a:pt x="7424511" y="2269082"/>
                  <a:pt x="7424511" y="2276827"/>
                </a:cubicBezTo>
                <a:cubicBezTo>
                  <a:pt x="7409021" y="2269082"/>
                  <a:pt x="7409021" y="2253592"/>
                  <a:pt x="7409021" y="2230358"/>
                </a:cubicBezTo>
                <a:close/>
                <a:moveTo>
                  <a:pt x="6909483" y="2230358"/>
                </a:moveTo>
                <a:cubicBezTo>
                  <a:pt x="6909483" y="2238102"/>
                  <a:pt x="6909483" y="2245848"/>
                  <a:pt x="6917228" y="2245848"/>
                </a:cubicBezTo>
                <a:cubicBezTo>
                  <a:pt x="6909483" y="2253592"/>
                  <a:pt x="6909483" y="2245848"/>
                  <a:pt x="6909483" y="2245848"/>
                </a:cubicBezTo>
                <a:cubicBezTo>
                  <a:pt x="6901738" y="2245848"/>
                  <a:pt x="6917228" y="2261337"/>
                  <a:pt x="6909483" y="2269082"/>
                </a:cubicBezTo>
                <a:cubicBezTo>
                  <a:pt x="6901738" y="2269082"/>
                  <a:pt x="6893994" y="2230358"/>
                  <a:pt x="6909483" y="2230358"/>
                </a:cubicBezTo>
                <a:close/>
                <a:moveTo>
                  <a:pt x="6812672" y="2230358"/>
                </a:moveTo>
                <a:cubicBezTo>
                  <a:pt x="6820418" y="2245848"/>
                  <a:pt x="6835907" y="2253592"/>
                  <a:pt x="6851397" y="2269082"/>
                </a:cubicBezTo>
                <a:cubicBezTo>
                  <a:pt x="6843652" y="2276827"/>
                  <a:pt x="6843652" y="2284571"/>
                  <a:pt x="6828162" y="2292316"/>
                </a:cubicBezTo>
                <a:cubicBezTo>
                  <a:pt x="6851397" y="2269082"/>
                  <a:pt x="6820418" y="2253592"/>
                  <a:pt x="6812672" y="2230358"/>
                </a:cubicBezTo>
                <a:close/>
                <a:moveTo>
                  <a:pt x="6159832" y="2228906"/>
                </a:moveTo>
                <a:cubicBezTo>
                  <a:pt x="6165018" y="2228906"/>
                  <a:pt x="6171241" y="2233022"/>
                  <a:pt x="6175390" y="2237137"/>
                </a:cubicBezTo>
                <a:cubicBezTo>
                  <a:pt x="6158796" y="2228906"/>
                  <a:pt x="6158796" y="2253595"/>
                  <a:pt x="6150496" y="2245365"/>
                </a:cubicBezTo>
                <a:cubicBezTo>
                  <a:pt x="6150496" y="2233022"/>
                  <a:pt x="6154646" y="2228906"/>
                  <a:pt x="6159832" y="2228906"/>
                </a:cubicBezTo>
                <a:close/>
                <a:moveTo>
                  <a:pt x="6885356" y="2228884"/>
                </a:moveTo>
                <a:cubicBezTo>
                  <a:pt x="6893399" y="2245111"/>
                  <a:pt x="6885356" y="2245111"/>
                  <a:pt x="6885356" y="2261340"/>
                </a:cubicBezTo>
                <a:lnTo>
                  <a:pt x="6883302" y="2237171"/>
                </a:lnTo>
                <a:close/>
                <a:moveTo>
                  <a:pt x="6380172" y="2228861"/>
                </a:moveTo>
                <a:lnTo>
                  <a:pt x="6380807" y="2240022"/>
                </a:lnTo>
                <a:lnTo>
                  <a:pt x="6384687" y="2245562"/>
                </a:lnTo>
                <a:lnTo>
                  <a:pt x="6382326" y="2237985"/>
                </a:lnTo>
                <a:close/>
                <a:moveTo>
                  <a:pt x="7327865" y="2227602"/>
                </a:moveTo>
                <a:lnTo>
                  <a:pt x="7335445" y="2243235"/>
                </a:lnTo>
                <a:cubicBezTo>
                  <a:pt x="7337382" y="2246431"/>
                  <a:pt x="7339319" y="2248560"/>
                  <a:pt x="7343189" y="2252819"/>
                </a:cubicBezTo>
                <a:cubicBezTo>
                  <a:pt x="7327701" y="2235780"/>
                  <a:pt x="7319956" y="2261340"/>
                  <a:pt x="7304466" y="2235780"/>
                </a:cubicBezTo>
                <a:cubicBezTo>
                  <a:pt x="7312210" y="2244301"/>
                  <a:pt x="7316085" y="2242172"/>
                  <a:pt x="7319956" y="2236846"/>
                </a:cubicBezTo>
                <a:close/>
                <a:moveTo>
                  <a:pt x="7328298" y="2227095"/>
                </a:moveTo>
                <a:lnTo>
                  <a:pt x="7327865" y="2227602"/>
                </a:lnTo>
                <a:lnTo>
                  <a:pt x="7327701" y="2227260"/>
                </a:lnTo>
                <a:close/>
                <a:moveTo>
                  <a:pt x="6746597" y="2227029"/>
                </a:moveTo>
                <a:cubicBezTo>
                  <a:pt x="6738532" y="2227029"/>
                  <a:pt x="6738532" y="2243132"/>
                  <a:pt x="6730468" y="2251185"/>
                </a:cubicBezTo>
                <a:cubicBezTo>
                  <a:pt x="6738532" y="2259237"/>
                  <a:pt x="6740550" y="2253200"/>
                  <a:pt x="6742565" y="2246152"/>
                </a:cubicBezTo>
                <a:lnTo>
                  <a:pt x="6753771" y="2235897"/>
                </a:lnTo>
                <a:lnTo>
                  <a:pt x="6754068" y="2236266"/>
                </a:lnTo>
                <a:lnTo>
                  <a:pt x="6741557" y="2261249"/>
                </a:lnTo>
                <a:lnTo>
                  <a:pt x="6741019" y="2265300"/>
                </a:lnTo>
                <a:lnTo>
                  <a:pt x="6746843" y="2264234"/>
                </a:lnTo>
                <a:lnTo>
                  <a:pt x="6746843" y="2253592"/>
                </a:lnTo>
                <a:cubicBezTo>
                  <a:pt x="6750716" y="2253592"/>
                  <a:pt x="6753620" y="2256013"/>
                  <a:pt x="6755556" y="2259521"/>
                </a:cubicBezTo>
                <a:lnTo>
                  <a:pt x="6756253" y="2262512"/>
                </a:lnTo>
                <a:lnTo>
                  <a:pt x="6768327" y="2260301"/>
                </a:lnTo>
                <a:lnTo>
                  <a:pt x="6767765" y="2253197"/>
                </a:lnTo>
                <a:lnTo>
                  <a:pt x="6754068" y="2236266"/>
                </a:lnTo>
                <a:lnTo>
                  <a:pt x="6754661" y="2235081"/>
                </a:lnTo>
                <a:lnTo>
                  <a:pt x="6753771" y="2235897"/>
                </a:lnTo>
                <a:close/>
                <a:moveTo>
                  <a:pt x="7335445" y="2218742"/>
                </a:moveTo>
                <a:cubicBezTo>
                  <a:pt x="7335445" y="2223001"/>
                  <a:pt x="7333509" y="2225131"/>
                  <a:pt x="7331573" y="2226196"/>
                </a:cubicBezTo>
                <a:lnTo>
                  <a:pt x="7328298" y="2227095"/>
                </a:lnTo>
                <a:close/>
                <a:moveTo>
                  <a:pt x="6365618" y="2210937"/>
                </a:moveTo>
                <a:lnTo>
                  <a:pt x="6360498" y="2213166"/>
                </a:lnTo>
                <a:lnTo>
                  <a:pt x="6365828" y="2223843"/>
                </a:lnTo>
                <a:lnTo>
                  <a:pt x="6369156" y="2218962"/>
                </a:lnTo>
                <a:close/>
                <a:moveTo>
                  <a:pt x="6432475" y="2209509"/>
                </a:moveTo>
                <a:lnTo>
                  <a:pt x="6426390" y="2210973"/>
                </a:lnTo>
                <a:lnTo>
                  <a:pt x="6433182" y="2221840"/>
                </a:lnTo>
                <a:cubicBezTo>
                  <a:pt x="6429310" y="2221840"/>
                  <a:pt x="6427373" y="2219710"/>
                  <a:pt x="6425437" y="2216516"/>
                </a:cubicBezTo>
                <a:lnTo>
                  <a:pt x="6422406" y="2211931"/>
                </a:lnTo>
                <a:lnTo>
                  <a:pt x="6416738" y="2213295"/>
                </a:lnTo>
                <a:lnTo>
                  <a:pt x="6416361" y="2216649"/>
                </a:lnTo>
                <a:cubicBezTo>
                  <a:pt x="6415514" y="2218380"/>
                  <a:pt x="6414304" y="2218114"/>
                  <a:pt x="6412852" y="2216516"/>
                </a:cubicBezTo>
                <a:lnTo>
                  <a:pt x="6411634" y="2214523"/>
                </a:lnTo>
                <a:lnTo>
                  <a:pt x="6404587" y="2216218"/>
                </a:lnTo>
                <a:lnTo>
                  <a:pt x="6407041" y="2221477"/>
                </a:lnTo>
                <a:cubicBezTo>
                  <a:pt x="6411882" y="2230408"/>
                  <a:pt x="6417690" y="2236363"/>
                  <a:pt x="6425434" y="2228424"/>
                </a:cubicBezTo>
                <a:cubicBezTo>
                  <a:pt x="6433179" y="2252239"/>
                  <a:pt x="6448669" y="2252239"/>
                  <a:pt x="6448669" y="2276053"/>
                </a:cubicBezTo>
                <a:cubicBezTo>
                  <a:pt x="6452542" y="2256208"/>
                  <a:pt x="6446733" y="2238346"/>
                  <a:pt x="6438020" y="2220485"/>
                </a:cubicBezTo>
                <a:close/>
                <a:moveTo>
                  <a:pt x="6239016" y="2207662"/>
                </a:moveTo>
                <a:lnTo>
                  <a:pt x="6230823" y="2211323"/>
                </a:lnTo>
                <a:lnTo>
                  <a:pt x="6233513" y="2217971"/>
                </a:lnTo>
                <a:cubicBezTo>
                  <a:pt x="6242585" y="2239107"/>
                  <a:pt x="6250650" y="2259236"/>
                  <a:pt x="6246617" y="2275341"/>
                </a:cubicBezTo>
                <a:lnTo>
                  <a:pt x="6256433" y="2281058"/>
                </a:lnTo>
                <a:lnTo>
                  <a:pt x="6258961" y="2282407"/>
                </a:lnTo>
                <a:lnTo>
                  <a:pt x="6268494" y="2283201"/>
                </a:lnTo>
                <a:lnTo>
                  <a:pt x="6266324" y="2269759"/>
                </a:lnTo>
                <a:lnTo>
                  <a:pt x="6266816" y="2268272"/>
                </a:lnTo>
                <a:lnTo>
                  <a:pt x="6265140" y="2263011"/>
                </a:lnTo>
                <a:cubicBezTo>
                  <a:pt x="6265266" y="2260746"/>
                  <a:pt x="6266778" y="2259237"/>
                  <a:pt x="6270810" y="2259237"/>
                </a:cubicBezTo>
                <a:cubicBezTo>
                  <a:pt x="6270810" y="2259237"/>
                  <a:pt x="6270810" y="2259237"/>
                  <a:pt x="6270810" y="2267289"/>
                </a:cubicBezTo>
                <a:cubicBezTo>
                  <a:pt x="6270810" y="2275341"/>
                  <a:pt x="6274843" y="2275341"/>
                  <a:pt x="6278874" y="2275341"/>
                </a:cubicBezTo>
                <a:lnTo>
                  <a:pt x="6284485" y="2280944"/>
                </a:lnTo>
                <a:lnTo>
                  <a:pt x="6280070" y="2261493"/>
                </a:lnTo>
                <a:cubicBezTo>
                  <a:pt x="6288114" y="2261493"/>
                  <a:pt x="6288114" y="2269548"/>
                  <a:pt x="6296157" y="2261493"/>
                </a:cubicBezTo>
                <a:cubicBezTo>
                  <a:pt x="6288114" y="2245384"/>
                  <a:pt x="6272028" y="2261493"/>
                  <a:pt x="6272028" y="2229275"/>
                </a:cubicBezTo>
                <a:cubicBezTo>
                  <a:pt x="6259964" y="2229275"/>
                  <a:pt x="6253932" y="2227262"/>
                  <a:pt x="6248905" y="2222227"/>
                </a:cubicBezTo>
                <a:lnTo>
                  <a:pt x="6242858" y="2213320"/>
                </a:lnTo>
                <a:lnTo>
                  <a:pt x="6242009" y="2214252"/>
                </a:lnTo>
                <a:cubicBezTo>
                  <a:pt x="6237957" y="2214252"/>
                  <a:pt x="6237957" y="2214252"/>
                  <a:pt x="6238970" y="2213261"/>
                </a:cubicBezTo>
                <a:lnTo>
                  <a:pt x="6240479" y="2209816"/>
                </a:lnTo>
                <a:close/>
                <a:moveTo>
                  <a:pt x="7439998" y="2203252"/>
                </a:moveTo>
                <a:cubicBezTo>
                  <a:pt x="7439998" y="2203252"/>
                  <a:pt x="7448711" y="2203252"/>
                  <a:pt x="7448711" y="2203252"/>
                </a:cubicBezTo>
                <a:cubicBezTo>
                  <a:pt x="7448711" y="2227777"/>
                  <a:pt x="7474851" y="2235954"/>
                  <a:pt x="7466137" y="2252305"/>
                </a:cubicBezTo>
                <a:cubicBezTo>
                  <a:pt x="7457424" y="2235954"/>
                  <a:pt x="7448711" y="2252305"/>
                  <a:pt x="7466137" y="2260479"/>
                </a:cubicBezTo>
                <a:cubicBezTo>
                  <a:pt x="7474851" y="2276828"/>
                  <a:pt x="7457424" y="2260479"/>
                  <a:pt x="7448711" y="2268653"/>
                </a:cubicBezTo>
                <a:cubicBezTo>
                  <a:pt x="7448711" y="2252305"/>
                  <a:pt x="7448711" y="2244128"/>
                  <a:pt x="7457424" y="2235954"/>
                </a:cubicBezTo>
                <a:cubicBezTo>
                  <a:pt x="7448711" y="2227777"/>
                  <a:pt x="7457424" y="2211426"/>
                  <a:pt x="7439998" y="2219603"/>
                </a:cubicBezTo>
                <a:cubicBezTo>
                  <a:pt x="7439998" y="2211426"/>
                  <a:pt x="7439998" y="2211426"/>
                  <a:pt x="7439998" y="2203252"/>
                </a:cubicBezTo>
                <a:close/>
                <a:moveTo>
                  <a:pt x="6940463" y="2203252"/>
                </a:moveTo>
                <a:cubicBezTo>
                  <a:pt x="6940463" y="2228424"/>
                  <a:pt x="6932717" y="2228424"/>
                  <a:pt x="6917228" y="2228424"/>
                </a:cubicBezTo>
                <a:cubicBezTo>
                  <a:pt x="6917228" y="2236815"/>
                  <a:pt x="6924973" y="2236815"/>
                  <a:pt x="6924973" y="2236815"/>
                </a:cubicBezTo>
                <a:cubicBezTo>
                  <a:pt x="6924973" y="2245203"/>
                  <a:pt x="6924973" y="2245203"/>
                  <a:pt x="6932717" y="2253595"/>
                </a:cubicBezTo>
                <a:cubicBezTo>
                  <a:pt x="6917228" y="2253595"/>
                  <a:pt x="6917228" y="2236815"/>
                  <a:pt x="6909483" y="2220033"/>
                </a:cubicBezTo>
                <a:cubicBezTo>
                  <a:pt x="6924973" y="2220033"/>
                  <a:pt x="6917228" y="2211644"/>
                  <a:pt x="6940463" y="2203252"/>
                </a:cubicBezTo>
                <a:close/>
                <a:moveTo>
                  <a:pt x="6154615" y="2201962"/>
                </a:moveTo>
                <a:lnTo>
                  <a:pt x="6159950" y="2215867"/>
                </a:lnTo>
                <a:cubicBezTo>
                  <a:pt x="6160959" y="2220707"/>
                  <a:pt x="6160959" y="2224579"/>
                  <a:pt x="6160959" y="2228452"/>
                </a:cubicBezTo>
                <a:cubicBezTo>
                  <a:pt x="6154908" y="2220707"/>
                  <a:pt x="6148353" y="2217319"/>
                  <a:pt x="6141546" y="2216350"/>
                </a:cubicBezTo>
                <a:lnTo>
                  <a:pt x="6138266" y="2216730"/>
                </a:lnTo>
                <a:lnTo>
                  <a:pt x="6138760" y="2219984"/>
                </a:lnTo>
                <a:cubicBezTo>
                  <a:pt x="6139767" y="2231055"/>
                  <a:pt x="6141784" y="2243132"/>
                  <a:pt x="6149848" y="2259237"/>
                </a:cubicBezTo>
                <a:cubicBezTo>
                  <a:pt x="6125655" y="2259237"/>
                  <a:pt x="6133720" y="2227029"/>
                  <a:pt x="6125655" y="2218976"/>
                </a:cubicBezTo>
                <a:cubicBezTo>
                  <a:pt x="6117591" y="2235081"/>
                  <a:pt x="6149848" y="2275341"/>
                  <a:pt x="6125655" y="2267289"/>
                </a:cubicBezTo>
                <a:cubicBezTo>
                  <a:pt x="6131704" y="2279367"/>
                  <a:pt x="6137751" y="2273328"/>
                  <a:pt x="6140398" y="2279745"/>
                </a:cubicBezTo>
                <a:lnTo>
                  <a:pt x="6140696" y="2282263"/>
                </a:lnTo>
                <a:lnTo>
                  <a:pt x="6145469" y="2278792"/>
                </a:lnTo>
                <a:cubicBezTo>
                  <a:pt x="6137725" y="2278792"/>
                  <a:pt x="6129980" y="2263302"/>
                  <a:pt x="6145469" y="2263302"/>
                </a:cubicBezTo>
                <a:lnTo>
                  <a:pt x="6147824" y="2282142"/>
                </a:lnTo>
                <a:lnTo>
                  <a:pt x="6149218" y="2279996"/>
                </a:lnTo>
                <a:cubicBezTo>
                  <a:pt x="6157912" y="2274335"/>
                  <a:pt x="6170008" y="2283394"/>
                  <a:pt x="6182105" y="2283394"/>
                </a:cubicBezTo>
                <a:cubicBezTo>
                  <a:pt x="6174041" y="2291445"/>
                  <a:pt x="6165977" y="2291445"/>
                  <a:pt x="6157912" y="2291445"/>
                </a:cubicBezTo>
                <a:cubicBezTo>
                  <a:pt x="6174041" y="2315601"/>
                  <a:pt x="6165977" y="2315601"/>
                  <a:pt x="6182105" y="2339758"/>
                </a:cubicBezTo>
                <a:lnTo>
                  <a:pt x="6186255" y="2335614"/>
                </a:lnTo>
                <a:lnTo>
                  <a:pt x="6185515" y="2332361"/>
                </a:lnTo>
                <a:lnTo>
                  <a:pt x="6187518" y="2331815"/>
                </a:lnTo>
                <a:lnTo>
                  <a:pt x="6182105" y="2315601"/>
                </a:lnTo>
                <a:cubicBezTo>
                  <a:pt x="6182105" y="2355860"/>
                  <a:pt x="6165977" y="2291445"/>
                  <a:pt x="6182105" y="2291445"/>
                </a:cubicBezTo>
                <a:cubicBezTo>
                  <a:pt x="6182105" y="2315601"/>
                  <a:pt x="6191176" y="2317112"/>
                  <a:pt x="6199113" y="2309562"/>
                </a:cubicBezTo>
                <a:lnTo>
                  <a:pt x="6199197" y="2309447"/>
                </a:lnTo>
                <a:lnTo>
                  <a:pt x="6188064" y="2302025"/>
                </a:lnTo>
                <a:cubicBezTo>
                  <a:pt x="6191937" y="2302025"/>
                  <a:pt x="6197746" y="2298154"/>
                  <a:pt x="6201618" y="2294281"/>
                </a:cubicBezTo>
                <a:lnTo>
                  <a:pt x="6202598" y="2290362"/>
                </a:lnTo>
                <a:lnTo>
                  <a:pt x="6196216" y="2285406"/>
                </a:lnTo>
                <a:cubicBezTo>
                  <a:pt x="6192185" y="2281380"/>
                  <a:pt x="6190170" y="2279367"/>
                  <a:pt x="6190170" y="2283394"/>
                </a:cubicBezTo>
                <a:cubicBezTo>
                  <a:pt x="6165977" y="2267289"/>
                  <a:pt x="6214360" y="2275341"/>
                  <a:pt x="6190170" y="2251185"/>
                </a:cubicBezTo>
                <a:cubicBezTo>
                  <a:pt x="6198231" y="2251185"/>
                  <a:pt x="6222424" y="2291445"/>
                  <a:pt x="6198231" y="2275341"/>
                </a:cubicBezTo>
                <a:cubicBezTo>
                  <a:pt x="6198231" y="2283394"/>
                  <a:pt x="6206296" y="2283394"/>
                  <a:pt x="6214360" y="2283394"/>
                </a:cubicBezTo>
                <a:cubicBezTo>
                  <a:pt x="6214360" y="2275341"/>
                  <a:pt x="6214360" y="2267289"/>
                  <a:pt x="6222424" y="2251185"/>
                </a:cubicBezTo>
                <a:cubicBezTo>
                  <a:pt x="6214360" y="2235080"/>
                  <a:pt x="6208312" y="2227029"/>
                  <a:pt x="6202264" y="2219982"/>
                </a:cubicBezTo>
                <a:lnTo>
                  <a:pt x="6197136" y="2214102"/>
                </a:lnTo>
                <a:lnTo>
                  <a:pt x="6184862" y="2213302"/>
                </a:lnTo>
                <a:lnTo>
                  <a:pt x="6187838" y="2220679"/>
                </a:lnTo>
                <a:cubicBezTo>
                  <a:pt x="6191987" y="2233022"/>
                  <a:pt x="6196136" y="2245366"/>
                  <a:pt x="6208584" y="2253595"/>
                </a:cubicBezTo>
                <a:cubicBezTo>
                  <a:pt x="6191987" y="2253595"/>
                  <a:pt x="6183688" y="2245365"/>
                  <a:pt x="6167091" y="2253595"/>
                </a:cubicBezTo>
                <a:cubicBezTo>
                  <a:pt x="6158796" y="2245365"/>
                  <a:pt x="6175390" y="2253595"/>
                  <a:pt x="6175390" y="2237137"/>
                </a:cubicBezTo>
                <a:cubicBezTo>
                  <a:pt x="6183688" y="2237137"/>
                  <a:pt x="6183688" y="2228906"/>
                  <a:pt x="6183688" y="2228906"/>
                </a:cubicBezTo>
                <a:lnTo>
                  <a:pt x="6174484" y="2217823"/>
                </a:lnTo>
                <a:lnTo>
                  <a:pt x="6173630" y="2218511"/>
                </a:lnTo>
                <a:lnTo>
                  <a:pt x="6174041" y="2218976"/>
                </a:lnTo>
                <a:lnTo>
                  <a:pt x="6172724" y="2219239"/>
                </a:lnTo>
                <a:lnTo>
                  <a:pt x="6169065" y="2222183"/>
                </a:lnTo>
                <a:lnTo>
                  <a:pt x="6168496" y="2218290"/>
                </a:lnTo>
                <a:lnTo>
                  <a:pt x="6164089" y="2214690"/>
                </a:lnTo>
                <a:lnTo>
                  <a:pt x="6160959" y="2214252"/>
                </a:lnTo>
                <a:lnTo>
                  <a:pt x="6161767" y="2212673"/>
                </a:lnTo>
                <a:close/>
                <a:moveTo>
                  <a:pt x="6497863" y="2199920"/>
                </a:moveTo>
                <a:lnTo>
                  <a:pt x="6491003" y="2200823"/>
                </a:lnTo>
                <a:lnTo>
                  <a:pt x="6493081" y="2205894"/>
                </a:lnTo>
                <a:cubicBezTo>
                  <a:pt x="6496104" y="2220991"/>
                  <a:pt x="6494593" y="2245146"/>
                  <a:pt x="6488544" y="2251185"/>
                </a:cubicBezTo>
                <a:cubicBezTo>
                  <a:pt x="6488544" y="2259237"/>
                  <a:pt x="6496609" y="2259237"/>
                  <a:pt x="6504673" y="2259237"/>
                </a:cubicBezTo>
                <a:cubicBezTo>
                  <a:pt x="6504673" y="2255211"/>
                  <a:pt x="6502657" y="2243133"/>
                  <a:pt x="6500640" y="2229042"/>
                </a:cubicBezTo>
                <a:close/>
                <a:moveTo>
                  <a:pt x="7527664" y="2199614"/>
                </a:moveTo>
                <a:lnTo>
                  <a:pt x="7528122" y="2200038"/>
                </a:lnTo>
                <a:lnTo>
                  <a:pt x="7527978" y="2200162"/>
                </a:lnTo>
                <a:close/>
                <a:moveTo>
                  <a:pt x="7359973" y="2195508"/>
                </a:moveTo>
                <a:cubicBezTo>
                  <a:pt x="7375977" y="2211770"/>
                  <a:pt x="7383980" y="2219903"/>
                  <a:pt x="7391983" y="2252431"/>
                </a:cubicBezTo>
                <a:cubicBezTo>
                  <a:pt x="7399986" y="2244299"/>
                  <a:pt x="7391983" y="2228036"/>
                  <a:pt x="7399986" y="2219903"/>
                </a:cubicBezTo>
                <a:cubicBezTo>
                  <a:pt x="7399986" y="2236169"/>
                  <a:pt x="7407989" y="2276827"/>
                  <a:pt x="7423996" y="2309354"/>
                </a:cubicBezTo>
                <a:cubicBezTo>
                  <a:pt x="7415993" y="2284959"/>
                  <a:pt x="7423996" y="2301224"/>
                  <a:pt x="7431996" y="2276827"/>
                </a:cubicBezTo>
                <a:cubicBezTo>
                  <a:pt x="7440000" y="2293091"/>
                  <a:pt x="7431996" y="2293091"/>
                  <a:pt x="7440000" y="2309354"/>
                </a:cubicBezTo>
                <a:cubicBezTo>
                  <a:pt x="7431996" y="2309354"/>
                  <a:pt x="7431996" y="2309354"/>
                  <a:pt x="7431996" y="2317487"/>
                </a:cubicBezTo>
                <a:cubicBezTo>
                  <a:pt x="7423996" y="2317487"/>
                  <a:pt x="7407989" y="2309354"/>
                  <a:pt x="7391983" y="2317487"/>
                </a:cubicBezTo>
                <a:cubicBezTo>
                  <a:pt x="7391983" y="2313421"/>
                  <a:pt x="7389983" y="2311389"/>
                  <a:pt x="7386982" y="2308340"/>
                </a:cubicBezTo>
                <a:lnTo>
                  <a:pt x="7378175" y="2296133"/>
                </a:lnTo>
                <a:lnTo>
                  <a:pt x="7378025" y="2295172"/>
                </a:lnTo>
                <a:lnTo>
                  <a:pt x="7391983" y="2309354"/>
                </a:lnTo>
                <a:cubicBezTo>
                  <a:pt x="7391983" y="2293091"/>
                  <a:pt x="7399986" y="2293091"/>
                  <a:pt x="7407989" y="2301224"/>
                </a:cubicBezTo>
                <a:cubicBezTo>
                  <a:pt x="7415993" y="2301224"/>
                  <a:pt x="7407989" y="2284959"/>
                  <a:pt x="7407989" y="2276827"/>
                </a:cubicBezTo>
                <a:cubicBezTo>
                  <a:pt x="7391983" y="2284959"/>
                  <a:pt x="7391983" y="2284959"/>
                  <a:pt x="7383980" y="2284959"/>
                </a:cubicBezTo>
                <a:cubicBezTo>
                  <a:pt x="7391983" y="2276827"/>
                  <a:pt x="7383980" y="2244299"/>
                  <a:pt x="7367973" y="2236169"/>
                </a:cubicBezTo>
                <a:cubicBezTo>
                  <a:pt x="7367973" y="2248365"/>
                  <a:pt x="7371976" y="2264630"/>
                  <a:pt x="7375977" y="2281910"/>
                </a:cubicBezTo>
                <a:lnTo>
                  <a:pt x="7378025" y="2295172"/>
                </a:lnTo>
                <a:lnTo>
                  <a:pt x="7375977" y="2293091"/>
                </a:lnTo>
                <a:lnTo>
                  <a:pt x="7378175" y="2296133"/>
                </a:lnTo>
                <a:lnTo>
                  <a:pt x="7383980" y="2333752"/>
                </a:lnTo>
                <a:cubicBezTo>
                  <a:pt x="7367973" y="2325619"/>
                  <a:pt x="7367973" y="2333752"/>
                  <a:pt x="7351969" y="2350015"/>
                </a:cubicBezTo>
                <a:cubicBezTo>
                  <a:pt x="7343965" y="2317487"/>
                  <a:pt x="7335962" y="2358148"/>
                  <a:pt x="7319956" y="2325619"/>
                </a:cubicBezTo>
                <a:cubicBezTo>
                  <a:pt x="7335962" y="2341882"/>
                  <a:pt x="7343965" y="2309354"/>
                  <a:pt x="7327959" y="2301224"/>
                </a:cubicBezTo>
                <a:cubicBezTo>
                  <a:pt x="7335962" y="2284959"/>
                  <a:pt x="7351969" y="2317487"/>
                  <a:pt x="7359973" y="2325619"/>
                </a:cubicBezTo>
                <a:cubicBezTo>
                  <a:pt x="7375977" y="2325619"/>
                  <a:pt x="7351969" y="2293091"/>
                  <a:pt x="7367973" y="2293091"/>
                </a:cubicBezTo>
                <a:cubicBezTo>
                  <a:pt x="7367973" y="2284959"/>
                  <a:pt x="7343965" y="2268697"/>
                  <a:pt x="7367973" y="2260564"/>
                </a:cubicBezTo>
                <a:cubicBezTo>
                  <a:pt x="7359973" y="2244299"/>
                  <a:pt x="7343965" y="2260564"/>
                  <a:pt x="7343965" y="2236169"/>
                </a:cubicBezTo>
                <a:cubicBezTo>
                  <a:pt x="7351969" y="2236169"/>
                  <a:pt x="7351969" y="2236169"/>
                  <a:pt x="7359973" y="2244299"/>
                </a:cubicBezTo>
                <a:cubicBezTo>
                  <a:pt x="7367973" y="2236169"/>
                  <a:pt x="7343965" y="2228036"/>
                  <a:pt x="7359973" y="2211770"/>
                </a:cubicBezTo>
                <a:cubicBezTo>
                  <a:pt x="7367973" y="2211770"/>
                  <a:pt x="7359973" y="2219903"/>
                  <a:pt x="7359973" y="2236169"/>
                </a:cubicBezTo>
                <a:cubicBezTo>
                  <a:pt x="7375977" y="2228036"/>
                  <a:pt x="7359973" y="2211770"/>
                  <a:pt x="7359973" y="2195508"/>
                </a:cubicBezTo>
                <a:close/>
                <a:moveTo>
                  <a:pt x="7087613" y="2195508"/>
                </a:moveTo>
                <a:cubicBezTo>
                  <a:pt x="7087613" y="2212546"/>
                  <a:pt x="7095357" y="2238105"/>
                  <a:pt x="7079868" y="2238105"/>
                </a:cubicBezTo>
                <a:cubicBezTo>
                  <a:pt x="7095357" y="2229585"/>
                  <a:pt x="7072123" y="2195508"/>
                  <a:pt x="7087613" y="2195508"/>
                </a:cubicBezTo>
                <a:close/>
                <a:moveTo>
                  <a:pt x="6149848" y="2194822"/>
                </a:moveTo>
                <a:lnTo>
                  <a:pt x="6145004" y="2199110"/>
                </a:lnTo>
                <a:lnTo>
                  <a:pt x="6151773" y="2197705"/>
                </a:lnTo>
                <a:close/>
                <a:moveTo>
                  <a:pt x="6778815" y="2191755"/>
                </a:moveTo>
                <a:lnTo>
                  <a:pt x="6778816" y="2191756"/>
                </a:lnTo>
                <a:lnTo>
                  <a:pt x="6778815" y="2191757"/>
                </a:lnTo>
                <a:lnTo>
                  <a:pt x="6778815" y="2191756"/>
                </a:lnTo>
                <a:close/>
                <a:moveTo>
                  <a:pt x="6323060" y="2190464"/>
                </a:moveTo>
                <a:lnTo>
                  <a:pt x="6322228" y="2192363"/>
                </a:lnTo>
                <a:lnTo>
                  <a:pt x="6322838" y="2198475"/>
                </a:lnTo>
                <a:lnTo>
                  <a:pt x="6323060" y="2198394"/>
                </a:lnTo>
                <a:lnTo>
                  <a:pt x="6322866" y="2198753"/>
                </a:lnTo>
                <a:lnTo>
                  <a:pt x="6326317" y="2233302"/>
                </a:lnTo>
                <a:lnTo>
                  <a:pt x="6312241" y="2205111"/>
                </a:lnTo>
                <a:cubicBezTo>
                  <a:pt x="6306209" y="2199071"/>
                  <a:pt x="6304702" y="2206621"/>
                  <a:pt x="6297539" y="2203978"/>
                </a:cubicBezTo>
                <a:lnTo>
                  <a:pt x="6290582" y="2198869"/>
                </a:lnTo>
                <a:lnTo>
                  <a:pt x="6288996" y="2212060"/>
                </a:lnTo>
                <a:lnTo>
                  <a:pt x="6289120" y="2214173"/>
                </a:lnTo>
                <a:lnTo>
                  <a:pt x="6291246" y="2221169"/>
                </a:lnTo>
                <a:lnTo>
                  <a:pt x="6298745" y="2238040"/>
                </a:lnTo>
                <a:lnTo>
                  <a:pt x="6294970" y="2233425"/>
                </a:lnTo>
                <a:lnTo>
                  <a:pt x="6296157" y="2237330"/>
                </a:lnTo>
                <a:cubicBezTo>
                  <a:pt x="6292135" y="2237330"/>
                  <a:pt x="6289622" y="2235820"/>
                  <a:pt x="6287988" y="2233303"/>
                </a:cubicBezTo>
                <a:lnTo>
                  <a:pt x="6286774" y="2229074"/>
                </a:lnTo>
                <a:lnTo>
                  <a:pt x="6282533" y="2230110"/>
                </a:lnTo>
                <a:cubicBezTo>
                  <a:pt x="6274430" y="2222183"/>
                  <a:pt x="6282533" y="2214252"/>
                  <a:pt x="6282533" y="2214252"/>
                </a:cubicBezTo>
                <a:lnTo>
                  <a:pt x="6279355" y="2209752"/>
                </a:lnTo>
                <a:lnTo>
                  <a:pt x="6279064" y="2213166"/>
                </a:lnTo>
                <a:cubicBezTo>
                  <a:pt x="6278562" y="2216187"/>
                  <a:pt x="6277808" y="2218200"/>
                  <a:pt x="6276677" y="2217445"/>
                </a:cubicBezTo>
                <a:lnTo>
                  <a:pt x="6273071" y="2207878"/>
                </a:lnTo>
                <a:lnTo>
                  <a:pt x="6271715" y="2208439"/>
                </a:lnTo>
                <a:lnTo>
                  <a:pt x="6271023" y="2215808"/>
                </a:lnTo>
                <a:cubicBezTo>
                  <a:pt x="6274039" y="2225248"/>
                  <a:pt x="6286103" y="2231289"/>
                  <a:pt x="6280070" y="2237330"/>
                </a:cubicBezTo>
                <a:lnTo>
                  <a:pt x="6290472" y="2245172"/>
                </a:lnTo>
                <a:lnTo>
                  <a:pt x="6284875" y="2236196"/>
                </a:lnTo>
                <a:cubicBezTo>
                  <a:pt x="6292620" y="2236196"/>
                  <a:pt x="6298428" y="2240553"/>
                  <a:pt x="6303269" y="2244910"/>
                </a:cubicBezTo>
                <a:lnTo>
                  <a:pt x="6305462" y="2246428"/>
                </a:lnTo>
                <a:lnTo>
                  <a:pt x="6312241" y="2245384"/>
                </a:lnTo>
                <a:lnTo>
                  <a:pt x="6313076" y="2251700"/>
                </a:lnTo>
                <a:lnTo>
                  <a:pt x="6315854" y="2253623"/>
                </a:lnTo>
                <a:cubicBezTo>
                  <a:pt x="6315854" y="2257979"/>
                  <a:pt x="6314886" y="2259613"/>
                  <a:pt x="6313433" y="2260022"/>
                </a:cubicBezTo>
                <a:lnTo>
                  <a:pt x="6309365" y="2259293"/>
                </a:lnTo>
                <a:lnTo>
                  <a:pt x="6309225" y="2259479"/>
                </a:lnTo>
                <a:cubicBezTo>
                  <a:pt x="6307718" y="2261493"/>
                  <a:pt x="6306461" y="2264010"/>
                  <a:pt x="6306587" y="2268037"/>
                </a:cubicBezTo>
                <a:lnTo>
                  <a:pt x="6308130" y="2272845"/>
                </a:lnTo>
                <a:lnTo>
                  <a:pt x="6308875" y="2272731"/>
                </a:lnTo>
                <a:lnTo>
                  <a:pt x="6315644" y="2270637"/>
                </a:lnTo>
                <a:lnTo>
                  <a:pt x="6315257" y="2265520"/>
                </a:lnTo>
                <a:cubicBezTo>
                  <a:pt x="6315760" y="2262500"/>
                  <a:pt x="6317016" y="2259479"/>
                  <a:pt x="6319153" y="2257214"/>
                </a:cubicBezTo>
                <a:lnTo>
                  <a:pt x="6322847" y="2255694"/>
                </a:lnTo>
                <a:lnTo>
                  <a:pt x="6323060" y="2253898"/>
                </a:lnTo>
                <a:lnTo>
                  <a:pt x="6324176" y="2249629"/>
                </a:lnTo>
                <a:lnTo>
                  <a:pt x="6316264" y="2242364"/>
                </a:lnTo>
                <a:lnTo>
                  <a:pt x="6326782" y="2237973"/>
                </a:lnTo>
                <a:lnTo>
                  <a:pt x="6328300" y="2253172"/>
                </a:lnTo>
                <a:lnTo>
                  <a:pt x="6328404" y="2253330"/>
                </a:lnTo>
                <a:lnTo>
                  <a:pt x="6335364" y="2243623"/>
                </a:lnTo>
                <a:cubicBezTo>
                  <a:pt x="6338380" y="2230785"/>
                  <a:pt x="6332348" y="2211152"/>
                  <a:pt x="6344411" y="2205111"/>
                </a:cubicBezTo>
                <a:lnTo>
                  <a:pt x="6340804" y="2195719"/>
                </a:lnTo>
                <a:lnTo>
                  <a:pt x="6337242" y="2197403"/>
                </a:lnTo>
                <a:cubicBezTo>
                  <a:pt x="6335216" y="2198890"/>
                  <a:pt x="6333696" y="2200128"/>
                  <a:pt x="6332683" y="2199509"/>
                </a:cubicBezTo>
                <a:lnTo>
                  <a:pt x="6331990" y="2195388"/>
                </a:lnTo>
                <a:lnTo>
                  <a:pt x="6328326" y="2197057"/>
                </a:lnTo>
                <a:lnTo>
                  <a:pt x="6331434" y="2192077"/>
                </a:lnTo>
                <a:lnTo>
                  <a:pt x="6331163" y="2190464"/>
                </a:lnTo>
                <a:cubicBezTo>
                  <a:pt x="6323060" y="2190464"/>
                  <a:pt x="6323060" y="2198394"/>
                  <a:pt x="6323060" y="2190464"/>
                </a:cubicBezTo>
                <a:close/>
                <a:moveTo>
                  <a:pt x="7207655" y="2188870"/>
                </a:moveTo>
                <a:cubicBezTo>
                  <a:pt x="7223145" y="2197167"/>
                  <a:pt x="7215400" y="2205465"/>
                  <a:pt x="7223145" y="2213763"/>
                </a:cubicBezTo>
                <a:cubicBezTo>
                  <a:pt x="7223145" y="2222063"/>
                  <a:pt x="7215400" y="2222063"/>
                  <a:pt x="7215400" y="2222063"/>
                </a:cubicBezTo>
                <a:cubicBezTo>
                  <a:pt x="7199910" y="2188870"/>
                  <a:pt x="7199910" y="2222063"/>
                  <a:pt x="7192166" y="2230361"/>
                </a:cubicBezTo>
                <a:cubicBezTo>
                  <a:pt x="7192166" y="2213763"/>
                  <a:pt x="7207655" y="2205465"/>
                  <a:pt x="7192166" y="2197167"/>
                </a:cubicBezTo>
                <a:cubicBezTo>
                  <a:pt x="7192166" y="2172273"/>
                  <a:pt x="7223145" y="2230361"/>
                  <a:pt x="7207655" y="2188870"/>
                </a:cubicBezTo>
                <a:close/>
                <a:moveTo>
                  <a:pt x="7053728" y="2187763"/>
                </a:moveTo>
                <a:cubicBezTo>
                  <a:pt x="7062442" y="2196155"/>
                  <a:pt x="7071155" y="2204543"/>
                  <a:pt x="7079868" y="2229715"/>
                </a:cubicBezTo>
                <a:cubicBezTo>
                  <a:pt x="7071155" y="2229715"/>
                  <a:pt x="7062442" y="2229715"/>
                  <a:pt x="7053728" y="2238105"/>
                </a:cubicBezTo>
                <a:cubicBezTo>
                  <a:pt x="7062442" y="2229715"/>
                  <a:pt x="7062442" y="2187763"/>
                  <a:pt x="7045015" y="2212934"/>
                </a:cubicBezTo>
                <a:cubicBezTo>
                  <a:pt x="7045015" y="2204543"/>
                  <a:pt x="7053728" y="2204543"/>
                  <a:pt x="7053728" y="2187763"/>
                </a:cubicBezTo>
                <a:close/>
                <a:moveTo>
                  <a:pt x="6657892" y="2186770"/>
                </a:moveTo>
                <a:cubicBezTo>
                  <a:pt x="6657892" y="2186770"/>
                  <a:pt x="6657892" y="2194822"/>
                  <a:pt x="6649828" y="2202875"/>
                </a:cubicBezTo>
                <a:cubicBezTo>
                  <a:pt x="6649828" y="2218976"/>
                  <a:pt x="6665956" y="2202875"/>
                  <a:pt x="6665956" y="2218976"/>
                </a:cubicBezTo>
                <a:cubicBezTo>
                  <a:pt x="6665956" y="2227029"/>
                  <a:pt x="6657892" y="2227029"/>
                  <a:pt x="6665956" y="2235081"/>
                </a:cubicBezTo>
                <a:cubicBezTo>
                  <a:pt x="6649828" y="2243132"/>
                  <a:pt x="6649828" y="2227029"/>
                  <a:pt x="6641763" y="2227029"/>
                </a:cubicBezTo>
                <a:cubicBezTo>
                  <a:pt x="6657892" y="2251185"/>
                  <a:pt x="6641763" y="2251185"/>
                  <a:pt x="6657892" y="2275341"/>
                </a:cubicBezTo>
                <a:cubicBezTo>
                  <a:pt x="6653860" y="2271315"/>
                  <a:pt x="6651844" y="2271315"/>
                  <a:pt x="6650836" y="2273328"/>
                </a:cubicBezTo>
                <a:lnTo>
                  <a:pt x="6650447" y="2277215"/>
                </a:lnTo>
                <a:lnTo>
                  <a:pt x="6681809" y="2273653"/>
                </a:lnTo>
                <a:lnTo>
                  <a:pt x="6681077" y="2269176"/>
                </a:lnTo>
                <a:cubicBezTo>
                  <a:pt x="6679565" y="2258231"/>
                  <a:pt x="6678053" y="2237094"/>
                  <a:pt x="6690149" y="2243132"/>
                </a:cubicBezTo>
                <a:cubicBezTo>
                  <a:pt x="6690149" y="2227029"/>
                  <a:pt x="6674021" y="2243132"/>
                  <a:pt x="6674021" y="2227029"/>
                </a:cubicBezTo>
                <a:cubicBezTo>
                  <a:pt x="6674021" y="2227029"/>
                  <a:pt x="6674021" y="2235081"/>
                  <a:pt x="6674021" y="2243132"/>
                </a:cubicBezTo>
                <a:cubicBezTo>
                  <a:pt x="6665956" y="2243132"/>
                  <a:pt x="6665956" y="2210926"/>
                  <a:pt x="6674021" y="2202875"/>
                </a:cubicBezTo>
                <a:cubicBezTo>
                  <a:pt x="6665956" y="2202875"/>
                  <a:pt x="6665956" y="2202875"/>
                  <a:pt x="6657892" y="2186770"/>
                </a:cubicBezTo>
                <a:close/>
                <a:moveTo>
                  <a:pt x="6133720" y="2186770"/>
                </a:moveTo>
                <a:lnTo>
                  <a:pt x="6135879" y="2201004"/>
                </a:lnTo>
                <a:lnTo>
                  <a:pt x="6142809" y="2199566"/>
                </a:lnTo>
                <a:lnTo>
                  <a:pt x="6141784" y="2186770"/>
                </a:lnTo>
                <a:cubicBezTo>
                  <a:pt x="6141784" y="2186770"/>
                  <a:pt x="6133720" y="2186770"/>
                  <a:pt x="6133720" y="2186770"/>
                </a:cubicBezTo>
                <a:close/>
                <a:moveTo>
                  <a:pt x="7517016" y="2186689"/>
                </a:moveTo>
                <a:cubicBezTo>
                  <a:pt x="7518531" y="2187193"/>
                  <a:pt x="7520550" y="2188705"/>
                  <a:pt x="7522570" y="2190719"/>
                </a:cubicBezTo>
                <a:lnTo>
                  <a:pt x="7527664" y="2199614"/>
                </a:lnTo>
                <a:lnTo>
                  <a:pt x="7524588" y="2196764"/>
                </a:lnTo>
                <a:cubicBezTo>
                  <a:pt x="7520550" y="2194749"/>
                  <a:pt x="7514492" y="2192734"/>
                  <a:pt x="7514492" y="2188705"/>
                </a:cubicBezTo>
                <a:cubicBezTo>
                  <a:pt x="7514492" y="2186689"/>
                  <a:pt x="7515502" y="2186186"/>
                  <a:pt x="7517016" y="2186689"/>
                </a:cubicBezTo>
                <a:close/>
                <a:moveTo>
                  <a:pt x="6495809" y="2186654"/>
                </a:moveTo>
                <a:lnTo>
                  <a:pt x="6496668" y="2187392"/>
                </a:lnTo>
                <a:lnTo>
                  <a:pt x="6496609" y="2186770"/>
                </a:lnTo>
                <a:close/>
                <a:moveTo>
                  <a:pt x="6363584" y="2182537"/>
                </a:moveTo>
                <a:cubicBezTo>
                  <a:pt x="6363584" y="2206325"/>
                  <a:pt x="6347375" y="2174606"/>
                  <a:pt x="6355478" y="2198394"/>
                </a:cubicBezTo>
                <a:lnTo>
                  <a:pt x="6347181" y="2194820"/>
                </a:lnTo>
                <a:lnTo>
                  <a:pt x="6352017" y="2219034"/>
                </a:lnTo>
                <a:lnTo>
                  <a:pt x="6352822" y="2220530"/>
                </a:lnTo>
                <a:lnTo>
                  <a:pt x="6360498" y="2206119"/>
                </a:lnTo>
                <a:cubicBezTo>
                  <a:pt x="6360496" y="2199069"/>
                  <a:pt x="6360496" y="2193030"/>
                  <a:pt x="6368541" y="2197057"/>
                </a:cubicBezTo>
                <a:lnTo>
                  <a:pt x="6371772" y="2208509"/>
                </a:lnTo>
                <a:lnTo>
                  <a:pt x="6377742" y="2210102"/>
                </a:lnTo>
                <a:lnTo>
                  <a:pt x="6377425" y="2203374"/>
                </a:lnTo>
                <a:cubicBezTo>
                  <a:pt x="6378241" y="2198654"/>
                  <a:pt x="6380420" y="2195508"/>
                  <a:pt x="6384776" y="2195508"/>
                </a:cubicBezTo>
                <a:cubicBezTo>
                  <a:pt x="6384776" y="2197605"/>
                  <a:pt x="6384232" y="2201277"/>
                  <a:pt x="6383687" y="2205341"/>
                </a:cubicBezTo>
                <a:lnTo>
                  <a:pt x="6383288" y="2209810"/>
                </a:lnTo>
                <a:lnTo>
                  <a:pt x="6393977" y="2206324"/>
                </a:lnTo>
                <a:lnTo>
                  <a:pt x="6395953" y="2205496"/>
                </a:lnTo>
                <a:lnTo>
                  <a:pt x="6394456" y="2196669"/>
                </a:lnTo>
                <a:lnTo>
                  <a:pt x="6398758" y="2204319"/>
                </a:lnTo>
                <a:lnTo>
                  <a:pt x="6404615" y="2201864"/>
                </a:lnTo>
                <a:lnTo>
                  <a:pt x="6404904" y="2202033"/>
                </a:lnTo>
                <a:lnTo>
                  <a:pt x="6402203" y="2196281"/>
                </a:lnTo>
                <a:cubicBezTo>
                  <a:pt x="6409947" y="2196281"/>
                  <a:pt x="6417693" y="2187763"/>
                  <a:pt x="6417693" y="2187763"/>
                </a:cubicBezTo>
                <a:lnTo>
                  <a:pt x="6421291" y="2200430"/>
                </a:lnTo>
                <a:lnTo>
                  <a:pt x="6425606" y="2199773"/>
                </a:lnTo>
                <a:lnTo>
                  <a:pt x="6427434" y="2199532"/>
                </a:lnTo>
                <a:lnTo>
                  <a:pt x="6420726" y="2186255"/>
                </a:lnTo>
                <a:lnTo>
                  <a:pt x="6409000" y="2187249"/>
                </a:lnTo>
                <a:lnTo>
                  <a:pt x="6409172" y="2187763"/>
                </a:lnTo>
                <a:cubicBezTo>
                  <a:pt x="6404912" y="2189699"/>
                  <a:pt x="6402783" y="2190184"/>
                  <a:pt x="6401850" y="2189579"/>
                </a:cubicBezTo>
                <a:lnTo>
                  <a:pt x="6401777" y="2186985"/>
                </a:lnTo>
                <a:close/>
                <a:moveTo>
                  <a:pt x="7387119" y="2181350"/>
                </a:moveTo>
                <a:cubicBezTo>
                  <a:pt x="7389661" y="2183889"/>
                  <a:pt x="7395468" y="2207123"/>
                  <a:pt x="7401277" y="2195508"/>
                </a:cubicBezTo>
                <a:cubicBezTo>
                  <a:pt x="7409021" y="2203252"/>
                  <a:pt x="7393532" y="2203252"/>
                  <a:pt x="7393532" y="2218742"/>
                </a:cubicBezTo>
                <a:cubicBezTo>
                  <a:pt x="7370298" y="2195508"/>
                  <a:pt x="7401277" y="2210998"/>
                  <a:pt x="7385786" y="2187763"/>
                </a:cubicBezTo>
                <a:cubicBezTo>
                  <a:pt x="7385786" y="2181955"/>
                  <a:pt x="7386273" y="2180501"/>
                  <a:pt x="7387119" y="2181350"/>
                </a:cubicBezTo>
                <a:close/>
                <a:moveTo>
                  <a:pt x="6621956" y="2178081"/>
                </a:moveTo>
                <a:cubicBezTo>
                  <a:pt x="6626799" y="2180019"/>
                  <a:pt x="6630672" y="2183889"/>
                  <a:pt x="6634543" y="2187763"/>
                </a:cubicBezTo>
                <a:cubicBezTo>
                  <a:pt x="6642288" y="2203252"/>
                  <a:pt x="6626799" y="2180019"/>
                  <a:pt x="6626799" y="2187763"/>
                </a:cubicBezTo>
                <a:cubicBezTo>
                  <a:pt x="6619053" y="2195508"/>
                  <a:pt x="6642288" y="2203252"/>
                  <a:pt x="6634543" y="2218742"/>
                </a:cubicBezTo>
                <a:cubicBezTo>
                  <a:pt x="6626799" y="2218742"/>
                  <a:pt x="6626799" y="2210998"/>
                  <a:pt x="6626799" y="2210998"/>
                </a:cubicBezTo>
                <a:cubicBezTo>
                  <a:pt x="6626799" y="2210998"/>
                  <a:pt x="6619053" y="2210998"/>
                  <a:pt x="6619053" y="2210998"/>
                </a:cubicBezTo>
                <a:cubicBezTo>
                  <a:pt x="6611309" y="2195508"/>
                  <a:pt x="6603564" y="2195508"/>
                  <a:pt x="6603564" y="2180019"/>
                </a:cubicBezTo>
                <a:cubicBezTo>
                  <a:pt x="6611309" y="2176145"/>
                  <a:pt x="6617117" y="2176145"/>
                  <a:pt x="6621956" y="2178081"/>
                </a:cubicBezTo>
                <a:close/>
                <a:moveTo>
                  <a:pt x="6436528" y="2174606"/>
                </a:moveTo>
                <a:lnTo>
                  <a:pt x="6435614" y="2175511"/>
                </a:lnTo>
                <a:lnTo>
                  <a:pt x="6436965" y="2185794"/>
                </a:lnTo>
                <a:close/>
                <a:moveTo>
                  <a:pt x="6932717" y="2172756"/>
                </a:moveTo>
                <a:cubicBezTo>
                  <a:pt x="6940463" y="2164529"/>
                  <a:pt x="6940463" y="2197444"/>
                  <a:pt x="6955952" y="2180987"/>
                </a:cubicBezTo>
                <a:cubicBezTo>
                  <a:pt x="6940463" y="2197444"/>
                  <a:pt x="6955952" y="2213902"/>
                  <a:pt x="6963696" y="2230361"/>
                </a:cubicBezTo>
                <a:cubicBezTo>
                  <a:pt x="6948207" y="2222130"/>
                  <a:pt x="6948207" y="2189215"/>
                  <a:pt x="6932717" y="2172756"/>
                </a:cubicBezTo>
                <a:close/>
                <a:moveTo>
                  <a:pt x="7562958" y="2172588"/>
                </a:moveTo>
                <a:cubicBezTo>
                  <a:pt x="7571037" y="2180645"/>
                  <a:pt x="7571037" y="2188705"/>
                  <a:pt x="7571037" y="2196764"/>
                </a:cubicBezTo>
                <a:cubicBezTo>
                  <a:pt x="7546802" y="2204823"/>
                  <a:pt x="7514492" y="2212880"/>
                  <a:pt x="7498336" y="2220940"/>
                </a:cubicBezTo>
                <a:cubicBezTo>
                  <a:pt x="7506413" y="2261235"/>
                  <a:pt x="7530648" y="2253175"/>
                  <a:pt x="7554882" y="2245115"/>
                </a:cubicBezTo>
                <a:cubicBezTo>
                  <a:pt x="7550842" y="2245115"/>
                  <a:pt x="7552861" y="2251160"/>
                  <a:pt x="7553872" y="2257205"/>
                </a:cubicBezTo>
                <a:lnTo>
                  <a:pt x="7546875" y="2269168"/>
                </a:lnTo>
                <a:lnTo>
                  <a:pt x="7547413" y="2269582"/>
                </a:lnTo>
                <a:lnTo>
                  <a:pt x="7562909" y="2276978"/>
                </a:lnTo>
                <a:lnTo>
                  <a:pt x="7562958" y="2277351"/>
                </a:lnTo>
                <a:lnTo>
                  <a:pt x="7563597" y="2277305"/>
                </a:lnTo>
                <a:lnTo>
                  <a:pt x="7570027" y="2280373"/>
                </a:lnTo>
                <a:cubicBezTo>
                  <a:pt x="7577094" y="2281380"/>
                  <a:pt x="7583153" y="2281380"/>
                  <a:pt x="7587192" y="2285410"/>
                </a:cubicBezTo>
                <a:cubicBezTo>
                  <a:pt x="7587192" y="2277351"/>
                  <a:pt x="7587192" y="2245115"/>
                  <a:pt x="7562958" y="2261235"/>
                </a:cubicBezTo>
                <a:cubicBezTo>
                  <a:pt x="7571037" y="2269292"/>
                  <a:pt x="7571037" y="2277351"/>
                  <a:pt x="7579114" y="2269292"/>
                </a:cubicBezTo>
                <a:cubicBezTo>
                  <a:pt x="7583153" y="2277351"/>
                  <a:pt x="7581133" y="2277351"/>
                  <a:pt x="7577094" y="2276343"/>
                </a:cubicBezTo>
                <a:lnTo>
                  <a:pt x="7563597" y="2277305"/>
                </a:lnTo>
                <a:lnTo>
                  <a:pt x="7562909" y="2276978"/>
                </a:lnTo>
                <a:lnTo>
                  <a:pt x="7559928" y="2254183"/>
                </a:lnTo>
                <a:cubicBezTo>
                  <a:pt x="7560938" y="2249145"/>
                  <a:pt x="7562958" y="2245115"/>
                  <a:pt x="7562958" y="2237057"/>
                </a:cubicBezTo>
                <a:cubicBezTo>
                  <a:pt x="7579114" y="2261235"/>
                  <a:pt x="7635658" y="2212880"/>
                  <a:pt x="7643738" y="2245115"/>
                </a:cubicBezTo>
                <a:cubicBezTo>
                  <a:pt x="7651814" y="2212880"/>
                  <a:pt x="7684127" y="2237057"/>
                  <a:pt x="7716438" y="2220940"/>
                </a:cubicBezTo>
                <a:cubicBezTo>
                  <a:pt x="7720476" y="2229000"/>
                  <a:pt x="7720476" y="2233029"/>
                  <a:pt x="7718458" y="2236049"/>
                </a:cubicBezTo>
                <a:lnTo>
                  <a:pt x="7716770" y="2237566"/>
                </a:lnTo>
                <a:lnTo>
                  <a:pt x="7716438" y="2237057"/>
                </a:lnTo>
                <a:lnTo>
                  <a:pt x="7715621" y="2238595"/>
                </a:lnTo>
                <a:lnTo>
                  <a:pt x="7708360" y="2245115"/>
                </a:lnTo>
                <a:cubicBezTo>
                  <a:pt x="7704322" y="2229000"/>
                  <a:pt x="7702303" y="2233029"/>
                  <a:pt x="7700282" y="2237058"/>
                </a:cubicBezTo>
                <a:lnTo>
                  <a:pt x="7698319" y="2239167"/>
                </a:lnTo>
                <a:lnTo>
                  <a:pt x="7692204" y="2229000"/>
                </a:lnTo>
                <a:cubicBezTo>
                  <a:pt x="7694224" y="2237057"/>
                  <a:pt x="7695739" y="2240079"/>
                  <a:pt x="7696999" y="2240584"/>
                </a:cubicBezTo>
                <a:lnTo>
                  <a:pt x="7698319" y="2239167"/>
                </a:lnTo>
                <a:lnTo>
                  <a:pt x="7707349" y="2254183"/>
                </a:lnTo>
                <a:lnTo>
                  <a:pt x="7715621" y="2238595"/>
                </a:lnTo>
                <a:lnTo>
                  <a:pt x="7716770" y="2237566"/>
                </a:lnTo>
                <a:lnTo>
                  <a:pt x="7729565" y="2257205"/>
                </a:lnTo>
                <a:cubicBezTo>
                  <a:pt x="7732594" y="2265265"/>
                  <a:pt x="7732594" y="2273321"/>
                  <a:pt x="7724515" y="2277351"/>
                </a:cubicBezTo>
                <a:cubicBezTo>
                  <a:pt x="7740671" y="2293470"/>
                  <a:pt x="7732594" y="2261235"/>
                  <a:pt x="7732594" y="2253175"/>
                </a:cubicBezTo>
                <a:cubicBezTo>
                  <a:pt x="7740671" y="2253175"/>
                  <a:pt x="7748749" y="2261235"/>
                  <a:pt x="7756829" y="2261235"/>
                </a:cubicBezTo>
                <a:cubicBezTo>
                  <a:pt x="7752789" y="2253175"/>
                  <a:pt x="7752789" y="2251160"/>
                  <a:pt x="7751778" y="2247130"/>
                </a:cubicBezTo>
                <a:lnTo>
                  <a:pt x="7745849" y="2233146"/>
                </a:lnTo>
                <a:lnTo>
                  <a:pt x="7749791" y="2244301"/>
                </a:lnTo>
                <a:cubicBezTo>
                  <a:pt x="7722683" y="2218742"/>
                  <a:pt x="7731721" y="2261340"/>
                  <a:pt x="7722683" y="2218742"/>
                </a:cubicBezTo>
                <a:cubicBezTo>
                  <a:pt x="7722683" y="2218742"/>
                  <a:pt x="7731721" y="2218742"/>
                  <a:pt x="7740756" y="2218742"/>
                </a:cubicBezTo>
                <a:lnTo>
                  <a:pt x="7742500" y="2223677"/>
                </a:lnTo>
                <a:lnTo>
                  <a:pt x="7772984" y="2269292"/>
                </a:lnTo>
                <a:cubicBezTo>
                  <a:pt x="7781061" y="2220940"/>
                  <a:pt x="7805295" y="2285410"/>
                  <a:pt x="7797215" y="2245115"/>
                </a:cubicBezTo>
                <a:cubicBezTo>
                  <a:pt x="7789139" y="2229000"/>
                  <a:pt x="7781061" y="2245115"/>
                  <a:pt x="7781061" y="2220940"/>
                </a:cubicBezTo>
                <a:cubicBezTo>
                  <a:pt x="7813371" y="2237057"/>
                  <a:pt x="7829529" y="2229000"/>
                  <a:pt x="7861840" y="2229000"/>
                </a:cubicBezTo>
                <a:cubicBezTo>
                  <a:pt x="7869916" y="2245115"/>
                  <a:pt x="7861840" y="2245115"/>
                  <a:pt x="7869916" y="2261235"/>
                </a:cubicBezTo>
                <a:cubicBezTo>
                  <a:pt x="7869916" y="2269292"/>
                  <a:pt x="7894151" y="2261235"/>
                  <a:pt x="7877995" y="2245115"/>
                </a:cubicBezTo>
                <a:cubicBezTo>
                  <a:pt x="7877995" y="2237057"/>
                  <a:pt x="7877995" y="2253175"/>
                  <a:pt x="7869916" y="2245115"/>
                </a:cubicBezTo>
                <a:cubicBezTo>
                  <a:pt x="7861840" y="2220940"/>
                  <a:pt x="7886074" y="2253175"/>
                  <a:pt x="7869916" y="2220940"/>
                </a:cubicBezTo>
                <a:cubicBezTo>
                  <a:pt x="7910306" y="2229000"/>
                  <a:pt x="7918385" y="2229000"/>
                  <a:pt x="7958775" y="2212880"/>
                </a:cubicBezTo>
                <a:cubicBezTo>
                  <a:pt x="7974930" y="2237057"/>
                  <a:pt x="8031476" y="2212880"/>
                  <a:pt x="8055708" y="2212880"/>
                </a:cubicBezTo>
                <a:cubicBezTo>
                  <a:pt x="8055708" y="2229000"/>
                  <a:pt x="8039552" y="2229000"/>
                  <a:pt x="8047632" y="2253175"/>
                </a:cubicBezTo>
                <a:cubicBezTo>
                  <a:pt x="8031476" y="2253175"/>
                  <a:pt x="8023396" y="2261235"/>
                  <a:pt x="8015318" y="2245115"/>
                </a:cubicBezTo>
                <a:cubicBezTo>
                  <a:pt x="8007242" y="2285410"/>
                  <a:pt x="7958775" y="2261235"/>
                  <a:pt x="7958775" y="2301527"/>
                </a:cubicBezTo>
                <a:cubicBezTo>
                  <a:pt x="7934541" y="2317646"/>
                  <a:pt x="7910306" y="2317646"/>
                  <a:pt x="7894151" y="2317646"/>
                </a:cubicBezTo>
                <a:cubicBezTo>
                  <a:pt x="7894151" y="2365997"/>
                  <a:pt x="7845685" y="2341821"/>
                  <a:pt x="7861840" y="2398233"/>
                </a:cubicBezTo>
                <a:cubicBezTo>
                  <a:pt x="7902229" y="2422408"/>
                  <a:pt x="7966851" y="2374056"/>
                  <a:pt x="7999162" y="2414349"/>
                </a:cubicBezTo>
                <a:cubicBezTo>
                  <a:pt x="7950695" y="2430468"/>
                  <a:pt x="7926461" y="2414349"/>
                  <a:pt x="7877995" y="2438527"/>
                </a:cubicBezTo>
                <a:cubicBezTo>
                  <a:pt x="7869916" y="2422408"/>
                  <a:pt x="7861840" y="2422408"/>
                  <a:pt x="7853761" y="2422408"/>
                </a:cubicBezTo>
                <a:lnTo>
                  <a:pt x="7853288" y="2420989"/>
                </a:lnTo>
                <a:lnTo>
                  <a:pt x="7754389" y="2451777"/>
                </a:lnTo>
                <a:cubicBezTo>
                  <a:pt x="7715628" y="2458001"/>
                  <a:pt x="7674832" y="2462149"/>
                  <a:pt x="7642191" y="2470448"/>
                </a:cubicBezTo>
                <a:cubicBezTo>
                  <a:pt x="7642191" y="2445553"/>
                  <a:pt x="7625873" y="2462149"/>
                  <a:pt x="7625873" y="2445553"/>
                </a:cubicBezTo>
                <a:cubicBezTo>
                  <a:pt x="7634032" y="2453851"/>
                  <a:pt x="7634032" y="2437254"/>
                  <a:pt x="7625873" y="2437254"/>
                </a:cubicBezTo>
                <a:cubicBezTo>
                  <a:pt x="7625873" y="2428958"/>
                  <a:pt x="7634032" y="2428958"/>
                  <a:pt x="7642191" y="2420660"/>
                </a:cubicBezTo>
                <a:cubicBezTo>
                  <a:pt x="7650353" y="2445553"/>
                  <a:pt x="7642191" y="2428958"/>
                  <a:pt x="7634032" y="2428958"/>
                </a:cubicBezTo>
                <a:cubicBezTo>
                  <a:pt x="7674832" y="2470448"/>
                  <a:pt x="7715628" y="2445553"/>
                  <a:pt x="7740109" y="2428958"/>
                </a:cubicBezTo>
                <a:cubicBezTo>
                  <a:pt x="7748269" y="2428958"/>
                  <a:pt x="7748269" y="2437254"/>
                  <a:pt x="7756428" y="2445553"/>
                </a:cubicBezTo>
                <a:cubicBezTo>
                  <a:pt x="7756428" y="2428958"/>
                  <a:pt x="7780907" y="2420660"/>
                  <a:pt x="7789066" y="2437254"/>
                </a:cubicBezTo>
                <a:cubicBezTo>
                  <a:pt x="7789066" y="2428958"/>
                  <a:pt x="7789066" y="2428958"/>
                  <a:pt x="7789066" y="2412361"/>
                </a:cubicBezTo>
                <a:cubicBezTo>
                  <a:pt x="7793147" y="2424809"/>
                  <a:pt x="7803346" y="2424809"/>
                  <a:pt x="7815586" y="2422733"/>
                </a:cubicBezTo>
                <a:lnTo>
                  <a:pt x="7829485" y="2421989"/>
                </a:lnTo>
                <a:lnTo>
                  <a:pt x="7826499" y="2392188"/>
                </a:lnTo>
                <a:cubicBezTo>
                  <a:pt x="7821450" y="2384131"/>
                  <a:pt x="7813371" y="2378086"/>
                  <a:pt x="7805295" y="2374056"/>
                </a:cubicBezTo>
                <a:lnTo>
                  <a:pt x="7803948" y="2366005"/>
                </a:lnTo>
                <a:lnTo>
                  <a:pt x="7801101" y="2371701"/>
                </a:lnTo>
                <a:cubicBezTo>
                  <a:pt x="7802069" y="2377508"/>
                  <a:pt x="7804004" y="2385254"/>
                  <a:pt x="7804004" y="2389126"/>
                </a:cubicBezTo>
                <a:cubicBezTo>
                  <a:pt x="7788515" y="2389126"/>
                  <a:pt x="7788515" y="2365893"/>
                  <a:pt x="7780770" y="2350403"/>
                </a:cubicBezTo>
                <a:cubicBezTo>
                  <a:pt x="7788515" y="2350403"/>
                  <a:pt x="7788515" y="2358148"/>
                  <a:pt x="7788515" y="2365893"/>
                </a:cubicBezTo>
                <a:cubicBezTo>
                  <a:pt x="7796260" y="2358148"/>
                  <a:pt x="7788515" y="2358148"/>
                  <a:pt x="7788515" y="2350403"/>
                </a:cubicBezTo>
                <a:cubicBezTo>
                  <a:pt x="7792388" y="2346529"/>
                  <a:pt x="7796260" y="2346529"/>
                  <a:pt x="7799164" y="2349435"/>
                </a:cubicBezTo>
                <a:lnTo>
                  <a:pt x="7803831" y="2365304"/>
                </a:lnTo>
                <a:lnTo>
                  <a:pt x="7797215" y="2325703"/>
                </a:lnTo>
                <a:cubicBezTo>
                  <a:pt x="7813371" y="2333762"/>
                  <a:pt x="7813371" y="2301527"/>
                  <a:pt x="7813371" y="2285410"/>
                </a:cubicBezTo>
                <a:cubicBezTo>
                  <a:pt x="7805295" y="2285410"/>
                  <a:pt x="7781061" y="2293470"/>
                  <a:pt x="7764905" y="2285410"/>
                </a:cubicBezTo>
                <a:cubicBezTo>
                  <a:pt x="7764905" y="2285410"/>
                  <a:pt x="7772984" y="2301527"/>
                  <a:pt x="7772984" y="2301527"/>
                </a:cubicBezTo>
                <a:cubicBezTo>
                  <a:pt x="7756829" y="2325703"/>
                  <a:pt x="7748749" y="2277351"/>
                  <a:pt x="7740671" y="2317646"/>
                </a:cubicBezTo>
                <a:cubicBezTo>
                  <a:pt x="7732594" y="2317646"/>
                  <a:pt x="7732594" y="2309586"/>
                  <a:pt x="7724515" y="2309586"/>
                </a:cubicBezTo>
                <a:cubicBezTo>
                  <a:pt x="7724515" y="2309586"/>
                  <a:pt x="7716438" y="2293470"/>
                  <a:pt x="7732594" y="2293470"/>
                </a:cubicBezTo>
                <a:cubicBezTo>
                  <a:pt x="7716438" y="2293470"/>
                  <a:pt x="7708360" y="2277351"/>
                  <a:pt x="7700282" y="2285410"/>
                </a:cubicBezTo>
                <a:cubicBezTo>
                  <a:pt x="7692204" y="2293470"/>
                  <a:pt x="7692204" y="2309586"/>
                  <a:pt x="7692204" y="2325703"/>
                </a:cubicBezTo>
                <a:cubicBezTo>
                  <a:pt x="7700282" y="2333762"/>
                  <a:pt x="7702303" y="2327717"/>
                  <a:pt x="7703312" y="2318653"/>
                </a:cubicBezTo>
                <a:lnTo>
                  <a:pt x="7704610" y="2312177"/>
                </a:lnTo>
                <a:lnTo>
                  <a:pt x="7715429" y="2318653"/>
                </a:lnTo>
                <a:cubicBezTo>
                  <a:pt x="7720477" y="2319660"/>
                  <a:pt x="7724515" y="2321676"/>
                  <a:pt x="7724515" y="2333762"/>
                </a:cubicBezTo>
                <a:cubicBezTo>
                  <a:pt x="7724515" y="2325703"/>
                  <a:pt x="7716438" y="2325703"/>
                  <a:pt x="7708360" y="2333762"/>
                </a:cubicBezTo>
                <a:cubicBezTo>
                  <a:pt x="7716438" y="2341821"/>
                  <a:pt x="7724515" y="2333762"/>
                  <a:pt x="7724515" y="2349881"/>
                </a:cubicBezTo>
                <a:cubicBezTo>
                  <a:pt x="7724515" y="2374056"/>
                  <a:pt x="7716438" y="2333762"/>
                  <a:pt x="7716438" y="2341821"/>
                </a:cubicBezTo>
                <a:cubicBezTo>
                  <a:pt x="7708360" y="2349881"/>
                  <a:pt x="7724515" y="2382116"/>
                  <a:pt x="7732594" y="2390173"/>
                </a:cubicBezTo>
                <a:cubicBezTo>
                  <a:pt x="7716438" y="2390173"/>
                  <a:pt x="7724515" y="2398233"/>
                  <a:pt x="7732594" y="2398233"/>
                </a:cubicBezTo>
                <a:cubicBezTo>
                  <a:pt x="7740671" y="2406292"/>
                  <a:pt x="7716438" y="2406292"/>
                  <a:pt x="7716438" y="2390173"/>
                </a:cubicBezTo>
                <a:cubicBezTo>
                  <a:pt x="7716438" y="2398233"/>
                  <a:pt x="7716438" y="2406292"/>
                  <a:pt x="7716438" y="2422408"/>
                </a:cubicBezTo>
                <a:cubicBezTo>
                  <a:pt x="7708360" y="2398233"/>
                  <a:pt x="7708360" y="2349881"/>
                  <a:pt x="7676048" y="2301527"/>
                </a:cubicBezTo>
                <a:cubicBezTo>
                  <a:pt x="7667969" y="2309586"/>
                  <a:pt x="7692204" y="2341821"/>
                  <a:pt x="7676048" y="2325703"/>
                </a:cubicBezTo>
                <a:cubicBezTo>
                  <a:pt x="7676048" y="2333762"/>
                  <a:pt x="7700282" y="2357938"/>
                  <a:pt x="7684127" y="2349881"/>
                </a:cubicBezTo>
                <a:cubicBezTo>
                  <a:pt x="7684127" y="2365997"/>
                  <a:pt x="7700282" y="2349881"/>
                  <a:pt x="7700282" y="2374056"/>
                </a:cubicBezTo>
                <a:cubicBezTo>
                  <a:pt x="7692204" y="2374056"/>
                  <a:pt x="7692204" y="2374056"/>
                  <a:pt x="7684127" y="2374056"/>
                </a:cubicBezTo>
                <a:cubicBezTo>
                  <a:pt x="7700282" y="2406292"/>
                  <a:pt x="7700282" y="2398233"/>
                  <a:pt x="7700282" y="2422408"/>
                </a:cubicBezTo>
                <a:cubicBezTo>
                  <a:pt x="7692204" y="2406292"/>
                  <a:pt x="7684127" y="2390173"/>
                  <a:pt x="7667969" y="2382116"/>
                </a:cubicBezTo>
                <a:cubicBezTo>
                  <a:pt x="7659893" y="2398233"/>
                  <a:pt x="7676048" y="2398233"/>
                  <a:pt x="7684127" y="2414349"/>
                </a:cubicBezTo>
                <a:cubicBezTo>
                  <a:pt x="7676048" y="2414349"/>
                  <a:pt x="7667969" y="2414349"/>
                  <a:pt x="7667969" y="2414349"/>
                </a:cubicBezTo>
                <a:cubicBezTo>
                  <a:pt x="7667969" y="2406292"/>
                  <a:pt x="7667969" y="2398233"/>
                  <a:pt x="7659893" y="2390173"/>
                </a:cubicBezTo>
                <a:cubicBezTo>
                  <a:pt x="7643738" y="2382116"/>
                  <a:pt x="7667969" y="2414349"/>
                  <a:pt x="7651814" y="2406292"/>
                </a:cubicBezTo>
                <a:cubicBezTo>
                  <a:pt x="7643738" y="2390173"/>
                  <a:pt x="7635658" y="2374056"/>
                  <a:pt x="7627582" y="2365997"/>
                </a:cubicBezTo>
                <a:cubicBezTo>
                  <a:pt x="7619503" y="2382116"/>
                  <a:pt x="7643738" y="2406292"/>
                  <a:pt x="7627582" y="2414349"/>
                </a:cubicBezTo>
                <a:cubicBezTo>
                  <a:pt x="7627582" y="2390173"/>
                  <a:pt x="7611424" y="2357938"/>
                  <a:pt x="7595268" y="2374056"/>
                </a:cubicBezTo>
                <a:cubicBezTo>
                  <a:pt x="7595268" y="2382116"/>
                  <a:pt x="7611424" y="2382116"/>
                  <a:pt x="7619503" y="2390173"/>
                </a:cubicBezTo>
                <a:cubicBezTo>
                  <a:pt x="7619503" y="2406292"/>
                  <a:pt x="7603348" y="2406292"/>
                  <a:pt x="7595268" y="2406292"/>
                </a:cubicBezTo>
                <a:cubicBezTo>
                  <a:pt x="7595268" y="2398233"/>
                  <a:pt x="7595268" y="2390173"/>
                  <a:pt x="7587192" y="2382116"/>
                </a:cubicBezTo>
                <a:cubicBezTo>
                  <a:pt x="7595268" y="2462703"/>
                  <a:pt x="7579114" y="2374056"/>
                  <a:pt x="7562958" y="2341821"/>
                </a:cubicBezTo>
                <a:cubicBezTo>
                  <a:pt x="7562958" y="2349881"/>
                  <a:pt x="7562958" y="2382116"/>
                  <a:pt x="7571037" y="2382116"/>
                </a:cubicBezTo>
                <a:cubicBezTo>
                  <a:pt x="7571037" y="2390173"/>
                  <a:pt x="7562958" y="2390173"/>
                  <a:pt x="7571037" y="2406292"/>
                </a:cubicBezTo>
                <a:cubicBezTo>
                  <a:pt x="7554882" y="2398233"/>
                  <a:pt x="7571037" y="2390173"/>
                  <a:pt x="7554882" y="2382116"/>
                </a:cubicBezTo>
                <a:cubicBezTo>
                  <a:pt x="7554882" y="2390173"/>
                  <a:pt x="7554882" y="2398233"/>
                  <a:pt x="7546802" y="2398233"/>
                </a:cubicBezTo>
                <a:cubicBezTo>
                  <a:pt x="7554882" y="2390173"/>
                  <a:pt x="7546802" y="2374056"/>
                  <a:pt x="7538724" y="2365997"/>
                </a:cubicBezTo>
                <a:cubicBezTo>
                  <a:pt x="7538724" y="2374056"/>
                  <a:pt x="7546802" y="2398233"/>
                  <a:pt x="7530648" y="2390173"/>
                </a:cubicBezTo>
                <a:cubicBezTo>
                  <a:pt x="7522568" y="2382116"/>
                  <a:pt x="7530648" y="2382116"/>
                  <a:pt x="7530648" y="2382116"/>
                </a:cubicBezTo>
                <a:cubicBezTo>
                  <a:pt x="7530648" y="2374056"/>
                  <a:pt x="7522568" y="2374056"/>
                  <a:pt x="7522568" y="2365997"/>
                </a:cubicBezTo>
                <a:cubicBezTo>
                  <a:pt x="7514492" y="2374056"/>
                  <a:pt x="7530648" y="2398233"/>
                  <a:pt x="7530648" y="2406292"/>
                </a:cubicBezTo>
                <a:cubicBezTo>
                  <a:pt x="7514492" y="2406292"/>
                  <a:pt x="7522568" y="2382116"/>
                  <a:pt x="7506413" y="2398233"/>
                </a:cubicBezTo>
                <a:cubicBezTo>
                  <a:pt x="7490258" y="2390173"/>
                  <a:pt x="7482181" y="2374056"/>
                  <a:pt x="7474102" y="2365997"/>
                </a:cubicBezTo>
                <a:cubicBezTo>
                  <a:pt x="7457947" y="2365997"/>
                  <a:pt x="7474102" y="2382116"/>
                  <a:pt x="7482181" y="2382116"/>
                </a:cubicBezTo>
                <a:cubicBezTo>
                  <a:pt x="7474102" y="2398233"/>
                  <a:pt x="7457947" y="2374056"/>
                  <a:pt x="7449868" y="2382116"/>
                </a:cubicBezTo>
                <a:cubicBezTo>
                  <a:pt x="7441791" y="2382116"/>
                  <a:pt x="7449868" y="2390173"/>
                  <a:pt x="7457947" y="2398233"/>
                </a:cubicBezTo>
                <a:cubicBezTo>
                  <a:pt x="7449868" y="2406292"/>
                  <a:pt x="7441791" y="2390173"/>
                  <a:pt x="7441791" y="2390173"/>
                </a:cubicBezTo>
                <a:cubicBezTo>
                  <a:pt x="7433712" y="2398233"/>
                  <a:pt x="7433712" y="2398233"/>
                  <a:pt x="7433712" y="2406292"/>
                </a:cubicBezTo>
                <a:cubicBezTo>
                  <a:pt x="7449868" y="2422408"/>
                  <a:pt x="7441791" y="2414349"/>
                  <a:pt x="7457947" y="2406292"/>
                </a:cubicBezTo>
                <a:cubicBezTo>
                  <a:pt x="7457947" y="2422408"/>
                  <a:pt x="7449868" y="2422408"/>
                  <a:pt x="7441791" y="2430468"/>
                </a:cubicBezTo>
                <a:cubicBezTo>
                  <a:pt x="7433712" y="2414349"/>
                  <a:pt x="7425635" y="2390173"/>
                  <a:pt x="7409479" y="2406292"/>
                </a:cubicBezTo>
                <a:cubicBezTo>
                  <a:pt x="7393321" y="2390173"/>
                  <a:pt x="7401401" y="2390173"/>
                  <a:pt x="7393321" y="2374056"/>
                </a:cubicBezTo>
                <a:cubicBezTo>
                  <a:pt x="7385245" y="2382116"/>
                  <a:pt x="7401401" y="2430468"/>
                  <a:pt x="7417556" y="2422408"/>
                </a:cubicBezTo>
                <a:cubicBezTo>
                  <a:pt x="7417556" y="2438527"/>
                  <a:pt x="7409479" y="2446584"/>
                  <a:pt x="7401401" y="2438527"/>
                </a:cubicBezTo>
                <a:cubicBezTo>
                  <a:pt x="7401401" y="2414349"/>
                  <a:pt x="7393321" y="2430468"/>
                  <a:pt x="7393321" y="2406292"/>
                </a:cubicBezTo>
                <a:cubicBezTo>
                  <a:pt x="7377167" y="2406292"/>
                  <a:pt x="7377167" y="2414349"/>
                  <a:pt x="7385245" y="2430468"/>
                </a:cubicBezTo>
                <a:cubicBezTo>
                  <a:pt x="7385245" y="2422408"/>
                  <a:pt x="7377167" y="2422408"/>
                  <a:pt x="7369090" y="2422408"/>
                </a:cubicBezTo>
                <a:cubicBezTo>
                  <a:pt x="7369090" y="2406292"/>
                  <a:pt x="7352935" y="2414349"/>
                  <a:pt x="7352935" y="2390173"/>
                </a:cubicBezTo>
                <a:cubicBezTo>
                  <a:pt x="7344855" y="2406292"/>
                  <a:pt x="7352935" y="2430468"/>
                  <a:pt x="7344855" y="2438527"/>
                </a:cubicBezTo>
                <a:cubicBezTo>
                  <a:pt x="7352935" y="2454644"/>
                  <a:pt x="7352935" y="2430468"/>
                  <a:pt x="7352935" y="2422408"/>
                </a:cubicBezTo>
                <a:cubicBezTo>
                  <a:pt x="7369090" y="2430468"/>
                  <a:pt x="7361011" y="2446584"/>
                  <a:pt x="7361011" y="2454644"/>
                </a:cubicBezTo>
                <a:cubicBezTo>
                  <a:pt x="7344855" y="2462703"/>
                  <a:pt x="7344855" y="2446584"/>
                  <a:pt x="7336777" y="2430468"/>
                </a:cubicBezTo>
                <a:cubicBezTo>
                  <a:pt x="7352935" y="2430468"/>
                  <a:pt x="7328700" y="2414349"/>
                  <a:pt x="7344855" y="2414349"/>
                </a:cubicBezTo>
                <a:cubicBezTo>
                  <a:pt x="7336777" y="2406292"/>
                  <a:pt x="7320621" y="2390173"/>
                  <a:pt x="7312545" y="2374056"/>
                </a:cubicBezTo>
                <a:cubicBezTo>
                  <a:pt x="7304466" y="2365997"/>
                  <a:pt x="7328700" y="2374056"/>
                  <a:pt x="7312545" y="2357938"/>
                </a:cubicBezTo>
                <a:cubicBezTo>
                  <a:pt x="7312545" y="2349881"/>
                  <a:pt x="7336777" y="2357938"/>
                  <a:pt x="7336777" y="2374056"/>
                </a:cubicBezTo>
                <a:cubicBezTo>
                  <a:pt x="7328700" y="2382116"/>
                  <a:pt x="7328700" y="2357938"/>
                  <a:pt x="7320621" y="2365997"/>
                </a:cubicBezTo>
                <a:cubicBezTo>
                  <a:pt x="7328700" y="2374056"/>
                  <a:pt x="7336777" y="2390173"/>
                  <a:pt x="7344855" y="2390173"/>
                </a:cubicBezTo>
                <a:cubicBezTo>
                  <a:pt x="7352935" y="2382116"/>
                  <a:pt x="7336777" y="2365997"/>
                  <a:pt x="7336777" y="2349881"/>
                </a:cubicBezTo>
                <a:cubicBezTo>
                  <a:pt x="7344855" y="2365997"/>
                  <a:pt x="7352935" y="2357938"/>
                  <a:pt x="7369090" y="2349881"/>
                </a:cubicBezTo>
                <a:cubicBezTo>
                  <a:pt x="7377167" y="2374056"/>
                  <a:pt x="7361011" y="2382116"/>
                  <a:pt x="7369090" y="2398233"/>
                </a:cubicBezTo>
                <a:cubicBezTo>
                  <a:pt x="7369090" y="2406292"/>
                  <a:pt x="7369090" y="2406292"/>
                  <a:pt x="7369090" y="2414349"/>
                </a:cubicBezTo>
                <a:cubicBezTo>
                  <a:pt x="7369090" y="2390173"/>
                  <a:pt x="7385245" y="2382116"/>
                  <a:pt x="7369090" y="2349881"/>
                </a:cubicBezTo>
                <a:cubicBezTo>
                  <a:pt x="7385245" y="2341821"/>
                  <a:pt x="7393321" y="2341821"/>
                  <a:pt x="7393321" y="2349881"/>
                </a:cubicBezTo>
                <a:cubicBezTo>
                  <a:pt x="7409479" y="2341821"/>
                  <a:pt x="7393321" y="2341821"/>
                  <a:pt x="7393321" y="2325703"/>
                </a:cubicBezTo>
                <a:cubicBezTo>
                  <a:pt x="7401401" y="2325703"/>
                  <a:pt x="7401401" y="2325703"/>
                  <a:pt x="7401401" y="2333762"/>
                </a:cubicBezTo>
                <a:cubicBezTo>
                  <a:pt x="7401401" y="2333762"/>
                  <a:pt x="7409479" y="2325703"/>
                  <a:pt x="7409479" y="2325703"/>
                </a:cubicBezTo>
                <a:cubicBezTo>
                  <a:pt x="7401401" y="2341821"/>
                  <a:pt x="7409479" y="2341821"/>
                  <a:pt x="7425635" y="2341821"/>
                </a:cubicBezTo>
                <a:cubicBezTo>
                  <a:pt x="7425635" y="2341821"/>
                  <a:pt x="7417556" y="2333762"/>
                  <a:pt x="7417556" y="2325703"/>
                </a:cubicBezTo>
                <a:cubicBezTo>
                  <a:pt x="7425635" y="2325703"/>
                  <a:pt x="7425635" y="2325703"/>
                  <a:pt x="7433712" y="2325703"/>
                </a:cubicBezTo>
                <a:cubicBezTo>
                  <a:pt x="7449868" y="2349881"/>
                  <a:pt x="7433712" y="2349881"/>
                  <a:pt x="7433712" y="2357938"/>
                </a:cubicBezTo>
                <a:cubicBezTo>
                  <a:pt x="7433712" y="2365997"/>
                  <a:pt x="7441791" y="2365997"/>
                  <a:pt x="7441791" y="2365997"/>
                </a:cubicBezTo>
                <a:cubicBezTo>
                  <a:pt x="7449868" y="2357938"/>
                  <a:pt x="7433712" y="2333762"/>
                  <a:pt x="7441791" y="2325703"/>
                </a:cubicBezTo>
                <a:cubicBezTo>
                  <a:pt x="7466023" y="2349881"/>
                  <a:pt x="7441791" y="2277351"/>
                  <a:pt x="7417556" y="2245115"/>
                </a:cubicBezTo>
                <a:cubicBezTo>
                  <a:pt x="7433712" y="2245115"/>
                  <a:pt x="7441791" y="2277351"/>
                  <a:pt x="7433712" y="2245115"/>
                </a:cubicBezTo>
                <a:cubicBezTo>
                  <a:pt x="7441791" y="2269292"/>
                  <a:pt x="7449868" y="2277351"/>
                  <a:pt x="7457947" y="2309586"/>
                </a:cubicBezTo>
                <a:cubicBezTo>
                  <a:pt x="7457947" y="2325703"/>
                  <a:pt x="7466023" y="2285410"/>
                  <a:pt x="7474102" y="2317646"/>
                </a:cubicBezTo>
                <a:cubicBezTo>
                  <a:pt x="7482181" y="2309586"/>
                  <a:pt x="7474102" y="2293470"/>
                  <a:pt x="7466023" y="2293470"/>
                </a:cubicBezTo>
                <a:cubicBezTo>
                  <a:pt x="7457947" y="2285410"/>
                  <a:pt x="7474102" y="2285410"/>
                  <a:pt x="7474102" y="2277351"/>
                </a:cubicBezTo>
                <a:cubicBezTo>
                  <a:pt x="7482181" y="2277351"/>
                  <a:pt x="7474102" y="2285410"/>
                  <a:pt x="7474102" y="2293470"/>
                </a:cubicBezTo>
                <a:cubicBezTo>
                  <a:pt x="7490258" y="2293470"/>
                  <a:pt x="7466023" y="2269292"/>
                  <a:pt x="7482181" y="2269292"/>
                </a:cubicBezTo>
                <a:cubicBezTo>
                  <a:pt x="7474102" y="2261235"/>
                  <a:pt x="7466023" y="2237057"/>
                  <a:pt x="7482181" y="2237057"/>
                </a:cubicBezTo>
                <a:cubicBezTo>
                  <a:pt x="7482181" y="2261235"/>
                  <a:pt x="7490258" y="2277351"/>
                  <a:pt x="7490258" y="2301527"/>
                </a:cubicBezTo>
                <a:cubicBezTo>
                  <a:pt x="7490258" y="2309586"/>
                  <a:pt x="7490258" y="2309586"/>
                  <a:pt x="7498336" y="2309586"/>
                </a:cubicBezTo>
                <a:cubicBezTo>
                  <a:pt x="7498336" y="2293470"/>
                  <a:pt x="7514492" y="2333762"/>
                  <a:pt x="7530648" y="2341821"/>
                </a:cubicBezTo>
                <a:cubicBezTo>
                  <a:pt x="7534687" y="2341821"/>
                  <a:pt x="7534687" y="2337792"/>
                  <a:pt x="7534687" y="2333762"/>
                </a:cubicBezTo>
                <a:lnTo>
                  <a:pt x="7538260" y="2326629"/>
                </a:lnTo>
                <a:lnTo>
                  <a:pt x="7536809" y="2325232"/>
                </a:lnTo>
                <a:lnTo>
                  <a:pt x="7536959" y="2324825"/>
                </a:lnTo>
                <a:lnTo>
                  <a:pt x="7530648" y="2321676"/>
                </a:lnTo>
                <a:cubicBezTo>
                  <a:pt x="7528627" y="2321676"/>
                  <a:pt x="7526608" y="2321676"/>
                  <a:pt x="7522568" y="2317646"/>
                </a:cubicBezTo>
                <a:cubicBezTo>
                  <a:pt x="7522568" y="2309586"/>
                  <a:pt x="7522568" y="2301527"/>
                  <a:pt x="7530648" y="2301527"/>
                </a:cubicBezTo>
                <a:cubicBezTo>
                  <a:pt x="7522568" y="2277351"/>
                  <a:pt x="7522568" y="2309586"/>
                  <a:pt x="7506413" y="2309586"/>
                </a:cubicBezTo>
                <a:cubicBezTo>
                  <a:pt x="7506413" y="2293470"/>
                  <a:pt x="7498336" y="2285410"/>
                  <a:pt x="7490258" y="2269292"/>
                </a:cubicBezTo>
                <a:cubicBezTo>
                  <a:pt x="7490258" y="2245115"/>
                  <a:pt x="7498336" y="2277351"/>
                  <a:pt x="7506413" y="2285410"/>
                </a:cubicBezTo>
                <a:cubicBezTo>
                  <a:pt x="7506413" y="2277351"/>
                  <a:pt x="7498336" y="2269292"/>
                  <a:pt x="7498336" y="2261235"/>
                </a:cubicBezTo>
                <a:cubicBezTo>
                  <a:pt x="7514492" y="2277351"/>
                  <a:pt x="7522568" y="2285410"/>
                  <a:pt x="7538724" y="2301527"/>
                </a:cubicBezTo>
                <a:cubicBezTo>
                  <a:pt x="7546802" y="2277351"/>
                  <a:pt x="7522568" y="2285410"/>
                  <a:pt x="7530648" y="2261235"/>
                </a:cubicBezTo>
                <a:cubicBezTo>
                  <a:pt x="7514492" y="2301527"/>
                  <a:pt x="7482181" y="2204823"/>
                  <a:pt x="7498336" y="2204823"/>
                </a:cubicBezTo>
                <a:cubicBezTo>
                  <a:pt x="7498336" y="2180645"/>
                  <a:pt x="7514492" y="2212880"/>
                  <a:pt x="7522568" y="2204823"/>
                </a:cubicBezTo>
                <a:lnTo>
                  <a:pt x="7527978" y="2200162"/>
                </a:lnTo>
                <a:lnTo>
                  <a:pt x="7530648" y="2204823"/>
                </a:lnTo>
                <a:cubicBezTo>
                  <a:pt x="7538724" y="2204823"/>
                  <a:pt x="7538724" y="2180645"/>
                  <a:pt x="7530648" y="2180645"/>
                </a:cubicBezTo>
                <a:cubicBezTo>
                  <a:pt x="7530648" y="2164529"/>
                  <a:pt x="7546802" y="2196764"/>
                  <a:pt x="7546802" y="2196764"/>
                </a:cubicBezTo>
                <a:cubicBezTo>
                  <a:pt x="7554882" y="2188705"/>
                  <a:pt x="7546802" y="2172588"/>
                  <a:pt x="7562958" y="2172588"/>
                </a:cubicBezTo>
                <a:close/>
                <a:moveTo>
                  <a:pt x="7579407" y="2172273"/>
                </a:moveTo>
                <a:cubicBezTo>
                  <a:pt x="7587151" y="2180019"/>
                  <a:pt x="7594895" y="2180019"/>
                  <a:pt x="7594895" y="2195508"/>
                </a:cubicBezTo>
                <a:cubicBezTo>
                  <a:pt x="7587151" y="2195508"/>
                  <a:pt x="7579407" y="2203252"/>
                  <a:pt x="7571661" y="2180019"/>
                </a:cubicBezTo>
                <a:cubicBezTo>
                  <a:pt x="7579407" y="2187763"/>
                  <a:pt x="7587151" y="2187763"/>
                  <a:pt x="7579407" y="2172273"/>
                </a:cubicBezTo>
                <a:close/>
                <a:moveTo>
                  <a:pt x="6763108" y="2172273"/>
                </a:moveTo>
                <a:cubicBezTo>
                  <a:pt x="6780147" y="2172273"/>
                  <a:pt x="6763108" y="2180019"/>
                  <a:pt x="6771627" y="2195508"/>
                </a:cubicBezTo>
                <a:lnTo>
                  <a:pt x="6778815" y="2191757"/>
                </a:lnTo>
                <a:lnTo>
                  <a:pt x="6780147" y="2203252"/>
                </a:lnTo>
                <a:cubicBezTo>
                  <a:pt x="6780147" y="2203252"/>
                  <a:pt x="6771627" y="2195508"/>
                  <a:pt x="6771627" y="2203252"/>
                </a:cubicBezTo>
                <a:cubicBezTo>
                  <a:pt x="6754588" y="2180019"/>
                  <a:pt x="6771627" y="2180019"/>
                  <a:pt x="6763108" y="2172273"/>
                </a:cubicBezTo>
                <a:close/>
                <a:moveTo>
                  <a:pt x="6182105" y="2170666"/>
                </a:moveTo>
                <a:lnTo>
                  <a:pt x="6188152" y="2182743"/>
                </a:lnTo>
                <a:lnTo>
                  <a:pt x="6186267" y="2186510"/>
                </a:lnTo>
                <a:lnTo>
                  <a:pt x="6175049" y="2185763"/>
                </a:lnTo>
                <a:cubicBezTo>
                  <a:pt x="6172023" y="2182743"/>
                  <a:pt x="6170008" y="2178718"/>
                  <a:pt x="6165977" y="2178718"/>
                </a:cubicBezTo>
                <a:cubicBezTo>
                  <a:pt x="6157912" y="2186770"/>
                  <a:pt x="6165977" y="2194822"/>
                  <a:pt x="6149848" y="2178718"/>
                </a:cubicBezTo>
                <a:cubicBezTo>
                  <a:pt x="6149848" y="2190796"/>
                  <a:pt x="6153880" y="2196836"/>
                  <a:pt x="6158920" y="2201867"/>
                </a:cubicBezTo>
                <a:lnTo>
                  <a:pt x="6164223" y="2207868"/>
                </a:lnTo>
                <a:lnTo>
                  <a:pt x="6165011" y="2206324"/>
                </a:lnTo>
                <a:lnTo>
                  <a:pt x="6165985" y="2204420"/>
                </a:lnTo>
                <a:lnTo>
                  <a:pt x="6165018" y="2202292"/>
                </a:lnTo>
                <a:cubicBezTo>
                  <a:pt x="6164499" y="2198564"/>
                  <a:pt x="6165018" y="2193935"/>
                  <a:pt x="6167091" y="2187763"/>
                </a:cubicBezTo>
                <a:lnTo>
                  <a:pt x="6176850" y="2198557"/>
                </a:lnTo>
                <a:lnTo>
                  <a:pt x="6185030" y="2198727"/>
                </a:lnTo>
                <a:lnTo>
                  <a:pt x="6182105" y="2194822"/>
                </a:lnTo>
                <a:lnTo>
                  <a:pt x="6186267" y="2186510"/>
                </a:lnTo>
                <a:lnTo>
                  <a:pt x="6190170" y="2186770"/>
                </a:lnTo>
                <a:lnTo>
                  <a:pt x="6188152" y="2182743"/>
                </a:lnTo>
                <a:lnTo>
                  <a:pt x="6190170" y="2178718"/>
                </a:lnTo>
                <a:cubicBezTo>
                  <a:pt x="6198231" y="2186770"/>
                  <a:pt x="6206296" y="2178718"/>
                  <a:pt x="6206296" y="2194822"/>
                </a:cubicBezTo>
                <a:cubicBezTo>
                  <a:pt x="6214360" y="2178718"/>
                  <a:pt x="6190170" y="2178718"/>
                  <a:pt x="6182105" y="2170666"/>
                </a:cubicBezTo>
                <a:close/>
                <a:moveTo>
                  <a:pt x="6563730" y="2170586"/>
                </a:moveTo>
                <a:lnTo>
                  <a:pt x="6563859" y="2172182"/>
                </a:lnTo>
                <a:lnTo>
                  <a:pt x="6566070" y="2171772"/>
                </a:lnTo>
                <a:close/>
                <a:moveTo>
                  <a:pt x="7660724" y="2164529"/>
                </a:moveTo>
                <a:cubicBezTo>
                  <a:pt x="7660724" y="2164529"/>
                  <a:pt x="7660724" y="2172273"/>
                  <a:pt x="7660724" y="2180019"/>
                </a:cubicBezTo>
                <a:cubicBezTo>
                  <a:pt x="7635554" y="2164529"/>
                  <a:pt x="7635554" y="2203252"/>
                  <a:pt x="7610383" y="2180019"/>
                </a:cubicBezTo>
                <a:cubicBezTo>
                  <a:pt x="7635554" y="2164529"/>
                  <a:pt x="7635554" y="2172273"/>
                  <a:pt x="7660724" y="2164529"/>
                </a:cubicBezTo>
                <a:close/>
                <a:moveTo>
                  <a:pt x="6771627" y="2164529"/>
                </a:moveTo>
                <a:cubicBezTo>
                  <a:pt x="6784406" y="2168401"/>
                  <a:pt x="6784406" y="2174210"/>
                  <a:pt x="6782277" y="2180987"/>
                </a:cubicBezTo>
                <a:lnTo>
                  <a:pt x="6778815" y="2191755"/>
                </a:lnTo>
                <a:lnTo>
                  <a:pt x="6778017" y="2182923"/>
                </a:lnTo>
                <a:cubicBezTo>
                  <a:pt x="6775887" y="2176146"/>
                  <a:pt x="6771627" y="2168401"/>
                  <a:pt x="6771627" y="2164529"/>
                </a:cubicBezTo>
                <a:close/>
                <a:moveTo>
                  <a:pt x="6400653" y="2164529"/>
                </a:moveTo>
                <a:lnTo>
                  <a:pt x="6389682" y="2171177"/>
                </a:lnTo>
                <a:lnTo>
                  <a:pt x="6400929" y="2169807"/>
                </a:lnTo>
                <a:close/>
                <a:moveTo>
                  <a:pt x="6633226" y="2163565"/>
                </a:moveTo>
                <a:lnTo>
                  <a:pt x="6622621" y="2164435"/>
                </a:lnTo>
                <a:lnTo>
                  <a:pt x="6619787" y="2165077"/>
                </a:lnTo>
                <a:lnTo>
                  <a:pt x="6619335" y="2166514"/>
                </a:lnTo>
                <a:lnTo>
                  <a:pt x="6610100" y="2167269"/>
                </a:lnTo>
                <a:lnTo>
                  <a:pt x="6595568" y="2170557"/>
                </a:lnTo>
                <a:lnTo>
                  <a:pt x="6601442" y="2178718"/>
                </a:lnTo>
                <a:cubicBezTo>
                  <a:pt x="6593378" y="2178718"/>
                  <a:pt x="6593378" y="2194822"/>
                  <a:pt x="6601442" y="2194822"/>
                </a:cubicBezTo>
                <a:cubicBezTo>
                  <a:pt x="6601442" y="2202875"/>
                  <a:pt x="6601442" y="2218976"/>
                  <a:pt x="6585313" y="2210926"/>
                </a:cubicBezTo>
                <a:cubicBezTo>
                  <a:pt x="6593378" y="2218976"/>
                  <a:pt x="6601442" y="2227029"/>
                  <a:pt x="6617570" y="2227029"/>
                </a:cubicBezTo>
                <a:cubicBezTo>
                  <a:pt x="6617570" y="2259237"/>
                  <a:pt x="6601442" y="2243132"/>
                  <a:pt x="6625635" y="2259237"/>
                </a:cubicBezTo>
                <a:cubicBezTo>
                  <a:pt x="6593378" y="2251185"/>
                  <a:pt x="6585313" y="2267289"/>
                  <a:pt x="6577249" y="2227029"/>
                </a:cubicBezTo>
                <a:cubicBezTo>
                  <a:pt x="6585313" y="2227029"/>
                  <a:pt x="6585313" y="2251185"/>
                  <a:pt x="6601442" y="2235081"/>
                </a:cubicBezTo>
                <a:cubicBezTo>
                  <a:pt x="6593378" y="2223003"/>
                  <a:pt x="6585313" y="2212939"/>
                  <a:pt x="6578256" y="2200860"/>
                </a:cubicBezTo>
                <a:lnTo>
                  <a:pt x="6570914" y="2181022"/>
                </a:lnTo>
                <a:lnTo>
                  <a:pt x="6567541" y="2182640"/>
                </a:lnTo>
                <a:lnTo>
                  <a:pt x="6585313" y="2218976"/>
                </a:lnTo>
                <a:cubicBezTo>
                  <a:pt x="6569185" y="2227029"/>
                  <a:pt x="6561120" y="2194822"/>
                  <a:pt x="6553056" y="2202875"/>
                </a:cubicBezTo>
                <a:cubicBezTo>
                  <a:pt x="6553056" y="2210926"/>
                  <a:pt x="6561120" y="2210926"/>
                  <a:pt x="6561120" y="2210926"/>
                </a:cubicBezTo>
                <a:cubicBezTo>
                  <a:pt x="6569185" y="2227029"/>
                  <a:pt x="6553056" y="2227029"/>
                  <a:pt x="6569185" y="2251185"/>
                </a:cubicBezTo>
                <a:cubicBezTo>
                  <a:pt x="6577249" y="2251185"/>
                  <a:pt x="6569185" y="2235081"/>
                  <a:pt x="6569185" y="2227029"/>
                </a:cubicBezTo>
                <a:cubicBezTo>
                  <a:pt x="6577249" y="2227029"/>
                  <a:pt x="6577249" y="2251185"/>
                  <a:pt x="6577249" y="2259237"/>
                </a:cubicBezTo>
                <a:cubicBezTo>
                  <a:pt x="6569185" y="2251185"/>
                  <a:pt x="6569185" y="2283394"/>
                  <a:pt x="6553056" y="2267289"/>
                </a:cubicBezTo>
                <a:cubicBezTo>
                  <a:pt x="6544992" y="2251185"/>
                  <a:pt x="6553056" y="2251185"/>
                  <a:pt x="6553056" y="2235081"/>
                </a:cubicBezTo>
                <a:cubicBezTo>
                  <a:pt x="6553056" y="2243132"/>
                  <a:pt x="6520799" y="2194822"/>
                  <a:pt x="6536927" y="2202875"/>
                </a:cubicBezTo>
                <a:lnTo>
                  <a:pt x="6535689" y="2198133"/>
                </a:lnTo>
                <a:lnTo>
                  <a:pt x="6521207" y="2200239"/>
                </a:lnTo>
                <a:lnTo>
                  <a:pt x="6512736" y="2194824"/>
                </a:lnTo>
                <a:lnTo>
                  <a:pt x="6511603" y="2198596"/>
                </a:lnTo>
                <a:cubicBezTo>
                  <a:pt x="6514248" y="2205390"/>
                  <a:pt x="6524831" y="2218976"/>
                  <a:pt x="6512737" y="2218976"/>
                </a:cubicBezTo>
                <a:cubicBezTo>
                  <a:pt x="6512737" y="2218976"/>
                  <a:pt x="6512737" y="2227029"/>
                  <a:pt x="6520799" y="2235081"/>
                </a:cubicBezTo>
                <a:cubicBezTo>
                  <a:pt x="6520799" y="2227029"/>
                  <a:pt x="6520799" y="2218976"/>
                  <a:pt x="6520799" y="2210926"/>
                </a:cubicBezTo>
                <a:cubicBezTo>
                  <a:pt x="6528863" y="2218976"/>
                  <a:pt x="6536927" y="2218976"/>
                  <a:pt x="6544992" y="2235081"/>
                </a:cubicBezTo>
                <a:cubicBezTo>
                  <a:pt x="6528863" y="2235081"/>
                  <a:pt x="6520799" y="2251185"/>
                  <a:pt x="6512737" y="2243132"/>
                </a:cubicBezTo>
                <a:cubicBezTo>
                  <a:pt x="6520799" y="2251185"/>
                  <a:pt x="6528863" y="2251185"/>
                  <a:pt x="6512737" y="2251185"/>
                </a:cubicBezTo>
                <a:cubicBezTo>
                  <a:pt x="6512737" y="2263263"/>
                  <a:pt x="6514752" y="2271315"/>
                  <a:pt x="6517775" y="2278361"/>
                </a:cubicBezTo>
                <a:lnTo>
                  <a:pt x="6525118" y="2292359"/>
                </a:lnTo>
                <a:lnTo>
                  <a:pt x="6528641" y="2295066"/>
                </a:lnTo>
                <a:lnTo>
                  <a:pt x="6526696" y="2295367"/>
                </a:lnTo>
                <a:lnTo>
                  <a:pt x="6528863" y="2299497"/>
                </a:lnTo>
                <a:cubicBezTo>
                  <a:pt x="6524831" y="2301511"/>
                  <a:pt x="6521808" y="2301511"/>
                  <a:pt x="6519540" y="2300252"/>
                </a:cubicBezTo>
                <a:lnTo>
                  <a:pt x="6518261" y="2298437"/>
                </a:lnTo>
                <a:lnTo>
                  <a:pt x="6508529" y="2308158"/>
                </a:lnTo>
                <a:lnTo>
                  <a:pt x="6499031" y="2303414"/>
                </a:lnTo>
                <a:lnTo>
                  <a:pt x="6497052" y="2309242"/>
                </a:lnTo>
                <a:lnTo>
                  <a:pt x="6492681" y="2300623"/>
                </a:lnTo>
                <a:lnTo>
                  <a:pt x="6490576" y="2300948"/>
                </a:lnTo>
                <a:lnTo>
                  <a:pt x="6492379" y="2300092"/>
                </a:lnTo>
                <a:lnTo>
                  <a:pt x="6492423" y="2300114"/>
                </a:lnTo>
                <a:lnTo>
                  <a:pt x="6488844" y="2293055"/>
                </a:lnTo>
                <a:cubicBezTo>
                  <a:pt x="6488844" y="2284942"/>
                  <a:pt x="6497074" y="2284942"/>
                  <a:pt x="6488844" y="2276828"/>
                </a:cubicBezTo>
                <a:cubicBezTo>
                  <a:pt x="6497074" y="2276828"/>
                  <a:pt x="6497074" y="2284942"/>
                  <a:pt x="6505302" y="2284942"/>
                </a:cubicBezTo>
                <a:lnTo>
                  <a:pt x="6500383" y="2299433"/>
                </a:lnTo>
                <a:lnTo>
                  <a:pt x="6517138" y="2296843"/>
                </a:lnTo>
                <a:lnTo>
                  <a:pt x="6514753" y="2293458"/>
                </a:lnTo>
                <a:cubicBezTo>
                  <a:pt x="6512737" y="2287419"/>
                  <a:pt x="6512737" y="2279367"/>
                  <a:pt x="6512737" y="2275341"/>
                </a:cubicBezTo>
                <a:cubicBezTo>
                  <a:pt x="6512737" y="2299497"/>
                  <a:pt x="6488544" y="2259237"/>
                  <a:pt x="6480480" y="2243132"/>
                </a:cubicBezTo>
                <a:cubicBezTo>
                  <a:pt x="6480480" y="2251185"/>
                  <a:pt x="6472416" y="2251185"/>
                  <a:pt x="6472416" y="2251185"/>
                </a:cubicBezTo>
                <a:cubicBezTo>
                  <a:pt x="6488544" y="2275341"/>
                  <a:pt x="6456287" y="2267289"/>
                  <a:pt x="6480480" y="2275341"/>
                </a:cubicBezTo>
                <a:cubicBezTo>
                  <a:pt x="6480480" y="2291445"/>
                  <a:pt x="6464351" y="2267289"/>
                  <a:pt x="6472416" y="2291445"/>
                </a:cubicBezTo>
                <a:cubicBezTo>
                  <a:pt x="6456287" y="2275341"/>
                  <a:pt x="6480480" y="2251185"/>
                  <a:pt x="6456287" y="2218976"/>
                </a:cubicBezTo>
                <a:cubicBezTo>
                  <a:pt x="6456287" y="2218976"/>
                  <a:pt x="6456287" y="2218976"/>
                  <a:pt x="6448223" y="2218976"/>
                </a:cubicBezTo>
                <a:cubicBezTo>
                  <a:pt x="6448223" y="2210926"/>
                  <a:pt x="6488544" y="2210926"/>
                  <a:pt x="6480480" y="2227029"/>
                </a:cubicBezTo>
                <a:cubicBezTo>
                  <a:pt x="6480480" y="2227029"/>
                  <a:pt x="6480480" y="2227029"/>
                  <a:pt x="6488544" y="2227029"/>
                </a:cubicBezTo>
                <a:cubicBezTo>
                  <a:pt x="6488544" y="2214952"/>
                  <a:pt x="6479472" y="2211933"/>
                  <a:pt x="6481740" y="2204384"/>
                </a:cubicBezTo>
                <a:lnTo>
                  <a:pt x="6483581" y="2201797"/>
                </a:lnTo>
                <a:lnTo>
                  <a:pt x="6441835" y="2207283"/>
                </a:lnTo>
                <a:lnTo>
                  <a:pt x="6448669" y="2231400"/>
                </a:lnTo>
                <a:cubicBezTo>
                  <a:pt x="6456413" y="2256208"/>
                  <a:pt x="6464159" y="2280022"/>
                  <a:pt x="6464159" y="2299868"/>
                </a:cubicBezTo>
                <a:cubicBezTo>
                  <a:pt x="6448669" y="2307808"/>
                  <a:pt x="6456413" y="2268116"/>
                  <a:pt x="6448669" y="2291931"/>
                </a:cubicBezTo>
                <a:cubicBezTo>
                  <a:pt x="6440924" y="2276053"/>
                  <a:pt x="6433179" y="2228424"/>
                  <a:pt x="6402200" y="2236361"/>
                </a:cubicBezTo>
                <a:cubicBezTo>
                  <a:pt x="6402200" y="2232392"/>
                  <a:pt x="6400264" y="2226439"/>
                  <a:pt x="6398328" y="2219493"/>
                </a:cubicBezTo>
                <a:lnTo>
                  <a:pt x="6398040" y="2217793"/>
                </a:lnTo>
                <a:lnTo>
                  <a:pt x="6383681" y="2221248"/>
                </a:lnTo>
                <a:lnTo>
                  <a:pt x="6384776" y="2225005"/>
                </a:lnTo>
                <a:cubicBezTo>
                  <a:pt x="6386410" y="2225923"/>
                  <a:pt x="6389132" y="2224874"/>
                  <a:pt x="6393490" y="2220679"/>
                </a:cubicBezTo>
                <a:cubicBezTo>
                  <a:pt x="6397846" y="2233264"/>
                  <a:pt x="6395668" y="2237460"/>
                  <a:pt x="6392401" y="2239557"/>
                </a:cubicBezTo>
                <a:lnTo>
                  <a:pt x="6384848" y="2245792"/>
                </a:lnTo>
                <a:lnTo>
                  <a:pt x="6385493" y="2246713"/>
                </a:lnTo>
                <a:cubicBezTo>
                  <a:pt x="6386886" y="2247952"/>
                  <a:pt x="6387899" y="2247953"/>
                  <a:pt x="6387899" y="2245971"/>
                </a:cubicBezTo>
                <a:cubicBezTo>
                  <a:pt x="6389925" y="2255882"/>
                  <a:pt x="6386886" y="2262820"/>
                  <a:pt x="6380808" y="2267776"/>
                </a:cubicBezTo>
                <a:lnTo>
                  <a:pt x="6376575" y="2269432"/>
                </a:lnTo>
                <a:lnTo>
                  <a:pt x="6376583" y="2269548"/>
                </a:lnTo>
                <a:cubicBezTo>
                  <a:pt x="6384625" y="2277602"/>
                  <a:pt x="6392668" y="2261493"/>
                  <a:pt x="6392668" y="2253438"/>
                </a:cubicBezTo>
                <a:cubicBezTo>
                  <a:pt x="6400710" y="2253438"/>
                  <a:pt x="6400710" y="2269548"/>
                  <a:pt x="6408752" y="2269548"/>
                </a:cubicBezTo>
                <a:cubicBezTo>
                  <a:pt x="6400710" y="2245384"/>
                  <a:pt x="6416795" y="2269548"/>
                  <a:pt x="6424839" y="2245384"/>
                </a:cubicBezTo>
                <a:cubicBezTo>
                  <a:pt x="6424839" y="2261493"/>
                  <a:pt x="6432881" y="2261493"/>
                  <a:pt x="6440924" y="2277602"/>
                </a:cubicBezTo>
                <a:cubicBezTo>
                  <a:pt x="6432881" y="2277602"/>
                  <a:pt x="6432881" y="2293712"/>
                  <a:pt x="6432881" y="2301766"/>
                </a:cubicBezTo>
                <a:cubicBezTo>
                  <a:pt x="6424839" y="2301766"/>
                  <a:pt x="6424839" y="2277602"/>
                  <a:pt x="6416795" y="2269548"/>
                </a:cubicBezTo>
                <a:cubicBezTo>
                  <a:pt x="6416795" y="2277602"/>
                  <a:pt x="6416795" y="2301766"/>
                  <a:pt x="6400710" y="2285657"/>
                </a:cubicBezTo>
                <a:cubicBezTo>
                  <a:pt x="6396688" y="2289684"/>
                  <a:pt x="6398699" y="2293712"/>
                  <a:pt x="6401715" y="2298745"/>
                </a:cubicBezTo>
                <a:lnTo>
                  <a:pt x="6405697" y="2309570"/>
                </a:lnTo>
                <a:lnTo>
                  <a:pt x="6413790" y="2306383"/>
                </a:lnTo>
                <a:cubicBezTo>
                  <a:pt x="6420267" y="2303962"/>
                  <a:pt x="6427243" y="2302025"/>
                  <a:pt x="6435216" y="2302025"/>
                </a:cubicBezTo>
                <a:lnTo>
                  <a:pt x="6446074" y="2320245"/>
                </a:lnTo>
                <a:lnTo>
                  <a:pt x="6446614" y="2312706"/>
                </a:lnTo>
                <a:lnTo>
                  <a:pt x="6444591" y="2308207"/>
                </a:lnTo>
                <a:lnTo>
                  <a:pt x="6443927" y="2308158"/>
                </a:lnTo>
                <a:lnTo>
                  <a:pt x="6444527" y="2308065"/>
                </a:lnTo>
                <a:lnTo>
                  <a:pt x="6440926" y="2300060"/>
                </a:lnTo>
                <a:cubicBezTo>
                  <a:pt x="6444799" y="2300060"/>
                  <a:pt x="6447219" y="2301658"/>
                  <a:pt x="6448791" y="2304320"/>
                </a:cubicBezTo>
                <a:lnTo>
                  <a:pt x="6449567" y="2307287"/>
                </a:lnTo>
                <a:lnTo>
                  <a:pt x="6473664" y="2303562"/>
                </a:lnTo>
                <a:lnTo>
                  <a:pt x="6472386" y="2301169"/>
                </a:lnTo>
                <a:lnTo>
                  <a:pt x="6478846" y="2302760"/>
                </a:lnTo>
                <a:lnTo>
                  <a:pt x="6490576" y="2300948"/>
                </a:lnTo>
                <a:lnTo>
                  <a:pt x="6481747" y="2305148"/>
                </a:lnTo>
                <a:lnTo>
                  <a:pt x="6488844" y="2317397"/>
                </a:lnTo>
                <a:cubicBezTo>
                  <a:pt x="6488844" y="2313340"/>
                  <a:pt x="6486788" y="2307255"/>
                  <a:pt x="6486788" y="2304212"/>
                </a:cubicBezTo>
                <a:lnTo>
                  <a:pt x="6497043" y="2309270"/>
                </a:lnTo>
                <a:lnTo>
                  <a:pt x="6495274" y="2314483"/>
                </a:lnTo>
                <a:cubicBezTo>
                  <a:pt x="6496045" y="2325764"/>
                  <a:pt x="6500160" y="2338187"/>
                  <a:pt x="6505302" y="2350863"/>
                </a:cubicBezTo>
                <a:lnTo>
                  <a:pt x="6508108" y="2359048"/>
                </a:lnTo>
                <a:lnTo>
                  <a:pt x="6513200" y="2356867"/>
                </a:lnTo>
                <a:lnTo>
                  <a:pt x="6511596" y="2354096"/>
                </a:lnTo>
                <a:cubicBezTo>
                  <a:pt x="6506756" y="2342781"/>
                  <a:pt x="6502884" y="2328379"/>
                  <a:pt x="6499011" y="2316036"/>
                </a:cubicBezTo>
                <a:cubicBezTo>
                  <a:pt x="6499011" y="2316036"/>
                  <a:pt x="6506756" y="2324266"/>
                  <a:pt x="6506756" y="2316036"/>
                </a:cubicBezTo>
                <a:cubicBezTo>
                  <a:pt x="6514501" y="2307808"/>
                  <a:pt x="6506756" y="2348952"/>
                  <a:pt x="6514501" y="2324266"/>
                </a:cubicBezTo>
                <a:cubicBezTo>
                  <a:pt x="6514501" y="2328379"/>
                  <a:pt x="6516437" y="2336609"/>
                  <a:pt x="6519341" y="2345866"/>
                </a:cubicBezTo>
                <a:lnTo>
                  <a:pt x="6522098" y="2353058"/>
                </a:lnTo>
                <a:lnTo>
                  <a:pt x="6539822" y="2345469"/>
                </a:lnTo>
                <a:lnTo>
                  <a:pt x="6547908" y="2341584"/>
                </a:lnTo>
                <a:lnTo>
                  <a:pt x="6544995" y="2336738"/>
                </a:lnTo>
                <a:cubicBezTo>
                  <a:pt x="6541884" y="2327689"/>
                  <a:pt x="6541884" y="2317636"/>
                  <a:pt x="6546033" y="2317636"/>
                </a:cubicBezTo>
                <a:cubicBezTo>
                  <a:pt x="6550182" y="2317636"/>
                  <a:pt x="6552255" y="2313615"/>
                  <a:pt x="6554330" y="2309593"/>
                </a:cubicBezTo>
                <a:lnTo>
                  <a:pt x="6556043" y="2307933"/>
                </a:lnTo>
                <a:lnTo>
                  <a:pt x="6554962" y="2307907"/>
                </a:lnTo>
                <a:cubicBezTo>
                  <a:pt x="6552944" y="2306646"/>
                  <a:pt x="6552944" y="2304125"/>
                  <a:pt x="6556981" y="2300092"/>
                </a:cubicBezTo>
                <a:cubicBezTo>
                  <a:pt x="6548906" y="2296056"/>
                  <a:pt x="6542850" y="2300092"/>
                  <a:pt x="6537803" y="2302106"/>
                </a:cubicBezTo>
                <a:lnTo>
                  <a:pt x="6528641" y="2295066"/>
                </a:lnTo>
                <a:lnTo>
                  <a:pt x="6555680" y="2290887"/>
                </a:lnTo>
                <a:lnTo>
                  <a:pt x="6550181" y="2282448"/>
                </a:lnTo>
                <a:cubicBezTo>
                  <a:pt x="6546033" y="2277422"/>
                  <a:pt x="6541884" y="2273400"/>
                  <a:pt x="6537735" y="2269380"/>
                </a:cubicBezTo>
                <a:cubicBezTo>
                  <a:pt x="6537735" y="2265358"/>
                  <a:pt x="6543958" y="2269380"/>
                  <a:pt x="6551218" y="2277422"/>
                </a:cubicBezTo>
                <a:lnTo>
                  <a:pt x="6559140" y="2290353"/>
                </a:lnTo>
                <a:lnTo>
                  <a:pt x="6595882" y="2284673"/>
                </a:lnTo>
                <a:lnTo>
                  <a:pt x="6595822" y="2284571"/>
                </a:lnTo>
                <a:lnTo>
                  <a:pt x="6595966" y="2284661"/>
                </a:lnTo>
                <a:lnTo>
                  <a:pt x="6612199" y="2282152"/>
                </a:lnTo>
                <a:lnTo>
                  <a:pt x="6611312" y="2276827"/>
                </a:lnTo>
                <a:lnTo>
                  <a:pt x="6615104" y="2281703"/>
                </a:lnTo>
                <a:lnTo>
                  <a:pt x="6626632" y="2279921"/>
                </a:lnTo>
                <a:lnTo>
                  <a:pt x="6631595" y="2279357"/>
                </a:lnTo>
                <a:lnTo>
                  <a:pt x="6626800" y="2269082"/>
                </a:lnTo>
                <a:cubicBezTo>
                  <a:pt x="6630673" y="2267145"/>
                  <a:pt x="6634061" y="2268113"/>
                  <a:pt x="6636723" y="2270534"/>
                </a:cubicBezTo>
                <a:lnTo>
                  <a:pt x="6640972" y="2278292"/>
                </a:lnTo>
                <a:lnTo>
                  <a:pt x="6648135" y="2277478"/>
                </a:lnTo>
                <a:lnTo>
                  <a:pt x="6644032" y="2263137"/>
                </a:lnTo>
                <a:cubicBezTo>
                  <a:pt x="6638739" y="2246152"/>
                  <a:pt x="6635715" y="2237093"/>
                  <a:pt x="6641763" y="2218976"/>
                </a:cubicBezTo>
                <a:cubicBezTo>
                  <a:pt x="6641763" y="2218976"/>
                  <a:pt x="6649828" y="2218976"/>
                  <a:pt x="6657892" y="2218976"/>
                </a:cubicBezTo>
                <a:cubicBezTo>
                  <a:pt x="6633699" y="2210926"/>
                  <a:pt x="6649828" y="2186770"/>
                  <a:pt x="6633699" y="2178718"/>
                </a:cubicBezTo>
                <a:cubicBezTo>
                  <a:pt x="6633699" y="2170666"/>
                  <a:pt x="6633699" y="2170666"/>
                  <a:pt x="6641763" y="2170666"/>
                </a:cubicBezTo>
                <a:cubicBezTo>
                  <a:pt x="6637732" y="2170666"/>
                  <a:pt x="6635715" y="2168653"/>
                  <a:pt x="6633699" y="2164627"/>
                </a:cubicBezTo>
                <a:close/>
                <a:moveTo>
                  <a:pt x="6548100" y="2162664"/>
                </a:moveTo>
                <a:cubicBezTo>
                  <a:pt x="6536287" y="2161652"/>
                  <a:pt x="6524977" y="2168737"/>
                  <a:pt x="6515175" y="2171773"/>
                </a:cubicBezTo>
                <a:lnTo>
                  <a:pt x="6514342" y="2171773"/>
                </a:lnTo>
                <a:lnTo>
                  <a:pt x="6512737" y="2178718"/>
                </a:lnTo>
                <a:lnTo>
                  <a:pt x="6515058" y="2183754"/>
                </a:lnTo>
                <a:lnTo>
                  <a:pt x="6517043" y="2184333"/>
                </a:lnTo>
                <a:lnTo>
                  <a:pt x="6517775" y="2181738"/>
                </a:lnTo>
                <a:cubicBezTo>
                  <a:pt x="6518784" y="2176705"/>
                  <a:pt x="6520800" y="2170666"/>
                  <a:pt x="6528863" y="2178718"/>
                </a:cubicBezTo>
                <a:cubicBezTo>
                  <a:pt x="6532895" y="2170666"/>
                  <a:pt x="6538943" y="2170666"/>
                  <a:pt x="6544992" y="2172679"/>
                </a:cubicBezTo>
                <a:lnTo>
                  <a:pt x="6550354" y="2174687"/>
                </a:lnTo>
                <a:lnTo>
                  <a:pt x="6556941" y="2173466"/>
                </a:lnTo>
                <a:lnTo>
                  <a:pt x="6550410" y="2165256"/>
                </a:lnTo>
                <a:lnTo>
                  <a:pt x="6548191" y="2162710"/>
                </a:lnTo>
                <a:close/>
                <a:moveTo>
                  <a:pt x="6491049" y="2162067"/>
                </a:moveTo>
                <a:lnTo>
                  <a:pt x="6483258" y="2173740"/>
                </a:lnTo>
                <a:cubicBezTo>
                  <a:pt x="6478826" y="2176341"/>
                  <a:pt x="6473508" y="2177085"/>
                  <a:pt x="6467937" y="2177580"/>
                </a:cubicBezTo>
                <a:lnTo>
                  <a:pt x="6437526" y="2190057"/>
                </a:lnTo>
                <a:lnTo>
                  <a:pt x="6437729" y="2191605"/>
                </a:lnTo>
                <a:lnTo>
                  <a:pt x="6444888" y="2198394"/>
                </a:lnTo>
                <a:cubicBezTo>
                  <a:pt x="6454765" y="2198394"/>
                  <a:pt x="6466922" y="2180553"/>
                  <a:pt x="6460844" y="2198394"/>
                </a:cubicBezTo>
                <a:lnTo>
                  <a:pt x="6472416" y="2192383"/>
                </a:lnTo>
                <a:lnTo>
                  <a:pt x="6472416" y="2178718"/>
                </a:lnTo>
                <a:cubicBezTo>
                  <a:pt x="6478463" y="2190796"/>
                  <a:pt x="6493584" y="2184757"/>
                  <a:pt x="6493962" y="2170792"/>
                </a:cubicBezTo>
                <a:close/>
                <a:moveTo>
                  <a:pt x="7110847" y="2156784"/>
                </a:moveTo>
                <a:cubicBezTo>
                  <a:pt x="7118592" y="2172273"/>
                  <a:pt x="7118592" y="2187763"/>
                  <a:pt x="7118592" y="2195508"/>
                </a:cubicBezTo>
                <a:cubicBezTo>
                  <a:pt x="7110847" y="2195508"/>
                  <a:pt x="7103103" y="2187763"/>
                  <a:pt x="7095357" y="2172273"/>
                </a:cubicBezTo>
                <a:cubicBezTo>
                  <a:pt x="7118592" y="2195508"/>
                  <a:pt x="7095357" y="2164529"/>
                  <a:pt x="7110847" y="2156784"/>
                </a:cubicBezTo>
                <a:close/>
                <a:moveTo>
                  <a:pt x="6990802" y="2156784"/>
                </a:moveTo>
                <a:cubicBezTo>
                  <a:pt x="7002421" y="2168849"/>
                  <a:pt x="7005323" y="2221628"/>
                  <a:pt x="6999515" y="2213334"/>
                </a:cubicBezTo>
                <a:lnTo>
                  <a:pt x="6995835" y="2199635"/>
                </a:lnTo>
                <a:lnTo>
                  <a:pt x="6975312" y="2172273"/>
                </a:lnTo>
                <a:cubicBezTo>
                  <a:pt x="6983058" y="2172273"/>
                  <a:pt x="6990802" y="2172273"/>
                  <a:pt x="6983058" y="2164529"/>
                </a:cubicBezTo>
                <a:cubicBezTo>
                  <a:pt x="6984994" y="2160655"/>
                  <a:pt x="6986446" y="2160172"/>
                  <a:pt x="6987655" y="2161865"/>
                </a:cubicBezTo>
                <a:lnTo>
                  <a:pt x="6990802" y="2174266"/>
                </a:lnTo>
                <a:close/>
                <a:moveTo>
                  <a:pt x="6948207" y="2153878"/>
                </a:moveTo>
                <a:cubicBezTo>
                  <a:pt x="6950144" y="2154848"/>
                  <a:pt x="6952080" y="2156784"/>
                  <a:pt x="6955952" y="2156784"/>
                </a:cubicBezTo>
                <a:cubicBezTo>
                  <a:pt x="6963696" y="2172273"/>
                  <a:pt x="6955952" y="2172273"/>
                  <a:pt x="6963696" y="2187763"/>
                </a:cubicBezTo>
                <a:cubicBezTo>
                  <a:pt x="6955952" y="2180019"/>
                  <a:pt x="6948207" y="2164529"/>
                  <a:pt x="6940463" y="2156784"/>
                </a:cubicBezTo>
                <a:cubicBezTo>
                  <a:pt x="6944336" y="2152910"/>
                  <a:pt x="6946272" y="2152910"/>
                  <a:pt x="6948207" y="2153878"/>
                </a:cubicBezTo>
                <a:close/>
                <a:moveTo>
                  <a:pt x="6403196" y="2151930"/>
                </a:moveTo>
                <a:lnTo>
                  <a:pt x="6417693" y="2156784"/>
                </a:lnTo>
                <a:cubicBezTo>
                  <a:pt x="6413430" y="2160655"/>
                  <a:pt x="6411301" y="2160655"/>
                  <a:pt x="6409172" y="2158721"/>
                </a:cubicBezTo>
                <a:close/>
                <a:moveTo>
                  <a:pt x="7722683" y="2149040"/>
                </a:moveTo>
                <a:cubicBezTo>
                  <a:pt x="7731721" y="2149040"/>
                  <a:pt x="7731721" y="2164529"/>
                  <a:pt x="7740756" y="2156784"/>
                </a:cubicBezTo>
                <a:cubicBezTo>
                  <a:pt x="7749791" y="2172273"/>
                  <a:pt x="7731721" y="2172273"/>
                  <a:pt x="7722683" y="2172273"/>
                </a:cubicBezTo>
                <a:cubicBezTo>
                  <a:pt x="7731721" y="2156784"/>
                  <a:pt x="7731721" y="2164529"/>
                  <a:pt x="7722683" y="2149040"/>
                </a:cubicBezTo>
                <a:close/>
                <a:moveTo>
                  <a:pt x="7707194" y="2149040"/>
                </a:moveTo>
                <a:cubicBezTo>
                  <a:pt x="7722683" y="2149040"/>
                  <a:pt x="7714938" y="2172273"/>
                  <a:pt x="7707194" y="2180019"/>
                </a:cubicBezTo>
                <a:cubicBezTo>
                  <a:pt x="7699449" y="2164529"/>
                  <a:pt x="7699449" y="2172273"/>
                  <a:pt x="7699449" y="2172273"/>
                </a:cubicBezTo>
                <a:cubicBezTo>
                  <a:pt x="7683959" y="2172273"/>
                  <a:pt x="7707194" y="2172273"/>
                  <a:pt x="7691703" y="2156784"/>
                </a:cubicBezTo>
                <a:cubicBezTo>
                  <a:pt x="7691703" y="2141294"/>
                  <a:pt x="7722683" y="2187763"/>
                  <a:pt x="7707194" y="2149040"/>
                </a:cubicBezTo>
                <a:close/>
                <a:moveTo>
                  <a:pt x="7660724" y="2149040"/>
                </a:moveTo>
                <a:cubicBezTo>
                  <a:pt x="7668470" y="2149040"/>
                  <a:pt x="7676215" y="2180019"/>
                  <a:pt x="7691703" y="2180019"/>
                </a:cubicBezTo>
                <a:cubicBezTo>
                  <a:pt x="7676215" y="2180019"/>
                  <a:pt x="7683959" y="2187763"/>
                  <a:pt x="7668470" y="2180019"/>
                </a:cubicBezTo>
                <a:cubicBezTo>
                  <a:pt x="7668470" y="2172273"/>
                  <a:pt x="7668470" y="2164529"/>
                  <a:pt x="7660724" y="2149040"/>
                </a:cubicBezTo>
                <a:close/>
                <a:moveTo>
                  <a:pt x="6400653" y="2149040"/>
                </a:moveTo>
                <a:lnTo>
                  <a:pt x="6403196" y="2151930"/>
                </a:lnTo>
                <a:lnTo>
                  <a:pt x="6400788" y="2151122"/>
                </a:lnTo>
                <a:close/>
                <a:moveTo>
                  <a:pt x="6625635" y="2146510"/>
                </a:moveTo>
                <a:lnTo>
                  <a:pt x="6625162" y="2148012"/>
                </a:lnTo>
                <a:lnTo>
                  <a:pt x="6626282" y="2147962"/>
                </a:lnTo>
                <a:close/>
                <a:moveTo>
                  <a:pt x="7476043" y="2141889"/>
                </a:moveTo>
                <a:lnTo>
                  <a:pt x="7490340" y="2149040"/>
                </a:lnTo>
                <a:cubicBezTo>
                  <a:pt x="7490340" y="2156784"/>
                  <a:pt x="7482596" y="2164529"/>
                  <a:pt x="7490340" y="2164529"/>
                </a:cubicBezTo>
                <a:cubicBezTo>
                  <a:pt x="7498085" y="2172273"/>
                  <a:pt x="7482596" y="2172273"/>
                  <a:pt x="7490340" y="2187763"/>
                </a:cubicBezTo>
                <a:cubicBezTo>
                  <a:pt x="7490340" y="2187763"/>
                  <a:pt x="7482596" y="2187763"/>
                  <a:pt x="7482596" y="2187763"/>
                </a:cubicBezTo>
                <a:lnTo>
                  <a:pt x="7479250" y="2164338"/>
                </a:lnTo>
                <a:lnTo>
                  <a:pt x="7479540" y="2164205"/>
                </a:lnTo>
                <a:lnTo>
                  <a:pt x="7479148" y="2163626"/>
                </a:lnTo>
                <a:close/>
                <a:moveTo>
                  <a:pt x="7232646" y="2141300"/>
                </a:moveTo>
                <a:lnTo>
                  <a:pt x="7249062" y="2179666"/>
                </a:lnTo>
                <a:cubicBezTo>
                  <a:pt x="7249062" y="2179666"/>
                  <a:pt x="7240722" y="2179666"/>
                  <a:pt x="7240722" y="2187763"/>
                </a:cubicBezTo>
                <a:cubicBezTo>
                  <a:pt x="7232383" y="2187763"/>
                  <a:pt x="7234465" y="2181689"/>
                  <a:pt x="7236552" y="2172581"/>
                </a:cubicBezTo>
                <a:close/>
                <a:moveTo>
                  <a:pt x="7192168" y="2141294"/>
                </a:moveTo>
                <a:cubicBezTo>
                  <a:pt x="7192168" y="2149040"/>
                  <a:pt x="7199914" y="2172273"/>
                  <a:pt x="7176679" y="2172273"/>
                </a:cubicBezTo>
                <a:cubicBezTo>
                  <a:pt x="7184423" y="2164529"/>
                  <a:pt x="7176679" y="2141294"/>
                  <a:pt x="7192168" y="2141294"/>
                </a:cubicBezTo>
                <a:close/>
                <a:moveTo>
                  <a:pt x="7475781" y="2140055"/>
                </a:moveTo>
                <a:lnTo>
                  <a:pt x="7476043" y="2141889"/>
                </a:lnTo>
                <a:lnTo>
                  <a:pt x="7474851" y="2141294"/>
                </a:lnTo>
                <a:close/>
                <a:moveTo>
                  <a:pt x="7232380" y="2139182"/>
                </a:moveTo>
                <a:lnTo>
                  <a:pt x="7232646" y="2141300"/>
                </a:lnTo>
                <a:lnTo>
                  <a:pt x="7232043" y="2139892"/>
                </a:lnTo>
                <a:close/>
                <a:moveTo>
                  <a:pt x="7326732" y="2136562"/>
                </a:moveTo>
                <a:cubicBezTo>
                  <a:pt x="7327217" y="2136309"/>
                  <a:pt x="7327701" y="2139358"/>
                  <a:pt x="7327701" y="2147490"/>
                </a:cubicBezTo>
                <a:lnTo>
                  <a:pt x="7326308" y="2140468"/>
                </a:lnTo>
                <a:close/>
                <a:moveTo>
                  <a:pt x="7474851" y="2133550"/>
                </a:moveTo>
                <a:cubicBezTo>
                  <a:pt x="7478724" y="2133550"/>
                  <a:pt x="7478724" y="2135486"/>
                  <a:pt x="7477756" y="2137423"/>
                </a:cubicBezTo>
                <a:lnTo>
                  <a:pt x="7475781" y="2140055"/>
                </a:lnTo>
                <a:close/>
                <a:moveTo>
                  <a:pt x="6448672" y="2133550"/>
                </a:moveTo>
                <a:cubicBezTo>
                  <a:pt x="6456416" y="2141294"/>
                  <a:pt x="6464160" y="2141294"/>
                  <a:pt x="6471906" y="2156784"/>
                </a:cubicBezTo>
                <a:cubicBezTo>
                  <a:pt x="6456416" y="2172273"/>
                  <a:pt x="6456416" y="2149040"/>
                  <a:pt x="6448672" y="2133550"/>
                </a:cubicBezTo>
                <a:close/>
                <a:moveTo>
                  <a:pt x="6893326" y="2131561"/>
                </a:moveTo>
                <a:lnTo>
                  <a:pt x="6898802" y="2149651"/>
                </a:lnTo>
                <a:cubicBezTo>
                  <a:pt x="6900436" y="2156370"/>
                  <a:pt x="6901441" y="2161948"/>
                  <a:pt x="6901441" y="2163978"/>
                </a:cubicBezTo>
                <a:cubicBezTo>
                  <a:pt x="6893399" y="2163978"/>
                  <a:pt x="6893399" y="2147749"/>
                  <a:pt x="6885356" y="2147749"/>
                </a:cubicBezTo>
                <a:cubicBezTo>
                  <a:pt x="6877314" y="2180204"/>
                  <a:pt x="6909483" y="2172091"/>
                  <a:pt x="6909483" y="2212659"/>
                </a:cubicBezTo>
                <a:cubicBezTo>
                  <a:pt x="6901441" y="2212659"/>
                  <a:pt x="6901441" y="2196430"/>
                  <a:pt x="6893399" y="2188317"/>
                </a:cubicBezTo>
                <a:cubicBezTo>
                  <a:pt x="6901441" y="2220772"/>
                  <a:pt x="6897419" y="2218743"/>
                  <a:pt x="6891388" y="2205559"/>
                </a:cubicBezTo>
                <a:lnTo>
                  <a:pt x="6885450" y="2189448"/>
                </a:lnTo>
                <a:lnTo>
                  <a:pt x="6885356" y="2188317"/>
                </a:lnTo>
                <a:lnTo>
                  <a:pt x="6885049" y="2188362"/>
                </a:lnTo>
                <a:lnTo>
                  <a:pt x="6882089" y="2180330"/>
                </a:lnTo>
                <a:cubicBezTo>
                  <a:pt x="6879324" y="2171076"/>
                  <a:pt x="6877314" y="2161947"/>
                  <a:pt x="6877314" y="2155862"/>
                </a:cubicBezTo>
                <a:cubicBezTo>
                  <a:pt x="6853184" y="2163978"/>
                  <a:pt x="6869269" y="2196430"/>
                  <a:pt x="6853184" y="2163978"/>
                </a:cubicBezTo>
                <a:cubicBezTo>
                  <a:pt x="6847152" y="2176147"/>
                  <a:pt x="6859216" y="2188317"/>
                  <a:pt x="6872412" y="2190218"/>
                </a:cubicBezTo>
                <a:lnTo>
                  <a:pt x="6885049" y="2188362"/>
                </a:lnTo>
                <a:lnTo>
                  <a:pt x="6885450" y="2189448"/>
                </a:lnTo>
                <a:lnTo>
                  <a:pt x="6886361" y="2200488"/>
                </a:lnTo>
                <a:cubicBezTo>
                  <a:pt x="6887367" y="2204545"/>
                  <a:pt x="6889377" y="2208602"/>
                  <a:pt x="6893399" y="2212659"/>
                </a:cubicBezTo>
                <a:cubicBezTo>
                  <a:pt x="6885356" y="2212659"/>
                  <a:pt x="6885356" y="2204545"/>
                  <a:pt x="6885356" y="2204545"/>
                </a:cubicBezTo>
                <a:cubicBezTo>
                  <a:pt x="6877314" y="2188317"/>
                  <a:pt x="6869269" y="2204545"/>
                  <a:pt x="6861226" y="2196430"/>
                </a:cubicBezTo>
                <a:cubicBezTo>
                  <a:pt x="6865249" y="2204545"/>
                  <a:pt x="6875302" y="2214685"/>
                  <a:pt x="6882338" y="2225843"/>
                </a:cubicBezTo>
                <a:lnTo>
                  <a:pt x="6883302" y="2237171"/>
                </a:lnTo>
                <a:lnTo>
                  <a:pt x="6877314" y="2261340"/>
                </a:lnTo>
                <a:cubicBezTo>
                  <a:pt x="6869269" y="2253226"/>
                  <a:pt x="6861226" y="2236998"/>
                  <a:pt x="6853184" y="2220772"/>
                </a:cubicBezTo>
                <a:cubicBezTo>
                  <a:pt x="6861226" y="2220772"/>
                  <a:pt x="6861226" y="2236998"/>
                  <a:pt x="6869269" y="2228884"/>
                </a:cubicBezTo>
                <a:cubicBezTo>
                  <a:pt x="6869269" y="2204545"/>
                  <a:pt x="6853184" y="2204545"/>
                  <a:pt x="6845142" y="2172091"/>
                </a:cubicBezTo>
                <a:cubicBezTo>
                  <a:pt x="6829057" y="2188317"/>
                  <a:pt x="6853184" y="2212659"/>
                  <a:pt x="6861226" y="2253226"/>
                </a:cubicBezTo>
                <a:cubicBezTo>
                  <a:pt x="6837099" y="2245111"/>
                  <a:pt x="6853184" y="2212659"/>
                  <a:pt x="6837099" y="2188317"/>
                </a:cubicBezTo>
                <a:cubicBezTo>
                  <a:pt x="6837099" y="2180204"/>
                  <a:pt x="6821015" y="2196430"/>
                  <a:pt x="6829057" y="2180204"/>
                </a:cubicBezTo>
                <a:cubicBezTo>
                  <a:pt x="6821015" y="2172091"/>
                  <a:pt x="6812970" y="2196430"/>
                  <a:pt x="6804928" y="2172091"/>
                </a:cubicBezTo>
                <a:cubicBezTo>
                  <a:pt x="6821015" y="2163978"/>
                  <a:pt x="6837099" y="2159921"/>
                  <a:pt x="6852179" y="2154849"/>
                </a:cubicBezTo>
                <a:close/>
                <a:moveTo>
                  <a:pt x="6746377" y="2129771"/>
                </a:moveTo>
                <a:lnTo>
                  <a:pt x="6746764" y="2130289"/>
                </a:lnTo>
                <a:lnTo>
                  <a:pt x="6746597" y="2130406"/>
                </a:lnTo>
                <a:close/>
                <a:moveTo>
                  <a:pt x="7254127" y="2125804"/>
                </a:moveTo>
                <a:cubicBezTo>
                  <a:pt x="7263164" y="2125804"/>
                  <a:pt x="7263164" y="2133550"/>
                  <a:pt x="7272199" y="2133550"/>
                </a:cubicBezTo>
                <a:cubicBezTo>
                  <a:pt x="7263164" y="2141294"/>
                  <a:pt x="7272199" y="2164529"/>
                  <a:pt x="7281234" y="2187763"/>
                </a:cubicBezTo>
                <a:cubicBezTo>
                  <a:pt x="7254127" y="2172273"/>
                  <a:pt x="7272199" y="2156784"/>
                  <a:pt x="7254127" y="2125804"/>
                </a:cubicBezTo>
                <a:close/>
                <a:moveTo>
                  <a:pt x="7061797" y="2122282"/>
                </a:moveTo>
                <a:cubicBezTo>
                  <a:pt x="7061797" y="2114187"/>
                  <a:pt x="7070186" y="2146573"/>
                  <a:pt x="7061797" y="2138477"/>
                </a:cubicBezTo>
                <a:cubicBezTo>
                  <a:pt x="7070186" y="2146573"/>
                  <a:pt x="7078578" y="2154672"/>
                  <a:pt x="7086968" y="2146573"/>
                </a:cubicBezTo>
                <a:cubicBezTo>
                  <a:pt x="7086968" y="2162767"/>
                  <a:pt x="7070186" y="2170863"/>
                  <a:pt x="7095357" y="2187058"/>
                </a:cubicBezTo>
                <a:cubicBezTo>
                  <a:pt x="7095357" y="2203252"/>
                  <a:pt x="7078578" y="2187058"/>
                  <a:pt x="7078578" y="2170863"/>
                </a:cubicBezTo>
                <a:cubicBezTo>
                  <a:pt x="7061797" y="2178962"/>
                  <a:pt x="7095357" y="2203252"/>
                  <a:pt x="7070186" y="2203252"/>
                </a:cubicBezTo>
                <a:cubicBezTo>
                  <a:pt x="7070186" y="2170863"/>
                  <a:pt x="7053407" y="2170863"/>
                  <a:pt x="7045015" y="2138477"/>
                </a:cubicBezTo>
                <a:cubicBezTo>
                  <a:pt x="7045015" y="2114187"/>
                  <a:pt x="7053407" y="2162767"/>
                  <a:pt x="7061797" y="2162767"/>
                </a:cubicBezTo>
                <a:cubicBezTo>
                  <a:pt x="7070186" y="2154672"/>
                  <a:pt x="7053407" y="2154672"/>
                  <a:pt x="7053407" y="2138477"/>
                </a:cubicBezTo>
                <a:cubicBezTo>
                  <a:pt x="7061797" y="2138477"/>
                  <a:pt x="7061797" y="2130381"/>
                  <a:pt x="7061797" y="2122282"/>
                </a:cubicBezTo>
                <a:close/>
                <a:moveTo>
                  <a:pt x="7730428" y="2114187"/>
                </a:moveTo>
                <a:cubicBezTo>
                  <a:pt x="7738658" y="2114187"/>
                  <a:pt x="7746886" y="2114187"/>
                  <a:pt x="7746886" y="2130538"/>
                </a:cubicBezTo>
                <a:cubicBezTo>
                  <a:pt x="7746886" y="2122361"/>
                  <a:pt x="7738658" y="2122361"/>
                  <a:pt x="7738658" y="2130538"/>
                </a:cubicBezTo>
                <a:cubicBezTo>
                  <a:pt x="7746886" y="2138712"/>
                  <a:pt x="7755115" y="2122361"/>
                  <a:pt x="7755115" y="2155062"/>
                </a:cubicBezTo>
                <a:lnTo>
                  <a:pt x="7755115" y="2130538"/>
                </a:lnTo>
                <a:cubicBezTo>
                  <a:pt x="7763343" y="2138712"/>
                  <a:pt x="7763343" y="2130538"/>
                  <a:pt x="7763343" y="2122361"/>
                </a:cubicBezTo>
                <a:cubicBezTo>
                  <a:pt x="7779801" y="2130538"/>
                  <a:pt x="7755115" y="2138712"/>
                  <a:pt x="7763343" y="2146887"/>
                </a:cubicBezTo>
                <a:cubicBezTo>
                  <a:pt x="7771574" y="2163238"/>
                  <a:pt x="7771574" y="2138712"/>
                  <a:pt x="7779801" y="2138712"/>
                </a:cubicBezTo>
                <a:cubicBezTo>
                  <a:pt x="7788032" y="2146887"/>
                  <a:pt x="7788032" y="2146887"/>
                  <a:pt x="7796260" y="2155062"/>
                </a:cubicBezTo>
                <a:cubicBezTo>
                  <a:pt x="7755115" y="2155062"/>
                  <a:pt x="7755115" y="2187763"/>
                  <a:pt x="7730428" y="2114187"/>
                </a:cubicBezTo>
                <a:close/>
                <a:moveTo>
                  <a:pt x="7118592" y="2114187"/>
                </a:moveTo>
                <a:cubicBezTo>
                  <a:pt x="7118592" y="2114187"/>
                  <a:pt x="7126336" y="2122704"/>
                  <a:pt x="7126336" y="2114187"/>
                </a:cubicBezTo>
                <a:cubicBezTo>
                  <a:pt x="7134082" y="2122704"/>
                  <a:pt x="7134082" y="2122704"/>
                  <a:pt x="7141826" y="2114187"/>
                </a:cubicBezTo>
                <a:cubicBezTo>
                  <a:pt x="7149571" y="2156784"/>
                  <a:pt x="7126336" y="2114187"/>
                  <a:pt x="7134082" y="2139746"/>
                </a:cubicBezTo>
                <a:cubicBezTo>
                  <a:pt x="7118592" y="2139746"/>
                  <a:pt x="7126336" y="2131225"/>
                  <a:pt x="7118592" y="2114187"/>
                </a:cubicBezTo>
                <a:close/>
                <a:moveTo>
                  <a:pt x="7087613" y="2108205"/>
                </a:moveTo>
                <a:cubicBezTo>
                  <a:pt x="7087613" y="2116126"/>
                  <a:pt x="7087613" y="2124047"/>
                  <a:pt x="7095357" y="2131967"/>
                </a:cubicBezTo>
                <a:cubicBezTo>
                  <a:pt x="7095357" y="2131967"/>
                  <a:pt x="7095357" y="2131967"/>
                  <a:pt x="7103103" y="2131967"/>
                </a:cubicBezTo>
                <a:cubicBezTo>
                  <a:pt x="7095357" y="2131967"/>
                  <a:pt x="7103103" y="2147810"/>
                  <a:pt x="7095357" y="2155730"/>
                </a:cubicBezTo>
                <a:cubicBezTo>
                  <a:pt x="7087613" y="2155730"/>
                  <a:pt x="7095357" y="2131967"/>
                  <a:pt x="7079868" y="2116126"/>
                </a:cubicBezTo>
                <a:cubicBezTo>
                  <a:pt x="7079868" y="2124047"/>
                  <a:pt x="7079868" y="2124047"/>
                  <a:pt x="7072123" y="2116126"/>
                </a:cubicBezTo>
                <a:cubicBezTo>
                  <a:pt x="7079868" y="2108205"/>
                  <a:pt x="7079868" y="2108205"/>
                  <a:pt x="7087613" y="2108205"/>
                </a:cubicBezTo>
                <a:close/>
                <a:moveTo>
                  <a:pt x="7691703" y="2107215"/>
                </a:moveTo>
                <a:cubicBezTo>
                  <a:pt x="7707194" y="2098697"/>
                  <a:pt x="7707194" y="2132774"/>
                  <a:pt x="7707194" y="2141294"/>
                </a:cubicBezTo>
                <a:cubicBezTo>
                  <a:pt x="7699449" y="2141294"/>
                  <a:pt x="7699449" y="2124256"/>
                  <a:pt x="7691703" y="2107215"/>
                </a:cubicBezTo>
                <a:close/>
                <a:moveTo>
                  <a:pt x="6932717" y="2106830"/>
                </a:moveTo>
                <a:cubicBezTo>
                  <a:pt x="6941238" y="2098697"/>
                  <a:pt x="6941238" y="2131225"/>
                  <a:pt x="6958277" y="2114960"/>
                </a:cubicBezTo>
                <a:cubicBezTo>
                  <a:pt x="6958277" y="2139358"/>
                  <a:pt x="6958277" y="2147490"/>
                  <a:pt x="6975315" y="2163753"/>
                </a:cubicBezTo>
                <a:cubicBezTo>
                  <a:pt x="6975315" y="2180019"/>
                  <a:pt x="6958277" y="2131225"/>
                  <a:pt x="6949756" y="2147490"/>
                </a:cubicBezTo>
                <a:cubicBezTo>
                  <a:pt x="6932717" y="2131225"/>
                  <a:pt x="6941238" y="2123092"/>
                  <a:pt x="6932717" y="2106830"/>
                </a:cubicBezTo>
                <a:close/>
                <a:moveTo>
                  <a:pt x="7498085" y="2106441"/>
                </a:moveTo>
                <a:cubicBezTo>
                  <a:pt x="7513574" y="2114833"/>
                  <a:pt x="7513574" y="2148393"/>
                  <a:pt x="7521319" y="2156784"/>
                </a:cubicBezTo>
                <a:cubicBezTo>
                  <a:pt x="7505830" y="2156784"/>
                  <a:pt x="7505830" y="2123222"/>
                  <a:pt x="7498085" y="2106441"/>
                </a:cubicBezTo>
                <a:close/>
                <a:moveTo>
                  <a:pt x="7040849" y="2104064"/>
                </a:moveTo>
                <a:lnTo>
                  <a:pt x="7038378" y="2109455"/>
                </a:lnTo>
                <a:cubicBezTo>
                  <a:pt x="7030080" y="2105366"/>
                  <a:pt x="7030080" y="2105366"/>
                  <a:pt x="7034229" y="2105366"/>
                </a:cubicBezTo>
                <a:close/>
                <a:moveTo>
                  <a:pt x="7261756" y="2103075"/>
                </a:moveTo>
                <a:lnTo>
                  <a:pt x="7262162" y="2103515"/>
                </a:lnTo>
                <a:lnTo>
                  <a:pt x="7261977" y="2103492"/>
                </a:lnTo>
                <a:close/>
                <a:moveTo>
                  <a:pt x="7042008" y="2101534"/>
                </a:moveTo>
                <a:lnTo>
                  <a:pt x="7042208" y="2103795"/>
                </a:lnTo>
                <a:lnTo>
                  <a:pt x="7040849" y="2104064"/>
                </a:lnTo>
                <a:close/>
                <a:moveTo>
                  <a:pt x="7063223" y="2100475"/>
                </a:moveTo>
                <a:lnTo>
                  <a:pt x="7063274" y="2101280"/>
                </a:lnTo>
                <a:lnTo>
                  <a:pt x="7063087" y="2100756"/>
                </a:lnTo>
                <a:close/>
                <a:moveTo>
                  <a:pt x="7312210" y="2098697"/>
                </a:moveTo>
                <a:cubicBezTo>
                  <a:pt x="7316085" y="2110896"/>
                  <a:pt x="7319956" y="2116994"/>
                  <a:pt x="7322861" y="2123092"/>
                </a:cubicBezTo>
                <a:lnTo>
                  <a:pt x="7326308" y="2140468"/>
                </a:lnTo>
                <a:lnTo>
                  <a:pt x="7325764" y="2145456"/>
                </a:lnTo>
                <a:cubicBezTo>
                  <a:pt x="7325766" y="2155623"/>
                  <a:pt x="7327701" y="2171886"/>
                  <a:pt x="7335445" y="2180019"/>
                </a:cubicBezTo>
                <a:cubicBezTo>
                  <a:pt x="7312210" y="2180019"/>
                  <a:pt x="7319956" y="2131225"/>
                  <a:pt x="7296722" y="2139358"/>
                </a:cubicBezTo>
                <a:cubicBezTo>
                  <a:pt x="7304466" y="2123092"/>
                  <a:pt x="7304466" y="2106830"/>
                  <a:pt x="7312210" y="2098697"/>
                </a:cubicBezTo>
                <a:close/>
                <a:moveTo>
                  <a:pt x="7238263" y="2098319"/>
                </a:moveTo>
                <a:lnTo>
                  <a:pt x="7244445" y="2110979"/>
                </a:lnTo>
                <a:cubicBezTo>
                  <a:pt x="7244442" y="2122295"/>
                  <a:pt x="7242508" y="2132582"/>
                  <a:pt x="7246379" y="2132582"/>
                </a:cubicBezTo>
                <a:cubicBezTo>
                  <a:pt x="7238634" y="2140809"/>
                  <a:pt x="7236698" y="2136696"/>
                  <a:pt x="7236700" y="2127436"/>
                </a:cubicBezTo>
                <a:close/>
                <a:moveTo>
                  <a:pt x="6544992" y="2098197"/>
                </a:moveTo>
                <a:cubicBezTo>
                  <a:pt x="6536927" y="2106248"/>
                  <a:pt x="6553056" y="2138457"/>
                  <a:pt x="6544992" y="2146510"/>
                </a:cubicBezTo>
                <a:cubicBezTo>
                  <a:pt x="6553056" y="2162614"/>
                  <a:pt x="6553056" y="2138457"/>
                  <a:pt x="6561120" y="2138457"/>
                </a:cubicBezTo>
                <a:lnTo>
                  <a:pt x="6562262" y="2152533"/>
                </a:lnTo>
                <a:lnTo>
                  <a:pt x="6568196" y="2151912"/>
                </a:lnTo>
                <a:lnTo>
                  <a:pt x="6569185" y="2151541"/>
                </a:lnTo>
                <a:lnTo>
                  <a:pt x="6569741" y="2151750"/>
                </a:lnTo>
                <a:lnTo>
                  <a:pt x="6574714" y="2151231"/>
                </a:lnTo>
                <a:lnTo>
                  <a:pt x="6558096" y="2129399"/>
                </a:lnTo>
                <a:cubicBezTo>
                  <a:pt x="6553056" y="2120340"/>
                  <a:pt x="6549024" y="2110275"/>
                  <a:pt x="6544992" y="2098197"/>
                </a:cubicBezTo>
                <a:close/>
                <a:moveTo>
                  <a:pt x="6501884" y="2096724"/>
                </a:moveTo>
                <a:cubicBezTo>
                  <a:pt x="6502822" y="2096740"/>
                  <a:pt x="6503730" y="2097672"/>
                  <a:pt x="6504578" y="2099281"/>
                </a:cubicBezTo>
                <a:cubicBezTo>
                  <a:pt x="6509658" y="2108923"/>
                  <a:pt x="6512564" y="2142867"/>
                  <a:pt x="6506756" y="2149040"/>
                </a:cubicBezTo>
                <a:cubicBezTo>
                  <a:pt x="6491266" y="2132582"/>
                  <a:pt x="6506756" y="2116123"/>
                  <a:pt x="6499011" y="2099665"/>
                </a:cubicBezTo>
                <a:cubicBezTo>
                  <a:pt x="6499978" y="2097608"/>
                  <a:pt x="6500946" y="2096708"/>
                  <a:pt x="6501884" y="2096724"/>
                </a:cubicBezTo>
                <a:close/>
                <a:moveTo>
                  <a:pt x="7280370" y="2091921"/>
                </a:moveTo>
                <a:cubicBezTo>
                  <a:pt x="7288547" y="2124836"/>
                  <a:pt x="7296722" y="2124836"/>
                  <a:pt x="7288547" y="2141294"/>
                </a:cubicBezTo>
                <a:cubicBezTo>
                  <a:pt x="7288547" y="2135122"/>
                  <a:pt x="7284459" y="2128436"/>
                  <a:pt x="7278967" y="2121750"/>
                </a:cubicBezTo>
                <a:lnTo>
                  <a:pt x="7262162" y="2103515"/>
                </a:lnTo>
                <a:lnTo>
                  <a:pt x="7268109" y="2104263"/>
                </a:lnTo>
                <a:cubicBezTo>
                  <a:pt x="7272196" y="2102206"/>
                  <a:pt x="7276283" y="2096035"/>
                  <a:pt x="7280370" y="2091921"/>
                </a:cubicBezTo>
                <a:close/>
                <a:moveTo>
                  <a:pt x="7238634" y="2091436"/>
                </a:moveTo>
                <a:lnTo>
                  <a:pt x="7238263" y="2098319"/>
                </a:lnTo>
                <a:lnTo>
                  <a:pt x="7237175" y="2096087"/>
                </a:lnTo>
                <a:close/>
                <a:moveTo>
                  <a:pt x="6843369" y="2090145"/>
                </a:moveTo>
                <a:cubicBezTo>
                  <a:pt x="6851433" y="2090145"/>
                  <a:pt x="6851433" y="2130406"/>
                  <a:pt x="6867562" y="2122353"/>
                </a:cubicBezTo>
                <a:cubicBezTo>
                  <a:pt x="6859498" y="2138457"/>
                  <a:pt x="6843369" y="2138457"/>
                  <a:pt x="6827240" y="2138457"/>
                </a:cubicBezTo>
                <a:cubicBezTo>
                  <a:pt x="6819176" y="2138457"/>
                  <a:pt x="6827240" y="2154562"/>
                  <a:pt x="6827240" y="2162614"/>
                </a:cubicBezTo>
                <a:cubicBezTo>
                  <a:pt x="6811112" y="2146510"/>
                  <a:pt x="6803048" y="2178718"/>
                  <a:pt x="6794983" y="2138457"/>
                </a:cubicBezTo>
                <a:cubicBezTo>
                  <a:pt x="6803048" y="2122353"/>
                  <a:pt x="6803048" y="2130406"/>
                  <a:pt x="6811112" y="2130406"/>
                </a:cubicBezTo>
                <a:cubicBezTo>
                  <a:pt x="6819176" y="2130406"/>
                  <a:pt x="6811112" y="2106248"/>
                  <a:pt x="6827240" y="2106248"/>
                </a:cubicBezTo>
                <a:cubicBezTo>
                  <a:pt x="6827240" y="2130406"/>
                  <a:pt x="6843369" y="2122353"/>
                  <a:pt x="6835305" y="2122353"/>
                </a:cubicBezTo>
                <a:cubicBezTo>
                  <a:pt x="6827240" y="2114301"/>
                  <a:pt x="6843369" y="2114301"/>
                  <a:pt x="6843369" y="2106248"/>
                </a:cubicBezTo>
                <a:cubicBezTo>
                  <a:pt x="6843369" y="2106248"/>
                  <a:pt x="6835305" y="2098197"/>
                  <a:pt x="6835305" y="2098197"/>
                </a:cubicBezTo>
                <a:cubicBezTo>
                  <a:pt x="6843369" y="2098197"/>
                  <a:pt x="6843369" y="2098197"/>
                  <a:pt x="6843369" y="2090145"/>
                </a:cubicBezTo>
                <a:close/>
                <a:moveTo>
                  <a:pt x="6722404" y="2090145"/>
                </a:moveTo>
                <a:cubicBezTo>
                  <a:pt x="6730468" y="2090145"/>
                  <a:pt x="6734501" y="2096184"/>
                  <a:pt x="6737525" y="2104236"/>
                </a:cubicBezTo>
                <a:lnTo>
                  <a:pt x="6746377" y="2129771"/>
                </a:lnTo>
                <a:lnTo>
                  <a:pt x="6738658" y="2119460"/>
                </a:lnTo>
                <a:cubicBezTo>
                  <a:pt x="6735508" y="2116314"/>
                  <a:pt x="6732484" y="2114301"/>
                  <a:pt x="6730468" y="2114301"/>
                </a:cubicBezTo>
                <a:cubicBezTo>
                  <a:pt x="6730468" y="2106248"/>
                  <a:pt x="6730468" y="2098197"/>
                  <a:pt x="6722404" y="2090145"/>
                </a:cubicBezTo>
                <a:close/>
                <a:moveTo>
                  <a:pt x="7788512" y="2083208"/>
                </a:moveTo>
                <a:cubicBezTo>
                  <a:pt x="7796257" y="2108766"/>
                  <a:pt x="7796257" y="2125804"/>
                  <a:pt x="7773023" y="2125804"/>
                </a:cubicBezTo>
                <a:cubicBezTo>
                  <a:pt x="7780767" y="2117284"/>
                  <a:pt x="7773023" y="2100246"/>
                  <a:pt x="7773023" y="2091725"/>
                </a:cubicBezTo>
                <a:cubicBezTo>
                  <a:pt x="7780767" y="2091725"/>
                  <a:pt x="7780767" y="2083208"/>
                  <a:pt x="7788512" y="2083208"/>
                </a:cubicBezTo>
                <a:close/>
                <a:moveTo>
                  <a:pt x="7230889" y="2083208"/>
                </a:moveTo>
                <a:lnTo>
                  <a:pt x="7237175" y="2096087"/>
                </a:lnTo>
                <a:lnTo>
                  <a:pt x="7230889" y="2116123"/>
                </a:lnTo>
                <a:cubicBezTo>
                  <a:pt x="7223145" y="2124351"/>
                  <a:pt x="7223145" y="2099665"/>
                  <a:pt x="7215400" y="2091436"/>
                </a:cubicBezTo>
                <a:cubicBezTo>
                  <a:pt x="7223145" y="2091436"/>
                  <a:pt x="7223145" y="2091436"/>
                  <a:pt x="7223145" y="2099665"/>
                </a:cubicBezTo>
                <a:cubicBezTo>
                  <a:pt x="7223145" y="2091436"/>
                  <a:pt x="7230889" y="2091436"/>
                  <a:pt x="7230889" y="2083208"/>
                </a:cubicBezTo>
                <a:close/>
                <a:moveTo>
                  <a:pt x="7651322" y="2082437"/>
                </a:moveTo>
                <a:lnTo>
                  <a:pt x="7655046" y="2087825"/>
                </a:lnTo>
                <a:lnTo>
                  <a:pt x="7651322" y="2090437"/>
                </a:lnTo>
                <a:close/>
                <a:moveTo>
                  <a:pt x="7429098" y="2080036"/>
                </a:moveTo>
                <a:lnTo>
                  <a:pt x="7429351" y="2081270"/>
                </a:lnTo>
                <a:lnTo>
                  <a:pt x="7428511" y="2081659"/>
                </a:lnTo>
                <a:close/>
                <a:moveTo>
                  <a:pt x="7053006" y="2078269"/>
                </a:moveTo>
                <a:cubicBezTo>
                  <a:pt x="7053225" y="2077113"/>
                  <a:pt x="7053808" y="2077233"/>
                  <a:pt x="7054975" y="2079437"/>
                </a:cubicBezTo>
                <a:cubicBezTo>
                  <a:pt x="7055753" y="2080906"/>
                  <a:pt x="7056790" y="2083301"/>
                  <a:pt x="7058151" y="2086862"/>
                </a:cubicBezTo>
                <a:lnTo>
                  <a:pt x="7063087" y="2100756"/>
                </a:lnTo>
                <a:lnTo>
                  <a:pt x="7054975" y="2117629"/>
                </a:lnTo>
                <a:cubicBezTo>
                  <a:pt x="7054975" y="2117629"/>
                  <a:pt x="7046676" y="2117629"/>
                  <a:pt x="7046676" y="2117629"/>
                </a:cubicBezTo>
                <a:cubicBezTo>
                  <a:pt x="7042527" y="2121716"/>
                  <a:pt x="7042527" y="2113542"/>
                  <a:pt x="7042527" y="2107411"/>
                </a:cubicBezTo>
                <a:lnTo>
                  <a:pt x="7042208" y="2103795"/>
                </a:lnTo>
                <a:lnTo>
                  <a:pt x="7054975" y="2101280"/>
                </a:lnTo>
                <a:cubicBezTo>
                  <a:pt x="7054975" y="2096681"/>
                  <a:pt x="7052350" y="2081736"/>
                  <a:pt x="7053006" y="2078269"/>
                </a:cubicBezTo>
                <a:close/>
                <a:moveTo>
                  <a:pt x="7433546" y="2075462"/>
                </a:moveTo>
                <a:cubicBezTo>
                  <a:pt x="7450327" y="2083208"/>
                  <a:pt x="7467106" y="2067718"/>
                  <a:pt x="7467106" y="2090952"/>
                </a:cubicBezTo>
                <a:cubicBezTo>
                  <a:pt x="7467106" y="2090952"/>
                  <a:pt x="7458717" y="2090952"/>
                  <a:pt x="7467106" y="2098697"/>
                </a:cubicBezTo>
                <a:cubicBezTo>
                  <a:pt x="7450327" y="2075462"/>
                  <a:pt x="7450327" y="2098697"/>
                  <a:pt x="7450327" y="2114187"/>
                </a:cubicBezTo>
                <a:cubicBezTo>
                  <a:pt x="7441935" y="2114187"/>
                  <a:pt x="7441935" y="2098697"/>
                  <a:pt x="7433546" y="2106441"/>
                </a:cubicBezTo>
                <a:cubicBezTo>
                  <a:pt x="7433546" y="2090952"/>
                  <a:pt x="7425154" y="2098697"/>
                  <a:pt x="7416764" y="2083208"/>
                </a:cubicBezTo>
                <a:cubicBezTo>
                  <a:pt x="7425154" y="2075462"/>
                  <a:pt x="7425154" y="2083208"/>
                  <a:pt x="7425154" y="2083208"/>
                </a:cubicBezTo>
                <a:lnTo>
                  <a:pt x="7428511" y="2081659"/>
                </a:lnTo>
                <a:lnTo>
                  <a:pt x="7425154" y="2090952"/>
                </a:lnTo>
                <a:cubicBezTo>
                  <a:pt x="7433546" y="2090952"/>
                  <a:pt x="7433546" y="2098697"/>
                  <a:pt x="7441935" y="2098697"/>
                </a:cubicBezTo>
                <a:cubicBezTo>
                  <a:pt x="7441935" y="2090952"/>
                  <a:pt x="7441935" y="2083208"/>
                  <a:pt x="7433546" y="2075462"/>
                </a:cubicBezTo>
                <a:close/>
                <a:moveTo>
                  <a:pt x="7409019" y="2075462"/>
                </a:moveTo>
                <a:cubicBezTo>
                  <a:pt x="7409019" y="2083529"/>
                  <a:pt x="7417151" y="2091598"/>
                  <a:pt x="7425284" y="2115801"/>
                </a:cubicBezTo>
                <a:cubicBezTo>
                  <a:pt x="7441546" y="2131935"/>
                  <a:pt x="7441546" y="2115801"/>
                  <a:pt x="7449679" y="2123868"/>
                </a:cubicBezTo>
                <a:cubicBezTo>
                  <a:pt x="7457812" y="2164207"/>
                  <a:pt x="7474078" y="2140004"/>
                  <a:pt x="7474078" y="2164207"/>
                </a:cubicBezTo>
                <a:cubicBezTo>
                  <a:pt x="7474078" y="2164207"/>
                  <a:pt x="7474078" y="2164207"/>
                  <a:pt x="7474078" y="2156137"/>
                </a:cubicBezTo>
                <a:lnTo>
                  <a:pt x="7479148" y="2163626"/>
                </a:lnTo>
                <a:lnTo>
                  <a:pt x="7479250" y="2164338"/>
                </a:lnTo>
                <a:lnTo>
                  <a:pt x="7475093" y="2166223"/>
                </a:lnTo>
                <a:cubicBezTo>
                  <a:pt x="7470011" y="2166223"/>
                  <a:pt x="7461879" y="2164207"/>
                  <a:pt x="7457812" y="2164207"/>
                </a:cubicBezTo>
                <a:cubicBezTo>
                  <a:pt x="7457812" y="2148070"/>
                  <a:pt x="7457812" y="2140004"/>
                  <a:pt x="7441546" y="2123868"/>
                </a:cubicBezTo>
                <a:cubicBezTo>
                  <a:pt x="7441546" y="2140004"/>
                  <a:pt x="7449679" y="2140004"/>
                  <a:pt x="7433417" y="2123868"/>
                </a:cubicBezTo>
                <a:cubicBezTo>
                  <a:pt x="7433417" y="2148070"/>
                  <a:pt x="7433417" y="2131935"/>
                  <a:pt x="7433417" y="2156137"/>
                </a:cubicBezTo>
                <a:cubicBezTo>
                  <a:pt x="7425284" y="2156137"/>
                  <a:pt x="7417151" y="2115801"/>
                  <a:pt x="7417151" y="2140004"/>
                </a:cubicBezTo>
                <a:cubicBezTo>
                  <a:pt x="7417151" y="2140004"/>
                  <a:pt x="7409019" y="2099665"/>
                  <a:pt x="7409019" y="2075462"/>
                </a:cubicBezTo>
                <a:close/>
                <a:moveTo>
                  <a:pt x="7264020" y="2075462"/>
                </a:moveTo>
                <a:cubicBezTo>
                  <a:pt x="7264020" y="2083690"/>
                  <a:pt x="7264020" y="2091921"/>
                  <a:pt x="7255845" y="2091921"/>
                </a:cubicBezTo>
                <a:lnTo>
                  <a:pt x="7261756" y="2103075"/>
                </a:lnTo>
                <a:lnTo>
                  <a:pt x="7260955" y="2102206"/>
                </a:lnTo>
                <a:cubicBezTo>
                  <a:pt x="7249715" y="2089862"/>
                  <a:pt x="7243583" y="2079576"/>
                  <a:pt x="7264020" y="2075462"/>
                </a:cubicBezTo>
                <a:close/>
                <a:moveTo>
                  <a:pt x="7159898" y="2075462"/>
                </a:moveTo>
                <a:cubicBezTo>
                  <a:pt x="7159898" y="2079612"/>
                  <a:pt x="7157640" y="2087910"/>
                  <a:pt x="7157640" y="2096209"/>
                </a:cubicBezTo>
                <a:lnTo>
                  <a:pt x="7168934" y="2116952"/>
                </a:lnTo>
                <a:lnTo>
                  <a:pt x="7173773" y="2113843"/>
                </a:lnTo>
                <a:cubicBezTo>
                  <a:pt x="7176676" y="2116952"/>
                  <a:pt x="7180550" y="2121102"/>
                  <a:pt x="7184421" y="2116952"/>
                </a:cubicBezTo>
                <a:cubicBezTo>
                  <a:pt x="7184421" y="2108654"/>
                  <a:pt x="7176676" y="2100356"/>
                  <a:pt x="7176676" y="2100356"/>
                </a:cubicBezTo>
                <a:cubicBezTo>
                  <a:pt x="7176676" y="2092060"/>
                  <a:pt x="7184421" y="2100356"/>
                  <a:pt x="7168931" y="2075462"/>
                </a:cubicBezTo>
                <a:cubicBezTo>
                  <a:pt x="7176676" y="2075462"/>
                  <a:pt x="7176676" y="2075462"/>
                  <a:pt x="7184421" y="2075462"/>
                </a:cubicBezTo>
                <a:cubicBezTo>
                  <a:pt x="7176676" y="2092060"/>
                  <a:pt x="7184421" y="2092060"/>
                  <a:pt x="7192166" y="2108654"/>
                </a:cubicBezTo>
                <a:cubicBezTo>
                  <a:pt x="7184421" y="2108654"/>
                  <a:pt x="7192166" y="2125251"/>
                  <a:pt x="7176676" y="2133550"/>
                </a:cubicBezTo>
                <a:lnTo>
                  <a:pt x="7168931" y="2116952"/>
                </a:lnTo>
                <a:lnTo>
                  <a:pt x="7155381" y="2121102"/>
                </a:lnTo>
                <a:cubicBezTo>
                  <a:pt x="7148602" y="2116952"/>
                  <a:pt x="7141826" y="2108654"/>
                  <a:pt x="7141826" y="2100356"/>
                </a:cubicBezTo>
                <a:cubicBezTo>
                  <a:pt x="7141826" y="2100356"/>
                  <a:pt x="7150864" y="2100356"/>
                  <a:pt x="7150864" y="2108654"/>
                </a:cubicBezTo>
                <a:cubicBezTo>
                  <a:pt x="7150864" y="2100356"/>
                  <a:pt x="7141826" y="2100356"/>
                  <a:pt x="7141826" y="2092060"/>
                </a:cubicBezTo>
                <a:cubicBezTo>
                  <a:pt x="7150864" y="2083762"/>
                  <a:pt x="7150864" y="2075462"/>
                  <a:pt x="7159898" y="2075462"/>
                </a:cubicBezTo>
                <a:close/>
                <a:moveTo>
                  <a:pt x="7667916" y="2074431"/>
                </a:moveTo>
                <a:lnTo>
                  <a:pt x="7667916" y="2102807"/>
                </a:lnTo>
                <a:lnTo>
                  <a:pt x="7676215" y="2090952"/>
                </a:lnTo>
                <a:cubicBezTo>
                  <a:pt x="7683959" y="2115845"/>
                  <a:pt x="7660724" y="2124143"/>
                  <a:pt x="7676215" y="2132442"/>
                </a:cubicBezTo>
                <a:cubicBezTo>
                  <a:pt x="7668470" y="2149040"/>
                  <a:pt x="7660724" y="2132442"/>
                  <a:pt x="7652980" y="2140741"/>
                </a:cubicBezTo>
                <a:cubicBezTo>
                  <a:pt x="7652980" y="2132442"/>
                  <a:pt x="7660724" y="2124143"/>
                  <a:pt x="7652980" y="2115845"/>
                </a:cubicBezTo>
                <a:lnTo>
                  <a:pt x="7666440" y="2104310"/>
                </a:lnTo>
                <a:lnTo>
                  <a:pt x="7655046" y="2087825"/>
                </a:lnTo>
                <a:lnTo>
                  <a:pt x="7662730" y="2082434"/>
                </a:lnTo>
                <a:cubicBezTo>
                  <a:pt x="7663769" y="2078433"/>
                  <a:pt x="7663769" y="2074431"/>
                  <a:pt x="7667916" y="2074431"/>
                </a:cubicBezTo>
                <a:close/>
                <a:moveTo>
                  <a:pt x="6849603" y="2072804"/>
                </a:moveTo>
                <a:lnTo>
                  <a:pt x="6851433" y="2074043"/>
                </a:lnTo>
                <a:lnTo>
                  <a:pt x="6849708" y="2073797"/>
                </a:lnTo>
                <a:close/>
                <a:moveTo>
                  <a:pt x="6837319" y="2072029"/>
                </a:moveTo>
                <a:lnTo>
                  <a:pt x="6849708" y="2073797"/>
                </a:lnTo>
                <a:lnTo>
                  <a:pt x="6851433" y="2090145"/>
                </a:lnTo>
                <a:cubicBezTo>
                  <a:pt x="6843369" y="2082095"/>
                  <a:pt x="6843369" y="2082095"/>
                  <a:pt x="6835305" y="2082095"/>
                </a:cubicBezTo>
                <a:cubicBezTo>
                  <a:pt x="6831272" y="2074043"/>
                  <a:pt x="6833290" y="2072029"/>
                  <a:pt x="6837319" y="2072029"/>
                </a:cubicBezTo>
                <a:close/>
                <a:moveTo>
                  <a:pt x="7618630" y="2069154"/>
                </a:moveTo>
                <a:lnTo>
                  <a:pt x="7633620" y="2083208"/>
                </a:lnTo>
                <a:cubicBezTo>
                  <a:pt x="7633620" y="2094824"/>
                  <a:pt x="7629749" y="2094824"/>
                  <a:pt x="7625874" y="2089984"/>
                </a:cubicBezTo>
                <a:close/>
                <a:moveTo>
                  <a:pt x="7054975" y="2068579"/>
                </a:moveTo>
                <a:cubicBezTo>
                  <a:pt x="7054975" y="2068579"/>
                  <a:pt x="7071569" y="2093104"/>
                  <a:pt x="7071569" y="2068579"/>
                </a:cubicBezTo>
                <a:cubicBezTo>
                  <a:pt x="7071569" y="2068579"/>
                  <a:pt x="7071569" y="2084930"/>
                  <a:pt x="7079868" y="2084930"/>
                </a:cubicBezTo>
                <a:cubicBezTo>
                  <a:pt x="7075719" y="2089017"/>
                  <a:pt x="7069496" y="2093104"/>
                  <a:pt x="7064310" y="2098213"/>
                </a:cubicBezTo>
                <a:lnTo>
                  <a:pt x="7063223" y="2100475"/>
                </a:lnTo>
                <a:lnTo>
                  <a:pt x="7062235" y="2084929"/>
                </a:lnTo>
                <a:cubicBezTo>
                  <a:pt x="7059124" y="2078797"/>
                  <a:pt x="7054975" y="2072666"/>
                  <a:pt x="7054975" y="2068579"/>
                </a:cubicBezTo>
                <a:close/>
                <a:moveTo>
                  <a:pt x="7618130" y="2067718"/>
                </a:moveTo>
                <a:lnTo>
                  <a:pt x="7618630" y="2069154"/>
                </a:lnTo>
                <a:lnTo>
                  <a:pt x="7618130" y="2068686"/>
                </a:lnTo>
                <a:lnTo>
                  <a:pt x="7616940" y="2068015"/>
                </a:lnTo>
                <a:close/>
                <a:moveTo>
                  <a:pt x="7433546" y="2067718"/>
                </a:moveTo>
                <a:lnTo>
                  <a:pt x="7429098" y="2080036"/>
                </a:lnTo>
                <a:lnTo>
                  <a:pt x="7427515" y="2072317"/>
                </a:lnTo>
                <a:cubicBezTo>
                  <a:pt x="7427777" y="2069654"/>
                  <a:pt x="7429351" y="2067718"/>
                  <a:pt x="7433546" y="2067718"/>
                </a:cubicBezTo>
                <a:close/>
                <a:moveTo>
                  <a:pt x="7092455" y="2067611"/>
                </a:moveTo>
                <a:lnTo>
                  <a:pt x="7106976" y="2088403"/>
                </a:lnTo>
                <a:cubicBezTo>
                  <a:pt x="7110847" y="2098304"/>
                  <a:pt x="7110847" y="2108205"/>
                  <a:pt x="7103103" y="2116126"/>
                </a:cubicBezTo>
                <a:cubicBezTo>
                  <a:pt x="7118592" y="2131967"/>
                  <a:pt x="7149571" y="2187414"/>
                  <a:pt x="7134082" y="2203255"/>
                </a:cubicBezTo>
                <a:cubicBezTo>
                  <a:pt x="7118592" y="2171571"/>
                  <a:pt x="7118592" y="2163651"/>
                  <a:pt x="7103103" y="2131967"/>
                </a:cubicBezTo>
                <a:cubicBezTo>
                  <a:pt x="7103103" y="2116126"/>
                  <a:pt x="7095357" y="2116126"/>
                  <a:pt x="7095357" y="2100285"/>
                </a:cubicBezTo>
                <a:cubicBezTo>
                  <a:pt x="7087613" y="2092363"/>
                  <a:pt x="7087613" y="2108205"/>
                  <a:pt x="7079868" y="2076521"/>
                </a:cubicBezTo>
                <a:cubicBezTo>
                  <a:pt x="7087613" y="2076521"/>
                  <a:pt x="7087613" y="2084442"/>
                  <a:pt x="7095357" y="2076521"/>
                </a:cubicBezTo>
                <a:close/>
                <a:moveTo>
                  <a:pt x="7028442" y="2063782"/>
                </a:moveTo>
                <a:lnTo>
                  <a:pt x="7028557" y="2063848"/>
                </a:lnTo>
                <a:cubicBezTo>
                  <a:pt x="7029526" y="2065785"/>
                  <a:pt x="7029526" y="2067721"/>
                  <a:pt x="7029526" y="2067721"/>
                </a:cubicBezTo>
                <a:close/>
                <a:moveTo>
                  <a:pt x="7602640" y="2059973"/>
                </a:moveTo>
                <a:lnTo>
                  <a:pt x="7616940" y="2068015"/>
                </a:lnTo>
                <a:lnTo>
                  <a:pt x="7610386" y="2069654"/>
                </a:lnTo>
                <a:cubicBezTo>
                  <a:pt x="7608451" y="2067718"/>
                  <a:pt x="7606514" y="2063845"/>
                  <a:pt x="7602640" y="2059973"/>
                </a:cubicBezTo>
                <a:close/>
                <a:moveTo>
                  <a:pt x="6866888" y="2059973"/>
                </a:moveTo>
                <a:cubicBezTo>
                  <a:pt x="6866888" y="2059973"/>
                  <a:pt x="6876570" y="2059973"/>
                  <a:pt x="6886251" y="2059973"/>
                </a:cubicBezTo>
                <a:cubicBezTo>
                  <a:pt x="6876570" y="2063845"/>
                  <a:pt x="6876570" y="2073527"/>
                  <a:pt x="6876570" y="2082239"/>
                </a:cubicBezTo>
                <a:lnTo>
                  <a:pt x="6875731" y="2090202"/>
                </a:lnTo>
                <a:lnTo>
                  <a:pt x="6875626" y="2090145"/>
                </a:lnTo>
                <a:lnTo>
                  <a:pt x="6875716" y="2090354"/>
                </a:lnTo>
                <a:lnTo>
                  <a:pt x="6875360" y="2093736"/>
                </a:lnTo>
                <a:cubicBezTo>
                  <a:pt x="6874150" y="2096761"/>
                  <a:pt x="6871729" y="2098697"/>
                  <a:pt x="6866888" y="2098697"/>
                </a:cubicBezTo>
                <a:cubicBezTo>
                  <a:pt x="6866888" y="2090952"/>
                  <a:pt x="6866888" y="2075462"/>
                  <a:pt x="6866888" y="2059973"/>
                </a:cubicBezTo>
                <a:close/>
                <a:moveTo>
                  <a:pt x="7089593" y="2058836"/>
                </a:moveTo>
                <a:lnTo>
                  <a:pt x="7092455" y="2067611"/>
                </a:lnTo>
                <a:lnTo>
                  <a:pt x="7087613" y="2060680"/>
                </a:lnTo>
                <a:close/>
                <a:moveTo>
                  <a:pt x="6514501" y="2056556"/>
                </a:moveTo>
                <a:lnTo>
                  <a:pt x="6509201" y="2058462"/>
                </a:lnTo>
                <a:lnTo>
                  <a:pt x="6514501" y="2059975"/>
                </a:lnTo>
                <a:close/>
                <a:moveTo>
                  <a:pt x="6806140" y="2054770"/>
                </a:moveTo>
                <a:cubicBezTo>
                  <a:pt x="6806867" y="2054891"/>
                  <a:pt x="6807835" y="2056585"/>
                  <a:pt x="6808803" y="2059005"/>
                </a:cubicBezTo>
                <a:cubicBezTo>
                  <a:pt x="6810738" y="2063845"/>
                  <a:pt x="6812675" y="2071589"/>
                  <a:pt x="6812675" y="2075462"/>
                </a:cubicBezTo>
                <a:cubicBezTo>
                  <a:pt x="6820420" y="2075462"/>
                  <a:pt x="6812675" y="2067718"/>
                  <a:pt x="6812675" y="2059973"/>
                </a:cubicBezTo>
                <a:cubicBezTo>
                  <a:pt x="6828165" y="2059973"/>
                  <a:pt x="6828165" y="2083208"/>
                  <a:pt x="6812675" y="2083208"/>
                </a:cubicBezTo>
                <a:cubicBezTo>
                  <a:pt x="6812675" y="2075462"/>
                  <a:pt x="6804930" y="2067718"/>
                  <a:pt x="6804930" y="2059973"/>
                </a:cubicBezTo>
                <a:cubicBezTo>
                  <a:pt x="6804930" y="2056101"/>
                  <a:pt x="6805414" y="2054648"/>
                  <a:pt x="6806140" y="2054770"/>
                </a:cubicBezTo>
                <a:close/>
                <a:moveTo>
                  <a:pt x="7014036" y="2052231"/>
                </a:moveTo>
                <a:lnTo>
                  <a:pt x="7014061" y="2052853"/>
                </a:lnTo>
                <a:lnTo>
                  <a:pt x="7013441" y="2053421"/>
                </a:lnTo>
                <a:close/>
                <a:moveTo>
                  <a:pt x="7722683" y="2052228"/>
                </a:moveTo>
                <a:cubicBezTo>
                  <a:pt x="7731396" y="2075462"/>
                  <a:pt x="7757536" y="2090952"/>
                  <a:pt x="7757536" y="2106441"/>
                </a:cubicBezTo>
                <a:cubicBezTo>
                  <a:pt x="7740109" y="2090952"/>
                  <a:pt x="7722683" y="2083208"/>
                  <a:pt x="7722683" y="2052228"/>
                </a:cubicBezTo>
                <a:close/>
                <a:moveTo>
                  <a:pt x="6413217" y="2051390"/>
                </a:moveTo>
                <a:lnTo>
                  <a:pt x="6412941" y="2051899"/>
                </a:lnTo>
                <a:lnTo>
                  <a:pt x="6411215" y="2057843"/>
                </a:lnTo>
                <a:lnTo>
                  <a:pt x="6413217" y="2059726"/>
                </a:lnTo>
                <a:close/>
                <a:moveTo>
                  <a:pt x="7465345" y="2050940"/>
                </a:moveTo>
                <a:cubicBezTo>
                  <a:pt x="7473443" y="2066860"/>
                  <a:pt x="7489638" y="2050940"/>
                  <a:pt x="7489638" y="2074819"/>
                </a:cubicBezTo>
                <a:lnTo>
                  <a:pt x="7489638" y="2090740"/>
                </a:lnTo>
                <a:cubicBezTo>
                  <a:pt x="7481540" y="2082778"/>
                  <a:pt x="7473443" y="2082778"/>
                  <a:pt x="7465345" y="2066860"/>
                </a:cubicBezTo>
                <a:cubicBezTo>
                  <a:pt x="7489638" y="2074819"/>
                  <a:pt x="7473443" y="2058899"/>
                  <a:pt x="7465345" y="2050940"/>
                </a:cubicBezTo>
                <a:close/>
                <a:moveTo>
                  <a:pt x="7017910" y="2049326"/>
                </a:moveTo>
                <a:cubicBezTo>
                  <a:pt x="7020814" y="2049810"/>
                  <a:pt x="7023718" y="2051504"/>
                  <a:pt x="7025896" y="2054529"/>
                </a:cubicBezTo>
                <a:lnTo>
                  <a:pt x="7028442" y="2063782"/>
                </a:lnTo>
                <a:lnTo>
                  <a:pt x="7021781" y="2059975"/>
                </a:lnTo>
                <a:cubicBezTo>
                  <a:pt x="7014036" y="2059975"/>
                  <a:pt x="7029526" y="2083210"/>
                  <a:pt x="7021781" y="2090955"/>
                </a:cubicBezTo>
                <a:cubicBezTo>
                  <a:pt x="7014036" y="2087081"/>
                  <a:pt x="7014036" y="2083210"/>
                  <a:pt x="7015005" y="2077402"/>
                </a:cubicBezTo>
                <a:lnTo>
                  <a:pt x="7014061" y="2052853"/>
                </a:lnTo>
                <a:close/>
                <a:moveTo>
                  <a:pt x="7311859" y="2047535"/>
                </a:moveTo>
                <a:lnTo>
                  <a:pt x="7312764" y="2051455"/>
                </a:lnTo>
                <a:lnTo>
                  <a:pt x="7312057" y="2052185"/>
                </a:lnTo>
                <a:close/>
                <a:moveTo>
                  <a:pt x="7181556" y="2046323"/>
                </a:moveTo>
                <a:lnTo>
                  <a:pt x="7184599" y="2051314"/>
                </a:lnTo>
                <a:lnTo>
                  <a:pt x="7182338" y="2050116"/>
                </a:lnTo>
                <a:close/>
                <a:moveTo>
                  <a:pt x="6757181" y="2044979"/>
                </a:moveTo>
                <a:cubicBezTo>
                  <a:pt x="6757181" y="2044098"/>
                  <a:pt x="6758693" y="2048377"/>
                  <a:pt x="6760711" y="2054919"/>
                </a:cubicBezTo>
                <a:lnTo>
                  <a:pt x="6763187" y="2063811"/>
                </a:lnTo>
                <a:lnTo>
                  <a:pt x="6762725" y="2065991"/>
                </a:lnTo>
                <a:cubicBezTo>
                  <a:pt x="6758693" y="2051899"/>
                  <a:pt x="6757181" y="2045859"/>
                  <a:pt x="6757181" y="2044979"/>
                </a:cubicBezTo>
                <a:close/>
                <a:moveTo>
                  <a:pt x="6998547" y="2044486"/>
                </a:moveTo>
                <a:cubicBezTo>
                  <a:pt x="7006292" y="2044486"/>
                  <a:pt x="7006292" y="2052231"/>
                  <a:pt x="7006292" y="2059975"/>
                </a:cubicBezTo>
                <a:lnTo>
                  <a:pt x="7013441" y="2053421"/>
                </a:lnTo>
                <a:lnTo>
                  <a:pt x="7006292" y="2067721"/>
                </a:lnTo>
                <a:cubicBezTo>
                  <a:pt x="7006292" y="2059975"/>
                  <a:pt x="7006292" y="2059975"/>
                  <a:pt x="6998547" y="2044486"/>
                </a:cubicBezTo>
                <a:close/>
                <a:moveTo>
                  <a:pt x="7416766" y="2044484"/>
                </a:moveTo>
                <a:cubicBezTo>
                  <a:pt x="7432256" y="2044484"/>
                  <a:pt x="7424511" y="2075462"/>
                  <a:pt x="7416766" y="2075462"/>
                </a:cubicBezTo>
                <a:cubicBezTo>
                  <a:pt x="7416766" y="2059973"/>
                  <a:pt x="7416766" y="2052228"/>
                  <a:pt x="7416766" y="2044484"/>
                </a:cubicBezTo>
                <a:close/>
                <a:moveTo>
                  <a:pt x="6477286" y="2043508"/>
                </a:moveTo>
                <a:lnTo>
                  <a:pt x="6464678" y="2047432"/>
                </a:lnTo>
                <a:lnTo>
                  <a:pt x="6465359" y="2049886"/>
                </a:lnTo>
                <a:cubicBezTo>
                  <a:pt x="6470399" y="2065990"/>
                  <a:pt x="6476447" y="2082094"/>
                  <a:pt x="6480480" y="2090145"/>
                </a:cubicBezTo>
                <a:cubicBezTo>
                  <a:pt x="6472416" y="2114301"/>
                  <a:pt x="6464351" y="2065991"/>
                  <a:pt x="6464351" y="2057939"/>
                </a:cubicBezTo>
                <a:cubicBezTo>
                  <a:pt x="6440159" y="2057939"/>
                  <a:pt x="6488544" y="2106248"/>
                  <a:pt x="6464351" y="2106248"/>
                </a:cubicBezTo>
                <a:cubicBezTo>
                  <a:pt x="6456287" y="2086120"/>
                  <a:pt x="6456287" y="2072029"/>
                  <a:pt x="6456287" y="2057939"/>
                </a:cubicBezTo>
                <a:lnTo>
                  <a:pt x="6455929" y="2050157"/>
                </a:lnTo>
                <a:lnTo>
                  <a:pt x="6439419" y="2055297"/>
                </a:lnTo>
                <a:lnTo>
                  <a:pt x="6439906" y="2056052"/>
                </a:lnTo>
                <a:cubicBezTo>
                  <a:pt x="6443183" y="2060456"/>
                  <a:pt x="6446207" y="2063978"/>
                  <a:pt x="6448223" y="2065991"/>
                </a:cubicBezTo>
                <a:cubicBezTo>
                  <a:pt x="6432094" y="2065991"/>
                  <a:pt x="6440159" y="2074043"/>
                  <a:pt x="6440159" y="2082095"/>
                </a:cubicBezTo>
                <a:cubicBezTo>
                  <a:pt x="6432094" y="2082095"/>
                  <a:pt x="6424030" y="2090145"/>
                  <a:pt x="6415966" y="2090145"/>
                </a:cubicBezTo>
                <a:cubicBezTo>
                  <a:pt x="6415966" y="2082094"/>
                  <a:pt x="6417981" y="2074043"/>
                  <a:pt x="6419997" y="2065991"/>
                </a:cubicBezTo>
                <a:lnTo>
                  <a:pt x="6420816" y="2061088"/>
                </a:lnTo>
                <a:lnTo>
                  <a:pt x="6409257" y="2064687"/>
                </a:lnTo>
                <a:lnTo>
                  <a:pt x="6407901" y="2074043"/>
                </a:lnTo>
                <a:lnTo>
                  <a:pt x="6401613" y="2067066"/>
                </a:lnTo>
                <a:lnTo>
                  <a:pt x="6382901" y="2072892"/>
                </a:lnTo>
                <a:lnTo>
                  <a:pt x="6391773" y="2098197"/>
                </a:lnTo>
                <a:cubicBezTo>
                  <a:pt x="6375644" y="2114301"/>
                  <a:pt x="6375644" y="2098197"/>
                  <a:pt x="6367580" y="2098197"/>
                </a:cubicBezTo>
                <a:cubicBezTo>
                  <a:pt x="6351451" y="2098197"/>
                  <a:pt x="6383708" y="2114301"/>
                  <a:pt x="6367580" y="2114301"/>
                </a:cubicBezTo>
                <a:cubicBezTo>
                  <a:pt x="6375644" y="2106248"/>
                  <a:pt x="6399837" y="2138457"/>
                  <a:pt x="6375644" y="2138457"/>
                </a:cubicBezTo>
                <a:cubicBezTo>
                  <a:pt x="6367580" y="2122353"/>
                  <a:pt x="6367580" y="2114301"/>
                  <a:pt x="6359515" y="2106248"/>
                </a:cubicBezTo>
                <a:cubicBezTo>
                  <a:pt x="6359515" y="2130406"/>
                  <a:pt x="6345908" y="2104741"/>
                  <a:pt x="6342506" y="2083604"/>
                </a:cubicBezTo>
                <a:lnTo>
                  <a:pt x="6342712" y="2079499"/>
                </a:lnTo>
                <a:lnTo>
                  <a:pt x="6328720" y="2081549"/>
                </a:lnTo>
                <a:lnTo>
                  <a:pt x="6329781" y="2087001"/>
                </a:lnTo>
                <a:cubicBezTo>
                  <a:pt x="6334317" y="2095680"/>
                  <a:pt x="6343389" y="2094171"/>
                  <a:pt x="6343389" y="2106248"/>
                </a:cubicBezTo>
                <a:cubicBezTo>
                  <a:pt x="6327260" y="2122353"/>
                  <a:pt x="6359515" y="2114301"/>
                  <a:pt x="6359515" y="2138457"/>
                </a:cubicBezTo>
                <a:cubicBezTo>
                  <a:pt x="6343389" y="2162614"/>
                  <a:pt x="6335324" y="2114301"/>
                  <a:pt x="6319196" y="2122353"/>
                </a:cubicBezTo>
                <a:cubicBezTo>
                  <a:pt x="6303067" y="2098197"/>
                  <a:pt x="6327260" y="2106248"/>
                  <a:pt x="6319196" y="2090145"/>
                </a:cubicBezTo>
                <a:cubicBezTo>
                  <a:pt x="6311131" y="2090145"/>
                  <a:pt x="6303067" y="2114301"/>
                  <a:pt x="6286939" y="2098197"/>
                </a:cubicBezTo>
                <a:cubicBezTo>
                  <a:pt x="6286939" y="2094171"/>
                  <a:pt x="6288955" y="2092158"/>
                  <a:pt x="6289963" y="2090146"/>
                </a:cubicBezTo>
                <a:lnTo>
                  <a:pt x="6289379" y="2088590"/>
                </a:lnTo>
                <a:lnTo>
                  <a:pt x="6279741" y="2090401"/>
                </a:lnTo>
                <a:lnTo>
                  <a:pt x="6284923" y="2097191"/>
                </a:lnTo>
                <a:cubicBezTo>
                  <a:pt x="6288954" y="2102223"/>
                  <a:pt x="6290971" y="2106248"/>
                  <a:pt x="6278874" y="2106248"/>
                </a:cubicBezTo>
                <a:cubicBezTo>
                  <a:pt x="6295003" y="2106248"/>
                  <a:pt x="6311131" y="2114301"/>
                  <a:pt x="6319196" y="2122353"/>
                </a:cubicBezTo>
                <a:cubicBezTo>
                  <a:pt x="6335324" y="2146510"/>
                  <a:pt x="6319196" y="2146510"/>
                  <a:pt x="6327260" y="2162614"/>
                </a:cubicBezTo>
                <a:cubicBezTo>
                  <a:pt x="6335324" y="2178718"/>
                  <a:pt x="6319196" y="2154562"/>
                  <a:pt x="6311131" y="2162614"/>
                </a:cubicBezTo>
                <a:cubicBezTo>
                  <a:pt x="6303067" y="2146510"/>
                  <a:pt x="6319196" y="2146510"/>
                  <a:pt x="6311131" y="2130406"/>
                </a:cubicBezTo>
                <a:cubicBezTo>
                  <a:pt x="6303067" y="2114301"/>
                  <a:pt x="6303067" y="2130406"/>
                  <a:pt x="6295003" y="2130406"/>
                </a:cubicBezTo>
                <a:cubicBezTo>
                  <a:pt x="6295003" y="2130406"/>
                  <a:pt x="6295003" y="2122353"/>
                  <a:pt x="6295003" y="2114301"/>
                </a:cubicBezTo>
                <a:cubicBezTo>
                  <a:pt x="6278874" y="2106248"/>
                  <a:pt x="6295003" y="2162614"/>
                  <a:pt x="6295003" y="2138457"/>
                </a:cubicBezTo>
                <a:cubicBezTo>
                  <a:pt x="6311131" y="2130406"/>
                  <a:pt x="6303067" y="2162614"/>
                  <a:pt x="6295003" y="2146510"/>
                </a:cubicBezTo>
                <a:cubicBezTo>
                  <a:pt x="6295003" y="2146510"/>
                  <a:pt x="6295003" y="2154562"/>
                  <a:pt x="6295003" y="2154562"/>
                </a:cubicBezTo>
                <a:cubicBezTo>
                  <a:pt x="6278874" y="2154562"/>
                  <a:pt x="6295003" y="2138457"/>
                  <a:pt x="6286939" y="2122353"/>
                </a:cubicBezTo>
                <a:cubicBezTo>
                  <a:pt x="6270810" y="2122353"/>
                  <a:pt x="6270810" y="2138457"/>
                  <a:pt x="6278874" y="2154562"/>
                </a:cubicBezTo>
                <a:cubicBezTo>
                  <a:pt x="6270810" y="2162614"/>
                  <a:pt x="6270810" y="2162614"/>
                  <a:pt x="6262746" y="2162614"/>
                </a:cubicBezTo>
                <a:cubicBezTo>
                  <a:pt x="6262746" y="2154562"/>
                  <a:pt x="6262746" y="2154562"/>
                  <a:pt x="6254681" y="2146510"/>
                </a:cubicBezTo>
                <a:cubicBezTo>
                  <a:pt x="6254681" y="2154562"/>
                  <a:pt x="6254681" y="2154562"/>
                  <a:pt x="6254681" y="2162614"/>
                </a:cubicBezTo>
                <a:cubicBezTo>
                  <a:pt x="6238553" y="2154562"/>
                  <a:pt x="6238553" y="2162614"/>
                  <a:pt x="6230488" y="2162614"/>
                </a:cubicBezTo>
                <a:cubicBezTo>
                  <a:pt x="6222424" y="2162614"/>
                  <a:pt x="6230488" y="2178718"/>
                  <a:pt x="6230488" y="2178718"/>
                </a:cubicBezTo>
                <a:cubicBezTo>
                  <a:pt x="6230488" y="2194822"/>
                  <a:pt x="6214360" y="2170666"/>
                  <a:pt x="6214360" y="2154562"/>
                </a:cubicBezTo>
                <a:cubicBezTo>
                  <a:pt x="6214360" y="2164627"/>
                  <a:pt x="6216880" y="2175195"/>
                  <a:pt x="6220534" y="2185890"/>
                </a:cubicBezTo>
                <a:lnTo>
                  <a:pt x="6225365" y="2197829"/>
                </a:lnTo>
                <a:lnTo>
                  <a:pt x="6240869" y="2195050"/>
                </a:lnTo>
                <a:lnTo>
                  <a:pt x="6246770" y="2190794"/>
                </a:lnTo>
                <a:lnTo>
                  <a:pt x="6239858" y="2180948"/>
                </a:lnTo>
                <a:lnTo>
                  <a:pt x="6254405" y="2185287"/>
                </a:lnTo>
                <a:lnTo>
                  <a:pt x="6258218" y="2182537"/>
                </a:lnTo>
                <a:cubicBezTo>
                  <a:pt x="6272403" y="2182537"/>
                  <a:pt x="6289625" y="2181545"/>
                  <a:pt x="6308622" y="2179934"/>
                </a:cubicBezTo>
                <a:lnTo>
                  <a:pt x="6309411" y="2179853"/>
                </a:lnTo>
                <a:lnTo>
                  <a:pt x="6304199" y="2172893"/>
                </a:lnTo>
                <a:cubicBezTo>
                  <a:pt x="6304199" y="2172893"/>
                  <a:pt x="6312241" y="2172893"/>
                  <a:pt x="6320284" y="2172893"/>
                </a:cubicBezTo>
                <a:lnTo>
                  <a:pt x="6320861" y="2178668"/>
                </a:lnTo>
                <a:lnTo>
                  <a:pt x="6369663" y="2173615"/>
                </a:lnTo>
                <a:lnTo>
                  <a:pt x="6377104" y="2172709"/>
                </a:lnTo>
                <a:lnTo>
                  <a:pt x="6378289" y="2168401"/>
                </a:lnTo>
                <a:cubicBezTo>
                  <a:pt x="6377225" y="2164529"/>
                  <a:pt x="6375095" y="2160656"/>
                  <a:pt x="6375095" y="2156784"/>
                </a:cubicBezTo>
                <a:cubicBezTo>
                  <a:pt x="6375095" y="2152911"/>
                  <a:pt x="6377225" y="2154848"/>
                  <a:pt x="6379354" y="2158720"/>
                </a:cubicBezTo>
                <a:lnTo>
                  <a:pt x="6383505" y="2171929"/>
                </a:lnTo>
                <a:lnTo>
                  <a:pt x="6383739" y="2171901"/>
                </a:lnTo>
                <a:lnTo>
                  <a:pt x="6387740" y="2160051"/>
                </a:lnTo>
                <a:cubicBezTo>
                  <a:pt x="6390270" y="2156058"/>
                  <a:pt x="6393731" y="2152427"/>
                  <a:pt x="6397458" y="2150008"/>
                </a:cubicBezTo>
                <a:lnTo>
                  <a:pt x="6400788" y="2151122"/>
                </a:lnTo>
                <a:lnTo>
                  <a:pt x="6401718" y="2165497"/>
                </a:lnTo>
                <a:lnTo>
                  <a:pt x="6403073" y="2169546"/>
                </a:lnTo>
                <a:lnTo>
                  <a:pt x="6411750" y="2168489"/>
                </a:lnTo>
                <a:lnTo>
                  <a:pt x="6409945" y="2164916"/>
                </a:lnTo>
                <a:cubicBezTo>
                  <a:pt x="6417690" y="2164916"/>
                  <a:pt x="6425434" y="2164916"/>
                  <a:pt x="6417690" y="2149040"/>
                </a:cubicBezTo>
                <a:cubicBezTo>
                  <a:pt x="6425434" y="2156977"/>
                  <a:pt x="6425434" y="2164916"/>
                  <a:pt x="6433179" y="2156977"/>
                </a:cubicBezTo>
                <a:lnTo>
                  <a:pt x="6434330" y="2165740"/>
                </a:lnTo>
                <a:lnTo>
                  <a:pt x="6490068" y="2159128"/>
                </a:lnTo>
                <a:lnTo>
                  <a:pt x="6488544" y="2154562"/>
                </a:lnTo>
                <a:cubicBezTo>
                  <a:pt x="6504673" y="2162614"/>
                  <a:pt x="6504673" y="2154562"/>
                  <a:pt x="6512737" y="2146510"/>
                </a:cubicBezTo>
                <a:lnTo>
                  <a:pt x="6515659" y="2164995"/>
                </a:lnTo>
                <a:lnTo>
                  <a:pt x="6535533" y="2155327"/>
                </a:lnTo>
                <a:lnTo>
                  <a:pt x="6541543" y="2154698"/>
                </a:lnTo>
                <a:lnTo>
                  <a:pt x="6535037" y="2141351"/>
                </a:lnTo>
                <a:cubicBezTo>
                  <a:pt x="6532895" y="2134935"/>
                  <a:pt x="6530879" y="2126380"/>
                  <a:pt x="6528863" y="2114301"/>
                </a:cubicBezTo>
                <a:cubicBezTo>
                  <a:pt x="6520799" y="2122353"/>
                  <a:pt x="6528863" y="2138457"/>
                  <a:pt x="6528863" y="2146510"/>
                </a:cubicBezTo>
                <a:cubicBezTo>
                  <a:pt x="6504673" y="2146510"/>
                  <a:pt x="6528863" y="2114301"/>
                  <a:pt x="6512737" y="2090145"/>
                </a:cubicBezTo>
                <a:cubicBezTo>
                  <a:pt x="6512737" y="2074043"/>
                  <a:pt x="6520799" y="2122353"/>
                  <a:pt x="6536927" y="2114301"/>
                </a:cubicBezTo>
                <a:cubicBezTo>
                  <a:pt x="6544992" y="2106248"/>
                  <a:pt x="6536927" y="2090145"/>
                  <a:pt x="6544992" y="2090145"/>
                </a:cubicBezTo>
                <a:cubicBezTo>
                  <a:pt x="6536927" y="2082094"/>
                  <a:pt x="6534912" y="2068003"/>
                  <a:pt x="6532895" y="2056932"/>
                </a:cubicBezTo>
                <a:lnTo>
                  <a:pt x="6531081" y="2050592"/>
                </a:lnTo>
                <a:lnTo>
                  <a:pt x="6521737" y="2053953"/>
                </a:lnTo>
                <a:lnTo>
                  <a:pt x="6522245" y="2056103"/>
                </a:lnTo>
                <a:cubicBezTo>
                  <a:pt x="6524181" y="2065785"/>
                  <a:pt x="6526118" y="2075465"/>
                  <a:pt x="6529990" y="2075465"/>
                </a:cubicBezTo>
                <a:cubicBezTo>
                  <a:pt x="6537735" y="2090955"/>
                  <a:pt x="6506756" y="2044486"/>
                  <a:pt x="6522245" y="2083210"/>
                </a:cubicBezTo>
                <a:cubicBezTo>
                  <a:pt x="6514501" y="2075465"/>
                  <a:pt x="6506756" y="2075465"/>
                  <a:pt x="6506756" y="2067721"/>
                </a:cubicBezTo>
                <a:lnTo>
                  <a:pt x="6507625" y="2059028"/>
                </a:lnTo>
                <a:lnTo>
                  <a:pt x="6502145" y="2060999"/>
                </a:lnTo>
                <a:cubicBezTo>
                  <a:pt x="6498106" y="2052940"/>
                  <a:pt x="6494067" y="2048910"/>
                  <a:pt x="6490028" y="2046895"/>
                </a:cubicBezTo>
                <a:lnTo>
                  <a:pt x="6481651" y="2045502"/>
                </a:lnTo>
                <a:lnTo>
                  <a:pt x="6480480" y="2049887"/>
                </a:lnTo>
                <a:lnTo>
                  <a:pt x="6477978" y="2044891"/>
                </a:lnTo>
                <a:lnTo>
                  <a:pt x="6477911" y="2044880"/>
                </a:lnTo>
                <a:lnTo>
                  <a:pt x="6477789" y="2044513"/>
                </a:lnTo>
                <a:close/>
                <a:moveTo>
                  <a:pt x="6455610" y="2043230"/>
                </a:moveTo>
                <a:lnTo>
                  <a:pt x="6454204" y="2044431"/>
                </a:lnTo>
                <a:lnTo>
                  <a:pt x="6455661" y="2044353"/>
                </a:lnTo>
                <a:close/>
                <a:moveTo>
                  <a:pt x="6609506" y="2041835"/>
                </a:moveTo>
                <a:cubicBezTo>
                  <a:pt x="6593378" y="2041835"/>
                  <a:pt x="6601442" y="2057939"/>
                  <a:pt x="6601442" y="2065991"/>
                </a:cubicBezTo>
                <a:cubicBezTo>
                  <a:pt x="6589346" y="2053912"/>
                  <a:pt x="6586322" y="2055423"/>
                  <a:pt x="6575359" y="2050139"/>
                </a:cubicBezTo>
                <a:lnTo>
                  <a:pt x="6567517" y="2045565"/>
                </a:lnTo>
                <a:lnTo>
                  <a:pt x="6562729" y="2045887"/>
                </a:lnTo>
                <a:lnTo>
                  <a:pt x="6545465" y="2047983"/>
                </a:lnTo>
                <a:lnTo>
                  <a:pt x="6544992" y="2049887"/>
                </a:lnTo>
                <a:lnTo>
                  <a:pt x="6544820" y="2048061"/>
                </a:lnTo>
                <a:lnTo>
                  <a:pt x="6541290" y="2048489"/>
                </a:lnTo>
                <a:lnTo>
                  <a:pt x="6553056" y="2106248"/>
                </a:lnTo>
                <a:cubicBezTo>
                  <a:pt x="6561120" y="2106248"/>
                  <a:pt x="6553056" y="2098197"/>
                  <a:pt x="6561120" y="2090145"/>
                </a:cubicBezTo>
                <a:cubicBezTo>
                  <a:pt x="6569185" y="2098197"/>
                  <a:pt x="6569185" y="2106248"/>
                  <a:pt x="6577249" y="2114301"/>
                </a:cubicBezTo>
                <a:cubicBezTo>
                  <a:pt x="6569185" y="2130406"/>
                  <a:pt x="6569185" y="2114301"/>
                  <a:pt x="6561120" y="2114301"/>
                </a:cubicBezTo>
                <a:cubicBezTo>
                  <a:pt x="6569185" y="2126380"/>
                  <a:pt x="6573217" y="2136444"/>
                  <a:pt x="6578257" y="2146510"/>
                </a:cubicBezTo>
                <a:lnTo>
                  <a:pt x="6581170" y="2150556"/>
                </a:lnTo>
                <a:lnTo>
                  <a:pt x="6591054" y="2149523"/>
                </a:lnTo>
                <a:lnTo>
                  <a:pt x="6585313" y="2122353"/>
                </a:lnTo>
                <a:cubicBezTo>
                  <a:pt x="6585313" y="2170666"/>
                  <a:pt x="6577249" y="2106248"/>
                  <a:pt x="6577249" y="2090145"/>
                </a:cubicBezTo>
                <a:cubicBezTo>
                  <a:pt x="6585313" y="2090145"/>
                  <a:pt x="6585313" y="2114301"/>
                  <a:pt x="6593378" y="2122353"/>
                </a:cubicBezTo>
                <a:cubicBezTo>
                  <a:pt x="6593378" y="2118328"/>
                  <a:pt x="6589346" y="2108263"/>
                  <a:pt x="6588338" y="2101217"/>
                </a:cubicBezTo>
                <a:lnTo>
                  <a:pt x="6595990" y="2099453"/>
                </a:lnTo>
                <a:lnTo>
                  <a:pt x="6595819" y="2098700"/>
                </a:lnTo>
                <a:lnTo>
                  <a:pt x="6596673" y="2099297"/>
                </a:lnTo>
                <a:lnTo>
                  <a:pt x="6601442" y="2098197"/>
                </a:lnTo>
                <a:cubicBezTo>
                  <a:pt x="6593378" y="2082095"/>
                  <a:pt x="6585313" y="2082095"/>
                  <a:pt x="6585313" y="2065991"/>
                </a:cubicBezTo>
                <a:cubicBezTo>
                  <a:pt x="6593378" y="2070015"/>
                  <a:pt x="6595392" y="2076056"/>
                  <a:pt x="6597410" y="2082095"/>
                </a:cubicBezTo>
                <a:lnTo>
                  <a:pt x="6601774" y="2087906"/>
                </a:lnTo>
                <a:lnTo>
                  <a:pt x="6601442" y="2090145"/>
                </a:lnTo>
                <a:lnTo>
                  <a:pt x="6603619" y="2090362"/>
                </a:lnTo>
                <a:lnTo>
                  <a:pt x="6609506" y="2098197"/>
                </a:lnTo>
                <a:cubicBezTo>
                  <a:pt x="6613539" y="2094171"/>
                  <a:pt x="6613539" y="2092158"/>
                  <a:pt x="6611523" y="2091151"/>
                </a:cubicBezTo>
                <a:lnTo>
                  <a:pt x="6603619" y="2090362"/>
                </a:lnTo>
                <a:lnTo>
                  <a:pt x="6601774" y="2087906"/>
                </a:lnTo>
                <a:lnTo>
                  <a:pt x="6605474" y="2062971"/>
                </a:lnTo>
                <a:cubicBezTo>
                  <a:pt x="6607488" y="2055924"/>
                  <a:pt x="6609506" y="2049887"/>
                  <a:pt x="6609506" y="2041835"/>
                </a:cubicBezTo>
                <a:close/>
                <a:moveTo>
                  <a:pt x="6424030" y="2041835"/>
                </a:moveTo>
                <a:lnTo>
                  <a:pt x="6420242" y="2042157"/>
                </a:lnTo>
                <a:lnTo>
                  <a:pt x="6423416" y="2045465"/>
                </a:lnTo>
                <a:lnTo>
                  <a:pt x="6423424" y="2045465"/>
                </a:lnTo>
                <a:close/>
                <a:moveTo>
                  <a:pt x="7545661" y="2036739"/>
                </a:moveTo>
                <a:cubicBezTo>
                  <a:pt x="7545661" y="2059973"/>
                  <a:pt x="7587151" y="2098697"/>
                  <a:pt x="7562258" y="2114187"/>
                </a:cubicBezTo>
                <a:cubicBezTo>
                  <a:pt x="7553959" y="2098697"/>
                  <a:pt x="7562258" y="2075462"/>
                  <a:pt x="7545661" y="2083208"/>
                </a:cubicBezTo>
                <a:cubicBezTo>
                  <a:pt x="7553959" y="2075462"/>
                  <a:pt x="7529064" y="2036739"/>
                  <a:pt x="7545661" y="2036739"/>
                </a:cubicBezTo>
                <a:close/>
                <a:moveTo>
                  <a:pt x="4685291" y="2034696"/>
                </a:moveTo>
                <a:lnTo>
                  <a:pt x="4664625" y="2039609"/>
                </a:lnTo>
                <a:lnTo>
                  <a:pt x="4666865" y="2044835"/>
                </a:lnTo>
                <a:lnTo>
                  <a:pt x="4674102" y="2041835"/>
                </a:lnTo>
                <a:lnTo>
                  <a:pt x="4676880" y="2050852"/>
                </a:lnTo>
                <a:lnTo>
                  <a:pt x="4677227" y="2050801"/>
                </a:lnTo>
                <a:lnTo>
                  <a:pt x="4677227" y="2051974"/>
                </a:lnTo>
                <a:lnTo>
                  <a:pt x="4678133" y="2054919"/>
                </a:lnTo>
                <a:cubicBezTo>
                  <a:pt x="4678133" y="2059952"/>
                  <a:pt x="4678133" y="2065991"/>
                  <a:pt x="4682166" y="2074043"/>
                </a:cubicBezTo>
                <a:cubicBezTo>
                  <a:pt x="4682166" y="2074043"/>
                  <a:pt x="4690230" y="2074043"/>
                  <a:pt x="4690230" y="2074043"/>
                </a:cubicBezTo>
                <a:cubicBezTo>
                  <a:pt x="4698295" y="2065991"/>
                  <a:pt x="4682166" y="2049887"/>
                  <a:pt x="4682166" y="2041835"/>
                </a:cubicBezTo>
                <a:lnTo>
                  <a:pt x="4685842" y="2043503"/>
                </a:lnTo>
                <a:close/>
                <a:moveTo>
                  <a:pt x="4654719" y="2034142"/>
                </a:moveTo>
                <a:lnTo>
                  <a:pt x="4651144" y="2038345"/>
                </a:lnTo>
                <a:cubicBezTo>
                  <a:pt x="4650263" y="2041993"/>
                  <a:pt x="4651522" y="2045265"/>
                  <a:pt x="4654042" y="2047781"/>
                </a:cubicBezTo>
                <a:lnTo>
                  <a:pt x="4656724" y="2049039"/>
                </a:lnTo>
                <a:lnTo>
                  <a:pt x="4660134" y="2047625"/>
                </a:lnTo>
                <a:lnTo>
                  <a:pt x="4655571" y="2036872"/>
                </a:lnTo>
                <a:close/>
                <a:moveTo>
                  <a:pt x="7257402" y="2033924"/>
                </a:moveTo>
                <a:cubicBezTo>
                  <a:pt x="7265743" y="2033924"/>
                  <a:pt x="7257402" y="2050116"/>
                  <a:pt x="7265743" y="2050116"/>
                </a:cubicBezTo>
                <a:cubicBezTo>
                  <a:pt x="7265743" y="2058215"/>
                  <a:pt x="7215700" y="2033924"/>
                  <a:pt x="7224040" y="2058215"/>
                </a:cubicBezTo>
                <a:cubicBezTo>
                  <a:pt x="7215700" y="2058215"/>
                  <a:pt x="7215700" y="2050116"/>
                  <a:pt x="7207361" y="2050116"/>
                </a:cubicBezTo>
                <a:cubicBezTo>
                  <a:pt x="7215700" y="2025828"/>
                  <a:pt x="7249062" y="2050116"/>
                  <a:pt x="7257402" y="2033924"/>
                </a:cubicBezTo>
                <a:close/>
                <a:moveTo>
                  <a:pt x="6770790" y="2033782"/>
                </a:moveTo>
                <a:cubicBezTo>
                  <a:pt x="6770790" y="2041835"/>
                  <a:pt x="6774822" y="2043847"/>
                  <a:pt x="6778855" y="2046867"/>
                </a:cubicBezTo>
                <a:lnTo>
                  <a:pt x="6786919" y="2065991"/>
                </a:lnTo>
                <a:lnTo>
                  <a:pt x="6778855" y="2057939"/>
                </a:lnTo>
                <a:cubicBezTo>
                  <a:pt x="6770790" y="2065991"/>
                  <a:pt x="6778855" y="2074043"/>
                  <a:pt x="6786919" y="2090145"/>
                </a:cubicBezTo>
                <a:cubicBezTo>
                  <a:pt x="6794983" y="2098197"/>
                  <a:pt x="6803048" y="2106248"/>
                  <a:pt x="6811112" y="2106248"/>
                </a:cubicBezTo>
                <a:cubicBezTo>
                  <a:pt x="6819176" y="2130406"/>
                  <a:pt x="6786919" y="2106248"/>
                  <a:pt x="6778855" y="2090145"/>
                </a:cubicBezTo>
                <a:cubicBezTo>
                  <a:pt x="6778855" y="2098197"/>
                  <a:pt x="6770790" y="2106248"/>
                  <a:pt x="6762725" y="2098197"/>
                </a:cubicBezTo>
                <a:cubicBezTo>
                  <a:pt x="6754661" y="2090145"/>
                  <a:pt x="6762725" y="2090145"/>
                  <a:pt x="6770790" y="2098197"/>
                </a:cubicBezTo>
                <a:cubicBezTo>
                  <a:pt x="6770790" y="2094172"/>
                  <a:pt x="6769277" y="2086622"/>
                  <a:pt x="6767262" y="2078446"/>
                </a:cubicBezTo>
                <a:lnTo>
                  <a:pt x="6763187" y="2063811"/>
                </a:lnTo>
                <a:lnTo>
                  <a:pt x="6766758" y="2046867"/>
                </a:lnTo>
                <a:cubicBezTo>
                  <a:pt x="6764743" y="2039822"/>
                  <a:pt x="6762725" y="2033782"/>
                  <a:pt x="6770790" y="2033782"/>
                </a:cubicBezTo>
                <a:close/>
                <a:moveTo>
                  <a:pt x="6327260" y="2033782"/>
                </a:moveTo>
                <a:cubicBezTo>
                  <a:pt x="6323228" y="2037809"/>
                  <a:pt x="6323228" y="2045861"/>
                  <a:pt x="6324236" y="2053912"/>
                </a:cubicBezTo>
                <a:lnTo>
                  <a:pt x="6326649" y="2069978"/>
                </a:lnTo>
                <a:lnTo>
                  <a:pt x="6333554" y="2067579"/>
                </a:lnTo>
                <a:lnTo>
                  <a:pt x="6332300" y="2064984"/>
                </a:lnTo>
                <a:cubicBezTo>
                  <a:pt x="6329276" y="2053912"/>
                  <a:pt x="6327260" y="2037809"/>
                  <a:pt x="6327260" y="2033782"/>
                </a:cubicBezTo>
                <a:close/>
                <a:moveTo>
                  <a:pt x="4710752" y="2029127"/>
                </a:moveTo>
                <a:lnTo>
                  <a:pt x="4708101" y="2031225"/>
                </a:lnTo>
                <a:lnTo>
                  <a:pt x="4710752" y="2030533"/>
                </a:lnTo>
                <a:close/>
                <a:moveTo>
                  <a:pt x="7079868" y="2028996"/>
                </a:moveTo>
                <a:cubicBezTo>
                  <a:pt x="7087613" y="2032958"/>
                  <a:pt x="7095357" y="2042860"/>
                  <a:pt x="7098263" y="2050779"/>
                </a:cubicBezTo>
                <a:lnTo>
                  <a:pt x="7089593" y="2058836"/>
                </a:lnTo>
                <a:lnTo>
                  <a:pt x="7087613" y="2052758"/>
                </a:lnTo>
                <a:cubicBezTo>
                  <a:pt x="7087613" y="2044837"/>
                  <a:pt x="7087613" y="2060680"/>
                  <a:pt x="7079868" y="2052758"/>
                </a:cubicBezTo>
                <a:lnTo>
                  <a:pt x="7079868" y="2052228"/>
                </a:lnTo>
                <a:lnTo>
                  <a:pt x="7062445" y="2059973"/>
                </a:lnTo>
                <a:cubicBezTo>
                  <a:pt x="7055909" y="2059973"/>
                  <a:pt x="7049374" y="2056099"/>
                  <a:pt x="7045018" y="2044484"/>
                </a:cubicBezTo>
                <a:cubicBezTo>
                  <a:pt x="7053731" y="2040610"/>
                  <a:pt x="7060266" y="2038676"/>
                  <a:pt x="7065713" y="2039644"/>
                </a:cubicBezTo>
                <a:lnTo>
                  <a:pt x="7079868" y="2052226"/>
                </a:lnTo>
                <a:lnTo>
                  <a:pt x="7079868" y="2036917"/>
                </a:lnTo>
                <a:cubicBezTo>
                  <a:pt x="7079868" y="2036917"/>
                  <a:pt x="7079868" y="2036917"/>
                  <a:pt x="7087613" y="2044837"/>
                </a:cubicBezTo>
                <a:cubicBezTo>
                  <a:pt x="7087613" y="2044837"/>
                  <a:pt x="7087613" y="2036917"/>
                  <a:pt x="7079868" y="2028996"/>
                </a:cubicBezTo>
                <a:close/>
                <a:moveTo>
                  <a:pt x="4661098" y="2026644"/>
                </a:moveTo>
                <a:lnTo>
                  <a:pt x="4657490" y="2030885"/>
                </a:lnTo>
                <a:lnTo>
                  <a:pt x="4659929" y="2033730"/>
                </a:lnTo>
                <a:close/>
                <a:moveTo>
                  <a:pt x="7182338" y="2025828"/>
                </a:moveTo>
                <a:cubicBezTo>
                  <a:pt x="7190678" y="2033924"/>
                  <a:pt x="7207361" y="2025828"/>
                  <a:pt x="7207361" y="2050116"/>
                </a:cubicBezTo>
                <a:cubicBezTo>
                  <a:pt x="7207361" y="2050116"/>
                  <a:pt x="7199018" y="2050116"/>
                  <a:pt x="7199018" y="2058215"/>
                </a:cubicBezTo>
                <a:cubicBezTo>
                  <a:pt x="7207361" y="2074406"/>
                  <a:pt x="7207361" y="2042020"/>
                  <a:pt x="7215700" y="2066310"/>
                </a:cubicBezTo>
                <a:cubicBezTo>
                  <a:pt x="7207361" y="2074406"/>
                  <a:pt x="7207361" y="2066310"/>
                  <a:pt x="7199018" y="2066310"/>
                </a:cubicBezTo>
                <a:cubicBezTo>
                  <a:pt x="7207361" y="2078455"/>
                  <a:pt x="7213614" y="2094650"/>
                  <a:pt x="7220913" y="2113879"/>
                </a:cubicBezTo>
                <a:lnTo>
                  <a:pt x="7232043" y="2139892"/>
                </a:lnTo>
                <a:lnTo>
                  <a:pt x="7225994" y="2152593"/>
                </a:lnTo>
                <a:cubicBezTo>
                  <a:pt x="7219350" y="2156386"/>
                  <a:pt x="7211529" y="2135132"/>
                  <a:pt x="7199018" y="2122988"/>
                </a:cubicBezTo>
                <a:cubicBezTo>
                  <a:pt x="7215700" y="2114891"/>
                  <a:pt x="7215700" y="2131086"/>
                  <a:pt x="7224040" y="2131086"/>
                </a:cubicBezTo>
                <a:cubicBezTo>
                  <a:pt x="7205273" y="2112869"/>
                  <a:pt x="7195891" y="2076431"/>
                  <a:pt x="7185334" y="2052521"/>
                </a:cubicBezTo>
                <a:lnTo>
                  <a:pt x="7184599" y="2051314"/>
                </a:lnTo>
                <a:lnTo>
                  <a:pt x="7193806" y="2056190"/>
                </a:lnTo>
                <a:cubicBezTo>
                  <a:pt x="7196932" y="2056190"/>
                  <a:pt x="7199018" y="2054166"/>
                  <a:pt x="7199018" y="2050116"/>
                </a:cubicBezTo>
                <a:cubicBezTo>
                  <a:pt x="7199018" y="2025828"/>
                  <a:pt x="7190678" y="2050116"/>
                  <a:pt x="7182338" y="2025828"/>
                </a:cubicBezTo>
                <a:close/>
                <a:moveTo>
                  <a:pt x="7095357" y="2025677"/>
                </a:moveTo>
                <a:cubicBezTo>
                  <a:pt x="7103103" y="2017378"/>
                  <a:pt x="7110847" y="2058868"/>
                  <a:pt x="7110847" y="2025677"/>
                </a:cubicBezTo>
                <a:cubicBezTo>
                  <a:pt x="7126336" y="2033975"/>
                  <a:pt x="7134082" y="2050570"/>
                  <a:pt x="7134082" y="2075465"/>
                </a:cubicBezTo>
                <a:cubicBezTo>
                  <a:pt x="7126336" y="2075465"/>
                  <a:pt x="7103103" y="2017378"/>
                  <a:pt x="7110847" y="2050570"/>
                </a:cubicBezTo>
                <a:cubicBezTo>
                  <a:pt x="7103103" y="2050570"/>
                  <a:pt x="7087613" y="2025677"/>
                  <a:pt x="7095357" y="2025677"/>
                </a:cubicBezTo>
                <a:close/>
                <a:moveTo>
                  <a:pt x="4725971" y="2023093"/>
                </a:moveTo>
                <a:lnTo>
                  <a:pt x="4728081" y="2026014"/>
                </a:lnTo>
                <a:lnTo>
                  <a:pt x="4729454" y="2025656"/>
                </a:lnTo>
                <a:close/>
                <a:moveTo>
                  <a:pt x="7291276" y="2022988"/>
                </a:moveTo>
                <a:cubicBezTo>
                  <a:pt x="7292850" y="2024674"/>
                  <a:pt x="7294786" y="2028303"/>
                  <a:pt x="7296722" y="2034527"/>
                </a:cubicBezTo>
                <a:cubicBezTo>
                  <a:pt x="7296722" y="2034527"/>
                  <a:pt x="7296722" y="2034527"/>
                  <a:pt x="7296722" y="2026231"/>
                </a:cubicBezTo>
                <a:cubicBezTo>
                  <a:pt x="7304466" y="2034527"/>
                  <a:pt x="7296722" y="2067721"/>
                  <a:pt x="7281231" y="2051123"/>
                </a:cubicBezTo>
                <a:cubicBezTo>
                  <a:pt x="7281231" y="2042825"/>
                  <a:pt x="7288976" y="2042825"/>
                  <a:pt x="7296722" y="2042825"/>
                </a:cubicBezTo>
                <a:cubicBezTo>
                  <a:pt x="7288976" y="2034529"/>
                  <a:pt x="7287042" y="2026231"/>
                  <a:pt x="7288007" y="2023118"/>
                </a:cubicBezTo>
                <a:cubicBezTo>
                  <a:pt x="7288492" y="2021562"/>
                  <a:pt x="7289702" y="2021302"/>
                  <a:pt x="7291276" y="2022988"/>
                </a:cubicBezTo>
                <a:close/>
                <a:moveTo>
                  <a:pt x="6863259" y="2021082"/>
                </a:moveTo>
                <a:cubicBezTo>
                  <a:pt x="6866648" y="2021348"/>
                  <a:pt x="6869472" y="2023477"/>
                  <a:pt x="6871730" y="2026672"/>
                </a:cubicBezTo>
                <a:cubicBezTo>
                  <a:pt x="6876248" y="2033063"/>
                  <a:pt x="6878507" y="2043711"/>
                  <a:pt x="6878507" y="2052231"/>
                </a:cubicBezTo>
                <a:cubicBezTo>
                  <a:pt x="6878507" y="2052231"/>
                  <a:pt x="6869472" y="2052231"/>
                  <a:pt x="6860437" y="2052231"/>
                </a:cubicBezTo>
                <a:cubicBezTo>
                  <a:pt x="6860437" y="2043711"/>
                  <a:pt x="6860437" y="2043711"/>
                  <a:pt x="6869472" y="2035192"/>
                </a:cubicBezTo>
                <a:cubicBezTo>
                  <a:pt x="6860437" y="2035192"/>
                  <a:pt x="6851399" y="2035192"/>
                  <a:pt x="6851399" y="2026672"/>
                </a:cubicBezTo>
                <a:cubicBezTo>
                  <a:pt x="6855917" y="2022413"/>
                  <a:pt x="6859870" y="2020816"/>
                  <a:pt x="6863259" y="2021082"/>
                </a:cubicBezTo>
                <a:close/>
                <a:moveTo>
                  <a:pt x="6469835" y="2020705"/>
                </a:moveTo>
                <a:cubicBezTo>
                  <a:pt x="6465795" y="2028764"/>
                  <a:pt x="6467814" y="2030779"/>
                  <a:pt x="6467814" y="2032793"/>
                </a:cubicBezTo>
                <a:lnTo>
                  <a:pt x="6461995" y="2037769"/>
                </a:lnTo>
                <a:lnTo>
                  <a:pt x="6463704" y="2043923"/>
                </a:lnTo>
                <a:lnTo>
                  <a:pt x="6477133" y="2043203"/>
                </a:lnTo>
                <a:lnTo>
                  <a:pt x="6476447" y="2041835"/>
                </a:lnTo>
                <a:cubicBezTo>
                  <a:pt x="6476447" y="2037809"/>
                  <a:pt x="6476447" y="2033782"/>
                  <a:pt x="6472416" y="2033782"/>
                </a:cubicBezTo>
                <a:lnTo>
                  <a:pt x="6472903" y="2029889"/>
                </a:lnTo>
                <a:close/>
                <a:moveTo>
                  <a:pt x="4693355" y="2018592"/>
                </a:moveTo>
                <a:cubicBezTo>
                  <a:pt x="4693355" y="2022618"/>
                  <a:pt x="4693355" y="2030670"/>
                  <a:pt x="4693355" y="2039728"/>
                </a:cubicBezTo>
                <a:lnTo>
                  <a:pt x="4693355" y="2046606"/>
                </a:lnTo>
                <a:lnTo>
                  <a:pt x="4698295" y="2033782"/>
                </a:lnTo>
                <a:lnTo>
                  <a:pt x="4703079" y="2032534"/>
                </a:lnTo>
                <a:lnTo>
                  <a:pt x="4703541" y="2031669"/>
                </a:lnTo>
                <a:cubicBezTo>
                  <a:pt x="4704459" y="2028644"/>
                  <a:pt x="4704458" y="2025255"/>
                  <a:pt x="4702361" y="2021383"/>
                </a:cubicBezTo>
                <a:lnTo>
                  <a:pt x="4705652" y="2021107"/>
                </a:lnTo>
                <a:lnTo>
                  <a:pt x="4704695" y="2019724"/>
                </a:lnTo>
                <a:cubicBezTo>
                  <a:pt x="4700915" y="2017082"/>
                  <a:pt x="4699403" y="2024631"/>
                  <a:pt x="4693355" y="2018592"/>
                </a:cubicBezTo>
                <a:close/>
                <a:moveTo>
                  <a:pt x="7336828" y="2018410"/>
                </a:moveTo>
                <a:cubicBezTo>
                  <a:pt x="7344852" y="2026672"/>
                  <a:pt x="7368915" y="2067977"/>
                  <a:pt x="7352871" y="2067977"/>
                </a:cubicBezTo>
                <a:cubicBezTo>
                  <a:pt x="7368915" y="2084500"/>
                  <a:pt x="7368915" y="2101022"/>
                  <a:pt x="7401001" y="2084500"/>
                </a:cubicBezTo>
                <a:cubicBezTo>
                  <a:pt x="7401001" y="2101022"/>
                  <a:pt x="7401001" y="2101022"/>
                  <a:pt x="7392978" y="2101022"/>
                </a:cubicBezTo>
                <a:cubicBezTo>
                  <a:pt x="7401001" y="2109284"/>
                  <a:pt x="7401001" y="2117543"/>
                  <a:pt x="7409021" y="2125804"/>
                </a:cubicBezTo>
                <a:cubicBezTo>
                  <a:pt x="7376937" y="2101022"/>
                  <a:pt x="7352871" y="2084500"/>
                  <a:pt x="7336828" y="2076238"/>
                </a:cubicBezTo>
                <a:lnTo>
                  <a:pt x="7336828" y="2085018"/>
                </a:lnTo>
                <a:lnTo>
                  <a:pt x="7352871" y="2106027"/>
                </a:lnTo>
                <a:cubicBezTo>
                  <a:pt x="7357228" y="2114326"/>
                  <a:pt x="7361584" y="2124698"/>
                  <a:pt x="7370298" y="2141294"/>
                </a:cubicBezTo>
                <a:cubicBezTo>
                  <a:pt x="7361584" y="2141294"/>
                  <a:pt x="7352871" y="2124698"/>
                  <a:pt x="7352871" y="2116399"/>
                </a:cubicBezTo>
                <a:cubicBezTo>
                  <a:pt x="7335445" y="2124698"/>
                  <a:pt x="7361584" y="2124698"/>
                  <a:pt x="7361584" y="2141294"/>
                </a:cubicBezTo>
                <a:cubicBezTo>
                  <a:pt x="7352871" y="2132996"/>
                  <a:pt x="7335445" y="2141294"/>
                  <a:pt x="7335445" y="2124698"/>
                </a:cubicBezTo>
                <a:lnTo>
                  <a:pt x="7335445" y="2092974"/>
                </a:lnTo>
                <a:lnTo>
                  <a:pt x="7316774" y="2095858"/>
                </a:lnTo>
                <a:cubicBezTo>
                  <a:pt x="7310760" y="2094826"/>
                  <a:pt x="7304744" y="2092759"/>
                  <a:pt x="7296722" y="2092759"/>
                </a:cubicBezTo>
                <a:cubicBezTo>
                  <a:pt x="7300731" y="2084500"/>
                  <a:pt x="7300731" y="2072109"/>
                  <a:pt x="7301736" y="2062815"/>
                </a:cubicBezTo>
                <a:lnTo>
                  <a:pt x="7312057" y="2052185"/>
                </a:lnTo>
                <a:lnTo>
                  <a:pt x="7312891" y="2071850"/>
                </a:lnTo>
                <a:cubicBezTo>
                  <a:pt x="7314269" y="2079336"/>
                  <a:pt x="7316774" y="2084500"/>
                  <a:pt x="7320788" y="2084500"/>
                </a:cubicBezTo>
                <a:cubicBezTo>
                  <a:pt x="7336828" y="2084500"/>
                  <a:pt x="7328807" y="2059717"/>
                  <a:pt x="7344852" y="2067977"/>
                </a:cubicBezTo>
                <a:cubicBezTo>
                  <a:pt x="7336828" y="2043193"/>
                  <a:pt x="7320788" y="2059717"/>
                  <a:pt x="7320788" y="2034934"/>
                </a:cubicBezTo>
                <a:cubicBezTo>
                  <a:pt x="7336828" y="2051455"/>
                  <a:pt x="7336828" y="2034934"/>
                  <a:pt x="7336828" y="2018410"/>
                </a:cubicBezTo>
                <a:close/>
                <a:moveTo>
                  <a:pt x="6375644" y="2017678"/>
                </a:moveTo>
                <a:cubicBezTo>
                  <a:pt x="6375644" y="2033782"/>
                  <a:pt x="6375644" y="2045861"/>
                  <a:pt x="6377660" y="2057939"/>
                </a:cubicBezTo>
                <a:lnTo>
                  <a:pt x="6381007" y="2067488"/>
                </a:lnTo>
                <a:lnTo>
                  <a:pt x="6388087" y="2058627"/>
                </a:lnTo>
                <a:lnTo>
                  <a:pt x="6383708" y="2049887"/>
                </a:lnTo>
                <a:lnTo>
                  <a:pt x="6389842" y="2056430"/>
                </a:lnTo>
                <a:lnTo>
                  <a:pt x="6393838" y="2051429"/>
                </a:lnTo>
                <a:lnTo>
                  <a:pt x="6396070" y="2051483"/>
                </a:lnTo>
                <a:lnTo>
                  <a:pt x="6392553" y="2030406"/>
                </a:lnTo>
                <a:lnTo>
                  <a:pt x="6393823" y="2028186"/>
                </a:lnTo>
                <a:lnTo>
                  <a:pt x="6401854" y="2037808"/>
                </a:lnTo>
                <a:cubicBezTo>
                  <a:pt x="6401854" y="2043847"/>
                  <a:pt x="6399837" y="2049887"/>
                  <a:pt x="6399837" y="2049887"/>
                </a:cubicBezTo>
                <a:cubicBezTo>
                  <a:pt x="6407901" y="2049887"/>
                  <a:pt x="6415966" y="2041835"/>
                  <a:pt x="6407901" y="2033782"/>
                </a:cubicBezTo>
                <a:cubicBezTo>
                  <a:pt x="6407901" y="2025731"/>
                  <a:pt x="6399837" y="2025731"/>
                  <a:pt x="6399837" y="2017678"/>
                </a:cubicBezTo>
                <a:lnTo>
                  <a:pt x="6393823" y="2028186"/>
                </a:lnTo>
                <a:lnTo>
                  <a:pt x="6391773" y="2025731"/>
                </a:lnTo>
                <a:lnTo>
                  <a:pt x="6392553" y="2030406"/>
                </a:lnTo>
                <a:lnTo>
                  <a:pt x="6387740" y="2038815"/>
                </a:lnTo>
                <a:cubicBezTo>
                  <a:pt x="6383708" y="2041835"/>
                  <a:pt x="6379676" y="2037808"/>
                  <a:pt x="6375644" y="2017678"/>
                </a:cubicBezTo>
                <a:close/>
                <a:moveTo>
                  <a:pt x="4771959" y="2014385"/>
                </a:moveTo>
                <a:lnTo>
                  <a:pt x="4771793" y="2014614"/>
                </a:lnTo>
                <a:lnTo>
                  <a:pt x="4772379" y="2014461"/>
                </a:lnTo>
                <a:close/>
                <a:moveTo>
                  <a:pt x="6974588" y="2012780"/>
                </a:moveTo>
                <a:cubicBezTo>
                  <a:pt x="6978945" y="2011731"/>
                  <a:pt x="6985479" y="2013829"/>
                  <a:pt x="6989836" y="2018025"/>
                </a:cubicBezTo>
                <a:cubicBezTo>
                  <a:pt x="6981123" y="2026414"/>
                  <a:pt x="6998549" y="2059975"/>
                  <a:pt x="6972410" y="2059975"/>
                </a:cubicBezTo>
                <a:cubicBezTo>
                  <a:pt x="6972410" y="2051585"/>
                  <a:pt x="6972410" y="2051585"/>
                  <a:pt x="6972410" y="2043196"/>
                </a:cubicBezTo>
                <a:cubicBezTo>
                  <a:pt x="6981123" y="2043196"/>
                  <a:pt x="6972410" y="2026414"/>
                  <a:pt x="6972410" y="2026414"/>
                </a:cubicBezTo>
                <a:cubicBezTo>
                  <a:pt x="6968054" y="2018025"/>
                  <a:pt x="6970231" y="2013829"/>
                  <a:pt x="6974588" y="2012780"/>
                </a:cubicBezTo>
                <a:close/>
                <a:moveTo>
                  <a:pt x="6484493" y="2012565"/>
                </a:moveTo>
                <a:lnTo>
                  <a:pt x="6485160" y="2016187"/>
                </a:lnTo>
                <a:lnTo>
                  <a:pt x="6490366" y="2016866"/>
                </a:lnTo>
                <a:lnTo>
                  <a:pt x="6494437" y="2019847"/>
                </a:lnTo>
                <a:lnTo>
                  <a:pt x="6492272" y="2022009"/>
                </a:lnTo>
                <a:lnTo>
                  <a:pt x="6495908" y="2022764"/>
                </a:lnTo>
                <a:lnTo>
                  <a:pt x="6495601" y="2020698"/>
                </a:lnTo>
                <a:lnTo>
                  <a:pt x="6494437" y="2019847"/>
                </a:lnTo>
                <a:lnTo>
                  <a:pt x="6496609" y="2017678"/>
                </a:lnTo>
                <a:lnTo>
                  <a:pt x="6490366" y="2016866"/>
                </a:lnTo>
                <a:close/>
                <a:moveTo>
                  <a:pt x="6520673" y="2012017"/>
                </a:moveTo>
                <a:cubicBezTo>
                  <a:pt x="6520295" y="2011639"/>
                  <a:pt x="6518783" y="2023718"/>
                  <a:pt x="6512737" y="2017678"/>
                </a:cubicBezTo>
                <a:cubicBezTo>
                  <a:pt x="6510721" y="2017678"/>
                  <a:pt x="6509713" y="2019188"/>
                  <a:pt x="6509209" y="2021579"/>
                </a:cubicBezTo>
                <a:lnTo>
                  <a:pt x="6508994" y="2025482"/>
                </a:lnTo>
                <a:lnTo>
                  <a:pt x="6517894" y="2027330"/>
                </a:lnTo>
                <a:lnTo>
                  <a:pt x="6517775" y="2026737"/>
                </a:lnTo>
                <a:cubicBezTo>
                  <a:pt x="6518783" y="2023718"/>
                  <a:pt x="6520799" y="2021705"/>
                  <a:pt x="6520799" y="2017678"/>
                </a:cubicBezTo>
                <a:cubicBezTo>
                  <a:pt x="6520799" y="2013652"/>
                  <a:pt x="6520799" y="2012143"/>
                  <a:pt x="6520673" y="2012017"/>
                </a:cubicBezTo>
                <a:close/>
                <a:moveTo>
                  <a:pt x="4741731" y="2011704"/>
                </a:moveTo>
                <a:lnTo>
                  <a:pt x="4739082" y="2017334"/>
                </a:lnTo>
                <a:lnTo>
                  <a:pt x="4747033" y="2019221"/>
                </a:lnTo>
                <a:lnTo>
                  <a:pt x="4748990" y="2020561"/>
                </a:lnTo>
                <a:lnTo>
                  <a:pt x="4749564" y="2020411"/>
                </a:lnTo>
                <a:close/>
                <a:moveTo>
                  <a:pt x="6424019" y="2009834"/>
                </a:moveTo>
                <a:lnTo>
                  <a:pt x="6423274" y="2024094"/>
                </a:lnTo>
                <a:cubicBezTo>
                  <a:pt x="6424534" y="2029505"/>
                  <a:pt x="6427054" y="2035293"/>
                  <a:pt x="6430078" y="2040828"/>
                </a:cubicBezTo>
                <a:lnTo>
                  <a:pt x="6432973" y="2045312"/>
                </a:lnTo>
                <a:lnTo>
                  <a:pt x="6439736" y="2045205"/>
                </a:lnTo>
                <a:lnTo>
                  <a:pt x="6453635" y="2044460"/>
                </a:lnTo>
                <a:lnTo>
                  <a:pt x="6451300" y="2021148"/>
                </a:lnTo>
                <a:lnTo>
                  <a:pt x="6449247" y="2013460"/>
                </a:lnTo>
                <a:lnTo>
                  <a:pt x="6447048" y="2011581"/>
                </a:lnTo>
                <a:lnTo>
                  <a:pt x="6445955" y="2013401"/>
                </a:lnTo>
                <a:cubicBezTo>
                  <a:pt x="6446711" y="2020194"/>
                  <a:pt x="6454271" y="2033782"/>
                  <a:pt x="6448223" y="2033782"/>
                </a:cubicBezTo>
                <a:cubicBezTo>
                  <a:pt x="6440159" y="2033782"/>
                  <a:pt x="6440159" y="2025731"/>
                  <a:pt x="6440159" y="2017678"/>
                </a:cubicBezTo>
                <a:cubicBezTo>
                  <a:pt x="6436126" y="2025731"/>
                  <a:pt x="6434110" y="2027743"/>
                  <a:pt x="6432094" y="2025731"/>
                </a:cubicBezTo>
                <a:lnTo>
                  <a:pt x="6424165" y="2009897"/>
                </a:lnTo>
                <a:close/>
                <a:moveTo>
                  <a:pt x="7417855" y="2009785"/>
                </a:moveTo>
                <a:cubicBezTo>
                  <a:pt x="7418702" y="2008424"/>
                  <a:pt x="7420638" y="2008424"/>
                  <a:pt x="7424511" y="2010601"/>
                </a:cubicBezTo>
                <a:cubicBezTo>
                  <a:pt x="7424511" y="2019315"/>
                  <a:pt x="7432256" y="2019315"/>
                  <a:pt x="7432256" y="2028028"/>
                </a:cubicBezTo>
                <a:cubicBezTo>
                  <a:pt x="7424511" y="2019315"/>
                  <a:pt x="7432256" y="2028028"/>
                  <a:pt x="7416766" y="2036742"/>
                </a:cubicBezTo>
                <a:cubicBezTo>
                  <a:pt x="7422575" y="2030207"/>
                  <a:pt x="7415314" y="2013869"/>
                  <a:pt x="7417855" y="2009785"/>
                </a:cubicBezTo>
                <a:close/>
                <a:moveTo>
                  <a:pt x="7165656" y="2009633"/>
                </a:moveTo>
                <a:cubicBezTo>
                  <a:pt x="7165656" y="2009633"/>
                  <a:pt x="7173997" y="2009633"/>
                  <a:pt x="7173997" y="2009633"/>
                </a:cubicBezTo>
                <a:cubicBezTo>
                  <a:pt x="7178167" y="2017731"/>
                  <a:pt x="7178167" y="2023804"/>
                  <a:pt x="7178168" y="2029876"/>
                </a:cubicBezTo>
                <a:lnTo>
                  <a:pt x="7181556" y="2046323"/>
                </a:lnTo>
                <a:lnTo>
                  <a:pt x="7173997" y="2033924"/>
                </a:lnTo>
                <a:cubicBezTo>
                  <a:pt x="7157316" y="2033924"/>
                  <a:pt x="7173997" y="2017730"/>
                  <a:pt x="7165656" y="2009633"/>
                </a:cubicBezTo>
                <a:close/>
                <a:moveTo>
                  <a:pt x="4791680" y="2009428"/>
                </a:moveTo>
                <a:lnTo>
                  <a:pt x="4791017" y="2009587"/>
                </a:lnTo>
                <a:lnTo>
                  <a:pt x="4791018" y="2009600"/>
                </a:lnTo>
                <a:close/>
                <a:moveTo>
                  <a:pt x="4719207" y="2006151"/>
                </a:moveTo>
                <a:lnTo>
                  <a:pt x="4719312" y="2007394"/>
                </a:lnTo>
                <a:lnTo>
                  <a:pt x="4722579" y="2009558"/>
                </a:lnTo>
                <a:close/>
                <a:moveTo>
                  <a:pt x="7634724" y="2002406"/>
                </a:moveTo>
                <a:cubicBezTo>
                  <a:pt x="7643023" y="2002406"/>
                  <a:pt x="7643023" y="2010407"/>
                  <a:pt x="7651322" y="2010407"/>
                </a:cubicBezTo>
                <a:lnTo>
                  <a:pt x="7651322" y="2082437"/>
                </a:lnTo>
                <a:lnTo>
                  <a:pt x="7645097" y="2073431"/>
                </a:lnTo>
                <a:cubicBezTo>
                  <a:pt x="7638874" y="2058427"/>
                  <a:pt x="7634724" y="2042420"/>
                  <a:pt x="7634724" y="2034417"/>
                </a:cubicBezTo>
                <a:cubicBezTo>
                  <a:pt x="7634724" y="2026414"/>
                  <a:pt x="7626427" y="2034417"/>
                  <a:pt x="7618127" y="2034417"/>
                </a:cubicBezTo>
                <a:cubicBezTo>
                  <a:pt x="7618127" y="1994402"/>
                  <a:pt x="7651322" y="2042420"/>
                  <a:pt x="7634724" y="2002406"/>
                </a:cubicBezTo>
                <a:close/>
                <a:moveTo>
                  <a:pt x="7393532" y="2001889"/>
                </a:moveTo>
                <a:cubicBezTo>
                  <a:pt x="7393532" y="2010407"/>
                  <a:pt x="7401277" y="2010407"/>
                  <a:pt x="7401277" y="2001889"/>
                </a:cubicBezTo>
                <a:cubicBezTo>
                  <a:pt x="7409021" y="2001889"/>
                  <a:pt x="7401277" y="2018927"/>
                  <a:pt x="7409021" y="2027448"/>
                </a:cubicBezTo>
                <a:cubicBezTo>
                  <a:pt x="7409021" y="2035966"/>
                  <a:pt x="7401277" y="2027448"/>
                  <a:pt x="7401277" y="2027448"/>
                </a:cubicBezTo>
                <a:cubicBezTo>
                  <a:pt x="7401277" y="2027448"/>
                  <a:pt x="7401277" y="2035966"/>
                  <a:pt x="7401277" y="2044486"/>
                </a:cubicBezTo>
                <a:cubicBezTo>
                  <a:pt x="7385786" y="2027448"/>
                  <a:pt x="7409021" y="2018927"/>
                  <a:pt x="7393532" y="2001889"/>
                </a:cubicBezTo>
                <a:close/>
                <a:moveTo>
                  <a:pt x="7296722" y="2001889"/>
                </a:moveTo>
                <a:cubicBezTo>
                  <a:pt x="7304744" y="2001889"/>
                  <a:pt x="7312764" y="2010151"/>
                  <a:pt x="7304744" y="2001889"/>
                </a:cubicBezTo>
                <a:cubicBezTo>
                  <a:pt x="7312764" y="2001889"/>
                  <a:pt x="7320788" y="2010151"/>
                  <a:pt x="7320788" y="2018410"/>
                </a:cubicBezTo>
                <a:cubicBezTo>
                  <a:pt x="7316774" y="2010151"/>
                  <a:pt x="7312764" y="2026672"/>
                  <a:pt x="7311762" y="2045259"/>
                </a:cubicBezTo>
                <a:lnTo>
                  <a:pt x="7311859" y="2047535"/>
                </a:lnTo>
                <a:lnTo>
                  <a:pt x="7307752" y="2029770"/>
                </a:lnTo>
                <a:cubicBezTo>
                  <a:pt x="7306749" y="2022542"/>
                  <a:pt x="7304744" y="2014280"/>
                  <a:pt x="7296722" y="2001889"/>
                </a:cubicBezTo>
                <a:close/>
                <a:moveTo>
                  <a:pt x="6827240" y="2001574"/>
                </a:moveTo>
                <a:cubicBezTo>
                  <a:pt x="6831272" y="2005600"/>
                  <a:pt x="6833289" y="2009626"/>
                  <a:pt x="6833289" y="2013652"/>
                </a:cubicBezTo>
                <a:lnTo>
                  <a:pt x="6833015" y="2014199"/>
                </a:lnTo>
                <a:close/>
                <a:moveTo>
                  <a:pt x="4814616" y="1996492"/>
                </a:moveTo>
                <a:cubicBezTo>
                  <a:pt x="4813578" y="1996491"/>
                  <a:pt x="4813060" y="1997529"/>
                  <a:pt x="4813320" y="2000122"/>
                </a:cubicBezTo>
                <a:lnTo>
                  <a:pt x="4814211" y="2003551"/>
                </a:lnTo>
                <a:lnTo>
                  <a:pt x="4819701" y="2002119"/>
                </a:lnTo>
                <a:lnTo>
                  <a:pt x="4816289" y="1997831"/>
                </a:lnTo>
                <a:close/>
                <a:moveTo>
                  <a:pt x="4757870" y="1994435"/>
                </a:moveTo>
                <a:cubicBezTo>
                  <a:pt x="4757870" y="2000475"/>
                  <a:pt x="4755349" y="2005004"/>
                  <a:pt x="4751569" y="2007897"/>
                </a:cubicBezTo>
                <a:lnTo>
                  <a:pt x="4741574" y="2010529"/>
                </a:lnTo>
                <a:lnTo>
                  <a:pt x="4741731" y="2010676"/>
                </a:lnTo>
                <a:lnTo>
                  <a:pt x="4754057" y="2019239"/>
                </a:lnTo>
                <a:lnTo>
                  <a:pt x="4767931" y="2015621"/>
                </a:lnTo>
                <a:lnTo>
                  <a:pt x="4769495" y="2006864"/>
                </a:lnTo>
                <a:cubicBezTo>
                  <a:pt x="4771051" y="2004790"/>
                  <a:pt x="4773125" y="2004790"/>
                  <a:pt x="4775199" y="2004790"/>
                </a:cubicBezTo>
                <a:lnTo>
                  <a:pt x="4776378" y="2004361"/>
                </a:lnTo>
                <a:lnTo>
                  <a:pt x="4777148" y="2002362"/>
                </a:lnTo>
                <a:cubicBezTo>
                  <a:pt x="4777526" y="1997455"/>
                  <a:pt x="4769966" y="2000475"/>
                  <a:pt x="4757870" y="1994435"/>
                </a:cubicBezTo>
                <a:close/>
                <a:moveTo>
                  <a:pt x="4709484" y="1994435"/>
                </a:moveTo>
                <a:cubicBezTo>
                  <a:pt x="4705451" y="1998462"/>
                  <a:pt x="4705451" y="2002488"/>
                  <a:pt x="4706460" y="2007521"/>
                </a:cubicBezTo>
                <a:lnTo>
                  <a:pt x="4708570" y="2020862"/>
                </a:lnTo>
                <a:lnTo>
                  <a:pt x="4713898" y="2020415"/>
                </a:lnTo>
                <a:lnTo>
                  <a:pt x="4719115" y="2013670"/>
                </a:lnTo>
                <a:close/>
                <a:moveTo>
                  <a:pt x="6528863" y="1993522"/>
                </a:moveTo>
                <a:lnTo>
                  <a:pt x="6536136" y="2025595"/>
                </a:lnTo>
                <a:lnTo>
                  <a:pt x="6542985" y="2024680"/>
                </a:lnTo>
                <a:lnTo>
                  <a:pt x="6544992" y="2014785"/>
                </a:lnTo>
                <a:cubicBezTo>
                  <a:pt x="6546504" y="2013149"/>
                  <a:pt x="6549024" y="2013652"/>
                  <a:pt x="6553056" y="2017678"/>
                </a:cubicBezTo>
                <a:cubicBezTo>
                  <a:pt x="6553056" y="2001574"/>
                  <a:pt x="6536927" y="2009626"/>
                  <a:pt x="6528863" y="1993522"/>
                </a:cubicBezTo>
                <a:close/>
                <a:moveTo>
                  <a:pt x="6485772" y="1990125"/>
                </a:moveTo>
                <a:lnTo>
                  <a:pt x="6484599" y="1990679"/>
                </a:lnTo>
                <a:lnTo>
                  <a:pt x="6484223" y="1991114"/>
                </a:lnTo>
                <a:lnTo>
                  <a:pt x="6482999" y="2000950"/>
                </a:lnTo>
                <a:lnTo>
                  <a:pt x="6485520" y="1999561"/>
                </a:lnTo>
                <a:cubicBezTo>
                  <a:pt x="6488544" y="1999561"/>
                  <a:pt x="6492576" y="2001574"/>
                  <a:pt x="6496609" y="2001574"/>
                </a:cubicBezTo>
                <a:cubicBezTo>
                  <a:pt x="6492576" y="1993522"/>
                  <a:pt x="6489048" y="1990502"/>
                  <a:pt x="6485772" y="1990125"/>
                </a:cubicBezTo>
                <a:close/>
                <a:moveTo>
                  <a:pt x="4718415" y="1988893"/>
                </a:moveTo>
                <a:lnTo>
                  <a:pt x="4718475" y="1989394"/>
                </a:lnTo>
                <a:lnTo>
                  <a:pt x="4718506" y="1989159"/>
                </a:lnTo>
                <a:close/>
                <a:moveTo>
                  <a:pt x="7643023" y="1986399"/>
                </a:moveTo>
                <a:cubicBezTo>
                  <a:pt x="7659620" y="2002406"/>
                  <a:pt x="7659620" y="2002406"/>
                  <a:pt x="7667916" y="1986399"/>
                </a:cubicBezTo>
                <a:cubicBezTo>
                  <a:pt x="7667916" y="2018410"/>
                  <a:pt x="7667916" y="2034417"/>
                  <a:pt x="7667916" y="2042420"/>
                </a:cubicBezTo>
                <a:cubicBezTo>
                  <a:pt x="7651322" y="2050424"/>
                  <a:pt x="7676215" y="2026414"/>
                  <a:pt x="7651322" y="2010407"/>
                </a:cubicBezTo>
                <a:cubicBezTo>
                  <a:pt x="7659620" y="2002406"/>
                  <a:pt x="7634724" y="1994402"/>
                  <a:pt x="7643023" y="1986399"/>
                </a:cubicBezTo>
                <a:close/>
                <a:moveTo>
                  <a:pt x="5675606" y="1980077"/>
                </a:moveTo>
                <a:lnTo>
                  <a:pt x="5670079" y="1981064"/>
                </a:lnTo>
                <a:lnTo>
                  <a:pt x="5667382" y="1982828"/>
                </a:lnTo>
                <a:lnTo>
                  <a:pt x="5667253" y="1981569"/>
                </a:lnTo>
                <a:lnTo>
                  <a:pt x="5665202" y="1981935"/>
                </a:lnTo>
                <a:cubicBezTo>
                  <a:pt x="5660635" y="1985652"/>
                  <a:pt x="5657209" y="1991041"/>
                  <a:pt x="5655781" y="1986813"/>
                </a:cubicBezTo>
                <a:lnTo>
                  <a:pt x="5655635" y="1985236"/>
                </a:lnTo>
                <a:lnTo>
                  <a:pt x="5641803" y="1993522"/>
                </a:lnTo>
                <a:lnTo>
                  <a:pt x="5639567" y="1990883"/>
                </a:lnTo>
                <a:lnTo>
                  <a:pt x="5635768" y="1995810"/>
                </a:lnTo>
                <a:lnTo>
                  <a:pt x="5634600" y="1996909"/>
                </a:lnTo>
                <a:lnTo>
                  <a:pt x="5635755" y="2001448"/>
                </a:lnTo>
                <a:cubicBezTo>
                  <a:pt x="5635250" y="2002833"/>
                  <a:pt x="5633738" y="2003084"/>
                  <a:pt x="5631722" y="2002582"/>
                </a:cubicBezTo>
                <a:lnTo>
                  <a:pt x="5629850" y="2001380"/>
                </a:lnTo>
                <a:lnTo>
                  <a:pt x="5628791" y="2002377"/>
                </a:lnTo>
                <a:lnTo>
                  <a:pt x="5625866" y="1998822"/>
                </a:lnTo>
                <a:lnTo>
                  <a:pt x="5621604" y="1996086"/>
                </a:lnTo>
                <a:lnTo>
                  <a:pt x="5619530" y="1998785"/>
                </a:lnTo>
                <a:cubicBezTo>
                  <a:pt x="5620545" y="2000767"/>
                  <a:pt x="5622575" y="2002748"/>
                  <a:pt x="5622575" y="2002748"/>
                </a:cubicBezTo>
                <a:lnTo>
                  <a:pt x="5620510" y="2007991"/>
                </a:lnTo>
                <a:lnTo>
                  <a:pt x="5620636" y="2008619"/>
                </a:lnTo>
                <a:cubicBezTo>
                  <a:pt x="5621643" y="2013651"/>
                  <a:pt x="5621643" y="2017678"/>
                  <a:pt x="5617611" y="2017678"/>
                </a:cubicBezTo>
                <a:lnTo>
                  <a:pt x="5630517" y="2018905"/>
                </a:lnTo>
                <a:lnTo>
                  <a:pt x="5632381" y="2007726"/>
                </a:lnTo>
                <a:cubicBezTo>
                  <a:pt x="5634316" y="2003854"/>
                  <a:pt x="5638189" y="1999981"/>
                  <a:pt x="5645934" y="1996109"/>
                </a:cubicBezTo>
                <a:cubicBezTo>
                  <a:pt x="5645934" y="2003854"/>
                  <a:pt x="5647870" y="2009663"/>
                  <a:pt x="5649806" y="2015471"/>
                </a:cubicBezTo>
                <a:lnTo>
                  <a:pt x="5649825" y="2015565"/>
                </a:lnTo>
                <a:lnTo>
                  <a:pt x="5657302" y="2015414"/>
                </a:lnTo>
                <a:lnTo>
                  <a:pt x="5664030" y="2023397"/>
                </a:lnTo>
                <a:lnTo>
                  <a:pt x="5665656" y="2022673"/>
                </a:lnTo>
                <a:lnTo>
                  <a:pt x="5664989" y="2016672"/>
                </a:lnTo>
                <a:cubicBezTo>
                  <a:pt x="5661965" y="2013652"/>
                  <a:pt x="5657932" y="2009626"/>
                  <a:pt x="5657932" y="2001574"/>
                </a:cubicBezTo>
                <a:cubicBezTo>
                  <a:pt x="5659949" y="2003587"/>
                  <a:pt x="5662468" y="2006104"/>
                  <a:pt x="5664989" y="2008242"/>
                </a:cubicBezTo>
                <a:lnTo>
                  <a:pt x="5671516" y="2012316"/>
                </a:lnTo>
                <a:lnTo>
                  <a:pt x="5672072" y="2010297"/>
                </a:lnTo>
                <a:lnTo>
                  <a:pt x="5675322" y="2003516"/>
                </a:lnTo>
                <a:lnTo>
                  <a:pt x="5674061" y="1993522"/>
                </a:lnTo>
                <a:lnTo>
                  <a:pt x="5686039" y="2002512"/>
                </a:lnTo>
                <a:lnTo>
                  <a:pt x="5687531" y="2002748"/>
                </a:lnTo>
                <a:cubicBezTo>
                  <a:pt x="5683472" y="1988872"/>
                  <a:pt x="5679412" y="1982431"/>
                  <a:pt x="5675606" y="1980077"/>
                </a:cubicBezTo>
                <a:close/>
                <a:moveTo>
                  <a:pt x="6692630" y="1978654"/>
                </a:moveTo>
                <a:cubicBezTo>
                  <a:pt x="6708120" y="1978654"/>
                  <a:pt x="6708120" y="2026782"/>
                  <a:pt x="6723609" y="2050848"/>
                </a:cubicBezTo>
                <a:cubicBezTo>
                  <a:pt x="6731354" y="2042825"/>
                  <a:pt x="6739098" y="2042825"/>
                  <a:pt x="6731354" y="2066891"/>
                </a:cubicBezTo>
                <a:cubicBezTo>
                  <a:pt x="6739098" y="2082932"/>
                  <a:pt x="6762333" y="2074911"/>
                  <a:pt x="6746843" y="2050848"/>
                </a:cubicBezTo>
                <a:cubicBezTo>
                  <a:pt x="6754588" y="2050848"/>
                  <a:pt x="6754588" y="2074911"/>
                  <a:pt x="6762333" y="2082932"/>
                </a:cubicBezTo>
                <a:cubicBezTo>
                  <a:pt x="6746843" y="2090955"/>
                  <a:pt x="6731354" y="2066891"/>
                  <a:pt x="6723609" y="2082932"/>
                </a:cubicBezTo>
                <a:cubicBezTo>
                  <a:pt x="6715864" y="2066891"/>
                  <a:pt x="6708120" y="2042825"/>
                  <a:pt x="6708120" y="2026782"/>
                </a:cubicBezTo>
                <a:cubicBezTo>
                  <a:pt x="6692630" y="2026782"/>
                  <a:pt x="6708120" y="2002718"/>
                  <a:pt x="6692630" y="1978654"/>
                </a:cubicBezTo>
                <a:close/>
                <a:moveTo>
                  <a:pt x="4773998" y="1978332"/>
                </a:moveTo>
                <a:lnTo>
                  <a:pt x="4781840" y="1997471"/>
                </a:lnTo>
                <a:lnTo>
                  <a:pt x="4783199" y="1989863"/>
                </a:lnTo>
                <a:lnTo>
                  <a:pt x="4782440" y="1988900"/>
                </a:lnTo>
                <a:cubicBezTo>
                  <a:pt x="4779038" y="1984371"/>
                  <a:pt x="4776014" y="1980344"/>
                  <a:pt x="4773998" y="1978332"/>
                </a:cubicBezTo>
                <a:close/>
                <a:moveTo>
                  <a:pt x="5697815" y="1975879"/>
                </a:moveTo>
                <a:lnTo>
                  <a:pt x="5691454" y="1977162"/>
                </a:lnTo>
                <a:lnTo>
                  <a:pt x="5695652" y="1986891"/>
                </a:lnTo>
                <a:close/>
                <a:moveTo>
                  <a:pt x="5484831" y="1975009"/>
                </a:moveTo>
                <a:lnTo>
                  <a:pt x="5473463" y="1980437"/>
                </a:lnTo>
                <a:cubicBezTo>
                  <a:pt x="5468928" y="1982954"/>
                  <a:pt x="5464643" y="1986225"/>
                  <a:pt x="5461493" y="1990880"/>
                </a:cubicBezTo>
                <a:lnTo>
                  <a:pt x="5460887" y="1993079"/>
                </a:lnTo>
                <a:lnTo>
                  <a:pt x="5467519" y="2002488"/>
                </a:lnTo>
                <a:cubicBezTo>
                  <a:pt x="5467519" y="2002488"/>
                  <a:pt x="5459455" y="2002488"/>
                  <a:pt x="5459455" y="2002488"/>
                </a:cubicBezTo>
                <a:lnTo>
                  <a:pt x="5462939" y="2007359"/>
                </a:lnTo>
                <a:lnTo>
                  <a:pt x="5481121" y="2001124"/>
                </a:lnTo>
                <a:lnTo>
                  <a:pt x="5478985" y="1999971"/>
                </a:lnTo>
                <a:cubicBezTo>
                  <a:pt x="5475583" y="1999972"/>
                  <a:pt x="5475583" y="2004501"/>
                  <a:pt x="5475583" y="1986384"/>
                </a:cubicBezTo>
                <a:cubicBezTo>
                  <a:pt x="5479615" y="1986384"/>
                  <a:pt x="5483648" y="1988397"/>
                  <a:pt x="5486672" y="1991416"/>
                </a:cubicBezTo>
                <a:lnTo>
                  <a:pt x="5489828" y="1998348"/>
                </a:lnTo>
                <a:lnTo>
                  <a:pt x="5496412" y="1996252"/>
                </a:lnTo>
                <a:lnTo>
                  <a:pt x="5493727" y="1992423"/>
                </a:lnTo>
                <a:cubicBezTo>
                  <a:pt x="5491711" y="1990410"/>
                  <a:pt x="5489192" y="1987894"/>
                  <a:pt x="5487176" y="1984372"/>
                </a:cubicBezTo>
                <a:close/>
                <a:moveTo>
                  <a:pt x="7536652" y="1974298"/>
                </a:moveTo>
                <a:cubicBezTo>
                  <a:pt x="7545039" y="1975751"/>
                  <a:pt x="7554623" y="1990272"/>
                  <a:pt x="7554623" y="1978654"/>
                </a:cubicBezTo>
                <a:cubicBezTo>
                  <a:pt x="7571661" y="1986399"/>
                  <a:pt x="7537585" y="2001889"/>
                  <a:pt x="7529064" y="1978654"/>
                </a:cubicBezTo>
                <a:cubicBezTo>
                  <a:pt x="7531194" y="1974782"/>
                  <a:pt x="7533857" y="1973814"/>
                  <a:pt x="7536652" y="1974298"/>
                </a:cubicBezTo>
                <a:close/>
                <a:moveTo>
                  <a:pt x="6861871" y="1973888"/>
                </a:moveTo>
                <a:lnTo>
                  <a:pt x="6863529" y="1980438"/>
                </a:lnTo>
                <a:cubicBezTo>
                  <a:pt x="6866555" y="1994781"/>
                  <a:pt x="6867308" y="2001765"/>
                  <a:pt x="6864095" y="1985674"/>
                </a:cubicBezTo>
                <a:close/>
                <a:moveTo>
                  <a:pt x="4903511" y="1972764"/>
                </a:moveTo>
                <a:lnTo>
                  <a:pt x="4898002" y="1976822"/>
                </a:lnTo>
                <a:lnTo>
                  <a:pt x="4898266" y="1977390"/>
                </a:lnTo>
                <a:lnTo>
                  <a:pt x="4902419" y="1976035"/>
                </a:lnTo>
                <a:lnTo>
                  <a:pt x="4904806" y="1975093"/>
                </a:lnTo>
                <a:close/>
                <a:moveTo>
                  <a:pt x="5705676" y="1971070"/>
                </a:moveTo>
                <a:lnTo>
                  <a:pt x="5702034" y="1975027"/>
                </a:lnTo>
                <a:lnTo>
                  <a:pt x="5699585" y="1975521"/>
                </a:lnTo>
                <a:lnTo>
                  <a:pt x="5703769" y="1986891"/>
                </a:lnTo>
                <a:close/>
                <a:moveTo>
                  <a:pt x="5720007" y="1971033"/>
                </a:moveTo>
                <a:cubicBezTo>
                  <a:pt x="5720007" y="1976978"/>
                  <a:pt x="5710873" y="1978465"/>
                  <a:pt x="5709733" y="1988872"/>
                </a:cubicBezTo>
                <a:lnTo>
                  <a:pt x="5709979" y="1990458"/>
                </a:lnTo>
                <a:lnTo>
                  <a:pt x="5720765" y="1979174"/>
                </a:lnTo>
                <a:close/>
                <a:moveTo>
                  <a:pt x="7521319" y="1970910"/>
                </a:moveTo>
                <a:cubicBezTo>
                  <a:pt x="7529064" y="1970910"/>
                  <a:pt x="7529064" y="1994871"/>
                  <a:pt x="7529064" y="1994871"/>
                </a:cubicBezTo>
                <a:cubicBezTo>
                  <a:pt x="7521319" y="2002857"/>
                  <a:pt x="7513574" y="2002857"/>
                  <a:pt x="7513574" y="1994871"/>
                </a:cubicBezTo>
                <a:cubicBezTo>
                  <a:pt x="7521319" y="1994871"/>
                  <a:pt x="7513574" y="1978895"/>
                  <a:pt x="7521319" y="1970910"/>
                </a:cubicBezTo>
                <a:close/>
                <a:moveTo>
                  <a:pt x="7490340" y="1970910"/>
                </a:moveTo>
                <a:cubicBezTo>
                  <a:pt x="7498085" y="1994871"/>
                  <a:pt x="7505830" y="1978895"/>
                  <a:pt x="7513574" y="1994871"/>
                </a:cubicBezTo>
                <a:cubicBezTo>
                  <a:pt x="7490340" y="2002857"/>
                  <a:pt x="7513574" y="2010844"/>
                  <a:pt x="7513574" y="2018829"/>
                </a:cubicBezTo>
                <a:cubicBezTo>
                  <a:pt x="7536809" y="2010844"/>
                  <a:pt x="7529064" y="2090713"/>
                  <a:pt x="7529064" y="2098700"/>
                </a:cubicBezTo>
                <a:cubicBezTo>
                  <a:pt x="7521319" y="2074738"/>
                  <a:pt x="7521319" y="2058766"/>
                  <a:pt x="7521319" y="2034804"/>
                </a:cubicBezTo>
                <a:cubicBezTo>
                  <a:pt x="7521319" y="2034804"/>
                  <a:pt x="7513574" y="2034804"/>
                  <a:pt x="7513574" y="2034804"/>
                </a:cubicBezTo>
                <a:cubicBezTo>
                  <a:pt x="7498085" y="2034804"/>
                  <a:pt x="7513574" y="2058766"/>
                  <a:pt x="7513574" y="2066752"/>
                </a:cubicBezTo>
                <a:cubicBezTo>
                  <a:pt x="7498085" y="2074738"/>
                  <a:pt x="7490340" y="2010844"/>
                  <a:pt x="7505830" y="2026819"/>
                </a:cubicBezTo>
                <a:cubicBezTo>
                  <a:pt x="7505830" y="2010844"/>
                  <a:pt x="7498085" y="2018829"/>
                  <a:pt x="7490340" y="2002857"/>
                </a:cubicBezTo>
                <a:cubicBezTo>
                  <a:pt x="7482596" y="2010844"/>
                  <a:pt x="7467106" y="2002857"/>
                  <a:pt x="7482596" y="2018829"/>
                </a:cubicBezTo>
                <a:cubicBezTo>
                  <a:pt x="7474851" y="2018829"/>
                  <a:pt x="7467106" y="2002857"/>
                  <a:pt x="7467106" y="1994871"/>
                </a:cubicBezTo>
                <a:cubicBezTo>
                  <a:pt x="7474851" y="1994871"/>
                  <a:pt x="7474851" y="1986882"/>
                  <a:pt x="7467106" y="1978895"/>
                </a:cubicBezTo>
                <a:cubicBezTo>
                  <a:pt x="7474851" y="1978895"/>
                  <a:pt x="7474851" y="1986882"/>
                  <a:pt x="7474851" y="1986882"/>
                </a:cubicBezTo>
                <a:cubicBezTo>
                  <a:pt x="7474851" y="2002857"/>
                  <a:pt x="7490340" y="1986882"/>
                  <a:pt x="7498085" y="2002857"/>
                </a:cubicBezTo>
                <a:cubicBezTo>
                  <a:pt x="7498085" y="1994871"/>
                  <a:pt x="7467106" y="1978895"/>
                  <a:pt x="7490340" y="1970910"/>
                </a:cubicBezTo>
                <a:close/>
                <a:moveTo>
                  <a:pt x="6975312" y="1970910"/>
                </a:moveTo>
                <a:cubicBezTo>
                  <a:pt x="6990802" y="1978654"/>
                  <a:pt x="6998547" y="1986399"/>
                  <a:pt x="7014036" y="1970910"/>
                </a:cubicBezTo>
                <a:cubicBezTo>
                  <a:pt x="7014036" y="1986399"/>
                  <a:pt x="7014036" y="1994144"/>
                  <a:pt x="7006292" y="2001889"/>
                </a:cubicBezTo>
                <a:cubicBezTo>
                  <a:pt x="7006292" y="1994144"/>
                  <a:pt x="7006292" y="1994144"/>
                  <a:pt x="7006292" y="1994144"/>
                </a:cubicBezTo>
                <a:cubicBezTo>
                  <a:pt x="6998547" y="1978654"/>
                  <a:pt x="6983058" y="1994144"/>
                  <a:pt x="6983058" y="1978654"/>
                </a:cubicBezTo>
                <a:cubicBezTo>
                  <a:pt x="6975312" y="1978654"/>
                  <a:pt x="6983058" y="1986399"/>
                  <a:pt x="6983058" y="1986399"/>
                </a:cubicBezTo>
                <a:cubicBezTo>
                  <a:pt x="6975312" y="1986399"/>
                  <a:pt x="6975312" y="1978654"/>
                  <a:pt x="6975312" y="1970910"/>
                </a:cubicBezTo>
                <a:close/>
                <a:moveTo>
                  <a:pt x="5496586" y="1969396"/>
                </a:moveTo>
                <a:lnTo>
                  <a:pt x="5488093" y="1973451"/>
                </a:lnTo>
                <a:lnTo>
                  <a:pt x="5490704" y="1975313"/>
                </a:lnTo>
                <a:cubicBezTo>
                  <a:pt x="5491712" y="1978332"/>
                  <a:pt x="5491712" y="1982358"/>
                  <a:pt x="5491712" y="1986384"/>
                </a:cubicBezTo>
                <a:cubicBezTo>
                  <a:pt x="5495744" y="1982358"/>
                  <a:pt x="5495744" y="1976319"/>
                  <a:pt x="5495744" y="1971287"/>
                </a:cubicBezTo>
                <a:close/>
                <a:moveTo>
                  <a:pt x="4989932" y="1963901"/>
                </a:moveTo>
                <a:lnTo>
                  <a:pt x="4988362" y="1967234"/>
                </a:lnTo>
                <a:lnTo>
                  <a:pt x="4988941" y="1968919"/>
                </a:lnTo>
                <a:lnTo>
                  <a:pt x="4991216" y="1965889"/>
                </a:lnTo>
                <a:close/>
                <a:moveTo>
                  <a:pt x="7350935" y="1963165"/>
                </a:moveTo>
                <a:cubicBezTo>
                  <a:pt x="7376493" y="1963165"/>
                  <a:pt x="7359455" y="1987560"/>
                  <a:pt x="7376493" y="1995693"/>
                </a:cubicBezTo>
                <a:cubicBezTo>
                  <a:pt x="7376493" y="2003825"/>
                  <a:pt x="7367973" y="1995693"/>
                  <a:pt x="7359455" y="1995693"/>
                </a:cubicBezTo>
                <a:cubicBezTo>
                  <a:pt x="7367973" y="2020088"/>
                  <a:pt x="7376493" y="2028221"/>
                  <a:pt x="7385014" y="2028221"/>
                </a:cubicBezTo>
                <a:cubicBezTo>
                  <a:pt x="7393532" y="2044486"/>
                  <a:pt x="7376493" y="2036353"/>
                  <a:pt x="7367973" y="2036353"/>
                </a:cubicBezTo>
                <a:cubicBezTo>
                  <a:pt x="7350935" y="2020088"/>
                  <a:pt x="7367973" y="1995693"/>
                  <a:pt x="7350935" y="1987560"/>
                </a:cubicBezTo>
                <a:cubicBezTo>
                  <a:pt x="7350935" y="1971297"/>
                  <a:pt x="7367973" y="2003825"/>
                  <a:pt x="7350935" y="1963165"/>
                </a:cubicBezTo>
                <a:close/>
                <a:moveTo>
                  <a:pt x="6754588" y="1963165"/>
                </a:moveTo>
                <a:cubicBezTo>
                  <a:pt x="6763626" y="1970910"/>
                  <a:pt x="6772661" y="1970910"/>
                  <a:pt x="6763626" y="1978654"/>
                </a:cubicBezTo>
                <a:cubicBezTo>
                  <a:pt x="6763626" y="1986399"/>
                  <a:pt x="6772661" y="1978654"/>
                  <a:pt x="6781696" y="1978654"/>
                </a:cubicBezTo>
                <a:cubicBezTo>
                  <a:pt x="6781696" y="1994144"/>
                  <a:pt x="6772661" y="1978654"/>
                  <a:pt x="6763626" y="1986399"/>
                </a:cubicBezTo>
                <a:cubicBezTo>
                  <a:pt x="6754588" y="1970910"/>
                  <a:pt x="6754588" y="1978654"/>
                  <a:pt x="6754588" y="1963165"/>
                </a:cubicBezTo>
                <a:close/>
                <a:moveTo>
                  <a:pt x="5736248" y="1963103"/>
                </a:moveTo>
                <a:cubicBezTo>
                  <a:pt x="5736248" y="1971033"/>
                  <a:pt x="5728128" y="1978960"/>
                  <a:pt x="5728128" y="1986891"/>
                </a:cubicBezTo>
                <a:lnTo>
                  <a:pt x="5725248" y="1984882"/>
                </a:lnTo>
                <a:lnTo>
                  <a:pt x="5725469" y="1985470"/>
                </a:lnTo>
                <a:cubicBezTo>
                  <a:pt x="5724461" y="1987483"/>
                  <a:pt x="5722445" y="1989496"/>
                  <a:pt x="5722445" y="1993522"/>
                </a:cubicBezTo>
                <a:lnTo>
                  <a:pt x="5742842" y="1983539"/>
                </a:lnTo>
                <a:lnTo>
                  <a:pt x="5740308" y="1977969"/>
                </a:lnTo>
                <a:cubicBezTo>
                  <a:pt x="5740308" y="1974996"/>
                  <a:pt x="5740308" y="1971031"/>
                  <a:pt x="5736248" y="1963103"/>
                </a:cubicBezTo>
                <a:close/>
                <a:moveTo>
                  <a:pt x="4931262" y="1961961"/>
                </a:moveTo>
                <a:lnTo>
                  <a:pt x="4932479" y="1964175"/>
                </a:lnTo>
                <a:lnTo>
                  <a:pt x="4935631" y="1962931"/>
                </a:lnTo>
                <a:close/>
                <a:moveTo>
                  <a:pt x="7997672" y="1961374"/>
                </a:moveTo>
                <a:cubicBezTo>
                  <a:pt x="8002577" y="1962863"/>
                  <a:pt x="7999559" y="1973282"/>
                  <a:pt x="8005595" y="1979235"/>
                </a:cubicBezTo>
                <a:cubicBezTo>
                  <a:pt x="8021692" y="1971297"/>
                  <a:pt x="8029741" y="1971297"/>
                  <a:pt x="8037789" y="1979235"/>
                </a:cubicBezTo>
                <a:cubicBezTo>
                  <a:pt x="8102176" y="1963358"/>
                  <a:pt x="8029741" y="1979235"/>
                  <a:pt x="8029741" y="2010990"/>
                </a:cubicBezTo>
                <a:cubicBezTo>
                  <a:pt x="7957304" y="2010990"/>
                  <a:pt x="7925110" y="2034804"/>
                  <a:pt x="7852673" y="2042742"/>
                </a:cubicBezTo>
                <a:cubicBezTo>
                  <a:pt x="7852673" y="2038773"/>
                  <a:pt x="7854685" y="2036790"/>
                  <a:pt x="7856698" y="2033812"/>
                </a:cubicBezTo>
                <a:lnTo>
                  <a:pt x="7860135" y="2021100"/>
                </a:lnTo>
                <a:lnTo>
                  <a:pt x="7855898" y="2023571"/>
                </a:lnTo>
                <a:lnTo>
                  <a:pt x="7818467" y="2059613"/>
                </a:lnTo>
                <a:cubicBezTo>
                  <a:pt x="7806395" y="2074497"/>
                  <a:pt x="7800360" y="2090374"/>
                  <a:pt x="7812432" y="2106248"/>
                </a:cubicBezTo>
                <a:cubicBezTo>
                  <a:pt x="7820479" y="2114189"/>
                  <a:pt x="7804382" y="2114189"/>
                  <a:pt x="7796335" y="2114189"/>
                </a:cubicBezTo>
                <a:cubicBezTo>
                  <a:pt x="7796335" y="2106248"/>
                  <a:pt x="7788285" y="2090374"/>
                  <a:pt x="7804382" y="2090374"/>
                </a:cubicBezTo>
                <a:cubicBezTo>
                  <a:pt x="7804382" y="2066557"/>
                  <a:pt x="7788285" y="2090374"/>
                  <a:pt x="7788285" y="2066557"/>
                </a:cubicBezTo>
                <a:cubicBezTo>
                  <a:pt x="7780238" y="2074497"/>
                  <a:pt x="7772188" y="2098311"/>
                  <a:pt x="7756092" y="2090374"/>
                </a:cubicBezTo>
                <a:cubicBezTo>
                  <a:pt x="7756092" y="2066557"/>
                  <a:pt x="7756092" y="2026864"/>
                  <a:pt x="7731947" y="2018927"/>
                </a:cubicBezTo>
                <a:cubicBezTo>
                  <a:pt x="7748045" y="2042742"/>
                  <a:pt x="7739994" y="2042742"/>
                  <a:pt x="7748045" y="2066557"/>
                </a:cubicBezTo>
                <a:cubicBezTo>
                  <a:pt x="7739994" y="2058620"/>
                  <a:pt x="7739994" y="2034804"/>
                  <a:pt x="7723898" y="2050682"/>
                </a:cubicBezTo>
                <a:cubicBezTo>
                  <a:pt x="7715851" y="2034804"/>
                  <a:pt x="7723898" y="2034804"/>
                  <a:pt x="7731947" y="2034804"/>
                </a:cubicBezTo>
                <a:cubicBezTo>
                  <a:pt x="7723898" y="2018927"/>
                  <a:pt x="7723898" y="2018927"/>
                  <a:pt x="7715851" y="2010990"/>
                </a:cubicBezTo>
                <a:cubicBezTo>
                  <a:pt x="7715851" y="2018927"/>
                  <a:pt x="7715851" y="2026864"/>
                  <a:pt x="7699754" y="2026864"/>
                </a:cubicBezTo>
                <a:cubicBezTo>
                  <a:pt x="7707801" y="2018927"/>
                  <a:pt x="7699754" y="2018927"/>
                  <a:pt x="7691703" y="2003050"/>
                </a:cubicBezTo>
                <a:cubicBezTo>
                  <a:pt x="7699754" y="1995113"/>
                  <a:pt x="7699754" y="1995113"/>
                  <a:pt x="7699754" y="1987173"/>
                </a:cubicBezTo>
                <a:cubicBezTo>
                  <a:pt x="7707801" y="1987173"/>
                  <a:pt x="7715851" y="1995113"/>
                  <a:pt x="7715851" y="2003050"/>
                </a:cubicBezTo>
                <a:cubicBezTo>
                  <a:pt x="7715851" y="1995113"/>
                  <a:pt x="7748045" y="1987173"/>
                  <a:pt x="7756092" y="2003050"/>
                </a:cubicBezTo>
                <a:cubicBezTo>
                  <a:pt x="7748045" y="1987173"/>
                  <a:pt x="7756092" y="1979235"/>
                  <a:pt x="7772188" y="1979235"/>
                </a:cubicBezTo>
                <a:cubicBezTo>
                  <a:pt x="7780238" y="1995113"/>
                  <a:pt x="7756092" y="1979235"/>
                  <a:pt x="7764141" y="1995113"/>
                </a:cubicBezTo>
                <a:cubicBezTo>
                  <a:pt x="7788285" y="2003050"/>
                  <a:pt x="7820479" y="1979235"/>
                  <a:pt x="7828529" y="1987173"/>
                </a:cubicBezTo>
                <a:cubicBezTo>
                  <a:pt x="7828529" y="1987173"/>
                  <a:pt x="7836576" y="2003050"/>
                  <a:pt x="7836576" y="2003050"/>
                </a:cubicBezTo>
                <a:cubicBezTo>
                  <a:pt x="7844626" y="2003050"/>
                  <a:pt x="7860722" y="1955420"/>
                  <a:pt x="7884866" y="1995113"/>
                </a:cubicBezTo>
                <a:cubicBezTo>
                  <a:pt x="7884866" y="1987173"/>
                  <a:pt x="7900966" y="1955420"/>
                  <a:pt x="7909014" y="1987173"/>
                </a:cubicBezTo>
                <a:cubicBezTo>
                  <a:pt x="7917063" y="1971297"/>
                  <a:pt x="7973400" y="1963358"/>
                  <a:pt x="7981450" y="1979235"/>
                </a:cubicBezTo>
                <a:cubicBezTo>
                  <a:pt x="7997547" y="1987173"/>
                  <a:pt x="7989498" y="1971297"/>
                  <a:pt x="7989498" y="1963358"/>
                </a:cubicBezTo>
                <a:cubicBezTo>
                  <a:pt x="7993522" y="1961374"/>
                  <a:pt x="7996038" y="1960877"/>
                  <a:pt x="7997672" y="1961374"/>
                </a:cubicBezTo>
                <a:close/>
                <a:moveTo>
                  <a:pt x="4922139" y="1960697"/>
                </a:moveTo>
                <a:lnTo>
                  <a:pt x="4916310" y="1962330"/>
                </a:lnTo>
                <a:lnTo>
                  <a:pt x="4913529" y="1964760"/>
                </a:lnTo>
                <a:lnTo>
                  <a:pt x="4915983" y="1970683"/>
                </a:lnTo>
                <a:lnTo>
                  <a:pt x="4920686" y="1968827"/>
                </a:lnTo>
                <a:close/>
                <a:moveTo>
                  <a:pt x="6873543" y="1960535"/>
                </a:moveTo>
                <a:lnTo>
                  <a:pt x="6875626" y="1961313"/>
                </a:lnTo>
                <a:lnTo>
                  <a:pt x="6875626" y="1963999"/>
                </a:lnTo>
                <a:close/>
                <a:moveTo>
                  <a:pt x="7593927" y="1955420"/>
                </a:moveTo>
                <a:cubicBezTo>
                  <a:pt x="7601997" y="1963423"/>
                  <a:pt x="7601997" y="1987431"/>
                  <a:pt x="7610063" y="1995435"/>
                </a:cubicBezTo>
                <a:cubicBezTo>
                  <a:pt x="7610063" y="1995435"/>
                  <a:pt x="7601997" y="1995435"/>
                  <a:pt x="7593927" y="2003438"/>
                </a:cubicBezTo>
                <a:cubicBezTo>
                  <a:pt x="7618130" y="2035451"/>
                  <a:pt x="7610063" y="2019445"/>
                  <a:pt x="7610063" y="2035451"/>
                </a:cubicBezTo>
                <a:cubicBezTo>
                  <a:pt x="7618130" y="2043452"/>
                  <a:pt x="7593927" y="2035451"/>
                  <a:pt x="7610063" y="2043452"/>
                </a:cubicBezTo>
                <a:cubicBezTo>
                  <a:pt x="7610063" y="2047454"/>
                  <a:pt x="7604012" y="2045454"/>
                  <a:pt x="7596952" y="2043452"/>
                </a:cubicBezTo>
                <a:lnTo>
                  <a:pt x="7578845" y="2043452"/>
                </a:lnTo>
                <a:lnTo>
                  <a:pt x="7578480" y="2042620"/>
                </a:lnTo>
                <a:lnTo>
                  <a:pt x="7586868" y="2032448"/>
                </a:lnTo>
                <a:cubicBezTo>
                  <a:pt x="7591909" y="2031448"/>
                  <a:pt x="7597962" y="2031448"/>
                  <a:pt x="7601997" y="2027448"/>
                </a:cubicBezTo>
                <a:cubicBezTo>
                  <a:pt x="7593927" y="1995435"/>
                  <a:pt x="7585861" y="2035451"/>
                  <a:pt x="7577794" y="2019445"/>
                </a:cubicBezTo>
                <a:cubicBezTo>
                  <a:pt x="7577794" y="2023444"/>
                  <a:pt x="7575777" y="2029448"/>
                  <a:pt x="7575777" y="2036451"/>
                </a:cubicBezTo>
                <a:lnTo>
                  <a:pt x="7578480" y="2042620"/>
                </a:lnTo>
                <a:lnTo>
                  <a:pt x="7577794" y="2043452"/>
                </a:lnTo>
                <a:lnTo>
                  <a:pt x="7578845" y="2043452"/>
                </a:lnTo>
                <a:lnTo>
                  <a:pt x="7585861" y="2059458"/>
                </a:lnTo>
                <a:cubicBezTo>
                  <a:pt x="7593927" y="2075465"/>
                  <a:pt x="7561658" y="2027448"/>
                  <a:pt x="7577794" y="2059458"/>
                </a:cubicBezTo>
                <a:cubicBezTo>
                  <a:pt x="7569725" y="2067462"/>
                  <a:pt x="7561658" y="2035451"/>
                  <a:pt x="7569725" y="2035451"/>
                </a:cubicBezTo>
                <a:cubicBezTo>
                  <a:pt x="7561658" y="2035451"/>
                  <a:pt x="7537455" y="2027448"/>
                  <a:pt x="7537455" y="2035451"/>
                </a:cubicBezTo>
                <a:cubicBezTo>
                  <a:pt x="7529388" y="2027448"/>
                  <a:pt x="7529388" y="2019445"/>
                  <a:pt x="7521319" y="2003438"/>
                </a:cubicBezTo>
                <a:cubicBezTo>
                  <a:pt x="7529388" y="2003438"/>
                  <a:pt x="7529388" y="2003438"/>
                  <a:pt x="7529388" y="1995435"/>
                </a:cubicBezTo>
                <a:cubicBezTo>
                  <a:pt x="7537455" y="1995435"/>
                  <a:pt x="7529388" y="2019445"/>
                  <a:pt x="7537455" y="2027448"/>
                </a:cubicBezTo>
                <a:cubicBezTo>
                  <a:pt x="7545522" y="2019445"/>
                  <a:pt x="7529388" y="1995435"/>
                  <a:pt x="7545522" y="1995435"/>
                </a:cubicBezTo>
                <a:cubicBezTo>
                  <a:pt x="7553591" y="2003438"/>
                  <a:pt x="7561658" y="2019445"/>
                  <a:pt x="7569725" y="2011441"/>
                </a:cubicBezTo>
                <a:cubicBezTo>
                  <a:pt x="7561658" y="2011441"/>
                  <a:pt x="7561658" y="1963423"/>
                  <a:pt x="7577794" y="1971427"/>
                </a:cubicBezTo>
                <a:cubicBezTo>
                  <a:pt x="7569725" y="1987431"/>
                  <a:pt x="7585861" y="1979428"/>
                  <a:pt x="7593927" y="1995435"/>
                </a:cubicBezTo>
                <a:cubicBezTo>
                  <a:pt x="7593927" y="1979428"/>
                  <a:pt x="7593927" y="1971427"/>
                  <a:pt x="7593927" y="1955420"/>
                </a:cubicBezTo>
                <a:close/>
                <a:moveTo>
                  <a:pt x="7441055" y="1955420"/>
                </a:moveTo>
                <a:cubicBezTo>
                  <a:pt x="7449153" y="1955420"/>
                  <a:pt x="7457249" y="1979300"/>
                  <a:pt x="7441055" y="1971339"/>
                </a:cubicBezTo>
                <a:cubicBezTo>
                  <a:pt x="7465345" y="1995220"/>
                  <a:pt x="7473443" y="2050940"/>
                  <a:pt x="7497734" y="2042978"/>
                </a:cubicBezTo>
                <a:cubicBezTo>
                  <a:pt x="7497734" y="2058899"/>
                  <a:pt x="7497734" y="2082778"/>
                  <a:pt x="7505830" y="2098700"/>
                </a:cubicBezTo>
                <a:cubicBezTo>
                  <a:pt x="7497734" y="2098700"/>
                  <a:pt x="7489638" y="2082778"/>
                  <a:pt x="7489638" y="2066860"/>
                </a:cubicBezTo>
                <a:lnTo>
                  <a:pt x="7489638" y="2074819"/>
                </a:lnTo>
                <a:cubicBezTo>
                  <a:pt x="7497734" y="2050940"/>
                  <a:pt x="7449153" y="2035019"/>
                  <a:pt x="7457249" y="2003179"/>
                </a:cubicBezTo>
                <a:cubicBezTo>
                  <a:pt x="7449153" y="2011138"/>
                  <a:pt x="7432958" y="2003179"/>
                  <a:pt x="7441055" y="2019100"/>
                </a:cubicBezTo>
                <a:cubicBezTo>
                  <a:pt x="7424862" y="2027060"/>
                  <a:pt x="7424862" y="1995220"/>
                  <a:pt x="7416764" y="1979300"/>
                </a:cubicBezTo>
                <a:cubicBezTo>
                  <a:pt x="7424862" y="1987261"/>
                  <a:pt x="7432958" y="1995220"/>
                  <a:pt x="7441055" y="2003179"/>
                </a:cubicBezTo>
                <a:cubicBezTo>
                  <a:pt x="7449153" y="2003179"/>
                  <a:pt x="7449153" y="1995220"/>
                  <a:pt x="7449153" y="1987261"/>
                </a:cubicBezTo>
                <a:cubicBezTo>
                  <a:pt x="7432958" y="1987261"/>
                  <a:pt x="7441055" y="1971339"/>
                  <a:pt x="7441055" y="1955420"/>
                </a:cubicBezTo>
                <a:close/>
                <a:moveTo>
                  <a:pt x="4983808" y="1954999"/>
                </a:moveTo>
                <a:lnTo>
                  <a:pt x="4984572" y="1957288"/>
                </a:lnTo>
                <a:lnTo>
                  <a:pt x="4986650" y="1963514"/>
                </a:lnTo>
                <a:lnTo>
                  <a:pt x="4989154" y="1961105"/>
                </a:lnTo>
                <a:lnTo>
                  <a:pt x="4988050" y="1956021"/>
                </a:lnTo>
                <a:close/>
                <a:moveTo>
                  <a:pt x="5728128" y="1951101"/>
                </a:moveTo>
                <a:lnTo>
                  <a:pt x="5722823" y="1954017"/>
                </a:lnTo>
                <a:lnTo>
                  <a:pt x="5722521" y="1966242"/>
                </a:lnTo>
                <a:lnTo>
                  <a:pt x="5728128" y="1971033"/>
                </a:lnTo>
                <a:close/>
                <a:moveTo>
                  <a:pt x="4986464" y="1948711"/>
                </a:moveTo>
                <a:lnTo>
                  <a:pt x="4984860" y="1949262"/>
                </a:lnTo>
                <a:lnTo>
                  <a:pt x="4987317" y="1952640"/>
                </a:lnTo>
                <a:close/>
                <a:moveTo>
                  <a:pt x="7691703" y="1947675"/>
                </a:moveTo>
                <a:cubicBezTo>
                  <a:pt x="7683959" y="1955420"/>
                  <a:pt x="7691703" y="1970910"/>
                  <a:pt x="7699449" y="1986399"/>
                </a:cubicBezTo>
                <a:cubicBezTo>
                  <a:pt x="7676215" y="1970910"/>
                  <a:pt x="7668470" y="1970910"/>
                  <a:pt x="7652980" y="1970910"/>
                </a:cubicBezTo>
                <a:cubicBezTo>
                  <a:pt x="7668470" y="1963165"/>
                  <a:pt x="7683959" y="1970910"/>
                  <a:pt x="7691703" y="1947675"/>
                </a:cubicBezTo>
                <a:close/>
                <a:moveTo>
                  <a:pt x="7021781" y="1947675"/>
                </a:moveTo>
                <a:cubicBezTo>
                  <a:pt x="7029526" y="1947675"/>
                  <a:pt x="7037271" y="1955420"/>
                  <a:pt x="7045015" y="1963165"/>
                </a:cubicBezTo>
                <a:cubicBezTo>
                  <a:pt x="7045015" y="1970910"/>
                  <a:pt x="7037271" y="1978654"/>
                  <a:pt x="7021781" y="1978654"/>
                </a:cubicBezTo>
                <a:cubicBezTo>
                  <a:pt x="7021781" y="1970910"/>
                  <a:pt x="7037271" y="1970910"/>
                  <a:pt x="7037271" y="1963165"/>
                </a:cubicBezTo>
                <a:cubicBezTo>
                  <a:pt x="7029526" y="1955420"/>
                  <a:pt x="7029526" y="1963165"/>
                  <a:pt x="7021781" y="1970910"/>
                </a:cubicBezTo>
                <a:cubicBezTo>
                  <a:pt x="7006292" y="1963165"/>
                  <a:pt x="7029526" y="1963165"/>
                  <a:pt x="7021781" y="1947675"/>
                </a:cubicBezTo>
                <a:close/>
                <a:moveTo>
                  <a:pt x="5614455" y="1947245"/>
                </a:moveTo>
                <a:cubicBezTo>
                  <a:pt x="5610395" y="1947245"/>
                  <a:pt x="5610395" y="1951209"/>
                  <a:pt x="5611409" y="1956165"/>
                </a:cubicBezTo>
                <a:lnTo>
                  <a:pt x="5611785" y="1957998"/>
                </a:lnTo>
                <a:lnTo>
                  <a:pt x="5612067" y="1957791"/>
                </a:lnTo>
                <a:lnTo>
                  <a:pt x="5617798" y="1954590"/>
                </a:lnTo>
                <a:close/>
                <a:moveTo>
                  <a:pt x="5773166" y="1943899"/>
                </a:moveTo>
                <a:cubicBezTo>
                  <a:pt x="5765808" y="1943156"/>
                  <a:pt x="5759972" y="1952820"/>
                  <a:pt x="5758703" y="1954059"/>
                </a:cubicBezTo>
                <a:lnTo>
                  <a:pt x="5759814" y="1950084"/>
                </a:lnTo>
                <a:lnTo>
                  <a:pt x="5754702" y="1961313"/>
                </a:lnTo>
                <a:lnTo>
                  <a:pt x="5754075" y="1961010"/>
                </a:lnTo>
                <a:lnTo>
                  <a:pt x="5754898" y="1962856"/>
                </a:lnTo>
                <a:cubicBezTo>
                  <a:pt x="5756547" y="1964590"/>
                  <a:pt x="5758577" y="1965085"/>
                  <a:pt x="5760607" y="1963103"/>
                </a:cubicBezTo>
                <a:cubicBezTo>
                  <a:pt x="5756547" y="1971031"/>
                  <a:pt x="5752487" y="1971031"/>
                  <a:pt x="5749441" y="1967067"/>
                </a:cubicBezTo>
                <a:lnTo>
                  <a:pt x="5747017" y="1957597"/>
                </a:lnTo>
                <a:lnTo>
                  <a:pt x="5746638" y="1957413"/>
                </a:lnTo>
                <a:lnTo>
                  <a:pt x="5744637" y="1948303"/>
                </a:lnTo>
                <a:lnTo>
                  <a:pt x="5744367" y="1947245"/>
                </a:lnTo>
                <a:cubicBezTo>
                  <a:pt x="5740308" y="1951208"/>
                  <a:pt x="5744368" y="1961120"/>
                  <a:pt x="5747413" y="1970040"/>
                </a:cubicBezTo>
                <a:lnTo>
                  <a:pt x="5749707" y="1980178"/>
                </a:lnTo>
                <a:lnTo>
                  <a:pt x="5773855" y="1968359"/>
                </a:lnTo>
                <a:lnTo>
                  <a:pt x="5776896" y="1967887"/>
                </a:lnTo>
                <a:lnTo>
                  <a:pt x="5775830" y="1966076"/>
                </a:lnTo>
                <a:cubicBezTo>
                  <a:pt x="5774816" y="1961119"/>
                  <a:pt x="5776846" y="1955172"/>
                  <a:pt x="5784966" y="1955172"/>
                </a:cubicBezTo>
                <a:cubicBezTo>
                  <a:pt x="5780906" y="1947243"/>
                  <a:pt x="5776846" y="1944271"/>
                  <a:pt x="5773166" y="1943899"/>
                </a:cubicBezTo>
                <a:close/>
                <a:moveTo>
                  <a:pt x="4967660" y="1941074"/>
                </a:moveTo>
                <a:lnTo>
                  <a:pt x="4962354" y="1949917"/>
                </a:lnTo>
                <a:lnTo>
                  <a:pt x="4964540" y="1951422"/>
                </a:lnTo>
                <a:lnTo>
                  <a:pt x="4964663" y="1951475"/>
                </a:lnTo>
                <a:lnTo>
                  <a:pt x="4974688" y="1947520"/>
                </a:lnTo>
                <a:lnTo>
                  <a:pt x="4975195" y="1947247"/>
                </a:lnTo>
                <a:close/>
                <a:moveTo>
                  <a:pt x="4912516" y="1938674"/>
                </a:moveTo>
                <a:lnTo>
                  <a:pt x="4912555" y="1939585"/>
                </a:lnTo>
                <a:lnTo>
                  <a:pt x="4911837" y="1938993"/>
                </a:lnTo>
                <a:close/>
                <a:moveTo>
                  <a:pt x="7610426" y="1937843"/>
                </a:moveTo>
                <a:lnTo>
                  <a:pt x="7615224" y="1944746"/>
                </a:lnTo>
                <a:cubicBezTo>
                  <a:pt x="7618127" y="1945742"/>
                  <a:pt x="7622000" y="1945742"/>
                  <a:pt x="7625873" y="1945742"/>
                </a:cubicBezTo>
                <a:cubicBezTo>
                  <a:pt x="7618127" y="1953701"/>
                  <a:pt x="7625873" y="1985541"/>
                  <a:pt x="7625873" y="2017380"/>
                </a:cubicBezTo>
                <a:cubicBezTo>
                  <a:pt x="7610383" y="2009421"/>
                  <a:pt x="7625873" y="1985541"/>
                  <a:pt x="7610383" y="1977581"/>
                </a:cubicBezTo>
                <a:cubicBezTo>
                  <a:pt x="7612319" y="1971611"/>
                  <a:pt x="7612804" y="1964148"/>
                  <a:pt x="7612441" y="1955816"/>
                </a:cubicBezTo>
                <a:close/>
                <a:moveTo>
                  <a:pt x="7610383" y="1937781"/>
                </a:moveTo>
                <a:lnTo>
                  <a:pt x="7610420" y="1937800"/>
                </a:lnTo>
                <a:lnTo>
                  <a:pt x="7610426" y="1937843"/>
                </a:lnTo>
                <a:close/>
                <a:moveTo>
                  <a:pt x="5768363" y="1937547"/>
                </a:moveTo>
                <a:lnTo>
                  <a:pt x="5767612" y="1937887"/>
                </a:lnTo>
                <a:lnTo>
                  <a:pt x="5768725" y="1939314"/>
                </a:lnTo>
                <a:close/>
                <a:moveTo>
                  <a:pt x="7731313" y="1937323"/>
                </a:moveTo>
                <a:lnTo>
                  <a:pt x="7731947" y="1939206"/>
                </a:lnTo>
                <a:lnTo>
                  <a:pt x="7730130" y="1938154"/>
                </a:lnTo>
                <a:close/>
                <a:moveTo>
                  <a:pt x="4792432" y="1933592"/>
                </a:moveTo>
                <a:lnTo>
                  <a:pt x="4794158" y="1938073"/>
                </a:lnTo>
                <a:cubicBezTo>
                  <a:pt x="4796174" y="1944112"/>
                  <a:pt x="4798191" y="1950152"/>
                  <a:pt x="4806255" y="1962229"/>
                </a:cubicBezTo>
                <a:cubicBezTo>
                  <a:pt x="4810287" y="1962229"/>
                  <a:pt x="4812303" y="1960216"/>
                  <a:pt x="4812303" y="1956190"/>
                </a:cubicBezTo>
                <a:lnTo>
                  <a:pt x="4807087" y="1940566"/>
                </a:lnTo>
                <a:lnTo>
                  <a:pt x="4806255" y="1946799"/>
                </a:lnTo>
                <a:lnTo>
                  <a:pt x="4805732" y="1946399"/>
                </a:lnTo>
                <a:lnTo>
                  <a:pt x="4805593" y="1948594"/>
                </a:lnTo>
                <a:cubicBezTo>
                  <a:pt x="4805184" y="1950685"/>
                  <a:pt x="4804617" y="1951472"/>
                  <a:pt x="4803987" y="1951282"/>
                </a:cubicBezTo>
                <a:lnTo>
                  <a:pt x="4800767" y="1942602"/>
                </a:lnTo>
                <a:lnTo>
                  <a:pt x="4800333" y="1942270"/>
                </a:lnTo>
                <a:cubicBezTo>
                  <a:pt x="4798442" y="1939754"/>
                  <a:pt x="4796679" y="1936735"/>
                  <a:pt x="4795167" y="1934722"/>
                </a:cubicBezTo>
                <a:close/>
                <a:moveTo>
                  <a:pt x="5006514" y="1932290"/>
                </a:moveTo>
                <a:cubicBezTo>
                  <a:pt x="5005087" y="1931291"/>
                  <a:pt x="5003532" y="1931291"/>
                  <a:pt x="5001457" y="1933288"/>
                </a:cubicBezTo>
                <a:cubicBezTo>
                  <a:pt x="5001457" y="1937280"/>
                  <a:pt x="5001457" y="1941275"/>
                  <a:pt x="4999383" y="1944270"/>
                </a:cubicBezTo>
                <a:lnTo>
                  <a:pt x="4996771" y="1945168"/>
                </a:lnTo>
                <a:lnTo>
                  <a:pt x="4997914" y="1948244"/>
                </a:lnTo>
                <a:lnTo>
                  <a:pt x="5002218" y="1945924"/>
                </a:lnTo>
                <a:lnTo>
                  <a:pt x="5000733" y="1940347"/>
                </a:lnTo>
                <a:lnTo>
                  <a:pt x="5006452" y="1943642"/>
                </a:lnTo>
                <a:lnTo>
                  <a:pt x="5013676" y="1939749"/>
                </a:lnTo>
                <a:lnTo>
                  <a:pt x="5010793" y="1937281"/>
                </a:lnTo>
                <a:cubicBezTo>
                  <a:pt x="5009237" y="1935285"/>
                  <a:pt x="5007941" y="1933288"/>
                  <a:pt x="5006514" y="1932290"/>
                </a:cubicBezTo>
                <a:close/>
                <a:moveTo>
                  <a:pt x="7095357" y="1932185"/>
                </a:moveTo>
                <a:cubicBezTo>
                  <a:pt x="7103103" y="1924441"/>
                  <a:pt x="7126336" y="1970910"/>
                  <a:pt x="7110847" y="1970910"/>
                </a:cubicBezTo>
                <a:cubicBezTo>
                  <a:pt x="7110847" y="1947675"/>
                  <a:pt x="7103103" y="1955420"/>
                  <a:pt x="7095357" y="1932185"/>
                </a:cubicBezTo>
                <a:close/>
                <a:moveTo>
                  <a:pt x="5598216" y="1931387"/>
                </a:moveTo>
                <a:lnTo>
                  <a:pt x="5598865" y="1938681"/>
                </a:lnTo>
                <a:lnTo>
                  <a:pt x="5598216" y="1939314"/>
                </a:lnTo>
                <a:cubicBezTo>
                  <a:pt x="5598216" y="1939314"/>
                  <a:pt x="5598216" y="1931387"/>
                  <a:pt x="5598216" y="1931387"/>
                </a:cubicBezTo>
                <a:close/>
                <a:moveTo>
                  <a:pt x="5786836" y="1929164"/>
                </a:moveTo>
                <a:lnTo>
                  <a:pt x="5782378" y="1931186"/>
                </a:lnTo>
                <a:lnTo>
                  <a:pt x="5793084" y="1955172"/>
                </a:lnTo>
                <a:cubicBezTo>
                  <a:pt x="5789025" y="1959137"/>
                  <a:pt x="5786996" y="1961120"/>
                  <a:pt x="5785981" y="1963103"/>
                </a:cubicBezTo>
                <a:lnTo>
                  <a:pt x="5785540" y="1966545"/>
                </a:lnTo>
                <a:lnTo>
                  <a:pt x="5811501" y="1962512"/>
                </a:lnTo>
                <a:lnTo>
                  <a:pt x="5808574" y="1945767"/>
                </a:lnTo>
                <a:lnTo>
                  <a:pt x="5813771" y="1948582"/>
                </a:lnTo>
                <a:lnTo>
                  <a:pt x="5813854" y="1949252"/>
                </a:lnTo>
                <a:lnTo>
                  <a:pt x="5813854" y="1948627"/>
                </a:lnTo>
                <a:lnTo>
                  <a:pt x="5816440" y="1950026"/>
                </a:lnTo>
                <a:lnTo>
                  <a:pt x="5818668" y="1961398"/>
                </a:lnTo>
                <a:lnTo>
                  <a:pt x="5819216" y="1961313"/>
                </a:lnTo>
                <a:cubicBezTo>
                  <a:pt x="5823248" y="1957287"/>
                  <a:pt x="5821232" y="1951249"/>
                  <a:pt x="5818208" y="1945210"/>
                </a:cubicBezTo>
                <a:lnTo>
                  <a:pt x="5813854" y="1935276"/>
                </a:lnTo>
                <a:lnTo>
                  <a:pt x="5813854" y="1948627"/>
                </a:lnTo>
                <a:lnTo>
                  <a:pt x="5813771" y="1948582"/>
                </a:lnTo>
                <a:lnTo>
                  <a:pt x="5812842" y="1941120"/>
                </a:lnTo>
                <a:cubicBezTo>
                  <a:pt x="5811830" y="1937054"/>
                  <a:pt x="5809805" y="1932987"/>
                  <a:pt x="5805756" y="1932987"/>
                </a:cubicBezTo>
                <a:cubicBezTo>
                  <a:pt x="5799684" y="1945187"/>
                  <a:pt x="5798166" y="1952810"/>
                  <a:pt x="5790955" y="1938707"/>
                </a:cubicBezTo>
                <a:close/>
                <a:moveTo>
                  <a:pt x="5746638" y="1929107"/>
                </a:moveTo>
                <a:lnTo>
                  <a:pt x="5746621" y="1929159"/>
                </a:lnTo>
                <a:lnTo>
                  <a:pt x="5746631" y="1929170"/>
                </a:lnTo>
                <a:close/>
                <a:moveTo>
                  <a:pt x="4875907" y="1925597"/>
                </a:moveTo>
                <a:lnTo>
                  <a:pt x="4875375" y="1927721"/>
                </a:lnTo>
                <a:lnTo>
                  <a:pt x="4870767" y="1930022"/>
                </a:lnTo>
                <a:lnTo>
                  <a:pt x="4873904" y="1933600"/>
                </a:lnTo>
                <a:lnTo>
                  <a:pt x="4870767" y="1946125"/>
                </a:lnTo>
                <a:cubicBezTo>
                  <a:pt x="4872785" y="1958202"/>
                  <a:pt x="4878831" y="1970282"/>
                  <a:pt x="4886896" y="1978332"/>
                </a:cubicBezTo>
                <a:lnTo>
                  <a:pt x="4886435" y="1981248"/>
                </a:lnTo>
                <a:lnTo>
                  <a:pt x="4894581" y="1978591"/>
                </a:lnTo>
                <a:lnTo>
                  <a:pt x="4894755" y="1974785"/>
                </a:lnTo>
                <a:lnTo>
                  <a:pt x="4893237" y="1964266"/>
                </a:lnTo>
                <a:cubicBezTo>
                  <a:pt x="4893237" y="1961846"/>
                  <a:pt x="4893761" y="1959668"/>
                  <a:pt x="4895334" y="1958094"/>
                </a:cubicBezTo>
                <a:lnTo>
                  <a:pt x="4895472" y="1958053"/>
                </a:lnTo>
                <a:lnTo>
                  <a:pt x="4886896" y="1938073"/>
                </a:lnTo>
                <a:cubicBezTo>
                  <a:pt x="4878831" y="1938073"/>
                  <a:pt x="4886896" y="1946125"/>
                  <a:pt x="4878831" y="1946125"/>
                </a:cubicBezTo>
                <a:cubicBezTo>
                  <a:pt x="4878831" y="1946125"/>
                  <a:pt x="4878831" y="1942098"/>
                  <a:pt x="4877824" y="1938073"/>
                </a:cubicBezTo>
                <a:lnTo>
                  <a:pt x="4873904" y="1933600"/>
                </a:lnTo>
                <a:lnTo>
                  <a:pt x="4875375" y="1927721"/>
                </a:lnTo>
                <a:lnTo>
                  <a:pt x="4876519" y="1927149"/>
                </a:lnTo>
                <a:close/>
                <a:moveTo>
                  <a:pt x="7079868" y="1924441"/>
                </a:moveTo>
                <a:cubicBezTo>
                  <a:pt x="7095357" y="1924441"/>
                  <a:pt x="7095357" y="1955420"/>
                  <a:pt x="7103103" y="1970910"/>
                </a:cubicBezTo>
                <a:cubicBezTo>
                  <a:pt x="7095357" y="1978654"/>
                  <a:pt x="7079868" y="1932185"/>
                  <a:pt x="7079868" y="1924441"/>
                </a:cubicBezTo>
                <a:close/>
                <a:moveTo>
                  <a:pt x="4886452" y="1922989"/>
                </a:moveTo>
                <a:lnTo>
                  <a:pt x="4881164" y="1926735"/>
                </a:lnTo>
                <a:lnTo>
                  <a:pt x="4884376" y="1927757"/>
                </a:lnTo>
                <a:close/>
                <a:moveTo>
                  <a:pt x="4911837" y="1922535"/>
                </a:moveTo>
                <a:cubicBezTo>
                  <a:pt x="4920136" y="1930763"/>
                  <a:pt x="4928435" y="1938993"/>
                  <a:pt x="4936733" y="1938993"/>
                </a:cubicBezTo>
                <a:cubicBezTo>
                  <a:pt x="4936733" y="1957507"/>
                  <a:pt x="4927398" y="1938993"/>
                  <a:pt x="4919229" y="1935521"/>
                </a:cubicBezTo>
                <a:lnTo>
                  <a:pt x="4912516" y="1938674"/>
                </a:lnTo>
                <a:close/>
                <a:moveTo>
                  <a:pt x="5057176" y="1922066"/>
                </a:moveTo>
                <a:lnTo>
                  <a:pt x="5057053" y="1923914"/>
                </a:lnTo>
                <a:lnTo>
                  <a:pt x="5060341" y="1922762"/>
                </a:lnTo>
                <a:close/>
                <a:moveTo>
                  <a:pt x="4886815" y="1921888"/>
                </a:moveTo>
                <a:lnTo>
                  <a:pt x="4886848" y="1922078"/>
                </a:lnTo>
                <a:lnTo>
                  <a:pt x="4886896" y="1921969"/>
                </a:lnTo>
                <a:close/>
                <a:moveTo>
                  <a:pt x="5054084" y="1921829"/>
                </a:moveTo>
                <a:lnTo>
                  <a:pt x="5046681" y="1924867"/>
                </a:lnTo>
                <a:lnTo>
                  <a:pt x="5035612" y="1931423"/>
                </a:lnTo>
                <a:lnTo>
                  <a:pt x="5056761" y="1924016"/>
                </a:lnTo>
                <a:close/>
                <a:moveTo>
                  <a:pt x="4987781" y="1918646"/>
                </a:moveTo>
                <a:lnTo>
                  <a:pt x="4983642" y="1920210"/>
                </a:lnTo>
                <a:cubicBezTo>
                  <a:pt x="4980626" y="1924237"/>
                  <a:pt x="4980626" y="1932292"/>
                  <a:pt x="4984648" y="1940347"/>
                </a:cubicBezTo>
                <a:lnTo>
                  <a:pt x="4984001" y="1941920"/>
                </a:lnTo>
                <a:lnTo>
                  <a:pt x="4984857" y="1941308"/>
                </a:lnTo>
                <a:lnTo>
                  <a:pt x="4984648" y="1940347"/>
                </a:lnTo>
                <a:cubicBezTo>
                  <a:pt x="4992691" y="1940347"/>
                  <a:pt x="4984648" y="1932292"/>
                  <a:pt x="4984648" y="1932292"/>
                </a:cubicBezTo>
                <a:lnTo>
                  <a:pt x="4990105" y="1935394"/>
                </a:lnTo>
                <a:lnTo>
                  <a:pt x="4993159" y="1925301"/>
                </a:lnTo>
                <a:close/>
                <a:moveTo>
                  <a:pt x="4790387" y="1913224"/>
                </a:moveTo>
                <a:lnTo>
                  <a:pt x="4782062" y="1913917"/>
                </a:lnTo>
                <a:lnTo>
                  <a:pt x="4788967" y="1925824"/>
                </a:lnTo>
                <a:lnTo>
                  <a:pt x="4790127" y="1923651"/>
                </a:lnTo>
                <a:cubicBezTo>
                  <a:pt x="4794158" y="1920632"/>
                  <a:pt x="4798191" y="1918619"/>
                  <a:pt x="4798191" y="1914593"/>
                </a:cubicBezTo>
                <a:close/>
                <a:moveTo>
                  <a:pt x="5036417" y="1911457"/>
                </a:moveTo>
                <a:lnTo>
                  <a:pt x="5035346" y="1912445"/>
                </a:lnTo>
                <a:lnTo>
                  <a:pt x="5036032" y="1913154"/>
                </a:lnTo>
                <a:close/>
                <a:moveTo>
                  <a:pt x="5024860" y="1908129"/>
                </a:moveTo>
                <a:cubicBezTo>
                  <a:pt x="5020838" y="1912156"/>
                  <a:pt x="5022850" y="1916183"/>
                  <a:pt x="5025865" y="1921217"/>
                </a:cubicBezTo>
                <a:lnTo>
                  <a:pt x="5030303" y="1933283"/>
                </a:lnTo>
                <a:lnTo>
                  <a:pt x="5033861" y="1932037"/>
                </a:lnTo>
                <a:lnTo>
                  <a:pt x="5030707" y="1928195"/>
                </a:lnTo>
                <a:cubicBezTo>
                  <a:pt x="5030223" y="1925666"/>
                  <a:pt x="5030223" y="1922205"/>
                  <a:pt x="5030223" y="1918478"/>
                </a:cubicBezTo>
                <a:lnTo>
                  <a:pt x="5028666" y="1910344"/>
                </a:lnTo>
                <a:close/>
                <a:moveTo>
                  <a:pt x="4767037" y="1907555"/>
                </a:moveTo>
                <a:lnTo>
                  <a:pt x="4766428" y="1908436"/>
                </a:lnTo>
                <a:lnTo>
                  <a:pt x="4767084" y="1912145"/>
                </a:lnTo>
                <a:lnTo>
                  <a:pt x="4769836" y="1907907"/>
                </a:lnTo>
                <a:close/>
                <a:moveTo>
                  <a:pt x="5114685" y="1903744"/>
                </a:moveTo>
                <a:lnTo>
                  <a:pt x="5095333" y="1907911"/>
                </a:lnTo>
                <a:lnTo>
                  <a:pt x="5096566" y="1913917"/>
                </a:lnTo>
                <a:lnTo>
                  <a:pt x="5094067" y="1908185"/>
                </a:lnTo>
                <a:lnTo>
                  <a:pt x="5086437" y="1909827"/>
                </a:lnTo>
                <a:lnTo>
                  <a:pt x="5087371" y="1916074"/>
                </a:lnTo>
                <a:lnTo>
                  <a:pt x="5113347" y="1910235"/>
                </a:lnTo>
                <a:lnTo>
                  <a:pt x="5114948" y="1910390"/>
                </a:lnTo>
                <a:lnTo>
                  <a:pt x="5116081" y="1907414"/>
                </a:lnTo>
                <a:close/>
                <a:moveTo>
                  <a:pt x="4959582" y="1902968"/>
                </a:moveTo>
                <a:lnTo>
                  <a:pt x="4960521" y="1907427"/>
                </a:lnTo>
                <a:cubicBezTo>
                  <a:pt x="4956372" y="1903277"/>
                  <a:pt x="4951704" y="1902759"/>
                  <a:pt x="4946777" y="1903795"/>
                </a:cubicBezTo>
                <a:lnTo>
                  <a:pt x="4936260" y="1907717"/>
                </a:lnTo>
                <a:lnTo>
                  <a:pt x="4936391" y="1908129"/>
                </a:lnTo>
                <a:lnTo>
                  <a:pt x="4935761" y="1907903"/>
                </a:lnTo>
                <a:lnTo>
                  <a:pt x="4931477" y="1909500"/>
                </a:lnTo>
                <a:lnTo>
                  <a:pt x="4919490" y="1911531"/>
                </a:lnTo>
                <a:lnTo>
                  <a:pt x="4920307" y="1916183"/>
                </a:lnTo>
                <a:lnTo>
                  <a:pt x="4915320" y="1911644"/>
                </a:lnTo>
                <a:lnTo>
                  <a:pt x="4909013" y="1908334"/>
                </a:lnTo>
                <a:lnTo>
                  <a:pt x="4908259" y="1907278"/>
                </a:lnTo>
                <a:lnTo>
                  <a:pt x="4894960" y="1913917"/>
                </a:lnTo>
                <a:cubicBezTo>
                  <a:pt x="4898993" y="1930022"/>
                  <a:pt x="4903024" y="1940086"/>
                  <a:pt x="4907057" y="1949144"/>
                </a:cubicBezTo>
                <a:lnTo>
                  <a:pt x="4910184" y="1956689"/>
                </a:lnTo>
                <a:lnTo>
                  <a:pt x="4914212" y="1954586"/>
                </a:lnTo>
                <a:lnTo>
                  <a:pt x="4917315" y="1953010"/>
                </a:lnTo>
                <a:lnTo>
                  <a:pt x="4912877" y="1947221"/>
                </a:lnTo>
                <a:lnTo>
                  <a:pt x="4912555" y="1939585"/>
                </a:lnTo>
                <a:lnTo>
                  <a:pt x="4924285" y="1949280"/>
                </a:lnTo>
                <a:lnTo>
                  <a:pt x="4924368" y="1949429"/>
                </a:lnTo>
                <a:lnTo>
                  <a:pt x="4927322" y="1947930"/>
                </a:lnTo>
                <a:cubicBezTo>
                  <a:pt x="4931518" y="1946357"/>
                  <a:pt x="4935189" y="1945872"/>
                  <a:pt x="4937286" y="1947809"/>
                </a:cubicBezTo>
                <a:cubicBezTo>
                  <a:pt x="4937286" y="1947809"/>
                  <a:pt x="4937286" y="1949745"/>
                  <a:pt x="4937286" y="1952649"/>
                </a:cubicBezTo>
                <a:lnTo>
                  <a:pt x="4937286" y="1962278"/>
                </a:lnTo>
                <a:lnTo>
                  <a:pt x="4946459" y="1958658"/>
                </a:lnTo>
                <a:lnTo>
                  <a:pt x="4948904" y="1950713"/>
                </a:lnTo>
                <a:cubicBezTo>
                  <a:pt x="4950840" y="1945872"/>
                  <a:pt x="4952776" y="1940064"/>
                  <a:pt x="4952776" y="1932319"/>
                </a:cubicBezTo>
                <a:cubicBezTo>
                  <a:pt x="4952776" y="1932319"/>
                  <a:pt x="4954712" y="1934255"/>
                  <a:pt x="4957617" y="1936192"/>
                </a:cubicBezTo>
                <a:lnTo>
                  <a:pt x="4965445" y="1939038"/>
                </a:lnTo>
                <a:lnTo>
                  <a:pt x="4960518" y="1924237"/>
                </a:lnTo>
                <a:cubicBezTo>
                  <a:pt x="4952476" y="1924237"/>
                  <a:pt x="4952476" y="1940347"/>
                  <a:pt x="4944434" y="1940347"/>
                </a:cubicBezTo>
                <a:cubicBezTo>
                  <a:pt x="4936391" y="1924237"/>
                  <a:pt x="4936391" y="1924237"/>
                  <a:pt x="4928349" y="1924237"/>
                </a:cubicBezTo>
                <a:cubicBezTo>
                  <a:pt x="4928349" y="1916183"/>
                  <a:pt x="4944434" y="1924237"/>
                  <a:pt x="4936391" y="1916183"/>
                </a:cubicBezTo>
                <a:cubicBezTo>
                  <a:pt x="4944434" y="1924237"/>
                  <a:pt x="4944434" y="1916183"/>
                  <a:pt x="4952476" y="1908129"/>
                </a:cubicBezTo>
                <a:cubicBezTo>
                  <a:pt x="4960518" y="1916183"/>
                  <a:pt x="4968561" y="1932292"/>
                  <a:pt x="4976603" y="1940347"/>
                </a:cubicBezTo>
                <a:cubicBezTo>
                  <a:pt x="4980626" y="1928265"/>
                  <a:pt x="4972583" y="1920210"/>
                  <a:pt x="4965546" y="1912156"/>
                </a:cubicBezTo>
                <a:close/>
                <a:moveTo>
                  <a:pt x="5137012" y="1898935"/>
                </a:moveTo>
                <a:lnTo>
                  <a:pt x="5136205" y="1899109"/>
                </a:lnTo>
                <a:lnTo>
                  <a:pt x="5132981" y="1905235"/>
                </a:lnTo>
                <a:lnTo>
                  <a:pt x="5128181" y="1900837"/>
                </a:lnTo>
                <a:lnTo>
                  <a:pt x="5119781" y="1902646"/>
                </a:lnTo>
                <a:lnTo>
                  <a:pt x="5121224" y="1903357"/>
                </a:lnTo>
                <a:cubicBezTo>
                  <a:pt x="5123281" y="1905385"/>
                  <a:pt x="5125338" y="1907414"/>
                  <a:pt x="5129452" y="1907414"/>
                </a:cubicBezTo>
                <a:lnTo>
                  <a:pt x="5128010" y="1911660"/>
                </a:lnTo>
                <a:lnTo>
                  <a:pt x="5138542" y="1912684"/>
                </a:lnTo>
                <a:close/>
                <a:moveTo>
                  <a:pt x="4807882" y="1897890"/>
                </a:moveTo>
                <a:lnTo>
                  <a:pt x="4800226" y="1900549"/>
                </a:lnTo>
                <a:lnTo>
                  <a:pt x="4805268" y="1905650"/>
                </a:lnTo>
                <a:lnTo>
                  <a:pt x="4806255" y="1905865"/>
                </a:lnTo>
                <a:lnTo>
                  <a:pt x="4805763" y="1906151"/>
                </a:lnTo>
                <a:lnTo>
                  <a:pt x="4807515" y="1907925"/>
                </a:lnTo>
                <a:cubicBezTo>
                  <a:pt x="4814320" y="1919626"/>
                  <a:pt x="4814320" y="1934723"/>
                  <a:pt x="4814320" y="1922645"/>
                </a:cubicBezTo>
                <a:lnTo>
                  <a:pt x="4820387" y="1933493"/>
                </a:lnTo>
                <a:lnTo>
                  <a:pt x="4823263" y="1932035"/>
                </a:lnTo>
                <a:cubicBezTo>
                  <a:pt x="4825910" y="1929518"/>
                  <a:pt x="4828430" y="1925995"/>
                  <a:pt x="4830446" y="1921969"/>
                </a:cubicBezTo>
                <a:lnTo>
                  <a:pt x="4826201" y="1951634"/>
                </a:lnTo>
                <a:lnTo>
                  <a:pt x="4822381" y="1954178"/>
                </a:lnTo>
                <a:lnTo>
                  <a:pt x="4825148" y="1959008"/>
                </a:lnTo>
                <a:lnTo>
                  <a:pt x="4822381" y="1978332"/>
                </a:lnTo>
                <a:lnTo>
                  <a:pt x="4814895" y="1978559"/>
                </a:lnTo>
                <a:lnTo>
                  <a:pt x="4814616" y="1980932"/>
                </a:lnTo>
                <a:cubicBezTo>
                  <a:pt x="4815654" y="1983526"/>
                  <a:pt x="4817210" y="1986378"/>
                  <a:pt x="4819024" y="1990139"/>
                </a:cubicBezTo>
                <a:lnTo>
                  <a:pt x="4820332" y="1993351"/>
                </a:lnTo>
                <a:lnTo>
                  <a:pt x="4823705" y="1991632"/>
                </a:lnTo>
                <a:cubicBezTo>
                  <a:pt x="4829296" y="1988364"/>
                  <a:pt x="4827699" y="1988364"/>
                  <a:pt x="4840478" y="1988364"/>
                </a:cubicBezTo>
                <a:lnTo>
                  <a:pt x="4838612" y="1996844"/>
                </a:lnTo>
                <a:lnTo>
                  <a:pt x="4841523" y="1995895"/>
                </a:lnTo>
                <a:lnTo>
                  <a:pt x="4842010" y="1991231"/>
                </a:lnTo>
                <a:cubicBezTo>
                  <a:pt x="4844971" y="1980931"/>
                  <a:pt x="4851914" y="1982003"/>
                  <a:pt x="4860083" y="1978939"/>
                </a:cubicBezTo>
                <a:lnTo>
                  <a:pt x="4866503" y="1974483"/>
                </a:lnTo>
                <a:lnTo>
                  <a:pt x="4866105" y="1972923"/>
                </a:lnTo>
                <a:cubicBezTo>
                  <a:pt x="4864215" y="1971288"/>
                  <a:pt x="4860687" y="1970282"/>
                  <a:pt x="4854638" y="1970282"/>
                </a:cubicBezTo>
                <a:cubicBezTo>
                  <a:pt x="4854638" y="1962229"/>
                  <a:pt x="4854638" y="1954178"/>
                  <a:pt x="4862703" y="1954178"/>
                </a:cubicBezTo>
                <a:cubicBezTo>
                  <a:pt x="4862703" y="1954178"/>
                  <a:pt x="4838510" y="1946125"/>
                  <a:pt x="4846574" y="1954178"/>
                </a:cubicBezTo>
                <a:cubicBezTo>
                  <a:pt x="4846574" y="1962229"/>
                  <a:pt x="4838510" y="1962229"/>
                  <a:pt x="4838510" y="1946125"/>
                </a:cubicBezTo>
                <a:cubicBezTo>
                  <a:pt x="4830446" y="1962229"/>
                  <a:pt x="4846574" y="1970282"/>
                  <a:pt x="4846574" y="1978332"/>
                </a:cubicBezTo>
                <a:cubicBezTo>
                  <a:pt x="4842542" y="1982359"/>
                  <a:pt x="4838510" y="1980346"/>
                  <a:pt x="4834478" y="1975314"/>
                </a:cubicBezTo>
                <a:lnTo>
                  <a:pt x="4825148" y="1959008"/>
                </a:lnTo>
                <a:lnTo>
                  <a:pt x="4826201" y="1951634"/>
                </a:lnTo>
                <a:lnTo>
                  <a:pt x="4846574" y="1938073"/>
                </a:lnTo>
                <a:cubicBezTo>
                  <a:pt x="4838510" y="1938073"/>
                  <a:pt x="4830446" y="1930022"/>
                  <a:pt x="4838510" y="1921969"/>
                </a:cubicBezTo>
                <a:cubicBezTo>
                  <a:pt x="4822381" y="1913917"/>
                  <a:pt x="4814320" y="1897813"/>
                  <a:pt x="4814320" y="1905865"/>
                </a:cubicBezTo>
                <a:close/>
                <a:moveTo>
                  <a:pt x="5409206" y="1896746"/>
                </a:moveTo>
                <a:lnTo>
                  <a:pt x="5407941" y="1896899"/>
                </a:lnTo>
                <a:lnTo>
                  <a:pt x="5411760" y="1905111"/>
                </a:lnTo>
                <a:lnTo>
                  <a:pt x="5410265" y="1900691"/>
                </a:lnTo>
                <a:close/>
                <a:moveTo>
                  <a:pt x="7605411" y="1896502"/>
                </a:moveTo>
                <a:lnTo>
                  <a:pt x="7609415" y="1911911"/>
                </a:lnTo>
                <a:cubicBezTo>
                  <a:pt x="7613046" y="1925342"/>
                  <a:pt x="7616132" y="1937656"/>
                  <a:pt x="7614180" y="1939615"/>
                </a:cubicBezTo>
                <a:lnTo>
                  <a:pt x="7610420" y="1937800"/>
                </a:lnTo>
                <a:lnTo>
                  <a:pt x="7609415" y="1928827"/>
                </a:lnTo>
                <a:close/>
                <a:moveTo>
                  <a:pt x="5244246" y="1895323"/>
                </a:moveTo>
                <a:lnTo>
                  <a:pt x="5236705" y="1900897"/>
                </a:lnTo>
                <a:lnTo>
                  <a:pt x="5241064" y="1906502"/>
                </a:lnTo>
                <a:lnTo>
                  <a:pt x="5246657" y="1904951"/>
                </a:lnTo>
                <a:close/>
                <a:moveTo>
                  <a:pt x="5154821" y="1895100"/>
                </a:moveTo>
                <a:lnTo>
                  <a:pt x="5141399" y="1897990"/>
                </a:lnTo>
                <a:lnTo>
                  <a:pt x="5141925" y="1900832"/>
                </a:lnTo>
                <a:lnTo>
                  <a:pt x="5145590" y="1907817"/>
                </a:lnTo>
                <a:close/>
                <a:moveTo>
                  <a:pt x="4780879" y="1894399"/>
                </a:moveTo>
                <a:lnTo>
                  <a:pt x="4777441" y="1901781"/>
                </a:lnTo>
                <a:lnTo>
                  <a:pt x="4780879" y="1901202"/>
                </a:lnTo>
                <a:lnTo>
                  <a:pt x="4780879" y="1899187"/>
                </a:lnTo>
                <a:close/>
                <a:moveTo>
                  <a:pt x="7718994" y="1893657"/>
                </a:moveTo>
                <a:cubicBezTo>
                  <a:pt x="7721885" y="1893782"/>
                  <a:pt x="7725910" y="1895280"/>
                  <a:pt x="7731947" y="1899273"/>
                </a:cubicBezTo>
                <a:cubicBezTo>
                  <a:pt x="7723898" y="1907259"/>
                  <a:pt x="7707801" y="1907259"/>
                  <a:pt x="7707801" y="1931220"/>
                </a:cubicBezTo>
                <a:cubicBezTo>
                  <a:pt x="7711825" y="1935213"/>
                  <a:pt x="7715851" y="1933215"/>
                  <a:pt x="7719872" y="1932217"/>
                </a:cubicBezTo>
                <a:lnTo>
                  <a:pt x="7730130" y="1938154"/>
                </a:lnTo>
                <a:lnTo>
                  <a:pt x="7715851" y="1948193"/>
                </a:lnTo>
                <a:cubicBezTo>
                  <a:pt x="7709813" y="1953183"/>
                  <a:pt x="7703778" y="1955181"/>
                  <a:pt x="7691703" y="1947192"/>
                </a:cubicBezTo>
                <a:cubicBezTo>
                  <a:pt x="7691703" y="1939206"/>
                  <a:pt x="7715851" y="1931220"/>
                  <a:pt x="7699754" y="1899273"/>
                </a:cubicBezTo>
                <a:cubicBezTo>
                  <a:pt x="7707801" y="1903266"/>
                  <a:pt x="7709813" y="1899273"/>
                  <a:pt x="7712831" y="1896277"/>
                </a:cubicBezTo>
                <a:cubicBezTo>
                  <a:pt x="7714340" y="1894779"/>
                  <a:pt x="7716101" y="1893532"/>
                  <a:pt x="7718994" y="1893657"/>
                </a:cubicBezTo>
                <a:close/>
                <a:moveTo>
                  <a:pt x="5064546" y="1892818"/>
                </a:moveTo>
                <a:lnTo>
                  <a:pt x="5063660" y="1898015"/>
                </a:lnTo>
                <a:lnTo>
                  <a:pt x="5065074" y="1900074"/>
                </a:lnTo>
                <a:lnTo>
                  <a:pt x="5062814" y="1902984"/>
                </a:lnTo>
                <a:lnTo>
                  <a:pt x="5062169" y="1906763"/>
                </a:lnTo>
                <a:lnTo>
                  <a:pt x="5064639" y="1921256"/>
                </a:lnTo>
                <a:lnTo>
                  <a:pt x="5065215" y="1921055"/>
                </a:lnTo>
                <a:lnTo>
                  <a:pt x="5079405" y="1917865"/>
                </a:lnTo>
                <a:lnTo>
                  <a:pt x="5077659" y="1912418"/>
                </a:lnTo>
                <a:lnTo>
                  <a:pt x="5077503" y="1911751"/>
                </a:lnTo>
                <a:lnTo>
                  <a:pt x="5073650" y="1912581"/>
                </a:lnTo>
                <a:lnTo>
                  <a:pt x="5072819" y="1914402"/>
                </a:lnTo>
                <a:lnTo>
                  <a:pt x="5072250" y="1912883"/>
                </a:lnTo>
                <a:lnTo>
                  <a:pt x="5064309" y="1914593"/>
                </a:lnTo>
                <a:cubicBezTo>
                  <a:pt x="5064309" y="1910567"/>
                  <a:pt x="5064309" y="1906541"/>
                  <a:pt x="5065316" y="1903521"/>
                </a:cubicBezTo>
                <a:lnTo>
                  <a:pt x="5068026" y="1901589"/>
                </a:lnTo>
                <a:lnTo>
                  <a:pt x="5066647" y="1897905"/>
                </a:lnTo>
                <a:close/>
                <a:moveTo>
                  <a:pt x="5040945" y="1892019"/>
                </a:moveTo>
                <a:lnTo>
                  <a:pt x="5040456" y="1896183"/>
                </a:lnTo>
                <a:lnTo>
                  <a:pt x="5044365" y="1900153"/>
                </a:lnTo>
                <a:close/>
                <a:moveTo>
                  <a:pt x="5579134" y="1891553"/>
                </a:moveTo>
                <a:lnTo>
                  <a:pt x="5579965" y="1894140"/>
                </a:lnTo>
                <a:lnTo>
                  <a:pt x="5581053" y="1893259"/>
                </a:lnTo>
                <a:close/>
                <a:moveTo>
                  <a:pt x="4764755" y="1891106"/>
                </a:moveTo>
                <a:lnTo>
                  <a:pt x="4765292" y="1893258"/>
                </a:lnTo>
                <a:lnTo>
                  <a:pt x="4765723" y="1893486"/>
                </a:lnTo>
                <a:close/>
                <a:moveTo>
                  <a:pt x="6901738" y="1890362"/>
                </a:moveTo>
                <a:lnTo>
                  <a:pt x="6906115" y="1890753"/>
                </a:lnTo>
                <a:lnTo>
                  <a:pt x="6906317" y="1891164"/>
                </a:lnTo>
                <a:lnTo>
                  <a:pt x="6908515" y="1899946"/>
                </a:lnTo>
                <a:cubicBezTo>
                  <a:pt x="6909483" y="1907401"/>
                  <a:pt x="6909483" y="1915921"/>
                  <a:pt x="6909483" y="1915921"/>
                </a:cubicBezTo>
                <a:cubicBezTo>
                  <a:pt x="6901738" y="1924441"/>
                  <a:pt x="6893994" y="1915921"/>
                  <a:pt x="6893994" y="1898882"/>
                </a:cubicBezTo>
                <a:cubicBezTo>
                  <a:pt x="6893994" y="1898882"/>
                  <a:pt x="6901738" y="1898882"/>
                  <a:pt x="6901738" y="1890362"/>
                </a:cubicBezTo>
                <a:close/>
                <a:moveTo>
                  <a:pt x="4749973" y="1889726"/>
                </a:moveTo>
                <a:lnTo>
                  <a:pt x="4749805" y="1889760"/>
                </a:lnTo>
                <a:lnTo>
                  <a:pt x="4753466" y="1894194"/>
                </a:lnTo>
                <a:lnTo>
                  <a:pt x="4753653" y="1894015"/>
                </a:lnTo>
                <a:close/>
                <a:moveTo>
                  <a:pt x="5670133" y="1889618"/>
                </a:moveTo>
                <a:lnTo>
                  <a:pt x="5669987" y="1891082"/>
                </a:lnTo>
                <a:lnTo>
                  <a:pt x="5671532" y="1890017"/>
                </a:lnTo>
                <a:close/>
                <a:moveTo>
                  <a:pt x="7642911" y="1889588"/>
                </a:moveTo>
                <a:cubicBezTo>
                  <a:pt x="7651431" y="1906627"/>
                  <a:pt x="7642911" y="1898106"/>
                  <a:pt x="7651431" y="1915147"/>
                </a:cubicBezTo>
                <a:cubicBezTo>
                  <a:pt x="7651431" y="1906627"/>
                  <a:pt x="7651431" y="1898106"/>
                  <a:pt x="7651431" y="1889588"/>
                </a:cubicBezTo>
                <a:cubicBezTo>
                  <a:pt x="7668470" y="1898106"/>
                  <a:pt x="7659952" y="1923666"/>
                  <a:pt x="7659952" y="1932185"/>
                </a:cubicBezTo>
                <a:cubicBezTo>
                  <a:pt x="7651431" y="1923666"/>
                  <a:pt x="7651431" y="1898106"/>
                  <a:pt x="7625873" y="1906627"/>
                </a:cubicBezTo>
                <a:cubicBezTo>
                  <a:pt x="7625873" y="1898106"/>
                  <a:pt x="7634393" y="1889588"/>
                  <a:pt x="7642911" y="1889588"/>
                </a:cubicBezTo>
                <a:close/>
                <a:moveTo>
                  <a:pt x="7529064" y="1889588"/>
                </a:moveTo>
                <a:cubicBezTo>
                  <a:pt x="7537777" y="1897887"/>
                  <a:pt x="7546490" y="1889588"/>
                  <a:pt x="7546490" y="1889588"/>
                </a:cubicBezTo>
                <a:cubicBezTo>
                  <a:pt x="7555204" y="1914482"/>
                  <a:pt x="7546490" y="1897887"/>
                  <a:pt x="7537777" y="1906185"/>
                </a:cubicBezTo>
                <a:cubicBezTo>
                  <a:pt x="7546490" y="1922780"/>
                  <a:pt x="7563916" y="1931078"/>
                  <a:pt x="7555204" y="1947675"/>
                </a:cubicBezTo>
                <a:cubicBezTo>
                  <a:pt x="7546490" y="1931078"/>
                  <a:pt x="7537777" y="1922780"/>
                  <a:pt x="7529064" y="1889588"/>
                </a:cubicBezTo>
                <a:close/>
                <a:moveTo>
                  <a:pt x="5177089" y="1889134"/>
                </a:moveTo>
                <a:lnTo>
                  <a:pt x="5170467" y="1891338"/>
                </a:lnTo>
                <a:lnTo>
                  <a:pt x="5177614" y="1889950"/>
                </a:lnTo>
                <a:lnTo>
                  <a:pt x="5177206" y="1889760"/>
                </a:lnTo>
                <a:close/>
                <a:moveTo>
                  <a:pt x="4948936" y="1887449"/>
                </a:moveTo>
                <a:lnTo>
                  <a:pt x="4945442" y="1897247"/>
                </a:lnTo>
                <a:lnTo>
                  <a:pt x="4949889" y="1891737"/>
                </a:lnTo>
                <a:close/>
                <a:moveTo>
                  <a:pt x="5431355" y="1884302"/>
                </a:moveTo>
                <a:lnTo>
                  <a:pt x="5429992" y="1885198"/>
                </a:lnTo>
                <a:cubicBezTo>
                  <a:pt x="5428102" y="1887338"/>
                  <a:pt x="5426086" y="1890860"/>
                  <a:pt x="5424070" y="1896899"/>
                </a:cubicBezTo>
                <a:cubicBezTo>
                  <a:pt x="5424070" y="1872743"/>
                  <a:pt x="5424070" y="1889350"/>
                  <a:pt x="5417266" y="1895767"/>
                </a:cubicBezTo>
                <a:lnTo>
                  <a:pt x="5412951" y="1896291"/>
                </a:lnTo>
                <a:lnTo>
                  <a:pt x="5414093" y="1900832"/>
                </a:lnTo>
                <a:lnTo>
                  <a:pt x="5415082" y="1912254"/>
                </a:lnTo>
                <a:lnTo>
                  <a:pt x="5421048" y="1925080"/>
                </a:lnTo>
                <a:lnTo>
                  <a:pt x="5438738" y="1951110"/>
                </a:lnTo>
                <a:lnTo>
                  <a:pt x="5435340" y="1951215"/>
                </a:lnTo>
                <a:lnTo>
                  <a:pt x="5428858" y="1948483"/>
                </a:lnTo>
                <a:cubicBezTo>
                  <a:pt x="5428607" y="1948734"/>
                  <a:pt x="5431127" y="1950244"/>
                  <a:pt x="5434151" y="1951249"/>
                </a:cubicBezTo>
                <a:lnTo>
                  <a:pt x="5435340" y="1951215"/>
                </a:lnTo>
                <a:lnTo>
                  <a:pt x="5440199" y="1953262"/>
                </a:lnTo>
                <a:lnTo>
                  <a:pt x="5438738" y="1951110"/>
                </a:lnTo>
                <a:lnTo>
                  <a:pt x="5442467" y="1950997"/>
                </a:lnTo>
                <a:cubicBezTo>
                  <a:pt x="5444230" y="1949237"/>
                  <a:pt x="5444230" y="1945212"/>
                  <a:pt x="5440199" y="1937160"/>
                </a:cubicBezTo>
                <a:lnTo>
                  <a:pt x="5443128" y="1935341"/>
                </a:lnTo>
                <a:lnTo>
                  <a:pt x="5439620" y="1924746"/>
                </a:lnTo>
                <a:lnTo>
                  <a:pt x="5432134" y="1927094"/>
                </a:lnTo>
                <a:cubicBezTo>
                  <a:pt x="5426086" y="1929107"/>
                  <a:pt x="5420037" y="1929107"/>
                  <a:pt x="5416006" y="1913003"/>
                </a:cubicBezTo>
                <a:cubicBezTo>
                  <a:pt x="5424070" y="1908977"/>
                  <a:pt x="5430119" y="1906964"/>
                  <a:pt x="5435159" y="1906964"/>
                </a:cubicBezTo>
                <a:lnTo>
                  <a:pt x="5435646" y="1907189"/>
                </a:lnTo>
                <a:lnTo>
                  <a:pt x="5433645" y="1888107"/>
                </a:lnTo>
                <a:close/>
                <a:moveTo>
                  <a:pt x="4992691" y="1883965"/>
                </a:moveTo>
                <a:cubicBezTo>
                  <a:pt x="4992691" y="1887992"/>
                  <a:pt x="4992691" y="1894033"/>
                  <a:pt x="4993695" y="1901081"/>
                </a:cubicBezTo>
                <a:lnTo>
                  <a:pt x="5000181" y="1922422"/>
                </a:lnTo>
                <a:lnTo>
                  <a:pt x="5003532" y="1926050"/>
                </a:lnTo>
                <a:cubicBezTo>
                  <a:pt x="5005607" y="1927298"/>
                  <a:pt x="5007681" y="1927298"/>
                  <a:pt x="5009755" y="1925301"/>
                </a:cubicBezTo>
                <a:lnTo>
                  <a:pt x="5010410" y="1924042"/>
                </a:lnTo>
                <a:lnTo>
                  <a:pt x="5009669" y="1920476"/>
                </a:lnTo>
                <a:lnTo>
                  <a:pt x="5001457" y="1917315"/>
                </a:lnTo>
                <a:cubicBezTo>
                  <a:pt x="5001457" y="1913322"/>
                  <a:pt x="5003013" y="1912323"/>
                  <a:pt x="5005347" y="1913196"/>
                </a:cubicBezTo>
                <a:lnTo>
                  <a:pt x="5009050" y="1916273"/>
                </a:lnTo>
                <a:lnTo>
                  <a:pt x="5017571" y="1919077"/>
                </a:lnTo>
                <a:cubicBezTo>
                  <a:pt x="5018325" y="1914169"/>
                  <a:pt x="4998723" y="1890005"/>
                  <a:pt x="4992691" y="1883965"/>
                </a:cubicBezTo>
                <a:close/>
                <a:moveTo>
                  <a:pt x="4774958" y="1883150"/>
                </a:moveTo>
                <a:cubicBezTo>
                  <a:pt x="4773069" y="1883276"/>
                  <a:pt x="4771306" y="1885549"/>
                  <a:pt x="4769794" y="1888074"/>
                </a:cubicBezTo>
                <a:lnTo>
                  <a:pt x="4766494" y="1893893"/>
                </a:lnTo>
                <a:lnTo>
                  <a:pt x="4771676" y="1896629"/>
                </a:lnTo>
                <a:lnTo>
                  <a:pt x="4780879" y="1891924"/>
                </a:lnTo>
                <a:lnTo>
                  <a:pt x="4780879" y="1891106"/>
                </a:lnTo>
                <a:cubicBezTo>
                  <a:pt x="4778864" y="1885044"/>
                  <a:pt x="4776848" y="1883024"/>
                  <a:pt x="4774958" y="1883150"/>
                </a:cubicBezTo>
                <a:close/>
                <a:moveTo>
                  <a:pt x="4843227" y="1882728"/>
                </a:moveTo>
                <a:lnTo>
                  <a:pt x="4839518" y="1884398"/>
                </a:lnTo>
                <a:lnTo>
                  <a:pt x="4830462" y="1891845"/>
                </a:lnTo>
                <a:lnTo>
                  <a:pt x="4832462" y="1900832"/>
                </a:lnTo>
                <a:lnTo>
                  <a:pt x="4822984" y="1897993"/>
                </a:lnTo>
                <a:lnTo>
                  <a:pt x="4822686" y="1898239"/>
                </a:lnTo>
                <a:lnTo>
                  <a:pt x="4827421" y="1904859"/>
                </a:lnTo>
                <a:cubicBezTo>
                  <a:pt x="4830446" y="1905865"/>
                  <a:pt x="4834478" y="1905865"/>
                  <a:pt x="4838510" y="1905865"/>
                </a:cubicBezTo>
                <a:cubicBezTo>
                  <a:pt x="4838510" y="1901839"/>
                  <a:pt x="4838510" y="1897813"/>
                  <a:pt x="4839518" y="1892780"/>
                </a:cubicBezTo>
                <a:close/>
                <a:moveTo>
                  <a:pt x="4954613" y="1881951"/>
                </a:moveTo>
                <a:lnTo>
                  <a:pt x="4954601" y="1881960"/>
                </a:lnTo>
                <a:lnTo>
                  <a:pt x="4956372" y="1887717"/>
                </a:lnTo>
                <a:lnTo>
                  <a:pt x="4958106" y="1895953"/>
                </a:lnTo>
                <a:lnTo>
                  <a:pt x="4960518" y="1883965"/>
                </a:lnTo>
                <a:cubicBezTo>
                  <a:pt x="4958508" y="1881951"/>
                  <a:pt x="4956498" y="1881447"/>
                  <a:pt x="4954613" y="1881951"/>
                </a:cubicBezTo>
                <a:close/>
                <a:moveTo>
                  <a:pt x="5662979" y="1881906"/>
                </a:moveTo>
                <a:lnTo>
                  <a:pt x="5661311" y="1882611"/>
                </a:lnTo>
                <a:cubicBezTo>
                  <a:pt x="5658663" y="1885421"/>
                  <a:pt x="5657655" y="1890020"/>
                  <a:pt x="5659672" y="1898194"/>
                </a:cubicBezTo>
                <a:lnTo>
                  <a:pt x="5666563" y="1893443"/>
                </a:lnTo>
                <a:lnTo>
                  <a:pt x="5665292" y="1890585"/>
                </a:lnTo>
                <a:close/>
                <a:moveTo>
                  <a:pt x="6901738" y="1881844"/>
                </a:moveTo>
                <a:cubicBezTo>
                  <a:pt x="6917228" y="1898194"/>
                  <a:pt x="6932717" y="1930896"/>
                  <a:pt x="6932717" y="1955420"/>
                </a:cubicBezTo>
                <a:cubicBezTo>
                  <a:pt x="6928847" y="1955420"/>
                  <a:pt x="6926909" y="1947243"/>
                  <a:pt x="6924973" y="1940092"/>
                </a:cubicBezTo>
                <a:lnTo>
                  <a:pt x="6924009" y="1938948"/>
                </a:lnTo>
                <a:lnTo>
                  <a:pt x="6924009" y="1953262"/>
                </a:lnTo>
                <a:cubicBezTo>
                  <a:pt x="6921994" y="1957289"/>
                  <a:pt x="6919977" y="1961313"/>
                  <a:pt x="6924009" y="1969366"/>
                </a:cubicBezTo>
                <a:cubicBezTo>
                  <a:pt x="6932074" y="1993522"/>
                  <a:pt x="6956267" y="1953262"/>
                  <a:pt x="6956267" y="1977418"/>
                </a:cubicBezTo>
                <a:cubicBezTo>
                  <a:pt x="6964331" y="1977418"/>
                  <a:pt x="6956267" y="1969366"/>
                  <a:pt x="6956267" y="1961313"/>
                </a:cubicBezTo>
                <a:cubicBezTo>
                  <a:pt x="6956267" y="1945212"/>
                  <a:pt x="6964331" y="1977418"/>
                  <a:pt x="6972395" y="1993522"/>
                </a:cubicBezTo>
                <a:cubicBezTo>
                  <a:pt x="6964331" y="1993522"/>
                  <a:pt x="6956267" y="1993522"/>
                  <a:pt x="6956267" y="1993522"/>
                </a:cubicBezTo>
                <a:cubicBezTo>
                  <a:pt x="6956267" y="1953262"/>
                  <a:pt x="6932074" y="2001574"/>
                  <a:pt x="6915945" y="1969366"/>
                </a:cubicBezTo>
                <a:cubicBezTo>
                  <a:pt x="6915945" y="1969366"/>
                  <a:pt x="6915945" y="1977418"/>
                  <a:pt x="6907881" y="1977418"/>
                </a:cubicBezTo>
                <a:cubicBezTo>
                  <a:pt x="6915945" y="2001574"/>
                  <a:pt x="6924009" y="1993522"/>
                  <a:pt x="6940138" y="1985470"/>
                </a:cubicBezTo>
                <a:cubicBezTo>
                  <a:pt x="6940138" y="2001574"/>
                  <a:pt x="6948202" y="2001574"/>
                  <a:pt x="6956267" y="2017678"/>
                </a:cubicBezTo>
                <a:cubicBezTo>
                  <a:pt x="6940138" y="1993522"/>
                  <a:pt x="6924009" y="2009626"/>
                  <a:pt x="6907881" y="1993522"/>
                </a:cubicBezTo>
                <a:cubicBezTo>
                  <a:pt x="6915945" y="2025731"/>
                  <a:pt x="6948202" y="2057939"/>
                  <a:pt x="6964331" y="2106248"/>
                </a:cubicBezTo>
                <a:cubicBezTo>
                  <a:pt x="6964331" y="2082095"/>
                  <a:pt x="6972395" y="2074043"/>
                  <a:pt x="6964331" y="2057939"/>
                </a:cubicBezTo>
                <a:cubicBezTo>
                  <a:pt x="6980460" y="2065991"/>
                  <a:pt x="6988524" y="2082095"/>
                  <a:pt x="6988524" y="2057939"/>
                </a:cubicBezTo>
                <a:cubicBezTo>
                  <a:pt x="6996588" y="2049887"/>
                  <a:pt x="6996588" y="2074043"/>
                  <a:pt x="7004652" y="2082095"/>
                </a:cubicBezTo>
                <a:cubicBezTo>
                  <a:pt x="6996588" y="2082095"/>
                  <a:pt x="6988524" y="2082095"/>
                  <a:pt x="6988524" y="2090145"/>
                </a:cubicBezTo>
                <a:cubicBezTo>
                  <a:pt x="6988524" y="2098197"/>
                  <a:pt x="7012717" y="2090145"/>
                  <a:pt x="7004652" y="2082095"/>
                </a:cubicBezTo>
                <a:cubicBezTo>
                  <a:pt x="7020781" y="2098197"/>
                  <a:pt x="7036907" y="2130406"/>
                  <a:pt x="7044971" y="2146510"/>
                </a:cubicBezTo>
                <a:cubicBezTo>
                  <a:pt x="7036907" y="2154562"/>
                  <a:pt x="7036907" y="2138457"/>
                  <a:pt x="7028845" y="2130406"/>
                </a:cubicBezTo>
                <a:cubicBezTo>
                  <a:pt x="7020781" y="2138457"/>
                  <a:pt x="7028845" y="2170666"/>
                  <a:pt x="7044971" y="2154562"/>
                </a:cubicBezTo>
                <a:cubicBezTo>
                  <a:pt x="7044971" y="2162614"/>
                  <a:pt x="7044971" y="2170666"/>
                  <a:pt x="7044971" y="2178718"/>
                </a:cubicBezTo>
                <a:cubicBezTo>
                  <a:pt x="7036907" y="2178718"/>
                  <a:pt x="7020781" y="2146510"/>
                  <a:pt x="7020781" y="2154562"/>
                </a:cubicBezTo>
                <a:cubicBezTo>
                  <a:pt x="7004652" y="2138457"/>
                  <a:pt x="7036907" y="2130406"/>
                  <a:pt x="7020781" y="2106248"/>
                </a:cubicBezTo>
                <a:cubicBezTo>
                  <a:pt x="7012717" y="2098197"/>
                  <a:pt x="7004652" y="2098197"/>
                  <a:pt x="7004652" y="2090145"/>
                </a:cubicBezTo>
                <a:cubicBezTo>
                  <a:pt x="6996588" y="2098197"/>
                  <a:pt x="7012717" y="2130406"/>
                  <a:pt x="6996588" y="2130406"/>
                </a:cubicBezTo>
                <a:cubicBezTo>
                  <a:pt x="6988524" y="2122353"/>
                  <a:pt x="6988524" y="2106248"/>
                  <a:pt x="6996588" y="2106248"/>
                </a:cubicBezTo>
                <a:cubicBezTo>
                  <a:pt x="6996588" y="2090145"/>
                  <a:pt x="6980460" y="2106248"/>
                  <a:pt x="6972395" y="2106248"/>
                </a:cubicBezTo>
                <a:cubicBezTo>
                  <a:pt x="6964331" y="2106248"/>
                  <a:pt x="6972395" y="2122353"/>
                  <a:pt x="6972395" y="2122353"/>
                </a:cubicBezTo>
                <a:cubicBezTo>
                  <a:pt x="6972395" y="2138457"/>
                  <a:pt x="6948202" y="2098197"/>
                  <a:pt x="6948202" y="2082095"/>
                </a:cubicBezTo>
                <a:cubicBezTo>
                  <a:pt x="6940138" y="2082095"/>
                  <a:pt x="6938123" y="2086120"/>
                  <a:pt x="6936105" y="2089140"/>
                </a:cubicBezTo>
                <a:lnTo>
                  <a:pt x="6925372" y="2090032"/>
                </a:lnTo>
                <a:lnTo>
                  <a:pt x="6925331" y="2088825"/>
                </a:lnTo>
                <a:lnTo>
                  <a:pt x="6940138" y="2074043"/>
                </a:lnTo>
                <a:cubicBezTo>
                  <a:pt x="6940138" y="2049887"/>
                  <a:pt x="6924009" y="2065991"/>
                  <a:pt x="6924009" y="2049887"/>
                </a:cubicBezTo>
                <a:lnTo>
                  <a:pt x="6925331" y="2088825"/>
                </a:lnTo>
                <a:lnTo>
                  <a:pt x="6924009" y="2090145"/>
                </a:lnTo>
                <a:lnTo>
                  <a:pt x="6925372" y="2090032"/>
                </a:lnTo>
                <a:lnTo>
                  <a:pt x="6926027" y="2109269"/>
                </a:lnTo>
                <a:cubicBezTo>
                  <a:pt x="6930059" y="2130406"/>
                  <a:pt x="6936105" y="2150537"/>
                  <a:pt x="6940138" y="2162614"/>
                </a:cubicBezTo>
                <a:cubicBezTo>
                  <a:pt x="6915945" y="2170666"/>
                  <a:pt x="6940138" y="2138457"/>
                  <a:pt x="6924009" y="2130406"/>
                </a:cubicBezTo>
                <a:cubicBezTo>
                  <a:pt x="6915945" y="2138457"/>
                  <a:pt x="6915945" y="2146510"/>
                  <a:pt x="6915945" y="2154562"/>
                </a:cubicBezTo>
                <a:cubicBezTo>
                  <a:pt x="6915945" y="2154562"/>
                  <a:pt x="6907881" y="2146510"/>
                  <a:pt x="6899816" y="2146510"/>
                </a:cubicBezTo>
                <a:lnTo>
                  <a:pt x="6893387" y="2131528"/>
                </a:lnTo>
                <a:lnTo>
                  <a:pt x="6893326" y="2131561"/>
                </a:lnTo>
                <a:lnTo>
                  <a:pt x="6893299" y="2131472"/>
                </a:lnTo>
                <a:lnTo>
                  <a:pt x="6893381" y="2131513"/>
                </a:lnTo>
                <a:lnTo>
                  <a:pt x="6893147" y="2130972"/>
                </a:lnTo>
                <a:lnTo>
                  <a:pt x="6893299" y="2131472"/>
                </a:lnTo>
                <a:lnTo>
                  <a:pt x="6877314" y="2123409"/>
                </a:lnTo>
                <a:cubicBezTo>
                  <a:pt x="6879324" y="2115294"/>
                  <a:pt x="6881837" y="2113267"/>
                  <a:pt x="6884476" y="2114916"/>
                </a:cubicBezTo>
                <a:lnTo>
                  <a:pt x="6891204" y="2126439"/>
                </a:lnTo>
                <a:lnTo>
                  <a:pt x="6875716" y="2090354"/>
                </a:lnTo>
                <a:lnTo>
                  <a:pt x="6875731" y="2090202"/>
                </a:lnTo>
                <a:lnTo>
                  <a:pt x="6883941" y="2094674"/>
                </a:lnTo>
                <a:cubicBezTo>
                  <a:pt x="6893768" y="2102223"/>
                  <a:pt x="6905864" y="2114301"/>
                  <a:pt x="6899816" y="2090145"/>
                </a:cubicBezTo>
                <a:cubicBezTo>
                  <a:pt x="6907881" y="2098197"/>
                  <a:pt x="6907881" y="2130406"/>
                  <a:pt x="6899816" y="2138457"/>
                </a:cubicBezTo>
                <a:cubicBezTo>
                  <a:pt x="6907881" y="2138457"/>
                  <a:pt x="6915945" y="2130406"/>
                  <a:pt x="6924009" y="2122353"/>
                </a:cubicBezTo>
                <a:cubicBezTo>
                  <a:pt x="6915945" y="2098197"/>
                  <a:pt x="6907881" y="2098197"/>
                  <a:pt x="6907881" y="2082095"/>
                </a:cubicBezTo>
                <a:cubicBezTo>
                  <a:pt x="6915945" y="2090145"/>
                  <a:pt x="6915945" y="2082095"/>
                  <a:pt x="6915945" y="2074043"/>
                </a:cubicBezTo>
                <a:cubicBezTo>
                  <a:pt x="6899816" y="2074043"/>
                  <a:pt x="6907881" y="2065991"/>
                  <a:pt x="6891752" y="2057939"/>
                </a:cubicBezTo>
                <a:cubicBezTo>
                  <a:pt x="6891752" y="2057939"/>
                  <a:pt x="6899816" y="2049887"/>
                  <a:pt x="6891752" y="2041835"/>
                </a:cubicBezTo>
                <a:cubicBezTo>
                  <a:pt x="6899816" y="2041835"/>
                  <a:pt x="6899816" y="2057939"/>
                  <a:pt x="6907881" y="2065991"/>
                </a:cubicBezTo>
                <a:cubicBezTo>
                  <a:pt x="6924009" y="2049887"/>
                  <a:pt x="6899816" y="2041835"/>
                  <a:pt x="6899816" y="2009626"/>
                </a:cubicBezTo>
                <a:cubicBezTo>
                  <a:pt x="6899816" y="2025731"/>
                  <a:pt x="6883688" y="2009626"/>
                  <a:pt x="6891752" y="2025731"/>
                </a:cubicBezTo>
                <a:cubicBezTo>
                  <a:pt x="6883688" y="2025731"/>
                  <a:pt x="6883688" y="2017678"/>
                  <a:pt x="6875626" y="2017678"/>
                </a:cubicBezTo>
                <a:lnTo>
                  <a:pt x="6875626" y="1963999"/>
                </a:lnTo>
                <a:lnTo>
                  <a:pt x="6877640" y="1967354"/>
                </a:lnTo>
                <a:cubicBezTo>
                  <a:pt x="6879658" y="1981445"/>
                  <a:pt x="6879658" y="1997549"/>
                  <a:pt x="6883688" y="2009626"/>
                </a:cubicBezTo>
                <a:cubicBezTo>
                  <a:pt x="6899816" y="2001574"/>
                  <a:pt x="6875626" y="1953262"/>
                  <a:pt x="6867562" y="1921056"/>
                </a:cubicBezTo>
                <a:cubicBezTo>
                  <a:pt x="6875626" y="1929107"/>
                  <a:pt x="6891752" y="1913003"/>
                  <a:pt x="6899816" y="1929107"/>
                </a:cubicBezTo>
                <a:cubicBezTo>
                  <a:pt x="6891752" y="1929107"/>
                  <a:pt x="6883688" y="1937160"/>
                  <a:pt x="6883688" y="1945212"/>
                </a:cubicBezTo>
                <a:cubicBezTo>
                  <a:pt x="6883688" y="1961313"/>
                  <a:pt x="6891752" y="1961313"/>
                  <a:pt x="6899816" y="1977418"/>
                </a:cubicBezTo>
                <a:cubicBezTo>
                  <a:pt x="6907881" y="1969366"/>
                  <a:pt x="6899816" y="1953262"/>
                  <a:pt x="6915945" y="1961313"/>
                </a:cubicBezTo>
                <a:cubicBezTo>
                  <a:pt x="6907881" y="1953262"/>
                  <a:pt x="6891752" y="1937160"/>
                  <a:pt x="6907881" y="1929107"/>
                </a:cubicBezTo>
                <a:cubicBezTo>
                  <a:pt x="6907881" y="1941184"/>
                  <a:pt x="6907881" y="1943197"/>
                  <a:pt x="6909898" y="1942192"/>
                </a:cubicBezTo>
                <a:lnTo>
                  <a:pt x="6922851" y="1937572"/>
                </a:lnTo>
                <a:lnTo>
                  <a:pt x="6917228" y="1930896"/>
                </a:lnTo>
                <a:cubicBezTo>
                  <a:pt x="6917228" y="1922721"/>
                  <a:pt x="6917228" y="1916588"/>
                  <a:pt x="6915291" y="1909435"/>
                </a:cubicBezTo>
                <a:lnTo>
                  <a:pt x="6906317" y="1891164"/>
                </a:lnTo>
                <a:lnTo>
                  <a:pt x="6906216" y="1890761"/>
                </a:lnTo>
                <a:lnTo>
                  <a:pt x="6906115" y="1890753"/>
                </a:lnTo>
                <a:close/>
                <a:moveTo>
                  <a:pt x="5208823" y="1878571"/>
                </a:moveTo>
                <a:lnTo>
                  <a:pt x="5201365" y="1881054"/>
                </a:lnTo>
                <a:lnTo>
                  <a:pt x="5201399" y="1881709"/>
                </a:lnTo>
                <a:lnTo>
                  <a:pt x="5199232" y="1881764"/>
                </a:lnTo>
                <a:lnTo>
                  <a:pt x="5195851" y="1882889"/>
                </a:lnTo>
                <a:lnTo>
                  <a:pt x="5192792" y="1887980"/>
                </a:lnTo>
                <a:lnTo>
                  <a:pt x="5200795" y="1886960"/>
                </a:lnTo>
                <a:close/>
                <a:moveTo>
                  <a:pt x="5221354" y="1878142"/>
                </a:moveTo>
                <a:lnTo>
                  <a:pt x="5222467" y="1880795"/>
                </a:lnTo>
                <a:cubicBezTo>
                  <a:pt x="5224484" y="1886834"/>
                  <a:pt x="5226500" y="1892873"/>
                  <a:pt x="5230531" y="1888847"/>
                </a:cubicBezTo>
                <a:cubicBezTo>
                  <a:pt x="5230531" y="1896899"/>
                  <a:pt x="5206338" y="1913003"/>
                  <a:pt x="5198274" y="1896899"/>
                </a:cubicBezTo>
                <a:lnTo>
                  <a:pt x="5182924" y="1912226"/>
                </a:lnTo>
                <a:lnTo>
                  <a:pt x="5195076" y="1932066"/>
                </a:lnTo>
                <a:lnTo>
                  <a:pt x="5192421" y="1935133"/>
                </a:lnTo>
                <a:lnTo>
                  <a:pt x="5192352" y="1935649"/>
                </a:lnTo>
                <a:cubicBezTo>
                  <a:pt x="5192729" y="1938166"/>
                  <a:pt x="5194242" y="1941186"/>
                  <a:pt x="5198274" y="1945212"/>
                </a:cubicBezTo>
                <a:cubicBezTo>
                  <a:pt x="5198274" y="1941186"/>
                  <a:pt x="5198274" y="1939173"/>
                  <a:pt x="5198274" y="1936153"/>
                </a:cubicBezTo>
                <a:lnTo>
                  <a:pt x="5198274" y="1934132"/>
                </a:lnTo>
                <a:lnTo>
                  <a:pt x="5195076" y="1932066"/>
                </a:lnTo>
                <a:cubicBezTo>
                  <a:pt x="5196114" y="1928044"/>
                  <a:pt x="5197023" y="1925280"/>
                  <a:pt x="5197849" y="1923472"/>
                </a:cubicBezTo>
                <a:lnTo>
                  <a:pt x="5198274" y="1922943"/>
                </a:lnTo>
                <a:lnTo>
                  <a:pt x="5198274" y="1921056"/>
                </a:lnTo>
                <a:cubicBezTo>
                  <a:pt x="5206338" y="1921056"/>
                  <a:pt x="5222467" y="1904951"/>
                  <a:pt x="5222467" y="1921056"/>
                </a:cubicBezTo>
                <a:lnTo>
                  <a:pt x="5225213" y="1916028"/>
                </a:lnTo>
                <a:lnTo>
                  <a:pt x="5219972" y="1907043"/>
                </a:lnTo>
                <a:lnTo>
                  <a:pt x="5227538" y="1911772"/>
                </a:lnTo>
                <a:lnTo>
                  <a:pt x="5228515" y="1909984"/>
                </a:lnTo>
                <a:lnTo>
                  <a:pt x="5236857" y="1907670"/>
                </a:lnTo>
                <a:lnTo>
                  <a:pt x="5235835" y="1901540"/>
                </a:lnTo>
                <a:lnTo>
                  <a:pt x="5235121" y="1902068"/>
                </a:lnTo>
                <a:cubicBezTo>
                  <a:pt x="5212580" y="1916006"/>
                  <a:pt x="5216236" y="1898326"/>
                  <a:pt x="5231862" y="1891712"/>
                </a:cubicBezTo>
                <a:lnTo>
                  <a:pt x="5243144" y="1890918"/>
                </a:lnTo>
                <a:lnTo>
                  <a:pt x="5241617" y="1884821"/>
                </a:lnTo>
                <a:lnTo>
                  <a:pt x="5244150" y="1880930"/>
                </a:lnTo>
                <a:lnTo>
                  <a:pt x="5229751" y="1878941"/>
                </a:lnTo>
                <a:close/>
                <a:moveTo>
                  <a:pt x="5017874" y="1876968"/>
                </a:moveTo>
                <a:lnTo>
                  <a:pt x="5020355" y="1879454"/>
                </a:lnTo>
                <a:lnTo>
                  <a:pt x="5019922" y="1877971"/>
                </a:lnTo>
                <a:close/>
                <a:moveTo>
                  <a:pt x="7103103" y="1874931"/>
                </a:moveTo>
                <a:cubicBezTo>
                  <a:pt x="7106975" y="1878942"/>
                  <a:pt x="7108911" y="1882953"/>
                  <a:pt x="7108911" y="1885961"/>
                </a:cubicBezTo>
                <a:lnTo>
                  <a:pt x="7106987" y="1887621"/>
                </a:lnTo>
                <a:close/>
                <a:moveTo>
                  <a:pt x="7602639" y="1874102"/>
                </a:moveTo>
                <a:lnTo>
                  <a:pt x="7605411" y="1896502"/>
                </a:lnTo>
                <a:lnTo>
                  <a:pt x="7602759" y="1886291"/>
                </a:lnTo>
                <a:cubicBezTo>
                  <a:pt x="7601187" y="1879075"/>
                  <a:pt x="7600701" y="1874102"/>
                  <a:pt x="7602639" y="1874102"/>
                </a:cubicBezTo>
                <a:close/>
                <a:moveTo>
                  <a:pt x="7310274" y="1873814"/>
                </a:moveTo>
                <a:cubicBezTo>
                  <a:pt x="7316083" y="1877671"/>
                  <a:pt x="7321892" y="1893100"/>
                  <a:pt x="7327701" y="1899273"/>
                </a:cubicBezTo>
                <a:cubicBezTo>
                  <a:pt x="7312210" y="1899273"/>
                  <a:pt x="7319956" y="1915730"/>
                  <a:pt x="7327701" y="1907500"/>
                </a:cubicBezTo>
                <a:cubicBezTo>
                  <a:pt x="7335445" y="1932188"/>
                  <a:pt x="7319956" y="1907500"/>
                  <a:pt x="7312210" y="1907500"/>
                </a:cubicBezTo>
                <a:cubicBezTo>
                  <a:pt x="7312210" y="1891042"/>
                  <a:pt x="7312210" y="1891042"/>
                  <a:pt x="7304466" y="1874584"/>
                </a:cubicBezTo>
                <a:cubicBezTo>
                  <a:pt x="7306402" y="1872527"/>
                  <a:pt x="7308339" y="1872527"/>
                  <a:pt x="7310274" y="1873814"/>
                </a:cubicBezTo>
                <a:close/>
                <a:moveTo>
                  <a:pt x="4807730" y="1873613"/>
                </a:moveTo>
                <a:lnTo>
                  <a:pt x="4805852" y="1873892"/>
                </a:lnTo>
                <a:lnTo>
                  <a:pt x="4805245" y="1885404"/>
                </a:lnTo>
                <a:lnTo>
                  <a:pt x="4805204" y="1888459"/>
                </a:lnTo>
                <a:lnTo>
                  <a:pt x="4813127" y="1891106"/>
                </a:lnTo>
                <a:cubicBezTo>
                  <a:pt x="4809096" y="1883024"/>
                  <a:pt x="4809096" y="1878982"/>
                  <a:pt x="4809096" y="1875951"/>
                </a:cubicBezTo>
                <a:lnTo>
                  <a:pt x="4808533" y="1874682"/>
                </a:lnTo>
                <a:close/>
                <a:moveTo>
                  <a:pt x="5142874" y="1872992"/>
                </a:moveTo>
                <a:lnTo>
                  <a:pt x="5136887" y="1873656"/>
                </a:lnTo>
                <a:lnTo>
                  <a:pt x="5139056" y="1885351"/>
                </a:lnTo>
                <a:close/>
                <a:moveTo>
                  <a:pt x="5440199" y="1872743"/>
                </a:moveTo>
                <a:lnTo>
                  <a:pt x="5439482" y="1876448"/>
                </a:lnTo>
                <a:lnTo>
                  <a:pt x="5441942" y="1883114"/>
                </a:lnTo>
                <a:cubicBezTo>
                  <a:pt x="5444016" y="1892099"/>
                  <a:pt x="5444016" y="1898090"/>
                  <a:pt x="5444016" y="1882116"/>
                </a:cubicBezTo>
                <a:cubicBezTo>
                  <a:pt x="5444016" y="1890102"/>
                  <a:pt x="5444535" y="1896093"/>
                  <a:pt x="5445183" y="1900960"/>
                </a:cubicBezTo>
                <a:lnTo>
                  <a:pt x="5447027" y="1912434"/>
                </a:lnTo>
                <a:lnTo>
                  <a:pt x="5448263" y="1913003"/>
                </a:lnTo>
                <a:cubicBezTo>
                  <a:pt x="5452295" y="1913003"/>
                  <a:pt x="5452295" y="1908977"/>
                  <a:pt x="5453303" y="1904951"/>
                </a:cubicBezTo>
                <a:lnTo>
                  <a:pt x="5459986" y="1900098"/>
                </a:lnTo>
                <a:lnTo>
                  <a:pt x="5460783" y="1898573"/>
                </a:lnTo>
                <a:lnTo>
                  <a:pt x="5457515" y="1888078"/>
                </a:lnTo>
                <a:lnTo>
                  <a:pt x="5452295" y="1884821"/>
                </a:lnTo>
                <a:cubicBezTo>
                  <a:pt x="5448263" y="1882808"/>
                  <a:pt x="5444230" y="1880795"/>
                  <a:pt x="5440199" y="1872743"/>
                </a:cubicBezTo>
                <a:close/>
                <a:moveTo>
                  <a:pt x="5971784" y="1871017"/>
                </a:moveTo>
                <a:lnTo>
                  <a:pt x="5971554" y="1873246"/>
                </a:lnTo>
                <a:lnTo>
                  <a:pt x="5976865" y="1883626"/>
                </a:lnTo>
                <a:lnTo>
                  <a:pt x="5977668" y="1883809"/>
                </a:lnTo>
                <a:lnTo>
                  <a:pt x="5977529" y="1884918"/>
                </a:lnTo>
                <a:lnTo>
                  <a:pt x="5982425" y="1893807"/>
                </a:lnTo>
                <a:lnTo>
                  <a:pt x="5981995" y="1890405"/>
                </a:lnTo>
                <a:cubicBezTo>
                  <a:pt x="5983121" y="1887610"/>
                  <a:pt x="5986121" y="1885069"/>
                  <a:pt x="5992123" y="1883035"/>
                </a:cubicBezTo>
                <a:cubicBezTo>
                  <a:pt x="5988122" y="1874902"/>
                  <a:pt x="5982121" y="1874902"/>
                  <a:pt x="5977119" y="1873887"/>
                </a:cubicBezTo>
                <a:close/>
                <a:moveTo>
                  <a:pt x="4778045" y="1868528"/>
                </a:moveTo>
                <a:lnTo>
                  <a:pt x="4778317" y="1868921"/>
                </a:lnTo>
                <a:lnTo>
                  <a:pt x="4779165" y="1868756"/>
                </a:lnTo>
                <a:close/>
                <a:moveTo>
                  <a:pt x="6084161" y="1868006"/>
                </a:moveTo>
                <a:cubicBezTo>
                  <a:pt x="6082392" y="1867367"/>
                  <a:pt x="6081030" y="1868134"/>
                  <a:pt x="6080486" y="1869666"/>
                </a:cubicBezTo>
                <a:lnTo>
                  <a:pt x="6081242" y="1870691"/>
                </a:lnTo>
                <a:lnTo>
                  <a:pt x="6084888" y="1868808"/>
                </a:lnTo>
                <a:close/>
                <a:moveTo>
                  <a:pt x="7658706" y="1866908"/>
                </a:moveTo>
                <a:lnTo>
                  <a:pt x="7658932" y="1868208"/>
                </a:lnTo>
                <a:lnTo>
                  <a:pt x="7657988" y="1868364"/>
                </a:lnTo>
                <a:close/>
                <a:moveTo>
                  <a:pt x="7215400" y="1866356"/>
                </a:moveTo>
                <a:cubicBezTo>
                  <a:pt x="7230889" y="1866356"/>
                  <a:pt x="7215400" y="1882814"/>
                  <a:pt x="7230889" y="1891042"/>
                </a:cubicBezTo>
                <a:cubicBezTo>
                  <a:pt x="7230889" y="1866356"/>
                  <a:pt x="7238634" y="1891042"/>
                  <a:pt x="7238634" y="1882814"/>
                </a:cubicBezTo>
                <a:cubicBezTo>
                  <a:pt x="7238634" y="1882814"/>
                  <a:pt x="7246379" y="1891042"/>
                  <a:pt x="7246379" y="1891042"/>
                </a:cubicBezTo>
                <a:cubicBezTo>
                  <a:pt x="7238634" y="1907500"/>
                  <a:pt x="7246379" y="1907500"/>
                  <a:pt x="7254124" y="1932188"/>
                </a:cubicBezTo>
                <a:cubicBezTo>
                  <a:pt x="7246379" y="1932188"/>
                  <a:pt x="7238634" y="1891042"/>
                  <a:pt x="7238634" y="1907500"/>
                </a:cubicBezTo>
                <a:cubicBezTo>
                  <a:pt x="7230889" y="1891042"/>
                  <a:pt x="7215400" y="1891042"/>
                  <a:pt x="7207655" y="1874584"/>
                </a:cubicBezTo>
                <a:cubicBezTo>
                  <a:pt x="7215400" y="1874584"/>
                  <a:pt x="7223145" y="1874584"/>
                  <a:pt x="7215400" y="1866356"/>
                </a:cubicBezTo>
                <a:close/>
                <a:moveTo>
                  <a:pt x="7045018" y="1866355"/>
                </a:moveTo>
                <a:cubicBezTo>
                  <a:pt x="7062445" y="1874582"/>
                  <a:pt x="7071157" y="1899270"/>
                  <a:pt x="7079870" y="1907498"/>
                </a:cubicBezTo>
                <a:cubicBezTo>
                  <a:pt x="7079870" y="1932185"/>
                  <a:pt x="7053731" y="1882812"/>
                  <a:pt x="7045018" y="1866355"/>
                </a:cubicBezTo>
                <a:close/>
                <a:moveTo>
                  <a:pt x="4790127" y="1866280"/>
                </a:moveTo>
                <a:lnTo>
                  <a:pt x="4788941" y="1869311"/>
                </a:lnTo>
                <a:lnTo>
                  <a:pt x="4788941" y="1874941"/>
                </a:lnTo>
                <a:cubicBezTo>
                  <a:pt x="4788941" y="1876961"/>
                  <a:pt x="4788941" y="1878983"/>
                  <a:pt x="4788941" y="1883024"/>
                </a:cubicBezTo>
                <a:lnTo>
                  <a:pt x="4792926" y="1884356"/>
                </a:lnTo>
                <a:lnTo>
                  <a:pt x="4798191" y="1882384"/>
                </a:lnTo>
                <a:lnTo>
                  <a:pt x="4794765" y="1875543"/>
                </a:lnTo>
                <a:lnTo>
                  <a:pt x="4791241" y="1876066"/>
                </a:lnTo>
                <a:cubicBezTo>
                  <a:pt x="4787093" y="1871951"/>
                  <a:pt x="4789168" y="1871951"/>
                  <a:pt x="4792280" y="1870923"/>
                </a:cubicBezTo>
                <a:lnTo>
                  <a:pt x="4792410" y="1870841"/>
                </a:lnTo>
                <a:close/>
                <a:moveTo>
                  <a:pt x="5136887" y="1865604"/>
                </a:moveTo>
                <a:lnTo>
                  <a:pt x="5143556" y="1870785"/>
                </a:lnTo>
                <a:lnTo>
                  <a:pt x="5144731" y="1866985"/>
                </a:lnTo>
                <a:lnTo>
                  <a:pt x="5143060" y="1867743"/>
                </a:lnTo>
                <a:cubicBezTo>
                  <a:pt x="5140918" y="1868121"/>
                  <a:pt x="5138902" y="1867617"/>
                  <a:pt x="5136887" y="1865604"/>
                </a:cubicBezTo>
                <a:close/>
                <a:moveTo>
                  <a:pt x="5104630" y="1865604"/>
                </a:moveTo>
                <a:cubicBezTo>
                  <a:pt x="5104630" y="1873656"/>
                  <a:pt x="5096566" y="1873656"/>
                  <a:pt x="5096566" y="1873656"/>
                </a:cubicBezTo>
                <a:cubicBezTo>
                  <a:pt x="5112694" y="1897813"/>
                  <a:pt x="5080437" y="1889760"/>
                  <a:pt x="5104630" y="1897813"/>
                </a:cubicBezTo>
                <a:lnTo>
                  <a:pt x="5104298" y="1898631"/>
                </a:lnTo>
                <a:lnTo>
                  <a:pt x="5120757" y="1897482"/>
                </a:lnTo>
                <a:lnTo>
                  <a:pt x="5123326" y="1896125"/>
                </a:lnTo>
                <a:lnTo>
                  <a:pt x="5113072" y="1880827"/>
                </a:lnTo>
                <a:cubicBezTo>
                  <a:pt x="5109670" y="1875166"/>
                  <a:pt x="5106646" y="1869630"/>
                  <a:pt x="5104630" y="1865604"/>
                </a:cubicBezTo>
                <a:close/>
                <a:moveTo>
                  <a:pt x="4782822" y="1865117"/>
                </a:moveTo>
                <a:lnTo>
                  <a:pt x="4779916" y="1868610"/>
                </a:lnTo>
                <a:lnTo>
                  <a:pt x="4782577" y="1868094"/>
                </a:lnTo>
                <a:close/>
                <a:moveTo>
                  <a:pt x="5982140" y="1865008"/>
                </a:moveTo>
                <a:lnTo>
                  <a:pt x="5984123" y="1866771"/>
                </a:lnTo>
                <a:lnTo>
                  <a:pt x="5984427" y="1865083"/>
                </a:lnTo>
                <a:close/>
                <a:moveTo>
                  <a:pt x="5998342" y="1864578"/>
                </a:moveTo>
                <a:lnTo>
                  <a:pt x="5995495" y="1865446"/>
                </a:lnTo>
                <a:lnTo>
                  <a:pt x="5993301" y="1865374"/>
                </a:lnTo>
                <a:lnTo>
                  <a:pt x="5999260" y="1899432"/>
                </a:lnTo>
                <a:lnTo>
                  <a:pt x="6007339" y="1895264"/>
                </a:lnTo>
                <a:lnTo>
                  <a:pt x="6010587" y="1892958"/>
                </a:lnTo>
                <a:lnTo>
                  <a:pt x="6009130" y="1883034"/>
                </a:lnTo>
                <a:cubicBezTo>
                  <a:pt x="6007630" y="1877952"/>
                  <a:pt x="6005379" y="1872870"/>
                  <a:pt x="6002502" y="1868550"/>
                </a:cubicBezTo>
                <a:close/>
                <a:moveTo>
                  <a:pt x="5038422" y="1860779"/>
                </a:moveTo>
                <a:lnTo>
                  <a:pt x="5033477" y="1876035"/>
                </a:lnTo>
                <a:lnTo>
                  <a:pt x="5026188" y="1879442"/>
                </a:lnTo>
                <a:lnTo>
                  <a:pt x="5025212" y="1884318"/>
                </a:lnTo>
                <a:lnTo>
                  <a:pt x="5032902" y="1892019"/>
                </a:lnTo>
                <a:cubicBezTo>
                  <a:pt x="5024860" y="1867856"/>
                  <a:pt x="5040945" y="1892019"/>
                  <a:pt x="5048989" y="1867856"/>
                </a:cubicBezTo>
                <a:cubicBezTo>
                  <a:pt x="5048989" y="1875910"/>
                  <a:pt x="5051000" y="1879938"/>
                  <a:pt x="5054015" y="1883965"/>
                </a:cubicBezTo>
                <a:lnTo>
                  <a:pt x="5061126" y="1894322"/>
                </a:lnTo>
                <a:lnTo>
                  <a:pt x="5063855" y="1891145"/>
                </a:lnTo>
                <a:lnTo>
                  <a:pt x="5058298" y="1877687"/>
                </a:lnTo>
                <a:cubicBezTo>
                  <a:pt x="5054909" y="1871237"/>
                  <a:pt x="5050795" y="1865531"/>
                  <a:pt x="5045591" y="1861934"/>
                </a:cubicBezTo>
                <a:close/>
                <a:moveTo>
                  <a:pt x="5030193" y="1859452"/>
                </a:moveTo>
                <a:lnTo>
                  <a:pt x="5028905" y="1865877"/>
                </a:lnTo>
                <a:lnTo>
                  <a:pt x="5032347" y="1865386"/>
                </a:lnTo>
                <a:lnTo>
                  <a:pt x="5037159" y="1860575"/>
                </a:lnTo>
                <a:close/>
                <a:moveTo>
                  <a:pt x="4894144" y="1858810"/>
                </a:moveTo>
                <a:lnTo>
                  <a:pt x="4893729" y="1859107"/>
                </a:lnTo>
                <a:lnTo>
                  <a:pt x="4893120" y="1868248"/>
                </a:lnTo>
                <a:lnTo>
                  <a:pt x="4887154" y="1871490"/>
                </a:lnTo>
                <a:lnTo>
                  <a:pt x="4886896" y="1874332"/>
                </a:lnTo>
                <a:lnTo>
                  <a:pt x="4886579" y="1871803"/>
                </a:lnTo>
                <a:lnTo>
                  <a:pt x="4882664" y="1873931"/>
                </a:lnTo>
                <a:lnTo>
                  <a:pt x="4876255" y="1875925"/>
                </a:lnTo>
                <a:lnTo>
                  <a:pt x="4879200" y="1884746"/>
                </a:lnTo>
                <a:cubicBezTo>
                  <a:pt x="4886944" y="1876448"/>
                  <a:pt x="4886944" y="1901340"/>
                  <a:pt x="4879200" y="1893041"/>
                </a:cubicBezTo>
                <a:lnTo>
                  <a:pt x="4869641" y="1879387"/>
                </a:lnTo>
                <a:lnTo>
                  <a:pt x="4870570" y="1894579"/>
                </a:lnTo>
                <a:lnTo>
                  <a:pt x="4878234" y="1900009"/>
                </a:lnTo>
                <a:lnTo>
                  <a:pt x="4881101" y="1903832"/>
                </a:lnTo>
                <a:lnTo>
                  <a:pt x="4882864" y="1904859"/>
                </a:lnTo>
                <a:cubicBezTo>
                  <a:pt x="4886896" y="1905865"/>
                  <a:pt x="4890928" y="1905865"/>
                  <a:pt x="4894960" y="1905865"/>
                </a:cubicBezTo>
                <a:cubicBezTo>
                  <a:pt x="4903024" y="1905865"/>
                  <a:pt x="4878831" y="1881709"/>
                  <a:pt x="4894960" y="1881709"/>
                </a:cubicBezTo>
                <a:cubicBezTo>
                  <a:pt x="4894960" y="1881709"/>
                  <a:pt x="4894960" y="1881709"/>
                  <a:pt x="4894960" y="1889760"/>
                </a:cubicBezTo>
                <a:cubicBezTo>
                  <a:pt x="4894960" y="1897813"/>
                  <a:pt x="4898993" y="1897813"/>
                  <a:pt x="4903024" y="1897813"/>
                </a:cubicBezTo>
                <a:lnTo>
                  <a:pt x="4905433" y="1900219"/>
                </a:lnTo>
                <a:lnTo>
                  <a:pt x="4908132" y="1901200"/>
                </a:lnTo>
                <a:lnTo>
                  <a:pt x="4904220" y="1883965"/>
                </a:lnTo>
                <a:cubicBezTo>
                  <a:pt x="4908243" y="1883965"/>
                  <a:pt x="4910253" y="1885978"/>
                  <a:pt x="4912264" y="1886986"/>
                </a:cubicBezTo>
                <a:lnTo>
                  <a:pt x="4918830" y="1884519"/>
                </a:lnTo>
                <a:lnTo>
                  <a:pt x="4919017" y="1882651"/>
                </a:lnTo>
                <a:lnTo>
                  <a:pt x="4913144" y="1876665"/>
                </a:lnTo>
                <a:cubicBezTo>
                  <a:pt x="4910504" y="1875407"/>
                  <a:pt x="4907740" y="1874903"/>
                  <a:pt x="4905227" y="1873897"/>
                </a:cubicBezTo>
                <a:lnTo>
                  <a:pt x="4901647" y="1870663"/>
                </a:lnTo>
                <a:lnTo>
                  <a:pt x="4903024" y="1874332"/>
                </a:lnTo>
                <a:cubicBezTo>
                  <a:pt x="4894960" y="1878358"/>
                  <a:pt x="4894960" y="1876345"/>
                  <a:pt x="4895968" y="1872319"/>
                </a:cubicBezTo>
                <a:lnTo>
                  <a:pt x="4895007" y="1858882"/>
                </a:lnTo>
                <a:close/>
                <a:moveTo>
                  <a:pt x="6020353" y="1857751"/>
                </a:moveTo>
                <a:lnTo>
                  <a:pt x="6017797" y="1858651"/>
                </a:lnTo>
                <a:lnTo>
                  <a:pt x="6011787" y="1860483"/>
                </a:lnTo>
                <a:lnTo>
                  <a:pt x="6016133" y="1874902"/>
                </a:lnTo>
                <a:cubicBezTo>
                  <a:pt x="6020135" y="1870837"/>
                  <a:pt x="6020135" y="1864737"/>
                  <a:pt x="6020135" y="1858639"/>
                </a:cubicBezTo>
                <a:close/>
                <a:moveTo>
                  <a:pt x="5264795" y="1857637"/>
                </a:moveTo>
                <a:lnTo>
                  <a:pt x="5257849" y="1858228"/>
                </a:lnTo>
                <a:lnTo>
                  <a:pt x="5239437" y="1866140"/>
                </a:lnTo>
                <a:lnTo>
                  <a:pt x="5236680" y="1871643"/>
                </a:lnTo>
                <a:cubicBezTo>
                  <a:pt x="5236177" y="1872650"/>
                  <a:pt x="5236428" y="1873153"/>
                  <a:pt x="5238319" y="1874411"/>
                </a:cubicBezTo>
                <a:lnTo>
                  <a:pt x="5245442" y="1878945"/>
                </a:lnTo>
                <a:lnTo>
                  <a:pt x="5254722" y="1864691"/>
                </a:lnTo>
                <a:cubicBezTo>
                  <a:pt x="5254722" y="1864691"/>
                  <a:pt x="5254722" y="1872743"/>
                  <a:pt x="5262786" y="1872743"/>
                </a:cubicBezTo>
                <a:lnTo>
                  <a:pt x="5264284" y="1871988"/>
                </a:lnTo>
                <a:lnTo>
                  <a:pt x="5263898" y="1870637"/>
                </a:lnTo>
                <a:close/>
                <a:moveTo>
                  <a:pt x="5577199" y="1857321"/>
                </a:moveTo>
                <a:cubicBezTo>
                  <a:pt x="5575171" y="1863323"/>
                  <a:pt x="5571114" y="1868325"/>
                  <a:pt x="5566042" y="1871951"/>
                </a:cubicBezTo>
                <a:lnTo>
                  <a:pt x="5556418" y="1875511"/>
                </a:lnTo>
                <a:lnTo>
                  <a:pt x="5556867" y="1876066"/>
                </a:lnTo>
                <a:lnTo>
                  <a:pt x="5556207" y="1875589"/>
                </a:lnTo>
                <a:lnTo>
                  <a:pt x="5548801" y="1878328"/>
                </a:lnTo>
                <a:lnTo>
                  <a:pt x="5533633" y="1874699"/>
                </a:lnTo>
                <a:lnTo>
                  <a:pt x="5533633" y="1877032"/>
                </a:lnTo>
                <a:lnTo>
                  <a:pt x="5533633" y="1881699"/>
                </a:lnTo>
                <a:lnTo>
                  <a:pt x="5536631" y="1881329"/>
                </a:lnTo>
                <a:cubicBezTo>
                  <a:pt x="5544744" y="1897336"/>
                  <a:pt x="5528518" y="1889333"/>
                  <a:pt x="5520403" y="1897336"/>
                </a:cubicBezTo>
                <a:lnTo>
                  <a:pt x="5510698" y="1877393"/>
                </a:lnTo>
                <a:lnTo>
                  <a:pt x="5509506" y="1883811"/>
                </a:lnTo>
                <a:lnTo>
                  <a:pt x="5508593" y="1873065"/>
                </a:lnTo>
                <a:lnTo>
                  <a:pt x="5508233" y="1872325"/>
                </a:lnTo>
                <a:lnTo>
                  <a:pt x="5504799" y="1870350"/>
                </a:lnTo>
                <a:lnTo>
                  <a:pt x="5504327" y="1872253"/>
                </a:lnTo>
                <a:lnTo>
                  <a:pt x="5504713" y="1872743"/>
                </a:lnTo>
                <a:lnTo>
                  <a:pt x="5504213" y="1872716"/>
                </a:lnTo>
                <a:lnTo>
                  <a:pt x="5501464" y="1883811"/>
                </a:lnTo>
                <a:lnTo>
                  <a:pt x="5493289" y="1872130"/>
                </a:lnTo>
                <a:lnTo>
                  <a:pt x="5492995" y="1872113"/>
                </a:lnTo>
                <a:cubicBezTo>
                  <a:pt x="5482032" y="1876266"/>
                  <a:pt x="5474472" y="1892873"/>
                  <a:pt x="5480520" y="1904951"/>
                </a:cubicBezTo>
                <a:cubicBezTo>
                  <a:pt x="5478504" y="1906964"/>
                  <a:pt x="5474975" y="1907468"/>
                  <a:pt x="5471070" y="1907719"/>
                </a:cubicBezTo>
                <a:lnTo>
                  <a:pt x="5459610" y="1908950"/>
                </a:lnTo>
                <a:lnTo>
                  <a:pt x="5458520" y="1909821"/>
                </a:lnTo>
                <a:lnTo>
                  <a:pt x="5452168" y="1916275"/>
                </a:lnTo>
                <a:cubicBezTo>
                  <a:pt x="5451287" y="1920552"/>
                  <a:pt x="5452295" y="1927094"/>
                  <a:pt x="5456327" y="1937160"/>
                </a:cubicBezTo>
                <a:cubicBezTo>
                  <a:pt x="5448263" y="1937160"/>
                  <a:pt x="5448263" y="1929107"/>
                  <a:pt x="5448263" y="1929107"/>
                </a:cubicBezTo>
                <a:lnTo>
                  <a:pt x="5446477" y="1927939"/>
                </a:lnTo>
                <a:lnTo>
                  <a:pt x="5444897" y="1934415"/>
                </a:lnTo>
                <a:lnTo>
                  <a:pt x="5447255" y="1944204"/>
                </a:lnTo>
                <a:cubicBezTo>
                  <a:pt x="5448263" y="1953262"/>
                  <a:pt x="5448263" y="1965340"/>
                  <a:pt x="5448263" y="1969366"/>
                </a:cubicBezTo>
                <a:cubicBezTo>
                  <a:pt x="5452295" y="1961313"/>
                  <a:pt x="5454310" y="1951249"/>
                  <a:pt x="5458343" y="1942191"/>
                </a:cubicBezTo>
                <a:lnTo>
                  <a:pt x="5478163" y="1923301"/>
                </a:lnTo>
                <a:lnTo>
                  <a:pt x="5475549" y="1914788"/>
                </a:lnTo>
                <a:cubicBezTo>
                  <a:pt x="5475549" y="1914788"/>
                  <a:pt x="5502657" y="1938022"/>
                  <a:pt x="5493622" y="1945767"/>
                </a:cubicBezTo>
                <a:cubicBezTo>
                  <a:pt x="5484585" y="1945767"/>
                  <a:pt x="5482327" y="1939958"/>
                  <a:pt x="5481197" y="1933181"/>
                </a:cubicBezTo>
                <a:lnTo>
                  <a:pt x="5478728" y="1925143"/>
                </a:lnTo>
                <a:lnTo>
                  <a:pt x="5473463" y="1937160"/>
                </a:lnTo>
                <a:cubicBezTo>
                  <a:pt x="5470439" y="1941185"/>
                  <a:pt x="5468423" y="1945210"/>
                  <a:pt x="5472456" y="1953262"/>
                </a:cubicBezTo>
                <a:cubicBezTo>
                  <a:pt x="5480520" y="1969366"/>
                  <a:pt x="5480520" y="1945212"/>
                  <a:pt x="5488584" y="1945212"/>
                </a:cubicBezTo>
                <a:cubicBezTo>
                  <a:pt x="5492616" y="1949237"/>
                  <a:pt x="5494633" y="1953262"/>
                  <a:pt x="5495640" y="1957288"/>
                </a:cubicBezTo>
                <a:lnTo>
                  <a:pt x="5496641" y="1969273"/>
                </a:lnTo>
                <a:lnTo>
                  <a:pt x="5499776" y="1962229"/>
                </a:lnTo>
                <a:cubicBezTo>
                  <a:pt x="5507838" y="1954178"/>
                  <a:pt x="5499776" y="1986384"/>
                  <a:pt x="5515902" y="1978332"/>
                </a:cubicBezTo>
                <a:cubicBezTo>
                  <a:pt x="5515902" y="1974306"/>
                  <a:pt x="5513885" y="1970281"/>
                  <a:pt x="5511870" y="1964242"/>
                </a:cubicBezTo>
                <a:lnTo>
                  <a:pt x="5510098" y="1952744"/>
                </a:lnTo>
                <a:lnTo>
                  <a:pt x="5506276" y="1954775"/>
                </a:lnTo>
                <a:cubicBezTo>
                  <a:pt x="5505323" y="1956348"/>
                  <a:pt x="5504779" y="1958970"/>
                  <a:pt x="5504779" y="1963165"/>
                </a:cubicBezTo>
                <a:cubicBezTo>
                  <a:pt x="5496066" y="1963165"/>
                  <a:pt x="5496066" y="1937994"/>
                  <a:pt x="5496066" y="1921214"/>
                </a:cubicBezTo>
                <a:lnTo>
                  <a:pt x="5498864" y="1926872"/>
                </a:lnTo>
                <a:lnTo>
                  <a:pt x="5498802" y="1919071"/>
                </a:lnTo>
                <a:cubicBezTo>
                  <a:pt x="5497813" y="1912642"/>
                  <a:pt x="5495554" y="1905956"/>
                  <a:pt x="5491035" y="1899784"/>
                </a:cubicBezTo>
                <a:cubicBezTo>
                  <a:pt x="5495554" y="1897728"/>
                  <a:pt x="5498378" y="1896699"/>
                  <a:pt x="5500073" y="1896442"/>
                </a:cubicBezTo>
                <a:cubicBezTo>
                  <a:pt x="5501767" y="1896186"/>
                  <a:pt x="5502332" y="1896699"/>
                  <a:pt x="5502332" y="1897728"/>
                </a:cubicBezTo>
                <a:cubicBezTo>
                  <a:pt x="5502332" y="1899784"/>
                  <a:pt x="5500073" y="1903899"/>
                  <a:pt x="5500073" y="1908014"/>
                </a:cubicBezTo>
                <a:cubicBezTo>
                  <a:pt x="5509109" y="1924472"/>
                  <a:pt x="5509109" y="1899784"/>
                  <a:pt x="5518144" y="1908014"/>
                </a:cubicBezTo>
                <a:cubicBezTo>
                  <a:pt x="5513626" y="1924471"/>
                  <a:pt x="5511368" y="1930643"/>
                  <a:pt x="5509109" y="1934757"/>
                </a:cubicBezTo>
                <a:lnTo>
                  <a:pt x="5507610" y="1937067"/>
                </a:lnTo>
                <a:lnTo>
                  <a:pt x="5513492" y="1933799"/>
                </a:lnTo>
                <a:cubicBezTo>
                  <a:pt x="5517849" y="1927507"/>
                  <a:pt x="5522206" y="1917019"/>
                  <a:pt x="5530918" y="1921214"/>
                </a:cubicBezTo>
                <a:cubicBezTo>
                  <a:pt x="5530918" y="1929603"/>
                  <a:pt x="5513492" y="1929603"/>
                  <a:pt x="5522205" y="1954774"/>
                </a:cubicBezTo>
                <a:lnTo>
                  <a:pt x="5517810" y="1954004"/>
                </a:lnTo>
                <a:lnTo>
                  <a:pt x="5517918" y="1954178"/>
                </a:lnTo>
                <a:cubicBezTo>
                  <a:pt x="5519934" y="1960216"/>
                  <a:pt x="5519934" y="1966256"/>
                  <a:pt x="5515902" y="1970282"/>
                </a:cubicBezTo>
                <a:lnTo>
                  <a:pt x="5525270" y="1973398"/>
                </a:lnTo>
                <a:lnTo>
                  <a:pt x="5528906" y="1969366"/>
                </a:lnTo>
                <a:lnTo>
                  <a:pt x="5535391" y="1976766"/>
                </a:lnTo>
                <a:lnTo>
                  <a:pt x="5540095" y="1978332"/>
                </a:lnTo>
                <a:lnTo>
                  <a:pt x="5540553" y="1984232"/>
                </a:lnTo>
                <a:lnTo>
                  <a:pt x="5545611" y="1982483"/>
                </a:lnTo>
                <a:lnTo>
                  <a:pt x="5545439" y="1981934"/>
                </a:lnTo>
                <a:cubicBezTo>
                  <a:pt x="5545438" y="1976978"/>
                  <a:pt x="5545438" y="1971031"/>
                  <a:pt x="5541378" y="1963103"/>
                </a:cubicBezTo>
                <a:cubicBezTo>
                  <a:pt x="5545438" y="1963103"/>
                  <a:pt x="5549499" y="1967067"/>
                  <a:pt x="5552544" y="1973014"/>
                </a:cubicBezTo>
                <a:lnTo>
                  <a:pt x="5554067" y="1979560"/>
                </a:lnTo>
                <a:lnTo>
                  <a:pt x="5563178" y="1976412"/>
                </a:lnTo>
                <a:lnTo>
                  <a:pt x="5569424" y="1969729"/>
                </a:lnTo>
                <a:lnTo>
                  <a:pt x="5566752" y="1966076"/>
                </a:lnTo>
                <a:lnTo>
                  <a:pt x="5559053" y="1943518"/>
                </a:lnTo>
                <a:lnTo>
                  <a:pt x="5558811" y="1943797"/>
                </a:lnTo>
                <a:cubicBezTo>
                  <a:pt x="5553757" y="1944818"/>
                  <a:pt x="5546405" y="1939275"/>
                  <a:pt x="5546405" y="1962613"/>
                </a:cubicBezTo>
                <a:cubicBezTo>
                  <a:pt x="5538661" y="1962613"/>
                  <a:pt x="5538661" y="1954315"/>
                  <a:pt x="5530916" y="1954315"/>
                </a:cubicBezTo>
                <a:lnTo>
                  <a:pt x="5560963" y="1914072"/>
                </a:lnTo>
                <a:lnTo>
                  <a:pt x="5560846" y="1913779"/>
                </a:lnTo>
                <a:cubicBezTo>
                  <a:pt x="5558829" y="1909434"/>
                  <a:pt x="5556812" y="1906371"/>
                  <a:pt x="5554794" y="1906371"/>
                </a:cubicBezTo>
                <a:cubicBezTo>
                  <a:pt x="5554794" y="1906371"/>
                  <a:pt x="5554794" y="1930896"/>
                  <a:pt x="5546728" y="1914545"/>
                </a:cubicBezTo>
                <a:cubicBezTo>
                  <a:pt x="5538661" y="1898194"/>
                  <a:pt x="5546728" y="1906371"/>
                  <a:pt x="5554794" y="1890020"/>
                </a:cubicBezTo>
                <a:cubicBezTo>
                  <a:pt x="5558829" y="1898196"/>
                  <a:pt x="5566896" y="1900239"/>
                  <a:pt x="5574964" y="1898195"/>
                </a:cubicBezTo>
                <a:lnTo>
                  <a:pt x="5576098" y="1897276"/>
                </a:lnTo>
                <a:lnTo>
                  <a:pt x="5572357" y="1883809"/>
                </a:lnTo>
                <a:cubicBezTo>
                  <a:pt x="5572357" y="1883809"/>
                  <a:pt x="5572357" y="1876063"/>
                  <a:pt x="5580102" y="1876063"/>
                </a:cubicBezTo>
                <a:cubicBezTo>
                  <a:pt x="5583975" y="1879936"/>
                  <a:pt x="5585910" y="1883809"/>
                  <a:pt x="5586878" y="1887681"/>
                </a:cubicBezTo>
                <a:lnTo>
                  <a:pt x="5586945" y="1888481"/>
                </a:lnTo>
                <a:lnTo>
                  <a:pt x="5594990" y="1881959"/>
                </a:lnTo>
                <a:lnTo>
                  <a:pt x="5593261" y="1873164"/>
                </a:lnTo>
                <a:lnTo>
                  <a:pt x="5585312" y="1865323"/>
                </a:lnTo>
                <a:cubicBezTo>
                  <a:pt x="5583284" y="1861323"/>
                  <a:pt x="5581256" y="1857321"/>
                  <a:pt x="5577199" y="1857321"/>
                </a:cubicBezTo>
                <a:close/>
                <a:moveTo>
                  <a:pt x="5471840" y="1856707"/>
                </a:moveTo>
                <a:lnTo>
                  <a:pt x="5463383" y="1857645"/>
                </a:lnTo>
                <a:cubicBezTo>
                  <a:pt x="5460359" y="1858651"/>
                  <a:pt x="5456327" y="1860664"/>
                  <a:pt x="5448263" y="1864691"/>
                </a:cubicBezTo>
                <a:cubicBezTo>
                  <a:pt x="5456327" y="1880795"/>
                  <a:pt x="5456327" y="1856638"/>
                  <a:pt x="5464392" y="1864691"/>
                </a:cubicBezTo>
                <a:cubicBezTo>
                  <a:pt x="5472456" y="1872743"/>
                  <a:pt x="5472456" y="1880795"/>
                  <a:pt x="5472456" y="1888847"/>
                </a:cubicBezTo>
                <a:cubicBezTo>
                  <a:pt x="5470439" y="1882808"/>
                  <a:pt x="5468423" y="1879788"/>
                  <a:pt x="5466785" y="1878908"/>
                </a:cubicBezTo>
                <a:lnTo>
                  <a:pt x="5463862" y="1881393"/>
                </a:lnTo>
                <a:lnTo>
                  <a:pt x="5475547" y="1891553"/>
                </a:lnTo>
                <a:lnTo>
                  <a:pt x="5469294" y="1899890"/>
                </a:lnTo>
                <a:lnTo>
                  <a:pt x="5472456" y="1904951"/>
                </a:lnTo>
                <a:cubicBezTo>
                  <a:pt x="5476488" y="1898912"/>
                  <a:pt x="5478000" y="1892873"/>
                  <a:pt x="5478378" y="1886834"/>
                </a:cubicBezTo>
                <a:lnTo>
                  <a:pt x="5477503" y="1868864"/>
                </a:lnTo>
                <a:lnTo>
                  <a:pt x="5473690" y="1865556"/>
                </a:lnTo>
                <a:close/>
                <a:moveTo>
                  <a:pt x="4944760" y="1855507"/>
                </a:moveTo>
                <a:lnTo>
                  <a:pt x="4944138" y="1855747"/>
                </a:lnTo>
                <a:lnTo>
                  <a:pt x="4934652" y="1857448"/>
                </a:lnTo>
                <a:lnTo>
                  <a:pt x="4935281" y="1858228"/>
                </a:lnTo>
                <a:cubicBezTo>
                  <a:pt x="4935281" y="1870306"/>
                  <a:pt x="4931250" y="1866280"/>
                  <a:pt x="4925201" y="1859235"/>
                </a:cubicBezTo>
                <a:lnTo>
                  <a:pt x="4925128" y="1859156"/>
                </a:lnTo>
                <a:lnTo>
                  <a:pt x="4916676" y="1860672"/>
                </a:lnTo>
                <a:lnTo>
                  <a:pt x="4904246" y="1859645"/>
                </a:lnTo>
                <a:lnTo>
                  <a:pt x="4904220" y="1859802"/>
                </a:lnTo>
                <a:cubicBezTo>
                  <a:pt x="4920307" y="1875910"/>
                  <a:pt x="4928349" y="1867856"/>
                  <a:pt x="4936391" y="1867856"/>
                </a:cubicBezTo>
                <a:cubicBezTo>
                  <a:pt x="4942423" y="1879938"/>
                  <a:pt x="4930359" y="1878428"/>
                  <a:pt x="4930737" y="1890509"/>
                </a:cubicBezTo>
                <a:lnTo>
                  <a:pt x="4931827" y="1893904"/>
                </a:lnTo>
                <a:lnTo>
                  <a:pt x="4935625" y="1899127"/>
                </a:lnTo>
                <a:cubicBezTo>
                  <a:pt x="4937701" y="1899127"/>
                  <a:pt x="4938737" y="1897572"/>
                  <a:pt x="4939257" y="1895627"/>
                </a:cubicBezTo>
                <a:lnTo>
                  <a:pt x="4939650" y="1891197"/>
                </a:lnTo>
                <a:lnTo>
                  <a:pt x="4939407" y="1887992"/>
                </a:lnTo>
                <a:cubicBezTo>
                  <a:pt x="4939910" y="1884972"/>
                  <a:pt x="4941166" y="1881951"/>
                  <a:pt x="4943303" y="1879686"/>
                </a:cubicBezTo>
                <a:lnTo>
                  <a:pt x="4946631" y="1878316"/>
                </a:lnTo>
                <a:lnTo>
                  <a:pt x="4946258" y="1876955"/>
                </a:lnTo>
                <a:lnTo>
                  <a:pt x="4951171" y="1874712"/>
                </a:lnTo>
                <a:lnTo>
                  <a:pt x="4940414" y="1864836"/>
                </a:lnTo>
                <a:lnTo>
                  <a:pt x="4948079" y="1861636"/>
                </a:lnTo>
                <a:close/>
                <a:moveTo>
                  <a:pt x="5292938" y="1854941"/>
                </a:moveTo>
                <a:lnTo>
                  <a:pt x="5291870" y="1855335"/>
                </a:lnTo>
                <a:lnTo>
                  <a:pt x="5289354" y="1855549"/>
                </a:lnTo>
                <a:lnTo>
                  <a:pt x="5290106" y="1857553"/>
                </a:lnTo>
                <a:cubicBezTo>
                  <a:pt x="5286075" y="1859566"/>
                  <a:pt x="5283050" y="1860068"/>
                  <a:pt x="5280656" y="1859691"/>
                </a:cubicBezTo>
                <a:lnTo>
                  <a:pt x="5275337" y="1856741"/>
                </a:lnTo>
                <a:lnTo>
                  <a:pt x="5269711" y="1857219"/>
                </a:lnTo>
                <a:lnTo>
                  <a:pt x="5272970" y="1863843"/>
                </a:lnTo>
                <a:lnTo>
                  <a:pt x="5273255" y="1867470"/>
                </a:lnTo>
                <a:lnTo>
                  <a:pt x="5293249" y="1857398"/>
                </a:lnTo>
                <a:close/>
                <a:moveTo>
                  <a:pt x="6033198" y="1853224"/>
                </a:moveTo>
                <a:lnTo>
                  <a:pt x="6025391" y="1855976"/>
                </a:lnTo>
                <a:lnTo>
                  <a:pt x="6025637" y="1858639"/>
                </a:lnTo>
                <a:lnTo>
                  <a:pt x="6027579" y="1868286"/>
                </a:lnTo>
                <a:lnTo>
                  <a:pt x="6028885" y="1864691"/>
                </a:lnTo>
                <a:lnTo>
                  <a:pt x="6034409" y="1871393"/>
                </a:lnTo>
                <a:close/>
                <a:moveTo>
                  <a:pt x="5299280" y="1852602"/>
                </a:moveTo>
                <a:lnTo>
                  <a:pt x="5298171" y="1853012"/>
                </a:lnTo>
                <a:lnTo>
                  <a:pt x="5298171" y="1854533"/>
                </a:lnTo>
                <a:lnTo>
                  <a:pt x="5298171" y="1854919"/>
                </a:lnTo>
                <a:lnTo>
                  <a:pt x="5299813" y="1854091"/>
                </a:lnTo>
                <a:close/>
                <a:moveTo>
                  <a:pt x="7110847" y="1850867"/>
                </a:moveTo>
                <a:cubicBezTo>
                  <a:pt x="7127444" y="1858853"/>
                  <a:pt x="7135743" y="1858853"/>
                  <a:pt x="7144041" y="1882814"/>
                </a:cubicBezTo>
                <a:cubicBezTo>
                  <a:pt x="7110847" y="1866840"/>
                  <a:pt x="7144041" y="1938723"/>
                  <a:pt x="7160635" y="1946710"/>
                </a:cubicBezTo>
                <a:cubicBezTo>
                  <a:pt x="7135743" y="1962682"/>
                  <a:pt x="7160635" y="1946710"/>
                  <a:pt x="7168934" y="1978657"/>
                </a:cubicBezTo>
                <a:cubicBezTo>
                  <a:pt x="7135743" y="1962682"/>
                  <a:pt x="7119145" y="1882814"/>
                  <a:pt x="7110847" y="1850867"/>
                </a:cubicBezTo>
                <a:close/>
                <a:moveTo>
                  <a:pt x="7095357" y="1850867"/>
                </a:moveTo>
                <a:cubicBezTo>
                  <a:pt x="7103103" y="1866910"/>
                  <a:pt x="7095357" y="1874931"/>
                  <a:pt x="7103103" y="1890974"/>
                </a:cubicBezTo>
                <a:lnTo>
                  <a:pt x="7106987" y="1887621"/>
                </a:lnTo>
                <a:lnTo>
                  <a:pt x="7115688" y="1916040"/>
                </a:lnTo>
                <a:cubicBezTo>
                  <a:pt x="7118592" y="1931081"/>
                  <a:pt x="7122464" y="1947124"/>
                  <a:pt x="7134082" y="1963167"/>
                </a:cubicBezTo>
                <a:cubicBezTo>
                  <a:pt x="7118592" y="1955144"/>
                  <a:pt x="7095357" y="1898995"/>
                  <a:pt x="7087613" y="1898995"/>
                </a:cubicBezTo>
                <a:cubicBezTo>
                  <a:pt x="7072123" y="1898995"/>
                  <a:pt x="7087613" y="1882954"/>
                  <a:pt x="7079868" y="1866910"/>
                </a:cubicBezTo>
                <a:cubicBezTo>
                  <a:pt x="7095357" y="1874931"/>
                  <a:pt x="7087613" y="1907017"/>
                  <a:pt x="7103103" y="1907017"/>
                </a:cubicBezTo>
                <a:cubicBezTo>
                  <a:pt x="7110847" y="1898995"/>
                  <a:pt x="7079868" y="1858887"/>
                  <a:pt x="7095357" y="1850867"/>
                </a:cubicBezTo>
                <a:close/>
                <a:moveTo>
                  <a:pt x="4877624" y="1850697"/>
                </a:moveTo>
                <a:lnTo>
                  <a:pt x="4868556" y="1857406"/>
                </a:lnTo>
                <a:lnTo>
                  <a:pt x="4872530" y="1864761"/>
                </a:lnTo>
                <a:lnTo>
                  <a:pt x="4873597" y="1867961"/>
                </a:lnTo>
                <a:lnTo>
                  <a:pt x="4885688" y="1866859"/>
                </a:lnTo>
                <a:cubicBezTo>
                  <a:pt x="4877624" y="1858778"/>
                  <a:pt x="4869562" y="1866859"/>
                  <a:pt x="4877624" y="1850697"/>
                </a:cubicBezTo>
                <a:close/>
                <a:moveTo>
                  <a:pt x="5410825" y="1850168"/>
                </a:moveTo>
                <a:cubicBezTo>
                  <a:pt x="5408751" y="1850168"/>
                  <a:pt x="5408751" y="1850668"/>
                  <a:pt x="5409657" y="1851416"/>
                </a:cubicBezTo>
                <a:lnTo>
                  <a:pt x="5412779" y="1853418"/>
                </a:lnTo>
                <a:lnTo>
                  <a:pt x="5413535" y="1854676"/>
                </a:lnTo>
                <a:lnTo>
                  <a:pt x="5410825" y="1858155"/>
                </a:lnTo>
                <a:lnTo>
                  <a:pt x="5407941" y="1855379"/>
                </a:lnTo>
                <a:lnTo>
                  <a:pt x="5407941" y="1864691"/>
                </a:lnTo>
                <a:lnTo>
                  <a:pt x="5418214" y="1862456"/>
                </a:lnTo>
                <a:lnTo>
                  <a:pt x="5413535" y="1854676"/>
                </a:lnTo>
                <a:lnTo>
                  <a:pt x="5413937" y="1854162"/>
                </a:lnTo>
                <a:lnTo>
                  <a:pt x="5412779" y="1853418"/>
                </a:lnTo>
                <a:close/>
                <a:moveTo>
                  <a:pt x="4958925" y="1850017"/>
                </a:moveTo>
                <a:lnTo>
                  <a:pt x="4952925" y="1852342"/>
                </a:lnTo>
                <a:lnTo>
                  <a:pt x="4959474" y="1858228"/>
                </a:lnTo>
                <a:cubicBezTo>
                  <a:pt x="4957459" y="1861248"/>
                  <a:pt x="4955569" y="1863009"/>
                  <a:pt x="4953804" y="1863748"/>
                </a:cubicBezTo>
                <a:lnTo>
                  <a:pt x="4951230" y="1863427"/>
                </a:lnTo>
                <a:lnTo>
                  <a:pt x="4952350" y="1874646"/>
                </a:lnTo>
                <a:lnTo>
                  <a:pt x="4952660" y="1875654"/>
                </a:lnTo>
                <a:lnTo>
                  <a:pt x="4959514" y="1866094"/>
                </a:lnTo>
                <a:lnTo>
                  <a:pt x="4960501" y="1851998"/>
                </a:lnTo>
                <a:lnTo>
                  <a:pt x="4959474" y="1851182"/>
                </a:lnTo>
                <a:close/>
                <a:moveTo>
                  <a:pt x="5952449" y="1849567"/>
                </a:moveTo>
                <a:lnTo>
                  <a:pt x="5952016" y="1850073"/>
                </a:lnTo>
                <a:lnTo>
                  <a:pt x="5951851" y="1849731"/>
                </a:lnTo>
                <a:close/>
                <a:moveTo>
                  <a:pt x="5265913" y="1849500"/>
                </a:moveTo>
                <a:lnTo>
                  <a:pt x="5266225" y="1850133"/>
                </a:lnTo>
                <a:lnTo>
                  <a:pt x="5266732" y="1850135"/>
                </a:lnTo>
                <a:close/>
                <a:moveTo>
                  <a:pt x="5110170" y="1848781"/>
                </a:moveTo>
                <a:lnTo>
                  <a:pt x="5110363" y="1849500"/>
                </a:lnTo>
                <a:lnTo>
                  <a:pt x="5112381" y="1849500"/>
                </a:lnTo>
                <a:close/>
                <a:moveTo>
                  <a:pt x="5022496" y="1842040"/>
                </a:moveTo>
                <a:lnTo>
                  <a:pt x="5019954" y="1852189"/>
                </a:lnTo>
                <a:lnTo>
                  <a:pt x="5019544" y="1854156"/>
                </a:lnTo>
                <a:lnTo>
                  <a:pt x="5019953" y="1856522"/>
                </a:lnTo>
                <a:lnTo>
                  <a:pt x="5018590" y="1858729"/>
                </a:lnTo>
                <a:lnTo>
                  <a:pt x="5016271" y="1869845"/>
                </a:lnTo>
                <a:lnTo>
                  <a:pt x="5018793" y="1867323"/>
                </a:lnTo>
                <a:lnTo>
                  <a:pt x="5021460" y="1866941"/>
                </a:lnTo>
                <a:lnTo>
                  <a:pt x="5021971" y="1859235"/>
                </a:lnTo>
                <a:lnTo>
                  <a:pt x="5024280" y="1849811"/>
                </a:lnTo>
                <a:close/>
                <a:moveTo>
                  <a:pt x="4749805" y="1841448"/>
                </a:moveTo>
                <a:lnTo>
                  <a:pt x="4749805" y="1842124"/>
                </a:lnTo>
                <a:lnTo>
                  <a:pt x="4749805" y="1856924"/>
                </a:lnTo>
                <a:lnTo>
                  <a:pt x="4751222" y="1861080"/>
                </a:lnTo>
                <a:lnTo>
                  <a:pt x="4755163" y="1865674"/>
                </a:lnTo>
                <a:cubicBezTo>
                  <a:pt x="4756675" y="1867202"/>
                  <a:pt x="4757431" y="1868476"/>
                  <a:pt x="4756801" y="1869877"/>
                </a:cubicBezTo>
                <a:lnTo>
                  <a:pt x="4754743" y="1871407"/>
                </a:lnTo>
                <a:lnTo>
                  <a:pt x="4755690" y="1874184"/>
                </a:lnTo>
                <a:lnTo>
                  <a:pt x="4757700" y="1872920"/>
                </a:lnTo>
                <a:lnTo>
                  <a:pt x="4759955" y="1872483"/>
                </a:lnTo>
                <a:lnTo>
                  <a:pt x="4757838" y="1871093"/>
                </a:lnTo>
                <a:cubicBezTo>
                  <a:pt x="4755286" y="1865007"/>
                  <a:pt x="4754719" y="1857363"/>
                  <a:pt x="4753586" y="1851136"/>
                </a:cubicBezTo>
                <a:lnTo>
                  <a:pt x="4750403" y="1842981"/>
                </a:lnTo>
                <a:lnTo>
                  <a:pt x="4749805" y="1842124"/>
                </a:lnTo>
                <a:lnTo>
                  <a:pt x="4750039" y="1842049"/>
                </a:lnTo>
                <a:close/>
                <a:moveTo>
                  <a:pt x="5959595" y="1841214"/>
                </a:moveTo>
                <a:cubicBezTo>
                  <a:pt x="5959595" y="1845473"/>
                  <a:pt x="5957659" y="1847602"/>
                  <a:pt x="5955723" y="1848667"/>
                </a:cubicBezTo>
                <a:lnTo>
                  <a:pt x="5952449" y="1849567"/>
                </a:lnTo>
                <a:close/>
                <a:moveTo>
                  <a:pt x="4998799" y="1840551"/>
                </a:moveTo>
                <a:lnTo>
                  <a:pt x="4999794" y="1842124"/>
                </a:lnTo>
                <a:lnTo>
                  <a:pt x="4998854" y="1842392"/>
                </a:lnTo>
                <a:close/>
                <a:moveTo>
                  <a:pt x="6072997" y="1840031"/>
                </a:moveTo>
                <a:lnTo>
                  <a:pt x="6066139" y="1841615"/>
                </a:lnTo>
                <a:lnTo>
                  <a:pt x="6033372" y="1853162"/>
                </a:lnTo>
                <a:lnTo>
                  <a:pt x="6038860" y="1862269"/>
                </a:lnTo>
                <a:cubicBezTo>
                  <a:pt x="6044305" y="1874612"/>
                  <a:pt x="6048661" y="1893489"/>
                  <a:pt x="6048661" y="1899298"/>
                </a:cubicBezTo>
                <a:lnTo>
                  <a:pt x="6043822" y="1893076"/>
                </a:lnTo>
                <a:lnTo>
                  <a:pt x="6044004" y="1893880"/>
                </a:lnTo>
                <a:cubicBezTo>
                  <a:pt x="6045012" y="1902938"/>
                  <a:pt x="6045012" y="1908977"/>
                  <a:pt x="6053077" y="1904951"/>
                </a:cubicBezTo>
                <a:cubicBezTo>
                  <a:pt x="6057108" y="1904951"/>
                  <a:pt x="6055092" y="1898912"/>
                  <a:pt x="6052068" y="1891867"/>
                </a:cubicBezTo>
                <a:lnTo>
                  <a:pt x="6045467" y="1873976"/>
                </a:lnTo>
                <a:lnTo>
                  <a:pt x="6041706" y="1867588"/>
                </a:lnTo>
                <a:cubicBezTo>
                  <a:pt x="6045745" y="1867588"/>
                  <a:pt x="6049280" y="1869602"/>
                  <a:pt x="6052182" y="1872120"/>
                </a:cubicBezTo>
                <a:lnTo>
                  <a:pt x="6052317" y="1872272"/>
                </a:lnTo>
                <a:lnTo>
                  <a:pt x="6053077" y="1864691"/>
                </a:lnTo>
                <a:cubicBezTo>
                  <a:pt x="6065173" y="1864691"/>
                  <a:pt x="6072733" y="1860162"/>
                  <a:pt x="6075757" y="1864691"/>
                </a:cubicBezTo>
                <a:lnTo>
                  <a:pt x="6076305" y="1867607"/>
                </a:lnTo>
                <a:lnTo>
                  <a:pt x="6081574" y="1858426"/>
                </a:lnTo>
                <a:cubicBezTo>
                  <a:pt x="6075040" y="1852293"/>
                  <a:pt x="6078307" y="1841563"/>
                  <a:pt x="6072997" y="1840031"/>
                </a:cubicBezTo>
                <a:close/>
                <a:moveTo>
                  <a:pt x="4789893" y="1838512"/>
                </a:moveTo>
                <a:lnTo>
                  <a:pt x="4789371" y="1848416"/>
                </a:lnTo>
                <a:lnTo>
                  <a:pt x="4795735" y="1857595"/>
                </a:lnTo>
                <a:lnTo>
                  <a:pt x="4799540" y="1859609"/>
                </a:lnTo>
                <a:lnTo>
                  <a:pt x="4797009" y="1859341"/>
                </a:lnTo>
                <a:lnTo>
                  <a:pt x="4798883" y="1861836"/>
                </a:lnTo>
                <a:lnTo>
                  <a:pt x="4799540" y="1859609"/>
                </a:lnTo>
                <a:lnTo>
                  <a:pt x="4800398" y="1859122"/>
                </a:lnTo>
                <a:lnTo>
                  <a:pt x="4798191" y="1858228"/>
                </a:lnTo>
                <a:cubicBezTo>
                  <a:pt x="4798191" y="1854202"/>
                  <a:pt x="4796174" y="1850176"/>
                  <a:pt x="4794158" y="1846150"/>
                </a:cubicBezTo>
                <a:lnTo>
                  <a:pt x="4792252" y="1840440"/>
                </a:lnTo>
                <a:close/>
                <a:moveTo>
                  <a:pt x="4953399" y="1838293"/>
                </a:moveTo>
                <a:lnTo>
                  <a:pt x="4950709" y="1839324"/>
                </a:lnTo>
                <a:lnTo>
                  <a:pt x="4950079" y="1844042"/>
                </a:lnTo>
                <a:lnTo>
                  <a:pt x="4954090" y="1844762"/>
                </a:lnTo>
                <a:lnTo>
                  <a:pt x="4956172" y="1844176"/>
                </a:lnTo>
                <a:close/>
                <a:moveTo>
                  <a:pt x="4866735" y="1838098"/>
                </a:moveTo>
                <a:lnTo>
                  <a:pt x="4857463" y="1839949"/>
                </a:lnTo>
                <a:lnTo>
                  <a:pt x="4857663" y="1840443"/>
                </a:lnTo>
                <a:lnTo>
                  <a:pt x="4859408" y="1845094"/>
                </a:lnTo>
                <a:lnTo>
                  <a:pt x="4862130" y="1844004"/>
                </a:lnTo>
                <a:lnTo>
                  <a:pt x="4870990" y="1841656"/>
                </a:lnTo>
                <a:lnTo>
                  <a:pt x="4869336" y="1839221"/>
                </a:lnTo>
                <a:close/>
                <a:moveTo>
                  <a:pt x="5489387" y="1836650"/>
                </a:moveTo>
                <a:lnTo>
                  <a:pt x="5492315" y="1851854"/>
                </a:lnTo>
                <a:lnTo>
                  <a:pt x="5493419" y="1851356"/>
                </a:lnTo>
                <a:close/>
                <a:moveTo>
                  <a:pt x="4980700" y="1836003"/>
                </a:moveTo>
                <a:lnTo>
                  <a:pt x="4975883" y="1840085"/>
                </a:lnTo>
                <a:lnTo>
                  <a:pt x="4976167" y="1841506"/>
                </a:lnTo>
                <a:lnTo>
                  <a:pt x="4976972" y="1843002"/>
                </a:lnTo>
                <a:close/>
                <a:moveTo>
                  <a:pt x="7973400" y="1835377"/>
                </a:moveTo>
                <a:cubicBezTo>
                  <a:pt x="7981450" y="1851350"/>
                  <a:pt x="7989498" y="1851350"/>
                  <a:pt x="7989498" y="1859339"/>
                </a:cubicBezTo>
                <a:cubicBezTo>
                  <a:pt x="8013644" y="1843364"/>
                  <a:pt x="8053884" y="1859339"/>
                  <a:pt x="8086080" y="1843364"/>
                </a:cubicBezTo>
                <a:cubicBezTo>
                  <a:pt x="8094128" y="1859339"/>
                  <a:pt x="8102176" y="1859339"/>
                  <a:pt x="8102176" y="1867326"/>
                </a:cubicBezTo>
                <a:cubicBezTo>
                  <a:pt x="8045838" y="1867326"/>
                  <a:pt x="7957304" y="1923234"/>
                  <a:pt x="7892916" y="1891286"/>
                </a:cubicBezTo>
                <a:cubicBezTo>
                  <a:pt x="7884866" y="1907259"/>
                  <a:pt x="7852673" y="1931220"/>
                  <a:pt x="7836576" y="1907259"/>
                </a:cubicBezTo>
                <a:cubicBezTo>
                  <a:pt x="7828529" y="1931220"/>
                  <a:pt x="7820479" y="1915245"/>
                  <a:pt x="7812432" y="1915245"/>
                </a:cubicBezTo>
                <a:cubicBezTo>
                  <a:pt x="7804382" y="1915245"/>
                  <a:pt x="7812432" y="1931220"/>
                  <a:pt x="7812432" y="1931220"/>
                </a:cubicBezTo>
                <a:cubicBezTo>
                  <a:pt x="7796335" y="1931220"/>
                  <a:pt x="7764141" y="1923234"/>
                  <a:pt x="7739994" y="1931220"/>
                </a:cubicBezTo>
                <a:lnTo>
                  <a:pt x="7731313" y="1937323"/>
                </a:lnTo>
                <a:lnTo>
                  <a:pt x="7725910" y="1921236"/>
                </a:lnTo>
                <a:cubicBezTo>
                  <a:pt x="7723898" y="1917243"/>
                  <a:pt x="7723898" y="1915245"/>
                  <a:pt x="7731947" y="1915245"/>
                </a:cubicBezTo>
                <a:cubicBezTo>
                  <a:pt x="7748045" y="1931220"/>
                  <a:pt x="7756092" y="1907259"/>
                  <a:pt x="7764141" y="1923234"/>
                </a:cubicBezTo>
                <a:cubicBezTo>
                  <a:pt x="7772188" y="1923234"/>
                  <a:pt x="7764141" y="1915245"/>
                  <a:pt x="7764141" y="1907259"/>
                </a:cubicBezTo>
                <a:cubicBezTo>
                  <a:pt x="7772188" y="1899273"/>
                  <a:pt x="7772188" y="1915245"/>
                  <a:pt x="7772188" y="1923234"/>
                </a:cubicBezTo>
                <a:cubicBezTo>
                  <a:pt x="7776214" y="1907259"/>
                  <a:pt x="7784261" y="1901268"/>
                  <a:pt x="7790298" y="1894282"/>
                </a:cubicBezTo>
                <a:lnTo>
                  <a:pt x="7792737" y="1880156"/>
                </a:lnTo>
                <a:lnTo>
                  <a:pt x="7785336" y="1873677"/>
                </a:lnTo>
                <a:cubicBezTo>
                  <a:pt x="7776255" y="1871420"/>
                  <a:pt x="7771716" y="1884956"/>
                  <a:pt x="7771716" y="1866908"/>
                </a:cubicBezTo>
                <a:cubicBezTo>
                  <a:pt x="7747498" y="1874931"/>
                  <a:pt x="7715212" y="1866908"/>
                  <a:pt x="7715212" y="1882951"/>
                </a:cubicBezTo>
                <a:cubicBezTo>
                  <a:pt x="7707137" y="1866908"/>
                  <a:pt x="7682922" y="1890972"/>
                  <a:pt x="7674851" y="1874931"/>
                </a:cubicBezTo>
                <a:cubicBezTo>
                  <a:pt x="7658706" y="1882951"/>
                  <a:pt x="7674851" y="1890972"/>
                  <a:pt x="7666779" y="1890972"/>
                </a:cubicBezTo>
                <a:cubicBezTo>
                  <a:pt x="7666779" y="1898995"/>
                  <a:pt x="7674851" y="1898995"/>
                  <a:pt x="7674851" y="1907014"/>
                </a:cubicBezTo>
                <a:cubicBezTo>
                  <a:pt x="7666776" y="1907014"/>
                  <a:pt x="7664760" y="1903005"/>
                  <a:pt x="7663752" y="1895987"/>
                </a:cubicBezTo>
                <a:lnTo>
                  <a:pt x="7658932" y="1868208"/>
                </a:lnTo>
                <a:lnTo>
                  <a:pt x="7709158" y="1859890"/>
                </a:lnTo>
                <a:cubicBezTo>
                  <a:pt x="7737409" y="1858887"/>
                  <a:pt x="7763641" y="1858887"/>
                  <a:pt x="7787859" y="1850865"/>
                </a:cubicBezTo>
                <a:cubicBezTo>
                  <a:pt x="7795930" y="1854877"/>
                  <a:pt x="7795930" y="1860892"/>
                  <a:pt x="7794920" y="1866908"/>
                </a:cubicBezTo>
                <a:lnTo>
                  <a:pt x="7794950" y="1867356"/>
                </a:lnTo>
                <a:lnTo>
                  <a:pt x="7796335" y="1859339"/>
                </a:lnTo>
                <a:cubicBezTo>
                  <a:pt x="7860722" y="1851350"/>
                  <a:pt x="7909014" y="1843364"/>
                  <a:pt x="7973400" y="1835377"/>
                </a:cubicBezTo>
                <a:close/>
                <a:moveTo>
                  <a:pt x="5724535" y="1835375"/>
                </a:moveTo>
                <a:cubicBezTo>
                  <a:pt x="5724535" y="1843120"/>
                  <a:pt x="5724535" y="1843120"/>
                  <a:pt x="5732280" y="1850865"/>
                </a:cubicBezTo>
                <a:cubicBezTo>
                  <a:pt x="5724535" y="1858609"/>
                  <a:pt x="5724535" y="1858609"/>
                  <a:pt x="5716790" y="1858609"/>
                </a:cubicBezTo>
                <a:cubicBezTo>
                  <a:pt x="5716790" y="1850865"/>
                  <a:pt x="5716790" y="1843120"/>
                  <a:pt x="5716790" y="1843120"/>
                </a:cubicBezTo>
                <a:cubicBezTo>
                  <a:pt x="5716790" y="1835375"/>
                  <a:pt x="5724535" y="1835375"/>
                  <a:pt x="5724535" y="1835375"/>
                </a:cubicBezTo>
                <a:close/>
                <a:moveTo>
                  <a:pt x="5144113" y="1834932"/>
                </a:moveTo>
                <a:lnTo>
                  <a:pt x="5142278" y="1836804"/>
                </a:lnTo>
                <a:lnTo>
                  <a:pt x="5142556" y="1837674"/>
                </a:lnTo>
                <a:lnTo>
                  <a:pt x="5140394" y="1839113"/>
                </a:lnTo>
                <a:lnTo>
                  <a:pt x="5142128" y="1842569"/>
                </a:lnTo>
                <a:lnTo>
                  <a:pt x="5140191" y="1840587"/>
                </a:lnTo>
                <a:lnTo>
                  <a:pt x="5139480" y="1848969"/>
                </a:lnTo>
                <a:lnTo>
                  <a:pt x="5144949" y="1857553"/>
                </a:lnTo>
                <a:lnTo>
                  <a:pt x="5144949" y="1835908"/>
                </a:lnTo>
                <a:close/>
                <a:moveTo>
                  <a:pt x="5032051" y="1834072"/>
                </a:moveTo>
                <a:lnTo>
                  <a:pt x="5027374" y="1835770"/>
                </a:lnTo>
                <a:lnTo>
                  <a:pt x="5028671" y="1838548"/>
                </a:lnTo>
                <a:close/>
                <a:moveTo>
                  <a:pt x="5152948" y="1833206"/>
                </a:moveTo>
                <a:lnTo>
                  <a:pt x="5159168" y="1842569"/>
                </a:lnTo>
                <a:lnTo>
                  <a:pt x="5158027" y="1843679"/>
                </a:lnTo>
                <a:lnTo>
                  <a:pt x="5169142" y="1857553"/>
                </a:lnTo>
                <a:cubicBezTo>
                  <a:pt x="5161077" y="1857553"/>
                  <a:pt x="5155029" y="1861578"/>
                  <a:pt x="5149989" y="1864598"/>
                </a:cubicBezTo>
                <a:lnTo>
                  <a:pt x="5147022" y="1865944"/>
                </a:lnTo>
                <a:lnTo>
                  <a:pt x="5149610" y="1865525"/>
                </a:lnTo>
                <a:cubicBezTo>
                  <a:pt x="5153013" y="1869300"/>
                  <a:pt x="5153013" y="1884398"/>
                  <a:pt x="5153013" y="1890437"/>
                </a:cubicBezTo>
                <a:cubicBezTo>
                  <a:pt x="5161077" y="1890437"/>
                  <a:pt x="5161077" y="1858228"/>
                  <a:pt x="5169142" y="1882384"/>
                </a:cubicBezTo>
                <a:lnTo>
                  <a:pt x="5174979" y="1877901"/>
                </a:lnTo>
                <a:lnTo>
                  <a:pt x="5174182" y="1873656"/>
                </a:lnTo>
                <a:cubicBezTo>
                  <a:pt x="5175190" y="1869630"/>
                  <a:pt x="5177206" y="1865604"/>
                  <a:pt x="5177206" y="1857553"/>
                </a:cubicBezTo>
                <a:cubicBezTo>
                  <a:pt x="5177206" y="1861578"/>
                  <a:pt x="5169142" y="1851513"/>
                  <a:pt x="5163093" y="1841450"/>
                </a:cubicBezTo>
                <a:lnTo>
                  <a:pt x="5159485" y="1833810"/>
                </a:lnTo>
                <a:lnTo>
                  <a:pt x="5158254" y="1833693"/>
                </a:lnTo>
                <a:close/>
                <a:moveTo>
                  <a:pt x="5429413" y="1833024"/>
                </a:moveTo>
                <a:lnTo>
                  <a:pt x="5428480" y="1833238"/>
                </a:lnTo>
                <a:lnTo>
                  <a:pt x="5426825" y="1835274"/>
                </a:lnTo>
                <a:lnTo>
                  <a:pt x="5427811" y="1834756"/>
                </a:lnTo>
                <a:close/>
                <a:moveTo>
                  <a:pt x="5001911" y="1832952"/>
                </a:moveTo>
                <a:lnTo>
                  <a:pt x="4998733" y="1834450"/>
                </a:lnTo>
                <a:lnTo>
                  <a:pt x="4998787" y="1840111"/>
                </a:lnTo>
                <a:lnTo>
                  <a:pt x="4998799" y="1840551"/>
                </a:lnTo>
                <a:lnTo>
                  <a:pt x="4994394" y="1833588"/>
                </a:lnTo>
                <a:lnTo>
                  <a:pt x="4990429" y="1833120"/>
                </a:lnTo>
                <a:cubicBezTo>
                  <a:pt x="4988669" y="1833120"/>
                  <a:pt x="4986659" y="1833624"/>
                  <a:pt x="4984648" y="1835638"/>
                </a:cubicBezTo>
                <a:lnTo>
                  <a:pt x="4989371" y="1845098"/>
                </a:lnTo>
                <a:lnTo>
                  <a:pt x="4998854" y="1842392"/>
                </a:lnTo>
                <a:lnTo>
                  <a:pt x="4999794" y="1874332"/>
                </a:lnTo>
                <a:lnTo>
                  <a:pt x="4999465" y="1874239"/>
                </a:lnTo>
                <a:lnTo>
                  <a:pt x="5000733" y="1892019"/>
                </a:lnTo>
                <a:cubicBezTo>
                  <a:pt x="5004754" y="1896047"/>
                  <a:pt x="5008775" y="1894033"/>
                  <a:pt x="5011791" y="1890005"/>
                </a:cubicBezTo>
                <a:lnTo>
                  <a:pt x="5016653" y="1876370"/>
                </a:lnTo>
                <a:lnTo>
                  <a:pt x="5013173" y="1874666"/>
                </a:lnTo>
                <a:lnTo>
                  <a:pt x="5007858" y="1882384"/>
                </a:lnTo>
                <a:cubicBezTo>
                  <a:pt x="5003826" y="1882384"/>
                  <a:pt x="5003826" y="1872320"/>
                  <a:pt x="5005843" y="1864267"/>
                </a:cubicBezTo>
                <a:lnTo>
                  <a:pt x="5006941" y="1861945"/>
                </a:lnTo>
                <a:lnTo>
                  <a:pt x="5006476" y="1860455"/>
                </a:lnTo>
                <a:cubicBezTo>
                  <a:pt x="5005114" y="1855736"/>
                  <a:pt x="5003481" y="1849443"/>
                  <a:pt x="5002391" y="1843151"/>
                </a:cubicBezTo>
                <a:close/>
                <a:moveTo>
                  <a:pt x="5399877" y="1832482"/>
                </a:moveTo>
                <a:cubicBezTo>
                  <a:pt x="5399877" y="1836508"/>
                  <a:pt x="5395845" y="1838521"/>
                  <a:pt x="5391814" y="1840534"/>
                </a:cubicBezTo>
                <a:lnTo>
                  <a:pt x="5386797" y="1845543"/>
                </a:lnTo>
                <a:lnTo>
                  <a:pt x="5393230" y="1848669"/>
                </a:lnTo>
                <a:lnTo>
                  <a:pt x="5395090" y="1847454"/>
                </a:lnTo>
                <a:lnTo>
                  <a:pt x="5398305" y="1853621"/>
                </a:lnTo>
                <a:lnTo>
                  <a:pt x="5400053" y="1855763"/>
                </a:lnTo>
                <a:lnTo>
                  <a:pt x="5400885" y="1851606"/>
                </a:lnTo>
                <a:lnTo>
                  <a:pt x="5402878" y="1848480"/>
                </a:lnTo>
                <a:lnTo>
                  <a:pt x="5404601" y="1840185"/>
                </a:lnTo>
                <a:cubicBezTo>
                  <a:pt x="5404601" y="1838189"/>
                  <a:pt x="5402526" y="1838189"/>
                  <a:pt x="5394227" y="1842182"/>
                </a:cubicBezTo>
                <a:lnTo>
                  <a:pt x="5401606" y="1834208"/>
                </a:lnTo>
                <a:close/>
                <a:moveTo>
                  <a:pt x="4975475" y="1832059"/>
                </a:moveTo>
                <a:lnTo>
                  <a:pt x="4974379" y="1832552"/>
                </a:lnTo>
                <a:lnTo>
                  <a:pt x="4975358" y="1837454"/>
                </a:lnTo>
                <a:lnTo>
                  <a:pt x="4981214" y="1835037"/>
                </a:lnTo>
                <a:lnTo>
                  <a:pt x="4981952" y="1833651"/>
                </a:lnTo>
                <a:close/>
                <a:moveTo>
                  <a:pt x="7288191" y="1831540"/>
                </a:moveTo>
                <a:lnTo>
                  <a:pt x="7290421" y="1839837"/>
                </a:lnTo>
                <a:lnTo>
                  <a:pt x="7290095" y="1840863"/>
                </a:lnTo>
                <a:lnTo>
                  <a:pt x="7287393" y="1834824"/>
                </a:lnTo>
                <a:close/>
                <a:moveTo>
                  <a:pt x="4897629" y="1831434"/>
                </a:moveTo>
                <a:lnTo>
                  <a:pt x="4897385" y="1832233"/>
                </a:lnTo>
                <a:lnTo>
                  <a:pt x="4895498" y="1834822"/>
                </a:lnTo>
                <a:lnTo>
                  <a:pt x="4895465" y="1835171"/>
                </a:lnTo>
                <a:lnTo>
                  <a:pt x="4898713" y="1834309"/>
                </a:lnTo>
                <a:close/>
                <a:moveTo>
                  <a:pt x="5117457" y="1830940"/>
                </a:moveTo>
                <a:lnTo>
                  <a:pt x="5118742" y="1845475"/>
                </a:lnTo>
                <a:cubicBezTo>
                  <a:pt x="5118743" y="1857553"/>
                  <a:pt x="5116726" y="1869630"/>
                  <a:pt x="5112694" y="1873656"/>
                </a:cubicBezTo>
                <a:cubicBezTo>
                  <a:pt x="5112694" y="1881709"/>
                  <a:pt x="5120759" y="1881709"/>
                  <a:pt x="5128823" y="1881709"/>
                </a:cubicBezTo>
                <a:cubicBezTo>
                  <a:pt x="5128823" y="1877683"/>
                  <a:pt x="5126806" y="1865605"/>
                  <a:pt x="5124790" y="1851514"/>
                </a:cubicBezTo>
                <a:lnTo>
                  <a:pt x="5123764" y="1840749"/>
                </a:lnTo>
                <a:close/>
                <a:moveTo>
                  <a:pt x="5007883" y="1830134"/>
                </a:moveTo>
                <a:lnTo>
                  <a:pt x="5007619" y="1830260"/>
                </a:lnTo>
                <a:lnTo>
                  <a:pt x="5006748" y="1840004"/>
                </a:lnTo>
                <a:cubicBezTo>
                  <a:pt x="5006748" y="1843675"/>
                  <a:pt x="5007292" y="1846559"/>
                  <a:pt x="5008926" y="1847477"/>
                </a:cubicBezTo>
                <a:lnTo>
                  <a:pt x="5012358" y="1845773"/>
                </a:lnTo>
                <a:close/>
                <a:moveTo>
                  <a:pt x="4811043" y="1829669"/>
                </a:moveTo>
                <a:lnTo>
                  <a:pt x="4808850" y="1835373"/>
                </a:lnTo>
                <a:lnTo>
                  <a:pt x="4811988" y="1843151"/>
                </a:lnTo>
                <a:lnTo>
                  <a:pt x="4814899" y="1850370"/>
                </a:lnTo>
                <a:lnTo>
                  <a:pt x="4817343" y="1851182"/>
                </a:lnTo>
                <a:lnTo>
                  <a:pt x="4816252" y="1853724"/>
                </a:lnTo>
                <a:lnTo>
                  <a:pt x="4817394" y="1856553"/>
                </a:lnTo>
                <a:lnTo>
                  <a:pt x="4825405" y="1852189"/>
                </a:lnTo>
                <a:lnTo>
                  <a:pt x="4827660" y="1844085"/>
                </a:lnTo>
                <a:lnTo>
                  <a:pt x="4826414" y="1842454"/>
                </a:lnTo>
                <a:lnTo>
                  <a:pt x="4821447" y="1836759"/>
                </a:lnTo>
                <a:lnTo>
                  <a:pt x="4822381" y="1842124"/>
                </a:lnTo>
                <a:cubicBezTo>
                  <a:pt x="4816335" y="1848163"/>
                  <a:pt x="4814822" y="1827027"/>
                  <a:pt x="4811043" y="1829669"/>
                </a:cubicBezTo>
                <a:close/>
                <a:moveTo>
                  <a:pt x="5065884" y="1829396"/>
                </a:moveTo>
                <a:lnTo>
                  <a:pt x="5072819" y="1853872"/>
                </a:lnTo>
                <a:cubicBezTo>
                  <a:pt x="5076691" y="1866275"/>
                  <a:pt x="5080563" y="1878430"/>
                  <a:pt x="5083468" y="1889966"/>
                </a:cubicBezTo>
                <a:lnTo>
                  <a:pt x="5084789" y="1898802"/>
                </a:lnTo>
                <a:lnTo>
                  <a:pt x="5090717" y="1898951"/>
                </a:lnTo>
                <a:lnTo>
                  <a:pt x="5091526" y="1883722"/>
                </a:lnTo>
                <a:cubicBezTo>
                  <a:pt x="5092029" y="1877683"/>
                  <a:pt x="5092282" y="1871140"/>
                  <a:pt x="5090896" y="1864095"/>
                </a:cubicBezTo>
                <a:lnTo>
                  <a:pt x="5080567" y="1841729"/>
                </a:lnTo>
                <a:lnTo>
                  <a:pt x="5077848" y="1843120"/>
                </a:lnTo>
                <a:lnTo>
                  <a:pt x="5078489" y="1841448"/>
                </a:lnTo>
                <a:lnTo>
                  <a:pt x="5072373" y="1841448"/>
                </a:lnTo>
                <a:lnTo>
                  <a:pt x="5078298" y="1837223"/>
                </a:lnTo>
                <a:lnTo>
                  <a:pt x="5068945" y="1829701"/>
                </a:lnTo>
                <a:close/>
                <a:moveTo>
                  <a:pt x="5049584" y="1827764"/>
                </a:moveTo>
                <a:lnTo>
                  <a:pt x="5051902" y="1827996"/>
                </a:lnTo>
                <a:lnTo>
                  <a:pt x="5052212" y="1828480"/>
                </a:lnTo>
                <a:close/>
                <a:moveTo>
                  <a:pt x="6081521" y="1825452"/>
                </a:moveTo>
                <a:cubicBezTo>
                  <a:pt x="6085152" y="1826178"/>
                  <a:pt x="6086604" y="1833439"/>
                  <a:pt x="6092413" y="1827630"/>
                </a:cubicBezTo>
                <a:cubicBezTo>
                  <a:pt x="6092413" y="1843120"/>
                  <a:pt x="6076923" y="1850865"/>
                  <a:pt x="6076923" y="1827630"/>
                </a:cubicBezTo>
                <a:cubicBezTo>
                  <a:pt x="6078859" y="1825694"/>
                  <a:pt x="6080311" y="1825210"/>
                  <a:pt x="6081521" y="1825452"/>
                </a:cubicBezTo>
                <a:close/>
                <a:moveTo>
                  <a:pt x="4771080" y="1825292"/>
                </a:moveTo>
                <a:lnTo>
                  <a:pt x="4771982" y="1826352"/>
                </a:lnTo>
                <a:lnTo>
                  <a:pt x="4773729" y="1828970"/>
                </a:lnTo>
                <a:lnTo>
                  <a:pt x="4773998" y="1826019"/>
                </a:lnTo>
                <a:close/>
                <a:moveTo>
                  <a:pt x="5466449" y="1824775"/>
                </a:moveTo>
                <a:lnTo>
                  <a:pt x="5449270" y="1828458"/>
                </a:lnTo>
                <a:lnTo>
                  <a:pt x="5435720" y="1831573"/>
                </a:lnTo>
                <a:lnTo>
                  <a:pt x="5435720" y="1837190"/>
                </a:lnTo>
                <a:cubicBezTo>
                  <a:pt x="5435720" y="1840185"/>
                  <a:pt x="5435720" y="1842182"/>
                  <a:pt x="5435720" y="1842182"/>
                </a:cubicBezTo>
                <a:cubicBezTo>
                  <a:pt x="5427422" y="1842182"/>
                  <a:pt x="5425347" y="1844178"/>
                  <a:pt x="5425347" y="1848172"/>
                </a:cubicBezTo>
                <a:lnTo>
                  <a:pt x="5426781" y="1860592"/>
                </a:lnTo>
                <a:lnTo>
                  <a:pt x="5430496" y="1859784"/>
                </a:lnTo>
                <a:lnTo>
                  <a:pt x="5439361" y="1856892"/>
                </a:lnTo>
                <a:lnTo>
                  <a:pt x="5436822" y="1852830"/>
                </a:lnTo>
                <a:lnTo>
                  <a:pt x="5440077" y="1856658"/>
                </a:lnTo>
                <a:lnTo>
                  <a:pt x="5443223" y="1855632"/>
                </a:lnTo>
                <a:cubicBezTo>
                  <a:pt x="5446751" y="1854122"/>
                  <a:pt x="5450026" y="1852361"/>
                  <a:pt x="5454437" y="1849970"/>
                </a:cubicBezTo>
                <a:lnTo>
                  <a:pt x="5469584" y="1842038"/>
                </a:lnTo>
                <a:lnTo>
                  <a:pt x="5468412" y="1830058"/>
                </a:lnTo>
                <a:close/>
                <a:moveTo>
                  <a:pt x="5372105" y="1824709"/>
                </a:moveTo>
                <a:lnTo>
                  <a:pt x="5368983" y="1825390"/>
                </a:lnTo>
                <a:lnTo>
                  <a:pt x="5354262" y="1831395"/>
                </a:lnTo>
                <a:lnTo>
                  <a:pt x="5354210" y="1832291"/>
                </a:lnTo>
                <a:lnTo>
                  <a:pt x="5372602" y="1825950"/>
                </a:lnTo>
                <a:close/>
                <a:moveTo>
                  <a:pt x="6151814" y="1822085"/>
                </a:moveTo>
                <a:lnTo>
                  <a:pt x="6152272" y="1822510"/>
                </a:lnTo>
                <a:lnTo>
                  <a:pt x="6152128" y="1822634"/>
                </a:lnTo>
                <a:close/>
                <a:moveTo>
                  <a:pt x="4985452" y="1821635"/>
                </a:moveTo>
                <a:lnTo>
                  <a:pt x="4978389" y="1827749"/>
                </a:lnTo>
                <a:lnTo>
                  <a:pt x="4982483" y="1832655"/>
                </a:lnTo>
                <a:lnTo>
                  <a:pt x="4984648" y="1828590"/>
                </a:lnTo>
                <a:close/>
                <a:moveTo>
                  <a:pt x="5601539" y="1821542"/>
                </a:moveTo>
                <a:lnTo>
                  <a:pt x="5600675" y="1821955"/>
                </a:lnTo>
                <a:lnTo>
                  <a:pt x="5595513" y="1823014"/>
                </a:lnTo>
                <a:lnTo>
                  <a:pt x="5593425" y="1833311"/>
                </a:lnTo>
                <a:cubicBezTo>
                  <a:pt x="5593425" y="1841315"/>
                  <a:pt x="5601539" y="1833311"/>
                  <a:pt x="5601539" y="1833311"/>
                </a:cubicBezTo>
                <a:cubicBezTo>
                  <a:pt x="5605595" y="1833311"/>
                  <a:pt x="5603566" y="1829310"/>
                  <a:pt x="5601539" y="1824308"/>
                </a:cubicBezTo>
                <a:close/>
                <a:moveTo>
                  <a:pt x="5047418" y="1820990"/>
                </a:moveTo>
                <a:lnTo>
                  <a:pt x="5046679" y="1821528"/>
                </a:lnTo>
                <a:lnTo>
                  <a:pt x="5045140" y="1821844"/>
                </a:lnTo>
                <a:lnTo>
                  <a:pt x="5046359" y="1826134"/>
                </a:lnTo>
                <a:lnTo>
                  <a:pt x="5048180" y="1826019"/>
                </a:lnTo>
                <a:lnTo>
                  <a:pt x="5047706" y="1828911"/>
                </a:lnTo>
                <a:lnTo>
                  <a:pt x="5057332" y="1844312"/>
                </a:lnTo>
                <a:cubicBezTo>
                  <a:pt x="5053460" y="1844312"/>
                  <a:pt x="5051523" y="1842182"/>
                  <a:pt x="5049587" y="1838987"/>
                </a:cubicBezTo>
                <a:lnTo>
                  <a:pt x="5046757" y="1834707"/>
                </a:lnTo>
                <a:lnTo>
                  <a:pt x="5046038" y="1839105"/>
                </a:lnTo>
                <a:cubicBezTo>
                  <a:pt x="5046794" y="1845144"/>
                  <a:pt x="5051078" y="1847157"/>
                  <a:pt x="5053850" y="1853195"/>
                </a:cubicBezTo>
                <a:lnTo>
                  <a:pt x="5055737" y="1863507"/>
                </a:lnTo>
                <a:lnTo>
                  <a:pt x="5056482" y="1865035"/>
                </a:lnTo>
                <a:cubicBezTo>
                  <a:pt x="5061565" y="1872477"/>
                  <a:pt x="5067131" y="1876943"/>
                  <a:pt x="5070277" y="1884385"/>
                </a:cubicBezTo>
                <a:lnTo>
                  <a:pt x="5072814" y="1898500"/>
                </a:lnTo>
                <a:lnTo>
                  <a:pt x="5072818" y="1898500"/>
                </a:lnTo>
                <a:lnTo>
                  <a:pt x="5072214" y="1869996"/>
                </a:lnTo>
                <a:lnTo>
                  <a:pt x="5066011" y="1853298"/>
                </a:lnTo>
                <a:lnTo>
                  <a:pt x="5057329" y="1836477"/>
                </a:lnTo>
                <a:lnTo>
                  <a:pt x="5052212" y="1828480"/>
                </a:lnTo>
                <a:lnTo>
                  <a:pt x="5055279" y="1829318"/>
                </a:lnTo>
                <a:lnTo>
                  <a:pt x="5054756" y="1828281"/>
                </a:lnTo>
                <a:lnTo>
                  <a:pt x="5051902" y="1827996"/>
                </a:lnTo>
                <a:close/>
                <a:moveTo>
                  <a:pt x="4904199" y="1820498"/>
                </a:moveTo>
                <a:lnTo>
                  <a:pt x="4904094" y="1825317"/>
                </a:lnTo>
                <a:lnTo>
                  <a:pt x="4903435" y="1833059"/>
                </a:lnTo>
                <a:lnTo>
                  <a:pt x="4906655" y="1832205"/>
                </a:lnTo>
                <a:lnTo>
                  <a:pt x="4904444" y="1820695"/>
                </a:lnTo>
                <a:close/>
                <a:moveTo>
                  <a:pt x="4912264" y="1819528"/>
                </a:moveTo>
                <a:lnTo>
                  <a:pt x="4912911" y="1830532"/>
                </a:lnTo>
                <a:lnTo>
                  <a:pt x="4912921" y="1830545"/>
                </a:lnTo>
                <a:lnTo>
                  <a:pt x="4916928" y="1829482"/>
                </a:lnTo>
                <a:lnTo>
                  <a:pt x="4922517" y="1827972"/>
                </a:lnTo>
                <a:lnTo>
                  <a:pt x="4921797" y="1827764"/>
                </a:lnTo>
                <a:lnTo>
                  <a:pt x="4924902" y="1826522"/>
                </a:lnTo>
                <a:lnTo>
                  <a:pt x="4921689" y="1826450"/>
                </a:lnTo>
                <a:cubicBezTo>
                  <a:pt x="4919302" y="1825570"/>
                  <a:pt x="4916286" y="1823556"/>
                  <a:pt x="4912264" y="1819528"/>
                </a:cubicBezTo>
                <a:close/>
                <a:moveTo>
                  <a:pt x="7263178" y="1818781"/>
                </a:moveTo>
                <a:cubicBezTo>
                  <a:pt x="7279322" y="1826801"/>
                  <a:pt x="7287393" y="1858887"/>
                  <a:pt x="7279322" y="1874931"/>
                </a:cubicBezTo>
                <a:lnTo>
                  <a:pt x="7290095" y="1840863"/>
                </a:lnTo>
                <a:lnTo>
                  <a:pt x="7295466" y="1852870"/>
                </a:lnTo>
                <a:cubicBezTo>
                  <a:pt x="7297484" y="1858887"/>
                  <a:pt x="7299502" y="1862898"/>
                  <a:pt x="7303539" y="1858887"/>
                </a:cubicBezTo>
                <a:cubicBezTo>
                  <a:pt x="7287393" y="1858887"/>
                  <a:pt x="7295466" y="1882951"/>
                  <a:pt x="7287393" y="1907014"/>
                </a:cubicBezTo>
                <a:cubicBezTo>
                  <a:pt x="7287393" y="1890972"/>
                  <a:pt x="7287393" y="1890972"/>
                  <a:pt x="7287393" y="1882951"/>
                </a:cubicBezTo>
                <a:cubicBezTo>
                  <a:pt x="7271250" y="1882951"/>
                  <a:pt x="7287393" y="1907014"/>
                  <a:pt x="7271250" y="1898995"/>
                </a:cubicBezTo>
                <a:cubicBezTo>
                  <a:pt x="7287393" y="1923058"/>
                  <a:pt x="7279322" y="1947122"/>
                  <a:pt x="7295466" y="1955142"/>
                </a:cubicBezTo>
                <a:cubicBezTo>
                  <a:pt x="7271250" y="1963165"/>
                  <a:pt x="7271250" y="1915038"/>
                  <a:pt x="7263178" y="1907014"/>
                </a:cubicBezTo>
                <a:cubicBezTo>
                  <a:pt x="7263178" y="1890972"/>
                  <a:pt x="7255107" y="1907014"/>
                  <a:pt x="7263178" y="1923058"/>
                </a:cubicBezTo>
                <a:cubicBezTo>
                  <a:pt x="7247035" y="1915038"/>
                  <a:pt x="7255107" y="1882951"/>
                  <a:pt x="7271250" y="1882951"/>
                </a:cubicBezTo>
                <a:cubicBezTo>
                  <a:pt x="7263178" y="1882951"/>
                  <a:pt x="7263178" y="1866908"/>
                  <a:pt x="7271250" y="1874931"/>
                </a:cubicBezTo>
                <a:cubicBezTo>
                  <a:pt x="7271250" y="1858887"/>
                  <a:pt x="7271250" y="1842845"/>
                  <a:pt x="7263178" y="1818781"/>
                </a:cubicBezTo>
                <a:close/>
                <a:moveTo>
                  <a:pt x="4759256" y="1818377"/>
                </a:moveTo>
                <a:lnTo>
                  <a:pt x="4762910" y="1842456"/>
                </a:lnTo>
                <a:lnTo>
                  <a:pt x="4769775" y="1866761"/>
                </a:lnTo>
                <a:lnTo>
                  <a:pt x="4773998" y="1867288"/>
                </a:lnTo>
                <a:lnTo>
                  <a:pt x="4774757" y="1867316"/>
                </a:lnTo>
                <a:lnTo>
                  <a:pt x="4777252" y="1855536"/>
                </a:lnTo>
                <a:lnTo>
                  <a:pt x="4777022" y="1855208"/>
                </a:lnTo>
                <a:cubicBezTo>
                  <a:pt x="4771981" y="1850176"/>
                  <a:pt x="4765934" y="1846150"/>
                  <a:pt x="4765934" y="1842124"/>
                </a:cubicBezTo>
                <a:cubicBezTo>
                  <a:pt x="4769966" y="1842124"/>
                  <a:pt x="4771982" y="1840111"/>
                  <a:pt x="4772990" y="1837091"/>
                </a:cubicBezTo>
                <a:lnTo>
                  <a:pt x="4773005" y="1836927"/>
                </a:lnTo>
                <a:lnTo>
                  <a:pt x="4767950" y="1834404"/>
                </a:lnTo>
                <a:lnTo>
                  <a:pt x="4767141" y="1824308"/>
                </a:lnTo>
                <a:lnTo>
                  <a:pt x="4761901" y="1823000"/>
                </a:lnTo>
                <a:close/>
                <a:moveTo>
                  <a:pt x="5478742" y="1817209"/>
                </a:moveTo>
                <a:lnTo>
                  <a:pt x="5471574" y="1823676"/>
                </a:lnTo>
                <a:lnTo>
                  <a:pt x="5468768" y="1824278"/>
                </a:lnTo>
                <a:lnTo>
                  <a:pt x="5472513" y="1836477"/>
                </a:lnTo>
                <a:lnTo>
                  <a:pt x="5478032" y="1853305"/>
                </a:lnTo>
                <a:lnTo>
                  <a:pt x="5478126" y="1850599"/>
                </a:lnTo>
                <a:lnTo>
                  <a:pt x="5479715" y="1847846"/>
                </a:lnTo>
                <a:lnTo>
                  <a:pt x="5477334" y="1843243"/>
                </a:lnTo>
                <a:lnTo>
                  <a:pt x="5480672" y="1846189"/>
                </a:lnTo>
                <a:lnTo>
                  <a:pt x="5488354" y="1832882"/>
                </a:lnTo>
                <a:lnTo>
                  <a:pt x="5487906" y="1831248"/>
                </a:lnTo>
                <a:close/>
                <a:moveTo>
                  <a:pt x="4830380" y="1816903"/>
                </a:moveTo>
                <a:lnTo>
                  <a:pt x="4830446" y="1817294"/>
                </a:lnTo>
                <a:lnTo>
                  <a:pt x="4830470" y="1816985"/>
                </a:lnTo>
                <a:lnTo>
                  <a:pt x="4830446" y="1816961"/>
                </a:lnTo>
                <a:close/>
                <a:moveTo>
                  <a:pt x="5833614" y="1816723"/>
                </a:moveTo>
                <a:lnTo>
                  <a:pt x="5828196" y="1820212"/>
                </a:lnTo>
                <a:lnTo>
                  <a:pt x="5829869" y="1821714"/>
                </a:lnTo>
                <a:cubicBezTo>
                  <a:pt x="5834226" y="1826381"/>
                  <a:pt x="5837492" y="1829883"/>
                  <a:pt x="5835587" y="1822590"/>
                </a:cubicBezTo>
                <a:close/>
                <a:moveTo>
                  <a:pt x="5199665" y="1815924"/>
                </a:moveTo>
                <a:lnTo>
                  <a:pt x="5197199" y="1816373"/>
                </a:lnTo>
                <a:lnTo>
                  <a:pt x="5209463" y="1841448"/>
                </a:lnTo>
                <a:cubicBezTo>
                  <a:pt x="5201399" y="1845474"/>
                  <a:pt x="5195350" y="1839436"/>
                  <a:pt x="5190310" y="1833397"/>
                </a:cubicBezTo>
                <a:lnTo>
                  <a:pt x="5186281" y="1828861"/>
                </a:lnTo>
                <a:lnTo>
                  <a:pt x="5186281" y="1843256"/>
                </a:lnTo>
                <a:lnTo>
                  <a:pt x="5185802" y="1842426"/>
                </a:lnTo>
                <a:lnTo>
                  <a:pt x="5186279" y="1850507"/>
                </a:lnTo>
                <a:lnTo>
                  <a:pt x="5186333" y="1854318"/>
                </a:lnTo>
                <a:lnTo>
                  <a:pt x="5188295" y="1855208"/>
                </a:lnTo>
                <a:cubicBezTo>
                  <a:pt x="5189303" y="1858228"/>
                  <a:pt x="5189303" y="1862254"/>
                  <a:pt x="5193335" y="1866280"/>
                </a:cubicBezTo>
                <a:lnTo>
                  <a:pt x="5195653" y="1861072"/>
                </a:lnTo>
                <a:lnTo>
                  <a:pt x="5193335" y="1849500"/>
                </a:lnTo>
                <a:cubicBezTo>
                  <a:pt x="5195350" y="1849500"/>
                  <a:pt x="5196863" y="1851009"/>
                  <a:pt x="5197997" y="1853400"/>
                </a:cubicBezTo>
                <a:lnTo>
                  <a:pt x="5198190" y="1854141"/>
                </a:lnTo>
                <a:lnTo>
                  <a:pt x="5201399" y="1842124"/>
                </a:lnTo>
                <a:cubicBezTo>
                  <a:pt x="5205432" y="1850176"/>
                  <a:pt x="5209968" y="1854202"/>
                  <a:pt x="5215008" y="1855837"/>
                </a:cubicBezTo>
                <a:lnTo>
                  <a:pt x="5224195" y="1855490"/>
                </a:lnTo>
                <a:lnTo>
                  <a:pt x="5202406" y="1823332"/>
                </a:lnTo>
                <a:close/>
                <a:moveTo>
                  <a:pt x="5836187" y="1815065"/>
                </a:moveTo>
                <a:lnTo>
                  <a:pt x="5835416" y="1815562"/>
                </a:lnTo>
                <a:lnTo>
                  <a:pt x="5842455" y="1823788"/>
                </a:lnTo>
                <a:lnTo>
                  <a:pt x="5843521" y="1826530"/>
                </a:lnTo>
                <a:lnTo>
                  <a:pt x="5843534" y="1826422"/>
                </a:lnTo>
                <a:cubicBezTo>
                  <a:pt x="5844548" y="1822428"/>
                  <a:pt x="5846575" y="1818434"/>
                  <a:pt x="5850630" y="1818434"/>
                </a:cubicBezTo>
                <a:cubicBezTo>
                  <a:pt x="5844548" y="1814441"/>
                  <a:pt x="5839987" y="1813943"/>
                  <a:pt x="5836187" y="1815065"/>
                </a:cubicBezTo>
                <a:close/>
                <a:moveTo>
                  <a:pt x="6160424" y="1812843"/>
                </a:moveTo>
                <a:lnTo>
                  <a:pt x="6148582" y="1816443"/>
                </a:lnTo>
                <a:lnTo>
                  <a:pt x="6151814" y="1822085"/>
                </a:lnTo>
                <a:lnTo>
                  <a:pt x="6148738" y="1819236"/>
                </a:lnTo>
                <a:lnTo>
                  <a:pt x="6146161" y="1817179"/>
                </a:lnTo>
                <a:lnTo>
                  <a:pt x="6131916" y="1821510"/>
                </a:lnTo>
                <a:lnTo>
                  <a:pt x="6139525" y="1827294"/>
                </a:lnTo>
                <a:cubicBezTo>
                  <a:pt x="6142175" y="1828805"/>
                  <a:pt x="6144699" y="1829310"/>
                  <a:pt x="6146719" y="1827295"/>
                </a:cubicBezTo>
                <a:lnTo>
                  <a:pt x="6152128" y="1822634"/>
                </a:lnTo>
                <a:lnTo>
                  <a:pt x="6154798" y="1827295"/>
                </a:lnTo>
                <a:cubicBezTo>
                  <a:pt x="6158836" y="1827295"/>
                  <a:pt x="6160854" y="1821251"/>
                  <a:pt x="6160854" y="1815206"/>
                </a:cubicBezTo>
                <a:close/>
                <a:moveTo>
                  <a:pt x="7271250" y="1810757"/>
                </a:moveTo>
                <a:lnTo>
                  <a:pt x="7273053" y="1811925"/>
                </a:lnTo>
                <a:lnTo>
                  <a:pt x="7271628" y="1811760"/>
                </a:lnTo>
                <a:cubicBezTo>
                  <a:pt x="7269737" y="1811259"/>
                  <a:pt x="7269232" y="1810757"/>
                  <a:pt x="7271250" y="1810757"/>
                </a:cubicBezTo>
                <a:close/>
                <a:moveTo>
                  <a:pt x="4998557" y="1810289"/>
                </a:moveTo>
                <a:lnTo>
                  <a:pt x="4989114" y="1818464"/>
                </a:lnTo>
                <a:lnTo>
                  <a:pt x="4989540" y="1819698"/>
                </a:lnTo>
                <a:lnTo>
                  <a:pt x="4991730" y="1819580"/>
                </a:lnTo>
                <a:lnTo>
                  <a:pt x="4991730" y="1817968"/>
                </a:lnTo>
                <a:lnTo>
                  <a:pt x="4998557" y="1826646"/>
                </a:lnTo>
                <a:lnTo>
                  <a:pt x="4998558" y="1825442"/>
                </a:lnTo>
                <a:cubicBezTo>
                  <a:pt x="5000574" y="1822412"/>
                  <a:pt x="5002589" y="1818371"/>
                  <a:pt x="4998557" y="1810289"/>
                </a:cubicBezTo>
                <a:close/>
                <a:moveTo>
                  <a:pt x="5508988" y="1810261"/>
                </a:moveTo>
                <a:lnTo>
                  <a:pt x="5507897" y="1811024"/>
                </a:lnTo>
                <a:lnTo>
                  <a:pt x="5509199" y="1810833"/>
                </a:lnTo>
                <a:lnTo>
                  <a:pt x="5509600" y="1811919"/>
                </a:lnTo>
                <a:lnTo>
                  <a:pt x="5510511" y="1822959"/>
                </a:lnTo>
                <a:cubicBezTo>
                  <a:pt x="5511517" y="1827017"/>
                  <a:pt x="5513527" y="1831074"/>
                  <a:pt x="5517549" y="1835130"/>
                </a:cubicBezTo>
                <a:cubicBezTo>
                  <a:pt x="5509506" y="1835130"/>
                  <a:pt x="5509506" y="1827017"/>
                  <a:pt x="5509506" y="1827017"/>
                </a:cubicBezTo>
                <a:cubicBezTo>
                  <a:pt x="5501464" y="1810789"/>
                  <a:pt x="5493419" y="1827017"/>
                  <a:pt x="5485376" y="1818901"/>
                </a:cubicBezTo>
                <a:lnTo>
                  <a:pt x="5496064" y="1833790"/>
                </a:lnTo>
                <a:lnTo>
                  <a:pt x="5496064" y="1833311"/>
                </a:lnTo>
                <a:cubicBezTo>
                  <a:pt x="5512289" y="1825308"/>
                  <a:pt x="5512289" y="1841315"/>
                  <a:pt x="5520403" y="1857321"/>
                </a:cubicBezTo>
                <a:cubicBezTo>
                  <a:pt x="5512289" y="1857321"/>
                  <a:pt x="5512289" y="1865322"/>
                  <a:pt x="5512289" y="1865322"/>
                </a:cubicBezTo>
                <a:cubicBezTo>
                  <a:pt x="5512289" y="1873325"/>
                  <a:pt x="5520403" y="1873325"/>
                  <a:pt x="5520403" y="1889333"/>
                </a:cubicBezTo>
                <a:lnTo>
                  <a:pt x="5527602" y="1883120"/>
                </a:lnTo>
                <a:lnTo>
                  <a:pt x="5524920" y="1872192"/>
                </a:lnTo>
                <a:lnTo>
                  <a:pt x="5525505" y="1865042"/>
                </a:lnTo>
                <a:lnTo>
                  <a:pt x="5520403" y="1857321"/>
                </a:lnTo>
                <a:lnTo>
                  <a:pt x="5529952" y="1855751"/>
                </a:lnTo>
                <a:lnTo>
                  <a:pt x="5533633" y="1852830"/>
                </a:lnTo>
                <a:lnTo>
                  <a:pt x="5533963" y="1856462"/>
                </a:lnTo>
                <a:lnTo>
                  <a:pt x="5541126" y="1862349"/>
                </a:lnTo>
                <a:lnTo>
                  <a:pt x="5537580" y="1852957"/>
                </a:lnTo>
                <a:lnTo>
                  <a:pt x="5536631" y="1851318"/>
                </a:lnTo>
                <a:lnTo>
                  <a:pt x="5535062" y="1846287"/>
                </a:lnTo>
                <a:lnTo>
                  <a:pt x="5533633" y="1842505"/>
                </a:lnTo>
                <a:lnTo>
                  <a:pt x="5533853" y="1842412"/>
                </a:lnTo>
                <a:lnTo>
                  <a:pt x="5530457" y="1831526"/>
                </a:lnTo>
                <a:lnTo>
                  <a:pt x="5525591" y="1826002"/>
                </a:lnTo>
                <a:lnTo>
                  <a:pt x="5520330" y="1816050"/>
                </a:lnTo>
                <a:lnTo>
                  <a:pt x="5518414" y="1814813"/>
                </a:lnTo>
                <a:lnTo>
                  <a:pt x="5521475" y="1829028"/>
                </a:lnTo>
                <a:cubicBezTo>
                  <a:pt x="5523455" y="1841532"/>
                  <a:pt x="5520062" y="1837919"/>
                  <a:pt x="5515537" y="1828031"/>
                </a:cubicBezTo>
                <a:lnTo>
                  <a:pt x="5509600" y="1811919"/>
                </a:lnTo>
                <a:lnTo>
                  <a:pt x="5509506" y="1810789"/>
                </a:lnTo>
                <a:lnTo>
                  <a:pt x="5509199" y="1810833"/>
                </a:lnTo>
                <a:close/>
                <a:moveTo>
                  <a:pt x="4975601" y="1809915"/>
                </a:moveTo>
                <a:lnTo>
                  <a:pt x="4974953" y="1813800"/>
                </a:lnTo>
                <a:lnTo>
                  <a:pt x="4976260" y="1813446"/>
                </a:lnTo>
                <a:lnTo>
                  <a:pt x="4979268" y="1812280"/>
                </a:lnTo>
                <a:close/>
                <a:moveTo>
                  <a:pt x="5282042" y="1809242"/>
                </a:moveTo>
                <a:cubicBezTo>
                  <a:pt x="5282042" y="1809242"/>
                  <a:pt x="5282042" y="1817294"/>
                  <a:pt x="5273978" y="1825346"/>
                </a:cubicBezTo>
                <a:cubicBezTo>
                  <a:pt x="5273978" y="1837422"/>
                  <a:pt x="5283050" y="1831384"/>
                  <a:pt x="5287587" y="1834404"/>
                </a:cubicBezTo>
                <a:lnTo>
                  <a:pt x="5288762" y="1837690"/>
                </a:lnTo>
                <a:lnTo>
                  <a:pt x="5292122" y="1838098"/>
                </a:lnTo>
                <a:lnTo>
                  <a:pt x="5293379" y="1837309"/>
                </a:lnTo>
                <a:lnTo>
                  <a:pt x="5293635" y="1835033"/>
                </a:lnTo>
                <a:cubicBezTo>
                  <a:pt x="5294643" y="1830882"/>
                  <a:pt x="5296155" y="1827360"/>
                  <a:pt x="5298171" y="1825346"/>
                </a:cubicBezTo>
                <a:cubicBezTo>
                  <a:pt x="5290106" y="1825346"/>
                  <a:pt x="5290106" y="1825346"/>
                  <a:pt x="5282042" y="1809242"/>
                </a:cubicBezTo>
                <a:close/>
                <a:moveTo>
                  <a:pt x="4760940" y="1809242"/>
                </a:moveTo>
                <a:lnTo>
                  <a:pt x="4765934" y="1817968"/>
                </a:lnTo>
                <a:lnTo>
                  <a:pt x="4766286" y="1813643"/>
                </a:lnTo>
                <a:lnTo>
                  <a:pt x="4765934" y="1809242"/>
                </a:lnTo>
                <a:cubicBezTo>
                  <a:pt x="4765934" y="1809242"/>
                  <a:pt x="4763918" y="1809242"/>
                  <a:pt x="4761901" y="1809242"/>
                </a:cubicBezTo>
                <a:close/>
                <a:moveTo>
                  <a:pt x="5119691" y="1809086"/>
                </a:moveTo>
                <a:lnTo>
                  <a:pt x="5112820" y="1816332"/>
                </a:lnTo>
                <a:lnTo>
                  <a:pt x="5109343" y="1813609"/>
                </a:lnTo>
                <a:lnTo>
                  <a:pt x="5108662" y="1814274"/>
                </a:lnTo>
                <a:lnTo>
                  <a:pt x="5105285" y="1818419"/>
                </a:lnTo>
                <a:lnTo>
                  <a:pt x="5105637" y="1823001"/>
                </a:lnTo>
                <a:lnTo>
                  <a:pt x="5106661" y="1825773"/>
                </a:lnTo>
                <a:lnTo>
                  <a:pt x="5112694" y="1817294"/>
                </a:lnTo>
                <a:cubicBezTo>
                  <a:pt x="5114710" y="1819307"/>
                  <a:pt x="5116222" y="1823333"/>
                  <a:pt x="5117231" y="1828365"/>
                </a:cubicBezTo>
                <a:lnTo>
                  <a:pt x="5117271" y="1828823"/>
                </a:lnTo>
                <a:lnTo>
                  <a:pt x="5122193" y="1831636"/>
                </a:lnTo>
                <a:cubicBezTo>
                  <a:pt x="5123161" y="1833573"/>
                  <a:pt x="5123161" y="1835509"/>
                  <a:pt x="5123161" y="1835509"/>
                </a:cubicBezTo>
                <a:lnTo>
                  <a:pt x="5123250" y="1835361"/>
                </a:lnTo>
                <a:lnTo>
                  <a:pt x="5120759" y="1809242"/>
                </a:lnTo>
                <a:close/>
                <a:moveTo>
                  <a:pt x="6174378" y="1808987"/>
                </a:moveTo>
                <a:lnTo>
                  <a:pt x="6166421" y="1811083"/>
                </a:lnTo>
                <a:lnTo>
                  <a:pt x="6168429" y="1814451"/>
                </a:lnTo>
                <a:cubicBezTo>
                  <a:pt x="6169943" y="1817221"/>
                  <a:pt x="6170953" y="1819236"/>
                  <a:pt x="6170953" y="1819236"/>
                </a:cubicBezTo>
                <a:close/>
                <a:moveTo>
                  <a:pt x="5016094" y="1808720"/>
                </a:moveTo>
                <a:lnTo>
                  <a:pt x="5015923" y="1809915"/>
                </a:lnTo>
                <a:lnTo>
                  <a:pt x="5020907" y="1815203"/>
                </a:lnTo>
                <a:lnTo>
                  <a:pt x="5022745" y="1810289"/>
                </a:lnTo>
                <a:close/>
                <a:moveTo>
                  <a:pt x="5434287" y="1808712"/>
                </a:moveTo>
                <a:lnTo>
                  <a:pt x="5434502" y="1810608"/>
                </a:lnTo>
                <a:lnTo>
                  <a:pt x="5435849" y="1810310"/>
                </a:lnTo>
                <a:close/>
                <a:moveTo>
                  <a:pt x="5914117" y="1808419"/>
                </a:moveTo>
                <a:lnTo>
                  <a:pt x="5916115" y="1809221"/>
                </a:lnTo>
                <a:lnTo>
                  <a:pt x="5915492" y="1810448"/>
                </a:lnTo>
                <a:close/>
                <a:moveTo>
                  <a:pt x="5150493" y="1807953"/>
                </a:moveTo>
                <a:cubicBezTo>
                  <a:pt x="5148981" y="1808990"/>
                  <a:pt x="5147469" y="1810877"/>
                  <a:pt x="5145957" y="1812765"/>
                </a:cubicBezTo>
                <a:lnTo>
                  <a:pt x="5145640" y="1813102"/>
                </a:lnTo>
                <a:lnTo>
                  <a:pt x="5150647" y="1817673"/>
                </a:lnTo>
                <a:cubicBezTo>
                  <a:pt x="5150647" y="1817673"/>
                  <a:pt x="5150647" y="1809377"/>
                  <a:pt x="5150647" y="1809377"/>
                </a:cubicBezTo>
                <a:lnTo>
                  <a:pt x="5151710" y="1822833"/>
                </a:lnTo>
                <a:lnTo>
                  <a:pt x="5158997" y="1826690"/>
                </a:lnTo>
                <a:lnTo>
                  <a:pt x="5161077" y="1825346"/>
                </a:lnTo>
                <a:cubicBezTo>
                  <a:pt x="5159062" y="1815281"/>
                  <a:pt x="5157045" y="1810248"/>
                  <a:pt x="5155029" y="1808235"/>
                </a:cubicBezTo>
                <a:cubicBezTo>
                  <a:pt x="5153517" y="1806726"/>
                  <a:pt x="5152005" y="1806914"/>
                  <a:pt x="5150493" y="1807953"/>
                </a:cubicBezTo>
                <a:close/>
                <a:moveTo>
                  <a:pt x="5860721" y="1807343"/>
                </a:moveTo>
                <a:lnTo>
                  <a:pt x="5860892" y="1808452"/>
                </a:lnTo>
                <a:cubicBezTo>
                  <a:pt x="5859751" y="1818933"/>
                  <a:pt x="5850630" y="1820432"/>
                  <a:pt x="5850630" y="1826422"/>
                </a:cubicBezTo>
                <a:cubicBezTo>
                  <a:pt x="5858738" y="1826422"/>
                  <a:pt x="5858738" y="1818434"/>
                  <a:pt x="5866846" y="1818434"/>
                </a:cubicBezTo>
                <a:cubicBezTo>
                  <a:pt x="5862792" y="1816437"/>
                  <a:pt x="5861271" y="1814441"/>
                  <a:pt x="5861397" y="1812320"/>
                </a:cubicBezTo>
                <a:lnTo>
                  <a:pt x="5863405" y="1809212"/>
                </a:lnTo>
                <a:close/>
                <a:moveTo>
                  <a:pt x="6011269" y="1803821"/>
                </a:moveTo>
                <a:cubicBezTo>
                  <a:pt x="6013811" y="1806361"/>
                  <a:pt x="6019619" y="1829595"/>
                  <a:pt x="6025427" y="1817980"/>
                </a:cubicBezTo>
                <a:cubicBezTo>
                  <a:pt x="6033171" y="1825724"/>
                  <a:pt x="6017682" y="1825724"/>
                  <a:pt x="6017682" y="1841214"/>
                </a:cubicBezTo>
                <a:cubicBezTo>
                  <a:pt x="5994448" y="1817980"/>
                  <a:pt x="6025427" y="1833469"/>
                  <a:pt x="6009937" y="1810235"/>
                </a:cubicBezTo>
                <a:cubicBezTo>
                  <a:pt x="6009937" y="1804427"/>
                  <a:pt x="6010423" y="1802973"/>
                  <a:pt x="6011269" y="1803821"/>
                </a:cubicBezTo>
                <a:close/>
                <a:moveTo>
                  <a:pt x="7343897" y="1802737"/>
                </a:moveTo>
                <a:lnTo>
                  <a:pt x="7351969" y="1818778"/>
                </a:lnTo>
                <a:lnTo>
                  <a:pt x="7344906" y="1810760"/>
                </a:lnTo>
                <a:cubicBezTo>
                  <a:pt x="7343897" y="1806748"/>
                  <a:pt x="7343897" y="1802737"/>
                  <a:pt x="7343897" y="1802737"/>
                </a:cubicBezTo>
                <a:close/>
                <a:moveTo>
                  <a:pt x="5447175" y="1801408"/>
                </a:moveTo>
                <a:cubicBezTo>
                  <a:pt x="5445165" y="1802168"/>
                  <a:pt x="5443153" y="1803690"/>
                  <a:pt x="5441143" y="1804704"/>
                </a:cubicBezTo>
                <a:lnTo>
                  <a:pt x="5435169" y="1804955"/>
                </a:lnTo>
                <a:lnTo>
                  <a:pt x="5436525" y="1810159"/>
                </a:lnTo>
                <a:lnTo>
                  <a:pt x="5451963" y="1806738"/>
                </a:lnTo>
                <a:lnTo>
                  <a:pt x="5453207" y="1802676"/>
                </a:lnTo>
                <a:cubicBezTo>
                  <a:pt x="5451197" y="1800647"/>
                  <a:pt x="5449186" y="1800647"/>
                  <a:pt x="5447175" y="1801408"/>
                </a:cubicBezTo>
                <a:close/>
                <a:moveTo>
                  <a:pt x="5427144" y="1801406"/>
                </a:moveTo>
                <a:lnTo>
                  <a:pt x="5424271" y="1812876"/>
                </a:lnTo>
                <a:lnTo>
                  <a:pt x="5428182" y="1812009"/>
                </a:lnTo>
                <a:lnTo>
                  <a:pt x="5427225" y="1801488"/>
                </a:lnTo>
                <a:close/>
                <a:moveTo>
                  <a:pt x="4790127" y="1801190"/>
                </a:moveTo>
                <a:lnTo>
                  <a:pt x="4786570" y="1807580"/>
                </a:lnTo>
                <a:lnTo>
                  <a:pt x="4787102" y="1808911"/>
                </a:lnTo>
                <a:lnTo>
                  <a:pt x="4790661" y="1814306"/>
                </a:lnTo>
                <a:lnTo>
                  <a:pt x="4791091" y="1811289"/>
                </a:lnTo>
                <a:lnTo>
                  <a:pt x="4790127" y="1809915"/>
                </a:lnTo>
                <a:lnTo>
                  <a:pt x="4791210" y="1810457"/>
                </a:lnTo>
                <a:lnTo>
                  <a:pt x="4791241" y="1810235"/>
                </a:lnTo>
                <a:lnTo>
                  <a:pt x="4791632" y="1810668"/>
                </a:lnTo>
                <a:lnTo>
                  <a:pt x="4798191" y="1813942"/>
                </a:lnTo>
                <a:cubicBezTo>
                  <a:pt x="4800207" y="1815955"/>
                  <a:pt x="4802223" y="1817968"/>
                  <a:pt x="4806255" y="1817968"/>
                </a:cubicBezTo>
                <a:lnTo>
                  <a:pt x="4802314" y="1808442"/>
                </a:lnTo>
                <a:lnTo>
                  <a:pt x="4799199" y="1808234"/>
                </a:lnTo>
                <a:lnTo>
                  <a:pt x="4792817" y="1803279"/>
                </a:lnTo>
                <a:lnTo>
                  <a:pt x="4790127" y="1801866"/>
                </a:lnTo>
                <a:lnTo>
                  <a:pt x="4790177" y="1801230"/>
                </a:lnTo>
                <a:close/>
                <a:moveTo>
                  <a:pt x="6204526" y="1801044"/>
                </a:moveTo>
                <a:lnTo>
                  <a:pt x="6196924" y="1803046"/>
                </a:lnTo>
                <a:lnTo>
                  <a:pt x="6205493" y="1807330"/>
                </a:lnTo>
                <a:close/>
                <a:moveTo>
                  <a:pt x="4842722" y="1798400"/>
                </a:moveTo>
                <a:lnTo>
                  <a:pt x="4844684" y="1808361"/>
                </a:lnTo>
                <a:lnTo>
                  <a:pt x="4850189" y="1821967"/>
                </a:lnTo>
                <a:lnTo>
                  <a:pt x="4854638" y="1817968"/>
                </a:lnTo>
                <a:cubicBezTo>
                  <a:pt x="4854638" y="1813942"/>
                  <a:pt x="4852623" y="1809916"/>
                  <a:pt x="4849598" y="1805891"/>
                </a:cubicBezTo>
                <a:close/>
                <a:moveTo>
                  <a:pt x="5470273" y="1797184"/>
                </a:moveTo>
                <a:lnTo>
                  <a:pt x="5467858" y="1798229"/>
                </a:lnTo>
                <a:lnTo>
                  <a:pt x="5465170" y="1805105"/>
                </a:lnTo>
                <a:lnTo>
                  <a:pt x="5472983" y="1804427"/>
                </a:lnTo>
                <a:close/>
                <a:moveTo>
                  <a:pt x="4929579" y="1797007"/>
                </a:moveTo>
                <a:lnTo>
                  <a:pt x="4932425" y="1814085"/>
                </a:lnTo>
                <a:lnTo>
                  <a:pt x="4935309" y="1810235"/>
                </a:lnTo>
                <a:lnTo>
                  <a:pt x="4935281" y="1809915"/>
                </a:lnTo>
                <a:lnTo>
                  <a:pt x="4935420" y="1810086"/>
                </a:lnTo>
                <a:lnTo>
                  <a:pt x="4937397" y="1807446"/>
                </a:lnTo>
                <a:close/>
                <a:moveTo>
                  <a:pt x="5730019" y="1796924"/>
                </a:moveTo>
                <a:lnTo>
                  <a:pt x="5728009" y="1801915"/>
                </a:lnTo>
                <a:lnTo>
                  <a:pt x="5729552" y="1803216"/>
                </a:lnTo>
                <a:cubicBezTo>
                  <a:pt x="5730883" y="1803458"/>
                  <a:pt x="5730641" y="1801522"/>
                  <a:pt x="5730157" y="1798618"/>
                </a:cubicBezTo>
                <a:close/>
                <a:moveTo>
                  <a:pt x="5355865" y="1796652"/>
                </a:moveTo>
                <a:lnTo>
                  <a:pt x="5352602" y="1801865"/>
                </a:lnTo>
                <a:cubicBezTo>
                  <a:pt x="5352602" y="1807903"/>
                  <a:pt x="5354618" y="1813942"/>
                  <a:pt x="5354618" y="1817968"/>
                </a:cubicBezTo>
                <a:cubicBezTo>
                  <a:pt x="5358651" y="1817968"/>
                  <a:pt x="5361170" y="1816457"/>
                  <a:pt x="5362935" y="1814445"/>
                </a:cubicBezTo>
                <a:lnTo>
                  <a:pt x="5365921" y="1809275"/>
                </a:lnTo>
                <a:lnTo>
                  <a:pt x="5362682" y="1801190"/>
                </a:lnTo>
                <a:close/>
                <a:moveTo>
                  <a:pt x="5238168" y="1795487"/>
                </a:moveTo>
                <a:lnTo>
                  <a:pt x="5235155" y="1799003"/>
                </a:lnTo>
                <a:lnTo>
                  <a:pt x="5235194" y="1801702"/>
                </a:lnTo>
                <a:lnTo>
                  <a:pt x="5242963" y="1800884"/>
                </a:lnTo>
                <a:close/>
                <a:moveTo>
                  <a:pt x="4806892" y="1794409"/>
                </a:moveTo>
                <a:lnTo>
                  <a:pt x="4812302" y="1805215"/>
                </a:lnTo>
                <a:lnTo>
                  <a:pt x="4810417" y="1808981"/>
                </a:lnTo>
                <a:lnTo>
                  <a:pt x="4810047" y="1808956"/>
                </a:lnTo>
                <a:lnTo>
                  <a:pt x="4810175" y="1809465"/>
                </a:lnTo>
                <a:lnTo>
                  <a:pt x="4810417" y="1808981"/>
                </a:lnTo>
                <a:lnTo>
                  <a:pt x="4813140" y="1809163"/>
                </a:lnTo>
                <a:lnTo>
                  <a:pt x="4813418" y="1807443"/>
                </a:lnTo>
                <a:lnTo>
                  <a:pt x="4812302" y="1805215"/>
                </a:lnTo>
                <a:lnTo>
                  <a:pt x="4814320" y="1801190"/>
                </a:lnTo>
                <a:lnTo>
                  <a:pt x="4824449" y="1805788"/>
                </a:lnTo>
                <a:lnTo>
                  <a:pt x="4825704" y="1803283"/>
                </a:lnTo>
                <a:lnTo>
                  <a:pt x="4824399" y="1802197"/>
                </a:lnTo>
                <a:lnTo>
                  <a:pt x="4815846" y="1797926"/>
                </a:lnTo>
                <a:lnTo>
                  <a:pt x="4812303" y="1799474"/>
                </a:lnTo>
                <a:close/>
                <a:moveTo>
                  <a:pt x="5059214" y="1793791"/>
                </a:moveTo>
                <a:lnTo>
                  <a:pt x="5060310" y="1802132"/>
                </a:lnTo>
                <a:lnTo>
                  <a:pt x="5063850" y="1796700"/>
                </a:lnTo>
                <a:close/>
                <a:moveTo>
                  <a:pt x="5088501" y="1793495"/>
                </a:moveTo>
                <a:lnTo>
                  <a:pt x="5080875" y="1798112"/>
                </a:lnTo>
                <a:lnTo>
                  <a:pt x="5080563" y="1804532"/>
                </a:lnTo>
                <a:lnTo>
                  <a:pt x="5074465" y="1801992"/>
                </a:lnTo>
                <a:lnTo>
                  <a:pt x="5069102" y="1805238"/>
                </a:lnTo>
                <a:lnTo>
                  <a:pt x="5061448" y="1810799"/>
                </a:lnTo>
                <a:lnTo>
                  <a:pt x="5062169" y="1816288"/>
                </a:lnTo>
                <a:lnTo>
                  <a:pt x="5062772" y="1818412"/>
                </a:lnTo>
                <a:lnTo>
                  <a:pt x="5069914" y="1823891"/>
                </a:lnTo>
                <a:cubicBezTo>
                  <a:pt x="5073303" y="1825827"/>
                  <a:pt x="5076933" y="1827764"/>
                  <a:pt x="5080200" y="1830668"/>
                </a:cubicBezTo>
                <a:lnTo>
                  <a:pt x="5081717" y="1833022"/>
                </a:lnTo>
                <a:lnTo>
                  <a:pt x="5082810" y="1830171"/>
                </a:lnTo>
                <a:lnTo>
                  <a:pt x="5093254" y="1826983"/>
                </a:lnTo>
                <a:lnTo>
                  <a:pt x="5092156" y="1823126"/>
                </a:lnTo>
                <a:cubicBezTo>
                  <a:pt x="5090014" y="1819981"/>
                  <a:pt x="5086486" y="1817968"/>
                  <a:pt x="5080437" y="1817968"/>
                </a:cubicBezTo>
                <a:cubicBezTo>
                  <a:pt x="5084469" y="1817968"/>
                  <a:pt x="5088501" y="1817968"/>
                  <a:pt x="5092533" y="1814948"/>
                </a:cubicBezTo>
                <a:lnTo>
                  <a:pt x="5096566" y="1810168"/>
                </a:lnTo>
                <a:lnTo>
                  <a:pt x="5096566" y="1801190"/>
                </a:lnTo>
                <a:lnTo>
                  <a:pt x="5100202" y="1804038"/>
                </a:lnTo>
                <a:lnTo>
                  <a:pt x="5101790" y="1800368"/>
                </a:lnTo>
                <a:lnTo>
                  <a:pt x="5096595" y="1794301"/>
                </a:lnTo>
                <a:cubicBezTo>
                  <a:pt x="5094107" y="1792958"/>
                  <a:pt x="5091399" y="1792800"/>
                  <a:pt x="5088501" y="1793495"/>
                </a:cubicBezTo>
                <a:close/>
                <a:moveTo>
                  <a:pt x="5702728" y="1793335"/>
                </a:moveTo>
                <a:lnTo>
                  <a:pt x="5698138" y="1801356"/>
                </a:lnTo>
                <a:lnTo>
                  <a:pt x="5709224" y="1809867"/>
                </a:lnTo>
                <a:lnTo>
                  <a:pt x="5709601" y="1809918"/>
                </a:lnTo>
                <a:close/>
                <a:moveTo>
                  <a:pt x="6013672" y="1792780"/>
                </a:moveTo>
                <a:cubicBezTo>
                  <a:pt x="6045944" y="1792780"/>
                  <a:pt x="5949133" y="1827633"/>
                  <a:pt x="5989469" y="1801494"/>
                </a:cubicBezTo>
                <a:cubicBezTo>
                  <a:pt x="5989469" y="1801494"/>
                  <a:pt x="5989469" y="1801494"/>
                  <a:pt x="6013672" y="1792780"/>
                </a:cubicBezTo>
                <a:close/>
                <a:moveTo>
                  <a:pt x="5545035" y="1792224"/>
                </a:moveTo>
                <a:cubicBezTo>
                  <a:pt x="5536970" y="1792224"/>
                  <a:pt x="5545035" y="1800276"/>
                  <a:pt x="5545035" y="1808328"/>
                </a:cubicBezTo>
                <a:cubicBezTo>
                  <a:pt x="5541002" y="1804302"/>
                  <a:pt x="5534954" y="1802289"/>
                  <a:pt x="5529913" y="1803296"/>
                </a:cubicBezTo>
                <a:lnTo>
                  <a:pt x="5526012" y="1808922"/>
                </a:lnTo>
                <a:lnTo>
                  <a:pt x="5530717" y="1816857"/>
                </a:lnTo>
                <a:lnTo>
                  <a:pt x="5531996" y="1824870"/>
                </a:lnTo>
                <a:lnTo>
                  <a:pt x="5534476" y="1824558"/>
                </a:lnTo>
                <a:cubicBezTo>
                  <a:pt x="5536378" y="1825808"/>
                  <a:pt x="5538152" y="1828310"/>
                  <a:pt x="5539674" y="1831311"/>
                </a:cubicBezTo>
                <a:lnTo>
                  <a:pt x="5541860" y="1839077"/>
                </a:lnTo>
                <a:lnTo>
                  <a:pt x="5546219" y="1837261"/>
                </a:lnTo>
                <a:lnTo>
                  <a:pt x="5546930" y="1836617"/>
                </a:lnTo>
                <a:lnTo>
                  <a:pt x="5546773" y="1836313"/>
                </a:lnTo>
                <a:cubicBezTo>
                  <a:pt x="5542716" y="1831311"/>
                  <a:pt x="5536631" y="1825308"/>
                  <a:pt x="5536631" y="1817305"/>
                </a:cubicBezTo>
                <a:cubicBezTo>
                  <a:pt x="5544744" y="1825308"/>
                  <a:pt x="5550829" y="1827309"/>
                  <a:pt x="5555900" y="1825308"/>
                </a:cubicBezTo>
                <a:lnTo>
                  <a:pt x="5565700" y="1813410"/>
                </a:lnTo>
                <a:lnTo>
                  <a:pt x="5558445" y="1798476"/>
                </a:lnTo>
                <a:lnTo>
                  <a:pt x="5557130" y="1799269"/>
                </a:lnTo>
                <a:cubicBezTo>
                  <a:pt x="5553098" y="1802289"/>
                  <a:pt x="5549066" y="1804302"/>
                  <a:pt x="5545035" y="1792224"/>
                </a:cubicBezTo>
                <a:close/>
                <a:moveTo>
                  <a:pt x="5017528" y="1789004"/>
                </a:moveTo>
                <a:lnTo>
                  <a:pt x="5016017" y="1789421"/>
                </a:lnTo>
                <a:lnTo>
                  <a:pt x="5013900" y="1792243"/>
                </a:lnTo>
                <a:lnTo>
                  <a:pt x="5015923" y="1793813"/>
                </a:lnTo>
                <a:close/>
                <a:moveTo>
                  <a:pt x="5503338" y="1787940"/>
                </a:moveTo>
                <a:lnTo>
                  <a:pt x="5489694" y="1792807"/>
                </a:lnTo>
                <a:lnTo>
                  <a:pt x="5487872" y="1793206"/>
                </a:lnTo>
                <a:lnTo>
                  <a:pt x="5486382" y="1797605"/>
                </a:lnTo>
                <a:cubicBezTo>
                  <a:pt x="5485879" y="1800140"/>
                  <a:pt x="5485628" y="1801408"/>
                  <a:pt x="5484497" y="1800014"/>
                </a:cubicBezTo>
                <a:lnTo>
                  <a:pt x="5481627" y="1794578"/>
                </a:lnTo>
                <a:lnTo>
                  <a:pt x="5476845" y="1795629"/>
                </a:lnTo>
                <a:lnTo>
                  <a:pt x="5476706" y="1798238"/>
                </a:lnTo>
                <a:lnTo>
                  <a:pt x="5483907" y="1803479"/>
                </a:lnTo>
                <a:lnTo>
                  <a:pt x="5505997" y="1801564"/>
                </a:lnTo>
                <a:close/>
                <a:moveTo>
                  <a:pt x="6284875" y="1787001"/>
                </a:moveTo>
                <a:cubicBezTo>
                  <a:pt x="6284875" y="1787001"/>
                  <a:pt x="6284875" y="1794745"/>
                  <a:pt x="6284875" y="1802490"/>
                </a:cubicBezTo>
                <a:cubicBezTo>
                  <a:pt x="6259704" y="1787001"/>
                  <a:pt x="6259704" y="1825724"/>
                  <a:pt x="6234533" y="1802490"/>
                </a:cubicBezTo>
                <a:cubicBezTo>
                  <a:pt x="6259704" y="1787001"/>
                  <a:pt x="6259704" y="1794745"/>
                  <a:pt x="6284875" y="1787001"/>
                </a:cubicBezTo>
                <a:close/>
                <a:moveTo>
                  <a:pt x="5477334" y="1786449"/>
                </a:moveTo>
                <a:lnTo>
                  <a:pt x="5477129" y="1790294"/>
                </a:lnTo>
                <a:lnTo>
                  <a:pt x="5478823" y="1789674"/>
                </a:lnTo>
                <a:lnTo>
                  <a:pt x="5478986" y="1789577"/>
                </a:lnTo>
                <a:close/>
                <a:moveTo>
                  <a:pt x="5257187" y="1785612"/>
                </a:moveTo>
                <a:lnTo>
                  <a:pt x="5255959" y="1786013"/>
                </a:lnTo>
                <a:cubicBezTo>
                  <a:pt x="5253817" y="1788782"/>
                  <a:pt x="5251802" y="1793813"/>
                  <a:pt x="5249785" y="1801866"/>
                </a:cubicBezTo>
                <a:lnTo>
                  <a:pt x="5247702" y="1801781"/>
                </a:lnTo>
                <a:lnTo>
                  <a:pt x="5258693" y="1810235"/>
                </a:lnTo>
                <a:cubicBezTo>
                  <a:pt x="5266438" y="1825724"/>
                  <a:pt x="5250949" y="1802490"/>
                  <a:pt x="5250949" y="1810235"/>
                </a:cubicBezTo>
                <a:cubicBezTo>
                  <a:pt x="5243203" y="1817980"/>
                  <a:pt x="5266438" y="1825724"/>
                  <a:pt x="5258693" y="1841214"/>
                </a:cubicBezTo>
                <a:cubicBezTo>
                  <a:pt x="5250949" y="1841214"/>
                  <a:pt x="5250949" y="1833469"/>
                  <a:pt x="5250949" y="1833469"/>
                </a:cubicBezTo>
                <a:cubicBezTo>
                  <a:pt x="5250949" y="1833469"/>
                  <a:pt x="5243203" y="1833469"/>
                  <a:pt x="5243203" y="1833469"/>
                </a:cubicBezTo>
                <a:lnTo>
                  <a:pt x="5236261" y="1823371"/>
                </a:lnTo>
                <a:lnTo>
                  <a:pt x="5225455" y="1818251"/>
                </a:lnTo>
                <a:lnTo>
                  <a:pt x="5223576" y="1831384"/>
                </a:lnTo>
                <a:cubicBezTo>
                  <a:pt x="5221560" y="1835410"/>
                  <a:pt x="5217528" y="1837423"/>
                  <a:pt x="5209463" y="1833398"/>
                </a:cubicBezTo>
                <a:cubicBezTo>
                  <a:pt x="5217528" y="1841448"/>
                  <a:pt x="5225592" y="1849500"/>
                  <a:pt x="5241720" y="1849500"/>
                </a:cubicBezTo>
                <a:lnTo>
                  <a:pt x="5241305" y="1852672"/>
                </a:lnTo>
                <a:lnTo>
                  <a:pt x="5251297" y="1850051"/>
                </a:lnTo>
                <a:lnTo>
                  <a:pt x="5265314" y="1850128"/>
                </a:lnTo>
                <a:lnTo>
                  <a:pt x="5265913" y="1841448"/>
                </a:lnTo>
                <a:lnTo>
                  <a:pt x="5266208" y="1841448"/>
                </a:lnTo>
                <a:lnTo>
                  <a:pt x="5265913" y="1841118"/>
                </a:lnTo>
                <a:cubicBezTo>
                  <a:pt x="5263898" y="1838098"/>
                  <a:pt x="5261882" y="1834072"/>
                  <a:pt x="5257849" y="1826019"/>
                </a:cubicBezTo>
                <a:cubicBezTo>
                  <a:pt x="5261882" y="1830046"/>
                  <a:pt x="5267425" y="1833569"/>
                  <a:pt x="5273474" y="1835834"/>
                </a:cubicBezTo>
                <a:lnTo>
                  <a:pt x="5274525" y="1835961"/>
                </a:lnTo>
                <a:lnTo>
                  <a:pt x="5270324" y="1832894"/>
                </a:lnTo>
                <a:cubicBezTo>
                  <a:pt x="5263898" y="1822327"/>
                  <a:pt x="5269946" y="1807229"/>
                  <a:pt x="5257849" y="1801190"/>
                </a:cubicBezTo>
                <a:cubicBezTo>
                  <a:pt x="5257849" y="1793138"/>
                  <a:pt x="5257849" y="1793138"/>
                  <a:pt x="5265913" y="1793138"/>
                </a:cubicBezTo>
                <a:cubicBezTo>
                  <a:pt x="5261882" y="1793138"/>
                  <a:pt x="5259865" y="1791125"/>
                  <a:pt x="5257849" y="1787098"/>
                </a:cubicBezTo>
                <a:close/>
                <a:moveTo>
                  <a:pt x="5715778" y="1785264"/>
                </a:moveTo>
                <a:lnTo>
                  <a:pt x="5706365" y="1787391"/>
                </a:lnTo>
                <a:lnTo>
                  <a:pt x="5705874" y="1789287"/>
                </a:lnTo>
                <a:cubicBezTo>
                  <a:pt x="5705350" y="1792323"/>
                  <a:pt x="5705611" y="1795360"/>
                  <a:pt x="5707578" y="1798649"/>
                </a:cubicBezTo>
                <a:lnTo>
                  <a:pt x="5717912" y="1808074"/>
                </a:lnTo>
                <a:lnTo>
                  <a:pt x="5719803" y="1804211"/>
                </a:lnTo>
                <a:close/>
                <a:moveTo>
                  <a:pt x="5338492" y="1785085"/>
                </a:moveTo>
                <a:cubicBezTo>
                  <a:pt x="5330428" y="1785085"/>
                  <a:pt x="5330428" y="1801190"/>
                  <a:pt x="5338492" y="1817294"/>
                </a:cubicBezTo>
                <a:lnTo>
                  <a:pt x="5338493" y="1817295"/>
                </a:lnTo>
                <a:lnTo>
                  <a:pt x="5343531" y="1813942"/>
                </a:lnTo>
                <a:cubicBezTo>
                  <a:pt x="5347059" y="1810923"/>
                  <a:pt x="5349830" y="1806897"/>
                  <a:pt x="5350712" y="1800103"/>
                </a:cubicBezTo>
                <a:lnTo>
                  <a:pt x="5349678" y="1792533"/>
                </a:lnTo>
                <a:lnTo>
                  <a:pt x="5345777" y="1789936"/>
                </a:lnTo>
                <a:lnTo>
                  <a:pt x="5346554" y="1793813"/>
                </a:lnTo>
                <a:lnTo>
                  <a:pt x="5344224" y="1788902"/>
                </a:lnTo>
                <a:close/>
                <a:moveTo>
                  <a:pt x="5186986" y="1781668"/>
                </a:moveTo>
                <a:lnTo>
                  <a:pt x="5186959" y="1781719"/>
                </a:lnTo>
                <a:lnTo>
                  <a:pt x="5188295" y="1798170"/>
                </a:lnTo>
                <a:lnTo>
                  <a:pt x="5191887" y="1805515"/>
                </a:lnTo>
                <a:lnTo>
                  <a:pt x="5196224" y="1806628"/>
                </a:lnTo>
                <a:close/>
                <a:moveTo>
                  <a:pt x="5752164" y="1778032"/>
                </a:moveTo>
                <a:lnTo>
                  <a:pt x="5754359" y="1782162"/>
                </a:lnTo>
                <a:lnTo>
                  <a:pt x="5756063" y="1787771"/>
                </a:lnTo>
                <a:lnTo>
                  <a:pt x="5755126" y="1779079"/>
                </a:lnTo>
                <a:close/>
                <a:moveTo>
                  <a:pt x="5104630" y="1777964"/>
                </a:moveTo>
                <a:lnTo>
                  <a:pt x="5104630" y="1791987"/>
                </a:lnTo>
                <a:lnTo>
                  <a:pt x="5105382" y="1793117"/>
                </a:lnTo>
                <a:lnTo>
                  <a:pt x="5105124" y="1794281"/>
                </a:lnTo>
                <a:lnTo>
                  <a:pt x="5111686" y="1800481"/>
                </a:lnTo>
                <a:lnTo>
                  <a:pt x="5115567" y="1799581"/>
                </a:lnTo>
                <a:lnTo>
                  <a:pt x="5118112" y="1793264"/>
                </a:lnTo>
                <a:lnTo>
                  <a:pt x="5113005" y="1777964"/>
                </a:lnTo>
                <a:close/>
                <a:moveTo>
                  <a:pt x="5095304" y="1777964"/>
                </a:moveTo>
                <a:lnTo>
                  <a:pt x="5102977" y="1789501"/>
                </a:lnTo>
                <a:lnTo>
                  <a:pt x="5098555" y="1777964"/>
                </a:lnTo>
                <a:close/>
                <a:moveTo>
                  <a:pt x="5585353" y="1776120"/>
                </a:moveTo>
                <a:cubicBezTo>
                  <a:pt x="5585353" y="1780146"/>
                  <a:pt x="5583841" y="1782663"/>
                  <a:pt x="5581699" y="1784423"/>
                </a:cubicBezTo>
                <a:lnTo>
                  <a:pt x="5581429" y="1784562"/>
                </a:lnTo>
                <a:lnTo>
                  <a:pt x="5583974" y="1794745"/>
                </a:lnTo>
                <a:cubicBezTo>
                  <a:pt x="5583975" y="1798618"/>
                  <a:pt x="5583975" y="1802490"/>
                  <a:pt x="5587846" y="1810235"/>
                </a:cubicBezTo>
                <a:cubicBezTo>
                  <a:pt x="5583975" y="1806363"/>
                  <a:pt x="5580102" y="1800554"/>
                  <a:pt x="5576229" y="1794745"/>
                </a:cubicBezTo>
                <a:lnTo>
                  <a:pt x="5572272" y="1789468"/>
                </a:lnTo>
                <a:lnTo>
                  <a:pt x="5568343" y="1791972"/>
                </a:lnTo>
                <a:cubicBezTo>
                  <a:pt x="5567209" y="1793734"/>
                  <a:pt x="5567209" y="1796250"/>
                  <a:pt x="5569225" y="1800276"/>
                </a:cubicBezTo>
                <a:cubicBezTo>
                  <a:pt x="5567209" y="1796250"/>
                  <a:pt x="5565193" y="1795243"/>
                  <a:pt x="5563177" y="1795621"/>
                </a:cubicBezTo>
                <a:lnTo>
                  <a:pt x="5562102" y="1796270"/>
                </a:lnTo>
                <a:lnTo>
                  <a:pt x="5565581" y="1802430"/>
                </a:lnTo>
                <a:cubicBezTo>
                  <a:pt x="5568484" y="1807573"/>
                  <a:pt x="5572357" y="1811687"/>
                  <a:pt x="5580102" y="1803458"/>
                </a:cubicBezTo>
                <a:lnTo>
                  <a:pt x="5574361" y="1814507"/>
                </a:lnTo>
                <a:lnTo>
                  <a:pt x="5580487" y="1820549"/>
                </a:lnTo>
                <a:lnTo>
                  <a:pt x="5582583" y="1818688"/>
                </a:lnTo>
                <a:lnTo>
                  <a:pt x="5584687" y="1817921"/>
                </a:lnTo>
                <a:lnTo>
                  <a:pt x="5593425" y="1809302"/>
                </a:lnTo>
                <a:lnTo>
                  <a:pt x="5595061" y="1814142"/>
                </a:lnTo>
                <a:lnTo>
                  <a:pt x="5597529" y="1813242"/>
                </a:lnTo>
                <a:lnTo>
                  <a:pt x="5601539" y="1812171"/>
                </a:lnTo>
                <a:lnTo>
                  <a:pt x="5601539" y="1809302"/>
                </a:lnTo>
                <a:lnTo>
                  <a:pt x="5606041" y="1810968"/>
                </a:lnTo>
                <a:lnTo>
                  <a:pt x="5610697" y="1809724"/>
                </a:lnTo>
                <a:lnTo>
                  <a:pt x="5599462" y="1794745"/>
                </a:lnTo>
                <a:cubicBezTo>
                  <a:pt x="5607208" y="1794745"/>
                  <a:pt x="5614952" y="1794745"/>
                  <a:pt x="5607208" y="1787001"/>
                </a:cubicBezTo>
                <a:cubicBezTo>
                  <a:pt x="5609144" y="1783127"/>
                  <a:pt x="5610596" y="1782644"/>
                  <a:pt x="5611805" y="1784337"/>
                </a:cubicBezTo>
                <a:lnTo>
                  <a:pt x="5614952" y="1796738"/>
                </a:lnTo>
                <a:lnTo>
                  <a:pt x="5614952" y="1782388"/>
                </a:lnTo>
                <a:lnTo>
                  <a:pt x="5593418" y="1792224"/>
                </a:lnTo>
                <a:cubicBezTo>
                  <a:pt x="5585353" y="1792224"/>
                  <a:pt x="5585353" y="1784172"/>
                  <a:pt x="5585353" y="1776120"/>
                </a:cubicBezTo>
                <a:close/>
                <a:moveTo>
                  <a:pt x="5027346" y="1774402"/>
                </a:moveTo>
                <a:lnTo>
                  <a:pt x="5041843" y="1779255"/>
                </a:lnTo>
                <a:cubicBezTo>
                  <a:pt x="5037580" y="1783127"/>
                  <a:pt x="5035451" y="1783127"/>
                  <a:pt x="5033322" y="1781193"/>
                </a:cubicBezTo>
                <a:close/>
                <a:moveTo>
                  <a:pt x="5643620" y="1773870"/>
                </a:moveTo>
                <a:lnTo>
                  <a:pt x="5617107" y="1781404"/>
                </a:lnTo>
                <a:lnTo>
                  <a:pt x="5616162" y="1781835"/>
                </a:lnTo>
                <a:lnTo>
                  <a:pt x="5622032" y="1794347"/>
                </a:lnTo>
                <a:lnTo>
                  <a:pt x="5624689" y="1808861"/>
                </a:lnTo>
                <a:lnTo>
                  <a:pt x="5625880" y="1809302"/>
                </a:lnTo>
                <a:cubicBezTo>
                  <a:pt x="5629936" y="1817305"/>
                  <a:pt x="5629936" y="1821307"/>
                  <a:pt x="5628922" y="1824308"/>
                </a:cubicBezTo>
                <a:lnTo>
                  <a:pt x="5626377" y="1831839"/>
                </a:lnTo>
                <a:lnTo>
                  <a:pt x="5626388" y="1832166"/>
                </a:lnTo>
                <a:lnTo>
                  <a:pt x="5626168" y="1832459"/>
                </a:lnTo>
                <a:lnTo>
                  <a:pt x="5625880" y="1833311"/>
                </a:lnTo>
                <a:cubicBezTo>
                  <a:pt x="5642106" y="1849318"/>
                  <a:pt x="5633993" y="1817305"/>
                  <a:pt x="5650220" y="1817305"/>
                </a:cubicBezTo>
                <a:cubicBezTo>
                  <a:pt x="5658335" y="1841315"/>
                  <a:pt x="5666448" y="1809302"/>
                  <a:pt x="5666448" y="1833311"/>
                </a:cubicBezTo>
                <a:cubicBezTo>
                  <a:pt x="5642106" y="1825308"/>
                  <a:pt x="5633993" y="1865322"/>
                  <a:pt x="5609651" y="1849318"/>
                </a:cubicBezTo>
                <a:cubicBezTo>
                  <a:pt x="5601539" y="1849318"/>
                  <a:pt x="5609651" y="1857321"/>
                  <a:pt x="5609651" y="1865322"/>
                </a:cubicBezTo>
                <a:cubicBezTo>
                  <a:pt x="5601539" y="1873325"/>
                  <a:pt x="5601539" y="1857321"/>
                  <a:pt x="5593425" y="1849318"/>
                </a:cubicBezTo>
                <a:lnTo>
                  <a:pt x="5593425" y="1865348"/>
                </a:lnTo>
                <a:lnTo>
                  <a:pt x="5593682" y="1864690"/>
                </a:lnTo>
                <a:cubicBezTo>
                  <a:pt x="5594613" y="1865702"/>
                  <a:pt x="5596011" y="1868105"/>
                  <a:pt x="5597974" y="1872281"/>
                </a:cubicBezTo>
                <a:lnTo>
                  <a:pt x="5602831" y="1883794"/>
                </a:lnTo>
                <a:lnTo>
                  <a:pt x="5611269" y="1885932"/>
                </a:lnTo>
                <a:cubicBezTo>
                  <a:pt x="5615302" y="1887976"/>
                  <a:pt x="5619336" y="1890020"/>
                  <a:pt x="5627402" y="1890020"/>
                </a:cubicBezTo>
                <a:cubicBezTo>
                  <a:pt x="5631435" y="1898196"/>
                  <a:pt x="5625385" y="1898196"/>
                  <a:pt x="5619335" y="1898196"/>
                </a:cubicBezTo>
                <a:lnTo>
                  <a:pt x="5612445" y="1899096"/>
                </a:lnTo>
                <a:lnTo>
                  <a:pt x="5615245" y="1902645"/>
                </a:lnTo>
                <a:lnTo>
                  <a:pt x="5612066" y="1906673"/>
                </a:lnTo>
                <a:lnTo>
                  <a:pt x="5619336" y="1909436"/>
                </a:lnTo>
                <a:cubicBezTo>
                  <a:pt x="5621352" y="1908414"/>
                  <a:pt x="5623369" y="1906371"/>
                  <a:pt x="5627402" y="1906371"/>
                </a:cubicBezTo>
                <a:cubicBezTo>
                  <a:pt x="5627402" y="1898194"/>
                  <a:pt x="5627402" y="1865495"/>
                  <a:pt x="5643538" y="1873669"/>
                </a:cubicBezTo>
                <a:cubicBezTo>
                  <a:pt x="5651605" y="1890020"/>
                  <a:pt x="5635469" y="1890020"/>
                  <a:pt x="5635469" y="1898194"/>
                </a:cubicBezTo>
                <a:cubicBezTo>
                  <a:pt x="5643538" y="1906371"/>
                  <a:pt x="5643538" y="1890020"/>
                  <a:pt x="5651605" y="1898194"/>
                </a:cubicBezTo>
                <a:lnTo>
                  <a:pt x="5651605" y="1888792"/>
                </a:lnTo>
                <a:lnTo>
                  <a:pt x="5650771" y="1887681"/>
                </a:lnTo>
                <a:lnTo>
                  <a:pt x="5651605" y="1886570"/>
                </a:lnTo>
                <a:lnTo>
                  <a:pt x="5651605" y="1884910"/>
                </a:lnTo>
                <a:lnTo>
                  <a:pt x="5651605" y="1881479"/>
                </a:lnTo>
                <a:lnTo>
                  <a:pt x="5645931" y="1875095"/>
                </a:lnTo>
                <a:cubicBezTo>
                  <a:pt x="5642059" y="1872192"/>
                  <a:pt x="5638186" y="1868319"/>
                  <a:pt x="5638186" y="1860574"/>
                </a:cubicBezTo>
                <a:cubicBezTo>
                  <a:pt x="5642059" y="1860574"/>
                  <a:pt x="5643995" y="1860574"/>
                  <a:pt x="5645931" y="1862510"/>
                </a:cubicBezTo>
                <a:lnTo>
                  <a:pt x="5651605" y="1872441"/>
                </a:lnTo>
                <a:lnTo>
                  <a:pt x="5651605" y="1865495"/>
                </a:lnTo>
                <a:lnTo>
                  <a:pt x="5653675" y="1865795"/>
                </a:lnTo>
                <a:lnTo>
                  <a:pt x="5653675" y="1860574"/>
                </a:lnTo>
                <a:cubicBezTo>
                  <a:pt x="5655612" y="1860574"/>
                  <a:pt x="5657065" y="1862027"/>
                  <a:pt x="5658033" y="1864326"/>
                </a:cubicBezTo>
                <a:lnTo>
                  <a:pt x="5658386" y="1866477"/>
                </a:lnTo>
                <a:lnTo>
                  <a:pt x="5665723" y="1867538"/>
                </a:lnTo>
                <a:cubicBezTo>
                  <a:pt x="5671774" y="1867538"/>
                  <a:pt x="5679842" y="1865494"/>
                  <a:pt x="5691944" y="1857319"/>
                </a:cubicBezTo>
                <a:cubicBezTo>
                  <a:pt x="5691944" y="1865494"/>
                  <a:pt x="5689422" y="1870093"/>
                  <a:pt x="5685766" y="1872903"/>
                </a:cubicBezTo>
                <a:lnTo>
                  <a:pt x="5676910" y="1876214"/>
                </a:lnTo>
                <a:lnTo>
                  <a:pt x="5676910" y="1888285"/>
                </a:lnTo>
                <a:lnTo>
                  <a:pt x="5684883" y="1885932"/>
                </a:lnTo>
                <a:cubicBezTo>
                  <a:pt x="5693960" y="1883888"/>
                  <a:pt x="5704043" y="1881845"/>
                  <a:pt x="5716144" y="1873669"/>
                </a:cubicBezTo>
                <a:cubicBezTo>
                  <a:pt x="5716144" y="1873669"/>
                  <a:pt x="5700010" y="1857319"/>
                  <a:pt x="5700010" y="1865495"/>
                </a:cubicBezTo>
                <a:cubicBezTo>
                  <a:pt x="5695977" y="1869583"/>
                  <a:pt x="5695977" y="1867538"/>
                  <a:pt x="5695977" y="1863451"/>
                </a:cubicBezTo>
                <a:lnTo>
                  <a:pt x="5693049" y="1853065"/>
                </a:lnTo>
                <a:lnTo>
                  <a:pt x="5690948" y="1853235"/>
                </a:lnTo>
                <a:cubicBezTo>
                  <a:pt x="5686592" y="1854283"/>
                  <a:pt x="5682235" y="1856381"/>
                  <a:pt x="5677878" y="1860577"/>
                </a:cubicBezTo>
                <a:cubicBezTo>
                  <a:pt x="5686592" y="1852186"/>
                  <a:pt x="5686592" y="1810235"/>
                  <a:pt x="5669165" y="1835406"/>
                </a:cubicBezTo>
                <a:cubicBezTo>
                  <a:pt x="5669165" y="1827015"/>
                  <a:pt x="5677878" y="1827015"/>
                  <a:pt x="5677878" y="1810235"/>
                </a:cubicBezTo>
                <a:cubicBezTo>
                  <a:pt x="5682235" y="1814431"/>
                  <a:pt x="5686592" y="1818625"/>
                  <a:pt x="5690948" y="1824918"/>
                </a:cubicBezTo>
                <a:lnTo>
                  <a:pt x="5702560" y="1849145"/>
                </a:lnTo>
                <a:lnTo>
                  <a:pt x="5708077" y="1849145"/>
                </a:lnTo>
                <a:lnTo>
                  <a:pt x="5707862" y="1853497"/>
                </a:lnTo>
                <a:lnTo>
                  <a:pt x="5709584" y="1850327"/>
                </a:lnTo>
                <a:cubicBezTo>
                  <a:pt x="5710069" y="1841541"/>
                  <a:pt x="5705712" y="1830093"/>
                  <a:pt x="5706196" y="1823437"/>
                </a:cubicBezTo>
                <a:lnTo>
                  <a:pt x="5708305" y="1821369"/>
                </a:lnTo>
                <a:lnTo>
                  <a:pt x="5703868" y="1821641"/>
                </a:lnTo>
                <a:lnTo>
                  <a:pt x="5703907" y="1821802"/>
                </a:lnTo>
                <a:cubicBezTo>
                  <a:pt x="5703252" y="1824207"/>
                  <a:pt x="5700630" y="1825724"/>
                  <a:pt x="5694336" y="1825724"/>
                </a:cubicBezTo>
                <a:lnTo>
                  <a:pt x="5693840" y="1822255"/>
                </a:lnTo>
                <a:lnTo>
                  <a:pt x="5692992" y="1822308"/>
                </a:lnTo>
                <a:cubicBezTo>
                  <a:pt x="5688036" y="1820799"/>
                  <a:pt x="5683971" y="1817280"/>
                  <a:pt x="5681938" y="1811248"/>
                </a:cubicBezTo>
                <a:cubicBezTo>
                  <a:pt x="5686003" y="1813260"/>
                  <a:pt x="5688545" y="1813763"/>
                  <a:pt x="5690069" y="1813260"/>
                </a:cubicBezTo>
                <a:lnTo>
                  <a:pt x="5692004" y="1809433"/>
                </a:lnTo>
                <a:lnTo>
                  <a:pt x="5691583" y="1806493"/>
                </a:lnTo>
                <a:lnTo>
                  <a:pt x="5685476" y="1794473"/>
                </a:lnTo>
                <a:lnTo>
                  <a:pt x="5683234" y="1795926"/>
                </a:lnTo>
                <a:cubicBezTo>
                  <a:pt x="5681820" y="1798588"/>
                  <a:pt x="5681820" y="1802461"/>
                  <a:pt x="5683877" y="1808270"/>
                </a:cubicBezTo>
                <a:cubicBezTo>
                  <a:pt x="5679762" y="1808270"/>
                  <a:pt x="5675647" y="1806333"/>
                  <a:pt x="5670504" y="1805365"/>
                </a:cubicBezTo>
                <a:lnTo>
                  <a:pt x="5655988" y="1807523"/>
                </a:lnTo>
                <a:lnTo>
                  <a:pt x="5658335" y="1809302"/>
                </a:lnTo>
                <a:cubicBezTo>
                  <a:pt x="5666448" y="1825308"/>
                  <a:pt x="5658335" y="1817305"/>
                  <a:pt x="5650220" y="1817305"/>
                </a:cubicBezTo>
                <a:cubicBezTo>
                  <a:pt x="5642106" y="1801298"/>
                  <a:pt x="5625880" y="1825308"/>
                  <a:pt x="5625880" y="1801298"/>
                </a:cubicBezTo>
                <a:cubicBezTo>
                  <a:pt x="5638050" y="1789294"/>
                  <a:pt x="5642106" y="1793298"/>
                  <a:pt x="5645148" y="1799298"/>
                </a:cubicBezTo>
                <a:lnTo>
                  <a:pt x="5653785" y="1805853"/>
                </a:lnTo>
                <a:lnTo>
                  <a:pt x="5663624" y="1797434"/>
                </a:lnTo>
                <a:lnTo>
                  <a:pt x="5661940" y="1796283"/>
                </a:lnTo>
                <a:cubicBezTo>
                  <a:pt x="5654002" y="1787602"/>
                  <a:pt x="5644931" y="1770995"/>
                  <a:pt x="5644931" y="1777034"/>
                </a:cubicBezTo>
                <a:close/>
                <a:moveTo>
                  <a:pt x="6285385" y="1772897"/>
                </a:moveTo>
                <a:lnTo>
                  <a:pt x="6280060" y="1776172"/>
                </a:lnTo>
                <a:cubicBezTo>
                  <a:pt x="6262114" y="1784177"/>
                  <a:pt x="6242788" y="1790529"/>
                  <a:pt x="6223211" y="1796121"/>
                </a:cubicBezTo>
                <a:lnTo>
                  <a:pt x="6209615" y="1799703"/>
                </a:lnTo>
                <a:lnTo>
                  <a:pt x="6214205" y="1803458"/>
                </a:lnTo>
                <a:cubicBezTo>
                  <a:pt x="6217110" y="1806363"/>
                  <a:pt x="6219046" y="1810235"/>
                  <a:pt x="6219046" y="1817980"/>
                </a:cubicBezTo>
                <a:cubicBezTo>
                  <a:pt x="6213237" y="1817980"/>
                  <a:pt x="6207428" y="1822336"/>
                  <a:pt x="6201620" y="1814712"/>
                </a:cubicBezTo>
                <a:lnTo>
                  <a:pt x="6196171" y="1803244"/>
                </a:lnTo>
                <a:lnTo>
                  <a:pt x="6192466" y="1804221"/>
                </a:lnTo>
                <a:lnTo>
                  <a:pt x="6194178" y="1807147"/>
                </a:lnTo>
                <a:cubicBezTo>
                  <a:pt x="6195187" y="1811176"/>
                  <a:pt x="6195187" y="1815206"/>
                  <a:pt x="6195187" y="1819236"/>
                </a:cubicBezTo>
                <a:cubicBezTo>
                  <a:pt x="6170953" y="1827295"/>
                  <a:pt x="6138642" y="1835353"/>
                  <a:pt x="6122487" y="1843411"/>
                </a:cubicBezTo>
                <a:lnTo>
                  <a:pt x="6126187" y="1852591"/>
                </a:lnTo>
                <a:lnTo>
                  <a:pt x="6141784" y="1848587"/>
                </a:lnTo>
                <a:cubicBezTo>
                  <a:pt x="6153880" y="1866704"/>
                  <a:pt x="6143296" y="1862175"/>
                  <a:pt x="6137248" y="1865571"/>
                </a:cubicBezTo>
                <a:lnTo>
                  <a:pt x="6135955" y="1868200"/>
                </a:lnTo>
                <a:lnTo>
                  <a:pt x="6141110" y="1871402"/>
                </a:lnTo>
                <a:lnTo>
                  <a:pt x="6141784" y="1870730"/>
                </a:lnTo>
                <a:cubicBezTo>
                  <a:pt x="6142791" y="1869723"/>
                  <a:pt x="6143800" y="1869220"/>
                  <a:pt x="6145060" y="1870478"/>
                </a:cubicBezTo>
                <a:lnTo>
                  <a:pt x="6146486" y="1873550"/>
                </a:lnTo>
                <a:lnTo>
                  <a:pt x="6152021" y="1873295"/>
                </a:lnTo>
                <a:lnTo>
                  <a:pt x="6157030" y="1856010"/>
                </a:lnTo>
                <a:cubicBezTo>
                  <a:pt x="6175552" y="1831476"/>
                  <a:pt x="6222424" y="1810342"/>
                  <a:pt x="6246617" y="1816381"/>
                </a:cubicBezTo>
                <a:cubicBezTo>
                  <a:pt x="6246617" y="1816381"/>
                  <a:pt x="6254681" y="1832482"/>
                  <a:pt x="6254681" y="1832482"/>
                </a:cubicBezTo>
                <a:lnTo>
                  <a:pt x="6298799" y="1804035"/>
                </a:lnTo>
                <a:lnTo>
                  <a:pt x="6292620" y="1802490"/>
                </a:lnTo>
                <a:cubicBezTo>
                  <a:pt x="6292620" y="1798618"/>
                  <a:pt x="6292620" y="1794745"/>
                  <a:pt x="6291651" y="1789905"/>
                </a:cubicBezTo>
                <a:close/>
                <a:moveTo>
                  <a:pt x="5024803" y="1771511"/>
                </a:moveTo>
                <a:lnTo>
                  <a:pt x="5027346" y="1774402"/>
                </a:lnTo>
                <a:lnTo>
                  <a:pt x="5024938" y="1773594"/>
                </a:lnTo>
                <a:close/>
                <a:moveTo>
                  <a:pt x="5509506" y="1770220"/>
                </a:moveTo>
                <a:lnTo>
                  <a:pt x="5509579" y="1773740"/>
                </a:lnTo>
                <a:lnTo>
                  <a:pt x="5512924" y="1773669"/>
                </a:lnTo>
                <a:close/>
                <a:moveTo>
                  <a:pt x="5346554" y="1769657"/>
                </a:moveTo>
                <a:lnTo>
                  <a:pt x="5345351" y="1773260"/>
                </a:lnTo>
                <a:lnTo>
                  <a:pt x="5346554" y="1777034"/>
                </a:lnTo>
                <a:lnTo>
                  <a:pt x="5347551" y="1776957"/>
                </a:lnTo>
                <a:close/>
                <a:moveTo>
                  <a:pt x="4927217" y="1769657"/>
                </a:moveTo>
                <a:cubicBezTo>
                  <a:pt x="4919153" y="1777709"/>
                  <a:pt x="4927217" y="1785762"/>
                  <a:pt x="4927217" y="1793813"/>
                </a:cubicBezTo>
                <a:cubicBezTo>
                  <a:pt x="4919153" y="1777709"/>
                  <a:pt x="4911089" y="1777709"/>
                  <a:pt x="4903024" y="1777709"/>
                </a:cubicBezTo>
                <a:lnTo>
                  <a:pt x="4906874" y="1804620"/>
                </a:lnTo>
                <a:lnTo>
                  <a:pt x="4913771" y="1803419"/>
                </a:lnTo>
                <a:cubicBezTo>
                  <a:pt x="4917793" y="1804929"/>
                  <a:pt x="4922317" y="1809460"/>
                  <a:pt x="4928349" y="1819528"/>
                </a:cubicBezTo>
                <a:lnTo>
                  <a:pt x="4928554" y="1819256"/>
                </a:lnTo>
                <a:lnTo>
                  <a:pt x="4928574" y="1818083"/>
                </a:lnTo>
                <a:lnTo>
                  <a:pt x="4929535" y="1796947"/>
                </a:lnTo>
                <a:lnTo>
                  <a:pt x="4928349" y="1795365"/>
                </a:lnTo>
                <a:cubicBezTo>
                  <a:pt x="4928349" y="1795365"/>
                  <a:pt x="4930359" y="1795365"/>
                  <a:pt x="4933375" y="1795365"/>
                </a:cubicBezTo>
                <a:lnTo>
                  <a:pt x="4942081" y="1795365"/>
                </a:lnTo>
                <a:lnTo>
                  <a:pt x="4940826" y="1788907"/>
                </a:lnTo>
                <a:lnTo>
                  <a:pt x="4937124" y="1784790"/>
                </a:lnTo>
                <a:lnTo>
                  <a:pt x="4935281" y="1785085"/>
                </a:lnTo>
                <a:lnTo>
                  <a:pt x="4935281" y="1782742"/>
                </a:lnTo>
                <a:cubicBezTo>
                  <a:pt x="4931250" y="1779722"/>
                  <a:pt x="4927217" y="1777709"/>
                  <a:pt x="4927217" y="1769657"/>
                </a:cubicBezTo>
                <a:close/>
                <a:moveTo>
                  <a:pt x="5193195" y="1769374"/>
                </a:moveTo>
                <a:lnTo>
                  <a:pt x="5193335" y="1769657"/>
                </a:lnTo>
                <a:lnTo>
                  <a:pt x="5190464" y="1775088"/>
                </a:lnTo>
                <a:lnTo>
                  <a:pt x="5193335" y="1774013"/>
                </a:lnTo>
                <a:cubicBezTo>
                  <a:pt x="5195350" y="1775021"/>
                  <a:pt x="5197367" y="1777034"/>
                  <a:pt x="5201399" y="1777034"/>
                </a:cubicBezTo>
                <a:lnTo>
                  <a:pt x="5195626" y="1769448"/>
                </a:lnTo>
                <a:close/>
                <a:moveTo>
                  <a:pt x="5178063" y="1769284"/>
                </a:moveTo>
                <a:lnTo>
                  <a:pt x="5174953" y="1773417"/>
                </a:lnTo>
                <a:lnTo>
                  <a:pt x="5177206" y="1770995"/>
                </a:lnTo>
                <a:close/>
                <a:moveTo>
                  <a:pt x="5249785" y="1768981"/>
                </a:moveTo>
                <a:lnTo>
                  <a:pt x="5245463" y="1782704"/>
                </a:lnTo>
                <a:lnTo>
                  <a:pt x="5252809" y="1776703"/>
                </a:lnTo>
                <a:lnTo>
                  <a:pt x="5252986" y="1776173"/>
                </a:lnTo>
                <a:close/>
                <a:moveTo>
                  <a:pt x="5451505" y="1768667"/>
                </a:moveTo>
                <a:lnTo>
                  <a:pt x="5451827" y="1770013"/>
                </a:lnTo>
                <a:lnTo>
                  <a:pt x="5451390" y="1769657"/>
                </a:lnTo>
                <a:close/>
                <a:moveTo>
                  <a:pt x="5129158" y="1768270"/>
                </a:moveTo>
                <a:lnTo>
                  <a:pt x="5128088" y="1768654"/>
                </a:lnTo>
                <a:lnTo>
                  <a:pt x="5128823" y="1769657"/>
                </a:lnTo>
                <a:lnTo>
                  <a:pt x="5126229" y="1770244"/>
                </a:lnTo>
                <a:lnTo>
                  <a:pt x="5129658" y="1774541"/>
                </a:lnTo>
                <a:lnTo>
                  <a:pt x="5130604" y="1770951"/>
                </a:lnTo>
                <a:close/>
                <a:moveTo>
                  <a:pt x="5581494" y="1767928"/>
                </a:moveTo>
                <a:cubicBezTo>
                  <a:pt x="5578699" y="1765895"/>
                  <a:pt x="5576037" y="1765896"/>
                  <a:pt x="5573906" y="1769961"/>
                </a:cubicBezTo>
                <a:lnTo>
                  <a:pt x="5573477" y="1769419"/>
                </a:lnTo>
                <a:lnTo>
                  <a:pt x="5572035" y="1770648"/>
                </a:lnTo>
                <a:cubicBezTo>
                  <a:pt x="5571013" y="1771132"/>
                  <a:pt x="5570502" y="1771858"/>
                  <a:pt x="5570758" y="1773915"/>
                </a:cubicBezTo>
                <a:lnTo>
                  <a:pt x="5571564" y="1776648"/>
                </a:lnTo>
                <a:lnTo>
                  <a:pt x="5572357" y="1776351"/>
                </a:lnTo>
                <a:lnTo>
                  <a:pt x="5572958" y="1776576"/>
                </a:lnTo>
                <a:lnTo>
                  <a:pt x="5585243" y="1772472"/>
                </a:lnTo>
                <a:close/>
                <a:moveTo>
                  <a:pt x="5671407" y="1766717"/>
                </a:moveTo>
                <a:lnTo>
                  <a:pt x="5668326" y="1767486"/>
                </a:lnTo>
                <a:lnTo>
                  <a:pt x="5669121" y="1768981"/>
                </a:lnTo>
                <a:cubicBezTo>
                  <a:pt x="5667105" y="1770995"/>
                  <a:pt x="5665593" y="1771497"/>
                  <a:pt x="5664333" y="1770995"/>
                </a:cubicBezTo>
                <a:lnTo>
                  <a:pt x="5662635" y="1768906"/>
                </a:lnTo>
                <a:lnTo>
                  <a:pt x="5652617" y="1771408"/>
                </a:lnTo>
                <a:lnTo>
                  <a:pt x="5654806" y="1778591"/>
                </a:lnTo>
                <a:cubicBezTo>
                  <a:pt x="5658161" y="1782318"/>
                  <a:pt x="5663075" y="1783072"/>
                  <a:pt x="5669121" y="1777034"/>
                </a:cubicBezTo>
                <a:lnTo>
                  <a:pt x="5669121" y="1792730"/>
                </a:lnTo>
                <a:lnTo>
                  <a:pt x="5673590" y="1788907"/>
                </a:lnTo>
                <a:lnTo>
                  <a:pt x="5680388" y="1786151"/>
                </a:lnTo>
                <a:lnTo>
                  <a:pt x="5676638" y="1780179"/>
                </a:lnTo>
                <a:close/>
                <a:moveTo>
                  <a:pt x="5679383" y="1764726"/>
                </a:moveTo>
                <a:lnTo>
                  <a:pt x="5675102" y="1765794"/>
                </a:lnTo>
                <a:lnTo>
                  <a:pt x="5679786" y="1778028"/>
                </a:lnTo>
                <a:lnTo>
                  <a:pt x="5685096" y="1784242"/>
                </a:lnTo>
                <a:lnTo>
                  <a:pt x="5685800" y="1783957"/>
                </a:lnTo>
                <a:lnTo>
                  <a:pt x="5684898" y="1776131"/>
                </a:lnTo>
                <a:close/>
                <a:moveTo>
                  <a:pt x="6100193" y="1764362"/>
                </a:moveTo>
                <a:lnTo>
                  <a:pt x="6114490" y="1771511"/>
                </a:lnTo>
                <a:cubicBezTo>
                  <a:pt x="6114490" y="1779255"/>
                  <a:pt x="6106746" y="1787001"/>
                  <a:pt x="6114490" y="1787001"/>
                </a:cubicBezTo>
                <a:cubicBezTo>
                  <a:pt x="6122235" y="1794745"/>
                  <a:pt x="6106746" y="1794745"/>
                  <a:pt x="6114490" y="1810235"/>
                </a:cubicBezTo>
                <a:cubicBezTo>
                  <a:pt x="6114490" y="1810235"/>
                  <a:pt x="6106746" y="1810235"/>
                  <a:pt x="6106746" y="1810235"/>
                </a:cubicBezTo>
                <a:lnTo>
                  <a:pt x="6103400" y="1786809"/>
                </a:lnTo>
                <a:lnTo>
                  <a:pt x="6103690" y="1786678"/>
                </a:lnTo>
                <a:lnTo>
                  <a:pt x="6103298" y="1786098"/>
                </a:lnTo>
                <a:close/>
                <a:moveTo>
                  <a:pt x="6099931" y="1762526"/>
                </a:moveTo>
                <a:lnTo>
                  <a:pt x="6100193" y="1764362"/>
                </a:lnTo>
                <a:lnTo>
                  <a:pt x="6099001" y="1763766"/>
                </a:lnTo>
                <a:close/>
                <a:moveTo>
                  <a:pt x="5158766" y="1761979"/>
                </a:moveTo>
                <a:lnTo>
                  <a:pt x="5158683" y="1761983"/>
                </a:lnTo>
                <a:cubicBezTo>
                  <a:pt x="5156604" y="1764814"/>
                  <a:pt x="5158210" y="1770759"/>
                  <a:pt x="5158825" y="1775995"/>
                </a:cubicBezTo>
                <a:lnTo>
                  <a:pt x="5157937" y="1777488"/>
                </a:lnTo>
                <a:lnTo>
                  <a:pt x="5162389" y="1772329"/>
                </a:lnTo>
                <a:lnTo>
                  <a:pt x="5162877" y="1772101"/>
                </a:lnTo>
                <a:lnTo>
                  <a:pt x="5159187" y="1763822"/>
                </a:lnTo>
                <a:close/>
                <a:moveTo>
                  <a:pt x="5856530" y="1761654"/>
                </a:moveTo>
                <a:lnTo>
                  <a:pt x="5856796" y="1763771"/>
                </a:lnTo>
                <a:lnTo>
                  <a:pt x="5856194" y="1762363"/>
                </a:lnTo>
                <a:close/>
                <a:moveTo>
                  <a:pt x="5104630" y="1761605"/>
                </a:moveTo>
                <a:lnTo>
                  <a:pt x="5104630" y="1768857"/>
                </a:lnTo>
                <a:lnTo>
                  <a:pt x="5110424" y="1766105"/>
                </a:lnTo>
                <a:close/>
                <a:moveTo>
                  <a:pt x="5386875" y="1760929"/>
                </a:moveTo>
                <a:cubicBezTo>
                  <a:pt x="5394940" y="1760929"/>
                  <a:pt x="5386875" y="1809242"/>
                  <a:pt x="5378811" y="1785085"/>
                </a:cubicBezTo>
                <a:cubicBezTo>
                  <a:pt x="5370747" y="1793138"/>
                  <a:pt x="5370747" y="1793138"/>
                  <a:pt x="5370747" y="1801190"/>
                </a:cubicBezTo>
                <a:lnTo>
                  <a:pt x="5375359" y="1807618"/>
                </a:lnTo>
                <a:lnTo>
                  <a:pt x="5378811" y="1809915"/>
                </a:lnTo>
                <a:cubicBezTo>
                  <a:pt x="5378811" y="1801866"/>
                  <a:pt x="5378811" y="1793813"/>
                  <a:pt x="5378811" y="1785762"/>
                </a:cubicBezTo>
                <a:cubicBezTo>
                  <a:pt x="5378811" y="1789788"/>
                  <a:pt x="5382843" y="1791801"/>
                  <a:pt x="5386876" y="1795827"/>
                </a:cubicBezTo>
                <a:lnTo>
                  <a:pt x="5389688" y="1799911"/>
                </a:lnTo>
                <a:lnTo>
                  <a:pt x="5389787" y="1799586"/>
                </a:lnTo>
                <a:cubicBezTo>
                  <a:pt x="5389920" y="1798134"/>
                  <a:pt x="5389388" y="1796681"/>
                  <a:pt x="5387258" y="1794745"/>
                </a:cubicBezTo>
                <a:cubicBezTo>
                  <a:pt x="5400037" y="1794745"/>
                  <a:pt x="5393648" y="1799102"/>
                  <a:pt x="5393248" y="1807814"/>
                </a:cubicBezTo>
                <a:lnTo>
                  <a:pt x="5395547" y="1817058"/>
                </a:lnTo>
                <a:lnTo>
                  <a:pt x="5398972" y="1811929"/>
                </a:lnTo>
                <a:lnTo>
                  <a:pt x="5401142" y="1815180"/>
                </a:lnTo>
                <a:lnTo>
                  <a:pt x="5402965" y="1814229"/>
                </a:lnTo>
                <a:lnTo>
                  <a:pt x="5403347" y="1817514"/>
                </a:lnTo>
                <a:lnTo>
                  <a:pt x="5409832" y="1816077"/>
                </a:lnTo>
                <a:lnTo>
                  <a:pt x="5405872" y="1805184"/>
                </a:lnTo>
                <a:lnTo>
                  <a:pt x="5402965" y="1814227"/>
                </a:lnTo>
                <a:lnTo>
                  <a:pt x="5402167" y="1805395"/>
                </a:lnTo>
                <a:cubicBezTo>
                  <a:pt x="5400037" y="1798618"/>
                  <a:pt x="5395777" y="1790873"/>
                  <a:pt x="5395777" y="1787001"/>
                </a:cubicBezTo>
                <a:cubicBezTo>
                  <a:pt x="5402166" y="1788937"/>
                  <a:pt x="5405362" y="1791357"/>
                  <a:pt x="5406693" y="1794140"/>
                </a:cubicBezTo>
                <a:lnTo>
                  <a:pt x="5406475" y="1801738"/>
                </a:lnTo>
                <a:lnTo>
                  <a:pt x="5408072" y="1799328"/>
                </a:lnTo>
                <a:cubicBezTo>
                  <a:pt x="5409669" y="1798783"/>
                  <a:pt x="5411533" y="1798511"/>
                  <a:pt x="5412465" y="1796741"/>
                </a:cubicBezTo>
                <a:lnTo>
                  <a:pt x="5411991" y="1792159"/>
                </a:lnTo>
                <a:lnTo>
                  <a:pt x="5403005" y="1768981"/>
                </a:lnTo>
                <a:cubicBezTo>
                  <a:pt x="5403005" y="1768981"/>
                  <a:pt x="5403005" y="1777034"/>
                  <a:pt x="5394940" y="1785085"/>
                </a:cubicBezTo>
                <a:cubicBezTo>
                  <a:pt x="5386875" y="1768981"/>
                  <a:pt x="5403005" y="1760929"/>
                  <a:pt x="5386875" y="1760929"/>
                </a:cubicBezTo>
                <a:close/>
                <a:moveTo>
                  <a:pt x="5950882" y="1759034"/>
                </a:moveTo>
                <a:cubicBezTo>
                  <a:pt x="5951367" y="1758781"/>
                  <a:pt x="5951851" y="1761830"/>
                  <a:pt x="5951851" y="1769961"/>
                </a:cubicBezTo>
                <a:lnTo>
                  <a:pt x="5950458" y="1762939"/>
                </a:lnTo>
                <a:close/>
                <a:moveTo>
                  <a:pt x="6099001" y="1756021"/>
                </a:moveTo>
                <a:cubicBezTo>
                  <a:pt x="6102874" y="1756021"/>
                  <a:pt x="6102874" y="1757958"/>
                  <a:pt x="6101906" y="1759894"/>
                </a:cubicBezTo>
                <a:lnTo>
                  <a:pt x="6099931" y="1762526"/>
                </a:lnTo>
                <a:close/>
                <a:moveTo>
                  <a:pt x="5209169" y="1756000"/>
                </a:moveTo>
                <a:lnTo>
                  <a:pt x="5209117" y="1757972"/>
                </a:lnTo>
                <a:cubicBezTo>
                  <a:pt x="5208787" y="1762219"/>
                  <a:pt x="5208243" y="1763210"/>
                  <a:pt x="5207593" y="1762007"/>
                </a:cubicBezTo>
                <a:lnTo>
                  <a:pt x="5206339" y="1756711"/>
                </a:lnTo>
                <a:lnTo>
                  <a:pt x="5200857" y="1766068"/>
                </a:lnTo>
                <a:lnTo>
                  <a:pt x="5202407" y="1768981"/>
                </a:lnTo>
                <a:lnTo>
                  <a:pt x="5221090" y="1794936"/>
                </a:lnTo>
                <a:lnTo>
                  <a:pt x="5236092" y="1793269"/>
                </a:lnTo>
                <a:lnTo>
                  <a:pt x="5232433" y="1789889"/>
                </a:lnTo>
                <a:lnTo>
                  <a:pt x="5229624" y="1790118"/>
                </a:lnTo>
                <a:lnTo>
                  <a:pt x="5225898" y="1785958"/>
                </a:lnTo>
                <a:lnTo>
                  <a:pt x="5217528" y="1785762"/>
                </a:lnTo>
                <a:lnTo>
                  <a:pt x="5221854" y="1781442"/>
                </a:lnTo>
                <a:lnTo>
                  <a:pt x="5215764" y="1774643"/>
                </a:lnTo>
                <a:lnTo>
                  <a:pt x="5213088" y="1761980"/>
                </a:lnTo>
                <a:close/>
                <a:moveTo>
                  <a:pt x="5337149" y="1754894"/>
                </a:moveTo>
                <a:lnTo>
                  <a:pt x="5334460" y="1757579"/>
                </a:lnTo>
                <a:lnTo>
                  <a:pt x="5330431" y="1761602"/>
                </a:lnTo>
                <a:lnTo>
                  <a:pt x="5337483" y="1764955"/>
                </a:lnTo>
                <a:lnTo>
                  <a:pt x="5340445" y="1766695"/>
                </a:lnTo>
                <a:lnTo>
                  <a:pt x="5340885" y="1765506"/>
                </a:lnTo>
                <a:lnTo>
                  <a:pt x="5345078" y="1762621"/>
                </a:lnTo>
                <a:lnTo>
                  <a:pt x="5344287" y="1761181"/>
                </a:lnTo>
                <a:cubicBezTo>
                  <a:pt x="5342523" y="1759420"/>
                  <a:pt x="5340508" y="1758916"/>
                  <a:pt x="5338492" y="1760929"/>
                </a:cubicBezTo>
                <a:close/>
                <a:moveTo>
                  <a:pt x="5726869" y="1752872"/>
                </a:moveTo>
                <a:lnTo>
                  <a:pt x="5720595" y="1754438"/>
                </a:lnTo>
                <a:lnTo>
                  <a:pt x="5727253" y="1754438"/>
                </a:lnTo>
                <a:cubicBezTo>
                  <a:pt x="5719507" y="1754438"/>
                  <a:pt x="5727253" y="1770281"/>
                  <a:pt x="5719507" y="1778202"/>
                </a:cubicBezTo>
                <a:cubicBezTo>
                  <a:pt x="5715635" y="1778202"/>
                  <a:pt x="5715635" y="1772261"/>
                  <a:pt x="5714667" y="1764340"/>
                </a:cubicBezTo>
                <a:lnTo>
                  <a:pt x="5711509" y="1756706"/>
                </a:lnTo>
                <a:lnTo>
                  <a:pt x="5687977" y="1762581"/>
                </a:lnTo>
                <a:lnTo>
                  <a:pt x="5698532" y="1771070"/>
                </a:lnTo>
                <a:cubicBezTo>
                  <a:pt x="5702728" y="1773094"/>
                  <a:pt x="5706923" y="1773094"/>
                  <a:pt x="5711118" y="1769045"/>
                </a:cubicBezTo>
                <a:lnTo>
                  <a:pt x="5710193" y="1772615"/>
                </a:lnTo>
                <a:lnTo>
                  <a:pt x="5715021" y="1781704"/>
                </a:lnTo>
                <a:lnTo>
                  <a:pt x="5714465" y="1779079"/>
                </a:lnTo>
                <a:cubicBezTo>
                  <a:pt x="5714465" y="1779079"/>
                  <a:pt x="5720564" y="1783100"/>
                  <a:pt x="5727679" y="1788126"/>
                </a:cubicBezTo>
                <a:lnTo>
                  <a:pt x="5729413" y="1789479"/>
                </a:lnTo>
                <a:lnTo>
                  <a:pt x="5729310" y="1788210"/>
                </a:lnTo>
                <a:cubicBezTo>
                  <a:pt x="5729672" y="1784580"/>
                  <a:pt x="5731125" y="1781192"/>
                  <a:pt x="5734997" y="1779255"/>
                </a:cubicBezTo>
                <a:lnTo>
                  <a:pt x="5740820" y="1798385"/>
                </a:lnTo>
                <a:lnTo>
                  <a:pt x="5746993" y="1803206"/>
                </a:lnTo>
                <a:lnTo>
                  <a:pt x="5746763" y="1800048"/>
                </a:lnTo>
                <a:lnTo>
                  <a:pt x="5742742" y="1790082"/>
                </a:lnTo>
                <a:cubicBezTo>
                  <a:pt x="5738869" y="1780181"/>
                  <a:pt x="5734997" y="1770280"/>
                  <a:pt x="5727253" y="1754438"/>
                </a:cubicBezTo>
                <a:close/>
                <a:moveTo>
                  <a:pt x="4958348" y="1752512"/>
                </a:moveTo>
                <a:lnTo>
                  <a:pt x="4958341" y="1753049"/>
                </a:lnTo>
                <a:cubicBezTo>
                  <a:pt x="4957459" y="1755063"/>
                  <a:pt x="4955443" y="1755566"/>
                  <a:pt x="4951410" y="1753553"/>
                </a:cubicBezTo>
                <a:cubicBezTo>
                  <a:pt x="4959474" y="1761605"/>
                  <a:pt x="4959474" y="1769657"/>
                  <a:pt x="4959474" y="1777709"/>
                </a:cubicBezTo>
                <a:cubicBezTo>
                  <a:pt x="4955443" y="1777709"/>
                  <a:pt x="4953427" y="1779219"/>
                  <a:pt x="4952418" y="1781484"/>
                </a:cubicBezTo>
                <a:lnTo>
                  <a:pt x="4951836" y="1786281"/>
                </a:lnTo>
                <a:lnTo>
                  <a:pt x="4953427" y="1790747"/>
                </a:lnTo>
                <a:lnTo>
                  <a:pt x="4951451" y="1789453"/>
                </a:lnTo>
                <a:lnTo>
                  <a:pt x="4951410" y="1789788"/>
                </a:lnTo>
                <a:cubicBezTo>
                  <a:pt x="4951410" y="1792807"/>
                  <a:pt x="4951410" y="1795827"/>
                  <a:pt x="4950403" y="1798092"/>
                </a:cubicBezTo>
                <a:lnTo>
                  <a:pt x="4944995" y="1800984"/>
                </a:lnTo>
                <a:lnTo>
                  <a:pt x="4947028" y="1821347"/>
                </a:lnTo>
                <a:lnTo>
                  <a:pt x="4964366" y="1816661"/>
                </a:lnTo>
                <a:lnTo>
                  <a:pt x="4963534" y="1814495"/>
                </a:lnTo>
                <a:cubicBezTo>
                  <a:pt x="4960518" y="1813487"/>
                  <a:pt x="4956498" y="1815501"/>
                  <a:pt x="4952476" y="1819528"/>
                </a:cubicBezTo>
                <a:cubicBezTo>
                  <a:pt x="4952476" y="1815501"/>
                  <a:pt x="4954487" y="1813487"/>
                  <a:pt x="4957502" y="1811474"/>
                </a:cubicBezTo>
                <a:lnTo>
                  <a:pt x="4967073" y="1804503"/>
                </a:lnTo>
                <a:lnTo>
                  <a:pt x="4967539" y="1793813"/>
                </a:lnTo>
                <a:cubicBezTo>
                  <a:pt x="4959474" y="1817968"/>
                  <a:pt x="4959474" y="1793813"/>
                  <a:pt x="4959474" y="1777709"/>
                </a:cubicBezTo>
                <a:lnTo>
                  <a:pt x="4964460" y="1759791"/>
                </a:lnTo>
                <a:lnTo>
                  <a:pt x="4963506" y="1758916"/>
                </a:lnTo>
                <a:close/>
                <a:moveTo>
                  <a:pt x="5370527" y="1752243"/>
                </a:moveTo>
                <a:lnTo>
                  <a:pt x="5370914" y="1752760"/>
                </a:lnTo>
                <a:lnTo>
                  <a:pt x="5370747" y="1752878"/>
                </a:lnTo>
                <a:close/>
                <a:moveTo>
                  <a:pt x="4993242" y="1745392"/>
                </a:moveTo>
                <a:lnTo>
                  <a:pt x="4992737" y="1745501"/>
                </a:lnTo>
                <a:cubicBezTo>
                  <a:pt x="4989714" y="1745501"/>
                  <a:pt x="4987697" y="1745501"/>
                  <a:pt x="4991730" y="1753553"/>
                </a:cubicBezTo>
                <a:lnTo>
                  <a:pt x="4980940" y="1753553"/>
                </a:lnTo>
                <a:lnTo>
                  <a:pt x="4983665" y="1760929"/>
                </a:lnTo>
                <a:lnTo>
                  <a:pt x="4974313" y="1766576"/>
                </a:lnTo>
                <a:lnTo>
                  <a:pt x="4973586" y="1773935"/>
                </a:lnTo>
                <a:cubicBezTo>
                  <a:pt x="4974594" y="1785510"/>
                  <a:pt x="4979634" y="1794065"/>
                  <a:pt x="4984674" y="1805640"/>
                </a:cubicBezTo>
                <a:lnTo>
                  <a:pt x="4986061" y="1809647"/>
                </a:lnTo>
                <a:lnTo>
                  <a:pt x="4999249" y="1804533"/>
                </a:lnTo>
                <a:lnTo>
                  <a:pt x="4991730" y="1785762"/>
                </a:lnTo>
                <a:lnTo>
                  <a:pt x="5001207" y="1786393"/>
                </a:lnTo>
                <a:lnTo>
                  <a:pt x="4999245" y="1779255"/>
                </a:lnTo>
                <a:cubicBezTo>
                  <a:pt x="4999245" y="1775384"/>
                  <a:pt x="5001374" y="1777319"/>
                  <a:pt x="5003504" y="1781192"/>
                </a:cubicBezTo>
                <a:lnTo>
                  <a:pt x="5005222" y="1786660"/>
                </a:lnTo>
                <a:lnTo>
                  <a:pt x="5006850" y="1786768"/>
                </a:lnTo>
                <a:lnTo>
                  <a:pt x="5009707" y="1788987"/>
                </a:lnTo>
                <a:lnTo>
                  <a:pt x="5011890" y="1782523"/>
                </a:lnTo>
                <a:cubicBezTo>
                  <a:pt x="5014420" y="1778530"/>
                  <a:pt x="5017881" y="1774899"/>
                  <a:pt x="5021608" y="1772479"/>
                </a:cubicBezTo>
                <a:lnTo>
                  <a:pt x="5022900" y="1772912"/>
                </a:lnTo>
                <a:lnTo>
                  <a:pt x="5023987" y="1769657"/>
                </a:lnTo>
                <a:cubicBezTo>
                  <a:pt x="5015923" y="1769657"/>
                  <a:pt x="5007858" y="1769657"/>
                  <a:pt x="5007858" y="1777709"/>
                </a:cubicBezTo>
                <a:cubicBezTo>
                  <a:pt x="4999794" y="1773683"/>
                  <a:pt x="4999794" y="1767645"/>
                  <a:pt x="5000802" y="1760599"/>
                </a:cubicBezTo>
                <a:lnTo>
                  <a:pt x="5000795" y="1760442"/>
                </a:lnTo>
                <a:lnTo>
                  <a:pt x="4999794" y="1760929"/>
                </a:lnTo>
                <a:close/>
                <a:moveTo>
                  <a:pt x="5491291" y="1745172"/>
                </a:moveTo>
                <a:lnTo>
                  <a:pt x="5482122" y="1752711"/>
                </a:lnTo>
                <a:lnTo>
                  <a:pt x="5487302" y="1752044"/>
                </a:lnTo>
                <a:cubicBezTo>
                  <a:pt x="5489444" y="1751037"/>
                  <a:pt x="5490200" y="1749527"/>
                  <a:pt x="5490704" y="1747514"/>
                </a:cubicBezTo>
                <a:close/>
                <a:moveTo>
                  <a:pt x="6357597" y="1745054"/>
                </a:moveTo>
                <a:lnTo>
                  <a:pt x="6330081" y="1745634"/>
                </a:lnTo>
                <a:lnTo>
                  <a:pt x="6331102" y="1753649"/>
                </a:lnTo>
                <a:cubicBezTo>
                  <a:pt x="6331344" y="1757908"/>
                  <a:pt x="6331344" y="1761636"/>
                  <a:pt x="6331344" y="1763766"/>
                </a:cubicBezTo>
                <a:cubicBezTo>
                  <a:pt x="6327471" y="1763766"/>
                  <a:pt x="6325535" y="1759507"/>
                  <a:pt x="6323599" y="1753117"/>
                </a:cubicBezTo>
                <a:lnTo>
                  <a:pt x="6322578" y="1750030"/>
                </a:lnTo>
                <a:lnTo>
                  <a:pt x="6286063" y="1772481"/>
                </a:lnTo>
                <a:lnTo>
                  <a:pt x="6290805" y="1776351"/>
                </a:lnTo>
                <a:cubicBezTo>
                  <a:pt x="6294919" y="1782160"/>
                  <a:pt x="6299517" y="1791840"/>
                  <a:pt x="6305568" y="1797649"/>
                </a:cubicBezTo>
                <a:lnTo>
                  <a:pt x="6307440" y="1798531"/>
                </a:lnTo>
                <a:lnTo>
                  <a:pt x="6320691" y="1790193"/>
                </a:lnTo>
                <a:lnTo>
                  <a:pt x="6321421" y="1788210"/>
                </a:lnTo>
                <a:cubicBezTo>
                  <a:pt x="6321179" y="1786033"/>
                  <a:pt x="6319727" y="1783128"/>
                  <a:pt x="6315854" y="1779255"/>
                </a:cubicBezTo>
                <a:cubicBezTo>
                  <a:pt x="6315854" y="1771511"/>
                  <a:pt x="6323599" y="1779255"/>
                  <a:pt x="6329408" y="1784096"/>
                </a:cubicBezTo>
                <a:lnTo>
                  <a:pt x="6330648" y="1784667"/>
                </a:lnTo>
                <a:lnTo>
                  <a:pt x="6335161" y="1782813"/>
                </a:lnTo>
                <a:lnTo>
                  <a:pt x="6335125" y="1782326"/>
                </a:lnTo>
                <a:cubicBezTo>
                  <a:pt x="6334490" y="1779861"/>
                  <a:pt x="6333280" y="1776351"/>
                  <a:pt x="6331344" y="1771511"/>
                </a:cubicBezTo>
                <a:cubicBezTo>
                  <a:pt x="6335216" y="1771511"/>
                  <a:pt x="6337636" y="1772963"/>
                  <a:pt x="6338968" y="1775262"/>
                </a:cubicBezTo>
                <a:lnTo>
                  <a:pt x="6339670" y="1780960"/>
                </a:lnTo>
                <a:lnTo>
                  <a:pt x="6350116" y="1776668"/>
                </a:lnTo>
                <a:lnTo>
                  <a:pt x="6346833" y="1771511"/>
                </a:lnTo>
                <a:cubicBezTo>
                  <a:pt x="6355871" y="1771511"/>
                  <a:pt x="6355871" y="1787001"/>
                  <a:pt x="6364906" y="1779255"/>
                </a:cubicBezTo>
                <a:lnTo>
                  <a:pt x="6363065" y="1790297"/>
                </a:lnTo>
                <a:lnTo>
                  <a:pt x="6378336" y="1782011"/>
                </a:lnTo>
                <a:lnTo>
                  <a:pt x="6369493" y="1774086"/>
                </a:lnTo>
                <a:cubicBezTo>
                  <a:pt x="6367436" y="1770445"/>
                  <a:pt x="6365250" y="1765686"/>
                  <a:pt x="6362808" y="1759539"/>
                </a:cubicBezTo>
                <a:close/>
                <a:moveTo>
                  <a:pt x="5502460" y="1743525"/>
                </a:moveTo>
                <a:lnTo>
                  <a:pt x="5498894" y="1745249"/>
                </a:lnTo>
                <a:cubicBezTo>
                  <a:pt x="5496247" y="1748520"/>
                  <a:pt x="5495744" y="1753553"/>
                  <a:pt x="5499776" y="1761605"/>
                </a:cubicBezTo>
                <a:cubicBezTo>
                  <a:pt x="5491712" y="1757579"/>
                  <a:pt x="5489696" y="1763619"/>
                  <a:pt x="5487679" y="1769657"/>
                </a:cubicBezTo>
                <a:lnTo>
                  <a:pt x="5486852" y="1771366"/>
                </a:lnTo>
                <a:lnTo>
                  <a:pt x="5517476" y="1754033"/>
                </a:lnTo>
                <a:lnTo>
                  <a:pt x="5522952" y="1772124"/>
                </a:lnTo>
                <a:lnTo>
                  <a:pt x="5523197" y="1773453"/>
                </a:lnTo>
                <a:lnTo>
                  <a:pt x="5524220" y="1773431"/>
                </a:lnTo>
                <a:lnTo>
                  <a:pt x="5528526" y="1778958"/>
                </a:lnTo>
                <a:lnTo>
                  <a:pt x="5524477" y="1780403"/>
                </a:lnTo>
                <a:lnTo>
                  <a:pt x="5525591" y="1786449"/>
                </a:lnTo>
                <a:lnTo>
                  <a:pt x="5520872" y="1781688"/>
                </a:lnTo>
                <a:lnTo>
                  <a:pt x="5509826" y="1785627"/>
                </a:lnTo>
                <a:lnTo>
                  <a:pt x="5509883" y="1788350"/>
                </a:lnTo>
                <a:lnTo>
                  <a:pt x="5519793" y="1800367"/>
                </a:lnTo>
                <a:lnTo>
                  <a:pt x="5520842" y="1800276"/>
                </a:lnTo>
                <a:lnTo>
                  <a:pt x="5538189" y="1791366"/>
                </a:lnTo>
                <a:lnTo>
                  <a:pt x="5528526" y="1778958"/>
                </a:lnTo>
                <a:lnTo>
                  <a:pt x="5532031" y="1777709"/>
                </a:lnTo>
                <a:cubicBezTo>
                  <a:pt x="5536062" y="1781736"/>
                  <a:pt x="5538079" y="1785762"/>
                  <a:pt x="5539087" y="1788782"/>
                </a:cubicBezTo>
                <a:lnTo>
                  <a:pt x="5539472" y="1790707"/>
                </a:lnTo>
                <a:lnTo>
                  <a:pt x="5553750" y="1783374"/>
                </a:lnTo>
                <a:lnTo>
                  <a:pt x="5553548" y="1780306"/>
                </a:lnTo>
                <a:lnTo>
                  <a:pt x="5541378" y="1777424"/>
                </a:lnTo>
                <a:cubicBezTo>
                  <a:pt x="5545466" y="1773551"/>
                  <a:pt x="5549554" y="1769680"/>
                  <a:pt x="5553769" y="1766413"/>
                </a:cubicBezTo>
                <a:lnTo>
                  <a:pt x="5553805" y="1766392"/>
                </a:lnTo>
                <a:lnTo>
                  <a:pt x="5554082" y="1762439"/>
                </a:lnTo>
                <a:cubicBezTo>
                  <a:pt x="5553703" y="1758413"/>
                  <a:pt x="5552191" y="1754891"/>
                  <a:pt x="5548159" y="1752878"/>
                </a:cubicBezTo>
                <a:cubicBezTo>
                  <a:pt x="5540095" y="1760929"/>
                  <a:pt x="5540095" y="1768981"/>
                  <a:pt x="5540095" y="1777034"/>
                </a:cubicBezTo>
                <a:cubicBezTo>
                  <a:pt x="5540095" y="1777034"/>
                  <a:pt x="5532031" y="1768981"/>
                  <a:pt x="5523966" y="1768981"/>
                </a:cubicBezTo>
                <a:lnTo>
                  <a:pt x="5517537" y="1753999"/>
                </a:lnTo>
                <a:lnTo>
                  <a:pt x="5517476" y="1754033"/>
                </a:lnTo>
                <a:lnTo>
                  <a:pt x="5517449" y="1753943"/>
                </a:lnTo>
                <a:lnTo>
                  <a:pt x="5517531" y="1753985"/>
                </a:lnTo>
                <a:lnTo>
                  <a:pt x="5517297" y="1753443"/>
                </a:lnTo>
                <a:lnTo>
                  <a:pt x="5517449" y="1753943"/>
                </a:lnTo>
                <a:lnTo>
                  <a:pt x="5501464" y="1745881"/>
                </a:lnTo>
                <a:close/>
                <a:moveTo>
                  <a:pt x="5329271" y="1742531"/>
                </a:moveTo>
                <a:lnTo>
                  <a:pt x="5322363" y="1752878"/>
                </a:lnTo>
                <a:cubicBezTo>
                  <a:pt x="5324379" y="1756903"/>
                  <a:pt x="5326900" y="1759420"/>
                  <a:pt x="5329546" y="1761181"/>
                </a:cubicBezTo>
                <a:lnTo>
                  <a:pt x="5330430" y="1761601"/>
                </a:lnTo>
                <a:lnTo>
                  <a:pt x="5333452" y="1753553"/>
                </a:lnTo>
                <a:cubicBezTo>
                  <a:pt x="5334460" y="1751540"/>
                  <a:pt x="5334460" y="1749527"/>
                  <a:pt x="5330428" y="1745501"/>
                </a:cubicBezTo>
                <a:close/>
                <a:moveTo>
                  <a:pt x="7702220" y="1742452"/>
                </a:moveTo>
                <a:cubicBezTo>
                  <a:pt x="7727823" y="1743078"/>
                  <a:pt x="7751535" y="1744582"/>
                  <a:pt x="7771716" y="1746588"/>
                </a:cubicBezTo>
                <a:cubicBezTo>
                  <a:pt x="7771716" y="1754610"/>
                  <a:pt x="7763641" y="1754610"/>
                  <a:pt x="7771716" y="1770651"/>
                </a:cubicBezTo>
                <a:cubicBezTo>
                  <a:pt x="7699066" y="1786694"/>
                  <a:pt x="7650633" y="1762630"/>
                  <a:pt x="7618347" y="1834824"/>
                </a:cubicBezTo>
                <a:cubicBezTo>
                  <a:pt x="7610276" y="1842845"/>
                  <a:pt x="7602202" y="1834824"/>
                  <a:pt x="7586058" y="1834824"/>
                </a:cubicBezTo>
                <a:cubicBezTo>
                  <a:pt x="7594129" y="1858887"/>
                  <a:pt x="7610276" y="1842845"/>
                  <a:pt x="7618347" y="1874931"/>
                </a:cubicBezTo>
                <a:lnTo>
                  <a:pt x="7657988" y="1868364"/>
                </a:lnTo>
                <a:lnTo>
                  <a:pt x="7652399" y="1879692"/>
                </a:lnTo>
                <a:cubicBezTo>
                  <a:pt x="7641049" y="1883451"/>
                  <a:pt x="7618347" y="1866908"/>
                  <a:pt x="7618347" y="1890972"/>
                </a:cubicBezTo>
                <a:cubicBezTo>
                  <a:pt x="7610276" y="1882951"/>
                  <a:pt x="7602202" y="1850865"/>
                  <a:pt x="7586058" y="1842845"/>
                </a:cubicBezTo>
                <a:cubicBezTo>
                  <a:pt x="7577986" y="1866908"/>
                  <a:pt x="7586058" y="1898995"/>
                  <a:pt x="7569915" y="1907014"/>
                </a:cubicBezTo>
                <a:cubicBezTo>
                  <a:pt x="7569915" y="1898995"/>
                  <a:pt x="7561843" y="1882951"/>
                  <a:pt x="7569915" y="1866908"/>
                </a:cubicBezTo>
                <a:cubicBezTo>
                  <a:pt x="7553769" y="1882951"/>
                  <a:pt x="7561843" y="1898995"/>
                  <a:pt x="7545698" y="1858887"/>
                </a:cubicBezTo>
                <a:cubicBezTo>
                  <a:pt x="7553769" y="1858887"/>
                  <a:pt x="7561843" y="1866908"/>
                  <a:pt x="7561843" y="1866908"/>
                </a:cubicBezTo>
                <a:cubicBezTo>
                  <a:pt x="7561843" y="1858887"/>
                  <a:pt x="7561843" y="1850865"/>
                  <a:pt x="7553769" y="1842845"/>
                </a:cubicBezTo>
                <a:cubicBezTo>
                  <a:pt x="7537626" y="1842845"/>
                  <a:pt x="7545698" y="1866908"/>
                  <a:pt x="7537626" y="1882951"/>
                </a:cubicBezTo>
                <a:cubicBezTo>
                  <a:pt x="7537626" y="1890972"/>
                  <a:pt x="7529554" y="1882951"/>
                  <a:pt x="7521483" y="1882951"/>
                </a:cubicBezTo>
                <a:cubicBezTo>
                  <a:pt x="7521483" y="1874931"/>
                  <a:pt x="7529554" y="1866908"/>
                  <a:pt x="7537626" y="1866908"/>
                </a:cubicBezTo>
                <a:cubicBezTo>
                  <a:pt x="7521483" y="1866908"/>
                  <a:pt x="7505339" y="1850865"/>
                  <a:pt x="7505339" y="1866908"/>
                </a:cubicBezTo>
                <a:cubicBezTo>
                  <a:pt x="7505339" y="1866908"/>
                  <a:pt x="7513411" y="1866908"/>
                  <a:pt x="7521483" y="1882951"/>
                </a:cubicBezTo>
                <a:cubicBezTo>
                  <a:pt x="7505339" y="1882951"/>
                  <a:pt x="7505339" y="1882951"/>
                  <a:pt x="7497265" y="1866908"/>
                </a:cubicBezTo>
                <a:cubicBezTo>
                  <a:pt x="7489194" y="1874931"/>
                  <a:pt x="7481122" y="1874931"/>
                  <a:pt x="7497265" y="1915038"/>
                </a:cubicBezTo>
                <a:cubicBezTo>
                  <a:pt x="7489194" y="1931078"/>
                  <a:pt x="7489194" y="1898995"/>
                  <a:pt x="7481122" y="1890972"/>
                </a:cubicBezTo>
                <a:cubicBezTo>
                  <a:pt x="7464979" y="1890972"/>
                  <a:pt x="7489194" y="1907014"/>
                  <a:pt x="7473050" y="1907014"/>
                </a:cubicBezTo>
                <a:cubicBezTo>
                  <a:pt x="7464979" y="1890972"/>
                  <a:pt x="7473050" y="1890972"/>
                  <a:pt x="7464979" y="1866908"/>
                </a:cubicBezTo>
                <a:cubicBezTo>
                  <a:pt x="7448833" y="1874931"/>
                  <a:pt x="7473050" y="1907014"/>
                  <a:pt x="7456907" y="1890972"/>
                </a:cubicBezTo>
                <a:cubicBezTo>
                  <a:pt x="7456907" y="1890972"/>
                  <a:pt x="7456907" y="1882951"/>
                  <a:pt x="7456907" y="1874931"/>
                </a:cubicBezTo>
                <a:cubicBezTo>
                  <a:pt x="7448833" y="1890972"/>
                  <a:pt x="7424619" y="1898995"/>
                  <a:pt x="7424619" y="1923058"/>
                </a:cubicBezTo>
                <a:cubicBezTo>
                  <a:pt x="7416546" y="1923058"/>
                  <a:pt x="7424619" y="1898995"/>
                  <a:pt x="7416546" y="1882951"/>
                </a:cubicBezTo>
                <a:cubicBezTo>
                  <a:pt x="7416546" y="1898995"/>
                  <a:pt x="7400401" y="1890972"/>
                  <a:pt x="7392329" y="1915038"/>
                </a:cubicBezTo>
                <a:cubicBezTo>
                  <a:pt x="7384258" y="1915038"/>
                  <a:pt x="7384258" y="1907014"/>
                  <a:pt x="7376185" y="1915038"/>
                </a:cubicBezTo>
                <a:cubicBezTo>
                  <a:pt x="7368115" y="1890972"/>
                  <a:pt x="7368115" y="1866908"/>
                  <a:pt x="7351971" y="1834824"/>
                </a:cubicBezTo>
                <a:cubicBezTo>
                  <a:pt x="7360042" y="1834824"/>
                  <a:pt x="7368115" y="1842845"/>
                  <a:pt x="7368115" y="1850865"/>
                </a:cubicBezTo>
                <a:cubicBezTo>
                  <a:pt x="7372152" y="1838834"/>
                  <a:pt x="7364078" y="1832816"/>
                  <a:pt x="7356006" y="1826801"/>
                </a:cubicBezTo>
                <a:lnTo>
                  <a:pt x="7351969" y="1818778"/>
                </a:lnTo>
                <a:lnTo>
                  <a:pt x="7351971" y="1818781"/>
                </a:lnTo>
                <a:cubicBezTo>
                  <a:pt x="7360042" y="1810757"/>
                  <a:pt x="7343897" y="1802737"/>
                  <a:pt x="7351971" y="1786694"/>
                </a:cubicBezTo>
                <a:cubicBezTo>
                  <a:pt x="7343897" y="1802737"/>
                  <a:pt x="7343897" y="1786694"/>
                  <a:pt x="7335825" y="1786694"/>
                </a:cubicBezTo>
                <a:cubicBezTo>
                  <a:pt x="7319682" y="1794717"/>
                  <a:pt x="7327754" y="1818781"/>
                  <a:pt x="7335825" y="1842845"/>
                </a:cubicBezTo>
                <a:cubicBezTo>
                  <a:pt x="7335825" y="1826801"/>
                  <a:pt x="7335825" y="1834824"/>
                  <a:pt x="7351971" y="1834824"/>
                </a:cubicBezTo>
                <a:cubicBezTo>
                  <a:pt x="7351971" y="1842845"/>
                  <a:pt x="7360042" y="1858887"/>
                  <a:pt x="7360042" y="1866908"/>
                </a:cubicBezTo>
                <a:cubicBezTo>
                  <a:pt x="7351971" y="1858887"/>
                  <a:pt x="7351971" y="1866908"/>
                  <a:pt x="7351971" y="1866908"/>
                </a:cubicBezTo>
                <a:cubicBezTo>
                  <a:pt x="7368115" y="1882951"/>
                  <a:pt x="7360042" y="1890972"/>
                  <a:pt x="7368115" y="1907014"/>
                </a:cubicBezTo>
                <a:cubicBezTo>
                  <a:pt x="7368115" y="1915038"/>
                  <a:pt x="7343897" y="1915038"/>
                  <a:pt x="7343897" y="1890972"/>
                </a:cubicBezTo>
                <a:cubicBezTo>
                  <a:pt x="7343897" y="1890972"/>
                  <a:pt x="7351971" y="1890972"/>
                  <a:pt x="7351971" y="1898995"/>
                </a:cubicBezTo>
                <a:cubicBezTo>
                  <a:pt x="7360042" y="1882951"/>
                  <a:pt x="7335825" y="1874931"/>
                  <a:pt x="7343897" y="1850865"/>
                </a:cubicBezTo>
                <a:cubicBezTo>
                  <a:pt x="7327754" y="1890972"/>
                  <a:pt x="7335825" y="1882951"/>
                  <a:pt x="7327754" y="1898995"/>
                </a:cubicBezTo>
                <a:cubicBezTo>
                  <a:pt x="7319682" y="1874931"/>
                  <a:pt x="7303539" y="1850865"/>
                  <a:pt x="7295466" y="1826801"/>
                </a:cubicBezTo>
                <a:cubicBezTo>
                  <a:pt x="7311611" y="1826801"/>
                  <a:pt x="7311611" y="1842845"/>
                  <a:pt x="7319682" y="1842845"/>
                </a:cubicBezTo>
                <a:cubicBezTo>
                  <a:pt x="7319682" y="1818781"/>
                  <a:pt x="7303539" y="1818781"/>
                  <a:pt x="7303539" y="1802737"/>
                </a:cubicBezTo>
                <a:cubicBezTo>
                  <a:pt x="7303539" y="1802737"/>
                  <a:pt x="7311611" y="1810757"/>
                  <a:pt x="7311611" y="1818781"/>
                </a:cubicBezTo>
                <a:cubicBezTo>
                  <a:pt x="7319682" y="1818781"/>
                  <a:pt x="7311611" y="1802737"/>
                  <a:pt x="7319682" y="1794717"/>
                </a:cubicBezTo>
                <a:cubicBezTo>
                  <a:pt x="7303536" y="1786694"/>
                  <a:pt x="7297484" y="1794717"/>
                  <a:pt x="7294458" y="1805745"/>
                </a:cubicBezTo>
                <a:lnTo>
                  <a:pt x="7288191" y="1831540"/>
                </a:lnTo>
                <a:lnTo>
                  <a:pt x="7284998" y="1819656"/>
                </a:lnTo>
                <a:lnTo>
                  <a:pt x="7273053" y="1811925"/>
                </a:lnTo>
                <a:lnTo>
                  <a:pt x="7280331" y="1812764"/>
                </a:lnTo>
                <a:cubicBezTo>
                  <a:pt x="7287394" y="1812764"/>
                  <a:pt x="7295466" y="1810759"/>
                  <a:pt x="7295466" y="1802737"/>
                </a:cubicBezTo>
                <a:cubicBezTo>
                  <a:pt x="7287393" y="1786694"/>
                  <a:pt x="7271250" y="1810757"/>
                  <a:pt x="7271250" y="1794717"/>
                </a:cubicBezTo>
                <a:cubicBezTo>
                  <a:pt x="7271250" y="1802737"/>
                  <a:pt x="7271250" y="1810757"/>
                  <a:pt x="7263178" y="1810757"/>
                </a:cubicBezTo>
                <a:cubicBezTo>
                  <a:pt x="7257124" y="1798727"/>
                  <a:pt x="7251069" y="1813768"/>
                  <a:pt x="7241610" y="1805119"/>
                </a:cubicBezTo>
                <a:lnTo>
                  <a:pt x="7241212" y="1804436"/>
                </a:lnTo>
                <a:lnTo>
                  <a:pt x="7242084" y="1818959"/>
                </a:lnTo>
                <a:cubicBezTo>
                  <a:pt x="7243113" y="1824001"/>
                  <a:pt x="7245171" y="1830053"/>
                  <a:pt x="7249285" y="1842154"/>
                </a:cubicBezTo>
                <a:cubicBezTo>
                  <a:pt x="7257515" y="1834087"/>
                  <a:pt x="7257515" y="1826018"/>
                  <a:pt x="7249285" y="1809884"/>
                </a:cubicBezTo>
                <a:cubicBezTo>
                  <a:pt x="7265743" y="1826018"/>
                  <a:pt x="7257515" y="1842154"/>
                  <a:pt x="7265743" y="1866356"/>
                </a:cubicBezTo>
                <a:cubicBezTo>
                  <a:pt x="7249285" y="1858290"/>
                  <a:pt x="7265743" y="1842154"/>
                  <a:pt x="7249285" y="1866356"/>
                </a:cubicBezTo>
                <a:cubicBezTo>
                  <a:pt x="7241057" y="1842154"/>
                  <a:pt x="7232826" y="1801815"/>
                  <a:pt x="7216371" y="1809884"/>
                </a:cubicBezTo>
                <a:cubicBezTo>
                  <a:pt x="7208141" y="1817951"/>
                  <a:pt x="7216371" y="1842154"/>
                  <a:pt x="7216371" y="1858290"/>
                </a:cubicBezTo>
                <a:cubicBezTo>
                  <a:pt x="7199914" y="1850221"/>
                  <a:pt x="7216371" y="1826018"/>
                  <a:pt x="7208141" y="1809884"/>
                </a:cubicBezTo>
                <a:cubicBezTo>
                  <a:pt x="7199914" y="1801815"/>
                  <a:pt x="7175224" y="1826018"/>
                  <a:pt x="7166997" y="1793748"/>
                </a:cubicBezTo>
                <a:cubicBezTo>
                  <a:pt x="7166997" y="1801815"/>
                  <a:pt x="7166997" y="1801815"/>
                  <a:pt x="7158769" y="1801815"/>
                </a:cubicBezTo>
                <a:cubicBezTo>
                  <a:pt x="7166997" y="1785681"/>
                  <a:pt x="7150539" y="1793748"/>
                  <a:pt x="7150539" y="1801815"/>
                </a:cubicBezTo>
                <a:cubicBezTo>
                  <a:pt x="7150539" y="1801815"/>
                  <a:pt x="7142311" y="1801815"/>
                  <a:pt x="7142311" y="1793748"/>
                </a:cubicBezTo>
                <a:cubicBezTo>
                  <a:pt x="7142311" y="1793748"/>
                  <a:pt x="7142311" y="1785681"/>
                  <a:pt x="7134082" y="1777613"/>
                </a:cubicBezTo>
                <a:cubicBezTo>
                  <a:pt x="7150539" y="1793748"/>
                  <a:pt x="7175224" y="1769546"/>
                  <a:pt x="7183455" y="1801815"/>
                </a:cubicBezTo>
                <a:cubicBezTo>
                  <a:pt x="7191683" y="1793748"/>
                  <a:pt x="7201969" y="1789714"/>
                  <a:pt x="7212255" y="1789714"/>
                </a:cubicBezTo>
                <a:lnTo>
                  <a:pt x="7239247" y="1801057"/>
                </a:lnTo>
                <a:lnTo>
                  <a:pt x="7230889" y="1786694"/>
                </a:lnTo>
                <a:cubicBezTo>
                  <a:pt x="7303539" y="1786694"/>
                  <a:pt x="7343897" y="1754610"/>
                  <a:pt x="7392329" y="1778674"/>
                </a:cubicBezTo>
                <a:cubicBezTo>
                  <a:pt x="7400403" y="1766641"/>
                  <a:pt x="7412509" y="1758621"/>
                  <a:pt x="7425628" y="1756615"/>
                </a:cubicBezTo>
                <a:lnTo>
                  <a:pt x="7459205" y="1768592"/>
                </a:lnTo>
                <a:lnTo>
                  <a:pt x="7458330" y="1761801"/>
                </a:lnTo>
                <a:lnTo>
                  <a:pt x="7459774" y="1768795"/>
                </a:lnTo>
                <a:lnTo>
                  <a:pt x="7464979" y="1770651"/>
                </a:lnTo>
                <a:cubicBezTo>
                  <a:pt x="7509374" y="1754610"/>
                  <a:pt x="7565878" y="1746588"/>
                  <a:pt x="7621375" y="1743580"/>
                </a:cubicBezTo>
                <a:cubicBezTo>
                  <a:pt x="7649121" y="1742076"/>
                  <a:pt x="7676616" y="1741825"/>
                  <a:pt x="7702220" y="1742452"/>
                </a:cubicBezTo>
                <a:close/>
                <a:moveTo>
                  <a:pt x="5315008" y="1741997"/>
                </a:moveTo>
                <a:lnTo>
                  <a:pt x="5313549" y="1742580"/>
                </a:lnTo>
                <a:lnTo>
                  <a:pt x="5314299" y="1744825"/>
                </a:lnTo>
                <a:close/>
                <a:moveTo>
                  <a:pt x="5153910" y="1740702"/>
                </a:moveTo>
                <a:lnTo>
                  <a:pt x="5152761" y="1741223"/>
                </a:lnTo>
                <a:lnTo>
                  <a:pt x="5151767" y="1743406"/>
                </a:lnTo>
                <a:lnTo>
                  <a:pt x="5149989" y="1752878"/>
                </a:lnTo>
                <a:cubicBezTo>
                  <a:pt x="5150997" y="1758916"/>
                  <a:pt x="5153013" y="1764955"/>
                  <a:pt x="5153013" y="1768981"/>
                </a:cubicBezTo>
                <a:cubicBezTo>
                  <a:pt x="5146966" y="1768981"/>
                  <a:pt x="5143941" y="1766968"/>
                  <a:pt x="5142555" y="1763571"/>
                </a:cubicBezTo>
                <a:lnTo>
                  <a:pt x="5142551" y="1763463"/>
                </a:lnTo>
                <a:lnTo>
                  <a:pt x="5137236" y="1765370"/>
                </a:lnTo>
                <a:lnTo>
                  <a:pt x="5137595" y="1769248"/>
                </a:lnTo>
                <a:cubicBezTo>
                  <a:pt x="5139815" y="1773495"/>
                  <a:pt x="5142745" y="1778590"/>
                  <a:pt x="5142556" y="1781987"/>
                </a:cubicBezTo>
                <a:lnTo>
                  <a:pt x="5140288" y="1783497"/>
                </a:lnTo>
                <a:lnTo>
                  <a:pt x="5143678" y="1786045"/>
                </a:lnTo>
                <a:lnTo>
                  <a:pt x="5139785" y="1788646"/>
                </a:lnTo>
                <a:lnTo>
                  <a:pt x="5136887" y="1801190"/>
                </a:lnTo>
                <a:cubicBezTo>
                  <a:pt x="5144949" y="1825346"/>
                  <a:pt x="5136887" y="1785085"/>
                  <a:pt x="5153013" y="1801190"/>
                </a:cubicBezTo>
                <a:cubicBezTo>
                  <a:pt x="5155029" y="1797164"/>
                  <a:pt x="5157549" y="1795151"/>
                  <a:pt x="5160321" y="1794396"/>
                </a:cubicBezTo>
                <a:lnTo>
                  <a:pt x="5165176" y="1794812"/>
                </a:lnTo>
                <a:lnTo>
                  <a:pt x="5164553" y="1793078"/>
                </a:lnTo>
                <a:cubicBezTo>
                  <a:pt x="5162901" y="1788280"/>
                  <a:pt x="5161885" y="1785168"/>
                  <a:pt x="5161885" y="1785168"/>
                </a:cubicBezTo>
                <a:lnTo>
                  <a:pt x="5175523" y="1797540"/>
                </a:lnTo>
                <a:lnTo>
                  <a:pt x="5185270" y="1801190"/>
                </a:lnTo>
                <a:cubicBezTo>
                  <a:pt x="5179223" y="1792131"/>
                  <a:pt x="5174308" y="1787602"/>
                  <a:pt x="5170103" y="1782931"/>
                </a:cubicBezTo>
                <a:lnTo>
                  <a:pt x="5167910" y="1780037"/>
                </a:lnTo>
                <a:lnTo>
                  <a:pt x="5153891" y="1784287"/>
                </a:lnTo>
                <a:lnTo>
                  <a:pt x="5153013" y="1785762"/>
                </a:lnTo>
                <a:lnTo>
                  <a:pt x="5153013" y="1784553"/>
                </a:lnTo>
                <a:lnTo>
                  <a:pt x="5151422" y="1785035"/>
                </a:lnTo>
                <a:lnTo>
                  <a:pt x="5153013" y="1783193"/>
                </a:lnTo>
                <a:lnTo>
                  <a:pt x="5153013" y="1774690"/>
                </a:lnTo>
                <a:cubicBezTo>
                  <a:pt x="5153013" y="1771670"/>
                  <a:pt x="5153013" y="1769657"/>
                  <a:pt x="5153013" y="1769657"/>
                </a:cubicBezTo>
                <a:cubicBezTo>
                  <a:pt x="5153013" y="1765631"/>
                  <a:pt x="5155029" y="1761605"/>
                  <a:pt x="5157045" y="1756573"/>
                </a:cubicBezTo>
                <a:lnTo>
                  <a:pt x="5157279" y="1755463"/>
                </a:lnTo>
                <a:close/>
                <a:moveTo>
                  <a:pt x="5401773" y="1740463"/>
                </a:moveTo>
                <a:lnTo>
                  <a:pt x="5403005" y="1745501"/>
                </a:lnTo>
                <a:lnTo>
                  <a:pt x="5404703" y="1741262"/>
                </a:lnTo>
                <a:lnTo>
                  <a:pt x="5403005" y="1740799"/>
                </a:lnTo>
                <a:close/>
                <a:moveTo>
                  <a:pt x="5511253" y="1739359"/>
                </a:moveTo>
                <a:lnTo>
                  <a:pt x="5510863" y="1739462"/>
                </a:lnTo>
                <a:lnTo>
                  <a:pt x="5510063" y="1739849"/>
                </a:lnTo>
                <a:lnTo>
                  <a:pt x="5515354" y="1748911"/>
                </a:lnTo>
                <a:close/>
                <a:moveTo>
                  <a:pt x="5441080" y="1738570"/>
                </a:moveTo>
                <a:lnTo>
                  <a:pt x="5433245" y="1742482"/>
                </a:lnTo>
                <a:lnTo>
                  <a:pt x="5435133" y="1752844"/>
                </a:lnTo>
                <a:lnTo>
                  <a:pt x="5435262" y="1752878"/>
                </a:lnTo>
                <a:cubicBezTo>
                  <a:pt x="5439294" y="1752878"/>
                  <a:pt x="5439294" y="1746838"/>
                  <a:pt x="5440302" y="1740799"/>
                </a:cubicBezTo>
                <a:close/>
                <a:moveTo>
                  <a:pt x="7110847" y="1738567"/>
                </a:moveTo>
                <a:cubicBezTo>
                  <a:pt x="7118592" y="1746312"/>
                  <a:pt x="7134082" y="1761801"/>
                  <a:pt x="7134082" y="1738567"/>
                </a:cubicBezTo>
                <a:cubicBezTo>
                  <a:pt x="7141826" y="1738567"/>
                  <a:pt x="7149571" y="1746312"/>
                  <a:pt x="7149571" y="1754057"/>
                </a:cubicBezTo>
                <a:cubicBezTo>
                  <a:pt x="7134082" y="1761801"/>
                  <a:pt x="7110847" y="1746312"/>
                  <a:pt x="7118592" y="1761801"/>
                </a:cubicBezTo>
                <a:cubicBezTo>
                  <a:pt x="7118592" y="1761801"/>
                  <a:pt x="7110847" y="1761801"/>
                  <a:pt x="7110847" y="1761801"/>
                </a:cubicBezTo>
                <a:cubicBezTo>
                  <a:pt x="7110847" y="1757928"/>
                  <a:pt x="7110847" y="1755993"/>
                  <a:pt x="7110847" y="1753088"/>
                </a:cubicBezTo>
                <a:lnTo>
                  <a:pt x="7110847" y="1752769"/>
                </a:lnTo>
                <a:close/>
                <a:moveTo>
                  <a:pt x="5723327" y="1738381"/>
                </a:moveTo>
                <a:lnTo>
                  <a:pt x="5723452" y="1739885"/>
                </a:lnTo>
                <a:lnTo>
                  <a:pt x="5723869" y="1740599"/>
                </a:lnTo>
                <a:lnTo>
                  <a:pt x="5723380" y="1738597"/>
                </a:lnTo>
                <a:close/>
                <a:moveTo>
                  <a:pt x="5764480" y="1737892"/>
                </a:moveTo>
                <a:lnTo>
                  <a:pt x="5752902" y="1738650"/>
                </a:lnTo>
                <a:lnTo>
                  <a:pt x="5758232" y="1743047"/>
                </a:lnTo>
                <a:close/>
                <a:moveTo>
                  <a:pt x="5378811" y="1737449"/>
                </a:moveTo>
                <a:cubicBezTo>
                  <a:pt x="5378811" y="1741475"/>
                  <a:pt x="5376795" y="1745501"/>
                  <a:pt x="5373771" y="1748520"/>
                </a:cubicBezTo>
                <a:lnTo>
                  <a:pt x="5369853" y="1750299"/>
                </a:lnTo>
                <a:lnTo>
                  <a:pt x="5370527" y="1752243"/>
                </a:lnTo>
                <a:lnTo>
                  <a:pt x="5369270" y="1750564"/>
                </a:lnTo>
                <a:lnTo>
                  <a:pt x="5362682" y="1753553"/>
                </a:lnTo>
                <a:cubicBezTo>
                  <a:pt x="5362682" y="1749527"/>
                  <a:pt x="5362682" y="1747514"/>
                  <a:pt x="5362682" y="1745501"/>
                </a:cubicBezTo>
                <a:lnTo>
                  <a:pt x="5362682" y="1741852"/>
                </a:lnTo>
                <a:lnTo>
                  <a:pt x="5359802" y="1740037"/>
                </a:lnTo>
                <a:lnTo>
                  <a:pt x="5352602" y="1746507"/>
                </a:lnTo>
                <a:lnTo>
                  <a:pt x="5353088" y="1750151"/>
                </a:lnTo>
                <a:lnTo>
                  <a:pt x="5362682" y="1760929"/>
                </a:lnTo>
                <a:cubicBezTo>
                  <a:pt x="5370747" y="1760929"/>
                  <a:pt x="5370747" y="1768981"/>
                  <a:pt x="5370747" y="1777034"/>
                </a:cubicBezTo>
                <a:cubicBezTo>
                  <a:pt x="5378811" y="1773008"/>
                  <a:pt x="5376795" y="1762942"/>
                  <a:pt x="5371755" y="1753884"/>
                </a:cubicBezTo>
                <a:lnTo>
                  <a:pt x="5370914" y="1752760"/>
                </a:lnTo>
                <a:lnTo>
                  <a:pt x="5380323" y="1746209"/>
                </a:lnTo>
                <a:lnTo>
                  <a:pt x="5383289" y="1746949"/>
                </a:lnTo>
                <a:close/>
                <a:moveTo>
                  <a:pt x="5136887" y="1737449"/>
                </a:moveTo>
                <a:lnTo>
                  <a:pt x="5132983" y="1740480"/>
                </a:lnTo>
                <a:lnTo>
                  <a:pt x="5133900" y="1747933"/>
                </a:lnTo>
                <a:lnTo>
                  <a:pt x="5133827" y="1754157"/>
                </a:lnTo>
                <a:lnTo>
                  <a:pt x="5135251" y="1754186"/>
                </a:lnTo>
                <a:lnTo>
                  <a:pt x="5136760" y="1749402"/>
                </a:lnTo>
                <a:lnTo>
                  <a:pt x="5142070" y="1746872"/>
                </a:lnTo>
                <a:lnTo>
                  <a:pt x="5142266" y="1742822"/>
                </a:lnTo>
                <a:close/>
                <a:moveTo>
                  <a:pt x="5346215" y="1737393"/>
                </a:moveTo>
                <a:lnTo>
                  <a:pt x="5346482" y="1738092"/>
                </a:lnTo>
                <a:lnTo>
                  <a:pt x="5346554" y="1737449"/>
                </a:lnTo>
                <a:close/>
                <a:moveTo>
                  <a:pt x="5185270" y="1736773"/>
                </a:moveTo>
                <a:lnTo>
                  <a:pt x="5194188" y="1753535"/>
                </a:lnTo>
                <a:lnTo>
                  <a:pt x="5199475" y="1739502"/>
                </a:lnTo>
                <a:lnTo>
                  <a:pt x="5196611" y="1743567"/>
                </a:lnTo>
                <a:cubicBezTo>
                  <a:pt x="5192831" y="1745832"/>
                  <a:pt x="5191319" y="1736773"/>
                  <a:pt x="5185270" y="1736773"/>
                </a:cubicBezTo>
                <a:close/>
                <a:moveTo>
                  <a:pt x="4963838" y="1736002"/>
                </a:moveTo>
                <a:lnTo>
                  <a:pt x="4963255" y="1737150"/>
                </a:lnTo>
                <a:lnTo>
                  <a:pt x="4964233" y="1737873"/>
                </a:lnTo>
                <a:close/>
                <a:moveTo>
                  <a:pt x="5728896" y="1735170"/>
                </a:moveTo>
                <a:lnTo>
                  <a:pt x="5727253" y="1738597"/>
                </a:lnTo>
                <a:lnTo>
                  <a:pt x="5730363" y="1742744"/>
                </a:lnTo>
                <a:lnTo>
                  <a:pt x="5729501" y="1735859"/>
                </a:lnTo>
                <a:close/>
                <a:moveTo>
                  <a:pt x="7095163" y="1734245"/>
                </a:moveTo>
                <a:cubicBezTo>
                  <a:pt x="7099533" y="1735396"/>
                  <a:pt x="7104676" y="1740504"/>
                  <a:pt x="7110847" y="1752769"/>
                </a:cubicBezTo>
                <a:cubicBezTo>
                  <a:pt x="7077931" y="1769117"/>
                  <a:pt x="7077931" y="1760943"/>
                  <a:pt x="7053246" y="1777293"/>
                </a:cubicBezTo>
                <a:cubicBezTo>
                  <a:pt x="7045015" y="1760943"/>
                  <a:pt x="7053246" y="1752769"/>
                  <a:pt x="7069703" y="1744592"/>
                </a:cubicBezTo>
                <a:cubicBezTo>
                  <a:pt x="7075875" y="1762987"/>
                  <a:pt x="7082046" y="1730797"/>
                  <a:pt x="7095163" y="1734245"/>
                </a:cubicBezTo>
                <a:close/>
                <a:moveTo>
                  <a:pt x="5332137" y="1732732"/>
                </a:moveTo>
                <a:lnTo>
                  <a:pt x="5332443" y="1737780"/>
                </a:lnTo>
                <a:lnTo>
                  <a:pt x="5331526" y="1739154"/>
                </a:lnTo>
                <a:lnTo>
                  <a:pt x="5333704" y="1740594"/>
                </a:lnTo>
                <a:lnTo>
                  <a:pt x="5334363" y="1742380"/>
                </a:lnTo>
                <a:lnTo>
                  <a:pt x="5332244" y="1732856"/>
                </a:lnTo>
                <a:close/>
                <a:moveTo>
                  <a:pt x="5131973" y="1732543"/>
                </a:moveTo>
                <a:lnTo>
                  <a:pt x="5132028" y="1732726"/>
                </a:lnTo>
                <a:lnTo>
                  <a:pt x="5132533" y="1736829"/>
                </a:lnTo>
                <a:lnTo>
                  <a:pt x="5136884" y="1737449"/>
                </a:lnTo>
                <a:close/>
                <a:moveTo>
                  <a:pt x="5420413" y="1731815"/>
                </a:moveTo>
                <a:lnTo>
                  <a:pt x="5416111" y="1738457"/>
                </a:lnTo>
                <a:lnTo>
                  <a:pt x="5414464" y="1746013"/>
                </a:lnTo>
                <a:lnTo>
                  <a:pt x="5417374" y="1755309"/>
                </a:lnTo>
                <a:lnTo>
                  <a:pt x="5419133" y="1753553"/>
                </a:lnTo>
                <a:lnTo>
                  <a:pt x="5418862" y="1760063"/>
                </a:lnTo>
                <a:lnTo>
                  <a:pt x="5419133" y="1760929"/>
                </a:lnTo>
                <a:lnTo>
                  <a:pt x="5418738" y="1763024"/>
                </a:lnTo>
                <a:lnTo>
                  <a:pt x="5418630" y="1765630"/>
                </a:lnTo>
                <a:lnTo>
                  <a:pt x="5418289" y="1765415"/>
                </a:lnTo>
                <a:lnTo>
                  <a:pt x="5415983" y="1777663"/>
                </a:lnTo>
                <a:lnTo>
                  <a:pt x="5421912" y="1788138"/>
                </a:lnTo>
                <a:lnTo>
                  <a:pt x="5422982" y="1788436"/>
                </a:lnTo>
                <a:cubicBezTo>
                  <a:pt x="5426177" y="1789526"/>
                  <a:pt x="5428307" y="1789526"/>
                  <a:pt x="5428307" y="1785168"/>
                </a:cubicBezTo>
                <a:lnTo>
                  <a:pt x="5431935" y="1793520"/>
                </a:lnTo>
                <a:lnTo>
                  <a:pt x="5455405" y="1784956"/>
                </a:lnTo>
                <a:lnTo>
                  <a:pt x="5451827" y="1770013"/>
                </a:lnTo>
                <a:lnTo>
                  <a:pt x="5462479" y="1778714"/>
                </a:lnTo>
                <a:lnTo>
                  <a:pt x="5463569" y="1781978"/>
                </a:lnTo>
                <a:lnTo>
                  <a:pt x="5475615" y="1777582"/>
                </a:lnTo>
                <a:lnTo>
                  <a:pt x="5478608" y="1765631"/>
                </a:lnTo>
                <a:lnTo>
                  <a:pt x="5476524" y="1757313"/>
                </a:lnTo>
                <a:lnTo>
                  <a:pt x="5474575" y="1758916"/>
                </a:lnTo>
                <a:lnTo>
                  <a:pt x="5452400" y="1760841"/>
                </a:lnTo>
                <a:lnTo>
                  <a:pt x="5451505" y="1768667"/>
                </a:lnTo>
                <a:lnTo>
                  <a:pt x="5450378" y="1763961"/>
                </a:lnTo>
                <a:lnTo>
                  <a:pt x="5448366" y="1769988"/>
                </a:lnTo>
                <a:cubicBezTo>
                  <a:pt x="5449374" y="1775021"/>
                  <a:pt x="5451390" y="1781059"/>
                  <a:pt x="5451390" y="1785085"/>
                </a:cubicBezTo>
                <a:cubicBezTo>
                  <a:pt x="5435262" y="1768981"/>
                  <a:pt x="5427198" y="1801190"/>
                  <a:pt x="5419133" y="1760929"/>
                </a:cubicBezTo>
                <a:cubicBezTo>
                  <a:pt x="5423165" y="1752878"/>
                  <a:pt x="5425182" y="1750864"/>
                  <a:pt x="5427198" y="1750864"/>
                </a:cubicBezTo>
                <a:lnTo>
                  <a:pt x="5434553" y="1752700"/>
                </a:lnTo>
                <a:lnTo>
                  <a:pt x="5426063" y="1742482"/>
                </a:lnTo>
                <a:lnTo>
                  <a:pt x="5427242" y="1736389"/>
                </a:lnTo>
                <a:lnTo>
                  <a:pt x="5425182" y="1735766"/>
                </a:lnTo>
                <a:close/>
                <a:moveTo>
                  <a:pt x="6917228" y="1730822"/>
                </a:moveTo>
                <a:cubicBezTo>
                  <a:pt x="6921101" y="1738567"/>
                  <a:pt x="6921101" y="1746312"/>
                  <a:pt x="6923038" y="1754057"/>
                </a:cubicBezTo>
                <a:lnTo>
                  <a:pt x="6940463" y="1777291"/>
                </a:lnTo>
                <a:lnTo>
                  <a:pt x="6933444" y="1785763"/>
                </a:lnTo>
                <a:cubicBezTo>
                  <a:pt x="6925458" y="1786487"/>
                  <a:pt x="6915291" y="1767609"/>
                  <a:pt x="6909483" y="1761801"/>
                </a:cubicBezTo>
                <a:cubicBezTo>
                  <a:pt x="6917228" y="1777291"/>
                  <a:pt x="6901738" y="1785035"/>
                  <a:pt x="6893994" y="1761801"/>
                </a:cubicBezTo>
                <a:cubicBezTo>
                  <a:pt x="6893994" y="1769546"/>
                  <a:pt x="6893994" y="1785035"/>
                  <a:pt x="6901738" y="1785035"/>
                </a:cubicBezTo>
                <a:cubicBezTo>
                  <a:pt x="6901738" y="1792780"/>
                  <a:pt x="6893994" y="1785035"/>
                  <a:pt x="6893994" y="1785035"/>
                </a:cubicBezTo>
                <a:cubicBezTo>
                  <a:pt x="6886250" y="1769546"/>
                  <a:pt x="6886250" y="1761801"/>
                  <a:pt x="6886250" y="1746312"/>
                </a:cubicBezTo>
                <a:cubicBezTo>
                  <a:pt x="6893994" y="1746312"/>
                  <a:pt x="6893994" y="1761801"/>
                  <a:pt x="6901738" y="1761801"/>
                </a:cubicBezTo>
                <a:cubicBezTo>
                  <a:pt x="6917228" y="1761801"/>
                  <a:pt x="6901738" y="1730822"/>
                  <a:pt x="6917228" y="1730822"/>
                </a:cubicBezTo>
                <a:close/>
                <a:moveTo>
                  <a:pt x="5774412" y="1730022"/>
                </a:moveTo>
                <a:lnTo>
                  <a:pt x="5774356" y="1730069"/>
                </a:lnTo>
                <a:lnTo>
                  <a:pt x="5775014" y="1731126"/>
                </a:lnTo>
                <a:close/>
                <a:moveTo>
                  <a:pt x="5386875" y="1729397"/>
                </a:moveTo>
                <a:cubicBezTo>
                  <a:pt x="5378811" y="1737449"/>
                  <a:pt x="5394940" y="1737449"/>
                  <a:pt x="5394940" y="1753553"/>
                </a:cubicBezTo>
                <a:lnTo>
                  <a:pt x="5394511" y="1754039"/>
                </a:lnTo>
                <a:lnTo>
                  <a:pt x="5403005" y="1760929"/>
                </a:lnTo>
                <a:lnTo>
                  <a:pt x="5407858" y="1758160"/>
                </a:lnTo>
                <a:lnTo>
                  <a:pt x="5396452" y="1744495"/>
                </a:lnTo>
                <a:cubicBezTo>
                  <a:pt x="5392420" y="1738959"/>
                  <a:pt x="5388892" y="1733423"/>
                  <a:pt x="5386875" y="1729397"/>
                </a:cubicBezTo>
                <a:close/>
                <a:moveTo>
                  <a:pt x="5169142" y="1729397"/>
                </a:moveTo>
                <a:lnTo>
                  <a:pt x="5167324" y="1733330"/>
                </a:lnTo>
                <a:lnTo>
                  <a:pt x="5169142" y="1744825"/>
                </a:lnTo>
                <a:cubicBezTo>
                  <a:pt x="5171158" y="1754891"/>
                  <a:pt x="5173174" y="1764955"/>
                  <a:pt x="5169142" y="1768981"/>
                </a:cubicBezTo>
                <a:lnTo>
                  <a:pt x="5169254" y="1769111"/>
                </a:lnTo>
                <a:lnTo>
                  <a:pt x="5177620" y="1765188"/>
                </a:lnTo>
                <a:lnTo>
                  <a:pt x="5175946" y="1759466"/>
                </a:lnTo>
                <a:cubicBezTo>
                  <a:pt x="5175190" y="1756070"/>
                  <a:pt x="5175190" y="1753553"/>
                  <a:pt x="5177206" y="1753553"/>
                </a:cubicBezTo>
                <a:cubicBezTo>
                  <a:pt x="5177206" y="1737449"/>
                  <a:pt x="5169142" y="1737449"/>
                  <a:pt x="5169142" y="1729397"/>
                </a:cubicBezTo>
                <a:close/>
                <a:moveTo>
                  <a:pt x="7165936" y="1727807"/>
                </a:moveTo>
                <a:cubicBezTo>
                  <a:pt x="7165936" y="1735859"/>
                  <a:pt x="7157871" y="1727807"/>
                  <a:pt x="7157871" y="1735859"/>
                </a:cubicBezTo>
                <a:cubicBezTo>
                  <a:pt x="7174000" y="1760016"/>
                  <a:pt x="7165936" y="1727807"/>
                  <a:pt x="7182064" y="1727807"/>
                </a:cubicBezTo>
                <a:cubicBezTo>
                  <a:pt x="7190129" y="1727807"/>
                  <a:pt x="7198191" y="1727807"/>
                  <a:pt x="7198191" y="1735859"/>
                </a:cubicBezTo>
                <a:cubicBezTo>
                  <a:pt x="7182064" y="1735859"/>
                  <a:pt x="7174000" y="1743912"/>
                  <a:pt x="7157871" y="1751963"/>
                </a:cubicBezTo>
                <a:cubicBezTo>
                  <a:pt x="7141743" y="1735859"/>
                  <a:pt x="7157871" y="1727807"/>
                  <a:pt x="7165936" y="1727807"/>
                </a:cubicBezTo>
                <a:close/>
                <a:moveTo>
                  <a:pt x="5738573" y="1727807"/>
                </a:moveTo>
                <a:cubicBezTo>
                  <a:pt x="5738573" y="1731833"/>
                  <a:pt x="5738573" y="1735859"/>
                  <a:pt x="5737565" y="1738879"/>
                </a:cubicBezTo>
                <a:lnTo>
                  <a:pt x="5730984" y="1743573"/>
                </a:lnTo>
                <a:lnTo>
                  <a:pt x="5740806" y="1756667"/>
                </a:lnTo>
                <a:lnTo>
                  <a:pt x="5744599" y="1763802"/>
                </a:lnTo>
                <a:lnTo>
                  <a:pt x="5745977" y="1763997"/>
                </a:lnTo>
                <a:lnTo>
                  <a:pt x="5746452" y="1767288"/>
                </a:lnTo>
                <a:lnTo>
                  <a:pt x="5748063" y="1770318"/>
                </a:lnTo>
                <a:lnTo>
                  <a:pt x="5760461" y="1761988"/>
                </a:lnTo>
                <a:cubicBezTo>
                  <a:pt x="5774947" y="1751431"/>
                  <a:pt x="5791719" y="1740876"/>
                  <a:pt x="5803917" y="1771037"/>
                </a:cubicBezTo>
                <a:cubicBezTo>
                  <a:pt x="5812050" y="1771037"/>
                  <a:pt x="5812050" y="1754949"/>
                  <a:pt x="5820182" y="1754949"/>
                </a:cubicBezTo>
                <a:cubicBezTo>
                  <a:pt x="5820182" y="1746907"/>
                  <a:pt x="5803917" y="1762992"/>
                  <a:pt x="5803917" y="1754949"/>
                </a:cubicBezTo>
                <a:lnTo>
                  <a:pt x="5804067" y="1751287"/>
                </a:lnTo>
                <a:lnTo>
                  <a:pt x="5800826" y="1756021"/>
                </a:lnTo>
                <a:lnTo>
                  <a:pt x="5793082" y="1739425"/>
                </a:lnTo>
                <a:lnTo>
                  <a:pt x="5779531" y="1743574"/>
                </a:lnTo>
                <a:lnTo>
                  <a:pt x="5771975" y="1732010"/>
                </a:lnTo>
                <a:lnTo>
                  <a:pt x="5766004" y="1736876"/>
                </a:lnTo>
                <a:lnTo>
                  <a:pt x="5767549" y="1748938"/>
                </a:lnTo>
                <a:cubicBezTo>
                  <a:pt x="5768397" y="1769672"/>
                  <a:pt x="5751455" y="1739854"/>
                  <a:pt x="5758232" y="1762217"/>
                </a:cubicBezTo>
                <a:cubicBezTo>
                  <a:pt x="5742742" y="1762217"/>
                  <a:pt x="5750486" y="1753697"/>
                  <a:pt x="5742742" y="1736658"/>
                </a:cubicBezTo>
                <a:cubicBezTo>
                  <a:pt x="5742742" y="1736658"/>
                  <a:pt x="5744678" y="1738788"/>
                  <a:pt x="5746614" y="1739853"/>
                </a:cubicBezTo>
                <a:lnTo>
                  <a:pt x="5748688" y="1738142"/>
                </a:lnTo>
                <a:close/>
                <a:moveTo>
                  <a:pt x="5803615" y="1726563"/>
                </a:moveTo>
                <a:lnTo>
                  <a:pt x="5788173" y="1730404"/>
                </a:lnTo>
                <a:lnTo>
                  <a:pt x="5793084" y="1739425"/>
                </a:lnTo>
                <a:lnTo>
                  <a:pt x="5797923" y="1736315"/>
                </a:lnTo>
                <a:cubicBezTo>
                  <a:pt x="5800826" y="1739425"/>
                  <a:pt x="5804700" y="1743574"/>
                  <a:pt x="5808571" y="1739425"/>
                </a:cubicBezTo>
                <a:cubicBezTo>
                  <a:pt x="5808571" y="1735275"/>
                  <a:pt x="5806635" y="1731126"/>
                  <a:pt x="5804699" y="1728013"/>
                </a:cubicBezTo>
                <a:close/>
                <a:moveTo>
                  <a:pt x="5664999" y="1726535"/>
                </a:moveTo>
                <a:lnTo>
                  <a:pt x="5662528" y="1731926"/>
                </a:lnTo>
                <a:cubicBezTo>
                  <a:pt x="5654230" y="1727838"/>
                  <a:pt x="5654230" y="1727838"/>
                  <a:pt x="5658379" y="1727838"/>
                </a:cubicBezTo>
                <a:close/>
                <a:moveTo>
                  <a:pt x="5666158" y="1724006"/>
                </a:moveTo>
                <a:lnTo>
                  <a:pt x="5666358" y="1726267"/>
                </a:lnTo>
                <a:lnTo>
                  <a:pt x="5664999" y="1726535"/>
                </a:lnTo>
                <a:close/>
                <a:moveTo>
                  <a:pt x="5687373" y="1722947"/>
                </a:moveTo>
                <a:lnTo>
                  <a:pt x="5687424" y="1723752"/>
                </a:lnTo>
                <a:lnTo>
                  <a:pt x="5687237" y="1723228"/>
                </a:lnTo>
                <a:close/>
                <a:moveTo>
                  <a:pt x="4970717" y="1720223"/>
                </a:moveTo>
                <a:lnTo>
                  <a:pt x="4967000" y="1723367"/>
                </a:lnTo>
                <a:lnTo>
                  <a:pt x="4965900" y="1723239"/>
                </a:lnTo>
                <a:lnTo>
                  <a:pt x="4966542" y="1725389"/>
                </a:lnTo>
                <a:lnTo>
                  <a:pt x="4971569" y="1728265"/>
                </a:lnTo>
                <a:lnTo>
                  <a:pt x="4973591" y="1728286"/>
                </a:lnTo>
                <a:lnTo>
                  <a:pt x="4972578" y="1726709"/>
                </a:lnTo>
                <a:close/>
                <a:moveTo>
                  <a:pt x="5828025" y="1720163"/>
                </a:moveTo>
                <a:lnTo>
                  <a:pt x="5822159" y="1721950"/>
                </a:lnTo>
                <a:lnTo>
                  <a:pt x="5812382" y="1724382"/>
                </a:lnTo>
                <a:lnTo>
                  <a:pt x="5816316" y="1731126"/>
                </a:lnTo>
                <a:cubicBezTo>
                  <a:pt x="5812444" y="1731126"/>
                  <a:pt x="5812444" y="1735275"/>
                  <a:pt x="5811476" y="1740462"/>
                </a:cubicBezTo>
                <a:lnTo>
                  <a:pt x="5807600" y="1746123"/>
                </a:lnTo>
                <a:lnTo>
                  <a:pt x="5813065" y="1746907"/>
                </a:lnTo>
                <a:cubicBezTo>
                  <a:pt x="5816623" y="1747912"/>
                  <a:pt x="5820434" y="1748917"/>
                  <a:pt x="5823357" y="1748164"/>
                </a:cubicBezTo>
                <a:lnTo>
                  <a:pt x="5824123" y="1746725"/>
                </a:lnTo>
                <a:lnTo>
                  <a:pt x="5823168" y="1745460"/>
                </a:lnTo>
                <a:lnTo>
                  <a:pt x="5825014" y="1745054"/>
                </a:lnTo>
                <a:lnTo>
                  <a:pt x="5828312" y="1738864"/>
                </a:lnTo>
                <a:lnTo>
                  <a:pt x="5831741" y="1743574"/>
                </a:lnTo>
                <a:lnTo>
                  <a:pt x="5832942" y="1743309"/>
                </a:lnTo>
                <a:lnTo>
                  <a:pt x="5836257" y="1745097"/>
                </a:lnTo>
                <a:lnTo>
                  <a:pt x="5836109" y="1742803"/>
                </a:lnTo>
                <a:lnTo>
                  <a:pt x="5840401" y="1740657"/>
                </a:lnTo>
                <a:close/>
                <a:moveTo>
                  <a:pt x="5225096" y="1719948"/>
                </a:moveTo>
                <a:lnTo>
                  <a:pt x="5224760" y="1720861"/>
                </a:lnTo>
                <a:lnTo>
                  <a:pt x="5225592" y="1720669"/>
                </a:lnTo>
                <a:close/>
                <a:moveTo>
                  <a:pt x="5949133" y="1717062"/>
                </a:moveTo>
                <a:lnTo>
                  <a:pt x="5943254" y="1717970"/>
                </a:lnTo>
                <a:lnTo>
                  <a:pt x="5949133" y="1728887"/>
                </a:lnTo>
                <a:cubicBezTo>
                  <a:pt x="5949133" y="1724692"/>
                  <a:pt x="5949133" y="1722594"/>
                  <a:pt x="5949133" y="1720497"/>
                </a:cubicBezTo>
                <a:close/>
                <a:moveTo>
                  <a:pt x="5840568" y="1716341"/>
                </a:moveTo>
                <a:lnTo>
                  <a:pt x="5836433" y="1717601"/>
                </a:lnTo>
                <a:lnTo>
                  <a:pt x="5845063" y="1736351"/>
                </a:lnTo>
                <a:lnTo>
                  <a:pt x="5846138" y="1738864"/>
                </a:lnTo>
                <a:lnTo>
                  <a:pt x="5849886" y="1738142"/>
                </a:lnTo>
                <a:lnTo>
                  <a:pt x="5847295" y="1732423"/>
                </a:lnTo>
                <a:close/>
                <a:moveTo>
                  <a:pt x="5862784" y="1713907"/>
                </a:moveTo>
                <a:lnTo>
                  <a:pt x="5862414" y="1720790"/>
                </a:lnTo>
                <a:lnTo>
                  <a:pt x="5861326" y="1718559"/>
                </a:lnTo>
                <a:close/>
                <a:moveTo>
                  <a:pt x="5628514" y="1713785"/>
                </a:moveTo>
                <a:lnTo>
                  <a:pt x="5628469" y="1713967"/>
                </a:lnTo>
                <a:lnTo>
                  <a:pt x="5628507" y="1713990"/>
                </a:lnTo>
                <a:close/>
                <a:moveTo>
                  <a:pt x="6897696" y="1713594"/>
                </a:moveTo>
                <a:lnTo>
                  <a:pt x="6900770" y="1720387"/>
                </a:lnTo>
                <a:cubicBezTo>
                  <a:pt x="6901738" y="1723382"/>
                  <a:pt x="6901738" y="1725378"/>
                  <a:pt x="6901738" y="1729371"/>
                </a:cubicBezTo>
                <a:cubicBezTo>
                  <a:pt x="6899805" y="1729371"/>
                  <a:pt x="6898350" y="1725378"/>
                  <a:pt x="6897626" y="1719637"/>
                </a:cubicBezTo>
                <a:close/>
                <a:moveTo>
                  <a:pt x="5524341" y="1713427"/>
                </a:moveTo>
                <a:lnTo>
                  <a:pt x="5528503" y="1722430"/>
                </a:lnTo>
                <a:cubicBezTo>
                  <a:pt x="5531526" y="1735263"/>
                  <a:pt x="5530015" y="1754891"/>
                  <a:pt x="5523966" y="1760929"/>
                </a:cubicBezTo>
                <a:cubicBezTo>
                  <a:pt x="5527998" y="1760929"/>
                  <a:pt x="5532031" y="1758916"/>
                  <a:pt x="5536062" y="1755896"/>
                </a:cubicBezTo>
                <a:lnTo>
                  <a:pt x="5541988" y="1750473"/>
                </a:lnTo>
                <a:lnTo>
                  <a:pt x="5532031" y="1745501"/>
                </a:lnTo>
                <a:cubicBezTo>
                  <a:pt x="5536062" y="1747514"/>
                  <a:pt x="5539590" y="1746507"/>
                  <a:pt x="5542111" y="1743865"/>
                </a:cubicBezTo>
                <a:lnTo>
                  <a:pt x="5544699" y="1736518"/>
                </a:lnTo>
                <a:lnTo>
                  <a:pt x="5542237" y="1730608"/>
                </a:lnTo>
                <a:cubicBezTo>
                  <a:pt x="5540346" y="1726959"/>
                  <a:pt x="5538583" y="1724191"/>
                  <a:pt x="5537071" y="1721675"/>
                </a:cubicBezTo>
                <a:lnTo>
                  <a:pt x="5535862" y="1717572"/>
                </a:lnTo>
                <a:close/>
                <a:moveTo>
                  <a:pt x="5851604" y="1712979"/>
                </a:moveTo>
                <a:lnTo>
                  <a:pt x="5845562" y="1714819"/>
                </a:lnTo>
                <a:lnTo>
                  <a:pt x="5846326" y="1714936"/>
                </a:lnTo>
                <a:cubicBezTo>
                  <a:pt x="5847295" y="1715964"/>
                  <a:pt x="5847295" y="1718022"/>
                  <a:pt x="5847295" y="1722137"/>
                </a:cubicBezTo>
                <a:cubicBezTo>
                  <a:pt x="5847295" y="1718022"/>
                  <a:pt x="5849231" y="1715964"/>
                  <a:pt x="5851167" y="1713907"/>
                </a:cubicBezTo>
                <a:close/>
                <a:moveTo>
                  <a:pt x="6063050" y="1706407"/>
                </a:moveTo>
                <a:lnTo>
                  <a:pt x="6063043" y="1706483"/>
                </a:lnTo>
                <a:cubicBezTo>
                  <a:pt x="6063043" y="1706483"/>
                  <a:pt x="6061027" y="1706483"/>
                  <a:pt x="6058001" y="1706483"/>
                </a:cubicBezTo>
                <a:lnTo>
                  <a:pt x="6051812" y="1706483"/>
                </a:lnTo>
                <a:lnTo>
                  <a:pt x="6049305" y="1713424"/>
                </a:lnTo>
                <a:cubicBezTo>
                  <a:pt x="6057696" y="1713424"/>
                  <a:pt x="6057696" y="1721169"/>
                  <a:pt x="6066085" y="1721169"/>
                </a:cubicBezTo>
                <a:cubicBezTo>
                  <a:pt x="6066085" y="1717296"/>
                  <a:pt x="6066085" y="1713424"/>
                  <a:pt x="6065036" y="1709552"/>
                </a:cubicBezTo>
                <a:close/>
                <a:moveTo>
                  <a:pt x="6275472" y="1704908"/>
                </a:moveTo>
                <a:lnTo>
                  <a:pt x="6279196" y="1710297"/>
                </a:lnTo>
                <a:lnTo>
                  <a:pt x="6275472" y="1712910"/>
                </a:lnTo>
                <a:close/>
                <a:moveTo>
                  <a:pt x="6033797" y="1704316"/>
                </a:moveTo>
                <a:lnTo>
                  <a:pt x="6029486" y="1709524"/>
                </a:lnTo>
                <a:lnTo>
                  <a:pt x="6024645" y="1714256"/>
                </a:lnTo>
                <a:lnTo>
                  <a:pt x="6024148" y="1721428"/>
                </a:lnTo>
                <a:lnTo>
                  <a:pt x="6018871" y="1722981"/>
                </a:lnTo>
                <a:lnTo>
                  <a:pt x="6017969" y="1724792"/>
                </a:lnTo>
                <a:lnTo>
                  <a:pt x="6025151" y="1735885"/>
                </a:lnTo>
                <a:cubicBezTo>
                  <a:pt x="6027156" y="1740015"/>
                  <a:pt x="6029162" y="1744146"/>
                  <a:pt x="6033171" y="1748277"/>
                </a:cubicBezTo>
                <a:lnTo>
                  <a:pt x="5999322" y="1723377"/>
                </a:lnTo>
                <a:lnTo>
                  <a:pt x="5994441" y="1729717"/>
                </a:lnTo>
                <a:lnTo>
                  <a:pt x="5984138" y="1743096"/>
                </a:lnTo>
                <a:lnTo>
                  <a:pt x="5994448" y="1763766"/>
                </a:lnTo>
                <a:cubicBezTo>
                  <a:pt x="5985734" y="1763766"/>
                  <a:pt x="5977021" y="1747169"/>
                  <a:pt x="5977021" y="1738871"/>
                </a:cubicBezTo>
                <a:cubicBezTo>
                  <a:pt x="5959595" y="1747169"/>
                  <a:pt x="5985734" y="1747169"/>
                  <a:pt x="5985734" y="1763766"/>
                </a:cubicBezTo>
                <a:cubicBezTo>
                  <a:pt x="5977021" y="1755468"/>
                  <a:pt x="5959595" y="1763766"/>
                  <a:pt x="5959595" y="1747169"/>
                </a:cubicBezTo>
                <a:lnTo>
                  <a:pt x="5959595" y="1715446"/>
                </a:lnTo>
                <a:lnTo>
                  <a:pt x="5950949" y="1716781"/>
                </a:lnTo>
                <a:lnTo>
                  <a:pt x="5956878" y="1732033"/>
                </a:lnTo>
                <a:cubicBezTo>
                  <a:pt x="5955910" y="1735704"/>
                  <a:pt x="5953974" y="1739113"/>
                  <a:pt x="5951311" y="1741603"/>
                </a:cubicBezTo>
                <a:lnTo>
                  <a:pt x="5946097" y="1743739"/>
                </a:lnTo>
                <a:lnTo>
                  <a:pt x="5947011" y="1745565"/>
                </a:lnTo>
                <a:lnTo>
                  <a:pt x="5950458" y="1762939"/>
                </a:lnTo>
                <a:lnTo>
                  <a:pt x="5949914" y="1767927"/>
                </a:lnTo>
                <a:lnTo>
                  <a:pt x="5951538" y="1783052"/>
                </a:lnTo>
                <a:lnTo>
                  <a:pt x="5965152" y="1780498"/>
                </a:lnTo>
                <a:cubicBezTo>
                  <a:pt x="5978327" y="1776505"/>
                  <a:pt x="5992516" y="1770514"/>
                  <a:pt x="6004678" y="1770514"/>
                </a:cubicBezTo>
                <a:cubicBezTo>
                  <a:pt x="6012786" y="1766521"/>
                  <a:pt x="6026976" y="1758535"/>
                  <a:pt x="6039136" y="1753542"/>
                </a:cubicBezTo>
                <a:lnTo>
                  <a:pt x="6039627" y="1753405"/>
                </a:lnTo>
                <a:lnTo>
                  <a:pt x="6037236" y="1739281"/>
                </a:lnTo>
                <a:close/>
                <a:moveTo>
                  <a:pt x="5881095" y="1703361"/>
                </a:moveTo>
                <a:lnTo>
                  <a:pt x="5863940" y="1709221"/>
                </a:lnTo>
                <a:lnTo>
                  <a:pt x="5857697" y="1711123"/>
                </a:lnTo>
                <a:lnTo>
                  <a:pt x="5861326" y="1718559"/>
                </a:lnTo>
                <a:lnTo>
                  <a:pt x="5856515" y="1733892"/>
                </a:lnTo>
                <a:lnTo>
                  <a:pt x="5860070" y="1730822"/>
                </a:lnTo>
                <a:cubicBezTo>
                  <a:pt x="5860070" y="1734695"/>
                  <a:pt x="5860070" y="1738567"/>
                  <a:pt x="5861038" y="1741471"/>
                </a:cubicBezTo>
                <a:lnTo>
                  <a:pt x="5861293" y="1741654"/>
                </a:lnTo>
                <a:lnTo>
                  <a:pt x="5862414" y="1720790"/>
                </a:lnTo>
                <a:lnTo>
                  <a:pt x="5868595" y="1733450"/>
                </a:lnTo>
                <a:cubicBezTo>
                  <a:pt x="5868592" y="1744767"/>
                  <a:pt x="5866658" y="1755053"/>
                  <a:pt x="5870529" y="1755053"/>
                </a:cubicBezTo>
                <a:cubicBezTo>
                  <a:pt x="5866657" y="1759167"/>
                  <a:pt x="5864237" y="1760196"/>
                  <a:pt x="5862784" y="1759038"/>
                </a:cubicBezTo>
                <a:lnTo>
                  <a:pt x="5860888" y="1750089"/>
                </a:lnTo>
                <a:lnTo>
                  <a:pt x="5857165" y="1752121"/>
                </a:lnTo>
                <a:lnTo>
                  <a:pt x="5853292" y="1755582"/>
                </a:lnTo>
                <a:lnTo>
                  <a:pt x="5856194" y="1762363"/>
                </a:lnTo>
                <a:lnTo>
                  <a:pt x="5850144" y="1775065"/>
                </a:lnTo>
                <a:cubicBezTo>
                  <a:pt x="5846822" y="1776962"/>
                  <a:pt x="5843205" y="1772596"/>
                  <a:pt x="5838856" y="1766239"/>
                </a:cubicBezTo>
                <a:lnTo>
                  <a:pt x="5828532" y="1752565"/>
                </a:lnTo>
                <a:lnTo>
                  <a:pt x="5828313" y="1752939"/>
                </a:lnTo>
                <a:cubicBezTo>
                  <a:pt x="5824247" y="1758971"/>
                  <a:pt x="5820181" y="1767014"/>
                  <a:pt x="5828312" y="1779079"/>
                </a:cubicBezTo>
                <a:lnTo>
                  <a:pt x="5817090" y="1778417"/>
                </a:lnTo>
                <a:lnTo>
                  <a:pt x="5817286" y="1782160"/>
                </a:lnTo>
                <a:cubicBezTo>
                  <a:pt x="5816318" y="1788937"/>
                  <a:pt x="5812446" y="1794745"/>
                  <a:pt x="5800829" y="1794745"/>
                </a:cubicBezTo>
                <a:lnTo>
                  <a:pt x="5804873" y="1779379"/>
                </a:lnTo>
                <a:lnTo>
                  <a:pt x="5796801" y="1782095"/>
                </a:lnTo>
                <a:cubicBezTo>
                  <a:pt x="5789685" y="1785111"/>
                  <a:pt x="5783587" y="1787121"/>
                  <a:pt x="5771389" y="1779079"/>
                </a:cubicBezTo>
                <a:cubicBezTo>
                  <a:pt x="5771389" y="1787121"/>
                  <a:pt x="5767324" y="1795164"/>
                  <a:pt x="5761225" y="1801195"/>
                </a:cubicBezTo>
                <a:lnTo>
                  <a:pt x="5760271" y="1801623"/>
                </a:lnTo>
                <a:lnTo>
                  <a:pt x="5762103" y="1807657"/>
                </a:lnTo>
                <a:cubicBezTo>
                  <a:pt x="5763072" y="1815330"/>
                  <a:pt x="5762103" y="1821766"/>
                  <a:pt x="5758232" y="1825727"/>
                </a:cubicBezTo>
                <a:lnTo>
                  <a:pt x="5749414" y="1806505"/>
                </a:lnTo>
                <a:lnTo>
                  <a:pt x="5742256" y="1809722"/>
                </a:lnTo>
                <a:lnTo>
                  <a:pt x="5742742" y="1817980"/>
                </a:lnTo>
                <a:cubicBezTo>
                  <a:pt x="5738869" y="1817980"/>
                  <a:pt x="5734997" y="1816043"/>
                  <a:pt x="5731124" y="1812171"/>
                </a:cubicBezTo>
                <a:lnTo>
                  <a:pt x="5726607" y="1805395"/>
                </a:lnTo>
                <a:lnTo>
                  <a:pt x="5724248" y="1811249"/>
                </a:lnTo>
                <a:lnTo>
                  <a:pt x="5711877" y="1819616"/>
                </a:lnTo>
                <a:lnTo>
                  <a:pt x="5713699" y="1845668"/>
                </a:lnTo>
                <a:cubicBezTo>
                  <a:pt x="5713699" y="1849927"/>
                  <a:pt x="5713215" y="1853654"/>
                  <a:pt x="5711763" y="1856317"/>
                </a:cubicBezTo>
                <a:lnTo>
                  <a:pt x="5707611" y="1858601"/>
                </a:lnTo>
                <a:lnTo>
                  <a:pt x="5707321" y="1864472"/>
                </a:lnTo>
                <a:cubicBezTo>
                  <a:pt x="5711103" y="1872136"/>
                  <a:pt x="5726230" y="1861407"/>
                  <a:pt x="5732280" y="1873669"/>
                </a:cubicBezTo>
                <a:cubicBezTo>
                  <a:pt x="5740347" y="1857319"/>
                  <a:pt x="5740347" y="1849145"/>
                  <a:pt x="5732280" y="1832795"/>
                </a:cubicBezTo>
                <a:cubicBezTo>
                  <a:pt x="5740347" y="1824621"/>
                  <a:pt x="5740347" y="1832795"/>
                  <a:pt x="5740347" y="1832795"/>
                </a:cubicBezTo>
                <a:cubicBezTo>
                  <a:pt x="5756483" y="1832795"/>
                  <a:pt x="5780685" y="1824621"/>
                  <a:pt x="5788752" y="1808270"/>
                </a:cubicBezTo>
                <a:cubicBezTo>
                  <a:pt x="5796820" y="1816445"/>
                  <a:pt x="5804887" y="1822576"/>
                  <a:pt x="5811946" y="1829729"/>
                </a:cubicBezTo>
                <a:lnTo>
                  <a:pt x="5819528" y="1841931"/>
                </a:lnTo>
                <a:lnTo>
                  <a:pt x="5822124" y="1833123"/>
                </a:lnTo>
                <a:cubicBezTo>
                  <a:pt x="5823093" y="1830530"/>
                  <a:pt x="5823576" y="1828196"/>
                  <a:pt x="5822850" y="1825992"/>
                </a:cubicBezTo>
                <a:lnTo>
                  <a:pt x="5820898" y="1824093"/>
                </a:lnTo>
                <a:lnTo>
                  <a:pt x="5816424" y="1826296"/>
                </a:lnTo>
                <a:cubicBezTo>
                  <a:pt x="5812624" y="1826422"/>
                  <a:pt x="5808063" y="1824425"/>
                  <a:pt x="5801982" y="1818434"/>
                </a:cubicBezTo>
                <a:cubicBezTo>
                  <a:pt x="5818197" y="1810448"/>
                  <a:pt x="5826305" y="1802462"/>
                  <a:pt x="5858738" y="1794475"/>
                </a:cubicBezTo>
                <a:lnTo>
                  <a:pt x="5859730" y="1800915"/>
                </a:lnTo>
                <a:lnTo>
                  <a:pt x="5860702" y="1795052"/>
                </a:lnTo>
                <a:lnTo>
                  <a:pt x="5856796" y="1763771"/>
                </a:lnTo>
                <a:lnTo>
                  <a:pt x="5871814" y="1798870"/>
                </a:lnTo>
                <a:lnTo>
                  <a:pt x="5883060" y="1786487"/>
                </a:lnTo>
                <a:cubicBezTo>
                  <a:pt x="5883060" y="1792477"/>
                  <a:pt x="5884580" y="1795972"/>
                  <a:pt x="5886734" y="1797719"/>
                </a:cubicBezTo>
                <a:lnTo>
                  <a:pt x="5892224" y="1798269"/>
                </a:lnTo>
                <a:lnTo>
                  <a:pt x="5888442" y="1785064"/>
                </a:lnTo>
                <a:cubicBezTo>
                  <a:pt x="5887313" y="1775384"/>
                  <a:pt x="5887313" y="1763766"/>
                  <a:pt x="5878277" y="1748277"/>
                </a:cubicBezTo>
                <a:lnTo>
                  <a:pt x="5884068" y="1750758"/>
                </a:lnTo>
                <a:lnTo>
                  <a:pt x="5883304" y="1746312"/>
                </a:lnTo>
                <a:cubicBezTo>
                  <a:pt x="5875559" y="1730822"/>
                  <a:pt x="5898793" y="1746312"/>
                  <a:pt x="5883304" y="1723078"/>
                </a:cubicBezTo>
                <a:lnTo>
                  <a:pt x="5883844" y="1722672"/>
                </a:lnTo>
                <a:lnTo>
                  <a:pt x="5874759" y="1708220"/>
                </a:lnTo>
                <a:close/>
                <a:moveTo>
                  <a:pt x="6897826" y="1702777"/>
                </a:moveTo>
                <a:lnTo>
                  <a:pt x="6897696" y="1713594"/>
                </a:lnTo>
                <a:lnTo>
                  <a:pt x="6893994" y="1705412"/>
                </a:lnTo>
                <a:close/>
                <a:moveTo>
                  <a:pt x="5443808" y="1702769"/>
                </a:moveTo>
                <a:lnTo>
                  <a:pt x="5436825" y="1705679"/>
                </a:lnTo>
                <a:lnTo>
                  <a:pt x="5436816" y="1705652"/>
                </a:lnTo>
                <a:lnTo>
                  <a:pt x="5436648" y="1705870"/>
                </a:lnTo>
                <a:cubicBezTo>
                  <a:pt x="5436018" y="1709519"/>
                  <a:pt x="5436774" y="1713797"/>
                  <a:pt x="5438286" y="1718325"/>
                </a:cubicBezTo>
                <a:lnTo>
                  <a:pt x="5444770" y="1731772"/>
                </a:lnTo>
                <a:lnTo>
                  <a:pt x="5446253" y="1731088"/>
                </a:lnTo>
                <a:close/>
                <a:moveTo>
                  <a:pt x="5416933" y="1700449"/>
                </a:moveTo>
                <a:lnTo>
                  <a:pt x="5410773" y="1700771"/>
                </a:lnTo>
                <a:lnTo>
                  <a:pt x="5419133" y="1713293"/>
                </a:lnTo>
                <a:lnTo>
                  <a:pt x="5407087" y="1705063"/>
                </a:lnTo>
                <a:lnTo>
                  <a:pt x="5411069" y="1712616"/>
                </a:lnTo>
                <a:lnTo>
                  <a:pt x="5417009" y="1718053"/>
                </a:lnTo>
                <a:lnTo>
                  <a:pt x="5427198" y="1721344"/>
                </a:lnTo>
                <a:lnTo>
                  <a:pt x="5425145" y="1724512"/>
                </a:lnTo>
                <a:lnTo>
                  <a:pt x="5429522" y="1726333"/>
                </a:lnTo>
                <a:lnTo>
                  <a:pt x="5431859" y="1717319"/>
                </a:lnTo>
                <a:lnTo>
                  <a:pt x="5429420" y="1706784"/>
                </a:lnTo>
                <a:lnTo>
                  <a:pt x="5427198" y="1704566"/>
                </a:lnTo>
                <a:lnTo>
                  <a:pt x="5427198" y="1705240"/>
                </a:lnTo>
                <a:cubicBezTo>
                  <a:pt x="5427198" y="1707253"/>
                  <a:pt x="5427198" y="1709267"/>
                  <a:pt x="5427198" y="1713293"/>
                </a:cubicBezTo>
                <a:cubicBezTo>
                  <a:pt x="5419133" y="1713293"/>
                  <a:pt x="5419133" y="1709267"/>
                  <a:pt x="5419133" y="1704234"/>
                </a:cubicBezTo>
                <a:lnTo>
                  <a:pt x="5418694" y="1700785"/>
                </a:lnTo>
                <a:close/>
                <a:moveTo>
                  <a:pt x="5960978" y="1698710"/>
                </a:moveTo>
                <a:lnTo>
                  <a:pt x="5960978" y="1707489"/>
                </a:lnTo>
                <a:lnTo>
                  <a:pt x="5977021" y="1728499"/>
                </a:lnTo>
                <a:lnTo>
                  <a:pt x="5977861" y="1730221"/>
                </a:lnTo>
                <a:lnTo>
                  <a:pt x="5980597" y="1730754"/>
                </a:lnTo>
                <a:cubicBezTo>
                  <a:pt x="5983791" y="1729717"/>
                  <a:pt x="5985921" y="1725568"/>
                  <a:pt x="5990181" y="1721418"/>
                </a:cubicBezTo>
                <a:cubicBezTo>
                  <a:pt x="5990181" y="1713120"/>
                  <a:pt x="5981661" y="1713120"/>
                  <a:pt x="5981661" y="1721418"/>
                </a:cubicBezTo>
                <a:cubicBezTo>
                  <a:pt x="5981661" y="1721418"/>
                  <a:pt x="5981129" y="1719344"/>
                  <a:pt x="5980596" y="1716232"/>
                </a:cubicBezTo>
                <a:lnTo>
                  <a:pt x="5980061" y="1710502"/>
                </a:lnTo>
                <a:close/>
                <a:moveTo>
                  <a:pt x="5719149" y="1697893"/>
                </a:moveTo>
                <a:lnTo>
                  <a:pt x="5713061" y="1701466"/>
                </a:lnTo>
                <a:lnTo>
                  <a:pt x="5719507" y="1698993"/>
                </a:lnTo>
                <a:close/>
                <a:moveTo>
                  <a:pt x="5473753" y="1695275"/>
                </a:moveTo>
                <a:lnTo>
                  <a:pt x="5475583" y="1696515"/>
                </a:lnTo>
                <a:lnTo>
                  <a:pt x="5473858" y="1696268"/>
                </a:lnTo>
                <a:close/>
                <a:moveTo>
                  <a:pt x="6242780" y="1691627"/>
                </a:moveTo>
                <a:lnTo>
                  <a:pt x="6257770" y="1705679"/>
                </a:lnTo>
                <a:cubicBezTo>
                  <a:pt x="6257770" y="1717295"/>
                  <a:pt x="6253899" y="1717295"/>
                  <a:pt x="6250025" y="1712455"/>
                </a:cubicBezTo>
                <a:close/>
                <a:moveTo>
                  <a:pt x="5548770" y="1690357"/>
                </a:moveTo>
                <a:lnTo>
                  <a:pt x="5549481" y="1711297"/>
                </a:lnTo>
                <a:lnTo>
                  <a:pt x="5548159" y="1712616"/>
                </a:lnTo>
                <a:lnTo>
                  <a:pt x="5549522" y="1712505"/>
                </a:lnTo>
                <a:lnTo>
                  <a:pt x="5550087" y="1729088"/>
                </a:lnTo>
                <a:lnTo>
                  <a:pt x="5556224" y="1745501"/>
                </a:lnTo>
                <a:lnTo>
                  <a:pt x="5553701" y="1746761"/>
                </a:lnTo>
                <a:lnTo>
                  <a:pt x="5557232" y="1761810"/>
                </a:lnTo>
                <a:lnTo>
                  <a:pt x="5557921" y="1764083"/>
                </a:lnTo>
                <a:lnTo>
                  <a:pt x="5565767" y="1759682"/>
                </a:lnTo>
                <a:lnTo>
                  <a:pt x="5565254" y="1759034"/>
                </a:lnTo>
                <a:cubicBezTo>
                  <a:pt x="5560062" y="1749122"/>
                  <a:pt x="5563258" y="1741498"/>
                  <a:pt x="5556867" y="1729302"/>
                </a:cubicBezTo>
                <a:lnTo>
                  <a:pt x="5560576" y="1729392"/>
                </a:lnTo>
                <a:lnTo>
                  <a:pt x="5556867" y="1723211"/>
                </a:lnTo>
                <a:cubicBezTo>
                  <a:pt x="5568484" y="1729019"/>
                  <a:pt x="5567032" y="1726115"/>
                  <a:pt x="5572115" y="1730835"/>
                </a:cubicBezTo>
                <a:lnTo>
                  <a:pt x="5579939" y="1738540"/>
                </a:lnTo>
                <a:lnTo>
                  <a:pt x="5582427" y="1737432"/>
                </a:lnTo>
                <a:cubicBezTo>
                  <a:pt x="5582427" y="1749630"/>
                  <a:pt x="5582427" y="1757763"/>
                  <a:pt x="5584556" y="1764878"/>
                </a:cubicBezTo>
                <a:lnTo>
                  <a:pt x="5584628" y="1764982"/>
                </a:lnTo>
                <a:lnTo>
                  <a:pt x="5595686" y="1768699"/>
                </a:lnTo>
                <a:lnTo>
                  <a:pt x="5602078" y="1766275"/>
                </a:lnTo>
                <a:lnTo>
                  <a:pt x="5602308" y="1766049"/>
                </a:lnTo>
                <a:cubicBezTo>
                  <a:pt x="5604226" y="1759515"/>
                  <a:pt x="5602691" y="1746445"/>
                  <a:pt x="5614955" y="1746445"/>
                </a:cubicBezTo>
                <a:cubicBezTo>
                  <a:pt x="5614955" y="1750318"/>
                  <a:pt x="5610866" y="1756126"/>
                  <a:pt x="5608823" y="1760966"/>
                </a:cubicBezTo>
                <a:lnTo>
                  <a:pt x="5608465" y="1763854"/>
                </a:lnTo>
                <a:lnTo>
                  <a:pt x="5622903" y="1758380"/>
                </a:lnTo>
                <a:lnTo>
                  <a:pt x="5635665" y="1750176"/>
                </a:lnTo>
                <a:lnTo>
                  <a:pt x="5630442" y="1746445"/>
                </a:lnTo>
                <a:cubicBezTo>
                  <a:pt x="5626571" y="1742574"/>
                  <a:pt x="5632379" y="1742574"/>
                  <a:pt x="5640123" y="1743542"/>
                </a:cubicBezTo>
                <a:lnTo>
                  <a:pt x="5644958" y="1744202"/>
                </a:lnTo>
                <a:lnTo>
                  <a:pt x="5648752" y="1741761"/>
                </a:lnTo>
                <a:lnTo>
                  <a:pt x="5644931" y="1728721"/>
                </a:lnTo>
                <a:cubicBezTo>
                  <a:pt x="5640899" y="1724695"/>
                  <a:pt x="5636867" y="1722682"/>
                  <a:pt x="5633842" y="1720669"/>
                </a:cubicBezTo>
                <a:lnTo>
                  <a:pt x="5633634" y="1720335"/>
                </a:lnTo>
                <a:lnTo>
                  <a:pt x="5626490" y="1722105"/>
                </a:lnTo>
                <a:lnTo>
                  <a:pt x="5626455" y="1722115"/>
                </a:lnTo>
                <a:lnTo>
                  <a:pt x="5626408" y="1722304"/>
                </a:lnTo>
                <a:cubicBezTo>
                  <a:pt x="5626787" y="1734760"/>
                  <a:pt x="5632835" y="1752878"/>
                  <a:pt x="5620738" y="1752878"/>
                </a:cubicBezTo>
                <a:cubicBezTo>
                  <a:pt x="5612674" y="1744825"/>
                  <a:pt x="5612674" y="1728721"/>
                  <a:pt x="5620738" y="1728721"/>
                </a:cubicBezTo>
                <a:lnTo>
                  <a:pt x="5619032" y="1724342"/>
                </a:lnTo>
                <a:lnTo>
                  <a:pt x="5612121" y="1726415"/>
                </a:lnTo>
                <a:cubicBezTo>
                  <a:pt x="5607330" y="1728697"/>
                  <a:pt x="5602288" y="1732246"/>
                  <a:pt x="5596238" y="1738332"/>
                </a:cubicBezTo>
                <a:lnTo>
                  <a:pt x="5594263" y="1738750"/>
                </a:lnTo>
                <a:lnTo>
                  <a:pt x="5596545" y="1744825"/>
                </a:lnTo>
                <a:cubicBezTo>
                  <a:pt x="5596545" y="1752878"/>
                  <a:pt x="5590497" y="1746838"/>
                  <a:pt x="5584448" y="1736774"/>
                </a:cubicBezTo>
                <a:lnTo>
                  <a:pt x="5581110" y="1730006"/>
                </a:lnTo>
                <a:lnTo>
                  <a:pt x="5580102" y="1730219"/>
                </a:lnTo>
                <a:lnTo>
                  <a:pt x="5580616" y="1729004"/>
                </a:lnTo>
                <a:lnTo>
                  <a:pt x="5576133" y="1719914"/>
                </a:lnTo>
                <a:cubicBezTo>
                  <a:pt x="5573864" y="1714127"/>
                  <a:pt x="5572352" y="1708592"/>
                  <a:pt x="5572352" y="1704567"/>
                </a:cubicBezTo>
                <a:cubicBezTo>
                  <a:pt x="5564288" y="1704567"/>
                  <a:pt x="5562273" y="1708592"/>
                  <a:pt x="5560255" y="1711612"/>
                </a:cubicBezTo>
                <a:lnTo>
                  <a:pt x="5549522" y="1712505"/>
                </a:lnTo>
                <a:lnTo>
                  <a:pt x="5549481" y="1711297"/>
                </a:lnTo>
                <a:lnTo>
                  <a:pt x="5563463" y="1697338"/>
                </a:lnTo>
                <a:lnTo>
                  <a:pt x="5553199" y="1699201"/>
                </a:lnTo>
                <a:close/>
                <a:moveTo>
                  <a:pt x="6242280" y="1690190"/>
                </a:moveTo>
                <a:lnTo>
                  <a:pt x="6242780" y="1691627"/>
                </a:lnTo>
                <a:lnTo>
                  <a:pt x="6242280" y="1691158"/>
                </a:lnTo>
                <a:lnTo>
                  <a:pt x="6241090" y="1690487"/>
                </a:lnTo>
                <a:close/>
                <a:moveTo>
                  <a:pt x="6071112" y="1689886"/>
                </a:moveTo>
                <a:cubicBezTo>
                  <a:pt x="6067078" y="1689886"/>
                  <a:pt x="6065060" y="1691960"/>
                  <a:pt x="6064052" y="1695073"/>
                </a:cubicBezTo>
                <a:lnTo>
                  <a:pt x="6063694" y="1699112"/>
                </a:lnTo>
                <a:lnTo>
                  <a:pt x="6070019" y="1700355"/>
                </a:lnTo>
                <a:lnTo>
                  <a:pt x="6078087" y="1699992"/>
                </a:lnTo>
                <a:lnTo>
                  <a:pt x="6076832" y="1699092"/>
                </a:lnTo>
                <a:cubicBezTo>
                  <a:pt x="6075020" y="1697017"/>
                  <a:pt x="6073129" y="1694035"/>
                  <a:pt x="6071112" y="1689886"/>
                </a:cubicBezTo>
                <a:close/>
                <a:moveTo>
                  <a:pt x="5217528" y="1689136"/>
                </a:moveTo>
                <a:lnTo>
                  <a:pt x="5215089" y="1695953"/>
                </a:lnTo>
                <a:lnTo>
                  <a:pt x="5221560" y="1704567"/>
                </a:lnTo>
                <a:lnTo>
                  <a:pt x="5225924" y="1710377"/>
                </a:lnTo>
                <a:lnTo>
                  <a:pt x="5225592" y="1712616"/>
                </a:lnTo>
                <a:lnTo>
                  <a:pt x="5227769" y="1712834"/>
                </a:lnTo>
                <a:lnTo>
                  <a:pt x="5233656" y="1720669"/>
                </a:lnTo>
                <a:lnTo>
                  <a:pt x="5233690" y="1720553"/>
                </a:lnTo>
                <a:lnTo>
                  <a:pt x="5232649" y="1717319"/>
                </a:lnTo>
                <a:lnTo>
                  <a:pt x="5230382" y="1713094"/>
                </a:lnTo>
                <a:lnTo>
                  <a:pt x="5227769" y="1712834"/>
                </a:lnTo>
                <a:lnTo>
                  <a:pt x="5225924" y="1710377"/>
                </a:lnTo>
                <a:lnTo>
                  <a:pt x="5226574" y="1705996"/>
                </a:lnTo>
                <a:close/>
                <a:moveTo>
                  <a:pt x="4967539" y="1688463"/>
                </a:moveTo>
                <a:cubicBezTo>
                  <a:pt x="4965523" y="1696514"/>
                  <a:pt x="4963507" y="1699030"/>
                  <a:pt x="4961616" y="1698150"/>
                </a:cubicBezTo>
                <a:lnTo>
                  <a:pt x="4959474" y="1693716"/>
                </a:lnTo>
                <a:lnTo>
                  <a:pt x="4959474" y="1705240"/>
                </a:lnTo>
                <a:lnTo>
                  <a:pt x="4959474" y="1715637"/>
                </a:lnTo>
                <a:lnTo>
                  <a:pt x="4960983" y="1716902"/>
                </a:lnTo>
                <a:lnTo>
                  <a:pt x="4962772" y="1713864"/>
                </a:lnTo>
                <a:lnTo>
                  <a:pt x="4960483" y="1710273"/>
                </a:lnTo>
                <a:cubicBezTo>
                  <a:pt x="4959474" y="1707253"/>
                  <a:pt x="4959474" y="1705240"/>
                  <a:pt x="4959474" y="1705240"/>
                </a:cubicBezTo>
                <a:lnTo>
                  <a:pt x="4966852" y="1702170"/>
                </a:lnTo>
                <a:close/>
                <a:moveTo>
                  <a:pt x="7079868" y="1688227"/>
                </a:moveTo>
                <a:cubicBezTo>
                  <a:pt x="7079868" y="1688227"/>
                  <a:pt x="7087613" y="1688227"/>
                  <a:pt x="7087613" y="1688227"/>
                </a:cubicBezTo>
                <a:cubicBezTo>
                  <a:pt x="7095357" y="1696746"/>
                  <a:pt x="7087613" y="1696746"/>
                  <a:pt x="7087613" y="1696746"/>
                </a:cubicBezTo>
                <a:cubicBezTo>
                  <a:pt x="7087613" y="1705266"/>
                  <a:pt x="7095357" y="1705266"/>
                  <a:pt x="7103103" y="1713787"/>
                </a:cubicBezTo>
                <a:cubicBezTo>
                  <a:pt x="7087613" y="1713787"/>
                  <a:pt x="7087613" y="1722304"/>
                  <a:pt x="7087613" y="1730825"/>
                </a:cubicBezTo>
                <a:cubicBezTo>
                  <a:pt x="7079868" y="1730825"/>
                  <a:pt x="7095357" y="1705266"/>
                  <a:pt x="7079868" y="1688227"/>
                </a:cubicBezTo>
                <a:close/>
                <a:moveTo>
                  <a:pt x="6479650" y="1688225"/>
                </a:moveTo>
                <a:cubicBezTo>
                  <a:pt x="6479650" y="1705651"/>
                  <a:pt x="6456416" y="1723078"/>
                  <a:pt x="6448672" y="1705651"/>
                </a:cubicBezTo>
                <a:cubicBezTo>
                  <a:pt x="6456416" y="1705651"/>
                  <a:pt x="6464160" y="1688225"/>
                  <a:pt x="6479650" y="1688225"/>
                </a:cubicBezTo>
                <a:close/>
                <a:moveTo>
                  <a:pt x="7182064" y="1687547"/>
                </a:moveTo>
                <a:cubicBezTo>
                  <a:pt x="7182064" y="1695599"/>
                  <a:pt x="7182064" y="1695599"/>
                  <a:pt x="7182064" y="1703651"/>
                </a:cubicBezTo>
                <a:cubicBezTo>
                  <a:pt x="7190129" y="1695599"/>
                  <a:pt x="7190129" y="1695599"/>
                  <a:pt x="7190129" y="1711703"/>
                </a:cubicBezTo>
                <a:cubicBezTo>
                  <a:pt x="7182064" y="1711703"/>
                  <a:pt x="7190129" y="1719755"/>
                  <a:pt x="7182064" y="1727807"/>
                </a:cubicBezTo>
                <a:cubicBezTo>
                  <a:pt x="7190129" y="1719755"/>
                  <a:pt x="7182064" y="1703651"/>
                  <a:pt x="7174000" y="1695599"/>
                </a:cubicBezTo>
                <a:cubicBezTo>
                  <a:pt x="7165936" y="1703651"/>
                  <a:pt x="7174000" y="1711703"/>
                  <a:pt x="7174000" y="1719755"/>
                </a:cubicBezTo>
                <a:cubicBezTo>
                  <a:pt x="7165936" y="1719755"/>
                  <a:pt x="7157871" y="1711703"/>
                  <a:pt x="7157871" y="1719755"/>
                </a:cubicBezTo>
                <a:cubicBezTo>
                  <a:pt x="7149807" y="1703651"/>
                  <a:pt x="7174000" y="1719755"/>
                  <a:pt x="7165936" y="1695599"/>
                </a:cubicBezTo>
                <a:cubicBezTo>
                  <a:pt x="7165936" y="1687547"/>
                  <a:pt x="7174000" y="1687547"/>
                  <a:pt x="7182064" y="1687547"/>
                </a:cubicBezTo>
                <a:close/>
                <a:moveTo>
                  <a:pt x="5925523" y="1687453"/>
                </a:moveTo>
                <a:lnTo>
                  <a:pt x="5905721" y="1694949"/>
                </a:lnTo>
                <a:lnTo>
                  <a:pt x="5887890" y="1701040"/>
                </a:lnTo>
                <a:lnTo>
                  <a:pt x="5887149" y="1709249"/>
                </a:lnTo>
                <a:cubicBezTo>
                  <a:pt x="5886127" y="1712335"/>
                  <a:pt x="5884084" y="1714393"/>
                  <a:pt x="5879996" y="1714393"/>
                </a:cubicBezTo>
                <a:lnTo>
                  <a:pt x="5884230" y="1722382"/>
                </a:lnTo>
                <a:lnTo>
                  <a:pt x="5887175" y="1720172"/>
                </a:lnTo>
                <a:cubicBezTo>
                  <a:pt x="5889112" y="1721140"/>
                  <a:pt x="5891048" y="1723078"/>
                  <a:pt x="5891048" y="1723078"/>
                </a:cubicBezTo>
                <a:lnTo>
                  <a:pt x="5892171" y="1726724"/>
                </a:lnTo>
                <a:lnTo>
                  <a:pt x="5892259" y="1726734"/>
                </a:lnTo>
                <a:cubicBezTo>
                  <a:pt x="5896346" y="1724678"/>
                  <a:pt x="5900433" y="1718507"/>
                  <a:pt x="5904521" y="1714393"/>
                </a:cubicBezTo>
                <a:cubicBezTo>
                  <a:pt x="5906565" y="1722622"/>
                  <a:pt x="5908609" y="1728793"/>
                  <a:pt x="5910398" y="1733679"/>
                </a:cubicBezTo>
                <a:lnTo>
                  <a:pt x="5911625" y="1736950"/>
                </a:lnTo>
                <a:lnTo>
                  <a:pt x="5931729" y="1731504"/>
                </a:lnTo>
                <a:lnTo>
                  <a:pt x="5936361" y="1721169"/>
                </a:lnTo>
                <a:lnTo>
                  <a:pt x="5939584" y="1729377"/>
                </a:lnTo>
                <a:lnTo>
                  <a:pt x="5941389" y="1728887"/>
                </a:lnTo>
                <a:lnTo>
                  <a:pt x="5937676" y="1717827"/>
                </a:lnTo>
                <a:lnTo>
                  <a:pt x="5920872" y="1715232"/>
                </a:lnTo>
                <a:close/>
                <a:moveTo>
                  <a:pt x="5652592" y="1686254"/>
                </a:moveTo>
                <a:lnTo>
                  <a:pt x="5652707" y="1686320"/>
                </a:lnTo>
                <a:cubicBezTo>
                  <a:pt x="5653675" y="1688256"/>
                  <a:pt x="5653675" y="1690192"/>
                  <a:pt x="5653675" y="1690192"/>
                </a:cubicBezTo>
                <a:close/>
                <a:moveTo>
                  <a:pt x="5014215" y="1685050"/>
                </a:moveTo>
                <a:lnTo>
                  <a:pt x="5013043" y="1687771"/>
                </a:lnTo>
                <a:lnTo>
                  <a:pt x="5015420" y="1687455"/>
                </a:lnTo>
                <a:lnTo>
                  <a:pt x="5015923" y="1688463"/>
                </a:lnTo>
                <a:lnTo>
                  <a:pt x="5012746" y="1688463"/>
                </a:lnTo>
                <a:lnTo>
                  <a:pt x="5010127" y="1694546"/>
                </a:lnTo>
                <a:lnTo>
                  <a:pt x="5005949" y="1692216"/>
                </a:lnTo>
                <a:lnTo>
                  <a:pt x="5015923" y="1720669"/>
                </a:lnTo>
                <a:cubicBezTo>
                  <a:pt x="5007858" y="1728721"/>
                  <a:pt x="5003826" y="1728721"/>
                  <a:pt x="5000802" y="1726708"/>
                </a:cubicBezTo>
                <a:lnTo>
                  <a:pt x="4993963" y="1722156"/>
                </a:lnTo>
                <a:lnTo>
                  <a:pt x="4991730" y="1721344"/>
                </a:lnTo>
                <a:lnTo>
                  <a:pt x="4991465" y="1720816"/>
                </a:lnTo>
                <a:lnTo>
                  <a:pt x="4987193" y="1723185"/>
                </a:lnTo>
                <a:lnTo>
                  <a:pt x="4990791" y="1727575"/>
                </a:lnTo>
                <a:lnTo>
                  <a:pt x="4995761" y="1727006"/>
                </a:lnTo>
                <a:cubicBezTo>
                  <a:pt x="4999794" y="1726881"/>
                  <a:pt x="5003826" y="1727384"/>
                  <a:pt x="5007858" y="1729397"/>
                </a:cubicBezTo>
                <a:cubicBezTo>
                  <a:pt x="4999794" y="1745501"/>
                  <a:pt x="5015923" y="1761605"/>
                  <a:pt x="5023987" y="1761605"/>
                </a:cubicBezTo>
                <a:lnTo>
                  <a:pt x="5024784" y="1773542"/>
                </a:lnTo>
                <a:lnTo>
                  <a:pt x="5024938" y="1773594"/>
                </a:lnTo>
                <a:lnTo>
                  <a:pt x="5025868" y="1787969"/>
                </a:lnTo>
                <a:lnTo>
                  <a:pt x="5027718" y="1793495"/>
                </a:lnTo>
                <a:lnTo>
                  <a:pt x="5035630" y="1790427"/>
                </a:lnTo>
                <a:lnTo>
                  <a:pt x="5034095" y="1787388"/>
                </a:lnTo>
                <a:cubicBezTo>
                  <a:pt x="5041840" y="1787388"/>
                  <a:pt x="5049584" y="1787388"/>
                  <a:pt x="5041840" y="1771511"/>
                </a:cubicBezTo>
                <a:cubicBezTo>
                  <a:pt x="5049584" y="1779448"/>
                  <a:pt x="5049584" y="1787388"/>
                  <a:pt x="5057329" y="1779448"/>
                </a:cubicBezTo>
                <a:lnTo>
                  <a:pt x="5058302" y="1786853"/>
                </a:lnTo>
                <a:lnTo>
                  <a:pt x="5059749" y="1786703"/>
                </a:lnTo>
                <a:cubicBezTo>
                  <a:pt x="5066284" y="1781984"/>
                  <a:pt x="5070368" y="1771954"/>
                  <a:pt x="5072002" y="1780509"/>
                </a:cubicBezTo>
                <a:lnTo>
                  <a:pt x="5072354" y="1787236"/>
                </a:lnTo>
                <a:lnTo>
                  <a:pt x="5078082" y="1782538"/>
                </a:lnTo>
                <a:lnTo>
                  <a:pt x="5077362" y="1774242"/>
                </a:lnTo>
                <a:lnTo>
                  <a:pt x="5077986" y="1769795"/>
                </a:lnTo>
                <a:lnTo>
                  <a:pt x="5072822" y="1756021"/>
                </a:lnTo>
                <a:cubicBezTo>
                  <a:pt x="5076694" y="1759894"/>
                  <a:pt x="5080566" y="1761830"/>
                  <a:pt x="5084439" y="1764734"/>
                </a:cubicBezTo>
                <a:lnTo>
                  <a:pt x="5092387" y="1774671"/>
                </a:lnTo>
                <a:lnTo>
                  <a:pt x="5096537" y="1772699"/>
                </a:lnTo>
                <a:lnTo>
                  <a:pt x="5091273" y="1758963"/>
                </a:lnTo>
                <a:cubicBezTo>
                  <a:pt x="5076909" y="1726881"/>
                  <a:pt x="5060276" y="1707253"/>
                  <a:pt x="5048180" y="1737449"/>
                </a:cubicBezTo>
                <a:cubicBezTo>
                  <a:pt x="5048180" y="1737449"/>
                  <a:pt x="5048180" y="1729397"/>
                  <a:pt x="5040116" y="1721344"/>
                </a:cubicBezTo>
                <a:cubicBezTo>
                  <a:pt x="5032051" y="1721344"/>
                  <a:pt x="5032051" y="1729397"/>
                  <a:pt x="5023987" y="1721344"/>
                </a:cubicBezTo>
                <a:cubicBezTo>
                  <a:pt x="5023987" y="1721344"/>
                  <a:pt x="5023987" y="1729397"/>
                  <a:pt x="5032051" y="1729397"/>
                </a:cubicBezTo>
                <a:cubicBezTo>
                  <a:pt x="5032051" y="1745501"/>
                  <a:pt x="5007858" y="1729397"/>
                  <a:pt x="5007858" y="1729397"/>
                </a:cubicBezTo>
                <a:cubicBezTo>
                  <a:pt x="5007858" y="1721344"/>
                  <a:pt x="5015923" y="1729397"/>
                  <a:pt x="5023987" y="1713293"/>
                </a:cubicBezTo>
                <a:cubicBezTo>
                  <a:pt x="5019954" y="1709267"/>
                  <a:pt x="5017939" y="1705240"/>
                  <a:pt x="5016930" y="1700208"/>
                </a:cubicBezTo>
                <a:lnTo>
                  <a:pt x="5016253" y="1687345"/>
                </a:lnTo>
                <a:lnTo>
                  <a:pt x="5015420" y="1687455"/>
                </a:lnTo>
                <a:close/>
                <a:moveTo>
                  <a:pt x="5520824" y="1684915"/>
                </a:moveTo>
                <a:lnTo>
                  <a:pt x="5519934" y="1694168"/>
                </a:lnTo>
                <a:lnTo>
                  <a:pt x="5516507" y="1704152"/>
                </a:lnTo>
                <a:lnTo>
                  <a:pt x="5518144" y="1707723"/>
                </a:lnTo>
                <a:lnTo>
                  <a:pt x="5515619" y="1706741"/>
                </a:lnTo>
                <a:lnTo>
                  <a:pt x="5511220" y="1719550"/>
                </a:lnTo>
                <a:lnTo>
                  <a:pt x="5517918" y="1724695"/>
                </a:lnTo>
                <a:cubicBezTo>
                  <a:pt x="5520942" y="1726708"/>
                  <a:pt x="5523463" y="1727715"/>
                  <a:pt x="5524723" y="1726204"/>
                </a:cubicBezTo>
                <a:lnTo>
                  <a:pt x="5524005" y="1713306"/>
                </a:lnTo>
                <a:lnTo>
                  <a:pt x="5523966" y="1713293"/>
                </a:lnTo>
                <a:lnTo>
                  <a:pt x="5523993" y="1713104"/>
                </a:lnTo>
                <a:lnTo>
                  <a:pt x="5523966" y="1712616"/>
                </a:lnTo>
                <a:lnTo>
                  <a:pt x="5524041" y="1712776"/>
                </a:lnTo>
                <a:lnTo>
                  <a:pt x="5526991" y="1692156"/>
                </a:lnTo>
                <a:lnTo>
                  <a:pt x="5526792" y="1690379"/>
                </a:lnTo>
                <a:close/>
                <a:moveTo>
                  <a:pt x="6226790" y="1682444"/>
                </a:moveTo>
                <a:lnTo>
                  <a:pt x="6241090" y="1690487"/>
                </a:lnTo>
                <a:lnTo>
                  <a:pt x="6234536" y="1692127"/>
                </a:lnTo>
                <a:cubicBezTo>
                  <a:pt x="6232601" y="1690190"/>
                  <a:pt x="6230664" y="1686316"/>
                  <a:pt x="6226790" y="1682444"/>
                </a:cubicBezTo>
                <a:close/>
                <a:moveTo>
                  <a:pt x="5604304" y="1681538"/>
                </a:moveTo>
                <a:cubicBezTo>
                  <a:pt x="5602287" y="1681538"/>
                  <a:pt x="5601784" y="1683059"/>
                  <a:pt x="5601910" y="1685341"/>
                </a:cubicBezTo>
                <a:lnTo>
                  <a:pt x="5602657" y="1689847"/>
                </a:lnTo>
                <a:lnTo>
                  <a:pt x="5606625" y="1692489"/>
                </a:lnTo>
                <a:lnTo>
                  <a:pt x="5608172" y="1692231"/>
                </a:lnTo>
                <a:close/>
                <a:moveTo>
                  <a:pt x="6951014" y="1681411"/>
                </a:moveTo>
                <a:cubicBezTo>
                  <a:pt x="6955081" y="1678384"/>
                  <a:pt x="6961180" y="1678384"/>
                  <a:pt x="6965246" y="1682419"/>
                </a:cubicBezTo>
                <a:cubicBezTo>
                  <a:pt x="6957115" y="1690486"/>
                  <a:pt x="6957115" y="1698555"/>
                  <a:pt x="6948983" y="1698555"/>
                </a:cubicBezTo>
                <a:cubicBezTo>
                  <a:pt x="6944917" y="1690486"/>
                  <a:pt x="6946949" y="1684436"/>
                  <a:pt x="6951014" y="1681411"/>
                </a:cubicBezTo>
                <a:close/>
                <a:moveTo>
                  <a:pt x="5386875" y="1681084"/>
                </a:moveTo>
                <a:lnTo>
                  <a:pt x="5386680" y="1683924"/>
                </a:lnTo>
                <a:lnTo>
                  <a:pt x="5387337" y="1686282"/>
                </a:lnTo>
                <a:lnTo>
                  <a:pt x="5386875" y="1688463"/>
                </a:lnTo>
                <a:lnTo>
                  <a:pt x="5386468" y="1686995"/>
                </a:lnTo>
                <a:lnTo>
                  <a:pt x="5385489" y="1701214"/>
                </a:lnTo>
                <a:lnTo>
                  <a:pt x="5385213" y="1702280"/>
                </a:lnTo>
                <a:lnTo>
                  <a:pt x="5386483" y="1705404"/>
                </a:lnTo>
                <a:lnTo>
                  <a:pt x="5384348" y="1705613"/>
                </a:lnTo>
                <a:lnTo>
                  <a:pt x="5381835" y="1715306"/>
                </a:lnTo>
                <a:cubicBezTo>
                  <a:pt x="5378811" y="1723357"/>
                  <a:pt x="5374779" y="1729397"/>
                  <a:pt x="5370747" y="1737449"/>
                </a:cubicBezTo>
                <a:cubicBezTo>
                  <a:pt x="5376795" y="1731410"/>
                  <a:pt x="5391916" y="1720842"/>
                  <a:pt x="5399098" y="1729523"/>
                </a:cubicBezTo>
                <a:lnTo>
                  <a:pt x="5399365" y="1730615"/>
                </a:lnTo>
                <a:lnTo>
                  <a:pt x="5401996" y="1731740"/>
                </a:lnTo>
                <a:cubicBezTo>
                  <a:pt x="5403005" y="1732746"/>
                  <a:pt x="5403005" y="1732746"/>
                  <a:pt x="5403005" y="1728721"/>
                </a:cubicBezTo>
                <a:lnTo>
                  <a:pt x="5407065" y="1734618"/>
                </a:lnTo>
                <a:lnTo>
                  <a:pt x="5409053" y="1724364"/>
                </a:lnTo>
                <a:lnTo>
                  <a:pt x="5410441" y="1722483"/>
                </a:lnTo>
                <a:lnTo>
                  <a:pt x="5403005" y="1712616"/>
                </a:lnTo>
                <a:cubicBezTo>
                  <a:pt x="5403005" y="1720669"/>
                  <a:pt x="5394940" y="1728721"/>
                  <a:pt x="5386875" y="1720669"/>
                </a:cubicBezTo>
                <a:cubicBezTo>
                  <a:pt x="5378811" y="1712616"/>
                  <a:pt x="5386875" y="1712616"/>
                  <a:pt x="5394940" y="1720669"/>
                </a:cubicBezTo>
                <a:lnTo>
                  <a:pt x="5391638" y="1702181"/>
                </a:lnTo>
                <a:lnTo>
                  <a:pt x="5390975" y="1700208"/>
                </a:lnTo>
                <a:lnTo>
                  <a:pt x="5391196" y="1700139"/>
                </a:lnTo>
                <a:lnTo>
                  <a:pt x="5387337" y="1686282"/>
                </a:lnTo>
                <a:lnTo>
                  <a:pt x="5388065" y="1682821"/>
                </a:lnTo>
                <a:close/>
                <a:moveTo>
                  <a:pt x="5451964" y="1680512"/>
                </a:moveTo>
                <a:lnTo>
                  <a:pt x="5445765" y="1686701"/>
                </a:lnTo>
                <a:lnTo>
                  <a:pt x="5447313" y="1690958"/>
                </a:lnTo>
                <a:lnTo>
                  <a:pt x="5454541" y="1697819"/>
                </a:lnTo>
                <a:cubicBezTo>
                  <a:pt x="5457438" y="1700712"/>
                  <a:pt x="5459455" y="1703228"/>
                  <a:pt x="5459455" y="1705240"/>
                </a:cubicBezTo>
                <a:cubicBezTo>
                  <a:pt x="5451390" y="1709267"/>
                  <a:pt x="5453407" y="1721344"/>
                  <a:pt x="5455422" y="1734429"/>
                </a:cubicBezTo>
                <a:lnTo>
                  <a:pt x="5454540" y="1742142"/>
                </a:lnTo>
                <a:lnTo>
                  <a:pt x="5458446" y="1745832"/>
                </a:lnTo>
                <a:cubicBezTo>
                  <a:pt x="5461471" y="1746838"/>
                  <a:pt x="5463486" y="1744825"/>
                  <a:pt x="5459455" y="1744825"/>
                </a:cubicBezTo>
                <a:cubicBezTo>
                  <a:pt x="5451390" y="1736773"/>
                  <a:pt x="5467519" y="1736773"/>
                  <a:pt x="5467519" y="1728721"/>
                </a:cubicBezTo>
                <a:cubicBezTo>
                  <a:pt x="5467519" y="1728721"/>
                  <a:pt x="5459455" y="1720669"/>
                  <a:pt x="5459455" y="1720669"/>
                </a:cubicBezTo>
                <a:cubicBezTo>
                  <a:pt x="5467519" y="1720669"/>
                  <a:pt x="5467519" y="1720669"/>
                  <a:pt x="5467519" y="1712616"/>
                </a:cubicBezTo>
                <a:cubicBezTo>
                  <a:pt x="5473567" y="1712616"/>
                  <a:pt x="5475079" y="1735263"/>
                  <a:pt x="5482262" y="1743190"/>
                </a:cubicBezTo>
                <a:lnTo>
                  <a:pt x="5491391" y="1744769"/>
                </a:lnTo>
                <a:lnTo>
                  <a:pt x="5492594" y="1739965"/>
                </a:lnTo>
                <a:cubicBezTo>
                  <a:pt x="5493728" y="1736945"/>
                  <a:pt x="5495744" y="1733423"/>
                  <a:pt x="5499776" y="1729397"/>
                </a:cubicBezTo>
                <a:cubicBezTo>
                  <a:pt x="5495744" y="1729397"/>
                  <a:pt x="5491712" y="1725371"/>
                  <a:pt x="5487679" y="1718325"/>
                </a:cubicBezTo>
                <a:lnTo>
                  <a:pt x="5480456" y="1700895"/>
                </a:lnTo>
                <a:lnTo>
                  <a:pt x="5477851" y="1697897"/>
                </a:lnTo>
                <a:cubicBezTo>
                  <a:pt x="5476087" y="1695759"/>
                  <a:pt x="5474574" y="1693997"/>
                  <a:pt x="5473566" y="1693495"/>
                </a:cubicBezTo>
                <a:lnTo>
                  <a:pt x="5473753" y="1695275"/>
                </a:lnTo>
                <a:lnTo>
                  <a:pt x="5470566" y="1693116"/>
                </a:lnTo>
                <a:lnTo>
                  <a:pt x="5469313" y="1695619"/>
                </a:lnTo>
                <a:lnTo>
                  <a:pt x="5473858" y="1696268"/>
                </a:lnTo>
                <a:lnTo>
                  <a:pt x="5475583" y="1712616"/>
                </a:lnTo>
                <a:cubicBezTo>
                  <a:pt x="5467519" y="1704567"/>
                  <a:pt x="5467519" y="1704567"/>
                  <a:pt x="5459455" y="1704567"/>
                </a:cubicBezTo>
                <a:cubicBezTo>
                  <a:pt x="5457438" y="1700540"/>
                  <a:pt x="5456934" y="1698024"/>
                  <a:pt x="5457439" y="1696514"/>
                </a:cubicBezTo>
                <a:lnTo>
                  <a:pt x="5459337" y="1695565"/>
                </a:lnTo>
                <a:lnTo>
                  <a:pt x="5458699" y="1686747"/>
                </a:lnTo>
                <a:lnTo>
                  <a:pt x="5460870" y="1686546"/>
                </a:lnTo>
                <a:close/>
                <a:moveTo>
                  <a:pt x="6377740" y="1678299"/>
                </a:moveTo>
                <a:lnTo>
                  <a:pt x="6377213" y="1686290"/>
                </a:lnTo>
                <a:lnTo>
                  <a:pt x="6372046" y="1688452"/>
                </a:lnTo>
                <a:lnTo>
                  <a:pt x="6372195" y="1689029"/>
                </a:lnTo>
                <a:lnTo>
                  <a:pt x="6371914" y="1688507"/>
                </a:lnTo>
                <a:lnTo>
                  <a:pt x="6359835" y="1693557"/>
                </a:lnTo>
                <a:lnTo>
                  <a:pt x="6367527" y="1704711"/>
                </a:lnTo>
                <a:lnTo>
                  <a:pt x="6381639" y="1728833"/>
                </a:lnTo>
                <a:lnTo>
                  <a:pt x="6384776" y="1727836"/>
                </a:lnTo>
                <a:lnTo>
                  <a:pt x="6398493" y="1721944"/>
                </a:lnTo>
                <a:lnTo>
                  <a:pt x="6397173" y="1714197"/>
                </a:lnTo>
                <a:cubicBezTo>
                  <a:pt x="6404917" y="1714197"/>
                  <a:pt x="6404917" y="1705679"/>
                  <a:pt x="6412663" y="1705679"/>
                </a:cubicBezTo>
                <a:lnTo>
                  <a:pt x="6413873" y="1715336"/>
                </a:lnTo>
                <a:lnTo>
                  <a:pt x="6427700" y="1709396"/>
                </a:lnTo>
                <a:lnTo>
                  <a:pt x="6426017" y="1702426"/>
                </a:lnTo>
                <a:cubicBezTo>
                  <a:pt x="6421490" y="1697961"/>
                  <a:pt x="6412436" y="1706892"/>
                  <a:pt x="6412436" y="1689029"/>
                </a:cubicBezTo>
                <a:cubicBezTo>
                  <a:pt x="6404388" y="1696969"/>
                  <a:pt x="6396338" y="1720783"/>
                  <a:pt x="6380242" y="1712846"/>
                </a:cubicBezTo>
                <a:close/>
                <a:moveTo>
                  <a:pt x="5473731" y="1677958"/>
                </a:moveTo>
                <a:lnTo>
                  <a:pt x="5476730" y="1686003"/>
                </a:lnTo>
                <a:lnTo>
                  <a:pt x="5481175" y="1682842"/>
                </a:lnTo>
                <a:lnTo>
                  <a:pt x="5480574" y="1681344"/>
                </a:lnTo>
                <a:lnTo>
                  <a:pt x="5481613" y="1680442"/>
                </a:lnTo>
                <a:close/>
                <a:moveTo>
                  <a:pt x="5439113" y="1674809"/>
                </a:moveTo>
                <a:lnTo>
                  <a:pt x="5443038" y="1684823"/>
                </a:lnTo>
                <a:lnTo>
                  <a:pt x="5443053" y="1685040"/>
                </a:lnTo>
                <a:lnTo>
                  <a:pt x="5443136" y="1685075"/>
                </a:lnTo>
                <a:lnTo>
                  <a:pt x="5443038" y="1684823"/>
                </a:lnTo>
                <a:lnTo>
                  <a:pt x="5442439" y="1675850"/>
                </a:lnTo>
                <a:close/>
                <a:moveTo>
                  <a:pt x="5638186" y="1674703"/>
                </a:moveTo>
                <a:lnTo>
                  <a:pt x="5638211" y="1675324"/>
                </a:lnTo>
                <a:lnTo>
                  <a:pt x="5637591" y="1675893"/>
                </a:lnTo>
                <a:close/>
                <a:moveTo>
                  <a:pt x="6090595" y="1674674"/>
                </a:moveTo>
                <a:lnTo>
                  <a:pt x="6094102" y="1681824"/>
                </a:lnTo>
                <a:cubicBezTo>
                  <a:pt x="6092705" y="1685091"/>
                  <a:pt x="6086815" y="1686725"/>
                  <a:pt x="6080475" y="1687541"/>
                </a:cubicBezTo>
                <a:lnTo>
                  <a:pt x="6070405" y="1688045"/>
                </a:lnTo>
                <a:lnTo>
                  <a:pt x="6075019" y="1692091"/>
                </a:lnTo>
                <a:cubicBezTo>
                  <a:pt x="6082835" y="1694425"/>
                  <a:pt x="6090146" y="1688980"/>
                  <a:pt x="6095945" y="1685090"/>
                </a:cubicBezTo>
                <a:lnTo>
                  <a:pt x="6098593" y="1683844"/>
                </a:lnTo>
                <a:close/>
                <a:moveTo>
                  <a:pt x="7228433" y="1672450"/>
                </a:moveTo>
                <a:cubicBezTo>
                  <a:pt x="7230448" y="1675470"/>
                  <a:pt x="7230448" y="1683521"/>
                  <a:pt x="7222383" y="1687547"/>
                </a:cubicBezTo>
                <a:cubicBezTo>
                  <a:pt x="7222383" y="1671445"/>
                  <a:pt x="7226416" y="1669430"/>
                  <a:pt x="7228433" y="1672450"/>
                </a:cubicBezTo>
                <a:close/>
                <a:moveTo>
                  <a:pt x="5003974" y="1671580"/>
                </a:moveTo>
                <a:lnTo>
                  <a:pt x="5001406" y="1672350"/>
                </a:lnTo>
                <a:lnTo>
                  <a:pt x="5001810" y="1680410"/>
                </a:lnTo>
                <a:lnTo>
                  <a:pt x="5005794" y="1691775"/>
                </a:lnTo>
                <a:lnTo>
                  <a:pt x="5004582" y="1682218"/>
                </a:lnTo>
                <a:cubicBezTo>
                  <a:pt x="5004834" y="1678569"/>
                  <a:pt x="5005842" y="1675047"/>
                  <a:pt x="5007858" y="1673034"/>
                </a:cubicBezTo>
                <a:close/>
                <a:moveTo>
                  <a:pt x="5170425" y="1667192"/>
                </a:moveTo>
                <a:lnTo>
                  <a:pt x="5169938" y="1669155"/>
                </a:lnTo>
                <a:lnTo>
                  <a:pt x="5173174" y="1686118"/>
                </a:lnTo>
                <a:cubicBezTo>
                  <a:pt x="5175190" y="1695176"/>
                  <a:pt x="5177206" y="1705240"/>
                  <a:pt x="5177206" y="1713293"/>
                </a:cubicBezTo>
                <a:cubicBezTo>
                  <a:pt x="5185270" y="1729397"/>
                  <a:pt x="5177206" y="1697189"/>
                  <a:pt x="5193335" y="1705240"/>
                </a:cubicBezTo>
                <a:cubicBezTo>
                  <a:pt x="5197367" y="1709267"/>
                  <a:pt x="5197367" y="1713293"/>
                  <a:pt x="5196359" y="1718325"/>
                </a:cubicBezTo>
                <a:lnTo>
                  <a:pt x="5194966" y="1727137"/>
                </a:lnTo>
                <a:lnTo>
                  <a:pt x="5201399" y="1736773"/>
                </a:lnTo>
                <a:lnTo>
                  <a:pt x="5200062" y="1738670"/>
                </a:lnTo>
                <a:lnTo>
                  <a:pt x="5200810" y="1738995"/>
                </a:lnTo>
                <a:lnTo>
                  <a:pt x="5200609" y="1738700"/>
                </a:lnTo>
                <a:lnTo>
                  <a:pt x="5203684" y="1739234"/>
                </a:lnTo>
                <a:lnTo>
                  <a:pt x="5202660" y="1731237"/>
                </a:lnTo>
                <a:cubicBezTo>
                  <a:pt x="5201904" y="1723688"/>
                  <a:pt x="5201399" y="1716643"/>
                  <a:pt x="5201399" y="1712616"/>
                </a:cubicBezTo>
                <a:cubicBezTo>
                  <a:pt x="5205432" y="1712616"/>
                  <a:pt x="5207447" y="1718656"/>
                  <a:pt x="5209463" y="1725702"/>
                </a:cubicBezTo>
                <a:lnTo>
                  <a:pt x="5214937" y="1738680"/>
                </a:lnTo>
                <a:lnTo>
                  <a:pt x="5215985" y="1738031"/>
                </a:lnTo>
                <a:lnTo>
                  <a:pt x="5215386" y="1735390"/>
                </a:lnTo>
                <a:lnTo>
                  <a:pt x="5213126" y="1726265"/>
                </a:lnTo>
                <a:lnTo>
                  <a:pt x="5209322" y="1723211"/>
                </a:lnTo>
                <a:cubicBezTo>
                  <a:pt x="5209322" y="1719339"/>
                  <a:pt x="5211500" y="1719339"/>
                  <a:pt x="5214768" y="1719339"/>
                </a:cubicBezTo>
                <a:lnTo>
                  <a:pt x="5222872" y="1716718"/>
                </a:lnTo>
                <a:lnTo>
                  <a:pt x="5214503" y="1704567"/>
                </a:lnTo>
                <a:lnTo>
                  <a:pt x="5213340" y="1700847"/>
                </a:lnTo>
                <a:lnTo>
                  <a:pt x="5212487" y="1703227"/>
                </a:lnTo>
                <a:cubicBezTo>
                  <a:pt x="5209463" y="1705240"/>
                  <a:pt x="5205432" y="1705240"/>
                  <a:pt x="5201399" y="1705240"/>
                </a:cubicBezTo>
                <a:cubicBezTo>
                  <a:pt x="5189303" y="1687123"/>
                  <a:pt x="5186279" y="1691652"/>
                  <a:pt x="5178718" y="1681463"/>
                </a:cubicBezTo>
                <a:close/>
                <a:moveTo>
                  <a:pt x="5149116" y="1665252"/>
                </a:moveTo>
                <a:lnTo>
                  <a:pt x="5153013" y="1673034"/>
                </a:lnTo>
                <a:lnTo>
                  <a:pt x="5154419" y="1670227"/>
                </a:lnTo>
                <a:lnTo>
                  <a:pt x="5153265" y="1666193"/>
                </a:lnTo>
                <a:close/>
                <a:moveTo>
                  <a:pt x="5675439" y="1665245"/>
                </a:moveTo>
                <a:lnTo>
                  <a:pt x="5675252" y="1665532"/>
                </a:lnTo>
                <a:lnTo>
                  <a:pt x="5675777" y="1665410"/>
                </a:lnTo>
                <a:close/>
                <a:moveTo>
                  <a:pt x="6063043" y="1664993"/>
                </a:moveTo>
                <a:cubicBezTo>
                  <a:pt x="6071112" y="1673291"/>
                  <a:pt x="6071112" y="1673291"/>
                  <a:pt x="6063043" y="1681590"/>
                </a:cubicBezTo>
                <a:cubicBezTo>
                  <a:pt x="6059010" y="1679515"/>
                  <a:pt x="6055480" y="1679515"/>
                  <a:pt x="6052203" y="1680422"/>
                </a:cubicBezTo>
                <a:lnTo>
                  <a:pt x="6049547" y="1681641"/>
                </a:lnTo>
                <a:lnTo>
                  <a:pt x="6049629" y="1682445"/>
                </a:lnTo>
                <a:cubicBezTo>
                  <a:pt x="6048661" y="1690190"/>
                  <a:pt x="6044789" y="1697935"/>
                  <a:pt x="6040917" y="1697935"/>
                </a:cubicBezTo>
                <a:lnTo>
                  <a:pt x="6040917" y="1685273"/>
                </a:lnTo>
                <a:lnTo>
                  <a:pt x="6033547" y="1687424"/>
                </a:lnTo>
                <a:cubicBezTo>
                  <a:pt x="6030270" y="1687294"/>
                  <a:pt x="6026741" y="1685738"/>
                  <a:pt x="6022707" y="1681590"/>
                </a:cubicBezTo>
                <a:lnTo>
                  <a:pt x="6040917" y="1674098"/>
                </a:lnTo>
                <a:lnTo>
                  <a:pt x="6040917" y="1666955"/>
                </a:lnTo>
                <a:lnTo>
                  <a:pt x="6047742" y="1671289"/>
                </a:lnTo>
                <a:close/>
                <a:moveTo>
                  <a:pt x="7375603" y="1663393"/>
                </a:moveTo>
                <a:cubicBezTo>
                  <a:pt x="7383667" y="1663393"/>
                  <a:pt x="7383667" y="1679497"/>
                  <a:pt x="7375603" y="1687547"/>
                </a:cubicBezTo>
                <a:close/>
                <a:moveTo>
                  <a:pt x="7319155" y="1663393"/>
                </a:moveTo>
                <a:cubicBezTo>
                  <a:pt x="7327220" y="1679497"/>
                  <a:pt x="7335283" y="1647288"/>
                  <a:pt x="7335283" y="1687547"/>
                </a:cubicBezTo>
                <a:cubicBezTo>
                  <a:pt x="7327220" y="1687547"/>
                  <a:pt x="7319155" y="1679497"/>
                  <a:pt x="7319155" y="1663393"/>
                </a:cubicBezTo>
                <a:close/>
                <a:moveTo>
                  <a:pt x="5734271" y="1662929"/>
                </a:moveTo>
                <a:cubicBezTo>
                  <a:pt x="5733061" y="1662151"/>
                  <a:pt x="5733061" y="1664743"/>
                  <a:pt x="5734997" y="1673042"/>
                </a:cubicBezTo>
                <a:cubicBezTo>
                  <a:pt x="5733061" y="1673042"/>
                  <a:pt x="5730641" y="1671486"/>
                  <a:pt x="5728221" y="1669152"/>
                </a:cubicBezTo>
                <a:lnTo>
                  <a:pt x="5726022" y="1666376"/>
                </a:lnTo>
                <a:lnTo>
                  <a:pt x="5726955" y="1675396"/>
                </a:lnTo>
                <a:cubicBezTo>
                  <a:pt x="5726955" y="1682467"/>
                  <a:pt x="5726955" y="1690549"/>
                  <a:pt x="5734997" y="1698630"/>
                </a:cubicBezTo>
                <a:cubicBezTo>
                  <a:pt x="5730976" y="1694590"/>
                  <a:pt x="5726452" y="1694590"/>
                  <a:pt x="5721551" y="1696483"/>
                </a:cubicBezTo>
                <a:lnTo>
                  <a:pt x="5721213" y="1696682"/>
                </a:lnTo>
                <a:lnTo>
                  <a:pt x="5731126" y="1710875"/>
                </a:lnTo>
                <a:lnTo>
                  <a:pt x="5732963" y="1721965"/>
                </a:lnTo>
                <a:lnTo>
                  <a:pt x="5755710" y="1719126"/>
                </a:lnTo>
                <a:lnTo>
                  <a:pt x="5766583" y="1715645"/>
                </a:lnTo>
                <a:lnTo>
                  <a:pt x="5765976" y="1714532"/>
                </a:lnTo>
                <a:cubicBezTo>
                  <a:pt x="5775014" y="1706233"/>
                  <a:pt x="5775014" y="1697935"/>
                  <a:pt x="5784049" y="1697935"/>
                </a:cubicBezTo>
                <a:cubicBezTo>
                  <a:pt x="5784049" y="1702084"/>
                  <a:pt x="5781790" y="1710382"/>
                  <a:pt x="5781790" y="1718680"/>
                </a:cubicBezTo>
                <a:lnTo>
                  <a:pt x="5787090" y="1728414"/>
                </a:lnTo>
                <a:lnTo>
                  <a:pt x="5790569" y="1714364"/>
                </a:lnTo>
                <a:lnTo>
                  <a:pt x="5794176" y="1699803"/>
                </a:lnTo>
                <a:lnTo>
                  <a:pt x="5793082" y="1697935"/>
                </a:lnTo>
                <a:lnTo>
                  <a:pt x="5794639" y="1697935"/>
                </a:lnTo>
                <a:lnTo>
                  <a:pt x="5794645" y="1697907"/>
                </a:lnTo>
                <a:lnTo>
                  <a:pt x="5794675" y="1697935"/>
                </a:lnTo>
                <a:lnTo>
                  <a:pt x="5800826" y="1697935"/>
                </a:lnTo>
                <a:cubicBezTo>
                  <a:pt x="5802762" y="1697935"/>
                  <a:pt x="5804699" y="1697935"/>
                  <a:pt x="5808571" y="1697935"/>
                </a:cubicBezTo>
                <a:lnTo>
                  <a:pt x="5807986" y="1702949"/>
                </a:lnTo>
                <a:lnTo>
                  <a:pt x="5817766" y="1696071"/>
                </a:lnTo>
                <a:lnTo>
                  <a:pt x="5809485" y="1674993"/>
                </a:lnTo>
                <a:lnTo>
                  <a:pt x="5808749" y="1673786"/>
                </a:lnTo>
                <a:lnTo>
                  <a:pt x="5817956" y="1678661"/>
                </a:lnTo>
                <a:cubicBezTo>
                  <a:pt x="5821083" y="1678661"/>
                  <a:pt x="5823168" y="1676637"/>
                  <a:pt x="5823168" y="1672587"/>
                </a:cubicBezTo>
                <a:lnTo>
                  <a:pt x="5822251" y="1665786"/>
                </a:lnTo>
                <a:lnTo>
                  <a:pt x="5807948" y="1672471"/>
                </a:lnTo>
                <a:lnTo>
                  <a:pt x="5808749" y="1673786"/>
                </a:lnTo>
                <a:lnTo>
                  <a:pt x="5807055" y="1672888"/>
                </a:lnTo>
                <a:lnTo>
                  <a:pt x="5795207" y="1678427"/>
                </a:lnTo>
                <a:cubicBezTo>
                  <a:pt x="5784215" y="1682972"/>
                  <a:pt x="5773222" y="1686255"/>
                  <a:pt x="5761980" y="1686381"/>
                </a:cubicBezTo>
                <a:lnTo>
                  <a:pt x="5755914" y="1685524"/>
                </a:lnTo>
                <a:lnTo>
                  <a:pt x="5758232" y="1697937"/>
                </a:lnTo>
                <a:cubicBezTo>
                  <a:pt x="5756295" y="1697937"/>
                  <a:pt x="5753391" y="1694306"/>
                  <a:pt x="5750244" y="1689380"/>
                </a:cubicBezTo>
                <a:lnTo>
                  <a:pt x="5747315" y="1684309"/>
                </a:lnTo>
                <a:lnTo>
                  <a:pt x="5744897" y="1683967"/>
                </a:lnTo>
                <a:cubicBezTo>
                  <a:pt x="5739120" y="1682214"/>
                  <a:pt x="5733249" y="1679437"/>
                  <a:pt x="5727253" y="1675396"/>
                </a:cubicBezTo>
                <a:lnTo>
                  <a:pt x="5743878" y="1678361"/>
                </a:lnTo>
                <a:lnTo>
                  <a:pt x="5740806" y="1673043"/>
                </a:lnTo>
                <a:cubicBezTo>
                  <a:pt x="5737901" y="1667856"/>
                  <a:pt x="5735481" y="1663707"/>
                  <a:pt x="5734271" y="1662929"/>
                </a:cubicBezTo>
                <a:close/>
                <a:moveTo>
                  <a:pt x="6133928" y="1659524"/>
                </a:moveTo>
                <a:lnTo>
                  <a:pt x="6131190" y="1661145"/>
                </a:lnTo>
                <a:lnTo>
                  <a:pt x="6131909" y="1670176"/>
                </a:lnTo>
                <a:lnTo>
                  <a:pt x="6135900" y="1672737"/>
                </a:lnTo>
                <a:cubicBezTo>
                  <a:pt x="6139922" y="1668866"/>
                  <a:pt x="6137911" y="1664993"/>
                  <a:pt x="6134895" y="1661120"/>
                </a:cubicBezTo>
                <a:close/>
                <a:moveTo>
                  <a:pt x="5519178" y="1658188"/>
                </a:moveTo>
                <a:cubicBezTo>
                  <a:pt x="5515398" y="1655924"/>
                  <a:pt x="5513886" y="1664983"/>
                  <a:pt x="5507838" y="1664983"/>
                </a:cubicBezTo>
                <a:lnTo>
                  <a:pt x="5511594" y="1668699"/>
                </a:lnTo>
                <a:lnTo>
                  <a:pt x="5516419" y="1666198"/>
                </a:lnTo>
                <a:lnTo>
                  <a:pt x="5515902" y="1664306"/>
                </a:lnTo>
                <a:lnTo>
                  <a:pt x="5517342" y="1665924"/>
                </a:lnTo>
                <a:lnTo>
                  <a:pt x="5524016" y="1665430"/>
                </a:lnTo>
                <a:lnTo>
                  <a:pt x="5523966" y="1664983"/>
                </a:lnTo>
                <a:cubicBezTo>
                  <a:pt x="5521950" y="1660957"/>
                  <a:pt x="5520439" y="1658944"/>
                  <a:pt x="5519178" y="1658188"/>
                </a:cubicBezTo>
                <a:close/>
                <a:moveTo>
                  <a:pt x="5720221" y="1657894"/>
                </a:moveTo>
                <a:lnTo>
                  <a:pt x="5718912" y="1658223"/>
                </a:lnTo>
                <a:lnTo>
                  <a:pt x="5722953" y="1662501"/>
                </a:lnTo>
                <a:lnTo>
                  <a:pt x="5721444" y="1660595"/>
                </a:lnTo>
                <a:close/>
                <a:moveTo>
                  <a:pt x="6139936" y="1657276"/>
                </a:moveTo>
                <a:lnTo>
                  <a:pt x="6143942" y="1664993"/>
                </a:lnTo>
                <a:lnTo>
                  <a:pt x="6145699" y="1664880"/>
                </a:lnTo>
                <a:lnTo>
                  <a:pt x="6145469" y="1657276"/>
                </a:lnTo>
                <a:cubicBezTo>
                  <a:pt x="6145469" y="1657276"/>
                  <a:pt x="6143533" y="1657276"/>
                  <a:pt x="6141597" y="1657276"/>
                </a:cubicBezTo>
                <a:close/>
                <a:moveTo>
                  <a:pt x="5612374" y="1657197"/>
                </a:moveTo>
                <a:lnTo>
                  <a:pt x="5611543" y="1657793"/>
                </a:lnTo>
                <a:lnTo>
                  <a:pt x="5611808" y="1664617"/>
                </a:lnTo>
                <a:cubicBezTo>
                  <a:pt x="5611808" y="1669337"/>
                  <a:pt x="5611263" y="1673795"/>
                  <a:pt x="5609085" y="1677072"/>
                </a:cubicBezTo>
                <a:lnTo>
                  <a:pt x="5607400" y="1677796"/>
                </a:lnTo>
                <a:lnTo>
                  <a:pt x="5610230" y="1681792"/>
                </a:lnTo>
                <a:lnTo>
                  <a:pt x="5612287" y="1683305"/>
                </a:lnTo>
                <a:lnTo>
                  <a:pt x="5612674" y="1680410"/>
                </a:lnTo>
                <a:cubicBezTo>
                  <a:pt x="5620738" y="1672359"/>
                  <a:pt x="5620738" y="1696515"/>
                  <a:pt x="5628802" y="1704567"/>
                </a:cubicBezTo>
                <a:cubicBezTo>
                  <a:pt x="5620738" y="1704567"/>
                  <a:pt x="5612674" y="1704567"/>
                  <a:pt x="5612674" y="1712616"/>
                </a:cubicBezTo>
                <a:lnTo>
                  <a:pt x="5617629" y="1713516"/>
                </a:lnTo>
                <a:lnTo>
                  <a:pt x="5620440" y="1708920"/>
                </a:lnTo>
                <a:lnTo>
                  <a:pt x="5626444" y="1712693"/>
                </a:lnTo>
                <a:lnTo>
                  <a:pt x="5628599" y="1711137"/>
                </a:lnTo>
                <a:lnTo>
                  <a:pt x="5628809" y="1704606"/>
                </a:lnTo>
                <a:lnTo>
                  <a:pt x="5628802" y="1704567"/>
                </a:lnTo>
                <a:lnTo>
                  <a:pt x="5628810" y="1704577"/>
                </a:lnTo>
                <a:lnTo>
                  <a:pt x="5629516" y="1682551"/>
                </a:lnTo>
                <a:cubicBezTo>
                  <a:pt x="5626491" y="1673424"/>
                  <a:pt x="5620441" y="1665310"/>
                  <a:pt x="5612374" y="1657197"/>
                </a:cubicBezTo>
                <a:close/>
                <a:moveTo>
                  <a:pt x="5881552" y="1656396"/>
                </a:moveTo>
                <a:cubicBezTo>
                  <a:pt x="5889893" y="1656396"/>
                  <a:pt x="5881552" y="1672587"/>
                  <a:pt x="5889893" y="1672587"/>
                </a:cubicBezTo>
                <a:cubicBezTo>
                  <a:pt x="5889893" y="1680686"/>
                  <a:pt x="5839850" y="1656396"/>
                  <a:pt x="5848191" y="1680686"/>
                </a:cubicBezTo>
                <a:cubicBezTo>
                  <a:pt x="5839850" y="1680686"/>
                  <a:pt x="5839850" y="1672587"/>
                  <a:pt x="5831511" y="1672587"/>
                </a:cubicBezTo>
                <a:cubicBezTo>
                  <a:pt x="5839850" y="1648299"/>
                  <a:pt x="5873213" y="1672587"/>
                  <a:pt x="5881552" y="1656396"/>
                </a:cubicBezTo>
                <a:close/>
                <a:moveTo>
                  <a:pt x="5142526" y="1652208"/>
                </a:moveTo>
                <a:lnTo>
                  <a:pt x="5132393" y="1655425"/>
                </a:lnTo>
                <a:lnTo>
                  <a:pt x="5128823" y="1672359"/>
                </a:lnTo>
                <a:lnTo>
                  <a:pt x="5123714" y="1660634"/>
                </a:lnTo>
                <a:lnTo>
                  <a:pt x="5113702" y="1669008"/>
                </a:lnTo>
                <a:cubicBezTo>
                  <a:pt x="5106646" y="1679073"/>
                  <a:pt x="5104630" y="1693164"/>
                  <a:pt x="5104630" y="1713293"/>
                </a:cubicBezTo>
                <a:lnTo>
                  <a:pt x="5104249" y="1713021"/>
                </a:lnTo>
                <a:lnTo>
                  <a:pt x="5098708" y="1718908"/>
                </a:lnTo>
                <a:cubicBezTo>
                  <a:pt x="5096817" y="1717650"/>
                  <a:pt x="5095054" y="1713624"/>
                  <a:pt x="5093541" y="1708592"/>
                </a:cubicBezTo>
                <a:lnTo>
                  <a:pt x="5093178" y="1706962"/>
                </a:lnTo>
                <a:lnTo>
                  <a:pt x="5091485" y="1711846"/>
                </a:lnTo>
                <a:lnTo>
                  <a:pt x="5095305" y="1721173"/>
                </a:lnTo>
                <a:lnTo>
                  <a:pt x="5088710" y="1728489"/>
                </a:lnTo>
                <a:lnTo>
                  <a:pt x="5096566" y="1761605"/>
                </a:lnTo>
                <a:cubicBezTo>
                  <a:pt x="5112694" y="1761605"/>
                  <a:pt x="5096566" y="1737449"/>
                  <a:pt x="5096566" y="1729397"/>
                </a:cubicBezTo>
                <a:cubicBezTo>
                  <a:pt x="5108662" y="1747514"/>
                  <a:pt x="5111686" y="1747514"/>
                  <a:pt x="5119247" y="1756573"/>
                </a:cubicBezTo>
                <a:lnTo>
                  <a:pt x="5126287" y="1766193"/>
                </a:lnTo>
                <a:lnTo>
                  <a:pt x="5126766" y="1763834"/>
                </a:lnTo>
                <a:lnTo>
                  <a:pt x="5124250" y="1759167"/>
                </a:lnTo>
                <a:cubicBezTo>
                  <a:pt x="5123403" y="1755053"/>
                  <a:pt x="5123645" y="1750938"/>
                  <a:pt x="5124129" y="1746824"/>
                </a:cubicBezTo>
                <a:lnTo>
                  <a:pt x="5124011" y="1743831"/>
                </a:lnTo>
                <a:lnTo>
                  <a:pt x="5119876" y="1743111"/>
                </a:lnTo>
                <a:cubicBezTo>
                  <a:pt x="5117230" y="1742986"/>
                  <a:pt x="5114710" y="1743488"/>
                  <a:pt x="5112694" y="1745501"/>
                </a:cubicBezTo>
                <a:cubicBezTo>
                  <a:pt x="5112694" y="1737449"/>
                  <a:pt x="5128823" y="1737449"/>
                  <a:pt x="5120759" y="1721344"/>
                </a:cubicBezTo>
                <a:lnTo>
                  <a:pt x="5123178" y="1722552"/>
                </a:lnTo>
                <a:lnTo>
                  <a:pt x="5123161" y="1722137"/>
                </a:lnTo>
                <a:cubicBezTo>
                  <a:pt x="5125096" y="1718022"/>
                  <a:pt x="5127032" y="1718537"/>
                  <a:pt x="5128728" y="1721752"/>
                </a:cubicBezTo>
                <a:lnTo>
                  <a:pt x="5129991" y="1725955"/>
                </a:lnTo>
                <a:lnTo>
                  <a:pt x="5136887" y="1729397"/>
                </a:lnTo>
                <a:cubicBezTo>
                  <a:pt x="5128823" y="1721344"/>
                  <a:pt x="5128823" y="1697189"/>
                  <a:pt x="5112694" y="1705240"/>
                </a:cubicBezTo>
                <a:cubicBezTo>
                  <a:pt x="5104630" y="1705240"/>
                  <a:pt x="5136887" y="1689136"/>
                  <a:pt x="5120759" y="1673034"/>
                </a:cubicBezTo>
                <a:cubicBezTo>
                  <a:pt x="5124790" y="1669008"/>
                  <a:pt x="5128823" y="1673033"/>
                  <a:pt x="5132855" y="1677060"/>
                </a:cubicBezTo>
                <a:lnTo>
                  <a:pt x="5138651" y="1681882"/>
                </a:lnTo>
                <a:lnTo>
                  <a:pt x="5138651" y="1673735"/>
                </a:lnTo>
                <a:cubicBezTo>
                  <a:pt x="5138651" y="1668894"/>
                  <a:pt x="5138651" y="1663086"/>
                  <a:pt x="5138651" y="1659213"/>
                </a:cubicBezTo>
                <a:cubicBezTo>
                  <a:pt x="5140587" y="1659213"/>
                  <a:pt x="5142039" y="1661633"/>
                  <a:pt x="5143249" y="1665264"/>
                </a:cubicBezTo>
                <a:lnTo>
                  <a:pt x="5145998" y="1676893"/>
                </a:lnTo>
                <a:lnTo>
                  <a:pt x="5147973" y="1669008"/>
                </a:lnTo>
                <a:lnTo>
                  <a:pt x="5146907" y="1664751"/>
                </a:lnTo>
                <a:lnTo>
                  <a:pt x="5144949" y="1664306"/>
                </a:lnTo>
                <a:close/>
                <a:moveTo>
                  <a:pt x="5872154" y="1649852"/>
                </a:moveTo>
                <a:lnTo>
                  <a:pt x="5871156" y="1651152"/>
                </a:lnTo>
                <a:lnTo>
                  <a:pt x="5870544" y="1650086"/>
                </a:lnTo>
                <a:close/>
                <a:moveTo>
                  <a:pt x="6901738" y="1649503"/>
                </a:moveTo>
                <a:cubicBezTo>
                  <a:pt x="6909483" y="1649503"/>
                  <a:pt x="6917228" y="1657490"/>
                  <a:pt x="6917228" y="1649503"/>
                </a:cubicBezTo>
                <a:cubicBezTo>
                  <a:pt x="6932717" y="1665476"/>
                  <a:pt x="6901738" y="1649503"/>
                  <a:pt x="6909483" y="1673464"/>
                </a:cubicBezTo>
                <a:cubicBezTo>
                  <a:pt x="6924973" y="1657490"/>
                  <a:pt x="6955952" y="1705412"/>
                  <a:pt x="6963696" y="1761318"/>
                </a:cubicBezTo>
                <a:cubicBezTo>
                  <a:pt x="6963696" y="1761318"/>
                  <a:pt x="6955952" y="1761318"/>
                  <a:pt x="6955952" y="1769307"/>
                </a:cubicBezTo>
                <a:cubicBezTo>
                  <a:pt x="6948207" y="1769307"/>
                  <a:pt x="6955952" y="1753332"/>
                  <a:pt x="6955952" y="1745346"/>
                </a:cubicBezTo>
                <a:cubicBezTo>
                  <a:pt x="6940463" y="1745346"/>
                  <a:pt x="6955952" y="1777293"/>
                  <a:pt x="6940463" y="1777293"/>
                </a:cubicBezTo>
                <a:lnTo>
                  <a:pt x="6940463" y="1777291"/>
                </a:lnTo>
                <a:lnTo>
                  <a:pt x="6938528" y="1751337"/>
                </a:lnTo>
                <a:cubicBezTo>
                  <a:pt x="6940463" y="1745346"/>
                  <a:pt x="6944336" y="1741353"/>
                  <a:pt x="6948207" y="1737360"/>
                </a:cubicBezTo>
                <a:cubicBezTo>
                  <a:pt x="6940463" y="1729371"/>
                  <a:pt x="6924973" y="1729371"/>
                  <a:pt x="6924973" y="1705412"/>
                </a:cubicBezTo>
                <a:cubicBezTo>
                  <a:pt x="6917228" y="1689437"/>
                  <a:pt x="6917228" y="1721385"/>
                  <a:pt x="6909483" y="1721385"/>
                </a:cubicBezTo>
                <a:cubicBezTo>
                  <a:pt x="6901738" y="1705412"/>
                  <a:pt x="6917228" y="1705412"/>
                  <a:pt x="6917228" y="1697423"/>
                </a:cubicBezTo>
                <a:cubicBezTo>
                  <a:pt x="6909483" y="1685444"/>
                  <a:pt x="6909483" y="1689437"/>
                  <a:pt x="6908515" y="1695428"/>
                </a:cubicBezTo>
                <a:lnTo>
                  <a:pt x="6897826" y="1702777"/>
                </a:lnTo>
                <a:lnTo>
                  <a:pt x="6897867" y="1699421"/>
                </a:lnTo>
                <a:cubicBezTo>
                  <a:pt x="6899805" y="1685444"/>
                  <a:pt x="6905613" y="1673464"/>
                  <a:pt x="6917228" y="1681451"/>
                </a:cubicBezTo>
                <a:cubicBezTo>
                  <a:pt x="6909483" y="1673464"/>
                  <a:pt x="6901738" y="1673464"/>
                  <a:pt x="6901738" y="1673464"/>
                </a:cubicBezTo>
                <a:cubicBezTo>
                  <a:pt x="6893994" y="1657490"/>
                  <a:pt x="6917228" y="1673464"/>
                  <a:pt x="6901738" y="1649503"/>
                </a:cubicBezTo>
                <a:close/>
                <a:moveTo>
                  <a:pt x="6626800" y="1649501"/>
                </a:moveTo>
                <a:cubicBezTo>
                  <a:pt x="6610606" y="1672735"/>
                  <a:pt x="6537735" y="1680480"/>
                  <a:pt x="6602511" y="1657246"/>
                </a:cubicBezTo>
                <a:cubicBezTo>
                  <a:pt x="6610606" y="1657246"/>
                  <a:pt x="6618702" y="1649501"/>
                  <a:pt x="6626800" y="1649501"/>
                </a:cubicBezTo>
                <a:close/>
                <a:moveTo>
                  <a:pt x="6948983" y="1642081"/>
                </a:moveTo>
                <a:cubicBezTo>
                  <a:pt x="6965246" y="1650150"/>
                  <a:pt x="6989644" y="1674353"/>
                  <a:pt x="6973378" y="1690486"/>
                </a:cubicBezTo>
                <a:cubicBezTo>
                  <a:pt x="6981511" y="1698555"/>
                  <a:pt x="6981511" y="1706622"/>
                  <a:pt x="6989644" y="1714689"/>
                </a:cubicBezTo>
                <a:cubicBezTo>
                  <a:pt x="6989644" y="1706622"/>
                  <a:pt x="6981511" y="1682419"/>
                  <a:pt x="6997776" y="1706622"/>
                </a:cubicBezTo>
                <a:cubicBezTo>
                  <a:pt x="6997776" y="1690486"/>
                  <a:pt x="6989644" y="1674353"/>
                  <a:pt x="6997776" y="1658217"/>
                </a:cubicBezTo>
                <a:lnTo>
                  <a:pt x="7007457" y="1692798"/>
                </a:lnTo>
                <a:lnTo>
                  <a:pt x="7004652" y="1695599"/>
                </a:lnTo>
                <a:lnTo>
                  <a:pt x="7007873" y="1695702"/>
                </a:lnTo>
                <a:lnTo>
                  <a:pt x="7005906" y="1730825"/>
                </a:lnTo>
                <a:cubicBezTo>
                  <a:pt x="7005906" y="1690486"/>
                  <a:pt x="6981511" y="1730825"/>
                  <a:pt x="6981511" y="1730825"/>
                </a:cubicBezTo>
                <a:cubicBezTo>
                  <a:pt x="6973378" y="1722758"/>
                  <a:pt x="6973378" y="1706622"/>
                  <a:pt x="6965246" y="1682419"/>
                </a:cubicBezTo>
                <a:cubicBezTo>
                  <a:pt x="6957115" y="1650150"/>
                  <a:pt x="6981511" y="1674353"/>
                  <a:pt x="6957115" y="1650150"/>
                </a:cubicBezTo>
                <a:cubicBezTo>
                  <a:pt x="6948983" y="1634014"/>
                  <a:pt x="6957115" y="1674353"/>
                  <a:pt x="6957115" y="1674353"/>
                </a:cubicBezTo>
                <a:cubicBezTo>
                  <a:pt x="6932717" y="1658217"/>
                  <a:pt x="6965246" y="1650150"/>
                  <a:pt x="6948983" y="1642081"/>
                </a:cubicBezTo>
                <a:close/>
                <a:moveTo>
                  <a:pt x="6201944" y="1641916"/>
                </a:moveTo>
                <a:lnTo>
                  <a:pt x="6201942" y="1641932"/>
                </a:lnTo>
                <a:lnTo>
                  <a:pt x="6201962" y="1641926"/>
                </a:lnTo>
                <a:close/>
                <a:moveTo>
                  <a:pt x="6356097" y="1641399"/>
                </a:moveTo>
                <a:cubicBezTo>
                  <a:pt x="6368170" y="1659260"/>
                  <a:pt x="6366660" y="1663725"/>
                  <a:pt x="6368547" y="1674888"/>
                </a:cubicBezTo>
                <a:lnTo>
                  <a:pt x="6370708" y="1683267"/>
                </a:lnTo>
                <a:lnTo>
                  <a:pt x="6372869" y="1683871"/>
                </a:lnTo>
                <a:cubicBezTo>
                  <a:pt x="6374467" y="1683628"/>
                  <a:pt x="6375776" y="1682782"/>
                  <a:pt x="6376686" y="1681027"/>
                </a:cubicBezTo>
                <a:lnTo>
                  <a:pt x="6377566" y="1675894"/>
                </a:lnTo>
                <a:lnTo>
                  <a:pt x="6377224" y="1671167"/>
                </a:lnTo>
                <a:cubicBezTo>
                  <a:pt x="6374206" y="1657275"/>
                  <a:pt x="6368169" y="1645368"/>
                  <a:pt x="6356097" y="1641399"/>
                </a:cubicBezTo>
                <a:close/>
                <a:moveTo>
                  <a:pt x="6162061" y="1641333"/>
                </a:moveTo>
                <a:lnTo>
                  <a:pt x="6159925" y="1642000"/>
                </a:lnTo>
                <a:lnTo>
                  <a:pt x="6161605" y="1649919"/>
                </a:lnTo>
                <a:close/>
                <a:moveTo>
                  <a:pt x="5556224" y="1640826"/>
                </a:moveTo>
                <a:lnTo>
                  <a:pt x="5556224" y="1656931"/>
                </a:lnTo>
                <a:lnTo>
                  <a:pt x="5557534" y="1657826"/>
                </a:lnTo>
                <a:lnTo>
                  <a:pt x="5565767" y="1653376"/>
                </a:lnTo>
                <a:lnTo>
                  <a:pt x="5567730" y="1652315"/>
                </a:lnTo>
                <a:lnTo>
                  <a:pt x="5564288" y="1648878"/>
                </a:lnTo>
                <a:cubicBezTo>
                  <a:pt x="5562271" y="1644852"/>
                  <a:pt x="5560255" y="1640826"/>
                  <a:pt x="5556224" y="1640826"/>
                </a:cubicBezTo>
                <a:close/>
                <a:moveTo>
                  <a:pt x="5434964" y="1639974"/>
                </a:moveTo>
                <a:lnTo>
                  <a:pt x="5427198" y="1648878"/>
                </a:lnTo>
                <a:cubicBezTo>
                  <a:pt x="5431229" y="1656931"/>
                  <a:pt x="5433246" y="1654917"/>
                  <a:pt x="5435262" y="1650891"/>
                </a:cubicBezTo>
                <a:lnTo>
                  <a:pt x="5435449" y="1650516"/>
                </a:lnTo>
                <a:lnTo>
                  <a:pt x="5433246" y="1648454"/>
                </a:lnTo>
                <a:cubicBezTo>
                  <a:pt x="5432741" y="1646692"/>
                  <a:pt x="5433246" y="1644176"/>
                  <a:pt x="5435262" y="1640150"/>
                </a:cubicBezTo>
                <a:close/>
                <a:moveTo>
                  <a:pt x="5670656" y="1636023"/>
                </a:moveTo>
                <a:lnTo>
                  <a:pt x="5669352" y="1637886"/>
                </a:lnTo>
                <a:cubicBezTo>
                  <a:pt x="5666448" y="1639823"/>
                  <a:pt x="5662575" y="1641759"/>
                  <a:pt x="5666448" y="1649503"/>
                </a:cubicBezTo>
                <a:lnTo>
                  <a:pt x="5658110" y="1647419"/>
                </a:lnTo>
                <a:lnTo>
                  <a:pt x="5660779" y="1665309"/>
                </a:lnTo>
                <a:cubicBezTo>
                  <a:pt x="5652710" y="1665309"/>
                  <a:pt x="5652710" y="1665309"/>
                  <a:pt x="5652710" y="1673425"/>
                </a:cubicBezTo>
                <a:cubicBezTo>
                  <a:pt x="5652710" y="1673425"/>
                  <a:pt x="5644643" y="1665309"/>
                  <a:pt x="5644643" y="1665309"/>
                </a:cubicBezTo>
                <a:cubicBezTo>
                  <a:pt x="5638593" y="1667338"/>
                  <a:pt x="5635063" y="1669874"/>
                  <a:pt x="5633172" y="1672790"/>
                </a:cubicBezTo>
                <a:lnTo>
                  <a:pt x="5631753" y="1681245"/>
                </a:lnTo>
                <a:lnTo>
                  <a:pt x="5637591" y="1675893"/>
                </a:lnTo>
                <a:lnTo>
                  <a:pt x="5632357" y="1686361"/>
                </a:lnTo>
                <a:lnTo>
                  <a:pt x="5636576" y="1705877"/>
                </a:lnTo>
                <a:lnTo>
                  <a:pt x="5639251" y="1705877"/>
                </a:lnTo>
                <a:lnTo>
                  <a:pt x="5639155" y="1699874"/>
                </a:lnTo>
                <a:lnTo>
                  <a:pt x="5638211" y="1675324"/>
                </a:lnTo>
                <a:lnTo>
                  <a:pt x="5642060" y="1671797"/>
                </a:lnTo>
                <a:cubicBezTo>
                  <a:pt x="5644964" y="1672282"/>
                  <a:pt x="5647868" y="1673976"/>
                  <a:pt x="5650046" y="1677001"/>
                </a:cubicBezTo>
                <a:lnTo>
                  <a:pt x="5652592" y="1686254"/>
                </a:lnTo>
                <a:lnTo>
                  <a:pt x="5645931" y="1682447"/>
                </a:lnTo>
                <a:cubicBezTo>
                  <a:pt x="5642059" y="1682447"/>
                  <a:pt x="5643995" y="1688256"/>
                  <a:pt x="5645931" y="1695032"/>
                </a:cubicBezTo>
                <a:lnTo>
                  <a:pt x="5645931" y="1705877"/>
                </a:lnTo>
                <a:lnTo>
                  <a:pt x="5654728" y="1705877"/>
                </a:lnTo>
                <a:cubicBezTo>
                  <a:pt x="5658762" y="1701820"/>
                  <a:pt x="5660779" y="1693708"/>
                  <a:pt x="5660779" y="1681538"/>
                </a:cubicBezTo>
                <a:cubicBezTo>
                  <a:pt x="5676913" y="1681538"/>
                  <a:pt x="5660779" y="1697764"/>
                  <a:pt x="5668846" y="1705877"/>
                </a:cubicBezTo>
                <a:cubicBezTo>
                  <a:pt x="5658761" y="1711963"/>
                  <a:pt x="5650693" y="1715512"/>
                  <a:pt x="5643886" y="1717794"/>
                </a:cubicBezTo>
                <a:lnTo>
                  <a:pt x="5639166" y="1718964"/>
                </a:lnTo>
                <a:lnTo>
                  <a:pt x="5651986" y="1736774"/>
                </a:lnTo>
                <a:lnTo>
                  <a:pt x="5653140" y="1738941"/>
                </a:lnTo>
                <a:lnTo>
                  <a:pt x="5657932" y="1735859"/>
                </a:lnTo>
                <a:cubicBezTo>
                  <a:pt x="5665996" y="1735859"/>
                  <a:pt x="5674061" y="1743912"/>
                  <a:pt x="5674061" y="1751963"/>
                </a:cubicBezTo>
                <a:cubicBezTo>
                  <a:pt x="5680109" y="1741899"/>
                  <a:pt x="5688173" y="1735356"/>
                  <a:pt x="5697245" y="1730953"/>
                </a:cubicBezTo>
                <a:lnTo>
                  <a:pt x="5719958" y="1724599"/>
                </a:lnTo>
                <a:lnTo>
                  <a:pt x="5719507" y="1722757"/>
                </a:lnTo>
                <a:cubicBezTo>
                  <a:pt x="5713699" y="1716814"/>
                  <a:pt x="5712247" y="1724241"/>
                  <a:pt x="5708616" y="1714959"/>
                </a:cubicBezTo>
                <a:lnTo>
                  <a:pt x="5705935" y="1705647"/>
                </a:lnTo>
                <a:lnTo>
                  <a:pt x="5705843" y="1705701"/>
                </a:lnTo>
                <a:lnTo>
                  <a:pt x="5703456" y="1706769"/>
                </a:lnTo>
                <a:lnTo>
                  <a:pt x="5704018" y="1707402"/>
                </a:lnTo>
                <a:cubicBezTo>
                  <a:pt x="5699869" y="1711488"/>
                  <a:pt x="5693646" y="1715576"/>
                  <a:pt x="5688460" y="1720685"/>
                </a:cubicBezTo>
                <a:lnTo>
                  <a:pt x="5687373" y="1722947"/>
                </a:lnTo>
                <a:lnTo>
                  <a:pt x="5686722" y="1712695"/>
                </a:lnTo>
                <a:lnTo>
                  <a:pt x="5683004" y="1711310"/>
                </a:lnTo>
                <a:lnTo>
                  <a:pt x="5687237" y="1723228"/>
                </a:lnTo>
                <a:lnTo>
                  <a:pt x="5679125" y="1740100"/>
                </a:lnTo>
                <a:cubicBezTo>
                  <a:pt x="5679125" y="1740100"/>
                  <a:pt x="5670826" y="1740100"/>
                  <a:pt x="5670826" y="1740100"/>
                </a:cubicBezTo>
                <a:cubicBezTo>
                  <a:pt x="5666677" y="1744188"/>
                  <a:pt x="5666677" y="1736015"/>
                  <a:pt x="5666677" y="1729882"/>
                </a:cubicBezTo>
                <a:lnTo>
                  <a:pt x="5666358" y="1726267"/>
                </a:lnTo>
                <a:lnTo>
                  <a:pt x="5679125" y="1723752"/>
                </a:lnTo>
                <a:cubicBezTo>
                  <a:pt x="5679125" y="1721708"/>
                  <a:pt x="5678606" y="1717620"/>
                  <a:pt x="5678088" y="1713404"/>
                </a:cubicBezTo>
                <a:lnTo>
                  <a:pt x="5677708" y="1709338"/>
                </a:lnTo>
                <a:lnTo>
                  <a:pt x="5670656" y="1706711"/>
                </a:lnTo>
                <a:lnTo>
                  <a:pt x="5677254" y="1704471"/>
                </a:lnTo>
                <a:lnTo>
                  <a:pt x="5677050" y="1702291"/>
                </a:lnTo>
                <a:cubicBezTo>
                  <a:pt x="5677050" y="1699737"/>
                  <a:pt x="5677569" y="1698971"/>
                  <a:pt x="5679125" y="1701908"/>
                </a:cubicBezTo>
                <a:lnTo>
                  <a:pt x="5679845" y="1703590"/>
                </a:lnTo>
                <a:lnTo>
                  <a:pt x="5684058" y="1702160"/>
                </a:lnTo>
                <a:lnTo>
                  <a:pt x="5679125" y="1691051"/>
                </a:lnTo>
                <a:cubicBezTo>
                  <a:pt x="5679125" y="1691051"/>
                  <a:pt x="5683274" y="1697182"/>
                  <a:pt x="5687422" y="1700248"/>
                </a:cubicBezTo>
                <a:lnTo>
                  <a:pt x="5688736" y="1700512"/>
                </a:lnTo>
                <a:lnTo>
                  <a:pt x="5694146" y="1697330"/>
                </a:lnTo>
                <a:lnTo>
                  <a:pt x="5695719" y="1691051"/>
                </a:lnTo>
                <a:lnTo>
                  <a:pt x="5696352" y="1696032"/>
                </a:lnTo>
                <a:lnTo>
                  <a:pt x="5698806" y="1694589"/>
                </a:lnTo>
                <a:cubicBezTo>
                  <a:pt x="5701821" y="1692569"/>
                  <a:pt x="5704837" y="1690549"/>
                  <a:pt x="5709110" y="1688529"/>
                </a:cubicBezTo>
                <a:lnTo>
                  <a:pt x="5714290" y="1686769"/>
                </a:lnTo>
                <a:lnTo>
                  <a:pt x="5711763" y="1683152"/>
                </a:lnTo>
                <a:lnTo>
                  <a:pt x="5713743" y="1681308"/>
                </a:lnTo>
                <a:lnTo>
                  <a:pt x="5715402" y="1686391"/>
                </a:lnTo>
                <a:lnTo>
                  <a:pt x="5726955" y="1682467"/>
                </a:lnTo>
                <a:lnTo>
                  <a:pt x="5719598" y="1675867"/>
                </a:lnTo>
                <a:lnTo>
                  <a:pt x="5713743" y="1681308"/>
                </a:lnTo>
                <a:lnTo>
                  <a:pt x="5711763" y="1675229"/>
                </a:lnTo>
                <a:cubicBezTo>
                  <a:pt x="5711763" y="1667310"/>
                  <a:pt x="5711763" y="1683152"/>
                  <a:pt x="5704018" y="1675229"/>
                </a:cubicBezTo>
                <a:lnTo>
                  <a:pt x="5704018" y="1674700"/>
                </a:lnTo>
                <a:lnTo>
                  <a:pt x="5686595" y="1682444"/>
                </a:lnTo>
                <a:cubicBezTo>
                  <a:pt x="5683326" y="1682444"/>
                  <a:pt x="5680059" y="1681476"/>
                  <a:pt x="5677064" y="1679056"/>
                </a:cubicBezTo>
                <a:lnTo>
                  <a:pt x="5671743" y="1670903"/>
                </a:lnTo>
                <a:lnTo>
                  <a:pt x="5670459" y="1672869"/>
                </a:lnTo>
                <a:cubicBezTo>
                  <a:pt x="5653675" y="1665124"/>
                  <a:pt x="5687238" y="1649634"/>
                  <a:pt x="5687238" y="1657379"/>
                </a:cubicBezTo>
                <a:lnTo>
                  <a:pt x="5687238" y="1662729"/>
                </a:lnTo>
                <a:lnTo>
                  <a:pt x="5689863" y="1662116"/>
                </a:lnTo>
                <a:lnTo>
                  <a:pt x="5704018" y="1674697"/>
                </a:lnTo>
                <a:lnTo>
                  <a:pt x="5704018" y="1661889"/>
                </a:lnTo>
                <a:lnTo>
                  <a:pt x="5698806" y="1657213"/>
                </a:lnTo>
                <a:cubicBezTo>
                  <a:pt x="5690763" y="1652162"/>
                  <a:pt x="5682719" y="1650142"/>
                  <a:pt x="5670656" y="1650142"/>
                </a:cubicBezTo>
                <a:close/>
                <a:moveTo>
                  <a:pt x="6192600" y="1631780"/>
                </a:moveTo>
                <a:lnTo>
                  <a:pt x="6191321" y="1632077"/>
                </a:lnTo>
                <a:lnTo>
                  <a:pt x="6185048" y="1634077"/>
                </a:lnTo>
                <a:lnTo>
                  <a:pt x="6187825" y="1635914"/>
                </a:lnTo>
                <a:cubicBezTo>
                  <a:pt x="6189841" y="1636414"/>
                  <a:pt x="6191858" y="1635914"/>
                  <a:pt x="6193875" y="1633912"/>
                </a:cubicBezTo>
                <a:close/>
                <a:moveTo>
                  <a:pt x="6251157" y="1626632"/>
                </a:moveTo>
                <a:lnTo>
                  <a:pt x="6249447" y="1630969"/>
                </a:lnTo>
                <a:lnTo>
                  <a:pt x="6250023" y="1639852"/>
                </a:lnTo>
                <a:lnTo>
                  <a:pt x="6248880" y="1638426"/>
                </a:lnTo>
                <a:lnTo>
                  <a:pt x="6248985" y="1640679"/>
                </a:lnTo>
                <a:lnTo>
                  <a:pt x="6251161" y="1640736"/>
                </a:lnTo>
                <a:lnTo>
                  <a:pt x="6251430" y="1638623"/>
                </a:lnTo>
                <a:cubicBezTo>
                  <a:pt x="6252325" y="1636808"/>
                  <a:pt x="6253602" y="1636566"/>
                  <a:pt x="6255135" y="1637050"/>
                </a:cubicBezTo>
                <a:lnTo>
                  <a:pt x="6263241" y="1640540"/>
                </a:lnTo>
                <a:lnTo>
                  <a:pt x="6262927" y="1636100"/>
                </a:lnTo>
                <a:lnTo>
                  <a:pt x="6261988" y="1633501"/>
                </a:lnTo>
                <a:close/>
                <a:moveTo>
                  <a:pt x="6086204" y="1626485"/>
                </a:moveTo>
                <a:lnTo>
                  <a:pt x="6099655" y="1652529"/>
                </a:lnTo>
                <a:lnTo>
                  <a:pt x="6103062" y="1649501"/>
                </a:lnTo>
                <a:cubicBezTo>
                  <a:pt x="6107418" y="1653373"/>
                  <a:pt x="6107418" y="1657246"/>
                  <a:pt x="6107419" y="1661118"/>
                </a:cubicBezTo>
                <a:lnTo>
                  <a:pt x="6107514" y="1661372"/>
                </a:lnTo>
                <a:lnTo>
                  <a:pt x="6109715" y="1663842"/>
                </a:lnTo>
                <a:cubicBezTo>
                  <a:pt x="6113344" y="1666197"/>
                  <a:pt x="6117329" y="1666943"/>
                  <a:pt x="6121884" y="1665450"/>
                </a:cubicBezTo>
                <a:lnTo>
                  <a:pt x="6122006" y="1668796"/>
                </a:lnTo>
                <a:lnTo>
                  <a:pt x="6122916" y="1668445"/>
                </a:lnTo>
                <a:lnTo>
                  <a:pt x="6122235" y="1666261"/>
                </a:lnTo>
                <a:lnTo>
                  <a:pt x="6122424" y="1653519"/>
                </a:lnTo>
                <a:lnTo>
                  <a:pt x="6111773" y="1657248"/>
                </a:lnTo>
                <a:lnTo>
                  <a:pt x="6122461" y="1650984"/>
                </a:lnTo>
                <a:lnTo>
                  <a:pt x="6122477" y="1649913"/>
                </a:lnTo>
                <a:cubicBezTo>
                  <a:pt x="6123082" y="1648104"/>
                  <a:pt x="6123990" y="1646950"/>
                  <a:pt x="6125230" y="1646747"/>
                </a:cubicBezTo>
                <a:lnTo>
                  <a:pt x="6127560" y="1647994"/>
                </a:lnTo>
                <a:lnTo>
                  <a:pt x="6129579" y="1646811"/>
                </a:lnTo>
                <a:lnTo>
                  <a:pt x="6128648" y="1641052"/>
                </a:lnTo>
                <a:cubicBezTo>
                  <a:pt x="6126954" y="1637558"/>
                  <a:pt x="6123809" y="1637059"/>
                  <a:pt x="6120178" y="1633565"/>
                </a:cubicBezTo>
                <a:lnTo>
                  <a:pt x="6115449" y="1626718"/>
                </a:lnTo>
                <a:lnTo>
                  <a:pt x="6114305" y="1627238"/>
                </a:lnTo>
                <a:lnTo>
                  <a:pt x="6109971" y="1627121"/>
                </a:lnTo>
                <a:lnTo>
                  <a:pt x="6101906" y="1630320"/>
                </a:lnTo>
                <a:cubicBezTo>
                  <a:pt x="6099001" y="1631319"/>
                  <a:pt x="6099001" y="1633315"/>
                  <a:pt x="6106746" y="1641301"/>
                </a:cubicBezTo>
                <a:cubicBezTo>
                  <a:pt x="6102873" y="1641301"/>
                  <a:pt x="6099001" y="1637309"/>
                  <a:pt x="6096097" y="1632317"/>
                </a:cubicBezTo>
                <a:lnTo>
                  <a:pt x="6094281" y="1626701"/>
                </a:lnTo>
                <a:close/>
                <a:moveTo>
                  <a:pt x="6081492" y="1626365"/>
                </a:moveTo>
                <a:lnTo>
                  <a:pt x="6075766" y="1627659"/>
                </a:lnTo>
                <a:lnTo>
                  <a:pt x="6075896" y="1627583"/>
                </a:lnTo>
                <a:lnTo>
                  <a:pt x="6075518" y="1627716"/>
                </a:lnTo>
                <a:lnTo>
                  <a:pt x="6075766" y="1627659"/>
                </a:lnTo>
                <a:lnTo>
                  <a:pt x="6063536" y="1634907"/>
                </a:lnTo>
                <a:lnTo>
                  <a:pt x="6065205" y="1641572"/>
                </a:lnTo>
                <a:cubicBezTo>
                  <a:pt x="6061156" y="1643562"/>
                  <a:pt x="6058120" y="1643065"/>
                  <a:pt x="6055717" y="1640950"/>
                </a:cubicBezTo>
                <a:lnTo>
                  <a:pt x="6055132" y="1639888"/>
                </a:lnTo>
                <a:lnTo>
                  <a:pt x="6052407" y="1641502"/>
                </a:lnTo>
                <a:lnTo>
                  <a:pt x="6052533" y="1641786"/>
                </a:lnTo>
                <a:cubicBezTo>
                  <a:pt x="6054470" y="1643965"/>
                  <a:pt x="6056406" y="1646144"/>
                  <a:pt x="6056406" y="1650500"/>
                </a:cubicBezTo>
                <a:cubicBezTo>
                  <a:pt x="6048661" y="1641786"/>
                  <a:pt x="6056406" y="1650500"/>
                  <a:pt x="6040917" y="1659213"/>
                </a:cubicBezTo>
                <a:lnTo>
                  <a:pt x="6042362" y="1647456"/>
                </a:lnTo>
                <a:lnTo>
                  <a:pt x="6025427" y="1657491"/>
                </a:lnTo>
                <a:lnTo>
                  <a:pt x="6025427" y="1666958"/>
                </a:lnTo>
                <a:lnTo>
                  <a:pt x="6021853" y="1659608"/>
                </a:lnTo>
                <a:lnTo>
                  <a:pt x="6012767" y="1664993"/>
                </a:lnTo>
                <a:lnTo>
                  <a:pt x="5979054" y="1672308"/>
                </a:lnTo>
                <a:lnTo>
                  <a:pt x="5982411" y="1683865"/>
                </a:lnTo>
                <a:cubicBezTo>
                  <a:pt x="5982537" y="1687867"/>
                  <a:pt x="5981032" y="1690448"/>
                  <a:pt x="5977021" y="1690448"/>
                </a:cubicBezTo>
                <a:lnTo>
                  <a:pt x="5981300" y="1695345"/>
                </a:lnTo>
                <a:lnTo>
                  <a:pt x="5981661" y="1693413"/>
                </a:lnTo>
                <a:cubicBezTo>
                  <a:pt x="5983259" y="1690301"/>
                  <a:pt x="5985921" y="1688227"/>
                  <a:pt x="5990181" y="1688227"/>
                </a:cubicBezTo>
                <a:cubicBezTo>
                  <a:pt x="5990181" y="1692377"/>
                  <a:pt x="5990181" y="1700674"/>
                  <a:pt x="5992311" y="1706898"/>
                </a:cubicBezTo>
                <a:lnTo>
                  <a:pt x="5995404" y="1711178"/>
                </a:lnTo>
                <a:lnTo>
                  <a:pt x="6004743" y="1713316"/>
                </a:lnTo>
                <a:lnTo>
                  <a:pt x="6007220" y="1713120"/>
                </a:lnTo>
                <a:lnTo>
                  <a:pt x="6006952" y="1713469"/>
                </a:lnTo>
                <a:lnTo>
                  <a:pt x="6007818" y="1713160"/>
                </a:lnTo>
                <a:lnTo>
                  <a:pt x="6007220" y="1705263"/>
                </a:lnTo>
                <a:cubicBezTo>
                  <a:pt x="6022709" y="1713784"/>
                  <a:pt x="6022709" y="1696743"/>
                  <a:pt x="6038199" y="1688225"/>
                </a:cubicBezTo>
                <a:cubicBezTo>
                  <a:pt x="6038199" y="1694615"/>
                  <a:pt x="6037230" y="1698874"/>
                  <a:pt x="6035658" y="1702069"/>
                </a:cubicBezTo>
                <a:lnTo>
                  <a:pt x="6034960" y="1702911"/>
                </a:lnTo>
                <a:lnTo>
                  <a:pt x="6038252" y="1712052"/>
                </a:lnTo>
                <a:cubicBezTo>
                  <a:pt x="6041301" y="1718103"/>
                  <a:pt x="6045368" y="1726171"/>
                  <a:pt x="6049434" y="1738273"/>
                </a:cubicBezTo>
                <a:cubicBezTo>
                  <a:pt x="6065697" y="1754407"/>
                  <a:pt x="6065697" y="1738273"/>
                  <a:pt x="6073830" y="1746340"/>
                </a:cubicBezTo>
                <a:lnTo>
                  <a:pt x="6075225" y="1750176"/>
                </a:lnTo>
                <a:lnTo>
                  <a:pt x="6088788" y="1741471"/>
                </a:lnTo>
                <a:cubicBezTo>
                  <a:pt x="6095746" y="1738567"/>
                  <a:pt x="6103083" y="1736631"/>
                  <a:pt x="6110674" y="1734695"/>
                </a:cubicBezTo>
                <a:lnTo>
                  <a:pt x="6122859" y="1731167"/>
                </a:lnTo>
                <a:lnTo>
                  <a:pt x="6122235" y="1728914"/>
                </a:lnTo>
                <a:lnTo>
                  <a:pt x="6123953" y="1730849"/>
                </a:lnTo>
                <a:lnTo>
                  <a:pt x="6134079" y="1727917"/>
                </a:lnTo>
                <a:lnTo>
                  <a:pt x="6152599" y="1718272"/>
                </a:lnTo>
                <a:lnTo>
                  <a:pt x="6146437" y="1689223"/>
                </a:lnTo>
                <a:lnTo>
                  <a:pt x="6146065" y="1676954"/>
                </a:lnTo>
                <a:lnTo>
                  <a:pt x="6134390" y="1678333"/>
                </a:lnTo>
                <a:lnTo>
                  <a:pt x="6137725" y="1689223"/>
                </a:lnTo>
                <a:cubicBezTo>
                  <a:pt x="6133852" y="1691220"/>
                  <a:pt x="6130464" y="1688724"/>
                  <a:pt x="6127802" y="1684107"/>
                </a:cubicBezTo>
                <a:lnTo>
                  <a:pt x="6125916" y="1678063"/>
                </a:lnTo>
                <a:lnTo>
                  <a:pt x="6122293" y="1676699"/>
                </a:lnTo>
                <a:lnTo>
                  <a:pt x="6122896" y="1693311"/>
                </a:lnTo>
                <a:cubicBezTo>
                  <a:pt x="6123908" y="1703260"/>
                  <a:pt x="6125932" y="1713211"/>
                  <a:pt x="6129980" y="1721172"/>
                </a:cubicBezTo>
                <a:cubicBezTo>
                  <a:pt x="6125932" y="1721172"/>
                  <a:pt x="6121884" y="1717191"/>
                  <a:pt x="6118848" y="1711220"/>
                </a:cubicBezTo>
                <a:lnTo>
                  <a:pt x="6115624" y="1697273"/>
                </a:lnTo>
                <a:lnTo>
                  <a:pt x="6113788" y="1696843"/>
                </a:lnTo>
                <a:lnTo>
                  <a:pt x="6113788" y="1697290"/>
                </a:lnTo>
                <a:lnTo>
                  <a:pt x="6113714" y="1696826"/>
                </a:lnTo>
                <a:lnTo>
                  <a:pt x="6113711" y="1696825"/>
                </a:lnTo>
                <a:lnTo>
                  <a:pt x="6113788" y="1697290"/>
                </a:lnTo>
                <a:lnTo>
                  <a:pt x="6113788" y="1713211"/>
                </a:lnTo>
                <a:cubicBezTo>
                  <a:pt x="6109739" y="1709231"/>
                  <a:pt x="6105691" y="1707241"/>
                  <a:pt x="6101642" y="1704255"/>
                </a:cubicBezTo>
                <a:lnTo>
                  <a:pt x="6096659" y="1698133"/>
                </a:lnTo>
                <a:lnTo>
                  <a:pt x="6092289" y="1700260"/>
                </a:lnTo>
                <a:lnTo>
                  <a:pt x="6086562" y="1701714"/>
                </a:lnTo>
                <a:lnTo>
                  <a:pt x="6088373" y="1702291"/>
                </a:lnTo>
                <a:cubicBezTo>
                  <a:pt x="6090207" y="1704228"/>
                  <a:pt x="6091256" y="1707615"/>
                  <a:pt x="6091256" y="1713424"/>
                </a:cubicBezTo>
                <a:cubicBezTo>
                  <a:pt x="6091256" y="1713424"/>
                  <a:pt x="6082867" y="1713424"/>
                  <a:pt x="6091256" y="1721169"/>
                </a:cubicBezTo>
                <a:cubicBezTo>
                  <a:pt x="6074477" y="1697935"/>
                  <a:pt x="6074477" y="1721169"/>
                  <a:pt x="6074477" y="1736658"/>
                </a:cubicBezTo>
                <a:cubicBezTo>
                  <a:pt x="6066085" y="1736658"/>
                  <a:pt x="6066085" y="1721169"/>
                  <a:pt x="6057696" y="1728914"/>
                </a:cubicBezTo>
                <a:cubicBezTo>
                  <a:pt x="6057696" y="1713424"/>
                  <a:pt x="6049305" y="1721169"/>
                  <a:pt x="6040914" y="1705679"/>
                </a:cubicBezTo>
                <a:lnTo>
                  <a:pt x="6047004" y="1703270"/>
                </a:lnTo>
                <a:lnTo>
                  <a:pt x="6047161" y="1697925"/>
                </a:lnTo>
                <a:lnTo>
                  <a:pt x="6051831" y="1695601"/>
                </a:lnTo>
                <a:lnTo>
                  <a:pt x="6051665" y="1694788"/>
                </a:lnTo>
                <a:cubicBezTo>
                  <a:pt x="6051927" y="1692126"/>
                  <a:pt x="6053501" y="1690190"/>
                  <a:pt x="6057696" y="1690190"/>
                </a:cubicBezTo>
                <a:lnTo>
                  <a:pt x="6056599" y="1693228"/>
                </a:lnTo>
                <a:lnTo>
                  <a:pt x="6062792" y="1690147"/>
                </a:lnTo>
                <a:cubicBezTo>
                  <a:pt x="6064556" y="1688331"/>
                  <a:pt x="6065060" y="1685738"/>
                  <a:pt x="6063043" y="1681590"/>
                </a:cubicBezTo>
                <a:lnTo>
                  <a:pt x="6065716" y="1683934"/>
                </a:lnTo>
                <a:lnTo>
                  <a:pt x="6067240" y="1679629"/>
                </a:lnTo>
                <a:cubicBezTo>
                  <a:pt x="6072911" y="1674676"/>
                  <a:pt x="6084818" y="1679373"/>
                  <a:pt x="6089311" y="1678556"/>
                </a:cubicBezTo>
                <a:lnTo>
                  <a:pt x="6089658" y="1673599"/>
                </a:lnTo>
                <a:lnTo>
                  <a:pt x="6089495" y="1673412"/>
                </a:lnTo>
                <a:lnTo>
                  <a:pt x="6089660" y="1673575"/>
                </a:lnTo>
                <a:lnTo>
                  <a:pt x="6089709" y="1672869"/>
                </a:lnTo>
                <a:lnTo>
                  <a:pt x="6090424" y="1674325"/>
                </a:lnTo>
                <a:lnTo>
                  <a:pt x="6096708" y="1680501"/>
                </a:lnTo>
                <a:lnTo>
                  <a:pt x="6102538" y="1681987"/>
                </a:lnTo>
                <a:lnTo>
                  <a:pt x="6103382" y="1681590"/>
                </a:lnTo>
                <a:lnTo>
                  <a:pt x="6104174" y="1682403"/>
                </a:lnTo>
                <a:lnTo>
                  <a:pt x="6108237" y="1683439"/>
                </a:lnTo>
                <a:lnTo>
                  <a:pt x="6108702" y="1683920"/>
                </a:lnTo>
                <a:lnTo>
                  <a:pt x="6111450" y="1683663"/>
                </a:lnTo>
                <a:lnTo>
                  <a:pt x="6111535" y="1683703"/>
                </a:lnTo>
                <a:lnTo>
                  <a:pt x="6111004" y="1680501"/>
                </a:lnTo>
                <a:lnTo>
                  <a:pt x="6099287" y="1666482"/>
                </a:lnTo>
                <a:lnTo>
                  <a:pt x="6093260" y="1668863"/>
                </a:lnTo>
                <a:cubicBezTo>
                  <a:pt x="6089993" y="1668863"/>
                  <a:pt x="6085635" y="1668863"/>
                  <a:pt x="6076923" y="1672735"/>
                </a:cubicBezTo>
                <a:cubicBezTo>
                  <a:pt x="6076923" y="1661118"/>
                  <a:pt x="6081279" y="1659182"/>
                  <a:pt x="6086725" y="1658214"/>
                </a:cubicBezTo>
                <a:lnTo>
                  <a:pt x="6091971" y="1657103"/>
                </a:lnTo>
                <a:lnTo>
                  <a:pt x="6084183" y="1646919"/>
                </a:lnTo>
                <a:close/>
                <a:moveTo>
                  <a:pt x="6081399" y="1625650"/>
                </a:moveTo>
                <a:lnTo>
                  <a:pt x="6079530" y="1626307"/>
                </a:lnTo>
                <a:lnTo>
                  <a:pt x="6081491" y="1626358"/>
                </a:lnTo>
                <a:close/>
                <a:moveTo>
                  <a:pt x="7097173" y="1625178"/>
                </a:moveTo>
                <a:cubicBezTo>
                  <a:pt x="7099230" y="1624330"/>
                  <a:pt x="7101166" y="1624330"/>
                  <a:pt x="7103103" y="1626267"/>
                </a:cubicBezTo>
                <a:cubicBezTo>
                  <a:pt x="7103103" y="1641756"/>
                  <a:pt x="7087613" y="1634011"/>
                  <a:pt x="7087613" y="1657246"/>
                </a:cubicBezTo>
                <a:cubicBezTo>
                  <a:pt x="7079868" y="1657246"/>
                  <a:pt x="7079868" y="1634011"/>
                  <a:pt x="7072123" y="1626267"/>
                </a:cubicBezTo>
                <a:cubicBezTo>
                  <a:pt x="7083740" y="1637884"/>
                  <a:pt x="7091001" y="1627718"/>
                  <a:pt x="7097173" y="1625178"/>
                </a:cubicBezTo>
                <a:close/>
                <a:moveTo>
                  <a:pt x="5354748" y="1624138"/>
                </a:moveTo>
                <a:lnTo>
                  <a:pt x="5354618" y="1624722"/>
                </a:lnTo>
                <a:lnTo>
                  <a:pt x="5354919" y="1624260"/>
                </a:lnTo>
                <a:close/>
                <a:moveTo>
                  <a:pt x="6121415" y="1624004"/>
                </a:moveTo>
                <a:lnTo>
                  <a:pt x="6121079" y="1624158"/>
                </a:lnTo>
                <a:lnTo>
                  <a:pt x="6122235" y="1625329"/>
                </a:lnTo>
                <a:close/>
                <a:moveTo>
                  <a:pt x="6309170" y="1618330"/>
                </a:moveTo>
                <a:cubicBezTo>
                  <a:pt x="6305975" y="1618330"/>
                  <a:pt x="6303845" y="1620460"/>
                  <a:pt x="6303845" y="1624720"/>
                </a:cubicBezTo>
                <a:cubicBezTo>
                  <a:pt x="6295325" y="1624720"/>
                  <a:pt x="6303845" y="1641759"/>
                  <a:pt x="6295325" y="1641759"/>
                </a:cubicBezTo>
                <a:lnTo>
                  <a:pt x="6292066" y="1629118"/>
                </a:lnTo>
                <a:lnTo>
                  <a:pt x="6292066" y="1645884"/>
                </a:lnTo>
                <a:cubicBezTo>
                  <a:pt x="6292066" y="1654887"/>
                  <a:pt x="6292066" y="1660890"/>
                  <a:pt x="6292066" y="1664892"/>
                </a:cubicBezTo>
                <a:cubicBezTo>
                  <a:pt x="6279620" y="1670894"/>
                  <a:pt x="6290511" y="1658890"/>
                  <a:pt x="6286233" y="1645759"/>
                </a:cubicBezTo>
                <a:lnTo>
                  <a:pt x="6283370" y="1642332"/>
                </a:lnTo>
                <a:lnTo>
                  <a:pt x="6282726" y="1642858"/>
                </a:lnTo>
                <a:lnTo>
                  <a:pt x="6275472" y="1645447"/>
                </a:lnTo>
                <a:lnTo>
                  <a:pt x="6275472" y="1704908"/>
                </a:lnTo>
                <a:lnTo>
                  <a:pt x="6269247" y="1695903"/>
                </a:lnTo>
                <a:cubicBezTo>
                  <a:pt x="6263024" y="1680898"/>
                  <a:pt x="6258875" y="1664892"/>
                  <a:pt x="6258875" y="1656888"/>
                </a:cubicBezTo>
                <a:cubicBezTo>
                  <a:pt x="6258875" y="1648885"/>
                  <a:pt x="6250577" y="1656888"/>
                  <a:pt x="6242277" y="1656888"/>
                </a:cubicBezTo>
                <a:cubicBezTo>
                  <a:pt x="6242277" y="1651887"/>
                  <a:pt x="6242797" y="1648260"/>
                  <a:pt x="6243671" y="1645666"/>
                </a:cubicBezTo>
                <a:lnTo>
                  <a:pt x="6244202" y="1644910"/>
                </a:lnTo>
                <a:lnTo>
                  <a:pt x="6238506" y="1634014"/>
                </a:lnTo>
                <a:lnTo>
                  <a:pt x="6227528" y="1637976"/>
                </a:lnTo>
                <a:lnTo>
                  <a:pt x="6230809" y="1642166"/>
                </a:lnTo>
                <a:cubicBezTo>
                  <a:pt x="6238751" y="1651921"/>
                  <a:pt x="6234213" y="1645918"/>
                  <a:pt x="6234213" y="1657922"/>
                </a:cubicBezTo>
                <a:cubicBezTo>
                  <a:pt x="6242280" y="1665924"/>
                  <a:pt x="6218077" y="1657922"/>
                  <a:pt x="6234213" y="1665924"/>
                </a:cubicBezTo>
                <a:cubicBezTo>
                  <a:pt x="6234213" y="1669927"/>
                  <a:pt x="6228162" y="1667927"/>
                  <a:pt x="6221102" y="1665924"/>
                </a:cubicBezTo>
                <a:lnTo>
                  <a:pt x="6202995" y="1665924"/>
                </a:lnTo>
                <a:lnTo>
                  <a:pt x="6202630" y="1665092"/>
                </a:lnTo>
                <a:lnTo>
                  <a:pt x="6211018" y="1654920"/>
                </a:lnTo>
                <a:cubicBezTo>
                  <a:pt x="6216060" y="1653920"/>
                  <a:pt x="6222112" y="1653920"/>
                  <a:pt x="6226147" y="1649919"/>
                </a:cubicBezTo>
                <a:lnTo>
                  <a:pt x="6221897" y="1641137"/>
                </a:lnTo>
                <a:lnTo>
                  <a:pt x="6210166" y="1649503"/>
                </a:lnTo>
                <a:lnTo>
                  <a:pt x="6200201" y="1656612"/>
                </a:lnTo>
                <a:lnTo>
                  <a:pt x="6199927" y="1658923"/>
                </a:lnTo>
                <a:lnTo>
                  <a:pt x="6202630" y="1665092"/>
                </a:lnTo>
                <a:lnTo>
                  <a:pt x="6201944" y="1665924"/>
                </a:lnTo>
                <a:lnTo>
                  <a:pt x="6202995" y="1665924"/>
                </a:lnTo>
                <a:lnTo>
                  <a:pt x="6210011" y="1681931"/>
                </a:lnTo>
                <a:cubicBezTo>
                  <a:pt x="6218077" y="1697937"/>
                  <a:pt x="6185808" y="1649919"/>
                  <a:pt x="6201944" y="1681931"/>
                </a:cubicBezTo>
                <a:cubicBezTo>
                  <a:pt x="6195892" y="1687933"/>
                  <a:pt x="6189841" y="1671427"/>
                  <a:pt x="6190598" y="1662800"/>
                </a:cubicBezTo>
                <a:lnTo>
                  <a:pt x="6191461" y="1661516"/>
                </a:lnTo>
                <a:lnTo>
                  <a:pt x="6181827" y="1664993"/>
                </a:lnTo>
                <a:lnTo>
                  <a:pt x="6185291" y="1656578"/>
                </a:lnTo>
                <a:lnTo>
                  <a:pt x="6174715" y="1654922"/>
                </a:lnTo>
                <a:cubicBezTo>
                  <a:pt x="6167656" y="1653921"/>
                  <a:pt x="6161605" y="1653921"/>
                  <a:pt x="6161605" y="1657922"/>
                </a:cubicBezTo>
                <a:cubicBezTo>
                  <a:pt x="6157571" y="1653921"/>
                  <a:pt x="6155556" y="1649919"/>
                  <a:pt x="6153538" y="1644918"/>
                </a:cubicBezTo>
                <a:lnTo>
                  <a:pt x="6153192" y="1644103"/>
                </a:lnTo>
                <a:lnTo>
                  <a:pt x="6147604" y="1645848"/>
                </a:lnTo>
                <a:lnTo>
                  <a:pt x="6149947" y="1649288"/>
                </a:lnTo>
                <a:lnTo>
                  <a:pt x="6152421" y="1664449"/>
                </a:lnTo>
                <a:lnTo>
                  <a:pt x="6159024" y="1664025"/>
                </a:lnTo>
                <a:cubicBezTo>
                  <a:pt x="6164051" y="1663057"/>
                  <a:pt x="6168072" y="1661120"/>
                  <a:pt x="6168072" y="1657248"/>
                </a:cubicBezTo>
                <a:lnTo>
                  <a:pt x="6166543" y="1662668"/>
                </a:lnTo>
                <a:lnTo>
                  <a:pt x="6169811" y="1659210"/>
                </a:lnTo>
                <a:cubicBezTo>
                  <a:pt x="6169811" y="1676636"/>
                  <a:pt x="6193149" y="1702775"/>
                  <a:pt x="6194317" y="1721289"/>
                </a:cubicBezTo>
                <a:lnTo>
                  <a:pt x="6188139" y="1733293"/>
                </a:lnTo>
                <a:lnTo>
                  <a:pt x="6191641" y="1730822"/>
                </a:lnTo>
                <a:cubicBezTo>
                  <a:pt x="6191641" y="1754057"/>
                  <a:pt x="6199870" y="1730822"/>
                  <a:pt x="6216328" y="1738567"/>
                </a:cubicBezTo>
                <a:cubicBezTo>
                  <a:pt x="6216328" y="1746312"/>
                  <a:pt x="6150496" y="1761801"/>
                  <a:pt x="6166955" y="1754057"/>
                </a:cubicBezTo>
                <a:cubicBezTo>
                  <a:pt x="6175184" y="1750184"/>
                  <a:pt x="6177241" y="1744375"/>
                  <a:pt x="6179298" y="1739535"/>
                </a:cubicBezTo>
                <a:lnTo>
                  <a:pt x="6186009" y="1734797"/>
                </a:lnTo>
                <a:lnTo>
                  <a:pt x="6181221" y="1712456"/>
                </a:lnTo>
                <a:cubicBezTo>
                  <a:pt x="6180184" y="1705679"/>
                  <a:pt x="6178109" y="1701807"/>
                  <a:pt x="6169811" y="1705679"/>
                </a:cubicBezTo>
                <a:cubicBezTo>
                  <a:pt x="6173961" y="1701807"/>
                  <a:pt x="6169811" y="1690190"/>
                  <a:pt x="6166699" y="1679541"/>
                </a:cubicBezTo>
                <a:lnTo>
                  <a:pt x="6164587" y="1668558"/>
                </a:lnTo>
                <a:lnTo>
                  <a:pt x="6153983" y="1674025"/>
                </a:lnTo>
                <a:lnTo>
                  <a:pt x="6154182" y="1675247"/>
                </a:lnTo>
                <a:cubicBezTo>
                  <a:pt x="6154666" y="1685230"/>
                  <a:pt x="6154424" y="1695713"/>
                  <a:pt x="6154061" y="1704199"/>
                </a:cubicBezTo>
                <a:lnTo>
                  <a:pt x="6153379" y="1717867"/>
                </a:lnTo>
                <a:lnTo>
                  <a:pt x="6158244" y="1715332"/>
                </a:lnTo>
                <a:lnTo>
                  <a:pt x="6153313" y="1719194"/>
                </a:lnTo>
                <a:lnTo>
                  <a:pt x="6153214" y="1721172"/>
                </a:lnTo>
                <a:lnTo>
                  <a:pt x="6152869" y="1719542"/>
                </a:lnTo>
                <a:lnTo>
                  <a:pt x="6135218" y="1733363"/>
                </a:lnTo>
                <a:lnTo>
                  <a:pt x="6128831" y="1736346"/>
                </a:lnTo>
                <a:lnTo>
                  <a:pt x="6131311" y="1739139"/>
                </a:lnTo>
                <a:cubicBezTo>
                  <a:pt x="6138208" y="1752512"/>
                  <a:pt x="6139661" y="1772962"/>
                  <a:pt x="6145469" y="1779255"/>
                </a:cubicBezTo>
                <a:cubicBezTo>
                  <a:pt x="6137725" y="1779255"/>
                  <a:pt x="6133852" y="1770865"/>
                  <a:pt x="6130948" y="1760377"/>
                </a:cubicBezTo>
                <a:lnTo>
                  <a:pt x="6124812" y="1738223"/>
                </a:lnTo>
                <a:lnTo>
                  <a:pt x="6113710" y="1743407"/>
                </a:lnTo>
                <a:lnTo>
                  <a:pt x="6076040" y="1752416"/>
                </a:lnTo>
                <a:lnTo>
                  <a:pt x="6081073" y="1766257"/>
                </a:lnTo>
                <a:cubicBezTo>
                  <a:pt x="6089078" y="1777603"/>
                  <a:pt x="6098228" y="1768526"/>
                  <a:pt x="6098228" y="1786679"/>
                </a:cubicBezTo>
                <a:cubicBezTo>
                  <a:pt x="6098228" y="1786679"/>
                  <a:pt x="6098228" y="1786679"/>
                  <a:pt x="6098228" y="1778609"/>
                </a:cubicBezTo>
                <a:lnTo>
                  <a:pt x="6103298" y="1786098"/>
                </a:lnTo>
                <a:lnTo>
                  <a:pt x="6103400" y="1786809"/>
                </a:lnTo>
                <a:lnTo>
                  <a:pt x="6099244" y="1788695"/>
                </a:lnTo>
                <a:cubicBezTo>
                  <a:pt x="6094161" y="1788695"/>
                  <a:pt x="6086029" y="1786679"/>
                  <a:pt x="6081962" y="1786679"/>
                </a:cubicBezTo>
                <a:cubicBezTo>
                  <a:pt x="6081962" y="1778611"/>
                  <a:pt x="6081962" y="1772560"/>
                  <a:pt x="6079929" y="1766509"/>
                </a:cubicBezTo>
                <a:lnTo>
                  <a:pt x="6070859" y="1753654"/>
                </a:lnTo>
                <a:lnTo>
                  <a:pt x="6069178" y="1754057"/>
                </a:lnTo>
                <a:lnTo>
                  <a:pt x="6070530" y="1753189"/>
                </a:lnTo>
                <a:lnTo>
                  <a:pt x="6065697" y="1746340"/>
                </a:lnTo>
                <a:cubicBezTo>
                  <a:pt x="6065697" y="1762476"/>
                  <a:pt x="6073830" y="1762476"/>
                  <a:pt x="6057567" y="1746340"/>
                </a:cubicBezTo>
                <a:lnTo>
                  <a:pt x="6057567" y="1751391"/>
                </a:lnTo>
                <a:lnTo>
                  <a:pt x="6061433" y="1754540"/>
                </a:lnTo>
                <a:lnTo>
                  <a:pt x="6057567" y="1756716"/>
                </a:lnTo>
                <a:lnTo>
                  <a:pt x="6057567" y="1758189"/>
                </a:lnTo>
                <a:cubicBezTo>
                  <a:pt x="6057567" y="1764995"/>
                  <a:pt x="6057567" y="1760457"/>
                  <a:pt x="6057567" y="1778609"/>
                </a:cubicBezTo>
                <a:cubicBezTo>
                  <a:pt x="6055534" y="1778609"/>
                  <a:pt x="6053501" y="1776088"/>
                  <a:pt x="6051595" y="1772685"/>
                </a:cubicBezTo>
                <a:lnTo>
                  <a:pt x="6047975" y="1764890"/>
                </a:lnTo>
                <a:lnTo>
                  <a:pt x="6042303" y="1767394"/>
                </a:lnTo>
                <a:cubicBezTo>
                  <a:pt x="6027481" y="1771513"/>
                  <a:pt x="6004678" y="1774508"/>
                  <a:pt x="6004678" y="1786487"/>
                </a:cubicBezTo>
                <a:cubicBezTo>
                  <a:pt x="5980353" y="1774508"/>
                  <a:pt x="5974273" y="1793975"/>
                  <a:pt x="5962491" y="1797720"/>
                </a:cubicBezTo>
                <a:lnTo>
                  <a:pt x="5956761" y="1796444"/>
                </a:lnTo>
                <a:lnTo>
                  <a:pt x="5959595" y="1802490"/>
                </a:lnTo>
                <a:lnTo>
                  <a:pt x="5947472" y="1795268"/>
                </a:lnTo>
                <a:lnTo>
                  <a:pt x="5941462" y="1805831"/>
                </a:lnTo>
                <a:cubicBezTo>
                  <a:pt x="5937534" y="1809201"/>
                  <a:pt x="5932214" y="1811946"/>
                  <a:pt x="5926640" y="1813443"/>
                </a:cubicBezTo>
                <a:lnTo>
                  <a:pt x="5916115" y="1809221"/>
                </a:lnTo>
                <a:lnTo>
                  <a:pt x="5923601" y="1794475"/>
                </a:lnTo>
                <a:cubicBezTo>
                  <a:pt x="5927652" y="1792478"/>
                  <a:pt x="5931707" y="1790482"/>
                  <a:pt x="5931707" y="1778500"/>
                </a:cubicBezTo>
                <a:lnTo>
                  <a:pt x="5941526" y="1782139"/>
                </a:lnTo>
                <a:lnTo>
                  <a:pt x="5940233" y="1779110"/>
                </a:lnTo>
                <a:cubicBezTo>
                  <a:pt x="5936361" y="1767928"/>
                  <a:pt x="5932489" y="1757763"/>
                  <a:pt x="5920872" y="1761830"/>
                </a:cubicBezTo>
                <a:lnTo>
                  <a:pt x="5924726" y="1750194"/>
                </a:lnTo>
                <a:lnTo>
                  <a:pt x="5919122" y="1747765"/>
                </a:lnTo>
                <a:lnTo>
                  <a:pt x="5914060" y="1751422"/>
                </a:lnTo>
                <a:lnTo>
                  <a:pt x="5912698" y="1763766"/>
                </a:lnTo>
                <a:cubicBezTo>
                  <a:pt x="5912698" y="1757594"/>
                  <a:pt x="5908610" y="1750908"/>
                  <a:pt x="5903117" y="1744222"/>
                </a:cubicBezTo>
                <a:lnTo>
                  <a:pt x="5894766" y="1735160"/>
                </a:lnTo>
                <a:lnTo>
                  <a:pt x="5894921" y="1735663"/>
                </a:lnTo>
                <a:cubicBezTo>
                  <a:pt x="5894921" y="1740504"/>
                  <a:pt x="5894921" y="1746312"/>
                  <a:pt x="5898793" y="1754057"/>
                </a:cubicBezTo>
                <a:lnTo>
                  <a:pt x="5893858" y="1754954"/>
                </a:lnTo>
                <a:lnTo>
                  <a:pt x="5896349" y="1756021"/>
                </a:lnTo>
                <a:cubicBezTo>
                  <a:pt x="5891832" y="1759894"/>
                  <a:pt x="5891832" y="1767638"/>
                  <a:pt x="5894091" y="1777319"/>
                </a:cubicBezTo>
                <a:lnTo>
                  <a:pt x="5899691" y="1793642"/>
                </a:lnTo>
                <a:lnTo>
                  <a:pt x="5900163" y="1793226"/>
                </a:lnTo>
                <a:cubicBezTo>
                  <a:pt x="5901304" y="1790980"/>
                  <a:pt x="5901304" y="1788484"/>
                  <a:pt x="5899276" y="1786487"/>
                </a:cubicBezTo>
                <a:lnTo>
                  <a:pt x="5914117" y="1808419"/>
                </a:lnTo>
                <a:lnTo>
                  <a:pt x="5903267" y="1804064"/>
                </a:lnTo>
                <a:lnTo>
                  <a:pt x="5905384" y="1810235"/>
                </a:lnTo>
                <a:lnTo>
                  <a:pt x="5898637" y="1804141"/>
                </a:lnTo>
                <a:lnTo>
                  <a:pt x="5896235" y="1810448"/>
                </a:lnTo>
                <a:cubicBezTo>
                  <a:pt x="5897249" y="1814441"/>
                  <a:pt x="5899276" y="1818434"/>
                  <a:pt x="5899276" y="1818434"/>
                </a:cubicBezTo>
                <a:cubicBezTo>
                  <a:pt x="5891168" y="1826422"/>
                  <a:pt x="5883060" y="1810448"/>
                  <a:pt x="5874952" y="1810448"/>
                </a:cubicBezTo>
                <a:cubicBezTo>
                  <a:pt x="5874952" y="1810448"/>
                  <a:pt x="5883060" y="1818434"/>
                  <a:pt x="5883060" y="1818434"/>
                </a:cubicBezTo>
                <a:cubicBezTo>
                  <a:pt x="5883060" y="1818434"/>
                  <a:pt x="5872926" y="1830415"/>
                  <a:pt x="5860764" y="1837404"/>
                </a:cubicBezTo>
                <a:lnTo>
                  <a:pt x="5844541" y="1841399"/>
                </a:lnTo>
                <a:lnTo>
                  <a:pt x="5843422" y="1843496"/>
                </a:lnTo>
                <a:cubicBezTo>
                  <a:pt x="5841487" y="1844534"/>
                  <a:pt x="5839550" y="1844534"/>
                  <a:pt x="5839550" y="1844534"/>
                </a:cubicBezTo>
                <a:lnTo>
                  <a:pt x="5835791" y="1838788"/>
                </a:lnTo>
                <a:lnTo>
                  <a:pt x="5833399" y="1837545"/>
                </a:lnTo>
                <a:lnTo>
                  <a:pt x="5829337" y="1831176"/>
                </a:lnTo>
                <a:lnTo>
                  <a:pt x="5825029" y="1833124"/>
                </a:lnTo>
                <a:cubicBezTo>
                  <a:pt x="5823576" y="1835717"/>
                  <a:pt x="5822367" y="1839606"/>
                  <a:pt x="5821036" y="1843367"/>
                </a:cubicBezTo>
                <a:lnTo>
                  <a:pt x="5820761" y="1843915"/>
                </a:lnTo>
                <a:lnTo>
                  <a:pt x="5829091" y="1857319"/>
                </a:lnTo>
                <a:cubicBezTo>
                  <a:pt x="5796820" y="1840969"/>
                  <a:pt x="5758500" y="1861407"/>
                  <a:pt x="5720178" y="1883888"/>
                </a:cubicBezTo>
                <a:lnTo>
                  <a:pt x="5705746" y="1891754"/>
                </a:lnTo>
                <a:lnTo>
                  <a:pt x="5708859" y="1906075"/>
                </a:lnTo>
                <a:cubicBezTo>
                  <a:pt x="5709827" y="1912852"/>
                  <a:pt x="5711763" y="1918660"/>
                  <a:pt x="5719507" y="1922532"/>
                </a:cubicBezTo>
                <a:cubicBezTo>
                  <a:pt x="5711763" y="1922532"/>
                  <a:pt x="5707890" y="1916724"/>
                  <a:pt x="5705954" y="1908979"/>
                </a:cubicBezTo>
                <a:lnTo>
                  <a:pt x="5704674" y="1892338"/>
                </a:lnTo>
                <a:lnTo>
                  <a:pt x="5676910" y="1907468"/>
                </a:lnTo>
                <a:lnTo>
                  <a:pt x="5676910" y="1922532"/>
                </a:lnTo>
                <a:cubicBezTo>
                  <a:pt x="5673038" y="1922532"/>
                  <a:pt x="5670618" y="1921081"/>
                  <a:pt x="5669287" y="1918781"/>
                </a:cubicBezTo>
                <a:lnTo>
                  <a:pt x="5668459" y="1912073"/>
                </a:lnTo>
                <a:lnTo>
                  <a:pt x="5663455" y="1914800"/>
                </a:lnTo>
                <a:cubicBezTo>
                  <a:pt x="5645051" y="1922720"/>
                  <a:pt x="5627404" y="1926806"/>
                  <a:pt x="5611269" y="1922719"/>
                </a:cubicBezTo>
                <a:cubicBezTo>
                  <a:pt x="5611269" y="1922719"/>
                  <a:pt x="5611269" y="1918632"/>
                  <a:pt x="5611269" y="1914545"/>
                </a:cubicBezTo>
                <a:lnTo>
                  <a:pt x="5611269" y="1907684"/>
                </a:lnTo>
                <a:lnTo>
                  <a:pt x="5605661" y="1914791"/>
                </a:lnTo>
                <a:lnTo>
                  <a:pt x="5604603" y="1912064"/>
                </a:lnTo>
                <a:lnTo>
                  <a:pt x="5599167" y="1911479"/>
                </a:lnTo>
                <a:cubicBezTo>
                  <a:pt x="5593117" y="1910456"/>
                  <a:pt x="5587066" y="1910456"/>
                  <a:pt x="5587066" y="1922719"/>
                </a:cubicBezTo>
                <a:cubicBezTo>
                  <a:pt x="5578997" y="1922719"/>
                  <a:pt x="5587066" y="1914545"/>
                  <a:pt x="5578997" y="1906371"/>
                </a:cubicBezTo>
                <a:cubicBezTo>
                  <a:pt x="5587066" y="1922719"/>
                  <a:pt x="5562864" y="1898194"/>
                  <a:pt x="5578997" y="1939070"/>
                </a:cubicBezTo>
                <a:cubicBezTo>
                  <a:pt x="5574965" y="1947246"/>
                  <a:pt x="5570930" y="1939070"/>
                  <a:pt x="5566895" y="1928851"/>
                </a:cubicBezTo>
                <a:lnTo>
                  <a:pt x="5562019" y="1916701"/>
                </a:lnTo>
                <a:lnTo>
                  <a:pt x="5562741" y="1939274"/>
                </a:lnTo>
                <a:lnTo>
                  <a:pt x="5560786" y="1941524"/>
                </a:lnTo>
                <a:lnTo>
                  <a:pt x="5564722" y="1944271"/>
                </a:lnTo>
                <a:cubicBezTo>
                  <a:pt x="5565737" y="1947244"/>
                  <a:pt x="5565737" y="1951208"/>
                  <a:pt x="5565737" y="1955172"/>
                </a:cubicBezTo>
                <a:cubicBezTo>
                  <a:pt x="5573857" y="1955172"/>
                  <a:pt x="5573857" y="1955172"/>
                  <a:pt x="5573857" y="1947245"/>
                </a:cubicBezTo>
                <a:cubicBezTo>
                  <a:pt x="5579946" y="1971031"/>
                  <a:pt x="5586035" y="1959138"/>
                  <a:pt x="5595551" y="1965085"/>
                </a:cubicBezTo>
                <a:lnTo>
                  <a:pt x="5597945" y="1968166"/>
                </a:lnTo>
                <a:lnTo>
                  <a:pt x="5604116" y="1963633"/>
                </a:lnTo>
                <a:lnTo>
                  <a:pt x="5600246" y="1954182"/>
                </a:lnTo>
                <a:lnTo>
                  <a:pt x="5598865" y="1938681"/>
                </a:lnTo>
                <a:lnTo>
                  <a:pt x="5614455" y="1923456"/>
                </a:lnTo>
                <a:cubicBezTo>
                  <a:pt x="5618515" y="1935351"/>
                  <a:pt x="5620545" y="1941298"/>
                  <a:pt x="5622575" y="1947245"/>
                </a:cubicBezTo>
                <a:lnTo>
                  <a:pt x="5623916" y="1951174"/>
                </a:lnTo>
                <a:lnTo>
                  <a:pt x="5641803" y="1941184"/>
                </a:lnTo>
                <a:cubicBezTo>
                  <a:pt x="5656925" y="1935146"/>
                  <a:pt x="5672045" y="1933635"/>
                  <a:pt x="5685465" y="1941750"/>
                </a:cubicBezTo>
                <a:lnTo>
                  <a:pt x="5698102" y="1953125"/>
                </a:lnTo>
                <a:lnTo>
                  <a:pt x="5695652" y="1947245"/>
                </a:lnTo>
                <a:lnTo>
                  <a:pt x="5701742" y="1946395"/>
                </a:lnTo>
                <a:lnTo>
                  <a:pt x="5703135" y="1943654"/>
                </a:lnTo>
                <a:lnTo>
                  <a:pt x="5703769" y="1939314"/>
                </a:lnTo>
                <a:lnTo>
                  <a:pt x="5703769" y="1942405"/>
                </a:lnTo>
                <a:lnTo>
                  <a:pt x="5707074" y="1935901"/>
                </a:lnTo>
                <a:cubicBezTo>
                  <a:pt x="5714634" y="1925332"/>
                  <a:pt x="5725218" y="1917784"/>
                  <a:pt x="5736810" y="1919294"/>
                </a:cubicBezTo>
                <a:lnTo>
                  <a:pt x="5751160" y="1927165"/>
                </a:lnTo>
                <a:lnTo>
                  <a:pt x="5751472" y="1926431"/>
                </a:lnTo>
                <a:lnTo>
                  <a:pt x="5756699" y="1925949"/>
                </a:lnTo>
                <a:lnTo>
                  <a:pt x="5763716" y="1914856"/>
                </a:lnTo>
                <a:lnTo>
                  <a:pt x="5763651" y="1914537"/>
                </a:lnTo>
                <a:cubicBezTo>
                  <a:pt x="5762636" y="1905616"/>
                  <a:pt x="5760606" y="1895705"/>
                  <a:pt x="5752487" y="1883811"/>
                </a:cubicBezTo>
                <a:lnTo>
                  <a:pt x="5769264" y="1907317"/>
                </a:lnTo>
                <a:lnTo>
                  <a:pt x="5778895" y="1896899"/>
                </a:lnTo>
                <a:lnTo>
                  <a:pt x="5782616" y="1911760"/>
                </a:lnTo>
                <a:lnTo>
                  <a:pt x="5782731" y="1911260"/>
                </a:lnTo>
                <a:cubicBezTo>
                  <a:pt x="5785009" y="1911641"/>
                  <a:pt x="5789564" y="1926889"/>
                  <a:pt x="5789564" y="1932987"/>
                </a:cubicBezTo>
                <a:lnTo>
                  <a:pt x="5792827" y="1930646"/>
                </a:lnTo>
                <a:lnTo>
                  <a:pt x="5790613" y="1924074"/>
                </a:lnTo>
                <a:cubicBezTo>
                  <a:pt x="5792503" y="1915016"/>
                  <a:pt x="5809136" y="1915016"/>
                  <a:pt x="5803088" y="1896899"/>
                </a:cubicBezTo>
                <a:cubicBezTo>
                  <a:pt x="5819216" y="1913003"/>
                  <a:pt x="5827281" y="1896899"/>
                  <a:pt x="5835345" y="1888847"/>
                </a:cubicBezTo>
                <a:cubicBezTo>
                  <a:pt x="5851474" y="1904951"/>
                  <a:pt x="5851474" y="1872743"/>
                  <a:pt x="5859538" y="1896899"/>
                </a:cubicBezTo>
                <a:lnTo>
                  <a:pt x="5876153" y="1891121"/>
                </a:lnTo>
                <a:lnTo>
                  <a:pt x="5876709" y="1882607"/>
                </a:lnTo>
                <a:cubicBezTo>
                  <a:pt x="5878114" y="1878847"/>
                  <a:pt x="5881180" y="1874335"/>
                  <a:pt x="5887312" y="1868319"/>
                </a:cubicBezTo>
                <a:lnTo>
                  <a:pt x="5893759" y="1884997"/>
                </a:lnTo>
                <a:lnTo>
                  <a:pt x="5922902" y="1874861"/>
                </a:lnTo>
                <a:lnTo>
                  <a:pt x="5920872" y="1868319"/>
                </a:lnTo>
                <a:cubicBezTo>
                  <a:pt x="5920872" y="1866383"/>
                  <a:pt x="5921840" y="1866383"/>
                  <a:pt x="5923412" y="1867714"/>
                </a:cubicBezTo>
                <a:lnTo>
                  <a:pt x="5927639" y="1873214"/>
                </a:lnTo>
                <a:lnTo>
                  <a:pt x="5938990" y="1869265"/>
                </a:lnTo>
                <a:lnTo>
                  <a:pt x="5928616" y="1858252"/>
                </a:lnTo>
                <a:cubicBezTo>
                  <a:pt x="5936361" y="1866772"/>
                  <a:pt x="5940235" y="1864643"/>
                  <a:pt x="5944106" y="1859318"/>
                </a:cubicBezTo>
                <a:lnTo>
                  <a:pt x="5952016" y="1850073"/>
                </a:lnTo>
                <a:lnTo>
                  <a:pt x="5958636" y="1863728"/>
                </a:lnTo>
                <a:lnTo>
                  <a:pt x="5968774" y="1861602"/>
                </a:lnTo>
                <a:lnTo>
                  <a:pt x="5968116" y="1858640"/>
                </a:lnTo>
                <a:cubicBezTo>
                  <a:pt x="5972117" y="1858640"/>
                  <a:pt x="5974118" y="1858640"/>
                  <a:pt x="5976119" y="1859656"/>
                </a:cubicBezTo>
                <a:lnTo>
                  <a:pt x="5976487" y="1859983"/>
                </a:lnTo>
                <a:lnTo>
                  <a:pt x="5983986" y="1858411"/>
                </a:lnTo>
                <a:lnTo>
                  <a:pt x="5981120" y="1853556"/>
                </a:lnTo>
                <a:cubicBezTo>
                  <a:pt x="5978119" y="1848474"/>
                  <a:pt x="5976119" y="1842375"/>
                  <a:pt x="5984123" y="1834243"/>
                </a:cubicBezTo>
                <a:cubicBezTo>
                  <a:pt x="5988122" y="1834243"/>
                  <a:pt x="5988122" y="1836275"/>
                  <a:pt x="5987123" y="1840342"/>
                </a:cubicBezTo>
                <a:lnTo>
                  <a:pt x="5984167" y="1858373"/>
                </a:lnTo>
                <a:lnTo>
                  <a:pt x="5984409" y="1858322"/>
                </a:lnTo>
                <a:lnTo>
                  <a:pt x="5990874" y="1851143"/>
                </a:lnTo>
                <a:cubicBezTo>
                  <a:pt x="5993125" y="1842375"/>
                  <a:pt x="5984123" y="1830176"/>
                  <a:pt x="5984123" y="1817980"/>
                </a:cubicBezTo>
                <a:cubicBezTo>
                  <a:pt x="5992125" y="1826111"/>
                  <a:pt x="5998127" y="1832209"/>
                  <a:pt x="6003128" y="1840342"/>
                </a:cubicBezTo>
                <a:lnTo>
                  <a:pt x="6009295" y="1853102"/>
                </a:lnTo>
                <a:lnTo>
                  <a:pt x="6022161" y="1850402"/>
                </a:lnTo>
                <a:lnTo>
                  <a:pt x="6024136" y="1842375"/>
                </a:lnTo>
                <a:lnTo>
                  <a:pt x="6024825" y="1849844"/>
                </a:lnTo>
                <a:lnTo>
                  <a:pt x="6064149" y="1841595"/>
                </a:lnTo>
                <a:lnTo>
                  <a:pt x="6064149" y="1833899"/>
                </a:lnTo>
                <a:cubicBezTo>
                  <a:pt x="6064149" y="1831855"/>
                  <a:pt x="6064149" y="1829812"/>
                  <a:pt x="6064149" y="1825724"/>
                </a:cubicBezTo>
                <a:cubicBezTo>
                  <a:pt x="6064149" y="1825724"/>
                  <a:pt x="6072861" y="1825724"/>
                  <a:pt x="6072861" y="1825724"/>
                </a:cubicBezTo>
                <a:cubicBezTo>
                  <a:pt x="6072861" y="1844118"/>
                  <a:pt x="6087565" y="1853315"/>
                  <a:pt x="6091241" y="1863662"/>
                </a:cubicBezTo>
                <a:lnTo>
                  <a:pt x="6091073" y="1865613"/>
                </a:lnTo>
                <a:lnTo>
                  <a:pt x="6106502" y="1857645"/>
                </a:lnTo>
                <a:lnTo>
                  <a:pt x="6121794" y="1853719"/>
                </a:lnTo>
                <a:lnTo>
                  <a:pt x="6118448" y="1841776"/>
                </a:lnTo>
                <a:cubicBezTo>
                  <a:pt x="6117437" y="1833339"/>
                  <a:pt x="6118448" y="1827295"/>
                  <a:pt x="6122487" y="1827295"/>
                </a:cubicBezTo>
                <a:lnTo>
                  <a:pt x="6123423" y="1824091"/>
                </a:lnTo>
                <a:lnTo>
                  <a:pt x="6111773" y="1827633"/>
                </a:lnTo>
                <a:lnTo>
                  <a:pt x="6123881" y="1822524"/>
                </a:lnTo>
                <a:lnTo>
                  <a:pt x="6125137" y="1818227"/>
                </a:lnTo>
                <a:lnTo>
                  <a:pt x="6129363" y="1820212"/>
                </a:lnTo>
                <a:lnTo>
                  <a:pt x="6142839" y="1814527"/>
                </a:lnTo>
                <a:lnTo>
                  <a:pt x="6138642" y="1811176"/>
                </a:lnTo>
                <a:cubicBezTo>
                  <a:pt x="6138642" y="1809161"/>
                  <a:pt x="6139652" y="1808658"/>
                  <a:pt x="6141166" y="1809161"/>
                </a:cubicBezTo>
                <a:lnTo>
                  <a:pt x="6146457" y="1813000"/>
                </a:lnTo>
                <a:lnTo>
                  <a:pt x="6159454" y="1807518"/>
                </a:lnTo>
                <a:lnTo>
                  <a:pt x="6159340" y="1806895"/>
                </a:lnTo>
                <a:cubicBezTo>
                  <a:pt x="6158331" y="1804628"/>
                  <a:pt x="6156816" y="1803117"/>
                  <a:pt x="6154798" y="1803117"/>
                </a:cubicBezTo>
                <a:cubicBezTo>
                  <a:pt x="6154798" y="1795059"/>
                  <a:pt x="6158837" y="1799088"/>
                  <a:pt x="6162875" y="1805132"/>
                </a:cubicBezTo>
                <a:lnTo>
                  <a:pt x="6163323" y="1805885"/>
                </a:lnTo>
                <a:lnTo>
                  <a:pt x="6185104" y="1796696"/>
                </a:lnTo>
                <a:lnTo>
                  <a:pt x="6187108" y="1795060"/>
                </a:lnTo>
                <a:lnTo>
                  <a:pt x="6187479" y="1795694"/>
                </a:lnTo>
                <a:lnTo>
                  <a:pt x="6208151" y="1786972"/>
                </a:lnTo>
                <a:lnTo>
                  <a:pt x="6284624" y="1761163"/>
                </a:lnTo>
                <a:lnTo>
                  <a:pt x="6282939" y="1760749"/>
                </a:lnTo>
                <a:cubicBezTo>
                  <a:pt x="6281003" y="1760619"/>
                  <a:pt x="6279066" y="1761137"/>
                  <a:pt x="6277130" y="1763213"/>
                </a:cubicBezTo>
                <a:cubicBezTo>
                  <a:pt x="6277130" y="1754914"/>
                  <a:pt x="6284875" y="1746615"/>
                  <a:pt x="6277130" y="1738317"/>
                </a:cubicBezTo>
                <a:lnTo>
                  <a:pt x="6290590" y="1726781"/>
                </a:lnTo>
                <a:lnTo>
                  <a:pt x="6279196" y="1710297"/>
                </a:lnTo>
                <a:lnTo>
                  <a:pt x="6286880" y="1704906"/>
                </a:lnTo>
                <a:cubicBezTo>
                  <a:pt x="6287920" y="1700905"/>
                  <a:pt x="6287920" y="1696903"/>
                  <a:pt x="6292066" y="1696903"/>
                </a:cubicBezTo>
                <a:lnTo>
                  <a:pt x="6292066" y="1725279"/>
                </a:lnTo>
                <a:lnTo>
                  <a:pt x="6300365" y="1713424"/>
                </a:lnTo>
                <a:cubicBezTo>
                  <a:pt x="6308109" y="1738317"/>
                  <a:pt x="6284875" y="1746615"/>
                  <a:pt x="6300365" y="1754914"/>
                </a:cubicBezTo>
                <a:lnTo>
                  <a:pt x="6299313" y="1756205"/>
                </a:lnTo>
                <a:lnTo>
                  <a:pt x="6322080" y="1748521"/>
                </a:lnTo>
                <a:lnTo>
                  <a:pt x="6315854" y="1729687"/>
                </a:lnTo>
                <a:cubicBezTo>
                  <a:pt x="6323599" y="1725428"/>
                  <a:pt x="6327471" y="1731818"/>
                  <a:pt x="6329408" y="1740337"/>
                </a:cubicBezTo>
                <a:lnTo>
                  <a:pt x="6330029" y="1745220"/>
                </a:lnTo>
                <a:lnTo>
                  <a:pt x="6354826" y="1737347"/>
                </a:lnTo>
                <a:lnTo>
                  <a:pt x="6354578" y="1736658"/>
                </a:lnTo>
                <a:lnTo>
                  <a:pt x="6356117" y="1736936"/>
                </a:lnTo>
                <a:lnTo>
                  <a:pt x="6381607" y="1728843"/>
                </a:lnTo>
                <a:lnTo>
                  <a:pt x="6357725" y="1707615"/>
                </a:lnTo>
                <a:lnTo>
                  <a:pt x="6350778" y="1695692"/>
                </a:lnTo>
                <a:lnTo>
                  <a:pt x="6335570" y="1698877"/>
                </a:lnTo>
                <a:cubicBezTo>
                  <a:pt x="6328545" y="1700328"/>
                  <a:pt x="6322925" y="1701781"/>
                  <a:pt x="6320882" y="1703716"/>
                </a:cubicBezTo>
                <a:cubicBezTo>
                  <a:pt x="6320882" y="1695972"/>
                  <a:pt x="6320882" y="1695972"/>
                  <a:pt x="6320882" y="1695972"/>
                </a:cubicBezTo>
                <a:cubicBezTo>
                  <a:pt x="6329056" y="1695972"/>
                  <a:pt x="6320882" y="1688227"/>
                  <a:pt x="6320882" y="1688227"/>
                </a:cubicBezTo>
                <a:lnTo>
                  <a:pt x="6337232" y="1688227"/>
                </a:lnTo>
                <a:lnTo>
                  <a:pt x="6348926" y="1688227"/>
                </a:lnTo>
                <a:lnTo>
                  <a:pt x="6348477" y="1685325"/>
                </a:lnTo>
                <a:lnTo>
                  <a:pt x="6348473" y="1685323"/>
                </a:lnTo>
                <a:cubicBezTo>
                  <a:pt x="6345406" y="1686290"/>
                  <a:pt x="6341319" y="1688227"/>
                  <a:pt x="6337232" y="1688227"/>
                </a:cubicBezTo>
                <a:cubicBezTo>
                  <a:pt x="6339276" y="1680483"/>
                  <a:pt x="6342852" y="1677578"/>
                  <a:pt x="6347068" y="1677094"/>
                </a:cubicBezTo>
                <a:lnTo>
                  <a:pt x="6347209" y="1677129"/>
                </a:lnTo>
                <a:lnTo>
                  <a:pt x="6346833" y="1674700"/>
                </a:lnTo>
                <a:lnTo>
                  <a:pt x="6348776" y="1677518"/>
                </a:lnTo>
                <a:lnTo>
                  <a:pt x="6360735" y="1680483"/>
                </a:lnTo>
                <a:lnTo>
                  <a:pt x="6368819" y="1682740"/>
                </a:lnTo>
                <a:lnTo>
                  <a:pt x="6363139" y="1672160"/>
                </a:lnTo>
                <a:cubicBezTo>
                  <a:pt x="6360121" y="1667199"/>
                  <a:pt x="6356096" y="1665215"/>
                  <a:pt x="6348048" y="1673154"/>
                </a:cubicBezTo>
                <a:cubicBezTo>
                  <a:pt x="6340001" y="1657276"/>
                  <a:pt x="6348048" y="1657276"/>
                  <a:pt x="6356097" y="1657276"/>
                </a:cubicBezTo>
                <a:cubicBezTo>
                  <a:pt x="6348048" y="1641399"/>
                  <a:pt x="6348048" y="1641399"/>
                  <a:pt x="6340001" y="1633462"/>
                </a:cubicBezTo>
                <a:cubicBezTo>
                  <a:pt x="6340001" y="1641399"/>
                  <a:pt x="6340001" y="1649336"/>
                  <a:pt x="6323904" y="1649336"/>
                </a:cubicBezTo>
                <a:cubicBezTo>
                  <a:pt x="6327927" y="1645368"/>
                  <a:pt x="6327927" y="1643384"/>
                  <a:pt x="6325915" y="1640406"/>
                </a:cubicBezTo>
                <a:lnTo>
                  <a:pt x="6322856" y="1635882"/>
                </a:lnTo>
                <a:lnTo>
                  <a:pt x="6308109" y="1641890"/>
                </a:lnTo>
                <a:cubicBezTo>
                  <a:pt x="6308109" y="1638017"/>
                  <a:pt x="6310530" y="1634144"/>
                  <a:pt x="6314281" y="1630757"/>
                </a:cubicBezTo>
                <a:lnTo>
                  <a:pt x="6317952" y="1628624"/>
                </a:lnTo>
                <a:lnTo>
                  <a:pt x="6315854" y="1625522"/>
                </a:lnTo>
                <a:lnTo>
                  <a:pt x="6317973" y="1623133"/>
                </a:lnTo>
                <a:close/>
                <a:moveTo>
                  <a:pt x="5983605" y="1618165"/>
                </a:moveTo>
                <a:lnTo>
                  <a:pt x="5986704" y="1624326"/>
                </a:lnTo>
                <a:lnTo>
                  <a:pt x="5986704" y="1618971"/>
                </a:lnTo>
                <a:close/>
                <a:moveTo>
                  <a:pt x="5773721" y="1616850"/>
                </a:moveTo>
                <a:lnTo>
                  <a:pt x="5779346" y="1623109"/>
                </a:lnTo>
                <a:lnTo>
                  <a:pt x="5776184" y="1623603"/>
                </a:lnTo>
                <a:cubicBezTo>
                  <a:pt x="5774758" y="1622853"/>
                  <a:pt x="5773721" y="1620852"/>
                  <a:pt x="5773721" y="1616850"/>
                </a:cubicBezTo>
                <a:close/>
                <a:moveTo>
                  <a:pt x="7416830" y="1615837"/>
                </a:moveTo>
                <a:lnTo>
                  <a:pt x="7416764" y="1616373"/>
                </a:lnTo>
                <a:lnTo>
                  <a:pt x="7416544" y="1615856"/>
                </a:lnTo>
                <a:close/>
                <a:moveTo>
                  <a:pt x="6070559" y="1607034"/>
                </a:moveTo>
                <a:lnTo>
                  <a:pt x="6048622" y="1609350"/>
                </a:lnTo>
                <a:lnTo>
                  <a:pt x="6065205" y="1625650"/>
                </a:lnTo>
                <a:cubicBezTo>
                  <a:pt x="6073303" y="1625650"/>
                  <a:pt x="6073303" y="1617691"/>
                  <a:pt x="6073303" y="1609732"/>
                </a:cubicBezTo>
                <a:close/>
                <a:moveTo>
                  <a:pt x="5419639" y="1606621"/>
                </a:moveTo>
                <a:lnTo>
                  <a:pt x="5420141" y="1612644"/>
                </a:lnTo>
                <a:lnTo>
                  <a:pt x="5426149" y="1622927"/>
                </a:lnTo>
                <a:lnTo>
                  <a:pt x="5420519" y="1607312"/>
                </a:lnTo>
                <a:close/>
                <a:moveTo>
                  <a:pt x="5394411" y="1606572"/>
                </a:moveTo>
                <a:lnTo>
                  <a:pt x="5392189" y="1607342"/>
                </a:lnTo>
                <a:lnTo>
                  <a:pt x="5392924" y="1610505"/>
                </a:lnTo>
                <a:cubicBezTo>
                  <a:pt x="5396956" y="1622331"/>
                  <a:pt x="5400988" y="1625602"/>
                  <a:pt x="5405021" y="1635416"/>
                </a:cubicBezTo>
                <a:lnTo>
                  <a:pt x="5410699" y="1655614"/>
                </a:lnTo>
                <a:lnTo>
                  <a:pt x="5412867" y="1655434"/>
                </a:lnTo>
                <a:lnTo>
                  <a:pt x="5417117" y="1651898"/>
                </a:lnTo>
                <a:cubicBezTo>
                  <a:pt x="5417117" y="1648878"/>
                  <a:pt x="5415101" y="1644852"/>
                  <a:pt x="5411069" y="1640826"/>
                </a:cubicBezTo>
                <a:cubicBezTo>
                  <a:pt x="5419133" y="1640826"/>
                  <a:pt x="5419133" y="1648878"/>
                  <a:pt x="5419133" y="1648878"/>
                </a:cubicBezTo>
                <a:lnTo>
                  <a:pt x="5419714" y="1632069"/>
                </a:lnTo>
                <a:lnTo>
                  <a:pt x="5400832" y="1607884"/>
                </a:lnTo>
                <a:lnTo>
                  <a:pt x="5400199" y="1607903"/>
                </a:lnTo>
                <a:cubicBezTo>
                  <a:pt x="5398505" y="1607419"/>
                  <a:pt x="5396528" y="1606693"/>
                  <a:pt x="5394411" y="1606572"/>
                </a:cubicBezTo>
                <a:close/>
                <a:moveTo>
                  <a:pt x="6093000" y="1604666"/>
                </a:moveTo>
                <a:lnTo>
                  <a:pt x="6074201" y="1606650"/>
                </a:lnTo>
                <a:lnTo>
                  <a:pt x="6080892" y="1616199"/>
                </a:lnTo>
                <a:lnTo>
                  <a:pt x="6085656" y="1625425"/>
                </a:lnTo>
                <a:lnTo>
                  <a:pt x="6093310" y="1623696"/>
                </a:lnTo>
                <a:lnTo>
                  <a:pt x="6091256" y="1617342"/>
                </a:lnTo>
                <a:cubicBezTo>
                  <a:pt x="6095129" y="1617342"/>
                  <a:pt x="6097065" y="1615346"/>
                  <a:pt x="6097065" y="1612350"/>
                </a:cubicBezTo>
                <a:close/>
                <a:moveTo>
                  <a:pt x="6107002" y="1603188"/>
                </a:moveTo>
                <a:lnTo>
                  <a:pt x="6096269" y="1604321"/>
                </a:lnTo>
                <a:lnTo>
                  <a:pt x="6098033" y="1605360"/>
                </a:lnTo>
                <a:cubicBezTo>
                  <a:pt x="6099001" y="1607357"/>
                  <a:pt x="6099001" y="1609354"/>
                  <a:pt x="6099001" y="1609354"/>
                </a:cubicBezTo>
                <a:cubicBezTo>
                  <a:pt x="6099001" y="1621336"/>
                  <a:pt x="6107714" y="1615345"/>
                  <a:pt x="6115337" y="1618340"/>
                </a:cubicBezTo>
                <a:lnTo>
                  <a:pt x="6115645" y="1618651"/>
                </a:lnTo>
                <a:lnTo>
                  <a:pt x="6117803" y="1618164"/>
                </a:lnTo>
                <a:lnTo>
                  <a:pt x="6117757" y="1618091"/>
                </a:lnTo>
                <a:cubicBezTo>
                  <a:pt x="6115217" y="1615346"/>
                  <a:pt x="6112070" y="1612351"/>
                  <a:pt x="6109650" y="1609355"/>
                </a:cubicBezTo>
                <a:close/>
                <a:moveTo>
                  <a:pt x="5959095" y="1602664"/>
                </a:moveTo>
                <a:cubicBezTo>
                  <a:pt x="5967091" y="1602664"/>
                  <a:pt x="5967091" y="1618826"/>
                  <a:pt x="5967091" y="1602664"/>
                </a:cubicBezTo>
                <a:cubicBezTo>
                  <a:pt x="5975085" y="1602664"/>
                  <a:pt x="5975085" y="1626908"/>
                  <a:pt x="5975085" y="1634989"/>
                </a:cubicBezTo>
                <a:lnTo>
                  <a:pt x="5944299" y="1639434"/>
                </a:lnTo>
                <a:lnTo>
                  <a:pt x="5944938" y="1640881"/>
                </a:lnTo>
                <a:lnTo>
                  <a:pt x="5942981" y="1639625"/>
                </a:lnTo>
                <a:lnTo>
                  <a:pt x="5941540" y="1639833"/>
                </a:lnTo>
                <a:lnTo>
                  <a:pt x="5939296" y="1644238"/>
                </a:lnTo>
                <a:cubicBezTo>
                  <a:pt x="5937667" y="1649661"/>
                  <a:pt x="5936413" y="1658437"/>
                  <a:pt x="5935912" y="1667731"/>
                </a:cubicBezTo>
                <a:lnTo>
                  <a:pt x="5936009" y="1670007"/>
                </a:lnTo>
                <a:lnTo>
                  <a:pt x="5931902" y="1652241"/>
                </a:lnTo>
                <a:lnTo>
                  <a:pt x="5927779" y="1641820"/>
                </a:lnTo>
                <a:lnTo>
                  <a:pt x="5919123" y="1643070"/>
                </a:lnTo>
                <a:lnTo>
                  <a:pt x="5923903" y="1632025"/>
                </a:lnTo>
                <a:lnTo>
                  <a:pt x="5920872" y="1624361"/>
                </a:lnTo>
                <a:lnTo>
                  <a:pt x="5926472" y="1626091"/>
                </a:lnTo>
                <a:lnTo>
                  <a:pt x="5926993" y="1624886"/>
                </a:lnTo>
                <a:lnTo>
                  <a:pt x="5927011" y="1626258"/>
                </a:lnTo>
                <a:lnTo>
                  <a:pt x="5930899" y="1627459"/>
                </a:lnTo>
                <a:cubicBezTo>
                  <a:pt x="5932905" y="1628491"/>
                  <a:pt x="5932905" y="1628491"/>
                  <a:pt x="5928894" y="1624361"/>
                </a:cubicBezTo>
                <a:lnTo>
                  <a:pt x="5930513" y="1625119"/>
                </a:lnTo>
                <a:lnTo>
                  <a:pt x="5927119" y="1618826"/>
                </a:lnTo>
                <a:cubicBezTo>
                  <a:pt x="5935112" y="1626908"/>
                  <a:pt x="5951101" y="1610745"/>
                  <a:pt x="5951101" y="1626908"/>
                </a:cubicBezTo>
                <a:cubicBezTo>
                  <a:pt x="5967091" y="1626908"/>
                  <a:pt x="5959095" y="1610745"/>
                  <a:pt x="5959095" y="1602664"/>
                </a:cubicBezTo>
                <a:close/>
                <a:moveTo>
                  <a:pt x="5769615" y="1600512"/>
                </a:moveTo>
                <a:lnTo>
                  <a:pt x="5770080" y="1602441"/>
                </a:lnTo>
                <a:lnTo>
                  <a:pt x="5770250" y="1602792"/>
                </a:lnTo>
                <a:lnTo>
                  <a:pt x="5771003" y="1601098"/>
                </a:lnTo>
                <a:close/>
                <a:moveTo>
                  <a:pt x="5576384" y="1599764"/>
                </a:moveTo>
                <a:lnTo>
                  <a:pt x="5570153" y="1600464"/>
                </a:lnTo>
                <a:lnTo>
                  <a:pt x="5570966" y="1602452"/>
                </a:lnTo>
                <a:cubicBezTo>
                  <a:pt x="5571848" y="1606101"/>
                  <a:pt x="5572352" y="1610631"/>
                  <a:pt x="5572352" y="1616669"/>
                </a:cubicBezTo>
                <a:lnTo>
                  <a:pt x="5562353" y="1601693"/>
                </a:lnTo>
                <a:lnTo>
                  <a:pt x="5553199" y="1603538"/>
                </a:lnTo>
                <a:lnTo>
                  <a:pt x="5550494" y="1602308"/>
                </a:lnTo>
                <a:lnTo>
                  <a:pt x="5552973" y="1612699"/>
                </a:lnTo>
                <a:lnTo>
                  <a:pt x="5564288" y="1607941"/>
                </a:lnTo>
                <a:cubicBezTo>
                  <a:pt x="5564288" y="1615994"/>
                  <a:pt x="5566304" y="1620020"/>
                  <a:pt x="5569328" y="1624046"/>
                </a:cubicBezTo>
                <a:lnTo>
                  <a:pt x="5573383" y="1629935"/>
                </a:lnTo>
                <a:lnTo>
                  <a:pt x="5572357" y="1618655"/>
                </a:lnTo>
                <a:cubicBezTo>
                  <a:pt x="5587846" y="1618655"/>
                  <a:pt x="5580102" y="1634144"/>
                  <a:pt x="5587846" y="1649634"/>
                </a:cubicBezTo>
                <a:cubicBezTo>
                  <a:pt x="5580102" y="1649634"/>
                  <a:pt x="5576229" y="1645761"/>
                  <a:pt x="5574293" y="1639954"/>
                </a:cubicBezTo>
                <a:lnTo>
                  <a:pt x="5573723" y="1633675"/>
                </a:lnTo>
                <a:lnTo>
                  <a:pt x="5568320" y="1628449"/>
                </a:lnTo>
                <a:lnTo>
                  <a:pt x="5564925" y="1627496"/>
                </a:lnTo>
                <a:lnTo>
                  <a:pt x="5565295" y="1633781"/>
                </a:lnTo>
                <a:cubicBezTo>
                  <a:pt x="5565800" y="1636297"/>
                  <a:pt x="5566556" y="1639065"/>
                  <a:pt x="5567690" y="1642714"/>
                </a:cubicBezTo>
                <a:lnTo>
                  <a:pt x="5570370" y="1650888"/>
                </a:lnTo>
                <a:lnTo>
                  <a:pt x="5574722" y="1648535"/>
                </a:lnTo>
                <a:cubicBezTo>
                  <a:pt x="5577869" y="1647567"/>
                  <a:pt x="5581257" y="1647567"/>
                  <a:pt x="5585129" y="1649503"/>
                </a:cubicBezTo>
                <a:cubicBezTo>
                  <a:pt x="5589002" y="1657248"/>
                  <a:pt x="5581257" y="1655312"/>
                  <a:pt x="5573512" y="1655312"/>
                </a:cubicBezTo>
                <a:lnTo>
                  <a:pt x="5571966" y="1655754"/>
                </a:lnTo>
                <a:lnTo>
                  <a:pt x="5572352" y="1656931"/>
                </a:lnTo>
                <a:lnTo>
                  <a:pt x="5571350" y="1655929"/>
                </a:lnTo>
                <a:lnTo>
                  <a:pt x="5563347" y="1658216"/>
                </a:lnTo>
                <a:lnTo>
                  <a:pt x="5563012" y="1661572"/>
                </a:lnTo>
                <a:lnTo>
                  <a:pt x="5565422" y="1663220"/>
                </a:lnTo>
                <a:cubicBezTo>
                  <a:pt x="5567564" y="1666995"/>
                  <a:pt x="5568823" y="1672027"/>
                  <a:pt x="5569328" y="1677060"/>
                </a:cubicBezTo>
                <a:lnTo>
                  <a:pt x="5568769" y="1689357"/>
                </a:lnTo>
                <a:lnTo>
                  <a:pt x="5586562" y="1724890"/>
                </a:lnTo>
                <a:lnTo>
                  <a:pt x="5588170" y="1725147"/>
                </a:lnTo>
                <a:lnTo>
                  <a:pt x="5588888" y="1725065"/>
                </a:lnTo>
                <a:lnTo>
                  <a:pt x="5591505" y="1701547"/>
                </a:lnTo>
                <a:lnTo>
                  <a:pt x="5589001" y="1684046"/>
                </a:lnTo>
                <a:lnTo>
                  <a:pt x="5586993" y="1677988"/>
                </a:lnTo>
                <a:lnTo>
                  <a:pt x="5584944" y="1690295"/>
                </a:lnTo>
                <a:cubicBezTo>
                  <a:pt x="5583976" y="1694652"/>
                  <a:pt x="5583976" y="1699008"/>
                  <a:pt x="5587846" y="1707722"/>
                </a:cubicBezTo>
                <a:cubicBezTo>
                  <a:pt x="5580102" y="1699008"/>
                  <a:pt x="5580102" y="1690295"/>
                  <a:pt x="5572357" y="1681581"/>
                </a:cubicBezTo>
                <a:lnTo>
                  <a:pt x="5585698" y="1674078"/>
                </a:lnTo>
                <a:lnTo>
                  <a:pt x="5580102" y="1657197"/>
                </a:lnTo>
                <a:cubicBezTo>
                  <a:pt x="5598254" y="1675452"/>
                  <a:pt x="5593717" y="1661760"/>
                  <a:pt x="5597120" y="1657197"/>
                </a:cubicBezTo>
                <a:lnTo>
                  <a:pt x="5599796" y="1657197"/>
                </a:lnTo>
                <a:lnTo>
                  <a:pt x="5597512" y="1651331"/>
                </a:lnTo>
                <a:lnTo>
                  <a:pt x="5592874" y="1649503"/>
                </a:lnTo>
                <a:cubicBezTo>
                  <a:pt x="5592874" y="1643694"/>
                  <a:pt x="5593388" y="1640790"/>
                  <a:pt x="5594417" y="1639700"/>
                </a:cubicBezTo>
                <a:lnTo>
                  <a:pt x="5594472" y="1639713"/>
                </a:lnTo>
                <a:lnTo>
                  <a:pt x="5594381" y="1639316"/>
                </a:lnTo>
                <a:lnTo>
                  <a:pt x="5595343" y="1638419"/>
                </a:lnTo>
                <a:lnTo>
                  <a:pt x="5592205" y="1631842"/>
                </a:lnTo>
                <a:lnTo>
                  <a:pt x="5586104" y="1615994"/>
                </a:lnTo>
                <a:lnTo>
                  <a:pt x="5585457" y="1615994"/>
                </a:lnTo>
                <a:cubicBezTo>
                  <a:pt x="5582432" y="1615994"/>
                  <a:pt x="5580417" y="1615994"/>
                  <a:pt x="5580417" y="1615994"/>
                </a:cubicBezTo>
                <a:cubicBezTo>
                  <a:pt x="5580417" y="1605928"/>
                  <a:pt x="5578904" y="1601399"/>
                  <a:pt x="5576384" y="1599764"/>
                </a:cubicBezTo>
                <a:close/>
                <a:moveTo>
                  <a:pt x="6144478" y="1597217"/>
                </a:moveTo>
                <a:lnTo>
                  <a:pt x="6119532" y="1601865"/>
                </a:lnTo>
                <a:lnTo>
                  <a:pt x="6118776" y="1601945"/>
                </a:lnTo>
                <a:lnTo>
                  <a:pt x="6120299" y="1604987"/>
                </a:lnTo>
                <a:cubicBezTo>
                  <a:pt x="6123202" y="1608170"/>
                  <a:pt x="6126107" y="1608263"/>
                  <a:pt x="6129011" y="1609058"/>
                </a:cubicBezTo>
                <a:lnTo>
                  <a:pt x="6134598" y="1614370"/>
                </a:lnTo>
                <a:lnTo>
                  <a:pt x="6139481" y="1613267"/>
                </a:lnTo>
                <a:lnTo>
                  <a:pt x="6141597" y="1608357"/>
                </a:lnTo>
                <a:close/>
                <a:moveTo>
                  <a:pt x="5660396" y="1597108"/>
                </a:moveTo>
                <a:lnTo>
                  <a:pt x="5657074" y="1598031"/>
                </a:lnTo>
                <a:lnTo>
                  <a:pt x="5657587" y="1598622"/>
                </a:lnTo>
                <a:cubicBezTo>
                  <a:pt x="5660603" y="1603673"/>
                  <a:pt x="5662614" y="1609735"/>
                  <a:pt x="5662614" y="1609735"/>
                </a:cubicBezTo>
                <a:close/>
                <a:moveTo>
                  <a:pt x="6160802" y="1596770"/>
                </a:moveTo>
                <a:cubicBezTo>
                  <a:pt x="6169189" y="1598222"/>
                  <a:pt x="6178773" y="1612744"/>
                  <a:pt x="6178773" y="1601127"/>
                </a:cubicBezTo>
                <a:cubicBezTo>
                  <a:pt x="6195811" y="1608871"/>
                  <a:pt x="6161735" y="1624361"/>
                  <a:pt x="6153214" y="1601127"/>
                </a:cubicBezTo>
                <a:cubicBezTo>
                  <a:pt x="6155344" y="1597254"/>
                  <a:pt x="6158007" y="1596286"/>
                  <a:pt x="6160802" y="1596770"/>
                </a:cubicBezTo>
                <a:close/>
                <a:moveTo>
                  <a:pt x="5305641" y="1596558"/>
                </a:moveTo>
                <a:lnTo>
                  <a:pt x="5300920" y="1603752"/>
                </a:lnTo>
                <a:lnTo>
                  <a:pt x="5306235" y="1608618"/>
                </a:lnTo>
                <a:cubicBezTo>
                  <a:pt x="5308251" y="1612644"/>
                  <a:pt x="5307747" y="1615160"/>
                  <a:pt x="5306109" y="1617047"/>
                </a:cubicBezTo>
                <a:lnTo>
                  <a:pt x="5305392" y="1617529"/>
                </a:lnTo>
                <a:lnTo>
                  <a:pt x="5309214" y="1622605"/>
                </a:lnTo>
                <a:lnTo>
                  <a:pt x="5313292" y="1620695"/>
                </a:lnTo>
                <a:cubicBezTo>
                  <a:pt x="5316820" y="1619689"/>
                  <a:pt x="5320095" y="1618682"/>
                  <a:pt x="5321986" y="1615915"/>
                </a:cubicBezTo>
                <a:lnTo>
                  <a:pt x="5322014" y="1614774"/>
                </a:lnTo>
                <a:lnTo>
                  <a:pt x="5316780" y="1601127"/>
                </a:lnTo>
                <a:lnTo>
                  <a:pt x="5322235" y="1605809"/>
                </a:lnTo>
                <a:lnTo>
                  <a:pt x="5322363" y="1600565"/>
                </a:lnTo>
                <a:close/>
                <a:moveTo>
                  <a:pt x="6383274" y="1594736"/>
                </a:moveTo>
                <a:lnTo>
                  <a:pt x="6385052" y="1601745"/>
                </a:lnTo>
                <a:cubicBezTo>
                  <a:pt x="6380903" y="1601745"/>
                  <a:pt x="6378828" y="1599700"/>
                  <a:pt x="6378828" y="1597656"/>
                </a:cubicBezTo>
                <a:close/>
                <a:moveTo>
                  <a:pt x="6382286" y="1590844"/>
                </a:moveTo>
                <a:lnTo>
                  <a:pt x="6385052" y="1593568"/>
                </a:lnTo>
                <a:lnTo>
                  <a:pt x="6383274" y="1594736"/>
                </a:lnTo>
                <a:close/>
                <a:moveTo>
                  <a:pt x="6218077" y="1588706"/>
                </a:moveTo>
                <a:lnTo>
                  <a:pt x="6216488" y="1589480"/>
                </a:lnTo>
                <a:cubicBezTo>
                  <a:pt x="6208097" y="1591417"/>
                  <a:pt x="6197610" y="1591417"/>
                  <a:pt x="6197610" y="1591417"/>
                </a:cubicBezTo>
                <a:lnTo>
                  <a:pt x="6198033" y="1588714"/>
                </a:lnTo>
                <a:lnTo>
                  <a:pt x="6162012" y="1593948"/>
                </a:lnTo>
                <a:lnTo>
                  <a:pt x="6149039" y="1596366"/>
                </a:lnTo>
                <a:lnTo>
                  <a:pt x="6149947" y="1597125"/>
                </a:lnTo>
                <a:cubicBezTo>
                  <a:pt x="6153214" y="1603865"/>
                  <a:pt x="6153214" y="1617342"/>
                  <a:pt x="6153214" y="1617342"/>
                </a:cubicBezTo>
                <a:cubicBezTo>
                  <a:pt x="6145469" y="1625329"/>
                  <a:pt x="6137725" y="1625329"/>
                  <a:pt x="6137725" y="1617342"/>
                </a:cubicBezTo>
                <a:lnTo>
                  <a:pt x="6138129" y="1616403"/>
                </a:lnTo>
                <a:lnTo>
                  <a:pt x="6137187" y="1616832"/>
                </a:lnTo>
                <a:lnTo>
                  <a:pt x="6137725" y="1617342"/>
                </a:lnTo>
                <a:cubicBezTo>
                  <a:pt x="6114490" y="1625329"/>
                  <a:pt x="6137725" y="1633315"/>
                  <a:pt x="6137725" y="1641301"/>
                </a:cubicBezTo>
                <a:lnTo>
                  <a:pt x="6139598" y="1641508"/>
                </a:lnTo>
                <a:lnTo>
                  <a:pt x="6150032" y="1636658"/>
                </a:lnTo>
                <a:lnTo>
                  <a:pt x="6145469" y="1625909"/>
                </a:lnTo>
                <a:cubicBezTo>
                  <a:pt x="6153539" y="1625909"/>
                  <a:pt x="6153539" y="1625909"/>
                  <a:pt x="6153539" y="1617906"/>
                </a:cubicBezTo>
                <a:cubicBezTo>
                  <a:pt x="6157571" y="1617906"/>
                  <a:pt x="6157571" y="1623908"/>
                  <a:pt x="6157571" y="1630912"/>
                </a:cubicBezTo>
                <a:lnTo>
                  <a:pt x="6158005" y="1632951"/>
                </a:lnTo>
                <a:lnTo>
                  <a:pt x="6162615" y="1630809"/>
                </a:lnTo>
                <a:lnTo>
                  <a:pt x="6162740" y="1621783"/>
                </a:lnTo>
                <a:cubicBezTo>
                  <a:pt x="6163622" y="1619406"/>
                  <a:pt x="6165639" y="1617906"/>
                  <a:pt x="6169672" y="1617906"/>
                </a:cubicBezTo>
                <a:lnTo>
                  <a:pt x="6177222" y="1626642"/>
                </a:lnTo>
                <a:lnTo>
                  <a:pt x="6189338" y="1623423"/>
                </a:lnTo>
                <a:lnTo>
                  <a:pt x="6188833" y="1610904"/>
                </a:lnTo>
                <a:cubicBezTo>
                  <a:pt x="6189842" y="1599901"/>
                  <a:pt x="6193876" y="1589897"/>
                  <a:pt x="6201944" y="1593899"/>
                </a:cubicBezTo>
                <a:cubicBezTo>
                  <a:pt x="6193875" y="1609902"/>
                  <a:pt x="6210011" y="1601899"/>
                  <a:pt x="6218077" y="1617906"/>
                </a:cubicBezTo>
                <a:cubicBezTo>
                  <a:pt x="6218077" y="1609903"/>
                  <a:pt x="6218077" y="1603901"/>
                  <a:pt x="6218077" y="1597899"/>
                </a:cubicBezTo>
                <a:close/>
                <a:moveTo>
                  <a:pt x="7409019" y="1584533"/>
                </a:moveTo>
                <a:cubicBezTo>
                  <a:pt x="7416764" y="1584533"/>
                  <a:pt x="7424509" y="1600452"/>
                  <a:pt x="7432253" y="1608411"/>
                </a:cubicBezTo>
                <a:cubicBezTo>
                  <a:pt x="7424509" y="1604432"/>
                  <a:pt x="7424509" y="1610401"/>
                  <a:pt x="7423540" y="1615378"/>
                </a:cubicBezTo>
                <a:lnTo>
                  <a:pt x="7416830" y="1615837"/>
                </a:lnTo>
                <a:lnTo>
                  <a:pt x="7418700" y="1600452"/>
                </a:lnTo>
                <a:cubicBezTo>
                  <a:pt x="7416764" y="1596473"/>
                  <a:pt x="7412893" y="1592492"/>
                  <a:pt x="7409019" y="1584533"/>
                </a:cubicBezTo>
                <a:close/>
                <a:moveTo>
                  <a:pt x="5484470" y="1583478"/>
                </a:moveTo>
                <a:lnTo>
                  <a:pt x="5483648" y="1583785"/>
                </a:lnTo>
                <a:lnTo>
                  <a:pt x="5484183" y="1586625"/>
                </a:lnTo>
                <a:close/>
                <a:moveTo>
                  <a:pt x="5315265" y="1581891"/>
                </a:moveTo>
                <a:lnTo>
                  <a:pt x="5313887" y="1583991"/>
                </a:lnTo>
                <a:lnTo>
                  <a:pt x="5314299" y="1584461"/>
                </a:lnTo>
                <a:close/>
                <a:moveTo>
                  <a:pt x="6370531" y="1581050"/>
                </a:moveTo>
                <a:cubicBezTo>
                  <a:pt x="6372604" y="1580284"/>
                  <a:pt x="6374681" y="1581306"/>
                  <a:pt x="6376754" y="1585394"/>
                </a:cubicBezTo>
                <a:cubicBezTo>
                  <a:pt x="6360159" y="1585394"/>
                  <a:pt x="6368455" y="1601745"/>
                  <a:pt x="6360159" y="1601745"/>
                </a:cubicBezTo>
                <a:cubicBezTo>
                  <a:pt x="6368455" y="1609919"/>
                  <a:pt x="6368455" y="1601745"/>
                  <a:pt x="6376754" y="1609919"/>
                </a:cubicBezTo>
                <a:cubicBezTo>
                  <a:pt x="6376754" y="1626269"/>
                  <a:pt x="6360159" y="1601745"/>
                  <a:pt x="6351861" y="1601745"/>
                </a:cubicBezTo>
                <a:cubicBezTo>
                  <a:pt x="6358083" y="1601745"/>
                  <a:pt x="6364306" y="1583350"/>
                  <a:pt x="6370531" y="1581050"/>
                </a:cubicBezTo>
                <a:close/>
                <a:moveTo>
                  <a:pt x="5406918" y="1572722"/>
                </a:moveTo>
                <a:lnTo>
                  <a:pt x="5405495" y="1576078"/>
                </a:lnTo>
                <a:cubicBezTo>
                  <a:pt x="5403232" y="1578482"/>
                  <a:pt x="5400037" y="1579495"/>
                  <a:pt x="5395777" y="1577470"/>
                </a:cubicBezTo>
                <a:lnTo>
                  <a:pt x="5419762" y="1630659"/>
                </a:lnTo>
                <a:lnTo>
                  <a:pt x="5420143" y="1619690"/>
                </a:lnTo>
                <a:cubicBezTo>
                  <a:pt x="5415101" y="1608618"/>
                  <a:pt x="5407036" y="1596541"/>
                  <a:pt x="5403005" y="1584461"/>
                </a:cubicBezTo>
                <a:cubicBezTo>
                  <a:pt x="5411069" y="1584461"/>
                  <a:pt x="5411069" y="1592513"/>
                  <a:pt x="5411069" y="1592513"/>
                </a:cubicBezTo>
                <a:lnTo>
                  <a:pt x="5411490" y="1592373"/>
                </a:lnTo>
                <a:lnTo>
                  <a:pt x="5411951" y="1584163"/>
                </a:lnTo>
                <a:close/>
                <a:moveTo>
                  <a:pt x="7375757" y="1571442"/>
                </a:moveTo>
                <a:cubicBezTo>
                  <a:pt x="7377466" y="1570913"/>
                  <a:pt x="7379070" y="1571473"/>
                  <a:pt x="7380582" y="1572841"/>
                </a:cubicBezTo>
                <a:cubicBezTo>
                  <a:pt x="7389658" y="1581050"/>
                  <a:pt x="7395466" y="1618361"/>
                  <a:pt x="7401274" y="1624332"/>
                </a:cubicBezTo>
                <a:cubicBezTo>
                  <a:pt x="7401274" y="1618361"/>
                  <a:pt x="7405630" y="1598959"/>
                  <a:pt x="7411077" y="1603064"/>
                </a:cubicBezTo>
                <a:lnTo>
                  <a:pt x="7416544" y="1615856"/>
                </a:lnTo>
                <a:lnTo>
                  <a:pt x="7409019" y="1616373"/>
                </a:lnTo>
                <a:cubicBezTo>
                  <a:pt x="7401274" y="1616373"/>
                  <a:pt x="7416764" y="1640251"/>
                  <a:pt x="7416764" y="1656173"/>
                </a:cubicBezTo>
                <a:cubicBezTo>
                  <a:pt x="7401274" y="1656173"/>
                  <a:pt x="7416764" y="1616373"/>
                  <a:pt x="7393530" y="1632291"/>
                </a:cubicBezTo>
                <a:cubicBezTo>
                  <a:pt x="7393530" y="1624332"/>
                  <a:pt x="7393530" y="1624332"/>
                  <a:pt x="7393530" y="1608411"/>
                </a:cubicBezTo>
                <a:cubicBezTo>
                  <a:pt x="7385785" y="1616373"/>
                  <a:pt x="7393530" y="1624332"/>
                  <a:pt x="7385785" y="1624332"/>
                </a:cubicBezTo>
                <a:cubicBezTo>
                  <a:pt x="7424509" y="1695972"/>
                  <a:pt x="7393530" y="1672091"/>
                  <a:pt x="7378039" y="1616373"/>
                </a:cubicBezTo>
                <a:cubicBezTo>
                  <a:pt x="7393530" y="1608411"/>
                  <a:pt x="7385785" y="1576574"/>
                  <a:pt x="7370295" y="1576574"/>
                </a:cubicBezTo>
                <a:cubicBezTo>
                  <a:pt x="7372231" y="1573588"/>
                  <a:pt x="7374047" y="1571971"/>
                  <a:pt x="7375757" y="1571442"/>
                </a:cubicBezTo>
                <a:close/>
                <a:moveTo>
                  <a:pt x="7743771" y="1570602"/>
                </a:moveTo>
                <a:cubicBezTo>
                  <a:pt x="7748623" y="1572054"/>
                  <a:pt x="7753340" y="1575927"/>
                  <a:pt x="7757536" y="1583672"/>
                </a:cubicBezTo>
                <a:cubicBezTo>
                  <a:pt x="7732364" y="1591417"/>
                  <a:pt x="7723975" y="1599161"/>
                  <a:pt x="7707194" y="1583672"/>
                </a:cubicBezTo>
                <a:cubicBezTo>
                  <a:pt x="7713487" y="1583672"/>
                  <a:pt x="7729217" y="1566246"/>
                  <a:pt x="7743771" y="1570602"/>
                </a:cubicBezTo>
                <a:close/>
                <a:moveTo>
                  <a:pt x="5548159" y="1568357"/>
                </a:moveTo>
                <a:lnTo>
                  <a:pt x="5548159" y="1575733"/>
                </a:lnTo>
                <a:lnTo>
                  <a:pt x="5548159" y="1576043"/>
                </a:lnTo>
                <a:lnTo>
                  <a:pt x="5551184" y="1583455"/>
                </a:lnTo>
                <a:cubicBezTo>
                  <a:pt x="5552696" y="1586977"/>
                  <a:pt x="5553956" y="1590248"/>
                  <a:pt x="5553829" y="1592136"/>
                </a:cubicBezTo>
                <a:lnTo>
                  <a:pt x="5548822" y="1592469"/>
                </a:lnTo>
                <a:lnTo>
                  <a:pt x="5556601" y="1599890"/>
                </a:lnTo>
                <a:lnTo>
                  <a:pt x="5560243" y="1598520"/>
                </a:lnTo>
                <a:close/>
                <a:moveTo>
                  <a:pt x="7432256" y="1568182"/>
                </a:moveTo>
                <a:cubicBezTo>
                  <a:pt x="7447745" y="1576410"/>
                  <a:pt x="7447745" y="1625784"/>
                  <a:pt x="7432256" y="1634014"/>
                </a:cubicBezTo>
                <a:cubicBezTo>
                  <a:pt x="7432256" y="1617556"/>
                  <a:pt x="7440000" y="1609325"/>
                  <a:pt x="7440000" y="1592868"/>
                </a:cubicBezTo>
                <a:cubicBezTo>
                  <a:pt x="7432256" y="1584640"/>
                  <a:pt x="7432256" y="1592868"/>
                  <a:pt x="7424511" y="1592868"/>
                </a:cubicBezTo>
                <a:cubicBezTo>
                  <a:pt x="7424511" y="1584640"/>
                  <a:pt x="7432256" y="1576410"/>
                  <a:pt x="7432256" y="1568182"/>
                </a:cubicBezTo>
                <a:close/>
                <a:moveTo>
                  <a:pt x="5362682" y="1567684"/>
                </a:moveTo>
                <a:lnTo>
                  <a:pt x="5362956" y="1576132"/>
                </a:lnTo>
                <a:lnTo>
                  <a:pt x="5365483" y="1573563"/>
                </a:lnTo>
                <a:close/>
                <a:moveTo>
                  <a:pt x="5324551" y="1566990"/>
                </a:moveTo>
                <a:lnTo>
                  <a:pt x="5321472" y="1572001"/>
                </a:lnTo>
                <a:lnTo>
                  <a:pt x="5322363" y="1584461"/>
                </a:lnTo>
                <a:close/>
                <a:moveTo>
                  <a:pt x="5344637" y="1563120"/>
                </a:moveTo>
                <a:lnTo>
                  <a:pt x="5343531" y="1566344"/>
                </a:lnTo>
                <a:lnTo>
                  <a:pt x="5338803" y="1567070"/>
                </a:lnTo>
                <a:lnTo>
                  <a:pt x="5339147" y="1575322"/>
                </a:lnTo>
                <a:lnTo>
                  <a:pt x="5339878" y="1575906"/>
                </a:lnTo>
                <a:cubicBezTo>
                  <a:pt x="5343784" y="1576913"/>
                  <a:pt x="5348068" y="1576409"/>
                  <a:pt x="5351596" y="1574396"/>
                </a:cubicBezTo>
                <a:lnTo>
                  <a:pt x="5351723" y="1574209"/>
                </a:lnTo>
                <a:lnTo>
                  <a:pt x="5351595" y="1572715"/>
                </a:lnTo>
                <a:close/>
                <a:moveTo>
                  <a:pt x="5381970" y="1562034"/>
                </a:moveTo>
                <a:lnTo>
                  <a:pt x="5378925" y="1564309"/>
                </a:lnTo>
                <a:lnTo>
                  <a:pt x="5378811" y="1564332"/>
                </a:lnTo>
                <a:lnTo>
                  <a:pt x="5378811" y="1568357"/>
                </a:lnTo>
                <a:lnTo>
                  <a:pt x="5378811" y="1571708"/>
                </a:lnTo>
                <a:cubicBezTo>
                  <a:pt x="5380827" y="1567682"/>
                  <a:pt x="5382843" y="1563656"/>
                  <a:pt x="5386875" y="1575733"/>
                </a:cubicBezTo>
                <a:cubicBezTo>
                  <a:pt x="5388892" y="1579760"/>
                  <a:pt x="5388387" y="1582276"/>
                  <a:pt x="5386498" y="1583533"/>
                </a:cubicBezTo>
                <a:lnTo>
                  <a:pt x="5378811" y="1583757"/>
                </a:lnTo>
                <a:lnTo>
                  <a:pt x="5378811" y="1584461"/>
                </a:lnTo>
                <a:cubicBezTo>
                  <a:pt x="5370747" y="1580435"/>
                  <a:pt x="5368731" y="1580435"/>
                  <a:pt x="5366715" y="1580435"/>
                </a:cubicBezTo>
                <a:lnTo>
                  <a:pt x="5363055" y="1579218"/>
                </a:lnTo>
                <a:lnTo>
                  <a:pt x="5363691" y="1598883"/>
                </a:lnTo>
                <a:lnTo>
                  <a:pt x="5365198" y="1608470"/>
                </a:lnTo>
                <a:lnTo>
                  <a:pt x="5367722" y="1604592"/>
                </a:lnTo>
                <a:cubicBezTo>
                  <a:pt x="5369234" y="1600565"/>
                  <a:pt x="5370999" y="1596539"/>
                  <a:pt x="5373897" y="1593017"/>
                </a:cubicBezTo>
                <a:lnTo>
                  <a:pt x="5378811" y="1589778"/>
                </a:lnTo>
                <a:lnTo>
                  <a:pt x="5378738" y="1585637"/>
                </a:lnTo>
                <a:lnTo>
                  <a:pt x="5381852" y="1587772"/>
                </a:lnTo>
                <a:lnTo>
                  <a:pt x="5386875" y="1584461"/>
                </a:lnTo>
                <a:lnTo>
                  <a:pt x="5388741" y="1592495"/>
                </a:lnTo>
                <a:lnTo>
                  <a:pt x="5390034" y="1593382"/>
                </a:lnTo>
                <a:lnTo>
                  <a:pt x="5389429" y="1595457"/>
                </a:lnTo>
                <a:lnTo>
                  <a:pt x="5391148" y="1602861"/>
                </a:lnTo>
                <a:lnTo>
                  <a:pt x="5393423" y="1604030"/>
                </a:lnTo>
                <a:lnTo>
                  <a:pt x="5397145" y="1603160"/>
                </a:lnTo>
                <a:lnTo>
                  <a:pt x="5396843" y="1602773"/>
                </a:lnTo>
                <a:close/>
                <a:moveTo>
                  <a:pt x="5654571" y="1561244"/>
                </a:moveTo>
                <a:cubicBezTo>
                  <a:pt x="5650550" y="1561244"/>
                  <a:pt x="5648539" y="1562759"/>
                  <a:pt x="5647533" y="1564905"/>
                </a:cubicBezTo>
                <a:lnTo>
                  <a:pt x="5646779" y="1570501"/>
                </a:lnTo>
                <a:lnTo>
                  <a:pt x="5657548" y="1574987"/>
                </a:lnTo>
                <a:lnTo>
                  <a:pt x="5661852" y="1578933"/>
                </a:lnTo>
                <a:lnTo>
                  <a:pt x="5662614" y="1569326"/>
                </a:lnTo>
                <a:cubicBezTo>
                  <a:pt x="5662614" y="1569326"/>
                  <a:pt x="5654571" y="1561244"/>
                  <a:pt x="5654571" y="1561244"/>
                </a:cubicBezTo>
                <a:close/>
                <a:moveTo>
                  <a:pt x="7819491" y="1560438"/>
                </a:moveTo>
                <a:cubicBezTo>
                  <a:pt x="7819491" y="1568182"/>
                  <a:pt x="7819491" y="1575927"/>
                  <a:pt x="7827236" y="1583672"/>
                </a:cubicBezTo>
                <a:cubicBezTo>
                  <a:pt x="7796257" y="1568182"/>
                  <a:pt x="7773023" y="1599161"/>
                  <a:pt x="7757533" y="1575927"/>
                </a:cubicBezTo>
                <a:cubicBezTo>
                  <a:pt x="7780767" y="1560438"/>
                  <a:pt x="7788512" y="1583672"/>
                  <a:pt x="7819491" y="1560438"/>
                </a:cubicBezTo>
                <a:close/>
                <a:moveTo>
                  <a:pt x="6355464" y="1559795"/>
                </a:moveTo>
                <a:lnTo>
                  <a:pt x="6356097" y="1561677"/>
                </a:lnTo>
                <a:lnTo>
                  <a:pt x="6354281" y="1560627"/>
                </a:lnTo>
                <a:close/>
                <a:moveTo>
                  <a:pt x="5910636" y="1558266"/>
                </a:moveTo>
                <a:lnTo>
                  <a:pt x="5909017" y="1558305"/>
                </a:lnTo>
                <a:lnTo>
                  <a:pt x="5911112" y="1562123"/>
                </a:lnTo>
                <a:close/>
                <a:moveTo>
                  <a:pt x="5489696" y="1556279"/>
                </a:moveTo>
                <a:cubicBezTo>
                  <a:pt x="5488688" y="1557285"/>
                  <a:pt x="5488184" y="1559299"/>
                  <a:pt x="5488435" y="1562570"/>
                </a:cubicBezTo>
                <a:lnTo>
                  <a:pt x="5490401" y="1570871"/>
                </a:lnTo>
                <a:lnTo>
                  <a:pt x="5491712" y="1573053"/>
                </a:lnTo>
                <a:lnTo>
                  <a:pt x="5491712" y="1571376"/>
                </a:lnTo>
                <a:cubicBezTo>
                  <a:pt x="5491712" y="1568357"/>
                  <a:pt x="5491712" y="1564331"/>
                  <a:pt x="5491712" y="1560305"/>
                </a:cubicBezTo>
                <a:lnTo>
                  <a:pt x="5498826" y="1565674"/>
                </a:lnTo>
                <a:lnTo>
                  <a:pt x="5496707" y="1559079"/>
                </a:lnTo>
                <a:close/>
                <a:moveTo>
                  <a:pt x="5515494" y="1555424"/>
                </a:moveTo>
                <a:lnTo>
                  <a:pt x="5512878" y="1556612"/>
                </a:lnTo>
                <a:cubicBezTo>
                  <a:pt x="5509854" y="1559631"/>
                  <a:pt x="5507838" y="1563657"/>
                  <a:pt x="5507838" y="1567684"/>
                </a:cubicBezTo>
                <a:lnTo>
                  <a:pt x="5508684" y="1570388"/>
                </a:lnTo>
                <a:lnTo>
                  <a:pt x="5511870" y="1571376"/>
                </a:lnTo>
                <a:cubicBezTo>
                  <a:pt x="5517918" y="1572383"/>
                  <a:pt x="5523966" y="1572383"/>
                  <a:pt x="5532031" y="1576409"/>
                </a:cubicBezTo>
                <a:lnTo>
                  <a:pt x="5532031" y="1573876"/>
                </a:lnTo>
                <a:lnTo>
                  <a:pt x="5526991" y="1567682"/>
                </a:lnTo>
                <a:lnTo>
                  <a:pt x="5525430" y="1559293"/>
                </a:lnTo>
                <a:lnTo>
                  <a:pt x="5523966" y="1560305"/>
                </a:lnTo>
                <a:cubicBezTo>
                  <a:pt x="5521950" y="1562318"/>
                  <a:pt x="5519934" y="1564331"/>
                  <a:pt x="5515902" y="1560305"/>
                </a:cubicBezTo>
                <a:close/>
                <a:moveTo>
                  <a:pt x="5474130" y="1555249"/>
                </a:moveTo>
                <a:lnTo>
                  <a:pt x="5470948" y="1560692"/>
                </a:lnTo>
                <a:lnTo>
                  <a:pt x="5470258" y="1561302"/>
                </a:lnTo>
                <a:lnTo>
                  <a:pt x="5475583" y="1575733"/>
                </a:lnTo>
                <a:lnTo>
                  <a:pt x="5468861" y="1572377"/>
                </a:lnTo>
                <a:lnTo>
                  <a:pt x="5472559" y="1583455"/>
                </a:lnTo>
                <a:cubicBezTo>
                  <a:pt x="5475583" y="1586474"/>
                  <a:pt x="5479615" y="1588488"/>
                  <a:pt x="5483648" y="1592513"/>
                </a:cubicBezTo>
                <a:lnTo>
                  <a:pt x="5484018" y="1588448"/>
                </a:lnTo>
                <a:lnTo>
                  <a:pt x="5481296" y="1577701"/>
                </a:lnTo>
                <a:lnTo>
                  <a:pt x="5480623" y="1578422"/>
                </a:lnTo>
                <a:cubicBezTo>
                  <a:pt x="5477599" y="1582448"/>
                  <a:pt x="5475583" y="1584461"/>
                  <a:pt x="5475583" y="1568357"/>
                </a:cubicBezTo>
                <a:lnTo>
                  <a:pt x="5478083" y="1566217"/>
                </a:lnTo>
                <a:close/>
                <a:moveTo>
                  <a:pt x="5433548" y="1554749"/>
                </a:moveTo>
                <a:lnTo>
                  <a:pt x="5427500" y="1556513"/>
                </a:lnTo>
                <a:lnTo>
                  <a:pt x="5435262" y="1560638"/>
                </a:lnTo>
                <a:cubicBezTo>
                  <a:pt x="5441309" y="1563657"/>
                  <a:pt x="5447358" y="1567682"/>
                  <a:pt x="5443326" y="1575733"/>
                </a:cubicBezTo>
                <a:cubicBezTo>
                  <a:pt x="5451390" y="1583785"/>
                  <a:pt x="5451390" y="1575733"/>
                  <a:pt x="5451390" y="1567684"/>
                </a:cubicBezTo>
                <a:lnTo>
                  <a:pt x="5457914" y="1574688"/>
                </a:lnTo>
                <a:lnTo>
                  <a:pt x="5464627" y="1570264"/>
                </a:lnTo>
                <a:lnTo>
                  <a:pt x="5460353" y="1568131"/>
                </a:lnTo>
                <a:lnTo>
                  <a:pt x="5460057" y="1568315"/>
                </a:lnTo>
                <a:lnTo>
                  <a:pt x="5460057" y="1567983"/>
                </a:lnTo>
                <a:lnTo>
                  <a:pt x="5451390" y="1563657"/>
                </a:lnTo>
                <a:close/>
                <a:moveTo>
                  <a:pt x="5719507" y="1554658"/>
                </a:moveTo>
                <a:cubicBezTo>
                  <a:pt x="5723380" y="1550785"/>
                  <a:pt x="5731125" y="1560466"/>
                  <a:pt x="5735965" y="1571116"/>
                </a:cubicBezTo>
                <a:lnTo>
                  <a:pt x="5737639" y="1577094"/>
                </a:lnTo>
                <a:lnTo>
                  <a:pt x="5739838" y="1577030"/>
                </a:lnTo>
                <a:cubicBezTo>
                  <a:pt x="5746615" y="1579087"/>
                  <a:pt x="5754359" y="1585258"/>
                  <a:pt x="5758232" y="1593487"/>
                </a:cubicBezTo>
                <a:lnTo>
                  <a:pt x="5759328" y="1592516"/>
                </a:lnTo>
                <a:lnTo>
                  <a:pt x="5759386" y="1592385"/>
                </a:lnTo>
                <a:lnTo>
                  <a:pt x="5762508" y="1585360"/>
                </a:lnTo>
                <a:lnTo>
                  <a:pt x="5758232" y="1577029"/>
                </a:lnTo>
                <a:cubicBezTo>
                  <a:pt x="5760168" y="1572916"/>
                  <a:pt x="5761620" y="1572401"/>
                  <a:pt x="5762829" y="1574072"/>
                </a:cubicBezTo>
                <a:cubicBezTo>
                  <a:pt x="5763737" y="1575326"/>
                  <a:pt x="5764510" y="1577810"/>
                  <a:pt x="5765246" y="1580925"/>
                </a:cubicBezTo>
                <a:lnTo>
                  <a:pt x="5766361" y="1586290"/>
                </a:lnTo>
                <a:lnTo>
                  <a:pt x="5771003" y="1590206"/>
                </a:lnTo>
                <a:cubicBezTo>
                  <a:pt x="5772940" y="1594563"/>
                  <a:pt x="5774876" y="1601098"/>
                  <a:pt x="5778749" y="1609811"/>
                </a:cubicBezTo>
                <a:cubicBezTo>
                  <a:pt x="5771003" y="1609811"/>
                  <a:pt x="5771003" y="1618524"/>
                  <a:pt x="5763259" y="1618524"/>
                </a:cubicBezTo>
                <a:cubicBezTo>
                  <a:pt x="5763259" y="1614168"/>
                  <a:pt x="5765195" y="1611989"/>
                  <a:pt x="5767131" y="1609811"/>
                </a:cubicBezTo>
                <a:lnTo>
                  <a:pt x="5767492" y="1608999"/>
                </a:lnTo>
                <a:lnTo>
                  <a:pt x="5766944" y="1608916"/>
                </a:lnTo>
                <a:cubicBezTo>
                  <a:pt x="5765976" y="1607887"/>
                  <a:pt x="5765976" y="1605830"/>
                  <a:pt x="5765976" y="1601717"/>
                </a:cubicBezTo>
                <a:cubicBezTo>
                  <a:pt x="5758232" y="1626402"/>
                  <a:pt x="5734997" y="1568801"/>
                  <a:pt x="5742742" y="1601717"/>
                </a:cubicBezTo>
                <a:cubicBezTo>
                  <a:pt x="5734997" y="1601717"/>
                  <a:pt x="5734997" y="1601717"/>
                  <a:pt x="5734997" y="1601717"/>
                </a:cubicBezTo>
                <a:cubicBezTo>
                  <a:pt x="5734997" y="1585259"/>
                  <a:pt x="5727253" y="1585259"/>
                  <a:pt x="5727253" y="1585259"/>
                </a:cubicBezTo>
                <a:cubicBezTo>
                  <a:pt x="5727253" y="1581145"/>
                  <a:pt x="5728704" y="1578573"/>
                  <a:pt x="5731004" y="1577287"/>
                </a:cubicBezTo>
                <a:lnTo>
                  <a:pt x="5731836" y="1577263"/>
                </a:lnTo>
                <a:lnTo>
                  <a:pt x="5730157" y="1574019"/>
                </a:lnTo>
                <a:cubicBezTo>
                  <a:pt x="5727253" y="1570148"/>
                  <a:pt x="5723380" y="1566275"/>
                  <a:pt x="5719507" y="1554658"/>
                </a:cubicBezTo>
                <a:close/>
                <a:moveTo>
                  <a:pt x="7853571" y="1552693"/>
                </a:moveTo>
                <a:cubicBezTo>
                  <a:pt x="7862088" y="1575927"/>
                  <a:pt x="7819491" y="1591417"/>
                  <a:pt x="7819491" y="1560438"/>
                </a:cubicBezTo>
                <a:cubicBezTo>
                  <a:pt x="7828011" y="1560438"/>
                  <a:pt x="7836530" y="1560438"/>
                  <a:pt x="7853571" y="1552693"/>
                </a:cubicBezTo>
                <a:close/>
                <a:moveTo>
                  <a:pt x="6385052" y="1552693"/>
                </a:moveTo>
                <a:cubicBezTo>
                  <a:pt x="6385052" y="1560867"/>
                  <a:pt x="6376754" y="1560867"/>
                  <a:pt x="6376754" y="1569043"/>
                </a:cubicBezTo>
                <a:cubicBezTo>
                  <a:pt x="6385052" y="1577217"/>
                  <a:pt x="6393351" y="1577217"/>
                  <a:pt x="6409947" y="1569043"/>
                </a:cubicBezTo>
                <a:cubicBezTo>
                  <a:pt x="6409947" y="1577217"/>
                  <a:pt x="6401649" y="1585394"/>
                  <a:pt x="6409947" y="1601745"/>
                </a:cubicBezTo>
                <a:cubicBezTo>
                  <a:pt x="6409947" y="1601745"/>
                  <a:pt x="6401649" y="1593568"/>
                  <a:pt x="6401649" y="1585394"/>
                </a:cubicBezTo>
                <a:cubicBezTo>
                  <a:pt x="6401649" y="1577217"/>
                  <a:pt x="6385052" y="1593568"/>
                  <a:pt x="6385052" y="1577217"/>
                </a:cubicBezTo>
                <a:cubicBezTo>
                  <a:pt x="6376754" y="1581306"/>
                  <a:pt x="6378829" y="1585394"/>
                  <a:pt x="6381942" y="1589480"/>
                </a:cubicBezTo>
                <a:lnTo>
                  <a:pt x="6382286" y="1590844"/>
                </a:lnTo>
                <a:lnTo>
                  <a:pt x="6376754" y="1585394"/>
                </a:lnTo>
                <a:cubicBezTo>
                  <a:pt x="6385052" y="1577217"/>
                  <a:pt x="6368455" y="1577217"/>
                  <a:pt x="6368455" y="1560867"/>
                </a:cubicBezTo>
                <a:cubicBezTo>
                  <a:pt x="6368455" y="1560867"/>
                  <a:pt x="6376754" y="1560867"/>
                  <a:pt x="6385052" y="1552693"/>
                </a:cubicBezTo>
                <a:close/>
                <a:moveTo>
                  <a:pt x="5904851" y="1548076"/>
                </a:moveTo>
                <a:lnTo>
                  <a:pt x="5904888" y="1548181"/>
                </a:lnTo>
                <a:lnTo>
                  <a:pt x="5904936" y="1548174"/>
                </a:lnTo>
                <a:close/>
                <a:moveTo>
                  <a:pt x="5972545" y="1547987"/>
                </a:moveTo>
                <a:cubicBezTo>
                  <a:pt x="5977990" y="1547018"/>
                  <a:pt x="5982346" y="1548955"/>
                  <a:pt x="5986704" y="1560571"/>
                </a:cubicBezTo>
                <a:cubicBezTo>
                  <a:pt x="5969277" y="1545082"/>
                  <a:pt x="5969277" y="1583805"/>
                  <a:pt x="5951851" y="1552826"/>
                </a:cubicBezTo>
                <a:cubicBezTo>
                  <a:pt x="5960563" y="1552826"/>
                  <a:pt x="5967098" y="1548955"/>
                  <a:pt x="5972545" y="1547987"/>
                </a:cubicBezTo>
                <a:close/>
                <a:moveTo>
                  <a:pt x="7893068" y="1544948"/>
                </a:moveTo>
                <a:cubicBezTo>
                  <a:pt x="7885323" y="1568182"/>
                  <a:pt x="7885323" y="1560438"/>
                  <a:pt x="7869833" y="1575927"/>
                </a:cubicBezTo>
                <a:cubicBezTo>
                  <a:pt x="7846599" y="1552693"/>
                  <a:pt x="7877578" y="1544948"/>
                  <a:pt x="7893068" y="1544948"/>
                </a:cubicBezTo>
                <a:close/>
                <a:moveTo>
                  <a:pt x="7893068" y="1544948"/>
                </a:moveTo>
                <a:cubicBezTo>
                  <a:pt x="7917962" y="1552693"/>
                  <a:pt x="7934560" y="1544948"/>
                  <a:pt x="7951154" y="1544948"/>
                </a:cubicBezTo>
                <a:cubicBezTo>
                  <a:pt x="7951154" y="1575927"/>
                  <a:pt x="7893068" y="1552693"/>
                  <a:pt x="7901366" y="1568182"/>
                </a:cubicBezTo>
                <a:cubicBezTo>
                  <a:pt x="7893068" y="1568182"/>
                  <a:pt x="7901366" y="1552693"/>
                  <a:pt x="7893068" y="1544948"/>
                </a:cubicBezTo>
                <a:close/>
                <a:moveTo>
                  <a:pt x="5330428" y="1543527"/>
                </a:moveTo>
                <a:lnTo>
                  <a:pt x="5329675" y="1547431"/>
                </a:lnTo>
                <a:lnTo>
                  <a:pt x="5333452" y="1553259"/>
                </a:lnTo>
                <a:lnTo>
                  <a:pt x="5336975" y="1552555"/>
                </a:lnTo>
                <a:close/>
                <a:moveTo>
                  <a:pt x="7966644" y="1537203"/>
                </a:moveTo>
                <a:cubicBezTo>
                  <a:pt x="7982134" y="1552693"/>
                  <a:pt x="7958900" y="1544948"/>
                  <a:pt x="7966644" y="1552693"/>
                </a:cubicBezTo>
                <a:cubicBezTo>
                  <a:pt x="7958900" y="1552693"/>
                  <a:pt x="7958900" y="1544948"/>
                  <a:pt x="7951154" y="1544948"/>
                </a:cubicBezTo>
                <a:cubicBezTo>
                  <a:pt x="7951154" y="1537203"/>
                  <a:pt x="7966644" y="1537203"/>
                  <a:pt x="7966644" y="1537203"/>
                </a:cubicBezTo>
                <a:close/>
                <a:moveTo>
                  <a:pt x="6529990" y="1537203"/>
                </a:moveTo>
                <a:cubicBezTo>
                  <a:pt x="6529990" y="1568182"/>
                  <a:pt x="6465214" y="1560438"/>
                  <a:pt x="6440924" y="1583672"/>
                </a:cubicBezTo>
                <a:cubicBezTo>
                  <a:pt x="6457116" y="1544948"/>
                  <a:pt x="6513796" y="1560438"/>
                  <a:pt x="6529990" y="1537203"/>
                </a:cubicBezTo>
                <a:close/>
                <a:moveTo>
                  <a:pt x="5411069" y="1535475"/>
                </a:moveTo>
                <a:cubicBezTo>
                  <a:pt x="5398972" y="1547553"/>
                  <a:pt x="5414093" y="1559631"/>
                  <a:pt x="5419007" y="1575105"/>
                </a:cubicBezTo>
                <a:lnTo>
                  <a:pt x="5419118" y="1589834"/>
                </a:lnTo>
                <a:lnTo>
                  <a:pt x="5423165" y="1588488"/>
                </a:lnTo>
                <a:lnTo>
                  <a:pt x="5424412" y="1588072"/>
                </a:lnTo>
                <a:lnTo>
                  <a:pt x="5426189" y="1586805"/>
                </a:lnTo>
                <a:cubicBezTo>
                  <a:pt x="5427198" y="1583785"/>
                  <a:pt x="5427198" y="1579760"/>
                  <a:pt x="5427198" y="1575733"/>
                </a:cubicBezTo>
                <a:lnTo>
                  <a:pt x="5432239" y="1585467"/>
                </a:lnTo>
                <a:lnTo>
                  <a:pt x="5435262" y="1584461"/>
                </a:lnTo>
                <a:cubicBezTo>
                  <a:pt x="5443326" y="1592513"/>
                  <a:pt x="5441310" y="1598552"/>
                  <a:pt x="5436269" y="1601572"/>
                </a:cubicBezTo>
                <a:lnTo>
                  <a:pt x="5428708" y="1601128"/>
                </a:lnTo>
                <a:lnTo>
                  <a:pt x="5426063" y="1608570"/>
                </a:lnTo>
                <a:cubicBezTo>
                  <a:pt x="5425182" y="1612974"/>
                  <a:pt x="5425182" y="1618007"/>
                  <a:pt x="5427198" y="1624046"/>
                </a:cubicBezTo>
                <a:lnTo>
                  <a:pt x="5427270" y="1624100"/>
                </a:lnTo>
                <a:lnTo>
                  <a:pt x="5428190" y="1616182"/>
                </a:lnTo>
                <a:cubicBezTo>
                  <a:pt x="5430033" y="1610945"/>
                  <a:pt x="5434002" y="1614909"/>
                  <a:pt x="5436269" y="1621702"/>
                </a:cubicBezTo>
                <a:lnTo>
                  <a:pt x="5436978" y="1631371"/>
                </a:lnTo>
                <a:lnTo>
                  <a:pt x="5439294" y="1633104"/>
                </a:lnTo>
                <a:lnTo>
                  <a:pt x="5443674" y="1638570"/>
                </a:lnTo>
                <a:lnTo>
                  <a:pt x="5445342" y="1627741"/>
                </a:lnTo>
                <a:cubicBezTo>
                  <a:pt x="5443326" y="1622709"/>
                  <a:pt x="5439294" y="1616669"/>
                  <a:pt x="5435262" y="1608618"/>
                </a:cubicBezTo>
                <a:cubicBezTo>
                  <a:pt x="5443326" y="1604592"/>
                  <a:pt x="5445342" y="1596539"/>
                  <a:pt x="5448366" y="1588488"/>
                </a:cubicBezTo>
                <a:lnTo>
                  <a:pt x="5448480" y="1588276"/>
                </a:lnTo>
                <a:lnTo>
                  <a:pt x="5443326" y="1591837"/>
                </a:lnTo>
                <a:cubicBezTo>
                  <a:pt x="5443326" y="1575734"/>
                  <a:pt x="5437278" y="1571708"/>
                  <a:pt x="5430222" y="1566675"/>
                </a:cubicBezTo>
                <a:lnTo>
                  <a:pt x="5421239" y="1558339"/>
                </a:lnTo>
                <a:lnTo>
                  <a:pt x="5413589" y="1560571"/>
                </a:lnTo>
                <a:cubicBezTo>
                  <a:pt x="5413589" y="1556698"/>
                  <a:pt x="5415040" y="1554279"/>
                  <a:pt x="5417097" y="1552584"/>
                </a:cubicBezTo>
                <a:lnTo>
                  <a:pt x="5417734" y="1552261"/>
                </a:lnTo>
                <a:close/>
                <a:moveTo>
                  <a:pt x="6275581" y="1533164"/>
                </a:moveTo>
                <a:lnTo>
                  <a:pt x="6274631" y="1535379"/>
                </a:lnTo>
                <a:lnTo>
                  <a:pt x="6274838" y="1535866"/>
                </a:lnTo>
                <a:lnTo>
                  <a:pt x="6275581" y="1535595"/>
                </a:lnTo>
                <a:close/>
                <a:moveTo>
                  <a:pt x="5386875" y="1527423"/>
                </a:moveTo>
                <a:cubicBezTo>
                  <a:pt x="5378811" y="1535475"/>
                  <a:pt x="5378811" y="1543527"/>
                  <a:pt x="5378811" y="1543527"/>
                </a:cubicBezTo>
                <a:lnTo>
                  <a:pt x="5386487" y="1549798"/>
                </a:lnTo>
                <a:lnTo>
                  <a:pt x="5391510" y="1544948"/>
                </a:lnTo>
                <a:lnTo>
                  <a:pt x="5390346" y="1553180"/>
                </a:lnTo>
                <a:lnTo>
                  <a:pt x="5395777" y="1553180"/>
                </a:lnTo>
                <a:cubicBezTo>
                  <a:pt x="5389388" y="1559252"/>
                  <a:pt x="5397375" y="1569879"/>
                  <a:pt x="5401768" y="1567981"/>
                </a:cubicBezTo>
                <a:lnTo>
                  <a:pt x="5403024" y="1564651"/>
                </a:lnTo>
                <a:lnTo>
                  <a:pt x="5398594" y="1555730"/>
                </a:lnTo>
                <a:cubicBezTo>
                  <a:pt x="5396452" y="1550070"/>
                  <a:pt x="5394940" y="1543527"/>
                  <a:pt x="5394940" y="1535475"/>
                </a:cubicBezTo>
                <a:cubicBezTo>
                  <a:pt x="5386875" y="1519371"/>
                  <a:pt x="5386875" y="1551579"/>
                  <a:pt x="5386875" y="1527423"/>
                </a:cubicBezTo>
                <a:close/>
                <a:moveTo>
                  <a:pt x="5509738" y="1524262"/>
                </a:moveTo>
                <a:lnTo>
                  <a:pt x="5507838" y="1527424"/>
                </a:lnTo>
                <a:lnTo>
                  <a:pt x="5507838" y="1536149"/>
                </a:lnTo>
                <a:lnTo>
                  <a:pt x="5507838" y="1544534"/>
                </a:lnTo>
                <a:lnTo>
                  <a:pt x="5507839" y="1544534"/>
                </a:lnTo>
                <a:lnTo>
                  <a:pt x="5512777" y="1544604"/>
                </a:lnTo>
                <a:lnTo>
                  <a:pt x="5507838" y="1536149"/>
                </a:lnTo>
                <a:cubicBezTo>
                  <a:pt x="5515902" y="1544200"/>
                  <a:pt x="5517918" y="1544200"/>
                  <a:pt x="5516910" y="1540175"/>
                </a:cubicBezTo>
                <a:close/>
                <a:moveTo>
                  <a:pt x="6028866" y="1520582"/>
                </a:moveTo>
                <a:lnTo>
                  <a:pt x="6026250" y="1522604"/>
                </a:lnTo>
                <a:lnTo>
                  <a:pt x="6027766" y="1523448"/>
                </a:lnTo>
                <a:cubicBezTo>
                  <a:pt x="6028774" y="1523951"/>
                  <a:pt x="6029278" y="1523700"/>
                  <a:pt x="6029026" y="1521312"/>
                </a:cubicBezTo>
                <a:close/>
                <a:moveTo>
                  <a:pt x="5564288" y="1519371"/>
                </a:moveTo>
                <a:cubicBezTo>
                  <a:pt x="5560255" y="1519371"/>
                  <a:pt x="5562272" y="1525410"/>
                  <a:pt x="5563280" y="1531449"/>
                </a:cubicBezTo>
                <a:lnTo>
                  <a:pt x="5563263" y="1532544"/>
                </a:lnTo>
                <a:lnTo>
                  <a:pt x="5566304" y="1536023"/>
                </a:lnTo>
                <a:lnTo>
                  <a:pt x="5568600" y="1536070"/>
                </a:lnTo>
                <a:lnTo>
                  <a:pt x="5569958" y="1532455"/>
                </a:lnTo>
                <a:cubicBezTo>
                  <a:pt x="5569832" y="1529436"/>
                  <a:pt x="5568320" y="1525410"/>
                  <a:pt x="5564288" y="1519371"/>
                </a:cubicBezTo>
                <a:close/>
                <a:moveTo>
                  <a:pt x="5483648" y="1519371"/>
                </a:moveTo>
                <a:cubicBezTo>
                  <a:pt x="5479615" y="1523396"/>
                  <a:pt x="5483648" y="1531449"/>
                  <a:pt x="5486672" y="1539501"/>
                </a:cubicBezTo>
                <a:lnTo>
                  <a:pt x="5487923" y="1544977"/>
                </a:lnTo>
                <a:lnTo>
                  <a:pt x="5492441" y="1545797"/>
                </a:lnTo>
                <a:lnTo>
                  <a:pt x="5491712" y="1543527"/>
                </a:lnTo>
                <a:cubicBezTo>
                  <a:pt x="5493728" y="1545540"/>
                  <a:pt x="5496247" y="1546043"/>
                  <a:pt x="5499019" y="1545917"/>
                </a:cubicBezTo>
                <a:lnTo>
                  <a:pt x="5502578" y="1545359"/>
                </a:lnTo>
                <a:lnTo>
                  <a:pt x="5493732" y="1533764"/>
                </a:lnTo>
                <a:lnTo>
                  <a:pt x="5493097" y="1533839"/>
                </a:lnTo>
                <a:cubicBezTo>
                  <a:pt x="5489192" y="1531952"/>
                  <a:pt x="5485664" y="1527423"/>
                  <a:pt x="5483648" y="1519371"/>
                </a:cubicBezTo>
                <a:close/>
                <a:moveTo>
                  <a:pt x="5808571" y="1514102"/>
                </a:moveTo>
                <a:cubicBezTo>
                  <a:pt x="5824061" y="1529592"/>
                  <a:pt x="5831805" y="1506357"/>
                  <a:pt x="5839550" y="1537336"/>
                </a:cubicBezTo>
                <a:cubicBezTo>
                  <a:pt x="5831805" y="1537336"/>
                  <a:pt x="5831805" y="1529592"/>
                  <a:pt x="5831805" y="1529592"/>
                </a:cubicBezTo>
                <a:cubicBezTo>
                  <a:pt x="5831805" y="1529592"/>
                  <a:pt x="5831805" y="1529592"/>
                  <a:pt x="5831805" y="1537336"/>
                </a:cubicBezTo>
                <a:cubicBezTo>
                  <a:pt x="5824061" y="1529592"/>
                  <a:pt x="5816316" y="1529592"/>
                  <a:pt x="5808571" y="1514102"/>
                </a:cubicBezTo>
                <a:close/>
                <a:moveTo>
                  <a:pt x="5515107" y="1511430"/>
                </a:moveTo>
                <a:lnTo>
                  <a:pt x="5510237" y="1513210"/>
                </a:lnTo>
                <a:lnTo>
                  <a:pt x="5510441" y="1514056"/>
                </a:lnTo>
                <a:lnTo>
                  <a:pt x="5515525" y="1519795"/>
                </a:lnTo>
                <a:cubicBezTo>
                  <a:pt x="5517414" y="1523066"/>
                  <a:pt x="5517918" y="1526086"/>
                  <a:pt x="5515902" y="1528099"/>
                </a:cubicBezTo>
                <a:lnTo>
                  <a:pt x="5519095" y="1524911"/>
                </a:lnTo>
                <a:lnTo>
                  <a:pt x="5518144" y="1521354"/>
                </a:lnTo>
                <a:cubicBezTo>
                  <a:pt x="5518144" y="1521354"/>
                  <a:pt x="5520080" y="1521354"/>
                  <a:pt x="5522016" y="1520289"/>
                </a:cubicBezTo>
                <a:lnTo>
                  <a:pt x="5525429" y="1513717"/>
                </a:lnTo>
                <a:lnTo>
                  <a:pt x="5520564" y="1513717"/>
                </a:lnTo>
                <a:cubicBezTo>
                  <a:pt x="5518967" y="1512701"/>
                  <a:pt x="5517103" y="1511684"/>
                  <a:pt x="5515107" y="1511430"/>
                </a:cubicBezTo>
                <a:close/>
                <a:moveTo>
                  <a:pt x="5726794" y="1511068"/>
                </a:moveTo>
                <a:lnTo>
                  <a:pt x="5727253" y="1513446"/>
                </a:lnTo>
                <a:lnTo>
                  <a:pt x="5728240" y="1512594"/>
                </a:lnTo>
                <a:lnTo>
                  <a:pt x="5727253" y="1511374"/>
                </a:lnTo>
                <a:close/>
                <a:moveTo>
                  <a:pt x="5653678" y="1506357"/>
                </a:moveTo>
                <a:cubicBezTo>
                  <a:pt x="5661423" y="1506357"/>
                  <a:pt x="5669168" y="1529592"/>
                  <a:pt x="5676913" y="1545082"/>
                </a:cubicBezTo>
                <a:cubicBezTo>
                  <a:pt x="5669168" y="1537336"/>
                  <a:pt x="5661423" y="1537336"/>
                  <a:pt x="5661423" y="1537336"/>
                </a:cubicBezTo>
                <a:cubicBezTo>
                  <a:pt x="5645934" y="1514102"/>
                  <a:pt x="5661423" y="1521847"/>
                  <a:pt x="5653678" y="1506357"/>
                </a:cubicBezTo>
                <a:close/>
                <a:moveTo>
                  <a:pt x="5894263" y="1504104"/>
                </a:moveTo>
                <a:lnTo>
                  <a:pt x="5894614" y="1505814"/>
                </a:lnTo>
                <a:lnTo>
                  <a:pt x="5895400" y="1505423"/>
                </a:lnTo>
                <a:close/>
                <a:moveTo>
                  <a:pt x="5596854" y="1503962"/>
                </a:moveTo>
                <a:lnTo>
                  <a:pt x="5600577" y="1512325"/>
                </a:lnTo>
                <a:cubicBezTo>
                  <a:pt x="5602594" y="1517358"/>
                  <a:pt x="5604610" y="1523396"/>
                  <a:pt x="5604610" y="1527423"/>
                </a:cubicBezTo>
                <a:cubicBezTo>
                  <a:pt x="5600577" y="1527423"/>
                  <a:pt x="5598561" y="1525409"/>
                  <a:pt x="5596545" y="1522391"/>
                </a:cubicBezTo>
                <a:lnTo>
                  <a:pt x="5595086" y="1520388"/>
                </a:lnTo>
                <a:lnTo>
                  <a:pt x="5595537" y="1522059"/>
                </a:lnTo>
                <a:lnTo>
                  <a:pt x="5596286" y="1532526"/>
                </a:lnTo>
                <a:lnTo>
                  <a:pt x="5598561" y="1534468"/>
                </a:lnTo>
                <a:lnTo>
                  <a:pt x="5600329" y="1534557"/>
                </a:lnTo>
                <a:lnTo>
                  <a:pt x="5601585" y="1533130"/>
                </a:lnTo>
                <a:cubicBezTo>
                  <a:pt x="5603097" y="1531621"/>
                  <a:pt x="5604861" y="1530362"/>
                  <a:pt x="5606752" y="1530488"/>
                </a:cubicBezTo>
                <a:lnTo>
                  <a:pt x="5611386" y="1534917"/>
                </a:lnTo>
                <a:lnTo>
                  <a:pt x="5613248" y="1533425"/>
                </a:lnTo>
                <a:lnTo>
                  <a:pt x="5614690" y="1526588"/>
                </a:lnTo>
                <a:lnTo>
                  <a:pt x="5612576" y="1519992"/>
                </a:lnTo>
                <a:lnTo>
                  <a:pt x="5611288" y="1528178"/>
                </a:lnTo>
                <a:cubicBezTo>
                  <a:pt x="5609523" y="1528681"/>
                  <a:pt x="5606248" y="1520125"/>
                  <a:pt x="5602467" y="1512577"/>
                </a:cubicBezTo>
                <a:lnTo>
                  <a:pt x="5596994" y="1503972"/>
                </a:lnTo>
                <a:close/>
                <a:moveTo>
                  <a:pt x="6217817" y="1503776"/>
                </a:moveTo>
                <a:cubicBezTo>
                  <a:pt x="6225893" y="1527979"/>
                  <a:pt x="6217817" y="1536046"/>
                  <a:pt x="6225893" y="1552182"/>
                </a:cubicBezTo>
                <a:cubicBezTo>
                  <a:pt x="6221854" y="1544112"/>
                  <a:pt x="6217817" y="1542096"/>
                  <a:pt x="6213779" y="1540081"/>
                </a:cubicBezTo>
                <a:lnTo>
                  <a:pt x="6210818" y="1537121"/>
                </a:lnTo>
                <a:lnTo>
                  <a:pt x="6206433" y="1522623"/>
                </a:lnTo>
                <a:lnTo>
                  <a:pt x="6209742" y="1518903"/>
                </a:lnTo>
                <a:cubicBezTo>
                  <a:pt x="6209742" y="1511843"/>
                  <a:pt x="6209742" y="1503776"/>
                  <a:pt x="6217817" y="1503776"/>
                </a:cubicBezTo>
                <a:close/>
                <a:moveTo>
                  <a:pt x="5596545" y="1503266"/>
                </a:moveTo>
                <a:lnTo>
                  <a:pt x="5596756" y="1503742"/>
                </a:lnTo>
                <a:lnTo>
                  <a:pt x="5596813" y="1503688"/>
                </a:lnTo>
                <a:close/>
                <a:moveTo>
                  <a:pt x="5506242" y="1497286"/>
                </a:moveTo>
                <a:lnTo>
                  <a:pt x="5499978" y="1505418"/>
                </a:lnTo>
                <a:lnTo>
                  <a:pt x="5506164" y="1509536"/>
                </a:lnTo>
                <a:lnTo>
                  <a:pt x="5507432" y="1504785"/>
                </a:lnTo>
                <a:close/>
                <a:moveTo>
                  <a:pt x="5518424" y="1496623"/>
                </a:moveTo>
                <a:lnTo>
                  <a:pt x="5519500" y="1500120"/>
                </a:lnTo>
                <a:cubicBezTo>
                  <a:pt x="5520033" y="1503551"/>
                  <a:pt x="5519500" y="1505585"/>
                  <a:pt x="5517370" y="1505585"/>
                </a:cubicBezTo>
                <a:lnTo>
                  <a:pt x="5525562" y="1513405"/>
                </a:lnTo>
                <a:lnTo>
                  <a:pt x="5524057" y="1496883"/>
                </a:lnTo>
                <a:lnTo>
                  <a:pt x="5522958" y="1497228"/>
                </a:lnTo>
                <a:close/>
                <a:moveTo>
                  <a:pt x="6226789" y="1496573"/>
                </a:moveTo>
                <a:lnTo>
                  <a:pt x="6229561" y="1518973"/>
                </a:lnTo>
                <a:lnTo>
                  <a:pt x="6226910" y="1508762"/>
                </a:lnTo>
                <a:cubicBezTo>
                  <a:pt x="6225337" y="1501547"/>
                  <a:pt x="6224851" y="1496573"/>
                  <a:pt x="6226789" y="1496573"/>
                </a:cubicBezTo>
                <a:close/>
                <a:moveTo>
                  <a:pt x="6395866" y="1489379"/>
                </a:moveTo>
                <a:cubicBezTo>
                  <a:pt x="6371648" y="1497402"/>
                  <a:pt x="6339362" y="1489379"/>
                  <a:pt x="6339362" y="1505423"/>
                </a:cubicBezTo>
                <a:cubicBezTo>
                  <a:pt x="6331287" y="1489379"/>
                  <a:pt x="6307072" y="1513443"/>
                  <a:pt x="6299001" y="1497402"/>
                </a:cubicBezTo>
                <a:cubicBezTo>
                  <a:pt x="6282856" y="1505423"/>
                  <a:pt x="6299001" y="1513443"/>
                  <a:pt x="6290929" y="1513443"/>
                </a:cubicBezTo>
                <a:cubicBezTo>
                  <a:pt x="6290929" y="1517455"/>
                  <a:pt x="6292948" y="1519461"/>
                  <a:pt x="6294965" y="1521465"/>
                </a:cubicBezTo>
                <a:lnTo>
                  <a:pt x="6297968" y="1527433"/>
                </a:lnTo>
                <a:lnTo>
                  <a:pt x="6316866" y="1520542"/>
                </a:lnTo>
                <a:lnTo>
                  <a:pt x="6339848" y="1517530"/>
                </a:lnTo>
                <a:lnTo>
                  <a:pt x="6343144" y="1516128"/>
                </a:lnTo>
                <a:lnTo>
                  <a:pt x="6344861" y="1516872"/>
                </a:lnTo>
                <a:lnTo>
                  <a:pt x="6360145" y="1514869"/>
                </a:lnTo>
                <a:cubicBezTo>
                  <a:pt x="6374782" y="1513356"/>
                  <a:pt x="6389671" y="1511592"/>
                  <a:pt x="6404938" y="1507684"/>
                </a:cubicBezTo>
                <a:lnTo>
                  <a:pt x="6416862" y="1502606"/>
                </a:lnTo>
                <a:lnTo>
                  <a:pt x="6409487" y="1496149"/>
                </a:lnTo>
                <a:cubicBezTo>
                  <a:pt x="6400405" y="1493893"/>
                  <a:pt x="6395866" y="1507428"/>
                  <a:pt x="6395866" y="1489379"/>
                </a:cubicBezTo>
                <a:close/>
                <a:moveTo>
                  <a:pt x="6282856" y="1489379"/>
                </a:moveTo>
                <a:lnTo>
                  <a:pt x="6283082" y="1490680"/>
                </a:lnTo>
                <a:lnTo>
                  <a:pt x="6282138" y="1490836"/>
                </a:lnTo>
                <a:close/>
                <a:moveTo>
                  <a:pt x="6194065" y="1489379"/>
                </a:moveTo>
                <a:lnTo>
                  <a:pt x="6188772" y="1496472"/>
                </a:lnTo>
                <a:lnTo>
                  <a:pt x="6191989" y="1505194"/>
                </a:lnTo>
                <a:close/>
                <a:moveTo>
                  <a:pt x="6089129" y="1489379"/>
                </a:moveTo>
                <a:cubicBezTo>
                  <a:pt x="6072984" y="1497402"/>
                  <a:pt x="6097200" y="1529487"/>
                  <a:pt x="6081057" y="1513443"/>
                </a:cubicBezTo>
                <a:cubicBezTo>
                  <a:pt x="6081057" y="1513443"/>
                  <a:pt x="6081057" y="1505423"/>
                  <a:pt x="6081057" y="1497402"/>
                </a:cubicBezTo>
                <a:lnTo>
                  <a:pt x="6064079" y="1516048"/>
                </a:lnTo>
                <a:lnTo>
                  <a:pt x="6074460" y="1521484"/>
                </a:lnTo>
                <a:cubicBezTo>
                  <a:pt x="6078187" y="1524751"/>
                  <a:pt x="6081382" y="1529592"/>
                  <a:pt x="6083512" y="1537336"/>
                </a:cubicBezTo>
                <a:cubicBezTo>
                  <a:pt x="6079252" y="1533465"/>
                  <a:pt x="6074993" y="1531528"/>
                  <a:pt x="6070733" y="1529592"/>
                </a:cubicBezTo>
                <a:lnTo>
                  <a:pt x="6059723" y="1522920"/>
                </a:lnTo>
                <a:lnTo>
                  <a:pt x="6056629" y="1529306"/>
                </a:lnTo>
                <a:lnTo>
                  <a:pt x="6052629" y="1551858"/>
                </a:lnTo>
                <a:cubicBezTo>
                  <a:pt x="6051564" y="1562508"/>
                  <a:pt x="6049433" y="1572188"/>
                  <a:pt x="6040914" y="1576061"/>
                </a:cubicBezTo>
                <a:cubicBezTo>
                  <a:pt x="6040914" y="1566379"/>
                  <a:pt x="6042512" y="1559603"/>
                  <a:pt x="6044509" y="1554157"/>
                </a:cubicBezTo>
                <a:lnTo>
                  <a:pt x="6048401" y="1545113"/>
                </a:lnTo>
                <a:lnTo>
                  <a:pt x="6045237" y="1541519"/>
                </a:lnTo>
                <a:cubicBezTo>
                  <a:pt x="6043724" y="1533999"/>
                  <a:pt x="6046751" y="1517456"/>
                  <a:pt x="6040697" y="1505423"/>
                </a:cubicBezTo>
                <a:cubicBezTo>
                  <a:pt x="6040697" y="1509433"/>
                  <a:pt x="6039688" y="1511940"/>
                  <a:pt x="6038048" y="1513820"/>
                </a:cubicBezTo>
                <a:lnTo>
                  <a:pt x="6033116" y="1517375"/>
                </a:lnTo>
                <a:lnTo>
                  <a:pt x="6033816" y="1518421"/>
                </a:lnTo>
                <a:cubicBezTo>
                  <a:pt x="6035833" y="1522443"/>
                  <a:pt x="6037849" y="1526464"/>
                  <a:pt x="6041882" y="1530487"/>
                </a:cubicBezTo>
                <a:cubicBezTo>
                  <a:pt x="6025749" y="1530487"/>
                  <a:pt x="6033816" y="1546572"/>
                  <a:pt x="6041882" y="1562657"/>
                </a:cubicBezTo>
                <a:cubicBezTo>
                  <a:pt x="6033816" y="1570699"/>
                  <a:pt x="6033816" y="1562657"/>
                  <a:pt x="6025749" y="1562657"/>
                </a:cubicBezTo>
                <a:cubicBezTo>
                  <a:pt x="6033816" y="1578744"/>
                  <a:pt x="6033816" y="1578744"/>
                  <a:pt x="6033816" y="1594829"/>
                </a:cubicBezTo>
                <a:lnTo>
                  <a:pt x="6063784" y="1593263"/>
                </a:lnTo>
                <a:lnTo>
                  <a:pt x="6065205" y="1577892"/>
                </a:lnTo>
                <a:cubicBezTo>
                  <a:pt x="6069254" y="1577892"/>
                  <a:pt x="6073303" y="1583862"/>
                  <a:pt x="6074314" y="1588837"/>
                </a:cubicBezTo>
                <a:lnTo>
                  <a:pt x="6073432" y="1593362"/>
                </a:lnTo>
                <a:lnTo>
                  <a:pt x="6096338" y="1593823"/>
                </a:lnTo>
                <a:cubicBezTo>
                  <a:pt x="6116507" y="1592817"/>
                  <a:pt x="6134658" y="1586784"/>
                  <a:pt x="6146760" y="1562657"/>
                </a:cubicBezTo>
                <a:cubicBezTo>
                  <a:pt x="6154827" y="1578744"/>
                  <a:pt x="6162893" y="1570699"/>
                  <a:pt x="6170963" y="1586786"/>
                </a:cubicBezTo>
                <a:cubicBezTo>
                  <a:pt x="6170963" y="1562657"/>
                  <a:pt x="6203232" y="1578744"/>
                  <a:pt x="6187096" y="1554614"/>
                </a:cubicBezTo>
                <a:cubicBezTo>
                  <a:pt x="6187096" y="1542551"/>
                  <a:pt x="6196172" y="1553107"/>
                  <a:pt x="6204114" y="1569317"/>
                </a:cubicBezTo>
                <a:lnTo>
                  <a:pt x="6208854" y="1580841"/>
                </a:lnTo>
                <a:lnTo>
                  <a:pt x="6210196" y="1580767"/>
                </a:lnTo>
                <a:lnTo>
                  <a:pt x="6218077" y="1581374"/>
                </a:lnTo>
                <a:lnTo>
                  <a:pt x="6218077" y="1577892"/>
                </a:lnTo>
                <a:lnTo>
                  <a:pt x="6219526" y="1581485"/>
                </a:lnTo>
                <a:lnTo>
                  <a:pt x="6221207" y="1581615"/>
                </a:lnTo>
                <a:cubicBezTo>
                  <a:pt x="6223829" y="1581252"/>
                  <a:pt x="6224878" y="1579799"/>
                  <a:pt x="6222781" y="1575927"/>
                </a:cubicBezTo>
                <a:cubicBezTo>
                  <a:pt x="6226976" y="1579799"/>
                  <a:pt x="6227501" y="1582703"/>
                  <a:pt x="6225927" y="1584882"/>
                </a:cubicBezTo>
                <a:lnTo>
                  <a:pt x="6221723" y="1586931"/>
                </a:lnTo>
                <a:lnTo>
                  <a:pt x="6226146" y="1597899"/>
                </a:lnTo>
                <a:cubicBezTo>
                  <a:pt x="6228164" y="1605902"/>
                  <a:pt x="6230180" y="1613905"/>
                  <a:pt x="6234213" y="1617906"/>
                </a:cubicBezTo>
                <a:cubicBezTo>
                  <a:pt x="6234213" y="1617906"/>
                  <a:pt x="6226147" y="1617906"/>
                  <a:pt x="6218077" y="1625909"/>
                </a:cubicBezTo>
                <a:lnTo>
                  <a:pt x="6225210" y="1635017"/>
                </a:lnTo>
                <a:lnTo>
                  <a:pt x="6242174" y="1630141"/>
                </a:lnTo>
                <a:lnTo>
                  <a:pt x="6243028" y="1628821"/>
                </a:lnTo>
                <a:lnTo>
                  <a:pt x="6242278" y="1619953"/>
                </a:lnTo>
                <a:cubicBezTo>
                  <a:pt x="6242278" y="1611993"/>
                  <a:pt x="6242278" y="1604033"/>
                  <a:pt x="6234533" y="1600053"/>
                </a:cubicBezTo>
                <a:cubicBezTo>
                  <a:pt x="6236470" y="1594083"/>
                  <a:pt x="6236954" y="1586620"/>
                  <a:pt x="6236591" y="1578288"/>
                </a:cubicBezTo>
                <a:lnTo>
                  <a:pt x="6234579" y="1560343"/>
                </a:lnTo>
                <a:lnTo>
                  <a:pt x="6217817" y="1568315"/>
                </a:lnTo>
                <a:cubicBezTo>
                  <a:pt x="6209742" y="1552182"/>
                  <a:pt x="6185515" y="1511843"/>
                  <a:pt x="6185515" y="1544112"/>
                </a:cubicBezTo>
                <a:cubicBezTo>
                  <a:pt x="6169365" y="1527979"/>
                  <a:pt x="6193592" y="1519910"/>
                  <a:pt x="6185515" y="1503776"/>
                </a:cubicBezTo>
                <a:lnTo>
                  <a:pt x="6184143" y="1503020"/>
                </a:lnTo>
                <a:lnTo>
                  <a:pt x="6181956" y="1506426"/>
                </a:lnTo>
                <a:lnTo>
                  <a:pt x="6181322" y="1505648"/>
                </a:lnTo>
                <a:lnTo>
                  <a:pt x="6180469" y="1511843"/>
                </a:lnTo>
                <a:cubicBezTo>
                  <a:pt x="6179964" y="1515877"/>
                  <a:pt x="6179206" y="1519910"/>
                  <a:pt x="6177566" y="1521927"/>
                </a:cubicBezTo>
                <a:lnTo>
                  <a:pt x="6173254" y="1520867"/>
                </a:lnTo>
                <a:lnTo>
                  <a:pt x="6174180" y="1523988"/>
                </a:lnTo>
                <a:cubicBezTo>
                  <a:pt x="6174997" y="1530212"/>
                  <a:pt x="6168463" y="1522434"/>
                  <a:pt x="6161928" y="1528657"/>
                </a:cubicBezTo>
                <a:cubicBezTo>
                  <a:pt x="6170640" y="1545252"/>
                  <a:pt x="6188067" y="1553550"/>
                  <a:pt x="6179354" y="1570148"/>
                </a:cubicBezTo>
                <a:cubicBezTo>
                  <a:pt x="6170640" y="1553550"/>
                  <a:pt x="6161928" y="1545252"/>
                  <a:pt x="6153214" y="1512060"/>
                </a:cubicBezTo>
                <a:cubicBezTo>
                  <a:pt x="6157571" y="1516210"/>
                  <a:pt x="6161928" y="1516210"/>
                  <a:pt x="6165195" y="1515172"/>
                </a:cubicBezTo>
                <a:lnTo>
                  <a:pt x="6167558" y="1513821"/>
                </a:lnTo>
                <a:lnTo>
                  <a:pt x="6163076" y="1498706"/>
                </a:lnTo>
                <a:lnTo>
                  <a:pt x="6161776" y="1505423"/>
                </a:lnTo>
                <a:cubicBezTo>
                  <a:pt x="6161776" y="1513443"/>
                  <a:pt x="6153704" y="1505423"/>
                  <a:pt x="6145633" y="1505423"/>
                </a:cubicBezTo>
                <a:lnTo>
                  <a:pt x="6146978" y="1502484"/>
                </a:lnTo>
                <a:lnTo>
                  <a:pt x="6145118" y="1504771"/>
                </a:lnTo>
                <a:lnTo>
                  <a:pt x="6145633" y="1505423"/>
                </a:lnTo>
                <a:lnTo>
                  <a:pt x="6144689" y="1505298"/>
                </a:lnTo>
                <a:lnTo>
                  <a:pt x="6143291" y="1507017"/>
                </a:lnTo>
                <a:cubicBezTo>
                  <a:pt x="6141597" y="1508030"/>
                  <a:pt x="6139661" y="1508030"/>
                  <a:pt x="6137725" y="1506006"/>
                </a:cubicBezTo>
                <a:lnTo>
                  <a:pt x="6137066" y="1504287"/>
                </a:lnTo>
                <a:lnTo>
                  <a:pt x="6130498" y="1503417"/>
                </a:lnTo>
                <a:cubicBezTo>
                  <a:pt x="6127471" y="1501412"/>
                  <a:pt x="6125452" y="1497401"/>
                  <a:pt x="6121415" y="1489379"/>
                </a:cubicBezTo>
                <a:cubicBezTo>
                  <a:pt x="6113344" y="1497402"/>
                  <a:pt x="6105272" y="1497402"/>
                  <a:pt x="6121415" y="1537509"/>
                </a:cubicBezTo>
                <a:cubicBezTo>
                  <a:pt x="6113344" y="1553550"/>
                  <a:pt x="6113344" y="1521466"/>
                  <a:pt x="6105272" y="1513443"/>
                </a:cubicBezTo>
                <a:cubicBezTo>
                  <a:pt x="6089129" y="1513443"/>
                  <a:pt x="6113344" y="1529487"/>
                  <a:pt x="6097200" y="1529487"/>
                </a:cubicBezTo>
                <a:cubicBezTo>
                  <a:pt x="6089129" y="1513443"/>
                  <a:pt x="6097200" y="1513443"/>
                  <a:pt x="6089129" y="1489379"/>
                </a:cubicBezTo>
                <a:close/>
                <a:moveTo>
                  <a:pt x="5669168" y="1488826"/>
                </a:moveTo>
                <a:cubicBezTo>
                  <a:pt x="5677881" y="1492940"/>
                  <a:pt x="5684416" y="1501169"/>
                  <a:pt x="5689862" y="1509398"/>
                </a:cubicBezTo>
                <a:lnTo>
                  <a:pt x="5693551" y="1514757"/>
                </a:lnTo>
                <a:lnTo>
                  <a:pt x="5693693" y="1514102"/>
                </a:lnTo>
                <a:cubicBezTo>
                  <a:pt x="5702081" y="1514102"/>
                  <a:pt x="5710472" y="1545082"/>
                  <a:pt x="5718864" y="1545082"/>
                </a:cubicBezTo>
                <a:lnTo>
                  <a:pt x="5715509" y="1557468"/>
                </a:lnTo>
                <a:lnTo>
                  <a:pt x="5718539" y="1564339"/>
                </a:lnTo>
                <a:cubicBezTo>
                  <a:pt x="5721444" y="1574019"/>
                  <a:pt x="5723380" y="1585637"/>
                  <a:pt x="5727253" y="1593382"/>
                </a:cubicBezTo>
                <a:cubicBezTo>
                  <a:pt x="5719507" y="1601127"/>
                  <a:pt x="5704018" y="1554658"/>
                  <a:pt x="5704018" y="1546913"/>
                </a:cubicBezTo>
                <a:cubicBezTo>
                  <a:pt x="5707890" y="1546913"/>
                  <a:pt x="5710795" y="1548849"/>
                  <a:pt x="5713094" y="1551996"/>
                </a:cubicBezTo>
                <a:lnTo>
                  <a:pt x="5713162" y="1552149"/>
                </a:lnTo>
                <a:lnTo>
                  <a:pt x="5716240" y="1551374"/>
                </a:lnTo>
                <a:cubicBezTo>
                  <a:pt x="5716240" y="1549438"/>
                  <a:pt x="5709947" y="1545565"/>
                  <a:pt x="5705752" y="1539757"/>
                </a:cubicBezTo>
                <a:lnTo>
                  <a:pt x="5703399" y="1533240"/>
                </a:lnTo>
                <a:lnTo>
                  <a:pt x="5702880" y="1535965"/>
                </a:lnTo>
                <a:cubicBezTo>
                  <a:pt x="5702149" y="1536945"/>
                  <a:pt x="5701094" y="1536978"/>
                  <a:pt x="5699800" y="1536270"/>
                </a:cubicBezTo>
                <a:lnTo>
                  <a:pt x="5699681" y="1536133"/>
                </a:lnTo>
                <a:lnTo>
                  <a:pt x="5699328" y="1537095"/>
                </a:lnTo>
                <a:cubicBezTo>
                  <a:pt x="5694216" y="1540725"/>
                  <a:pt x="5683204" y="1533465"/>
                  <a:pt x="5676910" y="1521847"/>
                </a:cubicBezTo>
                <a:cubicBezTo>
                  <a:pt x="5679008" y="1519910"/>
                  <a:pt x="5681106" y="1519427"/>
                  <a:pt x="5683072" y="1519547"/>
                </a:cubicBezTo>
                <a:lnTo>
                  <a:pt x="5687306" y="1520596"/>
                </a:lnTo>
                <a:lnTo>
                  <a:pt x="5678290" y="1505670"/>
                </a:lnTo>
                <a:cubicBezTo>
                  <a:pt x="5674614" y="1499112"/>
                  <a:pt x="5671346" y="1492940"/>
                  <a:pt x="5669168" y="1488826"/>
                </a:cubicBezTo>
                <a:close/>
                <a:moveTo>
                  <a:pt x="5895001" y="1487487"/>
                </a:moveTo>
                <a:lnTo>
                  <a:pt x="5895023" y="1489138"/>
                </a:lnTo>
                <a:lnTo>
                  <a:pt x="5894054" y="1496771"/>
                </a:lnTo>
                <a:lnTo>
                  <a:pt x="5895400" y="1497402"/>
                </a:lnTo>
                <a:close/>
                <a:moveTo>
                  <a:pt x="5532031" y="1487162"/>
                </a:moveTo>
                <a:cubicBezTo>
                  <a:pt x="5532031" y="1491188"/>
                  <a:pt x="5531022" y="1493704"/>
                  <a:pt x="5529384" y="1495215"/>
                </a:cubicBezTo>
                <a:lnTo>
                  <a:pt x="5524746" y="1496667"/>
                </a:lnTo>
                <a:lnTo>
                  <a:pt x="5543119" y="1515013"/>
                </a:lnTo>
                <a:lnTo>
                  <a:pt x="5549233" y="1532388"/>
                </a:lnTo>
                <a:lnTo>
                  <a:pt x="5550805" y="1538666"/>
                </a:lnTo>
                <a:lnTo>
                  <a:pt x="5551500" y="1538829"/>
                </a:lnTo>
                <a:lnTo>
                  <a:pt x="5556224" y="1552253"/>
                </a:lnTo>
                <a:lnTo>
                  <a:pt x="5550439" y="1551428"/>
                </a:lnTo>
                <a:lnTo>
                  <a:pt x="5553595" y="1564421"/>
                </a:lnTo>
                <a:lnTo>
                  <a:pt x="5556224" y="1568357"/>
                </a:lnTo>
                <a:cubicBezTo>
                  <a:pt x="5560255" y="1564331"/>
                  <a:pt x="5560255" y="1556279"/>
                  <a:pt x="5561264" y="1551246"/>
                </a:cubicBezTo>
                <a:lnTo>
                  <a:pt x="5563293" y="1548162"/>
                </a:lnTo>
                <a:lnTo>
                  <a:pt x="5563153" y="1546546"/>
                </a:lnTo>
                <a:lnTo>
                  <a:pt x="5565626" y="1542357"/>
                </a:lnTo>
                <a:lnTo>
                  <a:pt x="5565170" y="1541685"/>
                </a:lnTo>
                <a:lnTo>
                  <a:pt x="5561045" y="1540901"/>
                </a:lnTo>
                <a:lnTo>
                  <a:pt x="5556224" y="1543527"/>
                </a:lnTo>
                <a:lnTo>
                  <a:pt x="5554582" y="1539553"/>
                </a:lnTo>
                <a:lnTo>
                  <a:pt x="5551500" y="1538829"/>
                </a:lnTo>
                <a:lnTo>
                  <a:pt x="5549233" y="1532388"/>
                </a:lnTo>
                <a:lnTo>
                  <a:pt x="5548159" y="1528099"/>
                </a:lnTo>
                <a:lnTo>
                  <a:pt x="5549458" y="1527153"/>
                </a:lnTo>
                <a:lnTo>
                  <a:pt x="5547907" y="1523397"/>
                </a:lnTo>
                <a:cubicBezTo>
                  <a:pt x="5542615" y="1506790"/>
                  <a:pt x="5544127" y="1499240"/>
                  <a:pt x="5532031" y="1487162"/>
                </a:cubicBezTo>
                <a:close/>
                <a:moveTo>
                  <a:pt x="6130449" y="1487040"/>
                </a:moveTo>
                <a:lnTo>
                  <a:pt x="6129489" y="1489379"/>
                </a:lnTo>
                <a:lnTo>
                  <a:pt x="6131680" y="1490250"/>
                </a:lnTo>
                <a:close/>
                <a:moveTo>
                  <a:pt x="6141526" y="1483891"/>
                </a:moveTo>
                <a:lnTo>
                  <a:pt x="6145469" y="1497908"/>
                </a:lnTo>
                <a:cubicBezTo>
                  <a:pt x="6147405" y="1495884"/>
                  <a:pt x="6148374" y="1495884"/>
                  <a:pt x="6148616" y="1496896"/>
                </a:cubicBezTo>
                <a:lnTo>
                  <a:pt x="6147611" y="1501099"/>
                </a:lnTo>
                <a:lnTo>
                  <a:pt x="6150677" y="1494394"/>
                </a:lnTo>
                <a:lnTo>
                  <a:pt x="6160287" y="1490052"/>
                </a:lnTo>
                <a:lnTo>
                  <a:pt x="6159829" y="1488852"/>
                </a:lnTo>
                <a:close/>
                <a:moveTo>
                  <a:pt x="5781466" y="1479250"/>
                </a:moveTo>
                <a:cubicBezTo>
                  <a:pt x="5799539" y="1479250"/>
                  <a:pt x="5799539" y="1496029"/>
                  <a:pt x="5808574" y="1529592"/>
                </a:cubicBezTo>
                <a:cubicBezTo>
                  <a:pt x="5790504" y="1512812"/>
                  <a:pt x="5790504" y="1504421"/>
                  <a:pt x="5781466" y="1479250"/>
                </a:cubicBezTo>
                <a:close/>
                <a:moveTo>
                  <a:pt x="7095357" y="1471371"/>
                </a:moveTo>
                <a:cubicBezTo>
                  <a:pt x="7062442" y="1504934"/>
                  <a:pt x="6996613" y="1496542"/>
                  <a:pt x="6963696" y="1521713"/>
                </a:cubicBezTo>
                <a:cubicBezTo>
                  <a:pt x="6996613" y="1479763"/>
                  <a:pt x="7045986" y="1496542"/>
                  <a:pt x="7095357" y="1471371"/>
                </a:cubicBezTo>
                <a:close/>
                <a:moveTo>
                  <a:pt x="5609650" y="1471058"/>
                </a:moveTo>
                <a:cubicBezTo>
                  <a:pt x="5606625" y="1473072"/>
                  <a:pt x="5604610" y="1479110"/>
                  <a:pt x="5604610" y="1487162"/>
                </a:cubicBezTo>
                <a:cubicBezTo>
                  <a:pt x="5616706" y="1491188"/>
                  <a:pt x="5616706" y="1493202"/>
                  <a:pt x="5614690" y="1497228"/>
                </a:cubicBezTo>
                <a:lnTo>
                  <a:pt x="5612588" y="1502393"/>
                </a:lnTo>
                <a:lnTo>
                  <a:pt x="5616706" y="1513000"/>
                </a:lnTo>
                <a:lnTo>
                  <a:pt x="5616891" y="1530505"/>
                </a:lnTo>
                <a:lnTo>
                  <a:pt x="5620738" y="1527423"/>
                </a:lnTo>
                <a:cubicBezTo>
                  <a:pt x="5628802" y="1535475"/>
                  <a:pt x="5620738" y="1535475"/>
                  <a:pt x="5628802" y="1543527"/>
                </a:cubicBezTo>
                <a:lnTo>
                  <a:pt x="5630412" y="1544732"/>
                </a:lnTo>
                <a:lnTo>
                  <a:pt x="5629473" y="1533706"/>
                </a:lnTo>
                <a:lnTo>
                  <a:pt x="5633029" y="1530684"/>
                </a:lnTo>
                <a:lnTo>
                  <a:pt x="5632835" y="1530442"/>
                </a:lnTo>
                <a:cubicBezTo>
                  <a:pt x="5630819" y="1527423"/>
                  <a:pt x="5628802" y="1523396"/>
                  <a:pt x="5628802" y="1519371"/>
                </a:cubicBezTo>
                <a:cubicBezTo>
                  <a:pt x="5628802" y="1519371"/>
                  <a:pt x="5620738" y="1519371"/>
                  <a:pt x="5628802" y="1527423"/>
                </a:cubicBezTo>
                <a:cubicBezTo>
                  <a:pt x="5612674" y="1527423"/>
                  <a:pt x="5620738" y="1503266"/>
                  <a:pt x="5628802" y="1503266"/>
                </a:cubicBezTo>
                <a:cubicBezTo>
                  <a:pt x="5620738" y="1503266"/>
                  <a:pt x="5604610" y="1479110"/>
                  <a:pt x="5620738" y="1479110"/>
                </a:cubicBezTo>
                <a:cubicBezTo>
                  <a:pt x="5616706" y="1471058"/>
                  <a:pt x="5612674" y="1469045"/>
                  <a:pt x="5609650" y="1471058"/>
                </a:cubicBezTo>
                <a:close/>
                <a:moveTo>
                  <a:pt x="6177919" y="1465316"/>
                </a:moveTo>
                <a:cubicBezTo>
                  <a:pt x="6169848" y="1465316"/>
                  <a:pt x="6167830" y="1471332"/>
                  <a:pt x="6166821" y="1479353"/>
                </a:cubicBezTo>
                <a:lnTo>
                  <a:pt x="6164214" y="1492825"/>
                </a:lnTo>
                <a:lnTo>
                  <a:pt x="6164571" y="1494195"/>
                </a:lnTo>
                <a:cubicBezTo>
                  <a:pt x="6165832" y="1498230"/>
                  <a:pt x="6167346" y="1501760"/>
                  <a:pt x="6169365" y="1503776"/>
                </a:cubicBezTo>
                <a:cubicBezTo>
                  <a:pt x="6173403" y="1511843"/>
                  <a:pt x="6175422" y="1507809"/>
                  <a:pt x="6177441" y="1501759"/>
                </a:cubicBezTo>
                <a:lnTo>
                  <a:pt x="6177774" y="1500811"/>
                </a:lnTo>
                <a:lnTo>
                  <a:pt x="6169848" y="1481360"/>
                </a:lnTo>
                <a:cubicBezTo>
                  <a:pt x="6173884" y="1481360"/>
                  <a:pt x="6177920" y="1483365"/>
                  <a:pt x="6180947" y="1485369"/>
                </a:cubicBezTo>
                <a:lnTo>
                  <a:pt x="6184758" y="1488397"/>
                </a:lnTo>
                <a:lnTo>
                  <a:pt x="6185515" y="1487640"/>
                </a:lnTo>
                <a:lnTo>
                  <a:pt x="6185945" y="1488807"/>
                </a:lnTo>
                <a:lnTo>
                  <a:pt x="6184984" y="1477348"/>
                </a:lnTo>
                <a:cubicBezTo>
                  <a:pt x="6183975" y="1473337"/>
                  <a:pt x="6181956" y="1469326"/>
                  <a:pt x="6177919" y="1465316"/>
                </a:cubicBezTo>
                <a:close/>
                <a:moveTo>
                  <a:pt x="5518386" y="1465280"/>
                </a:moveTo>
                <a:lnTo>
                  <a:pt x="5514445" y="1465724"/>
                </a:lnTo>
                <a:lnTo>
                  <a:pt x="5515902" y="1471058"/>
                </a:lnTo>
                <a:lnTo>
                  <a:pt x="5519926" y="1467844"/>
                </a:lnTo>
                <a:close/>
                <a:moveTo>
                  <a:pt x="5790071" y="1457506"/>
                </a:moveTo>
                <a:lnTo>
                  <a:pt x="5790071" y="1459338"/>
                </a:lnTo>
                <a:lnTo>
                  <a:pt x="5791544" y="1460140"/>
                </a:lnTo>
                <a:close/>
                <a:moveTo>
                  <a:pt x="5557209" y="1449050"/>
                </a:moveTo>
                <a:lnTo>
                  <a:pt x="5556141" y="1449721"/>
                </a:lnTo>
                <a:lnTo>
                  <a:pt x="5556342" y="1454249"/>
                </a:lnTo>
                <a:close/>
                <a:moveTo>
                  <a:pt x="5591819" y="1435632"/>
                </a:moveTo>
                <a:lnTo>
                  <a:pt x="5598561" y="1445393"/>
                </a:lnTo>
                <a:cubicBezTo>
                  <a:pt x="5601585" y="1461999"/>
                  <a:pt x="5586464" y="1483136"/>
                  <a:pt x="5580417" y="1495215"/>
                </a:cubicBezTo>
                <a:cubicBezTo>
                  <a:pt x="5604610" y="1503266"/>
                  <a:pt x="5588481" y="1454954"/>
                  <a:pt x="5612674" y="1454954"/>
                </a:cubicBezTo>
                <a:cubicBezTo>
                  <a:pt x="5612674" y="1454954"/>
                  <a:pt x="5612169" y="1453444"/>
                  <a:pt x="5611288" y="1451306"/>
                </a:cubicBezTo>
                <a:lnTo>
                  <a:pt x="5609619" y="1447917"/>
                </a:lnTo>
                <a:lnTo>
                  <a:pt x="5606726" y="1446334"/>
                </a:lnTo>
                <a:close/>
                <a:moveTo>
                  <a:pt x="6310652" y="1434354"/>
                </a:moveTo>
                <a:cubicBezTo>
                  <a:pt x="6315372" y="1437621"/>
                  <a:pt x="6325536" y="1463760"/>
                  <a:pt x="6331344" y="1463760"/>
                </a:cubicBezTo>
                <a:cubicBezTo>
                  <a:pt x="6331344" y="1471504"/>
                  <a:pt x="6323599" y="1471504"/>
                  <a:pt x="6315854" y="1471504"/>
                </a:cubicBezTo>
                <a:cubicBezTo>
                  <a:pt x="6315854" y="1471504"/>
                  <a:pt x="6315854" y="1463760"/>
                  <a:pt x="6323599" y="1463760"/>
                </a:cubicBezTo>
                <a:cubicBezTo>
                  <a:pt x="6315854" y="1448271"/>
                  <a:pt x="6315854" y="1440525"/>
                  <a:pt x="6308109" y="1440525"/>
                </a:cubicBezTo>
                <a:cubicBezTo>
                  <a:pt x="6308109" y="1434717"/>
                  <a:pt x="6309078" y="1433264"/>
                  <a:pt x="6310652" y="1434354"/>
                </a:cubicBezTo>
                <a:close/>
                <a:moveTo>
                  <a:pt x="5895400" y="1433229"/>
                </a:moveTo>
                <a:lnTo>
                  <a:pt x="5897204" y="1434397"/>
                </a:lnTo>
                <a:lnTo>
                  <a:pt x="5895778" y="1434233"/>
                </a:lnTo>
                <a:cubicBezTo>
                  <a:pt x="5893887" y="1433731"/>
                  <a:pt x="5893382" y="1433229"/>
                  <a:pt x="5895400" y="1433229"/>
                </a:cubicBezTo>
                <a:close/>
                <a:moveTo>
                  <a:pt x="5941521" y="1425802"/>
                </a:moveTo>
                <a:lnTo>
                  <a:pt x="5941080" y="1425883"/>
                </a:lnTo>
                <a:cubicBezTo>
                  <a:pt x="5938298" y="1426972"/>
                  <a:pt x="5936361" y="1428908"/>
                  <a:pt x="5936361" y="1432781"/>
                </a:cubicBezTo>
                <a:lnTo>
                  <a:pt x="5932069" y="1431161"/>
                </a:lnTo>
                <a:lnTo>
                  <a:pt x="5935761" y="1441252"/>
                </a:lnTo>
                <a:cubicBezTo>
                  <a:pt x="5939797" y="1441252"/>
                  <a:pt x="5939797" y="1437241"/>
                  <a:pt x="5939797" y="1432228"/>
                </a:cubicBezTo>
                <a:close/>
                <a:moveTo>
                  <a:pt x="5968047" y="1425209"/>
                </a:moveTo>
                <a:lnTo>
                  <a:pt x="5976119" y="1441249"/>
                </a:lnTo>
                <a:lnTo>
                  <a:pt x="5969057" y="1433232"/>
                </a:lnTo>
                <a:cubicBezTo>
                  <a:pt x="5968047" y="1429219"/>
                  <a:pt x="5968047" y="1425209"/>
                  <a:pt x="5968047" y="1425209"/>
                </a:cubicBezTo>
                <a:close/>
                <a:moveTo>
                  <a:pt x="6355490" y="1425036"/>
                </a:moveTo>
                <a:cubicBezTo>
                  <a:pt x="6387382" y="1456015"/>
                  <a:pt x="6403325" y="1425036"/>
                  <a:pt x="6435216" y="1425036"/>
                </a:cubicBezTo>
                <a:cubicBezTo>
                  <a:pt x="6443188" y="1432781"/>
                  <a:pt x="6451162" y="1456015"/>
                  <a:pt x="6451162" y="1456015"/>
                </a:cubicBezTo>
                <a:cubicBezTo>
                  <a:pt x="6459133" y="1471504"/>
                  <a:pt x="6443188" y="1456015"/>
                  <a:pt x="6443188" y="1448271"/>
                </a:cubicBezTo>
                <a:cubicBezTo>
                  <a:pt x="6427244" y="1425036"/>
                  <a:pt x="6427244" y="1456015"/>
                  <a:pt x="6419270" y="1432781"/>
                </a:cubicBezTo>
                <a:cubicBezTo>
                  <a:pt x="6395354" y="1448271"/>
                  <a:pt x="6371436" y="1456015"/>
                  <a:pt x="6355490" y="1432781"/>
                </a:cubicBezTo>
                <a:cubicBezTo>
                  <a:pt x="6347516" y="1432781"/>
                  <a:pt x="6355490" y="1440525"/>
                  <a:pt x="6355490" y="1440525"/>
                </a:cubicBezTo>
                <a:cubicBezTo>
                  <a:pt x="6347516" y="1440525"/>
                  <a:pt x="6347516" y="1432781"/>
                  <a:pt x="6339544" y="1432781"/>
                </a:cubicBezTo>
                <a:cubicBezTo>
                  <a:pt x="6339544" y="1432781"/>
                  <a:pt x="6339544" y="1440525"/>
                  <a:pt x="6339544" y="1440525"/>
                </a:cubicBezTo>
                <a:cubicBezTo>
                  <a:pt x="6323599" y="1432781"/>
                  <a:pt x="6347516" y="1425036"/>
                  <a:pt x="6355490" y="1425036"/>
                </a:cubicBezTo>
                <a:close/>
                <a:moveTo>
                  <a:pt x="6284875" y="1425036"/>
                </a:moveTo>
                <a:cubicBezTo>
                  <a:pt x="6292620" y="1432781"/>
                  <a:pt x="6300365" y="1432781"/>
                  <a:pt x="6308109" y="1456015"/>
                </a:cubicBezTo>
                <a:cubicBezTo>
                  <a:pt x="6300365" y="1456015"/>
                  <a:pt x="6292620" y="1432781"/>
                  <a:pt x="6300365" y="1463760"/>
                </a:cubicBezTo>
                <a:cubicBezTo>
                  <a:pt x="6300365" y="1479250"/>
                  <a:pt x="6284875" y="1440525"/>
                  <a:pt x="6284875" y="1425036"/>
                </a:cubicBezTo>
                <a:close/>
                <a:moveTo>
                  <a:pt x="6490576" y="1423958"/>
                </a:moveTo>
                <a:lnTo>
                  <a:pt x="6471182" y="1433186"/>
                </a:lnTo>
                <a:cubicBezTo>
                  <a:pt x="6462097" y="1433186"/>
                  <a:pt x="6452003" y="1431168"/>
                  <a:pt x="6443927" y="1431168"/>
                </a:cubicBezTo>
                <a:close/>
                <a:moveTo>
                  <a:pt x="6492379" y="1423102"/>
                </a:moveTo>
                <a:lnTo>
                  <a:pt x="6493264" y="1423544"/>
                </a:lnTo>
                <a:lnTo>
                  <a:pt x="6490576" y="1423958"/>
                </a:lnTo>
                <a:close/>
                <a:moveTo>
                  <a:pt x="6266844" y="1422279"/>
                </a:moveTo>
                <a:lnTo>
                  <a:pt x="6265964" y="1423216"/>
                </a:lnTo>
                <a:lnTo>
                  <a:pt x="6266324" y="1424485"/>
                </a:lnTo>
                <a:close/>
                <a:moveTo>
                  <a:pt x="6520353" y="1419358"/>
                </a:moveTo>
                <a:lnTo>
                  <a:pt x="6508529" y="1431168"/>
                </a:lnTo>
                <a:lnTo>
                  <a:pt x="6493264" y="1423544"/>
                </a:lnTo>
                <a:close/>
                <a:moveTo>
                  <a:pt x="5791147" y="1416220"/>
                </a:moveTo>
                <a:lnTo>
                  <a:pt x="5790929" y="1417719"/>
                </a:lnTo>
                <a:lnTo>
                  <a:pt x="5792468" y="1418486"/>
                </a:lnTo>
                <a:close/>
                <a:moveTo>
                  <a:pt x="5661938" y="1415357"/>
                </a:moveTo>
                <a:lnTo>
                  <a:pt x="5662504" y="1416867"/>
                </a:lnTo>
                <a:lnTo>
                  <a:pt x="5650172" y="1427844"/>
                </a:lnTo>
                <a:lnTo>
                  <a:pt x="5650933" y="1423489"/>
                </a:lnTo>
                <a:cubicBezTo>
                  <a:pt x="5651934" y="1417389"/>
                  <a:pt x="5653934" y="1411291"/>
                  <a:pt x="5661938" y="1415357"/>
                </a:cubicBezTo>
                <a:close/>
                <a:moveTo>
                  <a:pt x="5781890" y="1415212"/>
                </a:moveTo>
                <a:lnTo>
                  <a:pt x="5777817" y="1420345"/>
                </a:lnTo>
                <a:lnTo>
                  <a:pt x="5782152" y="1423575"/>
                </a:lnTo>
                <a:cubicBezTo>
                  <a:pt x="5785729" y="1431115"/>
                  <a:pt x="5786240" y="1443682"/>
                  <a:pt x="5789817" y="1451222"/>
                </a:cubicBezTo>
                <a:lnTo>
                  <a:pt x="5796875" y="1456482"/>
                </a:lnTo>
                <a:lnTo>
                  <a:pt x="5798057" y="1455065"/>
                </a:lnTo>
                <a:lnTo>
                  <a:pt x="5797225" y="1444435"/>
                </a:lnTo>
                <a:cubicBezTo>
                  <a:pt x="5794159" y="1439408"/>
                  <a:pt x="5790071" y="1433376"/>
                  <a:pt x="5790071" y="1425334"/>
                </a:cubicBezTo>
                <a:cubicBezTo>
                  <a:pt x="5794159" y="1429355"/>
                  <a:pt x="5796204" y="1429355"/>
                  <a:pt x="5796204" y="1427344"/>
                </a:cubicBezTo>
                <a:lnTo>
                  <a:pt x="5790813" y="1418509"/>
                </a:lnTo>
                <a:lnTo>
                  <a:pt x="5790119" y="1423279"/>
                </a:lnTo>
                <a:cubicBezTo>
                  <a:pt x="5789090" y="1424287"/>
                  <a:pt x="5787033" y="1424287"/>
                  <a:pt x="5782919" y="1424287"/>
                </a:cubicBezTo>
                <a:cubicBezTo>
                  <a:pt x="5787033" y="1416220"/>
                  <a:pt x="5784976" y="1414203"/>
                  <a:pt x="5781890" y="1415212"/>
                </a:cubicBezTo>
                <a:close/>
                <a:moveTo>
                  <a:pt x="6524680" y="1415032"/>
                </a:moveTo>
                <a:lnTo>
                  <a:pt x="6528641" y="1418077"/>
                </a:lnTo>
                <a:lnTo>
                  <a:pt x="6520353" y="1419358"/>
                </a:lnTo>
                <a:close/>
                <a:moveTo>
                  <a:pt x="5539334" y="1414635"/>
                </a:moveTo>
                <a:lnTo>
                  <a:pt x="5543119" y="1422748"/>
                </a:lnTo>
                <a:cubicBezTo>
                  <a:pt x="5546144" y="1430800"/>
                  <a:pt x="5548159" y="1438852"/>
                  <a:pt x="5548159" y="1438852"/>
                </a:cubicBezTo>
                <a:lnTo>
                  <a:pt x="5549378" y="1441285"/>
                </a:lnTo>
                <a:lnTo>
                  <a:pt x="5558747" y="1439836"/>
                </a:lnTo>
                <a:lnTo>
                  <a:pt x="5559012" y="1438252"/>
                </a:lnTo>
                <a:lnTo>
                  <a:pt x="5550091" y="1431710"/>
                </a:lnTo>
                <a:lnTo>
                  <a:pt x="5543882" y="1415013"/>
                </a:lnTo>
                <a:close/>
                <a:moveTo>
                  <a:pt x="5976121" y="1409166"/>
                </a:moveTo>
                <a:lnTo>
                  <a:pt x="5973265" y="1413198"/>
                </a:lnTo>
                <a:lnTo>
                  <a:pt x="5976121" y="1418518"/>
                </a:lnTo>
                <a:close/>
                <a:moveTo>
                  <a:pt x="5959975" y="1409166"/>
                </a:moveTo>
                <a:lnTo>
                  <a:pt x="5959576" y="1410136"/>
                </a:lnTo>
                <a:lnTo>
                  <a:pt x="5959232" y="1420801"/>
                </a:lnTo>
                <a:lnTo>
                  <a:pt x="5954410" y="1422688"/>
                </a:lnTo>
                <a:lnTo>
                  <a:pt x="5950895" y="1431226"/>
                </a:lnTo>
                <a:cubicBezTo>
                  <a:pt x="5951904" y="1441252"/>
                  <a:pt x="5955940" y="1453284"/>
                  <a:pt x="5959975" y="1465316"/>
                </a:cubicBezTo>
                <a:cubicBezTo>
                  <a:pt x="5959975" y="1449273"/>
                  <a:pt x="5959975" y="1457296"/>
                  <a:pt x="5976121" y="1457296"/>
                </a:cubicBezTo>
                <a:cubicBezTo>
                  <a:pt x="5976121" y="1465316"/>
                  <a:pt x="5984193" y="1481360"/>
                  <a:pt x="5984193" y="1489379"/>
                </a:cubicBezTo>
                <a:cubicBezTo>
                  <a:pt x="5976121" y="1481360"/>
                  <a:pt x="5976121" y="1489379"/>
                  <a:pt x="5976121" y="1489379"/>
                </a:cubicBezTo>
                <a:cubicBezTo>
                  <a:pt x="5992265" y="1505423"/>
                  <a:pt x="5984193" y="1513443"/>
                  <a:pt x="5992265" y="1529487"/>
                </a:cubicBezTo>
                <a:cubicBezTo>
                  <a:pt x="5992265" y="1537509"/>
                  <a:pt x="5968047" y="1537509"/>
                  <a:pt x="5968047" y="1513443"/>
                </a:cubicBezTo>
                <a:cubicBezTo>
                  <a:pt x="5968047" y="1513443"/>
                  <a:pt x="5976121" y="1513443"/>
                  <a:pt x="5976121" y="1521466"/>
                </a:cubicBezTo>
                <a:cubicBezTo>
                  <a:pt x="5984193" y="1505423"/>
                  <a:pt x="5959975" y="1497402"/>
                  <a:pt x="5968047" y="1473337"/>
                </a:cubicBezTo>
                <a:cubicBezTo>
                  <a:pt x="5964012" y="1483363"/>
                  <a:pt x="5961489" y="1490382"/>
                  <a:pt x="5959849" y="1495521"/>
                </a:cubicBezTo>
                <a:lnTo>
                  <a:pt x="5959397" y="1497225"/>
                </a:lnTo>
                <a:lnTo>
                  <a:pt x="5959595" y="1497645"/>
                </a:lnTo>
                <a:lnTo>
                  <a:pt x="5959278" y="1497670"/>
                </a:lnTo>
                <a:lnTo>
                  <a:pt x="5956949" y="1506425"/>
                </a:lnTo>
                <a:cubicBezTo>
                  <a:pt x="5955940" y="1511438"/>
                  <a:pt x="5955940" y="1513444"/>
                  <a:pt x="5951904" y="1521466"/>
                </a:cubicBezTo>
                <a:cubicBezTo>
                  <a:pt x="5943832" y="1497402"/>
                  <a:pt x="5927689" y="1473337"/>
                  <a:pt x="5919616" y="1449273"/>
                </a:cubicBezTo>
                <a:cubicBezTo>
                  <a:pt x="5935761" y="1449273"/>
                  <a:pt x="5935761" y="1465316"/>
                  <a:pt x="5943832" y="1465316"/>
                </a:cubicBezTo>
                <a:cubicBezTo>
                  <a:pt x="5943832" y="1453284"/>
                  <a:pt x="5939797" y="1447269"/>
                  <a:pt x="5935761" y="1442255"/>
                </a:cubicBezTo>
                <a:lnTo>
                  <a:pt x="5930168" y="1430444"/>
                </a:lnTo>
                <a:lnTo>
                  <a:pt x="5929947" y="1430361"/>
                </a:lnTo>
                <a:lnTo>
                  <a:pt x="5930018" y="1430125"/>
                </a:lnTo>
                <a:lnTo>
                  <a:pt x="5927689" y="1425209"/>
                </a:lnTo>
                <a:lnTo>
                  <a:pt x="5930455" y="1428644"/>
                </a:lnTo>
                <a:lnTo>
                  <a:pt x="5931520" y="1425036"/>
                </a:lnTo>
                <a:lnTo>
                  <a:pt x="5943745" y="1417514"/>
                </a:lnTo>
                <a:lnTo>
                  <a:pt x="5943832" y="1417189"/>
                </a:lnTo>
                <a:cubicBezTo>
                  <a:pt x="5927687" y="1409166"/>
                  <a:pt x="5921635" y="1417189"/>
                  <a:pt x="5918608" y="1428216"/>
                </a:cubicBezTo>
                <a:lnTo>
                  <a:pt x="5912341" y="1454012"/>
                </a:lnTo>
                <a:lnTo>
                  <a:pt x="5909148" y="1442128"/>
                </a:lnTo>
                <a:lnTo>
                  <a:pt x="5897204" y="1434397"/>
                </a:lnTo>
                <a:lnTo>
                  <a:pt x="5904481" y="1435236"/>
                </a:lnTo>
                <a:cubicBezTo>
                  <a:pt x="5911544" y="1435236"/>
                  <a:pt x="5919616" y="1433231"/>
                  <a:pt x="5919616" y="1425209"/>
                </a:cubicBezTo>
                <a:cubicBezTo>
                  <a:pt x="5911544" y="1409166"/>
                  <a:pt x="5895400" y="1433229"/>
                  <a:pt x="5895400" y="1417189"/>
                </a:cubicBezTo>
                <a:cubicBezTo>
                  <a:pt x="5895400" y="1425209"/>
                  <a:pt x="5895400" y="1433229"/>
                  <a:pt x="5887328" y="1433229"/>
                </a:cubicBezTo>
                <a:cubicBezTo>
                  <a:pt x="5881274" y="1421199"/>
                  <a:pt x="5875220" y="1436240"/>
                  <a:pt x="5865760" y="1427590"/>
                </a:cubicBezTo>
                <a:lnTo>
                  <a:pt x="5865363" y="1426907"/>
                </a:lnTo>
                <a:lnTo>
                  <a:pt x="5866234" y="1441430"/>
                </a:lnTo>
                <a:cubicBezTo>
                  <a:pt x="5867263" y="1446472"/>
                  <a:pt x="5869322" y="1452524"/>
                  <a:pt x="5873435" y="1464626"/>
                </a:cubicBezTo>
                <a:cubicBezTo>
                  <a:pt x="5881665" y="1456559"/>
                  <a:pt x="5881665" y="1448490"/>
                  <a:pt x="5873435" y="1432356"/>
                </a:cubicBezTo>
                <a:cubicBezTo>
                  <a:pt x="5881664" y="1440423"/>
                  <a:pt x="5883721" y="1448490"/>
                  <a:pt x="5884749" y="1457566"/>
                </a:cubicBezTo>
                <a:lnTo>
                  <a:pt x="5887413" y="1473759"/>
                </a:lnTo>
                <a:lnTo>
                  <a:pt x="5887568" y="1471504"/>
                </a:lnTo>
                <a:lnTo>
                  <a:pt x="5894656" y="1478910"/>
                </a:lnTo>
                <a:lnTo>
                  <a:pt x="5894391" y="1472336"/>
                </a:lnTo>
                <a:cubicBezTo>
                  <a:pt x="5893382" y="1463311"/>
                  <a:pt x="5891364" y="1453284"/>
                  <a:pt x="5887328" y="1441252"/>
                </a:cubicBezTo>
                <a:cubicBezTo>
                  <a:pt x="5903472" y="1449273"/>
                  <a:pt x="5911544" y="1481360"/>
                  <a:pt x="5903472" y="1497402"/>
                </a:cubicBezTo>
                <a:lnTo>
                  <a:pt x="5908772" y="1480645"/>
                </a:lnTo>
                <a:lnTo>
                  <a:pt x="5905382" y="1473442"/>
                </a:lnTo>
                <a:lnTo>
                  <a:pt x="5912040" y="1458407"/>
                </a:lnTo>
                <a:lnTo>
                  <a:pt x="5911544" y="1457296"/>
                </a:lnTo>
                <a:lnTo>
                  <a:pt x="5912341" y="1454012"/>
                </a:lnTo>
                <a:lnTo>
                  <a:pt x="5912963" y="1456325"/>
                </a:lnTo>
                <a:lnTo>
                  <a:pt x="5913126" y="1455955"/>
                </a:lnTo>
                <a:cubicBezTo>
                  <a:pt x="5915064" y="1450812"/>
                  <a:pt x="5917000" y="1448753"/>
                  <a:pt x="5920872" y="1456984"/>
                </a:cubicBezTo>
                <a:lnTo>
                  <a:pt x="5916969" y="1469424"/>
                </a:lnTo>
                <a:lnTo>
                  <a:pt x="5919616" y="1475341"/>
                </a:lnTo>
                <a:cubicBezTo>
                  <a:pt x="5921635" y="1481360"/>
                  <a:pt x="5923652" y="1485369"/>
                  <a:pt x="5927689" y="1481360"/>
                </a:cubicBezTo>
                <a:lnTo>
                  <a:pt x="5920036" y="1485220"/>
                </a:lnTo>
                <a:lnTo>
                  <a:pt x="5918451" y="1491956"/>
                </a:lnTo>
                <a:lnTo>
                  <a:pt x="5917835" y="1491718"/>
                </a:lnTo>
                <a:lnTo>
                  <a:pt x="5916589" y="1496400"/>
                </a:lnTo>
                <a:cubicBezTo>
                  <a:pt x="5915579" y="1505423"/>
                  <a:pt x="5915579" y="1517455"/>
                  <a:pt x="5911544" y="1529487"/>
                </a:cubicBezTo>
                <a:cubicBezTo>
                  <a:pt x="5911544" y="1513443"/>
                  <a:pt x="5911544" y="1513443"/>
                  <a:pt x="5911544" y="1505423"/>
                </a:cubicBezTo>
                <a:lnTo>
                  <a:pt x="5905379" y="1508595"/>
                </a:lnTo>
                <a:lnTo>
                  <a:pt x="5906738" y="1515458"/>
                </a:lnTo>
                <a:cubicBezTo>
                  <a:pt x="5906205" y="1518440"/>
                  <a:pt x="5904608" y="1520774"/>
                  <a:pt x="5902478" y="1522330"/>
                </a:cubicBezTo>
                <a:lnTo>
                  <a:pt x="5902465" y="1522329"/>
                </a:lnTo>
                <a:lnTo>
                  <a:pt x="5902463" y="1522343"/>
                </a:lnTo>
                <a:lnTo>
                  <a:pt x="5902218" y="1522313"/>
                </a:lnTo>
                <a:lnTo>
                  <a:pt x="5895535" y="1521848"/>
                </a:lnTo>
                <a:lnTo>
                  <a:pt x="5900676" y="1536321"/>
                </a:lnTo>
                <a:lnTo>
                  <a:pt x="5902135" y="1537000"/>
                </a:lnTo>
                <a:cubicBezTo>
                  <a:pt x="5907131" y="1540030"/>
                  <a:pt x="5911129" y="1542051"/>
                  <a:pt x="5911129" y="1529928"/>
                </a:cubicBezTo>
                <a:cubicBezTo>
                  <a:pt x="5919123" y="1538010"/>
                  <a:pt x="5911129" y="1538010"/>
                  <a:pt x="5911129" y="1538010"/>
                </a:cubicBezTo>
                <a:lnTo>
                  <a:pt x="5911129" y="1547221"/>
                </a:lnTo>
                <a:lnTo>
                  <a:pt x="5921864" y="1545569"/>
                </a:lnTo>
                <a:lnTo>
                  <a:pt x="5921840" y="1545167"/>
                </a:lnTo>
                <a:cubicBezTo>
                  <a:pt x="5921355" y="1539495"/>
                  <a:pt x="5920872" y="1533947"/>
                  <a:pt x="5920872" y="1529914"/>
                </a:cubicBezTo>
                <a:cubicBezTo>
                  <a:pt x="5924743" y="1533948"/>
                  <a:pt x="5936361" y="1537983"/>
                  <a:pt x="5946042" y="1537982"/>
                </a:cubicBezTo>
                <a:lnTo>
                  <a:pt x="5947830" y="1537450"/>
                </a:lnTo>
                <a:lnTo>
                  <a:pt x="5943137" y="1533444"/>
                </a:lnTo>
                <a:cubicBezTo>
                  <a:pt x="5940718" y="1531515"/>
                  <a:pt x="5938298" y="1529972"/>
                  <a:pt x="5936361" y="1529972"/>
                </a:cubicBezTo>
                <a:cubicBezTo>
                  <a:pt x="5936361" y="1513514"/>
                  <a:pt x="5936361" y="1513514"/>
                  <a:pt x="5928616" y="1497056"/>
                </a:cubicBezTo>
                <a:cubicBezTo>
                  <a:pt x="5930552" y="1494999"/>
                  <a:pt x="5932489" y="1494999"/>
                  <a:pt x="5934425" y="1496285"/>
                </a:cubicBezTo>
                <a:cubicBezTo>
                  <a:pt x="5940234" y="1500142"/>
                  <a:pt x="5946042" y="1515572"/>
                  <a:pt x="5951851" y="1521744"/>
                </a:cubicBezTo>
                <a:cubicBezTo>
                  <a:pt x="5936361" y="1521744"/>
                  <a:pt x="5944106" y="1538202"/>
                  <a:pt x="5951851" y="1529972"/>
                </a:cubicBezTo>
                <a:lnTo>
                  <a:pt x="5952957" y="1535924"/>
                </a:lnTo>
                <a:lnTo>
                  <a:pt x="5957901" y="1534453"/>
                </a:lnTo>
                <a:cubicBezTo>
                  <a:pt x="5960563" y="1531931"/>
                  <a:pt x="5961531" y="1527898"/>
                  <a:pt x="5959595" y="1521847"/>
                </a:cubicBezTo>
                <a:cubicBezTo>
                  <a:pt x="5967339" y="1521847"/>
                  <a:pt x="5967339" y="1537983"/>
                  <a:pt x="5975085" y="1546050"/>
                </a:cubicBezTo>
                <a:cubicBezTo>
                  <a:pt x="5967339" y="1537983"/>
                  <a:pt x="5951851" y="1546050"/>
                  <a:pt x="5944106" y="1546050"/>
                </a:cubicBezTo>
                <a:cubicBezTo>
                  <a:pt x="5936361" y="1570253"/>
                  <a:pt x="5959595" y="1586388"/>
                  <a:pt x="5951851" y="1618658"/>
                </a:cubicBezTo>
                <a:cubicBezTo>
                  <a:pt x="5944106" y="1594455"/>
                  <a:pt x="5944106" y="1586388"/>
                  <a:pt x="5936361" y="1554119"/>
                </a:cubicBezTo>
                <a:cubicBezTo>
                  <a:pt x="5920872" y="1562186"/>
                  <a:pt x="5936361" y="1594455"/>
                  <a:pt x="5936361" y="1610591"/>
                </a:cubicBezTo>
                <a:cubicBezTo>
                  <a:pt x="5928616" y="1618658"/>
                  <a:pt x="5920872" y="1586388"/>
                  <a:pt x="5928616" y="1594455"/>
                </a:cubicBezTo>
                <a:cubicBezTo>
                  <a:pt x="5928616" y="1578322"/>
                  <a:pt x="5920872" y="1578322"/>
                  <a:pt x="5913126" y="1562186"/>
                </a:cubicBezTo>
                <a:cubicBezTo>
                  <a:pt x="5916999" y="1568236"/>
                  <a:pt x="5919419" y="1570253"/>
                  <a:pt x="5920872" y="1569623"/>
                </a:cubicBezTo>
                <a:lnTo>
                  <a:pt x="5921822" y="1565474"/>
                </a:lnTo>
                <a:lnTo>
                  <a:pt x="5911129" y="1558374"/>
                </a:lnTo>
                <a:lnTo>
                  <a:pt x="5911129" y="1562153"/>
                </a:lnTo>
                <a:lnTo>
                  <a:pt x="5919616" y="1577614"/>
                </a:lnTo>
                <a:lnTo>
                  <a:pt x="5905697" y="1574651"/>
                </a:lnTo>
                <a:lnTo>
                  <a:pt x="5913127" y="1591551"/>
                </a:lnTo>
                <a:cubicBezTo>
                  <a:pt x="5917124" y="1600643"/>
                  <a:pt x="5919123" y="1606704"/>
                  <a:pt x="5919123" y="1618826"/>
                </a:cubicBezTo>
                <a:cubicBezTo>
                  <a:pt x="5911129" y="1618826"/>
                  <a:pt x="5911129" y="1602664"/>
                  <a:pt x="5911129" y="1594582"/>
                </a:cubicBezTo>
                <a:cubicBezTo>
                  <a:pt x="5895139" y="1594582"/>
                  <a:pt x="5919123" y="1634989"/>
                  <a:pt x="5903133" y="1618826"/>
                </a:cubicBezTo>
                <a:cubicBezTo>
                  <a:pt x="5903133" y="1626908"/>
                  <a:pt x="5903133" y="1626908"/>
                  <a:pt x="5903133" y="1634989"/>
                </a:cubicBezTo>
                <a:cubicBezTo>
                  <a:pt x="5909129" y="1647110"/>
                  <a:pt x="5910629" y="1631957"/>
                  <a:pt x="5914375" y="1633852"/>
                </a:cubicBezTo>
                <a:lnTo>
                  <a:pt x="5919123" y="1643070"/>
                </a:lnTo>
                <a:lnTo>
                  <a:pt x="5872154" y="1649852"/>
                </a:lnTo>
                <a:lnTo>
                  <a:pt x="5878152" y="1642061"/>
                </a:lnTo>
                <a:cubicBezTo>
                  <a:pt x="5881150" y="1639028"/>
                  <a:pt x="5883147" y="1634989"/>
                  <a:pt x="5879150" y="1626908"/>
                </a:cubicBezTo>
                <a:cubicBezTo>
                  <a:pt x="5887145" y="1651152"/>
                  <a:pt x="5887145" y="1643070"/>
                  <a:pt x="5895139" y="1643070"/>
                </a:cubicBezTo>
                <a:cubicBezTo>
                  <a:pt x="5903133" y="1626908"/>
                  <a:pt x="5895139" y="1618826"/>
                  <a:pt x="5887145" y="1602664"/>
                </a:cubicBezTo>
                <a:cubicBezTo>
                  <a:pt x="5895139" y="1602664"/>
                  <a:pt x="5895139" y="1610745"/>
                  <a:pt x="5895139" y="1618826"/>
                </a:cubicBezTo>
                <a:cubicBezTo>
                  <a:pt x="5903133" y="1610745"/>
                  <a:pt x="5903133" y="1594582"/>
                  <a:pt x="5895139" y="1586500"/>
                </a:cubicBezTo>
                <a:cubicBezTo>
                  <a:pt x="5887145" y="1602664"/>
                  <a:pt x="5879150" y="1578419"/>
                  <a:pt x="5863160" y="1602664"/>
                </a:cubicBezTo>
                <a:cubicBezTo>
                  <a:pt x="5879150" y="1610745"/>
                  <a:pt x="5887145" y="1594582"/>
                  <a:pt x="5887145" y="1610745"/>
                </a:cubicBezTo>
                <a:cubicBezTo>
                  <a:pt x="5887145" y="1618826"/>
                  <a:pt x="5879150" y="1610745"/>
                  <a:pt x="5871156" y="1626908"/>
                </a:cubicBezTo>
                <a:cubicBezTo>
                  <a:pt x="5887145" y="1602664"/>
                  <a:pt x="5855167" y="1618826"/>
                  <a:pt x="5855167" y="1594582"/>
                </a:cubicBezTo>
                <a:lnTo>
                  <a:pt x="5855167" y="1618826"/>
                </a:lnTo>
                <a:lnTo>
                  <a:pt x="5852550" y="1627403"/>
                </a:lnTo>
                <a:lnTo>
                  <a:pt x="5839177" y="1629937"/>
                </a:lnTo>
                <a:cubicBezTo>
                  <a:pt x="5835179" y="1630947"/>
                  <a:pt x="5831183" y="1630947"/>
                  <a:pt x="5823188" y="1626908"/>
                </a:cubicBezTo>
                <a:cubicBezTo>
                  <a:pt x="5823188" y="1618826"/>
                  <a:pt x="5839177" y="1618826"/>
                  <a:pt x="5839177" y="1618826"/>
                </a:cubicBezTo>
                <a:cubicBezTo>
                  <a:pt x="5855167" y="1610745"/>
                  <a:pt x="5823188" y="1586500"/>
                  <a:pt x="5831183" y="1570338"/>
                </a:cubicBezTo>
                <a:cubicBezTo>
                  <a:pt x="5831183" y="1546091"/>
                  <a:pt x="5831183" y="1578419"/>
                  <a:pt x="5839177" y="1594582"/>
                </a:cubicBezTo>
                <a:cubicBezTo>
                  <a:pt x="5847173" y="1586500"/>
                  <a:pt x="5847173" y="1578419"/>
                  <a:pt x="5863160" y="1586500"/>
                </a:cubicBezTo>
                <a:cubicBezTo>
                  <a:pt x="5863160" y="1586500"/>
                  <a:pt x="5861161" y="1582460"/>
                  <a:pt x="5859164" y="1577408"/>
                </a:cubicBezTo>
                <a:lnTo>
                  <a:pt x="5856028" y="1565521"/>
                </a:lnTo>
                <a:lnTo>
                  <a:pt x="5854743" y="1564673"/>
                </a:lnTo>
                <a:lnTo>
                  <a:pt x="5855705" y="1564295"/>
                </a:lnTo>
                <a:lnTo>
                  <a:pt x="5855167" y="1562254"/>
                </a:lnTo>
                <a:lnTo>
                  <a:pt x="5857495" y="1563592"/>
                </a:lnTo>
                <a:lnTo>
                  <a:pt x="5858131" y="1563341"/>
                </a:lnTo>
                <a:cubicBezTo>
                  <a:pt x="5862003" y="1562374"/>
                  <a:pt x="5867811" y="1560438"/>
                  <a:pt x="5867811" y="1552693"/>
                </a:cubicBezTo>
                <a:cubicBezTo>
                  <a:pt x="5871684" y="1560438"/>
                  <a:pt x="5869748" y="1564309"/>
                  <a:pt x="5868780" y="1568182"/>
                </a:cubicBezTo>
                <a:lnTo>
                  <a:pt x="5868816" y="1570095"/>
                </a:lnTo>
                <a:lnTo>
                  <a:pt x="5871655" y="1571726"/>
                </a:lnTo>
                <a:cubicBezTo>
                  <a:pt x="5886645" y="1574378"/>
                  <a:pt x="5897138" y="1562254"/>
                  <a:pt x="5903133" y="1586500"/>
                </a:cubicBezTo>
                <a:cubicBezTo>
                  <a:pt x="5903133" y="1584480"/>
                  <a:pt x="5902633" y="1579934"/>
                  <a:pt x="5901759" y="1574378"/>
                </a:cubicBezTo>
                <a:lnTo>
                  <a:pt x="5899630" y="1563689"/>
                </a:lnTo>
                <a:lnTo>
                  <a:pt x="5897418" y="1559567"/>
                </a:lnTo>
                <a:lnTo>
                  <a:pt x="5897406" y="1559524"/>
                </a:lnTo>
                <a:lnTo>
                  <a:pt x="5890504" y="1561647"/>
                </a:lnTo>
                <a:cubicBezTo>
                  <a:pt x="5886571" y="1562374"/>
                  <a:pt x="5881852" y="1562374"/>
                  <a:pt x="5875559" y="1560438"/>
                </a:cubicBezTo>
                <a:cubicBezTo>
                  <a:pt x="5875559" y="1552693"/>
                  <a:pt x="5883949" y="1550756"/>
                  <a:pt x="5894436" y="1549788"/>
                </a:cubicBezTo>
                <a:lnTo>
                  <a:pt x="5894675" y="1549751"/>
                </a:lnTo>
                <a:lnTo>
                  <a:pt x="5892373" y="1541519"/>
                </a:lnTo>
                <a:lnTo>
                  <a:pt x="5891939" y="1540485"/>
                </a:lnTo>
                <a:lnTo>
                  <a:pt x="5887145" y="1538010"/>
                </a:lnTo>
                <a:lnTo>
                  <a:pt x="5890091" y="1536077"/>
                </a:lnTo>
                <a:lnTo>
                  <a:pt x="5887328" y="1529487"/>
                </a:lnTo>
                <a:cubicBezTo>
                  <a:pt x="5887328" y="1513443"/>
                  <a:pt x="5879257" y="1529487"/>
                  <a:pt x="5887328" y="1545530"/>
                </a:cubicBezTo>
                <a:cubicBezTo>
                  <a:pt x="5875221" y="1539515"/>
                  <a:pt x="5876734" y="1519962"/>
                  <a:pt x="5885058" y="1510562"/>
                </a:cubicBezTo>
                <a:lnTo>
                  <a:pt x="5888043" y="1509078"/>
                </a:lnTo>
                <a:lnTo>
                  <a:pt x="5883308" y="1500547"/>
                </a:lnTo>
                <a:lnTo>
                  <a:pt x="5881760" y="1493005"/>
                </a:lnTo>
                <a:lnTo>
                  <a:pt x="5886504" y="1487063"/>
                </a:lnTo>
                <a:lnTo>
                  <a:pt x="5886597" y="1485712"/>
                </a:lnTo>
                <a:lnTo>
                  <a:pt x="5882692" y="1482022"/>
                </a:lnTo>
                <a:cubicBezTo>
                  <a:pt x="5880635" y="1477483"/>
                  <a:pt x="5882692" y="1473954"/>
                  <a:pt x="5880635" y="1477483"/>
                </a:cubicBezTo>
                <a:lnTo>
                  <a:pt x="5879077" y="1479937"/>
                </a:lnTo>
                <a:lnTo>
                  <a:pt x="5881760" y="1493005"/>
                </a:lnTo>
                <a:lnTo>
                  <a:pt x="5879050" y="1496398"/>
                </a:lnTo>
                <a:cubicBezTo>
                  <a:pt x="5879050" y="1492250"/>
                  <a:pt x="5879050" y="1488101"/>
                  <a:pt x="5879050" y="1484989"/>
                </a:cubicBezTo>
                <a:lnTo>
                  <a:pt x="5879050" y="1479981"/>
                </a:lnTo>
                <a:lnTo>
                  <a:pt x="5873435" y="1488828"/>
                </a:lnTo>
                <a:cubicBezTo>
                  <a:pt x="5865207" y="1464626"/>
                  <a:pt x="5856976" y="1424287"/>
                  <a:pt x="5840521" y="1432356"/>
                </a:cubicBezTo>
                <a:cubicBezTo>
                  <a:pt x="5832291" y="1440423"/>
                  <a:pt x="5840521" y="1464626"/>
                  <a:pt x="5840521" y="1480762"/>
                </a:cubicBezTo>
                <a:cubicBezTo>
                  <a:pt x="5824063" y="1472692"/>
                  <a:pt x="5840521" y="1448490"/>
                  <a:pt x="5832291" y="1432356"/>
                </a:cubicBezTo>
                <a:cubicBezTo>
                  <a:pt x="5828177" y="1428322"/>
                  <a:pt x="5819948" y="1432355"/>
                  <a:pt x="5811719" y="1433363"/>
                </a:cubicBezTo>
                <a:lnTo>
                  <a:pt x="5806052" y="1432337"/>
                </a:lnTo>
                <a:lnTo>
                  <a:pt x="5809615" y="1437648"/>
                </a:lnTo>
                <a:cubicBezTo>
                  <a:pt x="5811020" y="1438403"/>
                  <a:pt x="5812553" y="1437397"/>
                  <a:pt x="5814596" y="1433376"/>
                </a:cubicBezTo>
                <a:cubicBezTo>
                  <a:pt x="5814596" y="1441419"/>
                  <a:pt x="5806422" y="1465548"/>
                  <a:pt x="5806422" y="1441419"/>
                </a:cubicBezTo>
                <a:lnTo>
                  <a:pt x="5803995" y="1454954"/>
                </a:lnTo>
                <a:lnTo>
                  <a:pt x="5806214" y="1454954"/>
                </a:lnTo>
                <a:cubicBezTo>
                  <a:pt x="5806214" y="1463006"/>
                  <a:pt x="5806214" y="1471058"/>
                  <a:pt x="5806214" y="1479110"/>
                </a:cubicBezTo>
                <a:lnTo>
                  <a:pt x="5806074" y="1479000"/>
                </a:lnTo>
                <a:lnTo>
                  <a:pt x="5806422" y="1481633"/>
                </a:lnTo>
                <a:cubicBezTo>
                  <a:pt x="5814598" y="1485654"/>
                  <a:pt x="5818685" y="1491686"/>
                  <a:pt x="5823795" y="1496713"/>
                </a:cubicBezTo>
                <a:lnTo>
                  <a:pt x="5835852" y="1501355"/>
                </a:lnTo>
                <a:lnTo>
                  <a:pt x="5831805" y="1497056"/>
                </a:lnTo>
                <a:cubicBezTo>
                  <a:pt x="5839550" y="1497056"/>
                  <a:pt x="5847295" y="1497056"/>
                  <a:pt x="5839550" y="1488828"/>
                </a:cubicBezTo>
                <a:cubicBezTo>
                  <a:pt x="5855040" y="1488828"/>
                  <a:pt x="5839550" y="1505287"/>
                  <a:pt x="5855040" y="1513514"/>
                </a:cubicBezTo>
                <a:cubicBezTo>
                  <a:pt x="5855040" y="1488828"/>
                  <a:pt x="5862784" y="1513514"/>
                  <a:pt x="5862784" y="1505287"/>
                </a:cubicBezTo>
                <a:cubicBezTo>
                  <a:pt x="5862784" y="1505287"/>
                  <a:pt x="5870529" y="1513514"/>
                  <a:pt x="5870529" y="1513514"/>
                </a:cubicBezTo>
                <a:cubicBezTo>
                  <a:pt x="5862784" y="1529972"/>
                  <a:pt x="5870529" y="1529972"/>
                  <a:pt x="5878274" y="1554660"/>
                </a:cubicBezTo>
                <a:cubicBezTo>
                  <a:pt x="5870529" y="1554660"/>
                  <a:pt x="5862784" y="1513514"/>
                  <a:pt x="5862784" y="1529972"/>
                </a:cubicBezTo>
                <a:cubicBezTo>
                  <a:pt x="5858913" y="1521742"/>
                  <a:pt x="5853104" y="1517629"/>
                  <a:pt x="5847295" y="1513514"/>
                </a:cubicBezTo>
                <a:lnTo>
                  <a:pt x="5842734" y="1508667"/>
                </a:lnTo>
                <a:lnTo>
                  <a:pt x="5838611" y="1511291"/>
                </a:lnTo>
                <a:cubicBezTo>
                  <a:pt x="5827881" y="1511290"/>
                  <a:pt x="5812553" y="1497718"/>
                  <a:pt x="5806422" y="1497718"/>
                </a:cubicBezTo>
                <a:cubicBezTo>
                  <a:pt x="5806422" y="1489675"/>
                  <a:pt x="5804379" y="1483643"/>
                  <a:pt x="5801313" y="1477611"/>
                </a:cubicBezTo>
                <a:lnTo>
                  <a:pt x="5799032" y="1473532"/>
                </a:lnTo>
                <a:lnTo>
                  <a:pt x="5797143" y="1472065"/>
                </a:lnTo>
                <a:cubicBezTo>
                  <a:pt x="5795630" y="1470555"/>
                  <a:pt x="5793866" y="1469297"/>
                  <a:pt x="5791472" y="1468919"/>
                </a:cubicBezTo>
                <a:lnTo>
                  <a:pt x="5790071" y="1469236"/>
                </a:lnTo>
                <a:lnTo>
                  <a:pt x="5790071" y="1473591"/>
                </a:lnTo>
                <a:lnTo>
                  <a:pt x="5786953" y="1469942"/>
                </a:lnTo>
                <a:lnTo>
                  <a:pt x="5782021" y="1471058"/>
                </a:lnTo>
                <a:lnTo>
                  <a:pt x="5780156" y="1460901"/>
                </a:lnTo>
                <a:lnTo>
                  <a:pt x="5776509" y="1448060"/>
                </a:lnTo>
                <a:lnTo>
                  <a:pt x="5768917" y="1439857"/>
                </a:lnTo>
                <a:cubicBezTo>
                  <a:pt x="5761861" y="1434825"/>
                  <a:pt x="5753797" y="1430799"/>
                  <a:pt x="5749764" y="1414696"/>
                </a:cubicBezTo>
                <a:cubicBezTo>
                  <a:pt x="5749764" y="1446902"/>
                  <a:pt x="5725571" y="1422748"/>
                  <a:pt x="5725571" y="1454954"/>
                </a:cubicBezTo>
                <a:cubicBezTo>
                  <a:pt x="5717507" y="1430800"/>
                  <a:pt x="5717507" y="1438852"/>
                  <a:pt x="5709443" y="1422748"/>
                </a:cubicBezTo>
                <a:cubicBezTo>
                  <a:pt x="5709443" y="1430800"/>
                  <a:pt x="5709443" y="1438852"/>
                  <a:pt x="5717507" y="1454954"/>
                </a:cubicBezTo>
                <a:cubicBezTo>
                  <a:pt x="5717507" y="1479110"/>
                  <a:pt x="5701378" y="1438852"/>
                  <a:pt x="5701378" y="1430800"/>
                </a:cubicBezTo>
                <a:cubicBezTo>
                  <a:pt x="5699363" y="1440865"/>
                  <a:pt x="5696842" y="1447407"/>
                  <a:pt x="5693819" y="1451683"/>
                </a:cubicBezTo>
                <a:lnTo>
                  <a:pt x="5683963" y="1458477"/>
                </a:lnTo>
                <a:lnTo>
                  <a:pt x="5692161" y="1461339"/>
                </a:lnTo>
                <a:cubicBezTo>
                  <a:pt x="5694339" y="1464534"/>
                  <a:pt x="5694339" y="1468794"/>
                  <a:pt x="5694339" y="1473054"/>
                </a:cubicBezTo>
                <a:cubicBezTo>
                  <a:pt x="5711766" y="1473054"/>
                  <a:pt x="5694339" y="1490092"/>
                  <a:pt x="5703052" y="1498613"/>
                </a:cubicBezTo>
                <a:cubicBezTo>
                  <a:pt x="5694339" y="1498613"/>
                  <a:pt x="5685626" y="1481574"/>
                  <a:pt x="5676913" y="1481574"/>
                </a:cubicBezTo>
                <a:cubicBezTo>
                  <a:pt x="5676913" y="1475184"/>
                  <a:pt x="5686715" y="1473586"/>
                  <a:pt x="5684264" y="1465999"/>
                </a:cubicBezTo>
                <a:lnTo>
                  <a:pt x="5679359" y="1459338"/>
                </a:lnTo>
                <a:lnTo>
                  <a:pt x="5669627" y="1460238"/>
                </a:lnTo>
                <a:cubicBezTo>
                  <a:pt x="5664587" y="1460490"/>
                  <a:pt x="5659043" y="1460993"/>
                  <a:pt x="5652995" y="1463006"/>
                </a:cubicBezTo>
                <a:cubicBezTo>
                  <a:pt x="5652995" y="1471058"/>
                  <a:pt x="5644931" y="1503266"/>
                  <a:pt x="5661057" y="1495215"/>
                </a:cubicBezTo>
                <a:cubicBezTo>
                  <a:pt x="5669121" y="1519371"/>
                  <a:pt x="5644931" y="1487162"/>
                  <a:pt x="5652995" y="1511319"/>
                </a:cubicBezTo>
                <a:cubicBezTo>
                  <a:pt x="5640899" y="1481123"/>
                  <a:pt x="5628802" y="1478103"/>
                  <a:pt x="5626913" y="1468290"/>
                </a:cubicBezTo>
                <a:lnTo>
                  <a:pt x="5627678" y="1462890"/>
                </a:lnTo>
                <a:lnTo>
                  <a:pt x="5628802" y="1463006"/>
                </a:lnTo>
                <a:cubicBezTo>
                  <a:pt x="5628802" y="1454954"/>
                  <a:pt x="5628802" y="1454954"/>
                  <a:pt x="5628802" y="1454954"/>
                </a:cubicBezTo>
                <a:lnTo>
                  <a:pt x="5627678" y="1462890"/>
                </a:lnTo>
                <a:lnTo>
                  <a:pt x="5625148" y="1462629"/>
                </a:lnTo>
                <a:cubicBezTo>
                  <a:pt x="5623259" y="1456968"/>
                  <a:pt x="5624771" y="1438852"/>
                  <a:pt x="5612674" y="1438852"/>
                </a:cubicBezTo>
                <a:cubicBezTo>
                  <a:pt x="5612674" y="1446902"/>
                  <a:pt x="5620738" y="1487162"/>
                  <a:pt x="5636867" y="1495215"/>
                </a:cubicBezTo>
                <a:cubicBezTo>
                  <a:pt x="5642915" y="1513332"/>
                  <a:pt x="5635355" y="1513332"/>
                  <a:pt x="5634599" y="1522391"/>
                </a:cubicBezTo>
                <a:lnTo>
                  <a:pt x="5635650" y="1528456"/>
                </a:lnTo>
                <a:lnTo>
                  <a:pt x="5639154" y="1525477"/>
                </a:lnTo>
                <a:cubicBezTo>
                  <a:pt x="5640122" y="1523299"/>
                  <a:pt x="5640122" y="1519910"/>
                  <a:pt x="5638186" y="1514102"/>
                </a:cubicBezTo>
                <a:cubicBezTo>
                  <a:pt x="5645931" y="1521847"/>
                  <a:pt x="5653675" y="1529592"/>
                  <a:pt x="5653675" y="1545082"/>
                </a:cubicBezTo>
                <a:cubicBezTo>
                  <a:pt x="5645931" y="1537336"/>
                  <a:pt x="5642059" y="1533465"/>
                  <a:pt x="5639154" y="1533465"/>
                </a:cubicBezTo>
                <a:lnTo>
                  <a:pt x="5630599" y="1544872"/>
                </a:lnTo>
                <a:lnTo>
                  <a:pt x="5632835" y="1546546"/>
                </a:lnTo>
                <a:cubicBezTo>
                  <a:pt x="5634851" y="1545540"/>
                  <a:pt x="5636867" y="1543527"/>
                  <a:pt x="5636867" y="1543527"/>
                </a:cubicBezTo>
                <a:cubicBezTo>
                  <a:pt x="5636867" y="1559631"/>
                  <a:pt x="5628802" y="1543527"/>
                  <a:pt x="5620738" y="1559631"/>
                </a:cubicBezTo>
                <a:cubicBezTo>
                  <a:pt x="5636867" y="1559631"/>
                  <a:pt x="5620738" y="1575733"/>
                  <a:pt x="5636867" y="1575733"/>
                </a:cubicBezTo>
                <a:cubicBezTo>
                  <a:pt x="5636867" y="1591837"/>
                  <a:pt x="5620738" y="1575733"/>
                  <a:pt x="5612674" y="1591837"/>
                </a:cubicBezTo>
                <a:cubicBezTo>
                  <a:pt x="5604610" y="1591837"/>
                  <a:pt x="5612674" y="1575733"/>
                  <a:pt x="5628802" y="1575733"/>
                </a:cubicBezTo>
                <a:cubicBezTo>
                  <a:pt x="5620738" y="1567684"/>
                  <a:pt x="5604610" y="1551579"/>
                  <a:pt x="5628802" y="1551579"/>
                </a:cubicBezTo>
                <a:cubicBezTo>
                  <a:pt x="5624771" y="1547553"/>
                  <a:pt x="5620738" y="1545540"/>
                  <a:pt x="5616832" y="1544408"/>
                </a:cubicBezTo>
                <a:lnTo>
                  <a:pt x="5614934" y="1544089"/>
                </a:lnTo>
                <a:lnTo>
                  <a:pt x="5612674" y="1552253"/>
                </a:lnTo>
                <a:cubicBezTo>
                  <a:pt x="5604610" y="1560305"/>
                  <a:pt x="5604610" y="1552253"/>
                  <a:pt x="5604610" y="1544200"/>
                </a:cubicBezTo>
                <a:cubicBezTo>
                  <a:pt x="5596545" y="1560305"/>
                  <a:pt x="5612674" y="1560305"/>
                  <a:pt x="5604610" y="1576409"/>
                </a:cubicBezTo>
                <a:cubicBezTo>
                  <a:pt x="5588481" y="1544200"/>
                  <a:pt x="5588481" y="1568357"/>
                  <a:pt x="5572352" y="1584461"/>
                </a:cubicBezTo>
                <a:cubicBezTo>
                  <a:pt x="5572352" y="1576409"/>
                  <a:pt x="5580417" y="1576409"/>
                  <a:pt x="5572352" y="1560305"/>
                </a:cubicBezTo>
                <a:cubicBezTo>
                  <a:pt x="5560255" y="1560305"/>
                  <a:pt x="5566304" y="1569363"/>
                  <a:pt x="5563280" y="1573893"/>
                </a:cubicBezTo>
                <a:lnTo>
                  <a:pt x="5556485" y="1576316"/>
                </a:lnTo>
                <a:lnTo>
                  <a:pt x="5556677" y="1577110"/>
                </a:lnTo>
                <a:lnTo>
                  <a:pt x="5567312" y="1593519"/>
                </a:lnTo>
                <a:lnTo>
                  <a:pt x="5568125" y="1595508"/>
                </a:lnTo>
                <a:lnTo>
                  <a:pt x="5576510" y="1591837"/>
                </a:lnTo>
                <a:cubicBezTo>
                  <a:pt x="5578904" y="1591837"/>
                  <a:pt x="5580417" y="1593851"/>
                  <a:pt x="5580417" y="1599890"/>
                </a:cubicBezTo>
                <a:cubicBezTo>
                  <a:pt x="5588481" y="1599890"/>
                  <a:pt x="5580417" y="1591837"/>
                  <a:pt x="5580417" y="1583785"/>
                </a:cubicBezTo>
                <a:cubicBezTo>
                  <a:pt x="5580417" y="1575734"/>
                  <a:pt x="5582432" y="1579761"/>
                  <a:pt x="5585457" y="1587812"/>
                </a:cubicBezTo>
                <a:lnTo>
                  <a:pt x="5590289" y="1600095"/>
                </a:lnTo>
                <a:lnTo>
                  <a:pt x="5592707" y="1600021"/>
                </a:lnTo>
                <a:cubicBezTo>
                  <a:pt x="5600272" y="1598880"/>
                  <a:pt x="5594221" y="1594317"/>
                  <a:pt x="5588171" y="1576061"/>
                </a:cubicBezTo>
                <a:cubicBezTo>
                  <a:pt x="5596238" y="1580117"/>
                  <a:pt x="5602288" y="1586202"/>
                  <a:pt x="5608340" y="1593302"/>
                </a:cubicBezTo>
                <a:lnTo>
                  <a:pt x="5614105" y="1599970"/>
                </a:lnTo>
                <a:lnTo>
                  <a:pt x="5618825" y="1602094"/>
                </a:lnTo>
                <a:cubicBezTo>
                  <a:pt x="5624634" y="1603062"/>
                  <a:pt x="5630442" y="1601126"/>
                  <a:pt x="5638186" y="1593382"/>
                </a:cubicBezTo>
                <a:cubicBezTo>
                  <a:pt x="5638186" y="1608871"/>
                  <a:pt x="5638186" y="1616615"/>
                  <a:pt x="5630442" y="1624361"/>
                </a:cubicBezTo>
                <a:cubicBezTo>
                  <a:pt x="5630442" y="1616615"/>
                  <a:pt x="5630442" y="1616615"/>
                  <a:pt x="5630442" y="1616615"/>
                </a:cubicBezTo>
                <a:cubicBezTo>
                  <a:pt x="5628505" y="1612744"/>
                  <a:pt x="5626085" y="1610807"/>
                  <a:pt x="5623544" y="1609839"/>
                </a:cubicBezTo>
                <a:lnTo>
                  <a:pt x="5622525" y="1609709"/>
                </a:lnTo>
                <a:lnTo>
                  <a:pt x="5628507" y="1616628"/>
                </a:lnTo>
                <a:cubicBezTo>
                  <a:pt x="5620440" y="1624741"/>
                  <a:pt x="5620440" y="1624741"/>
                  <a:pt x="5620440" y="1632856"/>
                </a:cubicBezTo>
                <a:cubicBezTo>
                  <a:pt x="5636576" y="1640970"/>
                  <a:pt x="5644643" y="1624741"/>
                  <a:pt x="5660779" y="1624741"/>
                </a:cubicBezTo>
                <a:lnTo>
                  <a:pt x="5658664" y="1638917"/>
                </a:lnTo>
                <a:lnTo>
                  <a:pt x="5658703" y="1638855"/>
                </a:lnTo>
                <a:cubicBezTo>
                  <a:pt x="5658704" y="1635950"/>
                  <a:pt x="5658704" y="1630141"/>
                  <a:pt x="5666448" y="1626269"/>
                </a:cubicBezTo>
                <a:lnTo>
                  <a:pt x="5670656" y="1632441"/>
                </a:lnTo>
                <a:lnTo>
                  <a:pt x="5670656" y="1620073"/>
                </a:lnTo>
                <a:lnTo>
                  <a:pt x="5669797" y="1618140"/>
                </a:lnTo>
                <a:lnTo>
                  <a:pt x="5662614" y="1620845"/>
                </a:lnTo>
                <a:cubicBezTo>
                  <a:pt x="5660601" y="1621856"/>
                  <a:pt x="5658591" y="1621856"/>
                  <a:pt x="5654571" y="1617816"/>
                </a:cubicBezTo>
                <a:cubicBezTo>
                  <a:pt x="5650550" y="1613776"/>
                  <a:pt x="5650550" y="1611755"/>
                  <a:pt x="5650550" y="1608725"/>
                </a:cubicBezTo>
                <a:lnTo>
                  <a:pt x="5648355" y="1600453"/>
                </a:lnTo>
                <a:lnTo>
                  <a:pt x="5645931" y="1601127"/>
                </a:lnTo>
                <a:lnTo>
                  <a:pt x="5647988" y="1599070"/>
                </a:lnTo>
                <a:lnTo>
                  <a:pt x="5646529" y="1593573"/>
                </a:lnTo>
                <a:cubicBezTo>
                  <a:pt x="5648539" y="1591551"/>
                  <a:pt x="5650550" y="1591551"/>
                  <a:pt x="5652435" y="1592688"/>
                </a:cubicBezTo>
                <a:lnTo>
                  <a:pt x="5653334" y="1593723"/>
                </a:lnTo>
                <a:lnTo>
                  <a:pt x="5653675" y="1593382"/>
                </a:lnTo>
                <a:lnTo>
                  <a:pt x="5660956" y="1586101"/>
                </a:lnTo>
                <a:lnTo>
                  <a:pt x="5661072" y="1585549"/>
                </a:lnTo>
                <a:lnTo>
                  <a:pt x="5653675" y="1583701"/>
                </a:lnTo>
                <a:cubicBezTo>
                  <a:pt x="5651739" y="1585637"/>
                  <a:pt x="5649803" y="1589509"/>
                  <a:pt x="5645931" y="1593382"/>
                </a:cubicBezTo>
                <a:cubicBezTo>
                  <a:pt x="5634314" y="1587572"/>
                  <a:pt x="5644479" y="1586121"/>
                  <a:pt x="5647020" y="1579223"/>
                </a:cubicBezTo>
                <a:lnTo>
                  <a:pt x="5646333" y="1573502"/>
                </a:lnTo>
                <a:lnTo>
                  <a:pt x="5645523" y="1578290"/>
                </a:lnTo>
                <a:cubicBezTo>
                  <a:pt x="5644517" y="1579427"/>
                  <a:pt x="5642506" y="1579427"/>
                  <a:pt x="5638484" y="1577406"/>
                </a:cubicBezTo>
                <a:cubicBezTo>
                  <a:pt x="5630442" y="1561244"/>
                  <a:pt x="5646529" y="1561244"/>
                  <a:pt x="5638484" y="1553162"/>
                </a:cubicBezTo>
                <a:cubicBezTo>
                  <a:pt x="5654571" y="1553162"/>
                  <a:pt x="5662614" y="1561244"/>
                  <a:pt x="5670656" y="1553162"/>
                </a:cubicBezTo>
                <a:cubicBezTo>
                  <a:pt x="5670656" y="1561244"/>
                  <a:pt x="5686741" y="1585488"/>
                  <a:pt x="5670656" y="1585488"/>
                </a:cubicBezTo>
                <a:cubicBezTo>
                  <a:pt x="5678699" y="1593573"/>
                  <a:pt x="5686741" y="1585488"/>
                  <a:pt x="5686741" y="1609735"/>
                </a:cubicBezTo>
                <a:cubicBezTo>
                  <a:pt x="5686741" y="1585488"/>
                  <a:pt x="5686741" y="1577406"/>
                  <a:pt x="5702827" y="1569326"/>
                </a:cubicBezTo>
                <a:cubicBezTo>
                  <a:pt x="5702827" y="1569326"/>
                  <a:pt x="5694783" y="1561244"/>
                  <a:pt x="5694783" y="1553162"/>
                </a:cubicBezTo>
                <a:cubicBezTo>
                  <a:pt x="5694783" y="1545082"/>
                  <a:pt x="5710870" y="1577406"/>
                  <a:pt x="5718912" y="1593573"/>
                </a:cubicBezTo>
                <a:cubicBezTo>
                  <a:pt x="5712880" y="1605694"/>
                  <a:pt x="5711373" y="1626908"/>
                  <a:pt x="5717781" y="1640167"/>
                </a:cubicBezTo>
                <a:lnTo>
                  <a:pt x="5720460" y="1643079"/>
                </a:lnTo>
                <a:lnTo>
                  <a:pt x="5720663" y="1642724"/>
                </a:lnTo>
                <a:cubicBezTo>
                  <a:pt x="5722598" y="1641756"/>
                  <a:pt x="5724535" y="1641756"/>
                  <a:pt x="5724535" y="1641756"/>
                </a:cubicBezTo>
                <a:cubicBezTo>
                  <a:pt x="5728407" y="1645629"/>
                  <a:pt x="5728407" y="1649501"/>
                  <a:pt x="5728407" y="1653373"/>
                </a:cubicBezTo>
                <a:lnTo>
                  <a:pt x="5729316" y="1656099"/>
                </a:lnTo>
                <a:lnTo>
                  <a:pt x="5730157" y="1657484"/>
                </a:lnTo>
                <a:cubicBezTo>
                  <a:pt x="5733061" y="1662670"/>
                  <a:pt x="5734997" y="1664744"/>
                  <a:pt x="5734997" y="1648148"/>
                </a:cubicBezTo>
                <a:lnTo>
                  <a:pt x="5738928" y="1652360"/>
                </a:lnTo>
                <a:lnTo>
                  <a:pt x="5738869" y="1651570"/>
                </a:lnTo>
                <a:cubicBezTo>
                  <a:pt x="5738869" y="1645761"/>
                  <a:pt x="5738869" y="1638017"/>
                  <a:pt x="5734997" y="1634144"/>
                </a:cubicBezTo>
                <a:cubicBezTo>
                  <a:pt x="5727253" y="1634144"/>
                  <a:pt x="5734997" y="1641890"/>
                  <a:pt x="5734997" y="1641890"/>
                </a:cubicBezTo>
                <a:cubicBezTo>
                  <a:pt x="5727253" y="1657379"/>
                  <a:pt x="5727253" y="1610911"/>
                  <a:pt x="5727253" y="1595421"/>
                </a:cubicBezTo>
                <a:cubicBezTo>
                  <a:pt x="5734997" y="1610911"/>
                  <a:pt x="5742742" y="1641890"/>
                  <a:pt x="5750486" y="1649634"/>
                </a:cubicBezTo>
                <a:cubicBezTo>
                  <a:pt x="5750486" y="1661252"/>
                  <a:pt x="5746130" y="1655443"/>
                  <a:pt x="5743952" y="1655080"/>
                </a:cubicBezTo>
                <a:lnTo>
                  <a:pt x="5743056" y="1656782"/>
                </a:lnTo>
                <a:lnTo>
                  <a:pt x="5752423" y="1666819"/>
                </a:lnTo>
                <a:lnTo>
                  <a:pt x="5753385" y="1671977"/>
                </a:lnTo>
                <a:lnTo>
                  <a:pt x="5755234" y="1671355"/>
                </a:lnTo>
                <a:cubicBezTo>
                  <a:pt x="5761229" y="1669335"/>
                  <a:pt x="5767225" y="1667314"/>
                  <a:pt x="5767225" y="1667314"/>
                </a:cubicBezTo>
                <a:lnTo>
                  <a:pt x="5802748" y="1663940"/>
                </a:lnTo>
                <a:lnTo>
                  <a:pt x="5798148" y="1656396"/>
                </a:lnTo>
                <a:cubicBezTo>
                  <a:pt x="5785636" y="1656396"/>
                  <a:pt x="5791892" y="1647286"/>
                  <a:pt x="5792283" y="1639316"/>
                </a:cubicBezTo>
                <a:lnTo>
                  <a:pt x="5790530" y="1634213"/>
                </a:lnTo>
                <a:lnTo>
                  <a:pt x="5788065" y="1632809"/>
                </a:lnTo>
                <a:lnTo>
                  <a:pt x="5779346" y="1623109"/>
                </a:lnTo>
                <a:lnTo>
                  <a:pt x="5780982" y="1622853"/>
                </a:lnTo>
                <a:cubicBezTo>
                  <a:pt x="5784094" y="1620852"/>
                  <a:pt x="5786168" y="1616850"/>
                  <a:pt x="5782020" y="1616850"/>
                </a:cubicBezTo>
                <a:cubicBezTo>
                  <a:pt x="5790318" y="1616850"/>
                  <a:pt x="5790318" y="1624853"/>
                  <a:pt x="5790318" y="1624853"/>
                </a:cubicBezTo>
                <a:cubicBezTo>
                  <a:pt x="5804321" y="1633857"/>
                  <a:pt x="5805197" y="1622603"/>
                  <a:pt x="5803282" y="1603911"/>
                </a:cubicBezTo>
                <a:lnTo>
                  <a:pt x="5801889" y="1592198"/>
                </a:lnTo>
                <a:lnTo>
                  <a:pt x="5800532" y="1593353"/>
                </a:lnTo>
                <a:cubicBezTo>
                  <a:pt x="5796174" y="1595532"/>
                  <a:pt x="5791818" y="1597710"/>
                  <a:pt x="5796174" y="1610780"/>
                </a:cubicBezTo>
                <a:cubicBezTo>
                  <a:pt x="5791818" y="1610780"/>
                  <a:pt x="5789640" y="1606423"/>
                  <a:pt x="5787461" y="1600978"/>
                </a:cubicBezTo>
                <a:lnTo>
                  <a:pt x="5783724" y="1593969"/>
                </a:lnTo>
                <a:lnTo>
                  <a:pt x="5783539" y="1595443"/>
                </a:lnTo>
                <a:cubicBezTo>
                  <a:pt x="5783403" y="1599376"/>
                  <a:pt x="5783403" y="1604620"/>
                  <a:pt x="5783403" y="1610912"/>
                </a:cubicBezTo>
                <a:cubicBezTo>
                  <a:pt x="5779046" y="1606718"/>
                  <a:pt x="5774689" y="1596231"/>
                  <a:pt x="5771422" y="1585743"/>
                </a:cubicBezTo>
                <a:lnTo>
                  <a:pt x="5767537" y="1571034"/>
                </a:lnTo>
                <a:lnTo>
                  <a:pt x="5758380" y="1551188"/>
                </a:lnTo>
                <a:lnTo>
                  <a:pt x="5753633" y="1550164"/>
                </a:lnTo>
                <a:cubicBezTo>
                  <a:pt x="5745647" y="1545082"/>
                  <a:pt x="5748550" y="1533465"/>
                  <a:pt x="5742742" y="1521847"/>
                </a:cubicBezTo>
                <a:lnTo>
                  <a:pt x="5747356" y="1519126"/>
                </a:lnTo>
                <a:lnTo>
                  <a:pt x="5742907" y="1504537"/>
                </a:lnTo>
                <a:lnTo>
                  <a:pt x="5741572" y="1499272"/>
                </a:lnTo>
                <a:lnTo>
                  <a:pt x="5734997" y="1497203"/>
                </a:lnTo>
                <a:cubicBezTo>
                  <a:pt x="5734997" y="1497203"/>
                  <a:pt x="5734997" y="1513398"/>
                  <a:pt x="5734997" y="1521496"/>
                </a:cubicBezTo>
                <a:lnTo>
                  <a:pt x="5734329" y="1520517"/>
                </a:lnTo>
                <a:lnTo>
                  <a:pt x="5739838" y="1538512"/>
                </a:lnTo>
                <a:cubicBezTo>
                  <a:pt x="5742742" y="1553553"/>
                  <a:pt x="5746615" y="1569595"/>
                  <a:pt x="5758232" y="1585639"/>
                </a:cubicBezTo>
                <a:cubicBezTo>
                  <a:pt x="5742742" y="1577617"/>
                  <a:pt x="5719507" y="1521466"/>
                  <a:pt x="5711763" y="1521466"/>
                </a:cubicBezTo>
                <a:cubicBezTo>
                  <a:pt x="5696273" y="1521466"/>
                  <a:pt x="5711763" y="1505426"/>
                  <a:pt x="5704018" y="1489382"/>
                </a:cubicBezTo>
                <a:cubicBezTo>
                  <a:pt x="5719507" y="1497402"/>
                  <a:pt x="5711763" y="1529489"/>
                  <a:pt x="5727253" y="1529489"/>
                </a:cubicBezTo>
                <a:cubicBezTo>
                  <a:pt x="5729189" y="1527483"/>
                  <a:pt x="5728704" y="1523472"/>
                  <a:pt x="5727131" y="1518459"/>
                </a:cubicBezTo>
                <a:lnTo>
                  <a:pt x="5723352" y="1508778"/>
                </a:lnTo>
                <a:lnTo>
                  <a:pt x="5721928" y="1507831"/>
                </a:lnTo>
                <a:cubicBezTo>
                  <a:pt x="5720475" y="1507831"/>
                  <a:pt x="5719507" y="1509348"/>
                  <a:pt x="5719507" y="1513398"/>
                </a:cubicBezTo>
                <a:cubicBezTo>
                  <a:pt x="5711763" y="1505301"/>
                  <a:pt x="5719507" y="1489107"/>
                  <a:pt x="5711763" y="1472912"/>
                </a:cubicBezTo>
                <a:cubicBezTo>
                  <a:pt x="5711763" y="1468864"/>
                  <a:pt x="5712731" y="1468359"/>
                  <a:pt x="5714062" y="1469876"/>
                </a:cubicBezTo>
                <a:lnTo>
                  <a:pt x="5717865" y="1477614"/>
                </a:lnTo>
                <a:lnTo>
                  <a:pt x="5719507" y="1473338"/>
                </a:lnTo>
                <a:cubicBezTo>
                  <a:pt x="5723380" y="1481361"/>
                  <a:pt x="5723380" y="1487376"/>
                  <a:pt x="5723380" y="1493393"/>
                </a:cubicBezTo>
                <a:lnTo>
                  <a:pt x="5723884" y="1495999"/>
                </a:lnTo>
                <a:lnTo>
                  <a:pt x="5737901" y="1492143"/>
                </a:lnTo>
                <a:lnTo>
                  <a:pt x="5739578" y="1491410"/>
                </a:lnTo>
                <a:lnTo>
                  <a:pt x="5734997" y="1473338"/>
                </a:lnTo>
                <a:lnTo>
                  <a:pt x="5750395" y="1481138"/>
                </a:lnTo>
                <a:lnTo>
                  <a:pt x="5750486" y="1481011"/>
                </a:lnTo>
                <a:cubicBezTo>
                  <a:pt x="5750486" y="1472912"/>
                  <a:pt x="5727253" y="1440525"/>
                  <a:pt x="5734997" y="1472912"/>
                </a:cubicBezTo>
                <a:cubicBezTo>
                  <a:pt x="5719507" y="1464816"/>
                  <a:pt x="5742742" y="1448622"/>
                  <a:pt x="5734997" y="1440525"/>
                </a:cubicBezTo>
                <a:cubicBezTo>
                  <a:pt x="5746615" y="1452671"/>
                  <a:pt x="5750486" y="1466840"/>
                  <a:pt x="5754359" y="1479998"/>
                </a:cubicBezTo>
                <a:lnTo>
                  <a:pt x="5756166" y="1484957"/>
                </a:lnTo>
                <a:lnTo>
                  <a:pt x="5761837" y="1491309"/>
                </a:lnTo>
                <a:cubicBezTo>
                  <a:pt x="5764042" y="1494803"/>
                  <a:pt x="5766116" y="1499296"/>
                  <a:pt x="5768191" y="1505287"/>
                </a:cubicBezTo>
                <a:lnTo>
                  <a:pt x="5766495" y="1504899"/>
                </a:lnTo>
                <a:lnTo>
                  <a:pt x="5773721" y="1513398"/>
                </a:lnTo>
                <a:cubicBezTo>
                  <a:pt x="5765976" y="1521496"/>
                  <a:pt x="5758232" y="1521496"/>
                  <a:pt x="5765976" y="1529592"/>
                </a:cubicBezTo>
                <a:lnTo>
                  <a:pt x="5755428" y="1513473"/>
                </a:lnTo>
                <a:lnTo>
                  <a:pt x="5757818" y="1528248"/>
                </a:lnTo>
                <a:cubicBezTo>
                  <a:pt x="5760930" y="1536735"/>
                  <a:pt x="5765597" y="1545969"/>
                  <a:pt x="5770523" y="1553582"/>
                </a:cubicBezTo>
                <a:lnTo>
                  <a:pt x="5776914" y="1560571"/>
                </a:lnTo>
                <a:lnTo>
                  <a:pt x="5783403" y="1560571"/>
                </a:lnTo>
                <a:cubicBezTo>
                  <a:pt x="5789938" y="1566865"/>
                  <a:pt x="5786670" y="1577876"/>
                  <a:pt x="5791980" y="1579450"/>
                </a:cubicBezTo>
                <a:lnTo>
                  <a:pt x="5800069" y="1577534"/>
                </a:lnTo>
                <a:lnTo>
                  <a:pt x="5800401" y="1577423"/>
                </a:lnTo>
                <a:lnTo>
                  <a:pt x="5798616" y="1552826"/>
                </a:lnTo>
                <a:cubicBezTo>
                  <a:pt x="5823510" y="1600844"/>
                  <a:pt x="5820399" y="1644361"/>
                  <a:pt x="5799783" y="1639484"/>
                </a:cubicBezTo>
                <a:lnTo>
                  <a:pt x="5799653" y="1639409"/>
                </a:lnTo>
                <a:lnTo>
                  <a:pt x="5802318" y="1652347"/>
                </a:lnTo>
                <a:lnTo>
                  <a:pt x="5804668" y="1663758"/>
                </a:lnTo>
                <a:lnTo>
                  <a:pt x="5809103" y="1663336"/>
                </a:lnTo>
                <a:lnTo>
                  <a:pt x="5820013" y="1661270"/>
                </a:lnTo>
                <a:lnTo>
                  <a:pt x="5817956" y="1660444"/>
                </a:lnTo>
                <a:cubicBezTo>
                  <a:pt x="5814828" y="1660444"/>
                  <a:pt x="5810658" y="1660444"/>
                  <a:pt x="5806488" y="1648299"/>
                </a:cubicBezTo>
                <a:cubicBezTo>
                  <a:pt x="5810658" y="1652347"/>
                  <a:pt x="5816913" y="1652347"/>
                  <a:pt x="5822126" y="1654372"/>
                </a:cubicBezTo>
                <a:lnTo>
                  <a:pt x="5828699" y="1659625"/>
                </a:lnTo>
                <a:lnTo>
                  <a:pt x="5829726" y="1659430"/>
                </a:lnTo>
                <a:cubicBezTo>
                  <a:pt x="5836038" y="1657276"/>
                  <a:pt x="5841612" y="1654056"/>
                  <a:pt x="5845921" y="1649132"/>
                </a:cubicBezTo>
                <a:lnTo>
                  <a:pt x="5852550" y="1627403"/>
                </a:lnTo>
                <a:lnTo>
                  <a:pt x="5855167" y="1626908"/>
                </a:lnTo>
                <a:lnTo>
                  <a:pt x="5855167" y="1618826"/>
                </a:lnTo>
                <a:cubicBezTo>
                  <a:pt x="5859165" y="1622866"/>
                  <a:pt x="5859165" y="1626908"/>
                  <a:pt x="5860162" y="1631957"/>
                </a:cubicBezTo>
                <a:lnTo>
                  <a:pt x="5870544" y="1650086"/>
                </a:lnTo>
                <a:lnTo>
                  <a:pt x="5863160" y="1651152"/>
                </a:lnTo>
                <a:lnTo>
                  <a:pt x="5829386" y="1662573"/>
                </a:lnTo>
                <a:lnTo>
                  <a:pt x="5831511" y="1672587"/>
                </a:lnTo>
                <a:cubicBezTo>
                  <a:pt x="5831511" y="1672587"/>
                  <a:pt x="5823168" y="1672587"/>
                  <a:pt x="5823168" y="1680686"/>
                </a:cubicBezTo>
                <a:cubicBezTo>
                  <a:pt x="5831511" y="1696878"/>
                  <a:pt x="5831511" y="1664492"/>
                  <a:pt x="5839850" y="1688783"/>
                </a:cubicBezTo>
                <a:cubicBezTo>
                  <a:pt x="5831511" y="1696878"/>
                  <a:pt x="5831511" y="1688783"/>
                  <a:pt x="5823168" y="1688783"/>
                </a:cubicBezTo>
                <a:lnTo>
                  <a:pt x="5824865" y="1692470"/>
                </a:lnTo>
                <a:lnTo>
                  <a:pt x="5827890" y="1690962"/>
                </a:lnTo>
                <a:cubicBezTo>
                  <a:pt x="5830820" y="1691734"/>
                  <a:pt x="5833367" y="1695848"/>
                  <a:pt x="5835406" y="1706134"/>
                </a:cubicBezTo>
                <a:cubicBezTo>
                  <a:pt x="5843558" y="1706134"/>
                  <a:pt x="5843558" y="1689676"/>
                  <a:pt x="5851712" y="1681449"/>
                </a:cubicBezTo>
                <a:cubicBezTo>
                  <a:pt x="5851712" y="1689676"/>
                  <a:pt x="5859864" y="1697907"/>
                  <a:pt x="5859864" y="1697907"/>
                </a:cubicBezTo>
                <a:cubicBezTo>
                  <a:pt x="5868016" y="1673218"/>
                  <a:pt x="5884321" y="1664990"/>
                  <a:pt x="5908778" y="1681449"/>
                </a:cubicBezTo>
                <a:lnTo>
                  <a:pt x="5910833" y="1675917"/>
                </a:lnTo>
                <a:lnTo>
                  <a:pt x="5905382" y="1673595"/>
                </a:lnTo>
                <a:cubicBezTo>
                  <a:pt x="5905382" y="1665297"/>
                  <a:pt x="5913126" y="1665297"/>
                  <a:pt x="5920872" y="1665297"/>
                </a:cubicBezTo>
                <a:cubicBezTo>
                  <a:pt x="5913126" y="1657001"/>
                  <a:pt x="5911192" y="1648703"/>
                  <a:pt x="5912158" y="1645590"/>
                </a:cubicBezTo>
                <a:cubicBezTo>
                  <a:pt x="5912643" y="1644034"/>
                  <a:pt x="5913853" y="1643774"/>
                  <a:pt x="5915427" y="1645460"/>
                </a:cubicBezTo>
                <a:cubicBezTo>
                  <a:pt x="5917000" y="1647146"/>
                  <a:pt x="5918935" y="1650776"/>
                  <a:pt x="5920872" y="1656998"/>
                </a:cubicBezTo>
                <a:cubicBezTo>
                  <a:pt x="5920872" y="1656998"/>
                  <a:pt x="5920872" y="1656998"/>
                  <a:pt x="5920872" y="1648703"/>
                </a:cubicBezTo>
                <a:cubicBezTo>
                  <a:pt x="5924743" y="1652850"/>
                  <a:pt x="5924743" y="1663223"/>
                  <a:pt x="5921840" y="1670484"/>
                </a:cubicBezTo>
                <a:lnTo>
                  <a:pt x="5919655" y="1673001"/>
                </a:lnTo>
                <a:lnTo>
                  <a:pt x="5925975" y="1672191"/>
                </a:lnTo>
                <a:cubicBezTo>
                  <a:pt x="5928651" y="1671162"/>
                  <a:pt x="5931198" y="1669105"/>
                  <a:pt x="5933236" y="1664990"/>
                </a:cubicBezTo>
                <a:lnTo>
                  <a:pt x="5936139" y="1673047"/>
                </a:lnTo>
                <a:lnTo>
                  <a:pt x="5936009" y="1670007"/>
                </a:lnTo>
                <a:lnTo>
                  <a:pt x="5936914" y="1673927"/>
                </a:lnTo>
                <a:lnTo>
                  <a:pt x="5936580" y="1674272"/>
                </a:lnTo>
                <a:lnTo>
                  <a:pt x="5937312" y="1676304"/>
                </a:lnTo>
                <a:cubicBezTo>
                  <a:pt x="5937312" y="1679391"/>
                  <a:pt x="5937312" y="1681449"/>
                  <a:pt x="5941389" y="1681449"/>
                </a:cubicBezTo>
                <a:lnTo>
                  <a:pt x="5936572" y="1683271"/>
                </a:lnTo>
                <a:lnTo>
                  <a:pt x="5937041" y="1694322"/>
                </a:lnTo>
                <a:cubicBezTo>
                  <a:pt x="5937731" y="1698065"/>
                  <a:pt x="5938702" y="1701227"/>
                  <a:pt x="5940002" y="1703454"/>
                </a:cubicBezTo>
                <a:lnTo>
                  <a:pt x="5940755" y="1703992"/>
                </a:lnTo>
                <a:lnTo>
                  <a:pt x="5941389" y="1703716"/>
                </a:lnTo>
                <a:lnTo>
                  <a:pt x="5941447" y="1704484"/>
                </a:lnTo>
                <a:lnTo>
                  <a:pt x="5944938" y="1706972"/>
                </a:lnTo>
                <a:cubicBezTo>
                  <a:pt x="5960978" y="1706972"/>
                  <a:pt x="5952958" y="1682189"/>
                  <a:pt x="5969002" y="1690448"/>
                </a:cubicBezTo>
                <a:cubicBezTo>
                  <a:pt x="5966996" y="1684253"/>
                  <a:pt x="5964489" y="1680638"/>
                  <a:pt x="5961857" y="1678315"/>
                </a:cubicBezTo>
                <a:lnTo>
                  <a:pt x="5958913" y="1676679"/>
                </a:lnTo>
                <a:lnTo>
                  <a:pt x="5941389" y="1680483"/>
                </a:lnTo>
                <a:cubicBezTo>
                  <a:pt x="5941389" y="1672737"/>
                  <a:pt x="5949431" y="1672737"/>
                  <a:pt x="5941389" y="1657248"/>
                </a:cubicBezTo>
                <a:lnTo>
                  <a:pt x="5959410" y="1657041"/>
                </a:lnTo>
                <a:lnTo>
                  <a:pt x="5960978" y="1640881"/>
                </a:lnTo>
                <a:cubicBezTo>
                  <a:pt x="5962984" y="1642947"/>
                  <a:pt x="5965992" y="1647078"/>
                  <a:pt x="5969126" y="1652112"/>
                </a:cubicBezTo>
                <a:lnTo>
                  <a:pt x="5973319" y="1659958"/>
                </a:lnTo>
                <a:lnTo>
                  <a:pt x="5977579" y="1661120"/>
                </a:lnTo>
                <a:cubicBezTo>
                  <a:pt x="5981600" y="1662088"/>
                  <a:pt x="5984616" y="1662088"/>
                  <a:pt x="5986627" y="1659426"/>
                </a:cubicBezTo>
                <a:lnTo>
                  <a:pt x="5987992" y="1651431"/>
                </a:lnTo>
                <a:lnTo>
                  <a:pt x="5984668" y="1645483"/>
                </a:lnTo>
                <a:cubicBezTo>
                  <a:pt x="5981474" y="1631379"/>
                  <a:pt x="5987864" y="1616132"/>
                  <a:pt x="5975085" y="1610032"/>
                </a:cubicBezTo>
                <a:cubicBezTo>
                  <a:pt x="5975085" y="1593769"/>
                  <a:pt x="5992123" y="1626297"/>
                  <a:pt x="5975085" y="1585637"/>
                </a:cubicBezTo>
                <a:cubicBezTo>
                  <a:pt x="5994254" y="1585637"/>
                  <a:pt x="5989462" y="1599359"/>
                  <a:pt x="5993056" y="1609651"/>
                </a:cubicBezTo>
                <a:lnTo>
                  <a:pt x="5997600" y="1614750"/>
                </a:lnTo>
                <a:lnTo>
                  <a:pt x="6004129" y="1611880"/>
                </a:lnTo>
                <a:cubicBezTo>
                  <a:pt x="6009938" y="1607503"/>
                  <a:pt x="6015746" y="1601086"/>
                  <a:pt x="6021555" y="1602251"/>
                </a:cubicBezTo>
                <a:cubicBezTo>
                  <a:pt x="6025427" y="1603029"/>
                  <a:pt x="6029301" y="1607179"/>
                  <a:pt x="6033171" y="1617552"/>
                </a:cubicBezTo>
                <a:cubicBezTo>
                  <a:pt x="6025427" y="1613404"/>
                  <a:pt x="6019618" y="1615477"/>
                  <a:pt x="6012842" y="1619626"/>
                </a:cubicBezTo>
                <a:lnTo>
                  <a:pt x="5990563" y="1632003"/>
                </a:lnTo>
                <a:lnTo>
                  <a:pt x="5996384" y="1643576"/>
                </a:lnTo>
                <a:lnTo>
                  <a:pt x="6005729" y="1648780"/>
                </a:lnTo>
                <a:lnTo>
                  <a:pt x="6005729" y="1641759"/>
                </a:lnTo>
                <a:lnTo>
                  <a:pt x="6022581" y="1639688"/>
                </a:lnTo>
                <a:lnTo>
                  <a:pt x="6023248" y="1635808"/>
                </a:lnTo>
                <a:cubicBezTo>
                  <a:pt x="6023006" y="1632347"/>
                  <a:pt x="6021554" y="1628620"/>
                  <a:pt x="6017682" y="1624361"/>
                </a:cubicBezTo>
                <a:cubicBezTo>
                  <a:pt x="6017682" y="1632878"/>
                  <a:pt x="6025427" y="1632878"/>
                  <a:pt x="6025427" y="1624361"/>
                </a:cubicBezTo>
                <a:cubicBezTo>
                  <a:pt x="6029300" y="1624361"/>
                  <a:pt x="6029300" y="1628620"/>
                  <a:pt x="6029300" y="1633944"/>
                </a:cubicBezTo>
                <a:lnTo>
                  <a:pt x="6030457" y="1638721"/>
                </a:lnTo>
                <a:lnTo>
                  <a:pt x="6036266" y="1638008"/>
                </a:lnTo>
                <a:lnTo>
                  <a:pt x="6042230" y="1636401"/>
                </a:lnTo>
                <a:lnTo>
                  <a:pt x="6042005" y="1632257"/>
                </a:lnTo>
                <a:cubicBezTo>
                  <a:pt x="6042853" y="1630895"/>
                  <a:pt x="6044788" y="1630895"/>
                  <a:pt x="6048661" y="1633073"/>
                </a:cubicBezTo>
                <a:lnTo>
                  <a:pt x="6049294" y="1634498"/>
                </a:lnTo>
                <a:lnTo>
                  <a:pt x="6051789" y="1633826"/>
                </a:lnTo>
                <a:lnTo>
                  <a:pt x="6050024" y="1630627"/>
                </a:lnTo>
                <a:lnTo>
                  <a:pt x="6043478" y="1609893"/>
                </a:lnTo>
                <a:lnTo>
                  <a:pt x="6033816" y="1610912"/>
                </a:lnTo>
                <a:cubicBezTo>
                  <a:pt x="6025749" y="1594829"/>
                  <a:pt x="6025749" y="1562657"/>
                  <a:pt x="6017680" y="1562657"/>
                </a:cubicBezTo>
                <a:cubicBezTo>
                  <a:pt x="6017680" y="1554614"/>
                  <a:pt x="6033816" y="1554614"/>
                  <a:pt x="6033816" y="1546572"/>
                </a:cubicBezTo>
                <a:cubicBezTo>
                  <a:pt x="6025749" y="1522442"/>
                  <a:pt x="6025749" y="1546572"/>
                  <a:pt x="6017680" y="1546572"/>
                </a:cubicBezTo>
                <a:lnTo>
                  <a:pt x="6017680" y="1535353"/>
                </a:lnTo>
                <a:lnTo>
                  <a:pt x="6016480" y="1537509"/>
                </a:lnTo>
                <a:cubicBezTo>
                  <a:pt x="6012443" y="1537509"/>
                  <a:pt x="6010426" y="1535503"/>
                  <a:pt x="6008408" y="1534500"/>
                </a:cubicBezTo>
                <a:lnTo>
                  <a:pt x="6002192" y="1536817"/>
                </a:lnTo>
                <a:lnTo>
                  <a:pt x="6002192" y="1559603"/>
                </a:lnTo>
                <a:cubicBezTo>
                  <a:pt x="6004128" y="1570252"/>
                  <a:pt x="6006065" y="1579932"/>
                  <a:pt x="6002192" y="1583805"/>
                </a:cubicBezTo>
                <a:cubicBezTo>
                  <a:pt x="6002192" y="1572188"/>
                  <a:pt x="5993480" y="1551858"/>
                  <a:pt x="5995658" y="1539152"/>
                </a:cubicBezTo>
                <a:lnTo>
                  <a:pt x="5999398" y="1533679"/>
                </a:lnTo>
                <a:lnTo>
                  <a:pt x="5991255" y="1500409"/>
                </a:lnTo>
                <a:cubicBezTo>
                  <a:pt x="5988228" y="1487374"/>
                  <a:pt x="5984193" y="1473337"/>
                  <a:pt x="5976121" y="1457296"/>
                </a:cubicBezTo>
                <a:cubicBezTo>
                  <a:pt x="5984193" y="1457296"/>
                  <a:pt x="5992265" y="1465316"/>
                  <a:pt x="5992265" y="1473337"/>
                </a:cubicBezTo>
                <a:cubicBezTo>
                  <a:pt x="5996302" y="1461305"/>
                  <a:pt x="5988228" y="1455288"/>
                  <a:pt x="5980156" y="1449273"/>
                </a:cubicBezTo>
                <a:lnTo>
                  <a:pt x="5976119" y="1441249"/>
                </a:lnTo>
                <a:lnTo>
                  <a:pt x="5976121" y="1441252"/>
                </a:lnTo>
                <a:lnTo>
                  <a:pt x="5976121" y="1432009"/>
                </a:lnTo>
                <a:lnTo>
                  <a:pt x="5973754" y="1428908"/>
                </a:lnTo>
                <a:lnTo>
                  <a:pt x="5965651" y="1413396"/>
                </a:lnTo>
                <a:close/>
                <a:moveTo>
                  <a:pt x="5525191" y="1408030"/>
                </a:moveTo>
                <a:lnTo>
                  <a:pt x="5523966" y="1408948"/>
                </a:lnTo>
                <a:lnTo>
                  <a:pt x="5523966" y="1412350"/>
                </a:lnTo>
                <a:cubicBezTo>
                  <a:pt x="5523966" y="1415370"/>
                  <a:pt x="5523966" y="1419395"/>
                  <a:pt x="5523966" y="1423421"/>
                </a:cubicBezTo>
                <a:cubicBezTo>
                  <a:pt x="5517918" y="1417382"/>
                  <a:pt x="5507335" y="1424932"/>
                  <a:pt x="5499019" y="1422289"/>
                </a:cubicBezTo>
                <a:lnTo>
                  <a:pt x="5495333" y="1418798"/>
                </a:lnTo>
                <a:lnTo>
                  <a:pt x="5494644" y="1425675"/>
                </a:lnTo>
                <a:lnTo>
                  <a:pt x="5491712" y="1422748"/>
                </a:lnTo>
                <a:lnTo>
                  <a:pt x="5493860" y="1433483"/>
                </a:lnTo>
                <a:lnTo>
                  <a:pt x="5491712" y="1454954"/>
                </a:lnTo>
                <a:lnTo>
                  <a:pt x="5492762" y="1456002"/>
                </a:lnTo>
                <a:lnTo>
                  <a:pt x="5496071" y="1456792"/>
                </a:lnTo>
                <a:lnTo>
                  <a:pt x="5498655" y="1457409"/>
                </a:lnTo>
                <a:lnTo>
                  <a:pt x="5495744" y="1442877"/>
                </a:lnTo>
                <a:lnTo>
                  <a:pt x="5493860" y="1433483"/>
                </a:lnTo>
                <a:lnTo>
                  <a:pt x="5494644" y="1425675"/>
                </a:lnTo>
                <a:lnTo>
                  <a:pt x="5506830" y="1437845"/>
                </a:lnTo>
                <a:lnTo>
                  <a:pt x="5512808" y="1459730"/>
                </a:lnTo>
                <a:lnTo>
                  <a:pt x="5514967" y="1453949"/>
                </a:lnTo>
                <a:lnTo>
                  <a:pt x="5516873" y="1452139"/>
                </a:lnTo>
                <a:lnTo>
                  <a:pt x="5515902" y="1430800"/>
                </a:lnTo>
                <a:cubicBezTo>
                  <a:pt x="5527998" y="1448915"/>
                  <a:pt x="5535559" y="1439858"/>
                  <a:pt x="5535180" y="1424005"/>
                </a:cubicBezTo>
                <a:lnTo>
                  <a:pt x="5533121" y="1412649"/>
                </a:lnTo>
                <a:close/>
                <a:moveTo>
                  <a:pt x="5469659" y="1393885"/>
                </a:moveTo>
                <a:lnTo>
                  <a:pt x="5471551" y="1399598"/>
                </a:lnTo>
                <a:lnTo>
                  <a:pt x="5473379" y="1405666"/>
                </a:lnTo>
                <a:lnTo>
                  <a:pt x="5475583" y="1407317"/>
                </a:lnTo>
                <a:cubicBezTo>
                  <a:pt x="5475583" y="1403291"/>
                  <a:pt x="5473567" y="1399265"/>
                  <a:pt x="5471551" y="1396245"/>
                </a:cubicBezTo>
                <a:close/>
                <a:moveTo>
                  <a:pt x="5617641" y="1390860"/>
                </a:moveTo>
                <a:lnTo>
                  <a:pt x="5611745" y="1394663"/>
                </a:lnTo>
                <a:lnTo>
                  <a:pt x="5620738" y="1398591"/>
                </a:lnTo>
                <a:close/>
                <a:moveTo>
                  <a:pt x="5511502" y="1388530"/>
                </a:moveTo>
                <a:lnTo>
                  <a:pt x="5506830" y="1394232"/>
                </a:lnTo>
                <a:lnTo>
                  <a:pt x="5502678" y="1395614"/>
                </a:lnTo>
                <a:lnTo>
                  <a:pt x="5503052" y="1398339"/>
                </a:lnTo>
                <a:lnTo>
                  <a:pt x="5499007" y="1407393"/>
                </a:lnTo>
                <a:lnTo>
                  <a:pt x="5501917" y="1408324"/>
                </a:lnTo>
                <a:cubicBezTo>
                  <a:pt x="5502295" y="1409330"/>
                  <a:pt x="5501791" y="1411344"/>
                  <a:pt x="5499776" y="1415369"/>
                </a:cubicBezTo>
                <a:cubicBezTo>
                  <a:pt x="5507838" y="1415369"/>
                  <a:pt x="5499776" y="1391213"/>
                  <a:pt x="5515902" y="1415369"/>
                </a:cubicBezTo>
                <a:lnTo>
                  <a:pt x="5515902" y="1401102"/>
                </a:lnTo>
                <a:close/>
                <a:moveTo>
                  <a:pt x="5518144" y="1384273"/>
                </a:moveTo>
                <a:lnTo>
                  <a:pt x="5518245" y="1385804"/>
                </a:lnTo>
                <a:lnTo>
                  <a:pt x="5520355" y="1388183"/>
                </a:lnTo>
                <a:close/>
                <a:moveTo>
                  <a:pt x="5632537" y="1383622"/>
                </a:moveTo>
                <a:lnTo>
                  <a:pt x="5624896" y="1386181"/>
                </a:lnTo>
                <a:lnTo>
                  <a:pt x="5623858" y="1386850"/>
                </a:lnTo>
                <a:lnTo>
                  <a:pt x="5625778" y="1389533"/>
                </a:lnTo>
                <a:cubicBezTo>
                  <a:pt x="5628802" y="1390540"/>
                  <a:pt x="5632835" y="1390540"/>
                  <a:pt x="5636867" y="1390540"/>
                </a:cubicBezTo>
                <a:close/>
                <a:moveTo>
                  <a:pt x="4933599" y="1380574"/>
                </a:moveTo>
                <a:lnTo>
                  <a:pt x="4928941" y="1383438"/>
                </a:lnTo>
                <a:lnTo>
                  <a:pt x="4935281" y="1399265"/>
                </a:lnTo>
                <a:cubicBezTo>
                  <a:pt x="4935281" y="1405304"/>
                  <a:pt x="4944354" y="1397756"/>
                  <a:pt x="4952292" y="1403794"/>
                </a:cubicBezTo>
                <a:lnTo>
                  <a:pt x="4954454" y="1407280"/>
                </a:lnTo>
                <a:lnTo>
                  <a:pt x="4955258" y="1406949"/>
                </a:lnTo>
                <a:lnTo>
                  <a:pt x="4950403" y="1397252"/>
                </a:lnTo>
                <a:cubicBezTo>
                  <a:pt x="4945362" y="1393226"/>
                  <a:pt x="4939314" y="1391213"/>
                  <a:pt x="4935281" y="1391213"/>
                </a:cubicBezTo>
                <a:close/>
                <a:moveTo>
                  <a:pt x="5467989" y="1378435"/>
                </a:moveTo>
                <a:lnTo>
                  <a:pt x="5467094" y="1378624"/>
                </a:lnTo>
                <a:lnTo>
                  <a:pt x="5466511" y="1384374"/>
                </a:lnTo>
                <a:lnTo>
                  <a:pt x="5468046" y="1389011"/>
                </a:lnTo>
                <a:lnTo>
                  <a:pt x="5468905" y="1385426"/>
                </a:lnTo>
                <a:cubicBezTo>
                  <a:pt x="5469787" y="1385174"/>
                  <a:pt x="5471047" y="1386181"/>
                  <a:pt x="5472559" y="1387187"/>
                </a:cubicBezTo>
                <a:lnTo>
                  <a:pt x="5472912" y="1387307"/>
                </a:lnTo>
                <a:lnTo>
                  <a:pt x="5472587" y="1384486"/>
                </a:lnTo>
                <a:cubicBezTo>
                  <a:pt x="5471565" y="1381340"/>
                  <a:pt x="5470032" y="1379404"/>
                  <a:pt x="5467989" y="1378435"/>
                </a:cubicBezTo>
                <a:close/>
                <a:moveTo>
                  <a:pt x="5495634" y="1371634"/>
                </a:moveTo>
                <a:lnTo>
                  <a:pt x="5495579" y="1371659"/>
                </a:lnTo>
                <a:lnTo>
                  <a:pt x="5482497" y="1379603"/>
                </a:lnTo>
                <a:lnTo>
                  <a:pt x="5481631" y="1383494"/>
                </a:lnTo>
                <a:lnTo>
                  <a:pt x="5482293" y="1384485"/>
                </a:lnTo>
                <a:lnTo>
                  <a:pt x="5483648" y="1383161"/>
                </a:lnTo>
                <a:lnTo>
                  <a:pt x="5483648" y="1386513"/>
                </a:lnTo>
                <a:lnTo>
                  <a:pt x="5485917" y="1389913"/>
                </a:lnTo>
                <a:lnTo>
                  <a:pt x="5487050" y="1386935"/>
                </a:lnTo>
                <a:cubicBezTo>
                  <a:pt x="5488184" y="1386181"/>
                  <a:pt x="5489695" y="1387187"/>
                  <a:pt x="5491712" y="1391213"/>
                </a:cubicBezTo>
                <a:lnTo>
                  <a:pt x="5492725" y="1386153"/>
                </a:lnTo>
                <a:lnTo>
                  <a:pt x="5492846" y="1378210"/>
                </a:lnTo>
                <a:lnTo>
                  <a:pt x="5494497" y="1377311"/>
                </a:lnTo>
                <a:close/>
                <a:moveTo>
                  <a:pt x="4738327" y="1365661"/>
                </a:moveTo>
                <a:lnTo>
                  <a:pt x="4737860" y="1365879"/>
                </a:lnTo>
                <a:lnTo>
                  <a:pt x="4727016" y="1368472"/>
                </a:lnTo>
                <a:lnTo>
                  <a:pt x="4727627" y="1372594"/>
                </a:lnTo>
                <a:lnTo>
                  <a:pt x="4726990" y="1372355"/>
                </a:lnTo>
                <a:lnTo>
                  <a:pt x="4726573" y="1368578"/>
                </a:lnTo>
                <a:lnTo>
                  <a:pt x="4722224" y="1369618"/>
                </a:lnTo>
                <a:lnTo>
                  <a:pt x="4723595" y="1371084"/>
                </a:lnTo>
                <a:lnTo>
                  <a:pt x="4726990" y="1372355"/>
                </a:lnTo>
                <a:lnTo>
                  <a:pt x="4727627" y="1378128"/>
                </a:lnTo>
                <a:cubicBezTo>
                  <a:pt x="4729644" y="1391213"/>
                  <a:pt x="4733677" y="1407317"/>
                  <a:pt x="4741741" y="1415369"/>
                </a:cubicBezTo>
                <a:cubicBezTo>
                  <a:pt x="4741741" y="1407317"/>
                  <a:pt x="4737708" y="1393227"/>
                  <a:pt x="4736701" y="1381149"/>
                </a:cubicBezTo>
                <a:close/>
                <a:moveTo>
                  <a:pt x="5734997" y="1361039"/>
                </a:moveTo>
                <a:cubicBezTo>
                  <a:pt x="5742742" y="1368783"/>
                  <a:pt x="5758232" y="1384273"/>
                  <a:pt x="5758232" y="1361039"/>
                </a:cubicBezTo>
                <a:cubicBezTo>
                  <a:pt x="5765976" y="1361039"/>
                  <a:pt x="5773721" y="1368783"/>
                  <a:pt x="5773721" y="1376528"/>
                </a:cubicBezTo>
                <a:cubicBezTo>
                  <a:pt x="5758232" y="1384273"/>
                  <a:pt x="5734997" y="1368783"/>
                  <a:pt x="5742742" y="1384273"/>
                </a:cubicBezTo>
                <a:cubicBezTo>
                  <a:pt x="5742742" y="1384273"/>
                  <a:pt x="5734997" y="1384273"/>
                  <a:pt x="5734997" y="1384273"/>
                </a:cubicBezTo>
                <a:cubicBezTo>
                  <a:pt x="5734997" y="1380399"/>
                  <a:pt x="5734997" y="1378465"/>
                  <a:pt x="5734997" y="1375559"/>
                </a:cubicBezTo>
                <a:lnTo>
                  <a:pt x="5734997" y="1375240"/>
                </a:lnTo>
                <a:close/>
                <a:moveTo>
                  <a:pt x="5572077" y="1359638"/>
                </a:moveTo>
                <a:lnTo>
                  <a:pt x="5571376" y="1361247"/>
                </a:lnTo>
                <a:lnTo>
                  <a:pt x="5572357" y="1359831"/>
                </a:lnTo>
                <a:close/>
                <a:moveTo>
                  <a:pt x="5542877" y="1359288"/>
                </a:moveTo>
                <a:lnTo>
                  <a:pt x="5547188" y="1376528"/>
                </a:lnTo>
                <a:lnTo>
                  <a:pt x="5547322" y="1376707"/>
                </a:lnTo>
                <a:lnTo>
                  <a:pt x="5547151" y="1372090"/>
                </a:lnTo>
                <a:close/>
                <a:moveTo>
                  <a:pt x="5588481" y="1359007"/>
                </a:moveTo>
                <a:lnTo>
                  <a:pt x="5589271" y="1363465"/>
                </a:lnTo>
                <a:lnTo>
                  <a:pt x="5587028" y="1361750"/>
                </a:lnTo>
                <a:close/>
                <a:moveTo>
                  <a:pt x="4752577" y="1359007"/>
                </a:moveTo>
                <a:lnTo>
                  <a:pt x="4749805" y="1360301"/>
                </a:lnTo>
                <a:lnTo>
                  <a:pt x="4749805" y="1368819"/>
                </a:lnTo>
                <a:cubicBezTo>
                  <a:pt x="4754342" y="1381651"/>
                  <a:pt x="4767950" y="1401278"/>
                  <a:pt x="4749805" y="1407317"/>
                </a:cubicBezTo>
                <a:cubicBezTo>
                  <a:pt x="4749805" y="1415369"/>
                  <a:pt x="4765934" y="1407317"/>
                  <a:pt x="4765934" y="1415369"/>
                </a:cubicBezTo>
                <a:cubicBezTo>
                  <a:pt x="4765934" y="1403291"/>
                  <a:pt x="4763918" y="1393226"/>
                  <a:pt x="4760894" y="1383161"/>
                </a:cubicBezTo>
                <a:close/>
                <a:moveTo>
                  <a:pt x="4919609" y="1358402"/>
                </a:moveTo>
                <a:lnTo>
                  <a:pt x="4919529" y="1359941"/>
                </a:lnTo>
                <a:lnTo>
                  <a:pt x="4919153" y="1359007"/>
                </a:lnTo>
                <a:close/>
                <a:moveTo>
                  <a:pt x="5519499" y="1355528"/>
                </a:moveTo>
                <a:lnTo>
                  <a:pt x="5512058" y="1364035"/>
                </a:lnTo>
                <a:lnTo>
                  <a:pt x="5507233" y="1366267"/>
                </a:lnTo>
                <a:lnTo>
                  <a:pt x="5507838" y="1367058"/>
                </a:lnTo>
                <a:lnTo>
                  <a:pt x="5510486" y="1370516"/>
                </a:lnTo>
                <a:lnTo>
                  <a:pt x="5510400" y="1368783"/>
                </a:lnTo>
                <a:cubicBezTo>
                  <a:pt x="5518144" y="1368783"/>
                  <a:pt x="5518144" y="1384273"/>
                  <a:pt x="5525888" y="1384273"/>
                </a:cubicBezTo>
                <a:cubicBezTo>
                  <a:pt x="5529761" y="1384273"/>
                  <a:pt x="5531697" y="1382336"/>
                  <a:pt x="5532665" y="1379432"/>
                </a:cubicBezTo>
                <a:lnTo>
                  <a:pt x="5533389" y="1371467"/>
                </a:lnTo>
                <a:lnTo>
                  <a:pt x="5525888" y="1374696"/>
                </a:lnTo>
                <a:cubicBezTo>
                  <a:pt x="5525888" y="1370824"/>
                  <a:pt x="5523952" y="1366952"/>
                  <a:pt x="5522016" y="1363079"/>
                </a:cubicBezTo>
                <a:close/>
                <a:moveTo>
                  <a:pt x="5608942" y="1352825"/>
                </a:moveTo>
                <a:lnTo>
                  <a:pt x="5603621" y="1354894"/>
                </a:lnTo>
                <a:lnTo>
                  <a:pt x="5604610" y="1359007"/>
                </a:lnTo>
                <a:lnTo>
                  <a:pt x="5600548" y="1356089"/>
                </a:lnTo>
                <a:lnTo>
                  <a:pt x="5594823" y="1358316"/>
                </a:lnTo>
                <a:lnTo>
                  <a:pt x="5595411" y="1358251"/>
                </a:lnTo>
                <a:cubicBezTo>
                  <a:pt x="5598057" y="1362025"/>
                  <a:pt x="5590497" y="1377122"/>
                  <a:pt x="5596545" y="1383161"/>
                </a:cubicBezTo>
                <a:cubicBezTo>
                  <a:pt x="5604610" y="1391213"/>
                  <a:pt x="5596545" y="1375109"/>
                  <a:pt x="5612674" y="1383161"/>
                </a:cubicBezTo>
                <a:lnTo>
                  <a:pt x="5613277" y="1373137"/>
                </a:lnTo>
                <a:lnTo>
                  <a:pt x="5612674" y="1366383"/>
                </a:lnTo>
                <a:cubicBezTo>
                  <a:pt x="5608641" y="1382487"/>
                  <a:pt x="5606625" y="1378461"/>
                  <a:pt x="5607634" y="1369403"/>
                </a:cubicBezTo>
                <a:lnTo>
                  <a:pt x="5610610" y="1357611"/>
                </a:lnTo>
                <a:close/>
                <a:moveTo>
                  <a:pt x="5790086" y="1350278"/>
                </a:moveTo>
                <a:cubicBezTo>
                  <a:pt x="5790086" y="1358331"/>
                  <a:pt x="5782021" y="1350278"/>
                  <a:pt x="5782021" y="1358331"/>
                </a:cubicBezTo>
                <a:cubicBezTo>
                  <a:pt x="5798150" y="1382487"/>
                  <a:pt x="5790086" y="1350278"/>
                  <a:pt x="5806214" y="1350278"/>
                </a:cubicBezTo>
                <a:cubicBezTo>
                  <a:pt x="5814279" y="1350278"/>
                  <a:pt x="5822341" y="1350278"/>
                  <a:pt x="5822341" y="1358331"/>
                </a:cubicBezTo>
                <a:cubicBezTo>
                  <a:pt x="5806214" y="1358331"/>
                  <a:pt x="5798150" y="1366383"/>
                  <a:pt x="5782021" y="1374435"/>
                </a:cubicBezTo>
                <a:cubicBezTo>
                  <a:pt x="5765893" y="1358331"/>
                  <a:pt x="5782021" y="1350278"/>
                  <a:pt x="5790086" y="1350278"/>
                </a:cubicBezTo>
                <a:close/>
                <a:moveTo>
                  <a:pt x="5483648" y="1350278"/>
                </a:moveTo>
                <a:lnTo>
                  <a:pt x="5474748" y="1364820"/>
                </a:lnTo>
                <a:lnTo>
                  <a:pt x="5474926" y="1365298"/>
                </a:lnTo>
                <a:lnTo>
                  <a:pt x="5486383" y="1361010"/>
                </a:lnTo>
                <a:lnTo>
                  <a:pt x="5487652" y="1360676"/>
                </a:lnTo>
                <a:close/>
                <a:moveTo>
                  <a:pt x="5930553" y="1343717"/>
                </a:moveTo>
                <a:cubicBezTo>
                  <a:pt x="5934427" y="1339844"/>
                  <a:pt x="5940235" y="1339844"/>
                  <a:pt x="5944106" y="1343717"/>
                </a:cubicBezTo>
                <a:cubicBezTo>
                  <a:pt x="5951851" y="1351462"/>
                  <a:pt x="5951851" y="1359207"/>
                  <a:pt x="5944106" y="1359207"/>
                </a:cubicBezTo>
                <a:cubicBezTo>
                  <a:pt x="5951851" y="1366952"/>
                  <a:pt x="5928616" y="1343717"/>
                  <a:pt x="5936361" y="1359207"/>
                </a:cubicBezTo>
                <a:cubicBezTo>
                  <a:pt x="5936361" y="1366952"/>
                  <a:pt x="5928616" y="1366952"/>
                  <a:pt x="5928616" y="1366952"/>
                </a:cubicBezTo>
                <a:cubicBezTo>
                  <a:pt x="5924745" y="1355333"/>
                  <a:pt x="5926680" y="1347589"/>
                  <a:pt x="5930553" y="1343717"/>
                </a:cubicBezTo>
                <a:close/>
                <a:moveTo>
                  <a:pt x="5920872" y="1343717"/>
                </a:moveTo>
                <a:cubicBezTo>
                  <a:pt x="5928616" y="1359207"/>
                  <a:pt x="5920872" y="1359207"/>
                  <a:pt x="5920872" y="1366952"/>
                </a:cubicBezTo>
                <a:cubicBezTo>
                  <a:pt x="5913126" y="1366952"/>
                  <a:pt x="5920872" y="1359207"/>
                  <a:pt x="5913126" y="1351462"/>
                </a:cubicBezTo>
                <a:cubicBezTo>
                  <a:pt x="5913126" y="1359207"/>
                  <a:pt x="5913126" y="1366952"/>
                  <a:pt x="5897637" y="1366952"/>
                </a:cubicBezTo>
                <a:cubicBezTo>
                  <a:pt x="5897637" y="1359207"/>
                  <a:pt x="5897637" y="1359207"/>
                  <a:pt x="5897637" y="1351462"/>
                </a:cubicBezTo>
                <a:cubicBezTo>
                  <a:pt x="5905382" y="1351462"/>
                  <a:pt x="5913126" y="1343717"/>
                  <a:pt x="5920872" y="1343717"/>
                </a:cubicBezTo>
                <a:close/>
                <a:moveTo>
                  <a:pt x="5600431" y="1341624"/>
                </a:moveTo>
                <a:lnTo>
                  <a:pt x="5601107" y="1344438"/>
                </a:lnTo>
                <a:lnTo>
                  <a:pt x="5601433" y="1343859"/>
                </a:lnTo>
                <a:close/>
                <a:moveTo>
                  <a:pt x="5584282" y="1341527"/>
                </a:moveTo>
                <a:lnTo>
                  <a:pt x="5577625" y="1342817"/>
                </a:lnTo>
                <a:lnTo>
                  <a:pt x="5578286" y="1344231"/>
                </a:lnTo>
                <a:lnTo>
                  <a:pt x="5581584" y="1357875"/>
                </a:lnTo>
                <a:lnTo>
                  <a:pt x="5583441" y="1359006"/>
                </a:lnTo>
                <a:lnTo>
                  <a:pt x="5587028" y="1361750"/>
                </a:lnTo>
                <a:lnTo>
                  <a:pt x="5583933" y="1367595"/>
                </a:lnTo>
                <a:lnTo>
                  <a:pt x="5587846" y="1383790"/>
                </a:lnTo>
                <a:lnTo>
                  <a:pt x="5584288" y="1384708"/>
                </a:lnTo>
                <a:lnTo>
                  <a:pt x="5584448" y="1386181"/>
                </a:lnTo>
                <a:cubicBezTo>
                  <a:pt x="5586464" y="1397252"/>
                  <a:pt x="5588481" y="1407317"/>
                  <a:pt x="5580417" y="1407317"/>
                </a:cubicBezTo>
                <a:cubicBezTo>
                  <a:pt x="5576384" y="1399265"/>
                  <a:pt x="5576384" y="1395239"/>
                  <a:pt x="5576384" y="1392219"/>
                </a:cubicBezTo>
                <a:lnTo>
                  <a:pt x="5572403" y="1383274"/>
                </a:lnTo>
                <a:lnTo>
                  <a:pt x="5572357" y="1383791"/>
                </a:lnTo>
                <a:lnTo>
                  <a:pt x="5572352" y="1383848"/>
                </a:lnTo>
                <a:lnTo>
                  <a:pt x="5572352" y="1391213"/>
                </a:lnTo>
                <a:cubicBezTo>
                  <a:pt x="5574368" y="1393226"/>
                  <a:pt x="5576384" y="1395239"/>
                  <a:pt x="5572352" y="1399265"/>
                </a:cubicBezTo>
                <a:lnTo>
                  <a:pt x="5565291" y="1399265"/>
                </a:lnTo>
                <a:lnTo>
                  <a:pt x="5564613" y="1399765"/>
                </a:lnTo>
                <a:lnTo>
                  <a:pt x="5564613" y="1399762"/>
                </a:lnTo>
                <a:lnTo>
                  <a:pt x="5564575" y="1399265"/>
                </a:lnTo>
                <a:lnTo>
                  <a:pt x="5564240" y="1399265"/>
                </a:lnTo>
                <a:lnTo>
                  <a:pt x="5564613" y="1399762"/>
                </a:lnTo>
                <a:lnTo>
                  <a:pt x="5557594" y="1408234"/>
                </a:lnTo>
                <a:cubicBezTo>
                  <a:pt x="5549608" y="1408958"/>
                  <a:pt x="5539441" y="1390081"/>
                  <a:pt x="5533633" y="1384273"/>
                </a:cubicBezTo>
                <a:lnTo>
                  <a:pt x="5535422" y="1393325"/>
                </a:lnTo>
                <a:lnTo>
                  <a:pt x="5539717" y="1394485"/>
                </a:lnTo>
                <a:cubicBezTo>
                  <a:pt x="5540662" y="1395868"/>
                  <a:pt x="5541764" y="1398070"/>
                  <a:pt x="5543135" y="1401435"/>
                </a:cubicBezTo>
                <a:lnTo>
                  <a:pt x="5545436" y="1407816"/>
                </a:lnTo>
                <a:lnTo>
                  <a:pt x="5547187" y="1407615"/>
                </a:lnTo>
                <a:cubicBezTo>
                  <a:pt x="5549123" y="1409080"/>
                  <a:pt x="5551059" y="1412009"/>
                  <a:pt x="5552997" y="1415737"/>
                </a:cubicBezTo>
                <a:lnTo>
                  <a:pt x="5560065" y="1431939"/>
                </a:lnTo>
                <a:lnTo>
                  <a:pt x="5564288" y="1406644"/>
                </a:lnTo>
                <a:cubicBezTo>
                  <a:pt x="5564288" y="1414696"/>
                  <a:pt x="5572352" y="1414696"/>
                  <a:pt x="5572352" y="1406644"/>
                </a:cubicBezTo>
                <a:cubicBezTo>
                  <a:pt x="5584448" y="1412683"/>
                  <a:pt x="5569328" y="1414192"/>
                  <a:pt x="5567816" y="1424761"/>
                </a:cubicBezTo>
                <a:lnTo>
                  <a:pt x="5569164" y="1428949"/>
                </a:lnTo>
                <a:lnTo>
                  <a:pt x="5572357" y="1425036"/>
                </a:lnTo>
                <a:lnTo>
                  <a:pt x="5575449" y="1426291"/>
                </a:lnTo>
                <a:lnTo>
                  <a:pt x="5580417" y="1422748"/>
                </a:lnTo>
                <a:cubicBezTo>
                  <a:pt x="5580417" y="1438852"/>
                  <a:pt x="5580417" y="1446902"/>
                  <a:pt x="5588481" y="1454954"/>
                </a:cubicBezTo>
                <a:cubicBezTo>
                  <a:pt x="5604610" y="1446902"/>
                  <a:pt x="5572352" y="1438852"/>
                  <a:pt x="5588481" y="1430800"/>
                </a:cubicBezTo>
                <a:lnTo>
                  <a:pt x="5589306" y="1431996"/>
                </a:lnTo>
                <a:lnTo>
                  <a:pt x="5600918" y="1425753"/>
                </a:lnTo>
                <a:lnTo>
                  <a:pt x="5604610" y="1414696"/>
                </a:lnTo>
                <a:cubicBezTo>
                  <a:pt x="5606625" y="1408657"/>
                  <a:pt x="5608641" y="1406644"/>
                  <a:pt x="5612674" y="1414696"/>
                </a:cubicBezTo>
                <a:cubicBezTo>
                  <a:pt x="5612674" y="1408657"/>
                  <a:pt x="5611162" y="1404128"/>
                  <a:pt x="5609020" y="1400982"/>
                </a:cubicBezTo>
                <a:lnTo>
                  <a:pt x="5605697" y="1398564"/>
                </a:lnTo>
                <a:lnTo>
                  <a:pt x="5604610" y="1399265"/>
                </a:lnTo>
                <a:lnTo>
                  <a:pt x="5600611" y="1395923"/>
                </a:lnTo>
                <a:lnTo>
                  <a:pt x="5595663" y="1397711"/>
                </a:lnTo>
                <a:cubicBezTo>
                  <a:pt x="5594528" y="1399598"/>
                  <a:pt x="5594528" y="1402617"/>
                  <a:pt x="5596545" y="1406644"/>
                </a:cubicBezTo>
                <a:cubicBezTo>
                  <a:pt x="5588481" y="1414696"/>
                  <a:pt x="5588481" y="1390540"/>
                  <a:pt x="5588481" y="1390540"/>
                </a:cubicBezTo>
                <a:lnTo>
                  <a:pt x="5593001" y="1389529"/>
                </a:lnTo>
                <a:lnTo>
                  <a:pt x="5590497" y="1382155"/>
                </a:lnTo>
                <a:cubicBezTo>
                  <a:pt x="5590497" y="1379639"/>
                  <a:pt x="5591000" y="1376871"/>
                  <a:pt x="5591000" y="1373223"/>
                </a:cubicBezTo>
                <a:lnTo>
                  <a:pt x="5589271" y="1363465"/>
                </a:lnTo>
                <a:lnTo>
                  <a:pt x="5589363" y="1363536"/>
                </a:lnTo>
                <a:cubicBezTo>
                  <a:pt x="5590497" y="1364038"/>
                  <a:pt x="5590497" y="1363033"/>
                  <a:pt x="5588481" y="1359007"/>
                </a:cubicBezTo>
                <a:lnTo>
                  <a:pt x="5593201" y="1358493"/>
                </a:lnTo>
                <a:lnTo>
                  <a:pt x="5596278" y="1353022"/>
                </a:lnTo>
                <a:lnTo>
                  <a:pt x="5594277" y="1351584"/>
                </a:lnTo>
                <a:lnTo>
                  <a:pt x="5594506" y="1342814"/>
                </a:lnTo>
                <a:close/>
                <a:moveTo>
                  <a:pt x="5710510" y="1340666"/>
                </a:moveTo>
                <a:lnTo>
                  <a:pt x="5709443" y="1342903"/>
                </a:lnTo>
                <a:lnTo>
                  <a:pt x="5710230" y="1342903"/>
                </a:lnTo>
                <a:close/>
                <a:moveTo>
                  <a:pt x="4781050" y="1338857"/>
                </a:moveTo>
                <a:lnTo>
                  <a:pt x="4762016" y="1353761"/>
                </a:lnTo>
                <a:lnTo>
                  <a:pt x="4765934" y="1367056"/>
                </a:lnTo>
                <a:cubicBezTo>
                  <a:pt x="4773998" y="1359007"/>
                  <a:pt x="4765934" y="1342903"/>
                  <a:pt x="4782062" y="1342903"/>
                </a:cubicBezTo>
                <a:close/>
                <a:moveTo>
                  <a:pt x="5643903" y="1329977"/>
                </a:moveTo>
                <a:lnTo>
                  <a:pt x="5644184" y="1333902"/>
                </a:lnTo>
                <a:cubicBezTo>
                  <a:pt x="5644668" y="1335839"/>
                  <a:pt x="5645394" y="1337291"/>
                  <a:pt x="5646482" y="1337776"/>
                </a:cubicBezTo>
                <a:lnTo>
                  <a:pt x="5648453" y="1336923"/>
                </a:lnTo>
                <a:lnTo>
                  <a:pt x="5644632" y="1332460"/>
                </a:lnTo>
                <a:close/>
                <a:moveTo>
                  <a:pt x="6048659" y="1328228"/>
                </a:moveTo>
                <a:cubicBezTo>
                  <a:pt x="6064149" y="1328228"/>
                  <a:pt x="6064149" y="1351462"/>
                  <a:pt x="6064149" y="1359207"/>
                </a:cubicBezTo>
                <a:cubicBezTo>
                  <a:pt x="6056403" y="1351462"/>
                  <a:pt x="6056403" y="1351462"/>
                  <a:pt x="6048659" y="1328228"/>
                </a:cubicBezTo>
                <a:close/>
                <a:moveTo>
                  <a:pt x="5994445" y="1328228"/>
                </a:moveTo>
                <a:cubicBezTo>
                  <a:pt x="6009935" y="1328228"/>
                  <a:pt x="6009935" y="1335973"/>
                  <a:pt x="6025424" y="1328228"/>
                </a:cubicBezTo>
                <a:cubicBezTo>
                  <a:pt x="6025424" y="1335973"/>
                  <a:pt x="6033169" y="1335973"/>
                  <a:pt x="6033169" y="1343717"/>
                </a:cubicBezTo>
                <a:cubicBezTo>
                  <a:pt x="6033169" y="1351462"/>
                  <a:pt x="6009935" y="1320483"/>
                  <a:pt x="6017680" y="1351462"/>
                </a:cubicBezTo>
                <a:cubicBezTo>
                  <a:pt x="6009935" y="1351462"/>
                  <a:pt x="6009935" y="1335973"/>
                  <a:pt x="5994445" y="1328228"/>
                </a:cubicBezTo>
                <a:close/>
                <a:moveTo>
                  <a:pt x="5658034" y="1328135"/>
                </a:moveTo>
                <a:cubicBezTo>
                  <a:pt x="5652995" y="1326122"/>
                  <a:pt x="5648964" y="1326122"/>
                  <a:pt x="5652995" y="1342227"/>
                </a:cubicBezTo>
                <a:lnTo>
                  <a:pt x="5650009" y="1338739"/>
                </a:lnTo>
                <a:lnTo>
                  <a:pt x="5648420" y="1343584"/>
                </a:lnTo>
                <a:cubicBezTo>
                  <a:pt x="5646846" y="1345036"/>
                  <a:pt x="5644669" y="1345520"/>
                  <a:pt x="5642248" y="1345520"/>
                </a:cubicBezTo>
                <a:lnTo>
                  <a:pt x="5630579" y="1343964"/>
                </a:lnTo>
                <a:lnTo>
                  <a:pt x="5630056" y="1353296"/>
                </a:lnTo>
                <a:lnTo>
                  <a:pt x="5629195" y="1343779"/>
                </a:lnTo>
                <a:lnTo>
                  <a:pt x="5627726" y="1343584"/>
                </a:lnTo>
                <a:lnTo>
                  <a:pt x="5627453" y="1338656"/>
                </a:lnTo>
                <a:lnTo>
                  <a:pt x="5626244" y="1336278"/>
                </a:lnTo>
                <a:lnTo>
                  <a:pt x="5620814" y="1337503"/>
                </a:lnTo>
                <a:lnTo>
                  <a:pt x="5627726" y="1351329"/>
                </a:lnTo>
                <a:lnTo>
                  <a:pt x="5620738" y="1351717"/>
                </a:lnTo>
                <a:lnTo>
                  <a:pt x="5620738" y="1351914"/>
                </a:lnTo>
                <a:cubicBezTo>
                  <a:pt x="5620738" y="1356067"/>
                  <a:pt x="5620738" y="1360847"/>
                  <a:pt x="5620738" y="1365377"/>
                </a:cubicBezTo>
                <a:lnTo>
                  <a:pt x="5620738" y="1375109"/>
                </a:lnTo>
                <a:cubicBezTo>
                  <a:pt x="5626787" y="1375109"/>
                  <a:pt x="5646442" y="1370580"/>
                  <a:pt x="5655892" y="1351331"/>
                </a:cubicBezTo>
                <a:lnTo>
                  <a:pt x="5660576" y="1329082"/>
                </a:lnTo>
                <a:close/>
                <a:moveTo>
                  <a:pt x="5521976" y="1325249"/>
                </a:moveTo>
                <a:lnTo>
                  <a:pt x="5521846" y="1336065"/>
                </a:lnTo>
                <a:lnTo>
                  <a:pt x="5518144" y="1327884"/>
                </a:lnTo>
                <a:close/>
                <a:moveTo>
                  <a:pt x="6323060" y="1321406"/>
                </a:moveTo>
                <a:cubicBezTo>
                  <a:pt x="6323060" y="1323388"/>
                  <a:pt x="6322554" y="1323883"/>
                  <a:pt x="6321920" y="1323512"/>
                </a:cubicBezTo>
                <a:lnTo>
                  <a:pt x="6321067" y="1322122"/>
                </a:lnTo>
                <a:close/>
                <a:moveTo>
                  <a:pt x="6152893" y="1320483"/>
                </a:moveTo>
                <a:cubicBezTo>
                  <a:pt x="6160959" y="1335973"/>
                  <a:pt x="6160959" y="1343717"/>
                  <a:pt x="6160959" y="1351462"/>
                </a:cubicBezTo>
                <a:cubicBezTo>
                  <a:pt x="6136757" y="1320483"/>
                  <a:pt x="6104487" y="1359207"/>
                  <a:pt x="6080285" y="1343717"/>
                </a:cubicBezTo>
                <a:cubicBezTo>
                  <a:pt x="6072217" y="1351462"/>
                  <a:pt x="6088351" y="1366952"/>
                  <a:pt x="6080285" y="1374696"/>
                </a:cubicBezTo>
                <a:cubicBezTo>
                  <a:pt x="6072217" y="1374696"/>
                  <a:pt x="6088351" y="1351462"/>
                  <a:pt x="6072217" y="1359207"/>
                </a:cubicBezTo>
                <a:cubicBezTo>
                  <a:pt x="6064149" y="1351462"/>
                  <a:pt x="6080285" y="1351462"/>
                  <a:pt x="6072217" y="1335973"/>
                </a:cubicBezTo>
                <a:cubicBezTo>
                  <a:pt x="6104487" y="1335973"/>
                  <a:pt x="6128690" y="1320483"/>
                  <a:pt x="6152893" y="1320483"/>
                </a:cubicBezTo>
                <a:close/>
                <a:moveTo>
                  <a:pt x="4970990" y="1318989"/>
                </a:moveTo>
                <a:lnTo>
                  <a:pt x="4962205" y="1320828"/>
                </a:lnTo>
                <a:lnTo>
                  <a:pt x="4965018" y="1332963"/>
                </a:lnTo>
                <a:cubicBezTo>
                  <a:pt x="4965018" y="1337367"/>
                  <a:pt x="4963506" y="1340889"/>
                  <a:pt x="4959474" y="1342903"/>
                </a:cubicBezTo>
                <a:cubicBezTo>
                  <a:pt x="4967539" y="1359007"/>
                  <a:pt x="4967539" y="1334851"/>
                  <a:pt x="4975601" y="1334851"/>
                </a:cubicBezTo>
                <a:close/>
                <a:moveTo>
                  <a:pt x="5798150" y="1318071"/>
                </a:moveTo>
                <a:lnTo>
                  <a:pt x="5796254" y="1325643"/>
                </a:lnTo>
                <a:lnTo>
                  <a:pt x="5803894" y="1327247"/>
                </a:lnTo>
                <a:close/>
                <a:moveTo>
                  <a:pt x="4984941" y="1315630"/>
                </a:moveTo>
                <a:lnTo>
                  <a:pt x="4983187" y="1316362"/>
                </a:lnTo>
                <a:lnTo>
                  <a:pt x="4983665" y="1318746"/>
                </a:lnTo>
                <a:close/>
                <a:moveTo>
                  <a:pt x="6437138" y="1313226"/>
                </a:moveTo>
                <a:lnTo>
                  <a:pt x="6437173" y="1314087"/>
                </a:lnTo>
                <a:lnTo>
                  <a:pt x="6436528" y="1313475"/>
                </a:lnTo>
                <a:close/>
                <a:moveTo>
                  <a:pt x="4886944" y="1312739"/>
                </a:moveTo>
                <a:cubicBezTo>
                  <a:pt x="4886944" y="1312739"/>
                  <a:pt x="4886944" y="1312739"/>
                  <a:pt x="4879200" y="1320483"/>
                </a:cubicBezTo>
                <a:cubicBezTo>
                  <a:pt x="4883072" y="1320483"/>
                  <a:pt x="4885009" y="1322420"/>
                  <a:pt x="4885976" y="1325324"/>
                </a:cubicBezTo>
                <a:lnTo>
                  <a:pt x="4886706" y="1333352"/>
                </a:lnTo>
                <a:lnTo>
                  <a:pt x="4886653" y="1333431"/>
                </a:lnTo>
                <a:lnTo>
                  <a:pt x="4886916" y="1335966"/>
                </a:lnTo>
                <a:lnTo>
                  <a:pt x="4883072" y="1335005"/>
                </a:lnTo>
                <a:cubicBezTo>
                  <a:pt x="4881136" y="1334037"/>
                  <a:pt x="4879200" y="1332100"/>
                  <a:pt x="4879200" y="1328228"/>
                </a:cubicBezTo>
                <a:cubicBezTo>
                  <a:pt x="4879200" y="1335973"/>
                  <a:pt x="4879200" y="1335973"/>
                  <a:pt x="4879200" y="1343717"/>
                </a:cubicBezTo>
                <a:cubicBezTo>
                  <a:pt x="4871455" y="1343717"/>
                  <a:pt x="4871455" y="1328228"/>
                  <a:pt x="4871455" y="1320483"/>
                </a:cubicBezTo>
                <a:cubicBezTo>
                  <a:pt x="4879200" y="1320483"/>
                  <a:pt x="4879200" y="1312739"/>
                  <a:pt x="4886944" y="1312739"/>
                </a:cubicBezTo>
                <a:close/>
                <a:moveTo>
                  <a:pt x="4773998" y="1310695"/>
                </a:moveTo>
                <a:lnTo>
                  <a:pt x="4776418" y="1320356"/>
                </a:lnTo>
                <a:lnTo>
                  <a:pt x="4775006" y="1318746"/>
                </a:lnTo>
                <a:cubicBezTo>
                  <a:pt x="4773998" y="1314719"/>
                  <a:pt x="4773998" y="1310695"/>
                  <a:pt x="4773998" y="1310695"/>
                </a:cubicBezTo>
                <a:close/>
                <a:moveTo>
                  <a:pt x="5684091" y="1310281"/>
                </a:moveTo>
                <a:cubicBezTo>
                  <a:pt x="5680003" y="1310281"/>
                  <a:pt x="5675917" y="1314539"/>
                  <a:pt x="5669785" y="1318801"/>
                </a:cubicBezTo>
                <a:lnTo>
                  <a:pt x="5659700" y="1322034"/>
                </a:lnTo>
                <a:lnTo>
                  <a:pt x="5659799" y="1322223"/>
                </a:lnTo>
                <a:cubicBezTo>
                  <a:pt x="5662066" y="1324613"/>
                  <a:pt x="5665089" y="1326122"/>
                  <a:pt x="5669121" y="1326122"/>
                </a:cubicBezTo>
                <a:cubicBezTo>
                  <a:pt x="5669121" y="1330148"/>
                  <a:pt x="5667609" y="1331155"/>
                  <a:pt x="5665468" y="1330903"/>
                </a:cubicBezTo>
                <a:lnTo>
                  <a:pt x="5662828" y="1329921"/>
                </a:lnTo>
                <a:lnTo>
                  <a:pt x="5666979" y="1337241"/>
                </a:lnTo>
                <a:cubicBezTo>
                  <a:pt x="5672649" y="1341393"/>
                  <a:pt x="5677185" y="1330825"/>
                  <a:pt x="5677185" y="1342903"/>
                </a:cubicBezTo>
                <a:cubicBezTo>
                  <a:pt x="5685250" y="1367056"/>
                  <a:pt x="5693314" y="1326799"/>
                  <a:pt x="5693314" y="1350955"/>
                </a:cubicBezTo>
                <a:cubicBezTo>
                  <a:pt x="5693314" y="1350955"/>
                  <a:pt x="5701378" y="1326799"/>
                  <a:pt x="5701378" y="1350955"/>
                </a:cubicBezTo>
                <a:lnTo>
                  <a:pt x="5710756" y="1334019"/>
                </a:lnTo>
                <a:lnTo>
                  <a:pt x="5710673" y="1324542"/>
                </a:lnTo>
                <a:lnTo>
                  <a:pt x="5705566" y="1313918"/>
                </a:lnTo>
                <a:lnTo>
                  <a:pt x="5704530" y="1314540"/>
                </a:lnTo>
                <a:cubicBezTo>
                  <a:pt x="5701463" y="1315605"/>
                  <a:pt x="5698397" y="1316669"/>
                  <a:pt x="5696098" y="1319598"/>
                </a:cubicBezTo>
                <a:lnTo>
                  <a:pt x="5696049" y="1319807"/>
                </a:lnTo>
                <a:lnTo>
                  <a:pt x="5701378" y="1334175"/>
                </a:lnTo>
                <a:lnTo>
                  <a:pt x="5694753" y="1325300"/>
                </a:lnTo>
                <a:lnTo>
                  <a:pt x="5692265" y="1335839"/>
                </a:lnTo>
                <a:cubicBezTo>
                  <a:pt x="5675917" y="1335839"/>
                  <a:pt x="5684091" y="1318801"/>
                  <a:pt x="5684091" y="1310281"/>
                </a:cubicBezTo>
                <a:close/>
                <a:moveTo>
                  <a:pt x="5856008" y="1303704"/>
                </a:moveTo>
                <a:lnTo>
                  <a:pt x="5851380" y="1304373"/>
                </a:lnTo>
                <a:lnTo>
                  <a:pt x="5848532" y="1307692"/>
                </a:lnTo>
                <a:lnTo>
                  <a:pt x="5847960" y="1311742"/>
                </a:lnTo>
                <a:lnTo>
                  <a:pt x="5851322" y="1315806"/>
                </a:lnTo>
                <a:lnTo>
                  <a:pt x="5854352" y="1314177"/>
                </a:lnTo>
                <a:lnTo>
                  <a:pt x="5853992" y="1312899"/>
                </a:lnTo>
                <a:lnTo>
                  <a:pt x="5857366" y="1312557"/>
                </a:lnTo>
                <a:lnTo>
                  <a:pt x="5857874" y="1312284"/>
                </a:lnTo>
                <a:lnTo>
                  <a:pt x="5858044" y="1312488"/>
                </a:lnTo>
                <a:lnTo>
                  <a:pt x="5864077" y="1311878"/>
                </a:lnTo>
                <a:cubicBezTo>
                  <a:pt x="5864077" y="1303704"/>
                  <a:pt x="5856008" y="1303704"/>
                  <a:pt x="5856008" y="1303704"/>
                </a:cubicBezTo>
                <a:close/>
                <a:moveTo>
                  <a:pt x="5714863" y="1301417"/>
                </a:moveTo>
                <a:lnTo>
                  <a:pt x="5712961" y="1309482"/>
                </a:lnTo>
                <a:lnTo>
                  <a:pt x="5710931" y="1310699"/>
                </a:lnTo>
                <a:lnTo>
                  <a:pt x="5711763" y="1310699"/>
                </a:lnTo>
                <a:cubicBezTo>
                  <a:pt x="5719507" y="1319217"/>
                  <a:pt x="5711763" y="1319217"/>
                  <a:pt x="5711763" y="1319217"/>
                </a:cubicBezTo>
                <a:lnTo>
                  <a:pt x="5715403" y="1325626"/>
                </a:lnTo>
                <a:lnTo>
                  <a:pt x="5715869" y="1324786"/>
                </a:lnTo>
                <a:close/>
                <a:moveTo>
                  <a:pt x="4775435" y="1297887"/>
                </a:moveTo>
                <a:lnTo>
                  <a:pt x="4773121" y="1299081"/>
                </a:lnTo>
                <a:lnTo>
                  <a:pt x="4768255" y="1299656"/>
                </a:lnTo>
                <a:lnTo>
                  <a:pt x="4768838" y="1304026"/>
                </a:lnTo>
                <a:cubicBezTo>
                  <a:pt x="4768838" y="1308866"/>
                  <a:pt x="4766902" y="1312739"/>
                  <a:pt x="4759158" y="1312739"/>
                </a:cubicBezTo>
                <a:lnTo>
                  <a:pt x="4757582" y="1300918"/>
                </a:lnTo>
                <a:lnTo>
                  <a:pt x="4752637" y="1301502"/>
                </a:lnTo>
                <a:lnTo>
                  <a:pt x="4745526" y="1298825"/>
                </a:lnTo>
                <a:lnTo>
                  <a:pt x="4753837" y="1325791"/>
                </a:lnTo>
                <a:cubicBezTo>
                  <a:pt x="4759885" y="1334851"/>
                  <a:pt x="4761901" y="1338875"/>
                  <a:pt x="4741741" y="1334851"/>
                </a:cubicBezTo>
                <a:cubicBezTo>
                  <a:pt x="4741741" y="1326799"/>
                  <a:pt x="4749805" y="1318746"/>
                  <a:pt x="4741741" y="1302642"/>
                </a:cubicBezTo>
                <a:cubicBezTo>
                  <a:pt x="4733677" y="1302642"/>
                  <a:pt x="4725612" y="1302642"/>
                  <a:pt x="4717548" y="1302642"/>
                </a:cubicBezTo>
                <a:lnTo>
                  <a:pt x="4720414" y="1307412"/>
                </a:lnTo>
                <a:lnTo>
                  <a:pt x="4727532" y="1304061"/>
                </a:lnTo>
                <a:cubicBezTo>
                  <a:pt x="4727532" y="1312358"/>
                  <a:pt x="4743668" y="1295763"/>
                  <a:pt x="4743668" y="1320656"/>
                </a:cubicBezTo>
                <a:cubicBezTo>
                  <a:pt x="4737617" y="1316507"/>
                  <a:pt x="4732575" y="1315989"/>
                  <a:pt x="4728163" y="1317027"/>
                </a:cubicBezTo>
                <a:lnTo>
                  <a:pt x="4726548" y="1317813"/>
                </a:lnTo>
                <a:lnTo>
                  <a:pt x="4717548" y="1326799"/>
                </a:lnTo>
                <a:cubicBezTo>
                  <a:pt x="4725612" y="1334851"/>
                  <a:pt x="4725612" y="1350955"/>
                  <a:pt x="4741741" y="1334851"/>
                </a:cubicBezTo>
                <a:cubicBezTo>
                  <a:pt x="4741741" y="1367056"/>
                  <a:pt x="4717548" y="1326799"/>
                  <a:pt x="4709484" y="1350955"/>
                </a:cubicBezTo>
                <a:lnTo>
                  <a:pt x="4709484" y="1359007"/>
                </a:lnTo>
                <a:lnTo>
                  <a:pt x="4715795" y="1363058"/>
                </a:lnTo>
                <a:lnTo>
                  <a:pt x="4725691" y="1359994"/>
                </a:lnTo>
                <a:lnTo>
                  <a:pt x="4725612" y="1359007"/>
                </a:lnTo>
                <a:lnTo>
                  <a:pt x="4725756" y="1359974"/>
                </a:lnTo>
                <a:lnTo>
                  <a:pt x="4734824" y="1357166"/>
                </a:lnTo>
                <a:lnTo>
                  <a:pt x="4750391" y="1352659"/>
                </a:lnTo>
                <a:lnTo>
                  <a:pt x="4749805" y="1350955"/>
                </a:lnTo>
                <a:lnTo>
                  <a:pt x="4758693" y="1350148"/>
                </a:lnTo>
                <a:lnTo>
                  <a:pt x="4780972" y="1338545"/>
                </a:lnTo>
                <a:lnTo>
                  <a:pt x="4776418" y="1320356"/>
                </a:lnTo>
                <a:lnTo>
                  <a:pt x="4782062" y="1326799"/>
                </a:lnTo>
                <a:cubicBezTo>
                  <a:pt x="4782062" y="1314720"/>
                  <a:pt x="4780047" y="1308681"/>
                  <a:pt x="4777022" y="1301636"/>
                </a:cubicBezTo>
                <a:close/>
                <a:moveTo>
                  <a:pt x="5865349" y="1294805"/>
                </a:moveTo>
                <a:lnTo>
                  <a:pt x="5864077" y="1295527"/>
                </a:lnTo>
                <a:cubicBezTo>
                  <a:pt x="5864077" y="1299615"/>
                  <a:pt x="5864077" y="1303703"/>
                  <a:pt x="5865085" y="1307790"/>
                </a:cubicBezTo>
                <a:lnTo>
                  <a:pt x="5870727" y="1317589"/>
                </a:lnTo>
                <a:lnTo>
                  <a:pt x="5870727" y="1310018"/>
                </a:lnTo>
                <a:close/>
                <a:moveTo>
                  <a:pt x="5717507" y="1294590"/>
                </a:moveTo>
                <a:cubicBezTo>
                  <a:pt x="5717507" y="1302642"/>
                  <a:pt x="5719523" y="1312707"/>
                  <a:pt x="5719523" y="1321766"/>
                </a:cubicBezTo>
                <a:lnTo>
                  <a:pt x="5716656" y="1327779"/>
                </a:lnTo>
                <a:lnTo>
                  <a:pt x="5727253" y="1336258"/>
                </a:lnTo>
                <a:cubicBezTo>
                  <a:pt x="5719507" y="1336258"/>
                  <a:pt x="5715636" y="1338387"/>
                  <a:pt x="5713699" y="1341582"/>
                </a:cubicBezTo>
                <a:lnTo>
                  <a:pt x="5713481" y="1342903"/>
                </a:lnTo>
                <a:lnTo>
                  <a:pt x="5730611" y="1342903"/>
                </a:lnTo>
                <a:cubicBezTo>
                  <a:pt x="5735651" y="1338876"/>
                  <a:pt x="5737668" y="1330825"/>
                  <a:pt x="5733636" y="1318746"/>
                </a:cubicBezTo>
                <a:cubicBezTo>
                  <a:pt x="5741700" y="1318746"/>
                  <a:pt x="5741700" y="1334851"/>
                  <a:pt x="5749764" y="1334851"/>
                </a:cubicBezTo>
                <a:cubicBezTo>
                  <a:pt x="5757829" y="1330825"/>
                  <a:pt x="5755813" y="1326799"/>
                  <a:pt x="5751780" y="1321766"/>
                </a:cubicBezTo>
                <a:lnTo>
                  <a:pt x="5750029" y="1318444"/>
                </a:lnTo>
                <a:lnTo>
                  <a:pt x="5743710" y="1318444"/>
                </a:lnTo>
                <a:cubicBezTo>
                  <a:pt x="5742742" y="1318444"/>
                  <a:pt x="5742742" y="1318444"/>
                  <a:pt x="5742742" y="1318444"/>
                </a:cubicBezTo>
                <a:lnTo>
                  <a:pt x="5741636" y="1310699"/>
                </a:lnTo>
                <a:lnTo>
                  <a:pt x="5729604" y="1311701"/>
                </a:lnTo>
                <a:cubicBezTo>
                  <a:pt x="5725571" y="1308682"/>
                  <a:pt x="5721540" y="1302642"/>
                  <a:pt x="5717507" y="1294590"/>
                </a:cubicBezTo>
                <a:close/>
                <a:moveTo>
                  <a:pt x="5652995" y="1293916"/>
                </a:moveTo>
                <a:cubicBezTo>
                  <a:pt x="5652995" y="1297942"/>
                  <a:pt x="5652995" y="1305994"/>
                  <a:pt x="5655011" y="1313039"/>
                </a:cubicBezTo>
                <a:lnTo>
                  <a:pt x="5656017" y="1314968"/>
                </a:lnTo>
                <a:lnTo>
                  <a:pt x="5664279" y="1306997"/>
                </a:lnTo>
                <a:lnTo>
                  <a:pt x="5661058" y="1304986"/>
                </a:lnTo>
                <a:cubicBezTo>
                  <a:pt x="5659042" y="1301968"/>
                  <a:pt x="5657026" y="1297942"/>
                  <a:pt x="5652995" y="1293916"/>
                </a:cubicBezTo>
                <a:close/>
                <a:moveTo>
                  <a:pt x="5516532" y="1293710"/>
                </a:moveTo>
                <a:cubicBezTo>
                  <a:pt x="5512123" y="1294841"/>
                  <a:pt x="5508343" y="1297107"/>
                  <a:pt x="5504815" y="1299623"/>
                </a:cubicBezTo>
                <a:lnTo>
                  <a:pt x="5498742" y="1304039"/>
                </a:lnTo>
                <a:lnTo>
                  <a:pt x="5499103" y="1304742"/>
                </a:lnTo>
                <a:lnTo>
                  <a:pt x="5506830" y="1316058"/>
                </a:lnTo>
                <a:cubicBezTo>
                  <a:pt x="5509856" y="1324110"/>
                  <a:pt x="5511870" y="1334175"/>
                  <a:pt x="5515902" y="1350278"/>
                </a:cubicBezTo>
                <a:cubicBezTo>
                  <a:pt x="5507838" y="1342227"/>
                  <a:pt x="5499776" y="1318071"/>
                  <a:pt x="5507838" y="1350278"/>
                </a:cubicBezTo>
                <a:cubicBezTo>
                  <a:pt x="5501791" y="1344240"/>
                  <a:pt x="5495744" y="1338201"/>
                  <a:pt x="5496500" y="1345749"/>
                </a:cubicBezTo>
                <a:lnTo>
                  <a:pt x="5498941" y="1355124"/>
                </a:lnTo>
                <a:lnTo>
                  <a:pt x="5499776" y="1350955"/>
                </a:lnTo>
                <a:lnTo>
                  <a:pt x="5502165" y="1356856"/>
                </a:lnTo>
                <a:lnTo>
                  <a:pt x="5518508" y="1352556"/>
                </a:lnTo>
                <a:lnTo>
                  <a:pt x="5518144" y="1351462"/>
                </a:lnTo>
                <a:cubicBezTo>
                  <a:pt x="5520080" y="1349526"/>
                  <a:pt x="5522016" y="1349042"/>
                  <a:pt x="5523710" y="1349163"/>
                </a:cubicBezTo>
                <a:lnTo>
                  <a:pt x="5524922" y="1349555"/>
                </a:lnTo>
                <a:lnTo>
                  <a:pt x="5521776" y="1342109"/>
                </a:lnTo>
                <a:lnTo>
                  <a:pt x="5521846" y="1336065"/>
                </a:lnTo>
                <a:lnTo>
                  <a:pt x="5524920" y="1342859"/>
                </a:lnTo>
                <a:lnTo>
                  <a:pt x="5525668" y="1349797"/>
                </a:lnTo>
                <a:lnTo>
                  <a:pt x="5527824" y="1350494"/>
                </a:lnTo>
                <a:cubicBezTo>
                  <a:pt x="5529761" y="1351462"/>
                  <a:pt x="5529761" y="1351462"/>
                  <a:pt x="5525888" y="1343717"/>
                </a:cubicBezTo>
                <a:lnTo>
                  <a:pt x="5534872" y="1357941"/>
                </a:lnTo>
                <a:lnTo>
                  <a:pt x="5540973" y="1353583"/>
                </a:lnTo>
                <a:lnTo>
                  <a:pt x="5540095" y="1350955"/>
                </a:lnTo>
                <a:cubicBezTo>
                  <a:pt x="5544127" y="1346929"/>
                  <a:pt x="5546144" y="1350954"/>
                  <a:pt x="5548159" y="1359006"/>
                </a:cubicBezTo>
                <a:lnTo>
                  <a:pt x="5555232" y="1387254"/>
                </a:lnTo>
                <a:lnTo>
                  <a:pt x="5556876" y="1389446"/>
                </a:lnTo>
                <a:lnTo>
                  <a:pt x="5561011" y="1378254"/>
                </a:lnTo>
                <a:lnTo>
                  <a:pt x="5562916" y="1376996"/>
                </a:lnTo>
                <a:lnTo>
                  <a:pt x="5562678" y="1373809"/>
                </a:lnTo>
                <a:lnTo>
                  <a:pt x="5569085" y="1364556"/>
                </a:lnTo>
                <a:lnTo>
                  <a:pt x="5564288" y="1363032"/>
                </a:lnTo>
                <a:cubicBezTo>
                  <a:pt x="5560255" y="1361019"/>
                  <a:pt x="5556224" y="1359006"/>
                  <a:pt x="5556224" y="1367056"/>
                </a:cubicBezTo>
                <a:cubicBezTo>
                  <a:pt x="5552191" y="1363032"/>
                  <a:pt x="5554208" y="1359007"/>
                  <a:pt x="5555215" y="1353974"/>
                </a:cubicBezTo>
                <a:lnTo>
                  <a:pt x="5555111" y="1346986"/>
                </a:lnTo>
                <a:lnTo>
                  <a:pt x="5530916" y="1351329"/>
                </a:lnTo>
                <a:cubicBezTo>
                  <a:pt x="5535273" y="1351329"/>
                  <a:pt x="5539629" y="1349968"/>
                  <a:pt x="5543985" y="1347959"/>
                </a:cubicBezTo>
                <a:lnTo>
                  <a:pt x="5552659" y="1343148"/>
                </a:lnTo>
                <a:lnTo>
                  <a:pt x="5551664" y="1341859"/>
                </a:lnTo>
                <a:lnTo>
                  <a:pt x="5551259" y="1339635"/>
                </a:lnTo>
                <a:lnTo>
                  <a:pt x="5548159" y="1334851"/>
                </a:lnTo>
                <a:lnTo>
                  <a:pt x="5550389" y="1334851"/>
                </a:lnTo>
                <a:lnTo>
                  <a:pt x="5549123" y="1327884"/>
                </a:lnTo>
                <a:cubicBezTo>
                  <a:pt x="5541378" y="1311909"/>
                  <a:pt x="5541378" y="1343856"/>
                  <a:pt x="5533633" y="1343856"/>
                </a:cubicBezTo>
                <a:cubicBezTo>
                  <a:pt x="5525888" y="1327884"/>
                  <a:pt x="5541378" y="1327884"/>
                  <a:pt x="5541378" y="1319895"/>
                </a:cubicBezTo>
                <a:cubicBezTo>
                  <a:pt x="5533633" y="1307916"/>
                  <a:pt x="5533633" y="1311909"/>
                  <a:pt x="5532665" y="1317900"/>
                </a:cubicBezTo>
                <a:lnTo>
                  <a:pt x="5521976" y="1325249"/>
                </a:lnTo>
                <a:lnTo>
                  <a:pt x="5522017" y="1321893"/>
                </a:lnTo>
                <a:cubicBezTo>
                  <a:pt x="5523470" y="1311410"/>
                  <a:pt x="5527100" y="1302051"/>
                  <a:pt x="5533725" y="1301395"/>
                </a:cubicBezTo>
                <a:lnTo>
                  <a:pt x="5540494" y="1303631"/>
                </a:lnTo>
                <a:lnTo>
                  <a:pt x="5540387" y="1303272"/>
                </a:lnTo>
                <a:lnTo>
                  <a:pt x="5530729" y="1296935"/>
                </a:lnTo>
                <a:cubicBezTo>
                  <a:pt x="5527824" y="1295937"/>
                  <a:pt x="5525888" y="1295937"/>
                  <a:pt x="5525888" y="1295937"/>
                </a:cubicBezTo>
                <a:lnTo>
                  <a:pt x="5525627" y="1294226"/>
                </a:lnTo>
                <a:close/>
                <a:moveTo>
                  <a:pt x="5744095" y="1290958"/>
                </a:moveTo>
                <a:lnTo>
                  <a:pt x="5748011" y="1307798"/>
                </a:lnTo>
                <a:lnTo>
                  <a:pt x="5752788" y="1311700"/>
                </a:lnTo>
                <a:cubicBezTo>
                  <a:pt x="5754301" y="1312204"/>
                  <a:pt x="5755560" y="1311953"/>
                  <a:pt x="5756443" y="1310569"/>
                </a:cubicBezTo>
                <a:lnTo>
                  <a:pt x="5756647" y="1309396"/>
                </a:lnTo>
                <a:lnTo>
                  <a:pt x="5751150" y="1306497"/>
                </a:lnTo>
                <a:cubicBezTo>
                  <a:pt x="5750520" y="1305994"/>
                  <a:pt x="5751276" y="1305994"/>
                  <a:pt x="5752788" y="1305994"/>
                </a:cubicBezTo>
                <a:lnTo>
                  <a:pt x="5757496" y="1304548"/>
                </a:lnTo>
                <a:lnTo>
                  <a:pt x="5757829" y="1302642"/>
                </a:lnTo>
                <a:lnTo>
                  <a:pt x="5758858" y="1304129"/>
                </a:lnTo>
                <a:lnTo>
                  <a:pt x="5765893" y="1301969"/>
                </a:lnTo>
                <a:cubicBezTo>
                  <a:pt x="5765893" y="1292909"/>
                  <a:pt x="5763626" y="1291777"/>
                  <a:pt x="5760365" y="1292625"/>
                </a:cubicBezTo>
                <a:lnTo>
                  <a:pt x="5751929" y="1294498"/>
                </a:lnTo>
                <a:lnTo>
                  <a:pt x="5750486" y="1302008"/>
                </a:lnTo>
                <a:cubicBezTo>
                  <a:pt x="5749761" y="1302008"/>
                  <a:pt x="5748792" y="1300999"/>
                  <a:pt x="5747522" y="1298730"/>
                </a:cubicBezTo>
                <a:close/>
                <a:moveTo>
                  <a:pt x="4727212" y="1287462"/>
                </a:moveTo>
                <a:lnTo>
                  <a:pt x="4726212" y="1287858"/>
                </a:lnTo>
                <a:lnTo>
                  <a:pt x="4729644" y="1291570"/>
                </a:lnTo>
                <a:lnTo>
                  <a:pt x="4731136" y="1290950"/>
                </a:lnTo>
                <a:close/>
                <a:moveTo>
                  <a:pt x="5999753" y="1285865"/>
                </a:moveTo>
                <a:cubicBezTo>
                  <a:pt x="6007817" y="1285865"/>
                  <a:pt x="6007817" y="1301969"/>
                  <a:pt x="5999753" y="1310018"/>
                </a:cubicBezTo>
                <a:close/>
                <a:moveTo>
                  <a:pt x="5943306" y="1285865"/>
                </a:moveTo>
                <a:cubicBezTo>
                  <a:pt x="5951370" y="1301969"/>
                  <a:pt x="5959434" y="1269760"/>
                  <a:pt x="5959434" y="1310018"/>
                </a:cubicBezTo>
                <a:cubicBezTo>
                  <a:pt x="5951370" y="1310018"/>
                  <a:pt x="5943306" y="1301969"/>
                  <a:pt x="5943306" y="1285865"/>
                </a:cubicBezTo>
                <a:close/>
                <a:moveTo>
                  <a:pt x="5533746" y="1285132"/>
                </a:moveTo>
                <a:lnTo>
                  <a:pt x="5533633" y="1295937"/>
                </a:lnTo>
                <a:lnTo>
                  <a:pt x="5538104" y="1295656"/>
                </a:lnTo>
                <a:lnTo>
                  <a:pt x="5535936" y="1288425"/>
                </a:lnTo>
                <a:close/>
                <a:moveTo>
                  <a:pt x="5564036" y="1282135"/>
                </a:moveTo>
                <a:cubicBezTo>
                  <a:pt x="5554208" y="1284022"/>
                  <a:pt x="5560255" y="1300629"/>
                  <a:pt x="5548159" y="1294590"/>
                </a:cubicBezTo>
                <a:lnTo>
                  <a:pt x="5549168" y="1296856"/>
                </a:lnTo>
                <a:lnTo>
                  <a:pt x="5557022" y="1305564"/>
                </a:lnTo>
                <a:lnTo>
                  <a:pt x="5556224" y="1302642"/>
                </a:lnTo>
                <a:cubicBezTo>
                  <a:pt x="5564288" y="1302642"/>
                  <a:pt x="5564288" y="1310695"/>
                  <a:pt x="5572352" y="1326799"/>
                </a:cubicBezTo>
                <a:lnTo>
                  <a:pt x="5570787" y="1328187"/>
                </a:lnTo>
                <a:lnTo>
                  <a:pt x="5573206" y="1333363"/>
                </a:lnTo>
                <a:lnTo>
                  <a:pt x="5583192" y="1331724"/>
                </a:lnTo>
                <a:lnTo>
                  <a:pt x="5595128" y="1339847"/>
                </a:lnTo>
                <a:lnTo>
                  <a:pt x="5597038" y="1333321"/>
                </a:lnTo>
                <a:lnTo>
                  <a:pt x="5590473" y="1308897"/>
                </a:lnTo>
                <a:lnTo>
                  <a:pt x="5588481" y="1326799"/>
                </a:lnTo>
                <a:lnTo>
                  <a:pt x="5580417" y="1316510"/>
                </a:lnTo>
                <a:lnTo>
                  <a:pt x="5573133" y="1321026"/>
                </a:lnTo>
                <a:cubicBezTo>
                  <a:pt x="5569067" y="1312957"/>
                  <a:pt x="5571099" y="1306908"/>
                  <a:pt x="5575164" y="1303884"/>
                </a:cubicBezTo>
                <a:lnTo>
                  <a:pt x="5576763" y="1303996"/>
                </a:lnTo>
                <a:lnTo>
                  <a:pt x="5576384" y="1295596"/>
                </a:lnTo>
                <a:lnTo>
                  <a:pt x="5577478" y="1292450"/>
                </a:lnTo>
                <a:lnTo>
                  <a:pt x="5571988" y="1286109"/>
                </a:lnTo>
                <a:lnTo>
                  <a:pt x="5572428" y="1284391"/>
                </a:lnTo>
                <a:close/>
                <a:moveTo>
                  <a:pt x="4757960" y="1281801"/>
                </a:moveTo>
                <a:lnTo>
                  <a:pt x="4757220" y="1287809"/>
                </a:lnTo>
                <a:lnTo>
                  <a:pt x="4753049" y="1290715"/>
                </a:lnTo>
                <a:lnTo>
                  <a:pt x="4760050" y="1295209"/>
                </a:lnTo>
                <a:cubicBezTo>
                  <a:pt x="4764072" y="1291337"/>
                  <a:pt x="4762060" y="1287465"/>
                  <a:pt x="4759045" y="1283592"/>
                </a:cubicBezTo>
                <a:close/>
                <a:moveTo>
                  <a:pt x="6493264" y="1281760"/>
                </a:moveTo>
                <a:cubicBezTo>
                  <a:pt x="6489210" y="1297617"/>
                  <a:pt x="6479079" y="1299601"/>
                  <a:pt x="6467937" y="1300591"/>
                </a:cubicBezTo>
                <a:lnTo>
                  <a:pt x="6437138" y="1313226"/>
                </a:lnTo>
                <a:lnTo>
                  <a:pt x="6436528" y="1297617"/>
                </a:lnTo>
                <a:cubicBezTo>
                  <a:pt x="6428425" y="1321406"/>
                  <a:pt x="6387899" y="1305548"/>
                  <a:pt x="6363584" y="1305548"/>
                </a:cubicBezTo>
                <a:cubicBezTo>
                  <a:pt x="6363584" y="1329336"/>
                  <a:pt x="6347375" y="1297617"/>
                  <a:pt x="6355478" y="1321406"/>
                </a:cubicBezTo>
                <a:cubicBezTo>
                  <a:pt x="6339269" y="1305548"/>
                  <a:pt x="6331163" y="1337263"/>
                  <a:pt x="6331163" y="1313475"/>
                </a:cubicBezTo>
                <a:cubicBezTo>
                  <a:pt x="6323060" y="1313475"/>
                  <a:pt x="6323060" y="1321406"/>
                  <a:pt x="6323060" y="1313475"/>
                </a:cubicBezTo>
                <a:cubicBezTo>
                  <a:pt x="6319007" y="1313475"/>
                  <a:pt x="6319007" y="1317440"/>
                  <a:pt x="6320020" y="1320414"/>
                </a:cubicBezTo>
                <a:lnTo>
                  <a:pt x="6321067" y="1322122"/>
                </a:lnTo>
                <a:lnTo>
                  <a:pt x="6316854" y="1323635"/>
                </a:lnTo>
                <a:cubicBezTo>
                  <a:pt x="6310395" y="1322892"/>
                  <a:pt x="6302796" y="1315458"/>
                  <a:pt x="6290639" y="1321406"/>
                </a:cubicBezTo>
                <a:cubicBezTo>
                  <a:pt x="6282533" y="1329336"/>
                  <a:pt x="6290639" y="1345194"/>
                  <a:pt x="6298745" y="1361051"/>
                </a:cubicBezTo>
                <a:cubicBezTo>
                  <a:pt x="6290639" y="1353121"/>
                  <a:pt x="6290639" y="1345194"/>
                  <a:pt x="6282533" y="1353121"/>
                </a:cubicBezTo>
                <a:cubicBezTo>
                  <a:pt x="6274430" y="1345194"/>
                  <a:pt x="6282533" y="1337263"/>
                  <a:pt x="6282533" y="1337263"/>
                </a:cubicBezTo>
                <a:cubicBezTo>
                  <a:pt x="6274430" y="1321406"/>
                  <a:pt x="6274430" y="1337263"/>
                  <a:pt x="6266324" y="1329336"/>
                </a:cubicBezTo>
                <a:cubicBezTo>
                  <a:pt x="6266324" y="1353121"/>
                  <a:pt x="6250115" y="1313475"/>
                  <a:pt x="6242009" y="1337263"/>
                </a:cubicBezTo>
                <a:cubicBezTo>
                  <a:pt x="6233904" y="1337263"/>
                  <a:pt x="6242009" y="1337263"/>
                  <a:pt x="6242009" y="1329336"/>
                </a:cubicBezTo>
                <a:cubicBezTo>
                  <a:pt x="6217695" y="1353121"/>
                  <a:pt x="6177170" y="1321406"/>
                  <a:pt x="6169065" y="1345194"/>
                </a:cubicBezTo>
                <a:cubicBezTo>
                  <a:pt x="6169065" y="1337263"/>
                  <a:pt x="6169065" y="1337263"/>
                  <a:pt x="6160959" y="1337263"/>
                </a:cubicBezTo>
                <a:cubicBezTo>
                  <a:pt x="6160959" y="1329336"/>
                  <a:pt x="6169065" y="1329336"/>
                  <a:pt x="6169065" y="1321406"/>
                </a:cubicBezTo>
                <a:cubicBezTo>
                  <a:pt x="6193380" y="1321406"/>
                  <a:pt x="6242009" y="1329336"/>
                  <a:pt x="6258218" y="1305548"/>
                </a:cubicBezTo>
                <a:cubicBezTo>
                  <a:pt x="6314954" y="1305548"/>
                  <a:pt x="6420319" y="1289687"/>
                  <a:pt x="6493264" y="1281760"/>
                </a:cubicBezTo>
                <a:close/>
                <a:moveTo>
                  <a:pt x="5588741" y="1280310"/>
                </a:moveTo>
                <a:lnTo>
                  <a:pt x="5589794" y="1287666"/>
                </a:lnTo>
                <a:lnTo>
                  <a:pt x="5591430" y="1285731"/>
                </a:lnTo>
                <a:cubicBezTo>
                  <a:pt x="5592447" y="1285227"/>
                  <a:pt x="5592955" y="1284975"/>
                  <a:pt x="5591684" y="1283336"/>
                </a:cubicBezTo>
                <a:close/>
                <a:moveTo>
                  <a:pt x="4911089" y="1278486"/>
                </a:moveTo>
                <a:cubicBezTo>
                  <a:pt x="4923185" y="1284525"/>
                  <a:pt x="4935281" y="1322269"/>
                  <a:pt x="4930367" y="1344161"/>
                </a:cubicBezTo>
                <a:lnTo>
                  <a:pt x="4919609" y="1358402"/>
                </a:lnTo>
                <a:lnTo>
                  <a:pt x="4921168" y="1328811"/>
                </a:lnTo>
                <a:lnTo>
                  <a:pt x="4919992" y="1322943"/>
                </a:lnTo>
                <a:lnTo>
                  <a:pt x="4911147" y="1335005"/>
                </a:lnTo>
                <a:cubicBezTo>
                  <a:pt x="4904759" y="1337909"/>
                  <a:pt x="4896238" y="1339844"/>
                  <a:pt x="4887718" y="1343717"/>
                </a:cubicBezTo>
                <a:lnTo>
                  <a:pt x="4886916" y="1335966"/>
                </a:lnTo>
                <a:lnTo>
                  <a:pt x="4886944" y="1335973"/>
                </a:lnTo>
                <a:lnTo>
                  <a:pt x="4886706" y="1333352"/>
                </a:lnTo>
                <a:lnTo>
                  <a:pt x="4891979" y="1325324"/>
                </a:lnTo>
                <a:cubicBezTo>
                  <a:pt x="4896239" y="1320483"/>
                  <a:pt x="4900498" y="1316611"/>
                  <a:pt x="4896238" y="1312739"/>
                </a:cubicBezTo>
                <a:cubicBezTo>
                  <a:pt x="4891977" y="1304994"/>
                  <a:pt x="4896238" y="1306931"/>
                  <a:pt x="4902627" y="1310802"/>
                </a:cubicBezTo>
                <a:lnTo>
                  <a:pt x="4919241" y="1319193"/>
                </a:lnTo>
                <a:close/>
                <a:moveTo>
                  <a:pt x="5593269" y="1274208"/>
                </a:moveTo>
                <a:lnTo>
                  <a:pt x="5588826" y="1278177"/>
                </a:lnTo>
                <a:lnTo>
                  <a:pt x="5597529" y="1285731"/>
                </a:lnTo>
                <a:cubicBezTo>
                  <a:pt x="5603628" y="1294807"/>
                  <a:pt x="5605661" y="1304890"/>
                  <a:pt x="5597528" y="1312957"/>
                </a:cubicBezTo>
                <a:lnTo>
                  <a:pt x="5601991" y="1319599"/>
                </a:lnTo>
                <a:lnTo>
                  <a:pt x="5609397" y="1320759"/>
                </a:lnTo>
                <a:lnTo>
                  <a:pt x="5612059" y="1327847"/>
                </a:lnTo>
                <a:lnTo>
                  <a:pt x="5612611" y="1327770"/>
                </a:lnTo>
                <a:lnTo>
                  <a:pt x="5611761" y="1321026"/>
                </a:lnTo>
                <a:cubicBezTo>
                  <a:pt x="5611761" y="1316992"/>
                  <a:pt x="5613793" y="1316992"/>
                  <a:pt x="5621926" y="1329093"/>
                </a:cubicBezTo>
                <a:cubicBezTo>
                  <a:pt x="5621926" y="1321025"/>
                  <a:pt x="5619892" y="1312958"/>
                  <a:pt x="5618876" y="1304890"/>
                </a:cubicBezTo>
                <a:lnTo>
                  <a:pt x="5620160" y="1294701"/>
                </a:lnTo>
                <a:lnTo>
                  <a:pt x="5614816" y="1295723"/>
                </a:lnTo>
                <a:cubicBezTo>
                  <a:pt x="5609146" y="1293081"/>
                  <a:pt x="5604610" y="1282512"/>
                  <a:pt x="5604610" y="1294590"/>
                </a:cubicBezTo>
                <a:cubicBezTo>
                  <a:pt x="5598561" y="1294590"/>
                  <a:pt x="5597049" y="1276473"/>
                  <a:pt x="5593269" y="1274208"/>
                </a:cubicBezTo>
                <a:close/>
                <a:moveTo>
                  <a:pt x="5523966" y="1270434"/>
                </a:moveTo>
                <a:cubicBezTo>
                  <a:pt x="5523966" y="1274460"/>
                  <a:pt x="5523966" y="1274460"/>
                  <a:pt x="5522958" y="1273453"/>
                </a:cubicBezTo>
                <a:lnTo>
                  <a:pt x="5519746" y="1272078"/>
                </a:lnTo>
                <a:lnTo>
                  <a:pt x="5517128" y="1273922"/>
                </a:lnTo>
                <a:lnTo>
                  <a:pt x="5518422" y="1277606"/>
                </a:lnTo>
                <a:cubicBezTo>
                  <a:pt x="5521446" y="1279870"/>
                  <a:pt x="5526486" y="1278612"/>
                  <a:pt x="5529510" y="1282890"/>
                </a:cubicBezTo>
                <a:lnTo>
                  <a:pt x="5530031" y="1285308"/>
                </a:lnTo>
                <a:lnTo>
                  <a:pt x="5531334" y="1283581"/>
                </a:lnTo>
                <a:lnTo>
                  <a:pt x="5528034" y="1276547"/>
                </a:lnTo>
                <a:close/>
                <a:moveTo>
                  <a:pt x="5670088" y="1269791"/>
                </a:moveTo>
                <a:lnTo>
                  <a:pt x="5669590" y="1270122"/>
                </a:lnTo>
                <a:lnTo>
                  <a:pt x="5670129" y="1279824"/>
                </a:lnTo>
                <a:cubicBezTo>
                  <a:pt x="5670634" y="1282845"/>
                  <a:pt x="5671390" y="1286367"/>
                  <a:pt x="5672524" y="1291148"/>
                </a:cubicBezTo>
                <a:lnTo>
                  <a:pt x="5674726" y="1300061"/>
                </a:lnTo>
                <a:lnTo>
                  <a:pt x="5682503" y="1298801"/>
                </a:lnTo>
                <a:lnTo>
                  <a:pt x="5680211" y="1288884"/>
                </a:lnTo>
                <a:close/>
                <a:moveTo>
                  <a:pt x="5577835" y="1269596"/>
                </a:moveTo>
                <a:cubicBezTo>
                  <a:pt x="5577454" y="1271108"/>
                  <a:pt x="5577707" y="1274638"/>
                  <a:pt x="5578215" y="1278672"/>
                </a:cubicBezTo>
                <a:lnTo>
                  <a:pt x="5579094" y="1284245"/>
                </a:lnTo>
                <a:lnTo>
                  <a:pt x="5579865" y="1285583"/>
                </a:lnTo>
                <a:lnTo>
                  <a:pt x="5579608" y="1286321"/>
                </a:lnTo>
                <a:lnTo>
                  <a:pt x="5579412" y="1286268"/>
                </a:lnTo>
                <a:lnTo>
                  <a:pt x="5579480" y="1286694"/>
                </a:lnTo>
                <a:lnTo>
                  <a:pt x="5579608" y="1286321"/>
                </a:lnTo>
                <a:lnTo>
                  <a:pt x="5580417" y="1286537"/>
                </a:lnTo>
                <a:lnTo>
                  <a:pt x="5579865" y="1285583"/>
                </a:lnTo>
                <a:lnTo>
                  <a:pt x="5581676" y="1280373"/>
                </a:lnTo>
                <a:lnTo>
                  <a:pt x="5584621" y="1276072"/>
                </a:lnTo>
                <a:lnTo>
                  <a:pt x="5581265" y="1272621"/>
                </a:lnTo>
                <a:cubicBezTo>
                  <a:pt x="5579232" y="1268588"/>
                  <a:pt x="5578215" y="1268083"/>
                  <a:pt x="5577835" y="1269596"/>
                </a:cubicBezTo>
                <a:close/>
                <a:moveTo>
                  <a:pt x="5741213" y="1269312"/>
                </a:moveTo>
                <a:lnTo>
                  <a:pt x="5740808" y="1276815"/>
                </a:lnTo>
                <a:lnTo>
                  <a:pt x="5742881" y="1285733"/>
                </a:lnTo>
                <a:lnTo>
                  <a:pt x="5749068" y="1285046"/>
                </a:lnTo>
                <a:close/>
                <a:moveTo>
                  <a:pt x="5575209" y="1267280"/>
                </a:moveTo>
                <a:lnTo>
                  <a:pt x="5573738" y="1274964"/>
                </a:lnTo>
                <a:lnTo>
                  <a:pt x="5574699" y="1276628"/>
                </a:lnTo>
                <a:lnTo>
                  <a:pt x="5577834" y="1270730"/>
                </a:lnTo>
                <a:close/>
                <a:moveTo>
                  <a:pt x="4816437" y="1267024"/>
                </a:moveTo>
                <a:lnTo>
                  <a:pt x="4816381" y="1267362"/>
                </a:lnTo>
                <a:lnTo>
                  <a:pt x="4816709" y="1267262"/>
                </a:lnTo>
                <a:close/>
                <a:moveTo>
                  <a:pt x="4777265" y="1266599"/>
                </a:moveTo>
                <a:lnTo>
                  <a:pt x="4760050" y="1271975"/>
                </a:lnTo>
                <a:cubicBezTo>
                  <a:pt x="4760050" y="1279720"/>
                  <a:pt x="4768092" y="1279720"/>
                  <a:pt x="4768092" y="1287465"/>
                </a:cubicBezTo>
                <a:lnTo>
                  <a:pt x="4771181" y="1287266"/>
                </a:lnTo>
                <a:lnTo>
                  <a:pt x="4765934" y="1270434"/>
                </a:lnTo>
                <a:cubicBezTo>
                  <a:pt x="4769966" y="1272447"/>
                  <a:pt x="4772486" y="1272447"/>
                  <a:pt x="4774250" y="1271315"/>
                </a:cubicBezTo>
                <a:close/>
                <a:moveTo>
                  <a:pt x="5581550" y="1263891"/>
                </a:moveTo>
                <a:cubicBezTo>
                  <a:pt x="5579156" y="1263389"/>
                  <a:pt x="5576889" y="1264395"/>
                  <a:pt x="5575377" y="1266407"/>
                </a:cubicBezTo>
                <a:lnTo>
                  <a:pt x="5575361" y="1266487"/>
                </a:lnTo>
                <a:lnTo>
                  <a:pt x="5585285" y="1275102"/>
                </a:lnTo>
                <a:lnTo>
                  <a:pt x="5588481" y="1270434"/>
                </a:lnTo>
                <a:cubicBezTo>
                  <a:pt x="5586464" y="1266407"/>
                  <a:pt x="5583945" y="1264395"/>
                  <a:pt x="5581550" y="1263891"/>
                </a:cubicBezTo>
                <a:close/>
                <a:moveTo>
                  <a:pt x="5648433" y="1263586"/>
                </a:moveTo>
                <a:lnTo>
                  <a:pt x="5647955" y="1265401"/>
                </a:lnTo>
                <a:cubicBezTo>
                  <a:pt x="5647452" y="1268924"/>
                  <a:pt x="5646695" y="1272195"/>
                  <a:pt x="5645057" y="1274586"/>
                </a:cubicBezTo>
                <a:lnTo>
                  <a:pt x="5644222" y="1274984"/>
                </a:lnTo>
                <a:lnTo>
                  <a:pt x="5644931" y="1274793"/>
                </a:lnTo>
                <a:cubicBezTo>
                  <a:pt x="5646948" y="1273786"/>
                  <a:pt x="5648964" y="1273786"/>
                  <a:pt x="5652995" y="1285865"/>
                </a:cubicBezTo>
                <a:cubicBezTo>
                  <a:pt x="5652995" y="1283852"/>
                  <a:pt x="5652492" y="1280328"/>
                  <a:pt x="5651609" y="1276051"/>
                </a:cubicBezTo>
                <a:close/>
                <a:moveTo>
                  <a:pt x="6710837" y="1262396"/>
                </a:moveTo>
                <a:cubicBezTo>
                  <a:pt x="6686710" y="1294783"/>
                  <a:pt x="6630411" y="1278591"/>
                  <a:pt x="6590199" y="1294783"/>
                </a:cubicBezTo>
                <a:cubicBezTo>
                  <a:pt x="6558028" y="1302881"/>
                  <a:pt x="6525858" y="1351462"/>
                  <a:pt x="6501728" y="1302881"/>
                </a:cubicBezTo>
                <a:cubicBezTo>
                  <a:pt x="6533900" y="1319074"/>
                  <a:pt x="6533900" y="1294783"/>
                  <a:pt x="6566070" y="1294783"/>
                </a:cubicBezTo>
                <a:cubicBezTo>
                  <a:pt x="6541943" y="1270492"/>
                  <a:pt x="6517813" y="1302881"/>
                  <a:pt x="6501728" y="1294783"/>
                </a:cubicBezTo>
                <a:cubicBezTo>
                  <a:pt x="6525858" y="1262396"/>
                  <a:pt x="6646495" y="1278591"/>
                  <a:pt x="6710837" y="1262396"/>
                </a:cubicBezTo>
                <a:close/>
                <a:moveTo>
                  <a:pt x="5806214" y="1261708"/>
                </a:moveTo>
                <a:lnTo>
                  <a:pt x="5805275" y="1263047"/>
                </a:lnTo>
                <a:lnTo>
                  <a:pt x="5806388" y="1262624"/>
                </a:lnTo>
                <a:close/>
                <a:moveTo>
                  <a:pt x="5724165" y="1257407"/>
                </a:moveTo>
                <a:lnTo>
                  <a:pt x="5719507" y="1261323"/>
                </a:lnTo>
                <a:lnTo>
                  <a:pt x="5716967" y="1264153"/>
                </a:lnTo>
                <a:lnTo>
                  <a:pt x="5720799" y="1271368"/>
                </a:lnTo>
                <a:lnTo>
                  <a:pt x="5727495" y="1268224"/>
                </a:lnTo>
                <a:lnTo>
                  <a:pt x="5730880" y="1259984"/>
                </a:lnTo>
                <a:close/>
                <a:moveTo>
                  <a:pt x="5902984" y="1253656"/>
                </a:moveTo>
                <a:lnTo>
                  <a:pt x="5904116" y="1256763"/>
                </a:lnTo>
                <a:lnTo>
                  <a:pt x="5904145" y="1256554"/>
                </a:lnTo>
                <a:close/>
                <a:moveTo>
                  <a:pt x="4828819" y="1251449"/>
                </a:moveTo>
                <a:lnTo>
                  <a:pt x="4823440" y="1252698"/>
                </a:lnTo>
                <a:lnTo>
                  <a:pt x="4823440" y="1265212"/>
                </a:lnTo>
                <a:lnTo>
                  <a:pt x="4837535" y="1260919"/>
                </a:lnTo>
                <a:lnTo>
                  <a:pt x="4832943" y="1253610"/>
                </a:lnTo>
                <a:close/>
                <a:moveTo>
                  <a:pt x="5658887" y="1248663"/>
                </a:moveTo>
                <a:lnTo>
                  <a:pt x="5662247" y="1259211"/>
                </a:lnTo>
                <a:lnTo>
                  <a:pt x="5665011" y="1260215"/>
                </a:lnTo>
                <a:lnTo>
                  <a:pt x="5668328" y="1266470"/>
                </a:lnTo>
                <a:lnTo>
                  <a:pt x="5667236" y="1261024"/>
                </a:lnTo>
                <a:lnTo>
                  <a:pt x="5665011" y="1260215"/>
                </a:lnTo>
                <a:close/>
                <a:moveTo>
                  <a:pt x="5652995" y="1246277"/>
                </a:moveTo>
                <a:lnTo>
                  <a:pt x="5652994" y="1246281"/>
                </a:lnTo>
                <a:lnTo>
                  <a:pt x="5652995" y="1253656"/>
                </a:lnTo>
                <a:lnTo>
                  <a:pt x="5653079" y="1253788"/>
                </a:lnTo>
                <a:close/>
                <a:moveTo>
                  <a:pt x="5983624" y="1245603"/>
                </a:moveTo>
                <a:lnTo>
                  <a:pt x="5985598" y="1253486"/>
                </a:lnTo>
                <a:lnTo>
                  <a:pt x="5989854" y="1252915"/>
                </a:lnTo>
                <a:close/>
                <a:moveTo>
                  <a:pt x="5623793" y="1245312"/>
                </a:moveTo>
                <a:lnTo>
                  <a:pt x="5621494" y="1248875"/>
                </a:lnTo>
                <a:lnTo>
                  <a:pt x="5618368" y="1249142"/>
                </a:lnTo>
                <a:lnTo>
                  <a:pt x="5620738" y="1270434"/>
                </a:lnTo>
                <a:cubicBezTo>
                  <a:pt x="5608641" y="1252317"/>
                  <a:pt x="5614690" y="1265905"/>
                  <a:pt x="5618470" y="1280624"/>
                </a:cubicBezTo>
                <a:lnTo>
                  <a:pt x="5620421" y="1292635"/>
                </a:lnTo>
                <a:lnTo>
                  <a:pt x="5621926" y="1280688"/>
                </a:lnTo>
                <a:lnTo>
                  <a:pt x="5631607" y="1315270"/>
                </a:lnTo>
                <a:lnTo>
                  <a:pt x="5628802" y="1318071"/>
                </a:lnTo>
                <a:lnTo>
                  <a:pt x="5632023" y="1318174"/>
                </a:lnTo>
                <a:lnTo>
                  <a:pt x="5631673" y="1324424"/>
                </a:lnTo>
                <a:lnTo>
                  <a:pt x="5641280" y="1321034"/>
                </a:lnTo>
                <a:lnTo>
                  <a:pt x="5640521" y="1318448"/>
                </a:lnTo>
                <a:lnTo>
                  <a:pt x="5632023" y="1318174"/>
                </a:lnTo>
                <a:lnTo>
                  <a:pt x="5632090" y="1316992"/>
                </a:lnTo>
                <a:lnTo>
                  <a:pt x="5631607" y="1315270"/>
                </a:lnTo>
                <a:lnTo>
                  <a:pt x="5636867" y="1310018"/>
                </a:lnTo>
                <a:lnTo>
                  <a:pt x="5642977" y="1303919"/>
                </a:lnTo>
                <a:lnTo>
                  <a:pt x="5642549" y="1300671"/>
                </a:lnTo>
                <a:lnTo>
                  <a:pt x="5633842" y="1295929"/>
                </a:lnTo>
                <a:cubicBezTo>
                  <a:pt x="5630819" y="1291903"/>
                  <a:pt x="5628802" y="1285865"/>
                  <a:pt x="5628802" y="1277812"/>
                </a:cubicBezTo>
                <a:lnTo>
                  <a:pt x="5635553" y="1276850"/>
                </a:lnTo>
                <a:lnTo>
                  <a:pt x="5632835" y="1270434"/>
                </a:lnTo>
                <a:cubicBezTo>
                  <a:pt x="5629811" y="1264395"/>
                  <a:pt x="5626787" y="1258356"/>
                  <a:pt x="5624518" y="1250808"/>
                </a:cubicBezTo>
                <a:close/>
                <a:moveTo>
                  <a:pt x="4954170" y="1241127"/>
                </a:moveTo>
                <a:lnTo>
                  <a:pt x="4956649" y="1243760"/>
                </a:lnTo>
                <a:lnTo>
                  <a:pt x="4961836" y="1243436"/>
                </a:lnTo>
                <a:lnTo>
                  <a:pt x="4959190" y="1241253"/>
                </a:lnTo>
                <a:close/>
                <a:moveTo>
                  <a:pt x="6040980" y="1238308"/>
                </a:moveTo>
                <a:lnTo>
                  <a:pt x="6040914" y="1238845"/>
                </a:lnTo>
                <a:lnTo>
                  <a:pt x="6040694" y="1238327"/>
                </a:lnTo>
                <a:close/>
                <a:moveTo>
                  <a:pt x="5662443" y="1237090"/>
                </a:moveTo>
                <a:lnTo>
                  <a:pt x="5661057" y="1237552"/>
                </a:lnTo>
                <a:lnTo>
                  <a:pt x="5662916" y="1239457"/>
                </a:lnTo>
                <a:close/>
                <a:moveTo>
                  <a:pt x="6129374" y="1236617"/>
                </a:moveTo>
                <a:lnTo>
                  <a:pt x="6129255" y="1236648"/>
                </a:lnTo>
                <a:lnTo>
                  <a:pt x="6136844" y="1245603"/>
                </a:lnTo>
                <a:lnTo>
                  <a:pt x="6136672" y="1238505"/>
                </a:lnTo>
                <a:close/>
                <a:moveTo>
                  <a:pt x="5846534" y="1229500"/>
                </a:moveTo>
                <a:cubicBezTo>
                  <a:pt x="5846534" y="1241578"/>
                  <a:pt x="5846534" y="1253656"/>
                  <a:pt x="5845526" y="1264728"/>
                </a:cubicBezTo>
                <a:lnTo>
                  <a:pt x="5844009" y="1271002"/>
                </a:lnTo>
                <a:lnTo>
                  <a:pt x="5847941" y="1271002"/>
                </a:lnTo>
                <a:cubicBezTo>
                  <a:pt x="5847941" y="1279176"/>
                  <a:pt x="5847941" y="1279176"/>
                  <a:pt x="5847941" y="1287353"/>
                </a:cubicBezTo>
                <a:lnTo>
                  <a:pt x="5841448" y="1281594"/>
                </a:lnTo>
                <a:lnTo>
                  <a:pt x="5838470" y="1293916"/>
                </a:lnTo>
                <a:lnTo>
                  <a:pt x="5842209" y="1301383"/>
                </a:lnTo>
                <a:lnTo>
                  <a:pt x="5841892" y="1299615"/>
                </a:lnTo>
                <a:cubicBezTo>
                  <a:pt x="5841892" y="1293484"/>
                  <a:pt x="5843908" y="1287353"/>
                  <a:pt x="5847941" y="1287353"/>
                </a:cubicBezTo>
                <a:lnTo>
                  <a:pt x="5852454" y="1294935"/>
                </a:lnTo>
                <a:lnTo>
                  <a:pt x="5852583" y="1294922"/>
                </a:lnTo>
                <a:lnTo>
                  <a:pt x="5852613" y="1295202"/>
                </a:lnTo>
                <a:lnTo>
                  <a:pt x="5852731" y="1295400"/>
                </a:lnTo>
                <a:cubicBezTo>
                  <a:pt x="5853991" y="1296805"/>
                  <a:pt x="5855000" y="1297060"/>
                  <a:pt x="5856008" y="1296549"/>
                </a:cubicBezTo>
                <a:lnTo>
                  <a:pt x="5863106" y="1288460"/>
                </a:lnTo>
                <a:lnTo>
                  <a:pt x="5860547" y="1281220"/>
                </a:lnTo>
                <a:lnTo>
                  <a:pt x="5857016" y="1275089"/>
                </a:lnTo>
                <a:lnTo>
                  <a:pt x="5856361" y="1267113"/>
                </a:lnTo>
                <a:close/>
                <a:moveTo>
                  <a:pt x="6153057" y="1227876"/>
                </a:moveTo>
                <a:lnTo>
                  <a:pt x="6150836" y="1228913"/>
                </a:lnTo>
                <a:lnTo>
                  <a:pt x="6169102" y="1237552"/>
                </a:lnTo>
                <a:cubicBezTo>
                  <a:pt x="6169102" y="1245603"/>
                  <a:pt x="6161037" y="1245603"/>
                  <a:pt x="6161037" y="1253656"/>
                </a:cubicBezTo>
                <a:lnTo>
                  <a:pt x="6164264" y="1256876"/>
                </a:lnTo>
                <a:lnTo>
                  <a:pt x="6161037" y="1261708"/>
                </a:lnTo>
                <a:lnTo>
                  <a:pt x="6171118" y="1263721"/>
                </a:lnTo>
                <a:lnTo>
                  <a:pt x="6185230" y="1277812"/>
                </a:lnTo>
                <a:cubicBezTo>
                  <a:pt x="6193294" y="1261708"/>
                  <a:pt x="6185230" y="1261708"/>
                  <a:pt x="6185230" y="1245603"/>
                </a:cubicBezTo>
                <a:cubicBezTo>
                  <a:pt x="6193294" y="1245603"/>
                  <a:pt x="6193294" y="1261708"/>
                  <a:pt x="6193294" y="1269760"/>
                </a:cubicBezTo>
                <a:cubicBezTo>
                  <a:pt x="6201359" y="1269760"/>
                  <a:pt x="6201359" y="1277812"/>
                  <a:pt x="6209423" y="1277812"/>
                </a:cubicBezTo>
                <a:cubicBezTo>
                  <a:pt x="6217487" y="1269760"/>
                  <a:pt x="6225552" y="1253656"/>
                  <a:pt x="6241680" y="1269760"/>
                </a:cubicBezTo>
                <a:cubicBezTo>
                  <a:pt x="6241680" y="1261708"/>
                  <a:pt x="6241680" y="1261708"/>
                  <a:pt x="6241680" y="1253656"/>
                </a:cubicBezTo>
                <a:cubicBezTo>
                  <a:pt x="6233616" y="1245603"/>
                  <a:pt x="6217487" y="1261708"/>
                  <a:pt x="6217487" y="1237552"/>
                </a:cubicBezTo>
                <a:cubicBezTo>
                  <a:pt x="6209423" y="1229500"/>
                  <a:pt x="6217487" y="1253656"/>
                  <a:pt x="6209423" y="1229500"/>
                </a:cubicBezTo>
                <a:cubicBezTo>
                  <a:pt x="6209423" y="1261708"/>
                  <a:pt x="6201359" y="1245603"/>
                  <a:pt x="6209423" y="1269760"/>
                </a:cubicBezTo>
                <a:cubicBezTo>
                  <a:pt x="6193294" y="1277812"/>
                  <a:pt x="6193294" y="1245603"/>
                  <a:pt x="6201359" y="1237552"/>
                </a:cubicBezTo>
                <a:cubicBezTo>
                  <a:pt x="6193294" y="1229500"/>
                  <a:pt x="6161037" y="1261708"/>
                  <a:pt x="6185230" y="1261708"/>
                </a:cubicBezTo>
                <a:cubicBezTo>
                  <a:pt x="6185230" y="1269760"/>
                  <a:pt x="6181198" y="1267748"/>
                  <a:pt x="6176158" y="1264728"/>
                </a:cubicBezTo>
                <a:lnTo>
                  <a:pt x="6171118" y="1263721"/>
                </a:lnTo>
                <a:lnTo>
                  <a:pt x="6164264" y="1256876"/>
                </a:lnTo>
                <a:lnTo>
                  <a:pt x="6169102" y="1249629"/>
                </a:lnTo>
                <a:cubicBezTo>
                  <a:pt x="6173133" y="1247617"/>
                  <a:pt x="6177166" y="1245603"/>
                  <a:pt x="6177166" y="1237552"/>
                </a:cubicBezTo>
                <a:cubicBezTo>
                  <a:pt x="6169102" y="1229500"/>
                  <a:pt x="6161037" y="1229500"/>
                  <a:pt x="6152973" y="1229500"/>
                </a:cubicBezTo>
                <a:close/>
                <a:moveTo>
                  <a:pt x="5930453" y="1223964"/>
                </a:moveTo>
                <a:lnTo>
                  <a:pt x="5927520" y="1227118"/>
                </a:lnTo>
                <a:lnTo>
                  <a:pt x="5928616" y="1231418"/>
                </a:lnTo>
                <a:lnTo>
                  <a:pt x="5926093" y="1229651"/>
                </a:lnTo>
                <a:lnTo>
                  <a:pt x="5923901" y="1234029"/>
                </a:lnTo>
                <a:cubicBezTo>
                  <a:pt x="5922641" y="1236042"/>
                  <a:pt x="5921129" y="1237552"/>
                  <a:pt x="5919113" y="1237552"/>
                </a:cubicBezTo>
                <a:lnTo>
                  <a:pt x="5917244" y="1234286"/>
                </a:lnTo>
                <a:lnTo>
                  <a:pt x="5916169" y="1235289"/>
                </a:lnTo>
                <a:lnTo>
                  <a:pt x="5913037" y="1238214"/>
                </a:lnTo>
                <a:lnTo>
                  <a:pt x="5926169" y="1242584"/>
                </a:lnTo>
                <a:cubicBezTo>
                  <a:pt x="5931209" y="1243590"/>
                  <a:pt x="5935241" y="1241578"/>
                  <a:pt x="5935241" y="1229500"/>
                </a:cubicBezTo>
                <a:cubicBezTo>
                  <a:pt x="5933226" y="1225473"/>
                  <a:pt x="5931713" y="1223964"/>
                  <a:pt x="5930453" y="1223964"/>
                </a:cubicBezTo>
                <a:close/>
                <a:moveTo>
                  <a:pt x="5620738" y="1222124"/>
                </a:moveTo>
                <a:lnTo>
                  <a:pt x="5619374" y="1231655"/>
                </a:lnTo>
                <a:lnTo>
                  <a:pt x="5621972" y="1231489"/>
                </a:lnTo>
                <a:close/>
                <a:moveTo>
                  <a:pt x="5692936" y="1221718"/>
                </a:moveTo>
                <a:lnTo>
                  <a:pt x="5686258" y="1226480"/>
                </a:lnTo>
                <a:lnTo>
                  <a:pt x="5685575" y="1227107"/>
                </a:lnTo>
                <a:lnTo>
                  <a:pt x="5685250" y="1230173"/>
                </a:lnTo>
                <a:lnTo>
                  <a:pt x="5683806" y="1228733"/>
                </a:lnTo>
                <a:lnTo>
                  <a:pt x="5683108" y="1229373"/>
                </a:lnTo>
                <a:cubicBezTo>
                  <a:pt x="5682730" y="1231010"/>
                  <a:pt x="5683234" y="1233526"/>
                  <a:pt x="5685250" y="1237552"/>
                </a:cubicBezTo>
                <a:lnTo>
                  <a:pt x="5673868" y="1235278"/>
                </a:lnTo>
                <a:lnTo>
                  <a:pt x="5677185" y="1254330"/>
                </a:lnTo>
                <a:cubicBezTo>
                  <a:pt x="5677185" y="1270434"/>
                  <a:pt x="5693314" y="1246277"/>
                  <a:pt x="5677185" y="1238225"/>
                </a:cubicBezTo>
                <a:cubicBezTo>
                  <a:pt x="5685250" y="1238225"/>
                  <a:pt x="5685250" y="1246277"/>
                  <a:pt x="5693314" y="1254330"/>
                </a:cubicBezTo>
                <a:cubicBezTo>
                  <a:pt x="5685250" y="1254330"/>
                  <a:pt x="5683234" y="1258356"/>
                  <a:pt x="5681218" y="1262381"/>
                </a:cubicBezTo>
                <a:lnTo>
                  <a:pt x="5678362" y="1264283"/>
                </a:lnTo>
                <a:lnTo>
                  <a:pt x="5683738" y="1276051"/>
                </a:lnTo>
                <a:cubicBezTo>
                  <a:pt x="5686258" y="1280328"/>
                  <a:pt x="5689282" y="1283852"/>
                  <a:pt x="5693314" y="1285865"/>
                </a:cubicBezTo>
                <a:lnTo>
                  <a:pt x="5692231" y="1297224"/>
                </a:lnTo>
                <a:lnTo>
                  <a:pt x="5714528" y="1293609"/>
                </a:lnTo>
                <a:lnTo>
                  <a:pt x="5714483" y="1292578"/>
                </a:lnTo>
                <a:lnTo>
                  <a:pt x="5710439" y="1278638"/>
                </a:lnTo>
                <a:lnTo>
                  <a:pt x="5707164" y="1275965"/>
                </a:lnTo>
                <a:cubicBezTo>
                  <a:pt x="5703534" y="1269069"/>
                  <a:pt x="5702081" y="1254547"/>
                  <a:pt x="5696273" y="1248738"/>
                </a:cubicBezTo>
                <a:lnTo>
                  <a:pt x="5702763" y="1252174"/>
                </a:lnTo>
                <a:lnTo>
                  <a:pt x="5702513" y="1251311"/>
                </a:lnTo>
                <a:close/>
                <a:moveTo>
                  <a:pt x="6080385" y="1221523"/>
                </a:moveTo>
                <a:lnTo>
                  <a:pt x="6077371" y="1230893"/>
                </a:lnTo>
                <a:lnTo>
                  <a:pt x="6078453" y="1234382"/>
                </a:lnTo>
                <a:close/>
                <a:moveTo>
                  <a:pt x="6067668" y="1221084"/>
                </a:moveTo>
                <a:lnTo>
                  <a:pt x="6068023" y="1223569"/>
                </a:lnTo>
                <a:lnTo>
                  <a:pt x="6066740" y="1232548"/>
                </a:lnTo>
                <a:lnTo>
                  <a:pt x="6073830" y="1230257"/>
                </a:lnTo>
                <a:close/>
                <a:moveTo>
                  <a:pt x="5729604" y="1218051"/>
                </a:moveTo>
                <a:lnTo>
                  <a:pt x="5722125" y="1222811"/>
                </a:lnTo>
                <a:lnTo>
                  <a:pt x="5725571" y="1222124"/>
                </a:lnTo>
                <a:cubicBezTo>
                  <a:pt x="5733636" y="1254330"/>
                  <a:pt x="5709443" y="1206019"/>
                  <a:pt x="5717507" y="1238225"/>
                </a:cubicBezTo>
                <a:lnTo>
                  <a:pt x="5711672" y="1227407"/>
                </a:lnTo>
                <a:lnTo>
                  <a:pt x="5706631" y="1229294"/>
                </a:lnTo>
                <a:lnTo>
                  <a:pt x="5706418" y="1231055"/>
                </a:lnTo>
                <a:lnTo>
                  <a:pt x="5712758" y="1252241"/>
                </a:lnTo>
                <a:lnTo>
                  <a:pt x="5714667" y="1251643"/>
                </a:lnTo>
                <a:lnTo>
                  <a:pt x="5721250" y="1247693"/>
                </a:lnTo>
                <a:lnTo>
                  <a:pt x="5721807" y="1245157"/>
                </a:lnTo>
                <a:cubicBezTo>
                  <a:pt x="5725800" y="1240998"/>
                  <a:pt x="5733061" y="1251586"/>
                  <a:pt x="5727253" y="1239484"/>
                </a:cubicBezTo>
                <a:lnTo>
                  <a:pt x="5736915" y="1250221"/>
                </a:lnTo>
                <a:lnTo>
                  <a:pt x="5742742" y="1240996"/>
                </a:lnTo>
                <a:lnTo>
                  <a:pt x="5741948" y="1255708"/>
                </a:lnTo>
                <a:lnTo>
                  <a:pt x="5745767" y="1257637"/>
                </a:lnTo>
                <a:cubicBezTo>
                  <a:pt x="5747098" y="1256629"/>
                  <a:pt x="5748550" y="1253604"/>
                  <a:pt x="5750486" y="1247553"/>
                </a:cubicBezTo>
                <a:cubicBezTo>
                  <a:pt x="5750486" y="1253604"/>
                  <a:pt x="5750971" y="1261671"/>
                  <a:pt x="5751455" y="1269739"/>
                </a:cubicBezTo>
                <a:lnTo>
                  <a:pt x="5752108" y="1284708"/>
                </a:lnTo>
                <a:lnTo>
                  <a:pt x="5759846" y="1283850"/>
                </a:lnTo>
                <a:cubicBezTo>
                  <a:pt x="5763879" y="1281837"/>
                  <a:pt x="5765893" y="1277812"/>
                  <a:pt x="5765893" y="1269760"/>
                </a:cubicBezTo>
                <a:cubicBezTo>
                  <a:pt x="5761861" y="1261708"/>
                  <a:pt x="5759844" y="1253656"/>
                  <a:pt x="5756821" y="1247617"/>
                </a:cubicBezTo>
                <a:lnTo>
                  <a:pt x="5741747" y="1237583"/>
                </a:lnTo>
                <a:lnTo>
                  <a:pt x="5741700" y="1238225"/>
                </a:lnTo>
                <a:cubicBezTo>
                  <a:pt x="5741700" y="1242253"/>
                  <a:pt x="5739686" y="1236213"/>
                  <a:pt x="5737668" y="1228161"/>
                </a:cubicBezTo>
                <a:lnTo>
                  <a:pt x="5736176" y="1219968"/>
                </a:lnTo>
                <a:lnTo>
                  <a:pt x="5733636" y="1221447"/>
                </a:lnTo>
                <a:cubicBezTo>
                  <a:pt x="5733636" y="1217422"/>
                  <a:pt x="5732123" y="1216918"/>
                  <a:pt x="5729604" y="1218051"/>
                </a:cubicBezTo>
                <a:close/>
                <a:moveTo>
                  <a:pt x="5007424" y="1217208"/>
                </a:moveTo>
                <a:lnTo>
                  <a:pt x="5009202" y="1224216"/>
                </a:lnTo>
                <a:cubicBezTo>
                  <a:pt x="5005053" y="1224216"/>
                  <a:pt x="5002978" y="1222172"/>
                  <a:pt x="5002978" y="1220128"/>
                </a:cubicBezTo>
                <a:close/>
                <a:moveTo>
                  <a:pt x="5911272" y="1217050"/>
                </a:moveTo>
                <a:lnTo>
                  <a:pt x="5906940" y="1223532"/>
                </a:lnTo>
                <a:lnTo>
                  <a:pt x="5911048" y="1229500"/>
                </a:lnTo>
                <a:lnTo>
                  <a:pt x="5898063" y="1229500"/>
                </a:lnTo>
                <a:lnTo>
                  <a:pt x="5895938" y="1230265"/>
                </a:lnTo>
                <a:lnTo>
                  <a:pt x="5896366" y="1232519"/>
                </a:lnTo>
                <a:lnTo>
                  <a:pt x="5906008" y="1252648"/>
                </a:lnTo>
                <a:cubicBezTo>
                  <a:pt x="5908529" y="1255164"/>
                  <a:pt x="5910796" y="1257430"/>
                  <a:pt x="5911931" y="1260072"/>
                </a:cubicBezTo>
                <a:lnTo>
                  <a:pt x="5911249" y="1267563"/>
                </a:lnTo>
                <a:lnTo>
                  <a:pt x="5912483" y="1271002"/>
                </a:lnTo>
                <a:cubicBezTo>
                  <a:pt x="5912483" y="1271002"/>
                  <a:pt x="5914500" y="1273045"/>
                  <a:pt x="5917525" y="1275089"/>
                </a:cubicBezTo>
                <a:lnTo>
                  <a:pt x="5925125" y="1277890"/>
                </a:lnTo>
                <a:lnTo>
                  <a:pt x="5920499" y="1264853"/>
                </a:lnTo>
                <a:cubicBezTo>
                  <a:pt x="5918104" y="1258185"/>
                  <a:pt x="5915080" y="1249630"/>
                  <a:pt x="5911048" y="1237552"/>
                </a:cubicBezTo>
                <a:lnTo>
                  <a:pt x="5912021" y="1237876"/>
                </a:lnTo>
                <a:lnTo>
                  <a:pt x="5912021" y="1229743"/>
                </a:lnTo>
                <a:lnTo>
                  <a:pt x="5911048" y="1229500"/>
                </a:lnTo>
                <a:cubicBezTo>
                  <a:pt x="5907016" y="1221447"/>
                  <a:pt x="5909032" y="1219434"/>
                  <a:pt x="5911048" y="1217422"/>
                </a:cubicBezTo>
                <a:close/>
                <a:moveTo>
                  <a:pt x="6143290" y="1216614"/>
                </a:moveTo>
                <a:lnTo>
                  <a:pt x="6140234" y="1217301"/>
                </a:lnTo>
                <a:lnTo>
                  <a:pt x="6148786" y="1227153"/>
                </a:lnTo>
                <a:lnTo>
                  <a:pt x="6152246" y="1222704"/>
                </a:lnTo>
                <a:lnTo>
                  <a:pt x="6152350" y="1221137"/>
                </a:lnTo>
                <a:lnTo>
                  <a:pt x="6144909" y="1217422"/>
                </a:lnTo>
                <a:close/>
                <a:moveTo>
                  <a:pt x="6152795" y="1214473"/>
                </a:moveTo>
                <a:lnTo>
                  <a:pt x="6151206" y="1214832"/>
                </a:lnTo>
                <a:lnTo>
                  <a:pt x="6152458" y="1219520"/>
                </a:lnTo>
                <a:close/>
                <a:moveTo>
                  <a:pt x="5669121" y="1214071"/>
                </a:moveTo>
                <a:lnTo>
                  <a:pt x="5671766" y="1225292"/>
                </a:lnTo>
                <a:lnTo>
                  <a:pt x="5677933" y="1222870"/>
                </a:lnTo>
                <a:lnTo>
                  <a:pt x="5677185" y="1222124"/>
                </a:lnTo>
                <a:cubicBezTo>
                  <a:pt x="5675170" y="1220111"/>
                  <a:pt x="5673154" y="1218097"/>
                  <a:pt x="5669121" y="1214071"/>
                </a:cubicBezTo>
                <a:close/>
                <a:moveTo>
                  <a:pt x="5006436" y="1213315"/>
                </a:moveTo>
                <a:lnTo>
                  <a:pt x="5009202" y="1216040"/>
                </a:lnTo>
                <a:lnTo>
                  <a:pt x="5007424" y="1217208"/>
                </a:lnTo>
                <a:close/>
                <a:moveTo>
                  <a:pt x="1297250" y="1208186"/>
                </a:moveTo>
                <a:cubicBezTo>
                  <a:pt x="1280899" y="1246909"/>
                  <a:pt x="1256374" y="1231419"/>
                  <a:pt x="1223672" y="1254654"/>
                </a:cubicBezTo>
                <a:cubicBezTo>
                  <a:pt x="1240023" y="1231419"/>
                  <a:pt x="1272722" y="1231419"/>
                  <a:pt x="1297250" y="1208186"/>
                </a:cubicBezTo>
                <a:close/>
                <a:moveTo>
                  <a:pt x="5751780" y="1207859"/>
                </a:moveTo>
                <a:cubicBezTo>
                  <a:pt x="5749764" y="1207859"/>
                  <a:pt x="5747748" y="1209369"/>
                  <a:pt x="5745733" y="1211383"/>
                </a:cubicBezTo>
                <a:lnTo>
                  <a:pt x="5741164" y="1216324"/>
                </a:lnTo>
                <a:lnTo>
                  <a:pt x="5743718" y="1217089"/>
                </a:lnTo>
                <a:cubicBezTo>
                  <a:pt x="5743718" y="1218598"/>
                  <a:pt x="5743214" y="1220864"/>
                  <a:pt x="5742709" y="1224260"/>
                </a:cubicBezTo>
                <a:lnTo>
                  <a:pt x="5741753" y="1237489"/>
                </a:lnTo>
                <a:lnTo>
                  <a:pt x="5748757" y="1229248"/>
                </a:lnTo>
                <a:cubicBezTo>
                  <a:pt x="5751780" y="1219434"/>
                  <a:pt x="5745733" y="1207356"/>
                  <a:pt x="5757829" y="1213396"/>
                </a:cubicBezTo>
                <a:cubicBezTo>
                  <a:pt x="5755813" y="1209369"/>
                  <a:pt x="5753797" y="1207859"/>
                  <a:pt x="5751780" y="1207859"/>
                </a:cubicBezTo>
                <a:close/>
                <a:moveTo>
                  <a:pt x="6033169" y="1207004"/>
                </a:moveTo>
                <a:cubicBezTo>
                  <a:pt x="6040914" y="1207004"/>
                  <a:pt x="6048659" y="1222924"/>
                  <a:pt x="6056403" y="1230883"/>
                </a:cubicBezTo>
                <a:cubicBezTo>
                  <a:pt x="6048659" y="1226904"/>
                  <a:pt x="6048659" y="1232873"/>
                  <a:pt x="6047690" y="1237849"/>
                </a:cubicBezTo>
                <a:lnTo>
                  <a:pt x="6040980" y="1238308"/>
                </a:lnTo>
                <a:lnTo>
                  <a:pt x="6042851" y="1222924"/>
                </a:lnTo>
                <a:cubicBezTo>
                  <a:pt x="6040914" y="1218945"/>
                  <a:pt x="6037043" y="1214964"/>
                  <a:pt x="6033169" y="1207004"/>
                </a:cubicBezTo>
                <a:close/>
                <a:moveTo>
                  <a:pt x="5709443" y="1206019"/>
                </a:moveTo>
                <a:lnTo>
                  <a:pt x="5708876" y="1210714"/>
                </a:lnTo>
                <a:lnTo>
                  <a:pt x="5709674" y="1210401"/>
                </a:lnTo>
                <a:close/>
                <a:moveTo>
                  <a:pt x="4994681" y="1203521"/>
                </a:moveTo>
                <a:cubicBezTo>
                  <a:pt x="4996754" y="1202755"/>
                  <a:pt x="4998831" y="1203777"/>
                  <a:pt x="5000904" y="1207866"/>
                </a:cubicBezTo>
                <a:cubicBezTo>
                  <a:pt x="4984309" y="1207866"/>
                  <a:pt x="4992605" y="1224216"/>
                  <a:pt x="4984309" y="1224216"/>
                </a:cubicBezTo>
                <a:cubicBezTo>
                  <a:pt x="4992605" y="1232390"/>
                  <a:pt x="4992605" y="1224216"/>
                  <a:pt x="5000904" y="1232390"/>
                </a:cubicBezTo>
                <a:cubicBezTo>
                  <a:pt x="5000904" y="1248741"/>
                  <a:pt x="4984309" y="1224216"/>
                  <a:pt x="4976011" y="1224216"/>
                </a:cubicBezTo>
                <a:cubicBezTo>
                  <a:pt x="4982233" y="1224216"/>
                  <a:pt x="4988456" y="1205821"/>
                  <a:pt x="4994681" y="1203521"/>
                </a:cubicBezTo>
                <a:close/>
                <a:moveTo>
                  <a:pt x="4823440" y="1199579"/>
                </a:moveTo>
                <a:cubicBezTo>
                  <a:pt x="4815437" y="1207754"/>
                  <a:pt x="4819437" y="1226148"/>
                  <a:pt x="4823440" y="1244540"/>
                </a:cubicBezTo>
                <a:lnTo>
                  <a:pt x="4823440" y="1245888"/>
                </a:lnTo>
                <a:lnTo>
                  <a:pt x="4824575" y="1246078"/>
                </a:lnTo>
                <a:lnTo>
                  <a:pt x="4827191" y="1240199"/>
                </a:lnTo>
                <a:cubicBezTo>
                  <a:pt x="4833943" y="1234834"/>
                  <a:pt x="4847447" y="1236367"/>
                  <a:pt x="4847447" y="1224105"/>
                </a:cubicBezTo>
                <a:cubicBezTo>
                  <a:pt x="4839444" y="1224105"/>
                  <a:pt x="4839444" y="1224105"/>
                  <a:pt x="4839444" y="1232278"/>
                </a:cubicBezTo>
                <a:cubicBezTo>
                  <a:pt x="4835443" y="1228191"/>
                  <a:pt x="4833441" y="1222061"/>
                  <a:pt x="4831441" y="1215929"/>
                </a:cubicBezTo>
                <a:lnTo>
                  <a:pt x="4830184" y="1213359"/>
                </a:lnTo>
                <a:lnTo>
                  <a:pt x="4828052" y="1213646"/>
                </a:lnTo>
                <a:cubicBezTo>
                  <a:pt x="4824382" y="1213888"/>
                  <a:pt x="4821760" y="1213888"/>
                  <a:pt x="4821760" y="1213888"/>
                </a:cubicBezTo>
                <a:cubicBezTo>
                  <a:pt x="4819662" y="1208079"/>
                  <a:pt x="4820711" y="1205175"/>
                  <a:pt x="4823333" y="1203844"/>
                </a:cubicBezTo>
                <a:lnTo>
                  <a:pt x="4825469" y="1203727"/>
                </a:lnTo>
                <a:close/>
                <a:moveTo>
                  <a:pt x="5187665" y="1199477"/>
                </a:moveTo>
                <a:cubicBezTo>
                  <a:pt x="5189050" y="1198973"/>
                  <a:pt x="5190813" y="1199979"/>
                  <a:pt x="5192324" y="1201992"/>
                </a:cubicBezTo>
                <a:cubicBezTo>
                  <a:pt x="5195350" y="1206019"/>
                  <a:pt x="5197367" y="1214071"/>
                  <a:pt x="5193335" y="1222124"/>
                </a:cubicBezTo>
                <a:cubicBezTo>
                  <a:pt x="5185270" y="1222124"/>
                  <a:pt x="5185270" y="1222124"/>
                  <a:pt x="5177206" y="1214071"/>
                </a:cubicBezTo>
                <a:cubicBezTo>
                  <a:pt x="5185270" y="1214071"/>
                  <a:pt x="5185270" y="1206019"/>
                  <a:pt x="5185270" y="1206019"/>
                </a:cubicBezTo>
                <a:cubicBezTo>
                  <a:pt x="5185270" y="1201994"/>
                  <a:pt x="5186279" y="1199980"/>
                  <a:pt x="5187665" y="1199477"/>
                </a:cubicBezTo>
                <a:close/>
                <a:moveTo>
                  <a:pt x="5685250" y="1197967"/>
                </a:moveTo>
                <a:cubicBezTo>
                  <a:pt x="5673154" y="1204007"/>
                  <a:pt x="5683738" y="1210045"/>
                  <a:pt x="5686384" y="1219481"/>
                </a:cubicBezTo>
                <a:lnTo>
                  <a:pt x="5686376" y="1219553"/>
                </a:lnTo>
                <a:lnTo>
                  <a:pt x="5691574" y="1217511"/>
                </a:lnTo>
                <a:close/>
                <a:moveTo>
                  <a:pt x="5894920" y="1197291"/>
                </a:moveTo>
                <a:cubicBezTo>
                  <a:pt x="5898952" y="1205343"/>
                  <a:pt x="5898952" y="1209369"/>
                  <a:pt x="5899960" y="1213396"/>
                </a:cubicBezTo>
                <a:lnTo>
                  <a:pt x="5901065" y="1215000"/>
                </a:lnTo>
                <a:lnTo>
                  <a:pt x="5911853" y="1208288"/>
                </a:lnTo>
                <a:lnTo>
                  <a:pt x="5911048" y="1205343"/>
                </a:lnTo>
                <a:cubicBezTo>
                  <a:pt x="5902984" y="1189239"/>
                  <a:pt x="5894920" y="1205343"/>
                  <a:pt x="5894920" y="1197291"/>
                </a:cubicBezTo>
                <a:close/>
                <a:moveTo>
                  <a:pt x="1347591" y="1192693"/>
                </a:moveTo>
                <a:cubicBezTo>
                  <a:pt x="1347591" y="1208183"/>
                  <a:pt x="1329519" y="1215928"/>
                  <a:pt x="1320484" y="1208183"/>
                </a:cubicBezTo>
                <a:cubicBezTo>
                  <a:pt x="1320484" y="1192693"/>
                  <a:pt x="1329519" y="1200438"/>
                  <a:pt x="1347591" y="1192693"/>
                </a:cubicBezTo>
                <a:close/>
                <a:moveTo>
                  <a:pt x="5422667" y="1190757"/>
                </a:moveTo>
                <a:cubicBezTo>
                  <a:pt x="5429564" y="1192210"/>
                  <a:pt x="5431016" y="1202375"/>
                  <a:pt x="5436825" y="1208183"/>
                </a:cubicBezTo>
                <a:cubicBezTo>
                  <a:pt x="5421336" y="1223672"/>
                  <a:pt x="5421336" y="1208183"/>
                  <a:pt x="5413590" y="1192693"/>
                </a:cubicBezTo>
                <a:cubicBezTo>
                  <a:pt x="5417463" y="1190757"/>
                  <a:pt x="5420367" y="1190273"/>
                  <a:pt x="5422667" y="1190757"/>
                </a:cubicBezTo>
                <a:close/>
                <a:moveTo>
                  <a:pt x="6057050" y="1189596"/>
                </a:moveTo>
                <a:lnTo>
                  <a:pt x="6056908" y="1191380"/>
                </a:lnTo>
                <a:lnTo>
                  <a:pt x="6064614" y="1202524"/>
                </a:lnTo>
                <a:lnTo>
                  <a:pt x="6064391" y="1200523"/>
                </a:lnTo>
                <a:cubicBezTo>
                  <a:pt x="6063342" y="1197219"/>
                  <a:pt x="6061245" y="1193662"/>
                  <a:pt x="6057050" y="1189596"/>
                </a:cubicBezTo>
                <a:close/>
                <a:moveTo>
                  <a:pt x="6235316" y="1189548"/>
                </a:moveTo>
                <a:lnTo>
                  <a:pt x="6235412" y="1190508"/>
                </a:lnTo>
                <a:lnTo>
                  <a:pt x="6234533" y="1190112"/>
                </a:lnTo>
                <a:close/>
                <a:moveTo>
                  <a:pt x="5312157" y="1187902"/>
                </a:moveTo>
                <a:cubicBezTo>
                  <a:pt x="5317827" y="1189412"/>
                  <a:pt x="5322363" y="1199980"/>
                  <a:pt x="5322363" y="1206019"/>
                </a:cubicBezTo>
                <a:cubicBezTo>
                  <a:pt x="5322363" y="1206019"/>
                  <a:pt x="5314299" y="1206019"/>
                  <a:pt x="5306235" y="1214071"/>
                </a:cubicBezTo>
                <a:cubicBezTo>
                  <a:pt x="5306235" y="1214071"/>
                  <a:pt x="5306235" y="1218097"/>
                  <a:pt x="5306235" y="1223128"/>
                </a:cubicBezTo>
                <a:lnTo>
                  <a:pt x="5306235" y="1230173"/>
                </a:lnTo>
                <a:cubicBezTo>
                  <a:pt x="5298171" y="1230173"/>
                  <a:pt x="5290106" y="1222124"/>
                  <a:pt x="5290106" y="1206019"/>
                </a:cubicBezTo>
                <a:cubicBezTo>
                  <a:pt x="5290106" y="1189915"/>
                  <a:pt x="5306235" y="1214071"/>
                  <a:pt x="5298171" y="1189915"/>
                </a:cubicBezTo>
                <a:cubicBezTo>
                  <a:pt x="5306235" y="1197967"/>
                  <a:pt x="5314299" y="1214071"/>
                  <a:pt x="5306235" y="1189915"/>
                </a:cubicBezTo>
                <a:cubicBezTo>
                  <a:pt x="5308251" y="1187902"/>
                  <a:pt x="5310267" y="1187399"/>
                  <a:pt x="5312157" y="1187902"/>
                </a:cubicBezTo>
                <a:close/>
                <a:moveTo>
                  <a:pt x="5975193" y="1186637"/>
                </a:moveTo>
                <a:lnTo>
                  <a:pt x="5971611" y="1187029"/>
                </a:lnTo>
                <a:lnTo>
                  <a:pt x="5973677" y="1189423"/>
                </a:lnTo>
                <a:close/>
                <a:moveTo>
                  <a:pt x="6443642" y="1182909"/>
                </a:moveTo>
                <a:cubicBezTo>
                  <a:pt x="6443642" y="1190654"/>
                  <a:pt x="6443642" y="1198399"/>
                  <a:pt x="6451386" y="1206143"/>
                </a:cubicBezTo>
                <a:cubicBezTo>
                  <a:pt x="6420407" y="1190654"/>
                  <a:pt x="6397173" y="1221633"/>
                  <a:pt x="6381683" y="1198399"/>
                </a:cubicBezTo>
                <a:cubicBezTo>
                  <a:pt x="6404917" y="1182909"/>
                  <a:pt x="6412663" y="1206143"/>
                  <a:pt x="6443642" y="1182909"/>
                </a:cubicBezTo>
                <a:close/>
                <a:moveTo>
                  <a:pt x="6234533" y="1181724"/>
                </a:moveTo>
                <a:cubicBezTo>
                  <a:pt x="6238406" y="1181724"/>
                  <a:pt x="6240342" y="1183821"/>
                  <a:pt x="6240342" y="1185918"/>
                </a:cubicBezTo>
                <a:lnTo>
                  <a:pt x="6235316" y="1189548"/>
                </a:lnTo>
                <a:close/>
                <a:moveTo>
                  <a:pt x="6477721" y="1175164"/>
                </a:moveTo>
                <a:cubicBezTo>
                  <a:pt x="6486239" y="1198399"/>
                  <a:pt x="6443642" y="1213888"/>
                  <a:pt x="6443642" y="1182909"/>
                </a:cubicBezTo>
                <a:cubicBezTo>
                  <a:pt x="6452162" y="1182909"/>
                  <a:pt x="6460680" y="1182909"/>
                  <a:pt x="6477721" y="1175164"/>
                </a:cubicBezTo>
                <a:close/>
                <a:moveTo>
                  <a:pt x="5243940" y="1173504"/>
                </a:moveTo>
                <a:lnTo>
                  <a:pt x="5244018" y="1174308"/>
                </a:lnTo>
                <a:lnTo>
                  <a:pt x="5243203" y="1173887"/>
                </a:lnTo>
                <a:close/>
                <a:moveTo>
                  <a:pt x="6173309" y="1171421"/>
                </a:moveTo>
                <a:lnTo>
                  <a:pt x="6142424" y="1178195"/>
                </a:lnTo>
                <a:lnTo>
                  <a:pt x="6144501" y="1184902"/>
                </a:lnTo>
                <a:lnTo>
                  <a:pt x="6150562" y="1205404"/>
                </a:lnTo>
                <a:lnTo>
                  <a:pt x="6148979" y="1205037"/>
                </a:lnTo>
                <a:lnTo>
                  <a:pt x="6150868" y="1206440"/>
                </a:lnTo>
                <a:lnTo>
                  <a:pt x="6152878" y="1213239"/>
                </a:lnTo>
                <a:lnTo>
                  <a:pt x="6153214" y="1208183"/>
                </a:lnTo>
                <a:lnTo>
                  <a:pt x="6150868" y="1206440"/>
                </a:lnTo>
                <a:lnTo>
                  <a:pt x="6150562" y="1205404"/>
                </a:lnTo>
                <a:lnTo>
                  <a:pt x="6154182" y="1206246"/>
                </a:lnTo>
                <a:lnTo>
                  <a:pt x="6154185" y="1206249"/>
                </a:lnTo>
                <a:lnTo>
                  <a:pt x="6154233" y="1205343"/>
                </a:lnTo>
                <a:cubicBezTo>
                  <a:pt x="6158013" y="1199304"/>
                  <a:pt x="6164062" y="1195278"/>
                  <a:pt x="6169102" y="1193265"/>
                </a:cubicBezTo>
                <a:lnTo>
                  <a:pt x="6176180" y="1193265"/>
                </a:lnTo>
                <a:lnTo>
                  <a:pt x="6175859" y="1183013"/>
                </a:lnTo>
                <a:close/>
                <a:moveTo>
                  <a:pt x="6120718" y="1165085"/>
                </a:moveTo>
                <a:cubicBezTo>
                  <a:pt x="6112653" y="1165085"/>
                  <a:pt x="6128782" y="1197291"/>
                  <a:pt x="6120718" y="1197291"/>
                </a:cubicBezTo>
                <a:cubicBezTo>
                  <a:pt x="6120718" y="1197291"/>
                  <a:pt x="6128782" y="1201317"/>
                  <a:pt x="6135837" y="1203330"/>
                </a:cubicBezTo>
                <a:lnTo>
                  <a:pt x="6144263" y="1204061"/>
                </a:lnTo>
                <a:lnTo>
                  <a:pt x="6134820" y="1186934"/>
                </a:lnTo>
                <a:lnTo>
                  <a:pt x="6129937" y="1180934"/>
                </a:lnTo>
                <a:lnTo>
                  <a:pt x="6128782" y="1181187"/>
                </a:lnTo>
                <a:cubicBezTo>
                  <a:pt x="6120718" y="1173137"/>
                  <a:pt x="6128782" y="1173137"/>
                  <a:pt x="6120718" y="1165085"/>
                </a:cubicBezTo>
                <a:close/>
                <a:moveTo>
                  <a:pt x="6112653" y="1165085"/>
                </a:moveTo>
                <a:cubicBezTo>
                  <a:pt x="6104589" y="1173137"/>
                  <a:pt x="6072332" y="1157033"/>
                  <a:pt x="6072332" y="1189239"/>
                </a:cubicBezTo>
                <a:cubicBezTo>
                  <a:pt x="6064267" y="1189239"/>
                  <a:pt x="6062252" y="1185214"/>
                  <a:pt x="6062252" y="1180181"/>
                </a:cubicBezTo>
                <a:lnTo>
                  <a:pt x="6063434" y="1171332"/>
                </a:lnTo>
                <a:lnTo>
                  <a:pt x="6060728" y="1166347"/>
                </a:lnTo>
                <a:lnTo>
                  <a:pt x="6057212" y="1167601"/>
                </a:lnTo>
                <a:cubicBezTo>
                  <a:pt x="6056203" y="1169111"/>
                  <a:pt x="6056203" y="1171123"/>
                  <a:pt x="6056203" y="1173136"/>
                </a:cubicBezTo>
                <a:lnTo>
                  <a:pt x="6055499" y="1177003"/>
                </a:lnTo>
                <a:lnTo>
                  <a:pt x="6056001" y="1177271"/>
                </a:lnTo>
                <a:cubicBezTo>
                  <a:pt x="6061245" y="1182100"/>
                  <a:pt x="6066489" y="1190486"/>
                  <a:pt x="6067538" y="1197347"/>
                </a:cubicBezTo>
                <a:lnTo>
                  <a:pt x="6065473" y="1205732"/>
                </a:lnTo>
                <a:lnTo>
                  <a:pt x="6065497" y="1205899"/>
                </a:lnTo>
                <a:lnTo>
                  <a:pt x="6072782" y="1210944"/>
                </a:lnTo>
                <a:cubicBezTo>
                  <a:pt x="6075928" y="1209927"/>
                  <a:pt x="6078026" y="1205861"/>
                  <a:pt x="6073830" y="1197728"/>
                </a:cubicBezTo>
                <a:cubicBezTo>
                  <a:pt x="6086415" y="1205861"/>
                  <a:pt x="6084318" y="1211960"/>
                  <a:pt x="6081172" y="1219076"/>
                </a:cubicBezTo>
                <a:lnTo>
                  <a:pt x="6080411" y="1221444"/>
                </a:lnTo>
                <a:lnTo>
                  <a:pt x="6091232" y="1219057"/>
                </a:lnTo>
                <a:cubicBezTo>
                  <a:pt x="6101061" y="1219434"/>
                  <a:pt x="6108622" y="1225473"/>
                  <a:pt x="6120718" y="1213396"/>
                </a:cubicBezTo>
                <a:lnTo>
                  <a:pt x="6122552" y="1220355"/>
                </a:lnTo>
                <a:lnTo>
                  <a:pt x="6127621" y="1217234"/>
                </a:lnTo>
                <a:lnTo>
                  <a:pt x="6117567" y="1204840"/>
                </a:lnTo>
                <a:cubicBezTo>
                  <a:pt x="6114669" y="1200311"/>
                  <a:pt x="6112653" y="1195278"/>
                  <a:pt x="6112653" y="1189239"/>
                </a:cubicBezTo>
                <a:cubicBezTo>
                  <a:pt x="6104589" y="1197291"/>
                  <a:pt x="6112653" y="1205343"/>
                  <a:pt x="6104589" y="1205343"/>
                </a:cubicBezTo>
                <a:cubicBezTo>
                  <a:pt x="6104589" y="1189239"/>
                  <a:pt x="6096525" y="1189239"/>
                  <a:pt x="6088460" y="1197291"/>
                </a:cubicBezTo>
                <a:cubicBezTo>
                  <a:pt x="6080396" y="1181187"/>
                  <a:pt x="6104589" y="1189239"/>
                  <a:pt x="6088460" y="1173137"/>
                </a:cubicBezTo>
                <a:cubicBezTo>
                  <a:pt x="6096525" y="1173137"/>
                  <a:pt x="6104589" y="1189239"/>
                  <a:pt x="6112653" y="1181187"/>
                </a:cubicBezTo>
                <a:cubicBezTo>
                  <a:pt x="6112653" y="1181187"/>
                  <a:pt x="6112653" y="1165085"/>
                  <a:pt x="6112653" y="1165085"/>
                </a:cubicBezTo>
                <a:close/>
                <a:moveTo>
                  <a:pt x="5261598" y="1164861"/>
                </a:moveTo>
                <a:cubicBezTo>
                  <a:pt x="5266438" y="1167869"/>
                  <a:pt x="5270312" y="1173887"/>
                  <a:pt x="5274182" y="1181907"/>
                </a:cubicBezTo>
                <a:cubicBezTo>
                  <a:pt x="5266438" y="1181907"/>
                  <a:pt x="5266438" y="1181907"/>
                  <a:pt x="5266438" y="1189930"/>
                </a:cubicBezTo>
                <a:cubicBezTo>
                  <a:pt x="5258693" y="1189930"/>
                  <a:pt x="5258693" y="1173887"/>
                  <a:pt x="5258693" y="1165864"/>
                </a:cubicBezTo>
                <a:lnTo>
                  <a:pt x="5243940" y="1173504"/>
                </a:lnTo>
                <a:lnTo>
                  <a:pt x="5243203" y="1165864"/>
                </a:lnTo>
                <a:cubicBezTo>
                  <a:pt x="5250949" y="1161853"/>
                  <a:pt x="5256757" y="1161853"/>
                  <a:pt x="5261598" y="1164861"/>
                </a:cubicBezTo>
                <a:close/>
                <a:moveTo>
                  <a:pt x="5862663" y="1157706"/>
                </a:moveTo>
                <a:cubicBezTo>
                  <a:pt x="5858630" y="1157706"/>
                  <a:pt x="5856614" y="1159719"/>
                  <a:pt x="5856614" y="1162739"/>
                </a:cubicBezTo>
                <a:lnTo>
                  <a:pt x="5862069" y="1172726"/>
                </a:lnTo>
                <a:lnTo>
                  <a:pt x="5864305" y="1173280"/>
                </a:lnTo>
                <a:close/>
                <a:moveTo>
                  <a:pt x="5773957" y="1157706"/>
                </a:moveTo>
                <a:cubicBezTo>
                  <a:pt x="5757829" y="1157706"/>
                  <a:pt x="5782021" y="1197967"/>
                  <a:pt x="5765893" y="1181862"/>
                </a:cubicBezTo>
                <a:lnTo>
                  <a:pt x="5765261" y="1190066"/>
                </a:lnTo>
                <a:lnTo>
                  <a:pt x="5778820" y="1185217"/>
                </a:lnTo>
                <a:close/>
                <a:moveTo>
                  <a:pt x="5276120" y="1156487"/>
                </a:moveTo>
                <a:cubicBezTo>
                  <a:pt x="5279993" y="1156487"/>
                  <a:pt x="5285801" y="1158617"/>
                  <a:pt x="5289672" y="1158617"/>
                </a:cubicBezTo>
                <a:cubicBezTo>
                  <a:pt x="5281928" y="1167137"/>
                  <a:pt x="5289672" y="1184175"/>
                  <a:pt x="5289672" y="1184175"/>
                </a:cubicBezTo>
                <a:cubicBezTo>
                  <a:pt x="5281928" y="1192696"/>
                  <a:pt x="5281928" y="1158617"/>
                  <a:pt x="5274182" y="1167137"/>
                </a:cubicBezTo>
                <a:cubicBezTo>
                  <a:pt x="5270312" y="1158619"/>
                  <a:pt x="5272248" y="1156487"/>
                  <a:pt x="5276120" y="1156487"/>
                </a:cubicBezTo>
                <a:close/>
                <a:moveTo>
                  <a:pt x="6017472" y="1151774"/>
                </a:moveTo>
                <a:cubicBezTo>
                  <a:pt x="6009394" y="1151774"/>
                  <a:pt x="6005355" y="1153789"/>
                  <a:pt x="6004346" y="1157818"/>
                </a:cubicBezTo>
                <a:lnTo>
                  <a:pt x="6006343" y="1164985"/>
                </a:lnTo>
                <a:lnTo>
                  <a:pt x="6018695" y="1163237"/>
                </a:lnTo>
                <a:close/>
                <a:moveTo>
                  <a:pt x="5309035" y="1150098"/>
                </a:moveTo>
                <a:cubicBezTo>
                  <a:pt x="5316780" y="1158812"/>
                  <a:pt x="5332270" y="1158812"/>
                  <a:pt x="5332270" y="1184951"/>
                </a:cubicBezTo>
                <a:cubicBezTo>
                  <a:pt x="5332270" y="1184951"/>
                  <a:pt x="5324525" y="1184951"/>
                  <a:pt x="5316780" y="1184951"/>
                </a:cubicBezTo>
                <a:cubicBezTo>
                  <a:pt x="5316780" y="1158812"/>
                  <a:pt x="5324525" y="1167525"/>
                  <a:pt x="5309035" y="1150098"/>
                </a:cubicBezTo>
                <a:close/>
                <a:moveTo>
                  <a:pt x="6469835" y="1143715"/>
                </a:moveTo>
                <a:cubicBezTo>
                  <a:pt x="6465795" y="1151774"/>
                  <a:pt x="6467814" y="1153789"/>
                  <a:pt x="6467814" y="1155804"/>
                </a:cubicBezTo>
                <a:lnTo>
                  <a:pt x="6454204" y="1167442"/>
                </a:lnTo>
                <a:lnTo>
                  <a:pt x="6477348" y="1166203"/>
                </a:lnTo>
                <a:close/>
                <a:moveTo>
                  <a:pt x="5655051" y="1141617"/>
                </a:moveTo>
                <a:cubicBezTo>
                  <a:pt x="5659112" y="1141617"/>
                  <a:pt x="5661142" y="1143600"/>
                  <a:pt x="5661142" y="1145582"/>
                </a:cubicBezTo>
                <a:lnTo>
                  <a:pt x="5660736" y="1145846"/>
                </a:lnTo>
                <a:close/>
                <a:moveTo>
                  <a:pt x="5846534" y="1141602"/>
                </a:moveTo>
                <a:cubicBezTo>
                  <a:pt x="5838470" y="1151668"/>
                  <a:pt x="5832926" y="1160726"/>
                  <a:pt x="5828642" y="1169281"/>
                </a:cubicBezTo>
                <a:lnTo>
                  <a:pt x="5822598" y="1183706"/>
                </a:lnTo>
                <a:lnTo>
                  <a:pt x="5826374" y="1185214"/>
                </a:lnTo>
                <a:cubicBezTo>
                  <a:pt x="5834437" y="1189239"/>
                  <a:pt x="5842501" y="1193265"/>
                  <a:pt x="5854598" y="1189239"/>
                </a:cubicBezTo>
                <a:cubicBezTo>
                  <a:pt x="5838470" y="1177162"/>
                  <a:pt x="5844518" y="1171123"/>
                  <a:pt x="5855606" y="1171124"/>
                </a:cubicBezTo>
                <a:lnTo>
                  <a:pt x="5859448" y="1172076"/>
                </a:lnTo>
                <a:lnTo>
                  <a:pt x="5853338" y="1168778"/>
                </a:lnTo>
                <a:cubicBezTo>
                  <a:pt x="5846534" y="1159719"/>
                  <a:pt x="5846534" y="1141602"/>
                  <a:pt x="5846534" y="1141602"/>
                </a:cubicBezTo>
                <a:close/>
                <a:moveTo>
                  <a:pt x="5145910" y="1135902"/>
                </a:moveTo>
                <a:lnTo>
                  <a:pt x="5145295" y="1142561"/>
                </a:lnTo>
                <a:lnTo>
                  <a:pt x="5144183" y="1139309"/>
                </a:lnTo>
                <a:close/>
                <a:moveTo>
                  <a:pt x="6284043" y="1135655"/>
                </a:moveTo>
                <a:cubicBezTo>
                  <a:pt x="6280004" y="1133641"/>
                  <a:pt x="6278490" y="1134145"/>
                  <a:pt x="6278237" y="1135908"/>
                </a:cubicBezTo>
                <a:lnTo>
                  <a:pt x="6279539" y="1141659"/>
                </a:lnTo>
                <a:lnTo>
                  <a:pt x="6286603" y="1140034"/>
                </a:lnTo>
                <a:close/>
                <a:moveTo>
                  <a:pt x="5977085" y="1135655"/>
                </a:moveTo>
                <a:cubicBezTo>
                  <a:pt x="5973045" y="1143715"/>
                  <a:pt x="5973045" y="1153789"/>
                  <a:pt x="5973045" y="1162855"/>
                </a:cubicBezTo>
                <a:lnTo>
                  <a:pt x="5971702" y="1169889"/>
                </a:lnTo>
                <a:lnTo>
                  <a:pt x="5977011" y="1169137"/>
                </a:lnTo>
                <a:lnTo>
                  <a:pt x="5977085" y="1167891"/>
                </a:lnTo>
                <a:lnTo>
                  <a:pt x="5977796" y="1169026"/>
                </a:lnTo>
                <a:lnTo>
                  <a:pt x="5992938" y="1166883"/>
                </a:lnTo>
                <a:lnTo>
                  <a:pt x="5990716" y="1159454"/>
                </a:lnTo>
                <a:cubicBezTo>
                  <a:pt x="5986172" y="1153788"/>
                  <a:pt x="5977085" y="1153787"/>
                  <a:pt x="5977085" y="1135655"/>
                </a:cubicBezTo>
                <a:close/>
                <a:moveTo>
                  <a:pt x="5338492" y="1133551"/>
                </a:moveTo>
                <a:cubicBezTo>
                  <a:pt x="5346554" y="1157706"/>
                  <a:pt x="5354618" y="1157706"/>
                  <a:pt x="5370747" y="1181862"/>
                </a:cubicBezTo>
                <a:cubicBezTo>
                  <a:pt x="5362682" y="1189915"/>
                  <a:pt x="5362682" y="1189915"/>
                  <a:pt x="5354618" y="1189915"/>
                </a:cubicBezTo>
                <a:cubicBezTo>
                  <a:pt x="5346554" y="1189915"/>
                  <a:pt x="5346554" y="1197967"/>
                  <a:pt x="5338492" y="1197967"/>
                </a:cubicBezTo>
                <a:cubicBezTo>
                  <a:pt x="5330428" y="1157706"/>
                  <a:pt x="5330428" y="1149655"/>
                  <a:pt x="5338492" y="1133551"/>
                </a:cubicBezTo>
                <a:close/>
                <a:moveTo>
                  <a:pt x="2130780" y="1132673"/>
                </a:moveTo>
                <a:cubicBezTo>
                  <a:pt x="2133201" y="1132189"/>
                  <a:pt x="2135621" y="1132673"/>
                  <a:pt x="2137557" y="1134609"/>
                </a:cubicBezTo>
                <a:cubicBezTo>
                  <a:pt x="2137557" y="1142354"/>
                  <a:pt x="2137557" y="1142354"/>
                  <a:pt x="2137557" y="1150098"/>
                </a:cubicBezTo>
                <a:cubicBezTo>
                  <a:pt x="2129812" y="1150098"/>
                  <a:pt x="2122068" y="1150098"/>
                  <a:pt x="2122068" y="1150098"/>
                </a:cubicBezTo>
                <a:cubicBezTo>
                  <a:pt x="2116259" y="1144290"/>
                  <a:pt x="2123519" y="1134125"/>
                  <a:pt x="2130780" y="1132673"/>
                </a:cubicBezTo>
                <a:close/>
                <a:moveTo>
                  <a:pt x="6292119" y="1127598"/>
                </a:moveTo>
                <a:lnTo>
                  <a:pt x="6293481" y="1138452"/>
                </a:lnTo>
                <a:lnTo>
                  <a:pt x="6302068" y="1136477"/>
                </a:lnTo>
                <a:close/>
                <a:moveTo>
                  <a:pt x="6211343" y="1127598"/>
                </a:moveTo>
                <a:cubicBezTo>
                  <a:pt x="6212352" y="1137672"/>
                  <a:pt x="6212983" y="1145101"/>
                  <a:pt x="6213283" y="1150327"/>
                </a:cubicBezTo>
                <a:lnTo>
                  <a:pt x="6213274" y="1152068"/>
                </a:lnTo>
                <a:lnTo>
                  <a:pt x="6219378" y="1151285"/>
                </a:lnTo>
                <a:lnTo>
                  <a:pt x="6218410" y="1139685"/>
                </a:lnTo>
                <a:cubicBezTo>
                  <a:pt x="6217400" y="1135656"/>
                  <a:pt x="6215381" y="1131627"/>
                  <a:pt x="6211343" y="1127598"/>
                </a:cubicBezTo>
                <a:close/>
                <a:moveTo>
                  <a:pt x="5154140" y="1126864"/>
                </a:moveTo>
                <a:cubicBezTo>
                  <a:pt x="5161885" y="1126864"/>
                  <a:pt x="5161885" y="1157843"/>
                  <a:pt x="5177374" y="1150098"/>
                </a:cubicBezTo>
                <a:cubicBezTo>
                  <a:pt x="5169630" y="1157843"/>
                  <a:pt x="5185119" y="1165589"/>
                  <a:pt x="5169630" y="1173333"/>
                </a:cubicBezTo>
                <a:cubicBezTo>
                  <a:pt x="5169630" y="1150098"/>
                  <a:pt x="5154140" y="1142354"/>
                  <a:pt x="5154140" y="1126864"/>
                </a:cubicBezTo>
                <a:close/>
                <a:moveTo>
                  <a:pt x="1483123" y="1126864"/>
                </a:moveTo>
                <a:cubicBezTo>
                  <a:pt x="1467634" y="1157843"/>
                  <a:pt x="1444400" y="1134609"/>
                  <a:pt x="1483123" y="1126864"/>
                </a:cubicBezTo>
                <a:close/>
                <a:moveTo>
                  <a:pt x="4910610" y="1125217"/>
                </a:moveTo>
                <a:lnTo>
                  <a:pt x="4911089" y="1125498"/>
                </a:lnTo>
                <a:lnTo>
                  <a:pt x="4911058" y="1125876"/>
                </a:lnTo>
                <a:close/>
                <a:moveTo>
                  <a:pt x="5723985" y="1122992"/>
                </a:moveTo>
                <a:cubicBezTo>
                  <a:pt x="5727253" y="1125896"/>
                  <a:pt x="5727253" y="1146226"/>
                  <a:pt x="5727253" y="1157843"/>
                </a:cubicBezTo>
                <a:cubicBezTo>
                  <a:pt x="5719507" y="1165589"/>
                  <a:pt x="5719507" y="1134609"/>
                  <a:pt x="5711763" y="1142354"/>
                </a:cubicBezTo>
                <a:cubicBezTo>
                  <a:pt x="5704018" y="1119120"/>
                  <a:pt x="5734997" y="1150098"/>
                  <a:pt x="5719507" y="1126864"/>
                </a:cubicBezTo>
                <a:cubicBezTo>
                  <a:pt x="5721444" y="1122992"/>
                  <a:pt x="5722896" y="1122023"/>
                  <a:pt x="5723985" y="1122992"/>
                </a:cubicBezTo>
                <a:close/>
                <a:moveTo>
                  <a:pt x="6017472" y="1119539"/>
                </a:moveTo>
                <a:cubicBezTo>
                  <a:pt x="6013434" y="1123568"/>
                  <a:pt x="6015454" y="1137671"/>
                  <a:pt x="6020502" y="1149760"/>
                </a:cubicBezTo>
                <a:lnTo>
                  <a:pt x="6028124" y="1161925"/>
                </a:lnTo>
                <a:lnTo>
                  <a:pt x="6056455" y="1158478"/>
                </a:lnTo>
                <a:lnTo>
                  <a:pt x="6052814" y="1151773"/>
                </a:lnTo>
                <a:cubicBezTo>
                  <a:pt x="6047766" y="1145729"/>
                  <a:pt x="6041708" y="1143715"/>
                  <a:pt x="6033630" y="1151774"/>
                </a:cubicBezTo>
                <a:cubicBezTo>
                  <a:pt x="6017472" y="1135655"/>
                  <a:pt x="6025551" y="1135655"/>
                  <a:pt x="6017472" y="1119539"/>
                </a:cubicBezTo>
                <a:close/>
                <a:moveTo>
                  <a:pt x="5057332" y="1119120"/>
                </a:moveTo>
                <a:cubicBezTo>
                  <a:pt x="5065076" y="1142354"/>
                  <a:pt x="5057332" y="1142354"/>
                  <a:pt x="5065076" y="1157843"/>
                </a:cubicBezTo>
                <a:cubicBezTo>
                  <a:pt x="5057332" y="1157843"/>
                  <a:pt x="5049587" y="1142354"/>
                  <a:pt x="5041843" y="1126864"/>
                </a:cubicBezTo>
                <a:cubicBezTo>
                  <a:pt x="5049587" y="1126864"/>
                  <a:pt x="5049587" y="1119120"/>
                  <a:pt x="5057332" y="1119120"/>
                </a:cubicBezTo>
                <a:close/>
                <a:moveTo>
                  <a:pt x="5622575" y="1117832"/>
                </a:moveTo>
                <a:lnTo>
                  <a:pt x="5620382" y="1120687"/>
                </a:lnTo>
                <a:lnTo>
                  <a:pt x="5624040" y="1119613"/>
                </a:lnTo>
                <a:close/>
                <a:moveTo>
                  <a:pt x="6231284" y="1115635"/>
                </a:moveTo>
                <a:cubicBezTo>
                  <a:pt x="6227497" y="1114502"/>
                  <a:pt x="6223458" y="1115510"/>
                  <a:pt x="6219419" y="1119539"/>
                </a:cubicBezTo>
                <a:cubicBezTo>
                  <a:pt x="6219419" y="1127598"/>
                  <a:pt x="6235574" y="1127598"/>
                  <a:pt x="6243653" y="1135655"/>
                </a:cubicBezTo>
                <a:lnTo>
                  <a:pt x="6234864" y="1149296"/>
                </a:lnTo>
                <a:lnTo>
                  <a:pt x="6249887" y="1147367"/>
                </a:lnTo>
                <a:lnTo>
                  <a:pt x="6248956" y="1141070"/>
                </a:lnTo>
                <a:cubicBezTo>
                  <a:pt x="6245420" y="1128730"/>
                  <a:pt x="6238857" y="1117901"/>
                  <a:pt x="6231284" y="1115635"/>
                </a:cubicBezTo>
                <a:close/>
                <a:moveTo>
                  <a:pt x="6251732" y="1111480"/>
                </a:moveTo>
                <a:cubicBezTo>
                  <a:pt x="6247693" y="1119539"/>
                  <a:pt x="6251732" y="1129612"/>
                  <a:pt x="6254761" y="1138679"/>
                </a:cubicBezTo>
                <a:lnTo>
                  <a:pt x="6256430" y="1146527"/>
                </a:lnTo>
                <a:lnTo>
                  <a:pt x="6260832" y="1145961"/>
                </a:lnTo>
                <a:lnTo>
                  <a:pt x="6271626" y="1143478"/>
                </a:lnTo>
                <a:lnTo>
                  <a:pt x="6263848" y="1128605"/>
                </a:lnTo>
                <a:cubicBezTo>
                  <a:pt x="6259809" y="1121554"/>
                  <a:pt x="6255770" y="1115510"/>
                  <a:pt x="6251732" y="1111480"/>
                </a:cubicBezTo>
                <a:close/>
                <a:moveTo>
                  <a:pt x="6146719" y="1111480"/>
                </a:moveTo>
                <a:cubicBezTo>
                  <a:pt x="6142680" y="1115510"/>
                  <a:pt x="6144700" y="1123568"/>
                  <a:pt x="6147729" y="1131627"/>
                </a:cubicBezTo>
                <a:lnTo>
                  <a:pt x="6151625" y="1142732"/>
                </a:lnTo>
                <a:lnTo>
                  <a:pt x="6161037" y="1140928"/>
                </a:lnTo>
                <a:lnTo>
                  <a:pt x="6175089" y="1145472"/>
                </a:lnTo>
                <a:lnTo>
                  <a:pt x="6176881" y="1142354"/>
                </a:lnTo>
                <a:lnTo>
                  <a:pt x="6177001" y="1146091"/>
                </a:lnTo>
                <a:lnTo>
                  <a:pt x="6187545" y="1149500"/>
                </a:lnTo>
                <a:lnTo>
                  <a:pt x="6193217" y="1150089"/>
                </a:lnTo>
                <a:lnTo>
                  <a:pt x="6188119" y="1145730"/>
                </a:lnTo>
                <a:cubicBezTo>
                  <a:pt x="6185090" y="1139685"/>
                  <a:pt x="6191148" y="1133641"/>
                  <a:pt x="6179032" y="1127598"/>
                </a:cubicBezTo>
                <a:cubicBezTo>
                  <a:pt x="6179032" y="1135655"/>
                  <a:pt x="6179032" y="1143715"/>
                  <a:pt x="6170953" y="1143715"/>
                </a:cubicBezTo>
                <a:cubicBezTo>
                  <a:pt x="6179032" y="1135655"/>
                  <a:pt x="6170953" y="1119539"/>
                  <a:pt x="6162874" y="1111480"/>
                </a:cubicBezTo>
                <a:cubicBezTo>
                  <a:pt x="6162874" y="1119539"/>
                  <a:pt x="6170953" y="1143715"/>
                  <a:pt x="6154798" y="1135655"/>
                </a:cubicBezTo>
                <a:cubicBezTo>
                  <a:pt x="6146719" y="1127598"/>
                  <a:pt x="6154798" y="1127598"/>
                  <a:pt x="6154798" y="1127598"/>
                </a:cubicBezTo>
                <a:cubicBezTo>
                  <a:pt x="6154798" y="1119539"/>
                  <a:pt x="6146719" y="1119539"/>
                  <a:pt x="6146719" y="1111480"/>
                </a:cubicBezTo>
                <a:close/>
                <a:moveTo>
                  <a:pt x="6098252" y="1111480"/>
                </a:moveTo>
                <a:cubicBezTo>
                  <a:pt x="6082097" y="1111480"/>
                  <a:pt x="6098252" y="1127598"/>
                  <a:pt x="6106331" y="1127598"/>
                </a:cubicBezTo>
                <a:cubicBezTo>
                  <a:pt x="6098252" y="1143715"/>
                  <a:pt x="6082097" y="1119539"/>
                  <a:pt x="6074018" y="1127598"/>
                </a:cubicBezTo>
                <a:cubicBezTo>
                  <a:pt x="6065941" y="1127598"/>
                  <a:pt x="6074018" y="1135655"/>
                  <a:pt x="6082097" y="1143715"/>
                </a:cubicBezTo>
                <a:cubicBezTo>
                  <a:pt x="6074018" y="1151774"/>
                  <a:pt x="6065941" y="1135655"/>
                  <a:pt x="6065941" y="1135655"/>
                </a:cubicBezTo>
                <a:cubicBezTo>
                  <a:pt x="6057862" y="1143715"/>
                  <a:pt x="6057862" y="1143715"/>
                  <a:pt x="6057862" y="1151774"/>
                </a:cubicBezTo>
                <a:lnTo>
                  <a:pt x="6063946" y="1157566"/>
                </a:lnTo>
                <a:lnTo>
                  <a:pt x="6076375" y="1156054"/>
                </a:lnTo>
                <a:lnTo>
                  <a:pt x="6082097" y="1151774"/>
                </a:lnTo>
                <a:lnTo>
                  <a:pt x="6080849" y="1155510"/>
                </a:lnTo>
                <a:lnTo>
                  <a:pt x="6092114" y="1154139"/>
                </a:lnTo>
                <a:lnTo>
                  <a:pt x="6144110" y="1144173"/>
                </a:lnTo>
                <a:lnTo>
                  <a:pt x="6142680" y="1141701"/>
                </a:lnTo>
                <a:cubicBezTo>
                  <a:pt x="6140660" y="1137671"/>
                  <a:pt x="6138641" y="1135657"/>
                  <a:pt x="6130563" y="1143715"/>
                </a:cubicBezTo>
                <a:cubicBezTo>
                  <a:pt x="6114408" y="1135655"/>
                  <a:pt x="6106331" y="1119539"/>
                  <a:pt x="6098252" y="1111480"/>
                </a:cubicBezTo>
                <a:close/>
                <a:moveTo>
                  <a:pt x="5007543" y="1111375"/>
                </a:moveTo>
                <a:cubicBezTo>
                  <a:pt x="5015840" y="1119471"/>
                  <a:pt x="5024138" y="1151860"/>
                  <a:pt x="5040735" y="1135665"/>
                </a:cubicBezTo>
                <a:cubicBezTo>
                  <a:pt x="5040735" y="1143762"/>
                  <a:pt x="5049033" y="1151860"/>
                  <a:pt x="5049033" y="1151860"/>
                </a:cubicBezTo>
                <a:cubicBezTo>
                  <a:pt x="5040735" y="1159956"/>
                  <a:pt x="5057332" y="1184246"/>
                  <a:pt x="5040735" y="1168051"/>
                </a:cubicBezTo>
                <a:cubicBezTo>
                  <a:pt x="5032436" y="1176150"/>
                  <a:pt x="5049033" y="1184246"/>
                  <a:pt x="5049033" y="1200440"/>
                </a:cubicBezTo>
                <a:cubicBezTo>
                  <a:pt x="5032436" y="1200440"/>
                  <a:pt x="5032436" y="1151860"/>
                  <a:pt x="5015840" y="1168051"/>
                </a:cubicBezTo>
                <a:cubicBezTo>
                  <a:pt x="5007543" y="1168051"/>
                  <a:pt x="4999245" y="1159956"/>
                  <a:pt x="4999245" y="1143762"/>
                </a:cubicBezTo>
                <a:cubicBezTo>
                  <a:pt x="5007543" y="1143762"/>
                  <a:pt x="5007543" y="1168051"/>
                  <a:pt x="5024138" y="1151860"/>
                </a:cubicBezTo>
                <a:cubicBezTo>
                  <a:pt x="5015840" y="1135665"/>
                  <a:pt x="5007543" y="1143762"/>
                  <a:pt x="5007543" y="1111375"/>
                </a:cubicBezTo>
                <a:close/>
                <a:moveTo>
                  <a:pt x="4952776" y="1111375"/>
                </a:moveTo>
                <a:cubicBezTo>
                  <a:pt x="4960521" y="1111375"/>
                  <a:pt x="4968266" y="1119507"/>
                  <a:pt x="4976011" y="1111375"/>
                </a:cubicBezTo>
                <a:cubicBezTo>
                  <a:pt x="4976011" y="1135770"/>
                  <a:pt x="4976011" y="1143902"/>
                  <a:pt x="4983755" y="1176431"/>
                </a:cubicBezTo>
                <a:cubicBezTo>
                  <a:pt x="4983755" y="1152035"/>
                  <a:pt x="4999245" y="1176431"/>
                  <a:pt x="4999245" y="1160168"/>
                </a:cubicBezTo>
                <a:cubicBezTo>
                  <a:pt x="4999245" y="1160168"/>
                  <a:pt x="4999245" y="1176431"/>
                  <a:pt x="5006990" y="1176431"/>
                </a:cubicBezTo>
                <a:lnTo>
                  <a:pt x="5006705" y="1176729"/>
                </a:lnTo>
                <a:lnTo>
                  <a:pt x="5009202" y="1175164"/>
                </a:lnTo>
                <a:cubicBezTo>
                  <a:pt x="5009202" y="1183338"/>
                  <a:pt x="5000904" y="1183338"/>
                  <a:pt x="5000904" y="1191515"/>
                </a:cubicBezTo>
                <a:cubicBezTo>
                  <a:pt x="5009202" y="1199689"/>
                  <a:pt x="5017501" y="1199689"/>
                  <a:pt x="5034097" y="1191515"/>
                </a:cubicBezTo>
                <a:cubicBezTo>
                  <a:pt x="5034097" y="1199689"/>
                  <a:pt x="5025799" y="1207866"/>
                  <a:pt x="5034097" y="1224216"/>
                </a:cubicBezTo>
                <a:cubicBezTo>
                  <a:pt x="5034097" y="1224216"/>
                  <a:pt x="5025799" y="1216040"/>
                  <a:pt x="5025799" y="1207866"/>
                </a:cubicBezTo>
                <a:cubicBezTo>
                  <a:pt x="5025799" y="1199689"/>
                  <a:pt x="5009202" y="1216040"/>
                  <a:pt x="5009202" y="1199689"/>
                </a:cubicBezTo>
                <a:cubicBezTo>
                  <a:pt x="5000904" y="1203777"/>
                  <a:pt x="5002979" y="1207866"/>
                  <a:pt x="5006092" y="1211951"/>
                </a:cubicBezTo>
                <a:lnTo>
                  <a:pt x="5006436" y="1213315"/>
                </a:lnTo>
                <a:lnTo>
                  <a:pt x="5000904" y="1207866"/>
                </a:lnTo>
                <a:cubicBezTo>
                  <a:pt x="5009202" y="1199689"/>
                  <a:pt x="4992605" y="1199689"/>
                  <a:pt x="4992605" y="1183338"/>
                </a:cubicBezTo>
                <a:lnTo>
                  <a:pt x="4997407" y="1182393"/>
                </a:lnTo>
                <a:lnTo>
                  <a:pt x="4993437" y="1177701"/>
                </a:lnTo>
                <a:cubicBezTo>
                  <a:pt x="4987628" y="1175415"/>
                  <a:pt x="4981819" y="1184563"/>
                  <a:pt x="4976011" y="1184563"/>
                </a:cubicBezTo>
                <a:cubicBezTo>
                  <a:pt x="4983755" y="1160168"/>
                  <a:pt x="4960521" y="1160168"/>
                  <a:pt x="4968266" y="1127638"/>
                </a:cubicBezTo>
                <a:cubicBezTo>
                  <a:pt x="4960521" y="1127638"/>
                  <a:pt x="4960521" y="1143902"/>
                  <a:pt x="4968266" y="1152035"/>
                </a:cubicBezTo>
                <a:cubicBezTo>
                  <a:pt x="4960521" y="1152035"/>
                  <a:pt x="4960521" y="1143902"/>
                  <a:pt x="4952776" y="1143902"/>
                </a:cubicBezTo>
                <a:cubicBezTo>
                  <a:pt x="4952776" y="1135770"/>
                  <a:pt x="4968266" y="1135770"/>
                  <a:pt x="4952776" y="1111375"/>
                </a:cubicBezTo>
                <a:close/>
                <a:moveTo>
                  <a:pt x="4840478" y="1111375"/>
                </a:moveTo>
                <a:cubicBezTo>
                  <a:pt x="4840478" y="1126864"/>
                  <a:pt x="4831958" y="1134609"/>
                  <a:pt x="4831958" y="1150098"/>
                </a:cubicBezTo>
                <a:cubicBezTo>
                  <a:pt x="4831958" y="1142354"/>
                  <a:pt x="4814919" y="1142354"/>
                  <a:pt x="4814919" y="1157843"/>
                </a:cubicBezTo>
                <a:cubicBezTo>
                  <a:pt x="4797881" y="1150098"/>
                  <a:pt x="4823440" y="1142354"/>
                  <a:pt x="4814919" y="1126864"/>
                </a:cubicBezTo>
                <a:cubicBezTo>
                  <a:pt x="4823440" y="1126864"/>
                  <a:pt x="4823440" y="1142354"/>
                  <a:pt x="4831958" y="1134609"/>
                </a:cubicBezTo>
                <a:cubicBezTo>
                  <a:pt x="4831958" y="1126864"/>
                  <a:pt x="4823440" y="1134609"/>
                  <a:pt x="4814919" y="1119120"/>
                </a:cubicBezTo>
                <a:cubicBezTo>
                  <a:pt x="4831958" y="1111375"/>
                  <a:pt x="4823440" y="1111375"/>
                  <a:pt x="4840478" y="1111375"/>
                </a:cubicBezTo>
                <a:close/>
                <a:moveTo>
                  <a:pt x="5606334" y="1109901"/>
                </a:moveTo>
                <a:cubicBezTo>
                  <a:pt x="5606334" y="1117832"/>
                  <a:pt x="5606334" y="1117832"/>
                  <a:pt x="5598216" y="1117832"/>
                </a:cubicBezTo>
                <a:lnTo>
                  <a:pt x="5608791" y="1127421"/>
                </a:lnTo>
                <a:lnTo>
                  <a:pt x="5612346" y="1124576"/>
                </a:lnTo>
                <a:close/>
                <a:moveTo>
                  <a:pt x="5695937" y="1108450"/>
                </a:moveTo>
                <a:lnTo>
                  <a:pt x="5695217" y="1108895"/>
                </a:lnTo>
                <a:lnTo>
                  <a:pt x="5695652" y="1109901"/>
                </a:lnTo>
                <a:close/>
                <a:moveTo>
                  <a:pt x="5106123" y="1103952"/>
                </a:moveTo>
                <a:cubicBezTo>
                  <a:pt x="5106123" y="1120088"/>
                  <a:pt x="5106123" y="1144291"/>
                  <a:pt x="5123161" y="1168493"/>
                </a:cubicBezTo>
                <a:lnTo>
                  <a:pt x="5120067" y="1174769"/>
                </a:lnTo>
                <a:lnTo>
                  <a:pt x="5135669" y="1171292"/>
                </a:lnTo>
                <a:lnTo>
                  <a:pt x="5148765" y="1163055"/>
                </a:lnTo>
                <a:lnTo>
                  <a:pt x="5143854" y="1158214"/>
                </a:lnTo>
                <a:lnTo>
                  <a:pt x="5145295" y="1142561"/>
                </a:lnTo>
                <a:lnTo>
                  <a:pt x="5151692" y="1161215"/>
                </a:lnTo>
                <a:lnTo>
                  <a:pt x="5154140" y="1159674"/>
                </a:lnTo>
                <a:lnTo>
                  <a:pt x="5152229" y="1162780"/>
                </a:lnTo>
                <a:lnTo>
                  <a:pt x="5154140" y="1168354"/>
                </a:lnTo>
                <a:lnTo>
                  <a:pt x="5150815" y="1165077"/>
                </a:lnTo>
                <a:lnTo>
                  <a:pt x="5143640" y="1176737"/>
                </a:lnTo>
                <a:cubicBezTo>
                  <a:pt x="5137187" y="1180731"/>
                  <a:pt x="5128331" y="1183393"/>
                  <a:pt x="5118716" y="1185813"/>
                </a:cubicBezTo>
                <a:lnTo>
                  <a:pt x="5115346" y="1186685"/>
                </a:lnTo>
                <a:lnTo>
                  <a:pt x="5114641" y="1192696"/>
                </a:lnTo>
                <a:lnTo>
                  <a:pt x="5109434" y="1188214"/>
                </a:lnTo>
                <a:lnTo>
                  <a:pt x="5094786" y="1192002"/>
                </a:lnTo>
                <a:lnTo>
                  <a:pt x="5096658" y="1195237"/>
                </a:lnTo>
                <a:cubicBezTo>
                  <a:pt x="5099442" y="1201112"/>
                  <a:pt x="5101862" y="1207755"/>
                  <a:pt x="5103798" y="1215930"/>
                </a:cubicBezTo>
                <a:lnTo>
                  <a:pt x="5089542" y="1193359"/>
                </a:lnTo>
                <a:lnTo>
                  <a:pt x="5089238" y="1193437"/>
                </a:lnTo>
                <a:cubicBezTo>
                  <a:pt x="5079750" y="1196463"/>
                  <a:pt x="5071147" y="1200335"/>
                  <a:pt x="5065074" y="1206143"/>
                </a:cubicBezTo>
                <a:cubicBezTo>
                  <a:pt x="5069122" y="1196463"/>
                  <a:pt x="5075701" y="1190170"/>
                  <a:pt x="5083545" y="1185814"/>
                </a:cubicBezTo>
                <a:lnTo>
                  <a:pt x="5084562" y="1185473"/>
                </a:lnTo>
                <a:lnTo>
                  <a:pt x="5084436" y="1185273"/>
                </a:lnTo>
                <a:cubicBezTo>
                  <a:pt x="5078627" y="1175054"/>
                  <a:pt x="5072819" y="1162791"/>
                  <a:pt x="5065074" y="1142354"/>
                </a:cubicBezTo>
                <a:cubicBezTo>
                  <a:pt x="5072819" y="1158704"/>
                  <a:pt x="5080563" y="1168924"/>
                  <a:pt x="5087340" y="1179142"/>
                </a:cubicBezTo>
                <a:lnTo>
                  <a:pt x="5089961" y="1183668"/>
                </a:lnTo>
                <a:lnTo>
                  <a:pt x="5102199" y="1179577"/>
                </a:lnTo>
                <a:lnTo>
                  <a:pt x="5097602" y="1160427"/>
                </a:lnTo>
                <a:cubicBezTo>
                  <a:pt x="5097602" y="1160427"/>
                  <a:pt x="5101862" y="1164460"/>
                  <a:pt x="5106121" y="1168493"/>
                </a:cubicBezTo>
                <a:lnTo>
                  <a:pt x="5114143" y="1176089"/>
                </a:lnTo>
                <a:lnTo>
                  <a:pt x="5114680" y="1175969"/>
                </a:lnTo>
                <a:lnTo>
                  <a:pt x="5115306" y="1166602"/>
                </a:lnTo>
                <a:cubicBezTo>
                  <a:pt x="5110914" y="1153366"/>
                  <a:pt x="5093342" y="1132189"/>
                  <a:pt x="5080563" y="1120088"/>
                </a:cubicBezTo>
                <a:cubicBezTo>
                  <a:pt x="5097602" y="1128154"/>
                  <a:pt x="5097602" y="1095885"/>
                  <a:pt x="5106123" y="1103952"/>
                </a:cubicBezTo>
                <a:close/>
                <a:moveTo>
                  <a:pt x="5704590" y="1103087"/>
                </a:moveTo>
                <a:lnTo>
                  <a:pt x="5701879" y="1104768"/>
                </a:lnTo>
                <a:lnTo>
                  <a:pt x="5703769" y="1109901"/>
                </a:lnTo>
                <a:close/>
                <a:moveTo>
                  <a:pt x="5675606" y="1103087"/>
                </a:moveTo>
                <a:cubicBezTo>
                  <a:pt x="5671800" y="1100733"/>
                  <a:pt x="5668247" y="1102467"/>
                  <a:pt x="5665202" y="1104946"/>
                </a:cubicBezTo>
                <a:lnTo>
                  <a:pt x="5658415" y="1110773"/>
                </a:lnTo>
                <a:lnTo>
                  <a:pt x="5678964" y="1107103"/>
                </a:lnTo>
                <a:close/>
                <a:moveTo>
                  <a:pt x="5655051" y="1101971"/>
                </a:moveTo>
                <a:cubicBezTo>
                  <a:pt x="5650992" y="1101971"/>
                  <a:pt x="5647440" y="1104449"/>
                  <a:pt x="5644268" y="1107794"/>
                </a:cubicBezTo>
                <a:lnTo>
                  <a:pt x="5638411" y="1115393"/>
                </a:lnTo>
                <a:lnTo>
                  <a:pt x="5647506" y="1112722"/>
                </a:lnTo>
                <a:lnTo>
                  <a:pt x="5657400" y="1110954"/>
                </a:lnTo>
                <a:lnTo>
                  <a:pt x="5655781" y="1109823"/>
                </a:lnTo>
                <a:cubicBezTo>
                  <a:pt x="5655306" y="1108414"/>
                  <a:pt x="5655051" y="1105936"/>
                  <a:pt x="5655051" y="1101971"/>
                </a:cubicBezTo>
                <a:close/>
                <a:moveTo>
                  <a:pt x="4894960" y="1093292"/>
                </a:moveTo>
                <a:cubicBezTo>
                  <a:pt x="4898993" y="1101343"/>
                  <a:pt x="4903024" y="1111407"/>
                  <a:pt x="4908064" y="1121472"/>
                </a:cubicBezTo>
                <a:lnTo>
                  <a:pt x="4910610" y="1125217"/>
                </a:lnTo>
                <a:lnTo>
                  <a:pt x="4893953" y="1115434"/>
                </a:lnTo>
                <a:cubicBezTo>
                  <a:pt x="4890928" y="1109394"/>
                  <a:pt x="4890928" y="1101343"/>
                  <a:pt x="4894960" y="1093292"/>
                </a:cubicBezTo>
                <a:close/>
                <a:moveTo>
                  <a:pt x="5696665" y="1089088"/>
                </a:moveTo>
                <a:lnTo>
                  <a:pt x="5697110" y="1091809"/>
                </a:lnTo>
                <a:lnTo>
                  <a:pt x="5696792" y="1090945"/>
                </a:lnTo>
                <a:cubicBezTo>
                  <a:pt x="5695904" y="1087848"/>
                  <a:pt x="5696157" y="1087600"/>
                  <a:pt x="5696665" y="1089088"/>
                </a:cubicBezTo>
                <a:close/>
                <a:moveTo>
                  <a:pt x="5363248" y="1088141"/>
                </a:moveTo>
                <a:cubicBezTo>
                  <a:pt x="5378738" y="1103630"/>
                  <a:pt x="5363248" y="1103630"/>
                  <a:pt x="5370993" y="1126864"/>
                </a:cubicBezTo>
                <a:cubicBezTo>
                  <a:pt x="5363248" y="1126864"/>
                  <a:pt x="5355504" y="1088141"/>
                  <a:pt x="5363248" y="1088141"/>
                </a:cubicBezTo>
                <a:close/>
                <a:moveTo>
                  <a:pt x="6187108" y="1087303"/>
                </a:moveTo>
                <a:cubicBezTo>
                  <a:pt x="6187108" y="1095363"/>
                  <a:pt x="6187108" y="1127598"/>
                  <a:pt x="6195187" y="1127598"/>
                </a:cubicBezTo>
                <a:cubicBezTo>
                  <a:pt x="6195187" y="1131627"/>
                  <a:pt x="6193167" y="1133641"/>
                  <a:pt x="6192157" y="1136663"/>
                </a:cubicBezTo>
                <a:lnTo>
                  <a:pt x="6194884" y="1150263"/>
                </a:lnTo>
                <a:lnTo>
                  <a:pt x="6209006" y="1151730"/>
                </a:lnTo>
                <a:lnTo>
                  <a:pt x="6208312" y="1149760"/>
                </a:lnTo>
                <a:cubicBezTo>
                  <a:pt x="6203264" y="1133642"/>
                  <a:pt x="6195186" y="1103421"/>
                  <a:pt x="6187108" y="1087303"/>
                </a:cubicBezTo>
                <a:close/>
                <a:moveTo>
                  <a:pt x="1638221" y="1076081"/>
                </a:moveTo>
                <a:cubicBezTo>
                  <a:pt x="1639736" y="1077234"/>
                  <a:pt x="1639736" y="1079541"/>
                  <a:pt x="1639736" y="1082103"/>
                </a:cubicBezTo>
                <a:lnTo>
                  <a:pt x="1651850" y="1093377"/>
                </a:lnTo>
                <a:lnTo>
                  <a:pt x="1646802" y="1095429"/>
                </a:lnTo>
                <a:cubicBezTo>
                  <a:pt x="1631660" y="1101579"/>
                  <a:pt x="1611467" y="1109779"/>
                  <a:pt x="1611467" y="1109779"/>
                </a:cubicBezTo>
                <a:cubicBezTo>
                  <a:pt x="1554930" y="1134380"/>
                  <a:pt x="1458008" y="1183583"/>
                  <a:pt x="1409550" y="1208183"/>
                </a:cubicBezTo>
                <a:cubicBezTo>
                  <a:pt x="1466085" y="1142580"/>
                  <a:pt x="1563005" y="1134380"/>
                  <a:pt x="1635696" y="1093377"/>
                </a:cubicBezTo>
                <a:cubicBezTo>
                  <a:pt x="1627620" y="1093377"/>
                  <a:pt x="1627620" y="1093377"/>
                  <a:pt x="1619544" y="1093377"/>
                </a:cubicBezTo>
                <a:cubicBezTo>
                  <a:pt x="1619544" y="1085177"/>
                  <a:pt x="1627620" y="1085177"/>
                  <a:pt x="1627620" y="1076978"/>
                </a:cubicBezTo>
                <a:cubicBezTo>
                  <a:pt x="1633678" y="1074928"/>
                  <a:pt x="1636707" y="1074928"/>
                  <a:pt x="1638221" y="1076081"/>
                </a:cubicBezTo>
                <a:close/>
                <a:moveTo>
                  <a:pt x="6412665" y="1070326"/>
                </a:moveTo>
                <a:cubicBezTo>
                  <a:pt x="6420410" y="1078847"/>
                  <a:pt x="6420410" y="1078847"/>
                  <a:pt x="6420410" y="1078847"/>
                </a:cubicBezTo>
                <a:lnTo>
                  <a:pt x="6412328" y="1071068"/>
                </a:lnTo>
                <a:close/>
                <a:moveTo>
                  <a:pt x="5808574" y="1068778"/>
                </a:moveTo>
                <a:lnTo>
                  <a:pt x="5813771" y="1071593"/>
                </a:lnTo>
                <a:lnTo>
                  <a:pt x="5813854" y="1072263"/>
                </a:lnTo>
                <a:lnTo>
                  <a:pt x="5813854" y="1071637"/>
                </a:lnTo>
                <a:lnTo>
                  <a:pt x="5816440" y="1073037"/>
                </a:lnTo>
                <a:cubicBezTo>
                  <a:pt x="5821159" y="1081024"/>
                  <a:pt x="5818255" y="1098596"/>
                  <a:pt x="5824063" y="1111375"/>
                </a:cubicBezTo>
                <a:cubicBezTo>
                  <a:pt x="5808574" y="1111375"/>
                  <a:pt x="5816318" y="1085816"/>
                  <a:pt x="5808574" y="1068778"/>
                </a:cubicBezTo>
                <a:close/>
                <a:moveTo>
                  <a:pt x="6365067" y="1067104"/>
                </a:moveTo>
                <a:cubicBezTo>
                  <a:pt x="6369263" y="1067104"/>
                  <a:pt x="6375556" y="1069129"/>
                  <a:pt x="6379749" y="1069129"/>
                </a:cubicBezTo>
                <a:cubicBezTo>
                  <a:pt x="6354578" y="1093419"/>
                  <a:pt x="6404920" y="1125808"/>
                  <a:pt x="6388141" y="1150098"/>
                </a:cubicBezTo>
                <a:cubicBezTo>
                  <a:pt x="6371360" y="1125808"/>
                  <a:pt x="6362969" y="1085323"/>
                  <a:pt x="6362969" y="1077227"/>
                </a:cubicBezTo>
                <a:cubicBezTo>
                  <a:pt x="6358773" y="1069129"/>
                  <a:pt x="6360871" y="1067104"/>
                  <a:pt x="6365067" y="1067104"/>
                </a:cubicBezTo>
                <a:close/>
                <a:moveTo>
                  <a:pt x="4912555" y="1062596"/>
                </a:moveTo>
                <a:lnTo>
                  <a:pt x="4924285" y="1072290"/>
                </a:lnTo>
                <a:cubicBezTo>
                  <a:pt x="4928435" y="1078461"/>
                  <a:pt x="4932584" y="1086689"/>
                  <a:pt x="4936733" y="1094920"/>
                </a:cubicBezTo>
                <a:cubicBezTo>
                  <a:pt x="4945032" y="1111377"/>
                  <a:pt x="4928435" y="1086689"/>
                  <a:pt x="4920136" y="1094920"/>
                </a:cubicBezTo>
                <a:cubicBezTo>
                  <a:pt x="4928435" y="1086689"/>
                  <a:pt x="4920136" y="1078461"/>
                  <a:pt x="4912877" y="1070231"/>
                </a:cubicBezTo>
                <a:close/>
                <a:moveTo>
                  <a:pt x="6389430" y="1061806"/>
                </a:moveTo>
                <a:cubicBezTo>
                  <a:pt x="6393304" y="1066067"/>
                  <a:pt x="6399112" y="1063938"/>
                  <a:pt x="6404920" y="1063938"/>
                </a:cubicBezTo>
                <a:lnTo>
                  <a:pt x="6412328" y="1071068"/>
                </a:lnTo>
                <a:lnTo>
                  <a:pt x="6404920" y="1087365"/>
                </a:lnTo>
                <a:cubicBezTo>
                  <a:pt x="6397176" y="1053288"/>
                  <a:pt x="6404920" y="1095885"/>
                  <a:pt x="6389430" y="1087365"/>
                </a:cubicBezTo>
                <a:cubicBezTo>
                  <a:pt x="6389430" y="1078847"/>
                  <a:pt x="6389430" y="1070326"/>
                  <a:pt x="6389430" y="1061806"/>
                </a:cubicBezTo>
                <a:close/>
                <a:moveTo>
                  <a:pt x="4912516" y="1061684"/>
                </a:moveTo>
                <a:lnTo>
                  <a:pt x="4912555" y="1062596"/>
                </a:lnTo>
                <a:lnTo>
                  <a:pt x="4911837" y="1062003"/>
                </a:lnTo>
                <a:close/>
                <a:moveTo>
                  <a:pt x="5123161" y="1061518"/>
                </a:moveTo>
                <a:cubicBezTo>
                  <a:pt x="5123161" y="1061518"/>
                  <a:pt x="5130906" y="1069749"/>
                  <a:pt x="5130906" y="1061518"/>
                </a:cubicBezTo>
                <a:cubicBezTo>
                  <a:pt x="5138651" y="1053290"/>
                  <a:pt x="5130906" y="1094434"/>
                  <a:pt x="5138651" y="1069749"/>
                </a:cubicBezTo>
                <a:cubicBezTo>
                  <a:pt x="5138651" y="1077975"/>
                  <a:pt x="5146395" y="1102664"/>
                  <a:pt x="5154140" y="1119122"/>
                </a:cubicBezTo>
                <a:cubicBezTo>
                  <a:pt x="5138651" y="1119122"/>
                  <a:pt x="5130906" y="1086206"/>
                  <a:pt x="5123161" y="1061518"/>
                </a:cubicBezTo>
                <a:close/>
                <a:moveTo>
                  <a:pt x="5317060" y="1057663"/>
                </a:moveTo>
                <a:lnTo>
                  <a:pt x="5324525" y="1061032"/>
                </a:lnTo>
                <a:cubicBezTo>
                  <a:pt x="5324525" y="1064904"/>
                  <a:pt x="5322266" y="1066840"/>
                  <a:pt x="5320008" y="1065872"/>
                </a:cubicBezTo>
                <a:close/>
                <a:moveTo>
                  <a:pt x="4984648" y="1055303"/>
                </a:moveTo>
                <a:cubicBezTo>
                  <a:pt x="5000733" y="1055303"/>
                  <a:pt x="5000733" y="1087521"/>
                  <a:pt x="5000733" y="1103630"/>
                </a:cubicBezTo>
                <a:cubicBezTo>
                  <a:pt x="4984648" y="1095575"/>
                  <a:pt x="4992691" y="1079467"/>
                  <a:pt x="4984648" y="1063357"/>
                </a:cubicBezTo>
                <a:cubicBezTo>
                  <a:pt x="4992691" y="1063357"/>
                  <a:pt x="4984648" y="1055303"/>
                  <a:pt x="4984648" y="1055303"/>
                </a:cubicBezTo>
                <a:close/>
                <a:moveTo>
                  <a:pt x="5121202" y="1054724"/>
                </a:moveTo>
                <a:lnTo>
                  <a:pt x="5121224" y="1054766"/>
                </a:lnTo>
                <a:lnTo>
                  <a:pt x="5121193" y="1054752"/>
                </a:lnTo>
                <a:close/>
                <a:moveTo>
                  <a:pt x="5598216" y="1054398"/>
                </a:moveTo>
                <a:lnTo>
                  <a:pt x="5598865" y="1061691"/>
                </a:lnTo>
                <a:lnTo>
                  <a:pt x="5598216" y="1062325"/>
                </a:lnTo>
                <a:cubicBezTo>
                  <a:pt x="5598216" y="1062325"/>
                  <a:pt x="5598216" y="1054398"/>
                  <a:pt x="5598216" y="1054398"/>
                </a:cubicBezTo>
                <a:close/>
                <a:moveTo>
                  <a:pt x="5405846" y="1053288"/>
                </a:moveTo>
                <a:cubicBezTo>
                  <a:pt x="5421336" y="1061586"/>
                  <a:pt x="5429080" y="1086480"/>
                  <a:pt x="5436825" y="1111375"/>
                </a:cubicBezTo>
                <a:cubicBezTo>
                  <a:pt x="5429080" y="1111375"/>
                  <a:pt x="5429080" y="1094778"/>
                  <a:pt x="5429080" y="1111375"/>
                </a:cubicBezTo>
                <a:cubicBezTo>
                  <a:pt x="5421336" y="1094778"/>
                  <a:pt x="5421336" y="1078180"/>
                  <a:pt x="5405846" y="1053288"/>
                </a:cubicBezTo>
                <a:close/>
                <a:moveTo>
                  <a:pt x="5315489" y="1053288"/>
                </a:moveTo>
                <a:lnTo>
                  <a:pt x="5317060" y="1057663"/>
                </a:lnTo>
                <a:lnTo>
                  <a:pt x="5316478" y="1057403"/>
                </a:lnTo>
                <a:lnTo>
                  <a:pt x="5315489" y="1055869"/>
                </a:lnTo>
                <a:close/>
                <a:moveTo>
                  <a:pt x="1653050" y="1050991"/>
                </a:moveTo>
                <a:cubicBezTo>
                  <a:pt x="1659144" y="1050991"/>
                  <a:pt x="1664848" y="1052080"/>
                  <a:pt x="1668997" y="1054259"/>
                </a:cubicBezTo>
                <a:cubicBezTo>
                  <a:pt x="1660699" y="1062971"/>
                  <a:pt x="1627505" y="1062971"/>
                  <a:pt x="1619209" y="1080398"/>
                </a:cubicBezTo>
                <a:cubicBezTo>
                  <a:pt x="1615061" y="1067329"/>
                  <a:pt x="1623359" y="1058615"/>
                  <a:pt x="1634767" y="1054259"/>
                </a:cubicBezTo>
                <a:cubicBezTo>
                  <a:pt x="1640473" y="1052080"/>
                  <a:pt x="1646956" y="1050991"/>
                  <a:pt x="1653050" y="1050991"/>
                </a:cubicBezTo>
                <a:close/>
                <a:moveTo>
                  <a:pt x="6330202" y="1050463"/>
                </a:moveTo>
                <a:lnTo>
                  <a:pt x="6328760" y="1057659"/>
                </a:lnTo>
                <a:lnTo>
                  <a:pt x="6324433" y="1055068"/>
                </a:lnTo>
                <a:close/>
                <a:moveTo>
                  <a:pt x="5902594" y="1048175"/>
                </a:moveTo>
                <a:lnTo>
                  <a:pt x="5904960" y="1053749"/>
                </a:lnTo>
                <a:lnTo>
                  <a:pt x="5903660" y="1055500"/>
                </a:lnTo>
                <a:close/>
                <a:moveTo>
                  <a:pt x="6300198" y="1047009"/>
                </a:moveTo>
                <a:cubicBezTo>
                  <a:pt x="6292119" y="1055068"/>
                  <a:pt x="6316354" y="1087303"/>
                  <a:pt x="6300198" y="1071185"/>
                </a:cubicBezTo>
                <a:cubicBezTo>
                  <a:pt x="6300198" y="1079244"/>
                  <a:pt x="6324433" y="1103420"/>
                  <a:pt x="6308277" y="1095363"/>
                </a:cubicBezTo>
                <a:cubicBezTo>
                  <a:pt x="6308277" y="1111480"/>
                  <a:pt x="6324433" y="1095363"/>
                  <a:pt x="6324433" y="1119539"/>
                </a:cubicBezTo>
                <a:cubicBezTo>
                  <a:pt x="6316354" y="1119539"/>
                  <a:pt x="6316354" y="1119539"/>
                  <a:pt x="6308277" y="1119539"/>
                </a:cubicBezTo>
                <a:lnTo>
                  <a:pt x="6316312" y="1134812"/>
                </a:lnTo>
                <a:lnTo>
                  <a:pt x="6333040" y="1133967"/>
                </a:lnTo>
                <a:lnTo>
                  <a:pt x="6329481" y="1116517"/>
                </a:lnTo>
                <a:cubicBezTo>
                  <a:pt x="6324432" y="1095362"/>
                  <a:pt x="6316354" y="1071187"/>
                  <a:pt x="6300198" y="1047009"/>
                </a:cubicBezTo>
                <a:close/>
                <a:moveTo>
                  <a:pt x="4911837" y="1045545"/>
                </a:moveTo>
                <a:cubicBezTo>
                  <a:pt x="4920136" y="1053773"/>
                  <a:pt x="4928435" y="1062003"/>
                  <a:pt x="4936733" y="1062003"/>
                </a:cubicBezTo>
                <a:cubicBezTo>
                  <a:pt x="4936733" y="1080518"/>
                  <a:pt x="4927398" y="1062003"/>
                  <a:pt x="4919229" y="1058532"/>
                </a:cubicBezTo>
                <a:lnTo>
                  <a:pt x="4912516" y="1061684"/>
                </a:lnTo>
                <a:close/>
                <a:moveTo>
                  <a:pt x="5266440" y="1045543"/>
                </a:moveTo>
                <a:cubicBezTo>
                  <a:pt x="5274185" y="1045543"/>
                  <a:pt x="5274185" y="1045543"/>
                  <a:pt x="5281930" y="1045543"/>
                </a:cubicBezTo>
                <a:cubicBezTo>
                  <a:pt x="5289675" y="1062970"/>
                  <a:pt x="5289675" y="1071682"/>
                  <a:pt x="5289675" y="1080395"/>
                </a:cubicBezTo>
                <a:cubicBezTo>
                  <a:pt x="5281930" y="1071682"/>
                  <a:pt x="5281930" y="1062970"/>
                  <a:pt x="5266440" y="1045543"/>
                </a:cubicBezTo>
                <a:close/>
                <a:moveTo>
                  <a:pt x="5065076" y="1045543"/>
                </a:moveTo>
                <a:cubicBezTo>
                  <a:pt x="5072822" y="1045543"/>
                  <a:pt x="5074755" y="1051931"/>
                  <a:pt x="5075724" y="1060452"/>
                </a:cubicBezTo>
                <a:lnTo>
                  <a:pt x="5079788" y="1083691"/>
                </a:lnTo>
                <a:lnTo>
                  <a:pt x="5088310" y="1068778"/>
                </a:lnTo>
                <a:lnTo>
                  <a:pt x="5089294" y="1071878"/>
                </a:lnTo>
                <a:lnTo>
                  <a:pt x="5099622" y="1081135"/>
                </a:lnTo>
                <a:cubicBezTo>
                  <a:pt x="5102707" y="1083162"/>
                  <a:pt x="5104766" y="1083162"/>
                  <a:pt x="5104766" y="1079105"/>
                </a:cubicBezTo>
                <a:cubicBezTo>
                  <a:pt x="5121224" y="1070992"/>
                  <a:pt x="5096536" y="1062879"/>
                  <a:pt x="5096536" y="1046651"/>
                </a:cubicBezTo>
                <a:cubicBezTo>
                  <a:pt x="5104766" y="1046651"/>
                  <a:pt x="5104766" y="1046651"/>
                  <a:pt x="5112994" y="1062879"/>
                </a:cubicBezTo>
                <a:cubicBezTo>
                  <a:pt x="5112994" y="1058823"/>
                  <a:pt x="5110938" y="1052737"/>
                  <a:pt x="5110938" y="1049695"/>
                </a:cubicBezTo>
                <a:lnTo>
                  <a:pt x="5121193" y="1054752"/>
                </a:lnTo>
                <a:lnTo>
                  <a:pt x="5119424" y="1059964"/>
                </a:lnTo>
                <a:cubicBezTo>
                  <a:pt x="5120195" y="1071246"/>
                  <a:pt x="5124310" y="1083669"/>
                  <a:pt x="5129452" y="1096346"/>
                </a:cubicBezTo>
                <a:lnTo>
                  <a:pt x="5144183" y="1139309"/>
                </a:lnTo>
                <a:lnTo>
                  <a:pt x="5137682" y="1152128"/>
                </a:lnTo>
                <a:cubicBezTo>
                  <a:pt x="5129452" y="1144015"/>
                  <a:pt x="5129452" y="1135902"/>
                  <a:pt x="5137682" y="1135902"/>
                </a:cubicBezTo>
                <a:cubicBezTo>
                  <a:pt x="5129452" y="1127787"/>
                  <a:pt x="5121224" y="1127787"/>
                  <a:pt x="5121224" y="1111560"/>
                </a:cubicBezTo>
                <a:cubicBezTo>
                  <a:pt x="5127396" y="1172410"/>
                  <a:pt x="5124310" y="1137422"/>
                  <a:pt x="5108494" y="1102433"/>
                </a:cubicBezTo>
                <a:lnTo>
                  <a:pt x="5089704" y="1073166"/>
                </a:lnTo>
                <a:lnTo>
                  <a:pt x="5096056" y="1093173"/>
                </a:lnTo>
                <a:cubicBezTo>
                  <a:pt x="5080566" y="1085040"/>
                  <a:pt x="5080566" y="1117570"/>
                  <a:pt x="5072822" y="1101305"/>
                </a:cubicBezTo>
                <a:cubicBezTo>
                  <a:pt x="5065076" y="1117570"/>
                  <a:pt x="5080566" y="1125700"/>
                  <a:pt x="5088310" y="1141966"/>
                </a:cubicBezTo>
                <a:cubicBezTo>
                  <a:pt x="5065076" y="1150098"/>
                  <a:pt x="5057332" y="1093173"/>
                  <a:pt x="5065076" y="1085040"/>
                </a:cubicBezTo>
                <a:cubicBezTo>
                  <a:pt x="5068947" y="1093173"/>
                  <a:pt x="5072822" y="1093173"/>
                  <a:pt x="5076692" y="1089106"/>
                </a:cubicBezTo>
                <a:lnTo>
                  <a:pt x="5078880" y="1085276"/>
                </a:lnTo>
                <a:lnTo>
                  <a:pt x="5069916" y="1070036"/>
                </a:lnTo>
                <a:cubicBezTo>
                  <a:pt x="5070884" y="1062581"/>
                  <a:pt x="5072822" y="1054061"/>
                  <a:pt x="5065076" y="1045543"/>
                </a:cubicBezTo>
                <a:close/>
                <a:moveTo>
                  <a:pt x="5200133" y="1043640"/>
                </a:moveTo>
                <a:cubicBezTo>
                  <a:pt x="5204411" y="1042508"/>
                  <a:pt x="5207524" y="1065128"/>
                  <a:pt x="5219972" y="1047033"/>
                </a:cubicBezTo>
                <a:cubicBezTo>
                  <a:pt x="5219972" y="1055075"/>
                  <a:pt x="5219972" y="1055075"/>
                  <a:pt x="5219972" y="1055075"/>
                </a:cubicBezTo>
                <a:cubicBezTo>
                  <a:pt x="5219972" y="1063118"/>
                  <a:pt x="5219972" y="1063118"/>
                  <a:pt x="5219972" y="1071160"/>
                </a:cubicBezTo>
                <a:cubicBezTo>
                  <a:pt x="5211673" y="1063118"/>
                  <a:pt x="5203375" y="1063118"/>
                  <a:pt x="5195076" y="1055075"/>
                </a:cubicBezTo>
                <a:cubicBezTo>
                  <a:pt x="5197152" y="1047033"/>
                  <a:pt x="5198708" y="1044016"/>
                  <a:pt x="5200133" y="1043640"/>
                </a:cubicBezTo>
                <a:close/>
                <a:moveTo>
                  <a:pt x="6332510" y="1038952"/>
                </a:moveTo>
                <a:cubicBezTo>
                  <a:pt x="6336549" y="1038952"/>
                  <a:pt x="6336549" y="1042982"/>
                  <a:pt x="6334529" y="1047009"/>
                </a:cubicBezTo>
                <a:lnTo>
                  <a:pt x="6330202" y="1050463"/>
                </a:lnTo>
                <a:close/>
                <a:moveTo>
                  <a:pt x="5912858" y="1038581"/>
                </a:moveTo>
                <a:cubicBezTo>
                  <a:pt x="5913880" y="1037453"/>
                  <a:pt x="5915923" y="1037452"/>
                  <a:pt x="5920011" y="1039457"/>
                </a:cubicBezTo>
                <a:cubicBezTo>
                  <a:pt x="5928187" y="1055500"/>
                  <a:pt x="5903660" y="1071543"/>
                  <a:pt x="5928187" y="1071543"/>
                </a:cubicBezTo>
                <a:cubicBezTo>
                  <a:pt x="5920011" y="1079566"/>
                  <a:pt x="5936361" y="1103630"/>
                  <a:pt x="5920011" y="1103630"/>
                </a:cubicBezTo>
                <a:cubicBezTo>
                  <a:pt x="5920011" y="1087587"/>
                  <a:pt x="5915922" y="1077559"/>
                  <a:pt x="5910814" y="1067533"/>
                </a:cubicBezTo>
                <a:lnTo>
                  <a:pt x="5904960" y="1053749"/>
                </a:lnTo>
                <a:lnTo>
                  <a:pt x="5911837" y="1044472"/>
                </a:lnTo>
                <a:cubicBezTo>
                  <a:pt x="5911837" y="1041965"/>
                  <a:pt x="5911837" y="1039709"/>
                  <a:pt x="5912858" y="1038581"/>
                </a:cubicBezTo>
                <a:close/>
                <a:moveTo>
                  <a:pt x="5475549" y="1037798"/>
                </a:moveTo>
                <a:cubicBezTo>
                  <a:pt x="5475549" y="1037798"/>
                  <a:pt x="5502657" y="1061032"/>
                  <a:pt x="5493622" y="1068778"/>
                </a:cubicBezTo>
                <a:cubicBezTo>
                  <a:pt x="5475549" y="1068778"/>
                  <a:pt x="5484587" y="1045543"/>
                  <a:pt x="5475549" y="1037798"/>
                </a:cubicBezTo>
                <a:close/>
                <a:moveTo>
                  <a:pt x="5378738" y="1037798"/>
                </a:moveTo>
                <a:cubicBezTo>
                  <a:pt x="5394227" y="1046189"/>
                  <a:pt x="5378738" y="1054578"/>
                  <a:pt x="5394227" y="1079749"/>
                </a:cubicBezTo>
                <a:cubicBezTo>
                  <a:pt x="5386483" y="1088141"/>
                  <a:pt x="5370993" y="1054578"/>
                  <a:pt x="5370993" y="1079749"/>
                </a:cubicBezTo>
                <a:cubicBezTo>
                  <a:pt x="5363248" y="1071360"/>
                  <a:pt x="5378738" y="1054578"/>
                  <a:pt x="5386483" y="1054578"/>
                </a:cubicBezTo>
                <a:cubicBezTo>
                  <a:pt x="5386483" y="1046189"/>
                  <a:pt x="5378738" y="1046189"/>
                  <a:pt x="5378738" y="1037798"/>
                </a:cubicBezTo>
                <a:close/>
                <a:moveTo>
                  <a:pt x="5298211" y="1032444"/>
                </a:moveTo>
                <a:cubicBezTo>
                  <a:pt x="5298723" y="1031687"/>
                  <a:pt x="5299464" y="1031868"/>
                  <a:pt x="5300383" y="1032714"/>
                </a:cubicBezTo>
                <a:cubicBezTo>
                  <a:pt x="5302218" y="1034410"/>
                  <a:pt x="5304759" y="1038767"/>
                  <a:pt x="5307584" y="1043606"/>
                </a:cubicBezTo>
                <a:lnTo>
                  <a:pt x="5315489" y="1055869"/>
                </a:lnTo>
                <a:lnTo>
                  <a:pt x="5315489" y="1061032"/>
                </a:lnTo>
                <a:cubicBezTo>
                  <a:pt x="5297417" y="1061032"/>
                  <a:pt x="5315489" y="1045543"/>
                  <a:pt x="5297417" y="1037798"/>
                </a:cubicBezTo>
                <a:cubicBezTo>
                  <a:pt x="5297417" y="1034894"/>
                  <a:pt x="5297699" y="1033200"/>
                  <a:pt x="5298211" y="1032444"/>
                </a:cubicBezTo>
                <a:close/>
                <a:moveTo>
                  <a:pt x="2508530" y="1030053"/>
                </a:moveTo>
                <a:cubicBezTo>
                  <a:pt x="2517050" y="1053288"/>
                  <a:pt x="2491492" y="1037798"/>
                  <a:pt x="2482971" y="1053288"/>
                </a:cubicBezTo>
                <a:cubicBezTo>
                  <a:pt x="2474453" y="1014564"/>
                  <a:pt x="2500012" y="1045543"/>
                  <a:pt x="2508530" y="1030053"/>
                </a:cubicBezTo>
                <a:close/>
                <a:moveTo>
                  <a:pt x="6330617" y="1028751"/>
                </a:moveTo>
                <a:cubicBezTo>
                  <a:pt x="6328471" y="1028374"/>
                  <a:pt x="6326452" y="1028877"/>
                  <a:pt x="6324433" y="1030892"/>
                </a:cubicBezTo>
                <a:cubicBezTo>
                  <a:pt x="6316354" y="1038952"/>
                  <a:pt x="6316354" y="1055068"/>
                  <a:pt x="6316354" y="1071185"/>
                </a:cubicBezTo>
                <a:cubicBezTo>
                  <a:pt x="6324433" y="1079244"/>
                  <a:pt x="6326453" y="1073200"/>
                  <a:pt x="6327463" y="1064135"/>
                </a:cubicBezTo>
                <a:lnTo>
                  <a:pt x="6328760" y="1057659"/>
                </a:lnTo>
                <a:lnTo>
                  <a:pt x="6339579" y="1064135"/>
                </a:lnTo>
                <a:cubicBezTo>
                  <a:pt x="6344628" y="1065143"/>
                  <a:pt x="6348666" y="1067158"/>
                  <a:pt x="6348666" y="1079244"/>
                </a:cubicBezTo>
                <a:cubicBezTo>
                  <a:pt x="6348666" y="1071185"/>
                  <a:pt x="6340588" y="1071185"/>
                  <a:pt x="6332510" y="1079244"/>
                </a:cubicBezTo>
                <a:cubicBezTo>
                  <a:pt x="6340588" y="1087303"/>
                  <a:pt x="6348666" y="1079244"/>
                  <a:pt x="6348666" y="1095363"/>
                </a:cubicBezTo>
                <a:cubicBezTo>
                  <a:pt x="6348666" y="1119539"/>
                  <a:pt x="6340588" y="1079244"/>
                  <a:pt x="6340588" y="1087303"/>
                </a:cubicBezTo>
                <a:cubicBezTo>
                  <a:pt x="6332510" y="1095363"/>
                  <a:pt x="6348666" y="1127598"/>
                  <a:pt x="6356744" y="1135655"/>
                </a:cubicBezTo>
                <a:cubicBezTo>
                  <a:pt x="6340588" y="1135655"/>
                  <a:pt x="6348666" y="1143715"/>
                  <a:pt x="6356744" y="1143715"/>
                </a:cubicBezTo>
                <a:cubicBezTo>
                  <a:pt x="6360783" y="1147745"/>
                  <a:pt x="6356744" y="1149760"/>
                  <a:pt x="6351695" y="1148752"/>
                </a:cubicBezTo>
                <a:lnTo>
                  <a:pt x="6342537" y="1137953"/>
                </a:lnTo>
                <a:lnTo>
                  <a:pt x="6340588" y="1138774"/>
                </a:lnTo>
                <a:lnTo>
                  <a:pt x="6340588" y="1148751"/>
                </a:lnTo>
                <a:cubicBezTo>
                  <a:pt x="6340588" y="1153789"/>
                  <a:pt x="6340588" y="1159833"/>
                  <a:pt x="6340588" y="1167891"/>
                </a:cubicBezTo>
                <a:cubicBezTo>
                  <a:pt x="6338569" y="1161847"/>
                  <a:pt x="6337054" y="1154292"/>
                  <a:pt x="6335413" y="1145604"/>
                </a:cubicBezTo>
                <a:lnTo>
                  <a:pt x="6334540" y="1141323"/>
                </a:lnTo>
                <a:lnTo>
                  <a:pt x="6322287" y="1146488"/>
                </a:lnTo>
                <a:lnTo>
                  <a:pt x="6322414" y="1146737"/>
                </a:lnTo>
                <a:cubicBezTo>
                  <a:pt x="6324433" y="1151774"/>
                  <a:pt x="6324433" y="1155803"/>
                  <a:pt x="6324433" y="1167891"/>
                </a:cubicBezTo>
                <a:lnTo>
                  <a:pt x="6314231" y="1149884"/>
                </a:lnTo>
                <a:lnTo>
                  <a:pt x="6312493" y="1150616"/>
                </a:lnTo>
                <a:lnTo>
                  <a:pt x="6301714" y="1152349"/>
                </a:lnTo>
                <a:lnTo>
                  <a:pt x="6308277" y="1159831"/>
                </a:lnTo>
                <a:cubicBezTo>
                  <a:pt x="6300198" y="1159831"/>
                  <a:pt x="6292119" y="1159831"/>
                  <a:pt x="6292119" y="1159831"/>
                </a:cubicBezTo>
                <a:lnTo>
                  <a:pt x="6291630" y="1153969"/>
                </a:lnTo>
                <a:lnTo>
                  <a:pt x="6253775" y="1160052"/>
                </a:lnTo>
                <a:cubicBezTo>
                  <a:pt x="6232608" y="1162568"/>
                  <a:pt x="6210431" y="1164832"/>
                  <a:pt x="6189010" y="1167977"/>
                </a:cubicBezTo>
                <a:lnTo>
                  <a:pt x="6177791" y="1170438"/>
                </a:lnTo>
                <a:lnTo>
                  <a:pt x="6177902" y="1173865"/>
                </a:lnTo>
                <a:cubicBezTo>
                  <a:pt x="6178924" y="1183013"/>
                  <a:pt x="6180967" y="1191145"/>
                  <a:pt x="6185055" y="1199277"/>
                </a:cubicBezTo>
                <a:cubicBezTo>
                  <a:pt x="6193230" y="1223675"/>
                  <a:pt x="6201404" y="1207409"/>
                  <a:pt x="6217755" y="1215542"/>
                </a:cubicBezTo>
                <a:lnTo>
                  <a:pt x="6217755" y="1207409"/>
                </a:lnTo>
                <a:cubicBezTo>
                  <a:pt x="6225929" y="1215542"/>
                  <a:pt x="6234106" y="1199277"/>
                  <a:pt x="6242280" y="1207409"/>
                </a:cubicBezTo>
                <a:cubicBezTo>
                  <a:pt x="6217755" y="1223675"/>
                  <a:pt x="6201404" y="1215542"/>
                  <a:pt x="6176881" y="1223675"/>
                </a:cubicBezTo>
                <a:cubicBezTo>
                  <a:pt x="6176881" y="1223675"/>
                  <a:pt x="6174836" y="1221642"/>
                  <a:pt x="6172792" y="1217576"/>
                </a:cubicBezTo>
                <a:lnTo>
                  <a:pt x="6169901" y="1204633"/>
                </a:lnTo>
                <a:lnTo>
                  <a:pt x="6176881" y="1215542"/>
                </a:lnTo>
                <a:lnTo>
                  <a:pt x="6176241" y="1195169"/>
                </a:lnTo>
                <a:lnTo>
                  <a:pt x="6173921" y="1197795"/>
                </a:lnTo>
                <a:lnTo>
                  <a:pt x="6169015" y="1200669"/>
                </a:lnTo>
                <a:lnTo>
                  <a:pt x="6169901" y="1204633"/>
                </a:lnTo>
                <a:lnTo>
                  <a:pt x="6169726" y="1204360"/>
                </a:lnTo>
                <a:lnTo>
                  <a:pt x="6168987" y="1200685"/>
                </a:lnTo>
                <a:lnTo>
                  <a:pt x="6161037" y="1205343"/>
                </a:lnTo>
                <a:lnTo>
                  <a:pt x="6162332" y="1216271"/>
                </a:lnTo>
                <a:lnTo>
                  <a:pt x="6164831" y="1216896"/>
                </a:lnTo>
                <a:lnTo>
                  <a:pt x="6167063" y="1220801"/>
                </a:lnTo>
                <a:lnTo>
                  <a:pt x="6171244" y="1222328"/>
                </a:lnTo>
                <a:cubicBezTo>
                  <a:pt x="6173133" y="1223460"/>
                  <a:pt x="6175149" y="1225473"/>
                  <a:pt x="6177166" y="1229500"/>
                </a:cubicBezTo>
                <a:cubicBezTo>
                  <a:pt x="6197326" y="1225473"/>
                  <a:pt x="6221519" y="1217422"/>
                  <a:pt x="6246720" y="1211383"/>
                </a:cubicBezTo>
                <a:lnTo>
                  <a:pt x="6248170" y="1211125"/>
                </a:lnTo>
                <a:lnTo>
                  <a:pt x="6242277" y="1205845"/>
                </a:lnTo>
                <a:cubicBezTo>
                  <a:pt x="6238406" y="1200601"/>
                  <a:pt x="6234533" y="1194309"/>
                  <a:pt x="6226789" y="1198504"/>
                </a:cubicBezTo>
                <a:cubicBezTo>
                  <a:pt x="6224851" y="1192210"/>
                  <a:pt x="6224851" y="1189589"/>
                  <a:pt x="6225820" y="1188802"/>
                </a:cubicBezTo>
                <a:cubicBezTo>
                  <a:pt x="6227757" y="1187229"/>
                  <a:pt x="6233565" y="1192999"/>
                  <a:pt x="6235501" y="1191425"/>
                </a:cubicBezTo>
                <a:lnTo>
                  <a:pt x="6235412" y="1190508"/>
                </a:lnTo>
                <a:lnTo>
                  <a:pt x="6246152" y="1195357"/>
                </a:lnTo>
                <a:cubicBezTo>
                  <a:pt x="6250023" y="1196406"/>
                  <a:pt x="6253896" y="1198504"/>
                  <a:pt x="6257767" y="1206895"/>
                </a:cubicBezTo>
                <a:lnTo>
                  <a:pt x="6249909" y="1210815"/>
                </a:lnTo>
                <a:lnTo>
                  <a:pt x="6264703" y="1208182"/>
                </a:lnTo>
                <a:lnTo>
                  <a:pt x="6263792" y="1203871"/>
                </a:lnTo>
                <a:cubicBezTo>
                  <a:pt x="6259202" y="1197259"/>
                  <a:pt x="6250023" y="1203483"/>
                  <a:pt x="6250023" y="1191035"/>
                </a:cubicBezTo>
                <a:cubicBezTo>
                  <a:pt x="6258182" y="1199333"/>
                  <a:pt x="6258182" y="1182736"/>
                  <a:pt x="6250023" y="1182736"/>
                </a:cubicBezTo>
                <a:cubicBezTo>
                  <a:pt x="6250023" y="1174440"/>
                  <a:pt x="6258182" y="1174440"/>
                  <a:pt x="6266341" y="1166142"/>
                </a:cubicBezTo>
                <a:cubicBezTo>
                  <a:pt x="6274503" y="1191035"/>
                  <a:pt x="6266341" y="1174440"/>
                  <a:pt x="6258182" y="1174440"/>
                </a:cubicBezTo>
                <a:cubicBezTo>
                  <a:pt x="6298982" y="1215930"/>
                  <a:pt x="6339778" y="1191035"/>
                  <a:pt x="6364259" y="1174440"/>
                </a:cubicBezTo>
                <a:cubicBezTo>
                  <a:pt x="6372419" y="1174440"/>
                  <a:pt x="6372419" y="1182736"/>
                  <a:pt x="6380578" y="1191035"/>
                </a:cubicBezTo>
                <a:cubicBezTo>
                  <a:pt x="6380578" y="1174440"/>
                  <a:pt x="6405057" y="1166142"/>
                  <a:pt x="6413217" y="1182736"/>
                </a:cubicBezTo>
                <a:cubicBezTo>
                  <a:pt x="6413217" y="1174440"/>
                  <a:pt x="6413217" y="1174440"/>
                  <a:pt x="6413217" y="1157843"/>
                </a:cubicBezTo>
                <a:cubicBezTo>
                  <a:pt x="6417297" y="1170291"/>
                  <a:pt x="6427496" y="1170291"/>
                  <a:pt x="6439736" y="1168215"/>
                </a:cubicBezTo>
                <a:lnTo>
                  <a:pt x="6453635" y="1167471"/>
                </a:lnTo>
                <a:lnTo>
                  <a:pt x="6450650" y="1137670"/>
                </a:lnTo>
                <a:cubicBezTo>
                  <a:pt x="6445600" y="1129613"/>
                  <a:pt x="6437521" y="1123568"/>
                  <a:pt x="6429445" y="1119539"/>
                </a:cubicBezTo>
                <a:lnTo>
                  <a:pt x="6428098" y="1111487"/>
                </a:lnTo>
                <a:lnTo>
                  <a:pt x="6425251" y="1117183"/>
                </a:lnTo>
                <a:cubicBezTo>
                  <a:pt x="6426220" y="1122991"/>
                  <a:pt x="6428155" y="1130735"/>
                  <a:pt x="6428155" y="1134609"/>
                </a:cubicBezTo>
                <a:cubicBezTo>
                  <a:pt x="6412665" y="1134609"/>
                  <a:pt x="6412665" y="1111375"/>
                  <a:pt x="6404920" y="1095885"/>
                </a:cubicBezTo>
                <a:cubicBezTo>
                  <a:pt x="6412665" y="1095885"/>
                  <a:pt x="6412665" y="1103630"/>
                  <a:pt x="6412665" y="1111375"/>
                </a:cubicBezTo>
                <a:cubicBezTo>
                  <a:pt x="6420410" y="1103630"/>
                  <a:pt x="6412665" y="1103630"/>
                  <a:pt x="6412665" y="1095885"/>
                </a:cubicBezTo>
                <a:cubicBezTo>
                  <a:pt x="6416539" y="1092011"/>
                  <a:pt x="6420410" y="1092011"/>
                  <a:pt x="6423315" y="1094917"/>
                </a:cubicBezTo>
                <a:lnTo>
                  <a:pt x="6427981" y="1110787"/>
                </a:lnTo>
                <a:lnTo>
                  <a:pt x="6421366" y="1071185"/>
                </a:lnTo>
                <a:cubicBezTo>
                  <a:pt x="6437521" y="1079244"/>
                  <a:pt x="6437521" y="1047009"/>
                  <a:pt x="6437521" y="1030892"/>
                </a:cubicBezTo>
                <a:cubicBezTo>
                  <a:pt x="6429445" y="1030892"/>
                  <a:pt x="6405211" y="1038952"/>
                  <a:pt x="6389055" y="1030892"/>
                </a:cubicBezTo>
                <a:cubicBezTo>
                  <a:pt x="6389055" y="1030892"/>
                  <a:pt x="6397134" y="1047009"/>
                  <a:pt x="6397134" y="1047009"/>
                </a:cubicBezTo>
                <a:cubicBezTo>
                  <a:pt x="6380979" y="1071185"/>
                  <a:pt x="6372900" y="1022833"/>
                  <a:pt x="6364821" y="1063128"/>
                </a:cubicBezTo>
                <a:cubicBezTo>
                  <a:pt x="6356744" y="1063128"/>
                  <a:pt x="6356744" y="1055068"/>
                  <a:pt x="6348666" y="1055068"/>
                </a:cubicBezTo>
                <a:cubicBezTo>
                  <a:pt x="6348666" y="1055068"/>
                  <a:pt x="6340588" y="1038952"/>
                  <a:pt x="6356744" y="1038952"/>
                </a:cubicBezTo>
                <a:cubicBezTo>
                  <a:pt x="6344627" y="1038952"/>
                  <a:pt x="6337054" y="1029885"/>
                  <a:pt x="6330617" y="1028751"/>
                </a:cubicBezTo>
                <a:close/>
                <a:moveTo>
                  <a:pt x="5851303" y="1028173"/>
                </a:moveTo>
                <a:cubicBezTo>
                  <a:pt x="5856362" y="1030078"/>
                  <a:pt x="5862436" y="1035668"/>
                  <a:pt x="5870531" y="1047868"/>
                </a:cubicBezTo>
                <a:cubicBezTo>
                  <a:pt x="5854340" y="1039735"/>
                  <a:pt x="5862436" y="1047868"/>
                  <a:pt x="5854340" y="1047868"/>
                </a:cubicBezTo>
                <a:cubicBezTo>
                  <a:pt x="5846241" y="1047868"/>
                  <a:pt x="5846241" y="1039735"/>
                  <a:pt x="5846241" y="1031603"/>
                </a:cubicBezTo>
                <a:cubicBezTo>
                  <a:pt x="5838145" y="1039735"/>
                  <a:pt x="5846241" y="1064131"/>
                  <a:pt x="5838145" y="1039735"/>
                </a:cubicBezTo>
                <a:cubicBezTo>
                  <a:pt x="5838145" y="1055998"/>
                  <a:pt x="5821951" y="1039735"/>
                  <a:pt x="5830047" y="1064131"/>
                </a:cubicBezTo>
                <a:cubicBezTo>
                  <a:pt x="5821951" y="1064131"/>
                  <a:pt x="5821951" y="1047868"/>
                  <a:pt x="5813854" y="1039735"/>
                </a:cubicBezTo>
                <a:cubicBezTo>
                  <a:pt x="5813854" y="1043801"/>
                  <a:pt x="5813854" y="1047867"/>
                  <a:pt x="5813854" y="1052949"/>
                </a:cubicBezTo>
                <a:lnTo>
                  <a:pt x="5813854" y="1071637"/>
                </a:lnTo>
                <a:lnTo>
                  <a:pt x="5813771" y="1071593"/>
                </a:lnTo>
                <a:lnTo>
                  <a:pt x="5812842" y="1064131"/>
                </a:lnTo>
                <a:cubicBezTo>
                  <a:pt x="5811830" y="1060064"/>
                  <a:pt x="5809805" y="1055998"/>
                  <a:pt x="5805756" y="1055998"/>
                </a:cubicBezTo>
                <a:cubicBezTo>
                  <a:pt x="5797660" y="1072263"/>
                  <a:pt x="5797660" y="1080395"/>
                  <a:pt x="5781466" y="1039735"/>
                </a:cubicBezTo>
                <a:cubicBezTo>
                  <a:pt x="5781466" y="1023470"/>
                  <a:pt x="5789564" y="1047868"/>
                  <a:pt x="5789564" y="1055998"/>
                </a:cubicBezTo>
                <a:cubicBezTo>
                  <a:pt x="5797660" y="1055998"/>
                  <a:pt x="5797660" y="1047868"/>
                  <a:pt x="5797660" y="1039735"/>
                </a:cubicBezTo>
                <a:cubicBezTo>
                  <a:pt x="5805756" y="1031603"/>
                  <a:pt x="5813854" y="1064131"/>
                  <a:pt x="5805756" y="1031603"/>
                </a:cubicBezTo>
                <a:cubicBezTo>
                  <a:pt x="5830047" y="1049900"/>
                  <a:pt x="5836120" y="1022455"/>
                  <a:pt x="5851303" y="1028173"/>
                </a:cubicBezTo>
                <a:close/>
                <a:moveTo>
                  <a:pt x="5112994" y="1022311"/>
                </a:moveTo>
                <a:cubicBezTo>
                  <a:pt x="5121224" y="1022311"/>
                  <a:pt x="5121224" y="1030424"/>
                  <a:pt x="5129452" y="1030424"/>
                </a:cubicBezTo>
                <a:lnTo>
                  <a:pt x="5121202" y="1054724"/>
                </a:lnTo>
                <a:lnTo>
                  <a:pt x="5112994" y="1038537"/>
                </a:lnTo>
                <a:cubicBezTo>
                  <a:pt x="5112994" y="1030424"/>
                  <a:pt x="5121224" y="1030424"/>
                  <a:pt x="5112994" y="1022311"/>
                </a:cubicBezTo>
                <a:close/>
                <a:moveTo>
                  <a:pt x="5235462" y="1022309"/>
                </a:moveTo>
                <a:cubicBezTo>
                  <a:pt x="5243206" y="1022309"/>
                  <a:pt x="5243206" y="1037798"/>
                  <a:pt x="5243206" y="1045543"/>
                </a:cubicBezTo>
                <a:cubicBezTo>
                  <a:pt x="5243206" y="1045543"/>
                  <a:pt x="5235462" y="1053288"/>
                  <a:pt x="5227716" y="1053288"/>
                </a:cubicBezTo>
                <a:cubicBezTo>
                  <a:pt x="5227716" y="1045543"/>
                  <a:pt x="5227716" y="1037798"/>
                  <a:pt x="5219972" y="1030053"/>
                </a:cubicBezTo>
                <a:cubicBezTo>
                  <a:pt x="5227716" y="1030053"/>
                  <a:pt x="5227716" y="1037798"/>
                  <a:pt x="5235462" y="1045543"/>
                </a:cubicBezTo>
                <a:cubicBezTo>
                  <a:pt x="5243206" y="1045543"/>
                  <a:pt x="5235462" y="1037798"/>
                  <a:pt x="5235462" y="1022309"/>
                </a:cubicBezTo>
                <a:close/>
                <a:moveTo>
                  <a:pt x="5500073" y="1019453"/>
                </a:moveTo>
                <a:cubicBezTo>
                  <a:pt x="5501767" y="1019196"/>
                  <a:pt x="5502332" y="1019710"/>
                  <a:pt x="5502332" y="1020737"/>
                </a:cubicBezTo>
                <a:cubicBezTo>
                  <a:pt x="5502332" y="1022794"/>
                  <a:pt x="5500073" y="1026909"/>
                  <a:pt x="5500073" y="1031024"/>
                </a:cubicBezTo>
                <a:cubicBezTo>
                  <a:pt x="5509109" y="1047482"/>
                  <a:pt x="5509109" y="1022794"/>
                  <a:pt x="5518144" y="1031024"/>
                </a:cubicBezTo>
                <a:cubicBezTo>
                  <a:pt x="5509109" y="1063940"/>
                  <a:pt x="5509109" y="1055710"/>
                  <a:pt x="5500073" y="1072168"/>
                </a:cubicBezTo>
                <a:cubicBezTo>
                  <a:pt x="5491035" y="1080398"/>
                  <a:pt x="5509109" y="1047482"/>
                  <a:pt x="5491035" y="1022794"/>
                </a:cubicBezTo>
                <a:cubicBezTo>
                  <a:pt x="5495554" y="1020737"/>
                  <a:pt x="5498378" y="1019710"/>
                  <a:pt x="5500073" y="1019453"/>
                </a:cubicBezTo>
                <a:close/>
                <a:moveTo>
                  <a:pt x="5957971" y="1018269"/>
                </a:moveTo>
                <a:lnTo>
                  <a:pt x="5961520" y="1020671"/>
                </a:lnTo>
                <a:lnTo>
                  <a:pt x="5960888" y="1022309"/>
                </a:lnTo>
                <a:close/>
                <a:moveTo>
                  <a:pt x="5676910" y="1014564"/>
                </a:moveTo>
                <a:lnTo>
                  <a:pt x="5676910" y="1018435"/>
                </a:lnTo>
                <a:cubicBezTo>
                  <a:pt x="5676910" y="1026180"/>
                  <a:pt x="5676910" y="1033925"/>
                  <a:pt x="5676910" y="1045543"/>
                </a:cubicBezTo>
                <a:cubicBezTo>
                  <a:pt x="5661421" y="1045543"/>
                  <a:pt x="5669165" y="1022309"/>
                  <a:pt x="5676910" y="1014564"/>
                </a:cubicBezTo>
                <a:close/>
                <a:moveTo>
                  <a:pt x="5250950" y="1014564"/>
                </a:moveTo>
                <a:cubicBezTo>
                  <a:pt x="5266440" y="1006819"/>
                  <a:pt x="5274185" y="1045543"/>
                  <a:pt x="5258696" y="1037798"/>
                </a:cubicBezTo>
                <a:cubicBezTo>
                  <a:pt x="5258696" y="1037798"/>
                  <a:pt x="5258696" y="1022309"/>
                  <a:pt x="5250950" y="1014564"/>
                </a:cubicBezTo>
                <a:close/>
                <a:moveTo>
                  <a:pt x="1781298" y="1014564"/>
                </a:moveTo>
                <a:cubicBezTo>
                  <a:pt x="1789043" y="1045543"/>
                  <a:pt x="1765808" y="1030053"/>
                  <a:pt x="1750319" y="1045543"/>
                </a:cubicBezTo>
                <a:cubicBezTo>
                  <a:pt x="1750319" y="1030053"/>
                  <a:pt x="1773553" y="1022309"/>
                  <a:pt x="1781298" y="1014564"/>
                </a:cubicBezTo>
                <a:close/>
                <a:moveTo>
                  <a:pt x="5165904" y="1014359"/>
                </a:moveTo>
                <a:cubicBezTo>
                  <a:pt x="5173294" y="1018882"/>
                  <a:pt x="5188852" y="1036978"/>
                  <a:pt x="5195076" y="1055075"/>
                </a:cubicBezTo>
                <a:cubicBezTo>
                  <a:pt x="5186778" y="1055075"/>
                  <a:pt x="5195076" y="1079202"/>
                  <a:pt x="5203375" y="1087245"/>
                </a:cubicBezTo>
                <a:cubicBezTo>
                  <a:pt x="5203375" y="1111375"/>
                  <a:pt x="5186778" y="1079202"/>
                  <a:pt x="5186778" y="1071160"/>
                </a:cubicBezTo>
                <a:cubicBezTo>
                  <a:pt x="5178480" y="1079202"/>
                  <a:pt x="5178480" y="1079202"/>
                  <a:pt x="5178480" y="1063118"/>
                </a:cubicBezTo>
                <a:cubicBezTo>
                  <a:pt x="5161885" y="1071160"/>
                  <a:pt x="5178480" y="1079202"/>
                  <a:pt x="5186778" y="1095290"/>
                </a:cubicBezTo>
                <a:cubicBezTo>
                  <a:pt x="5170183" y="1103332"/>
                  <a:pt x="5161885" y="1063118"/>
                  <a:pt x="5170183" y="1063118"/>
                </a:cubicBezTo>
                <a:cubicBezTo>
                  <a:pt x="5178480" y="1063118"/>
                  <a:pt x="5178480" y="1047033"/>
                  <a:pt x="5186778" y="1047033"/>
                </a:cubicBezTo>
                <a:cubicBezTo>
                  <a:pt x="5178480" y="1030946"/>
                  <a:pt x="5170183" y="1022904"/>
                  <a:pt x="5161885" y="1014862"/>
                </a:cubicBezTo>
                <a:cubicBezTo>
                  <a:pt x="5161885" y="1012851"/>
                  <a:pt x="5163441" y="1012851"/>
                  <a:pt x="5165904" y="1014359"/>
                </a:cubicBezTo>
                <a:close/>
                <a:moveTo>
                  <a:pt x="5752487" y="1006822"/>
                </a:moveTo>
                <a:cubicBezTo>
                  <a:pt x="5776846" y="1022679"/>
                  <a:pt x="5776846" y="1054398"/>
                  <a:pt x="5793084" y="1078183"/>
                </a:cubicBezTo>
                <a:cubicBezTo>
                  <a:pt x="5784966" y="1086114"/>
                  <a:pt x="5784966" y="1086114"/>
                  <a:pt x="5784966" y="1094044"/>
                </a:cubicBezTo>
                <a:cubicBezTo>
                  <a:pt x="5776846" y="1101971"/>
                  <a:pt x="5768725" y="1078183"/>
                  <a:pt x="5784966" y="1078183"/>
                </a:cubicBezTo>
                <a:cubicBezTo>
                  <a:pt x="5768725" y="1046467"/>
                  <a:pt x="5752487" y="1094044"/>
                  <a:pt x="5760607" y="1070256"/>
                </a:cubicBezTo>
                <a:cubicBezTo>
                  <a:pt x="5760607" y="1070256"/>
                  <a:pt x="5760607" y="1062325"/>
                  <a:pt x="5760607" y="1062325"/>
                </a:cubicBezTo>
                <a:cubicBezTo>
                  <a:pt x="5760607" y="1054398"/>
                  <a:pt x="5752487" y="1054398"/>
                  <a:pt x="5752487" y="1054398"/>
                </a:cubicBezTo>
                <a:cubicBezTo>
                  <a:pt x="5744367" y="1062325"/>
                  <a:pt x="5752487" y="1030610"/>
                  <a:pt x="5768725" y="1062325"/>
                </a:cubicBezTo>
                <a:cubicBezTo>
                  <a:pt x="5760607" y="1046467"/>
                  <a:pt x="5768725" y="1030610"/>
                  <a:pt x="5752487" y="1006822"/>
                </a:cubicBezTo>
                <a:close/>
                <a:moveTo>
                  <a:pt x="5704018" y="1006819"/>
                </a:moveTo>
                <a:cubicBezTo>
                  <a:pt x="5711763" y="1022309"/>
                  <a:pt x="5704018" y="1037798"/>
                  <a:pt x="5719507" y="1045543"/>
                </a:cubicBezTo>
                <a:cubicBezTo>
                  <a:pt x="5704018" y="1045543"/>
                  <a:pt x="5704018" y="1022309"/>
                  <a:pt x="5704018" y="1006819"/>
                </a:cubicBezTo>
                <a:close/>
                <a:moveTo>
                  <a:pt x="5969146" y="1004882"/>
                </a:moveTo>
                <a:cubicBezTo>
                  <a:pt x="5970850" y="1004398"/>
                  <a:pt x="5973472" y="1004882"/>
                  <a:pt x="5977668" y="1006819"/>
                </a:cubicBezTo>
                <a:cubicBezTo>
                  <a:pt x="5969277" y="1014564"/>
                  <a:pt x="5994448" y="1045543"/>
                  <a:pt x="5977668" y="1053288"/>
                </a:cubicBezTo>
                <a:cubicBezTo>
                  <a:pt x="5981864" y="1045543"/>
                  <a:pt x="5975570" y="1033925"/>
                  <a:pt x="5968228" y="1025214"/>
                </a:cubicBezTo>
                <a:lnTo>
                  <a:pt x="5961520" y="1020671"/>
                </a:lnTo>
                <a:lnTo>
                  <a:pt x="5966130" y="1008756"/>
                </a:lnTo>
                <a:cubicBezTo>
                  <a:pt x="5966655" y="1006819"/>
                  <a:pt x="5967441" y="1005367"/>
                  <a:pt x="5969146" y="1004882"/>
                </a:cubicBezTo>
                <a:close/>
                <a:moveTo>
                  <a:pt x="1769474" y="1000526"/>
                </a:moveTo>
                <a:cubicBezTo>
                  <a:pt x="1776337" y="999558"/>
                  <a:pt x="1782942" y="1001011"/>
                  <a:pt x="1789043" y="1006819"/>
                </a:cubicBezTo>
                <a:cubicBezTo>
                  <a:pt x="1756514" y="999074"/>
                  <a:pt x="1740250" y="1045543"/>
                  <a:pt x="1707722" y="1022309"/>
                </a:cubicBezTo>
                <a:cubicBezTo>
                  <a:pt x="1726019" y="1028117"/>
                  <a:pt x="1748889" y="1003431"/>
                  <a:pt x="1769474" y="1000526"/>
                </a:cubicBezTo>
                <a:close/>
                <a:moveTo>
                  <a:pt x="5944106" y="999074"/>
                </a:moveTo>
                <a:lnTo>
                  <a:pt x="5957971" y="1018269"/>
                </a:lnTo>
                <a:lnTo>
                  <a:pt x="5952497" y="1014564"/>
                </a:lnTo>
                <a:cubicBezTo>
                  <a:pt x="5952497" y="1014564"/>
                  <a:pt x="5944106" y="1006819"/>
                  <a:pt x="5944106" y="999074"/>
                </a:cubicBezTo>
                <a:close/>
                <a:moveTo>
                  <a:pt x="5580102" y="999074"/>
                </a:moveTo>
                <a:cubicBezTo>
                  <a:pt x="5587846" y="1006819"/>
                  <a:pt x="5587846" y="1014564"/>
                  <a:pt x="5587846" y="1022309"/>
                </a:cubicBezTo>
                <a:cubicBezTo>
                  <a:pt x="5580102" y="1014564"/>
                  <a:pt x="5572357" y="1006819"/>
                  <a:pt x="5587846" y="1030053"/>
                </a:cubicBezTo>
                <a:cubicBezTo>
                  <a:pt x="5580102" y="1030053"/>
                  <a:pt x="5572357" y="1022309"/>
                  <a:pt x="5572357" y="1006819"/>
                </a:cubicBezTo>
                <a:cubicBezTo>
                  <a:pt x="5572357" y="1006819"/>
                  <a:pt x="5572357" y="999074"/>
                  <a:pt x="5580102" y="999074"/>
                </a:cubicBezTo>
                <a:close/>
                <a:moveTo>
                  <a:pt x="5370993" y="999074"/>
                </a:moveTo>
                <a:cubicBezTo>
                  <a:pt x="5386483" y="999074"/>
                  <a:pt x="5386483" y="1037798"/>
                  <a:pt x="5370993" y="1030053"/>
                </a:cubicBezTo>
                <a:cubicBezTo>
                  <a:pt x="5363248" y="1014564"/>
                  <a:pt x="5378738" y="1014564"/>
                  <a:pt x="5370993" y="999074"/>
                </a:cubicBezTo>
                <a:close/>
                <a:moveTo>
                  <a:pt x="5887312" y="991330"/>
                </a:moveTo>
                <a:cubicBezTo>
                  <a:pt x="5895486" y="999350"/>
                  <a:pt x="5897530" y="1009378"/>
                  <a:pt x="5898552" y="1020406"/>
                </a:cubicBezTo>
                <a:lnTo>
                  <a:pt x="5902594" y="1048175"/>
                </a:lnTo>
                <a:lnTo>
                  <a:pt x="5895486" y="1031436"/>
                </a:lnTo>
                <a:cubicBezTo>
                  <a:pt x="5887312" y="1031436"/>
                  <a:pt x="5887312" y="1039457"/>
                  <a:pt x="5887312" y="1047480"/>
                </a:cubicBezTo>
                <a:cubicBezTo>
                  <a:pt x="5887312" y="1039457"/>
                  <a:pt x="5879135" y="1031436"/>
                  <a:pt x="5870961" y="1039457"/>
                </a:cubicBezTo>
                <a:cubicBezTo>
                  <a:pt x="5887312" y="1015393"/>
                  <a:pt x="5862784" y="1015393"/>
                  <a:pt x="5887312" y="991330"/>
                </a:cubicBezTo>
                <a:close/>
                <a:moveTo>
                  <a:pt x="5676910" y="991330"/>
                </a:moveTo>
                <a:lnTo>
                  <a:pt x="5676910" y="1014564"/>
                </a:lnTo>
                <a:cubicBezTo>
                  <a:pt x="5669165" y="1006819"/>
                  <a:pt x="5669165" y="1014564"/>
                  <a:pt x="5669165" y="1022309"/>
                </a:cubicBezTo>
                <a:cubicBezTo>
                  <a:pt x="5661421" y="1022309"/>
                  <a:pt x="5669165" y="1006819"/>
                  <a:pt x="5661421" y="999074"/>
                </a:cubicBezTo>
                <a:cubicBezTo>
                  <a:pt x="5676910" y="1006819"/>
                  <a:pt x="5669165" y="999074"/>
                  <a:pt x="5676910" y="991330"/>
                </a:cubicBezTo>
                <a:close/>
                <a:moveTo>
                  <a:pt x="2606114" y="991330"/>
                </a:moveTo>
                <a:cubicBezTo>
                  <a:pt x="2613859" y="999074"/>
                  <a:pt x="2613859" y="999074"/>
                  <a:pt x="2613859" y="1006819"/>
                </a:cubicBezTo>
                <a:cubicBezTo>
                  <a:pt x="2606114" y="999074"/>
                  <a:pt x="2606114" y="1014564"/>
                  <a:pt x="2590625" y="1014564"/>
                </a:cubicBezTo>
                <a:cubicBezTo>
                  <a:pt x="2590625" y="999074"/>
                  <a:pt x="2598369" y="999074"/>
                  <a:pt x="2606114" y="991330"/>
                </a:cubicBezTo>
                <a:close/>
                <a:moveTo>
                  <a:pt x="5923412" y="990724"/>
                </a:moveTo>
                <a:cubicBezTo>
                  <a:pt x="5928132" y="994718"/>
                  <a:pt x="5938298" y="1010692"/>
                  <a:pt x="5944106" y="1022309"/>
                </a:cubicBezTo>
                <a:cubicBezTo>
                  <a:pt x="5920872" y="991330"/>
                  <a:pt x="5951851" y="1053288"/>
                  <a:pt x="5951851" y="1053288"/>
                </a:cubicBezTo>
                <a:cubicBezTo>
                  <a:pt x="5936361" y="1061032"/>
                  <a:pt x="5944106" y="1061032"/>
                  <a:pt x="5928616" y="1061032"/>
                </a:cubicBezTo>
                <a:cubicBezTo>
                  <a:pt x="5920872" y="1045543"/>
                  <a:pt x="5936361" y="1045543"/>
                  <a:pt x="5920872" y="1030053"/>
                </a:cubicBezTo>
                <a:cubicBezTo>
                  <a:pt x="5936361" y="1037798"/>
                  <a:pt x="5928616" y="1006819"/>
                  <a:pt x="5920872" y="991330"/>
                </a:cubicBezTo>
                <a:cubicBezTo>
                  <a:pt x="5920872" y="989393"/>
                  <a:pt x="5921840" y="989393"/>
                  <a:pt x="5923412" y="990724"/>
                </a:cubicBezTo>
                <a:close/>
                <a:moveTo>
                  <a:pt x="5593682" y="987700"/>
                </a:moveTo>
                <a:cubicBezTo>
                  <a:pt x="5595545" y="989724"/>
                  <a:pt x="5599272" y="997316"/>
                  <a:pt x="5605661" y="1013510"/>
                </a:cubicBezTo>
                <a:cubicBezTo>
                  <a:pt x="5614181" y="1021606"/>
                  <a:pt x="5622699" y="1029705"/>
                  <a:pt x="5605661" y="1037801"/>
                </a:cubicBezTo>
                <a:cubicBezTo>
                  <a:pt x="5599270" y="1025656"/>
                  <a:pt x="5588088" y="981629"/>
                  <a:pt x="5593682" y="987700"/>
                </a:cubicBezTo>
                <a:close/>
                <a:moveTo>
                  <a:pt x="5638186" y="983584"/>
                </a:moveTo>
                <a:cubicBezTo>
                  <a:pt x="5645931" y="983584"/>
                  <a:pt x="5645931" y="983584"/>
                  <a:pt x="5653675" y="999074"/>
                </a:cubicBezTo>
                <a:cubicBezTo>
                  <a:pt x="5653675" y="991330"/>
                  <a:pt x="5653675" y="991330"/>
                  <a:pt x="5653675" y="983584"/>
                </a:cubicBezTo>
                <a:cubicBezTo>
                  <a:pt x="5661421" y="983584"/>
                  <a:pt x="5661421" y="1006819"/>
                  <a:pt x="5653675" y="1014564"/>
                </a:cubicBezTo>
                <a:cubicBezTo>
                  <a:pt x="5645931" y="1014564"/>
                  <a:pt x="5653675" y="1006819"/>
                  <a:pt x="5653675" y="1006819"/>
                </a:cubicBezTo>
                <a:cubicBezTo>
                  <a:pt x="5653675" y="999074"/>
                  <a:pt x="5638186" y="999074"/>
                  <a:pt x="5638186" y="983584"/>
                </a:cubicBezTo>
                <a:close/>
                <a:moveTo>
                  <a:pt x="4950932" y="983456"/>
                </a:moveTo>
                <a:lnTo>
                  <a:pt x="4952476" y="998921"/>
                </a:lnTo>
                <a:cubicBezTo>
                  <a:pt x="4948456" y="994893"/>
                  <a:pt x="4942424" y="990866"/>
                  <a:pt x="4940414" y="987847"/>
                </a:cubicBezTo>
                <a:close/>
                <a:moveTo>
                  <a:pt x="4950467" y="978785"/>
                </a:moveTo>
                <a:lnTo>
                  <a:pt x="4952476" y="982812"/>
                </a:lnTo>
                <a:lnTo>
                  <a:pt x="4950932" y="983456"/>
                </a:lnTo>
                <a:close/>
                <a:moveTo>
                  <a:pt x="6033171" y="975840"/>
                </a:moveTo>
                <a:cubicBezTo>
                  <a:pt x="6040917" y="983584"/>
                  <a:pt x="6048661" y="1014564"/>
                  <a:pt x="6048661" y="1022309"/>
                </a:cubicBezTo>
                <a:cubicBezTo>
                  <a:pt x="6033171" y="1014564"/>
                  <a:pt x="6033171" y="999074"/>
                  <a:pt x="6033171" y="975840"/>
                </a:cubicBezTo>
                <a:close/>
                <a:moveTo>
                  <a:pt x="5533633" y="975840"/>
                </a:moveTo>
                <a:cubicBezTo>
                  <a:pt x="5533633" y="983584"/>
                  <a:pt x="5533633" y="991330"/>
                  <a:pt x="5541378" y="991330"/>
                </a:cubicBezTo>
                <a:cubicBezTo>
                  <a:pt x="5533633" y="999074"/>
                  <a:pt x="5533633" y="991330"/>
                  <a:pt x="5533633" y="991330"/>
                </a:cubicBezTo>
                <a:cubicBezTo>
                  <a:pt x="5525888" y="991330"/>
                  <a:pt x="5541378" y="1006819"/>
                  <a:pt x="5533633" y="1014564"/>
                </a:cubicBezTo>
                <a:cubicBezTo>
                  <a:pt x="5525888" y="1014564"/>
                  <a:pt x="5518144" y="975840"/>
                  <a:pt x="5533633" y="975840"/>
                </a:cubicBezTo>
                <a:close/>
                <a:moveTo>
                  <a:pt x="5436822" y="975840"/>
                </a:moveTo>
                <a:cubicBezTo>
                  <a:pt x="5444568" y="991330"/>
                  <a:pt x="5460057" y="999074"/>
                  <a:pt x="5475547" y="1014564"/>
                </a:cubicBezTo>
                <a:cubicBezTo>
                  <a:pt x="5467802" y="1022309"/>
                  <a:pt x="5467802" y="1030053"/>
                  <a:pt x="5452312" y="1037798"/>
                </a:cubicBezTo>
                <a:cubicBezTo>
                  <a:pt x="5475547" y="1014564"/>
                  <a:pt x="5444568" y="999074"/>
                  <a:pt x="5436822" y="975840"/>
                </a:cubicBezTo>
                <a:close/>
                <a:moveTo>
                  <a:pt x="2129657" y="975536"/>
                </a:moveTo>
                <a:lnTo>
                  <a:pt x="2129449" y="977267"/>
                </a:lnTo>
                <a:cubicBezTo>
                  <a:pt x="2129449" y="983382"/>
                  <a:pt x="2129449" y="989495"/>
                  <a:pt x="2121341" y="989495"/>
                </a:cubicBezTo>
                <a:lnTo>
                  <a:pt x="2120535" y="987657"/>
                </a:lnTo>
                <a:close/>
                <a:moveTo>
                  <a:pt x="4783982" y="974388"/>
                </a:moveTo>
                <a:cubicBezTo>
                  <a:pt x="4789168" y="974388"/>
                  <a:pt x="4795391" y="978504"/>
                  <a:pt x="4799540" y="982619"/>
                </a:cubicBezTo>
                <a:cubicBezTo>
                  <a:pt x="4782946" y="974388"/>
                  <a:pt x="4782946" y="999077"/>
                  <a:pt x="4774646" y="990847"/>
                </a:cubicBezTo>
                <a:cubicBezTo>
                  <a:pt x="4774646" y="978504"/>
                  <a:pt x="4778796" y="974388"/>
                  <a:pt x="4783982" y="974388"/>
                </a:cubicBezTo>
                <a:close/>
                <a:moveTo>
                  <a:pt x="5509506" y="974366"/>
                </a:moveTo>
                <a:cubicBezTo>
                  <a:pt x="5517549" y="990593"/>
                  <a:pt x="5509506" y="990593"/>
                  <a:pt x="5509506" y="1006822"/>
                </a:cubicBezTo>
                <a:lnTo>
                  <a:pt x="5507452" y="982653"/>
                </a:lnTo>
                <a:close/>
                <a:moveTo>
                  <a:pt x="5952016" y="973084"/>
                </a:moveTo>
                <a:lnTo>
                  <a:pt x="5959595" y="988717"/>
                </a:lnTo>
                <a:cubicBezTo>
                  <a:pt x="5961532" y="991913"/>
                  <a:pt x="5963469" y="994042"/>
                  <a:pt x="5967339" y="998302"/>
                </a:cubicBezTo>
                <a:cubicBezTo>
                  <a:pt x="5951851" y="981262"/>
                  <a:pt x="5944106" y="1006822"/>
                  <a:pt x="5928616" y="981262"/>
                </a:cubicBezTo>
                <a:cubicBezTo>
                  <a:pt x="5936361" y="989783"/>
                  <a:pt x="5940235" y="987654"/>
                  <a:pt x="5944106" y="982328"/>
                </a:cubicBezTo>
                <a:close/>
                <a:moveTo>
                  <a:pt x="1838799" y="972720"/>
                </a:moveTo>
                <a:cubicBezTo>
                  <a:pt x="1842015" y="972986"/>
                  <a:pt x="1842529" y="975647"/>
                  <a:pt x="1838414" y="982039"/>
                </a:cubicBezTo>
                <a:cubicBezTo>
                  <a:pt x="1821956" y="990556"/>
                  <a:pt x="1805498" y="999077"/>
                  <a:pt x="1789040" y="999077"/>
                </a:cubicBezTo>
                <a:cubicBezTo>
                  <a:pt x="1795211" y="992688"/>
                  <a:pt x="1829157" y="971920"/>
                  <a:pt x="1838799" y="972720"/>
                </a:cubicBezTo>
                <a:close/>
                <a:moveTo>
                  <a:pt x="5952449" y="972577"/>
                </a:moveTo>
                <a:lnTo>
                  <a:pt x="5952016" y="973084"/>
                </a:lnTo>
                <a:lnTo>
                  <a:pt x="5951851" y="972742"/>
                </a:lnTo>
                <a:close/>
                <a:moveTo>
                  <a:pt x="2113867" y="972427"/>
                </a:moveTo>
                <a:lnTo>
                  <a:pt x="2120535" y="987657"/>
                </a:lnTo>
                <a:lnTo>
                  <a:pt x="2109178" y="1002743"/>
                </a:lnTo>
                <a:cubicBezTo>
                  <a:pt x="2092964" y="1009878"/>
                  <a:pt x="2072693" y="1013954"/>
                  <a:pt x="2056477" y="1022106"/>
                </a:cubicBezTo>
                <a:cubicBezTo>
                  <a:pt x="2048369" y="1030258"/>
                  <a:pt x="2032155" y="1046563"/>
                  <a:pt x="2024047" y="1030258"/>
                </a:cubicBezTo>
                <a:cubicBezTo>
                  <a:pt x="1991617" y="1071019"/>
                  <a:pt x="1942970" y="1071019"/>
                  <a:pt x="1894321" y="1079173"/>
                </a:cubicBezTo>
                <a:cubicBezTo>
                  <a:pt x="1886214" y="1087325"/>
                  <a:pt x="1910537" y="1095478"/>
                  <a:pt x="1902429" y="1103630"/>
                </a:cubicBezTo>
                <a:cubicBezTo>
                  <a:pt x="1886214" y="1103630"/>
                  <a:pt x="1886214" y="1087325"/>
                  <a:pt x="1878107" y="1079173"/>
                </a:cubicBezTo>
                <a:cubicBezTo>
                  <a:pt x="1886214" y="1079173"/>
                  <a:pt x="1878107" y="1062867"/>
                  <a:pt x="1894321" y="1062867"/>
                </a:cubicBezTo>
                <a:cubicBezTo>
                  <a:pt x="1926753" y="1054715"/>
                  <a:pt x="1967292" y="1038410"/>
                  <a:pt x="1999722" y="1022106"/>
                </a:cubicBezTo>
                <a:cubicBezTo>
                  <a:pt x="1999722" y="1022106"/>
                  <a:pt x="1999722" y="1030258"/>
                  <a:pt x="1999722" y="1030258"/>
                </a:cubicBezTo>
                <a:cubicBezTo>
                  <a:pt x="2007830" y="1005802"/>
                  <a:pt x="2056477" y="1005802"/>
                  <a:pt x="2080803" y="997650"/>
                </a:cubicBezTo>
                <a:cubicBezTo>
                  <a:pt x="2092964" y="991534"/>
                  <a:pt x="2105127" y="967078"/>
                  <a:pt x="2113867" y="972427"/>
                </a:cubicBezTo>
                <a:close/>
                <a:moveTo>
                  <a:pt x="2137557" y="965039"/>
                </a:moveTo>
                <a:lnTo>
                  <a:pt x="2129657" y="975536"/>
                </a:lnTo>
                <a:lnTo>
                  <a:pt x="2130463" y="968860"/>
                </a:lnTo>
                <a:cubicBezTo>
                  <a:pt x="2131476" y="966567"/>
                  <a:pt x="2133502" y="965039"/>
                  <a:pt x="2137557" y="965039"/>
                </a:cubicBezTo>
                <a:close/>
                <a:moveTo>
                  <a:pt x="5959595" y="964224"/>
                </a:moveTo>
                <a:cubicBezTo>
                  <a:pt x="5959595" y="968483"/>
                  <a:pt x="5957659" y="970613"/>
                  <a:pt x="5955723" y="971678"/>
                </a:cubicBezTo>
                <a:lnTo>
                  <a:pt x="5952449" y="972577"/>
                </a:lnTo>
                <a:close/>
                <a:moveTo>
                  <a:pt x="1571328" y="956480"/>
                </a:moveTo>
                <a:cubicBezTo>
                  <a:pt x="1587679" y="982039"/>
                  <a:pt x="1530453" y="982039"/>
                  <a:pt x="1522277" y="999077"/>
                </a:cubicBezTo>
                <a:cubicBezTo>
                  <a:pt x="1514103" y="982039"/>
                  <a:pt x="1554978" y="956480"/>
                  <a:pt x="1571328" y="956480"/>
                </a:cubicBezTo>
                <a:close/>
                <a:moveTo>
                  <a:pt x="5435720" y="949217"/>
                </a:moveTo>
                <a:cubicBezTo>
                  <a:pt x="5435720" y="957207"/>
                  <a:pt x="5435720" y="965192"/>
                  <a:pt x="5435720" y="965192"/>
                </a:cubicBezTo>
                <a:cubicBezTo>
                  <a:pt x="5419123" y="965192"/>
                  <a:pt x="5427422" y="973179"/>
                  <a:pt x="5427422" y="989154"/>
                </a:cubicBezTo>
                <a:cubicBezTo>
                  <a:pt x="5444016" y="981165"/>
                  <a:pt x="5444016" y="1037073"/>
                  <a:pt x="5444016" y="1005126"/>
                </a:cubicBezTo>
                <a:cubicBezTo>
                  <a:pt x="5444016" y="1037073"/>
                  <a:pt x="5452315" y="1037073"/>
                  <a:pt x="5444016" y="1061035"/>
                </a:cubicBezTo>
                <a:cubicBezTo>
                  <a:pt x="5435720" y="1049055"/>
                  <a:pt x="5435720" y="1029088"/>
                  <a:pt x="5433645" y="1011117"/>
                </a:cubicBezTo>
                <a:lnTo>
                  <a:pt x="5413535" y="977687"/>
                </a:lnTo>
                <a:lnTo>
                  <a:pt x="5413937" y="977172"/>
                </a:lnTo>
                <a:lnTo>
                  <a:pt x="5412779" y="976429"/>
                </a:lnTo>
                <a:lnTo>
                  <a:pt x="5410825" y="973179"/>
                </a:lnTo>
                <a:cubicBezTo>
                  <a:pt x="5408751" y="973179"/>
                  <a:pt x="5408751" y="973678"/>
                  <a:pt x="5409657" y="974427"/>
                </a:cubicBezTo>
                <a:lnTo>
                  <a:pt x="5412779" y="976429"/>
                </a:lnTo>
                <a:lnTo>
                  <a:pt x="5413535" y="977687"/>
                </a:lnTo>
                <a:lnTo>
                  <a:pt x="5410825" y="981165"/>
                </a:lnTo>
                <a:cubicBezTo>
                  <a:pt x="5410825" y="981165"/>
                  <a:pt x="5402527" y="973179"/>
                  <a:pt x="5402527" y="973179"/>
                </a:cubicBezTo>
                <a:cubicBezTo>
                  <a:pt x="5402527" y="965192"/>
                  <a:pt x="5410825" y="957207"/>
                  <a:pt x="5394227" y="965192"/>
                </a:cubicBezTo>
                <a:cubicBezTo>
                  <a:pt x="5419123" y="933245"/>
                  <a:pt x="5410825" y="981165"/>
                  <a:pt x="5435720" y="949217"/>
                </a:cubicBezTo>
                <a:close/>
                <a:moveTo>
                  <a:pt x="6064149" y="948735"/>
                </a:moveTo>
                <a:cubicBezTo>
                  <a:pt x="6064149" y="948735"/>
                  <a:pt x="6072861" y="948735"/>
                  <a:pt x="6072861" y="948735"/>
                </a:cubicBezTo>
                <a:cubicBezTo>
                  <a:pt x="6072861" y="973259"/>
                  <a:pt x="6099001" y="981436"/>
                  <a:pt x="6090288" y="997787"/>
                </a:cubicBezTo>
                <a:cubicBezTo>
                  <a:pt x="6081574" y="981436"/>
                  <a:pt x="6072861" y="997787"/>
                  <a:pt x="6090288" y="1005961"/>
                </a:cubicBezTo>
                <a:cubicBezTo>
                  <a:pt x="6099001" y="1022311"/>
                  <a:pt x="6081574" y="1005961"/>
                  <a:pt x="6072861" y="1014135"/>
                </a:cubicBezTo>
                <a:cubicBezTo>
                  <a:pt x="6072861" y="997787"/>
                  <a:pt x="6072861" y="989610"/>
                  <a:pt x="6081574" y="981436"/>
                </a:cubicBezTo>
                <a:cubicBezTo>
                  <a:pt x="6072861" y="973259"/>
                  <a:pt x="6081574" y="956909"/>
                  <a:pt x="6064149" y="965085"/>
                </a:cubicBezTo>
                <a:cubicBezTo>
                  <a:pt x="6064149" y="956909"/>
                  <a:pt x="6064149" y="956909"/>
                  <a:pt x="6064149" y="948735"/>
                </a:cubicBezTo>
                <a:close/>
                <a:moveTo>
                  <a:pt x="5564613" y="948735"/>
                </a:moveTo>
                <a:cubicBezTo>
                  <a:pt x="5564613" y="973906"/>
                  <a:pt x="5556867" y="973906"/>
                  <a:pt x="5541378" y="973906"/>
                </a:cubicBezTo>
                <a:cubicBezTo>
                  <a:pt x="5541378" y="982297"/>
                  <a:pt x="5549123" y="982297"/>
                  <a:pt x="5549123" y="982297"/>
                </a:cubicBezTo>
                <a:cubicBezTo>
                  <a:pt x="5549123" y="990685"/>
                  <a:pt x="5549123" y="990685"/>
                  <a:pt x="5556867" y="999077"/>
                </a:cubicBezTo>
                <a:cubicBezTo>
                  <a:pt x="5541378" y="999077"/>
                  <a:pt x="5541378" y="982297"/>
                  <a:pt x="5533633" y="965515"/>
                </a:cubicBezTo>
                <a:cubicBezTo>
                  <a:pt x="5549123" y="965515"/>
                  <a:pt x="5541378" y="957126"/>
                  <a:pt x="5564613" y="948735"/>
                </a:cubicBezTo>
                <a:close/>
                <a:moveTo>
                  <a:pt x="6151814" y="945095"/>
                </a:moveTo>
                <a:lnTo>
                  <a:pt x="6152272" y="945520"/>
                </a:lnTo>
                <a:lnTo>
                  <a:pt x="6152128" y="945644"/>
                </a:lnTo>
                <a:close/>
                <a:moveTo>
                  <a:pt x="5984123" y="940990"/>
                </a:moveTo>
                <a:cubicBezTo>
                  <a:pt x="6000127" y="957252"/>
                  <a:pt x="6008130" y="965385"/>
                  <a:pt x="6016133" y="997913"/>
                </a:cubicBezTo>
                <a:cubicBezTo>
                  <a:pt x="6024136" y="989781"/>
                  <a:pt x="6016133" y="973518"/>
                  <a:pt x="6024136" y="965385"/>
                </a:cubicBezTo>
                <a:cubicBezTo>
                  <a:pt x="6024136" y="981651"/>
                  <a:pt x="6032140" y="1022309"/>
                  <a:pt x="6048146" y="1054837"/>
                </a:cubicBezTo>
                <a:cubicBezTo>
                  <a:pt x="6040143" y="1030441"/>
                  <a:pt x="6048146" y="1046707"/>
                  <a:pt x="6056147" y="1022309"/>
                </a:cubicBezTo>
                <a:cubicBezTo>
                  <a:pt x="6064150" y="1038574"/>
                  <a:pt x="6056147" y="1038574"/>
                  <a:pt x="6064150" y="1054837"/>
                </a:cubicBezTo>
                <a:cubicBezTo>
                  <a:pt x="6056147" y="1054837"/>
                  <a:pt x="6056147" y="1054837"/>
                  <a:pt x="6056147" y="1062970"/>
                </a:cubicBezTo>
                <a:cubicBezTo>
                  <a:pt x="6048146" y="1062970"/>
                  <a:pt x="6032140" y="1054837"/>
                  <a:pt x="6016133" y="1062970"/>
                </a:cubicBezTo>
                <a:cubicBezTo>
                  <a:pt x="6016133" y="1058903"/>
                  <a:pt x="6014133" y="1056871"/>
                  <a:pt x="6011132" y="1053822"/>
                </a:cubicBezTo>
                <a:lnTo>
                  <a:pt x="6002325" y="1041615"/>
                </a:lnTo>
                <a:lnTo>
                  <a:pt x="6002176" y="1040654"/>
                </a:lnTo>
                <a:lnTo>
                  <a:pt x="6016133" y="1054837"/>
                </a:lnTo>
                <a:cubicBezTo>
                  <a:pt x="6016133" y="1038574"/>
                  <a:pt x="6024136" y="1038574"/>
                  <a:pt x="6032140" y="1046707"/>
                </a:cubicBezTo>
                <a:cubicBezTo>
                  <a:pt x="6040143" y="1046707"/>
                  <a:pt x="6032140" y="1030441"/>
                  <a:pt x="6032140" y="1022309"/>
                </a:cubicBezTo>
                <a:cubicBezTo>
                  <a:pt x="6016133" y="1030441"/>
                  <a:pt x="6016133" y="1030441"/>
                  <a:pt x="6008130" y="1030441"/>
                </a:cubicBezTo>
                <a:cubicBezTo>
                  <a:pt x="6016133" y="1022309"/>
                  <a:pt x="6008130" y="989781"/>
                  <a:pt x="5992123" y="981651"/>
                </a:cubicBezTo>
                <a:cubicBezTo>
                  <a:pt x="5992123" y="993847"/>
                  <a:pt x="5996126" y="1010112"/>
                  <a:pt x="6000127" y="1027392"/>
                </a:cubicBezTo>
                <a:lnTo>
                  <a:pt x="6002176" y="1040654"/>
                </a:lnTo>
                <a:lnTo>
                  <a:pt x="6000127" y="1038574"/>
                </a:lnTo>
                <a:lnTo>
                  <a:pt x="6002325" y="1041615"/>
                </a:lnTo>
                <a:lnTo>
                  <a:pt x="6008130" y="1079234"/>
                </a:lnTo>
                <a:cubicBezTo>
                  <a:pt x="5992123" y="1071102"/>
                  <a:pt x="5992123" y="1079234"/>
                  <a:pt x="5976119" y="1095497"/>
                </a:cubicBezTo>
                <a:cubicBezTo>
                  <a:pt x="5968116" y="1062970"/>
                  <a:pt x="5960113" y="1103630"/>
                  <a:pt x="5944106" y="1071102"/>
                </a:cubicBezTo>
                <a:cubicBezTo>
                  <a:pt x="5960113" y="1087365"/>
                  <a:pt x="5968116" y="1054837"/>
                  <a:pt x="5952109" y="1046707"/>
                </a:cubicBezTo>
                <a:cubicBezTo>
                  <a:pt x="5960113" y="1030441"/>
                  <a:pt x="5976119" y="1062970"/>
                  <a:pt x="5984123" y="1071102"/>
                </a:cubicBezTo>
                <a:cubicBezTo>
                  <a:pt x="6000127" y="1071102"/>
                  <a:pt x="5976119" y="1038574"/>
                  <a:pt x="5992123" y="1038574"/>
                </a:cubicBezTo>
                <a:cubicBezTo>
                  <a:pt x="5992123" y="1030441"/>
                  <a:pt x="5968116" y="1014179"/>
                  <a:pt x="5992123" y="1006046"/>
                </a:cubicBezTo>
                <a:cubicBezTo>
                  <a:pt x="5984123" y="989781"/>
                  <a:pt x="5968116" y="1006046"/>
                  <a:pt x="5968116" y="981651"/>
                </a:cubicBezTo>
                <a:cubicBezTo>
                  <a:pt x="5976119" y="981651"/>
                  <a:pt x="5976119" y="981651"/>
                  <a:pt x="5984123" y="989781"/>
                </a:cubicBezTo>
                <a:cubicBezTo>
                  <a:pt x="5992123" y="981651"/>
                  <a:pt x="5968116" y="973518"/>
                  <a:pt x="5984123" y="957252"/>
                </a:cubicBezTo>
                <a:cubicBezTo>
                  <a:pt x="5992123" y="957252"/>
                  <a:pt x="5984123" y="965385"/>
                  <a:pt x="5984123" y="981651"/>
                </a:cubicBezTo>
                <a:cubicBezTo>
                  <a:pt x="6000127" y="973518"/>
                  <a:pt x="5984123" y="957252"/>
                  <a:pt x="5984123" y="940990"/>
                </a:cubicBezTo>
                <a:close/>
                <a:moveTo>
                  <a:pt x="5711763" y="940990"/>
                </a:moveTo>
                <a:cubicBezTo>
                  <a:pt x="5711763" y="958028"/>
                  <a:pt x="5719507" y="983587"/>
                  <a:pt x="5704018" y="983587"/>
                </a:cubicBezTo>
                <a:cubicBezTo>
                  <a:pt x="5719507" y="975067"/>
                  <a:pt x="5696273" y="940990"/>
                  <a:pt x="5711763" y="940990"/>
                </a:cubicBezTo>
                <a:close/>
                <a:moveTo>
                  <a:pt x="5008926" y="940990"/>
                </a:moveTo>
                <a:cubicBezTo>
                  <a:pt x="5008926" y="949381"/>
                  <a:pt x="5000213" y="982941"/>
                  <a:pt x="5017640" y="966161"/>
                </a:cubicBezTo>
                <a:cubicBezTo>
                  <a:pt x="5026353" y="991332"/>
                  <a:pt x="5008926" y="982941"/>
                  <a:pt x="5008926" y="991332"/>
                </a:cubicBezTo>
                <a:cubicBezTo>
                  <a:pt x="5008926" y="991332"/>
                  <a:pt x="4991500" y="940990"/>
                  <a:pt x="5008926" y="940990"/>
                </a:cubicBezTo>
                <a:close/>
                <a:moveTo>
                  <a:pt x="2257602" y="940990"/>
                </a:moveTo>
                <a:cubicBezTo>
                  <a:pt x="2241558" y="957770"/>
                  <a:pt x="2177386" y="991332"/>
                  <a:pt x="2145302" y="974552"/>
                </a:cubicBezTo>
                <a:cubicBezTo>
                  <a:pt x="2185409" y="966161"/>
                  <a:pt x="2193429" y="940990"/>
                  <a:pt x="2257602" y="940990"/>
                </a:cubicBezTo>
                <a:close/>
                <a:moveTo>
                  <a:pt x="5831805" y="934353"/>
                </a:moveTo>
                <a:cubicBezTo>
                  <a:pt x="5847295" y="942649"/>
                  <a:pt x="5839550" y="950947"/>
                  <a:pt x="5847295" y="959245"/>
                </a:cubicBezTo>
                <a:cubicBezTo>
                  <a:pt x="5847295" y="967544"/>
                  <a:pt x="5839550" y="967544"/>
                  <a:pt x="5839550" y="967544"/>
                </a:cubicBezTo>
                <a:cubicBezTo>
                  <a:pt x="5824061" y="934353"/>
                  <a:pt x="5824061" y="967544"/>
                  <a:pt x="5816316" y="975843"/>
                </a:cubicBezTo>
                <a:cubicBezTo>
                  <a:pt x="5816316" y="959245"/>
                  <a:pt x="5831805" y="950947"/>
                  <a:pt x="5816316" y="942649"/>
                </a:cubicBezTo>
                <a:cubicBezTo>
                  <a:pt x="5816316" y="917755"/>
                  <a:pt x="5847295" y="975843"/>
                  <a:pt x="5831805" y="934353"/>
                </a:cubicBezTo>
                <a:close/>
                <a:moveTo>
                  <a:pt x="5677878" y="933245"/>
                </a:moveTo>
                <a:cubicBezTo>
                  <a:pt x="5686592" y="941637"/>
                  <a:pt x="5695305" y="950025"/>
                  <a:pt x="5704018" y="975197"/>
                </a:cubicBezTo>
                <a:cubicBezTo>
                  <a:pt x="5695305" y="975197"/>
                  <a:pt x="5686592" y="975197"/>
                  <a:pt x="5677878" y="983587"/>
                </a:cubicBezTo>
                <a:cubicBezTo>
                  <a:pt x="5686592" y="975197"/>
                  <a:pt x="5686592" y="933245"/>
                  <a:pt x="5669165" y="958416"/>
                </a:cubicBezTo>
                <a:cubicBezTo>
                  <a:pt x="5669165" y="950025"/>
                  <a:pt x="5677878" y="950025"/>
                  <a:pt x="5677878" y="933245"/>
                </a:cubicBezTo>
                <a:close/>
                <a:moveTo>
                  <a:pt x="5041843" y="933245"/>
                </a:moveTo>
                <a:cubicBezTo>
                  <a:pt x="5041843" y="950284"/>
                  <a:pt x="5049587" y="950284"/>
                  <a:pt x="5057332" y="967322"/>
                </a:cubicBezTo>
                <a:cubicBezTo>
                  <a:pt x="5049587" y="967322"/>
                  <a:pt x="5049587" y="958804"/>
                  <a:pt x="5041843" y="950284"/>
                </a:cubicBezTo>
                <a:cubicBezTo>
                  <a:pt x="5041843" y="975843"/>
                  <a:pt x="5034097" y="958804"/>
                  <a:pt x="5026353" y="941763"/>
                </a:cubicBezTo>
                <a:cubicBezTo>
                  <a:pt x="5034097" y="941763"/>
                  <a:pt x="5041843" y="933245"/>
                  <a:pt x="5041843" y="933245"/>
                </a:cubicBezTo>
                <a:close/>
                <a:moveTo>
                  <a:pt x="4791241" y="933245"/>
                </a:moveTo>
                <a:cubicBezTo>
                  <a:pt x="4816137" y="949703"/>
                  <a:pt x="4807838" y="982619"/>
                  <a:pt x="4832734" y="999077"/>
                </a:cubicBezTo>
                <a:cubicBezTo>
                  <a:pt x="4816137" y="999077"/>
                  <a:pt x="4807838" y="990847"/>
                  <a:pt x="4791241" y="999077"/>
                </a:cubicBezTo>
                <a:cubicBezTo>
                  <a:pt x="4782946" y="990847"/>
                  <a:pt x="4799540" y="999077"/>
                  <a:pt x="4799540" y="982619"/>
                </a:cubicBezTo>
                <a:cubicBezTo>
                  <a:pt x="4807838" y="982619"/>
                  <a:pt x="4807838" y="974388"/>
                  <a:pt x="4807838" y="974388"/>
                </a:cubicBezTo>
                <a:cubicBezTo>
                  <a:pt x="4799540" y="957931"/>
                  <a:pt x="4782946" y="957931"/>
                  <a:pt x="4791241" y="933245"/>
                </a:cubicBezTo>
                <a:close/>
                <a:moveTo>
                  <a:pt x="6141166" y="932172"/>
                </a:moveTo>
                <a:cubicBezTo>
                  <a:pt x="6142681" y="932675"/>
                  <a:pt x="6144700" y="934187"/>
                  <a:pt x="6146720" y="936202"/>
                </a:cubicBezTo>
                <a:lnTo>
                  <a:pt x="6151814" y="945095"/>
                </a:lnTo>
                <a:lnTo>
                  <a:pt x="6148738" y="942246"/>
                </a:lnTo>
                <a:cubicBezTo>
                  <a:pt x="6144700" y="940231"/>
                  <a:pt x="6138642" y="938216"/>
                  <a:pt x="6138642" y="934187"/>
                </a:cubicBezTo>
                <a:cubicBezTo>
                  <a:pt x="6138642" y="932172"/>
                  <a:pt x="6139652" y="931668"/>
                  <a:pt x="6141166" y="932172"/>
                </a:cubicBezTo>
                <a:close/>
                <a:moveTo>
                  <a:pt x="6011269" y="926833"/>
                </a:moveTo>
                <a:cubicBezTo>
                  <a:pt x="6013811" y="929372"/>
                  <a:pt x="6019619" y="952606"/>
                  <a:pt x="6025427" y="940990"/>
                </a:cubicBezTo>
                <a:cubicBezTo>
                  <a:pt x="6033171" y="948735"/>
                  <a:pt x="6017682" y="948735"/>
                  <a:pt x="6017682" y="964224"/>
                </a:cubicBezTo>
                <a:cubicBezTo>
                  <a:pt x="5994448" y="940990"/>
                  <a:pt x="6025427" y="956480"/>
                  <a:pt x="6009937" y="933245"/>
                </a:cubicBezTo>
                <a:cubicBezTo>
                  <a:pt x="6009937" y="927437"/>
                  <a:pt x="6010423" y="925983"/>
                  <a:pt x="6011269" y="926833"/>
                </a:cubicBezTo>
                <a:close/>
                <a:moveTo>
                  <a:pt x="4968561" y="926429"/>
                </a:moveTo>
                <a:lnTo>
                  <a:pt x="4976167" y="964517"/>
                </a:lnTo>
                <a:lnTo>
                  <a:pt x="4976972" y="966012"/>
                </a:lnTo>
                <a:lnTo>
                  <a:pt x="4984648" y="951601"/>
                </a:lnTo>
                <a:cubicBezTo>
                  <a:pt x="4984646" y="944551"/>
                  <a:pt x="4984646" y="938512"/>
                  <a:pt x="4992691" y="942539"/>
                </a:cubicBezTo>
                <a:cubicBezTo>
                  <a:pt x="5000733" y="966703"/>
                  <a:pt x="4992691" y="950593"/>
                  <a:pt x="4984648" y="958648"/>
                </a:cubicBezTo>
                <a:cubicBezTo>
                  <a:pt x="4992691" y="982812"/>
                  <a:pt x="5008775" y="990866"/>
                  <a:pt x="5000733" y="1015030"/>
                </a:cubicBezTo>
                <a:cubicBezTo>
                  <a:pt x="5008775" y="1023084"/>
                  <a:pt x="5016818" y="1006976"/>
                  <a:pt x="5016818" y="998921"/>
                </a:cubicBezTo>
                <a:cubicBezTo>
                  <a:pt x="5024860" y="998921"/>
                  <a:pt x="5024860" y="1015030"/>
                  <a:pt x="5032902" y="1015030"/>
                </a:cubicBezTo>
                <a:cubicBezTo>
                  <a:pt x="5024860" y="990866"/>
                  <a:pt x="5040945" y="1015030"/>
                  <a:pt x="5048989" y="990866"/>
                </a:cubicBezTo>
                <a:cubicBezTo>
                  <a:pt x="5048989" y="1006976"/>
                  <a:pt x="5057031" y="1006976"/>
                  <a:pt x="5065074" y="1023084"/>
                </a:cubicBezTo>
                <a:cubicBezTo>
                  <a:pt x="5057031" y="1023084"/>
                  <a:pt x="5057031" y="1039193"/>
                  <a:pt x="5057031" y="1047248"/>
                </a:cubicBezTo>
                <a:cubicBezTo>
                  <a:pt x="5048989" y="1047248"/>
                  <a:pt x="5048989" y="1023084"/>
                  <a:pt x="5040945" y="1015030"/>
                </a:cubicBezTo>
                <a:cubicBezTo>
                  <a:pt x="5040945" y="1023084"/>
                  <a:pt x="5040945" y="1047248"/>
                  <a:pt x="5024860" y="1031139"/>
                </a:cubicBezTo>
                <a:cubicBezTo>
                  <a:pt x="5016818" y="1039193"/>
                  <a:pt x="5032902" y="1047248"/>
                  <a:pt x="5032902" y="1063357"/>
                </a:cubicBezTo>
                <a:cubicBezTo>
                  <a:pt x="5024860" y="1063357"/>
                  <a:pt x="5024860" y="1063357"/>
                  <a:pt x="5032902" y="1079467"/>
                </a:cubicBezTo>
                <a:cubicBezTo>
                  <a:pt x="5016818" y="1071411"/>
                  <a:pt x="5024860" y="1079467"/>
                  <a:pt x="5008775" y="1087521"/>
                </a:cubicBezTo>
                <a:cubicBezTo>
                  <a:pt x="5000733" y="1079467"/>
                  <a:pt x="5008775" y="1079467"/>
                  <a:pt x="5000733" y="1063357"/>
                </a:cubicBezTo>
                <a:cubicBezTo>
                  <a:pt x="5016818" y="1079467"/>
                  <a:pt x="5016818" y="1055303"/>
                  <a:pt x="5008775" y="1039193"/>
                </a:cubicBezTo>
                <a:cubicBezTo>
                  <a:pt x="5032902" y="1055303"/>
                  <a:pt x="5000733" y="1015030"/>
                  <a:pt x="4992691" y="1006976"/>
                </a:cubicBezTo>
                <a:cubicBezTo>
                  <a:pt x="4992691" y="1015030"/>
                  <a:pt x="4992691" y="1031139"/>
                  <a:pt x="5000733" y="1047248"/>
                </a:cubicBezTo>
                <a:cubicBezTo>
                  <a:pt x="4984648" y="1031139"/>
                  <a:pt x="4976603" y="1047248"/>
                  <a:pt x="4984648" y="1063357"/>
                </a:cubicBezTo>
                <a:cubicBezTo>
                  <a:pt x="4976603" y="1071411"/>
                  <a:pt x="4976603" y="1087521"/>
                  <a:pt x="4976603" y="1103630"/>
                </a:cubicBezTo>
                <a:cubicBezTo>
                  <a:pt x="4960518" y="1103630"/>
                  <a:pt x="4976603" y="1087521"/>
                  <a:pt x="4968561" y="1079467"/>
                </a:cubicBezTo>
                <a:cubicBezTo>
                  <a:pt x="4960518" y="1079467"/>
                  <a:pt x="4960518" y="1087521"/>
                  <a:pt x="4952476" y="1087521"/>
                </a:cubicBezTo>
                <a:cubicBezTo>
                  <a:pt x="4936391" y="1087521"/>
                  <a:pt x="4968561" y="1087521"/>
                  <a:pt x="4952476" y="1071411"/>
                </a:cubicBezTo>
                <a:cubicBezTo>
                  <a:pt x="4960518" y="1063357"/>
                  <a:pt x="4968561" y="1087521"/>
                  <a:pt x="4976603" y="1071411"/>
                </a:cubicBezTo>
                <a:cubicBezTo>
                  <a:pt x="4968561" y="1063357"/>
                  <a:pt x="4960518" y="1063357"/>
                  <a:pt x="4960518" y="1047248"/>
                </a:cubicBezTo>
                <a:cubicBezTo>
                  <a:pt x="4952476" y="1047248"/>
                  <a:pt x="4952476" y="1063357"/>
                  <a:pt x="4944434" y="1063357"/>
                </a:cubicBezTo>
                <a:cubicBezTo>
                  <a:pt x="4936391" y="1047248"/>
                  <a:pt x="4936391" y="1047248"/>
                  <a:pt x="4928349" y="1047248"/>
                </a:cubicBezTo>
                <a:cubicBezTo>
                  <a:pt x="4928349" y="1039193"/>
                  <a:pt x="4944434" y="1047248"/>
                  <a:pt x="4936391" y="1039193"/>
                </a:cubicBezTo>
                <a:cubicBezTo>
                  <a:pt x="4944434" y="1047248"/>
                  <a:pt x="4944434" y="1039193"/>
                  <a:pt x="4952476" y="1031139"/>
                </a:cubicBezTo>
                <a:cubicBezTo>
                  <a:pt x="4960518" y="1039193"/>
                  <a:pt x="4968561" y="1055303"/>
                  <a:pt x="4976603" y="1063357"/>
                </a:cubicBezTo>
                <a:cubicBezTo>
                  <a:pt x="4984648" y="1039193"/>
                  <a:pt x="4944434" y="1031139"/>
                  <a:pt x="4960518" y="1006976"/>
                </a:cubicBezTo>
                <a:cubicBezTo>
                  <a:pt x="4952476" y="998921"/>
                  <a:pt x="4944434" y="1015030"/>
                  <a:pt x="4944434" y="1023084"/>
                </a:cubicBezTo>
                <a:cubicBezTo>
                  <a:pt x="4936391" y="1023084"/>
                  <a:pt x="4936391" y="998921"/>
                  <a:pt x="4952476" y="998921"/>
                </a:cubicBezTo>
                <a:cubicBezTo>
                  <a:pt x="4968561" y="990866"/>
                  <a:pt x="4952476" y="958648"/>
                  <a:pt x="4968561" y="950593"/>
                </a:cubicBezTo>
                <a:cubicBezTo>
                  <a:pt x="4968561" y="934485"/>
                  <a:pt x="4960518" y="934485"/>
                  <a:pt x="4952476" y="942539"/>
                </a:cubicBezTo>
                <a:cubicBezTo>
                  <a:pt x="4952476" y="934485"/>
                  <a:pt x="4960518" y="934485"/>
                  <a:pt x="4968561" y="926429"/>
                </a:cubicBezTo>
                <a:close/>
                <a:moveTo>
                  <a:pt x="1951318" y="925864"/>
                </a:moveTo>
                <a:cubicBezTo>
                  <a:pt x="1954586" y="926952"/>
                  <a:pt x="1957491" y="929372"/>
                  <a:pt x="1959428" y="933245"/>
                </a:cubicBezTo>
                <a:cubicBezTo>
                  <a:pt x="1943938" y="940990"/>
                  <a:pt x="1943938" y="940990"/>
                  <a:pt x="1928448" y="948735"/>
                </a:cubicBezTo>
                <a:cubicBezTo>
                  <a:pt x="1928448" y="937117"/>
                  <a:pt x="1934256" y="929372"/>
                  <a:pt x="1941033" y="926469"/>
                </a:cubicBezTo>
                <a:cubicBezTo>
                  <a:pt x="1944421" y="925016"/>
                  <a:pt x="1948051" y="924774"/>
                  <a:pt x="1951318" y="925864"/>
                </a:cubicBezTo>
                <a:close/>
                <a:moveTo>
                  <a:pt x="1661253" y="925501"/>
                </a:moveTo>
                <a:cubicBezTo>
                  <a:pt x="1661253" y="933245"/>
                  <a:pt x="1653508" y="940990"/>
                  <a:pt x="1638019" y="940990"/>
                </a:cubicBezTo>
                <a:cubicBezTo>
                  <a:pt x="1638019" y="925501"/>
                  <a:pt x="1645764" y="925501"/>
                  <a:pt x="1661253" y="925501"/>
                </a:cubicBezTo>
                <a:close/>
                <a:moveTo>
                  <a:pt x="5246106" y="923563"/>
                </a:moveTo>
                <a:cubicBezTo>
                  <a:pt x="5250949" y="925501"/>
                  <a:pt x="5254822" y="929372"/>
                  <a:pt x="5258693" y="933245"/>
                </a:cubicBezTo>
                <a:cubicBezTo>
                  <a:pt x="5266438" y="948735"/>
                  <a:pt x="5250949" y="925501"/>
                  <a:pt x="5250949" y="933245"/>
                </a:cubicBezTo>
                <a:cubicBezTo>
                  <a:pt x="5243203" y="940990"/>
                  <a:pt x="5266438" y="948735"/>
                  <a:pt x="5258693" y="964224"/>
                </a:cubicBezTo>
                <a:cubicBezTo>
                  <a:pt x="5250949" y="964224"/>
                  <a:pt x="5250949" y="956480"/>
                  <a:pt x="5250949" y="956480"/>
                </a:cubicBezTo>
                <a:cubicBezTo>
                  <a:pt x="5250949" y="956480"/>
                  <a:pt x="5243203" y="956480"/>
                  <a:pt x="5243203" y="956480"/>
                </a:cubicBezTo>
                <a:cubicBezTo>
                  <a:pt x="5235459" y="940990"/>
                  <a:pt x="5227714" y="940990"/>
                  <a:pt x="5227714" y="925501"/>
                </a:cubicBezTo>
                <a:cubicBezTo>
                  <a:pt x="5235459" y="921627"/>
                  <a:pt x="5241267" y="921627"/>
                  <a:pt x="5246106" y="923563"/>
                </a:cubicBezTo>
                <a:close/>
                <a:moveTo>
                  <a:pt x="5556867" y="918239"/>
                </a:moveTo>
                <a:cubicBezTo>
                  <a:pt x="5564613" y="910011"/>
                  <a:pt x="5564613" y="942927"/>
                  <a:pt x="5580102" y="926469"/>
                </a:cubicBezTo>
                <a:cubicBezTo>
                  <a:pt x="5564613" y="942927"/>
                  <a:pt x="5580102" y="959384"/>
                  <a:pt x="5587846" y="975843"/>
                </a:cubicBezTo>
                <a:cubicBezTo>
                  <a:pt x="5572357" y="967612"/>
                  <a:pt x="5572357" y="934697"/>
                  <a:pt x="5556867" y="918239"/>
                </a:cubicBezTo>
                <a:close/>
                <a:moveTo>
                  <a:pt x="6203557" y="917755"/>
                </a:moveTo>
                <a:cubicBezTo>
                  <a:pt x="6211301" y="925501"/>
                  <a:pt x="6219046" y="925501"/>
                  <a:pt x="6219046" y="940990"/>
                </a:cubicBezTo>
                <a:cubicBezTo>
                  <a:pt x="6211301" y="940990"/>
                  <a:pt x="6203557" y="948735"/>
                  <a:pt x="6195811" y="925501"/>
                </a:cubicBezTo>
                <a:cubicBezTo>
                  <a:pt x="6203557" y="933245"/>
                  <a:pt x="6211301" y="933245"/>
                  <a:pt x="6203557" y="917755"/>
                </a:cubicBezTo>
                <a:close/>
                <a:moveTo>
                  <a:pt x="5387258" y="917755"/>
                </a:moveTo>
                <a:cubicBezTo>
                  <a:pt x="5404297" y="917755"/>
                  <a:pt x="5387258" y="925501"/>
                  <a:pt x="5395777" y="940990"/>
                </a:cubicBezTo>
                <a:lnTo>
                  <a:pt x="5402965" y="937238"/>
                </a:lnTo>
                <a:lnTo>
                  <a:pt x="5404297" y="948735"/>
                </a:lnTo>
                <a:cubicBezTo>
                  <a:pt x="5404297" y="948735"/>
                  <a:pt x="5395777" y="940990"/>
                  <a:pt x="5395777" y="948735"/>
                </a:cubicBezTo>
                <a:cubicBezTo>
                  <a:pt x="5378738" y="925501"/>
                  <a:pt x="5395777" y="925501"/>
                  <a:pt x="5387258" y="917755"/>
                </a:cubicBezTo>
                <a:close/>
                <a:moveTo>
                  <a:pt x="6284875" y="910011"/>
                </a:moveTo>
                <a:cubicBezTo>
                  <a:pt x="6284875" y="910011"/>
                  <a:pt x="6284875" y="917755"/>
                  <a:pt x="6284875" y="925501"/>
                </a:cubicBezTo>
                <a:cubicBezTo>
                  <a:pt x="6259704" y="910011"/>
                  <a:pt x="6259704" y="948735"/>
                  <a:pt x="6234533" y="925501"/>
                </a:cubicBezTo>
                <a:cubicBezTo>
                  <a:pt x="6259704" y="910011"/>
                  <a:pt x="6259704" y="917755"/>
                  <a:pt x="6284875" y="910011"/>
                </a:cubicBezTo>
                <a:close/>
                <a:moveTo>
                  <a:pt x="5395777" y="910011"/>
                </a:moveTo>
                <a:cubicBezTo>
                  <a:pt x="5408556" y="913884"/>
                  <a:pt x="5408556" y="919692"/>
                  <a:pt x="5406427" y="926469"/>
                </a:cubicBezTo>
                <a:lnTo>
                  <a:pt x="5402965" y="937237"/>
                </a:lnTo>
                <a:lnTo>
                  <a:pt x="5402167" y="928405"/>
                </a:lnTo>
                <a:cubicBezTo>
                  <a:pt x="5400037" y="921628"/>
                  <a:pt x="5395777" y="913884"/>
                  <a:pt x="5395777" y="910011"/>
                </a:cubicBezTo>
                <a:close/>
                <a:moveTo>
                  <a:pt x="1990407" y="910011"/>
                </a:moveTo>
                <a:cubicBezTo>
                  <a:pt x="1990407" y="917755"/>
                  <a:pt x="1982661" y="940990"/>
                  <a:pt x="1998152" y="925501"/>
                </a:cubicBezTo>
                <a:cubicBezTo>
                  <a:pt x="1998152" y="940990"/>
                  <a:pt x="1990407" y="948735"/>
                  <a:pt x="1974917" y="948735"/>
                </a:cubicBezTo>
                <a:cubicBezTo>
                  <a:pt x="1974917" y="933245"/>
                  <a:pt x="1990407" y="940990"/>
                  <a:pt x="1974917" y="917755"/>
                </a:cubicBezTo>
                <a:cubicBezTo>
                  <a:pt x="1982661" y="917755"/>
                  <a:pt x="1990407" y="917755"/>
                  <a:pt x="1990407" y="910011"/>
                </a:cubicBezTo>
                <a:close/>
                <a:moveTo>
                  <a:pt x="5734997" y="902266"/>
                </a:moveTo>
                <a:cubicBezTo>
                  <a:pt x="5742742" y="917755"/>
                  <a:pt x="5742742" y="933245"/>
                  <a:pt x="5742742" y="940990"/>
                </a:cubicBezTo>
                <a:cubicBezTo>
                  <a:pt x="5734997" y="940990"/>
                  <a:pt x="5727253" y="933245"/>
                  <a:pt x="5719507" y="917755"/>
                </a:cubicBezTo>
                <a:cubicBezTo>
                  <a:pt x="5742742" y="940990"/>
                  <a:pt x="5719507" y="910011"/>
                  <a:pt x="5734997" y="902266"/>
                </a:cubicBezTo>
                <a:close/>
                <a:moveTo>
                  <a:pt x="5614952" y="902266"/>
                </a:moveTo>
                <a:cubicBezTo>
                  <a:pt x="5626571" y="914331"/>
                  <a:pt x="5629473" y="967110"/>
                  <a:pt x="5623665" y="958817"/>
                </a:cubicBezTo>
                <a:lnTo>
                  <a:pt x="5619985" y="945117"/>
                </a:lnTo>
                <a:lnTo>
                  <a:pt x="5599462" y="917755"/>
                </a:lnTo>
                <a:cubicBezTo>
                  <a:pt x="5607208" y="917755"/>
                  <a:pt x="5614952" y="917755"/>
                  <a:pt x="5607208" y="910011"/>
                </a:cubicBezTo>
                <a:cubicBezTo>
                  <a:pt x="5609144" y="906138"/>
                  <a:pt x="5610596" y="905654"/>
                  <a:pt x="5611805" y="907347"/>
                </a:cubicBezTo>
                <a:lnTo>
                  <a:pt x="5614952" y="919748"/>
                </a:lnTo>
                <a:close/>
                <a:moveTo>
                  <a:pt x="2861691" y="902266"/>
                </a:moveTo>
                <a:cubicBezTo>
                  <a:pt x="2861691" y="925501"/>
                  <a:pt x="2846201" y="925501"/>
                  <a:pt x="2846201" y="940990"/>
                </a:cubicBezTo>
                <a:cubicBezTo>
                  <a:pt x="2830712" y="933245"/>
                  <a:pt x="2846201" y="910011"/>
                  <a:pt x="2861691" y="902266"/>
                </a:cubicBezTo>
                <a:close/>
                <a:moveTo>
                  <a:pt x="2015575" y="900087"/>
                </a:moveTo>
                <a:cubicBezTo>
                  <a:pt x="2017511" y="900330"/>
                  <a:pt x="2019448" y="901298"/>
                  <a:pt x="2021383" y="902266"/>
                </a:cubicBezTo>
                <a:lnTo>
                  <a:pt x="2033002" y="902266"/>
                </a:lnTo>
                <a:lnTo>
                  <a:pt x="2027194" y="910979"/>
                </a:lnTo>
                <a:cubicBezTo>
                  <a:pt x="2021383" y="917755"/>
                  <a:pt x="2013639" y="921627"/>
                  <a:pt x="2009767" y="902266"/>
                </a:cubicBezTo>
                <a:cubicBezTo>
                  <a:pt x="2011703" y="900330"/>
                  <a:pt x="2013639" y="899845"/>
                  <a:pt x="2015575" y="900087"/>
                </a:cubicBezTo>
                <a:close/>
                <a:moveTo>
                  <a:pt x="5572357" y="899360"/>
                </a:moveTo>
                <a:cubicBezTo>
                  <a:pt x="5574294" y="900330"/>
                  <a:pt x="5576230" y="902266"/>
                  <a:pt x="5580102" y="902266"/>
                </a:cubicBezTo>
                <a:cubicBezTo>
                  <a:pt x="5587846" y="917755"/>
                  <a:pt x="5580102" y="917755"/>
                  <a:pt x="5587846" y="933245"/>
                </a:cubicBezTo>
                <a:cubicBezTo>
                  <a:pt x="5580102" y="925501"/>
                  <a:pt x="5572357" y="910011"/>
                  <a:pt x="5564613" y="902266"/>
                </a:cubicBezTo>
                <a:cubicBezTo>
                  <a:pt x="5568486" y="898392"/>
                  <a:pt x="5570422" y="898392"/>
                  <a:pt x="5572357" y="899360"/>
                </a:cubicBezTo>
                <a:close/>
                <a:moveTo>
                  <a:pt x="5027346" y="897412"/>
                </a:moveTo>
                <a:lnTo>
                  <a:pt x="5041843" y="902266"/>
                </a:lnTo>
                <a:cubicBezTo>
                  <a:pt x="5037580" y="906138"/>
                  <a:pt x="5035451" y="906138"/>
                  <a:pt x="5033322" y="904203"/>
                </a:cubicBezTo>
                <a:close/>
                <a:moveTo>
                  <a:pt x="5021608" y="895490"/>
                </a:moveTo>
                <a:lnTo>
                  <a:pt x="5024938" y="896604"/>
                </a:lnTo>
                <a:lnTo>
                  <a:pt x="5025868" y="910979"/>
                </a:lnTo>
                <a:cubicBezTo>
                  <a:pt x="5029063" y="917755"/>
                  <a:pt x="5033322" y="925501"/>
                  <a:pt x="5033322" y="933245"/>
                </a:cubicBezTo>
                <a:cubicBezTo>
                  <a:pt x="5016283" y="940990"/>
                  <a:pt x="5033322" y="925501"/>
                  <a:pt x="5024803" y="910011"/>
                </a:cubicBezTo>
                <a:cubicBezTo>
                  <a:pt x="5007762" y="910011"/>
                  <a:pt x="5016283" y="925501"/>
                  <a:pt x="4999245" y="925501"/>
                </a:cubicBezTo>
                <a:cubicBezTo>
                  <a:pt x="5007762" y="917755"/>
                  <a:pt x="4999245" y="910011"/>
                  <a:pt x="4999245" y="902266"/>
                </a:cubicBezTo>
                <a:cubicBezTo>
                  <a:pt x="4999245" y="894522"/>
                  <a:pt x="5007762" y="910011"/>
                  <a:pt x="5007762" y="917755"/>
                </a:cubicBezTo>
                <a:cubicBezTo>
                  <a:pt x="5007762" y="910011"/>
                  <a:pt x="5014154" y="900330"/>
                  <a:pt x="5021608" y="895490"/>
                </a:cubicBezTo>
                <a:close/>
                <a:moveTo>
                  <a:pt x="6346833" y="894522"/>
                </a:moveTo>
                <a:cubicBezTo>
                  <a:pt x="6355871" y="894522"/>
                  <a:pt x="6355871" y="910011"/>
                  <a:pt x="6364906" y="902266"/>
                </a:cubicBezTo>
                <a:cubicBezTo>
                  <a:pt x="6373941" y="917755"/>
                  <a:pt x="6355871" y="917755"/>
                  <a:pt x="6346833" y="917755"/>
                </a:cubicBezTo>
                <a:cubicBezTo>
                  <a:pt x="6355871" y="902266"/>
                  <a:pt x="6355871" y="910011"/>
                  <a:pt x="6346833" y="894522"/>
                </a:cubicBezTo>
                <a:close/>
                <a:moveTo>
                  <a:pt x="6331344" y="894522"/>
                </a:moveTo>
                <a:cubicBezTo>
                  <a:pt x="6346833" y="894522"/>
                  <a:pt x="6339088" y="917755"/>
                  <a:pt x="6331344" y="925501"/>
                </a:cubicBezTo>
                <a:cubicBezTo>
                  <a:pt x="6323599" y="910011"/>
                  <a:pt x="6323599" y="917755"/>
                  <a:pt x="6323599" y="917755"/>
                </a:cubicBezTo>
                <a:cubicBezTo>
                  <a:pt x="6308109" y="917755"/>
                  <a:pt x="6331344" y="917755"/>
                  <a:pt x="6315854" y="902266"/>
                </a:cubicBezTo>
                <a:cubicBezTo>
                  <a:pt x="6315854" y="886776"/>
                  <a:pt x="6346833" y="933245"/>
                  <a:pt x="6331344" y="894522"/>
                </a:cubicBezTo>
                <a:close/>
                <a:moveTo>
                  <a:pt x="6284875" y="894522"/>
                </a:moveTo>
                <a:cubicBezTo>
                  <a:pt x="6292620" y="894522"/>
                  <a:pt x="6300365" y="925501"/>
                  <a:pt x="6315854" y="925501"/>
                </a:cubicBezTo>
                <a:cubicBezTo>
                  <a:pt x="6300365" y="925501"/>
                  <a:pt x="6308109" y="933245"/>
                  <a:pt x="6292620" y="925501"/>
                </a:cubicBezTo>
                <a:cubicBezTo>
                  <a:pt x="6292620" y="917755"/>
                  <a:pt x="6292620" y="910011"/>
                  <a:pt x="6284875" y="894522"/>
                </a:cubicBezTo>
                <a:close/>
                <a:moveTo>
                  <a:pt x="5041840" y="894522"/>
                </a:moveTo>
                <a:cubicBezTo>
                  <a:pt x="5049584" y="902459"/>
                  <a:pt x="5049584" y="910399"/>
                  <a:pt x="5057329" y="902459"/>
                </a:cubicBezTo>
                <a:cubicBezTo>
                  <a:pt x="5057329" y="950091"/>
                  <a:pt x="5088309" y="1005658"/>
                  <a:pt x="5088309" y="1045350"/>
                </a:cubicBezTo>
                <a:cubicBezTo>
                  <a:pt x="5072819" y="1053290"/>
                  <a:pt x="5080563" y="1013598"/>
                  <a:pt x="5072819" y="1037413"/>
                </a:cubicBezTo>
                <a:cubicBezTo>
                  <a:pt x="5065074" y="1021535"/>
                  <a:pt x="5057329" y="973906"/>
                  <a:pt x="5026350" y="981843"/>
                </a:cubicBezTo>
                <a:cubicBezTo>
                  <a:pt x="5026350" y="973906"/>
                  <a:pt x="5018606" y="958028"/>
                  <a:pt x="5018606" y="942151"/>
                </a:cubicBezTo>
                <a:cubicBezTo>
                  <a:pt x="5026350" y="950091"/>
                  <a:pt x="5034095" y="989783"/>
                  <a:pt x="5049584" y="973906"/>
                </a:cubicBezTo>
                <a:cubicBezTo>
                  <a:pt x="5057329" y="997721"/>
                  <a:pt x="5072819" y="997721"/>
                  <a:pt x="5072819" y="1021535"/>
                </a:cubicBezTo>
                <a:cubicBezTo>
                  <a:pt x="5080563" y="981843"/>
                  <a:pt x="5049584" y="950091"/>
                  <a:pt x="5034095" y="910399"/>
                </a:cubicBezTo>
                <a:cubicBezTo>
                  <a:pt x="5041840" y="910399"/>
                  <a:pt x="5049584" y="910399"/>
                  <a:pt x="5041840" y="894522"/>
                </a:cubicBezTo>
                <a:close/>
                <a:moveTo>
                  <a:pt x="5024803" y="894522"/>
                </a:moveTo>
                <a:lnTo>
                  <a:pt x="5027346" y="897412"/>
                </a:lnTo>
                <a:lnTo>
                  <a:pt x="5024938" y="896604"/>
                </a:lnTo>
                <a:close/>
                <a:moveTo>
                  <a:pt x="2330745" y="894522"/>
                </a:moveTo>
                <a:cubicBezTo>
                  <a:pt x="2330745" y="902266"/>
                  <a:pt x="2330745" y="910011"/>
                  <a:pt x="2338921" y="917755"/>
                </a:cubicBezTo>
                <a:cubicBezTo>
                  <a:pt x="2314394" y="917755"/>
                  <a:pt x="2281695" y="925501"/>
                  <a:pt x="2265345" y="940990"/>
                </a:cubicBezTo>
                <a:cubicBezTo>
                  <a:pt x="2265345" y="933245"/>
                  <a:pt x="2265345" y="925501"/>
                  <a:pt x="2265345" y="917755"/>
                </a:cubicBezTo>
                <a:cubicBezTo>
                  <a:pt x="2265345" y="917755"/>
                  <a:pt x="2281695" y="925501"/>
                  <a:pt x="2281695" y="917755"/>
                </a:cubicBezTo>
                <a:cubicBezTo>
                  <a:pt x="2298046" y="925501"/>
                  <a:pt x="2306219" y="902266"/>
                  <a:pt x="2330745" y="894522"/>
                </a:cubicBezTo>
                <a:close/>
                <a:moveTo>
                  <a:pt x="6100193" y="887371"/>
                </a:moveTo>
                <a:lnTo>
                  <a:pt x="6114490" y="894522"/>
                </a:lnTo>
                <a:cubicBezTo>
                  <a:pt x="6114490" y="902266"/>
                  <a:pt x="6106746" y="910011"/>
                  <a:pt x="6114490" y="910011"/>
                </a:cubicBezTo>
                <a:cubicBezTo>
                  <a:pt x="6122235" y="917755"/>
                  <a:pt x="6106746" y="917755"/>
                  <a:pt x="6114490" y="933245"/>
                </a:cubicBezTo>
                <a:cubicBezTo>
                  <a:pt x="6114490" y="933245"/>
                  <a:pt x="6106746" y="933245"/>
                  <a:pt x="6106746" y="933245"/>
                </a:cubicBezTo>
                <a:lnTo>
                  <a:pt x="6103400" y="909820"/>
                </a:lnTo>
                <a:lnTo>
                  <a:pt x="6103690" y="909687"/>
                </a:lnTo>
                <a:lnTo>
                  <a:pt x="6103298" y="909109"/>
                </a:lnTo>
                <a:close/>
                <a:moveTo>
                  <a:pt x="5856796" y="886782"/>
                </a:moveTo>
                <a:lnTo>
                  <a:pt x="5873213" y="925150"/>
                </a:lnTo>
                <a:cubicBezTo>
                  <a:pt x="5873213" y="925150"/>
                  <a:pt x="5864872" y="925150"/>
                  <a:pt x="5864872" y="933245"/>
                </a:cubicBezTo>
                <a:cubicBezTo>
                  <a:pt x="5856533" y="933245"/>
                  <a:pt x="5858615" y="927171"/>
                  <a:pt x="5860702" y="918063"/>
                </a:cubicBezTo>
                <a:close/>
                <a:moveTo>
                  <a:pt x="5816318" y="886776"/>
                </a:moveTo>
                <a:cubicBezTo>
                  <a:pt x="5816318" y="894522"/>
                  <a:pt x="5824063" y="917755"/>
                  <a:pt x="5800829" y="917755"/>
                </a:cubicBezTo>
                <a:cubicBezTo>
                  <a:pt x="5808574" y="910011"/>
                  <a:pt x="5800829" y="886776"/>
                  <a:pt x="5816318" y="886776"/>
                </a:cubicBezTo>
                <a:close/>
                <a:moveTo>
                  <a:pt x="2903642" y="886776"/>
                </a:moveTo>
                <a:cubicBezTo>
                  <a:pt x="2912034" y="910011"/>
                  <a:pt x="2878471" y="902266"/>
                  <a:pt x="2870080" y="910011"/>
                </a:cubicBezTo>
                <a:cubicBezTo>
                  <a:pt x="2861691" y="902266"/>
                  <a:pt x="2895251" y="894522"/>
                  <a:pt x="2903642" y="886776"/>
                </a:cubicBezTo>
                <a:close/>
                <a:moveTo>
                  <a:pt x="6099931" y="885537"/>
                </a:moveTo>
                <a:lnTo>
                  <a:pt x="6100193" y="887371"/>
                </a:lnTo>
                <a:lnTo>
                  <a:pt x="6099001" y="886776"/>
                </a:lnTo>
                <a:close/>
                <a:moveTo>
                  <a:pt x="5856530" y="884664"/>
                </a:moveTo>
                <a:lnTo>
                  <a:pt x="5856796" y="886782"/>
                </a:lnTo>
                <a:lnTo>
                  <a:pt x="5856194" y="885374"/>
                </a:lnTo>
                <a:close/>
                <a:moveTo>
                  <a:pt x="5950882" y="882044"/>
                </a:moveTo>
                <a:cubicBezTo>
                  <a:pt x="5951367" y="881791"/>
                  <a:pt x="5951851" y="884840"/>
                  <a:pt x="5951851" y="892973"/>
                </a:cubicBezTo>
                <a:lnTo>
                  <a:pt x="5950458" y="885950"/>
                </a:lnTo>
                <a:close/>
                <a:moveTo>
                  <a:pt x="6099001" y="879032"/>
                </a:moveTo>
                <a:cubicBezTo>
                  <a:pt x="6102874" y="879032"/>
                  <a:pt x="6102874" y="880968"/>
                  <a:pt x="6101906" y="882905"/>
                </a:cubicBezTo>
                <a:lnTo>
                  <a:pt x="6099931" y="885537"/>
                </a:lnTo>
                <a:close/>
                <a:moveTo>
                  <a:pt x="5072822" y="879032"/>
                </a:moveTo>
                <a:cubicBezTo>
                  <a:pt x="5080566" y="886776"/>
                  <a:pt x="5088310" y="886776"/>
                  <a:pt x="5096056" y="902266"/>
                </a:cubicBezTo>
                <a:cubicBezTo>
                  <a:pt x="5080566" y="917755"/>
                  <a:pt x="5080566" y="894522"/>
                  <a:pt x="5072822" y="879032"/>
                </a:cubicBezTo>
                <a:close/>
                <a:moveTo>
                  <a:pt x="2371836" y="878306"/>
                </a:moveTo>
                <a:cubicBezTo>
                  <a:pt x="2376677" y="877096"/>
                  <a:pt x="2381517" y="877096"/>
                  <a:pt x="2385389" y="879032"/>
                </a:cubicBezTo>
                <a:cubicBezTo>
                  <a:pt x="2385389" y="894522"/>
                  <a:pt x="2354410" y="886776"/>
                  <a:pt x="2354410" y="902266"/>
                </a:cubicBezTo>
                <a:cubicBezTo>
                  <a:pt x="2342793" y="896458"/>
                  <a:pt x="2357315" y="881936"/>
                  <a:pt x="2371836" y="878306"/>
                </a:cubicBezTo>
                <a:close/>
                <a:moveTo>
                  <a:pt x="2087034" y="877216"/>
                </a:moveTo>
                <a:cubicBezTo>
                  <a:pt x="2093719" y="876612"/>
                  <a:pt x="2100406" y="877096"/>
                  <a:pt x="2106578" y="879032"/>
                </a:cubicBezTo>
                <a:cubicBezTo>
                  <a:pt x="2090120" y="879032"/>
                  <a:pt x="2065432" y="910011"/>
                  <a:pt x="2040746" y="902266"/>
                </a:cubicBezTo>
                <a:cubicBezTo>
                  <a:pt x="2046917" y="890649"/>
                  <a:pt x="2066975" y="879032"/>
                  <a:pt x="2087034" y="877216"/>
                </a:cubicBezTo>
                <a:close/>
                <a:moveTo>
                  <a:pt x="5517476" y="877044"/>
                </a:moveTo>
                <a:lnTo>
                  <a:pt x="5522952" y="895134"/>
                </a:lnTo>
                <a:cubicBezTo>
                  <a:pt x="5524586" y="901852"/>
                  <a:pt x="5525591" y="907430"/>
                  <a:pt x="5525591" y="909460"/>
                </a:cubicBezTo>
                <a:cubicBezTo>
                  <a:pt x="5517549" y="909460"/>
                  <a:pt x="5517549" y="893231"/>
                  <a:pt x="5509506" y="893231"/>
                </a:cubicBezTo>
                <a:cubicBezTo>
                  <a:pt x="5501464" y="925686"/>
                  <a:pt x="5533633" y="917573"/>
                  <a:pt x="5533633" y="958141"/>
                </a:cubicBezTo>
                <a:cubicBezTo>
                  <a:pt x="5525591" y="958141"/>
                  <a:pt x="5525591" y="941912"/>
                  <a:pt x="5517549" y="933799"/>
                </a:cubicBezTo>
                <a:cubicBezTo>
                  <a:pt x="5525591" y="966254"/>
                  <a:pt x="5521569" y="964225"/>
                  <a:pt x="5515537" y="951041"/>
                </a:cubicBezTo>
                <a:lnTo>
                  <a:pt x="5509600" y="934930"/>
                </a:lnTo>
                <a:lnTo>
                  <a:pt x="5509506" y="933799"/>
                </a:lnTo>
                <a:lnTo>
                  <a:pt x="5509199" y="933844"/>
                </a:lnTo>
                <a:lnTo>
                  <a:pt x="5506239" y="925812"/>
                </a:lnTo>
                <a:cubicBezTo>
                  <a:pt x="5503474" y="916558"/>
                  <a:pt x="5501464" y="907429"/>
                  <a:pt x="5501464" y="901344"/>
                </a:cubicBezTo>
                <a:cubicBezTo>
                  <a:pt x="5477334" y="909460"/>
                  <a:pt x="5493419" y="941912"/>
                  <a:pt x="5477334" y="909460"/>
                </a:cubicBezTo>
                <a:cubicBezTo>
                  <a:pt x="5471302" y="921629"/>
                  <a:pt x="5483366" y="933799"/>
                  <a:pt x="5496562" y="935701"/>
                </a:cubicBezTo>
                <a:lnTo>
                  <a:pt x="5509199" y="933844"/>
                </a:lnTo>
                <a:lnTo>
                  <a:pt x="5509600" y="934930"/>
                </a:lnTo>
                <a:lnTo>
                  <a:pt x="5510511" y="945970"/>
                </a:lnTo>
                <a:cubicBezTo>
                  <a:pt x="5511517" y="950027"/>
                  <a:pt x="5513527" y="954084"/>
                  <a:pt x="5517549" y="958141"/>
                </a:cubicBezTo>
                <a:cubicBezTo>
                  <a:pt x="5509506" y="958141"/>
                  <a:pt x="5509506" y="950027"/>
                  <a:pt x="5509506" y="950027"/>
                </a:cubicBezTo>
                <a:cubicBezTo>
                  <a:pt x="5501464" y="933799"/>
                  <a:pt x="5493419" y="950027"/>
                  <a:pt x="5485376" y="941912"/>
                </a:cubicBezTo>
                <a:cubicBezTo>
                  <a:pt x="5489399" y="950027"/>
                  <a:pt x="5499452" y="960168"/>
                  <a:pt x="5506488" y="971325"/>
                </a:cubicBezTo>
                <a:lnTo>
                  <a:pt x="5507452" y="982653"/>
                </a:lnTo>
                <a:lnTo>
                  <a:pt x="5501464" y="1006822"/>
                </a:lnTo>
                <a:cubicBezTo>
                  <a:pt x="5493419" y="998708"/>
                  <a:pt x="5485376" y="982480"/>
                  <a:pt x="5477334" y="966254"/>
                </a:cubicBezTo>
                <a:cubicBezTo>
                  <a:pt x="5485376" y="966254"/>
                  <a:pt x="5485376" y="982480"/>
                  <a:pt x="5493419" y="974366"/>
                </a:cubicBezTo>
                <a:cubicBezTo>
                  <a:pt x="5493419" y="950027"/>
                  <a:pt x="5477334" y="950027"/>
                  <a:pt x="5469292" y="917573"/>
                </a:cubicBezTo>
                <a:cubicBezTo>
                  <a:pt x="5453207" y="933799"/>
                  <a:pt x="5477334" y="958141"/>
                  <a:pt x="5485376" y="998708"/>
                </a:cubicBezTo>
                <a:cubicBezTo>
                  <a:pt x="5461249" y="990593"/>
                  <a:pt x="5477334" y="958141"/>
                  <a:pt x="5461249" y="933799"/>
                </a:cubicBezTo>
                <a:cubicBezTo>
                  <a:pt x="5461249" y="925686"/>
                  <a:pt x="5445165" y="941912"/>
                  <a:pt x="5453207" y="925686"/>
                </a:cubicBezTo>
                <a:cubicBezTo>
                  <a:pt x="5445165" y="917573"/>
                  <a:pt x="5437120" y="941912"/>
                  <a:pt x="5429078" y="917573"/>
                </a:cubicBezTo>
                <a:cubicBezTo>
                  <a:pt x="5445165" y="909460"/>
                  <a:pt x="5461249" y="905403"/>
                  <a:pt x="5476329" y="900331"/>
                </a:cubicBezTo>
                <a:close/>
                <a:moveTo>
                  <a:pt x="5370527" y="875253"/>
                </a:moveTo>
                <a:lnTo>
                  <a:pt x="5370914" y="875771"/>
                </a:lnTo>
                <a:lnTo>
                  <a:pt x="5370747" y="875888"/>
                </a:lnTo>
                <a:close/>
                <a:moveTo>
                  <a:pt x="5878277" y="871287"/>
                </a:moveTo>
                <a:cubicBezTo>
                  <a:pt x="5887314" y="871287"/>
                  <a:pt x="5887314" y="879032"/>
                  <a:pt x="5896349" y="879032"/>
                </a:cubicBezTo>
                <a:cubicBezTo>
                  <a:pt x="5887314" y="886776"/>
                  <a:pt x="5896349" y="910011"/>
                  <a:pt x="5905384" y="933245"/>
                </a:cubicBezTo>
                <a:cubicBezTo>
                  <a:pt x="5878277" y="917755"/>
                  <a:pt x="5896349" y="902266"/>
                  <a:pt x="5878277" y="871287"/>
                </a:cubicBezTo>
                <a:close/>
                <a:moveTo>
                  <a:pt x="5685947" y="867764"/>
                </a:moveTo>
                <a:cubicBezTo>
                  <a:pt x="5685947" y="859669"/>
                  <a:pt x="5694336" y="892055"/>
                  <a:pt x="5685947" y="883960"/>
                </a:cubicBezTo>
                <a:cubicBezTo>
                  <a:pt x="5694336" y="892055"/>
                  <a:pt x="5702728" y="900154"/>
                  <a:pt x="5711118" y="892055"/>
                </a:cubicBezTo>
                <a:cubicBezTo>
                  <a:pt x="5711118" y="908249"/>
                  <a:pt x="5694336" y="916346"/>
                  <a:pt x="5719507" y="932540"/>
                </a:cubicBezTo>
                <a:cubicBezTo>
                  <a:pt x="5719507" y="948735"/>
                  <a:pt x="5702728" y="932540"/>
                  <a:pt x="5702728" y="916346"/>
                </a:cubicBezTo>
                <a:cubicBezTo>
                  <a:pt x="5685947" y="924444"/>
                  <a:pt x="5719507" y="948735"/>
                  <a:pt x="5694336" y="948735"/>
                </a:cubicBezTo>
                <a:cubicBezTo>
                  <a:pt x="5694336" y="916346"/>
                  <a:pt x="5677557" y="916346"/>
                  <a:pt x="5669165" y="883960"/>
                </a:cubicBezTo>
                <a:cubicBezTo>
                  <a:pt x="5669165" y="859669"/>
                  <a:pt x="5677557" y="908249"/>
                  <a:pt x="5685947" y="908249"/>
                </a:cubicBezTo>
                <a:cubicBezTo>
                  <a:pt x="5694336" y="900154"/>
                  <a:pt x="5677557" y="900154"/>
                  <a:pt x="5677557" y="883960"/>
                </a:cubicBezTo>
                <a:cubicBezTo>
                  <a:pt x="5685947" y="883960"/>
                  <a:pt x="5685947" y="875863"/>
                  <a:pt x="5685947" y="867764"/>
                </a:cubicBezTo>
                <a:close/>
                <a:moveTo>
                  <a:pt x="6354578" y="859669"/>
                </a:moveTo>
                <a:cubicBezTo>
                  <a:pt x="6362808" y="859669"/>
                  <a:pt x="6371036" y="859669"/>
                  <a:pt x="6371036" y="876020"/>
                </a:cubicBezTo>
                <a:cubicBezTo>
                  <a:pt x="6371036" y="867843"/>
                  <a:pt x="6362808" y="867843"/>
                  <a:pt x="6362808" y="876020"/>
                </a:cubicBezTo>
                <a:cubicBezTo>
                  <a:pt x="6371036" y="884194"/>
                  <a:pt x="6379266" y="867843"/>
                  <a:pt x="6379266" y="900544"/>
                </a:cubicBezTo>
                <a:lnTo>
                  <a:pt x="6379266" y="876020"/>
                </a:lnTo>
                <a:cubicBezTo>
                  <a:pt x="6387494" y="884194"/>
                  <a:pt x="6387494" y="876020"/>
                  <a:pt x="6387494" y="867843"/>
                </a:cubicBezTo>
                <a:cubicBezTo>
                  <a:pt x="6403952" y="876020"/>
                  <a:pt x="6379266" y="884194"/>
                  <a:pt x="6387494" y="892369"/>
                </a:cubicBezTo>
                <a:cubicBezTo>
                  <a:pt x="6395724" y="908720"/>
                  <a:pt x="6395724" y="884194"/>
                  <a:pt x="6403952" y="884194"/>
                </a:cubicBezTo>
                <a:cubicBezTo>
                  <a:pt x="6412182" y="892369"/>
                  <a:pt x="6412182" y="892369"/>
                  <a:pt x="6420410" y="900544"/>
                </a:cubicBezTo>
                <a:cubicBezTo>
                  <a:pt x="6379266" y="900544"/>
                  <a:pt x="6379266" y="933245"/>
                  <a:pt x="6354578" y="859669"/>
                </a:cubicBezTo>
                <a:close/>
                <a:moveTo>
                  <a:pt x="5742742" y="859669"/>
                </a:moveTo>
                <a:cubicBezTo>
                  <a:pt x="5742742" y="859669"/>
                  <a:pt x="5750486" y="868187"/>
                  <a:pt x="5750486" y="859669"/>
                </a:cubicBezTo>
                <a:cubicBezTo>
                  <a:pt x="5758232" y="868187"/>
                  <a:pt x="5758232" y="868187"/>
                  <a:pt x="5765976" y="859669"/>
                </a:cubicBezTo>
                <a:cubicBezTo>
                  <a:pt x="5773721" y="902266"/>
                  <a:pt x="5750486" y="859669"/>
                  <a:pt x="5758232" y="885228"/>
                </a:cubicBezTo>
                <a:cubicBezTo>
                  <a:pt x="5742742" y="885228"/>
                  <a:pt x="5750486" y="876707"/>
                  <a:pt x="5742742" y="859669"/>
                </a:cubicBezTo>
                <a:close/>
                <a:moveTo>
                  <a:pt x="5711763" y="853687"/>
                </a:moveTo>
                <a:cubicBezTo>
                  <a:pt x="5711763" y="861608"/>
                  <a:pt x="5711763" y="869529"/>
                  <a:pt x="5719507" y="877449"/>
                </a:cubicBezTo>
                <a:cubicBezTo>
                  <a:pt x="5719507" y="877449"/>
                  <a:pt x="5719507" y="877449"/>
                  <a:pt x="5727253" y="877449"/>
                </a:cubicBezTo>
                <a:cubicBezTo>
                  <a:pt x="5719507" y="877449"/>
                  <a:pt x="5727253" y="893292"/>
                  <a:pt x="5719507" y="901213"/>
                </a:cubicBezTo>
                <a:cubicBezTo>
                  <a:pt x="5711763" y="901213"/>
                  <a:pt x="5719507" y="877449"/>
                  <a:pt x="5704018" y="861608"/>
                </a:cubicBezTo>
                <a:cubicBezTo>
                  <a:pt x="5704018" y="869529"/>
                  <a:pt x="5704018" y="869529"/>
                  <a:pt x="5696273" y="861608"/>
                </a:cubicBezTo>
                <a:cubicBezTo>
                  <a:pt x="5704018" y="853687"/>
                  <a:pt x="5704018" y="853687"/>
                  <a:pt x="5711763" y="853687"/>
                </a:cubicBezTo>
                <a:close/>
                <a:moveTo>
                  <a:pt x="6315854" y="852697"/>
                </a:moveTo>
                <a:cubicBezTo>
                  <a:pt x="6331344" y="844179"/>
                  <a:pt x="6331344" y="878256"/>
                  <a:pt x="6331344" y="886776"/>
                </a:cubicBezTo>
                <a:cubicBezTo>
                  <a:pt x="6323599" y="886776"/>
                  <a:pt x="6323599" y="869738"/>
                  <a:pt x="6315854" y="852697"/>
                </a:cubicBezTo>
                <a:close/>
                <a:moveTo>
                  <a:pt x="5556867" y="852312"/>
                </a:moveTo>
                <a:cubicBezTo>
                  <a:pt x="5565388" y="844179"/>
                  <a:pt x="5565388" y="876707"/>
                  <a:pt x="5582427" y="860442"/>
                </a:cubicBezTo>
                <a:cubicBezTo>
                  <a:pt x="5582427" y="884840"/>
                  <a:pt x="5582427" y="892973"/>
                  <a:pt x="5599465" y="909235"/>
                </a:cubicBezTo>
                <a:cubicBezTo>
                  <a:pt x="5599465" y="925501"/>
                  <a:pt x="5582427" y="876707"/>
                  <a:pt x="5573906" y="892973"/>
                </a:cubicBezTo>
                <a:cubicBezTo>
                  <a:pt x="5556867" y="876707"/>
                  <a:pt x="5565388" y="868574"/>
                  <a:pt x="5556867" y="852312"/>
                </a:cubicBezTo>
                <a:close/>
                <a:moveTo>
                  <a:pt x="2871761" y="851926"/>
                </a:moveTo>
                <a:cubicBezTo>
                  <a:pt x="2880279" y="851926"/>
                  <a:pt x="2880279" y="869999"/>
                  <a:pt x="2888799" y="869999"/>
                </a:cubicBezTo>
                <a:cubicBezTo>
                  <a:pt x="2888799" y="869999"/>
                  <a:pt x="2880279" y="869999"/>
                  <a:pt x="2880279" y="879035"/>
                </a:cubicBezTo>
                <a:cubicBezTo>
                  <a:pt x="2871761" y="869999"/>
                  <a:pt x="2871761" y="851926"/>
                  <a:pt x="2863240" y="879035"/>
                </a:cubicBezTo>
                <a:cubicBezTo>
                  <a:pt x="2846201" y="851926"/>
                  <a:pt x="2880279" y="869999"/>
                  <a:pt x="2871761" y="851926"/>
                </a:cubicBezTo>
                <a:close/>
                <a:moveTo>
                  <a:pt x="6122235" y="851924"/>
                </a:moveTo>
                <a:cubicBezTo>
                  <a:pt x="6137725" y="860315"/>
                  <a:pt x="6137725" y="893875"/>
                  <a:pt x="6145469" y="902266"/>
                </a:cubicBezTo>
                <a:cubicBezTo>
                  <a:pt x="6129980" y="902266"/>
                  <a:pt x="6129980" y="868704"/>
                  <a:pt x="6122235" y="851924"/>
                </a:cubicBezTo>
                <a:close/>
                <a:moveTo>
                  <a:pt x="5664999" y="849546"/>
                </a:moveTo>
                <a:lnTo>
                  <a:pt x="5662528" y="854937"/>
                </a:lnTo>
                <a:cubicBezTo>
                  <a:pt x="5654230" y="850848"/>
                  <a:pt x="5654230" y="850848"/>
                  <a:pt x="5658379" y="850848"/>
                </a:cubicBezTo>
                <a:close/>
                <a:moveTo>
                  <a:pt x="5885906" y="848557"/>
                </a:moveTo>
                <a:lnTo>
                  <a:pt x="5886312" y="848997"/>
                </a:lnTo>
                <a:lnTo>
                  <a:pt x="5886127" y="848974"/>
                </a:lnTo>
                <a:close/>
                <a:moveTo>
                  <a:pt x="5666158" y="847016"/>
                </a:moveTo>
                <a:lnTo>
                  <a:pt x="5666358" y="849277"/>
                </a:lnTo>
                <a:lnTo>
                  <a:pt x="5664999" y="849546"/>
                </a:lnTo>
                <a:close/>
                <a:moveTo>
                  <a:pt x="5687373" y="845957"/>
                </a:moveTo>
                <a:lnTo>
                  <a:pt x="5687424" y="846762"/>
                </a:lnTo>
                <a:lnTo>
                  <a:pt x="5687237" y="846238"/>
                </a:lnTo>
                <a:close/>
                <a:moveTo>
                  <a:pt x="5936361" y="844179"/>
                </a:moveTo>
                <a:cubicBezTo>
                  <a:pt x="5940235" y="856378"/>
                  <a:pt x="5944106" y="862476"/>
                  <a:pt x="5947011" y="868574"/>
                </a:cubicBezTo>
                <a:lnTo>
                  <a:pt x="5950458" y="885950"/>
                </a:lnTo>
                <a:lnTo>
                  <a:pt x="5949914" y="890938"/>
                </a:lnTo>
                <a:cubicBezTo>
                  <a:pt x="5949916" y="901105"/>
                  <a:pt x="5951851" y="917368"/>
                  <a:pt x="5959595" y="925501"/>
                </a:cubicBezTo>
                <a:cubicBezTo>
                  <a:pt x="5936361" y="925501"/>
                  <a:pt x="5944106" y="876707"/>
                  <a:pt x="5920872" y="884840"/>
                </a:cubicBezTo>
                <a:cubicBezTo>
                  <a:pt x="5928616" y="868574"/>
                  <a:pt x="5928616" y="852312"/>
                  <a:pt x="5936361" y="844179"/>
                </a:cubicBezTo>
                <a:close/>
                <a:moveTo>
                  <a:pt x="5862414" y="843801"/>
                </a:moveTo>
                <a:lnTo>
                  <a:pt x="5868595" y="856461"/>
                </a:lnTo>
                <a:cubicBezTo>
                  <a:pt x="5868592" y="867777"/>
                  <a:pt x="5866658" y="878064"/>
                  <a:pt x="5870529" y="878064"/>
                </a:cubicBezTo>
                <a:cubicBezTo>
                  <a:pt x="5862784" y="886291"/>
                  <a:pt x="5860848" y="882179"/>
                  <a:pt x="5860850" y="872919"/>
                </a:cubicBezTo>
                <a:close/>
                <a:moveTo>
                  <a:pt x="5126034" y="842207"/>
                </a:moveTo>
                <a:cubicBezTo>
                  <a:pt x="5126972" y="842222"/>
                  <a:pt x="5127880" y="843155"/>
                  <a:pt x="5128728" y="844763"/>
                </a:cubicBezTo>
                <a:cubicBezTo>
                  <a:pt x="5133808" y="854405"/>
                  <a:pt x="5136714" y="888350"/>
                  <a:pt x="5130906" y="894522"/>
                </a:cubicBezTo>
                <a:cubicBezTo>
                  <a:pt x="5115416" y="878064"/>
                  <a:pt x="5130906" y="861605"/>
                  <a:pt x="5123161" y="845147"/>
                </a:cubicBezTo>
                <a:cubicBezTo>
                  <a:pt x="5124128" y="843090"/>
                  <a:pt x="5125096" y="842190"/>
                  <a:pt x="5126034" y="842207"/>
                </a:cubicBezTo>
                <a:close/>
                <a:moveTo>
                  <a:pt x="5904521" y="837403"/>
                </a:moveTo>
                <a:cubicBezTo>
                  <a:pt x="5912698" y="870319"/>
                  <a:pt x="5920872" y="870319"/>
                  <a:pt x="5912698" y="886776"/>
                </a:cubicBezTo>
                <a:cubicBezTo>
                  <a:pt x="5912698" y="880604"/>
                  <a:pt x="5908610" y="873919"/>
                  <a:pt x="5903117" y="867232"/>
                </a:cubicBezTo>
                <a:lnTo>
                  <a:pt x="5886312" y="848997"/>
                </a:lnTo>
                <a:lnTo>
                  <a:pt x="5892259" y="849745"/>
                </a:lnTo>
                <a:cubicBezTo>
                  <a:pt x="5896346" y="847688"/>
                  <a:pt x="5900433" y="841517"/>
                  <a:pt x="5904521" y="837403"/>
                </a:cubicBezTo>
                <a:close/>
                <a:moveTo>
                  <a:pt x="5862784" y="836918"/>
                </a:moveTo>
                <a:lnTo>
                  <a:pt x="5862414" y="843801"/>
                </a:lnTo>
                <a:lnTo>
                  <a:pt x="5861326" y="841569"/>
                </a:lnTo>
                <a:close/>
                <a:moveTo>
                  <a:pt x="5467519" y="835627"/>
                </a:moveTo>
                <a:cubicBezTo>
                  <a:pt x="5475583" y="835627"/>
                  <a:pt x="5475583" y="875888"/>
                  <a:pt x="5491712" y="867836"/>
                </a:cubicBezTo>
                <a:cubicBezTo>
                  <a:pt x="5483648" y="883939"/>
                  <a:pt x="5467519" y="883939"/>
                  <a:pt x="5451390" y="883939"/>
                </a:cubicBezTo>
                <a:cubicBezTo>
                  <a:pt x="5443326" y="883939"/>
                  <a:pt x="5451390" y="900044"/>
                  <a:pt x="5451390" y="908096"/>
                </a:cubicBezTo>
                <a:cubicBezTo>
                  <a:pt x="5435262" y="891992"/>
                  <a:pt x="5427198" y="924201"/>
                  <a:pt x="5419133" y="883939"/>
                </a:cubicBezTo>
                <a:cubicBezTo>
                  <a:pt x="5427198" y="867836"/>
                  <a:pt x="5427198" y="875888"/>
                  <a:pt x="5435262" y="875888"/>
                </a:cubicBezTo>
                <a:cubicBezTo>
                  <a:pt x="5443326" y="875888"/>
                  <a:pt x="5435262" y="851732"/>
                  <a:pt x="5451390" y="851732"/>
                </a:cubicBezTo>
                <a:cubicBezTo>
                  <a:pt x="5451390" y="875888"/>
                  <a:pt x="5467519" y="867836"/>
                  <a:pt x="5459455" y="867836"/>
                </a:cubicBezTo>
                <a:cubicBezTo>
                  <a:pt x="5451390" y="859783"/>
                  <a:pt x="5467519" y="859783"/>
                  <a:pt x="5467519" y="851732"/>
                </a:cubicBezTo>
                <a:cubicBezTo>
                  <a:pt x="5467519" y="851732"/>
                  <a:pt x="5459455" y="843679"/>
                  <a:pt x="5459455" y="843679"/>
                </a:cubicBezTo>
                <a:cubicBezTo>
                  <a:pt x="5467519" y="843679"/>
                  <a:pt x="5467519" y="843679"/>
                  <a:pt x="5467519" y="835627"/>
                </a:cubicBezTo>
                <a:close/>
                <a:moveTo>
                  <a:pt x="5346554" y="835627"/>
                </a:moveTo>
                <a:cubicBezTo>
                  <a:pt x="5354618" y="835627"/>
                  <a:pt x="5358651" y="841666"/>
                  <a:pt x="5361675" y="849719"/>
                </a:cubicBezTo>
                <a:lnTo>
                  <a:pt x="5370527" y="875253"/>
                </a:lnTo>
                <a:lnTo>
                  <a:pt x="5362808" y="864942"/>
                </a:lnTo>
                <a:cubicBezTo>
                  <a:pt x="5359658" y="861796"/>
                  <a:pt x="5356635" y="859783"/>
                  <a:pt x="5354618" y="859783"/>
                </a:cubicBezTo>
                <a:cubicBezTo>
                  <a:pt x="5354618" y="851732"/>
                  <a:pt x="5354618" y="843679"/>
                  <a:pt x="5346554" y="835627"/>
                </a:cubicBezTo>
                <a:close/>
                <a:moveTo>
                  <a:pt x="6412663" y="828690"/>
                </a:moveTo>
                <a:cubicBezTo>
                  <a:pt x="6420407" y="854248"/>
                  <a:pt x="6420407" y="871287"/>
                  <a:pt x="6397173" y="871287"/>
                </a:cubicBezTo>
                <a:cubicBezTo>
                  <a:pt x="6404917" y="862767"/>
                  <a:pt x="6397173" y="845728"/>
                  <a:pt x="6397173" y="837207"/>
                </a:cubicBezTo>
                <a:cubicBezTo>
                  <a:pt x="6404917" y="837207"/>
                  <a:pt x="6404917" y="828690"/>
                  <a:pt x="6412663" y="828690"/>
                </a:cubicBezTo>
                <a:close/>
                <a:moveTo>
                  <a:pt x="5855040" y="828690"/>
                </a:moveTo>
                <a:lnTo>
                  <a:pt x="5861326" y="841569"/>
                </a:lnTo>
                <a:lnTo>
                  <a:pt x="5855040" y="861605"/>
                </a:lnTo>
                <a:cubicBezTo>
                  <a:pt x="5847295" y="869833"/>
                  <a:pt x="5847295" y="845147"/>
                  <a:pt x="5839550" y="836918"/>
                </a:cubicBezTo>
                <a:cubicBezTo>
                  <a:pt x="5847295" y="836918"/>
                  <a:pt x="5847295" y="836918"/>
                  <a:pt x="5847295" y="845147"/>
                </a:cubicBezTo>
                <a:cubicBezTo>
                  <a:pt x="5847295" y="836918"/>
                  <a:pt x="5855040" y="836918"/>
                  <a:pt x="5855040" y="828690"/>
                </a:cubicBezTo>
                <a:close/>
                <a:moveTo>
                  <a:pt x="2966247" y="828690"/>
                </a:moveTo>
                <a:cubicBezTo>
                  <a:pt x="2966247" y="828690"/>
                  <a:pt x="2974960" y="836434"/>
                  <a:pt x="2983673" y="844179"/>
                </a:cubicBezTo>
                <a:cubicBezTo>
                  <a:pt x="2983673" y="844179"/>
                  <a:pt x="2983673" y="836434"/>
                  <a:pt x="2983673" y="836434"/>
                </a:cubicBezTo>
                <a:cubicBezTo>
                  <a:pt x="2983673" y="836434"/>
                  <a:pt x="2983673" y="844179"/>
                  <a:pt x="2992386" y="844179"/>
                </a:cubicBezTo>
                <a:cubicBezTo>
                  <a:pt x="3001100" y="851924"/>
                  <a:pt x="2974960" y="851924"/>
                  <a:pt x="2974960" y="851924"/>
                </a:cubicBezTo>
                <a:cubicBezTo>
                  <a:pt x="2966247" y="844179"/>
                  <a:pt x="2966247" y="836434"/>
                  <a:pt x="2966247" y="828690"/>
                </a:cubicBezTo>
                <a:close/>
                <a:moveTo>
                  <a:pt x="2509306" y="828690"/>
                </a:moveTo>
                <a:cubicBezTo>
                  <a:pt x="2500593" y="844179"/>
                  <a:pt x="2491879" y="851924"/>
                  <a:pt x="2483166" y="859669"/>
                </a:cubicBezTo>
                <a:cubicBezTo>
                  <a:pt x="2474453" y="859669"/>
                  <a:pt x="2474453" y="851924"/>
                  <a:pt x="2474453" y="844179"/>
                </a:cubicBezTo>
                <a:cubicBezTo>
                  <a:pt x="2483166" y="836434"/>
                  <a:pt x="2491879" y="836434"/>
                  <a:pt x="2509306" y="828690"/>
                </a:cubicBezTo>
                <a:close/>
                <a:moveTo>
                  <a:pt x="6275472" y="827919"/>
                </a:moveTo>
                <a:lnTo>
                  <a:pt x="6279196" y="833307"/>
                </a:lnTo>
                <a:lnTo>
                  <a:pt x="6275472" y="835919"/>
                </a:lnTo>
                <a:close/>
                <a:moveTo>
                  <a:pt x="6053247" y="825518"/>
                </a:moveTo>
                <a:lnTo>
                  <a:pt x="6053501" y="826752"/>
                </a:lnTo>
                <a:lnTo>
                  <a:pt x="6052661" y="827141"/>
                </a:lnTo>
                <a:close/>
                <a:moveTo>
                  <a:pt x="5677155" y="823751"/>
                </a:moveTo>
                <a:cubicBezTo>
                  <a:pt x="5677375" y="822596"/>
                  <a:pt x="5677958" y="822715"/>
                  <a:pt x="5679125" y="824919"/>
                </a:cubicBezTo>
                <a:cubicBezTo>
                  <a:pt x="5679903" y="826388"/>
                  <a:pt x="5680940" y="828783"/>
                  <a:pt x="5682301" y="832344"/>
                </a:cubicBezTo>
                <a:lnTo>
                  <a:pt x="5687237" y="846238"/>
                </a:lnTo>
                <a:lnTo>
                  <a:pt x="5679125" y="863111"/>
                </a:lnTo>
                <a:cubicBezTo>
                  <a:pt x="5679125" y="863111"/>
                  <a:pt x="5670826" y="863111"/>
                  <a:pt x="5670826" y="863111"/>
                </a:cubicBezTo>
                <a:cubicBezTo>
                  <a:pt x="5666677" y="867199"/>
                  <a:pt x="5666677" y="859025"/>
                  <a:pt x="5666677" y="852893"/>
                </a:cubicBezTo>
                <a:lnTo>
                  <a:pt x="5666358" y="849277"/>
                </a:lnTo>
                <a:lnTo>
                  <a:pt x="5679125" y="846762"/>
                </a:lnTo>
                <a:cubicBezTo>
                  <a:pt x="5679125" y="842163"/>
                  <a:pt x="5676500" y="827218"/>
                  <a:pt x="5677155" y="823751"/>
                </a:cubicBezTo>
                <a:close/>
                <a:moveTo>
                  <a:pt x="6057696" y="820945"/>
                </a:moveTo>
                <a:cubicBezTo>
                  <a:pt x="6074477" y="828690"/>
                  <a:pt x="6091256" y="813200"/>
                  <a:pt x="6091256" y="836434"/>
                </a:cubicBezTo>
                <a:cubicBezTo>
                  <a:pt x="6091256" y="836434"/>
                  <a:pt x="6082867" y="836434"/>
                  <a:pt x="6091256" y="844179"/>
                </a:cubicBezTo>
                <a:cubicBezTo>
                  <a:pt x="6074477" y="820945"/>
                  <a:pt x="6074477" y="844179"/>
                  <a:pt x="6074477" y="859669"/>
                </a:cubicBezTo>
                <a:cubicBezTo>
                  <a:pt x="6066085" y="859669"/>
                  <a:pt x="6066085" y="844179"/>
                  <a:pt x="6057696" y="851924"/>
                </a:cubicBezTo>
                <a:cubicBezTo>
                  <a:pt x="6057696" y="836434"/>
                  <a:pt x="6049305" y="844179"/>
                  <a:pt x="6040914" y="828690"/>
                </a:cubicBezTo>
                <a:cubicBezTo>
                  <a:pt x="6049305" y="820945"/>
                  <a:pt x="6049305" y="828690"/>
                  <a:pt x="6049305" y="828690"/>
                </a:cubicBezTo>
                <a:lnTo>
                  <a:pt x="6052661" y="827141"/>
                </a:lnTo>
                <a:lnTo>
                  <a:pt x="6049305" y="836434"/>
                </a:lnTo>
                <a:cubicBezTo>
                  <a:pt x="6057696" y="836434"/>
                  <a:pt x="6057696" y="844179"/>
                  <a:pt x="6066085" y="844179"/>
                </a:cubicBezTo>
                <a:cubicBezTo>
                  <a:pt x="6066085" y="836434"/>
                  <a:pt x="6066085" y="828690"/>
                  <a:pt x="6057696" y="820945"/>
                </a:cubicBezTo>
                <a:close/>
                <a:moveTo>
                  <a:pt x="6033169" y="820945"/>
                </a:moveTo>
                <a:cubicBezTo>
                  <a:pt x="6033169" y="829012"/>
                  <a:pt x="6041301" y="837081"/>
                  <a:pt x="6049434" y="861283"/>
                </a:cubicBezTo>
                <a:cubicBezTo>
                  <a:pt x="6065697" y="877417"/>
                  <a:pt x="6065697" y="861283"/>
                  <a:pt x="6073830" y="869350"/>
                </a:cubicBezTo>
                <a:cubicBezTo>
                  <a:pt x="6081962" y="909689"/>
                  <a:pt x="6098228" y="885486"/>
                  <a:pt x="6098228" y="909689"/>
                </a:cubicBezTo>
                <a:cubicBezTo>
                  <a:pt x="6098228" y="909689"/>
                  <a:pt x="6098228" y="909689"/>
                  <a:pt x="6098228" y="901619"/>
                </a:cubicBezTo>
                <a:lnTo>
                  <a:pt x="6103298" y="909109"/>
                </a:lnTo>
                <a:lnTo>
                  <a:pt x="6103400" y="909820"/>
                </a:lnTo>
                <a:lnTo>
                  <a:pt x="6099244" y="911705"/>
                </a:lnTo>
                <a:cubicBezTo>
                  <a:pt x="6094161" y="911705"/>
                  <a:pt x="6086029" y="909689"/>
                  <a:pt x="6081962" y="909689"/>
                </a:cubicBezTo>
                <a:cubicBezTo>
                  <a:pt x="6081962" y="893552"/>
                  <a:pt x="6081962" y="885486"/>
                  <a:pt x="6065697" y="869350"/>
                </a:cubicBezTo>
                <a:cubicBezTo>
                  <a:pt x="6065697" y="885486"/>
                  <a:pt x="6073830" y="885486"/>
                  <a:pt x="6057567" y="869350"/>
                </a:cubicBezTo>
                <a:cubicBezTo>
                  <a:pt x="6057567" y="893552"/>
                  <a:pt x="6057567" y="877417"/>
                  <a:pt x="6057567" y="901619"/>
                </a:cubicBezTo>
                <a:cubicBezTo>
                  <a:pt x="6049434" y="901619"/>
                  <a:pt x="6041301" y="861283"/>
                  <a:pt x="6041301" y="885486"/>
                </a:cubicBezTo>
                <a:cubicBezTo>
                  <a:pt x="6041301" y="885486"/>
                  <a:pt x="6033169" y="845147"/>
                  <a:pt x="6033169" y="820945"/>
                </a:cubicBezTo>
                <a:close/>
                <a:moveTo>
                  <a:pt x="5888170" y="820945"/>
                </a:moveTo>
                <a:cubicBezTo>
                  <a:pt x="5888170" y="829173"/>
                  <a:pt x="5888170" y="837403"/>
                  <a:pt x="5879996" y="837403"/>
                </a:cubicBezTo>
                <a:lnTo>
                  <a:pt x="5885906" y="848557"/>
                </a:lnTo>
                <a:lnTo>
                  <a:pt x="5885106" y="847688"/>
                </a:lnTo>
                <a:cubicBezTo>
                  <a:pt x="5873865" y="835344"/>
                  <a:pt x="5867733" y="825058"/>
                  <a:pt x="5888170" y="820945"/>
                </a:cubicBezTo>
                <a:close/>
                <a:moveTo>
                  <a:pt x="5784049" y="820945"/>
                </a:moveTo>
                <a:cubicBezTo>
                  <a:pt x="5784049" y="825094"/>
                  <a:pt x="5781790" y="833392"/>
                  <a:pt x="5781790" y="841691"/>
                </a:cubicBezTo>
                <a:lnTo>
                  <a:pt x="5793084" y="862435"/>
                </a:lnTo>
                <a:lnTo>
                  <a:pt x="5797923" y="859325"/>
                </a:lnTo>
                <a:cubicBezTo>
                  <a:pt x="5800826" y="862435"/>
                  <a:pt x="5804700" y="866584"/>
                  <a:pt x="5808571" y="862435"/>
                </a:cubicBezTo>
                <a:cubicBezTo>
                  <a:pt x="5808571" y="854136"/>
                  <a:pt x="5800826" y="845838"/>
                  <a:pt x="5800826" y="845838"/>
                </a:cubicBezTo>
                <a:cubicBezTo>
                  <a:pt x="5800826" y="837542"/>
                  <a:pt x="5808571" y="845838"/>
                  <a:pt x="5793082" y="820945"/>
                </a:cubicBezTo>
                <a:cubicBezTo>
                  <a:pt x="5800826" y="820945"/>
                  <a:pt x="5800826" y="820945"/>
                  <a:pt x="5808571" y="820945"/>
                </a:cubicBezTo>
                <a:cubicBezTo>
                  <a:pt x="5800826" y="837542"/>
                  <a:pt x="5808571" y="837542"/>
                  <a:pt x="5816316" y="854136"/>
                </a:cubicBezTo>
                <a:cubicBezTo>
                  <a:pt x="5808571" y="854136"/>
                  <a:pt x="5816316" y="870734"/>
                  <a:pt x="5800826" y="879032"/>
                </a:cubicBezTo>
                <a:lnTo>
                  <a:pt x="5793082" y="862435"/>
                </a:lnTo>
                <a:lnTo>
                  <a:pt x="5779531" y="866584"/>
                </a:lnTo>
                <a:cubicBezTo>
                  <a:pt x="5772752" y="862435"/>
                  <a:pt x="5765976" y="854136"/>
                  <a:pt x="5765976" y="845838"/>
                </a:cubicBezTo>
                <a:cubicBezTo>
                  <a:pt x="5765976" y="845838"/>
                  <a:pt x="5775014" y="845838"/>
                  <a:pt x="5775014" y="854136"/>
                </a:cubicBezTo>
                <a:cubicBezTo>
                  <a:pt x="5775014" y="845838"/>
                  <a:pt x="5765976" y="845838"/>
                  <a:pt x="5765976" y="837542"/>
                </a:cubicBezTo>
                <a:cubicBezTo>
                  <a:pt x="5775014" y="829244"/>
                  <a:pt x="5775014" y="820945"/>
                  <a:pt x="5784049" y="820945"/>
                </a:cubicBezTo>
                <a:close/>
                <a:moveTo>
                  <a:pt x="6292066" y="819913"/>
                </a:moveTo>
                <a:lnTo>
                  <a:pt x="6292066" y="848290"/>
                </a:lnTo>
                <a:lnTo>
                  <a:pt x="6300365" y="836434"/>
                </a:lnTo>
                <a:cubicBezTo>
                  <a:pt x="6308109" y="861327"/>
                  <a:pt x="6284875" y="869626"/>
                  <a:pt x="6300365" y="877925"/>
                </a:cubicBezTo>
                <a:cubicBezTo>
                  <a:pt x="6292620" y="894522"/>
                  <a:pt x="6284875" y="877925"/>
                  <a:pt x="6277130" y="886223"/>
                </a:cubicBezTo>
                <a:cubicBezTo>
                  <a:pt x="6277130" y="877925"/>
                  <a:pt x="6284875" y="869626"/>
                  <a:pt x="6277130" y="861327"/>
                </a:cubicBezTo>
                <a:lnTo>
                  <a:pt x="6290590" y="849792"/>
                </a:lnTo>
                <a:lnTo>
                  <a:pt x="6279196" y="833307"/>
                </a:lnTo>
                <a:lnTo>
                  <a:pt x="6286880" y="827916"/>
                </a:lnTo>
                <a:cubicBezTo>
                  <a:pt x="6287920" y="823916"/>
                  <a:pt x="6287920" y="819913"/>
                  <a:pt x="6292066" y="819913"/>
                </a:cubicBezTo>
                <a:close/>
                <a:moveTo>
                  <a:pt x="5473753" y="818286"/>
                </a:moveTo>
                <a:lnTo>
                  <a:pt x="5475583" y="819526"/>
                </a:lnTo>
                <a:lnTo>
                  <a:pt x="5473858" y="819279"/>
                </a:lnTo>
                <a:close/>
                <a:moveTo>
                  <a:pt x="2543185" y="818040"/>
                </a:moveTo>
                <a:cubicBezTo>
                  <a:pt x="2546090" y="817071"/>
                  <a:pt x="2548027" y="817071"/>
                  <a:pt x="2548027" y="820945"/>
                </a:cubicBezTo>
                <a:cubicBezTo>
                  <a:pt x="2563517" y="836434"/>
                  <a:pt x="2532537" y="844179"/>
                  <a:pt x="2532537" y="820945"/>
                </a:cubicBezTo>
                <a:cubicBezTo>
                  <a:pt x="2536409" y="820945"/>
                  <a:pt x="2540282" y="819008"/>
                  <a:pt x="2543185" y="818040"/>
                </a:cubicBezTo>
                <a:close/>
                <a:moveTo>
                  <a:pt x="5461469" y="817511"/>
                </a:moveTo>
                <a:lnTo>
                  <a:pt x="5473858" y="819279"/>
                </a:lnTo>
                <a:lnTo>
                  <a:pt x="5475583" y="835627"/>
                </a:lnTo>
                <a:cubicBezTo>
                  <a:pt x="5467519" y="827577"/>
                  <a:pt x="5467519" y="827577"/>
                  <a:pt x="5459455" y="827577"/>
                </a:cubicBezTo>
                <a:cubicBezTo>
                  <a:pt x="5455422" y="819526"/>
                  <a:pt x="5457440" y="817511"/>
                  <a:pt x="5461469" y="817511"/>
                </a:cubicBezTo>
                <a:close/>
                <a:moveTo>
                  <a:pt x="6242780" y="814637"/>
                </a:moveTo>
                <a:lnTo>
                  <a:pt x="6257770" y="828690"/>
                </a:lnTo>
                <a:cubicBezTo>
                  <a:pt x="6257770" y="840306"/>
                  <a:pt x="6253899" y="840306"/>
                  <a:pt x="6250025" y="835466"/>
                </a:cubicBezTo>
                <a:close/>
                <a:moveTo>
                  <a:pt x="5679125" y="814061"/>
                </a:moveTo>
                <a:cubicBezTo>
                  <a:pt x="5679125" y="814061"/>
                  <a:pt x="5695719" y="838586"/>
                  <a:pt x="5695719" y="814061"/>
                </a:cubicBezTo>
                <a:cubicBezTo>
                  <a:pt x="5695719" y="814061"/>
                  <a:pt x="5695719" y="830412"/>
                  <a:pt x="5704018" y="830412"/>
                </a:cubicBezTo>
                <a:cubicBezTo>
                  <a:pt x="5699869" y="834499"/>
                  <a:pt x="5693646" y="838586"/>
                  <a:pt x="5688460" y="843696"/>
                </a:cubicBezTo>
                <a:lnTo>
                  <a:pt x="5687373" y="845957"/>
                </a:lnTo>
                <a:lnTo>
                  <a:pt x="5686385" y="830411"/>
                </a:lnTo>
                <a:cubicBezTo>
                  <a:pt x="5683274" y="824280"/>
                  <a:pt x="5679125" y="818148"/>
                  <a:pt x="5679125" y="814061"/>
                </a:cubicBezTo>
                <a:close/>
                <a:moveTo>
                  <a:pt x="6242280" y="813200"/>
                </a:moveTo>
                <a:lnTo>
                  <a:pt x="6242780" y="814637"/>
                </a:lnTo>
                <a:lnTo>
                  <a:pt x="6242280" y="814168"/>
                </a:lnTo>
                <a:lnTo>
                  <a:pt x="6241090" y="813498"/>
                </a:lnTo>
                <a:close/>
                <a:moveTo>
                  <a:pt x="6057696" y="813200"/>
                </a:moveTo>
                <a:lnTo>
                  <a:pt x="6053247" y="825518"/>
                </a:lnTo>
                <a:lnTo>
                  <a:pt x="6051665" y="817799"/>
                </a:lnTo>
                <a:cubicBezTo>
                  <a:pt x="6051927" y="815137"/>
                  <a:pt x="6053501" y="813200"/>
                  <a:pt x="6057696" y="813200"/>
                </a:cubicBezTo>
                <a:close/>
                <a:moveTo>
                  <a:pt x="5716605" y="813093"/>
                </a:moveTo>
                <a:lnTo>
                  <a:pt x="5731126" y="833885"/>
                </a:lnTo>
                <a:cubicBezTo>
                  <a:pt x="5734997" y="843786"/>
                  <a:pt x="5734997" y="853687"/>
                  <a:pt x="5727253" y="861608"/>
                </a:cubicBezTo>
                <a:cubicBezTo>
                  <a:pt x="5742742" y="877449"/>
                  <a:pt x="5773721" y="932897"/>
                  <a:pt x="5758232" y="948737"/>
                </a:cubicBezTo>
                <a:cubicBezTo>
                  <a:pt x="5742742" y="917053"/>
                  <a:pt x="5742742" y="909133"/>
                  <a:pt x="5727253" y="877449"/>
                </a:cubicBezTo>
                <a:cubicBezTo>
                  <a:pt x="5727253" y="861608"/>
                  <a:pt x="5719507" y="861608"/>
                  <a:pt x="5719507" y="845767"/>
                </a:cubicBezTo>
                <a:cubicBezTo>
                  <a:pt x="5711763" y="837845"/>
                  <a:pt x="5711763" y="853687"/>
                  <a:pt x="5704018" y="822003"/>
                </a:cubicBezTo>
                <a:cubicBezTo>
                  <a:pt x="5711763" y="822003"/>
                  <a:pt x="5711763" y="829924"/>
                  <a:pt x="5719507" y="822003"/>
                </a:cubicBezTo>
                <a:close/>
                <a:moveTo>
                  <a:pt x="2263529" y="811387"/>
                </a:moveTo>
                <a:cubicBezTo>
                  <a:pt x="2269217" y="810782"/>
                  <a:pt x="2275025" y="811267"/>
                  <a:pt x="2280834" y="813203"/>
                </a:cubicBezTo>
                <a:cubicBezTo>
                  <a:pt x="2249855" y="813203"/>
                  <a:pt x="2242111" y="828692"/>
                  <a:pt x="2218876" y="836437"/>
                </a:cubicBezTo>
                <a:cubicBezTo>
                  <a:pt x="2230493" y="824820"/>
                  <a:pt x="2246467" y="813203"/>
                  <a:pt x="2263529" y="811387"/>
                </a:cubicBezTo>
                <a:close/>
                <a:moveTo>
                  <a:pt x="5015420" y="810466"/>
                </a:moveTo>
                <a:lnTo>
                  <a:pt x="5015923" y="811473"/>
                </a:lnTo>
                <a:cubicBezTo>
                  <a:pt x="5007858" y="811473"/>
                  <a:pt x="5007858" y="811473"/>
                  <a:pt x="5007858" y="811473"/>
                </a:cubicBezTo>
                <a:close/>
                <a:moveTo>
                  <a:pt x="5652592" y="809264"/>
                </a:moveTo>
                <a:lnTo>
                  <a:pt x="5652707" y="809330"/>
                </a:lnTo>
                <a:cubicBezTo>
                  <a:pt x="5653675" y="811267"/>
                  <a:pt x="5653675" y="813203"/>
                  <a:pt x="5653675" y="813203"/>
                </a:cubicBezTo>
                <a:close/>
                <a:moveTo>
                  <a:pt x="6226790" y="805456"/>
                </a:moveTo>
                <a:lnTo>
                  <a:pt x="6241090" y="813498"/>
                </a:lnTo>
                <a:lnTo>
                  <a:pt x="6234536" y="815137"/>
                </a:lnTo>
                <a:cubicBezTo>
                  <a:pt x="6232601" y="813200"/>
                  <a:pt x="6230664" y="809327"/>
                  <a:pt x="6226790" y="805456"/>
                </a:cubicBezTo>
                <a:close/>
                <a:moveTo>
                  <a:pt x="5491038" y="805456"/>
                </a:moveTo>
                <a:cubicBezTo>
                  <a:pt x="5491038" y="805456"/>
                  <a:pt x="5500720" y="805456"/>
                  <a:pt x="5510401" y="805456"/>
                </a:cubicBezTo>
                <a:cubicBezTo>
                  <a:pt x="5500720" y="809328"/>
                  <a:pt x="5500720" y="819009"/>
                  <a:pt x="5500720" y="827722"/>
                </a:cubicBezTo>
                <a:lnTo>
                  <a:pt x="5499881" y="835685"/>
                </a:lnTo>
                <a:lnTo>
                  <a:pt x="5499776" y="835627"/>
                </a:lnTo>
                <a:lnTo>
                  <a:pt x="5499866" y="835836"/>
                </a:lnTo>
                <a:lnTo>
                  <a:pt x="5499510" y="839218"/>
                </a:lnTo>
                <a:cubicBezTo>
                  <a:pt x="5498300" y="842243"/>
                  <a:pt x="5495879" y="844179"/>
                  <a:pt x="5491038" y="844179"/>
                </a:cubicBezTo>
                <a:cubicBezTo>
                  <a:pt x="5491038" y="836434"/>
                  <a:pt x="5491038" y="820945"/>
                  <a:pt x="5491038" y="805456"/>
                </a:cubicBezTo>
                <a:close/>
                <a:moveTo>
                  <a:pt x="5713743" y="804319"/>
                </a:moveTo>
                <a:lnTo>
                  <a:pt x="5716605" y="813093"/>
                </a:lnTo>
                <a:lnTo>
                  <a:pt x="5711763" y="806163"/>
                </a:lnTo>
                <a:close/>
                <a:moveTo>
                  <a:pt x="5430290" y="800252"/>
                </a:moveTo>
                <a:cubicBezTo>
                  <a:pt x="5431017" y="800373"/>
                  <a:pt x="5431985" y="802067"/>
                  <a:pt x="5432953" y="804487"/>
                </a:cubicBezTo>
                <a:cubicBezTo>
                  <a:pt x="5434888" y="809327"/>
                  <a:pt x="5436825" y="817071"/>
                  <a:pt x="5436825" y="820945"/>
                </a:cubicBezTo>
                <a:cubicBezTo>
                  <a:pt x="5444570" y="820945"/>
                  <a:pt x="5436825" y="813200"/>
                  <a:pt x="5436825" y="805456"/>
                </a:cubicBezTo>
                <a:cubicBezTo>
                  <a:pt x="5452315" y="805456"/>
                  <a:pt x="5452315" y="828690"/>
                  <a:pt x="5436825" y="828690"/>
                </a:cubicBezTo>
                <a:cubicBezTo>
                  <a:pt x="5436825" y="820945"/>
                  <a:pt x="5429080" y="813200"/>
                  <a:pt x="5429080" y="805456"/>
                </a:cubicBezTo>
                <a:cubicBezTo>
                  <a:pt x="5429080" y="801583"/>
                  <a:pt x="5429564" y="800131"/>
                  <a:pt x="5430290" y="800252"/>
                </a:cubicBezTo>
                <a:close/>
                <a:moveTo>
                  <a:pt x="5638186" y="797713"/>
                </a:moveTo>
                <a:lnTo>
                  <a:pt x="5638211" y="798335"/>
                </a:lnTo>
                <a:lnTo>
                  <a:pt x="5637591" y="798904"/>
                </a:lnTo>
                <a:close/>
                <a:moveTo>
                  <a:pt x="2598369" y="797713"/>
                </a:moveTo>
                <a:cubicBezTo>
                  <a:pt x="2598369" y="805458"/>
                  <a:pt x="2598369" y="805458"/>
                  <a:pt x="2589849" y="813203"/>
                </a:cubicBezTo>
                <a:cubicBezTo>
                  <a:pt x="2589849" y="813203"/>
                  <a:pt x="2598369" y="813203"/>
                  <a:pt x="2598369" y="813203"/>
                </a:cubicBezTo>
                <a:cubicBezTo>
                  <a:pt x="2589849" y="820947"/>
                  <a:pt x="2572810" y="813203"/>
                  <a:pt x="2564289" y="828692"/>
                </a:cubicBezTo>
                <a:cubicBezTo>
                  <a:pt x="2564289" y="828692"/>
                  <a:pt x="2564289" y="828692"/>
                  <a:pt x="2564289" y="820947"/>
                </a:cubicBezTo>
                <a:cubicBezTo>
                  <a:pt x="2564289" y="820947"/>
                  <a:pt x="2555772" y="820947"/>
                  <a:pt x="2555772" y="820947"/>
                </a:cubicBezTo>
                <a:cubicBezTo>
                  <a:pt x="2572810" y="805458"/>
                  <a:pt x="2581330" y="797713"/>
                  <a:pt x="2598369" y="797713"/>
                </a:cubicBezTo>
                <a:close/>
                <a:moveTo>
                  <a:pt x="6346833" y="797711"/>
                </a:moveTo>
                <a:cubicBezTo>
                  <a:pt x="6355546" y="820945"/>
                  <a:pt x="6381686" y="836434"/>
                  <a:pt x="6381686" y="851924"/>
                </a:cubicBezTo>
                <a:cubicBezTo>
                  <a:pt x="6364259" y="836434"/>
                  <a:pt x="6346833" y="828690"/>
                  <a:pt x="6346833" y="797711"/>
                </a:cubicBezTo>
                <a:close/>
                <a:moveTo>
                  <a:pt x="6089495" y="796422"/>
                </a:moveTo>
                <a:cubicBezTo>
                  <a:pt x="6097593" y="812342"/>
                  <a:pt x="6113788" y="796422"/>
                  <a:pt x="6113788" y="820301"/>
                </a:cubicBezTo>
                <a:lnTo>
                  <a:pt x="6113788" y="836222"/>
                </a:lnTo>
                <a:cubicBezTo>
                  <a:pt x="6105690" y="828260"/>
                  <a:pt x="6097593" y="828260"/>
                  <a:pt x="6089495" y="812342"/>
                </a:cubicBezTo>
                <a:cubicBezTo>
                  <a:pt x="6113788" y="820301"/>
                  <a:pt x="6097593" y="804382"/>
                  <a:pt x="6089495" y="796422"/>
                </a:cubicBezTo>
                <a:close/>
                <a:moveTo>
                  <a:pt x="5642060" y="794808"/>
                </a:moveTo>
                <a:cubicBezTo>
                  <a:pt x="5644964" y="795292"/>
                  <a:pt x="5647868" y="796987"/>
                  <a:pt x="5650046" y="800012"/>
                </a:cubicBezTo>
                <a:lnTo>
                  <a:pt x="5652592" y="809264"/>
                </a:lnTo>
                <a:lnTo>
                  <a:pt x="5645931" y="805458"/>
                </a:lnTo>
                <a:cubicBezTo>
                  <a:pt x="5638186" y="805458"/>
                  <a:pt x="5653675" y="828692"/>
                  <a:pt x="5645931" y="836437"/>
                </a:cubicBezTo>
                <a:cubicBezTo>
                  <a:pt x="5638186" y="832563"/>
                  <a:pt x="5638186" y="828692"/>
                  <a:pt x="5639155" y="822884"/>
                </a:cubicBezTo>
                <a:lnTo>
                  <a:pt x="5638211" y="798335"/>
                </a:lnTo>
                <a:close/>
                <a:moveTo>
                  <a:pt x="5936009" y="793017"/>
                </a:moveTo>
                <a:lnTo>
                  <a:pt x="5936914" y="796937"/>
                </a:lnTo>
                <a:lnTo>
                  <a:pt x="5936207" y="797667"/>
                </a:lnTo>
                <a:close/>
                <a:moveTo>
                  <a:pt x="5805706" y="791805"/>
                </a:moveTo>
                <a:lnTo>
                  <a:pt x="5808749" y="796796"/>
                </a:lnTo>
                <a:lnTo>
                  <a:pt x="5806488" y="795598"/>
                </a:lnTo>
                <a:close/>
                <a:moveTo>
                  <a:pt x="5381331" y="790461"/>
                </a:moveTo>
                <a:cubicBezTo>
                  <a:pt x="5381331" y="789580"/>
                  <a:pt x="5382843" y="793859"/>
                  <a:pt x="5384861" y="800401"/>
                </a:cubicBezTo>
                <a:lnTo>
                  <a:pt x="5387337" y="809293"/>
                </a:lnTo>
                <a:lnTo>
                  <a:pt x="5386875" y="811473"/>
                </a:lnTo>
                <a:cubicBezTo>
                  <a:pt x="5382843" y="797381"/>
                  <a:pt x="5381331" y="791341"/>
                  <a:pt x="5381331" y="790461"/>
                </a:cubicBezTo>
                <a:close/>
                <a:moveTo>
                  <a:pt x="5622697" y="789968"/>
                </a:moveTo>
                <a:cubicBezTo>
                  <a:pt x="5630442" y="789968"/>
                  <a:pt x="5630442" y="797713"/>
                  <a:pt x="5630442" y="805458"/>
                </a:cubicBezTo>
                <a:lnTo>
                  <a:pt x="5637591" y="798904"/>
                </a:lnTo>
                <a:lnTo>
                  <a:pt x="5630442" y="813203"/>
                </a:lnTo>
                <a:cubicBezTo>
                  <a:pt x="5630442" y="805458"/>
                  <a:pt x="5630442" y="805458"/>
                  <a:pt x="5622697" y="789968"/>
                </a:cubicBezTo>
                <a:close/>
                <a:moveTo>
                  <a:pt x="6040917" y="789966"/>
                </a:moveTo>
                <a:cubicBezTo>
                  <a:pt x="6056406" y="789966"/>
                  <a:pt x="6048661" y="820945"/>
                  <a:pt x="6040917" y="820945"/>
                </a:cubicBezTo>
                <a:cubicBezTo>
                  <a:pt x="6040917" y="805456"/>
                  <a:pt x="6040917" y="797711"/>
                  <a:pt x="6040917" y="789966"/>
                </a:cubicBezTo>
                <a:close/>
                <a:moveTo>
                  <a:pt x="5138651" y="782224"/>
                </a:moveTo>
                <a:cubicBezTo>
                  <a:pt x="5146395" y="782224"/>
                  <a:pt x="5146395" y="820947"/>
                  <a:pt x="5154140" y="820947"/>
                </a:cubicBezTo>
                <a:cubicBezTo>
                  <a:pt x="5161885" y="836437"/>
                  <a:pt x="5130906" y="789968"/>
                  <a:pt x="5146395" y="828692"/>
                </a:cubicBezTo>
                <a:cubicBezTo>
                  <a:pt x="5138651" y="820947"/>
                  <a:pt x="5130906" y="820947"/>
                  <a:pt x="5130906" y="813203"/>
                </a:cubicBezTo>
                <a:cubicBezTo>
                  <a:pt x="5130906" y="805458"/>
                  <a:pt x="5130906" y="797713"/>
                  <a:pt x="5138651" y="805458"/>
                </a:cubicBezTo>
                <a:cubicBezTo>
                  <a:pt x="5138651" y="805458"/>
                  <a:pt x="5138651" y="789968"/>
                  <a:pt x="5138651" y="782224"/>
                </a:cubicBezTo>
                <a:close/>
                <a:moveTo>
                  <a:pt x="6169811" y="782221"/>
                </a:moveTo>
                <a:cubicBezTo>
                  <a:pt x="6169811" y="805456"/>
                  <a:pt x="6211301" y="844179"/>
                  <a:pt x="6186408" y="859669"/>
                </a:cubicBezTo>
                <a:cubicBezTo>
                  <a:pt x="6178109" y="844179"/>
                  <a:pt x="6186408" y="820945"/>
                  <a:pt x="6169811" y="828690"/>
                </a:cubicBezTo>
                <a:cubicBezTo>
                  <a:pt x="6178109" y="820945"/>
                  <a:pt x="6153214" y="782221"/>
                  <a:pt x="6169811" y="782221"/>
                </a:cubicBezTo>
                <a:close/>
                <a:moveTo>
                  <a:pt x="5881552" y="779406"/>
                </a:moveTo>
                <a:cubicBezTo>
                  <a:pt x="5889893" y="779406"/>
                  <a:pt x="5881552" y="795598"/>
                  <a:pt x="5889893" y="795598"/>
                </a:cubicBezTo>
                <a:cubicBezTo>
                  <a:pt x="5889893" y="803697"/>
                  <a:pt x="5839850" y="779406"/>
                  <a:pt x="5848191" y="803697"/>
                </a:cubicBezTo>
                <a:cubicBezTo>
                  <a:pt x="5839850" y="803697"/>
                  <a:pt x="5839850" y="795598"/>
                  <a:pt x="5831511" y="795598"/>
                </a:cubicBezTo>
                <a:cubicBezTo>
                  <a:pt x="5839850" y="771310"/>
                  <a:pt x="5873213" y="795598"/>
                  <a:pt x="5881552" y="779406"/>
                </a:cubicBezTo>
                <a:close/>
                <a:moveTo>
                  <a:pt x="5394940" y="779264"/>
                </a:moveTo>
                <a:cubicBezTo>
                  <a:pt x="5394940" y="787317"/>
                  <a:pt x="5398972" y="789329"/>
                  <a:pt x="5403005" y="792349"/>
                </a:cubicBezTo>
                <a:lnTo>
                  <a:pt x="5411069" y="811473"/>
                </a:lnTo>
                <a:lnTo>
                  <a:pt x="5403005" y="803421"/>
                </a:lnTo>
                <a:cubicBezTo>
                  <a:pt x="5394940" y="811473"/>
                  <a:pt x="5403005" y="819526"/>
                  <a:pt x="5411069" y="835627"/>
                </a:cubicBezTo>
                <a:cubicBezTo>
                  <a:pt x="5419133" y="843679"/>
                  <a:pt x="5427198" y="851732"/>
                  <a:pt x="5435262" y="851732"/>
                </a:cubicBezTo>
                <a:cubicBezTo>
                  <a:pt x="5443326" y="875888"/>
                  <a:pt x="5411069" y="851732"/>
                  <a:pt x="5403005" y="835627"/>
                </a:cubicBezTo>
                <a:cubicBezTo>
                  <a:pt x="5403005" y="843679"/>
                  <a:pt x="5394940" y="851732"/>
                  <a:pt x="5386875" y="843679"/>
                </a:cubicBezTo>
                <a:cubicBezTo>
                  <a:pt x="5378811" y="835627"/>
                  <a:pt x="5386875" y="835627"/>
                  <a:pt x="5394940" y="843679"/>
                </a:cubicBezTo>
                <a:cubicBezTo>
                  <a:pt x="5394940" y="839654"/>
                  <a:pt x="5393427" y="832104"/>
                  <a:pt x="5391412" y="823928"/>
                </a:cubicBezTo>
                <a:lnTo>
                  <a:pt x="5387337" y="809293"/>
                </a:lnTo>
                <a:lnTo>
                  <a:pt x="5390908" y="792349"/>
                </a:lnTo>
                <a:cubicBezTo>
                  <a:pt x="5388893" y="785305"/>
                  <a:pt x="5386875" y="779264"/>
                  <a:pt x="5394940" y="779264"/>
                </a:cubicBezTo>
                <a:close/>
                <a:moveTo>
                  <a:pt x="5704018" y="774479"/>
                </a:moveTo>
                <a:cubicBezTo>
                  <a:pt x="5711763" y="778440"/>
                  <a:pt x="5719507" y="788342"/>
                  <a:pt x="5722413" y="796262"/>
                </a:cubicBezTo>
                <a:lnTo>
                  <a:pt x="5713743" y="804319"/>
                </a:lnTo>
                <a:lnTo>
                  <a:pt x="5711763" y="798240"/>
                </a:lnTo>
                <a:cubicBezTo>
                  <a:pt x="5711763" y="790320"/>
                  <a:pt x="5711763" y="806163"/>
                  <a:pt x="5704018" y="798240"/>
                </a:cubicBezTo>
                <a:lnTo>
                  <a:pt x="5704018" y="797711"/>
                </a:lnTo>
                <a:lnTo>
                  <a:pt x="5686595" y="805456"/>
                </a:lnTo>
                <a:cubicBezTo>
                  <a:pt x="5680059" y="805456"/>
                  <a:pt x="5673524" y="801581"/>
                  <a:pt x="5669168" y="789966"/>
                </a:cubicBezTo>
                <a:cubicBezTo>
                  <a:pt x="5677881" y="786093"/>
                  <a:pt x="5684416" y="784158"/>
                  <a:pt x="5689863" y="785126"/>
                </a:cubicBezTo>
                <a:lnTo>
                  <a:pt x="5704018" y="797708"/>
                </a:lnTo>
                <a:lnTo>
                  <a:pt x="5704018" y="782399"/>
                </a:lnTo>
                <a:cubicBezTo>
                  <a:pt x="5704018" y="782399"/>
                  <a:pt x="5704018" y="782399"/>
                  <a:pt x="5711763" y="790320"/>
                </a:cubicBezTo>
                <a:cubicBezTo>
                  <a:pt x="5711763" y="790320"/>
                  <a:pt x="5711763" y="782399"/>
                  <a:pt x="5704018" y="774479"/>
                </a:cubicBezTo>
                <a:close/>
                <a:moveTo>
                  <a:pt x="5806488" y="771310"/>
                </a:moveTo>
                <a:cubicBezTo>
                  <a:pt x="5814828" y="779406"/>
                  <a:pt x="5831511" y="771310"/>
                  <a:pt x="5831511" y="795598"/>
                </a:cubicBezTo>
                <a:cubicBezTo>
                  <a:pt x="5831511" y="795598"/>
                  <a:pt x="5823168" y="795598"/>
                  <a:pt x="5823168" y="803697"/>
                </a:cubicBezTo>
                <a:cubicBezTo>
                  <a:pt x="5831511" y="819889"/>
                  <a:pt x="5831511" y="787502"/>
                  <a:pt x="5839850" y="811793"/>
                </a:cubicBezTo>
                <a:cubicBezTo>
                  <a:pt x="5831511" y="819889"/>
                  <a:pt x="5831511" y="811793"/>
                  <a:pt x="5823168" y="811793"/>
                </a:cubicBezTo>
                <a:cubicBezTo>
                  <a:pt x="5831511" y="823938"/>
                  <a:pt x="5837765" y="840132"/>
                  <a:pt x="5845063" y="859362"/>
                </a:cubicBezTo>
                <a:lnTo>
                  <a:pt x="5856194" y="885374"/>
                </a:lnTo>
                <a:lnTo>
                  <a:pt x="5850144" y="898075"/>
                </a:lnTo>
                <a:cubicBezTo>
                  <a:pt x="5843500" y="901868"/>
                  <a:pt x="5835679" y="880615"/>
                  <a:pt x="5823168" y="868470"/>
                </a:cubicBezTo>
                <a:cubicBezTo>
                  <a:pt x="5839850" y="860374"/>
                  <a:pt x="5839850" y="876568"/>
                  <a:pt x="5848191" y="876568"/>
                </a:cubicBezTo>
                <a:cubicBezTo>
                  <a:pt x="5829424" y="858351"/>
                  <a:pt x="5820040" y="821914"/>
                  <a:pt x="5809485" y="798003"/>
                </a:cubicBezTo>
                <a:lnTo>
                  <a:pt x="5808749" y="796796"/>
                </a:lnTo>
                <a:lnTo>
                  <a:pt x="5817956" y="801672"/>
                </a:lnTo>
                <a:cubicBezTo>
                  <a:pt x="5821083" y="801672"/>
                  <a:pt x="5823168" y="799648"/>
                  <a:pt x="5823168" y="795598"/>
                </a:cubicBezTo>
                <a:cubicBezTo>
                  <a:pt x="5823168" y="771310"/>
                  <a:pt x="5814828" y="795598"/>
                  <a:pt x="5806488" y="771310"/>
                </a:cubicBezTo>
                <a:close/>
                <a:moveTo>
                  <a:pt x="5719507" y="771159"/>
                </a:moveTo>
                <a:cubicBezTo>
                  <a:pt x="5727253" y="762861"/>
                  <a:pt x="5734997" y="804351"/>
                  <a:pt x="5734997" y="771159"/>
                </a:cubicBezTo>
                <a:cubicBezTo>
                  <a:pt x="5750486" y="779457"/>
                  <a:pt x="5758232" y="796052"/>
                  <a:pt x="5758232" y="820947"/>
                </a:cubicBezTo>
                <a:cubicBezTo>
                  <a:pt x="5750486" y="820947"/>
                  <a:pt x="5727253" y="762861"/>
                  <a:pt x="5734997" y="796052"/>
                </a:cubicBezTo>
                <a:cubicBezTo>
                  <a:pt x="5727253" y="796052"/>
                  <a:pt x="5711763" y="771159"/>
                  <a:pt x="5719507" y="771159"/>
                </a:cubicBezTo>
                <a:close/>
                <a:moveTo>
                  <a:pt x="5915427" y="768470"/>
                </a:moveTo>
                <a:cubicBezTo>
                  <a:pt x="5917000" y="770156"/>
                  <a:pt x="5918935" y="773786"/>
                  <a:pt x="5920872" y="780009"/>
                </a:cubicBezTo>
                <a:cubicBezTo>
                  <a:pt x="5920872" y="780009"/>
                  <a:pt x="5920872" y="780009"/>
                  <a:pt x="5920872" y="771713"/>
                </a:cubicBezTo>
                <a:cubicBezTo>
                  <a:pt x="5928616" y="780009"/>
                  <a:pt x="5920872" y="813203"/>
                  <a:pt x="5905382" y="796605"/>
                </a:cubicBezTo>
                <a:cubicBezTo>
                  <a:pt x="5905382" y="788307"/>
                  <a:pt x="5913126" y="788307"/>
                  <a:pt x="5920872" y="788307"/>
                </a:cubicBezTo>
                <a:cubicBezTo>
                  <a:pt x="5913126" y="780011"/>
                  <a:pt x="5911192" y="771713"/>
                  <a:pt x="5912158" y="768600"/>
                </a:cubicBezTo>
                <a:cubicBezTo>
                  <a:pt x="5912643" y="767044"/>
                  <a:pt x="5913853" y="766784"/>
                  <a:pt x="5915427" y="768470"/>
                </a:cubicBezTo>
                <a:close/>
                <a:moveTo>
                  <a:pt x="5487409" y="766564"/>
                </a:moveTo>
                <a:cubicBezTo>
                  <a:pt x="5490798" y="766830"/>
                  <a:pt x="5493622" y="768960"/>
                  <a:pt x="5495880" y="772155"/>
                </a:cubicBezTo>
                <a:cubicBezTo>
                  <a:pt x="5500398" y="778545"/>
                  <a:pt x="5502657" y="789193"/>
                  <a:pt x="5502657" y="797713"/>
                </a:cubicBezTo>
                <a:cubicBezTo>
                  <a:pt x="5502657" y="797713"/>
                  <a:pt x="5493622" y="797713"/>
                  <a:pt x="5484587" y="797713"/>
                </a:cubicBezTo>
                <a:cubicBezTo>
                  <a:pt x="5484587" y="789193"/>
                  <a:pt x="5484587" y="789193"/>
                  <a:pt x="5493622" y="780675"/>
                </a:cubicBezTo>
                <a:cubicBezTo>
                  <a:pt x="5484587" y="780675"/>
                  <a:pt x="5475549" y="780675"/>
                  <a:pt x="5475549" y="772155"/>
                </a:cubicBezTo>
                <a:cubicBezTo>
                  <a:pt x="5480067" y="767895"/>
                  <a:pt x="5484020" y="766298"/>
                  <a:pt x="5487409" y="766564"/>
                </a:cubicBezTo>
                <a:close/>
                <a:moveTo>
                  <a:pt x="5960978" y="763892"/>
                </a:moveTo>
                <a:cubicBezTo>
                  <a:pt x="5969002" y="772155"/>
                  <a:pt x="5993065" y="813459"/>
                  <a:pt x="5977021" y="813459"/>
                </a:cubicBezTo>
                <a:cubicBezTo>
                  <a:pt x="5993065" y="829982"/>
                  <a:pt x="5993065" y="846504"/>
                  <a:pt x="6025151" y="829982"/>
                </a:cubicBezTo>
                <a:cubicBezTo>
                  <a:pt x="6025151" y="846504"/>
                  <a:pt x="6025151" y="846504"/>
                  <a:pt x="6017129" y="846504"/>
                </a:cubicBezTo>
                <a:cubicBezTo>
                  <a:pt x="6025151" y="854766"/>
                  <a:pt x="6025151" y="863025"/>
                  <a:pt x="6033171" y="871287"/>
                </a:cubicBezTo>
                <a:cubicBezTo>
                  <a:pt x="6001088" y="846504"/>
                  <a:pt x="5977021" y="829982"/>
                  <a:pt x="5960978" y="821721"/>
                </a:cubicBezTo>
                <a:lnTo>
                  <a:pt x="5960978" y="830500"/>
                </a:lnTo>
                <a:lnTo>
                  <a:pt x="5977021" y="851509"/>
                </a:lnTo>
                <a:cubicBezTo>
                  <a:pt x="5981378" y="859808"/>
                  <a:pt x="5985734" y="870180"/>
                  <a:pt x="5994448" y="886776"/>
                </a:cubicBezTo>
                <a:cubicBezTo>
                  <a:pt x="5985734" y="886776"/>
                  <a:pt x="5977021" y="870180"/>
                  <a:pt x="5977021" y="861881"/>
                </a:cubicBezTo>
                <a:cubicBezTo>
                  <a:pt x="5959595" y="870180"/>
                  <a:pt x="5985734" y="870180"/>
                  <a:pt x="5985734" y="886776"/>
                </a:cubicBezTo>
                <a:cubicBezTo>
                  <a:pt x="5977021" y="878478"/>
                  <a:pt x="5959595" y="886776"/>
                  <a:pt x="5959595" y="870180"/>
                </a:cubicBezTo>
                <a:lnTo>
                  <a:pt x="5959595" y="838456"/>
                </a:lnTo>
                <a:lnTo>
                  <a:pt x="5940925" y="841340"/>
                </a:lnTo>
                <a:cubicBezTo>
                  <a:pt x="5934909" y="840309"/>
                  <a:pt x="5928894" y="838242"/>
                  <a:pt x="5920872" y="838242"/>
                </a:cubicBezTo>
                <a:cubicBezTo>
                  <a:pt x="5924881" y="829982"/>
                  <a:pt x="5924881" y="817591"/>
                  <a:pt x="5925886" y="808297"/>
                </a:cubicBezTo>
                <a:lnTo>
                  <a:pt x="5936207" y="797667"/>
                </a:lnTo>
                <a:lnTo>
                  <a:pt x="5937041" y="817332"/>
                </a:lnTo>
                <a:cubicBezTo>
                  <a:pt x="5938420" y="824818"/>
                  <a:pt x="5940925" y="829982"/>
                  <a:pt x="5944938" y="829982"/>
                </a:cubicBezTo>
                <a:cubicBezTo>
                  <a:pt x="5960978" y="829982"/>
                  <a:pt x="5952958" y="805199"/>
                  <a:pt x="5969002" y="813459"/>
                </a:cubicBezTo>
                <a:cubicBezTo>
                  <a:pt x="5960978" y="788675"/>
                  <a:pt x="5944938" y="805199"/>
                  <a:pt x="5944938" y="780416"/>
                </a:cubicBezTo>
                <a:cubicBezTo>
                  <a:pt x="5960978" y="796937"/>
                  <a:pt x="5960978" y="780416"/>
                  <a:pt x="5960978" y="763892"/>
                </a:cubicBezTo>
                <a:close/>
                <a:moveTo>
                  <a:pt x="5598738" y="758262"/>
                </a:moveTo>
                <a:cubicBezTo>
                  <a:pt x="5603095" y="757214"/>
                  <a:pt x="5609629" y="759311"/>
                  <a:pt x="5613986" y="763507"/>
                </a:cubicBezTo>
                <a:cubicBezTo>
                  <a:pt x="5605273" y="771896"/>
                  <a:pt x="5622699" y="805458"/>
                  <a:pt x="5596560" y="805458"/>
                </a:cubicBezTo>
                <a:cubicBezTo>
                  <a:pt x="5596560" y="797067"/>
                  <a:pt x="5596560" y="797067"/>
                  <a:pt x="5596560" y="788678"/>
                </a:cubicBezTo>
                <a:cubicBezTo>
                  <a:pt x="5605273" y="788678"/>
                  <a:pt x="5596560" y="771896"/>
                  <a:pt x="5596560" y="771896"/>
                </a:cubicBezTo>
                <a:cubicBezTo>
                  <a:pt x="5592204" y="763507"/>
                  <a:pt x="5594381" y="759311"/>
                  <a:pt x="5598738" y="758262"/>
                </a:cubicBezTo>
                <a:close/>
                <a:moveTo>
                  <a:pt x="6042005" y="755267"/>
                </a:moveTo>
                <a:cubicBezTo>
                  <a:pt x="6042853" y="753906"/>
                  <a:pt x="6044788" y="753906"/>
                  <a:pt x="6048661" y="756084"/>
                </a:cubicBezTo>
                <a:cubicBezTo>
                  <a:pt x="6048661" y="764797"/>
                  <a:pt x="6056406" y="764797"/>
                  <a:pt x="6056406" y="773510"/>
                </a:cubicBezTo>
                <a:cubicBezTo>
                  <a:pt x="6048661" y="764797"/>
                  <a:pt x="6056406" y="773510"/>
                  <a:pt x="6040917" y="782224"/>
                </a:cubicBezTo>
                <a:cubicBezTo>
                  <a:pt x="6046725" y="775689"/>
                  <a:pt x="6039464" y="759352"/>
                  <a:pt x="6042005" y="755267"/>
                </a:cubicBezTo>
                <a:close/>
                <a:moveTo>
                  <a:pt x="5789806" y="755115"/>
                </a:moveTo>
                <a:cubicBezTo>
                  <a:pt x="5789806" y="755115"/>
                  <a:pt x="5798148" y="755115"/>
                  <a:pt x="5798148" y="755115"/>
                </a:cubicBezTo>
                <a:cubicBezTo>
                  <a:pt x="5802318" y="763213"/>
                  <a:pt x="5802318" y="769286"/>
                  <a:pt x="5802318" y="775358"/>
                </a:cubicBezTo>
                <a:lnTo>
                  <a:pt x="5805706" y="791805"/>
                </a:lnTo>
                <a:lnTo>
                  <a:pt x="5798148" y="779406"/>
                </a:lnTo>
                <a:cubicBezTo>
                  <a:pt x="5781466" y="779406"/>
                  <a:pt x="5798148" y="763212"/>
                  <a:pt x="5789806" y="755115"/>
                </a:cubicBezTo>
                <a:close/>
                <a:moveTo>
                  <a:pt x="6258875" y="747888"/>
                </a:moveTo>
                <a:cubicBezTo>
                  <a:pt x="6267173" y="747888"/>
                  <a:pt x="6267173" y="755889"/>
                  <a:pt x="6275472" y="755889"/>
                </a:cubicBezTo>
                <a:lnTo>
                  <a:pt x="6275472" y="827919"/>
                </a:lnTo>
                <a:lnTo>
                  <a:pt x="6269247" y="818913"/>
                </a:lnTo>
                <a:cubicBezTo>
                  <a:pt x="6263024" y="803909"/>
                  <a:pt x="6258875" y="787902"/>
                  <a:pt x="6258875" y="779899"/>
                </a:cubicBezTo>
                <a:cubicBezTo>
                  <a:pt x="6258875" y="771896"/>
                  <a:pt x="6250577" y="779899"/>
                  <a:pt x="6242277" y="779899"/>
                </a:cubicBezTo>
                <a:cubicBezTo>
                  <a:pt x="6242277" y="739885"/>
                  <a:pt x="6275472" y="787902"/>
                  <a:pt x="6258875" y="747888"/>
                </a:cubicBezTo>
                <a:close/>
                <a:moveTo>
                  <a:pt x="6017682" y="747371"/>
                </a:moveTo>
                <a:cubicBezTo>
                  <a:pt x="6017682" y="755889"/>
                  <a:pt x="6025427" y="755889"/>
                  <a:pt x="6025427" y="747371"/>
                </a:cubicBezTo>
                <a:cubicBezTo>
                  <a:pt x="6033171" y="747371"/>
                  <a:pt x="6025427" y="764409"/>
                  <a:pt x="6033171" y="772930"/>
                </a:cubicBezTo>
                <a:cubicBezTo>
                  <a:pt x="6033171" y="781448"/>
                  <a:pt x="6025427" y="772930"/>
                  <a:pt x="6025427" y="772930"/>
                </a:cubicBezTo>
                <a:cubicBezTo>
                  <a:pt x="6025427" y="772930"/>
                  <a:pt x="6025427" y="781448"/>
                  <a:pt x="6025427" y="789968"/>
                </a:cubicBezTo>
                <a:cubicBezTo>
                  <a:pt x="6009937" y="772930"/>
                  <a:pt x="6033171" y="764409"/>
                  <a:pt x="6017682" y="747371"/>
                </a:cubicBezTo>
                <a:close/>
                <a:moveTo>
                  <a:pt x="5920872" y="747371"/>
                </a:moveTo>
                <a:cubicBezTo>
                  <a:pt x="5928894" y="747371"/>
                  <a:pt x="5936914" y="755633"/>
                  <a:pt x="5928894" y="747371"/>
                </a:cubicBezTo>
                <a:cubicBezTo>
                  <a:pt x="5936914" y="747371"/>
                  <a:pt x="5944938" y="755633"/>
                  <a:pt x="5944938" y="763892"/>
                </a:cubicBezTo>
                <a:cubicBezTo>
                  <a:pt x="5940925" y="755633"/>
                  <a:pt x="5936914" y="772155"/>
                  <a:pt x="5935912" y="790742"/>
                </a:cubicBezTo>
                <a:lnTo>
                  <a:pt x="5936009" y="793017"/>
                </a:lnTo>
                <a:lnTo>
                  <a:pt x="5931902" y="775252"/>
                </a:lnTo>
                <a:cubicBezTo>
                  <a:pt x="5930900" y="768024"/>
                  <a:pt x="5928894" y="759762"/>
                  <a:pt x="5920872" y="747371"/>
                </a:cubicBezTo>
                <a:close/>
                <a:moveTo>
                  <a:pt x="2733904" y="747371"/>
                </a:moveTo>
                <a:cubicBezTo>
                  <a:pt x="2733904" y="756406"/>
                  <a:pt x="2725606" y="756406"/>
                  <a:pt x="2733904" y="765443"/>
                </a:cubicBezTo>
                <a:cubicBezTo>
                  <a:pt x="2717306" y="774479"/>
                  <a:pt x="2700710" y="756406"/>
                  <a:pt x="2684115" y="774479"/>
                </a:cubicBezTo>
                <a:cubicBezTo>
                  <a:pt x="2675817" y="765443"/>
                  <a:pt x="2717306" y="756406"/>
                  <a:pt x="2733904" y="747371"/>
                </a:cubicBezTo>
                <a:close/>
                <a:moveTo>
                  <a:pt x="5451390" y="747057"/>
                </a:moveTo>
                <a:cubicBezTo>
                  <a:pt x="5455422" y="751082"/>
                  <a:pt x="5457438" y="755108"/>
                  <a:pt x="5457439" y="759134"/>
                </a:cubicBezTo>
                <a:lnTo>
                  <a:pt x="5457165" y="759681"/>
                </a:lnTo>
                <a:close/>
                <a:moveTo>
                  <a:pt x="4241761" y="739004"/>
                </a:moveTo>
                <a:lnTo>
                  <a:pt x="4242039" y="740397"/>
                </a:lnTo>
                <a:lnTo>
                  <a:pt x="4242795" y="739668"/>
                </a:lnTo>
                <a:close/>
                <a:moveTo>
                  <a:pt x="6267173" y="731882"/>
                </a:moveTo>
                <a:cubicBezTo>
                  <a:pt x="6283770" y="747888"/>
                  <a:pt x="6283770" y="747888"/>
                  <a:pt x="6292066" y="731882"/>
                </a:cubicBezTo>
                <a:cubicBezTo>
                  <a:pt x="6292066" y="763892"/>
                  <a:pt x="6292066" y="779899"/>
                  <a:pt x="6292066" y="787902"/>
                </a:cubicBezTo>
                <a:cubicBezTo>
                  <a:pt x="6275472" y="795906"/>
                  <a:pt x="6300365" y="771896"/>
                  <a:pt x="6275472" y="755889"/>
                </a:cubicBezTo>
                <a:cubicBezTo>
                  <a:pt x="6283770" y="747888"/>
                  <a:pt x="6258875" y="739885"/>
                  <a:pt x="6267173" y="731882"/>
                </a:cubicBezTo>
                <a:close/>
                <a:moveTo>
                  <a:pt x="2761253" y="731276"/>
                </a:moveTo>
                <a:cubicBezTo>
                  <a:pt x="2764882" y="729945"/>
                  <a:pt x="2768755" y="729945"/>
                  <a:pt x="2772628" y="731882"/>
                </a:cubicBezTo>
                <a:cubicBezTo>
                  <a:pt x="2757138" y="755115"/>
                  <a:pt x="2764883" y="747371"/>
                  <a:pt x="2741648" y="762861"/>
                </a:cubicBezTo>
                <a:cubicBezTo>
                  <a:pt x="2741648" y="751244"/>
                  <a:pt x="2750361" y="735270"/>
                  <a:pt x="2761253" y="731276"/>
                </a:cubicBezTo>
                <a:close/>
                <a:moveTo>
                  <a:pt x="5316780" y="724136"/>
                </a:moveTo>
                <a:cubicBezTo>
                  <a:pt x="5332270" y="724136"/>
                  <a:pt x="5332270" y="772264"/>
                  <a:pt x="5347759" y="796330"/>
                </a:cubicBezTo>
                <a:cubicBezTo>
                  <a:pt x="5355504" y="788307"/>
                  <a:pt x="5363248" y="788307"/>
                  <a:pt x="5355504" y="812373"/>
                </a:cubicBezTo>
                <a:cubicBezTo>
                  <a:pt x="5363248" y="828415"/>
                  <a:pt x="5386483" y="820393"/>
                  <a:pt x="5370993" y="796330"/>
                </a:cubicBezTo>
                <a:cubicBezTo>
                  <a:pt x="5378738" y="796330"/>
                  <a:pt x="5378738" y="820393"/>
                  <a:pt x="5386483" y="828415"/>
                </a:cubicBezTo>
                <a:cubicBezTo>
                  <a:pt x="5370993" y="836437"/>
                  <a:pt x="5355504" y="812373"/>
                  <a:pt x="5347759" y="828415"/>
                </a:cubicBezTo>
                <a:cubicBezTo>
                  <a:pt x="5340014" y="812373"/>
                  <a:pt x="5332270" y="788307"/>
                  <a:pt x="5332270" y="772264"/>
                </a:cubicBezTo>
                <a:cubicBezTo>
                  <a:pt x="5316780" y="772264"/>
                  <a:pt x="5332270" y="748200"/>
                  <a:pt x="5316780" y="724136"/>
                </a:cubicBezTo>
                <a:close/>
                <a:moveTo>
                  <a:pt x="6160802" y="719780"/>
                </a:moveTo>
                <a:cubicBezTo>
                  <a:pt x="6169189" y="721233"/>
                  <a:pt x="6178773" y="735754"/>
                  <a:pt x="6178773" y="724136"/>
                </a:cubicBezTo>
                <a:cubicBezTo>
                  <a:pt x="6195811" y="731882"/>
                  <a:pt x="6161735" y="747371"/>
                  <a:pt x="6153214" y="724136"/>
                </a:cubicBezTo>
                <a:cubicBezTo>
                  <a:pt x="6155344" y="720265"/>
                  <a:pt x="6158007" y="719296"/>
                  <a:pt x="6160802" y="719780"/>
                </a:cubicBezTo>
                <a:close/>
                <a:moveTo>
                  <a:pt x="5486021" y="719370"/>
                </a:moveTo>
                <a:lnTo>
                  <a:pt x="5487679" y="725920"/>
                </a:lnTo>
                <a:cubicBezTo>
                  <a:pt x="5490705" y="740263"/>
                  <a:pt x="5491458" y="747247"/>
                  <a:pt x="5488245" y="731157"/>
                </a:cubicBezTo>
                <a:close/>
                <a:moveTo>
                  <a:pt x="6145469" y="716392"/>
                </a:moveTo>
                <a:cubicBezTo>
                  <a:pt x="6153214" y="716392"/>
                  <a:pt x="6153214" y="740353"/>
                  <a:pt x="6153214" y="740353"/>
                </a:cubicBezTo>
                <a:cubicBezTo>
                  <a:pt x="6145469" y="748339"/>
                  <a:pt x="6137725" y="748339"/>
                  <a:pt x="6137725" y="740353"/>
                </a:cubicBezTo>
                <a:cubicBezTo>
                  <a:pt x="6145469" y="740353"/>
                  <a:pt x="6137725" y="724378"/>
                  <a:pt x="6145469" y="716392"/>
                </a:cubicBezTo>
                <a:close/>
                <a:moveTo>
                  <a:pt x="6114490" y="716392"/>
                </a:moveTo>
                <a:cubicBezTo>
                  <a:pt x="6122235" y="740353"/>
                  <a:pt x="6129980" y="724378"/>
                  <a:pt x="6137725" y="740353"/>
                </a:cubicBezTo>
                <a:cubicBezTo>
                  <a:pt x="6114490" y="748339"/>
                  <a:pt x="6137725" y="756326"/>
                  <a:pt x="6137725" y="764312"/>
                </a:cubicBezTo>
                <a:cubicBezTo>
                  <a:pt x="6160959" y="756326"/>
                  <a:pt x="6153214" y="836195"/>
                  <a:pt x="6153214" y="844182"/>
                </a:cubicBezTo>
                <a:cubicBezTo>
                  <a:pt x="6145469" y="820220"/>
                  <a:pt x="6145469" y="804248"/>
                  <a:pt x="6145469" y="780287"/>
                </a:cubicBezTo>
                <a:cubicBezTo>
                  <a:pt x="6145469" y="780287"/>
                  <a:pt x="6137725" y="780287"/>
                  <a:pt x="6137725" y="780287"/>
                </a:cubicBezTo>
                <a:cubicBezTo>
                  <a:pt x="6122235" y="780287"/>
                  <a:pt x="6137725" y="804248"/>
                  <a:pt x="6137725" y="812234"/>
                </a:cubicBezTo>
                <a:cubicBezTo>
                  <a:pt x="6122235" y="820220"/>
                  <a:pt x="6114490" y="756326"/>
                  <a:pt x="6129980" y="772301"/>
                </a:cubicBezTo>
                <a:cubicBezTo>
                  <a:pt x="6129980" y="756326"/>
                  <a:pt x="6122235" y="764312"/>
                  <a:pt x="6114490" y="748339"/>
                </a:cubicBezTo>
                <a:cubicBezTo>
                  <a:pt x="6106746" y="756326"/>
                  <a:pt x="6091256" y="748339"/>
                  <a:pt x="6106746" y="764312"/>
                </a:cubicBezTo>
                <a:cubicBezTo>
                  <a:pt x="6099001" y="764312"/>
                  <a:pt x="6091256" y="748339"/>
                  <a:pt x="6091256" y="740353"/>
                </a:cubicBezTo>
                <a:cubicBezTo>
                  <a:pt x="6099001" y="740353"/>
                  <a:pt x="6099001" y="732364"/>
                  <a:pt x="6091256" y="724378"/>
                </a:cubicBezTo>
                <a:cubicBezTo>
                  <a:pt x="6099001" y="724378"/>
                  <a:pt x="6099001" y="732364"/>
                  <a:pt x="6099001" y="732364"/>
                </a:cubicBezTo>
                <a:cubicBezTo>
                  <a:pt x="6099001" y="748339"/>
                  <a:pt x="6114490" y="732364"/>
                  <a:pt x="6122235" y="748339"/>
                </a:cubicBezTo>
                <a:cubicBezTo>
                  <a:pt x="6122235" y="740353"/>
                  <a:pt x="6091256" y="724378"/>
                  <a:pt x="6114490" y="716392"/>
                </a:cubicBezTo>
                <a:close/>
                <a:moveTo>
                  <a:pt x="5599462" y="716392"/>
                </a:moveTo>
                <a:cubicBezTo>
                  <a:pt x="5614952" y="724136"/>
                  <a:pt x="5622697" y="731882"/>
                  <a:pt x="5638186" y="716392"/>
                </a:cubicBezTo>
                <a:cubicBezTo>
                  <a:pt x="5638186" y="731882"/>
                  <a:pt x="5638186" y="739626"/>
                  <a:pt x="5630442" y="747371"/>
                </a:cubicBezTo>
                <a:cubicBezTo>
                  <a:pt x="5630442" y="739626"/>
                  <a:pt x="5630442" y="739626"/>
                  <a:pt x="5630442" y="739626"/>
                </a:cubicBezTo>
                <a:cubicBezTo>
                  <a:pt x="5622697" y="724136"/>
                  <a:pt x="5607208" y="739626"/>
                  <a:pt x="5607208" y="724136"/>
                </a:cubicBezTo>
                <a:cubicBezTo>
                  <a:pt x="5599462" y="724136"/>
                  <a:pt x="5607208" y="731882"/>
                  <a:pt x="5607208" y="731882"/>
                </a:cubicBezTo>
                <a:cubicBezTo>
                  <a:pt x="5599462" y="731882"/>
                  <a:pt x="5599462" y="724136"/>
                  <a:pt x="5599462" y="716392"/>
                </a:cubicBezTo>
                <a:close/>
                <a:moveTo>
                  <a:pt x="5975085" y="708647"/>
                </a:moveTo>
                <a:cubicBezTo>
                  <a:pt x="6000643" y="708647"/>
                  <a:pt x="5983605" y="733043"/>
                  <a:pt x="6000643" y="741175"/>
                </a:cubicBezTo>
                <a:cubicBezTo>
                  <a:pt x="6000643" y="749307"/>
                  <a:pt x="5992123" y="741175"/>
                  <a:pt x="5983605" y="741175"/>
                </a:cubicBezTo>
                <a:cubicBezTo>
                  <a:pt x="5992123" y="765570"/>
                  <a:pt x="6000643" y="773703"/>
                  <a:pt x="6009164" y="773703"/>
                </a:cubicBezTo>
                <a:cubicBezTo>
                  <a:pt x="6017682" y="789968"/>
                  <a:pt x="6000643" y="781835"/>
                  <a:pt x="5992123" y="781835"/>
                </a:cubicBezTo>
                <a:cubicBezTo>
                  <a:pt x="5975085" y="765570"/>
                  <a:pt x="5992123" y="741175"/>
                  <a:pt x="5975085" y="733043"/>
                </a:cubicBezTo>
                <a:cubicBezTo>
                  <a:pt x="5975085" y="716780"/>
                  <a:pt x="5992123" y="749307"/>
                  <a:pt x="5975085" y="708647"/>
                </a:cubicBezTo>
                <a:close/>
                <a:moveTo>
                  <a:pt x="5378738" y="708647"/>
                </a:moveTo>
                <a:cubicBezTo>
                  <a:pt x="5387776" y="716392"/>
                  <a:pt x="5396811" y="716392"/>
                  <a:pt x="5387776" y="724136"/>
                </a:cubicBezTo>
                <a:cubicBezTo>
                  <a:pt x="5387776" y="731882"/>
                  <a:pt x="5396811" y="724136"/>
                  <a:pt x="5405846" y="724136"/>
                </a:cubicBezTo>
                <a:cubicBezTo>
                  <a:pt x="5405846" y="739626"/>
                  <a:pt x="5396811" y="724136"/>
                  <a:pt x="5387776" y="731882"/>
                </a:cubicBezTo>
                <a:cubicBezTo>
                  <a:pt x="5378738" y="716392"/>
                  <a:pt x="5378738" y="724136"/>
                  <a:pt x="5378738" y="708647"/>
                </a:cubicBezTo>
                <a:close/>
                <a:moveTo>
                  <a:pt x="6621822" y="706856"/>
                </a:moveTo>
                <a:cubicBezTo>
                  <a:pt x="6626727" y="708345"/>
                  <a:pt x="6623709" y="718764"/>
                  <a:pt x="6629745" y="724717"/>
                </a:cubicBezTo>
                <a:cubicBezTo>
                  <a:pt x="6645842" y="716780"/>
                  <a:pt x="6653891" y="716780"/>
                  <a:pt x="6661939" y="724717"/>
                </a:cubicBezTo>
                <a:cubicBezTo>
                  <a:pt x="6726327" y="708840"/>
                  <a:pt x="6653891" y="724717"/>
                  <a:pt x="6653891" y="756472"/>
                </a:cubicBezTo>
                <a:cubicBezTo>
                  <a:pt x="6581454" y="756472"/>
                  <a:pt x="6549260" y="780287"/>
                  <a:pt x="6476823" y="788224"/>
                </a:cubicBezTo>
                <a:cubicBezTo>
                  <a:pt x="6476823" y="784255"/>
                  <a:pt x="6478835" y="782272"/>
                  <a:pt x="6480848" y="779294"/>
                </a:cubicBezTo>
                <a:lnTo>
                  <a:pt x="6484285" y="766582"/>
                </a:lnTo>
                <a:lnTo>
                  <a:pt x="6480048" y="769054"/>
                </a:lnTo>
                <a:lnTo>
                  <a:pt x="6442617" y="805095"/>
                </a:lnTo>
                <a:cubicBezTo>
                  <a:pt x="6430545" y="819979"/>
                  <a:pt x="6424510" y="835856"/>
                  <a:pt x="6436582" y="851732"/>
                </a:cubicBezTo>
                <a:cubicBezTo>
                  <a:pt x="6444629" y="859671"/>
                  <a:pt x="6428532" y="859671"/>
                  <a:pt x="6420485" y="859671"/>
                </a:cubicBezTo>
                <a:cubicBezTo>
                  <a:pt x="6420485" y="851732"/>
                  <a:pt x="6412436" y="835856"/>
                  <a:pt x="6428532" y="835856"/>
                </a:cubicBezTo>
                <a:cubicBezTo>
                  <a:pt x="6428532" y="812039"/>
                  <a:pt x="6412436" y="835856"/>
                  <a:pt x="6412436" y="812039"/>
                </a:cubicBezTo>
                <a:cubicBezTo>
                  <a:pt x="6404388" y="819979"/>
                  <a:pt x="6396338" y="843793"/>
                  <a:pt x="6380242" y="835856"/>
                </a:cubicBezTo>
                <a:cubicBezTo>
                  <a:pt x="6380242" y="812039"/>
                  <a:pt x="6380242" y="772347"/>
                  <a:pt x="6356097" y="764409"/>
                </a:cubicBezTo>
                <a:cubicBezTo>
                  <a:pt x="6372195" y="788224"/>
                  <a:pt x="6364145" y="788224"/>
                  <a:pt x="6372195" y="812039"/>
                </a:cubicBezTo>
                <a:cubicBezTo>
                  <a:pt x="6364145" y="804102"/>
                  <a:pt x="6364145" y="780287"/>
                  <a:pt x="6348048" y="796164"/>
                </a:cubicBezTo>
                <a:cubicBezTo>
                  <a:pt x="6340001" y="780287"/>
                  <a:pt x="6348048" y="780287"/>
                  <a:pt x="6356097" y="780287"/>
                </a:cubicBezTo>
                <a:cubicBezTo>
                  <a:pt x="6348048" y="764409"/>
                  <a:pt x="6348048" y="764409"/>
                  <a:pt x="6340001" y="756472"/>
                </a:cubicBezTo>
                <a:cubicBezTo>
                  <a:pt x="6340001" y="764409"/>
                  <a:pt x="6340001" y="772347"/>
                  <a:pt x="6323904" y="772347"/>
                </a:cubicBezTo>
                <a:cubicBezTo>
                  <a:pt x="6331951" y="764409"/>
                  <a:pt x="6323904" y="764409"/>
                  <a:pt x="6315854" y="748532"/>
                </a:cubicBezTo>
                <a:cubicBezTo>
                  <a:pt x="6323904" y="740595"/>
                  <a:pt x="6323904" y="740595"/>
                  <a:pt x="6323904" y="732655"/>
                </a:cubicBezTo>
                <a:cubicBezTo>
                  <a:pt x="6331951" y="732655"/>
                  <a:pt x="6340001" y="740595"/>
                  <a:pt x="6340001" y="748532"/>
                </a:cubicBezTo>
                <a:cubicBezTo>
                  <a:pt x="6340001" y="740595"/>
                  <a:pt x="6372195" y="732655"/>
                  <a:pt x="6380242" y="748532"/>
                </a:cubicBezTo>
                <a:cubicBezTo>
                  <a:pt x="6372195" y="732655"/>
                  <a:pt x="6380242" y="724717"/>
                  <a:pt x="6396338" y="724717"/>
                </a:cubicBezTo>
                <a:cubicBezTo>
                  <a:pt x="6404388" y="740595"/>
                  <a:pt x="6380242" y="724717"/>
                  <a:pt x="6388291" y="740595"/>
                </a:cubicBezTo>
                <a:cubicBezTo>
                  <a:pt x="6412436" y="748532"/>
                  <a:pt x="6444629" y="724717"/>
                  <a:pt x="6452679" y="732655"/>
                </a:cubicBezTo>
                <a:cubicBezTo>
                  <a:pt x="6452679" y="732655"/>
                  <a:pt x="6460727" y="748532"/>
                  <a:pt x="6460727" y="748532"/>
                </a:cubicBezTo>
                <a:cubicBezTo>
                  <a:pt x="6468776" y="748532"/>
                  <a:pt x="6484873" y="700902"/>
                  <a:pt x="6509017" y="740595"/>
                </a:cubicBezTo>
                <a:cubicBezTo>
                  <a:pt x="6509017" y="732655"/>
                  <a:pt x="6525117" y="700902"/>
                  <a:pt x="6533164" y="732655"/>
                </a:cubicBezTo>
                <a:cubicBezTo>
                  <a:pt x="6541213" y="716780"/>
                  <a:pt x="6597551" y="708840"/>
                  <a:pt x="6605601" y="724717"/>
                </a:cubicBezTo>
                <a:cubicBezTo>
                  <a:pt x="6621698" y="732655"/>
                  <a:pt x="6613648" y="716780"/>
                  <a:pt x="6613648" y="708840"/>
                </a:cubicBezTo>
                <a:cubicBezTo>
                  <a:pt x="6617673" y="706856"/>
                  <a:pt x="6620188" y="706359"/>
                  <a:pt x="6621822" y="706856"/>
                </a:cubicBezTo>
                <a:close/>
                <a:moveTo>
                  <a:pt x="5497693" y="706017"/>
                </a:moveTo>
                <a:lnTo>
                  <a:pt x="5499776" y="706795"/>
                </a:lnTo>
                <a:lnTo>
                  <a:pt x="5499776" y="709481"/>
                </a:lnTo>
                <a:close/>
                <a:moveTo>
                  <a:pt x="6218077" y="700902"/>
                </a:moveTo>
                <a:cubicBezTo>
                  <a:pt x="6226147" y="708905"/>
                  <a:pt x="6226147" y="732914"/>
                  <a:pt x="6234213" y="740917"/>
                </a:cubicBezTo>
                <a:cubicBezTo>
                  <a:pt x="6234213" y="740917"/>
                  <a:pt x="6226147" y="740917"/>
                  <a:pt x="6218077" y="748920"/>
                </a:cubicBezTo>
                <a:cubicBezTo>
                  <a:pt x="6242280" y="780933"/>
                  <a:pt x="6234213" y="764927"/>
                  <a:pt x="6234213" y="780933"/>
                </a:cubicBezTo>
                <a:cubicBezTo>
                  <a:pt x="6242280" y="788934"/>
                  <a:pt x="6218077" y="780933"/>
                  <a:pt x="6234213" y="788934"/>
                </a:cubicBezTo>
                <a:cubicBezTo>
                  <a:pt x="6234213" y="792937"/>
                  <a:pt x="6228162" y="790936"/>
                  <a:pt x="6221102" y="788934"/>
                </a:cubicBezTo>
                <a:lnTo>
                  <a:pt x="6202995" y="788934"/>
                </a:lnTo>
                <a:lnTo>
                  <a:pt x="6202630" y="788102"/>
                </a:lnTo>
                <a:lnTo>
                  <a:pt x="6211018" y="777931"/>
                </a:lnTo>
                <a:cubicBezTo>
                  <a:pt x="6216060" y="776931"/>
                  <a:pt x="6222112" y="776931"/>
                  <a:pt x="6226147" y="772930"/>
                </a:cubicBezTo>
                <a:cubicBezTo>
                  <a:pt x="6218077" y="740917"/>
                  <a:pt x="6210011" y="780933"/>
                  <a:pt x="6201944" y="764927"/>
                </a:cubicBezTo>
                <a:cubicBezTo>
                  <a:pt x="6201944" y="768926"/>
                  <a:pt x="6199927" y="774930"/>
                  <a:pt x="6199927" y="781933"/>
                </a:cubicBezTo>
                <a:lnTo>
                  <a:pt x="6202630" y="788102"/>
                </a:lnTo>
                <a:lnTo>
                  <a:pt x="6201944" y="788934"/>
                </a:lnTo>
                <a:lnTo>
                  <a:pt x="6202995" y="788934"/>
                </a:lnTo>
                <a:lnTo>
                  <a:pt x="6210011" y="804941"/>
                </a:lnTo>
                <a:cubicBezTo>
                  <a:pt x="6218077" y="820947"/>
                  <a:pt x="6185808" y="772930"/>
                  <a:pt x="6201944" y="804941"/>
                </a:cubicBezTo>
                <a:cubicBezTo>
                  <a:pt x="6193875" y="812944"/>
                  <a:pt x="6185808" y="780933"/>
                  <a:pt x="6193875" y="780933"/>
                </a:cubicBezTo>
                <a:cubicBezTo>
                  <a:pt x="6185808" y="780933"/>
                  <a:pt x="6161605" y="772930"/>
                  <a:pt x="6161605" y="780933"/>
                </a:cubicBezTo>
                <a:cubicBezTo>
                  <a:pt x="6153539" y="772930"/>
                  <a:pt x="6153539" y="764927"/>
                  <a:pt x="6145469" y="748920"/>
                </a:cubicBezTo>
                <a:cubicBezTo>
                  <a:pt x="6153539" y="748920"/>
                  <a:pt x="6153539" y="748920"/>
                  <a:pt x="6153539" y="740917"/>
                </a:cubicBezTo>
                <a:cubicBezTo>
                  <a:pt x="6161605" y="740917"/>
                  <a:pt x="6153539" y="764927"/>
                  <a:pt x="6161605" y="772930"/>
                </a:cubicBezTo>
                <a:cubicBezTo>
                  <a:pt x="6169672" y="764927"/>
                  <a:pt x="6153539" y="740917"/>
                  <a:pt x="6169672" y="740917"/>
                </a:cubicBezTo>
                <a:cubicBezTo>
                  <a:pt x="6177741" y="748920"/>
                  <a:pt x="6185808" y="764927"/>
                  <a:pt x="6193875" y="756923"/>
                </a:cubicBezTo>
                <a:cubicBezTo>
                  <a:pt x="6185808" y="756923"/>
                  <a:pt x="6185808" y="708905"/>
                  <a:pt x="6201944" y="716909"/>
                </a:cubicBezTo>
                <a:cubicBezTo>
                  <a:pt x="6193875" y="732914"/>
                  <a:pt x="6210011" y="724910"/>
                  <a:pt x="6218077" y="740917"/>
                </a:cubicBezTo>
                <a:cubicBezTo>
                  <a:pt x="6218077" y="724910"/>
                  <a:pt x="6218077" y="716909"/>
                  <a:pt x="6218077" y="700902"/>
                </a:cubicBezTo>
                <a:close/>
                <a:moveTo>
                  <a:pt x="6065205" y="700902"/>
                </a:moveTo>
                <a:cubicBezTo>
                  <a:pt x="6073303" y="700902"/>
                  <a:pt x="6081399" y="724783"/>
                  <a:pt x="6065205" y="716822"/>
                </a:cubicBezTo>
                <a:cubicBezTo>
                  <a:pt x="6089495" y="740702"/>
                  <a:pt x="6097593" y="796422"/>
                  <a:pt x="6121884" y="788461"/>
                </a:cubicBezTo>
                <a:cubicBezTo>
                  <a:pt x="6121884" y="804382"/>
                  <a:pt x="6121884" y="828260"/>
                  <a:pt x="6129980" y="844182"/>
                </a:cubicBezTo>
                <a:cubicBezTo>
                  <a:pt x="6121884" y="844182"/>
                  <a:pt x="6113788" y="828260"/>
                  <a:pt x="6113788" y="812342"/>
                </a:cubicBezTo>
                <a:lnTo>
                  <a:pt x="6113788" y="820301"/>
                </a:lnTo>
                <a:cubicBezTo>
                  <a:pt x="6121884" y="796422"/>
                  <a:pt x="6073303" y="780501"/>
                  <a:pt x="6081399" y="748661"/>
                </a:cubicBezTo>
                <a:cubicBezTo>
                  <a:pt x="6073303" y="756621"/>
                  <a:pt x="6057108" y="748661"/>
                  <a:pt x="6065205" y="764582"/>
                </a:cubicBezTo>
                <a:cubicBezTo>
                  <a:pt x="6049013" y="772542"/>
                  <a:pt x="6049013" y="740702"/>
                  <a:pt x="6040914" y="724783"/>
                </a:cubicBezTo>
                <a:cubicBezTo>
                  <a:pt x="6049013" y="732743"/>
                  <a:pt x="6057108" y="740702"/>
                  <a:pt x="6065205" y="748661"/>
                </a:cubicBezTo>
                <a:cubicBezTo>
                  <a:pt x="6073303" y="748661"/>
                  <a:pt x="6073303" y="740702"/>
                  <a:pt x="6073303" y="732743"/>
                </a:cubicBezTo>
                <a:cubicBezTo>
                  <a:pt x="6057108" y="732743"/>
                  <a:pt x="6065205" y="716822"/>
                  <a:pt x="6065205" y="700902"/>
                </a:cubicBezTo>
                <a:close/>
                <a:moveTo>
                  <a:pt x="3378652" y="696063"/>
                </a:moveTo>
                <a:cubicBezTo>
                  <a:pt x="3387041" y="695094"/>
                  <a:pt x="3395433" y="697029"/>
                  <a:pt x="3403824" y="708647"/>
                </a:cubicBezTo>
                <a:cubicBezTo>
                  <a:pt x="3387041" y="708647"/>
                  <a:pt x="3378652" y="700902"/>
                  <a:pt x="3378652" y="716392"/>
                </a:cubicBezTo>
                <a:cubicBezTo>
                  <a:pt x="3361870" y="731882"/>
                  <a:pt x="3361870" y="693157"/>
                  <a:pt x="3353482" y="700902"/>
                </a:cubicBezTo>
                <a:cubicBezTo>
                  <a:pt x="3361873" y="700902"/>
                  <a:pt x="3370262" y="697029"/>
                  <a:pt x="3378652" y="696063"/>
                </a:cubicBezTo>
                <a:close/>
                <a:moveTo>
                  <a:pt x="6315854" y="693157"/>
                </a:moveTo>
                <a:cubicBezTo>
                  <a:pt x="6308109" y="700902"/>
                  <a:pt x="6315854" y="716392"/>
                  <a:pt x="6323599" y="731882"/>
                </a:cubicBezTo>
                <a:cubicBezTo>
                  <a:pt x="6300365" y="716392"/>
                  <a:pt x="6292620" y="716392"/>
                  <a:pt x="6277130" y="716392"/>
                </a:cubicBezTo>
                <a:cubicBezTo>
                  <a:pt x="6292620" y="708647"/>
                  <a:pt x="6308109" y="716392"/>
                  <a:pt x="6315854" y="693157"/>
                </a:cubicBezTo>
                <a:close/>
                <a:moveTo>
                  <a:pt x="5645931" y="693157"/>
                </a:moveTo>
                <a:cubicBezTo>
                  <a:pt x="5653675" y="693157"/>
                  <a:pt x="5661421" y="700902"/>
                  <a:pt x="5669165" y="708647"/>
                </a:cubicBezTo>
                <a:cubicBezTo>
                  <a:pt x="5669165" y="716392"/>
                  <a:pt x="5661421" y="724136"/>
                  <a:pt x="5645931" y="724136"/>
                </a:cubicBezTo>
                <a:cubicBezTo>
                  <a:pt x="5645931" y="716392"/>
                  <a:pt x="5661421" y="716392"/>
                  <a:pt x="5661421" y="708647"/>
                </a:cubicBezTo>
                <a:cubicBezTo>
                  <a:pt x="5653675" y="700902"/>
                  <a:pt x="5653675" y="708647"/>
                  <a:pt x="5645931" y="716392"/>
                </a:cubicBezTo>
                <a:cubicBezTo>
                  <a:pt x="5630442" y="708647"/>
                  <a:pt x="5653675" y="708647"/>
                  <a:pt x="5645931" y="693157"/>
                </a:cubicBezTo>
                <a:close/>
                <a:moveTo>
                  <a:pt x="6234576" y="683325"/>
                </a:moveTo>
                <a:lnTo>
                  <a:pt x="6239374" y="690228"/>
                </a:lnTo>
                <a:cubicBezTo>
                  <a:pt x="6242277" y="691224"/>
                  <a:pt x="6246150" y="691224"/>
                  <a:pt x="6250023" y="691224"/>
                </a:cubicBezTo>
                <a:cubicBezTo>
                  <a:pt x="6242277" y="699183"/>
                  <a:pt x="6250023" y="731023"/>
                  <a:pt x="6250023" y="762862"/>
                </a:cubicBezTo>
                <a:cubicBezTo>
                  <a:pt x="6234533" y="754903"/>
                  <a:pt x="6250023" y="731023"/>
                  <a:pt x="6234533" y="723063"/>
                </a:cubicBezTo>
                <a:cubicBezTo>
                  <a:pt x="6236470" y="717093"/>
                  <a:pt x="6236954" y="709630"/>
                  <a:pt x="6236591" y="701298"/>
                </a:cubicBezTo>
                <a:close/>
                <a:moveTo>
                  <a:pt x="6234533" y="683263"/>
                </a:moveTo>
                <a:lnTo>
                  <a:pt x="6234570" y="683282"/>
                </a:lnTo>
                <a:lnTo>
                  <a:pt x="6234576" y="683325"/>
                </a:lnTo>
                <a:close/>
                <a:moveTo>
                  <a:pt x="6355464" y="682805"/>
                </a:moveTo>
                <a:lnTo>
                  <a:pt x="6356097" y="684689"/>
                </a:lnTo>
                <a:lnTo>
                  <a:pt x="6354281" y="683637"/>
                </a:lnTo>
                <a:close/>
                <a:moveTo>
                  <a:pt x="3209546" y="682642"/>
                </a:moveTo>
                <a:cubicBezTo>
                  <a:pt x="3217611" y="682642"/>
                  <a:pt x="3217611" y="698744"/>
                  <a:pt x="3225675" y="698744"/>
                </a:cubicBezTo>
                <a:cubicBezTo>
                  <a:pt x="3209546" y="730952"/>
                  <a:pt x="3177289" y="706795"/>
                  <a:pt x="3161161" y="730952"/>
                </a:cubicBezTo>
                <a:cubicBezTo>
                  <a:pt x="3161161" y="730952"/>
                  <a:pt x="3161161" y="722900"/>
                  <a:pt x="3161161" y="722900"/>
                </a:cubicBezTo>
                <a:cubicBezTo>
                  <a:pt x="3153096" y="739004"/>
                  <a:pt x="3128903" y="714848"/>
                  <a:pt x="3128903" y="739004"/>
                </a:cubicBezTo>
                <a:cubicBezTo>
                  <a:pt x="3120840" y="755108"/>
                  <a:pt x="3120840" y="722900"/>
                  <a:pt x="3112775" y="730952"/>
                </a:cubicBezTo>
                <a:cubicBezTo>
                  <a:pt x="3104710" y="739004"/>
                  <a:pt x="3120840" y="739004"/>
                  <a:pt x="3120840" y="747057"/>
                </a:cubicBezTo>
                <a:cubicBezTo>
                  <a:pt x="3112775" y="755108"/>
                  <a:pt x="3088582" y="747057"/>
                  <a:pt x="3072453" y="763161"/>
                </a:cubicBezTo>
                <a:cubicBezTo>
                  <a:pt x="3064392" y="755108"/>
                  <a:pt x="3072453" y="755108"/>
                  <a:pt x="3072453" y="755108"/>
                </a:cubicBezTo>
                <a:cubicBezTo>
                  <a:pt x="3072453" y="755108"/>
                  <a:pt x="3072453" y="747057"/>
                  <a:pt x="3064392" y="747057"/>
                </a:cubicBezTo>
                <a:cubicBezTo>
                  <a:pt x="3080517" y="755108"/>
                  <a:pt x="3088582" y="730952"/>
                  <a:pt x="3104710" y="739004"/>
                </a:cubicBezTo>
                <a:cubicBezTo>
                  <a:pt x="3096646" y="706795"/>
                  <a:pt x="3056327" y="755108"/>
                  <a:pt x="3048263" y="739004"/>
                </a:cubicBezTo>
                <a:cubicBezTo>
                  <a:pt x="3040198" y="739004"/>
                  <a:pt x="3048263" y="763161"/>
                  <a:pt x="3032134" y="763161"/>
                </a:cubicBezTo>
                <a:cubicBezTo>
                  <a:pt x="3032134" y="755108"/>
                  <a:pt x="3040198" y="755108"/>
                  <a:pt x="3032134" y="747057"/>
                </a:cubicBezTo>
                <a:cubicBezTo>
                  <a:pt x="3024070" y="763161"/>
                  <a:pt x="3016006" y="755108"/>
                  <a:pt x="3007942" y="763161"/>
                </a:cubicBezTo>
                <a:cubicBezTo>
                  <a:pt x="3007942" y="771213"/>
                  <a:pt x="3016006" y="771213"/>
                  <a:pt x="3016006" y="779264"/>
                </a:cubicBezTo>
                <a:cubicBezTo>
                  <a:pt x="3016006" y="779264"/>
                  <a:pt x="3007942" y="787317"/>
                  <a:pt x="2999877" y="787317"/>
                </a:cubicBezTo>
                <a:cubicBezTo>
                  <a:pt x="3007942" y="779264"/>
                  <a:pt x="2999877" y="755108"/>
                  <a:pt x="2991813" y="763161"/>
                </a:cubicBezTo>
                <a:cubicBezTo>
                  <a:pt x="2991813" y="771213"/>
                  <a:pt x="2991813" y="771213"/>
                  <a:pt x="2999877" y="771213"/>
                </a:cubicBezTo>
                <a:cubicBezTo>
                  <a:pt x="2999877" y="779264"/>
                  <a:pt x="2983749" y="779264"/>
                  <a:pt x="2999877" y="795369"/>
                </a:cubicBezTo>
                <a:cubicBezTo>
                  <a:pt x="3007942" y="811473"/>
                  <a:pt x="2983749" y="771213"/>
                  <a:pt x="2975684" y="771213"/>
                </a:cubicBezTo>
                <a:cubicBezTo>
                  <a:pt x="2975684" y="771213"/>
                  <a:pt x="2967620" y="779264"/>
                  <a:pt x="2959556" y="779264"/>
                </a:cubicBezTo>
                <a:cubicBezTo>
                  <a:pt x="2967620" y="795369"/>
                  <a:pt x="2975684" y="779264"/>
                  <a:pt x="2983749" y="779264"/>
                </a:cubicBezTo>
                <a:cubicBezTo>
                  <a:pt x="2991813" y="795369"/>
                  <a:pt x="2959556" y="811473"/>
                  <a:pt x="2951491" y="779264"/>
                </a:cubicBezTo>
                <a:cubicBezTo>
                  <a:pt x="3007942" y="730952"/>
                  <a:pt x="3088582" y="722900"/>
                  <a:pt x="3128903" y="706795"/>
                </a:cubicBezTo>
                <a:cubicBezTo>
                  <a:pt x="3128903" y="706795"/>
                  <a:pt x="3128903" y="714848"/>
                  <a:pt x="3136968" y="722900"/>
                </a:cubicBezTo>
                <a:cubicBezTo>
                  <a:pt x="3136968" y="722900"/>
                  <a:pt x="3136968" y="722900"/>
                  <a:pt x="3145032" y="722900"/>
                </a:cubicBezTo>
                <a:cubicBezTo>
                  <a:pt x="3141000" y="712836"/>
                  <a:pt x="3142512" y="708811"/>
                  <a:pt x="3147174" y="707551"/>
                </a:cubicBezTo>
                <a:lnTo>
                  <a:pt x="3153330" y="707920"/>
                </a:lnTo>
                <a:lnTo>
                  <a:pt x="3159285" y="697997"/>
                </a:lnTo>
                <a:cubicBezTo>
                  <a:pt x="3165673" y="697029"/>
                  <a:pt x="3174194" y="697029"/>
                  <a:pt x="3178453" y="693157"/>
                </a:cubicBezTo>
                <a:cubicBezTo>
                  <a:pt x="3182714" y="700902"/>
                  <a:pt x="3180582" y="704773"/>
                  <a:pt x="3175260" y="706710"/>
                </a:cubicBezTo>
                <a:lnTo>
                  <a:pt x="3158041" y="708201"/>
                </a:lnTo>
                <a:lnTo>
                  <a:pt x="3168217" y="708811"/>
                </a:lnTo>
                <a:cubicBezTo>
                  <a:pt x="3185354" y="710823"/>
                  <a:pt x="3205515" y="710823"/>
                  <a:pt x="3209546" y="682642"/>
                </a:cubicBezTo>
                <a:close/>
                <a:moveTo>
                  <a:pt x="5719507" y="677668"/>
                </a:moveTo>
                <a:cubicBezTo>
                  <a:pt x="5727253" y="669923"/>
                  <a:pt x="5750486" y="716392"/>
                  <a:pt x="5734997" y="716392"/>
                </a:cubicBezTo>
                <a:cubicBezTo>
                  <a:pt x="5734997" y="693157"/>
                  <a:pt x="5727253" y="700902"/>
                  <a:pt x="5719507" y="677668"/>
                </a:cubicBezTo>
                <a:close/>
                <a:moveTo>
                  <a:pt x="5704018" y="669923"/>
                </a:moveTo>
                <a:cubicBezTo>
                  <a:pt x="5719507" y="669923"/>
                  <a:pt x="5719507" y="700902"/>
                  <a:pt x="5727253" y="716392"/>
                </a:cubicBezTo>
                <a:cubicBezTo>
                  <a:pt x="5719507" y="724136"/>
                  <a:pt x="5704018" y="677668"/>
                  <a:pt x="5704018" y="669923"/>
                </a:cubicBezTo>
                <a:close/>
                <a:moveTo>
                  <a:pt x="4120215" y="666696"/>
                </a:moveTo>
                <a:cubicBezTo>
                  <a:pt x="4137642" y="708647"/>
                  <a:pt x="4137642" y="658305"/>
                  <a:pt x="4155068" y="666696"/>
                </a:cubicBezTo>
                <a:cubicBezTo>
                  <a:pt x="4155068" y="675085"/>
                  <a:pt x="4137642" y="675085"/>
                  <a:pt x="4146355" y="700256"/>
                </a:cubicBezTo>
                <a:cubicBezTo>
                  <a:pt x="4137642" y="700256"/>
                  <a:pt x="4128929" y="691867"/>
                  <a:pt x="4128929" y="708647"/>
                </a:cubicBezTo>
                <a:cubicBezTo>
                  <a:pt x="4120215" y="708647"/>
                  <a:pt x="4120215" y="683476"/>
                  <a:pt x="4120215" y="666696"/>
                </a:cubicBezTo>
                <a:close/>
                <a:moveTo>
                  <a:pt x="3268292" y="650560"/>
                </a:moveTo>
                <a:cubicBezTo>
                  <a:pt x="3268292" y="667157"/>
                  <a:pt x="3250866" y="667157"/>
                  <a:pt x="3242153" y="675453"/>
                </a:cubicBezTo>
                <a:cubicBezTo>
                  <a:pt x="3250866" y="692050"/>
                  <a:pt x="3250866" y="692050"/>
                  <a:pt x="3259579" y="692050"/>
                </a:cubicBezTo>
                <a:cubicBezTo>
                  <a:pt x="3259579" y="708647"/>
                  <a:pt x="3250866" y="700348"/>
                  <a:pt x="3233439" y="700348"/>
                </a:cubicBezTo>
                <a:cubicBezTo>
                  <a:pt x="3233439" y="692050"/>
                  <a:pt x="3250866" y="692050"/>
                  <a:pt x="3233439" y="667157"/>
                </a:cubicBezTo>
                <a:cubicBezTo>
                  <a:pt x="3250866" y="667157"/>
                  <a:pt x="3259579" y="658858"/>
                  <a:pt x="3268292" y="650560"/>
                </a:cubicBezTo>
                <a:close/>
                <a:moveTo>
                  <a:pt x="2993354" y="650560"/>
                </a:moveTo>
                <a:cubicBezTo>
                  <a:pt x="2993354" y="668633"/>
                  <a:pt x="2984641" y="668633"/>
                  <a:pt x="2967215" y="677668"/>
                </a:cubicBezTo>
                <a:cubicBezTo>
                  <a:pt x="2958502" y="650560"/>
                  <a:pt x="2984641" y="659595"/>
                  <a:pt x="2993354" y="650560"/>
                </a:cubicBezTo>
                <a:close/>
                <a:moveTo>
                  <a:pt x="6229561" y="641984"/>
                </a:moveTo>
                <a:lnTo>
                  <a:pt x="6233565" y="657393"/>
                </a:lnTo>
                <a:cubicBezTo>
                  <a:pt x="6237196" y="670825"/>
                  <a:pt x="6240282" y="683138"/>
                  <a:pt x="6238330" y="685098"/>
                </a:cubicBezTo>
                <a:lnTo>
                  <a:pt x="6234570" y="683282"/>
                </a:lnTo>
                <a:lnTo>
                  <a:pt x="6233565" y="674309"/>
                </a:lnTo>
                <a:close/>
                <a:moveTo>
                  <a:pt x="6343144" y="639139"/>
                </a:moveTo>
                <a:cubicBezTo>
                  <a:pt x="6346036" y="639264"/>
                  <a:pt x="6350061" y="640762"/>
                  <a:pt x="6356097" y="644755"/>
                </a:cubicBezTo>
                <a:cubicBezTo>
                  <a:pt x="6348048" y="652741"/>
                  <a:pt x="6331951" y="652741"/>
                  <a:pt x="6331951" y="676702"/>
                </a:cubicBezTo>
                <a:cubicBezTo>
                  <a:pt x="6335976" y="680695"/>
                  <a:pt x="6340001" y="678697"/>
                  <a:pt x="6344023" y="677700"/>
                </a:cubicBezTo>
                <a:lnTo>
                  <a:pt x="6354281" y="683637"/>
                </a:lnTo>
                <a:lnTo>
                  <a:pt x="6340001" y="693675"/>
                </a:lnTo>
                <a:cubicBezTo>
                  <a:pt x="6333963" y="698665"/>
                  <a:pt x="6327928" y="700663"/>
                  <a:pt x="6315854" y="692674"/>
                </a:cubicBezTo>
                <a:cubicBezTo>
                  <a:pt x="6315854" y="684689"/>
                  <a:pt x="6340001" y="676702"/>
                  <a:pt x="6323904" y="644755"/>
                </a:cubicBezTo>
                <a:cubicBezTo>
                  <a:pt x="6331951" y="648748"/>
                  <a:pt x="6333963" y="644755"/>
                  <a:pt x="6336981" y="641759"/>
                </a:cubicBezTo>
                <a:cubicBezTo>
                  <a:pt x="6338490" y="640261"/>
                  <a:pt x="6340251" y="639014"/>
                  <a:pt x="6343144" y="639139"/>
                </a:cubicBezTo>
                <a:close/>
                <a:moveTo>
                  <a:pt x="5525888" y="635844"/>
                </a:moveTo>
                <a:lnTo>
                  <a:pt x="5530265" y="636235"/>
                </a:lnTo>
                <a:lnTo>
                  <a:pt x="5530467" y="636646"/>
                </a:lnTo>
                <a:lnTo>
                  <a:pt x="5532665" y="645430"/>
                </a:lnTo>
                <a:cubicBezTo>
                  <a:pt x="5533633" y="652884"/>
                  <a:pt x="5533633" y="661403"/>
                  <a:pt x="5533633" y="661403"/>
                </a:cubicBezTo>
                <a:cubicBezTo>
                  <a:pt x="5525888" y="669923"/>
                  <a:pt x="5518144" y="661403"/>
                  <a:pt x="5518144" y="644364"/>
                </a:cubicBezTo>
                <a:cubicBezTo>
                  <a:pt x="5518144" y="644364"/>
                  <a:pt x="5525888" y="644364"/>
                  <a:pt x="5525888" y="635844"/>
                </a:cubicBezTo>
                <a:close/>
                <a:moveTo>
                  <a:pt x="6267061" y="635071"/>
                </a:moveTo>
                <a:cubicBezTo>
                  <a:pt x="6275581" y="652109"/>
                  <a:pt x="6267061" y="643589"/>
                  <a:pt x="6275581" y="660629"/>
                </a:cubicBezTo>
                <a:cubicBezTo>
                  <a:pt x="6275581" y="652109"/>
                  <a:pt x="6275581" y="643589"/>
                  <a:pt x="6275581" y="635071"/>
                </a:cubicBezTo>
                <a:cubicBezTo>
                  <a:pt x="6292620" y="643589"/>
                  <a:pt x="6284102" y="669148"/>
                  <a:pt x="6284102" y="677668"/>
                </a:cubicBezTo>
                <a:cubicBezTo>
                  <a:pt x="6275581" y="669148"/>
                  <a:pt x="6275581" y="643589"/>
                  <a:pt x="6250023" y="652109"/>
                </a:cubicBezTo>
                <a:cubicBezTo>
                  <a:pt x="6250023" y="643589"/>
                  <a:pt x="6258543" y="635071"/>
                  <a:pt x="6267061" y="635071"/>
                </a:cubicBezTo>
                <a:close/>
                <a:moveTo>
                  <a:pt x="6153214" y="635071"/>
                </a:moveTo>
                <a:cubicBezTo>
                  <a:pt x="6161928" y="643369"/>
                  <a:pt x="6170640" y="635071"/>
                  <a:pt x="6170640" y="635071"/>
                </a:cubicBezTo>
                <a:cubicBezTo>
                  <a:pt x="6179354" y="659964"/>
                  <a:pt x="6170640" y="643369"/>
                  <a:pt x="6161928" y="651667"/>
                </a:cubicBezTo>
                <a:cubicBezTo>
                  <a:pt x="6170640" y="668262"/>
                  <a:pt x="6188067" y="676560"/>
                  <a:pt x="6179354" y="693157"/>
                </a:cubicBezTo>
                <a:cubicBezTo>
                  <a:pt x="6170640" y="676560"/>
                  <a:pt x="6161928" y="668262"/>
                  <a:pt x="6153214" y="635071"/>
                </a:cubicBezTo>
                <a:close/>
                <a:moveTo>
                  <a:pt x="5525888" y="627326"/>
                </a:moveTo>
                <a:cubicBezTo>
                  <a:pt x="5541378" y="643676"/>
                  <a:pt x="5556867" y="676378"/>
                  <a:pt x="5556867" y="700902"/>
                </a:cubicBezTo>
                <a:cubicBezTo>
                  <a:pt x="5552997" y="700902"/>
                  <a:pt x="5551059" y="692726"/>
                  <a:pt x="5549123" y="685574"/>
                </a:cubicBezTo>
                <a:lnTo>
                  <a:pt x="5548159" y="684430"/>
                </a:lnTo>
                <a:lnTo>
                  <a:pt x="5548159" y="698744"/>
                </a:lnTo>
                <a:cubicBezTo>
                  <a:pt x="5546144" y="702771"/>
                  <a:pt x="5544127" y="706795"/>
                  <a:pt x="5548159" y="714848"/>
                </a:cubicBezTo>
                <a:cubicBezTo>
                  <a:pt x="5556224" y="739004"/>
                  <a:pt x="5580417" y="698744"/>
                  <a:pt x="5580417" y="722900"/>
                </a:cubicBezTo>
                <a:cubicBezTo>
                  <a:pt x="5588481" y="722900"/>
                  <a:pt x="5580417" y="714848"/>
                  <a:pt x="5580417" y="706795"/>
                </a:cubicBezTo>
                <a:cubicBezTo>
                  <a:pt x="5580417" y="690694"/>
                  <a:pt x="5588481" y="722900"/>
                  <a:pt x="5596545" y="739004"/>
                </a:cubicBezTo>
                <a:cubicBezTo>
                  <a:pt x="5588481" y="739004"/>
                  <a:pt x="5580417" y="739004"/>
                  <a:pt x="5580417" y="739004"/>
                </a:cubicBezTo>
                <a:cubicBezTo>
                  <a:pt x="5580417" y="698744"/>
                  <a:pt x="5556224" y="747057"/>
                  <a:pt x="5540095" y="714848"/>
                </a:cubicBezTo>
                <a:cubicBezTo>
                  <a:pt x="5540095" y="714848"/>
                  <a:pt x="5540095" y="722900"/>
                  <a:pt x="5532031" y="722900"/>
                </a:cubicBezTo>
                <a:cubicBezTo>
                  <a:pt x="5540095" y="747057"/>
                  <a:pt x="5548159" y="739004"/>
                  <a:pt x="5564288" y="730952"/>
                </a:cubicBezTo>
                <a:cubicBezTo>
                  <a:pt x="5564288" y="747057"/>
                  <a:pt x="5572352" y="747057"/>
                  <a:pt x="5580417" y="763161"/>
                </a:cubicBezTo>
                <a:cubicBezTo>
                  <a:pt x="5564288" y="739004"/>
                  <a:pt x="5548159" y="755108"/>
                  <a:pt x="5532031" y="739004"/>
                </a:cubicBezTo>
                <a:cubicBezTo>
                  <a:pt x="5540095" y="771213"/>
                  <a:pt x="5572352" y="803421"/>
                  <a:pt x="5588481" y="851732"/>
                </a:cubicBezTo>
                <a:cubicBezTo>
                  <a:pt x="5588481" y="827577"/>
                  <a:pt x="5596545" y="819526"/>
                  <a:pt x="5588481" y="803421"/>
                </a:cubicBezTo>
                <a:cubicBezTo>
                  <a:pt x="5604610" y="811473"/>
                  <a:pt x="5612674" y="827577"/>
                  <a:pt x="5612674" y="803421"/>
                </a:cubicBezTo>
                <a:cubicBezTo>
                  <a:pt x="5620738" y="795369"/>
                  <a:pt x="5620738" y="819526"/>
                  <a:pt x="5628802" y="827577"/>
                </a:cubicBezTo>
                <a:cubicBezTo>
                  <a:pt x="5620738" y="827577"/>
                  <a:pt x="5612674" y="827577"/>
                  <a:pt x="5612674" y="835627"/>
                </a:cubicBezTo>
                <a:cubicBezTo>
                  <a:pt x="5612674" y="843679"/>
                  <a:pt x="5636867" y="835627"/>
                  <a:pt x="5628802" y="827577"/>
                </a:cubicBezTo>
                <a:cubicBezTo>
                  <a:pt x="5644931" y="843679"/>
                  <a:pt x="5661057" y="875888"/>
                  <a:pt x="5669121" y="891992"/>
                </a:cubicBezTo>
                <a:cubicBezTo>
                  <a:pt x="5661057" y="900044"/>
                  <a:pt x="5661057" y="883939"/>
                  <a:pt x="5652995" y="875888"/>
                </a:cubicBezTo>
                <a:cubicBezTo>
                  <a:pt x="5644931" y="883939"/>
                  <a:pt x="5652995" y="916148"/>
                  <a:pt x="5669121" y="900044"/>
                </a:cubicBezTo>
                <a:cubicBezTo>
                  <a:pt x="5669121" y="908096"/>
                  <a:pt x="5669121" y="916148"/>
                  <a:pt x="5669121" y="924201"/>
                </a:cubicBezTo>
                <a:cubicBezTo>
                  <a:pt x="5661057" y="924201"/>
                  <a:pt x="5644931" y="891992"/>
                  <a:pt x="5644931" y="900044"/>
                </a:cubicBezTo>
                <a:cubicBezTo>
                  <a:pt x="5628802" y="883939"/>
                  <a:pt x="5661057" y="875888"/>
                  <a:pt x="5644931" y="851732"/>
                </a:cubicBezTo>
                <a:cubicBezTo>
                  <a:pt x="5636867" y="843679"/>
                  <a:pt x="5628802" y="843679"/>
                  <a:pt x="5628802" y="835627"/>
                </a:cubicBezTo>
                <a:cubicBezTo>
                  <a:pt x="5620738" y="843679"/>
                  <a:pt x="5636867" y="875888"/>
                  <a:pt x="5620738" y="875888"/>
                </a:cubicBezTo>
                <a:cubicBezTo>
                  <a:pt x="5612674" y="867836"/>
                  <a:pt x="5612674" y="851732"/>
                  <a:pt x="5620738" y="851732"/>
                </a:cubicBezTo>
                <a:cubicBezTo>
                  <a:pt x="5620738" y="835627"/>
                  <a:pt x="5604610" y="851732"/>
                  <a:pt x="5596545" y="851732"/>
                </a:cubicBezTo>
                <a:cubicBezTo>
                  <a:pt x="5588481" y="851732"/>
                  <a:pt x="5596545" y="867836"/>
                  <a:pt x="5596545" y="867836"/>
                </a:cubicBezTo>
                <a:cubicBezTo>
                  <a:pt x="5596545" y="883939"/>
                  <a:pt x="5572352" y="843679"/>
                  <a:pt x="5572352" y="827577"/>
                </a:cubicBezTo>
                <a:cubicBezTo>
                  <a:pt x="5564288" y="827577"/>
                  <a:pt x="5562273" y="831602"/>
                  <a:pt x="5560255" y="834622"/>
                </a:cubicBezTo>
                <a:lnTo>
                  <a:pt x="5549522" y="835515"/>
                </a:lnTo>
                <a:lnTo>
                  <a:pt x="5549481" y="834308"/>
                </a:lnTo>
                <a:lnTo>
                  <a:pt x="5564288" y="819526"/>
                </a:lnTo>
                <a:cubicBezTo>
                  <a:pt x="5564288" y="795369"/>
                  <a:pt x="5548159" y="811473"/>
                  <a:pt x="5548159" y="795369"/>
                </a:cubicBezTo>
                <a:lnTo>
                  <a:pt x="5549481" y="834308"/>
                </a:lnTo>
                <a:lnTo>
                  <a:pt x="5548159" y="835627"/>
                </a:lnTo>
                <a:lnTo>
                  <a:pt x="5549522" y="835515"/>
                </a:lnTo>
                <a:lnTo>
                  <a:pt x="5550177" y="854751"/>
                </a:lnTo>
                <a:cubicBezTo>
                  <a:pt x="5554209" y="875888"/>
                  <a:pt x="5560255" y="896019"/>
                  <a:pt x="5564288" y="908096"/>
                </a:cubicBezTo>
                <a:cubicBezTo>
                  <a:pt x="5540095" y="916148"/>
                  <a:pt x="5564288" y="883939"/>
                  <a:pt x="5548159" y="875888"/>
                </a:cubicBezTo>
                <a:cubicBezTo>
                  <a:pt x="5540095" y="883939"/>
                  <a:pt x="5540095" y="891992"/>
                  <a:pt x="5540095" y="900044"/>
                </a:cubicBezTo>
                <a:cubicBezTo>
                  <a:pt x="5540095" y="900044"/>
                  <a:pt x="5532031" y="891992"/>
                  <a:pt x="5523966" y="891992"/>
                </a:cubicBezTo>
                <a:lnTo>
                  <a:pt x="5517537" y="877010"/>
                </a:lnTo>
                <a:lnTo>
                  <a:pt x="5517476" y="877044"/>
                </a:lnTo>
                <a:lnTo>
                  <a:pt x="5517449" y="876954"/>
                </a:lnTo>
                <a:lnTo>
                  <a:pt x="5517531" y="876995"/>
                </a:lnTo>
                <a:lnTo>
                  <a:pt x="5517297" y="876454"/>
                </a:lnTo>
                <a:lnTo>
                  <a:pt x="5517449" y="876954"/>
                </a:lnTo>
                <a:lnTo>
                  <a:pt x="5501464" y="868891"/>
                </a:lnTo>
                <a:cubicBezTo>
                  <a:pt x="5503474" y="860776"/>
                  <a:pt x="5505987" y="858749"/>
                  <a:pt x="5508626" y="860398"/>
                </a:cubicBezTo>
                <a:lnTo>
                  <a:pt x="5515354" y="871921"/>
                </a:lnTo>
                <a:lnTo>
                  <a:pt x="5499866" y="835836"/>
                </a:lnTo>
                <a:lnTo>
                  <a:pt x="5499881" y="835685"/>
                </a:lnTo>
                <a:lnTo>
                  <a:pt x="5508091" y="840157"/>
                </a:lnTo>
                <a:cubicBezTo>
                  <a:pt x="5517918" y="847705"/>
                  <a:pt x="5530015" y="859783"/>
                  <a:pt x="5523966" y="835627"/>
                </a:cubicBezTo>
                <a:cubicBezTo>
                  <a:pt x="5532031" y="843679"/>
                  <a:pt x="5532031" y="875888"/>
                  <a:pt x="5523966" y="883939"/>
                </a:cubicBezTo>
                <a:cubicBezTo>
                  <a:pt x="5532031" y="883939"/>
                  <a:pt x="5540095" y="875888"/>
                  <a:pt x="5548159" y="867836"/>
                </a:cubicBezTo>
                <a:cubicBezTo>
                  <a:pt x="5540095" y="843679"/>
                  <a:pt x="5532031" y="843679"/>
                  <a:pt x="5532031" y="827577"/>
                </a:cubicBezTo>
                <a:cubicBezTo>
                  <a:pt x="5540095" y="835627"/>
                  <a:pt x="5540095" y="827577"/>
                  <a:pt x="5540095" y="819526"/>
                </a:cubicBezTo>
                <a:cubicBezTo>
                  <a:pt x="5523966" y="819526"/>
                  <a:pt x="5532031" y="811473"/>
                  <a:pt x="5515902" y="803421"/>
                </a:cubicBezTo>
                <a:cubicBezTo>
                  <a:pt x="5515902" y="803421"/>
                  <a:pt x="5523966" y="795369"/>
                  <a:pt x="5515902" y="787317"/>
                </a:cubicBezTo>
                <a:cubicBezTo>
                  <a:pt x="5523966" y="787317"/>
                  <a:pt x="5523966" y="803421"/>
                  <a:pt x="5532031" y="811473"/>
                </a:cubicBezTo>
                <a:cubicBezTo>
                  <a:pt x="5548159" y="795369"/>
                  <a:pt x="5523966" y="787317"/>
                  <a:pt x="5523966" y="755108"/>
                </a:cubicBezTo>
                <a:cubicBezTo>
                  <a:pt x="5523966" y="771213"/>
                  <a:pt x="5507838" y="755108"/>
                  <a:pt x="5515902" y="771213"/>
                </a:cubicBezTo>
                <a:cubicBezTo>
                  <a:pt x="5507838" y="771213"/>
                  <a:pt x="5507838" y="763161"/>
                  <a:pt x="5499776" y="763161"/>
                </a:cubicBezTo>
                <a:lnTo>
                  <a:pt x="5499776" y="709481"/>
                </a:lnTo>
                <a:lnTo>
                  <a:pt x="5501790" y="712836"/>
                </a:lnTo>
                <a:cubicBezTo>
                  <a:pt x="5503808" y="726927"/>
                  <a:pt x="5503808" y="743031"/>
                  <a:pt x="5507838" y="755108"/>
                </a:cubicBezTo>
                <a:cubicBezTo>
                  <a:pt x="5523966" y="747057"/>
                  <a:pt x="5499776" y="698744"/>
                  <a:pt x="5491712" y="666538"/>
                </a:cubicBezTo>
                <a:cubicBezTo>
                  <a:pt x="5499776" y="674589"/>
                  <a:pt x="5515902" y="658485"/>
                  <a:pt x="5523966" y="674589"/>
                </a:cubicBezTo>
                <a:cubicBezTo>
                  <a:pt x="5515902" y="674589"/>
                  <a:pt x="5507838" y="682642"/>
                  <a:pt x="5507838" y="690694"/>
                </a:cubicBezTo>
                <a:cubicBezTo>
                  <a:pt x="5507838" y="706795"/>
                  <a:pt x="5515902" y="706795"/>
                  <a:pt x="5523966" y="722900"/>
                </a:cubicBezTo>
                <a:cubicBezTo>
                  <a:pt x="5532031" y="714848"/>
                  <a:pt x="5523966" y="698744"/>
                  <a:pt x="5540095" y="706795"/>
                </a:cubicBezTo>
                <a:cubicBezTo>
                  <a:pt x="5532031" y="698744"/>
                  <a:pt x="5515902" y="682642"/>
                  <a:pt x="5532031" y="674589"/>
                </a:cubicBezTo>
                <a:cubicBezTo>
                  <a:pt x="5532031" y="686666"/>
                  <a:pt x="5532031" y="688679"/>
                  <a:pt x="5534048" y="687674"/>
                </a:cubicBezTo>
                <a:lnTo>
                  <a:pt x="5547001" y="683054"/>
                </a:lnTo>
                <a:lnTo>
                  <a:pt x="5541378" y="676378"/>
                </a:lnTo>
                <a:cubicBezTo>
                  <a:pt x="5541378" y="668203"/>
                  <a:pt x="5541378" y="662071"/>
                  <a:pt x="5539441" y="654917"/>
                </a:cubicBezTo>
                <a:lnTo>
                  <a:pt x="5530467" y="636646"/>
                </a:lnTo>
                <a:lnTo>
                  <a:pt x="5530366" y="636244"/>
                </a:lnTo>
                <a:lnTo>
                  <a:pt x="5530265" y="636235"/>
                </a:lnTo>
                <a:close/>
                <a:moveTo>
                  <a:pt x="4219283" y="627326"/>
                </a:moveTo>
                <a:cubicBezTo>
                  <a:pt x="4235419" y="627326"/>
                  <a:pt x="4235419" y="635502"/>
                  <a:pt x="4251552" y="635502"/>
                </a:cubicBezTo>
                <a:cubicBezTo>
                  <a:pt x="4259619" y="651853"/>
                  <a:pt x="4227350" y="635502"/>
                  <a:pt x="4235419" y="651853"/>
                </a:cubicBezTo>
                <a:cubicBezTo>
                  <a:pt x="4235419" y="668201"/>
                  <a:pt x="4211216" y="643676"/>
                  <a:pt x="4211216" y="668201"/>
                </a:cubicBezTo>
                <a:cubicBezTo>
                  <a:pt x="4203147" y="668201"/>
                  <a:pt x="4211216" y="660027"/>
                  <a:pt x="4203147" y="651853"/>
                </a:cubicBezTo>
                <a:cubicBezTo>
                  <a:pt x="4211216" y="668201"/>
                  <a:pt x="4187014" y="643676"/>
                  <a:pt x="4203147" y="684552"/>
                </a:cubicBezTo>
                <a:cubicBezTo>
                  <a:pt x="4199115" y="692728"/>
                  <a:pt x="4195080" y="684552"/>
                  <a:pt x="4191045" y="674333"/>
                </a:cubicBezTo>
                <a:lnTo>
                  <a:pt x="4186169" y="662183"/>
                </a:lnTo>
                <a:lnTo>
                  <a:pt x="4186891" y="684756"/>
                </a:lnTo>
                <a:cubicBezTo>
                  <a:pt x="4183625" y="697204"/>
                  <a:pt x="4170555" y="676977"/>
                  <a:pt x="4170555" y="708095"/>
                </a:cubicBezTo>
                <a:cubicBezTo>
                  <a:pt x="4162811" y="708095"/>
                  <a:pt x="4162811" y="699797"/>
                  <a:pt x="4155066" y="699797"/>
                </a:cubicBezTo>
                <a:lnTo>
                  <a:pt x="4185113" y="659554"/>
                </a:lnTo>
                <a:lnTo>
                  <a:pt x="4184996" y="659261"/>
                </a:lnTo>
                <a:cubicBezTo>
                  <a:pt x="4182979" y="654916"/>
                  <a:pt x="4180961" y="651853"/>
                  <a:pt x="4178944" y="651853"/>
                </a:cubicBezTo>
                <a:cubicBezTo>
                  <a:pt x="4178944" y="651853"/>
                  <a:pt x="4178944" y="676378"/>
                  <a:pt x="4170878" y="660027"/>
                </a:cubicBezTo>
                <a:cubicBezTo>
                  <a:pt x="4162811" y="643676"/>
                  <a:pt x="4170878" y="651853"/>
                  <a:pt x="4178944" y="635502"/>
                </a:cubicBezTo>
                <a:cubicBezTo>
                  <a:pt x="4187014" y="651853"/>
                  <a:pt x="4211216" y="643676"/>
                  <a:pt x="4219283" y="627326"/>
                </a:cubicBezTo>
                <a:close/>
                <a:moveTo>
                  <a:pt x="3065688" y="626479"/>
                </a:moveTo>
                <a:cubicBezTo>
                  <a:pt x="3069228" y="625390"/>
                  <a:pt x="3072495" y="625390"/>
                  <a:pt x="3074674" y="627326"/>
                </a:cubicBezTo>
                <a:cubicBezTo>
                  <a:pt x="3074674" y="650560"/>
                  <a:pt x="3057247" y="635071"/>
                  <a:pt x="3048533" y="642816"/>
                </a:cubicBezTo>
                <a:cubicBezTo>
                  <a:pt x="3041999" y="642816"/>
                  <a:pt x="3055068" y="629746"/>
                  <a:pt x="3065688" y="626479"/>
                </a:cubicBezTo>
                <a:close/>
                <a:moveTo>
                  <a:pt x="5727253" y="620413"/>
                </a:moveTo>
                <a:cubicBezTo>
                  <a:pt x="5731125" y="624425"/>
                  <a:pt x="5733061" y="628435"/>
                  <a:pt x="5733061" y="631443"/>
                </a:cubicBezTo>
                <a:lnTo>
                  <a:pt x="5731137" y="633103"/>
                </a:lnTo>
                <a:close/>
                <a:moveTo>
                  <a:pt x="6226789" y="619584"/>
                </a:moveTo>
                <a:lnTo>
                  <a:pt x="6229561" y="641984"/>
                </a:lnTo>
                <a:lnTo>
                  <a:pt x="6226910" y="631773"/>
                </a:lnTo>
                <a:cubicBezTo>
                  <a:pt x="6225337" y="624557"/>
                  <a:pt x="6224851" y="619584"/>
                  <a:pt x="6226789" y="619584"/>
                </a:cubicBezTo>
                <a:close/>
                <a:moveTo>
                  <a:pt x="5934425" y="619296"/>
                </a:moveTo>
                <a:cubicBezTo>
                  <a:pt x="5940234" y="623153"/>
                  <a:pt x="5946042" y="638582"/>
                  <a:pt x="5951851" y="644755"/>
                </a:cubicBezTo>
                <a:cubicBezTo>
                  <a:pt x="5936361" y="644755"/>
                  <a:pt x="5944106" y="661213"/>
                  <a:pt x="5951851" y="652982"/>
                </a:cubicBezTo>
                <a:cubicBezTo>
                  <a:pt x="5959595" y="677670"/>
                  <a:pt x="5944106" y="652982"/>
                  <a:pt x="5936361" y="652982"/>
                </a:cubicBezTo>
                <a:cubicBezTo>
                  <a:pt x="5936361" y="636524"/>
                  <a:pt x="5936361" y="636524"/>
                  <a:pt x="5928616" y="620066"/>
                </a:cubicBezTo>
                <a:cubicBezTo>
                  <a:pt x="5930552" y="618009"/>
                  <a:pt x="5932489" y="618009"/>
                  <a:pt x="5934425" y="619296"/>
                </a:cubicBezTo>
                <a:close/>
                <a:moveTo>
                  <a:pt x="6282856" y="612390"/>
                </a:moveTo>
                <a:lnTo>
                  <a:pt x="6283082" y="613690"/>
                </a:lnTo>
                <a:lnTo>
                  <a:pt x="6282138" y="613846"/>
                </a:lnTo>
                <a:close/>
                <a:moveTo>
                  <a:pt x="5839550" y="611839"/>
                </a:moveTo>
                <a:cubicBezTo>
                  <a:pt x="5855040" y="611839"/>
                  <a:pt x="5839550" y="628297"/>
                  <a:pt x="5855040" y="636524"/>
                </a:cubicBezTo>
                <a:cubicBezTo>
                  <a:pt x="5855040" y="611839"/>
                  <a:pt x="5862784" y="636524"/>
                  <a:pt x="5862784" y="628297"/>
                </a:cubicBezTo>
                <a:cubicBezTo>
                  <a:pt x="5862784" y="628297"/>
                  <a:pt x="5870529" y="636524"/>
                  <a:pt x="5870529" y="636524"/>
                </a:cubicBezTo>
                <a:cubicBezTo>
                  <a:pt x="5862784" y="652982"/>
                  <a:pt x="5870529" y="652982"/>
                  <a:pt x="5878274" y="677670"/>
                </a:cubicBezTo>
                <a:cubicBezTo>
                  <a:pt x="5870529" y="677670"/>
                  <a:pt x="5862784" y="636524"/>
                  <a:pt x="5862784" y="652982"/>
                </a:cubicBezTo>
                <a:cubicBezTo>
                  <a:pt x="5855040" y="636524"/>
                  <a:pt x="5839550" y="636524"/>
                  <a:pt x="5831805" y="620066"/>
                </a:cubicBezTo>
                <a:cubicBezTo>
                  <a:pt x="5839550" y="620066"/>
                  <a:pt x="5847295" y="620066"/>
                  <a:pt x="5839550" y="611839"/>
                </a:cubicBezTo>
                <a:close/>
                <a:moveTo>
                  <a:pt x="5669168" y="611837"/>
                </a:moveTo>
                <a:cubicBezTo>
                  <a:pt x="5686595" y="620064"/>
                  <a:pt x="5695307" y="644752"/>
                  <a:pt x="5704020" y="652980"/>
                </a:cubicBezTo>
                <a:cubicBezTo>
                  <a:pt x="5704020" y="677668"/>
                  <a:pt x="5677881" y="628294"/>
                  <a:pt x="5669168" y="611837"/>
                </a:cubicBezTo>
                <a:close/>
                <a:moveTo>
                  <a:pt x="3663275" y="604091"/>
                </a:moveTo>
                <a:cubicBezTo>
                  <a:pt x="3663275" y="619581"/>
                  <a:pt x="3654237" y="627326"/>
                  <a:pt x="3645202" y="627326"/>
                </a:cubicBezTo>
                <a:cubicBezTo>
                  <a:pt x="3645202" y="627326"/>
                  <a:pt x="3645202" y="619581"/>
                  <a:pt x="3636167" y="619581"/>
                </a:cubicBezTo>
                <a:cubicBezTo>
                  <a:pt x="3645202" y="604091"/>
                  <a:pt x="3654237" y="619581"/>
                  <a:pt x="3663275" y="604091"/>
                </a:cubicBezTo>
                <a:close/>
                <a:moveTo>
                  <a:pt x="3169111" y="596710"/>
                </a:moveTo>
                <a:cubicBezTo>
                  <a:pt x="3173372" y="597799"/>
                  <a:pt x="3177099" y="600219"/>
                  <a:pt x="3179229" y="604091"/>
                </a:cubicBezTo>
                <a:cubicBezTo>
                  <a:pt x="3170709" y="611837"/>
                  <a:pt x="3153669" y="611837"/>
                  <a:pt x="3145149" y="619581"/>
                </a:cubicBezTo>
                <a:cubicBezTo>
                  <a:pt x="3140891" y="607963"/>
                  <a:pt x="3147281" y="600218"/>
                  <a:pt x="3155799" y="597315"/>
                </a:cubicBezTo>
                <a:cubicBezTo>
                  <a:pt x="3160060" y="595863"/>
                  <a:pt x="3164852" y="595620"/>
                  <a:pt x="3169111" y="596710"/>
                </a:cubicBezTo>
                <a:close/>
                <a:moveTo>
                  <a:pt x="5734997" y="596349"/>
                </a:moveTo>
                <a:cubicBezTo>
                  <a:pt x="5751594" y="604336"/>
                  <a:pt x="5759893" y="604336"/>
                  <a:pt x="5768191" y="628297"/>
                </a:cubicBezTo>
                <a:cubicBezTo>
                  <a:pt x="5734997" y="612322"/>
                  <a:pt x="5768191" y="684205"/>
                  <a:pt x="5784785" y="692192"/>
                </a:cubicBezTo>
                <a:cubicBezTo>
                  <a:pt x="5759893" y="708164"/>
                  <a:pt x="5784785" y="692192"/>
                  <a:pt x="5793084" y="724139"/>
                </a:cubicBezTo>
                <a:cubicBezTo>
                  <a:pt x="5759893" y="708164"/>
                  <a:pt x="5743295" y="628297"/>
                  <a:pt x="5734997" y="596349"/>
                </a:cubicBezTo>
                <a:close/>
                <a:moveTo>
                  <a:pt x="5719507" y="596349"/>
                </a:moveTo>
                <a:cubicBezTo>
                  <a:pt x="5727253" y="612393"/>
                  <a:pt x="5719507" y="620413"/>
                  <a:pt x="5727253" y="636457"/>
                </a:cubicBezTo>
                <a:lnTo>
                  <a:pt x="5731137" y="633103"/>
                </a:lnTo>
                <a:lnTo>
                  <a:pt x="5739838" y="661523"/>
                </a:lnTo>
                <a:cubicBezTo>
                  <a:pt x="5742742" y="676563"/>
                  <a:pt x="5746615" y="692606"/>
                  <a:pt x="5758232" y="708649"/>
                </a:cubicBezTo>
                <a:cubicBezTo>
                  <a:pt x="5742742" y="700626"/>
                  <a:pt x="5719507" y="644477"/>
                  <a:pt x="5711763" y="644477"/>
                </a:cubicBezTo>
                <a:cubicBezTo>
                  <a:pt x="5696273" y="644477"/>
                  <a:pt x="5711763" y="628436"/>
                  <a:pt x="5704018" y="612393"/>
                </a:cubicBezTo>
                <a:cubicBezTo>
                  <a:pt x="5719507" y="620413"/>
                  <a:pt x="5711763" y="652499"/>
                  <a:pt x="5727253" y="652499"/>
                </a:cubicBezTo>
                <a:cubicBezTo>
                  <a:pt x="5734997" y="644477"/>
                  <a:pt x="5704018" y="604369"/>
                  <a:pt x="5719507" y="596349"/>
                </a:cubicBezTo>
                <a:close/>
                <a:moveTo>
                  <a:pt x="6597551" y="580859"/>
                </a:moveTo>
                <a:cubicBezTo>
                  <a:pt x="6605601" y="596833"/>
                  <a:pt x="6613648" y="596833"/>
                  <a:pt x="6613648" y="604821"/>
                </a:cubicBezTo>
                <a:cubicBezTo>
                  <a:pt x="6637795" y="588846"/>
                  <a:pt x="6678036" y="604821"/>
                  <a:pt x="6710230" y="588846"/>
                </a:cubicBezTo>
                <a:cubicBezTo>
                  <a:pt x="6718280" y="604821"/>
                  <a:pt x="6726327" y="604821"/>
                  <a:pt x="6726327" y="612808"/>
                </a:cubicBezTo>
                <a:cubicBezTo>
                  <a:pt x="6669989" y="612808"/>
                  <a:pt x="6581454" y="668716"/>
                  <a:pt x="6517067" y="636768"/>
                </a:cubicBezTo>
                <a:cubicBezTo>
                  <a:pt x="6509017" y="652741"/>
                  <a:pt x="6476823" y="676702"/>
                  <a:pt x="6460727" y="652741"/>
                </a:cubicBezTo>
                <a:cubicBezTo>
                  <a:pt x="6452679" y="676702"/>
                  <a:pt x="6444629" y="660727"/>
                  <a:pt x="6436582" y="660727"/>
                </a:cubicBezTo>
                <a:cubicBezTo>
                  <a:pt x="6428532" y="660727"/>
                  <a:pt x="6436582" y="676702"/>
                  <a:pt x="6436582" y="676702"/>
                </a:cubicBezTo>
                <a:cubicBezTo>
                  <a:pt x="6420485" y="676702"/>
                  <a:pt x="6388291" y="668716"/>
                  <a:pt x="6364145" y="676702"/>
                </a:cubicBezTo>
                <a:lnTo>
                  <a:pt x="6355464" y="682805"/>
                </a:lnTo>
                <a:lnTo>
                  <a:pt x="6350061" y="666718"/>
                </a:lnTo>
                <a:cubicBezTo>
                  <a:pt x="6348048" y="662725"/>
                  <a:pt x="6348048" y="660727"/>
                  <a:pt x="6356097" y="660727"/>
                </a:cubicBezTo>
                <a:cubicBezTo>
                  <a:pt x="6372195" y="676702"/>
                  <a:pt x="6380242" y="652741"/>
                  <a:pt x="6388291" y="668716"/>
                </a:cubicBezTo>
                <a:cubicBezTo>
                  <a:pt x="6396338" y="668716"/>
                  <a:pt x="6388291" y="660727"/>
                  <a:pt x="6388291" y="652741"/>
                </a:cubicBezTo>
                <a:cubicBezTo>
                  <a:pt x="6396338" y="644755"/>
                  <a:pt x="6396338" y="660727"/>
                  <a:pt x="6396338" y="668716"/>
                </a:cubicBezTo>
                <a:cubicBezTo>
                  <a:pt x="6400364" y="652741"/>
                  <a:pt x="6408411" y="646750"/>
                  <a:pt x="6414448" y="639764"/>
                </a:cubicBezTo>
                <a:lnTo>
                  <a:pt x="6416887" y="625638"/>
                </a:lnTo>
                <a:lnTo>
                  <a:pt x="6409487" y="619160"/>
                </a:lnTo>
                <a:cubicBezTo>
                  <a:pt x="6400405" y="616902"/>
                  <a:pt x="6395866" y="630438"/>
                  <a:pt x="6395866" y="612390"/>
                </a:cubicBezTo>
                <a:cubicBezTo>
                  <a:pt x="6371648" y="620413"/>
                  <a:pt x="6339362" y="612390"/>
                  <a:pt x="6339362" y="628433"/>
                </a:cubicBezTo>
                <a:cubicBezTo>
                  <a:pt x="6331287" y="612390"/>
                  <a:pt x="6307072" y="636454"/>
                  <a:pt x="6299001" y="620413"/>
                </a:cubicBezTo>
                <a:cubicBezTo>
                  <a:pt x="6282856" y="628433"/>
                  <a:pt x="6299001" y="636454"/>
                  <a:pt x="6290929" y="636454"/>
                </a:cubicBezTo>
                <a:cubicBezTo>
                  <a:pt x="6290929" y="644477"/>
                  <a:pt x="6299001" y="644477"/>
                  <a:pt x="6299001" y="652497"/>
                </a:cubicBezTo>
                <a:cubicBezTo>
                  <a:pt x="6290927" y="652497"/>
                  <a:pt x="6288910" y="648487"/>
                  <a:pt x="6287902" y="641469"/>
                </a:cubicBezTo>
                <a:lnTo>
                  <a:pt x="6283082" y="613690"/>
                </a:lnTo>
                <a:lnTo>
                  <a:pt x="6333308" y="605372"/>
                </a:lnTo>
                <a:cubicBezTo>
                  <a:pt x="6361560" y="604369"/>
                  <a:pt x="6387791" y="604369"/>
                  <a:pt x="6412009" y="596347"/>
                </a:cubicBezTo>
                <a:cubicBezTo>
                  <a:pt x="6420080" y="600360"/>
                  <a:pt x="6420080" y="606375"/>
                  <a:pt x="6419070" y="612390"/>
                </a:cubicBezTo>
                <a:lnTo>
                  <a:pt x="6419100" y="612839"/>
                </a:lnTo>
                <a:lnTo>
                  <a:pt x="6420485" y="604821"/>
                </a:lnTo>
                <a:cubicBezTo>
                  <a:pt x="6484873" y="596833"/>
                  <a:pt x="6533164" y="588846"/>
                  <a:pt x="6597551" y="580859"/>
                </a:cubicBezTo>
                <a:close/>
                <a:moveTo>
                  <a:pt x="4348685" y="580858"/>
                </a:moveTo>
                <a:cubicBezTo>
                  <a:pt x="4348685" y="588602"/>
                  <a:pt x="4348685" y="588602"/>
                  <a:pt x="4356430" y="596347"/>
                </a:cubicBezTo>
                <a:cubicBezTo>
                  <a:pt x="4348685" y="604091"/>
                  <a:pt x="4348685" y="604091"/>
                  <a:pt x="4340940" y="604091"/>
                </a:cubicBezTo>
                <a:cubicBezTo>
                  <a:pt x="4340940" y="596347"/>
                  <a:pt x="4340940" y="588602"/>
                  <a:pt x="4340940" y="588602"/>
                </a:cubicBezTo>
                <a:cubicBezTo>
                  <a:pt x="4340940" y="580858"/>
                  <a:pt x="4348685" y="580858"/>
                  <a:pt x="4348685" y="580858"/>
                </a:cubicBezTo>
                <a:close/>
                <a:moveTo>
                  <a:pt x="5912341" y="577022"/>
                </a:moveTo>
                <a:lnTo>
                  <a:pt x="5914571" y="585319"/>
                </a:lnTo>
                <a:lnTo>
                  <a:pt x="5914246" y="586346"/>
                </a:lnTo>
                <a:lnTo>
                  <a:pt x="5911544" y="580306"/>
                </a:lnTo>
                <a:close/>
                <a:moveTo>
                  <a:pt x="3718457" y="572144"/>
                </a:moveTo>
                <a:cubicBezTo>
                  <a:pt x="3727169" y="573112"/>
                  <a:pt x="3736849" y="580858"/>
                  <a:pt x="3740722" y="596347"/>
                </a:cubicBezTo>
                <a:cubicBezTo>
                  <a:pt x="3725233" y="596347"/>
                  <a:pt x="3717488" y="573112"/>
                  <a:pt x="3701998" y="588602"/>
                </a:cubicBezTo>
                <a:cubicBezTo>
                  <a:pt x="3701998" y="576984"/>
                  <a:pt x="3709743" y="571176"/>
                  <a:pt x="3718457" y="572144"/>
                </a:cubicBezTo>
                <a:close/>
                <a:moveTo>
                  <a:pt x="4705671" y="570935"/>
                </a:moveTo>
                <a:cubicBezTo>
                  <a:pt x="4709302" y="571661"/>
                  <a:pt x="4710754" y="578921"/>
                  <a:pt x="4716563" y="573112"/>
                </a:cubicBezTo>
                <a:cubicBezTo>
                  <a:pt x="4716563" y="588602"/>
                  <a:pt x="4701073" y="596347"/>
                  <a:pt x="4701073" y="573112"/>
                </a:cubicBezTo>
                <a:cubicBezTo>
                  <a:pt x="4703009" y="571176"/>
                  <a:pt x="4704461" y="570692"/>
                  <a:pt x="4705671" y="570935"/>
                </a:cubicBezTo>
                <a:close/>
                <a:moveTo>
                  <a:pt x="5887328" y="564263"/>
                </a:moveTo>
                <a:cubicBezTo>
                  <a:pt x="5903472" y="572283"/>
                  <a:pt x="5911544" y="604369"/>
                  <a:pt x="5903472" y="620413"/>
                </a:cubicBezTo>
                <a:lnTo>
                  <a:pt x="5914246" y="586346"/>
                </a:lnTo>
                <a:lnTo>
                  <a:pt x="5919616" y="598352"/>
                </a:lnTo>
                <a:cubicBezTo>
                  <a:pt x="5921635" y="604369"/>
                  <a:pt x="5923652" y="608380"/>
                  <a:pt x="5927689" y="604369"/>
                </a:cubicBezTo>
                <a:cubicBezTo>
                  <a:pt x="5911544" y="604369"/>
                  <a:pt x="5919616" y="628433"/>
                  <a:pt x="5911544" y="652497"/>
                </a:cubicBezTo>
                <a:cubicBezTo>
                  <a:pt x="5911544" y="636454"/>
                  <a:pt x="5911544" y="636454"/>
                  <a:pt x="5911544" y="628433"/>
                </a:cubicBezTo>
                <a:cubicBezTo>
                  <a:pt x="5895400" y="628433"/>
                  <a:pt x="5911544" y="652497"/>
                  <a:pt x="5895400" y="644477"/>
                </a:cubicBezTo>
                <a:cubicBezTo>
                  <a:pt x="5911544" y="668540"/>
                  <a:pt x="5903472" y="692604"/>
                  <a:pt x="5919616" y="700624"/>
                </a:cubicBezTo>
                <a:cubicBezTo>
                  <a:pt x="5895400" y="708647"/>
                  <a:pt x="5895400" y="660520"/>
                  <a:pt x="5887328" y="652497"/>
                </a:cubicBezTo>
                <a:cubicBezTo>
                  <a:pt x="5887328" y="636454"/>
                  <a:pt x="5879257" y="652497"/>
                  <a:pt x="5887328" y="668540"/>
                </a:cubicBezTo>
                <a:cubicBezTo>
                  <a:pt x="5871185" y="660520"/>
                  <a:pt x="5879257" y="628433"/>
                  <a:pt x="5895400" y="628433"/>
                </a:cubicBezTo>
                <a:cubicBezTo>
                  <a:pt x="5887328" y="628433"/>
                  <a:pt x="5887328" y="612390"/>
                  <a:pt x="5895400" y="620413"/>
                </a:cubicBezTo>
                <a:cubicBezTo>
                  <a:pt x="5895400" y="604369"/>
                  <a:pt x="5895400" y="588327"/>
                  <a:pt x="5887328" y="564263"/>
                </a:cubicBezTo>
                <a:close/>
                <a:moveTo>
                  <a:pt x="5895400" y="556240"/>
                </a:moveTo>
                <a:lnTo>
                  <a:pt x="5897204" y="557407"/>
                </a:lnTo>
                <a:lnTo>
                  <a:pt x="5895778" y="557242"/>
                </a:lnTo>
                <a:cubicBezTo>
                  <a:pt x="5893887" y="556741"/>
                  <a:pt x="5893382" y="556240"/>
                  <a:pt x="5895400" y="556240"/>
                </a:cubicBezTo>
                <a:close/>
                <a:moveTo>
                  <a:pt x="3774797" y="554859"/>
                </a:moveTo>
                <a:cubicBezTo>
                  <a:pt x="3783317" y="563156"/>
                  <a:pt x="3766278" y="571454"/>
                  <a:pt x="3783317" y="588051"/>
                </a:cubicBezTo>
                <a:cubicBezTo>
                  <a:pt x="3783317" y="588051"/>
                  <a:pt x="3774797" y="596349"/>
                  <a:pt x="3774797" y="596349"/>
                </a:cubicBezTo>
                <a:cubicBezTo>
                  <a:pt x="3766278" y="588051"/>
                  <a:pt x="3774797" y="588051"/>
                  <a:pt x="3774797" y="588051"/>
                </a:cubicBezTo>
                <a:cubicBezTo>
                  <a:pt x="3774797" y="579752"/>
                  <a:pt x="3749237" y="563156"/>
                  <a:pt x="3766278" y="588051"/>
                </a:cubicBezTo>
                <a:cubicBezTo>
                  <a:pt x="3740720" y="579752"/>
                  <a:pt x="3766278" y="538262"/>
                  <a:pt x="3774797" y="563156"/>
                </a:cubicBezTo>
                <a:cubicBezTo>
                  <a:pt x="3774797" y="563156"/>
                  <a:pt x="3774797" y="554859"/>
                  <a:pt x="3774797" y="554859"/>
                </a:cubicBezTo>
                <a:close/>
                <a:moveTo>
                  <a:pt x="4538267" y="553901"/>
                </a:moveTo>
                <a:lnTo>
                  <a:pt x="4540265" y="554704"/>
                </a:lnTo>
                <a:lnTo>
                  <a:pt x="4539642" y="555931"/>
                </a:lnTo>
                <a:close/>
                <a:moveTo>
                  <a:pt x="4412902" y="553752"/>
                </a:moveTo>
                <a:cubicBezTo>
                  <a:pt x="4429038" y="570103"/>
                  <a:pt x="4445171" y="578277"/>
                  <a:pt x="4453241" y="602801"/>
                </a:cubicBezTo>
                <a:cubicBezTo>
                  <a:pt x="4388699" y="570103"/>
                  <a:pt x="4299958" y="684552"/>
                  <a:pt x="4235419" y="668201"/>
                </a:cubicBezTo>
                <a:cubicBezTo>
                  <a:pt x="4235419" y="668201"/>
                  <a:pt x="4235419" y="651853"/>
                  <a:pt x="4235419" y="651853"/>
                </a:cubicBezTo>
                <a:cubicBezTo>
                  <a:pt x="4243486" y="660027"/>
                  <a:pt x="4243486" y="651853"/>
                  <a:pt x="4251552" y="651853"/>
                </a:cubicBezTo>
                <a:cubicBezTo>
                  <a:pt x="4251552" y="643676"/>
                  <a:pt x="4251552" y="610977"/>
                  <a:pt x="4267688" y="619151"/>
                </a:cubicBezTo>
                <a:cubicBezTo>
                  <a:pt x="4275755" y="635502"/>
                  <a:pt x="4259619" y="635502"/>
                  <a:pt x="4259619" y="643676"/>
                </a:cubicBezTo>
                <a:cubicBezTo>
                  <a:pt x="4267688" y="651853"/>
                  <a:pt x="4267688" y="635502"/>
                  <a:pt x="4275755" y="643676"/>
                </a:cubicBezTo>
                <a:cubicBezTo>
                  <a:pt x="4283822" y="635502"/>
                  <a:pt x="4267688" y="627326"/>
                  <a:pt x="4275755" y="610977"/>
                </a:cubicBezTo>
                <a:cubicBezTo>
                  <a:pt x="4283822" y="610977"/>
                  <a:pt x="4291891" y="619151"/>
                  <a:pt x="4316094" y="602801"/>
                </a:cubicBezTo>
                <a:cubicBezTo>
                  <a:pt x="4316094" y="635502"/>
                  <a:pt x="4275755" y="610977"/>
                  <a:pt x="4283822" y="643676"/>
                </a:cubicBezTo>
                <a:cubicBezTo>
                  <a:pt x="4299958" y="627326"/>
                  <a:pt x="4316094" y="635502"/>
                  <a:pt x="4340294" y="619151"/>
                </a:cubicBezTo>
                <a:cubicBezTo>
                  <a:pt x="4340294" y="619151"/>
                  <a:pt x="4324160" y="602801"/>
                  <a:pt x="4324160" y="610977"/>
                </a:cubicBezTo>
                <a:cubicBezTo>
                  <a:pt x="4316094" y="619151"/>
                  <a:pt x="4324160" y="602801"/>
                  <a:pt x="4316094" y="594628"/>
                </a:cubicBezTo>
                <a:cubicBezTo>
                  <a:pt x="4324160" y="594628"/>
                  <a:pt x="4324160" y="594628"/>
                  <a:pt x="4332227" y="594628"/>
                </a:cubicBezTo>
                <a:cubicBezTo>
                  <a:pt x="4324160" y="627326"/>
                  <a:pt x="4348363" y="602801"/>
                  <a:pt x="4356430" y="619151"/>
                </a:cubicBezTo>
                <a:cubicBezTo>
                  <a:pt x="4364497" y="602801"/>
                  <a:pt x="4364497" y="594628"/>
                  <a:pt x="4356430" y="578277"/>
                </a:cubicBezTo>
                <a:cubicBezTo>
                  <a:pt x="4364497" y="570103"/>
                  <a:pt x="4364497" y="578277"/>
                  <a:pt x="4364497" y="578277"/>
                </a:cubicBezTo>
                <a:cubicBezTo>
                  <a:pt x="4380633" y="578277"/>
                  <a:pt x="4404835" y="570103"/>
                  <a:pt x="4412902" y="553752"/>
                </a:cubicBezTo>
                <a:close/>
                <a:moveTo>
                  <a:pt x="4243946" y="552533"/>
                </a:moveTo>
                <a:cubicBezTo>
                  <a:pt x="4245973" y="552284"/>
                  <a:pt x="4248002" y="552784"/>
                  <a:pt x="4250030" y="554784"/>
                </a:cubicBezTo>
                <a:cubicBezTo>
                  <a:pt x="4258143" y="570790"/>
                  <a:pt x="4250030" y="570790"/>
                  <a:pt x="4250030" y="578793"/>
                </a:cubicBezTo>
                <a:cubicBezTo>
                  <a:pt x="4266256" y="594800"/>
                  <a:pt x="4258143" y="562787"/>
                  <a:pt x="4274370" y="562787"/>
                </a:cubicBezTo>
                <a:cubicBezTo>
                  <a:pt x="4282485" y="586797"/>
                  <a:pt x="4290598" y="554784"/>
                  <a:pt x="4290598" y="578793"/>
                </a:cubicBezTo>
                <a:cubicBezTo>
                  <a:pt x="4266256" y="570790"/>
                  <a:pt x="4258143" y="610805"/>
                  <a:pt x="4233801" y="594800"/>
                </a:cubicBezTo>
                <a:cubicBezTo>
                  <a:pt x="4225689" y="594800"/>
                  <a:pt x="4233801" y="602803"/>
                  <a:pt x="4233801" y="610805"/>
                </a:cubicBezTo>
                <a:cubicBezTo>
                  <a:pt x="4225689" y="618808"/>
                  <a:pt x="4225689" y="602803"/>
                  <a:pt x="4217575" y="594800"/>
                </a:cubicBezTo>
                <a:cubicBezTo>
                  <a:pt x="4217575" y="602803"/>
                  <a:pt x="4217575" y="610805"/>
                  <a:pt x="4217575" y="618808"/>
                </a:cubicBezTo>
                <a:cubicBezTo>
                  <a:pt x="4209462" y="618808"/>
                  <a:pt x="4209462" y="602803"/>
                  <a:pt x="4201349" y="602803"/>
                </a:cubicBezTo>
                <a:cubicBezTo>
                  <a:pt x="4193234" y="626812"/>
                  <a:pt x="4152668" y="634815"/>
                  <a:pt x="4144553" y="602803"/>
                </a:cubicBezTo>
                <a:cubicBezTo>
                  <a:pt x="4152668" y="594800"/>
                  <a:pt x="4160781" y="602803"/>
                  <a:pt x="4168894" y="610805"/>
                </a:cubicBezTo>
                <a:cubicBezTo>
                  <a:pt x="4168894" y="602803"/>
                  <a:pt x="4152668" y="594800"/>
                  <a:pt x="4152668" y="570790"/>
                </a:cubicBezTo>
                <a:cubicBezTo>
                  <a:pt x="4160781" y="562787"/>
                  <a:pt x="4168894" y="586797"/>
                  <a:pt x="4168894" y="594800"/>
                </a:cubicBezTo>
                <a:cubicBezTo>
                  <a:pt x="4185120" y="586797"/>
                  <a:pt x="4160781" y="578793"/>
                  <a:pt x="4160781" y="562787"/>
                </a:cubicBezTo>
                <a:cubicBezTo>
                  <a:pt x="4177007" y="578793"/>
                  <a:pt x="4185120" y="570790"/>
                  <a:pt x="4193234" y="554784"/>
                </a:cubicBezTo>
                <a:cubicBezTo>
                  <a:pt x="4201349" y="570790"/>
                  <a:pt x="4209462" y="570790"/>
                  <a:pt x="4217575" y="554784"/>
                </a:cubicBezTo>
                <a:cubicBezTo>
                  <a:pt x="4225689" y="554784"/>
                  <a:pt x="4217575" y="570790"/>
                  <a:pt x="4217575" y="578793"/>
                </a:cubicBezTo>
                <a:cubicBezTo>
                  <a:pt x="4217575" y="586797"/>
                  <a:pt x="4225689" y="578793"/>
                  <a:pt x="4225689" y="578793"/>
                </a:cubicBezTo>
                <a:cubicBezTo>
                  <a:pt x="4233801" y="578793"/>
                  <a:pt x="4217575" y="562787"/>
                  <a:pt x="4225689" y="554784"/>
                </a:cubicBezTo>
                <a:cubicBezTo>
                  <a:pt x="4229745" y="558787"/>
                  <a:pt x="4233801" y="556786"/>
                  <a:pt x="4237861" y="554784"/>
                </a:cubicBezTo>
                <a:cubicBezTo>
                  <a:pt x="4239888" y="553784"/>
                  <a:pt x="4241917" y="552784"/>
                  <a:pt x="4243946" y="552533"/>
                </a:cubicBezTo>
                <a:close/>
                <a:moveTo>
                  <a:pt x="5968047" y="548219"/>
                </a:moveTo>
                <a:lnTo>
                  <a:pt x="5976119" y="564260"/>
                </a:lnTo>
                <a:lnTo>
                  <a:pt x="5969057" y="556242"/>
                </a:lnTo>
                <a:cubicBezTo>
                  <a:pt x="5968047" y="552230"/>
                  <a:pt x="5968047" y="548219"/>
                  <a:pt x="5968047" y="548219"/>
                </a:cubicBezTo>
                <a:close/>
                <a:moveTo>
                  <a:pt x="2731062" y="540501"/>
                </a:moveTo>
                <a:cubicBezTo>
                  <a:pt x="2737487" y="543541"/>
                  <a:pt x="2745044" y="569376"/>
                  <a:pt x="2757135" y="563297"/>
                </a:cubicBezTo>
                <a:cubicBezTo>
                  <a:pt x="2732953" y="587612"/>
                  <a:pt x="2668464" y="595717"/>
                  <a:pt x="2636222" y="620033"/>
                </a:cubicBezTo>
                <a:cubicBezTo>
                  <a:pt x="2628160" y="611926"/>
                  <a:pt x="2636222" y="603824"/>
                  <a:pt x="2620101" y="595717"/>
                </a:cubicBezTo>
                <a:cubicBezTo>
                  <a:pt x="2612039" y="603824"/>
                  <a:pt x="2620101" y="620033"/>
                  <a:pt x="2628160" y="611926"/>
                </a:cubicBezTo>
                <a:cubicBezTo>
                  <a:pt x="2628160" y="644347"/>
                  <a:pt x="2595918" y="595717"/>
                  <a:pt x="2603979" y="628138"/>
                </a:cubicBezTo>
                <a:cubicBezTo>
                  <a:pt x="2603979" y="628138"/>
                  <a:pt x="2603979" y="620033"/>
                  <a:pt x="2595918" y="620033"/>
                </a:cubicBezTo>
                <a:cubicBezTo>
                  <a:pt x="2571734" y="652454"/>
                  <a:pt x="2539492" y="652454"/>
                  <a:pt x="2499187" y="676768"/>
                </a:cubicBezTo>
                <a:cubicBezTo>
                  <a:pt x="2491125" y="652454"/>
                  <a:pt x="2499187" y="660556"/>
                  <a:pt x="2515308" y="652454"/>
                </a:cubicBezTo>
                <a:cubicBezTo>
                  <a:pt x="2499187" y="628138"/>
                  <a:pt x="2483066" y="668663"/>
                  <a:pt x="2483066" y="684872"/>
                </a:cubicBezTo>
                <a:cubicBezTo>
                  <a:pt x="2434699" y="692977"/>
                  <a:pt x="2426638" y="692977"/>
                  <a:pt x="2386337" y="717292"/>
                </a:cubicBezTo>
                <a:cubicBezTo>
                  <a:pt x="2386337" y="709186"/>
                  <a:pt x="2386337" y="701082"/>
                  <a:pt x="2386337" y="701082"/>
                </a:cubicBezTo>
                <a:cubicBezTo>
                  <a:pt x="2370212" y="749712"/>
                  <a:pt x="2265423" y="741607"/>
                  <a:pt x="2249299" y="765921"/>
                </a:cubicBezTo>
                <a:cubicBezTo>
                  <a:pt x="2245269" y="769974"/>
                  <a:pt x="2241238" y="763896"/>
                  <a:pt x="2240231" y="757817"/>
                </a:cubicBezTo>
                <a:lnTo>
                  <a:pt x="2240461" y="756222"/>
                </a:lnTo>
                <a:lnTo>
                  <a:pt x="2240735" y="755791"/>
                </a:lnTo>
                <a:cubicBezTo>
                  <a:pt x="2244262" y="750725"/>
                  <a:pt x="2247284" y="747686"/>
                  <a:pt x="2249299" y="749712"/>
                </a:cubicBezTo>
                <a:cubicBezTo>
                  <a:pt x="2245268" y="747686"/>
                  <a:pt x="2242750" y="748193"/>
                  <a:pt x="2241364" y="749966"/>
                </a:cubicBezTo>
                <a:lnTo>
                  <a:pt x="2240461" y="756222"/>
                </a:lnTo>
                <a:lnTo>
                  <a:pt x="2229148" y="774027"/>
                </a:lnTo>
                <a:cubicBezTo>
                  <a:pt x="2221087" y="786184"/>
                  <a:pt x="2213026" y="794290"/>
                  <a:pt x="2208997" y="774028"/>
                </a:cubicBezTo>
                <a:cubicBezTo>
                  <a:pt x="2184813" y="798342"/>
                  <a:pt x="2144509" y="814551"/>
                  <a:pt x="2120326" y="798342"/>
                </a:cubicBezTo>
                <a:cubicBezTo>
                  <a:pt x="2096142" y="838867"/>
                  <a:pt x="2055838" y="822657"/>
                  <a:pt x="2031655" y="855078"/>
                </a:cubicBezTo>
                <a:cubicBezTo>
                  <a:pt x="2023596" y="838867"/>
                  <a:pt x="2015534" y="846972"/>
                  <a:pt x="2007474" y="863181"/>
                </a:cubicBezTo>
                <a:cubicBezTo>
                  <a:pt x="1999413" y="871287"/>
                  <a:pt x="1975229" y="838867"/>
                  <a:pt x="1983291" y="863181"/>
                </a:cubicBezTo>
                <a:cubicBezTo>
                  <a:pt x="1967170" y="863181"/>
                  <a:pt x="1967170" y="830760"/>
                  <a:pt x="1967170" y="822657"/>
                </a:cubicBezTo>
                <a:cubicBezTo>
                  <a:pt x="1999413" y="855078"/>
                  <a:pt x="2023596" y="790237"/>
                  <a:pt x="2063900" y="790237"/>
                </a:cubicBezTo>
                <a:cubicBezTo>
                  <a:pt x="2071959" y="806446"/>
                  <a:pt x="2063900" y="806446"/>
                  <a:pt x="2055838" y="806446"/>
                </a:cubicBezTo>
                <a:cubicBezTo>
                  <a:pt x="2071959" y="830760"/>
                  <a:pt x="2071959" y="798342"/>
                  <a:pt x="2080021" y="790237"/>
                </a:cubicBezTo>
                <a:cubicBezTo>
                  <a:pt x="2088083" y="782130"/>
                  <a:pt x="2128388" y="798342"/>
                  <a:pt x="2128388" y="757816"/>
                </a:cubicBezTo>
                <a:cubicBezTo>
                  <a:pt x="2136447" y="757816"/>
                  <a:pt x="2136447" y="765921"/>
                  <a:pt x="2144509" y="774028"/>
                </a:cubicBezTo>
                <a:cubicBezTo>
                  <a:pt x="2160631" y="774028"/>
                  <a:pt x="2152569" y="749712"/>
                  <a:pt x="2168692" y="749712"/>
                </a:cubicBezTo>
                <a:cubicBezTo>
                  <a:pt x="2192874" y="765921"/>
                  <a:pt x="2184813" y="733502"/>
                  <a:pt x="2208997" y="749712"/>
                </a:cubicBezTo>
                <a:cubicBezTo>
                  <a:pt x="2208997" y="749712"/>
                  <a:pt x="2208997" y="741607"/>
                  <a:pt x="2208997" y="733502"/>
                </a:cubicBezTo>
                <a:cubicBezTo>
                  <a:pt x="2217057" y="741607"/>
                  <a:pt x="2233178" y="749712"/>
                  <a:pt x="2233178" y="725398"/>
                </a:cubicBezTo>
                <a:cubicBezTo>
                  <a:pt x="2265423" y="749712"/>
                  <a:pt x="2305726" y="676768"/>
                  <a:pt x="2329907" y="709186"/>
                </a:cubicBezTo>
                <a:cubicBezTo>
                  <a:pt x="2337970" y="668663"/>
                  <a:pt x="2370212" y="701082"/>
                  <a:pt x="2386337" y="668663"/>
                </a:cubicBezTo>
                <a:cubicBezTo>
                  <a:pt x="2394395" y="676768"/>
                  <a:pt x="2394395" y="684872"/>
                  <a:pt x="2394395" y="692977"/>
                </a:cubicBezTo>
                <a:cubicBezTo>
                  <a:pt x="2410516" y="692977"/>
                  <a:pt x="2394395" y="676768"/>
                  <a:pt x="2394395" y="668663"/>
                </a:cubicBezTo>
                <a:cubicBezTo>
                  <a:pt x="2410516" y="676768"/>
                  <a:pt x="2410516" y="660556"/>
                  <a:pt x="2434699" y="652454"/>
                </a:cubicBezTo>
                <a:cubicBezTo>
                  <a:pt x="2442762" y="668663"/>
                  <a:pt x="2434699" y="668663"/>
                  <a:pt x="2434699" y="676768"/>
                </a:cubicBezTo>
                <a:cubicBezTo>
                  <a:pt x="2450821" y="676768"/>
                  <a:pt x="2442762" y="660556"/>
                  <a:pt x="2442762" y="652454"/>
                </a:cubicBezTo>
                <a:cubicBezTo>
                  <a:pt x="2539492" y="611926"/>
                  <a:pt x="2595918" y="603824"/>
                  <a:pt x="2660405" y="563297"/>
                </a:cubicBezTo>
                <a:cubicBezTo>
                  <a:pt x="2676526" y="579508"/>
                  <a:pt x="2732953" y="555194"/>
                  <a:pt x="2724891" y="547088"/>
                </a:cubicBezTo>
                <a:cubicBezTo>
                  <a:pt x="2726905" y="541009"/>
                  <a:pt x="2728923" y="539489"/>
                  <a:pt x="2731062" y="540501"/>
                </a:cubicBezTo>
                <a:close/>
                <a:moveTo>
                  <a:pt x="3207856" y="539745"/>
                </a:moveTo>
                <a:cubicBezTo>
                  <a:pt x="3216967" y="539231"/>
                  <a:pt x="3225454" y="541287"/>
                  <a:pt x="3233439" y="547458"/>
                </a:cubicBezTo>
                <a:cubicBezTo>
                  <a:pt x="3193505" y="547458"/>
                  <a:pt x="3145583" y="588605"/>
                  <a:pt x="3105650" y="572147"/>
                </a:cubicBezTo>
                <a:cubicBezTo>
                  <a:pt x="3147581" y="565975"/>
                  <a:pt x="3180526" y="541287"/>
                  <a:pt x="3207856" y="539745"/>
                </a:cubicBezTo>
                <a:close/>
                <a:moveTo>
                  <a:pt x="4637822" y="538262"/>
                </a:moveTo>
                <a:cubicBezTo>
                  <a:pt x="4670094" y="538262"/>
                  <a:pt x="4573283" y="573115"/>
                  <a:pt x="4613619" y="546976"/>
                </a:cubicBezTo>
                <a:cubicBezTo>
                  <a:pt x="4613619" y="546976"/>
                  <a:pt x="4613619" y="546976"/>
                  <a:pt x="4637822" y="538262"/>
                </a:cubicBezTo>
                <a:close/>
                <a:moveTo>
                  <a:pt x="3864639" y="538262"/>
                </a:moveTo>
                <a:cubicBezTo>
                  <a:pt x="3855601" y="547298"/>
                  <a:pt x="3846566" y="565371"/>
                  <a:pt x="3837531" y="556335"/>
                </a:cubicBezTo>
                <a:cubicBezTo>
                  <a:pt x="3837531" y="538262"/>
                  <a:pt x="3846566" y="538262"/>
                  <a:pt x="3864639" y="538262"/>
                </a:cubicBezTo>
                <a:close/>
                <a:moveTo>
                  <a:pt x="4507210" y="531969"/>
                </a:moveTo>
                <a:cubicBezTo>
                  <a:pt x="4507210" y="555931"/>
                  <a:pt x="4531534" y="539957"/>
                  <a:pt x="4523426" y="531969"/>
                </a:cubicBezTo>
                <a:lnTo>
                  <a:pt x="4538267" y="553901"/>
                </a:lnTo>
                <a:lnTo>
                  <a:pt x="4523426" y="547944"/>
                </a:lnTo>
                <a:cubicBezTo>
                  <a:pt x="4515318" y="547944"/>
                  <a:pt x="4523426" y="563916"/>
                  <a:pt x="4523426" y="563916"/>
                </a:cubicBezTo>
                <a:cubicBezTo>
                  <a:pt x="4515318" y="571905"/>
                  <a:pt x="4507210" y="555931"/>
                  <a:pt x="4499102" y="555931"/>
                </a:cubicBezTo>
                <a:cubicBezTo>
                  <a:pt x="4499102" y="555931"/>
                  <a:pt x="4507210" y="563916"/>
                  <a:pt x="4507210" y="563916"/>
                </a:cubicBezTo>
                <a:cubicBezTo>
                  <a:pt x="4507210" y="563916"/>
                  <a:pt x="4466672" y="611839"/>
                  <a:pt x="4450455" y="571905"/>
                </a:cubicBezTo>
                <a:cubicBezTo>
                  <a:pt x="4458563" y="571905"/>
                  <a:pt x="4458563" y="579891"/>
                  <a:pt x="4466672" y="579891"/>
                </a:cubicBezTo>
                <a:cubicBezTo>
                  <a:pt x="4466672" y="579891"/>
                  <a:pt x="4466672" y="563916"/>
                  <a:pt x="4474780" y="563916"/>
                </a:cubicBezTo>
                <a:cubicBezTo>
                  <a:pt x="4450455" y="547944"/>
                  <a:pt x="4450455" y="587878"/>
                  <a:pt x="4426132" y="563916"/>
                </a:cubicBezTo>
                <a:cubicBezTo>
                  <a:pt x="4442347" y="555931"/>
                  <a:pt x="4450455" y="547944"/>
                  <a:pt x="4482888" y="539957"/>
                </a:cubicBezTo>
                <a:cubicBezTo>
                  <a:pt x="4490996" y="563916"/>
                  <a:pt x="4474780" y="563916"/>
                  <a:pt x="4474780" y="571905"/>
                </a:cubicBezTo>
                <a:cubicBezTo>
                  <a:pt x="4482888" y="571905"/>
                  <a:pt x="4482888" y="563916"/>
                  <a:pt x="4490996" y="563916"/>
                </a:cubicBezTo>
                <a:cubicBezTo>
                  <a:pt x="4474780" y="555931"/>
                  <a:pt x="4499102" y="547944"/>
                  <a:pt x="4507210" y="531969"/>
                </a:cubicBezTo>
                <a:close/>
                <a:moveTo>
                  <a:pt x="2784246" y="530518"/>
                </a:moveTo>
                <a:cubicBezTo>
                  <a:pt x="2775725" y="553752"/>
                  <a:pt x="2767207" y="538262"/>
                  <a:pt x="2758687" y="553752"/>
                </a:cubicBezTo>
                <a:cubicBezTo>
                  <a:pt x="2741648" y="530518"/>
                  <a:pt x="2775725" y="538262"/>
                  <a:pt x="2784246" y="530518"/>
                </a:cubicBezTo>
                <a:close/>
                <a:moveTo>
                  <a:pt x="3752902" y="499539"/>
                </a:moveTo>
                <a:cubicBezTo>
                  <a:pt x="3760244" y="497602"/>
                  <a:pt x="3770731" y="499539"/>
                  <a:pt x="3774926" y="507283"/>
                </a:cubicBezTo>
                <a:cubicBezTo>
                  <a:pt x="3779121" y="507283"/>
                  <a:pt x="3774926" y="507283"/>
                  <a:pt x="3768632" y="508251"/>
                </a:cubicBezTo>
                <a:lnTo>
                  <a:pt x="3749806" y="515008"/>
                </a:lnTo>
                <a:lnTo>
                  <a:pt x="3755734" y="522436"/>
                </a:lnTo>
                <a:cubicBezTo>
                  <a:pt x="3759765" y="525466"/>
                  <a:pt x="3763795" y="527488"/>
                  <a:pt x="3767828" y="531527"/>
                </a:cubicBezTo>
                <a:cubicBezTo>
                  <a:pt x="3759765" y="539609"/>
                  <a:pt x="3751701" y="547690"/>
                  <a:pt x="3743640" y="523446"/>
                </a:cubicBezTo>
                <a:cubicBezTo>
                  <a:pt x="3735578" y="523446"/>
                  <a:pt x="3727516" y="523446"/>
                  <a:pt x="3719454" y="523446"/>
                </a:cubicBezTo>
                <a:cubicBezTo>
                  <a:pt x="3727516" y="539609"/>
                  <a:pt x="3735578" y="539609"/>
                  <a:pt x="3727516" y="547690"/>
                </a:cubicBezTo>
                <a:cubicBezTo>
                  <a:pt x="3711392" y="515365"/>
                  <a:pt x="3679143" y="580016"/>
                  <a:pt x="3646895" y="571935"/>
                </a:cubicBezTo>
                <a:cubicBezTo>
                  <a:pt x="3638833" y="563853"/>
                  <a:pt x="3646895" y="563853"/>
                  <a:pt x="3646895" y="555771"/>
                </a:cubicBezTo>
                <a:cubicBezTo>
                  <a:pt x="3614645" y="539609"/>
                  <a:pt x="3654957" y="580016"/>
                  <a:pt x="3622707" y="580016"/>
                </a:cubicBezTo>
                <a:cubicBezTo>
                  <a:pt x="3614645" y="571935"/>
                  <a:pt x="3630772" y="571935"/>
                  <a:pt x="3622707" y="555771"/>
                </a:cubicBezTo>
                <a:cubicBezTo>
                  <a:pt x="3614645" y="571935"/>
                  <a:pt x="3590459" y="580016"/>
                  <a:pt x="3566272" y="588097"/>
                </a:cubicBezTo>
                <a:cubicBezTo>
                  <a:pt x="3582398" y="596179"/>
                  <a:pt x="3598521" y="580016"/>
                  <a:pt x="3606583" y="580016"/>
                </a:cubicBezTo>
                <a:cubicBezTo>
                  <a:pt x="3598521" y="596179"/>
                  <a:pt x="3542086" y="612342"/>
                  <a:pt x="3517901" y="604260"/>
                </a:cubicBezTo>
                <a:cubicBezTo>
                  <a:pt x="3525962" y="620423"/>
                  <a:pt x="3493712" y="620423"/>
                  <a:pt x="3477588" y="628507"/>
                </a:cubicBezTo>
                <a:cubicBezTo>
                  <a:pt x="3477588" y="612342"/>
                  <a:pt x="3493712" y="612342"/>
                  <a:pt x="3509838" y="612342"/>
                </a:cubicBezTo>
                <a:cubicBezTo>
                  <a:pt x="3501774" y="604260"/>
                  <a:pt x="3493712" y="612342"/>
                  <a:pt x="3501774" y="596179"/>
                </a:cubicBezTo>
                <a:cubicBezTo>
                  <a:pt x="3477588" y="612342"/>
                  <a:pt x="3445341" y="644669"/>
                  <a:pt x="3405029" y="652751"/>
                </a:cubicBezTo>
                <a:cubicBezTo>
                  <a:pt x="3396967" y="644669"/>
                  <a:pt x="3413091" y="644669"/>
                  <a:pt x="3405029" y="636588"/>
                </a:cubicBezTo>
                <a:cubicBezTo>
                  <a:pt x="3396967" y="612342"/>
                  <a:pt x="3388905" y="652751"/>
                  <a:pt x="3388905" y="636588"/>
                </a:cubicBezTo>
                <a:cubicBezTo>
                  <a:pt x="3380841" y="636588"/>
                  <a:pt x="3396967" y="644669"/>
                  <a:pt x="3396967" y="644669"/>
                </a:cubicBezTo>
                <a:cubicBezTo>
                  <a:pt x="3396967" y="652751"/>
                  <a:pt x="3380841" y="668913"/>
                  <a:pt x="3372779" y="652751"/>
                </a:cubicBezTo>
                <a:cubicBezTo>
                  <a:pt x="3348593" y="685076"/>
                  <a:pt x="3316344" y="652751"/>
                  <a:pt x="3292158" y="693157"/>
                </a:cubicBezTo>
                <a:cubicBezTo>
                  <a:pt x="3292158" y="676995"/>
                  <a:pt x="3308281" y="652751"/>
                  <a:pt x="3276035" y="660832"/>
                </a:cubicBezTo>
                <a:cubicBezTo>
                  <a:pt x="3284096" y="636588"/>
                  <a:pt x="3324407" y="644669"/>
                  <a:pt x="3340532" y="652751"/>
                </a:cubicBezTo>
                <a:cubicBezTo>
                  <a:pt x="3316344" y="636588"/>
                  <a:pt x="3348593" y="636588"/>
                  <a:pt x="3356656" y="628507"/>
                </a:cubicBezTo>
                <a:cubicBezTo>
                  <a:pt x="3380841" y="636588"/>
                  <a:pt x="3340532" y="636588"/>
                  <a:pt x="3348593" y="644669"/>
                </a:cubicBezTo>
                <a:cubicBezTo>
                  <a:pt x="3348593" y="644669"/>
                  <a:pt x="3372779" y="652751"/>
                  <a:pt x="3380841" y="636588"/>
                </a:cubicBezTo>
                <a:cubicBezTo>
                  <a:pt x="3356656" y="612342"/>
                  <a:pt x="3396967" y="620423"/>
                  <a:pt x="3413091" y="612342"/>
                </a:cubicBezTo>
                <a:cubicBezTo>
                  <a:pt x="3413091" y="620423"/>
                  <a:pt x="3413091" y="620423"/>
                  <a:pt x="3413091" y="628507"/>
                </a:cubicBezTo>
                <a:cubicBezTo>
                  <a:pt x="3421153" y="636588"/>
                  <a:pt x="3429214" y="628507"/>
                  <a:pt x="3437277" y="636588"/>
                </a:cubicBezTo>
                <a:cubicBezTo>
                  <a:pt x="3429214" y="620423"/>
                  <a:pt x="3437277" y="620423"/>
                  <a:pt x="3429214" y="612342"/>
                </a:cubicBezTo>
                <a:cubicBezTo>
                  <a:pt x="3509838" y="571935"/>
                  <a:pt x="3566272" y="580016"/>
                  <a:pt x="3671080" y="531527"/>
                </a:cubicBezTo>
                <a:cubicBezTo>
                  <a:pt x="3671080" y="539609"/>
                  <a:pt x="3671080" y="547690"/>
                  <a:pt x="3679143" y="555771"/>
                </a:cubicBezTo>
                <a:cubicBezTo>
                  <a:pt x="3695268" y="523446"/>
                  <a:pt x="3711392" y="523446"/>
                  <a:pt x="3743640" y="507283"/>
                </a:cubicBezTo>
                <a:lnTo>
                  <a:pt x="3749769" y="514962"/>
                </a:lnTo>
                <a:close/>
                <a:moveTo>
                  <a:pt x="4678996" y="494656"/>
                </a:moveTo>
                <a:cubicBezTo>
                  <a:pt x="4683049" y="494532"/>
                  <a:pt x="4685583" y="496028"/>
                  <a:pt x="4685583" y="500022"/>
                </a:cubicBezTo>
                <a:cubicBezTo>
                  <a:pt x="4677475" y="500022"/>
                  <a:pt x="4677475" y="508010"/>
                  <a:pt x="4677475" y="508010"/>
                </a:cubicBezTo>
                <a:cubicBezTo>
                  <a:pt x="4669367" y="515997"/>
                  <a:pt x="4628828" y="515997"/>
                  <a:pt x="4628828" y="531969"/>
                </a:cubicBezTo>
                <a:cubicBezTo>
                  <a:pt x="4596395" y="515997"/>
                  <a:pt x="4596395" y="555931"/>
                  <a:pt x="4572073" y="539957"/>
                </a:cubicBezTo>
                <a:cubicBezTo>
                  <a:pt x="4572073" y="547944"/>
                  <a:pt x="4561937" y="555931"/>
                  <a:pt x="4550790" y="558925"/>
                </a:cubicBezTo>
                <a:lnTo>
                  <a:pt x="4540265" y="554704"/>
                </a:lnTo>
                <a:lnTo>
                  <a:pt x="4547751" y="539957"/>
                </a:lnTo>
                <a:cubicBezTo>
                  <a:pt x="4551802" y="537960"/>
                  <a:pt x="4555857" y="535965"/>
                  <a:pt x="4555857" y="523982"/>
                </a:cubicBezTo>
                <a:cubicBezTo>
                  <a:pt x="4572073" y="539957"/>
                  <a:pt x="4604503" y="515997"/>
                  <a:pt x="4628828" y="515997"/>
                </a:cubicBezTo>
                <a:cubicBezTo>
                  <a:pt x="4636936" y="512003"/>
                  <a:pt x="4651126" y="504017"/>
                  <a:pt x="4663286" y="499024"/>
                </a:cubicBezTo>
                <a:cubicBezTo>
                  <a:pt x="4669367" y="496528"/>
                  <a:pt x="4674941" y="494781"/>
                  <a:pt x="4678996" y="494656"/>
                </a:cubicBezTo>
                <a:close/>
                <a:moveTo>
                  <a:pt x="4952776" y="491794"/>
                </a:moveTo>
                <a:cubicBezTo>
                  <a:pt x="4896555" y="540587"/>
                  <a:pt x="4800174" y="548717"/>
                  <a:pt x="4735923" y="573115"/>
                </a:cubicBezTo>
                <a:cubicBezTo>
                  <a:pt x="4792144" y="540587"/>
                  <a:pt x="4864428" y="524321"/>
                  <a:pt x="4952776" y="491794"/>
                </a:cubicBezTo>
                <a:close/>
                <a:moveTo>
                  <a:pt x="6326370" y="487934"/>
                </a:moveTo>
                <a:cubicBezTo>
                  <a:pt x="6351973" y="488560"/>
                  <a:pt x="6375685" y="490064"/>
                  <a:pt x="6395866" y="492070"/>
                </a:cubicBezTo>
                <a:cubicBezTo>
                  <a:pt x="6395866" y="500092"/>
                  <a:pt x="6387791" y="500092"/>
                  <a:pt x="6395866" y="516133"/>
                </a:cubicBezTo>
                <a:cubicBezTo>
                  <a:pt x="6323216" y="532176"/>
                  <a:pt x="6274784" y="508112"/>
                  <a:pt x="6242498" y="580306"/>
                </a:cubicBezTo>
                <a:cubicBezTo>
                  <a:pt x="6234426" y="588327"/>
                  <a:pt x="6226352" y="580306"/>
                  <a:pt x="6210208" y="580306"/>
                </a:cubicBezTo>
                <a:cubicBezTo>
                  <a:pt x="6218280" y="604369"/>
                  <a:pt x="6234426" y="588327"/>
                  <a:pt x="6242498" y="620413"/>
                </a:cubicBezTo>
                <a:lnTo>
                  <a:pt x="6282138" y="613846"/>
                </a:lnTo>
                <a:lnTo>
                  <a:pt x="6276549" y="625174"/>
                </a:lnTo>
                <a:cubicBezTo>
                  <a:pt x="6265199" y="628933"/>
                  <a:pt x="6242498" y="612390"/>
                  <a:pt x="6242498" y="636454"/>
                </a:cubicBezTo>
                <a:cubicBezTo>
                  <a:pt x="6234426" y="628433"/>
                  <a:pt x="6226352" y="596347"/>
                  <a:pt x="6210208" y="588327"/>
                </a:cubicBezTo>
                <a:cubicBezTo>
                  <a:pt x="6202137" y="612390"/>
                  <a:pt x="6210208" y="644477"/>
                  <a:pt x="6194065" y="652497"/>
                </a:cubicBezTo>
                <a:cubicBezTo>
                  <a:pt x="6194065" y="644477"/>
                  <a:pt x="6185994" y="628433"/>
                  <a:pt x="6194065" y="612390"/>
                </a:cubicBezTo>
                <a:cubicBezTo>
                  <a:pt x="6177919" y="628433"/>
                  <a:pt x="6185994" y="644477"/>
                  <a:pt x="6169848" y="604369"/>
                </a:cubicBezTo>
                <a:cubicBezTo>
                  <a:pt x="6177919" y="604369"/>
                  <a:pt x="6185994" y="612390"/>
                  <a:pt x="6185994" y="612390"/>
                </a:cubicBezTo>
                <a:cubicBezTo>
                  <a:pt x="6185994" y="604369"/>
                  <a:pt x="6185994" y="596347"/>
                  <a:pt x="6177919" y="588327"/>
                </a:cubicBezTo>
                <a:cubicBezTo>
                  <a:pt x="6161776" y="588327"/>
                  <a:pt x="6169848" y="612390"/>
                  <a:pt x="6161776" y="628433"/>
                </a:cubicBezTo>
                <a:cubicBezTo>
                  <a:pt x="6161776" y="636454"/>
                  <a:pt x="6153704" y="628433"/>
                  <a:pt x="6145633" y="628433"/>
                </a:cubicBezTo>
                <a:cubicBezTo>
                  <a:pt x="6145633" y="620413"/>
                  <a:pt x="6153704" y="612390"/>
                  <a:pt x="6161776" y="612390"/>
                </a:cubicBezTo>
                <a:cubicBezTo>
                  <a:pt x="6145633" y="612390"/>
                  <a:pt x="6129489" y="596347"/>
                  <a:pt x="6129489" y="612390"/>
                </a:cubicBezTo>
                <a:cubicBezTo>
                  <a:pt x="6129489" y="612390"/>
                  <a:pt x="6137561" y="612390"/>
                  <a:pt x="6145633" y="628433"/>
                </a:cubicBezTo>
                <a:cubicBezTo>
                  <a:pt x="6129489" y="628433"/>
                  <a:pt x="6129489" y="628433"/>
                  <a:pt x="6121415" y="612390"/>
                </a:cubicBezTo>
                <a:cubicBezTo>
                  <a:pt x="6113344" y="620413"/>
                  <a:pt x="6105272" y="620413"/>
                  <a:pt x="6121415" y="660520"/>
                </a:cubicBezTo>
                <a:cubicBezTo>
                  <a:pt x="6113344" y="676560"/>
                  <a:pt x="6113344" y="644477"/>
                  <a:pt x="6105272" y="636454"/>
                </a:cubicBezTo>
                <a:cubicBezTo>
                  <a:pt x="6089129" y="636454"/>
                  <a:pt x="6113344" y="652497"/>
                  <a:pt x="6097200" y="652497"/>
                </a:cubicBezTo>
                <a:cubicBezTo>
                  <a:pt x="6089129" y="636454"/>
                  <a:pt x="6097200" y="636454"/>
                  <a:pt x="6089129" y="612390"/>
                </a:cubicBezTo>
                <a:cubicBezTo>
                  <a:pt x="6072984" y="620413"/>
                  <a:pt x="6097200" y="652497"/>
                  <a:pt x="6081057" y="636454"/>
                </a:cubicBezTo>
                <a:cubicBezTo>
                  <a:pt x="6081057" y="636454"/>
                  <a:pt x="6081057" y="628433"/>
                  <a:pt x="6081057" y="620413"/>
                </a:cubicBezTo>
                <a:cubicBezTo>
                  <a:pt x="6072984" y="636454"/>
                  <a:pt x="6048769" y="644477"/>
                  <a:pt x="6048769" y="668540"/>
                </a:cubicBezTo>
                <a:cubicBezTo>
                  <a:pt x="6040697" y="668540"/>
                  <a:pt x="6048769" y="644477"/>
                  <a:pt x="6040697" y="628433"/>
                </a:cubicBezTo>
                <a:cubicBezTo>
                  <a:pt x="6040697" y="644477"/>
                  <a:pt x="6024551" y="636454"/>
                  <a:pt x="6016480" y="660520"/>
                </a:cubicBezTo>
                <a:cubicBezTo>
                  <a:pt x="6008408" y="660520"/>
                  <a:pt x="6008408" y="652497"/>
                  <a:pt x="6000336" y="660520"/>
                </a:cubicBezTo>
                <a:cubicBezTo>
                  <a:pt x="5992265" y="636454"/>
                  <a:pt x="5992265" y="612390"/>
                  <a:pt x="5976121" y="580306"/>
                </a:cubicBezTo>
                <a:cubicBezTo>
                  <a:pt x="5984193" y="580306"/>
                  <a:pt x="5992265" y="588327"/>
                  <a:pt x="5992265" y="596347"/>
                </a:cubicBezTo>
                <a:cubicBezTo>
                  <a:pt x="5996302" y="584316"/>
                  <a:pt x="5988228" y="578299"/>
                  <a:pt x="5980156" y="572283"/>
                </a:cubicBezTo>
                <a:lnTo>
                  <a:pt x="5976119" y="564260"/>
                </a:lnTo>
                <a:lnTo>
                  <a:pt x="5976121" y="564263"/>
                </a:lnTo>
                <a:cubicBezTo>
                  <a:pt x="5984193" y="556240"/>
                  <a:pt x="5968047" y="548219"/>
                  <a:pt x="5976121" y="532176"/>
                </a:cubicBezTo>
                <a:cubicBezTo>
                  <a:pt x="5968047" y="548219"/>
                  <a:pt x="5968047" y="532176"/>
                  <a:pt x="5959975" y="532176"/>
                </a:cubicBezTo>
                <a:cubicBezTo>
                  <a:pt x="5943832" y="540199"/>
                  <a:pt x="5951904" y="564263"/>
                  <a:pt x="5959975" y="588327"/>
                </a:cubicBezTo>
                <a:cubicBezTo>
                  <a:pt x="5959975" y="572283"/>
                  <a:pt x="5959975" y="580306"/>
                  <a:pt x="5976121" y="580306"/>
                </a:cubicBezTo>
                <a:cubicBezTo>
                  <a:pt x="5976121" y="588327"/>
                  <a:pt x="5984193" y="604369"/>
                  <a:pt x="5984193" y="612390"/>
                </a:cubicBezTo>
                <a:cubicBezTo>
                  <a:pt x="5976121" y="604369"/>
                  <a:pt x="5976121" y="612390"/>
                  <a:pt x="5976121" y="612390"/>
                </a:cubicBezTo>
                <a:cubicBezTo>
                  <a:pt x="5992265" y="628433"/>
                  <a:pt x="5984193" y="636454"/>
                  <a:pt x="5992265" y="652497"/>
                </a:cubicBezTo>
                <a:cubicBezTo>
                  <a:pt x="5992265" y="660520"/>
                  <a:pt x="5968047" y="660520"/>
                  <a:pt x="5968047" y="636454"/>
                </a:cubicBezTo>
                <a:cubicBezTo>
                  <a:pt x="5968047" y="636454"/>
                  <a:pt x="5976121" y="636454"/>
                  <a:pt x="5976121" y="644477"/>
                </a:cubicBezTo>
                <a:cubicBezTo>
                  <a:pt x="5984193" y="628433"/>
                  <a:pt x="5959975" y="620413"/>
                  <a:pt x="5968047" y="596347"/>
                </a:cubicBezTo>
                <a:cubicBezTo>
                  <a:pt x="5951904" y="636454"/>
                  <a:pt x="5959975" y="628433"/>
                  <a:pt x="5951904" y="644477"/>
                </a:cubicBezTo>
                <a:cubicBezTo>
                  <a:pt x="5943832" y="620413"/>
                  <a:pt x="5927689" y="596347"/>
                  <a:pt x="5919616" y="572283"/>
                </a:cubicBezTo>
                <a:cubicBezTo>
                  <a:pt x="5935761" y="572283"/>
                  <a:pt x="5935761" y="588327"/>
                  <a:pt x="5943832" y="588327"/>
                </a:cubicBezTo>
                <a:cubicBezTo>
                  <a:pt x="5943832" y="564263"/>
                  <a:pt x="5927689" y="564263"/>
                  <a:pt x="5927689" y="548219"/>
                </a:cubicBezTo>
                <a:cubicBezTo>
                  <a:pt x="5927689" y="548219"/>
                  <a:pt x="5935761" y="556240"/>
                  <a:pt x="5935761" y="564263"/>
                </a:cubicBezTo>
                <a:cubicBezTo>
                  <a:pt x="5943832" y="564263"/>
                  <a:pt x="5935761" y="548219"/>
                  <a:pt x="5943832" y="540199"/>
                </a:cubicBezTo>
                <a:cubicBezTo>
                  <a:pt x="5927687" y="532176"/>
                  <a:pt x="5921635" y="540199"/>
                  <a:pt x="5918608" y="551227"/>
                </a:cubicBezTo>
                <a:lnTo>
                  <a:pt x="5912341" y="577022"/>
                </a:lnTo>
                <a:lnTo>
                  <a:pt x="5909148" y="565139"/>
                </a:lnTo>
                <a:lnTo>
                  <a:pt x="5897204" y="557407"/>
                </a:lnTo>
                <a:lnTo>
                  <a:pt x="5904481" y="558246"/>
                </a:lnTo>
                <a:cubicBezTo>
                  <a:pt x="5911544" y="558246"/>
                  <a:pt x="5919616" y="556241"/>
                  <a:pt x="5919616" y="548219"/>
                </a:cubicBezTo>
                <a:cubicBezTo>
                  <a:pt x="5911544" y="532176"/>
                  <a:pt x="5895400" y="556240"/>
                  <a:pt x="5895400" y="540199"/>
                </a:cubicBezTo>
                <a:cubicBezTo>
                  <a:pt x="5895400" y="548219"/>
                  <a:pt x="5895400" y="556240"/>
                  <a:pt x="5887328" y="556240"/>
                </a:cubicBezTo>
                <a:cubicBezTo>
                  <a:pt x="5881274" y="544210"/>
                  <a:pt x="5875220" y="559250"/>
                  <a:pt x="5865760" y="550601"/>
                </a:cubicBezTo>
                <a:lnTo>
                  <a:pt x="5865363" y="549917"/>
                </a:lnTo>
                <a:lnTo>
                  <a:pt x="5866234" y="564441"/>
                </a:lnTo>
                <a:cubicBezTo>
                  <a:pt x="5867263" y="569483"/>
                  <a:pt x="5869322" y="575535"/>
                  <a:pt x="5873435" y="587637"/>
                </a:cubicBezTo>
                <a:cubicBezTo>
                  <a:pt x="5881665" y="579569"/>
                  <a:pt x="5881665" y="571501"/>
                  <a:pt x="5873435" y="555366"/>
                </a:cubicBezTo>
                <a:cubicBezTo>
                  <a:pt x="5889893" y="571501"/>
                  <a:pt x="5881665" y="587637"/>
                  <a:pt x="5889893" y="611839"/>
                </a:cubicBezTo>
                <a:cubicBezTo>
                  <a:pt x="5873435" y="603772"/>
                  <a:pt x="5889893" y="587637"/>
                  <a:pt x="5873435" y="611839"/>
                </a:cubicBezTo>
                <a:cubicBezTo>
                  <a:pt x="5865207" y="587637"/>
                  <a:pt x="5856976" y="547298"/>
                  <a:pt x="5840521" y="555366"/>
                </a:cubicBezTo>
                <a:cubicBezTo>
                  <a:pt x="5832291" y="563433"/>
                  <a:pt x="5840521" y="587637"/>
                  <a:pt x="5840521" y="603772"/>
                </a:cubicBezTo>
                <a:cubicBezTo>
                  <a:pt x="5824063" y="595703"/>
                  <a:pt x="5840521" y="571501"/>
                  <a:pt x="5832291" y="555366"/>
                </a:cubicBezTo>
                <a:cubicBezTo>
                  <a:pt x="5824063" y="547298"/>
                  <a:pt x="5799375" y="571501"/>
                  <a:pt x="5791147" y="539231"/>
                </a:cubicBezTo>
                <a:cubicBezTo>
                  <a:pt x="5791147" y="547298"/>
                  <a:pt x="5791147" y="547298"/>
                  <a:pt x="5782919" y="547298"/>
                </a:cubicBezTo>
                <a:cubicBezTo>
                  <a:pt x="5791147" y="531164"/>
                  <a:pt x="5774689" y="539231"/>
                  <a:pt x="5774689" y="547298"/>
                </a:cubicBezTo>
                <a:cubicBezTo>
                  <a:pt x="5774689" y="547298"/>
                  <a:pt x="5766461" y="547298"/>
                  <a:pt x="5766461" y="539231"/>
                </a:cubicBezTo>
                <a:cubicBezTo>
                  <a:pt x="5766461" y="539231"/>
                  <a:pt x="5766461" y="531164"/>
                  <a:pt x="5758232" y="523095"/>
                </a:cubicBezTo>
                <a:cubicBezTo>
                  <a:pt x="5774689" y="539231"/>
                  <a:pt x="5799375" y="515029"/>
                  <a:pt x="5807605" y="547298"/>
                </a:cubicBezTo>
                <a:cubicBezTo>
                  <a:pt x="5815833" y="539231"/>
                  <a:pt x="5826120" y="535196"/>
                  <a:pt x="5836406" y="535196"/>
                </a:cubicBezTo>
                <a:lnTo>
                  <a:pt x="5863397" y="546539"/>
                </a:lnTo>
                <a:lnTo>
                  <a:pt x="5855040" y="532176"/>
                </a:lnTo>
                <a:cubicBezTo>
                  <a:pt x="5927689" y="532176"/>
                  <a:pt x="5968047" y="500092"/>
                  <a:pt x="6016480" y="524156"/>
                </a:cubicBezTo>
                <a:cubicBezTo>
                  <a:pt x="6024554" y="512123"/>
                  <a:pt x="6036660" y="504103"/>
                  <a:pt x="6049778" y="502097"/>
                </a:cubicBezTo>
                <a:lnTo>
                  <a:pt x="6083355" y="514074"/>
                </a:lnTo>
                <a:lnTo>
                  <a:pt x="6082480" y="507283"/>
                </a:lnTo>
                <a:lnTo>
                  <a:pt x="6083924" y="514277"/>
                </a:lnTo>
                <a:lnTo>
                  <a:pt x="6089129" y="516133"/>
                </a:lnTo>
                <a:cubicBezTo>
                  <a:pt x="6133524" y="500092"/>
                  <a:pt x="6190028" y="492070"/>
                  <a:pt x="6245525" y="489062"/>
                </a:cubicBezTo>
                <a:cubicBezTo>
                  <a:pt x="6273271" y="487558"/>
                  <a:pt x="6300766" y="487308"/>
                  <a:pt x="6326370" y="487934"/>
                </a:cubicBezTo>
                <a:close/>
                <a:moveTo>
                  <a:pt x="4452462" y="484347"/>
                </a:moveTo>
                <a:cubicBezTo>
                  <a:pt x="4468728" y="492389"/>
                  <a:pt x="4436200" y="500431"/>
                  <a:pt x="4452462" y="524561"/>
                </a:cubicBezTo>
                <a:cubicBezTo>
                  <a:pt x="4419934" y="516519"/>
                  <a:pt x="4419934" y="540646"/>
                  <a:pt x="4395539" y="524561"/>
                </a:cubicBezTo>
                <a:cubicBezTo>
                  <a:pt x="4395539" y="540646"/>
                  <a:pt x="4379276" y="556730"/>
                  <a:pt x="4363011" y="556730"/>
                </a:cubicBezTo>
                <a:cubicBezTo>
                  <a:pt x="4363011" y="556730"/>
                  <a:pt x="4363011" y="548688"/>
                  <a:pt x="4354878" y="540646"/>
                </a:cubicBezTo>
                <a:cubicBezTo>
                  <a:pt x="4354878" y="564775"/>
                  <a:pt x="4314220" y="580859"/>
                  <a:pt x="4306088" y="556730"/>
                </a:cubicBezTo>
                <a:cubicBezTo>
                  <a:pt x="4322351" y="564775"/>
                  <a:pt x="4314220" y="548688"/>
                  <a:pt x="4314220" y="540646"/>
                </a:cubicBezTo>
                <a:cubicBezTo>
                  <a:pt x="4326417" y="552711"/>
                  <a:pt x="4343189" y="564775"/>
                  <a:pt x="4343953" y="549693"/>
                </a:cubicBezTo>
                <a:lnTo>
                  <a:pt x="4339928" y="530747"/>
                </a:lnTo>
                <a:lnTo>
                  <a:pt x="4315228" y="536325"/>
                </a:lnTo>
                <a:cubicBezTo>
                  <a:pt x="4308027" y="538262"/>
                  <a:pt x="4303912" y="542133"/>
                  <a:pt x="4308027" y="553752"/>
                </a:cubicBezTo>
                <a:cubicBezTo>
                  <a:pt x="4303912" y="553752"/>
                  <a:pt x="4299797" y="551815"/>
                  <a:pt x="4294654" y="550847"/>
                </a:cubicBezTo>
                <a:lnTo>
                  <a:pt x="4280138" y="553005"/>
                </a:lnTo>
                <a:lnTo>
                  <a:pt x="4282485" y="554784"/>
                </a:lnTo>
                <a:cubicBezTo>
                  <a:pt x="4290598" y="570790"/>
                  <a:pt x="4282485" y="562787"/>
                  <a:pt x="4274370" y="562787"/>
                </a:cubicBezTo>
                <a:cubicBezTo>
                  <a:pt x="4266256" y="546780"/>
                  <a:pt x="4250030" y="570790"/>
                  <a:pt x="4250030" y="546780"/>
                </a:cubicBezTo>
                <a:cubicBezTo>
                  <a:pt x="4262200" y="534776"/>
                  <a:pt x="4266256" y="538780"/>
                  <a:pt x="4269298" y="544780"/>
                </a:cubicBezTo>
                <a:lnTo>
                  <a:pt x="4277935" y="551335"/>
                </a:lnTo>
                <a:lnTo>
                  <a:pt x="4297740" y="534389"/>
                </a:lnTo>
                <a:cubicBezTo>
                  <a:pt x="4308027" y="530518"/>
                  <a:pt x="4320369" y="526644"/>
                  <a:pt x="4332712" y="515029"/>
                </a:cubicBezTo>
                <a:lnTo>
                  <a:pt x="4339171" y="527186"/>
                </a:lnTo>
                <a:lnTo>
                  <a:pt x="4338615" y="524561"/>
                </a:lnTo>
                <a:cubicBezTo>
                  <a:pt x="4338615" y="524561"/>
                  <a:pt x="4363011" y="540646"/>
                  <a:pt x="4371143" y="548688"/>
                </a:cubicBezTo>
                <a:cubicBezTo>
                  <a:pt x="4363011" y="516519"/>
                  <a:pt x="4387406" y="548688"/>
                  <a:pt x="4379276" y="524561"/>
                </a:cubicBezTo>
                <a:cubicBezTo>
                  <a:pt x="4371143" y="516519"/>
                  <a:pt x="4354878" y="524561"/>
                  <a:pt x="4363011" y="508474"/>
                </a:cubicBezTo>
                <a:cubicBezTo>
                  <a:pt x="4371143" y="508474"/>
                  <a:pt x="4371143" y="508474"/>
                  <a:pt x="4371143" y="516519"/>
                </a:cubicBezTo>
                <a:cubicBezTo>
                  <a:pt x="4387406" y="508474"/>
                  <a:pt x="4411804" y="476304"/>
                  <a:pt x="4428067" y="516519"/>
                </a:cubicBezTo>
                <a:cubicBezTo>
                  <a:pt x="4436200" y="516519"/>
                  <a:pt x="4436200" y="500431"/>
                  <a:pt x="4444332" y="500431"/>
                </a:cubicBezTo>
                <a:cubicBezTo>
                  <a:pt x="4444332" y="492389"/>
                  <a:pt x="4428067" y="508474"/>
                  <a:pt x="4428067" y="500431"/>
                </a:cubicBezTo>
                <a:cubicBezTo>
                  <a:pt x="4419934" y="476304"/>
                  <a:pt x="4452462" y="508474"/>
                  <a:pt x="4452462" y="484347"/>
                </a:cubicBezTo>
                <a:close/>
                <a:moveTo>
                  <a:pt x="5734997" y="484049"/>
                </a:moveTo>
                <a:cubicBezTo>
                  <a:pt x="5742742" y="491794"/>
                  <a:pt x="5758232" y="507283"/>
                  <a:pt x="5758232" y="484049"/>
                </a:cubicBezTo>
                <a:cubicBezTo>
                  <a:pt x="5765976" y="484049"/>
                  <a:pt x="5773721" y="491794"/>
                  <a:pt x="5773721" y="499539"/>
                </a:cubicBezTo>
                <a:cubicBezTo>
                  <a:pt x="5758232" y="507283"/>
                  <a:pt x="5734997" y="491794"/>
                  <a:pt x="5742742" y="507283"/>
                </a:cubicBezTo>
                <a:cubicBezTo>
                  <a:pt x="5742742" y="507283"/>
                  <a:pt x="5734997" y="507283"/>
                  <a:pt x="5734997" y="507283"/>
                </a:cubicBezTo>
                <a:cubicBezTo>
                  <a:pt x="5734997" y="503410"/>
                  <a:pt x="5734997" y="501475"/>
                  <a:pt x="5734997" y="498570"/>
                </a:cubicBezTo>
                <a:lnTo>
                  <a:pt x="5734997" y="498251"/>
                </a:lnTo>
                <a:close/>
                <a:moveTo>
                  <a:pt x="3531611" y="484049"/>
                </a:moveTo>
                <a:cubicBezTo>
                  <a:pt x="3547101" y="507283"/>
                  <a:pt x="3508377" y="476304"/>
                  <a:pt x="3508377" y="499539"/>
                </a:cubicBezTo>
                <a:cubicBezTo>
                  <a:pt x="3508377" y="484049"/>
                  <a:pt x="3492888" y="499539"/>
                  <a:pt x="3485143" y="499539"/>
                </a:cubicBezTo>
                <a:cubicBezTo>
                  <a:pt x="3485143" y="476304"/>
                  <a:pt x="3523867" y="491794"/>
                  <a:pt x="3531611" y="484049"/>
                </a:cubicBezTo>
                <a:close/>
                <a:moveTo>
                  <a:pt x="5719313" y="479727"/>
                </a:moveTo>
                <a:cubicBezTo>
                  <a:pt x="5723683" y="480878"/>
                  <a:pt x="5728826" y="485986"/>
                  <a:pt x="5734997" y="498251"/>
                </a:cubicBezTo>
                <a:cubicBezTo>
                  <a:pt x="5702081" y="514599"/>
                  <a:pt x="5702081" y="506425"/>
                  <a:pt x="5677396" y="522776"/>
                </a:cubicBezTo>
                <a:cubicBezTo>
                  <a:pt x="5669165" y="506425"/>
                  <a:pt x="5677396" y="498251"/>
                  <a:pt x="5693853" y="490074"/>
                </a:cubicBezTo>
                <a:cubicBezTo>
                  <a:pt x="5700025" y="508469"/>
                  <a:pt x="5706196" y="476279"/>
                  <a:pt x="5719313" y="479727"/>
                </a:cubicBezTo>
                <a:close/>
                <a:moveTo>
                  <a:pt x="4557793" y="476468"/>
                </a:moveTo>
                <a:lnTo>
                  <a:pt x="4557793" y="499541"/>
                </a:lnTo>
                <a:cubicBezTo>
                  <a:pt x="4542304" y="491150"/>
                  <a:pt x="4542304" y="491150"/>
                  <a:pt x="4534559" y="499541"/>
                </a:cubicBezTo>
                <a:cubicBezTo>
                  <a:pt x="4534559" y="491150"/>
                  <a:pt x="4542304" y="491150"/>
                  <a:pt x="4534559" y="482761"/>
                </a:cubicBezTo>
                <a:close/>
                <a:moveTo>
                  <a:pt x="5541378" y="476304"/>
                </a:moveTo>
                <a:cubicBezTo>
                  <a:pt x="5545251" y="484049"/>
                  <a:pt x="5545251" y="491794"/>
                  <a:pt x="5547188" y="499539"/>
                </a:cubicBezTo>
                <a:lnTo>
                  <a:pt x="5564613" y="522773"/>
                </a:lnTo>
                <a:lnTo>
                  <a:pt x="5557594" y="531245"/>
                </a:lnTo>
                <a:cubicBezTo>
                  <a:pt x="5549608" y="531969"/>
                  <a:pt x="5539441" y="513091"/>
                  <a:pt x="5533633" y="507283"/>
                </a:cubicBezTo>
                <a:cubicBezTo>
                  <a:pt x="5541378" y="522773"/>
                  <a:pt x="5525888" y="530518"/>
                  <a:pt x="5518144" y="507283"/>
                </a:cubicBezTo>
                <a:cubicBezTo>
                  <a:pt x="5518144" y="515029"/>
                  <a:pt x="5518144" y="530518"/>
                  <a:pt x="5525888" y="530518"/>
                </a:cubicBezTo>
                <a:cubicBezTo>
                  <a:pt x="5525888" y="538262"/>
                  <a:pt x="5518144" y="530518"/>
                  <a:pt x="5518144" y="530518"/>
                </a:cubicBezTo>
                <a:cubicBezTo>
                  <a:pt x="5510400" y="515029"/>
                  <a:pt x="5510400" y="507283"/>
                  <a:pt x="5510400" y="491794"/>
                </a:cubicBezTo>
                <a:cubicBezTo>
                  <a:pt x="5518144" y="491794"/>
                  <a:pt x="5518144" y="507283"/>
                  <a:pt x="5525888" y="507283"/>
                </a:cubicBezTo>
                <a:cubicBezTo>
                  <a:pt x="5541378" y="507283"/>
                  <a:pt x="5525888" y="476304"/>
                  <a:pt x="5541378" y="476304"/>
                </a:cubicBezTo>
                <a:close/>
                <a:moveTo>
                  <a:pt x="4815791" y="476304"/>
                </a:moveTo>
                <a:cubicBezTo>
                  <a:pt x="4815791" y="499539"/>
                  <a:pt x="4824020" y="476304"/>
                  <a:pt x="4840478" y="484049"/>
                </a:cubicBezTo>
                <a:cubicBezTo>
                  <a:pt x="4840478" y="491794"/>
                  <a:pt x="4774646" y="507283"/>
                  <a:pt x="4791105" y="499539"/>
                </a:cubicBezTo>
                <a:cubicBezTo>
                  <a:pt x="4807563" y="491794"/>
                  <a:pt x="4799332" y="476304"/>
                  <a:pt x="4815791" y="476304"/>
                </a:cubicBezTo>
                <a:close/>
                <a:moveTo>
                  <a:pt x="4484220" y="476304"/>
                </a:moveTo>
                <a:cubicBezTo>
                  <a:pt x="4484220" y="484049"/>
                  <a:pt x="4484220" y="491794"/>
                  <a:pt x="4491964" y="491794"/>
                </a:cubicBezTo>
                <a:cubicBezTo>
                  <a:pt x="4491964" y="499539"/>
                  <a:pt x="4468730" y="491794"/>
                  <a:pt x="4476475" y="515029"/>
                </a:cubicBezTo>
                <a:cubicBezTo>
                  <a:pt x="4468730" y="515029"/>
                  <a:pt x="4468730" y="491794"/>
                  <a:pt x="4460985" y="499539"/>
                </a:cubicBezTo>
                <a:cubicBezTo>
                  <a:pt x="4453241" y="476304"/>
                  <a:pt x="4476475" y="491794"/>
                  <a:pt x="4484220" y="476304"/>
                </a:cubicBezTo>
                <a:close/>
                <a:moveTo>
                  <a:pt x="3864314" y="476304"/>
                </a:moveTo>
                <a:cubicBezTo>
                  <a:pt x="3872383" y="491794"/>
                  <a:pt x="3864314" y="499539"/>
                  <a:pt x="3872383" y="499539"/>
                </a:cubicBezTo>
                <a:cubicBezTo>
                  <a:pt x="3872383" y="515029"/>
                  <a:pt x="3856247" y="499539"/>
                  <a:pt x="3848180" y="491794"/>
                </a:cubicBezTo>
                <a:cubicBezTo>
                  <a:pt x="3856247" y="507283"/>
                  <a:pt x="3840111" y="522773"/>
                  <a:pt x="3832044" y="499539"/>
                </a:cubicBezTo>
                <a:cubicBezTo>
                  <a:pt x="3832044" y="515029"/>
                  <a:pt x="3815908" y="522773"/>
                  <a:pt x="3807842" y="507283"/>
                </a:cubicBezTo>
                <a:cubicBezTo>
                  <a:pt x="3799775" y="522773"/>
                  <a:pt x="3791705" y="530518"/>
                  <a:pt x="3775572" y="530518"/>
                </a:cubicBezTo>
                <a:cubicBezTo>
                  <a:pt x="3783639" y="507283"/>
                  <a:pt x="3823978" y="515029"/>
                  <a:pt x="3823978" y="484049"/>
                </a:cubicBezTo>
                <a:cubicBezTo>
                  <a:pt x="3832044" y="484049"/>
                  <a:pt x="3840111" y="491794"/>
                  <a:pt x="3840111" y="499539"/>
                </a:cubicBezTo>
                <a:cubicBezTo>
                  <a:pt x="3848180" y="484049"/>
                  <a:pt x="3856247" y="476304"/>
                  <a:pt x="3864314" y="476304"/>
                </a:cubicBezTo>
                <a:close/>
                <a:moveTo>
                  <a:pt x="4557793" y="474370"/>
                </a:moveTo>
                <a:lnTo>
                  <a:pt x="4558654" y="476234"/>
                </a:lnTo>
                <a:lnTo>
                  <a:pt x="4557793" y="476468"/>
                </a:lnTo>
                <a:close/>
                <a:moveTo>
                  <a:pt x="5790086" y="473289"/>
                </a:moveTo>
                <a:cubicBezTo>
                  <a:pt x="5790086" y="481341"/>
                  <a:pt x="5782021" y="473289"/>
                  <a:pt x="5782021" y="481341"/>
                </a:cubicBezTo>
                <a:cubicBezTo>
                  <a:pt x="5798150" y="505498"/>
                  <a:pt x="5790086" y="473289"/>
                  <a:pt x="5806214" y="473289"/>
                </a:cubicBezTo>
                <a:cubicBezTo>
                  <a:pt x="5814279" y="473289"/>
                  <a:pt x="5822341" y="473289"/>
                  <a:pt x="5822341" y="481341"/>
                </a:cubicBezTo>
                <a:cubicBezTo>
                  <a:pt x="5806214" y="481341"/>
                  <a:pt x="5798150" y="489394"/>
                  <a:pt x="5782021" y="497445"/>
                </a:cubicBezTo>
                <a:cubicBezTo>
                  <a:pt x="5765893" y="481341"/>
                  <a:pt x="5782021" y="473289"/>
                  <a:pt x="5790086" y="473289"/>
                </a:cubicBezTo>
                <a:close/>
                <a:moveTo>
                  <a:pt x="4511325" y="465654"/>
                </a:moveTo>
                <a:cubicBezTo>
                  <a:pt x="4513262" y="466623"/>
                  <a:pt x="4515198" y="468560"/>
                  <a:pt x="4515198" y="468560"/>
                </a:cubicBezTo>
                <a:cubicBezTo>
                  <a:pt x="4522943" y="476304"/>
                  <a:pt x="4515198" y="484049"/>
                  <a:pt x="4522943" y="499539"/>
                </a:cubicBezTo>
                <a:cubicBezTo>
                  <a:pt x="4515198" y="499539"/>
                  <a:pt x="4507454" y="507283"/>
                  <a:pt x="4507454" y="491794"/>
                </a:cubicBezTo>
                <a:cubicBezTo>
                  <a:pt x="4499709" y="476304"/>
                  <a:pt x="4522943" y="491794"/>
                  <a:pt x="4507454" y="468560"/>
                </a:cubicBezTo>
                <a:cubicBezTo>
                  <a:pt x="4507454" y="464686"/>
                  <a:pt x="4509390" y="464686"/>
                  <a:pt x="4511325" y="465654"/>
                </a:cubicBezTo>
                <a:close/>
                <a:moveTo>
                  <a:pt x="4118155" y="463230"/>
                </a:moveTo>
                <a:lnTo>
                  <a:pt x="4119566" y="465793"/>
                </a:lnTo>
                <a:lnTo>
                  <a:pt x="4120214" y="467700"/>
                </a:lnTo>
                <a:cubicBezTo>
                  <a:pt x="4118276" y="463613"/>
                  <a:pt x="4117794" y="462591"/>
                  <a:pt x="4118155" y="463230"/>
                </a:cubicBezTo>
                <a:close/>
                <a:moveTo>
                  <a:pt x="4782394" y="460814"/>
                </a:moveTo>
                <a:cubicBezTo>
                  <a:pt x="4750005" y="491794"/>
                  <a:pt x="4725715" y="491794"/>
                  <a:pt x="4693328" y="499539"/>
                </a:cubicBezTo>
                <a:cubicBezTo>
                  <a:pt x="4717618" y="476304"/>
                  <a:pt x="4750005" y="484049"/>
                  <a:pt x="4782394" y="460814"/>
                </a:cubicBezTo>
                <a:close/>
                <a:moveTo>
                  <a:pt x="3880128" y="460814"/>
                </a:moveTo>
                <a:cubicBezTo>
                  <a:pt x="3887873" y="460814"/>
                  <a:pt x="3887873" y="484049"/>
                  <a:pt x="3887873" y="491794"/>
                </a:cubicBezTo>
                <a:cubicBezTo>
                  <a:pt x="3903362" y="468560"/>
                  <a:pt x="3918852" y="484049"/>
                  <a:pt x="3934341" y="476304"/>
                </a:cubicBezTo>
                <a:cubicBezTo>
                  <a:pt x="3918852" y="499539"/>
                  <a:pt x="3903362" y="484049"/>
                  <a:pt x="3880128" y="499539"/>
                </a:cubicBezTo>
                <a:cubicBezTo>
                  <a:pt x="3880128" y="491794"/>
                  <a:pt x="3872383" y="491794"/>
                  <a:pt x="3872383" y="476304"/>
                </a:cubicBezTo>
                <a:cubicBezTo>
                  <a:pt x="3880128" y="484049"/>
                  <a:pt x="3887873" y="476304"/>
                  <a:pt x="3880128" y="460814"/>
                </a:cubicBezTo>
                <a:close/>
                <a:moveTo>
                  <a:pt x="2961727" y="460814"/>
                </a:moveTo>
                <a:cubicBezTo>
                  <a:pt x="2961727" y="476304"/>
                  <a:pt x="2969793" y="476304"/>
                  <a:pt x="2977862" y="491794"/>
                </a:cubicBezTo>
                <a:cubicBezTo>
                  <a:pt x="2953660" y="507283"/>
                  <a:pt x="2921390" y="515029"/>
                  <a:pt x="2889121" y="522773"/>
                </a:cubicBezTo>
                <a:cubicBezTo>
                  <a:pt x="2889121" y="499539"/>
                  <a:pt x="2905255" y="530518"/>
                  <a:pt x="2913321" y="499539"/>
                </a:cubicBezTo>
                <a:cubicBezTo>
                  <a:pt x="2905255" y="491794"/>
                  <a:pt x="2881052" y="507283"/>
                  <a:pt x="2872985" y="507283"/>
                </a:cubicBezTo>
                <a:cubicBezTo>
                  <a:pt x="2864918" y="515029"/>
                  <a:pt x="2872985" y="522773"/>
                  <a:pt x="2881052" y="530518"/>
                </a:cubicBezTo>
                <a:cubicBezTo>
                  <a:pt x="2864918" y="538262"/>
                  <a:pt x="2864918" y="538262"/>
                  <a:pt x="2856849" y="530518"/>
                </a:cubicBezTo>
                <a:cubicBezTo>
                  <a:pt x="2848782" y="522773"/>
                  <a:pt x="2864918" y="522773"/>
                  <a:pt x="2864918" y="515029"/>
                </a:cubicBezTo>
                <a:cubicBezTo>
                  <a:pt x="2832649" y="507283"/>
                  <a:pt x="2808446" y="553752"/>
                  <a:pt x="2784243" y="522773"/>
                </a:cubicBezTo>
                <a:cubicBezTo>
                  <a:pt x="2824580" y="507283"/>
                  <a:pt x="2872985" y="507283"/>
                  <a:pt x="2897188" y="484049"/>
                </a:cubicBezTo>
                <a:cubicBezTo>
                  <a:pt x="2913321" y="499539"/>
                  <a:pt x="2913321" y="491794"/>
                  <a:pt x="2929457" y="484049"/>
                </a:cubicBezTo>
                <a:cubicBezTo>
                  <a:pt x="2929457" y="491794"/>
                  <a:pt x="2929457" y="491794"/>
                  <a:pt x="2929457" y="499539"/>
                </a:cubicBezTo>
                <a:cubicBezTo>
                  <a:pt x="2945593" y="491794"/>
                  <a:pt x="2945593" y="468560"/>
                  <a:pt x="2961727" y="460814"/>
                </a:cubicBezTo>
                <a:close/>
                <a:moveTo>
                  <a:pt x="5521846" y="459076"/>
                </a:moveTo>
                <a:lnTo>
                  <a:pt x="5524920" y="465869"/>
                </a:lnTo>
                <a:cubicBezTo>
                  <a:pt x="5525888" y="468864"/>
                  <a:pt x="5525888" y="470860"/>
                  <a:pt x="5525888" y="474853"/>
                </a:cubicBezTo>
                <a:cubicBezTo>
                  <a:pt x="5523955" y="474853"/>
                  <a:pt x="5522500" y="470860"/>
                  <a:pt x="5521776" y="465121"/>
                </a:cubicBezTo>
                <a:close/>
                <a:moveTo>
                  <a:pt x="3048853" y="458880"/>
                </a:moveTo>
                <a:lnTo>
                  <a:pt x="3061974" y="460332"/>
                </a:lnTo>
                <a:lnTo>
                  <a:pt x="3061245" y="460937"/>
                </a:lnTo>
                <a:cubicBezTo>
                  <a:pt x="3055049" y="462996"/>
                  <a:pt x="3048853" y="462996"/>
                  <a:pt x="3048853" y="458880"/>
                </a:cubicBezTo>
                <a:close/>
                <a:moveTo>
                  <a:pt x="3073636" y="450650"/>
                </a:moveTo>
                <a:cubicBezTo>
                  <a:pt x="3081898" y="458880"/>
                  <a:pt x="3075702" y="460937"/>
                  <a:pt x="3067441" y="460937"/>
                </a:cubicBezTo>
                <a:lnTo>
                  <a:pt x="3061974" y="460332"/>
                </a:lnTo>
                <a:close/>
                <a:moveTo>
                  <a:pt x="4565539" y="449199"/>
                </a:moveTo>
                <a:cubicBezTo>
                  <a:pt x="4565539" y="457590"/>
                  <a:pt x="4565539" y="465979"/>
                  <a:pt x="4573283" y="474370"/>
                </a:cubicBezTo>
                <a:cubicBezTo>
                  <a:pt x="4573283" y="465979"/>
                  <a:pt x="4573283" y="465979"/>
                  <a:pt x="4573283" y="457590"/>
                </a:cubicBezTo>
                <a:cubicBezTo>
                  <a:pt x="4588772" y="465979"/>
                  <a:pt x="4581028" y="491150"/>
                  <a:pt x="4565539" y="491150"/>
                </a:cubicBezTo>
                <a:lnTo>
                  <a:pt x="4558654" y="476234"/>
                </a:lnTo>
                <a:lnTo>
                  <a:pt x="4565539" y="474370"/>
                </a:lnTo>
                <a:cubicBezTo>
                  <a:pt x="4565539" y="465979"/>
                  <a:pt x="4557793" y="457590"/>
                  <a:pt x="4557793" y="457590"/>
                </a:cubicBezTo>
                <a:cubicBezTo>
                  <a:pt x="4542304" y="449199"/>
                  <a:pt x="4565539" y="457590"/>
                  <a:pt x="4565539" y="449199"/>
                </a:cubicBezTo>
                <a:close/>
                <a:moveTo>
                  <a:pt x="5065076" y="449197"/>
                </a:moveTo>
                <a:cubicBezTo>
                  <a:pt x="5065076" y="465976"/>
                  <a:pt x="4984860" y="499539"/>
                  <a:pt x="4952776" y="491147"/>
                </a:cubicBezTo>
                <a:cubicBezTo>
                  <a:pt x="4992884" y="482758"/>
                  <a:pt x="5024970" y="465976"/>
                  <a:pt x="5065076" y="449197"/>
                </a:cubicBezTo>
                <a:close/>
                <a:moveTo>
                  <a:pt x="3604824" y="448616"/>
                </a:moveTo>
                <a:cubicBezTo>
                  <a:pt x="3608091" y="449679"/>
                  <a:pt x="3610996" y="452875"/>
                  <a:pt x="3612932" y="459266"/>
                </a:cubicBezTo>
                <a:cubicBezTo>
                  <a:pt x="3597443" y="450745"/>
                  <a:pt x="3597443" y="476304"/>
                  <a:pt x="3581953" y="467784"/>
                </a:cubicBezTo>
                <a:cubicBezTo>
                  <a:pt x="3581953" y="461395"/>
                  <a:pt x="3595023" y="445420"/>
                  <a:pt x="3604824" y="448616"/>
                </a:cubicBezTo>
                <a:close/>
                <a:moveTo>
                  <a:pt x="5521976" y="448260"/>
                </a:moveTo>
                <a:lnTo>
                  <a:pt x="5521846" y="459076"/>
                </a:lnTo>
                <a:lnTo>
                  <a:pt x="5518144" y="450894"/>
                </a:lnTo>
                <a:close/>
                <a:moveTo>
                  <a:pt x="3040594" y="434193"/>
                </a:moveTo>
                <a:cubicBezTo>
                  <a:pt x="3057115" y="434193"/>
                  <a:pt x="3048853" y="450650"/>
                  <a:pt x="3048853" y="458880"/>
                </a:cubicBezTo>
                <a:cubicBezTo>
                  <a:pt x="3032332" y="467108"/>
                  <a:pt x="3007548" y="483566"/>
                  <a:pt x="2982766" y="491796"/>
                </a:cubicBezTo>
                <a:cubicBezTo>
                  <a:pt x="2974503" y="475339"/>
                  <a:pt x="2966244" y="475339"/>
                  <a:pt x="2966244" y="467108"/>
                </a:cubicBezTo>
                <a:cubicBezTo>
                  <a:pt x="2974503" y="458880"/>
                  <a:pt x="2982766" y="475339"/>
                  <a:pt x="2991028" y="483566"/>
                </a:cubicBezTo>
                <a:cubicBezTo>
                  <a:pt x="3007548" y="483566"/>
                  <a:pt x="3007548" y="467108"/>
                  <a:pt x="3024070" y="467108"/>
                </a:cubicBezTo>
                <a:cubicBezTo>
                  <a:pt x="3007548" y="458880"/>
                  <a:pt x="2999287" y="458880"/>
                  <a:pt x="2982766" y="467108"/>
                </a:cubicBezTo>
                <a:cubicBezTo>
                  <a:pt x="2982766" y="425965"/>
                  <a:pt x="3040594" y="458880"/>
                  <a:pt x="3040594" y="434193"/>
                </a:cubicBezTo>
                <a:close/>
                <a:moveTo>
                  <a:pt x="5704018" y="433709"/>
                </a:moveTo>
                <a:cubicBezTo>
                  <a:pt x="5704018" y="433709"/>
                  <a:pt x="5711763" y="433709"/>
                  <a:pt x="5711763" y="433709"/>
                </a:cubicBezTo>
                <a:cubicBezTo>
                  <a:pt x="5719507" y="442228"/>
                  <a:pt x="5711763" y="442228"/>
                  <a:pt x="5711763" y="442228"/>
                </a:cubicBezTo>
                <a:cubicBezTo>
                  <a:pt x="5711763" y="450748"/>
                  <a:pt x="5719507" y="450748"/>
                  <a:pt x="5727253" y="459269"/>
                </a:cubicBezTo>
                <a:cubicBezTo>
                  <a:pt x="5711763" y="459269"/>
                  <a:pt x="5711763" y="467786"/>
                  <a:pt x="5711763" y="476307"/>
                </a:cubicBezTo>
                <a:cubicBezTo>
                  <a:pt x="5704018" y="476307"/>
                  <a:pt x="5719507" y="450748"/>
                  <a:pt x="5704018" y="433709"/>
                </a:cubicBezTo>
                <a:close/>
                <a:moveTo>
                  <a:pt x="4614331" y="433709"/>
                </a:moveTo>
                <a:cubicBezTo>
                  <a:pt x="4614331" y="442008"/>
                  <a:pt x="4614331" y="466901"/>
                  <a:pt x="4631370" y="458602"/>
                </a:cubicBezTo>
                <a:cubicBezTo>
                  <a:pt x="4622850" y="466901"/>
                  <a:pt x="4614331" y="483498"/>
                  <a:pt x="4605811" y="491796"/>
                </a:cubicBezTo>
                <a:cubicBezTo>
                  <a:pt x="4597290" y="466901"/>
                  <a:pt x="4588772" y="483498"/>
                  <a:pt x="4588772" y="466901"/>
                </a:cubicBezTo>
                <a:cubicBezTo>
                  <a:pt x="4605811" y="483498"/>
                  <a:pt x="4605811" y="475200"/>
                  <a:pt x="4614331" y="466901"/>
                </a:cubicBezTo>
                <a:cubicBezTo>
                  <a:pt x="4614331" y="458602"/>
                  <a:pt x="4605811" y="458602"/>
                  <a:pt x="4605811" y="466901"/>
                </a:cubicBezTo>
                <a:cubicBezTo>
                  <a:pt x="4605811" y="466901"/>
                  <a:pt x="4597290" y="433709"/>
                  <a:pt x="4614331" y="433709"/>
                </a:cubicBezTo>
                <a:close/>
                <a:moveTo>
                  <a:pt x="5103800" y="433707"/>
                </a:moveTo>
                <a:cubicBezTo>
                  <a:pt x="5103800" y="451133"/>
                  <a:pt x="5080566" y="468560"/>
                  <a:pt x="5072822" y="451133"/>
                </a:cubicBezTo>
                <a:cubicBezTo>
                  <a:pt x="5080566" y="451133"/>
                  <a:pt x="5088310" y="433707"/>
                  <a:pt x="5103800" y="433707"/>
                </a:cubicBezTo>
                <a:close/>
                <a:moveTo>
                  <a:pt x="4662349" y="433707"/>
                </a:moveTo>
                <a:cubicBezTo>
                  <a:pt x="4662349" y="459266"/>
                  <a:pt x="4646859" y="450745"/>
                  <a:pt x="4639115" y="476304"/>
                </a:cubicBezTo>
                <a:cubicBezTo>
                  <a:pt x="4631370" y="467784"/>
                  <a:pt x="4631370" y="459266"/>
                  <a:pt x="4631370" y="450745"/>
                </a:cubicBezTo>
                <a:cubicBezTo>
                  <a:pt x="4646859" y="459266"/>
                  <a:pt x="4646859" y="442225"/>
                  <a:pt x="4662349" y="433707"/>
                </a:cubicBezTo>
                <a:close/>
                <a:moveTo>
                  <a:pt x="5806214" y="433029"/>
                </a:moveTo>
                <a:cubicBezTo>
                  <a:pt x="5806214" y="441081"/>
                  <a:pt x="5806214" y="441081"/>
                  <a:pt x="5806214" y="449133"/>
                </a:cubicBezTo>
                <a:cubicBezTo>
                  <a:pt x="5814279" y="441081"/>
                  <a:pt x="5814279" y="441081"/>
                  <a:pt x="5814279" y="457185"/>
                </a:cubicBezTo>
                <a:cubicBezTo>
                  <a:pt x="5806214" y="457185"/>
                  <a:pt x="5814279" y="465238"/>
                  <a:pt x="5806214" y="473289"/>
                </a:cubicBezTo>
                <a:cubicBezTo>
                  <a:pt x="5814279" y="465238"/>
                  <a:pt x="5806214" y="449133"/>
                  <a:pt x="5798150" y="441081"/>
                </a:cubicBezTo>
                <a:cubicBezTo>
                  <a:pt x="5790086" y="449133"/>
                  <a:pt x="5798150" y="457185"/>
                  <a:pt x="5798150" y="465238"/>
                </a:cubicBezTo>
                <a:cubicBezTo>
                  <a:pt x="5790086" y="465238"/>
                  <a:pt x="5782021" y="457185"/>
                  <a:pt x="5782021" y="465238"/>
                </a:cubicBezTo>
                <a:cubicBezTo>
                  <a:pt x="5773957" y="449133"/>
                  <a:pt x="5798150" y="465238"/>
                  <a:pt x="5790086" y="441081"/>
                </a:cubicBezTo>
                <a:cubicBezTo>
                  <a:pt x="5790086" y="433029"/>
                  <a:pt x="5798150" y="433029"/>
                  <a:pt x="5806214" y="433029"/>
                </a:cubicBezTo>
                <a:close/>
                <a:moveTo>
                  <a:pt x="4687193" y="427072"/>
                </a:moveTo>
                <a:cubicBezTo>
                  <a:pt x="4703329" y="451965"/>
                  <a:pt x="4719465" y="427072"/>
                  <a:pt x="4727532" y="427072"/>
                </a:cubicBezTo>
                <a:cubicBezTo>
                  <a:pt x="4727532" y="435368"/>
                  <a:pt x="4743668" y="418773"/>
                  <a:pt x="4743668" y="443667"/>
                </a:cubicBezTo>
                <a:cubicBezTo>
                  <a:pt x="4719465" y="427072"/>
                  <a:pt x="4711396" y="468562"/>
                  <a:pt x="4695262" y="435368"/>
                </a:cubicBezTo>
                <a:cubicBezTo>
                  <a:pt x="4687193" y="435368"/>
                  <a:pt x="4687193" y="443667"/>
                  <a:pt x="4687193" y="451965"/>
                </a:cubicBezTo>
                <a:cubicBezTo>
                  <a:pt x="4687193" y="451965"/>
                  <a:pt x="4679126" y="451965"/>
                  <a:pt x="4671059" y="451965"/>
                </a:cubicBezTo>
                <a:cubicBezTo>
                  <a:pt x="4662990" y="435368"/>
                  <a:pt x="4695262" y="443667"/>
                  <a:pt x="4687193" y="427072"/>
                </a:cubicBezTo>
                <a:close/>
                <a:moveTo>
                  <a:pt x="5575164" y="426893"/>
                </a:moveTo>
                <a:cubicBezTo>
                  <a:pt x="5579231" y="423867"/>
                  <a:pt x="5585330" y="423867"/>
                  <a:pt x="5589396" y="427901"/>
                </a:cubicBezTo>
                <a:cubicBezTo>
                  <a:pt x="5581265" y="435968"/>
                  <a:pt x="5581265" y="444038"/>
                  <a:pt x="5573133" y="444038"/>
                </a:cubicBezTo>
                <a:cubicBezTo>
                  <a:pt x="5569067" y="435968"/>
                  <a:pt x="5571099" y="429919"/>
                  <a:pt x="5575164" y="426893"/>
                </a:cubicBezTo>
                <a:close/>
                <a:moveTo>
                  <a:pt x="3686509" y="425962"/>
                </a:moveTo>
                <a:cubicBezTo>
                  <a:pt x="3645017" y="468560"/>
                  <a:pt x="3628422" y="443000"/>
                  <a:pt x="3686509" y="425962"/>
                </a:cubicBezTo>
                <a:close/>
                <a:moveTo>
                  <a:pt x="4111500" y="420949"/>
                </a:moveTo>
                <a:cubicBezTo>
                  <a:pt x="4113921" y="420694"/>
                  <a:pt x="4116341" y="421715"/>
                  <a:pt x="4118277" y="422737"/>
                </a:cubicBezTo>
                <a:lnTo>
                  <a:pt x="4120432" y="423732"/>
                </a:lnTo>
                <a:lnTo>
                  <a:pt x="4121182" y="441132"/>
                </a:lnTo>
                <a:cubicBezTo>
                  <a:pt x="4120214" y="451351"/>
                  <a:pt x="4120214" y="463613"/>
                  <a:pt x="4127958" y="475875"/>
                </a:cubicBezTo>
                <a:cubicBezTo>
                  <a:pt x="4127958" y="479963"/>
                  <a:pt x="4124084" y="473833"/>
                  <a:pt x="4121182" y="468723"/>
                </a:cubicBezTo>
                <a:lnTo>
                  <a:pt x="4119566" y="465793"/>
                </a:lnTo>
                <a:lnTo>
                  <a:pt x="4115371" y="453395"/>
                </a:lnTo>
                <a:cubicBezTo>
                  <a:pt x="4114403" y="445221"/>
                  <a:pt x="4112468" y="435000"/>
                  <a:pt x="4104724" y="426826"/>
                </a:cubicBezTo>
                <a:cubicBezTo>
                  <a:pt x="4106660" y="422738"/>
                  <a:pt x="4109080" y="421205"/>
                  <a:pt x="4111500" y="420949"/>
                </a:cubicBezTo>
                <a:close/>
                <a:moveTo>
                  <a:pt x="4120214" y="418649"/>
                </a:moveTo>
                <a:cubicBezTo>
                  <a:pt x="4122150" y="422737"/>
                  <a:pt x="4122633" y="424270"/>
                  <a:pt x="4122150" y="424526"/>
                </a:cubicBezTo>
                <a:lnTo>
                  <a:pt x="4120432" y="423732"/>
                </a:lnTo>
                <a:close/>
                <a:moveTo>
                  <a:pt x="5002257" y="418219"/>
                </a:moveTo>
                <a:cubicBezTo>
                  <a:pt x="5018608" y="441454"/>
                  <a:pt x="4953206" y="441454"/>
                  <a:pt x="4945032" y="449199"/>
                </a:cubicBezTo>
                <a:cubicBezTo>
                  <a:pt x="4945032" y="441454"/>
                  <a:pt x="4945032" y="441454"/>
                  <a:pt x="4945032" y="441454"/>
                </a:cubicBezTo>
                <a:cubicBezTo>
                  <a:pt x="4953206" y="441454"/>
                  <a:pt x="4945032" y="433709"/>
                  <a:pt x="4945032" y="433709"/>
                </a:cubicBezTo>
                <a:lnTo>
                  <a:pt x="4961382" y="433709"/>
                </a:lnTo>
                <a:lnTo>
                  <a:pt x="4977733" y="433709"/>
                </a:lnTo>
                <a:cubicBezTo>
                  <a:pt x="4977733" y="425965"/>
                  <a:pt x="4969556" y="433709"/>
                  <a:pt x="4961382" y="433709"/>
                </a:cubicBezTo>
                <a:cubicBezTo>
                  <a:pt x="4969556" y="402731"/>
                  <a:pt x="5002257" y="449199"/>
                  <a:pt x="5002257" y="418219"/>
                </a:cubicBezTo>
                <a:close/>
                <a:moveTo>
                  <a:pt x="4058257" y="418219"/>
                </a:moveTo>
                <a:cubicBezTo>
                  <a:pt x="4058257" y="425965"/>
                  <a:pt x="4049866" y="425965"/>
                  <a:pt x="4049866" y="425965"/>
                </a:cubicBezTo>
                <a:cubicBezTo>
                  <a:pt x="4041475" y="433709"/>
                  <a:pt x="4049866" y="441454"/>
                  <a:pt x="4058257" y="449199"/>
                </a:cubicBezTo>
                <a:cubicBezTo>
                  <a:pt x="4024695" y="441454"/>
                  <a:pt x="4041475" y="449199"/>
                  <a:pt x="4016304" y="449199"/>
                </a:cubicBezTo>
                <a:cubicBezTo>
                  <a:pt x="4007916" y="441454"/>
                  <a:pt x="4033086" y="449199"/>
                  <a:pt x="4016304" y="433709"/>
                </a:cubicBezTo>
                <a:cubicBezTo>
                  <a:pt x="4041475" y="441454"/>
                  <a:pt x="4033086" y="425965"/>
                  <a:pt x="4058257" y="418219"/>
                </a:cubicBezTo>
                <a:close/>
                <a:moveTo>
                  <a:pt x="5852583" y="417932"/>
                </a:moveTo>
                <a:cubicBezTo>
                  <a:pt x="5854598" y="420952"/>
                  <a:pt x="5854598" y="429004"/>
                  <a:pt x="5846534" y="433029"/>
                </a:cubicBezTo>
                <a:cubicBezTo>
                  <a:pt x="5846534" y="416927"/>
                  <a:pt x="5850566" y="414912"/>
                  <a:pt x="5852583" y="417932"/>
                </a:cubicBezTo>
                <a:close/>
                <a:moveTo>
                  <a:pt x="4687193" y="410475"/>
                </a:moveTo>
                <a:cubicBezTo>
                  <a:pt x="4695262" y="418773"/>
                  <a:pt x="4695262" y="418773"/>
                  <a:pt x="4687193" y="427072"/>
                </a:cubicBezTo>
                <a:cubicBezTo>
                  <a:pt x="4671059" y="418773"/>
                  <a:pt x="4662990" y="443667"/>
                  <a:pt x="4646857" y="427072"/>
                </a:cubicBezTo>
                <a:cubicBezTo>
                  <a:pt x="4654923" y="418773"/>
                  <a:pt x="4679126" y="418773"/>
                  <a:pt x="4687193" y="410475"/>
                </a:cubicBezTo>
                <a:close/>
                <a:moveTo>
                  <a:pt x="4557386" y="410472"/>
                </a:moveTo>
                <a:cubicBezTo>
                  <a:pt x="4565539" y="418700"/>
                  <a:pt x="4557386" y="426931"/>
                  <a:pt x="4565539" y="426931"/>
                </a:cubicBezTo>
                <a:cubicBezTo>
                  <a:pt x="4524775" y="443389"/>
                  <a:pt x="4451403" y="468074"/>
                  <a:pt x="4410643" y="476304"/>
                </a:cubicBezTo>
                <a:cubicBezTo>
                  <a:pt x="4410643" y="459846"/>
                  <a:pt x="4418795" y="459846"/>
                  <a:pt x="4418795" y="443389"/>
                </a:cubicBezTo>
                <a:cubicBezTo>
                  <a:pt x="4435099" y="468074"/>
                  <a:pt x="4451403" y="410472"/>
                  <a:pt x="4459556" y="451617"/>
                </a:cubicBezTo>
                <a:cubicBezTo>
                  <a:pt x="4467708" y="451617"/>
                  <a:pt x="4467708" y="435158"/>
                  <a:pt x="4475862" y="426931"/>
                </a:cubicBezTo>
                <a:cubicBezTo>
                  <a:pt x="4475862" y="435158"/>
                  <a:pt x="4484014" y="443389"/>
                  <a:pt x="4484014" y="443389"/>
                </a:cubicBezTo>
                <a:cubicBezTo>
                  <a:pt x="4492166" y="418700"/>
                  <a:pt x="4508471" y="410472"/>
                  <a:pt x="4532928" y="426931"/>
                </a:cubicBezTo>
                <a:cubicBezTo>
                  <a:pt x="4532928" y="410472"/>
                  <a:pt x="4549234" y="426931"/>
                  <a:pt x="4557386" y="410472"/>
                </a:cubicBezTo>
                <a:close/>
                <a:moveTo>
                  <a:pt x="4154100" y="410472"/>
                </a:moveTo>
                <a:cubicBezTo>
                  <a:pt x="4162813" y="425962"/>
                  <a:pt x="4127961" y="433707"/>
                  <a:pt x="4127961" y="418218"/>
                </a:cubicBezTo>
                <a:cubicBezTo>
                  <a:pt x="4136673" y="410472"/>
                  <a:pt x="4145386" y="410472"/>
                  <a:pt x="4154100" y="410472"/>
                </a:cubicBezTo>
                <a:close/>
                <a:moveTo>
                  <a:pt x="3104359" y="410472"/>
                </a:moveTo>
                <a:cubicBezTo>
                  <a:pt x="3128887" y="418864"/>
                  <a:pt x="3104359" y="435643"/>
                  <a:pt x="3120710" y="435643"/>
                </a:cubicBezTo>
                <a:cubicBezTo>
                  <a:pt x="3120710" y="452424"/>
                  <a:pt x="3096185" y="452424"/>
                  <a:pt x="3088011" y="460814"/>
                </a:cubicBezTo>
                <a:cubicBezTo>
                  <a:pt x="3088011" y="444035"/>
                  <a:pt x="3096185" y="444035"/>
                  <a:pt x="3104359" y="435643"/>
                </a:cubicBezTo>
                <a:cubicBezTo>
                  <a:pt x="3104359" y="435643"/>
                  <a:pt x="3096185" y="435643"/>
                  <a:pt x="3096185" y="427253"/>
                </a:cubicBezTo>
                <a:cubicBezTo>
                  <a:pt x="3079835" y="435643"/>
                  <a:pt x="3071660" y="460814"/>
                  <a:pt x="3055310" y="427253"/>
                </a:cubicBezTo>
                <a:cubicBezTo>
                  <a:pt x="3079835" y="410472"/>
                  <a:pt x="3104359" y="427253"/>
                  <a:pt x="3104359" y="410472"/>
                </a:cubicBezTo>
                <a:close/>
                <a:moveTo>
                  <a:pt x="5999753" y="408875"/>
                </a:moveTo>
                <a:cubicBezTo>
                  <a:pt x="6007817" y="408875"/>
                  <a:pt x="6007817" y="424979"/>
                  <a:pt x="5999753" y="433029"/>
                </a:cubicBezTo>
                <a:close/>
                <a:moveTo>
                  <a:pt x="5943306" y="408875"/>
                </a:moveTo>
                <a:cubicBezTo>
                  <a:pt x="5951370" y="424979"/>
                  <a:pt x="5959434" y="392770"/>
                  <a:pt x="5959434" y="433029"/>
                </a:cubicBezTo>
                <a:cubicBezTo>
                  <a:pt x="5951370" y="433029"/>
                  <a:pt x="5943306" y="424979"/>
                  <a:pt x="5943306" y="408875"/>
                </a:cubicBezTo>
                <a:close/>
                <a:moveTo>
                  <a:pt x="5525888" y="394986"/>
                </a:moveTo>
                <a:cubicBezTo>
                  <a:pt x="5533633" y="394986"/>
                  <a:pt x="5541378" y="402972"/>
                  <a:pt x="5541378" y="394986"/>
                </a:cubicBezTo>
                <a:cubicBezTo>
                  <a:pt x="5556867" y="410958"/>
                  <a:pt x="5525888" y="394986"/>
                  <a:pt x="5533633" y="418947"/>
                </a:cubicBezTo>
                <a:cubicBezTo>
                  <a:pt x="5549123" y="402972"/>
                  <a:pt x="5580102" y="450894"/>
                  <a:pt x="5587846" y="506801"/>
                </a:cubicBezTo>
                <a:cubicBezTo>
                  <a:pt x="5587846" y="506801"/>
                  <a:pt x="5580102" y="506801"/>
                  <a:pt x="5580102" y="514789"/>
                </a:cubicBezTo>
                <a:cubicBezTo>
                  <a:pt x="5572357" y="514789"/>
                  <a:pt x="5580102" y="498814"/>
                  <a:pt x="5580102" y="490828"/>
                </a:cubicBezTo>
                <a:cubicBezTo>
                  <a:pt x="5564613" y="490828"/>
                  <a:pt x="5580102" y="522776"/>
                  <a:pt x="5564613" y="522776"/>
                </a:cubicBezTo>
                <a:lnTo>
                  <a:pt x="5564613" y="522773"/>
                </a:lnTo>
                <a:lnTo>
                  <a:pt x="5562678" y="496819"/>
                </a:lnTo>
                <a:cubicBezTo>
                  <a:pt x="5564613" y="490828"/>
                  <a:pt x="5568486" y="486835"/>
                  <a:pt x="5572357" y="482842"/>
                </a:cubicBezTo>
                <a:cubicBezTo>
                  <a:pt x="5564613" y="474853"/>
                  <a:pt x="5549123" y="474853"/>
                  <a:pt x="5549123" y="450894"/>
                </a:cubicBezTo>
                <a:cubicBezTo>
                  <a:pt x="5541378" y="434919"/>
                  <a:pt x="5541378" y="466867"/>
                  <a:pt x="5533633" y="466867"/>
                </a:cubicBezTo>
                <a:cubicBezTo>
                  <a:pt x="5525888" y="450894"/>
                  <a:pt x="5541378" y="450894"/>
                  <a:pt x="5541378" y="442905"/>
                </a:cubicBezTo>
                <a:cubicBezTo>
                  <a:pt x="5533633" y="430926"/>
                  <a:pt x="5533633" y="434919"/>
                  <a:pt x="5532665" y="440910"/>
                </a:cubicBezTo>
                <a:lnTo>
                  <a:pt x="5521976" y="448260"/>
                </a:lnTo>
                <a:lnTo>
                  <a:pt x="5522017" y="444904"/>
                </a:lnTo>
                <a:cubicBezTo>
                  <a:pt x="5523955" y="430926"/>
                  <a:pt x="5529763" y="418947"/>
                  <a:pt x="5541378" y="426933"/>
                </a:cubicBezTo>
                <a:cubicBezTo>
                  <a:pt x="5533633" y="418947"/>
                  <a:pt x="5525888" y="418947"/>
                  <a:pt x="5525888" y="418947"/>
                </a:cubicBezTo>
                <a:cubicBezTo>
                  <a:pt x="5518144" y="402972"/>
                  <a:pt x="5541378" y="418947"/>
                  <a:pt x="5525888" y="394986"/>
                </a:cubicBezTo>
                <a:close/>
                <a:moveTo>
                  <a:pt x="5250950" y="394983"/>
                </a:moveTo>
                <a:cubicBezTo>
                  <a:pt x="5234756" y="418218"/>
                  <a:pt x="5161885" y="425962"/>
                  <a:pt x="5226661" y="402728"/>
                </a:cubicBezTo>
                <a:cubicBezTo>
                  <a:pt x="5234756" y="402728"/>
                  <a:pt x="5242852" y="394983"/>
                  <a:pt x="5250950" y="394983"/>
                </a:cubicBezTo>
                <a:close/>
                <a:moveTo>
                  <a:pt x="4727212" y="394983"/>
                </a:moveTo>
                <a:cubicBezTo>
                  <a:pt x="4735926" y="402728"/>
                  <a:pt x="4727212" y="410472"/>
                  <a:pt x="4735926" y="418218"/>
                </a:cubicBezTo>
                <a:cubicBezTo>
                  <a:pt x="4735926" y="418218"/>
                  <a:pt x="4727212" y="410472"/>
                  <a:pt x="4727212" y="410472"/>
                </a:cubicBezTo>
                <a:cubicBezTo>
                  <a:pt x="4718499" y="418218"/>
                  <a:pt x="4718499" y="410472"/>
                  <a:pt x="4701073" y="418218"/>
                </a:cubicBezTo>
                <a:cubicBezTo>
                  <a:pt x="4701073" y="394983"/>
                  <a:pt x="4718499" y="410472"/>
                  <a:pt x="4727212" y="394983"/>
                </a:cubicBezTo>
                <a:close/>
                <a:moveTo>
                  <a:pt x="4146838" y="394983"/>
                </a:moveTo>
                <a:cubicBezTo>
                  <a:pt x="4155068" y="410472"/>
                  <a:pt x="4113922" y="402728"/>
                  <a:pt x="4097464" y="410472"/>
                </a:cubicBezTo>
                <a:cubicBezTo>
                  <a:pt x="4089236" y="402728"/>
                  <a:pt x="4130381" y="402728"/>
                  <a:pt x="4146838" y="394983"/>
                </a:cubicBezTo>
                <a:close/>
                <a:moveTo>
                  <a:pt x="3144376" y="394983"/>
                </a:moveTo>
                <a:cubicBezTo>
                  <a:pt x="3144376" y="410472"/>
                  <a:pt x="3136631" y="410472"/>
                  <a:pt x="3144376" y="425962"/>
                </a:cubicBezTo>
                <a:cubicBezTo>
                  <a:pt x="3136631" y="425962"/>
                  <a:pt x="3128887" y="425962"/>
                  <a:pt x="3121142" y="410472"/>
                </a:cubicBezTo>
                <a:cubicBezTo>
                  <a:pt x="3128887" y="394983"/>
                  <a:pt x="3136631" y="410472"/>
                  <a:pt x="3144376" y="394983"/>
                </a:cubicBezTo>
                <a:close/>
                <a:moveTo>
                  <a:pt x="4198872" y="394017"/>
                </a:moveTo>
                <a:cubicBezTo>
                  <a:pt x="4202019" y="393049"/>
                  <a:pt x="4205407" y="393049"/>
                  <a:pt x="4209279" y="394986"/>
                </a:cubicBezTo>
                <a:cubicBezTo>
                  <a:pt x="4217024" y="410475"/>
                  <a:pt x="4178300" y="387241"/>
                  <a:pt x="4186044" y="418219"/>
                </a:cubicBezTo>
                <a:cubicBezTo>
                  <a:pt x="4178300" y="418219"/>
                  <a:pt x="4170555" y="418219"/>
                  <a:pt x="4170555" y="402731"/>
                </a:cubicBezTo>
                <a:cubicBezTo>
                  <a:pt x="4182172" y="408539"/>
                  <a:pt x="4189433" y="396922"/>
                  <a:pt x="4198872" y="394017"/>
                </a:cubicBezTo>
                <a:close/>
                <a:moveTo>
                  <a:pt x="5573133" y="387563"/>
                </a:moveTo>
                <a:cubicBezTo>
                  <a:pt x="5589396" y="395632"/>
                  <a:pt x="5613794" y="419835"/>
                  <a:pt x="5597528" y="435968"/>
                </a:cubicBezTo>
                <a:cubicBezTo>
                  <a:pt x="5605661" y="444038"/>
                  <a:pt x="5605661" y="452104"/>
                  <a:pt x="5613794" y="460171"/>
                </a:cubicBezTo>
                <a:cubicBezTo>
                  <a:pt x="5613794" y="452104"/>
                  <a:pt x="5605661" y="427901"/>
                  <a:pt x="5621926" y="452104"/>
                </a:cubicBezTo>
                <a:cubicBezTo>
                  <a:pt x="5621926" y="435968"/>
                  <a:pt x="5613794" y="419835"/>
                  <a:pt x="5621926" y="403699"/>
                </a:cubicBezTo>
                <a:lnTo>
                  <a:pt x="5631607" y="438281"/>
                </a:lnTo>
                <a:lnTo>
                  <a:pt x="5628802" y="441081"/>
                </a:lnTo>
                <a:lnTo>
                  <a:pt x="5632023" y="441185"/>
                </a:lnTo>
                <a:lnTo>
                  <a:pt x="5630056" y="476307"/>
                </a:lnTo>
                <a:cubicBezTo>
                  <a:pt x="5630056" y="435968"/>
                  <a:pt x="5605661" y="476307"/>
                  <a:pt x="5605661" y="476307"/>
                </a:cubicBezTo>
                <a:cubicBezTo>
                  <a:pt x="5597528" y="468240"/>
                  <a:pt x="5597528" y="452104"/>
                  <a:pt x="5589396" y="427901"/>
                </a:cubicBezTo>
                <a:cubicBezTo>
                  <a:pt x="5581265" y="395632"/>
                  <a:pt x="5605661" y="419835"/>
                  <a:pt x="5581265" y="395632"/>
                </a:cubicBezTo>
                <a:cubicBezTo>
                  <a:pt x="5573133" y="379496"/>
                  <a:pt x="5581265" y="419835"/>
                  <a:pt x="5581265" y="419835"/>
                </a:cubicBezTo>
                <a:cubicBezTo>
                  <a:pt x="5556867" y="403699"/>
                  <a:pt x="5589396" y="395632"/>
                  <a:pt x="5573133" y="387563"/>
                </a:cubicBezTo>
                <a:close/>
                <a:moveTo>
                  <a:pt x="4348685" y="387238"/>
                </a:moveTo>
                <a:cubicBezTo>
                  <a:pt x="4356430" y="394983"/>
                  <a:pt x="4348685" y="402728"/>
                  <a:pt x="4356430" y="410472"/>
                </a:cubicBezTo>
                <a:cubicBezTo>
                  <a:pt x="4348685" y="418218"/>
                  <a:pt x="4348685" y="394983"/>
                  <a:pt x="4340940" y="394983"/>
                </a:cubicBezTo>
                <a:cubicBezTo>
                  <a:pt x="4340940" y="387238"/>
                  <a:pt x="4348685" y="387238"/>
                  <a:pt x="4348685" y="387238"/>
                </a:cubicBezTo>
                <a:close/>
                <a:moveTo>
                  <a:pt x="4218567" y="385182"/>
                </a:moveTo>
                <a:cubicBezTo>
                  <a:pt x="4219595" y="384094"/>
                  <a:pt x="4221138" y="384819"/>
                  <a:pt x="4223196" y="386272"/>
                </a:cubicBezTo>
                <a:cubicBezTo>
                  <a:pt x="4227310" y="389177"/>
                  <a:pt x="4233482" y="394986"/>
                  <a:pt x="4241709" y="394986"/>
                </a:cubicBezTo>
                <a:cubicBezTo>
                  <a:pt x="4282856" y="394986"/>
                  <a:pt x="4233482" y="410475"/>
                  <a:pt x="4217024" y="394986"/>
                </a:cubicBezTo>
                <a:cubicBezTo>
                  <a:pt x="4217024" y="389177"/>
                  <a:pt x="4217538" y="386272"/>
                  <a:pt x="4218567" y="385182"/>
                </a:cubicBezTo>
                <a:close/>
                <a:moveTo>
                  <a:pt x="4699916" y="373141"/>
                </a:moveTo>
                <a:lnTo>
                  <a:pt x="4636917" y="410475"/>
                </a:lnTo>
                <a:cubicBezTo>
                  <a:pt x="4611782" y="418219"/>
                  <a:pt x="4585645" y="422091"/>
                  <a:pt x="4565539" y="425965"/>
                </a:cubicBezTo>
                <a:cubicBezTo>
                  <a:pt x="4565539" y="418219"/>
                  <a:pt x="4573581" y="418219"/>
                  <a:pt x="4565539" y="402731"/>
                </a:cubicBezTo>
                <a:cubicBezTo>
                  <a:pt x="4597708" y="394986"/>
                  <a:pt x="4613793" y="425965"/>
                  <a:pt x="4613793" y="387241"/>
                </a:cubicBezTo>
                <a:cubicBezTo>
                  <a:pt x="4621837" y="394986"/>
                  <a:pt x="4629879" y="394986"/>
                  <a:pt x="4629879" y="402731"/>
                </a:cubicBezTo>
                <a:cubicBezTo>
                  <a:pt x="4637922" y="394986"/>
                  <a:pt x="4621837" y="394986"/>
                  <a:pt x="4629879" y="387241"/>
                </a:cubicBezTo>
                <a:cubicBezTo>
                  <a:pt x="4649987" y="387241"/>
                  <a:pt x="4670091" y="381433"/>
                  <a:pt x="4693213" y="374656"/>
                </a:cubicBezTo>
                <a:close/>
                <a:moveTo>
                  <a:pt x="3258331" y="371873"/>
                </a:moveTo>
                <a:lnTo>
                  <a:pt x="3299268" y="379496"/>
                </a:lnTo>
                <a:cubicBezTo>
                  <a:pt x="3299268" y="394986"/>
                  <a:pt x="3274666" y="379496"/>
                  <a:pt x="3266467" y="387241"/>
                </a:cubicBezTo>
                <a:close/>
                <a:moveTo>
                  <a:pt x="4702263" y="371752"/>
                </a:moveTo>
                <a:lnTo>
                  <a:pt x="4705669" y="371841"/>
                </a:lnTo>
                <a:lnTo>
                  <a:pt x="4699916" y="373141"/>
                </a:lnTo>
                <a:close/>
                <a:moveTo>
                  <a:pt x="4290598" y="371752"/>
                </a:moveTo>
                <a:cubicBezTo>
                  <a:pt x="4306088" y="387241"/>
                  <a:pt x="4282854" y="379496"/>
                  <a:pt x="4290598" y="394986"/>
                </a:cubicBezTo>
                <a:cubicBezTo>
                  <a:pt x="4275108" y="387241"/>
                  <a:pt x="4282854" y="394986"/>
                  <a:pt x="4267364" y="394986"/>
                </a:cubicBezTo>
                <a:cubicBezTo>
                  <a:pt x="4267364" y="387241"/>
                  <a:pt x="4275108" y="387241"/>
                  <a:pt x="4275108" y="379496"/>
                </a:cubicBezTo>
                <a:cubicBezTo>
                  <a:pt x="4290598" y="394986"/>
                  <a:pt x="4275108" y="379496"/>
                  <a:pt x="4290598" y="371752"/>
                </a:cubicBezTo>
                <a:close/>
                <a:moveTo>
                  <a:pt x="3258267" y="371752"/>
                </a:moveTo>
                <a:lnTo>
                  <a:pt x="3258331" y="371873"/>
                </a:lnTo>
                <a:lnTo>
                  <a:pt x="3258071" y="371825"/>
                </a:lnTo>
                <a:close/>
                <a:moveTo>
                  <a:pt x="3254423" y="371146"/>
                </a:moveTo>
                <a:lnTo>
                  <a:pt x="3258071" y="371825"/>
                </a:lnTo>
                <a:lnTo>
                  <a:pt x="3225466" y="384336"/>
                </a:lnTo>
                <a:cubicBezTo>
                  <a:pt x="3215215" y="387241"/>
                  <a:pt x="3204965" y="391112"/>
                  <a:pt x="3192664" y="402731"/>
                </a:cubicBezTo>
                <a:cubicBezTo>
                  <a:pt x="3200865" y="410475"/>
                  <a:pt x="3209064" y="410475"/>
                  <a:pt x="3225466" y="402731"/>
                </a:cubicBezTo>
                <a:cubicBezTo>
                  <a:pt x="3233666" y="410475"/>
                  <a:pt x="3192664" y="418219"/>
                  <a:pt x="3176262" y="425965"/>
                </a:cubicBezTo>
                <a:cubicBezTo>
                  <a:pt x="3176262" y="410475"/>
                  <a:pt x="3192664" y="410475"/>
                  <a:pt x="3184463" y="402731"/>
                </a:cubicBezTo>
                <a:cubicBezTo>
                  <a:pt x="3176262" y="387241"/>
                  <a:pt x="3168064" y="418219"/>
                  <a:pt x="3159863" y="402731"/>
                </a:cubicBezTo>
                <a:cubicBezTo>
                  <a:pt x="3184463" y="391112"/>
                  <a:pt x="3213676" y="370783"/>
                  <a:pt x="3254423" y="371146"/>
                </a:cubicBezTo>
                <a:close/>
                <a:moveTo>
                  <a:pt x="5721323" y="370660"/>
                </a:moveTo>
                <a:cubicBezTo>
                  <a:pt x="5723380" y="369813"/>
                  <a:pt x="5725316" y="369813"/>
                  <a:pt x="5727253" y="371749"/>
                </a:cubicBezTo>
                <a:cubicBezTo>
                  <a:pt x="5727253" y="387238"/>
                  <a:pt x="5711763" y="379493"/>
                  <a:pt x="5711763" y="402728"/>
                </a:cubicBezTo>
                <a:cubicBezTo>
                  <a:pt x="5704018" y="402728"/>
                  <a:pt x="5704018" y="379493"/>
                  <a:pt x="5696273" y="371749"/>
                </a:cubicBezTo>
                <a:cubicBezTo>
                  <a:pt x="5707890" y="383366"/>
                  <a:pt x="5715151" y="373201"/>
                  <a:pt x="5721323" y="370660"/>
                </a:cubicBezTo>
                <a:close/>
                <a:moveTo>
                  <a:pt x="4817355" y="367879"/>
                </a:moveTo>
                <a:cubicBezTo>
                  <a:pt x="4826403" y="366911"/>
                  <a:pt x="4834446" y="367879"/>
                  <a:pt x="4840478" y="371752"/>
                </a:cubicBezTo>
                <a:cubicBezTo>
                  <a:pt x="4800265" y="379496"/>
                  <a:pt x="4792222" y="387241"/>
                  <a:pt x="4760050" y="394986"/>
                </a:cubicBezTo>
                <a:cubicBezTo>
                  <a:pt x="4760050" y="402731"/>
                  <a:pt x="4768092" y="402731"/>
                  <a:pt x="4768092" y="410475"/>
                </a:cubicBezTo>
                <a:cubicBezTo>
                  <a:pt x="4776137" y="410475"/>
                  <a:pt x="4792222" y="410475"/>
                  <a:pt x="4792222" y="402731"/>
                </a:cubicBezTo>
                <a:cubicBezTo>
                  <a:pt x="4800265" y="418219"/>
                  <a:pt x="4752008" y="433709"/>
                  <a:pt x="4735923" y="418219"/>
                </a:cubicBezTo>
                <a:cubicBezTo>
                  <a:pt x="4752008" y="410475"/>
                  <a:pt x="4752008" y="410475"/>
                  <a:pt x="4760050" y="418219"/>
                </a:cubicBezTo>
                <a:cubicBezTo>
                  <a:pt x="4768092" y="410475"/>
                  <a:pt x="4752008" y="402731"/>
                  <a:pt x="4752008" y="394986"/>
                </a:cubicBezTo>
                <a:cubicBezTo>
                  <a:pt x="4743965" y="394986"/>
                  <a:pt x="4752008" y="402731"/>
                  <a:pt x="4735923" y="402731"/>
                </a:cubicBezTo>
                <a:cubicBezTo>
                  <a:pt x="4754019" y="391113"/>
                  <a:pt x="4790210" y="370783"/>
                  <a:pt x="4817355" y="367879"/>
                </a:cubicBezTo>
                <a:close/>
                <a:moveTo>
                  <a:pt x="6040980" y="361319"/>
                </a:moveTo>
                <a:lnTo>
                  <a:pt x="6040914" y="361855"/>
                </a:lnTo>
                <a:lnTo>
                  <a:pt x="6040694" y="361338"/>
                </a:lnTo>
                <a:close/>
                <a:moveTo>
                  <a:pt x="4935050" y="358488"/>
                </a:moveTo>
                <a:cubicBezTo>
                  <a:pt x="4939177" y="360085"/>
                  <a:pt x="4942904" y="363812"/>
                  <a:pt x="4945034" y="370202"/>
                </a:cubicBezTo>
                <a:cubicBezTo>
                  <a:pt x="4936514" y="361682"/>
                  <a:pt x="4927995" y="361682"/>
                  <a:pt x="4927995" y="370202"/>
                </a:cubicBezTo>
                <a:cubicBezTo>
                  <a:pt x="4919475" y="370202"/>
                  <a:pt x="4927995" y="387241"/>
                  <a:pt x="4919475" y="387241"/>
                </a:cubicBezTo>
                <a:cubicBezTo>
                  <a:pt x="4910954" y="374461"/>
                  <a:pt x="4915216" y="363812"/>
                  <a:pt x="4922671" y="359552"/>
                </a:cubicBezTo>
                <a:cubicBezTo>
                  <a:pt x="4926398" y="357423"/>
                  <a:pt x="4930924" y="356890"/>
                  <a:pt x="4935050" y="358488"/>
                </a:cubicBezTo>
                <a:close/>
                <a:moveTo>
                  <a:pt x="4878849" y="356262"/>
                </a:moveTo>
                <a:cubicBezTo>
                  <a:pt x="4886947" y="356262"/>
                  <a:pt x="4886947" y="371752"/>
                  <a:pt x="4886947" y="379496"/>
                </a:cubicBezTo>
                <a:cubicBezTo>
                  <a:pt x="4862656" y="356262"/>
                  <a:pt x="4878849" y="394986"/>
                  <a:pt x="4870752" y="394986"/>
                </a:cubicBezTo>
                <a:cubicBezTo>
                  <a:pt x="4870752" y="402731"/>
                  <a:pt x="4870752" y="387241"/>
                  <a:pt x="4862656" y="379496"/>
                </a:cubicBezTo>
                <a:cubicBezTo>
                  <a:pt x="4846462" y="379496"/>
                  <a:pt x="4822172" y="410475"/>
                  <a:pt x="4805977" y="410475"/>
                </a:cubicBezTo>
                <a:cubicBezTo>
                  <a:pt x="4797881" y="371752"/>
                  <a:pt x="4878849" y="394986"/>
                  <a:pt x="4878849" y="356262"/>
                </a:cubicBezTo>
                <a:close/>
                <a:moveTo>
                  <a:pt x="4774646" y="356262"/>
                </a:moveTo>
                <a:cubicBezTo>
                  <a:pt x="4766604" y="360133"/>
                  <a:pt x="4752530" y="367877"/>
                  <a:pt x="4738455" y="372720"/>
                </a:cubicBezTo>
                <a:lnTo>
                  <a:pt x="4705669" y="371841"/>
                </a:lnTo>
                <a:close/>
                <a:moveTo>
                  <a:pt x="4976011" y="345611"/>
                </a:moveTo>
                <a:cubicBezTo>
                  <a:pt x="4976011" y="354325"/>
                  <a:pt x="4968266" y="354325"/>
                  <a:pt x="4968266" y="371752"/>
                </a:cubicBezTo>
                <a:cubicBezTo>
                  <a:pt x="4952776" y="354325"/>
                  <a:pt x="4952776" y="371752"/>
                  <a:pt x="4945032" y="363038"/>
                </a:cubicBezTo>
                <a:cubicBezTo>
                  <a:pt x="4945032" y="336899"/>
                  <a:pt x="4960521" y="354325"/>
                  <a:pt x="4976011" y="345611"/>
                </a:cubicBezTo>
                <a:close/>
                <a:moveTo>
                  <a:pt x="3322505" y="344643"/>
                </a:moveTo>
                <a:cubicBezTo>
                  <a:pt x="3314761" y="371752"/>
                  <a:pt x="3299271" y="362716"/>
                  <a:pt x="3276036" y="362716"/>
                </a:cubicBezTo>
                <a:cubicBezTo>
                  <a:pt x="3283781" y="344643"/>
                  <a:pt x="3307016" y="353678"/>
                  <a:pt x="3322505" y="344643"/>
                </a:cubicBezTo>
                <a:close/>
                <a:moveTo>
                  <a:pt x="5007424" y="340218"/>
                </a:moveTo>
                <a:lnTo>
                  <a:pt x="5009202" y="347227"/>
                </a:lnTo>
                <a:cubicBezTo>
                  <a:pt x="5005053" y="347227"/>
                  <a:pt x="5002978" y="345183"/>
                  <a:pt x="5002978" y="343138"/>
                </a:cubicBezTo>
                <a:close/>
                <a:moveTo>
                  <a:pt x="5006436" y="336326"/>
                </a:moveTo>
                <a:lnTo>
                  <a:pt x="5009202" y="339050"/>
                </a:lnTo>
                <a:lnTo>
                  <a:pt x="5007424" y="340218"/>
                </a:lnTo>
                <a:close/>
                <a:moveTo>
                  <a:pt x="3861640" y="334320"/>
                </a:moveTo>
                <a:cubicBezTo>
                  <a:pt x="3864800" y="334696"/>
                  <a:pt x="3868339" y="337699"/>
                  <a:pt x="3872383" y="345712"/>
                </a:cubicBezTo>
                <a:cubicBezTo>
                  <a:pt x="3702537" y="393783"/>
                  <a:pt x="3451813" y="465888"/>
                  <a:pt x="3241526" y="546007"/>
                </a:cubicBezTo>
                <a:cubicBezTo>
                  <a:pt x="3233439" y="505947"/>
                  <a:pt x="3265789" y="529983"/>
                  <a:pt x="3273878" y="529983"/>
                </a:cubicBezTo>
                <a:cubicBezTo>
                  <a:pt x="3338581" y="497936"/>
                  <a:pt x="3435638" y="449865"/>
                  <a:pt x="3508428" y="449865"/>
                </a:cubicBezTo>
                <a:cubicBezTo>
                  <a:pt x="3597394" y="409807"/>
                  <a:pt x="3726802" y="369746"/>
                  <a:pt x="3840031" y="353722"/>
                </a:cubicBezTo>
                <a:cubicBezTo>
                  <a:pt x="3840031" y="345712"/>
                  <a:pt x="3831942" y="345712"/>
                  <a:pt x="3840031" y="337699"/>
                </a:cubicBezTo>
                <a:cubicBezTo>
                  <a:pt x="3846098" y="355727"/>
                  <a:pt x="3852162" y="333194"/>
                  <a:pt x="3861640" y="334320"/>
                </a:cubicBezTo>
                <a:close/>
                <a:moveTo>
                  <a:pt x="6033169" y="330015"/>
                </a:moveTo>
                <a:cubicBezTo>
                  <a:pt x="6040914" y="330015"/>
                  <a:pt x="6048659" y="345934"/>
                  <a:pt x="6056403" y="353893"/>
                </a:cubicBezTo>
                <a:cubicBezTo>
                  <a:pt x="6048659" y="349915"/>
                  <a:pt x="6048659" y="355883"/>
                  <a:pt x="6047690" y="360860"/>
                </a:cubicBezTo>
                <a:lnTo>
                  <a:pt x="6040980" y="361319"/>
                </a:lnTo>
                <a:lnTo>
                  <a:pt x="6042851" y="345934"/>
                </a:lnTo>
                <a:cubicBezTo>
                  <a:pt x="6040914" y="341955"/>
                  <a:pt x="6037043" y="337974"/>
                  <a:pt x="6033169" y="330015"/>
                </a:cubicBezTo>
                <a:close/>
                <a:moveTo>
                  <a:pt x="4387409" y="329154"/>
                </a:moveTo>
                <a:cubicBezTo>
                  <a:pt x="4395153" y="329154"/>
                  <a:pt x="4395153" y="337867"/>
                  <a:pt x="4402899" y="355293"/>
                </a:cubicBezTo>
                <a:cubicBezTo>
                  <a:pt x="4395153" y="355293"/>
                  <a:pt x="4395153" y="364006"/>
                  <a:pt x="4387409" y="364006"/>
                </a:cubicBezTo>
                <a:cubicBezTo>
                  <a:pt x="4387409" y="355293"/>
                  <a:pt x="4395153" y="355293"/>
                  <a:pt x="4395153" y="346580"/>
                </a:cubicBezTo>
                <a:cubicBezTo>
                  <a:pt x="4387409" y="337867"/>
                  <a:pt x="4387409" y="346580"/>
                  <a:pt x="4379664" y="346580"/>
                </a:cubicBezTo>
                <a:cubicBezTo>
                  <a:pt x="4379664" y="337867"/>
                  <a:pt x="4387409" y="337867"/>
                  <a:pt x="4387409" y="329154"/>
                </a:cubicBezTo>
                <a:close/>
                <a:moveTo>
                  <a:pt x="4994681" y="326532"/>
                </a:moveTo>
                <a:cubicBezTo>
                  <a:pt x="4996754" y="325766"/>
                  <a:pt x="4998831" y="326788"/>
                  <a:pt x="5000904" y="330876"/>
                </a:cubicBezTo>
                <a:cubicBezTo>
                  <a:pt x="4984309" y="330876"/>
                  <a:pt x="4992605" y="347227"/>
                  <a:pt x="4984309" y="347227"/>
                </a:cubicBezTo>
                <a:cubicBezTo>
                  <a:pt x="4992605" y="355401"/>
                  <a:pt x="4992605" y="347227"/>
                  <a:pt x="5000904" y="355401"/>
                </a:cubicBezTo>
                <a:cubicBezTo>
                  <a:pt x="5000904" y="371752"/>
                  <a:pt x="4984309" y="347227"/>
                  <a:pt x="4976011" y="347227"/>
                </a:cubicBezTo>
                <a:cubicBezTo>
                  <a:pt x="4982233" y="347227"/>
                  <a:pt x="4988456" y="328832"/>
                  <a:pt x="4994681" y="326532"/>
                </a:cubicBezTo>
                <a:close/>
                <a:moveTo>
                  <a:pt x="3909533" y="321772"/>
                </a:moveTo>
                <a:cubicBezTo>
                  <a:pt x="3913527" y="322861"/>
                  <a:pt x="3916915" y="325281"/>
                  <a:pt x="3918852" y="329154"/>
                </a:cubicBezTo>
                <a:cubicBezTo>
                  <a:pt x="3903362" y="336899"/>
                  <a:pt x="3895617" y="336899"/>
                  <a:pt x="3880128" y="344643"/>
                </a:cubicBezTo>
                <a:cubicBezTo>
                  <a:pt x="3880128" y="333025"/>
                  <a:pt x="3887873" y="325280"/>
                  <a:pt x="3896586" y="322377"/>
                </a:cubicBezTo>
                <a:cubicBezTo>
                  <a:pt x="3900942" y="320925"/>
                  <a:pt x="3905541" y="320683"/>
                  <a:pt x="3909533" y="321772"/>
                </a:cubicBezTo>
                <a:close/>
                <a:moveTo>
                  <a:pt x="4945034" y="321409"/>
                </a:moveTo>
                <a:cubicBezTo>
                  <a:pt x="4936643" y="336899"/>
                  <a:pt x="4911472" y="336899"/>
                  <a:pt x="4894692" y="344643"/>
                </a:cubicBezTo>
                <a:cubicBezTo>
                  <a:pt x="4903081" y="329154"/>
                  <a:pt x="4928251" y="329154"/>
                  <a:pt x="4945034" y="321409"/>
                </a:cubicBezTo>
                <a:close/>
                <a:moveTo>
                  <a:pt x="4846931" y="321409"/>
                </a:moveTo>
                <a:cubicBezTo>
                  <a:pt x="4863713" y="336899"/>
                  <a:pt x="4821760" y="336899"/>
                  <a:pt x="4821760" y="336899"/>
                </a:cubicBezTo>
                <a:cubicBezTo>
                  <a:pt x="4813371" y="313664"/>
                  <a:pt x="4855321" y="336899"/>
                  <a:pt x="4846931" y="321409"/>
                </a:cubicBezTo>
                <a:close/>
                <a:moveTo>
                  <a:pt x="4429038" y="321409"/>
                </a:moveTo>
                <a:cubicBezTo>
                  <a:pt x="4437751" y="347549"/>
                  <a:pt x="4411611" y="330122"/>
                  <a:pt x="4420324" y="356262"/>
                </a:cubicBezTo>
                <a:cubicBezTo>
                  <a:pt x="4411611" y="356262"/>
                  <a:pt x="4411611" y="338835"/>
                  <a:pt x="4402899" y="330122"/>
                </a:cubicBezTo>
                <a:cubicBezTo>
                  <a:pt x="4411611" y="330122"/>
                  <a:pt x="4420324" y="321409"/>
                  <a:pt x="4429038" y="321409"/>
                </a:cubicBezTo>
                <a:close/>
                <a:moveTo>
                  <a:pt x="5999907" y="316923"/>
                </a:moveTo>
                <a:cubicBezTo>
                  <a:pt x="6001616" y="316395"/>
                  <a:pt x="6003220" y="316955"/>
                  <a:pt x="6004732" y="318323"/>
                </a:cubicBezTo>
                <a:cubicBezTo>
                  <a:pt x="6013808" y="326532"/>
                  <a:pt x="6019616" y="363843"/>
                  <a:pt x="6025424" y="369814"/>
                </a:cubicBezTo>
                <a:cubicBezTo>
                  <a:pt x="6025424" y="363843"/>
                  <a:pt x="6029781" y="344441"/>
                  <a:pt x="6035228" y="348546"/>
                </a:cubicBezTo>
                <a:lnTo>
                  <a:pt x="6040694" y="361338"/>
                </a:lnTo>
                <a:lnTo>
                  <a:pt x="6033169" y="361855"/>
                </a:lnTo>
                <a:cubicBezTo>
                  <a:pt x="6025424" y="361855"/>
                  <a:pt x="6040914" y="385734"/>
                  <a:pt x="6040914" y="401655"/>
                </a:cubicBezTo>
                <a:cubicBezTo>
                  <a:pt x="6025424" y="401655"/>
                  <a:pt x="6040914" y="361855"/>
                  <a:pt x="6017680" y="377774"/>
                </a:cubicBezTo>
                <a:cubicBezTo>
                  <a:pt x="6017680" y="369814"/>
                  <a:pt x="6017680" y="369814"/>
                  <a:pt x="6017680" y="353893"/>
                </a:cubicBezTo>
                <a:cubicBezTo>
                  <a:pt x="6009935" y="361855"/>
                  <a:pt x="6017680" y="369814"/>
                  <a:pt x="6009935" y="369814"/>
                </a:cubicBezTo>
                <a:cubicBezTo>
                  <a:pt x="6048659" y="441454"/>
                  <a:pt x="6017680" y="417573"/>
                  <a:pt x="6002190" y="361855"/>
                </a:cubicBezTo>
                <a:cubicBezTo>
                  <a:pt x="6017680" y="353893"/>
                  <a:pt x="6009935" y="322056"/>
                  <a:pt x="5994445" y="322056"/>
                </a:cubicBezTo>
                <a:cubicBezTo>
                  <a:pt x="5996382" y="319070"/>
                  <a:pt x="5998198" y="317453"/>
                  <a:pt x="5999907" y="316923"/>
                </a:cubicBezTo>
                <a:close/>
                <a:moveTo>
                  <a:pt x="6367921" y="316084"/>
                </a:moveTo>
                <a:cubicBezTo>
                  <a:pt x="6372773" y="317536"/>
                  <a:pt x="6377490" y="321409"/>
                  <a:pt x="6381686" y="329154"/>
                </a:cubicBezTo>
                <a:cubicBezTo>
                  <a:pt x="6356515" y="336899"/>
                  <a:pt x="6348126" y="344643"/>
                  <a:pt x="6331344" y="329154"/>
                </a:cubicBezTo>
                <a:cubicBezTo>
                  <a:pt x="6337637" y="329154"/>
                  <a:pt x="6353368" y="311728"/>
                  <a:pt x="6367921" y="316084"/>
                </a:cubicBezTo>
                <a:close/>
                <a:moveTo>
                  <a:pt x="6056406" y="313664"/>
                </a:moveTo>
                <a:cubicBezTo>
                  <a:pt x="6071896" y="321892"/>
                  <a:pt x="6071896" y="371266"/>
                  <a:pt x="6056406" y="379496"/>
                </a:cubicBezTo>
                <a:cubicBezTo>
                  <a:pt x="6056406" y="363038"/>
                  <a:pt x="6064150" y="354808"/>
                  <a:pt x="6064150" y="338350"/>
                </a:cubicBezTo>
                <a:cubicBezTo>
                  <a:pt x="6056406" y="330122"/>
                  <a:pt x="6056406" y="338350"/>
                  <a:pt x="6048661" y="338350"/>
                </a:cubicBezTo>
                <a:cubicBezTo>
                  <a:pt x="6048661" y="330122"/>
                  <a:pt x="6056406" y="321892"/>
                  <a:pt x="6056406" y="313664"/>
                </a:cubicBezTo>
                <a:close/>
                <a:moveTo>
                  <a:pt x="3434803" y="306403"/>
                </a:moveTo>
                <a:cubicBezTo>
                  <a:pt x="3426734" y="331091"/>
                  <a:pt x="3434803" y="339318"/>
                  <a:pt x="3418667" y="347549"/>
                </a:cubicBezTo>
                <a:cubicBezTo>
                  <a:pt x="3426734" y="298175"/>
                  <a:pt x="3378329" y="347549"/>
                  <a:pt x="3370262" y="364006"/>
                </a:cubicBezTo>
                <a:cubicBezTo>
                  <a:pt x="3370262" y="355777"/>
                  <a:pt x="3370262" y="347549"/>
                  <a:pt x="3378329" y="347549"/>
                </a:cubicBezTo>
                <a:cubicBezTo>
                  <a:pt x="3362195" y="322860"/>
                  <a:pt x="3354126" y="355777"/>
                  <a:pt x="3337993" y="347549"/>
                </a:cubicBezTo>
                <a:cubicBezTo>
                  <a:pt x="3362195" y="314633"/>
                  <a:pt x="3402531" y="322860"/>
                  <a:pt x="3434803" y="306403"/>
                </a:cubicBezTo>
                <a:close/>
                <a:moveTo>
                  <a:pt x="6443642" y="305920"/>
                </a:moveTo>
                <a:cubicBezTo>
                  <a:pt x="6443642" y="313664"/>
                  <a:pt x="6443642" y="321409"/>
                  <a:pt x="6451386" y="329154"/>
                </a:cubicBezTo>
                <a:cubicBezTo>
                  <a:pt x="6420407" y="313664"/>
                  <a:pt x="6397173" y="344643"/>
                  <a:pt x="6381683" y="321409"/>
                </a:cubicBezTo>
                <a:cubicBezTo>
                  <a:pt x="6404917" y="305920"/>
                  <a:pt x="6412663" y="329154"/>
                  <a:pt x="6443642" y="305920"/>
                </a:cubicBezTo>
                <a:close/>
                <a:moveTo>
                  <a:pt x="6477721" y="298175"/>
                </a:moveTo>
                <a:cubicBezTo>
                  <a:pt x="6486239" y="321409"/>
                  <a:pt x="6443642" y="336899"/>
                  <a:pt x="6443642" y="305920"/>
                </a:cubicBezTo>
                <a:cubicBezTo>
                  <a:pt x="6452162" y="305920"/>
                  <a:pt x="6460680" y="305920"/>
                  <a:pt x="6477721" y="298175"/>
                </a:cubicBezTo>
                <a:close/>
                <a:moveTo>
                  <a:pt x="5009202" y="298175"/>
                </a:moveTo>
                <a:cubicBezTo>
                  <a:pt x="5009202" y="306349"/>
                  <a:pt x="5000904" y="306349"/>
                  <a:pt x="5000904" y="314525"/>
                </a:cubicBezTo>
                <a:cubicBezTo>
                  <a:pt x="5009202" y="322699"/>
                  <a:pt x="5017501" y="322699"/>
                  <a:pt x="5034097" y="314525"/>
                </a:cubicBezTo>
                <a:cubicBezTo>
                  <a:pt x="5034097" y="322699"/>
                  <a:pt x="5025799" y="330876"/>
                  <a:pt x="5034097" y="347227"/>
                </a:cubicBezTo>
                <a:cubicBezTo>
                  <a:pt x="5034097" y="347227"/>
                  <a:pt x="5025799" y="339050"/>
                  <a:pt x="5025799" y="330876"/>
                </a:cubicBezTo>
                <a:cubicBezTo>
                  <a:pt x="5025799" y="322699"/>
                  <a:pt x="5009202" y="339050"/>
                  <a:pt x="5009202" y="322699"/>
                </a:cubicBezTo>
                <a:cubicBezTo>
                  <a:pt x="5000904" y="326788"/>
                  <a:pt x="5002979" y="330876"/>
                  <a:pt x="5006092" y="334962"/>
                </a:cubicBezTo>
                <a:lnTo>
                  <a:pt x="5006436" y="336326"/>
                </a:lnTo>
                <a:lnTo>
                  <a:pt x="5000904" y="330876"/>
                </a:lnTo>
                <a:cubicBezTo>
                  <a:pt x="5009202" y="322699"/>
                  <a:pt x="4992605" y="322699"/>
                  <a:pt x="4992605" y="306349"/>
                </a:cubicBezTo>
                <a:cubicBezTo>
                  <a:pt x="4992605" y="306349"/>
                  <a:pt x="5000904" y="306349"/>
                  <a:pt x="5009202" y="298175"/>
                </a:cubicBezTo>
                <a:close/>
                <a:moveTo>
                  <a:pt x="4491961" y="298175"/>
                </a:moveTo>
                <a:cubicBezTo>
                  <a:pt x="4499707" y="313664"/>
                  <a:pt x="4484217" y="313664"/>
                  <a:pt x="4499707" y="329154"/>
                </a:cubicBezTo>
                <a:cubicBezTo>
                  <a:pt x="4484217" y="336899"/>
                  <a:pt x="4491961" y="305920"/>
                  <a:pt x="4484217" y="313664"/>
                </a:cubicBezTo>
                <a:cubicBezTo>
                  <a:pt x="4468728" y="305920"/>
                  <a:pt x="4491961" y="313664"/>
                  <a:pt x="4491961" y="298175"/>
                </a:cubicBezTo>
                <a:close/>
                <a:moveTo>
                  <a:pt x="6517218" y="290430"/>
                </a:moveTo>
                <a:cubicBezTo>
                  <a:pt x="6509473" y="313664"/>
                  <a:pt x="6509473" y="305920"/>
                  <a:pt x="6493984" y="321409"/>
                </a:cubicBezTo>
                <a:cubicBezTo>
                  <a:pt x="6470749" y="298175"/>
                  <a:pt x="6501728" y="290430"/>
                  <a:pt x="6517218" y="290430"/>
                </a:cubicBezTo>
                <a:close/>
                <a:moveTo>
                  <a:pt x="6517218" y="290430"/>
                </a:moveTo>
                <a:cubicBezTo>
                  <a:pt x="6542114" y="298175"/>
                  <a:pt x="6558710" y="290430"/>
                  <a:pt x="6575305" y="290430"/>
                </a:cubicBezTo>
                <a:cubicBezTo>
                  <a:pt x="6575305" y="321409"/>
                  <a:pt x="6517218" y="298175"/>
                  <a:pt x="6525516" y="313664"/>
                </a:cubicBezTo>
                <a:cubicBezTo>
                  <a:pt x="6517218" y="313664"/>
                  <a:pt x="6525516" y="298175"/>
                  <a:pt x="6517218" y="290430"/>
                </a:cubicBezTo>
                <a:close/>
                <a:moveTo>
                  <a:pt x="4550051" y="290430"/>
                </a:moveTo>
                <a:cubicBezTo>
                  <a:pt x="4550051" y="298175"/>
                  <a:pt x="4550051" y="305920"/>
                  <a:pt x="4550051" y="313664"/>
                </a:cubicBezTo>
                <a:cubicBezTo>
                  <a:pt x="4524880" y="290430"/>
                  <a:pt x="4524880" y="313664"/>
                  <a:pt x="4499709" y="305920"/>
                </a:cubicBezTo>
                <a:cubicBezTo>
                  <a:pt x="4499709" y="290430"/>
                  <a:pt x="4533269" y="298175"/>
                  <a:pt x="4550051" y="290430"/>
                </a:cubicBezTo>
                <a:close/>
                <a:moveTo>
                  <a:pt x="4015660" y="290430"/>
                </a:moveTo>
                <a:cubicBezTo>
                  <a:pt x="4023404" y="305920"/>
                  <a:pt x="3984681" y="321409"/>
                  <a:pt x="3984681" y="305920"/>
                </a:cubicBezTo>
                <a:cubicBezTo>
                  <a:pt x="3992426" y="290430"/>
                  <a:pt x="4007916" y="305920"/>
                  <a:pt x="4015660" y="290430"/>
                </a:cubicBezTo>
                <a:close/>
                <a:moveTo>
                  <a:pt x="6590794" y="282685"/>
                </a:moveTo>
                <a:cubicBezTo>
                  <a:pt x="6606284" y="298175"/>
                  <a:pt x="6583050" y="290430"/>
                  <a:pt x="6590794" y="298175"/>
                </a:cubicBezTo>
                <a:cubicBezTo>
                  <a:pt x="6583050" y="298175"/>
                  <a:pt x="6583050" y="290430"/>
                  <a:pt x="6575305" y="290430"/>
                </a:cubicBezTo>
                <a:cubicBezTo>
                  <a:pt x="6575305" y="282685"/>
                  <a:pt x="6590794" y="282685"/>
                  <a:pt x="6590794" y="282685"/>
                </a:cubicBezTo>
                <a:close/>
                <a:moveTo>
                  <a:pt x="5154140" y="282685"/>
                </a:moveTo>
                <a:cubicBezTo>
                  <a:pt x="5154140" y="313664"/>
                  <a:pt x="5089364" y="305920"/>
                  <a:pt x="5065074" y="329154"/>
                </a:cubicBezTo>
                <a:cubicBezTo>
                  <a:pt x="5081266" y="290430"/>
                  <a:pt x="5137946" y="305920"/>
                  <a:pt x="5154140" y="282685"/>
                </a:cubicBezTo>
                <a:close/>
                <a:moveTo>
                  <a:pt x="3523867" y="282685"/>
                </a:moveTo>
                <a:cubicBezTo>
                  <a:pt x="3523867" y="290430"/>
                  <a:pt x="3523867" y="290430"/>
                  <a:pt x="3523867" y="298175"/>
                </a:cubicBezTo>
                <a:cubicBezTo>
                  <a:pt x="3531611" y="298175"/>
                  <a:pt x="3531611" y="298175"/>
                  <a:pt x="3539356" y="298175"/>
                </a:cubicBezTo>
                <a:cubicBezTo>
                  <a:pt x="3531611" y="305920"/>
                  <a:pt x="3516122" y="321409"/>
                  <a:pt x="3508377" y="298175"/>
                </a:cubicBezTo>
                <a:cubicBezTo>
                  <a:pt x="3500632" y="313664"/>
                  <a:pt x="3485143" y="336899"/>
                  <a:pt x="3461908" y="329154"/>
                </a:cubicBezTo>
                <a:cubicBezTo>
                  <a:pt x="3461908" y="321409"/>
                  <a:pt x="3477398" y="321409"/>
                  <a:pt x="3461908" y="298175"/>
                </a:cubicBezTo>
                <a:cubicBezTo>
                  <a:pt x="3477398" y="290430"/>
                  <a:pt x="3469654" y="313664"/>
                  <a:pt x="3477398" y="321409"/>
                </a:cubicBezTo>
                <a:cubicBezTo>
                  <a:pt x="3477398" y="290430"/>
                  <a:pt x="3492888" y="298175"/>
                  <a:pt x="3523867" y="282685"/>
                </a:cubicBezTo>
                <a:close/>
                <a:moveTo>
                  <a:pt x="6354578" y="255887"/>
                </a:moveTo>
                <a:cubicBezTo>
                  <a:pt x="6314256" y="288095"/>
                  <a:pt x="6201359" y="280044"/>
                  <a:pt x="6128782" y="304197"/>
                </a:cubicBezTo>
                <a:cubicBezTo>
                  <a:pt x="6120718" y="296148"/>
                  <a:pt x="6128782" y="296148"/>
                  <a:pt x="6120718" y="288095"/>
                </a:cubicBezTo>
                <a:cubicBezTo>
                  <a:pt x="6112653" y="288095"/>
                  <a:pt x="6128782" y="320301"/>
                  <a:pt x="6120718" y="320301"/>
                </a:cubicBezTo>
                <a:cubicBezTo>
                  <a:pt x="6120718" y="320301"/>
                  <a:pt x="6152973" y="336406"/>
                  <a:pt x="6144909" y="320301"/>
                </a:cubicBezTo>
                <a:cubicBezTo>
                  <a:pt x="6152973" y="320301"/>
                  <a:pt x="6144909" y="336406"/>
                  <a:pt x="6152973" y="344458"/>
                </a:cubicBezTo>
                <a:cubicBezTo>
                  <a:pt x="6144909" y="344458"/>
                  <a:pt x="6144909" y="336406"/>
                  <a:pt x="6136844" y="336406"/>
                </a:cubicBezTo>
                <a:cubicBezTo>
                  <a:pt x="6136844" y="344458"/>
                  <a:pt x="6161037" y="360563"/>
                  <a:pt x="6169102" y="360563"/>
                </a:cubicBezTo>
                <a:cubicBezTo>
                  <a:pt x="6169102" y="368614"/>
                  <a:pt x="6161037" y="368614"/>
                  <a:pt x="6161037" y="376666"/>
                </a:cubicBezTo>
                <a:lnTo>
                  <a:pt x="6164264" y="379886"/>
                </a:lnTo>
                <a:lnTo>
                  <a:pt x="6161037" y="384719"/>
                </a:lnTo>
                <a:lnTo>
                  <a:pt x="6171118" y="386731"/>
                </a:lnTo>
                <a:lnTo>
                  <a:pt x="6185230" y="400823"/>
                </a:lnTo>
                <a:cubicBezTo>
                  <a:pt x="6193294" y="384719"/>
                  <a:pt x="6185230" y="384719"/>
                  <a:pt x="6185230" y="368614"/>
                </a:cubicBezTo>
                <a:cubicBezTo>
                  <a:pt x="6193294" y="368614"/>
                  <a:pt x="6193294" y="384719"/>
                  <a:pt x="6193294" y="392770"/>
                </a:cubicBezTo>
                <a:cubicBezTo>
                  <a:pt x="6201359" y="392770"/>
                  <a:pt x="6201359" y="400823"/>
                  <a:pt x="6209423" y="400823"/>
                </a:cubicBezTo>
                <a:cubicBezTo>
                  <a:pt x="6217487" y="392770"/>
                  <a:pt x="6225552" y="376666"/>
                  <a:pt x="6241680" y="392770"/>
                </a:cubicBezTo>
                <a:cubicBezTo>
                  <a:pt x="6241680" y="384719"/>
                  <a:pt x="6241680" y="384719"/>
                  <a:pt x="6241680" y="376666"/>
                </a:cubicBezTo>
                <a:cubicBezTo>
                  <a:pt x="6233616" y="368614"/>
                  <a:pt x="6217487" y="384719"/>
                  <a:pt x="6217487" y="360563"/>
                </a:cubicBezTo>
                <a:cubicBezTo>
                  <a:pt x="6209423" y="352510"/>
                  <a:pt x="6217487" y="376666"/>
                  <a:pt x="6209423" y="352510"/>
                </a:cubicBezTo>
                <a:cubicBezTo>
                  <a:pt x="6209423" y="384719"/>
                  <a:pt x="6201359" y="368614"/>
                  <a:pt x="6209423" y="392770"/>
                </a:cubicBezTo>
                <a:cubicBezTo>
                  <a:pt x="6193294" y="400823"/>
                  <a:pt x="6193294" y="368614"/>
                  <a:pt x="6201359" y="360563"/>
                </a:cubicBezTo>
                <a:cubicBezTo>
                  <a:pt x="6193294" y="352510"/>
                  <a:pt x="6161037" y="384719"/>
                  <a:pt x="6185230" y="384719"/>
                </a:cubicBezTo>
                <a:cubicBezTo>
                  <a:pt x="6185230" y="392770"/>
                  <a:pt x="6181198" y="390758"/>
                  <a:pt x="6176158" y="387739"/>
                </a:cubicBezTo>
                <a:lnTo>
                  <a:pt x="6171118" y="386731"/>
                </a:lnTo>
                <a:lnTo>
                  <a:pt x="6164264" y="379886"/>
                </a:lnTo>
                <a:lnTo>
                  <a:pt x="6169102" y="372639"/>
                </a:lnTo>
                <a:cubicBezTo>
                  <a:pt x="6173133" y="370627"/>
                  <a:pt x="6177166" y="368614"/>
                  <a:pt x="6177166" y="360563"/>
                </a:cubicBezTo>
                <a:cubicBezTo>
                  <a:pt x="6169102" y="352510"/>
                  <a:pt x="6161037" y="352510"/>
                  <a:pt x="6152973" y="352510"/>
                </a:cubicBezTo>
                <a:cubicBezTo>
                  <a:pt x="6136844" y="312250"/>
                  <a:pt x="6209423" y="304197"/>
                  <a:pt x="6161037" y="328354"/>
                </a:cubicBezTo>
                <a:cubicBezTo>
                  <a:pt x="6161037" y="352510"/>
                  <a:pt x="6169102" y="336406"/>
                  <a:pt x="6177166" y="352510"/>
                </a:cubicBezTo>
                <a:cubicBezTo>
                  <a:pt x="6217487" y="344458"/>
                  <a:pt x="6273938" y="320301"/>
                  <a:pt x="6322321" y="328354"/>
                </a:cubicBezTo>
                <a:cubicBezTo>
                  <a:pt x="6322321" y="336406"/>
                  <a:pt x="6322321" y="344458"/>
                  <a:pt x="6314256" y="344458"/>
                </a:cubicBezTo>
                <a:cubicBezTo>
                  <a:pt x="6306192" y="320301"/>
                  <a:pt x="6306192" y="352510"/>
                  <a:pt x="6298128" y="336406"/>
                </a:cubicBezTo>
                <a:cubicBezTo>
                  <a:pt x="6290066" y="368614"/>
                  <a:pt x="6322321" y="376666"/>
                  <a:pt x="6338449" y="384719"/>
                </a:cubicBezTo>
                <a:cubicBezTo>
                  <a:pt x="6314256" y="384719"/>
                  <a:pt x="6282002" y="408875"/>
                  <a:pt x="6257809" y="392770"/>
                </a:cubicBezTo>
                <a:cubicBezTo>
                  <a:pt x="6185230" y="424979"/>
                  <a:pt x="6128782" y="408875"/>
                  <a:pt x="6064267" y="433029"/>
                </a:cubicBezTo>
                <a:cubicBezTo>
                  <a:pt x="6056203" y="408875"/>
                  <a:pt x="6072332" y="400823"/>
                  <a:pt x="6064267" y="376666"/>
                </a:cubicBezTo>
                <a:cubicBezTo>
                  <a:pt x="6072332" y="376666"/>
                  <a:pt x="6072332" y="384719"/>
                  <a:pt x="6080396" y="384719"/>
                </a:cubicBezTo>
                <a:cubicBezTo>
                  <a:pt x="6080396" y="368614"/>
                  <a:pt x="6072332" y="360563"/>
                  <a:pt x="6080396" y="344458"/>
                </a:cubicBezTo>
                <a:cubicBezTo>
                  <a:pt x="6096525" y="336406"/>
                  <a:pt x="6104589" y="352510"/>
                  <a:pt x="6120718" y="336406"/>
                </a:cubicBezTo>
                <a:lnTo>
                  <a:pt x="6124265" y="349866"/>
                </a:lnTo>
                <a:lnTo>
                  <a:pt x="6127068" y="357077"/>
                </a:lnTo>
                <a:lnTo>
                  <a:pt x="6136844" y="368614"/>
                </a:lnTo>
                <a:cubicBezTo>
                  <a:pt x="6144909" y="344458"/>
                  <a:pt x="6112653" y="336406"/>
                  <a:pt x="6112653" y="312250"/>
                </a:cubicBezTo>
                <a:cubicBezTo>
                  <a:pt x="6104589" y="320301"/>
                  <a:pt x="6112653" y="328354"/>
                  <a:pt x="6104589" y="328354"/>
                </a:cubicBezTo>
                <a:cubicBezTo>
                  <a:pt x="6104589" y="312250"/>
                  <a:pt x="6096525" y="312250"/>
                  <a:pt x="6088460" y="320301"/>
                </a:cubicBezTo>
                <a:cubicBezTo>
                  <a:pt x="6080396" y="304197"/>
                  <a:pt x="6104589" y="312250"/>
                  <a:pt x="6088460" y="296148"/>
                </a:cubicBezTo>
                <a:cubicBezTo>
                  <a:pt x="6096525" y="296148"/>
                  <a:pt x="6104589" y="312250"/>
                  <a:pt x="6112653" y="304197"/>
                </a:cubicBezTo>
                <a:cubicBezTo>
                  <a:pt x="6112653" y="304197"/>
                  <a:pt x="6112653" y="288095"/>
                  <a:pt x="6112653" y="288095"/>
                </a:cubicBezTo>
                <a:cubicBezTo>
                  <a:pt x="6104589" y="296148"/>
                  <a:pt x="6072332" y="280044"/>
                  <a:pt x="6072332" y="312250"/>
                </a:cubicBezTo>
                <a:cubicBezTo>
                  <a:pt x="6056203" y="312250"/>
                  <a:pt x="6064267" y="296148"/>
                  <a:pt x="6064267" y="288095"/>
                </a:cubicBezTo>
                <a:cubicBezTo>
                  <a:pt x="6048139" y="288095"/>
                  <a:pt x="6064267" y="304197"/>
                  <a:pt x="6048139" y="304197"/>
                </a:cubicBezTo>
                <a:cubicBezTo>
                  <a:pt x="6040075" y="296148"/>
                  <a:pt x="6048139" y="296148"/>
                  <a:pt x="6048139" y="288095"/>
                </a:cubicBezTo>
                <a:cubicBezTo>
                  <a:pt x="6015882" y="320301"/>
                  <a:pt x="5983624" y="304197"/>
                  <a:pt x="5951370" y="312250"/>
                </a:cubicBezTo>
                <a:cubicBezTo>
                  <a:pt x="5951370" y="328354"/>
                  <a:pt x="5959434" y="352510"/>
                  <a:pt x="5943306" y="352510"/>
                </a:cubicBezTo>
                <a:cubicBezTo>
                  <a:pt x="5943306" y="336406"/>
                  <a:pt x="5935241" y="328354"/>
                  <a:pt x="5927177" y="336406"/>
                </a:cubicBezTo>
                <a:cubicBezTo>
                  <a:pt x="5935241" y="344458"/>
                  <a:pt x="5943306" y="352510"/>
                  <a:pt x="5943306" y="376666"/>
                </a:cubicBezTo>
                <a:lnTo>
                  <a:pt x="5958456" y="369102"/>
                </a:lnTo>
                <a:lnTo>
                  <a:pt x="5958569" y="370917"/>
                </a:lnTo>
                <a:lnTo>
                  <a:pt x="5956410" y="376666"/>
                </a:lnTo>
                <a:cubicBezTo>
                  <a:pt x="5955402" y="378680"/>
                  <a:pt x="5955402" y="380693"/>
                  <a:pt x="5959434" y="384719"/>
                </a:cubicBezTo>
                <a:lnTo>
                  <a:pt x="5958569" y="370917"/>
                </a:lnTo>
                <a:lnTo>
                  <a:pt x="5959434" y="368614"/>
                </a:lnTo>
                <a:lnTo>
                  <a:pt x="5958456" y="369102"/>
                </a:lnTo>
                <a:lnTo>
                  <a:pt x="5958427" y="368614"/>
                </a:lnTo>
                <a:cubicBezTo>
                  <a:pt x="5955402" y="364587"/>
                  <a:pt x="5951370" y="360563"/>
                  <a:pt x="5951370" y="352510"/>
                </a:cubicBezTo>
                <a:cubicBezTo>
                  <a:pt x="5967499" y="352510"/>
                  <a:pt x="5983624" y="360563"/>
                  <a:pt x="5991689" y="352510"/>
                </a:cubicBezTo>
                <a:cubicBezTo>
                  <a:pt x="5991689" y="368614"/>
                  <a:pt x="6007817" y="392770"/>
                  <a:pt x="6007817" y="400823"/>
                </a:cubicBezTo>
                <a:cubicBezTo>
                  <a:pt x="5983624" y="400823"/>
                  <a:pt x="5999753" y="376666"/>
                  <a:pt x="5983624" y="368614"/>
                </a:cubicBezTo>
                <a:cubicBezTo>
                  <a:pt x="5991689" y="376666"/>
                  <a:pt x="5983624" y="392770"/>
                  <a:pt x="5991689" y="400823"/>
                </a:cubicBezTo>
                <a:cubicBezTo>
                  <a:pt x="5983624" y="400823"/>
                  <a:pt x="5951370" y="400823"/>
                  <a:pt x="5943306" y="408875"/>
                </a:cubicBezTo>
                <a:cubicBezTo>
                  <a:pt x="5919113" y="433029"/>
                  <a:pt x="5959434" y="441081"/>
                  <a:pt x="5967499" y="449133"/>
                </a:cubicBezTo>
                <a:cubicBezTo>
                  <a:pt x="5967499" y="441081"/>
                  <a:pt x="5967499" y="416927"/>
                  <a:pt x="5975563" y="408875"/>
                </a:cubicBezTo>
                <a:cubicBezTo>
                  <a:pt x="5991689" y="416927"/>
                  <a:pt x="5975563" y="424979"/>
                  <a:pt x="5975563" y="433029"/>
                </a:cubicBezTo>
                <a:cubicBezTo>
                  <a:pt x="5975563" y="449133"/>
                  <a:pt x="5991689" y="433029"/>
                  <a:pt x="5999753" y="441081"/>
                </a:cubicBezTo>
                <a:lnTo>
                  <a:pt x="5999753" y="433029"/>
                </a:lnTo>
                <a:cubicBezTo>
                  <a:pt x="6015882" y="449133"/>
                  <a:pt x="6040075" y="408875"/>
                  <a:pt x="6056203" y="441081"/>
                </a:cubicBezTo>
                <a:cubicBezTo>
                  <a:pt x="6023946" y="449133"/>
                  <a:pt x="5991689" y="441081"/>
                  <a:pt x="5959434" y="457185"/>
                </a:cubicBezTo>
                <a:cubicBezTo>
                  <a:pt x="5951370" y="457185"/>
                  <a:pt x="5943306" y="441081"/>
                  <a:pt x="5935241" y="441081"/>
                </a:cubicBezTo>
                <a:cubicBezTo>
                  <a:pt x="5927177" y="400823"/>
                  <a:pt x="5927177" y="408875"/>
                  <a:pt x="5911048" y="360563"/>
                </a:cubicBezTo>
                <a:cubicBezTo>
                  <a:pt x="5919113" y="360563"/>
                  <a:pt x="5935241" y="376666"/>
                  <a:pt x="5935241" y="352510"/>
                </a:cubicBezTo>
                <a:cubicBezTo>
                  <a:pt x="5927177" y="336406"/>
                  <a:pt x="5927177" y="360563"/>
                  <a:pt x="5919113" y="360563"/>
                </a:cubicBezTo>
                <a:cubicBezTo>
                  <a:pt x="5919113" y="352510"/>
                  <a:pt x="5911048" y="352510"/>
                  <a:pt x="5911048" y="352510"/>
                </a:cubicBezTo>
                <a:cubicBezTo>
                  <a:pt x="5902984" y="336406"/>
                  <a:pt x="5919113" y="344458"/>
                  <a:pt x="5911048" y="328354"/>
                </a:cubicBezTo>
                <a:cubicBezTo>
                  <a:pt x="5902984" y="312250"/>
                  <a:pt x="5894920" y="328354"/>
                  <a:pt x="5894920" y="320301"/>
                </a:cubicBezTo>
                <a:cubicBezTo>
                  <a:pt x="5902984" y="336406"/>
                  <a:pt x="5894920" y="336406"/>
                  <a:pt x="5911048" y="352510"/>
                </a:cubicBezTo>
                <a:lnTo>
                  <a:pt x="5895793" y="352510"/>
                </a:lnTo>
                <a:lnTo>
                  <a:pt x="5896366" y="355530"/>
                </a:lnTo>
                <a:lnTo>
                  <a:pt x="5906008" y="375659"/>
                </a:lnTo>
                <a:cubicBezTo>
                  <a:pt x="5911048" y="380692"/>
                  <a:pt x="5915080" y="384719"/>
                  <a:pt x="5911048" y="392770"/>
                </a:cubicBezTo>
                <a:lnTo>
                  <a:pt x="5907823" y="388745"/>
                </a:lnTo>
                <a:lnTo>
                  <a:pt x="5902984" y="376666"/>
                </a:lnTo>
                <a:cubicBezTo>
                  <a:pt x="5902984" y="380693"/>
                  <a:pt x="5905000" y="384719"/>
                  <a:pt x="5907016" y="387739"/>
                </a:cubicBezTo>
                <a:lnTo>
                  <a:pt x="5907823" y="388745"/>
                </a:lnTo>
                <a:lnTo>
                  <a:pt x="5920213" y="419671"/>
                </a:lnTo>
                <a:lnTo>
                  <a:pt x="5920872" y="419671"/>
                </a:lnTo>
                <a:lnTo>
                  <a:pt x="5920398" y="420137"/>
                </a:lnTo>
                <a:lnTo>
                  <a:pt x="5935241" y="457185"/>
                </a:lnTo>
                <a:cubicBezTo>
                  <a:pt x="5931209" y="461212"/>
                  <a:pt x="5923144" y="465238"/>
                  <a:pt x="5915080" y="466245"/>
                </a:cubicBezTo>
                <a:lnTo>
                  <a:pt x="5896830" y="458044"/>
                </a:lnTo>
                <a:lnTo>
                  <a:pt x="5890204" y="459068"/>
                </a:lnTo>
                <a:lnTo>
                  <a:pt x="5864679" y="469265"/>
                </a:lnTo>
                <a:cubicBezTo>
                  <a:pt x="5848551" y="469265"/>
                  <a:pt x="5830405" y="469265"/>
                  <a:pt x="5822341" y="481341"/>
                </a:cubicBezTo>
                <a:cubicBezTo>
                  <a:pt x="5822341" y="465238"/>
                  <a:pt x="5814279" y="457185"/>
                  <a:pt x="5814279" y="457185"/>
                </a:cubicBezTo>
                <a:cubicBezTo>
                  <a:pt x="5822341" y="457185"/>
                  <a:pt x="5806214" y="433029"/>
                  <a:pt x="5822341" y="441081"/>
                </a:cubicBezTo>
                <a:cubicBezTo>
                  <a:pt x="5830405" y="457185"/>
                  <a:pt x="5814279" y="457185"/>
                  <a:pt x="5822341" y="473289"/>
                </a:cubicBezTo>
                <a:cubicBezTo>
                  <a:pt x="5838470" y="449133"/>
                  <a:pt x="5830405" y="465238"/>
                  <a:pt x="5846534" y="465238"/>
                </a:cubicBezTo>
                <a:cubicBezTo>
                  <a:pt x="5846534" y="457185"/>
                  <a:pt x="5838470" y="457185"/>
                  <a:pt x="5838470" y="449133"/>
                </a:cubicBezTo>
                <a:cubicBezTo>
                  <a:pt x="5846534" y="449133"/>
                  <a:pt x="5854598" y="465238"/>
                  <a:pt x="5862663" y="465238"/>
                </a:cubicBezTo>
                <a:cubicBezTo>
                  <a:pt x="5854598" y="457185"/>
                  <a:pt x="5886856" y="449133"/>
                  <a:pt x="5870727" y="441081"/>
                </a:cubicBezTo>
                <a:lnTo>
                  <a:pt x="5870727" y="433029"/>
                </a:lnTo>
                <a:cubicBezTo>
                  <a:pt x="5854598" y="416927"/>
                  <a:pt x="5862663" y="384719"/>
                  <a:pt x="5846534" y="352510"/>
                </a:cubicBezTo>
                <a:cubicBezTo>
                  <a:pt x="5846534" y="376666"/>
                  <a:pt x="5846534" y="400823"/>
                  <a:pt x="5838470" y="416927"/>
                </a:cubicBezTo>
                <a:cubicBezTo>
                  <a:pt x="5838470" y="424979"/>
                  <a:pt x="5846534" y="424979"/>
                  <a:pt x="5846534" y="433029"/>
                </a:cubicBezTo>
                <a:cubicBezTo>
                  <a:pt x="5854598" y="449133"/>
                  <a:pt x="5854598" y="424979"/>
                  <a:pt x="5862663" y="441081"/>
                </a:cubicBezTo>
                <a:cubicBezTo>
                  <a:pt x="5862663" y="449133"/>
                  <a:pt x="5854598" y="449133"/>
                  <a:pt x="5854598" y="457185"/>
                </a:cubicBezTo>
                <a:cubicBezTo>
                  <a:pt x="5846534" y="433029"/>
                  <a:pt x="5822341" y="416927"/>
                  <a:pt x="5830405" y="400823"/>
                </a:cubicBezTo>
                <a:lnTo>
                  <a:pt x="5824032" y="410016"/>
                </a:lnTo>
                <a:lnTo>
                  <a:pt x="5824061" y="410475"/>
                </a:lnTo>
                <a:lnTo>
                  <a:pt x="5823914" y="410183"/>
                </a:lnTo>
                <a:lnTo>
                  <a:pt x="5821334" y="413907"/>
                </a:lnTo>
                <a:cubicBezTo>
                  <a:pt x="5822341" y="418940"/>
                  <a:pt x="5826373" y="424979"/>
                  <a:pt x="5830405" y="433029"/>
                </a:cubicBezTo>
                <a:cubicBezTo>
                  <a:pt x="5806214" y="449133"/>
                  <a:pt x="5814279" y="408875"/>
                  <a:pt x="5806214" y="384719"/>
                </a:cubicBezTo>
                <a:lnTo>
                  <a:pt x="5799745" y="393944"/>
                </a:lnTo>
                <a:lnTo>
                  <a:pt x="5799809" y="402433"/>
                </a:lnTo>
                <a:lnTo>
                  <a:pt x="5798843" y="401718"/>
                </a:lnTo>
                <a:lnTo>
                  <a:pt x="5798150" y="416927"/>
                </a:lnTo>
                <a:lnTo>
                  <a:pt x="5782692" y="416927"/>
                </a:lnTo>
                <a:lnTo>
                  <a:pt x="5781607" y="415742"/>
                </a:lnTo>
                <a:lnTo>
                  <a:pt x="5774965" y="396796"/>
                </a:lnTo>
                <a:cubicBezTo>
                  <a:pt x="5773957" y="392770"/>
                  <a:pt x="5773957" y="388743"/>
                  <a:pt x="5773957" y="376666"/>
                </a:cubicBezTo>
                <a:cubicBezTo>
                  <a:pt x="5773957" y="384719"/>
                  <a:pt x="5773957" y="392770"/>
                  <a:pt x="5773957" y="400823"/>
                </a:cubicBezTo>
                <a:cubicBezTo>
                  <a:pt x="5773957" y="408875"/>
                  <a:pt x="5775975" y="410887"/>
                  <a:pt x="5778997" y="412899"/>
                </a:cubicBezTo>
                <a:lnTo>
                  <a:pt x="5781607" y="415742"/>
                </a:lnTo>
                <a:lnTo>
                  <a:pt x="5782021" y="416927"/>
                </a:lnTo>
                <a:lnTo>
                  <a:pt x="5782692" y="416927"/>
                </a:lnTo>
                <a:lnTo>
                  <a:pt x="5790086" y="424979"/>
                </a:lnTo>
                <a:cubicBezTo>
                  <a:pt x="5773957" y="416927"/>
                  <a:pt x="5765893" y="441081"/>
                  <a:pt x="5757829" y="433029"/>
                </a:cubicBezTo>
                <a:cubicBezTo>
                  <a:pt x="5741700" y="424979"/>
                  <a:pt x="5757829" y="433029"/>
                  <a:pt x="5765893" y="424979"/>
                </a:cubicBezTo>
                <a:cubicBezTo>
                  <a:pt x="5765893" y="406860"/>
                  <a:pt x="5756821" y="420449"/>
                  <a:pt x="5748884" y="418183"/>
                </a:cubicBezTo>
                <a:lnTo>
                  <a:pt x="5743432" y="411119"/>
                </a:lnTo>
                <a:lnTo>
                  <a:pt x="5750486" y="441454"/>
                </a:lnTo>
                <a:cubicBezTo>
                  <a:pt x="5742742" y="441454"/>
                  <a:pt x="5742742" y="441454"/>
                  <a:pt x="5742742" y="441454"/>
                </a:cubicBezTo>
                <a:cubicBezTo>
                  <a:pt x="5742742" y="433709"/>
                  <a:pt x="5742742" y="418219"/>
                  <a:pt x="5727253" y="425965"/>
                </a:cubicBezTo>
                <a:cubicBezTo>
                  <a:pt x="5742742" y="410475"/>
                  <a:pt x="5727253" y="425965"/>
                  <a:pt x="5719507" y="394986"/>
                </a:cubicBezTo>
                <a:cubicBezTo>
                  <a:pt x="5734997" y="394986"/>
                  <a:pt x="5727253" y="371752"/>
                  <a:pt x="5742742" y="364006"/>
                </a:cubicBezTo>
                <a:cubicBezTo>
                  <a:pt x="5742742" y="375622"/>
                  <a:pt x="5740805" y="387241"/>
                  <a:pt x="5740808" y="399825"/>
                </a:cubicBezTo>
                <a:lnTo>
                  <a:pt x="5742881" y="408744"/>
                </a:lnTo>
                <a:lnTo>
                  <a:pt x="5759846" y="406860"/>
                </a:lnTo>
                <a:cubicBezTo>
                  <a:pt x="5763879" y="404847"/>
                  <a:pt x="5765893" y="400823"/>
                  <a:pt x="5765893" y="392770"/>
                </a:cubicBezTo>
                <a:cubicBezTo>
                  <a:pt x="5757829" y="376666"/>
                  <a:pt x="5757829" y="360563"/>
                  <a:pt x="5741700" y="360563"/>
                </a:cubicBezTo>
                <a:cubicBezTo>
                  <a:pt x="5757829" y="352510"/>
                  <a:pt x="5741700" y="328354"/>
                  <a:pt x="5757829" y="336406"/>
                </a:cubicBezTo>
                <a:cubicBezTo>
                  <a:pt x="5749764" y="320301"/>
                  <a:pt x="5741700" y="344458"/>
                  <a:pt x="5733636" y="344458"/>
                </a:cubicBezTo>
                <a:cubicBezTo>
                  <a:pt x="5733636" y="328354"/>
                  <a:pt x="5709443" y="368614"/>
                  <a:pt x="5693314" y="344458"/>
                </a:cubicBezTo>
                <a:cubicBezTo>
                  <a:pt x="5693314" y="352510"/>
                  <a:pt x="5677185" y="344458"/>
                  <a:pt x="5685250" y="360563"/>
                </a:cubicBezTo>
                <a:cubicBezTo>
                  <a:pt x="5669121" y="352510"/>
                  <a:pt x="5669121" y="360563"/>
                  <a:pt x="5661057" y="360563"/>
                </a:cubicBezTo>
                <a:cubicBezTo>
                  <a:pt x="5677185" y="368614"/>
                  <a:pt x="5677185" y="400823"/>
                  <a:pt x="5693314" y="408875"/>
                </a:cubicBezTo>
                <a:cubicBezTo>
                  <a:pt x="5693314" y="424979"/>
                  <a:pt x="5685250" y="433029"/>
                  <a:pt x="5701378" y="457185"/>
                </a:cubicBezTo>
                <a:cubicBezTo>
                  <a:pt x="5685250" y="445108"/>
                  <a:pt x="5683235" y="429004"/>
                  <a:pt x="5680211" y="411895"/>
                </a:cubicBezTo>
                <a:lnTo>
                  <a:pt x="5669512" y="391714"/>
                </a:lnTo>
                <a:lnTo>
                  <a:pt x="5669121" y="384719"/>
                </a:lnTo>
                <a:lnTo>
                  <a:pt x="5665011" y="383226"/>
                </a:lnTo>
                <a:lnTo>
                  <a:pt x="5652995" y="360563"/>
                </a:lnTo>
                <a:cubicBezTo>
                  <a:pt x="5644931" y="360563"/>
                  <a:pt x="5661057" y="376666"/>
                  <a:pt x="5652995" y="376666"/>
                </a:cubicBezTo>
                <a:cubicBezTo>
                  <a:pt x="5657028" y="384719"/>
                  <a:pt x="5657028" y="382706"/>
                  <a:pt x="5658034" y="380692"/>
                </a:cubicBezTo>
                <a:lnTo>
                  <a:pt x="5665011" y="383226"/>
                </a:lnTo>
                <a:lnTo>
                  <a:pt x="5669512" y="391714"/>
                </a:lnTo>
                <a:lnTo>
                  <a:pt x="5670129" y="402835"/>
                </a:lnTo>
                <a:cubicBezTo>
                  <a:pt x="5671139" y="408875"/>
                  <a:pt x="5673154" y="416927"/>
                  <a:pt x="5677185" y="433029"/>
                </a:cubicBezTo>
                <a:cubicBezTo>
                  <a:pt x="5669121" y="424979"/>
                  <a:pt x="5661057" y="424979"/>
                  <a:pt x="5669121" y="433029"/>
                </a:cubicBezTo>
                <a:cubicBezTo>
                  <a:pt x="5661057" y="433029"/>
                  <a:pt x="5661057" y="424979"/>
                  <a:pt x="5652995" y="416927"/>
                </a:cubicBezTo>
                <a:cubicBezTo>
                  <a:pt x="5652995" y="424979"/>
                  <a:pt x="5652995" y="449133"/>
                  <a:pt x="5669121" y="449133"/>
                </a:cubicBezTo>
                <a:cubicBezTo>
                  <a:pt x="5669121" y="465238"/>
                  <a:pt x="5644931" y="433029"/>
                  <a:pt x="5652995" y="465238"/>
                </a:cubicBezTo>
                <a:cubicBezTo>
                  <a:pt x="5640899" y="465238"/>
                  <a:pt x="5646947" y="447120"/>
                  <a:pt x="5640521" y="441458"/>
                </a:cubicBezTo>
                <a:lnTo>
                  <a:pt x="5632023" y="441185"/>
                </a:lnTo>
                <a:lnTo>
                  <a:pt x="5632090" y="440002"/>
                </a:lnTo>
                <a:lnTo>
                  <a:pt x="5631607" y="438281"/>
                </a:lnTo>
                <a:lnTo>
                  <a:pt x="5636867" y="433029"/>
                </a:lnTo>
                <a:cubicBezTo>
                  <a:pt x="5640899" y="431017"/>
                  <a:pt x="5644931" y="429004"/>
                  <a:pt x="5644931" y="424979"/>
                </a:cubicBezTo>
                <a:cubicBezTo>
                  <a:pt x="5636867" y="424979"/>
                  <a:pt x="5628802" y="416927"/>
                  <a:pt x="5628802" y="400823"/>
                </a:cubicBezTo>
                <a:cubicBezTo>
                  <a:pt x="5636867" y="400823"/>
                  <a:pt x="5636867" y="400823"/>
                  <a:pt x="5636867" y="392770"/>
                </a:cubicBezTo>
                <a:cubicBezTo>
                  <a:pt x="5644931" y="408875"/>
                  <a:pt x="5644931" y="384719"/>
                  <a:pt x="5652995" y="408875"/>
                </a:cubicBezTo>
                <a:cubicBezTo>
                  <a:pt x="5652995" y="400823"/>
                  <a:pt x="5644931" y="368614"/>
                  <a:pt x="5636867" y="360563"/>
                </a:cubicBezTo>
                <a:cubicBezTo>
                  <a:pt x="5644931" y="368614"/>
                  <a:pt x="5636867" y="392770"/>
                  <a:pt x="5628802" y="360563"/>
                </a:cubicBezTo>
                <a:cubicBezTo>
                  <a:pt x="5620738" y="384719"/>
                  <a:pt x="5604610" y="368614"/>
                  <a:pt x="5596545" y="360563"/>
                </a:cubicBezTo>
                <a:cubicBezTo>
                  <a:pt x="5588481" y="360563"/>
                  <a:pt x="5596545" y="368614"/>
                  <a:pt x="5596545" y="376666"/>
                </a:cubicBezTo>
                <a:cubicBezTo>
                  <a:pt x="5588481" y="376666"/>
                  <a:pt x="5572352" y="368614"/>
                  <a:pt x="5572352" y="384719"/>
                </a:cubicBezTo>
                <a:cubicBezTo>
                  <a:pt x="5540095" y="352510"/>
                  <a:pt x="5523966" y="416927"/>
                  <a:pt x="5499776" y="392770"/>
                </a:cubicBezTo>
                <a:cubicBezTo>
                  <a:pt x="5495744" y="396796"/>
                  <a:pt x="5495744" y="402835"/>
                  <a:pt x="5495744" y="407868"/>
                </a:cubicBezTo>
                <a:lnTo>
                  <a:pt x="5492565" y="415005"/>
                </a:lnTo>
                <a:lnTo>
                  <a:pt x="5494463" y="418703"/>
                </a:lnTo>
                <a:lnTo>
                  <a:pt x="5499103" y="427753"/>
                </a:lnTo>
                <a:lnTo>
                  <a:pt x="5506830" y="439068"/>
                </a:lnTo>
                <a:cubicBezTo>
                  <a:pt x="5509856" y="447121"/>
                  <a:pt x="5511870" y="457185"/>
                  <a:pt x="5515902" y="473289"/>
                </a:cubicBezTo>
                <a:cubicBezTo>
                  <a:pt x="5507838" y="465238"/>
                  <a:pt x="5499776" y="441081"/>
                  <a:pt x="5507838" y="473289"/>
                </a:cubicBezTo>
                <a:cubicBezTo>
                  <a:pt x="5499776" y="465238"/>
                  <a:pt x="5491712" y="457185"/>
                  <a:pt x="5499776" y="481341"/>
                </a:cubicBezTo>
                <a:cubicBezTo>
                  <a:pt x="5491712" y="489394"/>
                  <a:pt x="5483648" y="489394"/>
                  <a:pt x="5483648" y="473289"/>
                </a:cubicBezTo>
                <a:cubicBezTo>
                  <a:pt x="5475583" y="489394"/>
                  <a:pt x="5467519" y="497445"/>
                  <a:pt x="5467519" y="497445"/>
                </a:cubicBezTo>
                <a:cubicBezTo>
                  <a:pt x="5459455" y="505498"/>
                  <a:pt x="5483648" y="537707"/>
                  <a:pt x="5475583" y="553810"/>
                </a:cubicBezTo>
                <a:cubicBezTo>
                  <a:pt x="5491712" y="545758"/>
                  <a:pt x="5459455" y="497445"/>
                  <a:pt x="5483648" y="497445"/>
                </a:cubicBezTo>
                <a:cubicBezTo>
                  <a:pt x="5483648" y="505498"/>
                  <a:pt x="5475583" y="505498"/>
                  <a:pt x="5491712" y="521602"/>
                </a:cubicBezTo>
                <a:cubicBezTo>
                  <a:pt x="5499776" y="521602"/>
                  <a:pt x="5483648" y="497445"/>
                  <a:pt x="5499776" y="497445"/>
                </a:cubicBezTo>
                <a:cubicBezTo>
                  <a:pt x="5507841" y="517575"/>
                  <a:pt x="5501790" y="527639"/>
                  <a:pt x="5495744" y="537707"/>
                </a:cubicBezTo>
                <a:lnTo>
                  <a:pt x="5494644" y="548685"/>
                </a:lnTo>
                <a:lnTo>
                  <a:pt x="5491712" y="545758"/>
                </a:lnTo>
                <a:lnTo>
                  <a:pt x="5493860" y="556494"/>
                </a:lnTo>
                <a:lnTo>
                  <a:pt x="5491712" y="577964"/>
                </a:lnTo>
                <a:cubicBezTo>
                  <a:pt x="5491712" y="586016"/>
                  <a:pt x="5499776" y="577964"/>
                  <a:pt x="5499776" y="586016"/>
                </a:cubicBezTo>
                <a:cubicBezTo>
                  <a:pt x="5499776" y="581991"/>
                  <a:pt x="5497759" y="573940"/>
                  <a:pt x="5495744" y="565887"/>
                </a:cubicBezTo>
                <a:lnTo>
                  <a:pt x="5493860" y="556494"/>
                </a:lnTo>
                <a:lnTo>
                  <a:pt x="5494644" y="548685"/>
                </a:lnTo>
                <a:lnTo>
                  <a:pt x="5506830" y="560855"/>
                </a:lnTo>
                <a:cubicBezTo>
                  <a:pt x="5509856" y="569913"/>
                  <a:pt x="5511870" y="581991"/>
                  <a:pt x="5515902" y="594069"/>
                </a:cubicBezTo>
                <a:cubicBezTo>
                  <a:pt x="5532031" y="594069"/>
                  <a:pt x="5523966" y="577964"/>
                  <a:pt x="5523966" y="577964"/>
                </a:cubicBezTo>
                <a:lnTo>
                  <a:pt x="5523966" y="586016"/>
                </a:lnTo>
                <a:cubicBezTo>
                  <a:pt x="5507838" y="586016"/>
                  <a:pt x="5523966" y="569913"/>
                  <a:pt x="5515902" y="553810"/>
                </a:cubicBezTo>
                <a:cubicBezTo>
                  <a:pt x="5532031" y="577964"/>
                  <a:pt x="5540095" y="553810"/>
                  <a:pt x="5532031" y="529654"/>
                </a:cubicBezTo>
                <a:cubicBezTo>
                  <a:pt x="5540095" y="529654"/>
                  <a:pt x="5548159" y="561863"/>
                  <a:pt x="5548159" y="561863"/>
                </a:cubicBezTo>
                <a:cubicBezTo>
                  <a:pt x="5548159" y="569913"/>
                  <a:pt x="5556224" y="569913"/>
                  <a:pt x="5556224" y="577964"/>
                </a:cubicBezTo>
                <a:lnTo>
                  <a:pt x="5559012" y="561262"/>
                </a:lnTo>
                <a:lnTo>
                  <a:pt x="5550091" y="554720"/>
                </a:lnTo>
                <a:cubicBezTo>
                  <a:pt x="5547188" y="548332"/>
                  <a:pt x="5545251" y="539811"/>
                  <a:pt x="5541378" y="531291"/>
                </a:cubicBezTo>
                <a:cubicBezTo>
                  <a:pt x="5545251" y="527032"/>
                  <a:pt x="5549123" y="531291"/>
                  <a:pt x="5552997" y="538748"/>
                </a:cubicBezTo>
                <a:lnTo>
                  <a:pt x="5560065" y="554950"/>
                </a:lnTo>
                <a:lnTo>
                  <a:pt x="5564288" y="529654"/>
                </a:lnTo>
                <a:cubicBezTo>
                  <a:pt x="5564288" y="537707"/>
                  <a:pt x="5572352" y="537707"/>
                  <a:pt x="5572352" y="529654"/>
                </a:cubicBezTo>
                <a:cubicBezTo>
                  <a:pt x="5588481" y="537707"/>
                  <a:pt x="5556224" y="537707"/>
                  <a:pt x="5572352" y="561863"/>
                </a:cubicBezTo>
                <a:cubicBezTo>
                  <a:pt x="5572352" y="553810"/>
                  <a:pt x="5572352" y="545758"/>
                  <a:pt x="5580417" y="545758"/>
                </a:cubicBezTo>
                <a:cubicBezTo>
                  <a:pt x="5580417" y="561863"/>
                  <a:pt x="5580417" y="569913"/>
                  <a:pt x="5588481" y="577964"/>
                </a:cubicBezTo>
                <a:cubicBezTo>
                  <a:pt x="5604610" y="569913"/>
                  <a:pt x="5572352" y="561863"/>
                  <a:pt x="5588481" y="553810"/>
                </a:cubicBezTo>
                <a:cubicBezTo>
                  <a:pt x="5612674" y="569913"/>
                  <a:pt x="5588481" y="602120"/>
                  <a:pt x="5580417" y="618225"/>
                </a:cubicBezTo>
                <a:cubicBezTo>
                  <a:pt x="5604610" y="626277"/>
                  <a:pt x="5588481" y="577964"/>
                  <a:pt x="5612674" y="577964"/>
                </a:cubicBezTo>
                <a:cubicBezTo>
                  <a:pt x="5612674" y="577964"/>
                  <a:pt x="5604610" y="553810"/>
                  <a:pt x="5596545" y="561863"/>
                </a:cubicBezTo>
                <a:cubicBezTo>
                  <a:pt x="5604610" y="545758"/>
                  <a:pt x="5604610" y="521602"/>
                  <a:pt x="5612674" y="537707"/>
                </a:cubicBezTo>
                <a:cubicBezTo>
                  <a:pt x="5612674" y="513550"/>
                  <a:pt x="5588481" y="513550"/>
                  <a:pt x="5596545" y="529654"/>
                </a:cubicBezTo>
                <a:cubicBezTo>
                  <a:pt x="5588481" y="537707"/>
                  <a:pt x="5588481" y="513550"/>
                  <a:pt x="5588481" y="513550"/>
                </a:cubicBezTo>
                <a:cubicBezTo>
                  <a:pt x="5604610" y="505498"/>
                  <a:pt x="5604610" y="521602"/>
                  <a:pt x="5620738" y="521602"/>
                </a:cubicBezTo>
                <a:cubicBezTo>
                  <a:pt x="5620738" y="513550"/>
                  <a:pt x="5612674" y="513550"/>
                  <a:pt x="5612674" y="489394"/>
                </a:cubicBezTo>
                <a:cubicBezTo>
                  <a:pt x="5604610" y="521602"/>
                  <a:pt x="5604610" y="473289"/>
                  <a:pt x="5620738" y="465238"/>
                </a:cubicBezTo>
                <a:cubicBezTo>
                  <a:pt x="5620738" y="473289"/>
                  <a:pt x="5620738" y="505498"/>
                  <a:pt x="5620738" y="505498"/>
                </a:cubicBezTo>
                <a:cubicBezTo>
                  <a:pt x="5620738" y="513550"/>
                  <a:pt x="5628802" y="513550"/>
                  <a:pt x="5636867" y="513550"/>
                </a:cubicBezTo>
                <a:cubicBezTo>
                  <a:pt x="5628802" y="505498"/>
                  <a:pt x="5628802" y="497445"/>
                  <a:pt x="5644931" y="521602"/>
                </a:cubicBezTo>
                <a:cubicBezTo>
                  <a:pt x="5661057" y="521602"/>
                  <a:pt x="5661057" y="505498"/>
                  <a:pt x="5669121" y="497445"/>
                </a:cubicBezTo>
                <a:cubicBezTo>
                  <a:pt x="5669121" y="505498"/>
                  <a:pt x="5669121" y="513550"/>
                  <a:pt x="5677185" y="521602"/>
                </a:cubicBezTo>
                <a:cubicBezTo>
                  <a:pt x="5652995" y="521602"/>
                  <a:pt x="5636867" y="521602"/>
                  <a:pt x="5604610" y="545758"/>
                </a:cubicBezTo>
                <a:cubicBezTo>
                  <a:pt x="5604610" y="561863"/>
                  <a:pt x="5620738" y="545758"/>
                  <a:pt x="5620738" y="561863"/>
                </a:cubicBezTo>
                <a:cubicBezTo>
                  <a:pt x="5677185" y="537707"/>
                  <a:pt x="5685250" y="561863"/>
                  <a:pt x="5749764" y="529654"/>
                </a:cubicBezTo>
                <a:cubicBezTo>
                  <a:pt x="5757829" y="553810"/>
                  <a:pt x="5790086" y="553810"/>
                  <a:pt x="5782021" y="577964"/>
                </a:cubicBezTo>
                <a:cubicBezTo>
                  <a:pt x="5790086" y="586016"/>
                  <a:pt x="5798150" y="586016"/>
                  <a:pt x="5798150" y="577964"/>
                </a:cubicBezTo>
                <a:cubicBezTo>
                  <a:pt x="5798150" y="577964"/>
                  <a:pt x="5798150" y="577964"/>
                  <a:pt x="5806214" y="577964"/>
                </a:cubicBezTo>
                <a:cubicBezTo>
                  <a:pt x="5806214" y="586016"/>
                  <a:pt x="5806214" y="594069"/>
                  <a:pt x="5806214" y="602120"/>
                </a:cubicBezTo>
                <a:cubicBezTo>
                  <a:pt x="5798150" y="602120"/>
                  <a:pt x="5798150" y="586016"/>
                  <a:pt x="5782021" y="594069"/>
                </a:cubicBezTo>
                <a:cubicBezTo>
                  <a:pt x="5782021" y="553810"/>
                  <a:pt x="5757829" y="569913"/>
                  <a:pt x="5749764" y="537707"/>
                </a:cubicBezTo>
                <a:cubicBezTo>
                  <a:pt x="5749764" y="569913"/>
                  <a:pt x="5725571" y="545758"/>
                  <a:pt x="5725571" y="577964"/>
                </a:cubicBezTo>
                <a:cubicBezTo>
                  <a:pt x="5717507" y="553810"/>
                  <a:pt x="5717507" y="561863"/>
                  <a:pt x="5709443" y="545758"/>
                </a:cubicBezTo>
                <a:cubicBezTo>
                  <a:pt x="5709443" y="553810"/>
                  <a:pt x="5709443" y="561863"/>
                  <a:pt x="5717507" y="577964"/>
                </a:cubicBezTo>
                <a:cubicBezTo>
                  <a:pt x="5717507" y="602120"/>
                  <a:pt x="5701378" y="561863"/>
                  <a:pt x="5701378" y="553810"/>
                </a:cubicBezTo>
                <a:cubicBezTo>
                  <a:pt x="5693314" y="594069"/>
                  <a:pt x="5677185" y="577964"/>
                  <a:pt x="5652995" y="586016"/>
                </a:cubicBezTo>
                <a:cubicBezTo>
                  <a:pt x="5652995" y="594069"/>
                  <a:pt x="5644931" y="626277"/>
                  <a:pt x="5661057" y="618225"/>
                </a:cubicBezTo>
                <a:cubicBezTo>
                  <a:pt x="5669121" y="642382"/>
                  <a:pt x="5644931" y="610173"/>
                  <a:pt x="5652995" y="634329"/>
                </a:cubicBezTo>
                <a:cubicBezTo>
                  <a:pt x="5640899" y="604133"/>
                  <a:pt x="5628802" y="601114"/>
                  <a:pt x="5626913" y="591301"/>
                </a:cubicBezTo>
                <a:lnTo>
                  <a:pt x="5627678" y="585900"/>
                </a:lnTo>
                <a:lnTo>
                  <a:pt x="5628802" y="586016"/>
                </a:lnTo>
                <a:cubicBezTo>
                  <a:pt x="5628802" y="577964"/>
                  <a:pt x="5628802" y="577964"/>
                  <a:pt x="5628802" y="577964"/>
                </a:cubicBezTo>
                <a:lnTo>
                  <a:pt x="5627678" y="585900"/>
                </a:lnTo>
                <a:lnTo>
                  <a:pt x="5625148" y="585640"/>
                </a:lnTo>
                <a:cubicBezTo>
                  <a:pt x="5623259" y="579978"/>
                  <a:pt x="5624771" y="561863"/>
                  <a:pt x="5612674" y="561863"/>
                </a:cubicBezTo>
                <a:cubicBezTo>
                  <a:pt x="5612674" y="569913"/>
                  <a:pt x="5620738" y="610173"/>
                  <a:pt x="5636867" y="618225"/>
                </a:cubicBezTo>
                <a:cubicBezTo>
                  <a:pt x="5644931" y="642382"/>
                  <a:pt x="5628802" y="634329"/>
                  <a:pt x="5636867" y="658485"/>
                </a:cubicBezTo>
                <a:cubicBezTo>
                  <a:pt x="5636867" y="658485"/>
                  <a:pt x="5628802" y="650433"/>
                  <a:pt x="5628802" y="642382"/>
                </a:cubicBezTo>
                <a:cubicBezTo>
                  <a:pt x="5628802" y="642382"/>
                  <a:pt x="5620738" y="642382"/>
                  <a:pt x="5628802" y="650433"/>
                </a:cubicBezTo>
                <a:cubicBezTo>
                  <a:pt x="5612674" y="650433"/>
                  <a:pt x="5620738" y="626277"/>
                  <a:pt x="5628802" y="626277"/>
                </a:cubicBezTo>
                <a:cubicBezTo>
                  <a:pt x="5620738" y="626277"/>
                  <a:pt x="5604610" y="602120"/>
                  <a:pt x="5620738" y="602120"/>
                </a:cubicBezTo>
                <a:cubicBezTo>
                  <a:pt x="5612674" y="586016"/>
                  <a:pt x="5604610" y="594069"/>
                  <a:pt x="5604610" y="610173"/>
                </a:cubicBezTo>
                <a:cubicBezTo>
                  <a:pt x="5628802" y="618225"/>
                  <a:pt x="5604610" y="618225"/>
                  <a:pt x="5612674" y="642382"/>
                </a:cubicBezTo>
                <a:cubicBezTo>
                  <a:pt x="5612674" y="666538"/>
                  <a:pt x="5604610" y="634329"/>
                  <a:pt x="5596545" y="626277"/>
                </a:cubicBezTo>
                <a:cubicBezTo>
                  <a:pt x="5596545" y="626277"/>
                  <a:pt x="5604610" y="642382"/>
                  <a:pt x="5604610" y="650433"/>
                </a:cubicBezTo>
                <a:cubicBezTo>
                  <a:pt x="5596545" y="650433"/>
                  <a:pt x="5596545" y="642382"/>
                  <a:pt x="5588481" y="634329"/>
                </a:cubicBezTo>
                <a:cubicBezTo>
                  <a:pt x="5580417" y="658485"/>
                  <a:pt x="5612674" y="666538"/>
                  <a:pt x="5620738" y="650433"/>
                </a:cubicBezTo>
                <a:cubicBezTo>
                  <a:pt x="5628802" y="658485"/>
                  <a:pt x="5620738" y="658485"/>
                  <a:pt x="5628802" y="666538"/>
                </a:cubicBezTo>
                <a:cubicBezTo>
                  <a:pt x="5628802" y="674589"/>
                  <a:pt x="5636867" y="666538"/>
                  <a:pt x="5636867" y="666538"/>
                </a:cubicBezTo>
                <a:cubicBezTo>
                  <a:pt x="5636867" y="682642"/>
                  <a:pt x="5628802" y="666538"/>
                  <a:pt x="5620738" y="682642"/>
                </a:cubicBezTo>
                <a:cubicBezTo>
                  <a:pt x="5636867" y="682642"/>
                  <a:pt x="5620738" y="698744"/>
                  <a:pt x="5636867" y="698744"/>
                </a:cubicBezTo>
                <a:cubicBezTo>
                  <a:pt x="5636867" y="714848"/>
                  <a:pt x="5620738" y="698744"/>
                  <a:pt x="5612674" y="714848"/>
                </a:cubicBezTo>
                <a:cubicBezTo>
                  <a:pt x="5604610" y="714848"/>
                  <a:pt x="5612674" y="698744"/>
                  <a:pt x="5628802" y="698744"/>
                </a:cubicBezTo>
                <a:cubicBezTo>
                  <a:pt x="5620738" y="690694"/>
                  <a:pt x="5604610" y="674589"/>
                  <a:pt x="5628802" y="674589"/>
                </a:cubicBezTo>
                <a:cubicBezTo>
                  <a:pt x="5612674" y="658485"/>
                  <a:pt x="5596545" y="674589"/>
                  <a:pt x="5588481" y="650433"/>
                </a:cubicBezTo>
                <a:cubicBezTo>
                  <a:pt x="5580417" y="650433"/>
                  <a:pt x="5588481" y="666538"/>
                  <a:pt x="5588481" y="682642"/>
                </a:cubicBezTo>
                <a:cubicBezTo>
                  <a:pt x="5572352" y="658485"/>
                  <a:pt x="5580417" y="690694"/>
                  <a:pt x="5564288" y="682642"/>
                </a:cubicBezTo>
                <a:cubicBezTo>
                  <a:pt x="5556224" y="658485"/>
                  <a:pt x="5580417" y="666538"/>
                  <a:pt x="5564288" y="642382"/>
                </a:cubicBezTo>
                <a:cubicBezTo>
                  <a:pt x="5556224" y="642382"/>
                  <a:pt x="5572352" y="666538"/>
                  <a:pt x="5556224" y="666538"/>
                </a:cubicBezTo>
                <a:cubicBezTo>
                  <a:pt x="5540095" y="634329"/>
                  <a:pt x="5548159" y="626277"/>
                  <a:pt x="5532031" y="610173"/>
                </a:cubicBezTo>
                <a:cubicBezTo>
                  <a:pt x="5532031" y="626277"/>
                  <a:pt x="5515902" y="618225"/>
                  <a:pt x="5507838" y="618225"/>
                </a:cubicBezTo>
                <a:cubicBezTo>
                  <a:pt x="5499776" y="626277"/>
                  <a:pt x="5491712" y="634329"/>
                  <a:pt x="5499776" y="650433"/>
                </a:cubicBezTo>
                <a:cubicBezTo>
                  <a:pt x="5507838" y="650433"/>
                  <a:pt x="5499776" y="634329"/>
                  <a:pt x="5507838" y="626277"/>
                </a:cubicBezTo>
                <a:cubicBezTo>
                  <a:pt x="5523966" y="650433"/>
                  <a:pt x="5491712" y="674589"/>
                  <a:pt x="5483648" y="642382"/>
                </a:cubicBezTo>
                <a:cubicBezTo>
                  <a:pt x="5475583" y="650433"/>
                  <a:pt x="5499776" y="674589"/>
                  <a:pt x="5483648" y="682642"/>
                </a:cubicBezTo>
                <a:lnTo>
                  <a:pt x="5497693" y="706017"/>
                </a:lnTo>
                <a:lnTo>
                  <a:pt x="5491712" y="703779"/>
                </a:lnTo>
                <a:cubicBezTo>
                  <a:pt x="5489694" y="704783"/>
                  <a:pt x="5487679" y="706795"/>
                  <a:pt x="5483648" y="706795"/>
                </a:cubicBezTo>
                <a:lnTo>
                  <a:pt x="5486021" y="719370"/>
                </a:lnTo>
                <a:lnTo>
                  <a:pt x="5479110" y="692077"/>
                </a:lnTo>
                <a:cubicBezTo>
                  <a:pt x="5475583" y="680627"/>
                  <a:pt x="5471551" y="670562"/>
                  <a:pt x="5467519" y="666538"/>
                </a:cubicBezTo>
                <a:cubicBezTo>
                  <a:pt x="5459455" y="666538"/>
                  <a:pt x="5475583" y="690694"/>
                  <a:pt x="5475583" y="698744"/>
                </a:cubicBezTo>
                <a:cubicBezTo>
                  <a:pt x="5451390" y="690694"/>
                  <a:pt x="5451390" y="682642"/>
                  <a:pt x="5427198" y="674589"/>
                </a:cubicBezTo>
                <a:cubicBezTo>
                  <a:pt x="5419133" y="682642"/>
                  <a:pt x="5451390" y="682642"/>
                  <a:pt x="5443326" y="698744"/>
                </a:cubicBezTo>
                <a:cubicBezTo>
                  <a:pt x="5451390" y="706795"/>
                  <a:pt x="5451390" y="698744"/>
                  <a:pt x="5451390" y="690694"/>
                </a:cubicBezTo>
                <a:cubicBezTo>
                  <a:pt x="5467519" y="698744"/>
                  <a:pt x="5451390" y="714848"/>
                  <a:pt x="5443326" y="714848"/>
                </a:cubicBezTo>
                <a:cubicBezTo>
                  <a:pt x="5443326" y="682642"/>
                  <a:pt x="5419133" y="698744"/>
                  <a:pt x="5411069" y="658485"/>
                </a:cubicBezTo>
                <a:cubicBezTo>
                  <a:pt x="5394940" y="674589"/>
                  <a:pt x="5427198" y="690694"/>
                  <a:pt x="5419133" y="714848"/>
                </a:cubicBezTo>
                <a:cubicBezTo>
                  <a:pt x="5427198" y="714848"/>
                  <a:pt x="5427198" y="706795"/>
                  <a:pt x="5427198" y="698744"/>
                </a:cubicBezTo>
                <a:cubicBezTo>
                  <a:pt x="5443326" y="714848"/>
                  <a:pt x="5419133" y="722900"/>
                  <a:pt x="5427198" y="747057"/>
                </a:cubicBezTo>
                <a:cubicBezTo>
                  <a:pt x="5435262" y="755108"/>
                  <a:pt x="5443326" y="755108"/>
                  <a:pt x="5451390" y="771213"/>
                </a:cubicBezTo>
                <a:lnTo>
                  <a:pt x="5457165" y="759681"/>
                </a:lnTo>
                <a:lnTo>
                  <a:pt x="5458699" y="763034"/>
                </a:lnTo>
                <a:cubicBezTo>
                  <a:pt x="5467014" y="782284"/>
                  <a:pt x="5477599" y="809460"/>
                  <a:pt x="5483648" y="827577"/>
                </a:cubicBezTo>
                <a:cubicBezTo>
                  <a:pt x="5479615" y="823550"/>
                  <a:pt x="5475583" y="817511"/>
                  <a:pt x="5473566" y="816505"/>
                </a:cubicBezTo>
                <a:lnTo>
                  <a:pt x="5473753" y="818286"/>
                </a:lnTo>
                <a:lnTo>
                  <a:pt x="5447358" y="800401"/>
                </a:lnTo>
                <a:cubicBezTo>
                  <a:pt x="5437279" y="797381"/>
                  <a:pt x="5427198" y="795369"/>
                  <a:pt x="5419133" y="787317"/>
                </a:cubicBezTo>
                <a:cubicBezTo>
                  <a:pt x="5411069" y="795369"/>
                  <a:pt x="5427198" y="811473"/>
                  <a:pt x="5435262" y="835627"/>
                </a:cubicBezTo>
                <a:lnTo>
                  <a:pt x="5411069" y="811473"/>
                </a:lnTo>
                <a:lnTo>
                  <a:pt x="5410062" y="795369"/>
                </a:lnTo>
                <a:cubicBezTo>
                  <a:pt x="5407036" y="789329"/>
                  <a:pt x="5403005" y="783290"/>
                  <a:pt x="5403005" y="779264"/>
                </a:cubicBezTo>
                <a:cubicBezTo>
                  <a:pt x="5419133" y="771213"/>
                  <a:pt x="5435262" y="795369"/>
                  <a:pt x="5451390" y="787317"/>
                </a:cubicBezTo>
                <a:cubicBezTo>
                  <a:pt x="5443326" y="771213"/>
                  <a:pt x="5427198" y="779264"/>
                  <a:pt x="5435262" y="763161"/>
                </a:cubicBezTo>
                <a:cubicBezTo>
                  <a:pt x="5427198" y="771213"/>
                  <a:pt x="5427198" y="722900"/>
                  <a:pt x="5411069" y="722900"/>
                </a:cubicBezTo>
                <a:cubicBezTo>
                  <a:pt x="5419133" y="698744"/>
                  <a:pt x="5394940" y="690694"/>
                  <a:pt x="5394940" y="658485"/>
                </a:cubicBezTo>
                <a:cubicBezTo>
                  <a:pt x="5386875" y="642382"/>
                  <a:pt x="5386875" y="674589"/>
                  <a:pt x="5386875" y="650433"/>
                </a:cubicBezTo>
                <a:cubicBezTo>
                  <a:pt x="5378811" y="658485"/>
                  <a:pt x="5378811" y="666538"/>
                  <a:pt x="5378811" y="666538"/>
                </a:cubicBezTo>
                <a:cubicBezTo>
                  <a:pt x="5386875" y="674589"/>
                  <a:pt x="5394940" y="674589"/>
                  <a:pt x="5394940" y="690694"/>
                </a:cubicBezTo>
                <a:cubicBezTo>
                  <a:pt x="5386875" y="682642"/>
                  <a:pt x="5378811" y="682642"/>
                  <a:pt x="5370747" y="682642"/>
                </a:cubicBezTo>
                <a:cubicBezTo>
                  <a:pt x="5370747" y="682642"/>
                  <a:pt x="5378811" y="690694"/>
                  <a:pt x="5370747" y="690694"/>
                </a:cubicBezTo>
                <a:cubicBezTo>
                  <a:pt x="5378811" y="714848"/>
                  <a:pt x="5378811" y="674589"/>
                  <a:pt x="5386875" y="698744"/>
                </a:cubicBezTo>
                <a:cubicBezTo>
                  <a:pt x="5394940" y="714848"/>
                  <a:pt x="5362682" y="706795"/>
                  <a:pt x="5362682" y="690694"/>
                </a:cubicBezTo>
                <a:cubicBezTo>
                  <a:pt x="5362682" y="706795"/>
                  <a:pt x="5362682" y="739004"/>
                  <a:pt x="5370747" y="747057"/>
                </a:cubicBezTo>
                <a:cubicBezTo>
                  <a:pt x="5370747" y="755108"/>
                  <a:pt x="5370747" y="755108"/>
                  <a:pt x="5362682" y="763161"/>
                </a:cubicBezTo>
                <a:cubicBezTo>
                  <a:pt x="5362682" y="755108"/>
                  <a:pt x="5362682" y="747057"/>
                  <a:pt x="5354618" y="747057"/>
                </a:cubicBezTo>
                <a:cubicBezTo>
                  <a:pt x="5354618" y="747057"/>
                  <a:pt x="5354618" y="755108"/>
                  <a:pt x="5354618" y="763161"/>
                </a:cubicBezTo>
                <a:cubicBezTo>
                  <a:pt x="5354618" y="763161"/>
                  <a:pt x="5346554" y="747057"/>
                  <a:pt x="5346554" y="739004"/>
                </a:cubicBezTo>
                <a:cubicBezTo>
                  <a:pt x="5338492" y="747057"/>
                  <a:pt x="5346554" y="763161"/>
                  <a:pt x="5346554" y="763161"/>
                </a:cubicBezTo>
                <a:cubicBezTo>
                  <a:pt x="5322363" y="747057"/>
                  <a:pt x="5346554" y="730952"/>
                  <a:pt x="5322363" y="714848"/>
                </a:cubicBezTo>
                <a:cubicBezTo>
                  <a:pt x="5338492" y="714848"/>
                  <a:pt x="5314299" y="682642"/>
                  <a:pt x="5338492" y="682642"/>
                </a:cubicBezTo>
                <a:cubicBezTo>
                  <a:pt x="5338492" y="698744"/>
                  <a:pt x="5338492" y="714848"/>
                  <a:pt x="5346554" y="730952"/>
                </a:cubicBezTo>
                <a:cubicBezTo>
                  <a:pt x="5354618" y="730952"/>
                  <a:pt x="5346554" y="722900"/>
                  <a:pt x="5346554" y="722900"/>
                </a:cubicBezTo>
                <a:cubicBezTo>
                  <a:pt x="5354618" y="722900"/>
                  <a:pt x="5354618" y="730952"/>
                  <a:pt x="5354618" y="730952"/>
                </a:cubicBezTo>
                <a:cubicBezTo>
                  <a:pt x="5362682" y="706795"/>
                  <a:pt x="5346554" y="682642"/>
                  <a:pt x="5330428" y="666538"/>
                </a:cubicBezTo>
                <a:cubicBezTo>
                  <a:pt x="5330428" y="698744"/>
                  <a:pt x="5306235" y="706795"/>
                  <a:pt x="5298171" y="730952"/>
                </a:cubicBezTo>
                <a:cubicBezTo>
                  <a:pt x="5322363" y="755108"/>
                  <a:pt x="5306235" y="763161"/>
                  <a:pt x="5330428" y="795369"/>
                </a:cubicBezTo>
                <a:cubicBezTo>
                  <a:pt x="5314299" y="803421"/>
                  <a:pt x="5322363" y="819526"/>
                  <a:pt x="5314299" y="835627"/>
                </a:cubicBezTo>
                <a:cubicBezTo>
                  <a:pt x="5314299" y="859783"/>
                  <a:pt x="5314299" y="803421"/>
                  <a:pt x="5298171" y="819526"/>
                </a:cubicBezTo>
                <a:cubicBezTo>
                  <a:pt x="5294139" y="827577"/>
                  <a:pt x="5298171" y="837642"/>
                  <a:pt x="5302203" y="846699"/>
                </a:cubicBezTo>
                <a:lnTo>
                  <a:pt x="5303139" y="851616"/>
                </a:lnTo>
                <a:lnTo>
                  <a:pt x="5308262" y="853687"/>
                </a:lnTo>
                <a:lnTo>
                  <a:pt x="5308262" y="866970"/>
                </a:lnTo>
                <a:lnTo>
                  <a:pt x="5313289" y="864816"/>
                </a:lnTo>
                <a:cubicBezTo>
                  <a:pt x="5314299" y="863810"/>
                  <a:pt x="5314299" y="863810"/>
                  <a:pt x="5314299" y="867836"/>
                </a:cubicBezTo>
                <a:cubicBezTo>
                  <a:pt x="5318332" y="863810"/>
                  <a:pt x="5318332" y="855759"/>
                  <a:pt x="5319339" y="847706"/>
                </a:cubicBezTo>
                <a:lnTo>
                  <a:pt x="5327237" y="833368"/>
                </a:lnTo>
                <a:lnTo>
                  <a:pt x="5332108" y="855256"/>
                </a:lnTo>
                <a:lnTo>
                  <a:pt x="5332443" y="860791"/>
                </a:lnTo>
                <a:cubicBezTo>
                  <a:pt x="5332443" y="867836"/>
                  <a:pt x="5330428" y="871863"/>
                  <a:pt x="5322363" y="875888"/>
                </a:cubicBezTo>
                <a:cubicBezTo>
                  <a:pt x="5330428" y="891992"/>
                  <a:pt x="5346554" y="883939"/>
                  <a:pt x="5346554" y="900044"/>
                </a:cubicBezTo>
                <a:cubicBezTo>
                  <a:pt x="5354618" y="908096"/>
                  <a:pt x="5346554" y="875888"/>
                  <a:pt x="5338492" y="883939"/>
                </a:cubicBezTo>
                <a:lnTo>
                  <a:pt x="5332108" y="855256"/>
                </a:lnTo>
                <a:lnTo>
                  <a:pt x="5330428" y="827577"/>
                </a:lnTo>
                <a:lnTo>
                  <a:pt x="5327237" y="833368"/>
                </a:lnTo>
                <a:lnTo>
                  <a:pt x="5322363" y="811473"/>
                </a:lnTo>
                <a:cubicBezTo>
                  <a:pt x="5346554" y="835627"/>
                  <a:pt x="5338492" y="867836"/>
                  <a:pt x="5362682" y="883939"/>
                </a:cubicBezTo>
                <a:cubicBezTo>
                  <a:pt x="5370747" y="883939"/>
                  <a:pt x="5370747" y="891992"/>
                  <a:pt x="5370747" y="900044"/>
                </a:cubicBezTo>
                <a:cubicBezTo>
                  <a:pt x="5378811" y="896018"/>
                  <a:pt x="5376795" y="885953"/>
                  <a:pt x="5371755" y="876894"/>
                </a:cubicBezTo>
                <a:lnTo>
                  <a:pt x="5370914" y="875771"/>
                </a:lnTo>
                <a:lnTo>
                  <a:pt x="5380323" y="869220"/>
                </a:lnTo>
                <a:cubicBezTo>
                  <a:pt x="5387884" y="867332"/>
                  <a:pt x="5390908" y="877900"/>
                  <a:pt x="5403005" y="883939"/>
                </a:cubicBezTo>
                <a:cubicBezTo>
                  <a:pt x="5411069" y="883939"/>
                  <a:pt x="5411069" y="875888"/>
                  <a:pt x="5411069" y="875888"/>
                </a:cubicBezTo>
                <a:cubicBezTo>
                  <a:pt x="5411069" y="851732"/>
                  <a:pt x="5394940" y="875888"/>
                  <a:pt x="5394940" y="851732"/>
                </a:cubicBezTo>
                <a:cubicBezTo>
                  <a:pt x="5403005" y="851732"/>
                  <a:pt x="5403005" y="859783"/>
                  <a:pt x="5403005" y="851732"/>
                </a:cubicBezTo>
                <a:cubicBezTo>
                  <a:pt x="5411069" y="859783"/>
                  <a:pt x="5419133" y="875888"/>
                  <a:pt x="5419133" y="883939"/>
                </a:cubicBezTo>
                <a:cubicBezTo>
                  <a:pt x="5403005" y="908096"/>
                  <a:pt x="5443326" y="924201"/>
                  <a:pt x="5435262" y="940305"/>
                </a:cubicBezTo>
                <a:cubicBezTo>
                  <a:pt x="5427198" y="940305"/>
                  <a:pt x="5427198" y="932252"/>
                  <a:pt x="5427198" y="924201"/>
                </a:cubicBezTo>
                <a:cubicBezTo>
                  <a:pt x="5419133" y="932252"/>
                  <a:pt x="5427198" y="940305"/>
                  <a:pt x="5427198" y="948357"/>
                </a:cubicBezTo>
                <a:cubicBezTo>
                  <a:pt x="5419133" y="940305"/>
                  <a:pt x="5411069" y="908096"/>
                  <a:pt x="5403005" y="891992"/>
                </a:cubicBezTo>
                <a:cubicBezTo>
                  <a:pt x="5403005" y="891992"/>
                  <a:pt x="5403005" y="900044"/>
                  <a:pt x="5394940" y="908096"/>
                </a:cubicBezTo>
                <a:cubicBezTo>
                  <a:pt x="5386875" y="891992"/>
                  <a:pt x="5403005" y="883939"/>
                  <a:pt x="5386875" y="883939"/>
                </a:cubicBezTo>
                <a:cubicBezTo>
                  <a:pt x="5394940" y="883939"/>
                  <a:pt x="5386875" y="932252"/>
                  <a:pt x="5378811" y="908096"/>
                </a:cubicBezTo>
                <a:cubicBezTo>
                  <a:pt x="5370747" y="916148"/>
                  <a:pt x="5370747" y="916148"/>
                  <a:pt x="5370747" y="924201"/>
                </a:cubicBezTo>
                <a:cubicBezTo>
                  <a:pt x="5378811" y="940305"/>
                  <a:pt x="5386875" y="932252"/>
                  <a:pt x="5394940" y="956408"/>
                </a:cubicBezTo>
                <a:cubicBezTo>
                  <a:pt x="5378811" y="964458"/>
                  <a:pt x="5362682" y="940305"/>
                  <a:pt x="5362682" y="924201"/>
                </a:cubicBezTo>
                <a:cubicBezTo>
                  <a:pt x="5354618" y="924201"/>
                  <a:pt x="5346554" y="908096"/>
                  <a:pt x="5338492" y="908096"/>
                </a:cubicBezTo>
                <a:cubicBezTo>
                  <a:pt x="5330428" y="908096"/>
                  <a:pt x="5330428" y="924201"/>
                  <a:pt x="5338492" y="940305"/>
                </a:cubicBezTo>
                <a:cubicBezTo>
                  <a:pt x="5338492" y="948357"/>
                  <a:pt x="5346554" y="948357"/>
                  <a:pt x="5354618" y="948357"/>
                </a:cubicBezTo>
                <a:lnTo>
                  <a:pt x="5353648" y="964853"/>
                </a:lnTo>
                <a:lnTo>
                  <a:pt x="5346554" y="964458"/>
                </a:lnTo>
                <a:cubicBezTo>
                  <a:pt x="5350586" y="968485"/>
                  <a:pt x="5352604" y="968485"/>
                  <a:pt x="5353611" y="965466"/>
                </a:cubicBezTo>
                <a:lnTo>
                  <a:pt x="5353648" y="964853"/>
                </a:lnTo>
                <a:lnTo>
                  <a:pt x="5364700" y="965466"/>
                </a:lnTo>
                <a:cubicBezTo>
                  <a:pt x="5370747" y="962446"/>
                  <a:pt x="5378811" y="960434"/>
                  <a:pt x="5394940" y="972511"/>
                </a:cubicBezTo>
                <a:cubicBezTo>
                  <a:pt x="5411069" y="980563"/>
                  <a:pt x="5427198" y="1093292"/>
                  <a:pt x="5403005" y="996667"/>
                </a:cubicBezTo>
                <a:cubicBezTo>
                  <a:pt x="5378811" y="996667"/>
                  <a:pt x="5419133" y="1044980"/>
                  <a:pt x="5394940" y="1036927"/>
                </a:cubicBezTo>
                <a:cubicBezTo>
                  <a:pt x="5394940" y="1024850"/>
                  <a:pt x="5394940" y="1010759"/>
                  <a:pt x="5391915" y="998679"/>
                </a:cubicBezTo>
                <a:lnTo>
                  <a:pt x="5378218" y="981748"/>
                </a:lnTo>
                <a:lnTo>
                  <a:pt x="5378811" y="980563"/>
                </a:lnTo>
                <a:lnTo>
                  <a:pt x="5377921" y="981379"/>
                </a:lnTo>
                <a:lnTo>
                  <a:pt x="5370747" y="972511"/>
                </a:lnTo>
                <a:cubicBezTo>
                  <a:pt x="5362682" y="972511"/>
                  <a:pt x="5362682" y="988615"/>
                  <a:pt x="5354618" y="996667"/>
                </a:cubicBezTo>
                <a:cubicBezTo>
                  <a:pt x="5362682" y="1004719"/>
                  <a:pt x="5364700" y="998682"/>
                  <a:pt x="5366715" y="991634"/>
                </a:cubicBezTo>
                <a:lnTo>
                  <a:pt x="5377921" y="981379"/>
                </a:lnTo>
                <a:lnTo>
                  <a:pt x="5378218" y="981748"/>
                </a:lnTo>
                <a:lnTo>
                  <a:pt x="5365707" y="1006732"/>
                </a:lnTo>
                <a:cubicBezTo>
                  <a:pt x="5362682" y="1012771"/>
                  <a:pt x="5362682" y="1020823"/>
                  <a:pt x="5370747" y="1044980"/>
                </a:cubicBezTo>
                <a:cubicBezTo>
                  <a:pt x="5362682" y="1053032"/>
                  <a:pt x="5354618" y="1004719"/>
                  <a:pt x="5346554" y="996667"/>
                </a:cubicBezTo>
                <a:cubicBezTo>
                  <a:pt x="5338492" y="1004719"/>
                  <a:pt x="5354618" y="1020823"/>
                  <a:pt x="5354618" y="1036927"/>
                </a:cubicBezTo>
                <a:cubicBezTo>
                  <a:pt x="5346554" y="1036927"/>
                  <a:pt x="5346554" y="1036927"/>
                  <a:pt x="5338492" y="1036927"/>
                </a:cubicBezTo>
                <a:cubicBezTo>
                  <a:pt x="5354618" y="1053032"/>
                  <a:pt x="5338492" y="1053032"/>
                  <a:pt x="5346554" y="1077188"/>
                </a:cubicBezTo>
                <a:cubicBezTo>
                  <a:pt x="5338492" y="1061084"/>
                  <a:pt x="5314299" y="1044980"/>
                  <a:pt x="5330428" y="1028876"/>
                </a:cubicBezTo>
                <a:cubicBezTo>
                  <a:pt x="5322363" y="1012771"/>
                  <a:pt x="5322363" y="1036927"/>
                  <a:pt x="5314299" y="1036927"/>
                </a:cubicBezTo>
                <a:cubicBezTo>
                  <a:pt x="5314299" y="1028876"/>
                  <a:pt x="5314299" y="1004719"/>
                  <a:pt x="5306235" y="1020823"/>
                </a:cubicBezTo>
                <a:cubicBezTo>
                  <a:pt x="5306235" y="1020823"/>
                  <a:pt x="5298171" y="980563"/>
                  <a:pt x="5314299" y="988615"/>
                </a:cubicBezTo>
                <a:cubicBezTo>
                  <a:pt x="5314299" y="972511"/>
                  <a:pt x="5298171" y="988615"/>
                  <a:pt x="5298171" y="972511"/>
                </a:cubicBezTo>
                <a:cubicBezTo>
                  <a:pt x="5298171" y="972511"/>
                  <a:pt x="5298171" y="980563"/>
                  <a:pt x="5298171" y="988615"/>
                </a:cubicBezTo>
                <a:cubicBezTo>
                  <a:pt x="5290106" y="988615"/>
                  <a:pt x="5290106" y="956408"/>
                  <a:pt x="5298171" y="948357"/>
                </a:cubicBezTo>
                <a:cubicBezTo>
                  <a:pt x="5290106" y="948357"/>
                  <a:pt x="5290106" y="948357"/>
                  <a:pt x="5282042" y="932252"/>
                </a:cubicBezTo>
                <a:cubicBezTo>
                  <a:pt x="5282042" y="932252"/>
                  <a:pt x="5282042" y="940305"/>
                  <a:pt x="5273978" y="948357"/>
                </a:cubicBezTo>
                <a:cubicBezTo>
                  <a:pt x="5273978" y="964458"/>
                  <a:pt x="5290106" y="948357"/>
                  <a:pt x="5290106" y="964458"/>
                </a:cubicBezTo>
                <a:cubicBezTo>
                  <a:pt x="5290106" y="972511"/>
                  <a:pt x="5282042" y="972511"/>
                  <a:pt x="5290106" y="980563"/>
                </a:cubicBezTo>
                <a:cubicBezTo>
                  <a:pt x="5273978" y="988615"/>
                  <a:pt x="5273978" y="972511"/>
                  <a:pt x="5265913" y="972511"/>
                </a:cubicBezTo>
                <a:cubicBezTo>
                  <a:pt x="5282042" y="996667"/>
                  <a:pt x="5265913" y="996667"/>
                  <a:pt x="5282042" y="1020823"/>
                </a:cubicBezTo>
                <a:cubicBezTo>
                  <a:pt x="5273978" y="1012771"/>
                  <a:pt x="5273978" y="1020823"/>
                  <a:pt x="5273978" y="1028876"/>
                </a:cubicBezTo>
                <a:cubicBezTo>
                  <a:pt x="5265913" y="996667"/>
                  <a:pt x="5257849" y="988615"/>
                  <a:pt x="5265913" y="964458"/>
                </a:cubicBezTo>
                <a:cubicBezTo>
                  <a:pt x="5265913" y="964458"/>
                  <a:pt x="5273978" y="964458"/>
                  <a:pt x="5282042" y="964458"/>
                </a:cubicBezTo>
                <a:cubicBezTo>
                  <a:pt x="5257849" y="956408"/>
                  <a:pt x="5273978" y="932252"/>
                  <a:pt x="5257849" y="924201"/>
                </a:cubicBezTo>
                <a:cubicBezTo>
                  <a:pt x="5257849" y="916148"/>
                  <a:pt x="5257849" y="916148"/>
                  <a:pt x="5265913" y="916148"/>
                </a:cubicBezTo>
                <a:cubicBezTo>
                  <a:pt x="5257849" y="916148"/>
                  <a:pt x="5257849" y="908096"/>
                  <a:pt x="5249785" y="891992"/>
                </a:cubicBezTo>
                <a:cubicBezTo>
                  <a:pt x="5249785" y="932252"/>
                  <a:pt x="5209463" y="916148"/>
                  <a:pt x="5209463" y="867836"/>
                </a:cubicBezTo>
                <a:cubicBezTo>
                  <a:pt x="5209463" y="916148"/>
                  <a:pt x="5201399" y="851732"/>
                  <a:pt x="5201399" y="835627"/>
                </a:cubicBezTo>
                <a:cubicBezTo>
                  <a:pt x="5209463" y="835627"/>
                  <a:pt x="5209463" y="859783"/>
                  <a:pt x="5217528" y="867836"/>
                </a:cubicBezTo>
                <a:cubicBezTo>
                  <a:pt x="5217528" y="863810"/>
                  <a:pt x="5213496" y="853746"/>
                  <a:pt x="5212488" y="846699"/>
                </a:cubicBezTo>
                <a:lnTo>
                  <a:pt x="5220140" y="844935"/>
                </a:lnTo>
                <a:lnTo>
                  <a:pt x="5219969" y="844182"/>
                </a:lnTo>
                <a:lnTo>
                  <a:pt x="5220823" y="844779"/>
                </a:lnTo>
                <a:lnTo>
                  <a:pt x="5225592" y="843679"/>
                </a:lnTo>
                <a:cubicBezTo>
                  <a:pt x="5217528" y="827577"/>
                  <a:pt x="5209463" y="827577"/>
                  <a:pt x="5209463" y="811473"/>
                </a:cubicBezTo>
                <a:cubicBezTo>
                  <a:pt x="5217528" y="815498"/>
                  <a:pt x="5219542" y="821538"/>
                  <a:pt x="5221560" y="827577"/>
                </a:cubicBezTo>
                <a:lnTo>
                  <a:pt x="5225924" y="833388"/>
                </a:lnTo>
                <a:lnTo>
                  <a:pt x="5225592" y="835627"/>
                </a:lnTo>
                <a:lnTo>
                  <a:pt x="5227769" y="835844"/>
                </a:lnTo>
                <a:lnTo>
                  <a:pt x="5233656" y="843679"/>
                </a:lnTo>
                <a:cubicBezTo>
                  <a:pt x="5237689" y="839653"/>
                  <a:pt x="5237689" y="837640"/>
                  <a:pt x="5235672" y="836633"/>
                </a:cubicBezTo>
                <a:lnTo>
                  <a:pt x="5227769" y="835844"/>
                </a:lnTo>
                <a:lnTo>
                  <a:pt x="5225924" y="833388"/>
                </a:lnTo>
                <a:lnTo>
                  <a:pt x="5229624" y="808454"/>
                </a:lnTo>
                <a:cubicBezTo>
                  <a:pt x="5231638" y="801406"/>
                  <a:pt x="5233656" y="795369"/>
                  <a:pt x="5233656" y="787317"/>
                </a:cubicBezTo>
                <a:cubicBezTo>
                  <a:pt x="5217528" y="787317"/>
                  <a:pt x="5225592" y="803421"/>
                  <a:pt x="5225592" y="811473"/>
                </a:cubicBezTo>
                <a:cubicBezTo>
                  <a:pt x="5209463" y="795369"/>
                  <a:pt x="5209463" y="803421"/>
                  <a:pt x="5185270" y="787317"/>
                </a:cubicBezTo>
                <a:cubicBezTo>
                  <a:pt x="5201399" y="795369"/>
                  <a:pt x="5193335" y="779264"/>
                  <a:pt x="5209463" y="771213"/>
                </a:cubicBezTo>
                <a:lnTo>
                  <a:pt x="5185156" y="774013"/>
                </a:lnTo>
                <a:lnTo>
                  <a:pt x="5185119" y="774479"/>
                </a:lnTo>
                <a:lnTo>
                  <a:pt x="5184995" y="774032"/>
                </a:lnTo>
                <a:lnTo>
                  <a:pt x="5183253" y="774233"/>
                </a:lnTo>
                <a:cubicBezTo>
                  <a:pt x="5175191" y="775237"/>
                  <a:pt x="5169142" y="779264"/>
                  <a:pt x="5169142" y="795369"/>
                </a:cubicBezTo>
                <a:cubicBezTo>
                  <a:pt x="5169142" y="787317"/>
                  <a:pt x="5161077" y="747057"/>
                  <a:pt x="5177206" y="763161"/>
                </a:cubicBezTo>
                <a:cubicBezTo>
                  <a:pt x="5177206" y="747057"/>
                  <a:pt x="5161077" y="755108"/>
                  <a:pt x="5153013" y="739004"/>
                </a:cubicBezTo>
                <a:cubicBezTo>
                  <a:pt x="5153013" y="771213"/>
                  <a:pt x="5177206" y="811473"/>
                  <a:pt x="5177206" y="851732"/>
                </a:cubicBezTo>
                <a:cubicBezTo>
                  <a:pt x="5185270" y="851732"/>
                  <a:pt x="5177206" y="843679"/>
                  <a:pt x="5185270" y="835627"/>
                </a:cubicBezTo>
                <a:cubicBezTo>
                  <a:pt x="5193335" y="843679"/>
                  <a:pt x="5193335" y="851732"/>
                  <a:pt x="5201399" y="859783"/>
                </a:cubicBezTo>
                <a:cubicBezTo>
                  <a:pt x="5193335" y="875888"/>
                  <a:pt x="5193335" y="859783"/>
                  <a:pt x="5185270" y="859783"/>
                </a:cubicBezTo>
                <a:cubicBezTo>
                  <a:pt x="5201399" y="883939"/>
                  <a:pt x="5201399" y="900044"/>
                  <a:pt x="5225592" y="924201"/>
                </a:cubicBezTo>
                <a:cubicBezTo>
                  <a:pt x="5217528" y="924201"/>
                  <a:pt x="5217528" y="940305"/>
                  <a:pt x="5225592" y="940305"/>
                </a:cubicBezTo>
                <a:cubicBezTo>
                  <a:pt x="5225592" y="948357"/>
                  <a:pt x="5225592" y="964458"/>
                  <a:pt x="5209463" y="956408"/>
                </a:cubicBezTo>
                <a:cubicBezTo>
                  <a:pt x="5217528" y="964458"/>
                  <a:pt x="5225592" y="972511"/>
                  <a:pt x="5241720" y="972511"/>
                </a:cubicBezTo>
                <a:cubicBezTo>
                  <a:pt x="5241720" y="1004719"/>
                  <a:pt x="5225592" y="988615"/>
                  <a:pt x="5249785" y="1004719"/>
                </a:cubicBezTo>
                <a:cubicBezTo>
                  <a:pt x="5217528" y="996667"/>
                  <a:pt x="5209463" y="1012771"/>
                  <a:pt x="5201399" y="972511"/>
                </a:cubicBezTo>
                <a:cubicBezTo>
                  <a:pt x="5209463" y="972511"/>
                  <a:pt x="5209463" y="996667"/>
                  <a:pt x="5225592" y="980563"/>
                </a:cubicBezTo>
                <a:cubicBezTo>
                  <a:pt x="5217528" y="968485"/>
                  <a:pt x="5209463" y="958421"/>
                  <a:pt x="5202406" y="946342"/>
                </a:cubicBezTo>
                <a:lnTo>
                  <a:pt x="5186946" y="904571"/>
                </a:lnTo>
                <a:lnTo>
                  <a:pt x="5186538" y="899568"/>
                </a:lnTo>
                <a:lnTo>
                  <a:pt x="5193335" y="897024"/>
                </a:lnTo>
                <a:cubicBezTo>
                  <a:pt x="5195350" y="898031"/>
                  <a:pt x="5197367" y="900044"/>
                  <a:pt x="5201399" y="900044"/>
                </a:cubicBezTo>
                <a:cubicBezTo>
                  <a:pt x="5185270" y="883939"/>
                  <a:pt x="5177206" y="867836"/>
                  <a:pt x="5169142" y="843679"/>
                </a:cubicBezTo>
                <a:cubicBezTo>
                  <a:pt x="5161077" y="851732"/>
                  <a:pt x="5177206" y="883939"/>
                  <a:pt x="5169142" y="891992"/>
                </a:cubicBezTo>
                <a:cubicBezTo>
                  <a:pt x="5177206" y="908096"/>
                  <a:pt x="5177206" y="883939"/>
                  <a:pt x="5185270" y="883939"/>
                </a:cubicBezTo>
                <a:lnTo>
                  <a:pt x="5186538" y="899568"/>
                </a:lnTo>
                <a:lnTo>
                  <a:pt x="5185270" y="900044"/>
                </a:lnTo>
                <a:lnTo>
                  <a:pt x="5186946" y="904571"/>
                </a:lnTo>
                <a:lnTo>
                  <a:pt x="5188295" y="921180"/>
                </a:lnTo>
                <a:cubicBezTo>
                  <a:pt x="5193335" y="936277"/>
                  <a:pt x="5201399" y="952381"/>
                  <a:pt x="5209463" y="964458"/>
                </a:cubicBezTo>
                <a:cubicBezTo>
                  <a:pt x="5193335" y="972511"/>
                  <a:pt x="5185270" y="940305"/>
                  <a:pt x="5177206" y="948357"/>
                </a:cubicBezTo>
                <a:cubicBezTo>
                  <a:pt x="5177206" y="956408"/>
                  <a:pt x="5185270" y="956408"/>
                  <a:pt x="5185270" y="956408"/>
                </a:cubicBezTo>
                <a:cubicBezTo>
                  <a:pt x="5193335" y="972511"/>
                  <a:pt x="5177206" y="972511"/>
                  <a:pt x="5193335" y="996667"/>
                </a:cubicBezTo>
                <a:cubicBezTo>
                  <a:pt x="5201399" y="996667"/>
                  <a:pt x="5193335" y="980563"/>
                  <a:pt x="5193335" y="972511"/>
                </a:cubicBezTo>
                <a:cubicBezTo>
                  <a:pt x="5201399" y="972511"/>
                  <a:pt x="5201399" y="996667"/>
                  <a:pt x="5201399" y="1004719"/>
                </a:cubicBezTo>
                <a:cubicBezTo>
                  <a:pt x="5193335" y="996667"/>
                  <a:pt x="5193335" y="1028876"/>
                  <a:pt x="5177206" y="1012771"/>
                </a:cubicBezTo>
                <a:cubicBezTo>
                  <a:pt x="5169142" y="996667"/>
                  <a:pt x="5177206" y="996667"/>
                  <a:pt x="5177206" y="980563"/>
                </a:cubicBezTo>
                <a:cubicBezTo>
                  <a:pt x="5177206" y="988615"/>
                  <a:pt x="5144949" y="940305"/>
                  <a:pt x="5161077" y="948357"/>
                </a:cubicBezTo>
                <a:cubicBezTo>
                  <a:pt x="5153013" y="908096"/>
                  <a:pt x="5144949" y="948357"/>
                  <a:pt x="5136887" y="940305"/>
                </a:cubicBezTo>
                <a:cubicBezTo>
                  <a:pt x="5128823" y="940305"/>
                  <a:pt x="5153013" y="964458"/>
                  <a:pt x="5136887" y="964458"/>
                </a:cubicBezTo>
                <a:cubicBezTo>
                  <a:pt x="5136887" y="964458"/>
                  <a:pt x="5136887" y="972511"/>
                  <a:pt x="5144949" y="980563"/>
                </a:cubicBezTo>
                <a:cubicBezTo>
                  <a:pt x="5144949" y="972511"/>
                  <a:pt x="5144949" y="964458"/>
                  <a:pt x="5144949" y="956408"/>
                </a:cubicBezTo>
                <a:cubicBezTo>
                  <a:pt x="5153013" y="964458"/>
                  <a:pt x="5161077" y="964458"/>
                  <a:pt x="5169142" y="980563"/>
                </a:cubicBezTo>
                <a:cubicBezTo>
                  <a:pt x="5153013" y="980563"/>
                  <a:pt x="5144949" y="996667"/>
                  <a:pt x="5136887" y="988615"/>
                </a:cubicBezTo>
                <a:cubicBezTo>
                  <a:pt x="5144949" y="996667"/>
                  <a:pt x="5153013" y="996667"/>
                  <a:pt x="5136887" y="996667"/>
                </a:cubicBezTo>
                <a:cubicBezTo>
                  <a:pt x="5136887" y="1020823"/>
                  <a:pt x="5144949" y="1028876"/>
                  <a:pt x="5153013" y="1044980"/>
                </a:cubicBezTo>
                <a:cubicBezTo>
                  <a:pt x="5136887" y="1053032"/>
                  <a:pt x="5136887" y="1028876"/>
                  <a:pt x="5136887" y="1020823"/>
                </a:cubicBezTo>
                <a:cubicBezTo>
                  <a:pt x="5136887" y="1044980"/>
                  <a:pt x="5112694" y="1004719"/>
                  <a:pt x="5104630" y="988615"/>
                </a:cubicBezTo>
                <a:cubicBezTo>
                  <a:pt x="5104630" y="996667"/>
                  <a:pt x="5096566" y="996667"/>
                  <a:pt x="5096566" y="996667"/>
                </a:cubicBezTo>
                <a:cubicBezTo>
                  <a:pt x="5112694" y="1020823"/>
                  <a:pt x="5080437" y="1012771"/>
                  <a:pt x="5104630" y="1020823"/>
                </a:cubicBezTo>
                <a:cubicBezTo>
                  <a:pt x="5104630" y="1036927"/>
                  <a:pt x="5088501" y="1012771"/>
                  <a:pt x="5096566" y="1036927"/>
                </a:cubicBezTo>
                <a:cubicBezTo>
                  <a:pt x="5080437" y="1020823"/>
                  <a:pt x="5104630" y="996667"/>
                  <a:pt x="5080437" y="964458"/>
                </a:cubicBezTo>
                <a:cubicBezTo>
                  <a:pt x="5080437" y="964458"/>
                  <a:pt x="5080437" y="964458"/>
                  <a:pt x="5072373" y="964458"/>
                </a:cubicBezTo>
                <a:cubicBezTo>
                  <a:pt x="5072373" y="956408"/>
                  <a:pt x="5112694" y="956408"/>
                  <a:pt x="5104630" y="972511"/>
                </a:cubicBezTo>
                <a:cubicBezTo>
                  <a:pt x="5104630" y="972511"/>
                  <a:pt x="5104630" y="972511"/>
                  <a:pt x="5112694" y="972511"/>
                </a:cubicBezTo>
                <a:cubicBezTo>
                  <a:pt x="5112694" y="956408"/>
                  <a:pt x="5096566" y="956408"/>
                  <a:pt x="5112694" y="940305"/>
                </a:cubicBezTo>
                <a:cubicBezTo>
                  <a:pt x="5120759" y="948357"/>
                  <a:pt x="5120759" y="988615"/>
                  <a:pt x="5112694" y="996667"/>
                </a:cubicBezTo>
                <a:cubicBezTo>
                  <a:pt x="5112694" y="1004719"/>
                  <a:pt x="5120759" y="1004719"/>
                  <a:pt x="5128823" y="1004719"/>
                </a:cubicBezTo>
                <a:cubicBezTo>
                  <a:pt x="5128823" y="996667"/>
                  <a:pt x="5120759" y="956408"/>
                  <a:pt x="5120759" y="932252"/>
                </a:cubicBezTo>
                <a:cubicBezTo>
                  <a:pt x="5112694" y="924201"/>
                  <a:pt x="5104630" y="948357"/>
                  <a:pt x="5096566" y="948357"/>
                </a:cubicBezTo>
                <a:lnTo>
                  <a:pt x="5096566" y="924201"/>
                </a:lnTo>
                <a:cubicBezTo>
                  <a:pt x="5104630" y="940305"/>
                  <a:pt x="5128823" y="924201"/>
                  <a:pt x="5112694" y="900044"/>
                </a:cubicBezTo>
                <a:cubicBezTo>
                  <a:pt x="5128823" y="908096"/>
                  <a:pt x="5128823" y="900044"/>
                  <a:pt x="5136887" y="891992"/>
                </a:cubicBezTo>
                <a:cubicBezTo>
                  <a:pt x="5136887" y="908096"/>
                  <a:pt x="5144949" y="916148"/>
                  <a:pt x="5136887" y="924201"/>
                </a:cubicBezTo>
                <a:cubicBezTo>
                  <a:pt x="5144949" y="948357"/>
                  <a:pt x="5136887" y="908096"/>
                  <a:pt x="5153013" y="924201"/>
                </a:cubicBezTo>
                <a:cubicBezTo>
                  <a:pt x="5161077" y="908096"/>
                  <a:pt x="5177206" y="924201"/>
                  <a:pt x="5185270" y="924201"/>
                </a:cubicBezTo>
                <a:cubicBezTo>
                  <a:pt x="5169142" y="900044"/>
                  <a:pt x="5161077" y="908096"/>
                  <a:pt x="5153013" y="859783"/>
                </a:cubicBezTo>
                <a:cubicBezTo>
                  <a:pt x="5144949" y="867836"/>
                  <a:pt x="5153013" y="883939"/>
                  <a:pt x="5153013" y="891992"/>
                </a:cubicBezTo>
                <a:cubicBezTo>
                  <a:pt x="5128823" y="891992"/>
                  <a:pt x="5153013" y="859783"/>
                  <a:pt x="5136887" y="835627"/>
                </a:cubicBezTo>
                <a:cubicBezTo>
                  <a:pt x="5136887" y="819526"/>
                  <a:pt x="5144949" y="867836"/>
                  <a:pt x="5161077" y="859783"/>
                </a:cubicBezTo>
                <a:cubicBezTo>
                  <a:pt x="5169142" y="851732"/>
                  <a:pt x="5161077" y="835627"/>
                  <a:pt x="5169142" y="835627"/>
                </a:cubicBezTo>
                <a:cubicBezTo>
                  <a:pt x="5153013" y="819526"/>
                  <a:pt x="5161077" y="779264"/>
                  <a:pt x="5144949" y="787317"/>
                </a:cubicBezTo>
                <a:cubicBezTo>
                  <a:pt x="5136887" y="771213"/>
                  <a:pt x="5144949" y="771213"/>
                  <a:pt x="5144949" y="763161"/>
                </a:cubicBezTo>
                <a:cubicBezTo>
                  <a:pt x="5144949" y="747057"/>
                  <a:pt x="5144949" y="771213"/>
                  <a:pt x="5136887" y="763161"/>
                </a:cubicBezTo>
                <a:cubicBezTo>
                  <a:pt x="5128823" y="763161"/>
                  <a:pt x="5136887" y="787317"/>
                  <a:pt x="5128823" y="795369"/>
                </a:cubicBezTo>
                <a:cubicBezTo>
                  <a:pt x="5120759" y="783290"/>
                  <a:pt x="5120759" y="773225"/>
                  <a:pt x="5119751" y="766180"/>
                </a:cubicBezTo>
                <a:lnTo>
                  <a:pt x="5118587" y="765329"/>
                </a:lnTo>
                <a:lnTo>
                  <a:pt x="5120759" y="763161"/>
                </a:lnTo>
                <a:lnTo>
                  <a:pt x="5114516" y="762348"/>
                </a:lnTo>
                <a:lnTo>
                  <a:pt x="5104630" y="755108"/>
                </a:lnTo>
                <a:cubicBezTo>
                  <a:pt x="5104630" y="739004"/>
                  <a:pt x="5112694" y="747057"/>
                  <a:pt x="5120759" y="747057"/>
                </a:cubicBezTo>
                <a:cubicBezTo>
                  <a:pt x="5104630" y="714848"/>
                  <a:pt x="5096566" y="763161"/>
                  <a:pt x="5080437" y="739004"/>
                </a:cubicBezTo>
                <a:cubicBezTo>
                  <a:pt x="5084469" y="751084"/>
                  <a:pt x="5090516" y="757120"/>
                  <a:pt x="5097573" y="760141"/>
                </a:cubicBezTo>
                <a:lnTo>
                  <a:pt x="5114516" y="762348"/>
                </a:lnTo>
                <a:lnTo>
                  <a:pt x="5118587" y="765329"/>
                </a:lnTo>
                <a:lnTo>
                  <a:pt x="5112694" y="771213"/>
                </a:lnTo>
                <a:cubicBezTo>
                  <a:pt x="5112694" y="779264"/>
                  <a:pt x="5104630" y="779264"/>
                  <a:pt x="5104630" y="795369"/>
                </a:cubicBezTo>
                <a:cubicBezTo>
                  <a:pt x="5096566" y="795369"/>
                  <a:pt x="5104630" y="779264"/>
                  <a:pt x="5096566" y="779264"/>
                </a:cubicBezTo>
                <a:cubicBezTo>
                  <a:pt x="5088501" y="771213"/>
                  <a:pt x="5104630" y="771213"/>
                  <a:pt x="5104630" y="763161"/>
                </a:cubicBezTo>
                <a:cubicBezTo>
                  <a:pt x="5088501" y="755108"/>
                  <a:pt x="5088501" y="787317"/>
                  <a:pt x="5080437" y="755108"/>
                </a:cubicBezTo>
                <a:cubicBezTo>
                  <a:pt x="5080437" y="771213"/>
                  <a:pt x="5096566" y="819526"/>
                  <a:pt x="5104630" y="835627"/>
                </a:cubicBezTo>
                <a:cubicBezTo>
                  <a:pt x="5096566" y="859783"/>
                  <a:pt x="5088501" y="811473"/>
                  <a:pt x="5088501" y="803421"/>
                </a:cubicBezTo>
                <a:cubicBezTo>
                  <a:pt x="5064309" y="803421"/>
                  <a:pt x="5112694" y="851732"/>
                  <a:pt x="5088501" y="851732"/>
                </a:cubicBezTo>
                <a:cubicBezTo>
                  <a:pt x="5072373" y="811473"/>
                  <a:pt x="5088501" y="795369"/>
                  <a:pt x="5072373" y="755108"/>
                </a:cubicBezTo>
                <a:cubicBezTo>
                  <a:pt x="5064309" y="755108"/>
                  <a:pt x="5080437" y="779264"/>
                  <a:pt x="5072373" y="779264"/>
                </a:cubicBezTo>
                <a:cubicBezTo>
                  <a:pt x="5064309" y="779264"/>
                  <a:pt x="5064309" y="771213"/>
                  <a:pt x="5064309" y="763161"/>
                </a:cubicBezTo>
                <a:cubicBezTo>
                  <a:pt x="5056244" y="779264"/>
                  <a:pt x="5056244" y="771213"/>
                  <a:pt x="5048180" y="755108"/>
                </a:cubicBezTo>
                <a:cubicBezTo>
                  <a:pt x="5040116" y="771213"/>
                  <a:pt x="5064309" y="803421"/>
                  <a:pt x="5072373" y="811473"/>
                </a:cubicBezTo>
                <a:cubicBezTo>
                  <a:pt x="5056244" y="811473"/>
                  <a:pt x="5064309" y="819526"/>
                  <a:pt x="5064309" y="827577"/>
                </a:cubicBezTo>
                <a:cubicBezTo>
                  <a:pt x="5056244" y="827577"/>
                  <a:pt x="5048180" y="835627"/>
                  <a:pt x="5040116" y="835627"/>
                </a:cubicBezTo>
                <a:cubicBezTo>
                  <a:pt x="5040116" y="819526"/>
                  <a:pt x="5048180" y="803421"/>
                  <a:pt x="5048180" y="787317"/>
                </a:cubicBezTo>
                <a:cubicBezTo>
                  <a:pt x="5040116" y="779264"/>
                  <a:pt x="5032051" y="811473"/>
                  <a:pt x="5032051" y="819526"/>
                </a:cubicBezTo>
                <a:cubicBezTo>
                  <a:pt x="5028019" y="815498"/>
                  <a:pt x="5026004" y="811473"/>
                  <a:pt x="5022980" y="809458"/>
                </a:cubicBezTo>
                <a:lnTo>
                  <a:pt x="5015420" y="810466"/>
                </a:lnTo>
                <a:lnTo>
                  <a:pt x="5007858" y="795369"/>
                </a:lnTo>
                <a:cubicBezTo>
                  <a:pt x="5015923" y="807446"/>
                  <a:pt x="5019954" y="807446"/>
                  <a:pt x="5020962" y="801409"/>
                </a:cubicBezTo>
                <a:lnTo>
                  <a:pt x="5016703" y="775889"/>
                </a:lnTo>
                <a:lnTo>
                  <a:pt x="5017973" y="773669"/>
                </a:lnTo>
                <a:lnTo>
                  <a:pt x="5026004" y="783290"/>
                </a:lnTo>
                <a:cubicBezTo>
                  <a:pt x="5026004" y="789329"/>
                  <a:pt x="5023987" y="795369"/>
                  <a:pt x="5023987" y="795369"/>
                </a:cubicBezTo>
                <a:cubicBezTo>
                  <a:pt x="5032051" y="795369"/>
                  <a:pt x="5040116" y="787317"/>
                  <a:pt x="5032051" y="779264"/>
                </a:cubicBezTo>
                <a:cubicBezTo>
                  <a:pt x="5032051" y="771213"/>
                  <a:pt x="5023987" y="771213"/>
                  <a:pt x="5023987" y="763161"/>
                </a:cubicBezTo>
                <a:lnTo>
                  <a:pt x="5017973" y="773669"/>
                </a:lnTo>
                <a:lnTo>
                  <a:pt x="5015923" y="771213"/>
                </a:lnTo>
                <a:lnTo>
                  <a:pt x="5016703" y="775889"/>
                </a:lnTo>
                <a:lnTo>
                  <a:pt x="5011890" y="784297"/>
                </a:lnTo>
                <a:cubicBezTo>
                  <a:pt x="5007858" y="787317"/>
                  <a:pt x="5003826" y="783290"/>
                  <a:pt x="4999794" y="763161"/>
                </a:cubicBezTo>
                <a:cubicBezTo>
                  <a:pt x="4999794" y="795369"/>
                  <a:pt x="4999794" y="811473"/>
                  <a:pt x="5015923" y="843679"/>
                </a:cubicBezTo>
                <a:cubicBezTo>
                  <a:pt x="4999794" y="859783"/>
                  <a:pt x="4999794" y="843679"/>
                  <a:pt x="4991730" y="843679"/>
                </a:cubicBezTo>
                <a:cubicBezTo>
                  <a:pt x="4975601" y="843679"/>
                  <a:pt x="5007858" y="859783"/>
                  <a:pt x="4991730" y="859783"/>
                </a:cubicBezTo>
                <a:cubicBezTo>
                  <a:pt x="4999794" y="851732"/>
                  <a:pt x="5023987" y="883939"/>
                  <a:pt x="4999794" y="883939"/>
                </a:cubicBezTo>
                <a:cubicBezTo>
                  <a:pt x="4991730" y="867836"/>
                  <a:pt x="4991730" y="859783"/>
                  <a:pt x="4983665" y="851732"/>
                </a:cubicBezTo>
                <a:cubicBezTo>
                  <a:pt x="4983665" y="883939"/>
                  <a:pt x="4959474" y="827577"/>
                  <a:pt x="4967539" y="811473"/>
                </a:cubicBezTo>
                <a:cubicBezTo>
                  <a:pt x="4959474" y="843679"/>
                  <a:pt x="4951410" y="787317"/>
                  <a:pt x="4951410" y="779264"/>
                </a:cubicBezTo>
                <a:cubicBezTo>
                  <a:pt x="4943346" y="787317"/>
                  <a:pt x="4951410" y="811473"/>
                  <a:pt x="4951410" y="819526"/>
                </a:cubicBezTo>
                <a:cubicBezTo>
                  <a:pt x="4951410" y="843679"/>
                  <a:pt x="4967539" y="835627"/>
                  <a:pt x="4967539" y="851732"/>
                </a:cubicBezTo>
                <a:cubicBezTo>
                  <a:pt x="4951410" y="867836"/>
                  <a:pt x="4983665" y="859783"/>
                  <a:pt x="4983665" y="883939"/>
                </a:cubicBezTo>
                <a:cubicBezTo>
                  <a:pt x="4967539" y="908096"/>
                  <a:pt x="4959474" y="859783"/>
                  <a:pt x="4943346" y="867836"/>
                </a:cubicBezTo>
                <a:cubicBezTo>
                  <a:pt x="4927217" y="843679"/>
                  <a:pt x="4951410" y="851732"/>
                  <a:pt x="4943346" y="835627"/>
                </a:cubicBezTo>
                <a:cubicBezTo>
                  <a:pt x="4935281" y="835627"/>
                  <a:pt x="4927217" y="859783"/>
                  <a:pt x="4911089" y="843679"/>
                </a:cubicBezTo>
                <a:cubicBezTo>
                  <a:pt x="4911089" y="835627"/>
                  <a:pt x="4919153" y="835627"/>
                  <a:pt x="4911089" y="827577"/>
                </a:cubicBezTo>
                <a:cubicBezTo>
                  <a:pt x="4911089" y="819526"/>
                  <a:pt x="4911089" y="827577"/>
                  <a:pt x="4903024" y="827577"/>
                </a:cubicBezTo>
                <a:cubicBezTo>
                  <a:pt x="4894960" y="835627"/>
                  <a:pt x="4927217" y="851732"/>
                  <a:pt x="4903024" y="851732"/>
                </a:cubicBezTo>
                <a:cubicBezTo>
                  <a:pt x="4919153" y="851732"/>
                  <a:pt x="4935281" y="859783"/>
                  <a:pt x="4943346" y="867836"/>
                </a:cubicBezTo>
                <a:cubicBezTo>
                  <a:pt x="4959474" y="891992"/>
                  <a:pt x="4943346" y="891992"/>
                  <a:pt x="4951410" y="908096"/>
                </a:cubicBezTo>
                <a:cubicBezTo>
                  <a:pt x="4959474" y="924201"/>
                  <a:pt x="4943346" y="900044"/>
                  <a:pt x="4935281" y="908096"/>
                </a:cubicBezTo>
                <a:cubicBezTo>
                  <a:pt x="4927217" y="891992"/>
                  <a:pt x="4943346" y="891992"/>
                  <a:pt x="4935281" y="875888"/>
                </a:cubicBezTo>
                <a:cubicBezTo>
                  <a:pt x="4927217" y="859783"/>
                  <a:pt x="4927217" y="875888"/>
                  <a:pt x="4919153" y="875888"/>
                </a:cubicBezTo>
                <a:cubicBezTo>
                  <a:pt x="4919153" y="875888"/>
                  <a:pt x="4919153" y="867836"/>
                  <a:pt x="4919153" y="859783"/>
                </a:cubicBezTo>
                <a:cubicBezTo>
                  <a:pt x="4903024" y="851732"/>
                  <a:pt x="4919153" y="908096"/>
                  <a:pt x="4919153" y="883939"/>
                </a:cubicBezTo>
                <a:cubicBezTo>
                  <a:pt x="4935281" y="875888"/>
                  <a:pt x="4927217" y="908096"/>
                  <a:pt x="4919153" y="891992"/>
                </a:cubicBezTo>
                <a:cubicBezTo>
                  <a:pt x="4919153" y="891992"/>
                  <a:pt x="4919153" y="900044"/>
                  <a:pt x="4919153" y="900044"/>
                </a:cubicBezTo>
                <a:cubicBezTo>
                  <a:pt x="4903024" y="900044"/>
                  <a:pt x="4919153" y="883939"/>
                  <a:pt x="4911089" y="867836"/>
                </a:cubicBezTo>
                <a:cubicBezTo>
                  <a:pt x="4894960" y="867836"/>
                  <a:pt x="4894960" y="883939"/>
                  <a:pt x="4903024" y="900044"/>
                </a:cubicBezTo>
                <a:cubicBezTo>
                  <a:pt x="4894960" y="908096"/>
                  <a:pt x="4894960" y="908096"/>
                  <a:pt x="4886896" y="908096"/>
                </a:cubicBezTo>
                <a:cubicBezTo>
                  <a:pt x="4886896" y="900044"/>
                  <a:pt x="4886896" y="900044"/>
                  <a:pt x="4878831" y="891992"/>
                </a:cubicBezTo>
                <a:cubicBezTo>
                  <a:pt x="4878831" y="900044"/>
                  <a:pt x="4878831" y="900044"/>
                  <a:pt x="4878831" y="908096"/>
                </a:cubicBezTo>
                <a:cubicBezTo>
                  <a:pt x="4862703" y="900044"/>
                  <a:pt x="4862703" y="908096"/>
                  <a:pt x="4854638" y="908096"/>
                </a:cubicBezTo>
                <a:cubicBezTo>
                  <a:pt x="4846574" y="908096"/>
                  <a:pt x="4854638" y="924201"/>
                  <a:pt x="4854638" y="924201"/>
                </a:cubicBezTo>
                <a:cubicBezTo>
                  <a:pt x="4854638" y="940305"/>
                  <a:pt x="4838510" y="916148"/>
                  <a:pt x="4838510" y="900044"/>
                </a:cubicBezTo>
                <a:cubicBezTo>
                  <a:pt x="4838510" y="940305"/>
                  <a:pt x="4878831" y="988615"/>
                  <a:pt x="4870767" y="1020823"/>
                </a:cubicBezTo>
                <a:cubicBezTo>
                  <a:pt x="4878831" y="1028876"/>
                  <a:pt x="4886896" y="1028876"/>
                  <a:pt x="4894960" y="1028876"/>
                </a:cubicBezTo>
                <a:cubicBezTo>
                  <a:pt x="4903024" y="1028876"/>
                  <a:pt x="4878831" y="1004719"/>
                  <a:pt x="4894960" y="1004719"/>
                </a:cubicBezTo>
                <a:cubicBezTo>
                  <a:pt x="4894960" y="1004719"/>
                  <a:pt x="4894960" y="1004719"/>
                  <a:pt x="4894960" y="1012771"/>
                </a:cubicBezTo>
                <a:cubicBezTo>
                  <a:pt x="4894960" y="1020823"/>
                  <a:pt x="4898993" y="1020823"/>
                  <a:pt x="4903024" y="1020823"/>
                </a:cubicBezTo>
                <a:lnTo>
                  <a:pt x="4908635" y="1026426"/>
                </a:lnTo>
                <a:lnTo>
                  <a:pt x="4904220" y="1006976"/>
                </a:lnTo>
                <a:cubicBezTo>
                  <a:pt x="4912264" y="1006976"/>
                  <a:pt x="4912264" y="1015030"/>
                  <a:pt x="4920307" y="1006976"/>
                </a:cubicBezTo>
                <a:cubicBezTo>
                  <a:pt x="4912264" y="990866"/>
                  <a:pt x="4896178" y="1006976"/>
                  <a:pt x="4896178" y="974757"/>
                </a:cubicBezTo>
                <a:cubicBezTo>
                  <a:pt x="4872051" y="974757"/>
                  <a:pt x="4872051" y="966703"/>
                  <a:pt x="4855966" y="942539"/>
                </a:cubicBezTo>
                <a:cubicBezTo>
                  <a:pt x="4880093" y="942539"/>
                  <a:pt x="4880093" y="950593"/>
                  <a:pt x="4864008" y="926429"/>
                </a:cubicBezTo>
                <a:cubicBezTo>
                  <a:pt x="4904220" y="950593"/>
                  <a:pt x="4904220" y="902266"/>
                  <a:pt x="4928349" y="942539"/>
                </a:cubicBezTo>
                <a:cubicBezTo>
                  <a:pt x="4944434" y="934485"/>
                  <a:pt x="4936391" y="926429"/>
                  <a:pt x="4928349" y="918375"/>
                </a:cubicBezTo>
                <a:cubicBezTo>
                  <a:pt x="4928349" y="918375"/>
                  <a:pt x="4936391" y="918375"/>
                  <a:pt x="4944434" y="918375"/>
                </a:cubicBezTo>
                <a:lnTo>
                  <a:pt x="4950467" y="978785"/>
                </a:lnTo>
                <a:lnTo>
                  <a:pt x="4936391" y="950593"/>
                </a:lnTo>
                <a:cubicBezTo>
                  <a:pt x="4928349" y="942539"/>
                  <a:pt x="4928349" y="958648"/>
                  <a:pt x="4912264" y="942539"/>
                </a:cubicBezTo>
                <a:cubicBezTo>
                  <a:pt x="4912264" y="950593"/>
                  <a:pt x="4912264" y="966703"/>
                  <a:pt x="4920307" y="982812"/>
                </a:cubicBezTo>
                <a:cubicBezTo>
                  <a:pt x="4904220" y="982812"/>
                  <a:pt x="4912264" y="958648"/>
                  <a:pt x="4904220" y="942539"/>
                </a:cubicBezTo>
                <a:cubicBezTo>
                  <a:pt x="4904220" y="942539"/>
                  <a:pt x="4904220" y="982812"/>
                  <a:pt x="4896178" y="950593"/>
                </a:cubicBezTo>
                <a:cubicBezTo>
                  <a:pt x="4888135" y="966703"/>
                  <a:pt x="4912264" y="974757"/>
                  <a:pt x="4904220" y="982812"/>
                </a:cubicBezTo>
                <a:cubicBezTo>
                  <a:pt x="4920307" y="998921"/>
                  <a:pt x="4928349" y="990866"/>
                  <a:pt x="4936391" y="990866"/>
                </a:cubicBezTo>
                <a:cubicBezTo>
                  <a:pt x="4944434" y="1006976"/>
                  <a:pt x="4920307" y="998921"/>
                  <a:pt x="4936391" y="1031139"/>
                </a:cubicBezTo>
                <a:cubicBezTo>
                  <a:pt x="4928349" y="1031139"/>
                  <a:pt x="4912264" y="1015030"/>
                  <a:pt x="4920307" y="1039193"/>
                </a:cubicBezTo>
                <a:lnTo>
                  <a:pt x="4909723" y="1029559"/>
                </a:lnTo>
                <a:lnTo>
                  <a:pt x="4894960" y="1036927"/>
                </a:lnTo>
                <a:cubicBezTo>
                  <a:pt x="4903024" y="1069136"/>
                  <a:pt x="4911089" y="1077188"/>
                  <a:pt x="4919153" y="1101342"/>
                </a:cubicBezTo>
                <a:cubicBezTo>
                  <a:pt x="4919153" y="1101342"/>
                  <a:pt x="4911089" y="1101342"/>
                  <a:pt x="4911089" y="1109394"/>
                </a:cubicBezTo>
                <a:cubicBezTo>
                  <a:pt x="4894960" y="1093292"/>
                  <a:pt x="4894960" y="1069136"/>
                  <a:pt x="4886896" y="1061084"/>
                </a:cubicBezTo>
                <a:cubicBezTo>
                  <a:pt x="4878831" y="1061084"/>
                  <a:pt x="4886896" y="1069136"/>
                  <a:pt x="4878831" y="1069136"/>
                </a:cubicBezTo>
                <a:cubicBezTo>
                  <a:pt x="4878831" y="1069136"/>
                  <a:pt x="4878831" y="1065109"/>
                  <a:pt x="4877824" y="1061084"/>
                </a:cubicBezTo>
                <a:lnTo>
                  <a:pt x="4873904" y="1056610"/>
                </a:lnTo>
                <a:lnTo>
                  <a:pt x="4875375" y="1050731"/>
                </a:lnTo>
                <a:lnTo>
                  <a:pt x="4878831" y="1049004"/>
                </a:lnTo>
                <a:cubicBezTo>
                  <a:pt x="4882864" y="1051019"/>
                  <a:pt x="4886896" y="1053032"/>
                  <a:pt x="4886896" y="1044980"/>
                </a:cubicBezTo>
                <a:cubicBezTo>
                  <a:pt x="4878831" y="1036927"/>
                  <a:pt x="4878831" y="1036927"/>
                  <a:pt x="4878831" y="1036927"/>
                </a:cubicBezTo>
                <a:lnTo>
                  <a:pt x="4875375" y="1050731"/>
                </a:lnTo>
                <a:lnTo>
                  <a:pt x="4870767" y="1053032"/>
                </a:lnTo>
                <a:lnTo>
                  <a:pt x="4873904" y="1056610"/>
                </a:lnTo>
                <a:lnTo>
                  <a:pt x="4870767" y="1069136"/>
                </a:lnTo>
                <a:cubicBezTo>
                  <a:pt x="4872785" y="1081213"/>
                  <a:pt x="4878831" y="1093292"/>
                  <a:pt x="4886896" y="1101342"/>
                </a:cubicBezTo>
                <a:cubicBezTo>
                  <a:pt x="4886896" y="1109394"/>
                  <a:pt x="4878831" y="1125498"/>
                  <a:pt x="4894960" y="1117446"/>
                </a:cubicBezTo>
                <a:cubicBezTo>
                  <a:pt x="4886896" y="1133551"/>
                  <a:pt x="4886896" y="1149655"/>
                  <a:pt x="4886896" y="1165759"/>
                </a:cubicBezTo>
                <a:cubicBezTo>
                  <a:pt x="4894960" y="1157706"/>
                  <a:pt x="4886896" y="1141602"/>
                  <a:pt x="4903024" y="1149655"/>
                </a:cubicBezTo>
                <a:cubicBezTo>
                  <a:pt x="4907057" y="1145628"/>
                  <a:pt x="4909073" y="1141602"/>
                  <a:pt x="4910081" y="1137576"/>
                </a:cubicBezTo>
                <a:lnTo>
                  <a:pt x="4911058" y="1125876"/>
                </a:lnTo>
                <a:lnTo>
                  <a:pt x="4927217" y="1149655"/>
                </a:lnTo>
                <a:cubicBezTo>
                  <a:pt x="4943346" y="1141602"/>
                  <a:pt x="4911089" y="1133551"/>
                  <a:pt x="4927217" y="1125498"/>
                </a:cubicBezTo>
                <a:lnTo>
                  <a:pt x="4945014" y="1142380"/>
                </a:lnTo>
                <a:lnTo>
                  <a:pt x="4945032" y="1142354"/>
                </a:lnTo>
                <a:lnTo>
                  <a:pt x="4945042" y="1142408"/>
                </a:lnTo>
                <a:lnTo>
                  <a:pt x="4947378" y="1144622"/>
                </a:lnTo>
                <a:cubicBezTo>
                  <a:pt x="4955443" y="1153682"/>
                  <a:pt x="4963507" y="1165759"/>
                  <a:pt x="4967539" y="1181862"/>
                </a:cubicBezTo>
                <a:cubicBezTo>
                  <a:pt x="4959474" y="1206019"/>
                  <a:pt x="4943346" y="1165759"/>
                  <a:pt x="4927217" y="1173811"/>
                </a:cubicBezTo>
                <a:cubicBezTo>
                  <a:pt x="4935281" y="1181862"/>
                  <a:pt x="4943346" y="1181862"/>
                  <a:pt x="4943346" y="1189915"/>
                </a:cubicBezTo>
                <a:lnTo>
                  <a:pt x="4920254" y="1197599"/>
                </a:lnTo>
                <a:lnTo>
                  <a:pt x="4918894" y="1206246"/>
                </a:lnTo>
                <a:lnTo>
                  <a:pt x="4918986" y="1206413"/>
                </a:lnTo>
                <a:lnTo>
                  <a:pt x="4945034" y="1198399"/>
                </a:lnTo>
                <a:lnTo>
                  <a:pt x="4930194" y="1208183"/>
                </a:lnTo>
                <a:lnTo>
                  <a:pt x="4937286" y="1208183"/>
                </a:lnTo>
                <a:cubicBezTo>
                  <a:pt x="4952776" y="1208183"/>
                  <a:pt x="4952776" y="1231418"/>
                  <a:pt x="4960521" y="1215928"/>
                </a:cubicBezTo>
                <a:cubicBezTo>
                  <a:pt x="4964394" y="1215928"/>
                  <a:pt x="4966329" y="1217864"/>
                  <a:pt x="4967297" y="1220768"/>
                </a:cubicBezTo>
                <a:lnTo>
                  <a:pt x="4967647" y="1224604"/>
                </a:lnTo>
                <a:lnTo>
                  <a:pt x="4976011" y="1222601"/>
                </a:lnTo>
                <a:cubicBezTo>
                  <a:pt x="4976011" y="1226958"/>
                  <a:pt x="4974074" y="1229137"/>
                  <a:pt x="4972138" y="1232404"/>
                </a:cubicBezTo>
                <a:lnTo>
                  <a:pt x="4969639" y="1242949"/>
                </a:lnTo>
                <a:lnTo>
                  <a:pt x="4979882" y="1242309"/>
                </a:lnTo>
                <a:cubicBezTo>
                  <a:pt x="4983755" y="1243518"/>
                  <a:pt x="4987628" y="1246907"/>
                  <a:pt x="4991500" y="1254651"/>
                </a:cubicBezTo>
                <a:cubicBezTo>
                  <a:pt x="4991500" y="1254651"/>
                  <a:pt x="4983755" y="1254651"/>
                  <a:pt x="4983755" y="1246907"/>
                </a:cubicBezTo>
                <a:cubicBezTo>
                  <a:pt x="4983755" y="1254651"/>
                  <a:pt x="4976011" y="1262396"/>
                  <a:pt x="4976011" y="1270141"/>
                </a:cubicBezTo>
                <a:cubicBezTo>
                  <a:pt x="4976011" y="1270141"/>
                  <a:pt x="4976011" y="1262396"/>
                  <a:pt x="4976011" y="1262396"/>
                </a:cubicBezTo>
                <a:cubicBezTo>
                  <a:pt x="4968266" y="1239162"/>
                  <a:pt x="4960521" y="1254651"/>
                  <a:pt x="4952776" y="1262396"/>
                </a:cubicBezTo>
                <a:cubicBezTo>
                  <a:pt x="4948903" y="1258524"/>
                  <a:pt x="4948903" y="1254651"/>
                  <a:pt x="4948903" y="1249811"/>
                </a:cubicBezTo>
                <a:lnTo>
                  <a:pt x="4947080" y="1241151"/>
                </a:lnTo>
                <a:lnTo>
                  <a:pt x="4945032" y="1240028"/>
                </a:lnTo>
                <a:lnTo>
                  <a:pt x="4945942" y="1235743"/>
                </a:lnTo>
                <a:lnTo>
                  <a:pt x="4945032" y="1231418"/>
                </a:lnTo>
                <a:lnTo>
                  <a:pt x="4946525" y="1233004"/>
                </a:lnTo>
                <a:lnTo>
                  <a:pt x="4947694" y="1227503"/>
                </a:lnTo>
                <a:cubicBezTo>
                  <a:pt x="4949388" y="1225324"/>
                  <a:pt x="4951808" y="1224779"/>
                  <a:pt x="4954712" y="1224779"/>
                </a:cubicBezTo>
                <a:lnTo>
                  <a:pt x="4955025" y="1224797"/>
                </a:lnTo>
                <a:lnTo>
                  <a:pt x="4952776" y="1223672"/>
                </a:lnTo>
                <a:cubicBezTo>
                  <a:pt x="4946968" y="1221736"/>
                  <a:pt x="4941159" y="1219800"/>
                  <a:pt x="4937286" y="1215928"/>
                </a:cubicBezTo>
                <a:lnTo>
                  <a:pt x="4936471" y="1237143"/>
                </a:lnTo>
                <a:lnTo>
                  <a:pt x="4945034" y="1247191"/>
                </a:lnTo>
                <a:lnTo>
                  <a:pt x="4936302" y="1242428"/>
                </a:lnTo>
                <a:lnTo>
                  <a:pt x="4936198" y="1250779"/>
                </a:lnTo>
                <a:cubicBezTo>
                  <a:pt x="4935350" y="1253200"/>
                  <a:pt x="4933414" y="1254651"/>
                  <a:pt x="4929542" y="1254651"/>
                </a:cubicBezTo>
                <a:lnTo>
                  <a:pt x="4929542" y="1245336"/>
                </a:lnTo>
                <a:lnTo>
                  <a:pt x="4927995" y="1247191"/>
                </a:lnTo>
                <a:cubicBezTo>
                  <a:pt x="4919475" y="1247191"/>
                  <a:pt x="4927995" y="1264231"/>
                  <a:pt x="4919475" y="1264231"/>
                </a:cubicBezTo>
                <a:cubicBezTo>
                  <a:pt x="4910954" y="1251451"/>
                  <a:pt x="4915216" y="1240801"/>
                  <a:pt x="4922671" y="1236542"/>
                </a:cubicBezTo>
                <a:lnTo>
                  <a:pt x="4929542" y="1235951"/>
                </a:lnTo>
                <a:lnTo>
                  <a:pt x="4929542" y="1208612"/>
                </a:lnTo>
                <a:lnTo>
                  <a:pt x="4929404" y="1208703"/>
                </a:lnTo>
                <a:lnTo>
                  <a:pt x="4926615" y="1219075"/>
                </a:lnTo>
                <a:cubicBezTo>
                  <a:pt x="4925217" y="1219256"/>
                  <a:pt x="4923370" y="1217939"/>
                  <a:pt x="4921186" y="1216044"/>
                </a:cubicBezTo>
                <a:lnTo>
                  <a:pt x="4919014" y="1214149"/>
                </a:lnTo>
                <a:lnTo>
                  <a:pt x="4894692" y="1221633"/>
                </a:lnTo>
                <a:lnTo>
                  <a:pt x="4913335" y="1209340"/>
                </a:lnTo>
                <a:lnTo>
                  <a:pt x="4904938" y="1205085"/>
                </a:lnTo>
                <a:cubicBezTo>
                  <a:pt x="4901855" y="1204552"/>
                  <a:pt x="4898660" y="1205278"/>
                  <a:pt x="4895465" y="1208183"/>
                </a:cubicBezTo>
                <a:cubicBezTo>
                  <a:pt x="4891206" y="1200438"/>
                  <a:pt x="4891206" y="1196565"/>
                  <a:pt x="4895465" y="1194630"/>
                </a:cubicBezTo>
                <a:lnTo>
                  <a:pt x="4918909" y="1192854"/>
                </a:lnTo>
                <a:lnTo>
                  <a:pt x="4918144" y="1176831"/>
                </a:lnTo>
                <a:cubicBezTo>
                  <a:pt x="4917136" y="1169784"/>
                  <a:pt x="4915121" y="1161734"/>
                  <a:pt x="4911089" y="1149655"/>
                </a:cubicBezTo>
                <a:cubicBezTo>
                  <a:pt x="4911089" y="1181862"/>
                  <a:pt x="4894960" y="1165759"/>
                  <a:pt x="4886896" y="1189915"/>
                </a:cubicBezTo>
                <a:cubicBezTo>
                  <a:pt x="4886896" y="1173811"/>
                  <a:pt x="4886896" y="1165759"/>
                  <a:pt x="4862703" y="1157706"/>
                </a:cubicBezTo>
                <a:cubicBezTo>
                  <a:pt x="4854638" y="1133551"/>
                  <a:pt x="4894960" y="1149655"/>
                  <a:pt x="4878831" y="1117446"/>
                </a:cubicBezTo>
                <a:cubicBezTo>
                  <a:pt x="4870767" y="1109394"/>
                  <a:pt x="4870767" y="1117446"/>
                  <a:pt x="4862703" y="1117446"/>
                </a:cubicBezTo>
                <a:cubicBezTo>
                  <a:pt x="4862703" y="1109394"/>
                  <a:pt x="4878831" y="1093292"/>
                  <a:pt x="4854638" y="1093292"/>
                </a:cubicBezTo>
                <a:cubicBezTo>
                  <a:pt x="4854638" y="1085240"/>
                  <a:pt x="4854638" y="1077188"/>
                  <a:pt x="4862703" y="1077188"/>
                </a:cubicBezTo>
                <a:cubicBezTo>
                  <a:pt x="4862703" y="1077188"/>
                  <a:pt x="4838510" y="1069136"/>
                  <a:pt x="4846574" y="1077188"/>
                </a:cubicBezTo>
                <a:cubicBezTo>
                  <a:pt x="4846574" y="1085240"/>
                  <a:pt x="4838510" y="1085240"/>
                  <a:pt x="4838510" y="1069136"/>
                </a:cubicBezTo>
                <a:cubicBezTo>
                  <a:pt x="4830446" y="1085240"/>
                  <a:pt x="4846574" y="1093292"/>
                  <a:pt x="4846574" y="1101342"/>
                </a:cubicBezTo>
                <a:cubicBezTo>
                  <a:pt x="4842542" y="1105369"/>
                  <a:pt x="4838510" y="1103357"/>
                  <a:pt x="4834478" y="1098324"/>
                </a:cubicBezTo>
                <a:lnTo>
                  <a:pt x="4825148" y="1082018"/>
                </a:lnTo>
                <a:lnTo>
                  <a:pt x="4826201" y="1074644"/>
                </a:lnTo>
                <a:lnTo>
                  <a:pt x="4846574" y="1061084"/>
                </a:lnTo>
                <a:cubicBezTo>
                  <a:pt x="4838510" y="1061084"/>
                  <a:pt x="4830446" y="1053032"/>
                  <a:pt x="4838510" y="1044980"/>
                </a:cubicBezTo>
                <a:cubicBezTo>
                  <a:pt x="4822381" y="1036927"/>
                  <a:pt x="4814320" y="1020823"/>
                  <a:pt x="4814320" y="1028876"/>
                </a:cubicBezTo>
                <a:cubicBezTo>
                  <a:pt x="4790127" y="1012771"/>
                  <a:pt x="4838510" y="1020823"/>
                  <a:pt x="4814320" y="996667"/>
                </a:cubicBezTo>
                <a:cubicBezTo>
                  <a:pt x="4822381" y="996667"/>
                  <a:pt x="4846574" y="1036927"/>
                  <a:pt x="4822381" y="1020823"/>
                </a:cubicBezTo>
                <a:cubicBezTo>
                  <a:pt x="4822381" y="1028876"/>
                  <a:pt x="4830446" y="1028876"/>
                  <a:pt x="4838510" y="1028876"/>
                </a:cubicBezTo>
                <a:cubicBezTo>
                  <a:pt x="4838510" y="1020823"/>
                  <a:pt x="4838510" y="1012771"/>
                  <a:pt x="4846574" y="996667"/>
                </a:cubicBezTo>
                <a:cubicBezTo>
                  <a:pt x="4830446" y="964458"/>
                  <a:pt x="4822381" y="964458"/>
                  <a:pt x="4806255" y="940305"/>
                </a:cubicBezTo>
                <a:lnTo>
                  <a:pt x="4810417" y="931992"/>
                </a:lnTo>
                <a:lnTo>
                  <a:pt x="4814320" y="932252"/>
                </a:lnTo>
                <a:lnTo>
                  <a:pt x="4812302" y="928225"/>
                </a:lnTo>
                <a:lnTo>
                  <a:pt x="4814320" y="924201"/>
                </a:lnTo>
                <a:cubicBezTo>
                  <a:pt x="4822381" y="932252"/>
                  <a:pt x="4830446" y="924201"/>
                  <a:pt x="4830446" y="940305"/>
                </a:cubicBezTo>
                <a:cubicBezTo>
                  <a:pt x="4838510" y="924201"/>
                  <a:pt x="4814320" y="924201"/>
                  <a:pt x="4806255" y="916148"/>
                </a:cubicBezTo>
                <a:lnTo>
                  <a:pt x="4812302" y="928225"/>
                </a:lnTo>
                <a:lnTo>
                  <a:pt x="4810417" y="931992"/>
                </a:lnTo>
                <a:lnTo>
                  <a:pt x="4799199" y="931245"/>
                </a:lnTo>
                <a:cubicBezTo>
                  <a:pt x="4796173" y="928225"/>
                  <a:pt x="4794158" y="924201"/>
                  <a:pt x="4790127" y="924201"/>
                </a:cubicBezTo>
                <a:cubicBezTo>
                  <a:pt x="4782062" y="932252"/>
                  <a:pt x="4790127" y="940305"/>
                  <a:pt x="4773998" y="924201"/>
                </a:cubicBezTo>
                <a:cubicBezTo>
                  <a:pt x="4773998" y="948357"/>
                  <a:pt x="4790127" y="948357"/>
                  <a:pt x="4798191" y="964458"/>
                </a:cubicBezTo>
                <a:cubicBezTo>
                  <a:pt x="4798191" y="972511"/>
                  <a:pt x="4773998" y="948357"/>
                  <a:pt x="4773998" y="940305"/>
                </a:cubicBezTo>
                <a:cubicBezTo>
                  <a:pt x="4757870" y="948357"/>
                  <a:pt x="4782062" y="948357"/>
                  <a:pt x="4782062" y="964458"/>
                </a:cubicBezTo>
                <a:cubicBezTo>
                  <a:pt x="4765934" y="964458"/>
                  <a:pt x="4765934" y="956408"/>
                  <a:pt x="4765934" y="932252"/>
                </a:cubicBezTo>
                <a:cubicBezTo>
                  <a:pt x="4765934" y="932252"/>
                  <a:pt x="4757870" y="932252"/>
                  <a:pt x="4757870" y="932252"/>
                </a:cubicBezTo>
                <a:cubicBezTo>
                  <a:pt x="4765934" y="956408"/>
                  <a:pt x="4757870" y="972511"/>
                  <a:pt x="4773998" y="1004719"/>
                </a:cubicBezTo>
                <a:cubicBezTo>
                  <a:pt x="4749805" y="1004719"/>
                  <a:pt x="4757870" y="972511"/>
                  <a:pt x="4749805" y="964458"/>
                </a:cubicBezTo>
                <a:cubicBezTo>
                  <a:pt x="4741741" y="980563"/>
                  <a:pt x="4773998" y="1020823"/>
                  <a:pt x="4749805" y="1012771"/>
                </a:cubicBezTo>
                <a:cubicBezTo>
                  <a:pt x="4757870" y="1028876"/>
                  <a:pt x="4765934" y="1012771"/>
                  <a:pt x="4765934" y="1036927"/>
                </a:cubicBezTo>
                <a:cubicBezTo>
                  <a:pt x="4773998" y="1012771"/>
                  <a:pt x="4790127" y="1028876"/>
                  <a:pt x="4806255" y="1028876"/>
                </a:cubicBezTo>
                <a:cubicBezTo>
                  <a:pt x="4798191" y="1036927"/>
                  <a:pt x="4790127" y="1036927"/>
                  <a:pt x="4782062" y="1036927"/>
                </a:cubicBezTo>
                <a:cubicBezTo>
                  <a:pt x="4798191" y="1061084"/>
                  <a:pt x="4790127" y="1061084"/>
                  <a:pt x="4806255" y="1085240"/>
                </a:cubicBezTo>
                <a:cubicBezTo>
                  <a:pt x="4814320" y="1085240"/>
                  <a:pt x="4814320" y="1077188"/>
                  <a:pt x="4806255" y="1061084"/>
                </a:cubicBezTo>
                <a:cubicBezTo>
                  <a:pt x="4806255" y="1101342"/>
                  <a:pt x="4790127" y="1036927"/>
                  <a:pt x="4806255" y="1036927"/>
                </a:cubicBezTo>
                <a:cubicBezTo>
                  <a:pt x="4806255" y="1069136"/>
                  <a:pt x="4822381" y="1061084"/>
                  <a:pt x="4830446" y="1044980"/>
                </a:cubicBezTo>
                <a:lnTo>
                  <a:pt x="4826201" y="1074644"/>
                </a:lnTo>
                <a:lnTo>
                  <a:pt x="4822381" y="1077188"/>
                </a:lnTo>
                <a:lnTo>
                  <a:pt x="4825148" y="1082018"/>
                </a:lnTo>
                <a:lnTo>
                  <a:pt x="4822381" y="1101342"/>
                </a:lnTo>
                <a:cubicBezTo>
                  <a:pt x="4806255" y="1093292"/>
                  <a:pt x="4814320" y="1125498"/>
                  <a:pt x="4798191" y="1117446"/>
                </a:cubicBezTo>
                <a:cubicBezTo>
                  <a:pt x="4798191" y="1125498"/>
                  <a:pt x="4806255" y="1125498"/>
                  <a:pt x="4806255" y="1125498"/>
                </a:cubicBezTo>
                <a:cubicBezTo>
                  <a:pt x="4806255" y="1149655"/>
                  <a:pt x="4782062" y="1109394"/>
                  <a:pt x="4773998" y="1101342"/>
                </a:cubicBezTo>
                <a:cubicBezTo>
                  <a:pt x="4782062" y="1117446"/>
                  <a:pt x="4790127" y="1133551"/>
                  <a:pt x="4773998" y="1133551"/>
                </a:cubicBezTo>
                <a:cubicBezTo>
                  <a:pt x="4782062" y="1117446"/>
                  <a:pt x="4773998" y="1125498"/>
                  <a:pt x="4757870" y="1117446"/>
                </a:cubicBezTo>
                <a:cubicBezTo>
                  <a:pt x="4757870" y="1141602"/>
                  <a:pt x="4717548" y="1141602"/>
                  <a:pt x="4717548" y="1109394"/>
                </a:cubicBezTo>
                <a:cubicBezTo>
                  <a:pt x="4709484" y="1149655"/>
                  <a:pt x="4749805" y="1133551"/>
                  <a:pt x="4757870" y="1149655"/>
                </a:cubicBezTo>
                <a:cubicBezTo>
                  <a:pt x="4749805" y="1141602"/>
                  <a:pt x="4749805" y="1157706"/>
                  <a:pt x="4741741" y="1157706"/>
                </a:cubicBezTo>
                <a:lnTo>
                  <a:pt x="4733988" y="1152003"/>
                </a:lnTo>
                <a:lnTo>
                  <a:pt x="4733677" y="1149655"/>
                </a:lnTo>
                <a:lnTo>
                  <a:pt x="4731644" y="1150279"/>
                </a:lnTo>
                <a:lnTo>
                  <a:pt x="4722587" y="1143614"/>
                </a:lnTo>
                <a:cubicBezTo>
                  <a:pt x="4717548" y="1137578"/>
                  <a:pt x="4713515" y="1129525"/>
                  <a:pt x="4709484" y="1117446"/>
                </a:cubicBezTo>
                <a:cubicBezTo>
                  <a:pt x="4701419" y="1125498"/>
                  <a:pt x="4709484" y="1133551"/>
                  <a:pt x="4709484" y="1149655"/>
                </a:cubicBezTo>
                <a:cubicBezTo>
                  <a:pt x="4701419" y="1133551"/>
                  <a:pt x="4701419" y="1149655"/>
                  <a:pt x="4693355" y="1141602"/>
                </a:cubicBezTo>
                <a:cubicBezTo>
                  <a:pt x="4693355" y="1149655"/>
                  <a:pt x="4693355" y="1173811"/>
                  <a:pt x="4693355" y="1189915"/>
                </a:cubicBezTo>
                <a:cubicBezTo>
                  <a:pt x="4685291" y="1181862"/>
                  <a:pt x="4685291" y="1165759"/>
                  <a:pt x="4685291" y="1157706"/>
                </a:cubicBezTo>
                <a:cubicBezTo>
                  <a:pt x="4669162" y="1157706"/>
                  <a:pt x="4653035" y="1173811"/>
                  <a:pt x="4661098" y="1149655"/>
                </a:cubicBezTo>
                <a:cubicBezTo>
                  <a:pt x="4636907" y="1165759"/>
                  <a:pt x="4661098" y="1181862"/>
                  <a:pt x="4677227" y="1173811"/>
                </a:cubicBezTo>
                <a:cubicBezTo>
                  <a:pt x="4681258" y="1181862"/>
                  <a:pt x="4679243" y="1185888"/>
                  <a:pt x="4677227" y="1189915"/>
                </a:cubicBezTo>
                <a:lnTo>
                  <a:pt x="4677227" y="1197967"/>
                </a:lnTo>
                <a:cubicBezTo>
                  <a:pt x="4701419" y="1214071"/>
                  <a:pt x="4709484" y="1197967"/>
                  <a:pt x="4725612" y="1197967"/>
                </a:cubicBezTo>
                <a:cubicBezTo>
                  <a:pt x="4733677" y="1181862"/>
                  <a:pt x="4717548" y="1173811"/>
                  <a:pt x="4701419" y="1157706"/>
                </a:cubicBezTo>
                <a:cubicBezTo>
                  <a:pt x="4713515" y="1153682"/>
                  <a:pt x="4717548" y="1153682"/>
                  <a:pt x="4720572" y="1153682"/>
                </a:cubicBezTo>
                <a:lnTo>
                  <a:pt x="4731644" y="1150279"/>
                </a:lnTo>
                <a:lnTo>
                  <a:pt x="4733988" y="1152003"/>
                </a:lnTo>
                <a:lnTo>
                  <a:pt x="4735692" y="1164751"/>
                </a:lnTo>
                <a:cubicBezTo>
                  <a:pt x="4735692" y="1169784"/>
                  <a:pt x="4733677" y="1173811"/>
                  <a:pt x="4725612" y="1173811"/>
                </a:cubicBezTo>
                <a:cubicBezTo>
                  <a:pt x="4733677" y="1189915"/>
                  <a:pt x="4757870" y="1206019"/>
                  <a:pt x="4757870" y="1222124"/>
                </a:cubicBezTo>
                <a:cubicBezTo>
                  <a:pt x="4749805" y="1222124"/>
                  <a:pt x="4741741" y="1206019"/>
                  <a:pt x="4741741" y="1206019"/>
                </a:cubicBezTo>
                <a:cubicBezTo>
                  <a:pt x="4741741" y="1214071"/>
                  <a:pt x="4733677" y="1222124"/>
                  <a:pt x="4741741" y="1238225"/>
                </a:cubicBezTo>
                <a:cubicBezTo>
                  <a:pt x="4729644" y="1220110"/>
                  <a:pt x="4722084" y="1224639"/>
                  <a:pt x="4725864" y="1241623"/>
                </a:cubicBezTo>
                <a:lnTo>
                  <a:pt x="4726783" y="1244062"/>
                </a:lnTo>
                <a:lnTo>
                  <a:pt x="4774646" y="1233251"/>
                </a:lnTo>
                <a:cubicBezTo>
                  <a:pt x="4766604" y="1237122"/>
                  <a:pt x="4752530" y="1244868"/>
                  <a:pt x="4738455" y="1249709"/>
                </a:cubicBezTo>
                <a:lnTo>
                  <a:pt x="4728810" y="1249450"/>
                </a:lnTo>
                <a:lnTo>
                  <a:pt x="4733677" y="1262381"/>
                </a:lnTo>
                <a:cubicBezTo>
                  <a:pt x="4717548" y="1262381"/>
                  <a:pt x="4725612" y="1270434"/>
                  <a:pt x="4709484" y="1254330"/>
                </a:cubicBezTo>
                <a:cubicBezTo>
                  <a:pt x="4701419" y="1262381"/>
                  <a:pt x="4725612" y="1278486"/>
                  <a:pt x="4717548" y="1278486"/>
                </a:cubicBezTo>
                <a:lnTo>
                  <a:pt x="4718157" y="1279144"/>
                </a:lnTo>
                <a:lnTo>
                  <a:pt x="4719452" y="1278870"/>
                </a:lnTo>
                <a:cubicBezTo>
                  <a:pt x="4722311" y="1277781"/>
                  <a:pt x="4725035" y="1275845"/>
                  <a:pt x="4727212" y="1271973"/>
                </a:cubicBezTo>
                <a:cubicBezTo>
                  <a:pt x="4731569" y="1275845"/>
                  <a:pt x="4731569" y="1279717"/>
                  <a:pt x="4731569" y="1283590"/>
                </a:cubicBezTo>
                <a:lnTo>
                  <a:pt x="4733898" y="1289800"/>
                </a:lnTo>
                <a:lnTo>
                  <a:pt x="4739209" y="1287592"/>
                </a:lnTo>
                <a:lnTo>
                  <a:pt x="4735923" y="1280469"/>
                </a:lnTo>
                <a:lnTo>
                  <a:pt x="4737145" y="1279291"/>
                </a:lnTo>
                <a:lnTo>
                  <a:pt x="4735923" y="1279720"/>
                </a:lnTo>
                <a:lnTo>
                  <a:pt x="4737910" y="1278555"/>
                </a:lnTo>
                <a:lnTo>
                  <a:pt x="4749400" y="1267489"/>
                </a:lnTo>
                <a:cubicBezTo>
                  <a:pt x="4750898" y="1263162"/>
                  <a:pt x="4750625" y="1260015"/>
                  <a:pt x="4752259" y="1261589"/>
                </a:cubicBezTo>
                <a:lnTo>
                  <a:pt x="4756320" y="1267764"/>
                </a:lnTo>
                <a:lnTo>
                  <a:pt x="4759045" y="1266166"/>
                </a:lnTo>
                <a:cubicBezTo>
                  <a:pt x="4768093" y="1261326"/>
                  <a:pt x="4778147" y="1256485"/>
                  <a:pt x="4788200" y="1252613"/>
                </a:cubicBezTo>
                <a:lnTo>
                  <a:pt x="4808824" y="1247135"/>
                </a:lnTo>
                <a:lnTo>
                  <a:pt x="4809809" y="1244415"/>
                </a:lnTo>
                <a:cubicBezTo>
                  <a:pt x="4811434" y="1241988"/>
                  <a:pt x="4813436" y="1240455"/>
                  <a:pt x="4815437" y="1240455"/>
                </a:cubicBezTo>
                <a:cubicBezTo>
                  <a:pt x="4807433" y="1240455"/>
                  <a:pt x="4799430" y="1232278"/>
                  <a:pt x="4791427" y="1207754"/>
                </a:cubicBezTo>
                <a:cubicBezTo>
                  <a:pt x="4783424" y="1215928"/>
                  <a:pt x="4775420" y="1232278"/>
                  <a:pt x="4791427" y="1248629"/>
                </a:cubicBezTo>
                <a:cubicBezTo>
                  <a:pt x="4767417" y="1232278"/>
                  <a:pt x="4767417" y="1199579"/>
                  <a:pt x="4751412" y="1191403"/>
                </a:cubicBezTo>
                <a:cubicBezTo>
                  <a:pt x="4759416" y="1175052"/>
                  <a:pt x="4791427" y="1191403"/>
                  <a:pt x="4775420" y="1207754"/>
                </a:cubicBezTo>
                <a:cubicBezTo>
                  <a:pt x="4783424" y="1215928"/>
                  <a:pt x="4783424" y="1207754"/>
                  <a:pt x="4783424" y="1199579"/>
                </a:cubicBezTo>
                <a:cubicBezTo>
                  <a:pt x="4775420" y="1183229"/>
                  <a:pt x="4775420" y="1183229"/>
                  <a:pt x="4767417" y="1158704"/>
                </a:cubicBezTo>
                <a:cubicBezTo>
                  <a:pt x="4775420" y="1150528"/>
                  <a:pt x="4783424" y="1150528"/>
                  <a:pt x="4783424" y="1150528"/>
                </a:cubicBezTo>
                <a:cubicBezTo>
                  <a:pt x="4791427" y="1166878"/>
                  <a:pt x="4775420" y="1158704"/>
                  <a:pt x="4783424" y="1183229"/>
                </a:cubicBezTo>
                <a:cubicBezTo>
                  <a:pt x="4783424" y="1175052"/>
                  <a:pt x="4791427" y="1175052"/>
                  <a:pt x="4791427" y="1175052"/>
                </a:cubicBezTo>
                <a:cubicBezTo>
                  <a:pt x="4799430" y="1199579"/>
                  <a:pt x="4791427" y="1215928"/>
                  <a:pt x="4807433" y="1224105"/>
                </a:cubicBezTo>
                <a:cubicBezTo>
                  <a:pt x="4815437" y="1199579"/>
                  <a:pt x="4791427" y="1175052"/>
                  <a:pt x="4791427" y="1158704"/>
                </a:cubicBezTo>
                <a:cubicBezTo>
                  <a:pt x="4799430" y="1158704"/>
                  <a:pt x="4799430" y="1166878"/>
                  <a:pt x="4799430" y="1158704"/>
                </a:cubicBezTo>
                <a:cubicBezTo>
                  <a:pt x="4815437" y="1158704"/>
                  <a:pt x="4799430" y="1175052"/>
                  <a:pt x="4807433" y="1183229"/>
                </a:cubicBezTo>
                <a:cubicBezTo>
                  <a:pt x="4823440" y="1183229"/>
                  <a:pt x="4815437" y="1142354"/>
                  <a:pt x="4823440" y="1183229"/>
                </a:cubicBezTo>
                <a:cubicBezTo>
                  <a:pt x="4831441" y="1175052"/>
                  <a:pt x="4823440" y="1166878"/>
                  <a:pt x="4823440" y="1158704"/>
                </a:cubicBezTo>
                <a:cubicBezTo>
                  <a:pt x="4831441" y="1158704"/>
                  <a:pt x="4831441" y="1175052"/>
                  <a:pt x="4839444" y="1166878"/>
                </a:cubicBezTo>
                <a:cubicBezTo>
                  <a:pt x="4839444" y="1150528"/>
                  <a:pt x="4847447" y="1166878"/>
                  <a:pt x="4847447" y="1150528"/>
                </a:cubicBezTo>
                <a:cubicBezTo>
                  <a:pt x="4851449" y="1154616"/>
                  <a:pt x="4855451" y="1162791"/>
                  <a:pt x="4859453" y="1175054"/>
                </a:cubicBezTo>
                <a:lnTo>
                  <a:pt x="4870457" y="1220016"/>
                </a:lnTo>
                <a:lnTo>
                  <a:pt x="4863454" y="1215928"/>
                </a:lnTo>
                <a:cubicBezTo>
                  <a:pt x="4863454" y="1215928"/>
                  <a:pt x="4863454" y="1224105"/>
                  <a:pt x="4863454" y="1224105"/>
                </a:cubicBezTo>
                <a:cubicBezTo>
                  <a:pt x="4855451" y="1215928"/>
                  <a:pt x="4855451" y="1207754"/>
                  <a:pt x="4855451" y="1191403"/>
                </a:cubicBezTo>
                <a:cubicBezTo>
                  <a:pt x="4847447" y="1183229"/>
                  <a:pt x="4839444" y="1183229"/>
                  <a:pt x="4831441" y="1183229"/>
                </a:cubicBezTo>
                <a:lnTo>
                  <a:pt x="4843008" y="1203905"/>
                </a:lnTo>
                <a:lnTo>
                  <a:pt x="4845358" y="1204086"/>
                </a:lnTo>
                <a:cubicBezTo>
                  <a:pt x="4847979" y="1203723"/>
                  <a:pt x="4849028" y="1202271"/>
                  <a:pt x="4846931" y="1198399"/>
                </a:cubicBezTo>
                <a:cubicBezTo>
                  <a:pt x="4851126" y="1202271"/>
                  <a:pt x="4851651" y="1205175"/>
                  <a:pt x="4850077" y="1207354"/>
                </a:cubicBezTo>
                <a:lnTo>
                  <a:pt x="4845563" y="1209553"/>
                </a:lnTo>
                <a:lnTo>
                  <a:pt x="4855451" y="1232278"/>
                </a:lnTo>
                <a:cubicBezTo>
                  <a:pt x="4851449" y="1236366"/>
                  <a:pt x="4847447" y="1238410"/>
                  <a:pt x="4844447" y="1240455"/>
                </a:cubicBezTo>
                <a:lnTo>
                  <a:pt x="4839478" y="1248573"/>
                </a:lnTo>
                <a:lnTo>
                  <a:pt x="4840478" y="1248741"/>
                </a:lnTo>
                <a:lnTo>
                  <a:pt x="4839526" y="1248962"/>
                </a:lnTo>
                <a:lnTo>
                  <a:pt x="4840820" y="1254249"/>
                </a:lnTo>
                <a:cubicBezTo>
                  <a:pt x="4843446" y="1254250"/>
                  <a:pt x="4849448" y="1240455"/>
                  <a:pt x="4855451" y="1240455"/>
                </a:cubicBezTo>
                <a:lnTo>
                  <a:pt x="4855451" y="1255738"/>
                </a:lnTo>
                <a:lnTo>
                  <a:pt x="4866324" y="1252613"/>
                </a:lnTo>
                <a:cubicBezTo>
                  <a:pt x="4873788" y="1248741"/>
                  <a:pt x="4878849" y="1242932"/>
                  <a:pt x="4878849" y="1233251"/>
                </a:cubicBezTo>
                <a:lnTo>
                  <a:pt x="4883740" y="1239266"/>
                </a:lnTo>
                <a:lnTo>
                  <a:pt x="4874360" y="1216896"/>
                </a:lnTo>
                <a:cubicBezTo>
                  <a:pt x="4871455" y="1206246"/>
                  <a:pt x="4871455" y="1196566"/>
                  <a:pt x="4879200" y="1192693"/>
                </a:cubicBezTo>
                <a:cubicBezTo>
                  <a:pt x="4886944" y="1215928"/>
                  <a:pt x="4879200" y="1223672"/>
                  <a:pt x="4886944" y="1246907"/>
                </a:cubicBezTo>
                <a:lnTo>
                  <a:pt x="4886147" y="1245005"/>
                </a:lnTo>
                <a:lnTo>
                  <a:pt x="4886947" y="1256485"/>
                </a:lnTo>
                <a:cubicBezTo>
                  <a:pt x="4862656" y="1233251"/>
                  <a:pt x="4878849" y="1271975"/>
                  <a:pt x="4870752" y="1271975"/>
                </a:cubicBezTo>
                <a:cubicBezTo>
                  <a:pt x="4870752" y="1279720"/>
                  <a:pt x="4870752" y="1264231"/>
                  <a:pt x="4862656" y="1256485"/>
                </a:cubicBezTo>
                <a:lnTo>
                  <a:pt x="4855451" y="1259086"/>
                </a:lnTo>
                <a:lnTo>
                  <a:pt x="4855451" y="1259870"/>
                </a:lnTo>
                <a:cubicBezTo>
                  <a:pt x="4853450" y="1264978"/>
                  <a:pt x="4851449" y="1269067"/>
                  <a:pt x="4855451" y="1273153"/>
                </a:cubicBezTo>
                <a:cubicBezTo>
                  <a:pt x="4851450" y="1275198"/>
                  <a:pt x="4848448" y="1274687"/>
                  <a:pt x="4845947" y="1272770"/>
                </a:cubicBezTo>
                <a:lnTo>
                  <a:pt x="4841552" y="1266813"/>
                </a:lnTo>
                <a:lnTo>
                  <a:pt x="4834317" y="1271975"/>
                </a:lnTo>
                <a:cubicBezTo>
                  <a:pt x="4829256" y="1275848"/>
                  <a:pt x="4824196" y="1279720"/>
                  <a:pt x="4819388" y="1282624"/>
                </a:cubicBezTo>
                <a:lnTo>
                  <a:pt x="4808433" y="1286578"/>
                </a:lnTo>
                <a:lnTo>
                  <a:pt x="4807263" y="1291570"/>
                </a:lnTo>
                <a:cubicBezTo>
                  <a:pt x="4806255" y="1296603"/>
                  <a:pt x="4806255" y="1302642"/>
                  <a:pt x="4814320" y="1302642"/>
                </a:cubicBezTo>
                <a:cubicBezTo>
                  <a:pt x="4814320" y="1310695"/>
                  <a:pt x="4798191" y="1294590"/>
                  <a:pt x="4814320" y="1318746"/>
                </a:cubicBezTo>
                <a:cubicBezTo>
                  <a:pt x="4798191" y="1310695"/>
                  <a:pt x="4806255" y="1318746"/>
                  <a:pt x="4798191" y="1326799"/>
                </a:cubicBezTo>
                <a:cubicBezTo>
                  <a:pt x="4798191" y="1318746"/>
                  <a:pt x="4790127" y="1318746"/>
                  <a:pt x="4790127" y="1310695"/>
                </a:cubicBezTo>
                <a:cubicBezTo>
                  <a:pt x="4790127" y="1294590"/>
                  <a:pt x="4806255" y="1302642"/>
                  <a:pt x="4806255" y="1286537"/>
                </a:cubicBezTo>
                <a:lnTo>
                  <a:pt x="4806377" y="1286493"/>
                </a:lnTo>
                <a:lnTo>
                  <a:pt x="4813546" y="1269078"/>
                </a:lnTo>
                <a:lnTo>
                  <a:pt x="4807924" y="1256954"/>
                </a:lnTo>
                <a:lnTo>
                  <a:pt x="4797249" y="1260358"/>
                </a:lnTo>
                <a:lnTo>
                  <a:pt x="4792622" y="1261803"/>
                </a:lnTo>
                <a:lnTo>
                  <a:pt x="4794158" y="1266407"/>
                </a:lnTo>
                <a:cubicBezTo>
                  <a:pt x="4796174" y="1270434"/>
                  <a:pt x="4798191" y="1274460"/>
                  <a:pt x="4798191" y="1278486"/>
                </a:cubicBezTo>
                <a:cubicBezTo>
                  <a:pt x="4790127" y="1270434"/>
                  <a:pt x="4784078" y="1272447"/>
                  <a:pt x="4782062" y="1279493"/>
                </a:cubicBezTo>
                <a:lnTo>
                  <a:pt x="4782192" y="1286560"/>
                </a:lnTo>
                <a:lnTo>
                  <a:pt x="4783174" y="1286496"/>
                </a:lnTo>
                <a:cubicBezTo>
                  <a:pt x="4788201" y="1285528"/>
                  <a:pt x="4792222" y="1283592"/>
                  <a:pt x="4792222" y="1279720"/>
                </a:cubicBezTo>
                <a:cubicBezTo>
                  <a:pt x="4794233" y="1283592"/>
                  <a:pt x="4792724" y="1287465"/>
                  <a:pt x="4789080" y="1290853"/>
                </a:cubicBezTo>
                <a:lnTo>
                  <a:pt x="4782726" y="1294129"/>
                </a:lnTo>
                <a:lnTo>
                  <a:pt x="4790127" y="1310695"/>
                </a:lnTo>
                <a:cubicBezTo>
                  <a:pt x="4782062" y="1326799"/>
                  <a:pt x="4798191" y="1334851"/>
                  <a:pt x="4806255" y="1350955"/>
                </a:cubicBezTo>
                <a:cubicBezTo>
                  <a:pt x="4814320" y="1342903"/>
                  <a:pt x="4822381" y="1342903"/>
                  <a:pt x="4830446" y="1342903"/>
                </a:cubicBezTo>
                <a:cubicBezTo>
                  <a:pt x="4830446" y="1326799"/>
                  <a:pt x="4822381" y="1310695"/>
                  <a:pt x="4814320" y="1294590"/>
                </a:cubicBezTo>
                <a:cubicBezTo>
                  <a:pt x="4822381" y="1294590"/>
                  <a:pt x="4830446" y="1286537"/>
                  <a:pt x="4830446" y="1286537"/>
                </a:cubicBezTo>
                <a:cubicBezTo>
                  <a:pt x="4822381" y="1302642"/>
                  <a:pt x="4838510" y="1310695"/>
                  <a:pt x="4846574" y="1310695"/>
                </a:cubicBezTo>
                <a:cubicBezTo>
                  <a:pt x="4846574" y="1318746"/>
                  <a:pt x="4830446" y="1326799"/>
                  <a:pt x="4838510" y="1359007"/>
                </a:cubicBezTo>
                <a:cubicBezTo>
                  <a:pt x="4846574" y="1334851"/>
                  <a:pt x="4878831" y="1326799"/>
                  <a:pt x="4854638" y="1294590"/>
                </a:cubicBezTo>
                <a:cubicBezTo>
                  <a:pt x="4878831" y="1294590"/>
                  <a:pt x="4870767" y="1334851"/>
                  <a:pt x="4862703" y="1342903"/>
                </a:cubicBezTo>
                <a:cubicBezTo>
                  <a:pt x="4870767" y="1359007"/>
                  <a:pt x="4878831" y="1359007"/>
                  <a:pt x="4886896" y="1367056"/>
                </a:cubicBezTo>
                <a:cubicBezTo>
                  <a:pt x="4878831" y="1342903"/>
                  <a:pt x="4903024" y="1375109"/>
                  <a:pt x="4894960" y="1350955"/>
                </a:cubicBezTo>
                <a:cubicBezTo>
                  <a:pt x="4903024" y="1350955"/>
                  <a:pt x="4903024" y="1367056"/>
                  <a:pt x="4919153" y="1367056"/>
                </a:cubicBezTo>
                <a:lnTo>
                  <a:pt x="4919529" y="1359941"/>
                </a:lnTo>
                <a:lnTo>
                  <a:pt x="4926609" y="1377615"/>
                </a:lnTo>
                <a:lnTo>
                  <a:pt x="4932801" y="1375525"/>
                </a:lnTo>
                <a:lnTo>
                  <a:pt x="4932257" y="1372090"/>
                </a:lnTo>
                <a:cubicBezTo>
                  <a:pt x="4933266" y="1367057"/>
                  <a:pt x="4935281" y="1363032"/>
                  <a:pt x="4935281" y="1359007"/>
                </a:cubicBezTo>
                <a:cubicBezTo>
                  <a:pt x="4939314" y="1359007"/>
                  <a:pt x="4945362" y="1359007"/>
                  <a:pt x="4952418" y="1360013"/>
                </a:cubicBezTo>
                <a:lnTo>
                  <a:pt x="4965676" y="1364041"/>
                </a:lnTo>
                <a:lnTo>
                  <a:pt x="4975601" y="1360890"/>
                </a:lnTo>
                <a:lnTo>
                  <a:pt x="4975601" y="1359007"/>
                </a:lnTo>
                <a:cubicBezTo>
                  <a:pt x="4959474" y="1350955"/>
                  <a:pt x="4951410" y="1342903"/>
                  <a:pt x="4935281" y="1350955"/>
                </a:cubicBezTo>
                <a:cubicBezTo>
                  <a:pt x="4935281" y="1334851"/>
                  <a:pt x="4943346" y="1334851"/>
                  <a:pt x="4935281" y="1318746"/>
                </a:cubicBezTo>
                <a:cubicBezTo>
                  <a:pt x="4947378" y="1336863"/>
                  <a:pt x="4941330" y="1318746"/>
                  <a:pt x="4944354" y="1311953"/>
                </a:cubicBezTo>
                <a:lnTo>
                  <a:pt x="4945817" y="1311691"/>
                </a:lnTo>
                <a:lnTo>
                  <a:pt x="4945032" y="1310699"/>
                </a:lnTo>
                <a:lnTo>
                  <a:pt x="4951385" y="1310699"/>
                </a:lnTo>
                <a:lnTo>
                  <a:pt x="4951410" y="1310695"/>
                </a:lnTo>
                <a:cubicBezTo>
                  <a:pt x="4943346" y="1294590"/>
                  <a:pt x="4935281" y="1302642"/>
                  <a:pt x="4935281" y="1278486"/>
                </a:cubicBezTo>
                <a:cubicBezTo>
                  <a:pt x="4943346" y="1278486"/>
                  <a:pt x="4943346" y="1286537"/>
                  <a:pt x="4951410" y="1286537"/>
                </a:cubicBezTo>
                <a:lnTo>
                  <a:pt x="4959216" y="1310699"/>
                </a:lnTo>
                <a:lnTo>
                  <a:pt x="4961382" y="1310699"/>
                </a:lnTo>
                <a:lnTo>
                  <a:pt x="4968580" y="1310699"/>
                </a:lnTo>
                <a:lnTo>
                  <a:pt x="4968077" y="1308969"/>
                </a:lnTo>
                <a:lnTo>
                  <a:pt x="4961382" y="1310699"/>
                </a:lnTo>
                <a:cubicBezTo>
                  <a:pt x="4962404" y="1306827"/>
                  <a:pt x="4963809" y="1304165"/>
                  <a:pt x="4965485" y="1302409"/>
                </a:cubicBezTo>
                <a:lnTo>
                  <a:pt x="4967302" y="1301509"/>
                </a:lnTo>
                <a:lnTo>
                  <a:pt x="4975601" y="1278486"/>
                </a:lnTo>
                <a:cubicBezTo>
                  <a:pt x="4979633" y="1286538"/>
                  <a:pt x="4979633" y="1292577"/>
                  <a:pt x="4979633" y="1298616"/>
                </a:cubicBezTo>
                <a:lnTo>
                  <a:pt x="4980273" y="1301810"/>
                </a:lnTo>
                <a:lnTo>
                  <a:pt x="4984885" y="1302954"/>
                </a:lnTo>
                <a:lnTo>
                  <a:pt x="4989587" y="1304267"/>
                </a:lnTo>
                <a:lnTo>
                  <a:pt x="4988706" y="1287545"/>
                </a:lnTo>
                <a:cubicBezTo>
                  <a:pt x="4987697" y="1276473"/>
                  <a:pt x="4987697" y="1266407"/>
                  <a:pt x="4999794" y="1262381"/>
                </a:cubicBezTo>
                <a:cubicBezTo>
                  <a:pt x="4983665" y="1294590"/>
                  <a:pt x="5007858" y="1270434"/>
                  <a:pt x="5023987" y="1286537"/>
                </a:cubicBezTo>
                <a:cubicBezTo>
                  <a:pt x="5032051" y="1286537"/>
                  <a:pt x="5023987" y="1270434"/>
                  <a:pt x="5015923" y="1270434"/>
                </a:cubicBezTo>
                <a:cubicBezTo>
                  <a:pt x="5023987" y="1270434"/>
                  <a:pt x="5040116" y="1278486"/>
                  <a:pt x="5032051" y="1238225"/>
                </a:cubicBezTo>
                <a:cubicBezTo>
                  <a:pt x="5032051" y="1238225"/>
                  <a:pt x="5032051" y="1254330"/>
                  <a:pt x="5040116" y="1254330"/>
                </a:cubicBezTo>
                <a:cubicBezTo>
                  <a:pt x="5040116" y="1270434"/>
                  <a:pt x="5032051" y="1278486"/>
                  <a:pt x="5032051" y="1286537"/>
                </a:cubicBezTo>
                <a:cubicBezTo>
                  <a:pt x="5048180" y="1294590"/>
                  <a:pt x="5056244" y="1254330"/>
                  <a:pt x="5064309" y="1238225"/>
                </a:cubicBezTo>
                <a:cubicBezTo>
                  <a:pt x="5080437" y="1262381"/>
                  <a:pt x="5072373" y="1278486"/>
                  <a:pt x="5088501" y="1270434"/>
                </a:cubicBezTo>
                <a:cubicBezTo>
                  <a:pt x="5088501" y="1286537"/>
                  <a:pt x="5088501" y="1310695"/>
                  <a:pt x="5096566" y="1310695"/>
                </a:cubicBezTo>
                <a:cubicBezTo>
                  <a:pt x="5104630" y="1310695"/>
                  <a:pt x="5088501" y="1278486"/>
                  <a:pt x="5104630" y="1294590"/>
                </a:cubicBezTo>
                <a:cubicBezTo>
                  <a:pt x="5096566" y="1270434"/>
                  <a:pt x="5080437" y="1238225"/>
                  <a:pt x="5096566" y="1222124"/>
                </a:cubicBezTo>
                <a:cubicBezTo>
                  <a:pt x="5104630" y="1246277"/>
                  <a:pt x="5096566" y="1254330"/>
                  <a:pt x="5104630" y="1270434"/>
                </a:cubicBezTo>
                <a:cubicBezTo>
                  <a:pt x="5112694" y="1254330"/>
                  <a:pt x="5088501" y="1222124"/>
                  <a:pt x="5112694" y="1222124"/>
                </a:cubicBezTo>
                <a:cubicBezTo>
                  <a:pt x="5112694" y="1238225"/>
                  <a:pt x="5136887" y="1230173"/>
                  <a:pt x="5120759" y="1206019"/>
                </a:cubicBezTo>
                <a:cubicBezTo>
                  <a:pt x="5128823" y="1214071"/>
                  <a:pt x="5128823" y="1222124"/>
                  <a:pt x="5136887" y="1214071"/>
                </a:cubicBezTo>
                <a:cubicBezTo>
                  <a:pt x="5136887" y="1230173"/>
                  <a:pt x="5128823" y="1230173"/>
                  <a:pt x="5136887" y="1246277"/>
                </a:cubicBezTo>
                <a:cubicBezTo>
                  <a:pt x="5144949" y="1238225"/>
                  <a:pt x="5169142" y="1246277"/>
                  <a:pt x="5177206" y="1270434"/>
                </a:cubicBezTo>
                <a:cubicBezTo>
                  <a:pt x="5185270" y="1262381"/>
                  <a:pt x="5161077" y="1254330"/>
                  <a:pt x="5161077" y="1230173"/>
                </a:cubicBezTo>
                <a:cubicBezTo>
                  <a:pt x="5177206" y="1246277"/>
                  <a:pt x="5185270" y="1238225"/>
                  <a:pt x="5193335" y="1222124"/>
                </a:cubicBezTo>
                <a:cubicBezTo>
                  <a:pt x="5201399" y="1222124"/>
                  <a:pt x="5209463" y="1206019"/>
                  <a:pt x="5201399" y="1206019"/>
                </a:cubicBezTo>
                <a:cubicBezTo>
                  <a:pt x="5201399" y="1189915"/>
                  <a:pt x="5217528" y="1222124"/>
                  <a:pt x="5233656" y="1214071"/>
                </a:cubicBezTo>
                <a:cubicBezTo>
                  <a:pt x="5241720" y="1238225"/>
                  <a:pt x="5249785" y="1254330"/>
                  <a:pt x="5265913" y="1286537"/>
                </a:cubicBezTo>
                <a:lnTo>
                  <a:pt x="5258798" y="1287485"/>
                </a:lnTo>
                <a:lnTo>
                  <a:pt x="5257849" y="1286537"/>
                </a:lnTo>
                <a:lnTo>
                  <a:pt x="5257520" y="1287655"/>
                </a:lnTo>
                <a:lnTo>
                  <a:pt x="5250792" y="1288551"/>
                </a:lnTo>
                <a:cubicBezTo>
                  <a:pt x="5247767" y="1292578"/>
                  <a:pt x="5245753" y="1298615"/>
                  <a:pt x="5241720" y="1302642"/>
                </a:cubicBezTo>
                <a:cubicBezTo>
                  <a:pt x="5245753" y="1310695"/>
                  <a:pt x="5249785" y="1308682"/>
                  <a:pt x="5252810" y="1303650"/>
                </a:cubicBezTo>
                <a:lnTo>
                  <a:pt x="5257520" y="1287655"/>
                </a:lnTo>
                <a:lnTo>
                  <a:pt x="5258798" y="1287485"/>
                </a:lnTo>
                <a:lnTo>
                  <a:pt x="5265913" y="1294590"/>
                </a:lnTo>
                <a:lnTo>
                  <a:pt x="5265913" y="1286537"/>
                </a:lnTo>
                <a:cubicBezTo>
                  <a:pt x="5263898" y="1284525"/>
                  <a:pt x="5261882" y="1282513"/>
                  <a:pt x="5265913" y="1278486"/>
                </a:cubicBezTo>
                <a:cubicBezTo>
                  <a:pt x="5265913" y="1278486"/>
                  <a:pt x="5273978" y="1286537"/>
                  <a:pt x="5273978" y="1286537"/>
                </a:cubicBezTo>
                <a:cubicBezTo>
                  <a:pt x="5282042" y="1278486"/>
                  <a:pt x="5273978" y="1246277"/>
                  <a:pt x="5282042" y="1230173"/>
                </a:cubicBezTo>
                <a:cubicBezTo>
                  <a:pt x="5273978" y="1222124"/>
                  <a:pt x="5273978" y="1222124"/>
                  <a:pt x="5265913" y="1222124"/>
                </a:cubicBezTo>
                <a:cubicBezTo>
                  <a:pt x="5265913" y="1214071"/>
                  <a:pt x="5263898" y="1212056"/>
                  <a:pt x="5261882" y="1210044"/>
                </a:cubicBezTo>
                <a:lnTo>
                  <a:pt x="5259633" y="1203306"/>
                </a:lnTo>
                <a:lnTo>
                  <a:pt x="5260630" y="1226026"/>
                </a:lnTo>
                <a:cubicBezTo>
                  <a:pt x="5264504" y="1242067"/>
                  <a:pt x="5270312" y="1258111"/>
                  <a:pt x="5274182" y="1270144"/>
                </a:cubicBezTo>
                <a:cubicBezTo>
                  <a:pt x="5258693" y="1270144"/>
                  <a:pt x="5266438" y="1254100"/>
                  <a:pt x="5258693" y="1254100"/>
                </a:cubicBezTo>
                <a:cubicBezTo>
                  <a:pt x="5254822" y="1242067"/>
                  <a:pt x="5250949" y="1230037"/>
                  <a:pt x="5248043" y="1215998"/>
                </a:cubicBezTo>
                <a:lnTo>
                  <a:pt x="5244018" y="1174308"/>
                </a:lnTo>
                <a:lnTo>
                  <a:pt x="5258693" y="1181907"/>
                </a:lnTo>
                <a:lnTo>
                  <a:pt x="5259422" y="1198489"/>
                </a:lnTo>
                <a:lnTo>
                  <a:pt x="5272970" y="1202999"/>
                </a:lnTo>
                <a:cubicBezTo>
                  <a:pt x="5278010" y="1201992"/>
                  <a:pt x="5282042" y="1197967"/>
                  <a:pt x="5282042" y="1189915"/>
                </a:cubicBezTo>
                <a:cubicBezTo>
                  <a:pt x="5282042" y="1181862"/>
                  <a:pt x="5298171" y="1254330"/>
                  <a:pt x="5282042" y="1262381"/>
                </a:cubicBezTo>
                <a:cubicBezTo>
                  <a:pt x="5290106" y="1270434"/>
                  <a:pt x="5290106" y="1270434"/>
                  <a:pt x="5298171" y="1278486"/>
                </a:cubicBezTo>
                <a:cubicBezTo>
                  <a:pt x="5306235" y="1270434"/>
                  <a:pt x="5282042" y="1222124"/>
                  <a:pt x="5306235" y="1230173"/>
                </a:cubicBezTo>
                <a:lnTo>
                  <a:pt x="5306235" y="1238225"/>
                </a:lnTo>
                <a:cubicBezTo>
                  <a:pt x="5314299" y="1238225"/>
                  <a:pt x="5322363" y="1222124"/>
                  <a:pt x="5314299" y="1222124"/>
                </a:cubicBezTo>
                <a:cubicBezTo>
                  <a:pt x="5314299" y="1206019"/>
                  <a:pt x="5330428" y="1214071"/>
                  <a:pt x="5330428" y="1222124"/>
                </a:cubicBezTo>
                <a:cubicBezTo>
                  <a:pt x="5346554" y="1214071"/>
                  <a:pt x="5322363" y="1206019"/>
                  <a:pt x="5322363" y="1189915"/>
                </a:cubicBezTo>
                <a:cubicBezTo>
                  <a:pt x="5338492" y="1214071"/>
                  <a:pt x="5346554" y="1214071"/>
                  <a:pt x="5362682" y="1230173"/>
                </a:cubicBezTo>
                <a:cubicBezTo>
                  <a:pt x="5370747" y="1214071"/>
                  <a:pt x="5346554" y="1206019"/>
                  <a:pt x="5354618" y="1189915"/>
                </a:cubicBezTo>
                <a:cubicBezTo>
                  <a:pt x="5362682" y="1197967"/>
                  <a:pt x="5370747" y="1189915"/>
                  <a:pt x="5370747" y="1206019"/>
                </a:cubicBezTo>
                <a:cubicBezTo>
                  <a:pt x="5378811" y="1206019"/>
                  <a:pt x="5378811" y="1197967"/>
                  <a:pt x="5378811" y="1197967"/>
                </a:cubicBezTo>
                <a:cubicBezTo>
                  <a:pt x="5382843" y="1210044"/>
                  <a:pt x="5388893" y="1214071"/>
                  <a:pt x="5394940" y="1218097"/>
                </a:cubicBezTo>
                <a:lnTo>
                  <a:pt x="5408234" y="1234686"/>
                </a:lnTo>
                <a:lnTo>
                  <a:pt x="5405090" y="1235989"/>
                </a:lnTo>
                <a:lnTo>
                  <a:pt x="5394940" y="1232188"/>
                </a:lnTo>
                <a:cubicBezTo>
                  <a:pt x="5390908" y="1230176"/>
                  <a:pt x="5386875" y="1230176"/>
                  <a:pt x="5378811" y="1238225"/>
                </a:cubicBezTo>
                <a:lnTo>
                  <a:pt x="5377901" y="1221874"/>
                </a:lnTo>
                <a:lnTo>
                  <a:pt x="5378433" y="1221242"/>
                </a:lnTo>
                <a:lnTo>
                  <a:pt x="5377835" y="1220685"/>
                </a:lnTo>
                <a:lnTo>
                  <a:pt x="5377803" y="1220111"/>
                </a:lnTo>
                <a:cubicBezTo>
                  <a:pt x="5376795" y="1216084"/>
                  <a:pt x="5374779" y="1214071"/>
                  <a:pt x="5370747" y="1214071"/>
                </a:cubicBezTo>
                <a:lnTo>
                  <a:pt x="5377835" y="1220685"/>
                </a:lnTo>
                <a:lnTo>
                  <a:pt x="5377901" y="1221874"/>
                </a:lnTo>
                <a:lnTo>
                  <a:pt x="5371755" y="1229168"/>
                </a:lnTo>
                <a:cubicBezTo>
                  <a:pt x="5364699" y="1234200"/>
                  <a:pt x="5354618" y="1238225"/>
                  <a:pt x="5354618" y="1238225"/>
                </a:cubicBezTo>
                <a:cubicBezTo>
                  <a:pt x="5354618" y="1246277"/>
                  <a:pt x="5354618" y="1246277"/>
                  <a:pt x="5354618" y="1246277"/>
                </a:cubicBezTo>
                <a:cubicBezTo>
                  <a:pt x="5358651" y="1250304"/>
                  <a:pt x="5366715" y="1250304"/>
                  <a:pt x="5377804" y="1247285"/>
                </a:cubicBezTo>
                <a:lnTo>
                  <a:pt x="5405090" y="1235989"/>
                </a:lnTo>
                <a:lnTo>
                  <a:pt x="5411069" y="1238225"/>
                </a:lnTo>
                <a:lnTo>
                  <a:pt x="5408234" y="1234686"/>
                </a:lnTo>
                <a:lnTo>
                  <a:pt x="5419133" y="1230173"/>
                </a:lnTo>
                <a:cubicBezTo>
                  <a:pt x="5403005" y="1206019"/>
                  <a:pt x="5386875" y="1214071"/>
                  <a:pt x="5386875" y="1181862"/>
                </a:cubicBezTo>
                <a:cubicBezTo>
                  <a:pt x="5370747" y="1181862"/>
                  <a:pt x="5386875" y="1197967"/>
                  <a:pt x="5370747" y="1189915"/>
                </a:cubicBezTo>
                <a:cubicBezTo>
                  <a:pt x="5378811" y="1157706"/>
                  <a:pt x="5386875" y="1181862"/>
                  <a:pt x="5386875" y="1141602"/>
                </a:cubicBezTo>
                <a:cubicBezTo>
                  <a:pt x="5378811" y="1149655"/>
                  <a:pt x="5370747" y="1141602"/>
                  <a:pt x="5370747" y="1149655"/>
                </a:cubicBezTo>
                <a:cubicBezTo>
                  <a:pt x="5362682" y="1149655"/>
                  <a:pt x="5362682" y="1141602"/>
                  <a:pt x="5354618" y="1133551"/>
                </a:cubicBezTo>
                <a:cubicBezTo>
                  <a:pt x="5354618" y="1125498"/>
                  <a:pt x="5419133" y="1149655"/>
                  <a:pt x="5386875" y="1109394"/>
                </a:cubicBezTo>
                <a:cubicBezTo>
                  <a:pt x="5411069" y="1101342"/>
                  <a:pt x="5394940" y="1141602"/>
                  <a:pt x="5411069" y="1133551"/>
                </a:cubicBezTo>
                <a:cubicBezTo>
                  <a:pt x="5411069" y="1141602"/>
                  <a:pt x="5403005" y="1149655"/>
                  <a:pt x="5394940" y="1141602"/>
                </a:cubicBezTo>
                <a:cubicBezTo>
                  <a:pt x="5394940" y="1189915"/>
                  <a:pt x="5419133" y="1206019"/>
                  <a:pt x="5427198" y="1246277"/>
                </a:cubicBezTo>
                <a:cubicBezTo>
                  <a:pt x="5427198" y="1238225"/>
                  <a:pt x="5435262" y="1230173"/>
                  <a:pt x="5443326" y="1238225"/>
                </a:cubicBezTo>
                <a:cubicBezTo>
                  <a:pt x="5443326" y="1230173"/>
                  <a:pt x="5435262" y="1230173"/>
                  <a:pt x="5427198" y="1230173"/>
                </a:cubicBezTo>
                <a:cubicBezTo>
                  <a:pt x="5427198" y="1214071"/>
                  <a:pt x="5451390" y="1222124"/>
                  <a:pt x="5451390" y="1238225"/>
                </a:cubicBezTo>
                <a:cubicBezTo>
                  <a:pt x="5443326" y="1197967"/>
                  <a:pt x="5435262" y="1206019"/>
                  <a:pt x="5435262" y="1157706"/>
                </a:cubicBezTo>
                <a:cubicBezTo>
                  <a:pt x="5435262" y="1149655"/>
                  <a:pt x="5435262" y="1173811"/>
                  <a:pt x="5427198" y="1157706"/>
                </a:cubicBezTo>
                <a:cubicBezTo>
                  <a:pt x="5419133" y="1149655"/>
                  <a:pt x="5419133" y="1141602"/>
                  <a:pt x="5419133" y="1133551"/>
                </a:cubicBezTo>
                <a:cubicBezTo>
                  <a:pt x="5435262" y="1149655"/>
                  <a:pt x="5427198" y="1133551"/>
                  <a:pt x="5443326" y="1149655"/>
                </a:cubicBezTo>
                <a:cubicBezTo>
                  <a:pt x="5451390" y="1141602"/>
                  <a:pt x="5435262" y="1141602"/>
                  <a:pt x="5435262" y="1125498"/>
                </a:cubicBezTo>
                <a:cubicBezTo>
                  <a:pt x="5451390" y="1125498"/>
                  <a:pt x="5451390" y="1093292"/>
                  <a:pt x="5467519" y="1125498"/>
                </a:cubicBezTo>
                <a:cubicBezTo>
                  <a:pt x="5467519" y="1125498"/>
                  <a:pt x="5459455" y="1125498"/>
                  <a:pt x="5459455" y="1125498"/>
                </a:cubicBezTo>
                <a:cubicBezTo>
                  <a:pt x="5459455" y="1133551"/>
                  <a:pt x="5467519" y="1133551"/>
                  <a:pt x="5475583" y="1133551"/>
                </a:cubicBezTo>
                <a:cubicBezTo>
                  <a:pt x="5483648" y="1133551"/>
                  <a:pt x="5483648" y="1125498"/>
                  <a:pt x="5483648" y="1125498"/>
                </a:cubicBezTo>
                <a:cubicBezTo>
                  <a:pt x="5475583" y="1117446"/>
                  <a:pt x="5475583" y="1133551"/>
                  <a:pt x="5475583" y="1109394"/>
                </a:cubicBezTo>
                <a:cubicBezTo>
                  <a:pt x="5483648" y="1109394"/>
                  <a:pt x="5491712" y="1117446"/>
                  <a:pt x="5491712" y="1125498"/>
                </a:cubicBezTo>
                <a:cubicBezTo>
                  <a:pt x="5507838" y="1117446"/>
                  <a:pt x="5483648" y="1117446"/>
                  <a:pt x="5483648" y="1093292"/>
                </a:cubicBezTo>
                <a:cubicBezTo>
                  <a:pt x="5491712" y="1093292"/>
                  <a:pt x="5491712" y="1101342"/>
                  <a:pt x="5491712" y="1109394"/>
                </a:cubicBezTo>
                <a:cubicBezTo>
                  <a:pt x="5499776" y="1101342"/>
                  <a:pt x="5491712" y="1085240"/>
                  <a:pt x="5499776" y="1085240"/>
                </a:cubicBezTo>
                <a:cubicBezTo>
                  <a:pt x="5507838" y="1077188"/>
                  <a:pt x="5499776" y="1109394"/>
                  <a:pt x="5515902" y="1101342"/>
                </a:cubicBezTo>
                <a:cubicBezTo>
                  <a:pt x="5515902" y="1093292"/>
                  <a:pt x="5507838" y="1085240"/>
                  <a:pt x="5507838" y="1061084"/>
                </a:cubicBezTo>
                <a:cubicBezTo>
                  <a:pt x="5515902" y="1069136"/>
                  <a:pt x="5523966" y="1085240"/>
                  <a:pt x="5515902" y="1093292"/>
                </a:cubicBezTo>
                <a:cubicBezTo>
                  <a:pt x="5532031" y="1093292"/>
                  <a:pt x="5523966" y="1101342"/>
                  <a:pt x="5540095" y="1101342"/>
                </a:cubicBezTo>
                <a:cubicBezTo>
                  <a:pt x="5540095" y="1133551"/>
                  <a:pt x="5548159" y="1125498"/>
                  <a:pt x="5556224" y="1157706"/>
                </a:cubicBezTo>
                <a:cubicBezTo>
                  <a:pt x="5564288" y="1157706"/>
                  <a:pt x="5548159" y="1133551"/>
                  <a:pt x="5564288" y="1141602"/>
                </a:cubicBezTo>
                <a:cubicBezTo>
                  <a:pt x="5564288" y="1189915"/>
                  <a:pt x="5596545" y="1165759"/>
                  <a:pt x="5612674" y="1206019"/>
                </a:cubicBezTo>
                <a:cubicBezTo>
                  <a:pt x="5612674" y="1206019"/>
                  <a:pt x="5604610" y="1206019"/>
                  <a:pt x="5604610" y="1206019"/>
                </a:cubicBezTo>
                <a:cubicBezTo>
                  <a:pt x="5612674" y="1222124"/>
                  <a:pt x="5620738" y="1206019"/>
                  <a:pt x="5628802" y="1230173"/>
                </a:cubicBezTo>
                <a:cubicBezTo>
                  <a:pt x="5636867" y="1214071"/>
                  <a:pt x="5612674" y="1197967"/>
                  <a:pt x="5604610" y="1173811"/>
                </a:cubicBezTo>
                <a:cubicBezTo>
                  <a:pt x="5616706" y="1181862"/>
                  <a:pt x="5622753" y="1183876"/>
                  <a:pt x="5628802" y="1183876"/>
                </a:cubicBezTo>
                <a:lnTo>
                  <a:pt x="5638189" y="1183095"/>
                </a:lnTo>
                <a:lnTo>
                  <a:pt x="5638189" y="1167525"/>
                </a:lnTo>
                <a:lnTo>
                  <a:pt x="5638189" y="1158085"/>
                </a:lnTo>
                <a:lnTo>
                  <a:pt x="5630693" y="1165405"/>
                </a:lnTo>
                <a:cubicBezTo>
                  <a:pt x="5630693" y="1149547"/>
                  <a:pt x="5614455" y="1165405"/>
                  <a:pt x="5598216" y="1141617"/>
                </a:cubicBezTo>
                <a:cubicBezTo>
                  <a:pt x="5614455" y="1173336"/>
                  <a:pt x="5573857" y="1133690"/>
                  <a:pt x="5590095" y="1165405"/>
                </a:cubicBezTo>
                <a:cubicBezTo>
                  <a:pt x="5565737" y="1165405"/>
                  <a:pt x="5581975" y="1141617"/>
                  <a:pt x="5581975" y="1117832"/>
                </a:cubicBezTo>
                <a:cubicBezTo>
                  <a:pt x="5565737" y="1109901"/>
                  <a:pt x="5573857" y="1141617"/>
                  <a:pt x="5557619" y="1133690"/>
                </a:cubicBezTo>
                <a:cubicBezTo>
                  <a:pt x="5557619" y="1125759"/>
                  <a:pt x="5549499" y="1117832"/>
                  <a:pt x="5549499" y="1117832"/>
                </a:cubicBezTo>
                <a:cubicBezTo>
                  <a:pt x="5541378" y="1109901"/>
                  <a:pt x="5549499" y="1101971"/>
                  <a:pt x="5541378" y="1086114"/>
                </a:cubicBezTo>
                <a:cubicBezTo>
                  <a:pt x="5549499" y="1086114"/>
                  <a:pt x="5557619" y="1101971"/>
                  <a:pt x="5557619" y="1117832"/>
                </a:cubicBezTo>
                <a:cubicBezTo>
                  <a:pt x="5573857" y="1117832"/>
                  <a:pt x="5565737" y="1101971"/>
                  <a:pt x="5581975" y="1109901"/>
                </a:cubicBezTo>
                <a:cubicBezTo>
                  <a:pt x="5565737" y="1101971"/>
                  <a:pt x="5565737" y="1078183"/>
                  <a:pt x="5557619" y="1062325"/>
                </a:cubicBezTo>
                <a:cubicBezTo>
                  <a:pt x="5565737" y="1062325"/>
                  <a:pt x="5565737" y="1070256"/>
                  <a:pt x="5565737" y="1078183"/>
                </a:cubicBezTo>
                <a:cubicBezTo>
                  <a:pt x="5573857" y="1078183"/>
                  <a:pt x="5573857" y="1078183"/>
                  <a:pt x="5573857" y="1070256"/>
                </a:cubicBezTo>
                <a:cubicBezTo>
                  <a:pt x="5581975" y="1101971"/>
                  <a:pt x="5590095" y="1070256"/>
                  <a:pt x="5606334" y="1101971"/>
                </a:cubicBezTo>
                <a:cubicBezTo>
                  <a:pt x="5606334" y="1101971"/>
                  <a:pt x="5614455" y="1094044"/>
                  <a:pt x="5622575" y="1094044"/>
                </a:cubicBezTo>
                <a:cubicBezTo>
                  <a:pt x="5614455" y="1078183"/>
                  <a:pt x="5622575" y="1078183"/>
                  <a:pt x="5614455" y="1070256"/>
                </a:cubicBezTo>
                <a:cubicBezTo>
                  <a:pt x="5606334" y="1070256"/>
                  <a:pt x="5614455" y="1086114"/>
                  <a:pt x="5614455" y="1094044"/>
                </a:cubicBezTo>
                <a:cubicBezTo>
                  <a:pt x="5606334" y="1094044"/>
                  <a:pt x="5602276" y="1086114"/>
                  <a:pt x="5600246" y="1077193"/>
                </a:cubicBezTo>
                <a:lnTo>
                  <a:pt x="5598865" y="1061691"/>
                </a:lnTo>
                <a:lnTo>
                  <a:pt x="5614455" y="1046467"/>
                </a:lnTo>
                <a:cubicBezTo>
                  <a:pt x="5622575" y="1070256"/>
                  <a:pt x="5622575" y="1070256"/>
                  <a:pt x="5630693" y="1094044"/>
                </a:cubicBezTo>
                <a:cubicBezTo>
                  <a:pt x="5646934" y="1094044"/>
                  <a:pt x="5630693" y="1070256"/>
                  <a:pt x="5646934" y="1070256"/>
                </a:cubicBezTo>
                <a:cubicBezTo>
                  <a:pt x="5646934" y="1086114"/>
                  <a:pt x="5646934" y="1070256"/>
                  <a:pt x="5663172" y="1094044"/>
                </a:cubicBezTo>
                <a:cubicBezTo>
                  <a:pt x="5671292" y="1086114"/>
                  <a:pt x="5655051" y="1070256"/>
                  <a:pt x="5663172" y="1062325"/>
                </a:cubicBezTo>
                <a:cubicBezTo>
                  <a:pt x="5663172" y="1068273"/>
                  <a:pt x="5676874" y="1074219"/>
                  <a:pt x="5687150" y="1090201"/>
                </a:cubicBezTo>
                <a:lnTo>
                  <a:pt x="5692684" y="1103024"/>
                </a:lnTo>
                <a:lnTo>
                  <a:pt x="5697314" y="1101439"/>
                </a:lnTo>
                <a:lnTo>
                  <a:pt x="5698061" y="1097636"/>
                </a:lnTo>
                <a:lnTo>
                  <a:pt x="5697110" y="1091809"/>
                </a:lnTo>
                <a:lnTo>
                  <a:pt x="5700280" y="1100424"/>
                </a:lnTo>
                <a:lnTo>
                  <a:pt x="5705110" y="1098770"/>
                </a:lnTo>
                <a:lnTo>
                  <a:pt x="5705800" y="1093052"/>
                </a:lnTo>
                <a:cubicBezTo>
                  <a:pt x="5703770" y="1088097"/>
                  <a:pt x="5699710" y="1082150"/>
                  <a:pt x="5695652" y="1070256"/>
                </a:cubicBezTo>
                <a:cubicBezTo>
                  <a:pt x="5703769" y="1070256"/>
                  <a:pt x="5703769" y="1070256"/>
                  <a:pt x="5703769" y="1062325"/>
                </a:cubicBezTo>
                <a:cubicBezTo>
                  <a:pt x="5703769" y="1062325"/>
                  <a:pt x="5703769" y="1070256"/>
                  <a:pt x="5703769" y="1070256"/>
                </a:cubicBezTo>
                <a:cubicBezTo>
                  <a:pt x="5703769" y="1086114"/>
                  <a:pt x="5720007" y="1062325"/>
                  <a:pt x="5711890" y="1086114"/>
                </a:cubicBezTo>
                <a:cubicBezTo>
                  <a:pt x="5720007" y="1086114"/>
                  <a:pt x="5720007" y="1086114"/>
                  <a:pt x="5728128" y="1094044"/>
                </a:cubicBezTo>
                <a:cubicBezTo>
                  <a:pt x="5736248" y="1078183"/>
                  <a:pt x="5720007" y="1054398"/>
                  <a:pt x="5728128" y="1046467"/>
                </a:cubicBezTo>
                <a:cubicBezTo>
                  <a:pt x="5744367" y="1046467"/>
                  <a:pt x="5736248" y="1038537"/>
                  <a:pt x="5760607" y="1070256"/>
                </a:cubicBezTo>
                <a:cubicBezTo>
                  <a:pt x="5744367" y="1062325"/>
                  <a:pt x="5752487" y="1094044"/>
                  <a:pt x="5760607" y="1086114"/>
                </a:cubicBezTo>
                <a:cubicBezTo>
                  <a:pt x="5752487" y="1101971"/>
                  <a:pt x="5744367" y="1086114"/>
                  <a:pt x="5744367" y="1070256"/>
                </a:cubicBezTo>
                <a:cubicBezTo>
                  <a:pt x="5736248" y="1078183"/>
                  <a:pt x="5760607" y="1109901"/>
                  <a:pt x="5744367" y="1109901"/>
                </a:cubicBezTo>
                <a:cubicBezTo>
                  <a:pt x="5736248" y="1101971"/>
                  <a:pt x="5744367" y="1101971"/>
                  <a:pt x="5736248" y="1086114"/>
                </a:cubicBezTo>
                <a:cubicBezTo>
                  <a:pt x="5736248" y="1094044"/>
                  <a:pt x="5728128" y="1101971"/>
                  <a:pt x="5728128" y="1109901"/>
                </a:cubicBezTo>
                <a:cubicBezTo>
                  <a:pt x="5720007" y="1109901"/>
                  <a:pt x="5720007" y="1101971"/>
                  <a:pt x="5720007" y="1094044"/>
                </a:cubicBezTo>
                <a:cubicBezTo>
                  <a:pt x="5720007" y="1101971"/>
                  <a:pt x="5703769" y="1101971"/>
                  <a:pt x="5711890" y="1125759"/>
                </a:cubicBezTo>
                <a:cubicBezTo>
                  <a:pt x="5695652" y="1133690"/>
                  <a:pt x="5687531" y="1133690"/>
                  <a:pt x="5663172" y="1165405"/>
                </a:cubicBezTo>
                <a:cubicBezTo>
                  <a:pt x="5663172" y="1165405"/>
                  <a:pt x="5663172" y="1149547"/>
                  <a:pt x="5655051" y="1149547"/>
                </a:cubicBezTo>
                <a:lnTo>
                  <a:pt x="5660736" y="1145846"/>
                </a:lnTo>
                <a:lnTo>
                  <a:pt x="5662442" y="1147115"/>
                </a:lnTo>
                <a:cubicBezTo>
                  <a:pt x="5675985" y="1152644"/>
                  <a:pt x="5666217" y="1111884"/>
                  <a:pt x="5687531" y="1125759"/>
                </a:cubicBezTo>
                <a:lnTo>
                  <a:pt x="5683036" y="1114143"/>
                </a:lnTo>
                <a:lnTo>
                  <a:pt x="5653677" y="1122160"/>
                </a:lnTo>
                <a:lnTo>
                  <a:pt x="5646855" y="1123726"/>
                </a:lnTo>
                <a:lnTo>
                  <a:pt x="5649806" y="1138481"/>
                </a:lnTo>
                <a:cubicBezTo>
                  <a:pt x="5651742" y="1144290"/>
                  <a:pt x="5653678" y="1150098"/>
                  <a:pt x="5653678" y="1157843"/>
                </a:cubicBezTo>
                <a:cubicBezTo>
                  <a:pt x="5645934" y="1150098"/>
                  <a:pt x="5638189" y="1142354"/>
                  <a:pt x="5630444" y="1142354"/>
                </a:cubicBezTo>
                <a:cubicBezTo>
                  <a:pt x="5630444" y="1138481"/>
                  <a:pt x="5630444" y="1134609"/>
                  <a:pt x="5632381" y="1130737"/>
                </a:cubicBezTo>
                <a:lnTo>
                  <a:pt x="5638258" y="1125699"/>
                </a:lnTo>
                <a:lnTo>
                  <a:pt x="5621043" y="1129648"/>
                </a:lnTo>
                <a:lnTo>
                  <a:pt x="5620037" y="1132201"/>
                </a:lnTo>
                <a:lnTo>
                  <a:pt x="5616865" y="1130793"/>
                </a:lnTo>
                <a:lnTo>
                  <a:pt x="5612643" y="1132743"/>
                </a:lnTo>
                <a:lnTo>
                  <a:pt x="5614455" y="1149547"/>
                </a:lnTo>
                <a:cubicBezTo>
                  <a:pt x="5622575" y="1157478"/>
                  <a:pt x="5622575" y="1141617"/>
                  <a:pt x="5638813" y="1149547"/>
                </a:cubicBezTo>
                <a:lnTo>
                  <a:pt x="5638813" y="1151149"/>
                </a:lnTo>
                <a:lnTo>
                  <a:pt x="5653678" y="1176238"/>
                </a:lnTo>
                <a:lnTo>
                  <a:pt x="5642062" y="1182773"/>
                </a:lnTo>
                <a:lnTo>
                  <a:pt x="5652995" y="1181862"/>
                </a:lnTo>
                <a:cubicBezTo>
                  <a:pt x="5661057" y="1189915"/>
                  <a:pt x="5652995" y="1189915"/>
                  <a:pt x="5652995" y="1197967"/>
                </a:cubicBezTo>
                <a:cubicBezTo>
                  <a:pt x="5661057" y="1206019"/>
                  <a:pt x="5661057" y="1206019"/>
                  <a:pt x="5661057" y="1206019"/>
                </a:cubicBezTo>
                <a:cubicBezTo>
                  <a:pt x="5669121" y="1197967"/>
                  <a:pt x="5669121" y="1197967"/>
                  <a:pt x="5669121" y="1181862"/>
                </a:cubicBezTo>
                <a:cubicBezTo>
                  <a:pt x="5677185" y="1173811"/>
                  <a:pt x="5677185" y="1197967"/>
                  <a:pt x="5693314" y="1189915"/>
                </a:cubicBezTo>
                <a:cubicBezTo>
                  <a:pt x="5677185" y="1189915"/>
                  <a:pt x="5669121" y="1157706"/>
                  <a:pt x="5685250" y="1149655"/>
                </a:cubicBezTo>
                <a:cubicBezTo>
                  <a:pt x="5685250" y="1165759"/>
                  <a:pt x="5693314" y="1197967"/>
                  <a:pt x="5701378" y="1197967"/>
                </a:cubicBezTo>
                <a:cubicBezTo>
                  <a:pt x="5701378" y="1181862"/>
                  <a:pt x="5709443" y="1173811"/>
                  <a:pt x="5733636" y="1165759"/>
                </a:cubicBezTo>
                <a:cubicBezTo>
                  <a:pt x="5733636" y="1181862"/>
                  <a:pt x="5717507" y="1173811"/>
                  <a:pt x="5717507" y="1181862"/>
                </a:cubicBezTo>
                <a:cubicBezTo>
                  <a:pt x="5725571" y="1197967"/>
                  <a:pt x="5733636" y="1173811"/>
                  <a:pt x="5741700" y="1181862"/>
                </a:cubicBezTo>
                <a:cubicBezTo>
                  <a:pt x="5749764" y="1181862"/>
                  <a:pt x="5741700" y="1141602"/>
                  <a:pt x="5733636" y="1149655"/>
                </a:cubicBezTo>
                <a:cubicBezTo>
                  <a:pt x="5733636" y="1117446"/>
                  <a:pt x="5757829" y="1165759"/>
                  <a:pt x="5749764" y="1181862"/>
                </a:cubicBezTo>
                <a:cubicBezTo>
                  <a:pt x="5773957" y="1181862"/>
                  <a:pt x="5749764" y="1149655"/>
                  <a:pt x="5749764" y="1141602"/>
                </a:cubicBezTo>
                <a:cubicBezTo>
                  <a:pt x="5757829" y="1149655"/>
                  <a:pt x="5773957" y="1157706"/>
                  <a:pt x="5782021" y="1157706"/>
                </a:cubicBezTo>
                <a:cubicBezTo>
                  <a:pt x="5773957" y="1141602"/>
                  <a:pt x="5765893" y="1125498"/>
                  <a:pt x="5749764" y="1117446"/>
                </a:cubicBezTo>
                <a:cubicBezTo>
                  <a:pt x="5749764" y="1093292"/>
                  <a:pt x="5773957" y="1141602"/>
                  <a:pt x="5765893" y="1117446"/>
                </a:cubicBezTo>
                <a:cubicBezTo>
                  <a:pt x="5773957" y="1117446"/>
                  <a:pt x="5773957" y="1149655"/>
                  <a:pt x="5790086" y="1141602"/>
                </a:cubicBezTo>
                <a:cubicBezTo>
                  <a:pt x="5790086" y="1133551"/>
                  <a:pt x="5782021" y="1133551"/>
                  <a:pt x="5782021" y="1125498"/>
                </a:cubicBezTo>
                <a:cubicBezTo>
                  <a:pt x="5790086" y="1117446"/>
                  <a:pt x="5790086" y="1133551"/>
                  <a:pt x="5798150" y="1141602"/>
                </a:cubicBezTo>
                <a:cubicBezTo>
                  <a:pt x="5814279" y="1133551"/>
                  <a:pt x="5814279" y="1117446"/>
                  <a:pt x="5830405" y="1141602"/>
                </a:cubicBezTo>
                <a:cubicBezTo>
                  <a:pt x="5846534" y="1133551"/>
                  <a:pt x="5846534" y="1125498"/>
                  <a:pt x="5846534" y="1109394"/>
                </a:cubicBezTo>
                <a:cubicBezTo>
                  <a:pt x="5846534" y="1109394"/>
                  <a:pt x="5862663" y="1133551"/>
                  <a:pt x="5854598" y="1141602"/>
                </a:cubicBezTo>
                <a:lnTo>
                  <a:pt x="5870727" y="1141602"/>
                </a:lnTo>
                <a:cubicBezTo>
                  <a:pt x="5870727" y="1149655"/>
                  <a:pt x="5870727" y="1157706"/>
                  <a:pt x="5871734" y="1165759"/>
                </a:cubicBezTo>
                <a:lnTo>
                  <a:pt x="5874954" y="1176780"/>
                </a:lnTo>
                <a:lnTo>
                  <a:pt x="5886856" y="1189239"/>
                </a:lnTo>
                <a:lnTo>
                  <a:pt x="5905474" y="1184743"/>
                </a:lnTo>
                <a:lnTo>
                  <a:pt x="5905624" y="1178506"/>
                </a:lnTo>
                <a:cubicBezTo>
                  <a:pt x="5906834" y="1175510"/>
                  <a:pt x="5909255" y="1173333"/>
                  <a:pt x="5913126" y="1173333"/>
                </a:cubicBezTo>
                <a:cubicBezTo>
                  <a:pt x="5913126" y="1173333"/>
                  <a:pt x="5913126" y="1173333"/>
                  <a:pt x="5913126" y="1182046"/>
                </a:cubicBezTo>
                <a:lnTo>
                  <a:pt x="5914752" y="1182503"/>
                </a:lnTo>
                <a:lnTo>
                  <a:pt x="5935381" y="1177522"/>
                </a:lnTo>
                <a:lnTo>
                  <a:pt x="5925806" y="1165954"/>
                </a:lnTo>
                <a:lnTo>
                  <a:pt x="5927177" y="1165759"/>
                </a:lnTo>
                <a:lnTo>
                  <a:pt x="5924564" y="1164454"/>
                </a:lnTo>
                <a:lnTo>
                  <a:pt x="5923144" y="1162739"/>
                </a:lnTo>
                <a:cubicBezTo>
                  <a:pt x="5915080" y="1151667"/>
                  <a:pt x="5907016" y="1141602"/>
                  <a:pt x="5894920" y="1149655"/>
                </a:cubicBezTo>
                <a:lnTo>
                  <a:pt x="5924564" y="1164454"/>
                </a:lnTo>
                <a:lnTo>
                  <a:pt x="5925806" y="1165954"/>
                </a:lnTo>
                <a:lnTo>
                  <a:pt x="5906008" y="1168778"/>
                </a:lnTo>
                <a:cubicBezTo>
                  <a:pt x="5896937" y="1165759"/>
                  <a:pt x="5886856" y="1161734"/>
                  <a:pt x="5878791" y="1165759"/>
                </a:cubicBezTo>
                <a:cubicBezTo>
                  <a:pt x="5870727" y="1157706"/>
                  <a:pt x="5878791" y="1157706"/>
                  <a:pt x="5886856" y="1149655"/>
                </a:cubicBezTo>
                <a:cubicBezTo>
                  <a:pt x="5878791" y="1141602"/>
                  <a:pt x="5870727" y="1157706"/>
                  <a:pt x="5870727" y="1141602"/>
                </a:cubicBezTo>
                <a:lnTo>
                  <a:pt x="5878791" y="1141602"/>
                </a:lnTo>
                <a:cubicBezTo>
                  <a:pt x="5870727" y="1133551"/>
                  <a:pt x="5862663" y="1133551"/>
                  <a:pt x="5854598" y="1101342"/>
                </a:cubicBezTo>
                <a:cubicBezTo>
                  <a:pt x="5862663" y="1093292"/>
                  <a:pt x="5870727" y="1085240"/>
                  <a:pt x="5886856" y="1093292"/>
                </a:cubicBezTo>
                <a:cubicBezTo>
                  <a:pt x="5894920" y="1117446"/>
                  <a:pt x="5886856" y="1125498"/>
                  <a:pt x="5886856" y="1133551"/>
                </a:cubicBezTo>
                <a:cubicBezTo>
                  <a:pt x="5902984" y="1133551"/>
                  <a:pt x="5894920" y="1117446"/>
                  <a:pt x="5902984" y="1117446"/>
                </a:cubicBezTo>
                <a:cubicBezTo>
                  <a:pt x="5894920" y="1101342"/>
                  <a:pt x="5886856" y="1077188"/>
                  <a:pt x="5878791" y="1053032"/>
                </a:cubicBezTo>
                <a:cubicBezTo>
                  <a:pt x="5878791" y="1044980"/>
                  <a:pt x="5880808" y="1044980"/>
                  <a:pt x="5882823" y="1047999"/>
                </a:cubicBezTo>
                <a:cubicBezTo>
                  <a:pt x="5884841" y="1051019"/>
                  <a:pt x="5886856" y="1057056"/>
                  <a:pt x="5886856" y="1061084"/>
                </a:cubicBezTo>
                <a:cubicBezTo>
                  <a:pt x="5894920" y="1069136"/>
                  <a:pt x="5886856" y="1061084"/>
                  <a:pt x="5894920" y="1061084"/>
                </a:cubicBezTo>
                <a:cubicBezTo>
                  <a:pt x="5902984" y="1069136"/>
                  <a:pt x="5902984" y="1069136"/>
                  <a:pt x="5902984" y="1069136"/>
                </a:cubicBezTo>
                <a:cubicBezTo>
                  <a:pt x="5911048" y="1085240"/>
                  <a:pt x="5902984" y="1085240"/>
                  <a:pt x="5894920" y="1077188"/>
                </a:cubicBezTo>
                <a:cubicBezTo>
                  <a:pt x="5902984" y="1093292"/>
                  <a:pt x="5902984" y="1109394"/>
                  <a:pt x="5911048" y="1117446"/>
                </a:cubicBezTo>
                <a:cubicBezTo>
                  <a:pt x="5927177" y="1117446"/>
                  <a:pt x="5911048" y="1101342"/>
                  <a:pt x="5911048" y="1093292"/>
                </a:cubicBezTo>
                <a:cubicBezTo>
                  <a:pt x="5902984" y="1077188"/>
                  <a:pt x="5943306" y="1141602"/>
                  <a:pt x="5919113" y="1125498"/>
                </a:cubicBezTo>
                <a:cubicBezTo>
                  <a:pt x="5919113" y="1133551"/>
                  <a:pt x="5927177" y="1141602"/>
                  <a:pt x="5927177" y="1149655"/>
                </a:cubicBezTo>
                <a:cubicBezTo>
                  <a:pt x="5943306" y="1149655"/>
                  <a:pt x="5919113" y="1125498"/>
                  <a:pt x="5935241" y="1133551"/>
                </a:cubicBezTo>
                <a:cubicBezTo>
                  <a:pt x="5939273" y="1141602"/>
                  <a:pt x="5941290" y="1149655"/>
                  <a:pt x="5943306" y="1157706"/>
                </a:cubicBezTo>
                <a:lnTo>
                  <a:pt x="5948836" y="1174273"/>
                </a:lnTo>
                <a:lnTo>
                  <a:pt x="5960315" y="1171501"/>
                </a:lnTo>
                <a:lnTo>
                  <a:pt x="5965868" y="1170715"/>
                </a:lnTo>
                <a:lnTo>
                  <a:pt x="5964967" y="1167891"/>
                </a:lnTo>
                <a:cubicBezTo>
                  <a:pt x="5962948" y="1163861"/>
                  <a:pt x="5960928" y="1159831"/>
                  <a:pt x="5969006" y="1159831"/>
                </a:cubicBezTo>
                <a:cubicBezTo>
                  <a:pt x="5960927" y="1151774"/>
                  <a:pt x="5944771" y="1135655"/>
                  <a:pt x="5936695" y="1119539"/>
                </a:cubicBezTo>
                <a:cubicBezTo>
                  <a:pt x="5928616" y="1111480"/>
                  <a:pt x="5952850" y="1119539"/>
                  <a:pt x="5936695" y="1103420"/>
                </a:cubicBezTo>
                <a:cubicBezTo>
                  <a:pt x="5936695" y="1095363"/>
                  <a:pt x="5960927" y="1103420"/>
                  <a:pt x="5960927" y="1119539"/>
                </a:cubicBezTo>
                <a:cubicBezTo>
                  <a:pt x="5952850" y="1127598"/>
                  <a:pt x="5952850" y="1103420"/>
                  <a:pt x="5944771" y="1111480"/>
                </a:cubicBezTo>
                <a:cubicBezTo>
                  <a:pt x="5952850" y="1119539"/>
                  <a:pt x="5960927" y="1135655"/>
                  <a:pt x="5969006" y="1135655"/>
                </a:cubicBezTo>
                <a:cubicBezTo>
                  <a:pt x="5977085" y="1127598"/>
                  <a:pt x="5960927" y="1111480"/>
                  <a:pt x="5960927" y="1095363"/>
                </a:cubicBezTo>
                <a:cubicBezTo>
                  <a:pt x="5969006" y="1111480"/>
                  <a:pt x="5977085" y="1103420"/>
                  <a:pt x="5993240" y="1095363"/>
                </a:cubicBezTo>
                <a:cubicBezTo>
                  <a:pt x="6001317" y="1119539"/>
                  <a:pt x="5985161" y="1127598"/>
                  <a:pt x="5993240" y="1143715"/>
                </a:cubicBezTo>
                <a:cubicBezTo>
                  <a:pt x="5993240" y="1151774"/>
                  <a:pt x="5993240" y="1151774"/>
                  <a:pt x="5993240" y="1159831"/>
                </a:cubicBezTo>
                <a:cubicBezTo>
                  <a:pt x="5993240" y="1135655"/>
                  <a:pt x="6009396" y="1127598"/>
                  <a:pt x="5993240" y="1095363"/>
                </a:cubicBezTo>
                <a:cubicBezTo>
                  <a:pt x="6009396" y="1087303"/>
                  <a:pt x="6017472" y="1087303"/>
                  <a:pt x="6017472" y="1095363"/>
                </a:cubicBezTo>
                <a:cubicBezTo>
                  <a:pt x="6033630" y="1087303"/>
                  <a:pt x="6017472" y="1087303"/>
                  <a:pt x="6017472" y="1071185"/>
                </a:cubicBezTo>
                <a:cubicBezTo>
                  <a:pt x="6025551" y="1071185"/>
                  <a:pt x="6025551" y="1071185"/>
                  <a:pt x="6025551" y="1079244"/>
                </a:cubicBezTo>
                <a:cubicBezTo>
                  <a:pt x="6025551" y="1079244"/>
                  <a:pt x="6033630" y="1071185"/>
                  <a:pt x="6033630" y="1071185"/>
                </a:cubicBezTo>
                <a:cubicBezTo>
                  <a:pt x="6025551" y="1087303"/>
                  <a:pt x="6033630" y="1087303"/>
                  <a:pt x="6049785" y="1087303"/>
                </a:cubicBezTo>
                <a:cubicBezTo>
                  <a:pt x="6049785" y="1087303"/>
                  <a:pt x="6041706" y="1079244"/>
                  <a:pt x="6041706" y="1071185"/>
                </a:cubicBezTo>
                <a:cubicBezTo>
                  <a:pt x="6049785" y="1071185"/>
                  <a:pt x="6049785" y="1071185"/>
                  <a:pt x="6057862" y="1071185"/>
                </a:cubicBezTo>
                <a:cubicBezTo>
                  <a:pt x="6074018" y="1095363"/>
                  <a:pt x="6057862" y="1095363"/>
                  <a:pt x="6057862" y="1103420"/>
                </a:cubicBezTo>
                <a:cubicBezTo>
                  <a:pt x="6057862" y="1111480"/>
                  <a:pt x="6065941" y="1111480"/>
                  <a:pt x="6065941" y="1111480"/>
                </a:cubicBezTo>
                <a:cubicBezTo>
                  <a:pt x="6074018" y="1103420"/>
                  <a:pt x="6057862" y="1079244"/>
                  <a:pt x="6065941" y="1071185"/>
                </a:cubicBezTo>
                <a:cubicBezTo>
                  <a:pt x="6090173" y="1095363"/>
                  <a:pt x="6065941" y="1022833"/>
                  <a:pt x="6041706" y="990597"/>
                </a:cubicBezTo>
                <a:cubicBezTo>
                  <a:pt x="6057862" y="990597"/>
                  <a:pt x="6065941" y="1022833"/>
                  <a:pt x="6057862" y="990597"/>
                </a:cubicBezTo>
                <a:cubicBezTo>
                  <a:pt x="6065941" y="1014774"/>
                  <a:pt x="6074018" y="1022833"/>
                  <a:pt x="6082097" y="1055068"/>
                </a:cubicBezTo>
                <a:cubicBezTo>
                  <a:pt x="6082097" y="1071185"/>
                  <a:pt x="6090173" y="1030892"/>
                  <a:pt x="6098252" y="1063128"/>
                </a:cubicBezTo>
                <a:cubicBezTo>
                  <a:pt x="6106331" y="1055068"/>
                  <a:pt x="6098252" y="1038952"/>
                  <a:pt x="6090173" y="1038952"/>
                </a:cubicBezTo>
                <a:cubicBezTo>
                  <a:pt x="6082097" y="1030892"/>
                  <a:pt x="6098252" y="1030892"/>
                  <a:pt x="6098252" y="1022833"/>
                </a:cubicBezTo>
                <a:cubicBezTo>
                  <a:pt x="6106331" y="1022833"/>
                  <a:pt x="6098252" y="1030892"/>
                  <a:pt x="6098252" y="1038952"/>
                </a:cubicBezTo>
                <a:cubicBezTo>
                  <a:pt x="6114408" y="1038952"/>
                  <a:pt x="6090173" y="1014774"/>
                  <a:pt x="6106331" y="1014774"/>
                </a:cubicBezTo>
                <a:cubicBezTo>
                  <a:pt x="6098252" y="1006717"/>
                  <a:pt x="6090173" y="982539"/>
                  <a:pt x="6106331" y="982539"/>
                </a:cubicBezTo>
                <a:cubicBezTo>
                  <a:pt x="6106331" y="1006717"/>
                  <a:pt x="6114408" y="1022833"/>
                  <a:pt x="6114408" y="1047009"/>
                </a:cubicBezTo>
                <a:cubicBezTo>
                  <a:pt x="6114408" y="1055068"/>
                  <a:pt x="6114408" y="1055068"/>
                  <a:pt x="6122487" y="1055068"/>
                </a:cubicBezTo>
                <a:cubicBezTo>
                  <a:pt x="6122487" y="1038952"/>
                  <a:pt x="6138642" y="1079244"/>
                  <a:pt x="6154798" y="1087303"/>
                </a:cubicBezTo>
                <a:cubicBezTo>
                  <a:pt x="6158837" y="1087303"/>
                  <a:pt x="6158837" y="1083274"/>
                  <a:pt x="6158837" y="1079244"/>
                </a:cubicBezTo>
                <a:lnTo>
                  <a:pt x="6162410" y="1072112"/>
                </a:lnTo>
                <a:lnTo>
                  <a:pt x="6160959" y="1070714"/>
                </a:lnTo>
                <a:lnTo>
                  <a:pt x="6161110" y="1070307"/>
                </a:lnTo>
                <a:lnTo>
                  <a:pt x="6154798" y="1067158"/>
                </a:lnTo>
                <a:cubicBezTo>
                  <a:pt x="6152777" y="1067158"/>
                  <a:pt x="6150758" y="1067158"/>
                  <a:pt x="6146719" y="1063128"/>
                </a:cubicBezTo>
                <a:cubicBezTo>
                  <a:pt x="6146719" y="1055068"/>
                  <a:pt x="6146719" y="1047009"/>
                  <a:pt x="6154798" y="1047009"/>
                </a:cubicBezTo>
                <a:cubicBezTo>
                  <a:pt x="6146719" y="1022833"/>
                  <a:pt x="6146719" y="1055068"/>
                  <a:pt x="6130563" y="1055068"/>
                </a:cubicBezTo>
                <a:cubicBezTo>
                  <a:pt x="6130563" y="1038952"/>
                  <a:pt x="6122487" y="1030892"/>
                  <a:pt x="6114408" y="1014774"/>
                </a:cubicBezTo>
                <a:cubicBezTo>
                  <a:pt x="6114408" y="990597"/>
                  <a:pt x="6122487" y="1022833"/>
                  <a:pt x="6130563" y="1030892"/>
                </a:cubicBezTo>
                <a:cubicBezTo>
                  <a:pt x="6130563" y="1022833"/>
                  <a:pt x="6122487" y="1014774"/>
                  <a:pt x="6122487" y="1006717"/>
                </a:cubicBezTo>
                <a:cubicBezTo>
                  <a:pt x="6138642" y="1022833"/>
                  <a:pt x="6146719" y="1030892"/>
                  <a:pt x="6162874" y="1047009"/>
                </a:cubicBezTo>
                <a:cubicBezTo>
                  <a:pt x="6170953" y="1022833"/>
                  <a:pt x="6146719" y="1030892"/>
                  <a:pt x="6154798" y="1006717"/>
                </a:cubicBezTo>
                <a:cubicBezTo>
                  <a:pt x="6138642" y="1047009"/>
                  <a:pt x="6106331" y="950305"/>
                  <a:pt x="6122487" y="950305"/>
                </a:cubicBezTo>
                <a:cubicBezTo>
                  <a:pt x="6122487" y="926127"/>
                  <a:pt x="6138642" y="958362"/>
                  <a:pt x="6146719" y="950305"/>
                </a:cubicBezTo>
                <a:lnTo>
                  <a:pt x="6152128" y="945644"/>
                </a:lnTo>
                <a:lnTo>
                  <a:pt x="6154798" y="950305"/>
                </a:lnTo>
                <a:cubicBezTo>
                  <a:pt x="6162874" y="950305"/>
                  <a:pt x="6162874" y="926127"/>
                  <a:pt x="6154798" y="926127"/>
                </a:cubicBezTo>
                <a:cubicBezTo>
                  <a:pt x="6154798" y="910011"/>
                  <a:pt x="6170953" y="942246"/>
                  <a:pt x="6170953" y="942246"/>
                </a:cubicBezTo>
                <a:cubicBezTo>
                  <a:pt x="6179032" y="934187"/>
                  <a:pt x="6170953" y="918071"/>
                  <a:pt x="6187108" y="918071"/>
                </a:cubicBezTo>
                <a:cubicBezTo>
                  <a:pt x="6195187" y="926127"/>
                  <a:pt x="6195187" y="934187"/>
                  <a:pt x="6195187" y="942246"/>
                </a:cubicBezTo>
                <a:cubicBezTo>
                  <a:pt x="6170953" y="950305"/>
                  <a:pt x="6138642" y="958362"/>
                  <a:pt x="6122487" y="966422"/>
                </a:cubicBezTo>
                <a:cubicBezTo>
                  <a:pt x="6130563" y="1006717"/>
                  <a:pt x="6154798" y="998657"/>
                  <a:pt x="6179032" y="990597"/>
                </a:cubicBezTo>
                <a:cubicBezTo>
                  <a:pt x="6174992" y="990597"/>
                  <a:pt x="6177012" y="996642"/>
                  <a:pt x="6178022" y="1002687"/>
                </a:cubicBezTo>
                <a:lnTo>
                  <a:pt x="6171026" y="1014650"/>
                </a:lnTo>
                <a:lnTo>
                  <a:pt x="6171563" y="1015064"/>
                </a:lnTo>
                <a:lnTo>
                  <a:pt x="6187060" y="1022460"/>
                </a:lnTo>
                <a:lnTo>
                  <a:pt x="6187108" y="1022833"/>
                </a:lnTo>
                <a:lnTo>
                  <a:pt x="6187747" y="1022787"/>
                </a:lnTo>
                <a:lnTo>
                  <a:pt x="6194178" y="1025855"/>
                </a:lnTo>
                <a:cubicBezTo>
                  <a:pt x="6201244" y="1026863"/>
                  <a:pt x="6207303" y="1026863"/>
                  <a:pt x="6211343" y="1030892"/>
                </a:cubicBezTo>
                <a:cubicBezTo>
                  <a:pt x="6211343" y="1022833"/>
                  <a:pt x="6211343" y="990597"/>
                  <a:pt x="6187108" y="1006717"/>
                </a:cubicBezTo>
                <a:cubicBezTo>
                  <a:pt x="6195187" y="1014774"/>
                  <a:pt x="6195187" y="1022833"/>
                  <a:pt x="6203264" y="1014774"/>
                </a:cubicBezTo>
                <a:cubicBezTo>
                  <a:pt x="6207303" y="1022833"/>
                  <a:pt x="6205284" y="1022833"/>
                  <a:pt x="6201244" y="1021825"/>
                </a:cubicBezTo>
                <a:lnTo>
                  <a:pt x="6187747" y="1022787"/>
                </a:lnTo>
                <a:lnTo>
                  <a:pt x="6187060" y="1022460"/>
                </a:lnTo>
                <a:lnTo>
                  <a:pt x="6184078" y="999665"/>
                </a:lnTo>
                <a:cubicBezTo>
                  <a:pt x="6185088" y="994627"/>
                  <a:pt x="6187108" y="990597"/>
                  <a:pt x="6187108" y="982539"/>
                </a:cubicBezTo>
                <a:cubicBezTo>
                  <a:pt x="6203264" y="1006717"/>
                  <a:pt x="6259809" y="958362"/>
                  <a:pt x="6267888" y="990597"/>
                </a:cubicBezTo>
                <a:cubicBezTo>
                  <a:pt x="6275964" y="958362"/>
                  <a:pt x="6308277" y="982539"/>
                  <a:pt x="6340588" y="966422"/>
                </a:cubicBezTo>
                <a:cubicBezTo>
                  <a:pt x="6344626" y="974482"/>
                  <a:pt x="6344626" y="978511"/>
                  <a:pt x="6342608" y="981531"/>
                </a:cubicBezTo>
                <a:lnTo>
                  <a:pt x="6340920" y="983048"/>
                </a:lnTo>
                <a:lnTo>
                  <a:pt x="6340588" y="982539"/>
                </a:lnTo>
                <a:lnTo>
                  <a:pt x="6339771" y="984077"/>
                </a:lnTo>
                <a:lnTo>
                  <a:pt x="6332510" y="990597"/>
                </a:lnTo>
                <a:cubicBezTo>
                  <a:pt x="6328472" y="974482"/>
                  <a:pt x="6326453" y="978511"/>
                  <a:pt x="6324433" y="982540"/>
                </a:cubicBezTo>
                <a:lnTo>
                  <a:pt x="6322470" y="984649"/>
                </a:lnTo>
                <a:lnTo>
                  <a:pt x="6316354" y="974482"/>
                </a:lnTo>
                <a:cubicBezTo>
                  <a:pt x="6318374" y="982539"/>
                  <a:pt x="6319889" y="985561"/>
                  <a:pt x="6321149" y="986066"/>
                </a:cubicBezTo>
                <a:lnTo>
                  <a:pt x="6322470" y="984649"/>
                </a:lnTo>
                <a:lnTo>
                  <a:pt x="6331500" y="999665"/>
                </a:lnTo>
                <a:lnTo>
                  <a:pt x="6339771" y="984077"/>
                </a:lnTo>
                <a:lnTo>
                  <a:pt x="6340920" y="983048"/>
                </a:lnTo>
                <a:lnTo>
                  <a:pt x="6353715" y="1002687"/>
                </a:lnTo>
                <a:cubicBezTo>
                  <a:pt x="6356744" y="1010747"/>
                  <a:pt x="6356744" y="1018804"/>
                  <a:pt x="6348666" y="1022833"/>
                </a:cubicBezTo>
                <a:cubicBezTo>
                  <a:pt x="6364821" y="1038952"/>
                  <a:pt x="6356744" y="1006717"/>
                  <a:pt x="6356744" y="998657"/>
                </a:cubicBezTo>
                <a:cubicBezTo>
                  <a:pt x="6364821" y="998657"/>
                  <a:pt x="6372900" y="1006717"/>
                  <a:pt x="6380979" y="1006717"/>
                </a:cubicBezTo>
                <a:cubicBezTo>
                  <a:pt x="6376939" y="998657"/>
                  <a:pt x="6376939" y="996642"/>
                  <a:pt x="6375929" y="992612"/>
                </a:cubicBezTo>
                <a:lnTo>
                  <a:pt x="6369999" y="978628"/>
                </a:lnTo>
                <a:lnTo>
                  <a:pt x="6373941" y="989783"/>
                </a:lnTo>
                <a:cubicBezTo>
                  <a:pt x="6346833" y="964224"/>
                  <a:pt x="6355871" y="1006822"/>
                  <a:pt x="6346833" y="964224"/>
                </a:cubicBezTo>
                <a:cubicBezTo>
                  <a:pt x="6346833" y="964224"/>
                  <a:pt x="6355871" y="964224"/>
                  <a:pt x="6364906" y="964224"/>
                </a:cubicBezTo>
                <a:lnTo>
                  <a:pt x="6366650" y="969159"/>
                </a:lnTo>
                <a:lnTo>
                  <a:pt x="6397134" y="1014774"/>
                </a:lnTo>
                <a:cubicBezTo>
                  <a:pt x="6405211" y="966422"/>
                  <a:pt x="6429445" y="1030892"/>
                  <a:pt x="6421366" y="990597"/>
                </a:cubicBezTo>
                <a:cubicBezTo>
                  <a:pt x="6413290" y="974482"/>
                  <a:pt x="6405211" y="990597"/>
                  <a:pt x="6405211" y="966422"/>
                </a:cubicBezTo>
                <a:cubicBezTo>
                  <a:pt x="6437521" y="982539"/>
                  <a:pt x="6453679" y="974482"/>
                  <a:pt x="6485990" y="974482"/>
                </a:cubicBezTo>
                <a:cubicBezTo>
                  <a:pt x="6494066" y="990597"/>
                  <a:pt x="6485990" y="990597"/>
                  <a:pt x="6494066" y="1006717"/>
                </a:cubicBezTo>
                <a:cubicBezTo>
                  <a:pt x="6494066" y="1014774"/>
                  <a:pt x="6518301" y="1006717"/>
                  <a:pt x="6502145" y="990597"/>
                </a:cubicBezTo>
                <a:cubicBezTo>
                  <a:pt x="6502145" y="982539"/>
                  <a:pt x="6502145" y="998657"/>
                  <a:pt x="6494066" y="990597"/>
                </a:cubicBezTo>
                <a:cubicBezTo>
                  <a:pt x="6485990" y="966422"/>
                  <a:pt x="6510224" y="998657"/>
                  <a:pt x="6494066" y="966422"/>
                </a:cubicBezTo>
                <a:cubicBezTo>
                  <a:pt x="6534456" y="974482"/>
                  <a:pt x="6542535" y="974482"/>
                  <a:pt x="6582925" y="958362"/>
                </a:cubicBezTo>
                <a:cubicBezTo>
                  <a:pt x="6599080" y="982539"/>
                  <a:pt x="6655626" y="958362"/>
                  <a:pt x="6679858" y="958362"/>
                </a:cubicBezTo>
                <a:cubicBezTo>
                  <a:pt x="6679858" y="974482"/>
                  <a:pt x="6663703" y="974482"/>
                  <a:pt x="6671782" y="998657"/>
                </a:cubicBezTo>
                <a:cubicBezTo>
                  <a:pt x="6655626" y="998657"/>
                  <a:pt x="6647547" y="1006717"/>
                  <a:pt x="6639468" y="990597"/>
                </a:cubicBezTo>
                <a:cubicBezTo>
                  <a:pt x="6631392" y="1030892"/>
                  <a:pt x="6582925" y="1006717"/>
                  <a:pt x="6582925" y="1047009"/>
                </a:cubicBezTo>
                <a:cubicBezTo>
                  <a:pt x="6558691" y="1063128"/>
                  <a:pt x="6534456" y="1063128"/>
                  <a:pt x="6518301" y="1063128"/>
                </a:cubicBezTo>
                <a:cubicBezTo>
                  <a:pt x="6518301" y="1111480"/>
                  <a:pt x="6469835" y="1087303"/>
                  <a:pt x="6485990" y="1143715"/>
                </a:cubicBezTo>
                <a:cubicBezTo>
                  <a:pt x="6526380" y="1167891"/>
                  <a:pt x="6591001" y="1119539"/>
                  <a:pt x="6623313" y="1159831"/>
                </a:cubicBezTo>
                <a:lnTo>
                  <a:pt x="6595194" y="1166029"/>
                </a:lnTo>
                <a:lnTo>
                  <a:pt x="6596240" y="1167540"/>
                </a:lnTo>
                <a:cubicBezTo>
                  <a:pt x="6596603" y="1172260"/>
                  <a:pt x="6584986" y="1169356"/>
                  <a:pt x="6590794" y="1175164"/>
                </a:cubicBezTo>
                <a:cubicBezTo>
                  <a:pt x="6586922" y="1175164"/>
                  <a:pt x="6584986" y="1173228"/>
                  <a:pt x="6583050" y="1171292"/>
                </a:cubicBezTo>
                <a:lnTo>
                  <a:pt x="6576417" y="1167976"/>
                </a:lnTo>
                <a:lnTo>
                  <a:pt x="6574899" y="1168078"/>
                </a:lnTo>
                <a:lnTo>
                  <a:pt x="6566359" y="1181941"/>
                </a:lnTo>
                <a:cubicBezTo>
                  <a:pt x="6550410" y="1189202"/>
                  <a:pt x="6519292" y="1179037"/>
                  <a:pt x="6525516" y="1190654"/>
                </a:cubicBezTo>
                <a:cubicBezTo>
                  <a:pt x="6521367" y="1190654"/>
                  <a:pt x="6521367" y="1186781"/>
                  <a:pt x="6521367" y="1181941"/>
                </a:cubicBezTo>
                <a:lnTo>
                  <a:pt x="6520112" y="1177548"/>
                </a:lnTo>
                <a:lnTo>
                  <a:pt x="6512141" y="1180414"/>
                </a:lnTo>
                <a:lnTo>
                  <a:pt x="6508505" y="1185813"/>
                </a:lnTo>
                <a:cubicBezTo>
                  <a:pt x="6505601" y="1188717"/>
                  <a:pt x="6501728" y="1190654"/>
                  <a:pt x="6493984" y="1198399"/>
                </a:cubicBezTo>
                <a:cubicBezTo>
                  <a:pt x="6482366" y="1186782"/>
                  <a:pt x="6484302" y="1179037"/>
                  <a:pt x="6491079" y="1174196"/>
                </a:cubicBezTo>
                <a:lnTo>
                  <a:pt x="6493234" y="1173637"/>
                </a:lnTo>
                <a:lnTo>
                  <a:pt x="6490028" y="1169905"/>
                </a:lnTo>
                <a:cubicBezTo>
                  <a:pt x="6485990" y="1167891"/>
                  <a:pt x="6481951" y="1167891"/>
                  <a:pt x="6477911" y="1167891"/>
                </a:cubicBezTo>
                <a:lnTo>
                  <a:pt x="6477438" y="1166471"/>
                </a:lnTo>
                <a:lnTo>
                  <a:pt x="6378539" y="1197260"/>
                </a:lnTo>
                <a:lnTo>
                  <a:pt x="6373160" y="1198048"/>
                </a:lnTo>
                <a:lnTo>
                  <a:pt x="6381686" y="1206143"/>
                </a:lnTo>
                <a:cubicBezTo>
                  <a:pt x="6356515" y="1213888"/>
                  <a:pt x="6348126" y="1221633"/>
                  <a:pt x="6331344" y="1206143"/>
                </a:cubicBezTo>
                <a:lnTo>
                  <a:pt x="6336374" y="1203438"/>
                </a:lnTo>
                <a:lnTo>
                  <a:pt x="6322307" y="1205500"/>
                </a:lnTo>
                <a:lnTo>
                  <a:pt x="6321313" y="1216415"/>
                </a:lnTo>
                <a:cubicBezTo>
                  <a:pt x="6320305" y="1219434"/>
                  <a:pt x="6318289" y="1221447"/>
                  <a:pt x="6314256" y="1221447"/>
                </a:cubicBezTo>
                <a:cubicBezTo>
                  <a:pt x="6306192" y="1197291"/>
                  <a:pt x="6306192" y="1229500"/>
                  <a:pt x="6298128" y="1213396"/>
                </a:cubicBezTo>
                <a:cubicBezTo>
                  <a:pt x="6290066" y="1245603"/>
                  <a:pt x="6322321" y="1253656"/>
                  <a:pt x="6338449" y="1261708"/>
                </a:cubicBezTo>
                <a:cubicBezTo>
                  <a:pt x="6314256" y="1261708"/>
                  <a:pt x="6282002" y="1285865"/>
                  <a:pt x="6257809" y="1269760"/>
                </a:cubicBezTo>
                <a:cubicBezTo>
                  <a:pt x="6185230" y="1301969"/>
                  <a:pt x="6128782" y="1285865"/>
                  <a:pt x="6064267" y="1310018"/>
                </a:cubicBezTo>
                <a:cubicBezTo>
                  <a:pt x="6056203" y="1285865"/>
                  <a:pt x="6072332" y="1277812"/>
                  <a:pt x="6064267" y="1253656"/>
                </a:cubicBezTo>
                <a:cubicBezTo>
                  <a:pt x="6072332" y="1253656"/>
                  <a:pt x="6072332" y="1261708"/>
                  <a:pt x="6080396" y="1261708"/>
                </a:cubicBezTo>
                <a:lnTo>
                  <a:pt x="6078051" y="1246096"/>
                </a:lnTo>
                <a:lnTo>
                  <a:pt x="6064543" y="1244718"/>
                </a:lnTo>
                <a:lnTo>
                  <a:pt x="6056406" y="1256485"/>
                </a:lnTo>
                <a:lnTo>
                  <a:pt x="6058460" y="1245569"/>
                </a:lnTo>
                <a:lnTo>
                  <a:pt x="6055083" y="1246521"/>
                </a:lnTo>
                <a:cubicBezTo>
                  <a:pt x="6052854" y="1248046"/>
                  <a:pt x="6050756" y="1250588"/>
                  <a:pt x="6048659" y="1254654"/>
                </a:cubicBezTo>
                <a:cubicBezTo>
                  <a:pt x="6048659" y="1246521"/>
                  <a:pt x="6048659" y="1238388"/>
                  <a:pt x="6048659" y="1238388"/>
                </a:cubicBezTo>
                <a:lnTo>
                  <a:pt x="6060535" y="1234552"/>
                </a:lnTo>
                <a:lnTo>
                  <a:pt x="6064150" y="1215339"/>
                </a:lnTo>
                <a:cubicBezTo>
                  <a:pt x="6056406" y="1207111"/>
                  <a:pt x="6056406" y="1215339"/>
                  <a:pt x="6048661" y="1215339"/>
                </a:cubicBezTo>
                <a:lnTo>
                  <a:pt x="6052510" y="1203074"/>
                </a:lnTo>
                <a:lnTo>
                  <a:pt x="6048659" y="1197728"/>
                </a:lnTo>
                <a:cubicBezTo>
                  <a:pt x="6048659" y="1189596"/>
                  <a:pt x="6048659" y="1189596"/>
                  <a:pt x="6048659" y="1181466"/>
                </a:cubicBezTo>
                <a:cubicBezTo>
                  <a:pt x="6052854" y="1185530"/>
                  <a:pt x="6052854" y="1187563"/>
                  <a:pt x="6051806" y="1186546"/>
                </a:cubicBezTo>
                <a:lnTo>
                  <a:pt x="6050342" y="1180402"/>
                </a:lnTo>
                <a:lnTo>
                  <a:pt x="6048139" y="1181187"/>
                </a:lnTo>
                <a:cubicBezTo>
                  <a:pt x="6040075" y="1173137"/>
                  <a:pt x="6048139" y="1173137"/>
                  <a:pt x="6048139" y="1165085"/>
                </a:cubicBezTo>
                <a:lnTo>
                  <a:pt x="6041152" y="1169772"/>
                </a:lnTo>
                <a:lnTo>
                  <a:pt x="6036658" y="1185016"/>
                </a:lnTo>
                <a:cubicBezTo>
                  <a:pt x="6033629" y="1188038"/>
                  <a:pt x="6029590" y="1188038"/>
                  <a:pt x="6025551" y="1184010"/>
                </a:cubicBezTo>
                <a:lnTo>
                  <a:pt x="6025176" y="1180489"/>
                </a:lnTo>
                <a:lnTo>
                  <a:pt x="6023946" y="1181314"/>
                </a:lnTo>
                <a:cubicBezTo>
                  <a:pt x="6015882" y="1184459"/>
                  <a:pt x="6007817" y="1185717"/>
                  <a:pt x="5999754" y="1186220"/>
                </a:cubicBezTo>
                <a:lnTo>
                  <a:pt x="5986879" y="1186421"/>
                </a:lnTo>
                <a:lnTo>
                  <a:pt x="5985161" y="1200126"/>
                </a:lnTo>
                <a:cubicBezTo>
                  <a:pt x="5977084" y="1204156"/>
                  <a:pt x="5973045" y="1202141"/>
                  <a:pt x="5970015" y="1197104"/>
                </a:cubicBezTo>
                <a:lnTo>
                  <a:pt x="5965952" y="1187647"/>
                </a:lnTo>
                <a:lnTo>
                  <a:pt x="5951370" y="1189239"/>
                </a:lnTo>
                <a:lnTo>
                  <a:pt x="5951983" y="1197209"/>
                </a:lnTo>
                <a:lnTo>
                  <a:pt x="5952697" y="1195114"/>
                </a:lnTo>
                <a:cubicBezTo>
                  <a:pt x="5953787" y="1193661"/>
                  <a:pt x="5955723" y="1192693"/>
                  <a:pt x="5959595" y="1192693"/>
                </a:cubicBezTo>
                <a:cubicBezTo>
                  <a:pt x="5959595" y="1208183"/>
                  <a:pt x="5975085" y="1208183"/>
                  <a:pt x="5967339" y="1215928"/>
                </a:cubicBezTo>
                <a:cubicBezTo>
                  <a:pt x="5961531" y="1215928"/>
                  <a:pt x="5955723" y="1202858"/>
                  <a:pt x="5953182" y="1209393"/>
                </a:cubicBezTo>
                <a:lnTo>
                  <a:pt x="5953039" y="1210916"/>
                </a:lnTo>
                <a:lnTo>
                  <a:pt x="5953386" y="1215409"/>
                </a:lnTo>
                <a:lnTo>
                  <a:pt x="5951955" y="1222551"/>
                </a:lnTo>
                <a:lnTo>
                  <a:pt x="5951851" y="1223672"/>
                </a:lnTo>
                <a:lnTo>
                  <a:pt x="5951750" y="1223573"/>
                </a:lnTo>
                <a:lnTo>
                  <a:pt x="5951370" y="1225473"/>
                </a:lnTo>
                <a:cubicBezTo>
                  <a:pt x="5949858" y="1227990"/>
                  <a:pt x="5947337" y="1229500"/>
                  <a:pt x="5943306" y="1229500"/>
                </a:cubicBezTo>
                <a:cubicBezTo>
                  <a:pt x="5943306" y="1213396"/>
                  <a:pt x="5935241" y="1205343"/>
                  <a:pt x="5927177" y="1213396"/>
                </a:cubicBezTo>
                <a:cubicBezTo>
                  <a:pt x="5931209" y="1217422"/>
                  <a:pt x="5935241" y="1221447"/>
                  <a:pt x="5938266" y="1227486"/>
                </a:cubicBezTo>
                <a:lnTo>
                  <a:pt x="5941005" y="1241715"/>
                </a:lnTo>
                <a:lnTo>
                  <a:pt x="5945558" y="1244218"/>
                </a:lnTo>
                <a:lnTo>
                  <a:pt x="5949392" y="1250617"/>
                </a:lnTo>
                <a:lnTo>
                  <a:pt x="5958456" y="1246092"/>
                </a:lnTo>
                <a:lnTo>
                  <a:pt x="5958569" y="1247906"/>
                </a:lnTo>
                <a:lnTo>
                  <a:pt x="5956410" y="1253656"/>
                </a:lnTo>
                <a:cubicBezTo>
                  <a:pt x="5955402" y="1255669"/>
                  <a:pt x="5955402" y="1257682"/>
                  <a:pt x="5959434" y="1261708"/>
                </a:cubicBezTo>
                <a:lnTo>
                  <a:pt x="5958569" y="1247906"/>
                </a:lnTo>
                <a:lnTo>
                  <a:pt x="5959434" y="1245603"/>
                </a:lnTo>
                <a:lnTo>
                  <a:pt x="5958456" y="1246092"/>
                </a:lnTo>
                <a:lnTo>
                  <a:pt x="5958427" y="1245603"/>
                </a:lnTo>
                <a:cubicBezTo>
                  <a:pt x="5955402" y="1241576"/>
                  <a:pt x="5951370" y="1237552"/>
                  <a:pt x="5951370" y="1229500"/>
                </a:cubicBezTo>
                <a:cubicBezTo>
                  <a:pt x="5967499" y="1229500"/>
                  <a:pt x="5983624" y="1237552"/>
                  <a:pt x="5991689" y="1229500"/>
                </a:cubicBezTo>
                <a:lnTo>
                  <a:pt x="5995085" y="1240944"/>
                </a:lnTo>
                <a:lnTo>
                  <a:pt x="6005098" y="1247874"/>
                </a:lnTo>
                <a:lnTo>
                  <a:pt x="6006009" y="1248927"/>
                </a:lnTo>
                <a:lnTo>
                  <a:pt x="6002190" y="1238845"/>
                </a:lnTo>
                <a:cubicBezTo>
                  <a:pt x="6017680" y="1230883"/>
                  <a:pt x="6009935" y="1199045"/>
                  <a:pt x="5994445" y="1199045"/>
                </a:cubicBezTo>
                <a:cubicBezTo>
                  <a:pt x="5998319" y="1193074"/>
                  <a:pt x="6001707" y="1192576"/>
                  <a:pt x="6004732" y="1195312"/>
                </a:cubicBezTo>
                <a:cubicBezTo>
                  <a:pt x="6011539" y="1201469"/>
                  <a:pt x="6016508" y="1223996"/>
                  <a:pt x="6021018" y="1237394"/>
                </a:cubicBezTo>
                <a:lnTo>
                  <a:pt x="6024622" y="1245091"/>
                </a:lnTo>
                <a:lnTo>
                  <a:pt x="6025427" y="1231418"/>
                </a:lnTo>
                <a:cubicBezTo>
                  <a:pt x="6025427" y="1231418"/>
                  <a:pt x="6025427" y="1233354"/>
                  <a:pt x="6026395" y="1236258"/>
                </a:cubicBezTo>
                <a:lnTo>
                  <a:pt x="6027250" y="1237601"/>
                </a:lnTo>
                <a:lnTo>
                  <a:pt x="6028284" y="1232391"/>
                </a:lnTo>
                <a:cubicBezTo>
                  <a:pt x="6030054" y="1227307"/>
                  <a:pt x="6032505" y="1223483"/>
                  <a:pt x="6035228" y="1225535"/>
                </a:cubicBezTo>
                <a:lnTo>
                  <a:pt x="6040694" y="1238327"/>
                </a:lnTo>
                <a:lnTo>
                  <a:pt x="6033169" y="1238845"/>
                </a:lnTo>
                <a:cubicBezTo>
                  <a:pt x="6031233" y="1238845"/>
                  <a:pt x="6030749" y="1240337"/>
                  <a:pt x="6031112" y="1242824"/>
                </a:cubicBezTo>
                <a:lnTo>
                  <a:pt x="6031604" y="1244445"/>
                </a:lnTo>
                <a:lnTo>
                  <a:pt x="6033171" y="1246907"/>
                </a:lnTo>
                <a:cubicBezTo>
                  <a:pt x="6033171" y="1239162"/>
                  <a:pt x="6033171" y="1239162"/>
                  <a:pt x="6040917" y="1246907"/>
                </a:cubicBezTo>
                <a:cubicBezTo>
                  <a:pt x="6042853" y="1248843"/>
                  <a:pt x="6042368" y="1251263"/>
                  <a:pt x="6040554" y="1253441"/>
                </a:cubicBezTo>
                <a:lnTo>
                  <a:pt x="6035171" y="1256718"/>
                </a:lnTo>
                <a:lnTo>
                  <a:pt x="6040914" y="1278644"/>
                </a:lnTo>
                <a:cubicBezTo>
                  <a:pt x="6033169" y="1278644"/>
                  <a:pt x="6033169" y="1268694"/>
                  <a:pt x="6032201" y="1260734"/>
                </a:cubicBezTo>
                <a:lnTo>
                  <a:pt x="6031372" y="1258462"/>
                </a:lnTo>
                <a:lnTo>
                  <a:pt x="6022402" y="1257798"/>
                </a:lnTo>
                <a:lnTo>
                  <a:pt x="6020735" y="1253953"/>
                </a:lnTo>
                <a:lnTo>
                  <a:pt x="6017680" y="1254763"/>
                </a:lnTo>
                <a:cubicBezTo>
                  <a:pt x="6017680" y="1246804"/>
                  <a:pt x="6017680" y="1246804"/>
                  <a:pt x="6017680" y="1230883"/>
                </a:cubicBezTo>
                <a:cubicBezTo>
                  <a:pt x="6009935" y="1238845"/>
                  <a:pt x="6017680" y="1246804"/>
                  <a:pt x="6009935" y="1246804"/>
                </a:cubicBezTo>
                <a:cubicBezTo>
                  <a:pt x="6038977" y="1300534"/>
                  <a:pt x="6028813" y="1300533"/>
                  <a:pt x="6015381" y="1273669"/>
                </a:cubicBezTo>
                <a:lnTo>
                  <a:pt x="6010724" y="1261373"/>
                </a:lnTo>
                <a:lnTo>
                  <a:pt x="6002868" y="1260218"/>
                </a:lnTo>
                <a:lnTo>
                  <a:pt x="6001250" y="1260597"/>
                </a:lnTo>
                <a:lnTo>
                  <a:pt x="6007817" y="1277812"/>
                </a:lnTo>
                <a:cubicBezTo>
                  <a:pt x="5995721" y="1277812"/>
                  <a:pt x="5993705" y="1271773"/>
                  <a:pt x="5992697" y="1264728"/>
                </a:cubicBezTo>
                <a:lnTo>
                  <a:pt x="5992345" y="1262739"/>
                </a:lnTo>
                <a:lnTo>
                  <a:pt x="5988206" y="1263904"/>
                </a:lnTo>
                <a:lnTo>
                  <a:pt x="5991689" y="1277812"/>
                </a:lnTo>
                <a:cubicBezTo>
                  <a:pt x="5983624" y="1277812"/>
                  <a:pt x="5951370" y="1277812"/>
                  <a:pt x="5943306" y="1285865"/>
                </a:cubicBezTo>
                <a:cubicBezTo>
                  <a:pt x="5919113" y="1310018"/>
                  <a:pt x="5959434" y="1318071"/>
                  <a:pt x="5967499" y="1326122"/>
                </a:cubicBezTo>
                <a:cubicBezTo>
                  <a:pt x="5967499" y="1318071"/>
                  <a:pt x="5967499" y="1293916"/>
                  <a:pt x="5975563" y="1285865"/>
                </a:cubicBezTo>
                <a:cubicBezTo>
                  <a:pt x="5991689" y="1293916"/>
                  <a:pt x="5975563" y="1301969"/>
                  <a:pt x="5975563" y="1310018"/>
                </a:cubicBezTo>
                <a:cubicBezTo>
                  <a:pt x="5975563" y="1326122"/>
                  <a:pt x="5991689" y="1310018"/>
                  <a:pt x="5999753" y="1318071"/>
                </a:cubicBezTo>
                <a:lnTo>
                  <a:pt x="5999753" y="1310018"/>
                </a:lnTo>
                <a:cubicBezTo>
                  <a:pt x="6015882" y="1326122"/>
                  <a:pt x="6040075" y="1285865"/>
                  <a:pt x="6056203" y="1318071"/>
                </a:cubicBezTo>
                <a:cubicBezTo>
                  <a:pt x="6023946" y="1326122"/>
                  <a:pt x="5991689" y="1318071"/>
                  <a:pt x="5959434" y="1334175"/>
                </a:cubicBezTo>
                <a:cubicBezTo>
                  <a:pt x="5951370" y="1334175"/>
                  <a:pt x="5943306" y="1318071"/>
                  <a:pt x="5935241" y="1318071"/>
                </a:cubicBezTo>
                <a:cubicBezTo>
                  <a:pt x="5931209" y="1297941"/>
                  <a:pt x="5929193" y="1289890"/>
                  <a:pt x="5926169" y="1280832"/>
                </a:cubicBezTo>
                <a:lnTo>
                  <a:pt x="5925743" y="1279632"/>
                </a:lnTo>
                <a:lnTo>
                  <a:pt x="5914128" y="1281471"/>
                </a:lnTo>
                <a:lnTo>
                  <a:pt x="5920213" y="1296661"/>
                </a:lnTo>
                <a:lnTo>
                  <a:pt x="5920872" y="1296661"/>
                </a:lnTo>
                <a:lnTo>
                  <a:pt x="5920398" y="1297127"/>
                </a:lnTo>
                <a:lnTo>
                  <a:pt x="5935241" y="1334175"/>
                </a:lnTo>
                <a:cubicBezTo>
                  <a:pt x="5931209" y="1338202"/>
                  <a:pt x="5923144" y="1342227"/>
                  <a:pt x="5915080" y="1343234"/>
                </a:cubicBezTo>
                <a:lnTo>
                  <a:pt x="5896830" y="1335033"/>
                </a:lnTo>
                <a:lnTo>
                  <a:pt x="5890204" y="1336058"/>
                </a:lnTo>
                <a:lnTo>
                  <a:pt x="5864679" y="1346254"/>
                </a:lnTo>
                <a:cubicBezTo>
                  <a:pt x="5848551" y="1346254"/>
                  <a:pt x="5830405" y="1346254"/>
                  <a:pt x="5822341" y="1358331"/>
                </a:cubicBezTo>
                <a:cubicBezTo>
                  <a:pt x="5822341" y="1342227"/>
                  <a:pt x="5814279" y="1334175"/>
                  <a:pt x="5814279" y="1334175"/>
                </a:cubicBezTo>
                <a:cubicBezTo>
                  <a:pt x="5822341" y="1334175"/>
                  <a:pt x="5806214" y="1310018"/>
                  <a:pt x="5822341" y="1318071"/>
                </a:cubicBezTo>
                <a:cubicBezTo>
                  <a:pt x="5830405" y="1334175"/>
                  <a:pt x="5814279" y="1334175"/>
                  <a:pt x="5822341" y="1350278"/>
                </a:cubicBezTo>
                <a:cubicBezTo>
                  <a:pt x="5838470" y="1326122"/>
                  <a:pt x="5830405" y="1342227"/>
                  <a:pt x="5846534" y="1342227"/>
                </a:cubicBezTo>
                <a:cubicBezTo>
                  <a:pt x="5846534" y="1334175"/>
                  <a:pt x="5838470" y="1334175"/>
                  <a:pt x="5838470" y="1326122"/>
                </a:cubicBezTo>
                <a:cubicBezTo>
                  <a:pt x="5846534" y="1326122"/>
                  <a:pt x="5854598" y="1342227"/>
                  <a:pt x="5862663" y="1342227"/>
                </a:cubicBezTo>
                <a:cubicBezTo>
                  <a:pt x="5856614" y="1336188"/>
                  <a:pt x="5873247" y="1330148"/>
                  <a:pt x="5875137" y="1324110"/>
                </a:cubicBezTo>
                <a:lnTo>
                  <a:pt x="5872036" y="1319863"/>
                </a:lnTo>
                <a:lnTo>
                  <a:pt x="5872144" y="1320052"/>
                </a:lnTo>
                <a:cubicBezTo>
                  <a:pt x="5868110" y="1324140"/>
                  <a:pt x="5864077" y="1324140"/>
                  <a:pt x="5861051" y="1323118"/>
                </a:cubicBezTo>
                <a:lnTo>
                  <a:pt x="5860349" y="1322690"/>
                </a:lnTo>
                <a:lnTo>
                  <a:pt x="5858630" y="1326122"/>
                </a:lnTo>
                <a:cubicBezTo>
                  <a:pt x="5856614" y="1328135"/>
                  <a:pt x="5854598" y="1330148"/>
                  <a:pt x="5854598" y="1334175"/>
                </a:cubicBezTo>
                <a:cubicBezTo>
                  <a:pt x="5846534" y="1310018"/>
                  <a:pt x="5822341" y="1293916"/>
                  <a:pt x="5830405" y="1277812"/>
                </a:cubicBezTo>
                <a:lnTo>
                  <a:pt x="5824032" y="1287006"/>
                </a:lnTo>
                <a:lnTo>
                  <a:pt x="5824061" y="1287465"/>
                </a:lnTo>
                <a:lnTo>
                  <a:pt x="5823914" y="1287172"/>
                </a:lnTo>
                <a:lnTo>
                  <a:pt x="5821334" y="1290896"/>
                </a:lnTo>
                <a:cubicBezTo>
                  <a:pt x="5822341" y="1295929"/>
                  <a:pt x="5826373" y="1301969"/>
                  <a:pt x="5830405" y="1310018"/>
                </a:cubicBezTo>
                <a:lnTo>
                  <a:pt x="5827813" y="1310551"/>
                </a:lnTo>
                <a:lnTo>
                  <a:pt x="5839550" y="1320483"/>
                </a:lnTo>
                <a:cubicBezTo>
                  <a:pt x="5855040" y="1320483"/>
                  <a:pt x="5831805" y="1320483"/>
                  <a:pt x="5824061" y="1328228"/>
                </a:cubicBezTo>
                <a:cubicBezTo>
                  <a:pt x="5824061" y="1328228"/>
                  <a:pt x="5824061" y="1328228"/>
                  <a:pt x="5824061" y="1320483"/>
                </a:cubicBezTo>
                <a:cubicBezTo>
                  <a:pt x="5824061" y="1304994"/>
                  <a:pt x="5808571" y="1320483"/>
                  <a:pt x="5808571" y="1304994"/>
                </a:cubicBezTo>
                <a:lnTo>
                  <a:pt x="5814366" y="1305613"/>
                </a:lnTo>
                <a:lnTo>
                  <a:pt x="5812263" y="1300961"/>
                </a:lnTo>
                <a:cubicBezTo>
                  <a:pt x="5811254" y="1295426"/>
                  <a:pt x="5810751" y="1288632"/>
                  <a:pt x="5809995" y="1281712"/>
                </a:cubicBezTo>
                <a:lnTo>
                  <a:pt x="5808495" y="1273778"/>
                </a:lnTo>
                <a:lnTo>
                  <a:pt x="5799778" y="1275352"/>
                </a:lnTo>
                <a:lnTo>
                  <a:pt x="5799809" y="1279422"/>
                </a:lnTo>
                <a:lnTo>
                  <a:pt x="5798843" y="1278707"/>
                </a:lnTo>
                <a:lnTo>
                  <a:pt x="5798150" y="1293916"/>
                </a:lnTo>
                <a:lnTo>
                  <a:pt x="5782692" y="1293916"/>
                </a:lnTo>
                <a:lnTo>
                  <a:pt x="5781607" y="1292731"/>
                </a:lnTo>
                <a:lnTo>
                  <a:pt x="5774965" y="1273785"/>
                </a:lnTo>
                <a:cubicBezTo>
                  <a:pt x="5773957" y="1269760"/>
                  <a:pt x="5773957" y="1265733"/>
                  <a:pt x="5773957" y="1253656"/>
                </a:cubicBezTo>
                <a:cubicBezTo>
                  <a:pt x="5773957" y="1261708"/>
                  <a:pt x="5773957" y="1269760"/>
                  <a:pt x="5773957" y="1277812"/>
                </a:cubicBezTo>
                <a:cubicBezTo>
                  <a:pt x="5773957" y="1285865"/>
                  <a:pt x="5775975" y="1287877"/>
                  <a:pt x="5778997" y="1289889"/>
                </a:cubicBezTo>
                <a:lnTo>
                  <a:pt x="5781607" y="1292731"/>
                </a:lnTo>
                <a:lnTo>
                  <a:pt x="5782021" y="1293916"/>
                </a:lnTo>
                <a:lnTo>
                  <a:pt x="5782692" y="1293916"/>
                </a:lnTo>
                <a:lnTo>
                  <a:pt x="5790086" y="1301969"/>
                </a:lnTo>
                <a:lnTo>
                  <a:pt x="5783220" y="1301323"/>
                </a:lnTo>
                <a:lnTo>
                  <a:pt x="5787275" y="1310803"/>
                </a:lnTo>
                <a:lnTo>
                  <a:pt x="5790621" y="1317322"/>
                </a:lnTo>
                <a:lnTo>
                  <a:pt x="5795126" y="1311025"/>
                </a:lnTo>
                <a:cubicBezTo>
                  <a:pt x="5798150" y="1310018"/>
                  <a:pt x="5802183" y="1310018"/>
                  <a:pt x="5806214" y="1310018"/>
                </a:cubicBezTo>
                <a:cubicBezTo>
                  <a:pt x="5806214" y="1318071"/>
                  <a:pt x="5806214" y="1318071"/>
                  <a:pt x="5806214" y="1326122"/>
                </a:cubicBezTo>
                <a:cubicBezTo>
                  <a:pt x="5814279" y="1318071"/>
                  <a:pt x="5814279" y="1318071"/>
                  <a:pt x="5814279" y="1334175"/>
                </a:cubicBezTo>
                <a:cubicBezTo>
                  <a:pt x="5806214" y="1334175"/>
                  <a:pt x="5814279" y="1342227"/>
                  <a:pt x="5806214" y="1350278"/>
                </a:cubicBezTo>
                <a:cubicBezTo>
                  <a:pt x="5810247" y="1346253"/>
                  <a:pt x="5810247" y="1340214"/>
                  <a:pt x="5808231" y="1334175"/>
                </a:cubicBezTo>
                <a:lnTo>
                  <a:pt x="5807516" y="1333034"/>
                </a:lnTo>
                <a:lnTo>
                  <a:pt x="5807109" y="1334884"/>
                </a:lnTo>
                <a:cubicBezTo>
                  <a:pt x="5805246" y="1336578"/>
                  <a:pt x="5801786" y="1333916"/>
                  <a:pt x="5797792" y="1333674"/>
                </a:cubicBezTo>
                <a:lnTo>
                  <a:pt x="5796159" y="1334273"/>
                </a:lnTo>
                <a:lnTo>
                  <a:pt x="5798150" y="1342227"/>
                </a:lnTo>
                <a:cubicBezTo>
                  <a:pt x="5790086" y="1342227"/>
                  <a:pt x="5782021" y="1334175"/>
                  <a:pt x="5782021" y="1342227"/>
                </a:cubicBezTo>
                <a:cubicBezTo>
                  <a:pt x="5777990" y="1334175"/>
                  <a:pt x="5782021" y="1334175"/>
                  <a:pt x="5786054" y="1333168"/>
                </a:cubicBezTo>
                <a:lnTo>
                  <a:pt x="5790027" y="1330490"/>
                </a:lnTo>
                <a:lnTo>
                  <a:pt x="5786210" y="1316611"/>
                </a:lnTo>
                <a:cubicBezTo>
                  <a:pt x="5785677" y="1313706"/>
                  <a:pt x="5784879" y="1310803"/>
                  <a:pt x="5783149" y="1307656"/>
                </a:cubicBezTo>
                <a:lnTo>
                  <a:pt x="5778177" y="1301676"/>
                </a:lnTo>
                <a:lnTo>
                  <a:pt x="5774497" y="1303869"/>
                </a:lnTo>
                <a:lnTo>
                  <a:pt x="5774497" y="1304994"/>
                </a:lnTo>
                <a:lnTo>
                  <a:pt x="5773923" y="1304211"/>
                </a:lnTo>
                <a:lnTo>
                  <a:pt x="5770933" y="1305994"/>
                </a:lnTo>
                <a:cubicBezTo>
                  <a:pt x="5768413" y="1308006"/>
                  <a:pt x="5766145" y="1310019"/>
                  <a:pt x="5764003" y="1311025"/>
                </a:cubicBezTo>
                <a:lnTo>
                  <a:pt x="5763584" y="1310957"/>
                </a:lnTo>
                <a:lnTo>
                  <a:pt x="5763751" y="1311198"/>
                </a:lnTo>
                <a:cubicBezTo>
                  <a:pt x="5764885" y="1317237"/>
                  <a:pt x="5755813" y="1318746"/>
                  <a:pt x="5773957" y="1342903"/>
                </a:cubicBezTo>
                <a:cubicBezTo>
                  <a:pt x="5765893" y="1342903"/>
                  <a:pt x="5765893" y="1334851"/>
                  <a:pt x="5765893" y="1334851"/>
                </a:cubicBezTo>
                <a:cubicBezTo>
                  <a:pt x="5759845" y="1336863"/>
                  <a:pt x="5752285" y="1340889"/>
                  <a:pt x="5743968" y="1345419"/>
                </a:cubicBezTo>
                <a:lnTo>
                  <a:pt x="5720426" y="1357507"/>
                </a:lnTo>
                <a:lnTo>
                  <a:pt x="5726480" y="1361810"/>
                </a:lnTo>
                <a:cubicBezTo>
                  <a:pt x="5729083" y="1364764"/>
                  <a:pt x="5731911" y="1369108"/>
                  <a:pt x="5734997" y="1375240"/>
                </a:cubicBezTo>
                <a:cubicBezTo>
                  <a:pt x="5702081" y="1391588"/>
                  <a:pt x="5702081" y="1383414"/>
                  <a:pt x="5677396" y="1399765"/>
                </a:cubicBezTo>
                <a:cubicBezTo>
                  <a:pt x="5669165" y="1383414"/>
                  <a:pt x="5677396" y="1375240"/>
                  <a:pt x="5693853" y="1367063"/>
                </a:cubicBezTo>
                <a:cubicBezTo>
                  <a:pt x="5696940" y="1376261"/>
                  <a:pt x="5700025" y="1372812"/>
                  <a:pt x="5703979" y="1367495"/>
                </a:cubicBezTo>
                <a:lnTo>
                  <a:pt x="5709040" y="1361422"/>
                </a:lnTo>
                <a:lnTo>
                  <a:pt x="5691046" y="1366554"/>
                </a:lnTo>
                <a:cubicBezTo>
                  <a:pt x="5682730" y="1367058"/>
                  <a:pt x="5675170" y="1365046"/>
                  <a:pt x="5669121" y="1359007"/>
                </a:cubicBezTo>
                <a:cubicBezTo>
                  <a:pt x="5669121" y="1371084"/>
                  <a:pt x="5659042" y="1375110"/>
                  <a:pt x="5645938" y="1379135"/>
                </a:cubicBezTo>
                <a:lnTo>
                  <a:pt x="5632937" y="1383488"/>
                </a:lnTo>
                <a:lnTo>
                  <a:pt x="5635733" y="1386010"/>
                </a:lnTo>
                <a:cubicBezTo>
                  <a:pt x="5637875" y="1388527"/>
                  <a:pt x="5640899" y="1392553"/>
                  <a:pt x="5644931" y="1398591"/>
                </a:cubicBezTo>
                <a:cubicBezTo>
                  <a:pt x="5661057" y="1398591"/>
                  <a:pt x="5661057" y="1382487"/>
                  <a:pt x="5669121" y="1374435"/>
                </a:cubicBezTo>
                <a:cubicBezTo>
                  <a:pt x="5669121" y="1382487"/>
                  <a:pt x="5669121" y="1390540"/>
                  <a:pt x="5677185" y="1398591"/>
                </a:cubicBezTo>
                <a:cubicBezTo>
                  <a:pt x="5652995" y="1398591"/>
                  <a:pt x="5636867" y="1398591"/>
                  <a:pt x="5604610" y="1422748"/>
                </a:cubicBezTo>
                <a:lnTo>
                  <a:pt x="5604965" y="1423743"/>
                </a:lnTo>
                <a:lnTo>
                  <a:pt x="5613455" y="1419915"/>
                </a:lnTo>
                <a:cubicBezTo>
                  <a:pt x="5617074" y="1418894"/>
                  <a:pt x="5620786" y="1418623"/>
                  <a:pt x="5624424" y="1419711"/>
                </a:cubicBezTo>
                <a:cubicBezTo>
                  <a:pt x="5629276" y="1421162"/>
                  <a:pt x="5633993" y="1425036"/>
                  <a:pt x="5638189" y="1432781"/>
                </a:cubicBezTo>
                <a:cubicBezTo>
                  <a:pt x="5633994" y="1425036"/>
                  <a:pt x="5625604" y="1425036"/>
                  <a:pt x="5619312" y="1428908"/>
                </a:cubicBezTo>
                <a:lnTo>
                  <a:pt x="5617007" y="1431587"/>
                </a:lnTo>
                <a:lnTo>
                  <a:pt x="5618218" y="1431806"/>
                </a:lnTo>
                <a:cubicBezTo>
                  <a:pt x="5619730" y="1432813"/>
                  <a:pt x="5620738" y="1434826"/>
                  <a:pt x="5620738" y="1438852"/>
                </a:cubicBezTo>
                <a:lnTo>
                  <a:pt x="5646765" y="1430878"/>
                </a:lnTo>
                <a:lnTo>
                  <a:pt x="5650172" y="1427844"/>
                </a:lnTo>
                <a:lnTo>
                  <a:pt x="5649806" y="1429946"/>
                </a:lnTo>
                <a:lnTo>
                  <a:pt x="5655640" y="1428158"/>
                </a:lnTo>
                <a:lnTo>
                  <a:pt x="5666375" y="1427192"/>
                </a:lnTo>
                <a:lnTo>
                  <a:pt x="5662504" y="1416867"/>
                </a:lnTo>
                <a:lnTo>
                  <a:pt x="5671193" y="1409129"/>
                </a:lnTo>
                <a:cubicBezTo>
                  <a:pt x="5697452" y="1393501"/>
                  <a:pt x="5725962" y="1395026"/>
                  <a:pt x="5749972" y="1382829"/>
                </a:cubicBezTo>
                <a:cubicBezTo>
                  <a:pt x="5749972" y="1378763"/>
                  <a:pt x="5751972" y="1378763"/>
                  <a:pt x="5753972" y="1379778"/>
                </a:cubicBezTo>
                <a:cubicBezTo>
                  <a:pt x="5755973" y="1380795"/>
                  <a:pt x="5757973" y="1382829"/>
                  <a:pt x="5757973" y="1382829"/>
                </a:cubicBezTo>
                <a:lnTo>
                  <a:pt x="5758671" y="1384246"/>
                </a:lnTo>
                <a:lnTo>
                  <a:pt x="5768452" y="1381292"/>
                </a:lnTo>
                <a:cubicBezTo>
                  <a:pt x="5770494" y="1382322"/>
                  <a:pt x="5770494" y="1384378"/>
                  <a:pt x="5766408" y="1384378"/>
                </a:cubicBezTo>
                <a:cubicBezTo>
                  <a:pt x="5782756" y="1359690"/>
                  <a:pt x="5856333" y="1376148"/>
                  <a:pt x="5880857" y="1351462"/>
                </a:cubicBezTo>
                <a:cubicBezTo>
                  <a:pt x="5905382" y="1359690"/>
                  <a:pt x="5864507" y="1384378"/>
                  <a:pt x="5872683" y="1359690"/>
                </a:cubicBezTo>
                <a:cubicBezTo>
                  <a:pt x="5856333" y="1384378"/>
                  <a:pt x="5848159" y="1359690"/>
                  <a:pt x="5839982" y="1376148"/>
                </a:cubicBezTo>
                <a:cubicBezTo>
                  <a:pt x="5839982" y="1384378"/>
                  <a:pt x="5839982" y="1392606"/>
                  <a:pt x="5848159" y="1392606"/>
                </a:cubicBezTo>
                <a:cubicBezTo>
                  <a:pt x="5848159" y="1409064"/>
                  <a:pt x="5831808" y="1392606"/>
                  <a:pt x="5831808" y="1376148"/>
                </a:cubicBezTo>
                <a:cubicBezTo>
                  <a:pt x="5823631" y="1376148"/>
                  <a:pt x="5831808" y="1392606"/>
                  <a:pt x="5831808" y="1400836"/>
                </a:cubicBezTo>
                <a:cubicBezTo>
                  <a:pt x="5819543" y="1369976"/>
                  <a:pt x="5798084" y="1394665"/>
                  <a:pt x="5777775" y="1395049"/>
                </a:cubicBezTo>
                <a:lnTo>
                  <a:pt x="5758922" y="1384754"/>
                </a:lnTo>
                <a:lnTo>
                  <a:pt x="5765976" y="1399092"/>
                </a:lnTo>
                <a:cubicBezTo>
                  <a:pt x="5733966" y="1390959"/>
                  <a:pt x="5717959" y="1423490"/>
                  <a:pt x="5669941" y="1423490"/>
                </a:cubicBezTo>
                <a:cubicBezTo>
                  <a:pt x="5665940" y="1423490"/>
                  <a:pt x="5665940" y="1423490"/>
                  <a:pt x="5667940" y="1425523"/>
                </a:cubicBezTo>
                <a:lnTo>
                  <a:pt x="5668951" y="1426961"/>
                </a:lnTo>
                <a:lnTo>
                  <a:pt x="5682226" y="1425767"/>
                </a:lnTo>
                <a:cubicBezTo>
                  <a:pt x="5699363" y="1424761"/>
                  <a:pt x="5717507" y="1422748"/>
                  <a:pt x="5749764" y="1406644"/>
                </a:cubicBezTo>
                <a:cubicBezTo>
                  <a:pt x="5753797" y="1418722"/>
                  <a:pt x="5763877" y="1424761"/>
                  <a:pt x="5771941" y="1430800"/>
                </a:cubicBezTo>
                <a:lnTo>
                  <a:pt x="5774508" y="1433430"/>
                </a:lnTo>
                <a:lnTo>
                  <a:pt x="5773976" y="1428350"/>
                </a:lnTo>
                <a:lnTo>
                  <a:pt x="5773879" y="1424089"/>
                </a:lnTo>
                <a:lnTo>
                  <a:pt x="5770575" y="1423279"/>
                </a:lnTo>
                <a:cubicBezTo>
                  <a:pt x="5768518" y="1422270"/>
                  <a:pt x="5766461" y="1420254"/>
                  <a:pt x="5766461" y="1416220"/>
                </a:cubicBezTo>
                <a:cubicBezTo>
                  <a:pt x="5766461" y="1416220"/>
                  <a:pt x="5766461" y="1408154"/>
                  <a:pt x="5758232" y="1400084"/>
                </a:cubicBezTo>
                <a:cubicBezTo>
                  <a:pt x="5774689" y="1416220"/>
                  <a:pt x="5799375" y="1392018"/>
                  <a:pt x="5807605" y="1424287"/>
                </a:cubicBezTo>
                <a:cubicBezTo>
                  <a:pt x="5815833" y="1416220"/>
                  <a:pt x="5826120" y="1412186"/>
                  <a:pt x="5836406" y="1412186"/>
                </a:cubicBezTo>
                <a:lnTo>
                  <a:pt x="5863397" y="1423528"/>
                </a:lnTo>
                <a:lnTo>
                  <a:pt x="5855040" y="1409166"/>
                </a:lnTo>
                <a:cubicBezTo>
                  <a:pt x="5873202" y="1409166"/>
                  <a:pt x="5889346" y="1407161"/>
                  <a:pt x="5904103" y="1404529"/>
                </a:cubicBezTo>
                <a:lnTo>
                  <a:pt x="5923981" y="1400431"/>
                </a:lnTo>
                <a:lnTo>
                  <a:pt x="5928011" y="1398655"/>
                </a:lnTo>
                <a:lnTo>
                  <a:pt x="5928984" y="1399400"/>
                </a:lnTo>
                <a:lnTo>
                  <a:pt x="5944842" y="1396132"/>
                </a:lnTo>
                <a:cubicBezTo>
                  <a:pt x="5970066" y="1391118"/>
                  <a:pt x="5992264" y="1389113"/>
                  <a:pt x="6016480" y="1401145"/>
                </a:cubicBezTo>
                <a:cubicBezTo>
                  <a:pt x="6024554" y="1389113"/>
                  <a:pt x="6036660" y="1381092"/>
                  <a:pt x="6049778" y="1379086"/>
                </a:cubicBezTo>
                <a:lnTo>
                  <a:pt x="6083355" y="1391064"/>
                </a:lnTo>
                <a:lnTo>
                  <a:pt x="6082480" y="1384273"/>
                </a:lnTo>
                <a:lnTo>
                  <a:pt x="6083924" y="1391266"/>
                </a:lnTo>
                <a:lnTo>
                  <a:pt x="6089129" y="1393122"/>
                </a:lnTo>
                <a:cubicBezTo>
                  <a:pt x="6133524" y="1377082"/>
                  <a:pt x="6190028" y="1369059"/>
                  <a:pt x="6245525" y="1366051"/>
                </a:cubicBezTo>
                <a:lnTo>
                  <a:pt x="6288766" y="1365448"/>
                </a:lnTo>
                <a:lnTo>
                  <a:pt x="6284875" y="1359207"/>
                </a:lnTo>
                <a:lnTo>
                  <a:pt x="6297785" y="1365322"/>
                </a:lnTo>
                <a:lnTo>
                  <a:pt x="6326370" y="1364923"/>
                </a:lnTo>
                <a:lnTo>
                  <a:pt x="6370209" y="1367532"/>
                </a:lnTo>
                <a:lnTo>
                  <a:pt x="6369663" y="1365015"/>
                </a:lnTo>
                <a:cubicBezTo>
                  <a:pt x="6367636" y="1359068"/>
                  <a:pt x="6363584" y="1353121"/>
                  <a:pt x="6355478" y="1353121"/>
                </a:cubicBezTo>
                <a:cubicBezTo>
                  <a:pt x="6355478" y="1345194"/>
                  <a:pt x="6379793" y="1353121"/>
                  <a:pt x="6363584" y="1329336"/>
                </a:cubicBezTo>
                <a:cubicBezTo>
                  <a:pt x="6387899" y="1345194"/>
                  <a:pt x="6404108" y="1313475"/>
                  <a:pt x="6412214" y="1329336"/>
                </a:cubicBezTo>
                <a:cubicBezTo>
                  <a:pt x="6418292" y="1317442"/>
                  <a:pt x="6433489" y="1327847"/>
                  <a:pt x="6437290" y="1317068"/>
                </a:cubicBezTo>
                <a:lnTo>
                  <a:pt x="6437173" y="1314087"/>
                </a:lnTo>
                <a:lnTo>
                  <a:pt x="6444888" y="1321406"/>
                </a:lnTo>
                <a:cubicBezTo>
                  <a:pt x="6454765" y="1321406"/>
                  <a:pt x="6466922" y="1303564"/>
                  <a:pt x="6460844" y="1321406"/>
                </a:cubicBezTo>
                <a:cubicBezTo>
                  <a:pt x="6473001" y="1321406"/>
                  <a:pt x="6480599" y="1303564"/>
                  <a:pt x="6493898" y="1308024"/>
                </a:cubicBezTo>
                <a:cubicBezTo>
                  <a:pt x="6498330" y="1309512"/>
                  <a:pt x="6503395" y="1313475"/>
                  <a:pt x="6509473" y="1321406"/>
                </a:cubicBezTo>
                <a:cubicBezTo>
                  <a:pt x="6468949" y="1321406"/>
                  <a:pt x="6412214" y="1337263"/>
                  <a:pt x="6379793" y="1345194"/>
                </a:cubicBezTo>
                <a:cubicBezTo>
                  <a:pt x="6375741" y="1349157"/>
                  <a:pt x="6377768" y="1357086"/>
                  <a:pt x="6380807" y="1363033"/>
                </a:cubicBezTo>
                <a:lnTo>
                  <a:pt x="6384556" y="1368386"/>
                </a:lnTo>
                <a:lnTo>
                  <a:pt x="6395866" y="1369059"/>
                </a:lnTo>
                <a:cubicBezTo>
                  <a:pt x="6395866" y="1377082"/>
                  <a:pt x="6387791" y="1377082"/>
                  <a:pt x="6395866" y="1393122"/>
                </a:cubicBezTo>
                <a:lnTo>
                  <a:pt x="6364052" y="1397343"/>
                </a:lnTo>
                <a:lnTo>
                  <a:pt x="6355479" y="1400698"/>
                </a:lnTo>
                <a:cubicBezTo>
                  <a:pt x="6335217" y="1404662"/>
                  <a:pt x="6310902" y="1404662"/>
                  <a:pt x="6298745" y="1408627"/>
                </a:cubicBezTo>
                <a:cubicBezTo>
                  <a:pt x="6292665" y="1408627"/>
                  <a:pt x="6286587" y="1422008"/>
                  <a:pt x="6283926" y="1418663"/>
                </a:cubicBezTo>
                <a:lnTo>
                  <a:pt x="6283177" y="1413260"/>
                </a:lnTo>
                <a:lnTo>
                  <a:pt x="6278274" y="1415399"/>
                </a:lnTo>
                <a:lnTo>
                  <a:pt x="6270377" y="1427955"/>
                </a:lnTo>
                <a:cubicBezTo>
                  <a:pt x="6266324" y="1431423"/>
                  <a:pt x="6262272" y="1432414"/>
                  <a:pt x="6258219" y="1432414"/>
                </a:cubicBezTo>
                <a:lnTo>
                  <a:pt x="6257404" y="1432315"/>
                </a:lnTo>
                <a:lnTo>
                  <a:pt x="6255377" y="1434469"/>
                </a:lnTo>
                <a:cubicBezTo>
                  <a:pt x="6250822" y="1440751"/>
                  <a:pt x="6246533" y="1448272"/>
                  <a:pt x="6242498" y="1457296"/>
                </a:cubicBezTo>
                <a:cubicBezTo>
                  <a:pt x="6234426" y="1465316"/>
                  <a:pt x="6226352" y="1457296"/>
                  <a:pt x="6210208" y="1457296"/>
                </a:cubicBezTo>
                <a:lnTo>
                  <a:pt x="6213312" y="1462348"/>
                </a:lnTo>
                <a:lnTo>
                  <a:pt x="6217817" y="1463438"/>
                </a:lnTo>
                <a:lnTo>
                  <a:pt x="6219437" y="1470315"/>
                </a:lnTo>
                <a:lnTo>
                  <a:pt x="6226353" y="1474340"/>
                </a:lnTo>
                <a:cubicBezTo>
                  <a:pt x="6232407" y="1477348"/>
                  <a:pt x="6238461" y="1481359"/>
                  <a:pt x="6242498" y="1497402"/>
                </a:cubicBezTo>
                <a:lnTo>
                  <a:pt x="6243808" y="1497185"/>
                </a:lnTo>
                <a:lnTo>
                  <a:pt x="6244216" y="1492804"/>
                </a:lnTo>
                <a:cubicBezTo>
                  <a:pt x="6242280" y="1484506"/>
                  <a:pt x="6238407" y="1476208"/>
                  <a:pt x="6234536" y="1472058"/>
                </a:cubicBezTo>
                <a:cubicBezTo>
                  <a:pt x="6246153" y="1467909"/>
                  <a:pt x="6248089" y="1478282"/>
                  <a:pt x="6250025" y="1488654"/>
                </a:cubicBezTo>
                <a:lnTo>
                  <a:pt x="6252165" y="1495801"/>
                </a:lnTo>
                <a:lnTo>
                  <a:pt x="6282138" y="1490836"/>
                </a:lnTo>
                <a:lnTo>
                  <a:pt x="6276549" y="1502164"/>
                </a:lnTo>
                <a:cubicBezTo>
                  <a:pt x="6270875" y="1504043"/>
                  <a:pt x="6262362" y="1500847"/>
                  <a:pt x="6255267" y="1500189"/>
                </a:cubicBezTo>
                <a:lnTo>
                  <a:pt x="6253582" y="1500537"/>
                </a:lnTo>
                <a:lnTo>
                  <a:pt x="6254139" y="1502398"/>
                </a:lnTo>
                <a:cubicBezTo>
                  <a:pt x="6256318" y="1505769"/>
                  <a:pt x="6259706" y="1507324"/>
                  <a:pt x="6265515" y="1505250"/>
                </a:cubicBezTo>
                <a:cubicBezTo>
                  <a:pt x="6265515" y="1521847"/>
                  <a:pt x="6250025" y="1513548"/>
                  <a:pt x="6242280" y="1513548"/>
                </a:cubicBezTo>
                <a:lnTo>
                  <a:pt x="6242317" y="1513157"/>
                </a:lnTo>
                <a:lnTo>
                  <a:pt x="6236318" y="1503668"/>
                </a:lnTo>
                <a:cubicBezTo>
                  <a:pt x="6232029" y="1495145"/>
                  <a:pt x="6227235" y="1483614"/>
                  <a:pt x="6220929" y="1475092"/>
                </a:cubicBezTo>
                <a:lnTo>
                  <a:pt x="6220460" y="1474665"/>
                </a:lnTo>
                <a:lnTo>
                  <a:pt x="6221855" y="1480582"/>
                </a:lnTo>
                <a:cubicBezTo>
                  <a:pt x="6221855" y="1487640"/>
                  <a:pt x="6221855" y="1495708"/>
                  <a:pt x="6225893" y="1503776"/>
                </a:cubicBezTo>
                <a:cubicBezTo>
                  <a:pt x="6217817" y="1503776"/>
                  <a:pt x="6217817" y="1479574"/>
                  <a:pt x="6209742" y="1479574"/>
                </a:cubicBezTo>
                <a:cubicBezTo>
                  <a:pt x="6209742" y="1491676"/>
                  <a:pt x="6205705" y="1503776"/>
                  <a:pt x="6204696" y="1516885"/>
                </a:cubicBezTo>
                <a:lnTo>
                  <a:pt x="6206433" y="1522623"/>
                </a:lnTo>
                <a:lnTo>
                  <a:pt x="6201666" y="1527979"/>
                </a:lnTo>
                <a:lnTo>
                  <a:pt x="6210818" y="1537121"/>
                </a:lnTo>
                <a:lnTo>
                  <a:pt x="6217817" y="1560249"/>
                </a:lnTo>
                <a:cubicBezTo>
                  <a:pt x="6217817" y="1552182"/>
                  <a:pt x="6217817" y="1552182"/>
                  <a:pt x="6225893" y="1552182"/>
                </a:cubicBezTo>
                <a:lnTo>
                  <a:pt x="6233396" y="1549933"/>
                </a:lnTo>
                <a:lnTo>
                  <a:pt x="6229561" y="1518973"/>
                </a:lnTo>
                <a:lnTo>
                  <a:pt x="6233565" y="1534382"/>
                </a:lnTo>
                <a:lnTo>
                  <a:pt x="6236898" y="1548883"/>
                </a:lnTo>
                <a:lnTo>
                  <a:pt x="6256176" y="1543105"/>
                </a:lnTo>
                <a:lnTo>
                  <a:pt x="6269416" y="1532082"/>
                </a:lnTo>
                <a:lnTo>
                  <a:pt x="6264932" y="1528299"/>
                </a:lnTo>
                <a:cubicBezTo>
                  <a:pt x="6261204" y="1526968"/>
                  <a:pt x="6256412" y="1526968"/>
                  <a:pt x="6250023" y="1529098"/>
                </a:cubicBezTo>
                <a:cubicBezTo>
                  <a:pt x="6250023" y="1520579"/>
                  <a:pt x="6258543" y="1512060"/>
                  <a:pt x="6267061" y="1512060"/>
                </a:cubicBezTo>
                <a:cubicBezTo>
                  <a:pt x="6273451" y="1524839"/>
                  <a:pt x="6270256" y="1523241"/>
                  <a:pt x="6271854" y="1528832"/>
                </a:cubicBezTo>
                <a:lnTo>
                  <a:pt x="6272236" y="1529735"/>
                </a:lnTo>
                <a:lnTo>
                  <a:pt x="6274344" y="1527979"/>
                </a:lnTo>
                <a:lnTo>
                  <a:pt x="6275581" y="1528392"/>
                </a:lnTo>
                <a:lnTo>
                  <a:pt x="6275581" y="1512060"/>
                </a:lnTo>
                <a:cubicBezTo>
                  <a:pt x="6279842" y="1514189"/>
                  <a:pt x="6282504" y="1517385"/>
                  <a:pt x="6284101" y="1521112"/>
                </a:cubicBezTo>
                <a:lnTo>
                  <a:pt x="6285962" y="1531810"/>
                </a:lnTo>
                <a:lnTo>
                  <a:pt x="6297212" y="1527709"/>
                </a:lnTo>
                <a:lnTo>
                  <a:pt x="6287902" y="1518459"/>
                </a:lnTo>
                <a:lnTo>
                  <a:pt x="6283082" y="1490680"/>
                </a:lnTo>
                <a:lnTo>
                  <a:pt x="6333308" y="1482362"/>
                </a:lnTo>
                <a:cubicBezTo>
                  <a:pt x="6361560" y="1481360"/>
                  <a:pt x="6387791" y="1481360"/>
                  <a:pt x="6412009" y="1473337"/>
                </a:cubicBezTo>
                <a:cubicBezTo>
                  <a:pt x="6420080" y="1477349"/>
                  <a:pt x="6420080" y="1483365"/>
                  <a:pt x="6419070" y="1489379"/>
                </a:cubicBezTo>
                <a:lnTo>
                  <a:pt x="6419100" y="1489828"/>
                </a:lnTo>
                <a:lnTo>
                  <a:pt x="6420485" y="1481810"/>
                </a:lnTo>
                <a:cubicBezTo>
                  <a:pt x="6452679" y="1477816"/>
                  <a:pt x="6480848" y="1473822"/>
                  <a:pt x="6509018" y="1469829"/>
                </a:cubicBezTo>
                <a:lnTo>
                  <a:pt x="6547989" y="1464556"/>
                </a:lnTo>
                <a:lnTo>
                  <a:pt x="6589410" y="1444656"/>
                </a:lnTo>
                <a:cubicBezTo>
                  <a:pt x="6606948" y="1436715"/>
                  <a:pt x="6625622" y="1429152"/>
                  <a:pt x="6645811" y="1423102"/>
                </a:cubicBezTo>
                <a:cubicBezTo>
                  <a:pt x="6637736" y="1415032"/>
                  <a:pt x="6589285" y="1415032"/>
                  <a:pt x="6597359" y="1431168"/>
                </a:cubicBezTo>
                <a:cubicBezTo>
                  <a:pt x="6589285" y="1431168"/>
                  <a:pt x="6581208" y="1423102"/>
                  <a:pt x="6573134" y="1415032"/>
                </a:cubicBezTo>
                <a:cubicBezTo>
                  <a:pt x="6589285" y="1431168"/>
                  <a:pt x="6540830" y="1439235"/>
                  <a:pt x="6556981" y="1423102"/>
                </a:cubicBezTo>
                <a:cubicBezTo>
                  <a:pt x="6548906" y="1419067"/>
                  <a:pt x="6542850" y="1423102"/>
                  <a:pt x="6537803" y="1425117"/>
                </a:cubicBezTo>
                <a:lnTo>
                  <a:pt x="6528641" y="1418077"/>
                </a:lnTo>
                <a:lnTo>
                  <a:pt x="6626632" y="1402932"/>
                </a:lnTo>
                <a:cubicBezTo>
                  <a:pt x="6686188" y="1396882"/>
                  <a:pt x="6746753" y="1390832"/>
                  <a:pt x="6815392" y="1374696"/>
                </a:cubicBezTo>
                <a:cubicBezTo>
                  <a:pt x="6807319" y="1382763"/>
                  <a:pt x="6815392" y="1390830"/>
                  <a:pt x="6815392" y="1398899"/>
                </a:cubicBezTo>
                <a:cubicBezTo>
                  <a:pt x="6799242" y="1398899"/>
                  <a:pt x="6807319" y="1406966"/>
                  <a:pt x="6791168" y="1406966"/>
                </a:cubicBezTo>
                <a:cubicBezTo>
                  <a:pt x="6791168" y="1406966"/>
                  <a:pt x="6791168" y="1398899"/>
                  <a:pt x="6783091" y="1390830"/>
                </a:cubicBezTo>
                <a:cubicBezTo>
                  <a:pt x="6783091" y="1398899"/>
                  <a:pt x="6783091" y="1398899"/>
                  <a:pt x="6783091" y="1415032"/>
                </a:cubicBezTo>
                <a:cubicBezTo>
                  <a:pt x="6775018" y="1406966"/>
                  <a:pt x="6758866" y="1398899"/>
                  <a:pt x="6758866" y="1423102"/>
                </a:cubicBezTo>
                <a:cubicBezTo>
                  <a:pt x="6710413" y="1423102"/>
                  <a:pt x="6661961" y="1423102"/>
                  <a:pt x="6616917" y="1440119"/>
                </a:cubicBezTo>
                <a:lnTo>
                  <a:pt x="6578884" y="1460375"/>
                </a:lnTo>
                <a:lnTo>
                  <a:pt x="6597551" y="1457850"/>
                </a:lnTo>
                <a:cubicBezTo>
                  <a:pt x="6605601" y="1473822"/>
                  <a:pt x="6613648" y="1473822"/>
                  <a:pt x="6613648" y="1481810"/>
                </a:cubicBezTo>
                <a:cubicBezTo>
                  <a:pt x="6637795" y="1465835"/>
                  <a:pt x="6678036" y="1481810"/>
                  <a:pt x="6710230" y="1465835"/>
                </a:cubicBezTo>
                <a:cubicBezTo>
                  <a:pt x="6718280" y="1481810"/>
                  <a:pt x="6726327" y="1481810"/>
                  <a:pt x="6726327" y="1489797"/>
                </a:cubicBezTo>
                <a:cubicBezTo>
                  <a:pt x="6669989" y="1489797"/>
                  <a:pt x="6581454" y="1545705"/>
                  <a:pt x="6517067" y="1513758"/>
                </a:cubicBezTo>
                <a:cubicBezTo>
                  <a:pt x="6509017" y="1529731"/>
                  <a:pt x="6476823" y="1553692"/>
                  <a:pt x="6460727" y="1529731"/>
                </a:cubicBezTo>
                <a:cubicBezTo>
                  <a:pt x="6452679" y="1553692"/>
                  <a:pt x="6444629" y="1537717"/>
                  <a:pt x="6436582" y="1537717"/>
                </a:cubicBezTo>
                <a:cubicBezTo>
                  <a:pt x="6428532" y="1537717"/>
                  <a:pt x="6436582" y="1553692"/>
                  <a:pt x="6436582" y="1553692"/>
                </a:cubicBezTo>
                <a:cubicBezTo>
                  <a:pt x="6420485" y="1553692"/>
                  <a:pt x="6388291" y="1545705"/>
                  <a:pt x="6364145" y="1553692"/>
                </a:cubicBezTo>
                <a:lnTo>
                  <a:pt x="6355464" y="1559795"/>
                </a:lnTo>
                <a:lnTo>
                  <a:pt x="6350061" y="1543707"/>
                </a:lnTo>
                <a:cubicBezTo>
                  <a:pt x="6348048" y="1539714"/>
                  <a:pt x="6348048" y="1537717"/>
                  <a:pt x="6356097" y="1537717"/>
                </a:cubicBezTo>
                <a:cubicBezTo>
                  <a:pt x="6372195" y="1553692"/>
                  <a:pt x="6380242" y="1529731"/>
                  <a:pt x="6388291" y="1545705"/>
                </a:cubicBezTo>
                <a:cubicBezTo>
                  <a:pt x="6396338" y="1545705"/>
                  <a:pt x="6388291" y="1537717"/>
                  <a:pt x="6388291" y="1529731"/>
                </a:cubicBezTo>
                <a:cubicBezTo>
                  <a:pt x="6396338" y="1521744"/>
                  <a:pt x="6396338" y="1537717"/>
                  <a:pt x="6396338" y="1545705"/>
                </a:cubicBezTo>
                <a:cubicBezTo>
                  <a:pt x="6398350" y="1537718"/>
                  <a:pt x="6401369" y="1532227"/>
                  <a:pt x="6404638" y="1527859"/>
                </a:cubicBezTo>
                <a:lnTo>
                  <a:pt x="6413386" y="1517957"/>
                </a:lnTo>
                <a:lnTo>
                  <a:pt x="6375287" y="1522936"/>
                </a:lnTo>
                <a:lnTo>
                  <a:pt x="6344291" y="1529554"/>
                </a:lnTo>
                <a:lnTo>
                  <a:pt x="6341005" y="1531728"/>
                </a:lnTo>
                <a:cubicBezTo>
                  <a:pt x="6335975" y="1535721"/>
                  <a:pt x="6331951" y="1541711"/>
                  <a:pt x="6331951" y="1553692"/>
                </a:cubicBezTo>
                <a:cubicBezTo>
                  <a:pt x="6335976" y="1557685"/>
                  <a:pt x="6340001" y="1555687"/>
                  <a:pt x="6344023" y="1554689"/>
                </a:cubicBezTo>
                <a:lnTo>
                  <a:pt x="6354281" y="1560627"/>
                </a:lnTo>
                <a:lnTo>
                  <a:pt x="6340001" y="1570664"/>
                </a:lnTo>
                <a:cubicBezTo>
                  <a:pt x="6333963" y="1575655"/>
                  <a:pt x="6327928" y="1577653"/>
                  <a:pt x="6315854" y="1569664"/>
                </a:cubicBezTo>
                <a:cubicBezTo>
                  <a:pt x="6315854" y="1563675"/>
                  <a:pt x="6329437" y="1557685"/>
                  <a:pt x="6329437" y="1541586"/>
                </a:cubicBezTo>
                <a:lnTo>
                  <a:pt x="6327105" y="1533224"/>
                </a:lnTo>
                <a:lnTo>
                  <a:pt x="6310937" y="1536676"/>
                </a:lnTo>
                <a:lnTo>
                  <a:pt x="6284505" y="1550625"/>
                </a:lnTo>
                <a:lnTo>
                  <a:pt x="6284102" y="1554658"/>
                </a:lnTo>
                <a:lnTo>
                  <a:pt x="6282461" y="1551704"/>
                </a:lnTo>
                <a:lnTo>
                  <a:pt x="6266271" y="1560249"/>
                </a:lnTo>
                <a:cubicBezTo>
                  <a:pt x="6254157" y="1556216"/>
                  <a:pt x="6246081" y="1556216"/>
                  <a:pt x="6239014" y="1558233"/>
                </a:cubicBezTo>
                <a:lnTo>
                  <a:pt x="6238649" y="1558406"/>
                </a:lnTo>
                <a:lnTo>
                  <a:pt x="6238330" y="1562088"/>
                </a:lnTo>
                <a:lnTo>
                  <a:pt x="6234648" y="1560309"/>
                </a:lnTo>
                <a:lnTo>
                  <a:pt x="6234591" y="1560336"/>
                </a:lnTo>
                <a:lnTo>
                  <a:pt x="6239374" y="1567218"/>
                </a:lnTo>
                <a:cubicBezTo>
                  <a:pt x="6242277" y="1568213"/>
                  <a:pt x="6246150" y="1568213"/>
                  <a:pt x="6250023" y="1568213"/>
                </a:cubicBezTo>
                <a:cubicBezTo>
                  <a:pt x="6246150" y="1572193"/>
                  <a:pt x="6246150" y="1582142"/>
                  <a:pt x="6247118" y="1595077"/>
                </a:cubicBezTo>
                <a:lnTo>
                  <a:pt x="6248734" y="1619999"/>
                </a:lnTo>
                <a:lnTo>
                  <a:pt x="6254699" y="1610780"/>
                </a:lnTo>
                <a:cubicBezTo>
                  <a:pt x="6258748" y="1610780"/>
                  <a:pt x="6260773" y="1614652"/>
                  <a:pt x="6261785" y="1619492"/>
                </a:cubicBezTo>
                <a:lnTo>
                  <a:pt x="6262274" y="1626516"/>
                </a:lnTo>
                <a:lnTo>
                  <a:pt x="6267173" y="1628878"/>
                </a:lnTo>
                <a:cubicBezTo>
                  <a:pt x="6269248" y="1630878"/>
                  <a:pt x="6271322" y="1632878"/>
                  <a:pt x="6275472" y="1632878"/>
                </a:cubicBezTo>
                <a:lnTo>
                  <a:pt x="6275472" y="1639740"/>
                </a:lnTo>
                <a:lnTo>
                  <a:pt x="6280258" y="1638608"/>
                </a:lnTo>
                <a:lnTo>
                  <a:pt x="6275472" y="1632878"/>
                </a:lnTo>
                <a:cubicBezTo>
                  <a:pt x="6283770" y="1624877"/>
                  <a:pt x="6258875" y="1616874"/>
                  <a:pt x="6267173" y="1608871"/>
                </a:cubicBezTo>
                <a:cubicBezTo>
                  <a:pt x="6283770" y="1624877"/>
                  <a:pt x="6283770" y="1624877"/>
                  <a:pt x="6292066" y="1608871"/>
                </a:cubicBezTo>
                <a:lnTo>
                  <a:pt x="6292066" y="1623127"/>
                </a:lnTo>
                <a:lnTo>
                  <a:pt x="6298521" y="1614070"/>
                </a:lnTo>
                <a:cubicBezTo>
                  <a:pt x="6302248" y="1611941"/>
                  <a:pt x="6306773" y="1611408"/>
                  <a:pt x="6310900" y="1613006"/>
                </a:cubicBezTo>
                <a:lnTo>
                  <a:pt x="6318768" y="1622238"/>
                </a:lnTo>
                <a:lnTo>
                  <a:pt x="6322255" y="1618308"/>
                </a:lnTo>
                <a:lnTo>
                  <a:pt x="6320882" y="1617556"/>
                </a:lnTo>
                <a:lnTo>
                  <a:pt x="6322814" y="1608464"/>
                </a:lnTo>
                <a:lnTo>
                  <a:pt x="6297460" y="1595318"/>
                </a:lnTo>
                <a:lnTo>
                  <a:pt x="6286444" y="1594268"/>
                </a:lnTo>
                <a:lnTo>
                  <a:pt x="6270542" y="1599161"/>
                </a:lnTo>
                <a:lnTo>
                  <a:pt x="6279032" y="1593563"/>
                </a:lnTo>
                <a:lnTo>
                  <a:pt x="6277130" y="1593382"/>
                </a:lnTo>
                <a:lnTo>
                  <a:pt x="6280733" y="1592442"/>
                </a:lnTo>
                <a:lnTo>
                  <a:pt x="6292566" y="1584640"/>
                </a:lnTo>
                <a:lnTo>
                  <a:pt x="6310698" y="1579061"/>
                </a:lnTo>
                <a:lnTo>
                  <a:pt x="6315854" y="1570148"/>
                </a:lnTo>
                <a:lnTo>
                  <a:pt x="6314959" y="1577749"/>
                </a:lnTo>
                <a:lnTo>
                  <a:pt x="6320884" y="1575927"/>
                </a:lnTo>
                <a:lnTo>
                  <a:pt x="6314694" y="1580008"/>
                </a:lnTo>
                <a:lnTo>
                  <a:pt x="6313918" y="1586604"/>
                </a:lnTo>
                <a:lnTo>
                  <a:pt x="6323014" y="1607524"/>
                </a:lnTo>
                <a:lnTo>
                  <a:pt x="6323544" y="1605030"/>
                </a:lnTo>
                <a:cubicBezTo>
                  <a:pt x="6328626" y="1598496"/>
                  <a:pt x="6340243" y="1606664"/>
                  <a:pt x="6351861" y="1600129"/>
                </a:cubicBezTo>
                <a:cubicBezTo>
                  <a:pt x="6351861" y="1604486"/>
                  <a:pt x="6349924" y="1606664"/>
                  <a:pt x="6347988" y="1609932"/>
                </a:cubicBezTo>
                <a:lnTo>
                  <a:pt x="6345649" y="1619802"/>
                </a:lnTo>
                <a:lnTo>
                  <a:pt x="6357104" y="1616591"/>
                </a:lnTo>
                <a:lnTo>
                  <a:pt x="6369029" y="1617580"/>
                </a:lnTo>
                <a:lnTo>
                  <a:pt x="6379699" y="1615869"/>
                </a:lnTo>
                <a:lnTo>
                  <a:pt x="6379236" y="1607660"/>
                </a:lnTo>
                <a:cubicBezTo>
                  <a:pt x="6382254" y="1603691"/>
                  <a:pt x="6388290" y="1601706"/>
                  <a:pt x="6396338" y="1601706"/>
                </a:cubicBezTo>
                <a:cubicBezTo>
                  <a:pt x="6402376" y="1613615"/>
                  <a:pt x="6390303" y="1607661"/>
                  <a:pt x="6387285" y="1610638"/>
                </a:cubicBezTo>
                <a:lnTo>
                  <a:pt x="6388159" y="1616668"/>
                </a:lnTo>
                <a:lnTo>
                  <a:pt x="6401793" y="1618285"/>
                </a:lnTo>
                <a:lnTo>
                  <a:pt x="6407406" y="1618576"/>
                </a:lnTo>
                <a:cubicBezTo>
                  <a:pt x="6427023" y="1615599"/>
                  <a:pt x="6446642" y="1603691"/>
                  <a:pt x="6452679" y="1609645"/>
                </a:cubicBezTo>
                <a:cubicBezTo>
                  <a:pt x="6452679" y="1609645"/>
                  <a:pt x="6460727" y="1625522"/>
                  <a:pt x="6460727" y="1625522"/>
                </a:cubicBezTo>
                <a:cubicBezTo>
                  <a:pt x="6468776" y="1625522"/>
                  <a:pt x="6484873" y="1577892"/>
                  <a:pt x="6509017" y="1617584"/>
                </a:cubicBezTo>
                <a:cubicBezTo>
                  <a:pt x="6509017" y="1609645"/>
                  <a:pt x="6525117" y="1577892"/>
                  <a:pt x="6533164" y="1609645"/>
                </a:cubicBezTo>
                <a:cubicBezTo>
                  <a:pt x="6541213" y="1593769"/>
                  <a:pt x="6597551" y="1585829"/>
                  <a:pt x="6605601" y="1601706"/>
                </a:cubicBezTo>
                <a:cubicBezTo>
                  <a:pt x="6621698" y="1609645"/>
                  <a:pt x="6613648" y="1593769"/>
                  <a:pt x="6613648" y="1585829"/>
                </a:cubicBezTo>
                <a:cubicBezTo>
                  <a:pt x="6617673" y="1583845"/>
                  <a:pt x="6620188" y="1583349"/>
                  <a:pt x="6621822" y="1583845"/>
                </a:cubicBezTo>
                <a:cubicBezTo>
                  <a:pt x="6626727" y="1585335"/>
                  <a:pt x="6623709" y="1595754"/>
                  <a:pt x="6629745" y="1601706"/>
                </a:cubicBezTo>
                <a:cubicBezTo>
                  <a:pt x="6645842" y="1593769"/>
                  <a:pt x="6653891" y="1593769"/>
                  <a:pt x="6661939" y="1601706"/>
                </a:cubicBezTo>
                <a:cubicBezTo>
                  <a:pt x="6726327" y="1585829"/>
                  <a:pt x="6653891" y="1601706"/>
                  <a:pt x="6653891" y="1633462"/>
                </a:cubicBezTo>
                <a:cubicBezTo>
                  <a:pt x="6581454" y="1633462"/>
                  <a:pt x="6549260" y="1657276"/>
                  <a:pt x="6476823" y="1665214"/>
                </a:cubicBezTo>
                <a:cubicBezTo>
                  <a:pt x="6476823" y="1661246"/>
                  <a:pt x="6478835" y="1659262"/>
                  <a:pt x="6480848" y="1656283"/>
                </a:cubicBezTo>
                <a:lnTo>
                  <a:pt x="6484285" y="1643573"/>
                </a:lnTo>
                <a:lnTo>
                  <a:pt x="6480048" y="1646043"/>
                </a:lnTo>
                <a:lnTo>
                  <a:pt x="6442617" y="1682084"/>
                </a:lnTo>
                <a:cubicBezTo>
                  <a:pt x="6436581" y="1689526"/>
                  <a:pt x="6432054" y="1697216"/>
                  <a:pt x="6430546" y="1705031"/>
                </a:cubicBezTo>
                <a:lnTo>
                  <a:pt x="6431268" y="1707864"/>
                </a:lnTo>
                <a:lnTo>
                  <a:pt x="6440926" y="1703715"/>
                </a:lnTo>
                <a:lnTo>
                  <a:pt x="6432616" y="1713158"/>
                </a:lnTo>
                <a:lnTo>
                  <a:pt x="6436582" y="1728721"/>
                </a:lnTo>
                <a:cubicBezTo>
                  <a:pt x="6444629" y="1736661"/>
                  <a:pt x="6428532" y="1736661"/>
                  <a:pt x="6420485" y="1736661"/>
                </a:cubicBezTo>
                <a:lnTo>
                  <a:pt x="6418660" y="1723162"/>
                </a:lnTo>
                <a:lnTo>
                  <a:pt x="6415080" y="1724958"/>
                </a:lnTo>
                <a:lnTo>
                  <a:pt x="6416534" y="1736562"/>
                </a:lnTo>
                <a:cubicBezTo>
                  <a:pt x="6414599" y="1744017"/>
                  <a:pt x="6408790" y="1748277"/>
                  <a:pt x="6397173" y="1748277"/>
                </a:cubicBezTo>
                <a:lnTo>
                  <a:pt x="6399844" y="1732605"/>
                </a:lnTo>
                <a:lnTo>
                  <a:pt x="6396808" y="1734129"/>
                </a:lnTo>
                <a:lnTo>
                  <a:pt x="6367355" y="1742767"/>
                </a:lnTo>
                <a:lnTo>
                  <a:pt x="6371036" y="1753009"/>
                </a:lnTo>
                <a:cubicBezTo>
                  <a:pt x="6371036" y="1744832"/>
                  <a:pt x="6362808" y="1744832"/>
                  <a:pt x="6362808" y="1753009"/>
                </a:cubicBezTo>
                <a:cubicBezTo>
                  <a:pt x="6371036" y="1761183"/>
                  <a:pt x="6379266" y="1744832"/>
                  <a:pt x="6379266" y="1777533"/>
                </a:cubicBezTo>
                <a:lnTo>
                  <a:pt x="6379266" y="1753009"/>
                </a:lnTo>
                <a:cubicBezTo>
                  <a:pt x="6387494" y="1761183"/>
                  <a:pt x="6387494" y="1753009"/>
                  <a:pt x="6387494" y="1744832"/>
                </a:cubicBezTo>
                <a:cubicBezTo>
                  <a:pt x="6403952" y="1753009"/>
                  <a:pt x="6379266" y="1761183"/>
                  <a:pt x="6387494" y="1769359"/>
                </a:cubicBezTo>
                <a:lnTo>
                  <a:pt x="6392032" y="1774578"/>
                </a:lnTo>
                <a:lnTo>
                  <a:pt x="6393500" y="1773782"/>
                </a:lnTo>
                <a:lnTo>
                  <a:pt x="6395724" y="1771402"/>
                </a:lnTo>
                <a:cubicBezTo>
                  <a:pt x="6397781" y="1767315"/>
                  <a:pt x="6399838" y="1761183"/>
                  <a:pt x="6403952" y="1761183"/>
                </a:cubicBezTo>
                <a:lnTo>
                  <a:pt x="6409438" y="1766633"/>
                </a:lnTo>
                <a:lnTo>
                  <a:pt x="6464351" y="1760016"/>
                </a:lnTo>
                <a:cubicBezTo>
                  <a:pt x="6472416" y="1751963"/>
                  <a:pt x="6488544" y="1719755"/>
                  <a:pt x="6496609" y="1751963"/>
                </a:cubicBezTo>
                <a:cubicBezTo>
                  <a:pt x="6512737" y="1735859"/>
                  <a:pt x="6512737" y="1735859"/>
                  <a:pt x="6536927" y="1719755"/>
                </a:cubicBezTo>
                <a:cubicBezTo>
                  <a:pt x="6536927" y="1727807"/>
                  <a:pt x="6536927" y="1735859"/>
                  <a:pt x="6536927" y="1743912"/>
                </a:cubicBezTo>
                <a:cubicBezTo>
                  <a:pt x="6561120" y="1703651"/>
                  <a:pt x="6593378" y="1727807"/>
                  <a:pt x="6609506" y="1695599"/>
                </a:cubicBezTo>
                <a:cubicBezTo>
                  <a:pt x="6633699" y="1703651"/>
                  <a:pt x="6657892" y="1703651"/>
                  <a:pt x="6674021" y="1679497"/>
                </a:cubicBezTo>
                <a:cubicBezTo>
                  <a:pt x="6706278" y="1703651"/>
                  <a:pt x="6803048" y="1631184"/>
                  <a:pt x="6843369" y="1647288"/>
                </a:cubicBezTo>
                <a:cubicBezTo>
                  <a:pt x="6851433" y="1655341"/>
                  <a:pt x="6859498" y="1631184"/>
                  <a:pt x="6859498" y="1631184"/>
                </a:cubicBezTo>
                <a:cubicBezTo>
                  <a:pt x="6899816" y="1623132"/>
                  <a:pt x="6980460" y="1607028"/>
                  <a:pt x="7028845" y="1607028"/>
                </a:cubicBezTo>
                <a:cubicBezTo>
                  <a:pt x="7036907" y="1607028"/>
                  <a:pt x="7028845" y="1590924"/>
                  <a:pt x="7036907" y="1590924"/>
                </a:cubicBezTo>
                <a:cubicBezTo>
                  <a:pt x="7036907" y="1590924"/>
                  <a:pt x="7036907" y="1607028"/>
                  <a:pt x="7036907" y="1607028"/>
                </a:cubicBezTo>
                <a:cubicBezTo>
                  <a:pt x="7069164" y="1590924"/>
                  <a:pt x="7125614" y="1574819"/>
                  <a:pt x="7165936" y="1558715"/>
                </a:cubicBezTo>
                <a:cubicBezTo>
                  <a:pt x="7174000" y="1566768"/>
                  <a:pt x="7174000" y="1574819"/>
                  <a:pt x="7174000" y="1574819"/>
                </a:cubicBezTo>
                <a:cubicBezTo>
                  <a:pt x="7182064" y="1574819"/>
                  <a:pt x="7174000" y="1566768"/>
                  <a:pt x="7174000" y="1558715"/>
                </a:cubicBezTo>
                <a:cubicBezTo>
                  <a:pt x="7198191" y="1550666"/>
                  <a:pt x="7206255" y="1574819"/>
                  <a:pt x="7230448" y="1566768"/>
                </a:cubicBezTo>
                <a:cubicBezTo>
                  <a:pt x="7198191" y="1542613"/>
                  <a:pt x="7254640" y="1542613"/>
                  <a:pt x="7262706" y="1566768"/>
                </a:cubicBezTo>
                <a:cubicBezTo>
                  <a:pt x="7367539" y="1534562"/>
                  <a:pt x="7440117" y="1542613"/>
                  <a:pt x="7536886" y="1518457"/>
                </a:cubicBezTo>
                <a:cubicBezTo>
                  <a:pt x="7609466" y="1550666"/>
                  <a:pt x="7665915" y="1502353"/>
                  <a:pt x="7730428" y="1510405"/>
                </a:cubicBezTo>
                <a:cubicBezTo>
                  <a:pt x="7690106" y="1542613"/>
                  <a:pt x="7577209" y="1534562"/>
                  <a:pt x="7504632" y="1558715"/>
                </a:cubicBezTo>
                <a:cubicBezTo>
                  <a:pt x="7496568" y="1550666"/>
                  <a:pt x="7504632" y="1550666"/>
                  <a:pt x="7496568" y="1542613"/>
                </a:cubicBezTo>
                <a:cubicBezTo>
                  <a:pt x="7488503" y="1542613"/>
                  <a:pt x="7504632" y="1574819"/>
                  <a:pt x="7496568" y="1574819"/>
                </a:cubicBezTo>
                <a:cubicBezTo>
                  <a:pt x="7496568" y="1574819"/>
                  <a:pt x="7528823" y="1590924"/>
                  <a:pt x="7520758" y="1574819"/>
                </a:cubicBezTo>
                <a:cubicBezTo>
                  <a:pt x="7528823" y="1574819"/>
                  <a:pt x="7520758" y="1590924"/>
                  <a:pt x="7528823" y="1598976"/>
                </a:cubicBezTo>
                <a:cubicBezTo>
                  <a:pt x="7520758" y="1598976"/>
                  <a:pt x="7520758" y="1590924"/>
                  <a:pt x="7512694" y="1590924"/>
                </a:cubicBezTo>
                <a:cubicBezTo>
                  <a:pt x="7512694" y="1598976"/>
                  <a:pt x="7536886" y="1615080"/>
                  <a:pt x="7544952" y="1615080"/>
                </a:cubicBezTo>
                <a:cubicBezTo>
                  <a:pt x="7544952" y="1623132"/>
                  <a:pt x="7536886" y="1623132"/>
                  <a:pt x="7536886" y="1631184"/>
                </a:cubicBezTo>
                <a:lnTo>
                  <a:pt x="7540114" y="1634404"/>
                </a:lnTo>
                <a:lnTo>
                  <a:pt x="7536886" y="1639237"/>
                </a:lnTo>
                <a:lnTo>
                  <a:pt x="7546968" y="1641249"/>
                </a:lnTo>
                <a:lnTo>
                  <a:pt x="7561080" y="1655341"/>
                </a:lnTo>
                <a:cubicBezTo>
                  <a:pt x="7569144" y="1639237"/>
                  <a:pt x="7561080" y="1639237"/>
                  <a:pt x="7561080" y="1623132"/>
                </a:cubicBezTo>
                <a:cubicBezTo>
                  <a:pt x="7569144" y="1623132"/>
                  <a:pt x="7569144" y="1639237"/>
                  <a:pt x="7569144" y="1647288"/>
                </a:cubicBezTo>
                <a:cubicBezTo>
                  <a:pt x="7577209" y="1647288"/>
                  <a:pt x="7577209" y="1655341"/>
                  <a:pt x="7585272" y="1655341"/>
                </a:cubicBezTo>
                <a:cubicBezTo>
                  <a:pt x="7593337" y="1647288"/>
                  <a:pt x="7601401" y="1631184"/>
                  <a:pt x="7617529" y="1647288"/>
                </a:cubicBezTo>
                <a:cubicBezTo>
                  <a:pt x="7617529" y="1639237"/>
                  <a:pt x="7617529" y="1639237"/>
                  <a:pt x="7617529" y="1631184"/>
                </a:cubicBezTo>
                <a:cubicBezTo>
                  <a:pt x="7609466" y="1623132"/>
                  <a:pt x="7593337" y="1639237"/>
                  <a:pt x="7593337" y="1615080"/>
                </a:cubicBezTo>
                <a:cubicBezTo>
                  <a:pt x="7585272" y="1607028"/>
                  <a:pt x="7593337" y="1631184"/>
                  <a:pt x="7585272" y="1607028"/>
                </a:cubicBezTo>
                <a:cubicBezTo>
                  <a:pt x="7585272" y="1639237"/>
                  <a:pt x="7577209" y="1623132"/>
                  <a:pt x="7585272" y="1647288"/>
                </a:cubicBezTo>
                <a:cubicBezTo>
                  <a:pt x="7569144" y="1655341"/>
                  <a:pt x="7569144" y="1623132"/>
                  <a:pt x="7577209" y="1615080"/>
                </a:cubicBezTo>
                <a:cubicBezTo>
                  <a:pt x="7569144" y="1607028"/>
                  <a:pt x="7536886" y="1639237"/>
                  <a:pt x="7561080" y="1639237"/>
                </a:cubicBezTo>
                <a:cubicBezTo>
                  <a:pt x="7561080" y="1647288"/>
                  <a:pt x="7557048" y="1645276"/>
                  <a:pt x="7552008" y="1642256"/>
                </a:cubicBezTo>
                <a:lnTo>
                  <a:pt x="7546968" y="1641249"/>
                </a:lnTo>
                <a:lnTo>
                  <a:pt x="7540114" y="1634404"/>
                </a:lnTo>
                <a:lnTo>
                  <a:pt x="7544952" y="1627157"/>
                </a:lnTo>
                <a:cubicBezTo>
                  <a:pt x="7548983" y="1625145"/>
                  <a:pt x="7553015" y="1623132"/>
                  <a:pt x="7553015" y="1615080"/>
                </a:cubicBezTo>
                <a:cubicBezTo>
                  <a:pt x="7544952" y="1607028"/>
                  <a:pt x="7536886" y="1607028"/>
                  <a:pt x="7528823" y="1607028"/>
                </a:cubicBezTo>
                <a:cubicBezTo>
                  <a:pt x="7512694" y="1566768"/>
                  <a:pt x="7585272" y="1558715"/>
                  <a:pt x="7536886" y="1582872"/>
                </a:cubicBezTo>
                <a:cubicBezTo>
                  <a:pt x="7536886" y="1607028"/>
                  <a:pt x="7544952" y="1590924"/>
                  <a:pt x="7553015" y="1607028"/>
                </a:cubicBezTo>
                <a:cubicBezTo>
                  <a:pt x="7593337" y="1598976"/>
                  <a:pt x="7649787" y="1574819"/>
                  <a:pt x="7698171" y="1582872"/>
                </a:cubicBezTo>
                <a:cubicBezTo>
                  <a:pt x="7698171" y="1590924"/>
                  <a:pt x="7698171" y="1598976"/>
                  <a:pt x="7690106" y="1598976"/>
                </a:cubicBezTo>
                <a:cubicBezTo>
                  <a:pt x="7682042" y="1574819"/>
                  <a:pt x="7682042" y="1607028"/>
                  <a:pt x="7673978" y="1590924"/>
                </a:cubicBezTo>
                <a:cubicBezTo>
                  <a:pt x="7665915" y="1623132"/>
                  <a:pt x="7698171" y="1631184"/>
                  <a:pt x="7714299" y="1639237"/>
                </a:cubicBezTo>
                <a:cubicBezTo>
                  <a:pt x="7690106" y="1639237"/>
                  <a:pt x="7657852" y="1663393"/>
                  <a:pt x="7633658" y="1647288"/>
                </a:cubicBezTo>
                <a:cubicBezTo>
                  <a:pt x="7561080" y="1679497"/>
                  <a:pt x="7504632" y="1663393"/>
                  <a:pt x="7440117" y="1687547"/>
                </a:cubicBezTo>
                <a:cubicBezTo>
                  <a:pt x="7432053" y="1663393"/>
                  <a:pt x="7448182" y="1655341"/>
                  <a:pt x="7440117" y="1631184"/>
                </a:cubicBezTo>
                <a:cubicBezTo>
                  <a:pt x="7448182" y="1631184"/>
                  <a:pt x="7448182" y="1639237"/>
                  <a:pt x="7456246" y="1639237"/>
                </a:cubicBezTo>
                <a:cubicBezTo>
                  <a:pt x="7456246" y="1623132"/>
                  <a:pt x="7448182" y="1615080"/>
                  <a:pt x="7456246" y="1598976"/>
                </a:cubicBezTo>
                <a:cubicBezTo>
                  <a:pt x="7472375" y="1590924"/>
                  <a:pt x="7480439" y="1607028"/>
                  <a:pt x="7496568" y="1590924"/>
                </a:cubicBezTo>
                <a:lnTo>
                  <a:pt x="7500115" y="1604384"/>
                </a:lnTo>
                <a:lnTo>
                  <a:pt x="7502918" y="1611595"/>
                </a:lnTo>
                <a:lnTo>
                  <a:pt x="7512694" y="1623132"/>
                </a:lnTo>
                <a:cubicBezTo>
                  <a:pt x="7520758" y="1598976"/>
                  <a:pt x="7488503" y="1590924"/>
                  <a:pt x="7488503" y="1566768"/>
                </a:cubicBezTo>
                <a:cubicBezTo>
                  <a:pt x="7480439" y="1574819"/>
                  <a:pt x="7488503" y="1582872"/>
                  <a:pt x="7480439" y="1582872"/>
                </a:cubicBezTo>
                <a:cubicBezTo>
                  <a:pt x="7480439" y="1566768"/>
                  <a:pt x="7472375" y="1566768"/>
                  <a:pt x="7464310" y="1574819"/>
                </a:cubicBezTo>
                <a:cubicBezTo>
                  <a:pt x="7456246" y="1558715"/>
                  <a:pt x="7480439" y="1566768"/>
                  <a:pt x="7464310" y="1550666"/>
                </a:cubicBezTo>
                <a:cubicBezTo>
                  <a:pt x="7472375" y="1550666"/>
                  <a:pt x="7480439" y="1566768"/>
                  <a:pt x="7488503" y="1558715"/>
                </a:cubicBezTo>
                <a:cubicBezTo>
                  <a:pt x="7488503" y="1558715"/>
                  <a:pt x="7488503" y="1542613"/>
                  <a:pt x="7488503" y="1542613"/>
                </a:cubicBezTo>
                <a:cubicBezTo>
                  <a:pt x="7480439" y="1550666"/>
                  <a:pt x="7448182" y="1534562"/>
                  <a:pt x="7448182" y="1566768"/>
                </a:cubicBezTo>
                <a:cubicBezTo>
                  <a:pt x="7432053" y="1566768"/>
                  <a:pt x="7440117" y="1550666"/>
                  <a:pt x="7440117" y="1542613"/>
                </a:cubicBezTo>
                <a:cubicBezTo>
                  <a:pt x="7423989" y="1542613"/>
                  <a:pt x="7440117" y="1558715"/>
                  <a:pt x="7423989" y="1558715"/>
                </a:cubicBezTo>
                <a:cubicBezTo>
                  <a:pt x="7415925" y="1550666"/>
                  <a:pt x="7423989" y="1550666"/>
                  <a:pt x="7423989" y="1542613"/>
                </a:cubicBezTo>
                <a:cubicBezTo>
                  <a:pt x="7391732" y="1574819"/>
                  <a:pt x="7359474" y="1558715"/>
                  <a:pt x="7327220" y="1566768"/>
                </a:cubicBezTo>
                <a:cubicBezTo>
                  <a:pt x="7327220" y="1582872"/>
                  <a:pt x="7335283" y="1607028"/>
                  <a:pt x="7319155" y="1607028"/>
                </a:cubicBezTo>
                <a:cubicBezTo>
                  <a:pt x="7319155" y="1590924"/>
                  <a:pt x="7311091" y="1582872"/>
                  <a:pt x="7303026" y="1590924"/>
                </a:cubicBezTo>
                <a:cubicBezTo>
                  <a:pt x="7311091" y="1598976"/>
                  <a:pt x="7319155" y="1607028"/>
                  <a:pt x="7319155" y="1631184"/>
                </a:cubicBezTo>
                <a:lnTo>
                  <a:pt x="7334305" y="1623620"/>
                </a:lnTo>
                <a:lnTo>
                  <a:pt x="7334419" y="1625434"/>
                </a:lnTo>
                <a:lnTo>
                  <a:pt x="7332260" y="1631184"/>
                </a:lnTo>
                <a:cubicBezTo>
                  <a:pt x="7331252" y="1633197"/>
                  <a:pt x="7331252" y="1635210"/>
                  <a:pt x="7335283" y="1639237"/>
                </a:cubicBezTo>
                <a:lnTo>
                  <a:pt x="7334419" y="1625434"/>
                </a:lnTo>
                <a:lnTo>
                  <a:pt x="7335283" y="1623132"/>
                </a:lnTo>
                <a:lnTo>
                  <a:pt x="7334305" y="1623620"/>
                </a:lnTo>
                <a:lnTo>
                  <a:pt x="7334276" y="1623132"/>
                </a:lnTo>
                <a:cubicBezTo>
                  <a:pt x="7331252" y="1619105"/>
                  <a:pt x="7327220" y="1615080"/>
                  <a:pt x="7327220" y="1607028"/>
                </a:cubicBezTo>
                <a:cubicBezTo>
                  <a:pt x="7343349" y="1607028"/>
                  <a:pt x="7359474" y="1615080"/>
                  <a:pt x="7367539" y="1607028"/>
                </a:cubicBezTo>
                <a:cubicBezTo>
                  <a:pt x="7367539" y="1623132"/>
                  <a:pt x="7383667" y="1647288"/>
                  <a:pt x="7383667" y="1655341"/>
                </a:cubicBezTo>
                <a:cubicBezTo>
                  <a:pt x="7359474" y="1655341"/>
                  <a:pt x="7375603" y="1631184"/>
                  <a:pt x="7359474" y="1623132"/>
                </a:cubicBezTo>
                <a:cubicBezTo>
                  <a:pt x="7367539" y="1631184"/>
                  <a:pt x="7359474" y="1647288"/>
                  <a:pt x="7367539" y="1655341"/>
                </a:cubicBezTo>
                <a:cubicBezTo>
                  <a:pt x="7359474" y="1655341"/>
                  <a:pt x="7327220" y="1655341"/>
                  <a:pt x="7319155" y="1663393"/>
                </a:cubicBezTo>
                <a:cubicBezTo>
                  <a:pt x="7294963" y="1687547"/>
                  <a:pt x="7335283" y="1695599"/>
                  <a:pt x="7343349" y="1703651"/>
                </a:cubicBezTo>
                <a:cubicBezTo>
                  <a:pt x="7343349" y="1695599"/>
                  <a:pt x="7343349" y="1671445"/>
                  <a:pt x="7351412" y="1663393"/>
                </a:cubicBezTo>
                <a:cubicBezTo>
                  <a:pt x="7367539" y="1671445"/>
                  <a:pt x="7351412" y="1679497"/>
                  <a:pt x="7351412" y="1687547"/>
                </a:cubicBezTo>
                <a:cubicBezTo>
                  <a:pt x="7351412" y="1703651"/>
                  <a:pt x="7367539" y="1687547"/>
                  <a:pt x="7375603" y="1695599"/>
                </a:cubicBezTo>
                <a:lnTo>
                  <a:pt x="7375603" y="1687547"/>
                </a:lnTo>
                <a:cubicBezTo>
                  <a:pt x="7391732" y="1703651"/>
                  <a:pt x="7415925" y="1663393"/>
                  <a:pt x="7432053" y="1695599"/>
                </a:cubicBezTo>
                <a:cubicBezTo>
                  <a:pt x="7399796" y="1703651"/>
                  <a:pt x="7367539" y="1695599"/>
                  <a:pt x="7335283" y="1711703"/>
                </a:cubicBezTo>
                <a:cubicBezTo>
                  <a:pt x="7327220" y="1711703"/>
                  <a:pt x="7319155" y="1695599"/>
                  <a:pt x="7311091" y="1695599"/>
                </a:cubicBezTo>
                <a:cubicBezTo>
                  <a:pt x="7303026" y="1655341"/>
                  <a:pt x="7303026" y="1663393"/>
                  <a:pt x="7286898" y="1615080"/>
                </a:cubicBezTo>
                <a:cubicBezTo>
                  <a:pt x="7294963" y="1615080"/>
                  <a:pt x="7311091" y="1631184"/>
                  <a:pt x="7311091" y="1607028"/>
                </a:cubicBezTo>
                <a:cubicBezTo>
                  <a:pt x="7303026" y="1590924"/>
                  <a:pt x="7303026" y="1615080"/>
                  <a:pt x="7294963" y="1615080"/>
                </a:cubicBezTo>
                <a:cubicBezTo>
                  <a:pt x="7294963" y="1607028"/>
                  <a:pt x="7286898" y="1607028"/>
                  <a:pt x="7286898" y="1607028"/>
                </a:cubicBezTo>
                <a:cubicBezTo>
                  <a:pt x="7278834" y="1590924"/>
                  <a:pt x="7294963" y="1598976"/>
                  <a:pt x="7286898" y="1582872"/>
                </a:cubicBezTo>
                <a:cubicBezTo>
                  <a:pt x="7278834" y="1566768"/>
                  <a:pt x="7270769" y="1582872"/>
                  <a:pt x="7270769" y="1574819"/>
                </a:cubicBezTo>
                <a:cubicBezTo>
                  <a:pt x="7278834" y="1590924"/>
                  <a:pt x="7270769" y="1590924"/>
                  <a:pt x="7286898" y="1607028"/>
                </a:cubicBezTo>
                <a:lnTo>
                  <a:pt x="7271643" y="1607028"/>
                </a:lnTo>
                <a:lnTo>
                  <a:pt x="7272216" y="1610048"/>
                </a:lnTo>
                <a:lnTo>
                  <a:pt x="7281858" y="1630177"/>
                </a:lnTo>
                <a:cubicBezTo>
                  <a:pt x="7286898" y="1635209"/>
                  <a:pt x="7290930" y="1639237"/>
                  <a:pt x="7286898" y="1647288"/>
                </a:cubicBezTo>
                <a:lnTo>
                  <a:pt x="7283673" y="1643264"/>
                </a:lnTo>
                <a:lnTo>
                  <a:pt x="7278834" y="1631184"/>
                </a:lnTo>
                <a:cubicBezTo>
                  <a:pt x="7278834" y="1635210"/>
                  <a:pt x="7280850" y="1639237"/>
                  <a:pt x="7282866" y="1642256"/>
                </a:cubicBezTo>
                <a:lnTo>
                  <a:pt x="7283673" y="1643264"/>
                </a:lnTo>
                <a:lnTo>
                  <a:pt x="7296063" y="1674189"/>
                </a:lnTo>
                <a:lnTo>
                  <a:pt x="7296722" y="1674189"/>
                </a:lnTo>
                <a:lnTo>
                  <a:pt x="7296248" y="1674655"/>
                </a:lnTo>
                <a:lnTo>
                  <a:pt x="7311091" y="1711703"/>
                </a:lnTo>
                <a:cubicBezTo>
                  <a:pt x="7307059" y="1715730"/>
                  <a:pt x="7298994" y="1719755"/>
                  <a:pt x="7290930" y="1720762"/>
                </a:cubicBezTo>
                <a:lnTo>
                  <a:pt x="7272680" y="1712562"/>
                </a:lnTo>
                <a:lnTo>
                  <a:pt x="7266054" y="1713586"/>
                </a:lnTo>
                <a:lnTo>
                  <a:pt x="7240529" y="1723782"/>
                </a:lnTo>
                <a:cubicBezTo>
                  <a:pt x="7224401" y="1723782"/>
                  <a:pt x="7206255" y="1723782"/>
                  <a:pt x="7198191" y="1735859"/>
                </a:cubicBezTo>
                <a:cubicBezTo>
                  <a:pt x="7198191" y="1719755"/>
                  <a:pt x="7190129" y="1711703"/>
                  <a:pt x="7190129" y="1711703"/>
                </a:cubicBezTo>
                <a:cubicBezTo>
                  <a:pt x="7198191" y="1711703"/>
                  <a:pt x="7182064" y="1687547"/>
                  <a:pt x="7198191" y="1695599"/>
                </a:cubicBezTo>
                <a:cubicBezTo>
                  <a:pt x="7206255" y="1711703"/>
                  <a:pt x="7190129" y="1711703"/>
                  <a:pt x="7198191" y="1727807"/>
                </a:cubicBezTo>
                <a:cubicBezTo>
                  <a:pt x="7214320" y="1703651"/>
                  <a:pt x="7206255" y="1719755"/>
                  <a:pt x="7222383" y="1719755"/>
                </a:cubicBezTo>
                <a:cubicBezTo>
                  <a:pt x="7222383" y="1711703"/>
                  <a:pt x="7214320" y="1711703"/>
                  <a:pt x="7214320" y="1703651"/>
                </a:cubicBezTo>
                <a:cubicBezTo>
                  <a:pt x="7222383" y="1703651"/>
                  <a:pt x="7230448" y="1719755"/>
                  <a:pt x="7238512" y="1719755"/>
                </a:cubicBezTo>
                <a:cubicBezTo>
                  <a:pt x="7230448" y="1711703"/>
                  <a:pt x="7262706" y="1703651"/>
                  <a:pt x="7246577" y="1695599"/>
                </a:cubicBezTo>
                <a:lnTo>
                  <a:pt x="7246577" y="1687547"/>
                </a:lnTo>
                <a:cubicBezTo>
                  <a:pt x="7230448" y="1671445"/>
                  <a:pt x="7238512" y="1639237"/>
                  <a:pt x="7222383" y="1607028"/>
                </a:cubicBezTo>
                <a:cubicBezTo>
                  <a:pt x="7222383" y="1631184"/>
                  <a:pt x="7222383" y="1655341"/>
                  <a:pt x="7214320" y="1671445"/>
                </a:cubicBezTo>
                <a:cubicBezTo>
                  <a:pt x="7214320" y="1679497"/>
                  <a:pt x="7222383" y="1679497"/>
                  <a:pt x="7222383" y="1687547"/>
                </a:cubicBezTo>
                <a:cubicBezTo>
                  <a:pt x="7230448" y="1703651"/>
                  <a:pt x="7230448" y="1679497"/>
                  <a:pt x="7238512" y="1695599"/>
                </a:cubicBezTo>
                <a:cubicBezTo>
                  <a:pt x="7238512" y="1703651"/>
                  <a:pt x="7230448" y="1703651"/>
                  <a:pt x="7230448" y="1711703"/>
                </a:cubicBezTo>
                <a:cubicBezTo>
                  <a:pt x="7222383" y="1687547"/>
                  <a:pt x="7198191" y="1671445"/>
                  <a:pt x="7206255" y="1655341"/>
                </a:cubicBezTo>
                <a:lnTo>
                  <a:pt x="7199881" y="1664534"/>
                </a:lnTo>
                <a:lnTo>
                  <a:pt x="7199910" y="1664993"/>
                </a:lnTo>
                <a:lnTo>
                  <a:pt x="7199764" y="1664700"/>
                </a:lnTo>
                <a:lnTo>
                  <a:pt x="7197184" y="1668425"/>
                </a:lnTo>
                <a:cubicBezTo>
                  <a:pt x="7198191" y="1673458"/>
                  <a:pt x="7202223" y="1679497"/>
                  <a:pt x="7206255" y="1687547"/>
                </a:cubicBezTo>
                <a:cubicBezTo>
                  <a:pt x="7182064" y="1703651"/>
                  <a:pt x="7190129" y="1663393"/>
                  <a:pt x="7182064" y="1639237"/>
                </a:cubicBezTo>
                <a:lnTo>
                  <a:pt x="7175595" y="1648462"/>
                </a:lnTo>
                <a:lnTo>
                  <a:pt x="7175659" y="1656951"/>
                </a:lnTo>
                <a:lnTo>
                  <a:pt x="7174693" y="1656236"/>
                </a:lnTo>
                <a:lnTo>
                  <a:pt x="7174000" y="1671445"/>
                </a:lnTo>
                <a:lnTo>
                  <a:pt x="7158542" y="1671445"/>
                </a:lnTo>
                <a:lnTo>
                  <a:pt x="7157457" y="1670260"/>
                </a:lnTo>
                <a:lnTo>
                  <a:pt x="7150815" y="1651313"/>
                </a:lnTo>
                <a:cubicBezTo>
                  <a:pt x="7149807" y="1647288"/>
                  <a:pt x="7149807" y="1643261"/>
                  <a:pt x="7149807" y="1631184"/>
                </a:cubicBezTo>
                <a:cubicBezTo>
                  <a:pt x="7149807" y="1639237"/>
                  <a:pt x="7149807" y="1647288"/>
                  <a:pt x="7149807" y="1655341"/>
                </a:cubicBezTo>
                <a:cubicBezTo>
                  <a:pt x="7149807" y="1663393"/>
                  <a:pt x="7151825" y="1665405"/>
                  <a:pt x="7154846" y="1667417"/>
                </a:cubicBezTo>
                <a:lnTo>
                  <a:pt x="7157457" y="1670260"/>
                </a:lnTo>
                <a:lnTo>
                  <a:pt x="7157871" y="1671445"/>
                </a:lnTo>
                <a:lnTo>
                  <a:pt x="7158542" y="1671445"/>
                </a:lnTo>
                <a:lnTo>
                  <a:pt x="7165936" y="1679497"/>
                </a:lnTo>
                <a:cubicBezTo>
                  <a:pt x="7149807" y="1671445"/>
                  <a:pt x="7141743" y="1695599"/>
                  <a:pt x="7133679" y="1687547"/>
                </a:cubicBezTo>
                <a:cubicBezTo>
                  <a:pt x="7117550" y="1679497"/>
                  <a:pt x="7133679" y="1687547"/>
                  <a:pt x="7141743" y="1679497"/>
                </a:cubicBezTo>
                <a:cubicBezTo>
                  <a:pt x="7141743" y="1661378"/>
                  <a:pt x="7132671" y="1674967"/>
                  <a:pt x="7124734" y="1672701"/>
                </a:cubicBezTo>
                <a:lnTo>
                  <a:pt x="7119282" y="1665637"/>
                </a:lnTo>
                <a:lnTo>
                  <a:pt x="7126336" y="1695972"/>
                </a:lnTo>
                <a:cubicBezTo>
                  <a:pt x="7118592" y="1695972"/>
                  <a:pt x="7118592" y="1695972"/>
                  <a:pt x="7118592" y="1695972"/>
                </a:cubicBezTo>
                <a:cubicBezTo>
                  <a:pt x="7118592" y="1688227"/>
                  <a:pt x="7118592" y="1672737"/>
                  <a:pt x="7103103" y="1680483"/>
                </a:cubicBezTo>
                <a:cubicBezTo>
                  <a:pt x="7118592" y="1664993"/>
                  <a:pt x="7103103" y="1680483"/>
                  <a:pt x="7095357" y="1649503"/>
                </a:cubicBezTo>
                <a:cubicBezTo>
                  <a:pt x="7110847" y="1649503"/>
                  <a:pt x="7103103" y="1626269"/>
                  <a:pt x="7118592" y="1618524"/>
                </a:cubicBezTo>
                <a:cubicBezTo>
                  <a:pt x="7118592" y="1630140"/>
                  <a:pt x="7116655" y="1641759"/>
                  <a:pt x="7116658" y="1654343"/>
                </a:cubicBezTo>
                <a:lnTo>
                  <a:pt x="7118731" y="1663261"/>
                </a:lnTo>
                <a:lnTo>
                  <a:pt x="7135696" y="1661378"/>
                </a:lnTo>
                <a:cubicBezTo>
                  <a:pt x="7139729" y="1659365"/>
                  <a:pt x="7141743" y="1655341"/>
                  <a:pt x="7141743" y="1647288"/>
                </a:cubicBezTo>
                <a:cubicBezTo>
                  <a:pt x="7133679" y="1631184"/>
                  <a:pt x="7133679" y="1615080"/>
                  <a:pt x="7117550" y="1615080"/>
                </a:cubicBezTo>
                <a:cubicBezTo>
                  <a:pt x="7133679" y="1607028"/>
                  <a:pt x="7117550" y="1582872"/>
                  <a:pt x="7133679" y="1590924"/>
                </a:cubicBezTo>
                <a:cubicBezTo>
                  <a:pt x="7125614" y="1574819"/>
                  <a:pt x="7117550" y="1598976"/>
                  <a:pt x="7109486" y="1598976"/>
                </a:cubicBezTo>
                <a:cubicBezTo>
                  <a:pt x="7109486" y="1582872"/>
                  <a:pt x="7085293" y="1623132"/>
                  <a:pt x="7069164" y="1598976"/>
                </a:cubicBezTo>
                <a:cubicBezTo>
                  <a:pt x="7069164" y="1607028"/>
                  <a:pt x="7053035" y="1598976"/>
                  <a:pt x="7061100" y="1615080"/>
                </a:cubicBezTo>
                <a:cubicBezTo>
                  <a:pt x="7044971" y="1607028"/>
                  <a:pt x="7044971" y="1615080"/>
                  <a:pt x="7036907" y="1615080"/>
                </a:cubicBezTo>
                <a:cubicBezTo>
                  <a:pt x="7053035" y="1623132"/>
                  <a:pt x="7053035" y="1655341"/>
                  <a:pt x="7069164" y="1663393"/>
                </a:cubicBezTo>
                <a:cubicBezTo>
                  <a:pt x="7069164" y="1679497"/>
                  <a:pt x="7061100" y="1687547"/>
                  <a:pt x="7077228" y="1711703"/>
                </a:cubicBezTo>
                <a:cubicBezTo>
                  <a:pt x="7061100" y="1699626"/>
                  <a:pt x="7059085" y="1683521"/>
                  <a:pt x="7056061" y="1666413"/>
                </a:cubicBezTo>
                <a:lnTo>
                  <a:pt x="7045362" y="1646232"/>
                </a:lnTo>
                <a:lnTo>
                  <a:pt x="7044971" y="1639237"/>
                </a:lnTo>
                <a:lnTo>
                  <a:pt x="7040861" y="1637744"/>
                </a:lnTo>
                <a:lnTo>
                  <a:pt x="7028845" y="1615080"/>
                </a:lnTo>
                <a:cubicBezTo>
                  <a:pt x="7020781" y="1615080"/>
                  <a:pt x="7036907" y="1631184"/>
                  <a:pt x="7028845" y="1631184"/>
                </a:cubicBezTo>
                <a:cubicBezTo>
                  <a:pt x="7032878" y="1639237"/>
                  <a:pt x="7032878" y="1637224"/>
                  <a:pt x="7033884" y="1635209"/>
                </a:cubicBezTo>
                <a:lnTo>
                  <a:pt x="7040861" y="1637744"/>
                </a:lnTo>
                <a:lnTo>
                  <a:pt x="7045362" y="1646232"/>
                </a:lnTo>
                <a:lnTo>
                  <a:pt x="7045979" y="1657353"/>
                </a:lnTo>
                <a:cubicBezTo>
                  <a:pt x="7046989" y="1663393"/>
                  <a:pt x="7049004" y="1671445"/>
                  <a:pt x="7053035" y="1687547"/>
                </a:cubicBezTo>
                <a:cubicBezTo>
                  <a:pt x="7044971" y="1679497"/>
                  <a:pt x="7036907" y="1679497"/>
                  <a:pt x="7044971" y="1687547"/>
                </a:cubicBezTo>
                <a:cubicBezTo>
                  <a:pt x="7036907" y="1687547"/>
                  <a:pt x="7036907" y="1679497"/>
                  <a:pt x="7028845" y="1671445"/>
                </a:cubicBezTo>
                <a:cubicBezTo>
                  <a:pt x="7028845" y="1679497"/>
                  <a:pt x="7028845" y="1703651"/>
                  <a:pt x="7044971" y="1703651"/>
                </a:cubicBezTo>
                <a:cubicBezTo>
                  <a:pt x="7044971" y="1719755"/>
                  <a:pt x="7020781" y="1687547"/>
                  <a:pt x="7028845" y="1719755"/>
                </a:cubicBezTo>
                <a:cubicBezTo>
                  <a:pt x="7016749" y="1719755"/>
                  <a:pt x="7022797" y="1701638"/>
                  <a:pt x="7016371" y="1695977"/>
                </a:cubicBezTo>
                <a:lnTo>
                  <a:pt x="7007873" y="1695702"/>
                </a:lnTo>
                <a:lnTo>
                  <a:pt x="7007940" y="1694520"/>
                </a:lnTo>
                <a:lnTo>
                  <a:pt x="7007457" y="1692798"/>
                </a:lnTo>
                <a:lnTo>
                  <a:pt x="7012717" y="1687547"/>
                </a:lnTo>
                <a:cubicBezTo>
                  <a:pt x="7016749" y="1685534"/>
                  <a:pt x="7020781" y="1683521"/>
                  <a:pt x="7020781" y="1679497"/>
                </a:cubicBezTo>
                <a:cubicBezTo>
                  <a:pt x="7012717" y="1679497"/>
                  <a:pt x="7004652" y="1671445"/>
                  <a:pt x="7004652" y="1655341"/>
                </a:cubicBezTo>
                <a:cubicBezTo>
                  <a:pt x="7012717" y="1655341"/>
                  <a:pt x="7012717" y="1655341"/>
                  <a:pt x="7012717" y="1647288"/>
                </a:cubicBezTo>
                <a:cubicBezTo>
                  <a:pt x="7020781" y="1663393"/>
                  <a:pt x="7020781" y="1639237"/>
                  <a:pt x="7028845" y="1663393"/>
                </a:cubicBezTo>
                <a:cubicBezTo>
                  <a:pt x="7028845" y="1655341"/>
                  <a:pt x="7020781" y="1623132"/>
                  <a:pt x="7012717" y="1615080"/>
                </a:cubicBezTo>
                <a:cubicBezTo>
                  <a:pt x="7020781" y="1623132"/>
                  <a:pt x="7012717" y="1647288"/>
                  <a:pt x="7004652" y="1615080"/>
                </a:cubicBezTo>
                <a:cubicBezTo>
                  <a:pt x="6996588" y="1639237"/>
                  <a:pt x="6980460" y="1623132"/>
                  <a:pt x="6972395" y="1615080"/>
                </a:cubicBezTo>
                <a:cubicBezTo>
                  <a:pt x="6964331" y="1615080"/>
                  <a:pt x="6972395" y="1623132"/>
                  <a:pt x="6972395" y="1631184"/>
                </a:cubicBezTo>
                <a:cubicBezTo>
                  <a:pt x="6964331" y="1631184"/>
                  <a:pt x="6948202" y="1623132"/>
                  <a:pt x="6948202" y="1639237"/>
                </a:cubicBezTo>
                <a:cubicBezTo>
                  <a:pt x="6915945" y="1607028"/>
                  <a:pt x="6899816" y="1671445"/>
                  <a:pt x="6875626" y="1647288"/>
                </a:cubicBezTo>
                <a:cubicBezTo>
                  <a:pt x="6871594" y="1651313"/>
                  <a:pt x="6871594" y="1657353"/>
                  <a:pt x="6871594" y="1662386"/>
                </a:cubicBezTo>
                <a:lnTo>
                  <a:pt x="6868415" y="1669523"/>
                </a:lnTo>
                <a:lnTo>
                  <a:pt x="6870313" y="1673221"/>
                </a:lnTo>
                <a:lnTo>
                  <a:pt x="6874953" y="1682271"/>
                </a:lnTo>
                <a:lnTo>
                  <a:pt x="6882680" y="1693586"/>
                </a:lnTo>
                <a:cubicBezTo>
                  <a:pt x="6885706" y="1701638"/>
                  <a:pt x="6887720" y="1711703"/>
                  <a:pt x="6891752" y="1727807"/>
                </a:cubicBezTo>
                <a:cubicBezTo>
                  <a:pt x="6883688" y="1719755"/>
                  <a:pt x="6875626" y="1695599"/>
                  <a:pt x="6883688" y="1727807"/>
                </a:cubicBezTo>
                <a:cubicBezTo>
                  <a:pt x="6875626" y="1719755"/>
                  <a:pt x="6867562" y="1711703"/>
                  <a:pt x="6875626" y="1735859"/>
                </a:cubicBezTo>
                <a:cubicBezTo>
                  <a:pt x="6867562" y="1743912"/>
                  <a:pt x="6859498" y="1743912"/>
                  <a:pt x="6859498" y="1727807"/>
                </a:cubicBezTo>
                <a:cubicBezTo>
                  <a:pt x="6851433" y="1743912"/>
                  <a:pt x="6843369" y="1751963"/>
                  <a:pt x="6843369" y="1751963"/>
                </a:cubicBezTo>
                <a:cubicBezTo>
                  <a:pt x="6835305" y="1760016"/>
                  <a:pt x="6859498" y="1792224"/>
                  <a:pt x="6851433" y="1808328"/>
                </a:cubicBezTo>
                <a:cubicBezTo>
                  <a:pt x="6867562" y="1800276"/>
                  <a:pt x="6835305" y="1751963"/>
                  <a:pt x="6859498" y="1751963"/>
                </a:cubicBezTo>
                <a:cubicBezTo>
                  <a:pt x="6859498" y="1760016"/>
                  <a:pt x="6851433" y="1760016"/>
                  <a:pt x="6867562" y="1776120"/>
                </a:cubicBezTo>
                <a:cubicBezTo>
                  <a:pt x="6875626" y="1776120"/>
                  <a:pt x="6859498" y="1751963"/>
                  <a:pt x="6875626" y="1751963"/>
                </a:cubicBezTo>
                <a:cubicBezTo>
                  <a:pt x="6883691" y="1772092"/>
                  <a:pt x="6877640" y="1782157"/>
                  <a:pt x="6871594" y="1792224"/>
                </a:cubicBezTo>
                <a:lnTo>
                  <a:pt x="6870494" y="1803203"/>
                </a:lnTo>
                <a:lnTo>
                  <a:pt x="6867562" y="1800276"/>
                </a:lnTo>
                <a:lnTo>
                  <a:pt x="6869710" y="1811012"/>
                </a:lnTo>
                <a:lnTo>
                  <a:pt x="6867562" y="1832482"/>
                </a:lnTo>
                <a:cubicBezTo>
                  <a:pt x="6867562" y="1840534"/>
                  <a:pt x="6875626" y="1832482"/>
                  <a:pt x="6875626" y="1840534"/>
                </a:cubicBezTo>
                <a:cubicBezTo>
                  <a:pt x="6875626" y="1836509"/>
                  <a:pt x="6873609" y="1828458"/>
                  <a:pt x="6871594" y="1820405"/>
                </a:cubicBezTo>
                <a:lnTo>
                  <a:pt x="6869710" y="1811012"/>
                </a:lnTo>
                <a:lnTo>
                  <a:pt x="6870494" y="1803203"/>
                </a:lnTo>
                <a:lnTo>
                  <a:pt x="6882680" y="1815373"/>
                </a:lnTo>
                <a:cubicBezTo>
                  <a:pt x="6885706" y="1824430"/>
                  <a:pt x="6887720" y="1836509"/>
                  <a:pt x="6891752" y="1848587"/>
                </a:cubicBezTo>
                <a:cubicBezTo>
                  <a:pt x="6907881" y="1848587"/>
                  <a:pt x="6899816" y="1832482"/>
                  <a:pt x="6899816" y="1832482"/>
                </a:cubicBezTo>
                <a:lnTo>
                  <a:pt x="6899816" y="1840534"/>
                </a:lnTo>
                <a:cubicBezTo>
                  <a:pt x="6883688" y="1840534"/>
                  <a:pt x="6899816" y="1824430"/>
                  <a:pt x="6891752" y="1808328"/>
                </a:cubicBezTo>
                <a:cubicBezTo>
                  <a:pt x="6907881" y="1832482"/>
                  <a:pt x="6915945" y="1808328"/>
                  <a:pt x="6907881" y="1784172"/>
                </a:cubicBezTo>
                <a:cubicBezTo>
                  <a:pt x="6915945" y="1784172"/>
                  <a:pt x="6924009" y="1816381"/>
                  <a:pt x="6924009" y="1816381"/>
                </a:cubicBezTo>
                <a:cubicBezTo>
                  <a:pt x="6924009" y="1824430"/>
                  <a:pt x="6932074" y="1824430"/>
                  <a:pt x="6932074" y="1832482"/>
                </a:cubicBezTo>
                <a:lnTo>
                  <a:pt x="6934862" y="1815780"/>
                </a:lnTo>
                <a:lnTo>
                  <a:pt x="6925941" y="1809238"/>
                </a:lnTo>
                <a:cubicBezTo>
                  <a:pt x="6923038" y="1802850"/>
                  <a:pt x="6921101" y="1794329"/>
                  <a:pt x="6917228" y="1785809"/>
                </a:cubicBezTo>
                <a:cubicBezTo>
                  <a:pt x="6921101" y="1781550"/>
                  <a:pt x="6924973" y="1785809"/>
                  <a:pt x="6928847" y="1793266"/>
                </a:cubicBezTo>
                <a:lnTo>
                  <a:pt x="6935915" y="1809468"/>
                </a:lnTo>
                <a:lnTo>
                  <a:pt x="6940138" y="1784172"/>
                </a:lnTo>
                <a:cubicBezTo>
                  <a:pt x="6940138" y="1792224"/>
                  <a:pt x="6948202" y="1792224"/>
                  <a:pt x="6948202" y="1784172"/>
                </a:cubicBezTo>
                <a:cubicBezTo>
                  <a:pt x="6964331" y="1792224"/>
                  <a:pt x="6932074" y="1792224"/>
                  <a:pt x="6948202" y="1816381"/>
                </a:cubicBezTo>
                <a:cubicBezTo>
                  <a:pt x="6948202" y="1808328"/>
                  <a:pt x="6948202" y="1800276"/>
                  <a:pt x="6956267" y="1800276"/>
                </a:cubicBezTo>
                <a:cubicBezTo>
                  <a:pt x="6956267" y="1816381"/>
                  <a:pt x="6956267" y="1824430"/>
                  <a:pt x="6964331" y="1832482"/>
                </a:cubicBezTo>
                <a:cubicBezTo>
                  <a:pt x="6980460" y="1824430"/>
                  <a:pt x="6948202" y="1816381"/>
                  <a:pt x="6964331" y="1808328"/>
                </a:cubicBezTo>
                <a:cubicBezTo>
                  <a:pt x="6988524" y="1824430"/>
                  <a:pt x="6964331" y="1856638"/>
                  <a:pt x="6956267" y="1872743"/>
                </a:cubicBezTo>
                <a:cubicBezTo>
                  <a:pt x="6980460" y="1880795"/>
                  <a:pt x="6964331" y="1832482"/>
                  <a:pt x="6988524" y="1832482"/>
                </a:cubicBezTo>
                <a:cubicBezTo>
                  <a:pt x="6988524" y="1832482"/>
                  <a:pt x="6980460" y="1808328"/>
                  <a:pt x="6972395" y="1816381"/>
                </a:cubicBezTo>
                <a:cubicBezTo>
                  <a:pt x="6980460" y="1800276"/>
                  <a:pt x="6980460" y="1776120"/>
                  <a:pt x="6988524" y="1792224"/>
                </a:cubicBezTo>
                <a:cubicBezTo>
                  <a:pt x="6988524" y="1768068"/>
                  <a:pt x="6964331" y="1768068"/>
                  <a:pt x="6972395" y="1784172"/>
                </a:cubicBezTo>
                <a:cubicBezTo>
                  <a:pt x="6964331" y="1792224"/>
                  <a:pt x="6964331" y="1768068"/>
                  <a:pt x="6964331" y="1768068"/>
                </a:cubicBezTo>
                <a:cubicBezTo>
                  <a:pt x="6980460" y="1760016"/>
                  <a:pt x="6980460" y="1776120"/>
                  <a:pt x="6996588" y="1776120"/>
                </a:cubicBezTo>
                <a:cubicBezTo>
                  <a:pt x="6996588" y="1768068"/>
                  <a:pt x="6988524" y="1768068"/>
                  <a:pt x="6988524" y="1743912"/>
                </a:cubicBezTo>
                <a:cubicBezTo>
                  <a:pt x="6980460" y="1776120"/>
                  <a:pt x="6980460" y="1727807"/>
                  <a:pt x="6996588" y="1719755"/>
                </a:cubicBezTo>
                <a:cubicBezTo>
                  <a:pt x="6996588" y="1727807"/>
                  <a:pt x="6996588" y="1760016"/>
                  <a:pt x="6996588" y="1760016"/>
                </a:cubicBezTo>
                <a:cubicBezTo>
                  <a:pt x="6996588" y="1768068"/>
                  <a:pt x="7004652" y="1768068"/>
                  <a:pt x="7012717" y="1768068"/>
                </a:cubicBezTo>
                <a:cubicBezTo>
                  <a:pt x="7004652" y="1760016"/>
                  <a:pt x="7004652" y="1751963"/>
                  <a:pt x="7020781" y="1776120"/>
                </a:cubicBezTo>
                <a:cubicBezTo>
                  <a:pt x="7036907" y="1776120"/>
                  <a:pt x="7036907" y="1760016"/>
                  <a:pt x="7044971" y="1751963"/>
                </a:cubicBezTo>
                <a:cubicBezTo>
                  <a:pt x="7044971" y="1760016"/>
                  <a:pt x="7044971" y="1768068"/>
                  <a:pt x="7053035" y="1776120"/>
                </a:cubicBezTo>
                <a:cubicBezTo>
                  <a:pt x="7028845" y="1776120"/>
                  <a:pt x="7012717" y="1776120"/>
                  <a:pt x="6980460" y="1800276"/>
                </a:cubicBezTo>
                <a:cubicBezTo>
                  <a:pt x="6980460" y="1816381"/>
                  <a:pt x="6996588" y="1800276"/>
                  <a:pt x="6996588" y="1816381"/>
                </a:cubicBezTo>
                <a:cubicBezTo>
                  <a:pt x="7053035" y="1792224"/>
                  <a:pt x="7061100" y="1816381"/>
                  <a:pt x="7125614" y="1784172"/>
                </a:cubicBezTo>
                <a:cubicBezTo>
                  <a:pt x="7133679" y="1808328"/>
                  <a:pt x="7165936" y="1808328"/>
                  <a:pt x="7157871" y="1832482"/>
                </a:cubicBezTo>
                <a:cubicBezTo>
                  <a:pt x="7165936" y="1840534"/>
                  <a:pt x="7174000" y="1840534"/>
                  <a:pt x="7174000" y="1832482"/>
                </a:cubicBezTo>
                <a:cubicBezTo>
                  <a:pt x="7174000" y="1832482"/>
                  <a:pt x="7174000" y="1832482"/>
                  <a:pt x="7182064" y="1832482"/>
                </a:cubicBezTo>
                <a:cubicBezTo>
                  <a:pt x="7182064" y="1840534"/>
                  <a:pt x="7182064" y="1848587"/>
                  <a:pt x="7182064" y="1856638"/>
                </a:cubicBezTo>
                <a:cubicBezTo>
                  <a:pt x="7174000" y="1856638"/>
                  <a:pt x="7174000" y="1840534"/>
                  <a:pt x="7157871" y="1848587"/>
                </a:cubicBezTo>
                <a:cubicBezTo>
                  <a:pt x="7157871" y="1808328"/>
                  <a:pt x="7133679" y="1824430"/>
                  <a:pt x="7125614" y="1792224"/>
                </a:cubicBezTo>
                <a:cubicBezTo>
                  <a:pt x="7125614" y="1824430"/>
                  <a:pt x="7101421" y="1800276"/>
                  <a:pt x="7101421" y="1832482"/>
                </a:cubicBezTo>
                <a:cubicBezTo>
                  <a:pt x="7093357" y="1808328"/>
                  <a:pt x="7093357" y="1816381"/>
                  <a:pt x="7085293" y="1800276"/>
                </a:cubicBezTo>
                <a:cubicBezTo>
                  <a:pt x="7085293" y="1808328"/>
                  <a:pt x="7085293" y="1816381"/>
                  <a:pt x="7093357" y="1832482"/>
                </a:cubicBezTo>
                <a:cubicBezTo>
                  <a:pt x="7093357" y="1856638"/>
                  <a:pt x="7077228" y="1816381"/>
                  <a:pt x="7077228" y="1808328"/>
                </a:cubicBezTo>
                <a:cubicBezTo>
                  <a:pt x="7069164" y="1848587"/>
                  <a:pt x="7053035" y="1832482"/>
                  <a:pt x="7028845" y="1840534"/>
                </a:cubicBezTo>
                <a:cubicBezTo>
                  <a:pt x="7028845" y="1848587"/>
                  <a:pt x="7020781" y="1880795"/>
                  <a:pt x="7036907" y="1872743"/>
                </a:cubicBezTo>
                <a:cubicBezTo>
                  <a:pt x="7044971" y="1896899"/>
                  <a:pt x="7020781" y="1864691"/>
                  <a:pt x="7028845" y="1888847"/>
                </a:cubicBezTo>
                <a:cubicBezTo>
                  <a:pt x="7016749" y="1858651"/>
                  <a:pt x="7004652" y="1855632"/>
                  <a:pt x="7002763" y="1845818"/>
                </a:cubicBezTo>
                <a:lnTo>
                  <a:pt x="7003528" y="1840418"/>
                </a:lnTo>
                <a:lnTo>
                  <a:pt x="7004652" y="1840534"/>
                </a:lnTo>
                <a:cubicBezTo>
                  <a:pt x="7004652" y="1832482"/>
                  <a:pt x="7004652" y="1832482"/>
                  <a:pt x="7004652" y="1832482"/>
                </a:cubicBezTo>
                <a:lnTo>
                  <a:pt x="7003528" y="1840418"/>
                </a:lnTo>
                <a:lnTo>
                  <a:pt x="7000998" y="1840158"/>
                </a:lnTo>
                <a:cubicBezTo>
                  <a:pt x="6999108" y="1834496"/>
                  <a:pt x="7000621" y="1816381"/>
                  <a:pt x="6988524" y="1816381"/>
                </a:cubicBezTo>
                <a:cubicBezTo>
                  <a:pt x="6988524" y="1824430"/>
                  <a:pt x="6996588" y="1864691"/>
                  <a:pt x="7012717" y="1872743"/>
                </a:cubicBezTo>
                <a:cubicBezTo>
                  <a:pt x="7020781" y="1896899"/>
                  <a:pt x="7004652" y="1888847"/>
                  <a:pt x="7012717" y="1913003"/>
                </a:cubicBezTo>
                <a:cubicBezTo>
                  <a:pt x="7012717" y="1913003"/>
                  <a:pt x="7004652" y="1904951"/>
                  <a:pt x="7004652" y="1896899"/>
                </a:cubicBezTo>
                <a:cubicBezTo>
                  <a:pt x="7004652" y="1896899"/>
                  <a:pt x="6996588" y="1896899"/>
                  <a:pt x="7004652" y="1904951"/>
                </a:cubicBezTo>
                <a:cubicBezTo>
                  <a:pt x="6988524" y="1904951"/>
                  <a:pt x="6996588" y="1880795"/>
                  <a:pt x="7004652" y="1880795"/>
                </a:cubicBezTo>
                <a:cubicBezTo>
                  <a:pt x="6996588" y="1880795"/>
                  <a:pt x="6980460" y="1856638"/>
                  <a:pt x="6996588" y="1856638"/>
                </a:cubicBezTo>
                <a:cubicBezTo>
                  <a:pt x="6988524" y="1840534"/>
                  <a:pt x="6980460" y="1848587"/>
                  <a:pt x="6980460" y="1864691"/>
                </a:cubicBezTo>
                <a:cubicBezTo>
                  <a:pt x="7004652" y="1872743"/>
                  <a:pt x="6980460" y="1872743"/>
                  <a:pt x="6988524" y="1896899"/>
                </a:cubicBezTo>
                <a:cubicBezTo>
                  <a:pt x="6988524" y="1921056"/>
                  <a:pt x="6980460" y="1888847"/>
                  <a:pt x="6972395" y="1880795"/>
                </a:cubicBezTo>
                <a:cubicBezTo>
                  <a:pt x="6972395" y="1880795"/>
                  <a:pt x="6980460" y="1896899"/>
                  <a:pt x="6980460" y="1904951"/>
                </a:cubicBezTo>
                <a:cubicBezTo>
                  <a:pt x="6972395" y="1904951"/>
                  <a:pt x="6972395" y="1896899"/>
                  <a:pt x="6964331" y="1888847"/>
                </a:cubicBezTo>
                <a:cubicBezTo>
                  <a:pt x="6956267" y="1913003"/>
                  <a:pt x="6988524" y="1921056"/>
                  <a:pt x="6996588" y="1904951"/>
                </a:cubicBezTo>
                <a:cubicBezTo>
                  <a:pt x="7004652" y="1913003"/>
                  <a:pt x="6996588" y="1913003"/>
                  <a:pt x="7004652" y="1921056"/>
                </a:cubicBezTo>
                <a:cubicBezTo>
                  <a:pt x="7004652" y="1929107"/>
                  <a:pt x="7012717" y="1921056"/>
                  <a:pt x="7012717" y="1921056"/>
                </a:cubicBezTo>
                <a:cubicBezTo>
                  <a:pt x="7012717" y="1937160"/>
                  <a:pt x="7004652" y="1921056"/>
                  <a:pt x="6996588" y="1937160"/>
                </a:cubicBezTo>
                <a:cubicBezTo>
                  <a:pt x="7012717" y="1937160"/>
                  <a:pt x="6996588" y="1953262"/>
                  <a:pt x="7012717" y="1953262"/>
                </a:cubicBezTo>
                <a:cubicBezTo>
                  <a:pt x="7012717" y="1969366"/>
                  <a:pt x="6996588" y="1953262"/>
                  <a:pt x="6988524" y="1969366"/>
                </a:cubicBezTo>
                <a:cubicBezTo>
                  <a:pt x="6980460" y="1969366"/>
                  <a:pt x="6988524" y="1953262"/>
                  <a:pt x="7004652" y="1953262"/>
                </a:cubicBezTo>
                <a:cubicBezTo>
                  <a:pt x="6996588" y="1945212"/>
                  <a:pt x="6980460" y="1929107"/>
                  <a:pt x="7004652" y="1929107"/>
                </a:cubicBezTo>
                <a:cubicBezTo>
                  <a:pt x="6988524" y="1913003"/>
                  <a:pt x="6972395" y="1929107"/>
                  <a:pt x="6964331" y="1904951"/>
                </a:cubicBezTo>
                <a:cubicBezTo>
                  <a:pt x="6956267" y="1904951"/>
                  <a:pt x="6964331" y="1921056"/>
                  <a:pt x="6964331" y="1937160"/>
                </a:cubicBezTo>
                <a:cubicBezTo>
                  <a:pt x="6948202" y="1913003"/>
                  <a:pt x="6956267" y="1945212"/>
                  <a:pt x="6940138" y="1937160"/>
                </a:cubicBezTo>
                <a:cubicBezTo>
                  <a:pt x="6932074" y="1913003"/>
                  <a:pt x="6956267" y="1921056"/>
                  <a:pt x="6940138" y="1896899"/>
                </a:cubicBezTo>
                <a:cubicBezTo>
                  <a:pt x="6932074" y="1896899"/>
                  <a:pt x="6948202" y="1921056"/>
                  <a:pt x="6932074" y="1921056"/>
                </a:cubicBezTo>
                <a:cubicBezTo>
                  <a:pt x="6915945" y="1888847"/>
                  <a:pt x="6924009" y="1880795"/>
                  <a:pt x="6907881" y="1864691"/>
                </a:cubicBezTo>
                <a:cubicBezTo>
                  <a:pt x="6907881" y="1880795"/>
                  <a:pt x="6891752" y="1872743"/>
                  <a:pt x="6883688" y="1872743"/>
                </a:cubicBezTo>
                <a:cubicBezTo>
                  <a:pt x="6875626" y="1880795"/>
                  <a:pt x="6867562" y="1888847"/>
                  <a:pt x="6875626" y="1904951"/>
                </a:cubicBezTo>
                <a:cubicBezTo>
                  <a:pt x="6883688" y="1904951"/>
                  <a:pt x="6875626" y="1888847"/>
                  <a:pt x="6883688" y="1880795"/>
                </a:cubicBezTo>
                <a:cubicBezTo>
                  <a:pt x="6899816" y="1904951"/>
                  <a:pt x="6867562" y="1929107"/>
                  <a:pt x="6859498" y="1896899"/>
                </a:cubicBezTo>
                <a:cubicBezTo>
                  <a:pt x="6851433" y="1904951"/>
                  <a:pt x="6875626" y="1929107"/>
                  <a:pt x="6859498" y="1937160"/>
                </a:cubicBezTo>
                <a:lnTo>
                  <a:pt x="6873543" y="1960535"/>
                </a:lnTo>
                <a:lnTo>
                  <a:pt x="6867562" y="1958296"/>
                </a:lnTo>
                <a:cubicBezTo>
                  <a:pt x="6865544" y="1959301"/>
                  <a:pt x="6863529" y="1961313"/>
                  <a:pt x="6859498" y="1961313"/>
                </a:cubicBezTo>
                <a:lnTo>
                  <a:pt x="6861871" y="1973888"/>
                </a:lnTo>
                <a:lnTo>
                  <a:pt x="6854960" y="1946594"/>
                </a:lnTo>
                <a:cubicBezTo>
                  <a:pt x="6851433" y="1935145"/>
                  <a:pt x="6847401" y="1925080"/>
                  <a:pt x="6843369" y="1921056"/>
                </a:cubicBezTo>
                <a:cubicBezTo>
                  <a:pt x="6835305" y="1921056"/>
                  <a:pt x="6851433" y="1945212"/>
                  <a:pt x="6851433" y="1953262"/>
                </a:cubicBezTo>
                <a:cubicBezTo>
                  <a:pt x="6827240" y="1945212"/>
                  <a:pt x="6827240" y="1937160"/>
                  <a:pt x="6803048" y="1929107"/>
                </a:cubicBezTo>
                <a:cubicBezTo>
                  <a:pt x="6794983" y="1937160"/>
                  <a:pt x="6827240" y="1937160"/>
                  <a:pt x="6819176" y="1953262"/>
                </a:cubicBezTo>
                <a:cubicBezTo>
                  <a:pt x="6827240" y="1961313"/>
                  <a:pt x="6827240" y="1953262"/>
                  <a:pt x="6827240" y="1945212"/>
                </a:cubicBezTo>
                <a:cubicBezTo>
                  <a:pt x="6843369" y="1953262"/>
                  <a:pt x="6827240" y="1969366"/>
                  <a:pt x="6819176" y="1969366"/>
                </a:cubicBezTo>
                <a:cubicBezTo>
                  <a:pt x="6819176" y="1937160"/>
                  <a:pt x="6794983" y="1953262"/>
                  <a:pt x="6786919" y="1913003"/>
                </a:cubicBezTo>
                <a:cubicBezTo>
                  <a:pt x="6770790" y="1929107"/>
                  <a:pt x="6803048" y="1945212"/>
                  <a:pt x="6794983" y="1969366"/>
                </a:cubicBezTo>
                <a:cubicBezTo>
                  <a:pt x="6803048" y="1969366"/>
                  <a:pt x="6803048" y="1961313"/>
                  <a:pt x="6803048" y="1953262"/>
                </a:cubicBezTo>
                <a:cubicBezTo>
                  <a:pt x="6819176" y="1969366"/>
                  <a:pt x="6794983" y="1977418"/>
                  <a:pt x="6803048" y="2001574"/>
                </a:cubicBezTo>
                <a:cubicBezTo>
                  <a:pt x="6811112" y="2009626"/>
                  <a:pt x="6819176" y="2009626"/>
                  <a:pt x="6827240" y="2025731"/>
                </a:cubicBezTo>
                <a:lnTo>
                  <a:pt x="6833015" y="2014199"/>
                </a:lnTo>
                <a:lnTo>
                  <a:pt x="6834549" y="2017552"/>
                </a:lnTo>
                <a:cubicBezTo>
                  <a:pt x="6842864" y="2036802"/>
                  <a:pt x="6853449" y="2063978"/>
                  <a:pt x="6859498" y="2082095"/>
                </a:cubicBezTo>
                <a:cubicBezTo>
                  <a:pt x="6855465" y="2078068"/>
                  <a:pt x="6851433" y="2072029"/>
                  <a:pt x="6849416" y="2071023"/>
                </a:cubicBezTo>
                <a:lnTo>
                  <a:pt x="6849603" y="2072804"/>
                </a:lnTo>
                <a:lnTo>
                  <a:pt x="6823208" y="2054919"/>
                </a:lnTo>
                <a:cubicBezTo>
                  <a:pt x="6813129" y="2051899"/>
                  <a:pt x="6803048" y="2049887"/>
                  <a:pt x="6794983" y="2041835"/>
                </a:cubicBezTo>
                <a:cubicBezTo>
                  <a:pt x="6786919" y="2049887"/>
                  <a:pt x="6803048" y="2065991"/>
                  <a:pt x="6811112" y="2090145"/>
                </a:cubicBezTo>
                <a:lnTo>
                  <a:pt x="6786919" y="2065991"/>
                </a:lnTo>
                <a:lnTo>
                  <a:pt x="6785912" y="2049887"/>
                </a:lnTo>
                <a:cubicBezTo>
                  <a:pt x="6782886" y="2043847"/>
                  <a:pt x="6778855" y="2037808"/>
                  <a:pt x="6778855" y="2033782"/>
                </a:cubicBezTo>
                <a:cubicBezTo>
                  <a:pt x="6794983" y="2025731"/>
                  <a:pt x="6811112" y="2049887"/>
                  <a:pt x="6827240" y="2041835"/>
                </a:cubicBezTo>
                <a:cubicBezTo>
                  <a:pt x="6819176" y="2025731"/>
                  <a:pt x="6803048" y="2033782"/>
                  <a:pt x="6811112" y="2017678"/>
                </a:cubicBezTo>
                <a:cubicBezTo>
                  <a:pt x="6803048" y="2025731"/>
                  <a:pt x="6803048" y="1977418"/>
                  <a:pt x="6786919" y="1977418"/>
                </a:cubicBezTo>
                <a:cubicBezTo>
                  <a:pt x="6794983" y="1953262"/>
                  <a:pt x="6770790" y="1945212"/>
                  <a:pt x="6770790" y="1913003"/>
                </a:cubicBezTo>
                <a:cubicBezTo>
                  <a:pt x="6762725" y="1896899"/>
                  <a:pt x="6762725" y="1929107"/>
                  <a:pt x="6762725" y="1904951"/>
                </a:cubicBezTo>
                <a:cubicBezTo>
                  <a:pt x="6754661" y="1913003"/>
                  <a:pt x="6754661" y="1921056"/>
                  <a:pt x="6754661" y="1921056"/>
                </a:cubicBezTo>
                <a:cubicBezTo>
                  <a:pt x="6762725" y="1929107"/>
                  <a:pt x="6770790" y="1929107"/>
                  <a:pt x="6770790" y="1945212"/>
                </a:cubicBezTo>
                <a:cubicBezTo>
                  <a:pt x="6762725" y="1937160"/>
                  <a:pt x="6754661" y="1937160"/>
                  <a:pt x="6746597" y="1937160"/>
                </a:cubicBezTo>
                <a:cubicBezTo>
                  <a:pt x="6746597" y="1937160"/>
                  <a:pt x="6754661" y="1945212"/>
                  <a:pt x="6746597" y="1945212"/>
                </a:cubicBezTo>
                <a:cubicBezTo>
                  <a:pt x="6754661" y="1969366"/>
                  <a:pt x="6754661" y="1929107"/>
                  <a:pt x="6762725" y="1953262"/>
                </a:cubicBezTo>
                <a:cubicBezTo>
                  <a:pt x="6770790" y="1969366"/>
                  <a:pt x="6738532" y="1961313"/>
                  <a:pt x="6738532" y="1945212"/>
                </a:cubicBezTo>
                <a:cubicBezTo>
                  <a:pt x="6738532" y="1961313"/>
                  <a:pt x="6738532" y="1993522"/>
                  <a:pt x="6746597" y="2001574"/>
                </a:cubicBezTo>
                <a:cubicBezTo>
                  <a:pt x="6746597" y="2009626"/>
                  <a:pt x="6746597" y="2009626"/>
                  <a:pt x="6738532" y="2017678"/>
                </a:cubicBezTo>
                <a:cubicBezTo>
                  <a:pt x="6738532" y="2009626"/>
                  <a:pt x="6738532" y="2001574"/>
                  <a:pt x="6730468" y="2001574"/>
                </a:cubicBezTo>
                <a:cubicBezTo>
                  <a:pt x="6730468" y="2001574"/>
                  <a:pt x="6730468" y="2009626"/>
                  <a:pt x="6730468" y="2017678"/>
                </a:cubicBezTo>
                <a:cubicBezTo>
                  <a:pt x="6730468" y="2017678"/>
                  <a:pt x="6722404" y="2001574"/>
                  <a:pt x="6722404" y="1993522"/>
                </a:cubicBezTo>
                <a:cubicBezTo>
                  <a:pt x="6714342" y="2001574"/>
                  <a:pt x="6722404" y="2017678"/>
                  <a:pt x="6722404" y="2017678"/>
                </a:cubicBezTo>
                <a:cubicBezTo>
                  <a:pt x="6698213" y="2001574"/>
                  <a:pt x="6722404" y="1985470"/>
                  <a:pt x="6698213" y="1969366"/>
                </a:cubicBezTo>
                <a:cubicBezTo>
                  <a:pt x="6714342" y="1969366"/>
                  <a:pt x="6690149" y="1937160"/>
                  <a:pt x="6714342" y="1937160"/>
                </a:cubicBezTo>
                <a:cubicBezTo>
                  <a:pt x="6714342" y="1953262"/>
                  <a:pt x="6714342" y="1969366"/>
                  <a:pt x="6722404" y="1985470"/>
                </a:cubicBezTo>
                <a:cubicBezTo>
                  <a:pt x="6730468" y="1985470"/>
                  <a:pt x="6722404" y="1977418"/>
                  <a:pt x="6722404" y="1977418"/>
                </a:cubicBezTo>
                <a:cubicBezTo>
                  <a:pt x="6730468" y="1977418"/>
                  <a:pt x="6730468" y="1985470"/>
                  <a:pt x="6730468" y="1985470"/>
                </a:cubicBezTo>
                <a:cubicBezTo>
                  <a:pt x="6738532" y="1961313"/>
                  <a:pt x="6722404" y="1937160"/>
                  <a:pt x="6706278" y="1921056"/>
                </a:cubicBezTo>
                <a:cubicBezTo>
                  <a:pt x="6706278" y="1953262"/>
                  <a:pt x="6682085" y="1961313"/>
                  <a:pt x="6674021" y="1985470"/>
                </a:cubicBezTo>
                <a:cubicBezTo>
                  <a:pt x="6698213" y="2009626"/>
                  <a:pt x="6682085" y="2017678"/>
                  <a:pt x="6706278" y="2049887"/>
                </a:cubicBezTo>
                <a:cubicBezTo>
                  <a:pt x="6690149" y="2057939"/>
                  <a:pt x="6698213" y="2074043"/>
                  <a:pt x="6690149" y="2090145"/>
                </a:cubicBezTo>
                <a:cubicBezTo>
                  <a:pt x="6690149" y="2114301"/>
                  <a:pt x="6690149" y="2057939"/>
                  <a:pt x="6674021" y="2074043"/>
                </a:cubicBezTo>
                <a:cubicBezTo>
                  <a:pt x="6669989" y="2082095"/>
                  <a:pt x="6674021" y="2092160"/>
                  <a:pt x="6678053" y="2101217"/>
                </a:cubicBezTo>
                <a:lnTo>
                  <a:pt x="6678989" y="2106134"/>
                </a:lnTo>
                <a:lnTo>
                  <a:pt x="6684112" y="2108205"/>
                </a:lnTo>
                <a:lnTo>
                  <a:pt x="6684112" y="2121488"/>
                </a:lnTo>
                <a:lnTo>
                  <a:pt x="6689139" y="2119334"/>
                </a:lnTo>
                <a:cubicBezTo>
                  <a:pt x="6690149" y="2118328"/>
                  <a:pt x="6690149" y="2118328"/>
                  <a:pt x="6690149" y="2122353"/>
                </a:cubicBezTo>
                <a:cubicBezTo>
                  <a:pt x="6694182" y="2118328"/>
                  <a:pt x="6694182" y="2110277"/>
                  <a:pt x="6695189" y="2102224"/>
                </a:cubicBezTo>
                <a:lnTo>
                  <a:pt x="6703087" y="2087886"/>
                </a:lnTo>
                <a:lnTo>
                  <a:pt x="6707958" y="2109774"/>
                </a:lnTo>
                <a:lnTo>
                  <a:pt x="6708293" y="2115308"/>
                </a:lnTo>
                <a:cubicBezTo>
                  <a:pt x="6708293" y="2122353"/>
                  <a:pt x="6706278" y="2126381"/>
                  <a:pt x="6698213" y="2130406"/>
                </a:cubicBezTo>
                <a:cubicBezTo>
                  <a:pt x="6700229" y="2134431"/>
                  <a:pt x="6702750" y="2136948"/>
                  <a:pt x="6705396" y="2138709"/>
                </a:cubicBezTo>
                <a:lnTo>
                  <a:pt x="6707681" y="2139796"/>
                </a:lnTo>
                <a:lnTo>
                  <a:pt x="6710837" y="2139386"/>
                </a:lnTo>
                <a:lnTo>
                  <a:pt x="6709217" y="2140526"/>
                </a:lnTo>
                <a:lnTo>
                  <a:pt x="6713333" y="2142484"/>
                </a:lnTo>
                <a:cubicBezTo>
                  <a:pt x="6718373" y="2144497"/>
                  <a:pt x="6722404" y="2146510"/>
                  <a:pt x="6722404" y="2154562"/>
                </a:cubicBezTo>
                <a:cubicBezTo>
                  <a:pt x="6730468" y="2162614"/>
                  <a:pt x="6722404" y="2130406"/>
                  <a:pt x="6714342" y="2138457"/>
                </a:cubicBezTo>
                <a:lnTo>
                  <a:pt x="6707958" y="2109774"/>
                </a:lnTo>
                <a:lnTo>
                  <a:pt x="6706278" y="2082095"/>
                </a:lnTo>
                <a:lnTo>
                  <a:pt x="6703087" y="2087886"/>
                </a:lnTo>
                <a:lnTo>
                  <a:pt x="6698213" y="2065991"/>
                </a:lnTo>
                <a:cubicBezTo>
                  <a:pt x="6722404" y="2090145"/>
                  <a:pt x="6714342" y="2122353"/>
                  <a:pt x="6738532" y="2138457"/>
                </a:cubicBezTo>
                <a:cubicBezTo>
                  <a:pt x="6746597" y="2138457"/>
                  <a:pt x="6746597" y="2146510"/>
                  <a:pt x="6746597" y="2154562"/>
                </a:cubicBezTo>
                <a:cubicBezTo>
                  <a:pt x="6754661" y="2150536"/>
                  <a:pt x="6752645" y="2140470"/>
                  <a:pt x="6747605" y="2131412"/>
                </a:cubicBezTo>
                <a:lnTo>
                  <a:pt x="6746764" y="2130289"/>
                </a:lnTo>
                <a:lnTo>
                  <a:pt x="6756173" y="2123738"/>
                </a:lnTo>
                <a:cubicBezTo>
                  <a:pt x="6763734" y="2121850"/>
                  <a:pt x="6766758" y="2132418"/>
                  <a:pt x="6778855" y="2138457"/>
                </a:cubicBezTo>
                <a:cubicBezTo>
                  <a:pt x="6786919" y="2138457"/>
                  <a:pt x="6786919" y="2130406"/>
                  <a:pt x="6786919" y="2130406"/>
                </a:cubicBezTo>
                <a:cubicBezTo>
                  <a:pt x="6786919" y="2106248"/>
                  <a:pt x="6770790" y="2130406"/>
                  <a:pt x="6770790" y="2106248"/>
                </a:cubicBezTo>
                <a:cubicBezTo>
                  <a:pt x="6778855" y="2106248"/>
                  <a:pt x="6778855" y="2114301"/>
                  <a:pt x="6778855" y="2106248"/>
                </a:cubicBezTo>
                <a:cubicBezTo>
                  <a:pt x="6786919" y="2114301"/>
                  <a:pt x="6794983" y="2130406"/>
                  <a:pt x="6794983" y="2138457"/>
                </a:cubicBezTo>
                <a:cubicBezTo>
                  <a:pt x="6778855" y="2162614"/>
                  <a:pt x="6819176" y="2178718"/>
                  <a:pt x="6811112" y="2194822"/>
                </a:cubicBezTo>
                <a:cubicBezTo>
                  <a:pt x="6803048" y="2194822"/>
                  <a:pt x="6803048" y="2186770"/>
                  <a:pt x="6803048" y="2178718"/>
                </a:cubicBezTo>
                <a:cubicBezTo>
                  <a:pt x="6794983" y="2186770"/>
                  <a:pt x="6803048" y="2194822"/>
                  <a:pt x="6803048" y="2202875"/>
                </a:cubicBezTo>
                <a:cubicBezTo>
                  <a:pt x="6794983" y="2194822"/>
                  <a:pt x="6786919" y="2162614"/>
                  <a:pt x="6778855" y="2146510"/>
                </a:cubicBezTo>
                <a:cubicBezTo>
                  <a:pt x="6778855" y="2146510"/>
                  <a:pt x="6778855" y="2154562"/>
                  <a:pt x="6770790" y="2162614"/>
                </a:cubicBezTo>
                <a:cubicBezTo>
                  <a:pt x="6762725" y="2146510"/>
                  <a:pt x="6778855" y="2138457"/>
                  <a:pt x="6762725" y="2138457"/>
                </a:cubicBezTo>
                <a:cubicBezTo>
                  <a:pt x="6770790" y="2138457"/>
                  <a:pt x="6762725" y="2186770"/>
                  <a:pt x="6754661" y="2162614"/>
                </a:cubicBezTo>
                <a:cubicBezTo>
                  <a:pt x="6746597" y="2170666"/>
                  <a:pt x="6746597" y="2170666"/>
                  <a:pt x="6746597" y="2178718"/>
                </a:cubicBezTo>
                <a:cubicBezTo>
                  <a:pt x="6754661" y="2194822"/>
                  <a:pt x="6762725" y="2186770"/>
                  <a:pt x="6770790" y="2210926"/>
                </a:cubicBezTo>
                <a:cubicBezTo>
                  <a:pt x="6754661" y="2218976"/>
                  <a:pt x="6738532" y="2194822"/>
                  <a:pt x="6738532" y="2178718"/>
                </a:cubicBezTo>
                <a:cubicBezTo>
                  <a:pt x="6730468" y="2178718"/>
                  <a:pt x="6722404" y="2162614"/>
                  <a:pt x="6714342" y="2162614"/>
                </a:cubicBezTo>
                <a:cubicBezTo>
                  <a:pt x="6706278" y="2162614"/>
                  <a:pt x="6706278" y="2178718"/>
                  <a:pt x="6714342" y="2194822"/>
                </a:cubicBezTo>
                <a:cubicBezTo>
                  <a:pt x="6714342" y="2202875"/>
                  <a:pt x="6722404" y="2202875"/>
                  <a:pt x="6730468" y="2202875"/>
                </a:cubicBezTo>
                <a:lnTo>
                  <a:pt x="6729498" y="2219371"/>
                </a:lnTo>
                <a:lnTo>
                  <a:pt x="6722404" y="2218976"/>
                </a:lnTo>
                <a:cubicBezTo>
                  <a:pt x="6726436" y="2223003"/>
                  <a:pt x="6728454" y="2223003"/>
                  <a:pt x="6729461" y="2219984"/>
                </a:cubicBezTo>
                <a:lnTo>
                  <a:pt x="6729498" y="2219371"/>
                </a:lnTo>
                <a:lnTo>
                  <a:pt x="6740550" y="2219984"/>
                </a:lnTo>
                <a:cubicBezTo>
                  <a:pt x="6746597" y="2216964"/>
                  <a:pt x="6754661" y="2214952"/>
                  <a:pt x="6770790" y="2227029"/>
                </a:cubicBezTo>
                <a:cubicBezTo>
                  <a:pt x="6774822" y="2229042"/>
                  <a:pt x="6778855" y="2237597"/>
                  <a:pt x="6782256" y="2247788"/>
                </a:cubicBezTo>
                <a:lnTo>
                  <a:pt x="6784652" y="2257313"/>
                </a:lnTo>
                <a:lnTo>
                  <a:pt x="6802521" y="2254042"/>
                </a:lnTo>
                <a:lnTo>
                  <a:pt x="6789385" y="2232205"/>
                </a:lnTo>
                <a:lnTo>
                  <a:pt x="6789787" y="2231690"/>
                </a:lnTo>
                <a:lnTo>
                  <a:pt x="6788629" y="2230947"/>
                </a:lnTo>
                <a:lnTo>
                  <a:pt x="6786675" y="2227697"/>
                </a:lnTo>
                <a:cubicBezTo>
                  <a:pt x="6784601" y="2227697"/>
                  <a:pt x="6784601" y="2228196"/>
                  <a:pt x="6785507" y="2228945"/>
                </a:cubicBezTo>
                <a:lnTo>
                  <a:pt x="6788629" y="2230947"/>
                </a:lnTo>
                <a:lnTo>
                  <a:pt x="6789385" y="2232205"/>
                </a:lnTo>
                <a:lnTo>
                  <a:pt x="6786675" y="2235683"/>
                </a:lnTo>
                <a:cubicBezTo>
                  <a:pt x="6786675" y="2235683"/>
                  <a:pt x="6778377" y="2227697"/>
                  <a:pt x="6778377" y="2227697"/>
                </a:cubicBezTo>
                <a:cubicBezTo>
                  <a:pt x="6778377" y="2219710"/>
                  <a:pt x="6786675" y="2211725"/>
                  <a:pt x="6770077" y="2219710"/>
                </a:cubicBezTo>
                <a:cubicBezTo>
                  <a:pt x="6794973" y="2187763"/>
                  <a:pt x="6786675" y="2235683"/>
                  <a:pt x="6811570" y="2203735"/>
                </a:cubicBezTo>
                <a:cubicBezTo>
                  <a:pt x="6811570" y="2211725"/>
                  <a:pt x="6811570" y="2219710"/>
                  <a:pt x="6811570" y="2219710"/>
                </a:cubicBezTo>
                <a:cubicBezTo>
                  <a:pt x="6794973" y="2219710"/>
                  <a:pt x="6803272" y="2227697"/>
                  <a:pt x="6803272" y="2243672"/>
                </a:cubicBezTo>
                <a:cubicBezTo>
                  <a:pt x="6807420" y="2241674"/>
                  <a:pt x="6810531" y="2243671"/>
                  <a:pt x="6812865" y="2247289"/>
                </a:cubicBezTo>
                <a:lnTo>
                  <a:pt x="6814545" y="2251841"/>
                </a:lnTo>
                <a:lnTo>
                  <a:pt x="6815392" y="2251686"/>
                </a:lnTo>
                <a:lnTo>
                  <a:pt x="6815027" y="2253147"/>
                </a:lnTo>
                <a:lnTo>
                  <a:pt x="6817792" y="2260642"/>
                </a:lnTo>
                <a:cubicBezTo>
                  <a:pt x="6819866" y="2269627"/>
                  <a:pt x="6819866" y="2275618"/>
                  <a:pt x="6819866" y="2259644"/>
                </a:cubicBezTo>
                <a:cubicBezTo>
                  <a:pt x="6819866" y="2291591"/>
                  <a:pt x="6828165" y="2291591"/>
                  <a:pt x="6819866" y="2315553"/>
                </a:cubicBezTo>
                <a:cubicBezTo>
                  <a:pt x="6815719" y="2309563"/>
                  <a:pt x="6813644" y="2301577"/>
                  <a:pt x="6812348" y="2292840"/>
                </a:cubicBezTo>
                <a:lnTo>
                  <a:pt x="6810732" y="2277440"/>
                </a:lnTo>
                <a:lnTo>
                  <a:pt x="6803280" y="2279922"/>
                </a:lnTo>
                <a:cubicBezTo>
                  <a:pt x="6801262" y="2281939"/>
                  <a:pt x="6799244" y="2283956"/>
                  <a:pt x="6791168" y="2283956"/>
                </a:cubicBezTo>
                <a:cubicBezTo>
                  <a:pt x="6791168" y="2283956"/>
                  <a:pt x="6791168" y="2281939"/>
                  <a:pt x="6790159" y="2278914"/>
                </a:cubicBezTo>
                <a:lnTo>
                  <a:pt x="6789977" y="2278629"/>
                </a:lnTo>
                <a:lnTo>
                  <a:pt x="6791187" y="2288126"/>
                </a:lnTo>
                <a:cubicBezTo>
                  <a:pt x="6791282" y="2292185"/>
                  <a:pt x="6789802" y="2290517"/>
                  <a:pt x="6786115" y="2278219"/>
                </a:cubicBezTo>
                <a:lnTo>
                  <a:pt x="6783491" y="2268446"/>
                </a:lnTo>
                <a:lnTo>
                  <a:pt x="6783091" y="2267820"/>
                </a:lnTo>
                <a:cubicBezTo>
                  <a:pt x="6783091" y="2275889"/>
                  <a:pt x="6783091" y="2275889"/>
                  <a:pt x="6783091" y="2292022"/>
                </a:cubicBezTo>
                <a:lnTo>
                  <a:pt x="6777493" y="2289040"/>
                </a:lnTo>
                <a:lnTo>
                  <a:pt x="6770790" y="2291445"/>
                </a:lnTo>
                <a:lnTo>
                  <a:pt x="6770297" y="2285206"/>
                </a:lnTo>
                <a:lnTo>
                  <a:pt x="6767951" y="2283956"/>
                </a:lnTo>
                <a:cubicBezTo>
                  <a:pt x="6765428" y="2283956"/>
                  <a:pt x="6763157" y="2284964"/>
                  <a:pt x="6761517" y="2287485"/>
                </a:cubicBezTo>
                <a:lnTo>
                  <a:pt x="6759502" y="2297069"/>
                </a:lnTo>
                <a:lnTo>
                  <a:pt x="6761365" y="2298871"/>
                </a:lnTo>
                <a:lnTo>
                  <a:pt x="6762176" y="2308756"/>
                </a:lnTo>
                <a:lnTo>
                  <a:pt x="6758460" y="2300707"/>
                </a:lnTo>
                <a:lnTo>
                  <a:pt x="6758181" y="2300100"/>
                </a:lnTo>
                <a:lnTo>
                  <a:pt x="6720881" y="2300587"/>
                </a:lnTo>
                <a:lnTo>
                  <a:pt x="6721271" y="2301133"/>
                </a:lnTo>
                <a:cubicBezTo>
                  <a:pt x="6723917" y="2309059"/>
                  <a:pt x="6716358" y="2313588"/>
                  <a:pt x="6722404" y="2331706"/>
                </a:cubicBezTo>
                <a:cubicBezTo>
                  <a:pt x="6718373" y="2323654"/>
                  <a:pt x="6710309" y="2315601"/>
                  <a:pt x="6705269" y="2307550"/>
                </a:cubicBezTo>
                <a:lnTo>
                  <a:pt x="6703031" y="2301418"/>
                </a:lnTo>
                <a:lnTo>
                  <a:pt x="6686543" y="2302947"/>
                </a:lnTo>
                <a:lnTo>
                  <a:pt x="6691339" y="2310387"/>
                </a:lnTo>
                <a:lnTo>
                  <a:pt x="6691339" y="2315550"/>
                </a:lnTo>
                <a:cubicBezTo>
                  <a:pt x="6682303" y="2315550"/>
                  <a:pt x="6682303" y="2311677"/>
                  <a:pt x="6682303" y="2306838"/>
                </a:cubicBezTo>
                <a:lnTo>
                  <a:pt x="6681792" y="2303387"/>
                </a:lnTo>
                <a:lnTo>
                  <a:pt x="6662970" y="2305133"/>
                </a:lnTo>
                <a:lnTo>
                  <a:pt x="6659718" y="2305979"/>
                </a:lnTo>
                <a:lnTo>
                  <a:pt x="6664557" y="2320755"/>
                </a:lnTo>
                <a:cubicBezTo>
                  <a:pt x="6665525" y="2326200"/>
                  <a:pt x="6665525" y="2330557"/>
                  <a:pt x="6665525" y="2334913"/>
                </a:cubicBezTo>
                <a:cubicBezTo>
                  <a:pt x="6661652" y="2330557"/>
                  <a:pt x="6659716" y="2326200"/>
                  <a:pt x="6656811" y="2320755"/>
                </a:cubicBezTo>
                <a:lnTo>
                  <a:pt x="6648492" y="2308898"/>
                </a:lnTo>
                <a:lnTo>
                  <a:pt x="6616917" y="2317108"/>
                </a:lnTo>
                <a:lnTo>
                  <a:pt x="6577296" y="2338211"/>
                </a:lnTo>
                <a:lnTo>
                  <a:pt x="6579225" y="2341763"/>
                </a:lnTo>
                <a:lnTo>
                  <a:pt x="6576870" y="2349752"/>
                </a:lnTo>
                <a:lnTo>
                  <a:pt x="6581208" y="2356564"/>
                </a:lnTo>
                <a:cubicBezTo>
                  <a:pt x="6565058" y="2364630"/>
                  <a:pt x="6548906" y="2366647"/>
                  <a:pt x="6535785" y="2368663"/>
                </a:cubicBezTo>
                <a:lnTo>
                  <a:pt x="6528687" y="2370240"/>
                </a:lnTo>
                <a:lnTo>
                  <a:pt x="6529990" y="2373640"/>
                </a:lnTo>
                <a:lnTo>
                  <a:pt x="6525132" y="2371028"/>
                </a:lnTo>
                <a:lnTo>
                  <a:pt x="6518750" y="2372445"/>
                </a:lnTo>
                <a:lnTo>
                  <a:pt x="6514022" y="2376295"/>
                </a:lnTo>
                <a:lnTo>
                  <a:pt x="6520033" y="2393827"/>
                </a:lnTo>
                <a:lnTo>
                  <a:pt x="6513532" y="2406646"/>
                </a:lnTo>
                <a:cubicBezTo>
                  <a:pt x="6505302" y="2398533"/>
                  <a:pt x="6505302" y="2390420"/>
                  <a:pt x="6513532" y="2390420"/>
                </a:cubicBezTo>
                <a:lnTo>
                  <a:pt x="6502710" y="2381688"/>
                </a:lnTo>
                <a:lnTo>
                  <a:pt x="6498718" y="2382321"/>
                </a:lnTo>
                <a:lnTo>
                  <a:pt x="6498948" y="2384592"/>
                </a:lnTo>
                <a:cubicBezTo>
                  <a:pt x="6500374" y="2398987"/>
                  <a:pt x="6500437" y="2401590"/>
                  <a:pt x="6498955" y="2397454"/>
                </a:cubicBezTo>
                <a:lnTo>
                  <a:pt x="6494301" y="2383021"/>
                </a:lnTo>
                <a:lnTo>
                  <a:pt x="6483881" y="2384672"/>
                </a:lnTo>
                <a:lnTo>
                  <a:pt x="6484102" y="2387716"/>
                </a:lnTo>
                <a:cubicBezTo>
                  <a:pt x="6486232" y="2398809"/>
                  <a:pt x="6490492" y="2410909"/>
                  <a:pt x="6499011" y="2423011"/>
                </a:cubicBezTo>
                <a:cubicBezTo>
                  <a:pt x="6490491" y="2431078"/>
                  <a:pt x="6490491" y="2447214"/>
                  <a:pt x="6490491" y="2447214"/>
                </a:cubicBezTo>
                <a:cubicBezTo>
                  <a:pt x="6481973" y="2447214"/>
                  <a:pt x="6473452" y="2431078"/>
                  <a:pt x="6473452" y="2414945"/>
                </a:cubicBezTo>
                <a:cubicBezTo>
                  <a:pt x="6473452" y="2414945"/>
                  <a:pt x="6490491" y="2431078"/>
                  <a:pt x="6490491" y="2431078"/>
                </a:cubicBezTo>
                <a:cubicBezTo>
                  <a:pt x="6494751" y="2427044"/>
                  <a:pt x="6490492" y="2416961"/>
                  <a:pt x="6483037" y="2405867"/>
                </a:cubicBezTo>
                <a:lnTo>
                  <a:pt x="6467233" y="2387310"/>
                </a:lnTo>
                <a:lnTo>
                  <a:pt x="6458923" y="2388627"/>
                </a:lnTo>
                <a:lnTo>
                  <a:pt x="6464160" y="2396484"/>
                </a:lnTo>
                <a:cubicBezTo>
                  <a:pt x="6458352" y="2398517"/>
                  <a:pt x="6453512" y="2396484"/>
                  <a:pt x="6449639" y="2392163"/>
                </a:cubicBezTo>
                <a:lnTo>
                  <a:pt x="6448713" y="2390245"/>
                </a:lnTo>
                <a:lnTo>
                  <a:pt x="6445694" y="2390724"/>
                </a:lnTo>
                <a:lnTo>
                  <a:pt x="6436828" y="2391883"/>
                </a:lnTo>
                <a:lnTo>
                  <a:pt x="6437054" y="2395904"/>
                </a:lnTo>
                <a:cubicBezTo>
                  <a:pt x="6437055" y="2400744"/>
                  <a:pt x="6437055" y="2404616"/>
                  <a:pt x="6440926" y="2412361"/>
                </a:cubicBezTo>
                <a:cubicBezTo>
                  <a:pt x="6437055" y="2412361"/>
                  <a:pt x="6433182" y="2408489"/>
                  <a:pt x="6429310" y="2402680"/>
                </a:cubicBezTo>
                <a:lnTo>
                  <a:pt x="6424312" y="2393518"/>
                </a:lnTo>
                <a:lnTo>
                  <a:pt x="6418129" y="2394326"/>
                </a:lnTo>
                <a:lnTo>
                  <a:pt x="6420734" y="2401317"/>
                </a:lnTo>
                <a:cubicBezTo>
                  <a:pt x="6422809" y="2404352"/>
                  <a:pt x="6424883" y="2406378"/>
                  <a:pt x="6424883" y="2406378"/>
                </a:cubicBezTo>
                <a:cubicBezTo>
                  <a:pt x="6416585" y="2414474"/>
                  <a:pt x="6433182" y="2438764"/>
                  <a:pt x="6416585" y="2422569"/>
                </a:cubicBezTo>
                <a:cubicBezTo>
                  <a:pt x="6408286" y="2430668"/>
                  <a:pt x="6424883" y="2438764"/>
                  <a:pt x="6424883" y="2454958"/>
                </a:cubicBezTo>
                <a:cubicBezTo>
                  <a:pt x="6408286" y="2454958"/>
                  <a:pt x="6408286" y="2406378"/>
                  <a:pt x="6391690" y="2422569"/>
                </a:cubicBezTo>
                <a:cubicBezTo>
                  <a:pt x="6387541" y="2422569"/>
                  <a:pt x="6383393" y="2420545"/>
                  <a:pt x="6380281" y="2416497"/>
                </a:cubicBezTo>
                <a:lnTo>
                  <a:pt x="6375554" y="2399890"/>
                </a:lnTo>
                <a:lnTo>
                  <a:pt x="6375287" y="2399925"/>
                </a:lnTo>
                <a:lnTo>
                  <a:pt x="6354206" y="2404427"/>
                </a:lnTo>
                <a:lnTo>
                  <a:pt x="6355128" y="2410491"/>
                </a:lnTo>
                <a:cubicBezTo>
                  <a:pt x="6356217" y="2416209"/>
                  <a:pt x="6357669" y="2422816"/>
                  <a:pt x="6359605" y="2430948"/>
                </a:cubicBezTo>
                <a:cubicBezTo>
                  <a:pt x="6359605" y="2406553"/>
                  <a:pt x="6375095" y="2430948"/>
                  <a:pt x="6375095" y="2414686"/>
                </a:cubicBezTo>
                <a:cubicBezTo>
                  <a:pt x="6375095" y="2414686"/>
                  <a:pt x="6375095" y="2430948"/>
                  <a:pt x="6382840" y="2430948"/>
                </a:cubicBezTo>
                <a:cubicBezTo>
                  <a:pt x="6382840" y="2439081"/>
                  <a:pt x="6375095" y="2430948"/>
                  <a:pt x="6375095" y="2439081"/>
                </a:cubicBezTo>
                <a:cubicBezTo>
                  <a:pt x="6367350" y="2422816"/>
                  <a:pt x="6359605" y="2439081"/>
                  <a:pt x="6351861" y="2439081"/>
                </a:cubicBezTo>
                <a:cubicBezTo>
                  <a:pt x="6355733" y="2426884"/>
                  <a:pt x="6351861" y="2420785"/>
                  <a:pt x="6347988" y="2413669"/>
                </a:cubicBezTo>
                <a:lnTo>
                  <a:pt x="6345120" y="2406366"/>
                </a:lnTo>
                <a:lnTo>
                  <a:pt x="6329004" y="2409808"/>
                </a:lnTo>
                <a:lnTo>
                  <a:pt x="6343389" y="2436380"/>
                </a:lnTo>
                <a:cubicBezTo>
                  <a:pt x="6335324" y="2460537"/>
                  <a:pt x="6319196" y="2420276"/>
                  <a:pt x="6303067" y="2428329"/>
                </a:cubicBezTo>
                <a:cubicBezTo>
                  <a:pt x="6311131" y="2436380"/>
                  <a:pt x="6319196" y="2436380"/>
                  <a:pt x="6319196" y="2444433"/>
                </a:cubicBezTo>
                <a:lnTo>
                  <a:pt x="6296104" y="2452117"/>
                </a:lnTo>
                <a:lnTo>
                  <a:pt x="6294744" y="2460764"/>
                </a:lnTo>
                <a:cubicBezTo>
                  <a:pt x="6294744" y="2464638"/>
                  <a:pt x="6296874" y="2466572"/>
                  <a:pt x="6305395" y="2462701"/>
                </a:cubicBezTo>
                <a:lnTo>
                  <a:pt x="6313136" y="2462701"/>
                </a:lnTo>
                <a:cubicBezTo>
                  <a:pt x="6328626" y="2462701"/>
                  <a:pt x="6328626" y="2485936"/>
                  <a:pt x="6336371" y="2470446"/>
                </a:cubicBezTo>
                <a:cubicBezTo>
                  <a:pt x="6344116" y="2470446"/>
                  <a:pt x="6344116" y="2478190"/>
                  <a:pt x="6344116" y="2485936"/>
                </a:cubicBezTo>
                <a:cubicBezTo>
                  <a:pt x="6336371" y="2478190"/>
                  <a:pt x="6320882" y="2478190"/>
                  <a:pt x="6313136" y="2470446"/>
                </a:cubicBezTo>
                <a:cubicBezTo>
                  <a:pt x="6305392" y="2485936"/>
                  <a:pt x="6320882" y="2509169"/>
                  <a:pt x="6305392" y="2509169"/>
                </a:cubicBezTo>
                <a:cubicBezTo>
                  <a:pt x="6305392" y="2501425"/>
                  <a:pt x="6305392" y="2497551"/>
                  <a:pt x="6305392" y="2491743"/>
                </a:cubicBezTo>
                <a:lnTo>
                  <a:pt x="6305392" y="2462711"/>
                </a:lnTo>
                <a:lnTo>
                  <a:pt x="6302465" y="2473592"/>
                </a:lnTo>
                <a:cubicBezTo>
                  <a:pt x="6296874" y="2474317"/>
                  <a:pt x="6284094" y="2451083"/>
                  <a:pt x="6271315" y="2462701"/>
                </a:cubicBezTo>
                <a:cubicBezTo>
                  <a:pt x="6267056" y="2454956"/>
                  <a:pt x="6267056" y="2451083"/>
                  <a:pt x="6271315" y="2449148"/>
                </a:cubicBezTo>
                <a:lnTo>
                  <a:pt x="6294759" y="2447372"/>
                </a:lnTo>
                <a:lnTo>
                  <a:pt x="6293994" y="2431349"/>
                </a:lnTo>
                <a:lnTo>
                  <a:pt x="6291998" y="2423661"/>
                </a:lnTo>
                <a:lnTo>
                  <a:pt x="6267440" y="2436621"/>
                </a:lnTo>
                <a:lnTo>
                  <a:pt x="6262746" y="2444433"/>
                </a:lnTo>
                <a:lnTo>
                  <a:pt x="6261553" y="2436889"/>
                </a:lnTo>
                <a:lnTo>
                  <a:pt x="6239014" y="2435222"/>
                </a:lnTo>
                <a:lnTo>
                  <a:pt x="6236928" y="2436214"/>
                </a:lnTo>
                <a:lnTo>
                  <a:pt x="6246307" y="2474533"/>
                </a:lnTo>
                <a:lnTo>
                  <a:pt x="6239304" y="2470446"/>
                </a:lnTo>
                <a:cubicBezTo>
                  <a:pt x="6239304" y="2470446"/>
                  <a:pt x="6239304" y="2478622"/>
                  <a:pt x="6239304" y="2478622"/>
                </a:cubicBezTo>
                <a:cubicBezTo>
                  <a:pt x="6231301" y="2470446"/>
                  <a:pt x="6231301" y="2462272"/>
                  <a:pt x="6231301" y="2445921"/>
                </a:cubicBezTo>
                <a:lnTo>
                  <a:pt x="6224740" y="2442012"/>
                </a:lnTo>
                <a:lnTo>
                  <a:pt x="6217817" y="2445305"/>
                </a:lnTo>
                <a:lnTo>
                  <a:pt x="6213907" y="2438310"/>
                </a:lnTo>
                <a:lnTo>
                  <a:pt x="6207291" y="2437747"/>
                </a:lnTo>
                <a:cubicBezTo>
                  <a:pt x="6215294" y="2454097"/>
                  <a:pt x="6223297" y="2462272"/>
                  <a:pt x="6231301" y="2486796"/>
                </a:cubicBezTo>
                <a:cubicBezTo>
                  <a:pt x="6223297" y="2494972"/>
                  <a:pt x="6215294" y="2494972"/>
                  <a:pt x="6215294" y="2503147"/>
                </a:cubicBezTo>
                <a:cubicBezTo>
                  <a:pt x="6215294" y="2519497"/>
                  <a:pt x="6223297" y="2494972"/>
                  <a:pt x="6231301" y="2494972"/>
                </a:cubicBezTo>
                <a:cubicBezTo>
                  <a:pt x="6239304" y="2511321"/>
                  <a:pt x="6223297" y="2519497"/>
                  <a:pt x="6231301" y="2527671"/>
                </a:cubicBezTo>
                <a:cubicBezTo>
                  <a:pt x="6215294" y="2535845"/>
                  <a:pt x="6215294" y="2503147"/>
                  <a:pt x="6199290" y="2503147"/>
                </a:cubicBezTo>
                <a:cubicBezTo>
                  <a:pt x="6199290" y="2486796"/>
                  <a:pt x="6223297" y="2494972"/>
                  <a:pt x="6223297" y="2478622"/>
                </a:cubicBezTo>
                <a:cubicBezTo>
                  <a:pt x="6215294" y="2478622"/>
                  <a:pt x="6215294" y="2478622"/>
                  <a:pt x="6215294" y="2486796"/>
                </a:cubicBezTo>
                <a:cubicBezTo>
                  <a:pt x="6211293" y="2482709"/>
                  <a:pt x="6209291" y="2476579"/>
                  <a:pt x="6207291" y="2470447"/>
                </a:cubicBezTo>
                <a:lnTo>
                  <a:pt x="6204509" y="2464762"/>
                </a:lnTo>
                <a:lnTo>
                  <a:pt x="6196432" y="2465936"/>
                </a:lnTo>
                <a:lnTo>
                  <a:pt x="6194787" y="2472746"/>
                </a:lnTo>
                <a:cubicBezTo>
                  <a:pt x="6195287" y="2480666"/>
                  <a:pt x="6197289" y="2489862"/>
                  <a:pt x="6199290" y="2499059"/>
                </a:cubicBezTo>
                <a:lnTo>
                  <a:pt x="6199290" y="2503147"/>
                </a:lnTo>
                <a:lnTo>
                  <a:pt x="6199290" y="2527671"/>
                </a:lnTo>
                <a:lnTo>
                  <a:pt x="6192287" y="2521541"/>
                </a:lnTo>
                <a:cubicBezTo>
                  <a:pt x="6189287" y="2521541"/>
                  <a:pt x="6187284" y="2523583"/>
                  <a:pt x="6191287" y="2527671"/>
                </a:cubicBezTo>
                <a:cubicBezTo>
                  <a:pt x="6175280" y="2519497"/>
                  <a:pt x="6183283" y="2494972"/>
                  <a:pt x="6191287" y="2494972"/>
                </a:cubicBezTo>
                <a:cubicBezTo>
                  <a:pt x="6187285" y="2494972"/>
                  <a:pt x="6183283" y="2492928"/>
                  <a:pt x="6179281" y="2487819"/>
                </a:cubicBezTo>
                <a:lnTo>
                  <a:pt x="6170753" y="2469668"/>
                </a:lnTo>
                <a:lnTo>
                  <a:pt x="6162847" y="2470817"/>
                </a:lnTo>
                <a:lnTo>
                  <a:pt x="6158273" y="2479643"/>
                </a:lnTo>
                <a:cubicBezTo>
                  <a:pt x="6157273" y="2486796"/>
                  <a:pt x="6159274" y="2494972"/>
                  <a:pt x="6167277" y="2503147"/>
                </a:cubicBezTo>
                <a:lnTo>
                  <a:pt x="6146043" y="2473915"/>
                </a:lnTo>
                <a:lnTo>
                  <a:pt x="6133507" y="2476250"/>
                </a:lnTo>
                <a:lnTo>
                  <a:pt x="6133720" y="2476641"/>
                </a:lnTo>
                <a:lnTo>
                  <a:pt x="6133248" y="2476299"/>
                </a:lnTo>
                <a:lnTo>
                  <a:pt x="6119532" y="2478855"/>
                </a:lnTo>
                <a:lnTo>
                  <a:pt x="6115463" y="2479284"/>
                </a:lnTo>
                <a:lnTo>
                  <a:pt x="6117591" y="2492743"/>
                </a:lnTo>
                <a:cubicBezTo>
                  <a:pt x="6101462" y="2468589"/>
                  <a:pt x="6093398" y="2484691"/>
                  <a:pt x="6109527" y="2516899"/>
                </a:cubicBezTo>
                <a:cubicBezTo>
                  <a:pt x="6093398" y="2516899"/>
                  <a:pt x="6101462" y="2524952"/>
                  <a:pt x="6085334" y="2508848"/>
                </a:cubicBezTo>
                <a:cubicBezTo>
                  <a:pt x="6077269" y="2516899"/>
                  <a:pt x="6101462" y="2533004"/>
                  <a:pt x="6093398" y="2533004"/>
                </a:cubicBezTo>
                <a:cubicBezTo>
                  <a:pt x="6101462" y="2537031"/>
                  <a:pt x="6103477" y="2543069"/>
                  <a:pt x="6105494" y="2546088"/>
                </a:cubicBezTo>
                <a:lnTo>
                  <a:pt x="6115059" y="2542109"/>
                </a:lnTo>
                <a:lnTo>
                  <a:pt x="6111773" y="2534987"/>
                </a:lnTo>
                <a:cubicBezTo>
                  <a:pt x="6129197" y="2528693"/>
                  <a:pt x="6124843" y="2512960"/>
                  <a:pt x="6128109" y="2516107"/>
                </a:cubicBezTo>
                <a:cubicBezTo>
                  <a:pt x="6129197" y="2517156"/>
                  <a:pt x="6131133" y="2520303"/>
                  <a:pt x="6135008" y="2526595"/>
                </a:cubicBezTo>
                <a:cubicBezTo>
                  <a:pt x="6135008" y="2530791"/>
                  <a:pt x="6135008" y="2537085"/>
                  <a:pt x="6133070" y="2542327"/>
                </a:cubicBezTo>
                <a:lnTo>
                  <a:pt x="6120647" y="2550979"/>
                </a:lnTo>
                <a:lnTo>
                  <a:pt x="6129687" y="2580309"/>
                </a:lnTo>
                <a:cubicBezTo>
                  <a:pt x="6135735" y="2589368"/>
                  <a:pt x="6137751" y="2593393"/>
                  <a:pt x="6117591" y="2589368"/>
                </a:cubicBezTo>
                <a:cubicBezTo>
                  <a:pt x="6117591" y="2581317"/>
                  <a:pt x="6125655" y="2573264"/>
                  <a:pt x="6117591" y="2557160"/>
                </a:cubicBezTo>
                <a:cubicBezTo>
                  <a:pt x="6109527" y="2557160"/>
                  <a:pt x="6101462" y="2557160"/>
                  <a:pt x="6093398" y="2557160"/>
                </a:cubicBezTo>
                <a:cubicBezTo>
                  <a:pt x="6101462" y="2573264"/>
                  <a:pt x="6109527" y="2573264"/>
                  <a:pt x="6093398" y="2581317"/>
                </a:cubicBezTo>
                <a:cubicBezTo>
                  <a:pt x="6101462" y="2589368"/>
                  <a:pt x="6101462" y="2605473"/>
                  <a:pt x="6117591" y="2589368"/>
                </a:cubicBezTo>
                <a:cubicBezTo>
                  <a:pt x="6117591" y="2621574"/>
                  <a:pt x="6093398" y="2581317"/>
                  <a:pt x="6085334" y="2605473"/>
                </a:cubicBezTo>
                <a:lnTo>
                  <a:pt x="6085334" y="2613524"/>
                </a:lnTo>
                <a:cubicBezTo>
                  <a:pt x="6089365" y="2613524"/>
                  <a:pt x="6095413" y="2621577"/>
                  <a:pt x="6099445" y="2625602"/>
                </a:cubicBezTo>
                <a:lnTo>
                  <a:pt x="6102840" y="2626873"/>
                </a:lnTo>
                <a:lnTo>
                  <a:pt x="6103477" y="2632646"/>
                </a:lnTo>
                <a:cubicBezTo>
                  <a:pt x="6105494" y="2645731"/>
                  <a:pt x="6109527" y="2661835"/>
                  <a:pt x="6117591" y="2669887"/>
                </a:cubicBezTo>
                <a:cubicBezTo>
                  <a:pt x="6117591" y="2653783"/>
                  <a:pt x="6101462" y="2613524"/>
                  <a:pt x="6125655" y="2613524"/>
                </a:cubicBezTo>
                <a:cubicBezTo>
                  <a:pt x="6117591" y="2621574"/>
                  <a:pt x="6149848" y="2653783"/>
                  <a:pt x="6125655" y="2661835"/>
                </a:cubicBezTo>
                <a:cubicBezTo>
                  <a:pt x="6125655" y="2669887"/>
                  <a:pt x="6141784" y="2661835"/>
                  <a:pt x="6141784" y="2669887"/>
                </a:cubicBezTo>
                <a:cubicBezTo>
                  <a:pt x="6141784" y="2645731"/>
                  <a:pt x="6133720" y="2629627"/>
                  <a:pt x="6125655" y="2605473"/>
                </a:cubicBezTo>
                <a:cubicBezTo>
                  <a:pt x="6133720" y="2597420"/>
                  <a:pt x="6141784" y="2605473"/>
                  <a:pt x="6141784" y="2621574"/>
                </a:cubicBezTo>
                <a:cubicBezTo>
                  <a:pt x="6149848" y="2613524"/>
                  <a:pt x="6141784" y="2597420"/>
                  <a:pt x="6157912" y="2597420"/>
                </a:cubicBezTo>
                <a:lnTo>
                  <a:pt x="6152268" y="2574874"/>
                </a:lnTo>
                <a:lnTo>
                  <a:pt x="6157912" y="2581317"/>
                </a:lnTo>
                <a:cubicBezTo>
                  <a:pt x="6157912" y="2557160"/>
                  <a:pt x="6149848" y="2557160"/>
                  <a:pt x="6141784" y="2524952"/>
                </a:cubicBezTo>
                <a:cubicBezTo>
                  <a:pt x="6157912" y="2533004"/>
                  <a:pt x="6149848" y="2508848"/>
                  <a:pt x="6165977" y="2508848"/>
                </a:cubicBezTo>
                <a:cubicBezTo>
                  <a:pt x="6165977" y="2516899"/>
                  <a:pt x="6174041" y="2524952"/>
                  <a:pt x="6174041" y="2533004"/>
                </a:cubicBezTo>
                <a:cubicBezTo>
                  <a:pt x="6157912" y="2516899"/>
                  <a:pt x="6149848" y="2541055"/>
                  <a:pt x="6165977" y="2565212"/>
                </a:cubicBezTo>
                <a:cubicBezTo>
                  <a:pt x="6157912" y="2581317"/>
                  <a:pt x="6174041" y="2589368"/>
                  <a:pt x="6182105" y="2605473"/>
                </a:cubicBezTo>
                <a:cubicBezTo>
                  <a:pt x="6190170" y="2597420"/>
                  <a:pt x="6198231" y="2597420"/>
                  <a:pt x="6206296" y="2597420"/>
                </a:cubicBezTo>
                <a:cubicBezTo>
                  <a:pt x="6206296" y="2581317"/>
                  <a:pt x="6198231" y="2565212"/>
                  <a:pt x="6190170" y="2549108"/>
                </a:cubicBezTo>
                <a:cubicBezTo>
                  <a:pt x="6198231" y="2549108"/>
                  <a:pt x="6206296" y="2541055"/>
                  <a:pt x="6206296" y="2541055"/>
                </a:cubicBezTo>
                <a:cubicBezTo>
                  <a:pt x="6198231" y="2557160"/>
                  <a:pt x="6214360" y="2565212"/>
                  <a:pt x="6222424" y="2565212"/>
                </a:cubicBezTo>
                <a:cubicBezTo>
                  <a:pt x="6222424" y="2573264"/>
                  <a:pt x="6206296" y="2581317"/>
                  <a:pt x="6214360" y="2613524"/>
                </a:cubicBezTo>
                <a:cubicBezTo>
                  <a:pt x="6222424" y="2589368"/>
                  <a:pt x="6254681" y="2581317"/>
                  <a:pt x="6230488" y="2549108"/>
                </a:cubicBezTo>
                <a:cubicBezTo>
                  <a:pt x="6254681" y="2549108"/>
                  <a:pt x="6246617" y="2589368"/>
                  <a:pt x="6238553" y="2597420"/>
                </a:cubicBezTo>
                <a:cubicBezTo>
                  <a:pt x="6246617" y="2613524"/>
                  <a:pt x="6254681" y="2613524"/>
                  <a:pt x="6262746" y="2621574"/>
                </a:cubicBezTo>
                <a:cubicBezTo>
                  <a:pt x="6254681" y="2597420"/>
                  <a:pt x="6278874" y="2629627"/>
                  <a:pt x="6270810" y="2605473"/>
                </a:cubicBezTo>
                <a:cubicBezTo>
                  <a:pt x="6278874" y="2605473"/>
                  <a:pt x="6278874" y="2621574"/>
                  <a:pt x="6295003" y="2621574"/>
                </a:cubicBezTo>
                <a:lnTo>
                  <a:pt x="6295379" y="2614459"/>
                </a:lnTo>
                <a:lnTo>
                  <a:pt x="6311131" y="2653783"/>
                </a:lnTo>
                <a:cubicBezTo>
                  <a:pt x="6311131" y="2661835"/>
                  <a:pt x="6327260" y="2645731"/>
                  <a:pt x="6335324" y="2669887"/>
                </a:cubicBezTo>
                <a:cubicBezTo>
                  <a:pt x="6335324" y="2653783"/>
                  <a:pt x="6319196" y="2645731"/>
                  <a:pt x="6311131" y="2645731"/>
                </a:cubicBezTo>
                <a:cubicBezTo>
                  <a:pt x="6303067" y="2629627"/>
                  <a:pt x="6311131" y="2621574"/>
                  <a:pt x="6311131" y="2613524"/>
                </a:cubicBezTo>
                <a:cubicBezTo>
                  <a:pt x="6319196" y="2613524"/>
                  <a:pt x="6335324" y="2613524"/>
                  <a:pt x="6351451" y="2621574"/>
                </a:cubicBezTo>
                <a:cubicBezTo>
                  <a:pt x="6351451" y="2621574"/>
                  <a:pt x="6351451" y="2613524"/>
                  <a:pt x="6351451" y="2613524"/>
                </a:cubicBezTo>
                <a:cubicBezTo>
                  <a:pt x="6335324" y="2605473"/>
                  <a:pt x="6327260" y="2597420"/>
                  <a:pt x="6311131" y="2605473"/>
                </a:cubicBezTo>
                <a:cubicBezTo>
                  <a:pt x="6311131" y="2589368"/>
                  <a:pt x="6319196" y="2589368"/>
                  <a:pt x="6311131" y="2573264"/>
                </a:cubicBezTo>
                <a:cubicBezTo>
                  <a:pt x="6327260" y="2597420"/>
                  <a:pt x="6311131" y="2557160"/>
                  <a:pt x="6327260" y="2565212"/>
                </a:cubicBezTo>
                <a:cubicBezTo>
                  <a:pt x="6319196" y="2549108"/>
                  <a:pt x="6311131" y="2557160"/>
                  <a:pt x="6311131" y="2533004"/>
                </a:cubicBezTo>
                <a:cubicBezTo>
                  <a:pt x="6319196" y="2533004"/>
                  <a:pt x="6319196" y="2541055"/>
                  <a:pt x="6327260" y="2541055"/>
                </a:cubicBezTo>
                <a:cubicBezTo>
                  <a:pt x="6327260" y="2557160"/>
                  <a:pt x="6351451" y="2589368"/>
                  <a:pt x="6335324" y="2597420"/>
                </a:cubicBezTo>
                <a:cubicBezTo>
                  <a:pt x="6343389" y="2613524"/>
                  <a:pt x="6343389" y="2589368"/>
                  <a:pt x="6351451" y="2589368"/>
                </a:cubicBezTo>
                <a:cubicBezTo>
                  <a:pt x="6343389" y="2565212"/>
                  <a:pt x="6335324" y="2549108"/>
                  <a:pt x="6351451" y="2533004"/>
                </a:cubicBezTo>
                <a:cubicBezTo>
                  <a:pt x="6359515" y="2549108"/>
                  <a:pt x="6351451" y="2557160"/>
                  <a:pt x="6359515" y="2573264"/>
                </a:cubicBezTo>
                <a:cubicBezTo>
                  <a:pt x="6375644" y="2557160"/>
                  <a:pt x="6351451" y="2524952"/>
                  <a:pt x="6375644" y="2516899"/>
                </a:cubicBezTo>
                <a:cubicBezTo>
                  <a:pt x="6359515" y="2549108"/>
                  <a:pt x="6383708" y="2524952"/>
                  <a:pt x="6399837" y="2541055"/>
                </a:cubicBezTo>
                <a:cubicBezTo>
                  <a:pt x="6407901" y="2541055"/>
                  <a:pt x="6399837" y="2524952"/>
                  <a:pt x="6391773" y="2524952"/>
                </a:cubicBezTo>
                <a:cubicBezTo>
                  <a:pt x="6399837" y="2524952"/>
                  <a:pt x="6415966" y="2533004"/>
                  <a:pt x="6407901" y="2492743"/>
                </a:cubicBezTo>
                <a:cubicBezTo>
                  <a:pt x="6407901" y="2492743"/>
                  <a:pt x="6407901" y="2508848"/>
                  <a:pt x="6415966" y="2508848"/>
                </a:cubicBezTo>
                <a:cubicBezTo>
                  <a:pt x="6415966" y="2524952"/>
                  <a:pt x="6407901" y="2533004"/>
                  <a:pt x="6407901" y="2541055"/>
                </a:cubicBezTo>
                <a:cubicBezTo>
                  <a:pt x="6424030" y="2549108"/>
                  <a:pt x="6432094" y="2508848"/>
                  <a:pt x="6440159" y="2492743"/>
                </a:cubicBezTo>
                <a:cubicBezTo>
                  <a:pt x="6456287" y="2516899"/>
                  <a:pt x="6448223" y="2533004"/>
                  <a:pt x="6464351" y="2524952"/>
                </a:cubicBezTo>
                <a:cubicBezTo>
                  <a:pt x="6464351" y="2541055"/>
                  <a:pt x="6464351" y="2565212"/>
                  <a:pt x="6472416" y="2565212"/>
                </a:cubicBezTo>
                <a:cubicBezTo>
                  <a:pt x="6480480" y="2565212"/>
                  <a:pt x="6464351" y="2533004"/>
                  <a:pt x="6480480" y="2549108"/>
                </a:cubicBezTo>
                <a:cubicBezTo>
                  <a:pt x="6472416" y="2524952"/>
                  <a:pt x="6456287" y="2492743"/>
                  <a:pt x="6472416" y="2476641"/>
                </a:cubicBezTo>
                <a:cubicBezTo>
                  <a:pt x="6480480" y="2500795"/>
                  <a:pt x="6472416" y="2508848"/>
                  <a:pt x="6480480" y="2524952"/>
                </a:cubicBezTo>
                <a:cubicBezTo>
                  <a:pt x="6488544" y="2508848"/>
                  <a:pt x="6464351" y="2476641"/>
                  <a:pt x="6488544" y="2476641"/>
                </a:cubicBezTo>
                <a:cubicBezTo>
                  <a:pt x="6488544" y="2492743"/>
                  <a:pt x="6512737" y="2484691"/>
                  <a:pt x="6496609" y="2460537"/>
                </a:cubicBezTo>
                <a:cubicBezTo>
                  <a:pt x="6504673" y="2468589"/>
                  <a:pt x="6504673" y="2476641"/>
                  <a:pt x="6512737" y="2468589"/>
                </a:cubicBezTo>
                <a:cubicBezTo>
                  <a:pt x="6512737" y="2484691"/>
                  <a:pt x="6504673" y="2484691"/>
                  <a:pt x="6512737" y="2500795"/>
                </a:cubicBezTo>
                <a:cubicBezTo>
                  <a:pt x="6520799" y="2492743"/>
                  <a:pt x="6544992" y="2500795"/>
                  <a:pt x="6553056" y="2524952"/>
                </a:cubicBezTo>
                <a:cubicBezTo>
                  <a:pt x="6561120" y="2516899"/>
                  <a:pt x="6536927" y="2508848"/>
                  <a:pt x="6536927" y="2484691"/>
                </a:cubicBezTo>
                <a:cubicBezTo>
                  <a:pt x="6553056" y="2500795"/>
                  <a:pt x="6561120" y="2492743"/>
                  <a:pt x="6569185" y="2476641"/>
                </a:cubicBezTo>
                <a:cubicBezTo>
                  <a:pt x="6577249" y="2476641"/>
                  <a:pt x="6585313" y="2460537"/>
                  <a:pt x="6577249" y="2460537"/>
                </a:cubicBezTo>
                <a:cubicBezTo>
                  <a:pt x="6577249" y="2444433"/>
                  <a:pt x="6593378" y="2476641"/>
                  <a:pt x="6609506" y="2468589"/>
                </a:cubicBezTo>
                <a:cubicBezTo>
                  <a:pt x="6617570" y="2492743"/>
                  <a:pt x="6625635" y="2508848"/>
                  <a:pt x="6641763" y="2541055"/>
                </a:cubicBezTo>
                <a:lnTo>
                  <a:pt x="6634648" y="2542003"/>
                </a:lnTo>
                <a:lnTo>
                  <a:pt x="6633699" y="2541055"/>
                </a:lnTo>
                <a:lnTo>
                  <a:pt x="6633370" y="2542173"/>
                </a:lnTo>
                <a:lnTo>
                  <a:pt x="6626642" y="2543069"/>
                </a:lnTo>
                <a:cubicBezTo>
                  <a:pt x="6623617" y="2547096"/>
                  <a:pt x="6621603" y="2553133"/>
                  <a:pt x="6617570" y="2557160"/>
                </a:cubicBezTo>
                <a:cubicBezTo>
                  <a:pt x="6621603" y="2565212"/>
                  <a:pt x="6625635" y="2563200"/>
                  <a:pt x="6628660" y="2558168"/>
                </a:cubicBezTo>
                <a:lnTo>
                  <a:pt x="6633370" y="2542173"/>
                </a:lnTo>
                <a:lnTo>
                  <a:pt x="6634648" y="2542003"/>
                </a:lnTo>
                <a:lnTo>
                  <a:pt x="6641763" y="2549108"/>
                </a:lnTo>
                <a:lnTo>
                  <a:pt x="6641763" y="2541055"/>
                </a:lnTo>
                <a:cubicBezTo>
                  <a:pt x="6639748" y="2539043"/>
                  <a:pt x="6637732" y="2537031"/>
                  <a:pt x="6641763" y="2533004"/>
                </a:cubicBezTo>
                <a:cubicBezTo>
                  <a:pt x="6641763" y="2533004"/>
                  <a:pt x="6649828" y="2541055"/>
                  <a:pt x="6649828" y="2541055"/>
                </a:cubicBezTo>
                <a:cubicBezTo>
                  <a:pt x="6657892" y="2533004"/>
                  <a:pt x="6649828" y="2500795"/>
                  <a:pt x="6657892" y="2484691"/>
                </a:cubicBezTo>
                <a:cubicBezTo>
                  <a:pt x="6649828" y="2476641"/>
                  <a:pt x="6649828" y="2476641"/>
                  <a:pt x="6641763" y="2476641"/>
                </a:cubicBezTo>
                <a:cubicBezTo>
                  <a:pt x="6641763" y="2468589"/>
                  <a:pt x="6639748" y="2466574"/>
                  <a:pt x="6637732" y="2464562"/>
                </a:cubicBezTo>
                <a:lnTo>
                  <a:pt x="6635483" y="2457824"/>
                </a:lnTo>
                <a:lnTo>
                  <a:pt x="6636480" y="2480544"/>
                </a:lnTo>
                <a:cubicBezTo>
                  <a:pt x="6640354" y="2496585"/>
                  <a:pt x="6646162" y="2512628"/>
                  <a:pt x="6650032" y="2524662"/>
                </a:cubicBezTo>
                <a:cubicBezTo>
                  <a:pt x="6634543" y="2524662"/>
                  <a:pt x="6642288" y="2508618"/>
                  <a:pt x="6634543" y="2508618"/>
                </a:cubicBezTo>
                <a:cubicBezTo>
                  <a:pt x="6630672" y="2496585"/>
                  <a:pt x="6626799" y="2484554"/>
                  <a:pt x="6623893" y="2470516"/>
                </a:cubicBezTo>
                <a:lnTo>
                  <a:pt x="6619868" y="2428826"/>
                </a:lnTo>
                <a:lnTo>
                  <a:pt x="6634543" y="2436425"/>
                </a:lnTo>
                <a:lnTo>
                  <a:pt x="6635272" y="2453007"/>
                </a:lnTo>
                <a:lnTo>
                  <a:pt x="6648820" y="2457517"/>
                </a:lnTo>
                <a:cubicBezTo>
                  <a:pt x="6653860" y="2456509"/>
                  <a:pt x="6657892" y="2452485"/>
                  <a:pt x="6657892" y="2444433"/>
                </a:cubicBezTo>
                <a:cubicBezTo>
                  <a:pt x="6657892" y="2436380"/>
                  <a:pt x="6674021" y="2508848"/>
                  <a:pt x="6657892" y="2516899"/>
                </a:cubicBezTo>
                <a:cubicBezTo>
                  <a:pt x="6665956" y="2524952"/>
                  <a:pt x="6665956" y="2524952"/>
                  <a:pt x="6674021" y="2533004"/>
                </a:cubicBezTo>
                <a:cubicBezTo>
                  <a:pt x="6682085" y="2524952"/>
                  <a:pt x="6657892" y="2476641"/>
                  <a:pt x="6682085" y="2484691"/>
                </a:cubicBezTo>
                <a:lnTo>
                  <a:pt x="6682085" y="2492743"/>
                </a:lnTo>
                <a:cubicBezTo>
                  <a:pt x="6690149" y="2492743"/>
                  <a:pt x="6698213" y="2476641"/>
                  <a:pt x="6690149" y="2476641"/>
                </a:cubicBezTo>
                <a:cubicBezTo>
                  <a:pt x="6690149" y="2460537"/>
                  <a:pt x="6706278" y="2468589"/>
                  <a:pt x="6706278" y="2476641"/>
                </a:cubicBezTo>
                <a:cubicBezTo>
                  <a:pt x="6722404" y="2468589"/>
                  <a:pt x="6698213" y="2460537"/>
                  <a:pt x="6698213" y="2444433"/>
                </a:cubicBezTo>
                <a:cubicBezTo>
                  <a:pt x="6714342" y="2468589"/>
                  <a:pt x="6722404" y="2468589"/>
                  <a:pt x="6738532" y="2484691"/>
                </a:cubicBezTo>
                <a:cubicBezTo>
                  <a:pt x="6746597" y="2468589"/>
                  <a:pt x="6722404" y="2460537"/>
                  <a:pt x="6730468" y="2444433"/>
                </a:cubicBezTo>
                <a:cubicBezTo>
                  <a:pt x="6738532" y="2452485"/>
                  <a:pt x="6746597" y="2444433"/>
                  <a:pt x="6746597" y="2460537"/>
                </a:cubicBezTo>
                <a:cubicBezTo>
                  <a:pt x="6754661" y="2460537"/>
                  <a:pt x="6754661" y="2452485"/>
                  <a:pt x="6754661" y="2452485"/>
                </a:cubicBezTo>
                <a:cubicBezTo>
                  <a:pt x="6758693" y="2464562"/>
                  <a:pt x="6764743" y="2468589"/>
                  <a:pt x="6770790" y="2472614"/>
                </a:cubicBezTo>
                <a:lnTo>
                  <a:pt x="6784084" y="2489204"/>
                </a:lnTo>
                <a:lnTo>
                  <a:pt x="6780940" y="2490506"/>
                </a:lnTo>
                <a:lnTo>
                  <a:pt x="6770790" y="2486706"/>
                </a:lnTo>
                <a:cubicBezTo>
                  <a:pt x="6766758" y="2484693"/>
                  <a:pt x="6762725" y="2484693"/>
                  <a:pt x="6754661" y="2492743"/>
                </a:cubicBezTo>
                <a:lnTo>
                  <a:pt x="6753751" y="2476392"/>
                </a:lnTo>
                <a:lnTo>
                  <a:pt x="6754283" y="2475760"/>
                </a:lnTo>
                <a:lnTo>
                  <a:pt x="6753685" y="2475202"/>
                </a:lnTo>
                <a:lnTo>
                  <a:pt x="6753653" y="2474628"/>
                </a:lnTo>
                <a:cubicBezTo>
                  <a:pt x="6752645" y="2470602"/>
                  <a:pt x="6750629" y="2468589"/>
                  <a:pt x="6746597" y="2468589"/>
                </a:cubicBezTo>
                <a:lnTo>
                  <a:pt x="6753685" y="2475202"/>
                </a:lnTo>
                <a:lnTo>
                  <a:pt x="6753751" y="2476392"/>
                </a:lnTo>
                <a:lnTo>
                  <a:pt x="6747605" y="2483686"/>
                </a:lnTo>
                <a:cubicBezTo>
                  <a:pt x="6740549" y="2488718"/>
                  <a:pt x="6730468" y="2492743"/>
                  <a:pt x="6730468" y="2492743"/>
                </a:cubicBezTo>
                <a:cubicBezTo>
                  <a:pt x="6730468" y="2500795"/>
                  <a:pt x="6730468" y="2500795"/>
                  <a:pt x="6730468" y="2500795"/>
                </a:cubicBezTo>
                <a:cubicBezTo>
                  <a:pt x="6734501" y="2504822"/>
                  <a:pt x="6742565" y="2504822"/>
                  <a:pt x="6753654" y="2501803"/>
                </a:cubicBezTo>
                <a:lnTo>
                  <a:pt x="6780940" y="2490506"/>
                </a:lnTo>
                <a:lnTo>
                  <a:pt x="6786919" y="2492743"/>
                </a:lnTo>
                <a:lnTo>
                  <a:pt x="6784084" y="2489204"/>
                </a:lnTo>
                <a:lnTo>
                  <a:pt x="6794983" y="2484691"/>
                </a:lnTo>
                <a:cubicBezTo>
                  <a:pt x="6778855" y="2460537"/>
                  <a:pt x="6762725" y="2468589"/>
                  <a:pt x="6762725" y="2436380"/>
                </a:cubicBezTo>
                <a:cubicBezTo>
                  <a:pt x="6746597" y="2436380"/>
                  <a:pt x="6762725" y="2452485"/>
                  <a:pt x="6746597" y="2444433"/>
                </a:cubicBezTo>
                <a:cubicBezTo>
                  <a:pt x="6754661" y="2412224"/>
                  <a:pt x="6762725" y="2436380"/>
                  <a:pt x="6762725" y="2396120"/>
                </a:cubicBezTo>
                <a:cubicBezTo>
                  <a:pt x="6754661" y="2404173"/>
                  <a:pt x="6746597" y="2396120"/>
                  <a:pt x="6746597" y="2404173"/>
                </a:cubicBezTo>
                <a:cubicBezTo>
                  <a:pt x="6738532" y="2404173"/>
                  <a:pt x="6738532" y="2396120"/>
                  <a:pt x="6730468" y="2388069"/>
                </a:cubicBezTo>
                <a:cubicBezTo>
                  <a:pt x="6730468" y="2380016"/>
                  <a:pt x="6794983" y="2404173"/>
                  <a:pt x="6762725" y="2363912"/>
                </a:cubicBezTo>
                <a:cubicBezTo>
                  <a:pt x="6786919" y="2355860"/>
                  <a:pt x="6770790" y="2396120"/>
                  <a:pt x="6786919" y="2388069"/>
                </a:cubicBezTo>
                <a:cubicBezTo>
                  <a:pt x="6786919" y="2396120"/>
                  <a:pt x="6778855" y="2404173"/>
                  <a:pt x="6770790" y="2396120"/>
                </a:cubicBezTo>
                <a:cubicBezTo>
                  <a:pt x="6770790" y="2444433"/>
                  <a:pt x="6794983" y="2460537"/>
                  <a:pt x="6803048" y="2500795"/>
                </a:cubicBezTo>
                <a:cubicBezTo>
                  <a:pt x="6803048" y="2492743"/>
                  <a:pt x="6811112" y="2484691"/>
                  <a:pt x="6819176" y="2492743"/>
                </a:cubicBezTo>
                <a:cubicBezTo>
                  <a:pt x="6819176" y="2484691"/>
                  <a:pt x="6811112" y="2484691"/>
                  <a:pt x="6803048" y="2484691"/>
                </a:cubicBezTo>
                <a:cubicBezTo>
                  <a:pt x="6803048" y="2468589"/>
                  <a:pt x="6827240" y="2476641"/>
                  <a:pt x="6827240" y="2492743"/>
                </a:cubicBezTo>
                <a:cubicBezTo>
                  <a:pt x="6819176" y="2452485"/>
                  <a:pt x="6811112" y="2460537"/>
                  <a:pt x="6811112" y="2412224"/>
                </a:cubicBezTo>
                <a:cubicBezTo>
                  <a:pt x="6811112" y="2404173"/>
                  <a:pt x="6811112" y="2428329"/>
                  <a:pt x="6803048" y="2412224"/>
                </a:cubicBezTo>
                <a:cubicBezTo>
                  <a:pt x="6794983" y="2404173"/>
                  <a:pt x="6794983" y="2396120"/>
                  <a:pt x="6794983" y="2388069"/>
                </a:cubicBezTo>
                <a:cubicBezTo>
                  <a:pt x="6811112" y="2404173"/>
                  <a:pt x="6803048" y="2388069"/>
                  <a:pt x="6819176" y="2404173"/>
                </a:cubicBezTo>
                <a:cubicBezTo>
                  <a:pt x="6827240" y="2396120"/>
                  <a:pt x="6811112" y="2396120"/>
                  <a:pt x="6811112" y="2380016"/>
                </a:cubicBezTo>
                <a:cubicBezTo>
                  <a:pt x="6827240" y="2380016"/>
                  <a:pt x="6827240" y="2347810"/>
                  <a:pt x="6843369" y="2380016"/>
                </a:cubicBezTo>
                <a:cubicBezTo>
                  <a:pt x="6843369" y="2380016"/>
                  <a:pt x="6835305" y="2380016"/>
                  <a:pt x="6835305" y="2380016"/>
                </a:cubicBezTo>
                <a:cubicBezTo>
                  <a:pt x="6835305" y="2388069"/>
                  <a:pt x="6843369" y="2388069"/>
                  <a:pt x="6851433" y="2388069"/>
                </a:cubicBezTo>
                <a:cubicBezTo>
                  <a:pt x="6859498" y="2388069"/>
                  <a:pt x="6859498" y="2380016"/>
                  <a:pt x="6859498" y="2380016"/>
                </a:cubicBezTo>
                <a:cubicBezTo>
                  <a:pt x="6851433" y="2371964"/>
                  <a:pt x="6851433" y="2388069"/>
                  <a:pt x="6851433" y="2363912"/>
                </a:cubicBezTo>
                <a:cubicBezTo>
                  <a:pt x="6859498" y="2363912"/>
                  <a:pt x="6867562" y="2371964"/>
                  <a:pt x="6867562" y="2380016"/>
                </a:cubicBezTo>
                <a:cubicBezTo>
                  <a:pt x="6883688" y="2371964"/>
                  <a:pt x="6859498" y="2371964"/>
                  <a:pt x="6859498" y="2347810"/>
                </a:cubicBezTo>
                <a:cubicBezTo>
                  <a:pt x="6867562" y="2347810"/>
                  <a:pt x="6867562" y="2355860"/>
                  <a:pt x="6867562" y="2363912"/>
                </a:cubicBezTo>
                <a:cubicBezTo>
                  <a:pt x="6875626" y="2355860"/>
                  <a:pt x="6867562" y="2339758"/>
                  <a:pt x="6875626" y="2339758"/>
                </a:cubicBezTo>
                <a:cubicBezTo>
                  <a:pt x="6883688" y="2331706"/>
                  <a:pt x="6875626" y="2363912"/>
                  <a:pt x="6891752" y="2355860"/>
                </a:cubicBezTo>
                <a:cubicBezTo>
                  <a:pt x="6891752" y="2347810"/>
                  <a:pt x="6883688" y="2339758"/>
                  <a:pt x="6883688" y="2315601"/>
                </a:cubicBezTo>
                <a:cubicBezTo>
                  <a:pt x="6891752" y="2323654"/>
                  <a:pt x="6899816" y="2339758"/>
                  <a:pt x="6891752" y="2347810"/>
                </a:cubicBezTo>
                <a:cubicBezTo>
                  <a:pt x="6907881" y="2347810"/>
                  <a:pt x="6899816" y="2355860"/>
                  <a:pt x="6915945" y="2355860"/>
                </a:cubicBezTo>
                <a:cubicBezTo>
                  <a:pt x="6915945" y="2388069"/>
                  <a:pt x="6924009" y="2380016"/>
                  <a:pt x="6932074" y="2412224"/>
                </a:cubicBezTo>
                <a:cubicBezTo>
                  <a:pt x="6940138" y="2412224"/>
                  <a:pt x="6924009" y="2388069"/>
                  <a:pt x="6940138" y="2396120"/>
                </a:cubicBezTo>
                <a:cubicBezTo>
                  <a:pt x="6940138" y="2444433"/>
                  <a:pt x="6972395" y="2420276"/>
                  <a:pt x="6988524" y="2460537"/>
                </a:cubicBezTo>
                <a:cubicBezTo>
                  <a:pt x="6988524" y="2460537"/>
                  <a:pt x="6980460" y="2460537"/>
                  <a:pt x="6980460" y="2460537"/>
                </a:cubicBezTo>
                <a:cubicBezTo>
                  <a:pt x="6988524" y="2476641"/>
                  <a:pt x="6996588" y="2460537"/>
                  <a:pt x="7004652" y="2484691"/>
                </a:cubicBezTo>
                <a:cubicBezTo>
                  <a:pt x="7012717" y="2468589"/>
                  <a:pt x="6988524" y="2452485"/>
                  <a:pt x="6980460" y="2428329"/>
                </a:cubicBezTo>
                <a:cubicBezTo>
                  <a:pt x="6992556" y="2436380"/>
                  <a:pt x="6998603" y="2438393"/>
                  <a:pt x="7004652" y="2438393"/>
                </a:cubicBezTo>
                <a:lnTo>
                  <a:pt x="7014039" y="2437613"/>
                </a:lnTo>
                <a:lnTo>
                  <a:pt x="7014039" y="2422043"/>
                </a:lnTo>
                <a:lnTo>
                  <a:pt x="7014039" y="2412603"/>
                </a:lnTo>
                <a:lnTo>
                  <a:pt x="7006543" y="2419923"/>
                </a:lnTo>
                <a:cubicBezTo>
                  <a:pt x="7006543" y="2404065"/>
                  <a:pt x="6990305" y="2419923"/>
                  <a:pt x="6974066" y="2396135"/>
                </a:cubicBezTo>
                <a:cubicBezTo>
                  <a:pt x="6990305" y="2427854"/>
                  <a:pt x="6949707" y="2388207"/>
                  <a:pt x="6965945" y="2419923"/>
                </a:cubicBezTo>
                <a:cubicBezTo>
                  <a:pt x="6941587" y="2419923"/>
                  <a:pt x="6957825" y="2396135"/>
                  <a:pt x="6957825" y="2372349"/>
                </a:cubicBezTo>
                <a:cubicBezTo>
                  <a:pt x="6941587" y="2364419"/>
                  <a:pt x="6949707" y="2396135"/>
                  <a:pt x="6933469" y="2388207"/>
                </a:cubicBezTo>
                <a:cubicBezTo>
                  <a:pt x="6933469" y="2380277"/>
                  <a:pt x="6925349" y="2372349"/>
                  <a:pt x="6925349" y="2372349"/>
                </a:cubicBezTo>
                <a:cubicBezTo>
                  <a:pt x="6917228" y="2364419"/>
                  <a:pt x="6925349" y="2356489"/>
                  <a:pt x="6917228" y="2340632"/>
                </a:cubicBezTo>
                <a:cubicBezTo>
                  <a:pt x="6925349" y="2340632"/>
                  <a:pt x="6933469" y="2356489"/>
                  <a:pt x="6933469" y="2372349"/>
                </a:cubicBezTo>
                <a:cubicBezTo>
                  <a:pt x="6949707" y="2372349"/>
                  <a:pt x="6941587" y="2356489"/>
                  <a:pt x="6957825" y="2364419"/>
                </a:cubicBezTo>
                <a:cubicBezTo>
                  <a:pt x="6941587" y="2356489"/>
                  <a:pt x="6941587" y="2332701"/>
                  <a:pt x="6933469" y="2316843"/>
                </a:cubicBezTo>
                <a:cubicBezTo>
                  <a:pt x="6941587" y="2316843"/>
                  <a:pt x="6941587" y="2324774"/>
                  <a:pt x="6941587" y="2332701"/>
                </a:cubicBezTo>
                <a:cubicBezTo>
                  <a:pt x="6949707" y="2332701"/>
                  <a:pt x="6949707" y="2332701"/>
                  <a:pt x="6949707" y="2324774"/>
                </a:cubicBezTo>
                <a:cubicBezTo>
                  <a:pt x="6957825" y="2356489"/>
                  <a:pt x="6965945" y="2324774"/>
                  <a:pt x="6982184" y="2356489"/>
                </a:cubicBezTo>
                <a:cubicBezTo>
                  <a:pt x="6982184" y="2356489"/>
                  <a:pt x="6990305" y="2348562"/>
                  <a:pt x="6998425" y="2348562"/>
                </a:cubicBezTo>
                <a:cubicBezTo>
                  <a:pt x="6990305" y="2332701"/>
                  <a:pt x="6998425" y="2332701"/>
                  <a:pt x="6990305" y="2324774"/>
                </a:cubicBezTo>
                <a:cubicBezTo>
                  <a:pt x="6982184" y="2324774"/>
                  <a:pt x="6990305" y="2340632"/>
                  <a:pt x="6990305" y="2348562"/>
                </a:cubicBezTo>
                <a:cubicBezTo>
                  <a:pt x="6982184" y="2348562"/>
                  <a:pt x="6978126" y="2340632"/>
                  <a:pt x="6976096" y="2331711"/>
                </a:cubicBezTo>
                <a:lnTo>
                  <a:pt x="6974715" y="2316209"/>
                </a:lnTo>
                <a:lnTo>
                  <a:pt x="6990305" y="2300985"/>
                </a:lnTo>
                <a:cubicBezTo>
                  <a:pt x="6998425" y="2324774"/>
                  <a:pt x="6998425" y="2324774"/>
                  <a:pt x="7006543" y="2348562"/>
                </a:cubicBezTo>
                <a:cubicBezTo>
                  <a:pt x="7022784" y="2348562"/>
                  <a:pt x="7006543" y="2324774"/>
                  <a:pt x="7022784" y="2324774"/>
                </a:cubicBezTo>
                <a:cubicBezTo>
                  <a:pt x="7022784" y="2340632"/>
                  <a:pt x="7022784" y="2324774"/>
                  <a:pt x="7039022" y="2348562"/>
                </a:cubicBezTo>
                <a:cubicBezTo>
                  <a:pt x="7047142" y="2340632"/>
                  <a:pt x="7030901" y="2324774"/>
                  <a:pt x="7039022" y="2316843"/>
                </a:cubicBezTo>
                <a:cubicBezTo>
                  <a:pt x="7039022" y="2324774"/>
                  <a:pt x="7063381" y="2332701"/>
                  <a:pt x="7071502" y="2364419"/>
                </a:cubicBezTo>
                <a:cubicBezTo>
                  <a:pt x="7073531" y="2360455"/>
                  <a:pt x="7074038" y="2355994"/>
                  <a:pt x="7073911" y="2352154"/>
                </a:cubicBezTo>
                <a:lnTo>
                  <a:pt x="7072960" y="2346326"/>
                </a:lnTo>
                <a:lnTo>
                  <a:pt x="7079619" y="2364419"/>
                </a:lnTo>
                <a:cubicBezTo>
                  <a:pt x="7087740" y="2348562"/>
                  <a:pt x="7079619" y="2348562"/>
                  <a:pt x="7071502" y="2324774"/>
                </a:cubicBezTo>
                <a:cubicBezTo>
                  <a:pt x="7079619" y="2324774"/>
                  <a:pt x="7079619" y="2324774"/>
                  <a:pt x="7079619" y="2316843"/>
                </a:cubicBezTo>
                <a:cubicBezTo>
                  <a:pt x="7079619" y="2316843"/>
                  <a:pt x="7079619" y="2324774"/>
                  <a:pt x="7079619" y="2324774"/>
                </a:cubicBezTo>
                <a:cubicBezTo>
                  <a:pt x="7079619" y="2340632"/>
                  <a:pt x="7095857" y="2316843"/>
                  <a:pt x="7087740" y="2340632"/>
                </a:cubicBezTo>
                <a:cubicBezTo>
                  <a:pt x="7095857" y="2340632"/>
                  <a:pt x="7095857" y="2340632"/>
                  <a:pt x="7103978" y="2348562"/>
                </a:cubicBezTo>
                <a:cubicBezTo>
                  <a:pt x="7112098" y="2332701"/>
                  <a:pt x="7095857" y="2308916"/>
                  <a:pt x="7103978" y="2300985"/>
                </a:cubicBezTo>
                <a:cubicBezTo>
                  <a:pt x="7120217" y="2300985"/>
                  <a:pt x="7112098" y="2293055"/>
                  <a:pt x="7136457" y="2324774"/>
                </a:cubicBezTo>
                <a:cubicBezTo>
                  <a:pt x="7120217" y="2316843"/>
                  <a:pt x="7128337" y="2348562"/>
                  <a:pt x="7136457" y="2340632"/>
                </a:cubicBezTo>
                <a:cubicBezTo>
                  <a:pt x="7128337" y="2356489"/>
                  <a:pt x="7120217" y="2340632"/>
                  <a:pt x="7120217" y="2324774"/>
                </a:cubicBezTo>
                <a:cubicBezTo>
                  <a:pt x="7112098" y="2332701"/>
                  <a:pt x="7136457" y="2364419"/>
                  <a:pt x="7120217" y="2364419"/>
                </a:cubicBezTo>
                <a:cubicBezTo>
                  <a:pt x="7112098" y="2356489"/>
                  <a:pt x="7120217" y="2356489"/>
                  <a:pt x="7112098" y="2340632"/>
                </a:cubicBezTo>
                <a:cubicBezTo>
                  <a:pt x="7112098" y="2348562"/>
                  <a:pt x="7103978" y="2356489"/>
                  <a:pt x="7103978" y="2364419"/>
                </a:cubicBezTo>
                <a:cubicBezTo>
                  <a:pt x="7095857" y="2364419"/>
                  <a:pt x="7095857" y="2356489"/>
                  <a:pt x="7095857" y="2348562"/>
                </a:cubicBezTo>
                <a:cubicBezTo>
                  <a:pt x="7095857" y="2356489"/>
                  <a:pt x="7079619" y="2356489"/>
                  <a:pt x="7087740" y="2380277"/>
                </a:cubicBezTo>
                <a:cubicBezTo>
                  <a:pt x="7071502" y="2388207"/>
                  <a:pt x="7063381" y="2388207"/>
                  <a:pt x="7039022" y="2419923"/>
                </a:cubicBezTo>
                <a:cubicBezTo>
                  <a:pt x="7039022" y="2419923"/>
                  <a:pt x="7039022" y="2404065"/>
                  <a:pt x="7030901" y="2404065"/>
                </a:cubicBezTo>
                <a:lnTo>
                  <a:pt x="7036586" y="2400364"/>
                </a:lnTo>
                <a:lnTo>
                  <a:pt x="7038292" y="2401633"/>
                </a:lnTo>
                <a:cubicBezTo>
                  <a:pt x="7051835" y="2407162"/>
                  <a:pt x="7042067" y="2366402"/>
                  <a:pt x="7063381" y="2380277"/>
                </a:cubicBezTo>
                <a:cubicBezTo>
                  <a:pt x="7047142" y="2324774"/>
                  <a:pt x="7030901" y="2388207"/>
                  <a:pt x="7030901" y="2356489"/>
                </a:cubicBezTo>
                <a:cubicBezTo>
                  <a:pt x="7014663" y="2356489"/>
                  <a:pt x="7006543" y="2396135"/>
                  <a:pt x="6998425" y="2372349"/>
                </a:cubicBezTo>
                <a:cubicBezTo>
                  <a:pt x="6990305" y="2372349"/>
                  <a:pt x="6998425" y="2380277"/>
                  <a:pt x="6998425" y="2380277"/>
                </a:cubicBezTo>
                <a:cubicBezTo>
                  <a:pt x="6998425" y="2396135"/>
                  <a:pt x="6982184" y="2380277"/>
                  <a:pt x="6982184" y="2364419"/>
                </a:cubicBezTo>
                <a:cubicBezTo>
                  <a:pt x="6982184" y="2372349"/>
                  <a:pt x="6982184" y="2372349"/>
                  <a:pt x="6974066" y="2372349"/>
                </a:cubicBezTo>
                <a:cubicBezTo>
                  <a:pt x="6982184" y="2380277"/>
                  <a:pt x="6998425" y="2388207"/>
                  <a:pt x="6990305" y="2404065"/>
                </a:cubicBezTo>
                <a:cubicBezTo>
                  <a:pt x="6998425" y="2411996"/>
                  <a:pt x="6998425" y="2396135"/>
                  <a:pt x="7014663" y="2404065"/>
                </a:cubicBezTo>
                <a:lnTo>
                  <a:pt x="7014663" y="2405667"/>
                </a:lnTo>
                <a:lnTo>
                  <a:pt x="7029528" y="2430756"/>
                </a:lnTo>
                <a:lnTo>
                  <a:pt x="7017912" y="2437291"/>
                </a:lnTo>
                <a:lnTo>
                  <a:pt x="7028845" y="2436380"/>
                </a:lnTo>
                <a:cubicBezTo>
                  <a:pt x="7036907" y="2444433"/>
                  <a:pt x="7028845" y="2444433"/>
                  <a:pt x="7028845" y="2452485"/>
                </a:cubicBezTo>
                <a:cubicBezTo>
                  <a:pt x="7036907" y="2460537"/>
                  <a:pt x="7036907" y="2460537"/>
                  <a:pt x="7036907" y="2460537"/>
                </a:cubicBezTo>
                <a:cubicBezTo>
                  <a:pt x="7044971" y="2452485"/>
                  <a:pt x="7044971" y="2452485"/>
                  <a:pt x="7044971" y="2436380"/>
                </a:cubicBezTo>
                <a:cubicBezTo>
                  <a:pt x="7053035" y="2428329"/>
                  <a:pt x="7053035" y="2452485"/>
                  <a:pt x="7069164" y="2444433"/>
                </a:cubicBezTo>
                <a:cubicBezTo>
                  <a:pt x="7053035" y="2444433"/>
                  <a:pt x="7044971" y="2412224"/>
                  <a:pt x="7061100" y="2404173"/>
                </a:cubicBezTo>
                <a:cubicBezTo>
                  <a:pt x="7061100" y="2420276"/>
                  <a:pt x="7069164" y="2452485"/>
                  <a:pt x="7077228" y="2452485"/>
                </a:cubicBezTo>
                <a:cubicBezTo>
                  <a:pt x="7077228" y="2436380"/>
                  <a:pt x="7085293" y="2428329"/>
                  <a:pt x="7109486" y="2420276"/>
                </a:cubicBezTo>
                <a:cubicBezTo>
                  <a:pt x="7109486" y="2436380"/>
                  <a:pt x="7093357" y="2428329"/>
                  <a:pt x="7093357" y="2436380"/>
                </a:cubicBezTo>
                <a:cubicBezTo>
                  <a:pt x="7101421" y="2452485"/>
                  <a:pt x="7109486" y="2428329"/>
                  <a:pt x="7117550" y="2436380"/>
                </a:cubicBezTo>
                <a:cubicBezTo>
                  <a:pt x="7125614" y="2436380"/>
                  <a:pt x="7117550" y="2396120"/>
                  <a:pt x="7109486" y="2404173"/>
                </a:cubicBezTo>
                <a:cubicBezTo>
                  <a:pt x="7109486" y="2371964"/>
                  <a:pt x="7133679" y="2420276"/>
                  <a:pt x="7125614" y="2436380"/>
                </a:cubicBezTo>
                <a:cubicBezTo>
                  <a:pt x="7149807" y="2436380"/>
                  <a:pt x="7125614" y="2404173"/>
                  <a:pt x="7125614" y="2396120"/>
                </a:cubicBezTo>
                <a:cubicBezTo>
                  <a:pt x="7133679" y="2404173"/>
                  <a:pt x="7149807" y="2412224"/>
                  <a:pt x="7157871" y="2412224"/>
                </a:cubicBezTo>
                <a:cubicBezTo>
                  <a:pt x="7149807" y="2396120"/>
                  <a:pt x="7141743" y="2380016"/>
                  <a:pt x="7125614" y="2371964"/>
                </a:cubicBezTo>
                <a:cubicBezTo>
                  <a:pt x="7125614" y="2347810"/>
                  <a:pt x="7149807" y="2396120"/>
                  <a:pt x="7141743" y="2371964"/>
                </a:cubicBezTo>
                <a:cubicBezTo>
                  <a:pt x="7149807" y="2371964"/>
                  <a:pt x="7149807" y="2404173"/>
                  <a:pt x="7165936" y="2396120"/>
                </a:cubicBezTo>
                <a:cubicBezTo>
                  <a:pt x="7165936" y="2388069"/>
                  <a:pt x="7157871" y="2388069"/>
                  <a:pt x="7157871" y="2380016"/>
                </a:cubicBezTo>
                <a:cubicBezTo>
                  <a:pt x="7165936" y="2371964"/>
                  <a:pt x="7165936" y="2388069"/>
                  <a:pt x="7174000" y="2396120"/>
                </a:cubicBezTo>
                <a:cubicBezTo>
                  <a:pt x="7190129" y="2388069"/>
                  <a:pt x="7190129" y="2371964"/>
                  <a:pt x="7206255" y="2396120"/>
                </a:cubicBezTo>
                <a:cubicBezTo>
                  <a:pt x="7222383" y="2388069"/>
                  <a:pt x="7222383" y="2380016"/>
                  <a:pt x="7222383" y="2363912"/>
                </a:cubicBezTo>
                <a:cubicBezTo>
                  <a:pt x="7222383" y="2363912"/>
                  <a:pt x="7238512" y="2388069"/>
                  <a:pt x="7230448" y="2396120"/>
                </a:cubicBezTo>
                <a:lnTo>
                  <a:pt x="7246577" y="2396120"/>
                </a:lnTo>
                <a:cubicBezTo>
                  <a:pt x="7246577" y="2412224"/>
                  <a:pt x="7246577" y="2428329"/>
                  <a:pt x="7254640" y="2444433"/>
                </a:cubicBezTo>
                <a:cubicBezTo>
                  <a:pt x="7238512" y="2444433"/>
                  <a:pt x="7238512" y="2420276"/>
                  <a:pt x="7238512" y="2412224"/>
                </a:cubicBezTo>
                <a:cubicBezTo>
                  <a:pt x="7230448" y="2412224"/>
                  <a:pt x="7230448" y="2420276"/>
                  <a:pt x="7238512" y="2428329"/>
                </a:cubicBezTo>
                <a:cubicBezTo>
                  <a:pt x="7222383" y="2428329"/>
                  <a:pt x="7222383" y="2396120"/>
                  <a:pt x="7222383" y="2396120"/>
                </a:cubicBezTo>
                <a:cubicBezTo>
                  <a:pt x="7190129" y="2436380"/>
                  <a:pt x="7198191" y="2460537"/>
                  <a:pt x="7165936" y="2500795"/>
                </a:cubicBezTo>
                <a:cubicBezTo>
                  <a:pt x="7165936" y="2500795"/>
                  <a:pt x="7165936" y="2476641"/>
                  <a:pt x="7157871" y="2484691"/>
                </a:cubicBezTo>
                <a:cubicBezTo>
                  <a:pt x="7149807" y="2476641"/>
                  <a:pt x="7174000" y="2484691"/>
                  <a:pt x="7174000" y="2468589"/>
                </a:cubicBezTo>
                <a:cubicBezTo>
                  <a:pt x="7149807" y="2460537"/>
                  <a:pt x="7157871" y="2436380"/>
                  <a:pt x="7149807" y="2412224"/>
                </a:cubicBezTo>
                <a:cubicBezTo>
                  <a:pt x="7133679" y="2412224"/>
                  <a:pt x="7157871" y="2452485"/>
                  <a:pt x="7141743" y="2436380"/>
                </a:cubicBezTo>
                <a:cubicBezTo>
                  <a:pt x="7141743" y="2440407"/>
                  <a:pt x="7141743" y="2444433"/>
                  <a:pt x="7140735" y="2449466"/>
                </a:cubicBezTo>
                <a:lnTo>
                  <a:pt x="7134055" y="2467570"/>
                </a:lnTo>
                <a:lnTo>
                  <a:pt x="7134435" y="2458398"/>
                </a:lnTo>
                <a:cubicBezTo>
                  <a:pt x="7133175" y="2454246"/>
                  <a:pt x="7130655" y="2451982"/>
                  <a:pt x="7127632" y="2451478"/>
                </a:cubicBezTo>
                <a:lnTo>
                  <a:pt x="7110737" y="2467409"/>
                </a:lnTo>
                <a:lnTo>
                  <a:pt x="7109486" y="2460537"/>
                </a:lnTo>
                <a:cubicBezTo>
                  <a:pt x="7093357" y="2460537"/>
                  <a:pt x="7093357" y="2484691"/>
                  <a:pt x="7101421" y="2476641"/>
                </a:cubicBezTo>
                <a:cubicBezTo>
                  <a:pt x="7109486" y="2508848"/>
                  <a:pt x="7085293" y="2460537"/>
                  <a:pt x="7093357" y="2492743"/>
                </a:cubicBezTo>
                <a:cubicBezTo>
                  <a:pt x="7085293" y="2484691"/>
                  <a:pt x="7085293" y="2476641"/>
                  <a:pt x="7085293" y="2460537"/>
                </a:cubicBezTo>
                <a:cubicBezTo>
                  <a:pt x="7069164" y="2484691"/>
                  <a:pt x="7109486" y="2557160"/>
                  <a:pt x="7109486" y="2541055"/>
                </a:cubicBezTo>
                <a:cubicBezTo>
                  <a:pt x="7125614" y="2541055"/>
                  <a:pt x="7109486" y="2557160"/>
                  <a:pt x="7117550" y="2565212"/>
                </a:cubicBezTo>
                <a:cubicBezTo>
                  <a:pt x="7109486" y="2573264"/>
                  <a:pt x="7101421" y="2565212"/>
                  <a:pt x="7093357" y="2549108"/>
                </a:cubicBezTo>
                <a:cubicBezTo>
                  <a:pt x="7093357" y="2565212"/>
                  <a:pt x="7101421" y="2589368"/>
                  <a:pt x="7085293" y="2597420"/>
                </a:cubicBezTo>
                <a:cubicBezTo>
                  <a:pt x="7101421" y="2605473"/>
                  <a:pt x="7117550" y="2597420"/>
                  <a:pt x="7109486" y="2573264"/>
                </a:cubicBezTo>
                <a:cubicBezTo>
                  <a:pt x="7117550" y="2573264"/>
                  <a:pt x="7117550" y="2589368"/>
                  <a:pt x="7125614" y="2589368"/>
                </a:cubicBezTo>
                <a:cubicBezTo>
                  <a:pt x="7141743" y="2581317"/>
                  <a:pt x="7117550" y="2573264"/>
                  <a:pt x="7117550" y="2557160"/>
                </a:cubicBezTo>
                <a:cubicBezTo>
                  <a:pt x="7125614" y="2565212"/>
                  <a:pt x="7133679" y="2573264"/>
                  <a:pt x="7133679" y="2557160"/>
                </a:cubicBezTo>
                <a:cubicBezTo>
                  <a:pt x="7149807" y="2573264"/>
                  <a:pt x="7125614" y="2565212"/>
                  <a:pt x="7149807" y="2597420"/>
                </a:cubicBezTo>
                <a:cubicBezTo>
                  <a:pt x="7141743" y="2597420"/>
                  <a:pt x="7141743" y="2589368"/>
                  <a:pt x="7141743" y="2589368"/>
                </a:cubicBezTo>
                <a:cubicBezTo>
                  <a:pt x="7117550" y="2597420"/>
                  <a:pt x="7069164" y="2637679"/>
                  <a:pt x="7044971" y="2613524"/>
                </a:cubicBezTo>
                <a:cubicBezTo>
                  <a:pt x="7044971" y="2637679"/>
                  <a:pt x="7004652" y="2629627"/>
                  <a:pt x="6980460" y="2653783"/>
                </a:cubicBezTo>
                <a:cubicBezTo>
                  <a:pt x="6962314" y="2641705"/>
                  <a:pt x="6966850" y="2638686"/>
                  <a:pt x="6966850" y="2627741"/>
                </a:cubicBezTo>
                <a:lnTo>
                  <a:pt x="6965121" y="2617983"/>
                </a:lnTo>
                <a:lnTo>
                  <a:pt x="6965212" y="2618054"/>
                </a:lnTo>
                <a:cubicBezTo>
                  <a:pt x="6966347" y="2618556"/>
                  <a:pt x="6966347" y="2617551"/>
                  <a:pt x="6964331" y="2613524"/>
                </a:cubicBezTo>
                <a:cubicBezTo>
                  <a:pt x="6980460" y="2605473"/>
                  <a:pt x="6964331" y="2629627"/>
                  <a:pt x="6972395" y="2637679"/>
                </a:cubicBezTo>
                <a:cubicBezTo>
                  <a:pt x="6980460" y="2645731"/>
                  <a:pt x="6972395" y="2629627"/>
                  <a:pt x="6988524" y="2637679"/>
                </a:cubicBezTo>
                <a:cubicBezTo>
                  <a:pt x="6996588" y="2613524"/>
                  <a:pt x="6972395" y="2597420"/>
                  <a:pt x="6980460" y="2581317"/>
                </a:cubicBezTo>
                <a:cubicBezTo>
                  <a:pt x="6972395" y="2573264"/>
                  <a:pt x="6972395" y="2597420"/>
                  <a:pt x="6980460" y="2613524"/>
                </a:cubicBezTo>
                <a:cubicBezTo>
                  <a:pt x="6956267" y="2605473"/>
                  <a:pt x="6980460" y="2589368"/>
                  <a:pt x="6972395" y="2573264"/>
                </a:cubicBezTo>
                <a:cubicBezTo>
                  <a:pt x="6996588" y="2565212"/>
                  <a:pt x="6988524" y="2605473"/>
                  <a:pt x="6996588" y="2629627"/>
                </a:cubicBezTo>
                <a:cubicBezTo>
                  <a:pt x="7004652" y="2629627"/>
                  <a:pt x="7036907" y="2621574"/>
                  <a:pt x="7036907" y="2581317"/>
                </a:cubicBezTo>
                <a:cubicBezTo>
                  <a:pt x="7044971" y="2605473"/>
                  <a:pt x="7053035" y="2581317"/>
                  <a:pt x="7053035" y="2597420"/>
                </a:cubicBezTo>
                <a:cubicBezTo>
                  <a:pt x="7061100" y="2621574"/>
                  <a:pt x="7069164" y="2581317"/>
                  <a:pt x="7069164" y="2605473"/>
                </a:cubicBezTo>
                <a:cubicBezTo>
                  <a:pt x="7069164" y="2605473"/>
                  <a:pt x="7077228" y="2581317"/>
                  <a:pt x="7077228" y="2605473"/>
                </a:cubicBezTo>
                <a:cubicBezTo>
                  <a:pt x="7109486" y="2573264"/>
                  <a:pt x="7085293" y="2533004"/>
                  <a:pt x="7061100" y="2452485"/>
                </a:cubicBezTo>
                <a:cubicBezTo>
                  <a:pt x="7044971" y="2460537"/>
                  <a:pt x="7069164" y="2468589"/>
                  <a:pt x="7061100" y="2484691"/>
                </a:cubicBezTo>
                <a:cubicBezTo>
                  <a:pt x="7053035" y="2476641"/>
                  <a:pt x="7053035" y="2476641"/>
                  <a:pt x="7044971" y="2468589"/>
                </a:cubicBezTo>
                <a:cubicBezTo>
                  <a:pt x="7044971" y="2476641"/>
                  <a:pt x="7053035" y="2492743"/>
                  <a:pt x="7053035" y="2508848"/>
                </a:cubicBezTo>
                <a:cubicBezTo>
                  <a:pt x="7053035" y="2524952"/>
                  <a:pt x="7069164" y="2500795"/>
                  <a:pt x="7053035" y="2492743"/>
                </a:cubicBezTo>
                <a:cubicBezTo>
                  <a:pt x="7061100" y="2492743"/>
                  <a:pt x="7061100" y="2500795"/>
                  <a:pt x="7069164" y="2508848"/>
                </a:cubicBezTo>
                <a:cubicBezTo>
                  <a:pt x="7053035" y="2508848"/>
                  <a:pt x="7061100" y="2524952"/>
                  <a:pt x="7044971" y="2524952"/>
                </a:cubicBezTo>
                <a:cubicBezTo>
                  <a:pt x="7036907" y="2508848"/>
                  <a:pt x="7044971" y="2500795"/>
                  <a:pt x="7036907" y="2484691"/>
                </a:cubicBezTo>
                <a:cubicBezTo>
                  <a:pt x="7028845" y="2484691"/>
                  <a:pt x="7028845" y="2484691"/>
                  <a:pt x="7028845" y="2484691"/>
                </a:cubicBezTo>
                <a:cubicBezTo>
                  <a:pt x="7044971" y="2508848"/>
                  <a:pt x="7044971" y="2549108"/>
                  <a:pt x="7044971" y="2573264"/>
                </a:cubicBezTo>
                <a:cubicBezTo>
                  <a:pt x="7028845" y="2533004"/>
                  <a:pt x="7028845" y="2541055"/>
                  <a:pt x="7028845" y="2500795"/>
                </a:cubicBezTo>
                <a:cubicBezTo>
                  <a:pt x="7020781" y="2508848"/>
                  <a:pt x="7028845" y="2533004"/>
                  <a:pt x="7012717" y="2533004"/>
                </a:cubicBezTo>
                <a:cubicBezTo>
                  <a:pt x="7020781" y="2533004"/>
                  <a:pt x="7020781" y="2557160"/>
                  <a:pt x="7028845" y="2549108"/>
                </a:cubicBezTo>
                <a:cubicBezTo>
                  <a:pt x="7028845" y="2557160"/>
                  <a:pt x="7028845" y="2581317"/>
                  <a:pt x="7020781" y="2573264"/>
                </a:cubicBezTo>
                <a:cubicBezTo>
                  <a:pt x="7020781" y="2524952"/>
                  <a:pt x="6996588" y="2524952"/>
                  <a:pt x="6996588" y="2476641"/>
                </a:cubicBezTo>
                <a:cubicBezTo>
                  <a:pt x="6996588" y="2492743"/>
                  <a:pt x="6988524" y="2500795"/>
                  <a:pt x="6996588" y="2524952"/>
                </a:cubicBezTo>
                <a:cubicBezTo>
                  <a:pt x="6980460" y="2500795"/>
                  <a:pt x="6996588" y="2533004"/>
                  <a:pt x="6996588" y="2549108"/>
                </a:cubicBezTo>
                <a:cubicBezTo>
                  <a:pt x="6988524" y="2557160"/>
                  <a:pt x="6980460" y="2533004"/>
                  <a:pt x="6980460" y="2549108"/>
                </a:cubicBezTo>
                <a:cubicBezTo>
                  <a:pt x="6972395" y="2549108"/>
                  <a:pt x="6972395" y="2516899"/>
                  <a:pt x="6964331" y="2533004"/>
                </a:cubicBezTo>
                <a:cubicBezTo>
                  <a:pt x="6964331" y="2541055"/>
                  <a:pt x="6972395" y="2565212"/>
                  <a:pt x="6964331" y="2581317"/>
                </a:cubicBezTo>
                <a:cubicBezTo>
                  <a:pt x="6952234" y="2573264"/>
                  <a:pt x="6950218" y="2561186"/>
                  <a:pt x="6952234" y="2550114"/>
                </a:cubicBezTo>
                <a:lnTo>
                  <a:pt x="6955458" y="2540839"/>
                </a:lnTo>
                <a:lnTo>
                  <a:pt x="6956267" y="2541055"/>
                </a:lnTo>
                <a:lnTo>
                  <a:pt x="6955715" y="2540101"/>
                </a:lnTo>
                <a:lnTo>
                  <a:pt x="6957526" y="2534891"/>
                </a:lnTo>
                <a:cubicBezTo>
                  <a:pt x="6959795" y="2530487"/>
                  <a:pt x="6962314" y="2526965"/>
                  <a:pt x="6964331" y="2524952"/>
                </a:cubicBezTo>
                <a:cubicBezTo>
                  <a:pt x="6958282" y="2512874"/>
                  <a:pt x="6947698" y="2518912"/>
                  <a:pt x="6949588" y="2529480"/>
                </a:cubicBezTo>
                <a:lnTo>
                  <a:pt x="6955715" y="2540101"/>
                </a:lnTo>
                <a:lnTo>
                  <a:pt x="6955458" y="2540839"/>
                </a:lnTo>
                <a:lnTo>
                  <a:pt x="6939886" y="2536653"/>
                </a:lnTo>
                <a:cubicBezTo>
                  <a:pt x="6930058" y="2538539"/>
                  <a:pt x="6936105" y="2555147"/>
                  <a:pt x="6924009" y="2549108"/>
                </a:cubicBezTo>
                <a:cubicBezTo>
                  <a:pt x="6924009" y="2549108"/>
                  <a:pt x="6932074" y="2565212"/>
                  <a:pt x="6932074" y="2573264"/>
                </a:cubicBezTo>
                <a:cubicBezTo>
                  <a:pt x="6940138" y="2573264"/>
                  <a:pt x="6932074" y="2565212"/>
                  <a:pt x="6932074" y="2557160"/>
                </a:cubicBezTo>
                <a:cubicBezTo>
                  <a:pt x="6940138" y="2557160"/>
                  <a:pt x="6940138" y="2565212"/>
                  <a:pt x="6948202" y="2581317"/>
                </a:cubicBezTo>
                <a:cubicBezTo>
                  <a:pt x="6940138" y="2581317"/>
                  <a:pt x="6932074" y="2613524"/>
                  <a:pt x="6948202" y="2613524"/>
                </a:cubicBezTo>
                <a:cubicBezTo>
                  <a:pt x="6948202" y="2629627"/>
                  <a:pt x="6932074" y="2605473"/>
                  <a:pt x="6932074" y="2621574"/>
                </a:cubicBezTo>
                <a:cubicBezTo>
                  <a:pt x="6924009" y="2613524"/>
                  <a:pt x="6940138" y="2605473"/>
                  <a:pt x="6924009" y="2589368"/>
                </a:cubicBezTo>
                <a:cubicBezTo>
                  <a:pt x="6932074" y="2589368"/>
                  <a:pt x="6932074" y="2589368"/>
                  <a:pt x="6940138" y="2589368"/>
                </a:cubicBezTo>
                <a:cubicBezTo>
                  <a:pt x="6907881" y="2573264"/>
                  <a:pt x="6924009" y="2549108"/>
                  <a:pt x="6899816" y="2524952"/>
                </a:cubicBezTo>
                <a:cubicBezTo>
                  <a:pt x="6899816" y="2533004"/>
                  <a:pt x="6899816" y="2524952"/>
                  <a:pt x="6891752" y="2524952"/>
                </a:cubicBezTo>
                <a:cubicBezTo>
                  <a:pt x="6891752" y="2541055"/>
                  <a:pt x="6907881" y="2524952"/>
                  <a:pt x="6907881" y="2549108"/>
                </a:cubicBezTo>
                <a:cubicBezTo>
                  <a:pt x="6883688" y="2541055"/>
                  <a:pt x="6875626" y="2565212"/>
                  <a:pt x="6859498" y="2565212"/>
                </a:cubicBezTo>
                <a:cubicBezTo>
                  <a:pt x="6843369" y="2565212"/>
                  <a:pt x="6859498" y="2549108"/>
                  <a:pt x="6867562" y="2557160"/>
                </a:cubicBezTo>
                <a:cubicBezTo>
                  <a:pt x="6859498" y="2533004"/>
                  <a:pt x="6859498" y="2541055"/>
                  <a:pt x="6859498" y="2524952"/>
                </a:cubicBezTo>
                <a:cubicBezTo>
                  <a:pt x="6843369" y="2524952"/>
                  <a:pt x="6851433" y="2557160"/>
                  <a:pt x="6843369" y="2557160"/>
                </a:cubicBezTo>
                <a:cubicBezTo>
                  <a:pt x="6835305" y="2557160"/>
                  <a:pt x="6851433" y="2557160"/>
                  <a:pt x="6843369" y="2549108"/>
                </a:cubicBezTo>
                <a:cubicBezTo>
                  <a:pt x="6843369" y="2533004"/>
                  <a:pt x="6843369" y="2557160"/>
                  <a:pt x="6835305" y="2549108"/>
                </a:cubicBezTo>
                <a:cubicBezTo>
                  <a:pt x="6859498" y="2589368"/>
                  <a:pt x="6835305" y="2597420"/>
                  <a:pt x="6851433" y="2621574"/>
                </a:cubicBezTo>
                <a:cubicBezTo>
                  <a:pt x="6843369" y="2637679"/>
                  <a:pt x="6835305" y="2589368"/>
                  <a:pt x="6835305" y="2573264"/>
                </a:cubicBezTo>
                <a:cubicBezTo>
                  <a:pt x="6827240" y="2565212"/>
                  <a:pt x="6827240" y="2573264"/>
                  <a:pt x="6827240" y="2549108"/>
                </a:cubicBezTo>
                <a:cubicBezTo>
                  <a:pt x="6811112" y="2573264"/>
                  <a:pt x="6827240" y="2581317"/>
                  <a:pt x="6835305" y="2613524"/>
                </a:cubicBezTo>
                <a:cubicBezTo>
                  <a:pt x="6827240" y="2605473"/>
                  <a:pt x="6811112" y="2589368"/>
                  <a:pt x="6819176" y="2573264"/>
                </a:cubicBezTo>
                <a:cubicBezTo>
                  <a:pt x="6811112" y="2565212"/>
                  <a:pt x="6811112" y="2597420"/>
                  <a:pt x="6803048" y="2581317"/>
                </a:cubicBezTo>
                <a:cubicBezTo>
                  <a:pt x="6803048" y="2589368"/>
                  <a:pt x="6803048" y="2597420"/>
                  <a:pt x="6811112" y="2605473"/>
                </a:cubicBezTo>
                <a:cubicBezTo>
                  <a:pt x="6811112" y="2621574"/>
                  <a:pt x="6794983" y="2573264"/>
                  <a:pt x="6786919" y="2573264"/>
                </a:cubicBezTo>
                <a:cubicBezTo>
                  <a:pt x="6803048" y="2613524"/>
                  <a:pt x="6803048" y="2645731"/>
                  <a:pt x="6827240" y="2653783"/>
                </a:cubicBezTo>
                <a:cubicBezTo>
                  <a:pt x="6827240" y="2661835"/>
                  <a:pt x="6823208" y="2663848"/>
                  <a:pt x="6820185" y="2665862"/>
                </a:cubicBezTo>
                <a:lnTo>
                  <a:pt x="6819386" y="2675437"/>
                </a:lnTo>
                <a:lnTo>
                  <a:pt x="6820400" y="2678530"/>
                </a:lnTo>
                <a:lnTo>
                  <a:pt x="6833287" y="2684733"/>
                </a:lnTo>
                <a:cubicBezTo>
                  <a:pt x="6843871" y="2682469"/>
                  <a:pt x="6845383" y="2659823"/>
                  <a:pt x="6851433" y="2677939"/>
                </a:cubicBezTo>
                <a:cubicBezTo>
                  <a:pt x="6859498" y="2677939"/>
                  <a:pt x="6843369" y="2661835"/>
                  <a:pt x="6843369" y="2661835"/>
                </a:cubicBezTo>
                <a:cubicBezTo>
                  <a:pt x="6843369" y="2653783"/>
                  <a:pt x="6851433" y="2661835"/>
                  <a:pt x="6851433" y="2661835"/>
                </a:cubicBezTo>
                <a:cubicBezTo>
                  <a:pt x="6851433" y="2653783"/>
                  <a:pt x="6843369" y="2645731"/>
                  <a:pt x="6843369" y="2645731"/>
                </a:cubicBezTo>
                <a:cubicBezTo>
                  <a:pt x="6843369" y="2629627"/>
                  <a:pt x="6851433" y="2653783"/>
                  <a:pt x="6859498" y="2637679"/>
                </a:cubicBezTo>
                <a:cubicBezTo>
                  <a:pt x="6859498" y="2645731"/>
                  <a:pt x="6859498" y="2653783"/>
                  <a:pt x="6859498" y="2661835"/>
                </a:cubicBezTo>
                <a:cubicBezTo>
                  <a:pt x="6859498" y="2661835"/>
                  <a:pt x="6859498" y="2629627"/>
                  <a:pt x="6867562" y="2645731"/>
                </a:cubicBezTo>
                <a:cubicBezTo>
                  <a:pt x="6875626" y="2637679"/>
                  <a:pt x="6867562" y="2613524"/>
                  <a:pt x="6875626" y="2605473"/>
                </a:cubicBezTo>
                <a:cubicBezTo>
                  <a:pt x="6883688" y="2629627"/>
                  <a:pt x="6883688" y="2613524"/>
                  <a:pt x="6891752" y="2637679"/>
                </a:cubicBezTo>
                <a:cubicBezTo>
                  <a:pt x="6883688" y="2645731"/>
                  <a:pt x="6883688" y="2653783"/>
                  <a:pt x="6867562" y="2653783"/>
                </a:cubicBezTo>
                <a:cubicBezTo>
                  <a:pt x="6867562" y="2669887"/>
                  <a:pt x="6883688" y="2653783"/>
                  <a:pt x="6875626" y="2669887"/>
                </a:cubicBezTo>
                <a:cubicBezTo>
                  <a:pt x="6883688" y="2669887"/>
                  <a:pt x="6875626" y="2645731"/>
                  <a:pt x="6891752" y="2669887"/>
                </a:cubicBezTo>
                <a:cubicBezTo>
                  <a:pt x="6891752" y="2661835"/>
                  <a:pt x="6891752" y="2645731"/>
                  <a:pt x="6891752" y="2637679"/>
                </a:cubicBezTo>
                <a:cubicBezTo>
                  <a:pt x="6915945" y="2669887"/>
                  <a:pt x="6907881" y="2621574"/>
                  <a:pt x="6924009" y="2669887"/>
                </a:cubicBezTo>
                <a:cubicBezTo>
                  <a:pt x="6915945" y="2669887"/>
                  <a:pt x="6907881" y="2669887"/>
                  <a:pt x="6899816" y="2661835"/>
                </a:cubicBezTo>
                <a:cubicBezTo>
                  <a:pt x="6899816" y="2661835"/>
                  <a:pt x="6899816" y="2669887"/>
                  <a:pt x="6899816" y="2677939"/>
                </a:cubicBezTo>
                <a:cubicBezTo>
                  <a:pt x="6891752" y="2669887"/>
                  <a:pt x="6875626" y="2685992"/>
                  <a:pt x="6867562" y="2669887"/>
                </a:cubicBezTo>
                <a:cubicBezTo>
                  <a:pt x="6859498" y="2669887"/>
                  <a:pt x="6867562" y="2677939"/>
                  <a:pt x="6867562" y="2685992"/>
                </a:cubicBezTo>
                <a:cubicBezTo>
                  <a:pt x="6827240" y="2677939"/>
                  <a:pt x="6754661" y="2742356"/>
                  <a:pt x="6730468" y="2718199"/>
                </a:cubicBezTo>
                <a:cubicBezTo>
                  <a:pt x="6746597" y="2726252"/>
                  <a:pt x="6722404" y="2694043"/>
                  <a:pt x="6730468" y="2685992"/>
                </a:cubicBezTo>
                <a:cubicBezTo>
                  <a:pt x="6730468" y="2685992"/>
                  <a:pt x="6722404" y="2685992"/>
                  <a:pt x="6722404" y="2677939"/>
                </a:cubicBezTo>
                <a:cubicBezTo>
                  <a:pt x="6714342" y="2685992"/>
                  <a:pt x="6730468" y="2702096"/>
                  <a:pt x="6730468" y="2718199"/>
                </a:cubicBezTo>
                <a:cubicBezTo>
                  <a:pt x="6722404" y="2710148"/>
                  <a:pt x="6698213" y="2766510"/>
                  <a:pt x="6690149" y="2718199"/>
                </a:cubicBezTo>
                <a:cubicBezTo>
                  <a:pt x="6690149" y="2718199"/>
                  <a:pt x="6698213" y="2718199"/>
                  <a:pt x="6698213" y="2734304"/>
                </a:cubicBezTo>
                <a:cubicBezTo>
                  <a:pt x="6706278" y="2734304"/>
                  <a:pt x="6698213" y="2685992"/>
                  <a:pt x="6714342" y="2718199"/>
                </a:cubicBezTo>
                <a:cubicBezTo>
                  <a:pt x="6714342" y="2677939"/>
                  <a:pt x="6706278" y="2677939"/>
                  <a:pt x="6682085" y="2710148"/>
                </a:cubicBezTo>
                <a:lnTo>
                  <a:pt x="6689240" y="2660135"/>
                </a:lnTo>
                <a:lnTo>
                  <a:pt x="6690149" y="2661835"/>
                </a:lnTo>
                <a:lnTo>
                  <a:pt x="6690149" y="2653783"/>
                </a:lnTo>
                <a:cubicBezTo>
                  <a:pt x="6698213" y="2661835"/>
                  <a:pt x="6714342" y="2653783"/>
                  <a:pt x="6722404" y="2661835"/>
                </a:cubicBezTo>
                <a:cubicBezTo>
                  <a:pt x="6730468" y="2653783"/>
                  <a:pt x="6706278" y="2645731"/>
                  <a:pt x="6706278" y="2629627"/>
                </a:cubicBezTo>
                <a:cubicBezTo>
                  <a:pt x="6706278" y="2645731"/>
                  <a:pt x="6690149" y="2645731"/>
                  <a:pt x="6690149" y="2629627"/>
                </a:cubicBezTo>
                <a:cubicBezTo>
                  <a:pt x="6686117" y="2633653"/>
                  <a:pt x="6688132" y="2637679"/>
                  <a:pt x="6690149" y="2642711"/>
                </a:cubicBezTo>
                <a:lnTo>
                  <a:pt x="6690149" y="2653783"/>
                </a:lnTo>
                <a:lnTo>
                  <a:pt x="6689240" y="2660135"/>
                </a:lnTo>
                <a:lnTo>
                  <a:pt x="6682085" y="2646738"/>
                </a:lnTo>
                <a:cubicBezTo>
                  <a:pt x="6682085" y="2641706"/>
                  <a:pt x="6682085" y="2637679"/>
                  <a:pt x="6674021" y="2637679"/>
                </a:cubicBezTo>
                <a:cubicBezTo>
                  <a:pt x="6674021" y="2661835"/>
                  <a:pt x="6674021" y="2677939"/>
                  <a:pt x="6682085" y="2685992"/>
                </a:cubicBezTo>
                <a:cubicBezTo>
                  <a:pt x="6674021" y="2694043"/>
                  <a:pt x="6665956" y="2694043"/>
                  <a:pt x="6665956" y="2710148"/>
                </a:cubicBezTo>
                <a:cubicBezTo>
                  <a:pt x="6665956" y="2718199"/>
                  <a:pt x="6674021" y="2718199"/>
                  <a:pt x="6674021" y="2726252"/>
                </a:cubicBezTo>
                <a:cubicBezTo>
                  <a:pt x="6665956" y="2718199"/>
                  <a:pt x="6665956" y="2734304"/>
                  <a:pt x="6665956" y="2750406"/>
                </a:cubicBezTo>
                <a:cubicBezTo>
                  <a:pt x="6657892" y="2750406"/>
                  <a:pt x="6649828" y="2734304"/>
                  <a:pt x="6641763" y="2742356"/>
                </a:cubicBezTo>
                <a:cubicBezTo>
                  <a:pt x="6665956" y="2750406"/>
                  <a:pt x="6641763" y="2750406"/>
                  <a:pt x="6649828" y="2766510"/>
                </a:cubicBezTo>
                <a:cubicBezTo>
                  <a:pt x="6633699" y="2758458"/>
                  <a:pt x="6641763" y="2750406"/>
                  <a:pt x="6625635" y="2734304"/>
                </a:cubicBezTo>
                <a:cubicBezTo>
                  <a:pt x="6625635" y="2726252"/>
                  <a:pt x="6633699" y="2734304"/>
                  <a:pt x="6633699" y="2734304"/>
                </a:cubicBezTo>
                <a:cubicBezTo>
                  <a:pt x="6633699" y="2702096"/>
                  <a:pt x="6609506" y="2734304"/>
                  <a:pt x="6601442" y="2702096"/>
                </a:cubicBezTo>
                <a:cubicBezTo>
                  <a:pt x="6593378" y="2718199"/>
                  <a:pt x="6617570" y="2726252"/>
                  <a:pt x="6617570" y="2742356"/>
                </a:cubicBezTo>
                <a:cubicBezTo>
                  <a:pt x="6593378" y="2734304"/>
                  <a:pt x="6625635" y="2774565"/>
                  <a:pt x="6601442" y="2774565"/>
                </a:cubicBezTo>
                <a:cubicBezTo>
                  <a:pt x="6601442" y="2782617"/>
                  <a:pt x="6609506" y="2798718"/>
                  <a:pt x="6609506" y="2806771"/>
                </a:cubicBezTo>
                <a:cubicBezTo>
                  <a:pt x="6609506" y="2790666"/>
                  <a:pt x="6617570" y="2782617"/>
                  <a:pt x="6617570" y="2766510"/>
                </a:cubicBezTo>
                <a:lnTo>
                  <a:pt x="6633004" y="2789622"/>
                </a:lnTo>
                <a:lnTo>
                  <a:pt x="6632607" y="2785078"/>
                </a:lnTo>
                <a:cubicBezTo>
                  <a:pt x="6632607" y="2778302"/>
                  <a:pt x="6634543" y="2772494"/>
                  <a:pt x="6642288" y="2768620"/>
                </a:cubicBezTo>
                <a:cubicBezTo>
                  <a:pt x="6642288" y="2784110"/>
                  <a:pt x="6650032" y="2791854"/>
                  <a:pt x="6650032" y="2791854"/>
                </a:cubicBezTo>
                <a:cubicBezTo>
                  <a:pt x="6657778" y="2791854"/>
                  <a:pt x="6650032" y="2784110"/>
                  <a:pt x="6650032" y="2776365"/>
                </a:cubicBezTo>
                <a:cubicBezTo>
                  <a:pt x="6665522" y="2799599"/>
                  <a:pt x="6665522" y="2799599"/>
                  <a:pt x="6673267" y="2822833"/>
                </a:cubicBezTo>
                <a:cubicBezTo>
                  <a:pt x="6665522" y="2822833"/>
                  <a:pt x="6665522" y="2822833"/>
                  <a:pt x="6665522" y="2815089"/>
                </a:cubicBezTo>
                <a:cubicBezTo>
                  <a:pt x="6657778" y="2807344"/>
                  <a:pt x="6642288" y="2815089"/>
                  <a:pt x="6634543" y="2807344"/>
                </a:cubicBezTo>
                <a:lnTo>
                  <a:pt x="6633077" y="2790491"/>
                </a:lnTo>
                <a:lnTo>
                  <a:pt x="6619585" y="2786641"/>
                </a:lnTo>
                <a:cubicBezTo>
                  <a:pt x="6617570" y="2790666"/>
                  <a:pt x="6617570" y="2798718"/>
                  <a:pt x="6617570" y="2806771"/>
                </a:cubicBezTo>
                <a:cubicBezTo>
                  <a:pt x="6617570" y="2822875"/>
                  <a:pt x="6649828" y="2838979"/>
                  <a:pt x="6657892" y="2871187"/>
                </a:cubicBezTo>
                <a:cubicBezTo>
                  <a:pt x="6665956" y="2871187"/>
                  <a:pt x="6674021" y="2847031"/>
                  <a:pt x="6682085" y="2863136"/>
                </a:cubicBezTo>
                <a:cubicBezTo>
                  <a:pt x="6690149" y="2879240"/>
                  <a:pt x="6657892" y="2871187"/>
                  <a:pt x="6674021" y="2895344"/>
                </a:cubicBezTo>
                <a:cubicBezTo>
                  <a:pt x="6674021" y="2863136"/>
                  <a:pt x="6706278" y="2887292"/>
                  <a:pt x="6698213" y="2855083"/>
                </a:cubicBezTo>
                <a:cubicBezTo>
                  <a:pt x="6682085" y="2855083"/>
                  <a:pt x="6665956" y="2847031"/>
                  <a:pt x="6641763" y="2830927"/>
                </a:cubicBezTo>
                <a:cubicBezTo>
                  <a:pt x="6641763" y="2822875"/>
                  <a:pt x="6657892" y="2830927"/>
                  <a:pt x="6657892" y="2822875"/>
                </a:cubicBezTo>
                <a:cubicBezTo>
                  <a:pt x="6657892" y="2838979"/>
                  <a:pt x="6674021" y="2838979"/>
                  <a:pt x="6682085" y="2847031"/>
                </a:cubicBezTo>
                <a:cubicBezTo>
                  <a:pt x="6690149" y="2838979"/>
                  <a:pt x="6674021" y="2838979"/>
                  <a:pt x="6682085" y="2822875"/>
                </a:cubicBezTo>
                <a:cubicBezTo>
                  <a:pt x="6682085" y="2822875"/>
                  <a:pt x="6682085" y="2838979"/>
                  <a:pt x="6690149" y="2838979"/>
                </a:cubicBezTo>
                <a:cubicBezTo>
                  <a:pt x="6698213" y="2838979"/>
                  <a:pt x="6690149" y="2822875"/>
                  <a:pt x="6690149" y="2822875"/>
                </a:cubicBezTo>
                <a:cubicBezTo>
                  <a:pt x="6698213" y="2814823"/>
                  <a:pt x="6698213" y="2830927"/>
                  <a:pt x="6698213" y="2838979"/>
                </a:cubicBezTo>
                <a:cubicBezTo>
                  <a:pt x="6706278" y="2822875"/>
                  <a:pt x="6698213" y="2806771"/>
                  <a:pt x="6698213" y="2790666"/>
                </a:cubicBezTo>
                <a:cubicBezTo>
                  <a:pt x="6706278" y="2806771"/>
                  <a:pt x="6714342" y="2814823"/>
                  <a:pt x="6714342" y="2806771"/>
                </a:cubicBezTo>
                <a:cubicBezTo>
                  <a:pt x="6730468" y="2822875"/>
                  <a:pt x="6714342" y="2822875"/>
                  <a:pt x="6706278" y="2822875"/>
                </a:cubicBezTo>
                <a:cubicBezTo>
                  <a:pt x="6714342" y="2838979"/>
                  <a:pt x="6746597" y="2830927"/>
                  <a:pt x="6730468" y="2798718"/>
                </a:cubicBezTo>
                <a:cubicBezTo>
                  <a:pt x="6730468" y="2782617"/>
                  <a:pt x="6738532" y="2822875"/>
                  <a:pt x="6738532" y="2830927"/>
                </a:cubicBezTo>
                <a:cubicBezTo>
                  <a:pt x="6754661" y="2822875"/>
                  <a:pt x="6738532" y="2806771"/>
                  <a:pt x="6754661" y="2806771"/>
                </a:cubicBezTo>
                <a:lnTo>
                  <a:pt x="6754661" y="2807697"/>
                </a:lnTo>
                <a:lnTo>
                  <a:pt x="6771627" y="2807697"/>
                </a:lnTo>
                <a:cubicBezTo>
                  <a:pt x="6763108" y="2815794"/>
                  <a:pt x="6780147" y="2831988"/>
                  <a:pt x="6780147" y="2815794"/>
                </a:cubicBezTo>
                <a:cubicBezTo>
                  <a:pt x="6788668" y="2799599"/>
                  <a:pt x="6788668" y="2840084"/>
                  <a:pt x="6771627" y="2831988"/>
                </a:cubicBezTo>
                <a:lnTo>
                  <a:pt x="6795612" y="2885177"/>
                </a:lnTo>
                <a:lnTo>
                  <a:pt x="6795993" y="2874208"/>
                </a:lnTo>
                <a:cubicBezTo>
                  <a:pt x="6790951" y="2863136"/>
                  <a:pt x="6782886" y="2851059"/>
                  <a:pt x="6778855" y="2838979"/>
                </a:cubicBezTo>
                <a:cubicBezTo>
                  <a:pt x="6786919" y="2838979"/>
                  <a:pt x="6786919" y="2847031"/>
                  <a:pt x="6786919" y="2847031"/>
                </a:cubicBezTo>
                <a:cubicBezTo>
                  <a:pt x="6794983" y="2847031"/>
                  <a:pt x="6803048" y="2838979"/>
                  <a:pt x="6811112" y="2838979"/>
                </a:cubicBezTo>
                <a:cubicBezTo>
                  <a:pt x="6827240" y="2855083"/>
                  <a:pt x="6803048" y="2863136"/>
                  <a:pt x="6794983" y="2855083"/>
                </a:cubicBezTo>
                <a:cubicBezTo>
                  <a:pt x="6794983" y="2863136"/>
                  <a:pt x="6794983" y="2871187"/>
                  <a:pt x="6803048" y="2879240"/>
                </a:cubicBezTo>
                <a:cubicBezTo>
                  <a:pt x="6803048" y="2847031"/>
                  <a:pt x="6827240" y="2895344"/>
                  <a:pt x="6803048" y="2903396"/>
                </a:cubicBezTo>
                <a:cubicBezTo>
                  <a:pt x="6811112" y="2919500"/>
                  <a:pt x="6811112" y="2895344"/>
                  <a:pt x="6819176" y="2895344"/>
                </a:cubicBezTo>
                <a:cubicBezTo>
                  <a:pt x="6827240" y="2887292"/>
                  <a:pt x="6819176" y="2879240"/>
                  <a:pt x="6811112" y="2863136"/>
                </a:cubicBezTo>
                <a:cubicBezTo>
                  <a:pt x="6827240" y="2855083"/>
                  <a:pt x="6819176" y="2830927"/>
                  <a:pt x="6843369" y="2822875"/>
                </a:cubicBezTo>
                <a:cubicBezTo>
                  <a:pt x="6843369" y="2838979"/>
                  <a:pt x="6851433" y="2838979"/>
                  <a:pt x="6859498" y="2847031"/>
                </a:cubicBezTo>
                <a:cubicBezTo>
                  <a:pt x="6859498" y="2838979"/>
                  <a:pt x="6859498" y="2830927"/>
                  <a:pt x="6867562" y="2830927"/>
                </a:cubicBezTo>
                <a:cubicBezTo>
                  <a:pt x="6867562" y="2830927"/>
                  <a:pt x="6867562" y="2822875"/>
                  <a:pt x="6867562" y="2814823"/>
                </a:cubicBezTo>
                <a:cubicBezTo>
                  <a:pt x="6883688" y="2830927"/>
                  <a:pt x="6891752" y="2822875"/>
                  <a:pt x="6907881" y="2830927"/>
                </a:cubicBezTo>
                <a:cubicBezTo>
                  <a:pt x="6907881" y="2822875"/>
                  <a:pt x="6907881" y="2822875"/>
                  <a:pt x="6907881" y="2814823"/>
                </a:cubicBezTo>
                <a:cubicBezTo>
                  <a:pt x="6899816" y="2806771"/>
                  <a:pt x="6899816" y="2822875"/>
                  <a:pt x="6891752" y="2814823"/>
                </a:cubicBezTo>
                <a:cubicBezTo>
                  <a:pt x="6891752" y="2806771"/>
                  <a:pt x="6891752" y="2798718"/>
                  <a:pt x="6883688" y="2790666"/>
                </a:cubicBezTo>
                <a:cubicBezTo>
                  <a:pt x="6899816" y="2806771"/>
                  <a:pt x="6891752" y="2790666"/>
                  <a:pt x="6883688" y="2774565"/>
                </a:cubicBezTo>
                <a:lnTo>
                  <a:pt x="6883688" y="2790666"/>
                </a:lnTo>
                <a:lnTo>
                  <a:pt x="6883688" y="2806771"/>
                </a:lnTo>
                <a:cubicBezTo>
                  <a:pt x="6875626" y="2790666"/>
                  <a:pt x="6859498" y="2782617"/>
                  <a:pt x="6851433" y="2758458"/>
                </a:cubicBezTo>
                <a:cubicBezTo>
                  <a:pt x="6859498" y="2766510"/>
                  <a:pt x="6859498" y="2774565"/>
                  <a:pt x="6867562" y="2774565"/>
                </a:cubicBezTo>
                <a:cubicBezTo>
                  <a:pt x="6875626" y="2774565"/>
                  <a:pt x="6867562" y="2758458"/>
                  <a:pt x="6867562" y="2758458"/>
                </a:cubicBezTo>
                <a:cubicBezTo>
                  <a:pt x="6867562" y="2754432"/>
                  <a:pt x="6875625" y="2758459"/>
                  <a:pt x="6882681" y="2764498"/>
                </a:cubicBezTo>
                <a:lnTo>
                  <a:pt x="6884418" y="2766460"/>
                </a:lnTo>
                <a:lnTo>
                  <a:pt x="6884700" y="2768234"/>
                </a:lnTo>
                <a:lnTo>
                  <a:pt x="6885675" y="2767878"/>
                </a:lnTo>
                <a:lnTo>
                  <a:pt x="6891375" y="2774312"/>
                </a:lnTo>
                <a:cubicBezTo>
                  <a:pt x="6893264" y="2777584"/>
                  <a:pt x="6893768" y="2780604"/>
                  <a:pt x="6891752" y="2782617"/>
                </a:cubicBezTo>
                <a:cubicBezTo>
                  <a:pt x="6895784" y="2782617"/>
                  <a:pt x="6899816" y="2778590"/>
                  <a:pt x="6901834" y="2772549"/>
                </a:cubicBezTo>
                <a:lnTo>
                  <a:pt x="6901441" y="2768234"/>
                </a:lnTo>
                <a:lnTo>
                  <a:pt x="6896414" y="2768234"/>
                </a:lnTo>
                <a:cubicBezTo>
                  <a:pt x="6894818" y="2767219"/>
                  <a:pt x="6892953" y="2766202"/>
                  <a:pt x="6890957" y="2765948"/>
                </a:cubicBezTo>
                <a:lnTo>
                  <a:pt x="6885675" y="2767878"/>
                </a:lnTo>
                <a:lnTo>
                  <a:pt x="6884418" y="2766460"/>
                </a:lnTo>
                <a:lnTo>
                  <a:pt x="6879376" y="2734690"/>
                </a:lnTo>
                <a:cubicBezTo>
                  <a:pt x="6876180" y="2725540"/>
                  <a:pt x="6871921" y="2719442"/>
                  <a:pt x="6867662" y="2719442"/>
                </a:cubicBezTo>
                <a:cubicBezTo>
                  <a:pt x="6859141" y="2695046"/>
                  <a:pt x="6884700" y="2727574"/>
                  <a:pt x="6876179" y="2703179"/>
                </a:cubicBezTo>
                <a:cubicBezTo>
                  <a:pt x="6884700" y="2727574"/>
                  <a:pt x="6901738" y="2760102"/>
                  <a:pt x="6893220" y="2760102"/>
                </a:cubicBezTo>
                <a:lnTo>
                  <a:pt x="6901412" y="2767923"/>
                </a:lnTo>
                <a:lnTo>
                  <a:pt x="6899816" y="2750406"/>
                </a:lnTo>
                <a:cubicBezTo>
                  <a:pt x="6903848" y="2754432"/>
                  <a:pt x="6911912" y="2760472"/>
                  <a:pt x="6918969" y="2769531"/>
                </a:cubicBezTo>
                <a:lnTo>
                  <a:pt x="6925084" y="2786906"/>
                </a:lnTo>
                <a:lnTo>
                  <a:pt x="6926655" y="2793184"/>
                </a:lnTo>
                <a:lnTo>
                  <a:pt x="6927350" y="2793347"/>
                </a:lnTo>
                <a:lnTo>
                  <a:pt x="6932074" y="2806771"/>
                </a:lnTo>
                <a:cubicBezTo>
                  <a:pt x="6924009" y="2806771"/>
                  <a:pt x="6924009" y="2806771"/>
                  <a:pt x="6924009" y="2798718"/>
                </a:cubicBezTo>
                <a:cubicBezTo>
                  <a:pt x="6907881" y="2806771"/>
                  <a:pt x="6932074" y="2806771"/>
                  <a:pt x="6932074" y="2822875"/>
                </a:cubicBezTo>
                <a:cubicBezTo>
                  <a:pt x="6940138" y="2814823"/>
                  <a:pt x="6932074" y="2790666"/>
                  <a:pt x="6948202" y="2806771"/>
                </a:cubicBezTo>
                <a:cubicBezTo>
                  <a:pt x="6944170" y="2794694"/>
                  <a:pt x="6938122" y="2794694"/>
                  <a:pt x="6933081" y="2794694"/>
                </a:cubicBezTo>
                <a:lnTo>
                  <a:pt x="6927350" y="2793347"/>
                </a:lnTo>
                <a:lnTo>
                  <a:pt x="6925084" y="2786906"/>
                </a:lnTo>
                <a:lnTo>
                  <a:pt x="6924009" y="2782617"/>
                </a:lnTo>
                <a:cubicBezTo>
                  <a:pt x="6932074" y="2766510"/>
                  <a:pt x="6940138" y="2798718"/>
                  <a:pt x="6948202" y="2790666"/>
                </a:cubicBezTo>
                <a:cubicBezTo>
                  <a:pt x="6956267" y="2782617"/>
                  <a:pt x="6940138" y="2774565"/>
                  <a:pt x="6940138" y="2766510"/>
                </a:cubicBezTo>
                <a:cubicBezTo>
                  <a:pt x="6948202" y="2774565"/>
                  <a:pt x="6956267" y="2774565"/>
                  <a:pt x="6964331" y="2750406"/>
                </a:cubicBezTo>
                <a:cubicBezTo>
                  <a:pt x="6972395" y="2774565"/>
                  <a:pt x="6972395" y="2782617"/>
                  <a:pt x="6972395" y="2790666"/>
                </a:cubicBezTo>
                <a:cubicBezTo>
                  <a:pt x="6972395" y="2798718"/>
                  <a:pt x="6980460" y="2774565"/>
                  <a:pt x="6988524" y="2790666"/>
                </a:cubicBezTo>
                <a:cubicBezTo>
                  <a:pt x="6996588" y="2782617"/>
                  <a:pt x="6980460" y="2750406"/>
                  <a:pt x="6972395" y="2758458"/>
                </a:cubicBezTo>
                <a:cubicBezTo>
                  <a:pt x="6996588" y="2726252"/>
                  <a:pt x="6996588" y="2798718"/>
                  <a:pt x="6988524" y="2806771"/>
                </a:cubicBezTo>
                <a:cubicBezTo>
                  <a:pt x="6980460" y="2814823"/>
                  <a:pt x="6980460" y="2806771"/>
                  <a:pt x="6980460" y="2798718"/>
                </a:cubicBezTo>
                <a:cubicBezTo>
                  <a:pt x="6972395" y="2814823"/>
                  <a:pt x="6988524" y="2814823"/>
                  <a:pt x="6980460" y="2830927"/>
                </a:cubicBezTo>
                <a:cubicBezTo>
                  <a:pt x="6964331" y="2798718"/>
                  <a:pt x="6964331" y="2822875"/>
                  <a:pt x="6948202" y="2838979"/>
                </a:cubicBezTo>
                <a:cubicBezTo>
                  <a:pt x="6948202" y="2830927"/>
                  <a:pt x="6956267" y="2830927"/>
                  <a:pt x="6948202" y="2814823"/>
                </a:cubicBezTo>
                <a:cubicBezTo>
                  <a:pt x="6932074" y="2814823"/>
                  <a:pt x="6948202" y="2830927"/>
                  <a:pt x="6932074" y="2830927"/>
                </a:cubicBezTo>
                <a:cubicBezTo>
                  <a:pt x="6940138" y="2847031"/>
                  <a:pt x="6948202" y="2847031"/>
                  <a:pt x="6948202" y="2871187"/>
                </a:cubicBezTo>
                <a:cubicBezTo>
                  <a:pt x="6932074" y="2863136"/>
                  <a:pt x="6940138" y="2847031"/>
                  <a:pt x="6924009" y="2822875"/>
                </a:cubicBezTo>
                <a:cubicBezTo>
                  <a:pt x="6915945" y="2822875"/>
                  <a:pt x="6940138" y="2855083"/>
                  <a:pt x="6924009" y="2847031"/>
                </a:cubicBezTo>
                <a:cubicBezTo>
                  <a:pt x="6924009" y="2863136"/>
                  <a:pt x="6932074" y="2879240"/>
                  <a:pt x="6940138" y="2871187"/>
                </a:cubicBezTo>
                <a:cubicBezTo>
                  <a:pt x="6940138" y="2887292"/>
                  <a:pt x="6940138" y="2887292"/>
                  <a:pt x="6948202" y="2911448"/>
                </a:cubicBezTo>
                <a:cubicBezTo>
                  <a:pt x="6940138" y="2911448"/>
                  <a:pt x="6940138" y="2895344"/>
                  <a:pt x="6932074" y="2895344"/>
                </a:cubicBezTo>
                <a:lnTo>
                  <a:pt x="6932074" y="2911448"/>
                </a:lnTo>
                <a:cubicBezTo>
                  <a:pt x="6948202" y="2911448"/>
                  <a:pt x="6948202" y="2951706"/>
                  <a:pt x="6940138" y="2951706"/>
                </a:cubicBezTo>
                <a:cubicBezTo>
                  <a:pt x="6932074" y="2959758"/>
                  <a:pt x="6924009" y="2951706"/>
                  <a:pt x="6924009" y="2943654"/>
                </a:cubicBezTo>
                <a:cubicBezTo>
                  <a:pt x="6915945" y="2943654"/>
                  <a:pt x="6924009" y="2951706"/>
                  <a:pt x="6915945" y="2951706"/>
                </a:cubicBezTo>
                <a:cubicBezTo>
                  <a:pt x="6932074" y="2967810"/>
                  <a:pt x="6915945" y="2967810"/>
                  <a:pt x="6932074" y="3000019"/>
                </a:cubicBezTo>
                <a:cubicBezTo>
                  <a:pt x="6924009" y="3008071"/>
                  <a:pt x="6915945" y="3008071"/>
                  <a:pt x="6907881" y="3000019"/>
                </a:cubicBezTo>
                <a:cubicBezTo>
                  <a:pt x="6924009" y="3008071"/>
                  <a:pt x="6932074" y="2967810"/>
                  <a:pt x="6899816" y="2967810"/>
                </a:cubicBezTo>
                <a:cubicBezTo>
                  <a:pt x="6899816" y="2951706"/>
                  <a:pt x="6907881" y="2943654"/>
                  <a:pt x="6899816" y="2919500"/>
                </a:cubicBezTo>
                <a:cubicBezTo>
                  <a:pt x="6891752" y="2903396"/>
                  <a:pt x="6891752" y="2919500"/>
                  <a:pt x="6883688" y="2919500"/>
                </a:cubicBezTo>
                <a:cubicBezTo>
                  <a:pt x="6899816" y="2927552"/>
                  <a:pt x="6899816" y="2937617"/>
                  <a:pt x="6895784" y="2948686"/>
                </a:cubicBezTo>
                <a:lnTo>
                  <a:pt x="6892357" y="2958670"/>
                </a:lnTo>
                <a:lnTo>
                  <a:pt x="6893994" y="2962241"/>
                </a:lnTo>
                <a:lnTo>
                  <a:pt x="6891469" y="2961258"/>
                </a:lnTo>
                <a:lnTo>
                  <a:pt x="6883688" y="2983915"/>
                </a:lnTo>
                <a:cubicBezTo>
                  <a:pt x="6883688" y="2983915"/>
                  <a:pt x="6891752" y="2991967"/>
                  <a:pt x="6891752" y="2983915"/>
                </a:cubicBezTo>
                <a:cubicBezTo>
                  <a:pt x="6915945" y="3000019"/>
                  <a:pt x="6859498" y="2983915"/>
                  <a:pt x="6875626" y="3016123"/>
                </a:cubicBezTo>
                <a:cubicBezTo>
                  <a:pt x="6859498" y="3008071"/>
                  <a:pt x="6867562" y="3040280"/>
                  <a:pt x="6851433" y="3032227"/>
                </a:cubicBezTo>
                <a:cubicBezTo>
                  <a:pt x="6851433" y="3024175"/>
                  <a:pt x="6859498" y="3016123"/>
                  <a:pt x="6851433" y="3008071"/>
                </a:cubicBezTo>
                <a:cubicBezTo>
                  <a:pt x="6875626" y="3008071"/>
                  <a:pt x="6859498" y="3000019"/>
                  <a:pt x="6875626" y="2983915"/>
                </a:cubicBezTo>
                <a:cubicBezTo>
                  <a:pt x="6867562" y="2983915"/>
                  <a:pt x="6859498" y="2967810"/>
                  <a:pt x="6851433" y="2943654"/>
                </a:cubicBezTo>
                <a:cubicBezTo>
                  <a:pt x="6843369" y="2943654"/>
                  <a:pt x="6843369" y="2967810"/>
                  <a:pt x="6835305" y="2951706"/>
                </a:cubicBezTo>
                <a:cubicBezTo>
                  <a:pt x="6827240" y="2927552"/>
                  <a:pt x="6851433" y="2951706"/>
                  <a:pt x="6859498" y="2935602"/>
                </a:cubicBezTo>
                <a:cubicBezTo>
                  <a:pt x="6843369" y="2935602"/>
                  <a:pt x="6835305" y="2927552"/>
                  <a:pt x="6827240" y="2911448"/>
                </a:cubicBezTo>
                <a:cubicBezTo>
                  <a:pt x="6827240" y="2915473"/>
                  <a:pt x="6831272" y="2923525"/>
                  <a:pt x="6832280" y="2930570"/>
                </a:cubicBezTo>
                <a:lnTo>
                  <a:pt x="6820183" y="2942649"/>
                </a:lnTo>
                <a:lnTo>
                  <a:pt x="6818888" y="2939341"/>
                </a:lnTo>
                <a:lnTo>
                  <a:pt x="6818169" y="2928557"/>
                </a:lnTo>
                <a:cubicBezTo>
                  <a:pt x="6817161" y="2925540"/>
                  <a:pt x="6815144" y="2923525"/>
                  <a:pt x="6811112" y="2919500"/>
                </a:cubicBezTo>
                <a:lnTo>
                  <a:pt x="6818888" y="2939341"/>
                </a:lnTo>
                <a:lnTo>
                  <a:pt x="6819176" y="2943654"/>
                </a:lnTo>
                <a:lnTo>
                  <a:pt x="6820183" y="2942649"/>
                </a:lnTo>
                <a:lnTo>
                  <a:pt x="6820185" y="2942649"/>
                </a:lnTo>
                <a:cubicBezTo>
                  <a:pt x="6827240" y="2949693"/>
                  <a:pt x="6835305" y="2955734"/>
                  <a:pt x="6835305" y="2959758"/>
                </a:cubicBezTo>
                <a:cubicBezTo>
                  <a:pt x="6827240" y="2963785"/>
                  <a:pt x="6829257" y="2975862"/>
                  <a:pt x="6831272" y="2988947"/>
                </a:cubicBezTo>
                <a:lnTo>
                  <a:pt x="6827355" y="3023185"/>
                </a:lnTo>
                <a:lnTo>
                  <a:pt x="6824218" y="3010083"/>
                </a:lnTo>
                <a:lnTo>
                  <a:pt x="6822981" y="2995764"/>
                </a:lnTo>
                <a:lnTo>
                  <a:pt x="6827240" y="3000019"/>
                </a:lnTo>
                <a:lnTo>
                  <a:pt x="6822498" y="2990186"/>
                </a:lnTo>
                <a:lnTo>
                  <a:pt x="6819176" y="2951706"/>
                </a:lnTo>
                <a:cubicBezTo>
                  <a:pt x="6811112" y="2955734"/>
                  <a:pt x="6811112" y="2963785"/>
                  <a:pt x="6814136" y="2972843"/>
                </a:cubicBezTo>
                <a:lnTo>
                  <a:pt x="6822498" y="2990186"/>
                </a:lnTo>
                <a:lnTo>
                  <a:pt x="6822981" y="2995764"/>
                </a:lnTo>
                <a:lnTo>
                  <a:pt x="6819176" y="2991967"/>
                </a:lnTo>
                <a:cubicBezTo>
                  <a:pt x="6811112" y="2991967"/>
                  <a:pt x="6803048" y="3000019"/>
                  <a:pt x="6811112" y="3008071"/>
                </a:cubicBezTo>
                <a:cubicBezTo>
                  <a:pt x="6786919" y="2991967"/>
                  <a:pt x="6819176" y="2983915"/>
                  <a:pt x="6803048" y="2951706"/>
                </a:cubicBezTo>
                <a:cubicBezTo>
                  <a:pt x="6803048" y="2959758"/>
                  <a:pt x="6803048" y="2959758"/>
                  <a:pt x="6803048" y="2967810"/>
                </a:cubicBezTo>
                <a:cubicBezTo>
                  <a:pt x="6786919" y="2967810"/>
                  <a:pt x="6803048" y="2951706"/>
                  <a:pt x="6786919" y="2943654"/>
                </a:cubicBezTo>
                <a:cubicBezTo>
                  <a:pt x="6778855" y="2951706"/>
                  <a:pt x="6786919" y="2951706"/>
                  <a:pt x="6794983" y="2967810"/>
                </a:cubicBezTo>
                <a:cubicBezTo>
                  <a:pt x="6778855" y="2959758"/>
                  <a:pt x="6770790" y="2951706"/>
                  <a:pt x="6762725" y="2935602"/>
                </a:cubicBezTo>
                <a:cubicBezTo>
                  <a:pt x="6762725" y="2967810"/>
                  <a:pt x="6754661" y="2975862"/>
                  <a:pt x="6746597" y="2991967"/>
                </a:cubicBezTo>
                <a:cubicBezTo>
                  <a:pt x="6754661" y="2983915"/>
                  <a:pt x="6778855" y="2967810"/>
                  <a:pt x="6778855" y="3000019"/>
                </a:cubicBezTo>
                <a:cubicBezTo>
                  <a:pt x="6786919" y="2991967"/>
                  <a:pt x="6778855" y="2959758"/>
                  <a:pt x="6803048" y="2975862"/>
                </a:cubicBezTo>
                <a:cubicBezTo>
                  <a:pt x="6794983" y="2979890"/>
                  <a:pt x="6792968" y="2985929"/>
                  <a:pt x="6791961" y="2992974"/>
                </a:cubicBezTo>
                <a:lnTo>
                  <a:pt x="6787060" y="3015472"/>
                </a:lnTo>
                <a:lnTo>
                  <a:pt x="6784904" y="3014110"/>
                </a:lnTo>
                <a:cubicBezTo>
                  <a:pt x="6776840" y="3006059"/>
                  <a:pt x="6766758" y="2991967"/>
                  <a:pt x="6762725" y="2983915"/>
                </a:cubicBezTo>
                <a:cubicBezTo>
                  <a:pt x="6754661" y="2991967"/>
                  <a:pt x="6770790" y="2991967"/>
                  <a:pt x="6770790" y="3008071"/>
                </a:cubicBezTo>
                <a:cubicBezTo>
                  <a:pt x="6762725" y="3024175"/>
                  <a:pt x="6762725" y="3000019"/>
                  <a:pt x="6754661" y="2991967"/>
                </a:cubicBezTo>
                <a:cubicBezTo>
                  <a:pt x="6754661" y="3000019"/>
                  <a:pt x="6746597" y="3008071"/>
                  <a:pt x="6738532" y="3008071"/>
                </a:cubicBezTo>
                <a:cubicBezTo>
                  <a:pt x="6738532" y="3000019"/>
                  <a:pt x="6738532" y="3000019"/>
                  <a:pt x="6738532" y="2991967"/>
                </a:cubicBezTo>
                <a:cubicBezTo>
                  <a:pt x="6722404" y="2991967"/>
                  <a:pt x="6730468" y="3008071"/>
                  <a:pt x="6730468" y="3016123"/>
                </a:cubicBezTo>
                <a:cubicBezTo>
                  <a:pt x="6722404" y="3024175"/>
                  <a:pt x="6714342" y="3000019"/>
                  <a:pt x="6722404" y="2991967"/>
                </a:cubicBezTo>
                <a:cubicBezTo>
                  <a:pt x="6718372" y="2991967"/>
                  <a:pt x="6714342" y="2991967"/>
                  <a:pt x="6710310" y="2989954"/>
                </a:cubicBezTo>
                <a:lnTo>
                  <a:pt x="6706219" y="2985190"/>
                </a:lnTo>
                <a:lnTo>
                  <a:pt x="6706007" y="2985473"/>
                </a:lnTo>
                <a:lnTo>
                  <a:pt x="6706007" y="2984944"/>
                </a:lnTo>
                <a:lnTo>
                  <a:pt x="6698213" y="2975862"/>
                </a:lnTo>
                <a:cubicBezTo>
                  <a:pt x="6682085" y="2991967"/>
                  <a:pt x="6714342" y="2983915"/>
                  <a:pt x="6714342" y="3008071"/>
                </a:cubicBezTo>
                <a:cubicBezTo>
                  <a:pt x="6714342" y="3008071"/>
                  <a:pt x="6706278" y="3016123"/>
                  <a:pt x="6706278" y="3016123"/>
                </a:cubicBezTo>
                <a:cubicBezTo>
                  <a:pt x="6706278" y="3008071"/>
                  <a:pt x="6714342" y="3008071"/>
                  <a:pt x="6706278" y="3000019"/>
                </a:cubicBezTo>
                <a:cubicBezTo>
                  <a:pt x="6706278" y="2983915"/>
                  <a:pt x="6690149" y="3000019"/>
                  <a:pt x="6682085" y="3000019"/>
                </a:cubicBezTo>
                <a:cubicBezTo>
                  <a:pt x="6690149" y="2991967"/>
                  <a:pt x="6682085" y="2975862"/>
                  <a:pt x="6665956" y="2983915"/>
                </a:cubicBezTo>
                <a:cubicBezTo>
                  <a:pt x="6682085" y="2991967"/>
                  <a:pt x="6682085" y="3016123"/>
                  <a:pt x="6682085" y="3024175"/>
                </a:cubicBezTo>
                <a:cubicBezTo>
                  <a:pt x="6674021" y="3032227"/>
                  <a:pt x="6674021" y="3032227"/>
                  <a:pt x="6665956" y="3024175"/>
                </a:cubicBezTo>
                <a:cubicBezTo>
                  <a:pt x="6657892" y="3032227"/>
                  <a:pt x="6682085" y="3032227"/>
                  <a:pt x="6682085" y="3048331"/>
                </a:cubicBezTo>
                <a:cubicBezTo>
                  <a:pt x="6682085" y="3048331"/>
                  <a:pt x="6682085" y="3040280"/>
                  <a:pt x="6682085" y="3032227"/>
                </a:cubicBezTo>
                <a:cubicBezTo>
                  <a:pt x="6698213" y="3040280"/>
                  <a:pt x="6690149" y="3072486"/>
                  <a:pt x="6698213" y="3088589"/>
                </a:cubicBezTo>
                <a:cubicBezTo>
                  <a:pt x="6706278" y="3064433"/>
                  <a:pt x="6738532" y="3080537"/>
                  <a:pt x="6722404" y="3024175"/>
                </a:cubicBezTo>
                <a:cubicBezTo>
                  <a:pt x="6714342" y="3024175"/>
                  <a:pt x="6722404" y="3040280"/>
                  <a:pt x="6722404" y="3048331"/>
                </a:cubicBezTo>
                <a:cubicBezTo>
                  <a:pt x="6706278" y="3040280"/>
                  <a:pt x="6714342" y="3016123"/>
                  <a:pt x="6722404" y="3016123"/>
                </a:cubicBezTo>
                <a:cubicBezTo>
                  <a:pt x="6730468" y="3024175"/>
                  <a:pt x="6730468" y="3032227"/>
                  <a:pt x="6738532" y="3040280"/>
                </a:cubicBezTo>
                <a:cubicBezTo>
                  <a:pt x="6722404" y="3048331"/>
                  <a:pt x="6730468" y="3064433"/>
                  <a:pt x="6730468" y="3072486"/>
                </a:cubicBezTo>
                <a:cubicBezTo>
                  <a:pt x="6746597" y="3072486"/>
                  <a:pt x="6738532" y="3048331"/>
                  <a:pt x="6754661" y="3064433"/>
                </a:cubicBezTo>
                <a:cubicBezTo>
                  <a:pt x="6754661" y="3056383"/>
                  <a:pt x="6754661" y="3048331"/>
                  <a:pt x="6754661" y="3040280"/>
                </a:cubicBezTo>
                <a:cubicBezTo>
                  <a:pt x="6754661" y="3048331"/>
                  <a:pt x="6770790" y="3048331"/>
                  <a:pt x="6770790" y="3072486"/>
                </a:cubicBezTo>
                <a:cubicBezTo>
                  <a:pt x="6770790" y="3064433"/>
                  <a:pt x="6778855" y="3064433"/>
                  <a:pt x="6778855" y="3072486"/>
                </a:cubicBezTo>
                <a:cubicBezTo>
                  <a:pt x="6738532" y="3072486"/>
                  <a:pt x="6674021" y="3120798"/>
                  <a:pt x="6633699" y="3112746"/>
                </a:cubicBezTo>
                <a:cubicBezTo>
                  <a:pt x="6585313" y="3136902"/>
                  <a:pt x="6504673" y="3161058"/>
                  <a:pt x="6440159" y="3169111"/>
                </a:cubicBezTo>
                <a:cubicBezTo>
                  <a:pt x="6440159" y="3161058"/>
                  <a:pt x="6440159" y="3153006"/>
                  <a:pt x="6448223" y="3153006"/>
                </a:cubicBezTo>
                <a:cubicBezTo>
                  <a:pt x="6480480" y="3153006"/>
                  <a:pt x="6520799" y="3161058"/>
                  <a:pt x="6520799" y="3120798"/>
                </a:cubicBezTo>
                <a:cubicBezTo>
                  <a:pt x="6528863" y="3112746"/>
                  <a:pt x="6528863" y="3136902"/>
                  <a:pt x="6528863" y="3144955"/>
                </a:cubicBezTo>
                <a:cubicBezTo>
                  <a:pt x="6536927" y="3144955"/>
                  <a:pt x="6536927" y="3112746"/>
                  <a:pt x="6544992" y="3136902"/>
                </a:cubicBezTo>
                <a:cubicBezTo>
                  <a:pt x="6553056" y="3128850"/>
                  <a:pt x="6569185" y="3128850"/>
                  <a:pt x="6553056" y="3104693"/>
                </a:cubicBezTo>
                <a:cubicBezTo>
                  <a:pt x="6569185" y="3104693"/>
                  <a:pt x="6561120" y="3112746"/>
                  <a:pt x="6569185" y="3120798"/>
                </a:cubicBezTo>
                <a:cubicBezTo>
                  <a:pt x="6577249" y="3120798"/>
                  <a:pt x="6569185" y="3104693"/>
                  <a:pt x="6577249" y="3096642"/>
                </a:cubicBezTo>
                <a:cubicBezTo>
                  <a:pt x="6593378" y="3128850"/>
                  <a:pt x="6617570" y="3096642"/>
                  <a:pt x="6649828" y="3104693"/>
                </a:cubicBezTo>
                <a:cubicBezTo>
                  <a:pt x="6641763" y="3096642"/>
                  <a:pt x="6641763" y="3096642"/>
                  <a:pt x="6633699" y="3080537"/>
                </a:cubicBezTo>
                <a:cubicBezTo>
                  <a:pt x="6649828" y="3096642"/>
                  <a:pt x="6690149" y="3104693"/>
                  <a:pt x="6690149" y="3056383"/>
                </a:cubicBezTo>
                <a:cubicBezTo>
                  <a:pt x="6682085" y="3072486"/>
                  <a:pt x="6657892" y="3024175"/>
                  <a:pt x="6657892" y="3056383"/>
                </a:cubicBezTo>
                <a:cubicBezTo>
                  <a:pt x="6641763" y="3040280"/>
                  <a:pt x="6633699" y="3024175"/>
                  <a:pt x="6625635" y="3056383"/>
                </a:cubicBezTo>
                <a:cubicBezTo>
                  <a:pt x="6617570" y="3064433"/>
                  <a:pt x="6609506" y="3032227"/>
                  <a:pt x="6593378" y="3040280"/>
                </a:cubicBezTo>
                <a:lnTo>
                  <a:pt x="6602598" y="3031074"/>
                </a:lnTo>
                <a:lnTo>
                  <a:pt x="6602598" y="3024197"/>
                </a:lnTo>
                <a:cubicBezTo>
                  <a:pt x="6602598" y="3000963"/>
                  <a:pt x="6585172" y="3016452"/>
                  <a:pt x="6576459" y="2993218"/>
                </a:cubicBezTo>
                <a:cubicBezTo>
                  <a:pt x="6593885" y="3000963"/>
                  <a:pt x="6602598" y="2985473"/>
                  <a:pt x="6585172" y="2977729"/>
                </a:cubicBezTo>
                <a:cubicBezTo>
                  <a:pt x="6585172" y="2969984"/>
                  <a:pt x="6593885" y="2977729"/>
                  <a:pt x="6602598" y="2969984"/>
                </a:cubicBezTo>
                <a:cubicBezTo>
                  <a:pt x="6593885" y="2977729"/>
                  <a:pt x="6611312" y="2993218"/>
                  <a:pt x="6593885" y="3000963"/>
                </a:cubicBezTo>
                <a:cubicBezTo>
                  <a:pt x="6602598" y="3000963"/>
                  <a:pt x="6602598" y="3016452"/>
                  <a:pt x="6611312" y="3016452"/>
                </a:cubicBezTo>
                <a:lnTo>
                  <a:pt x="6603715" y="3029956"/>
                </a:lnTo>
                <a:lnTo>
                  <a:pt x="6617570" y="3016123"/>
                </a:lnTo>
                <a:cubicBezTo>
                  <a:pt x="6617570" y="3024175"/>
                  <a:pt x="6617570" y="3032227"/>
                  <a:pt x="6617570" y="3040280"/>
                </a:cubicBezTo>
                <a:cubicBezTo>
                  <a:pt x="6625635" y="3032227"/>
                  <a:pt x="6633699" y="3032227"/>
                  <a:pt x="6633699" y="3016123"/>
                </a:cubicBezTo>
                <a:cubicBezTo>
                  <a:pt x="6649828" y="3032227"/>
                  <a:pt x="6649828" y="3008071"/>
                  <a:pt x="6657892" y="3032227"/>
                </a:cubicBezTo>
                <a:cubicBezTo>
                  <a:pt x="6665956" y="3032227"/>
                  <a:pt x="6657892" y="3016123"/>
                  <a:pt x="6657892" y="3016123"/>
                </a:cubicBezTo>
                <a:cubicBezTo>
                  <a:pt x="6649828" y="2983915"/>
                  <a:pt x="6617570" y="3032227"/>
                  <a:pt x="6601442" y="3000019"/>
                </a:cubicBezTo>
                <a:cubicBezTo>
                  <a:pt x="6609506" y="2991967"/>
                  <a:pt x="6617570" y="3000019"/>
                  <a:pt x="6617570" y="3000019"/>
                </a:cubicBezTo>
                <a:cubicBezTo>
                  <a:pt x="6609506" y="2983915"/>
                  <a:pt x="6609506" y="2959758"/>
                  <a:pt x="6593378" y="2943654"/>
                </a:cubicBezTo>
                <a:cubicBezTo>
                  <a:pt x="6593378" y="2959758"/>
                  <a:pt x="6585313" y="2959758"/>
                  <a:pt x="6577249" y="2959758"/>
                </a:cubicBezTo>
                <a:cubicBezTo>
                  <a:pt x="6561120" y="2935602"/>
                  <a:pt x="6561120" y="2951706"/>
                  <a:pt x="6544992" y="2919500"/>
                </a:cubicBezTo>
                <a:cubicBezTo>
                  <a:pt x="6544992" y="2927552"/>
                  <a:pt x="6553056" y="2951706"/>
                  <a:pt x="6553056" y="2967810"/>
                </a:cubicBezTo>
                <a:cubicBezTo>
                  <a:pt x="6561120" y="2983915"/>
                  <a:pt x="6553056" y="2951706"/>
                  <a:pt x="6569185" y="2959758"/>
                </a:cubicBezTo>
                <a:cubicBezTo>
                  <a:pt x="6577249" y="2967810"/>
                  <a:pt x="6569185" y="2975862"/>
                  <a:pt x="6569185" y="2991967"/>
                </a:cubicBezTo>
                <a:cubicBezTo>
                  <a:pt x="6561120" y="2983915"/>
                  <a:pt x="6561120" y="2983915"/>
                  <a:pt x="6553056" y="2983915"/>
                </a:cubicBezTo>
                <a:cubicBezTo>
                  <a:pt x="6569185" y="3000019"/>
                  <a:pt x="6553056" y="3000019"/>
                  <a:pt x="6569185" y="3024175"/>
                </a:cubicBezTo>
                <a:cubicBezTo>
                  <a:pt x="6561120" y="3048331"/>
                  <a:pt x="6544992" y="3048331"/>
                  <a:pt x="6544992" y="3024175"/>
                </a:cubicBezTo>
                <a:cubicBezTo>
                  <a:pt x="6569185" y="3048331"/>
                  <a:pt x="6544992" y="3008071"/>
                  <a:pt x="6553056" y="3008071"/>
                </a:cubicBezTo>
                <a:cubicBezTo>
                  <a:pt x="6553056" y="2991967"/>
                  <a:pt x="6544992" y="2991967"/>
                  <a:pt x="6544992" y="2983915"/>
                </a:cubicBezTo>
                <a:cubicBezTo>
                  <a:pt x="6536927" y="2991967"/>
                  <a:pt x="6536927" y="3000019"/>
                  <a:pt x="6544992" y="3016123"/>
                </a:cubicBezTo>
                <a:cubicBezTo>
                  <a:pt x="6520799" y="3008071"/>
                  <a:pt x="6544992" y="3040280"/>
                  <a:pt x="6528863" y="3040280"/>
                </a:cubicBezTo>
                <a:cubicBezTo>
                  <a:pt x="6528863" y="3032227"/>
                  <a:pt x="6528863" y="3024175"/>
                  <a:pt x="6528863" y="3024175"/>
                </a:cubicBezTo>
                <a:cubicBezTo>
                  <a:pt x="6528863" y="3016123"/>
                  <a:pt x="6536927" y="3008071"/>
                  <a:pt x="6536927" y="2991967"/>
                </a:cubicBezTo>
                <a:cubicBezTo>
                  <a:pt x="6520799" y="2991967"/>
                  <a:pt x="6528863" y="3016123"/>
                  <a:pt x="6512737" y="3016123"/>
                </a:cubicBezTo>
                <a:cubicBezTo>
                  <a:pt x="6504673" y="3016123"/>
                  <a:pt x="6528863" y="3040280"/>
                  <a:pt x="6512737" y="3040280"/>
                </a:cubicBezTo>
                <a:cubicBezTo>
                  <a:pt x="6512737" y="3040280"/>
                  <a:pt x="6504673" y="3040280"/>
                  <a:pt x="6504673" y="3040280"/>
                </a:cubicBezTo>
                <a:cubicBezTo>
                  <a:pt x="6504673" y="3032227"/>
                  <a:pt x="6504673" y="3032227"/>
                  <a:pt x="6504673" y="3032227"/>
                </a:cubicBezTo>
                <a:cubicBezTo>
                  <a:pt x="6512737" y="3024175"/>
                  <a:pt x="6504673" y="3000019"/>
                  <a:pt x="6520799" y="3000019"/>
                </a:cubicBezTo>
                <a:lnTo>
                  <a:pt x="6512737" y="2991967"/>
                </a:lnTo>
                <a:lnTo>
                  <a:pt x="6503663" y="2999011"/>
                </a:lnTo>
                <a:cubicBezTo>
                  <a:pt x="6498624" y="2998006"/>
                  <a:pt x="6492576" y="2995994"/>
                  <a:pt x="6488544" y="3000019"/>
                </a:cubicBezTo>
                <a:cubicBezTo>
                  <a:pt x="6488544" y="2991967"/>
                  <a:pt x="6504673" y="2991967"/>
                  <a:pt x="6496609" y="2975862"/>
                </a:cubicBezTo>
                <a:cubicBezTo>
                  <a:pt x="6504673" y="2975862"/>
                  <a:pt x="6504673" y="2983915"/>
                  <a:pt x="6512737" y="2983915"/>
                </a:cubicBezTo>
                <a:cubicBezTo>
                  <a:pt x="6504673" y="2975862"/>
                  <a:pt x="6504673" y="2951706"/>
                  <a:pt x="6488544" y="2959758"/>
                </a:cubicBezTo>
                <a:cubicBezTo>
                  <a:pt x="6480480" y="2959758"/>
                  <a:pt x="6512737" y="2943654"/>
                  <a:pt x="6496609" y="2927552"/>
                </a:cubicBezTo>
                <a:cubicBezTo>
                  <a:pt x="6504673" y="2919500"/>
                  <a:pt x="6512737" y="2943654"/>
                  <a:pt x="6520799" y="2935602"/>
                </a:cubicBezTo>
                <a:cubicBezTo>
                  <a:pt x="6528863" y="2927552"/>
                  <a:pt x="6520799" y="2919500"/>
                  <a:pt x="6520799" y="2911448"/>
                </a:cubicBezTo>
                <a:cubicBezTo>
                  <a:pt x="6520799" y="2911448"/>
                  <a:pt x="6528863" y="2927552"/>
                  <a:pt x="6528863" y="2927552"/>
                </a:cubicBezTo>
                <a:cubicBezTo>
                  <a:pt x="6536927" y="2927552"/>
                  <a:pt x="6528863" y="2919500"/>
                  <a:pt x="6528863" y="2903396"/>
                </a:cubicBezTo>
                <a:cubicBezTo>
                  <a:pt x="6488544" y="2911448"/>
                  <a:pt x="6480480" y="2927552"/>
                  <a:pt x="6480480" y="2967810"/>
                </a:cubicBezTo>
                <a:cubicBezTo>
                  <a:pt x="6472416" y="2967810"/>
                  <a:pt x="6472416" y="2959758"/>
                  <a:pt x="6472416" y="2951706"/>
                </a:cubicBezTo>
                <a:cubicBezTo>
                  <a:pt x="6464351" y="2967810"/>
                  <a:pt x="6456287" y="2983915"/>
                  <a:pt x="6472416" y="3016123"/>
                </a:cubicBezTo>
                <a:cubicBezTo>
                  <a:pt x="6488544" y="3016123"/>
                  <a:pt x="6472416" y="2991967"/>
                  <a:pt x="6472416" y="2983915"/>
                </a:cubicBezTo>
                <a:cubicBezTo>
                  <a:pt x="6488544" y="3008071"/>
                  <a:pt x="6488544" y="3000019"/>
                  <a:pt x="6504673" y="3024175"/>
                </a:cubicBezTo>
                <a:cubicBezTo>
                  <a:pt x="6488544" y="3032227"/>
                  <a:pt x="6488544" y="3016123"/>
                  <a:pt x="6480480" y="3016123"/>
                </a:cubicBezTo>
                <a:cubicBezTo>
                  <a:pt x="6472416" y="3024175"/>
                  <a:pt x="6488544" y="3040280"/>
                  <a:pt x="6480480" y="3048331"/>
                </a:cubicBezTo>
                <a:cubicBezTo>
                  <a:pt x="6464351" y="3000019"/>
                  <a:pt x="6440159" y="2951706"/>
                  <a:pt x="6424030" y="2991967"/>
                </a:cubicBezTo>
                <a:cubicBezTo>
                  <a:pt x="6424030" y="2991967"/>
                  <a:pt x="6424030" y="2983915"/>
                  <a:pt x="6415966" y="2975862"/>
                </a:cubicBezTo>
                <a:cubicBezTo>
                  <a:pt x="6407901" y="2975862"/>
                  <a:pt x="6407901" y="2983915"/>
                  <a:pt x="6399837" y="2975862"/>
                </a:cubicBezTo>
                <a:cubicBezTo>
                  <a:pt x="6399837" y="2975862"/>
                  <a:pt x="6399837" y="2983915"/>
                  <a:pt x="6407901" y="2983915"/>
                </a:cubicBezTo>
                <a:cubicBezTo>
                  <a:pt x="6407901" y="3000019"/>
                  <a:pt x="6383708" y="2983915"/>
                  <a:pt x="6383708" y="2983915"/>
                </a:cubicBezTo>
                <a:cubicBezTo>
                  <a:pt x="6383708" y="2975862"/>
                  <a:pt x="6391773" y="2983915"/>
                  <a:pt x="6399837" y="2967810"/>
                </a:cubicBezTo>
                <a:cubicBezTo>
                  <a:pt x="6391773" y="2959758"/>
                  <a:pt x="6391773" y="2951706"/>
                  <a:pt x="6391773" y="2935602"/>
                </a:cubicBezTo>
                <a:cubicBezTo>
                  <a:pt x="6383708" y="2967810"/>
                  <a:pt x="6375644" y="2935602"/>
                  <a:pt x="6383708" y="2927552"/>
                </a:cubicBezTo>
                <a:cubicBezTo>
                  <a:pt x="6383708" y="2927552"/>
                  <a:pt x="6367580" y="2927552"/>
                  <a:pt x="6367580" y="2903396"/>
                </a:cubicBezTo>
                <a:cubicBezTo>
                  <a:pt x="6367580" y="2911448"/>
                  <a:pt x="6367580" y="2911448"/>
                  <a:pt x="6359515" y="2911448"/>
                </a:cubicBezTo>
                <a:cubicBezTo>
                  <a:pt x="6359515" y="2919500"/>
                  <a:pt x="6375644" y="2935602"/>
                  <a:pt x="6359515" y="2951706"/>
                </a:cubicBezTo>
                <a:cubicBezTo>
                  <a:pt x="6367580" y="2951706"/>
                  <a:pt x="6367580" y="2951706"/>
                  <a:pt x="6375644" y="2951706"/>
                </a:cubicBezTo>
                <a:cubicBezTo>
                  <a:pt x="6375644" y="2959758"/>
                  <a:pt x="6351451" y="2967810"/>
                  <a:pt x="6375644" y="2967810"/>
                </a:cubicBezTo>
                <a:cubicBezTo>
                  <a:pt x="6375644" y="2991967"/>
                  <a:pt x="6359515" y="2967810"/>
                  <a:pt x="6359515" y="2959758"/>
                </a:cubicBezTo>
                <a:cubicBezTo>
                  <a:pt x="6351451" y="2959758"/>
                  <a:pt x="6351451" y="2975862"/>
                  <a:pt x="6343389" y="2975862"/>
                </a:cubicBezTo>
                <a:cubicBezTo>
                  <a:pt x="6335324" y="2967810"/>
                  <a:pt x="6335324" y="2959758"/>
                  <a:pt x="6335324" y="2959758"/>
                </a:cubicBezTo>
                <a:cubicBezTo>
                  <a:pt x="6351451" y="2959758"/>
                  <a:pt x="6343389" y="2951706"/>
                  <a:pt x="6359515" y="2943654"/>
                </a:cubicBezTo>
                <a:cubicBezTo>
                  <a:pt x="6343389" y="2927552"/>
                  <a:pt x="6343389" y="2951706"/>
                  <a:pt x="6335324" y="2935602"/>
                </a:cubicBezTo>
                <a:lnTo>
                  <a:pt x="6335324" y="2959758"/>
                </a:lnTo>
                <a:lnTo>
                  <a:pt x="6335324" y="2975862"/>
                </a:lnTo>
                <a:cubicBezTo>
                  <a:pt x="6327260" y="2983915"/>
                  <a:pt x="6343389" y="3016123"/>
                  <a:pt x="6327260" y="3008071"/>
                </a:cubicBezTo>
                <a:cubicBezTo>
                  <a:pt x="6335324" y="3016123"/>
                  <a:pt x="6335324" y="3024175"/>
                  <a:pt x="6335324" y="3032227"/>
                </a:cubicBezTo>
                <a:cubicBezTo>
                  <a:pt x="6319196" y="3032227"/>
                  <a:pt x="6335324" y="3056383"/>
                  <a:pt x="6319196" y="3056383"/>
                </a:cubicBezTo>
                <a:cubicBezTo>
                  <a:pt x="6319196" y="3032227"/>
                  <a:pt x="6303067" y="3040280"/>
                  <a:pt x="6303067" y="3024175"/>
                </a:cubicBezTo>
                <a:cubicBezTo>
                  <a:pt x="6295003" y="3032227"/>
                  <a:pt x="6303067" y="3040280"/>
                  <a:pt x="6303067" y="3048331"/>
                </a:cubicBezTo>
                <a:cubicBezTo>
                  <a:pt x="6295003" y="3032227"/>
                  <a:pt x="6286939" y="3032227"/>
                  <a:pt x="6278874" y="3032227"/>
                </a:cubicBezTo>
                <a:lnTo>
                  <a:pt x="6285636" y="3079496"/>
                </a:lnTo>
                <a:lnTo>
                  <a:pt x="6278621" y="3073871"/>
                </a:lnTo>
                <a:cubicBezTo>
                  <a:pt x="6273330" y="3076513"/>
                  <a:pt x="6274843" y="3100669"/>
                  <a:pt x="6262746" y="3088589"/>
                </a:cubicBezTo>
                <a:cubicBezTo>
                  <a:pt x="6270810" y="3112746"/>
                  <a:pt x="6278874" y="3088589"/>
                  <a:pt x="6278874" y="3112746"/>
                </a:cubicBezTo>
                <a:cubicBezTo>
                  <a:pt x="6270810" y="3112746"/>
                  <a:pt x="6278874" y="3128850"/>
                  <a:pt x="6278874" y="3128850"/>
                </a:cubicBezTo>
                <a:cubicBezTo>
                  <a:pt x="6262746" y="3136902"/>
                  <a:pt x="6278874" y="3120798"/>
                  <a:pt x="6270810" y="3112746"/>
                </a:cubicBezTo>
                <a:cubicBezTo>
                  <a:pt x="6262746" y="3112746"/>
                  <a:pt x="6262746" y="3120798"/>
                  <a:pt x="6262746" y="3128850"/>
                </a:cubicBezTo>
                <a:cubicBezTo>
                  <a:pt x="6262746" y="3128850"/>
                  <a:pt x="6262746" y="3112746"/>
                  <a:pt x="6254681" y="3112746"/>
                </a:cubicBezTo>
                <a:cubicBezTo>
                  <a:pt x="6254681" y="3104693"/>
                  <a:pt x="6254681" y="3112746"/>
                  <a:pt x="6262746" y="3112746"/>
                </a:cubicBezTo>
                <a:cubicBezTo>
                  <a:pt x="6246617" y="3080537"/>
                  <a:pt x="6238553" y="3096642"/>
                  <a:pt x="6222424" y="3096642"/>
                </a:cubicBezTo>
                <a:cubicBezTo>
                  <a:pt x="6214360" y="3080537"/>
                  <a:pt x="6222424" y="3080537"/>
                  <a:pt x="6230488" y="3072486"/>
                </a:cubicBezTo>
                <a:cubicBezTo>
                  <a:pt x="6230488" y="3064433"/>
                  <a:pt x="6222424" y="3056383"/>
                  <a:pt x="6214360" y="3048331"/>
                </a:cubicBezTo>
                <a:cubicBezTo>
                  <a:pt x="6214360" y="3056383"/>
                  <a:pt x="6214360" y="3064433"/>
                  <a:pt x="6214360" y="3072486"/>
                </a:cubicBezTo>
                <a:cubicBezTo>
                  <a:pt x="6206296" y="3080537"/>
                  <a:pt x="6206296" y="3064433"/>
                  <a:pt x="6198231" y="3064433"/>
                </a:cubicBezTo>
                <a:cubicBezTo>
                  <a:pt x="6198231" y="3056383"/>
                  <a:pt x="6206296" y="3056383"/>
                  <a:pt x="6206296" y="3048331"/>
                </a:cubicBezTo>
                <a:cubicBezTo>
                  <a:pt x="6198231" y="3040280"/>
                  <a:pt x="6190170" y="3064433"/>
                  <a:pt x="6182105" y="3048331"/>
                </a:cubicBezTo>
                <a:cubicBezTo>
                  <a:pt x="6182105" y="3064433"/>
                  <a:pt x="6190170" y="3072486"/>
                  <a:pt x="6190170" y="3056383"/>
                </a:cubicBezTo>
                <a:cubicBezTo>
                  <a:pt x="6198231" y="3064433"/>
                  <a:pt x="6190170" y="3080537"/>
                  <a:pt x="6198231" y="3096642"/>
                </a:cubicBezTo>
                <a:cubicBezTo>
                  <a:pt x="6192185" y="3102681"/>
                  <a:pt x="6190672" y="3081544"/>
                  <a:pt x="6186893" y="3084187"/>
                </a:cubicBezTo>
                <a:lnTo>
                  <a:pt x="6183117" y="3094004"/>
                </a:lnTo>
                <a:lnTo>
                  <a:pt x="6180271" y="3089689"/>
                </a:lnTo>
                <a:lnTo>
                  <a:pt x="6177063" y="3077517"/>
                </a:lnTo>
                <a:cubicBezTo>
                  <a:pt x="6174041" y="3074500"/>
                  <a:pt x="6170008" y="3072486"/>
                  <a:pt x="6165977" y="3064433"/>
                </a:cubicBezTo>
                <a:cubicBezTo>
                  <a:pt x="6174041" y="3064433"/>
                  <a:pt x="6174041" y="3072486"/>
                  <a:pt x="6182105" y="3072486"/>
                </a:cubicBezTo>
                <a:cubicBezTo>
                  <a:pt x="6174041" y="3048331"/>
                  <a:pt x="6174041" y="3064433"/>
                  <a:pt x="6165977" y="3056383"/>
                </a:cubicBezTo>
                <a:cubicBezTo>
                  <a:pt x="6174041" y="3040280"/>
                  <a:pt x="6149848" y="3032227"/>
                  <a:pt x="6149848" y="3000019"/>
                </a:cubicBezTo>
                <a:cubicBezTo>
                  <a:pt x="6149848" y="2991967"/>
                  <a:pt x="6141784" y="3000019"/>
                  <a:pt x="6141784" y="2991967"/>
                </a:cubicBezTo>
                <a:cubicBezTo>
                  <a:pt x="6141784" y="2991967"/>
                  <a:pt x="6149848" y="3008071"/>
                  <a:pt x="6141784" y="3016123"/>
                </a:cubicBezTo>
                <a:cubicBezTo>
                  <a:pt x="6149848" y="3028200"/>
                  <a:pt x="6155895" y="3046316"/>
                  <a:pt x="6162952" y="3063428"/>
                </a:cubicBezTo>
                <a:lnTo>
                  <a:pt x="6180271" y="3089689"/>
                </a:lnTo>
                <a:lnTo>
                  <a:pt x="6182105" y="3096642"/>
                </a:lnTo>
                <a:lnTo>
                  <a:pt x="6183117" y="3094004"/>
                </a:lnTo>
                <a:lnTo>
                  <a:pt x="6190170" y="3104693"/>
                </a:lnTo>
                <a:cubicBezTo>
                  <a:pt x="6198231" y="3104693"/>
                  <a:pt x="6190170" y="3104693"/>
                  <a:pt x="6190170" y="3112746"/>
                </a:cubicBezTo>
                <a:cubicBezTo>
                  <a:pt x="6198231" y="3112746"/>
                  <a:pt x="6206296" y="3104693"/>
                  <a:pt x="6206296" y="3088589"/>
                </a:cubicBezTo>
                <a:lnTo>
                  <a:pt x="6214769" y="3107998"/>
                </a:lnTo>
                <a:lnTo>
                  <a:pt x="6214781" y="3108350"/>
                </a:lnTo>
                <a:lnTo>
                  <a:pt x="6208312" y="3118785"/>
                </a:lnTo>
                <a:cubicBezTo>
                  <a:pt x="6200248" y="3122811"/>
                  <a:pt x="6186136" y="3120798"/>
                  <a:pt x="6174041" y="3112746"/>
                </a:cubicBezTo>
                <a:cubicBezTo>
                  <a:pt x="6174041" y="3104693"/>
                  <a:pt x="6165977" y="3096642"/>
                  <a:pt x="6165977" y="3088589"/>
                </a:cubicBezTo>
                <a:cubicBezTo>
                  <a:pt x="6161944" y="3100669"/>
                  <a:pt x="6165977" y="3106708"/>
                  <a:pt x="6172023" y="3112746"/>
                </a:cubicBezTo>
                <a:lnTo>
                  <a:pt x="6181839" y="3125813"/>
                </a:lnTo>
                <a:lnTo>
                  <a:pt x="6181095" y="3139922"/>
                </a:lnTo>
                <a:cubicBezTo>
                  <a:pt x="6182105" y="3146967"/>
                  <a:pt x="6182105" y="3153006"/>
                  <a:pt x="6174041" y="3153006"/>
                </a:cubicBezTo>
                <a:cubicBezTo>
                  <a:pt x="6190170" y="3161058"/>
                  <a:pt x="6190170" y="3193267"/>
                  <a:pt x="6190170" y="3177162"/>
                </a:cubicBezTo>
                <a:cubicBezTo>
                  <a:pt x="6214360" y="3209368"/>
                  <a:pt x="6174041" y="3177162"/>
                  <a:pt x="6182105" y="3201317"/>
                </a:cubicBezTo>
                <a:cubicBezTo>
                  <a:pt x="6174041" y="3201317"/>
                  <a:pt x="6165977" y="3169111"/>
                  <a:pt x="6165977" y="3201317"/>
                </a:cubicBezTo>
                <a:cubicBezTo>
                  <a:pt x="6165977" y="3201317"/>
                  <a:pt x="6165977" y="3201317"/>
                  <a:pt x="6165977" y="3193267"/>
                </a:cubicBezTo>
                <a:cubicBezTo>
                  <a:pt x="6165977" y="3193267"/>
                  <a:pt x="6157912" y="3193267"/>
                  <a:pt x="6157912" y="3193267"/>
                </a:cubicBezTo>
                <a:cubicBezTo>
                  <a:pt x="6157912" y="3177162"/>
                  <a:pt x="6174041" y="3177162"/>
                  <a:pt x="6174041" y="3169111"/>
                </a:cubicBezTo>
                <a:cubicBezTo>
                  <a:pt x="6149848" y="3169111"/>
                  <a:pt x="6182105" y="3161058"/>
                  <a:pt x="6157912" y="3136902"/>
                </a:cubicBezTo>
                <a:cubicBezTo>
                  <a:pt x="6165977" y="3136902"/>
                  <a:pt x="6165977" y="3144955"/>
                  <a:pt x="6174041" y="3136902"/>
                </a:cubicBezTo>
                <a:cubicBezTo>
                  <a:pt x="6174041" y="3128850"/>
                  <a:pt x="6165977" y="3128850"/>
                  <a:pt x="6165977" y="3120798"/>
                </a:cubicBezTo>
                <a:cubicBezTo>
                  <a:pt x="6165977" y="3136902"/>
                  <a:pt x="6157912" y="3136902"/>
                  <a:pt x="6148838" y="3129857"/>
                </a:cubicBezTo>
                <a:lnTo>
                  <a:pt x="6142587" y="3120898"/>
                </a:lnTo>
                <a:lnTo>
                  <a:pt x="6149848" y="3121806"/>
                </a:lnTo>
                <a:cubicBezTo>
                  <a:pt x="6151863" y="3120798"/>
                  <a:pt x="6153880" y="3120798"/>
                  <a:pt x="6157912" y="3128850"/>
                </a:cubicBezTo>
                <a:cubicBezTo>
                  <a:pt x="6165977" y="3112746"/>
                  <a:pt x="6141784" y="3104693"/>
                  <a:pt x="6141784" y="3096642"/>
                </a:cubicBezTo>
                <a:cubicBezTo>
                  <a:pt x="6149848" y="3096642"/>
                  <a:pt x="6149848" y="3088589"/>
                  <a:pt x="6149848" y="3080537"/>
                </a:cubicBezTo>
                <a:cubicBezTo>
                  <a:pt x="6145816" y="3080537"/>
                  <a:pt x="6141784" y="3080537"/>
                  <a:pt x="6137751" y="3077517"/>
                </a:cubicBezTo>
                <a:lnTo>
                  <a:pt x="6127714" y="3059982"/>
                </a:lnTo>
                <a:lnTo>
                  <a:pt x="6126743" y="3056654"/>
                </a:lnTo>
                <a:lnTo>
                  <a:pt x="6133720" y="3058396"/>
                </a:lnTo>
                <a:cubicBezTo>
                  <a:pt x="6135735" y="3062421"/>
                  <a:pt x="6137751" y="3068460"/>
                  <a:pt x="6141784" y="3072486"/>
                </a:cubicBezTo>
                <a:cubicBezTo>
                  <a:pt x="6149848" y="3056383"/>
                  <a:pt x="6125655" y="3048331"/>
                  <a:pt x="6125655" y="3032227"/>
                </a:cubicBezTo>
                <a:cubicBezTo>
                  <a:pt x="6121623" y="3036253"/>
                  <a:pt x="6123638" y="3046316"/>
                  <a:pt x="6126663" y="3056383"/>
                </a:cubicBezTo>
                <a:lnTo>
                  <a:pt x="6126743" y="3056654"/>
                </a:lnTo>
                <a:lnTo>
                  <a:pt x="6125655" y="3056383"/>
                </a:lnTo>
                <a:lnTo>
                  <a:pt x="6127714" y="3059982"/>
                </a:lnTo>
                <a:lnTo>
                  <a:pt x="6133720" y="3080537"/>
                </a:lnTo>
                <a:cubicBezTo>
                  <a:pt x="6109527" y="3080537"/>
                  <a:pt x="6117591" y="3024175"/>
                  <a:pt x="6101462" y="3056383"/>
                </a:cubicBezTo>
                <a:cubicBezTo>
                  <a:pt x="6085334" y="3032227"/>
                  <a:pt x="6101462" y="3032227"/>
                  <a:pt x="6101462" y="3024175"/>
                </a:cubicBezTo>
                <a:cubicBezTo>
                  <a:pt x="6093398" y="3016123"/>
                  <a:pt x="6085334" y="3016123"/>
                  <a:pt x="6077269" y="3024175"/>
                </a:cubicBezTo>
                <a:cubicBezTo>
                  <a:pt x="6069205" y="3016123"/>
                  <a:pt x="6061141" y="3000019"/>
                  <a:pt x="6053077" y="2991967"/>
                </a:cubicBezTo>
                <a:cubicBezTo>
                  <a:pt x="6053077" y="3000019"/>
                  <a:pt x="6053077" y="3000019"/>
                  <a:pt x="6053077" y="3008071"/>
                </a:cubicBezTo>
                <a:cubicBezTo>
                  <a:pt x="6069205" y="3016123"/>
                  <a:pt x="6053077" y="3032227"/>
                  <a:pt x="6061141" y="3048331"/>
                </a:cubicBezTo>
                <a:cubicBezTo>
                  <a:pt x="6069205" y="3064433"/>
                  <a:pt x="6069205" y="3040280"/>
                  <a:pt x="6077269" y="3048331"/>
                </a:cubicBezTo>
                <a:cubicBezTo>
                  <a:pt x="6077269" y="3064433"/>
                  <a:pt x="6069205" y="3064433"/>
                  <a:pt x="6061141" y="3064433"/>
                </a:cubicBezTo>
                <a:cubicBezTo>
                  <a:pt x="6053077" y="3056383"/>
                  <a:pt x="6053077" y="3056383"/>
                  <a:pt x="6053077" y="3056383"/>
                </a:cubicBezTo>
                <a:cubicBezTo>
                  <a:pt x="6045012" y="3056383"/>
                  <a:pt x="6045012" y="3056383"/>
                  <a:pt x="6045012" y="3064433"/>
                </a:cubicBezTo>
                <a:lnTo>
                  <a:pt x="6036948" y="3056381"/>
                </a:lnTo>
                <a:lnTo>
                  <a:pt x="6036474" y="3054488"/>
                </a:lnTo>
                <a:lnTo>
                  <a:pt x="6045012" y="3040280"/>
                </a:lnTo>
                <a:cubicBezTo>
                  <a:pt x="6036948" y="3040280"/>
                  <a:pt x="6036948" y="3032227"/>
                  <a:pt x="6028885" y="3024175"/>
                </a:cubicBezTo>
                <a:lnTo>
                  <a:pt x="6036474" y="3054488"/>
                </a:lnTo>
                <a:lnTo>
                  <a:pt x="6035940" y="3055376"/>
                </a:lnTo>
                <a:lnTo>
                  <a:pt x="6036948" y="3056381"/>
                </a:lnTo>
                <a:lnTo>
                  <a:pt x="6036948" y="3056383"/>
                </a:lnTo>
                <a:cubicBezTo>
                  <a:pt x="6028885" y="3056383"/>
                  <a:pt x="6028885" y="3048331"/>
                  <a:pt x="6020821" y="3040280"/>
                </a:cubicBezTo>
                <a:cubicBezTo>
                  <a:pt x="6012757" y="3048331"/>
                  <a:pt x="6012757" y="3040280"/>
                  <a:pt x="6004693" y="3040280"/>
                </a:cubicBezTo>
                <a:cubicBezTo>
                  <a:pt x="6012757" y="3056383"/>
                  <a:pt x="6004693" y="3048331"/>
                  <a:pt x="6012757" y="3072486"/>
                </a:cubicBezTo>
                <a:cubicBezTo>
                  <a:pt x="6004693" y="3080537"/>
                  <a:pt x="6004693" y="3072486"/>
                  <a:pt x="5996628" y="3064433"/>
                </a:cubicBezTo>
                <a:cubicBezTo>
                  <a:pt x="5996628" y="3064433"/>
                  <a:pt x="5996628" y="3072486"/>
                  <a:pt x="5988564" y="3072486"/>
                </a:cubicBezTo>
                <a:cubicBezTo>
                  <a:pt x="6012757" y="3088589"/>
                  <a:pt x="6012757" y="3128850"/>
                  <a:pt x="6020821" y="3120798"/>
                </a:cubicBezTo>
                <a:cubicBezTo>
                  <a:pt x="6020821" y="3128850"/>
                  <a:pt x="6020821" y="3128850"/>
                  <a:pt x="6028885" y="3128850"/>
                </a:cubicBezTo>
                <a:cubicBezTo>
                  <a:pt x="6012757" y="3136902"/>
                  <a:pt x="6004693" y="3112746"/>
                  <a:pt x="5988564" y="3112746"/>
                </a:cubicBezTo>
                <a:cubicBezTo>
                  <a:pt x="5980500" y="3120798"/>
                  <a:pt x="5996628" y="3120798"/>
                  <a:pt x="5988564" y="3136902"/>
                </a:cubicBezTo>
                <a:cubicBezTo>
                  <a:pt x="6004693" y="3128850"/>
                  <a:pt x="6004693" y="3161058"/>
                  <a:pt x="6004693" y="3177162"/>
                </a:cubicBezTo>
                <a:cubicBezTo>
                  <a:pt x="5996628" y="3177162"/>
                  <a:pt x="5988564" y="3161058"/>
                  <a:pt x="5980500" y="3169111"/>
                </a:cubicBezTo>
                <a:cubicBezTo>
                  <a:pt x="5980500" y="3161058"/>
                  <a:pt x="5988564" y="3153006"/>
                  <a:pt x="5988564" y="3144955"/>
                </a:cubicBezTo>
                <a:cubicBezTo>
                  <a:pt x="5980500" y="3136902"/>
                  <a:pt x="5980500" y="3144955"/>
                  <a:pt x="5980500" y="3128850"/>
                </a:cubicBezTo>
                <a:cubicBezTo>
                  <a:pt x="5980500" y="3112746"/>
                  <a:pt x="5972435" y="3144955"/>
                  <a:pt x="5964371" y="3120798"/>
                </a:cubicBezTo>
                <a:cubicBezTo>
                  <a:pt x="5972435" y="3144955"/>
                  <a:pt x="5964371" y="3161058"/>
                  <a:pt x="5972435" y="3185215"/>
                </a:cubicBezTo>
                <a:cubicBezTo>
                  <a:pt x="5964371" y="3177162"/>
                  <a:pt x="5962354" y="3181188"/>
                  <a:pt x="5960339" y="3186220"/>
                </a:cubicBezTo>
                <a:lnTo>
                  <a:pt x="5948652" y="3193028"/>
                </a:lnTo>
                <a:lnTo>
                  <a:pt x="5948476" y="3192362"/>
                </a:lnTo>
                <a:lnTo>
                  <a:pt x="5955297" y="3166090"/>
                </a:lnTo>
                <a:cubicBezTo>
                  <a:pt x="5956307" y="3157031"/>
                  <a:pt x="5956307" y="3148979"/>
                  <a:pt x="5956307" y="3144955"/>
                </a:cubicBezTo>
                <a:cubicBezTo>
                  <a:pt x="5948242" y="3136902"/>
                  <a:pt x="5940178" y="3136902"/>
                  <a:pt x="5932114" y="3128850"/>
                </a:cubicBezTo>
                <a:cubicBezTo>
                  <a:pt x="5940178" y="3144955"/>
                  <a:pt x="5940178" y="3153006"/>
                  <a:pt x="5948242" y="3153006"/>
                </a:cubicBezTo>
                <a:cubicBezTo>
                  <a:pt x="5956307" y="3169111"/>
                  <a:pt x="5932114" y="3136902"/>
                  <a:pt x="5940178" y="3161058"/>
                </a:cubicBezTo>
                <a:cubicBezTo>
                  <a:pt x="5932114" y="3161058"/>
                  <a:pt x="5932114" y="3153006"/>
                  <a:pt x="5932114" y="3144955"/>
                </a:cubicBezTo>
                <a:cubicBezTo>
                  <a:pt x="5924050" y="3144955"/>
                  <a:pt x="5924050" y="3161058"/>
                  <a:pt x="5924050" y="3169111"/>
                </a:cubicBezTo>
                <a:cubicBezTo>
                  <a:pt x="5907921" y="3169111"/>
                  <a:pt x="5907921" y="3153006"/>
                  <a:pt x="5899857" y="3161058"/>
                </a:cubicBezTo>
                <a:cubicBezTo>
                  <a:pt x="5899857" y="3153006"/>
                  <a:pt x="5899857" y="3144955"/>
                  <a:pt x="5891792" y="3136902"/>
                </a:cubicBezTo>
                <a:cubicBezTo>
                  <a:pt x="5883728" y="3144955"/>
                  <a:pt x="5899857" y="3169111"/>
                  <a:pt x="5891792" y="3185215"/>
                </a:cubicBezTo>
                <a:cubicBezTo>
                  <a:pt x="5899857" y="3161058"/>
                  <a:pt x="5915985" y="3169111"/>
                  <a:pt x="5932114" y="3193267"/>
                </a:cubicBezTo>
                <a:cubicBezTo>
                  <a:pt x="5924050" y="3193267"/>
                  <a:pt x="5915985" y="3185215"/>
                  <a:pt x="5907921" y="3177162"/>
                </a:cubicBezTo>
                <a:cubicBezTo>
                  <a:pt x="5907921" y="3185215"/>
                  <a:pt x="5915985" y="3201317"/>
                  <a:pt x="5924050" y="3225473"/>
                </a:cubicBezTo>
                <a:cubicBezTo>
                  <a:pt x="5924050" y="3201317"/>
                  <a:pt x="5932114" y="3209368"/>
                  <a:pt x="5940178" y="3217421"/>
                </a:cubicBezTo>
                <a:cubicBezTo>
                  <a:pt x="5940178" y="3201317"/>
                  <a:pt x="5940178" y="3177162"/>
                  <a:pt x="5924050" y="3169111"/>
                </a:cubicBezTo>
                <a:cubicBezTo>
                  <a:pt x="5924050" y="3153006"/>
                  <a:pt x="5948242" y="3185215"/>
                  <a:pt x="5940178" y="3161058"/>
                </a:cubicBezTo>
                <a:lnTo>
                  <a:pt x="5948476" y="3192362"/>
                </a:lnTo>
                <a:lnTo>
                  <a:pt x="5948242" y="3193267"/>
                </a:lnTo>
                <a:lnTo>
                  <a:pt x="5948652" y="3193028"/>
                </a:lnTo>
                <a:lnTo>
                  <a:pt x="5949250" y="3195279"/>
                </a:lnTo>
                <a:cubicBezTo>
                  <a:pt x="5954290" y="3209368"/>
                  <a:pt x="5960339" y="3225473"/>
                  <a:pt x="5964371" y="3241577"/>
                </a:cubicBezTo>
                <a:cubicBezTo>
                  <a:pt x="5948242" y="3241577"/>
                  <a:pt x="5948242" y="3233525"/>
                  <a:pt x="5948242" y="3249630"/>
                </a:cubicBezTo>
                <a:cubicBezTo>
                  <a:pt x="5948242" y="3249630"/>
                  <a:pt x="5956307" y="3249630"/>
                  <a:pt x="5956307" y="3257681"/>
                </a:cubicBezTo>
                <a:cubicBezTo>
                  <a:pt x="5964371" y="3249630"/>
                  <a:pt x="5972435" y="3217421"/>
                  <a:pt x="5980500" y="3249630"/>
                </a:cubicBezTo>
                <a:cubicBezTo>
                  <a:pt x="5988564" y="3241577"/>
                  <a:pt x="5980500" y="3233525"/>
                  <a:pt x="5988564" y="3233525"/>
                </a:cubicBezTo>
                <a:cubicBezTo>
                  <a:pt x="5980500" y="3217421"/>
                  <a:pt x="5972435" y="3225473"/>
                  <a:pt x="5964371" y="3225473"/>
                </a:cubicBezTo>
                <a:cubicBezTo>
                  <a:pt x="5956307" y="3201317"/>
                  <a:pt x="5972435" y="3209368"/>
                  <a:pt x="5972435" y="3193267"/>
                </a:cubicBezTo>
                <a:cubicBezTo>
                  <a:pt x="5980500" y="3225473"/>
                  <a:pt x="6004693" y="3225473"/>
                  <a:pt x="5996628" y="3241577"/>
                </a:cubicBezTo>
                <a:cubicBezTo>
                  <a:pt x="6004693" y="3249630"/>
                  <a:pt x="6004693" y="3233525"/>
                  <a:pt x="6020821" y="3233525"/>
                </a:cubicBezTo>
                <a:cubicBezTo>
                  <a:pt x="6012757" y="3209368"/>
                  <a:pt x="6004693" y="3217421"/>
                  <a:pt x="6004693" y="3201317"/>
                </a:cubicBezTo>
                <a:cubicBezTo>
                  <a:pt x="5996628" y="3201317"/>
                  <a:pt x="5988564" y="3209368"/>
                  <a:pt x="5980500" y="3201317"/>
                </a:cubicBezTo>
                <a:cubicBezTo>
                  <a:pt x="5980500" y="3193267"/>
                  <a:pt x="5996628" y="3201317"/>
                  <a:pt x="6012757" y="3185215"/>
                </a:cubicBezTo>
                <a:cubicBezTo>
                  <a:pt x="6012757" y="3201317"/>
                  <a:pt x="6020821" y="3209368"/>
                  <a:pt x="6020821" y="3225473"/>
                </a:cubicBezTo>
                <a:cubicBezTo>
                  <a:pt x="6036948" y="3209368"/>
                  <a:pt x="6045012" y="3233525"/>
                  <a:pt x="6061141" y="3265733"/>
                </a:cubicBezTo>
                <a:cubicBezTo>
                  <a:pt x="6045012" y="3257681"/>
                  <a:pt x="6036948" y="3273786"/>
                  <a:pt x="6028885" y="3257681"/>
                </a:cubicBezTo>
                <a:cubicBezTo>
                  <a:pt x="6036948" y="3257681"/>
                  <a:pt x="6045012" y="3257681"/>
                  <a:pt x="6053077" y="3257681"/>
                </a:cubicBezTo>
                <a:cubicBezTo>
                  <a:pt x="6045012" y="3225473"/>
                  <a:pt x="6012757" y="3241577"/>
                  <a:pt x="6020821" y="3265733"/>
                </a:cubicBezTo>
                <a:cubicBezTo>
                  <a:pt x="6008725" y="3261708"/>
                  <a:pt x="5994611" y="3257681"/>
                  <a:pt x="5981507" y="3258689"/>
                </a:cubicBezTo>
                <a:lnTo>
                  <a:pt x="5956043" y="3276408"/>
                </a:lnTo>
                <a:lnTo>
                  <a:pt x="5956307" y="3273786"/>
                </a:lnTo>
                <a:lnTo>
                  <a:pt x="5955919" y="3276496"/>
                </a:lnTo>
                <a:lnTo>
                  <a:pt x="5948242" y="3281837"/>
                </a:lnTo>
                <a:lnTo>
                  <a:pt x="5954882" y="3283733"/>
                </a:lnTo>
                <a:lnTo>
                  <a:pt x="5952275" y="3301967"/>
                </a:lnTo>
                <a:cubicBezTo>
                  <a:pt x="5946226" y="3312031"/>
                  <a:pt x="5940178" y="3322099"/>
                  <a:pt x="5948242" y="3330148"/>
                </a:cubicBezTo>
                <a:cubicBezTo>
                  <a:pt x="5948242" y="3354305"/>
                  <a:pt x="5932114" y="3314046"/>
                  <a:pt x="5924050" y="3322099"/>
                </a:cubicBezTo>
                <a:cubicBezTo>
                  <a:pt x="5924050" y="3314046"/>
                  <a:pt x="5932114" y="3314046"/>
                  <a:pt x="5932114" y="3322099"/>
                </a:cubicBezTo>
                <a:cubicBezTo>
                  <a:pt x="5940178" y="3314046"/>
                  <a:pt x="5932114" y="3297942"/>
                  <a:pt x="5948242" y="3305994"/>
                </a:cubicBezTo>
                <a:cubicBezTo>
                  <a:pt x="5940178" y="3289890"/>
                  <a:pt x="5924050" y="3297942"/>
                  <a:pt x="5924050" y="3273786"/>
                </a:cubicBezTo>
                <a:cubicBezTo>
                  <a:pt x="5907921" y="3281837"/>
                  <a:pt x="5932114" y="3305994"/>
                  <a:pt x="5907921" y="3314046"/>
                </a:cubicBezTo>
                <a:cubicBezTo>
                  <a:pt x="5924050" y="3338200"/>
                  <a:pt x="5915985" y="3322099"/>
                  <a:pt x="5932114" y="3346252"/>
                </a:cubicBezTo>
                <a:cubicBezTo>
                  <a:pt x="5924050" y="3338200"/>
                  <a:pt x="5915985" y="3338200"/>
                  <a:pt x="5907921" y="3346252"/>
                </a:cubicBezTo>
                <a:cubicBezTo>
                  <a:pt x="5899857" y="3330148"/>
                  <a:pt x="5907921" y="3314046"/>
                  <a:pt x="5891792" y="3305994"/>
                </a:cubicBezTo>
                <a:cubicBezTo>
                  <a:pt x="5891792" y="3289890"/>
                  <a:pt x="5899857" y="3289890"/>
                  <a:pt x="5907921" y="3297942"/>
                </a:cubicBezTo>
                <a:lnTo>
                  <a:pt x="5907921" y="3281837"/>
                </a:lnTo>
                <a:cubicBezTo>
                  <a:pt x="5883728" y="3257681"/>
                  <a:pt x="5891792" y="3305994"/>
                  <a:pt x="5891792" y="3330148"/>
                </a:cubicBezTo>
                <a:cubicBezTo>
                  <a:pt x="5875664" y="3330148"/>
                  <a:pt x="5891792" y="3314046"/>
                  <a:pt x="5875664" y="3305994"/>
                </a:cubicBezTo>
                <a:cubicBezTo>
                  <a:pt x="5875664" y="3305994"/>
                  <a:pt x="5875664" y="3305994"/>
                  <a:pt x="5867602" y="3305994"/>
                </a:cubicBezTo>
                <a:lnTo>
                  <a:pt x="5867602" y="3292909"/>
                </a:lnTo>
                <a:cubicBezTo>
                  <a:pt x="5867602" y="3293914"/>
                  <a:pt x="5867602" y="3293914"/>
                  <a:pt x="5867602" y="3289890"/>
                </a:cubicBezTo>
                <a:lnTo>
                  <a:pt x="5862728" y="3306435"/>
                </a:lnTo>
                <a:lnTo>
                  <a:pt x="5859538" y="3306726"/>
                </a:lnTo>
                <a:lnTo>
                  <a:pt x="5851474" y="3305994"/>
                </a:lnTo>
                <a:lnTo>
                  <a:pt x="5852269" y="3307384"/>
                </a:lnTo>
                <a:lnTo>
                  <a:pt x="5845424" y="3308006"/>
                </a:lnTo>
                <a:cubicBezTo>
                  <a:pt x="5841392" y="3312034"/>
                  <a:pt x="5839377" y="3318071"/>
                  <a:pt x="5835345" y="3322099"/>
                </a:cubicBezTo>
                <a:cubicBezTo>
                  <a:pt x="5827281" y="3322099"/>
                  <a:pt x="5835345" y="3297942"/>
                  <a:pt x="5819216" y="3281837"/>
                </a:cubicBezTo>
                <a:cubicBezTo>
                  <a:pt x="5835345" y="3305994"/>
                  <a:pt x="5827281" y="3273786"/>
                  <a:pt x="5835345" y="3281837"/>
                </a:cubicBezTo>
                <a:cubicBezTo>
                  <a:pt x="5843409" y="3281837"/>
                  <a:pt x="5835345" y="3273786"/>
                  <a:pt x="5835345" y="3257681"/>
                </a:cubicBezTo>
                <a:cubicBezTo>
                  <a:pt x="5819216" y="3265733"/>
                  <a:pt x="5819216" y="3289890"/>
                  <a:pt x="5803088" y="3273786"/>
                </a:cubicBezTo>
                <a:cubicBezTo>
                  <a:pt x="5795023" y="3273786"/>
                  <a:pt x="5819216" y="3289890"/>
                  <a:pt x="5811152" y="3297942"/>
                </a:cubicBezTo>
                <a:cubicBezTo>
                  <a:pt x="5811152" y="3297942"/>
                  <a:pt x="5819216" y="3305994"/>
                  <a:pt x="5827281" y="3305994"/>
                </a:cubicBezTo>
                <a:cubicBezTo>
                  <a:pt x="5827281" y="3322099"/>
                  <a:pt x="5795023" y="3289890"/>
                  <a:pt x="5811152" y="3330148"/>
                </a:cubicBezTo>
                <a:cubicBezTo>
                  <a:pt x="5811152" y="3338200"/>
                  <a:pt x="5803088" y="3297942"/>
                  <a:pt x="5803088" y="3281837"/>
                </a:cubicBezTo>
                <a:cubicBezTo>
                  <a:pt x="5795023" y="3289890"/>
                  <a:pt x="5795023" y="3297942"/>
                  <a:pt x="5795023" y="3305994"/>
                </a:cubicBezTo>
                <a:cubicBezTo>
                  <a:pt x="5795023" y="3297942"/>
                  <a:pt x="5793006" y="3277810"/>
                  <a:pt x="5787967" y="3255669"/>
                </a:cubicBezTo>
                <a:lnTo>
                  <a:pt x="5767625" y="3205295"/>
                </a:lnTo>
                <a:lnTo>
                  <a:pt x="5760548" y="3197697"/>
                </a:lnTo>
                <a:lnTo>
                  <a:pt x="5754702" y="3209368"/>
                </a:lnTo>
                <a:cubicBezTo>
                  <a:pt x="5738573" y="3209368"/>
                  <a:pt x="5754702" y="3201317"/>
                  <a:pt x="5746638" y="3185215"/>
                </a:cubicBezTo>
                <a:lnTo>
                  <a:pt x="5739151" y="3197672"/>
                </a:lnTo>
                <a:lnTo>
                  <a:pt x="5740024" y="3202326"/>
                </a:lnTo>
                <a:lnTo>
                  <a:pt x="5734202" y="3202326"/>
                </a:lnTo>
                <a:lnTo>
                  <a:pt x="5722445" y="3209368"/>
                </a:lnTo>
                <a:cubicBezTo>
                  <a:pt x="5714382" y="3201317"/>
                  <a:pt x="5706318" y="3201317"/>
                  <a:pt x="5706318" y="3185215"/>
                </a:cubicBezTo>
                <a:cubicBezTo>
                  <a:pt x="5698254" y="3185215"/>
                  <a:pt x="5706318" y="3201317"/>
                  <a:pt x="5706318" y="3209368"/>
                </a:cubicBezTo>
                <a:cubicBezTo>
                  <a:pt x="5682125" y="3217421"/>
                  <a:pt x="5706318" y="3144955"/>
                  <a:pt x="5714382" y="3193267"/>
                </a:cubicBezTo>
                <a:cubicBezTo>
                  <a:pt x="5714382" y="3161058"/>
                  <a:pt x="5698254" y="3169111"/>
                  <a:pt x="5706318" y="3144955"/>
                </a:cubicBezTo>
                <a:cubicBezTo>
                  <a:pt x="5698254" y="3128850"/>
                  <a:pt x="5698254" y="3161058"/>
                  <a:pt x="5698254" y="3169111"/>
                </a:cubicBezTo>
                <a:cubicBezTo>
                  <a:pt x="5690189" y="3177162"/>
                  <a:pt x="5690189" y="3144955"/>
                  <a:pt x="5682125" y="3153006"/>
                </a:cubicBezTo>
                <a:cubicBezTo>
                  <a:pt x="5690189" y="3169111"/>
                  <a:pt x="5682125" y="3209368"/>
                  <a:pt x="5698254" y="3233525"/>
                </a:cubicBezTo>
                <a:cubicBezTo>
                  <a:pt x="5698254" y="3225473"/>
                  <a:pt x="5665996" y="3225473"/>
                  <a:pt x="5657932" y="3217421"/>
                </a:cubicBezTo>
                <a:cubicBezTo>
                  <a:pt x="5649868" y="3249630"/>
                  <a:pt x="5641803" y="3273786"/>
                  <a:pt x="5665996" y="3322099"/>
                </a:cubicBezTo>
                <a:cubicBezTo>
                  <a:pt x="5674061" y="3305994"/>
                  <a:pt x="5674061" y="3289890"/>
                  <a:pt x="5698254" y="3297942"/>
                </a:cubicBezTo>
                <a:cubicBezTo>
                  <a:pt x="5706318" y="3289890"/>
                  <a:pt x="5690189" y="3281837"/>
                  <a:pt x="5690189" y="3273786"/>
                </a:cubicBezTo>
                <a:cubicBezTo>
                  <a:pt x="5706318" y="3265733"/>
                  <a:pt x="5706318" y="3281837"/>
                  <a:pt x="5714382" y="3297942"/>
                </a:cubicBezTo>
                <a:cubicBezTo>
                  <a:pt x="5706318" y="3305994"/>
                  <a:pt x="5698254" y="3305994"/>
                  <a:pt x="5682125" y="3305994"/>
                </a:cubicBezTo>
                <a:cubicBezTo>
                  <a:pt x="5682125" y="3314046"/>
                  <a:pt x="5682125" y="3322099"/>
                  <a:pt x="5690189" y="3330148"/>
                </a:cubicBezTo>
                <a:cubicBezTo>
                  <a:pt x="5690189" y="3322099"/>
                  <a:pt x="5690189" y="3314046"/>
                  <a:pt x="5690189" y="3305994"/>
                </a:cubicBezTo>
                <a:cubicBezTo>
                  <a:pt x="5698254" y="3314046"/>
                  <a:pt x="5722445" y="3330148"/>
                  <a:pt x="5706318" y="3305994"/>
                </a:cubicBezTo>
                <a:cubicBezTo>
                  <a:pt x="5714382" y="3297942"/>
                  <a:pt x="5722445" y="3322099"/>
                  <a:pt x="5722445" y="3322099"/>
                </a:cubicBezTo>
                <a:cubicBezTo>
                  <a:pt x="5738573" y="3314046"/>
                  <a:pt x="5746638" y="3314046"/>
                  <a:pt x="5746638" y="3281837"/>
                </a:cubicBezTo>
                <a:cubicBezTo>
                  <a:pt x="5738573" y="3273786"/>
                  <a:pt x="5730509" y="3289890"/>
                  <a:pt x="5738573" y="3297942"/>
                </a:cubicBezTo>
                <a:cubicBezTo>
                  <a:pt x="5730509" y="3273786"/>
                  <a:pt x="5674061" y="3209368"/>
                  <a:pt x="5714382" y="3217421"/>
                </a:cubicBezTo>
                <a:cubicBezTo>
                  <a:pt x="5722445" y="3241577"/>
                  <a:pt x="5706318" y="3217421"/>
                  <a:pt x="5706318" y="3233525"/>
                </a:cubicBezTo>
                <a:cubicBezTo>
                  <a:pt x="5714382" y="3257681"/>
                  <a:pt x="5730509" y="3265733"/>
                  <a:pt x="5746638" y="3273786"/>
                </a:cubicBezTo>
                <a:cubicBezTo>
                  <a:pt x="5738573" y="3265733"/>
                  <a:pt x="5730509" y="3249630"/>
                  <a:pt x="5722445" y="3233525"/>
                </a:cubicBezTo>
                <a:cubicBezTo>
                  <a:pt x="5746638" y="3225473"/>
                  <a:pt x="5746638" y="3225473"/>
                  <a:pt x="5762766" y="3209368"/>
                </a:cubicBezTo>
                <a:cubicBezTo>
                  <a:pt x="5770831" y="3225473"/>
                  <a:pt x="5754702" y="3225473"/>
                  <a:pt x="5762766" y="3241577"/>
                </a:cubicBezTo>
                <a:cubicBezTo>
                  <a:pt x="5746638" y="3225473"/>
                  <a:pt x="5746638" y="3241577"/>
                  <a:pt x="5746638" y="3257681"/>
                </a:cubicBezTo>
                <a:cubicBezTo>
                  <a:pt x="5754702" y="3249630"/>
                  <a:pt x="5762766" y="3273786"/>
                  <a:pt x="5786959" y="3281837"/>
                </a:cubicBezTo>
                <a:cubicBezTo>
                  <a:pt x="5778895" y="3297942"/>
                  <a:pt x="5762766" y="3265733"/>
                  <a:pt x="5770831" y="3297942"/>
                </a:cubicBezTo>
                <a:cubicBezTo>
                  <a:pt x="5762766" y="3289890"/>
                  <a:pt x="5754702" y="3297942"/>
                  <a:pt x="5746638" y="3289890"/>
                </a:cubicBezTo>
                <a:cubicBezTo>
                  <a:pt x="5746638" y="3305994"/>
                  <a:pt x="5754702" y="3322099"/>
                  <a:pt x="5746638" y="3338200"/>
                </a:cubicBezTo>
                <a:cubicBezTo>
                  <a:pt x="5738573" y="3322099"/>
                  <a:pt x="5730509" y="3338200"/>
                  <a:pt x="5722445" y="3330148"/>
                </a:cubicBezTo>
                <a:cubicBezTo>
                  <a:pt x="5714382" y="3338200"/>
                  <a:pt x="5706318" y="3362356"/>
                  <a:pt x="5706318" y="3330148"/>
                </a:cubicBezTo>
                <a:cubicBezTo>
                  <a:pt x="5674061" y="3330148"/>
                  <a:pt x="5682125" y="3362356"/>
                  <a:pt x="5665996" y="3354305"/>
                </a:cubicBezTo>
                <a:cubicBezTo>
                  <a:pt x="5657932" y="3370409"/>
                  <a:pt x="5674061" y="3378461"/>
                  <a:pt x="5665996" y="3394565"/>
                </a:cubicBezTo>
                <a:cubicBezTo>
                  <a:pt x="5657932" y="3394565"/>
                  <a:pt x="5649868" y="3386512"/>
                  <a:pt x="5649868" y="3378461"/>
                </a:cubicBezTo>
                <a:cubicBezTo>
                  <a:pt x="5649868" y="3370409"/>
                  <a:pt x="5657932" y="3378461"/>
                  <a:pt x="5657932" y="3378461"/>
                </a:cubicBezTo>
                <a:cubicBezTo>
                  <a:pt x="5657932" y="3354305"/>
                  <a:pt x="5633739" y="3378461"/>
                  <a:pt x="5641803" y="3354305"/>
                </a:cubicBezTo>
                <a:lnTo>
                  <a:pt x="5635732" y="3374506"/>
                </a:lnTo>
                <a:lnTo>
                  <a:pt x="5642109" y="3380456"/>
                </a:lnTo>
                <a:cubicBezTo>
                  <a:pt x="5642109" y="3380456"/>
                  <a:pt x="5650407" y="3388201"/>
                  <a:pt x="5650407" y="3388201"/>
                </a:cubicBezTo>
                <a:cubicBezTo>
                  <a:pt x="5642109" y="3388201"/>
                  <a:pt x="5640035" y="3392075"/>
                  <a:pt x="5640035" y="3396913"/>
                </a:cubicBezTo>
                <a:lnTo>
                  <a:pt x="5640743" y="3401868"/>
                </a:lnTo>
                <a:lnTo>
                  <a:pt x="5634847" y="3394011"/>
                </a:lnTo>
                <a:lnTo>
                  <a:pt x="5634154" y="3379763"/>
                </a:lnTo>
                <a:lnTo>
                  <a:pt x="5618220" y="3432788"/>
                </a:lnTo>
                <a:lnTo>
                  <a:pt x="5625512" y="3419180"/>
                </a:lnTo>
                <a:cubicBezTo>
                  <a:pt x="5629661" y="3426924"/>
                  <a:pt x="5631737" y="3426924"/>
                  <a:pt x="5633810" y="3423054"/>
                </a:cubicBezTo>
                <a:lnTo>
                  <a:pt x="5641280" y="3405627"/>
                </a:lnTo>
                <a:lnTo>
                  <a:pt x="5642109" y="3411435"/>
                </a:lnTo>
                <a:cubicBezTo>
                  <a:pt x="5650407" y="3419180"/>
                  <a:pt x="5650407" y="3411435"/>
                  <a:pt x="5658706" y="3411435"/>
                </a:cubicBezTo>
                <a:cubicBezTo>
                  <a:pt x="5650407" y="3434669"/>
                  <a:pt x="5642109" y="3434669"/>
                  <a:pt x="5608917" y="3450158"/>
                </a:cubicBezTo>
                <a:cubicBezTo>
                  <a:pt x="5604768" y="3442414"/>
                  <a:pt x="5610991" y="3438543"/>
                  <a:pt x="5617213" y="3434669"/>
                </a:cubicBezTo>
                <a:lnTo>
                  <a:pt x="5617233" y="3434635"/>
                </a:lnTo>
                <a:lnTo>
                  <a:pt x="5601482" y="3426774"/>
                </a:lnTo>
                <a:cubicBezTo>
                  <a:pt x="5609546" y="3442878"/>
                  <a:pt x="5577289" y="3418721"/>
                  <a:pt x="5593418" y="3450930"/>
                </a:cubicBezTo>
                <a:cubicBezTo>
                  <a:pt x="5585353" y="3450930"/>
                  <a:pt x="5577289" y="3426774"/>
                  <a:pt x="5569225" y="3426774"/>
                </a:cubicBezTo>
                <a:cubicBezTo>
                  <a:pt x="5561160" y="3410669"/>
                  <a:pt x="5577289" y="3434825"/>
                  <a:pt x="5585353" y="3434825"/>
                </a:cubicBezTo>
                <a:cubicBezTo>
                  <a:pt x="5585353" y="3410669"/>
                  <a:pt x="5609546" y="3410669"/>
                  <a:pt x="5617611" y="3402617"/>
                </a:cubicBezTo>
                <a:cubicBezTo>
                  <a:pt x="5609546" y="3386512"/>
                  <a:pt x="5601482" y="3386512"/>
                  <a:pt x="5593418" y="3378461"/>
                </a:cubicBezTo>
                <a:cubicBezTo>
                  <a:pt x="5585353" y="3410669"/>
                  <a:pt x="5553099" y="3394565"/>
                  <a:pt x="5545035" y="3426774"/>
                </a:cubicBezTo>
                <a:cubicBezTo>
                  <a:pt x="5561160" y="3434825"/>
                  <a:pt x="5577289" y="3434825"/>
                  <a:pt x="5585353" y="3458981"/>
                </a:cubicBezTo>
                <a:cubicBezTo>
                  <a:pt x="5569225" y="3467031"/>
                  <a:pt x="5561160" y="3418721"/>
                  <a:pt x="5553099" y="3442878"/>
                </a:cubicBezTo>
                <a:cubicBezTo>
                  <a:pt x="5545035" y="3442878"/>
                  <a:pt x="5545035" y="3434825"/>
                  <a:pt x="5536970" y="3426774"/>
                </a:cubicBezTo>
                <a:cubicBezTo>
                  <a:pt x="5553099" y="3426774"/>
                  <a:pt x="5536970" y="3402617"/>
                  <a:pt x="5553099" y="3410669"/>
                </a:cubicBezTo>
                <a:cubicBezTo>
                  <a:pt x="5553099" y="3394565"/>
                  <a:pt x="5536970" y="3418721"/>
                  <a:pt x="5536970" y="3394565"/>
                </a:cubicBezTo>
                <a:cubicBezTo>
                  <a:pt x="5528906" y="3394565"/>
                  <a:pt x="5545035" y="3418721"/>
                  <a:pt x="5528906" y="3410669"/>
                </a:cubicBezTo>
                <a:cubicBezTo>
                  <a:pt x="5528906" y="3410669"/>
                  <a:pt x="5528906" y="3402617"/>
                  <a:pt x="5528906" y="3386512"/>
                </a:cubicBezTo>
                <a:cubicBezTo>
                  <a:pt x="5528906" y="3426774"/>
                  <a:pt x="5464392" y="3394565"/>
                  <a:pt x="5488584" y="3434825"/>
                </a:cubicBezTo>
                <a:cubicBezTo>
                  <a:pt x="5496649" y="3434825"/>
                  <a:pt x="5496649" y="3418721"/>
                  <a:pt x="5504713" y="3418721"/>
                </a:cubicBezTo>
                <a:cubicBezTo>
                  <a:pt x="5504713" y="3442878"/>
                  <a:pt x="5480520" y="3442878"/>
                  <a:pt x="5472456" y="3458981"/>
                </a:cubicBezTo>
                <a:cubicBezTo>
                  <a:pt x="5464392" y="3442878"/>
                  <a:pt x="5456327" y="3442878"/>
                  <a:pt x="5440199" y="3442878"/>
                </a:cubicBezTo>
                <a:cubicBezTo>
                  <a:pt x="5448263" y="3446902"/>
                  <a:pt x="5454312" y="3450930"/>
                  <a:pt x="5458344" y="3456967"/>
                </a:cubicBezTo>
                <a:lnTo>
                  <a:pt x="5460669" y="3467031"/>
                </a:lnTo>
                <a:lnTo>
                  <a:pt x="5445238" y="3467031"/>
                </a:lnTo>
                <a:cubicBezTo>
                  <a:pt x="5438184" y="3465019"/>
                  <a:pt x="5432134" y="3458980"/>
                  <a:pt x="5432134" y="3442878"/>
                </a:cubicBezTo>
                <a:cubicBezTo>
                  <a:pt x="5424070" y="3450930"/>
                  <a:pt x="5424070" y="3475084"/>
                  <a:pt x="5416006" y="3434825"/>
                </a:cubicBezTo>
                <a:cubicBezTo>
                  <a:pt x="5424070" y="3458981"/>
                  <a:pt x="5399877" y="3467031"/>
                  <a:pt x="5391816" y="3483136"/>
                </a:cubicBezTo>
                <a:cubicBezTo>
                  <a:pt x="5383750" y="3483136"/>
                  <a:pt x="5391816" y="3458981"/>
                  <a:pt x="5391816" y="3450930"/>
                </a:cubicBezTo>
                <a:cubicBezTo>
                  <a:pt x="5383750" y="3442878"/>
                  <a:pt x="5375686" y="3491187"/>
                  <a:pt x="5359557" y="3499240"/>
                </a:cubicBezTo>
                <a:cubicBezTo>
                  <a:pt x="5367622" y="3507292"/>
                  <a:pt x="5367622" y="3507292"/>
                  <a:pt x="5375686" y="3499240"/>
                </a:cubicBezTo>
                <a:cubicBezTo>
                  <a:pt x="5367622" y="3507292"/>
                  <a:pt x="5375686" y="3507292"/>
                  <a:pt x="5375686" y="3515344"/>
                </a:cubicBezTo>
                <a:cubicBezTo>
                  <a:pt x="5359557" y="3523396"/>
                  <a:pt x="5375686" y="3499240"/>
                  <a:pt x="5359557" y="3515344"/>
                </a:cubicBezTo>
                <a:cubicBezTo>
                  <a:pt x="5351493" y="3499240"/>
                  <a:pt x="5367622" y="3475084"/>
                  <a:pt x="5343429" y="3483136"/>
                </a:cubicBezTo>
                <a:lnTo>
                  <a:pt x="5346898" y="3462355"/>
                </a:lnTo>
                <a:lnTo>
                  <a:pt x="5345042" y="3459840"/>
                </a:lnTo>
                <a:lnTo>
                  <a:pt x="5347215" y="3460448"/>
                </a:lnTo>
                <a:lnTo>
                  <a:pt x="5351493" y="3434825"/>
                </a:lnTo>
                <a:cubicBezTo>
                  <a:pt x="5343429" y="3442878"/>
                  <a:pt x="5319236" y="3434825"/>
                  <a:pt x="5311172" y="3450930"/>
                </a:cubicBezTo>
                <a:cubicBezTo>
                  <a:pt x="5311172" y="3458981"/>
                  <a:pt x="5327300" y="3442878"/>
                  <a:pt x="5335365" y="3458981"/>
                </a:cubicBezTo>
                <a:cubicBezTo>
                  <a:pt x="5343429" y="3475084"/>
                  <a:pt x="5335365" y="3475084"/>
                  <a:pt x="5343429" y="3491187"/>
                </a:cubicBezTo>
                <a:cubicBezTo>
                  <a:pt x="5335365" y="3499240"/>
                  <a:pt x="5335365" y="3483136"/>
                  <a:pt x="5327300" y="3475084"/>
                </a:cubicBezTo>
                <a:cubicBezTo>
                  <a:pt x="5327300" y="3491187"/>
                  <a:pt x="5303107" y="3491187"/>
                  <a:pt x="5311172" y="3507292"/>
                </a:cubicBezTo>
                <a:cubicBezTo>
                  <a:pt x="5319236" y="3523396"/>
                  <a:pt x="5327300" y="3499240"/>
                  <a:pt x="5327300" y="3491187"/>
                </a:cubicBezTo>
                <a:cubicBezTo>
                  <a:pt x="5343429" y="3515344"/>
                  <a:pt x="5343429" y="3507292"/>
                  <a:pt x="5359557" y="3515344"/>
                </a:cubicBezTo>
                <a:cubicBezTo>
                  <a:pt x="5367622" y="3539500"/>
                  <a:pt x="5335365" y="3531449"/>
                  <a:pt x="5343429" y="3515344"/>
                </a:cubicBezTo>
                <a:cubicBezTo>
                  <a:pt x="5319236" y="3539500"/>
                  <a:pt x="5303107" y="3523396"/>
                  <a:pt x="5286979" y="3555605"/>
                </a:cubicBezTo>
                <a:cubicBezTo>
                  <a:pt x="5278914" y="3539500"/>
                  <a:pt x="5270850" y="3539500"/>
                  <a:pt x="5270850" y="3531449"/>
                </a:cubicBezTo>
                <a:cubicBezTo>
                  <a:pt x="5286979" y="3531449"/>
                  <a:pt x="5270850" y="3531449"/>
                  <a:pt x="5270850" y="3507292"/>
                </a:cubicBezTo>
                <a:cubicBezTo>
                  <a:pt x="5278914" y="3507292"/>
                  <a:pt x="5286979" y="3499240"/>
                  <a:pt x="5303107" y="3499240"/>
                </a:cubicBezTo>
                <a:cubicBezTo>
                  <a:pt x="5295043" y="3491187"/>
                  <a:pt x="5286979" y="3499240"/>
                  <a:pt x="5286979" y="3483136"/>
                </a:cubicBezTo>
                <a:cubicBezTo>
                  <a:pt x="5286979" y="3467031"/>
                  <a:pt x="5270850" y="3483136"/>
                  <a:pt x="5262786" y="3483136"/>
                </a:cubicBezTo>
                <a:cubicBezTo>
                  <a:pt x="5262786" y="3458981"/>
                  <a:pt x="5246657" y="3434825"/>
                  <a:pt x="5246657" y="3418721"/>
                </a:cubicBezTo>
                <a:cubicBezTo>
                  <a:pt x="5238593" y="3426774"/>
                  <a:pt x="5238593" y="3426774"/>
                  <a:pt x="5230531" y="3426774"/>
                </a:cubicBezTo>
                <a:cubicBezTo>
                  <a:pt x="5230531" y="3450930"/>
                  <a:pt x="5246657" y="3434825"/>
                  <a:pt x="5254722" y="3458981"/>
                </a:cubicBezTo>
                <a:cubicBezTo>
                  <a:pt x="5246657" y="3458981"/>
                  <a:pt x="5238593" y="3442878"/>
                  <a:pt x="5230531" y="3450930"/>
                </a:cubicBezTo>
                <a:cubicBezTo>
                  <a:pt x="5238593" y="3467031"/>
                  <a:pt x="5246657" y="3450930"/>
                  <a:pt x="5254722" y="3467031"/>
                </a:cubicBezTo>
                <a:cubicBezTo>
                  <a:pt x="5246657" y="3475084"/>
                  <a:pt x="5246657" y="3475084"/>
                  <a:pt x="5254722" y="3483136"/>
                </a:cubicBezTo>
                <a:cubicBezTo>
                  <a:pt x="5230531" y="3475084"/>
                  <a:pt x="5222467" y="3499240"/>
                  <a:pt x="5206338" y="3515344"/>
                </a:cubicBezTo>
                <a:cubicBezTo>
                  <a:pt x="5214403" y="3523396"/>
                  <a:pt x="5214403" y="3523396"/>
                  <a:pt x="5214403" y="3523396"/>
                </a:cubicBezTo>
                <a:cubicBezTo>
                  <a:pt x="5230531" y="3515344"/>
                  <a:pt x="5230531" y="3483136"/>
                  <a:pt x="5254722" y="3491187"/>
                </a:cubicBezTo>
                <a:cubicBezTo>
                  <a:pt x="5262786" y="3507292"/>
                  <a:pt x="5246657" y="3515344"/>
                  <a:pt x="5262786" y="3515344"/>
                </a:cubicBezTo>
                <a:cubicBezTo>
                  <a:pt x="5270850" y="3523396"/>
                  <a:pt x="5262786" y="3531449"/>
                  <a:pt x="5254722" y="3531449"/>
                </a:cubicBezTo>
                <a:cubicBezTo>
                  <a:pt x="5262786" y="3539500"/>
                  <a:pt x="5262786" y="3539500"/>
                  <a:pt x="5270850" y="3539500"/>
                </a:cubicBezTo>
                <a:cubicBezTo>
                  <a:pt x="5240611" y="3545539"/>
                  <a:pt x="5219443" y="3569696"/>
                  <a:pt x="5197141" y="3571205"/>
                </a:cubicBezTo>
                <a:lnTo>
                  <a:pt x="5181982" y="3566243"/>
                </a:lnTo>
                <a:lnTo>
                  <a:pt x="5182146" y="3565670"/>
                </a:lnTo>
                <a:cubicBezTo>
                  <a:pt x="5182146" y="3561643"/>
                  <a:pt x="5182146" y="3555605"/>
                  <a:pt x="5190210" y="3555605"/>
                </a:cubicBezTo>
                <a:cubicBezTo>
                  <a:pt x="5182146" y="3531449"/>
                  <a:pt x="5166017" y="3539500"/>
                  <a:pt x="5182146" y="3515344"/>
                </a:cubicBezTo>
                <a:cubicBezTo>
                  <a:pt x="5166017" y="3499240"/>
                  <a:pt x="5166017" y="3531449"/>
                  <a:pt x="5149888" y="3531449"/>
                </a:cubicBezTo>
                <a:cubicBezTo>
                  <a:pt x="5166017" y="3531449"/>
                  <a:pt x="5166017" y="3539500"/>
                  <a:pt x="5174081" y="3547553"/>
                </a:cubicBezTo>
                <a:cubicBezTo>
                  <a:pt x="5174081" y="3555605"/>
                  <a:pt x="5157953" y="3563656"/>
                  <a:pt x="5174081" y="3579761"/>
                </a:cubicBezTo>
                <a:cubicBezTo>
                  <a:pt x="5141824" y="3579761"/>
                  <a:pt x="5141824" y="3611967"/>
                  <a:pt x="5109567" y="3595862"/>
                </a:cubicBezTo>
                <a:cubicBezTo>
                  <a:pt x="5133760" y="3587813"/>
                  <a:pt x="5125695" y="3563656"/>
                  <a:pt x="5149888" y="3579761"/>
                </a:cubicBezTo>
                <a:cubicBezTo>
                  <a:pt x="5166017" y="3563656"/>
                  <a:pt x="5141824" y="3555605"/>
                  <a:pt x="5166017" y="3555605"/>
                </a:cubicBezTo>
                <a:cubicBezTo>
                  <a:pt x="5157953" y="3531449"/>
                  <a:pt x="5141824" y="3563656"/>
                  <a:pt x="5125695" y="3563656"/>
                </a:cubicBezTo>
                <a:cubicBezTo>
                  <a:pt x="5117631" y="3555605"/>
                  <a:pt x="5125695" y="3547553"/>
                  <a:pt x="5125695" y="3539500"/>
                </a:cubicBezTo>
                <a:cubicBezTo>
                  <a:pt x="5109567" y="3523396"/>
                  <a:pt x="5117631" y="3563656"/>
                  <a:pt x="5109567" y="3555605"/>
                </a:cubicBezTo>
                <a:cubicBezTo>
                  <a:pt x="5101502" y="3547553"/>
                  <a:pt x="5093438" y="3555605"/>
                  <a:pt x="5085374" y="3547553"/>
                </a:cubicBezTo>
                <a:cubicBezTo>
                  <a:pt x="5077311" y="3531449"/>
                  <a:pt x="5085374" y="3523396"/>
                  <a:pt x="5093438" y="3523396"/>
                </a:cubicBezTo>
                <a:cubicBezTo>
                  <a:pt x="5077311" y="3507292"/>
                  <a:pt x="5085374" y="3531449"/>
                  <a:pt x="5077311" y="3539500"/>
                </a:cubicBezTo>
                <a:cubicBezTo>
                  <a:pt x="5077311" y="3539500"/>
                  <a:pt x="5077311" y="3547553"/>
                  <a:pt x="5085374" y="3555605"/>
                </a:cubicBezTo>
                <a:cubicBezTo>
                  <a:pt x="5069247" y="3555605"/>
                  <a:pt x="5069247" y="3595862"/>
                  <a:pt x="5053119" y="3563656"/>
                </a:cubicBezTo>
                <a:cubicBezTo>
                  <a:pt x="5045054" y="3563656"/>
                  <a:pt x="5053119" y="3571709"/>
                  <a:pt x="5045054" y="3579761"/>
                </a:cubicBezTo>
                <a:cubicBezTo>
                  <a:pt x="5049087" y="3575733"/>
                  <a:pt x="5055133" y="3579761"/>
                  <a:pt x="5062190" y="3584793"/>
                </a:cubicBezTo>
                <a:lnTo>
                  <a:pt x="5077510" y="3592109"/>
                </a:lnTo>
                <a:lnTo>
                  <a:pt x="5077311" y="3595862"/>
                </a:lnTo>
                <a:lnTo>
                  <a:pt x="5080451" y="3593511"/>
                </a:lnTo>
                <a:lnTo>
                  <a:pt x="5085374" y="3595862"/>
                </a:lnTo>
                <a:cubicBezTo>
                  <a:pt x="5085374" y="3591838"/>
                  <a:pt x="5083359" y="3591838"/>
                  <a:pt x="5081341" y="3592846"/>
                </a:cubicBezTo>
                <a:lnTo>
                  <a:pt x="5080451" y="3593511"/>
                </a:lnTo>
                <a:lnTo>
                  <a:pt x="5077510" y="3592109"/>
                </a:lnTo>
                <a:lnTo>
                  <a:pt x="5078319" y="3576741"/>
                </a:lnTo>
                <a:cubicBezTo>
                  <a:pt x="5077311" y="3569694"/>
                  <a:pt x="5077311" y="3563656"/>
                  <a:pt x="5085374" y="3563656"/>
                </a:cubicBezTo>
                <a:cubicBezTo>
                  <a:pt x="5101502" y="3579761"/>
                  <a:pt x="5077311" y="3595862"/>
                  <a:pt x="5101502" y="3587813"/>
                </a:cubicBezTo>
                <a:cubicBezTo>
                  <a:pt x="5093438" y="3636124"/>
                  <a:pt x="5053119" y="3620019"/>
                  <a:pt x="5028926" y="3620019"/>
                </a:cubicBezTo>
                <a:cubicBezTo>
                  <a:pt x="5020861" y="3611967"/>
                  <a:pt x="5045054" y="3611967"/>
                  <a:pt x="5036990" y="3603915"/>
                </a:cubicBezTo>
                <a:cubicBezTo>
                  <a:pt x="5028926" y="3595862"/>
                  <a:pt x="5036990" y="3571709"/>
                  <a:pt x="5020861" y="3571709"/>
                </a:cubicBezTo>
                <a:cubicBezTo>
                  <a:pt x="5020861" y="3579761"/>
                  <a:pt x="5028926" y="3611967"/>
                  <a:pt x="5012797" y="3603915"/>
                </a:cubicBezTo>
                <a:cubicBezTo>
                  <a:pt x="5028926" y="3636124"/>
                  <a:pt x="4996668" y="3628071"/>
                  <a:pt x="4996668" y="3652228"/>
                </a:cubicBezTo>
                <a:cubicBezTo>
                  <a:pt x="4996668" y="3652228"/>
                  <a:pt x="4980540" y="3620019"/>
                  <a:pt x="4988604" y="3620019"/>
                </a:cubicBezTo>
                <a:cubicBezTo>
                  <a:pt x="4988604" y="3620019"/>
                  <a:pt x="4980540" y="3611967"/>
                  <a:pt x="4972475" y="3611967"/>
                </a:cubicBezTo>
                <a:cubicBezTo>
                  <a:pt x="4972475" y="3620019"/>
                  <a:pt x="4980540" y="3628071"/>
                  <a:pt x="4980540" y="3652228"/>
                </a:cubicBezTo>
                <a:cubicBezTo>
                  <a:pt x="4972475" y="3644175"/>
                  <a:pt x="4956347" y="3652228"/>
                  <a:pt x="4956347" y="3668331"/>
                </a:cubicBezTo>
                <a:cubicBezTo>
                  <a:pt x="5004733" y="3676384"/>
                  <a:pt x="5028926" y="3644175"/>
                  <a:pt x="5085374" y="3636124"/>
                </a:cubicBezTo>
                <a:cubicBezTo>
                  <a:pt x="5085374" y="3644175"/>
                  <a:pt x="5085374" y="3644175"/>
                  <a:pt x="5085374" y="3652228"/>
                </a:cubicBezTo>
                <a:cubicBezTo>
                  <a:pt x="5053119" y="3652228"/>
                  <a:pt x="5020861" y="3652228"/>
                  <a:pt x="5004733" y="3684435"/>
                </a:cubicBezTo>
                <a:cubicBezTo>
                  <a:pt x="4996668" y="3668331"/>
                  <a:pt x="4980540" y="3692488"/>
                  <a:pt x="4932154" y="3700540"/>
                </a:cubicBezTo>
                <a:cubicBezTo>
                  <a:pt x="4932154" y="3692488"/>
                  <a:pt x="4940218" y="3692488"/>
                  <a:pt x="4940218" y="3692488"/>
                </a:cubicBezTo>
                <a:cubicBezTo>
                  <a:pt x="4940218" y="3684435"/>
                  <a:pt x="4940218" y="3684435"/>
                  <a:pt x="4940218" y="3684435"/>
                </a:cubicBezTo>
                <a:cubicBezTo>
                  <a:pt x="4940218" y="3676384"/>
                  <a:pt x="4948283" y="3676384"/>
                  <a:pt x="4948283" y="3676384"/>
                </a:cubicBezTo>
                <a:cubicBezTo>
                  <a:pt x="4940218" y="3668331"/>
                  <a:pt x="4932154" y="3660279"/>
                  <a:pt x="4916028" y="3652228"/>
                </a:cubicBezTo>
                <a:cubicBezTo>
                  <a:pt x="4924090" y="3668331"/>
                  <a:pt x="4916028" y="3684435"/>
                  <a:pt x="4924090" y="3700540"/>
                </a:cubicBezTo>
                <a:cubicBezTo>
                  <a:pt x="4907964" y="3708592"/>
                  <a:pt x="4899899" y="3716644"/>
                  <a:pt x="4883771" y="3716644"/>
                </a:cubicBezTo>
                <a:cubicBezTo>
                  <a:pt x="4907964" y="3740798"/>
                  <a:pt x="4956347" y="3724697"/>
                  <a:pt x="4980540" y="3692488"/>
                </a:cubicBezTo>
                <a:cubicBezTo>
                  <a:pt x="4980540" y="3716644"/>
                  <a:pt x="5012797" y="3692488"/>
                  <a:pt x="5028926" y="3692488"/>
                </a:cubicBezTo>
                <a:cubicBezTo>
                  <a:pt x="5012797" y="3732746"/>
                  <a:pt x="4916028" y="3716644"/>
                  <a:pt x="4891835" y="3764954"/>
                </a:cubicBezTo>
                <a:cubicBezTo>
                  <a:pt x="4875707" y="3748850"/>
                  <a:pt x="4875707" y="3764954"/>
                  <a:pt x="4859578" y="3732746"/>
                </a:cubicBezTo>
                <a:cubicBezTo>
                  <a:pt x="4867642" y="3740798"/>
                  <a:pt x="4891835" y="3740798"/>
                  <a:pt x="4891835" y="3732746"/>
                </a:cubicBezTo>
                <a:cubicBezTo>
                  <a:pt x="4867642" y="3716644"/>
                  <a:pt x="4843449" y="3732746"/>
                  <a:pt x="4819256" y="3740798"/>
                </a:cubicBezTo>
                <a:cubicBezTo>
                  <a:pt x="4827321" y="3756903"/>
                  <a:pt x="4827321" y="3748850"/>
                  <a:pt x="4843449" y="3764954"/>
                </a:cubicBezTo>
                <a:cubicBezTo>
                  <a:pt x="4835385" y="3764954"/>
                  <a:pt x="4827321" y="3760930"/>
                  <a:pt x="4818249" y="3757910"/>
                </a:cubicBezTo>
                <a:lnTo>
                  <a:pt x="4811622" y="3757695"/>
                </a:lnTo>
                <a:lnTo>
                  <a:pt x="4811192" y="3756903"/>
                </a:lnTo>
                <a:lnTo>
                  <a:pt x="4810682" y="3757666"/>
                </a:lnTo>
                <a:lnTo>
                  <a:pt x="4786999" y="3756903"/>
                </a:lnTo>
                <a:cubicBezTo>
                  <a:pt x="4778935" y="3764954"/>
                  <a:pt x="4803128" y="3764954"/>
                  <a:pt x="4795064" y="3781059"/>
                </a:cubicBezTo>
                <a:cubicBezTo>
                  <a:pt x="4799095" y="3773007"/>
                  <a:pt x="4801113" y="3770994"/>
                  <a:pt x="4803128" y="3768982"/>
                </a:cubicBezTo>
                <a:lnTo>
                  <a:pt x="4810682" y="3757666"/>
                </a:lnTo>
                <a:lnTo>
                  <a:pt x="4811622" y="3757695"/>
                </a:lnTo>
                <a:lnTo>
                  <a:pt x="4818249" y="3769987"/>
                </a:lnTo>
                <a:cubicBezTo>
                  <a:pt x="4819256" y="3777034"/>
                  <a:pt x="4819256" y="3785086"/>
                  <a:pt x="4819256" y="3789110"/>
                </a:cubicBezTo>
                <a:cubicBezTo>
                  <a:pt x="4811192" y="3789110"/>
                  <a:pt x="4803128" y="3797163"/>
                  <a:pt x="4795064" y="3797163"/>
                </a:cubicBezTo>
                <a:cubicBezTo>
                  <a:pt x="4795064" y="3789110"/>
                  <a:pt x="4786999" y="3781059"/>
                  <a:pt x="4786999" y="3781059"/>
                </a:cubicBezTo>
                <a:cubicBezTo>
                  <a:pt x="4778935" y="3797163"/>
                  <a:pt x="4754745" y="3821319"/>
                  <a:pt x="4738616" y="3805215"/>
                </a:cubicBezTo>
                <a:cubicBezTo>
                  <a:pt x="4738616" y="3821319"/>
                  <a:pt x="4714423" y="3821319"/>
                  <a:pt x="4698295" y="3829372"/>
                </a:cubicBezTo>
                <a:cubicBezTo>
                  <a:pt x="4698295" y="3821319"/>
                  <a:pt x="4698295" y="3821319"/>
                  <a:pt x="4698295" y="3813267"/>
                </a:cubicBezTo>
                <a:cubicBezTo>
                  <a:pt x="4682166" y="3837423"/>
                  <a:pt x="4649909" y="3829372"/>
                  <a:pt x="4633779" y="3869629"/>
                </a:cubicBezTo>
                <a:cubicBezTo>
                  <a:pt x="4649909" y="3885734"/>
                  <a:pt x="4649909" y="3853528"/>
                  <a:pt x="4666037" y="3869629"/>
                </a:cubicBezTo>
                <a:cubicBezTo>
                  <a:pt x="4649909" y="3901838"/>
                  <a:pt x="4593461" y="3885734"/>
                  <a:pt x="4569268" y="3909890"/>
                </a:cubicBezTo>
                <a:cubicBezTo>
                  <a:pt x="4569268" y="3901838"/>
                  <a:pt x="4561203" y="3893785"/>
                  <a:pt x="4561203" y="3893785"/>
                </a:cubicBezTo>
                <a:cubicBezTo>
                  <a:pt x="4569268" y="3893785"/>
                  <a:pt x="4561203" y="3853528"/>
                  <a:pt x="4545075" y="3869629"/>
                </a:cubicBezTo>
                <a:cubicBezTo>
                  <a:pt x="4577332" y="3885734"/>
                  <a:pt x="4488625" y="3885734"/>
                  <a:pt x="4528946" y="3925994"/>
                </a:cubicBezTo>
                <a:cubicBezTo>
                  <a:pt x="4504753" y="3934047"/>
                  <a:pt x="4488625" y="3942098"/>
                  <a:pt x="4464432" y="3950151"/>
                </a:cubicBezTo>
                <a:cubicBezTo>
                  <a:pt x="4464432" y="3974307"/>
                  <a:pt x="4480560" y="3950151"/>
                  <a:pt x="4480560" y="3974307"/>
                </a:cubicBezTo>
                <a:cubicBezTo>
                  <a:pt x="4472496" y="3966254"/>
                  <a:pt x="4440242" y="3958203"/>
                  <a:pt x="4448303" y="3982359"/>
                </a:cubicBezTo>
                <a:cubicBezTo>
                  <a:pt x="4440242" y="3974307"/>
                  <a:pt x="4440242" y="3974307"/>
                  <a:pt x="4432177" y="3966254"/>
                </a:cubicBezTo>
                <a:cubicBezTo>
                  <a:pt x="4424113" y="3966254"/>
                  <a:pt x="4416049" y="3974307"/>
                  <a:pt x="4416049" y="3982359"/>
                </a:cubicBezTo>
                <a:cubicBezTo>
                  <a:pt x="4416049" y="3966254"/>
                  <a:pt x="4383791" y="3958203"/>
                  <a:pt x="4391856" y="3990411"/>
                </a:cubicBezTo>
                <a:cubicBezTo>
                  <a:pt x="4367663" y="3958203"/>
                  <a:pt x="4359598" y="3998460"/>
                  <a:pt x="4351534" y="3990411"/>
                </a:cubicBezTo>
                <a:cubicBezTo>
                  <a:pt x="4343470" y="4006513"/>
                  <a:pt x="4367663" y="4006513"/>
                  <a:pt x="4375727" y="4022617"/>
                </a:cubicBezTo>
                <a:cubicBezTo>
                  <a:pt x="4375727" y="4006513"/>
                  <a:pt x="4383791" y="4006513"/>
                  <a:pt x="4399920" y="4022617"/>
                </a:cubicBezTo>
                <a:cubicBezTo>
                  <a:pt x="4407984" y="4038722"/>
                  <a:pt x="4383791" y="4014565"/>
                  <a:pt x="4391856" y="4030669"/>
                </a:cubicBezTo>
                <a:cubicBezTo>
                  <a:pt x="4383791" y="4030669"/>
                  <a:pt x="4391856" y="4022617"/>
                  <a:pt x="4383791" y="4014565"/>
                </a:cubicBezTo>
                <a:cubicBezTo>
                  <a:pt x="4375727" y="4022617"/>
                  <a:pt x="4375727" y="4038722"/>
                  <a:pt x="4359598" y="4030669"/>
                </a:cubicBezTo>
                <a:cubicBezTo>
                  <a:pt x="4375727" y="4046773"/>
                  <a:pt x="4383791" y="4046773"/>
                  <a:pt x="4407984" y="4038722"/>
                </a:cubicBezTo>
                <a:cubicBezTo>
                  <a:pt x="4416049" y="4054826"/>
                  <a:pt x="4383791" y="4046773"/>
                  <a:pt x="4391856" y="4070929"/>
                </a:cubicBezTo>
                <a:cubicBezTo>
                  <a:pt x="4383791" y="4070929"/>
                  <a:pt x="4375727" y="4046773"/>
                  <a:pt x="4359598" y="4054826"/>
                </a:cubicBezTo>
                <a:cubicBezTo>
                  <a:pt x="4359598" y="4095086"/>
                  <a:pt x="4295084" y="4103138"/>
                  <a:pt x="4270893" y="4087034"/>
                </a:cubicBezTo>
                <a:cubicBezTo>
                  <a:pt x="4262829" y="4095086"/>
                  <a:pt x="4262829" y="4095086"/>
                  <a:pt x="4262829" y="4103138"/>
                </a:cubicBezTo>
                <a:lnTo>
                  <a:pt x="4272847" y="4105865"/>
                </a:lnTo>
                <a:lnTo>
                  <a:pt x="3992677" y="4230962"/>
                </a:lnTo>
                <a:cubicBezTo>
                  <a:pt x="3893890" y="4272228"/>
                  <a:pt x="3795106" y="4312488"/>
                  <a:pt x="3706399" y="4352749"/>
                </a:cubicBezTo>
                <a:cubicBezTo>
                  <a:pt x="3706399" y="4352749"/>
                  <a:pt x="3706399" y="4360801"/>
                  <a:pt x="3714463" y="4360801"/>
                </a:cubicBezTo>
                <a:cubicBezTo>
                  <a:pt x="3633822" y="4401060"/>
                  <a:pt x="3569308" y="4433267"/>
                  <a:pt x="3512858" y="4489632"/>
                </a:cubicBezTo>
                <a:cubicBezTo>
                  <a:pt x="3561244" y="4505736"/>
                  <a:pt x="3585437" y="4457424"/>
                  <a:pt x="3641886" y="4457424"/>
                </a:cubicBezTo>
                <a:cubicBezTo>
                  <a:pt x="3649949" y="4457424"/>
                  <a:pt x="3649949" y="4465476"/>
                  <a:pt x="3649949" y="4473529"/>
                </a:cubicBezTo>
                <a:cubicBezTo>
                  <a:pt x="3666077" y="4465476"/>
                  <a:pt x="3674142" y="4457424"/>
                  <a:pt x="3658013" y="4441320"/>
                </a:cubicBezTo>
                <a:cubicBezTo>
                  <a:pt x="3690270" y="4425216"/>
                  <a:pt x="3730592" y="4417163"/>
                  <a:pt x="3762849" y="4401060"/>
                </a:cubicBezTo>
                <a:cubicBezTo>
                  <a:pt x="3819296" y="4376905"/>
                  <a:pt x="3899939" y="4312488"/>
                  <a:pt x="3940261" y="4320541"/>
                </a:cubicBezTo>
                <a:cubicBezTo>
                  <a:pt x="3948325" y="4320541"/>
                  <a:pt x="3932197" y="4328592"/>
                  <a:pt x="3948325" y="4320541"/>
                </a:cubicBezTo>
                <a:cubicBezTo>
                  <a:pt x="3980581" y="4304436"/>
                  <a:pt x="3980581" y="4320541"/>
                  <a:pt x="3956390" y="4328592"/>
                </a:cubicBezTo>
                <a:cubicBezTo>
                  <a:pt x="3948325" y="4328592"/>
                  <a:pt x="3956390" y="4336645"/>
                  <a:pt x="3956390" y="4336645"/>
                </a:cubicBezTo>
                <a:cubicBezTo>
                  <a:pt x="3916068" y="4344697"/>
                  <a:pt x="3875747" y="4360801"/>
                  <a:pt x="3835425" y="4384957"/>
                </a:cubicBezTo>
                <a:cubicBezTo>
                  <a:pt x="3843489" y="4384957"/>
                  <a:pt x="3843489" y="4384957"/>
                  <a:pt x="3851554" y="4384957"/>
                </a:cubicBezTo>
                <a:cubicBezTo>
                  <a:pt x="3706399" y="4465476"/>
                  <a:pt x="3545115" y="4521838"/>
                  <a:pt x="3440282" y="4594307"/>
                </a:cubicBezTo>
                <a:cubicBezTo>
                  <a:pt x="3448346" y="4618464"/>
                  <a:pt x="3464475" y="4594307"/>
                  <a:pt x="3472539" y="4586255"/>
                </a:cubicBezTo>
                <a:cubicBezTo>
                  <a:pt x="3456410" y="4634568"/>
                  <a:pt x="3367703" y="4626516"/>
                  <a:pt x="3351574" y="4666774"/>
                </a:cubicBezTo>
                <a:cubicBezTo>
                  <a:pt x="3343510" y="4674826"/>
                  <a:pt x="3319320" y="4674826"/>
                  <a:pt x="3311256" y="4690930"/>
                </a:cubicBezTo>
                <a:cubicBezTo>
                  <a:pt x="3327382" y="4690930"/>
                  <a:pt x="3335446" y="4682879"/>
                  <a:pt x="3351574" y="4682879"/>
                </a:cubicBezTo>
                <a:cubicBezTo>
                  <a:pt x="3367703" y="4690930"/>
                  <a:pt x="3327382" y="4690930"/>
                  <a:pt x="3335446" y="4707035"/>
                </a:cubicBezTo>
                <a:cubicBezTo>
                  <a:pt x="3311256" y="4698983"/>
                  <a:pt x="3311256" y="4715086"/>
                  <a:pt x="3295127" y="4731191"/>
                </a:cubicBezTo>
                <a:cubicBezTo>
                  <a:pt x="3287063" y="4715086"/>
                  <a:pt x="3295127" y="4707035"/>
                  <a:pt x="3303191" y="4707035"/>
                </a:cubicBezTo>
                <a:cubicBezTo>
                  <a:pt x="3303191" y="4698983"/>
                  <a:pt x="3295127" y="4690930"/>
                  <a:pt x="3295127" y="4682879"/>
                </a:cubicBezTo>
                <a:cubicBezTo>
                  <a:pt x="3262870" y="4690930"/>
                  <a:pt x="3262870" y="4707035"/>
                  <a:pt x="3246741" y="4715086"/>
                </a:cubicBezTo>
                <a:cubicBezTo>
                  <a:pt x="3254805" y="4739243"/>
                  <a:pt x="3262870" y="4715086"/>
                  <a:pt x="3270934" y="4723139"/>
                </a:cubicBezTo>
                <a:cubicBezTo>
                  <a:pt x="3270934" y="4747295"/>
                  <a:pt x="3262870" y="4739243"/>
                  <a:pt x="3246741" y="4747295"/>
                </a:cubicBezTo>
                <a:cubicBezTo>
                  <a:pt x="3246741" y="4715086"/>
                  <a:pt x="3222548" y="4723139"/>
                  <a:pt x="3206420" y="4731191"/>
                </a:cubicBezTo>
                <a:cubicBezTo>
                  <a:pt x="3214484" y="4747295"/>
                  <a:pt x="3230613" y="4747295"/>
                  <a:pt x="3214484" y="4763399"/>
                </a:cubicBezTo>
                <a:cubicBezTo>
                  <a:pt x="3206420" y="4771452"/>
                  <a:pt x="3214484" y="4747295"/>
                  <a:pt x="3198355" y="4755348"/>
                </a:cubicBezTo>
                <a:cubicBezTo>
                  <a:pt x="3190291" y="4747295"/>
                  <a:pt x="3198355" y="4747295"/>
                  <a:pt x="3206420" y="4747295"/>
                </a:cubicBezTo>
                <a:cubicBezTo>
                  <a:pt x="3166100" y="4731191"/>
                  <a:pt x="3117714" y="4787554"/>
                  <a:pt x="3069328" y="4779504"/>
                </a:cubicBezTo>
                <a:cubicBezTo>
                  <a:pt x="3061264" y="4795605"/>
                  <a:pt x="3077393" y="4811710"/>
                  <a:pt x="3053200" y="4811710"/>
                </a:cubicBezTo>
                <a:cubicBezTo>
                  <a:pt x="3069328" y="4819761"/>
                  <a:pt x="3093521" y="4803658"/>
                  <a:pt x="3101586" y="4803658"/>
                </a:cubicBezTo>
                <a:cubicBezTo>
                  <a:pt x="3101586" y="4795605"/>
                  <a:pt x="3101586" y="4795605"/>
                  <a:pt x="3093521" y="4795605"/>
                </a:cubicBezTo>
                <a:cubicBezTo>
                  <a:pt x="3093521" y="4779504"/>
                  <a:pt x="3117714" y="4795605"/>
                  <a:pt x="3125778" y="4811710"/>
                </a:cubicBezTo>
                <a:cubicBezTo>
                  <a:pt x="3077393" y="4835866"/>
                  <a:pt x="2988688" y="4900283"/>
                  <a:pt x="2956431" y="4892230"/>
                </a:cubicBezTo>
                <a:cubicBezTo>
                  <a:pt x="2956431" y="4908335"/>
                  <a:pt x="2940302" y="4908335"/>
                  <a:pt x="2940302" y="4924436"/>
                </a:cubicBezTo>
                <a:cubicBezTo>
                  <a:pt x="2811275" y="4988854"/>
                  <a:pt x="2666121" y="5101581"/>
                  <a:pt x="2537092" y="5190152"/>
                </a:cubicBezTo>
                <a:cubicBezTo>
                  <a:pt x="2432258" y="5254568"/>
                  <a:pt x="2327424" y="5351192"/>
                  <a:pt x="2198398" y="5359243"/>
                </a:cubicBezTo>
                <a:cubicBezTo>
                  <a:pt x="2198398" y="5351192"/>
                  <a:pt x="2214524" y="5351192"/>
                  <a:pt x="2206461" y="5343139"/>
                </a:cubicBezTo>
                <a:cubicBezTo>
                  <a:pt x="2198398" y="5335087"/>
                  <a:pt x="2182269" y="5335087"/>
                  <a:pt x="2166141" y="5335087"/>
                </a:cubicBezTo>
                <a:cubicBezTo>
                  <a:pt x="2166141" y="5294829"/>
                  <a:pt x="2141947" y="5294829"/>
                  <a:pt x="2125820" y="5270673"/>
                </a:cubicBezTo>
                <a:cubicBezTo>
                  <a:pt x="2133883" y="5270673"/>
                  <a:pt x="2133883" y="5254568"/>
                  <a:pt x="2141947" y="5246517"/>
                </a:cubicBezTo>
                <a:cubicBezTo>
                  <a:pt x="2133883" y="5238464"/>
                  <a:pt x="2117755" y="5254568"/>
                  <a:pt x="2117755" y="5246517"/>
                </a:cubicBezTo>
                <a:cubicBezTo>
                  <a:pt x="2117755" y="5238464"/>
                  <a:pt x="2117755" y="5230412"/>
                  <a:pt x="2125820" y="5230412"/>
                </a:cubicBezTo>
                <a:cubicBezTo>
                  <a:pt x="2109691" y="5230412"/>
                  <a:pt x="2101627" y="5190152"/>
                  <a:pt x="2085497" y="5198204"/>
                </a:cubicBezTo>
                <a:cubicBezTo>
                  <a:pt x="2085497" y="5174050"/>
                  <a:pt x="2069368" y="5125737"/>
                  <a:pt x="2045178" y="5117685"/>
                </a:cubicBezTo>
                <a:cubicBezTo>
                  <a:pt x="2037114" y="5093529"/>
                  <a:pt x="2029050" y="5053268"/>
                  <a:pt x="2004857" y="5053268"/>
                </a:cubicBezTo>
                <a:cubicBezTo>
                  <a:pt x="1996793" y="4996905"/>
                  <a:pt x="1964535" y="4908335"/>
                  <a:pt x="1932278" y="4835866"/>
                </a:cubicBezTo>
                <a:cubicBezTo>
                  <a:pt x="1908085" y="4779504"/>
                  <a:pt x="1875831" y="4698983"/>
                  <a:pt x="1835508" y="4682879"/>
                </a:cubicBezTo>
                <a:cubicBezTo>
                  <a:pt x="1827444" y="4666774"/>
                  <a:pt x="1835508" y="4650673"/>
                  <a:pt x="1819380" y="4650673"/>
                </a:cubicBezTo>
                <a:cubicBezTo>
                  <a:pt x="1819380" y="4642620"/>
                  <a:pt x="1843573" y="4642620"/>
                  <a:pt x="1843573" y="4626516"/>
                </a:cubicBezTo>
                <a:cubicBezTo>
                  <a:pt x="1827444" y="4594307"/>
                  <a:pt x="1819380" y="4537942"/>
                  <a:pt x="1787123" y="4545995"/>
                </a:cubicBezTo>
                <a:cubicBezTo>
                  <a:pt x="1787123" y="4529891"/>
                  <a:pt x="1795188" y="4521838"/>
                  <a:pt x="1795188" y="4497685"/>
                </a:cubicBezTo>
                <a:cubicBezTo>
                  <a:pt x="1783091" y="4479567"/>
                  <a:pt x="1770994" y="4429745"/>
                  <a:pt x="1755496" y="4399174"/>
                </a:cubicBezTo>
                <a:lnTo>
                  <a:pt x="1748550" y="4389944"/>
                </a:lnTo>
                <a:lnTo>
                  <a:pt x="1729642" y="4398074"/>
                </a:lnTo>
                <a:cubicBezTo>
                  <a:pt x="1717671" y="4401975"/>
                  <a:pt x="1705575" y="4403988"/>
                  <a:pt x="1693478" y="4401976"/>
                </a:cubicBezTo>
                <a:cubicBezTo>
                  <a:pt x="1685414" y="4418077"/>
                  <a:pt x="1701543" y="4434182"/>
                  <a:pt x="1677351" y="4434182"/>
                </a:cubicBezTo>
                <a:cubicBezTo>
                  <a:pt x="1693478" y="4442233"/>
                  <a:pt x="1717671" y="4426129"/>
                  <a:pt x="1725736" y="4426129"/>
                </a:cubicBezTo>
                <a:cubicBezTo>
                  <a:pt x="1725736" y="4418077"/>
                  <a:pt x="1725736" y="4418077"/>
                  <a:pt x="1717671" y="4418077"/>
                </a:cubicBezTo>
                <a:cubicBezTo>
                  <a:pt x="1717671" y="4401976"/>
                  <a:pt x="1741865" y="4418077"/>
                  <a:pt x="1749928" y="4434182"/>
                </a:cubicBezTo>
                <a:cubicBezTo>
                  <a:pt x="1701543" y="4458338"/>
                  <a:pt x="1612838" y="4522755"/>
                  <a:pt x="1580581" y="4514702"/>
                </a:cubicBezTo>
                <a:cubicBezTo>
                  <a:pt x="1580581" y="4530807"/>
                  <a:pt x="1564452" y="4530807"/>
                  <a:pt x="1564452" y="4546908"/>
                </a:cubicBezTo>
                <a:cubicBezTo>
                  <a:pt x="1435426" y="4611326"/>
                  <a:pt x="1290270" y="4724052"/>
                  <a:pt x="1161242" y="4812623"/>
                </a:cubicBezTo>
                <a:cubicBezTo>
                  <a:pt x="1056407" y="4877040"/>
                  <a:pt x="951574" y="4973663"/>
                  <a:pt x="822548" y="4981715"/>
                </a:cubicBezTo>
                <a:cubicBezTo>
                  <a:pt x="822548" y="4973663"/>
                  <a:pt x="838674" y="4973663"/>
                  <a:pt x="830613" y="4965611"/>
                </a:cubicBezTo>
                <a:cubicBezTo>
                  <a:pt x="822548" y="4957559"/>
                  <a:pt x="806419" y="4957559"/>
                  <a:pt x="790290" y="4957559"/>
                </a:cubicBezTo>
                <a:cubicBezTo>
                  <a:pt x="790290" y="4917301"/>
                  <a:pt x="766098" y="4917301"/>
                  <a:pt x="749969" y="4893145"/>
                </a:cubicBezTo>
                <a:cubicBezTo>
                  <a:pt x="758034" y="4893145"/>
                  <a:pt x="758034" y="4877040"/>
                  <a:pt x="766098" y="4868988"/>
                </a:cubicBezTo>
                <a:cubicBezTo>
                  <a:pt x="758034" y="4860936"/>
                  <a:pt x="741905" y="4877040"/>
                  <a:pt x="741905" y="4868988"/>
                </a:cubicBezTo>
                <a:cubicBezTo>
                  <a:pt x="741905" y="4860936"/>
                  <a:pt x="741905" y="4852884"/>
                  <a:pt x="749969" y="4852884"/>
                </a:cubicBezTo>
                <a:cubicBezTo>
                  <a:pt x="733841" y="4852884"/>
                  <a:pt x="725777" y="4812623"/>
                  <a:pt x="709648" y="4820676"/>
                </a:cubicBezTo>
                <a:cubicBezTo>
                  <a:pt x="709648" y="4796521"/>
                  <a:pt x="693519" y="4748208"/>
                  <a:pt x="669328" y="4740157"/>
                </a:cubicBezTo>
                <a:cubicBezTo>
                  <a:pt x="661264" y="4716001"/>
                  <a:pt x="653200" y="4675739"/>
                  <a:pt x="629007" y="4675739"/>
                </a:cubicBezTo>
                <a:cubicBezTo>
                  <a:pt x="620942" y="4619377"/>
                  <a:pt x="588685" y="4530807"/>
                  <a:pt x="556428" y="4458338"/>
                </a:cubicBezTo>
                <a:cubicBezTo>
                  <a:pt x="532235" y="4401976"/>
                  <a:pt x="499981" y="4321454"/>
                  <a:pt x="459659" y="4305350"/>
                </a:cubicBezTo>
                <a:cubicBezTo>
                  <a:pt x="451595" y="4289245"/>
                  <a:pt x="459659" y="4273144"/>
                  <a:pt x="443531" y="4273144"/>
                </a:cubicBezTo>
                <a:cubicBezTo>
                  <a:pt x="443531" y="4265092"/>
                  <a:pt x="467723" y="4265092"/>
                  <a:pt x="467723" y="4248988"/>
                </a:cubicBezTo>
                <a:cubicBezTo>
                  <a:pt x="451595" y="4216779"/>
                  <a:pt x="443531" y="4160414"/>
                  <a:pt x="411273" y="4168466"/>
                </a:cubicBezTo>
                <a:cubicBezTo>
                  <a:pt x="411273" y="4152362"/>
                  <a:pt x="419337" y="4144310"/>
                  <a:pt x="419337" y="4120156"/>
                </a:cubicBezTo>
                <a:cubicBezTo>
                  <a:pt x="403209" y="4096000"/>
                  <a:pt x="387080" y="4015479"/>
                  <a:pt x="362887" y="3999377"/>
                </a:cubicBezTo>
                <a:cubicBezTo>
                  <a:pt x="370952" y="3991325"/>
                  <a:pt x="370952" y="3975220"/>
                  <a:pt x="379016" y="3967169"/>
                </a:cubicBezTo>
                <a:cubicBezTo>
                  <a:pt x="379016" y="3967169"/>
                  <a:pt x="370952" y="3959116"/>
                  <a:pt x="379016" y="3959116"/>
                </a:cubicBezTo>
                <a:cubicBezTo>
                  <a:pt x="370952" y="3951064"/>
                  <a:pt x="370952" y="3959116"/>
                  <a:pt x="362887" y="3959116"/>
                </a:cubicBezTo>
                <a:cubicBezTo>
                  <a:pt x="354825" y="3951064"/>
                  <a:pt x="370952" y="3943012"/>
                  <a:pt x="362887" y="3934960"/>
                </a:cubicBezTo>
                <a:cubicBezTo>
                  <a:pt x="354825" y="3918856"/>
                  <a:pt x="346761" y="3918856"/>
                  <a:pt x="338696" y="3926908"/>
                </a:cubicBezTo>
                <a:cubicBezTo>
                  <a:pt x="314504" y="3894700"/>
                  <a:pt x="314504" y="3878595"/>
                  <a:pt x="330632" y="3862494"/>
                </a:cubicBezTo>
                <a:cubicBezTo>
                  <a:pt x="298375" y="3773920"/>
                  <a:pt x="274182" y="3733662"/>
                  <a:pt x="249989" y="3628985"/>
                </a:cubicBezTo>
                <a:cubicBezTo>
                  <a:pt x="249989" y="3661193"/>
                  <a:pt x="225796" y="3612882"/>
                  <a:pt x="249989" y="3612882"/>
                </a:cubicBezTo>
                <a:cubicBezTo>
                  <a:pt x="233860" y="3556518"/>
                  <a:pt x="193542" y="3548466"/>
                  <a:pt x="217732" y="3516257"/>
                </a:cubicBezTo>
                <a:cubicBezTo>
                  <a:pt x="193542" y="3484049"/>
                  <a:pt x="209668" y="3467947"/>
                  <a:pt x="193542" y="3435738"/>
                </a:cubicBezTo>
                <a:cubicBezTo>
                  <a:pt x="185477" y="3435738"/>
                  <a:pt x="177413" y="3435738"/>
                  <a:pt x="169349" y="3435738"/>
                </a:cubicBezTo>
                <a:cubicBezTo>
                  <a:pt x="153220" y="3411582"/>
                  <a:pt x="169349" y="3387426"/>
                  <a:pt x="153220" y="3379374"/>
                </a:cubicBezTo>
                <a:cubicBezTo>
                  <a:pt x="153220" y="3371322"/>
                  <a:pt x="169349" y="3371322"/>
                  <a:pt x="169349" y="3363269"/>
                </a:cubicBezTo>
                <a:cubicBezTo>
                  <a:pt x="169349" y="3347168"/>
                  <a:pt x="153220" y="3339116"/>
                  <a:pt x="161285" y="3323012"/>
                </a:cubicBezTo>
                <a:cubicBezTo>
                  <a:pt x="145156" y="3323012"/>
                  <a:pt x="129027" y="3323012"/>
                  <a:pt x="120963" y="3331063"/>
                </a:cubicBezTo>
                <a:cubicBezTo>
                  <a:pt x="129027" y="3314959"/>
                  <a:pt x="112899" y="3314959"/>
                  <a:pt x="112899" y="3290803"/>
                </a:cubicBezTo>
                <a:cubicBezTo>
                  <a:pt x="120963" y="3290803"/>
                  <a:pt x="120963" y="3274699"/>
                  <a:pt x="137092" y="3266647"/>
                </a:cubicBezTo>
                <a:cubicBezTo>
                  <a:pt x="112899" y="3250543"/>
                  <a:pt x="120963" y="3234439"/>
                  <a:pt x="129027" y="3218334"/>
                </a:cubicBezTo>
                <a:cubicBezTo>
                  <a:pt x="120963" y="3202233"/>
                  <a:pt x="104834" y="3218334"/>
                  <a:pt x="96770" y="3210284"/>
                </a:cubicBezTo>
                <a:cubicBezTo>
                  <a:pt x="96770" y="3202233"/>
                  <a:pt x="96770" y="3194181"/>
                  <a:pt x="88706" y="3186128"/>
                </a:cubicBezTo>
                <a:cubicBezTo>
                  <a:pt x="104834" y="3186128"/>
                  <a:pt x="88706" y="3170024"/>
                  <a:pt x="104834" y="3170024"/>
                </a:cubicBezTo>
                <a:cubicBezTo>
                  <a:pt x="56449" y="3121711"/>
                  <a:pt x="64513" y="3025089"/>
                  <a:pt x="24193" y="2976776"/>
                </a:cubicBezTo>
                <a:cubicBezTo>
                  <a:pt x="24193" y="2952620"/>
                  <a:pt x="24193" y="2920414"/>
                  <a:pt x="32257" y="2896258"/>
                </a:cubicBezTo>
                <a:cubicBezTo>
                  <a:pt x="24193" y="2864049"/>
                  <a:pt x="0" y="2839892"/>
                  <a:pt x="24193" y="2823789"/>
                </a:cubicBezTo>
                <a:cubicBezTo>
                  <a:pt x="16129" y="2807687"/>
                  <a:pt x="0" y="2815739"/>
                  <a:pt x="0" y="2791582"/>
                </a:cubicBezTo>
                <a:cubicBezTo>
                  <a:pt x="0" y="2775478"/>
                  <a:pt x="16129" y="2767426"/>
                  <a:pt x="8065" y="2743270"/>
                </a:cubicBezTo>
                <a:cubicBezTo>
                  <a:pt x="32257" y="2696971"/>
                  <a:pt x="65522" y="2656711"/>
                  <a:pt x="104331" y="2620477"/>
                </a:cubicBezTo>
                <a:lnTo>
                  <a:pt x="185392" y="2558749"/>
                </a:lnTo>
                <a:lnTo>
                  <a:pt x="169349" y="2558749"/>
                </a:lnTo>
                <a:cubicBezTo>
                  <a:pt x="153220" y="2534594"/>
                  <a:pt x="169349" y="2510437"/>
                  <a:pt x="153220" y="2502385"/>
                </a:cubicBezTo>
                <a:cubicBezTo>
                  <a:pt x="153220" y="2494333"/>
                  <a:pt x="169349" y="2494333"/>
                  <a:pt x="169349" y="2486280"/>
                </a:cubicBezTo>
                <a:cubicBezTo>
                  <a:pt x="169349" y="2470179"/>
                  <a:pt x="153220" y="2462127"/>
                  <a:pt x="161285" y="2446023"/>
                </a:cubicBezTo>
                <a:cubicBezTo>
                  <a:pt x="145156" y="2446023"/>
                  <a:pt x="129027" y="2446023"/>
                  <a:pt x="120963" y="2454074"/>
                </a:cubicBezTo>
                <a:cubicBezTo>
                  <a:pt x="129027" y="2437970"/>
                  <a:pt x="112899" y="2437970"/>
                  <a:pt x="112899" y="2413814"/>
                </a:cubicBezTo>
                <a:cubicBezTo>
                  <a:pt x="120963" y="2413814"/>
                  <a:pt x="120963" y="2397710"/>
                  <a:pt x="137092" y="2389658"/>
                </a:cubicBezTo>
                <a:cubicBezTo>
                  <a:pt x="112899" y="2373554"/>
                  <a:pt x="120963" y="2357450"/>
                  <a:pt x="129027" y="2341345"/>
                </a:cubicBezTo>
                <a:cubicBezTo>
                  <a:pt x="120963" y="2325244"/>
                  <a:pt x="104834" y="2341345"/>
                  <a:pt x="96770" y="2333295"/>
                </a:cubicBezTo>
                <a:cubicBezTo>
                  <a:pt x="96770" y="2325244"/>
                  <a:pt x="96770" y="2317191"/>
                  <a:pt x="88706" y="2309139"/>
                </a:cubicBezTo>
                <a:cubicBezTo>
                  <a:pt x="104834" y="2309139"/>
                  <a:pt x="88706" y="2293035"/>
                  <a:pt x="104834" y="2293035"/>
                </a:cubicBezTo>
                <a:cubicBezTo>
                  <a:pt x="56449" y="2244722"/>
                  <a:pt x="64513" y="2148100"/>
                  <a:pt x="24193" y="2099787"/>
                </a:cubicBezTo>
                <a:cubicBezTo>
                  <a:pt x="24193" y="2075631"/>
                  <a:pt x="24193" y="2043425"/>
                  <a:pt x="32257" y="2019268"/>
                </a:cubicBezTo>
                <a:cubicBezTo>
                  <a:pt x="24193" y="1987059"/>
                  <a:pt x="0" y="1962903"/>
                  <a:pt x="24193" y="1946799"/>
                </a:cubicBezTo>
                <a:cubicBezTo>
                  <a:pt x="16129" y="1930697"/>
                  <a:pt x="0" y="1938749"/>
                  <a:pt x="0" y="1914593"/>
                </a:cubicBezTo>
                <a:cubicBezTo>
                  <a:pt x="0" y="1898488"/>
                  <a:pt x="16129" y="1890437"/>
                  <a:pt x="8065" y="1866280"/>
                </a:cubicBezTo>
                <a:cubicBezTo>
                  <a:pt x="104834" y="1681084"/>
                  <a:pt x="346761" y="1592513"/>
                  <a:pt x="508045" y="1471734"/>
                </a:cubicBezTo>
                <a:cubicBezTo>
                  <a:pt x="548364" y="1495888"/>
                  <a:pt x="588685" y="1399265"/>
                  <a:pt x="637071" y="1447578"/>
                </a:cubicBezTo>
                <a:cubicBezTo>
                  <a:pt x="637071" y="1439525"/>
                  <a:pt x="637071" y="1431474"/>
                  <a:pt x="629007" y="1423421"/>
                </a:cubicBezTo>
                <a:cubicBezTo>
                  <a:pt x="653200" y="1439525"/>
                  <a:pt x="645135" y="1399265"/>
                  <a:pt x="661264" y="1423421"/>
                </a:cubicBezTo>
                <a:cubicBezTo>
                  <a:pt x="669328" y="1383161"/>
                  <a:pt x="758034" y="1391213"/>
                  <a:pt x="758034" y="1359007"/>
                </a:cubicBezTo>
                <a:cubicBezTo>
                  <a:pt x="774162" y="1359007"/>
                  <a:pt x="782227" y="1375109"/>
                  <a:pt x="782227" y="1342903"/>
                </a:cubicBezTo>
                <a:cubicBezTo>
                  <a:pt x="790290" y="1342903"/>
                  <a:pt x="782227" y="1359007"/>
                  <a:pt x="790290" y="1367056"/>
                </a:cubicBezTo>
                <a:cubicBezTo>
                  <a:pt x="790290" y="1359007"/>
                  <a:pt x="798355" y="1350955"/>
                  <a:pt x="798355" y="1342903"/>
                </a:cubicBezTo>
                <a:cubicBezTo>
                  <a:pt x="814484" y="1342903"/>
                  <a:pt x="790290" y="1359007"/>
                  <a:pt x="798355" y="1367056"/>
                </a:cubicBezTo>
                <a:cubicBezTo>
                  <a:pt x="822548" y="1375109"/>
                  <a:pt x="822548" y="1367056"/>
                  <a:pt x="830613" y="1350955"/>
                </a:cubicBezTo>
                <a:cubicBezTo>
                  <a:pt x="830613" y="1326799"/>
                  <a:pt x="838674" y="1359007"/>
                  <a:pt x="830613" y="1359007"/>
                </a:cubicBezTo>
                <a:cubicBezTo>
                  <a:pt x="838674" y="1359007"/>
                  <a:pt x="838674" y="1342903"/>
                  <a:pt x="846738" y="1350955"/>
                </a:cubicBezTo>
                <a:cubicBezTo>
                  <a:pt x="854803" y="1342903"/>
                  <a:pt x="854803" y="1318746"/>
                  <a:pt x="846738" y="1318746"/>
                </a:cubicBezTo>
                <a:cubicBezTo>
                  <a:pt x="878996" y="1286537"/>
                  <a:pt x="927381" y="1302642"/>
                  <a:pt x="935446" y="1262381"/>
                </a:cubicBezTo>
                <a:cubicBezTo>
                  <a:pt x="953589" y="1280498"/>
                  <a:pt x="962664" y="1248795"/>
                  <a:pt x="972869" y="1252193"/>
                </a:cubicBezTo>
                <a:lnTo>
                  <a:pt x="980243" y="1264462"/>
                </a:lnTo>
                <a:lnTo>
                  <a:pt x="983586" y="1262399"/>
                </a:lnTo>
                <a:lnTo>
                  <a:pt x="982958" y="1268980"/>
                </a:lnTo>
                <a:lnTo>
                  <a:pt x="983832" y="1270434"/>
                </a:lnTo>
                <a:cubicBezTo>
                  <a:pt x="999957" y="1270434"/>
                  <a:pt x="1008022" y="1246277"/>
                  <a:pt x="1016086" y="1254330"/>
                </a:cubicBezTo>
                <a:cubicBezTo>
                  <a:pt x="1032215" y="1254330"/>
                  <a:pt x="1008022" y="1222124"/>
                  <a:pt x="1024150" y="1214071"/>
                </a:cubicBezTo>
                <a:cubicBezTo>
                  <a:pt x="1032215" y="1230173"/>
                  <a:pt x="1024150" y="1230173"/>
                  <a:pt x="1032215" y="1238225"/>
                </a:cubicBezTo>
                <a:cubicBezTo>
                  <a:pt x="1040279" y="1262381"/>
                  <a:pt x="1040279" y="1238225"/>
                  <a:pt x="1048344" y="1238225"/>
                </a:cubicBezTo>
                <a:cubicBezTo>
                  <a:pt x="1048344" y="1230173"/>
                  <a:pt x="1040279" y="1230173"/>
                  <a:pt x="1040279" y="1222124"/>
                </a:cubicBezTo>
                <a:cubicBezTo>
                  <a:pt x="1056407" y="1206019"/>
                  <a:pt x="1064472" y="1197967"/>
                  <a:pt x="1080600" y="1181862"/>
                </a:cubicBezTo>
                <a:cubicBezTo>
                  <a:pt x="1088665" y="1197967"/>
                  <a:pt x="1080600" y="1206019"/>
                  <a:pt x="1080600" y="1214071"/>
                </a:cubicBezTo>
                <a:cubicBezTo>
                  <a:pt x="1096729" y="1238225"/>
                  <a:pt x="1096729" y="1197967"/>
                  <a:pt x="1096729" y="1189915"/>
                </a:cubicBezTo>
                <a:cubicBezTo>
                  <a:pt x="1104793" y="1181862"/>
                  <a:pt x="1104793" y="1181862"/>
                  <a:pt x="1112858" y="1181862"/>
                </a:cubicBezTo>
                <a:cubicBezTo>
                  <a:pt x="1112858" y="1189915"/>
                  <a:pt x="1120922" y="1197967"/>
                  <a:pt x="1120922" y="1206019"/>
                </a:cubicBezTo>
                <a:cubicBezTo>
                  <a:pt x="1137050" y="1206019"/>
                  <a:pt x="1137050" y="1197967"/>
                  <a:pt x="1145115" y="1189915"/>
                </a:cubicBezTo>
                <a:cubicBezTo>
                  <a:pt x="1145115" y="1173811"/>
                  <a:pt x="1128986" y="1189915"/>
                  <a:pt x="1120922" y="1173811"/>
                </a:cubicBezTo>
                <a:cubicBezTo>
                  <a:pt x="1177370" y="1157706"/>
                  <a:pt x="1185434" y="1125498"/>
                  <a:pt x="1233820" y="1117446"/>
                </a:cubicBezTo>
                <a:cubicBezTo>
                  <a:pt x="1233820" y="1133551"/>
                  <a:pt x="1225756" y="1133551"/>
                  <a:pt x="1217692" y="1141602"/>
                </a:cubicBezTo>
                <a:cubicBezTo>
                  <a:pt x="1233820" y="1165759"/>
                  <a:pt x="1258013" y="1117446"/>
                  <a:pt x="1274142" y="1133551"/>
                </a:cubicBezTo>
                <a:cubicBezTo>
                  <a:pt x="1282206" y="1125498"/>
                  <a:pt x="1258013" y="1125498"/>
                  <a:pt x="1258013" y="1101342"/>
                </a:cubicBezTo>
                <a:cubicBezTo>
                  <a:pt x="1274142" y="1093292"/>
                  <a:pt x="1282206" y="1101342"/>
                  <a:pt x="1290270" y="1093292"/>
                </a:cubicBezTo>
                <a:cubicBezTo>
                  <a:pt x="1290270" y="1109394"/>
                  <a:pt x="1282206" y="1109394"/>
                  <a:pt x="1282206" y="1117446"/>
                </a:cubicBezTo>
                <a:cubicBezTo>
                  <a:pt x="1298335" y="1141602"/>
                  <a:pt x="1298335" y="1085240"/>
                  <a:pt x="1314463" y="1109394"/>
                </a:cubicBezTo>
                <a:cubicBezTo>
                  <a:pt x="1322525" y="1101342"/>
                  <a:pt x="1322525" y="1093292"/>
                  <a:pt x="1314463" y="1077188"/>
                </a:cubicBezTo>
                <a:cubicBezTo>
                  <a:pt x="1330589" y="1069136"/>
                  <a:pt x="1322525" y="1061084"/>
                  <a:pt x="1338653" y="1077188"/>
                </a:cubicBezTo>
                <a:cubicBezTo>
                  <a:pt x="1346718" y="1085240"/>
                  <a:pt x="1338653" y="1093292"/>
                  <a:pt x="1338653" y="1101342"/>
                </a:cubicBezTo>
                <a:cubicBezTo>
                  <a:pt x="1362846" y="1093292"/>
                  <a:pt x="1403168" y="1085240"/>
                  <a:pt x="1387039" y="1036927"/>
                </a:cubicBezTo>
                <a:cubicBezTo>
                  <a:pt x="1411232" y="1036927"/>
                  <a:pt x="1427361" y="1020823"/>
                  <a:pt x="1443489" y="1020823"/>
                </a:cubicBezTo>
                <a:cubicBezTo>
                  <a:pt x="1443489" y="1028876"/>
                  <a:pt x="1443489" y="1036927"/>
                  <a:pt x="1451554" y="1044980"/>
                </a:cubicBezTo>
                <a:cubicBezTo>
                  <a:pt x="1467682" y="1028876"/>
                  <a:pt x="1451554" y="1012771"/>
                  <a:pt x="1475745" y="1004719"/>
                </a:cubicBezTo>
                <a:cubicBezTo>
                  <a:pt x="1491873" y="1069136"/>
                  <a:pt x="1580581" y="964458"/>
                  <a:pt x="1612838" y="980563"/>
                </a:cubicBezTo>
                <a:cubicBezTo>
                  <a:pt x="1620902" y="972511"/>
                  <a:pt x="1612838" y="956408"/>
                  <a:pt x="1628967" y="956408"/>
                </a:cubicBezTo>
                <a:cubicBezTo>
                  <a:pt x="1637028" y="972511"/>
                  <a:pt x="1637028" y="980563"/>
                  <a:pt x="1628967" y="980563"/>
                </a:cubicBezTo>
                <a:cubicBezTo>
                  <a:pt x="1628967" y="996667"/>
                  <a:pt x="1645092" y="988615"/>
                  <a:pt x="1653157" y="988615"/>
                </a:cubicBezTo>
                <a:cubicBezTo>
                  <a:pt x="1645092" y="980563"/>
                  <a:pt x="1645092" y="964458"/>
                  <a:pt x="1645092" y="948357"/>
                </a:cubicBezTo>
                <a:cubicBezTo>
                  <a:pt x="1661221" y="964458"/>
                  <a:pt x="1693478" y="932252"/>
                  <a:pt x="1701543" y="916148"/>
                </a:cubicBezTo>
                <a:cubicBezTo>
                  <a:pt x="1717671" y="940305"/>
                  <a:pt x="1766057" y="891992"/>
                  <a:pt x="1774121" y="891992"/>
                </a:cubicBezTo>
                <a:cubicBezTo>
                  <a:pt x="1774121" y="900044"/>
                  <a:pt x="1782186" y="908096"/>
                  <a:pt x="1782186" y="908096"/>
                </a:cubicBezTo>
                <a:cubicBezTo>
                  <a:pt x="1798312" y="891992"/>
                  <a:pt x="1814441" y="875888"/>
                  <a:pt x="1838634" y="883939"/>
                </a:cubicBezTo>
                <a:cubicBezTo>
                  <a:pt x="1838634" y="859783"/>
                  <a:pt x="1870891" y="891992"/>
                  <a:pt x="1870891" y="851732"/>
                </a:cubicBezTo>
                <a:cubicBezTo>
                  <a:pt x="1887020" y="859783"/>
                  <a:pt x="1903148" y="859783"/>
                  <a:pt x="1919277" y="843679"/>
                </a:cubicBezTo>
                <a:cubicBezTo>
                  <a:pt x="1927341" y="835627"/>
                  <a:pt x="1927341" y="859783"/>
                  <a:pt x="1927341" y="867836"/>
                </a:cubicBezTo>
                <a:cubicBezTo>
                  <a:pt x="1927341" y="851732"/>
                  <a:pt x="1943470" y="843679"/>
                  <a:pt x="1943470" y="827577"/>
                </a:cubicBezTo>
                <a:cubicBezTo>
                  <a:pt x="1959596" y="835627"/>
                  <a:pt x="1967660" y="867836"/>
                  <a:pt x="1975724" y="875888"/>
                </a:cubicBezTo>
                <a:cubicBezTo>
                  <a:pt x="1967660" y="875888"/>
                  <a:pt x="1959596" y="867836"/>
                  <a:pt x="1951531" y="867836"/>
                </a:cubicBezTo>
                <a:cubicBezTo>
                  <a:pt x="1895084" y="916148"/>
                  <a:pt x="1830570" y="924201"/>
                  <a:pt x="1757993" y="948357"/>
                </a:cubicBezTo>
                <a:cubicBezTo>
                  <a:pt x="1733800" y="1004719"/>
                  <a:pt x="1645092" y="972511"/>
                  <a:pt x="1637028" y="1020823"/>
                </a:cubicBezTo>
                <a:cubicBezTo>
                  <a:pt x="1588645" y="1036927"/>
                  <a:pt x="1491873" y="1061084"/>
                  <a:pt x="1483809" y="1109394"/>
                </a:cubicBezTo>
                <a:cubicBezTo>
                  <a:pt x="1451554" y="1085240"/>
                  <a:pt x="1395104" y="1109394"/>
                  <a:pt x="1403168" y="1133551"/>
                </a:cubicBezTo>
                <a:cubicBezTo>
                  <a:pt x="1395104" y="1149655"/>
                  <a:pt x="1378975" y="1133551"/>
                  <a:pt x="1378975" y="1165759"/>
                </a:cubicBezTo>
                <a:cubicBezTo>
                  <a:pt x="1378975" y="1173811"/>
                  <a:pt x="1387039" y="1165759"/>
                  <a:pt x="1395104" y="1165759"/>
                </a:cubicBezTo>
                <a:cubicBezTo>
                  <a:pt x="1387039" y="1181862"/>
                  <a:pt x="1370911" y="1189915"/>
                  <a:pt x="1354782" y="1173811"/>
                </a:cubicBezTo>
                <a:cubicBezTo>
                  <a:pt x="1362846" y="1157706"/>
                  <a:pt x="1387039" y="1149655"/>
                  <a:pt x="1370911" y="1125498"/>
                </a:cubicBezTo>
                <a:cubicBezTo>
                  <a:pt x="1354782" y="1141602"/>
                  <a:pt x="1330589" y="1181862"/>
                  <a:pt x="1298335" y="1165759"/>
                </a:cubicBezTo>
                <a:cubicBezTo>
                  <a:pt x="1298335" y="1181862"/>
                  <a:pt x="1306399" y="1206019"/>
                  <a:pt x="1282206" y="1206019"/>
                </a:cubicBezTo>
                <a:cubicBezTo>
                  <a:pt x="1274142" y="1189915"/>
                  <a:pt x="1274142" y="1173811"/>
                  <a:pt x="1266077" y="1173811"/>
                </a:cubicBezTo>
                <a:cubicBezTo>
                  <a:pt x="1258013" y="1173811"/>
                  <a:pt x="1258013" y="1181862"/>
                  <a:pt x="1258013" y="1181862"/>
                </a:cubicBezTo>
                <a:cubicBezTo>
                  <a:pt x="1258013" y="1189915"/>
                  <a:pt x="1258013" y="1206019"/>
                  <a:pt x="1266077" y="1197967"/>
                </a:cubicBezTo>
                <a:cubicBezTo>
                  <a:pt x="1266077" y="1222124"/>
                  <a:pt x="1249949" y="1189915"/>
                  <a:pt x="1241885" y="1197967"/>
                </a:cubicBezTo>
                <a:cubicBezTo>
                  <a:pt x="1241885" y="1206019"/>
                  <a:pt x="1241885" y="1206019"/>
                  <a:pt x="1241885" y="1222124"/>
                </a:cubicBezTo>
                <a:cubicBezTo>
                  <a:pt x="1217692" y="1222124"/>
                  <a:pt x="1225756" y="1189915"/>
                  <a:pt x="1217692" y="1181862"/>
                </a:cubicBezTo>
                <a:cubicBezTo>
                  <a:pt x="1201563" y="1181862"/>
                  <a:pt x="1217692" y="1206019"/>
                  <a:pt x="1209627" y="1214071"/>
                </a:cubicBezTo>
                <a:cubicBezTo>
                  <a:pt x="1209627" y="1214071"/>
                  <a:pt x="1201563" y="1214071"/>
                  <a:pt x="1201563" y="1222124"/>
                </a:cubicBezTo>
                <a:cubicBezTo>
                  <a:pt x="1177370" y="1206019"/>
                  <a:pt x="1153179" y="1254330"/>
                  <a:pt x="1120922" y="1246277"/>
                </a:cubicBezTo>
                <a:cubicBezTo>
                  <a:pt x="1112858" y="1262381"/>
                  <a:pt x="1120922" y="1286537"/>
                  <a:pt x="1096729" y="1286537"/>
                </a:cubicBezTo>
                <a:cubicBezTo>
                  <a:pt x="1088665" y="1270434"/>
                  <a:pt x="1120922" y="1278486"/>
                  <a:pt x="1104793" y="1254330"/>
                </a:cubicBezTo>
                <a:cubicBezTo>
                  <a:pt x="1088665" y="1270434"/>
                  <a:pt x="1088665" y="1286537"/>
                  <a:pt x="1088665" y="1310695"/>
                </a:cubicBezTo>
                <a:cubicBezTo>
                  <a:pt x="1128986" y="1310695"/>
                  <a:pt x="1177370" y="1270434"/>
                  <a:pt x="1209627" y="1246277"/>
                </a:cubicBezTo>
                <a:cubicBezTo>
                  <a:pt x="1241885" y="1278486"/>
                  <a:pt x="1153179" y="1262381"/>
                  <a:pt x="1169306" y="1302642"/>
                </a:cubicBezTo>
                <a:cubicBezTo>
                  <a:pt x="1258013" y="1278486"/>
                  <a:pt x="1306399" y="1222124"/>
                  <a:pt x="1395104" y="1197967"/>
                </a:cubicBezTo>
                <a:cubicBezTo>
                  <a:pt x="1411232" y="1197967"/>
                  <a:pt x="1362846" y="1206019"/>
                  <a:pt x="1387039" y="1214071"/>
                </a:cubicBezTo>
                <a:cubicBezTo>
                  <a:pt x="1258013" y="1270434"/>
                  <a:pt x="1153179" y="1342903"/>
                  <a:pt x="983832" y="1423421"/>
                </a:cubicBezTo>
                <a:cubicBezTo>
                  <a:pt x="983832" y="1431474"/>
                  <a:pt x="983832" y="1431474"/>
                  <a:pt x="983832" y="1439525"/>
                </a:cubicBezTo>
                <a:cubicBezTo>
                  <a:pt x="1217692" y="1326799"/>
                  <a:pt x="1540259" y="1157706"/>
                  <a:pt x="1790250" y="1053032"/>
                </a:cubicBezTo>
                <a:cubicBezTo>
                  <a:pt x="1927341" y="996667"/>
                  <a:pt x="2064432" y="972511"/>
                  <a:pt x="2185395" y="900044"/>
                </a:cubicBezTo>
                <a:cubicBezTo>
                  <a:pt x="2225716" y="916148"/>
                  <a:pt x="2298292" y="843679"/>
                  <a:pt x="2362806" y="835627"/>
                </a:cubicBezTo>
                <a:cubicBezTo>
                  <a:pt x="2362806" y="835627"/>
                  <a:pt x="2378935" y="843679"/>
                  <a:pt x="2378935" y="843679"/>
                </a:cubicBezTo>
                <a:cubicBezTo>
                  <a:pt x="2411192" y="835627"/>
                  <a:pt x="2435382" y="819526"/>
                  <a:pt x="2459575" y="803421"/>
                </a:cubicBezTo>
                <a:cubicBezTo>
                  <a:pt x="2540219" y="779264"/>
                  <a:pt x="2628924" y="739004"/>
                  <a:pt x="2685374" y="714848"/>
                </a:cubicBezTo>
                <a:cubicBezTo>
                  <a:pt x="2790208" y="674589"/>
                  <a:pt x="2878915" y="658485"/>
                  <a:pt x="2999877" y="610173"/>
                </a:cubicBezTo>
                <a:cubicBezTo>
                  <a:pt x="3032134" y="602120"/>
                  <a:pt x="3072453" y="561863"/>
                  <a:pt x="3112775" y="586016"/>
                </a:cubicBezTo>
                <a:cubicBezTo>
                  <a:pt x="2959556" y="626277"/>
                  <a:pt x="2749888" y="722900"/>
                  <a:pt x="2645052" y="747057"/>
                </a:cubicBezTo>
                <a:cubicBezTo>
                  <a:pt x="2645052" y="755108"/>
                  <a:pt x="2645052" y="755108"/>
                  <a:pt x="2645052" y="763161"/>
                </a:cubicBezTo>
                <a:cubicBezTo>
                  <a:pt x="2572476" y="763161"/>
                  <a:pt x="2524089" y="827577"/>
                  <a:pt x="2443446" y="819526"/>
                </a:cubicBezTo>
                <a:cubicBezTo>
                  <a:pt x="2419257" y="851732"/>
                  <a:pt x="2322485" y="867836"/>
                  <a:pt x="2282163" y="883939"/>
                </a:cubicBezTo>
                <a:cubicBezTo>
                  <a:pt x="2209587" y="932252"/>
                  <a:pt x="2080560" y="956408"/>
                  <a:pt x="2007981" y="1004719"/>
                </a:cubicBezTo>
                <a:cubicBezTo>
                  <a:pt x="1943470" y="1004719"/>
                  <a:pt x="1927341" y="1053032"/>
                  <a:pt x="1862827" y="1044980"/>
                </a:cubicBezTo>
                <a:cubicBezTo>
                  <a:pt x="1814441" y="1093292"/>
                  <a:pt x="1733800" y="1109394"/>
                  <a:pt x="1661221" y="1141602"/>
                </a:cubicBezTo>
                <a:cubicBezTo>
                  <a:pt x="1661221" y="1141602"/>
                  <a:pt x="1661221" y="1149655"/>
                  <a:pt x="1661221" y="1157706"/>
                </a:cubicBezTo>
                <a:cubicBezTo>
                  <a:pt x="1693478" y="1141602"/>
                  <a:pt x="1717671" y="1141602"/>
                  <a:pt x="1749928" y="1125498"/>
                </a:cubicBezTo>
                <a:cubicBezTo>
                  <a:pt x="1749928" y="1133551"/>
                  <a:pt x="1749928" y="1133551"/>
                  <a:pt x="1757993" y="1141602"/>
                </a:cubicBezTo>
                <a:cubicBezTo>
                  <a:pt x="1757993" y="1117446"/>
                  <a:pt x="1774121" y="1093292"/>
                  <a:pt x="1806377" y="1109394"/>
                </a:cubicBezTo>
                <a:cubicBezTo>
                  <a:pt x="1814441" y="1093292"/>
                  <a:pt x="1854762" y="1085240"/>
                  <a:pt x="1870891" y="1077188"/>
                </a:cubicBezTo>
                <a:cubicBezTo>
                  <a:pt x="1878955" y="1101342"/>
                  <a:pt x="1862827" y="1093292"/>
                  <a:pt x="1878955" y="1109394"/>
                </a:cubicBezTo>
                <a:cubicBezTo>
                  <a:pt x="1870891" y="1109394"/>
                  <a:pt x="1862827" y="1101342"/>
                  <a:pt x="1854762" y="1101342"/>
                </a:cubicBezTo>
                <a:cubicBezTo>
                  <a:pt x="1854762" y="1101342"/>
                  <a:pt x="1854762" y="1109394"/>
                  <a:pt x="1862827" y="1117446"/>
                </a:cubicBezTo>
                <a:cubicBezTo>
                  <a:pt x="1838634" y="1117446"/>
                  <a:pt x="1814441" y="1133551"/>
                  <a:pt x="1790250" y="1125498"/>
                </a:cubicBezTo>
                <a:cubicBezTo>
                  <a:pt x="1806377" y="1133551"/>
                  <a:pt x="1757993" y="1133551"/>
                  <a:pt x="1741865" y="1165759"/>
                </a:cubicBezTo>
                <a:cubicBezTo>
                  <a:pt x="1749928" y="1165759"/>
                  <a:pt x="1757993" y="1165759"/>
                  <a:pt x="1757993" y="1173811"/>
                </a:cubicBezTo>
                <a:cubicBezTo>
                  <a:pt x="1741865" y="1173811"/>
                  <a:pt x="1701543" y="1157706"/>
                  <a:pt x="1701543" y="1181862"/>
                </a:cubicBezTo>
                <a:cubicBezTo>
                  <a:pt x="1661221" y="1197967"/>
                  <a:pt x="1580581" y="1214071"/>
                  <a:pt x="1564452" y="1262381"/>
                </a:cubicBezTo>
                <a:cubicBezTo>
                  <a:pt x="1516066" y="1238225"/>
                  <a:pt x="1467682" y="1286537"/>
                  <a:pt x="1435426" y="1310695"/>
                </a:cubicBezTo>
                <a:cubicBezTo>
                  <a:pt x="1427361" y="1310695"/>
                  <a:pt x="1419297" y="1318746"/>
                  <a:pt x="1419297" y="1294590"/>
                </a:cubicBezTo>
                <a:cubicBezTo>
                  <a:pt x="1419297" y="1302642"/>
                  <a:pt x="1411232" y="1302642"/>
                  <a:pt x="1411232" y="1310695"/>
                </a:cubicBezTo>
                <a:cubicBezTo>
                  <a:pt x="1411232" y="1318746"/>
                  <a:pt x="1419297" y="1326799"/>
                  <a:pt x="1427361" y="1318746"/>
                </a:cubicBezTo>
                <a:cubicBezTo>
                  <a:pt x="1419297" y="1342903"/>
                  <a:pt x="1403168" y="1318746"/>
                  <a:pt x="1395104" y="1310695"/>
                </a:cubicBezTo>
                <a:cubicBezTo>
                  <a:pt x="1395104" y="1334851"/>
                  <a:pt x="1354782" y="1334851"/>
                  <a:pt x="1354782" y="1359007"/>
                </a:cubicBezTo>
                <a:cubicBezTo>
                  <a:pt x="1354782" y="1359007"/>
                  <a:pt x="1346718" y="1350955"/>
                  <a:pt x="1346718" y="1342903"/>
                </a:cubicBezTo>
                <a:cubicBezTo>
                  <a:pt x="1338653" y="1342903"/>
                  <a:pt x="1338653" y="1342903"/>
                  <a:pt x="1330589" y="1342903"/>
                </a:cubicBezTo>
                <a:cubicBezTo>
                  <a:pt x="1322525" y="1350955"/>
                  <a:pt x="1346718" y="1350955"/>
                  <a:pt x="1338653" y="1367056"/>
                </a:cubicBezTo>
                <a:cubicBezTo>
                  <a:pt x="1298335" y="1342903"/>
                  <a:pt x="1266077" y="1399265"/>
                  <a:pt x="1241885" y="1383161"/>
                </a:cubicBezTo>
                <a:cubicBezTo>
                  <a:pt x="1241885" y="1423421"/>
                  <a:pt x="1185434" y="1399265"/>
                  <a:pt x="1201563" y="1431474"/>
                </a:cubicBezTo>
                <a:cubicBezTo>
                  <a:pt x="1185434" y="1447578"/>
                  <a:pt x="1169306" y="1423421"/>
                  <a:pt x="1169306" y="1439525"/>
                </a:cubicBezTo>
                <a:cubicBezTo>
                  <a:pt x="1193499" y="1447578"/>
                  <a:pt x="1169306" y="1455630"/>
                  <a:pt x="1161242" y="1463682"/>
                </a:cubicBezTo>
                <a:cubicBezTo>
                  <a:pt x="1153179" y="1455630"/>
                  <a:pt x="1153179" y="1455630"/>
                  <a:pt x="1153179" y="1447578"/>
                </a:cubicBezTo>
                <a:cubicBezTo>
                  <a:pt x="1137050" y="1447578"/>
                  <a:pt x="1120922" y="1455630"/>
                  <a:pt x="1112858" y="1463682"/>
                </a:cubicBezTo>
                <a:cubicBezTo>
                  <a:pt x="1120922" y="1471734"/>
                  <a:pt x="1120922" y="1479786"/>
                  <a:pt x="1120922" y="1487839"/>
                </a:cubicBezTo>
                <a:cubicBezTo>
                  <a:pt x="1104793" y="1487839"/>
                  <a:pt x="1104793" y="1487839"/>
                  <a:pt x="1096729" y="1495888"/>
                </a:cubicBezTo>
                <a:cubicBezTo>
                  <a:pt x="1088665" y="1487839"/>
                  <a:pt x="1088665" y="1479786"/>
                  <a:pt x="1080600" y="1471734"/>
                </a:cubicBezTo>
                <a:cubicBezTo>
                  <a:pt x="1080600" y="1495888"/>
                  <a:pt x="1088665" y="1503940"/>
                  <a:pt x="1064472" y="1511992"/>
                </a:cubicBezTo>
                <a:cubicBezTo>
                  <a:pt x="1056407" y="1503940"/>
                  <a:pt x="1056407" y="1495888"/>
                  <a:pt x="1048344" y="1487839"/>
                </a:cubicBezTo>
                <a:cubicBezTo>
                  <a:pt x="1040279" y="1487839"/>
                  <a:pt x="1040279" y="1503940"/>
                  <a:pt x="1040279" y="1511992"/>
                </a:cubicBezTo>
                <a:cubicBezTo>
                  <a:pt x="1032215" y="1511992"/>
                  <a:pt x="1032215" y="1495888"/>
                  <a:pt x="1024150" y="1495888"/>
                </a:cubicBezTo>
                <a:cubicBezTo>
                  <a:pt x="1016086" y="1479786"/>
                  <a:pt x="1040279" y="1487839"/>
                  <a:pt x="1032215" y="1463682"/>
                </a:cubicBezTo>
                <a:cubicBezTo>
                  <a:pt x="1032215" y="1463682"/>
                  <a:pt x="999957" y="1471734"/>
                  <a:pt x="999957" y="1487839"/>
                </a:cubicBezTo>
                <a:cubicBezTo>
                  <a:pt x="1008022" y="1503940"/>
                  <a:pt x="1016086" y="1487839"/>
                  <a:pt x="1024150" y="1503940"/>
                </a:cubicBezTo>
                <a:cubicBezTo>
                  <a:pt x="1032215" y="1544200"/>
                  <a:pt x="991896" y="1511992"/>
                  <a:pt x="1008022" y="1552253"/>
                </a:cubicBezTo>
                <a:cubicBezTo>
                  <a:pt x="999957" y="1528099"/>
                  <a:pt x="991896" y="1536149"/>
                  <a:pt x="991896" y="1560305"/>
                </a:cubicBezTo>
                <a:cubicBezTo>
                  <a:pt x="983832" y="1560305"/>
                  <a:pt x="983832" y="1552253"/>
                  <a:pt x="983832" y="1544200"/>
                </a:cubicBezTo>
                <a:cubicBezTo>
                  <a:pt x="975767" y="1544200"/>
                  <a:pt x="967703" y="1544200"/>
                  <a:pt x="967703" y="1544200"/>
                </a:cubicBezTo>
                <a:cubicBezTo>
                  <a:pt x="959639" y="1552253"/>
                  <a:pt x="959639" y="1568357"/>
                  <a:pt x="959639" y="1576409"/>
                </a:cubicBezTo>
                <a:cubicBezTo>
                  <a:pt x="951574" y="1576409"/>
                  <a:pt x="943510" y="1576409"/>
                  <a:pt x="943510" y="1568357"/>
                </a:cubicBezTo>
                <a:cubicBezTo>
                  <a:pt x="935446" y="1576409"/>
                  <a:pt x="951574" y="1576409"/>
                  <a:pt x="943510" y="1584461"/>
                </a:cubicBezTo>
                <a:cubicBezTo>
                  <a:pt x="927381" y="1584461"/>
                  <a:pt x="935446" y="1592513"/>
                  <a:pt x="919317" y="1600565"/>
                </a:cubicBezTo>
                <a:cubicBezTo>
                  <a:pt x="919317" y="1592513"/>
                  <a:pt x="919317" y="1592513"/>
                  <a:pt x="919317" y="1584461"/>
                </a:cubicBezTo>
                <a:cubicBezTo>
                  <a:pt x="911253" y="1584461"/>
                  <a:pt x="911253" y="1592513"/>
                  <a:pt x="903188" y="1592513"/>
                </a:cubicBezTo>
                <a:cubicBezTo>
                  <a:pt x="911253" y="1608618"/>
                  <a:pt x="927381" y="1600565"/>
                  <a:pt x="927381" y="1616669"/>
                </a:cubicBezTo>
                <a:cubicBezTo>
                  <a:pt x="951574" y="1600565"/>
                  <a:pt x="967703" y="1576409"/>
                  <a:pt x="991896" y="1584461"/>
                </a:cubicBezTo>
                <a:cubicBezTo>
                  <a:pt x="999957" y="1584461"/>
                  <a:pt x="999957" y="1576409"/>
                  <a:pt x="999957" y="1568357"/>
                </a:cubicBezTo>
                <a:cubicBezTo>
                  <a:pt x="999957" y="1568357"/>
                  <a:pt x="1008022" y="1576409"/>
                  <a:pt x="1008022" y="1584461"/>
                </a:cubicBezTo>
                <a:cubicBezTo>
                  <a:pt x="1024150" y="1568357"/>
                  <a:pt x="1032215" y="1544200"/>
                  <a:pt x="1048344" y="1544200"/>
                </a:cubicBezTo>
                <a:cubicBezTo>
                  <a:pt x="1056407" y="1552253"/>
                  <a:pt x="1056407" y="1560305"/>
                  <a:pt x="1056407" y="1568357"/>
                </a:cubicBezTo>
                <a:cubicBezTo>
                  <a:pt x="1072536" y="1568357"/>
                  <a:pt x="1064472" y="1544200"/>
                  <a:pt x="1064472" y="1536149"/>
                </a:cubicBezTo>
                <a:cubicBezTo>
                  <a:pt x="1112858" y="1536149"/>
                  <a:pt x="1137050" y="1479786"/>
                  <a:pt x="1177370" y="1487839"/>
                </a:cubicBezTo>
                <a:cubicBezTo>
                  <a:pt x="1233820" y="1431474"/>
                  <a:pt x="1314463" y="1423421"/>
                  <a:pt x="1370911" y="1375109"/>
                </a:cubicBezTo>
                <a:cubicBezTo>
                  <a:pt x="1378975" y="1375109"/>
                  <a:pt x="1378975" y="1383161"/>
                  <a:pt x="1387039" y="1383161"/>
                </a:cubicBezTo>
                <a:cubicBezTo>
                  <a:pt x="1395104" y="1342903"/>
                  <a:pt x="1483809" y="1350955"/>
                  <a:pt x="1491873" y="1318746"/>
                </a:cubicBezTo>
                <a:cubicBezTo>
                  <a:pt x="1556388" y="1310695"/>
                  <a:pt x="1596709" y="1262381"/>
                  <a:pt x="1661221" y="1254330"/>
                </a:cubicBezTo>
                <a:cubicBezTo>
                  <a:pt x="1653157" y="1238225"/>
                  <a:pt x="1693478" y="1230173"/>
                  <a:pt x="1709607" y="1238225"/>
                </a:cubicBezTo>
                <a:cubicBezTo>
                  <a:pt x="1717671" y="1206019"/>
                  <a:pt x="1749928" y="1230173"/>
                  <a:pt x="1757993" y="1206019"/>
                </a:cubicBezTo>
                <a:cubicBezTo>
                  <a:pt x="1838634" y="1181862"/>
                  <a:pt x="1927341" y="1149655"/>
                  <a:pt x="1999917" y="1101342"/>
                </a:cubicBezTo>
                <a:cubicBezTo>
                  <a:pt x="2145073" y="1061084"/>
                  <a:pt x="2241844" y="1028876"/>
                  <a:pt x="2354742" y="980563"/>
                </a:cubicBezTo>
                <a:cubicBezTo>
                  <a:pt x="2362806" y="980563"/>
                  <a:pt x="2362806" y="980563"/>
                  <a:pt x="2370871" y="988615"/>
                </a:cubicBezTo>
                <a:cubicBezTo>
                  <a:pt x="2419257" y="940305"/>
                  <a:pt x="2516025" y="932252"/>
                  <a:pt x="2564412" y="900044"/>
                </a:cubicBezTo>
                <a:cubicBezTo>
                  <a:pt x="2564412" y="900044"/>
                  <a:pt x="2572476" y="916148"/>
                  <a:pt x="2572476" y="916148"/>
                </a:cubicBezTo>
                <a:cubicBezTo>
                  <a:pt x="2580541" y="908096"/>
                  <a:pt x="2564412" y="908096"/>
                  <a:pt x="2572476" y="900044"/>
                </a:cubicBezTo>
                <a:cubicBezTo>
                  <a:pt x="2661181" y="883939"/>
                  <a:pt x="2862787" y="779264"/>
                  <a:pt x="2951491" y="779264"/>
                </a:cubicBezTo>
                <a:cubicBezTo>
                  <a:pt x="2951491" y="787317"/>
                  <a:pt x="2959556" y="795369"/>
                  <a:pt x="2959556" y="803421"/>
                </a:cubicBezTo>
                <a:cubicBezTo>
                  <a:pt x="2919234" y="811473"/>
                  <a:pt x="2870850" y="835627"/>
                  <a:pt x="2838593" y="843679"/>
                </a:cubicBezTo>
                <a:cubicBezTo>
                  <a:pt x="2838593" y="839654"/>
                  <a:pt x="2838593" y="837642"/>
                  <a:pt x="2842625" y="835627"/>
                </a:cubicBezTo>
                <a:lnTo>
                  <a:pt x="2870709" y="827616"/>
                </a:lnTo>
                <a:lnTo>
                  <a:pt x="2870782" y="827509"/>
                </a:lnTo>
                <a:lnTo>
                  <a:pt x="2862787" y="819526"/>
                </a:lnTo>
                <a:cubicBezTo>
                  <a:pt x="2830529" y="819526"/>
                  <a:pt x="2806336" y="851732"/>
                  <a:pt x="2766014" y="843679"/>
                </a:cubicBezTo>
                <a:cubicBezTo>
                  <a:pt x="2766014" y="851732"/>
                  <a:pt x="2774079" y="851732"/>
                  <a:pt x="2766014" y="859783"/>
                </a:cubicBezTo>
                <a:cubicBezTo>
                  <a:pt x="2790208" y="859783"/>
                  <a:pt x="2822464" y="851732"/>
                  <a:pt x="2822464" y="835627"/>
                </a:cubicBezTo>
                <a:cubicBezTo>
                  <a:pt x="2838593" y="843679"/>
                  <a:pt x="2830529" y="851732"/>
                  <a:pt x="2830529" y="859783"/>
                </a:cubicBezTo>
                <a:cubicBezTo>
                  <a:pt x="2782143" y="867836"/>
                  <a:pt x="2733760" y="875888"/>
                  <a:pt x="2709567" y="908096"/>
                </a:cubicBezTo>
                <a:cubicBezTo>
                  <a:pt x="2685374" y="891992"/>
                  <a:pt x="2677309" y="916148"/>
                  <a:pt x="2653117" y="932252"/>
                </a:cubicBezTo>
                <a:cubicBezTo>
                  <a:pt x="2645052" y="908096"/>
                  <a:pt x="2636988" y="891992"/>
                  <a:pt x="2628924" y="900044"/>
                </a:cubicBezTo>
                <a:cubicBezTo>
                  <a:pt x="2628924" y="916148"/>
                  <a:pt x="2636988" y="908096"/>
                  <a:pt x="2645052" y="916148"/>
                </a:cubicBezTo>
                <a:cubicBezTo>
                  <a:pt x="2653117" y="940305"/>
                  <a:pt x="2636988" y="932252"/>
                  <a:pt x="2628924" y="916148"/>
                </a:cubicBezTo>
                <a:cubicBezTo>
                  <a:pt x="2620860" y="924201"/>
                  <a:pt x="2628924" y="948357"/>
                  <a:pt x="2628924" y="964458"/>
                </a:cubicBezTo>
                <a:cubicBezTo>
                  <a:pt x="2612795" y="956408"/>
                  <a:pt x="2612795" y="940305"/>
                  <a:pt x="2620860" y="924201"/>
                </a:cubicBezTo>
                <a:cubicBezTo>
                  <a:pt x="2612795" y="916148"/>
                  <a:pt x="2612795" y="948357"/>
                  <a:pt x="2596667" y="940305"/>
                </a:cubicBezTo>
                <a:cubicBezTo>
                  <a:pt x="2596667" y="916148"/>
                  <a:pt x="2604731" y="924201"/>
                  <a:pt x="2620860" y="916148"/>
                </a:cubicBezTo>
                <a:cubicBezTo>
                  <a:pt x="2604731" y="900044"/>
                  <a:pt x="2604731" y="924201"/>
                  <a:pt x="2588604" y="908096"/>
                </a:cubicBezTo>
                <a:cubicBezTo>
                  <a:pt x="2596667" y="932252"/>
                  <a:pt x="2572476" y="948357"/>
                  <a:pt x="2588604" y="972511"/>
                </a:cubicBezTo>
                <a:cubicBezTo>
                  <a:pt x="2588604" y="988615"/>
                  <a:pt x="2564412" y="964458"/>
                  <a:pt x="2564412" y="980563"/>
                </a:cubicBezTo>
                <a:cubicBezTo>
                  <a:pt x="2560380" y="976538"/>
                  <a:pt x="2566426" y="970498"/>
                  <a:pt x="2571468" y="962446"/>
                </a:cubicBezTo>
                <a:lnTo>
                  <a:pt x="2571934" y="948464"/>
                </a:lnTo>
                <a:lnTo>
                  <a:pt x="2572476" y="948357"/>
                </a:lnTo>
                <a:lnTo>
                  <a:pt x="2571972" y="947349"/>
                </a:lnTo>
                <a:lnTo>
                  <a:pt x="2572476" y="932252"/>
                </a:lnTo>
                <a:lnTo>
                  <a:pt x="2572476" y="924201"/>
                </a:lnTo>
                <a:cubicBezTo>
                  <a:pt x="2564412" y="924201"/>
                  <a:pt x="2548284" y="924201"/>
                  <a:pt x="2548284" y="940305"/>
                </a:cubicBezTo>
                <a:cubicBezTo>
                  <a:pt x="2556348" y="956408"/>
                  <a:pt x="2548284" y="916148"/>
                  <a:pt x="2564412" y="932252"/>
                </a:cubicBezTo>
                <a:lnTo>
                  <a:pt x="2571972" y="947349"/>
                </a:lnTo>
                <a:lnTo>
                  <a:pt x="2571934" y="948464"/>
                </a:lnTo>
                <a:lnTo>
                  <a:pt x="2557355" y="951377"/>
                </a:lnTo>
                <a:cubicBezTo>
                  <a:pt x="2554330" y="952381"/>
                  <a:pt x="2552315" y="952381"/>
                  <a:pt x="2548284" y="948357"/>
                </a:cubicBezTo>
                <a:cubicBezTo>
                  <a:pt x="2532155" y="964458"/>
                  <a:pt x="2564412" y="988615"/>
                  <a:pt x="2556348" y="996667"/>
                </a:cubicBezTo>
                <a:cubicBezTo>
                  <a:pt x="2548284" y="988615"/>
                  <a:pt x="2483769" y="1020823"/>
                  <a:pt x="2548284" y="980563"/>
                </a:cubicBezTo>
                <a:cubicBezTo>
                  <a:pt x="2516025" y="940305"/>
                  <a:pt x="2507961" y="988615"/>
                  <a:pt x="2483769" y="980563"/>
                </a:cubicBezTo>
                <a:cubicBezTo>
                  <a:pt x="2467641" y="980563"/>
                  <a:pt x="2483769" y="1004719"/>
                  <a:pt x="2483769" y="1012771"/>
                </a:cubicBezTo>
                <a:cubicBezTo>
                  <a:pt x="2475705" y="1020823"/>
                  <a:pt x="2467641" y="996667"/>
                  <a:pt x="2475705" y="1020823"/>
                </a:cubicBezTo>
                <a:cubicBezTo>
                  <a:pt x="2467641" y="1020823"/>
                  <a:pt x="2459575" y="988615"/>
                  <a:pt x="2475705" y="996667"/>
                </a:cubicBezTo>
                <a:cubicBezTo>
                  <a:pt x="2475705" y="988615"/>
                  <a:pt x="2467641" y="988615"/>
                  <a:pt x="2475705" y="980563"/>
                </a:cubicBezTo>
                <a:cubicBezTo>
                  <a:pt x="2475705" y="980563"/>
                  <a:pt x="2443446" y="988615"/>
                  <a:pt x="2459575" y="1004719"/>
                </a:cubicBezTo>
                <a:cubicBezTo>
                  <a:pt x="2451511" y="1004719"/>
                  <a:pt x="2451511" y="996667"/>
                  <a:pt x="2451511" y="988615"/>
                </a:cubicBezTo>
                <a:cubicBezTo>
                  <a:pt x="2443446" y="996667"/>
                  <a:pt x="2435382" y="1004719"/>
                  <a:pt x="2427321" y="996667"/>
                </a:cubicBezTo>
                <a:cubicBezTo>
                  <a:pt x="2419257" y="1004719"/>
                  <a:pt x="2435382" y="1020823"/>
                  <a:pt x="2435382" y="1036927"/>
                </a:cubicBezTo>
                <a:cubicBezTo>
                  <a:pt x="2427321" y="1036927"/>
                  <a:pt x="2419257" y="1012771"/>
                  <a:pt x="2411192" y="1004719"/>
                </a:cubicBezTo>
                <a:cubicBezTo>
                  <a:pt x="2411192" y="1004719"/>
                  <a:pt x="2403128" y="1012771"/>
                  <a:pt x="2403128" y="1004719"/>
                </a:cubicBezTo>
                <a:cubicBezTo>
                  <a:pt x="2395063" y="1012771"/>
                  <a:pt x="2403128" y="1020823"/>
                  <a:pt x="2403128" y="1028876"/>
                </a:cubicBezTo>
                <a:cubicBezTo>
                  <a:pt x="2395063" y="1028876"/>
                  <a:pt x="2386999" y="1020823"/>
                  <a:pt x="2378935" y="1012771"/>
                </a:cubicBezTo>
                <a:cubicBezTo>
                  <a:pt x="2370871" y="1020823"/>
                  <a:pt x="2378935" y="1028876"/>
                  <a:pt x="2386999" y="1036927"/>
                </a:cubicBezTo>
                <a:cubicBezTo>
                  <a:pt x="2362806" y="1020823"/>
                  <a:pt x="2370871" y="1061084"/>
                  <a:pt x="2354742" y="1061084"/>
                </a:cubicBezTo>
                <a:cubicBezTo>
                  <a:pt x="2354742" y="1053032"/>
                  <a:pt x="2362806" y="1036927"/>
                  <a:pt x="2346678" y="1044980"/>
                </a:cubicBezTo>
                <a:cubicBezTo>
                  <a:pt x="2346678" y="1036927"/>
                  <a:pt x="2354742" y="1036927"/>
                  <a:pt x="2354742" y="1028876"/>
                </a:cubicBezTo>
                <a:cubicBezTo>
                  <a:pt x="2330549" y="1044980"/>
                  <a:pt x="2298292" y="1061084"/>
                  <a:pt x="2257972" y="1061084"/>
                </a:cubicBezTo>
                <a:cubicBezTo>
                  <a:pt x="2257972" y="1077188"/>
                  <a:pt x="2253941" y="1081213"/>
                  <a:pt x="2248901" y="1085240"/>
                </a:cubicBezTo>
                <a:lnTo>
                  <a:pt x="2240874" y="1098064"/>
                </a:lnTo>
                <a:lnTo>
                  <a:pt x="2242111" y="1103632"/>
                </a:lnTo>
                <a:lnTo>
                  <a:pt x="2238895" y="1101222"/>
                </a:lnTo>
                <a:lnTo>
                  <a:pt x="2233780" y="1109394"/>
                </a:lnTo>
                <a:cubicBezTo>
                  <a:pt x="2225716" y="1109394"/>
                  <a:pt x="2201523" y="1101342"/>
                  <a:pt x="2209587" y="1125498"/>
                </a:cubicBezTo>
                <a:cubicBezTo>
                  <a:pt x="2193458" y="1109394"/>
                  <a:pt x="2209587" y="1093292"/>
                  <a:pt x="2217652" y="1085240"/>
                </a:cubicBezTo>
                <a:cubicBezTo>
                  <a:pt x="2193458" y="1077188"/>
                  <a:pt x="2201523" y="1093292"/>
                  <a:pt x="2177330" y="1101342"/>
                </a:cubicBezTo>
                <a:cubicBezTo>
                  <a:pt x="2185395" y="1109394"/>
                  <a:pt x="2185395" y="1117446"/>
                  <a:pt x="2185395" y="1133551"/>
                </a:cubicBezTo>
                <a:cubicBezTo>
                  <a:pt x="2185395" y="1117446"/>
                  <a:pt x="2169266" y="1125498"/>
                  <a:pt x="2169266" y="1101342"/>
                </a:cubicBezTo>
                <a:cubicBezTo>
                  <a:pt x="2153137" y="1109394"/>
                  <a:pt x="2112815" y="1149655"/>
                  <a:pt x="2104753" y="1125498"/>
                </a:cubicBezTo>
                <a:cubicBezTo>
                  <a:pt x="2080560" y="1125498"/>
                  <a:pt x="2104753" y="1157706"/>
                  <a:pt x="2088625" y="1141602"/>
                </a:cubicBezTo>
                <a:cubicBezTo>
                  <a:pt x="2072496" y="1149655"/>
                  <a:pt x="2104753" y="1165759"/>
                  <a:pt x="2096689" y="1165759"/>
                </a:cubicBezTo>
                <a:cubicBezTo>
                  <a:pt x="2080560" y="1173811"/>
                  <a:pt x="2088625" y="1157706"/>
                  <a:pt x="2072496" y="1133551"/>
                </a:cubicBezTo>
                <a:cubicBezTo>
                  <a:pt x="2068463" y="1137578"/>
                  <a:pt x="2070479" y="1145629"/>
                  <a:pt x="2072496" y="1153682"/>
                </a:cubicBezTo>
                <a:lnTo>
                  <a:pt x="2072496" y="1165759"/>
                </a:lnTo>
                <a:cubicBezTo>
                  <a:pt x="2064432" y="1165759"/>
                  <a:pt x="2056367" y="1173811"/>
                  <a:pt x="2040239" y="1173811"/>
                </a:cubicBezTo>
                <a:cubicBezTo>
                  <a:pt x="2040239" y="1181862"/>
                  <a:pt x="2048303" y="1181862"/>
                  <a:pt x="2048303" y="1181862"/>
                </a:cubicBezTo>
                <a:cubicBezTo>
                  <a:pt x="2064432" y="1197967"/>
                  <a:pt x="2032175" y="1181862"/>
                  <a:pt x="2024110" y="1189915"/>
                </a:cubicBezTo>
                <a:cubicBezTo>
                  <a:pt x="2040239" y="1181862"/>
                  <a:pt x="2032175" y="1157706"/>
                  <a:pt x="2048303" y="1157706"/>
                </a:cubicBezTo>
                <a:cubicBezTo>
                  <a:pt x="2032175" y="1141602"/>
                  <a:pt x="2032175" y="1165759"/>
                  <a:pt x="2024110" y="1149655"/>
                </a:cubicBezTo>
                <a:cubicBezTo>
                  <a:pt x="2016046" y="1149655"/>
                  <a:pt x="2032175" y="1181862"/>
                  <a:pt x="2016046" y="1173811"/>
                </a:cubicBezTo>
                <a:cubicBezTo>
                  <a:pt x="2016046" y="1189915"/>
                  <a:pt x="2024110" y="1189915"/>
                  <a:pt x="2024110" y="1197967"/>
                </a:cubicBezTo>
                <a:cubicBezTo>
                  <a:pt x="2032175" y="1206019"/>
                  <a:pt x="1991853" y="1165759"/>
                  <a:pt x="2007981" y="1206019"/>
                </a:cubicBezTo>
                <a:cubicBezTo>
                  <a:pt x="1991853" y="1206019"/>
                  <a:pt x="2016046" y="1189915"/>
                  <a:pt x="1991853" y="1165759"/>
                </a:cubicBezTo>
                <a:cubicBezTo>
                  <a:pt x="1983789" y="1173811"/>
                  <a:pt x="1983789" y="1189915"/>
                  <a:pt x="1991853" y="1214071"/>
                </a:cubicBezTo>
                <a:cubicBezTo>
                  <a:pt x="1975724" y="1214071"/>
                  <a:pt x="1983789" y="1222124"/>
                  <a:pt x="1975724" y="1214071"/>
                </a:cubicBezTo>
                <a:cubicBezTo>
                  <a:pt x="1959596" y="1197967"/>
                  <a:pt x="1983789" y="1206019"/>
                  <a:pt x="1983789" y="1189915"/>
                </a:cubicBezTo>
                <a:cubicBezTo>
                  <a:pt x="1967660" y="1181862"/>
                  <a:pt x="1967660" y="1206019"/>
                  <a:pt x="1959596" y="1189915"/>
                </a:cubicBezTo>
                <a:cubicBezTo>
                  <a:pt x="1951531" y="1189915"/>
                  <a:pt x="1967660" y="1197967"/>
                  <a:pt x="1959596" y="1214071"/>
                </a:cubicBezTo>
                <a:cubicBezTo>
                  <a:pt x="1943470" y="1189915"/>
                  <a:pt x="1935406" y="1222124"/>
                  <a:pt x="1919277" y="1206019"/>
                </a:cubicBezTo>
                <a:lnTo>
                  <a:pt x="1919277" y="1245536"/>
                </a:lnTo>
                <a:lnTo>
                  <a:pt x="1920703" y="1246909"/>
                </a:lnTo>
                <a:lnTo>
                  <a:pt x="1920293" y="1247092"/>
                </a:lnTo>
                <a:lnTo>
                  <a:pt x="1924316" y="1250304"/>
                </a:lnTo>
                <a:cubicBezTo>
                  <a:pt x="1927341" y="1250304"/>
                  <a:pt x="1931373" y="1250304"/>
                  <a:pt x="1935406" y="1254330"/>
                </a:cubicBezTo>
                <a:cubicBezTo>
                  <a:pt x="1935406" y="1246277"/>
                  <a:pt x="1935406" y="1238225"/>
                  <a:pt x="1927341" y="1222124"/>
                </a:cubicBezTo>
                <a:cubicBezTo>
                  <a:pt x="1943470" y="1230173"/>
                  <a:pt x="1951531" y="1246277"/>
                  <a:pt x="1951531" y="1262381"/>
                </a:cubicBezTo>
                <a:cubicBezTo>
                  <a:pt x="1959596" y="1270434"/>
                  <a:pt x="1975724" y="1262381"/>
                  <a:pt x="1967660" y="1246277"/>
                </a:cubicBezTo>
                <a:cubicBezTo>
                  <a:pt x="1967660" y="1246277"/>
                  <a:pt x="1959596" y="1246277"/>
                  <a:pt x="1951531" y="1246277"/>
                </a:cubicBezTo>
                <a:cubicBezTo>
                  <a:pt x="1943470" y="1230173"/>
                  <a:pt x="1967660" y="1238225"/>
                  <a:pt x="1967660" y="1222124"/>
                </a:cubicBezTo>
                <a:cubicBezTo>
                  <a:pt x="1975724" y="1222124"/>
                  <a:pt x="1975724" y="1230173"/>
                  <a:pt x="1975724" y="1238225"/>
                </a:cubicBezTo>
                <a:cubicBezTo>
                  <a:pt x="2040239" y="1189915"/>
                  <a:pt x="2153137" y="1173811"/>
                  <a:pt x="2233780" y="1125498"/>
                </a:cubicBezTo>
                <a:cubicBezTo>
                  <a:pt x="2233780" y="1141602"/>
                  <a:pt x="2217652" y="1141602"/>
                  <a:pt x="2217652" y="1149655"/>
                </a:cubicBezTo>
                <a:cubicBezTo>
                  <a:pt x="2233780" y="1165759"/>
                  <a:pt x="2241844" y="1165759"/>
                  <a:pt x="2249908" y="1149655"/>
                </a:cubicBezTo>
                <a:cubicBezTo>
                  <a:pt x="2241844" y="1141602"/>
                  <a:pt x="2233780" y="1117446"/>
                  <a:pt x="2249908" y="1117446"/>
                </a:cubicBezTo>
                <a:cubicBezTo>
                  <a:pt x="2249908" y="1149655"/>
                  <a:pt x="2266036" y="1133551"/>
                  <a:pt x="2274099" y="1157706"/>
                </a:cubicBezTo>
                <a:cubicBezTo>
                  <a:pt x="2282163" y="1149655"/>
                  <a:pt x="2266036" y="1141602"/>
                  <a:pt x="2266036" y="1125498"/>
                </a:cubicBezTo>
                <a:cubicBezTo>
                  <a:pt x="2274099" y="1133551"/>
                  <a:pt x="2282163" y="1117446"/>
                  <a:pt x="2290227" y="1117446"/>
                </a:cubicBezTo>
                <a:cubicBezTo>
                  <a:pt x="2306356" y="1117446"/>
                  <a:pt x="2274099" y="1125498"/>
                  <a:pt x="2282163" y="1133551"/>
                </a:cubicBezTo>
                <a:cubicBezTo>
                  <a:pt x="2290227" y="1149655"/>
                  <a:pt x="2290227" y="1125498"/>
                  <a:pt x="2298292" y="1133551"/>
                </a:cubicBezTo>
                <a:cubicBezTo>
                  <a:pt x="2306356" y="1125498"/>
                  <a:pt x="2298292" y="1101342"/>
                  <a:pt x="2314421" y="1109394"/>
                </a:cubicBezTo>
                <a:cubicBezTo>
                  <a:pt x="2314421" y="1117446"/>
                  <a:pt x="2306356" y="1117446"/>
                  <a:pt x="2306356" y="1125498"/>
                </a:cubicBezTo>
                <a:cubicBezTo>
                  <a:pt x="2354742" y="1117446"/>
                  <a:pt x="2386999" y="1109394"/>
                  <a:pt x="2435382" y="1077188"/>
                </a:cubicBezTo>
                <a:cubicBezTo>
                  <a:pt x="2443446" y="1093292"/>
                  <a:pt x="2451511" y="1085240"/>
                  <a:pt x="2459575" y="1101342"/>
                </a:cubicBezTo>
                <a:cubicBezTo>
                  <a:pt x="2483769" y="1085240"/>
                  <a:pt x="2483769" y="1061084"/>
                  <a:pt x="2507961" y="1044980"/>
                </a:cubicBezTo>
                <a:cubicBezTo>
                  <a:pt x="2516025" y="1053032"/>
                  <a:pt x="2516025" y="1061084"/>
                  <a:pt x="2524089" y="1077188"/>
                </a:cubicBezTo>
                <a:cubicBezTo>
                  <a:pt x="2524089" y="1069136"/>
                  <a:pt x="2532155" y="1069136"/>
                  <a:pt x="2532155" y="1069136"/>
                </a:cubicBezTo>
                <a:cubicBezTo>
                  <a:pt x="2532155" y="1061084"/>
                  <a:pt x="2540219" y="1044980"/>
                  <a:pt x="2548284" y="1036927"/>
                </a:cubicBezTo>
                <a:cubicBezTo>
                  <a:pt x="2564412" y="1036927"/>
                  <a:pt x="2548284" y="1053032"/>
                  <a:pt x="2540219" y="1053032"/>
                </a:cubicBezTo>
                <a:cubicBezTo>
                  <a:pt x="2540219" y="1069136"/>
                  <a:pt x="2580541" y="1069136"/>
                  <a:pt x="2572476" y="1036927"/>
                </a:cubicBezTo>
                <a:cubicBezTo>
                  <a:pt x="2580541" y="1036927"/>
                  <a:pt x="2580541" y="1061084"/>
                  <a:pt x="2588604" y="1053032"/>
                </a:cubicBezTo>
                <a:cubicBezTo>
                  <a:pt x="2596667" y="1036927"/>
                  <a:pt x="2604731" y="1020823"/>
                  <a:pt x="2620860" y="1020823"/>
                </a:cubicBezTo>
                <a:cubicBezTo>
                  <a:pt x="2620860" y="1028876"/>
                  <a:pt x="2620860" y="1036927"/>
                  <a:pt x="2628924" y="1044980"/>
                </a:cubicBezTo>
                <a:cubicBezTo>
                  <a:pt x="2628924" y="1028876"/>
                  <a:pt x="2628924" y="1020823"/>
                  <a:pt x="2636988" y="1036927"/>
                </a:cubicBezTo>
                <a:cubicBezTo>
                  <a:pt x="2636988" y="1028876"/>
                  <a:pt x="2645052" y="1004719"/>
                  <a:pt x="2653117" y="1028876"/>
                </a:cubicBezTo>
                <a:cubicBezTo>
                  <a:pt x="2733760" y="980563"/>
                  <a:pt x="2830529" y="964458"/>
                  <a:pt x="2927298" y="924201"/>
                </a:cubicBezTo>
                <a:cubicBezTo>
                  <a:pt x="2927298" y="924201"/>
                  <a:pt x="2927298" y="932252"/>
                  <a:pt x="2927298" y="940305"/>
                </a:cubicBezTo>
                <a:cubicBezTo>
                  <a:pt x="2951491" y="891992"/>
                  <a:pt x="3048263" y="900044"/>
                  <a:pt x="3064392" y="859783"/>
                </a:cubicBezTo>
                <a:cubicBezTo>
                  <a:pt x="3072453" y="859783"/>
                  <a:pt x="3072453" y="867836"/>
                  <a:pt x="3072453" y="875888"/>
                </a:cubicBezTo>
                <a:cubicBezTo>
                  <a:pt x="3153096" y="827577"/>
                  <a:pt x="3217611" y="827577"/>
                  <a:pt x="3298252" y="787317"/>
                </a:cubicBezTo>
                <a:cubicBezTo>
                  <a:pt x="3306316" y="795369"/>
                  <a:pt x="3298252" y="803421"/>
                  <a:pt x="3306316" y="819526"/>
                </a:cubicBezTo>
                <a:cubicBezTo>
                  <a:pt x="3306316" y="819526"/>
                  <a:pt x="3314380" y="819526"/>
                  <a:pt x="3314380" y="819526"/>
                </a:cubicBezTo>
                <a:cubicBezTo>
                  <a:pt x="3322445" y="811473"/>
                  <a:pt x="3306316" y="795369"/>
                  <a:pt x="3306316" y="787317"/>
                </a:cubicBezTo>
                <a:cubicBezTo>
                  <a:pt x="3314380" y="795369"/>
                  <a:pt x="3322445" y="795369"/>
                  <a:pt x="3322445" y="779264"/>
                </a:cubicBezTo>
                <a:cubicBezTo>
                  <a:pt x="3419214" y="755108"/>
                  <a:pt x="3491792" y="739004"/>
                  <a:pt x="3604690" y="690694"/>
                </a:cubicBezTo>
                <a:cubicBezTo>
                  <a:pt x="3604690" y="698744"/>
                  <a:pt x="3612754" y="706795"/>
                  <a:pt x="3612754" y="714848"/>
                </a:cubicBezTo>
                <a:cubicBezTo>
                  <a:pt x="3620819" y="714848"/>
                  <a:pt x="3620819" y="698744"/>
                  <a:pt x="3612754" y="698744"/>
                </a:cubicBezTo>
                <a:cubicBezTo>
                  <a:pt x="3628883" y="682642"/>
                  <a:pt x="3749845" y="642382"/>
                  <a:pt x="3765974" y="658485"/>
                </a:cubicBezTo>
                <a:cubicBezTo>
                  <a:pt x="3774038" y="618225"/>
                  <a:pt x="3830488" y="650433"/>
                  <a:pt x="3838553" y="618225"/>
                </a:cubicBezTo>
                <a:cubicBezTo>
                  <a:pt x="3846617" y="610173"/>
                  <a:pt x="3846617" y="642382"/>
                  <a:pt x="3854681" y="634329"/>
                </a:cubicBezTo>
                <a:cubicBezTo>
                  <a:pt x="3854681" y="642382"/>
                  <a:pt x="3830488" y="658485"/>
                  <a:pt x="3822424" y="642382"/>
                </a:cubicBezTo>
                <a:lnTo>
                  <a:pt x="3806551" y="658230"/>
                </a:lnTo>
                <a:lnTo>
                  <a:pt x="3806551" y="658856"/>
                </a:lnTo>
                <a:lnTo>
                  <a:pt x="3817384" y="674589"/>
                </a:lnTo>
                <a:cubicBezTo>
                  <a:pt x="3816375" y="678615"/>
                  <a:pt x="3814360" y="682642"/>
                  <a:pt x="3822424" y="690694"/>
                </a:cubicBezTo>
                <a:cubicBezTo>
                  <a:pt x="3822424" y="682642"/>
                  <a:pt x="3822424" y="682642"/>
                  <a:pt x="3822424" y="666538"/>
                </a:cubicBezTo>
                <a:cubicBezTo>
                  <a:pt x="3830488" y="666538"/>
                  <a:pt x="3846617" y="650433"/>
                  <a:pt x="3846617" y="666538"/>
                </a:cubicBezTo>
                <a:cubicBezTo>
                  <a:pt x="3846617" y="658485"/>
                  <a:pt x="3854681" y="650433"/>
                  <a:pt x="3870807" y="650433"/>
                </a:cubicBezTo>
                <a:cubicBezTo>
                  <a:pt x="3862743" y="642382"/>
                  <a:pt x="3862743" y="618225"/>
                  <a:pt x="3878871" y="610173"/>
                </a:cubicBezTo>
                <a:cubicBezTo>
                  <a:pt x="3878871" y="610173"/>
                  <a:pt x="3878871" y="618225"/>
                  <a:pt x="3886936" y="618225"/>
                </a:cubicBezTo>
                <a:cubicBezTo>
                  <a:pt x="3951450" y="577964"/>
                  <a:pt x="4064349" y="545758"/>
                  <a:pt x="4144992" y="545758"/>
                </a:cubicBezTo>
                <a:cubicBezTo>
                  <a:pt x="4193375" y="513550"/>
                  <a:pt x="4233696" y="521602"/>
                  <a:pt x="4282082" y="481341"/>
                </a:cubicBezTo>
                <a:cubicBezTo>
                  <a:pt x="4290146" y="481341"/>
                  <a:pt x="4298211" y="489394"/>
                  <a:pt x="4298211" y="497445"/>
                </a:cubicBezTo>
                <a:cubicBezTo>
                  <a:pt x="4322404" y="457185"/>
                  <a:pt x="4378852" y="473289"/>
                  <a:pt x="4403045" y="457185"/>
                </a:cubicBezTo>
                <a:cubicBezTo>
                  <a:pt x="4411109" y="481341"/>
                  <a:pt x="4370788" y="497445"/>
                  <a:pt x="4362723" y="473289"/>
                </a:cubicBezTo>
                <a:cubicBezTo>
                  <a:pt x="4362723" y="481341"/>
                  <a:pt x="4362723" y="489394"/>
                  <a:pt x="4354659" y="489394"/>
                </a:cubicBezTo>
                <a:cubicBezTo>
                  <a:pt x="4354659" y="481341"/>
                  <a:pt x="4354659" y="481341"/>
                  <a:pt x="4346595" y="473289"/>
                </a:cubicBezTo>
                <a:cubicBezTo>
                  <a:pt x="4346595" y="481341"/>
                  <a:pt x="4346595" y="489394"/>
                  <a:pt x="4354659" y="497445"/>
                </a:cubicBezTo>
                <a:cubicBezTo>
                  <a:pt x="4298211" y="513550"/>
                  <a:pt x="4241761" y="521602"/>
                  <a:pt x="4217568" y="537707"/>
                </a:cubicBezTo>
                <a:cubicBezTo>
                  <a:pt x="4209503" y="537707"/>
                  <a:pt x="4209503" y="529654"/>
                  <a:pt x="4209503" y="521602"/>
                </a:cubicBezTo>
                <a:cubicBezTo>
                  <a:pt x="4209503" y="537707"/>
                  <a:pt x="4185310" y="529654"/>
                  <a:pt x="4193375" y="545758"/>
                </a:cubicBezTo>
                <a:cubicBezTo>
                  <a:pt x="4185310" y="529654"/>
                  <a:pt x="4177249" y="561863"/>
                  <a:pt x="4169184" y="537707"/>
                </a:cubicBezTo>
                <a:cubicBezTo>
                  <a:pt x="4161120" y="537707"/>
                  <a:pt x="4169184" y="545758"/>
                  <a:pt x="4169184" y="553810"/>
                </a:cubicBezTo>
                <a:cubicBezTo>
                  <a:pt x="4161120" y="545758"/>
                  <a:pt x="4144992" y="545758"/>
                  <a:pt x="4144992" y="561863"/>
                </a:cubicBezTo>
                <a:cubicBezTo>
                  <a:pt x="4128863" y="537707"/>
                  <a:pt x="4120799" y="586016"/>
                  <a:pt x="4112734" y="553810"/>
                </a:cubicBezTo>
                <a:cubicBezTo>
                  <a:pt x="4096606" y="586016"/>
                  <a:pt x="4048220" y="561863"/>
                  <a:pt x="4040156" y="594069"/>
                </a:cubicBezTo>
                <a:lnTo>
                  <a:pt x="4032091" y="586016"/>
                </a:lnTo>
                <a:lnTo>
                  <a:pt x="4029067" y="582997"/>
                </a:lnTo>
                <a:cubicBezTo>
                  <a:pt x="4026043" y="579977"/>
                  <a:pt x="4024027" y="577964"/>
                  <a:pt x="4024027" y="577964"/>
                </a:cubicBezTo>
                <a:cubicBezTo>
                  <a:pt x="4024027" y="586016"/>
                  <a:pt x="4007900" y="586016"/>
                  <a:pt x="4007900" y="594069"/>
                </a:cubicBezTo>
                <a:cubicBezTo>
                  <a:pt x="4015965" y="610173"/>
                  <a:pt x="4015965" y="577964"/>
                  <a:pt x="4024027" y="602120"/>
                </a:cubicBezTo>
                <a:cubicBezTo>
                  <a:pt x="4024027" y="602120"/>
                  <a:pt x="4024027" y="600107"/>
                  <a:pt x="4025035" y="597089"/>
                </a:cubicBezTo>
                <a:lnTo>
                  <a:pt x="4032091" y="586016"/>
                </a:lnTo>
                <a:lnTo>
                  <a:pt x="4032091" y="610173"/>
                </a:lnTo>
                <a:cubicBezTo>
                  <a:pt x="4072413" y="602120"/>
                  <a:pt x="4064349" y="602120"/>
                  <a:pt x="4096606" y="586016"/>
                </a:cubicBezTo>
                <a:cubicBezTo>
                  <a:pt x="4096606" y="594069"/>
                  <a:pt x="4096606" y="594069"/>
                  <a:pt x="4096606" y="602120"/>
                </a:cubicBezTo>
                <a:cubicBezTo>
                  <a:pt x="4088541" y="602120"/>
                  <a:pt x="4088541" y="602120"/>
                  <a:pt x="4072413" y="610173"/>
                </a:cubicBezTo>
                <a:cubicBezTo>
                  <a:pt x="4080477" y="626277"/>
                  <a:pt x="4080477" y="602120"/>
                  <a:pt x="4088541" y="610173"/>
                </a:cubicBezTo>
                <a:cubicBezTo>
                  <a:pt x="4096606" y="618225"/>
                  <a:pt x="4096606" y="626277"/>
                  <a:pt x="4096606" y="634329"/>
                </a:cubicBezTo>
                <a:cubicBezTo>
                  <a:pt x="4088541" y="610173"/>
                  <a:pt x="4080477" y="634329"/>
                  <a:pt x="4096606" y="650433"/>
                </a:cubicBezTo>
                <a:cubicBezTo>
                  <a:pt x="4112734" y="626277"/>
                  <a:pt x="4088541" y="602120"/>
                  <a:pt x="4112734" y="577964"/>
                </a:cubicBezTo>
                <a:cubicBezTo>
                  <a:pt x="4112734" y="590044"/>
                  <a:pt x="4114749" y="598096"/>
                  <a:pt x="4117774" y="604133"/>
                </a:cubicBezTo>
                <a:lnTo>
                  <a:pt x="4120214" y="607234"/>
                </a:lnTo>
                <a:lnTo>
                  <a:pt x="4120214" y="578793"/>
                </a:lnTo>
                <a:cubicBezTo>
                  <a:pt x="4136439" y="570790"/>
                  <a:pt x="4136439" y="586797"/>
                  <a:pt x="4144553" y="602803"/>
                </a:cubicBezTo>
                <a:cubicBezTo>
                  <a:pt x="4136439" y="602803"/>
                  <a:pt x="4136439" y="610805"/>
                  <a:pt x="4136439" y="610805"/>
                </a:cubicBezTo>
                <a:cubicBezTo>
                  <a:pt x="4136439" y="618808"/>
                  <a:pt x="4144553" y="618808"/>
                  <a:pt x="4144553" y="634815"/>
                </a:cubicBezTo>
                <a:cubicBezTo>
                  <a:pt x="4152668" y="626812"/>
                  <a:pt x="4152668" y="626812"/>
                  <a:pt x="4160781" y="626812"/>
                </a:cubicBezTo>
                <a:cubicBezTo>
                  <a:pt x="4168894" y="642818"/>
                  <a:pt x="4152668" y="634815"/>
                  <a:pt x="4144553" y="642818"/>
                </a:cubicBezTo>
                <a:cubicBezTo>
                  <a:pt x="4136439" y="634815"/>
                  <a:pt x="4134412" y="624811"/>
                  <a:pt x="4132383" y="617807"/>
                </a:cubicBezTo>
                <a:lnTo>
                  <a:pt x="4125351" y="613761"/>
                </a:lnTo>
                <a:lnTo>
                  <a:pt x="4128863" y="618225"/>
                </a:lnTo>
                <a:cubicBezTo>
                  <a:pt x="4112734" y="610173"/>
                  <a:pt x="4096606" y="634329"/>
                  <a:pt x="4104670" y="650433"/>
                </a:cubicBezTo>
                <a:cubicBezTo>
                  <a:pt x="4096606" y="658485"/>
                  <a:pt x="4064349" y="642382"/>
                  <a:pt x="4080477" y="682642"/>
                </a:cubicBezTo>
                <a:cubicBezTo>
                  <a:pt x="4072413" y="682642"/>
                  <a:pt x="4072413" y="674589"/>
                  <a:pt x="4072413" y="674589"/>
                </a:cubicBezTo>
                <a:cubicBezTo>
                  <a:pt x="4064349" y="658485"/>
                  <a:pt x="4048220" y="690694"/>
                  <a:pt x="4040156" y="658485"/>
                </a:cubicBezTo>
                <a:cubicBezTo>
                  <a:pt x="4056284" y="650433"/>
                  <a:pt x="4064349" y="650433"/>
                  <a:pt x="4072413" y="658485"/>
                </a:cubicBezTo>
                <a:cubicBezTo>
                  <a:pt x="4080477" y="658485"/>
                  <a:pt x="4072413" y="642382"/>
                  <a:pt x="4088541" y="642382"/>
                </a:cubicBezTo>
                <a:cubicBezTo>
                  <a:pt x="4080477" y="626277"/>
                  <a:pt x="4072413" y="634329"/>
                  <a:pt x="4064349" y="618225"/>
                </a:cubicBezTo>
                <a:cubicBezTo>
                  <a:pt x="4064349" y="634329"/>
                  <a:pt x="4056284" y="618225"/>
                  <a:pt x="4048220" y="642382"/>
                </a:cubicBezTo>
                <a:cubicBezTo>
                  <a:pt x="4048220" y="610173"/>
                  <a:pt x="4048220" y="650433"/>
                  <a:pt x="4032091" y="642382"/>
                </a:cubicBezTo>
                <a:cubicBezTo>
                  <a:pt x="4036123" y="654458"/>
                  <a:pt x="4040156" y="662510"/>
                  <a:pt x="4045198" y="670562"/>
                </a:cubicBezTo>
                <a:lnTo>
                  <a:pt x="4062888" y="696592"/>
                </a:lnTo>
                <a:lnTo>
                  <a:pt x="4059489" y="696697"/>
                </a:lnTo>
                <a:lnTo>
                  <a:pt x="4053008" y="693965"/>
                </a:lnTo>
                <a:cubicBezTo>
                  <a:pt x="4052757" y="694216"/>
                  <a:pt x="4055277" y="695726"/>
                  <a:pt x="4058301" y="696731"/>
                </a:cubicBezTo>
                <a:lnTo>
                  <a:pt x="4059489" y="696697"/>
                </a:lnTo>
                <a:lnTo>
                  <a:pt x="4064349" y="698744"/>
                </a:lnTo>
                <a:lnTo>
                  <a:pt x="4062888" y="696592"/>
                </a:lnTo>
                <a:lnTo>
                  <a:pt x="4066617" y="696480"/>
                </a:lnTo>
                <a:cubicBezTo>
                  <a:pt x="4068380" y="694719"/>
                  <a:pt x="4068380" y="690694"/>
                  <a:pt x="4064349" y="682642"/>
                </a:cubicBezTo>
                <a:cubicBezTo>
                  <a:pt x="4072413" y="666538"/>
                  <a:pt x="4072413" y="706795"/>
                  <a:pt x="4072413" y="714848"/>
                </a:cubicBezTo>
                <a:cubicBezTo>
                  <a:pt x="4080477" y="698744"/>
                  <a:pt x="4080477" y="674589"/>
                  <a:pt x="4104670" y="666538"/>
                </a:cubicBezTo>
                <a:cubicBezTo>
                  <a:pt x="4104670" y="682642"/>
                  <a:pt x="4088541" y="682642"/>
                  <a:pt x="4096606" y="698744"/>
                </a:cubicBezTo>
                <a:cubicBezTo>
                  <a:pt x="4104670" y="714848"/>
                  <a:pt x="4104670" y="690694"/>
                  <a:pt x="4112734" y="690694"/>
                </a:cubicBezTo>
                <a:cubicBezTo>
                  <a:pt x="4120799" y="698744"/>
                  <a:pt x="4120799" y="706795"/>
                  <a:pt x="4120799" y="714848"/>
                </a:cubicBezTo>
                <a:cubicBezTo>
                  <a:pt x="4112734" y="722900"/>
                  <a:pt x="4080477" y="722900"/>
                  <a:pt x="4080477" y="755108"/>
                </a:cubicBezTo>
                <a:cubicBezTo>
                  <a:pt x="4120799" y="739004"/>
                  <a:pt x="4128863" y="747057"/>
                  <a:pt x="4153056" y="714848"/>
                </a:cubicBezTo>
                <a:cubicBezTo>
                  <a:pt x="4161120" y="722900"/>
                  <a:pt x="4161120" y="722900"/>
                  <a:pt x="4161120" y="730952"/>
                </a:cubicBezTo>
                <a:cubicBezTo>
                  <a:pt x="4177249" y="722900"/>
                  <a:pt x="4201439" y="722900"/>
                  <a:pt x="4201439" y="706795"/>
                </a:cubicBezTo>
                <a:cubicBezTo>
                  <a:pt x="4201439" y="706795"/>
                  <a:pt x="4201439" y="714848"/>
                  <a:pt x="4209503" y="722900"/>
                </a:cubicBezTo>
                <a:cubicBezTo>
                  <a:pt x="4241761" y="698744"/>
                  <a:pt x="4290146" y="658485"/>
                  <a:pt x="4322404" y="698744"/>
                </a:cubicBezTo>
                <a:cubicBezTo>
                  <a:pt x="4330468" y="674589"/>
                  <a:pt x="4354659" y="650433"/>
                  <a:pt x="4378852" y="674589"/>
                </a:cubicBezTo>
                <a:cubicBezTo>
                  <a:pt x="4386916" y="658485"/>
                  <a:pt x="4394981" y="650433"/>
                  <a:pt x="4403045" y="642382"/>
                </a:cubicBezTo>
                <a:cubicBezTo>
                  <a:pt x="4411109" y="658485"/>
                  <a:pt x="4403045" y="658485"/>
                  <a:pt x="4411109" y="674589"/>
                </a:cubicBezTo>
                <a:cubicBezTo>
                  <a:pt x="4386916" y="674589"/>
                  <a:pt x="4386916" y="690694"/>
                  <a:pt x="4378852" y="706795"/>
                </a:cubicBezTo>
                <a:cubicBezTo>
                  <a:pt x="4362723" y="706795"/>
                  <a:pt x="4370788" y="682642"/>
                  <a:pt x="4370788" y="674589"/>
                </a:cubicBezTo>
                <a:cubicBezTo>
                  <a:pt x="4370788" y="706795"/>
                  <a:pt x="4338532" y="682642"/>
                  <a:pt x="4346595" y="714848"/>
                </a:cubicBezTo>
                <a:cubicBezTo>
                  <a:pt x="4322404" y="706795"/>
                  <a:pt x="4338532" y="722900"/>
                  <a:pt x="4314339" y="722900"/>
                </a:cubicBezTo>
                <a:cubicBezTo>
                  <a:pt x="4306275" y="722900"/>
                  <a:pt x="4306275" y="714848"/>
                  <a:pt x="4306275" y="706795"/>
                </a:cubicBezTo>
                <a:cubicBezTo>
                  <a:pt x="4298211" y="714848"/>
                  <a:pt x="4290146" y="747057"/>
                  <a:pt x="4290146" y="714848"/>
                </a:cubicBezTo>
                <a:cubicBezTo>
                  <a:pt x="4282082" y="730952"/>
                  <a:pt x="4282082" y="730952"/>
                  <a:pt x="4265953" y="739004"/>
                </a:cubicBezTo>
                <a:cubicBezTo>
                  <a:pt x="4257889" y="730952"/>
                  <a:pt x="4249825" y="722900"/>
                  <a:pt x="4249825" y="706795"/>
                </a:cubicBezTo>
                <a:cubicBezTo>
                  <a:pt x="4241761" y="714848"/>
                  <a:pt x="4257889" y="730952"/>
                  <a:pt x="4257889" y="739004"/>
                </a:cubicBezTo>
                <a:cubicBezTo>
                  <a:pt x="4261922" y="747057"/>
                  <a:pt x="4259904" y="749069"/>
                  <a:pt x="4255872" y="748064"/>
                </a:cubicBezTo>
                <a:lnTo>
                  <a:pt x="4242837" y="739694"/>
                </a:lnTo>
                <a:lnTo>
                  <a:pt x="4242635" y="743373"/>
                </a:lnTo>
                <a:lnTo>
                  <a:pt x="4244786" y="754101"/>
                </a:lnTo>
                <a:cubicBezTo>
                  <a:pt x="4245793" y="759133"/>
                  <a:pt x="4245793" y="763161"/>
                  <a:pt x="4241761" y="763161"/>
                </a:cubicBezTo>
                <a:cubicBezTo>
                  <a:pt x="4257889" y="771213"/>
                  <a:pt x="4282082" y="747057"/>
                  <a:pt x="4290146" y="771213"/>
                </a:cubicBezTo>
                <a:cubicBezTo>
                  <a:pt x="4298211" y="763161"/>
                  <a:pt x="4282082" y="763161"/>
                  <a:pt x="4282082" y="747057"/>
                </a:cubicBezTo>
                <a:cubicBezTo>
                  <a:pt x="4290146" y="755108"/>
                  <a:pt x="4306275" y="771213"/>
                  <a:pt x="4298211" y="739004"/>
                </a:cubicBezTo>
                <a:cubicBezTo>
                  <a:pt x="4330468" y="771213"/>
                  <a:pt x="4322404" y="739004"/>
                  <a:pt x="4346595" y="722900"/>
                </a:cubicBezTo>
                <a:cubicBezTo>
                  <a:pt x="4354659" y="730952"/>
                  <a:pt x="4346595" y="730952"/>
                  <a:pt x="4346595" y="739004"/>
                </a:cubicBezTo>
                <a:cubicBezTo>
                  <a:pt x="4378852" y="714848"/>
                  <a:pt x="4419173" y="706795"/>
                  <a:pt x="4443366" y="706795"/>
                </a:cubicBezTo>
                <a:cubicBezTo>
                  <a:pt x="4451431" y="698744"/>
                  <a:pt x="4435302" y="682642"/>
                  <a:pt x="4435302" y="674589"/>
                </a:cubicBezTo>
                <a:cubicBezTo>
                  <a:pt x="4427238" y="658485"/>
                  <a:pt x="4435302" y="690694"/>
                  <a:pt x="4419173" y="682642"/>
                </a:cubicBezTo>
                <a:cubicBezTo>
                  <a:pt x="4403045" y="658485"/>
                  <a:pt x="4435302" y="666538"/>
                  <a:pt x="4427238" y="642382"/>
                </a:cubicBezTo>
                <a:cubicBezTo>
                  <a:pt x="4443366" y="658485"/>
                  <a:pt x="4451431" y="642382"/>
                  <a:pt x="4459495" y="634329"/>
                </a:cubicBezTo>
                <a:cubicBezTo>
                  <a:pt x="4475624" y="650433"/>
                  <a:pt x="4475624" y="618225"/>
                  <a:pt x="4483688" y="642382"/>
                </a:cubicBezTo>
                <a:cubicBezTo>
                  <a:pt x="4532071" y="618225"/>
                  <a:pt x="4604650" y="602120"/>
                  <a:pt x="4693355" y="586016"/>
                </a:cubicBezTo>
                <a:cubicBezTo>
                  <a:pt x="4653035" y="594069"/>
                  <a:pt x="4628843" y="618225"/>
                  <a:pt x="4596585" y="610173"/>
                </a:cubicBezTo>
                <a:cubicBezTo>
                  <a:pt x="4588521" y="618225"/>
                  <a:pt x="4612714" y="642382"/>
                  <a:pt x="4612714" y="650433"/>
                </a:cubicBezTo>
                <a:cubicBezTo>
                  <a:pt x="4644971" y="634329"/>
                  <a:pt x="4644971" y="634329"/>
                  <a:pt x="4653035" y="610173"/>
                </a:cubicBezTo>
                <a:cubicBezTo>
                  <a:pt x="4677227" y="626277"/>
                  <a:pt x="4661098" y="658485"/>
                  <a:pt x="4677227" y="650433"/>
                </a:cubicBezTo>
                <a:cubicBezTo>
                  <a:pt x="4685291" y="650433"/>
                  <a:pt x="4669162" y="626277"/>
                  <a:pt x="4669162" y="618225"/>
                </a:cubicBezTo>
                <a:cubicBezTo>
                  <a:pt x="4677227" y="626277"/>
                  <a:pt x="4677227" y="618225"/>
                  <a:pt x="4677227" y="610173"/>
                </a:cubicBezTo>
                <a:cubicBezTo>
                  <a:pt x="4693355" y="610173"/>
                  <a:pt x="4701419" y="602120"/>
                  <a:pt x="4701419" y="618225"/>
                </a:cubicBezTo>
                <a:cubicBezTo>
                  <a:pt x="4725612" y="602120"/>
                  <a:pt x="4733677" y="602120"/>
                  <a:pt x="4765934" y="594069"/>
                </a:cubicBezTo>
                <a:cubicBezTo>
                  <a:pt x="4782062" y="618225"/>
                  <a:pt x="4757870" y="602120"/>
                  <a:pt x="4757870" y="618225"/>
                </a:cubicBezTo>
                <a:cubicBezTo>
                  <a:pt x="4765934" y="626277"/>
                  <a:pt x="4765934" y="602120"/>
                  <a:pt x="4773998" y="626277"/>
                </a:cubicBezTo>
                <a:cubicBezTo>
                  <a:pt x="4765934" y="594069"/>
                  <a:pt x="4838510" y="553810"/>
                  <a:pt x="4870767" y="561863"/>
                </a:cubicBezTo>
                <a:cubicBezTo>
                  <a:pt x="4870767" y="561863"/>
                  <a:pt x="4878831" y="577964"/>
                  <a:pt x="4878831" y="577964"/>
                </a:cubicBezTo>
                <a:cubicBezTo>
                  <a:pt x="4911089" y="561863"/>
                  <a:pt x="4943346" y="529654"/>
                  <a:pt x="4975601" y="521602"/>
                </a:cubicBezTo>
                <a:cubicBezTo>
                  <a:pt x="4983665" y="521602"/>
                  <a:pt x="4975601" y="529654"/>
                  <a:pt x="4983665" y="537707"/>
                </a:cubicBezTo>
                <a:cubicBezTo>
                  <a:pt x="5007858" y="513550"/>
                  <a:pt x="5048180" y="505498"/>
                  <a:pt x="5088501" y="505498"/>
                </a:cubicBezTo>
                <a:cubicBezTo>
                  <a:pt x="5096566" y="497445"/>
                  <a:pt x="5112694" y="465238"/>
                  <a:pt x="5120759" y="497445"/>
                </a:cubicBezTo>
                <a:cubicBezTo>
                  <a:pt x="5136887" y="481341"/>
                  <a:pt x="5136887" y="481341"/>
                  <a:pt x="5161077" y="465238"/>
                </a:cubicBezTo>
                <a:cubicBezTo>
                  <a:pt x="5161077" y="473289"/>
                  <a:pt x="5161077" y="481341"/>
                  <a:pt x="5161077" y="489394"/>
                </a:cubicBezTo>
                <a:cubicBezTo>
                  <a:pt x="5185270" y="449133"/>
                  <a:pt x="5217528" y="473289"/>
                  <a:pt x="5233656" y="441081"/>
                </a:cubicBezTo>
                <a:cubicBezTo>
                  <a:pt x="5257849" y="449133"/>
                  <a:pt x="5282042" y="449133"/>
                  <a:pt x="5298171" y="424979"/>
                </a:cubicBezTo>
                <a:cubicBezTo>
                  <a:pt x="5330428" y="449133"/>
                  <a:pt x="5427198" y="376666"/>
                  <a:pt x="5467519" y="392770"/>
                </a:cubicBezTo>
                <a:cubicBezTo>
                  <a:pt x="5475583" y="400823"/>
                  <a:pt x="5483648" y="376666"/>
                  <a:pt x="5483648" y="376666"/>
                </a:cubicBezTo>
                <a:cubicBezTo>
                  <a:pt x="5523966" y="368614"/>
                  <a:pt x="5604610" y="352510"/>
                  <a:pt x="5652995" y="352510"/>
                </a:cubicBezTo>
                <a:cubicBezTo>
                  <a:pt x="5661057" y="352510"/>
                  <a:pt x="5652995" y="336406"/>
                  <a:pt x="5661057" y="336406"/>
                </a:cubicBezTo>
                <a:cubicBezTo>
                  <a:pt x="5661057" y="336406"/>
                  <a:pt x="5661057" y="352510"/>
                  <a:pt x="5661057" y="352510"/>
                </a:cubicBezTo>
                <a:cubicBezTo>
                  <a:pt x="5693314" y="336406"/>
                  <a:pt x="5749764" y="320301"/>
                  <a:pt x="5790086" y="304197"/>
                </a:cubicBezTo>
                <a:cubicBezTo>
                  <a:pt x="5798150" y="312250"/>
                  <a:pt x="5798150" y="320301"/>
                  <a:pt x="5798150" y="320301"/>
                </a:cubicBezTo>
                <a:cubicBezTo>
                  <a:pt x="5806214" y="320301"/>
                  <a:pt x="5798150" y="312250"/>
                  <a:pt x="5798150" y="304197"/>
                </a:cubicBezTo>
                <a:cubicBezTo>
                  <a:pt x="5822341" y="296148"/>
                  <a:pt x="5830405" y="320301"/>
                  <a:pt x="5854598" y="312250"/>
                </a:cubicBezTo>
                <a:cubicBezTo>
                  <a:pt x="5822341" y="288095"/>
                  <a:pt x="5878791" y="288095"/>
                  <a:pt x="5886856" y="312250"/>
                </a:cubicBezTo>
                <a:cubicBezTo>
                  <a:pt x="5991689" y="280044"/>
                  <a:pt x="6064267" y="288095"/>
                  <a:pt x="6161037" y="263939"/>
                </a:cubicBezTo>
                <a:cubicBezTo>
                  <a:pt x="6233616" y="296148"/>
                  <a:pt x="6290066" y="247835"/>
                  <a:pt x="6354578" y="255887"/>
                </a:cubicBezTo>
                <a:close/>
                <a:moveTo>
                  <a:pt x="5719507" y="216853"/>
                </a:moveTo>
                <a:cubicBezTo>
                  <a:pt x="5686592" y="250416"/>
                  <a:pt x="5620763" y="242024"/>
                  <a:pt x="5587846" y="267195"/>
                </a:cubicBezTo>
                <a:cubicBezTo>
                  <a:pt x="5620763" y="225245"/>
                  <a:pt x="5670136" y="242024"/>
                  <a:pt x="5719507" y="216853"/>
                </a:cubicBezTo>
                <a:close/>
                <a:moveTo>
                  <a:pt x="3882345" y="198893"/>
                </a:moveTo>
                <a:lnTo>
                  <a:pt x="3892515" y="200381"/>
                </a:lnTo>
                <a:lnTo>
                  <a:pt x="3880352" y="209112"/>
                </a:lnTo>
                <a:cubicBezTo>
                  <a:pt x="3876366" y="209112"/>
                  <a:pt x="3878359" y="202979"/>
                  <a:pt x="3882345" y="198893"/>
                </a:cubicBezTo>
                <a:close/>
                <a:moveTo>
                  <a:pt x="3895481" y="198254"/>
                </a:moveTo>
                <a:lnTo>
                  <a:pt x="3896298" y="200935"/>
                </a:lnTo>
                <a:lnTo>
                  <a:pt x="3892515" y="200381"/>
                </a:lnTo>
                <a:close/>
                <a:moveTo>
                  <a:pt x="3863914" y="178130"/>
                </a:moveTo>
                <a:cubicBezTo>
                  <a:pt x="3872019" y="202091"/>
                  <a:pt x="3831496" y="186116"/>
                  <a:pt x="3831496" y="202091"/>
                </a:cubicBezTo>
                <a:cubicBezTo>
                  <a:pt x="3839599" y="218064"/>
                  <a:pt x="3863914" y="186116"/>
                  <a:pt x="3880126" y="210077"/>
                </a:cubicBezTo>
                <a:cubicBezTo>
                  <a:pt x="3855810" y="210077"/>
                  <a:pt x="3839599" y="218064"/>
                  <a:pt x="3823390" y="210077"/>
                </a:cubicBezTo>
                <a:cubicBezTo>
                  <a:pt x="3750445" y="257997"/>
                  <a:pt x="3645080" y="265986"/>
                  <a:pt x="3555927" y="305920"/>
                </a:cubicBezTo>
                <a:cubicBezTo>
                  <a:pt x="3555927" y="281958"/>
                  <a:pt x="3547820" y="289945"/>
                  <a:pt x="3531611" y="273973"/>
                </a:cubicBezTo>
                <a:cubicBezTo>
                  <a:pt x="3564030" y="273973"/>
                  <a:pt x="3596450" y="265986"/>
                  <a:pt x="3628871" y="257997"/>
                </a:cubicBezTo>
                <a:cubicBezTo>
                  <a:pt x="3653186" y="250011"/>
                  <a:pt x="3693710" y="218064"/>
                  <a:pt x="3709921" y="242024"/>
                </a:cubicBezTo>
                <a:cubicBezTo>
                  <a:pt x="3709921" y="234039"/>
                  <a:pt x="3726131" y="194102"/>
                  <a:pt x="3742340" y="226049"/>
                </a:cubicBezTo>
                <a:cubicBezTo>
                  <a:pt x="3766654" y="186116"/>
                  <a:pt x="3807180" y="202091"/>
                  <a:pt x="3863914" y="178130"/>
                </a:cubicBezTo>
                <a:close/>
                <a:moveTo>
                  <a:pt x="3999941" y="135535"/>
                </a:moveTo>
                <a:cubicBezTo>
                  <a:pt x="4007916" y="135535"/>
                  <a:pt x="3999941" y="151885"/>
                  <a:pt x="4007916" y="151885"/>
                </a:cubicBezTo>
                <a:cubicBezTo>
                  <a:pt x="4007916" y="151885"/>
                  <a:pt x="3983998" y="184587"/>
                  <a:pt x="3968052" y="176410"/>
                </a:cubicBezTo>
                <a:cubicBezTo>
                  <a:pt x="3968052" y="160059"/>
                  <a:pt x="3991970" y="168236"/>
                  <a:pt x="3991970" y="160059"/>
                </a:cubicBezTo>
                <a:cubicBezTo>
                  <a:pt x="3960078" y="160059"/>
                  <a:pt x="3920215" y="160059"/>
                  <a:pt x="3920215" y="192761"/>
                </a:cubicBezTo>
                <a:cubicBezTo>
                  <a:pt x="3912244" y="188673"/>
                  <a:pt x="3906262" y="190717"/>
                  <a:pt x="3900284" y="194805"/>
                </a:cubicBezTo>
                <a:lnTo>
                  <a:pt x="3895481" y="198254"/>
                </a:lnTo>
                <a:lnTo>
                  <a:pt x="3891315" y="184587"/>
                </a:lnTo>
                <a:cubicBezTo>
                  <a:pt x="3888326" y="182543"/>
                  <a:pt x="3884340" y="180499"/>
                  <a:pt x="3880352" y="168236"/>
                </a:cubicBezTo>
                <a:cubicBezTo>
                  <a:pt x="3928190" y="160059"/>
                  <a:pt x="3960078" y="151885"/>
                  <a:pt x="3999941" y="135535"/>
                </a:cubicBezTo>
                <a:close/>
                <a:moveTo>
                  <a:pt x="4041992" y="120045"/>
                </a:moveTo>
                <a:cubicBezTo>
                  <a:pt x="4041992" y="137084"/>
                  <a:pt x="4041992" y="137084"/>
                  <a:pt x="4041992" y="145605"/>
                </a:cubicBezTo>
                <a:cubicBezTo>
                  <a:pt x="4041992" y="145605"/>
                  <a:pt x="4050513" y="145605"/>
                  <a:pt x="4050513" y="162643"/>
                </a:cubicBezTo>
                <a:cubicBezTo>
                  <a:pt x="4041992" y="162643"/>
                  <a:pt x="4024954" y="162643"/>
                  <a:pt x="4007916" y="137084"/>
                </a:cubicBezTo>
                <a:cubicBezTo>
                  <a:pt x="4024954" y="137084"/>
                  <a:pt x="4024954" y="128564"/>
                  <a:pt x="4041992" y="120045"/>
                </a:cubicBezTo>
                <a:close/>
                <a:moveTo>
                  <a:pt x="4147321" y="96811"/>
                </a:moveTo>
                <a:cubicBezTo>
                  <a:pt x="4139144" y="120045"/>
                  <a:pt x="4098270" y="112301"/>
                  <a:pt x="4098270" y="143280"/>
                </a:cubicBezTo>
                <a:cubicBezTo>
                  <a:pt x="4098270" y="120045"/>
                  <a:pt x="4090096" y="120045"/>
                  <a:pt x="4073745" y="127790"/>
                </a:cubicBezTo>
                <a:cubicBezTo>
                  <a:pt x="4090096" y="104555"/>
                  <a:pt x="4130970" y="104555"/>
                  <a:pt x="4147321" y="96811"/>
                </a:cubicBezTo>
                <a:close/>
                <a:moveTo>
                  <a:pt x="4207342" y="77207"/>
                </a:moveTo>
                <a:cubicBezTo>
                  <a:pt x="4213150" y="77933"/>
                  <a:pt x="4218958" y="81322"/>
                  <a:pt x="4224769" y="89067"/>
                </a:cubicBezTo>
                <a:cubicBezTo>
                  <a:pt x="4201534" y="81322"/>
                  <a:pt x="4186044" y="96811"/>
                  <a:pt x="4155066" y="96811"/>
                </a:cubicBezTo>
                <a:cubicBezTo>
                  <a:pt x="4172492" y="96811"/>
                  <a:pt x="4189916" y="75028"/>
                  <a:pt x="4207342" y="77207"/>
                </a:cubicBezTo>
                <a:close/>
                <a:moveTo>
                  <a:pt x="4239624" y="72850"/>
                </a:moveTo>
                <a:cubicBezTo>
                  <a:pt x="4243708" y="76481"/>
                  <a:pt x="4245342" y="91002"/>
                  <a:pt x="4251876" y="96811"/>
                </a:cubicBezTo>
                <a:cubicBezTo>
                  <a:pt x="4234450" y="96811"/>
                  <a:pt x="4234450" y="96811"/>
                  <a:pt x="4217024" y="104555"/>
                </a:cubicBezTo>
                <a:cubicBezTo>
                  <a:pt x="4217024" y="89067"/>
                  <a:pt x="4234450" y="89067"/>
                  <a:pt x="4234450" y="73577"/>
                </a:cubicBezTo>
                <a:cubicBezTo>
                  <a:pt x="4236629" y="71641"/>
                  <a:pt x="4238263" y="71641"/>
                  <a:pt x="4239624" y="72850"/>
                </a:cubicBezTo>
                <a:close/>
                <a:moveTo>
                  <a:pt x="4340943" y="38725"/>
                </a:moveTo>
                <a:cubicBezTo>
                  <a:pt x="4340943" y="72801"/>
                  <a:pt x="4316415" y="47242"/>
                  <a:pt x="4316415" y="81322"/>
                </a:cubicBezTo>
                <a:cubicBezTo>
                  <a:pt x="4300067" y="81322"/>
                  <a:pt x="4308241" y="64283"/>
                  <a:pt x="4308241" y="55763"/>
                </a:cubicBezTo>
                <a:cubicBezTo>
                  <a:pt x="4304153" y="55763"/>
                  <a:pt x="4300067" y="60021"/>
                  <a:pt x="4293935" y="64283"/>
                </a:cubicBezTo>
                <a:lnTo>
                  <a:pt x="4267851" y="72645"/>
                </a:lnTo>
                <a:lnTo>
                  <a:pt x="4268334" y="79384"/>
                </a:lnTo>
                <a:cubicBezTo>
                  <a:pt x="4269300" y="83259"/>
                  <a:pt x="4271238" y="85192"/>
                  <a:pt x="4275111" y="81322"/>
                </a:cubicBezTo>
                <a:cubicBezTo>
                  <a:pt x="4275111" y="96811"/>
                  <a:pt x="4259622" y="89067"/>
                  <a:pt x="4251876" y="89067"/>
                </a:cubicBezTo>
                <a:cubicBezTo>
                  <a:pt x="4244132" y="73577"/>
                  <a:pt x="4251876" y="65832"/>
                  <a:pt x="4267366" y="65832"/>
                </a:cubicBezTo>
                <a:lnTo>
                  <a:pt x="4267832" y="72352"/>
                </a:lnTo>
                <a:lnTo>
                  <a:pt x="4294957" y="46178"/>
                </a:lnTo>
                <a:cubicBezTo>
                  <a:pt x="4310286" y="42983"/>
                  <a:pt x="4328681" y="42983"/>
                  <a:pt x="4340943" y="38725"/>
                </a:cubicBezTo>
                <a:close/>
                <a:moveTo>
                  <a:pt x="4468730" y="0"/>
                </a:moveTo>
                <a:cubicBezTo>
                  <a:pt x="4460431" y="15490"/>
                  <a:pt x="4427238" y="23235"/>
                  <a:pt x="4410643" y="23235"/>
                </a:cubicBezTo>
                <a:cubicBezTo>
                  <a:pt x="4427238" y="0"/>
                  <a:pt x="4443834" y="7745"/>
                  <a:pt x="446873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084856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3E05477E-22C6-6649-A00C-3C30C6E9E1EB}"/>
              </a:ext>
            </a:extLst>
          </p:cNvPr>
          <p:cNvCxnSpPr>
            <a:cxnSpLocks/>
          </p:cNvCxnSpPr>
          <p:nvPr/>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34" name="Picture Placeholder 39">
            <a:extLst>
              <a:ext uri="{FF2B5EF4-FFF2-40B4-BE49-F238E27FC236}">
                <a16:creationId xmlns:a16="http://schemas.microsoft.com/office/drawing/2014/main" id="{6669A315-6ABA-DE4B-B1E6-C87F7D4A9922}"/>
              </a:ext>
            </a:extLst>
          </p:cNvPr>
          <p:cNvSpPr>
            <a:spLocks noGrp="1"/>
          </p:cNvSpPr>
          <p:nvPr>
            <p:ph type="pic" sz="quarter" idx="33" hasCustomPrompt="1"/>
          </p:nvPr>
        </p:nvSpPr>
        <p:spPr>
          <a:xfrm>
            <a:off x="1138161" y="2452949"/>
            <a:ext cx="502920" cy="502920"/>
          </a:xfrm>
        </p:spPr>
        <p:txBody>
          <a:bodyPr>
            <a:normAutofit/>
          </a:bodyPr>
          <a:lstStyle>
            <a:lvl1pPr marL="0" indent="0">
              <a:buNone/>
              <a:defRPr sz="800"/>
            </a:lvl1pPr>
          </a:lstStyle>
          <a:p>
            <a:r>
              <a:rPr lang="en-US" sz="900"/>
              <a:t>Icon </a:t>
            </a:r>
            <a:endParaRPr lang="en-US"/>
          </a:p>
        </p:txBody>
      </p:sp>
      <p:sp>
        <p:nvSpPr>
          <p:cNvPr id="38" name="Text Placeholder 37">
            <a:extLst>
              <a:ext uri="{FF2B5EF4-FFF2-40B4-BE49-F238E27FC236}">
                <a16:creationId xmlns:a16="http://schemas.microsoft.com/office/drawing/2014/main" id="{92EE405F-627D-E249-9D2F-CDF021E3445B}"/>
              </a:ext>
            </a:extLst>
          </p:cNvPr>
          <p:cNvSpPr>
            <a:spLocks noGrp="1"/>
          </p:cNvSpPr>
          <p:nvPr>
            <p:ph type="body" sz="quarter" idx="34" hasCustomPrompt="1"/>
          </p:nvPr>
        </p:nvSpPr>
        <p:spPr>
          <a:xfrm>
            <a:off x="1921769" y="2398386"/>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40" name="Text Placeholder 39">
            <a:extLst>
              <a:ext uri="{FF2B5EF4-FFF2-40B4-BE49-F238E27FC236}">
                <a16:creationId xmlns:a16="http://schemas.microsoft.com/office/drawing/2014/main" id="{55C8D80B-33E8-F045-BCC1-64CEB2EA371E}"/>
              </a:ext>
            </a:extLst>
          </p:cNvPr>
          <p:cNvSpPr>
            <a:spLocks noGrp="1"/>
          </p:cNvSpPr>
          <p:nvPr>
            <p:ph type="body" sz="quarter" idx="35" hasCustomPrompt="1"/>
          </p:nvPr>
        </p:nvSpPr>
        <p:spPr>
          <a:xfrm>
            <a:off x="1919783" y="2688014"/>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44" name="Picture Placeholder 39">
            <a:extLst>
              <a:ext uri="{FF2B5EF4-FFF2-40B4-BE49-F238E27FC236}">
                <a16:creationId xmlns:a16="http://schemas.microsoft.com/office/drawing/2014/main" id="{A14515F9-4BDB-C840-B568-0A097ACB6FB7}"/>
              </a:ext>
            </a:extLst>
          </p:cNvPr>
          <p:cNvSpPr>
            <a:spLocks noGrp="1"/>
          </p:cNvSpPr>
          <p:nvPr>
            <p:ph type="pic" sz="quarter" idx="36" hasCustomPrompt="1"/>
          </p:nvPr>
        </p:nvSpPr>
        <p:spPr>
          <a:xfrm>
            <a:off x="1138161" y="3875128"/>
            <a:ext cx="502920" cy="502920"/>
          </a:xfrm>
        </p:spPr>
        <p:txBody>
          <a:bodyPr>
            <a:normAutofit/>
          </a:bodyPr>
          <a:lstStyle>
            <a:lvl1pPr marL="0" indent="0">
              <a:buNone/>
              <a:defRPr sz="800"/>
            </a:lvl1pPr>
          </a:lstStyle>
          <a:p>
            <a:r>
              <a:rPr lang="en-US" sz="900"/>
              <a:t>Icon </a:t>
            </a:r>
            <a:endParaRPr lang="en-US"/>
          </a:p>
        </p:txBody>
      </p:sp>
      <p:sp>
        <p:nvSpPr>
          <p:cNvPr id="45" name="Text Placeholder 37">
            <a:extLst>
              <a:ext uri="{FF2B5EF4-FFF2-40B4-BE49-F238E27FC236}">
                <a16:creationId xmlns:a16="http://schemas.microsoft.com/office/drawing/2014/main" id="{53A090EE-EAD5-6F4A-9542-E0B5343D7DC5}"/>
              </a:ext>
            </a:extLst>
          </p:cNvPr>
          <p:cNvSpPr>
            <a:spLocks noGrp="1"/>
          </p:cNvSpPr>
          <p:nvPr>
            <p:ph type="body" sz="quarter" idx="37" hasCustomPrompt="1"/>
          </p:nvPr>
        </p:nvSpPr>
        <p:spPr>
          <a:xfrm>
            <a:off x="1921769" y="3820565"/>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02</a:t>
            </a:r>
          </a:p>
        </p:txBody>
      </p:sp>
      <p:sp>
        <p:nvSpPr>
          <p:cNvPr id="46" name="Text Placeholder 39">
            <a:extLst>
              <a:ext uri="{FF2B5EF4-FFF2-40B4-BE49-F238E27FC236}">
                <a16:creationId xmlns:a16="http://schemas.microsoft.com/office/drawing/2014/main" id="{DE15A606-8840-FF45-B7FD-5631A82E8B17}"/>
              </a:ext>
            </a:extLst>
          </p:cNvPr>
          <p:cNvSpPr>
            <a:spLocks noGrp="1"/>
          </p:cNvSpPr>
          <p:nvPr>
            <p:ph type="body" sz="quarter" idx="38" hasCustomPrompt="1"/>
          </p:nvPr>
        </p:nvSpPr>
        <p:spPr>
          <a:xfrm>
            <a:off x="1919783" y="4110193"/>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47" name="Picture Placeholder 39">
            <a:extLst>
              <a:ext uri="{FF2B5EF4-FFF2-40B4-BE49-F238E27FC236}">
                <a16:creationId xmlns:a16="http://schemas.microsoft.com/office/drawing/2014/main" id="{94248F3E-27E9-CE43-9D4A-291117C00CFC}"/>
              </a:ext>
            </a:extLst>
          </p:cNvPr>
          <p:cNvSpPr>
            <a:spLocks noGrp="1"/>
          </p:cNvSpPr>
          <p:nvPr>
            <p:ph type="pic" sz="quarter" idx="39" hasCustomPrompt="1"/>
          </p:nvPr>
        </p:nvSpPr>
        <p:spPr>
          <a:xfrm>
            <a:off x="1138161" y="5274651"/>
            <a:ext cx="502920" cy="502920"/>
          </a:xfrm>
        </p:spPr>
        <p:txBody>
          <a:bodyPr>
            <a:normAutofit/>
          </a:bodyPr>
          <a:lstStyle>
            <a:lvl1pPr marL="0" indent="0">
              <a:buNone/>
              <a:defRPr sz="800"/>
            </a:lvl1pPr>
          </a:lstStyle>
          <a:p>
            <a:r>
              <a:rPr lang="en-US" sz="900"/>
              <a:t>Icon </a:t>
            </a:r>
            <a:endParaRPr lang="en-US"/>
          </a:p>
        </p:txBody>
      </p:sp>
      <p:sp>
        <p:nvSpPr>
          <p:cNvPr id="48" name="Text Placeholder 37">
            <a:extLst>
              <a:ext uri="{FF2B5EF4-FFF2-40B4-BE49-F238E27FC236}">
                <a16:creationId xmlns:a16="http://schemas.microsoft.com/office/drawing/2014/main" id="{96B7C15E-7483-9947-93A7-023A95385794}"/>
              </a:ext>
            </a:extLst>
          </p:cNvPr>
          <p:cNvSpPr>
            <a:spLocks noGrp="1"/>
          </p:cNvSpPr>
          <p:nvPr>
            <p:ph type="body" sz="quarter" idx="40" hasCustomPrompt="1"/>
          </p:nvPr>
        </p:nvSpPr>
        <p:spPr>
          <a:xfrm>
            <a:off x="1921769" y="5220088"/>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03</a:t>
            </a:r>
          </a:p>
        </p:txBody>
      </p:sp>
      <p:sp>
        <p:nvSpPr>
          <p:cNvPr id="49" name="Text Placeholder 39">
            <a:extLst>
              <a:ext uri="{FF2B5EF4-FFF2-40B4-BE49-F238E27FC236}">
                <a16:creationId xmlns:a16="http://schemas.microsoft.com/office/drawing/2014/main" id="{94412068-F97D-7A41-9C3B-DBD60FEDA441}"/>
              </a:ext>
            </a:extLst>
          </p:cNvPr>
          <p:cNvSpPr>
            <a:spLocks noGrp="1"/>
          </p:cNvSpPr>
          <p:nvPr>
            <p:ph type="body" sz="quarter" idx="41" hasCustomPrompt="1"/>
          </p:nvPr>
        </p:nvSpPr>
        <p:spPr>
          <a:xfrm>
            <a:off x="1919783" y="5509716"/>
            <a:ext cx="3586474"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0" name="Picture Placeholder 39">
            <a:extLst>
              <a:ext uri="{FF2B5EF4-FFF2-40B4-BE49-F238E27FC236}">
                <a16:creationId xmlns:a16="http://schemas.microsoft.com/office/drawing/2014/main" id="{6C695395-3E16-CA41-ACD9-4650F6D254E9}"/>
              </a:ext>
            </a:extLst>
          </p:cNvPr>
          <p:cNvSpPr>
            <a:spLocks noGrp="1"/>
          </p:cNvSpPr>
          <p:nvPr>
            <p:ph type="pic" sz="quarter" idx="42" hasCustomPrompt="1"/>
          </p:nvPr>
        </p:nvSpPr>
        <p:spPr>
          <a:xfrm>
            <a:off x="6591377" y="2452949"/>
            <a:ext cx="502920" cy="502920"/>
          </a:xfrm>
        </p:spPr>
        <p:txBody>
          <a:bodyPr>
            <a:normAutofit/>
          </a:bodyPr>
          <a:lstStyle>
            <a:lvl1pPr marL="0" indent="0">
              <a:buNone/>
              <a:defRPr sz="800"/>
            </a:lvl1pPr>
          </a:lstStyle>
          <a:p>
            <a:r>
              <a:rPr lang="en-US" sz="900"/>
              <a:t>Icon </a:t>
            </a:r>
            <a:endParaRPr lang="en-US"/>
          </a:p>
        </p:txBody>
      </p:sp>
      <p:sp>
        <p:nvSpPr>
          <p:cNvPr id="51" name="Text Placeholder 37">
            <a:extLst>
              <a:ext uri="{FF2B5EF4-FFF2-40B4-BE49-F238E27FC236}">
                <a16:creationId xmlns:a16="http://schemas.microsoft.com/office/drawing/2014/main" id="{1264BB61-2D31-184D-96BB-76706CE3F41D}"/>
              </a:ext>
            </a:extLst>
          </p:cNvPr>
          <p:cNvSpPr>
            <a:spLocks noGrp="1"/>
          </p:cNvSpPr>
          <p:nvPr>
            <p:ph type="body" sz="quarter" idx="43" hasCustomPrompt="1"/>
          </p:nvPr>
        </p:nvSpPr>
        <p:spPr>
          <a:xfrm>
            <a:off x="7374985" y="2398386"/>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04</a:t>
            </a:r>
          </a:p>
        </p:txBody>
      </p:sp>
      <p:sp>
        <p:nvSpPr>
          <p:cNvPr id="52" name="Text Placeholder 39">
            <a:extLst>
              <a:ext uri="{FF2B5EF4-FFF2-40B4-BE49-F238E27FC236}">
                <a16:creationId xmlns:a16="http://schemas.microsoft.com/office/drawing/2014/main" id="{9E799B00-DF1E-6145-8807-F0F2F758C945}"/>
              </a:ext>
            </a:extLst>
          </p:cNvPr>
          <p:cNvSpPr>
            <a:spLocks noGrp="1"/>
          </p:cNvSpPr>
          <p:nvPr>
            <p:ph type="body" sz="quarter" idx="44" hasCustomPrompt="1"/>
          </p:nvPr>
        </p:nvSpPr>
        <p:spPr>
          <a:xfrm>
            <a:off x="7372999" y="2688014"/>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3" name="Picture Placeholder 39">
            <a:extLst>
              <a:ext uri="{FF2B5EF4-FFF2-40B4-BE49-F238E27FC236}">
                <a16:creationId xmlns:a16="http://schemas.microsoft.com/office/drawing/2014/main" id="{F2309C7E-CDE1-8647-B306-AC753144E7B2}"/>
              </a:ext>
            </a:extLst>
          </p:cNvPr>
          <p:cNvSpPr>
            <a:spLocks noGrp="1"/>
          </p:cNvSpPr>
          <p:nvPr>
            <p:ph type="pic" sz="quarter" idx="45" hasCustomPrompt="1"/>
          </p:nvPr>
        </p:nvSpPr>
        <p:spPr>
          <a:xfrm>
            <a:off x="6591377" y="3875128"/>
            <a:ext cx="502920" cy="502920"/>
          </a:xfrm>
        </p:spPr>
        <p:txBody>
          <a:bodyPr>
            <a:normAutofit/>
          </a:bodyPr>
          <a:lstStyle>
            <a:lvl1pPr marL="0" indent="0">
              <a:buNone/>
              <a:defRPr sz="800"/>
            </a:lvl1pPr>
          </a:lstStyle>
          <a:p>
            <a:r>
              <a:rPr lang="en-US" sz="900"/>
              <a:t>Icon </a:t>
            </a:r>
            <a:endParaRPr lang="en-US"/>
          </a:p>
        </p:txBody>
      </p:sp>
      <p:sp>
        <p:nvSpPr>
          <p:cNvPr id="54" name="Text Placeholder 37">
            <a:extLst>
              <a:ext uri="{FF2B5EF4-FFF2-40B4-BE49-F238E27FC236}">
                <a16:creationId xmlns:a16="http://schemas.microsoft.com/office/drawing/2014/main" id="{609F57B5-FCC6-854B-8781-F92F82EB37AC}"/>
              </a:ext>
            </a:extLst>
          </p:cNvPr>
          <p:cNvSpPr>
            <a:spLocks noGrp="1"/>
          </p:cNvSpPr>
          <p:nvPr>
            <p:ph type="body" sz="quarter" idx="46" hasCustomPrompt="1"/>
          </p:nvPr>
        </p:nvSpPr>
        <p:spPr>
          <a:xfrm>
            <a:off x="7374985" y="3820565"/>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05</a:t>
            </a:r>
          </a:p>
        </p:txBody>
      </p:sp>
      <p:sp>
        <p:nvSpPr>
          <p:cNvPr id="55" name="Text Placeholder 39">
            <a:extLst>
              <a:ext uri="{FF2B5EF4-FFF2-40B4-BE49-F238E27FC236}">
                <a16:creationId xmlns:a16="http://schemas.microsoft.com/office/drawing/2014/main" id="{B5FF580A-2495-CE47-B421-0C2AB3475C9B}"/>
              </a:ext>
            </a:extLst>
          </p:cNvPr>
          <p:cNvSpPr>
            <a:spLocks noGrp="1"/>
          </p:cNvSpPr>
          <p:nvPr>
            <p:ph type="body" sz="quarter" idx="47" hasCustomPrompt="1"/>
          </p:nvPr>
        </p:nvSpPr>
        <p:spPr>
          <a:xfrm>
            <a:off x="7372999" y="4110193"/>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6" name="Picture Placeholder 39">
            <a:extLst>
              <a:ext uri="{FF2B5EF4-FFF2-40B4-BE49-F238E27FC236}">
                <a16:creationId xmlns:a16="http://schemas.microsoft.com/office/drawing/2014/main" id="{4E83D73F-6F06-EB4E-9C85-2CAE8AEB8B2E}"/>
              </a:ext>
            </a:extLst>
          </p:cNvPr>
          <p:cNvSpPr>
            <a:spLocks noGrp="1"/>
          </p:cNvSpPr>
          <p:nvPr>
            <p:ph type="pic" sz="quarter" idx="48" hasCustomPrompt="1"/>
          </p:nvPr>
        </p:nvSpPr>
        <p:spPr>
          <a:xfrm>
            <a:off x="6591377" y="5274651"/>
            <a:ext cx="502920" cy="502920"/>
          </a:xfrm>
        </p:spPr>
        <p:txBody>
          <a:bodyPr>
            <a:normAutofit/>
          </a:bodyPr>
          <a:lstStyle>
            <a:lvl1pPr marL="0" indent="0">
              <a:buNone/>
              <a:defRPr sz="800"/>
            </a:lvl1pPr>
          </a:lstStyle>
          <a:p>
            <a:r>
              <a:rPr lang="en-US" sz="900"/>
              <a:t>Icon </a:t>
            </a:r>
            <a:endParaRPr lang="en-US"/>
          </a:p>
        </p:txBody>
      </p:sp>
      <p:sp>
        <p:nvSpPr>
          <p:cNvPr id="57" name="Text Placeholder 37">
            <a:extLst>
              <a:ext uri="{FF2B5EF4-FFF2-40B4-BE49-F238E27FC236}">
                <a16:creationId xmlns:a16="http://schemas.microsoft.com/office/drawing/2014/main" id="{E520B408-0FC1-CC4F-88CF-A63B62F18375}"/>
              </a:ext>
            </a:extLst>
          </p:cNvPr>
          <p:cNvSpPr>
            <a:spLocks noGrp="1"/>
          </p:cNvSpPr>
          <p:nvPr>
            <p:ph type="body" sz="quarter" idx="49" hasCustomPrompt="1"/>
          </p:nvPr>
        </p:nvSpPr>
        <p:spPr>
          <a:xfrm>
            <a:off x="7374985" y="5220088"/>
            <a:ext cx="1396323"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06</a:t>
            </a:r>
          </a:p>
        </p:txBody>
      </p:sp>
      <p:sp>
        <p:nvSpPr>
          <p:cNvPr id="58" name="Text Placeholder 39">
            <a:extLst>
              <a:ext uri="{FF2B5EF4-FFF2-40B4-BE49-F238E27FC236}">
                <a16:creationId xmlns:a16="http://schemas.microsoft.com/office/drawing/2014/main" id="{5C85591D-9A12-6044-B84B-AEB9764DC77B}"/>
              </a:ext>
            </a:extLst>
          </p:cNvPr>
          <p:cNvSpPr>
            <a:spLocks noGrp="1"/>
          </p:cNvSpPr>
          <p:nvPr>
            <p:ph type="body" sz="quarter" idx="50" hasCustomPrompt="1"/>
          </p:nvPr>
        </p:nvSpPr>
        <p:spPr>
          <a:xfrm>
            <a:off x="7372999" y="5509716"/>
            <a:ext cx="3586472"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9" name="Text Placeholder 5">
            <a:extLst>
              <a:ext uri="{FF2B5EF4-FFF2-40B4-BE49-F238E27FC236}">
                <a16:creationId xmlns:a16="http://schemas.microsoft.com/office/drawing/2014/main" id="{1E538940-2A49-C642-81A0-E6354EFA0CC5}"/>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61" name="Text Placeholder 60">
            <a:extLst>
              <a:ext uri="{FF2B5EF4-FFF2-40B4-BE49-F238E27FC236}">
                <a16:creationId xmlns:a16="http://schemas.microsoft.com/office/drawing/2014/main" id="{A6D5C08C-E1B0-9E44-9FAC-E10087156DA2}"/>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Tree>
    <p:extLst>
      <p:ext uri="{BB962C8B-B14F-4D97-AF65-F5344CB8AC3E}">
        <p14:creationId xmlns:p14="http://schemas.microsoft.com/office/powerpoint/2010/main" val="285993898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62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1283186-BF9E-4A6D-B83F-65C60B706567}"/>
              </a:ext>
            </a:extLst>
          </p:cNvPr>
          <p:cNvSpPr>
            <a:spLocks noGrp="1"/>
          </p:cNvSpPr>
          <p:nvPr>
            <p:ph type="pic" sz="quarter" idx="24" hasCustomPrompt="1"/>
          </p:nvPr>
        </p:nvSpPr>
        <p:spPr>
          <a:xfrm>
            <a:off x="0" y="0"/>
            <a:ext cx="12192002" cy="4871490"/>
          </a:xfrm>
          <a:custGeom>
            <a:avLst/>
            <a:gdLst>
              <a:gd name="connsiteX0" fmla="*/ 0 w 12192002"/>
              <a:gd name="connsiteY0" fmla="*/ 0 h 4871490"/>
              <a:gd name="connsiteX1" fmla="*/ 12192002 w 12192002"/>
              <a:gd name="connsiteY1" fmla="*/ 0 h 4871490"/>
              <a:gd name="connsiteX2" fmla="*/ 12192002 w 12192002"/>
              <a:gd name="connsiteY2" fmla="*/ 4871490 h 4871490"/>
              <a:gd name="connsiteX3" fmla="*/ 12082274 w 12192002"/>
              <a:gd name="connsiteY3" fmla="*/ 4807550 h 4871490"/>
              <a:gd name="connsiteX4" fmla="*/ 12045698 w 12192002"/>
              <a:gd name="connsiteY4" fmla="*/ 4795371 h 4871490"/>
              <a:gd name="connsiteX5" fmla="*/ 11990834 w 12192002"/>
              <a:gd name="connsiteY5" fmla="*/ 4764923 h 4871490"/>
              <a:gd name="connsiteX6" fmla="*/ 11957306 w 12192002"/>
              <a:gd name="connsiteY6" fmla="*/ 4740566 h 4871490"/>
              <a:gd name="connsiteX7" fmla="*/ 11948162 w 12192002"/>
              <a:gd name="connsiteY7" fmla="*/ 4710118 h 4871490"/>
              <a:gd name="connsiteX8" fmla="*/ 12085322 w 12192002"/>
              <a:gd name="connsiteY8" fmla="*/ 4737521 h 4871490"/>
              <a:gd name="connsiteX9" fmla="*/ 11999978 w 12192002"/>
              <a:gd name="connsiteY9" fmla="*/ 4649222 h 4871490"/>
              <a:gd name="connsiteX10" fmla="*/ 11945114 w 12192002"/>
              <a:gd name="connsiteY10" fmla="*/ 4691849 h 4871490"/>
              <a:gd name="connsiteX11" fmla="*/ 11929874 w 12192002"/>
              <a:gd name="connsiteY11" fmla="*/ 4676625 h 4871490"/>
              <a:gd name="connsiteX12" fmla="*/ 11789666 w 12192002"/>
              <a:gd name="connsiteY12" fmla="*/ 4585282 h 4871490"/>
              <a:gd name="connsiteX13" fmla="*/ 11661649 w 12192002"/>
              <a:gd name="connsiteY13" fmla="*/ 4475671 h 4871490"/>
              <a:gd name="connsiteX14" fmla="*/ 11643362 w 12192002"/>
              <a:gd name="connsiteY14" fmla="*/ 4445223 h 4871490"/>
              <a:gd name="connsiteX15" fmla="*/ 11618978 w 12192002"/>
              <a:gd name="connsiteY15" fmla="*/ 4405641 h 4871490"/>
              <a:gd name="connsiteX16" fmla="*/ 11481818 w 12192002"/>
              <a:gd name="connsiteY16" fmla="*/ 4353880 h 4871490"/>
              <a:gd name="connsiteX17" fmla="*/ 11460482 w 12192002"/>
              <a:gd name="connsiteY17" fmla="*/ 4338656 h 4871490"/>
              <a:gd name="connsiteX18" fmla="*/ 11387330 w 12192002"/>
              <a:gd name="connsiteY18" fmla="*/ 4256447 h 4871490"/>
              <a:gd name="connsiteX19" fmla="*/ 11244074 w 12192002"/>
              <a:gd name="connsiteY19" fmla="*/ 4134656 h 4871490"/>
              <a:gd name="connsiteX20" fmla="*/ 11234930 w 12192002"/>
              <a:gd name="connsiteY20" fmla="*/ 4116387 h 4871490"/>
              <a:gd name="connsiteX21" fmla="*/ 11170922 w 12192002"/>
              <a:gd name="connsiteY21" fmla="*/ 4061582 h 4871490"/>
              <a:gd name="connsiteX22" fmla="*/ 11119106 w 12192002"/>
              <a:gd name="connsiteY22" fmla="*/ 4009820 h 4871490"/>
              <a:gd name="connsiteX23" fmla="*/ 11113010 w 12192002"/>
              <a:gd name="connsiteY23" fmla="*/ 3964150 h 4871490"/>
              <a:gd name="connsiteX24" fmla="*/ 10933178 w 12192002"/>
              <a:gd name="connsiteY24" fmla="*/ 3903254 h 4871490"/>
              <a:gd name="connsiteX25" fmla="*/ 10826498 w 12192002"/>
              <a:gd name="connsiteY25" fmla="*/ 3830179 h 4871490"/>
              <a:gd name="connsiteX26" fmla="*/ 10780777 w 12192002"/>
              <a:gd name="connsiteY26" fmla="*/ 3802776 h 4871490"/>
              <a:gd name="connsiteX27" fmla="*/ 10655810 w 12192002"/>
              <a:gd name="connsiteY27" fmla="*/ 3684030 h 4871490"/>
              <a:gd name="connsiteX28" fmla="*/ 10643618 w 12192002"/>
              <a:gd name="connsiteY28" fmla="*/ 3632269 h 4871490"/>
              <a:gd name="connsiteX29" fmla="*/ 10603993 w 12192002"/>
              <a:gd name="connsiteY29" fmla="*/ 3650538 h 4871490"/>
              <a:gd name="connsiteX30" fmla="*/ 10530842 w 12192002"/>
              <a:gd name="connsiteY30" fmla="*/ 3629225 h 4871490"/>
              <a:gd name="connsiteX31" fmla="*/ 10518650 w 12192002"/>
              <a:gd name="connsiteY31" fmla="*/ 3623135 h 4871490"/>
              <a:gd name="connsiteX32" fmla="*/ 10488170 w 12192002"/>
              <a:gd name="connsiteY32" fmla="*/ 3583553 h 4871490"/>
              <a:gd name="connsiteX33" fmla="*/ 10543034 w 12192002"/>
              <a:gd name="connsiteY33" fmla="*/ 3559194 h 4871490"/>
              <a:gd name="connsiteX34" fmla="*/ 10475977 w 12192002"/>
              <a:gd name="connsiteY34" fmla="*/ 3562239 h 4871490"/>
              <a:gd name="connsiteX35" fmla="*/ 10442449 w 12192002"/>
              <a:gd name="connsiteY35" fmla="*/ 3553106 h 4871490"/>
              <a:gd name="connsiteX36" fmla="*/ 10408922 w 12192002"/>
              <a:gd name="connsiteY36" fmla="*/ 3528747 h 4871490"/>
              <a:gd name="connsiteX37" fmla="*/ 10369298 w 12192002"/>
              <a:gd name="connsiteY37" fmla="*/ 3480031 h 4871490"/>
              <a:gd name="connsiteX38" fmla="*/ 10302241 w 12192002"/>
              <a:gd name="connsiteY38" fmla="*/ 3339971 h 4871490"/>
              <a:gd name="connsiteX39" fmla="*/ 10265666 w 12192002"/>
              <a:gd name="connsiteY39" fmla="*/ 3343016 h 4871490"/>
              <a:gd name="connsiteX40" fmla="*/ 10183369 w 12192002"/>
              <a:gd name="connsiteY40" fmla="*/ 3333881 h 4871490"/>
              <a:gd name="connsiteX41" fmla="*/ 9997441 w 12192002"/>
              <a:gd name="connsiteY41" fmla="*/ 3303434 h 4871490"/>
              <a:gd name="connsiteX42" fmla="*/ 9948674 w 12192002"/>
              <a:gd name="connsiteY42" fmla="*/ 3330837 h 4871490"/>
              <a:gd name="connsiteX43" fmla="*/ 9927338 w 12192002"/>
              <a:gd name="connsiteY43" fmla="*/ 3391733 h 4871490"/>
              <a:gd name="connsiteX44" fmla="*/ 9906002 w 12192002"/>
              <a:gd name="connsiteY44" fmla="*/ 3461762 h 4871490"/>
              <a:gd name="connsiteX45" fmla="*/ 9875521 w 12192002"/>
              <a:gd name="connsiteY45" fmla="*/ 3476986 h 4871490"/>
              <a:gd name="connsiteX46" fmla="*/ 9802370 w 12192002"/>
              <a:gd name="connsiteY46" fmla="*/ 3525702 h 4871490"/>
              <a:gd name="connsiteX47" fmla="*/ 9619490 w 12192002"/>
              <a:gd name="connsiteY47" fmla="*/ 3470897 h 4871490"/>
              <a:gd name="connsiteX48" fmla="*/ 9592058 w 12192002"/>
              <a:gd name="connsiteY48" fmla="*/ 3428270 h 4871490"/>
              <a:gd name="connsiteX49" fmla="*/ 9567673 w 12192002"/>
              <a:gd name="connsiteY49" fmla="*/ 3397822 h 4871490"/>
              <a:gd name="connsiteX50" fmla="*/ 9518906 w 12192002"/>
              <a:gd name="connsiteY50" fmla="*/ 3361285 h 4871490"/>
              <a:gd name="connsiteX51" fmla="*/ 9576817 w 12192002"/>
              <a:gd name="connsiteY51" fmla="*/ 3324748 h 4871490"/>
              <a:gd name="connsiteX52" fmla="*/ 9229345 w 12192002"/>
              <a:gd name="connsiteY52" fmla="*/ 3279076 h 4871490"/>
              <a:gd name="connsiteX53" fmla="*/ 9122665 w 12192002"/>
              <a:gd name="connsiteY53" fmla="*/ 3242539 h 4871490"/>
              <a:gd name="connsiteX54" fmla="*/ 9034274 w 12192002"/>
              <a:gd name="connsiteY54" fmla="*/ 3184688 h 4871490"/>
              <a:gd name="connsiteX55" fmla="*/ 9009890 w 12192002"/>
              <a:gd name="connsiteY55" fmla="*/ 3175554 h 4871490"/>
              <a:gd name="connsiteX56" fmla="*/ 8973313 w 12192002"/>
              <a:gd name="connsiteY56" fmla="*/ 3181643 h 4871490"/>
              <a:gd name="connsiteX57" fmla="*/ 8909306 w 12192002"/>
              <a:gd name="connsiteY57" fmla="*/ 3120748 h 4871490"/>
              <a:gd name="connsiteX58" fmla="*/ 8854442 w 12192002"/>
              <a:gd name="connsiteY58" fmla="*/ 3160330 h 4871490"/>
              <a:gd name="connsiteX59" fmla="*/ 8784338 w 12192002"/>
              <a:gd name="connsiteY59" fmla="*/ 3172509 h 4871490"/>
              <a:gd name="connsiteX60" fmla="*/ 8731122 w 12192002"/>
              <a:gd name="connsiteY60" fmla="*/ 3110733 h 4871490"/>
              <a:gd name="connsiteX61" fmla="*/ 8740672 w 12192002"/>
              <a:gd name="connsiteY61" fmla="*/ 3094984 h 4871490"/>
              <a:gd name="connsiteX62" fmla="*/ 8751438 w 12192002"/>
              <a:gd name="connsiteY62" fmla="*/ 3087615 h 4871490"/>
              <a:gd name="connsiteX63" fmla="*/ 8752620 w 12192002"/>
              <a:gd name="connsiteY63" fmla="*/ 3086922 h 4871490"/>
              <a:gd name="connsiteX64" fmla="*/ 8784338 w 12192002"/>
              <a:gd name="connsiteY64" fmla="*/ 3093345 h 4871490"/>
              <a:gd name="connsiteX65" fmla="*/ 8759192 w 12192002"/>
              <a:gd name="connsiteY65" fmla="*/ 3082308 h 4871490"/>
              <a:gd name="connsiteX66" fmla="*/ 8751438 w 12192002"/>
              <a:gd name="connsiteY66" fmla="*/ 3087615 h 4871490"/>
              <a:gd name="connsiteX67" fmla="*/ 8741666 w 12192002"/>
              <a:gd name="connsiteY67" fmla="*/ 3093345 h 4871490"/>
              <a:gd name="connsiteX68" fmla="*/ 8740672 w 12192002"/>
              <a:gd name="connsiteY68" fmla="*/ 3094984 h 4871490"/>
              <a:gd name="connsiteX69" fmla="*/ 8738618 w 12192002"/>
              <a:gd name="connsiteY69" fmla="*/ 3096390 h 4871490"/>
              <a:gd name="connsiteX70" fmla="*/ 8601457 w 12192002"/>
              <a:gd name="connsiteY70" fmla="*/ 3090300 h 4871490"/>
              <a:gd name="connsiteX71" fmla="*/ 8534401 w 12192002"/>
              <a:gd name="connsiteY71" fmla="*/ 3093345 h 4871490"/>
              <a:gd name="connsiteX72" fmla="*/ 8558786 w 12192002"/>
              <a:gd name="connsiteY72" fmla="*/ 3114658 h 4871490"/>
              <a:gd name="connsiteX73" fmla="*/ 8567930 w 12192002"/>
              <a:gd name="connsiteY73" fmla="*/ 3126838 h 4871490"/>
              <a:gd name="connsiteX74" fmla="*/ 8598409 w 12192002"/>
              <a:gd name="connsiteY74" fmla="*/ 3172509 h 4871490"/>
              <a:gd name="connsiteX75" fmla="*/ 8607553 w 12192002"/>
              <a:gd name="connsiteY75" fmla="*/ 3184688 h 4871490"/>
              <a:gd name="connsiteX76" fmla="*/ 8595361 w 12192002"/>
              <a:gd name="connsiteY76" fmla="*/ 3254718 h 4871490"/>
              <a:gd name="connsiteX77" fmla="*/ 8552690 w 12192002"/>
              <a:gd name="connsiteY77" fmla="*/ 3285166 h 4871490"/>
              <a:gd name="connsiteX78" fmla="*/ 8525257 w 12192002"/>
              <a:gd name="connsiteY78" fmla="*/ 3239494 h 4871490"/>
              <a:gd name="connsiteX79" fmla="*/ 8531353 w 12192002"/>
              <a:gd name="connsiteY79" fmla="*/ 3196867 h 4871490"/>
              <a:gd name="connsiteX80" fmla="*/ 8452106 w 12192002"/>
              <a:gd name="connsiteY80" fmla="*/ 3187733 h 4871490"/>
              <a:gd name="connsiteX81" fmla="*/ 8391145 w 12192002"/>
              <a:gd name="connsiteY81" fmla="*/ 3327793 h 4871490"/>
              <a:gd name="connsiteX82" fmla="*/ 8302754 w 12192002"/>
              <a:gd name="connsiteY82" fmla="*/ 3330837 h 4871490"/>
              <a:gd name="connsiteX83" fmla="*/ 8147306 w 12192002"/>
              <a:gd name="connsiteY83" fmla="*/ 3269942 h 4871490"/>
              <a:gd name="connsiteX84" fmla="*/ 8107682 w 12192002"/>
              <a:gd name="connsiteY84" fmla="*/ 3257762 h 4871490"/>
              <a:gd name="connsiteX85" fmla="*/ 8086346 w 12192002"/>
              <a:gd name="connsiteY85" fmla="*/ 3221225 h 4871490"/>
              <a:gd name="connsiteX86" fmla="*/ 8040625 w 12192002"/>
              <a:gd name="connsiteY86" fmla="*/ 3218181 h 4871490"/>
              <a:gd name="connsiteX87" fmla="*/ 8025386 w 12192002"/>
              <a:gd name="connsiteY87" fmla="*/ 3218181 h 4871490"/>
              <a:gd name="connsiteX88" fmla="*/ 7933946 w 12192002"/>
              <a:gd name="connsiteY88" fmla="*/ 3142061 h 4871490"/>
              <a:gd name="connsiteX89" fmla="*/ 7912609 w 12192002"/>
              <a:gd name="connsiteY89" fmla="*/ 3132927 h 4871490"/>
              <a:gd name="connsiteX90" fmla="*/ 7866890 w 12192002"/>
              <a:gd name="connsiteY90" fmla="*/ 3120748 h 4871490"/>
              <a:gd name="connsiteX91" fmla="*/ 7821170 w 12192002"/>
              <a:gd name="connsiteY91" fmla="*/ 3132927 h 4871490"/>
              <a:gd name="connsiteX92" fmla="*/ 7802882 w 12192002"/>
              <a:gd name="connsiteY92" fmla="*/ 3206002 h 4871490"/>
              <a:gd name="connsiteX93" fmla="*/ 7793738 w 12192002"/>
              <a:gd name="connsiteY93" fmla="*/ 3276031 h 4871490"/>
              <a:gd name="connsiteX94" fmla="*/ 7827266 w 12192002"/>
              <a:gd name="connsiteY94" fmla="*/ 3379553 h 4871490"/>
              <a:gd name="connsiteX95" fmla="*/ 7851650 w 12192002"/>
              <a:gd name="connsiteY95" fmla="*/ 3419135 h 4871490"/>
              <a:gd name="connsiteX96" fmla="*/ 7833362 w 12192002"/>
              <a:gd name="connsiteY96" fmla="*/ 3458717 h 4871490"/>
              <a:gd name="connsiteX97" fmla="*/ 7802882 w 12192002"/>
              <a:gd name="connsiteY97" fmla="*/ 3455672 h 4871490"/>
              <a:gd name="connsiteX98" fmla="*/ 7741921 w 12192002"/>
              <a:gd name="connsiteY98" fmla="*/ 3416090 h 4871490"/>
              <a:gd name="connsiteX99" fmla="*/ 7684010 w 12192002"/>
              <a:gd name="connsiteY99" fmla="*/ 3343016 h 4871490"/>
              <a:gd name="connsiteX100" fmla="*/ 7635242 w 12192002"/>
              <a:gd name="connsiteY100" fmla="*/ 3303434 h 4871490"/>
              <a:gd name="connsiteX101" fmla="*/ 7479794 w 12192002"/>
              <a:gd name="connsiteY101" fmla="*/ 3300389 h 4871490"/>
              <a:gd name="connsiteX102" fmla="*/ 7443217 w 12192002"/>
              <a:gd name="connsiteY102" fmla="*/ 3288211 h 4871490"/>
              <a:gd name="connsiteX103" fmla="*/ 7315201 w 12192002"/>
              <a:gd name="connsiteY103" fmla="*/ 3172509 h 4871490"/>
              <a:gd name="connsiteX104" fmla="*/ 7275578 w 12192002"/>
              <a:gd name="connsiteY104" fmla="*/ 3175554 h 4871490"/>
              <a:gd name="connsiteX105" fmla="*/ 7260338 w 12192002"/>
              <a:gd name="connsiteY105" fmla="*/ 3172509 h 4871490"/>
              <a:gd name="connsiteX106" fmla="*/ 7092698 w 12192002"/>
              <a:gd name="connsiteY106" fmla="*/ 3084211 h 4871490"/>
              <a:gd name="connsiteX107" fmla="*/ 6982969 w 12192002"/>
              <a:gd name="connsiteY107" fmla="*/ 3065942 h 4871490"/>
              <a:gd name="connsiteX108" fmla="*/ 6955538 w 12192002"/>
              <a:gd name="connsiteY108" fmla="*/ 3035494 h 4871490"/>
              <a:gd name="connsiteX109" fmla="*/ 6888482 w 12192002"/>
              <a:gd name="connsiteY109" fmla="*/ 3044629 h 4871490"/>
              <a:gd name="connsiteX110" fmla="*/ 6836665 w 12192002"/>
              <a:gd name="connsiteY110" fmla="*/ 3072031 h 4871490"/>
              <a:gd name="connsiteX111" fmla="*/ 6720841 w 12192002"/>
              <a:gd name="connsiteY111" fmla="*/ 3053763 h 4871490"/>
              <a:gd name="connsiteX112" fmla="*/ 6592826 w 12192002"/>
              <a:gd name="connsiteY112" fmla="*/ 2959375 h 4871490"/>
              <a:gd name="connsiteX113" fmla="*/ 6574537 w 12192002"/>
              <a:gd name="connsiteY113" fmla="*/ 2944152 h 4871490"/>
              <a:gd name="connsiteX114" fmla="*/ 6489194 w 12192002"/>
              <a:gd name="connsiteY114" fmla="*/ 2913704 h 4871490"/>
              <a:gd name="connsiteX115" fmla="*/ 6477002 w 12192002"/>
              <a:gd name="connsiteY115" fmla="*/ 2904569 h 4871490"/>
              <a:gd name="connsiteX116" fmla="*/ 6406897 w 12192002"/>
              <a:gd name="connsiteY116" fmla="*/ 2922838 h 4871490"/>
              <a:gd name="connsiteX117" fmla="*/ 6498338 w 12192002"/>
              <a:gd name="connsiteY117" fmla="*/ 2992867 h 4871490"/>
              <a:gd name="connsiteX118" fmla="*/ 6565393 w 12192002"/>
              <a:gd name="connsiteY118" fmla="*/ 3096390 h 4871490"/>
              <a:gd name="connsiteX119" fmla="*/ 6586730 w 12192002"/>
              <a:gd name="connsiteY119" fmla="*/ 3126838 h 4871490"/>
              <a:gd name="connsiteX120" fmla="*/ 6550153 w 12192002"/>
              <a:gd name="connsiteY120" fmla="*/ 3169465 h 4871490"/>
              <a:gd name="connsiteX121" fmla="*/ 6516625 w 12192002"/>
              <a:gd name="connsiteY121" fmla="*/ 3212091 h 4871490"/>
              <a:gd name="connsiteX122" fmla="*/ 6528817 w 12192002"/>
              <a:gd name="connsiteY122" fmla="*/ 3248629 h 4871490"/>
              <a:gd name="connsiteX123" fmla="*/ 6547105 w 12192002"/>
              <a:gd name="connsiteY123" fmla="*/ 3209047 h 4871490"/>
              <a:gd name="connsiteX124" fmla="*/ 6601970 w 12192002"/>
              <a:gd name="connsiteY124" fmla="*/ 3160330 h 4871490"/>
              <a:gd name="connsiteX125" fmla="*/ 6626354 w 12192002"/>
              <a:gd name="connsiteY125" fmla="*/ 3190777 h 4871490"/>
              <a:gd name="connsiteX126" fmla="*/ 6675121 w 12192002"/>
              <a:gd name="connsiteY126" fmla="*/ 3263852 h 4871490"/>
              <a:gd name="connsiteX127" fmla="*/ 6723889 w 12192002"/>
              <a:gd name="connsiteY127" fmla="*/ 3321703 h 4871490"/>
              <a:gd name="connsiteX128" fmla="*/ 6723889 w 12192002"/>
              <a:gd name="connsiteY128" fmla="*/ 3437404 h 4871490"/>
              <a:gd name="connsiteX129" fmla="*/ 6763514 w 12192002"/>
              <a:gd name="connsiteY129" fmla="*/ 3470897 h 4871490"/>
              <a:gd name="connsiteX130" fmla="*/ 6900674 w 12192002"/>
              <a:gd name="connsiteY130" fmla="*/ 3455672 h 4871490"/>
              <a:gd name="connsiteX131" fmla="*/ 6928106 w 12192002"/>
              <a:gd name="connsiteY131" fmla="*/ 3486120 h 4871490"/>
              <a:gd name="connsiteX132" fmla="*/ 6958586 w 12192002"/>
              <a:gd name="connsiteY132" fmla="*/ 3589643 h 4871490"/>
              <a:gd name="connsiteX133" fmla="*/ 6961634 w 12192002"/>
              <a:gd name="connsiteY133" fmla="*/ 3601821 h 4871490"/>
              <a:gd name="connsiteX134" fmla="*/ 6989065 w 12192002"/>
              <a:gd name="connsiteY134" fmla="*/ 3687075 h 4871490"/>
              <a:gd name="connsiteX135" fmla="*/ 6973825 w 12192002"/>
              <a:gd name="connsiteY135" fmla="*/ 3723612 h 4871490"/>
              <a:gd name="connsiteX136" fmla="*/ 6867145 w 12192002"/>
              <a:gd name="connsiteY136" fmla="*/ 3729702 h 4871490"/>
              <a:gd name="connsiteX137" fmla="*/ 6793994 w 12192002"/>
              <a:gd name="connsiteY137" fmla="*/ 3732747 h 4871490"/>
              <a:gd name="connsiteX138" fmla="*/ 6723889 w 12192002"/>
              <a:gd name="connsiteY138" fmla="*/ 3732747 h 4871490"/>
              <a:gd name="connsiteX139" fmla="*/ 6723889 w 12192002"/>
              <a:gd name="connsiteY139" fmla="*/ 3845403 h 4871490"/>
              <a:gd name="connsiteX140" fmla="*/ 6601970 w 12192002"/>
              <a:gd name="connsiteY140" fmla="*/ 3933701 h 4871490"/>
              <a:gd name="connsiteX141" fmla="*/ 6534913 w 12192002"/>
              <a:gd name="connsiteY141" fmla="*/ 3942836 h 4871490"/>
              <a:gd name="connsiteX142" fmla="*/ 6467858 w 12192002"/>
              <a:gd name="connsiteY142" fmla="*/ 3900209 h 4871490"/>
              <a:gd name="connsiteX143" fmla="*/ 6412994 w 12192002"/>
              <a:gd name="connsiteY143" fmla="*/ 3894119 h 4871490"/>
              <a:gd name="connsiteX144" fmla="*/ 6379466 w 12192002"/>
              <a:gd name="connsiteY144" fmla="*/ 3866716 h 4871490"/>
              <a:gd name="connsiteX145" fmla="*/ 6236210 w 12192002"/>
              <a:gd name="connsiteY145" fmla="*/ 3808866 h 4871490"/>
              <a:gd name="connsiteX146" fmla="*/ 6160010 w 12192002"/>
              <a:gd name="connsiteY146" fmla="*/ 3781463 h 4871490"/>
              <a:gd name="connsiteX147" fmla="*/ 6080761 w 12192002"/>
              <a:gd name="connsiteY147" fmla="*/ 3754060 h 4871490"/>
              <a:gd name="connsiteX148" fmla="*/ 5946650 w 12192002"/>
              <a:gd name="connsiteY148" fmla="*/ 3769284 h 4871490"/>
              <a:gd name="connsiteX149" fmla="*/ 5913121 w 12192002"/>
              <a:gd name="connsiteY149" fmla="*/ 3781463 h 4871490"/>
              <a:gd name="connsiteX150" fmla="*/ 5812537 w 12192002"/>
              <a:gd name="connsiteY150" fmla="*/ 3653583 h 4871490"/>
              <a:gd name="connsiteX151" fmla="*/ 5745482 w 12192002"/>
              <a:gd name="connsiteY151" fmla="*/ 3659673 h 4871490"/>
              <a:gd name="connsiteX152" fmla="*/ 5678425 w 12192002"/>
              <a:gd name="connsiteY152" fmla="*/ 3620090 h 4871490"/>
              <a:gd name="connsiteX153" fmla="*/ 5562602 w 12192002"/>
              <a:gd name="connsiteY153" fmla="*/ 3607911 h 4871490"/>
              <a:gd name="connsiteX154" fmla="*/ 5526025 w 12192002"/>
              <a:gd name="connsiteY154" fmla="*/ 3662717 h 4871490"/>
              <a:gd name="connsiteX155" fmla="*/ 5526025 w 12192002"/>
              <a:gd name="connsiteY155" fmla="*/ 3757105 h 4871490"/>
              <a:gd name="connsiteX156" fmla="*/ 5538218 w 12192002"/>
              <a:gd name="connsiteY156" fmla="*/ 3769284 h 4871490"/>
              <a:gd name="connsiteX157" fmla="*/ 5565650 w 12192002"/>
              <a:gd name="connsiteY157" fmla="*/ 3827134 h 4871490"/>
              <a:gd name="connsiteX158" fmla="*/ 5501641 w 12192002"/>
              <a:gd name="connsiteY158" fmla="*/ 3869761 h 4871490"/>
              <a:gd name="connsiteX159" fmla="*/ 5428490 w 12192002"/>
              <a:gd name="connsiteY159" fmla="*/ 3799732 h 4871490"/>
              <a:gd name="connsiteX160" fmla="*/ 5416298 w 12192002"/>
              <a:gd name="connsiteY160" fmla="*/ 3708388 h 4871490"/>
              <a:gd name="connsiteX161" fmla="*/ 5361433 w 12192002"/>
              <a:gd name="connsiteY161" fmla="*/ 3836269 h 4871490"/>
              <a:gd name="connsiteX162" fmla="*/ 5309617 w 12192002"/>
              <a:gd name="connsiteY162" fmla="*/ 3881941 h 4871490"/>
              <a:gd name="connsiteX163" fmla="*/ 5218177 w 12192002"/>
              <a:gd name="connsiteY163" fmla="*/ 3863671 h 4871490"/>
              <a:gd name="connsiteX164" fmla="*/ 5306569 w 12192002"/>
              <a:gd name="connsiteY164" fmla="*/ 3909343 h 4871490"/>
              <a:gd name="connsiteX165" fmla="*/ 5300473 w 12192002"/>
              <a:gd name="connsiteY165" fmla="*/ 4031134 h 4871490"/>
              <a:gd name="connsiteX166" fmla="*/ 5337049 w 12192002"/>
              <a:gd name="connsiteY166" fmla="*/ 4101164 h 4871490"/>
              <a:gd name="connsiteX167" fmla="*/ 5407154 w 12192002"/>
              <a:gd name="connsiteY167" fmla="*/ 4122477 h 4871490"/>
              <a:gd name="connsiteX168" fmla="*/ 5440682 w 12192002"/>
              <a:gd name="connsiteY168" fmla="*/ 4152924 h 4871490"/>
              <a:gd name="connsiteX169" fmla="*/ 5404106 w 12192002"/>
              <a:gd name="connsiteY169" fmla="*/ 4186418 h 4871490"/>
              <a:gd name="connsiteX170" fmla="*/ 5343145 w 12192002"/>
              <a:gd name="connsiteY170" fmla="*/ 4177283 h 4871490"/>
              <a:gd name="connsiteX171" fmla="*/ 5291330 w 12192002"/>
              <a:gd name="connsiteY171" fmla="*/ 4171193 h 4871490"/>
              <a:gd name="connsiteX172" fmla="*/ 5202937 w 12192002"/>
              <a:gd name="connsiteY172" fmla="*/ 4149881 h 4871490"/>
              <a:gd name="connsiteX173" fmla="*/ 5175505 w 12192002"/>
              <a:gd name="connsiteY173" fmla="*/ 4131611 h 4871490"/>
              <a:gd name="connsiteX174" fmla="*/ 5160265 w 12192002"/>
              <a:gd name="connsiteY174" fmla="*/ 4076806 h 4871490"/>
              <a:gd name="connsiteX175" fmla="*/ 5114546 w 12192002"/>
              <a:gd name="connsiteY175" fmla="*/ 4076806 h 4871490"/>
              <a:gd name="connsiteX176" fmla="*/ 5056634 w 12192002"/>
              <a:gd name="connsiteY176" fmla="*/ 4058537 h 4871490"/>
              <a:gd name="connsiteX177" fmla="*/ 4937761 w 12192002"/>
              <a:gd name="connsiteY177" fmla="*/ 3973283 h 4871490"/>
              <a:gd name="connsiteX178" fmla="*/ 4907282 w 12192002"/>
              <a:gd name="connsiteY178" fmla="*/ 3945880 h 4871490"/>
              <a:gd name="connsiteX179" fmla="*/ 4718305 w 12192002"/>
              <a:gd name="connsiteY179" fmla="*/ 3878896 h 4871490"/>
              <a:gd name="connsiteX180" fmla="*/ 4526282 w 12192002"/>
              <a:gd name="connsiteY180" fmla="*/ 3744925 h 4871490"/>
              <a:gd name="connsiteX181" fmla="*/ 4504946 w 12192002"/>
              <a:gd name="connsiteY181" fmla="*/ 3738837 h 4871490"/>
              <a:gd name="connsiteX182" fmla="*/ 4407409 w 12192002"/>
              <a:gd name="connsiteY182" fmla="*/ 3644448 h 4871490"/>
              <a:gd name="connsiteX183" fmla="*/ 4395217 w 12192002"/>
              <a:gd name="connsiteY183" fmla="*/ 3638359 h 4871490"/>
              <a:gd name="connsiteX184" fmla="*/ 4322065 w 12192002"/>
              <a:gd name="connsiteY184" fmla="*/ 3614001 h 4871490"/>
              <a:gd name="connsiteX185" fmla="*/ 4133089 w 12192002"/>
              <a:gd name="connsiteY185" fmla="*/ 3501344 h 4871490"/>
              <a:gd name="connsiteX186" fmla="*/ 4117849 w 12192002"/>
              <a:gd name="connsiteY186" fmla="*/ 3498299 h 4871490"/>
              <a:gd name="connsiteX187" fmla="*/ 4096513 w 12192002"/>
              <a:gd name="connsiteY187" fmla="*/ 3461762 h 4871490"/>
              <a:gd name="connsiteX188" fmla="*/ 3980689 w 12192002"/>
              <a:gd name="connsiteY188" fmla="*/ 3312568 h 4871490"/>
              <a:gd name="connsiteX189" fmla="*/ 3928873 w 12192002"/>
              <a:gd name="connsiteY189" fmla="*/ 3306479 h 4871490"/>
              <a:gd name="connsiteX190" fmla="*/ 3874009 w 12192002"/>
              <a:gd name="connsiteY190" fmla="*/ 3276031 h 4871490"/>
              <a:gd name="connsiteX191" fmla="*/ 3843529 w 12192002"/>
              <a:gd name="connsiteY191" fmla="*/ 3251673 h 4871490"/>
              <a:gd name="connsiteX192" fmla="*/ 3694177 w 12192002"/>
              <a:gd name="connsiteY192" fmla="*/ 3178599 h 4871490"/>
              <a:gd name="connsiteX193" fmla="*/ 3681985 w 12192002"/>
              <a:gd name="connsiteY193" fmla="*/ 3172509 h 4871490"/>
              <a:gd name="connsiteX194" fmla="*/ 3669793 w 12192002"/>
              <a:gd name="connsiteY194" fmla="*/ 3160330 h 4871490"/>
              <a:gd name="connsiteX195" fmla="*/ 3633217 w 12192002"/>
              <a:gd name="connsiteY195" fmla="*/ 3135972 h 4871490"/>
              <a:gd name="connsiteX196" fmla="*/ 3621025 w 12192002"/>
              <a:gd name="connsiteY196" fmla="*/ 3126838 h 4871490"/>
              <a:gd name="connsiteX197" fmla="*/ 3541777 w 12192002"/>
              <a:gd name="connsiteY197" fmla="*/ 3093345 h 4871490"/>
              <a:gd name="connsiteX198" fmla="*/ 3444242 w 12192002"/>
              <a:gd name="connsiteY198" fmla="*/ 3035494 h 4871490"/>
              <a:gd name="connsiteX199" fmla="*/ 3438146 w 12192002"/>
              <a:gd name="connsiteY199" fmla="*/ 3008091 h 4871490"/>
              <a:gd name="connsiteX200" fmla="*/ 3429001 w 12192002"/>
              <a:gd name="connsiteY200" fmla="*/ 2953285 h 4871490"/>
              <a:gd name="connsiteX201" fmla="*/ 3419857 w 12192002"/>
              <a:gd name="connsiteY201" fmla="*/ 2883255 h 4871490"/>
              <a:gd name="connsiteX202" fmla="*/ 3340609 w 12192002"/>
              <a:gd name="connsiteY202" fmla="*/ 2892390 h 4871490"/>
              <a:gd name="connsiteX203" fmla="*/ 3255265 w 12192002"/>
              <a:gd name="connsiteY203" fmla="*/ 2886300 h 4871490"/>
              <a:gd name="connsiteX204" fmla="*/ 3169921 w 12192002"/>
              <a:gd name="connsiteY204" fmla="*/ 2810181 h 4871490"/>
              <a:gd name="connsiteX205" fmla="*/ 3148584 w 12192002"/>
              <a:gd name="connsiteY205" fmla="*/ 2801048 h 4871490"/>
              <a:gd name="connsiteX206" fmla="*/ 3099817 w 12192002"/>
              <a:gd name="connsiteY206" fmla="*/ 2770599 h 4871490"/>
              <a:gd name="connsiteX207" fmla="*/ 3044953 w 12192002"/>
              <a:gd name="connsiteY207" fmla="*/ 2822360 h 4871490"/>
              <a:gd name="connsiteX208" fmla="*/ 3032761 w 12192002"/>
              <a:gd name="connsiteY208" fmla="*/ 2861943 h 4871490"/>
              <a:gd name="connsiteX209" fmla="*/ 3063241 w 12192002"/>
              <a:gd name="connsiteY209" fmla="*/ 3011136 h 4871490"/>
              <a:gd name="connsiteX210" fmla="*/ 3087625 w 12192002"/>
              <a:gd name="connsiteY210" fmla="*/ 3050718 h 4871490"/>
              <a:gd name="connsiteX211" fmla="*/ 3233929 w 12192002"/>
              <a:gd name="connsiteY211" fmla="*/ 3157285 h 4871490"/>
              <a:gd name="connsiteX212" fmla="*/ 3291842 w 12192002"/>
              <a:gd name="connsiteY212" fmla="*/ 3209047 h 4871490"/>
              <a:gd name="connsiteX213" fmla="*/ 3310129 w 12192002"/>
              <a:gd name="connsiteY213" fmla="*/ 3230360 h 4871490"/>
              <a:gd name="connsiteX214" fmla="*/ 3355849 w 12192002"/>
              <a:gd name="connsiteY214" fmla="*/ 3291256 h 4871490"/>
              <a:gd name="connsiteX215" fmla="*/ 3456432 w 12192002"/>
              <a:gd name="connsiteY215" fmla="*/ 3349106 h 4871490"/>
              <a:gd name="connsiteX216" fmla="*/ 3505201 w 12192002"/>
              <a:gd name="connsiteY216" fmla="*/ 3467852 h 4871490"/>
              <a:gd name="connsiteX217" fmla="*/ 3496057 w 12192002"/>
              <a:gd name="connsiteY217" fmla="*/ 3489165 h 4871490"/>
              <a:gd name="connsiteX218" fmla="*/ 3489961 w 12192002"/>
              <a:gd name="connsiteY218" fmla="*/ 3513524 h 4871490"/>
              <a:gd name="connsiteX219" fmla="*/ 3425953 w 12192002"/>
              <a:gd name="connsiteY219" fmla="*/ 3489165 h 4871490"/>
              <a:gd name="connsiteX220" fmla="*/ 3389377 w 12192002"/>
              <a:gd name="connsiteY220" fmla="*/ 3464807 h 4871490"/>
              <a:gd name="connsiteX221" fmla="*/ 3243073 w 12192002"/>
              <a:gd name="connsiteY221" fmla="*/ 3379553 h 4871490"/>
              <a:gd name="connsiteX222" fmla="*/ 3099817 w 12192002"/>
              <a:gd name="connsiteY222" fmla="*/ 3263852 h 4871490"/>
              <a:gd name="connsiteX223" fmla="*/ 3066289 w 12192002"/>
              <a:gd name="connsiteY223" fmla="*/ 3221225 h 4871490"/>
              <a:gd name="connsiteX224" fmla="*/ 3051049 w 12192002"/>
              <a:gd name="connsiteY224" fmla="*/ 3215136 h 4871490"/>
              <a:gd name="connsiteX225" fmla="*/ 2919985 w 12192002"/>
              <a:gd name="connsiteY225" fmla="*/ 3099435 h 4871490"/>
              <a:gd name="connsiteX226" fmla="*/ 2913889 w 12192002"/>
              <a:gd name="connsiteY226" fmla="*/ 3096390 h 4871490"/>
              <a:gd name="connsiteX227" fmla="*/ 2913889 w 12192002"/>
              <a:gd name="connsiteY227" fmla="*/ 3105524 h 4871490"/>
              <a:gd name="connsiteX228" fmla="*/ 2798065 w 12192002"/>
              <a:gd name="connsiteY228" fmla="*/ 3026361 h 4871490"/>
              <a:gd name="connsiteX229" fmla="*/ 2715769 w 12192002"/>
              <a:gd name="connsiteY229" fmla="*/ 2968509 h 4871490"/>
              <a:gd name="connsiteX230" fmla="*/ 2700529 w 12192002"/>
              <a:gd name="connsiteY230" fmla="*/ 2959375 h 4871490"/>
              <a:gd name="connsiteX231" fmla="*/ 2697481 w 12192002"/>
              <a:gd name="connsiteY231" fmla="*/ 2942629 h 4871490"/>
              <a:gd name="connsiteX232" fmla="*/ 2703084 w 12192002"/>
              <a:gd name="connsiteY232" fmla="*/ 2927238 h 4871490"/>
              <a:gd name="connsiteX233" fmla="*/ 2709673 w 12192002"/>
              <a:gd name="connsiteY233" fmla="*/ 2919793 h 4871490"/>
              <a:gd name="connsiteX234" fmla="*/ 2710059 w 12192002"/>
              <a:gd name="connsiteY234" fmla="*/ 2917184 h 4871490"/>
              <a:gd name="connsiteX235" fmla="*/ 2717865 w 12192002"/>
              <a:gd name="connsiteY235" fmla="*/ 2906710 h 4871490"/>
              <a:gd name="connsiteX236" fmla="*/ 2685289 w 12192002"/>
              <a:gd name="connsiteY236" fmla="*/ 2877167 h 4871490"/>
              <a:gd name="connsiteX237" fmla="*/ 2711864 w 12192002"/>
              <a:gd name="connsiteY237" fmla="*/ 2904997 h 4871490"/>
              <a:gd name="connsiteX238" fmla="*/ 2710059 w 12192002"/>
              <a:gd name="connsiteY238" fmla="*/ 2917184 h 4871490"/>
              <a:gd name="connsiteX239" fmla="*/ 2703577 w 12192002"/>
              <a:gd name="connsiteY239" fmla="*/ 2925882 h 4871490"/>
              <a:gd name="connsiteX240" fmla="*/ 2703084 w 12192002"/>
              <a:gd name="connsiteY240" fmla="*/ 2927238 h 4871490"/>
              <a:gd name="connsiteX241" fmla="*/ 2699862 w 12192002"/>
              <a:gd name="connsiteY241" fmla="*/ 2930878 h 4871490"/>
              <a:gd name="connsiteX242" fmla="*/ 2685289 w 12192002"/>
              <a:gd name="connsiteY242" fmla="*/ 2971554 h 4871490"/>
              <a:gd name="connsiteX243" fmla="*/ 2670049 w 12192002"/>
              <a:gd name="connsiteY243" fmla="*/ 2977644 h 4871490"/>
              <a:gd name="connsiteX244" fmla="*/ 2639569 w 12192002"/>
              <a:gd name="connsiteY244" fmla="*/ 2962420 h 4871490"/>
              <a:gd name="connsiteX245" fmla="*/ 2575560 w 12192002"/>
              <a:gd name="connsiteY245" fmla="*/ 2889345 h 4871490"/>
              <a:gd name="connsiteX246" fmla="*/ 2560321 w 12192002"/>
              <a:gd name="connsiteY246" fmla="*/ 2889345 h 4871490"/>
              <a:gd name="connsiteX247" fmla="*/ 2499361 w 12192002"/>
              <a:gd name="connsiteY247" fmla="*/ 2883255 h 4871490"/>
              <a:gd name="connsiteX248" fmla="*/ 2468881 w 12192002"/>
              <a:gd name="connsiteY248" fmla="*/ 2868032 h 4871490"/>
              <a:gd name="connsiteX249" fmla="*/ 2362201 w 12192002"/>
              <a:gd name="connsiteY249" fmla="*/ 2770599 h 4871490"/>
              <a:gd name="connsiteX250" fmla="*/ 2374393 w 12192002"/>
              <a:gd name="connsiteY250" fmla="*/ 2755376 h 4871490"/>
              <a:gd name="connsiteX251" fmla="*/ 2362201 w 12192002"/>
              <a:gd name="connsiteY251" fmla="*/ 2767554 h 4871490"/>
              <a:gd name="connsiteX252" fmla="*/ 2298193 w 12192002"/>
              <a:gd name="connsiteY252" fmla="*/ 2776689 h 4871490"/>
              <a:gd name="connsiteX253" fmla="*/ 2252473 w 12192002"/>
              <a:gd name="connsiteY253" fmla="*/ 2761465 h 4871490"/>
              <a:gd name="connsiteX254" fmla="*/ 2191513 w 12192002"/>
              <a:gd name="connsiteY254" fmla="*/ 2734062 h 4871490"/>
              <a:gd name="connsiteX255" fmla="*/ 2173225 w 12192002"/>
              <a:gd name="connsiteY255" fmla="*/ 2715794 h 4871490"/>
              <a:gd name="connsiteX256" fmla="*/ 2133601 w 12192002"/>
              <a:gd name="connsiteY256" fmla="*/ 2694480 h 4871490"/>
              <a:gd name="connsiteX257" fmla="*/ 2115313 w 12192002"/>
              <a:gd name="connsiteY257" fmla="*/ 2709704 h 4871490"/>
              <a:gd name="connsiteX258" fmla="*/ 2066545 w 12192002"/>
              <a:gd name="connsiteY258" fmla="*/ 2743196 h 4871490"/>
              <a:gd name="connsiteX259" fmla="*/ 2051305 w 12192002"/>
              <a:gd name="connsiteY259" fmla="*/ 2676212 h 4871490"/>
              <a:gd name="connsiteX260" fmla="*/ 1987297 w 12192002"/>
              <a:gd name="connsiteY260" fmla="*/ 2715794 h 4871490"/>
              <a:gd name="connsiteX261" fmla="*/ 1941576 w 12192002"/>
              <a:gd name="connsiteY261" fmla="*/ 2703614 h 4871490"/>
              <a:gd name="connsiteX262" fmla="*/ 1834897 w 12192002"/>
              <a:gd name="connsiteY262" fmla="*/ 2651854 h 4871490"/>
              <a:gd name="connsiteX263" fmla="*/ 1786128 w 12192002"/>
              <a:gd name="connsiteY263" fmla="*/ 2645764 h 4871490"/>
              <a:gd name="connsiteX264" fmla="*/ 1725169 w 12192002"/>
              <a:gd name="connsiteY264" fmla="*/ 2615317 h 4871490"/>
              <a:gd name="connsiteX265" fmla="*/ 1667256 w 12192002"/>
              <a:gd name="connsiteY265" fmla="*/ 2566600 h 4871490"/>
              <a:gd name="connsiteX266" fmla="*/ 1636776 w 12192002"/>
              <a:gd name="connsiteY266" fmla="*/ 2639674 h 4871490"/>
              <a:gd name="connsiteX267" fmla="*/ 1639824 w 12192002"/>
              <a:gd name="connsiteY267" fmla="*/ 2673167 h 4871490"/>
              <a:gd name="connsiteX268" fmla="*/ 1655064 w 12192002"/>
              <a:gd name="connsiteY268" fmla="*/ 2654898 h 4871490"/>
              <a:gd name="connsiteX269" fmla="*/ 1703833 w 12192002"/>
              <a:gd name="connsiteY269" fmla="*/ 2676212 h 4871490"/>
              <a:gd name="connsiteX270" fmla="*/ 1746505 w 12192002"/>
              <a:gd name="connsiteY270" fmla="*/ 2700569 h 4871490"/>
              <a:gd name="connsiteX271" fmla="*/ 1767840 w 12192002"/>
              <a:gd name="connsiteY271" fmla="*/ 2734062 h 4871490"/>
              <a:gd name="connsiteX272" fmla="*/ 1783080 w 12192002"/>
              <a:gd name="connsiteY272" fmla="*/ 2737107 h 4871490"/>
              <a:gd name="connsiteX273" fmla="*/ 1813561 w 12192002"/>
              <a:gd name="connsiteY273" fmla="*/ 2767554 h 4871490"/>
              <a:gd name="connsiteX274" fmla="*/ 1856233 w 12192002"/>
              <a:gd name="connsiteY274" fmla="*/ 2837585 h 4871490"/>
              <a:gd name="connsiteX275" fmla="*/ 1856233 w 12192002"/>
              <a:gd name="connsiteY275" fmla="*/ 2928927 h 4871490"/>
              <a:gd name="connsiteX276" fmla="*/ 1959864 w 12192002"/>
              <a:gd name="connsiteY276" fmla="*/ 3029404 h 4871490"/>
              <a:gd name="connsiteX277" fmla="*/ 2017777 w 12192002"/>
              <a:gd name="connsiteY277" fmla="*/ 3044629 h 4871490"/>
              <a:gd name="connsiteX278" fmla="*/ 2069593 w 12192002"/>
              <a:gd name="connsiteY278" fmla="*/ 3084211 h 4871490"/>
              <a:gd name="connsiteX279" fmla="*/ 2060449 w 12192002"/>
              <a:gd name="connsiteY279" fmla="*/ 3206002 h 4871490"/>
              <a:gd name="connsiteX280" fmla="*/ 2081785 w 12192002"/>
              <a:gd name="connsiteY280" fmla="*/ 3260807 h 4871490"/>
              <a:gd name="connsiteX281" fmla="*/ 2072641 w 12192002"/>
              <a:gd name="connsiteY281" fmla="*/ 3190777 h 4871490"/>
              <a:gd name="connsiteX282" fmla="*/ 2124457 w 12192002"/>
              <a:gd name="connsiteY282" fmla="*/ 3163375 h 4871490"/>
              <a:gd name="connsiteX283" fmla="*/ 2182369 w 12192002"/>
              <a:gd name="connsiteY283" fmla="*/ 3242539 h 4871490"/>
              <a:gd name="connsiteX284" fmla="*/ 2200657 w 12192002"/>
              <a:gd name="connsiteY284" fmla="*/ 3221225 h 4871490"/>
              <a:gd name="connsiteX285" fmla="*/ 2301241 w 12192002"/>
              <a:gd name="connsiteY285" fmla="*/ 3266897 h 4871490"/>
              <a:gd name="connsiteX286" fmla="*/ 2386584 w 12192002"/>
              <a:gd name="connsiteY286" fmla="*/ 3400867 h 4871490"/>
              <a:gd name="connsiteX287" fmla="*/ 2426209 w 12192002"/>
              <a:gd name="connsiteY287" fmla="*/ 3406956 h 4871490"/>
              <a:gd name="connsiteX288" fmla="*/ 2453641 w 12192002"/>
              <a:gd name="connsiteY288" fmla="*/ 3370419 h 4871490"/>
              <a:gd name="connsiteX289" fmla="*/ 2471929 w 12192002"/>
              <a:gd name="connsiteY289" fmla="*/ 3370419 h 4871490"/>
              <a:gd name="connsiteX290" fmla="*/ 2505457 w 12192002"/>
              <a:gd name="connsiteY290" fmla="*/ 3428270 h 4871490"/>
              <a:gd name="connsiteX291" fmla="*/ 2532889 w 12192002"/>
              <a:gd name="connsiteY291" fmla="*/ 3486120 h 4871490"/>
              <a:gd name="connsiteX292" fmla="*/ 2599945 w 12192002"/>
              <a:gd name="connsiteY292" fmla="*/ 3516569 h 4871490"/>
              <a:gd name="connsiteX293" fmla="*/ 2621281 w 12192002"/>
              <a:gd name="connsiteY293" fmla="*/ 3617046 h 4871490"/>
              <a:gd name="connsiteX294" fmla="*/ 2679193 w 12192002"/>
              <a:gd name="connsiteY294" fmla="*/ 3671851 h 4871490"/>
              <a:gd name="connsiteX295" fmla="*/ 2721865 w 12192002"/>
              <a:gd name="connsiteY295" fmla="*/ 3680985 h 4871490"/>
              <a:gd name="connsiteX296" fmla="*/ 2749297 w 12192002"/>
              <a:gd name="connsiteY296" fmla="*/ 3699255 h 4871490"/>
              <a:gd name="connsiteX297" fmla="*/ 2855977 w 12192002"/>
              <a:gd name="connsiteY297" fmla="*/ 3760150 h 4871490"/>
              <a:gd name="connsiteX298" fmla="*/ 2868169 w 12192002"/>
              <a:gd name="connsiteY298" fmla="*/ 3790597 h 4871490"/>
              <a:gd name="connsiteX299" fmla="*/ 2816353 w 12192002"/>
              <a:gd name="connsiteY299" fmla="*/ 3824089 h 4871490"/>
              <a:gd name="connsiteX300" fmla="*/ 2782825 w 12192002"/>
              <a:gd name="connsiteY300" fmla="*/ 3818000 h 4871490"/>
              <a:gd name="connsiteX301" fmla="*/ 2773681 w 12192002"/>
              <a:gd name="connsiteY301" fmla="*/ 3811911 h 4871490"/>
              <a:gd name="connsiteX302" fmla="*/ 2724912 w 12192002"/>
              <a:gd name="connsiteY302" fmla="*/ 3784507 h 4871490"/>
              <a:gd name="connsiteX303" fmla="*/ 2718817 w 12192002"/>
              <a:gd name="connsiteY303" fmla="*/ 3863671 h 4871490"/>
              <a:gd name="connsiteX304" fmla="*/ 2724912 w 12192002"/>
              <a:gd name="connsiteY304" fmla="*/ 3894119 h 4871490"/>
              <a:gd name="connsiteX305" fmla="*/ 2731009 w 12192002"/>
              <a:gd name="connsiteY305" fmla="*/ 3912388 h 4871490"/>
              <a:gd name="connsiteX306" fmla="*/ 2782825 w 12192002"/>
              <a:gd name="connsiteY306" fmla="*/ 3921523 h 4871490"/>
              <a:gd name="connsiteX307" fmla="*/ 2798065 w 12192002"/>
              <a:gd name="connsiteY307" fmla="*/ 3924568 h 4871490"/>
              <a:gd name="connsiteX308" fmla="*/ 2761489 w 12192002"/>
              <a:gd name="connsiteY308" fmla="*/ 4046358 h 4871490"/>
              <a:gd name="connsiteX309" fmla="*/ 2642617 w 12192002"/>
              <a:gd name="connsiteY309" fmla="*/ 4055492 h 4871490"/>
              <a:gd name="connsiteX310" fmla="*/ 2593849 w 12192002"/>
              <a:gd name="connsiteY310" fmla="*/ 4037224 h 4871490"/>
              <a:gd name="connsiteX311" fmla="*/ 2471929 w 12192002"/>
              <a:gd name="connsiteY311" fmla="*/ 3948925 h 4871490"/>
              <a:gd name="connsiteX312" fmla="*/ 2423161 w 12192002"/>
              <a:gd name="connsiteY312" fmla="*/ 3942836 h 4871490"/>
              <a:gd name="connsiteX313" fmla="*/ 2365249 w 12192002"/>
              <a:gd name="connsiteY313" fmla="*/ 3894119 h 4871490"/>
              <a:gd name="connsiteX314" fmla="*/ 2273809 w 12192002"/>
              <a:gd name="connsiteY314" fmla="*/ 3836269 h 4871490"/>
              <a:gd name="connsiteX315" fmla="*/ 2249424 w 12192002"/>
              <a:gd name="connsiteY315" fmla="*/ 3836269 h 4871490"/>
              <a:gd name="connsiteX316" fmla="*/ 2191513 w 12192002"/>
              <a:gd name="connsiteY316" fmla="*/ 3802776 h 4871490"/>
              <a:gd name="connsiteX317" fmla="*/ 2243328 w 12192002"/>
              <a:gd name="connsiteY317" fmla="*/ 3772329 h 4871490"/>
              <a:gd name="connsiteX318" fmla="*/ 2194561 w 12192002"/>
              <a:gd name="connsiteY318" fmla="*/ 3735792 h 4871490"/>
              <a:gd name="connsiteX319" fmla="*/ 1953768 w 12192002"/>
              <a:gd name="connsiteY319" fmla="*/ 3723612 h 4871490"/>
              <a:gd name="connsiteX320" fmla="*/ 1908049 w 12192002"/>
              <a:gd name="connsiteY320" fmla="*/ 3690120 h 4871490"/>
              <a:gd name="connsiteX321" fmla="*/ 1837945 w 12192002"/>
              <a:gd name="connsiteY321" fmla="*/ 3620090 h 4871490"/>
              <a:gd name="connsiteX322" fmla="*/ 1810512 w 12192002"/>
              <a:gd name="connsiteY322" fmla="*/ 3610956 h 4871490"/>
              <a:gd name="connsiteX323" fmla="*/ 1780032 w 12192002"/>
              <a:gd name="connsiteY323" fmla="*/ 3583553 h 4871490"/>
              <a:gd name="connsiteX324" fmla="*/ 1810512 w 12192002"/>
              <a:gd name="connsiteY324" fmla="*/ 3565284 h 4871490"/>
              <a:gd name="connsiteX325" fmla="*/ 1889761 w 12192002"/>
              <a:gd name="connsiteY325" fmla="*/ 3537881 h 4871490"/>
              <a:gd name="connsiteX326" fmla="*/ 1813561 w 12192002"/>
              <a:gd name="connsiteY326" fmla="*/ 3562239 h 4871490"/>
              <a:gd name="connsiteX327" fmla="*/ 1728217 w 12192002"/>
              <a:gd name="connsiteY327" fmla="*/ 3537881 h 4871490"/>
              <a:gd name="connsiteX328" fmla="*/ 1594105 w 12192002"/>
              <a:gd name="connsiteY328" fmla="*/ 3516569 h 4871490"/>
              <a:gd name="connsiteX329" fmla="*/ 1478280 w 12192002"/>
              <a:gd name="connsiteY329" fmla="*/ 3400867 h 4871490"/>
              <a:gd name="connsiteX330" fmla="*/ 1493520 w 12192002"/>
              <a:gd name="connsiteY330" fmla="*/ 3315613 h 4871490"/>
              <a:gd name="connsiteX331" fmla="*/ 1341120 w 12192002"/>
              <a:gd name="connsiteY331" fmla="*/ 3300389 h 4871490"/>
              <a:gd name="connsiteX332" fmla="*/ 1170432 w 12192002"/>
              <a:gd name="connsiteY332" fmla="*/ 3364330 h 4871490"/>
              <a:gd name="connsiteX333" fmla="*/ 1100329 w 12192002"/>
              <a:gd name="connsiteY333" fmla="*/ 3452628 h 4871490"/>
              <a:gd name="connsiteX334" fmla="*/ 1182624 w 12192002"/>
              <a:gd name="connsiteY334" fmla="*/ 3458717 h 4871490"/>
              <a:gd name="connsiteX335" fmla="*/ 1185672 w 12192002"/>
              <a:gd name="connsiteY335" fmla="*/ 3504389 h 4871490"/>
              <a:gd name="connsiteX336" fmla="*/ 1173480 w 12192002"/>
              <a:gd name="connsiteY336" fmla="*/ 3623135 h 4871490"/>
              <a:gd name="connsiteX337" fmla="*/ 1130809 w 12192002"/>
              <a:gd name="connsiteY337" fmla="*/ 3644448 h 4871490"/>
              <a:gd name="connsiteX338" fmla="*/ 1100329 w 12192002"/>
              <a:gd name="connsiteY338" fmla="*/ 3644448 h 4871490"/>
              <a:gd name="connsiteX339" fmla="*/ 1085088 w 12192002"/>
              <a:gd name="connsiteY339" fmla="*/ 3629225 h 4871490"/>
              <a:gd name="connsiteX340" fmla="*/ 1054608 w 12192002"/>
              <a:gd name="connsiteY340" fmla="*/ 3525702 h 4871490"/>
              <a:gd name="connsiteX341" fmla="*/ 868680 w 12192002"/>
              <a:gd name="connsiteY341" fmla="*/ 3498299 h 4871490"/>
              <a:gd name="connsiteX342" fmla="*/ 880872 w 12192002"/>
              <a:gd name="connsiteY342" fmla="*/ 3388688 h 4871490"/>
              <a:gd name="connsiteX343" fmla="*/ 713232 w 12192002"/>
              <a:gd name="connsiteY343" fmla="*/ 3410001 h 4871490"/>
              <a:gd name="connsiteX344" fmla="*/ 630937 w 12192002"/>
              <a:gd name="connsiteY344" fmla="*/ 3361285 h 4871490"/>
              <a:gd name="connsiteX345" fmla="*/ 527305 w 12192002"/>
              <a:gd name="connsiteY345" fmla="*/ 3300389 h 4871490"/>
              <a:gd name="connsiteX346" fmla="*/ 466344 w 12192002"/>
              <a:gd name="connsiteY346" fmla="*/ 3294299 h 4871490"/>
              <a:gd name="connsiteX347" fmla="*/ 344425 w 12192002"/>
              <a:gd name="connsiteY347" fmla="*/ 3266897 h 4871490"/>
              <a:gd name="connsiteX348" fmla="*/ 262128 w 12192002"/>
              <a:gd name="connsiteY348" fmla="*/ 3279076 h 4871490"/>
              <a:gd name="connsiteX349" fmla="*/ 179832 w 12192002"/>
              <a:gd name="connsiteY349" fmla="*/ 3297344 h 4871490"/>
              <a:gd name="connsiteX350" fmla="*/ 70105 w 12192002"/>
              <a:gd name="connsiteY350" fmla="*/ 3221225 h 4871490"/>
              <a:gd name="connsiteX351" fmla="*/ 76201 w 12192002"/>
              <a:gd name="connsiteY351" fmla="*/ 3169465 h 4871490"/>
              <a:gd name="connsiteX352" fmla="*/ 0 w 12192002"/>
              <a:gd name="connsiteY352" fmla="*/ 3166420 h 487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Lst>
            <a:rect l="l" t="t" r="r" b="b"/>
            <a:pathLst>
              <a:path w="12192002" h="4871490">
                <a:moveTo>
                  <a:pt x="0" y="0"/>
                </a:moveTo>
                <a:lnTo>
                  <a:pt x="12192002" y="0"/>
                </a:lnTo>
                <a:lnTo>
                  <a:pt x="12192002" y="4871490"/>
                </a:lnTo>
                <a:cubicBezTo>
                  <a:pt x="12155426" y="4850177"/>
                  <a:pt x="12124946" y="4819730"/>
                  <a:pt x="12082274" y="4807550"/>
                </a:cubicBezTo>
                <a:cubicBezTo>
                  <a:pt x="12070082" y="4804506"/>
                  <a:pt x="12060938" y="4789281"/>
                  <a:pt x="12045698" y="4795371"/>
                </a:cubicBezTo>
                <a:cubicBezTo>
                  <a:pt x="12015218" y="4807550"/>
                  <a:pt x="11999978" y="4789281"/>
                  <a:pt x="11990834" y="4764923"/>
                </a:cubicBezTo>
                <a:cubicBezTo>
                  <a:pt x="11984738" y="4749700"/>
                  <a:pt x="11969497" y="4746655"/>
                  <a:pt x="11957306" y="4740566"/>
                </a:cubicBezTo>
                <a:cubicBezTo>
                  <a:pt x="11948162" y="4731431"/>
                  <a:pt x="11942066" y="4722297"/>
                  <a:pt x="11948162" y="4710118"/>
                </a:cubicBezTo>
                <a:cubicBezTo>
                  <a:pt x="11999978" y="4676625"/>
                  <a:pt x="12045698" y="4688804"/>
                  <a:pt x="12085322" y="4737521"/>
                </a:cubicBezTo>
                <a:cubicBezTo>
                  <a:pt x="12054842" y="4710118"/>
                  <a:pt x="12036554" y="4676625"/>
                  <a:pt x="11999978" y="4649222"/>
                </a:cubicBezTo>
                <a:cubicBezTo>
                  <a:pt x="11987786" y="4673581"/>
                  <a:pt x="11987786" y="4713162"/>
                  <a:pt x="11945114" y="4691849"/>
                </a:cubicBezTo>
                <a:cubicBezTo>
                  <a:pt x="11939018" y="4688804"/>
                  <a:pt x="11932922" y="4682714"/>
                  <a:pt x="11929874" y="4676625"/>
                </a:cubicBezTo>
                <a:cubicBezTo>
                  <a:pt x="11902442" y="4618775"/>
                  <a:pt x="11859770" y="4579193"/>
                  <a:pt x="11789666" y="4585282"/>
                </a:cubicBezTo>
                <a:cubicBezTo>
                  <a:pt x="11768330" y="4527431"/>
                  <a:pt x="11740898" y="4475671"/>
                  <a:pt x="11661649" y="4475671"/>
                </a:cubicBezTo>
                <a:cubicBezTo>
                  <a:pt x="11649458" y="4475671"/>
                  <a:pt x="11637266" y="4454357"/>
                  <a:pt x="11643362" y="4445223"/>
                </a:cubicBezTo>
                <a:cubicBezTo>
                  <a:pt x="11658602" y="4414775"/>
                  <a:pt x="11631170" y="4405641"/>
                  <a:pt x="11618978" y="4405641"/>
                </a:cubicBezTo>
                <a:cubicBezTo>
                  <a:pt x="11567162" y="4408686"/>
                  <a:pt x="11530586" y="4366059"/>
                  <a:pt x="11481818" y="4353880"/>
                </a:cubicBezTo>
                <a:cubicBezTo>
                  <a:pt x="11472674" y="4350835"/>
                  <a:pt x="11466578" y="4344745"/>
                  <a:pt x="11460482" y="4338656"/>
                </a:cubicBezTo>
                <a:cubicBezTo>
                  <a:pt x="11445242" y="4302118"/>
                  <a:pt x="11426954" y="4277760"/>
                  <a:pt x="11387330" y="4256447"/>
                </a:cubicBezTo>
                <a:cubicBezTo>
                  <a:pt x="11335514" y="4226000"/>
                  <a:pt x="11314178" y="4149881"/>
                  <a:pt x="11244074" y="4134656"/>
                </a:cubicBezTo>
                <a:cubicBezTo>
                  <a:pt x="11237978" y="4131611"/>
                  <a:pt x="11237978" y="4122477"/>
                  <a:pt x="11234930" y="4116387"/>
                </a:cubicBezTo>
                <a:cubicBezTo>
                  <a:pt x="11234930" y="4076806"/>
                  <a:pt x="11219689" y="4055492"/>
                  <a:pt x="11170922" y="4061582"/>
                </a:cubicBezTo>
                <a:cubicBezTo>
                  <a:pt x="11146538" y="4064627"/>
                  <a:pt x="11125202" y="4040269"/>
                  <a:pt x="11119106" y="4009820"/>
                </a:cubicBezTo>
                <a:cubicBezTo>
                  <a:pt x="11119106" y="3994597"/>
                  <a:pt x="11125202" y="3976328"/>
                  <a:pt x="11113010" y="3964150"/>
                </a:cubicBezTo>
                <a:cubicBezTo>
                  <a:pt x="11033762" y="4000687"/>
                  <a:pt x="10978898" y="3942836"/>
                  <a:pt x="10933178" y="3903254"/>
                </a:cubicBezTo>
                <a:cubicBezTo>
                  <a:pt x="10899649" y="3875851"/>
                  <a:pt x="10863074" y="3851493"/>
                  <a:pt x="10826498" y="3830179"/>
                </a:cubicBezTo>
                <a:cubicBezTo>
                  <a:pt x="10811258" y="3821045"/>
                  <a:pt x="10783826" y="3818000"/>
                  <a:pt x="10780777" y="3802776"/>
                </a:cubicBezTo>
                <a:cubicBezTo>
                  <a:pt x="10768585" y="3729702"/>
                  <a:pt x="10695434" y="3726657"/>
                  <a:pt x="10655810" y="3684030"/>
                </a:cubicBezTo>
                <a:cubicBezTo>
                  <a:pt x="10640570" y="3671851"/>
                  <a:pt x="10616185" y="3656628"/>
                  <a:pt x="10643618" y="3632269"/>
                </a:cubicBezTo>
                <a:cubicBezTo>
                  <a:pt x="10631425" y="3629225"/>
                  <a:pt x="10619233" y="3647493"/>
                  <a:pt x="10603993" y="3650538"/>
                </a:cubicBezTo>
                <a:cubicBezTo>
                  <a:pt x="10573514" y="3656628"/>
                  <a:pt x="10552178" y="3641403"/>
                  <a:pt x="10530842" y="3629225"/>
                </a:cubicBezTo>
                <a:cubicBezTo>
                  <a:pt x="10524746" y="3626180"/>
                  <a:pt x="10521698" y="3623135"/>
                  <a:pt x="10518650" y="3623135"/>
                </a:cubicBezTo>
                <a:cubicBezTo>
                  <a:pt x="10506458" y="3610956"/>
                  <a:pt x="10482073" y="3604866"/>
                  <a:pt x="10488170" y="3583553"/>
                </a:cubicBezTo>
                <a:cubicBezTo>
                  <a:pt x="10491218" y="3565284"/>
                  <a:pt x="10518650" y="3568329"/>
                  <a:pt x="10543034" y="3559194"/>
                </a:cubicBezTo>
                <a:cubicBezTo>
                  <a:pt x="10515602" y="3559194"/>
                  <a:pt x="10497314" y="3543971"/>
                  <a:pt x="10475977" y="3562239"/>
                </a:cubicBezTo>
                <a:cubicBezTo>
                  <a:pt x="10460737" y="3577464"/>
                  <a:pt x="10451593" y="3562239"/>
                  <a:pt x="10442449" y="3553106"/>
                </a:cubicBezTo>
                <a:cubicBezTo>
                  <a:pt x="10430258" y="3540926"/>
                  <a:pt x="10424162" y="3528747"/>
                  <a:pt x="10408922" y="3528747"/>
                </a:cubicBezTo>
                <a:cubicBezTo>
                  <a:pt x="10372346" y="3528747"/>
                  <a:pt x="10363202" y="3507434"/>
                  <a:pt x="10369298" y="3480031"/>
                </a:cubicBezTo>
                <a:cubicBezTo>
                  <a:pt x="10381490" y="3416090"/>
                  <a:pt x="10323577" y="3388688"/>
                  <a:pt x="10302241" y="3339971"/>
                </a:cubicBezTo>
                <a:cubicBezTo>
                  <a:pt x="10293097" y="3321703"/>
                  <a:pt x="10274810" y="3336926"/>
                  <a:pt x="10265666" y="3343016"/>
                </a:cubicBezTo>
                <a:cubicBezTo>
                  <a:pt x="10235186" y="3364330"/>
                  <a:pt x="10210802" y="3358240"/>
                  <a:pt x="10183369" y="3333881"/>
                </a:cubicBezTo>
                <a:cubicBezTo>
                  <a:pt x="10128506" y="3288211"/>
                  <a:pt x="10061450" y="3294299"/>
                  <a:pt x="9997441" y="3303434"/>
                </a:cubicBezTo>
                <a:cubicBezTo>
                  <a:pt x="9979154" y="3312568"/>
                  <a:pt x="9963914" y="3324748"/>
                  <a:pt x="9948674" y="3330837"/>
                </a:cubicBezTo>
                <a:cubicBezTo>
                  <a:pt x="9918194" y="3343016"/>
                  <a:pt x="9909050" y="3364330"/>
                  <a:pt x="9927338" y="3391733"/>
                </a:cubicBezTo>
                <a:cubicBezTo>
                  <a:pt x="9966962" y="3443493"/>
                  <a:pt x="9966962" y="3446538"/>
                  <a:pt x="9906002" y="3461762"/>
                </a:cubicBezTo>
                <a:cubicBezTo>
                  <a:pt x="9893810" y="3464807"/>
                  <a:pt x="9884665" y="3467852"/>
                  <a:pt x="9875521" y="3476986"/>
                </a:cubicBezTo>
                <a:cubicBezTo>
                  <a:pt x="9851137" y="3495255"/>
                  <a:pt x="9841993" y="3528747"/>
                  <a:pt x="9802370" y="3525702"/>
                </a:cubicBezTo>
                <a:cubicBezTo>
                  <a:pt x="9738361" y="3516569"/>
                  <a:pt x="9671306" y="3525702"/>
                  <a:pt x="9619490" y="3470897"/>
                </a:cubicBezTo>
                <a:cubicBezTo>
                  <a:pt x="9607298" y="3458717"/>
                  <a:pt x="9589009" y="3446538"/>
                  <a:pt x="9592058" y="3428270"/>
                </a:cubicBezTo>
                <a:cubicBezTo>
                  <a:pt x="9595106" y="3403912"/>
                  <a:pt x="9582913" y="3403912"/>
                  <a:pt x="9567673" y="3397822"/>
                </a:cubicBezTo>
                <a:cubicBezTo>
                  <a:pt x="9546337" y="3394777"/>
                  <a:pt x="9518906" y="3388688"/>
                  <a:pt x="9518906" y="3361285"/>
                </a:cubicBezTo>
                <a:cubicBezTo>
                  <a:pt x="9518906" y="3330837"/>
                  <a:pt x="9555481" y="3339971"/>
                  <a:pt x="9576817" y="3324748"/>
                </a:cubicBezTo>
                <a:cubicBezTo>
                  <a:pt x="9460994" y="3279076"/>
                  <a:pt x="9342122" y="3297344"/>
                  <a:pt x="9229345" y="3279076"/>
                </a:cubicBezTo>
                <a:cubicBezTo>
                  <a:pt x="9189722" y="3276031"/>
                  <a:pt x="9162290" y="3239494"/>
                  <a:pt x="9122665" y="3242539"/>
                </a:cubicBezTo>
                <a:cubicBezTo>
                  <a:pt x="9092185" y="3227315"/>
                  <a:pt x="9040370" y="3239494"/>
                  <a:pt x="9034274" y="3184688"/>
                </a:cubicBezTo>
                <a:cubicBezTo>
                  <a:pt x="9031226" y="3169465"/>
                  <a:pt x="9019034" y="3175554"/>
                  <a:pt x="9009890" y="3175554"/>
                </a:cubicBezTo>
                <a:cubicBezTo>
                  <a:pt x="8997698" y="3178599"/>
                  <a:pt x="8985505" y="3178599"/>
                  <a:pt x="8973313" y="3181643"/>
                </a:cubicBezTo>
                <a:cubicBezTo>
                  <a:pt x="8903210" y="3193822"/>
                  <a:pt x="8903210" y="3193822"/>
                  <a:pt x="8909306" y="3120748"/>
                </a:cubicBezTo>
                <a:cubicBezTo>
                  <a:pt x="8884922" y="3129882"/>
                  <a:pt x="8866634" y="3135972"/>
                  <a:pt x="8854442" y="3160330"/>
                </a:cubicBezTo>
                <a:cubicBezTo>
                  <a:pt x="8839201" y="3193822"/>
                  <a:pt x="8808721" y="3193822"/>
                  <a:pt x="8784338" y="3172509"/>
                </a:cubicBezTo>
                <a:cubicBezTo>
                  <a:pt x="8763002" y="3153860"/>
                  <a:pt x="8715996" y="3146866"/>
                  <a:pt x="8731122" y="3110733"/>
                </a:cubicBezTo>
                <a:lnTo>
                  <a:pt x="8740672" y="3094984"/>
                </a:lnTo>
                <a:lnTo>
                  <a:pt x="8751438" y="3087615"/>
                </a:lnTo>
                <a:lnTo>
                  <a:pt x="8752620" y="3086922"/>
                </a:lnTo>
                <a:cubicBezTo>
                  <a:pt x="8763192" y="3084782"/>
                  <a:pt x="8772908" y="3093345"/>
                  <a:pt x="8784338" y="3093345"/>
                </a:cubicBezTo>
                <a:cubicBezTo>
                  <a:pt x="8775194" y="3084211"/>
                  <a:pt x="8766812" y="3081166"/>
                  <a:pt x="8759192" y="3082308"/>
                </a:cubicBezTo>
                <a:lnTo>
                  <a:pt x="8751438" y="3087615"/>
                </a:lnTo>
                <a:lnTo>
                  <a:pt x="8741666" y="3093345"/>
                </a:lnTo>
                <a:lnTo>
                  <a:pt x="8740672" y="3094984"/>
                </a:lnTo>
                <a:lnTo>
                  <a:pt x="8738618" y="3096390"/>
                </a:lnTo>
                <a:cubicBezTo>
                  <a:pt x="8692897" y="3059853"/>
                  <a:pt x="8647177" y="3087256"/>
                  <a:pt x="8601457" y="3090300"/>
                </a:cubicBezTo>
                <a:cubicBezTo>
                  <a:pt x="8580121" y="3093345"/>
                  <a:pt x="8558786" y="3099435"/>
                  <a:pt x="8534401" y="3093345"/>
                </a:cubicBezTo>
                <a:cubicBezTo>
                  <a:pt x="8543545" y="3102479"/>
                  <a:pt x="8552690" y="3105524"/>
                  <a:pt x="8558786" y="3114658"/>
                </a:cubicBezTo>
                <a:cubicBezTo>
                  <a:pt x="8561834" y="3117703"/>
                  <a:pt x="8564882" y="3123793"/>
                  <a:pt x="8567930" y="3126838"/>
                </a:cubicBezTo>
                <a:cubicBezTo>
                  <a:pt x="8570978" y="3145106"/>
                  <a:pt x="8580121" y="3160330"/>
                  <a:pt x="8598409" y="3172509"/>
                </a:cubicBezTo>
                <a:cubicBezTo>
                  <a:pt x="8601457" y="3175554"/>
                  <a:pt x="8604505" y="3181643"/>
                  <a:pt x="8607553" y="3184688"/>
                </a:cubicBezTo>
                <a:cubicBezTo>
                  <a:pt x="8613649" y="3212091"/>
                  <a:pt x="8601457" y="3233404"/>
                  <a:pt x="8595361" y="3254718"/>
                </a:cubicBezTo>
                <a:cubicBezTo>
                  <a:pt x="8592313" y="3279076"/>
                  <a:pt x="8574025" y="3291256"/>
                  <a:pt x="8552690" y="3285166"/>
                </a:cubicBezTo>
                <a:cubicBezTo>
                  <a:pt x="8525257" y="3279076"/>
                  <a:pt x="8522209" y="3260807"/>
                  <a:pt x="8525257" y="3239494"/>
                </a:cubicBezTo>
                <a:cubicBezTo>
                  <a:pt x="8525257" y="3224270"/>
                  <a:pt x="8531353" y="3212091"/>
                  <a:pt x="8531353" y="3196867"/>
                </a:cubicBezTo>
                <a:cubicBezTo>
                  <a:pt x="8488682" y="3148151"/>
                  <a:pt x="8476490" y="3145106"/>
                  <a:pt x="8452106" y="3187733"/>
                </a:cubicBezTo>
                <a:cubicBezTo>
                  <a:pt x="8467346" y="3248629"/>
                  <a:pt x="8421626" y="3285166"/>
                  <a:pt x="8391145" y="3327793"/>
                </a:cubicBezTo>
                <a:cubicBezTo>
                  <a:pt x="8363713" y="3349106"/>
                  <a:pt x="8348473" y="3376508"/>
                  <a:pt x="8302754" y="3330837"/>
                </a:cubicBezTo>
                <a:cubicBezTo>
                  <a:pt x="8269226" y="3297344"/>
                  <a:pt x="8205217" y="3272986"/>
                  <a:pt x="8147306" y="3269942"/>
                </a:cubicBezTo>
                <a:cubicBezTo>
                  <a:pt x="8132066" y="3269942"/>
                  <a:pt x="8119874" y="3266897"/>
                  <a:pt x="8107682" y="3257762"/>
                </a:cubicBezTo>
                <a:cubicBezTo>
                  <a:pt x="8095490" y="3248629"/>
                  <a:pt x="8089394" y="3236449"/>
                  <a:pt x="8086346" y="3221225"/>
                </a:cubicBezTo>
                <a:cubicBezTo>
                  <a:pt x="8074154" y="3193822"/>
                  <a:pt x="8055865" y="3221225"/>
                  <a:pt x="8040625" y="3218181"/>
                </a:cubicBezTo>
                <a:cubicBezTo>
                  <a:pt x="8034530" y="3221225"/>
                  <a:pt x="8028434" y="3218181"/>
                  <a:pt x="8025386" y="3218181"/>
                </a:cubicBezTo>
                <a:cubicBezTo>
                  <a:pt x="8001002" y="3181643"/>
                  <a:pt x="7991858" y="3135972"/>
                  <a:pt x="7933946" y="3142061"/>
                </a:cubicBezTo>
                <a:cubicBezTo>
                  <a:pt x="7927850" y="3142061"/>
                  <a:pt x="7918706" y="3139017"/>
                  <a:pt x="7912609" y="3132927"/>
                </a:cubicBezTo>
                <a:cubicBezTo>
                  <a:pt x="7906513" y="3096390"/>
                  <a:pt x="7882130" y="3129882"/>
                  <a:pt x="7866890" y="3120748"/>
                </a:cubicBezTo>
                <a:cubicBezTo>
                  <a:pt x="7851650" y="3120748"/>
                  <a:pt x="7836410" y="3123793"/>
                  <a:pt x="7821170" y="3132927"/>
                </a:cubicBezTo>
                <a:cubicBezTo>
                  <a:pt x="7799834" y="3154240"/>
                  <a:pt x="7799834" y="3178599"/>
                  <a:pt x="7802882" y="3206002"/>
                </a:cubicBezTo>
                <a:cubicBezTo>
                  <a:pt x="7802882" y="3230360"/>
                  <a:pt x="7802882" y="3254718"/>
                  <a:pt x="7793738" y="3276031"/>
                </a:cubicBezTo>
                <a:cubicBezTo>
                  <a:pt x="7784594" y="3315613"/>
                  <a:pt x="7787642" y="3352151"/>
                  <a:pt x="7827266" y="3379553"/>
                </a:cubicBezTo>
                <a:cubicBezTo>
                  <a:pt x="7839458" y="3385643"/>
                  <a:pt x="7848602" y="3400867"/>
                  <a:pt x="7851650" y="3419135"/>
                </a:cubicBezTo>
                <a:cubicBezTo>
                  <a:pt x="7857746" y="3437404"/>
                  <a:pt x="7848602" y="3449583"/>
                  <a:pt x="7833362" y="3458717"/>
                </a:cubicBezTo>
                <a:cubicBezTo>
                  <a:pt x="7824218" y="3464807"/>
                  <a:pt x="7808978" y="3467852"/>
                  <a:pt x="7802882" y="3455672"/>
                </a:cubicBezTo>
                <a:cubicBezTo>
                  <a:pt x="7790690" y="3425225"/>
                  <a:pt x="7766305" y="3422180"/>
                  <a:pt x="7741921" y="3416090"/>
                </a:cubicBezTo>
                <a:cubicBezTo>
                  <a:pt x="7708394" y="3406956"/>
                  <a:pt x="7687058" y="3376508"/>
                  <a:pt x="7684010" y="3343016"/>
                </a:cubicBezTo>
                <a:cubicBezTo>
                  <a:pt x="7680962" y="3312568"/>
                  <a:pt x="7665722" y="3309524"/>
                  <a:pt x="7635242" y="3303434"/>
                </a:cubicBezTo>
                <a:cubicBezTo>
                  <a:pt x="7583425" y="3297344"/>
                  <a:pt x="7534658" y="3288211"/>
                  <a:pt x="7479794" y="3300389"/>
                </a:cubicBezTo>
                <a:cubicBezTo>
                  <a:pt x="7464553" y="3306479"/>
                  <a:pt x="7452361" y="3300389"/>
                  <a:pt x="7443217" y="3288211"/>
                </a:cubicBezTo>
                <a:cubicBezTo>
                  <a:pt x="7412738" y="3236449"/>
                  <a:pt x="7354826" y="3218181"/>
                  <a:pt x="7315201" y="3172509"/>
                </a:cubicBezTo>
                <a:cubicBezTo>
                  <a:pt x="7306057" y="3160330"/>
                  <a:pt x="7290817" y="3178599"/>
                  <a:pt x="7275578" y="3175554"/>
                </a:cubicBezTo>
                <a:cubicBezTo>
                  <a:pt x="7269482" y="3175554"/>
                  <a:pt x="7266434" y="3175554"/>
                  <a:pt x="7260338" y="3172509"/>
                </a:cubicBezTo>
                <a:cubicBezTo>
                  <a:pt x="7199378" y="3157285"/>
                  <a:pt x="7159753" y="3099435"/>
                  <a:pt x="7092698" y="3084211"/>
                </a:cubicBezTo>
                <a:cubicBezTo>
                  <a:pt x="7056122" y="3075076"/>
                  <a:pt x="7019545" y="3065942"/>
                  <a:pt x="6982969" y="3065942"/>
                </a:cubicBezTo>
                <a:cubicBezTo>
                  <a:pt x="6970778" y="3059853"/>
                  <a:pt x="6964682" y="3047673"/>
                  <a:pt x="6955538" y="3035494"/>
                </a:cubicBezTo>
                <a:cubicBezTo>
                  <a:pt x="6925058" y="3002002"/>
                  <a:pt x="6909818" y="3005047"/>
                  <a:pt x="6888482" y="3044629"/>
                </a:cubicBezTo>
                <a:cubicBezTo>
                  <a:pt x="6876290" y="3065942"/>
                  <a:pt x="6858001" y="3087256"/>
                  <a:pt x="6836665" y="3072031"/>
                </a:cubicBezTo>
                <a:cubicBezTo>
                  <a:pt x="6800090" y="3041584"/>
                  <a:pt x="6760466" y="3056808"/>
                  <a:pt x="6720841" y="3053763"/>
                </a:cubicBezTo>
                <a:cubicBezTo>
                  <a:pt x="6675121" y="3026361"/>
                  <a:pt x="6641594" y="2983734"/>
                  <a:pt x="6592826" y="2959375"/>
                </a:cubicBezTo>
                <a:cubicBezTo>
                  <a:pt x="6586730" y="2953285"/>
                  <a:pt x="6580634" y="2950241"/>
                  <a:pt x="6574537" y="2944152"/>
                </a:cubicBezTo>
                <a:cubicBezTo>
                  <a:pt x="6553201" y="2916748"/>
                  <a:pt x="6513578" y="2931972"/>
                  <a:pt x="6489194" y="2913704"/>
                </a:cubicBezTo>
                <a:cubicBezTo>
                  <a:pt x="6486146" y="2910659"/>
                  <a:pt x="6480050" y="2907614"/>
                  <a:pt x="6477002" y="2904569"/>
                </a:cubicBezTo>
                <a:cubicBezTo>
                  <a:pt x="6452618" y="2895435"/>
                  <a:pt x="6431282" y="2892390"/>
                  <a:pt x="6406897" y="2922838"/>
                </a:cubicBezTo>
                <a:cubicBezTo>
                  <a:pt x="6455666" y="2928927"/>
                  <a:pt x="6489194" y="2944152"/>
                  <a:pt x="6498338" y="2992867"/>
                </a:cubicBezTo>
                <a:cubicBezTo>
                  <a:pt x="6510530" y="3035494"/>
                  <a:pt x="6528817" y="3068986"/>
                  <a:pt x="6565393" y="3096390"/>
                </a:cubicBezTo>
                <a:cubicBezTo>
                  <a:pt x="6577585" y="3105524"/>
                  <a:pt x="6592826" y="3108568"/>
                  <a:pt x="6586730" y="3126838"/>
                </a:cubicBezTo>
                <a:cubicBezTo>
                  <a:pt x="6580634" y="3145106"/>
                  <a:pt x="6568441" y="3172509"/>
                  <a:pt x="6550153" y="3169465"/>
                </a:cubicBezTo>
                <a:cubicBezTo>
                  <a:pt x="6501386" y="3157285"/>
                  <a:pt x="6513578" y="3187733"/>
                  <a:pt x="6516625" y="3212091"/>
                </a:cubicBezTo>
                <a:cubicBezTo>
                  <a:pt x="6516625" y="3224270"/>
                  <a:pt x="6510530" y="3239494"/>
                  <a:pt x="6528817" y="3248629"/>
                </a:cubicBezTo>
                <a:cubicBezTo>
                  <a:pt x="6550153" y="3242539"/>
                  <a:pt x="6544057" y="3221225"/>
                  <a:pt x="6547105" y="3209047"/>
                </a:cubicBezTo>
                <a:cubicBezTo>
                  <a:pt x="6556249" y="3178599"/>
                  <a:pt x="6574537" y="3163375"/>
                  <a:pt x="6601970" y="3160330"/>
                </a:cubicBezTo>
                <a:cubicBezTo>
                  <a:pt x="6623306" y="3157285"/>
                  <a:pt x="6638546" y="3160330"/>
                  <a:pt x="6626354" y="3190777"/>
                </a:cubicBezTo>
                <a:cubicBezTo>
                  <a:pt x="6611114" y="3245584"/>
                  <a:pt x="6614162" y="3254718"/>
                  <a:pt x="6675121" y="3263852"/>
                </a:cubicBezTo>
                <a:cubicBezTo>
                  <a:pt x="6711697" y="3269942"/>
                  <a:pt x="6720841" y="3291256"/>
                  <a:pt x="6723889" y="3321703"/>
                </a:cubicBezTo>
                <a:cubicBezTo>
                  <a:pt x="6726938" y="3361285"/>
                  <a:pt x="6723889" y="3397822"/>
                  <a:pt x="6723889" y="3437404"/>
                </a:cubicBezTo>
                <a:cubicBezTo>
                  <a:pt x="6723889" y="3470897"/>
                  <a:pt x="6733034" y="3489165"/>
                  <a:pt x="6763514" y="3470897"/>
                </a:cubicBezTo>
                <a:cubicBezTo>
                  <a:pt x="6809234" y="3446538"/>
                  <a:pt x="6854953" y="3464807"/>
                  <a:pt x="6900674" y="3455672"/>
                </a:cubicBezTo>
                <a:cubicBezTo>
                  <a:pt x="6918962" y="3452628"/>
                  <a:pt x="6925058" y="3467852"/>
                  <a:pt x="6928106" y="3486120"/>
                </a:cubicBezTo>
                <a:cubicBezTo>
                  <a:pt x="6937250" y="3522657"/>
                  <a:pt x="6934202" y="3559194"/>
                  <a:pt x="6958586" y="3589643"/>
                </a:cubicBezTo>
                <a:cubicBezTo>
                  <a:pt x="6961634" y="3592687"/>
                  <a:pt x="6964682" y="3598776"/>
                  <a:pt x="6961634" y="3601821"/>
                </a:cubicBezTo>
                <a:cubicBezTo>
                  <a:pt x="6922010" y="3647493"/>
                  <a:pt x="6946394" y="3665762"/>
                  <a:pt x="6989065" y="3687075"/>
                </a:cubicBezTo>
                <a:cubicBezTo>
                  <a:pt x="7016497" y="3699255"/>
                  <a:pt x="6989065" y="3717523"/>
                  <a:pt x="6973825" y="3723612"/>
                </a:cubicBezTo>
                <a:cubicBezTo>
                  <a:pt x="6940298" y="3738837"/>
                  <a:pt x="6900674" y="3726657"/>
                  <a:pt x="6867145" y="3729702"/>
                </a:cubicBezTo>
                <a:cubicBezTo>
                  <a:pt x="6842761" y="3732747"/>
                  <a:pt x="6818378" y="3729702"/>
                  <a:pt x="6793994" y="3732747"/>
                </a:cubicBezTo>
                <a:cubicBezTo>
                  <a:pt x="6769610" y="3741880"/>
                  <a:pt x="6748274" y="3741880"/>
                  <a:pt x="6723889" y="3732747"/>
                </a:cubicBezTo>
                <a:cubicBezTo>
                  <a:pt x="6714745" y="3775374"/>
                  <a:pt x="6723889" y="3808866"/>
                  <a:pt x="6723889" y="3845403"/>
                </a:cubicBezTo>
                <a:cubicBezTo>
                  <a:pt x="6720841" y="3918478"/>
                  <a:pt x="6672073" y="3955015"/>
                  <a:pt x="6601970" y="3933701"/>
                </a:cubicBezTo>
                <a:cubicBezTo>
                  <a:pt x="6574537" y="3924568"/>
                  <a:pt x="6559297" y="3948925"/>
                  <a:pt x="6534913" y="3942836"/>
                </a:cubicBezTo>
                <a:cubicBezTo>
                  <a:pt x="6507482" y="3936746"/>
                  <a:pt x="6480050" y="3927612"/>
                  <a:pt x="6467858" y="3900209"/>
                </a:cubicBezTo>
                <a:cubicBezTo>
                  <a:pt x="6446522" y="3927612"/>
                  <a:pt x="6428233" y="3912388"/>
                  <a:pt x="6412994" y="3894119"/>
                </a:cubicBezTo>
                <a:cubicBezTo>
                  <a:pt x="6403850" y="3881941"/>
                  <a:pt x="6397753" y="3857582"/>
                  <a:pt x="6379466" y="3866716"/>
                </a:cubicBezTo>
                <a:cubicBezTo>
                  <a:pt x="6312410" y="3891074"/>
                  <a:pt x="6278881" y="3839314"/>
                  <a:pt x="6236210" y="3808866"/>
                </a:cubicBezTo>
                <a:cubicBezTo>
                  <a:pt x="6214873" y="3787552"/>
                  <a:pt x="6196586" y="3766239"/>
                  <a:pt x="6160010" y="3781463"/>
                </a:cubicBezTo>
                <a:cubicBezTo>
                  <a:pt x="6132578" y="3790597"/>
                  <a:pt x="6105146" y="3766239"/>
                  <a:pt x="6080761" y="3754060"/>
                </a:cubicBezTo>
                <a:cubicBezTo>
                  <a:pt x="6031994" y="3729702"/>
                  <a:pt x="5986274" y="3717523"/>
                  <a:pt x="5946650" y="3769284"/>
                </a:cubicBezTo>
                <a:cubicBezTo>
                  <a:pt x="5937506" y="3778419"/>
                  <a:pt x="5925313" y="3781463"/>
                  <a:pt x="5913121" y="3781463"/>
                </a:cubicBezTo>
                <a:cubicBezTo>
                  <a:pt x="5870450" y="3778419"/>
                  <a:pt x="5806442" y="3696210"/>
                  <a:pt x="5812537" y="3653583"/>
                </a:cubicBezTo>
                <a:cubicBezTo>
                  <a:pt x="5782057" y="3708388"/>
                  <a:pt x="5779010" y="3708388"/>
                  <a:pt x="5745482" y="3659673"/>
                </a:cubicBezTo>
                <a:cubicBezTo>
                  <a:pt x="5730242" y="3632269"/>
                  <a:pt x="5708906" y="3617046"/>
                  <a:pt x="5678425" y="3620090"/>
                </a:cubicBezTo>
                <a:cubicBezTo>
                  <a:pt x="5638802" y="3620090"/>
                  <a:pt x="5602225" y="3604866"/>
                  <a:pt x="5562602" y="3607911"/>
                </a:cubicBezTo>
                <a:cubicBezTo>
                  <a:pt x="5522978" y="3607911"/>
                  <a:pt x="5538218" y="3644448"/>
                  <a:pt x="5526025" y="3662717"/>
                </a:cubicBezTo>
                <a:cubicBezTo>
                  <a:pt x="5504690" y="3693165"/>
                  <a:pt x="5498593" y="3723612"/>
                  <a:pt x="5526025" y="3757105"/>
                </a:cubicBezTo>
                <a:cubicBezTo>
                  <a:pt x="5529073" y="3763194"/>
                  <a:pt x="5526025" y="3769284"/>
                  <a:pt x="5538218" y="3769284"/>
                </a:cubicBezTo>
                <a:cubicBezTo>
                  <a:pt x="5580890" y="3775374"/>
                  <a:pt x="5590034" y="3790597"/>
                  <a:pt x="5565650" y="3827134"/>
                </a:cubicBezTo>
                <a:cubicBezTo>
                  <a:pt x="5550410" y="3848448"/>
                  <a:pt x="5529073" y="3863671"/>
                  <a:pt x="5501641" y="3869761"/>
                </a:cubicBezTo>
                <a:cubicBezTo>
                  <a:pt x="5462017" y="3863671"/>
                  <a:pt x="5449825" y="3827134"/>
                  <a:pt x="5428490" y="3799732"/>
                </a:cubicBezTo>
                <a:cubicBezTo>
                  <a:pt x="5419346" y="3769284"/>
                  <a:pt x="5434586" y="3738837"/>
                  <a:pt x="5416298" y="3708388"/>
                </a:cubicBezTo>
                <a:cubicBezTo>
                  <a:pt x="5422394" y="3763194"/>
                  <a:pt x="5364482" y="3784507"/>
                  <a:pt x="5361433" y="3836269"/>
                </a:cubicBezTo>
                <a:cubicBezTo>
                  <a:pt x="5349241" y="3854537"/>
                  <a:pt x="5327905" y="3866716"/>
                  <a:pt x="5309617" y="3881941"/>
                </a:cubicBezTo>
                <a:cubicBezTo>
                  <a:pt x="5273042" y="3906298"/>
                  <a:pt x="5251706" y="3863671"/>
                  <a:pt x="5218177" y="3863671"/>
                </a:cubicBezTo>
                <a:cubicBezTo>
                  <a:pt x="5227321" y="3921523"/>
                  <a:pt x="5279138" y="3894119"/>
                  <a:pt x="5306569" y="3909343"/>
                </a:cubicBezTo>
                <a:cubicBezTo>
                  <a:pt x="5324857" y="3951970"/>
                  <a:pt x="5318761" y="3991552"/>
                  <a:pt x="5300473" y="4031134"/>
                </a:cubicBezTo>
                <a:cubicBezTo>
                  <a:pt x="5282186" y="4073761"/>
                  <a:pt x="5297425" y="4092029"/>
                  <a:pt x="5337049" y="4101164"/>
                </a:cubicBezTo>
                <a:cubicBezTo>
                  <a:pt x="5361433" y="4107254"/>
                  <a:pt x="5379721" y="4122477"/>
                  <a:pt x="5407154" y="4122477"/>
                </a:cubicBezTo>
                <a:cubicBezTo>
                  <a:pt x="5425442" y="4119432"/>
                  <a:pt x="5443730" y="4131611"/>
                  <a:pt x="5440682" y="4152924"/>
                </a:cubicBezTo>
                <a:cubicBezTo>
                  <a:pt x="5440682" y="4174238"/>
                  <a:pt x="5422394" y="4183373"/>
                  <a:pt x="5404106" y="4186418"/>
                </a:cubicBezTo>
                <a:cubicBezTo>
                  <a:pt x="5382770" y="4189463"/>
                  <a:pt x="5361433" y="4183373"/>
                  <a:pt x="5343145" y="4177283"/>
                </a:cubicBezTo>
                <a:cubicBezTo>
                  <a:pt x="5327905" y="4168149"/>
                  <a:pt x="5312665" y="4159014"/>
                  <a:pt x="5291330" y="4171193"/>
                </a:cubicBezTo>
                <a:cubicBezTo>
                  <a:pt x="5260850" y="4174238"/>
                  <a:pt x="5233418" y="4159014"/>
                  <a:pt x="5202937" y="4149881"/>
                </a:cubicBezTo>
                <a:cubicBezTo>
                  <a:pt x="5193793" y="4149881"/>
                  <a:pt x="5181601" y="4140746"/>
                  <a:pt x="5175505" y="4131611"/>
                </a:cubicBezTo>
                <a:cubicBezTo>
                  <a:pt x="5160265" y="4116387"/>
                  <a:pt x="5148073" y="4101164"/>
                  <a:pt x="5160265" y="4076806"/>
                </a:cubicBezTo>
                <a:cubicBezTo>
                  <a:pt x="5145025" y="4076806"/>
                  <a:pt x="5129786" y="4082895"/>
                  <a:pt x="5114546" y="4076806"/>
                </a:cubicBezTo>
                <a:cubicBezTo>
                  <a:pt x="5096258" y="4070716"/>
                  <a:pt x="5077969" y="4064627"/>
                  <a:pt x="5056634" y="4058537"/>
                </a:cubicBezTo>
                <a:cubicBezTo>
                  <a:pt x="5007865" y="4043313"/>
                  <a:pt x="4956050" y="4034179"/>
                  <a:pt x="4937761" y="3973283"/>
                </a:cubicBezTo>
                <a:cubicBezTo>
                  <a:pt x="4934713" y="3964150"/>
                  <a:pt x="4925569" y="3945880"/>
                  <a:pt x="4907282" y="3945880"/>
                </a:cubicBezTo>
                <a:cubicBezTo>
                  <a:pt x="4834130" y="3958060"/>
                  <a:pt x="4773169" y="3921523"/>
                  <a:pt x="4718305" y="3878896"/>
                </a:cubicBezTo>
                <a:cubicBezTo>
                  <a:pt x="4657346" y="3833224"/>
                  <a:pt x="4568953" y="3821045"/>
                  <a:pt x="4526282" y="3744925"/>
                </a:cubicBezTo>
                <a:cubicBezTo>
                  <a:pt x="4520186" y="3735792"/>
                  <a:pt x="4514090" y="3738837"/>
                  <a:pt x="4504946" y="3738837"/>
                </a:cubicBezTo>
                <a:cubicBezTo>
                  <a:pt x="4440937" y="3735792"/>
                  <a:pt x="4413505" y="3708388"/>
                  <a:pt x="4407409" y="3644448"/>
                </a:cubicBezTo>
                <a:cubicBezTo>
                  <a:pt x="4404361" y="3629225"/>
                  <a:pt x="4404361" y="3635314"/>
                  <a:pt x="4395217" y="3638359"/>
                </a:cubicBezTo>
                <a:cubicBezTo>
                  <a:pt x="4361690" y="3662717"/>
                  <a:pt x="4340353" y="3638359"/>
                  <a:pt x="4322065" y="3614001"/>
                </a:cubicBezTo>
                <a:cubicBezTo>
                  <a:pt x="4273297" y="3550061"/>
                  <a:pt x="4203194" y="3528747"/>
                  <a:pt x="4133089" y="3501344"/>
                </a:cubicBezTo>
                <a:cubicBezTo>
                  <a:pt x="4126993" y="3501344"/>
                  <a:pt x="4123945" y="3501344"/>
                  <a:pt x="4117849" y="3498299"/>
                </a:cubicBezTo>
                <a:cubicBezTo>
                  <a:pt x="4105657" y="3486120"/>
                  <a:pt x="4102609" y="3473942"/>
                  <a:pt x="4096513" y="3461762"/>
                </a:cubicBezTo>
                <a:cubicBezTo>
                  <a:pt x="4072129" y="3397822"/>
                  <a:pt x="4044698" y="3343016"/>
                  <a:pt x="3980689" y="3312568"/>
                </a:cubicBezTo>
                <a:cubicBezTo>
                  <a:pt x="3962401" y="3306479"/>
                  <a:pt x="3944113" y="3297344"/>
                  <a:pt x="3928873" y="3306479"/>
                </a:cubicBezTo>
                <a:cubicBezTo>
                  <a:pt x="3892298" y="3327793"/>
                  <a:pt x="3877057" y="3309524"/>
                  <a:pt x="3874009" y="3276031"/>
                </a:cubicBezTo>
                <a:cubicBezTo>
                  <a:pt x="3870961" y="3257762"/>
                  <a:pt x="3858769" y="3254718"/>
                  <a:pt x="3843529" y="3251673"/>
                </a:cubicBezTo>
                <a:cubicBezTo>
                  <a:pt x="3782569" y="3248629"/>
                  <a:pt x="3752090" y="3190777"/>
                  <a:pt x="3694177" y="3178599"/>
                </a:cubicBezTo>
                <a:cubicBezTo>
                  <a:pt x="3691129" y="3178599"/>
                  <a:pt x="3685033" y="3175554"/>
                  <a:pt x="3681985" y="3172509"/>
                </a:cubicBezTo>
                <a:cubicBezTo>
                  <a:pt x="3675889" y="3169465"/>
                  <a:pt x="3672841" y="3166420"/>
                  <a:pt x="3669793" y="3160330"/>
                </a:cubicBezTo>
                <a:cubicBezTo>
                  <a:pt x="3660649" y="3148151"/>
                  <a:pt x="3648457" y="3142061"/>
                  <a:pt x="3633217" y="3135972"/>
                </a:cubicBezTo>
                <a:cubicBezTo>
                  <a:pt x="3630169" y="3132927"/>
                  <a:pt x="3624072" y="3129882"/>
                  <a:pt x="3621025" y="3126838"/>
                </a:cubicBezTo>
                <a:cubicBezTo>
                  <a:pt x="3599690" y="3105524"/>
                  <a:pt x="3569209" y="3102479"/>
                  <a:pt x="3541777" y="3093345"/>
                </a:cubicBezTo>
                <a:cubicBezTo>
                  <a:pt x="3508249" y="3075076"/>
                  <a:pt x="3465576" y="3072031"/>
                  <a:pt x="3444242" y="3035494"/>
                </a:cubicBezTo>
                <a:cubicBezTo>
                  <a:pt x="3441194" y="3026361"/>
                  <a:pt x="3438146" y="3017226"/>
                  <a:pt x="3438146" y="3008091"/>
                </a:cubicBezTo>
                <a:cubicBezTo>
                  <a:pt x="3441194" y="2989822"/>
                  <a:pt x="3444242" y="2968509"/>
                  <a:pt x="3429001" y="2953285"/>
                </a:cubicBezTo>
                <a:cubicBezTo>
                  <a:pt x="3413761" y="2931972"/>
                  <a:pt x="3404617" y="2910659"/>
                  <a:pt x="3419857" y="2883255"/>
                </a:cubicBezTo>
                <a:cubicBezTo>
                  <a:pt x="3392425" y="2907614"/>
                  <a:pt x="3371089" y="2904569"/>
                  <a:pt x="3340609" y="2892390"/>
                </a:cubicBezTo>
                <a:cubicBezTo>
                  <a:pt x="3316225" y="2877167"/>
                  <a:pt x="3285746" y="2858898"/>
                  <a:pt x="3255265" y="2886300"/>
                </a:cubicBezTo>
                <a:cubicBezTo>
                  <a:pt x="3209545" y="2880211"/>
                  <a:pt x="3191257" y="2843673"/>
                  <a:pt x="3169921" y="2810181"/>
                </a:cubicBezTo>
                <a:cubicBezTo>
                  <a:pt x="3163825" y="2804091"/>
                  <a:pt x="3172969" y="2776689"/>
                  <a:pt x="3148584" y="2801048"/>
                </a:cubicBezTo>
                <a:cubicBezTo>
                  <a:pt x="3124201" y="2819316"/>
                  <a:pt x="3112009" y="2810181"/>
                  <a:pt x="3099817" y="2770599"/>
                </a:cubicBezTo>
                <a:cubicBezTo>
                  <a:pt x="3078481" y="2788868"/>
                  <a:pt x="3057145" y="2801048"/>
                  <a:pt x="3044953" y="2822360"/>
                </a:cubicBezTo>
                <a:cubicBezTo>
                  <a:pt x="3038857" y="2834540"/>
                  <a:pt x="3026665" y="2852808"/>
                  <a:pt x="3032761" y="2861943"/>
                </a:cubicBezTo>
                <a:cubicBezTo>
                  <a:pt x="3063241" y="2907614"/>
                  <a:pt x="3063241" y="2959375"/>
                  <a:pt x="3063241" y="3011136"/>
                </a:cubicBezTo>
                <a:cubicBezTo>
                  <a:pt x="3060193" y="3026361"/>
                  <a:pt x="3069337" y="3044629"/>
                  <a:pt x="3087625" y="3050718"/>
                </a:cubicBezTo>
                <a:cubicBezTo>
                  <a:pt x="3148584" y="3068986"/>
                  <a:pt x="3185161" y="3123793"/>
                  <a:pt x="3233929" y="3157285"/>
                </a:cubicBezTo>
                <a:cubicBezTo>
                  <a:pt x="3252217" y="3175554"/>
                  <a:pt x="3264409" y="3202957"/>
                  <a:pt x="3291842" y="3209047"/>
                </a:cubicBezTo>
                <a:cubicBezTo>
                  <a:pt x="3300985" y="3215136"/>
                  <a:pt x="3307080" y="3221225"/>
                  <a:pt x="3310129" y="3230360"/>
                </a:cubicBezTo>
                <a:cubicBezTo>
                  <a:pt x="3310129" y="3260807"/>
                  <a:pt x="3328417" y="3279076"/>
                  <a:pt x="3355849" y="3291256"/>
                </a:cubicBezTo>
                <a:cubicBezTo>
                  <a:pt x="3389377" y="3312568"/>
                  <a:pt x="3429001" y="3321703"/>
                  <a:pt x="3456432" y="3349106"/>
                </a:cubicBezTo>
                <a:cubicBezTo>
                  <a:pt x="3468625" y="3391733"/>
                  <a:pt x="3526537" y="3413046"/>
                  <a:pt x="3505201" y="3467852"/>
                </a:cubicBezTo>
                <a:cubicBezTo>
                  <a:pt x="3505201" y="3476986"/>
                  <a:pt x="3474721" y="3470897"/>
                  <a:pt x="3496057" y="3489165"/>
                </a:cubicBezTo>
                <a:cubicBezTo>
                  <a:pt x="3505201" y="3498299"/>
                  <a:pt x="3499105" y="3507434"/>
                  <a:pt x="3489961" y="3513524"/>
                </a:cubicBezTo>
                <a:cubicBezTo>
                  <a:pt x="3465576" y="3513524"/>
                  <a:pt x="3447290" y="3498299"/>
                  <a:pt x="3425953" y="3489165"/>
                </a:cubicBezTo>
                <a:cubicBezTo>
                  <a:pt x="3413761" y="3483075"/>
                  <a:pt x="3401569" y="3473942"/>
                  <a:pt x="3389377" y="3464807"/>
                </a:cubicBezTo>
                <a:cubicBezTo>
                  <a:pt x="3346705" y="3428270"/>
                  <a:pt x="3300985" y="3397822"/>
                  <a:pt x="3243073" y="3379553"/>
                </a:cubicBezTo>
                <a:cubicBezTo>
                  <a:pt x="3188209" y="3361285"/>
                  <a:pt x="3127249" y="3327793"/>
                  <a:pt x="3099817" y="3263852"/>
                </a:cubicBezTo>
                <a:cubicBezTo>
                  <a:pt x="3093721" y="3245584"/>
                  <a:pt x="3087625" y="3227315"/>
                  <a:pt x="3066289" y="3221225"/>
                </a:cubicBezTo>
                <a:cubicBezTo>
                  <a:pt x="3060193" y="3221225"/>
                  <a:pt x="3054097" y="3218181"/>
                  <a:pt x="3051049" y="3215136"/>
                </a:cubicBezTo>
                <a:cubicBezTo>
                  <a:pt x="3008377" y="3172509"/>
                  <a:pt x="2956561" y="3145106"/>
                  <a:pt x="2919985" y="3099435"/>
                </a:cubicBezTo>
                <a:cubicBezTo>
                  <a:pt x="2916937" y="3099435"/>
                  <a:pt x="2916937" y="3096390"/>
                  <a:pt x="2913889" y="3096390"/>
                </a:cubicBezTo>
                <a:cubicBezTo>
                  <a:pt x="2916937" y="3099435"/>
                  <a:pt x="2916937" y="3102479"/>
                  <a:pt x="2913889" y="3105524"/>
                </a:cubicBezTo>
                <a:cubicBezTo>
                  <a:pt x="2843784" y="3123793"/>
                  <a:pt x="2825497" y="3065942"/>
                  <a:pt x="2798065" y="3026361"/>
                </a:cubicBezTo>
                <a:cubicBezTo>
                  <a:pt x="2807209" y="2953285"/>
                  <a:pt x="2752345" y="2977644"/>
                  <a:pt x="2715769" y="2968509"/>
                </a:cubicBezTo>
                <a:cubicBezTo>
                  <a:pt x="2709673" y="2965464"/>
                  <a:pt x="2706625" y="2962420"/>
                  <a:pt x="2700529" y="2959375"/>
                </a:cubicBezTo>
                <a:cubicBezTo>
                  <a:pt x="2699004" y="2953286"/>
                  <a:pt x="2697481" y="2947957"/>
                  <a:pt x="2697481" y="2942629"/>
                </a:cubicBezTo>
                <a:lnTo>
                  <a:pt x="2703084" y="2927238"/>
                </a:lnTo>
                <a:lnTo>
                  <a:pt x="2709673" y="2919793"/>
                </a:lnTo>
                <a:lnTo>
                  <a:pt x="2710059" y="2917184"/>
                </a:lnTo>
                <a:lnTo>
                  <a:pt x="2717865" y="2906710"/>
                </a:lnTo>
                <a:cubicBezTo>
                  <a:pt x="2722437" y="2890868"/>
                  <a:pt x="2701291" y="2884017"/>
                  <a:pt x="2685289" y="2877167"/>
                </a:cubicBezTo>
                <a:cubicBezTo>
                  <a:pt x="2689860" y="2888584"/>
                  <a:pt x="2708149" y="2893151"/>
                  <a:pt x="2711864" y="2904997"/>
                </a:cubicBezTo>
                <a:lnTo>
                  <a:pt x="2710059" y="2917184"/>
                </a:lnTo>
                <a:lnTo>
                  <a:pt x="2703577" y="2925882"/>
                </a:lnTo>
                <a:lnTo>
                  <a:pt x="2703084" y="2927238"/>
                </a:lnTo>
                <a:lnTo>
                  <a:pt x="2699862" y="2930878"/>
                </a:lnTo>
                <a:cubicBezTo>
                  <a:pt x="2693289" y="2943581"/>
                  <a:pt x="2694432" y="2960136"/>
                  <a:pt x="2685289" y="2971554"/>
                </a:cubicBezTo>
                <a:cubicBezTo>
                  <a:pt x="2679193" y="2977644"/>
                  <a:pt x="2676145" y="2977644"/>
                  <a:pt x="2670049" y="2977644"/>
                </a:cubicBezTo>
                <a:cubicBezTo>
                  <a:pt x="2657857" y="2977644"/>
                  <a:pt x="2648713" y="2971554"/>
                  <a:pt x="2639569" y="2962420"/>
                </a:cubicBezTo>
                <a:cubicBezTo>
                  <a:pt x="2624329" y="2928927"/>
                  <a:pt x="2624329" y="2889345"/>
                  <a:pt x="2575560" y="2889345"/>
                </a:cubicBezTo>
                <a:cubicBezTo>
                  <a:pt x="2569465" y="2889345"/>
                  <a:pt x="2563369" y="2892390"/>
                  <a:pt x="2560321" y="2889345"/>
                </a:cubicBezTo>
                <a:cubicBezTo>
                  <a:pt x="2542032" y="2874122"/>
                  <a:pt x="2517649" y="2883255"/>
                  <a:pt x="2499361" y="2883255"/>
                </a:cubicBezTo>
                <a:cubicBezTo>
                  <a:pt x="2487169" y="2880211"/>
                  <a:pt x="2478025" y="2877167"/>
                  <a:pt x="2468881" y="2868032"/>
                </a:cubicBezTo>
                <a:cubicBezTo>
                  <a:pt x="2435353" y="2834540"/>
                  <a:pt x="2389632" y="2810181"/>
                  <a:pt x="2362201" y="2770599"/>
                </a:cubicBezTo>
                <a:cubicBezTo>
                  <a:pt x="2365249" y="2764510"/>
                  <a:pt x="2368297" y="2758421"/>
                  <a:pt x="2374393" y="2755376"/>
                </a:cubicBezTo>
                <a:cubicBezTo>
                  <a:pt x="2368297" y="2758421"/>
                  <a:pt x="2368297" y="2764510"/>
                  <a:pt x="2362201" y="2767554"/>
                </a:cubicBezTo>
                <a:cubicBezTo>
                  <a:pt x="2340865" y="2776689"/>
                  <a:pt x="2319529" y="2767554"/>
                  <a:pt x="2298193" y="2776689"/>
                </a:cubicBezTo>
                <a:cubicBezTo>
                  <a:pt x="2279905" y="2776689"/>
                  <a:pt x="2264665" y="2776689"/>
                  <a:pt x="2252473" y="2761465"/>
                </a:cubicBezTo>
                <a:cubicBezTo>
                  <a:pt x="2246376" y="2721883"/>
                  <a:pt x="2212849" y="2743196"/>
                  <a:pt x="2191513" y="2734062"/>
                </a:cubicBezTo>
                <a:cubicBezTo>
                  <a:pt x="2182369" y="2731017"/>
                  <a:pt x="2176273" y="2724928"/>
                  <a:pt x="2173225" y="2715794"/>
                </a:cubicBezTo>
                <a:cubicBezTo>
                  <a:pt x="2173225" y="2685346"/>
                  <a:pt x="2164081" y="2670122"/>
                  <a:pt x="2133601" y="2694480"/>
                </a:cubicBezTo>
                <a:cubicBezTo>
                  <a:pt x="2127505" y="2697525"/>
                  <a:pt x="2118361" y="2703614"/>
                  <a:pt x="2115313" y="2709704"/>
                </a:cubicBezTo>
                <a:cubicBezTo>
                  <a:pt x="2103121" y="2727973"/>
                  <a:pt x="2093976" y="2752331"/>
                  <a:pt x="2066545" y="2743196"/>
                </a:cubicBezTo>
                <a:cubicBezTo>
                  <a:pt x="2039113" y="2734062"/>
                  <a:pt x="2036065" y="2706659"/>
                  <a:pt x="2051305" y="2676212"/>
                </a:cubicBezTo>
                <a:cubicBezTo>
                  <a:pt x="2026921" y="2694480"/>
                  <a:pt x="2008633" y="2706659"/>
                  <a:pt x="1987297" y="2715794"/>
                </a:cubicBezTo>
                <a:cubicBezTo>
                  <a:pt x="1969009" y="2724928"/>
                  <a:pt x="1947672" y="2724928"/>
                  <a:pt x="1941576" y="2703614"/>
                </a:cubicBezTo>
                <a:cubicBezTo>
                  <a:pt x="1923289" y="2648809"/>
                  <a:pt x="1880617" y="2651854"/>
                  <a:pt x="1834897" y="2651854"/>
                </a:cubicBezTo>
                <a:cubicBezTo>
                  <a:pt x="1816608" y="2654898"/>
                  <a:pt x="1801368" y="2651854"/>
                  <a:pt x="1786128" y="2645764"/>
                </a:cubicBezTo>
                <a:cubicBezTo>
                  <a:pt x="1767840" y="2633585"/>
                  <a:pt x="1743457" y="2633585"/>
                  <a:pt x="1725169" y="2615317"/>
                </a:cubicBezTo>
                <a:cubicBezTo>
                  <a:pt x="1700785" y="2606182"/>
                  <a:pt x="1719073" y="2545286"/>
                  <a:pt x="1667256" y="2566600"/>
                </a:cubicBezTo>
                <a:cubicBezTo>
                  <a:pt x="1648968" y="2587913"/>
                  <a:pt x="1645920" y="2615317"/>
                  <a:pt x="1636776" y="2639674"/>
                </a:cubicBezTo>
                <a:cubicBezTo>
                  <a:pt x="1636776" y="2651854"/>
                  <a:pt x="1630680" y="2667077"/>
                  <a:pt x="1639824" y="2673167"/>
                </a:cubicBezTo>
                <a:cubicBezTo>
                  <a:pt x="1642872" y="2676212"/>
                  <a:pt x="1645920" y="2660987"/>
                  <a:pt x="1655064" y="2654898"/>
                </a:cubicBezTo>
                <a:cubicBezTo>
                  <a:pt x="1679449" y="2645764"/>
                  <a:pt x="1688593" y="2667077"/>
                  <a:pt x="1703833" y="2676212"/>
                </a:cubicBezTo>
                <a:cubicBezTo>
                  <a:pt x="1716025" y="2685346"/>
                  <a:pt x="1734313" y="2691435"/>
                  <a:pt x="1746505" y="2700569"/>
                </a:cubicBezTo>
                <a:cubicBezTo>
                  <a:pt x="1755649" y="2709704"/>
                  <a:pt x="1746505" y="2734062"/>
                  <a:pt x="1767840" y="2734062"/>
                </a:cubicBezTo>
                <a:cubicBezTo>
                  <a:pt x="1773936" y="2734062"/>
                  <a:pt x="1780032" y="2737107"/>
                  <a:pt x="1783080" y="2737107"/>
                </a:cubicBezTo>
                <a:cubicBezTo>
                  <a:pt x="1792224" y="2749286"/>
                  <a:pt x="1798320" y="2761465"/>
                  <a:pt x="1813561" y="2767554"/>
                </a:cubicBezTo>
                <a:cubicBezTo>
                  <a:pt x="1837945" y="2785823"/>
                  <a:pt x="1834897" y="2819316"/>
                  <a:pt x="1856233" y="2837585"/>
                </a:cubicBezTo>
                <a:cubicBezTo>
                  <a:pt x="1856233" y="2868032"/>
                  <a:pt x="1844041" y="2898480"/>
                  <a:pt x="1856233" y="2928927"/>
                </a:cubicBezTo>
                <a:cubicBezTo>
                  <a:pt x="1911097" y="2941107"/>
                  <a:pt x="1947672" y="2971554"/>
                  <a:pt x="1959864" y="3029404"/>
                </a:cubicBezTo>
                <a:cubicBezTo>
                  <a:pt x="1965960" y="3056808"/>
                  <a:pt x="1996441" y="3050718"/>
                  <a:pt x="2017777" y="3044629"/>
                </a:cubicBezTo>
                <a:cubicBezTo>
                  <a:pt x="2057401" y="3032449"/>
                  <a:pt x="2066545" y="3044629"/>
                  <a:pt x="2069593" y="3084211"/>
                </a:cubicBezTo>
                <a:cubicBezTo>
                  <a:pt x="2072641" y="3126838"/>
                  <a:pt x="2087880" y="3163375"/>
                  <a:pt x="2060449" y="3206002"/>
                </a:cubicBezTo>
                <a:cubicBezTo>
                  <a:pt x="2045209" y="3227315"/>
                  <a:pt x="2069593" y="3245584"/>
                  <a:pt x="2081785" y="3260807"/>
                </a:cubicBezTo>
                <a:cubicBezTo>
                  <a:pt x="2060449" y="3239494"/>
                  <a:pt x="2057401" y="3215136"/>
                  <a:pt x="2072641" y="3190777"/>
                </a:cubicBezTo>
                <a:cubicBezTo>
                  <a:pt x="2084833" y="3172509"/>
                  <a:pt x="2100072" y="3160330"/>
                  <a:pt x="2124457" y="3163375"/>
                </a:cubicBezTo>
                <a:cubicBezTo>
                  <a:pt x="2173225" y="3166420"/>
                  <a:pt x="2164081" y="3212091"/>
                  <a:pt x="2182369" y="3242539"/>
                </a:cubicBezTo>
                <a:cubicBezTo>
                  <a:pt x="2185417" y="3233404"/>
                  <a:pt x="2191513" y="3224270"/>
                  <a:pt x="2200657" y="3221225"/>
                </a:cubicBezTo>
                <a:cubicBezTo>
                  <a:pt x="2240280" y="3221225"/>
                  <a:pt x="2270761" y="3245584"/>
                  <a:pt x="2301241" y="3266897"/>
                </a:cubicBezTo>
                <a:cubicBezTo>
                  <a:pt x="2340865" y="3303434"/>
                  <a:pt x="2368297" y="3349106"/>
                  <a:pt x="2386584" y="3400867"/>
                </a:cubicBezTo>
                <a:cubicBezTo>
                  <a:pt x="2398776" y="3416090"/>
                  <a:pt x="2410969" y="3416090"/>
                  <a:pt x="2426209" y="3406956"/>
                </a:cubicBezTo>
                <a:cubicBezTo>
                  <a:pt x="2441449" y="3397822"/>
                  <a:pt x="2438401" y="3376508"/>
                  <a:pt x="2453641" y="3370419"/>
                </a:cubicBezTo>
                <a:cubicBezTo>
                  <a:pt x="2459737" y="3370419"/>
                  <a:pt x="2465833" y="3370419"/>
                  <a:pt x="2471929" y="3370419"/>
                </a:cubicBezTo>
                <a:cubicBezTo>
                  <a:pt x="2493265" y="3382598"/>
                  <a:pt x="2508505" y="3397822"/>
                  <a:pt x="2505457" y="3428270"/>
                </a:cubicBezTo>
                <a:cubicBezTo>
                  <a:pt x="2505457" y="3452628"/>
                  <a:pt x="2514601" y="3470897"/>
                  <a:pt x="2532889" y="3486120"/>
                </a:cubicBezTo>
                <a:cubicBezTo>
                  <a:pt x="2551177" y="3504389"/>
                  <a:pt x="2578609" y="3501344"/>
                  <a:pt x="2599945" y="3516569"/>
                </a:cubicBezTo>
                <a:cubicBezTo>
                  <a:pt x="2615185" y="3547016"/>
                  <a:pt x="2633473" y="3577464"/>
                  <a:pt x="2621281" y="3617046"/>
                </a:cubicBezTo>
                <a:cubicBezTo>
                  <a:pt x="2609089" y="3653583"/>
                  <a:pt x="2639569" y="3677941"/>
                  <a:pt x="2679193" y="3671851"/>
                </a:cubicBezTo>
                <a:cubicBezTo>
                  <a:pt x="2694432" y="3671851"/>
                  <a:pt x="2706625" y="3677941"/>
                  <a:pt x="2721865" y="3680985"/>
                </a:cubicBezTo>
                <a:cubicBezTo>
                  <a:pt x="2731009" y="3687075"/>
                  <a:pt x="2740153" y="3690120"/>
                  <a:pt x="2749297" y="3699255"/>
                </a:cubicBezTo>
                <a:cubicBezTo>
                  <a:pt x="2773681" y="3738837"/>
                  <a:pt x="2810257" y="3757105"/>
                  <a:pt x="2855977" y="3760150"/>
                </a:cubicBezTo>
                <a:cubicBezTo>
                  <a:pt x="2865121" y="3769284"/>
                  <a:pt x="2871217" y="3778419"/>
                  <a:pt x="2868169" y="3790597"/>
                </a:cubicBezTo>
                <a:cubicBezTo>
                  <a:pt x="2859025" y="3811911"/>
                  <a:pt x="2840736" y="3821045"/>
                  <a:pt x="2816353" y="3824089"/>
                </a:cubicBezTo>
                <a:cubicBezTo>
                  <a:pt x="2804161" y="3827134"/>
                  <a:pt x="2795017" y="3824089"/>
                  <a:pt x="2782825" y="3818000"/>
                </a:cubicBezTo>
                <a:cubicBezTo>
                  <a:pt x="2779777" y="3814956"/>
                  <a:pt x="2776729" y="3811911"/>
                  <a:pt x="2773681" y="3811911"/>
                </a:cubicBezTo>
                <a:cubicBezTo>
                  <a:pt x="2755393" y="3805821"/>
                  <a:pt x="2746249" y="3769284"/>
                  <a:pt x="2724912" y="3784507"/>
                </a:cubicBezTo>
                <a:cubicBezTo>
                  <a:pt x="2697481" y="3805821"/>
                  <a:pt x="2694432" y="3836269"/>
                  <a:pt x="2718817" y="3863671"/>
                </a:cubicBezTo>
                <a:cubicBezTo>
                  <a:pt x="2724912" y="3872806"/>
                  <a:pt x="2727961" y="3881941"/>
                  <a:pt x="2724912" y="3894119"/>
                </a:cubicBezTo>
                <a:cubicBezTo>
                  <a:pt x="2718817" y="3900209"/>
                  <a:pt x="2715769" y="3909343"/>
                  <a:pt x="2731009" y="3912388"/>
                </a:cubicBezTo>
                <a:cubicBezTo>
                  <a:pt x="2746249" y="3918478"/>
                  <a:pt x="2764537" y="3918478"/>
                  <a:pt x="2782825" y="3921523"/>
                </a:cubicBezTo>
                <a:cubicBezTo>
                  <a:pt x="2788921" y="3921523"/>
                  <a:pt x="2791969" y="3921523"/>
                  <a:pt x="2798065" y="3924568"/>
                </a:cubicBezTo>
                <a:cubicBezTo>
                  <a:pt x="2837689" y="3967193"/>
                  <a:pt x="2816353" y="4037224"/>
                  <a:pt x="2761489" y="4046358"/>
                </a:cubicBezTo>
                <a:cubicBezTo>
                  <a:pt x="2721865" y="4052447"/>
                  <a:pt x="2682241" y="4061582"/>
                  <a:pt x="2642617" y="4055492"/>
                </a:cubicBezTo>
                <a:cubicBezTo>
                  <a:pt x="2624329" y="4055492"/>
                  <a:pt x="2606041" y="4052447"/>
                  <a:pt x="2593849" y="4037224"/>
                </a:cubicBezTo>
                <a:cubicBezTo>
                  <a:pt x="2587753" y="3936746"/>
                  <a:pt x="2575560" y="3927612"/>
                  <a:pt x="2471929" y="3948925"/>
                </a:cubicBezTo>
                <a:cubicBezTo>
                  <a:pt x="2456689" y="3951970"/>
                  <a:pt x="2441449" y="3945880"/>
                  <a:pt x="2423161" y="3942836"/>
                </a:cubicBezTo>
                <a:cubicBezTo>
                  <a:pt x="2398776" y="3933701"/>
                  <a:pt x="2374393" y="3924568"/>
                  <a:pt x="2365249" y="3894119"/>
                </a:cubicBezTo>
                <a:cubicBezTo>
                  <a:pt x="2353057" y="3845403"/>
                  <a:pt x="2316481" y="3836269"/>
                  <a:pt x="2273809" y="3836269"/>
                </a:cubicBezTo>
                <a:cubicBezTo>
                  <a:pt x="2264665" y="3836269"/>
                  <a:pt x="2255521" y="3836269"/>
                  <a:pt x="2249424" y="3836269"/>
                </a:cubicBezTo>
                <a:cubicBezTo>
                  <a:pt x="2221993" y="3833224"/>
                  <a:pt x="2194561" y="3830179"/>
                  <a:pt x="2191513" y="3802776"/>
                </a:cubicBezTo>
                <a:cubicBezTo>
                  <a:pt x="2188465" y="3766239"/>
                  <a:pt x="2228089" y="3790597"/>
                  <a:pt x="2243328" y="3772329"/>
                </a:cubicBezTo>
                <a:cubicBezTo>
                  <a:pt x="2234184" y="3754060"/>
                  <a:pt x="2228089" y="3732747"/>
                  <a:pt x="2194561" y="3735792"/>
                </a:cubicBezTo>
                <a:cubicBezTo>
                  <a:pt x="2112265" y="3744925"/>
                  <a:pt x="2033017" y="3714478"/>
                  <a:pt x="1953768" y="3723612"/>
                </a:cubicBezTo>
                <a:cubicBezTo>
                  <a:pt x="1932433" y="3726657"/>
                  <a:pt x="1908049" y="3714478"/>
                  <a:pt x="1908049" y="3690120"/>
                </a:cubicBezTo>
                <a:cubicBezTo>
                  <a:pt x="1911097" y="3638359"/>
                  <a:pt x="1877569" y="3626180"/>
                  <a:pt x="1837945" y="3620090"/>
                </a:cubicBezTo>
                <a:cubicBezTo>
                  <a:pt x="1828801" y="3617046"/>
                  <a:pt x="1819657" y="3614001"/>
                  <a:pt x="1810512" y="3610956"/>
                </a:cubicBezTo>
                <a:cubicBezTo>
                  <a:pt x="1798320" y="3604866"/>
                  <a:pt x="1780032" y="3601821"/>
                  <a:pt x="1780032" y="3583553"/>
                </a:cubicBezTo>
                <a:cubicBezTo>
                  <a:pt x="1783080" y="3571374"/>
                  <a:pt x="1798320" y="3568329"/>
                  <a:pt x="1810512" y="3565284"/>
                </a:cubicBezTo>
                <a:cubicBezTo>
                  <a:pt x="1831849" y="3556150"/>
                  <a:pt x="1853185" y="3540926"/>
                  <a:pt x="1889761" y="3537881"/>
                </a:cubicBezTo>
                <a:cubicBezTo>
                  <a:pt x="1853185" y="3537881"/>
                  <a:pt x="1834897" y="3553106"/>
                  <a:pt x="1813561" y="3562239"/>
                </a:cubicBezTo>
                <a:cubicBezTo>
                  <a:pt x="1780032" y="3571374"/>
                  <a:pt x="1755649" y="3589643"/>
                  <a:pt x="1728217" y="3537881"/>
                </a:cubicBezTo>
                <a:cubicBezTo>
                  <a:pt x="1703833" y="3495255"/>
                  <a:pt x="1642872" y="3504389"/>
                  <a:pt x="1594105" y="3516569"/>
                </a:cubicBezTo>
                <a:cubicBezTo>
                  <a:pt x="1514856" y="3519612"/>
                  <a:pt x="1499616" y="3455672"/>
                  <a:pt x="1478280" y="3400867"/>
                </a:cubicBezTo>
                <a:cubicBezTo>
                  <a:pt x="1435609" y="3364330"/>
                  <a:pt x="1472184" y="3343016"/>
                  <a:pt x="1493520" y="3315613"/>
                </a:cubicBezTo>
                <a:cubicBezTo>
                  <a:pt x="1438657" y="3343016"/>
                  <a:pt x="1392937" y="3285166"/>
                  <a:pt x="1341120" y="3300389"/>
                </a:cubicBezTo>
                <a:cubicBezTo>
                  <a:pt x="1267969" y="3279076"/>
                  <a:pt x="1213104" y="3312568"/>
                  <a:pt x="1170432" y="3364330"/>
                </a:cubicBezTo>
                <a:cubicBezTo>
                  <a:pt x="1149097" y="3391733"/>
                  <a:pt x="1149097" y="3440449"/>
                  <a:pt x="1100329" y="3452628"/>
                </a:cubicBezTo>
                <a:cubicBezTo>
                  <a:pt x="1130809" y="3428270"/>
                  <a:pt x="1155192" y="3443493"/>
                  <a:pt x="1182624" y="3458717"/>
                </a:cubicBezTo>
                <a:cubicBezTo>
                  <a:pt x="1203960" y="3473942"/>
                  <a:pt x="1194816" y="3489165"/>
                  <a:pt x="1185672" y="3504389"/>
                </a:cubicBezTo>
                <a:cubicBezTo>
                  <a:pt x="1167384" y="3543971"/>
                  <a:pt x="1210056" y="3586598"/>
                  <a:pt x="1173480" y="3623135"/>
                </a:cubicBezTo>
                <a:cubicBezTo>
                  <a:pt x="1161288" y="3635314"/>
                  <a:pt x="1146049" y="3641403"/>
                  <a:pt x="1130809" y="3644448"/>
                </a:cubicBezTo>
                <a:cubicBezTo>
                  <a:pt x="1118617" y="3647493"/>
                  <a:pt x="1109473" y="3650538"/>
                  <a:pt x="1100329" y="3644448"/>
                </a:cubicBezTo>
                <a:cubicBezTo>
                  <a:pt x="1091185" y="3641403"/>
                  <a:pt x="1082041" y="3629225"/>
                  <a:pt x="1085088" y="3629225"/>
                </a:cubicBezTo>
                <a:cubicBezTo>
                  <a:pt x="1130809" y="3583553"/>
                  <a:pt x="999745" y="3559194"/>
                  <a:pt x="1054608" y="3525702"/>
                </a:cubicBezTo>
                <a:cubicBezTo>
                  <a:pt x="999745" y="3580508"/>
                  <a:pt x="935737" y="3507434"/>
                  <a:pt x="868680" y="3498299"/>
                </a:cubicBezTo>
                <a:cubicBezTo>
                  <a:pt x="841249" y="3495255"/>
                  <a:pt x="844297" y="3461762"/>
                  <a:pt x="880872" y="3388688"/>
                </a:cubicBezTo>
                <a:cubicBezTo>
                  <a:pt x="819913" y="3431315"/>
                  <a:pt x="765048" y="3403912"/>
                  <a:pt x="713232" y="3410001"/>
                </a:cubicBezTo>
                <a:cubicBezTo>
                  <a:pt x="673609" y="3416090"/>
                  <a:pt x="643129" y="3397822"/>
                  <a:pt x="630937" y="3361285"/>
                </a:cubicBezTo>
                <a:cubicBezTo>
                  <a:pt x="609600" y="3309524"/>
                  <a:pt x="573024" y="3297344"/>
                  <a:pt x="527305" y="3300389"/>
                </a:cubicBezTo>
                <a:cubicBezTo>
                  <a:pt x="505969" y="3300389"/>
                  <a:pt x="484632" y="3297344"/>
                  <a:pt x="466344" y="3294299"/>
                </a:cubicBezTo>
                <a:cubicBezTo>
                  <a:pt x="423672" y="3285166"/>
                  <a:pt x="384049" y="3279076"/>
                  <a:pt x="344425" y="3266897"/>
                </a:cubicBezTo>
                <a:cubicBezTo>
                  <a:pt x="310896" y="3245584"/>
                  <a:pt x="286512" y="3233404"/>
                  <a:pt x="262128" y="3279076"/>
                </a:cubicBezTo>
                <a:cubicBezTo>
                  <a:pt x="243840" y="3312568"/>
                  <a:pt x="204217" y="3285166"/>
                  <a:pt x="179832" y="3297344"/>
                </a:cubicBezTo>
                <a:cubicBezTo>
                  <a:pt x="124968" y="3294299"/>
                  <a:pt x="85344" y="3272986"/>
                  <a:pt x="70105" y="3221225"/>
                </a:cubicBezTo>
                <a:cubicBezTo>
                  <a:pt x="64009" y="3202957"/>
                  <a:pt x="85344" y="3193822"/>
                  <a:pt x="76201" y="3169465"/>
                </a:cubicBezTo>
                <a:cubicBezTo>
                  <a:pt x="51817" y="3193822"/>
                  <a:pt x="21336" y="3206002"/>
                  <a:pt x="0" y="316642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2340781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63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A0A0E74-217D-4552-B205-79C434CEFF98}"/>
              </a:ext>
            </a:extLst>
          </p:cNvPr>
          <p:cNvSpPr>
            <a:spLocks noGrp="1"/>
          </p:cNvSpPr>
          <p:nvPr>
            <p:ph type="pic" sz="quarter" idx="21" hasCustomPrompt="1"/>
          </p:nvPr>
        </p:nvSpPr>
        <p:spPr>
          <a:xfrm>
            <a:off x="1" y="2525744"/>
            <a:ext cx="12192000" cy="4332256"/>
          </a:xfrm>
          <a:custGeom>
            <a:avLst/>
            <a:gdLst>
              <a:gd name="connsiteX0" fmla="*/ 6629424 w 12192000"/>
              <a:gd name="connsiteY0" fmla="*/ 4321818 h 4332256"/>
              <a:gd name="connsiteX1" fmla="*/ 6631087 w 12192000"/>
              <a:gd name="connsiteY1" fmla="*/ 4327711 h 4332256"/>
              <a:gd name="connsiteX2" fmla="*/ 6631087 w 12192000"/>
              <a:gd name="connsiteY2" fmla="*/ 4321820 h 4332256"/>
              <a:gd name="connsiteX3" fmla="*/ 2693826 w 12192000"/>
              <a:gd name="connsiteY3" fmla="*/ 4320153 h 4332256"/>
              <a:gd name="connsiteX4" fmla="*/ 2690097 w 12192000"/>
              <a:gd name="connsiteY4" fmla="*/ 4320834 h 4332256"/>
              <a:gd name="connsiteX5" fmla="*/ 2693571 w 12192000"/>
              <a:gd name="connsiteY5" fmla="*/ 4320839 h 4332256"/>
              <a:gd name="connsiteX6" fmla="*/ 2693571 w 12192000"/>
              <a:gd name="connsiteY6" fmla="*/ 4321359 h 4332256"/>
              <a:gd name="connsiteX7" fmla="*/ 2693819 w 12192000"/>
              <a:gd name="connsiteY7" fmla="*/ 4321111 h 4332256"/>
              <a:gd name="connsiteX8" fmla="*/ 6728827 w 12192000"/>
              <a:gd name="connsiteY8" fmla="*/ 4318959 h 4332256"/>
              <a:gd name="connsiteX9" fmla="*/ 6728827 w 12192000"/>
              <a:gd name="connsiteY9" fmla="*/ 4327781 h 4332256"/>
              <a:gd name="connsiteX10" fmla="*/ 6731381 w 12192000"/>
              <a:gd name="connsiteY10" fmla="*/ 4318959 h 4332256"/>
              <a:gd name="connsiteX11" fmla="*/ 12153991 w 12192000"/>
              <a:gd name="connsiteY11" fmla="*/ 4317212 h 4332256"/>
              <a:gd name="connsiteX12" fmla="*/ 12153206 w 12192000"/>
              <a:gd name="connsiteY12" fmla="*/ 4317831 h 4332256"/>
              <a:gd name="connsiteX13" fmla="*/ 12150525 w 12192000"/>
              <a:gd name="connsiteY13" fmla="*/ 4317848 h 4332256"/>
              <a:gd name="connsiteX14" fmla="*/ 12153400 w 12192000"/>
              <a:gd name="connsiteY14" fmla="*/ 4327778 h 4332256"/>
              <a:gd name="connsiteX15" fmla="*/ 12153400 w 12192000"/>
              <a:gd name="connsiteY15" fmla="*/ 4318154 h 4332256"/>
              <a:gd name="connsiteX16" fmla="*/ 8070874 w 12192000"/>
              <a:gd name="connsiteY16" fmla="*/ 4316303 h 4332256"/>
              <a:gd name="connsiteX17" fmla="*/ 8070327 w 12192000"/>
              <a:gd name="connsiteY17" fmla="*/ 4317933 h 4332256"/>
              <a:gd name="connsiteX18" fmla="*/ 8070327 w 12192000"/>
              <a:gd name="connsiteY18" fmla="*/ 4329647 h 4332256"/>
              <a:gd name="connsiteX19" fmla="*/ 8073671 w 12192000"/>
              <a:gd name="connsiteY19" fmla="*/ 4317831 h 4332256"/>
              <a:gd name="connsiteX20" fmla="*/ 8070874 w 12192000"/>
              <a:gd name="connsiteY20" fmla="*/ 4317831 h 4332256"/>
              <a:gd name="connsiteX21" fmla="*/ 2414038 w 12192000"/>
              <a:gd name="connsiteY21" fmla="*/ 4304385 h 4332256"/>
              <a:gd name="connsiteX22" fmla="*/ 2414110 w 12192000"/>
              <a:gd name="connsiteY22" fmla="*/ 4305688 h 4332256"/>
              <a:gd name="connsiteX23" fmla="*/ 2415184 w 12192000"/>
              <a:gd name="connsiteY23" fmla="*/ 4305688 h 4332256"/>
              <a:gd name="connsiteX24" fmla="*/ 3155848 w 12192000"/>
              <a:gd name="connsiteY24" fmla="*/ 4299267 h 4332256"/>
              <a:gd name="connsiteX25" fmla="*/ 3155879 w 12192000"/>
              <a:gd name="connsiteY25" fmla="*/ 4299359 h 4332256"/>
              <a:gd name="connsiteX26" fmla="*/ 3156040 w 12192000"/>
              <a:gd name="connsiteY26" fmla="*/ 4299359 h 4332256"/>
              <a:gd name="connsiteX27" fmla="*/ 12178516 w 12192000"/>
              <a:gd name="connsiteY27" fmla="*/ 4293662 h 4332256"/>
              <a:gd name="connsiteX28" fmla="*/ 12177690 w 12192000"/>
              <a:gd name="connsiteY28" fmla="*/ 4294762 h 4332256"/>
              <a:gd name="connsiteX29" fmla="*/ 12178104 w 12192000"/>
              <a:gd name="connsiteY29" fmla="*/ 4294524 h 4332256"/>
              <a:gd name="connsiteX30" fmla="*/ 12179290 w 12192000"/>
              <a:gd name="connsiteY30" fmla="*/ 4294524 h 4332256"/>
              <a:gd name="connsiteX31" fmla="*/ 2950337 w 12192000"/>
              <a:gd name="connsiteY31" fmla="*/ 4292770 h 4332256"/>
              <a:gd name="connsiteX32" fmla="*/ 2950623 w 12192000"/>
              <a:gd name="connsiteY32" fmla="*/ 4293733 h 4332256"/>
              <a:gd name="connsiteX33" fmla="*/ 2950623 w 12192000"/>
              <a:gd name="connsiteY33" fmla="*/ 4323787 h 4332256"/>
              <a:gd name="connsiteX34" fmla="*/ 2952956 w 12192000"/>
              <a:gd name="connsiteY34" fmla="*/ 4293066 h 4332256"/>
              <a:gd name="connsiteX35" fmla="*/ 2950558 w 12192000"/>
              <a:gd name="connsiteY35" fmla="*/ 4293066 h 4332256"/>
              <a:gd name="connsiteX36" fmla="*/ 7914323 w 12192000"/>
              <a:gd name="connsiteY36" fmla="*/ 4235399 h 4332256"/>
              <a:gd name="connsiteX37" fmla="*/ 7914251 w 12192000"/>
              <a:gd name="connsiteY37" fmla="*/ 4236849 h 4332256"/>
              <a:gd name="connsiteX38" fmla="*/ 7914347 w 12192000"/>
              <a:gd name="connsiteY38" fmla="*/ 4236675 h 4332256"/>
              <a:gd name="connsiteX39" fmla="*/ 7915907 w 12192000"/>
              <a:gd name="connsiteY39" fmla="*/ 4235488 h 4332256"/>
              <a:gd name="connsiteX40" fmla="*/ 7915127 w 12192000"/>
              <a:gd name="connsiteY40" fmla="*/ 4235488 h 4332256"/>
              <a:gd name="connsiteX41" fmla="*/ 2720428 w 12192000"/>
              <a:gd name="connsiteY41" fmla="*/ 3826949 h 4332256"/>
              <a:gd name="connsiteX42" fmla="*/ 2720886 w 12192000"/>
              <a:gd name="connsiteY42" fmla="*/ 3827650 h 4332256"/>
              <a:gd name="connsiteX43" fmla="*/ 2740811 w 12192000"/>
              <a:gd name="connsiteY43" fmla="*/ 3842220 h 4332256"/>
              <a:gd name="connsiteX44" fmla="*/ 2741493 w 12192000"/>
              <a:gd name="connsiteY44" fmla="*/ 3841575 h 4332256"/>
              <a:gd name="connsiteX45" fmla="*/ 2688704 w 12192000"/>
              <a:gd name="connsiteY45" fmla="*/ 3761476 h 4332256"/>
              <a:gd name="connsiteX46" fmla="*/ 2678540 w 12192000"/>
              <a:gd name="connsiteY46" fmla="*/ 3767288 h 4332256"/>
              <a:gd name="connsiteX47" fmla="*/ 2689026 w 12192000"/>
              <a:gd name="connsiteY47" fmla="*/ 3778453 h 4332256"/>
              <a:gd name="connsiteX48" fmla="*/ 10434236 w 12192000"/>
              <a:gd name="connsiteY48" fmla="*/ 3729726 h 4332256"/>
              <a:gd name="connsiteX49" fmla="*/ 10434264 w 12192000"/>
              <a:gd name="connsiteY49" fmla="*/ 3730144 h 4332256"/>
              <a:gd name="connsiteX50" fmla="*/ 10434669 w 12192000"/>
              <a:gd name="connsiteY50" fmla="*/ 3730386 h 4332256"/>
              <a:gd name="connsiteX51" fmla="*/ 10434452 w 12192000"/>
              <a:gd name="connsiteY51" fmla="*/ 3730909 h 4332256"/>
              <a:gd name="connsiteX52" fmla="*/ 10435094 w 12192000"/>
              <a:gd name="connsiteY52" fmla="*/ 3730260 h 4332256"/>
              <a:gd name="connsiteX53" fmla="*/ 12177306 w 12192000"/>
              <a:gd name="connsiteY53" fmla="*/ 3538820 h 4332256"/>
              <a:gd name="connsiteX54" fmla="*/ 12175900 w 12192000"/>
              <a:gd name="connsiteY54" fmla="*/ 3540410 h 4332256"/>
              <a:gd name="connsiteX55" fmla="*/ 12177973 w 12192000"/>
              <a:gd name="connsiteY55" fmla="*/ 3539269 h 4332256"/>
              <a:gd name="connsiteX56" fmla="*/ 10143735 w 12192000"/>
              <a:gd name="connsiteY56" fmla="*/ 3416891 h 4332256"/>
              <a:gd name="connsiteX57" fmla="*/ 10143400 w 12192000"/>
              <a:gd name="connsiteY57" fmla="*/ 3417360 h 4332256"/>
              <a:gd name="connsiteX58" fmla="*/ 10144665 w 12192000"/>
              <a:gd name="connsiteY58" fmla="*/ 3417098 h 4332256"/>
              <a:gd name="connsiteX59" fmla="*/ 11435717 w 12192000"/>
              <a:gd name="connsiteY59" fmla="*/ 2980736 h 4332256"/>
              <a:gd name="connsiteX60" fmla="*/ 11435616 w 12192000"/>
              <a:gd name="connsiteY60" fmla="*/ 2980775 h 4332256"/>
              <a:gd name="connsiteX61" fmla="*/ 11435758 w 12192000"/>
              <a:gd name="connsiteY61" fmla="*/ 2981034 h 4332256"/>
              <a:gd name="connsiteX62" fmla="*/ 1627788 w 12192000"/>
              <a:gd name="connsiteY62" fmla="*/ 2923993 h 4332256"/>
              <a:gd name="connsiteX63" fmla="*/ 1625013 w 12192000"/>
              <a:gd name="connsiteY63" fmla="*/ 2926701 h 4332256"/>
              <a:gd name="connsiteX64" fmla="*/ 1625194 w 12192000"/>
              <a:gd name="connsiteY64" fmla="*/ 2926849 h 4332256"/>
              <a:gd name="connsiteX65" fmla="*/ 1627916 w 12192000"/>
              <a:gd name="connsiteY65" fmla="*/ 2924106 h 4332256"/>
              <a:gd name="connsiteX66" fmla="*/ 1561446 w 12192000"/>
              <a:gd name="connsiteY66" fmla="*/ 2889212 h 4332256"/>
              <a:gd name="connsiteX67" fmla="*/ 1557676 w 12192000"/>
              <a:gd name="connsiteY67" fmla="*/ 2894834 h 4332256"/>
              <a:gd name="connsiteX68" fmla="*/ 1559896 w 12192000"/>
              <a:gd name="connsiteY68" fmla="*/ 2896286 h 4332256"/>
              <a:gd name="connsiteX69" fmla="*/ 1560141 w 12192000"/>
              <a:gd name="connsiteY69" fmla="*/ 2896367 h 4332256"/>
              <a:gd name="connsiteX70" fmla="*/ 1386285 w 12192000"/>
              <a:gd name="connsiteY70" fmla="*/ 2734369 h 4332256"/>
              <a:gd name="connsiteX71" fmla="*/ 1390382 w 12192000"/>
              <a:gd name="connsiteY71" fmla="*/ 2737944 h 4332256"/>
              <a:gd name="connsiteX72" fmla="*/ 1392163 w 12192000"/>
              <a:gd name="connsiteY72" fmla="*/ 2736212 h 4332256"/>
              <a:gd name="connsiteX73" fmla="*/ 1618443 w 12192000"/>
              <a:gd name="connsiteY73" fmla="*/ 2715370 h 4332256"/>
              <a:gd name="connsiteX74" fmla="*/ 1614921 w 12192000"/>
              <a:gd name="connsiteY74" fmla="*/ 2718884 h 4332256"/>
              <a:gd name="connsiteX75" fmla="*/ 1615143 w 12192000"/>
              <a:gd name="connsiteY75" fmla="*/ 2719059 h 4332256"/>
              <a:gd name="connsiteX76" fmla="*/ 1618593 w 12192000"/>
              <a:gd name="connsiteY76" fmla="*/ 2715621 h 4332256"/>
              <a:gd name="connsiteX77" fmla="*/ 5100661 w 12192000"/>
              <a:gd name="connsiteY77" fmla="*/ 2640649 h 4332256"/>
              <a:gd name="connsiteX78" fmla="*/ 5103569 w 12192000"/>
              <a:gd name="connsiteY78" fmla="*/ 2642543 h 4332256"/>
              <a:gd name="connsiteX79" fmla="*/ 5102029 w 12192000"/>
              <a:gd name="connsiteY79" fmla="*/ 2640792 h 4332256"/>
              <a:gd name="connsiteX80" fmla="*/ 6379090 w 12192000"/>
              <a:gd name="connsiteY80" fmla="*/ 2592072 h 4332256"/>
              <a:gd name="connsiteX81" fmla="*/ 6379012 w 12192000"/>
              <a:gd name="connsiteY81" fmla="*/ 2592150 h 4332256"/>
              <a:gd name="connsiteX82" fmla="*/ 6347248 w 12192000"/>
              <a:gd name="connsiteY82" fmla="*/ 2633260 h 4332256"/>
              <a:gd name="connsiteX83" fmla="*/ 6355745 w 12192000"/>
              <a:gd name="connsiteY83" fmla="*/ 2651923 h 4332256"/>
              <a:gd name="connsiteX84" fmla="*/ 6357968 w 12192000"/>
              <a:gd name="connsiteY84" fmla="*/ 2632838 h 4332256"/>
              <a:gd name="connsiteX85" fmla="*/ 3782016 w 12192000"/>
              <a:gd name="connsiteY85" fmla="*/ 2552031 h 4332256"/>
              <a:gd name="connsiteX86" fmla="*/ 3780916 w 12192000"/>
              <a:gd name="connsiteY86" fmla="*/ 2553373 h 4332256"/>
              <a:gd name="connsiteX87" fmla="*/ 3783043 w 12192000"/>
              <a:gd name="connsiteY87" fmla="*/ 2555583 h 4332256"/>
              <a:gd name="connsiteX88" fmla="*/ 3782883 w 12192000"/>
              <a:gd name="connsiteY88" fmla="*/ 2552473 h 4332256"/>
              <a:gd name="connsiteX89" fmla="*/ 10169604 w 12192000"/>
              <a:gd name="connsiteY89" fmla="*/ 2530169 h 4332256"/>
              <a:gd name="connsiteX90" fmla="*/ 10174550 w 12192000"/>
              <a:gd name="connsiteY90" fmla="*/ 2537799 h 4332256"/>
              <a:gd name="connsiteX91" fmla="*/ 10178051 w 12192000"/>
              <a:gd name="connsiteY91" fmla="*/ 2540060 h 4332256"/>
              <a:gd name="connsiteX92" fmla="*/ 1566300 w 12192000"/>
              <a:gd name="connsiteY92" fmla="*/ 2503530 h 4332256"/>
              <a:gd name="connsiteX93" fmla="*/ 1566810 w 12192000"/>
              <a:gd name="connsiteY93" fmla="*/ 2504445 h 4332256"/>
              <a:gd name="connsiteX94" fmla="*/ 1566680 w 12192000"/>
              <a:gd name="connsiteY94" fmla="*/ 2504835 h 4332256"/>
              <a:gd name="connsiteX95" fmla="*/ 1569091 w 12192000"/>
              <a:gd name="connsiteY95" fmla="*/ 2503554 h 4332256"/>
              <a:gd name="connsiteX96" fmla="*/ 10739335 w 12192000"/>
              <a:gd name="connsiteY96" fmla="*/ 2490491 h 4332256"/>
              <a:gd name="connsiteX97" fmla="*/ 10739417 w 12192000"/>
              <a:gd name="connsiteY97" fmla="*/ 2491033 h 4332256"/>
              <a:gd name="connsiteX98" fmla="*/ 10738550 w 12192000"/>
              <a:gd name="connsiteY98" fmla="*/ 2492004 h 4332256"/>
              <a:gd name="connsiteX99" fmla="*/ 10740578 w 12192000"/>
              <a:gd name="connsiteY99" fmla="*/ 2493844 h 4332256"/>
              <a:gd name="connsiteX100" fmla="*/ 10740175 w 12192000"/>
              <a:gd name="connsiteY100" fmla="*/ 2491437 h 4332256"/>
              <a:gd name="connsiteX101" fmla="*/ 12174035 w 12192000"/>
              <a:gd name="connsiteY101" fmla="*/ 2445405 h 4332256"/>
              <a:gd name="connsiteX102" fmla="*/ 12173371 w 12192000"/>
              <a:gd name="connsiteY102" fmla="*/ 2445464 h 4332256"/>
              <a:gd name="connsiteX103" fmla="*/ 12173733 w 12192000"/>
              <a:gd name="connsiteY103" fmla="*/ 2445608 h 4332256"/>
              <a:gd name="connsiteX104" fmla="*/ 3749205 w 12192000"/>
              <a:gd name="connsiteY104" fmla="*/ 2430369 h 4332256"/>
              <a:gd name="connsiteX105" fmla="*/ 3753562 w 12192000"/>
              <a:gd name="connsiteY105" fmla="*/ 2437282 h 4332256"/>
              <a:gd name="connsiteX106" fmla="*/ 3755125 w 12192000"/>
              <a:gd name="connsiteY106" fmla="*/ 2433042 h 4332256"/>
              <a:gd name="connsiteX107" fmla="*/ 3757975 w 12192000"/>
              <a:gd name="connsiteY107" fmla="*/ 2430629 h 4332256"/>
              <a:gd name="connsiteX108" fmla="*/ 966503 w 12192000"/>
              <a:gd name="connsiteY108" fmla="*/ 2391504 h 4332256"/>
              <a:gd name="connsiteX109" fmla="*/ 966914 w 12192000"/>
              <a:gd name="connsiteY109" fmla="*/ 2391915 h 4332256"/>
              <a:gd name="connsiteX110" fmla="*/ 967740 w 12192000"/>
              <a:gd name="connsiteY110" fmla="*/ 2391504 h 4332256"/>
              <a:gd name="connsiteX111" fmla="*/ 1061219 w 12192000"/>
              <a:gd name="connsiteY111" fmla="*/ 2354574 h 4332256"/>
              <a:gd name="connsiteX112" fmla="*/ 1060527 w 12192000"/>
              <a:gd name="connsiteY112" fmla="*/ 2357716 h 4332256"/>
              <a:gd name="connsiteX113" fmla="*/ 1060527 w 12192000"/>
              <a:gd name="connsiteY113" fmla="*/ 2360766 h 4332256"/>
              <a:gd name="connsiteX114" fmla="*/ 1062737 w 12192000"/>
              <a:gd name="connsiteY114" fmla="*/ 2360033 h 4332256"/>
              <a:gd name="connsiteX115" fmla="*/ 1063164 w 12192000"/>
              <a:gd name="connsiteY115" fmla="*/ 2357446 h 4332256"/>
              <a:gd name="connsiteX116" fmla="*/ 1061095 w 12192000"/>
              <a:gd name="connsiteY116" fmla="*/ 2357312 h 4332256"/>
              <a:gd name="connsiteX117" fmla="*/ 1024076 w 12192000"/>
              <a:gd name="connsiteY117" fmla="*/ 2320927 h 4332256"/>
              <a:gd name="connsiteX118" fmla="*/ 1024076 w 12192000"/>
              <a:gd name="connsiteY118" fmla="*/ 2321304 h 4332256"/>
              <a:gd name="connsiteX119" fmla="*/ 1024366 w 12192000"/>
              <a:gd name="connsiteY119" fmla="*/ 2321453 h 4332256"/>
              <a:gd name="connsiteX120" fmla="*/ 1025037 w 12192000"/>
              <a:gd name="connsiteY120" fmla="*/ 2321362 h 4332256"/>
              <a:gd name="connsiteX121" fmla="*/ 8433405 w 12192000"/>
              <a:gd name="connsiteY121" fmla="*/ 2235240 h 4332256"/>
              <a:gd name="connsiteX122" fmla="*/ 8432535 w 12192000"/>
              <a:gd name="connsiteY122" fmla="*/ 2235523 h 4332256"/>
              <a:gd name="connsiteX123" fmla="*/ 8432744 w 12192000"/>
              <a:gd name="connsiteY123" fmla="*/ 2235610 h 4332256"/>
              <a:gd name="connsiteX124" fmla="*/ 8432848 w 12192000"/>
              <a:gd name="connsiteY124" fmla="*/ 2236182 h 4332256"/>
              <a:gd name="connsiteX125" fmla="*/ 8432943 w 12192000"/>
              <a:gd name="connsiteY125" fmla="*/ 2236076 h 4332256"/>
              <a:gd name="connsiteX126" fmla="*/ 8435035 w 12192000"/>
              <a:gd name="connsiteY126" fmla="*/ 2235240 h 4332256"/>
              <a:gd name="connsiteX127" fmla="*/ 8336018 w 12192000"/>
              <a:gd name="connsiteY127" fmla="*/ 2167587 h 4332256"/>
              <a:gd name="connsiteX128" fmla="*/ 8335757 w 12192000"/>
              <a:gd name="connsiteY128" fmla="*/ 2167662 h 4332256"/>
              <a:gd name="connsiteX129" fmla="*/ 8336055 w 12192000"/>
              <a:gd name="connsiteY129" fmla="*/ 2168085 h 4332256"/>
              <a:gd name="connsiteX130" fmla="*/ 7660324 w 12192000"/>
              <a:gd name="connsiteY130" fmla="*/ 2138403 h 4332256"/>
              <a:gd name="connsiteX131" fmla="*/ 7662077 w 12192000"/>
              <a:gd name="connsiteY131" fmla="*/ 2139928 h 4332256"/>
              <a:gd name="connsiteX132" fmla="*/ 7662296 w 12192000"/>
              <a:gd name="connsiteY132" fmla="*/ 2139254 h 4332256"/>
              <a:gd name="connsiteX133" fmla="*/ 927431 w 12192000"/>
              <a:gd name="connsiteY133" fmla="*/ 2127595 h 4332256"/>
              <a:gd name="connsiteX134" fmla="*/ 941999 w 12192000"/>
              <a:gd name="connsiteY134" fmla="*/ 2158420 h 4332256"/>
              <a:gd name="connsiteX135" fmla="*/ 993724 w 12192000"/>
              <a:gd name="connsiteY135" fmla="*/ 2209151 h 4332256"/>
              <a:gd name="connsiteX136" fmla="*/ 999992 w 12192000"/>
              <a:gd name="connsiteY136" fmla="*/ 2222412 h 4332256"/>
              <a:gd name="connsiteX137" fmla="*/ 1012206 w 12192000"/>
              <a:gd name="connsiteY137" fmla="*/ 2230169 h 4332256"/>
              <a:gd name="connsiteX138" fmla="*/ 1024404 w 12192000"/>
              <a:gd name="connsiteY138" fmla="*/ 2242342 h 4332256"/>
              <a:gd name="connsiteX139" fmla="*/ 1027391 w 12192000"/>
              <a:gd name="connsiteY139" fmla="*/ 2247623 h 4332256"/>
              <a:gd name="connsiteX140" fmla="*/ 1032765 w 12192000"/>
              <a:gd name="connsiteY140" fmla="*/ 2247623 h 4332256"/>
              <a:gd name="connsiteX141" fmla="*/ 1034139 w 12192000"/>
              <a:gd name="connsiteY141" fmla="*/ 2248684 h 4332256"/>
              <a:gd name="connsiteX142" fmla="*/ 1033605 w 12192000"/>
              <a:gd name="connsiteY142" fmla="*/ 2247623 h 4332256"/>
              <a:gd name="connsiteX143" fmla="*/ 1097512 w 12192000"/>
              <a:gd name="connsiteY143" fmla="*/ 2287095 h 4332256"/>
              <a:gd name="connsiteX144" fmla="*/ 1096949 w 12192000"/>
              <a:gd name="connsiteY144" fmla="*/ 2286975 h 4332256"/>
              <a:gd name="connsiteX145" fmla="*/ 1097702 w 12192000"/>
              <a:gd name="connsiteY145" fmla="*/ 2287330 h 4332256"/>
              <a:gd name="connsiteX146" fmla="*/ 1106979 w 12192000"/>
              <a:gd name="connsiteY146" fmla="*/ 2308711 h 4332256"/>
              <a:gd name="connsiteX147" fmla="*/ 1105559 w 12192000"/>
              <a:gd name="connsiteY147" fmla="*/ 2309286 h 4332256"/>
              <a:gd name="connsiteX148" fmla="*/ 1105838 w 12192000"/>
              <a:gd name="connsiteY148" fmla="*/ 2309382 h 4332256"/>
              <a:gd name="connsiteX149" fmla="*/ 1097036 w 12192000"/>
              <a:gd name="connsiteY149" fmla="*/ 2335788 h 4332256"/>
              <a:gd name="connsiteX150" fmla="*/ 1108443 w 12192000"/>
              <a:gd name="connsiteY150" fmla="*/ 2344637 h 4332256"/>
              <a:gd name="connsiteX151" fmla="*/ 1109396 w 12192000"/>
              <a:gd name="connsiteY151" fmla="*/ 2342258 h 4332256"/>
              <a:gd name="connsiteX152" fmla="*/ 1237271 w 12192000"/>
              <a:gd name="connsiteY152" fmla="*/ 2421246 h 4332256"/>
              <a:gd name="connsiteX153" fmla="*/ 1295119 w 12192000"/>
              <a:gd name="connsiteY153" fmla="*/ 2439474 h 4332256"/>
              <a:gd name="connsiteX154" fmla="*/ 1279897 w 12192000"/>
              <a:gd name="connsiteY154" fmla="*/ 2366563 h 4332256"/>
              <a:gd name="connsiteX155" fmla="*/ 1127664 w 12192000"/>
              <a:gd name="connsiteY155" fmla="*/ 2257194 h 4332256"/>
              <a:gd name="connsiteX156" fmla="*/ 1127610 w 12192000"/>
              <a:gd name="connsiteY156" fmla="*/ 2257120 h 4332256"/>
              <a:gd name="connsiteX157" fmla="*/ 1122224 w 12192000"/>
              <a:gd name="connsiteY157" fmla="*/ 2265705 h 4332256"/>
              <a:gd name="connsiteX158" fmla="*/ 1084426 w 12192000"/>
              <a:gd name="connsiteY158" fmla="*/ 2257166 h 4332256"/>
              <a:gd name="connsiteX159" fmla="*/ 1011123 w 12192000"/>
              <a:gd name="connsiteY159" fmla="*/ 2175185 h 4332256"/>
              <a:gd name="connsiteX160" fmla="*/ 1014177 w 12192000"/>
              <a:gd name="connsiteY160" fmla="*/ 2172149 h 4332256"/>
              <a:gd name="connsiteX161" fmla="*/ 1014913 w 12192000"/>
              <a:gd name="connsiteY161" fmla="*/ 2172149 h 4332256"/>
              <a:gd name="connsiteX162" fmla="*/ 1014366 w 12192000"/>
              <a:gd name="connsiteY162" fmla="*/ 2171257 h 4332256"/>
              <a:gd name="connsiteX163" fmla="*/ 1005271 w 12192000"/>
              <a:gd name="connsiteY163" fmla="*/ 2178078 h 4332256"/>
              <a:gd name="connsiteX164" fmla="*/ 962189 w 12192000"/>
              <a:gd name="connsiteY164" fmla="*/ 2160159 h 4332256"/>
              <a:gd name="connsiteX165" fmla="*/ 7362633 w 12192000"/>
              <a:gd name="connsiteY165" fmla="*/ 2121338 h 4332256"/>
              <a:gd name="connsiteX166" fmla="*/ 7362633 w 12192000"/>
              <a:gd name="connsiteY166" fmla="*/ 2143325 h 4332256"/>
              <a:gd name="connsiteX167" fmla="*/ 7363411 w 12192000"/>
              <a:gd name="connsiteY167" fmla="*/ 2143424 h 4332256"/>
              <a:gd name="connsiteX168" fmla="*/ 7363411 w 12192000"/>
              <a:gd name="connsiteY168" fmla="*/ 2121671 h 4332256"/>
              <a:gd name="connsiteX169" fmla="*/ 8814637 w 12192000"/>
              <a:gd name="connsiteY169" fmla="*/ 2109681 h 4332256"/>
              <a:gd name="connsiteX170" fmla="*/ 8814358 w 12192000"/>
              <a:gd name="connsiteY170" fmla="*/ 2110314 h 4332256"/>
              <a:gd name="connsiteX171" fmla="*/ 8807545 w 12192000"/>
              <a:gd name="connsiteY171" fmla="*/ 2116892 h 4332256"/>
              <a:gd name="connsiteX172" fmla="*/ 8816418 w 12192000"/>
              <a:gd name="connsiteY172" fmla="*/ 2116303 h 4332256"/>
              <a:gd name="connsiteX173" fmla="*/ 2115560 w 12192000"/>
              <a:gd name="connsiteY173" fmla="*/ 2067932 h 4332256"/>
              <a:gd name="connsiteX174" fmla="*/ 2115462 w 12192000"/>
              <a:gd name="connsiteY174" fmla="*/ 2068476 h 4332256"/>
              <a:gd name="connsiteX175" fmla="*/ 2128320 w 12192000"/>
              <a:gd name="connsiteY175" fmla="*/ 2068476 h 4332256"/>
              <a:gd name="connsiteX176" fmla="*/ 2128277 w 12192000"/>
              <a:gd name="connsiteY176" fmla="*/ 2067932 h 4332256"/>
              <a:gd name="connsiteX177" fmla="*/ 644950 w 12192000"/>
              <a:gd name="connsiteY177" fmla="*/ 2034158 h 4332256"/>
              <a:gd name="connsiteX178" fmla="*/ 645074 w 12192000"/>
              <a:gd name="connsiteY178" fmla="*/ 2038411 h 4332256"/>
              <a:gd name="connsiteX179" fmla="*/ 648246 w 12192000"/>
              <a:gd name="connsiteY179" fmla="*/ 2040715 h 4332256"/>
              <a:gd name="connsiteX180" fmla="*/ 12031977 w 12192000"/>
              <a:gd name="connsiteY180" fmla="*/ 2031466 h 4332256"/>
              <a:gd name="connsiteX181" fmla="*/ 12117688 w 12192000"/>
              <a:gd name="connsiteY181" fmla="*/ 2101194 h 4332256"/>
              <a:gd name="connsiteX182" fmla="*/ 12093199 w 12192000"/>
              <a:gd name="connsiteY182" fmla="*/ 2125447 h 4332256"/>
              <a:gd name="connsiteX183" fmla="*/ 12010549 w 12192000"/>
              <a:gd name="connsiteY183" fmla="*/ 2052689 h 4332256"/>
              <a:gd name="connsiteX184" fmla="*/ 12031977 w 12192000"/>
              <a:gd name="connsiteY184" fmla="*/ 2031466 h 4332256"/>
              <a:gd name="connsiteX185" fmla="*/ 7539020 w 12192000"/>
              <a:gd name="connsiteY185" fmla="*/ 1993032 h 4332256"/>
              <a:gd name="connsiteX186" fmla="*/ 7538214 w 12192000"/>
              <a:gd name="connsiteY186" fmla="*/ 1993430 h 4332256"/>
              <a:gd name="connsiteX187" fmla="*/ 7539099 w 12192000"/>
              <a:gd name="connsiteY187" fmla="*/ 1993170 h 4332256"/>
              <a:gd name="connsiteX188" fmla="*/ 3397402 w 12192000"/>
              <a:gd name="connsiteY188" fmla="*/ 1977199 h 4332256"/>
              <a:gd name="connsiteX189" fmla="*/ 3397309 w 12192000"/>
              <a:gd name="connsiteY189" fmla="*/ 1977515 h 4332256"/>
              <a:gd name="connsiteX190" fmla="*/ 3397696 w 12192000"/>
              <a:gd name="connsiteY190" fmla="*/ 1977258 h 4332256"/>
              <a:gd name="connsiteX191" fmla="*/ 6457337 w 12192000"/>
              <a:gd name="connsiteY191" fmla="*/ 1953793 h 4332256"/>
              <a:gd name="connsiteX192" fmla="*/ 6457563 w 12192000"/>
              <a:gd name="connsiteY192" fmla="*/ 1954474 h 4332256"/>
              <a:gd name="connsiteX193" fmla="*/ 6459277 w 12192000"/>
              <a:gd name="connsiteY193" fmla="*/ 1954898 h 4332256"/>
              <a:gd name="connsiteX194" fmla="*/ 6460042 w 12192000"/>
              <a:gd name="connsiteY194" fmla="*/ 1954898 h 4332256"/>
              <a:gd name="connsiteX195" fmla="*/ 6460042 w 12192000"/>
              <a:gd name="connsiteY195" fmla="*/ 1955086 h 4332256"/>
              <a:gd name="connsiteX196" fmla="*/ 6463349 w 12192000"/>
              <a:gd name="connsiteY196" fmla="*/ 1955903 h 4332256"/>
              <a:gd name="connsiteX197" fmla="*/ 6463559 w 12192000"/>
              <a:gd name="connsiteY197" fmla="*/ 1955075 h 4332256"/>
              <a:gd name="connsiteX198" fmla="*/ 6461295 w 12192000"/>
              <a:gd name="connsiteY198" fmla="*/ 1955119 h 4332256"/>
              <a:gd name="connsiteX199" fmla="*/ 2034303 w 12192000"/>
              <a:gd name="connsiteY199" fmla="*/ 1953139 h 4332256"/>
              <a:gd name="connsiteX200" fmla="*/ 2030221 w 12192000"/>
              <a:gd name="connsiteY200" fmla="*/ 1957221 h 4332256"/>
              <a:gd name="connsiteX201" fmla="*/ 2031096 w 12192000"/>
              <a:gd name="connsiteY201" fmla="*/ 1958006 h 4332256"/>
              <a:gd name="connsiteX202" fmla="*/ 2033433 w 12192000"/>
              <a:gd name="connsiteY202" fmla="*/ 1958700 h 4332256"/>
              <a:gd name="connsiteX203" fmla="*/ 2035582 w 12192000"/>
              <a:gd name="connsiteY203" fmla="*/ 1954417 h 4332256"/>
              <a:gd name="connsiteX204" fmla="*/ 6909907 w 12192000"/>
              <a:gd name="connsiteY204" fmla="*/ 1941067 h 4332256"/>
              <a:gd name="connsiteX205" fmla="*/ 6905082 w 12192000"/>
              <a:gd name="connsiteY205" fmla="*/ 1943017 h 4332256"/>
              <a:gd name="connsiteX206" fmla="*/ 6908069 w 12192000"/>
              <a:gd name="connsiteY206" fmla="*/ 1948799 h 4332256"/>
              <a:gd name="connsiteX207" fmla="*/ 6908059 w 12192000"/>
              <a:gd name="connsiteY207" fmla="*/ 1948676 h 4332256"/>
              <a:gd name="connsiteX208" fmla="*/ 9946730 w 12192000"/>
              <a:gd name="connsiteY208" fmla="*/ 1929850 h 4332256"/>
              <a:gd name="connsiteX209" fmla="*/ 9946730 w 12192000"/>
              <a:gd name="connsiteY209" fmla="*/ 1930906 h 4332256"/>
              <a:gd name="connsiteX210" fmla="*/ 9946060 w 12192000"/>
              <a:gd name="connsiteY210" fmla="*/ 1930884 h 4332256"/>
              <a:gd name="connsiteX211" fmla="*/ 9946775 w 12192000"/>
              <a:gd name="connsiteY211" fmla="*/ 1932302 h 4332256"/>
              <a:gd name="connsiteX212" fmla="*/ 9947571 w 12192000"/>
              <a:gd name="connsiteY212" fmla="*/ 1931846 h 4332256"/>
              <a:gd name="connsiteX213" fmla="*/ 9948115 w 12192000"/>
              <a:gd name="connsiteY213" fmla="*/ 1931698 h 4332256"/>
              <a:gd name="connsiteX214" fmla="*/ 9947165 w 12192000"/>
              <a:gd name="connsiteY214" fmla="*/ 1931175 h 4332256"/>
              <a:gd name="connsiteX215" fmla="*/ 9797083 w 12192000"/>
              <a:gd name="connsiteY215" fmla="*/ 1920110 h 4332256"/>
              <a:gd name="connsiteX216" fmla="*/ 9776813 w 12192000"/>
              <a:gd name="connsiteY216" fmla="*/ 1927712 h 4332256"/>
              <a:gd name="connsiteX217" fmla="*/ 9774592 w 12192000"/>
              <a:gd name="connsiteY217" fmla="*/ 1928081 h 4332256"/>
              <a:gd name="connsiteX218" fmla="*/ 9777565 w 12192000"/>
              <a:gd name="connsiteY218" fmla="*/ 1930340 h 4332256"/>
              <a:gd name="connsiteX219" fmla="*/ 9777565 w 12192000"/>
              <a:gd name="connsiteY219" fmla="*/ 1927993 h 4332256"/>
              <a:gd name="connsiteX220" fmla="*/ 9797180 w 12192000"/>
              <a:gd name="connsiteY220" fmla="*/ 1920436 h 4332256"/>
              <a:gd name="connsiteX221" fmla="*/ 9675124 w 12192000"/>
              <a:gd name="connsiteY221" fmla="*/ 1897573 h 4332256"/>
              <a:gd name="connsiteX222" fmla="*/ 9675820 w 12192000"/>
              <a:gd name="connsiteY222" fmla="*/ 1898141 h 4332256"/>
              <a:gd name="connsiteX223" fmla="*/ 9676171 w 12192000"/>
              <a:gd name="connsiteY223" fmla="*/ 1898141 h 4332256"/>
              <a:gd name="connsiteX224" fmla="*/ 9676066 w 12192000"/>
              <a:gd name="connsiteY224" fmla="*/ 1898014 h 4332256"/>
              <a:gd name="connsiteX225" fmla="*/ 9676415 w 12192000"/>
              <a:gd name="connsiteY225" fmla="*/ 1898056 h 4332256"/>
              <a:gd name="connsiteX226" fmla="*/ 9676482 w 12192000"/>
              <a:gd name="connsiteY226" fmla="*/ 1897988 h 4332256"/>
              <a:gd name="connsiteX227" fmla="*/ 2068707 w 12192000"/>
              <a:gd name="connsiteY227" fmla="*/ 1890857 h 4332256"/>
              <a:gd name="connsiteX228" fmla="*/ 2068925 w 12192000"/>
              <a:gd name="connsiteY228" fmla="*/ 1891091 h 4332256"/>
              <a:gd name="connsiteX229" fmla="*/ 2070071 w 12192000"/>
              <a:gd name="connsiteY229" fmla="*/ 1891664 h 4332256"/>
              <a:gd name="connsiteX230" fmla="*/ 2068872 w 12192000"/>
              <a:gd name="connsiteY230" fmla="*/ 1890864 h 4332256"/>
              <a:gd name="connsiteX231" fmla="*/ 4462807 w 12192000"/>
              <a:gd name="connsiteY231" fmla="*/ 1885534 h 4332256"/>
              <a:gd name="connsiteX232" fmla="*/ 4462916 w 12192000"/>
              <a:gd name="connsiteY232" fmla="*/ 1885594 h 4332256"/>
              <a:gd name="connsiteX233" fmla="*/ 4462909 w 12192000"/>
              <a:gd name="connsiteY233" fmla="*/ 1885570 h 4332256"/>
              <a:gd name="connsiteX234" fmla="*/ 8982806 w 12192000"/>
              <a:gd name="connsiteY234" fmla="*/ 1881572 h 4332256"/>
              <a:gd name="connsiteX235" fmla="*/ 8982827 w 12192000"/>
              <a:gd name="connsiteY235" fmla="*/ 1881655 h 4332256"/>
              <a:gd name="connsiteX236" fmla="*/ 8982888 w 12192000"/>
              <a:gd name="connsiteY236" fmla="*/ 1881663 h 4332256"/>
              <a:gd name="connsiteX237" fmla="*/ 9722038 w 12192000"/>
              <a:gd name="connsiteY237" fmla="*/ 1874432 h 4332256"/>
              <a:gd name="connsiteX238" fmla="*/ 9721167 w 12192000"/>
              <a:gd name="connsiteY238" fmla="*/ 1874796 h 4332256"/>
              <a:gd name="connsiteX239" fmla="*/ 9718989 w 12192000"/>
              <a:gd name="connsiteY239" fmla="*/ 1876204 h 4332256"/>
              <a:gd name="connsiteX240" fmla="*/ 9719361 w 12192000"/>
              <a:gd name="connsiteY240" fmla="*/ 1876175 h 4332256"/>
              <a:gd name="connsiteX241" fmla="*/ 9642685 w 12192000"/>
              <a:gd name="connsiteY241" fmla="*/ 1871065 h 4332256"/>
              <a:gd name="connsiteX242" fmla="*/ 9643932 w 12192000"/>
              <a:gd name="connsiteY242" fmla="*/ 1872086 h 4332256"/>
              <a:gd name="connsiteX243" fmla="*/ 9643403 w 12192000"/>
              <a:gd name="connsiteY243" fmla="*/ 1871096 h 4332256"/>
              <a:gd name="connsiteX244" fmla="*/ 5591564 w 12192000"/>
              <a:gd name="connsiteY244" fmla="*/ 1870655 h 4332256"/>
              <a:gd name="connsiteX245" fmla="*/ 5591537 w 12192000"/>
              <a:gd name="connsiteY245" fmla="*/ 1870676 h 4332256"/>
              <a:gd name="connsiteX246" fmla="*/ 5592376 w 12192000"/>
              <a:gd name="connsiteY246" fmla="*/ 1871084 h 4332256"/>
              <a:gd name="connsiteX247" fmla="*/ 5592831 w 12192000"/>
              <a:gd name="connsiteY247" fmla="*/ 1872901 h 4332256"/>
              <a:gd name="connsiteX248" fmla="*/ 5592831 w 12192000"/>
              <a:gd name="connsiteY248" fmla="*/ 1870655 h 4332256"/>
              <a:gd name="connsiteX249" fmla="*/ 2071714 w 12192000"/>
              <a:gd name="connsiteY249" fmla="*/ 1858904 h 4332256"/>
              <a:gd name="connsiteX250" fmla="*/ 2071643 w 12192000"/>
              <a:gd name="connsiteY250" fmla="*/ 1859263 h 4332256"/>
              <a:gd name="connsiteX251" fmla="*/ 2069640 w 12192000"/>
              <a:gd name="connsiteY251" fmla="*/ 1859970 h 4332256"/>
              <a:gd name="connsiteX252" fmla="*/ 2069640 w 12192000"/>
              <a:gd name="connsiteY252" fmla="*/ 1869281 h 4332256"/>
              <a:gd name="connsiteX253" fmla="*/ 2071643 w 12192000"/>
              <a:gd name="connsiteY253" fmla="*/ 1859263 h 4332256"/>
              <a:gd name="connsiteX254" fmla="*/ 2072179 w 12192000"/>
              <a:gd name="connsiteY254" fmla="*/ 1859073 h 4332256"/>
              <a:gd name="connsiteX255" fmla="*/ 3255450 w 12192000"/>
              <a:gd name="connsiteY255" fmla="*/ 1857657 h 4332256"/>
              <a:gd name="connsiteX256" fmla="*/ 3255192 w 12192000"/>
              <a:gd name="connsiteY256" fmla="*/ 1857914 h 4332256"/>
              <a:gd name="connsiteX257" fmla="*/ 3255450 w 12192000"/>
              <a:gd name="connsiteY257" fmla="*/ 1857934 h 4332256"/>
              <a:gd name="connsiteX258" fmla="*/ 9733921 w 12192000"/>
              <a:gd name="connsiteY258" fmla="*/ 1857395 h 4332256"/>
              <a:gd name="connsiteX259" fmla="*/ 9733692 w 12192000"/>
              <a:gd name="connsiteY259" fmla="*/ 1858542 h 4332256"/>
              <a:gd name="connsiteX260" fmla="*/ 9739730 w 12192000"/>
              <a:gd name="connsiteY260" fmla="*/ 1858542 h 4332256"/>
              <a:gd name="connsiteX261" fmla="*/ 9741187 w 12192000"/>
              <a:gd name="connsiteY261" fmla="*/ 1862538 h 4332256"/>
              <a:gd name="connsiteX262" fmla="*/ 9740833 w 12192000"/>
              <a:gd name="connsiteY262" fmla="*/ 1859485 h 4332256"/>
              <a:gd name="connsiteX263" fmla="*/ 9739972 w 12192000"/>
              <a:gd name="connsiteY263" fmla="*/ 1857790 h 4332256"/>
              <a:gd name="connsiteX264" fmla="*/ 9740211 w 12192000"/>
              <a:gd name="connsiteY264" fmla="*/ 1857395 h 4332256"/>
              <a:gd name="connsiteX265" fmla="*/ 3069578 w 12192000"/>
              <a:gd name="connsiteY265" fmla="*/ 1855465 h 4332256"/>
              <a:gd name="connsiteX266" fmla="*/ 3068585 w 12192000"/>
              <a:gd name="connsiteY266" fmla="*/ 1860426 h 4332256"/>
              <a:gd name="connsiteX267" fmla="*/ 3071584 w 12192000"/>
              <a:gd name="connsiteY267" fmla="*/ 1861380 h 4332256"/>
              <a:gd name="connsiteX268" fmla="*/ 3073278 w 12192000"/>
              <a:gd name="connsiteY268" fmla="*/ 1863255 h 4332256"/>
              <a:gd name="connsiteX269" fmla="*/ 3072247 w 12192000"/>
              <a:gd name="connsiteY269" fmla="*/ 1861434 h 4332256"/>
              <a:gd name="connsiteX270" fmla="*/ 9919347 w 12192000"/>
              <a:gd name="connsiteY270" fmla="*/ 1834070 h 4332256"/>
              <a:gd name="connsiteX271" fmla="*/ 9918770 w 12192000"/>
              <a:gd name="connsiteY271" fmla="*/ 1834457 h 4332256"/>
              <a:gd name="connsiteX272" fmla="*/ 9919323 w 12192000"/>
              <a:gd name="connsiteY272" fmla="*/ 1834266 h 4332256"/>
              <a:gd name="connsiteX273" fmla="*/ 2036645 w 12192000"/>
              <a:gd name="connsiteY273" fmla="*/ 1832959 h 4332256"/>
              <a:gd name="connsiteX274" fmla="*/ 2035672 w 12192000"/>
              <a:gd name="connsiteY274" fmla="*/ 1833931 h 4332256"/>
              <a:gd name="connsiteX275" fmla="*/ 2035661 w 12192000"/>
              <a:gd name="connsiteY275" fmla="*/ 1833953 h 4332256"/>
              <a:gd name="connsiteX276" fmla="*/ 2036379 w 12192000"/>
              <a:gd name="connsiteY276" fmla="*/ 1833953 h 4332256"/>
              <a:gd name="connsiteX277" fmla="*/ 10750219 w 12192000"/>
              <a:gd name="connsiteY277" fmla="*/ 1828198 h 4332256"/>
              <a:gd name="connsiteX278" fmla="*/ 10748145 w 12192000"/>
              <a:gd name="connsiteY278" fmla="*/ 1830939 h 4332256"/>
              <a:gd name="connsiteX279" fmla="*/ 10753318 w 12192000"/>
              <a:gd name="connsiteY279" fmla="*/ 1831437 h 4332256"/>
              <a:gd name="connsiteX280" fmla="*/ 367052 w 12192000"/>
              <a:gd name="connsiteY280" fmla="*/ 1791926 h 4332256"/>
              <a:gd name="connsiteX281" fmla="*/ 367737 w 12192000"/>
              <a:gd name="connsiteY281" fmla="*/ 1794709 h 4332256"/>
              <a:gd name="connsiteX282" fmla="*/ 368039 w 12192000"/>
              <a:gd name="connsiteY282" fmla="*/ 1794795 h 4332256"/>
              <a:gd name="connsiteX283" fmla="*/ 370162 w 12192000"/>
              <a:gd name="connsiteY283" fmla="*/ 1794205 h 4332256"/>
              <a:gd name="connsiteX284" fmla="*/ 369082 w 12192000"/>
              <a:gd name="connsiteY284" fmla="*/ 1793561 h 4332256"/>
              <a:gd name="connsiteX285" fmla="*/ 10675479 w 12192000"/>
              <a:gd name="connsiteY285" fmla="*/ 1752192 h 4332256"/>
              <a:gd name="connsiteX286" fmla="*/ 10681515 w 12192000"/>
              <a:gd name="connsiteY286" fmla="*/ 1756429 h 4332256"/>
              <a:gd name="connsiteX287" fmla="*/ 10677459 w 12192000"/>
              <a:gd name="connsiteY287" fmla="*/ 1752192 h 4332256"/>
              <a:gd name="connsiteX288" fmla="*/ 10554122 w 12192000"/>
              <a:gd name="connsiteY288" fmla="*/ 1748167 h 4332256"/>
              <a:gd name="connsiteX289" fmla="*/ 10553383 w 12192000"/>
              <a:gd name="connsiteY289" fmla="*/ 1748180 h 4332256"/>
              <a:gd name="connsiteX290" fmla="*/ 10552941 w 12192000"/>
              <a:gd name="connsiteY290" fmla="*/ 1750558 h 4332256"/>
              <a:gd name="connsiteX291" fmla="*/ 10555523 w 12192000"/>
              <a:gd name="connsiteY291" fmla="*/ 1748760 h 4332256"/>
              <a:gd name="connsiteX292" fmla="*/ 10444475 w 12192000"/>
              <a:gd name="connsiteY292" fmla="*/ 1747645 h 4332256"/>
              <a:gd name="connsiteX293" fmla="*/ 10447648 w 12192000"/>
              <a:gd name="connsiteY293" fmla="*/ 1748946 h 4332256"/>
              <a:gd name="connsiteX294" fmla="*/ 10448130 w 12192000"/>
              <a:gd name="connsiteY294" fmla="*/ 1749426 h 4332256"/>
              <a:gd name="connsiteX295" fmla="*/ 10447196 w 12192000"/>
              <a:gd name="connsiteY295" fmla="*/ 1747645 h 4332256"/>
              <a:gd name="connsiteX296" fmla="*/ 1993232 w 12192000"/>
              <a:gd name="connsiteY296" fmla="*/ 1728265 h 4332256"/>
              <a:gd name="connsiteX297" fmla="*/ 1992718 w 12192000"/>
              <a:gd name="connsiteY297" fmla="*/ 1728463 h 4332256"/>
              <a:gd name="connsiteX298" fmla="*/ 1992542 w 12192000"/>
              <a:gd name="connsiteY298" fmla="*/ 1728781 h 4332256"/>
              <a:gd name="connsiteX299" fmla="*/ 5360841 w 12192000"/>
              <a:gd name="connsiteY299" fmla="*/ 1726721 h 4332256"/>
              <a:gd name="connsiteX300" fmla="*/ 5358565 w 12192000"/>
              <a:gd name="connsiteY300" fmla="*/ 1727769 h 4332256"/>
              <a:gd name="connsiteX301" fmla="*/ 5360890 w 12192000"/>
              <a:gd name="connsiteY301" fmla="*/ 1728101 h 4332256"/>
              <a:gd name="connsiteX302" fmla="*/ 5360467 w 12192000"/>
              <a:gd name="connsiteY302" fmla="*/ 1727480 h 4332256"/>
              <a:gd name="connsiteX303" fmla="*/ 672199 w 12192000"/>
              <a:gd name="connsiteY303" fmla="*/ 1704958 h 4332256"/>
              <a:gd name="connsiteX304" fmla="*/ 672720 w 12192000"/>
              <a:gd name="connsiteY304" fmla="*/ 1705632 h 4332256"/>
              <a:gd name="connsiteX305" fmla="*/ 672358 w 12192000"/>
              <a:gd name="connsiteY305" fmla="*/ 1708168 h 4332256"/>
              <a:gd name="connsiteX306" fmla="*/ 678538 w 12192000"/>
              <a:gd name="connsiteY306" fmla="*/ 1707223 h 4332256"/>
              <a:gd name="connsiteX307" fmla="*/ 673825 w 12192000"/>
              <a:gd name="connsiteY307" fmla="*/ 1705487 h 4332256"/>
              <a:gd name="connsiteX308" fmla="*/ 10593499 w 12192000"/>
              <a:gd name="connsiteY308" fmla="*/ 1700081 h 4332256"/>
              <a:gd name="connsiteX309" fmla="*/ 10593677 w 12192000"/>
              <a:gd name="connsiteY309" fmla="*/ 1701601 h 4332256"/>
              <a:gd name="connsiteX310" fmla="*/ 10599456 w 12192000"/>
              <a:gd name="connsiteY310" fmla="*/ 1703042 h 4332256"/>
              <a:gd name="connsiteX311" fmla="*/ 5598858 w 12192000"/>
              <a:gd name="connsiteY311" fmla="*/ 1695581 h 4332256"/>
              <a:gd name="connsiteX312" fmla="*/ 5598836 w 12192000"/>
              <a:gd name="connsiteY312" fmla="*/ 1695714 h 4332256"/>
              <a:gd name="connsiteX313" fmla="*/ 5598964 w 12192000"/>
              <a:gd name="connsiteY313" fmla="*/ 1695700 h 4332256"/>
              <a:gd name="connsiteX314" fmla="*/ 7656285 w 12192000"/>
              <a:gd name="connsiteY314" fmla="*/ 1685481 h 4332256"/>
              <a:gd name="connsiteX315" fmla="*/ 7650804 w 12192000"/>
              <a:gd name="connsiteY315" fmla="*/ 1687355 h 4332256"/>
              <a:gd name="connsiteX316" fmla="*/ 7655747 w 12192000"/>
              <a:gd name="connsiteY316" fmla="*/ 1688302 h 4332256"/>
              <a:gd name="connsiteX317" fmla="*/ 7657049 w 12192000"/>
              <a:gd name="connsiteY317" fmla="*/ 1689218 h 4332256"/>
              <a:gd name="connsiteX318" fmla="*/ 7655478 w 12192000"/>
              <a:gd name="connsiteY318" fmla="*/ 1687496 h 4332256"/>
              <a:gd name="connsiteX319" fmla="*/ 7656324 w 12192000"/>
              <a:gd name="connsiteY319" fmla="*/ 1687496 h 4332256"/>
              <a:gd name="connsiteX320" fmla="*/ 24476 w 12192000"/>
              <a:gd name="connsiteY320" fmla="*/ 1675134 h 4332256"/>
              <a:gd name="connsiteX321" fmla="*/ 24360 w 12192000"/>
              <a:gd name="connsiteY321" fmla="*/ 1675278 h 4332256"/>
              <a:gd name="connsiteX322" fmla="*/ 23245 w 12192000"/>
              <a:gd name="connsiteY322" fmla="*/ 1675522 h 4332256"/>
              <a:gd name="connsiteX323" fmla="*/ 24561 w 12192000"/>
              <a:gd name="connsiteY323" fmla="*/ 1675522 h 4332256"/>
              <a:gd name="connsiteX324" fmla="*/ 25043 w 12192000"/>
              <a:gd name="connsiteY324" fmla="*/ 1675362 h 4332256"/>
              <a:gd name="connsiteX325" fmla="*/ 25059 w 12192000"/>
              <a:gd name="connsiteY325" fmla="*/ 1674879 h 4332256"/>
              <a:gd name="connsiteX326" fmla="*/ 24654 w 12192000"/>
              <a:gd name="connsiteY326" fmla="*/ 1674911 h 4332256"/>
              <a:gd name="connsiteX327" fmla="*/ 24535 w 12192000"/>
              <a:gd name="connsiteY327" fmla="*/ 1675059 h 4332256"/>
              <a:gd name="connsiteX328" fmla="*/ 10483424 w 12192000"/>
              <a:gd name="connsiteY328" fmla="*/ 1654078 h 4332256"/>
              <a:gd name="connsiteX329" fmla="*/ 10483636 w 12192000"/>
              <a:gd name="connsiteY329" fmla="*/ 1654273 h 4332256"/>
              <a:gd name="connsiteX330" fmla="*/ 10483607 w 12192000"/>
              <a:gd name="connsiteY330" fmla="*/ 1654132 h 4332256"/>
              <a:gd name="connsiteX331" fmla="*/ 547631 w 12192000"/>
              <a:gd name="connsiteY331" fmla="*/ 1627958 h 4332256"/>
              <a:gd name="connsiteX332" fmla="*/ 547631 w 12192000"/>
              <a:gd name="connsiteY332" fmla="*/ 1630034 h 4332256"/>
              <a:gd name="connsiteX333" fmla="*/ 546923 w 12192000"/>
              <a:gd name="connsiteY333" fmla="*/ 1632961 h 4332256"/>
              <a:gd name="connsiteX334" fmla="*/ 547051 w 12192000"/>
              <a:gd name="connsiteY334" fmla="*/ 1633028 h 4332256"/>
              <a:gd name="connsiteX335" fmla="*/ 547937 w 12192000"/>
              <a:gd name="connsiteY335" fmla="*/ 1629478 h 4332256"/>
              <a:gd name="connsiteX336" fmla="*/ 5520516 w 12192000"/>
              <a:gd name="connsiteY336" fmla="*/ 1620081 h 4332256"/>
              <a:gd name="connsiteX337" fmla="*/ 5520906 w 12192000"/>
              <a:gd name="connsiteY337" fmla="*/ 1624622 h 4332256"/>
              <a:gd name="connsiteX338" fmla="*/ 5525527 w 12192000"/>
              <a:gd name="connsiteY338" fmla="*/ 1623697 h 4332256"/>
              <a:gd name="connsiteX339" fmla="*/ 5525330 w 12192000"/>
              <a:gd name="connsiteY339" fmla="*/ 1623509 h 4332256"/>
              <a:gd name="connsiteX340" fmla="*/ 545925 w 12192000"/>
              <a:gd name="connsiteY340" fmla="*/ 1613335 h 4332256"/>
              <a:gd name="connsiteX341" fmla="*/ 546066 w 12192000"/>
              <a:gd name="connsiteY341" fmla="*/ 1613439 h 4332256"/>
              <a:gd name="connsiteX342" fmla="*/ 546117 w 12192000"/>
              <a:gd name="connsiteY342" fmla="*/ 1613375 h 4332256"/>
              <a:gd name="connsiteX343" fmla="*/ 8694859 w 12192000"/>
              <a:gd name="connsiteY343" fmla="*/ 1608607 h 4332256"/>
              <a:gd name="connsiteX344" fmla="*/ 8694905 w 12192000"/>
              <a:gd name="connsiteY344" fmla="*/ 1608795 h 4332256"/>
              <a:gd name="connsiteX345" fmla="*/ 8692316 w 12192000"/>
              <a:gd name="connsiteY345" fmla="*/ 1612992 h 4332256"/>
              <a:gd name="connsiteX346" fmla="*/ 8697488 w 12192000"/>
              <a:gd name="connsiteY346" fmla="*/ 1614979 h 4332256"/>
              <a:gd name="connsiteX347" fmla="*/ 8695021 w 12192000"/>
              <a:gd name="connsiteY347" fmla="*/ 1608813 h 4332256"/>
              <a:gd name="connsiteX348" fmla="*/ 3103816 w 12192000"/>
              <a:gd name="connsiteY348" fmla="*/ 1589402 h 4332256"/>
              <a:gd name="connsiteX349" fmla="*/ 3103958 w 12192000"/>
              <a:gd name="connsiteY349" fmla="*/ 1590008 h 4332256"/>
              <a:gd name="connsiteX350" fmla="*/ 3105461 w 12192000"/>
              <a:gd name="connsiteY350" fmla="*/ 1589628 h 4332256"/>
              <a:gd name="connsiteX351" fmla="*/ 3105209 w 12192000"/>
              <a:gd name="connsiteY351" fmla="*/ 1589402 h 4332256"/>
              <a:gd name="connsiteX352" fmla="*/ 10300681 w 12192000"/>
              <a:gd name="connsiteY352" fmla="*/ 1587990 h 4332256"/>
              <a:gd name="connsiteX353" fmla="*/ 10300792 w 12192000"/>
              <a:gd name="connsiteY353" fmla="*/ 1590800 h 4332256"/>
              <a:gd name="connsiteX354" fmla="*/ 10300650 w 12192000"/>
              <a:gd name="connsiteY354" fmla="*/ 1590809 h 4332256"/>
              <a:gd name="connsiteX355" fmla="*/ 10301218 w 12192000"/>
              <a:gd name="connsiteY355" fmla="*/ 1591318 h 4332256"/>
              <a:gd name="connsiteX356" fmla="*/ 10300878 w 12192000"/>
              <a:gd name="connsiteY356" fmla="*/ 1590152 h 4332256"/>
              <a:gd name="connsiteX357" fmla="*/ 10301879 w 12192000"/>
              <a:gd name="connsiteY357" fmla="*/ 1588692 h 4332256"/>
              <a:gd name="connsiteX358" fmla="*/ 4973124 w 12192000"/>
              <a:gd name="connsiteY358" fmla="*/ 1587130 h 4332256"/>
              <a:gd name="connsiteX359" fmla="*/ 4973124 w 12192000"/>
              <a:gd name="connsiteY359" fmla="*/ 1589362 h 4332256"/>
              <a:gd name="connsiteX360" fmla="*/ 4972126 w 12192000"/>
              <a:gd name="connsiteY360" fmla="*/ 1589757 h 4332256"/>
              <a:gd name="connsiteX361" fmla="*/ 4974119 w 12192000"/>
              <a:gd name="connsiteY361" fmla="*/ 1589757 h 4332256"/>
              <a:gd name="connsiteX362" fmla="*/ 4975114 w 12192000"/>
              <a:gd name="connsiteY362" fmla="*/ 1590257 h 4332256"/>
              <a:gd name="connsiteX363" fmla="*/ 4976934 w 12192000"/>
              <a:gd name="connsiteY363" fmla="*/ 1587237 h 4332256"/>
              <a:gd name="connsiteX364" fmla="*/ 4973265 w 12192000"/>
              <a:gd name="connsiteY364" fmla="*/ 1587877 h 4332256"/>
              <a:gd name="connsiteX365" fmla="*/ 6607444 w 12192000"/>
              <a:gd name="connsiteY365" fmla="*/ 1577933 h 4332256"/>
              <a:gd name="connsiteX366" fmla="*/ 6607268 w 12192000"/>
              <a:gd name="connsiteY366" fmla="*/ 1578165 h 4332256"/>
              <a:gd name="connsiteX367" fmla="*/ 6607586 w 12192000"/>
              <a:gd name="connsiteY367" fmla="*/ 1578283 h 4332256"/>
              <a:gd name="connsiteX368" fmla="*/ 552672 w 12192000"/>
              <a:gd name="connsiteY368" fmla="*/ 1576873 h 4332256"/>
              <a:gd name="connsiteX369" fmla="*/ 551141 w 12192000"/>
              <a:gd name="connsiteY369" fmla="*/ 1577182 h 4332256"/>
              <a:gd name="connsiteX370" fmla="*/ 551061 w 12192000"/>
              <a:gd name="connsiteY370" fmla="*/ 1577686 h 4332256"/>
              <a:gd name="connsiteX371" fmla="*/ 553023 w 12192000"/>
              <a:gd name="connsiteY371" fmla="*/ 1577298 h 4332256"/>
              <a:gd name="connsiteX372" fmla="*/ 2987413 w 12192000"/>
              <a:gd name="connsiteY372" fmla="*/ 1574765 h 4332256"/>
              <a:gd name="connsiteX373" fmla="*/ 2987413 w 12192000"/>
              <a:gd name="connsiteY373" fmla="*/ 1575407 h 4332256"/>
              <a:gd name="connsiteX374" fmla="*/ 2988477 w 12192000"/>
              <a:gd name="connsiteY374" fmla="*/ 1575230 h 4332256"/>
              <a:gd name="connsiteX375" fmla="*/ 10311752 w 12192000"/>
              <a:gd name="connsiteY375" fmla="*/ 1572002 h 4332256"/>
              <a:gd name="connsiteX376" fmla="*/ 10311557 w 12192000"/>
              <a:gd name="connsiteY376" fmla="*/ 1574566 h 4332256"/>
              <a:gd name="connsiteX377" fmla="*/ 10311988 w 12192000"/>
              <a:gd name="connsiteY377" fmla="*/ 1573938 h 4332256"/>
              <a:gd name="connsiteX378" fmla="*/ 10193674 w 12192000"/>
              <a:gd name="connsiteY378" fmla="*/ 1563273 h 4332256"/>
              <a:gd name="connsiteX379" fmla="*/ 10192577 w 12192000"/>
              <a:gd name="connsiteY379" fmla="*/ 1566026 h 4332256"/>
              <a:gd name="connsiteX380" fmla="*/ 10194954 w 12192000"/>
              <a:gd name="connsiteY380" fmla="*/ 1566026 h 4332256"/>
              <a:gd name="connsiteX381" fmla="*/ 10195999 w 12192000"/>
              <a:gd name="connsiteY381" fmla="*/ 1564974 h 4332256"/>
              <a:gd name="connsiteX382" fmla="*/ 10194214 w 12192000"/>
              <a:gd name="connsiteY382" fmla="*/ 1565322 h 4332256"/>
              <a:gd name="connsiteX383" fmla="*/ 7706684 w 12192000"/>
              <a:gd name="connsiteY383" fmla="*/ 1529189 h 4332256"/>
              <a:gd name="connsiteX384" fmla="*/ 7706079 w 12192000"/>
              <a:gd name="connsiteY384" fmla="*/ 1531608 h 4332256"/>
              <a:gd name="connsiteX385" fmla="*/ 7706684 w 12192000"/>
              <a:gd name="connsiteY385" fmla="*/ 1531262 h 4332256"/>
              <a:gd name="connsiteX386" fmla="*/ 6008721 w 12192000"/>
              <a:gd name="connsiteY386" fmla="*/ 1516452 h 4332256"/>
              <a:gd name="connsiteX387" fmla="*/ 6008731 w 12192000"/>
              <a:gd name="connsiteY387" fmla="*/ 1516461 h 4332256"/>
              <a:gd name="connsiteX388" fmla="*/ 6008724 w 12192000"/>
              <a:gd name="connsiteY388" fmla="*/ 1516452 h 4332256"/>
              <a:gd name="connsiteX389" fmla="*/ 6482615 w 12192000"/>
              <a:gd name="connsiteY389" fmla="*/ 1492339 h 4332256"/>
              <a:gd name="connsiteX390" fmla="*/ 6482632 w 12192000"/>
              <a:gd name="connsiteY390" fmla="*/ 1492351 h 4332256"/>
              <a:gd name="connsiteX391" fmla="*/ 6482637 w 12192000"/>
              <a:gd name="connsiteY391" fmla="*/ 1492342 h 4332256"/>
              <a:gd name="connsiteX392" fmla="*/ 6400379 w 12192000"/>
              <a:gd name="connsiteY392" fmla="*/ 1481484 h 4332256"/>
              <a:gd name="connsiteX393" fmla="*/ 6398748 w 12192000"/>
              <a:gd name="connsiteY393" fmla="*/ 1482400 h 4332256"/>
              <a:gd name="connsiteX394" fmla="*/ 6399499 w 12192000"/>
              <a:gd name="connsiteY394" fmla="*/ 1483902 h 4332256"/>
              <a:gd name="connsiteX395" fmla="*/ 6399807 w 12192000"/>
              <a:gd name="connsiteY395" fmla="*/ 1484360 h 4332256"/>
              <a:gd name="connsiteX396" fmla="*/ 6399660 w 12192000"/>
              <a:gd name="connsiteY396" fmla="*/ 1482925 h 4332256"/>
              <a:gd name="connsiteX397" fmla="*/ 1328918 w 12192000"/>
              <a:gd name="connsiteY397" fmla="*/ 1480739 h 4332256"/>
              <a:gd name="connsiteX398" fmla="*/ 1328888 w 12192000"/>
              <a:gd name="connsiteY398" fmla="*/ 1482261 h 4332256"/>
              <a:gd name="connsiteX399" fmla="*/ 1329426 w 12192000"/>
              <a:gd name="connsiteY399" fmla="*/ 1480739 h 4332256"/>
              <a:gd name="connsiteX400" fmla="*/ 527968 w 12192000"/>
              <a:gd name="connsiteY400" fmla="*/ 1471310 h 4332256"/>
              <a:gd name="connsiteX401" fmla="*/ 526616 w 12192000"/>
              <a:gd name="connsiteY401" fmla="*/ 1471539 h 4332256"/>
              <a:gd name="connsiteX402" fmla="*/ 526169 w 12192000"/>
              <a:gd name="connsiteY402" fmla="*/ 1471365 h 4332256"/>
              <a:gd name="connsiteX403" fmla="*/ 525539 w 12192000"/>
              <a:gd name="connsiteY403" fmla="*/ 1475444 h 4332256"/>
              <a:gd name="connsiteX404" fmla="*/ 527209 w 12192000"/>
              <a:gd name="connsiteY404" fmla="*/ 1471810 h 4332256"/>
              <a:gd name="connsiteX405" fmla="*/ 2497203 w 12192000"/>
              <a:gd name="connsiteY405" fmla="*/ 1471075 h 4332256"/>
              <a:gd name="connsiteX406" fmla="*/ 2495872 w 12192000"/>
              <a:gd name="connsiteY406" fmla="*/ 1471342 h 4332256"/>
              <a:gd name="connsiteX407" fmla="*/ 2495356 w 12192000"/>
              <a:gd name="connsiteY407" fmla="*/ 1471179 h 4332256"/>
              <a:gd name="connsiteX408" fmla="*/ 2495917 w 12192000"/>
              <a:gd name="connsiteY408" fmla="*/ 1471630 h 4332256"/>
              <a:gd name="connsiteX409" fmla="*/ 2496188 w 12192000"/>
              <a:gd name="connsiteY409" fmla="*/ 1471925 h 4332256"/>
              <a:gd name="connsiteX410" fmla="*/ 2496116 w 12192000"/>
              <a:gd name="connsiteY410" fmla="*/ 1471779 h 4332256"/>
              <a:gd name="connsiteX411" fmla="*/ 549745 w 12192000"/>
              <a:gd name="connsiteY411" fmla="*/ 1467848 h 4332256"/>
              <a:gd name="connsiteX412" fmla="*/ 548828 w 12192000"/>
              <a:gd name="connsiteY412" fmla="*/ 1468755 h 4332256"/>
              <a:gd name="connsiteX413" fmla="*/ 548938 w 12192000"/>
              <a:gd name="connsiteY413" fmla="*/ 1468992 h 4332256"/>
              <a:gd name="connsiteX414" fmla="*/ 550488 w 12192000"/>
              <a:gd name="connsiteY414" fmla="*/ 1469332 h 4332256"/>
              <a:gd name="connsiteX415" fmla="*/ 8401010 w 12192000"/>
              <a:gd name="connsiteY415" fmla="*/ 1467819 h 4332256"/>
              <a:gd name="connsiteX416" fmla="*/ 8398177 w 12192000"/>
              <a:gd name="connsiteY416" fmla="*/ 1469027 h 4332256"/>
              <a:gd name="connsiteX417" fmla="*/ 8398188 w 12192000"/>
              <a:gd name="connsiteY417" fmla="*/ 1469072 h 4332256"/>
              <a:gd name="connsiteX418" fmla="*/ 8399835 w 12192000"/>
              <a:gd name="connsiteY418" fmla="*/ 1469072 h 4332256"/>
              <a:gd name="connsiteX419" fmla="*/ 8399806 w 12192000"/>
              <a:gd name="connsiteY419" fmla="*/ 1469043 h 4332256"/>
              <a:gd name="connsiteX420" fmla="*/ 4719113 w 12192000"/>
              <a:gd name="connsiteY420" fmla="*/ 1463933 h 4332256"/>
              <a:gd name="connsiteX421" fmla="*/ 4730030 w 12192000"/>
              <a:gd name="connsiteY421" fmla="*/ 1467830 h 4332256"/>
              <a:gd name="connsiteX422" fmla="*/ 4730652 w 12192000"/>
              <a:gd name="connsiteY422" fmla="*/ 1467582 h 4332256"/>
              <a:gd name="connsiteX423" fmla="*/ 4729811 w 12192000"/>
              <a:gd name="connsiteY423" fmla="*/ 1467582 h 4332256"/>
              <a:gd name="connsiteX424" fmla="*/ 4729211 w 12192000"/>
              <a:gd name="connsiteY424" fmla="*/ 1465189 h 4332256"/>
              <a:gd name="connsiteX425" fmla="*/ 7216094 w 12192000"/>
              <a:gd name="connsiteY425" fmla="*/ 1462512 h 4332256"/>
              <a:gd name="connsiteX426" fmla="*/ 7216271 w 12192000"/>
              <a:gd name="connsiteY426" fmla="*/ 1466609 h 4332256"/>
              <a:gd name="connsiteX427" fmla="*/ 7219060 w 12192000"/>
              <a:gd name="connsiteY427" fmla="*/ 1465803 h 4332256"/>
              <a:gd name="connsiteX428" fmla="*/ 7219048 w 12192000"/>
              <a:gd name="connsiteY428" fmla="*/ 1465796 h 4332256"/>
              <a:gd name="connsiteX429" fmla="*/ 5223585 w 12192000"/>
              <a:gd name="connsiteY429" fmla="*/ 1461942 h 4332256"/>
              <a:gd name="connsiteX430" fmla="*/ 5251448 w 12192000"/>
              <a:gd name="connsiteY430" fmla="*/ 1483558 h 4332256"/>
              <a:gd name="connsiteX431" fmla="*/ 5223585 w 12192000"/>
              <a:gd name="connsiteY431" fmla="*/ 1502086 h 4332256"/>
              <a:gd name="connsiteX432" fmla="*/ 5198819 w 12192000"/>
              <a:gd name="connsiteY432" fmla="*/ 1483558 h 4332256"/>
              <a:gd name="connsiteX433" fmla="*/ 5223585 w 12192000"/>
              <a:gd name="connsiteY433" fmla="*/ 1461942 h 4332256"/>
              <a:gd name="connsiteX434" fmla="*/ 6338231 w 12192000"/>
              <a:gd name="connsiteY434" fmla="*/ 1424876 h 4332256"/>
              <a:gd name="connsiteX435" fmla="*/ 6338571 w 12192000"/>
              <a:gd name="connsiteY435" fmla="*/ 1428894 h 4332256"/>
              <a:gd name="connsiteX436" fmla="*/ 6339713 w 12192000"/>
              <a:gd name="connsiteY436" fmla="*/ 1427364 h 4332256"/>
              <a:gd name="connsiteX437" fmla="*/ 6424549 w 12192000"/>
              <a:gd name="connsiteY437" fmla="*/ 1419801 h 4332256"/>
              <a:gd name="connsiteX438" fmla="*/ 6424464 w 12192000"/>
              <a:gd name="connsiteY438" fmla="*/ 1420097 h 4332256"/>
              <a:gd name="connsiteX439" fmla="*/ 6424397 w 12192000"/>
              <a:gd name="connsiteY439" fmla="*/ 1420693 h 4332256"/>
              <a:gd name="connsiteX440" fmla="*/ 6424464 w 12192000"/>
              <a:gd name="connsiteY440" fmla="*/ 1420592 h 4332256"/>
              <a:gd name="connsiteX441" fmla="*/ 6425411 w 12192000"/>
              <a:gd name="connsiteY441" fmla="*/ 1421107 h 4332256"/>
              <a:gd name="connsiteX442" fmla="*/ 6326571 w 12192000"/>
              <a:gd name="connsiteY442" fmla="*/ 1395425 h 4332256"/>
              <a:gd name="connsiteX443" fmla="*/ 6326592 w 12192000"/>
              <a:gd name="connsiteY443" fmla="*/ 1395439 h 4332256"/>
              <a:gd name="connsiteX444" fmla="*/ 6326590 w 12192000"/>
              <a:gd name="connsiteY444" fmla="*/ 1395429 h 4332256"/>
              <a:gd name="connsiteX445" fmla="*/ 11166602 w 12192000"/>
              <a:gd name="connsiteY445" fmla="*/ 1386758 h 4332256"/>
              <a:gd name="connsiteX446" fmla="*/ 11215472 w 12192000"/>
              <a:gd name="connsiteY446" fmla="*/ 1450665 h 4332256"/>
              <a:gd name="connsiteX447" fmla="*/ 11166602 w 12192000"/>
              <a:gd name="connsiteY447" fmla="*/ 1386758 h 4332256"/>
              <a:gd name="connsiteX448" fmla="*/ 3072419 w 12192000"/>
              <a:gd name="connsiteY448" fmla="*/ 1382643 h 4332256"/>
              <a:gd name="connsiteX449" fmla="*/ 3072415 w 12192000"/>
              <a:gd name="connsiteY449" fmla="*/ 1383718 h 4332256"/>
              <a:gd name="connsiteX450" fmla="*/ 3073449 w 12192000"/>
              <a:gd name="connsiteY450" fmla="*/ 1383273 h 4332256"/>
              <a:gd name="connsiteX451" fmla="*/ 5976003 w 12192000"/>
              <a:gd name="connsiteY451" fmla="*/ 1381218 h 4332256"/>
              <a:gd name="connsiteX452" fmla="*/ 5974663 w 12192000"/>
              <a:gd name="connsiteY452" fmla="*/ 1383960 h 4332256"/>
              <a:gd name="connsiteX453" fmla="*/ 5976959 w 12192000"/>
              <a:gd name="connsiteY453" fmla="*/ 1381664 h 4332256"/>
              <a:gd name="connsiteX454" fmla="*/ 3033407 w 12192000"/>
              <a:gd name="connsiteY454" fmla="*/ 1369340 h 4332256"/>
              <a:gd name="connsiteX455" fmla="*/ 3034483 w 12192000"/>
              <a:gd name="connsiteY455" fmla="*/ 1370412 h 4332256"/>
              <a:gd name="connsiteX456" fmla="*/ 3034709 w 12192000"/>
              <a:gd name="connsiteY456" fmla="*/ 1369906 h 4332256"/>
              <a:gd name="connsiteX457" fmla="*/ 1169134 w 12192000"/>
              <a:gd name="connsiteY457" fmla="*/ 1365309 h 4332256"/>
              <a:gd name="connsiteX458" fmla="*/ 1163235 w 12192000"/>
              <a:gd name="connsiteY458" fmla="*/ 1366665 h 4332256"/>
              <a:gd name="connsiteX459" fmla="*/ 1166924 w 12192000"/>
              <a:gd name="connsiteY459" fmla="*/ 1367937 h 4332256"/>
              <a:gd name="connsiteX460" fmla="*/ 3021575 w 12192000"/>
              <a:gd name="connsiteY460" fmla="*/ 1359473 h 4332256"/>
              <a:gd name="connsiteX461" fmla="*/ 3020569 w 12192000"/>
              <a:gd name="connsiteY461" fmla="*/ 1360130 h 4332256"/>
              <a:gd name="connsiteX462" fmla="*/ 3021944 w 12192000"/>
              <a:gd name="connsiteY462" fmla="*/ 1359952 h 4332256"/>
              <a:gd name="connsiteX463" fmla="*/ 8334750 w 12192000"/>
              <a:gd name="connsiteY463" fmla="*/ 1357569 h 4332256"/>
              <a:gd name="connsiteX464" fmla="*/ 8337275 w 12192000"/>
              <a:gd name="connsiteY464" fmla="*/ 1359407 h 4332256"/>
              <a:gd name="connsiteX465" fmla="*/ 8337883 w 12192000"/>
              <a:gd name="connsiteY465" fmla="*/ 1359771 h 4332256"/>
              <a:gd name="connsiteX466" fmla="*/ 8337636 w 12192000"/>
              <a:gd name="connsiteY466" fmla="*/ 1358517 h 4332256"/>
              <a:gd name="connsiteX467" fmla="*/ 7033267 w 12192000"/>
              <a:gd name="connsiteY467" fmla="*/ 1356273 h 4332256"/>
              <a:gd name="connsiteX468" fmla="*/ 7032942 w 12192000"/>
              <a:gd name="connsiteY468" fmla="*/ 1356684 h 4332256"/>
              <a:gd name="connsiteX469" fmla="*/ 7033608 w 12192000"/>
              <a:gd name="connsiteY469" fmla="*/ 1356684 h 4332256"/>
              <a:gd name="connsiteX470" fmla="*/ 6096789 w 12192000"/>
              <a:gd name="connsiteY470" fmla="*/ 1345091 h 4332256"/>
              <a:gd name="connsiteX471" fmla="*/ 6095025 w 12192000"/>
              <a:gd name="connsiteY471" fmla="*/ 1347530 h 4332256"/>
              <a:gd name="connsiteX472" fmla="*/ 6097404 w 12192000"/>
              <a:gd name="connsiteY472" fmla="*/ 1347462 h 4332256"/>
              <a:gd name="connsiteX473" fmla="*/ 6099774 w 12192000"/>
              <a:gd name="connsiteY473" fmla="*/ 1347690 h 4332256"/>
              <a:gd name="connsiteX474" fmla="*/ 6098088 w 12192000"/>
              <a:gd name="connsiteY474" fmla="*/ 1346011 h 4332256"/>
              <a:gd name="connsiteX475" fmla="*/ 2752452 w 12192000"/>
              <a:gd name="connsiteY475" fmla="*/ 1338129 h 4332256"/>
              <a:gd name="connsiteX476" fmla="*/ 2780022 w 12192000"/>
              <a:gd name="connsiteY476" fmla="*/ 1395685 h 4332256"/>
              <a:gd name="connsiteX477" fmla="*/ 2709566 w 12192000"/>
              <a:gd name="connsiteY477" fmla="*/ 1380414 h 4332256"/>
              <a:gd name="connsiteX478" fmla="*/ 2718756 w 12192000"/>
              <a:gd name="connsiteY478" fmla="*/ 1359033 h 4332256"/>
              <a:gd name="connsiteX479" fmla="*/ 2752452 w 12192000"/>
              <a:gd name="connsiteY479" fmla="*/ 1338129 h 4332256"/>
              <a:gd name="connsiteX480" fmla="*/ 8965760 w 12192000"/>
              <a:gd name="connsiteY480" fmla="*/ 1321900 h 4332256"/>
              <a:gd name="connsiteX481" fmla="*/ 8971744 w 12192000"/>
              <a:gd name="connsiteY481" fmla="*/ 1325868 h 4332256"/>
              <a:gd name="connsiteX482" fmla="*/ 8972067 w 12192000"/>
              <a:gd name="connsiteY482" fmla="*/ 1326103 h 4332256"/>
              <a:gd name="connsiteX483" fmla="*/ 8971210 w 12192000"/>
              <a:gd name="connsiteY483" fmla="*/ 1324910 h 4332256"/>
              <a:gd name="connsiteX484" fmla="*/ 8971210 w 12192000"/>
              <a:gd name="connsiteY484" fmla="*/ 1324397 h 4332256"/>
              <a:gd name="connsiteX485" fmla="*/ 9301396 w 12192000"/>
              <a:gd name="connsiteY485" fmla="*/ 1313453 h 4332256"/>
              <a:gd name="connsiteX486" fmla="*/ 9326458 w 12192000"/>
              <a:gd name="connsiteY486" fmla="*/ 1337512 h 4332256"/>
              <a:gd name="connsiteX487" fmla="*/ 9307662 w 12192000"/>
              <a:gd name="connsiteY487" fmla="*/ 1358564 h 4332256"/>
              <a:gd name="connsiteX488" fmla="*/ 9282600 w 12192000"/>
              <a:gd name="connsiteY488" fmla="*/ 1337512 h 4332256"/>
              <a:gd name="connsiteX489" fmla="*/ 9301396 w 12192000"/>
              <a:gd name="connsiteY489" fmla="*/ 1313453 h 4332256"/>
              <a:gd name="connsiteX490" fmla="*/ 5208410 w 12192000"/>
              <a:gd name="connsiteY490" fmla="*/ 1301022 h 4332256"/>
              <a:gd name="connsiteX491" fmla="*/ 5238774 w 12192000"/>
              <a:gd name="connsiteY491" fmla="*/ 1313506 h 4332256"/>
              <a:gd name="connsiteX492" fmla="*/ 5303547 w 12192000"/>
              <a:gd name="connsiteY492" fmla="*/ 1334933 h 4332256"/>
              <a:gd name="connsiteX493" fmla="*/ 5303547 w 12192000"/>
              <a:gd name="connsiteY493" fmla="*/ 1371667 h 4332256"/>
              <a:gd name="connsiteX494" fmla="*/ 5204843 w 12192000"/>
              <a:gd name="connsiteY494" fmla="*/ 1356362 h 4332256"/>
              <a:gd name="connsiteX495" fmla="*/ 5198674 w 12192000"/>
              <a:gd name="connsiteY495" fmla="*/ 1310445 h 4332256"/>
              <a:gd name="connsiteX496" fmla="*/ 5208410 w 12192000"/>
              <a:gd name="connsiteY496" fmla="*/ 1301022 h 4332256"/>
              <a:gd name="connsiteX497" fmla="*/ 3887792 w 12192000"/>
              <a:gd name="connsiteY497" fmla="*/ 1275825 h 4332256"/>
              <a:gd name="connsiteX498" fmla="*/ 3887911 w 12192000"/>
              <a:gd name="connsiteY498" fmla="*/ 1277204 h 4332256"/>
              <a:gd name="connsiteX499" fmla="*/ 3885118 w 12192000"/>
              <a:gd name="connsiteY499" fmla="*/ 1296878 h 4332256"/>
              <a:gd name="connsiteX500" fmla="*/ 3885497 w 12192000"/>
              <a:gd name="connsiteY500" fmla="*/ 1297053 h 4332256"/>
              <a:gd name="connsiteX501" fmla="*/ 3888463 w 12192000"/>
              <a:gd name="connsiteY501" fmla="*/ 1276511 h 4332256"/>
              <a:gd name="connsiteX502" fmla="*/ 1481162 w 12192000"/>
              <a:gd name="connsiteY502" fmla="*/ 1263808 h 4332256"/>
              <a:gd name="connsiteX503" fmla="*/ 1480838 w 12192000"/>
              <a:gd name="connsiteY503" fmla="*/ 1294163 h 4332256"/>
              <a:gd name="connsiteX504" fmla="*/ 1514808 w 12192000"/>
              <a:gd name="connsiteY504" fmla="*/ 1307109 h 4332256"/>
              <a:gd name="connsiteX505" fmla="*/ 1581986 w 12192000"/>
              <a:gd name="connsiteY505" fmla="*/ 1355845 h 4332256"/>
              <a:gd name="connsiteX506" fmla="*/ 1508701 w 12192000"/>
              <a:gd name="connsiteY506" fmla="*/ 1371075 h 4332256"/>
              <a:gd name="connsiteX507" fmla="*/ 1482746 w 12192000"/>
              <a:gd name="connsiteY507" fmla="*/ 1373741 h 4332256"/>
              <a:gd name="connsiteX508" fmla="*/ 1459875 w 12192000"/>
              <a:gd name="connsiteY508" fmla="*/ 1382128 h 4332256"/>
              <a:gd name="connsiteX509" fmla="*/ 1459223 w 12192000"/>
              <a:gd name="connsiteY509" fmla="*/ 1385387 h 4332256"/>
              <a:gd name="connsiteX510" fmla="*/ 1457559 w 12192000"/>
              <a:gd name="connsiteY510" fmla="*/ 1386148 h 4332256"/>
              <a:gd name="connsiteX511" fmla="*/ 1459179 w 12192000"/>
              <a:gd name="connsiteY511" fmla="*/ 1386104 h 4332256"/>
              <a:gd name="connsiteX512" fmla="*/ 1462131 w 12192000"/>
              <a:gd name="connsiteY512" fmla="*/ 1395005 h 4332256"/>
              <a:gd name="connsiteX513" fmla="*/ 1462977 w 12192000"/>
              <a:gd name="connsiteY513" fmla="*/ 1395004 h 4332256"/>
              <a:gd name="connsiteX514" fmla="*/ 1463855 w 12192000"/>
              <a:gd name="connsiteY514" fmla="*/ 1396229 h 4332256"/>
              <a:gd name="connsiteX515" fmla="*/ 1484599 w 12192000"/>
              <a:gd name="connsiteY515" fmla="*/ 1399192 h 4332256"/>
              <a:gd name="connsiteX516" fmla="*/ 1485723 w 12192000"/>
              <a:gd name="connsiteY516" fmla="*/ 1400315 h 4332256"/>
              <a:gd name="connsiteX517" fmla="*/ 1484744 w 12192000"/>
              <a:gd name="connsiteY517" fmla="*/ 1398035 h 4332256"/>
              <a:gd name="connsiteX518" fmla="*/ 1597523 w 12192000"/>
              <a:gd name="connsiteY518" fmla="*/ 1467763 h 4332256"/>
              <a:gd name="connsiteX519" fmla="*/ 1597483 w 12192000"/>
              <a:gd name="connsiteY519" fmla="*/ 1467957 h 4332256"/>
              <a:gd name="connsiteX520" fmla="*/ 1618926 w 12192000"/>
              <a:gd name="connsiteY520" fmla="*/ 1467599 h 4332256"/>
              <a:gd name="connsiteX521" fmla="*/ 1681638 w 12192000"/>
              <a:gd name="connsiteY521" fmla="*/ 1443602 h 4332256"/>
              <a:gd name="connsiteX522" fmla="*/ 1682708 w 12192000"/>
              <a:gd name="connsiteY522" fmla="*/ 1443598 h 4332256"/>
              <a:gd name="connsiteX523" fmla="*/ 1682212 w 12192000"/>
              <a:gd name="connsiteY523" fmla="*/ 1443236 h 4332256"/>
              <a:gd name="connsiteX524" fmla="*/ 1673457 w 12192000"/>
              <a:gd name="connsiteY524" fmla="*/ 1405113 h 4332256"/>
              <a:gd name="connsiteX525" fmla="*/ 1672777 w 12192000"/>
              <a:gd name="connsiteY525" fmla="*/ 1404163 h 4332256"/>
              <a:gd name="connsiteX526" fmla="*/ 1671912 w 12192000"/>
              <a:gd name="connsiteY526" fmla="*/ 1403286 h 4332256"/>
              <a:gd name="connsiteX527" fmla="*/ 1640617 w 12192000"/>
              <a:gd name="connsiteY527" fmla="*/ 1388051 h 4332256"/>
              <a:gd name="connsiteX528" fmla="*/ 1621957 w 12192000"/>
              <a:gd name="connsiteY528" fmla="*/ 1359034 h 4332256"/>
              <a:gd name="connsiteX529" fmla="*/ 1621957 w 12192000"/>
              <a:gd name="connsiteY529" fmla="*/ 1358229 h 4332256"/>
              <a:gd name="connsiteX530" fmla="*/ 1621766 w 12192000"/>
              <a:gd name="connsiteY530" fmla="*/ 1358565 h 4332256"/>
              <a:gd name="connsiteX531" fmla="*/ 1557437 w 12192000"/>
              <a:gd name="connsiteY531" fmla="*/ 1297200 h 4332256"/>
              <a:gd name="connsiteX532" fmla="*/ 473022 w 12192000"/>
              <a:gd name="connsiteY532" fmla="*/ 1234802 h 4332256"/>
              <a:gd name="connsiteX533" fmla="*/ 474044 w 12192000"/>
              <a:gd name="connsiteY533" fmla="*/ 1237283 h 4332256"/>
              <a:gd name="connsiteX534" fmla="*/ 475164 w 12192000"/>
              <a:gd name="connsiteY534" fmla="*/ 1237439 h 4332256"/>
              <a:gd name="connsiteX535" fmla="*/ 475046 w 12192000"/>
              <a:gd name="connsiteY535" fmla="*/ 1236824 h 4332256"/>
              <a:gd name="connsiteX536" fmla="*/ 2918946 w 12192000"/>
              <a:gd name="connsiteY536" fmla="*/ 1221945 h 4332256"/>
              <a:gd name="connsiteX537" fmla="*/ 2924932 w 12192000"/>
              <a:gd name="connsiteY537" fmla="*/ 1228664 h 4332256"/>
              <a:gd name="connsiteX538" fmla="*/ 2934949 w 12192000"/>
              <a:gd name="connsiteY538" fmla="*/ 1227713 h 4332256"/>
              <a:gd name="connsiteX539" fmla="*/ 2936748 w 12192000"/>
              <a:gd name="connsiteY539" fmla="*/ 1226295 h 4332256"/>
              <a:gd name="connsiteX540" fmla="*/ 2921697 w 12192000"/>
              <a:gd name="connsiteY540" fmla="*/ 1223075 h 4332256"/>
              <a:gd name="connsiteX541" fmla="*/ 1498368 w 12192000"/>
              <a:gd name="connsiteY541" fmla="*/ 1209354 h 4332256"/>
              <a:gd name="connsiteX542" fmla="*/ 1491618 w 12192000"/>
              <a:gd name="connsiteY542" fmla="*/ 1224417 h 4332256"/>
              <a:gd name="connsiteX543" fmla="*/ 1491640 w 12192000"/>
              <a:gd name="connsiteY543" fmla="*/ 1224426 h 4332256"/>
              <a:gd name="connsiteX544" fmla="*/ 1499191 w 12192000"/>
              <a:gd name="connsiteY544" fmla="*/ 1210765 h 4332256"/>
              <a:gd name="connsiteX545" fmla="*/ 4617440 w 12192000"/>
              <a:gd name="connsiteY545" fmla="*/ 1200676 h 4332256"/>
              <a:gd name="connsiteX546" fmla="*/ 4638694 w 12192000"/>
              <a:gd name="connsiteY546" fmla="*/ 1209839 h 4332256"/>
              <a:gd name="connsiteX547" fmla="*/ 4623512 w 12192000"/>
              <a:gd name="connsiteY547" fmla="*/ 1222057 h 4332256"/>
              <a:gd name="connsiteX548" fmla="*/ 4605294 w 12192000"/>
              <a:gd name="connsiteY548" fmla="*/ 1215949 h 4332256"/>
              <a:gd name="connsiteX549" fmla="*/ 4617440 w 12192000"/>
              <a:gd name="connsiteY549" fmla="*/ 1200676 h 4332256"/>
              <a:gd name="connsiteX550" fmla="*/ 6790323 w 12192000"/>
              <a:gd name="connsiteY550" fmla="*/ 1187946 h 4332256"/>
              <a:gd name="connsiteX551" fmla="*/ 6872671 w 12192000"/>
              <a:gd name="connsiteY551" fmla="*/ 1200078 h 4332256"/>
              <a:gd name="connsiteX552" fmla="*/ 6869621 w 12192000"/>
              <a:gd name="connsiteY552" fmla="*/ 1248606 h 4332256"/>
              <a:gd name="connsiteX553" fmla="*/ 6863522 w 12192000"/>
              <a:gd name="connsiteY553" fmla="*/ 1285003 h 4332256"/>
              <a:gd name="connsiteX554" fmla="*/ 6836072 w 12192000"/>
              <a:gd name="connsiteY554" fmla="*/ 1294102 h 4332256"/>
              <a:gd name="connsiteX555" fmla="*/ 6762873 w 12192000"/>
              <a:gd name="connsiteY555" fmla="*/ 1278937 h 4332256"/>
              <a:gd name="connsiteX556" fmla="*/ 6781173 w 12192000"/>
              <a:gd name="connsiteY556" fmla="*/ 1209178 h 4332256"/>
              <a:gd name="connsiteX557" fmla="*/ 6790323 w 12192000"/>
              <a:gd name="connsiteY557" fmla="*/ 1187946 h 4332256"/>
              <a:gd name="connsiteX558" fmla="*/ 8774741 w 12192000"/>
              <a:gd name="connsiteY558" fmla="*/ 1187746 h 4332256"/>
              <a:gd name="connsiteX559" fmla="*/ 8785818 w 12192000"/>
              <a:gd name="connsiteY559" fmla="*/ 1194974 h 4332256"/>
              <a:gd name="connsiteX560" fmla="*/ 8789987 w 12192000"/>
              <a:gd name="connsiteY560" fmla="*/ 1198088 h 4332256"/>
              <a:gd name="connsiteX561" fmla="*/ 8787007 w 12192000"/>
              <a:gd name="connsiteY561" fmla="*/ 1194422 h 4332256"/>
              <a:gd name="connsiteX562" fmla="*/ 8787570 w 12192000"/>
              <a:gd name="connsiteY562" fmla="*/ 1191048 h 4332256"/>
              <a:gd name="connsiteX563" fmla="*/ 3717858 w 12192000"/>
              <a:gd name="connsiteY563" fmla="*/ 1186749 h 4332256"/>
              <a:gd name="connsiteX564" fmla="*/ 3716458 w 12192000"/>
              <a:gd name="connsiteY564" fmla="*/ 1187469 h 4332256"/>
              <a:gd name="connsiteX565" fmla="*/ 3718559 w 12192000"/>
              <a:gd name="connsiteY565" fmla="*/ 1188520 h 4332256"/>
              <a:gd name="connsiteX566" fmla="*/ 3718622 w 12192000"/>
              <a:gd name="connsiteY566" fmla="*/ 1188547 h 4332256"/>
              <a:gd name="connsiteX567" fmla="*/ 2303908 w 12192000"/>
              <a:gd name="connsiteY567" fmla="*/ 1180000 h 4332256"/>
              <a:gd name="connsiteX568" fmla="*/ 2349559 w 12192000"/>
              <a:gd name="connsiteY568" fmla="*/ 1227616 h 4332256"/>
              <a:gd name="connsiteX569" fmla="*/ 2331299 w 12192000"/>
              <a:gd name="connsiteY569" fmla="*/ 1245473 h 4332256"/>
              <a:gd name="connsiteX570" fmla="*/ 2288691 w 12192000"/>
              <a:gd name="connsiteY570" fmla="*/ 1194879 h 4332256"/>
              <a:gd name="connsiteX571" fmla="*/ 2303908 w 12192000"/>
              <a:gd name="connsiteY571" fmla="*/ 1180000 h 4332256"/>
              <a:gd name="connsiteX572" fmla="*/ 1472303 w 12192000"/>
              <a:gd name="connsiteY572" fmla="*/ 1173996 h 4332256"/>
              <a:gd name="connsiteX573" fmla="*/ 1472574 w 12192000"/>
              <a:gd name="connsiteY573" fmla="*/ 1177821 h 4332256"/>
              <a:gd name="connsiteX574" fmla="*/ 1474623 w 12192000"/>
              <a:gd name="connsiteY574" fmla="*/ 1178336 h 4332256"/>
              <a:gd name="connsiteX575" fmla="*/ 1147721 w 12192000"/>
              <a:gd name="connsiteY575" fmla="*/ 1170576 h 4332256"/>
              <a:gd name="connsiteX576" fmla="*/ 1148211 w 12192000"/>
              <a:gd name="connsiteY576" fmla="*/ 1172764 h 4332256"/>
              <a:gd name="connsiteX577" fmla="*/ 1149339 w 12192000"/>
              <a:gd name="connsiteY577" fmla="*/ 1172750 h 4332256"/>
              <a:gd name="connsiteX578" fmla="*/ 1150302 w 12192000"/>
              <a:gd name="connsiteY578" fmla="*/ 1173207 h 4332256"/>
              <a:gd name="connsiteX579" fmla="*/ 1149671 w 12192000"/>
              <a:gd name="connsiteY579" fmla="*/ 1172543 h 4332256"/>
              <a:gd name="connsiteX580" fmla="*/ 8081509 w 12192000"/>
              <a:gd name="connsiteY580" fmla="*/ 1167074 h 4332256"/>
              <a:gd name="connsiteX581" fmla="*/ 8081180 w 12192000"/>
              <a:gd name="connsiteY581" fmla="*/ 1167513 h 4332256"/>
              <a:gd name="connsiteX582" fmla="*/ 8081444 w 12192000"/>
              <a:gd name="connsiteY582" fmla="*/ 1167492 h 4332256"/>
              <a:gd name="connsiteX583" fmla="*/ 8081553 w 12192000"/>
              <a:gd name="connsiteY583" fmla="*/ 1167619 h 4332256"/>
              <a:gd name="connsiteX584" fmla="*/ 8081435 w 12192000"/>
              <a:gd name="connsiteY584" fmla="*/ 1167218 h 4332256"/>
              <a:gd name="connsiteX585" fmla="*/ 355696 w 12192000"/>
              <a:gd name="connsiteY585" fmla="*/ 1162729 h 4332256"/>
              <a:gd name="connsiteX586" fmla="*/ 355819 w 12192000"/>
              <a:gd name="connsiteY586" fmla="*/ 1163315 h 4332256"/>
              <a:gd name="connsiteX587" fmla="*/ 356226 w 12192000"/>
              <a:gd name="connsiteY587" fmla="*/ 1163484 h 4332256"/>
              <a:gd name="connsiteX588" fmla="*/ 5426806 w 12192000"/>
              <a:gd name="connsiteY588" fmla="*/ 1127371 h 4332256"/>
              <a:gd name="connsiteX589" fmla="*/ 5435927 w 12192000"/>
              <a:gd name="connsiteY589" fmla="*/ 1261154 h 4332256"/>
              <a:gd name="connsiteX590" fmla="*/ 5393359 w 12192000"/>
              <a:gd name="connsiteY590" fmla="*/ 1282439 h 4332256"/>
              <a:gd name="connsiteX591" fmla="*/ 5350791 w 12192000"/>
              <a:gd name="connsiteY591" fmla="*/ 1297642 h 4332256"/>
              <a:gd name="connsiteX592" fmla="*/ 5381197 w 12192000"/>
              <a:gd name="connsiteY592" fmla="*/ 1224668 h 4332256"/>
              <a:gd name="connsiteX593" fmla="*/ 5390318 w 12192000"/>
              <a:gd name="connsiteY593" fmla="*/ 1194262 h 4332256"/>
              <a:gd name="connsiteX594" fmla="*/ 5426806 w 12192000"/>
              <a:gd name="connsiteY594" fmla="*/ 1127371 h 4332256"/>
              <a:gd name="connsiteX595" fmla="*/ 9874143 w 12192000"/>
              <a:gd name="connsiteY595" fmla="*/ 1105947 h 4332256"/>
              <a:gd name="connsiteX596" fmla="*/ 9874143 w 12192000"/>
              <a:gd name="connsiteY596" fmla="*/ 1112948 h 4332256"/>
              <a:gd name="connsiteX597" fmla="*/ 9876348 w 12192000"/>
              <a:gd name="connsiteY597" fmla="*/ 1112503 h 4332256"/>
              <a:gd name="connsiteX598" fmla="*/ 438474 w 12192000"/>
              <a:gd name="connsiteY598" fmla="*/ 1102159 h 4332256"/>
              <a:gd name="connsiteX599" fmla="*/ 437773 w 12192000"/>
              <a:gd name="connsiteY599" fmla="*/ 1102429 h 4332256"/>
              <a:gd name="connsiteX600" fmla="*/ 438439 w 12192000"/>
              <a:gd name="connsiteY600" fmla="*/ 1102949 h 4332256"/>
              <a:gd name="connsiteX601" fmla="*/ 438469 w 12192000"/>
              <a:gd name="connsiteY601" fmla="*/ 1102888 h 4332256"/>
              <a:gd name="connsiteX602" fmla="*/ 7235479 w 12192000"/>
              <a:gd name="connsiteY602" fmla="*/ 1087192 h 4332256"/>
              <a:gd name="connsiteX603" fmla="*/ 7234285 w 12192000"/>
              <a:gd name="connsiteY603" fmla="*/ 1090882 h 4332256"/>
              <a:gd name="connsiteX604" fmla="*/ 7239500 w 12192000"/>
              <a:gd name="connsiteY604" fmla="*/ 1092679 h 4332256"/>
              <a:gd name="connsiteX605" fmla="*/ 1426474 w 12192000"/>
              <a:gd name="connsiteY605" fmla="*/ 1078446 h 4332256"/>
              <a:gd name="connsiteX606" fmla="*/ 1426474 w 12192000"/>
              <a:gd name="connsiteY606" fmla="*/ 1081773 h 4332256"/>
              <a:gd name="connsiteX607" fmla="*/ 1426474 w 12192000"/>
              <a:gd name="connsiteY607" fmla="*/ 1081958 h 4332256"/>
              <a:gd name="connsiteX608" fmla="*/ 1430447 w 12192000"/>
              <a:gd name="connsiteY608" fmla="*/ 1080548 h 4332256"/>
              <a:gd name="connsiteX609" fmla="*/ 10035616 w 12192000"/>
              <a:gd name="connsiteY609" fmla="*/ 1065948 h 4332256"/>
              <a:gd name="connsiteX610" fmla="*/ 10057629 w 12192000"/>
              <a:gd name="connsiteY610" fmla="*/ 1066687 h 4332256"/>
              <a:gd name="connsiteX611" fmla="*/ 10027265 w 12192000"/>
              <a:gd name="connsiteY611" fmla="*/ 1093270 h 4332256"/>
              <a:gd name="connsiteX612" fmla="*/ 10018157 w 12192000"/>
              <a:gd name="connsiteY612" fmla="*/ 1078501 h 4332256"/>
              <a:gd name="connsiteX613" fmla="*/ 10035616 w 12192000"/>
              <a:gd name="connsiteY613" fmla="*/ 1065948 h 4332256"/>
              <a:gd name="connsiteX614" fmla="*/ 838637 w 12192000"/>
              <a:gd name="connsiteY614" fmla="*/ 1065719 h 4332256"/>
              <a:gd name="connsiteX615" fmla="*/ 839143 w 12192000"/>
              <a:gd name="connsiteY615" fmla="*/ 1065955 h 4332256"/>
              <a:gd name="connsiteX616" fmla="*/ 839633 w 12192000"/>
              <a:gd name="connsiteY616" fmla="*/ 1065719 h 4332256"/>
              <a:gd name="connsiteX617" fmla="*/ 3366535 w 12192000"/>
              <a:gd name="connsiteY617" fmla="*/ 1059483 h 4332256"/>
              <a:gd name="connsiteX618" fmla="*/ 3356184 w 12192000"/>
              <a:gd name="connsiteY618" fmla="*/ 1096275 h 4332256"/>
              <a:gd name="connsiteX619" fmla="*/ 3356255 w 12192000"/>
              <a:gd name="connsiteY619" fmla="*/ 1096322 h 4332256"/>
              <a:gd name="connsiteX620" fmla="*/ 3366709 w 12192000"/>
              <a:gd name="connsiteY620" fmla="*/ 1059929 h 4332256"/>
              <a:gd name="connsiteX621" fmla="*/ 3364514 w 12192000"/>
              <a:gd name="connsiteY621" fmla="*/ 1054334 h 4332256"/>
              <a:gd name="connsiteX622" fmla="*/ 3364491 w 12192000"/>
              <a:gd name="connsiteY622" fmla="*/ 1054369 h 4332256"/>
              <a:gd name="connsiteX623" fmla="*/ 3364553 w 12192000"/>
              <a:gd name="connsiteY623" fmla="*/ 1054433 h 4332256"/>
              <a:gd name="connsiteX624" fmla="*/ 3278830 w 12192000"/>
              <a:gd name="connsiteY624" fmla="*/ 1028390 h 4332256"/>
              <a:gd name="connsiteX625" fmla="*/ 3278830 w 12192000"/>
              <a:gd name="connsiteY625" fmla="*/ 1045280 h 4332256"/>
              <a:gd name="connsiteX626" fmla="*/ 3279791 w 12192000"/>
              <a:gd name="connsiteY626" fmla="*/ 1046080 h 4332256"/>
              <a:gd name="connsiteX627" fmla="*/ 3279791 w 12192000"/>
              <a:gd name="connsiteY627" fmla="*/ 1028603 h 4332256"/>
              <a:gd name="connsiteX628" fmla="*/ 3508304 w 12192000"/>
              <a:gd name="connsiteY628" fmla="*/ 1017039 h 4332256"/>
              <a:gd name="connsiteX629" fmla="*/ 3507787 w 12192000"/>
              <a:gd name="connsiteY629" fmla="*/ 1025348 h 4332256"/>
              <a:gd name="connsiteX630" fmla="*/ 3513533 w 12192000"/>
              <a:gd name="connsiteY630" fmla="*/ 1027827 h 4332256"/>
              <a:gd name="connsiteX631" fmla="*/ 3518381 w 12192000"/>
              <a:gd name="connsiteY631" fmla="*/ 1028761 h 4332256"/>
              <a:gd name="connsiteX632" fmla="*/ 3514097 w 12192000"/>
              <a:gd name="connsiteY632" fmla="*/ 1026763 h 4332256"/>
              <a:gd name="connsiteX633" fmla="*/ 8566878 w 12192000"/>
              <a:gd name="connsiteY633" fmla="*/ 1016189 h 4332256"/>
              <a:gd name="connsiteX634" fmla="*/ 8567507 w 12192000"/>
              <a:gd name="connsiteY634" fmla="*/ 1016741 h 4332256"/>
              <a:gd name="connsiteX635" fmla="*/ 8567989 w 12192000"/>
              <a:gd name="connsiteY635" fmla="*/ 1016499 h 4332256"/>
              <a:gd name="connsiteX636" fmla="*/ 3212107 w 12192000"/>
              <a:gd name="connsiteY636" fmla="*/ 991070 h 4332256"/>
              <a:gd name="connsiteX637" fmla="*/ 3208534 w 12192000"/>
              <a:gd name="connsiteY637" fmla="*/ 992480 h 4332256"/>
              <a:gd name="connsiteX638" fmla="*/ 3214603 w 12192000"/>
              <a:gd name="connsiteY638" fmla="*/ 995901 h 4332256"/>
              <a:gd name="connsiteX639" fmla="*/ 653787 w 12192000"/>
              <a:gd name="connsiteY639" fmla="*/ 968928 h 4332256"/>
              <a:gd name="connsiteX640" fmla="*/ 654988 w 12192000"/>
              <a:gd name="connsiteY640" fmla="*/ 972538 h 4332256"/>
              <a:gd name="connsiteX641" fmla="*/ 656191 w 12192000"/>
              <a:gd name="connsiteY641" fmla="*/ 973454 h 4332256"/>
              <a:gd name="connsiteX642" fmla="*/ 655669 w 12192000"/>
              <a:gd name="connsiteY642" fmla="*/ 971261 h 4332256"/>
              <a:gd name="connsiteX643" fmla="*/ 655293 w 12192000"/>
              <a:gd name="connsiteY643" fmla="*/ 971363 h 4332256"/>
              <a:gd name="connsiteX644" fmla="*/ 718856 w 12192000"/>
              <a:gd name="connsiteY644" fmla="*/ 956121 h 4332256"/>
              <a:gd name="connsiteX645" fmla="*/ 716347 w 12192000"/>
              <a:gd name="connsiteY645" fmla="*/ 956296 h 4332256"/>
              <a:gd name="connsiteX646" fmla="*/ 718152 w 12192000"/>
              <a:gd name="connsiteY646" fmla="*/ 961123 h 4332256"/>
              <a:gd name="connsiteX647" fmla="*/ 2536630 w 12192000"/>
              <a:gd name="connsiteY647" fmla="*/ 918164 h 4332256"/>
              <a:gd name="connsiteX648" fmla="*/ 2535326 w 12192000"/>
              <a:gd name="connsiteY648" fmla="*/ 932267 h 4332256"/>
              <a:gd name="connsiteX649" fmla="*/ 2527680 w 12192000"/>
              <a:gd name="connsiteY649" fmla="*/ 949911 h 4332256"/>
              <a:gd name="connsiteX650" fmla="*/ 2528026 w 12192000"/>
              <a:gd name="connsiteY650" fmla="*/ 949809 h 4332256"/>
              <a:gd name="connsiteX651" fmla="*/ 2535446 w 12192000"/>
              <a:gd name="connsiteY651" fmla="*/ 932427 h 4332256"/>
              <a:gd name="connsiteX652" fmla="*/ 2541198 w 12192000"/>
              <a:gd name="connsiteY652" fmla="*/ 929884 h 4332256"/>
              <a:gd name="connsiteX653" fmla="*/ 621330 w 12192000"/>
              <a:gd name="connsiteY653" fmla="*/ 907939 h 4332256"/>
              <a:gd name="connsiteX654" fmla="*/ 621330 w 12192000"/>
              <a:gd name="connsiteY654" fmla="*/ 914281 h 4332256"/>
              <a:gd name="connsiteX655" fmla="*/ 622511 w 12192000"/>
              <a:gd name="connsiteY655" fmla="*/ 908396 h 4332256"/>
              <a:gd name="connsiteX656" fmla="*/ 622511 w 12192000"/>
              <a:gd name="connsiteY656" fmla="*/ 908034 h 4332256"/>
              <a:gd name="connsiteX657" fmla="*/ 525903 w 12192000"/>
              <a:gd name="connsiteY657" fmla="*/ 893242 h 4332256"/>
              <a:gd name="connsiteX658" fmla="*/ 524483 w 12192000"/>
              <a:gd name="connsiteY658" fmla="*/ 895869 h 4332256"/>
              <a:gd name="connsiteX659" fmla="*/ 524736 w 12192000"/>
              <a:gd name="connsiteY659" fmla="*/ 896238 h 4332256"/>
              <a:gd name="connsiteX660" fmla="*/ 527715 w 12192000"/>
              <a:gd name="connsiteY660" fmla="*/ 894773 h 4332256"/>
              <a:gd name="connsiteX661" fmla="*/ 8593578 w 12192000"/>
              <a:gd name="connsiteY661" fmla="*/ 889862 h 4332256"/>
              <a:gd name="connsiteX662" fmla="*/ 8636638 w 12192000"/>
              <a:gd name="connsiteY662" fmla="*/ 939184 h 4332256"/>
              <a:gd name="connsiteX663" fmla="*/ 8602805 w 12192000"/>
              <a:gd name="connsiteY663" fmla="*/ 960761 h 4332256"/>
              <a:gd name="connsiteX664" fmla="*/ 8568972 w 12192000"/>
              <a:gd name="connsiteY664" fmla="*/ 917605 h 4332256"/>
              <a:gd name="connsiteX665" fmla="*/ 8593578 w 12192000"/>
              <a:gd name="connsiteY665" fmla="*/ 889862 h 4332256"/>
              <a:gd name="connsiteX666" fmla="*/ 1279351 w 12192000"/>
              <a:gd name="connsiteY666" fmla="*/ 884561 h 4332256"/>
              <a:gd name="connsiteX667" fmla="*/ 1279343 w 12192000"/>
              <a:gd name="connsiteY667" fmla="*/ 884639 h 4332256"/>
              <a:gd name="connsiteX668" fmla="*/ 1279351 w 12192000"/>
              <a:gd name="connsiteY668" fmla="*/ 884635 h 4332256"/>
              <a:gd name="connsiteX669" fmla="*/ 9350564 w 12192000"/>
              <a:gd name="connsiteY669" fmla="*/ 878766 h 4332256"/>
              <a:gd name="connsiteX670" fmla="*/ 9349248 w 12192000"/>
              <a:gd name="connsiteY670" fmla="*/ 883353 h 4332256"/>
              <a:gd name="connsiteX671" fmla="*/ 9346979 w 12192000"/>
              <a:gd name="connsiteY671" fmla="*/ 891156 h 4332256"/>
              <a:gd name="connsiteX672" fmla="*/ 9351850 w 12192000"/>
              <a:gd name="connsiteY672" fmla="*/ 885991 h 4332256"/>
              <a:gd name="connsiteX673" fmla="*/ 9350564 w 12192000"/>
              <a:gd name="connsiteY673" fmla="*/ 883192 h 4332256"/>
              <a:gd name="connsiteX674" fmla="*/ 630777 w 12192000"/>
              <a:gd name="connsiteY674" fmla="*/ 877115 h 4332256"/>
              <a:gd name="connsiteX675" fmla="*/ 625286 w 12192000"/>
              <a:gd name="connsiteY675" fmla="*/ 888202 h 4332256"/>
              <a:gd name="connsiteX676" fmla="*/ 625577 w 12192000"/>
              <a:gd name="connsiteY676" fmla="*/ 888795 h 4332256"/>
              <a:gd name="connsiteX677" fmla="*/ 627438 w 12192000"/>
              <a:gd name="connsiteY677" fmla="*/ 884229 h 4332256"/>
              <a:gd name="connsiteX678" fmla="*/ 631342 w 12192000"/>
              <a:gd name="connsiteY678" fmla="*/ 877679 h 4332256"/>
              <a:gd name="connsiteX679" fmla="*/ 8321324 w 12192000"/>
              <a:gd name="connsiteY679" fmla="*/ 871658 h 4332256"/>
              <a:gd name="connsiteX680" fmla="*/ 8322151 w 12192000"/>
              <a:gd name="connsiteY680" fmla="*/ 872104 h 4332256"/>
              <a:gd name="connsiteX681" fmla="*/ 8322705 w 12192000"/>
              <a:gd name="connsiteY681" fmla="*/ 871817 h 4332256"/>
              <a:gd name="connsiteX682" fmla="*/ 8322621 w 12192000"/>
              <a:gd name="connsiteY682" fmla="*/ 871742 h 4332256"/>
              <a:gd name="connsiteX683" fmla="*/ 9397883 w 12192000"/>
              <a:gd name="connsiteY683" fmla="*/ 863997 h 4332256"/>
              <a:gd name="connsiteX684" fmla="*/ 9397883 w 12192000"/>
              <a:gd name="connsiteY684" fmla="*/ 870588 h 4332256"/>
              <a:gd name="connsiteX685" fmla="*/ 9399434 w 12192000"/>
              <a:gd name="connsiteY685" fmla="*/ 870303 h 4332256"/>
              <a:gd name="connsiteX686" fmla="*/ 9399434 w 12192000"/>
              <a:gd name="connsiteY686" fmla="*/ 864222 h 4332256"/>
              <a:gd name="connsiteX687" fmla="*/ 9276448 w 12192000"/>
              <a:gd name="connsiteY687" fmla="*/ 842638 h 4332256"/>
              <a:gd name="connsiteX688" fmla="*/ 9276448 w 12192000"/>
              <a:gd name="connsiteY688" fmla="*/ 844958 h 4332256"/>
              <a:gd name="connsiteX689" fmla="*/ 9275884 w 12192000"/>
              <a:gd name="connsiteY689" fmla="*/ 846625 h 4332256"/>
              <a:gd name="connsiteX690" fmla="*/ 9276911 w 12192000"/>
              <a:gd name="connsiteY690" fmla="*/ 846625 h 4332256"/>
              <a:gd name="connsiteX691" fmla="*/ 9276911 w 12192000"/>
              <a:gd name="connsiteY691" fmla="*/ 843548 h 4332256"/>
              <a:gd name="connsiteX692" fmla="*/ 9274271 w 12192000"/>
              <a:gd name="connsiteY692" fmla="*/ 838351 h 4332256"/>
              <a:gd name="connsiteX693" fmla="*/ 9265801 w 12192000"/>
              <a:gd name="connsiteY693" fmla="*/ 846625 h 4332256"/>
              <a:gd name="connsiteX694" fmla="*/ 9267172 w 12192000"/>
              <a:gd name="connsiteY694" fmla="*/ 846625 h 4332256"/>
              <a:gd name="connsiteX695" fmla="*/ 9274325 w 12192000"/>
              <a:gd name="connsiteY695" fmla="*/ 838456 h 4332256"/>
              <a:gd name="connsiteX696" fmla="*/ 2389035 w 12192000"/>
              <a:gd name="connsiteY696" fmla="*/ 822094 h 4332256"/>
              <a:gd name="connsiteX697" fmla="*/ 2389035 w 12192000"/>
              <a:gd name="connsiteY697" fmla="*/ 823215 h 4332256"/>
              <a:gd name="connsiteX698" fmla="*/ 2388446 w 12192000"/>
              <a:gd name="connsiteY698" fmla="*/ 824367 h 4332256"/>
              <a:gd name="connsiteX699" fmla="*/ 2390238 w 12192000"/>
              <a:gd name="connsiteY699" fmla="*/ 825266 h 4332256"/>
              <a:gd name="connsiteX700" fmla="*/ 2390172 w 12192000"/>
              <a:gd name="connsiteY700" fmla="*/ 824065 h 4332256"/>
              <a:gd name="connsiteX701" fmla="*/ 2389451 w 12192000"/>
              <a:gd name="connsiteY701" fmla="*/ 823344 h 4332256"/>
              <a:gd name="connsiteX702" fmla="*/ 84968 w 12192000"/>
              <a:gd name="connsiteY702" fmla="*/ 806007 h 4332256"/>
              <a:gd name="connsiteX703" fmla="*/ 82540 w 12192000"/>
              <a:gd name="connsiteY703" fmla="*/ 819593 h 4332256"/>
              <a:gd name="connsiteX704" fmla="*/ 83150 w 12192000"/>
              <a:gd name="connsiteY704" fmla="*/ 819502 h 4332256"/>
              <a:gd name="connsiteX705" fmla="*/ 85490 w 12192000"/>
              <a:gd name="connsiteY705" fmla="*/ 806201 h 4332256"/>
              <a:gd name="connsiteX706" fmla="*/ 2381506 w 12192000"/>
              <a:gd name="connsiteY706" fmla="*/ 796132 h 4332256"/>
              <a:gd name="connsiteX707" fmla="*/ 2388498 w 12192000"/>
              <a:gd name="connsiteY707" fmla="*/ 810014 h 4332256"/>
              <a:gd name="connsiteX708" fmla="*/ 2388834 w 12192000"/>
              <a:gd name="connsiteY708" fmla="*/ 809837 h 4332256"/>
              <a:gd name="connsiteX709" fmla="*/ 2382247 w 12192000"/>
              <a:gd name="connsiteY709" fmla="*/ 796460 h 4332256"/>
              <a:gd name="connsiteX710" fmla="*/ 2381829 w 12192000"/>
              <a:gd name="connsiteY710" fmla="*/ 796236 h 4332256"/>
              <a:gd name="connsiteX711" fmla="*/ 7865455 w 12192000"/>
              <a:gd name="connsiteY711" fmla="*/ 795188 h 4332256"/>
              <a:gd name="connsiteX712" fmla="*/ 7859981 w 12192000"/>
              <a:gd name="connsiteY712" fmla="*/ 797968 h 4332256"/>
              <a:gd name="connsiteX713" fmla="*/ 7859518 w 12192000"/>
              <a:gd name="connsiteY713" fmla="*/ 798439 h 4332256"/>
              <a:gd name="connsiteX714" fmla="*/ 7859583 w 12192000"/>
              <a:gd name="connsiteY714" fmla="*/ 798439 h 4332256"/>
              <a:gd name="connsiteX715" fmla="*/ 7861385 w 12192000"/>
              <a:gd name="connsiteY715" fmla="*/ 801625 h 4332256"/>
              <a:gd name="connsiteX716" fmla="*/ 7865468 w 12192000"/>
              <a:gd name="connsiteY716" fmla="*/ 796153 h 4332256"/>
              <a:gd name="connsiteX717" fmla="*/ 7865369 w 12192000"/>
              <a:gd name="connsiteY717" fmla="*/ 796088 h 4332256"/>
              <a:gd name="connsiteX718" fmla="*/ 826076 w 12192000"/>
              <a:gd name="connsiteY718" fmla="*/ 792799 h 4332256"/>
              <a:gd name="connsiteX719" fmla="*/ 838857 w 12192000"/>
              <a:gd name="connsiteY719" fmla="*/ 801821 h 4332256"/>
              <a:gd name="connsiteX720" fmla="*/ 829271 w 12192000"/>
              <a:gd name="connsiteY720" fmla="*/ 819865 h 4332256"/>
              <a:gd name="connsiteX721" fmla="*/ 810098 w 12192000"/>
              <a:gd name="connsiteY721" fmla="*/ 810843 h 4332256"/>
              <a:gd name="connsiteX722" fmla="*/ 826076 w 12192000"/>
              <a:gd name="connsiteY722" fmla="*/ 792799 h 4332256"/>
              <a:gd name="connsiteX723" fmla="*/ 7518404 w 12192000"/>
              <a:gd name="connsiteY723" fmla="*/ 789876 h 4332256"/>
              <a:gd name="connsiteX724" fmla="*/ 7518360 w 12192000"/>
              <a:gd name="connsiteY724" fmla="*/ 789894 h 4332256"/>
              <a:gd name="connsiteX725" fmla="*/ 7518467 w 12192000"/>
              <a:gd name="connsiteY725" fmla="*/ 790084 h 4332256"/>
              <a:gd name="connsiteX726" fmla="*/ 8910432 w 12192000"/>
              <a:gd name="connsiteY726" fmla="*/ 786592 h 4332256"/>
              <a:gd name="connsiteX727" fmla="*/ 8909757 w 12192000"/>
              <a:gd name="connsiteY727" fmla="*/ 787103 h 4332256"/>
              <a:gd name="connsiteX728" fmla="*/ 8910608 w 12192000"/>
              <a:gd name="connsiteY728" fmla="*/ 786791 h 4332256"/>
              <a:gd name="connsiteX729" fmla="*/ 9218675 w 12192000"/>
              <a:gd name="connsiteY729" fmla="*/ 783374 h 4332256"/>
              <a:gd name="connsiteX730" fmla="*/ 9215887 w 12192000"/>
              <a:gd name="connsiteY730" fmla="*/ 786056 h 4332256"/>
              <a:gd name="connsiteX731" fmla="*/ 9214628 w 12192000"/>
              <a:gd name="connsiteY731" fmla="*/ 785682 h 4332256"/>
              <a:gd name="connsiteX732" fmla="*/ 9215829 w 12192000"/>
              <a:gd name="connsiteY732" fmla="*/ 786854 h 4332256"/>
              <a:gd name="connsiteX733" fmla="*/ 9216892 w 12192000"/>
              <a:gd name="connsiteY733" fmla="*/ 787695 h 4332256"/>
              <a:gd name="connsiteX734" fmla="*/ 9216674 w 12192000"/>
              <a:gd name="connsiteY734" fmla="*/ 786609 h 4332256"/>
              <a:gd name="connsiteX735" fmla="*/ 9219838 w 12192000"/>
              <a:gd name="connsiteY735" fmla="*/ 783719 h 4332256"/>
              <a:gd name="connsiteX736" fmla="*/ 9218656 w 12192000"/>
              <a:gd name="connsiteY736" fmla="*/ 783572 h 4332256"/>
              <a:gd name="connsiteX737" fmla="*/ 6944910 w 12192000"/>
              <a:gd name="connsiteY737" fmla="*/ 774336 h 4332256"/>
              <a:gd name="connsiteX738" fmla="*/ 6944984 w 12192000"/>
              <a:gd name="connsiteY738" fmla="*/ 774707 h 4332256"/>
              <a:gd name="connsiteX739" fmla="*/ 6944984 w 12192000"/>
              <a:gd name="connsiteY739" fmla="*/ 776319 h 4332256"/>
              <a:gd name="connsiteX740" fmla="*/ 6945524 w 12192000"/>
              <a:gd name="connsiteY740" fmla="*/ 774840 h 4332256"/>
              <a:gd name="connsiteX741" fmla="*/ 9020752 w 12192000"/>
              <a:gd name="connsiteY741" fmla="*/ 762859 h 4332256"/>
              <a:gd name="connsiteX742" fmla="*/ 9020752 w 12192000"/>
              <a:gd name="connsiteY742" fmla="*/ 764261 h 4332256"/>
              <a:gd name="connsiteX743" fmla="*/ 9021021 w 12192000"/>
              <a:gd name="connsiteY743" fmla="*/ 762913 h 4332256"/>
              <a:gd name="connsiteX744" fmla="*/ 8131701 w 12192000"/>
              <a:gd name="connsiteY744" fmla="*/ 762526 h 4332256"/>
              <a:gd name="connsiteX745" fmla="*/ 8131701 w 12192000"/>
              <a:gd name="connsiteY745" fmla="*/ 763235 h 4332256"/>
              <a:gd name="connsiteX746" fmla="*/ 8133395 w 12192000"/>
              <a:gd name="connsiteY746" fmla="*/ 763960 h 4332256"/>
              <a:gd name="connsiteX747" fmla="*/ 7896069 w 12192000"/>
              <a:gd name="connsiteY747" fmla="*/ 761316 h 4332256"/>
              <a:gd name="connsiteX748" fmla="*/ 7895140 w 12192000"/>
              <a:gd name="connsiteY748" fmla="*/ 762355 h 4332256"/>
              <a:gd name="connsiteX749" fmla="*/ 7895319 w 12192000"/>
              <a:gd name="connsiteY749" fmla="*/ 762370 h 4332256"/>
              <a:gd name="connsiteX750" fmla="*/ 7895368 w 12192000"/>
              <a:gd name="connsiteY750" fmla="*/ 762120 h 4332256"/>
              <a:gd name="connsiteX751" fmla="*/ 7896710 w 12192000"/>
              <a:gd name="connsiteY751" fmla="*/ 761316 h 4332256"/>
              <a:gd name="connsiteX752" fmla="*/ 7338592 w 12192000"/>
              <a:gd name="connsiteY752" fmla="*/ 737665 h 4332256"/>
              <a:gd name="connsiteX753" fmla="*/ 7338575 w 12192000"/>
              <a:gd name="connsiteY753" fmla="*/ 738192 h 4332256"/>
              <a:gd name="connsiteX754" fmla="*/ 7338575 w 12192000"/>
              <a:gd name="connsiteY754" fmla="*/ 741128 h 4332256"/>
              <a:gd name="connsiteX755" fmla="*/ 7340117 w 12192000"/>
              <a:gd name="connsiteY755" fmla="*/ 737665 h 4332256"/>
              <a:gd name="connsiteX756" fmla="*/ 989899 w 12192000"/>
              <a:gd name="connsiteY756" fmla="*/ 655588 h 4332256"/>
              <a:gd name="connsiteX757" fmla="*/ 1102432 w 12192000"/>
              <a:gd name="connsiteY757" fmla="*/ 765207 h 4332256"/>
              <a:gd name="connsiteX758" fmla="*/ 1099391 w 12192000"/>
              <a:gd name="connsiteY758" fmla="*/ 792612 h 4332256"/>
              <a:gd name="connsiteX759" fmla="*/ 977734 w 12192000"/>
              <a:gd name="connsiteY759" fmla="*/ 798702 h 4332256"/>
              <a:gd name="connsiteX760" fmla="*/ 953401 w 12192000"/>
              <a:gd name="connsiteY760" fmla="*/ 756072 h 4332256"/>
              <a:gd name="connsiteX761" fmla="*/ 989899 w 12192000"/>
              <a:gd name="connsiteY761" fmla="*/ 655588 h 4332256"/>
              <a:gd name="connsiteX762" fmla="*/ 8483970 w 12192000"/>
              <a:gd name="connsiteY762" fmla="*/ 640368 h 4332256"/>
              <a:gd name="connsiteX763" fmla="*/ 8483494 w 12192000"/>
              <a:gd name="connsiteY763" fmla="*/ 640551 h 4332256"/>
              <a:gd name="connsiteX764" fmla="*/ 8484239 w 12192000"/>
              <a:gd name="connsiteY764" fmla="*/ 640551 h 4332256"/>
              <a:gd name="connsiteX765" fmla="*/ 3154458 w 12192000"/>
              <a:gd name="connsiteY765" fmla="*/ 606718 h 4332256"/>
              <a:gd name="connsiteX766" fmla="*/ 3163480 w 12192000"/>
              <a:gd name="connsiteY766" fmla="*/ 616116 h 4332256"/>
              <a:gd name="connsiteX767" fmla="*/ 3145434 w 12192000"/>
              <a:gd name="connsiteY767" fmla="*/ 631779 h 4332256"/>
              <a:gd name="connsiteX768" fmla="*/ 3139420 w 12192000"/>
              <a:gd name="connsiteY768" fmla="*/ 622381 h 4332256"/>
              <a:gd name="connsiteX769" fmla="*/ 3154458 w 12192000"/>
              <a:gd name="connsiteY769" fmla="*/ 606718 h 4332256"/>
              <a:gd name="connsiteX770" fmla="*/ 8463909 w 12192000"/>
              <a:gd name="connsiteY770" fmla="*/ 598622 h 4332256"/>
              <a:gd name="connsiteX771" fmla="*/ 8508196 w 12192000"/>
              <a:gd name="connsiteY771" fmla="*/ 612538 h 4332256"/>
              <a:gd name="connsiteX772" fmla="*/ 8544536 w 12192000"/>
              <a:gd name="connsiteY772" fmla="*/ 652738 h 4332256"/>
              <a:gd name="connsiteX773" fmla="*/ 8511982 w 12192000"/>
              <a:gd name="connsiteY773" fmla="*/ 659309 h 4332256"/>
              <a:gd name="connsiteX774" fmla="*/ 8484850 w 12192000"/>
              <a:gd name="connsiteY774" fmla="*/ 640963 h 4332256"/>
              <a:gd name="connsiteX775" fmla="*/ 8509487 w 12192000"/>
              <a:gd name="connsiteY775" fmla="*/ 719494 h 4332256"/>
              <a:gd name="connsiteX776" fmla="*/ 8487816 w 12192000"/>
              <a:gd name="connsiteY776" fmla="*/ 755930 h 4332256"/>
              <a:gd name="connsiteX777" fmla="*/ 8459954 w 12192000"/>
              <a:gd name="connsiteY777" fmla="*/ 725567 h 4332256"/>
              <a:gd name="connsiteX778" fmla="*/ 8459954 w 12192000"/>
              <a:gd name="connsiteY778" fmla="*/ 640551 h 4332256"/>
              <a:gd name="connsiteX779" fmla="*/ 8460219 w 12192000"/>
              <a:gd name="connsiteY779" fmla="*/ 640551 h 4332256"/>
              <a:gd name="connsiteX780" fmla="*/ 8459744 w 12192000"/>
              <a:gd name="connsiteY780" fmla="*/ 640368 h 4332256"/>
              <a:gd name="connsiteX781" fmla="*/ 8435518 w 12192000"/>
              <a:gd name="connsiteY781" fmla="*/ 640368 h 4332256"/>
              <a:gd name="connsiteX782" fmla="*/ 8463909 w 12192000"/>
              <a:gd name="connsiteY782" fmla="*/ 598622 h 4332256"/>
              <a:gd name="connsiteX783" fmla="*/ 3690823 w 12192000"/>
              <a:gd name="connsiteY783" fmla="*/ 557848 h 4332256"/>
              <a:gd name="connsiteX784" fmla="*/ 3699933 w 12192000"/>
              <a:gd name="connsiteY784" fmla="*/ 572616 h 4332256"/>
              <a:gd name="connsiteX785" fmla="*/ 3678676 w 12192000"/>
              <a:gd name="connsiteY785" fmla="*/ 578524 h 4332256"/>
              <a:gd name="connsiteX786" fmla="*/ 3669567 w 12192000"/>
              <a:gd name="connsiteY786" fmla="*/ 563755 h 4332256"/>
              <a:gd name="connsiteX787" fmla="*/ 3690823 w 12192000"/>
              <a:gd name="connsiteY787" fmla="*/ 557848 h 4332256"/>
              <a:gd name="connsiteX788" fmla="*/ 7223166 w 12192000"/>
              <a:gd name="connsiteY788" fmla="*/ 546570 h 4332256"/>
              <a:gd name="connsiteX789" fmla="*/ 7238203 w 12192000"/>
              <a:gd name="connsiteY789" fmla="*/ 558599 h 4332256"/>
              <a:gd name="connsiteX790" fmla="*/ 7226174 w 12192000"/>
              <a:gd name="connsiteY790" fmla="*/ 573636 h 4332256"/>
              <a:gd name="connsiteX791" fmla="*/ 7211137 w 12192000"/>
              <a:gd name="connsiteY791" fmla="*/ 561607 h 4332256"/>
              <a:gd name="connsiteX792" fmla="*/ 7223166 w 12192000"/>
              <a:gd name="connsiteY792" fmla="*/ 546570 h 4332256"/>
              <a:gd name="connsiteX793" fmla="*/ 7020157 w 12192000"/>
              <a:gd name="connsiteY793" fmla="*/ 530106 h 4332256"/>
              <a:gd name="connsiteX794" fmla="*/ 7020673 w 12192000"/>
              <a:gd name="connsiteY794" fmla="*/ 530606 h 4332256"/>
              <a:gd name="connsiteX795" fmla="*/ 7021194 w 12192000"/>
              <a:gd name="connsiteY795" fmla="*/ 530266 h 4332256"/>
              <a:gd name="connsiteX796" fmla="*/ 7020985 w 12192000"/>
              <a:gd name="connsiteY796" fmla="*/ 530123 h 4332256"/>
              <a:gd name="connsiteX797" fmla="*/ 6739917 w 12192000"/>
              <a:gd name="connsiteY797" fmla="*/ 529567 h 4332256"/>
              <a:gd name="connsiteX798" fmla="*/ 6738225 w 12192000"/>
              <a:gd name="connsiteY798" fmla="*/ 530908 h 4332256"/>
              <a:gd name="connsiteX799" fmla="*/ 6737942 w 12192000"/>
              <a:gd name="connsiteY799" fmla="*/ 530985 h 4332256"/>
              <a:gd name="connsiteX800" fmla="*/ 6739342 w 12192000"/>
              <a:gd name="connsiteY800" fmla="*/ 532044 h 4332256"/>
              <a:gd name="connsiteX801" fmla="*/ 2071763 w 12192000"/>
              <a:gd name="connsiteY801" fmla="*/ 481738 h 4332256"/>
              <a:gd name="connsiteX802" fmla="*/ 2072591 w 12192000"/>
              <a:gd name="connsiteY802" fmla="*/ 482272 h 4332256"/>
              <a:gd name="connsiteX803" fmla="*/ 2072592 w 12192000"/>
              <a:gd name="connsiteY803" fmla="*/ 482273 h 4332256"/>
              <a:gd name="connsiteX804" fmla="*/ 2072810 w 12192000"/>
              <a:gd name="connsiteY804" fmla="*/ 482916 h 4332256"/>
              <a:gd name="connsiteX805" fmla="*/ 2072836 w 12192000"/>
              <a:gd name="connsiteY805" fmla="*/ 482663 h 4332256"/>
              <a:gd name="connsiteX806" fmla="*/ 2073223 w 12192000"/>
              <a:gd name="connsiteY806" fmla="*/ 482902 h 4332256"/>
              <a:gd name="connsiteX807" fmla="*/ 2072592 w 12192000"/>
              <a:gd name="connsiteY807" fmla="*/ 482273 h 4332256"/>
              <a:gd name="connsiteX808" fmla="*/ 2072592 w 12192000"/>
              <a:gd name="connsiteY808" fmla="*/ 482272 h 4332256"/>
              <a:gd name="connsiteX809" fmla="*/ 2072591 w 12192000"/>
              <a:gd name="connsiteY809" fmla="*/ 482272 h 4332256"/>
              <a:gd name="connsiteX810" fmla="*/ 2072058 w 12192000"/>
              <a:gd name="connsiteY810" fmla="*/ 481741 h 4332256"/>
              <a:gd name="connsiteX811" fmla="*/ 2511596 w 12192000"/>
              <a:gd name="connsiteY811" fmla="*/ 467283 h 4332256"/>
              <a:gd name="connsiteX812" fmla="*/ 2508038 w 12192000"/>
              <a:gd name="connsiteY812" fmla="*/ 468161 h 4332256"/>
              <a:gd name="connsiteX813" fmla="*/ 2511596 w 12192000"/>
              <a:gd name="connsiteY813" fmla="*/ 469486 h 4332256"/>
              <a:gd name="connsiteX814" fmla="*/ 3337609 w 12192000"/>
              <a:gd name="connsiteY814" fmla="*/ 433988 h 4332256"/>
              <a:gd name="connsiteX815" fmla="*/ 3337660 w 12192000"/>
              <a:gd name="connsiteY815" fmla="*/ 435673 h 4332256"/>
              <a:gd name="connsiteX816" fmla="*/ 3336810 w 12192000"/>
              <a:gd name="connsiteY816" fmla="*/ 434740 h 4332256"/>
              <a:gd name="connsiteX817" fmla="*/ 3337102 w 12192000"/>
              <a:gd name="connsiteY817" fmla="*/ 435900 h 4332256"/>
              <a:gd name="connsiteX818" fmla="*/ 3337102 w 12192000"/>
              <a:gd name="connsiteY818" fmla="*/ 440477 h 4332256"/>
              <a:gd name="connsiteX819" fmla="*/ 3337563 w 12192000"/>
              <a:gd name="connsiteY819" fmla="*/ 440409 h 4332256"/>
              <a:gd name="connsiteX820" fmla="*/ 3337563 w 12192000"/>
              <a:gd name="connsiteY820" fmla="*/ 438961 h 4332256"/>
              <a:gd name="connsiteX821" fmla="*/ 3337563 w 12192000"/>
              <a:gd name="connsiteY821" fmla="*/ 435906 h 4332256"/>
              <a:gd name="connsiteX822" fmla="*/ 3341503 w 12192000"/>
              <a:gd name="connsiteY822" fmla="*/ 435542 h 4332256"/>
              <a:gd name="connsiteX823" fmla="*/ 2489757 w 12192000"/>
              <a:gd name="connsiteY823" fmla="*/ 420636 h 4332256"/>
              <a:gd name="connsiteX824" fmla="*/ 2487386 w 12192000"/>
              <a:gd name="connsiteY824" fmla="*/ 421785 h 4332256"/>
              <a:gd name="connsiteX825" fmla="*/ 2487387 w 12192000"/>
              <a:gd name="connsiteY825" fmla="*/ 421785 h 4332256"/>
              <a:gd name="connsiteX826" fmla="*/ 2495375 w 12192000"/>
              <a:gd name="connsiteY826" fmla="*/ 421785 h 4332256"/>
              <a:gd name="connsiteX827" fmla="*/ 2495375 w 12192000"/>
              <a:gd name="connsiteY827" fmla="*/ 420636 h 4332256"/>
              <a:gd name="connsiteX828" fmla="*/ 6686014 w 12192000"/>
              <a:gd name="connsiteY828" fmla="*/ 414997 h 4332256"/>
              <a:gd name="connsiteX829" fmla="*/ 6697708 w 12192000"/>
              <a:gd name="connsiteY829" fmla="*/ 433793 h 4332256"/>
              <a:gd name="connsiteX830" fmla="*/ 6688937 w 12192000"/>
              <a:gd name="connsiteY830" fmla="*/ 443192 h 4332256"/>
              <a:gd name="connsiteX831" fmla="*/ 6677242 w 12192000"/>
              <a:gd name="connsiteY831" fmla="*/ 424395 h 4332256"/>
              <a:gd name="connsiteX832" fmla="*/ 6686014 w 12192000"/>
              <a:gd name="connsiteY832" fmla="*/ 414997 h 4332256"/>
              <a:gd name="connsiteX833" fmla="*/ 2459479 w 12192000"/>
              <a:gd name="connsiteY833" fmla="*/ 397048 h 4332256"/>
              <a:gd name="connsiteX834" fmla="*/ 2459399 w 12192000"/>
              <a:gd name="connsiteY834" fmla="*/ 397057 h 4332256"/>
              <a:gd name="connsiteX835" fmla="*/ 2459479 w 12192000"/>
              <a:gd name="connsiteY835" fmla="*/ 397168 h 4332256"/>
              <a:gd name="connsiteX836" fmla="*/ 3180081 w 12192000"/>
              <a:gd name="connsiteY836" fmla="*/ 337905 h 4332256"/>
              <a:gd name="connsiteX837" fmla="*/ 3179665 w 12192000"/>
              <a:gd name="connsiteY837" fmla="*/ 338146 h 4332256"/>
              <a:gd name="connsiteX838" fmla="*/ 3179742 w 12192000"/>
              <a:gd name="connsiteY838" fmla="*/ 338247 h 4332256"/>
              <a:gd name="connsiteX839" fmla="*/ 2459762 w 12192000"/>
              <a:gd name="connsiteY839" fmla="*/ 324161 h 4332256"/>
              <a:gd name="connsiteX840" fmla="*/ 2458856 w 12192000"/>
              <a:gd name="connsiteY840" fmla="*/ 324748 h 4332256"/>
              <a:gd name="connsiteX841" fmla="*/ 2459762 w 12192000"/>
              <a:gd name="connsiteY841" fmla="*/ 326545 h 4332256"/>
              <a:gd name="connsiteX842" fmla="*/ 2697254 w 12192000"/>
              <a:gd name="connsiteY842" fmla="*/ 304636 h 4332256"/>
              <a:gd name="connsiteX843" fmla="*/ 2704129 w 12192000"/>
              <a:gd name="connsiteY843" fmla="*/ 316988 h 4332256"/>
              <a:gd name="connsiteX844" fmla="*/ 2749946 w 12192000"/>
              <a:gd name="connsiteY844" fmla="*/ 357132 h 4332256"/>
              <a:gd name="connsiteX845" fmla="*/ 2707182 w 12192000"/>
              <a:gd name="connsiteY845" fmla="*/ 384923 h 4332256"/>
              <a:gd name="connsiteX846" fmla="*/ 2691910 w 12192000"/>
              <a:gd name="connsiteY846" fmla="*/ 363308 h 4332256"/>
              <a:gd name="connsiteX847" fmla="*/ 2652200 w 12192000"/>
              <a:gd name="connsiteY847" fmla="*/ 341691 h 4332256"/>
              <a:gd name="connsiteX848" fmla="*/ 2685800 w 12192000"/>
              <a:gd name="connsiteY848" fmla="*/ 310812 h 4332256"/>
              <a:gd name="connsiteX849" fmla="*/ 2697254 w 12192000"/>
              <a:gd name="connsiteY849" fmla="*/ 304636 h 4332256"/>
              <a:gd name="connsiteX850" fmla="*/ 2180377 w 12192000"/>
              <a:gd name="connsiteY850" fmla="*/ 288932 h 4332256"/>
              <a:gd name="connsiteX851" fmla="*/ 2180061 w 12192000"/>
              <a:gd name="connsiteY851" fmla="*/ 291462 h 4332256"/>
              <a:gd name="connsiteX852" fmla="*/ 2181771 w 12192000"/>
              <a:gd name="connsiteY852" fmla="*/ 290515 h 4332256"/>
              <a:gd name="connsiteX853" fmla="*/ 2183583 w 12192000"/>
              <a:gd name="connsiteY853" fmla="*/ 290238 h 4332256"/>
              <a:gd name="connsiteX854" fmla="*/ 2182730 w 12192000"/>
              <a:gd name="connsiteY854" fmla="*/ 289815 h 4332256"/>
              <a:gd name="connsiteX855" fmla="*/ 2340793 w 12192000"/>
              <a:gd name="connsiteY855" fmla="*/ 253313 h 4332256"/>
              <a:gd name="connsiteX856" fmla="*/ 2340250 w 12192000"/>
              <a:gd name="connsiteY856" fmla="*/ 253911 h 4332256"/>
              <a:gd name="connsiteX857" fmla="*/ 2341413 w 12192000"/>
              <a:gd name="connsiteY857" fmla="*/ 255573 h 4332256"/>
              <a:gd name="connsiteX858" fmla="*/ 2341104 w 12192000"/>
              <a:gd name="connsiteY858" fmla="*/ 253725 h 4332256"/>
              <a:gd name="connsiteX859" fmla="*/ 3127424 w 12192000"/>
              <a:gd name="connsiteY859" fmla="*/ 202599 h 4332256"/>
              <a:gd name="connsiteX860" fmla="*/ 3139727 w 12192000"/>
              <a:gd name="connsiteY860" fmla="*/ 214629 h 4332256"/>
              <a:gd name="connsiteX861" fmla="*/ 3124348 w 12192000"/>
              <a:gd name="connsiteY861" fmla="*/ 232673 h 4332256"/>
              <a:gd name="connsiteX862" fmla="*/ 3108968 w 12192000"/>
              <a:gd name="connsiteY862" fmla="*/ 226659 h 4332256"/>
              <a:gd name="connsiteX863" fmla="*/ 3127424 w 12192000"/>
              <a:gd name="connsiteY863" fmla="*/ 202599 h 4332256"/>
              <a:gd name="connsiteX864" fmla="*/ 2236771 w 12192000"/>
              <a:gd name="connsiteY864" fmla="*/ 113587 h 4332256"/>
              <a:gd name="connsiteX865" fmla="*/ 2271234 w 12192000"/>
              <a:gd name="connsiteY865" fmla="*/ 135202 h 4332256"/>
              <a:gd name="connsiteX866" fmla="*/ 2246171 w 12192000"/>
              <a:gd name="connsiteY866" fmla="*/ 153731 h 4332256"/>
              <a:gd name="connsiteX867" fmla="*/ 2217974 w 12192000"/>
              <a:gd name="connsiteY867" fmla="*/ 129026 h 4332256"/>
              <a:gd name="connsiteX868" fmla="*/ 2236771 w 12192000"/>
              <a:gd name="connsiteY868" fmla="*/ 113587 h 4332256"/>
              <a:gd name="connsiteX869" fmla="*/ 1659081 w 12192000"/>
              <a:gd name="connsiteY869" fmla="*/ 77418 h 4332256"/>
              <a:gd name="connsiteX870" fmla="*/ 1658482 w 12192000"/>
              <a:gd name="connsiteY870" fmla="*/ 77745 h 4332256"/>
              <a:gd name="connsiteX871" fmla="*/ 1659733 w 12192000"/>
              <a:gd name="connsiteY871" fmla="*/ 79331 h 4332256"/>
              <a:gd name="connsiteX872" fmla="*/ 1661198 w 12192000"/>
              <a:gd name="connsiteY872" fmla="*/ 77418 h 4332256"/>
              <a:gd name="connsiteX873" fmla="*/ 1696756 w 12192000"/>
              <a:gd name="connsiteY873" fmla="*/ 24 h 4332256"/>
              <a:gd name="connsiteX874" fmla="*/ 1731121 w 12192000"/>
              <a:gd name="connsiteY874" fmla="*/ 67267 h 4332256"/>
              <a:gd name="connsiteX875" fmla="*/ 1727321 w 12192000"/>
              <a:gd name="connsiteY875" fmla="*/ 66519 h 4332256"/>
              <a:gd name="connsiteX876" fmla="*/ 1730387 w 12192000"/>
              <a:gd name="connsiteY876" fmla="*/ 68549 h 4332256"/>
              <a:gd name="connsiteX877" fmla="*/ 1791446 w 12192000"/>
              <a:gd name="connsiteY877" fmla="*/ 92813 h 4332256"/>
              <a:gd name="connsiteX878" fmla="*/ 1791238 w 12192000"/>
              <a:gd name="connsiteY878" fmla="*/ 93854 h 4332256"/>
              <a:gd name="connsiteX879" fmla="*/ 1791743 w 12192000"/>
              <a:gd name="connsiteY879" fmla="*/ 92591 h 4332256"/>
              <a:gd name="connsiteX880" fmla="*/ 1843588 w 12192000"/>
              <a:gd name="connsiteY880" fmla="*/ 98674 h 4332256"/>
              <a:gd name="connsiteX881" fmla="*/ 1935078 w 12192000"/>
              <a:gd name="connsiteY881" fmla="*/ 129090 h 4332256"/>
              <a:gd name="connsiteX882" fmla="*/ 2020469 w 12192000"/>
              <a:gd name="connsiteY882" fmla="*/ 141256 h 4332256"/>
              <a:gd name="connsiteX883" fmla="*/ 2044866 w 12192000"/>
              <a:gd name="connsiteY883" fmla="*/ 119965 h 4332256"/>
              <a:gd name="connsiteX884" fmla="*/ 2075364 w 12192000"/>
              <a:gd name="connsiteY884" fmla="*/ 126048 h 4332256"/>
              <a:gd name="connsiteX885" fmla="*/ 2066213 w 12192000"/>
              <a:gd name="connsiteY885" fmla="*/ 150381 h 4332256"/>
              <a:gd name="connsiteX886" fmla="*/ 2066213 w 12192000"/>
              <a:gd name="connsiteY886" fmla="*/ 192963 h 4332256"/>
              <a:gd name="connsiteX887" fmla="*/ 2096711 w 12192000"/>
              <a:gd name="connsiteY887" fmla="*/ 168630 h 4332256"/>
              <a:gd name="connsiteX888" fmla="*/ 2160753 w 12192000"/>
              <a:gd name="connsiteY888" fmla="*/ 123007 h 4332256"/>
              <a:gd name="connsiteX889" fmla="*/ 2192012 w 12192000"/>
              <a:gd name="connsiteY889" fmla="*/ 138976 h 4332256"/>
              <a:gd name="connsiteX890" fmla="*/ 2182204 w 12192000"/>
              <a:gd name="connsiteY890" fmla="*/ 177352 h 4332256"/>
              <a:gd name="connsiteX891" fmla="*/ 2194010 w 12192000"/>
              <a:gd name="connsiteY891" fmla="*/ 189134 h 4332256"/>
              <a:gd name="connsiteX892" fmla="*/ 2232566 w 12192000"/>
              <a:gd name="connsiteY892" fmla="*/ 179175 h 4332256"/>
              <a:gd name="connsiteX893" fmla="*/ 2257558 w 12192000"/>
              <a:gd name="connsiteY893" fmla="*/ 189254 h 4332256"/>
              <a:gd name="connsiteX894" fmla="*/ 2255113 w 12192000"/>
              <a:gd name="connsiteY894" fmla="*/ 213534 h 4332256"/>
              <a:gd name="connsiteX895" fmla="*/ 2303987 w 12192000"/>
              <a:gd name="connsiteY895" fmla="*/ 225729 h 4332256"/>
              <a:gd name="connsiteX896" fmla="*/ 2305039 w 12192000"/>
              <a:gd name="connsiteY896" fmla="*/ 225861 h 4332256"/>
              <a:gd name="connsiteX897" fmla="*/ 2320009 w 12192000"/>
              <a:gd name="connsiteY897" fmla="*/ 215135 h 4332256"/>
              <a:gd name="connsiteX898" fmla="*/ 2342453 w 12192000"/>
              <a:gd name="connsiteY898" fmla="*/ 220387 h 4332256"/>
              <a:gd name="connsiteX899" fmla="*/ 2364249 w 12192000"/>
              <a:gd name="connsiteY899" fmla="*/ 225953 h 4332256"/>
              <a:gd name="connsiteX900" fmla="*/ 2355194 w 12192000"/>
              <a:gd name="connsiteY900" fmla="*/ 183803 h 4332256"/>
              <a:gd name="connsiteX901" fmla="*/ 2384364 w 12192000"/>
              <a:gd name="connsiteY901" fmla="*/ 214200 h 4332256"/>
              <a:gd name="connsiteX902" fmla="*/ 2365591 w 12192000"/>
              <a:gd name="connsiteY902" fmla="*/ 226320 h 4332256"/>
              <a:gd name="connsiteX903" fmla="*/ 2423960 w 12192000"/>
              <a:gd name="connsiteY903" fmla="*/ 270496 h 4332256"/>
              <a:gd name="connsiteX904" fmla="*/ 2475048 w 12192000"/>
              <a:gd name="connsiteY904" fmla="*/ 323382 h 4332256"/>
              <a:gd name="connsiteX905" fmla="*/ 2499380 w 12192000"/>
              <a:gd name="connsiteY905" fmla="*/ 335559 h 4332256"/>
              <a:gd name="connsiteX906" fmla="*/ 2501379 w 12192000"/>
              <a:gd name="connsiteY906" fmla="*/ 336345 h 4332256"/>
              <a:gd name="connsiteX907" fmla="*/ 2499934 w 12192000"/>
              <a:gd name="connsiteY907" fmla="*/ 335262 h 4332256"/>
              <a:gd name="connsiteX908" fmla="*/ 2560086 w 12192000"/>
              <a:gd name="connsiteY908" fmla="*/ 347528 h 4332256"/>
              <a:gd name="connsiteX909" fmla="*/ 2559883 w 12192000"/>
              <a:gd name="connsiteY909" fmla="*/ 347534 h 4332256"/>
              <a:gd name="connsiteX910" fmla="*/ 2560330 w 12192000"/>
              <a:gd name="connsiteY910" fmla="*/ 347762 h 4332256"/>
              <a:gd name="connsiteX911" fmla="*/ 2572384 w 12192000"/>
              <a:gd name="connsiteY911" fmla="*/ 347762 h 4332256"/>
              <a:gd name="connsiteX912" fmla="*/ 2572168 w 12192000"/>
              <a:gd name="connsiteY912" fmla="*/ 347482 h 4332256"/>
              <a:gd name="connsiteX913" fmla="*/ 2572168 w 12192000"/>
              <a:gd name="connsiteY913" fmla="*/ 313954 h 4332256"/>
              <a:gd name="connsiteX914" fmla="*/ 2596320 w 12192000"/>
              <a:gd name="connsiteY914" fmla="*/ 326146 h 4332256"/>
              <a:gd name="connsiteX915" fmla="*/ 2645992 w 12192000"/>
              <a:gd name="connsiteY915" fmla="*/ 389583 h 4332256"/>
              <a:gd name="connsiteX916" fmla="*/ 2644673 w 12192000"/>
              <a:gd name="connsiteY916" fmla="*/ 419531 h 4332256"/>
              <a:gd name="connsiteX917" fmla="*/ 2645659 w 12192000"/>
              <a:gd name="connsiteY917" fmla="*/ 420975 h 4332256"/>
              <a:gd name="connsiteX918" fmla="*/ 2670017 w 12192000"/>
              <a:gd name="connsiteY918" fmla="*/ 433165 h 4332256"/>
              <a:gd name="connsiteX919" fmla="*/ 2681327 w 12192000"/>
              <a:gd name="connsiteY919" fmla="*/ 433165 h 4332256"/>
              <a:gd name="connsiteX920" fmla="*/ 2682420 w 12192000"/>
              <a:gd name="connsiteY920" fmla="*/ 433969 h 4332256"/>
              <a:gd name="connsiteX921" fmla="*/ 2682136 w 12192000"/>
              <a:gd name="connsiteY921" fmla="*/ 432767 h 4332256"/>
              <a:gd name="connsiteX922" fmla="*/ 2706841 w 12192000"/>
              <a:gd name="connsiteY922" fmla="*/ 384923 h 4332256"/>
              <a:gd name="connsiteX923" fmla="*/ 2706841 w 12192000"/>
              <a:gd name="connsiteY923" fmla="*/ 420635 h 4332256"/>
              <a:gd name="connsiteX924" fmla="*/ 2717982 w 12192000"/>
              <a:gd name="connsiteY924" fmla="*/ 420635 h 4332256"/>
              <a:gd name="connsiteX925" fmla="*/ 2717982 w 12192000"/>
              <a:gd name="connsiteY925" fmla="*/ 437023 h 4332256"/>
              <a:gd name="connsiteX926" fmla="*/ 2718487 w 12192000"/>
              <a:gd name="connsiteY926" fmla="*/ 436920 h 4332256"/>
              <a:gd name="connsiteX927" fmla="*/ 2718487 w 12192000"/>
              <a:gd name="connsiteY927" fmla="*/ 421799 h 4332256"/>
              <a:gd name="connsiteX928" fmla="*/ 2767557 w 12192000"/>
              <a:gd name="connsiteY928" fmla="*/ 418756 h 4332256"/>
              <a:gd name="connsiteX929" fmla="*/ 2815862 w 12192000"/>
              <a:gd name="connsiteY929" fmla="*/ 455131 h 4332256"/>
              <a:gd name="connsiteX930" fmla="*/ 2804483 w 12192000"/>
              <a:gd name="connsiteY930" fmla="*/ 482373 h 4332256"/>
              <a:gd name="connsiteX931" fmla="*/ 2868125 w 12192000"/>
              <a:gd name="connsiteY931" fmla="*/ 552146 h 4332256"/>
              <a:gd name="connsiteX932" fmla="*/ 2902409 w 12192000"/>
              <a:gd name="connsiteY932" fmla="*/ 565445 h 4332256"/>
              <a:gd name="connsiteX933" fmla="*/ 2913320 w 12192000"/>
              <a:gd name="connsiteY933" fmla="*/ 555662 h 4332256"/>
              <a:gd name="connsiteX934" fmla="*/ 2900487 w 12192000"/>
              <a:gd name="connsiteY934" fmla="*/ 551769 h 4332256"/>
              <a:gd name="connsiteX935" fmla="*/ 2895873 w 12192000"/>
              <a:gd name="connsiteY935" fmla="*/ 540696 h 4332256"/>
              <a:gd name="connsiteX936" fmla="*/ 2911252 w 12192000"/>
              <a:gd name="connsiteY936" fmla="*/ 534588 h 4332256"/>
              <a:gd name="connsiteX937" fmla="*/ 2918559 w 12192000"/>
              <a:gd name="connsiteY937" fmla="*/ 542987 h 4332256"/>
              <a:gd name="connsiteX938" fmla="*/ 2914449 w 12192000"/>
              <a:gd name="connsiteY938" fmla="*/ 555600 h 4332256"/>
              <a:gd name="connsiteX939" fmla="*/ 2993834 w 12192000"/>
              <a:gd name="connsiteY939" fmla="*/ 607819 h 4332256"/>
              <a:gd name="connsiteX940" fmla="*/ 3060116 w 12192000"/>
              <a:gd name="connsiteY940" fmla="*/ 674168 h 4332256"/>
              <a:gd name="connsiteX941" fmla="*/ 3059853 w 12192000"/>
              <a:gd name="connsiteY941" fmla="*/ 674430 h 4332256"/>
              <a:gd name="connsiteX942" fmla="*/ 3071900 w 12192000"/>
              <a:gd name="connsiteY942" fmla="*/ 677412 h 4332256"/>
              <a:gd name="connsiteX943" fmla="*/ 3072328 w 12192000"/>
              <a:gd name="connsiteY943" fmla="*/ 677742 h 4332256"/>
              <a:gd name="connsiteX944" fmla="*/ 3071373 w 12192000"/>
              <a:gd name="connsiteY944" fmla="*/ 676800 h 4332256"/>
              <a:gd name="connsiteX945" fmla="*/ 3108968 w 12192000"/>
              <a:gd name="connsiteY945" fmla="*/ 713856 h 4332256"/>
              <a:gd name="connsiteX946" fmla="*/ 3107714 w 12192000"/>
              <a:gd name="connsiteY946" fmla="*/ 712621 h 4332256"/>
              <a:gd name="connsiteX947" fmla="*/ 3108602 w 12192000"/>
              <a:gd name="connsiteY947" fmla="*/ 713751 h 4332256"/>
              <a:gd name="connsiteX948" fmla="*/ 3282942 w 12192000"/>
              <a:gd name="connsiteY948" fmla="*/ 834882 h 4332256"/>
              <a:gd name="connsiteX949" fmla="*/ 3402226 w 12192000"/>
              <a:gd name="connsiteY949" fmla="*/ 919674 h 4332256"/>
              <a:gd name="connsiteX950" fmla="*/ 3400466 w 12192000"/>
              <a:gd name="connsiteY950" fmla="*/ 920044 h 4332256"/>
              <a:gd name="connsiteX951" fmla="*/ 3400598 w 12192000"/>
              <a:gd name="connsiteY951" fmla="*/ 920056 h 4332256"/>
              <a:gd name="connsiteX952" fmla="*/ 3424984 w 12192000"/>
              <a:gd name="connsiteY952" fmla="*/ 944561 h 4332256"/>
              <a:gd name="connsiteX953" fmla="*/ 3426484 w 12192000"/>
              <a:gd name="connsiteY953" fmla="*/ 945378 h 4332256"/>
              <a:gd name="connsiteX954" fmla="*/ 3442310 w 12192000"/>
              <a:gd name="connsiteY954" fmla="*/ 944954 h 4332256"/>
              <a:gd name="connsiteX955" fmla="*/ 3486799 w 12192000"/>
              <a:gd name="connsiteY955" fmla="*/ 969483 h 4332256"/>
              <a:gd name="connsiteX956" fmla="*/ 3486799 w 12192000"/>
              <a:gd name="connsiteY956" fmla="*/ 970486 h 4332256"/>
              <a:gd name="connsiteX957" fmla="*/ 3487207 w 12192000"/>
              <a:gd name="connsiteY957" fmla="*/ 968446 h 4332256"/>
              <a:gd name="connsiteX958" fmla="*/ 3482494 w 12192000"/>
              <a:gd name="connsiteY958" fmla="*/ 936745 h 4332256"/>
              <a:gd name="connsiteX959" fmla="*/ 3499300 w 12192000"/>
              <a:gd name="connsiteY959" fmla="*/ 931918 h 4332256"/>
              <a:gd name="connsiteX960" fmla="*/ 3495928 w 12192000"/>
              <a:gd name="connsiteY960" fmla="*/ 894002 h 4332256"/>
              <a:gd name="connsiteX961" fmla="*/ 3472038 w 12192000"/>
              <a:gd name="connsiteY961" fmla="*/ 862455 h 4332256"/>
              <a:gd name="connsiteX962" fmla="*/ 3450803 w 12192000"/>
              <a:gd name="connsiteY962" fmla="*/ 810766 h 4332256"/>
              <a:gd name="connsiteX963" fmla="*/ 3450803 w 12192000"/>
              <a:gd name="connsiteY963" fmla="*/ 809925 h 4332256"/>
              <a:gd name="connsiteX964" fmla="*/ 3449218 w 12192000"/>
              <a:gd name="connsiteY964" fmla="*/ 807828 h 4332256"/>
              <a:gd name="connsiteX965" fmla="*/ 3449218 w 12192000"/>
              <a:gd name="connsiteY965" fmla="*/ 811595 h 4332256"/>
              <a:gd name="connsiteX966" fmla="*/ 3318994 w 12192000"/>
              <a:gd name="connsiteY966" fmla="*/ 750080 h 4332256"/>
              <a:gd name="connsiteX967" fmla="*/ 3303850 w 12192000"/>
              <a:gd name="connsiteY967" fmla="*/ 688566 h 4332256"/>
              <a:gd name="connsiteX968" fmla="*/ 3304184 w 12192000"/>
              <a:gd name="connsiteY968" fmla="*/ 688227 h 4332256"/>
              <a:gd name="connsiteX969" fmla="*/ 3303141 w 12192000"/>
              <a:gd name="connsiteY969" fmla="*/ 688258 h 4332256"/>
              <a:gd name="connsiteX970" fmla="*/ 3290986 w 12192000"/>
              <a:gd name="connsiteY970" fmla="*/ 676105 h 4332256"/>
              <a:gd name="connsiteX971" fmla="*/ 3264991 w 12192000"/>
              <a:gd name="connsiteY971" fmla="*/ 677891 h 4332256"/>
              <a:gd name="connsiteX972" fmla="*/ 3249953 w 12192000"/>
              <a:gd name="connsiteY972" fmla="*/ 665433 h 4332256"/>
              <a:gd name="connsiteX973" fmla="*/ 3232174 w 12192000"/>
              <a:gd name="connsiteY973" fmla="*/ 629452 h 4332256"/>
              <a:gd name="connsiteX974" fmla="*/ 3230099 w 12192000"/>
              <a:gd name="connsiteY974" fmla="*/ 627407 h 4332256"/>
              <a:gd name="connsiteX975" fmla="*/ 3065755 w 12192000"/>
              <a:gd name="connsiteY975" fmla="*/ 514832 h 4332256"/>
              <a:gd name="connsiteX976" fmla="*/ 3047495 w 12192000"/>
              <a:gd name="connsiteY976" fmla="*/ 420514 h 4332256"/>
              <a:gd name="connsiteX977" fmla="*/ 3047495 w 12192000"/>
              <a:gd name="connsiteY977" fmla="*/ 384003 h 4332256"/>
              <a:gd name="connsiteX978" fmla="*/ 3035321 w 12192000"/>
              <a:gd name="connsiteY978" fmla="*/ 274471 h 4332256"/>
              <a:gd name="connsiteX979" fmla="*/ 3037192 w 12192000"/>
              <a:gd name="connsiteY979" fmla="*/ 273633 h 4332256"/>
              <a:gd name="connsiteX980" fmla="*/ 3066477 w 12192000"/>
              <a:gd name="connsiteY980" fmla="*/ 242108 h 4332256"/>
              <a:gd name="connsiteX981" fmla="*/ 3108689 w 12192000"/>
              <a:gd name="connsiteY981" fmla="*/ 227035 h 4332256"/>
              <a:gd name="connsiteX982" fmla="*/ 3169534 w 12192000"/>
              <a:gd name="connsiteY982" fmla="*/ 233064 h 4332256"/>
              <a:gd name="connsiteX983" fmla="*/ 3202999 w 12192000"/>
              <a:gd name="connsiteY983" fmla="*/ 297121 h 4332256"/>
              <a:gd name="connsiteX984" fmla="*/ 3254659 w 12192000"/>
              <a:gd name="connsiteY984" fmla="*/ 347559 h 4332256"/>
              <a:gd name="connsiteX985" fmla="*/ 3254736 w 12192000"/>
              <a:gd name="connsiteY985" fmla="*/ 347330 h 4332256"/>
              <a:gd name="connsiteX986" fmla="*/ 3255609 w 12192000"/>
              <a:gd name="connsiteY986" fmla="*/ 347954 h 4332256"/>
              <a:gd name="connsiteX987" fmla="*/ 3267746 w 12192000"/>
              <a:gd name="connsiteY987" fmla="*/ 314646 h 4332256"/>
              <a:gd name="connsiteX988" fmla="*/ 3352711 w 12192000"/>
              <a:gd name="connsiteY988" fmla="*/ 338872 h 4332256"/>
              <a:gd name="connsiteX989" fmla="*/ 3401262 w 12192000"/>
              <a:gd name="connsiteY989" fmla="*/ 326758 h 4332256"/>
              <a:gd name="connsiteX990" fmla="*/ 3425538 w 12192000"/>
              <a:gd name="connsiteY990" fmla="*/ 314646 h 4332256"/>
              <a:gd name="connsiteX991" fmla="*/ 3437677 w 12192000"/>
              <a:gd name="connsiteY991" fmla="*/ 332815 h 4332256"/>
              <a:gd name="connsiteX992" fmla="*/ 3458917 w 12192000"/>
              <a:gd name="connsiteY992" fmla="*/ 429720 h 4332256"/>
              <a:gd name="connsiteX993" fmla="*/ 3449814 w 12192000"/>
              <a:gd name="connsiteY993" fmla="*/ 469088 h 4332256"/>
              <a:gd name="connsiteX994" fmla="*/ 3448168 w 12192000"/>
              <a:gd name="connsiteY994" fmla="*/ 469009 h 4332256"/>
              <a:gd name="connsiteX995" fmla="*/ 3449210 w 12192000"/>
              <a:gd name="connsiteY995" fmla="*/ 469505 h 4332256"/>
              <a:gd name="connsiteX996" fmla="*/ 3449210 w 12192000"/>
              <a:gd name="connsiteY996" fmla="*/ 493246 h 4332256"/>
              <a:gd name="connsiteX997" fmla="*/ 3450155 w 12192000"/>
              <a:gd name="connsiteY997" fmla="*/ 493246 h 4332256"/>
              <a:gd name="connsiteX998" fmla="*/ 3547901 w 12192000"/>
              <a:gd name="connsiteY998" fmla="*/ 542279 h 4332256"/>
              <a:gd name="connsiteX999" fmla="*/ 3550598 w 12192000"/>
              <a:gd name="connsiteY999" fmla="*/ 543753 h 4332256"/>
              <a:gd name="connsiteX1000" fmla="*/ 3597136 w 12192000"/>
              <a:gd name="connsiteY1000" fmla="*/ 555792 h 4332256"/>
              <a:gd name="connsiteX1001" fmla="*/ 3619042 w 12192000"/>
              <a:gd name="connsiteY1001" fmla="*/ 567724 h 4332256"/>
              <a:gd name="connsiteX1002" fmla="*/ 3633074 w 12192000"/>
              <a:gd name="connsiteY1002" fmla="*/ 591099 h 4332256"/>
              <a:gd name="connsiteX1003" fmla="*/ 3633429 w 12192000"/>
              <a:gd name="connsiteY1003" fmla="*/ 591314 h 4332256"/>
              <a:gd name="connsiteX1004" fmla="*/ 3634705 w 12192000"/>
              <a:gd name="connsiteY1004" fmla="*/ 591868 h 4332256"/>
              <a:gd name="connsiteX1005" fmla="*/ 3662434 w 12192000"/>
              <a:gd name="connsiteY1005" fmla="*/ 595880 h 4332256"/>
              <a:gd name="connsiteX1006" fmla="*/ 3681624 w 12192000"/>
              <a:gd name="connsiteY1006" fmla="*/ 615439 h 4332256"/>
              <a:gd name="connsiteX1007" fmla="*/ 3682303 w 12192000"/>
              <a:gd name="connsiteY1007" fmla="*/ 615830 h 4332256"/>
              <a:gd name="connsiteX1008" fmla="*/ 3682253 w 12192000"/>
              <a:gd name="connsiteY1008" fmla="*/ 616081 h 4332256"/>
              <a:gd name="connsiteX1009" fmla="*/ 3682288 w 12192000"/>
              <a:gd name="connsiteY1009" fmla="*/ 616116 h 4332256"/>
              <a:gd name="connsiteX1010" fmla="*/ 3682249 w 12192000"/>
              <a:gd name="connsiteY1010" fmla="*/ 616105 h 4332256"/>
              <a:gd name="connsiteX1011" fmla="*/ 3679248 w 12192000"/>
              <a:gd name="connsiteY1011" fmla="*/ 631153 h 4332256"/>
              <a:gd name="connsiteX1012" fmla="*/ 3674695 w 12192000"/>
              <a:gd name="connsiteY1012" fmla="*/ 629501 h 4332256"/>
              <a:gd name="connsiteX1013" fmla="*/ 3678006 w 12192000"/>
              <a:gd name="connsiteY1013" fmla="*/ 631516 h 4332256"/>
              <a:gd name="connsiteX1014" fmla="*/ 3678997 w 12192000"/>
              <a:gd name="connsiteY1014" fmla="*/ 631877 h 4332256"/>
              <a:gd name="connsiteX1015" fmla="*/ 3678543 w 12192000"/>
              <a:gd name="connsiteY1015" fmla="*/ 631586 h 4332256"/>
              <a:gd name="connsiteX1016" fmla="*/ 3779219 w 12192000"/>
              <a:gd name="connsiteY1016" fmla="*/ 671058 h 4332256"/>
              <a:gd name="connsiteX1017" fmla="*/ 3808581 w 12192000"/>
              <a:gd name="connsiteY1017" fmla="*/ 690794 h 4332256"/>
              <a:gd name="connsiteX1018" fmla="*/ 3840203 w 12192000"/>
              <a:gd name="connsiteY1018" fmla="*/ 701415 h 4332256"/>
              <a:gd name="connsiteX1019" fmla="*/ 3839977 w 12192000"/>
              <a:gd name="connsiteY1019" fmla="*/ 700463 h 4332256"/>
              <a:gd name="connsiteX1020" fmla="*/ 3888539 w 12192000"/>
              <a:gd name="connsiteY1020" fmla="*/ 743224 h 4332256"/>
              <a:gd name="connsiteX1021" fmla="*/ 3919109 w 12192000"/>
              <a:gd name="connsiteY1021" fmla="*/ 752387 h 4332256"/>
              <a:gd name="connsiteX1022" fmla="*/ 4056673 w 12192000"/>
              <a:gd name="connsiteY1022" fmla="*/ 807366 h 4332256"/>
              <a:gd name="connsiteX1023" fmla="*/ 4108641 w 12192000"/>
              <a:gd name="connsiteY1023" fmla="*/ 920377 h 4332256"/>
              <a:gd name="connsiteX1024" fmla="*/ 4107832 w 12192000"/>
              <a:gd name="connsiteY1024" fmla="*/ 920393 h 4332256"/>
              <a:gd name="connsiteX1025" fmla="*/ 4119919 w 12192000"/>
              <a:gd name="connsiteY1025" fmla="*/ 956326 h 4332256"/>
              <a:gd name="connsiteX1026" fmla="*/ 4115918 w 12192000"/>
              <a:gd name="connsiteY1026" fmla="*/ 953977 h 4332256"/>
              <a:gd name="connsiteX1027" fmla="*/ 4119599 w 12192000"/>
              <a:gd name="connsiteY1027" fmla="*/ 957368 h 4332256"/>
              <a:gd name="connsiteX1028" fmla="*/ 4131791 w 12192000"/>
              <a:gd name="connsiteY1028" fmla="*/ 960413 h 4332256"/>
              <a:gd name="connsiteX1029" fmla="*/ 4134167 w 12192000"/>
              <a:gd name="connsiteY1029" fmla="*/ 961273 h 4332256"/>
              <a:gd name="connsiteX1030" fmla="*/ 4133077 w 12192000"/>
              <a:gd name="connsiteY1030" fmla="*/ 959568 h 4332256"/>
              <a:gd name="connsiteX1031" fmla="*/ 4169620 w 12192000"/>
              <a:gd name="connsiteY1031" fmla="*/ 950429 h 4332256"/>
              <a:gd name="connsiteX1032" fmla="*/ 4230526 w 12192000"/>
              <a:gd name="connsiteY1032" fmla="*/ 962614 h 4332256"/>
              <a:gd name="connsiteX1033" fmla="*/ 4236616 w 12192000"/>
              <a:gd name="connsiteY1033" fmla="*/ 962614 h 4332256"/>
              <a:gd name="connsiteX1034" fmla="*/ 4309703 w 12192000"/>
              <a:gd name="connsiteY1034" fmla="*/ 1035732 h 4332256"/>
              <a:gd name="connsiteX1035" fmla="*/ 4401061 w 12192000"/>
              <a:gd name="connsiteY1035" fmla="*/ 1069244 h 4332256"/>
              <a:gd name="connsiteX1036" fmla="*/ 4425423 w 12192000"/>
              <a:gd name="connsiteY1036" fmla="*/ 1069244 h 4332256"/>
              <a:gd name="connsiteX1037" fmla="*/ 4428468 w 12192000"/>
              <a:gd name="connsiteY1037" fmla="*/ 1093617 h 4332256"/>
              <a:gd name="connsiteX1038" fmla="*/ 4446739 w 12192000"/>
              <a:gd name="connsiteY1038" fmla="*/ 1163687 h 4332256"/>
              <a:gd name="connsiteX1039" fmla="*/ 4507644 w 12192000"/>
              <a:gd name="connsiteY1039" fmla="*/ 1169780 h 4332256"/>
              <a:gd name="connsiteX1040" fmla="*/ 4538097 w 12192000"/>
              <a:gd name="connsiteY1040" fmla="*/ 1185013 h 4332256"/>
              <a:gd name="connsiteX1041" fmla="*/ 4623365 w 12192000"/>
              <a:gd name="connsiteY1041" fmla="*/ 1264223 h 4332256"/>
              <a:gd name="connsiteX1042" fmla="*/ 4760403 w 12192000"/>
              <a:gd name="connsiteY1042" fmla="*/ 1349526 h 4332256"/>
              <a:gd name="connsiteX1043" fmla="*/ 4918756 w 12192000"/>
              <a:gd name="connsiteY1043" fmla="*/ 1386085 h 4332256"/>
              <a:gd name="connsiteX1044" fmla="*/ 4964436 w 12192000"/>
              <a:gd name="connsiteY1044" fmla="*/ 1447016 h 4332256"/>
              <a:gd name="connsiteX1045" fmla="*/ 4970526 w 12192000"/>
              <a:gd name="connsiteY1045" fmla="*/ 1474435 h 4332256"/>
              <a:gd name="connsiteX1046" fmla="*/ 5171515 w 12192000"/>
              <a:gd name="connsiteY1046" fmla="*/ 1520133 h 4332256"/>
              <a:gd name="connsiteX1047" fmla="*/ 5192831 w 12192000"/>
              <a:gd name="connsiteY1047" fmla="*/ 1523179 h 4332256"/>
              <a:gd name="connsiteX1048" fmla="*/ 5192831 w 12192000"/>
              <a:gd name="connsiteY1048" fmla="*/ 1538412 h 4332256"/>
              <a:gd name="connsiteX1049" fmla="*/ 5211103 w 12192000"/>
              <a:gd name="connsiteY1049" fmla="*/ 1602390 h 4332256"/>
              <a:gd name="connsiteX1050" fmla="*/ 5290280 w 12192000"/>
              <a:gd name="connsiteY1050" fmla="*/ 1626762 h 4332256"/>
              <a:gd name="connsiteX1051" fmla="*/ 5306648 w 12192000"/>
              <a:gd name="connsiteY1051" fmla="*/ 1641613 h 4332256"/>
              <a:gd name="connsiteX1052" fmla="*/ 5302558 w 12192000"/>
              <a:gd name="connsiteY1052" fmla="*/ 1662819 h 4332256"/>
              <a:gd name="connsiteX1053" fmla="*/ 5303265 w 12192000"/>
              <a:gd name="connsiteY1053" fmla="*/ 1663129 h 4332256"/>
              <a:gd name="connsiteX1054" fmla="*/ 5364226 w 12192000"/>
              <a:gd name="connsiteY1054" fmla="*/ 1720524 h 4332256"/>
              <a:gd name="connsiteX1055" fmla="*/ 5363765 w 12192000"/>
              <a:gd name="connsiteY1055" fmla="*/ 1721441 h 4332256"/>
              <a:gd name="connsiteX1056" fmla="*/ 5406011 w 12192000"/>
              <a:gd name="connsiteY1056" fmla="*/ 1739398 h 4332256"/>
              <a:gd name="connsiteX1057" fmla="*/ 5439201 w 12192000"/>
              <a:gd name="connsiteY1057" fmla="*/ 1773401 h 4332256"/>
              <a:gd name="connsiteX1058" fmla="*/ 5440238 w 12192000"/>
              <a:gd name="connsiteY1058" fmla="*/ 1772079 h 4332256"/>
              <a:gd name="connsiteX1059" fmla="*/ 5567353 w 12192000"/>
              <a:gd name="connsiteY1059" fmla="*/ 1839850 h 4332256"/>
              <a:gd name="connsiteX1060" fmla="*/ 5600257 w 12192000"/>
              <a:gd name="connsiteY1060" fmla="*/ 1865613 h 4332256"/>
              <a:gd name="connsiteX1061" fmla="*/ 5601600 w 12192000"/>
              <a:gd name="connsiteY1061" fmla="*/ 1865321 h 4332256"/>
              <a:gd name="connsiteX1062" fmla="*/ 5608082 w 12192000"/>
              <a:gd name="connsiteY1062" fmla="*/ 1870266 h 4332256"/>
              <a:gd name="connsiteX1063" fmla="*/ 5937510 w 12192000"/>
              <a:gd name="connsiteY1063" fmla="*/ 2089376 h 4332256"/>
              <a:gd name="connsiteX1064" fmla="*/ 5937497 w 12192000"/>
              <a:gd name="connsiteY1064" fmla="*/ 2089456 h 4332256"/>
              <a:gd name="connsiteX1065" fmla="*/ 6009144 w 12192000"/>
              <a:gd name="connsiteY1065" fmla="*/ 2138325 h 4332256"/>
              <a:gd name="connsiteX1066" fmla="*/ 6074076 w 12192000"/>
              <a:gd name="connsiteY1066" fmla="*/ 2196452 h 4332256"/>
              <a:gd name="connsiteX1067" fmla="*/ 6110529 w 12192000"/>
              <a:gd name="connsiteY1067" fmla="*/ 2205631 h 4332256"/>
              <a:gd name="connsiteX1068" fmla="*/ 6098378 w 12192000"/>
              <a:gd name="connsiteY1068" fmla="*/ 2171978 h 4332256"/>
              <a:gd name="connsiteX1069" fmla="*/ 6004206 w 12192000"/>
              <a:gd name="connsiteY1069" fmla="*/ 2098552 h 4332256"/>
              <a:gd name="connsiteX1070" fmla="*/ 5939275 w 12192000"/>
              <a:gd name="connsiteY1070" fmla="*/ 2042623 h 4332256"/>
              <a:gd name="connsiteX1071" fmla="*/ 5915089 w 12192000"/>
              <a:gd name="connsiteY1071" fmla="*/ 2029297 h 4332256"/>
              <a:gd name="connsiteX1072" fmla="*/ 5912777 w 12192000"/>
              <a:gd name="connsiteY1072" fmla="*/ 2029297 h 4332256"/>
              <a:gd name="connsiteX1073" fmla="*/ 5823841 w 12192000"/>
              <a:gd name="connsiteY1073" fmla="*/ 1971058 h 4332256"/>
              <a:gd name="connsiteX1074" fmla="*/ 5753306 w 12192000"/>
              <a:gd name="connsiteY1074" fmla="*/ 1845384 h 4332256"/>
              <a:gd name="connsiteX1075" fmla="*/ 5753978 w 12192000"/>
              <a:gd name="connsiteY1075" fmla="*/ 1845815 h 4332256"/>
              <a:gd name="connsiteX1076" fmla="*/ 5726632 w 12192000"/>
              <a:gd name="connsiteY1076" fmla="*/ 1821482 h 4332256"/>
              <a:gd name="connsiteX1077" fmla="*/ 5725052 w 12192000"/>
              <a:gd name="connsiteY1077" fmla="*/ 1820627 h 4332256"/>
              <a:gd name="connsiteX1078" fmla="*/ 5701521 w 12192000"/>
              <a:gd name="connsiteY1078" fmla="*/ 1816718 h 4332256"/>
              <a:gd name="connsiteX1079" fmla="*/ 5647023 w 12192000"/>
              <a:gd name="connsiteY1079" fmla="*/ 1769215 h 4332256"/>
              <a:gd name="connsiteX1080" fmla="*/ 5594735 w 12192000"/>
              <a:gd name="connsiteY1080" fmla="*/ 1711394 h 4332256"/>
              <a:gd name="connsiteX1081" fmla="*/ 5594511 w 12192000"/>
              <a:gd name="connsiteY1081" fmla="*/ 1710732 h 4332256"/>
              <a:gd name="connsiteX1082" fmla="*/ 5547773 w 12192000"/>
              <a:gd name="connsiteY1082" fmla="*/ 1676138 h 4332256"/>
              <a:gd name="connsiteX1083" fmla="*/ 5513855 w 12192000"/>
              <a:gd name="connsiteY1083" fmla="*/ 1630680 h 4332256"/>
              <a:gd name="connsiteX1084" fmla="*/ 5509208 w 12192000"/>
              <a:gd name="connsiteY1084" fmla="*/ 1626895 h 4332256"/>
              <a:gd name="connsiteX1085" fmla="*/ 5464386 w 12192000"/>
              <a:gd name="connsiteY1085" fmla="*/ 1599478 h 4332256"/>
              <a:gd name="connsiteX1086" fmla="*/ 5424888 w 12192000"/>
              <a:gd name="connsiteY1086" fmla="*/ 1563618 h 4332256"/>
              <a:gd name="connsiteX1087" fmla="*/ 5424575 w 12192000"/>
              <a:gd name="connsiteY1087" fmla="*/ 1563592 h 4332256"/>
              <a:gd name="connsiteX1088" fmla="*/ 5424348 w 12192000"/>
              <a:gd name="connsiteY1088" fmla="*/ 1563127 h 4332256"/>
              <a:gd name="connsiteX1089" fmla="*/ 5424123 w 12192000"/>
              <a:gd name="connsiteY1089" fmla="*/ 1562923 h 4332256"/>
              <a:gd name="connsiteX1090" fmla="*/ 5424186 w 12192000"/>
              <a:gd name="connsiteY1090" fmla="*/ 1562798 h 4332256"/>
              <a:gd name="connsiteX1091" fmla="*/ 5421555 w 12192000"/>
              <a:gd name="connsiteY1091" fmla="*/ 1557427 h 4332256"/>
              <a:gd name="connsiteX1092" fmla="*/ 5418332 w 12192000"/>
              <a:gd name="connsiteY1092" fmla="*/ 1553750 h 4332256"/>
              <a:gd name="connsiteX1093" fmla="*/ 5383393 w 12192000"/>
              <a:gd name="connsiteY1093" fmla="*/ 1535513 h 4332256"/>
              <a:gd name="connsiteX1094" fmla="*/ 5374193 w 12192000"/>
              <a:gd name="connsiteY1094" fmla="*/ 1517655 h 4332256"/>
              <a:gd name="connsiteX1095" fmla="*/ 5376383 w 12192000"/>
              <a:gd name="connsiteY1095" fmla="*/ 1493642 h 4332256"/>
              <a:gd name="connsiteX1096" fmla="*/ 5375504 w 12192000"/>
              <a:gd name="connsiteY1096" fmla="*/ 1492859 h 4332256"/>
              <a:gd name="connsiteX1097" fmla="*/ 5408930 w 12192000"/>
              <a:gd name="connsiteY1097" fmla="*/ 1456304 h 4332256"/>
              <a:gd name="connsiteX1098" fmla="*/ 5409177 w 12192000"/>
              <a:gd name="connsiteY1098" fmla="*/ 1456562 h 4332256"/>
              <a:gd name="connsiteX1099" fmla="*/ 5408867 w 12192000"/>
              <a:gd name="connsiteY1099" fmla="*/ 1455913 h 4332256"/>
              <a:gd name="connsiteX1100" fmla="*/ 5396976 w 12192000"/>
              <a:gd name="connsiteY1100" fmla="*/ 1435134 h 4332256"/>
              <a:gd name="connsiteX1101" fmla="*/ 5396743 w 12192000"/>
              <a:gd name="connsiteY1101" fmla="*/ 1435629 h 4332256"/>
              <a:gd name="connsiteX1102" fmla="*/ 5356832 w 12192000"/>
              <a:gd name="connsiteY1102" fmla="*/ 1407998 h 4332256"/>
              <a:gd name="connsiteX1103" fmla="*/ 5332272 w 12192000"/>
              <a:gd name="connsiteY1103" fmla="*/ 1371157 h 4332256"/>
              <a:gd name="connsiteX1104" fmla="*/ 5362973 w 12192000"/>
              <a:gd name="connsiteY1104" fmla="*/ 1346597 h 4332256"/>
              <a:gd name="connsiteX1105" fmla="*/ 5366556 w 12192000"/>
              <a:gd name="connsiteY1105" fmla="*/ 1349162 h 4332256"/>
              <a:gd name="connsiteX1106" fmla="*/ 5364226 w 12192000"/>
              <a:gd name="connsiteY1106" fmla="*/ 1346346 h 4332256"/>
              <a:gd name="connsiteX1107" fmla="*/ 5412875 w 12192000"/>
              <a:gd name="connsiteY1107" fmla="*/ 1334128 h 4332256"/>
              <a:gd name="connsiteX1108" fmla="*/ 5413771 w 12192000"/>
              <a:gd name="connsiteY1108" fmla="*/ 1335346 h 4332256"/>
              <a:gd name="connsiteX1109" fmla="*/ 5441026 w 12192000"/>
              <a:gd name="connsiteY1109" fmla="*/ 1338156 h 4332256"/>
              <a:gd name="connsiteX1110" fmla="*/ 5457856 w 12192000"/>
              <a:gd name="connsiteY1110" fmla="*/ 1358409 h 4332256"/>
              <a:gd name="connsiteX1111" fmla="*/ 5473010 w 12192000"/>
              <a:gd name="connsiteY1111" fmla="*/ 1370514 h 4332256"/>
              <a:gd name="connsiteX1112" fmla="*/ 5476619 w 12192000"/>
              <a:gd name="connsiteY1112" fmla="*/ 1372983 h 4332256"/>
              <a:gd name="connsiteX1113" fmla="*/ 5497678 w 12192000"/>
              <a:gd name="connsiteY1113" fmla="*/ 1380859 h 4332256"/>
              <a:gd name="connsiteX1114" fmla="*/ 5567929 w 12192000"/>
              <a:gd name="connsiteY1114" fmla="*/ 1411322 h 4332256"/>
              <a:gd name="connsiteX1115" fmla="*/ 5595037 w 12192000"/>
              <a:gd name="connsiteY1115" fmla="*/ 1415130 h 4332256"/>
              <a:gd name="connsiteX1116" fmla="*/ 5618846 w 12192000"/>
              <a:gd name="connsiteY1116" fmla="*/ 1431934 h 4332256"/>
              <a:gd name="connsiteX1117" fmla="*/ 5618897 w 12192000"/>
              <a:gd name="connsiteY1117" fmla="*/ 1431868 h 4332256"/>
              <a:gd name="connsiteX1118" fmla="*/ 5631099 w 12192000"/>
              <a:gd name="connsiteY1118" fmla="*/ 1431868 h 4332256"/>
              <a:gd name="connsiteX1119" fmla="*/ 5667704 w 12192000"/>
              <a:gd name="connsiteY1119" fmla="*/ 1480560 h 4332256"/>
              <a:gd name="connsiteX1120" fmla="*/ 5826324 w 12192000"/>
              <a:gd name="connsiteY1120" fmla="*/ 1523164 h 4332256"/>
              <a:gd name="connsiteX1121" fmla="*/ 5832426 w 12192000"/>
              <a:gd name="connsiteY1121" fmla="*/ 1526207 h 4332256"/>
              <a:gd name="connsiteX1122" fmla="*/ 6021550 w 12192000"/>
              <a:gd name="connsiteY1122" fmla="*/ 1666193 h 4332256"/>
              <a:gd name="connsiteX1123" fmla="*/ 6070356 w 12192000"/>
              <a:gd name="connsiteY1123" fmla="*/ 1672280 h 4332256"/>
              <a:gd name="connsiteX1124" fmla="*/ 6049003 w 12192000"/>
              <a:gd name="connsiteY1124" fmla="*/ 1635762 h 4332256"/>
              <a:gd name="connsiteX1125" fmla="*/ 5991047 w 12192000"/>
              <a:gd name="connsiteY1125" fmla="*/ 1580984 h 4332256"/>
              <a:gd name="connsiteX1126" fmla="*/ 5972744 w 12192000"/>
              <a:gd name="connsiteY1126" fmla="*/ 1517077 h 4332256"/>
              <a:gd name="connsiteX1127" fmla="*/ 5973371 w 12192000"/>
              <a:gd name="connsiteY1127" fmla="*/ 1516452 h 4332256"/>
              <a:gd name="connsiteX1128" fmla="*/ 5972780 w 12192000"/>
              <a:gd name="connsiteY1128" fmla="*/ 1516452 h 4332256"/>
              <a:gd name="connsiteX1129" fmla="*/ 5972498 w 12192000"/>
              <a:gd name="connsiteY1129" fmla="*/ 1516452 h 4332256"/>
              <a:gd name="connsiteX1130" fmla="*/ 5972498 w 12192000"/>
              <a:gd name="connsiteY1130" fmla="*/ 1516342 h 4332256"/>
              <a:gd name="connsiteX1131" fmla="*/ 5934244 w 12192000"/>
              <a:gd name="connsiteY1131" fmla="*/ 1501491 h 4332256"/>
              <a:gd name="connsiteX1132" fmla="*/ 5895387 w 12192000"/>
              <a:gd name="connsiteY1132" fmla="*/ 1488116 h 4332256"/>
              <a:gd name="connsiteX1133" fmla="*/ 5875744 w 12192000"/>
              <a:gd name="connsiteY1133" fmla="*/ 1468594 h 4332256"/>
              <a:gd name="connsiteX1134" fmla="*/ 5864204 w 12192000"/>
              <a:gd name="connsiteY1134" fmla="*/ 1468594 h 4332256"/>
              <a:gd name="connsiteX1135" fmla="*/ 5865856 w 12192000"/>
              <a:gd name="connsiteY1135" fmla="*/ 1466946 h 4332256"/>
              <a:gd name="connsiteX1136" fmla="*/ 5863265 w 12192000"/>
              <a:gd name="connsiteY1136" fmla="*/ 1468522 h 4332256"/>
              <a:gd name="connsiteX1137" fmla="*/ 5841554 w 12192000"/>
              <a:gd name="connsiteY1137" fmla="*/ 1465467 h 4332256"/>
              <a:gd name="connsiteX1138" fmla="*/ 5852458 w 12192000"/>
              <a:gd name="connsiteY1138" fmla="*/ 1413065 h 4332256"/>
              <a:gd name="connsiteX1139" fmla="*/ 5874770 w 12192000"/>
              <a:gd name="connsiteY1139" fmla="*/ 1407652 h 4332256"/>
              <a:gd name="connsiteX1140" fmla="*/ 5874929 w 12192000"/>
              <a:gd name="connsiteY1140" fmla="*/ 1407434 h 4332256"/>
              <a:gd name="connsiteX1141" fmla="*/ 5875359 w 12192000"/>
              <a:gd name="connsiteY1141" fmla="*/ 1407509 h 4332256"/>
              <a:gd name="connsiteX1142" fmla="*/ 5875669 w 12192000"/>
              <a:gd name="connsiteY1142" fmla="*/ 1407434 h 4332256"/>
              <a:gd name="connsiteX1143" fmla="*/ 5875701 w 12192000"/>
              <a:gd name="connsiteY1143" fmla="*/ 1407569 h 4332256"/>
              <a:gd name="connsiteX1144" fmla="*/ 5918637 w 12192000"/>
              <a:gd name="connsiteY1144" fmla="*/ 1415100 h 4332256"/>
              <a:gd name="connsiteX1145" fmla="*/ 5960065 w 12192000"/>
              <a:gd name="connsiteY1145" fmla="*/ 1431968 h 4332256"/>
              <a:gd name="connsiteX1146" fmla="*/ 5960065 w 12192000"/>
              <a:gd name="connsiteY1146" fmla="*/ 1432682 h 4332256"/>
              <a:gd name="connsiteX1147" fmla="*/ 5960545 w 12192000"/>
              <a:gd name="connsiteY1147" fmla="*/ 1431722 h 4332256"/>
              <a:gd name="connsiteX1148" fmla="*/ 5973885 w 12192000"/>
              <a:gd name="connsiteY1148" fmla="*/ 1398168 h 4332256"/>
              <a:gd name="connsiteX1149" fmla="*/ 5972809 w 12192000"/>
              <a:gd name="connsiteY1149" fmla="*/ 1386109 h 4332256"/>
              <a:gd name="connsiteX1150" fmla="*/ 5951924 w 12192000"/>
              <a:gd name="connsiteY1150" fmla="*/ 1380861 h 4332256"/>
              <a:gd name="connsiteX1151" fmla="*/ 5928050 w 12192000"/>
              <a:gd name="connsiteY1151" fmla="*/ 1389390 h 4332256"/>
              <a:gd name="connsiteX1152" fmla="*/ 5904935 w 12192000"/>
              <a:gd name="connsiteY1152" fmla="*/ 1395593 h 4332256"/>
              <a:gd name="connsiteX1153" fmla="*/ 5889715 w 12192000"/>
              <a:gd name="connsiteY1153" fmla="*/ 1375318 h 4332256"/>
              <a:gd name="connsiteX1154" fmla="*/ 5887942 w 12192000"/>
              <a:gd name="connsiteY1154" fmla="*/ 1373831 h 4332256"/>
              <a:gd name="connsiteX1155" fmla="*/ 5841996 w 12192000"/>
              <a:gd name="connsiteY1155" fmla="*/ 1367687 h 4332256"/>
              <a:gd name="connsiteX1156" fmla="*/ 5841845 w 12192000"/>
              <a:gd name="connsiteY1156" fmla="*/ 1367465 h 4332256"/>
              <a:gd name="connsiteX1157" fmla="*/ 5841931 w 12192000"/>
              <a:gd name="connsiteY1157" fmla="*/ 1367963 h 4332256"/>
              <a:gd name="connsiteX1158" fmla="*/ 5735576 w 12192000"/>
              <a:gd name="connsiteY1158" fmla="*/ 1267402 h 4332256"/>
              <a:gd name="connsiteX1159" fmla="*/ 5668725 w 12192000"/>
              <a:gd name="connsiteY1159" fmla="*/ 1200362 h 4332256"/>
              <a:gd name="connsiteX1160" fmla="*/ 5668725 w 12192000"/>
              <a:gd name="connsiteY1160" fmla="*/ 1197830 h 4332256"/>
              <a:gd name="connsiteX1161" fmla="*/ 5667825 w 12192000"/>
              <a:gd name="connsiteY1161" fmla="*/ 1200225 h 4332256"/>
              <a:gd name="connsiteX1162" fmla="*/ 5551909 w 12192000"/>
              <a:gd name="connsiteY1162" fmla="*/ 1121055 h 4332256"/>
              <a:gd name="connsiteX1163" fmla="*/ 5558009 w 12192000"/>
              <a:gd name="connsiteY1163" fmla="*/ 1054066 h 4332256"/>
              <a:gd name="connsiteX1164" fmla="*/ 5713580 w 12192000"/>
              <a:gd name="connsiteY1164" fmla="*/ 1069291 h 4332256"/>
              <a:gd name="connsiteX1165" fmla="*/ 5774589 w 12192000"/>
              <a:gd name="connsiteY1165" fmla="*/ 1145415 h 4332256"/>
              <a:gd name="connsiteX1166" fmla="*/ 5817295 w 12192000"/>
              <a:gd name="connsiteY1166" fmla="*/ 1099741 h 4332256"/>
              <a:gd name="connsiteX1167" fmla="*/ 5832546 w 12192000"/>
              <a:gd name="connsiteY1167" fmla="*/ 1114966 h 4332256"/>
              <a:gd name="connsiteX1168" fmla="*/ 5899656 w 12192000"/>
              <a:gd name="connsiteY1168" fmla="*/ 1227630 h 4332256"/>
              <a:gd name="connsiteX1169" fmla="*/ 5939312 w 12192000"/>
              <a:gd name="connsiteY1169" fmla="*/ 1221540 h 4332256"/>
              <a:gd name="connsiteX1170" fmla="*/ 6070481 w 12192000"/>
              <a:gd name="connsiteY1170" fmla="*/ 1194135 h 4332256"/>
              <a:gd name="connsiteX1171" fmla="*/ 6189446 w 12192000"/>
              <a:gd name="connsiteY1171" fmla="*/ 1215450 h 4332256"/>
              <a:gd name="connsiteX1172" fmla="*/ 6219951 w 12192000"/>
              <a:gd name="connsiteY1172" fmla="*/ 1230674 h 4332256"/>
              <a:gd name="connsiteX1173" fmla="*/ 6296211 w 12192000"/>
              <a:gd name="connsiteY1173" fmla="*/ 1297664 h 4332256"/>
              <a:gd name="connsiteX1174" fmla="*/ 6387724 w 12192000"/>
              <a:gd name="connsiteY1174" fmla="*/ 1288530 h 4332256"/>
              <a:gd name="connsiteX1175" fmla="*/ 6424329 w 12192000"/>
              <a:gd name="connsiteY1175" fmla="*/ 1346384 h 4332256"/>
              <a:gd name="connsiteX1176" fmla="*/ 6423136 w 12192000"/>
              <a:gd name="connsiteY1176" fmla="*/ 1347286 h 4332256"/>
              <a:gd name="connsiteX1177" fmla="*/ 6424747 w 12192000"/>
              <a:gd name="connsiteY1177" fmla="*/ 1347286 h 4332256"/>
              <a:gd name="connsiteX1178" fmla="*/ 6534516 w 12192000"/>
              <a:gd name="connsiteY1178" fmla="*/ 1395738 h 4332256"/>
              <a:gd name="connsiteX1179" fmla="*/ 6574155 w 12192000"/>
              <a:gd name="connsiteY1179" fmla="*/ 1395738 h 4332256"/>
              <a:gd name="connsiteX1180" fmla="*/ 6665629 w 12192000"/>
              <a:gd name="connsiteY1180" fmla="*/ 1441163 h 4332256"/>
              <a:gd name="connsiteX1181" fmla="*/ 6638187 w 12192000"/>
              <a:gd name="connsiteY1181" fmla="*/ 1441163 h 4332256"/>
              <a:gd name="connsiteX1182" fmla="*/ 6613794 w 12192000"/>
              <a:gd name="connsiteY1182" fmla="*/ 1450248 h 4332256"/>
              <a:gd name="connsiteX1183" fmla="*/ 6632088 w 12192000"/>
              <a:gd name="connsiteY1183" fmla="*/ 1468418 h 4332256"/>
              <a:gd name="connsiteX1184" fmla="*/ 6668679 w 12192000"/>
              <a:gd name="connsiteY1184" fmla="*/ 1492644 h 4332256"/>
              <a:gd name="connsiteX1185" fmla="*/ 6668630 w 12192000"/>
              <a:gd name="connsiteY1185" fmla="*/ 1492740 h 4332256"/>
              <a:gd name="connsiteX1186" fmla="*/ 6670770 w 12192000"/>
              <a:gd name="connsiteY1186" fmla="*/ 1494240 h 4332256"/>
              <a:gd name="connsiteX1187" fmla="*/ 6720598 w 12192000"/>
              <a:gd name="connsiteY1187" fmla="*/ 1509455 h 4332256"/>
              <a:gd name="connsiteX1188" fmla="*/ 6773939 w 12192000"/>
              <a:gd name="connsiteY1188" fmla="*/ 1496198 h 4332256"/>
              <a:gd name="connsiteX1189" fmla="*/ 6804419 w 12192000"/>
              <a:gd name="connsiteY1189" fmla="*/ 1508319 h 4332256"/>
              <a:gd name="connsiteX1190" fmla="*/ 6786130 w 12192000"/>
              <a:gd name="connsiteY1190" fmla="*/ 1523472 h 4332256"/>
              <a:gd name="connsiteX1191" fmla="*/ 6807466 w 12192000"/>
              <a:gd name="connsiteY1191" fmla="*/ 1571958 h 4332256"/>
              <a:gd name="connsiteX1192" fmla="*/ 6886716 w 12192000"/>
              <a:gd name="connsiteY1192" fmla="*/ 1626505 h 4332256"/>
              <a:gd name="connsiteX1193" fmla="*/ 6886561 w 12192000"/>
              <a:gd name="connsiteY1193" fmla="*/ 1626590 h 4332256"/>
              <a:gd name="connsiteX1194" fmla="*/ 6887053 w 12192000"/>
              <a:gd name="connsiteY1194" fmla="*/ 1626633 h 4332256"/>
              <a:gd name="connsiteX1195" fmla="*/ 7119788 w 12192000"/>
              <a:gd name="connsiteY1195" fmla="*/ 1833656 h 4332256"/>
              <a:gd name="connsiteX1196" fmla="*/ 7119148 w 12192000"/>
              <a:gd name="connsiteY1196" fmla="*/ 1834106 h 4332256"/>
              <a:gd name="connsiteX1197" fmla="*/ 7119933 w 12192000"/>
              <a:gd name="connsiteY1197" fmla="*/ 1834106 h 4332256"/>
              <a:gd name="connsiteX1198" fmla="*/ 7149536 w 12192000"/>
              <a:gd name="connsiteY1198" fmla="*/ 1857396 h 4332256"/>
              <a:gd name="connsiteX1199" fmla="*/ 7181785 w 12192000"/>
              <a:gd name="connsiteY1199" fmla="*/ 1872896 h 4332256"/>
              <a:gd name="connsiteX1200" fmla="*/ 7183004 w 12192000"/>
              <a:gd name="connsiteY1200" fmla="*/ 1872735 h 4332256"/>
              <a:gd name="connsiteX1201" fmla="*/ 7201293 w 12192000"/>
              <a:gd name="connsiteY1201" fmla="*/ 1872735 h 4332256"/>
              <a:gd name="connsiteX1202" fmla="*/ 7203279 w 12192000"/>
              <a:gd name="connsiteY1202" fmla="*/ 1873954 h 4332256"/>
              <a:gd name="connsiteX1203" fmla="*/ 7221574 w 12192000"/>
              <a:gd name="connsiteY1203" fmla="*/ 1873954 h 4332256"/>
              <a:gd name="connsiteX1204" fmla="*/ 7240250 w 12192000"/>
              <a:gd name="connsiteY1204" fmla="*/ 1882976 h 4332256"/>
              <a:gd name="connsiteX1205" fmla="*/ 7240319 w 12192000"/>
              <a:gd name="connsiteY1205" fmla="*/ 1883070 h 4332256"/>
              <a:gd name="connsiteX1206" fmla="*/ 7294901 w 12192000"/>
              <a:gd name="connsiteY1206" fmla="*/ 1904738 h 4332256"/>
              <a:gd name="connsiteX1207" fmla="*/ 7356620 w 12192000"/>
              <a:gd name="connsiteY1207" fmla="*/ 1892139 h 4332256"/>
              <a:gd name="connsiteX1208" fmla="*/ 7338219 w 12192000"/>
              <a:gd name="connsiteY1208" fmla="*/ 1956282 h 4332256"/>
              <a:gd name="connsiteX1209" fmla="*/ 7337824 w 12192000"/>
              <a:gd name="connsiteY1209" fmla="*/ 1956140 h 4332256"/>
              <a:gd name="connsiteX1210" fmla="*/ 7337824 w 12192000"/>
              <a:gd name="connsiteY1210" fmla="*/ 1957876 h 4332256"/>
              <a:gd name="connsiteX1211" fmla="*/ 7339428 w 12192000"/>
              <a:gd name="connsiteY1211" fmla="*/ 1956282 h 4332256"/>
              <a:gd name="connsiteX1212" fmla="*/ 7422586 w 12192000"/>
              <a:gd name="connsiteY1212" fmla="*/ 1985181 h 4332256"/>
              <a:gd name="connsiteX1213" fmla="*/ 7436540 w 12192000"/>
              <a:gd name="connsiteY1213" fmla="*/ 1968606 h 4332256"/>
              <a:gd name="connsiteX1214" fmla="*/ 7436034 w 12192000"/>
              <a:gd name="connsiteY1214" fmla="*/ 1968470 h 4332256"/>
              <a:gd name="connsiteX1215" fmla="*/ 7423866 w 12192000"/>
              <a:gd name="connsiteY1215" fmla="*/ 1943974 h 4332256"/>
              <a:gd name="connsiteX1216" fmla="*/ 7422934 w 12192000"/>
              <a:gd name="connsiteY1216" fmla="*/ 1942099 h 4332256"/>
              <a:gd name="connsiteX1217" fmla="*/ 7399615 w 12192000"/>
              <a:gd name="connsiteY1217" fmla="*/ 1924415 h 4332256"/>
              <a:gd name="connsiteX1218" fmla="*/ 7399975 w 12192000"/>
              <a:gd name="connsiteY1218" fmla="*/ 1895880 h 4332256"/>
              <a:gd name="connsiteX1219" fmla="*/ 7399530 w 12192000"/>
              <a:gd name="connsiteY1219" fmla="*/ 1894982 h 4332256"/>
              <a:gd name="connsiteX1220" fmla="*/ 7326521 w 12192000"/>
              <a:gd name="connsiteY1220" fmla="*/ 1842928 h 4332256"/>
              <a:gd name="connsiteX1221" fmla="*/ 7262639 w 12192000"/>
              <a:gd name="connsiteY1221" fmla="*/ 1800061 h 4332256"/>
              <a:gd name="connsiteX1222" fmla="*/ 7263786 w 12192000"/>
              <a:gd name="connsiteY1222" fmla="*/ 1798907 h 4332256"/>
              <a:gd name="connsiteX1223" fmla="*/ 7262350 w 12192000"/>
              <a:gd name="connsiteY1223" fmla="*/ 1800274 h 4332256"/>
              <a:gd name="connsiteX1224" fmla="*/ 7240084 w 12192000"/>
              <a:gd name="connsiteY1224" fmla="*/ 1773020 h 4332256"/>
              <a:gd name="connsiteX1225" fmla="*/ 7240084 w 12192000"/>
              <a:gd name="connsiteY1225" fmla="*/ 1771714 h 4332256"/>
              <a:gd name="connsiteX1226" fmla="*/ 7207696 w 12192000"/>
              <a:gd name="connsiteY1226" fmla="*/ 1702237 h 4332256"/>
              <a:gd name="connsiteX1227" fmla="*/ 7040075 w 12192000"/>
              <a:gd name="connsiteY1227" fmla="*/ 1562694 h 4332256"/>
              <a:gd name="connsiteX1228" fmla="*/ 6997612 w 12192000"/>
              <a:gd name="connsiteY1228" fmla="*/ 1532349 h 4332256"/>
              <a:gd name="connsiteX1229" fmla="*/ 6998384 w 12192000"/>
              <a:gd name="connsiteY1229" fmla="*/ 1530804 h 4332256"/>
              <a:gd name="connsiteX1230" fmla="*/ 6997100 w 12192000"/>
              <a:gd name="connsiteY1230" fmla="*/ 1532078 h 4332256"/>
              <a:gd name="connsiteX1231" fmla="*/ 6984910 w 12192000"/>
              <a:gd name="connsiteY1231" fmla="*/ 1468613 h 4332256"/>
              <a:gd name="connsiteX1232" fmla="*/ 6985371 w 12192000"/>
              <a:gd name="connsiteY1232" fmla="*/ 1468133 h 4332256"/>
              <a:gd name="connsiteX1233" fmla="*/ 6991598 w 12192000"/>
              <a:gd name="connsiteY1233" fmla="*/ 1436046 h 4332256"/>
              <a:gd name="connsiteX1234" fmla="*/ 6973178 w 12192000"/>
              <a:gd name="connsiteY1234" fmla="*/ 1407712 h 4332256"/>
              <a:gd name="connsiteX1235" fmla="*/ 6976185 w 12192000"/>
              <a:gd name="connsiteY1235" fmla="*/ 1404649 h 4332256"/>
              <a:gd name="connsiteX1236" fmla="*/ 6976876 w 12192000"/>
              <a:gd name="connsiteY1236" fmla="*/ 1404522 h 4332256"/>
              <a:gd name="connsiteX1237" fmla="*/ 6975821 w 12192000"/>
              <a:gd name="connsiteY1237" fmla="*/ 1404444 h 4332256"/>
              <a:gd name="connsiteX1238" fmla="*/ 6972881 w 12192000"/>
              <a:gd name="connsiteY1238" fmla="*/ 1407384 h 4332256"/>
              <a:gd name="connsiteX1239" fmla="*/ 6936377 w 12192000"/>
              <a:gd name="connsiteY1239" fmla="*/ 1437805 h 4332256"/>
              <a:gd name="connsiteX1240" fmla="*/ 6899872 w 12192000"/>
              <a:gd name="connsiteY1240" fmla="*/ 1358712 h 4332256"/>
              <a:gd name="connsiteX1241" fmla="*/ 6991132 w 12192000"/>
              <a:gd name="connsiteY1241" fmla="*/ 1288746 h 4332256"/>
              <a:gd name="connsiteX1242" fmla="*/ 7134108 w 12192000"/>
              <a:gd name="connsiteY1242" fmla="*/ 1358712 h 4332256"/>
              <a:gd name="connsiteX1243" fmla="*/ 7210158 w 12192000"/>
              <a:gd name="connsiteY1243" fmla="*/ 1395216 h 4332256"/>
              <a:gd name="connsiteX1244" fmla="*/ 7289250 w 12192000"/>
              <a:gd name="connsiteY1244" fmla="*/ 1443888 h 4332256"/>
              <a:gd name="connsiteX1245" fmla="*/ 7362258 w 12192000"/>
              <a:gd name="connsiteY1245" fmla="*/ 1504729 h 4332256"/>
              <a:gd name="connsiteX1246" fmla="*/ 7362078 w 12192000"/>
              <a:gd name="connsiteY1246" fmla="*/ 1504819 h 4332256"/>
              <a:gd name="connsiteX1247" fmla="*/ 7362258 w 12192000"/>
              <a:gd name="connsiteY1247" fmla="*/ 1504905 h 4332256"/>
              <a:gd name="connsiteX1248" fmla="*/ 7362220 w 12192000"/>
              <a:gd name="connsiteY1248" fmla="*/ 1505231 h 4332256"/>
              <a:gd name="connsiteX1249" fmla="*/ 7385433 w 12192000"/>
              <a:gd name="connsiteY1249" fmla="*/ 1512733 h 4332256"/>
              <a:gd name="connsiteX1250" fmla="*/ 7453877 w 12192000"/>
              <a:gd name="connsiteY1250" fmla="*/ 1526341 h 4332256"/>
              <a:gd name="connsiteX1251" fmla="*/ 7459999 w 12192000"/>
              <a:gd name="connsiteY1251" fmla="*/ 1553554 h 4332256"/>
              <a:gd name="connsiteX1252" fmla="*/ 7459999 w 12192000"/>
              <a:gd name="connsiteY1252" fmla="*/ 1555458 h 4332256"/>
              <a:gd name="connsiteX1253" fmla="*/ 7460486 w 12192000"/>
              <a:gd name="connsiteY1253" fmla="*/ 1554247 h 4332256"/>
              <a:gd name="connsiteX1254" fmla="*/ 7515095 w 12192000"/>
              <a:gd name="connsiteY1254" fmla="*/ 1550008 h 4332256"/>
              <a:gd name="connsiteX1255" fmla="*/ 7598505 w 12192000"/>
              <a:gd name="connsiteY1255" fmla="*/ 1600982 h 4332256"/>
              <a:gd name="connsiteX1256" fmla="*/ 7619334 w 12192000"/>
              <a:gd name="connsiteY1256" fmla="*/ 1638806 h 4332256"/>
              <a:gd name="connsiteX1257" fmla="*/ 7643230 w 12192000"/>
              <a:gd name="connsiteY1257" fmla="*/ 1650929 h 4332256"/>
              <a:gd name="connsiteX1258" fmla="*/ 7645039 w 12192000"/>
              <a:gd name="connsiteY1258" fmla="*/ 1651994 h 4332256"/>
              <a:gd name="connsiteX1259" fmla="*/ 7644201 w 12192000"/>
              <a:gd name="connsiteY1259" fmla="*/ 1650759 h 4332256"/>
              <a:gd name="connsiteX1260" fmla="*/ 7688538 w 12192000"/>
              <a:gd name="connsiteY1260" fmla="*/ 1664600 h 4332256"/>
              <a:gd name="connsiteX1261" fmla="*/ 7704628 w 12192000"/>
              <a:gd name="connsiteY1261" fmla="*/ 1663081 h 4332256"/>
              <a:gd name="connsiteX1262" fmla="*/ 7704628 w 12192000"/>
              <a:gd name="connsiteY1262" fmla="*/ 1651784 h 4332256"/>
              <a:gd name="connsiteX1263" fmla="*/ 7743777 w 12192000"/>
              <a:gd name="connsiteY1263" fmla="*/ 1689444 h 4332256"/>
              <a:gd name="connsiteX1264" fmla="*/ 7728882 w 12192000"/>
              <a:gd name="connsiteY1264" fmla="*/ 1712179 h 4332256"/>
              <a:gd name="connsiteX1265" fmla="*/ 7756710 w 12192000"/>
              <a:gd name="connsiteY1265" fmla="*/ 1738513 h 4332256"/>
              <a:gd name="connsiteX1266" fmla="*/ 7789440 w 12192000"/>
              <a:gd name="connsiteY1266" fmla="*/ 1760595 h 4332256"/>
              <a:gd name="connsiteX1267" fmla="*/ 7790149 w 12192000"/>
              <a:gd name="connsiteY1267" fmla="*/ 1761164 h 4332256"/>
              <a:gd name="connsiteX1268" fmla="*/ 7790082 w 12192000"/>
              <a:gd name="connsiteY1268" fmla="*/ 1760032 h 4332256"/>
              <a:gd name="connsiteX1269" fmla="*/ 7801563 w 12192000"/>
              <a:gd name="connsiteY1269" fmla="*/ 1734062 h 4332256"/>
              <a:gd name="connsiteX1270" fmla="*/ 7801148 w 12192000"/>
              <a:gd name="connsiteY1270" fmla="*/ 1733681 h 4332256"/>
              <a:gd name="connsiteX1271" fmla="*/ 7801148 w 12192000"/>
              <a:gd name="connsiteY1271" fmla="*/ 1724551 h 4332256"/>
              <a:gd name="connsiteX1272" fmla="*/ 7801216 w 12192000"/>
              <a:gd name="connsiteY1272" fmla="*/ 1723714 h 4332256"/>
              <a:gd name="connsiteX1273" fmla="*/ 7754414 w 12192000"/>
              <a:gd name="connsiteY1273" fmla="*/ 1649876 h 4332256"/>
              <a:gd name="connsiteX1274" fmla="*/ 7688286 w 12192000"/>
              <a:gd name="connsiteY1274" fmla="*/ 1590696 h 4332256"/>
              <a:gd name="connsiteX1275" fmla="*/ 7666756 w 12192000"/>
              <a:gd name="connsiteY1275" fmla="*/ 1554044 h 4332256"/>
              <a:gd name="connsiteX1276" fmla="*/ 7668744 w 12192000"/>
              <a:gd name="connsiteY1276" fmla="*/ 1555514 h 4332256"/>
              <a:gd name="connsiteX1277" fmla="*/ 7667790 w 12192000"/>
              <a:gd name="connsiteY1277" fmla="*/ 1554044 h 4332256"/>
              <a:gd name="connsiteX1278" fmla="*/ 7606966 w 12192000"/>
              <a:gd name="connsiteY1278" fmla="*/ 1505174 h 4332256"/>
              <a:gd name="connsiteX1279" fmla="*/ 7533217 w 12192000"/>
              <a:gd name="connsiteY1279" fmla="*/ 1467758 h 4332256"/>
              <a:gd name="connsiteX1280" fmla="*/ 7476525 w 12192000"/>
              <a:gd name="connsiteY1280" fmla="*/ 1410819 h 4332256"/>
              <a:gd name="connsiteX1281" fmla="*/ 7471986 w 12192000"/>
              <a:gd name="connsiteY1281" fmla="*/ 1407408 h 4332256"/>
              <a:gd name="connsiteX1282" fmla="*/ 7468939 w 12192000"/>
              <a:gd name="connsiteY1282" fmla="*/ 1404363 h 4332256"/>
              <a:gd name="connsiteX1283" fmla="*/ 7463937 w 12192000"/>
              <a:gd name="connsiteY1283" fmla="*/ 1406861 h 4332256"/>
              <a:gd name="connsiteX1284" fmla="*/ 7463993 w 12192000"/>
              <a:gd name="connsiteY1284" fmla="*/ 1407434 h 4332256"/>
              <a:gd name="connsiteX1285" fmla="*/ 7448720 w 12192000"/>
              <a:gd name="connsiteY1285" fmla="*/ 1407434 h 4332256"/>
              <a:gd name="connsiteX1286" fmla="*/ 7375416 w 12192000"/>
              <a:gd name="connsiteY1286" fmla="*/ 1333920 h 4332256"/>
              <a:gd name="connsiteX1287" fmla="*/ 7376190 w 12192000"/>
              <a:gd name="connsiteY1287" fmla="*/ 1333920 h 4332256"/>
              <a:gd name="connsiteX1288" fmla="*/ 7375596 w 12192000"/>
              <a:gd name="connsiteY1288" fmla="*/ 1333680 h 4332256"/>
              <a:gd name="connsiteX1289" fmla="*/ 7341943 w 12192000"/>
              <a:gd name="connsiteY1289" fmla="*/ 1300193 h 4332256"/>
              <a:gd name="connsiteX1290" fmla="*/ 7317467 w 12192000"/>
              <a:gd name="connsiteY1290" fmla="*/ 1221045 h 4332256"/>
              <a:gd name="connsiteX1291" fmla="*/ 7302171 w 12192000"/>
              <a:gd name="connsiteY1291" fmla="*/ 1175382 h 4332256"/>
              <a:gd name="connsiteX1292" fmla="*/ 7222626 w 12192000"/>
              <a:gd name="connsiteY1292" fmla="*/ 1120587 h 4332256"/>
              <a:gd name="connsiteX1293" fmla="*/ 7228745 w 12192000"/>
              <a:gd name="connsiteY1293" fmla="*/ 1178426 h 4332256"/>
              <a:gd name="connsiteX1294" fmla="*/ 7176735 w 12192000"/>
              <a:gd name="connsiteY1294" fmla="*/ 1196692 h 4332256"/>
              <a:gd name="connsiteX1295" fmla="*/ 7158380 w 12192000"/>
              <a:gd name="connsiteY1295" fmla="*/ 1138853 h 4332256"/>
              <a:gd name="connsiteX1296" fmla="*/ 7130844 w 12192000"/>
              <a:gd name="connsiteY1296" fmla="*/ 1074925 h 4332256"/>
              <a:gd name="connsiteX1297" fmla="*/ 7121667 w 12192000"/>
              <a:gd name="connsiteY1297" fmla="*/ 1059704 h 4332256"/>
              <a:gd name="connsiteX1298" fmla="*/ 7123038 w 12192000"/>
              <a:gd name="connsiteY1298" fmla="*/ 1059878 h 4332256"/>
              <a:gd name="connsiteX1299" fmla="*/ 7122702 w 12192000"/>
              <a:gd name="connsiteY1299" fmla="*/ 1059722 h 4332256"/>
              <a:gd name="connsiteX1300" fmla="*/ 7110494 w 12192000"/>
              <a:gd name="connsiteY1300" fmla="*/ 1050617 h 4332256"/>
              <a:gd name="connsiteX1301" fmla="*/ 7108765 w 12192000"/>
              <a:gd name="connsiteY1301" fmla="*/ 1049262 h 4332256"/>
              <a:gd name="connsiteX1302" fmla="*/ 7109233 w 12192000"/>
              <a:gd name="connsiteY1302" fmla="*/ 1052187 h 4332256"/>
              <a:gd name="connsiteX1303" fmla="*/ 6905801 w 12192000"/>
              <a:gd name="connsiteY1303" fmla="*/ 878087 h 4332256"/>
              <a:gd name="connsiteX1304" fmla="*/ 6887582 w 12192000"/>
              <a:gd name="connsiteY1304" fmla="*/ 875033 h 4332256"/>
              <a:gd name="connsiteX1305" fmla="*/ 6887259 w 12192000"/>
              <a:gd name="connsiteY1305" fmla="*/ 874544 h 4332256"/>
              <a:gd name="connsiteX1306" fmla="*/ 6887139 w 12192000"/>
              <a:gd name="connsiteY1306" fmla="*/ 875502 h 4332256"/>
              <a:gd name="connsiteX1307" fmla="*/ 6847562 w 12192000"/>
              <a:gd name="connsiteY1307" fmla="*/ 851068 h 4332256"/>
              <a:gd name="connsiteX1308" fmla="*/ 6832339 w 12192000"/>
              <a:gd name="connsiteY1308" fmla="*/ 802198 h 4332256"/>
              <a:gd name="connsiteX1309" fmla="*/ 6759272 w 12192000"/>
              <a:gd name="connsiteY1309" fmla="*/ 716674 h 4332256"/>
              <a:gd name="connsiteX1310" fmla="*/ 6871917 w 12192000"/>
              <a:gd name="connsiteY1310" fmla="*/ 728892 h 4332256"/>
              <a:gd name="connsiteX1311" fmla="*/ 6839951 w 12192000"/>
              <a:gd name="connsiteY1311" fmla="*/ 688421 h 4332256"/>
              <a:gd name="connsiteX1312" fmla="*/ 6799831 w 12192000"/>
              <a:gd name="connsiteY1312" fmla="*/ 662334 h 4332256"/>
              <a:gd name="connsiteX1313" fmla="*/ 6787722 w 12192000"/>
              <a:gd name="connsiteY1313" fmla="*/ 674384 h 4332256"/>
              <a:gd name="connsiteX1314" fmla="*/ 6786216 w 12192000"/>
              <a:gd name="connsiteY1314" fmla="*/ 673784 h 4332256"/>
              <a:gd name="connsiteX1315" fmla="*/ 6756637 w 12192000"/>
              <a:gd name="connsiteY1315" fmla="*/ 686366 h 4332256"/>
              <a:gd name="connsiteX1316" fmla="*/ 6693115 w 12192000"/>
              <a:gd name="connsiteY1316" fmla="*/ 640481 h 4332256"/>
              <a:gd name="connsiteX1317" fmla="*/ 6693437 w 12192000"/>
              <a:gd name="connsiteY1317" fmla="*/ 640162 h 4332256"/>
              <a:gd name="connsiteX1318" fmla="*/ 6692659 w 12192000"/>
              <a:gd name="connsiteY1318" fmla="*/ 640551 h 4332256"/>
              <a:gd name="connsiteX1319" fmla="*/ 6589052 w 12192000"/>
              <a:gd name="connsiteY1319" fmla="*/ 546293 h 4332256"/>
              <a:gd name="connsiteX1320" fmla="*/ 6554770 w 12192000"/>
              <a:gd name="connsiteY1320" fmla="*/ 499925 h 4332256"/>
              <a:gd name="connsiteX1321" fmla="*/ 6497785 w 12192000"/>
              <a:gd name="connsiteY1321" fmla="*/ 458227 h 4332256"/>
              <a:gd name="connsiteX1322" fmla="*/ 6491760 w 12192000"/>
              <a:gd name="connsiteY1322" fmla="*/ 458227 h 4332256"/>
              <a:gd name="connsiteX1323" fmla="*/ 6485652 w 12192000"/>
              <a:gd name="connsiteY1323" fmla="*/ 458227 h 4332256"/>
              <a:gd name="connsiteX1324" fmla="*/ 6427619 w 12192000"/>
              <a:gd name="connsiteY1324" fmla="*/ 403450 h 4332256"/>
              <a:gd name="connsiteX1325" fmla="*/ 6387911 w 12192000"/>
              <a:gd name="connsiteY1325" fmla="*/ 388233 h 4332256"/>
              <a:gd name="connsiteX1326" fmla="*/ 6412347 w 12192000"/>
              <a:gd name="connsiteY1326" fmla="*/ 351716 h 4332256"/>
              <a:gd name="connsiteX1327" fmla="*/ 6450145 w 12192000"/>
              <a:gd name="connsiteY1327" fmla="*/ 341445 h 4332256"/>
              <a:gd name="connsiteX1328" fmla="*/ 6468614 w 12192000"/>
              <a:gd name="connsiteY1328" fmla="*/ 345296 h 4332256"/>
              <a:gd name="connsiteX1329" fmla="*/ 6485418 w 12192000"/>
              <a:gd name="connsiteY1329" fmla="*/ 360632 h 4332256"/>
              <a:gd name="connsiteX1330" fmla="*/ 6488446 w 12192000"/>
              <a:gd name="connsiteY1330" fmla="*/ 362840 h 4332256"/>
              <a:gd name="connsiteX1331" fmla="*/ 6508338 w 12192000"/>
              <a:gd name="connsiteY1331" fmla="*/ 372268 h 4332256"/>
              <a:gd name="connsiteX1332" fmla="*/ 6561790 w 12192000"/>
              <a:gd name="connsiteY1332" fmla="*/ 377709 h 4332256"/>
              <a:gd name="connsiteX1333" fmla="*/ 6578184 w 12192000"/>
              <a:gd name="connsiteY1333" fmla="*/ 393682 h 4332256"/>
              <a:gd name="connsiteX1334" fmla="*/ 6583135 w 12192000"/>
              <a:gd name="connsiteY1334" fmla="*/ 396737 h 4332256"/>
              <a:gd name="connsiteX1335" fmla="*/ 6595374 w 12192000"/>
              <a:gd name="connsiteY1335" fmla="*/ 408821 h 4332256"/>
              <a:gd name="connsiteX1336" fmla="*/ 6595374 w 12192000"/>
              <a:gd name="connsiteY1336" fmla="*/ 409489 h 4332256"/>
              <a:gd name="connsiteX1337" fmla="*/ 6662089 w 12192000"/>
              <a:gd name="connsiteY1337" fmla="*/ 449580 h 4332256"/>
              <a:gd name="connsiteX1338" fmla="*/ 6717549 w 12192000"/>
              <a:gd name="connsiteY1338" fmla="*/ 505594 h 4332256"/>
              <a:gd name="connsiteX1339" fmla="*/ 6713465 w 12192000"/>
              <a:gd name="connsiteY1339" fmla="*/ 507098 h 4332256"/>
              <a:gd name="connsiteX1340" fmla="*/ 6716322 w 12192000"/>
              <a:gd name="connsiteY1340" fmla="*/ 507098 h 4332256"/>
              <a:gd name="connsiteX1341" fmla="*/ 6716830 w 12192000"/>
              <a:gd name="connsiteY1341" fmla="*/ 506072 h 4332256"/>
              <a:gd name="connsiteX1342" fmla="*/ 6841494 w 12192000"/>
              <a:gd name="connsiteY1342" fmla="*/ 521451 h 4332256"/>
              <a:gd name="connsiteX1343" fmla="*/ 6871899 w 12192000"/>
              <a:gd name="connsiteY1343" fmla="*/ 499921 h 4332256"/>
              <a:gd name="connsiteX1344" fmla="*/ 6905345 w 12192000"/>
              <a:gd name="connsiteY1344" fmla="*/ 453785 h 4332256"/>
              <a:gd name="connsiteX1345" fmla="*/ 6969196 w 12192000"/>
              <a:gd name="connsiteY1345" fmla="*/ 493769 h 4332256"/>
              <a:gd name="connsiteX1346" fmla="*/ 6984400 w 12192000"/>
              <a:gd name="connsiteY1346" fmla="*/ 518375 h 4332256"/>
              <a:gd name="connsiteX1347" fmla="*/ 6988651 w 12192000"/>
              <a:gd name="connsiteY1347" fmla="*/ 520805 h 4332256"/>
              <a:gd name="connsiteX1348" fmla="*/ 6984454 w 12192000"/>
              <a:gd name="connsiteY1348" fmla="*/ 517905 h 4332256"/>
              <a:gd name="connsiteX1349" fmla="*/ 7203634 w 12192000"/>
              <a:gd name="connsiteY1349" fmla="*/ 591209 h 4332256"/>
              <a:gd name="connsiteX1350" fmla="*/ 7235217 w 12192000"/>
              <a:gd name="connsiteY1350" fmla="*/ 609537 h 4332256"/>
              <a:gd name="connsiteX1351" fmla="*/ 7260872 w 12192000"/>
              <a:gd name="connsiteY1351" fmla="*/ 625582 h 4332256"/>
              <a:gd name="connsiteX1352" fmla="*/ 7265865 w 12192000"/>
              <a:gd name="connsiteY1352" fmla="*/ 627821 h 4332256"/>
              <a:gd name="connsiteX1353" fmla="*/ 7268860 w 12192000"/>
              <a:gd name="connsiteY1353" fmla="*/ 628767 h 4332256"/>
              <a:gd name="connsiteX1354" fmla="*/ 7281629 w 12192000"/>
              <a:gd name="connsiteY1354" fmla="*/ 629014 h 4332256"/>
              <a:gd name="connsiteX1355" fmla="*/ 7316376 w 12192000"/>
              <a:gd name="connsiteY1355" fmla="*/ 595440 h 4332256"/>
              <a:gd name="connsiteX1356" fmla="*/ 7389590 w 12192000"/>
              <a:gd name="connsiteY1356" fmla="*/ 680059 h 4332256"/>
              <a:gd name="connsiteX1357" fmla="*/ 7443212 w 12192000"/>
              <a:gd name="connsiteY1357" fmla="*/ 723408 h 4332256"/>
              <a:gd name="connsiteX1358" fmla="*/ 7447292 w 12192000"/>
              <a:gd name="connsiteY1358" fmla="*/ 748016 h 4332256"/>
              <a:gd name="connsiteX1359" fmla="*/ 7448516 w 12192000"/>
              <a:gd name="connsiteY1359" fmla="*/ 749173 h 4332256"/>
              <a:gd name="connsiteX1360" fmla="*/ 7472869 w 12192000"/>
              <a:gd name="connsiteY1360" fmla="*/ 749173 h 4332256"/>
              <a:gd name="connsiteX1361" fmla="*/ 7521576 w 12192000"/>
              <a:gd name="connsiteY1361" fmla="*/ 773443 h 4332256"/>
              <a:gd name="connsiteX1362" fmla="*/ 7521914 w 12192000"/>
              <a:gd name="connsiteY1362" fmla="*/ 774450 h 4332256"/>
              <a:gd name="connsiteX1363" fmla="*/ 7560534 w 12192000"/>
              <a:gd name="connsiteY1363" fmla="*/ 803287 h 4332256"/>
              <a:gd name="connsiteX1364" fmla="*/ 7606609 w 12192000"/>
              <a:gd name="connsiteY1364" fmla="*/ 823324 h 4332256"/>
              <a:gd name="connsiteX1365" fmla="*/ 7606609 w 12192000"/>
              <a:gd name="connsiteY1365" fmla="*/ 823770 h 4332256"/>
              <a:gd name="connsiteX1366" fmla="*/ 7607057 w 12192000"/>
              <a:gd name="connsiteY1366" fmla="*/ 822873 h 4332256"/>
              <a:gd name="connsiteX1367" fmla="*/ 7838391 w 12192000"/>
              <a:gd name="connsiteY1367" fmla="*/ 969155 h 4332256"/>
              <a:gd name="connsiteX1368" fmla="*/ 7871873 w 12192000"/>
              <a:gd name="connsiteY1368" fmla="*/ 993535 h 4332256"/>
              <a:gd name="connsiteX1369" fmla="*/ 7931228 w 12192000"/>
              <a:gd name="connsiteY1369" fmla="*/ 1070866 h 4332256"/>
              <a:gd name="connsiteX1370" fmla="*/ 8008497 w 12192000"/>
              <a:gd name="connsiteY1370" fmla="*/ 1127371 h 4332256"/>
              <a:gd name="connsiteX1371" fmla="*/ 8009018 w 12192000"/>
              <a:gd name="connsiteY1371" fmla="*/ 1127371 h 4332256"/>
              <a:gd name="connsiteX1372" fmla="*/ 8085911 w 12192000"/>
              <a:gd name="connsiteY1372" fmla="*/ 1161204 h 4332256"/>
              <a:gd name="connsiteX1373" fmla="*/ 8085469 w 12192000"/>
              <a:gd name="connsiteY1373" fmla="*/ 1161791 h 4332256"/>
              <a:gd name="connsiteX1374" fmla="*/ 8130127 w 12192000"/>
              <a:gd name="connsiteY1374" fmla="*/ 1188270 h 4332256"/>
              <a:gd name="connsiteX1375" fmla="*/ 8131951 w 12192000"/>
              <a:gd name="connsiteY1375" fmla="*/ 1192327 h 4332256"/>
              <a:gd name="connsiteX1376" fmla="*/ 8131471 w 12192000"/>
              <a:gd name="connsiteY1376" fmla="*/ 1187518 h 4332256"/>
              <a:gd name="connsiteX1377" fmla="*/ 8225849 w 12192000"/>
              <a:gd name="connsiteY1377" fmla="*/ 1248517 h 4332256"/>
              <a:gd name="connsiteX1378" fmla="*/ 8338494 w 12192000"/>
              <a:gd name="connsiteY1378" fmla="*/ 1321715 h 4332256"/>
              <a:gd name="connsiteX1379" fmla="*/ 8341539 w 12192000"/>
              <a:gd name="connsiteY1379" fmla="*/ 1343065 h 4332256"/>
              <a:gd name="connsiteX1380" fmla="*/ 8333482 w 12192000"/>
              <a:gd name="connsiteY1380" fmla="*/ 1348445 h 4332256"/>
              <a:gd name="connsiteX1381" fmla="*/ 8334725 w 12192000"/>
              <a:gd name="connsiteY1381" fmla="*/ 1349542 h 4332256"/>
              <a:gd name="connsiteX1382" fmla="*/ 8337461 w 12192000"/>
              <a:gd name="connsiteY1382" fmla="*/ 1357624 h 4332256"/>
              <a:gd name="connsiteX1383" fmla="*/ 8335899 w 12192000"/>
              <a:gd name="connsiteY1383" fmla="*/ 1349660 h 4332256"/>
              <a:gd name="connsiteX1384" fmla="*/ 8341914 w 12192000"/>
              <a:gd name="connsiteY1384" fmla="*/ 1343527 h 4332256"/>
              <a:gd name="connsiteX1385" fmla="*/ 8381010 w 12192000"/>
              <a:gd name="connsiteY1385" fmla="*/ 1361544 h 4332256"/>
              <a:gd name="connsiteX1386" fmla="*/ 8409900 w 12192000"/>
              <a:gd name="connsiteY1386" fmla="*/ 1394319 h 4332256"/>
              <a:gd name="connsiteX1387" fmla="*/ 8411084 w 12192000"/>
              <a:gd name="connsiteY1387" fmla="*/ 1394764 h 4332256"/>
              <a:gd name="connsiteX1388" fmla="*/ 8412713 w 12192000"/>
              <a:gd name="connsiteY1388" fmla="*/ 1396931 h 4332256"/>
              <a:gd name="connsiteX1389" fmla="*/ 8456898 w 12192000"/>
              <a:gd name="connsiteY1389" fmla="*/ 1417942 h 4332256"/>
              <a:gd name="connsiteX1390" fmla="*/ 8459954 w 12192000"/>
              <a:gd name="connsiteY1390" fmla="*/ 1419268 h 4332256"/>
              <a:gd name="connsiteX1391" fmla="*/ 8459954 w 12192000"/>
              <a:gd name="connsiteY1391" fmla="*/ 1419395 h 4332256"/>
              <a:gd name="connsiteX1392" fmla="*/ 8459954 w 12192000"/>
              <a:gd name="connsiteY1392" fmla="*/ 1431520 h 4332256"/>
              <a:gd name="connsiteX1393" fmla="*/ 8458519 w 12192000"/>
              <a:gd name="connsiteY1393" fmla="*/ 1432644 h 4332256"/>
              <a:gd name="connsiteX1394" fmla="*/ 8459613 w 12192000"/>
              <a:gd name="connsiteY1394" fmla="*/ 1432703 h 4332256"/>
              <a:gd name="connsiteX1395" fmla="*/ 8429710 w 12192000"/>
              <a:gd name="connsiteY1395" fmla="*/ 1472072 h 4332256"/>
              <a:gd name="connsiteX1396" fmla="*/ 8429418 w 12192000"/>
              <a:gd name="connsiteY1396" fmla="*/ 1472030 h 4332256"/>
              <a:gd name="connsiteX1397" fmla="*/ 8437043 w 12192000"/>
              <a:gd name="connsiteY1397" fmla="*/ 1487195 h 4332256"/>
              <a:gd name="connsiteX1398" fmla="*/ 8480630 w 12192000"/>
              <a:gd name="connsiteY1398" fmla="*/ 1504877 h 4332256"/>
              <a:gd name="connsiteX1399" fmla="*/ 8479504 w 12192000"/>
              <a:gd name="connsiteY1399" fmla="*/ 1504987 h 4332256"/>
              <a:gd name="connsiteX1400" fmla="*/ 8481529 w 12192000"/>
              <a:gd name="connsiteY1400" fmla="*/ 1504904 h 4332256"/>
              <a:gd name="connsiteX1401" fmla="*/ 8628379 w 12192000"/>
              <a:gd name="connsiteY1401" fmla="*/ 1626632 h 4332256"/>
              <a:gd name="connsiteX1402" fmla="*/ 8629061 w 12192000"/>
              <a:gd name="connsiteY1402" fmla="*/ 1627077 h 4332256"/>
              <a:gd name="connsiteX1403" fmla="*/ 8654007 w 12192000"/>
              <a:gd name="connsiteY1403" fmla="*/ 1628358 h 4332256"/>
              <a:gd name="connsiteX1404" fmla="*/ 8679526 w 12192000"/>
              <a:gd name="connsiteY1404" fmla="*/ 1578478 h 4332256"/>
              <a:gd name="connsiteX1405" fmla="*/ 8679935 w 12192000"/>
              <a:gd name="connsiteY1405" fmla="*/ 1578950 h 4332256"/>
              <a:gd name="connsiteX1406" fmla="*/ 8679770 w 12192000"/>
              <a:gd name="connsiteY1406" fmla="*/ 1578305 h 4332256"/>
              <a:gd name="connsiteX1407" fmla="*/ 8606564 w 12192000"/>
              <a:gd name="connsiteY1407" fmla="*/ 1444071 h 4332256"/>
              <a:gd name="connsiteX1408" fmla="*/ 8606564 w 12192000"/>
              <a:gd name="connsiteY1408" fmla="*/ 1442058 h 4332256"/>
              <a:gd name="connsiteX1409" fmla="*/ 8606127 w 12192000"/>
              <a:gd name="connsiteY1409" fmla="*/ 1443146 h 4332256"/>
              <a:gd name="connsiteX1410" fmla="*/ 8554482 w 12192000"/>
              <a:gd name="connsiteY1410" fmla="*/ 1397698 h 4332256"/>
              <a:gd name="connsiteX1411" fmla="*/ 8499797 w 12192000"/>
              <a:gd name="connsiteY1411" fmla="*/ 1388609 h 4332256"/>
              <a:gd name="connsiteX1412" fmla="*/ 8451190 w 12192000"/>
              <a:gd name="connsiteY1412" fmla="*/ 1367400 h 4332256"/>
              <a:gd name="connsiteX1413" fmla="*/ 8387392 w 12192000"/>
              <a:gd name="connsiteY1413" fmla="*/ 1297714 h 4332256"/>
              <a:gd name="connsiteX1414" fmla="*/ 8350936 w 12192000"/>
              <a:gd name="connsiteY1414" fmla="*/ 1264385 h 4332256"/>
              <a:gd name="connsiteX1415" fmla="*/ 8351692 w 12192000"/>
              <a:gd name="connsiteY1415" fmla="*/ 1262125 h 4332256"/>
              <a:gd name="connsiteX1416" fmla="*/ 8350936 w 12192000"/>
              <a:gd name="connsiteY1416" fmla="*/ 1262077 h 4332256"/>
              <a:gd name="connsiteX1417" fmla="*/ 8350936 w 12192000"/>
              <a:gd name="connsiteY1417" fmla="*/ 1260445 h 4332256"/>
              <a:gd name="connsiteX1418" fmla="*/ 8350513 w 12192000"/>
              <a:gd name="connsiteY1418" fmla="*/ 1261517 h 4332256"/>
              <a:gd name="connsiteX1419" fmla="*/ 8350513 w 12192000"/>
              <a:gd name="connsiteY1419" fmla="*/ 1264583 h 4332256"/>
              <a:gd name="connsiteX1420" fmla="*/ 8296322 w 12192000"/>
              <a:gd name="connsiteY1420" fmla="*/ 1216281 h 4332256"/>
              <a:gd name="connsiteX1421" fmla="*/ 8262922 w 12192000"/>
              <a:gd name="connsiteY1421" fmla="*/ 1154783 h 4332256"/>
              <a:gd name="connsiteX1422" fmla="*/ 8262142 w 12192000"/>
              <a:gd name="connsiteY1422" fmla="*/ 1155565 h 4332256"/>
              <a:gd name="connsiteX1423" fmla="*/ 8179892 w 12192000"/>
              <a:gd name="connsiteY1423" fmla="*/ 1079206 h 4332256"/>
              <a:gd name="connsiteX1424" fmla="*/ 8179892 w 12192000"/>
              <a:gd name="connsiteY1424" fmla="*/ 1077434 h 4332256"/>
              <a:gd name="connsiteX1425" fmla="*/ 8179467 w 12192000"/>
              <a:gd name="connsiteY1425" fmla="*/ 1078501 h 4332256"/>
              <a:gd name="connsiteX1426" fmla="*/ 8094580 w 12192000"/>
              <a:gd name="connsiteY1426" fmla="*/ 1011551 h 4332256"/>
              <a:gd name="connsiteX1427" fmla="*/ 8021822 w 12192000"/>
              <a:gd name="connsiteY1427" fmla="*/ 944600 h 4332256"/>
              <a:gd name="connsiteX1428" fmla="*/ 8021726 w 12192000"/>
              <a:gd name="connsiteY1428" fmla="*/ 944320 h 4332256"/>
              <a:gd name="connsiteX1429" fmla="*/ 8008493 w 12192000"/>
              <a:gd name="connsiteY1429" fmla="*/ 953686 h 4332256"/>
              <a:gd name="connsiteX1430" fmla="*/ 7997456 w 12192000"/>
              <a:gd name="connsiteY1430" fmla="*/ 947274 h 4332256"/>
              <a:gd name="connsiteX1431" fmla="*/ 7945691 w 12192000"/>
              <a:gd name="connsiteY1431" fmla="*/ 932188 h 4332256"/>
              <a:gd name="connsiteX1432" fmla="*/ 7896971 w 12192000"/>
              <a:gd name="connsiteY1432" fmla="*/ 932188 h 4332256"/>
              <a:gd name="connsiteX1433" fmla="*/ 7918286 w 12192000"/>
              <a:gd name="connsiteY1433" fmla="*/ 886928 h 4332256"/>
              <a:gd name="connsiteX1434" fmla="*/ 7932750 w 12192000"/>
              <a:gd name="connsiteY1434" fmla="*/ 875613 h 4332256"/>
              <a:gd name="connsiteX1435" fmla="*/ 7924686 w 12192000"/>
              <a:gd name="connsiteY1435" fmla="*/ 860357 h 4332256"/>
              <a:gd name="connsiteX1436" fmla="*/ 7923324 w 12192000"/>
              <a:gd name="connsiteY1436" fmla="*/ 859856 h 4332256"/>
              <a:gd name="connsiteX1437" fmla="*/ 7899521 w 12192000"/>
              <a:gd name="connsiteY1437" fmla="*/ 847895 h 4332256"/>
              <a:gd name="connsiteX1438" fmla="*/ 7861130 w 12192000"/>
              <a:gd name="connsiteY1438" fmla="*/ 838297 h 4332256"/>
              <a:gd name="connsiteX1439" fmla="*/ 7850294 w 12192000"/>
              <a:gd name="connsiteY1439" fmla="*/ 798439 h 4332256"/>
              <a:gd name="connsiteX1440" fmla="*/ 7851420 w 12192000"/>
              <a:gd name="connsiteY1440" fmla="*/ 798439 h 4332256"/>
              <a:gd name="connsiteX1441" fmla="*/ 7850958 w 12192000"/>
              <a:gd name="connsiteY1441" fmla="*/ 797968 h 4332256"/>
              <a:gd name="connsiteX1442" fmla="*/ 7911106 w 12192000"/>
              <a:gd name="connsiteY1442" fmla="*/ 761316 h 4332256"/>
              <a:gd name="connsiteX1443" fmla="*/ 7909323 w 12192000"/>
              <a:gd name="connsiteY1443" fmla="*/ 761316 h 4332256"/>
              <a:gd name="connsiteX1444" fmla="*/ 7910663 w 12192000"/>
              <a:gd name="connsiteY1444" fmla="*/ 762120 h 4332256"/>
              <a:gd name="connsiteX1445" fmla="*/ 7932076 w 12192000"/>
              <a:gd name="connsiteY1445" fmla="*/ 759062 h 4332256"/>
              <a:gd name="connsiteX1446" fmla="*/ 7898428 w 12192000"/>
              <a:gd name="connsiteY1446" fmla="*/ 725420 h 4332256"/>
              <a:gd name="connsiteX1447" fmla="*/ 7898428 w 12192000"/>
              <a:gd name="connsiteY1447" fmla="*/ 725075 h 4332256"/>
              <a:gd name="connsiteX1448" fmla="*/ 7839411 w 12192000"/>
              <a:gd name="connsiteY1448" fmla="*/ 697111 h 4332256"/>
              <a:gd name="connsiteX1449" fmla="*/ 7813290 w 12192000"/>
              <a:gd name="connsiteY1449" fmla="*/ 578736 h 4332256"/>
              <a:gd name="connsiteX1450" fmla="*/ 7862010 w 12192000"/>
              <a:gd name="connsiteY1450" fmla="*/ 566536 h 4332256"/>
              <a:gd name="connsiteX1451" fmla="*/ 7862248 w 12192000"/>
              <a:gd name="connsiteY1451" fmla="*/ 566628 h 4332256"/>
              <a:gd name="connsiteX1452" fmla="*/ 7862236 w 12192000"/>
              <a:gd name="connsiteY1452" fmla="*/ 566619 h 4332256"/>
              <a:gd name="connsiteX1453" fmla="*/ 7885008 w 12192000"/>
              <a:gd name="connsiteY1453" fmla="*/ 565444 h 4332256"/>
              <a:gd name="connsiteX1454" fmla="*/ 7907780 w 12192000"/>
              <a:gd name="connsiteY1454" fmla="*/ 566619 h 4332256"/>
              <a:gd name="connsiteX1455" fmla="*/ 7921824 w 12192000"/>
              <a:gd name="connsiteY1455" fmla="*/ 576800 h 4332256"/>
              <a:gd name="connsiteX1456" fmla="*/ 7911368 w 12192000"/>
              <a:gd name="connsiteY1456" fmla="*/ 590935 h 4332256"/>
              <a:gd name="connsiteX1457" fmla="*/ 7935089 w 12192000"/>
              <a:gd name="connsiteY1457" fmla="*/ 590935 h 4332256"/>
              <a:gd name="connsiteX1458" fmla="*/ 7935541 w 12192000"/>
              <a:gd name="connsiteY1458" fmla="*/ 592740 h 4332256"/>
              <a:gd name="connsiteX1459" fmla="*/ 7935541 w 12192000"/>
              <a:gd name="connsiteY1459" fmla="*/ 590969 h 4332256"/>
              <a:gd name="connsiteX1460" fmla="*/ 8033281 w 12192000"/>
              <a:gd name="connsiteY1460" fmla="*/ 676314 h 4332256"/>
              <a:gd name="connsiteX1461" fmla="*/ 8032569 w 12192000"/>
              <a:gd name="connsiteY1461" fmla="*/ 676706 h 4332256"/>
              <a:gd name="connsiteX1462" fmla="*/ 8033657 w 12192000"/>
              <a:gd name="connsiteY1462" fmla="*/ 676794 h 4332256"/>
              <a:gd name="connsiteX1463" fmla="*/ 8035668 w 12192000"/>
              <a:gd name="connsiteY1463" fmla="*/ 676263 h 4332256"/>
              <a:gd name="connsiteX1464" fmla="*/ 8033281 w 12192000"/>
              <a:gd name="connsiteY1464" fmla="*/ 676263 h 4332256"/>
              <a:gd name="connsiteX1465" fmla="*/ 8085067 w 12192000"/>
              <a:gd name="connsiteY1465" fmla="*/ 651657 h 4332256"/>
              <a:gd name="connsiteX1466" fmla="*/ 8094206 w 12192000"/>
              <a:gd name="connsiteY1466" fmla="*/ 676263 h 4332256"/>
              <a:gd name="connsiteX1467" fmla="*/ 8092421 w 12192000"/>
              <a:gd name="connsiteY1467" fmla="*/ 676263 h 4332256"/>
              <a:gd name="connsiteX1468" fmla="*/ 8094431 w 12192000"/>
              <a:gd name="connsiteY1468" fmla="*/ 676794 h 4332256"/>
              <a:gd name="connsiteX1469" fmla="*/ 8106586 w 12192000"/>
              <a:gd name="connsiteY1469" fmla="*/ 713570 h 4332256"/>
              <a:gd name="connsiteX1470" fmla="*/ 8106586 w 12192000"/>
              <a:gd name="connsiteY1470" fmla="*/ 714228 h 4332256"/>
              <a:gd name="connsiteX1471" fmla="*/ 8107024 w 12192000"/>
              <a:gd name="connsiteY1471" fmla="*/ 713132 h 4332256"/>
              <a:gd name="connsiteX1472" fmla="*/ 8286333 w 12192000"/>
              <a:gd name="connsiteY1472" fmla="*/ 770821 h 4332256"/>
              <a:gd name="connsiteX1473" fmla="*/ 8319764 w 12192000"/>
              <a:gd name="connsiteY1473" fmla="*/ 758677 h 4332256"/>
              <a:gd name="connsiteX1474" fmla="*/ 8325841 w 12192000"/>
              <a:gd name="connsiteY1474" fmla="*/ 801185 h 4332256"/>
              <a:gd name="connsiteX1475" fmla="*/ 8374467 w 12192000"/>
              <a:gd name="connsiteY1475" fmla="*/ 786003 h 4332256"/>
              <a:gd name="connsiteX1476" fmla="*/ 8410937 w 12192000"/>
              <a:gd name="connsiteY1476" fmla="*/ 767786 h 4332256"/>
              <a:gd name="connsiteX1477" fmla="*/ 8444368 w 12192000"/>
              <a:gd name="connsiteY1477" fmla="*/ 767786 h 4332256"/>
              <a:gd name="connsiteX1478" fmla="*/ 8432211 w 12192000"/>
              <a:gd name="connsiteY1478" fmla="*/ 795112 h 4332256"/>
              <a:gd name="connsiteX1479" fmla="*/ 8435250 w 12192000"/>
              <a:gd name="connsiteY1479" fmla="*/ 834584 h 4332256"/>
              <a:gd name="connsiteX1480" fmla="*/ 8436342 w 12192000"/>
              <a:gd name="connsiteY1480" fmla="*/ 834568 h 4332256"/>
              <a:gd name="connsiteX1481" fmla="*/ 8435519 w 12192000"/>
              <a:gd name="connsiteY1481" fmla="*/ 834295 h 4332256"/>
              <a:gd name="connsiteX1482" fmla="*/ 8511676 w 12192000"/>
              <a:gd name="connsiteY1482" fmla="*/ 782678 h 4332256"/>
              <a:gd name="connsiteX1483" fmla="*/ 8560416 w 12192000"/>
              <a:gd name="connsiteY1483" fmla="*/ 764460 h 4332256"/>
              <a:gd name="connsiteX1484" fmla="*/ 8600018 w 12192000"/>
              <a:gd name="connsiteY1484" fmla="*/ 758387 h 4332256"/>
              <a:gd name="connsiteX1485" fmla="*/ 8593926 w 12192000"/>
              <a:gd name="connsiteY1485" fmla="*/ 800896 h 4332256"/>
              <a:gd name="connsiteX1486" fmla="*/ 8545185 w 12192000"/>
              <a:gd name="connsiteY1486" fmla="*/ 846440 h 4332256"/>
              <a:gd name="connsiteX1487" fmla="*/ 8543930 w 12192000"/>
              <a:gd name="connsiteY1487" fmla="*/ 846558 h 4332256"/>
              <a:gd name="connsiteX1488" fmla="*/ 8544658 w 12192000"/>
              <a:gd name="connsiteY1488" fmla="*/ 846730 h 4332256"/>
              <a:gd name="connsiteX1489" fmla="*/ 8520346 w 12192000"/>
              <a:gd name="connsiteY1489" fmla="*/ 943890 h 4332256"/>
              <a:gd name="connsiteX1490" fmla="*/ 8517860 w 12192000"/>
              <a:gd name="connsiteY1490" fmla="*/ 943674 h 4332256"/>
              <a:gd name="connsiteX1491" fmla="*/ 8520804 w 12192000"/>
              <a:gd name="connsiteY1491" fmla="*/ 944839 h 4332256"/>
              <a:gd name="connsiteX1492" fmla="*/ 8523862 w 12192000"/>
              <a:gd name="connsiteY1492" fmla="*/ 966038 h 4332256"/>
              <a:gd name="connsiteX1493" fmla="*/ 8514810 w 12192000"/>
              <a:gd name="connsiteY1493" fmla="*/ 971415 h 4332256"/>
              <a:gd name="connsiteX1494" fmla="*/ 8517599 w 12192000"/>
              <a:gd name="connsiteY1494" fmla="*/ 972762 h 4332256"/>
              <a:gd name="connsiteX1495" fmla="*/ 8519356 w 12192000"/>
              <a:gd name="connsiteY1495" fmla="*/ 974310 h 4332256"/>
              <a:gd name="connsiteX1496" fmla="*/ 8518223 w 12192000"/>
              <a:gd name="connsiteY1496" fmla="*/ 971780 h 4332256"/>
              <a:gd name="connsiteX1497" fmla="*/ 8524374 w 12192000"/>
              <a:gd name="connsiteY1497" fmla="*/ 965724 h 4332256"/>
              <a:gd name="connsiteX1498" fmla="*/ 8585889 w 12192000"/>
              <a:gd name="connsiteY1498" fmla="*/ 1017204 h 4332256"/>
              <a:gd name="connsiteX1499" fmla="*/ 8585735 w 12192000"/>
              <a:gd name="connsiteY1499" fmla="*/ 1017204 h 4332256"/>
              <a:gd name="connsiteX1500" fmla="*/ 8630537 w 12192000"/>
              <a:gd name="connsiteY1500" fmla="*/ 1042612 h 4332256"/>
              <a:gd name="connsiteX1501" fmla="*/ 8752072 w 12192000"/>
              <a:gd name="connsiteY1501" fmla="*/ 1145402 h 4332256"/>
              <a:gd name="connsiteX1502" fmla="*/ 8788461 w 12192000"/>
              <a:gd name="connsiteY1502" fmla="*/ 1175986 h 4332256"/>
              <a:gd name="connsiteX1503" fmla="*/ 8788461 w 12192000"/>
              <a:gd name="connsiteY1503" fmla="*/ 1185698 h 4332256"/>
              <a:gd name="connsiteX1504" fmla="*/ 8790038 w 12192000"/>
              <a:gd name="connsiteY1504" fmla="*/ 1176241 h 4332256"/>
              <a:gd name="connsiteX1505" fmla="*/ 8971938 w 12192000"/>
              <a:gd name="connsiteY1505" fmla="*/ 1309579 h 4332256"/>
              <a:gd name="connsiteX1506" fmla="*/ 8972170 w 12192000"/>
              <a:gd name="connsiteY1506" fmla="*/ 1310276 h 4332256"/>
              <a:gd name="connsiteX1507" fmla="*/ 9057753 w 12192000"/>
              <a:gd name="connsiteY1507" fmla="*/ 1362189 h 4332256"/>
              <a:gd name="connsiteX1508" fmla="*/ 9097734 w 12192000"/>
              <a:gd name="connsiteY1508" fmla="*/ 1391860 h 4332256"/>
              <a:gd name="connsiteX1509" fmla="*/ 9132674 w 12192000"/>
              <a:gd name="connsiteY1509" fmla="*/ 1428188 h 4332256"/>
              <a:gd name="connsiteX1510" fmla="*/ 9133065 w 12192000"/>
              <a:gd name="connsiteY1510" fmla="*/ 1428109 h 4332256"/>
              <a:gd name="connsiteX1511" fmla="*/ 9255032 w 12192000"/>
              <a:gd name="connsiteY1511" fmla="*/ 1539150 h 4332256"/>
              <a:gd name="connsiteX1512" fmla="*/ 9248222 w 12192000"/>
              <a:gd name="connsiteY1512" fmla="*/ 1544319 h 4332256"/>
              <a:gd name="connsiteX1513" fmla="*/ 9249108 w 12192000"/>
              <a:gd name="connsiteY1513" fmla="*/ 1545036 h 4332256"/>
              <a:gd name="connsiteX1514" fmla="*/ 9249767 w 12192000"/>
              <a:gd name="connsiteY1514" fmla="*/ 1545679 h 4332256"/>
              <a:gd name="connsiteX1515" fmla="*/ 9249393 w 12192000"/>
              <a:gd name="connsiteY1515" fmla="*/ 1545099 h 4332256"/>
              <a:gd name="connsiteX1516" fmla="*/ 9255544 w 12192000"/>
              <a:gd name="connsiteY1516" fmla="*/ 1539007 h 4332256"/>
              <a:gd name="connsiteX1517" fmla="*/ 9305526 w 12192000"/>
              <a:gd name="connsiteY1517" fmla="*/ 1573658 h 4332256"/>
              <a:gd name="connsiteX1518" fmla="*/ 9350631 w 12192000"/>
              <a:gd name="connsiteY1518" fmla="*/ 1614925 h 4332256"/>
              <a:gd name="connsiteX1519" fmla="*/ 9470703 w 12192000"/>
              <a:gd name="connsiteY1519" fmla="*/ 1692218 h 4332256"/>
              <a:gd name="connsiteX1520" fmla="*/ 9575857 w 12192000"/>
              <a:gd name="connsiteY1520" fmla="*/ 1788602 h 4332256"/>
              <a:gd name="connsiteX1521" fmla="*/ 9630918 w 12192000"/>
              <a:gd name="connsiteY1521" fmla="*/ 1834500 h 4332256"/>
              <a:gd name="connsiteX1522" fmla="*/ 9631224 w 12192000"/>
              <a:gd name="connsiteY1522" fmla="*/ 1834772 h 4332256"/>
              <a:gd name="connsiteX1523" fmla="*/ 9630956 w 12192000"/>
              <a:gd name="connsiteY1523" fmla="*/ 1833964 h 4332256"/>
              <a:gd name="connsiteX1524" fmla="*/ 9664402 w 12192000"/>
              <a:gd name="connsiteY1524" fmla="*/ 1760765 h 4332256"/>
              <a:gd name="connsiteX1525" fmla="*/ 9674663 w 12192000"/>
              <a:gd name="connsiteY1525" fmla="*/ 1745135 h 4332256"/>
              <a:gd name="connsiteX1526" fmla="*/ 9690715 w 12192000"/>
              <a:gd name="connsiteY1526" fmla="*/ 1736905 h 4332256"/>
              <a:gd name="connsiteX1527" fmla="*/ 9690932 w 12192000"/>
              <a:gd name="connsiteY1527" fmla="*/ 1736366 h 4332256"/>
              <a:gd name="connsiteX1528" fmla="*/ 9691768 w 12192000"/>
              <a:gd name="connsiteY1528" fmla="*/ 1736366 h 4332256"/>
              <a:gd name="connsiteX1529" fmla="*/ 9703064 w 12192000"/>
              <a:gd name="connsiteY1529" fmla="*/ 1736366 h 4332256"/>
              <a:gd name="connsiteX1530" fmla="*/ 9703443 w 12192000"/>
              <a:gd name="connsiteY1530" fmla="*/ 1737407 h 4332256"/>
              <a:gd name="connsiteX1531" fmla="*/ 9703430 w 12192000"/>
              <a:gd name="connsiteY1531" fmla="*/ 1736720 h 4332256"/>
              <a:gd name="connsiteX1532" fmla="*/ 9730969 w 12192000"/>
              <a:gd name="connsiteY1532" fmla="*/ 1745809 h 4332256"/>
              <a:gd name="connsiteX1533" fmla="*/ 9770747 w 12192000"/>
              <a:gd name="connsiteY1533" fmla="*/ 1767015 h 4332256"/>
              <a:gd name="connsiteX1534" fmla="*/ 9779927 w 12192000"/>
              <a:gd name="connsiteY1534" fmla="*/ 1748839 h 4332256"/>
              <a:gd name="connsiteX1535" fmla="*/ 9740149 w 12192000"/>
              <a:gd name="connsiteY1535" fmla="*/ 1700366 h 4332256"/>
              <a:gd name="connsiteX1536" fmla="*/ 9642233 w 12192000"/>
              <a:gd name="connsiteY1536" fmla="*/ 1651894 h 4332256"/>
              <a:gd name="connsiteX1537" fmla="*/ 9644800 w 12192000"/>
              <a:gd name="connsiteY1537" fmla="*/ 1651230 h 4332256"/>
              <a:gd name="connsiteX1538" fmla="*/ 9642378 w 12192000"/>
              <a:gd name="connsiteY1538" fmla="*/ 1650575 h 4332256"/>
              <a:gd name="connsiteX1539" fmla="*/ 9508780 w 12192000"/>
              <a:gd name="connsiteY1539" fmla="*/ 1505575 h 4332256"/>
              <a:gd name="connsiteX1540" fmla="*/ 9509352 w 12192000"/>
              <a:gd name="connsiteY1540" fmla="*/ 1505174 h 4332256"/>
              <a:gd name="connsiteX1541" fmla="*/ 9507954 w 12192000"/>
              <a:gd name="connsiteY1541" fmla="*/ 1505174 h 4332256"/>
              <a:gd name="connsiteX1542" fmla="*/ 9504872 w 12192000"/>
              <a:gd name="connsiteY1542" fmla="*/ 1496011 h 4332256"/>
              <a:gd name="connsiteX1543" fmla="*/ 9504964 w 12192000"/>
              <a:gd name="connsiteY1543" fmla="*/ 1495605 h 4332256"/>
              <a:gd name="connsiteX1544" fmla="*/ 9486144 w 12192000"/>
              <a:gd name="connsiteY1544" fmla="*/ 1475146 h 4332256"/>
              <a:gd name="connsiteX1545" fmla="*/ 9422318 w 12192000"/>
              <a:gd name="connsiteY1545" fmla="*/ 1420591 h 4332256"/>
              <a:gd name="connsiteX1546" fmla="*/ 9423590 w 12192000"/>
              <a:gd name="connsiteY1546" fmla="*/ 1420591 h 4332256"/>
              <a:gd name="connsiteX1547" fmla="*/ 9422459 w 12192000"/>
              <a:gd name="connsiteY1547" fmla="*/ 1420137 h 4332256"/>
              <a:gd name="connsiteX1548" fmla="*/ 9388956 w 12192000"/>
              <a:gd name="connsiteY1548" fmla="*/ 1337888 h 4332256"/>
              <a:gd name="connsiteX1549" fmla="*/ 9324997 w 12192000"/>
              <a:gd name="connsiteY1549" fmla="*/ 1298286 h 4332256"/>
              <a:gd name="connsiteX1550" fmla="*/ 9291494 w 12192000"/>
              <a:gd name="connsiteY1550" fmla="*/ 1267824 h 4332256"/>
              <a:gd name="connsiteX1551" fmla="*/ 9207737 w 12192000"/>
              <a:gd name="connsiteY1551" fmla="*/ 1235457 h 4332256"/>
              <a:gd name="connsiteX1552" fmla="*/ 9142549 w 12192000"/>
              <a:gd name="connsiteY1552" fmla="*/ 1173668 h 4332256"/>
              <a:gd name="connsiteX1553" fmla="*/ 9142255 w 12192000"/>
              <a:gd name="connsiteY1553" fmla="*/ 1173610 h 4332256"/>
              <a:gd name="connsiteX1554" fmla="*/ 9142255 w 12192000"/>
              <a:gd name="connsiteY1554" fmla="*/ 1173388 h 4332256"/>
              <a:gd name="connsiteX1555" fmla="*/ 9142255 w 12192000"/>
              <a:gd name="connsiteY1555" fmla="*/ 1161580 h 4332256"/>
              <a:gd name="connsiteX1556" fmla="*/ 9144043 w 12192000"/>
              <a:gd name="connsiteY1556" fmla="*/ 1161316 h 4332256"/>
              <a:gd name="connsiteX1557" fmla="*/ 9143195 w 12192000"/>
              <a:gd name="connsiteY1557" fmla="*/ 1160969 h 4332256"/>
              <a:gd name="connsiteX1558" fmla="*/ 9072945 w 12192000"/>
              <a:gd name="connsiteY1558" fmla="*/ 1112099 h 4332256"/>
              <a:gd name="connsiteX1559" fmla="*/ 9072246 w 12192000"/>
              <a:gd name="connsiteY1559" fmla="*/ 1111292 h 4332256"/>
              <a:gd name="connsiteX1560" fmla="*/ 9072710 w 12192000"/>
              <a:gd name="connsiteY1560" fmla="*/ 1112334 h 4332256"/>
              <a:gd name="connsiteX1561" fmla="*/ 9009309 w 12192000"/>
              <a:gd name="connsiteY1561" fmla="*/ 1057338 h 4332256"/>
              <a:gd name="connsiteX1562" fmla="*/ 8984497 w 12192000"/>
              <a:gd name="connsiteY1562" fmla="*/ 1042682 h 4332256"/>
              <a:gd name="connsiteX1563" fmla="*/ 8984381 w 12192000"/>
              <a:gd name="connsiteY1563" fmla="*/ 1042789 h 4332256"/>
              <a:gd name="connsiteX1564" fmla="*/ 9002656 w 12192000"/>
              <a:gd name="connsiteY1564" fmla="*/ 966692 h 4332256"/>
              <a:gd name="connsiteX1565" fmla="*/ 9008748 w 12192000"/>
              <a:gd name="connsiteY1565" fmla="*/ 936254 h 4332256"/>
              <a:gd name="connsiteX1566" fmla="*/ 8981335 w 12192000"/>
              <a:gd name="connsiteY1566" fmla="*/ 936254 h 4332256"/>
              <a:gd name="connsiteX1567" fmla="*/ 8880823 w 12192000"/>
              <a:gd name="connsiteY1567" fmla="*/ 942341 h 4332256"/>
              <a:gd name="connsiteX1568" fmla="*/ 8865595 w 12192000"/>
              <a:gd name="connsiteY1568" fmla="*/ 911902 h 4332256"/>
              <a:gd name="connsiteX1569" fmla="*/ 8813816 w 12192000"/>
              <a:gd name="connsiteY1569" fmla="*/ 835806 h 4332256"/>
              <a:gd name="connsiteX1570" fmla="*/ 8811570 w 12192000"/>
              <a:gd name="connsiteY1570" fmla="*/ 834699 h 4332256"/>
              <a:gd name="connsiteX1571" fmla="*/ 8793229 w 12192000"/>
              <a:gd name="connsiteY1571" fmla="*/ 836501 h 4332256"/>
              <a:gd name="connsiteX1572" fmla="*/ 8778578 w 12192000"/>
              <a:gd name="connsiteY1572" fmla="*/ 830016 h 4332256"/>
              <a:gd name="connsiteX1573" fmla="*/ 8764664 w 12192000"/>
              <a:gd name="connsiteY1573" fmla="*/ 798912 h 4332256"/>
              <a:gd name="connsiteX1574" fmla="*/ 8721679 w 12192000"/>
              <a:gd name="connsiteY1574" fmla="*/ 761231 h 4332256"/>
              <a:gd name="connsiteX1575" fmla="*/ 8691983 w 12192000"/>
              <a:gd name="connsiteY1575" fmla="*/ 714052 h 4332256"/>
              <a:gd name="connsiteX1576" fmla="*/ 8690689 w 12192000"/>
              <a:gd name="connsiteY1576" fmla="*/ 713167 h 4332256"/>
              <a:gd name="connsiteX1577" fmla="*/ 8691147 w 12192000"/>
              <a:gd name="connsiteY1577" fmla="*/ 713855 h 4332256"/>
              <a:gd name="connsiteX1578" fmla="*/ 8654629 w 12192000"/>
              <a:gd name="connsiteY1578" fmla="*/ 713855 h 4332256"/>
              <a:gd name="connsiteX1579" fmla="*/ 8633326 w 12192000"/>
              <a:gd name="connsiteY1579" fmla="*/ 691926 h 4332256"/>
              <a:gd name="connsiteX1580" fmla="*/ 8666802 w 12192000"/>
              <a:gd name="connsiteY1580" fmla="*/ 688793 h 4332256"/>
              <a:gd name="connsiteX1581" fmla="*/ 8667361 w 12192000"/>
              <a:gd name="connsiteY1581" fmla="*/ 689187 h 4332256"/>
              <a:gd name="connsiteX1582" fmla="*/ 8655434 w 12192000"/>
              <a:gd name="connsiteY1582" fmla="*/ 665350 h 4332256"/>
              <a:gd name="connsiteX1583" fmla="*/ 8655434 w 12192000"/>
              <a:gd name="connsiteY1583" fmla="*/ 664863 h 4332256"/>
              <a:gd name="connsiteX1584" fmla="*/ 8641348 w 12192000"/>
              <a:gd name="connsiteY1584" fmla="*/ 656872 h 4332256"/>
              <a:gd name="connsiteX1585" fmla="*/ 8594427 w 12192000"/>
              <a:gd name="connsiteY1585" fmla="*/ 640550 h 4332256"/>
              <a:gd name="connsiteX1586" fmla="*/ 8588304 w 12192000"/>
              <a:gd name="connsiteY1586" fmla="*/ 640550 h 4332256"/>
              <a:gd name="connsiteX1587" fmla="*/ 8582183 w 12192000"/>
              <a:gd name="connsiteY1587" fmla="*/ 640550 h 4332256"/>
              <a:gd name="connsiteX1588" fmla="*/ 8582106 w 12192000"/>
              <a:gd name="connsiteY1588" fmla="*/ 640391 h 4332256"/>
              <a:gd name="connsiteX1589" fmla="*/ 8582130 w 12192000"/>
              <a:gd name="connsiteY1589" fmla="*/ 640551 h 4332256"/>
              <a:gd name="connsiteX1590" fmla="*/ 8557694 w 12192000"/>
              <a:gd name="connsiteY1590" fmla="*/ 591681 h 4332256"/>
              <a:gd name="connsiteX1591" fmla="*/ 8557694 w 12192000"/>
              <a:gd name="connsiteY1591" fmla="*/ 591679 h 4332256"/>
              <a:gd name="connsiteX1592" fmla="*/ 8558326 w 12192000"/>
              <a:gd name="connsiteY1592" fmla="*/ 591259 h 4332256"/>
              <a:gd name="connsiteX1593" fmla="*/ 8546497 w 12192000"/>
              <a:gd name="connsiteY1593" fmla="*/ 576519 h 4332256"/>
              <a:gd name="connsiteX1594" fmla="*/ 8503642 w 12192000"/>
              <a:gd name="connsiteY1594" fmla="*/ 561189 h 4332256"/>
              <a:gd name="connsiteX1595" fmla="*/ 8573734 w 12192000"/>
              <a:gd name="connsiteY1595" fmla="*/ 546048 h 4332256"/>
              <a:gd name="connsiteX1596" fmla="*/ 8671256 w 12192000"/>
              <a:gd name="connsiteY1596" fmla="*/ 524849 h 4332256"/>
              <a:gd name="connsiteX1597" fmla="*/ 8708588 w 12192000"/>
              <a:gd name="connsiteY1597" fmla="*/ 522957 h 4332256"/>
              <a:gd name="connsiteX1598" fmla="*/ 8726968 w 12192000"/>
              <a:gd name="connsiteY1598" fmla="*/ 534644 h 4332256"/>
              <a:gd name="connsiteX1599" fmla="*/ 8740583 w 12192000"/>
              <a:gd name="connsiteY1599" fmla="*/ 554042 h 4332256"/>
              <a:gd name="connsiteX1600" fmla="*/ 8748082 w 12192000"/>
              <a:gd name="connsiteY1600" fmla="*/ 536297 h 4332256"/>
              <a:gd name="connsiteX1601" fmla="*/ 8791633 w 12192000"/>
              <a:gd name="connsiteY1601" fmla="*/ 540154 h 4332256"/>
              <a:gd name="connsiteX1602" fmla="*/ 8803779 w 12192000"/>
              <a:gd name="connsiteY1602" fmla="*/ 579755 h 4332256"/>
              <a:gd name="connsiteX1603" fmla="*/ 8767343 w 12192000"/>
              <a:gd name="connsiteY1603" fmla="*/ 567569 h 4332256"/>
              <a:gd name="connsiteX1604" fmla="*/ 8741489 w 12192000"/>
              <a:gd name="connsiteY1604" fmla="*/ 556042 h 4332256"/>
              <a:gd name="connsiteX1605" fmla="*/ 8746348 w 12192000"/>
              <a:gd name="connsiteY1605" fmla="*/ 587497 h 4332256"/>
              <a:gd name="connsiteX1606" fmla="*/ 8814489 w 12192000"/>
              <a:gd name="connsiteY1606" fmla="*/ 636896 h 4332256"/>
              <a:gd name="connsiteX1607" fmla="*/ 8838870 w 12192000"/>
              <a:gd name="connsiteY1607" fmla="*/ 624783 h 4332256"/>
              <a:gd name="connsiteX1608" fmla="*/ 8887630 w 12192000"/>
              <a:gd name="connsiteY1608" fmla="*/ 573302 h 4332256"/>
              <a:gd name="connsiteX1609" fmla="*/ 8915058 w 12192000"/>
              <a:gd name="connsiteY1609" fmla="*/ 552104 h 4332256"/>
              <a:gd name="connsiteX1610" fmla="*/ 8924201 w 12192000"/>
              <a:gd name="connsiteY1610" fmla="*/ 594500 h 4332256"/>
              <a:gd name="connsiteX1611" fmla="*/ 8915058 w 12192000"/>
              <a:gd name="connsiteY1611" fmla="*/ 658094 h 4332256"/>
              <a:gd name="connsiteX1612" fmla="*/ 9030865 w 12192000"/>
              <a:gd name="connsiteY1612" fmla="*/ 609641 h 4332256"/>
              <a:gd name="connsiteX1613" fmla="*/ 9052197 w 12192000"/>
              <a:gd name="connsiteY1613" fmla="*/ 621754 h 4332256"/>
              <a:gd name="connsiteX1614" fmla="*/ 9119243 w 12192000"/>
              <a:gd name="connsiteY1614" fmla="*/ 688376 h 4332256"/>
              <a:gd name="connsiteX1615" fmla="*/ 9119239 w 12192000"/>
              <a:gd name="connsiteY1615" fmla="*/ 688546 h 4332256"/>
              <a:gd name="connsiteX1616" fmla="*/ 9149685 w 12192000"/>
              <a:gd name="connsiteY1616" fmla="*/ 688687 h 4332256"/>
              <a:gd name="connsiteX1617" fmla="*/ 9228717 w 12192000"/>
              <a:gd name="connsiteY1617" fmla="*/ 725384 h 4332256"/>
              <a:gd name="connsiteX1618" fmla="*/ 9253152 w 12192000"/>
              <a:gd name="connsiteY1618" fmla="*/ 749944 h 4332256"/>
              <a:gd name="connsiteX1619" fmla="*/ 9252770 w 12192000"/>
              <a:gd name="connsiteY1619" fmla="*/ 750158 h 4332256"/>
              <a:gd name="connsiteX1620" fmla="*/ 9253152 w 12192000"/>
              <a:gd name="connsiteY1620" fmla="*/ 750231 h 4332256"/>
              <a:gd name="connsiteX1621" fmla="*/ 9253152 w 12192000"/>
              <a:gd name="connsiteY1621" fmla="*/ 762173 h 4332256"/>
              <a:gd name="connsiteX1622" fmla="*/ 9250046 w 12192000"/>
              <a:gd name="connsiteY1622" fmla="*/ 765158 h 4332256"/>
              <a:gd name="connsiteX1623" fmla="*/ 9249822 w 12192000"/>
              <a:gd name="connsiteY1623" fmla="*/ 765288 h 4332256"/>
              <a:gd name="connsiteX1624" fmla="*/ 9249933 w 12192000"/>
              <a:gd name="connsiteY1624" fmla="*/ 765381 h 4332256"/>
              <a:gd name="connsiteX1625" fmla="*/ 9252596 w 12192000"/>
              <a:gd name="connsiteY1625" fmla="*/ 762726 h 4332256"/>
              <a:gd name="connsiteX1626" fmla="*/ 9285524 w 12192000"/>
              <a:gd name="connsiteY1626" fmla="*/ 762726 h 4332256"/>
              <a:gd name="connsiteX1627" fmla="*/ 9285554 w 12192000"/>
              <a:gd name="connsiteY1627" fmla="*/ 762967 h 4332256"/>
              <a:gd name="connsiteX1628" fmla="*/ 9285585 w 12192000"/>
              <a:gd name="connsiteY1628" fmla="*/ 762726 h 4332256"/>
              <a:gd name="connsiteX1629" fmla="*/ 9435476 w 12192000"/>
              <a:gd name="connsiteY1629" fmla="*/ 835485 h 4332256"/>
              <a:gd name="connsiteX1630" fmla="*/ 9435049 w 12192000"/>
              <a:gd name="connsiteY1630" fmla="*/ 835751 h 4332256"/>
              <a:gd name="connsiteX1631" fmla="*/ 9461790 w 12192000"/>
              <a:gd name="connsiteY1631" fmla="*/ 856929 h 4332256"/>
              <a:gd name="connsiteX1632" fmla="*/ 9456582 w 12192000"/>
              <a:gd name="connsiteY1632" fmla="*/ 862231 h 4332256"/>
              <a:gd name="connsiteX1633" fmla="*/ 9456886 w 12192000"/>
              <a:gd name="connsiteY1633" fmla="*/ 862344 h 4332256"/>
              <a:gd name="connsiteX1634" fmla="*/ 9456886 w 12192000"/>
              <a:gd name="connsiteY1634" fmla="*/ 864946 h 4332256"/>
              <a:gd name="connsiteX1635" fmla="*/ 9457315 w 12192000"/>
              <a:gd name="connsiteY1635" fmla="*/ 862800 h 4332256"/>
              <a:gd name="connsiteX1636" fmla="*/ 9463399 w 12192000"/>
              <a:gd name="connsiteY1636" fmla="*/ 856707 h 4332256"/>
              <a:gd name="connsiteX1637" fmla="*/ 9694633 w 12192000"/>
              <a:gd name="connsiteY1637" fmla="*/ 990743 h 4332256"/>
              <a:gd name="connsiteX1638" fmla="*/ 9780966 w 12192000"/>
              <a:gd name="connsiteY1638" fmla="*/ 1051669 h 4332256"/>
              <a:gd name="connsiteX1639" fmla="*/ 9873915 w 12192000"/>
              <a:gd name="connsiteY1639" fmla="*/ 1103329 h 4332256"/>
              <a:gd name="connsiteX1640" fmla="*/ 9885729 w 12192000"/>
              <a:gd name="connsiteY1640" fmla="*/ 1091617 h 4332256"/>
              <a:gd name="connsiteX1641" fmla="*/ 9887820 w 12192000"/>
              <a:gd name="connsiteY1641" fmla="*/ 1090235 h 4332256"/>
              <a:gd name="connsiteX1642" fmla="*/ 9887081 w 12192000"/>
              <a:gd name="connsiteY1642" fmla="*/ 1090116 h 4332256"/>
              <a:gd name="connsiteX1643" fmla="*/ 9847554 w 12192000"/>
              <a:gd name="connsiteY1643" fmla="*/ 1041782 h 4332256"/>
              <a:gd name="connsiteX1644" fmla="*/ 9877959 w 12192000"/>
              <a:gd name="connsiteY1644" fmla="*/ 1017615 h 4332256"/>
              <a:gd name="connsiteX1645" fmla="*/ 9935731 w 12192000"/>
              <a:gd name="connsiteY1645" fmla="*/ 1044802 h 4332256"/>
              <a:gd name="connsiteX1646" fmla="*/ 9923568 w 12192000"/>
              <a:gd name="connsiteY1646" fmla="*/ 1065949 h 4332256"/>
              <a:gd name="connsiteX1647" fmla="*/ 9922691 w 12192000"/>
              <a:gd name="connsiteY1647" fmla="*/ 1067303 h 4332256"/>
              <a:gd name="connsiteX1648" fmla="*/ 9946695 w 12192000"/>
              <a:gd name="connsiteY1648" fmla="*/ 1102999 h 4332256"/>
              <a:gd name="connsiteX1649" fmla="*/ 9947414 w 12192000"/>
              <a:gd name="connsiteY1649" fmla="*/ 1102702 h 4332256"/>
              <a:gd name="connsiteX1650" fmla="*/ 9977413 w 12192000"/>
              <a:gd name="connsiteY1650" fmla="*/ 1093396 h 4332256"/>
              <a:gd name="connsiteX1651" fmla="*/ 10038406 w 12192000"/>
              <a:gd name="connsiteY1651" fmla="*/ 1139354 h 4332256"/>
              <a:gd name="connsiteX1652" fmla="*/ 10008075 w 12192000"/>
              <a:gd name="connsiteY1652" fmla="*/ 1176006 h 4332256"/>
              <a:gd name="connsiteX1653" fmla="*/ 10005753 w 12192000"/>
              <a:gd name="connsiteY1653" fmla="*/ 1176270 h 4332256"/>
              <a:gd name="connsiteX1654" fmla="*/ 10008758 w 12192000"/>
              <a:gd name="connsiteY1654" fmla="*/ 1176994 h 4332256"/>
              <a:gd name="connsiteX1655" fmla="*/ 10008758 w 12192000"/>
              <a:gd name="connsiteY1655" fmla="*/ 1189103 h 4332256"/>
              <a:gd name="connsiteX1656" fmla="*/ 10020241 w 12192000"/>
              <a:gd name="connsiteY1656" fmla="*/ 1189103 h 4332256"/>
              <a:gd name="connsiteX1657" fmla="*/ 10020241 w 12192000"/>
              <a:gd name="connsiteY1657" fmla="*/ 1189298 h 4332256"/>
              <a:gd name="connsiteX1658" fmla="*/ 10020904 w 12192000"/>
              <a:gd name="connsiteY1658" fmla="*/ 1187519 h 4332256"/>
              <a:gd name="connsiteX1659" fmla="*/ 10048231 w 12192000"/>
              <a:gd name="connsiteY1659" fmla="*/ 1205846 h 4332256"/>
              <a:gd name="connsiteX1660" fmla="*/ 10020904 w 12192000"/>
              <a:gd name="connsiteY1660" fmla="*/ 1211955 h 4332256"/>
              <a:gd name="connsiteX1661" fmla="*/ 10020241 w 12192000"/>
              <a:gd name="connsiteY1661" fmla="*/ 1210176 h 4332256"/>
              <a:gd name="connsiteX1662" fmla="*/ 10020241 w 12192000"/>
              <a:gd name="connsiteY1662" fmla="*/ 1213372 h 4332256"/>
              <a:gd name="connsiteX1663" fmla="*/ 10070471 w 12192000"/>
              <a:gd name="connsiteY1663" fmla="*/ 1263714 h 4332256"/>
              <a:gd name="connsiteX1664" fmla="*/ 10093383 w 12192000"/>
              <a:gd name="connsiteY1664" fmla="*/ 1273989 h 4332256"/>
              <a:gd name="connsiteX1665" fmla="*/ 10117777 w 12192000"/>
              <a:gd name="connsiteY1665" fmla="*/ 1278563 h 4332256"/>
              <a:gd name="connsiteX1666" fmla="*/ 10142211 w 12192000"/>
              <a:gd name="connsiteY1666" fmla="*/ 1273982 h 4332256"/>
              <a:gd name="connsiteX1667" fmla="*/ 10159011 w 12192000"/>
              <a:gd name="connsiteY1667" fmla="*/ 1296126 h 4332256"/>
              <a:gd name="connsiteX1668" fmla="*/ 10166466 w 12192000"/>
              <a:gd name="connsiteY1668" fmla="*/ 1322218 h 4332256"/>
              <a:gd name="connsiteX1669" fmla="*/ 10166782 w 12192000"/>
              <a:gd name="connsiteY1669" fmla="*/ 1322588 h 4332256"/>
              <a:gd name="connsiteX1670" fmla="*/ 10268961 w 12192000"/>
              <a:gd name="connsiteY1670" fmla="*/ 1374209 h 4332256"/>
              <a:gd name="connsiteX1671" fmla="*/ 10300947 w 12192000"/>
              <a:gd name="connsiteY1671" fmla="*/ 1395290 h 4332256"/>
              <a:gd name="connsiteX1672" fmla="*/ 10317426 w 12192000"/>
              <a:gd name="connsiteY1672" fmla="*/ 1390634 h 4332256"/>
              <a:gd name="connsiteX1673" fmla="*/ 10328293 w 12192000"/>
              <a:gd name="connsiteY1673" fmla="*/ 1393962 h 4332256"/>
              <a:gd name="connsiteX1674" fmla="*/ 10337141 w 12192000"/>
              <a:gd name="connsiteY1674" fmla="*/ 1419034 h 4332256"/>
              <a:gd name="connsiteX1675" fmla="*/ 10337748 w 12192000"/>
              <a:gd name="connsiteY1675" fmla="*/ 1419668 h 4332256"/>
              <a:gd name="connsiteX1676" fmla="*/ 10459866 w 12192000"/>
              <a:gd name="connsiteY1676" fmla="*/ 1516749 h 4332256"/>
              <a:gd name="connsiteX1677" fmla="*/ 10459267 w 12192000"/>
              <a:gd name="connsiteY1677" fmla="*/ 1516973 h 4332256"/>
              <a:gd name="connsiteX1678" fmla="*/ 10520014 w 12192000"/>
              <a:gd name="connsiteY1678" fmla="*/ 1565322 h 4332256"/>
              <a:gd name="connsiteX1679" fmla="*/ 10508742 w 12192000"/>
              <a:gd name="connsiteY1679" fmla="*/ 1565322 h 4332256"/>
              <a:gd name="connsiteX1680" fmla="*/ 10512337 w 12192000"/>
              <a:gd name="connsiteY1680" fmla="*/ 1602233 h 4332256"/>
              <a:gd name="connsiteX1681" fmla="*/ 10505145 w 12192000"/>
              <a:gd name="connsiteY1681" fmla="*/ 1628980 h 4332256"/>
              <a:gd name="connsiteX1682" fmla="*/ 10519866 w 12192000"/>
              <a:gd name="connsiteY1682" fmla="*/ 1605628 h 4332256"/>
              <a:gd name="connsiteX1683" fmla="*/ 10556900 w 12192000"/>
              <a:gd name="connsiteY1683" fmla="*/ 1599572 h 4332256"/>
              <a:gd name="connsiteX1684" fmla="*/ 10566064 w 12192000"/>
              <a:gd name="connsiteY1684" fmla="*/ 1602600 h 4332256"/>
              <a:gd name="connsiteX1685" fmla="*/ 10566319 w 12192000"/>
              <a:gd name="connsiteY1685" fmla="*/ 1603935 h 4332256"/>
              <a:gd name="connsiteX1686" fmla="*/ 10585492 w 12192000"/>
              <a:gd name="connsiteY1686" fmla="*/ 1646145 h 4332256"/>
              <a:gd name="connsiteX1687" fmla="*/ 10629941 w 12192000"/>
              <a:gd name="connsiteY1687" fmla="*/ 1699893 h 4332256"/>
              <a:gd name="connsiteX1688" fmla="*/ 10677552 w 12192000"/>
              <a:gd name="connsiteY1688" fmla="*/ 1751029 h 4332256"/>
              <a:gd name="connsiteX1689" fmla="*/ 10710468 w 12192000"/>
              <a:gd name="connsiteY1689" fmla="*/ 1758306 h 4332256"/>
              <a:gd name="connsiteX1690" fmla="*/ 10733558 w 12192000"/>
              <a:gd name="connsiteY1690" fmla="*/ 1784199 h 4332256"/>
              <a:gd name="connsiteX1691" fmla="*/ 10775954 w 12192000"/>
              <a:gd name="connsiteY1691" fmla="*/ 1784199 h 4332256"/>
              <a:gd name="connsiteX1692" fmla="*/ 10776147 w 12192000"/>
              <a:gd name="connsiteY1692" fmla="*/ 1785040 h 4332256"/>
              <a:gd name="connsiteX1693" fmla="*/ 10779132 w 12192000"/>
              <a:gd name="connsiteY1693" fmla="*/ 1776255 h 4332256"/>
              <a:gd name="connsiteX1694" fmla="*/ 10779535 w 12192000"/>
              <a:gd name="connsiteY1694" fmla="*/ 1776286 h 4332256"/>
              <a:gd name="connsiteX1695" fmla="*/ 10778695 w 12192000"/>
              <a:gd name="connsiteY1695" fmla="*/ 1775448 h 4332256"/>
              <a:gd name="connsiteX1696" fmla="*/ 10787858 w 12192000"/>
              <a:gd name="connsiteY1696" fmla="*/ 1735788 h 4332256"/>
              <a:gd name="connsiteX1697" fmla="*/ 10766096 w 12192000"/>
              <a:gd name="connsiteY1697" fmla="*/ 1697654 h 4332256"/>
              <a:gd name="connsiteX1698" fmla="*/ 10752822 w 12192000"/>
              <a:gd name="connsiteY1698" fmla="*/ 1655502 h 4332256"/>
              <a:gd name="connsiteX1699" fmla="*/ 10739065 w 12192000"/>
              <a:gd name="connsiteY1699" fmla="*/ 1642448 h 4332256"/>
              <a:gd name="connsiteX1700" fmla="*/ 10668784 w 12192000"/>
              <a:gd name="connsiteY1700" fmla="*/ 1587811 h 4332256"/>
              <a:gd name="connsiteX1701" fmla="*/ 10603402 w 12192000"/>
              <a:gd name="connsiteY1701" fmla="*/ 1526412 h 4332256"/>
              <a:gd name="connsiteX1702" fmla="*/ 10599194 w 12192000"/>
              <a:gd name="connsiteY1702" fmla="*/ 1523100 h 4332256"/>
              <a:gd name="connsiteX1703" fmla="*/ 10578532 w 12192000"/>
              <a:gd name="connsiteY1703" fmla="*/ 1510908 h 4332256"/>
              <a:gd name="connsiteX1704" fmla="*/ 10554898 w 12192000"/>
              <a:gd name="connsiteY1704" fmla="*/ 1501978 h 4332256"/>
              <a:gd name="connsiteX1705" fmla="*/ 10482831 w 12192000"/>
              <a:gd name="connsiteY1705" fmla="*/ 1467393 h 4332256"/>
              <a:gd name="connsiteX1706" fmla="*/ 10467924 w 12192000"/>
              <a:gd name="connsiteY1706" fmla="*/ 1442626 h 4332256"/>
              <a:gd name="connsiteX1707" fmla="*/ 10455917 w 12192000"/>
              <a:gd name="connsiteY1707" fmla="*/ 1437829 h 4332256"/>
              <a:gd name="connsiteX1708" fmla="*/ 10445753 w 12192000"/>
              <a:gd name="connsiteY1708" fmla="*/ 1427673 h 4332256"/>
              <a:gd name="connsiteX1709" fmla="*/ 10437455 w 12192000"/>
              <a:gd name="connsiteY1709" fmla="*/ 1426751 h 4332256"/>
              <a:gd name="connsiteX1710" fmla="*/ 10422274 w 12192000"/>
              <a:gd name="connsiteY1710" fmla="*/ 1407837 h 4332256"/>
              <a:gd name="connsiteX1711" fmla="*/ 10422868 w 12192000"/>
              <a:gd name="connsiteY1711" fmla="*/ 1404813 h 4332256"/>
              <a:gd name="connsiteX1712" fmla="*/ 10422460 w 12192000"/>
              <a:gd name="connsiteY1712" fmla="*/ 1404404 h 4332256"/>
              <a:gd name="connsiteX1713" fmla="*/ 10421857 w 12192000"/>
              <a:gd name="connsiteY1713" fmla="*/ 1407434 h 4332256"/>
              <a:gd name="connsiteX1714" fmla="*/ 10413831 w 12192000"/>
              <a:gd name="connsiteY1714" fmla="*/ 1395784 h 4332256"/>
              <a:gd name="connsiteX1715" fmla="*/ 10413239 w 12192000"/>
              <a:gd name="connsiteY1715" fmla="*/ 1395192 h 4332256"/>
              <a:gd name="connsiteX1716" fmla="*/ 10410522 w 12192000"/>
              <a:gd name="connsiteY1716" fmla="*/ 1390983 h 4332256"/>
              <a:gd name="connsiteX1717" fmla="*/ 10376290 w 12192000"/>
              <a:gd name="connsiteY1717" fmla="*/ 1341301 h 4332256"/>
              <a:gd name="connsiteX1718" fmla="*/ 10261311 w 12192000"/>
              <a:gd name="connsiteY1718" fmla="*/ 1231871 h 4332256"/>
              <a:gd name="connsiteX1719" fmla="*/ 10204185 w 12192000"/>
              <a:gd name="connsiteY1719" fmla="*/ 1176371 h 4332256"/>
              <a:gd name="connsiteX1720" fmla="*/ 10204238 w 12192000"/>
              <a:gd name="connsiteY1720" fmla="*/ 1176544 h 4332256"/>
              <a:gd name="connsiteX1721" fmla="*/ 10191971 w 12192000"/>
              <a:gd name="connsiteY1721" fmla="*/ 1176544 h 4332256"/>
              <a:gd name="connsiteX1722" fmla="*/ 10152104 w 12192000"/>
              <a:gd name="connsiteY1722" fmla="*/ 1164417 h 4332256"/>
              <a:gd name="connsiteX1723" fmla="*/ 10106103 w 12192000"/>
              <a:gd name="connsiteY1723" fmla="*/ 1091658 h 4332256"/>
              <a:gd name="connsiteX1724" fmla="*/ 10107317 w 12192000"/>
              <a:gd name="connsiteY1724" fmla="*/ 1092259 h 4332256"/>
              <a:gd name="connsiteX1725" fmla="*/ 10105493 w 12192000"/>
              <a:gd name="connsiteY1725" fmla="*/ 1090155 h 4332256"/>
              <a:gd name="connsiteX1726" fmla="*/ 10056782 w 12192000"/>
              <a:gd name="connsiteY1726" fmla="*/ 1065822 h 4332256"/>
              <a:gd name="connsiteX1727" fmla="*/ 9995893 w 12192000"/>
              <a:gd name="connsiteY1727" fmla="*/ 1035407 h 4332256"/>
              <a:gd name="connsiteX1728" fmla="*/ 9958979 w 12192000"/>
              <a:gd name="connsiteY1728" fmla="*/ 1028944 h 4332256"/>
              <a:gd name="connsiteX1729" fmla="*/ 9947538 w 12192000"/>
              <a:gd name="connsiteY1729" fmla="*/ 993916 h 4332256"/>
              <a:gd name="connsiteX1730" fmla="*/ 9947536 w 12192000"/>
              <a:gd name="connsiteY1730" fmla="*/ 993920 h 4332256"/>
              <a:gd name="connsiteX1731" fmla="*/ 9935185 w 12192000"/>
              <a:gd name="connsiteY1731" fmla="*/ 990853 h 4332256"/>
              <a:gd name="connsiteX1732" fmla="*/ 9879601 w 12192000"/>
              <a:gd name="connsiteY1732" fmla="*/ 960185 h 4332256"/>
              <a:gd name="connsiteX1733" fmla="*/ 9891953 w 12192000"/>
              <a:gd name="connsiteY1733" fmla="*/ 944851 h 4332256"/>
              <a:gd name="connsiteX1734" fmla="*/ 9923219 w 12192000"/>
              <a:gd name="connsiteY1734" fmla="*/ 949068 h 4332256"/>
              <a:gd name="connsiteX1735" fmla="*/ 9947181 w 12192000"/>
              <a:gd name="connsiteY1735" fmla="*/ 969089 h 4332256"/>
              <a:gd name="connsiteX1736" fmla="*/ 9947181 w 12192000"/>
              <a:gd name="connsiteY1736" fmla="*/ 968492 h 4332256"/>
              <a:gd name="connsiteX1737" fmla="*/ 9959359 w 12192000"/>
              <a:gd name="connsiteY1737" fmla="*/ 956326 h 4332256"/>
              <a:gd name="connsiteX1738" fmla="*/ 9959586 w 12192000"/>
              <a:gd name="connsiteY1738" fmla="*/ 956326 h 4332256"/>
              <a:gd name="connsiteX1739" fmla="*/ 9954334 w 12192000"/>
              <a:gd name="connsiteY1739" fmla="*/ 945048 h 4332256"/>
              <a:gd name="connsiteX1740" fmla="*/ 9959779 w 12192000"/>
              <a:gd name="connsiteY1740" fmla="*/ 933356 h 4332256"/>
              <a:gd name="connsiteX1741" fmla="*/ 9959024 w 12192000"/>
              <a:gd name="connsiteY1741" fmla="*/ 933042 h 4332256"/>
              <a:gd name="connsiteX1742" fmla="*/ 9909938 w 12192000"/>
              <a:gd name="connsiteY1742" fmla="*/ 859653 h 4332256"/>
              <a:gd name="connsiteX1743" fmla="*/ 9937548 w 12192000"/>
              <a:gd name="connsiteY1743" fmla="*/ 780147 h 4332256"/>
              <a:gd name="connsiteX1744" fmla="*/ 9983567 w 12192000"/>
              <a:gd name="connsiteY1744" fmla="*/ 749568 h 4332256"/>
              <a:gd name="connsiteX1745" fmla="*/ 10078672 w 12192000"/>
              <a:gd name="connsiteY1745" fmla="*/ 798113 h 4332256"/>
              <a:gd name="connsiteX1746" fmla="*/ 10155236 w 12192000"/>
              <a:gd name="connsiteY1746" fmla="*/ 871757 h 4332256"/>
              <a:gd name="connsiteX1747" fmla="*/ 10179187 w 12192000"/>
              <a:gd name="connsiteY1747" fmla="*/ 874775 h 4332256"/>
              <a:gd name="connsiteX1748" fmla="*/ 10200921 w 12192000"/>
              <a:gd name="connsiteY1748" fmla="*/ 886886 h 4332256"/>
              <a:gd name="connsiteX1749" fmla="*/ 10200903 w 12192000"/>
              <a:gd name="connsiteY1749" fmla="*/ 886781 h 4332256"/>
              <a:gd name="connsiteX1750" fmla="*/ 10352447 w 12192000"/>
              <a:gd name="connsiteY1750" fmla="*/ 996579 h 4332256"/>
              <a:gd name="connsiteX1751" fmla="*/ 10417658 w 12192000"/>
              <a:gd name="connsiteY1751" fmla="*/ 1025315 h 4332256"/>
              <a:gd name="connsiteX1752" fmla="*/ 10437090 w 12192000"/>
              <a:gd name="connsiteY1752" fmla="*/ 1039122 h 4332256"/>
              <a:gd name="connsiteX1753" fmla="*/ 10437545 w 12192000"/>
              <a:gd name="connsiteY1753" fmla="*/ 1039029 h 4332256"/>
              <a:gd name="connsiteX1754" fmla="*/ 10471144 w 12192000"/>
              <a:gd name="connsiteY1754" fmla="*/ 1066822 h 4332256"/>
              <a:gd name="connsiteX1755" fmla="*/ 10470841 w 12192000"/>
              <a:gd name="connsiteY1755" fmla="*/ 1068354 h 4332256"/>
              <a:gd name="connsiteX1756" fmla="*/ 10471603 w 12192000"/>
              <a:gd name="connsiteY1756" fmla="*/ 1067223 h 4332256"/>
              <a:gd name="connsiteX1757" fmla="*/ 10532586 w 12192000"/>
              <a:gd name="connsiteY1757" fmla="*/ 1079281 h 4332256"/>
              <a:gd name="connsiteX1758" fmla="*/ 10605766 w 12192000"/>
              <a:gd name="connsiteY1758" fmla="*/ 1103397 h 4332256"/>
              <a:gd name="connsiteX1759" fmla="*/ 10739928 w 12192000"/>
              <a:gd name="connsiteY1759" fmla="*/ 1208904 h 4332256"/>
              <a:gd name="connsiteX1760" fmla="*/ 10738393 w 12192000"/>
              <a:gd name="connsiteY1760" fmla="*/ 1210422 h 4332256"/>
              <a:gd name="connsiteX1761" fmla="*/ 10740133 w 12192000"/>
              <a:gd name="connsiteY1761" fmla="*/ 1210075 h 4332256"/>
              <a:gd name="connsiteX1762" fmla="*/ 10837670 w 12192000"/>
              <a:gd name="connsiteY1762" fmla="*/ 1313454 h 4332256"/>
              <a:gd name="connsiteX1763" fmla="*/ 10836604 w 12192000"/>
              <a:gd name="connsiteY1763" fmla="*/ 1312968 h 4332256"/>
              <a:gd name="connsiteX1764" fmla="*/ 10833926 w 12192000"/>
              <a:gd name="connsiteY1764" fmla="*/ 1312968 h 4332256"/>
              <a:gd name="connsiteX1765" fmla="*/ 10835698 w 12192000"/>
              <a:gd name="connsiteY1765" fmla="*/ 1314062 h 4332256"/>
              <a:gd name="connsiteX1766" fmla="*/ 10875392 w 12192000"/>
              <a:gd name="connsiteY1766" fmla="*/ 1327580 h 4332256"/>
              <a:gd name="connsiteX1767" fmla="*/ 10895938 w 12192000"/>
              <a:gd name="connsiteY1767" fmla="*/ 1362323 h 4332256"/>
              <a:gd name="connsiteX1768" fmla="*/ 10894825 w 12192000"/>
              <a:gd name="connsiteY1768" fmla="*/ 1361622 h 4332256"/>
              <a:gd name="connsiteX1769" fmla="*/ 10894895 w 12192000"/>
              <a:gd name="connsiteY1769" fmla="*/ 1361693 h 4332256"/>
              <a:gd name="connsiteX1770" fmla="*/ 11029027 w 12192000"/>
              <a:gd name="connsiteY1770" fmla="*/ 1456102 h 4332256"/>
              <a:gd name="connsiteX1771" fmla="*/ 11029440 w 12192000"/>
              <a:gd name="connsiteY1771" fmla="*/ 1456362 h 4332256"/>
              <a:gd name="connsiteX1772" fmla="*/ 11029390 w 12192000"/>
              <a:gd name="connsiteY1772" fmla="*/ 1456304 h 4332256"/>
              <a:gd name="connsiteX1773" fmla="*/ 11078261 w 12192000"/>
              <a:gd name="connsiteY1773" fmla="*/ 1495777 h 4332256"/>
              <a:gd name="connsiteX1774" fmla="*/ 11077479 w 12192000"/>
              <a:gd name="connsiteY1774" fmla="*/ 1495350 h 4332256"/>
              <a:gd name="connsiteX1775" fmla="*/ 11077802 w 12192000"/>
              <a:gd name="connsiteY1775" fmla="*/ 1495691 h 4332256"/>
              <a:gd name="connsiteX1776" fmla="*/ 11080044 w 12192000"/>
              <a:gd name="connsiteY1776" fmla="*/ 1496887 h 4332256"/>
              <a:gd name="connsiteX1777" fmla="*/ 11078261 w 12192000"/>
              <a:gd name="connsiteY1777" fmla="*/ 1495053 h 4332256"/>
              <a:gd name="connsiteX1778" fmla="*/ 11127131 w 12192000"/>
              <a:gd name="connsiteY1778" fmla="*/ 1531490 h 4332256"/>
              <a:gd name="connsiteX1779" fmla="*/ 11124613 w 12192000"/>
              <a:gd name="connsiteY1779" fmla="*/ 1530203 h 4332256"/>
              <a:gd name="connsiteX1780" fmla="*/ 11126578 w 12192000"/>
              <a:gd name="connsiteY1780" fmla="*/ 1532236 h 4332256"/>
              <a:gd name="connsiteX1781" fmla="*/ 11131940 w 12192000"/>
              <a:gd name="connsiteY1781" fmla="*/ 1535428 h 4332256"/>
              <a:gd name="connsiteX1782" fmla="*/ 11127131 w 12192000"/>
              <a:gd name="connsiteY1782" fmla="*/ 1531489 h 4332256"/>
              <a:gd name="connsiteX1783" fmla="*/ 11226751 w 12192000"/>
              <a:gd name="connsiteY1783" fmla="*/ 1604794 h 4332256"/>
              <a:gd name="connsiteX1784" fmla="*/ 11226025 w 12192000"/>
              <a:gd name="connsiteY1784" fmla="*/ 1604316 h 4332256"/>
              <a:gd name="connsiteX1785" fmla="*/ 11227177 w 12192000"/>
              <a:gd name="connsiteY1785" fmla="*/ 1605326 h 4332256"/>
              <a:gd name="connsiteX1786" fmla="*/ 11275951 w 12192000"/>
              <a:gd name="connsiteY1786" fmla="*/ 1651006 h 4332256"/>
              <a:gd name="connsiteX1787" fmla="*/ 11277994 w 12192000"/>
              <a:gd name="connsiteY1787" fmla="*/ 1652832 h 4332256"/>
              <a:gd name="connsiteX1788" fmla="*/ 11312805 w 12192000"/>
              <a:gd name="connsiteY1788" fmla="*/ 1668203 h 4332256"/>
              <a:gd name="connsiteX1789" fmla="*/ 11333888 w 12192000"/>
              <a:gd name="connsiteY1789" fmla="*/ 1702534 h 4332256"/>
              <a:gd name="connsiteX1790" fmla="*/ 11332947 w 12192000"/>
              <a:gd name="connsiteY1790" fmla="*/ 1701951 h 4332256"/>
              <a:gd name="connsiteX1791" fmla="*/ 11333873 w 12192000"/>
              <a:gd name="connsiteY1791" fmla="*/ 1702778 h 4332256"/>
              <a:gd name="connsiteX1792" fmla="*/ 11422278 w 12192000"/>
              <a:gd name="connsiteY1792" fmla="*/ 1772823 h 4332256"/>
              <a:gd name="connsiteX1793" fmla="*/ 11422735 w 12192000"/>
              <a:gd name="connsiteY1793" fmla="*/ 1773266 h 4332256"/>
              <a:gd name="connsiteX1794" fmla="*/ 11436188 w 12192000"/>
              <a:gd name="connsiteY1794" fmla="*/ 1774851 h 4332256"/>
              <a:gd name="connsiteX1795" fmla="*/ 11470682 w 12192000"/>
              <a:gd name="connsiteY1795" fmla="*/ 1797266 h 4332256"/>
              <a:gd name="connsiteX1796" fmla="*/ 11482787 w 12192000"/>
              <a:gd name="connsiteY1796" fmla="*/ 1809287 h 4332256"/>
              <a:gd name="connsiteX1797" fmla="*/ 11485430 w 12192000"/>
              <a:gd name="connsiteY1797" fmla="*/ 1804032 h 4332256"/>
              <a:gd name="connsiteX1798" fmla="*/ 11653292 w 12192000"/>
              <a:gd name="connsiteY1798" fmla="*/ 1873827 h 4332256"/>
              <a:gd name="connsiteX1799" fmla="*/ 11650241 w 12192000"/>
              <a:gd name="connsiteY1799" fmla="*/ 1904172 h 4332256"/>
              <a:gd name="connsiteX1800" fmla="*/ 11668553 w 12192000"/>
              <a:gd name="connsiteY1800" fmla="*/ 1928449 h 4332256"/>
              <a:gd name="connsiteX1801" fmla="*/ 11720437 w 12192000"/>
              <a:gd name="connsiteY1801" fmla="*/ 1937553 h 4332256"/>
              <a:gd name="connsiteX1802" fmla="*/ 11775374 w 12192000"/>
              <a:gd name="connsiteY1802" fmla="*/ 1995210 h 4332256"/>
              <a:gd name="connsiteX1803" fmla="*/ 11787582 w 12192000"/>
              <a:gd name="connsiteY1803" fmla="*/ 2040728 h 4332256"/>
              <a:gd name="connsiteX1804" fmla="*/ 11787582 w 12192000"/>
              <a:gd name="connsiteY1804" fmla="*/ 2052606 h 4332256"/>
              <a:gd name="connsiteX1805" fmla="*/ 11787967 w 12192000"/>
              <a:gd name="connsiteY1805" fmla="*/ 2052888 h 4332256"/>
              <a:gd name="connsiteX1806" fmla="*/ 11790469 w 12192000"/>
              <a:gd name="connsiteY1806" fmla="*/ 2055385 h 4332256"/>
              <a:gd name="connsiteX1807" fmla="*/ 11788754 w 12192000"/>
              <a:gd name="connsiteY1807" fmla="*/ 2052377 h 4332256"/>
              <a:gd name="connsiteX1808" fmla="*/ 11788754 w 12192000"/>
              <a:gd name="connsiteY1808" fmla="*/ 2040159 h 4332256"/>
              <a:gd name="connsiteX1809" fmla="*/ 11945837 w 12192000"/>
              <a:gd name="connsiteY1809" fmla="*/ 2150117 h 4332256"/>
              <a:gd name="connsiteX1810" fmla="*/ 11945837 w 12192000"/>
              <a:gd name="connsiteY1810" fmla="*/ 2174553 h 4332256"/>
              <a:gd name="connsiteX1811" fmla="*/ 11957804 w 12192000"/>
              <a:gd name="connsiteY1811" fmla="*/ 2198752 h 4332256"/>
              <a:gd name="connsiteX1812" fmla="*/ 11958131 w 12192000"/>
              <a:gd name="connsiteY1812" fmla="*/ 2198752 h 4332256"/>
              <a:gd name="connsiteX1813" fmla="*/ 11958755 w 12192000"/>
              <a:gd name="connsiteY1813" fmla="*/ 2200007 h 4332256"/>
              <a:gd name="connsiteX1814" fmla="*/ 11959537 w 12192000"/>
              <a:gd name="connsiteY1814" fmla="*/ 2199223 h 4332256"/>
              <a:gd name="connsiteX1815" fmla="*/ 11974765 w 12192000"/>
              <a:gd name="connsiteY1815" fmla="*/ 2193113 h 4332256"/>
              <a:gd name="connsiteX1816" fmla="*/ 12078310 w 12192000"/>
              <a:gd name="connsiteY1816" fmla="*/ 2251146 h 4332256"/>
              <a:gd name="connsiteX1817" fmla="*/ 12142266 w 12192000"/>
              <a:gd name="connsiteY1817" fmla="*/ 2269473 h 4332256"/>
              <a:gd name="connsiteX1818" fmla="*/ 12166629 w 12192000"/>
              <a:gd name="connsiteY1818" fmla="*/ 2287800 h 4332256"/>
              <a:gd name="connsiteX1819" fmla="*/ 12190992 w 12192000"/>
              <a:gd name="connsiteY1819" fmla="*/ 2333615 h 4332256"/>
              <a:gd name="connsiteX1820" fmla="*/ 12190992 w 12192000"/>
              <a:gd name="connsiteY1820" fmla="*/ 2430055 h 4332256"/>
              <a:gd name="connsiteX1821" fmla="*/ 12190992 w 12192000"/>
              <a:gd name="connsiteY1821" fmla="*/ 2431355 h 4332256"/>
              <a:gd name="connsiteX1822" fmla="*/ 12190992 w 12192000"/>
              <a:gd name="connsiteY1822" fmla="*/ 2442217 h 4332256"/>
              <a:gd name="connsiteX1823" fmla="*/ 12190243 w 12192000"/>
              <a:gd name="connsiteY1823" fmla="*/ 2442366 h 4332256"/>
              <a:gd name="connsiteX1824" fmla="*/ 12190992 w 12192000"/>
              <a:gd name="connsiteY1824" fmla="*/ 2442390 h 4332256"/>
              <a:gd name="connsiteX1825" fmla="*/ 12190992 w 12192000"/>
              <a:gd name="connsiteY1825" fmla="*/ 3538918 h 4332256"/>
              <a:gd name="connsiteX1826" fmla="*/ 12190992 w 12192000"/>
              <a:gd name="connsiteY1826" fmla="*/ 3539630 h 4332256"/>
              <a:gd name="connsiteX1827" fmla="*/ 12190992 w 12192000"/>
              <a:gd name="connsiteY1827" fmla="*/ 3635946 h 4332256"/>
              <a:gd name="connsiteX1828" fmla="*/ 12190994 w 12192000"/>
              <a:gd name="connsiteY1828" fmla="*/ 3635946 h 4332256"/>
              <a:gd name="connsiteX1829" fmla="*/ 12190994 w 12192000"/>
              <a:gd name="connsiteY1829" fmla="*/ 4183626 h 4332256"/>
              <a:gd name="connsiteX1830" fmla="*/ 12190994 w 12192000"/>
              <a:gd name="connsiteY1830" fmla="*/ 4184340 h 4332256"/>
              <a:gd name="connsiteX1831" fmla="*/ 12190994 w 12192000"/>
              <a:gd name="connsiteY1831" fmla="*/ 4293356 h 4332256"/>
              <a:gd name="connsiteX1832" fmla="*/ 12182259 w 12192000"/>
              <a:gd name="connsiteY1832" fmla="*/ 4294524 h 4332256"/>
              <a:gd name="connsiteX1833" fmla="*/ 12190456 w 12192000"/>
              <a:gd name="connsiteY1833" fmla="*/ 4294524 h 4332256"/>
              <a:gd name="connsiteX1834" fmla="*/ 12185824 w 12192000"/>
              <a:gd name="connsiteY1834" fmla="*/ 4325538 h 4332256"/>
              <a:gd name="connsiteX1835" fmla="*/ 12154010 w 12192000"/>
              <a:gd name="connsiteY1835" fmla="*/ 4329885 h 4332256"/>
              <a:gd name="connsiteX1836" fmla="*/ 12154112 w 12192000"/>
              <a:gd name="connsiteY1836" fmla="*/ 4330236 h 4332256"/>
              <a:gd name="connsiteX1837" fmla="*/ 11642144 w 12192000"/>
              <a:gd name="connsiteY1837" fmla="*/ 4330236 h 4332256"/>
              <a:gd name="connsiteX1838" fmla="*/ 11642144 w 12192000"/>
              <a:gd name="connsiteY1838" fmla="*/ 4321214 h 4332256"/>
              <a:gd name="connsiteX1839" fmla="*/ 11642681 w 12192000"/>
              <a:gd name="connsiteY1839" fmla="*/ 4320832 h 4332256"/>
              <a:gd name="connsiteX1840" fmla="*/ 11641391 w 12192000"/>
              <a:gd name="connsiteY1840" fmla="*/ 4320839 h 4332256"/>
              <a:gd name="connsiteX1841" fmla="*/ 11638316 w 12192000"/>
              <a:gd name="connsiteY1841" fmla="*/ 4320832 h 4332256"/>
              <a:gd name="connsiteX1842" fmla="*/ 11640978 w 12192000"/>
              <a:gd name="connsiteY1842" fmla="*/ 4330236 h 4332256"/>
              <a:gd name="connsiteX1843" fmla="*/ 8070327 w 12192000"/>
              <a:gd name="connsiteY1843" fmla="*/ 4330236 h 4332256"/>
              <a:gd name="connsiteX1844" fmla="*/ 8070160 w 12192000"/>
              <a:gd name="connsiteY1844" fmla="*/ 4330236 h 4332256"/>
              <a:gd name="connsiteX1845" fmla="*/ 8057958 w 12192000"/>
              <a:gd name="connsiteY1845" fmla="*/ 4330236 h 4332256"/>
              <a:gd name="connsiteX1846" fmla="*/ 8057585 w 12192000"/>
              <a:gd name="connsiteY1846" fmla="*/ 4329759 h 4332256"/>
              <a:gd name="connsiteX1847" fmla="*/ 8057716 w 12192000"/>
              <a:gd name="connsiteY1847" fmla="*/ 4330236 h 4332256"/>
              <a:gd name="connsiteX1848" fmla="*/ 7850958 w 12192000"/>
              <a:gd name="connsiteY1848" fmla="*/ 4330236 h 4332256"/>
              <a:gd name="connsiteX1849" fmla="*/ 7850958 w 12192000"/>
              <a:gd name="connsiteY1849" fmla="*/ 4318368 h 4332256"/>
              <a:gd name="connsiteX1850" fmla="*/ 7850403 w 12192000"/>
              <a:gd name="connsiteY1850" fmla="*/ 4318959 h 4332256"/>
              <a:gd name="connsiteX1851" fmla="*/ 7846523 w 12192000"/>
              <a:gd name="connsiteY1851" fmla="*/ 4318959 h 4332256"/>
              <a:gd name="connsiteX1852" fmla="*/ 7849789 w 12192000"/>
              <a:gd name="connsiteY1852" fmla="*/ 4330236 h 4332256"/>
              <a:gd name="connsiteX1853" fmla="*/ 6728827 w 12192000"/>
              <a:gd name="connsiteY1853" fmla="*/ 4330236 h 4332256"/>
              <a:gd name="connsiteX1854" fmla="*/ 6728827 w 12192000"/>
              <a:gd name="connsiteY1854" fmla="*/ 4330238 h 4332256"/>
              <a:gd name="connsiteX1855" fmla="*/ 6631799 w 12192000"/>
              <a:gd name="connsiteY1855" fmla="*/ 4330238 h 4332256"/>
              <a:gd name="connsiteX1856" fmla="*/ 6631087 w 12192000"/>
              <a:gd name="connsiteY1856" fmla="*/ 4330238 h 4332256"/>
              <a:gd name="connsiteX1857" fmla="*/ 2950623 w 12192000"/>
              <a:gd name="connsiteY1857" fmla="*/ 4330238 h 4332256"/>
              <a:gd name="connsiteX1858" fmla="*/ 2950133 w 12192000"/>
              <a:gd name="connsiteY1858" fmla="*/ 4330238 h 4332256"/>
              <a:gd name="connsiteX1859" fmla="*/ 2693819 w 12192000"/>
              <a:gd name="connsiteY1859" fmla="*/ 4330238 h 4332256"/>
              <a:gd name="connsiteX1860" fmla="*/ 2693571 w 12192000"/>
              <a:gd name="connsiteY1860" fmla="*/ 4329744 h 4332256"/>
              <a:gd name="connsiteX1861" fmla="*/ 2693571 w 12192000"/>
              <a:gd name="connsiteY1861" fmla="*/ 4330236 h 4332256"/>
              <a:gd name="connsiteX1862" fmla="*/ 73309 w 12192000"/>
              <a:gd name="connsiteY1862" fmla="*/ 4330236 h 4332256"/>
              <a:gd name="connsiteX1863" fmla="*/ 73520 w 12192000"/>
              <a:gd name="connsiteY1863" fmla="*/ 4329972 h 4332256"/>
              <a:gd name="connsiteX1864" fmla="*/ 73152 w 12192000"/>
              <a:gd name="connsiteY1864" fmla="*/ 4330048 h 4332256"/>
              <a:gd name="connsiteX1865" fmla="*/ 17006 w 12192000"/>
              <a:gd name="connsiteY1865" fmla="*/ 4330477 h 4332256"/>
              <a:gd name="connsiteX1866" fmla="*/ 343 w 12192000"/>
              <a:gd name="connsiteY1866" fmla="*/ 4318119 h 4332256"/>
              <a:gd name="connsiteX1867" fmla="*/ 0 w 12192000"/>
              <a:gd name="connsiteY1867" fmla="*/ 4318960 h 4332256"/>
              <a:gd name="connsiteX1868" fmla="*/ 0 w 12192000"/>
              <a:gd name="connsiteY1868" fmla="*/ 4245654 h 4332256"/>
              <a:gd name="connsiteX1869" fmla="*/ 559 w 12192000"/>
              <a:gd name="connsiteY1869" fmla="*/ 4245654 h 4332256"/>
              <a:gd name="connsiteX1870" fmla="*/ 5 w 12192000"/>
              <a:gd name="connsiteY1870" fmla="*/ 4245207 h 4332256"/>
              <a:gd name="connsiteX1871" fmla="*/ 5 w 12192000"/>
              <a:gd name="connsiteY1871" fmla="*/ 2528848 h 4332256"/>
              <a:gd name="connsiteX1872" fmla="*/ 11283 w 12192000"/>
              <a:gd name="connsiteY1872" fmla="*/ 2528848 h 4332256"/>
              <a:gd name="connsiteX1873" fmla="*/ 11283 w 12192000"/>
              <a:gd name="connsiteY1873" fmla="*/ 2531836 h 4332256"/>
              <a:gd name="connsiteX1874" fmla="*/ 13399 w 12192000"/>
              <a:gd name="connsiteY1874" fmla="*/ 2528664 h 4332256"/>
              <a:gd name="connsiteX1875" fmla="*/ 12282 w 12192000"/>
              <a:gd name="connsiteY1875" fmla="*/ 2528564 h 4332256"/>
              <a:gd name="connsiteX1876" fmla="*/ 2 w 12192000"/>
              <a:gd name="connsiteY1876" fmla="*/ 2528564 h 4332256"/>
              <a:gd name="connsiteX1877" fmla="*/ 2 w 12192000"/>
              <a:gd name="connsiteY1877" fmla="*/ 2467162 h 4332256"/>
              <a:gd name="connsiteX1878" fmla="*/ 6 w 12192000"/>
              <a:gd name="connsiteY1878" fmla="*/ 2467162 h 4332256"/>
              <a:gd name="connsiteX1879" fmla="*/ 6 w 12192000"/>
              <a:gd name="connsiteY1879" fmla="*/ 2443102 h 4332256"/>
              <a:gd name="connsiteX1880" fmla="*/ 2 w 12192000"/>
              <a:gd name="connsiteY1880" fmla="*/ 2443103 h 4332256"/>
              <a:gd name="connsiteX1881" fmla="*/ 2 w 12192000"/>
              <a:gd name="connsiteY1881" fmla="*/ 2174317 h 4332256"/>
              <a:gd name="connsiteX1882" fmla="*/ 557 w 12192000"/>
              <a:gd name="connsiteY1882" fmla="*/ 2174317 h 4332256"/>
              <a:gd name="connsiteX1883" fmla="*/ 3 w 12192000"/>
              <a:gd name="connsiteY1883" fmla="*/ 2173891 h 4332256"/>
              <a:gd name="connsiteX1884" fmla="*/ 3 w 12192000"/>
              <a:gd name="connsiteY1884" fmla="*/ 1725088 h 4332256"/>
              <a:gd name="connsiteX1885" fmla="*/ 1303 w 12192000"/>
              <a:gd name="connsiteY1885" fmla="*/ 1725695 h 4332256"/>
              <a:gd name="connsiteX1886" fmla="*/ 2 w 12192000"/>
              <a:gd name="connsiteY1886" fmla="*/ 1724531 h 4332256"/>
              <a:gd name="connsiteX1887" fmla="*/ 2 w 12192000"/>
              <a:gd name="connsiteY1887" fmla="*/ 1700653 h 4332256"/>
              <a:gd name="connsiteX1888" fmla="*/ 0 w 12192000"/>
              <a:gd name="connsiteY1888" fmla="*/ 1700654 h 4332256"/>
              <a:gd name="connsiteX1889" fmla="*/ 0 w 12192000"/>
              <a:gd name="connsiteY1889" fmla="*/ 1602914 h 4332256"/>
              <a:gd name="connsiteX1890" fmla="*/ 547 w 12192000"/>
              <a:gd name="connsiteY1890" fmla="*/ 1604284 h 4332256"/>
              <a:gd name="connsiteX1891" fmla="*/ 4 w 12192000"/>
              <a:gd name="connsiteY1891" fmla="*/ 1601974 h 4332256"/>
              <a:gd name="connsiteX1892" fmla="*/ 4 w 12192000"/>
              <a:gd name="connsiteY1892" fmla="*/ 1589756 h 4332256"/>
              <a:gd name="connsiteX1893" fmla="*/ 4 w 12192000"/>
              <a:gd name="connsiteY1893" fmla="*/ 1554044 h 4332256"/>
              <a:gd name="connsiteX1894" fmla="*/ 170936 w 12192000"/>
              <a:gd name="connsiteY1894" fmla="*/ 1614884 h 4332256"/>
              <a:gd name="connsiteX1895" fmla="*/ 347973 w 12192000"/>
              <a:gd name="connsiteY1895" fmla="*/ 1742649 h 4332256"/>
              <a:gd name="connsiteX1896" fmla="*/ 357131 w 12192000"/>
              <a:gd name="connsiteY1896" fmla="*/ 1760901 h 4332256"/>
              <a:gd name="connsiteX1897" fmla="*/ 356346 w 12192000"/>
              <a:gd name="connsiteY1897" fmla="*/ 1761512 h 4332256"/>
              <a:gd name="connsiteX1898" fmla="*/ 371375 w 12192000"/>
              <a:gd name="connsiteY1898" fmla="*/ 1769975 h 4332256"/>
              <a:gd name="connsiteX1899" fmla="*/ 384356 w 12192000"/>
              <a:gd name="connsiteY1899" fmla="*/ 1775301 h 4332256"/>
              <a:gd name="connsiteX1900" fmla="*/ 423678 w 12192000"/>
              <a:gd name="connsiteY1900" fmla="*/ 1782148 h 4332256"/>
              <a:gd name="connsiteX1901" fmla="*/ 417688 w 12192000"/>
              <a:gd name="connsiteY1901" fmla="*/ 1808613 h 4332256"/>
              <a:gd name="connsiteX1902" fmla="*/ 419815 w 12192000"/>
              <a:gd name="connsiteY1902" fmla="*/ 1809948 h 4332256"/>
              <a:gd name="connsiteX1903" fmla="*/ 444179 w 12192000"/>
              <a:gd name="connsiteY1903" fmla="*/ 1828132 h 4332256"/>
              <a:gd name="connsiteX1904" fmla="*/ 459864 w 12192000"/>
              <a:gd name="connsiteY1904" fmla="*/ 1839440 h 4332256"/>
              <a:gd name="connsiteX1905" fmla="*/ 473930 w 12192000"/>
              <a:gd name="connsiteY1905" fmla="*/ 1841156 h 4332256"/>
              <a:gd name="connsiteX1906" fmla="*/ 481938 w 12192000"/>
              <a:gd name="connsiteY1906" fmla="*/ 1852863 h 4332256"/>
              <a:gd name="connsiteX1907" fmla="*/ 499010 w 12192000"/>
              <a:gd name="connsiteY1907" fmla="*/ 1861470 h 4332256"/>
              <a:gd name="connsiteX1908" fmla="*/ 508148 w 12192000"/>
              <a:gd name="connsiteY1908" fmla="*/ 1873593 h 4332256"/>
              <a:gd name="connsiteX1909" fmla="*/ 517266 w 12192000"/>
              <a:gd name="connsiteY1909" fmla="*/ 1895807 h 4332256"/>
              <a:gd name="connsiteX1910" fmla="*/ 549070 w 12192000"/>
              <a:gd name="connsiteY1910" fmla="*/ 1929224 h 4332256"/>
              <a:gd name="connsiteX1911" fmla="*/ 571629 w 12192000"/>
              <a:gd name="connsiteY1911" fmla="*/ 1949352 h 4332256"/>
              <a:gd name="connsiteX1912" fmla="*/ 602568 w 12192000"/>
              <a:gd name="connsiteY1912" fmla="*/ 1967544 h 4332256"/>
              <a:gd name="connsiteX1913" fmla="*/ 617800 w 12192000"/>
              <a:gd name="connsiteY1913" fmla="*/ 1976637 h 4332256"/>
              <a:gd name="connsiteX1914" fmla="*/ 635707 w 12192000"/>
              <a:gd name="connsiteY1914" fmla="*/ 1995486 h 4332256"/>
              <a:gd name="connsiteX1915" fmla="*/ 659060 w 12192000"/>
              <a:gd name="connsiteY1915" fmla="*/ 2008344 h 4332256"/>
              <a:gd name="connsiteX1916" fmla="*/ 703062 w 12192000"/>
              <a:gd name="connsiteY1916" fmla="*/ 2026867 h 4332256"/>
              <a:gd name="connsiteX1917" fmla="*/ 709160 w 12192000"/>
              <a:gd name="connsiteY1917" fmla="*/ 2026656 h 4332256"/>
              <a:gd name="connsiteX1918" fmla="*/ 736367 w 12192000"/>
              <a:gd name="connsiteY1918" fmla="*/ 2037640 h 4332256"/>
              <a:gd name="connsiteX1919" fmla="*/ 742718 w 12192000"/>
              <a:gd name="connsiteY1919" fmla="*/ 2043086 h 4332256"/>
              <a:gd name="connsiteX1920" fmla="*/ 765143 w 12192000"/>
              <a:gd name="connsiteY1920" fmla="*/ 2052185 h 4332256"/>
              <a:gd name="connsiteX1921" fmla="*/ 815941 w 12192000"/>
              <a:gd name="connsiteY1921" fmla="*/ 2077551 h 4332256"/>
              <a:gd name="connsiteX1922" fmla="*/ 816135 w 12192000"/>
              <a:gd name="connsiteY1922" fmla="*/ 2076577 h 4332256"/>
              <a:gd name="connsiteX1923" fmla="*/ 892430 w 12192000"/>
              <a:gd name="connsiteY1923" fmla="*/ 2128266 h 4332256"/>
              <a:gd name="connsiteX1924" fmla="*/ 925776 w 12192000"/>
              <a:gd name="connsiteY1924" fmla="*/ 2125643 h 4332256"/>
              <a:gd name="connsiteX1925" fmla="*/ 901950 w 12192000"/>
              <a:gd name="connsiteY1925" fmla="*/ 2053784 h 4332256"/>
              <a:gd name="connsiteX1926" fmla="*/ 861917 w 12192000"/>
              <a:gd name="connsiteY1926" fmla="*/ 1985918 h 4332256"/>
              <a:gd name="connsiteX1927" fmla="*/ 835052 w 12192000"/>
              <a:gd name="connsiteY1927" fmla="*/ 1957286 h 4332256"/>
              <a:gd name="connsiteX1928" fmla="*/ 816238 w 12192000"/>
              <a:gd name="connsiteY1928" fmla="*/ 1948521 h 4332256"/>
              <a:gd name="connsiteX1929" fmla="*/ 794814 w 12192000"/>
              <a:gd name="connsiteY1929" fmla="*/ 1940165 h 4332256"/>
              <a:gd name="connsiteX1930" fmla="*/ 746011 w 12192000"/>
              <a:gd name="connsiteY1930" fmla="*/ 1900513 h 4332256"/>
              <a:gd name="connsiteX1931" fmla="*/ 681957 w 12192000"/>
              <a:gd name="connsiteY1931" fmla="*/ 1821209 h 4332256"/>
              <a:gd name="connsiteX1932" fmla="*/ 681249 w 12192000"/>
              <a:gd name="connsiteY1932" fmla="*/ 1820761 h 4332256"/>
              <a:gd name="connsiteX1933" fmla="*/ 657375 w 12192000"/>
              <a:gd name="connsiteY1933" fmla="*/ 1815981 h 4332256"/>
              <a:gd name="connsiteX1934" fmla="*/ 578341 w 12192000"/>
              <a:gd name="connsiteY1934" fmla="*/ 1802780 h 4332256"/>
              <a:gd name="connsiteX1935" fmla="*/ 569179 w 12192000"/>
              <a:gd name="connsiteY1935" fmla="*/ 1793695 h 4332256"/>
              <a:gd name="connsiteX1936" fmla="*/ 535579 w 12192000"/>
              <a:gd name="connsiteY1936" fmla="*/ 1711932 h 4332256"/>
              <a:gd name="connsiteX1937" fmla="*/ 537541 w 12192000"/>
              <a:gd name="connsiteY1937" fmla="*/ 1713162 h 4332256"/>
              <a:gd name="connsiteX1938" fmla="*/ 535551 w 12192000"/>
              <a:gd name="connsiteY1938" fmla="*/ 1711404 h 4332256"/>
              <a:gd name="connsiteX1939" fmla="*/ 522207 w 12192000"/>
              <a:gd name="connsiteY1939" fmla="*/ 1708735 h 4332256"/>
              <a:gd name="connsiteX1940" fmla="*/ 511405 w 12192000"/>
              <a:gd name="connsiteY1940" fmla="*/ 1699423 h 4332256"/>
              <a:gd name="connsiteX1941" fmla="*/ 486275 w 12192000"/>
              <a:gd name="connsiteY1941" fmla="*/ 1694732 h 4332256"/>
              <a:gd name="connsiteX1942" fmla="*/ 463166 w 12192000"/>
              <a:gd name="connsiteY1942" fmla="*/ 1638978 h 4332256"/>
              <a:gd name="connsiteX1943" fmla="*/ 438816 w 12192000"/>
              <a:gd name="connsiteY1943" fmla="*/ 1554235 h 4332256"/>
              <a:gd name="connsiteX1944" fmla="*/ 438816 w 12192000"/>
              <a:gd name="connsiteY1944" fmla="*/ 1530023 h 4332256"/>
              <a:gd name="connsiteX1945" fmla="*/ 440483 w 12192000"/>
              <a:gd name="connsiteY1945" fmla="*/ 1529619 h 4332256"/>
              <a:gd name="connsiteX1946" fmla="*/ 438757 w 12192000"/>
              <a:gd name="connsiteY1946" fmla="*/ 1528857 h 4332256"/>
              <a:gd name="connsiteX1947" fmla="*/ 438757 w 12192000"/>
              <a:gd name="connsiteY1947" fmla="*/ 1480739 h 4332256"/>
              <a:gd name="connsiteX1948" fmla="*/ 439030 w 12192000"/>
              <a:gd name="connsiteY1948" fmla="*/ 1480465 h 4332256"/>
              <a:gd name="connsiteX1949" fmla="*/ 432702 w 12192000"/>
              <a:gd name="connsiteY1949" fmla="*/ 1458121 h 4332256"/>
              <a:gd name="connsiteX1950" fmla="*/ 451180 w 12192000"/>
              <a:gd name="connsiteY1950" fmla="*/ 1447005 h 4332256"/>
              <a:gd name="connsiteX1951" fmla="*/ 496818 w 12192000"/>
              <a:gd name="connsiteY1951" fmla="*/ 1436654 h 4332256"/>
              <a:gd name="connsiteX1952" fmla="*/ 535668 w 12192000"/>
              <a:gd name="connsiteY1952" fmla="*/ 1465405 h 4332256"/>
              <a:gd name="connsiteX1953" fmla="*/ 534099 w 12192000"/>
              <a:gd name="connsiteY1953" fmla="*/ 1467267 h 4332256"/>
              <a:gd name="connsiteX1954" fmla="*/ 536471 w 12192000"/>
              <a:gd name="connsiteY1954" fmla="*/ 1465701 h 4332256"/>
              <a:gd name="connsiteX1955" fmla="*/ 548667 w 12192000"/>
              <a:gd name="connsiteY1955" fmla="*/ 1465701 h 4332256"/>
              <a:gd name="connsiteX1956" fmla="*/ 548556 w 12192000"/>
              <a:gd name="connsiteY1956" fmla="*/ 1465479 h 4332256"/>
              <a:gd name="connsiteX1957" fmla="*/ 490555 w 12192000"/>
              <a:gd name="connsiteY1957" fmla="*/ 1395503 h 4332256"/>
              <a:gd name="connsiteX1958" fmla="*/ 536342 w 12192000"/>
              <a:gd name="connsiteY1958" fmla="*/ 1298145 h 4332256"/>
              <a:gd name="connsiteX1959" fmla="*/ 536859 w 12192000"/>
              <a:gd name="connsiteY1959" fmla="*/ 1298156 h 4332256"/>
              <a:gd name="connsiteX1960" fmla="*/ 536333 w 12192000"/>
              <a:gd name="connsiteY1960" fmla="*/ 1297894 h 4332256"/>
              <a:gd name="connsiteX1961" fmla="*/ 524210 w 12192000"/>
              <a:gd name="connsiteY1961" fmla="*/ 1297894 h 4332256"/>
              <a:gd name="connsiteX1962" fmla="*/ 523448 w 12192000"/>
              <a:gd name="connsiteY1962" fmla="*/ 1297227 h 4332256"/>
              <a:gd name="connsiteX1963" fmla="*/ 448602 w 12192000"/>
              <a:gd name="connsiteY1963" fmla="*/ 1292701 h 4332256"/>
              <a:gd name="connsiteX1964" fmla="*/ 386968 w 12192000"/>
              <a:gd name="connsiteY1964" fmla="*/ 1269921 h 4332256"/>
              <a:gd name="connsiteX1965" fmla="*/ 298708 w 12192000"/>
              <a:gd name="connsiteY1965" fmla="*/ 1172722 h 4332256"/>
              <a:gd name="connsiteX1966" fmla="*/ 265211 w 12192000"/>
              <a:gd name="connsiteY1966" fmla="*/ 1160571 h 4332256"/>
              <a:gd name="connsiteX1967" fmla="*/ 231729 w 12192000"/>
              <a:gd name="connsiteY1967" fmla="*/ 1127160 h 4332256"/>
              <a:gd name="connsiteX1968" fmla="*/ 161724 w 12192000"/>
              <a:gd name="connsiteY1968" fmla="*/ 1063374 h 4332256"/>
              <a:gd name="connsiteX1969" fmla="*/ 140416 w 12192000"/>
              <a:gd name="connsiteY1969" fmla="*/ 1014774 h 4332256"/>
              <a:gd name="connsiteX1970" fmla="*/ 139654 w 12192000"/>
              <a:gd name="connsiteY1970" fmla="*/ 1005281 h 4332256"/>
              <a:gd name="connsiteX1971" fmla="*/ 134866 w 12192000"/>
              <a:gd name="connsiteY1971" fmla="*/ 994702 h 4332256"/>
              <a:gd name="connsiteX1972" fmla="*/ 133854 w 12192000"/>
              <a:gd name="connsiteY1972" fmla="*/ 994141 h 4332256"/>
              <a:gd name="connsiteX1973" fmla="*/ 4 w 12192000"/>
              <a:gd name="connsiteY1973" fmla="*/ 884040 h 4332256"/>
              <a:gd name="connsiteX1974" fmla="*/ 4 w 12192000"/>
              <a:gd name="connsiteY1974" fmla="*/ 822873 h 4332256"/>
              <a:gd name="connsiteX1975" fmla="*/ 1756 w 12192000"/>
              <a:gd name="connsiteY1975" fmla="*/ 823839 h 4332256"/>
              <a:gd name="connsiteX1976" fmla="*/ 5 w 12192000"/>
              <a:gd name="connsiteY1976" fmla="*/ 822152 h 4332256"/>
              <a:gd name="connsiteX1977" fmla="*/ 5 w 12192000"/>
              <a:gd name="connsiteY1977" fmla="*/ 811595 h 4332256"/>
              <a:gd name="connsiteX1978" fmla="*/ 0 w 12192000"/>
              <a:gd name="connsiteY1978" fmla="*/ 811596 h 4332256"/>
              <a:gd name="connsiteX1979" fmla="*/ 0 w 12192000"/>
              <a:gd name="connsiteY1979" fmla="*/ 700698 h 4332256"/>
              <a:gd name="connsiteX1980" fmla="*/ 3 w 12192000"/>
              <a:gd name="connsiteY1980" fmla="*/ 700698 h 4332256"/>
              <a:gd name="connsiteX1981" fmla="*/ 3 w 12192000"/>
              <a:gd name="connsiteY1981" fmla="*/ 676401 h 4332256"/>
              <a:gd name="connsiteX1982" fmla="*/ 364 w 12192000"/>
              <a:gd name="connsiteY1982" fmla="*/ 676231 h 4332256"/>
              <a:gd name="connsiteX1983" fmla="*/ 3 w 12192000"/>
              <a:gd name="connsiteY1983" fmla="*/ 676264 h 4332256"/>
              <a:gd name="connsiteX1984" fmla="*/ 3 w 12192000"/>
              <a:gd name="connsiteY1984" fmla="*/ 628369 h 4332256"/>
              <a:gd name="connsiteX1985" fmla="*/ 45387 w 12192000"/>
              <a:gd name="connsiteY1985" fmla="*/ 637349 h 4332256"/>
              <a:gd name="connsiteX1986" fmla="*/ 79426 w 12192000"/>
              <a:gd name="connsiteY1986" fmla="*/ 609565 h 4332256"/>
              <a:gd name="connsiteX1987" fmla="*/ 96824 w 12192000"/>
              <a:gd name="connsiteY1987" fmla="*/ 622381 h 4332256"/>
              <a:gd name="connsiteX1988" fmla="*/ 98337 w 12192000"/>
              <a:gd name="connsiteY1988" fmla="*/ 654935 h 4332256"/>
              <a:gd name="connsiteX1989" fmla="*/ 72810 w 12192000"/>
              <a:gd name="connsiteY1989" fmla="*/ 676105 h 4332256"/>
              <a:gd name="connsiteX1990" fmla="*/ 73214 w 12192000"/>
              <a:gd name="connsiteY1990" fmla="*/ 676401 h 4332256"/>
              <a:gd name="connsiteX1991" fmla="*/ 147859 w 12192000"/>
              <a:gd name="connsiteY1991" fmla="*/ 742920 h 4332256"/>
              <a:gd name="connsiteX1992" fmla="*/ 182469 w 12192000"/>
              <a:gd name="connsiteY1992" fmla="*/ 750004 h 4332256"/>
              <a:gd name="connsiteX1993" fmla="*/ 182898 w 12192000"/>
              <a:gd name="connsiteY1993" fmla="*/ 749851 h 4332256"/>
              <a:gd name="connsiteX1994" fmla="*/ 183409 w 12192000"/>
              <a:gd name="connsiteY1994" fmla="*/ 749291 h 4332256"/>
              <a:gd name="connsiteX1995" fmla="*/ 184276 w 12192000"/>
              <a:gd name="connsiteY1995" fmla="*/ 749358 h 4332256"/>
              <a:gd name="connsiteX1996" fmla="*/ 207151 w 12192000"/>
              <a:gd name="connsiteY1996" fmla="*/ 741176 h 4332256"/>
              <a:gd name="connsiteX1997" fmla="*/ 280503 w 12192000"/>
              <a:gd name="connsiteY1997" fmla="*/ 698655 h 4332256"/>
              <a:gd name="connsiteX1998" fmla="*/ 341864 w 12192000"/>
              <a:gd name="connsiteY1998" fmla="*/ 713773 h 4332256"/>
              <a:gd name="connsiteX1999" fmla="*/ 341987 w 12192000"/>
              <a:gd name="connsiteY1999" fmla="*/ 713965 h 4332256"/>
              <a:gd name="connsiteX2000" fmla="*/ 475659 w 12192000"/>
              <a:gd name="connsiteY2000" fmla="*/ 738098 h 4332256"/>
              <a:gd name="connsiteX2001" fmla="*/ 475714 w 12192000"/>
              <a:gd name="connsiteY2001" fmla="*/ 738147 h 4332256"/>
              <a:gd name="connsiteX2002" fmla="*/ 475739 w 12192000"/>
              <a:gd name="connsiteY2002" fmla="*/ 737320 h 4332256"/>
              <a:gd name="connsiteX2003" fmla="*/ 600657 w 12192000"/>
              <a:gd name="connsiteY2003" fmla="*/ 758646 h 4332256"/>
              <a:gd name="connsiteX2004" fmla="*/ 634176 w 12192000"/>
              <a:gd name="connsiteY2004" fmla="*/ 798254 h 4332256"/>
              <a:gd name="connsiteX2005" fmla="*/ 679873 w 12192000"/>
              <a:gd name="connsiteY2005" fmla="*/ 853093 h 4332256"/>
              <a:gd name="connsiteX2006" fmla="*/ 862682 w 12192000"/>
              <a:gd name="connsiteY2006" fmla="*/ 843954 h 4332256"/>
              <a:gd name="connsiteX2007" fmla="*/ 893149 w 12192000"/>
              <a:gd name="connsiteY2007" fmla="*/ 834814 h 4332256"/>
              <a:gd name="connsiteX2008" fmla="*/ 893149 w 12192000"/>
              <a:gd name="connsiteY2008" fmla="*/ 874421 h 4332256"/>
              <a:gd name="connsiteX2009" fmla="*/ 865729 w 12192000"/>
              <a:gd name="connsiteY2009" fmla="*/ 907935 h 4332256"/>
              <a:gd name="connsiteX2010" fmla="*/ 884009 w 12192000"/>
              <a:gd name="connsiteY2010" fmla="*/ 953635 h 4332256"/>
              <a:gd name="connsiteX2011" fmla="*/ 996736 w 12192000"/>
              <a:gd name="connsiteY2011" fmla="*/ 990195 h 4332256"/>
              <a:gd name="connsiteX2012" fmla="*/ 1075949 w 12192000"/>
              <a:gd name="connsiteY2012" fmla="*/ 962775 h 4332256"/>
              <a:gd name="connsiteX2013" fmla="*/ 1115556 w 12192000"/>
              <a:gd name="connsiteY2013" fmla="*/ 1045036 h 4332256"/>
              <a:gd name="connsiteX2014" fmla="*/ 1094230 w 12192000"/>
              <a:gd name="connsiteY2014" fmla="*/ 1090736 h 4332256"/>
              <a:gd name="connsiteX2015" fmla="*/ 1170396 w 12192000"/>
              <a:gd name="connsiteY2015" fmla="*/ 1078549 h 4332256"/>
              <a:gd name="connsiteX2016" fmla="*/ 1203148 w 12192000"/>
              <a:gd name="connsiteY2016" fmla="*/ 1123108 h 4332256"/>
              <a:gd name="connsiteX2017" fmla="*/ 1203851 w 12192000"/>
              <a:gd name="connsiteY2017" fmla="*/ 1174848 h 4332256"/>
              <a:gd name="connsiteX2018" fmla="*/ 1207359 w 12192000"/>
              <a:gd name="connsiteY2018" fmla="*/ 1175605 h 4332256"/>
              <a:gd name="connsiteX2019" fmla="*/ 1208589 w 12192000"/>
              <a:gd name="connsiteY2019" fmla="*/ 1176676 h 4332256"/>
              <a:gd name="connsiteX2020" fmla="*/ 1232411 w 12192000"/>
              <a:gd name="connsiteY2020" fmla="*/ 1181969 h 4332256"/>
              <a:gd name="connsiteX2021" fmla="*/ 1258191 w 12192000"/>
              <a:gd name="connsiteY2021" fmla="*/ 1185405 h 4332256"/>
              <a:gd name="connsiteX2022" fmla="*/ 1282454 w 12192000"/>
              <a:gd name="connsiteY2022" fmla="*/ 1219004 h 4332256"/>
              <a:gd name="connsiteX2023" fmla="*/ 1297620 w 12192000"/>
              <a:gd name="connsiteY2023" fmla="*/ 1264438 h 4332256"/>
              <a:gd name="connsiteX2024" fmla="*/ 1335543 w 12192000"/>
              <a:gd name="connsiteY2024" fmla="*/ 1294785 h 4332256"/>
              <a:gd name="connsiteX2025" fmla="*/ 1340464 w 12192000"/>
              <a:gd name="connsiteY2025" fmla="*/ 1296993 h 4332256"/>
              <a:gd name="connsiteX2026" fmla="*/ 1377720 w 12192000"/>
              <a:gd name="connsiteY2026" fmla="*/ 1323568 h 4332256"/>
              <a:gd name="connsiteX2027" fmla="*/ 1382038 w 12192000"/>
              <a:gd name="connsiteY2027" fmla="*/ 1327336 h 4332256"/>
              <a:gd name="connsiteX2028" fmla="*/ 1396055 w 12192000"/>
              <a:gd name="connsiteY2028" fmla="*/ 1290689 h 4332256"/>
              <a:gd name="connsiteX2029" fmla="*/ 1362132 w 12192000"/>
              <a:gd name="connsiteY2029" fmla="*/ 1160902 h 4332256"/>
              <a:gd name="connsiteX2030" fmla="*/ 1340757 w 12192000"/>
              <a:gd name="connsiteY2030" fmla="*/ 1160902 h 4332256"/>
              <a:gd name="connsiteX2031" fmla="*/ 1301066 w 12192000"/>
              <a:gd name="connsiteY2031" fmla="*/ 1176132 h 4332256"/>
              <a:gd name="connsiteX2032" fmla="*/ 1270533 w 12192000"/>
              <a:gd name="connsiteY2032" fmla="*/ 1124350 h 4332256"/>
              <a:gd name="connsiteX2033" fmla="*/ 1249162 w 12192000"/>
              <a:gd name="connsiteY2033" fmla="*/ 1081706 h 4332256"/>
              <a:gd name="connsiteX2034" fmla="*/ 1169779 w 12192000"/>
              <a:gd name="connsiteY2034" fmla="*/ 956821 h 4332256"/>
              <a:gd name="connsiteX2035" fmla="*/ 1185044 w 12192000"/>
              <a:gd name="connsiteY2035" fmla="*/ 941591 h 4332256"/>
              <a:gd name="connsiteX2036" fmla="*/ 1133141 w 12192000"/>
              <a:gd name="connsiteY2036" fmla="*/ 914177 h 4332256"/>
              <a:gd name="connsiteX2037" fmla="*/ 1120928 w 12192000"/>
              <a:gd name="connsiteY2037" fmla="*/ 953775 h 4332256"/>
              <a:gd name="connsiteX2038" fmla="*/ 1075130 w 12192000"/>
              <a:gd name="connsiteY2038" fmla="*/ 914177 h 4332256"/>
              <a:gd name="connsiteX2039" fmla="*/ 1114822 w 12192000"/>
              <a:gd name="connsiteY2039" fmla="*/ 883717 h 4332256"/>
              <a:gd name="connsiteX2040" fmla="*/ 1133141 w 12192000"/>
              <a:gd name="connsiteY2040" fmla="*/ 844119 h 4332256"/>
              <a:gd name="connsiteX2041" fmla="*/ 1139247 w 12192000"/>
              <a:gd name="connsiteY2041" fmla="*/ 822797 h 4332256"/>
              <a:gd name="connsiteX2042" fmla="*/ 1279217 w 12192000"/>
              <a:gd name="connsiteY2042" fmla="*/ 739271 h 4332256"/>
              <a:gd name="connsiteX2043" fmla="*/ 1308305 w 12192000"/>
              <a:gd name="connsiteY2043" fmla="*/ 739966 h 4332256"/>
              <a:gd name="connsiteX2044" fmla="*/ 1340454 w 12192000"/>
              <a:gd name="connsiteY2044" fmla="*/ 749603 h 4332256"/>
              <a:gd name="connsiteX2045" fmla="*/ 1363760 w 12192000"/>
              <a:gd name="connsiteY2045" fmla="*/ 740230 h 4332256"/>
              <a:gd name="connsiteX2046" fmla="*/ 1391949 w 12192000"/>
              <a:gd name="connsiteY2046" fmla="*/ 746689 h 4332256"/>
              <a:gd name="connsiteX2047" fmla="*/ 1516896 w 12192000"/>
              <a:gd name="connsiteY2047" fmla="*/ 734531 h 4332256"/>
              <a:gd name="connsiteX2048" fmla="*/ 1471184 w 12192000"/>
              <a:gd name="connsiteY2048" fmla="*/ 816594 h 4332256"/>
              <a:gd name="connsiteX2049" fmla="*/ 1473088 w 12192000"/>
              <a:gd name="connsiteY2049" fmla="*/ 828372 h 4332256"/>
              <a:gd name="connsiteX2050" fmla="*/ 1486174 w 12192000"/>
              <a:gd name="connsiteY2050" fmla="*/ 846642 h 4332256"/>
              <a:gd name="connsiteX2051" fmla="*/ 1487327 w 12192000"/>
              <a:gd name="connsiteY2051" fmla="*/ 847165 h 4332256"/>
              <a:gd name="connsiteX2052" fmla="*/ 1505648 w 12192000"/>
              <a:gd name="connsiteY2052" fmla="*/ 877625 h 4332256"/>
              <a:gd name="connsiteX2053" fmla="*/ 1597254 w 12192000"/>
              <a:gd name="connsiteY2053" fmla="*/ 969004 h 4332256"/>
              <a:gd name="connsiteX2054" fmla="*/ 1667485 w 12192000"/>
              <a:gd name="connsiteY2054" fmla="*/ 975096 h 4332256"/>
              <a:gd name="connsiteX2055" fmla="*/ 1734663 w 12192000"/>
              <a:gd name="connsiteY2055" fmla="*/ 1026879 h 4332256"/>
              <a:gd name="connsiteX2056" fmla="*/ 1739625 w 12192000"/>
              <a:gd name="connsiteY2056" fmla="*/ 1047439 h 4332256"/>
              <a:gd name="connsiteX2057" fmla="*/ 1721862 w 12192000"/>
              <a:gd name="connsiteY2057" fmla="*/ 1069505 h 4332256"/>
              <a:gd name="connsiteX2058" fmla="*/ 1738098 w 12192000"/>
              <a:gd name="connsiteY2058" fmla="*/ 1092668 h 4332256"/>
              <a:gd name="connsiteX2059" fmla="*/ 1819895 w 12192000"/>
              <a:gd name="connsiteY2059" fmla="*/ 1132830 h 4332256"/>
              <a:gd name="connsiteX2060" fmla="*/ 1902123 w 12192000"/>
              <a:gd name="connsiteY2060" fmla="*/ 1175366 h 4332256"/>
              <a:gd name="connsiteX2061" fmla="*/ 1901104 w 12192000"/>
              <a:gd name="connsiteY2061" fmla="*/ 1176242 h 4332256"/>
              <a:gd name="connsiteX2062" fmla="*/ 1901667 w 12192000"/>
              <a:gd name="connsiteY2062" fmla="*/ 1176242 h 4332256"/>
              <a:gd name="connsiteX2063" fmla="*/ 1950991 w 12192000"/>
              <a:gd name="connsiteY2063" fmla="*/ 1226992 h 4332256"/>
              <a:gd name="connsiteX2064" fmla="*/ 1947396 w 12192000"/>
              <a:gd name="connsiteY2064" fmla="*/ 1225107 h 4332256"/>
              <a:gd name="connsiteX2065" fmla="*/ 1949985 w 12192000"/>
              <a:gd name="connsiteY2065" fmla="*/ 1227385 h 4332256"/>
              <a:gd name="connsiteX2066" fmla="*/ 1974356 w 12192000"/>
              <a:gd name="connsiteY2066" fmla="*/ 1248721 h 4332256"/>
              <a:gd name="connsiteX2067" fmla="*/ 1975844 w 12192000"/>
              <a:gd name="connsiteY2067" fmla="*/ 1248910 h 4332256"/>
              <a:gd name="connsiteX2068" fmla="*/ 2012082 w 12192000"/>
              <a:gd name="connsiteY2068" fmla="*/ 1238747 h 4332256"/>
              <a:gd name="connsiteX2069" fmla="*/ 2048735 w 12192000"/>
              <a:gd name="connsiteY2069" fmla="*/ 1249028 h 4332256"/>
              <a:gd name="connsiteX2070" fmla="*/ 2049064 w 12192000"/>
              <a:gd name="connsiteY2070" fmla="*/ 1249756 h 4332256"/>
              <a:gd name="connsiteX2071" fmla="*/ 2066461 w 12192000"/>
              <a:gd name="connsiteY2071" fmla="*/ 1252597 h 4332256"/>
              <a:gd name="connsiteX2072" fmla="*/ 2078280 w 12192000"/>
              <a:gd name="connsiteY2072" fmla="*/ 1264802 h 4332256"/>
              <a:gd name="connsiteX2073" fmla="*/ 2136231 w 12192000"/>
              <a:gd name="connsiteY2073" fmla="*/ 1289213 h 4332256"/>
              <a:gd name="connsiteX2074" fmla="*/ 2172451 w 12192000"/>
              <a:gd name="connsiteY2074" fmla="*/ 1290739 h 4332256"/>
              <a:gd name="connsiteX2075" fmla="*/ 2205583 w 12192000"/>
              <a:gd name="connsiteY2075" fmla="*/ 1310105 h 4332256"/>
              <a:gd name="connsiteX2076" fmla="*/ 2205927 w 12192000"/>
              <a:gd name="connsiteY2076" fmla="*/ 1309694 h 4332256"/>
              <a:gd name="connsiteX2077" fmla="*/ 2227309 w 12192000"/>
              <a:gd name="connsiteY2077" fmla="*/ 1312795 h 4332256"/>
              <a:gd name="connsiteX2078" fmla="*/ 2227323 w 12192000"/>
              <a:gd name="connsiteY2078" fmla="*/ 1312803 h 4332256"/>
              <a:gd name="connsiteX2079" fmla="*/ 2227308 w 12192000"/>
              <a:gd name="connsiteY2079" fmla="*/ 1312769 h 4332256"/>
              <a:gd name="connsiteX2080" fmla="*/ 2279939 w 12192000"/>
              <a:gd name="connsiteY2080" fmla="*/ 1346602 h 4332256"/>
              <a:gd name="connsiteX2081" fmla="*/ 2279939 w 12192000"/>
              <a:gd name="connsiteY2081" fmla="*/ 1347566 h 4332256"/>
              <a:gd name="connsiteX2082" fmla="*/ 2301943 w 12192000"/>
              <a:gd name="connsiteY2082" fmla="*/ 1371111 h 4332256"/>
              <a:gd name="connsiteX2083" fmla="*/ 2329770 w 12192000"/>
              <a:gd name="connsiteY2083" fmla="*/ 1384091 h 4332256"/>
              <a:gd name="connsiteX2084" fmla="*/ 2351450 w 12192000"/>
              <a:gd name="connsiteY2084" fmla="*/ 1383821 h 4332256"/>
              <a:gd name="connsiteX2085" fmla="*/ 2352308 w 12192000"/>
              <a:gd name="connsiteY2085" fmla="*/ 1382310 h 4332256"/>
              <a:gd name="connsiteX2086" fmla="*/ 2425618 w 12192000"/>
              <a:gd name="connsiteY2086" fmla="*/ 1394590 h 4332256"/>
              <a:gd name="connsiteX2087" fmla="*/ 2427143 w 12192000"/>
              <a:gd name="connsiteY2087" fmla="*/ 1395985 h 4332256"/>
              <a:gd name="connsiteX2088" fmla="*/ 2448690 w 12192000"/>
              <a:gd name="connsiteY2088" fmla="*/ 1398534 h 4332256"/>
              <a:gd name="connsiteX2089" fmla="*/ 2518638 w 12192000"/>
              <a:gd name="connsiteY2089" fmla="*/ 1383788 h 4332256"/>
              <a:gd name="connsiteX2090" fmla="*/ 2553208 w 12192000"/>
              <a:gd name="connsiteY2090" fmla="*/ 1395756 h 4332256"/>
              <a:gd name="connsiteX2091" fmla="*/ 2605491 w 12192000"/>
              <a:gd name="connsiteY2091" fmla="*/ 1459441 h 4332256"/>
              <a:gd name="connsiteX2092" fmla="*/ 2596159 w 12192000"/>
              <a:gd name="connsiteY2092" fmla="*/ 1492016 h 4332256"/>
              <a:gd name="connsiteX2093" fmla="*/ 2596338 w 12192000"/>
              <a:gd name="connsiteY2093" fmla="*/ 1492016 h 4332256"/>
              <a:gd name="connsiteX2094" fmla="*/ 2644674 w 12192000"/>
              <a:gd name="connsiteY2094" fmla="*/ 1504546 h 4332256"/>
              <a:gd name="connsiteX2095" fmla="*/ 2644674 w 12192000"/>
              <a:gd name="connsiteY2095" fmla="*/ 1517078 h 4332256"/>
              <a:gd name="connsiteX2096" fmla="*/ 2644179 w 12192000"/>
              <a:gd name="connsiteY2096" fmla="*/ 1517251 h 4332256"/>
              <a:gd name="connsiteX2097" fmla="*/ 2645310 w 12192000"/>
              <a:gd name="connsiteY2097" fmla="*/ 1517356 h 4332256"/>
              <a:gd name="connsiteX2098" fmla="*/ 2986320 w 12192000"/>
              <a:gd name="connsiteY2098" fmla="*/ 1754358 h 4332256"/>
              <a:gd name="connsiteX2099" fmla="*/ 3059394 w 12192000"/>
              <a:gd name="connsiteY2099" fmla="*/ 1833359 h 4332256"/>
              <a:gd name="connsiteX2100" fmla="*/ 3060607 w 12192000"/>
              <a:gd name="connsiteY2100" fmla="*/ 1834349 h 4332256"/>
              <a:gd name="connsiteX2101" fmla="*/ 3103938 w 12192000"/>
              <a:gd name="connsiteY2101" fmla="*/ 1852515 h 4332256"/>
              <a:gd name="connsiteX2102" fmla="*/ 3183737 w 12192000"/>
              <a:gd name="connsiteY2102" fmla="*/ 1907548 h 4332256"/>
              <a:gd name="connsiteX2103" fmla="*/ 3229681 w 12192000"/>
              <a:gd name="connsiteY2103" fmla="*/ 1918781 h 4332256"/>
              <a:gd name="connsiteX2104" fmla="*/ 3252200 w 12192000"/>
              <a:gd name="connsiteY2104" fmla="*/ 1892883 h 4332256"/>
              <a:gd name="connsiteX2105" fmla="*/ 3254100 w 12192000"/>
              <a:gd name="connsiteY2105" fmla="*/ 1858007 h 4332256"/>
              <a:gd name="connsiteX2106" fmla="*/ 3237265 w 12192000"/>
              <a:gd name="connsiteY2106" fmla="*/ 1838592 h 4332256"/>
              <a:gd name="connsiteX2107" fmla="*/ 3165867 w 12192000"/>
              <a:gd name="connsiteY2107" fmla="*/ 1818835 h 4332256"/>
              <a:gd name="connsiteX2108" fmla="*/ 3190336 w 12192000"/>
              <a:gd name="connsiteY2108" fmla="*/ 1776073 h 4332256"/>
              <a:gd name="connsiteX2109" fmla="*/ 3178101 w 12192000"/>
              <a:gd name="connsiteY2109" fmla="*/ 1754692 h 4332256"/>
              <a:gd name="connsiteX2110" fmla="*/ 3165867 w 12192000"/>
              <a:gd name="connsiteY2110" fmla="*/ 1757747 h 4332256"/>
              <a:gd name="connsiteX2111" fmla="*/ 3086345 w 12192000"/>
              <a:gd name="connsiteY2111" fmla="*/ 1736366 h 4332256"/>
              <a:gd name="connsiteX2112" fmla="*/ 3110814 w 12192000"/>
              <a:gd name="connsiteY2112" fmla="*/ 1711932 h 4332256"/>
              <a:gd name="connsiteX2113" fmla="*/ 3112675 w 12192000"/>
              <a:gd name="connsiteY2113" fmla="*/ 1712532 h 4332256"/>
              <a:gd name="connsiteX2114" fmla="*/ 3132311 w 12192000"/>
              <a:gd name="connsiteY2114" fmla="*/ 1709763 h 4332256"/>
              <a:gd name="connsiteX2115" fmla="*/ 3135228 w 12192000"/>
              <a:gd name="connsiteY2115" fmla="*/ 1709043 h 4332256"/>
              <a:gd name="connsiteX2116" fmla="*/ 3132710 w 12192000"/>
              <a:gd name="connsiteY2116" fmla="*/ 1708836 h 4332256"/>
              <a:gd name="connsiteX2117" fmla="*/ 3137018 w 12192000"/>
              <a:gd name="connsiteY2117" fmla="*/ 1688326 h 4332256"/>
              <a:gd name="connsiteX2118" fmla="*/ 3121539 w 12192000"/>
              <a:gd name="connsiteY2118" fmla="*/ 1675876 h 4332256"/>
              <a:gd name="connsiteX2119" fmla="*/ 3121539 w 12192000"/>
              <a:gd name="connsiteY2119" fmla="*/ 1676220 h 4332256"/>
              <a:gd name="connsiteX2120" fmla="*/ 2986039 w 12192000"/>
              <a:gd name="connsiteY2120" fmla="*/ 1590875 h 4332256"/>
              <a:gd name="connsiteX2121" fmla="*/ 2986039 w 12192000"/>
              <a:gd name="connsiteY2121" fmla="*/ 1588638 h 4332256"/>
              <a:gd name="connsiteX2122" fmla="*/ 2945243 w 12192000"/>
              <a:gd name="connsiteY2122" fmla="*/ 1555395 h 4332256"/>
              <a:gd name="connsiteX2123" fmla="*/ 2962287 w 12192000"/>
              <a:gd name="connsiteY2123" fmla="*/ 1517755 h 4332256"/>
              <a:gd name="connsiteX2124" fmla="*/ 2962229 w 12192000"/>
              <a:gd name="connsiteY2124" fmla="*/ 1517469 h 4332256"/>
              <a:gd name="connsiteX2125" fmla="*/ 2962434 w 12192000"/>
              <a:gd name="connsiteY2125" fmla="*/ 1517432 h 4332256"/>
              <a:gd name="connsiteX2126" fmla="*/ 2962634 w 12192000"/>
              <a:gd name="connsiteY2126" fmla="*/ 1516990 h 4332256"/>
              <a:gd name="connsiteX2127" fmla="*/ 2950788 w 12192000"/>
              <a:gd name="connsiteY2127" fmla="*/ 1483922 h 4332256"/>
              <a:gd name="connsiteX2128" fmla="*/ 2877696 w 12192000"/>
              <a:gd name="connsiteY2128" fmla="*/ 1420302 h 4332256"/>
              <a:gd name="connsiteX2129" fmla="*/ 2877862 w 12192000"/>
              <a:gd name="connsiteY2129" fmla="*/ 1420302 h 4332256"/>
              <a:gd name="connsiteX2130" fmla="*/ 2877526 w 12192000"/>
              <a:gd name="connsiteY2130" fmla="*/ 1420151 h 4332256"/>
              <a:gd name="connsiteX2131" fmla="*/ 2853261 w 12192000"/>
              <a:gd name="connsiteY2131" fmla="*/ 1395837 h 4332256"/>
              <a:gd name="connsiteX2132" fmla="*/ 2865393 w 12192000"/>
              <a:gd name="connsiteY2132" fmla="*/ 1359363 h 4332256"/>
              <a:gd name="connsiteX2133" fmla="*/ 2867519 w 12192000"/>
              <a:gd name="connsiteY2133" fmla="*/ 1358565 h 4332256"/>
              <a:gd name="connsiteX2134" fmla="*/ 2864877 w 12192000"/>
              <a:gd name="connsiteY2134" fmla="*/ 1358565 h 4332256"/>
              <a:gd name="connsiteX2135" fmla="*/ 2864891 w 12192000"/>
              <a:gd name="connsiteY2135" fmla="*/ 1358480 h 4332256"/>
              <a:gd name="connsiteX2136" fmla="*/ 2827542 w 12192000"/>
              <a:gd name="connsiteY2136" fmla="*/ 1352852 h 4332256"/>
              <a:gd name="connsiteX2137" fmla="*/ 2801121 w 12192000"/>
              <a:gd name="connsiteY2137" fmla="*/ 1331147 h 4332256"/>
              <a:gd name="connsiteX2138" fmla="*/ 2739854 w 12192000"/>
              <a:gd name="connsiteY2138" fmla="*/ 1309823 h 4332256"/>
              <a:gd name="connsiteX2139" fmla="*/ 2739982 w 12192000"/>
              <a:gd name="connsiteY2139" fmla="*/ 1308387 h 4332256"/>
              <a:gd name="connsiteX2140" fmla="*/ 2739037 w 12192000"/>
              <a:gd name="connsiteY2140" fmla="*/ 1309694 h 4332256"/>
              <a:gd name="connsiteX2141" fmla="*/ 2714600 w 12192000"/>
              <a:gd name="connsiteY2141" fmla="*/ 1288642 h 4332256"/>
              <a:gd name="connsiteX2142" fmla="*/ 2754308 w 12192000"/>
              <a:gd name="connsiteY2142" fmla="*/ 1273605 h 4332256"/>
              <a:gd name="connsiteX2143" fmla="*/ 2754190 w 12192000"/>
              <a:gd name="connsiteY2143" fmla="*/ 1274356 h 4332256"/>
              <a:gd name="connsiteX2144" fmla="*/ 2755171 w 12192000"/>
              <a:gd name="connsiteY2144" fmla="*/ 1273268 h 4332256"/>
              <a:gd name="connsiteX2145" fmla="*/ 2779678 w 12192000"/>
              <a:gd name="connsiteY2145" fmla="*/ 1270221 h 4332256"/>
              <a:gd name="connsiteX2146" fmla="*/ 2816437 w 12192000"/>
              <a:gd name="connsiteY2146" fmla="*/ 1273268 h 4332256"/>
              <a:gd name="connsiteX2147" fmla="*/ 2816791 w 12192000"/>
              <a:gd name="connsiteY2147" fmla="*/ 1273620 h 4332256"/>
              <a:gd name="connsiteX2148" fmla="*/ 2830360 w 12192000"/>
              <a:gd name="connsiteY2148" fmla="*/ 1272034 h 4332256"/>
              <a:gd name="connsiteX2149" fmla="*/ 2865269 w 12192000"/>
              <a:gd name="connsiteY2149" fmla="*/ 1249546 h 4332256"/>
              <a:gd name="connsiteX2150" fmla="*/ 2866029 w 12192000"/>
              <a:gd name="connsiteY2150" fmla="*/ 1249904 h 4332256"/>
              <a:gd name="connsiteX2151" fmla="*/ 2865237 w 12192000"/>
              <a:gd name="connsiteY2151" fmla="*/ 1249145 h 4332256"/>
              <a:gd name="connsiteX2152" fmla="*/ 2853039 w 12192000"/>
              <a:gd name="connsiteY2152" fmla="*/ 1224740 h 4332256"/>
              <a:gd name="connsiteX2153" fmla="*/ 2852684 w 12192000"/>
              <a:gd name="connsiteY2153" fmla="*/ 1224624 h 4332256"/>
              <a:gd name="connsiteX2154" fmla="*/ 2845823 w 12192000"/>
              <a:gd name="connsiteY2154" fmla="*/ 1229422 h 4332256"/>
              <a:gd name="connsiteX2155" fmla="*/ 2816364 w 12192000"/>
              <a:gd name="connsiteY2155" fmla="*/ 1230280 h 4332256"/>
              <a:gd name="connsiteX2156" fmla="*/ 2752680 w 12192000"/>
              <a:gd name="connsiteY2156" fmla="*/ 1190764 h 4332256"/>
              <a:gd name="connsiteX2157" fmla="*/ 2742533 w 12192000"/>
              <a:gd name="connsiteY2157" fmla="*/ 1163372 h 4332256"/>
              <a:gd name="connsiteX2158" fmla="*/ 2718853 w 12192000"/>
              <a:gd name="connsiteY2158" fmla="*/ 1151528 h 4332256"/>
              <a:gd name="connsiteX2159" fmla="*/ 2715779 w 12192000"/>
              <a:gd name="connsiteY2159" fmla="*/ 1149729 h 4332256"/>
              <a:gd name="connsiteX2160" fmla="*/ 2717996 w 12192000"/>
              <a:gd name="connsiteY2160" fmla="*/ 1151805 h 4332256"/>
              <a:gd name="connsiteX2161" fmla="*/ 2666589 w 12192000"/>
              <a:gd name="connsiteY2161" fmla="*/ 1164023 h 4332256"/>
              <a:gd name="connsiteX2162" fmla="*/ 2639374 w 12192000"/>
              <a:gd name="connsiteY2162" fmla="*/ 1167078 h 4332256"/>
              <a:gd name="connsiteX2163" fmla="*/ 2600063 w 12192000"/>
              <a:gd name="connsiteY2163" fmla="*/ 1087664 h 4332256"/>
              <a:gd name="connsiteX2164" fmla="*/ 2608757 w 12192000"/>
              <a:gd name="connsiteY2164" fmla="*/ 1031922 h 4332256"/>
              <a:gd name="connsiteX2165" fmla="*/ 2597176 w 12192000"/>
              <a:gd name="connsiteY2165" fmla="*/ 981362 h 4332256"/>
              <a:gd name="connsiteX2166" fmla="*/ 2596867 w 12192000"/>
              <a:gd name="connsiteY2166" fmla="*/ 980699 h 4332256"/>
              <a:gd name="connsiteX2167" fmla="*/ 2520625 w 12192000"/>
              <a:gd name="connsiteY2167" fmla="*/ 956294 h 4332256"/>
              <a:gd name="connsiteX2168" fmla="*/ 2521056 w 12192000"/>
              <a:gd name="connsiteY2168" fmla="*/ 955864 h 4332256"/>
              <a:gd name="connsiteX2169" fmla="*/ 2520122 w 12192000"/>
              <a:gd name="connsiteY2169" fmla="*/ 956326 h 4332256"/>
              <a:gd name="connsiteX2170" fmla="*/ 2492755 w 12192000"/>
              <a:gd name="connsiteY2170" fmla="*/ 887156 h 4332256"/>
              <a:gd name="connsiteX2171" fmla="*/ 2462348 w 12192000"/>
              <a:gd name="connsiteY2171" fmla="*/ 836031 h 4332256"/>
              <a:gd name="connsiteX2172" fmla="*/ 2498049 w 12192000"/>
              <a:gd name="connsiteY2172" fmla="*/ 851725 h 4332256"/>
              <a:gd name="connsiteX2173" fmla="*/ 2496901 w 12192000"/>
              <a:gd name="connsiteY2173" fmla="*/ 850499 h 4332256"/>
              <a:gd name="connsiteX2174" fmla="*/ 2462608 w 12192000"/>
              <a:gd name="connsiteY2174" fmla="*/ 835561 h 4332256"/>
              <a:gd name="connsiteX2175" fmla="*/ 2461870 w 12192000"/>
              <a:gd name="connsiteY2175" fmla="*/ 836431 h 4332256"/>
              <a:gd name="connsiteX2176" fmla="*/ 2451437 w 12192000"/>
              <a:gd name="connsiteY2176" fmla="*/ 859212 h 4332256"/>
              <a:gd name="connsiteX2177" fmla="*/ 2440193 w 12192000"/>
              <a:gd name="connsiteY2177" fmla="*/ 879556 h 4332256"/>
              <a:gd name="connsiteX2178" fmla="*/ 2438223 w 12192000"/>
              <a:gd name="connsiteY2178" fmla="*/ 884431 h 4332256"/>
              <a:gd name="connsiteX2179" fmla="*/ 2377258 w 12192000"/>
              <a:gd name="connsiteY2179" fmla="*/ 872214 h 4332256"/>
              <a:gd name="connsiteX2180" fmla="*/ 2377258 w 12192000"/>
              <a:gd name="connsiteY2180" fmla="*/ 846226 h 4332256"/>
              <a:gd name="connsiteX2181" fmla="*/ 2377199 w 12192000"/>
              <a:gd name="connsiteY2181" fmla="*/ 846342 h 4332256"/>
              <a:gd name="connsiteX2182" fmla="*/ 2376817 w 12192000"/>
              <a:gd name="connsiteY2182" fmla="*/ 871744 h 4332256"/>
              <a:gd name="connsiteX2183" fmla="*/ 2291288 w 12192000"/>
              <a:gd name="connsiteY2183" fmla="*/ 738291 h 4332256"/>
              <a:gd name="connsiteX2184" fmla="*/ 2293712 w 12192000"/>
              <a:gd name="connsiteY2184" fmla="*/ 739206 h 4332256"/>
              <a:gd name="connsiteX2185" fmla="*/ 2291906 w 12192000"/>
              <a:gd name="connsiteY2185" fmla="*/ 737821 h 4332256"/>
              <a:gd name="connsiteX2186" fmla="*/ 2207183 w 12192000"/>
              <a:gd name="connsiteY2186" fmla="*/ 689311 h 4332256"/>
              <a:gd name="connsiteX2187" fmla="*/ 2207158 w 12192000"/>
              <a:gd name="connsiteY2187" fmla="*/ 689725 h 4332256"/>
              <a:gd name="connsiteX2188" fmla="*/ 2182692 w 12192000"/>
              <a:gd name="connsiteY2188" fmla="*/ 735486 h 4332256"/>
              <a:gd name="connsiteX2189" fmla="*/ 2155167 w 12192000"/>
              <a:gd name="connsiteY2189" fmla="*/ 677521 h 4332256"/>
              <a:gd name="connsiteX2190" fmla="*/ 2118466 w 12192000"/>
              <a:gd name="connsiteY2190" fmla="*/ 637862 h 4332256"/>
              <a:gd name="connsiteX2191" fmla="*/ 2075650 w 12192000"/>
              <a:gd name="connsiteY2191" fmla="*/ 674471 h 4332256"/>
              <a:gd name="connsiteX2192" fmla="*/ 2115408 w 12192000"/>
              <a:gd name="connsiteY2192" fmla="*/ 717181 h 4332256"/>
              <a:gd name="connsiteX2193" fmla="*/ 2133758 w 12192000"/>
              <a:gd name="connsiteY2193" fmla="*/ 729385 h 4332256"/>
              <a:gd name="connsiteX2194" fmla="*/ 2057299 w 12192000"/>
              <a:gd name="connsiteY2194" fmla="*/ 723283 h 4332256"/>
              <a:gd name="connsiteX2195" fmla="*/ 2051184 w 12192000"/>
              <a:gd name="connsiteY2195" fmla="*/ 650064 h 4332256"/>
              <a:gd name="connsiteX2196" fmla="*/ 2054241 w 12192000"/>
              <a:gd name="connsiteY2196" fmla="*/ 573795 h 4332256"/>
              <a:gd name="connsiteX2197" fmla="*/ 2057299 w 12192000"/>
              <a:gd name="connsiteY2197" fmla="*/ 515831 h 4332256"/>
              <a:gd name="connsiteX2198" fmla="*/ 1986958 w 12192000"/>
              <a:gd name="connsiteY2198" fmla="*/ 528034 h 4332256"/>
              <a:gd name="connsiteX2199" fmla="*/ 1938025 w 12192000"/>
              <a:gd name="connsiteY2199" fmla="*/ 479222 h 4332256"/>
              <a:gd name="connsiteX2200" fmla="*/ 1879917 w 12192000"/>
              <a:gd name="connsiteY2200" fmla="*/ 421258 h 4332256"/>
              <a:gd name="connsiteX2201" fmla="*/ 1840159 w 12192000"/>
              <a:gd name="connsiteY2201" fmla="*/ 396851 h 4332256"/>
              <a:gd name="connsiteX2202" fmla="*/ 1840855 w 12192000"/>
              <a:gd name="connsiteY2202" fmla="*/ 396201 h 4332256"/>
              <a:gd name="connsiteX2203" fmla="*/ 1840527 w 12192000"/>
              <a:gd name="connsiteY2203" fmla="*/ 396201 h 4332256"/>
              <a:gd name="connsiteX2204" fmla="*/ 1833248 w 12192000"/>
              <a:gd name="connsiteY2204" fmla="*/ 320605 h 4332256"/>
              <a:gd name="connsiteX2205" fmla="*/ 1852238 w 12192000"/>
              <a:gd name="connsiteY2205" fmla="*/ 298996 h 4332256"/>
              <a:gd name="connsiteX2206" fmla="*/ 1828560 w 12192000"/>
              <a:gd name="connsiteY2206" fmla="*/ 293419 h 4332256"/>
              <a:gd name="connsiteX2207" fmla="*/ 1803659 w 12192000"/>
              <a:gd name="connsiteY2207" fmla="*/ 238398 h 4332256"/>
              <a:gd name="connsiteX2208" fmla="*/ 1803014 w 12192000"/>
              <a:gd name="connsiteY2208" fmla="*/ 237575 h 4332256"/>
              <a:gd name="connsiteX2209" fmla="*/ 1783044 w 12192000"/>
              <a:gd name="connsiteY2209" fmla="*/ 227152 h 4332256"/>
              <a:gd name="connsiteX2210" fmla="*/ 1780104 w 12192000"/>
              <a:gd name="connsiteY2210" fmla="*/ 203523 h 4332256"/>
              <a:gd name="connsiteX2211" fmla="*/ 1779234 w 12192000"/>
              <a:gd name="connsiteY2211" fmla="*/ 202002 h 4332256"/>
              <a:gd name="connsiteX2212" fmla="*/ 1767022 w 12192000"/>
              <a:gd name="connsiteY2212" fmla="*/ 202002 h 4332256"/>
              <a:gd name="connsiteX2213" fmla="*/ 1766719 w 12192000"/>
              <a:gd name="connsiteY2213" fmla="*/ 201694 h 4332256"/>
              <a:gd name="connsiteX2214" fmla="*/ 1755932 w 12192000"/>
              <a:gd name="connsiteY2214" fmla="*/ 217501 h 4332256"/>
              <a:gd name="connsiteX2215" fmla="*/ 1742774 w 12192000"/>
              <a:gd name="connsiteY2215" fmla="*/ 219784 h 4332256"/>
              <a:gd name="connsiteX2216" fmla="*/ 1737134 w 12192000"/>
              <a:gd name="connsiteY2216" fmla="*/ 193537 h 4332256"/>
              <a:gd name="connsiteX2217" fmla="*/ 1742638 w 12192000"/>
              <a:gd name="connsiteY2217" fmla="*/ 165696 h 4332256"/>
              <a:gd name="connsiteX2218" fmla="*/ 1742597 w 12192000"/>
              <a:gd name="connsiteY2218" fmla="*/ 165606 h 4332256"/>
              <a:gd name="connsiteX2219" fmla="*/ 1693750 w 12192000"/>
              <a:gd name="connsiteY2219" fmla="*/ 153474 h 4332256"/>
              <a:gd name="connsiteX2220" fmla="*/ 1692855 w 12192000"/>
              <a:gd name="connsiteY2220" fmla="*/ 151715 h 4332256"/>
              <a:gd name="connsiteX2221" fmla="*/ 1658482 w 12192000"/>
              <a:gd name="connsiteY2221" fmla="*/ 117257 h 4332256"/>
              <a:gd name="connsiteX2222" fmla="*/ 1657439 w 12192000"/>
              <a:gd name="connsiteY2222" fmla="*/ 116945 h 4332256"/>
              <a:gd name="connsiteX2223" fmla="*/ 1636428 w 12192000"/>
              <a:gd name="connsiteY2223" fmla="*/ 170647 h 4332256"/>
              <a:gd name="connsiteX2224" fmla="*/ 1621156 w 12192000"/>
              <a:gd name="connsiteY2224" fmla="*/ 91703 h 4332256"/>
              <a:gd name="connsiteX2225" fmla="*/ 1622291 w 12192000"/>
              <a:gd name="connsiteY2225" fmla="*/ 92455 h 4332256"/>
              <a:gd name="connsiteX2226" fmla="*/ 1636879 w 12192000"/>
              <a:gd name="connsiteY2226" fmla="*/ 55330 h 4332256"/>
              <a:gd name="connsiteX2227" fmla="*/ 1658482 w 12192000"/>
              <a:gd name="connsiteY2227" fmla="*/ 19997 h 4332256"/>
              <a:gd name="connsiteX2228" fmla="*/ 1659928 w 12192000"/>
              <a:gd name="connsiteY2228" fmla="*/ 19972 h 4332256"/>
              <a:gd name="connsiteX2229" fmla="*/ 1657810 w 12192000"/>
              <a:gd name="connsiteY2229" fmla="*/ 19149 h 4332256"/>
              <a:gd name="connsiteX2230" fmla="*/ 1696756 w 12192000"/>
              <a:gd name="connsiteY2230" fmla="*/ 24 h 433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Lst>
            <a:rect l="l" t="t" r="r" b="b"/>
            <a:pathLst>
              <a:path w="12192000" h="4332256">
                <a:moveTo>
                  <a:pt x="6629424" y="4321818"/>
                </a:moveTo>
                <a:lnTo>
                  <a:pt x="6631087" y="4327711"/>
                </a:lnTo>
                <a:lnTo>
                  <a:pt x="6631087" y="4321820"/>
                </a:lnTo>
                <a:close/>
                <a:moveTo>
                  <a:pt x="2693826" y="4320153"/>
                </a:moveTo>
                <a:lnTo>
                  <a:pt x="2690097" y="4320834"/>
                </a:lnTo>
                <a:lnTo>
                  <a:pt x="2693571" y="4320839"/>
                </a:lnTo>
                <a:lnTo>
                  <a:pt x="2693571" y="4321359"/>
                </a:lnTo>
                <a:lnTo>
                  <a:pt x="2693819" y="4321111"/>
                </a:lnTo>
                <a:close/>
                <a:moveTo>
                  <a:pt x="6728827" y="4318959"/>
                </a:moveTo>
                <a:lnTo>
                  <a:pt x="6728827" y="4327781"/>
                </a:lnTo>
                <a:lnTo>
                  <a:pt x="6731381" y="4318959"/>
                </a:lnTo>
                <a:close/>
                <a:moveTo>
                  <a:pt x="12153991" y="4317212"/>
                </a:moveTo>
                <a:lnTo>
                  <a:pt x="12153206" y="4317831"/>
                </a:lnTo>
                <a:lnTo>
                  <a:pt x="12150525" y="4317848"/>
                </a:lnTo>
                <a:lnTo>
                  <a:pt x="12153400" y="4327778"/>
                </a:lnTo>
                <a:lnTo>
                  <a:pt x="12153400" y="4318154"/>
                </a:lnTo>
                <a:close/>
                <a:moveTo>
                  <a:pt x="8070874" y="4316303"/>
                </a:moveTo>
                <a:lnTo>
                  <a:pt x="8070327" y="4317933"/>
                </a:lnTo>
                <a:lnTo>
                  <a:pt x="8070327" y="4329647"/>
                </a:lnTo>
                <a:lnTo>
                  <a:pt x="8073671" y="4317831"/>
                </a:lnTo>
                <a:lnTo>
                  <a:pt x="8070874" y="4317831"/>
                </a:lnTo>
                <a:close/>
                <a:moveTo>
                  <a:pt x="2414038" y="4304385"/>
                </a:moveTo>
                <a:lnTo>
                  <a:pt x="2414110" y="4305688"/>
                </a:lnTo>
                <a:lnTo>
                  <a:pt x="2415184" y="4305688"/>
                </a:lnTo>
                <a:close/>
                <a:moveTo>
                  <a:pt x="3155848" y="4299267"/>
                </a:moveTo>
                <a:lnTo>
                  <a:pt x="3155879" y="4299359"/>
                </a:lnTo>
                <a:lnTo>
                  <a:pt x="3156040" y="4299359"/>
                </a:lnTo>
                <a:close/>
                <a:moveTo>
                  <a:pt x="12178516" y="4293662"/>
                </a:moveTo>
                <a:lnTo>
                  <a:pt x="12177690" y="4294762"/>
                </a:lnTo>
                <a:lnTo>
                  <a:pt x="12178104" y="4294524"/>
                </a:lnTo>
                <a:lnTo>
                  <a:pt x="12179290" y="4294524"/>
                </a:lnTo>
                <a:close/>
                <a:moveTo>
                  <a:pt x="2950337" y="4292770"/>
                </a:moveTo>
                <a:lnTo>
                  <a:pt x="2950623" y="4293733"/>
                </a:lnTo>
                <a:lnTo>
                  <a:pt x="2950623" y="4323787"/>
                </a:lnTo>
                <a:lnTo>
                  <a:pt x="2952956" y="4293066"/>
                </a:lnTo>
                <a:lnTo>
                  <a:pt x="2950558" y="4293066"/>
                </a:lnTo>
                <a:close/>
                <a:moveTo>
                  <a:pt x="7914323" y="4235399"/>
                </a:moveTo>
                <a:lnTo>
                  <a:pt x="7914251" y="4236849"/>
                </a:lnTo>
                <a:lnTo>
                  <a:pt x="7914347" y="4236675"/>
                </a:lnTo>
                <a:lnTo>
                  <a:pt x="7915907" y="4235488"/>
                </a:lnTo>
                <a:lnTo>
                  <a:pt x="7915127" y="4235488"/>
                </a:lnTo>
                <a:close/>
                <a:moveTo>
                  <a:pt x="2720428" y="3826949"/>
                </a:moveTo>
                <a:lnTo>
                  <a:pt x="2720886" y="3827650"/>
                </a:lnTo>
                <a:lnTo>
                  <a:pt x="2740811" y="3842220"/>
                </a:lnTo>
                <a:lnTo>
                  <a:pt x="2741493" y="3841575"/>
                </a:lnTo>
                <a:close/>
                <a:moveTo>
                  <a:pt x="2688704" y="3761476"/>
                </a:moveTo>
                <a:lnTo>
                  <a:pt x="2678540" y="3767288"/>
                </a:lnTo>
                <a:lnTo>
                  <a:pt x="2689026" y="3778453"/>
                </a:lnTo>
                <a:close/>
                <a:moveTo>
                  <a:pt x="10434236" y="3729726"/>
                </a:moveTo>
                <a:lnTo>
                  <a:pt x="10434264" y="3730144"/>
                </a:lnTo>
                <a:lnTo>
                  <a:pt x="10434669" y="3730386"/>
                </a:lnTo>
                <a:lnTo>
                  <a:pt x="10434452" y="3730909"/>
                </a:lnTo>
                <a:lnTo>
                  <a:pt x="10435094" y="3730260"/>
                </a:lnTo>
                <a:close/>
                <a:moveTo>
                  <a:pt x="12177306" y="3538820"/>
                </a:moveTo>
                <a:lnTo>
                  <a:pt x="12175900" y="3540410"/>
                </a:lnTo>
                <a:lnTo>
                  <a:pt x="12177973" y="3539269"/>
                </a:lnTo>
                <a:close/>
                <a:moveTo>
                  <a:pt x="10143735" y="3416891"/>
                </a:moveTo>
                <a:lnTo>
                  <a:pt x="10143400" y="3417360"/>
                </a:lnTo>
                <a:lnTo>
                  <a:pt x="10144665" y="3417098"/>
                </a:lnTo>
                <a:close/>
                <a:moveTo>
                  <a:pt x="11435717" y="2980736"/>
                </a:moveTo>
                <a:lnTo>
                  <a:pt x="11435616" y="2980775"/>
                </a:lnTo>
                <a:lnTo>
                  <a:pt x="11435758" y="2981034"/>
                </a:lnTo>
                <a:close/>
                <a:moveTo>
                  <a:pt x="1627788" y="2923993"/>
                </a:moveTo>
                <a:lnTo>
                  <a:pt x="1625013" y="2926701"/>
                </a:lnTo>
                <a:lnTo>
                  <a:pt x="1625194" y="2926849"/>
                </a:lnTo>
                <a:lnTo>
                  <a:pt x="1627916" y="2924106"/>
                </a:lnTo>
                <a:close/>
                <a:moveTo>
                  <a:pt x="1561446" y="2889212"/>
                </a:moveTo>
                <a:lnTo>
                  <a:pt x="1557676" y="2894834"/>
                </a:lnTo>
                <a:lnTo>
                  <a:pt x="1559896" y="2896286"/>
                </a:lnTo>
                <a:lnTo>
                  <a:pt x="1560141" y="2896367"/>
                </a:lnTo>
                <a:close/>
                <a:moveTo>
                  <a:pt x="1386285" y="2734369"/>
                </a:moveTo>
                <a:lnTo>
                  <a:pt x="1390382" y="2737944"/>
                </a:lnTo>
                <a:lnTo>
                  <a:pt x="1392163" y="2736212"/>
                </a:lnTo>
                <a:close/>
                <a:moveTo>
                  <a:pt x="1618443" y="2715370"/>
                </a:moveTo>
                <a:lnTo>
                  <a:pt x="1614921" y="2718884"/>
                </a:lnTo>
                <a:lnTo>
                  <a:pt x="1615143" y="2719059"/>
                </a:lnTo>
                <a:lnTo>
                  <a:pt x="1618593" y="2715621"/>
                </a:lnTo>
                <a:close/>
                <a:moveTo>
                  <a:pt x="5100661" y="2640649"/>
                </a:moveTo>
                <a:lnTo>
                  <a:pt x="5103569" y="2642543"/>
                </a:lnTo>
                <a:lnTo>
                  <a:pt x="5102029" y="2640792"/>
                </a:lnTo>
                <a:close/>
                <a:moveTo>
                  <a:pt x="6379090" y="2592072"/>
                </a:moveTo>
                <a:lnTo>
                  <a:pt x="6379012" y="2592150"/>
                </a:lnTo>
                <a:cubicBezTo>
                  <a:pt x="6360699" y="2605852"/>
                  <a:pt x="6344101" y="2614417"/>
                  <a:pt x="6347248" y="2633260"/>
                </a:cubicBezTo>
                <a:lnTo>
                  <a:pt x="6355745" y="2651923"/>
                </a:lnTo>
                <a:lnTo>
                  <a:pt x="6357968" y="2632838"/>
                </a:lnTo>
                <a:close/>
                <a:moveTo>
                  <a:pt x="3782016" y="2552031"/>
                </a:moveTo>
                <a:lnTo>
                  <a:pt x="3780916" y="2553373"/>
                </a:lnTo>
                <a:lnTo>
                  <a:pt x="3783043" y="2555583"/>
                </a:lnTo>
                <a:lnTo>
                  <a:pt x="3782883" y="2552473"/>
                </a:lnTo>
                <a:close/>
                <a:moveTo>
                  <a:pt x="10169604" y="2530169"/>
                </a:moveTo>
                <a:lnTo>
                  <a:pt x="10174550" y="2537799"/>
                </a:lnTo>
                <a:lnTo>
                  <a:pt x="10178051" y="2540060"/>
                </a:lnTo>
                <a:close/>
                <a:moveTo>
                  <a:pt x="1566300" y="2503530"/>
                </a:moveTo>
                <a:lnTo>
                  <a:pt x="1566810" y="2504445"/>
                </a:lnTo>
                <a:lnTo>
                  <a:pt x="1566680" y="2504835"/>
                </a:lnTo>
                <a:lnTo>
                  <a:pt x="1569091" y="2503554"/>
                </a:lnTo>
                <a:close/>
                <a:moveTo>
                  <a:pt x="10739335" y="2490491"/>
                </a:moveTo>
                <a:lnTo>
                  <a:pt x="10739417" y="2491033"/>
                </a:lnTo>
                <a:lnTo>
                  <a:pt x="10738550" y="2492004"/>
                </a:lnTo>
                <a:lnTo>
                  <a:pt x="10740578" y="2493844"/>
                </a:lnTo>
                <a:lnTo>
                  <a:pt x="10740175" y="2491437"/>
                </a:lnTo>
                <a:close/>
                <a:moveTo>
                  <a:pt x="12174035" y="2445405"/>
                </a:moveTo>
                <a:lnTo>
                  <a:pt x="12173371" y="2445464"/>
                </a:lnTo>
                <a:lnTo>
                  <a:pt x="12173733" y="2445608"/>
                </a:lnTo>
                <a:close/>
                <a:moveTo>
                  <a:pt x="3749205" y="2430369"/>
                </a:moveTo>
                <a:lnTo>
                  <a:pt x="3753562" y="2437282"/>
                </a:lnTo>
                <a:lnTo>
                  <a:pt x="3755125" y="2433042"/>
                </a:lnTo>
                <a:lnTo>
                  <a:pt x="3757975" y="2430629"/>
                </a:lnTo>
                <a:close/>
                <a:moveTo>
                  <a:pt x="966503" y="2391504"/>
                </a:moveTo>
                <a:lnTo>
                  <a:pt x="966914" y="2391915"/>
                </a:lnTo>
                <a:lnTo>
                  <a:pt x="967740" y="2391504"/>
                </a:lnTo>
                <a:close/>
                <a:moveTo>
                  <a:pt x="1061219" y="2354574"/>
                </a:moveTo>
                <a:lnTo>
                  <a:pt x="1060527" y="2357716"/>
                </a:lnTo>
                <a:lnTo>
                  <a:pt x="1060527" y="2360766"/>
                </a:lnTo>
                <a:lnTo>
                  <a:pt x="1062737" y="2360033"/>
                </a:lnTo>
                <a:lnTo>
                  <a:pt x="1063164" y="2357446"/>
                </a:lnTo>
                <a:lnTo>
                  <a:pt x="1061095" y="2357312"/>
                </a:lnTo>
                <a:close/>
                <a:moveTo>
                  <a:pt x="1024076" y="2320927"/>
                </a:moveTo>
                <a:lnTo>
                  <a:pt x="1024076" y="2321304"/>
                </a:lnTo>
                <a:lnTo>
                  <a:pt x="1024366" y="2321453"/>
                </a:lnTo>
                <a:lnTo>
                  <a:pt x="1025037" y="2321362"/>
                </a:lnTo>
                <a:close/>
                <a:moveTo>
                  <a:pt x="8433405" y="2235240"/>
                </a:moveTo>
                <a:lnTo>
                  <a:pt x="8432535" y="2235523"/>
                </a:lnTo>
                <a:lnTo>
                  <a:pt x="8432744" y="2235610"/>
                </a:lnTo>
                <a:lnTo>
                  <a:pt x="8432848" y="2236182"/>
                </a:lnTo>
                <a:lnTo>
                  <a:pt x="8432943" y="2236076"/>
                </a:lnTo>
                <a:lnTo>
                  <a:pt x="8435035" y="2235240"/>
                </a:lnTo>
                <a:close/>
                <a:moveTo>
                  <a:pt x="8336018" y="2167587"/>
                </a:moveTo>
                <a:lnTo>
                  <a:pt x="8335757" y="2167662"/>
                </a:lnTo>
                <a:lnTo>
                  <a:pt x="8336055" y="2168085"/>
                </a:lnTo>
                <a:close/>
                <a:moveTo>
                  <a:pt x="7660324" y="2138403"/>
                </a:moveTo>
                <a:lnTo>
                  <a:pt x="7662077" y="2139928"/>
                </a:lnTo>
                <a:lnTo>
                  <a:pt x="7662296" y="2139254"/>
                </a:lnTo>
                <a:close/>
                <a:moveTo>
                  <a:pt x="927431" y="2127595"/>
                </a:moveTo>
                <a:lnTo>
                  <a:pt x="941999" y="2158420"/>
                </a:lnTo>
                <a:cubicBezTo>
                  <a:pt x="956942" y="2176988"/>
                  <a:pt x="978781" y="2190582"/>
                  <a:pt x="993724" y="2209151"/>
                </a:cubicBezTo>
                <a:lnTo>
                  <a:pt x="999992" y="2222412"/>
                </a:lnTo>
                <a:lnTo>
                  <a:pt x="1012206" y="2230169"/>
                </a:lnTo>
                <a:cubicBezTo>
                  <a:pt x="1015255" y="2233212"/>
                  <a:pt x="1021354" y="2236255"/>
                  <a:pt x="1024404" y="2242342"/>
                </a:cubicBezTo>
                <a:lnTo>
                  <a:pt x="1027391" y="2247623"/>
                </a:lnTo>
                <a:lnTo>
                  <a:pt x="1032765" y="2247623"/>
                </a:lnTo>
                <a:lnTo>
                  <a:pt x="1034139" y="2248684"/>
                </a:lnTo>
                <a:lnTo>
                  <a:pt x="1033605" y="2247623"/>
                </a:lnTo>
                <a:cubicBezTo>
                  <a:pt x="1060993" y="2253696"/>
                  <a:pt x="1079252" y="2268877"/>
                  <a:pt x="1097512" y="2287095"/>
                </a:cubicBezTo>
                <a:lnTo>
                  <a:pt x="1096949" y="2286975"/>
                </a:lnTo>
                <a:lnTo>
                  <a:pt x="1097702" y="2287330"/>
                </a:lnTo>
                <a:cubicBezTo>
                  <a:pt x="1100795" y="2293439"/>
                  <a:pt x="1103888" y="2302602"/>
                  <a:pt x="1106979" y="2308711"/>
                </a:cubicBezTo>
                <a:lnTo>
                  <a:pt x="1105559" y="2309286"/>
                </a:lnTo>
                <a:lnTo>
                  <a:pt x="1105838" y="2309382"/>
                </a:lnTo>
                <a:lnTo>
                  <a:pt x="1097036" y="2335788"/>
                </a:lnTo>
                <a:lnTo>
                  <a:pt x="1108443" y="2344637"/>
                </a:lnTo>
                <a:lnTo>
                  <a:pt x="1109396" y="2342258"/>
                </a:lnTo>
                <a:cubicBezTo>
                  <a:pt x="1167244" y="2342258"/>
                  <a:pt x="1191602" y="2399980"/>
                  <a:pt x="1237271" y="2421246"/>
                </a:cubicBezTo>
                <a:cubicBezTo>
                  <a:pt x="1255539" y="2430359"/>
                  <a:pt x="1273807" y="2466816"/>
                  <a:pt x="1295119" y="2439474"/>
                </a:cubicBezTo>
                <a:cubicBezTo>
                  <a:pt x="1316432" y="2418208"/>
                  <a:pt x="1301209" y="2381752"/>
                  <a:pt x="1279897" y="2366563"/>
                </a:cubicBezTo>
                <a:cubicBezTo>
                  <a:pt x="1228138" y="2330107"/>
                  <a:pt x="1194646" y="2272385"/>
                  <a:pt x="1127664" y="2257194"/>
                </a:cubicBezTo>
                <a:lnTo>
                  <a:pt x="1127610" y="2257120"/>
                </a:lnTo>
                <a:lnTo>
                  <a:pt x="1122224" y="2265705"/>
                </a:lnTo>
                <a:cubicBezTo>
                  <a:pt x="1109625" y="2276522"/>
                  <a:pt x="1093590" y="2268551"/>
                  <a:pt x="1084426" y="2257166"/>
                </a:cubicBezTo>
                <a:cubicBezTo>
                  <a:pt x="1063046" y="2226802"/>
                  <a:pt x="1029449" y="2208585"/>
                  <a:pt x="1011123" y="2175185"/>
                </a:cubicBezTo>
                <a:cubicBezTo>
                  <a:pt x="1014177" y="2172149"/>
                  <a:pt x="1014177" y="2172149"/>
                  <a:pt x="1014177" y="2172149"/>
                </a:cubicBezTo>
                <a:lnTo>
                  <a:pt x="1014913" y="2172149"/>
                </a:lnTo>
                <a:lnTo>
                  <a:pt x="1014366" y="2171257"/>
                </a:lnTo>
                <a:lnTo>
                  <a:pt x="1005271" y="2178078"/>
                </a:lnTo>
                <a:cubicBezTo>
                  <a:pt x="990021" y="2175028"/>
                  <a:pt x="975532" y="2168928"/>
                  <a:pt x="962189" y="2160159"/>
                </a:cubicBezTo>
                <a:close/>
                <a:moveTo>
                  <a:pt x="7362633" y="2121338"/>
                </a:moveTo>
                <a:lnTo>
                  <a:pt x="7362633" y="2143325"/>
                </a:lnTo>
                <a:lnTo>
                  <a:pt x="7363411" y="2143424"/>
                </a:lnTo>
                <a:lnTo>
                  <a:pt x="7363411" y="2121671"/>
                </a:lnTo>
                <a:close/>
                <a:moveTo>
                  <a:pt x="8814637" y="2109681"/>
                </a:moveTo>
                <a:lnTo>
                  <a:pt x="8814358" y="2110314"/>
                </a:lnTo>
                <a:lnTo>
                  <a:pt x="8807545" y="2116892"/>
                </a:lnTo>
                <a:lnTo>
                  <a:pt x="8816418" y="2116303"/>
                </a:lnTo>
                <a:close/>
                <a:moveTo>
                  <a:pt x="2115560" y="2067932"/>
                </a:moveTo>
                <a:lnTo>
                  <a:pt x="2115462" y="2068476"/>
                </a:lnTo>
                <a:lnTo>
                  <a:pt x="2128320" y="2068476"/>
                </a:lnTo>
                <a:lnTo>
                  <a:pt x="2128277" y="2067932"/>
                </a:lnTo>
                <a:close/>
                <a:moveTo>
                  <a:pt x="644950" y="2034158"/>
                </a:moveTo>
                <a:lnTo>
                  <a:pt x="645074" y="2038411"/>
                </a:lnTo>
                <a:lnTo>
                  <a:pt x="648246" y="2040715"/>
                </a:lnTo>
                <a:close/>
                <a:moveTo>
                  <a:pt x="12031977" y="2031466"/>
                </a:moveTo>
                <a:cubicBezTo>
                  <a:pt x="12056466" y="2031466"/>
                  <a:pt x="12117688" y="2079973"/>
                  <a:pt x="12117688" y="2101194"/>
                </a:cubicBezTo>
                <a:cubicBezTo>
                  <a:pt x="12114627" y="2116353"/>
                  <a:pt x="12108505" y="2122416"/>
                  <a:pt x="12093199" y="2125447"/>
                </a:cubicBezTo>
                <a:cubicBezTo>
                  <a:pt x="12084016" y="2125447"/>
                  <a:pt x="12010549" y="2061783"/>
                  <a:pt x="12010549" y="2052689"/>
                </a:cubicBezTo>
                <a:cubicBezTo>
                  <a:pt x="12013610" y="2040562"/>
                  <a:pt x="12019732" y="2034499"/>
                  <a:pt x="12031977" y="2031466"/>
                </a:cubicBezTo>
                <a:close/>
                <a:moveTo>
                  <a:pt x="7539020" y="1993032"/>
                </a:moveTo>
                <a:lnTo>
                  <a:pt x="7538214" y="1993430"/>
                </a:lnTo>
                <a:lnTo>
                  <a:pt x="7539099" y="1993170"/>
                </a:lnTo>
                <a:close/>
                <a:moveTo>
                  <a:pt x="3397402" y="1977199"/>
                </a:moveTo>
                <a:lnTo>
                  <a:pt x="3397309" y="1977515"/>
                </a:lnTo>
                <a:lnTo>
                  <a:pt x="3397696" y="1977258"/>
                </a:lnTo>
                <a:close/>
                <a:moveTo>
                  <a:pt x="6457337" y="1953793"/>
                </a:moveTo>
                <a:lnTo>
                  <a:pt x="6457563" y="1954474"/>
                </a:lnTo>
                <a:lnTo>
                  <a:pt x="6459277" y="1954898"/>
                </a:lnTo>
                <a:lnTo>
                  <a:pt x="6460042" y="1954898"/>
                </a:lnTo>
                <a:lnTo>
                  <a:pt x="6460042" y="1955086"/>
                </a:lnTo>
                <a:lnTo>
                  <a:pt x="6463349" y="1955903"/>
                </a:lnTo>
                <a:lnTo>
                  <a:pt x="6463559" y="1955075"/>
                </a:lnTo>
                <a:lnTo>
                  <a:pt x="6461295" y="1955119"/>
                </a:lnTo>
                <a:close/>
                <a:moveTo>
                  <a:pt x="2034303" y="1953139"/>
                </a:moveTo>
                <a:lnTo>
                  <a:pt x="2030221" y="1957221"/>
                </a:lnTo>
                <a:lnTo>
                  <a:pt x="2031096" y="1958006"/>
                </a:lnTo>
                <a:lnTo>
                  <a:pt x="2033433" y="1958700"/>
                </a:lnTo>
                <a:lnTo>
                  <a:pt x="2035582" y="1954417"/>
                </a:lnTo>
                <a:close/>
                <a:moveTo>
                  <a:pt x="6909907" y="1941067"/>
                </a:moveTo>
                <a:lnTo>
                  <a:pt x="6905082" y="1943017"/>
                </a:lnTo>
                <a:lnTo>
                  <a:pt x="6908069" y="1948799"/>
                </a:lnTo>
                <a:lnTo>
                  <a:pt x="6908059" y="1948676"/>
                </a:lnTo>
                <a:close/>
                <a:moveTo>
                  <a:pt x="9946730" y="1929850"/>
                </a:moveTo>
                <a:lnTo>
                  <a:pt x="9946730" y="1930906"/>
                </a:lnTo>
                <a:lnTo>
                  <a:pt x="9946060" y="1930884"/>
                </a:lnTo>
                <a:lnTo>
                  <a:pt x="9946775" y="1932302"/>
                </a:lnTo>
                <a:lnTo>
                  <a:pt x="9947571" y="1931846"/>
                </a:lnTo>
                <a:lnTo>
                  <a:pt x="9948115" y="1931698"/>
                </a:lnTo>
                <a:lnTo>
                  <a:pt x="9947165" y="1931175"/>
                </a:lnTo>
                <a:close/>
                <a:moveTo>
                  <a:pt x="9797083" y="1920110"/>
                </a:moveTo>
                <a:lnTo>
                  <a:pt x="9776813" y="1927712"/>
                </a:lnTo>
                <a:lnTo>
                  <a:pt x="9774592" y="1928081"/>
                </a:lnTo>
                <a:lnTo>
                  <a:pt x="9777565" y="1930340"/>
                </a:lnTo>
                <a:lnTo>
                  <a:pt x="9777565" y="1927993"/>
                </a:lnTo>
                <a:lnTo>
                  <a:pt x="9797180" y="1920436"/>
                </a:lnTo>
                <a:close/>
                <a:moveTo>
                  <a:pt x="9675124" y="1897573"/>
                </a:moveTo>
                <a:lnTo>
                  <a:pt x="9675820" y="1898141"/>
                </a:lnTo>
                <a:lnTo>
                  <a:pt x="9676171" y="1898141"/>
                </a:lnTo>
                <a:lnTo>
                  <a:pt x="9676066" y="1898014"/>
                </a:lnTo>
                <a:lnTo>
                  <a:pt x="9676415" y="1898056"/>
                </a:lnTo>
                <a:lnTo>
                  <a:pt x="9676482" y="1897988"/>
                </a:lnTo>
                <a:close/>
                <a:moveTo>
                  <a:pt x="2068707" y="1890857"/>
                </a:moveTo>
                <a:lnTo>
                  <a:pt x="2068925" y="1891091"/>
                </a:lnTo>
                <a:lnTo>
                  <a:pt x="2070071" y="1891664"/>
                </a:lnTo>
                <a:lnTo>
                  <a:pt x="2068872" y="1890864"/>
                </a:lnTo>
                <a:close/>
                <a:moveTo>
                  <a:pt x="4462807" y="1885534"/>
                </a:moveTo>
                <a:lnTo>
                  <a:pt x="4462916" y="1885594"/>
                </a:lnTo>
                <a:lnTo>
                  <a:pt x="4462909" y="1885570"/>
                </a:lnTo>
                <a:close/>
                <a:moveTo>
                  <a:pt x="8982806" y="1881572"/>
                </a:moveTo>
                <a:lnTo>
                  <a:pt x="8982827" y="1881655"/>
                </a:lnTo>
                <a:lnTo>
                  <a:pt x="8982888" y="1881663"/>
                </a:lnTo>
                <a:close/>
                <a:moveTo>
                  <a:pt x="9722038" y="1874432"/>
                </a:moveTo>
                <a:lnTo>
                  <a:pt x="9721167" y="1874796"/>
                </a:lnTo>
                <a:lnTo>
                  <a:pt x="9718989" y="1876204"/>
                </a:lnTo>
                <a:lnTo>
                  <a:pt x="9719361" y="1876175"/>
                </a:lnTo>
                <a:close/>
                <a:moveTo>
                  <a:pt x="9642685" y="1871065"/>
                </a:moveTo>
                <a:lnTo>
                  <a:pt x="9643932" y="1872086"/>
                </a:lnTo>
                <a:lnTo>
                  <a:pt x="9643403" y="1871096"/>
                </a:lnTo>
                <a:close/>
                <a:moveTo>
                  <a:pt x="5591564" y="1870655"/>
                </a:moveTo>
                <a:lnTo>
                  <a:pt x="5591537" y="1870676"/>
                </a:lnTo>
                <a:lnTo>
                  <a:pt x="5592376" y="1871084"/>
                </a:lnTo>
                <a:lnTo>
                  <a:pt x="5592831" y="1872901"/>
                </a:lnTo>
                <a:lnTo>
                  <a:pt x="5592831" y="1870655"/>
                </a:lnTo>
                <a:close/>
                <a:moveTo>
                  <a:pt x="2071714" y="1858904"/>
                </a:moveTo>
                <a:lnTo>
                  <a:pt x="2071643" y="1859263"/>
                </a:lnTo>
                <a:lnTo>
                  <a:pt x="2069640" y="1859970"/>
                </a:lnTo>
                <a:lnTo>
                  <a:pt x="2069640" y="1869281"/>
                </a:lnTo>
                <a:lnTo>
                  <a:pt x="2071643" y="1859263"/>
                </a:lnTo>
                <a:lnTo>
                  <a:pt x="2072179" y="1859073"/>
                </a:lnTo>
                <a:close/>
                <a:moveTo>
                  <a:pt x="3255450" y="1857657"/>
                </a:moveTo>
                <a:lnTo>
                  <a:pt x="3255192" y="1857914"/>
                </a:lnTo>
                <a:lnTo>
                  <a:pt x="3255450" y="1857934"/>
                </a:lnTo>
                <a:close/>
                <a:moveTo>
                  <a:pt x="9733921" y="1857395"/>
                </a:moveTo>
                <a:lnTo>
                  <a:pt x="9733692" y="1858542"/>
                </a:lnTo>
                <a:lnTo>
                  <a:pt x="9739730" y="1858542"/>
                </a:lnTo>
                <a:lnTo>
                  <a:pt x="9741187" y="1862538"/>
                </a:lnTo>
                <a:lnTo>
                  <a:pt x="9740833" y="1859485"/>
                </a:lnTo>
                <a:lnTo>
                  <a:pt x="9739972" y="1857790"/>
                </a:lnTo>
                <a:lnTo>
                  <a:pt x="9740211" y="1857395"/>
                </a:lnTo>
                <a:close/>
                <a:moveTo>
                  <a:pt x="3069578" y="1855465"/>
                </a:moveTo>
                <a:lnTo>
                  <a:pt x="3068585" y="1860426"/>
                </a:lnTo>
                <a:lnTo>
                  <a:pt x="3071584" y="1861380"/>
                </a:lnTo>
                <a:lnTo>
                  <a:pt x="3073278" y="1863255"/>
                </a:lnTo>
                <a:lnTo>
                  <a:pt x="3072247" y="1861434"/>
                </a:lnTo>
                <a:close/>
                <a:moveTo>
                  <a:pt x="9919347" y="1834070"/>
                </a:moveTo>
                <a:lnTo>
                  <a:pt x="9918770" y="1834457"/>
                </a:lnTo>
                <a:lnTo>
                  <a:pt x="9919323" y="1834266"/>
                </a:lnTo>
                <a:close/>
                <a:moveTo>
                  <a:pt x="2036645" y="1832959"/>
                </a:moveTo>
                <a:lnTo>
                  <a:pt x="2035672" y="1833931"/>
                </a:lnTo>
                <a:lnTo>
                  <a:pt x="2035661" y="1833953"/>
                </a:lnTo>
                <a:lnTo>
                  <a:pt x="2036379" y="1833953"/>
                </a:lnTo>
                <a:close/>
                <a:moveTo>
                  <a:pt x="10750219" y="1828198"/>
                </a:moveTo>
                <a:lnTo>
                  <a:pt x="10748145" y="1830939"/>
                </a:lnTo>
                <a:lnTo>
                  <a:pt x="10753318" y="1831437"/>
                </a:lnTo>
                <a:close/>
                <a:moveTo>
                  <a:pt x="367052" y="1791926"/>
                </a:moveTo>
                <a:lnTo>
                  <a:pt x="367737" y="1794709"/>
                </a:lnTo>
                <a:lnTo>
                  <a:pt x="368039" y="1794795"/>
                </a:lnTo>
                <a:lnTo>
                  <a:pt x="370162" y="1794205"/>
                </a:lnTo>
                <a:lnTo>
                  <a:pt x="369082" y="1793561"/>
                </a:lnTo>
                <a:close/>
                <a:moveTo>
                  <a:pt x="10675479" y="1752192"/>
                </a:moveTo>
                <a:lnTo>
                  <a:pt x="10681515" y="1756429"/>
                </a:lnTo>
                <a:lnTo>
                  <a:pt x="10677459" y="1752192"/>
                </a:lnTo>
                <a:close/>
                <a:moveTo>
                  <a:pt x="10554122" y="1748167"/>
                </a:moveTo>
                <a:lnTo>
                  <a:pt x="10553383" y="1748180"/>
                </a:lnTo>
                <a:lnTo>
                  <a:pt x="10552941" y="1750558"/>
                </a:lnTo>
                <a:lnTo>
                  <a:pt x="10555523" y="1748760"/>
                </a:lnTo>
                <a:close/>
                <a:moveTo>
                  <a:pt x="10444475" y="1747645"/>
                </a:moveTo>
                <a:lnTo>
                  <a:pt x="10447648" y="1748946"/>
                </a:lnTo>
                <a:lnTo>
                  <a:pt x="10448130" y="1749426"/>
                </a:lnTo>
                <a:lnTo>
                  <a:pt x="10447196" y="1747645"/>
                </a:lnTo>
                <a:close/>
                <a:moveTo>
                  <a:pt x="1993232" y="1728265"/>
                </a:moveTo>
                <a:lnTo>
                  <a:pt x="1992718" y="1728463"/>
                </a:lnTo>
                <a:lnTo>
                  <a:pt x="1992542" y="1728781"/>
                </a:lnTo>
                <a:close/>
                <a:moveTo>
                  <a:pt x="5360841" y="1726721"/>
                </a:moveTo>
                <a:lnTo>
                  <a:pt x="5358565" y="1727769"/>
                </a:lnTo>
                <a:lnTo>
                  <a:pt x="5360890" y="1728101"/>
                </a:lnTo>
                <a:lnTo>
                  <a:pt x="5360467" y="1727480"/>
                </a:lnTo>
                <a:close/>
                <a:moveTo>
                  <a:pt x="672199" y="1704958"/>
                </a:moveTo>
                <a:lnTo>
                  <a:pt x="672720" y="1705632"/>
                </a:lnTo>
                <a:lnTo>
                  <a:pt x="672358" y="1708168"/>
                </a:lnTo>
                <a:lnTo>
                  <a:pt x="678538" y="1707223"/>
                </a:lnTo>
                <a:lnTo>
                  <a:pt x="673825" y="1705487"/>
                </a:lnTo>
                <a:close/>
                <a:moveTo>
                  <a:pt x="10593499" y="1700081"/>
                </a:moveTo>
                <a:lnTo>
                  <a:pt x="10593677" y="1701601"/>
                </a:lnTo>
                <a:lnTo>
                  <a:pt x="10599456" y="1703042"/>
                </a:lnTo>
                <a:close/>
                <a:moveTo>
                  <a:pt x="5598858" y="1695581"/>
                </a:moveTo>
                <a:lnTo>
                  <a:pt x="5598836" y="1695714"/>
                </a:lnTo>
                <a:lnTo>
                  <a:pt x="5598964" y="1695700"/>
                </a:lnTo>
                <a:close/>
                <a:moveTo>
                  <a:pt x="7656285" y="1685481"/>
                </a:moveTo>
                <a:lnTo>
                  <a:pt x="7650804" y="1687355"/>
                </a:lnTo>
                <a:lnTo>
                  <a:pt x="7655747" y="1688302"/>
                </a:lnTo>
                <a:lnTo>
                  <a:pt x="7657049" y="1689218"/>
                </a:lnTo>
                <a:lnTo>
                  <a:pt x="7655478" y="1687496"/>
                </a:lnTo>
                <a:lnTo>
                  <a:pt x="7656324" y="1687496"/>
                </a:lnTo>
                <a:close/>
                <a:moveTo>
                  <a:pt x="24476" y="1675134"/>
                </a:moveTo>
                <a:lnTo>
                  <a:pt x="24360" y="1675278"/>
                </a:lnTo>
                <a:lnTo>
                  <a:pt x="23245" y="1675522"/>
                </a:lnTo>
                <a:lnTo>
                  <a:pt x="24561" y="1675522"/>
                </a:lnTo>
                <a:lnTo>
                  <a:pt x="25043" y="1675362"/>
                </a:lnTo>
                <a:close/>
                <a:moveTo>
                  <a:pt x="25059" y="1674879"/>
                </a:moveTo>
                <a:lnTo>
                  <a:pt x="24654" y="1674911"/>
                </a:lnTo>
                <a:lnTo>
                  <a:pt x="24535" y="1675059"/>
                </a:lnTo>
                <a:close/>
                <a:moveTo>
                  <a:pt x="10483424" y="1654078"/>
                </a:moveTo>
                <a:lnTo>
                  <a:pt x="10483636" y="1654273"/>
                </a:lnTo>
                <a:lnTo>
                  <a:pt x="10483607" y="1654132"/>
                </a:lnTo>
                <a:close/>
                <a:moveTo>
                  <a:pt x="547631" y="1627958"/>
                </a:moveTo>
                <a:lnTo>
                  <a:pt x="547631" y="1630034"/>
                </a:lnTo>
                <a:lnTo>
                  <a:pt x="546923" y="1632961"/>
                </a:lnTo>
                <a:lnTo>
                  <a:pt x="547051" y="1633028"/>
                </a:lnTo>
                <a:lnTo>
                  <a:pt x="547937" y="1629478"/>
                </a:lnTo>
                <a:close/>
                <a:moveTo>
                  <a:pt x="5520516" y="1620081"/>
                </a:moveTo>
                <a:lnTo>
                  <a:pt x="5520906" y="1624622"/>
                </a:lnTo>
                <a:lnTo>
                  <a:pt x="5525527" y="1623697"/>
                </a:lnTo>
                <a:lnTo>
                  <a:pt x="5525330" y="1623509"/>
                </a:lnTo>
                <a:close/>
                <a:moveTo>
                  <a:pt x="545925" y="1613335"/>
                </a:moveTo>
                <a:lnTo>
                  <a:pt x="546066" y="1613439"/>
                </a:lnTo>
                <a:lnTo>
                  <a:pt x="546117" y="1613375"/>
                </a:lnTo>
                <a:close/>
                <a:moveTo>
                  <a:pt x="8694859" y="1608607"/>
                </a:moveTo>
                <a:lnTo>
                  <a:pt x="8694905" y="1608795"/>
                </a:lnTo>
                <a:lnTo>
                  <a:pt x="8692316" y="1612992"/>
                </a:lnTo>
                <a:lnTo>
                  <a:pt x="8697488" y="1614979"/>
                </a:lnTo>
                <a:lnTo>
                  <a:pt x="8695021" y="1608813"/>
                </a:lnTo>
                <a:close/>
                <a:moveTo>
                  <a:pt x="3103816" y="1589402"/>
                </a:moveTo>
                <a:lnTo>
                  <a:pt x="3103958" y="1590008"/>
                </a:lnTo>
                <a:cubicBezTo>
                  <a:pt x="3106214" y="1591151"/>
                  <a:pt x="3108468" y="1591151"/>
                  <a:pt x="3105461" y="1589628"/>
                </a:cubicBezTo>
                <a:lnTo>
                  <a:pt x="3105209" y="1589402"/>
                </a:lnTo>
                <a:close/>
                <a:moveTo>
                  <a:pt x="10300681" y="1587990"/>
                </a:moveTo>
                <a:lnTo>
                  <a:pt x="10300792" y="1590800"/>
                </a:lnTo>
                <a:lnTo>
                  <a:pt x="10300650" y="1590809"/>
                </a:lnTo>
                <a:lnTo>
                  <a:pt x="10301218" y="1591318"/>
                </a:lnTo>
                <a:lnTo>
                  <a:pt x="10300878" y="1590152"/>
                </a:lnTo>
                <a:lnTo>
                  <a:pt x="10301879" y="1588692"/>
                </a:lnTo>
                <a:close/>
                <a:moveTo>
                  <a:pt x="4973124" y="1587130"/>
                </a:moveTo>
                <a:lnTo>
                  <a:pt x="4973124" y="1589362"/>
                </a:lnTo>
                <a:lnTo>
                  <a:pt x="4972126" y="1589757"/>
                </a:lnTo>
                <a:lnTo>
                  <a:pt x="4974119" y="1589757"/>
                </a:lnTo>
                <a:lnTo>
                  <a:pt x="4975114" y="1590257"/>
                </a:lnTo>
                <a:lnTo>
                  <a:pt x="4976934" y="1587237"/>
                </a:lnTo>
                <a:lnTo>
                  <a:pt x="4973265" y="1587877"/>
                </a:lnTo>
                <a:close/>
                <a:moveTo>
                  <a:pt x="6607444" y="1577933"/>
                </a:moveTo>
                <a:lnTo>
                  <a:pt x="6607268" y="1578165"/>
                </a:lnTo>
                <a:lnTo>
                  <a:pt x="6607586" y="1578283"/>
                </a:lnTo>
                <a:close/>
                <a:moveTo>
                  <a:pt x="552672" y="1576873"/>
                </a:moveTo>
                <a:lnTo>
                  <a:pt x="551141" y="1577182"/>
                </a:lnTo>
                <a:lnTo>
                  <a:pt x="551061" y="1577686"/>
                </a:lnTo>
                <a:lnTo>
                  <a:pt x="553023" y="1577298"/>
                </a:lnTo>
                <a:close/>
                <a:moveTo>
                  <a:pt x="2987413" y="1574765"/>
                </a:moveTo>
                <a:lnTo>
                  <a:pt x="2987413" y="1575407"/>
                </a:lnTo>
                <a:lnTo>
                  <a:pt x="2988477" y="1575230"/>
                </a:lnTo>
                <a:close/>
                <a:moveTo>
                  <a:pt x="10311752" y="1572002"/>
                </a:moveTo>
                <a:lnTo>
                  <a:pt x="10311557" y="1574566"/>
                </a:lnTo>
                <a:lnTo>
                  <a:pt x="10311988" y="1573938"/>
                </a:lnTo>
                <a:close/>
                <a:moveTo>
                  <a:pt x="10193674" y="1563273"/>
                </a:moveTo>
                <a:lnTo>
                  <a:pt x="10192577" y="1566026"/>
                </a:lnTo>
                <a:lnTo>
                  <a:pt x="10194954" y="1566026"/>
                </a:lnTo>
                <a:lnTo>
                  <a:pt x="10195999" y="1564974"/>
                </a:lnTo>
                <a:lnTo>
                  <a:pt x="10194214" y="1565322"/>
                </a:lnTo>
                <a:close/>
                <a:moveTo>
                  <a:pt x="7706684" y="1529189"/>
                </a:moveTo>
                <a:lnTo>
                  <a:pt x="7706079" y="1531608"/>
                </a:lnTo>
                <a:lnTo>
                  <a:pt x="7706684" y="1531262"/>
                </a:lnTo>
                <a:close/>
                <a:moveTo>
                  <a:pt x="6008721" y="1516452"/>
                </a:moveTo>
                <a:lnTo>
                  <a:pt x="6008731" y="1516461"/>
                </a:lnTo>
                <a:lnTo>
                  <a:pt x="6008724" y="1516452"/>
                </a:lnTo>
                <a:close/>
                <a:moveTo>
                  <a:pt x="6482615" y="1492339"/>
                </a:moveTo>
                <a:lnTo>
                  <a:pt x="6482632" y="1492351"/>
                </a:lnTo>
                <a:lnTo>
                  <a:pt x="6482637" y="1492342"/>
                </a:lnTo>
                <a:close/>
                <a:moveTo>
                  <a:pt x="6400379" y="1481484"/>
                </a:moveTo>
                <a:lnTo>
                  <a:pt x="6398748" y="1482400"/>
                </a:lnTo>
                <a:lnTo>
                  <a:pt x="6399499" y="1483902"/>
                </a:lnTo>
                <a:lnTo>
                  <a:pt x="6399807" y="1484360"/>
                </a:lnTo>
                <a:lnTo>
                  <a:pt x="6399660" y="1482925"/>
                </a:lnTo>
                <a:close/>
                <a:moveTo>
                  <a:pt x="1328918" y="1480739"/>
                </a:moveTo>
                <a:lnTo>
                  <a:pt x="1328888" y="1482261"/>
                </a:lnTo>
                <a:lnTo>
                  <a:pt x="1329426" y="1480739"/>
                </a:lnTo>
                <a:close/>
                <a:moveTo>
                  <a:pt x="527968" y="1471310"/>
                </a:moveTo>
                <a:lnTo>
                  <a:pt x="526616" y="1471539"/>
                </a:lnTo>
                <a:lnTo>
                  <a:pt x="526169" y="1471365"/>
                </a:lnTo>
                <a:lnTo>
                  <a:pt x="525539" y="1475444"/>
                </a:lnTo>
                <a:lnTo>
                  <a:pt x="527209" y="1471810"/>
                </a:lnTo>
                <a:close/>
                <a:moveTo>
                  <a:pt x="2497203" y="1471075"/>
                </a:moveTo>
                <a:lnTo>
                  <a:pt x="2495872" y="1471342"/>
                </a:lnTo>
                <a:lnTo>
                  <a:pt x="2495356" y="1471179"/>
                </a:lnTo>
                <a:lnTo>
                  <a:pt x="2495917" y="1471630"/>
                </a:lnTo>
                <a:lnTo>
                  <a:pt x="2496188" y="1471925"/>
                </a:lnTo>
                <a:lnTo>
                  <a:pt x="2496116" y="1471779"/>
                </a:lnTo>
                <a:close/>
                <a:moveTo>
                  <a:pt x="549745" y="1467848"/>
                </a:moveTo>
                <a:lnTo>
                  <a:pt x="548828" y="1468755"/>
                </a:lnTo>
                <a:lnTo>
                  <a:pt x="548938" y="1468992"/>
                </a:lnTo>
                <a:lnTo>
                  <a:pt x="550488" y="1469332"/>
                </a:lnTo>
                <a:close/>
                <a:moveTo>
                  <a:pt x="8401010" y="1467819"/>
                </a:moveTo>
                <a:lnTo>
                  <a:pt x="8398177" y="1469027"/>
                </a:lnTo>
                <a:lnTo>
                  <a:pt x="8398188" y="1469072"/>
                </a:lnTo>
                <a:lnTo>
                  <a:pt x="8399835" y="1469072"/>
                </a:lnTo>
                <a:lnTo>
                  <a:pt x="8399806" y="1469043"/>
                </a:lnTo>
                <a:close/>
                <a:moveTo>
                  <a:pt x="4719113" y="1463933"/>
                </a:moveTo>
                <a:lnTo>
                  <a:pt x="4730030" y="1467830"/>
                </a:lnTo>
                <a:lnTo>
                  <a:pt x="4730652" y="1467582"/>
                </a:lnTo>
                <a:lnTo>
                  <a:pt x="4729811" y="1467582"/>
                </a:lnTo>
                <a:lnTo>
                  <a:pt x="4729211" y="1465189"/>
                </a:lnTo>
                <a:close/>
                <a:moveTo>
                  <a:pt x="7216094" y="1462512"/>
                </a:moveTo>
                <a:lnTo>
                  <a:pt x="7216271" y="1466609"/>
                </a:lnTo>
                <a:lnTo>
                  <a:pt x="7219060" y="1465803"/>
                </a:lnTo>
                <a:lnTo>
                  <a:pt x="7219048" y="1465796"/>
                </a:lnTo>
                <a:close/>
                <a:moveTo>
                  <a:pt x="5223585" y="1461942"/>
                </a:moveTo>
                <a:cubicBezTo>
                  <a:pt x="5235968" y="1461942"/>
                  <a:pt x="5248352" y="1468118"/>
                  <a:pt x="5251448" y="1483558"/>
                </a:cubicBezTo>
                <a:cubicBezTo>
                  <a:pt x="5248352" y="1495910"/>
                  <a:pt x="5235968" y="1505174"/>
                  <a:pt x="5223585" y="1502086"/>
                </a:cubicBezTo>
                <a:cubicBezTo>
                  <a:pt x="5211202" y="1502086"/>
                  <a:pt x="5198819" y="1495910"/>
                  <a:pt x="5198819" y="1483558"/>
                </a:cubicBezTo>
                <a:cubicBezTo>
                  <a:pt x="5198819" y="1468118"/>
                  <a:pt x="5211202" y="1461942"/>
                  <a:pt x="5223585" y="1461942"/>
                </a:cubicBezTo>
                <a:close/>
                <a:moveTo>
                  <a:pt x="6338231" y="1424876"/>
                </a:moveTo>
                <a:lnTo>
                  <a:pt x="6338571" y="1428894"/>
                </a:lnTo>
                <a:lnTo>
                  <a:pt x="6339713" y="1427364"/>
                </a:lnTo>
                <a:close/>
                <a:moveTo>
                  <a:pt x="6424549" y="1419801"/>
                </a:moveTo>
                <a:lnTo>
                  <a:pt x="6424464" y="1420097"/>
                </a:lnTo>
                <a:lnTo>
                  <a:pt x="6424397" y="1420693"/>
                </a:lnTo>
                <a:lnTo>
                  <a:pt x="6424464" y="1420592"/>
                </a:lnTo>
                <a:lnTo>
                  <a:pt x="6425411" y="1421107"/>
                </a:lnTo>
                <a:close/>
                <a:moveTo>
                  <a:pt x="6326571" y="1395425"/>
                </a:moveTo>
                <a:lnTo>
                  <a:pt x="6326592" y="1395439"/>
                </a:lnTo>
                <a:lnTo>
                  <a:pt x="6326590" y="1395429"/>
                </a:lnTo>
                <a:close/>
                <a:moveTo>
                  <a:pt x="11166602" y="1386758"/>
                </a:moveTo>
                <a:cubicBezTo>
                  <a:pt x="11194091" y="1401973"/>
                  <a:pt x="11209364" y="1414146"/>
                  <a:pt x="11215472" y="1450665"/>
                </a:cubicBezTo>
                <a:cubicBezTo>
                  <a:pt x="11187983" y="1429362"/>
                  <a:pt x="11169657" y="1417189"/>
                  <a:pt x="11166602" y="1386758"/>
                </a:cubicBezTo>
                <a:close/>
                <a:moveTo>
                  <a:pt x="3072419" y="1382643"/>
                </a:moveTo>
                <a:lnTo>
                  <a:pt x="3072415" y="1383718"/>
                </a:lnTo>
                <a:lnTo>
                  <a:pt x="3073449" y="1383273"/>
                </a:lnTo>
                <a:close/>
                <a:moveTo>
                  <a:pt x="5976003" y="1381218"/>
                </a:moveTo>
                <a:lnTo>
                  <a:pt x="5974663" y="1383960"/>
                </a:lnTo>
                <a:lnTo>
                  <a:pt x="5976959" y="1381664"/>
                </a:lnTo>
                <a:close/>
                <a:moveTo>
                  <a:pt x="3033407" y="1369340"/>
                </a:moveTo>
                <a:lnTo>
                  <a:pt x="3034483" y="1370412"/>
                </a:lnTo>
                <a:lnTo>
                  <a:pt x="3034709" y="1369906"/>
                </a:lnTo>
                <a:close/>
                <a:moveTo>
                  <a:pt x="1169134" y="1365309"/>
                </a:moveTo>
                <a:lnTo>
                  <a:pt x="1163235" y="1366665"/>
                </a:lnTo>
                <a:lnTo>
                  <a:pt x="1166924" y="1367937"/>
                </a:lnTo>
                <a:close/>
                <a:moveTo>
                  <a:pt x="3021575" y="1359473"/>
                </a:moveTo>
                <a:lnTo>
                  <a:pt x="3020569" y="1360130"/>
                </a:lnTo>
                <a:lnTo>
                  <a:pt x="3021944" y="1359952"/>
                </a:lnTo>
                <a:close/>
                <a:moveTo>
                  <a:pt x="8334750" y="1357569"/>
                </a:moveTo>
                <a:lnTo>
                  <a:pt x="8337275" y="1359407"/>
                </a:lnTo>
                <a:lnTo>
                  <a:pt x="8337883" y="1359771"/>
                </a:lnTo>
                <a:lnTo>
                  <a:pt x="8337636" y="1358517"/>
                </a:lnTo>
                <a:close/>
                <a:moveTo>
                  <a:pt x="7033267" y="1356273"/>
                </a:moveTo>
                <a:lnTo>
                  <a:pt x="7032942" y="1356684"/>
                </a:lnTo>
                <a:lnTo>
                  <a:pt x="7033608" y="1356684"/>
                </a:lnTo>
                <a:close/>
                <a:moveTo>
                  <a:pt x="6096789" y="1345091"/>
                </a:moveTo>
                <a:lnTo>
                  <a:pt x="6095025" y="1347530"/>
                </a:lnTo>
                <a:lnTo>
                  <a:pt x="6097404" y="1347462"/>
                </a:lnTo>
                <a:lnTo>
                  <a:pt x="6099774" y="1347690"/>
                </a:lnTo>
                <a:lnTo>
                  <a:pt x="6098088" y="1346011"/>
                </a:lnTo>
                <a:close/>
                <a:moveTo>
                  <a:pt x="2752452" y="1338129"/>
                </a:moveTo>
                <a:cubicBezTo>
                  <a:pt x="2775426" y="1334980"/>
                  <a:pt x="2770832" y="1377359"/>
                  <a:pt x="2780022" y="1395685"/>
                </a:cubicBezTo>
                <a:cubicBezTo>
                  <a:pt x="2755515" y="1392631"/>
                  <a:pt x="2731009" y="1401795"/>
                  <a:pt x="2709566" y="1380414"/>
                </a:cubicBezTo>
                <a:cubicBezTo>
                  <a:pt x="2697314" y="1368196"/>
                  <a:pt x="2700377" y="1362088"/>
                  <a:pt x="2718756" y="1359033"/>
                </a:cubicBezTo>
                <a:cubicBezTo>
                  <a:pt x="2734072" y="1345289"/>
                  <a:pt x="2744794" y="1339179"/>
                  <a:pt x="2752452" y="1338129"/>
                </a:cubicBezTo>
                <a:close/>
                <a:moveTo>
                  <a:pt x="8965760" y="1321900"/>
                </a:moveTo>
                <a:lnTo>
                  <a:pt x="8971744" y="1325868"/>
                </a:lnTo>
                <a:lnTo>
                  <a:pt x="8972067" y="1326103"/>
                </a:lnTo>
                <a:lnTo>
                  <a:pt x="8971210" y="1324910"/>
                </a:lnTo>
                <a:lnTo>
                  <a:pt x="8971210" y="1324397"/>
                </a:lnTo>
                <a:close/>
                <a:moveTo>
                  <a:pt x="9301396" y="1313453"/>
                </a:moveTo>
                <a:cubicBezTo>
                  <a:pt x="9317059" y="1313453"/>
                  <a:pt x="9323325" y="1325483"/>
                  <a:pt x="9326458" y="1337512"/>
                </a:cubicBezTo>
                <a:cubicBezTo>
                  <a:pt x="9326458" y="1349542"/>
                  <a:pt x="9320192" y="1355557"/>
                  <a:pt x="9307662" y="1358564"/>
                </a:cubicBezTo>
                <a:cubicBezTo>
                  <a:pt x="9295130" y="1355557"/>
                  <a:pt x="9282600" y="1349542"/>
                  <a:pt x="9282600" y="1337512"/>
                </a:cubicBezTo>
                <a:cubicBezTo>
                  <a:pt x="9279467" y="1322475"/>
                  <a:pt x="9288865" y="1313453"/>
                  <a:pt x="9301396" y="1313453"/>
                </a:cubicBezTo>
                <a:close/>
                <a:moveTo>
                  <a:pt x="5208410" y="1301022"/>
                </a:moveTo>
                <a:cubicBezTo>
                  <a:pt x="5218531" y="1297435"/>
                  <a:pt x="5229519" y="1308915"/>
                  <a:pt x="5238774" y="1313506"/>
                </a:cubicBezTo>
                <a:cubicBezTo>
                  <a:pt x="5260365" y="1322690"/>
                  <a:pt x="5272702" y="1350239"/>
                  <a:pt x="5303547" y="1334933"/>
                </a:cubicBezTo>
                <a:cubicBezTo>
                  <a:pt x="5309717" y="1347179"/>
                  <a:pt x="5309717" y="1359422"/>
                  <a:pt x="5303547" y="1371667"/>
                </a:cubicBezTo>
                <a:cubicBezTo>
                  <a:pt x="5266534" y="1396156"/>
                  <a:pt x="5235689" y="1386973"/>
                  <a:pt x="5204843" y="1356362"/>
                </a:cubicBezTo>
                <a:cubicBezTo>
                  <a:pt x="5189421" y="1341056"/>
                  <a:pt x="5189421" y="1322690"/>
                  <a:pt x="5198674" y="1310445"/>
                </a:cubicBezTo>
                <a:cubicBezTo>
                  <a:pt x="5201760" y="1305088"/>
                  <a:pt x="5205036" y="1302218"/>
                  <a:pt x="5208410" y="1301022"/>
                </a:cubicBezTo>
                <a:close/>
                <a:moveTo>
                  <a:pt x="3887792" y="1275825"/>
                </a:moveTo>
                <a:lnTo>
                  <a:pt x="3887911" y="1277204"/>
                </a:lnTo>
                <a:lnTo>
                  <a:pt x="3885118" y="1296878"/>
                </a:lnTo>
                <a:lnTo>
                  <a:pt x="3885497" y="1297053"/>
                </a:lnTo>
                <a:lnTo>
                  <a:pt x="3888463" y="1276511"/>
                </a:lnTo>
                <a:close/>
                <a:moveTo>
                  <a:pt x="1481162" y="1263808"/>
                </a:moveTo>
                <a:lnTo>
                  <a:pt x="1480838" y="1294163"/>
                </a:lnTo>
                <a:cubicBezTo>
                  <a:pt x="1485800" y="1301779"/>
                  <a:pt x="1496488" y="1305587"/>
                  <a:pt x="1514808" y="1307109"/>
                </a:cubicBezTo>
                <a:cubicBezTo>
                  <a:pt x="1539238" y="1310155"/>
                  <a:pt x="1585040" y="1322339"/>
                  <a:pt x="1581986" y="1355845"/>
                </a:cubicBezTo>
                <a:cubicBezTo>
                  <a:pt x="1575879" y="1383259"/>
                  <a:pt x="1536183" y="1383259"/>
                  <a:pt x="1508701" y="1371075"/>
                </a:cubicBezTo>
                <a:cubicBezTo>
                  <a:pt x="1499541" y="1368029"/>
                  <a:pt x="1491143" y="1370313"/>
                  <a:pt x="1482746" y="1373741"/>
                </a:cubicBezTo>
                <a:lnTo>
                  <a:pt x="1459875" y="1382128"/>
                </a:lnTo>
                <a:lnTo>
                  <a:pt x="1459223" y="1385387"/>
                </a:lnTo>
                <a:lnTo>
                  <a:pt x="1457559" y="1386148"/>
                </a:lnTo>
                <a:lnTo>
                  <a:pt x="1459179" y="1386104"/>
                </a:lnTo>
                <a:lnTo>
                  <a:pt x="1462131" y="1395005"/>
                </a:lnTo>
                <a:lnTo>
                  <a:pt x="1462977" y="1395004"/>
                </a:lnTo>
                <a:lnTo>
                  <a:pt x="1463855" y="1396229"/>
                </a:lnTo>
                <a:lnTo>
                  <a:pt x="1484599" y="1399192"/>
                </a:lnTo>
                <a:lnTo>
                  <a:pt x="1485723" y="1400315"/>
                </a:lnTo>
                <a:lnTo>
                  <a:pt x="1484744" y="1398035"/>
                </a:lnTo>
                <a:cubicBezTo>
                  <a:pt x="1533513" y="1401066"/>
                  <a:pt x="1554849" y="1452604"/>
                  <a:pt x="1597523" y="1467763"/>
                </a:cubicBezTo>
                <a:lnTo>
                  <a:pt x="1597483" y="1467957"/>
                </a:lnTo>
                <a:lnTo>
                  <a:pt x="1618926" y="1467599"/>
                </a:lnTo>
                <a:cubicBezTo>
                  <a:pt x="1643266" y="1471599"/>
                  <a:pt x="1670183" y="1482455"/>
                  <a:pt x="1681638" y="1443602"/>
                </a:cubicBezTo>
                <a:lnTo>
                  <a:pt x="1682708" y="1443598"/>
                </a:lnTo>
                <a:lnTo>
                  <a:pt x="1682212" y="1443236"/>
                </a:lnTo>
                <a:lnTo>
                  <a:pt x="1673457" y="1405113"/>
                </a:lnTo>
                <a:lnTo>
                  <a:pt x="1672777" y="1404163"/>
                </a:lnTo>
                <a:lnTo>
                  <a:pt x="1671912" y="1403286"/>
                </a:lnTo>
                <a:lnTo>
                  <a:pt x="1640617" y="1388051"/>
                </a:lnTo>
                <a:cubicBezTo>
                  <a:pt x="1631660" y="1381354"/>
                  <a:pt x="1624943" y="1372426"/>
                  <a:pt x="1621957" y="1359034"/>
                </a:cubicBezTo>
                <a:lnTo>
                  <a:pt x="1621957" y="1358229"/>
                </a:lnTo>
                <a:lnTo>
                  <a:pt x="1621766" y="1358565"/>
                </a:lnTo>
                <a:cubicBezTo>
                  <a:pt x="1604918" y="1332647"/>
                  <a:pt x="1582710" y="1312827"/>
                  <a:pt x="1557437" y="1297200"/>
                </a:cubicBezTo>
                <a:close/>
                <a:moveTo>
                  <a:pt x="473022" y="1234802"/>
                </a:moveTo>
                <a:lnTo>
                  <a:pt x="474044" y="1237283"/>
                </a:lnTo>
                <a:lnTo>
                  <a:pt x="475164" y="1237439"/>
                </a:lnTo>
                <a:lnTo>
                  <a:pt x="475046" y="1236824"/>
                </a:lnTo>
                <a:close/>
                <a:moveTo>
                  <a:pt x="2918946" y="1221945"/>
                </a:moveTo>
                <a:lnTo>
                  <a:pt x="2924932" y="1228664"/>
                </a:lnTo>
                <a:cubicBezTo>
                  <a:pt x="2928081" y="1229805"/>
                  <a:pt x="2931514" y="1229235"/>
                  <a:pt x="2934949" y="1227713"/>
                </a:cubicBezTo>
                <a:lnTo>
                  <a:pt x="2936748" y="1226295"/>
                </a:lnTo>
                <a:lnTo>
                  <a:pt x="2921697" y="1223075"/>
                </a:lnTo>
                <a:close/>
                <a:moveTo>
                  <a:pt x="1498368" y="1209354"/>
                </a:moveTo>
                <a:lnTo>
                  <a:pt x="1491618" y="1224417"/>
                </a:lnTo>
                <a:lnTo>
                  <a:pt x="1491640" y="1224426"/>
                </a:lnTo>
                <a:lnTo>
                  <a:pt x="1499191" y="1210765"/>
                </a:lnTo>
                <a:close/>
                <a:moveTo>
                  <a:pt x="4617440" y="1200676"/>
                </a:moveTo>
                <a:cubicBezTo>
                  <a:pt x="4626549" y="1200676"/>
                  <a:pt x="4635657" y="1203731"/>
                  <a:pt x="4638694" y="1209839"/>
                </a:cubicBezTo>
                <a:cubicBezTo>
                  <a:pt x="4638694" y="1222057"/>
                  <a:pt x="4629584" y="1225112"/>
                  <a:pt x="4623512" y="1222057"/>
                </a:cubicBezTo>
                <a:cubicBezTo>
                  <a:pt x="4617440" y="1222057"/>
                  <a:pt x="4605294" y="1219002"/>
                  <a:pt x="4605294" y="1215949"/>
                </a:cubicBezTo>
                <a:cubicBezTo>
                  <a:pt x="4599222" y="1203731"/>
                  <a:pt x="4611367" y="1203731"/>
                  <a:pt x="4617440" y="1200676"/>
                </a:cubicBezTo>
                <a:close/>
                <a:moveTo>
                  <a:pt x="6790323" y="1187946"/>
                </a:moveTo>
                <a:cubicBezTo>
                  <a:pt x="6817772" y="1190979"/>
                  <a:pt x="6845222" y="1181880"/>
                  <a:pt x="6872671" y="1200078"/>
                </a:cubicBezTo>
                <a:cubicBezTo>
                  <a:pt x="6909271" y="1227376"/>
                  <a:pt x="6909271" y="1224342"/>
                  <a:pt x="6869621" y="1248606"/>
                </a:cubicBezTo>
                <a:cubicBezTo>
                  <a:pt x="6854372" y="1257705"/>
                  <a:pt x="6866572" y="1272871"/>
                  <a:pt x="6863522" y="1285003"/>
                </a:cubicBezTo>
                <a:cubicBezTo>
                  <a:pt x="6854372" y="1288036"/>
                  <a:pt x="6842172" y="1288036"/>
                  <a:pt x="6836072" y="1294102"/>
                </a:cubicBezTo>
                <a:cubicBezTo>
                  <a:pt x="6805573" y="1315333"/>
                  <a:pt x="6778123" y="1303201"/>
                  <a:pt x="6762873" y="1278937"/>
                </a:cubicBezTo>
                <a:cubicBezTo>
                  <a:pt x="6747624" y="1254673"/>
                  <a:pt x="6750674" y="1227376"/>
                  <a:pt x="6781173" y="1209178"/>
                </a:cubicBezTo>
                <a:cubicBezTo>
                  <a:pt x="6784223" y="1206144"/>
                  <a:pt x="6787273" y="1194011"/>
                  <a:pt x="6790323" y="1187946"/>
                </a:cubicBezTo>
                <a:close/>
                <a:moveTo>
                  <a:pt x="8774741" y="1187746"/>
                </a:moveTo>
                <a:lnTo>
                  <a:pt x="8785818" y="1194974"/>
                </a:lnTo>
                <a:lnTo>
                  <a:pt x="8789987" y="1198088"/>
                </a:lnTo>
                <a:lnTo>
                  <a:pt x="8787007" y="1194422"/>
                </a:lnTo>
                <a:lnTo>
                  <a:pt x="8787570" y="1191048"/>
                </a:lnTo>
                <a:close/>
                <a:moveTo>
                  <a:pt x="3717858" y="1186749"/>
                </a:moveTo>
                <a:lnTo>
                  <a:pt x="3716458" y="1187469"/>
                </a:lnTo>
                <a:lnTo>
                  <a:pt x="3718559" y="1188520"/>
                </a:lnTo>
                <a:lnTo>
                  <a:pt x="3718622" y="1188547"/>
                </a:lnTo>
                <a:close/>
                <a:moveTo>
                  <a:pt x="2303908" y="1180000"/>
                </a:moveTo>
                <a:cubicBezTo>
                  <a:pt x="2328255" y="1188927"/>
                  <a:pt x="2343472" y="1206785"/>
                  <a:pt x="2349559" y="1227616"/>
                </a:cubicBezTo>
                <a:cubicBezTo>
                  <a:pt x="2349559" y="1239521"/>
                  <a:pt x="2343472" y="1251425"/>
                  <a:pt x="2331299" y="1245473"/>
                </a:cubicBezTo>
                <a:cubicBezTo>
                  <a:pt x="2309995" y="1233569"/>
                  <a:pt x="2291734" y="1221664"/>
                  <a:pt x="2288691" y="1194879"/>
                </a:cubicBezTo>
                <a:cubicBezTo>
                  <a:pt x="2285647" y="1185952"/>
                  <a:pt x="2294777" y="1180000"/>
                  <a:pt x="2303908" y="1180000"/>
                </a:cubicBezTo>
                <a:close/>
                <a:moveTo>
                  <a:pt x="1472303" y="1173996"/>
                </a:moveTo>
                <a:lnTo>
                  <a:pt x="1472574" y="1177821"/>
                </a:lnTo>
                <a:lnTo>
                  <a:pt x="1474623" y="1178336"/>
                </a:lnTo>
                <a:close/>
                <a:moveTo>
                  <a:pt x="1147721" y="1170576"/>
                </a:moveTo>
                <a:lnTo>
                  <a:pt x="1148211" y="1172764"/>
                </a:lnTo>
                <a:lnTo>
                  <a:pt x="1149339" y="1172750"/>
                </a:lnTo>
                <a:lnTo>
                  <a:pt x="1150302" y="1173207"/>
                </a:lnTo>
                <a:lnTo>
                  <a:pt x="1149671" y="1172543"/>
                </a:lnTo>
                <a:close/>
                <a:moveTo>
                  <a:pt x="8081509" y="1167074"/>
                </a:moveTo>
                <a:lnTo>
                  <a:pt x="8081180" y="1167513"/>
                </a:lnTo>
                <a:lnTo>
                  <a:pt x="8081444" y="1167492"/>
                </a:lnTo>
                <a:lnTo>
                  <a:pt x="8081553" y="1167619"/>
                </a:lnTo>
                <a:lnTo>
                  <a:pt x="8081435" y="1167218"/>
                </a:lnTo>
                <a:close/>
                <a:moveTo>
                  <a:pt x="355696" y="1162729"/>
                </a:moveTo>
                <a:lnTo>
                  <a:pt x="355819" y="1163315"/>
                </a:lnTo>
                <a:lnTo>
                  <a:pt x="356226" y="1163484"/>
                </a:lnTo>
                <a:close/>
                <a:moveTo>
                  <a:pt x="5426806" y="1127371"/>
                </a:moveTo>
                <a:cubicBezTo>
                  <a:pt x="5445050" y="1176019"/>
                  <a:pt x="5438968" y="1218587"/>
                  <a:pt x="5435927" y="1261154"/>
                </a:cubicBezTo>
                <a:cubicBezTo>
                  <a:pt x="5414643" y="1252033"/>
                  <a:pt x="5390318" y="1242911"/>
                  <a:pt x="5393359" y="1282439"/>
                </a:cubicBezTo>
                <a:cubicBezTo>
                  <a:pt x="5396400" y="1334128"/>
                  <a:pt x="5375115" y="1318926"/>
                  <a:pt x="5350791" y="1297642"/>
                </a:cubicBezTo>
                <a:cubicBezTo>
                  <a:pt x="5353832" y="1270276"/>
                  <a:pt x="5341670" y="1233790"/>
                  <a:pt x="5381197" y="1224668"/>
                </a:cubicBezTo>
                <a:cubicBezTo>
                  <a:pt x="5399440" y="1218587"/>
                  <a:pt x="5393359" y="1206425"/>
                  <a:pt x="5390318" y="1194262"/>
                </a:cubicBezTo>
                <a:cubicBezTo>
                  <a:pt x="5384238" y="1163857"/>
                  <a:pt x="5405521" y="1151695"/>
                  <a:pt x="5426806" y="1127371"/>
                </a:cubicBezTo>
                <a:close/>
                <a:moveTo>
                  <a:pt x="9874143" y="1105947"/>
                </a:moveTo>
                <a:lnTo>
                  <a:pt x="9874143" y="1112948"/>
                </a:lnTo>
                <a:lnTo>
                  <a:pt x="9876348" y="1112503"/>
                </a:lnTo>
                <a:close/>
                <a:moveTo>
                  <a:pt x="438474" y="1102159"/>
                </a:moveTo>
                <a:lnTo>
                  <a:pt x="437773" y="1102429"/>
                </a:lnTo>
                <a:lnTo>
                  <a:pt x="438439" y="1102949"/>
                </a:lnTo>
                <a:lnTo>
                  <a:pt x="438469" y="1102888"/>
                </a:lnTo>
                <a:close/>
                <a:moveTo>
                  <a:pt x="7235479" y="1087192"/>
                </a:moveTo>
                <a:lnTo>
                  <a:pt x="7234285" y="1090882"/>
                </a:lnTo>
                <a:lnTo>
                  <a:pt x="7239500" y="1092679"/>
                </a:lnTo>
                <a:close/>
                <a:moveTo>
                  <a:pt x="1426474" y="1078446"/>
                </a:moveTo>
                <a:lnTo>
                  <a:pt x="1426474" y="1081773"/>
                </a:lnTo>
                <a:lnTo>
                  <a:pt x="1426474" y="1081958"/>
                </a:lnTo>
                <a:lnTo>
                  <a:pt x="1430447" y="1080548"/>
                </a:lnTo>
                <a:close/>
                <a:moveTo>
                  <a:pt x="10035616" y="1065948"/>
                </a:moveTo>
                <a:cubicBezTo>
                  <a:pt x="10043207" y="1065948"/>
                  <a:pt x="10051556" y="1068163"/>
                  <a:pt x="10057629" y="1066687"/>
                </a:cubicBezTo>
                <a:cubicBezTo>
                  <a:pt x="10048521" y="1075548"/>
                  <a:pt x="10051556" y="1099177"/>
                  <a:pt x="10027265" y="1093270"/>
                </a:cubicBezTo>
                <a:cubicBezTo>
                  <a:pt x="10024230" y="1093270"/>
                  <a:pt x="10018157" y="1084409"/>
                  <a:pt x="10018157" y="1078501"/>
                </a:cubicBezTo>
                <a:cubicBezTo>
                  <a:pt x="10021194" y="1068163"/>
                  <a:pt x="10028025" y="1065948"/>
                  <a:pt x="10035616" y="1065948"/>
                </a:cubicBezTo>
                <a:close/>
                <a:moveTo>
                  <a:pt x="838637" y="1065719"/>
                </a:moveTo>
                <a:lnTo>
                  <a:pt x="839143" y="1065955"/>
                </a:lnTo>
                <a:lnTo>
                  <a:pt x="839633" y="1065719"/>
                </a:lnTo>
                <a:close/>
                <a:moveTo>
                  <a:pt x="3366535" y="1059483"/>
                </a:moveTo>
                <a:lnTo>
                  <a:pt x="3356184" y="1096275"/>
                </a:lnTo>
                <a:lnTo>
                  <a:pt x="3356255" y="1096322"/>
                </a:lnTo>
                <a:lnTo>
                  <a:pt x="3366709" y="1059929"/>
                </a:lnTo>
                <a:close/>
                <a:moveTo>
                  <a:pt x="3364514" y="1054334"/>
                </a:moveTo>
                <a:lnTo>
                  <a:pt x="3364491" y="1054369"/>
                </a:lnTo>
                <a:lnTo>
                  <a:pt x="3364553" y="1054433"/>
                </a:lnTo>
                <a:close/>
                <a:moveTo>
                  <a:pt x="3278830" y="1028390"/>
                </a:moveTo>
                <a:lnTo>
                  <a:pt x="3278830" y="1045280"/>
                </a:lnTo>
                <a:lnTo>
                  <a:pt x="3279791" y="1046080"/>
                </a:lnTo>
                <a:lnTo>
                  <a:pt x="3279791" y="1028603"/>
                </a:lnTo>
                <a:close/>
                <a:moveTo>
                  <a:pt x="3508304" y="1017039"/>
                </a:moveTo>
                <a:lnTo>
                  <a:pt x="3507787" y="1025348"/>
                </a:lnTo>
                <a:lnTo>
                  <a:pt x="3513533" y="1027827"/>
                </a:lnTo>
                <a:lnTo>
                  <a:pt x="3518381" y="1028761"/>
                </a:lnTo>
                <a:lnTo>
                  <a:pt x="3514097" y="1026763"/>
                </a:lnTo>
                <a:close/>
                <a:moveTo>
                  <a:pt x="8566878" y="1016189"/>
                </a:moveTo>
                <a:lnTo>
                  <a:pt x="8567507" y="1016741"/>
                </a:lnTo>
                <a:lnTo>
                  <a:pt x="8567989" y="1016499"/>
                </a:lnTo>
                <a:close/>
                <a:moveTo>
                  <a:pt x="3212107" y="991070"/>
                </a:moveTo>
                <a:lnTo>
                  <a:pt x="3208534" y="992480"/>
                </a:lnTo>
                <a:lnTo>
                  <a:pt x="3214603" y="995901"/>
                </a:lnTo>
                <a:close/>
                <a:moveTo>
                  <a:pt x="653787" y="968928"/>
                </a:moveTo>
                <a:lnTo>
                  <a:pt x="654988" y="972538"/>
                </a:lnTo>
                <a:lnTo>
                  <a:pt x="656191" y="973454"/>
                </a:lnTo>
                <a:lnTo>
                  <a:pt x="655669" y="971261"/>
                </a:lnTo>
                <a:lnTo>
                  <a:pt x="655293" y="971363"/>
                </a:lnTo>
                <a:close/>
                <a:moveTo>
                  <a:pt x="718856" y="956121"/>
                </a:moveTo>
                <a:lnTo>
                  <a:pt x="716347" y="956296"/>
                </a:lnTo>
                <a:lnTo>
                  <a:pt x="718152" y="961123"/>
                </a:lnTo>
                <a:close/>
                <a:moveTo>
                  <a:pt x="2536630" y="918164"/>
                </a:moveTo>
                <a:lnTo>
                  <a:pt x="2535326" y="932267"/>
                </a:lnTo>
                <a:lnTo>
                  <a:pt x="2527680" y="949911"/>
                </a:lnTo>
                <a:lnTo>
                  <a:pt x="2528026" y="949809"/>
                </a:lnTo>
                <a:lnTo>
                  <a:pt x="2535446" y="932427"/>
                </a:lnTo>
                <a:lnTo>
                  <a:pt x="2541198" y="929884"/>
                </a:lnTo>
                <a:close/>
                <a:moveTo>
                  <a:pt x="621330" y="907939"/>
                </a:moveTo>
                <a:lnTo>
                  <a:pt x="621330" y="914281"/>
                </a:lnTo>
                <a:lnTo>
                  <a:pt x="622511" y="908396"/>
                </a:lnTo>
                <a:lnTo>
                  <a:pt x="622511" y="908034"/>
                </a:lnTo>
                <a:close/>
                <a:moveTo>
                  <a:pt x="525903" y="893242"/>
                </a:moveTo>
                <a:lnTo>
                  <a:pt x="524483" y="895869"/>
                </a:lnTo>
                <a:lnTo>
                  <a:pt x="524736" y="896238"/>
                </a:lnTo>
                <a:lnTo>
                  <a:pt x="527715" y="894773"/>
                </a:lnTo>
                <a:close/>
                <a:moveTo>
                  <a:pt x="8593578" y="889862"/>
                </a:moveTo>
                <a:cubicBezTo>
                  <a:pt x="8624335" y="892945"/>
                  <a:pt x="8621259" y="926854"/>
                  <a:pt x="8636638" y="939184"/>
                </a:cubicBezTo>
                <a:cubicBezTo>
                  <a:pt x="8630486" y="963845"/>
                  <a:pt x="8612032" y="963845"/>
                  <a:pt x="8602805" y="960761"/>
                </a:cubicBezTo>
                <a:cubicBezTo>
                  <a:pt x="8578199" y="960761"/>
                  <a:pt x="8568972" y="942266"/>
                  <a:pt x="8568972" y="917605"/>
                </a:cubicBezTo>
                <a:cubicBezTo>
                  <a:pt x="8568972" y="902192"/>
                  <a:pt x="8575123" y="886780"/>
                  <a:pt x="8593578" y="889862"/>
                </a:cubicBezTo>
                <a:close/>
                <a:moveTo>
                  <a:pt x="1279351" y="884561"/>
                </a:moveTo>
                <a:lnTo>
                  <a:pt x="1279343" y="884639"/>
                </a:lnTo>
                <a:lnTo>
                  <a:pt x="1279351" y="884635"/>
                </a:lnTo>
                <a:close/>
                <a:moveTo>
                  <a:pt x="9350564" y="878766"/>
                </a:moveTo>
                <a:lnTo>
                  <a:pt x="9349248" y="883353"/>
                </a:lnTo>
                <a:lnTo>
                  <a:pt x="9346979" y="891156"/>
                </a:lnTo>
                <a:lnTo>
                  <a:pt x="9351850" y="885991"/>
                </a:lnTo>
                <a:lnTo>
                  <a:pt x="9350564" y="883192"/>
                </a:lnTo>
                <a:close/>
                <a:moveTo>
                  <a:pt x="630777" y="877115"/>
                </a:moveTo>
                <a:lnTo>
                  <a:pt x="625286" y="888202"/>
                </a:lnTo>
                <a:lnTo>
                  <a:pt x="625577" y="888795"/>
                </a:lnTo>
                <a:lnTo>
                  <a:pt x="627438" y="884229"/>
                </a:lnTo>
                <a:lnTo>
                  <a:pt x="631342" y="877679"/>
                </a:lnTo>
                <a:close/>
                <a:moveTo>
                  <a:pt x="8321324" y="871658"/>
                </a:moveTo>
                <a:lnTo>
                  <a:pt x="8322151" y="872104"/>
                </a:lnTo>
                <a:lnTo>
                  <a:pt x="8322705" y="871817"/>
                </a:lnTo>
                <a:lnTo>
                  <a:pt x="8322621" y="871742"/>
                </a:lnTo>
                <a:close/>
                <a:moveTo>
                  <a:pt x="9397883" y="863997"/>
                </a:moveTo>
                <a:lnTo>
                  <a:pt x="9397883" y="870588"/>
                </a:lnTo>
                <a:lnTo>
                  <a:pt x="9399434" y="870303"/>
                </a:lnTo>
                <a:lnTo>
                  <a:pt x="9399434" y="864222"/>
                </a:lnTo>
                <a:close/>
                <a:moveTo>
                  <a:pt x="9276448" y="842638"/>
                </a:moveTo>
                <a:lnTo>
                  <a:pt x="9276448" y="844958"/>
                </a:lnTo>
                <a:lnTo>
                  <a:pt x="9275884" y="846625"/>
                </a:lnTo>
                <a:lnTo>
                  <a:pt x="9276911" y="846625"/>
                </a:lnTo>
                <a:lnTo>
                  <a:pt x="9276911" y="843548"/>
                </a:lnTo>
                <a:close/>
                <a:moveTo>
                  <a:pt x="9274271" y="838351"/>
                </a:moveTo>
                <a:lnTo>
                  <a:pt x="9265801" y="846625"/>
                </a:lnTo>
                <a:lnTo>
                  <a:pt x="9267172" y="846625"/>
                </a:lnTo>
                <a:lnTo>
                  <a:pt x="9274325" y="838456"/>
                </a:lnTo>
                <a:close/>
                <a:moveTo>
                  <a:pt x="2389035" y="822094"/>
                </a:moveTo>
                <a:lnTo>
                  <a:pt x="2389035" y="823215"/>
                </a:lnTo>
                <a:lnTo>
                  <a:pt x="2388446" y="824367"/>
                </a:lnTo>
                <a:lnTo>
                  <a:pt x="2390238" y="825266"/>
                </a:lnTo>
                <a:lnTo>
                  <a:pt x="2390172" y="824065"/>
                </a:lnTo>
                <a:lnTo>
                  <a:pt x="2389451" y="823344"/>
                </a:lnTo>
                <a:close/>
                <a:moveTo>
                  <a:pt x="84968" y="806007"/>
                </a:moveTo>
                <a:lnTo>
                  <a:pt x="82540" y="819593"/>
                </a:lnTo>
                <a:lnTo>
                  <a:pt x="83150" y="819502"/>
                </a:lnTo>
                <a:lnTo>
                  <a:pt x="85490" y="806201"/>
                </a:lnTo>
                <a:close/>
                <a:moveTo>
                  <a:pt x="2381506" y="796132"/>
                </a:moveTo>
                <a:lnTo>
                  <a:pt x="2388498" y="810014"/>
                </a:lnTo>
                <a:lnTo>
                  <a:pt x="2388834" y="809837"/>
                </a:lnTo>
                <a:lnTo>
                  <a:pt x="2382247" y="796460"/>
                </a:lnTo>
                <a:lnTo>
                  <a:pt x="2381829" y="796236"/>
                </a:lnTo>
                <a:close/>
                <a:moveTo>
                  <a:pt x="7865455" y="795188"/>
                </a:moveTo>
                <a:lnTo>
                  <a:pt x="7859981" y="797968"/>
                </a:lnTo>
                <a:lnTo>
                  <a:pt x="7859518" y="798439"/>
                </a:lnTo>
                <a:lnTo>
                  <a:pt x="7859583" y="798439"/>
                </a:lnTo>
                <a:lnTo>
                  <a:pt x="7861385" y="801625"/>
                </a:lnTo>
                <a:lnTo>
                  <a:pt x="7865468" y="796153"/>
                </a:lnTo>
                <a:lnTo>
                  <a:pt x="7865369" y="796088"/>
                </a:lnTo>
                <a:close/>
                <a:moveTo>
                  <a:pt x="826076" y="792799"/>
                </a:moveTo>
                <a:cubicBezTo>
                  <a:pt x="832466" y="795806"/>
                  <a:pt x="838857" y="798814"/>
                  <a:pt x="838857" y="801821"/>
                </a:cubicBezTo>
                <a:cubicBezTo>
                  <a:pt x="842052" y="810843"/>
                  <a:pt x="835663" y="816858"/>
                  <a:pt x="829271" y="819865"/>
                </a:cubicBezTo>
                <a:cubicBezTo>
                  <a:pt x="819686" y="822873"/>
                  <a:pt x="810098" y="822873"/>
                  <a:pt x="810098" y="810843"/>
                </a:cubicBezTo>
                <a:cubicBezTo>
                  <a:pt x="810098" y="804828"/>
                  <a:pt x="819686" y="798814"/>
                  <a:pt x="826076" y="792799"/>
                </a:cubicBezTo>
                <a:close/>
                <a:moveTo>
                  <a:pt x="7518404" y="789876"/>
                </a:moveTo>
                <a:lnTo>
                  <a:pt x="7518360" y="789894"/>
                </a:lnTo>
                <a:lnTo>
                  <a:pt x="7518467" y="790084"/>
                </a:lnTo>
                <a:close/>
                <a:moveTo>
                  <a:pt x="8910432" y="786592"/>
                </a:moveTo>
                <a:lnTo>
                  <a:pt x="8909757" y="787103"/>
                </a:lnTo>
                <a:lnTo>
                  <a:pt x="8910608" y="786791"/>
                </a:lnTo>
                <a:close/>
                <a:moveTo>
                  <a:pt x="9218675" y="783374"/>
                </a:moveTo>
                <a:lnTo>
                  <a:pt x="9215887" y="786056"/>
                </a:lnTo>
                <a:lnTo>
                  <a:pt x="9214628" y="785682"/>
                </a:lnTo>
                <a:lnTo>
                  <a:pt x="9215829" y="786854"/>
                </a:lnTo>
                <a:lnTo>
                  <a:pt x="9216892" y="787695"/>
                </a:lnTo>
                <a:lnTo>
                  <a:pt x="9216674" y="786609"/>
                </a:lnTo>
                <a:lnTo>
                  <a:pt x="9219838" y="783719"/>
                </a:lnTo>
                <a:lnTo>
                  <a:pt x="9218656" y="783572"/>
                </a:lnTo>
                <a:close/>
                <a:moveTo>
                  <a:pt x="6944910" y="774336"/>
                </a:moveTo>
                <a:lnTo>
                  <a:pt x="6944984" y="774707"/>
                </a:lnTo>
                <a:lnTo>
                  <a:pt x="6944984" y="776319"/>
                </a:lnTo>
                <a:lnTo>
                  <a:pt x="6945524" y="774840"/>
                </a:lnTo>
                <a:close/>
                <a:moveTo>
                  <a:pt x="9020752" y="762859"/>
                </a:moveTo>
                <a:lnTo>
                  <a:pt x="9020752" y="764261"/>
                </a:lnTo>
                <a:lnTo>
                  <a:pt x="9021021" y="762913"/>
                </a:lnTo>
                <a:close/>
                <a:moveTo>
                  <a:pt x="8131701" y="762526"/>
                </a:moveTo>
                <a:lnTo>
                  <a:pt x="8131701" y="763235"/>
                </a:lnTo>
                <a:lnTo>
                  <a:pt x="8133395" y="763960"/>
                </a:lnTo>
                <a:close/>
                <a:moveTo>
                  <a:pt x="7896069" y="761316"/>
                </a:moveTo>
                <a:lnTo>
                  <a:pt x="7895140" y="762355"/>
                </a:lnTo>
                <a:lnTo>
                  <a:pt x="7895319" y="762370"/>
                </a:lnTo>
                <a:lnTo>
                  <a:pt x="7895368" y="762120"/>
                </a:lnTo>
                <a:lnTo>
                  <a:pt x="7896710" y="761316"/>
                </a:lnTo>
                <a:close/>
                <a:moveTo>
                  <a:pt x="7338592" y="737665"/>
                </a:moveTo>
                <a:lnTo>
                  <a:pt x="7338575" y="738192"/>
                </a:lnTo>
                <a:lnTo>
                  <a:pt x="7338575" y="741128"/>
                </a:lnTo>
                <a:lnTo>
                  <a:pt x="7340117" y="737665"/>
                </a:lnTo>
                <a:close/>
                <a:moveTo>
                  <a:pt x="989899" y="655588"/>
                </a:moveTo>
                <a:cubicBezTo>
                  <a:pt x="1041603" y="676902"/>
                  <a:pt x="1068976" y="722578"/>
                  <a:pt x="1102432" y="765207"/>
                </a:cubicBezTo>
                <a:cubicBezTo>
                  <a:pt x="1114598" y="780432"/>
                  <a:pt x="1114598" y="795657"/>
                  <a:pt x="1099391" y="792612"/>
                </a:cubicBezTo>
                <a:cubicBezTo>
                  <a:pt x="1056810" y="783477"/>
                  <a:pt x="1020313" y="807837"/>
                  <a:pt x="977734" y="798702"/>
                </a:cubicBezTo>
                <a:cubicBezTo>
                  <a:pt x="947319" y="792612"/>
                  <a:pt x="947319" y="774343"/>
                  <a:pt x="953401" y="756072"/>
                </a:cubicBezTo>
                <a:cubicBezTo>
                  <a:pt x="962526" y="719533"/>
                  <a:pt x="977734" y="686037"/>
                  <a:pt x="989899" y="655588"/>
                </a:cubicBezTo>
                <a:close/>
                <a:moveTo>
                  <a:pt x="8483970" y="640368"/>
                </a:moveTo>
                <a:lnTo>
                  <a:pt x="8483494" y="640551"/>
                </a:lnTo>
                <a:lnTo>
                  <a:pt x="8484239" y="640551"/>
                </a:lnTo>
                <a:close/>
                <a:moveTo>
                  <a:pt x="3154458" y="606718"/>
                </a:moveTo>
                <a:cubicBezTo>
                  <a:pt x="3154458" y="606718"/>
                  <a:pt x="3160472" y="612983"/>
                  <a:pt x="3163480" y="616116"/>
                </a:cubicBezTo>
                <a:cubicBezTo>
                  <a:pt x="3157465" y="622381"/>
                  <a:pt x="3151450" y="628647"/>
                  <a:pt x="3145434" y="631779"/>
                </a:cubicBezTo>
                <a:cubicBezTo>
                  <a:pt x="3136412" y="634912"/>
                  <a:pt x="3133405" y="625514"/>
                  <a:pt x="3139420" y="622381"/>
                </a:cubicBezTo>
                <a:cubicBezTo>
                  <a:pt x="3142427" y="616116"/>
                  <a:pt x="3148443" y="612983"/>
                  <a:pt x="3154458" y="606718"/>
                </a:cubicBezTo>
                <a:close/>
                <a:moveTo>
                  <a:pt x="8463909" y="598622"/>
                </a:moveTo>
                <a:cubicBezTo>
                  <a:pt x="8477914" y="597849"/>
                  <a:pt x="8494570" y="606353"/>
                  <a:pt x="8508196" y="612538"/>
                </a:cubicBezTo>
                <a:cubicBezTo>
                  <a:pt x="8523338" y="618722"/>
                  <a:pt x="8532422" y="640368"/>
                  <a:pt x="8544536" y="652738"/>
                </a:cubicBezTo>
                <a:cubicBezTo>
                  <a:pt x="8532422" y="663561"/>
                  <a:pt x="8521823" y="663561"/>
                  <a:pt x="8511982" y="659309"/>
                </a:cubicBezTo>
                <a:lnTo>
                  <a:pt x="8484850" y="640963"/>
                </a:lnTo>
                <a:lnTo>
                  <a:pt x="8509487" y="719494"/>
                </a:lnTo>
                <a:cubicBezTo>
                  <a:pt x="8512583" y="734676"/>
                  <a:pt x="8506391" y="755930"/>
                  <a:pt x="8487816" y="755930"/>
                </a:cubicBezTo>
                <a:cubicBezTo>
                  <a:pt x="8466145" y="758967"/>
                  <a:pt x="8459954" y="740749"/>
                  <a:pt x="8459954" y="725567"/>
                </a:cubicBezTo>
                <a:cubicBezTo>
                  <a:pt x="8459954" y="695205"/>
                  <a:pt x="8459954" y="667878"/>
                  <a:pt x="8459954" y="640551"/>
                </a:cubicBezTo>
                <a:lnTo>
                  <a:pt x="8460219" y="640551"/>
                </a:lnTo>
                <a:lnTo>
                  <a:pt x="8459744" y="640368"/>
                </a:lnTo>
                <a:cubicBezTo>
                  <a:pt x="8450659" y="640368"/>
                  <a:pt x="8444603" y="640368"/>
                  <a:pt x="8435518" y="640368"/>
                </a:cubicBezTo>
                <a:cubicBezTo>
                  <a:pt x="8438547" y="609445"/>
                  <a:pt x="8449903" y="599396"/>
                  <a:pt x="8463909" y="598622"/>
                </a:cubicBezTo>
                <a:close/>
                <a:moveTo>
                  <a:pt x="3690823" y="557848"/>
                </a:moveTo>
                <a:cubicBezTo>
                  <a:pt x="3696896" y="557848"/>
                  <a:pt x="3702968" y="560802"/>
                  <a:pt x="3699933" y="572616"/>
                </a:cubicBezTo>
                <a:cubicBezTo>
                  <a:pt x="3693859" y="575570"/>
                  <a:pt x="3687787" y="578524"/>
                  <a:pt x="3678676" y="578524"/>
                </a:cubicBezTo>
                <a:cubicBezTo>
                  <a:pt x="3672604" y="578524"/>
                  <a:pt x="3663493" y="572616"/>
                  <a:pt x="3669567" y="563755"/>
                </a:cubicBezTo>
                <a:cubicBezTo>
                  <a:pt x="3672604" y="560802"/>
                  <a:pt x="3684750" y="557848"/>
                  <a:pt x="3690823" y="557848"/>
                </a:cubicBezTo>
                <a:close/>
                <a:moveTo>
                  <a:pt x="7223166" y="546570"/>
                </a:moveTo>
                <a:cubicBezTo>
                  <a:pt x="7229181" y="546570"/>
                  <a:pt x="7238203" y="549577"/>
                  <a:pt x="7238203" y="558599"/>
                </a:cubicBezTo>
                <a:cubicBezTo>
                  <a:pt x="7238203" y="567622"/>
                  <a:pt x="7238203" y="576644"/>
                  <a:pt x="7226174" y="573636"/>
                </a:cubicBezTo>
                <a:cubicBezTo>
                  <a:pt x="7220159" y="573636"/>
                  <a:pt x="7214144" y="567622"/>
                  <a:pt x="7211137" y="561607"/>
                </a:cubicBezTo>
                <a:cubicBezTo>
                  <a:pt x="7208129" y="552585"/>
                  <a:pt x="7211137" y="546570"/>
                  <a:pt x="7223166" y="546570"/>
                </a:cubicBezTo>
                <a:close/>
                <a:moveTo>
                  <a:pt x="7020157" y="530106"/>
                </a:moveTo>
                <a:lnTo>
                  <a:pt x="7020673" y="530606"/>
                </a:lnTo>
                <a:lnTo>
                  <a:pt x="7021194" y="530266"/>
                </a:lnTo>
                <a:lnTo>
                  <a:pt x="7020985" y="530123"/>
                </a:lnTo>
                <a:close/>
                <a:moveTo>
                  <a:pt x="6739917" y="529567"/>
                </a:moveTo>
                <a:lnTo>
                  <a:pt x="6738225" y="530908"/>
                </a:lnTo>
                <a:lnTo>
                  <a:pt x="6737942" y="530985"/>
                </a:lnTo>
                <a:lnTo>
                  <a:pt x="6739342" y="532044"/>
                </a:lnTo>
                <a:close/>
                <a:moveTo>
                  <a:pt x="2071763" y="481738"/>
                </a:moveTo>
                <a:lnTo>
                  <a:pt x="2072591" y="482272"/>
                </a:lnTo>
                <a:lnTo>
                  <a:pt x="2072592" y="482273"/>
                </a:lnTo>
                <a:lnTo>
                  <a:pt x="2072810" y="482916"/>
                </a:lnTo>
                <a:lnTo>
                  <a:pt x="2072836" y="482663"/>
                </a:lnTo>
                <a:lnTo>
                  <a:pt x="2073223" y="482902"/>
                </a:lnTo>
                <a:lnTo>
                  <a:pt x="2072592" y="482273"/>
                </a:lnTo>
                <a:lnTo>
                  <a:pt x="2072592" y="482272"/>
                </a:lnTo>
                <a:lnTo>
                  <a:pt x="2072591" y="482272"/>
                </a:lnTo>
                <a:lnTo>
                  <a:pt x="2072058" y="481741"/>
                </a:lnTo>
                <a:close/>
                <a:moveTo>
                  <a:pt x="2511596" y="467283"/>
                </a:moveTo>
                <a:lnTo>
                  <a:pt x="2508038" y="468161"/>
                </a:lnTo>
                <a:lnTo>
                  <a:pt x="2511596" y="469486"/>
                </a:lnTo>
                <a:close/>
                <a:moveTo>
                  <a:pt x="3337609" y="433988"/>
                </a:moveTo>
                <a:lnTo>
                  <a:pt x="3337660" y="435673"/>
                </a:lnTo>
                <a:lnTo>
                  <a:pt x="3336810" y="434740"/>
                </a:lnTo>
                <a:lnTo>
                  <a:pt x="3337102" y="435900"/>
                </a:lnTo>
                <a:lnTo>
                  <a:pt x="3337102" y="440477"/>
                </a:lnTo>
                <a:lnTo>
                  <a:pt x="3337563" y="440409"/>
                </a:lnTo>
                <a:lnTo>
                  <a:pt x="3337563" y="438961"/>
                </a:lnTo>
                <a:cubicBezTo>
                  <a:pt x="3337563" y="435906"/>
                  <a:pt x="3337563" y="435906"/>
                  <a:pt x="3337563" y="435906"/>
                </a:cubicBezTo>
                <a:lnTo>
                  <a:pt x="3341503" y="435542"/>
                </a:lnTo>
                <a:close/>
                <a:moveTo>
                  <a:pt x="2489757" y="420636"/>
                </a:moveTo>
                <a:lnTo>
                  <a:pt x="2487386" y="421785"/>
                </a:lnTo>
                <a:lnTo>
                  <a:pt x="2487387" y="421785"/>
                </a:lnTo>
                <a:lnTo>
                  <a:pt x="2495375" y="421785"/>
                </a:lnTo>
                <a:lnTo>
                  <a:pt x="2495375" y="420636"/>
                </a:lnTo>
                <a:close/>
                <a:moveTo>
                  <a:pt x="6686014" y="414997"/>
                </a:moveTo>
                <a:cubicBezTo>
                  <a:pt x="6694785" y="418130"/>
                  <a:pt x="6700633" y="424395"/>
                  <a:pt x="6697708" y="433793"/>
                </a:cubicBezTo>
                <a:cubicBezTo>
                  <a:pt x="6697708" y="436926"/>
                  <a:pt x="6691861" y="443192"/>
                  <a:pt x="6688937" y="443192"/>
                </a:cubicBezTo>
                <a:cubicBezTo>
                  <a:pt x="6680166" y="440059"/>
                  <a:pt x="6674318" y="433793"/>
                  <a:pt x="6677242" y="424395"/>
                </a:cubicBezTo>
                <a:cubicBezTo>
                  <a:pt x="6677242" y="421262"/>
                  <a:pt x="6683089" y="418130"/>
                  <a:pt x="6686014" y="414997"/>
                </a:cubicBezTo>
                <a:close/>
                <a:moveTo>
                  <a:pt x="2459479" y="397048"/>
                </a:moveTo>
                <a:lnTo>
                  <a:pt x="2459399" y="397057"/>
                </a:lnTo>
                <a:lnTo>
                  <a:pt x="2459479" y="397168"/>
                </a:lnTo>
                <a:close/>
                <a:moveTo>
                  <a:pt x="3180081" y="337905"/>
                </a:moveTo>
                <a:lnTo>
                  <a:pt x="3179665" y="338146"/>
                </a:lnTo>
                <a:lnTo>
                  <a:pt x="3179742" y="338247"/>
                </a:lnTo>
                <a:close/>
                <a:moveTo>
                  <a:pt x="2459762" y="324161"/>
                </a:moveTo>
                <a:lnTo>
                  <a:pt x="2458856" y="324748"/>
                </a:lnTo>
                <a:lnTo>
                  <a:pt x="2459762" y="326545"/>
                </a:lnTo>
                <a:close/>
                <a:moveTo>
                  <a:pt x="2697254" y="304636"/>
                </a:moveTo>
                <a:cubicBezTo>
                  <a:pt x="2701837" y="306180"/>
                  <a:pt x="2705655" y="310812"/>
                  <a:pt x="2704129" y="316988"/>
                </a:cubicBezTo>
                <a:cubicBezTo>
                  <a:pt x="2701073" y="350955"/>
                  <a:pt x="2740783" y="335515"/>
                  <a:pt x="2749946" y="357132"/>
                </a:cubicBezTo>
                <a:cubicBezTo>
                  <a:pt x="2740783" y="375659"/>
                  <a:pt x="2728564" y="384923"/>
                  <a:pt x="2707182" y="384923"/>
                </a:cubicBezTo>
                <a:cubicBezTo>
                  <a:pt x="2704129" y="375659"/>
                  <a:pt x="2704129" y="366396"/>
                  <a:pt x="2691910" y="363308"/>
                </a:cubicBezTo>
                <a:cubicBezTo>
                  <a:pt x="2676637" y="357132"/>
                  <a:pt x="2655255" y="360220"/>
                  <a:pt x="2652200" y="341691"/>
                </a:cubicBezTo>
                <a:cubicBezTo>
                  <a:pt x="2652200" y="323164"/>
                  <a:pt x="2685800" y="338603"/>
                  <a:pt x="2685800" y="310812"/>
                </a:cubicBezTo>
                <a:cubicBezTo>
                  <a:pt x="2687328" y="304636"/>
                  <a:pt x="2692673" y="303092"/>
                  <a:pt x="2697254" y="304636"/>
                </a:cubicBezTo>
                <a:close/>
                <a:moveTo>
                  <a:pt x="2180377" y="288932"/>
                </a:moveTo>
                <a:lnTo>
                  <a:pt x="2180061" y="291462"/>
                </a:lnTo>
                <a:lnTo>
                  <a:pt x="2181771" y="290515"/>
                </a:lnTo>
                <a:lnTo>
                  <a:pt x="2183583" y="290238"/>
                </a:lnTo>
                <a:lnTo>
                  <a:pt x="2182730" y="289815"/>
                </a:lnTo>
                <a:close/>
                <a:moveTo>
                  <a:pt x="2340793" y="253313"/>
                </a:moveTo>
                <a:lnTo>
                  <a:pt x="2340250" y="253911"/>
                </a:lnTo>
                <a:lnTo>
                  <a:pt x="2341413" y="255573"/>
                </a:lnTo>
                <a:lnTo>
                  <a:pt x="2341104" y="253725"/>
                </a:lnTo>
                <a:close/>
                <a:moveTo>
                  <a:pt x="3127424" y="202599"/>
                </a:moveTo>
                <a:cubicBezTo>
                  <a:pt x="3133575" y="208614"/>
                  <a:pt x="3139727" y="211622"/>
                  <a:pt x="3139727" y="214629"/>
                </a:cubicBezTo>
                <a:cubicBezTo>
                  <a:pt x="3142804" y="223651"/>
                  <a:pt x="3136653" y="232673"/>
                  <a:pt x="3124348" y="232673"/>
                </a:cubicBezTo>
                <a:cubicBezTo>
                  <a:pt x="3121272" y="232673"/>
                  <a:pt x="3115120" y="229666"/>
                  <a:pt x="3108968" y="226659"/>
                </a:cubicBezTo>
                <a:cubicBezTo>
                  <a:pt x="3115120" y="220644"/>
                  <a:pt x="3121272" y="211622"/>
                  <a:pt x="3127424" y="202599"/>
                </a:cubicBezTo>
                <a:close/>
                <a:moveTo>
                  <a:pt x="2236771" y="113587"/>
                </a:moveTo>
                <a:cubicBezTo>
                  <a:pt x="2252437" y="119763"/>
                  <a:pt x="2271234" y="116675"/>
                  <a:pt x="2271234" y="135202"/>
                </a:cubicBezTo>
                <a:cubicBezTo>
                  <a:pt x="2274367" y="150643"/>
                  <a:pt x="2258703" y="153731"/>
                  <a:pt x="2246171" y="153731"/>
                </a:cubicBezTo>
                <a:cubicBezTo>
                  <a:pt x="2227374" y="153731"/>
                  <a:pt x="2217974" y="147555"/>
                  <a:pt x="2217974" y="129026"/>
                </a:cubicBezTo>
                <a:cubicBezTo>
                  <a:pt x="2217974" y="116675"/>
                  <a:pt x="2224240" y="110499"/>
                  <a:pt x="2236771" y="113587"/>
                </a:cubicBezTo>
                <a:close/>
                <a:moveTo>
                  <a:pt x="1659081" y="77418"/>
                </a:moveTo>
                <a:lnTo>
                  <a:pt x="1658482" y="77745"/>
                </a:lnTo>
                <a:lnTo>
                  <a:pt x="1659733" y="79331"/>
                </a:lnTo>
                <a:lnTo>
                  <a:pt x="1661198" y="77418"/>
                </a:lnTo>
                <a:close/>
                <a:moveTo>
                  <a:pt x="1696756" y="24"/>
                </a:moveTo>
                <a:cubicBezTo>
                  <a:pt x="1721957" y="1293"/>
                  <a:pt x="1712793" y="53734"/>
                  <a:pt x="1731121" y="67267"/>
                </a:cubicBezTo>
                <a:lnTo>
                  <a:pt x="1727321" y="66519"/>
                </a:lnTo>
                <a:lnTo>
                  <a:pt x="1730387" y="68549"/>
                </a:lnTo>
                <a:cubicBezTo>
                  <a:pt x="1751757" y="77649"/>
                  <a:pt x="1770076" y="83714"/>
                  <a:pt x="1791446" y="92813"/>
                </a:cubicBezTo>
                <a:lnTo>
                  <a:pt x="1791238" y="93854"/>
                </a:lnTo>
                <a:lnTo>
                  <a:pt x="1791743" y="92591"/>
                </a:lnTo>
                <a:cubicBezTo>
                  <a:pt x="1806992" y="101716"/>
                  <a:pt x="1825290" y="98674"/>
                  <a:pt x="1843588" y="98674"/>
                </a:cubicBezTo>
                <a:cubicBezTo>
                  <a:pt x="1874085" y="101716"/>
                  <a:pt x="1922879" y="80425"/>
                  <a:pt x="1935078" y="129090"/>
                </a:cubicBezTo>
                <a:cubicBezTo>
                  <a:pt x="1956426" y="202088"/>
                  <a:pt x="1989973" y="156465"/>
                  <a:pt x="2020469" y="141256"/>
                </a:cubicBezTo>
                <a:cubicBezTo>
                  <a:pt x="2029617" y="138214"/>
                  <a:pt x="2035717" y="126048"/>
                  <a:pt x="2044866" y="119965"/>
                </a:cubicBezTo>
                <a:cubicBezTo>
                  <a:pt x="2054016" y="116923"/>
                  <a:pt x="2069263" y="113882"/>
                  <a:pt x="2075364" y="126048"/>
                </a:cubicBezTo>
                <a:cubicBezTo>
                  <a:pt x="2084512" y="135174"/>
                  <a:pt x="2075364" y="144298"/>
                  <a:pt x="2066213" y="150381"/>
                </a:cubicBezTo>
                <a:cubicBezTo>
                  <a:pt x="2041816" y="165589"/>
                  <a:pt x="2050965" y="183839"/>
                  <a:pt x="2066213" y="192963"/>
                </a:cubicBezTo>
                <a:cubicBezTo>
                  <a:pt x="2087561" y="205130"/>
                  <a:pt x="2093660" y="183839"/>
                  <a:pt x="2096711" y="168630"/>
                </a:cubicBezTo>
                <a:cubicBezTo>
                  <a:pt x="2105859" y="138214"/>
                  <a:pt x="2142456" y="126048"/>
                  <a:pt x="2160753" y="123007"/>
                </a:cubicBezTo>
                <a:cubicBezTo>
                  <a:pt x="2191250" y="118445"/>
                  <a:pt x="2195062" y="126809"/>
                  <a:pt x="2192012" y="138976"/>
                </a:cubicBezTo>
                <a:lnTo>
                  <a:pt x="2182204" y="177352"/>
                </a:lnTo>
                <a:lnTo>
                  <a:pt x="2194010" y="189134"/>
                </a:lnTo>
                <a:lnTo>
                  <a:pt x="2232566" y="179175"/>
                </a:lnTo>
                <a:cubicBezTo>
                  <a:pt x="2251406" y="175299"/>
                  <a:pt x="2257173" y="177625"/>
                  <a:pt x="2257558" y="189254"/>
                </a:cubicBezTo>
                <a:lnTo>
                  <a:pt x="2255113" y="213534"/>
                </a:lnTo>
                <a:cubicBezTo>
                  <a:pt x="2267331" y="231826"/>
                  <a:pt x="2285659" y="222680"/>
                  <a:pt x="2303987" y="225729"/>
                </a:cubicBezTo>
                <a:lnTo>
                  <a:pt x="2305039" y="225861"/>
                </a:lnTo>
                <a:lnTo>
                  <a:pt x="2320009" y="215135"/>
                </a:lnTo>
                <a:cubicBezTo>
                  <a:pt x="2327597" y="213562"/>
                  <a:pt x="2334971" y="216921"/>
                  <a:pt x="2342453" y="220387"/>
                </a:cubicBezTo>
                <a:lnTo>
                  <a:pt x="2364249" y="225953"/>
                </a:lnTo>
                <a:lnTo>
                  <a:pt x="2355194" y="183803"/>
                </a:lnTo>
                <a:cubicBezTo>
                  <a:pt x="2371448" y="193067"/>
                  <a:pt x="2392927" y="202331"/>
                  <a:pt x="2384364" y="214200"/>
                </a:cubicBezTo>
                <a:lnTo>
                  <a:pt x="2365591" y="226320"/>
                </a:lnTo>
                <a:lnTo>
                  <a:pt x="2423960" y="270496"/>
                </a:lnTo>
                <a:lnTo>
                  <a:pt x="2475048" y="323382"/>
                </a:lnTo>
                <a:lnTo>
                  <a:pt x="2499380" y="335559"/>
                </a:lnTo>
                <a:lnTo>
                  <a:pt x="2501379" y="336345"/>
                </a:lnTo>
                <a:lnTo>
                  <a:pt x="2499934" y="335262"/>
                </a:lnTo>
                <a:cubicBezTo>
                  <a:pt x="2520987" y="329128"/>
                  <a:pt x="2548056" y="298460"/>
                  <a:pt x="2560086" y="347528"/>
                </a:cubicBezTo>
                <a:lnTo>
                  <a:pt x="2559883" y="347534"/>
                </a:lnTo>
                <a:lnTo>
                  <a:pt x="2560330" y="347762"/>
                </a:lnTo>
                <a:lnTo>
                  <a:pt x="2572384" y="347762"/>
                </a:lnTo>
                <a:lnTo>
                  <a:pt x="2572168" y="347482"/>
                </a:lnTo>
                <a:cubicBezTo>
                  <a:pt x="2575187" y="335290"/>
                  <a:pt x="2560093" y="323097"/>
                  <a:pt x="2572168" y="313954"/>
                </a:cubicBezTo>
                <a:cubicBezTo>
                  <a:pt x="2584244" y="307858"/>
                  <a:pt x="2590281" y="317002"/>
                  <a:pt x="2596320" y="326146"/>
                </a:cubicBezTo>
                <a:cubicBezTo>
                  <a:pt x="2609905" y="349006"/>
                  <a:pt x="2638775" y="363293"/>
                  <a:pt x="2645992" y="389583"/>
                </a:cubicBezTo>
                <a:lnTo>
                  <a:pt x="2644673" y="419531"/>
                </a:lnTo>
                <a:lnTo>
                  <a:pt x="2645659" y="420975"/>
                </a:lnTo>
                <a:lnTo>
                  <a:pt x="2670017" y="433165"/>
                </a:lnTo>
                <a:lnTo>
                  <a:pt x="2681327" y="433165"/>
                </a:lnTo>
                <a:lnTo>
                  <a:pt x="2682420" y="433969"/>
                </a:lnTo>
                <a:lnTo>
                  <a:pt x="2682136" y="432767"/>
                </a:lnTo>
                <a:cubicBezTo>
                  <a:pt x="2685224" y="414826"/>
                  <a:pt x="2672871" y="387912"/>
                  <a:pt x="2706841" y="384923"/>
                </a:cubicBezTo>
                <a:lnTo>
                  <a:pt x="2706841" y="420635"/>
                </a:lnTo>
                <a:lnTo>
                  <a:pt x="2717982" y="420635"/>
                </a:lnTo>
                <a:lnTo>
                  <a:pt x="2717982" y="437023"/>
                </a:lnTo>
                <a:lnTo>
                  <a:pt x="2718487" y="436920"/>
                </a:lnTo>
                <a:lnTo>
                  <a:pt x="2718487" y="421799"/>
                </a:lnTo>
                <a:cubicBezTo>
                  <a:pt x="2733821" y="421799"/>
                  <a:pt x="2749156" y="418756"/>
                  <a:pt x="2767557" y="418756"/>
                </a:cubicBezTo>
                <a:cubicBezTo>
                  <a:pt x="2804361" y="421039"/>
                  <a:pt x="2820463" y="431879"/>
                  <a:pt x="2815862" y="455131"/>
                </a:cubicBezTo>
                <a:lnTo>
                  <a:pt x="2804483" y="482373"/>
                </a:lnTo>
                <a:lnTo>
                  <a:pt x="2868125" y="552146"/>
                </a:lnTo>
                <a:cubicBezTo>
                  <a:pt x="2879553" y="561299"/>
                  <a:pt x="2890981" y="570450"/>
                  <a:pt x="2902409" y="565445"/>
                </a:cubicBezTo>
                <a:lnTo>
                  <a:pt x="2913320" y="555662"/>
                </a:lnTo>
                <a:lnTo>
                  <a:pt x="2900487" y="551769"/>
                </a:lnTo>
                <a:cubicBezTo>
                  <a:pt x="2896643" y="549859"/>
                  <a:pt x="2894335" y="546805"/>
                  <a:pt x="2895873" y="540696"/>
                </a:cubicBezTo>
                <a:cubicBezTo>
                  <a:pt x="2895873" y="537641"/>
                  <a:pt x="2905102" y="531533"/>
                  <a:pt x="2911252" y="534588"/>
                </a:cubicBezTo>
                <a:cubicBezTo>
                  <a:pt x="2918944" y="536115"/>
                  <a:pt x="2919712" y="539169"/>
                  <a:pt x="2918559" y="542987"/>
                </a:cubicBezTo>
                <a:lnTo>
                  <a:pt x="2914449" y="555600"/>
                </a:lnTo>
                <a:lnTo>
                  <a:pt x="2993834" y="607819"/>
                </a:lnTo>
                <a:cubicBezTo>
                  <a:pt x="3018213" y="627647"/>
                  <a:pt x="3040307" y="649763"/>
                  <a:pt x="3060116" y="674168"/>
                </a:cubicBezTo>
                <a:lnTo>
                  <a:pt x="3059853" y="674430"/>
                </a:lnTo>
                <a:lnTo>
                  <a:pt x="3071900" y="677412"/>
                </a:lnTo>
                <a:lnTo>
                  <a:pt x="3072328" y="677742"/>
                </a:lnTo>
                <a:lnTo>
                  <a:pt x="3071373" y="676800"/>
                </a:lnTo>
                <a:cubicBezTo>
                  <a:pt x="3102702" y="670625"/>
                  <a:pt x="3105835" y="692240"/>
                  <a:pt x="3108968" y="713856"/>
                </a:cubicBezTo>
                <a:lnTo>
                  <a:pt x="3107714" y="712621"/>
                </a:lnTo>
                <a:lnTo>
                  <a:pt x="3108602" y="713751"/>
                </a:lnTo>
                <a:cubicBezTo>
                  <a:pt x="3148365" y="780373"/>
                  <a:pt x="3206477" y="822769"/>
                  <a:pt x="3282942" y="834882"/>
                </a:cubicBezTo>
                <a:cubicBezTo>
                  <a:pt x="3337996" y="843967"/>
                  <a:pt x="3362465" y="889392"/>
                  <a:pt x="3402226" y="919674"/>
                </a:cubicBezTo>
                <a:lnTo>
                  <a:pt x="3400466" y="920044"/>
                </a:lnTo>
                <a:lnTo>
                  <a:pt x="3400598" y="920056"/>
                </a:lnTo>
                <a:cubicBezTo>
                  <a:pt x="3409742" y="929245"/>
                  <a:pt x="3415839" y="935371"/>
                  <a:pt x="3424984" y="944561"/>
                </a:cubicBezTo>
                <a:lnTo>
                  <a:pt x="3426484" y="945378"/>
                </a:lnTo>
                <a:lnTo>
                  <a:pt x="3442310" y="944954"/>
                </a:lnTo>
                <a:cubicBezTo>
                  <a:pt x="3458885" y="948055"/>
                  <a:pt x="3472842" y="960461"/>
                  <a:pt x="3486799" y="969483"/>
                </a:cubicBezTo>
                <a:lnTo>
                  <a:pt x="3486799" y="970486"/>
                </a:lnTo>
                <a:lnTo>
                  <a:pt x="3487207" y="968446"/>
                </a:lnTo>
                <a:cubicBezTo>
                  <a:pt x="3503201" y="963877"/>
                  <a:pt x="3478067" y="945599"/>
                  <a:pt x="3482494" y="936745"/>
                </a:cubicBezTo>
                <a:lnTo>
                  <a:pt x="3499300" y="931918"/>
                </a:lnTo>
                <a:lnTo>
                  <a:pt x="3495928" y="894002"/>
                </a:lnTo>
                <a:cubicBezTo>
                  <a:pt x="3491756" y="882219"/>
                  <a:pt x="3484173" y="871577"/>
                  <a:pt x="3472038" y="862455"/>
                </a:cubicBezTo>
                <a:cubicBezTo>
                  <a:pt x="3456869" y="850293"/>
                  <a:pt x="3447769" y="832050"/>
                  <a:pt x="3450803" y="810766"/>
                </a:cubicBezTo>
                <a:lnTo>
                  <a:pt x="3450803" y="809925"/>
                </a:lnTo>
                <a:lnTo>
                  <a:pt x="3449218" y="807828"/>
                </a:lnTo>
                <a:lnTo>
                  <a:pt x="3449218" y="811595"/>
                </a:lnTo>
                <a:cubicBezTo>
                  <a:pt x="3397734" y="805443"/>
                  <a:pt x="3361392" y="771610"/>
                  <a:pt x="3318994" y="750080"/>
                </a:cubicBezTo>
                <a:cubicBezTo>
                  <a:pt x="3285679" y="737777"/>
                  <a:pt x="3297793" y="713172"/>
                  <a:pt x="3303850" y="688566"/>
                </a:cubicBezTo>
                <a:lnTo>
                  <a:pt x="3304184" y="688227"/>
                </a:lnTo>
                <a:lnTo>
                  <a:pt x="3303141" y="688258"/>
                </a:lnTo>
                <a:lnTo>
                  <a:pt x="3290986" y="676105"/>
                </a:lnTo>
                <a:lnTo>
                  <a:pt x="3264991" y="677891"/>
                </a:lnTo>
                <a:cubicBezTo>
                  <a:pt x="3258411" y="675703"/>
                  <a:pt x="3253712" y="671138"/>
                  <a:pt x="3249953" y="665433"/>
                </a:cubicBezTo>
                <a:lnTo>
                  <a:pt x="3232174" y="629452"/>
                </a:lnTo>
                <a:lnTo>
                  <a:pt x="3230099" y="627407"/>
                </a:lnTo>
                <a:cubicBezTo>
                  <a:pt x="3169232" y="603067"/>
                  <a:pt x="3132711" y="539173"/>
                  <a:pt x="3065755" y="514832"/>
                </a:cubicBezTo>
                <a:cubicBezTo>
                  <a:pt x="3044451" y="508748"/>
                  <a:pt x="3017062" y="457024"/>
                  <a:pt x="3047495" y="420514"/>
                </a:cubicBezTo>
                <a:cubicBezTo>
                  <a:pt x="3059668" y="405301"/>
                  <a:pt x="3059668" y="396173"/>
                  <a:pt x="3047495" y="384003"/>
                </a:cubicBezTo>
                <a:cubicBezTo>
                  <a:pt x="3001844" y="350536"/>
                  <a:pt x="3004888" y="314025"/>
                  <a:pt x="3035321" y="274471"/>
                </a:cubicBezTo>
                <a:lnTo>
                  <a:pt x="3037192" y="273633"/>
                </a:lnTo>
                <a:lnTo>
                  <a:pt x="3066477" y="242108"/>
                </a:lnTo>
                <a:cubicBezTo>
                  <a:pt x="3079027" y="234571"/>
                  <a:pt x="3093476" y="230050"/>
                  <a:pt x="3108689" y="227035"/>
                </a:cubicBezTo>
                <a:cubicBezTo>
                  <a:pt x="3120857" y="269238"/>
                  <a:pt x="3126941" y="272252"/>
                  <a:pt x="3169534" y="233064"/>
                </a:cubicBezTo>
                <a:cubicBezTo>
                  <a:pt x="3174097" y="260194"/>
                  <a:pt x="3187026" y="279789"/>
                  <a:pt x="3202999" y="297121"/>
                </a:cubicBezTo>
                <a:lnTo>
                  <a:pt x="3254659" y="347559"/>
                </a:lnTo>
                <a:lnTo>
                  <a:pt x="3254736" y="347330"/>
                </a:lnTo>
                <a:lnTo>
                  <a:pt x="3255609" y="347954"/>
                </a:lnTo>
                <a:lnTo>
                  <a:pt x="3267746" y="314646"/>
                </a:lnTo>
                <a:cubicBezTo>
                  <a:pt x="3292022" y="332815"/>
                  <a:pt x="3331470" y="314646"/>
                  <a:pt x="3352711" y="338872"/>
                </a:cubicBezTo>
                <a:cubicBezTo>
                  <a:pt x="3380021" y="369154"/>
                  <a:pt x="3392160" y="357042"/>
                  <a:pt x="3401262" y="326758"/>
                </a:cubicBezTo>
                <a:cubicBezTo>
                  <a:pt x="3407332" y="317673"/>
                  <a:pt x="3413401" y="311617"/>
                  <a:pt x="3425538" y="314646"/>
                </a:cubicBezTo>
                <a:cubicBezTo>
                  <a:pt x="3431607" y="317673"/>
                  <a:pt x="3437677" y="329787"/>
                  <a:pt x="3437677" y="332815"/>
                </a:cubicBezTo>
                <a:cubicBezTo>
                  <a:pt x="3422503" y="372183"/>
                  <a:pt x="3428573" y="402465"/>
                  <a:pt x="3458917" y="429720"/>
                </a:cubicBezTo>
                <a:cubicBezTo>
                  <a:pt x="3468020" y="441833"/>
                  <a:pt x="3455883" y="456975"/>
                  <a:pt x="3449814" y="469088"/>
                </a:cubicBezTo>
                <a:lnTo>
                  <a:pt x="3448168" y="469009"/>
                </a:lnTo>
                <a:lnTo>
                  <a:pt x="3449210" y="469505"/>
                </a:lnTo>
                <a:lnTo>
                  <a:pt x="3449210" y="493246"/>
                </a:lnTo>
                <a:lnTo>
                  <a:pt x="3450155" y="493246"/>
                </a:lnTo>
                <a:cubicBezTo>
                  <a:pt x="3483755" y="508569"/>
                  <a:pt x="3514301" y="526957"/>
                  <a:pt x="3547901" y="542279"/>
                </a:cubicBezTo>
                <a:lnTo>
                  <a:pt x="3550598" y="543753"/>
                </a:lnTo>
                <a:lnTo>
                  <a:pt x="3597136" y="555792"/>
                </a:lnTo>
                <a:cubicBezTo>
                  <a:pt x="3605242" y="558464"/>
                  <a:pt x="3612769" y="562091"/>
                  <a:pt x="3619042" y="567724"/>
                </a:cubicBezTo>
                <a:lnTo>
                  <a:pt x="3633074" y="591099"/>
                </a:lnTo>
                <a:lnTo>
                  <a:pt x="3633429" y="591314"/>
                </a:lnTo>
                <a:lnTo>
                  <a:pt x="3634705" y="591868"/>
                </a:lnTo>
                <a:lnTo>
                  <a:pt x="3662434" y="595880"/>
                </a:lnTo>
                <a:lnTo>
                  <a:pt x="3681624" y="615439"/>
                </a:lnTo>
                <a:lnTo>
                  <a:pt x="3682303" y="615830"/>
                </a:lnTo>
                <a:lnTo>
                  <a:pt x="3682253" y="616081"/>
                </a:lnTo>
                <a:lnTo>
                  <a:pt x="3682288" y="616116"/>
                </a:lnTo>
                <a:lnTo>
                  <a:pt x="3682249" y="616105"/>
                </a:lnTo>
                <a:lnTo>
                  <a:pt x="3679248" y="631153"/>
                </a:lnTo>
                <a:lnTo>
                  <a:pt x="3674695" y="629501"/>
                </a:lnTo>
                <a:lnTo>
                  <a:pt x="3678006" y="631516"/>
                </a:lnTo>
                <a:lnTo>
                  <a:pt x="3678997" y="631877"/>
                </a:lnTo>
                <a:lnTo>
                  <a:pt x="3678543" y="631586"/>
                </a:lnTo>
                <a:cubicBezTo>
                  <a:pt x="3718203" y="625514"/>
                  <a:pt x="3754813" y="643731"/>
                  <a:pt x="3779219" y="671058"/>
                </a:cubicBezTo>
                <a:cubicBezTo>
                  <a:pt x="3788370" y="681685"/>
                  <a:pt x="3798286" y="686999"/>
                  <a:pt x="3808581" y="690794"/>
                </a:cubicBezTo>
                <a:lnTo>
                  <a:pt x="3840203" y="701415"/>
                </a:lnTo>
                <a:lnTo>
                  <a:pt x="3839977" y="700463"/>
                </a:lnTo>
                <a:cubicBezTo>
                  <a:pt x="3873255" y="691300"/>
                  <a:pt x="3885482" y="712681"/>
                  <a:pt x="3888539" y="743224"/>
                </a:cubicBezTo>
                <a:cubicBezTo>
                  <a:pt x="3888539" y="773767"/>
                  <a:pt x="3897711" y="767659"/>
                  <a:pt x="3919109" y="752387"/>
                </a:cubicBezTo>
                <a:cubicBezTo>
                  <a:pt x="3943565" y="737115"/>
                  <a:pt x="4038331" y="770714"/>
                  <a:pt x="4056673" y="807366"/>
                </a:cubicBezTo>
                <a:cubicBezTo>
                  <a:pt x="4075014" y="844018"/>
                  <a:pt x="4105584" y="877617"/>
                  <a:pt x="4108641" y="920377"/>
                </a:cubicBezTo>
                <a:lnTo>
                  <a:pt x="4107832" y="920393"/>
                </a:lnTo>
                <a:lnTo>
                  <a:pt x="4119919" y="956326"/>
                </a:lnTo>
                <a:lnTo>
                  <a:pt x="4115918" y="953977"/>
                </a:lnTo>
                <a:lnTo>
                  <a:pt x="4119599" y="957368"/>
                </a:lnTo>
                <a:cubicBezTo>
                  <a:pt x="4122648" y="957368"/>
                  <a:pt x="4128743" y="957368"/>
                  <a:pt x="4131791" y="960413"/>
                </a:cubicBezTo>
                <a:lnTo>
                  <a:pt x="4134167" y="961273"/>
                </a:lnTo>
                <a:lnTo>
                  <a:pt x="4133077" y="959568"/>
                </a:lnTo>
                <a:cubicBezTo>
                  <a:pt x="4142213" y="941289"/>
                  <a:pt x="4154394" y="944336"/>
                  <a:pt x="4169620" y="950429"/>
                </a:cubicBezTo>
                <a:cubicBezTo>
                  <a:pt x="4187892" y="956521"/>
                  <a:pt x="4200073" y="1017453"/>
                  <a:pt x="4230526" y="962614"/>
                </a:cubicBezTo>
                <a:cubicBezTo>
                  <a:pt x="4230526" y="959568"/>
                  <a:pt x="4236616" y="962614"/>
                  <a:pt x="4236616" y="962614"/>
                </a:cubicBezTo>
                <a:cubicBezTo>
                  <a:pt x="4242707" y="1005266"/>
                  <a:pt x="4291431" y="1008314"/>
                  <a:pt x="4309703" y="1035732"/>
                </a:cubicBezTo>
                <a:cubicBezTo>
                  <a:pt x="4337111" y="1084476"/>
                  <a:pt x="4355382" y="1093617"/>
                  <a:pt x="4401061" y="1069244"/>
                </a:cubicBezTo>
                <a:cubicBezTo>
                  <a:pt x="4407151" y="1066198"/>
                  <a:pt x="4416288" y="1066198"/>
                  <a:pt x="4425423" y="1069244"/>
                </a:cubicBezTo>
                <a:cubicBezTo>
                  <a:pt x="4437603" y="1075337"/>
                  <a:pt x="4437603" y="1087523"/>
                  <a:pt x="4428468" y="1093617"/>
                </a:cubicBezTo>
                <a:cubicBezTo>
                  <a:pt x="4394971" y="1127128"/>
                  <a:pt x="4422378" y="1148454"/>
                  <a:pt x="4446739" y="1163687"/>
                </a:cubicBezTo>
                <a:cubicBezTo>
                  <a:pt x="4461966" y="1172827"/>
                  <a:pt x="4480237" y="1221572"/>
                  <a:pt x="4507644" y="1169780"/>
                </a:cubicBezTo>
                <a:cubicBezTo>
                  <a:pt x="4516781" y="1154547"/>
                  <a:pt x="4535052" y="1169780"/>
                  <a:pt x="4538097" y="1185013"/>
                </a:cubicBezTo>
                <a:cubicBezTo>
                  <a:pt x="4547233" y="1233757"/>
                  <a:pt x="4580731" y="1245943"/>
                  <a:pt x="4623365" y="1264223"/>
                </a:cubicBezTo>
                <a:cubicBezTo>
                  <a:pt x="4672089" y="1282502"/>
                  <a:pt x="4708633" y="1325154"/>
                  <a:pt x="4760403" y="1349526"/>
                </a:cubicBezTo>
                <a:cubicBezTo>
                  <a:pt x="4812172" y="1373898"/>
                  <a:pt x="4854806" y="1416550"/>
                  <a:pt x="4918756" y="1386085"/>
                </a:cubicBezTo>
                <a:cubicBezTo>
                  <a:pt x="4927893" y="1383039"/>
                  <a:pt x="4964436" y="1431783"/>
                  <a:pt x="4964436" y="1447016"/>
                </a:cubicBezTo>
                <a:cubicBezTo>
                  <a:pt x="4964436" y="1456155"/>
                  <a:pt x="4961391" y="1471388"/>
                  <a:pt x="4970526" y="1474435"/>
                </a:cubicBezTo>
                <a:cubicBezTo>
                  <a:pt x="5037523" y="1486621"/>
                  <a:pt x="5095383" y="1544506"/>
                  <a:pt x="5171515" y="1520133"/>
                </a:cubicBezTo>
                <a:cubicBezTo>
                  <a:pt x="5180650" y="1517086"/>
                  <a:pt x="5189786" y="1510993"/>
                  <a:pt x="5192831" y="1523179"/>
                </a:cubicBezTo>
                <a:cubicBezTo>
                  <a:pt x="5195876" y="1526226"/>
                  <a:pt x="5192831" y="1535365"/>
                  <a:pt x="5192831" y="1538412"/>
                </a:cubicBezTo>
                <a:cubicBezTo>
                  <a:pt x="5165424" y="1571924"/>
                  <a:pt x="5168469" y="1587157"/>
                  <a:pt x="5211103" y="1602390"/>
                </a:cubicBezTo>
                <a:cubicBezTo>
                  <a:pt x="5235465" y="1611529"/>
                  <a:pt x="5262873" y="1617622"/>
                  <a:pt x="5290280" y="1626762"/>
                </a:cubicBezTo>
                <a:cubicBezTo>
                  <a:pt x="5299416" y="1629809"/>
                  <a:pt x="5304745" y="1635141"/>
                  <a:pt x="5306648" y="1641613"/>
                </a:cubicBezTo>
                <a:lnTo>
                  <a:pt x="5302558" y="1662819"/>
                </a:lnTo>
                <a:lnTo>
                  <a:pt x="5303265" y="1663129"/>
                </a:lnTo>
                <a:cubicBezTo>
                  <a:pt x="5321553" y="1687295"/>
                  <a:pt x="5355083" y="1690316"/>
                  <a:pt x="5364226" y="1720524"/>
                </a:cubicBezTo>
                <a:lnTo>
                  <a:pt x="5363765" y="1721441"/>
                </a:lnTo>
                <a:lnTo>
                  <a:pt x="5406011" y="1739398"/>
                </a:lnTo>
                <a:lnTo>
                  <a:pt x="5439201" y="1773401"/>
                </a:lnTo>
                <a:lnTo>
                  <a:pt x="5440238" y="1772079"/>
                </a:lnTo>
                <a:cubicBezTo>
                  <a:pt x="5464451" y="1821367"/>
                  <a:pt x="5531034" y="1799804"/>
                  <a:pt x="5567353" y="1839850"/>
                </a:cubicBezTo>
                <a:lnTo>
                  <a:pt x="5600257" y="1865613"/>
                </a:lnTo>
                <a:lnTo>
                  <a:pt x="5601600" y="1865321"/>
                </a:lnTo>
                <a:cubicBezTo>
                  <a:pt x="5604269" y="1865702"/>
                  <a:pt x="5606556" y="1867223"/>
                  <a:pt x="5608082" y="1870266"/>
                </a:cubicBezTo>
                <a:cubicBezTo>
                  <a:pt x="5717891" y="1943303"/>
                  <a:pt x="5806349" y="2046772"/>
                  <a:pt x="5937510" y="2089376"/>
                </a:cubicBezTo>
                <a:lnTo>
                  <a:pt x="5937497" y="2089456"/>
                </a:lnTo>
                <a:lnTo>
                  <a:pt x="6009144" y="2138325"/>
                </a:lnTo>
                <a:cubicBezTo>
                  <a:pt x="6033066" y="2154387"/>
                  <a:pt x="6055850" y="2171978"/>
                  <a:pt x="6074076" y="2196452"/>
                </a:cubicBezTo>
                <a:cubicBezTo>
                  <a:pt x="6083189" y="2205631"/>
                  <a:pt x="6098378" y="2217869"/>
                  <a:pt x="6110529" y="2205631"/>
                </a:cubicBezTo>
                <a:cubicBezTo>
                  <a:pt x="6125718" y="2190335"/>
                  <a:pt x="6104453" y="2181156"/>
                  <a:pt x="6098378" y="2171978"/>
                </a:cubicBezTo>
                <a:cubicBezTo>
                  <a:pt x="6077113" y="2135265"/>
                  <a:pt x="6052812" y="2104671"/>
                  <a:pt x="6004206" y="2098552"/>
                </a:cubicBezTo>
                <a:cubicBezTo>
                  <a:pt x="5972310" y="2096258"/>
                  <a:pt x="5960919" y="2062987"/>
                  <a:pt x="5939275" y="2042623"/>
                </a:cubicBezTo>
                <a:lnTo>
                  <a:pt x="5915089" y="2029297"/>
                </a:lnTo>
                <a:lnTo>
                  <a:pt x="5912777" y="2029297"/>
                </a:lnTo>
                <a:cubicBezTo>
                  <a:pt x="5863710" y="2044623"/>
                  <a:pt x="5845309" y="1992515"/>
                  <a:pt x="5823841" y="1971058"/>
                </a:cubicBezTo>
                <a:cubicBezTo>
                  <a:pt x="5790106" y="1940405"/>
                  <a:pt x="5774774" y="1888297"/>
                  <a:pt x="5753306" y="1845384"/>
                </a:cubicBezTo>
                <a:lnTo>
                  <a:pt x="5753978" y="1845815"/>
                </a:lnTo>
                <a:lnTo>
                  <a:pt x="5726632" y="1821482"/>
                </a:lnTo>
                <a:lnTo>
                  <a:pt x="5725052" y="1820627"/>
                </a:lnTo>
                <a:lnTo>
                  <a:pt x="5701521" y="1816718"/>
                </a:lnTo>
                <a:cubicBezTo>
                  <a:pt x="5678164" y="1808586"/>
                  <a:pt x="5660863" y="1789757"/>
                  <a:pt x="5647023" y="1769215"/>
                </a:cubicBezTo>
                <a:cubicBezTo>
                  <a:pt x="5631644" y="1747913"/>
                  <a:pt x="5616266" y="1726610"/>
                  <a:pt x="5594735" y="1711394"/>
                </a:cubicBezTo>
                <a:lnTo>
                  <a:pt x="5594511" y="1710732"/>
                </a:lnTo>
                <a:lnTo>
                  <a:pt x="5547773" y="1676138"/>
                </a:lnTo>
                <a:lnTo>
                  <a:pt x="5513855" y="1630680"/>
                </a:lnTo>
                <a:lnTo>
                  <a:pt x="5509208" y="1626895"/>
                </a:lnTo>
                <a:cubicBezTo>
                  <a:pt x="5494014" y="1619279"/>
                  <a:pt x="5478821" y="1610140"/>
                  <a:pt x="5464386" y="1599478"/>
                </a:cubicBezTo>
                <a:lnTo>
                  <a:pt x="5424888" y="1563618"/>
                </a:lnTo>
                <a:lnTo>
                  <a:pt x="5424575" y="1563592"/>
                </a:lnTo>
                <a:lnTo>
                  <a:pt x="5424348" y="1563127"/>
                </a:lnTo>
                <a:lnTo>
                  <a:pt x="5424123" y="1562923"/>
                </a:lnTo>
                <a:lnTo>
                  <a:pt x="5424186" y="1562798"/>
                </a:lnTo>
                <a:lnTo>
                  <a:pt x="5421555" y="1557427"/>
                </a:lnTo>
                <a:lnTo>
                  <a:pt x="5418332" y="1553750"/>
                </a:lnTo>
                <a:lnTo>
                  <a:pt x="5383393" y="1535513"/>
                </a:lnTo>
                <a:cubicBezTo>
                  <a:pt x="5378793" y="1530601"/>
                  <a:pt x="5375535" y="1524741"/>
                  <a:pt x="5374193" y="1517655"/>
                </a:cubicBezTo>
                <a:lnTo>
                  <a:pt x="5376383" y="1493642"/>
                </a:lnTo>
                <a:lnTo>
                  <a:pt x="5375504" y="1492859"/>
                </a:lnTo>
                <a:cubicBezTo>
                  <a:pt x="5387659" y="1480674"/>
                  <a:pt x="5396775" y="1468489"/>
                  <a:pt x="5408930" y="1456304"/>
                </a:cubicBezTo>
                <a:lnTo>
                  <a:pt x="5409177" y="1456562"/>
                </a:lnTo>
                <a:lnTo>
                  <a:pt x="5408867" y="1455913"/>
                </a:lnTo>
                <a:lnTo>
                  <a:pt x="5396976" y="1435134"/>
                </a:lnTo>
                <a:lnTo>
                  <a:pt x="5396743" y="1435629"/>
                </a:lnTo>
                <a:cubicBezTo>
                  <a:pt x="5387534" y="1420278"/>
                  <a:pt x="5381394" y="1407998"/>
                  <a:pt x="5356832" y="1407998"/>
                </a:cubicBezTo>
                <a:cubicBezTo>
                  <a:pt x="5338412" y="1407998"/>
                  <a:pt x="5335342" y="1389578"/>
                  <a:pt x="5332272" y="1371157"/>
                </a:cubicBezTo>
                <a:cubicBezTo>
                  <a:pt x="5332272" y="1352737"/>
                  <a:pt x="5344552" y="1343527"/>
                  <a:pt x="5362973" y="1346597"/>
                </a:cubicBezTo>
                <a:lnTo>
                  <a:pt x="5366556" y="1349162"/>
                </a:lnTo>
                <a:lnTo>
                  <a:pt x="5364226" y="1346346"/>
                </a:lnTo>
                <a:cubicBezTo>
                  <a:pt x="5382470" y="1349400"/>
                  <a:pt x="5400713" y="1346346"/>
                  <a:pt x="5412875" y="1334128"/>
                </a:cubicBezTo>
                <a:lnTo>
                  <a:pt x="5413771" y="1335346"/>
                </a:lnTo>
                <a:lnTo>
                  <a:pt x="5441026" y="1338156"/>
                </a:lnTo>
                <a:lnTo>
                  <a:pt x="5457856" y="1358409"/>
                </a:lnTo>
                <a:lnTo>
                  <a:pt x="5473010" y="1370514"/>
                </a:lnTo>
                <a:lnTo>
                  <a:pt x="5476619" y="1372983"/>
                </a:lnTo>
                <a:lnTo>
                  <a:pt x="5497678" y="1380859"/>
                </a:lnTo>
                <a:cubicBezTo>
                  <a:pt x="5509897" y="1417415"/>
                  <a:pt x="5531277" y="1423507"/>
                  <a:pt x="5567929" y="1411322"/>
                </a:cubicBezTo>
                <a:cubicBezTo>
                  <a:pt x="5578620" y="1406753"/>
                  <a:pt x="5587019" y="1409798"/>
                  <a:pt x="5595037" y="1415130"/>
                </a:cubicBezTo>
                <a:lnTo>
                  <a:pt x="5618846" y="1431934"/>
                </a:lnTo>
                <a:lnTo>
                  <a:pt x="5618897" y="1431868"/>
                </a:lnTo>
                <a:cubicBezTo>
                  <a:pt x="5621947" y="1431868"/>
                  <a:pt x="5628049" y="1431868"/>
                  <a:pt x="5631099" y="1431868"/>
                </a:cubicBezTo>
                <a:cubicBezTo>
                  <a:pt x="5631099" y="1456214"/>
                  <a:pt x="5628049" y="1480560"/>
                  <a:pt x="5667704" y="1480560"/>
                </a:cubicBezTo>
                <a:cubicBezTo>
                  <a:pt x="5722611" y="1483603"/>
                  <a:pt x="5762266" y="1547509"/>
                  <a:pt x="5826324" y="1523164"/>
                </a:cubicBezTo>
                <a:cubicBezTo>
                  <a:pt x="5829376" y="1523164"/>
                  <a:pt x="5832426" y="1523164"/>
                  <a:pt x="5832426" y="1526207"/>
                </a:cubicBezTo>
                <a:cubicBezTo>
                  <a:pt x="5856829" y="1626632"/>
                  <a:pt x="5960542" y="1614459"/>
                  <a:pt x="6021550" y="1666193"/>
                </a:cubicBezTo>
                <a:cubicBezTo>
                  <a:pt x="6030701" y="1678366"/>
                  <a:pt x="6055105" y="1690539"/>
                  <a:pt x="6070356" y="1672280"/>
                </a:cubicBezTo>
                <a:cubicBezTo>
                  <a:pt x="6085608" y="1650978"/>
                  <a:pt x="6058155" y="1647935"/>
                  <a:pt x="6049003" y="1635762"/>
                </a:cubicBezTo>
                <a:cubicBezTo>
                  <a:pt x="6033751" y="1611417"/>
                  <a:pt x="6024600" y="1587071"/>
                  <a:pt x="5991047" y="1580984"/>
                </a:cubicBezTo>
                <a:cubicBezTo>
                  <a:pt x="5957492" y="1571855"/>
                  <a:pt x="5991047" y="1535337"/>
                  <a:pt x="5972744" y="1517077"/>
                </a:cubicBezTo>
                <a:lnTo>
                  <a:pt x="5973371" y="1516452"/>
                </a:lnTo>
                <a:lnTo>
                  <a:pt x="5972780" y="1516452"/>
                </a:lnTo>
                <a:lnTo>
                  <a:pt x="5972498" y="1516452"/>
                </a:lnTo>
                <a:lnTo>
                  <a:pt x="5972498" y="1516342"/>
                </a:lnTo>
                <a:lnTo>
                  <a:pt x="5934244" y="1501491"/>
                </a:lnTo>
                <a:cubicBezTo>
                  <a:pt x="5920651" y="1498090"/>
                  <a:pt x="5907004" y="1494954"/>
                  <a:pt x="5895387" y="1488116"/>
                </a:cubicBezTo>
                <a:lnTo>
                  <a:pt x="5875744" y="1468594"/>
                </a:lnTo>
                <a:lnTo>
                  <a:pt x="5864204" y="1468594"/>
                </a:lnTo>
                <a:lnTo>
                  <a:pt x="5865856" y="1466946"/>
                </a:lnTo>
                <a:lnTo>
                  <a:pt x="5863265" y="1468522"/>
                </a:lnTo>
                <a:cubicBezTo>
                  <a:pt x="5853960" y="1468522"/>
                  <a:pt x="5838453" y="1480740"/>
                  <a:pt x="5841554" y="1465467"/>
                </a:cubicBezTo>
                <a:cubicBezTo>
                  <a:pt x="5843879" y="1447141"/>
                  <a:pt x="5837483" y="1423661"/>
                  <a:pt x="5852458" y="1413065"/>
                </a:cubicBezTo>
                <a:lnTo>
                  <a:pt x="5874770" y="1407652"/>
                </a:lnTo>
                <a:lnTo>
                  <a:pt x="5874929" y="1407434"/>
                </a:lnTo>
                <a:lnTo>
                  <a:pt x="5875359" y="1407509"/>
                </a:lnTo>
                <a:lnTo>
                  <a:pt x="5875669" y="1407434"/>
                </a:lnTo>
                <a:lnTo>
                  <a:pt x="5875701" y="1407569"/>
                </a:lnTo>
                <a:lnTo>
                  <a:pt x="5918637" y="1415100"/>
                </a:lnTo>
                <a:cubicBezTo>
                  <a:pt x="5932700" y="1419700"/>
                  <a:pt x="5946383" y="1425835"/>
                  <a:pt x="5960065" y="1431968"/>
                </a:cubicBezTo>
                <a:lnTo>
                  <a:pt x="5960065" y="1432682"/>
                </a:lnTo>
                <a:lnTo>
                  <a:pt x="5960545" y="1431722"/>
                </a:lnTo>
                <a:cubicBezTo>
                  <a:pt x="6011034" y="1431722"/>
                  <a:pt x="5984069" y="1412794"/>
                  <a:pt x="5973885" y="1398168"/>
                </a:cubicBezTo>
                <a:lnTo>
                  <a:pt x="5972809" y="1386109"/>
                </a:lnTo>
                <a:lnTo>
                  <a:pt x="5951924" y="1380861"/>
                </a:lnTo>
                <a:cubicBezTo>
                  <a:pt x="5944724" y="1380861"/>
                  <a:pt x="5937145" y="1383188"/>
                  <a:pt x="5928050" y="1389390"/>
                </a:cubicBezTo>
                <a:cubicBezTo>
                  <a:pt x="5920471" y="1395593"/>
                  <a:pt x="5912134" y="1397919"/>
                  <a:pt x="5904935" y="1395593"/>
                </a:cubicBezTo>
                <a:lnTo>
                  <a:pt x="5889715" y="1375318"/>
                </a:lnTo>
                <a:lnTo>
                  <a:pt x="5887942" y="1373831"/>
                </a:lnTo>
                <a:cubicBezTo>
                  <a:pt x="5872627" y="1370758"/>
                  <a:pt x="5857311" y="1370758"/>
                  <a:pt x="5841996" y="1367687"/>
                </a:cubicBezTo>
                <a:lnTo>
                  <a:pt x="5841845" y="1367465"/>
                </a:lnTo>
                <a:lnTo>
                  <a:pt x="5841931" y="1367963"/>
                </a:lnTo>
                <a:cubicBezTo>
                  <a:pt x="5793312" y="1349679"/>
                  <a:pt x="5750769" y="1325300"/>
                  <a:pt x="5735576" y="1267402"/>
                </a:cubicBezTo>
                <a:cubicBezTo>
                  <a:pt x="5726460" y="1236929"/>
                  <a:pt x="5693033" y="1221694"/>
                  <a:pt x="5668725" y="1200362"/>
                </a:cubicBezTo>
                <a:lnTo>
                  <a:pt x="5668725" y="1197830"/>
                </a:lnTo>
                <a:lnTo>
                  <a:pt x="5667825" y="1200225"/>
                </a:lnTo>
                <a:cubicBezTo>
                  <a:pt x="5622069" y="1185000"/>
                  <a:pt x="5588514" y="1151505"/>
                  <a:pt x="5551909" y="1121055"/>
                </a:cubicBezTo>
                <a:cubicBezTo>
                  <a:pt x="5518353" y="1099741"/>
                  <a:pt x="5536656" y="1075381"/>
                  <a:pt x="5558009" y="1054066"/>
                </a:cubicBezTo>
                <a:cubicBezTo>
                  <a:pt x="5609866" y="1057111"/>
                  <a:pt x="5664773" y="1057111"/>
                  <a:pt x="5713580" y="1069291"/>
                </a:cubicBezTo>
                <a:cubicBezTo>
                  <a:pt x="5747136" y="1075381"/>
                  <a:pt x="5762388" y="1111920"/>
                  <a:pt x="5774589" y="1145415"/>
                </a:cubicBezTo>
                <a:cubicBezTo>
                  <a:pt x="5808144" y="1145415"/>
                  <a:pt x="5753236" y="1066246"/>
                  <a:pt x="5817295" y="1099741"/>
                </a:cubicBezTo>
                <a:cubicBezTo>
                  <a:pt x="5823395" y="1102786"/>
                  <a:pt x="5832546" y="1108875"/>
                  <a:pt x="5832546" y="1114966"/>
                </a:cubicBezTo>
                <a:cubicBezTo>
                  <a:pt x="5835597" y="1160640"/>
                  <a:pt x="5866101" y="1209360"/>
                  <a:pt x="5899656" y="1227630"/>
                </a:cubicBezTo>
                <a:cubicBezTo>
                  <a:pt x="5917958" y="1236765"/>
                  <a:pt x="5933211" y="1230674"/>
                  <a:pt x="5939312" y="1221540"/>
                </a:cubicBezTo>
                <a:cubicBezTo>
                  <a:pt x="5972866" y="1154551"/>
                  <a:pt x="6021673" y="1175865"/>
                  <a:pt x="6070481" y="1194135"/>
                </a:cubicBezTo>
                <a:cubicBezTo>
                  <a:pt x="6110135" y="1209360"/>
                  <a:pt x="6140640" y="1248945"/>
                  <a:pt x="6189446" y="1215450"/>
                </a:cubicBezTo>
                <a:cubicBezTo>
                  <a:pt x="6198597" y="1206314"/>
                  <a:pt x="6210800" y="1218495"/>
                  <a:pt x="6219951" y="1230674"/>
                </a:cubicBezTo>
                <a:cubicBezTo>
                  <a:pt x="6241303" y="1258080"/>
                  <a:pt x="6268757" y="1276350"/>
                  <a:pt x="6296211" y="1297664"/>
                </a:cubicBezTo>
                <a:cubicBezTo>
                  <a:pt x="6332815" y="1331159"/>
                  <a:pt x="6360269" y="1331159"/>
                  <a:pt x="6387724" y="1288530"/>
                </a:cubicBezTo>
                <a:cubicBezTo>
                  <a:pt x="6402975" y="1309844"/>
                  <a:pt x="6412126" y="1328114"/>
                  <a:pt x="6424329" y="1346384"/>
                </a:cubicBezTo>
                <a:lnTo>
                  <a:pt x="6423136" y="1347286"/>
                </a:lnTo>
                <a:lnTo>
                  <a:pt x="6424747" y="1347286"/>
                </a:lnTo>
                <a:cubicBezTo>
                  <a:pt x="6461336" y="1362427"/>
                  <a:pt x="6497926" y="1380597"/>
                  <a:pt x="6534516" y="1395738"/>
                </a:cubicBezTo>
                <a:cubicBezTo>
                  <a:pt x="6546713" y="1401795"/>
                  <a:pt x="6561958" y="1450248"/>
                  <a:pt x="6574155" y="1395738"/>
                </a:cubicBezTo>
                <a:cubicBezTo>
                  <a:pt x="6604646" y="1413908"/>
                  <a:pt x="6653432" y="1392710"/>
                  <a:pt x="6665629" y="1441163"/>
                </a:cubicBezTo>
                <a:cubicBezTo>
                  <a:pt x="6656482" y="1453275"/>
                  <a:pt x="6647335" y="1444190"/>
                  <a:pt x="6638187" y="1441163"/>
                </a:cubicBezTo>
                <a:cubicBezTo>
                  <a:pt x="6625991" y="1438134"/>
                  <a:pt x="6616843" y="1438134"/>
                  <a:pt x="6613794" y="1450248"/>
                </a:cubicBezTo>
                <a:cubicBezTo>
                  <a:pt x="6607695" y="1465389"/>
                  <a:pt x="6619892" y="1468418"/>
                  <a:pt x="6632088" y="1468418"/>
                </a:cubicBezTo>
                <a:cubicBezTo>
                  <a:pt x="6647335" y="1468418"/>
                  <a:pt x="6662580" y="1477503"/>
                  <a:pt x="6668679" y="1492644"/>
                </a:cubicBezTo>
                <a:lnTo>
                  <a:pt x="6668630" y="1492740"/>
                </a:lnTo>
                <a:lnTo>
                  <a:pt x="6670770" y="1494240"/>
                </a:lnTo>
                <a:lnTo>
                  <a:pt x="6720598" y="1509455"/>
                </a:lnTo>
                <a:cubicBezTo>
                  <a:pt x="6738123" y="1512865"/>
                  <a:pt x="6755650" y="1511350"/>
                  <a:pt x="6773939" y="1496198"/>
                </a:cubicBezTo>
                <a:cubicBezTo>
                  <a:pt x="6783083" y="1490137"/>
                  <a:pt x="6801371" y="1496198"/>
                  <a:pt x="6804419" y="1508319"/>
                </a:cubicBezTo>
                <a:cubicBezTo>
                  <a:pt x="6816610" y="1529533"/>
                  <a:pt x="6792227" y="1514380"/>
                  <a:pt x="6786130" y="1523472"/>
                </a:cubicBezTo>
                <a:cubicBezTo>
                  <a:pt x="6767842" y="1550745"/>
                  <a:pt x="6789178" y="1565897"/>
                  <a:pt x="6807466" y="1571958"/>
                </a:cubicBezTo>
                <a:cubicBezTo>
                  <a:pt x="6840995" y="1584080"/>
                  <a:pt x="6862331" y="1608323"/>
                  <a:pt x="6886716" y="1626505"/>
                </a:cubicBezTo>
                <a:lnTo>
                  <a:pt x="6886561" y="1626590"/>
                </a:lnTo>
                <a:lnTo>
                  <a:pt x="6887053" y="1626633"/>
                </a:lnTo>
                <a:cubicBezTo>
                  <a:pt x="6978922" y="1681434"/>
                  <a:pt x="7034043" y="1775811"/>
                  <a:pt x="7119788" y="1833656"/>
                </a:cubicBezTo>
                <a:lnTo>
                  <a:pt x="7119148" y="1834106"/>
                </a:lnTo>
                <a:lnTo>
                  <a:pt x="7119933" y="1834106"/>
                </a:lnTo>
                <a:cubicBezTo>
                  <a:pt x="7130559" y="1840215"/>
                  <a:pt x="7139669" y="1849378"/>
                  <a:pt x="7149536" y="1857396"/>
                </a:cubicBezTo>
                <a:lnTo>
                  <a:pt x="7181785" y="1872896"/>
                </a:lnTo>
                <a:lnTo>
                  <a:pt x="7183004" y="1872735"/>
                </a:lnTo>
                <a:cubicBezTo>
                  <a:pt x="7189100" y="1872735"/>
                  <a:pt x="7195197" y="1872735"/>
                  <a:pt x="7201293" y="1872735"/>
                </a:cubicBezTo>
                <a:lnTo>
                  <a:pt x="7203279" y="1873954"/>
                </a:lnTo>
                <a:lnTo>
                  <a:pt x="7221574" y="1873954"/>
                </a:lnTo>
                <a:cubicBezTo>
                  <a:pt x="7228053" y="1876210"/>
                  <a:pt x="7234152" y="1879969"/>
                  <a:pt x="7240250" y="1882976"/>
                </a:cubicBezTo>
                <a:lnTo>
                  <a:pt x="7240319" y="1883070"/>
                </a:lnTo>
                <a:lnTo>
                  <a:pt x="7294901" y="1904738"/>
                </a:lnTo>
                <a:cubicBezTo>
                  <a:pt x="7313685" y="1909702"/>
                  <a:pt x="7333619" y="1908938"/>
                  <a:pt x="7356620" y="1892139"/>
                </a:cubicBezTo>
                <a:cubicBezTo>
                  <a:pt x="7356620" y="1922683"/>
                  <a:pt x="7332086" y="1934901"/>
                  <a:pt x="7338219" y="1956282"/>
                </a:cubicBezTo>
                <a:lnTo>
                  <a:pt x="7337824" y="1956140"/>
                </a:lnTo>
                <a:lnTo>
                  <a:pt x="7337824" y="1957876"/>
                </a:lnTo>
                <a:lnTo>
                  <a:pt x="7339428" y="1956282"/>
                </a:lnTo>
                <a:cubicBezTo>
                  <a:pt x="7368700" y="1956282"/>
                  <a:pt x="7390986" y="2011769"/>
                  <a:pt x="7422586" y="1985181"/>
                </a:cubicBezTo>
                <a:lnTo>
                  <a:pt x="7436540" y="1968606"/>
                </a:lnTo>
                <a:lnTo>
                  <a:pt x="7436034" y="1968470"/>
                </a:lnTo>
                <a:cubicBezTo>
                  <a:pt x="7432992" y="1959284"/>
                  <a:pt x="7426907" y="1953160"/>
                  <a:pt x="7423866" y="1943974"/>
                </a:cubicBezTo>
                <a:lnTo>
                  <a:pt x="7422934" y="1942099"/>
                </a:lnTo>
                <a:lnTo>
                  <a:pt x="7399615" y="1924415"/>
                </a:lnTo>
                <a:lnTo>
                  <a:pt x="7399975" y="1895880"/>
                </a:lnTo>
                <a:lnTo>
                  <a:pt x="7399530" y="1894982"/>
                </a:lnTo>
                <a:cubicBezTo>
                  <a:pt x="7384320" y="1867424"/>
                  <a:pt x="7366067" y="1845990"/>
                  <a:pt x="7326521" y="1842928"/>
                </a:cubicBezTo>
                <a:cubicBezTo>
                  <a:pt x="7302185" y="1839866"/>
                  <a:pt x="7268722" y="1836805"/>
                  <a:pt x="7262639" y="1800061"/>
                </a:cubicBezTo>
                <a:lnTo>
                  <a:pt x="7263786" y="1798907"/>
                </a:lnTo>
                <a:lnTo>
                  <a:pt x="7262350" y="1800274"/>
                </a:lnTo>
                <a:cubicBezTo>
                  <a:pt x="7243264" y="1800274"/>
                  <a:pt x="7249625" y="1779076"/>
                  <a:pt x="7240084" y="1773020"/>
                </a:cubicBezTo>
                <a:lnTo>
                  <a:pt x="7240084" y="1771714"/>
                </a:lnTo>
                <a:lnTo>
                  <a:pt x="7207696" y="1702237"/>
                </a:lnTo>
                <a:cubicBezTo>
                  <a:pt x="7166323" y="1641213"/>
                  <a:pt x="7101493" y="1603661"/>
                  <a:pt x="7040075" y="1562694"/>
                </a:cubicBezTo>
                <a:cubicBezTo>
                  <a:pt x="7024910" y="1553591"/>
                  <a:pt x="7006712" y="1547521"/>
                  <a:pt x="6997612" y="1532349"/>
                </a:cubicBezTo>
                <a:lnTo>
                  <a:pt x="6998384" y="1530804"/>
                </a:lnTo>
                <a:lnTo>
                  <a:pt x="6997100" y="1532078"/>
                </a:lnTo>
                <a:cubicBezTo>
                  <a:pt x="6978816" y="1513945"/>
                  <a:pt x="6987958" y="1489768"/>
                  <a:pt x="6984910" y="1468613"/>
                </a:cubicBezTo>
                <a:lnTo>
                  <a:pt x="6985371" y="1468133"/>
                </a:lnTo>
                <a:lnTo>
                  <a:pt x="6991598" y="1436046"/>
                </a:lnTo>
                <a:cubicBezTo>
                  <a:pt x="6991974" y="1425324"/>
                  <a:pt x="6988215" y="1415370"/>
                  <a:pt x="6973178" y="1407712"/>
                </a:cubicBezTo>
                <a:cubicBezTo>
                  <a:pt x="6973178" y="1407712"/>
                  <a:pt x="6976185" y="1404649"/>
                  <a:pt x="6976185" y="1404649"/>
                </a:cubicBezTo>
                <a:lnTo>
                  <a:pt x="6976876" y="1404522"/>
                </a:lnTo>
                <a:lnTo>
                  <a:pt x="6975821" y="1404444"/>
                </a:lnTo>
                <a:lnTo>
                  <a:pt x="6972881" y="1407384"/>
                </a:lnTo>
                <a:cubicBezTo>
                  <a:pt x="6948545" y="1404343"/>
                  <a:pt x="6954628" y="1434763"/>
                  <a:pt x="6936377" y="1437805"/>
                </a:cubicBezTo>
                <a:cubicBezTo>
                  <a:pt x="6927250" y="1410427"/>
                  <a:pt x="6933334" y="1376965"/>
                  <a:pt x="6899872" y="1358712"/>
                </a:cubicBezTo>
                <a:cubicBezTo>
                  <a:pt x="6918124" y="1319166"/>
                  <a:pt x="6939418" y="1282662"/>
                  <a:pt x="6991132" y="1288746"/>
                </a:cubicBezTo>
                <a:cubicBezTo>
                  <a:pt x="7045888" y="1297872"/>
                  <a:pt x="7112813" y="1279620"/>
                  <a:pt x="7134108" y="1358712"/>
                </a:cubicBezTo>
                <a:cubicBezTo>
                  <a:pt x="7143233" y="1395216"/>
                  <a:pt x="7176695" y="1395216"/>
                  <a:pt x="7210158" y="1395216"/>
                </a:cubicBezTo>
                <a:cubicBezTo>
                  <a:pt x="7243619" y="1395216"/>
                  <a:pt x="7280123" y="1389133"/>
                  <a:pt x="7289250" y="1443888"/>
                </a:cubicBezTo>
                <a:cubicBezTo>
                  <a:pt x="7295333" y="1474309"/>
                  <a:pt x="7350090" y="1468225"/>
                  <a:pt x="7362258" y="1504729"/>
                </a:cubicBezTo>
                <a:lnTo>
                  <a:pt x="7362078" y="1504819"/>
                </a:lnTo>
                <a:lnTo>
                  <a:pt x="7362258" y="1504905"/>
                </a:lnTo>
                <a:lnTo>
                  <a:pt x="7362220" y="1505231"/>
                </a:lnTo>
                <a:lnTo>
                  <a:pt x="7385433" y="1512733"/>
                </a:lnTo>
                <a:cubicBezTo>
                  <a:pt x="7407387" y="1524072"/>
                  <a:pt x="7426327" y="1542215"/>
                  <a:pt x="7453877" y="1526341"/>
                </a:cubicBezTo>
                <a:cubicBezTo>
                  <a:pt x="7456937" y="1535411"/>
                  <a:pt x="7456937" y="1544482"/>
                  <a:pt x="7459999" y="1553554"/>
                </a:cubicBezTo>
                <a:lnTo>
                  <a:pt x="7459999" y="1555458"/>
                </a:lnTo>
                <a:lnTo>
                  <a:pt x="7460486" y="1554247"/>
                </a:lnTo>
                <a:cubicBezTo>
                  <a:pt x="7481161" y="1550436"/>
                  <a:pt x="7499157" y="1548913"/>
                  <a:pt x="7515095" y="1550008"/>
                </a:cubicBezTo>
                <a:cubicBezTo>
                  <a:pt x="7550954" y="1552473"/>
                  <a:pt x="7576395" y="1568199"/>
                  <a:pt x="7598505" y="1600982"/>
                </a:cubicBezTo>
                <a:lnTo>
                  <a:pt x="7619334" y="1638806"/>
                </a:lnTo>
                <a:lnTo>
                  <a:pt x="7643230" y="1650929"/>
                </a:lnTo>
                <a:lnTo>
                  <a:pt x="7645039" y="1651994"/>
                </a:lnTo>
                <a:lnTo>
                  <a:pt x="7644201" y="1650759"/>
                </a:lnTo>
                <a:cubicBezTo>
                  <a:pt x="7662390" y="1634611"/>
                  <a:pt x="7673759" y="1658256"/>
                  <a:pt x="7688538" y="1664600"/>
                </a:cubicBezTo>
                <a:lnTo>
                  <a:pt x="7704628" y="1663081"/>
                </a:lnTo>
                <a:lnTo>
                  <a:pt x="7704628" y="1651784"/>
                </a:lnTo>
                <a:cubicBezTo>
                  <a:pt x="7724833" y="1660914"/>
                  <a:pt x="7748406" y="1670043"/>
                  <a:pt x="7743777" y="1689444"/>
                </a:cubicBezTo>
                <a:lnTo>
                  <a:pt x="7728882" y="1712179"/>
                </a:lnTo>
                <a:lnTo>
                  <a:pt x="7756710" y="1738513"/>
                </a:lnTo>
                <a:cubicBezTo>
                  <a:pt x="7768127" y="1745366"/>
                  <a:pt x="7780306" y="1751458"/>
                  <a:pt x="7789440" y="1760595"/>
                </a:cubicBezTo>
                <a:lnTo>
                  <a:pt x="7790149" y="1761164"/>
                </a:lnTo>
                <a:lnTo>
                  <a:pt x="7790082" y="1760032"/>
                </a:lnTo>
                <a:lnTo>
                  <a:pt x="7801563" y="1734062"/>
                </a:lnTo>
                <a:lnTo>
                  <a:pt x="7801148" y="1733681"/>
                </a:lnTo>
                <a:cubicBezTo>
                  <a:pt x="7801148" y="1730638"/>
                  <a:pt x="7801148" y="1727594"/>
                  <a:pt x="7801148" y="1724551"/>
                </a:cubicBezTo>
                <a:lnTo>
                  <a:pt x="7801216" y="1723714"/>
                </a:lnTo>
                <a:lnTo>
                  <a:pt x="7754414" y="1649876"/>
                </a:lnTo>
                <a:cubicBezTo>
                  <a:pt x="7735191" y="1627350"/>
                  <a:pt x="7712891" y="1607496"/>
                  <a:pt x="7688286" y="1590696"/>
                </a:cubicBezTo>
                <a:cubicBezTo>
                  <a:pt x="7669831" y="1581533"/>
                  <a:pt x="7666756" y="1569316"/>
                  <a:pt x="7666756" y="1554044"/>
                </a:cubicBezTo>
                <a:lnTo>
                  <a:pt x="7668744" y="1555514"/>
                </a:lnTo>
                <a:lnTo>
                  <a:pt x="7667790" y="1554044"/>
                </a:lnTo>
                <a:cubicBezTo>
                  <a:pt x="7658667" y="1526555"/>
                  <a:pt x="7637378" y="1514337"/>
                  <a:pt x="7606966" y="1505174"/>
                </a:cubicBezTo>
                <a:cubicBezTo>
                  <a:pt x="7581116" y="1497538"/>
                  <a:pt x="7556026" y="1484557"/>
                  <a:pt x="7533217" y="1467758"/>
                </a:cubicBezTo>
                <a:lnTo>
                  <a:pt x="7476525" y="1410819"/>
                </a:lnTo>
                <a:lnTo>
                  <a:pt x="7471986" y="1407408"/>
                </a:lnTo>
                <a:cubicBezTo>
                  <a:pt x="7468939" y="1404363"/>
                  <a:pt x="7468939" y="1404363"/>
                  <a:pt x="7468939" y="1404363"/>
                </a:cubicBezTo>
                <a:lnTo>
                  <a:pt x="7463937" y="1406861"/>
                </a:lnTo>
                <a:lnTo>
                  <a:pt x="7463993" y="1407434"/>
                </a:lnTo>
                <a:cubicBezTo>
                  <a:pt x="7457883" y="1407434"/>
                  <a:pt x="7454830" y="1407434"/>
                  <a:pt x="7448720" y="1407434"/>
                </a:cubicBezTo>
                <a:cubicBezTo>
                  <a:pt x="7427340" y="1379865"/>
                  <a:pt x="7390687" y="1367613"/>
                  <a:pt x="7375416" y="1333920"/>
                </a:cubicBezTo>
                <a:lnTo>
                  <a:pt x="7376190" y="1333920"/>
                </a:lnTo>
                <a:lnTo>
                  <a:pt x="7375596" y="1333680"/>
                </a:lnTo>
                <a:cubicBezTo>
                  <a:pt x="7363358" y="1321502"/>
                  <a:pt x="7354180" y="1306282"/>
                  <a:pt x="7341943" y="1300193"/>
                </a:cubicBezTo>
                <a:cubicBezTo>
                  <a:pt x="7302171" y="1281929"/>
                  <a:pt x="7280754" y="1263663"/>
                  <a:pt x="7317467" y="1221045"/>
                </a:cubicBezTo>
                <a:cubicBezTo>
                  <a:pt x="7326645" y="1211912"/>
                  <a:pt x="7326645" y="1184515"/>
                  <a:pt x="7302171" y="1175382"/>
                </a:cubicBezTo>
                <a:cubicBezTo>
                  <a:pt x="7271577" y="1166250"/>
                  <a:pt x="7250161" y="1138853"/>
                  <a:pt x="7222626" y="1120587"/>
                </a:cubicBezTo>
                <a:cubicBezTo>
                  <a:pt x="7216508" y="1141897"/>
                  <a:pt x="7244042" y="1157118"/>
                  <a:pt x="7228745" y="1178426"/>
                </a:cubicBezTo>
                <a:cubicBezTo>
                  <a:pt x="7213448" y="1196692"/>
                  <a:pt x="7195092" y="1205824"/>
                  <a:pt x="7176735" y="1196692"/>
                </a:cubicBezTo>
                <a:cubicBezTo>
                  <a:pt x="7149201" y="1184515"/>
                  <a:pt x="7146142" y="1151029"/>
                  <a:pt x="7158380" y="1138853"/>
                </a:cubicBezTo>
                <a:cubicBezTo>
                  <a:pt x="7192033" y="1093191"/>
                  <a:pt x="7161439" y="1087101"/>
                  <a:pt x="7130844" y="1074925"/>
                </a:cubicBezTo>
                <a:cubicBezTo>
                  <a:pt x="7124727" y="1071881"/>
                  <a:pt x="7124727" y="1065793"/>
                  <a:pt x="7121667" y="1059704"/>
                </a:cubicBezTo>
                <a:lnTo>
                  <a:pt x="7123038" y="1059878"/>
                </a:lnTo>
                <a:lnTo>
                  <a:pt x="7122702" y="1059722"/>
                </a:lnTo>
                <a:cubicBezTo>
                  <a:pt x="7122702" y="1053652"/>
                  <a:pt x="7119651" y="1050617"/>
                  <a:pt x="7110494" y="1050617"/>
                </a:cubicBezTo>
                <a:lnTo>
                  <a:pt x="7108765" y="1049262"/>
                </a:lnTo>
                <a:lnTo>
                  <a:pt x="7109233" y="1052187"/>
                </a:lnTo>
                <a:cubicBezTo>
                  <a:pt x="7030289" y="1012480"/>
                  <a:pt x="6957418" y="957501"/>
                  <a:pt x="6905801" y="878087"/>
                </a:cubicBezTo>
                <a:cubicBezTo>
                  <a:pt x="6902765" y="875033"/>
                  <a:pt x="6893655" y="875033"/>
                  <a:pt x="6887582" y="875033"/>
                </a:cubicBezTo>
                <a:lnTo>
                  <a:pt x="6887259" y="874544"/>
                </a:lnTo>
                <a:lnTo>
                  <a:pt x="6887139" y="875502"/>
                </a:lnTo>
                <a:cubicBezTo>
                  <a:pt x="6856695" y="899938"/>
                  <a:pt x="6841472" y="893828"/>
                  <a:pt x="6847562" y="851068"/>
                </a:cubicBezTo>
                <a:cubicBezTo>
                  <a:pt x="6850606" y="832741"/>
                  <a:pt x="6862783" y="817469"/>
                  <a:pt x="6832339" y="802198"/>
                </a:cubicBezTo>
                <a:cubicBezTo>
                  <a:pt x="6795806" y="786925"/>
                  <a:pt x="6728828" y="774707"/>
                  <a:pt x="6759272" y="716674"/>
                </a:cubicBezTo>
                <a:cubicBezTo>
                  <a:pt x="6783627" y="670859"/>
                  <a:pt x="6829295" y="722784"/>
                  <a:pt x="6871917" y="728892"/>
                </a:cubicBezTo>
                <a:cubicBezTo>
                  <a:pt x="6865828" y="709039"/>
                  <a:pt x="6853651" y="697584"/>
                  <a:pt x="6839951" y="688421"/>
                </a:cubicBezTo>
                <a:lnTo>
                  <a:pt x="6799831" y="662334"/>
                </a:lnTo>
                <a:lnTo>
                  <a:pt x="6787722" y="674384"/>
                </a:lnTo>
                <a:lnTo>
                  <a:pt x="6786216" y="673784"/>
                </a:lnTo>
                <a:lnTo>
                  <a:pt x="6756637" y="686366"/>
                </a:lnTo>
                <a:cubicBezTo>
                  <a:pt x="6729493" y="688750"/>
                  <a:pt x="6711304" y="662932"/>
                  <a:pt x="6693115" y="640481"/>
                </a:cubicBezTo>
                <a:lnTo>
                  <a:pt x="6693437" y="640162"/>
                </a:lnTo>
                <a:lnTo>
                  <a:pt x="6692659" y="640551"/>
                </a:lnTo>
                <a:cubicBezTo>
                  <a:pt x="6653045" y="616226"/>
                  <a:pt x="6598194" y="613186"/>
                  <a:pt x="6589052" y="546293"/>
                </a:cubicBezTo>
                <a:cubicBezTo>
                  <a:pt x="6587529" y="529570"/>
                  <a:pt x="6573055" y="514367"/>
                  <a:pt x="6554770" y="499925"/>
                </a:cubicBezTo>
                <a:lnTo>
                  <a:pt x="6497785" y="458227"/>
                </a:lnTo>
                <a:lnTo>
                  <a:pt x="6491760" y="458227"/>
                </a:lnTo>
                <a:cubicBezTo>
                  <a:pt x="6485652" y="458227"/>
                  <a:pt x="6485652" y="458227"/>
                  <a:pt x="6485652" y="458227"/>
                </a:cubicBezTo>
                <a:cubicBezTo>
                  <a:pt x="6473434" y="430839"/>
                  <a:pt x="6467326" y="400406"/>
                  <a:pt x="6427619" y="403450"/>
                </a:cubicBezTo>
                <a:cubicBezTo>
                  <a:pt x="6409292" y="406493"/>
                  <a:pt x="6394020" y="412579"/>
                  <a:pt x="6387911" y="388233"/>
                </a:cubicBezTo>
                <a:cubicBezTo>
                  <a:pt x="6384857" y="369975"/>
                  <a:pt x="6400129" y="354759"/>
                  <a:pt x="6412347" y="351716"/>
                </a:cubicBezTo>
                <a:cubicBezTo>
                  <a:pt x="6424564" y="347151"/>
                  <a:pt x="6437546" y="341825"/>
                  <a:pt x="6450145" y="341445"/>
                </a:cubicBezTo>
                <a:cubicBezTo>
                  <a:pt x="6456445" y="341255"/>
                  <a:pt x="6462649" y="342301"/>
                  <a:pt x="6468614" y="345296"/>
                </a:cubicBezTo>
                <a:lnTo>
                  <a:pt x="6485418" y="360632"/>
                </a:lnTo>
                <a:lnTo>
                  <a:pt x="6488446" y="362840"/>
                </a:lnTo>
                <a:lnTo>
                  <a:pt x="6508338" y="372268"/>
                </a:lnTo>
                <a:cubicBezTo>
                  <a:pt x="6525901" y="375036"/>
                  <a:pt x="6545755" y="371123"/>
                  <a:pt x="6561790" y="377709"/>
                </a:cubicBezTo>
                <a:lnTo>
                  <a:pt x="6578184" y="393682"/>
                </a:lnTo>
                <a:lnTo>
                  <a:pt x="6583135" y="396737"/>
                </a:lnTo>
                <a:cubicBezTo>
                  <a:pt x="6586195" y="399758"/>
                  <a:pt x="6592314" y="405800"/>
                  <a:pt x="6595374" y="408821"/>
                </a:cubicBezTo>
                <a:lnTo>
                  <a:pt x="6595374" y="409489"/>
                </a:lnTo>
                <a:lnTo>
                  <a:pt x="6662089" y="449580"/>
                </a:lnTo>
                <a:cubicBezTo>
                  <a:pt x="6682360" y="465746"/>
                  <a:pt x="6700719" y="484542"/>
                  <a:pt x="6717549" y="505594"/>
                </a:cubicBezTo>
                <a:lnTo>
                  <a:pt x="6713465" y="507098"/>
                </a:lnTo>
                <a:lnTo>
                  <a:pt x="6716322" y="507098"/>
                </a:lnTo>
                <a:lnTo>
                  <a:pt x="6716830" y="506072"/>
                </a:lnTo>
                <a:cubicBezTo>
                  <a:pt x="6759398" y="499921"/>
                  <a:pt x="6801965" y="478390"/>
                  <a:pt x="6841494" y="521451"/>
                </a:cubicBezTo>
                <a:cubicBezTo>
                  <a:pt x="6856696" y="536829"/>
                  <a:pt x="6871899" y="518375"/>
                  <a:pt x="6871899" y="499921"/>
                </a:cubicBezTo>
                <a:cubicBezTo>
                  <a:pt x="6874939" y="478390"/>
                  <a:pt x="6874939" y="450709"/>
                  <a:pt x="6905345" y="453785"/>
                </a:cubicBezTo>
                <a:cubicBezTo>
                  <a:pt x="6929669" y="453785"/>
                  <a:pt x="6957034" y="466088"/>
                  <a:pt x="6969196" y="493769"/>
                </a:cubicBezTo>
                <a:cubicBezTo>
                  <a:pt x="6975277" y="499921"/>
                  <a:pt x="6978318" y="509148"/>
                  <a:pt x="6984400" y="518375"/>
                </a:cubicBezTo>
                <a:lnTo>
                  <a:pt x="6988651" y="520805"/>
                </a:lnTo>
                <a:lnTo>
                  <a:pt x="6984454" y="517905"/>
                </a:lnTo>
                <a:cubicBezTo>
                  <a:pt x="7072736" y="499579"/>
                  <a:pt x="7139707" y="539286"/>
                  <a:pt x="7203634" y="591209"/>
                </a:cubicBezTo>
                <a:cubicBezTo>
                  <a:pt x="7212766" y="600374"/>
                  <a:pt x="7224182" y="604955"/>
                  <a:pt x="7235217" y="609537"/>
                </a:cubicBezTo>
                <a:lnTo>
                  <a:pt x="7260872" y="625582"/>
                </a:lnTo>
                <a:lnTo>
                  <a:pt x="7265865" y="627821"/>
                </a:lnTo>
                <a:lnTo>
                  <a:pt x="7268860" y="628767"/>
                </a:lnTo>
                <a:lnTo>
                  <a:pt x="7281629" y="629014"/>
                </a:lnTo>
                <a:cubicBezTo>
                  <a:pt x="7295785" y="623772"/>
                  <a:pt x="7302649" y="604506"/>
                  <a:pt x="7316376" y="595440"/>
                </a:cubicBezTo>
                <a:cubicBezTo>
                  <a:pt x="7325529" y="637749"/>
                  <a:pt x="7362135" y="655882"/>
                  <a:pt x="7389590" y="680059"/>
                </a:cubicBezTo>
                <a:cubicBezTo>
                  <a:pt x="7407892" y="693658"/>
                  <a:pt x="7433059" y="702158"/>
                  <a:pt x="7443212" y="723408"/>
                </a:cubicBezTo>
                <a:lnTo>
                  <a:pt x="7447292" y="748016"/>
                </a:lnTo>
                <a:lnTo>
                  <a:pt x="7448516" y="749173"/>
                </a:lnTo>
                <a:cubicBezTo>
                  <a:pt x="7457648" y="749173"/>
                  <a:pt x="7463736" y="761308"/>
                  <a:pt x="7472869" y="749173"/>
                </a:cubicBezTo>
                <a:cubicBezTo>
                  <a:pt x="7488090" y="758275"/>
                  <a:pt x="7506354" y="764341"/>
                  <a:pt x="7521576" y="773443"/>
                </a:cubicBezTo>
                <a:lnTo>
                  <a:pt x="7521914" y="774450"/>
                </a:lnTo>
                <a:lnTo>
                  <a:pt x="7560534" y="803287"/>
                </a:lnTo>
                <a:cubicBezTo>
                  <a:pt x="7574623" y="811764"/>
                  <a:pt x="7589854" y="818700"/>
                  <a:pt x="7606609" y="823324"/>
                </a:cubicBezTo>
                <a:lnTo>
                  <a:pt x="7606609" y="823770"/>
                </a:lnTo>
                <a:lnTo>
                  <a:pt x="7607057" y="822873"/>
                </a:lnTo>
                <a:cubicBezTo>
                  <a:pt x="7674022" y="886871"/>
                  <a:pt x="7765338" y="914298"/>
                  <a:pt x="7838391" y="969155"/>
                </a:cubicBezTo>
                <a:cubicBezTo>
                  <a:pt x="7847522" y="978297"/>
                  <a:pt x="7868830" y="981344"/>
                  <a:pt x="7871873" y="993535"/>
                </a:cubicBezTo>
                <a:cubicBezTo>
                  <a:pt x="7882526" y="1028581"/>
                  <a:pt x="7905355" y="1051438"/>
                  <a:pt x="7931228" y="1070866"/>
                </a:cubicBezTo>
                <a:lnTo>
                  <a:pt x="8008497" y="1127371"/>
                </a:lnTo>
                <a:lnTo>
                  <a:pt x="8009018" y="1127371"/>
                </a:lnTo>
                <a:cubicBezTo>
                  <a:pt x="8027472" y="1155052"/>
                  <a:pt x="8064381" y="1142750"/>
                  <a:pt x="8085911" y="1161204"/>
                </a:cubicBezTo>
                <a:lnTo>
                  <a:pt x="8085469" y="1161791"/>
                </a:lnTo>
                <a:lnTo>
                  <a:pt x="8130127" y="1188270"/>
                </a:lnTo>
                <a:lnTo>
                  <a:pt x="8131951" y="1192327"/>
                </a:lnTo>
                <a:lnTo>
                  <a:pt x="8131471" y="1187518"/>
                </a:lnTo>
                <a:cubicBezTo>
                  <a:pt x="8171049" y="1196668"/>
                  <a:pt x="8198449" y="1214967"/>
                  <a:pt x="8225849" y="1248517"/>
                </a:cubicBezTo>
                <a:cubicBezTo>
                  <a:pt x="8253250" y="1282066"/>
                  <a:pt x="8311094" y="1282066"/>
                  <a:pt x="8338494" y="1321715"/>
                </a:cubicBezTo>
                <a:cubicBezTo>
                  <a:pt x="8338494" y="1327815"/>
                  <a:pt x="8338494" y="1336965"/>
                  <a:pt x="8341539" y="1343065"/>
                </a:cubicBezTo>
                <a:lnTo>
                  <a:pt x="8333482" y="1348445"/>
                </a:lnTo>
                <a:lnTo>
                  <a:pt x="8334725" y="1349542"/>
                </a:lnTo>
                <a:lnTo>
                  <a:pt x="8337461" y="1357624"/>
                </a:lnTo>
                <a:lnTo>
                  <a:pt x="8335899" y="1349660"/>
                </a:lnTo>
                <a:cubicBezTo>
                  <a:pt x="8335899" y="1349660"/>
                  <a:pt x="8341914" y="1343527"/>
                  <a:pt x="8341914" y="1343527"/>
                </a:cubicBezTo>
                <a:cubicBezTo>
                  <a:pt x="8355447" y="1348127"/>
                  <a:pt x="8368981" y="1353494"/>
                  <a:pt x="8381010" y="1361544"/>
                </a:cubicBezTo>
                <a:lnTo>
                  <a:pt x="8409900" y="1394319"/>
                </a:lnTo>
                <a:lnTo>
                  <a:pt x="8411084" y="1394764"/>
                </a:lnTo>
                <a:lnTo>
                  <a:pt x="8412713" y="1396931"/>
                </a:lnTo>
                <a:lnTo>
                  <a:pt x="8456898" y="1417942"/>
                </a:lnTo>
                <a:lnTo>
                  <a:pt x="8459954" y="1419268"/>
                </a:lnTo>
                <a:lnTo>
                  <a:pt x="8459954" y="1419395"/>
                </a:lnTo>
                <a:lnTo>
                  <a:pt x="8459954" y="1431520"/>
                </a:lnTo>
                <a:lnTo>
                  <a:pt x="8458519" y="1432644"/>
                </a:lnTo>
                <a:lnTo>
                  <a:pt x="8459613" y="1432703"/>
                </a:lnTo>
                <a:cubicBezTo>
                  <a:pt x="8465593" y="1456930"/>
                  <a:pt x="8459613" y="1475100"/>
                  <a:pt x="8429710" y="1472072"/>
                </a:cubicBezTo>
                <a:lnTo>
                  <a:pt x="8429418" y="1472030"/>
                </a:lnTo>
                <a:lnTo>
                  <a:pt x="8437043" y="1487195"/>
                </a:lnTo>
                <a:cubicBezTo>
                  <a:pt x="8449863" y="1495676"/>
                  <a:pt x="8473793" y="1486476"/>
                  <a:pt x="8480630" y="1504877"/>
                </a:cubicBezTo>
                <a:lnTo>
                  <a:pt x="8479504" y="1504987"/>
                </a:lnTo>
                <a:lnTo>
                  <a:pt x="8481529" y="1504904"/>
                </a:lnTo>
                <a:cubicBezTo>
                  <a:pt x="8521301" y="1556639"/>
                  <a:pt x="8585549" y="1580984"/>
                  <a:pt x="8628379" y="1626632"/>
                </a:cubicBezTo>
                <a:lnTo>
                  <a:pt x="8629061" y="1627077"/>
                </a:lnTo>
                <a:lnTo>
                  <a:pt x="8654007" y="1628358"/>
                </a:lnTo>
                <a:cubicBezTo>
                  <a:pt x="8672029" y="1621111"/>
                  <a:pt x="8667992" y="1592121"/>
                  <a:pt x="8679526" y="1578478"/>
                </a:cubicBezTo>
                <a:lnTo>
                  <a:pt x="8679935" y="1578950"/>
                </a:lnTo>
                <a:lnTo>
                  <a:pt x="8679770" y="1578305"/>
                </a:lnTo>
                <a:cubicBezTo>
                  <a:pt x="8679770" y="1520340"/>
                  <a:pt x="8652318" y="1477629"/>
                  <a:pt x="8606564" y="1444071"/>
                </a:cubicBezTo>
                <a:lnTo>
                  <a:pt x="8606564" y="1442058"/>
                </a:lnTo>
                <a:lnTo>
                  <a:pt x="8606127" y="1443146"/>
                </a:lnTo>
                <a:cubicBezTo>
                  <a:pt x="8578785" y="1440116"/>
                  <a:pt x="8572710" y="1409818"/>
                  <a:pt x="8554482" y="1397698"/>
                </a:cubicBezTo>
                <a:cubicBezTo>
                  <a:pt x="8536254" y="1382550"/>
                  <a:pt x="8527139" y="1364370"/>
                  <a:pt x="8499797" y="1388609"/>
                </a:cubicBezTo>
                <a:cubicBezTo>
                  <a:pt x="8481569" y="1403758"/>
                  <a:pt x="8454228" y="1394668"/>
                  <a:pt x="8451190" y="1367400"/>
                </a:cubicBezTo>
                <a:cubicBezTo>
                  <a:pt x="8442075" y="1331042"/>
                  <a:pt x="8414734" y="1315894"/>
                  <a:pt x="8387392" y="1297714"/>
                </a:cubicBezTo>
                <a:cubicBezTo>
                  <a:pt x="8375241" y="1285595"/>
                  <a:pt x="8363088" y="1273475"/>
                  <a:pt x="8350936" y="1264385"/>
                </a:cubicBezTo>
                <a:lnTo>
                  <a:pt x="8351692" y="1262125"/>
                </a:lnTo>
                <a:lnTo>
                  <a:pt x="8350936" y="1262077"/>
                </a:lnTo>
                <a:lnTo>
                  <a:pt x="8350936" y="1260445"/>
                </a:lnTo>
                <a:lnTo>
                  <a:pt x="8350513" y="1261517"/>
                </a:lnTo>
                <a:lnTo>
                  <a:pt x="8350513" y="1264583"/>
                </a:lnTo>
                <a:cubicBezTo>
                  <a:pt x="8329290" y="1250782"/>
                  <a:pt x="8311102" y="1234682"/>
                  <a:pt x="8296322" y="1216281"/>
                </a:cubicBezTo>
                <a:lnTo>
                  <a:pt x="8262922" y="1154783"/>
                </a:lnTo>
                <a:lnTo>
                  <a:pt x="8262142" y="1155565"/>
                </a:lnTo>
                <a:cubicBezTo>
                  <a:pt x="8231678" y="1134185"/>
                  <a:pt x="8216447" y="1094478"/>
                  <a:pt x="8179892" y="1079206"/>
                </a:cubicBezTo>
                <a:lnTo>
                  <a:pt x="8179892" y="1077434"/>
                </a:lnTo>
                <a:lnTo>
                  <a:pt x="8179467" y="1078501"/>
                </a:lnTo>
                <a:cubicBezTo>
                  <a:pt x="8137024" y="1072414"/>
                  <a:pt x="8103676" y="1060241"/>
                  <a:pt x="8094580" y="1011551"/>
                </a:cubicBezTo>
                <a:cubicBezTo>
                  <a:pt x="8085486" y="975032"/>
                  <a:pt x="8052137" y="959817"/>
                  <a:pt x="8021822" y="944600"/>
                </a:cubicBezTo>
                <a:lnTo>
                  <a:pt x="8021726" y="944320"/>
                </a:lnTo>
                <a:lnTo>
                  <a:pt x="8008493" y="953686"/>
                </a:lnTo>
                <a:cubicBezTo>
                  <a:pt x="8003545" y="954063"/>
                  <a:pt x="7998979" y="951800"/>
                  <a:pt x="7997456" y="947274"/>
                </a:cubicBezTo>
                <a:cubicBezTo>
                  <a:pt x="7985276" y="917101"/>
                  <a:pt x="7973096" y="905032"/>
                  <a:pt x="7945691" y="932188"/>
                </a:cubicBezTo>
                <a:cubicBezTo>
                  <a:pt x="7930466" y="944256"/>
                  <a:pt x="7909151" y="950291"/>
                  <a:pt x="7896971" y="932188"/>
                </a:cubicBezTo>
                <a:cubicBezTo>
                  <a:pt x="7884791" y="911066"/>
                  <a:pt x="7893926" y="892963"/>
                  <a:pt x="7918286" y="886928"/>
                </a:cubicBezTo>
                <a:cubicBezTo>
                  <a:pt x="7933511" y="885419"/>
                  <a:pt x="7935034" y="880894"/>
                  <a:pt x="7932750" y="875613"/>
                </a:cubicBezTo>
                <a:lnTo>
                  <a:pt x="7924686" y="860357"/>
                </a:lnTo>
                <a:lnTo>
                  <a:pt x="7923324" y="859856"/>
                </a:lnTo>
                <a:lnTo>
                  <a:pt x="7899521" y="847895"/>
                </a:lnTo>
                <a:lnTo>
                  <a:pt x="7861130" y="838297"/>
                </a:lnTo>
                <a:cubicBezTo>
                  <a:pt x="7852616" y="830171"/>
                  <a:pt x="7848747" y="817013"/>
                  <a:pt x="7850294" y="798439"/>
                </a:cubicBezTo>
                <a:lnTo>
                  <a:pt x="7851420" y="798439"/>
                </a:lnTo>
                <a:lnTo>
                  <a:pt x="7850958" y="797968"/>
                </a:lnTo>
                <a:cubicBezTo>
                  <a:pt x="7856973" y="730772"/>
                  <a:pt x="7859981" y="730772"/>
                  <a:pt x="7911106" y="761316"/>
                </a:cubicBezTo>
                <a:lnTo>
                  <a:pt x="7909323" y="761316"/>
                </a:lnTo>
                <a:lnTo>
                  <a:pt x="7910663" y="762120"/>
                </a:lnTo>
                <a:cubicBezTo>
                  <a:pt x="7919841" y="762120"/>
                  <a:pt x="7932076" y="774353"/>
                  <a:pt x="7932076" y="759062"/>
                </a:cubicBezTo>
                <a:cubicBezTo>
                  <a:pt x="7935136" y="734596"/>
                  <a:pt x="7916781" y="728479"/>
                  <a:pt x="7898428" y="725420"/>
                </a:cubicBezTo>
                <a:lnTo>
                  <a:pt x="7898428" y="725075"/>
                </a:lnTo>
                <a:lnTo>
                  <a:pt x="7839411" y="697111"/>
                </a:lnTo>
                <a:cubicBezTo>
                  <a:pt x="7795592" y="671377"/>
                  <a:pt x="7795020" y="647359"/>
                  <a:pt x="7813290" y="578736"/>
                </a:cubicBezTo>
                <a:cubicBezTo>
                  <a:pt x="7828515" y="569586"/>
                  <a:pt x="7843739" y="563486"/>
                  <a:pt x="7862010" y="566536"/>
                </a:cubicBezTo>
                <a:lnTo>
                  <a:pt x="7862248" y="566628"/>
                </a:lnTo>
                <a:lnTo>
                  <a:pt x="7862236" y="566619"/>
                </a:lnTo>
                <a:cubicBezTo>
                  <a:pt x="7869827" y="566619"/>
                  <a:pt x="7877417" y="565835"/>
                  <a:pt x="7885008" y="565444"/>
                </a:cubicBezTo>
                <a:cubicBezTo>
                  <a:pt x="7892599" y="565052"/>
                  <a:pt x="7900190" y="565052"/>
                  <a:pt x="7907780" y="566619"/>
                </a:cubicBezTo>
                <a:cubicBezTo>
                  <a:pt x="7924480" y="568185"/>
                  <a:pt x="7925240" y="572101"/>
                  <a:pt x="7921824" y="576800"/>
                </a:cubicBezTo>
                <a:lnTo>
                  <a:pt x="7911368" y="590935"/>
                </a:lnTo>
                <a:lnTo>
                  <a:pt x="7935089" y="590935"/>
                </a:lnTo>
                <a:lnTo>
                  <a:pt x="7935541" y="592740"/>
                </a:lnTo>
                <a:lnTo>
                  <a:pt x="7935541" y="590969"/>
                </a:lnTo>
                <a:cubicBezTo>
                  <a:pt x="7984411" y="587922"/>
                  <a:pt x="8024118" y="621449"/>
                  <a:pt x="8033281" y="676314"/>
                </a:cubicBezTo>
                <a:lnTo>
                  <a:pt x="8032569" y="676706"/>
                </a:lnTo>
                <a:lnTo>
                  <a:pt x="8033657" y="676794"/>
                </a:lnTo>
                <a:lnTo>
                  <a:pt x="8035668" y="676263"/>
                </a:lnTo>
                <a:lnTo>
                  <a:pt x="8033281" y="676263"/>
                </a:lnTo>
                <a:cubicBezTo>
                  <a:pt x="8042419" y="654733"/>
                  <a:pt x="8069836" y="654733"/>
                  <a:pt x="8085067" y="651657"/>
                </a:cubicBezTo>
                <a:cubicBezTo>
                  <a:pt x="8121623" y="642430"/>
                  <a:pt x="8091160" y="667036"/>
                  <a:pt x="8094206" y="676263"/>
                </a:cubicBezTo>
                <a:lnTo>
                  <a:pt x="8092421" y="676263"/>
                </a:lnTo>
                <a:lnTo>
                  <a:pt x="8094431" y="676794"/>
                </a:lnTo>
                <a:cubicBezTo>
                  <a:pt x="8097469" y="689054"/>
                  <a:pt x="8103547" y="701312"/>
                  <a:pt x="8106586" y="713570"/>
                </a:cubicBezTo>
                <a:lnTo>
                  <a:pt x="8106586" y="714228"/>
                </a:lnTo>
                <a:lnTo>
                  <a:pt x="8107024" y="713132"/>
                </a:lnTo>
                <a:cubicBezTo>
                  <a:pt x="8173885" y="710096"/>
                  <a:pt x="8234668" y="731350"/>
                  <a:pt x="8286333" y="770821"/>
                </a:cubicBezTo>
                <a:cubicBezTo>
                  <a:pt x="8310646" y="786003"/>
                  <a:pt x="8301529" y="740459"/>
                  <a:pt x="8319764" y="758677"/>
                </a:cubicBezTo>
                <a:cubicBezTo>
                  <a:pt x="8331920" y="770821"/>
                  <a:pt x="8313685" y="795112"/>
                  <a:pt x="8325841" y="801185"/>
                </a:cubicBezTo>
                <a:cubicBezTo>
                  <a:pt x="8344076" y="819403"/>
                  <a:pt x="8359272" y="798148"/>
                  <a:pt x="8374467" y="786003"/>
                </a:cubicBezTo>
                <a:cubicBezTo>
                  <a:pt x="8389663" y="786003"/>
                  <a:pt x="8401819" y="776894"/>
                  <a:pt x="8410937" y="767786"/>
                </a:cubicBezTo>
                <a:cubicBezTo>
                  <a:pt x="8423093" y="761713"/>
                  <a:pt x="8435250" y="758677"/>
                  <a:pt x="8444368" y="767786"/>
                </a:cubicBezTo>
                <a:cubicBezTo>
                  <a:pt x="8459563" y="786003"/>
                  <a:pt x="8441328" y="789040"/>
                  <a:pt x="8432211" y="795112"/>
                </a:cubicBezTo>
                <a:cubicBezTo>
                  <a:pt x="8417016" y="810294"/>
                  <a:pt x="8407898" y="822440"/>
                  <a:pt x="8435250" y="834584"/>
                </a:cubicBezTo>
                <a:lnTo>
                  <a:pt x="8436342" y="834568"/>
                </a:lnTo>
                <a:lnTo>
                  <a:pt x="8435519" y="834295"/>
                </a:lnTo>
                <a:cubicBezTo>
                  <a:pt x="8447704" y="794824"/>
                  <a:pt x="8481213" y="794824"/>
                  <a:pt x="8511676" y="782678"/>
                </a:cubicBezTo>
                <a:cubicBezTo>
                  <a:pt x="8526907" y="776605"/>
                  <a:pt x="8545185" y="782678"/>
                  <a:pt x="8560416" y="764460"/>
                </a:cubicBezTo>
                <a:cubicBezTo>
                  <a:pt x="8569555" y="752315"/>
                  <a:pt x="8584787" y="740170"/>
                  <a:pt x="8600018" y="758387"/>
                </a:cubicBezTo>
                <a:cubicBezTo>
                  <a:pt x="8612203" y="773569"/>
                  <a:pt x="8606111" y="788751"/>
                  <a:pt x="8593926" y="800896"/>
                </a:cubicBezTo>
                <a:cubicBezTo>
                  <a:pt x="8578694" y="819114"/>
                  <a:pt x="8560416" y="831259"/>
                  <a:pt x="8545185" y="846440"/>
                </a:cubicBezTo>
                <a:lnTo>
                  <a:pt x="8543930" y="846558"/>
                </a:lnTo>
                <a:lnTo>
                  <a:pt x="8544658" y="846730"/>
                </a:lnTo>
                <a:cubicBezTo>
                  <a:pt x="8547697" y="883165"/>
                  <a:pt x="8568972" y="922636"/>
                  <a:pt x="8520346" y="943890"/>
                </a:cubicBezTo>
                <a:lnTo>
                  <a:pt x="8517860" y="943674"/>
                </a:lnTo>
                <a:lnTo>
                  <a:pt x="8520804" y="944839"/>
                </a:lnTo>
                <a:cubicBezTo>
                  <a:pt x="8520804" y="950896"/>
                  <a:pt x="8523862" y="959981"/>
                  <a:pt x="8523862" y="966038"/>
                </a:cubicBezTo>
                <a:lnTo>
                  <a:pt x="8514810" y="971415"/>
                </a:lnTo>
                <a:lnTo>
                  <a:pt x="8517599" y="972762"/>
                </a:lnTo>
                <a:lnTo>
                  <a:pt x="8519356" y="974310"/>
                </a:lnTo>
                <a:lnTo>
                  <a:pt x="8518223" y="971780"/>
                </a:lnTo>
                <a:cubicBezTo>
                  <a:pt x="8521298" y="968752"/>
                  <a:pt x="8521298" y="968752"/>
                  <a:pt x="8524374" y="965724"/>
                </a:cubicBezTo>
                <a:cubicBezTo>
                  <a:pt x="8548980" y="977837"/>
                  <a:pt x="8579737" y="983893"/>
                  <a:pt x="8585889" y="1017204"/>
                </a:cubicBezTo>
                <a:lnTo>
                  <a:pt x="8585735" y="1017204"/>
                </a:lnTo>
                <a:lnTo>
                  <a:pt x="8630537" y="1042612"/>
                </a:lnTo>
                <a:cubicBezTo>
                  <a:pt x="8671901" y="1074295"/>
                  <a:pt x="8704311" y="1120171"/>
                  <a:pt x="8752072" y="1145402"/>
                </a:cubicBezTo>
                <a:cubicBezTo>
                  <a:pt x="8764202" y="1151519"/>
                  <a:pt x="8776332" y="1166810"/>
                  <a:pt x="8788461" y="1175986"/>
                </a:cubicBezTo>
                <a:lnTo>
                  <a:pt x="8788461" y="1185698"/>
                </a:lnTo>
                <a:lnTo>
                  <a:pt x="8790038" y="1176241"/>
                </a:lnTo>
                <a:cubicBezTo>
                  <a:pt x="8853704" y="1218666"/>
                  <a:pt x="8917368" y="1258062"/>
                  <a:pt x="8971938" y="1309579"/>
                </a:cubicBezTo>
                <a:lnTo>
                  <a:pt x="8972170" y="1310276"/>
                </a:lnTo>
                <a:lnTo>
                  <a:pt x="9057753" y="1362189"/>
                </a:lnTo>
                <a:cubicBezTo>
                  <a:pt x="9071668" y="1371318"/>
                  <a:pt x="9085106" y="1381019"/>
                  <a:pt x="9097734" y="1391860"/>
                </a:cubicBezTo>
                <a:lnTo>
                  <a:pt x="9132674" y="1428188"/>
                </a:lnTo>
                <a:lnTo>
                  <a:pt x="9133065" y="1428109"/>
                </a:lnTo>
                <a:cubicBezTo>
                  <a:pt x="9181852" y="1455869"/>
                  <a:pt x="9215393" y="1502137"/>
                  <a:pt x="9255032" y="1539150"/>
                </a:cubicBezTo>
                <a:lnTo>
                  <a:pt x="9248222" y="1544319"/>
                </a:lnTo>
                <a:lnTo>
                  <a:pt x="9249108" y="1545036"/>
                </a:lnTo>
                <a:lnTo>
                  <a:pt x="9249767" y="1545679"/>
                </a:lnTo>
                <a:lnTo>
                  <a:pt x="9249393" y="1545099"/>
                </a:lnTo>
                <a:cubicBezTo>
                  <a:pt x="9252469" y="1542054"/>
                  <a:pt x="9252469" y="1542054"/>
                  <a:pt x="9255544" y="1539007"/>
                </a:cubicBezTo>
                <a:cubicBezTo>
                  <a:pt x="9273999" y="1548145"/>
                  <a:pt x="9290147" y="1560331"/>
                  <a:pt x="9305526" y="1573658"/>
                </a:cubicBezTo>
                <a:lnTo>
                  <a:pt x="9350631" y="1614925"/>
                </a:lnTo>
                <a:lnTo>
                  <a:pt x="9470703" y="1692218"/>
                </a:lnTo>
                <a:cubicBezTo>
                  <a:pt x="9508559" y="1721285"/>
                  <a:pt x="9543738" y="1753415"/>
                  <a:pt x="9575857" y="1788602"/>
                </a:cubicBezTo>
                <a:cubicBezTo>
                  <a:pt x="9591152" y="1806962"/>
                  <a:pt x="9612564" y="1822260"/>
                  <a:pt x="9630918" y="1834500"/>
                </a:cubicBezTo>
                <a:lnTo>
                  <a:pt x="9631224" y="1834772"/>
                </a:lnTo>
                <a:lnTo>
                  <a:pt x="9630956" y="1833964"/>
                </a:lnTo>
                <a:cubicBezTo>
                  <a:pt x="9658321" y="1818714"/>
                  <a:pt x="9646158" y="1785165"/>
                  <a:pt x="9664402" y="1760765"/>
                </a:cubicBezTo>
                <a:cubicBezTo>
                  <a:pt x="9668962" y="1756190"/>
                  <a:pt x="9671243" y="1750090"/>
                  <a:pt x="9674663" y="1745135"/>
                </a:cubicBezTo>
                <a:lnTo>
                  <a:pt x="9690715" y="1736905"/>
                </a:lnTo>
                <a:lnTo>
                  <a:pt x="9690932" y="1736366"/>
                </a:lnTo>
                <a:lnTo>
                  <a:pt x="9691768" y="1736366"/>
                </a:lnTo>
                <a:lnTo>
                  <a:pt x="9703064" y="1736366"/>
                </a:lnTo>
                <a:lnTo>
                  <a:pt x="9703443" y="1737407"/>
                </a:lnTo>
                <a:lnTo>
                  <a:pt x="9703430" y="1736720"/>
                </a:lnTo>
                <a:cubicBezTo>
                  <a:pt x="9712610" y="1739750"/>
                  <a:pt x="9721789" y="1742780"/>
                  <a:pt x="9730969" y="1745809"/>
                </a:cubicBezTo>
                <a:cubicBezTo>
                  <a:pt x="9743208" y="1754897"/>
                  <a:pt x="9752388" y="1776104"/>
                  <a:pt x="9770747" y="1767015"/>
                </a:cubicBezTo>
                <a:cubicBezTo>
                  <a:pt x="9779927" y="1763986"/>
                  <a:pt x="9786046" y="1754897"/>
                  <a:pt x="9779927" y="1748839"/>
                </a:cubicBezTo>
                <a:cubicBezTo>
                  <a:pt x="9764627" y="1733692"/>
                  <a:pt x="9770747" y="1706425"/>
                  <a:pt x="9740149" y="1700366"/>
                </a:cubicBezTo>
                <a:cubicBezTo>
                  <a:pt x="9703430" y="1691278"/>
                  <a:pt x="9666712" y="1685219"/>
                  <a:pt x="9642233" y="1651894"/>
                </a:cubicBezTo>
                <a:lnTo>
                  <a:pt x="9644800" y="1651230"/>
                </a:lnTo>
                <a:lnTo>
                  <a:pt x="9642378" y="1650575"/>
                </a:lnTo>
                <a:cubicBezTo>
                  <a:pt x="9602905" y="1596201"/>
                  <a:pt x="9533070" y="1572034"/>
                  <a:pt x="9508780" y="1505575"/>
                </a:cubicBezTo>
                <a:lnTo>
                  <a:pt x="9509352" y="1505174"/>
                </a:lnTo>
                <a:lnTo>
                  <a:pt x="9507954" y="1505174"/>
                </a:lnTo>
                <a:cubicBezTo>
                  <a:pt x="9507954" y="1502119"/>
                  <a:pt x="9507954" y="1499065"/>
                  <a:pt x="9504872" y="1496011"/>
                </a:cubicBezTo>
                <a:lnTo>
                  <a:pt x="9504964" y="1495605"/>
                </a:lnTo>
                <a:lnTo>
                  <a:pt x="9486144" y="1475146"/>
                </a:lnTo>
                <a:cubicBezTo>
                  <a:pt x="9461418" y="1461190"/>
                  <a:pt x="9424617" y="1461190"/>
                  <a:pt x="9422318" y="1420591"/>
                </a:cubicBezTo>
                <a:lnTo>
                  <a:pt x="9423590" y="1420591"/>
                </a:lnTo>
                <a:lnTo>
                  <a:pt x="9422459" y="1420137"/>
                </a:lnTo>
                <a:cubicBezTo>
                  <a:pt x="9440733" y="1380536"/>
                  <a:pt x="9428549" y="1350072"/>
                  <a:pt x="9388956" y="1337888"/>
                </a:cubicBezTo>
                <a:cubicBezTo>
                  <a:pt x="9361545" y="1331795"/>
                  <a:pt x="9352408" y="1301332"/>
                  <a:pt x="9324997" y="1298286"/>
                </a:cubicBezTo>
                <a:cubicBezTo>
                  <a:pt x="9318905" y="1283055"/>
                  <a:pt x="9306722" y="1267824"/>
                  <a:pt x="9291494" y="1267824"/>
                </a:cubicBezTo>
                <a:cubicBezTo>
                  <a:pt x="9257991" y="1266300"/>
                  <a:pt x="9231341" y="1253354"/>
                  <a:pt x="9207737" y="1235457"/>
                </a:cubicBezTo>
                <a:lnTo>
                  <a:pt x="9142549" y="1173668"/>
                </a:lnTo>
                <a:lnTo>
                  <a:pt x="9142255" y="1173610"/>
                </a:lnTo>
                <a:lnTo>
                  <a:pt x="9142255" y="1173388"/>
                </a:lnTo>
                <a:lnTo>
                  <a:pt x="9142255" y="1161580"/>
                </a:lnTo>
                <a:lnTo>
                  <a:pt x="9144043" y="1161316"/>
                </a:lnTo>
                <a:lnTo>
                  <a:pt x="9143195" y="1160969"/>
                </a:lnTo>
                <a:cubicBezTo>
                  <a:pt x="9115706" y="1151806"/>
                  <a:pt x="9106543" y="1115154"/>
                  <a:pt x="9072945" y="1112099"/>
                </a:cubicBezTo>
                <a:lnTo>
                  <a:pt x="9072246" y="1111292"/>
                </a:lnTo>
                <a:lnTo>
                  <a:pt x="9072710" y="1112334"/>
                </a:lnTo>
                <a:cubicBezTo>
                  <a:pt x="9043009" y="1105513"/>
                  <a:pt x="9030443" y="1076522"/>
                  <a:pt x="9009309" y="1057338"/>
                </a:cubicBezTo>
                <a:lnTo>
                  <a:pt x="8984497" y="1042682"/>
                </a:lnTo>
                <a:lnTo>
                  <a:pt x="8984381" y="1042789"/>
                </a:lnTo>
                <a:cubicBezTo>
                  <a:pt x="8960015" y="1009306"/>
                  <a:pt x="8956968" y="981911"/>
                  <a:pt x="9002656" y="966692"/>
                </a:cubicBezTo>
                <a:cubicBezTo>
                  <a:pt x="9030068" y="957560"/>
                  <a:pt x="9014839" y="948429"/>
                  <a:pt x="9008748" y="936254"/>
                </a:cubicBezTo>
                <a:cubicBezTo>
                  <a:pt x="8999609" y="921034"/>
                  <a:pt x="8990472" y="927121"/>
                  <a:pt x="8981335" y="936254"/>
                </a:cubicBezTo>
                <a:cubicBezTo>
                  <a:pt x="8950877" y="978867"/>
                  <a:pt x="8914327" y="969736"/>
                  <a:pt x="8880823" y="942341"/>
                </a:cubicBezTo>
                <a:cubicBezTo>
                  <a:pt x="8868640" y="933209"/>
                  <a:pt x="8859503" y="921034"/>
                  <a:pt x="8865595" y="911902"/>
                </a:cubicBezTo>
                <a:cubicBezTo>
                  <a:pt x="8896052" y="851025"/>
                  <a:pt x="8853411" y="844937"/>
                  <a:pt x="8813816" y="835806"/>
                </a:cubicBezTo>
                <a:lnTo>
                  <a:pt x="8811570" y="834699"/>
                </a:lnTo>
                <a:lnTo>
                  <a:pt x="8793229" y="836501"/>
                </a:lnTo>
                <a:cubicBezTo>
                  <a:pt x="8787455" y="835654"/>
                  <a:pt x="8782586" y="833399"/>
                  <a:pt x="8778578" y="830016"/>
                </a:cubicBezTo>
                <a:lnTo>
                  <a:pt x="8764664" y="798912"/>
                </a:lnTo>
                <a:lnTo>
                  <a:pt x="8721679" y="761231"/>
                </a:lnTo>
                <a:cubicBezTo>
                  <a:pt x="8709497" y="746773"/>
                  <a:pt x="8699598" y="730792"/>
                  <a:pt x="8691983" y="714052"/>
                </a:cubicBezTo>
                <a:lnTo>
                  <a:pt x="8690689" y="713167"/>
                </a:lnTo>
                <a:lnTo>
                  <a:pt x="8691147" y="713855"/>
                </a:lnTo>
                <a:cubicBezTo>
                  <a:pt x="8678975" y="713855"/>
                  <a:pt x="8666802" y="713855"/>
                  <a:pt x="8654629" y="713855"/>
                </a:cubicBezTo>
                <a:cubicBezTo>
                  <a:pt x="8639413" y="713855"/>
                  <a:pt x="8627240" y="704456"/>
                  <a:pt x="8633326" y="691926"/>
                </a:cubicBezTo>
                <a:cubicBezTo>
                  <a:pt x="8639413" y="676263"/>
                  <a:pt x="8654629" y="691926"/>
                  <a:pt x="8666802" y="688793"/>
                </a:cubicBezTo>
                <a:lnTo>
                  <a:pt x="8667361" y="689187"/>
                </a:lnTo>
                <a:lnTo>
                  <a:pt x="8655434" y="665350"/>
                </a:lnTo>
                <a:lnTo>
                  <a:pt x="8655434" y="664863"/>
                </a:lnTo>
                <a:lnTo>
                  <a:pt x="8641348" y="656872"/>
                </a:lnTo>
                <a:cubicBezTo>
                  <a:pt x="8628291" y="646276"/>
                  <a:pt x="8617385" y="631386"/>
                  <a:pt x="8594427" y="640550"/>
                </a:cubicBezTo>
                <a:cubicBezTo>
                  <a:pt x="8594427" y="640550"/>
                  <a:pt x="8588304" y="640550"/>
                  <a:pt x="8588304" y="640550"/>
                </a:cubicBezTo>
                <a:cubicBezTo>
                  <a:pt x="8582183" y="640550"/>
                  <a:pt x="8582183" y="640550"/>
                  <a:pt x="8582183" y="640550"/>
                </a:cubicBezTo>
                <a:lnTo>
                  <a:pt x="8582106" y="640391"/>
                </a:lnTo>
                <a:lnTo>
                  <a:pt x="8582130" y="640551"/>
                </a:lnTo>
                <a:cubicBezTo>
                  <a:pt x="8560749" y="631388"/>
                  <a:pt x="8557694" y="613061"/>
                  <a:pt x="8557694" y="591681"/>
                </a:cubicBezTo>
                <a:lnTo>
                  <a:pt x="8557694" y="591679"/>
                </a:lnTo>
                <a:lnTo>
                  <a:pt x="8558326" y="591259"/>
                </a:lnTo>
                <a:lnTo>
                  <a:pt x="8546497" y="576519"/>
                </a:lnTo>
                <a:cubicBezTo>
                  <a:pt x="8528783" y="569706"/>
                  <a:pt x="8499070" y="581630"/>
                  <a:pt x="8503642" y="561189"/>
                </a:cubicBezTo>
                <a:cubicBezTo>
                  <a:pt x="8509736" y="521822"/>
                  <a:pt x="8552401" y="561189"/>
                  <a:pt x="8573734" y="546048"/>
                </a:cubicBezTo>
                <a:cubicBezTo>
                  <a:pt x="8604210" y="524849"/>
                  <a:pt x="8637733" y="536963"/>
                  <a:pt x="8671256" y="524849"/>
                </a:cubicBezTo>
                <a:cubicBezTo>
                  <a:pt x="8681922" y="518793"/>
                  <a:pt x="8695636" y="518036"/>
                  <a:pt x="8708588" y="522957"/>
                </a:cubicBezTo>
                <a:cubicBezTo>
                  <a:pt x="8715063" y="525417"/>
                  <a:pt x="8721349" y="529298"/>
                  <a:pt x="8726968" y="534644"/>
                </a:cubicBezTo>
                <a:lnTo>
                  <a:pt x="8740583" y="554042"/>
                </a:lnTo>
                <a:lnTo>
                  <a:pt x="8748082" y="536297"/>
                </a:lnTo>
                <a:cubicBezTo>
                  <a:pt x="8757474" y="521304"/>
                  <a:pt x="8771138" y="519591"/>
                  <a:pt x="8791633" y="540154"/>
                </a:cubicBezTo>
                <a:cubicBezTo>
                  <a:pt x="8800742" y="549292"/>
                  <a:pt x="8818960" y="561478"/>
                  <a:pt x="8803779" y="579755"/>
                </a:cubicBezTo>
                <a:cubicBezTo>
                  <a:pt x="8785560" y="601079"/>
                  <a:pt x="8779488" y="573662"/>
                  <a:pt x="8767343" y="567569"/>
                </a:cubicBezTo>
                <a:lnTo>
                  <a:pt x="8741489" y="556042"/>
                </a:lnTo>
                <a:lnTo>
                  <a:pt x="8746348" y="587497"/>
                </a:lnTo>
                <a:cubicBezTo>
                  <a:pt x="8759634" y="612480"/>
                  <a:pt x="8793918" y="618726"/>
                  <a:pt x="8814489" y="636896"/>
                </a:cubicBezTo>
                <a:cubicBezTo>
                  <a:pt x="8817537" y="636896"/>
                  <a:pt x="8838870" y="627811"/>
                  <a:pt x="8838870" y="624783"/>
                </a:cubicBezTo>
                <a:cubicBezTo>
                  <a:pt x="8832775" y="585415"/>
                  <a:pt x="8851060" y="573302"/>
                  <a:pt x="8887630" y="573302"/>
                </a:cubicBezTo>
                <a:cubicBezTo>
                  <a:pt x="8890678" y="573302"/>
                  <a:pt x="8893726" y="543019"/>
                  <a:pt x="8915058" y="552104"/>
                </a:cubicBezTo>
                <a:cubicBezTo>
                  <a:pt x="8930296" y="561189"/>
                  <a:pt x="8930296" y="576330"/>
                  <a:pt x="8924201" y="594500"/>
                </a:cubicBezTo>
                <a:cubicBezTo>
                  <a:pt x="8921153" y="609641"/>
                  <a:pt x="8918106" y="624783"/>
                  <a:pt x="8915058" y="658094"/>
                </a:cubicBezTo>
                <a:cubicBezTo>
                  <a:pt x="8948581" y="609641"/>
                  <a:pt x="8997342" y="645980"/>
                  <a:pt x="9030865" y="609641"/>
                </a:cubicBezTo>
                <a:cubicBezTo>
                  <a:pt x="9036960" y="603585"/>
                  <a:pt x="9055245" y="615698"/>
                  <a:pt x="9052197" y="621754"/>
                </a:cubicBezTo>
                <a:cubicBezTo>
                  <a:pt x="9030865" y="688376"/>
                  <a:pt x="9094863" y="670207"/>
                  <a:pt x="9119243" y="688376"/>
                </a:cubicBezTo>
                <a:lnTo>
                  <a:pt x="9119239" y="688546"/>
                </a:lnTo>
                <a:lnTo>
                  <a:pt x="9149685" y="688687"/>
                </a:lnTo>
                <a:cubicBezTo>
                  <a:pt x="9177747" y="696602"/>
                  <a:pt x="9198937" y="723081"/>
                  <a:pt x="9228717" y="725384"/>
                </a:cubicBezTo>
                <a:cubicBezTo>
                  <a:pt x="9237881" y="734594"/>
                  <a:pt x="9243989" y="743803"/>
                  <a:pt x="9253152" y="749944"/>
                </a:cubicBezTo>
                <a:lnTo>
                  <a:pt x="9252770" y="750158"/>
                </a:lnTo>
                <a:lnTo>
                  <a:pt x="9253152" y="750231"/>
                </a:lnTo>
                <a:cubicBezTo>
                  <a:pt x="9253152" y="756202"/>
                  <a:pt x="9253152" y="759187"/>
                  <a:pt x="9253152" y="762173"/>
                </a:cubicBezTo>
                <a:cubicBezTo>
                  <a:pt x="9253152" y="762173"/>
                  <a:pt x="9250046" y="765158"/>
                  <a:pt x="9250046" y="765158"/>
                </a:cubicBezTo>
                <a:lnTo>
                  <a:pt x="9249822" y="765288"/>
                </a:lnTo>
                <a:lnTo>
                  <a:pt x="9249933" y="765381"/>
                </a:lnTo>
                <a:lnTo>
                  <a:pt x="9252596" y="762726"/>
                </a:lnTo>
                <a:cubicBezTo>
                  <a:pt x="9264570" y="762726"/>
                  <a:pt x="9276543" y="762726"/>
                  <a:pt x="9285524" y="762726"/>
                </a:cubicBezTo>
                <a:lnTo>
                  <a:pt x="9285554" y="762967"/>
                </a:lnTo>
                <a:lnTo>
                  <a:pt x="9285585" y="762726"/>
                </a:lnTo>
                <a:cubicBezTo>
                  <a:pt x="9334529" y="793043"/>
                  <a:pt x="9395708" y="793043"/>
                  <a:pt x="9435476" y="835485"/>
                </a:cubicBezTo>
                <a:lnTo>
                  <a:pt x="9435049" y="835751"/>
                </a:lnTo>
                <a:lnTo>
                  <a:pt x="9461790" y="856929"/>
                </a:lnTo>
                <a:lnTo>
                  <a:pt x="9456582" y="862231"/>
                </a:lnTo>
                <a:lnTo>
                  <a:pt x="9456886" y="862344"/>
                </a:lnTo>
                <a:lnTo>
                  <a:pt x="9456886" y="864946"/>
                </a:lnTo>
                <a:lnTo>
                  <a:pt x="9457315" y="862800"/>
                </a:lnTo>
                <a:cubicBezTo>
                  <a:pt x="9457315" y="859754"/>
                  <a:pt x="9460356" y="859754"/>
                  <a:pt x="9463399" y="856707"/>
                </a:cubicBezTo>
                <a:cubicBezTo>
                  <a:pt x="9527293" y="923726"/>
                  <a:pt x="9621611" y="935910"/>
                  <a:pt x="9694633" y="990743"/>
                </a:cubicBezTo>
                <a:cubicBezTo>
                  <a:pt x="9722017" y="1012067"/>
                  <a:pt x="9750921" y="1032630"/>
                  <a:pt x="9780966" y="1051669"/>
                </a:cubicBezTo>
                <a:lnTo>
                  <a:pt x="9873915" y="1103329"/>
                </a:lnTo>
                <a:lnTo>
                  <a:pt x="9885729" y="1091617"/>
                </a:lnTo>
                <a:lnTo>
                  <a:pt x="9887820" y="1090235"/>
                </a:lnTo>
                <a:lnTo>
                  <a:pt x="9887081" y="1090116"/>
                </a:lnTo>
                <a:cubicBezTo>
                  <a:pt x="9877959" y="1071991"/>
                  <a:pt x="9841473" y="1071991"/>
                  <a:pt x="9847554" y="1041782"/>
                </a:cubicBezTo>
                <a:cubicBezTo>
                  <a:pt x="9850594" y="1029699"/>
                  <a:pt x="9865797" y="1020637"/>
                  <a:pt x="9877959" y="1017615"/>
                </a:cubicBezTo>
                <a:cubicBezTo>
                  <a:pt x="9905325" y="1014595"/>
                  <a:pt x="9920528" y="1029699"/>
                  <a:pt x="9935731" y="1044802"/>
                </a:cubicBezTo>
                <a:cubicBezTo>
                  <a:pt x="9944852" y="1053866"/>
                  <a:pt x="9932690" y="1059907"/>
                  <a:pt x="9923568" y="1065949"/>
                </a:cubicBezTo>
                <a:lnTo>
                  <a:pt x="9922691" y="1067303"/>
                </a:lnTo>
                <a:lnTo>
                  <a:pt x="9946695" y="1102999"/>
                </a:lnTo>
                <a:lnTo>
                  <a:pt x="9947414" y="1102702"/>
                </a:lnTo>
                <a:cubicBezTo>
                  <a:pt x="9959547" y="1094301"/>
                  <a:pt x="9969214" y="1092011"/>
                  <a:pt x="9977413" y="1093396"/>
                </a:cubicBezTo>
                <a:cubicBezTo>
                  <a:pt x="10002008" y="1097547"/>
                  <a:pt x="10013383" y="1134772"/>
                  <a:pt x="10038406" y="1139354"/>
                </a:cubicBezTo>
                <a:cubicBezTo>
                  <a:pt x="10044471" y="1139354"/>
                  <a:pt x="10023240" y="1166843"/>
                  <a:pt x="10008075" y="1176006"/>
                </a:cubicBezTo>
                <a:lnTo>
                  <a:pt x="10005753" y="1176270"/>
                </a:lnTo>
                <a:lnTo>
                  <a:pt x="10008758" y="1176994"/>
                </a:lnTo>
                <a:lnTo>
                  <a:pt x="10008758" y="1189103"/>
                </a:lnTo>
                <a:lnTo>
                  <a:pt x="10020241" y="1189103"/>
                </a:lnTo>
                <a:lnTo>
                  <a:pt x="10020241" y="1189298"/>
                </a:lnTo>
                <a:lnTo>
                  <a:pt x="10020904" y="1187519"/>
                </a:lnTo>
                <a:cubicBezTo>
                  <a:pt x="10030012" y="1193628"/>
                  <a:pt x="10039122" y="1199737"/>
                  <a:pt x="10048231" y="1205846"/>
                </a:cubicBezTo>
                <a:cubicBezTo>
                  <a:pt x="10039122" y="1208900"/>
                  <a:pt x="10030012" y="1208900"/>
                  <a:pt x="10020904" y="1211955"/>
                </a:cubicBezTo>
                <a:lnTo>
                  <a:pt x="10020241" y="1210176"/>
                </a:lnTo>
                <a:lnTo>
                  <a:pt x="10020241" y="1213372"/>
                </a:lnTo>
                <a:cubicBezTo>
                  <a:pt x="10020241" y="1249777"/>
                  <a:pt x="10046000" y="1255465"/>
                  <a:pt x="10070471" y="1263714"/>
                </a:cubicBezTo>
                <a:lnTo>
                  <a:pt x="10093383" y="1273989"/>
                </a:lnTo>
                <a:lnTo>
                  <a:pt x="10117777" y="1278563"/>
                </a:lnTo>
                <a:cubicBezTo>
                  <a:pt x="10126176" y="1280090"/>
                  <a:pt x="10134576" y="1280090"/>
                  <a:pt x="10142211" y="1273982"/>
                </a:cubicBezTo>
                <a:cubicBezTo>
                  <a:pt x="10149848" y="1280090"/>
                  <a:pt x="10155193" y="1287727"/>
                  <a:pt x="10159011" y="1296126"/>
                </a:cubicBezTo>
                <a:lnTo>
                  <a:pt x="10166466" y="1322218"/>
                </a:lnTo>
                <a:lnTo>
                  <a:pt x="10166782" y="1322588"/>
                </a:lnTo>
                <a:cubicBezTo>
                  <a:pt x="10217156" y="1311212"/>
                  <a:pt x="10240053" y="1347617"/>
                  <a:pt x="10268961" y="1374209"/>
                </a:cubicBezTo>
                <a:lnTo>
                  <a:pt x="10300947" y="1395290"/>
                </a:lnTo>
                <a:lnTo>
                  <a:pt x="10317426" y="1390634"/>
                </a:lnTo>
                <a:cubicBezTo>
                  <a:pt x="10322027" y="1390439"/>
                  <a:pt x="10325552" y="1391613"/>
                  <a:pt x="10328293" y="1393962"/>
                </a:cubicBezTo>
                <a:lnTo>
                  <a:pt x="10337141" y="1419034"/>
                </a:lnTo>
                <a:lnTo>
                  <a:pt x="10337748" y="1419668"/>
                </a:lnTo>
                <a:cubicBezTo>
                  <a:pt x="10368277" y="1465175"/>
                  <a:pt x="10435442" y="1465175"/>
                  <a:pt x="10459866" y="1516749"/>
                </a:cubicBezTo>
                <a:lnTo>
                  <a:pt x="10459267" y="1516973"/>
                </a:lnTo>
                <a:lnTo>
                  <a:pt x="10520014" y="1565322"/>
                </a:lnTo>
                <a:lnTo>
                  <a:pt x="10508742" y="1565322"/>
                </a:lnTo>
                <a:lnTo>
                  <a:pt x="10512337" y="1602233"/>
                </a:lnTo>
                <a:lnTo>
                  <a:pt x="10505145" y="1628980"/>
                </a:lnTo>
                <a:lnTo>
                  <a:pt x="10519866" y="1605628"/>
                </a:lnTo>
                <a:cubicBezTo>
                  <a:pt x="10529411" y="1598815"/>
                  <a:pt x="10541628" y="1596544"/>
                  <a:pt x="10556900" y="1599572"/>
                </a:cubicBezTo>
                <a:cubicBezTo>
                  <a:pt x="10559955" y="1602600"/>
                  <a:pt x="10563010" y="1602600"/>
                  <a:pt x="10566064" y="1602600"/>
                </a:cubicBezTo>
                <a:lnTo>
                  <a:pt x="10566319" y="1603935"/>
                </a:lnTo>
                <a:lnTo>
                  <a:pt x="10585492" y="1646145"/>
                </a:lnTo>
                <a:cubicBezTo>
                  <a:pt x="10597912" y="1665818"/>
                  <a:pt x="10613633" y="1683042"/>
                  <a:pt x="10629941" y="1699893"/>
                </a:cubicBezTo>
                <a:lnTo>
                  <a:pt x="10677552" y="1751029"/>
                </a:lnTo>
                <a:lnTo>
                  <a:pt x="10710468" y="1758306"/>
                </a:lnTo>
                <a:cubicBezTo>
                  <a:pt x="10719932" y="1764399"/>
                  <a:pt x="10727502" y="1773537"/>
                  <a:pt x="10733558" y="1784199"/>
                </a:cubicBezTo>
                <a:cubicBezTo>
                  <a:pt x="10748699" y="1805523"/>
                  <a:pt x="10760813" y="1802477"/>
                  <a:pt x="10775954" y="1784199"/>
                </a:cubicBezTo>
                <a:lnTo>
                  <a:pt x="10776147" y="1785040"/>
                </a:lnTo>
                <a:lnTo>
                  <a:pt x="10779132" y="1776255"/>
                </a:lnTo>
                <a:lnTo>
                  <a:pt x="10779535" y="1776286"/>
                </a:lnTo>
                <a:lnTo>
                  <a:pt x="10778695" y="1775448"/>
                </a:lnTo>
                <a:cubicBezTo>
                  <a:pt x="10775642" y="1760194"/>
                  <a:pt x="10818402" y="1763246"/>
                  <a:pt x="10787858" y="1735788"/>
                </a:cubicBezTo>
                <a:cubicBezTo>
                  <a:pt x="10777168" y="1726636"/>
                  <a:pt x="10771060" y="1712907"/>
                  <a:pt x="10766096" y="1697654"/>
                </a:cubicBezTo>
                <a:lnTo>
                  <a:pt x="10752822" y="1655502"/>
                </a:lnTo>
                <a:lnTo>
                  <a:pt x="10739065" y="1642448"/>
                </a:lnTo>
                <a:lnTo>
                  <a:pt x="10668784" y="1587811"/>
                </a:lnTo>
                <a:lnTo>
                  <a:pt x="10603402" y="1526412"/>
                </a:lnTo>
                <a:lnTo>
                  <a:pt x="10599194" y="1523100"/>
                </a:lnTo>
                <a:lnTo>
                  <a:pt x="10578532" y="1510908"/>
                </a:lnTo>
                <a:lnTo>
                  <a:pt x="10554898" y="1501978"/>
                </a:lnTo>
                <a:cubicBezTo>
                  <a:pt x="10528667" y="1493708"/>
                  <a:pt x="10502244" y="1486190"/>
                  <a:pt x="10482831" y="1467393"/>
                </a:cubicBezTo>
                <a:lnTo>
                  <a:pt x="10467924" y="1442626"/>
                </a:lnTo>
                <a:lnTo>
                  <a:pt x="10455917" y="1437829"/>
                </a:lnTo>
                <a:lnTo>
                  <a:pt x="10445753" y="1427673"/>
                </a:lnTo>
                <a:lnTo>
                  <a:pt x="10437455" y="1426751"/>
                </a:lnTo>
                <a:cubicBezTo>
                  <a:pt x="10431382" y="1422504"/>
                  <a:pt x="10426829" y="1415556"/>
                  <a:pt x="10422274" y="1407837"/>
                </a:cubicBezTo>
                <a:lnTo>
                  <a:pt x="10422868" y="1404813"/>
                </a:lnTo>
                <a:lnTo>
                  <a:pt x="10422460" y="1404404"/>
                </a:lnTo>
                <a:lnTo>
                  <a:pt x="10421857" y="1407434"/>
                </a:lnTo>
                <a:lnTo>
                  <a:pt x="10413831" y="1395784"/>
                </a:lnTo>
                <a:lnTo>
                  <a:pt x="10413239" y="1395192"/>
                </a:lnTo>
                <a:lnTo>
                  <a:pt x="10410522" y="1390983"/>
                </a:lnTo>
                <a:lnTo>
                  <a:pt x="10376290" y="1341301"/>
                </a:lnTo>
                <a:cubicBezTo>
                  <a:pt x="10341939" y="1301145"/>
                  <a:pt x="10300962" y="1267460"/>
                  <a:pt x="10261311" y="1231871"/>
                </a:cubicBezTo>
                <a:lnTo>
                  <a:pt x="10204185" y="1176371"/>
                </a:lnTo>
                <a:lnTo>
                  <a:pt x="10204238" y="1176544"/>
                </a:lnTo>
                <a:cubicBezTo>
                  <a:pt x="10201172" y="1176544"/>
                  <a:pt x="10195038" y="1176544"/>
                  <a:pt x="10191971" y="1176544"/>
                </a:cubicBezTo>
                <a:cubicBezTo>
                  <a:pt x="10176638" y="1185639"/>
                  <a:pt x="10167437" y="1164417"/>
                  <a:pt x="10152104" y="1164417"/>
                </a:cubicBezTo>
                <a:cubicBezTo>
                  <a:pt x="10115302" y="1161386"/>
                  <a:pt x="10087702" y="1137133"/>
                  <a:pt x="10106103" y="1091658"/>
                </a:cubicBezTo>
                <a:lnTo>
                  <a:pt x="10107317" y="1092259"/>
                </a:lnTo>
                <a:lnTo>
                  <a:pt x="10105493" y="1090155"/>
                </a:lnTo>
                <a:cubicBezTo>
                  <a:pt x="10090270" y="1081031"/>
                  <a:pt x="10072003" y="1074947"/>
                  <a:pt x="10056782" y="1065822"/>
                </a:cubicBezTo>
                <a:cubicBezTo>
                  <a:pt x="10041559" y="1044531"/>
                  <a:pt x="10029381" y="1023240"/>
                  <a:pt x="9995893" y="1035407"/>
                </a:cubicBezTo>
                <a:cubicBezTo>
                  <a:pt x="9977626" y="1041490"/>
                  <a:pt x="9966208" y="1037688"/>
                  <a:pt x="9958979" y="1028944"/>
                </a:cubicBezTo>
                <a:lnTo>
                  <a:pt x="9947538" y="993916"/>
                </a:lnTo>
                <a:lnTo>
                  <a:pt x="9947536" y="993920"/>
                </a:lnTo>
                <a:cubicBezTo>
                  <a:pt x="9944449" y="993920"/>
                  <a:pt x="9938273" y="993920"/>
                  <a:pt x="9935185" y="990853"/>
                </a:cubicBezTo>
                <a:cubicBezTo>
                  <a:pt x="9916657" y="981652"/>
                  <a:pt x="9888865" y="987786"/>
                  <a:pt x="9879601" y="960185"/>
                </a:cubicBezTo>
                <a:cubicBezTo>
                  <a:pt x="9873426" y="950985"/>
                  <a:pt x="9882689" y="944851"/>
                  <a:pt x="9891953" y="944851"/>
                </a:cubicBezTo>
                <a:cubicBezTo>
                  <a:pt x="9904306" y="940251"/>
                  <a:pt x="9914342" y="943317"/>
                  <a:pt x="9923219" y="949068"/>
                </a:cubicBezTo>
                <a:lnTo>
                  <a:pt x="9947181" y="969089"/>
                </a:lnTo>
                <a:lnTo>
                  <a:pt x="9947181" y="968492"/>
                </a:lnTo>
                <a:cubicBezTo>
                  <a:pt x="9950225" y="965450"/>
                  <a:pt x="9956315" y="959368"/>
                  <a:pt x="9959359" y="956326"/>
                </a:cubicBezTo>
                <a:lnTo>
                  <a:pt x="9959586" y="956326"/>
                </a:lnTo>
                <a:lnTo>
                  <a:pt x="9954334" y="945048"/>
                </a:lnTo>
                <a:lnTo>
                  <a:pt x="9959779" y="933356"/>
                </a:lnTo>
                <a:lnTo>
                  <a:pt x="9959024" y="933042"/>
                </a:lnTo>
                <a:cubicBezTo>
                  <a:pt x="9995838" y="887173"/>
                  <a:pt x="9986635" y="871884"/>
                  <a:pt x="9909938" y="859653"/>
                </a:cubicBezTo>
                <a:cubicBezTo>
                  <a:pt x="9888463" y="822958"/>
                  <a:pt x="9894598" y="792379"/>
                  <a:pt x="9937548" y="780147"/>
                </a:cubicBezTo>
                <a:cubicBezTo>
                  <a:pt x="9955956" y="774031"/>
                  <a:pt x="9971295" y="761801"/>
                  <a:pt x="9983567" y="749568"/>
                </a:cubicBezTo>
                <a:cubicBezTo>
                  <a:pt x="10021916" y="757214"/>
                  <a:pt x="10051828" y="775561"/>
                  <a:pt x="10078672" y="798113"/>
                </a:cubicBezTo>
                <a:lnTo>
                  <a:pt x="10155236" y="871757"/>
                </a:lnTo>
                <a:lnTo>
                  <a:pt x="10179187" y="874775"/>
                </a:lnTo>
                <a:lnTo>
                  <a:pt x="10200921" y="886886"/>
                </a:lnTo>
                <a:lnTo>
                  <a:pt x="10200903" y="886781"/>
                </a:lnTo>
                <a:cubicBezTo>
                  <a:pt x="10246365" y="932530"/>
                  <a:pt x="10319107" y="935580"/>
                  <a:pt x="10352447" y="996579"/>
                </a:cubicBezTo>
                <a:cubicBezTo>
                  <a:pt x="10366085" y="1019454"/>
                  <a:pt x="10395069" y="1016595"/>
                  <a:pt x="10417658" y="1025315"/>
                </a:cubicBezTo>
                <a:lnTo>
                  <a:pt x="10437090" y="1039122"/>
                </a:lnTo>
                <a:lnTo>
                  <a:pt x="10437545" y="1039029"/>
                </a:lnTo>
                <a:cubicBezTo>
                  <a:pt x="10446708" y="1048293"/>
                  <a:pt x="10458926" y="1057557"/>
                  <a:pt x="10471144" y="1066822"/>
                </a:cubicBezTo>
                <a:lnTo>
                  <a:pt x="10470841" y="1068354"/>
                </a:lnTo>
                <a:lnTo>
                  <a:pt x="10471603" y="1067223"/>
                </a:lnTo>
                <a:cubicBezTo>
                  <a:pt x="10489897" y="1079281"/>
                  <a:pt x="10511241" y="1079281"/>
                  <a:pt x="10532586" y="1079281"/>
                </a:cubicBezTo>
                <a:cubicBezTo>
                  <a:pt x="10556979" y="1088324"/>
                  <a:pt x="10578323" y="1106411"/>
                  <a:pt x="10605766" y="1103397"/>
                </a:cubicBezTo>
                <a:cubicBezTo>
                  <a:pt x="10633208" y="1160672"/>
                  <a:pt x="10700289" y="1169716"/>
                  <a:pt x="10739928" y="1208904"/>
                </a:cubicBezTo>
                <a:lnTo>
                  <a:pt x="10738393" y="1210422"/>
                </a:lnTo>
                <a:lnTo>
                  <a:pt x="10740133" y="1210075"/>
                </a:lnTo>
                <a:cubicBezTo>
                  <a:pt x="10743181" y="1273926"/>
                  <a:pt x="10813285" y="1270886"/>
                  <a:pt x="10837670" y="1313454"/>
                </a:cubicBezTo>
                <a:lnTo>
                  <a:pt x="10836604" y="1312968"/>
                </a:lnTo>
                <a:lnTo>
                  <a:pt x="10833926" y="1312968"/>
                </a:lnTo>
                <a:lnTo>
                  <a:pt x="10835698" y="1314062"/>
                </a:lnTo>
                <a:lnTo>
                  <a:pt x="10875392" y="1327580"/>
                </a:lnTo>
                <a:cubicBezTo>
                  <a:pt x="10885083" y="1336361"/>
                  <a:pt x="10891286" y="1348578"/>
                  <a:pt x="10895938" y="1362323"/>
                </a:cubicBezTo>
                <a:lnTo>
                  <a:pt x="10894825" y="1361622"/>
                </a:lnTo>
                <a:lnTo>
                  <a:pt x="10894895" y="1361693"/>
                </a:lnTo>
                <a:cubicBezTo>
                  <a:pt x="10940622" y="1395192"/>
                  <a:pt x="10986348" y="1425646"/>
                  <a:pt x="11029027" y="1456102"/>
                </a:cubicBezTo>
                <a:lnTo>
                  <a:pt x="11029440" y="1456362"/>
                </a:lnTo>
                <a:lnTo>
                  <a:pt x="11029390" y="1456304"/>
                </a:lnTo>
                <a:cubicBezTo>
                  <a:pt x="11056880" y="1456304"/>
                  <a:pt x="11072152" y="1471485"/>
                  <a:pt x="11078261" y="1495777"/>
                </a:cubicBezTo>
                <a:lnTo>
                  <a:pt x="11077479" y="1495350"/>
                </a:lnTo>
                <a:lnTo>
                  <a:pt x="11077802" y="1495691"/>
                </a:lnTo>
                <a:lnTo>
                  <a:pt x="11080044" y="1496887"/>
                </a:lnTo>
                <a:lnTo>
                  <a:pt x="11078261" y="1495053"/>
                </a:lnTo>
                <a:cubicBezTo>
                  <a:pt x="11105750" y="1492017"/>
                  <a:pt x="11121022" y="1507199"/>
                  <a:pt x="11127131" y="1531490"/>
                </a:cubicBezTo>
                <a:lnTo>
                  <a:pt x="11124613" y="1530203"/>
                </a:lnTo>
                <a:lnTo>
                  <a:pt x="11126578" y="1532236"/>
                </a:lnTo>
                <a:lnTo>
                  <a:pt x="11131940" y="1535428"/>
                </a:lnTo>
                <a:lnTo>
                  <a:pt x="11127131" y="1531489"/>
                </a:lnTo>
                <a:cubicBezTo>
                  <a:pt x="11169394" y="1543706"/>
                  <a:pt x="11211657" y="1555923"/>
                  <a:pt x="11226751" y="1604794"/>
                </a:cubicBezTo>
                <a:lnTo>
                  <a:pt x="11226025" y="1604316"/>
                </a:lnTo>
                <a:lnTo>
                  <a:pt x="11227177" y="1605326"/>
                </a:lnTo>
                <a:cubicBezTo>
                  <a:pt x="11236322" y="1626644"/>
                  <a:pt x="11254613" y="1638825"/>
                  <a:pt x="11275951" y="1651006"/>
                </a:cubicBezTo>
                <a:lnTo>
                  <a:pt x="11277994" y="1652832"/>
                </a:lnTo>
                <a:lnTo>
                  <a:pt x="11312805" y="1668203"/>
                </a:lnTo>
                <a:cubicBezTo>
                  <a:pt x="11322388" y="1677159"/>
                  <a:pt x="11329289" y="1689100"/>
                  <a:pt x="11333888" y="1702534"/>
                </a:cubicBezTo>
                <a:lnTo>
                  <a:pt x="11332947" y="1701951"/>
                </a:lnTo>
                <a:lnTo>
                  <a:pt x="11333873" y="1702778"/>
                </a:lnTo>
                <a:cubicBezTo>
                  <a:pt x="11364357" y="1727142"/>
                  <a:pt x="11391792" y="1748460"/>
                  <a:pt x="11422278" y="1772823"/>
                </a:cubicBezTo>
                <a:lnTo>
                  <a:pt x="11422735" y="1773266"/>
                </a:lnTo>
                <a:lnTo>
                  <a:pt x="11436188" y="1774851"/>
                </a:lnTo>
                <a:cubicBezTo>
                  <a:pt x="11448537" y="1779785"/>
                  <a:pt x="11457054" y="1792755"/>
                  <a:pt x="11470682" y="1797266"/>
                </a:cubicBezTo>
                <a:lnTo>
                  <a:pt x="11482787" y="1809287"/>
                </a:lnTo>
                <a:lnTo>
                  <a:pt x="11485430" y="1804032"/>
                </a:lnTo>
                <a:cubicBezTo>
                  <a:pt x="11537314" y="1840447"/>
                  <a:pt x="11604460" y="1831343"/>
                  <a:pt x="11653292" y="1873827"/>
                </a:cubicBezTo>
                <a:cubicBezTo>
                  <a:pt x="11665500" y="1885965"/>
                  <a:pt x="11686864" y="1895069"/>
                  <a:pt x="11650241" y="1904172"/>
                </a:cubicBezTo>
                <a:cubicBezTo>
                  <a:pt x="11644136" y="1904172"/>
                  <a:pt x="11656344" y="1925415"/>
                  <a:pt x="11668553" y="1928449"/>
                </a:cubicBezTo>
                <a:cubicBezTo>
                  <a:pt x="11683813" y="1934519"/>
                  <a:pt x="11705178" y="1940588"/>
                  <a:pt x="11720437" y="1937553"/>
                </a:cubicBezTo>
                <a:cubicBezTo>
                  <a:pt x="11766218" y="1931484"/>
                  <a:pt x="11784531" y="1949692"/>
                  <a:pt x="11775374" y="1995210"/>
                </a:cubicBezTo>
                <a:cubicBezTo>
                  <a:pt x="11772323" y="2013417"/>
                  <a:pt x="11781479" y="2025556"/>
                  <a:pt x="11787582" y="2040728"/>
                </a:cubicBezTo>
                <a:lnTo>
                  <a:pt x="11787582" y="2052606"/>
                </a:lnTo>
                <a:lnTo>
                  <a:pt x="11787967" y="2052888"/>
                </a:lnTo>
                <a:lnTo>
                  <a:pt x="11790469" y="2055385"/>
                </a:lnTo>
                <a:lnTo>
                  <a:pt x="11788754" y="2052377"/>
                </a:lnTo>
                <a:cubicBezTo>
                  <a:pt x="11788754" y="2049323"/>
                  <a:pt x="11788754" y="2043214"/>
                  <a:pt x="11788754" y="2040159"/>
                </a:cubicBezTo>
                <a:cubicBezTo>
                  <a:pt x="11888441" y="2037105"/>
                  <a:pt x="11903545" y="2049323"/>
                  <a:pt x="11945837" y="2150117"/>
                </a:cubicBezTo>
                <a:cubicBezTo>
                  <a:pt x="11951878" y="2159280"/>
                  <a:pt x="11951878" y="2165389"/>
                  <a:pt x="11945837" y="2174553"/>
                </a:cubicBezTo>
                <a:lnTo>
                  <a:pt x="11957804" y="2198752"/>
                </a:lnTo>
                <a:lnTo>
                  <a:pt x="11958131" y="2198752"/>
                </a:lnTo>
                <a:lnTo>
                  <a:pt x="11958755" y="2200007"/>
                </a:lnTo>
                <a:lnTo>
                  <a:pt x="11959537" y="2199223"/>
                </a:lnTo>
                <a:cubicBezTo>
                  <a:pt x="11965629" y="2196168"/>
                  <a:pt x="11974765" y="2193113"/>
                  <a:pt x="11974765" y="2193113"/>
                </a:cubicBezTo>
                <a:cubicBezTo>
                  <a:pt x="11996083" y="2238930"/>
                  <a:pt x="12044811" y="2232820"/>
                  <a:pt x="12078310" y="2251146"/>
                </a:cubicBezTo>
                <a:cubicBezTo>
                  <a:pt x="12099628" y="2263364"/>
                  <a:pt x="12111811" y="2287800"/>
                  <a:pt x="12142266" y="2269473"/>
                </a:cubicBezTo>
                <a:cubicBezTo>
                  <a:pt x="12160537" y="2257256"/>
                  <a:pt x="12166629" y="2272527"/>
                  <a:pt x="12166629" y="2287800"/>
                </a:cubicBezTo>
                <a:cubicBezTo>
                  <a:pt x="12166629" y="2309180"/>
                  <a:pt x="12172720" y="2324452"/>
                  <a:pt x="12190992" y="2333615"/>
                </a:cubicBezTo>
                <a:lnTo>
                  <a:pt x="12190992" y="2430055"/>
                </a:lnTo>
                <a:lnTo>
                  <a:pt x="12190992" y="2431355"/>
                </a:lnTo>
                <a:lnTo>
                  <a:pt x="12190992" y="2442217"/>
                </a:lnTo>
                <a:lnTo>
                  <a:pt x="12190243" y="2442366"/>
                </a:lnTo>
                <a:lnTo>
                  <a:pt x="12190992" y="2442390"/>
                </a:lnTo>
                <a:lnTo>
                  <a:pt x="12190992" y="3538918"/>
                </a:lnTo>
                <a:lnTo>
                  <a:pt x="12190992" y="3539630"/>
                </a:lnTo>
                <a:lnTo>
                  <a:pt x="12190992" y="3635946"/>
                </a:lnTo>
                <a:lnTo>
                  <a:pt x="12190994" y="3635946"/>
                </a:lnTo>
                <a:lnTo>
                  <a:pt x="12190994" y="4183626"/>
                </a:lnTo>
                <a:lnTo>
                  <a:pt x="12190994" y="4184340"/>
                </a:lnTo>
                <a:lnTo>
                  <a:pt x="12190994" y="4293356"/>
                </a:lnTo>
                <a:lnTo>
                  <a:pt x="12182259" y="4294524"/>
                </a:lnTo>
                <a:lnTo>
                  <a:pt x="12190456" y="4294524"/>
                </a:lnTo>
                <a:cubicBezTo>
                  <a:pt x="12193544" y="4309294"/>
                  <a:pt x="12192000" y="4319631"/>
                  <a:pt x="12185824" y="4325538"/>
                </a:cubicBezTo>
                <a:lnTo>
                  <a:pt x="12154010" y="4329885"/>
                </a:lnTo>
                <a:lnTo>
                  <a:pt x="12154112" y="4330236"/>
                </a:lnTo>
                <a:cubicBezTo>
                  <a:pt x="11983455" y="4330236"/>
                  <a:pt x="11812801" y="4330236"/>
                  <a:pt x="11642144" y="4330236"/>
                </a:cubicBezTo>
                <a:cubicBezTo>
                  <a:pt x="11642144" y="4327229"/>
                  <a:pt x="11642144" y="4324222"/>
                  <a:pt x="11642144" y="4321214"/>
                </a:cubicBezTo>
                <a:lnTo>
                  <a:pt x="11642681" y="4320832"/>
                </a:lnTo>
                <a:lnTo>
                  <a:pt x="11641391" y="4320839"/>
                </a:lnTo>
                <a:lnTo>
                  <a:pt x="11638316" y="4320832"/>
                </a:lnTo>
                <a:lnTo>
                  <a:pt x="11640978" y="4330236"/>
                </a:lnTo>
                <a:lnTo>
                  <a:pt x="8070327" y="4330236"/>
                </a:lnTo>
                <a:lnTo>
                  <a:pt x="8070160" y="4330236"/>
                </a:lnTo>
                <a:lnTo>
                  <a:pt x="8057958" y="4330236"/>
                </a:lnTo>
                <a:lnTo>
                  <a:pt x="8057585" y="4329759"/>
                </a:lnTo>
                <a:lnTo>
                  <a:pt x="8057716" y="4330236"/>
                </a:lnTo>
                <a:cubicBezTo>
                  <a:pt x="7987783" y="4330236"/>
                  <a:pt x="7920891" y="4330236"/>
                  <a:pt x="7850958" y="4330236"/>
                </a:cubicBezTo>
                <a:lnTo>
                  <a:pt x="7850958" y="4318368"/>
                </a:lnTo>
                <a:lnTo>
                  <a:pt x="7850403" y="4318959"/>
                </a:lnTo>
                <a:lnTo>
                  <a:pt x="7846523" y="4318959"/>
                </a:lnTo>
                <a:lnTo>
                  <a:pt x="7849789" y="4330236"/>
                </a:lnTo>
                <a:lnTo>
                  <a:pt x="6728827" y="4330236"/>
                </a:lnTo>
                <a:lnTo>
                  <a:pt x="6728827" y="4330238"/>
                </a:lnTo>
                <a:lnTo>
                  <a:pt x="6631799" y="4330238"/>
                </a:lnTo>
                <a:lnTo>
                  <a:pt x="6631087" y="4330238"/>
                </a:lnTo>
                <a:lnTo>
                  <a:pt x="2950623" y="4330238"/>
                </a:lnTo>
                <a:lnTo>
                  <a:pt x="2950133" y="4330238"/>
                </a:lnTo>
                <a:lnTo>
                  <a:pt x="2693819" y="4330238"/>
                </a:lnTo>
                <a:lnTo>
                  <a:pt x="2693571" y="4329744"/>
                </a:lnTo>
                <a:lnTo>
                  <a:pt x="2693571" y="4330236"/>
                </a:lnTo>
                <a:cubicBezTo>
                  <a:pt x="1819096" y="4330236"/>
                  <a:pt x="947715" y="4330236"/>
                  <a:pt x="73309" y="4330236"/>
                </a:cubicBezTo>
                <a:lnTo>
                  <a:pt x="73520" y="4329972"/>
                </a:lnTo>
                <a:lnTo>
                  <a:pt x="73152" y="4330048"/>
                </a:lnTo>
                <a:cubicBezTo>
                  <a:pt x="54865" y="4325481"/>
                  <a:pt x="34865" y="4336329"/>
                  <a:pt x="17006" y="4330477"/>
                </a:cubicBezTo>
                <a:lnTo>
                  <a:pt x="343" y="4318119"/>
                </a:lnTo>
                <a:lnTo>
                  <a:pt x="0" y="4318960"/>
                </a:lnTo>
                <a:cubicBezTo>
                  <a:pt x="0" y="4294525"/>
                  <a:pt x="0" y="4270090"/>
                  <a:pt x="0" y="4245654"/>
                </a:cubicBezTo>
                <a:lnTo>
                  <a:pt x="559" y="4245654"/>
                </a:lnTo>
                <a:lnTo>
                  <a:pt x="5" y="4245207"/>
                </a:lnTo>
                <a:cubicBezTo>
                  <a:pt x="5" y="3673087"/>
                  <a:pt x="5" y="3100967"/>
                  <a:pt x="5" y="2528848"/>
                </a:cubicBezTo>
                <a:cubicBezTo>
                  <a:pt x="2824" y="2525805"/>
                  <a:pt x="8462" y="2525805"/>
                  <a:pt x="11283" y="2528848"/>
                </a:cubicBezTo>
                <a:lnTo>
                  <a:pt x="11283" y="2531836"/>
                </a:lnTo>
                <a:lnTo>
                  <a:pt x="13399" y="2528664"/>
                </a:lnTo>
                <a:lnTo>
                  <a:pt x="12282" y="2528564"/>
                </a:lnTo>
                <a:cubicBezTo>
                  <a:pt x="9212" y="2528564"/>
                  <a:pt x="3072" y="2528564"/>
                  <a:pt x="2" y="2528564"/>
                </a:cubicBezTo>
                <a:cubicBezTo>
                  <a:pt x="2" y="2507073"/>
                  <a:pt x="2" y="2488652"/>
                  <a:pt x="2" y="2467162"/>
                </a:cubicBezTo>
                <a:lnTo>
                  <a:pt x="6" y="2467162"/>
                </a:lnTo>
                <a:lnTo>
                  <a:pt x="6" y="2443102"/>
                </a:lnTo>
                <a:lnTo>
                  <a:pt x="2" y="2443103"/>
                </a:lnTo>
                <a:cubicBezTo>
                  <a:pt x="2" y="2354526"/>
                  <a:pt x="2" y="2262894"/>
                  <a:pt x="2" y="2174317"/>
                </a:cubicBezTo>
                <a:lnTo>
                  <a:pt x="557" y="2174317"/>
                </a:lnTo>
                <a:lnTo>
                  <a:pt x="3" y="2173891"/>
                </a:lnTo>
                <a:cubicBezTo>
                  <a:pt x="3" y="2025301"/>
                  <a:pt x="3" y="1873678"/>
                  <a:pt x="3" y="1725088"/>
                </a:cubicBezTo>
                <a:lnTo>
                  <a:pt x="1303" y="1725695"/>
                </a:lnTo>
                <a:lnTo>
                  <a:pt x="2" y="1724531"/>
                </a:lnTo>
                <a:lnTo>
                  <a:pt x="2" y="1700653"/>
                </a:lnTo>
                <a:lnTo>
                  <a:pt x="0" y="1700654"/>
                </a:lnTo>
                <a:cubicBezTo>
                  <a:pt x="0" y="1667055"/>
                  <a:pt x="0" y="1636512"/>
                  <a:pt x="0" y="1602914"/>
                </a:cubicBezTo>
                <a:lnTo>
                  <a:pt x="547" y="1604284"/>
                </a:lnTo>
                <a:lnTo>
                  <a:pt x="4" y="1601974"/>
                </a:lnTo>
                <a:cubicBezTo>
                  <a:pt x="4" y="1598919"/>
                  <a:pt x="4" y="1592810"/>
                  <a:pt x="4" y="1589756"/>
                </a:cubicBezTo>
                <a:lnTo>
                  <a:pt x="4" y="1554044"/>
                </a:lnTo>
                <a:cubicBezTo>
                  <a:pt x="61050" y="1566212"/>
                  <a:pt x="100730" y="1636179"/>
                  <a:pt x="170936" y="1614884"/>
                </a:cubicBezTo>
                <a:cubicBezTo>
                  <a:pt x="238088" y="1645304"/>
                  <a:pt x="286935" y="1703103"/>
                  <a:pt x="347973" y="1742649"/>
                </a:cubicBezTo>
                <a:cubicBezTo>
                  <a:pt x="354080" y="1745691"/>
                  <a:pt x="357131" y="1751775"/>
                  <a:pt x="357131" y="1760901"/>
                </a:cubicBezTo>
                <a:lnTo>
                  <a:pt x="356346" y="1761512"/>
                </a:lnTo>
                <a:lnTo>
                  <a:pt x="371375" y="1769975"/>
                </a:lnTo>
                <a:cubicBezTo>
                  <a:pt x="376720" y="1773020"/>
                  <a:pt x="381301" y="1775301"/>
                  <a:pt x="384356" y="1775301"/>
                </a:cubicBezTo>
                <a:cubicBezTo>
                  <a:pt x="414896" y="1766172"/>
                  <a:pt x="423296" y="1771497"/>
                  <a:pt x="423678" y="1782148"/>
                </a:cubicBezTo>
                <a:lnTo>
                  <a:pt x="417688" y="1808613"/>
                </a:lnTo>
                <a:lnTo>
                  <a:pt x="419815" y="1809948"/>
                </a:lnTo>
                <a:cubicBezTo>
                  <a:pt x="428955" y="1816009"/>
                  <a:pt x="438088" y="1822071"/>
                  <a:pt x="444179" y="1828132"/>
                </a:cubicBezTo>
                <a:lnTo>
                  <a:pt x="459864" y="1839440"/>
                </a:lnTo>
                <a:lnTo>
                  <a:pt x="473930" y="1841156"/>
                </a:lnTo>
                <a:lnTo>
                  <a:pt x="481938" y="1852863"/>
                </a:lnTo>
                <a:lnTo>
                  <a:pt x="499010" y="1861470"/>
                </a:lnTo>
                <a:cubicBezTo>
                  <a:pt x="502055" y="1867531"/>
                  <a:pt x="505102" y="1870562"/>
                  <a:pt x="508148" y="1873593"/>
                </a:cubicBezTo>
                <a:lnTo>
                  <a:pt x="517266" y="1895807"/>
                </a:lnTo>
                <a:lnTo>
                  <a:pt x="549070" y="1929224"/>
                </a:lnTo>
                <a:lnTo>
                  <a:pt x="571629" y="1949352"/>
                </a:lnTo>
                <a:lnTo>
                  <a:pt x="602568" y="1967544"/>
                </a:lnTo>
                <a:cubicBezTo>
                  <a:pt x="608661" y="1970575"/>
                  <a:pt x="614754" y="1973606"/>
                  <a:pt x="617800" y="1976637"/>
                </a:cubicBezTo>
                <a:lnTo>
                  <a:pt x="635707" y="1995486"/>
                </a:lnTo>
                <a:lnTo>
                  <a:pt x="659060" y="2008344"/>
                </a:lnTo>
                <a:lnTo>
                  <a:pt x="703062" y="2026867"/>
                </a:lnTo>
                <a:lnTo>
                  <a:pt x="709160" y="2026656"/>
                </a:lnTo>
                <a:cubicBezTo>
                  <a:pt x="718498" y="2028368"/>
                  <a:pt x="727552" y="2032076"/>
                  <a:pt x="736367" y="2037640"/>
                </a:cubicBezTo>
                <a:lnTo>
                  <a:pt x="742718" y="2043086"/>
                </a:lnTo>
                <a:lnTo>
                  <a:pt x="765143" y="2052185"/>
                </a:lnTo>
                <a:lnTo>
                  <a:pt x="815941" y="2077551"/>
                </a:lnTo>
                <a:lnTo>
                  <a:pt x="816135" y="2076577"/>
                </a:lnTo>
                <a:cubicBezTo>
                  <a:pt x="836826" y="2104146"/>
                  <a:pt x="860964" y="2124821"/>
                  <a:pt x="892430" y="2128266"/>
                </a:cubicBezTo>
                <a:lnTo>
                  <a:pt x="925776" y="2125643"/>
                </a:lnTo>
                <a:lnTo>
                  <a:pt x="901950" y="2053784"/>
                </a:lnTo>
                <a:cubicBezTo>
                  <a:pt x="892417" y="2030145"/>
                  <a:pt x="880217" y="2007269"/>
                  <a:pt x="861917" y="1985918"/>
                </a:cubicBezTo>
                <a:lnTo>
                  <a:pt x="835052" y="1957286"/>
                </a:lnTo>
                <a:lnTo>
                  <a:pt x="816238" y="1948521"/>
                </a:lnTo>
                <a:lnTo>
                  <a:pt x="794814" y="1940165"/>
                </a:lnTo>
                <a:cubicBezTo>
                  <a:pt x="770413" y="1940165"/>
                  <a:pt x="758212" y="1921864"/>
                  <a:pt x="746011" y="1900513"/>
                </a:cubicBezTo>
                <a:cubicBezTo>
                  <a:pt x="727710" y="1870011"/>
                  <a:pt x="715506" y="1839510"/>
                  <a:pt x="681957" y="1821209"/>
                </a:cubicBezTo>
                <a:lnTo>
                  <a:pt x="681249" y="1820761"/>
                </a:lnTo>
                <a:lnTo>
                  <a:pt x="657375" y="1815981"/>
                </a:lnTo>
                <a:cubicBezTo>
                  <a:pt x="632747" y="1807322"/>
                  <a:pt x="608121" y="1791424"/>
                  <a:pt x="578341" y="1802780"/>
                </a:cubicBezTo>
                <a:cubicBezTo>
                  <a:pt x="572234" y="1805808"/>
                  <a:pt x="566125" y="1799751"/>
                  <a:pt x="569179" y="1793695"/>
                </a:cubicBezTo>
                <a:cubicBezTo>
                  <a:pt x="584449" y="1757355"/>
                  <a:pt x="544743" y="1742214"/>
                  <a:pt x="535579" y="1711932"/>
                </a:cubicBezTo>
                <a:lnTo>
                  <a:pt x="537541" y="1713162"/>
                </a:lnTo>
                <a:lnTo>
                  <a:pt x="535551" y="1711404"/>
                </a:lnTo>
                <a:cubicBezTo>
                  <a:pt x="530976" y="1711404"/>
                  <a:pt x="526401" y="1710641"/>
                  <a:pt x="522207" y="1708735"/>
                </a:cubicBezTo>
                <a:lnTo>
                  <a:pt x="511405" y="1699423"/>
                </a:lnTo>
                <a:lnTo>
                  <a:pt x="486275" y="1694732"/>
                </a:lnTo>
                <a:cubicBezTo>
                  <a:pt x="468301" y="1683808"/>
                  <a:pt x="470013" y="1657137"/>
                  <a:pt x="463166" y="1638978"/>
                </a:cubicBezTo>
                <a:cubicBezTo>
                  <a:pt x="450991" y="1611739"/>
                  <a:pt x="478383" y="1572394"/>
                  <a:pt x="438816" y="1554235"/>
                </a:cubicBezTo>
                <a:cubicBezTo>
                  <a:pt x="426648" y="1545156"/>
                  <a:pt x="438816" y="1539103"/>
                  <a:pt x="438816" y="1530023"/>
                </a:cubicBezTo>
                <a:lnTo>
                  <a:pt x="440483" y="1529619"/>
                </a:lnTo>
                <a:lnTo>
                  <a:pt x="438757" y="1528857"/>
                </a:lnTo>
                <a:cubicBezTo>
                  <a:pt x="426648" y="1513820"/>
                  <a:pt x="426648" y="1495775"/>
                  <a:pt x="438757" y="1480739"/>
                </a:cubicBezTo>
                <a:lnTo>
                  <a:pt x="439030" y="1480465"/>
                </a:lnTo>
                <a:lnTo>
                  <a:pt x="432702" y="1458121"/>
                </a:lnTo>
                <a:cubicBezTo>
                  <a:pt x="436093" y="1452372"/>
                  <a:pt x="443636" y="1448538"/>
                  <a:pt x="451180" y="1447005"/>
                </a:cubicBezTo>
                <a:cubicBezTo>
                  <a:pt x="466267" y="1442405"/>
                  <a:pt x="482109" y="1436272"/>
                  <a:pt x="496818" y="1436654"/>
                </a:cubicBezTo>
                <a:cubicBezTo>
                  <a:pt x="511528" y="1437038"/>
                  <a:pt x="525108" y="1443938"/>
                  <a:pt x="535668" y="1465405"/>
                </a:cubicBezTo>
                <a:lnTo>
                  <a:pt x="534099" y="1467267"/>
                </a:lnTo>
                <a:lnTo>
                  <a:pt x="536471" y="1465701"/>
                </a:lnTo>
                <a:lnTo>
                  <a:pt x="548667" y="1465701"/>
                </a:lnTo>
                <a:lnTo>
                  <a:pt x="548556" y="1465479"/>
                </a:lnTo>
                <a:cubicBezTo>
                  <a:pt x="576025" y="1404630"/>
                  <a:pt x="508868" y="1422884"/>
                  <a:pt x="490555" y="1395503"/>
                </a:cubicBezTo>
                <a:cubicBezTo>
                  <a:pt x="518028" y="1371163"/>
                  <a:pt x="536342" y="1337696"/>
                  <a:pt x="536342" y="1298145"/>
                </a:cubicBezTo>
                <a:lnTo>
                  <a:pt x="536859" y="1298156"/>
                </a:lnTo>
                <a:lnTo>
                  <a:pt x="536333" y="1297894"/>
                </a:lnTo>
                <a:cubicBezTo>
                  <a:pt x="533304" y="1297894"/>
                  <a:pt x="527240" y="1297894"/>
                  <a:pt x="524210" y="1297894"/>
                </a:cubicBezTo>
                <a:lnTo>
                  <a:pt x="523448" y="1297227"/>
                </a:lnTo>
                <a:lnTo>
                  <a:pt x="448602" y="1292701"/>
                </a:lnTo>
                <a:cubicBezTo>
                  <a:pt x="424254" y="1288145"/>
                  <a:pt x="402185" y="1280552"/>
                  <a:pt x="386968" y="1269921"/>
                </a:cubicBezTo>
                <a:cubicBezTo>
                  <a:pt x="356526" y="1251695"/>
                  <a:pt x="304792" y="1224359"/>
                  <a:pt x="298708" y="1172722"/>
                </a:cubicBezTo>
                <a:cubicBezTo>
                  <a:pt x="295660" y="1145384"/>
                  <a:pt x="292618" y="1139310"/>
                  <a:pt x="265211" y="1160571"/>
                </a:cubicBezTo>
                <a:cubicBezTo>
                  <a:pt x="243904" y="1175759"/>
                  <a:pt x="234773" y="1139310"/>
                  <a:pt x="231729" y="1127160"/>
                </a:cubicBezTo>
                <a:cubicBezTo>
                  <a:pt x="225641" y="1081598"/>
                  <a:pt x="204336" y="1066411"/>
                  <a:pt x="161724" y="1063374"/>
                </a:cubicBezTo>
                <a:cubicBezTo>
                  <a:pt x="122151" y="1060335"/>
                  <a:pt x="122151" y="1045148"/>
                  <a:pt x="140416" y="1014774"/>
                </a:cubicBezTo>
                <a:cubicBezTo>
                  <a:pt x="141942" y="1013256"/>
                  <a:pt x="141180" y="1009459"/>
                  <a:pt x="139654" y="1005281"/>
                </a:cubicBezTo>
                <a:lnTo>
                  <a:pt x="134866" y="994702"/>
                </a:lnTo>
                <a:lnTo>
                  <a:pt x="133854" y="994141"/>
                </a:lnTo>
                <a:cubicBezTo>
                  <a:pt x="100389" y="942149"/>
                  <a:pt x="63886" y="896273"/>
                  <a:pt x="4" y="884040"/>
                </a:cubicBezTo>
                <a:cubicBezTo>
                  <a:pt x="4" y="862632"/>
                  <a:pt x="4" y="844281"/>
                  <a:pt x="4" y="822873"/>
                </a:cubicBezTo>
                <a:lnTo>
                  <a:pt x="1756" y="823839"/>
                </a:lnTo>
                <a:lnTo>
                  <a:pt x="5" y="822152"/>
                </a:lnTo>
                <a:lnTo>
                  <a:pt x="5" y="811595"/>
                </a:lnTo>
                <a:lnTo>
                  <a:pt x="0" y="811596"/>
                </a:lnTo>
                <a:cubicBezTo>
                  <a:pt x="0" y="774630"/>
                  <a:pt x="0" y="737664"/>
                  <a:pt x="0" y="700698"/>
                </a:cubicBezTo>
                <a:lnTo>
                  <a:pt x="3" y="700698"/>
                </a:lnTo>
                <a:lnTo>
                  <a:pt x="3" y="676401"/>
                </a:lnTo>
                <a:lnTo>
                  <a:pt x="364" y="676231"/>
                </a:lnTo>
                <a:lnTo>
                  <a:pt x="3" y="676264"/>
                </a:lnTo>
                <a:cubicBezTo>
                  <a:pt x="3" y="661297"/>
                  <a:pt x="3" y="643335"/>
                  <a:pt x="3" y="628369"/>
                </a:cubicBezTo>
                <a:cubicBezTo>
                  <a:pt x="15131" y="631362"/>
                  <a:pt x="33285" y="655309"/>
                  <a:pt x="45387" y="637349"/>
                </a:cubicBezTo>
                <a:cubicBezTo>
                  <a:pt x="56733" y="617143"/>
                  <a:pt x="64676" y="603672"/>
                  <a:pt x="79426" y="609565"/>
                </a:cubicBezTo>
                <a:cubicBezTo>
                  <a:pt x="84343" y="611530"/>
                  <a:pt x="90016" y="615646"/>
                  <a:pt x="96824" y="622381"/>
                </a:cubicBezTo>
                <a:cubicBezTo>
                  <a:pt x="110439" y="638846"/>
                  <a:pt x="106657" y="647825"/>
                  <a:pt x="98337" y="654935"/>
                </a:cubicBezTo>
                <a:lnTo>
                  <a:pt x="72810" y="676105"/>
                </a:lnTo>
                <a:lnTo>
                  <a:pt x="73214" y="676401"/>
                </a:lnTo>
                <a:cubicBezTo>
                  <a:pt x="93805" y="706348"/>
                  <a:pt x="116111" y="731113"/>
                  <a:pt x="147859" y="742920"/>
                </a:cubicBezTo>
                <a:lnTo>
                  <a:pt x="182469" y="750004"/>
                </a:lnTo>
                <a:lnTo>
                  <a:pt x="182898" y="749851"/>
                </a:lnTo>
                <a:lnTo>
                  <a:pt x="183409" y="749291"/>
                </a:lnTo>
                <a:lnTo>
                  <a:pt x="184276" y="749358"/>
                </a:lnTo>
                <a:lnTo>
                  <a:pt x="207151" y="741176"/>
                </a:lnTo>
                <a:cubicBezTo>
                  <a:pt x="233325" y="735507"/>
                  <a:pt x="262089" y="734940"/>
                  <a:pt x="280503" y="698655"/>
                </a:cubicBezTo>
                <a:cubicBezTo>
                  <a:pt x="298924" y="659347"/>
                  <a:pt x="320386" y="707727"/>
                  <a:pt x="341864" y="713773"/>
                </a:cubicBezTo>
                <a:lnTo>
                  <a:pt x="341987" y="713965"/>
                </a:lnTo>
                <a:lnTo>
                  <a:pt x="475659" y="738098"/>
                </a:lnTo>
                <a:lnTo>
                  <a:pt x="475714" y="738147"/>
                </a:lnTo>
                <a:lnTo>
                  <a:pt x="475739" y="737320"/>
                </a:lnTo>
                <a:cubicBezTo>
                  <a:pt x="512303" y="764740"/>
                  <a:pt x="561053" y="725133"/>
                  <a:pt x="600657" y="758646"/>
                </a:cubicBezTo>
                <a:cubicBezTo>
                  <a:pt x="615893" y="770833"/>
                  <a:pt x="634176" y="773880"/>
                  <a:pt x="634176" y="798254"/>
                </a:cubicBezTo>
                <a:cubicBezTo>
                  <a:pt x="637222" y="828721"/>
                  <a:pt x="658548" y="856141"/>
                  <a:pt x="679873" y="853093"/>
                </a:cubicBezTo>
                <a:cubicBezTo>
                  <a:pt x="740811" y="847001"/>
                  <a:pt x="804790" y="880514"/>
                  <a:pt x="862682" y="843954"/>
                </a:cubicBezTo>
                <a:cubicBezTo>
                  <a:pt x="871821" y="837860"/>
                  <a:pt x="880962" y="822626"/>
                  <a:pt x="893149" y="834814"/>
                </a:cubicBezTo>
                <a:cubicBezTo>
                  <a:pt x="905335" y="847001"/>
                  <a:pt x="902289" y="862234"/>
                  <a:pt x="893149" y="874421"/>
                </a:cubicBezTo>
                <a:cubicBezTo>
                  <a:pt x="884009" y="883560"/>
                  <a:pt x="874869" y="895747"/>
                  <a:pt x="865729" y="907935"/>
                </a:cubicBezTo>
                <a:cubicBezTo>
                  <a:pt x="853541" y="926214"/>
                  <a:pt x="856589" y="950588"/>
                  <a:pt x="884009" y="953635"/>
                </a:cubicBezTo>
                <a:cubicBezTo>
                  <a:pt x="923616" y="962775"/>
                  <a:pt x="960176" y="959728"/>
                  <a:pt x="996736" y="990195"/>
                </a:cubicBezTo>
                <a:cubicBezTo>
                  <a:pt x="1015016" y="1005430"/>
                  <a:pt x="1039389" y="956681"/>
                  <a:pt x="1075949" y="962775"/>
                </a:cubicBezTo>
                <a:cubicBezTo>
                  <a:pt x="1063763" y="999335"/>
                  <a:pt x="1069855" y="1023709"/>
                  <a:pt x="1115556" y="1045036"/>
                </a:cubicBezTo>
                <a:cubicBezTo>
                  <a:pt x="1167349" y="1069410"/>
                  <a:pt x="1097276" y="1069410"/>
                  <a:pt x="1094230" y="1090736"/>
                </a:cubicBezTo>
                <a:cubicBezTo>
                  <a:pt x="1124695" y="1112064"/>
                  <a:pt x="1142975" y="1075503"/>
                  <a:pt x="1170396" y="1078549"/>
                </a:cubicBezTo>
                <a:cubicBezTo>
                  <a:pt x="1193246" y="1089214"/>
                  <a:pt x="1200863" y="1105208"/>
                  <a:pt x="1203148" y="1123108"/>
                </a:cubicBezTo>
                <a:lnTo>
                  <a:pt x="1203851" y="1174848"/>
                </a:lnTo>
                <a:lnTo>
                  <a:pt x="1207359" y="1175605"/>
                </a:lnTo>
                <a:lnTo>
                  <a:pt x="1208589" y="1176676"/>
                </a:lnTo>
                <a:lnTo>
                  <a:pt x="1232411" y="1181969"/>
                </a:lnTo>
                <a:cubicBezTo>
                  <a:pt x="1240752" y="1184641"/>
                  <a:pt x="1249092" y="1186932"/>
                  <a:pt x="1258191" y="1185405"/>
                </a:cubicBezTo>
                <a:cubicBezTo>
                  <a:pt x="1276390" y="1182350"/>
                  <a:pt x="1297619" y="1182350"/>
                  <a:pt x="1282454" y="1219004"/>
                </a:cubicBezTo>
                <a:cubicBezTo>
                  <a:pt x="1274873" y="1238857"/>
                  <a:pt x="1283972" y="1252601"/>
                  <a:pt x="1297620" y="1264438"/>
                </a:cubicBezTo>
                <a:lnTo>
                  <a:pt x="1335543" y="1294785"/>
                </a:lnTo>
                <a:lnTo>
                  <a:pt x="1340464" y="1296993"/>
                </a:lnTo>
                <a:cubicBezTo>
                  <a:pt x="1340464" y="1322139"/>
                  <a:pt x="1362730" y="1318139"/>
                  <a:pt x="1377720" y="1323568"/>
                </a:cubicBezTo>
                <a:lnTo>
                  <a:pt x="1382038" y="1327336"/>
                </a:lnTo>
                <a:lnTo>
                  <a:pt x="1396055" y="1290689"/>
                </a:lnTo>
                <a:cubicBezTo>
                  <a:pt x="1404500" y="1244856"/>
                  <a:pt x="1391904" y="1188315"/>
                  <a:pt x="1362132" y="1160902"/>
                </a:cubicBezTo>
                <a:cubicBezTo>
                  <a:pt x="1349918" y="1148718"/>
                  <a:pt x="1346864" y="1151764"/>
                  <a:pt x="1340757" y="1160902"/>
                </a:cubicBezTo>
                <a:cubicBezTo>
                  <a:pt x="1331598" y="1179178"/>
                  <a:pt x="1319385" y="1188315"/>
                  <a:pt x="1301066" y="1176132"/>
                </a:cubicBezTo>
                <a:cubicBezTo>
                  <a:pt x="1288853" y="1160902"/>
                  <a:pt x="1255268" y="1148718"/>
                  <a:pt x="1270533" y="1124350"/>
                </a:cubicBezTo>
                <a:cubicBezTo>
                  <a:pt x="1288853" y="1090844"/>
                  <a:pt x="1267481" y="1087799"/>
                  <a:pt x="1249162" y="1081706"/>
                </a:cubicBezTo>
                <a:cubicBezTo>
                  <a:pt x="1175885" y="1069522"/>
                  <a:pt x="1175885" y="1011649"/>
                  <a:pt x="1169779" y="956821"/>
                </a:cubicBezTo>
                <a:cubicBezTo>
                  <a:pt x="1175885" y="950728"/>
                  <a:pt x="1178939" y="944636"/>
                  <a:pt x="1185044" y="941591"/>
                </a:cubicBezTo>
                <a:cubicBezTo>
                  <a:pt x="1169779" y="932453"/>
                  <a:pt x="1151460" y="914177"/>
                  <a:pt x="1133141" y="914177"/>
                </a:cubicBezTo>
                <a:cubicBezTo>
                  <a:pt x="1108715" y="914177"/>
                  <a:pt x="1142300" y="944636"/>
                  <a:pt x="1120928" y="953775"/>
                </a:cubicBezTo>
                <a:cubicBezTo>
                  <a:pt x="1102609" y="944636"/>
                  <a:pt x="1078183" y="938545"/>
                  <a:pt x="1075130" y="914177"/>
                </a:cubicBezTo>
                <a:cubicBezTo>
                  <a:pt x="1075130" y="889808"/>
                  <a:pt x="1105662" y="898947"/>
                  <a:pt x="1114822" y="883717"/>
                </a:cubicBezTo>
                <a:cubicBezTo>
                  <a:pt x="1120928" y="871533"/>
                  <a:pt x="1175885" y="877625"/>
                  <a:pt x="1133141" y="844119"/>
                </a:cubicBezTo>
                <a:cubicBezTo>
                  <a:pt x="1123981" y="838027"/>
                  <a:pt x="1133141" y="828889"/>
                  <a:pt x="1139247" y="822797"/>
                </a:cubicBezTo>
                <a:cubicBezTo>
                  <a:pt x="1185044" y="795384"/>
                  <a:pt x="1223973" y="745695"/>
                  <a:pt x="1279217" y="739271"/>
                </a:cubicBezTo>
                <a:cubicBezTo>
                  <a:pt x="1288424" y="738199"/>
                  <a:pt x="1298084" y="738331"/>
                  <a:pt x="1308305" y="739966"/>
                </a:cubicBezTo>
                <a:lnTo>
                  <a:pt x="1340454" y="749603"/>
                </a:lnTo>
                <a:lnTo>
                  <a:pt x="1363760" y="740230"/>
                </a:lnTo>
                <a:cubicBezTo>
                  <a:pt x="1372141" y="739090"/>
                  <a:pt x="1381284" y="740610"/>
                  <a:pt x="1391949" y="746689"/>
                </a:cubicBezTo>
                <a:cubicBezTo>
                  <a:pt x="1452900" y="774043"/>
                  <a:pt x="1452900" y="774043"/>
                  <a:pt x="1516896" y="734531"/>
                </a:cubicBezTo>
                <a:cubicBezTo>
                  <a:pt x="1492516" y="767964"/>
                  <a:pt x="1541275" y="813555"/>
                  <a:pt x="1471184" y="816594"/>
                </a:cubicBezTo>
                <a:cubicBezTo>
                  <a:pt x="1463565" y="818114"/>
                  <a:pt x="1467374" y="822673"/>
                  <a:pt x="1473088" y="828372"/>
                </a:cubicBezTo>
                <a:lnTo>
                  <a:pt x="1486174" y="846642"/>
                </a:lnTo>
                <a:lnTo>
                  <a:pt x="1487327" y="847165"/>
                </a:lnTo>
                <a:cubicBezTo>
                  <a:pt x="1493434" y="856303"/>
                  <a:pt x="1505648" y="868487"/>
                  <a:pt x="1505648" y="877625"/>
                </a:cubicBezTo>
                <a:cubicBezTo>
                  <a:pt x="1502595" y="941591"/>
                  <a:pt x="1548397" y="956821"/>
                  <a:pt x="1597254" y="969004"/>
                </a:cubicBezTo>
                <a:cubicBezTo>
                  <a:pt x="1621683" y="972051"/>
                  <a:pt x="1643058" y="981189"/>
                  <a:pt x="1667485" y="975096"/>
                </a:cubicBezTo>
                <a:cubicBezTo>
                  <a:pt x="1707181" y="965958"/>
                  <a:pt x="1707181" y="1014694"/>
                  <a:pt x="1734663" y="1026879"/>
                </a:cubicBezTo>
                <a:cubicBezTo>
                  <a:pt x="1742298" y="1029924"/>
                  <a:pt x="1743061" y="1038301"/>
                  <a:pt x="1739625" y="1047439"/>
                </a:cubicBezTo>
                <a:lnTo>
                  <a:pt x="1721862" y="1069505"/>
                </a:lnTo>
                <a:lnTo>
                  <a:pt x="1738098" y="1092668"/>
                </a:lnTo>
                <a:cubicBezTo>
                  <a:pt x="1761081" y="1112891"/>
                  <a:pt x="1794771" y="1116879"/>
                  <a:pt x="1819895" y="1132830"/>
                </a:cubicBezTo>
                <a:cubicBezTo>
                  <a:pt x="1844259" y="1148022"/>
                  <a:pt x="1874713" y="1160175"/>
                  <a:pt x="1902123" y="1175366"/>
                </a:cubicBezTo>
                <a:lnTo>
                  <a:pt x="1901104" y="1176242"/>
                </a:lnTo>
                <a:lnTo>
                  <a:pt x="1901667" y="1176242"/>
                </a:lnTo>
                <a:cubicBezTo>
                  <a:pt x="1920165" y="1191169"/>
                  <a:pt x="1944825" y="1200124"/>
                  <a:pt x="1950991" y="1226992"/>
                </a:cubicBezTo>
                <a:lnTo>
                  <a:pt x="1947396" y="1225107"/>
                </a:lnTo>
                <a:lnTo>
                  <a:pt x="1949985" y="1227385"/>
                </a:lnTo>
                <a:cubicBezTo>
                  <a:pt x="1956078" y="1233482"/>
                  <a:pt x="1965216" y="1242625"/>
                  <a:pt x="1974356" y="1248721"/>
                </a:cubicBezTo>
                <a:lnTo>
                  <a:pt x="1975844" y="1248910"/>
                </a:lnTo>
                <a:lnTo>
                  <a:pt x="2012082" y="1238747"/>
                </a:lnTo>
                <a:cubicBezTo>
                  <a:pt x="2024299" y="1237604"/>
                  <a:pt x="2036518" y="1239888"/>
                  <a:pt x="2048735" y="1249028"/>
                </a:cubicBezTo>
                <a:lnTo>
                  <a:pt x="2049064" y="1249756"/>
                </a:lnTo>
                <a:lnTo>
                  <a:pt x="2066461" y="1252597"/>
                </a:lnTo>
                <a:cubicBezTo>
                  <a:pt x="2072180" y="1254886"/>
                  <a:pt x="2076755" y="1258700"/>
                  <a:pt x="2078280" y="1264802"/>
                </a:cubicBezTo>
                <a:cubicBezTo>
                  <a:pt x="2087430" y="1298368"/>
                  <a:pt x="2105731" y="1298368"/>
                  <a:pt x="2136231" y="1289213"/>
                </a:cubicBezTo>
                <a:cubicBezTo>
                  <a:pt x="2148432" y="1284637"/>
                  <a:pt x="2160632" y="1286162"/>
                  <a:pt x="2172451" y="1290739"/>
                </a:cubicBezTo>
                <a:lnTo>
                  <a:pt x="2205583" y="1310105"/>
                </a:lnTo>
                <a:lnTo>
                  <a:pt x="2205927" y="1309694"/>
                </a:lnTo>
                <a:cubicBezTo>
                  <a:pt x="2215090" y="1309694"/>
                  <a:pt x="2221199" y="1309694"/>
                  <a:pt x="2227309" y="1312795"/>
                </a:cubicBezTo>
                <a:lnTo>
                  <a:pt x="2227323" y="1312803"/>
                </a:lnTo>
                <a:lnTo>
                  <a:pt x="2227308" y="1312769"/>
                </a:lnTo>
                <a:cubicBezTo>
                  <a:pt x="2255171" y="1309694"/>
                  <a:pt x="2267556" y="1328148"/>
                  <a:pt x="2279939" y="1346602"/>
                </a:cubicBezTo>
                <a:lnTo>
                  <a:pt x="2279939" y="1347566"/>
                </a:lnTo>
                <a:lnTo>
                  <a:pt x="2301943" y="1371111"/>
                </a:lnTo>
                <a:cubicBezTo>
                  <a:pt x="2310146" y="1377583"/>
                  <a:pt x="2319260" y="1382231"/>
                  <a:pt x="2329770" y="1384091"/>
                </a:cubicBezTo>
                <a:lnTo>
                  <a:pt x="2351450" y="1383821"/>
                </a:lnTo>
                <a:lnTo>
                  <a:pt x="2352308" y="1382310"/>
                </a:lnTo>
                <a:cubicBezTo>
                  <a:pt x="2379800" y="1379240"/>
                  <a:pt x="2398127" y="1403800"/>
                  <a:pt x="2425618" y="1394590"/>
                </a:cubicBezTo>
                <a:lnTo>
                  <a:pt x="2427143" y="1395985"/>
                </a:lnTo>
                <a:lnTo>
                  <a:pt x="2448690" y="1398534"/>
                </a:lnTo>
                <a:cubicBezTo>
                  <a:pt x="2471764" y="1396504"/>
                  <a:pt x="2493997" y="1382933"/>
                  <a:pt x="2518638" y="1383788"/>
                </a:cubicBezTo>
                <a:cubicBezTo>
                  <a:pt x="2529590" y="1384168"/>
                  <a:pt x="2541018" y="1387398"/>
                  <a:pt x="2553208" y="1395756"/>
                </a:cubicBezTo>
                <a:cubicBezTo>
                  <a:pt x="2585207" y="1413992"/>
                  <a:pt x="2606920" y="1430519"/>
                  <a:pt x="2605491" y="1459441"/>
                </a:cubicBezTo>
                <a:lnTo>
                  <a:pt x="2596159" y="1492016"/>
                </a:lnTo>
                <a:lnTo>
                  <a:pt x="2596338" y="1492016"/>
                </a:lnTo>
                <a:cubicBezTo>
                  <a:pt x="2611442" y="1501414"/>
                  <a:pt x="2626549" y="1507679"/>
                  <a:pt x="2644674" y="1504546"/>
                </a:cubicBezTo>
                <a:cubicBezTo>
                  <a:pt x="2644674" y="1507679"/>
                  <a:pt x="2644674" y="1513945"/>
                  <a:pt x="2644674" y="1517078"/>
                </a:cubicBezTo>
                <a:lnTo>
                  <a:pt x="2644179" y="1517251"/>
                </a:lnTo>
                <a:lnTo>
                  <a:pt x="2645310" y="1517356"/>
                </a:lnTo>
                <a:cubicBezTo>
                  <a:pt x="2751875" y="1605473"/>
                  <a:pt x="2882798" y="1663204"/>
                  <a:pt x="2986320" y="1754358"/>
                </a:cubicBezTo>
                <a:cubicBezTo>
                  <a:pt x="3013723" y="1775628"/>
                  <a:pt x="3035036" y="1806012"/>
                  <a:pt x="3059394" y="1833359"/>
                </a:cubicBezTo>
                <a:lnTo>
                  <a:pt x="3060607" y="1834349"/>
                </a:lnTo>
                <a:lnTo>
                  <a:pt x="3103938" y="1852515"/>
                </a:lnTo>
                <a:cubicBezTo>
                  <a:pt x="3131047" y="1869593"/>
                  <a:pt x="3155102" y="1893504"/>
                  <a:pt x="3183737" y="1907548"/>
                </a:cubicBezTo>
                <a:lnTo>
                  <a:pt x="3229681" y="1918781"/>
                </a:lnTo>
                <a:lnTo>
                  <a:pt x="3252200" y="1892883"/>
                </a:lnTo>
                <a:lnTo>
                  <a:pt x="3254100" y="1858007"/>
                </a:lnTo>
                <a:lnTo>
                  <a:pt x="3237265" y="1838592"/>
                </a:lnTo>
                <a:cubicBezTo>
                  <a:pt x="3216906" y="1825135"/>
                  <a:pt x="3188806" y="1827998"/>
                  <a:pt x="3165867" y="1818835"/>
                </a:cubicBezTo>
                <a:cubicBezTo>
                  <a:pt x="3162809" y="1797454"/>
                  <a:pt x="3199511" y="1797454"/>
                  <a:pt x="3190336" y="1776073"/>
                </a:cubicBezTo>
                <a:cubicBezTo>
                  <a:pt x="3190336" y="1766910"/>
                  <a:pt x="3184218" y="1760802"/>
                  <a:pt x="3178101" y="1754692"/>
                </a:cubicBezTo>
                <a:cubicBezTo>
                  <a:pt x="3175043" y="1751639"/>
                  <a:pt x="3168925" y="1754692"/>
                  <a:pt x="3165867" y="1757747"/>
                </a:cubicBezTo>
                <a:cubicBezTo>
                  <a:pt x="3147516" y="1776073"/>
                  <a:pt x="3089405" y="1757747"/>
                  <a:pt x="3086345" y="1736366"/>
                </a:cubicBezTo>
                <a:cubicBezTo>
                  <a:pt x="3086345" y="1724150"/>
                  <a:pt x="3098580" y="1718040"/>
                  <a:pt x="3110814" y="1711932"/>
                </a:cubicBezTo>
                <a:lnTo>
                  <a:pt x="3112675" y="1712532"/>
                </a:lnTo>
                <a:lnTo>
                  <a:pt x="3132311" y="1709763"/>
                </a:lnTo>
                <a:lnTo>
                  <a:pt x="3135228" y="1709043"/>
                </a:lnTo>
                <a:lnTo>
                  <a:pt x="3132710" y="1708836"/>
                </a:lnTo>
                <a:cubicBezTo>
                  <a:pt x="3137409" y="1701097"/>
                  <a:pt x="3138976" y="1694130"/>
                  <a:pt x="3137018" y="1688326"/>
                </a:cubicBezTo>
                <a:lnTo>
                  <a:pt x="3121539" y="1675876"/>
                </a:lnTo>
                <a:lnTo>
                  <a:pt x="3121539" y="1676220"/>
                </a:lnTo>
                <a:cubicBezTo>
                  <a:pt x="3075347" y="1648787"/>
                  <a:pt x="3032232" y="1618307"/>
                  <a:pt x="2986039" y="1590875"/>
                </a:cubicBezTo>
                <a:lnTo>
                  <a:pt x="2986039" y="1588638"/>
                </a:lnTo>
                <a:lnTo>
                  <a:pt x="2945243" y="1555395"/>
                </a:lnTo>
                <a:lnTo>
                  <a:pt x="2962287" y="1517755"/>
                </a:lnTo>
                <a:lnTo>
                  <a:pt x="2962229" y="1517469"/>
                </a:lnTo>
                <a:lnTo>
                  <a:pt x="2962434" y="1517432"/>
                </a:lnTo>
                <a:lnTo>
                  <a:pt x="2962634" y="1516990"/>
                </a:lnTo>
                <a:lnTo>
                  <a:pt x="2950788" y="1483922"/>
                </a:lnTo>
                <a:cubicBezTo>
                  <a:pt x="2934117" y="1455030"/>
                  <a:pt x="2905052" y="1438520"/>
                  <a:pt x="2877696" y="1420302"/>
                </a:cubicBezTo>
                <a:lnTo>
                  <a:pt x="2877862" y="1420302"/>
                </a:lnTo>
                <a:lnTo>
                  <a:pt x="2877526" y="1420151"/>
                </a:lnTo>
                <a:cubicBezTo>
                  <a:pt x="2868427" y="1414073"/>
                  <a:pt x="2862361" y="1404955"/>
                  <a:pt x="2853261" y="1395837"/>
                </a:cubicBezTo>
                <a:cubicBezTo>
                  <a:pt x="2856293" y="1383678"/>
                  <a:pt x="2862361" y="1371521"/>
                  <a:pt x="2865393" y="1359363"/>
                </a:cubicBezTo>
                <a:lnTo>
                  <a:pt x="2867519" y="1358565"/>
                </a:lnTo>
                <a:lnTo>
                  <a:pt x="2864877" y="1358565"/>
                </a:lnTo>
                <a:lnTo>
                  <a:pt x="2864891" y="1358480"/>
                </a:lnTo>
                <a:lnTo>
                  <a:pt x="2827542" y="1352852"/>
                </a:lnTo>
                <a:cubicBezTo>
                  <a:pt x="2816437" y="1348663"/>
                  <a:pt x="2807247" y="1341809"/>
                  <a:pt x="2801121" y="1331147"/>
                </a:cubicBezTo>
                <a:cubicBezTo>
                  <a:pt x="2782741" y="1309823"/>
                  <a:pt x="2764361" y="1309823"/>
                  <a:pt x="2739854" y="1309823"/>
                </a:cubicBezTo>
                <a:lnTo>
                  <a:pt x="2739982" y="1308387"/>
                </a:lnTo>
                <a:lnTo>
                  <a:pt x="2739037" y="1309694"/>
                </a:lnTo>
                <a:cubicBezTo>
                  <a:pt x="2726818" y="1309694"/>
                  <a:pt x="2708491" y="1306687"/>
                  <a:pt x="2714600" y="1288642"/>
                </a:cubicBezTo>
                <a:cubicBezTo>
                  <a:pt x="2717655" y="1267591"/>
                  <a:pt x="2735982" y="1264583"/>
                  <a:pt x="2754308" y="1273605"/>
                </a:cubicBezTo>
                <a:lnTo>
                  <a:pt x="2754190" y="1274356"/>
                </a:lnTo>
                <a:lnTo>
                  <a:pt x="2755171" y="1273268"/>
                </a:lnTo>
                <a:cubicBezTo>
                  <a:pt x="2764361" y="1273268"/>
                  <a:pt x="2770488" y="1270221"/>
                  <a:pt x="2779678" y="1270221"/>
                </a:cubicBezTo>
                <a:cubicBezTo>
                  <a:pt x="2791930" y="1270221"/>
                  <a:pt x="2804184" y="1273268"/>
                  <a:pt x="2816437" y="1273268"/>
                </a:cubicBezTo>
                <a:lnTo>
                  <a:pt x="2816791" y="1273620"/>
                </a:lnTo>
                <a:lnTo>
                  <a:pt x="2830360" y="1272034"/>
                </a:lnTo>
                <a:cubicBezTo>
                  <a:pt x="2842858" y="1267084"/>
                  <a:pt x="2851478" y="1254072"/>
                  <a:pt x="2865269" y="1249546"/>
                </a:cubicBezTo>
                <a:lnTo>
                  <a:pt x="2866029" y="1249904"/>
                </a:lnTo>
                <a:lnTo>
                  <a:pt x="2865237" y="1249145"/>
                </a:lnTo>
                <a:cubicBezTo>
                  <a:pt x="2862188" y="1239994"/>
                  <a:pt x="2856088" y="1233892"/>
                  <a:pt x="2853039" y="1224740"/>
                </a:cubicBezTo>
                <a:lnTo>
                  <a:pt x="2852684" y="1224624"/>
                </a:lnTo>
                <a:lnTo>
                  <a:pt x="2845823" y="1229422"/>
                </a:lnTo>
                <a:cubicBezTo>
                  <a:pt x="2839468" y="1238298"/>
                  <a:pt x="2834848" y="1253188"/>
                  <a:pt x="2816364" y="1230280"/>
                </a:cubicBezTo>
                <a:cubicBezTo>
                  <a:pt x="2802500" y="1211954"/>
                  <a:pt x="2769575" y="1210808"/>
                  <a:pt x="2752680" y="1190764"/>
                </a:cubicBezTo>
                <a:lnTo>
                  <a:pt x="2742533" y="1163372"/>
                </a:lnTo>
                <a:lnTo>
                  <a:pt x="2718853" y="1151528"/>
                </a:lnTo>
                <a:lnTo>
                  <a:pt x="2715779" y="1149729"/>
                </a:lnTo>
                <a:lnTo>
                  <a:pt x="2717996" y="1151805"/>
                </a:lnTo>
                <a:cubicBezTo>
                  <a:pt x="2702876" y="1160968"/>
                  <a:pt x="2675662" y="1127371"/>
                  <a:pt x="2666589" y="1164023"/>
                </a:cubicBezTo>
                <a:cubicBezTo>
                  <a:pt x="2663565" y="1170131"/>
                  <a:pt x="2639374" y="1176241"/>
                  <a:pt x="2639374" y="1167078"/>
                </a:cubicBezTo>
                <a:cubicBezTo>
                  <a:pt x="2642398" y="1130425"/>
                  <a:pt x="2578895" y="1118208"/>
                  <a:pt x="2600063" y="1087664"/>
                </a:cubicBezTo>
                <a:cubicBezTo>
                  <a:pt x="2615182" y="1066283"/>
                  <a:pt x="2613670" y="1048720"/>
                  <a:pt x="2608757" y="1031922"/>
                </a:cubicBezTo>
                <a:lnTo>
                  <a:pt x="2597176" y="981362"/>
                </a:lnTo>
                <a:lnTo>
                  <a:pt x="2596867" y="980699"/>
                </a:lnTo>
                <a:cubicBezTo>
                  <a:pt x="2569420" y="983749"/>
                  <a:pt x="2541973" y="977648"/>
                  <a:pt x="2520625" y="956294"/>
                </a:cubicBezTo>
                <a:lnTo>
                  <a:pt x="2521056" y="955864"/>
                </a:lnTo>
                <a:lnTo>
                  <a:pt x="2520122" y="956326"/>
                </a:lnTo>
                <a:cubicBezTo>
                  <a:pt x="2498836" y="938282"/>
                  <a:pt x="2480592" y="917230"/>
                  <a:pt x="2492755" y="887156"/>
                </a:cubicBezTo>
                <a:cubicBezTo>
                  <a:pt x="2501877" y="857082"/>
                  <a:pt x="2465388" y="857082"/>
                  <a:pt x="2462348" y="836031"/>
                </a:cubicBezTo>
                <a:lnTo>
                  <a:pt x="2498049" y="851725"/>
                </a:lnTo>
                <a:lnTo>
                  <a:pt x="2496901" y="850499"/>
                </a:lnTo>
                <a:cubicBezTo>
                  <a:pt x="2487566" y="843769"/>
                  <a:pt x="2476325" y="838615"/>
                  <a:pt x="2462608" y="835561"/>
                </a:cubicBezTo>
                <a:lnTo>
                  <a:pt x="2461870" y="836431"/>
                </a:lnTo>
                <a:lnTo>
                  <a:pt x="2451437" y="859212"/>
                </a:lnTo>
                <a:lnTo>
                  <a:pt x="2440193" y="879556"/>
                </a:lnTo>
                <a:lnTo>
                  <a:pt x="2438223" y="884431"/>
                </a:lnTo>
                <a:cubicBezTo>
                  <a:pt x="2416884" y="887485"/>
                  <a:pt x="2392498" y="908866"/>
                  <a:pt x="2377258" y="872214"/>
                </a:cubicBezTo>
                <a:lnTo>
                  <a:pt x="2377258" y="846226"/>
                </a:lnTo>
                <a:lnTo>
                  <a:pt x="2377199" y="846342"/>
                </a:lnTo>
                <a:cubicBezTo>
                  <a:pt x="2376817" y="855063"/>
                  <a:pt x="2378344" y="864162"/>
                  <a:pt x="2376817" y="871744"/>
                </a:cubicBezTo>
                <a:cubicBezTo>
                  <a:pt x="2358489" y="820183"/>
                  <a:pt x="2327944" y="777719"/>
                  <a:pt x="2291288" y="738291"/>
                </a:cubicBezTo>
                <a:lnTo>
                  <a:pt x="2293712" y="739206"/>
                </a:lnTo>
                <a:lnTo>
                  <a:pt x="2291906" y="737821"/>
                </a:lnTo>
                <a:lnTo>
                  <a:pt x="2207183" y="689311"/>
                </a:lnTo>
                <a:lnTo>
                  <a:pt x="2207158" y="689725"/>
                </a:lnTo>
                <a:cubicBezTo>
                  <a:pt x="2188808" y="698877"/>
                  <a:pt x="2191867" y="720232"/>
                  <a:pt x="2182692" y="735486"/>
                </a:cubicBezTo>
                <a:cubicBezTo>
                  <a:pt x="2155167" y="726333"/>
                  <a:pt x="2155167" y="689725"/>
                  <a:pt x="2155167" y="677521"/>
                </a:cubicBezTo>
                <a:cubicBezTo>
                  <a:pt x="2155167" y="647014"/>
                  <a:pt x="2142933" y="640913"/>
                  <a:pt x="2118466" y="637862"/>
                </a:cubicBezTo>
                <a:cubicBezTo>
                  <a:pt x="2087883" y="634811"/>
                  <a:pt x="2081767" y="659217"/>
                  <a:pt x="2075650" y="674471"/>
                </a:cubicBezTo>
                <a:cubicBezTo>
                  <a:pt x="2066474" y="704979"/>
                  <a:pt x="2090942" y="711080"/>
                  <a:pt x="2115408" y="717181"/>
                </a:cubicBezTo>
                <a:cubicBezTo>
                  <a:pt x="2118466" y="717181"/>
                  <a:pt x="2124583" y="723283"/>
                  <a:pt x="2133758" y="729385"/>
                </a:cubicBezTo>
                <a:cubicBezTo>
                  <a:pt x="2103175" y="741588"/>
                  <a:pt x="2075650" y="747689"/>
                  <a:pt x="2057299" y="723283"/>
                </a:cubicBezTo>
                <a:cubicBezTo>
                  <a:pt x="2045066" y="704979"/>
                  <a:pt x="2023658" y="677521"/>
                  <a:pt x="2051184" y="650064"/>
                </a:cubicBezTo>
                <a:cubicBezTo>
                  <a:pt x="2072592" y="625658"/>
                  <a:pt x="2078708" y="601252"/>
                  <a:pt x="2054241" y="573795"/>
                </a:cubicBezTo>
                <a:cubicBezTo>
                  <a:pt x="2038949" y="555491"/>
                  <a:pt x="2054241" y="537187"/>
                  <a:pt x="2057299" y="515831"/>
                </a:cubicBezTo>
                <a:cubicBezTo>
                  <a:pt x="2029774" y="503628"/>
                  <a:pt x="2017541" y="537187"/>
                  <a:pt x="1986958" y="528034"/>
                </a:cubicBezTo>
                <a:cubicBezTo>
                  <a:pt x="1962492" y="518882"/>
                  <a:pt x="1928851" y="534135"/>
                  <a:pt x="1938025" y="479222"/>
                </a:cubicBezTo>
                <a:cubicBezTo>
                  <a:pt x="1944141" y="463968"/>
                  <a:pt x="1928851" y="412106"/>
                  <a:pt x="1879917" y="421258"/>
                </a:cubicBezTo>
                <a:cubicBezTo>
                  <a:pt x="1861567" y="424308"/>
                  <a:pt x="1846275" y="412106"/>
                  <a:pt x="1840159" y="396851"/>
                </a:cubicBezTo>
                <a:lnTo>
                  <a:pt x="1840855" y="396201"/>
                </a:lnTo>
                <a:lnTo>
                  <a:pt x="1840527" y="396201"/>
                </a:lnTo>
                <a:cubicBezTo>
                  <a:pt x="1842811" y="371002"/>
                  <a:pt x="1824540" y="344085"/>
                  <a:pt x="1833248" y="320605"/>
                </a:cubicBezTo>
                <a:lnTo>
                  <a:pt x="1852238" y="298996"/>
                </a:lnTo>
                <a:lnTo>
                  <a:pt x="1828560" y="293419"/>
                </a:lnTo>
                <a:cubicBezTo>
                  <a:pt x="1815107" y="279345"/>
                  <a:pt x="1826557" y="245223"/>
                  <a:pt x="1803659" y="238398"/>
                </a:cubicBezTo>
                <a:lnTo>
                  <a:pt x="1803014" y="237575"/>
                </a:lnTo>
                <a:lnTo>
                  <a:pt x="1783044" y="227152"/>
                </a:lnTo>
                <a:lnTo>
                  <a:pt x="1780104" y="203523"/>
                </a:lnTo>
                <a:lnTo>
                  <a:pt x="1779234" y="202002"/>
                </a:lnTo>
                <a:cubicBezTo>
                  <a:pt x="1776182" y="202002"/>
                  <a:pt x="1770076" y="202002"/>
                  <a:pt x="1767022" y="202002"/>
                </a:cubicBezTo>
                <a:lnTo>
                  <a:pt x="1766719" y="201694"/>
                </a:lnTo>
                <a:lnTo>
                  <a:pt x="1755932" y="217501"/>
                </a:lnTo>
                <a:cubicBezTo>
                  <a:pt x="1751797" y="222067"/>
                  <a:pt x="1747285" y="224350"/>
                  <a:pt x="1742774" y="219784"/>
                </a:cubicBezTo>
                <a:cubicBezTo>
                  <a:pt x="1732247" y="212177"/>
                  <a:pt x="1733750" y="203047"/>
                  <a:pt x="1737134" y="193537"/>
                </a:cubicBezTo>
                <a:lnTo>
                  <a:pt x="1742638" y="165696"/>
                </a:lnTo>
                <a:lnTo>
                  <a:pt x="1742597" y="165606"/>
                </a:lnTo>
                <a:cubicBezTo>
                  <a:pt x="1724281" y="168639"/>
                  <a:pt x="1709015" y="162573"/>
                  <a:pt x="1693750" y="153474"/>
                </a:cubicBezTo>
                <a:lnTo>
                  <a:pt x="1692855" y="151715"/>
                </a:lnTo>
                <a:lnTo>
                  <a:pt x="1658482" y="117257"/>
                </a:lnTo>
                <a:lnTo>
                  <a:pt x="1657439" y="116945"/>
                </a:lnTo>
                <a:lnTo>
                  <a:pt x="1636428" y="170647"/>
                </a:lnTo>
                <a:cubicBezTo>
                  <a:pt x="1608938" y="146355"/>
                  <a:pt x="1624212" y="115993"/>
                  <a:pt x="1621156" y="91703"/>
                </a:cubicBezTo>
                <a:lnTo>
                  <a:pt x="1622291" y="92455"/>
                </a:lnTo>
                <a:lnTo>
                  <a:pt x="1636879" y="55330"/>
                </a:lnTo>
                <a:cubicBezTo>
                  <a:pt x="1639533" y="41272"/>
                  <a:pt x="1643323" y="27596"/>
                  <a:pt x="1658482" y="19997"/>
                </a:cubicBezTo>
                <a:lnTo>
                  <a:pt x="1659928" y="19972"/>
                </a:lnTo>
                <a:lnTo>
                  <a:pt x="1657810" y="19149"/>
                </a:lnTo>
                <a:cubicBezTo>
                  <a:pt x="1676138" y="4864"/>
                  <a:pt x="1688357" y="-399"/>
                  <a:pt x="1696756" y="24"/>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42531166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64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44213751-B511-456B-AEB2-B96B23C0E7B0}"/>
              </a:ext>
            </a:extLst>
          </p:cNvPr>
          <p:cNvSpPr>
            <a:spLocks noGrp="1"/>
          </p:cNvSpPr>
          <p:nvPr>
            <p:ph type="pic" sz="quarter" idx="21" hasCustomPrompt="1"/>
          </p:nvPr>
        </p:nvSpPr>
        <p:spPr>
          <a:xfrm>
            <a:off x="571499" y="114560"/>
            <a:ext cx="11049001" cy="4608434"/>
          </a:xfrm>
          <a:custGeom>
            <a:avLst/>
            <a:gdLst>
              <a:gd name="connsiteX0" fmla="*/ 2080976 w 11049001"/>
              <a:gd name="connsiteY0" fmla="*/ 4138719 h 4608434"/>
              <a:gd name="connsiteX1" fmla="*/ 2126079 w 11049001"/>
              <a:gd name="connsiteY1" fmla="*/ 4141137 h 4608434"/>
              <a:gd name="connsiteX2" fmla="*/ 1961718 w 11049001"/>
              <a:gd name="connsiteY2" fmla="*/ 4284718 h 4608434"/>
              <a:gd name="connsiteX3" fmla="*/ 2080976 w 11049001"/>
              <a:gd name="connsiteY3" fmla="*/ 4138719 h 4608434"/>
              <a:gd name="connsiteX4" fmla="*/ 5659186 w 11049001"/>
              <a:gd name="connsiteY4" fmla="*/ 3841628 h 4608434"/>
              <a:gd name="connsiteX5" fmla="*/ 5655054 w 11049001"/>
              <a:gd name="connsiteY5" fmla="*/ 3844827 h 4608434"/>
              <a:gd name="connsiteX6" fmla="*/ 5657997 w 11049001"/>
              <a:gd name="connsiteY6" fmla="*/ 3845145 h 4608434"/>
              <a:gd name="connsiteX7" fmla="*/ 5659088 w 11049001"/>
              <a:gd name="connsiteY7" fmla="*/ 3842091 h 4608434"/>
              <a:gd name="connsiteX8" fmla="*/ 2449362 w 11049001"/>
              <a:gd name="connsiteY8" fmla="*/ 3813761 h 4608434"/>
              <a:gd name="connsiteX9" fmla="*/ 2447114 w 11049001"/>
              <a:gd name="connsiteY9" fmla="*/ 3814597 h 4608434"/>
              <a:gd name="connsiteX10" fmla="*/ 2449599 w 11049001"/>
              <a:gd name="connsiteY10" fmla="*/ 3815154 h 4608434"/>
              <a:gd name="connsiteX11" fmla="*/ 5719140 w 11049001"/>
              <a:gd name="connsiteY11" fmla="*/ 3810307 h 4608434"/>
              <a:gd name="connsiteX12" fmla="*/ 5723976 w 11049001"/>
              <a:gd name="connsiteY12" fmla="*/ 3812715 h 4608434"/>
              <a:gd name="connsiteX13" fmla="*/ 5727665 w 11049001"/>
              <a:gd name="connsiteY13" fmla="*/ 3812830 h 4608434"/>
              <a:gd name="connsiteX14" fmla="*/ 5725418 w 11049001"/>
              <a:gd name="connsiteY14" fmla="*/ 3810886 h 4608434"/>
              <a:gd name="connsiteX15" fmla="*/ 5724945 w 11049001"/>
              <a:gd name="connsiteY15" fmla="*/ 3811471 h 4608434"/>
              <a:gd name="connsiteX16" fmla="*/ 6465607 w 11049001"/>
              <a:gd name="connsiteY16" fmla="*/ 3809841 h 4608434"/>
              <a:gd name="connsiteX17" fmla="*/ 6463226 w 11049001"/>
              <a:gd name="connsiteY17" fmla="*/ 3812803 h 4608434"/>
              <a:gd name="connsiteX18" fmla="*/ 6465550 w 11049001"/>
              <a:gd name="connsiteY18" fmla="*/ 3812648 h 4608434"/>
              <a:gd name="connsiteX19" fmla="*/ 6466737 w 11049001"/>
              <a:gd name="connsiteY19" fmla="*/ 3811248 h 4608434"/>
              <a:gd name="connsiteX20" fmla="*/ 6466326 w 11049001"/>
              <a:gd name="connsiteY20" fmla="*/ 3811471 h 4608434"/>
              <a:gd name="connsiteX21" fmla="*/ 2455249 w 11049001"/>
              <a:gd name="connsiteY21" fmla="*/ 3807307 h 4608434"/>
              <a:gd name="connsiteX22" fmla="*/ 2451809 w 11049001"/>
              <a:gd name="connsiteY22" fmla="*/ 3812417 h 4608434"/>
              <a:gd name="connsiteX23" fmla="*/ 2455085 w 11049001"/>
              <a:gd name="connsiteY23" fmla="*/ 3812417 h 4608434"/>
              <a:gd name="connsiteX24" fmla="*/ 2457013 w 11049001"/>
              <a:gd name="connsiteY24" fmla="*/ 3811473 h 4608434"/>
              <a:gd name="connsiteX25" fmla="*/ 2456729 w 11049001"/>
              <a:gd name="connsiteY25" fmla="*/ 3811473 h 4608434"/>
              <a:gd name="connsiteX26" fmla="*/ 5022915 w 11049001"/>
              <a:gd name="connsiteY26" fmla="*/ 3745108 h 4608434"/>
              <a:gd name="connsiteX27" fmla="*/ 5022232 w 11049001"/>
              <a:gd name="connsiteY27" fmla="*/ 3746295 h 4608434"/>
              <a:gd name="connsiteX28" fmla="*/ 5020706 w 11049001"/>
              <a:gd name="connsiteY28" fmla="*/ 3746295 h 4608434"/>
              <a:gd name="connsiteX29" fmla="*/ 5022376 w 11049001"/>
              <a:gd name="connsiteY29" fmla="*/ 3748842 h 4608434"/>
              <a:gd name="connsiteX30" fmla="*/ 5022915 w 11049001"/>
              <a:gd name="connsiteY30" fmla="*/ 3746775 h 4608434"/>
              <a:gd name="connsiteX31" fmla="*/ 6933456 w 11049001"/>
              <a:gd name="connsiteY31" fmla="*/ 3608283 h 4608434"/>
              <a:gd name="connsiteX32" fmla="*/ 6931355 w 11049001"/>
              <a:gd name="connsiteY32" fmla="*/ 3611648 h 4608434"/>
              <a:gd name="connsiteX33" fmla="*/ 6931355 w 11049001"/>
              <a:gd name="connsiteY33" fmla="*/ 3612887 h 4608434"/>
              <a:gd name="connsiteX34" fmla="*/ 6931624 w 11049001"/>
              <a:gd name="connsiteY34" fmla="*/ 3612551 h 4608434"/>
              <a:gd name="connsiteX35" fmla="*/ 6937611 w 11049001"/>
              <a:gd name="connsiteY35" fmla="*/ 3613417 h 4608434"/>
              <a:gd name="connsiteX36" fmla="*/ 5599388 w 11049001"/>
              <a:gd name="connsiteY36" fmla="*/ 3606539 h 4608434"/>
              <a:gd name="connsiteX37" fmla="*/ 5595280 w 11049001"/>
              <a:gd name="connsiteY37" fmla="*/ 3611712 h 4608434"/>
              <a:gd name="connsiteX38" fmla="*/ 5605430 w 11049001"/>
              <a:gd name="connsiteY38" fmla="*/ 3611129 h 4608434"/>
              <a:gd name="connsiteX39" fmla="*/ 5258530 w 11049001"/>
              <a:gd name="connsiteY39" fmla="*/ 3575657 h 4608434"/>
              <a:gd name="connsiteX40" fmla="*/ 5257405 w 11049001"/>
              <a:gd name="connsiteY40" fmla="*/ 3577200 h 4608434"/>
              <a:gd name="connsiteX41" fmla="*/ 5259140 w 11049001"/>
              <a:gd name="connsiteY41" fmla="*/ 3576266 h 4608434"/>
              <a:gd name="connsiteX42" fmla="*/ 5259358 w 11049001"/>
              <a:gd name="connsiteY42" fmla="*/ 3576978 h 4608434"/>
              <a:gd name="connsiteX43" fmla="*/ 5261334 w 11049001"/>
              <a:gd name="connsiteY43" fmla="*/ 3575657 h 4608434"/>
              <a:gd name="connsiteX44" fmla="*/ 6267260 w 11049001"/>
              <a:gd name="connsiteY44" fmla="*/ 3547903 h 4608434"/>
              <a:gd name="connsiteX45" fmla="*/ 6267415 w 11049001"/>
              <a:gd name="connsiteY45" fmla="*/ 3548267 h 4608434"/>
              <a:gd name="connsiteX46" fmla="*/ 6267671 w 11049001"/>
              <a:gd name="connsiteY46" fmla="*/ 3548287 h 4608434"/>
              <a:gd name="connsiteX47" fmla="*/ 5193467 w 11049001"/>
              <a:gd name="connsiteY47" fmla="*/ 3512578 h 4608434"/>
              <a:gd name="connsiteX48" fmla="*/ 5190827 w 11049001"/>
              <a:gd name="connsiteY48" fmla="*/ 3513787 h 4608434"/>
              <a:gd name="connsiteX49" fmla="*/ 5192897 w 11049001"/>
              <a:gd name="connsiteY49" fmla="*/ 3515227 h 4608434"/>
              <a:gd name="connsiteX50" fmla="*/ 2884910 w 11049001"/>
              <a:gd name="connsiteY50" fmla="*/ 3441482 h 4608434"/>
              <a:gd name="connsiteX51" fmla="*/ 2881782 w 11049001"/>
              <a:gd name="connsiteY51" fmla="*/ 3441898 h 4608434"/>
              <a:gd name="connsiteX52" fmla="*/ 2884910 w 11049001"/>
              <a:gd name="connsiteY52" fmla="*/ 3443830 h 4608434"/>
              <a:gd name="connsiteX53" fmla="*/ 2432909 w 11049001"/>
              <a:gd name="connsiteY53" fmla="*/ 3435243 h 4608434"/>
              <a:gd name="connsiteX54" fmla="*/ 2426640 w 11049001"/>
              <a:gd name="connsiteY54" fmla="*/ 3436482 h 4608434"/>
              <a:gd name="connsiteX55" fmla="*/ 2435645 w 11049001"/>
              <a:gd name="connsiteY55" fmla="*/ 3440918 h 4608434"/>
              <a:gd name="connsiteX56" fmla="*/ 2437852 w 11049001"/>
              <a:gd name="connsiteY56" fmla="*/ 3438278 h 4608434"/>
              <a:gd name="connsiteX57" fmla="*/ 10916554 w 11049001"/>
              <a:gd name="connsiteY57" fmla="*/ 3369397 h 4608434"/>
              <a:gd name="connsiteX58" fmla="*/ 10939224 w 11049001"/>
              <a:gd name="connsiteY58" fmla="*/ 3398917 h 4608434"/>
              <a:gd name="connsiteX59" fmla="*/ 10910886 w 11049001"/>
              <a:gd name="connsiteY59" fmla="*/ 3440243 h 4608434"/>
              <a:gd name="connsiteX60" fmla="*/ 10888216 w 11049001"/>
              <a:gd name="connsiteY60" fmla="*/ 3398917 h 4608434"/>
              <a:gd name="connsiteX61" fmla="*/ 10916554 w 11049001"/>
              <a:gd name="connsiteY61" fmla="*/ 3369397 h 4608434"/>
              <a:gd name="connsiteX62" fmla="*/ 7499075 w 11049001"/>
              <a:gd name="connsiteY62" fmla="*/ 3347175 h 4608434"/>
              <a:gd name="connsiteX63" fmla="*/ 7496694 w 11049001"/>
              <a:gd name="connsiteY63" fmla="*/ 3348873 h 4608434"/>
              <a:gd name="connsiteX64" fmla="*/ 7500248 w 11049001"/>
              <a:gd name="connsiteY64" fmla="*/ 3347607 h 4608434"/>
              <a:gd name="connsiteX65" fmla="*/ 5659873 w 11049001"/>
              <a:gd name="connsiteY65" fmla="*/ 3309112 h 4608434"/>
              <a:gd name="connsiteX66" fmla="*/ 5659110 w 11049001"/>
              <a:gd name="connsiteY66" fmla="*/ 3309888 h 4608434"/>
              <a:gd name="connsiteX67" fmla="*/ 5657669 w 11049001"/>
              <a:gd name="connsiteY67" fmla="*/ 3309888 h 4608434"/>
              <a:gd name="connsiteX68" fmla="*/ 5659343 w 11049001"/>
              <a:gd name="connsiteY68" fmla="*/ 3310874 h 4608434"/>
              <a:gd name="connsiteX69" fmla="*/ 5660391 w 11049001"/>
              <a:gd name="connsiteY69" fmla="*/ 3310965 h 4608434"/>
              <a:gd name="connsiteX70" fmla="*/ 247971 w 11049001"/>
              <a:gd name="connsiteY70" fmla="*/ 3274285 h 4608434"/>
              <a:gd name="connsiteX71" fmla="*/ 247971 w 11049001"/>
              <a:gd name="connsiteY71" fmla="*/ 3274469 h 4608434"/>
              <a:gd name="connsiteX72" fmla="*/ 248020 w 11049001"/>
              <a:gd name="connsiteY72" fmla="*/ 3274364 h 4608434"/>
              <a:gd name="connsiteX73" fmla="*/ 9507422 w 11049001"/>
              <a:gd name="connsiteY73" fmla="*/ 3269528 h 4608434"/>
              <a:gd name="connsiteX74" fmla="*/ 9502989 w 11049001"/>
              <a:gd name="connsiteY74" fmla="*/ 3275856 h 4608434"/>
              <a:gd name="connsiteX75" fmla="*/ 9504374 w 11049001"/>
              <a:gd name="connsiteY75" fmla="*/ 3276663 h 4608434"/>
              <a:gd name="connsiteX76" fmla="*/ 9510656 w 11049001"/>
              <a:gd name="connsiteY76" fmla="*/ 3276663 h 4608434"/>
              <a:gd name="connsiteX77" fmla="*/ 3356718 w 11049001"/>
              <a:gd name="connsiteY77" fmla="*/ 3262243 h 4608434"/>
              <a:gd name="connsiteX78" fmla="*/ 3355340 w 11049001"/>
              <a:gd name="connsiteY78" fmla="*/ 3278019 h 4608434"/>
              <a:gd name="connsiteX79" fmla="*/ 3356481 w 11049001"/>
              <a:gd name="connsiteY79" fmla="*/ 3276324 h 4608434"/>
              <a:gd name="connsiteX80" fmla="*/ 6396214 w 11049001"/>
              <a:gd name="connsiteY80" fmla="*/ 3237539 h 4608434"/>
              <a:gd name="connsiteX81" fmla="*/ 6395393 w 11049001"/>
              <a:gd name="connsiteY81" fmla="*/ 3244467 h 4608434"/>
              <a:gd name="connsiteX82" fmla="*/ 6396530 w 11049001"/>
              <a:gd name="connsiteY82" fmla="*/ 3246457 h 4608434"/>
              <a:gd name="connsiteX83" fmla="*/ 6402924 w 11049001"/>
              <a:gd name="connsiteY83" fmla="*/ 3246488 h 4608434"/>
              <a:gd name="connsiteX84" fmla="*/ 7165851 w 11049001"/>
              <a:gd name="connsiteY84" fmla="*/ 3179157 h 4608434"/>
              <a:gd name="connsiteX85" fmla="*/ 7165851 w 11049001"/>
              <a:gd name="connsiteY85" fmla="*/ 3194846 h 4608434"/>
              <a:gd name="connsiteX86" fmla="*/ 7167426 w 11049001"/>
              <a:gd name="connsiteY86" fmla="*/ 3194760 h 4608434"/>
              <a:gd name="connsiteX87" fmla="*/ 7167426 w 11049001"/>
              <a:gd name="connsiteY87" fmla="*/ 3179412 h 4608434"/>
              <a:gd name="connsiteX88" fmla="*/ 4757760 w 11049001"/>
              <a:gd name="connsiteY88" fmla="*/ 3110486 h 4608434"/>
              <a:gd name="connsiteX89" fmla="*/ 4772814 w 11049001"/>
              <a:gd name="connsiteY89" fmla="*/ 3119310 h 4608434"/>
              <a:gd name="connsiteX90" fmla="*/ 4772421 w 11049001"/>
              <a:gd name="connsiteY90" fmla="*/ 3110486 h 4608434"/>
              <a:gd name="connsiteX91" fmla="*/ 706513 w 11049001"/>
              <a:gd name="connsiteY91" fmla="*/ 3105622 h 4608434"/>
              <a:gd name="connsiteX92" fmla="*/ 706508 w 11049001"/>
              <a:gd name="connsiteY92" fmla="*/ 3105626 h 4608434"/>
              <a:gd name="connsiteX93" fmla="*/ 712399 w 11049001"/>
              <a:gd name="connsiteY93" fmla="*/ 3111520 h 4608434"/>
              <a:gd name="connsiteX94" fmla="*/ 704657 w 11049001"/>
              <a:gd name="connsiteY94" fmla="*/ 3110229 h 4608434"/>
              <a:gd name="connsiteX95" fmla="*/ 714842 w 11049001"/>
              <a:gd name="connsiteY95" fmla="*/ 3115342 h 4608434"/>
              <a:gd name="connsiteX96" fmla="*/ 714842 w 11049001"/>
              <a:gd name="connsiteY96" fmla="*/ 3110340 h 4608434"/>
              <a:gd name="connsiteX97" fmla="*/ 719105 w 11049001"/>
              <a:gd name="connsiteY97" fmla="*/ 3106052 h 4608434"/>
              <a:gd name="connsiteX98" fmla="*/ 248496 w 11049001"/>
              <a:gd name="connsiteY98" fmla="*/ 3076283 h 4608434"/>
              <a:gd name="connsiteX99" fmla="*/ 247971 w 11049001"/>
              <a:gd name="connsiteY99" fmla="*/ 3076506 h 4608434"/>
              <a:gd name="connsiteX100" fmla="*/ 247971 w 11049001"/>
              <a:gd name="connsiteY100" fmla="*/ 3078521 h 4608434"/>
              <a:gd name="connsiteX101" fmla="*/ 6764916 w 11049001"/>
              <a:gd name="connsiteY101" fmla="*/ 3075287 h 4608434"/>
              <a:gd name="connsiteX102" fmla="*/ 6765025 w 11049001"/>
              <a:gd name="connsiteY102" fmla="*/ 3075390 h 4608434"/>
              <a:gd name="connsiteX103" fmla="*/ 6764566 w 11049001"/>
              <a:gd name="connsiteY103" fmla="*/ 3075394 h 4608434"/>
              <a:gd name="connsiteX104" fmla="*/ 6765482 w 11049001"/>
              <a:gd name="connsiteY104" fmla="*/ 3076267 h 4608434"/>
              <a:gd name="connsiteX105" fmla="*/ 6766483 w 11049001"/>
              <a:gd name="connsiteY105" fmla="*/ 3075337 h 4608434"/>
              <a:gd name="connsiteX106" fmla="*/ 2218966 w 11049001"/>
              <a:gd name="connsiteY106" fmla="*/ 3004940 h 4608434"/>
              <a:gd name="connsiteX107" fmla="*/ 2216388 w 11049001"/>
              <a:gd name="connsiteY107" fmla="*/ 3011533 h 4608434"/>
              <a:gd name="connsiteX108" fmla="*/ 2219474 w 11049001"/>
              <a:gd name="connsiteY108" fmla="*/ 3011365 h 4608434"/>
              <a:gd name="connsiteX109" fmla="*/ 2221309 w 11049001"/>
              <a:gd name="connsiteY109" fmla="*/ 3009498 h 4608434"/>
              <a:gd name="connsiteX110" fmla="*/ 2221249 w 11049001"/>
              <a:gd name="connsiteY110" fmla="*/ 3009505 h 4608434"/>
              <a:gd name="connsiteX111" fmla="*/ 1715178 w 11049001"/>
              <a:gd name="connsiteY111" fmla="*/ 2937711 h 4608434"/>
              <a:gd name="connsiteX112" fmla="*/ 1715178 w 11049001"/>
              <a:gd name="connsiteY112" fmla="*/ 2939043 h 4608434"/>
              <a:gd name="connsiteX113" fmla="*/ 1714824 w 11049001"/>
              <a:gd name="connsiteY113" fmla="*/ 2939366 h 4608434"/>
              <a:gd name="connsiteX114" fmla="*/ 1720212 w 11049001"/>
              <a:gd name="connsiteY114" fmla="*/ 2941626 h 4608434"/>
              <a:gd name="connsiteX115" fmla="*/ 1716243 w 11049001"/>
              <a:gd name="connsiteY115" fmla="*/ 2909389 h 4608434"/>
              <a:gd name="connsiteX116" fmla="*/ 1715178 w 11049001"/>
              <a:gd name="connsiteY116" fmla="*/ 2909742 h 4608434"/>
              <a:gd name="connsiteX117" fmla="*/ 1715178 w 11049001"/>
              <a:gd name="connsiteY117" fmla="*/ 2913171 h 4608434"/>
              <a:gd name="connsiteX118" fmla="*/ 4899963 w 11049001"/>
              <a:gd name="connsiteY118" fmla="*/ 2869801 h 4608434"/>
              <a:gd name="connsiteX119" fmla="*/ 4899974 w 11049001"/>
              <a:gd name="connsiteY119" fmla="*/ 2869973 h 4608434"/>
              <a:gd name="connsiteX120" fmla="*/ 4900199 w 11049001"/>
              <a:gd name="connsiteY120" fmla="*/ 2869814 h 4608434"/>
              <a:gd name="connsiteX121" fmla="*/ 7083158 w 11049001"/>
              <a:gd name="connsiteY121" fmla="*/ 2849696 h 4608434"/>
              <a:gd name="connsiteX122" fmla="*/ 7071214 w 11049001"/>
              <a:gd name="connsiteY122" fmla="*/ 2855822 h 4608434"/>
              <a:gd name="connsiteX123" fmla="*/ 7069272 w 11049001"/>
              <a:gd name="connsiteY123" fmla="*/ 2855776 h 4608434"/>
              <a:gd name="connsiteX124" fmla="*/ 7067420 w 11049001"/>
              <a:gd name="connsiteY124" fmla="*/ 2856699 h 4608434"/>
              <a:gd name="connsiteX125" fmla="*/ 7071214 w 11049001"/>
              <a:gd name="connsiteY125" fmla="*/ 2856651 h 4608434"/>
              <a:gd name="connsiteX126" fmla="*/ 7082997 w 11049001"/>
              <a:gd name="connsiteY126" fmla="*/ 2850290 h 4608434"/>
              <a:gd name="connsiteX127" fmla="*/ 1484956 w 11049001"/>
              <a:gd name="connsiteY127" fmla="*/ 2809932 h 4608434"/>
              <a:gd name="connsiteX128" fmla="*/ 1485308 w 11049001"/>
              <a:gd name="connsiteY128" fmla="*/ 2812147 h 4608434"/>
              <a:gd name="connsiteX129" fmla="*/ 1489164 w 11049001"/>
              <a:gd name="connsiteY129" fmla="*/ 2810903 h 4608434"/>
              <a:gd name="connsiteX130" fmla="*/ 6595664 w 11049001"/>
              <a:gd name="connsiteY130" fmla="*/ 2799635 h 4608434"/>
              <a:gd name="connsiteX131" fmla="*/ 6594996 w 11049001"/>
              <a:gd name="connsiteY131" fmla="*/ 2799814 h 4608434"/>
              <a:gd name="connsiteX132" fmla="*/ 6594996 w 11049001"/>
              <a:gd name="connsiteY132" fmla="*/ 2830314 h 4608434"/>
              <a:gd name="connsiteX133" fmla="*/ 6595664 w 11049001"/>
              <a:gd name="connsiteY133" fmla="*/ 2831115 h 4608434"/>
              <a:gd name="connsiteX134" fmla="*/ 7371813 w 11049001"/>
              <a:gd name="connsiteY134" fmla="*/ 2772770 h 4608434"/>
              <a:gd name="connsiteX135" fmla="*/ 7372090 w 11049001"/>
              <a:gd name="connsiteY135" fmla="*/ 2779966 h 4608434"/>
              <a:gd name="connsiteX136" fmla="*/ 7369502 w 11049001"/>
              <a:gd name="connsiteY136" fmla="*/ 2779966 h 4608434"/>
              <a:gd name="connsiteX137" fmla="*/ 7373681 w 11049001"/>
              <a:gd name="connsiteY137" fmla="*/ 2782331 h 4608434"/>
              <a:gd name="connsiteX138" fmla="*/ 7374300 w 11049001"/>
              <a:gd name="connsiteY138" fmla="*/ 2779966 h 4608434"/>
              <a:gd name="connsiteX139" fmla="*/ 7371813 w 11049001"/>
              <a:gd name="connsiteY139" fmla="*/ 2772770 h 4608434"/>
              <a:gd name="connsiteX140" fmla="*/ 9240761 w 11049001"/>
              <a:gd name="connsiteY140" fmla="*/ 2770967 h 4608434"/>
              <a:gd name="connsiteX141" fmla="*/ 9238676 w 11049001"/>
              <a:gd name="connsiteY141" fmla="*/ 2773043 h 4608434"/>
              <a:gd name="connsiteX142" fmla="*/ 9238898 w 11049001"/>
              <a:gd name="connsiteY142" fmla="*/ 2776372 h 4608434"/>
              <a:gd name="connsiteX143" fmla="*/ 9239260 w 11049001"/>
              <a:gd name="connsiteY143" fmla="*/ 2775796 h 4608434"/>
              <a:gd name="connsiteX144" fmla="*/ 9272159 w 11049001"/>
              <a:gd name="connsiteY144" fmla="*/ 2734930 h 4608434"/>
              <a:gd name="connsiteX145" fmla="*/ 9272946 w 11049001"/>
              <a:gd name="connsiteY145" fmla="*/ 2738914 h 4608434"/>
              <a:gd name="connsiteX146" fmla="*/ 9270388 w 11049001"/>
              <a:gd name="connsiteY146" fmla="*/ 2741461 h 4608434"/>
              <a:gd name="connsiteX147" fmla="*/ 9274182 w 11049001"/>
              <a:gd name="connsiteY147" fmla="*/ 2741235 h 4608434"/>
              <a:gd name="connsiteX148" fmla="*/ 9273635 w 11049001"/>
              <a:gd name="connsiteY148" fmla="*/ 2739537 h 4608434"/>
              <a:gd name="connsiteX149" fmla="*/ 2485645 w 11049001"/>
              <a:gd name="connsiteY149" fmla="*/ 2538288 h 4608434"/>
              <a:gd name="connsiteX150" fmla="*/ 2482896 w 11049001"/>
              <a:gd name="connsiteY150" fmla="*/ 2539259 h 4608434"/>
              <a:gd name="connsiteX151" fmla="*/ 2483744 w 11049001"/>
              <a:gd name="connsiteY151" fmla="*/ 2541753 h 4608434"/>
              <a:gd name="connsiteX152" fmla="*/ 2484797 w 11049001"/>
              <a:gd name="connsiteY152" fmla="*/ 2539830 h 4608434"/>
              <a:gd name="connsiteX153" fmla="*/ 1083423 w 11049001"/>
              <a:gd name="connsiteY153" fmla="*/ 2460983 h 4608434"/>
              <a:gd name="connsiteX154" fmla="*/ 1079706 w 11049001"/>
              <a:gd name="connsiteY154" fmla="*/ 2463343 h 4608434"/>
              <a:gd name="connsiteX155" fmla="*/ 1042631 w 11049001"/>
              <a:gd name="connsiteY155" fmla="*/ 2474743 h 4608434"/>
              <a:gd name="connsiteX156" fmla="*/ 1061552 w 11049001"/>
              <a:gd name="connsiteY156" fmla="*/ 2473399 h 4608434"/>
              <a:gd name="connsiteX157" fmla="*/ 1084508 w 11049001"/>
              <a:gd name="connsiteY157" fmla="*/ 2465201 h 4608434"/>
              <a:gd name="connsiteX158" fmla="*/ 7117879 w 11049001"/>
              <a:gd name="connsiteY158" fmla="*/ 2416758 h 4608434"/>
              <a:gd name="connsiteX159" fmla="*/ 7107918 w 11049001"/>
              <a:gd name="connsiteY159" fmla="*/ 2422226 h 4608434"/>
              <a:gd name="connsiteX160" fmla="*/ 7109757 w 11049001"/>
              <a:gd name="connsiteY160" fmla="*/ 2422279 h 4608434"/>
              <a:gd name="connsiteX161" fmla="*/ 7118490 w 11049001"/>
              <a:gd name="connsiteY161" fmla="*/ 2417144 h 4608434"/>
              <a:gd name="connsiteX162" fmla="*/ 2558594 w 11049001"/>
              <a:gd name="connsiteY162" fmla="*/ 2408404 h 4608434"/>
              <a:gd name="connsiteX163" fmla="*/ 2556941 w 11049001"/>
              <a:gd name="connsiteY163" fmla="*/ 2408554 h 4608434"/>
              <a:gd name="connsiteX164" fmla="*/ 2556217 w 11049001"/>
              <a:gd name="connsiteY164" fmla="*/ 2408450 h 4608434"/>
              <a:gd name="connsiteX165" fmla="*/ 2556149 w 11049001"/>
              <a:gd name="connsiteY165" fmla="*/ 2409711 h 4608434"/>
              <a:gd name="connsiteX166" fmla="*/ 8169459 w 11049001"/>
              <a:gd name="connsiteY166" fmla="*/ 2407581 h 4608434"/>
              <a:gd name="connsiteX167" fmla="*/ 8167639 w 11049001"/>
              <a:gd name="connsiteY167" fmla="*/ 2409273 h 4608434"/>
              <a:gd name="connsiteX168" fmla="*/ 8166611 w 11049001"/>
              <a:gd name="connsiteY168" fmla="*/ 2408911 h 4608434"/>
              <a:gd name="connsiteX169" fmla="*/ 8167249 w 11049001"/>
              <a:gd name="connsiteY169" fmla="*/ 2409446 h 4608434"/>
              <a:gd name="connsiteX170" fmla="*/ 8174717 w 11049001"/>
              <a:gd name="connsiteY170" fmla="*/ 2410216 h 4608434"/>
              <a:gd name="connsiteX171" fmla="*/ 9190013 w 11049001"/>
              <a:gd name="connsiteY171" fmla="*/ 2402424 h 4608434"/>
              <a:gd name="connsiteX172" fmla="*/ 9197222 w 11049001"/>
              <a:gd name="connsiteY172" fmla="*/ 2406217 h 4608434"/>
              <a:gd name="connsiteX173" fmla="*/ 9196938 w 11049001"/>
              <a:gd name="connsiteY173" fmla="*/ 2402631 h 4608434"/>
              <a:gd name="connsiteX174" fmla="*/ 7431246 w 11049001"/>
              <a:gd name="connsiteY174" fmla="*/ 2338640 h 4608434"/>
              <a:gd name="connsiteX175" fmla="*/ 7431157 w 11049001"/>
              <a:gd name="connsiteY175" fmla="*/ 2338731 h 4608434"/>
              <a:gd name="connsiteX176" fmla="*/ 7431349 w 11049001"/>
              <a:gd name="connsiteY176" fmla="*/ 2338922 h 4608434"/>
              <a:gd name="connsiteX177" fmla="*/ 7435285 w 11049001"/>
              <a:gd name="connsiteY177" fmla="*/ 2336026 h 4608434"/>
              <a:gd name="connsiteX178" fmla="*/ 7432149 w 11049001"/>
              <a:gd name="connsiteY178" fmla="*/ 2338056 h 4608434"/>
              <a:gd name="connsiteX179" fmla="*/ 7439097 w 11049001"/>
              <a:gd name="connsiteY179" fmla="*/ 2339020 h 4608434"/>
              <a:gd name="connsiteX180" fmla="*/ 3693065 w 11049001"/>
              <a:gd name="connsiteY180" fmla="*/ 2271714 h 4608434"/>
              <a:gd name="connsiteX181" fmla="*/ 3691473 w 11049001"/>
              <a:gd name="connsiteY181" fmla="*/ 2274018 h 4608434"/>
              <a:gd name="connsiteX182" fmla="*/ 3693544 w 11049001"/>
              <a:gd name="connsiteY182" fmla="*/ 2274491 h 4608434"/>
              <a:gd name="connsiteX183" fmla="*/ 3694028 w 11049001"/>
              <a:gd name="connsiteY183" fmla="*/ 2274609 h 4608434"/>
              <a:gd name="connsiteX184" fmla="*/ 3693426 w 11049001"/>
              <a:gd name="connsiteY184" fmla="*/ 2273800 h 4608434"/>
              <a:gd name="connsiteX185" fmla="*/ 6967106 w 11049001"/>
              <a:gd name="connsiteY185" fmla="*/ 2172685 h 4608434"/>
              <a:gd name="connsiteX186" fmla="*/ 6966214 w 11049001"/>
              <a:gd name="connsiteY186" fmla="*/ 2173399 h 4608434"/>
              <a:gd name="connsiteX187" fmla="*/ 6963906 w 11049001"/>
              <a:gd name="connsiteY187" fmla="*/ 2180571 h 4608434"/>
              <a:gd name="connsiteX188" fmla="*/ 6968863 w 11049001"/>
              <a:gd name="connsiteY188" fmla="*/ 2176155 h 4608434"/>
              <a:gd name="connsiteX189" fmla="*/ 6967345 w 11049001"/>
              <a:gd name="connsiteY189" fmla="*/ 2174136 h 4608434"/>
              <a:gd name="connsiteX190" fmla="*/ 6365150 w 11049001"/>
              <a:gd name="connsiteY190" fmla="*/ 2138977 h 4608434"/>
              <a:gd name="connsiteX191" fmla="*/ 6364059 w 11049001"/>
              <a:gd name="connsiteY191" fmla="*/ 2142062 h 4608434"/>
              <a:gd name="connsiteX192" fmla="*/ 6366376 w 11049001"/>
              <a:gd name="connsiteY192" fmla="*/ 2139525 h 4608434"/>
              <a:gd name="connsiteX193" fmla="*/ 6368804 w 11049001"/>
              <a:gd name="connsiteY193" fmla="*/ 2141799 h 4608434"/>
              <a:gd name="connsiteX194" fmla="*/ 6370045 w 11049001"/>
              <a:gd name="connsiteY194" fmla="*/ 2138977 h 4608434"/>
              <a:gd name="connsiteX195" fmla="*/ 9451747 w 11049001"/>
              <a:gd name="connsiteY195" fmla="*/ 2116023 h 4608434"/>
              <a:gd name="connsiteX196" fmla="*/ 9445126 w 11049001"/>
              <a:gd name="connsiteY196" fmla="*/ 2126664 h 4608434"/>
              <a:gd name="connsiteX197" fmla="*/ 9436317 w 11049001"/>
              <a:gd name="connsiteY197" fmla="*/ 2164921 h 4608434"/>
              <a:gd name="connsiteX198" fmla="*/ 9457577 w 11049001"/>
              <a:gd name="connsiteY198" fmla="*/ 2166341 h 4608434"/>
              <a:gd name="connsiteX199" fmla="*/ 9452932 w 11049001"/>
              <a:gd name="connsiteY199" fmla="*/ 2155587 h 4608434"/>
              <a:gd name="connsiteX200" fmla="*/ 1249898 w 11049001"/>
              <a:gd name="connsiteY200" fmla="*/ 2108124 h 4608434"/>
              <a:gd name="connsiteX201" fmla="*/ 1249906 w 11049001"/>
              <a:gd name="connsiteY201" fmla="*/ 2108354 h 4608434"/>
              <a:gd name="connsiteX202" fmla="*/ 1276115 w 11049001"/>
              <a:gd name="connsiteY202" fmla="*/ 2108354 h 4608434"/>
              <a:gd name="connsiteX203" fmla="*/ 1275949 w 11049001"/>
              <a:gd name="connsiteY203" fmla="*/ 2108124 h 4608434"/>
              <a:gd name="connsiteX204" fmla="*/ 8891588 w 11049001"/>
              <a:gd name="connsiteY204" fmla="*/ 2072722 h 4608434"/>
              <a:gd name="connsiteX205" fmla="*/ 8902411 w 11049001"/>
              <a:gd name="connsiteY205" fmla="*/ 2089525 h 4608434"/>
              <a:gd name="connsiteX206" fmla="*/ 8902411 w 11049001"/>
              <a:gd name="connsiteY206" fmla="*/ 2074263 h 4608434"/>
              <a:gd name="connsiteX207" fmla="*/ 8902659 w 11049001"/>
              <a:gd name="connsiteY207" fmla="*/ 2073893 h 4608434"/>
              <a:gd name="connsiteX208" fmla="*/ 4793904 w 11049001"/>
              <a:gd name="connsiteY208" fmla="*/ 2039454 h 4608434"/>
              <a:gd name="connsiteX209" fmla="*/ 4794401 w 11049001"/>
              <a:gd name="connsiteY209" fmla="*/ 2040104 h 4608434"/>
              <a:gd name="connsiteX210" fmla="*/ 4794403 w 11049001"/>
              <a:gd name="connsiteY210" fmla="*/ 2039625 h 4608434"/>
              <a:gd name="connsiteX211" fmla="*/ 678004 w 11049001"/>
              <a:gd name="connsiteY211" fmla="*/ 2001648 h 4608434"/>
              <a:gd name="connsiteX212" fmla="*/ 677193 w 11049001"/>
              <a:gd name="connsiteY212" fmla="*/ 2002665 h 4608434"/>
              <a:gd name="connsiteX213" fmla="*/ 677193 w 11049001"/>
              <a:gd name="connsiteY213" fmla="*/ 2029043 h 4608434"/>
              <a:gd name="connsiteX214" fmla="*/ 678525 w 11049001"/>
              <a:gd name="connsiteY214" fmla="*/ 2029575 h 4608434"/>
              <a:gd name="connsiteX215" fmla="*/ 678525 w 11049001"/>
              <a:gd name="connsiteY215" fmla="*/ 2003504 h 4608434"/>
              <a:gd name="connsiteX216" fmla="*/ 678004 w 11049001"/>
              <a:gd name="connsiteY216" fmla="*/ 2003504 h 4608434"/>
              <a:gd name="connsiteX217" fmla="*/ 1884583 w 11049001"/>
              <a:gd name="connsiteY217" fmla="*/ 1972492 h 4608434"/>
              <a:gd name="connsiteX218" fmla="*/ 1884351 w 11049001"/>
              <a:gd name="connsiteY218" fmla="*/ 1972849 h 4608434"/>
              <a:gd name="connsiteX219" fmla="*/ 1884871 w 11049001"/>
              <a:gd name="connsiteY219" fmla="*/ 1972753 h 4608434"/>
              <a:gd name="connsiteX220" fmla="*/ 1884821 w 11049001"/>
              <a:gd name="connsiteY220" fmla="*/ 1972687 h 4608434"/>
              <a:gd name="connsiteX221" fmla="*/ 316515 w 11049001"/>
              <a:gd name="connsiteY221" fmla="*/ 1971334 h 4608434"/>
              <a:gd name="connsiteX222" fmla="*/ 317166 w 11049001"/>
              <a:gd name="connsiteY222" fmla="*/ 1972646 h 4608434"/>
              <a:gd name="connsiteX223" fmla="*/ 320044 w 11049001"/>
              <a:gd name="connsiteY223" fmla="*/ 1978445 h 4608434"/>
              <a:gd name="connsiteX224" fmla="*/ 322491 w 11049001"/>
              <a:gd name="connsiteY224" fmla="*/ 1977301 h 4608434"/>
              <a:gd name="connsiteX225" fmla="*/ 6597529 w 11049001"/>
              <a:gd name="connsiteY225" fmla="*/ 1971118 h 4608434"/>
              <a:gd name="connsiteX226" fmla="*/ 6595891 w 11049001"/>
              <a:gd name="connsiteY226" fmla="*/ 1973517 h 4608434"/>
              <a:gd name="connsiteX227" fmla="*/ 6599527 w 11049001"/>
              <a:gd name="connsiteY227" fmla="*/ 1973517 h 4608434"/>
              <a:gd name="connsiteX228" fmla="*/ 4073044 w 11049001"/>
              <a:gd name="connsiteY228" fmla="*/ 1900186 h 4608434"/>
              <a:gd name="connsiteX229" fmla="*/ 4060187 w 11049001"/>
              <a:gd name="connsiteY229" fmla="*/ 1903658 h 4608434"/>
              <a:gd name="connsiteX230" fmla="*/ 4068265 w 11049001"/>
              <a:gd name="connsiteY230" fmla="*/ 1909406 h 4608434"/>
              <a:gd name="connsiteX231" fmla="*/ 3490526 w 11049001"/>
              <a:gd name="connsiteY231" fmla="*/ 1868238 h 4608434"/>
              <a:gd name="connsiteX232" fmla="*/ 3488071 w 11049001"/>
              <a:gd name="connsiteY232" fmla="*/ 1873147 h 4608434"/>
              <a:gd name="connsiteX233" fmla="*/ 3492551 w 11049001"/>
              <a:gd name="connsiteY233" fmla="*/ 1873147 h 4608434"/>
              <a:gd name="connsiteX234" fmla="*/ 3786925 w 11049001"/>
              <a:gd name="connsiteY234" fmla="*/ 1802303 h 4608434"/>
              <a:gd name="connsiteX235" fmla="*/ 3787250 w 11049001"/>
              <a:gd name="connsiteY235" fmla="*/ 1802790 h 4608434"/>
              <a:gd name="connsiteX236" fmla="*/ 3787369 w 11049001"/>
              <a:gd name="connsiteY236" fmla="*/ 1802503 h 4608434"/>
              <a:gd name="connsiteX237" fmla="*/ 3787785 w 11049001"/>
              <a:gd name="connsiteY237" fmla="*/ 1802303 h 4608434"/>
              <a:gd name="connsiteX238" fmla="*/ 4093048 w 11049001"/>
              <a:gd name="connsiteY238" fmla="*/ 1773644 h 4608434"/>
              <a:gd name="connsiteX239" fmla="*/ 4093048 w 11049001"/>
              <a:gd name="connsiteY239" fmla="*/ 1774524 h 4608434"/>
              <a:gd name="connsiteX240" fmla="*/ 4094094 w 11049001"/>
              <a:gd name="connsiteY240" fmla="*/ 1776453 h 4608434"/>
              <a:gd name="connsiteX241" fmla="*/ 4094110 w 11049001"/>
              <a:gd name="connsiteY241" fmla="*/ 1774511 h 4608434"/>
              <a:gd name="connsiteX242" fmla="*/ 4093131 w 11049001"/>
              <a:gd name="connsiteY242" fmla="*/ 1773928 h 4608434"/>
              <a:gd name="connsiteX243" fmla="*/ 9068887 w 11049001"/>
              <a:gd name="connsiteY243" fmla="*/ 1763065 h 4608434"/>
              <a:gd name="connsiteX244" fmla="*/ 9069683 w 11049001"/>
              <a:gd name="connsiteY244" fmla="*/ 1768126 h 4608434"/>
              <a:gd name="connsiteX245" fmla="*/ 9074023 w 11049001"/>
              <a:gd name="connsiteY245" fmla="*/ 1767043 h 4608434"/>
              <a:gd name="connsiteX246" fmla="*/ 5500568 w 11049001"/>
              <a:gd name="connsiteY246" fmla="*/ 1565627 h 4608434"/>
              <a:gd name="connsiteX247" fmla="*/ 5496816 w 11049001"/>
              <a:gd name="connsiteY247" fmla="*/ 1570740 h 4608434"/>
              <a:gd name="connsiteX248" fmla="*/ 5502237 w 11049001"/>
              <a:gd name="connsiteY248" fmla="*/ 1573303 h 4608434"/>
              <a:gd name="connsiteX249" fmla="*/ 5510215 w 11049001"/>
              <a:gd name="connsiteY249" fmla="*/ 1573699 h 4608434"/>
              <a:gd name="connsiteX250" fmla="*/ 4512348 w 11049001"/>
              <a:gd name="connsiteY250" fmla="*/ 1512034 h 4608434"/>
              <a:gd name="connsiteX251" fmla="*/ 4512023 w 11049001"/>
              <a:gd name="connsiteY251" fmla="*/ 1512061 h 4608434"/>
              <a:gd name="connsiteX252" fmla="*/ 4493144 w 11049001"/>
              <a:gd name="connsiteY252" fmla="*/ 1527418 h 4608434"/>
              <a:gd name="connsiteX253" fmla="*/ 4494671 w 11049001"/>
              <a:gd name="connsiteY253" fmla="*/ 1538758 h 4608434"/>
              <a:gd name="connsiteX254" fmla="*/ 4494671 w 11049001"/>
              <a:gd name="connsiteY254" fmla="*/ 1539658 h 4608434"/>
              <a:gd name="connsiteX255" fmla="*/ 4502801 w 11049001"/>
              <a:gd name="connsiteY255" fmla="*/ 1543058 h 4608434"/>
              <a:gd name="connsiteX256" fmla="*/ 4508601 w 11049001"/>
              <a:gd name="connsiteY256" fmla="*/ 1533316 h 4608434"/>
              <a:gd name="connsiteX257" fmla="*/ 961827 w 11049001"/>
              <a:gd name="connsiteY257" fmla="*/ 1495956 h 4608434"/>
              <a:gd name="connsiteX258" fmla="*/ 961251 w 11049001"/>
              <a:gd name="connsiteY258" fmla="*/ 1496472 h 4608434"/>
              <a:gd name="connsiteX259" fmla="*/ 961033 w 11049001"/>
              <a:gd name="connsiteY259" fmla="*/ 1496659 h 4608434"/>
              <a:gd name="connsiteX260" fmla="*/ 963127 w 11049001"/>
              <a:gd name="connsiteY260" fmla="*/ 1501646 h 4608434"/>
              <a:gd name="connsiteX261" fmla="*/ 963982 w 11049001"/>
              <a:gd name="connsiteY261" fmla="*/ 1501234 h 4608434"/>
              <a:gd name="connsiteX262" fmla="*/ 5829752 w 11049001"/>
              <a:gd name="connsiteY262" fmla="*/ 1441771 h 4608434"/>
              <a:gd name="connsiteX263" fmla="*/ 5829645 w 11049001"/>
              <a:gd name="connsiteY263" fmla="*/ 1441871 h 4608434"/>
              <a:gd name="connsiteX264" fmla="*/ 5829645 w 11049001"/>
              <a:gd name="connsiteY264" fmla="*/ 1442170 h 4608434"/>
              <a:gd name="connsiteX265" fmla="*/ 9199626 w 11049001"/>
              <a:gd name="connsiteY265" fmla="*/ 1336989 h 4608434"/>
              <a:gd name="connsiteX266" fmla="*/ 9200551 w 11049001"/>
              <a:gd name="connsiteY266" fmla="*/ 1342421 h 4608434"/>
              <a:gd name="connsiteX267" fmla="*/ 9202941 w 11049001"/>
              <a:gd name="connsiteY267" fmla="*/ 1337991 h 4608434"/>
              <a:gd name="connsiteX268" fmla="*/ 9204876 w 11049001"/>
              <a:gd name="connsiteY268" fmla="*/ 1337605 h 4608434"/>
              <a:gd name="connsiteX269" fmla="*/ 9203784 w 11049001"/>
              <a:gd name="connsiteY269" fmla="*/ 1336989 h 4608434"/>
              <a:gd name="connsiteX270" fmla="*/ 3823531 w 11049001"/>
              <a:gd name="connsiteY270" fmla="*/ 1334205 h 4608434"/>
              <a:gd name="connsiteX271" fmla="*/ 3819293 w 11049001"/>
              <a:gd name="connsiteY271" fmla="*/ 1336502 h 4608434"/>
              <a:gd name="connsiteX272" fmla="*/ 3822262 w 11049001"/>
              <a:gd name="connsiteY272" fmla="*/ 1337477 h 4608434"/>
              <a:gd name="connsiteX273" fmla="*/ 3823531 w 11049001"/>
              <a:gd name="connsiteY273" fmla="*/ 1339710 h 4608434"/>
              <a:gd name="connsiteX274" fmla="*/ 3823531 w 11049001"/>
              <a:gd name="connsiteY274" fmla="*/ 1338348 h 4608434"/>
              <a:gd name="connsiteX275" fmla="*/ 9374962 w 11049001"/>
              <a:gd name="connsiteY275" fmla="*/ 1288610 h 4608434"/>
              <a:gd name="connsiteX276" fmla="*/ 9371929 w 11049001"/>
              <a:gd name="connsiteY276" fmla="*/ 1288876 h 4608434"/>
              <a:gd name="connsiteX277" fmla="*/ 9370069 w 11049001"/>
              <a:gd name="connsiteY277" fmla="*/ 1303558 h 4608434"/>
              <a:gd name="connsiteX278" fmla="*/ 9373419 w 11049001"/>
              <a:gd name="connsiteY278" fmla="*/ 1302862 h 4608434"/>
              <a:gd name="connsiteX279" fmla="*/ 9373889 w 11049001"/>
              <a:gd name="connsiteY279" fmla="*/ 1300718 h 4608434"/>
              <a:gd name="connsiteX280" fmla="*/ 9374962 w 11049001"/>
              <a:gd name="connsiteY280" fmla="*/ 1300718 h 4608434"/>
              <a:gd name="connsiteX281" fmla="*/ 678004 w 11049001"/>
              <a:gd name="connsiteY281" fmla="*/ 1268360 h 4608434"/>
              <a:gd name="connsiteX282" fmla="*/ 677986 w 11049001"/>
              <a:gd name="connsiteY282" fmla="*/ 1268382 h 4608434"/>
              <a:gd name="connsiteX283" fmla="*/ 678004 w 11049001"/>
              <a:gd name="connsiteY283" fmla="*/ 1268392 h 4608434"/>
              <a:gd name="connsiteX284" fmla="*/ 451393 w 11049001"/>
              <a:gd name="connsiteY284" fmla="*/ 1240926 h 4608434"/>
              <a:gd name="connsiteX285" fmla="*/ 450497 w 11049001"/>
              <a:gd name="connsiteY285" fmla="*/ 1241602 h 4608434"/>
              <a:gd name="connsiteX286" fmla="*/ 453212 w 11049001"/>
              <a:gd name="connsiteY286" fmla="*/ 1244301 h 4608434"/>
              <a:gd name="connsiteX287" fmla="*/ 4988670 w 11049001"/>
              <a:gd name="connsiteY287" fmla="*/ 1138246 h 4608434"/>
              <a:gd name="connsiteX288" fmla="*/ 4989026 w 11049001"/>
              <a:gd name="connsiteY288" fmla="*/ 1141367 h 4608434"/>
              <a:gd name="connsiteX289" fmla="*/ 4993546 w 11049001"/>
              <a:gd name="connsiteY289" fmla="*/ 1138246 h 4608434"/>
              <a:gd name="connsiteX290" fmla="*/ 1146350 w 11049001"/>
              <a:gd name="connsiteY290" fmla="*/ 1136490 h 4608434"/>
              <a:gd name="connsiteX291" fmla="*/ 1143123 w 11049001"/>
              <a:gd name="connsiteY291" fmla="*/ 1137718 h 4608434"/>
              <a:gd name="connsiteX292" fmla="*/ 1148916 w 11049001"/>
              <a:gd name="connsiteY292" fmla="*/ 1137718 h 4608434"/>
              <a:gd name="connsiteX293" fmla="*/ 3390795 w 11049001"/>
              <a:gd name="connsiteY293" fmla="*/ 1135561 h 4608434"/>
              <a:gd name="connsiteX294" fmla="*/ 3393296 w 11049001"/>
              <a:gd name="connsiteY294" fmla="*/ 1137741 h 4608434"/>
              <a:gd name="connsiteX295" fmla="*/ 3395392 w 11049001"/>
              <a:gd name="connsiteY295" fmla="*/ 1137741 h 4608434"/>
              <a:gd name="connsiteX296" fmla="*/ 3392637 w 11049001"/>
              <a:gd name="connsiteY296" fmla="*/ 1135897 h 4608434"/>
              <a:gd name="connsiteX297" fmla="*/ 8064405 w 11049001"/>
              <a:gd name="connsiteY297" fmla="*/ 1133637 h 4608434"/>
              <a:gd name="connsiteX298" fmla="*/ 8049448 w 11049001"/>
              <a:gd name="connsiteY298" fmla="*/ 1136738 h 4608434"/>
              <a:gd name="connsiteX299" fmla="*/ 8066453 w 11049001"/>
              <a:gd name="connsiteY299" fmla="*/ 1136954 h 4608434"/>
              <a:gd name="connsiteX300" fmla="*/ 8068231 w 11049001"/>
              <a:gd name="connsiteY300" fmla="*/ 1137498 h 4608434"/>
              <a:gd name="connsiteX301" fmla="*/ 1584822 w 11049001"/>
              <a:gd name="connsiteY301" fmla="*/ 1127925 h 4608434"/>
              <a:gd name="connsiteX302" fmla="*/ 1584226 w 11049001"/>
              <a:gd name="connsiteY302" fmla="*/ 1128223 h 4608434"/>
              <a:gd name="connsiteX303" fmla="*/ 1584226 w 11049001"/>
              <a:gd name="connsiteY303" fmla="*/ 1145076 h 4608434"/>
              <a:gd name="connsiteX304" fmla="*/ 1584822 w 11049001"/>
              <a:gd name="connsiteY304" fmla="*/ 1143678 h 4608434"/>
              <a:gd name="connsiteX305" fmla="*/ 5059445 w 11049001"/>
              <a:gd name="connsiteY305" fmla="*/ 1101711 h 4608434"/>
              <a:gd name="connsiteX306" fmla="*/ 5057323 w 11049001"/>
              <a:gd name="connsiteY306" fmla="*/ 1102068 h 4608434"/>
              <a:gd name="connsiteX307" fmla="*/ 5058724 w 11049001"/>
              <a:gd name="connsiteY307" fmla="*/ 1102673 h 4608434"/>
              <a:gd name="connsiteX308" fmla="*/ 5060065 w 11049001"/>
              <a:gd name="connsiteY308" fmla="*/ 1102327 h 4608434"/>
              <a:gd name="connsiteX309" fmla="*/ 6562778 w 11049001"/>
              <a:gd name="connsiteY309" fmla="*/ 1098985 h 4608434"/>
              <a:gd name="connsiteX310" fmla="*/ 6565930 w 11049001"/>
              <a:gd name="connsiteY310" fmla="*/ 1108805 h 4608434"/>
              <a:gd name="connsiteX311" fmla="*/ 6569909 w 11049001"/>
              <a:gd name="connsiteY311" fmla="*/ 1111074 h 4608434"/>
              <a:gd name="connsiteX312" fmla="*/ 6567629 w 11049001"/>
              <a:gd name="connsiteY312" fmla="*/ 1104899 h 4608434"/>
              <a:gd name="connsiteX313" fmla="*/ 6565930 w 11049001"/>
              <a:gd name="connsiteY313" fmla="*/ 1102912 h 4608434"/>
              <a:gd name="connsiteX314" fmla="*/ 6564927 w 11049001"/>
              <a:gd name="connsiteY314" fmla="*/ 1100851 h 4608434"/>
              <a:gd name="connsiteX315" fmla="*/ 5897069 w 11049001"/>
              <a:gd name="connsiteY315" fmla="*/ 1091300 h 4608434"/>
              <a:gd name="connsiteX316" fmla="*/ 5894141 w 11049001"/>
              <a:gd name="connsiteY316" fmla="*/ 1101873 h 4608434"/>
              <a:gd name="connsiteX317" fmla="*/ 5895025 w 11049001"/>
              <a:gd name="connsiteY317" fmla="*/ 1101879 h 4608434"/>
              <a:gd name="connsiteX318" fmla="*/ 5902024 w 11049001"/>
              <a:gd name="connsiteY318" fmla="*/ 1099526 h 4608434"/>
              <a:gd name="connsiteX319" fmla="*/ 899592 w 11049001"/>
              <a:gd name="connsiteY319" fmla="*/ 998436 h 4608434"/>
              <a:gd name="connsiteX320" fmla="*/ 897195 w 11049001"/>
              <a:gd name="connsiteY320" fmla="*/ 1000230 h 4608434"/>
              <a:gd name="connsiteX321" fmla="*/ 901438 w 11049001"/>
              <a:gd name="connsiteY321" fmla="*/ 1002332 h 4608434"/>
              <a:gd name="connsiteX322" fmla="*/ 6129798 w 11049001"/>
              <a:gd name="connsiteY322" fmla="*/ 818971 h 4608434"/>
              <a:gd name="connsiteX323" fmla="*/ 6129798 w 11049001"/>
              <a:gd name="connsiteY323" fmla="*/ 836252 h 4608434"/>
              <a:gd name="connsiteX324" fmla="*/ 6130252 w 11049001"/>
              <a:gd name="connsiteY324" fmla="*/ 836210 h 4608434"/>
              <a:gd name="connsiteX325" fmla="*/ 6129798 w 11049001"/>
              <a:gd name="connsiteY325" fmla="*/ 837879 h 4608434"/>
              <a:gd name="connsiteX326" fmla="*/ 6129798 w 11049001"/>
              <a:gd name="connsiteY326" fmla="*/ 837923 h 4608434"/>
              <a:gd name="connsiteX327" fmla="*/ 6130366 w 11049001"/>
              <a:gd name="connsiteY327" fmla="*/ 837188 h 4608434"/>
              <a:gd name="connsiteX328" fmla="*/ 6130366 w 11049001"/>
              <a:gd name="connsiteY328" fmla="*/ 818971 h 4608434"/>
              <a:gd name="connsiteX329" fmla="*/ 8037877 w 11049001"/>
              <a:gd name="connsiteY329" fmla="*/ 465409 h 4608434"/>
              <a:gd name="connsiteX330" fmla="*/ 8036807 w 11049001"/>
              <a:gd name="connsiteY330" fmla="*/ 465905 h 4608434"/>
              <a:gd name="connsiteX331" fmla="*/ 8036807 w 11049001"/>
              <a:gd name="connsiteY331" fmla="*/ 466813 h 4608434"/>
              <a:gd name="connsiteX332" fmla="*/ 8038685 w 11049001"/>
              <a:gd name="connsiteY332" fmla="*/ 465819 h 4608434"/>
              <a:gd name="connsiteX333" fmla="*/ 8232170 w 11049001"/>
              <a:gd name="connsiteY333" fmla="*/ 263488 h 4608434"/>
              <a:gd name="connsiteX334" fmla="*/ 8232561 w 11049001"/>
              <a:gd name="connsiteY334" fmla="*/ 264432 h 4608434"/>
              <a:gd name="connsiteX335" fmla="*/ 8232702 w 11049001"/>
              <a:gd name="connsiteY335" fmla="*/ 264509 h 4608434"/>
              <a:gd name="connsiteX336" fmla="*/ 8235249 w 11049001"/>
              <a:gd name="connsiteY336" fmla="*/ 264509 h 4608434"/>
              <a:gd name="connsiteX337" fmla="*/ 8069867 w 11049001"/>
              <a:gd name="connsiteY337" fmla="*/ 194538 h 4608434"/>
              <a:gd name="connsiteX338" fmla="*/ 8067329 w 11049001"/>
              <a:gd name="connsiteY338" fmla="*/ 199580 h 4608434"/>
              <a:gd name="connsiteX339" fmla="*/ 8068577 w 11049001"/>
              <a:gd name="connsiteY339" fmla="*/ 201869 h 4608434"/>
              <a:gd name="connsiteX340" fmla="*/ 8068577 w 11049001"/>
              <a:gd name="connsiteY340" fmla="*/ 200169 h 4608434"/>
              <a:gd name="connsiteX341" fmla="*/ 8074487 w 11049001"/>
              <a:gd name="connsiteY341" fmla="*/ 198024 h 4608434"/>
              <a:gd name="connsiteX342" fmla="*/ 7891449 w 11049001"/>
              <a:gd name="connsiteY342" fmla="*/ 154007 h 4608434"/>
              <a:gd name="connsiteX343" fmla="*/ 7836795 w 11049001"/>
              <a:gd name="connsiteY343" fmla="*/ 168036 h 4608434"/>
              <a:gd name="connsiteX344" fmla="*/ 7814509 w 11049001"/>
              <a:gd name="connsiteY344" fmla="*/ 177003 h 4608434"/>
              <a:gd name="connsiteX345" fmla="*/ 7829565 w 11049001"/>
              <a:gd name="connsiteY345" fmla="*/ 191044 h 4608434"/>
              <a:gd name="connsiteX346" fmla="*/ 8102775 w 11049001"/>
              <a:gd name="connsiteY346" fmla="*/ 0 h 4608434"/>
              <a:gd name="connsiteX347" fmla="*/ 8166986 w 11049001"/>
              <a:gd name="connsiteY347" fmla="*/ 0 h 4608434"/>
              <a:gd name="connsiteX348" fmla="*/ 8167761 w 11049001"/>
              <a:gd name="connsiteY348" fmla="*/ 0 h 4608434"/>
              <a:gd name="connsiteX349" fmla="*/ 8167559 w 11049001"/>
              <a:gd name="connsiteY349" fmla="*/ 404 h 4608434"/>
              <a:gd name="connsiteX350" fmla="*/ 8240312 w 11049001"/>
              <a:gd name="connsiteY350" fmla="*/ 51616 h 4608434"/>
              <a:gd name="connsiteX351" fmla="*/ 8309193 w 11049001"/>
              <a:gd name="connsiteY351" fmla="*/ 112080 h 4608434"/>
              <a:gd name="connsiteX352" fmla="*/ 8368447 w 11049001"/>
              <a:gd name="connsiteY352" fmla="*/ 230059 h 4608434"/>
              <a:gd name="connsiteX353" fmla="*/ 8316599 w 11049001"/>
              <a:gd name="connsiteY353" fmla="*/ 267665 h 4608434"/>
              <a:gd name="connsiteX354" fmla="*/ 8238519 w 11049001"/>
              <a:gd name="connsiteY354" fmla="*/ 265464 h 4608434"/>
              <a:gd name="connsiteX355" fmla="*/ 8232702 w 11049001"/>
              <a:gd name="connsiteY355" fmla="*/ 329505 h 4608434"/>
              <a:gd name="connsiteX356" fmla="*/ 8232033 w 11049001"/>
              <a:gd name="connsiteY356" fmla="*/ 331173 h 4608434"/>
              <a:gd name="connsiteX357" fmla="*/ 8266943 w 11049001"/>
              <a:gd name="connsiteY357" fmla="*/ 464744 h 4608434"/>
              <a:gd name="connsiteX358" fmla="*/ 8265063 w 11049001"/>
              <a:gd name="connsiteY358" fmla="*/ 464744 h 4608434"/>
              <a:gd name="connsiteX359" fmla="*/ 8267659 w 11049001"/>
              <a:gd name="connsiteY359" fmla="*/ 466162 h 4608434"/>
              <a:gd name="connsiteX360" fmla="*/ 8467324 w 11049001"/>
              <a:gd name="connsiteY360" fmla="*/ 537006 h 4608434"/>
              <a:gd name="connsiteX361" fmla="*/ 8468143 w 11049001"/>
              <a:gd name="connsiteY361" fmla="*/ 538306 h 4608434"/>
              <a:gd name="connsiteX362" fmla="*/ 8468143 w 11049001"/>
              <a:gd name="connsiteY362" fmla="*/ 537177 h 4608434"/>
              <a:gd name="connsiteX363" fmla="*/ 8706813 w 11049001"/>
              <a:gd name="connsiteY363" fmla="*/ 668141 h 4608434"/>
              <a:gd name="connsiteX364" fmla="*/ 8736536 w 11049001"/>
              <a:gd name="connsiteY364" fmla="*/ 764401 h 4608434"/>
              <a:gd name="connsiteX365" fmla="*/ 8738544 w 11049001"/>
              <a:gd name="connsiteY365" fmla="*/ 765635 h 4608434"/>
              <a:gd name="connsiteX366" fmla="*/ 8774196 w 11049001"/>
              <a:gd name="connsiteY366" fmla="*/ 837290 h 4608434"/>
              <a:gd name="connsiteX367" fmla="*/ 8773755 w 11049001"/>
              <a:gd name="connsiteY367" fmla="*/ 837415 h 4608434"/>
              <a:gd name="connsiteX368" fmla="*/ 8763375 w 11049001"/>
              <a:gd name="connsiteY368" fmla="*/ 961233 h 4608434"/>
              <a:gd name="connsiteX369" fmla="*/ 8532538 w 11049001"/>
              <a:gd name="connsiteY369" fmla="*/ 1184940 h 4608434"/>
              <a:gd name="connsiteX370" fmla="*/ 8332499 w 11049001"/>
              <a:gd name="connsiteY370" fmla="*/ 1344021 h 4608434"/>
              <a:gd name="connsiteX371" fmla="*/ 8438402 w 11049001"/>
              <a:gd name="connsiteY371" fmla="*/ 1503101 h 4608434"/>
              <a:gd name="connsiteX372" fmla="*/ 8438402 w 11049001"/>
              <a:gd name="connsiteY372" fmla="*/ 1503132 h 4608434"/>
              <a:gd name="connsiteX373" fmla="*/ 8439433 w 11049001"/>
              <a:gd name="connsiteY373" fmla="*/ 1501918 h 4608434"/>
              <a:gd name="connsiteX374" fmla="*/ 8468891 w 11049001"/>
              <a:gd name="connsiteY374" fmla="*/ 1501918 h 4608434"/>
              <a:gd name="connsiteX375" fmla="*/ 8473618 w 11049001"/>
              <a:gd name="connsiteY375" fmla="*/ 1502352 h 4608434"/>
              <a:gd name="connsiteX376" fmla="*/ 8631875 w 11049001"/>
              <a:gd name="connsiteY376" fmla="*/ 1481641 h 4608434"/>
              <a:gd name="connsiteX377" fmla="*/ 9103580 w 11049001"/>
              <a:gd name="connsiteY377" fmla="*/ 1338614 h 4608434"/>
              <a:gd name="connsiteX378" fmla="*/ 9107006 w 11049001"/>
              <a:gd name="connsiteY378" fmla="*/ 1336989 h 4608434"/>
              <a:gd name="connsiteX379" fmla="*/ 9102916 w 11049001"/>
              <a:gd name="connsiteY379" fmla="*/ 1336989 h 4608434"/>
              <a:gd name="connsiteX380" fmla="*/ 9269050 w 11049001"/>
              <a:gd name="connsiteY380" fmla="*/ 1265577 h 4608434"/>
              <a:gd name="connsiteX381" fmla="*/ 9269189 w 11049001"/>
              <a:gd name="connsiteY381" fmla="*/ 1266713 h 4608434"/>
              <a:gd name="connsiteX382" fmla="*/ 9304003 w 11049001"/>
              <a:gd name="connsiteY382" fmla="*/ 1266713 h 4608434"/>
              <a:gd name="connsiteX383" fmla="*/ 9305520 w 11049001"/>
              <a:gd name="connsiteY383" fmla="*/ 1266713 h 4608434"/>
              <a:gd name="connsiteX384" fmla="*/ 9304117 w 11049001"/>
              <a:gd name="connsiteY384" fmla="*/ 1265563 h 4608434"/>
              <a:gd name="connsiteX385" fmla="*/ 9343043 w 11049001"/>
              <a:gd name="connsiteY385" fmla="*/ 1219858 h 4608434"/>
              <a:gd name="connsiteX386" fmla="*/ 9403723 w 11049001"/>
              <a:gd name="connsiteY386" fmla="*/ 1200779 h 4608434"/>
              <a:gd name="connsiteX387" fmla="*/ 9435638 w 11049001"/>
              <a:gd name="connsiteY387" fmla="*/ 1159051 h 4608434"/>
              <a:gd name="connsiteX388" fmla="*/ 9524501 w 11049001"/>
              <a:gd name="connsiteY388" fmla="*/ 1136120 h 4608434"/>
              <a:gd name="connsiteX389" fmla="*/ 9571799 w 11049001"/>
              <a:gd name="connsiteY389" fmla="*/ 1136741 h 4608434"/>
              <a:gd name="connsiteX390" fmla="*/ 9574396 w 11049001"/>
              <a:gd name="connsiteY390" fmla="*/ 1135820 h 4608434"/>
              <a:gd name="connsiteX391" fmla="*/ 9639026 w 11049001"/>
              <a:gd name="connsiteY391" fmla="*/ 1100437 h 4608434"/>
              <a:gd name="connsiteX392" fmla="*/ 9639858 w 11049001"/>
              <a:gd name="connsiteY392" fmla="*/ 1100360 h 4608434"/>
              <a:gd name="connsiteX393" fmla="*/ 9694933 w 11049001"/>
              <a:gd name="connsiteY393" fmla="*/ 1072000 h 4608434"/>
              <a:gd name="connsiteX394" fmla="*/ 9780440 w 11049001"/>
              <a:gd name="connsiteY394" fmla="*/ 1034392 h 4608434"/>
              <a:gd name="connsiteX395" fmla="*/ 9827516 w 11049001"/>
              <a:gd name="connsiteY395" fmla="*/ 1074676 h 4608434"/>
              <a:gd name="connsiteX396" fmla="*/ 9845311 w 11049001"/>
              <a:gd name="connsiteY396" fmla="*/ 1130005 h 4608434"/>
              <a:gd name="connsiteX397" fmla="*/ 9896818 w 11049001"/>
              <a:gd name="connsiteY397" fmla="*/ 1136558 h 4608434"/>
              <a:gd name="connsiteX398" fmla="*/ 9944558 w 11049001"/>
              <a:gd name="connsiteY398" fmla="*/ 1165308 h 4608434"/>
              <a:gd name="connsiteX399" fmla="*/ 9938942 w 11049001"/>
              <a:gd name="connsiteY399" fmla="*/ 1173762 h 4608434"/>
              <a:gd name="connsiteX400" fmla="*/ 9939835 w 11049001"/>
              <a:gd name="connsiteY400" fmla="*/ 1173402 h 4608434"/>
              <a:gd name="connsiteX401" fmla="*/ 9945751 w 11049001"/>
              <a:gd name="connsiteY401" fmla="*/ 1167529 h 4608434"/>
              <a:gd name="connsiteX402" fmla="*/ 9939835 w 11049001"/>
              <a:gd name="connsiteY402" fmla="*/ 1337866 h 4608434"/>
              <a:gd name="connsiteX403" fmla="*/ 9844990 w 11049001"/>
              <a:gd name="connsiteY403" fmla="*/ 1423769 h 4608434"/>
              <a:gd name="connsiteX404" fmla="*/ 9839398 w 11049001"/>
              <a:gd name="connsiteY404" fmla="*/ 1471780 h 4608434"/>
              <a:gd name="connsiteX405" fmla="*/ 9839706 w 11049001"/>
              <a:gd name="connsiteY405" fmla="*/ 1471809 h 4608434"/>
              <a:gd name="connsiteX406" fmla="*/ 9839335 w 11049001"/>
              <a:gd name="connsiteY406" fmla="*/ 1472321 h 4608434"/>
              <a:gd name="connsiteX407" fmla="*/ 9839260 w 11049001"/>
              <a:gd name="connsiteY407" fmla="*/ 1472962 h 4608434"/>
              <a:gd name="connsiteX408" fmla="*/ 9838676 w 11049001"/>
              <a:gd name="connsiteY408" fmla="*/ 1473230 h 4608434"/>
              <a:gd name="connsiteX409" fmla="*/ 9808246 w 11049001"/>
              <a:gd name="connsiteY409" fmla="*/ 1515184 h 4608434"/>
              <a:gd name="connsiteX410" fmla="*/ 9675345 w 11049001"/>
              <a:gd name="connsiteY410" fmla="*/ 1538050 h 4608434"/>
              <a:gd name="connsiteX411" fmla="*/ 9677261 w 11049001"/>
              <a:gd name="connsiteY411" fmla="*/ 1535906 h 4608434"/>
              <a:gd name="connsiteX412" fmla="*/ 9674890 w 11049001"/>
              <a:gd name="connsiteY412" fmla="*/ 1537341 h 4608434"/>
              <a:gd name="connsiteX413" fmla="*/ 9634166 w 11049001"/>
              <a:gd name="connsiteY413" fmla="*/ 1566138 h 4608434"/>
              <a:gd name="connsiteX414" fmla="*/ 9647627 w 11049001"/>
              <a:gd name="connsiteY414" fmla="*/ 1643851 h 4608434"/>
              <a:gd name="connsiteX415" fmla="*/ 9704642 w 11049001"/>
              <a:gd name="connsiteY415" fmla="*/ 1873147 h 4608434"/>
              <a:gd name="connsiteX416" fmla="*/ 9700806 w 11049001"/>
              <a:gd name="connsiteY416" fmla="*/ 1865434 h 4608434"/>
              <a:gd name="connsiteX417" fmla="*/ 9703942 w 11049001"/>
              <a:gd name="connsiteY417" fmla="*/ 1873210 h 4608434"/>
              <a:gd name="connsiteX418" fmla="*/ 9739235 w 11049001"/>
              <a:gd name="connsiteY418" fmla="*/ 1938006 h 4608434"/>
              <a:gd name="connsiteX419" fmla="*/ 9739340 w 11049001"/>
              <a:gd name="connsiteY419" fmla="*/ 1938501 h 4608434"/>
              <a:gd name="connsiteX420" fmla="*/ 9788691 w 11049001"/>
              <a:gd name="connsiteY420" fmla="*/ 1941667 h 4608434"/>
              <a:gd name="connsiteX421" fmla="*/ 9839346 w 11049001"/>
              <a:gd name="connsiteY421" fmla="*/ 1991726 h 4608434"/>
              <a:gd name="connsiteX422" fmla="*/ 9839255 w 11049001"/>
              <a:gd name="connsiteY422" fmla="*/ 2036923 h 4608434"/>
              <a:gd name="connsiteX423" fmla="*/ 9839706 w 11049001"/>
              <a:gd name="connsiteY423" fmla="*/ 2037508 h 4608434"/>
              <a:gd name="connsiteX424" fmla="*/ 9775213 w 11049001"/>
              <a:gd name="connsiteY424" fmla="*/ 2108352 h 4608434"/>
              <a:gd name="connsiteX425" fmla="*/ 9773332 w 11049001"/>
              <a:gd name="connsiteY425" fmla="*/ 2107203 h 4608434"/>
              <a:gd name="connsiteX426" fmla="*/ 9774530 w 11049001"/>
              <a:gd name="connsiteY426" fmla="*/ 2108831 h 4608434"/>
              <a:gd name="connsiteX427" fmla="*/ 9739235 w 11049001"/>
              <a:gd name="connsiteY427" fmla="*/ 2208970 h 4608434"/>
              <a:gd name="connsiteX428" fmla="*/ 9738923 w 11049001"/>
              <a:gd name="connsiteY428" fmla="*/ 2211166 h 4608434"/>
              <a:gd name="connsiteX429" fmla="*/ 9740154 w 11049001"/>
              <a:gd name="connsiteY429" fmla="*/ 2210369 h 4608434"/>
              <a:gd name="connsiteX430" fmla="*/ 9774530 w 11049001"/>
              <a:gd name="connsiteY430" fmla="*/ 2216084 h 4608434"/>
              <a:gd name="connsiteX431" fmla="*/ 9774530 w 11049001"/>
              <a:gd name="connsiteY431" fmla="*/ 2214730 h 4608434"/>
              <a:gd name="connsiteX432" fmla="*/ 9969692 w 11049001"/>
              <a:gd name="connsiteY432" fmla="*/ 2238272 h 4608434"/>
              <a:gd name="connsiteX433" fmla="*/ 9970579 w 11049001"/>
              <a:gd name="connsiteY433" fmla="*/ 2237967 h 4608434"/>
              <a:gd name="connsiteX434" fmla="*/ 9998990 w 11049001"/>
              <a:gd name="connsiteY434" fmla="*/ 2216714 h 4608434"/>
              <a:gd name="connsiteX435" fmla="*/ 10103134 w 11049001"/>
              <a:gd name="connsiteY435" fmla="*/ 2208245 h 4608434"/>
              <a:gd name="connsiteX436" fmla="*/ 10103471 w 11049001"/>
              <a:gd name="connsiteY436" fmla="*/ 2211764 h 4608434"/>
              <a:gd name="connsiteX437" fmla="*/ 10103946 w 11049001"/>
              <a:gd name="connsiteY437" fmla="*/ 2209156 h 4608434"/>
              <a:gd name="connsiteX438" fmla="*/ 10148753 w 11049001"/>
              <a:gd name="connsiteY438" fmla="*/ 2202151 h 4608434"/>
              <a:gd name="connsiteX439" fmla="*/ 10375297 w 11049001"/>
              <a:gd name="connsiteY439" fmla="*/ 2338932 h 4608434"/>
              <a:gd name="connsiteX440" fmla="*/ 10375297 w 11049001"/>
              <a:gd name="connsiteY440" fmla="*/ 2338966 h 4608434"/>
              <a:gd name="connsiteX441" fmla="*/ 10377348 w 11049001"/>
              <a:gd name="connsiteY441" fmla="*/ 2337838 h 4608434"/>
              <a:gd name="connsiteX442" fmla="*/ 10375297 w 11049001"/>
              <a:gd name="connsiteY442" fmla="*/ 2337751 h 4608434"/>
              <a:gd name="connsiteX443" fmla="*/ 10511320 w 11049001"/>
              <a:gd name="connsiteY443" fmla="*/ 2343559 h 4608434"/>
              <a:gd name="connsiteX444" fmla="*/ 10506432 w 11049001"/>
              <a:gd name="connsiteY444" fmla="*/ 2343350 h 4608434"/>
              <a:gd name="connsiteX445" fmla="*/ 10510374 w 11049001"/>
              <a:gd name="connsiteY445" fmla="*/ 2345062 h 4608434"/>
              <a:gd name="connsiteX446" fmla="*/ 10610502 w 11049001"/>
              <a:gd name="connsiteY446" fmla="*/ 2539179 h 4608434"/>
              <a:gd name="connsiteX447" fmla="*/ 10610502 w 11049001"/>
              <a:gd name="connsiteY447" fmla="*/ 2539709 h 4608434"/>
              <a:gd name="connsiteX448" fmla="*/ 10653746 w 11049001"/>
              <a:gd name="connsiteY448" fmla="*/ 2657638 h 4608434"/>
              <a:gd name="connsiteX449" fmla="*/ 10657430 w 11049001"/>
              <a:gd name="connsiteY449" fmla="*/ 2780603 h 4608434"/>
              <a:gd name="connsiteX450" fmla="*/ 10710479 w 11049001"/>
              <a:gd name="connsiteY450" fmla="*/ 2810055 h 4608434"/>
              <a:gd name="connsiteX451" fmla="*/ 10710552 w 11049001"/>
              <a:gd name="connsiteY451" fmla="*/ 2810281 h 4608434"/>
              <a:gd name="connsiteX452" fmla="*/ 10710584 w 11049001"/>
              <a:gd name="connsiteY452" fmla="*/ 2810037 h 4608434"/>
              <a:gd name="connsiteX453" fmla="*/ 10745834 w 11049001"/>
              <a:gd name="connsiteY453" fmla="*/ 2744901 h 4608434"/>
              <a:gd name="connsiteX454" fmla="*/ 10780351 w 11049001"/>
              <a:gd name="connsiteY454" fmla="*/ 2728156 h 4608434"/>
              <a:gd name="connsiteX455" fmla="*/ 10784872 w 11049001"/>
              <a:gd name="connsiteY455" fmla="*/ 2729409 h 4608434"/>
              <a:gd name="connsiteX456" fmla="*/ 10817607 w 11049001"/>
              <a:gd name="connsiteY456" fmla="*/ 2715697 h 4608434"/>
              <a:gd name="connsiteX457" fmla="*/ 10910886 w 11049001"/>
              <a:gd name="connsiteY457" fmla="*/ 2845142 h 4608434"/>
              <a:gd name="connsiteX458" fmla="*/ 10909961 w 11049001"/>
              <a:gd name="connsiteY458" fmla="*/ 2844817 h 4608434"/>
              <a:gd name="connsiteX459" fmla="*/ 10910243 w 11049001"/>
              <a:gd name="connsiteY459" fmla="*/ 2845192 h 4608434"/>
              <a:gd name="connsiteX460" fmla="*/ 10939226 w 11049001"/>
              <a:gd name="connsiteY460" fmla="*/ 2880638 h 4608434"/>
              <a:gd name="connsiteX461" fmla="*/ 10938341 w 11049001"/>
              <a:gd name="connsiteY461" fmla="*/ 2885692 h 4608434"/>
              <a:gd name="connsiteX462" fmla="*/ 10941236 w 11049001"/>
              <a:gd name="connsiteY462" fmla="*/ 2881983 h 4608434"/>
              <a:gd name="connsiteX463" fmla="*/ 11046543 w 11049001"/>
              <a:gd name="connsiteY463" fmla="*/ 3140594 h 4608434"/>
              <a:gd name="connsiteX464" fmla="*/ 11022411 w 11049001"/>
              <a:gd name="connsiteY464" fmla="*/ 3184676 h 4608434"/>
              <a:gd name="connsiteX465" fmla="*/ 10976952 w 11049001"/>
              <a:gd name="connsiteY465" fmla="*/ 3175977 h 4608434"/>
              <a:gd name="connsiteX466" fmla="*/ 10976552 w 11049001"/>
              <a:gd name="connsiteY466" fmla="*/ 3176699 h 4608434"/>
              <a:gd name="connsiteX467" fmla="*/ 10975290 w 11049001"/>
              <a:gd name="connsiteY467" fmla="*/ 3176699 h 4608434"/>
              <a:gd name="connsiteX468" fmla="*/ 10952450 w 11049001"/>
              <a:gd name="connsiteY468" fmla="*/ 3213857 h 4608434"/>
              <a:gd name="connsiteX469" fmla="*/ 10846182 w 11049001"/>
              <a:gd name="connsiteY469" fmla="*/ 3211333 h 4608434"/>
              <a:gd name="connsiteX470" fmla="*/ 10845472 w 11049001"/>
              <a:gd name="connsiteY470" fmla="*/ 3211333 h 4608434"/>
              <a:gd name="connsiteX471" fmla="*/ 10833080 w 11049001"/>
              <a:gd name="connsiteY471" fmla="*/ 3250288 h 4608434"/>
              <a:gd name="connsiteX472" fmla="*/ 10666063 w 11049001"/>
              <a:gd name="connsiteY472" fmla="*/ 3267284 h 4608434"/>
              <a:gd name="connsiteX473" fmla="*/ 10641377 w 11049001"/>
              <a:gd name="connsiteY473" fmla="*/ 3275351 h 4608434"/>
              <a:gd name="connsiteX474" fmla="*/ 10641002 w 11049001"/>
              <a:gd name="connsiteY474" fmla="*/ 3276231 h 4608434"/>
              <a:gd name="connsiteX475" fmla="*/ 10375858 w 11049001"/>
              <a:gd name="connsiteY475" fmla="*/ 3228899 h 4608434"/>
              <a:gd name="connsiteX476" fmla="*/ 10240340 w 11049001"/>
              <a:gd name="connsiteY476" fmla="*/ 3211152 h 4608434"/>
              <a:gd name="connsiteX477" fmla="*/ 10238942 w 11049001"/>
              <a:gd name="connsiteY477" fmla="*/ 3210649 h 4608434"/>
              <a:gd name="connsiteX478" fmla="*/ 10212611 w 11049001"/>
              <a:gd name="connsiteY478" fmla="*/ 3262391 h 4608434"/>
              <a:gd name="connsiteX479" fmla="*/ 10150395 w 11049001"/>
              <a:gd name="connsiteY479" fmla="*/ 3274937 h 4608434"/>
              <a:gd name="connsiteX480" fmla="*/ 10138546 w 11049001"/>
              <a:gd name="connsiteY480" fmla="*/ 3209996 h 4608434"/>
              <a:gd name="connsiteX481" fmla="*/ 10139221 w 11049001"/>
              <a:gd name="connsiteY481" fmla="*/ 3209669 h 4608434"/>
              <a:gd name="connsiteX482" fmla="*/ 10075361 w 11049001"/>
              <a:gd name="connsiteY482" fmla="*/ 3110576 h 4608434"/>
              <a:gd name="connsiteX483" fmla="*/ 10073828 w 11049001"/>
              <a:gd name="connsiteY483" fmla="*/ 3107496 h 4608434"/>
              <a:gd name="connsiteX484" fmla="*/ 10073828 w 11049001"/>
              <a:gd name="connsiteY484" fmla="*/ 3110490 h 4608434"/>
              <a:gd name="connsiteX485" fmla="*/ 9874978 w 11049001"/>
              <a:gd name="connsiteY485" fmla="*/ 3145526 h 4608434"/>
              <a:gd name="connsiteX486" fmla="*/ 9874978 w 11049001"/>
              <a:gd name="connsiteY486" fmla="*/ 3139706 h 4608434"/>
              <a:gd name="connsiteX487" fmla="*/ 9873714 w 11049001"/>
              <a:gd name="connsiteY487" fmla="*/ 3138455 h 4608434"/>
              <a:gd name="connsiteX488" fmla="*/ 9873714 w 11049001"/>
              <a:gd name="connsiteY488" fmla="*/ 3146491 h 4608434"/>
              <a:gd name="connsiteX489" fmla="*/ 9603418 w 11049001"/>
              <a:gd name="connsiteY489" fmla="*/ 3275160 h 4608434"/>
              <a:gd name="connsiteX490" fmla="*/ 9600106 w 11049001"/>
              <a:gd name="connsiteY490" fmla="*/ 3276663 h 4608434"/>
              <a:gd name="connsiteX491" fmla="*/ 9604501 w 11049001"/>
              <a:gd name="connsiteY491" fmla="*/ 3276663 h 4608434"/>
              <a:gd name="connsiteX492" fmla="*/ 9380686 w 11049001"/>
              <a:gd name="connsiteY492" fmla="*/ 3399786 h 4608434"/>
              <a:gd name="connsiteX493" fmla="*/ 9304117 w 11049001"/>
              <a:gd name="connsiteY493" fmla="*/ 3311841 h 4608434"/>
              <a:gd name="connsiteX494" fmla="*/ 9307447 w 11049001"/>
              <a:gd name="connsiteY494" fmla="*/ 3308676 h 4608434"/>
              <a:gd name="connsiteX495" fmla="*/ 9302700 w 11049001"/>
              <a:gd name="connsiteY495" fmla="*/ 3309888 h 4608434"/>
              <a:gd name="connsiteX496" fmla="*/ 9272945 w 11049001"/>
              <a:gd name="connsiteY496" fmla="*/ 3309888 h 4608434"/>
              <a:gd name="connsiteX497" fmla="*/ 9273146 w 11049001"/>
              <a:gd name="connsiteY497" fmla="*/ 3309228 h 4608434"/>
              <a:gd name="connsiteX498" fmla="*/ 9174751 w 11049001"/>
              <a:gd name="connsiteY498" fmla="*/ 3263185 h 4608434"/>
              <a:gd name="connsiteX499" fmla="*/ 8872379 w 11049001"/>
              <a:gd name="connsiteY499" fmla="*/ 3132780 h 4608434"/>
              <a:gd name="connsiteX500" fmla="*/ 8803589 w 11049001"/>
              <a:gd name="connsiteY500" fmla="*/ 3139360 h 4608434"/>
              <a:gd name="connsiteX501" fmla="*/ 8802848 w 11049001"/>
              <a:gd name="connsiteY501" fmla="*/ 3139680 h 4608434"/>
              <a:gd name="connsiteX502" fmla="*/ 8702857 w 11049001"/>
              <a:gd name="connsiteY502" fmla="*/ 3080851 h 4608434"/>
              <a:gd name="connsiteX503" fmla="*/ 8638157 w 11049001"/>
              <a:gd name="connsiteY503" fmla="*/ 3080851 h 4608434"/>
              <a:gd name="connsiteX504" fmla="*/ 8637805 w 11049001"/>
              <a:gd name="connsiteY504" fmla="*/ 3080763 h 4608434"/>
              <a:gd name="connsiteX505" fmla="*/ 8638171 w 11049001"/>
              <a:gd name="connsiteY505" fmla="*/ 3081483 h 4608434"/>
              <a:gd name="connsiteX506" fmla="*/ 8604101 w 11049001"/>
              <a:gd name="connsiteY506" fmla="*/ 3135945 h 4608434"/>
              <a:gd name="connsiteX507" fmla="*/ 8544582 w 11049001"/>
              <a:gd name="connsiteY507" fmla="*/ 3150892 h 4608434"/>
              <a:gd name="connsiteX508" fmla="*/ 8544657 w 11049001"/>
              <a:gd name="connsiteY508" fmla="*/ 3151193 h 4608434"/>
              <a:gd name="connsiteX509" fmla="*/ 8402257 w 11049001"/>
              <a:gd name="connsiteY509" fmla="*/ 3180713 h 4608434"/>
              <a:gd name="connsiteX510" fmla="*/ 8401845 w 11049001"/>
              <a:gd name="connsiteY510" fmla="*/ 3180644 h 4608434"/>
              <a:gd name="connsiteX511" fmla="*/ 8402966 w 11049001"/>
              <a:gd name="connsiteY511" fmla="*/ 3182211 h 4608434"/>
              <a:gd name="connsiteX512" fmla="*/ 8084865 w 11049001"/>
              <a:gd name="connsiteY512" fmla="*/ 3346675 h 4608434"/>
              <a:gd name="connsiteX513" fmla="*/ 7849235 w 11049001"/>
              <a:gd name="connsiteY513" fmla="*/ 3387791 h 4608434"/>
              <a:gd name="connsiteX514" fmla="*/ 7666622 w 11049001"/>
              <a:gd name="connsiteY514" fmla="*/ 3276190 h 4608434"/>
              <a:gd name="connsiteX515" fmla="*/ 7666176 w 11049001"/>
              <a:gd name="connsiteY515" fmla="*/ 3275524 h 4608434"/>
              <a:gd name="connsiteX516" fmla="*/ 7666176 w 11049001"/>
              <a:gd name="connsiteY516" fmla="*/ 3275567 h 4608434"/>
              <a:gd name="connsiteX517" fmla="*/ 7572369 w 11049001"/>
              <a:gd name="connsiteY517" fmla="*/ 3346097 h 4608434"/>
              <a:gd name="connsiteX518" fmla="*/ 7570450 w 11049001"/>
              <a:gd name="connsiteY518" fmla="*/ 3346727 h 4608434"/>
              <a:gd name="connsiteX519" fmla="*/ 7572276 w 11049001"/>
              <a:gd name="connsiteY519" fmla="*/ 3346727 h 4608434"/>
              <a:gd name="connsiteX520" fmla="*/ 7467938 w 11049001"/>
              <a:gd name="connsiteY520" fmla="*/ 3410711 h 4608434"/>
              <a:gd name="connsiteX521" fmla="*/ 7467685 w 11049001"/>
              <a:gd name="connsiteY521" fmla="*/ 3409185 h 4608434"/>
              <a:gd name="connsiteX522" fmla="*/ 7467369 w 11049001"/>
              <a:gd name="connsiteY522" fmla="*/ 3411411 h 4608434"/>
              <a:gd name="connsiteX523" fmla="*/ 7437926 w 11049001"/>
              <a:gd name="connsiteY523" fmla="*/ 3411411 h 4608434"/>
              <a:gd name="connsiteX524" fmla="*/ 7436105 w 11049001"/>
              <a:gd name="connsiteY524" fmla="*/ 3412568 h 4608434"/>
              <a:gd name="connsiteX525" fmla="*/ 7436637 w 11049001"/>
              <a:gd name="connsiteY525" fmla="*/ 3412584 h 4608434"/>
              <a:gd name="connsiteX526" fmla="*/ 7395596 w 11049001"/>
              <a:gd name="connsiteY526" fmla="*/ 3477421 h 4608434"/>
              <a:gd name="connsiteX527" fmla="*/ 7395505 w 11049001"/>
              <a:gd name="connsiteY527" fmla="*/ 3477494 h 4608434"/>
              <a:gd name="connsiteX528" fmla="*/ 7396963 w 11049001"/>
              <a:gd name="connsiteY528" fmla="*/ 3477082 h 4608434"/>
              <a:gd name="connsiteX529" fmla="*/ 7333672 w 11049001"/>
              <a:gd name="connsiteY529" fmla="*/ 3544331 h 4608434"/>
              <a:gd name="connsiteX530" fmla="*/ 7296230 w 11049001"/>
              <a:gd name="connsiteY530" fmla="*/ 3542102 h 4608434"/>
              <a:gd name="connsiteX531" fmla="*/ 7295925 w 11049001"/>
              <a:gd name="connsiteY531" fmla="*/ 3542259 h 4608434"/>
              <a:gd name="connsiteX532" fmla="*/ 7266608 w 11049001"/>
              <a:gd name="connsiteY532" fmla="*/ 3542259 h 4608434"/>
              <a:gd name="connsiteX533" fmla="*/ 7266608 w 11049001"/>
              <a:gd name="connsiteY533" fmla="*/ 3487184 h 4608434"/>
              <a:gd name="connsiteX534" fmla="*/ 7265900 w 11049001"/>
              <a:gd name="connsiteY534" fmla="*/ 3487061 h 4608434"/>
              <a:gd name="connsiteX535" fmla="*/ 7265900 w 11049001"/>
              <a:gd name="connsiteY535" fmla="*/ 3542023 h 4608434"/>
              <a:gd name="connsiteX536" fmla="*/ 7237927 w 11049001"/>
              <a:gd name="connsiteY536" fmla="*/ 3547617 h 4608434"/>
              <a:gd name="connsiteX537" fmla="*/ 7176057 w 11049001"/>
              <a:gd name="connsiteY537" fmla="*/ 3604820 h 4608434"/>
              <a:gd name="connsiteX538" fmla="*/ 7096066 w 11049001"/>
              <a:gd name="connsiteY538" fmla="*/ 3640499 h 4608434"/>
              <a:gd name="connsiteX539" fmla="*/ 7095776 w 11049001"/>
              <a:gd name="connsiteY539" fmla="*/ 3640493 h 4608434"/>
              <a:gd name="connsiteX540" fmla="*/ 7096581 w 11049001"/>
              <a:gd name="connsiteY540" fmla="*/ 3641927 h 4608434"/>
              <a:gd name="connsiteX541" fmla="*/ 7002320 w 11049001"/>
              <a:gd name="connsiteY541" fmla="*/ 3712426 h 4608434"/>
              <a:gd name="connsiteX542" fmla="*/ 6999928 w 11049001"/>
              <a:gd name="connsiteY542" fmla="*/ 3713628 h 4608434"/>
              <a:gd name="connsiteX543" fmla="*/ 6981794 w 11049001"/>
              <a:gd name="connsiteY543" fmla="*/ 3771618 h 4608434"/>
              <a:gd name="connsiteX544" fmla="*/ 6861419 w 11049001"/>
              <a:gd name="connsiteY544" fmla="*/ 3813567 h 4608434"/>
              <a:gd name="connsiteX545" fmla="*/ 6801244 w 11049001"/>
              <a:gd name="connsiteY545" fmla="*/ 3812660 h 4608434"/>
              <a:gd name="connsiteX546" fmla="*/ 6730532 w 11049001"/>
              <a:gd name="connsiteY546" fmla="*/ 3876203 h 4608434"/>
              <a:gd name="connsiteX547" fmla="*/ 6472404 w 11049001"/>
              <a:gd name="connsiteY547" fmla="*/ 3947285 h 4608434"/>
              <a:gd name="connsiteX548" fmla="*/ 6260607 w 11049001"/>
              <a:gd name="connsiteY548" fmla="*/ 3941407 h 4608434"/>
              <a:gd name="connsiteX549" fmla="*/ 6262114 w 11049001"/>
              <a:gd name="connsiteY549" fmla="*/ 3939443 h 4608434"/>
              <a:gd name="connsiteX550" fmla="*/ 6259879 w 11049001"/>
              <a:gd name="connsiteY550" fmla="*/ 3940757 h 4608434"/>
              <a:gd name="connsiteX551" fmla="*/ 6200773 w 11049001"/>
              <a:gd name="connsiteY551" fmla="*/ 3952521 h 4608434"/>
              <a:gd name="connsiteX552" fmla="*/ 6198311 w 11049001"/>
              <a:gd name="connsiteY552" fmla="*/ 3952862 h 4608434"/>
              <a:gd name="connsiteX553" fmla="*/ 6201096 w 11049001"/>
              <a:gd name="connsiteY553" fmla="*/ 3953988 h 4608434"/>
              <a:gd name="connsiteX554" fmla="*/ 6095553 w 11049001"/>
              <a:gd name="connsiteY554" fmla="*/ 4051978 h 4608434"/>
              <a:gd name="connsiteX555" fmla="*/ 6096246 w 11049001"/>
              <a:gd name="connsiteY555" fmla="*/ 4053192 h 4608434"/>
              <a:gd name="connsiteX556" fmla="*/ 5778022 w 11049001"/>
              <a:gd name="connsiteY556" fmla="*/ 4301048 h 4608434"/>
              <a:gd name="connsiteX557" fmla="*/ 5559981 w 11049001"/>
              <a:gd name="connsiteY557" fmla="*/ 4348260 h 4608434"/>
              <a:gd name="connsiteX558" fmla="*/ 5558688 w 11049001"/>
              <a:gd name="connsiteY558" fmla="*/ 4346846 h 4608434"/>
              <a:gd name="connsiteX559" fmla="*/ 5508671 w 11049001"/>
              <a:gd name="connsiteY559" fmla="*/ 4346139 h 4608434"/>
              <a:gd name="connsiteX560" fmla="*/ 5436096 w 11049001"/>
              <a:gd name="connsiteY560" fmla="*/ 4307340 h 4608434"/>
              <a:gd name="connsiteX561" fmla="*/ 5430834 w 11049001"/>
              <a:gd name="connsiteY561" fmla="*/ 4248201 h 4608434"/>
              <a:gd name="connsiteX562" fmla="*/ 5430334 w 11049001"/>
              <a:gd name="connsiteY562" fmla="*/ 4247937 h 4608434"/>
              <a:gd name="connsiteX563" fmla="*/ 5294794 w 11049001"/>
              <a:gd name="connsiteY563" fmla="*/ 4200727 h 4608434"/>
              <a:gd name="connsiteX564" fmla="*/ 5095904 w 11049001"/>
              <a:gd name="connsiteY564" fmla="*/ 4088693 h 4608434"/>
              <a:gd name="connsiteX565" fmla="*/ 5059400 w 11049001"/>
              <a:gd name="connsiteY565" fmla="*/ 4012569 h 4608434"/>
              <a:gd name="connsiteX566" fmla="*/ 5059329 w 11049001"/>
              <a:gd name="connsiteY566" fmla="*/ 4012569 h 4608434"/>
              <a:gd name="connsiteX567" fmla="*/ 4759333 w 11049001"/>
              <a:gd name="connsiteY567" fmla="*/ 4147663 h 4608434"/>
              <a:gd name="connsiteX568" fmla="*/ 4758688 w 11049001"/>
              <a:gd name="connsiteY568" fmla="*/ 4144124 h 4608434"/>
              <a:gd name="connsiteX569" fmla="*/ 4758688 w 11049001"/>
              <a:gd name="connsiteY569" fmla="*/ 4148511 h 4608434"/>
              <a:gd name="connsiteX570" fmla="*/ 4492311 w 11049001"/>
              <a:gd name="connsiteY570" fmla="*/ 4083151 h 4608434"/>
              <a:gd name="connsiteX571" fmla="*/ 4492852 w 11049001"/>
              <a:gd name="connsiteY571" fmla="*/ 4082942 h 4608434"/>
              <a:gd name="connsiteX572" fmla="*/ 4492746 w 11049001"/>
              <a:gd name="connsiteY572" fmla="*/ 4082924 h 4608434"/>
              <a:gd name="connsiteX573" fmla="*/ 4222007 w 11049001"/>
              <a:gd name="connsiteY573" fmla="*/ 4047649 h 4608434"/>
              <a:gd name="connsiteX574" fmla="*/ 4222098 w 11049001"/>
              <a:gd name="connsiteY574" fmla="*/ 4047560 h 4608434"/>
              <a:gd name="connsiteX575" fmla="*/ 4170814 w 11049001"/>
              <a:gd name="connsiteY575" fmla="*/ 4062908 h 4608434"/>
              <a:gd name="connsiteX576" fmla="*/ 4128064 w 11049001"/>
              <a:gd name="connsiteY576" fmla="*/ 4065114 h 4608434"/>
              <a:gd name="connsiteX577" fmla="*/ 3797855 w 11049001"/>
              <a:gd name="connsiteY577" fmla="*/ 4188654 h 4608434"/>
              <a:gd name="connsiteX578" fmla="*/ 3689504 w 11049001"/>
              <a:gd name="connsiteY578" fmla="*/ 4295384 h 4608434"/>
              <a:gd name="connsiteX579" fmla="*/ 3656638 w 11049001"/>
              <a:gd name="connsiteY579" fmla="*/ 4282895 h 4608434"/>
              <a:gd name="connsiteX580" fmla="*/ 3654122 w 11049001"/>
              <a:gd name="connsiteY580" fmla="*/ 4283476 h 4608434"/>
              <a:gd name="connsiteX581" fmla="*/ 3656337 w 11049001"/>
              <a:gd name="connsiteY581" fmla="*/ 4284022 h 4608434"/>
              <a:gd name="connsiteX582" fmla="*/ 3638717 w 11049001"/>
              <a:gd name="connsiteY582" fmla="*/ 4331951 h 4608434"/>
              <a:gd name="connsiteX583" fmla="*/ 3587641 w 11049001"/>
              <a:gd name="connsiteY583" fmla="*/ 4348338 h 4608434"/>
              <a:gd name="connsiteX584" fmla="*/ 3574369 w 11049001"/>
              <a:gd name="connsiteY584" fmla="*/ 4464036 h 4608434"/>
              <a:gd name="connsiteX585" fmla="*/ 3480640 w 11049001"/>
              <a:gd name="connsiteY585" fmla="*/ 4536440 h 4608434"/>
              <a:gd name="connsiteX586" fmla="*/ 3435265 w 11049001"/>
              <a:gd name="connsiteY586" fmla="*/ 4525359 h 4608434"/>
              <a:gd name="connsiteX587" fmla="*/ 3421595 w 11049001"/>
              <a:gd name="connsiteY587" fmla="*/ 4484630 h 4608434"/>
              <a:gd name="connsiteX588" fmla="*/ 3421406 w 11049001"/>
              <a:gd name="connsiteY588" fmla="*/ 4484588 h 4608434"/>
              <a:gd name="connsiteX589" fmla="*/ 3421406 w 11049001"/>
              <a:gd name="connsiteY589" fmla="*/ 4484064 h 4608434"/>
              <a:gd name="connsiteX590" fmla="*/ 3421130 w 11049001"/>
              <a:gd name="connsiteY590" fmla="*/ 4483245 h 4608434"/>
              <a:gd name="connsiteX591" fmla="*/ 3421406 w 11049001"/>
              <a:gd name="connsiteY591" fmla="*/ 4483131 h 4608434"/>
              <a:gd name="connsiteX592" fmla="*/ 3421406 w 11049001"/>
              <a:gd name="connsiteY592" fmla="*/ 4449193 h 4608434"/>
              <a:gd name="connsiteX593" fmla="*/ 3419865 w 11049001"/>
              <a:gd name="connsiteY593" fmla="*/ 4448522 h 4608434"/>
              <a:gd name="connsiteX594" fmla="*/ 3374199 w 11049001"/>
              <a:gd name="connsiteY594" fmla="*/ 4488640 h 4608434"/>
              <a:gd name="connsiteX595" fmla="*/ 3185279 w 11049001"/>
              <a:gd name="connsiteY595" fmla="*/ 4597970 h 4608434"/>
              <a:gd name="connsiteX596" fmla="*/ 3095508 w 11049001"/>
              <a:gd name="connsiteY596" fmla="*/ 4552026 h 4608434"/>
              <a:gd name="connsiteX597" fmla="*/ 3086627 w 11049001"/>
              <a:gd name="connsiteY597" fmla="*/ 4549475 h 4608434"/>
              <a:gd name="connsiteX598" fmla="*/ 3022020 w 11049001"/>
              <a:gd name="connsiteY598" fmla="*/ 4313517 h 4608434"/>
              <a:gd name="connsiteX599" fmla="*/ 3022391 w 11049001"/>
              <a:gd name="connsiteY599" fmla="*/ 4313717 h 4608434"/>
              <a:gd name="connsiteX600" fmla="*/ 3021563 w 11049001"/>
              <a:gd name="connsiteY600" fmla="*/ 4312172 h 4608434"/>
              <a:gd name="connsiteX601" fmla="*/ 3186243 w 11049001"/>
              <a:gd name="connsiteY601" fmla="*/ 4211541 h 4608434"/>
              <a:gd name="connsiteX602" fmla="*/ 3187461 w 11049001"/>
              <a:gd name="connsiteY602" fmla="*/ 4211882 h 4608434"/>
              <a:gd name="connsiteX603" fmla="*/ 3270902 w 11049001"/>
              <a:gd name="connsiteY603" fmla="*/ 4097469 h 4608434"/>
              <a:gd name="connsiteX604" fmla="*/ 3386165 w 11049001"/>
              <a:gd name="connsiteY604" fmla="*/ 4012671 h 4608434"/>
              <a:gd name="connsiteX605" fmla="*/ 3386166 w 11049001"/>
              <a:gd name="connsiteY605" fmla="*/ 4012674 h 4608434"/>
              <a:gd name="connsiteX606" fmla="*/ 3386252 w 11049001"/>
              <a:gd name="connsiteY606" fmla="*/ 4012374 h 4608434"/>
              <a:gd name="connsiteX607" fmla="*/ 3792358 w 11049001"/>
              <a:gd name="connsiteY607" fmla="*/ 3747815 h 4608434"/>
              <a:gd name="connsiteX608" fmla="*/ 3793140 w 11049001"/>
              <a:gd name="connsiteY608" fmla="*/ 3748089 h 4608434"/>
              <a:gd name="connsiteX609" fmla="*/ 3793221 w 11049001"/>
              <a:gd name="connsiteY609" fmla="*/ 3748087 h 4608434"/>
              <a:gd name="connsiteX610" fmla="*/ 3792358 w 11049001"/>
              <a:gd name="connsiteY610" fmla="*/ 3747815 h 4608434"/>
              <a:gd name="connsiteX611" fmla="*/ 3857100 w 11049001"/>
              <a:gd name="connsiteY611" fmla="*/ 3677268 h 4608434"/>
              <a:gd name="connsiteX612" fmla="*/ 3858481 w 11049001"/>
              <a:gd name="connsiteY612" fmla="*/ 3676696 h 4608434"/>
              <a:gd name="connsiteX613" fmla="*/ 3857537 w 11049001"/>
              <a:gd name="connsiteY613" fmla="*/ 3676796 h 4608434"/>
              <a:gd name="connsiteX614" fmla="*/ 3857537 w 11049001"/>
              <a:gd name="connsiteY614" fmla="*/ 3647394 h 4608434"/>
              <a:gd name="connsiteX615" fmla="*/ 3858710 w 11049001"/>
              <a:gd name="connsiteY615" fmla="*/ 3646384 h 4608434"/>
              <a:gd name="connsiteX616" fmla="*/ 3858710 w 11049001"/>
              <a:gd name="connsiteY616" fmla="*/ 3611511 h 4608434"/>
              <a:gd name="connsiteX617" fmla="*/ 3857782 w 11049001"/>
              <a:gd name="connsiteY617" fmla="*/ 3608853 h 4608434"/>
              <a:gd name="connsiteX618" fmla="*/ 3856511 w 11049001"/>
              <a:gd name="connsiteY618" fmla="*/ 3613105 h 4608434"/>
              <a:gd name="connsiteX619" fmla="*/ 3521750 w 11049001"/>
              <a:gd name="connsiteY619" fmla="*/ 3613105 h 4608434"/>
              <a:gd name="connsiteX620" fmla="*/ 3521313 w 11049001"/>
              <a:gd name="connsiteY620" fmla="*/ 3611875 h 4608434"/>
              <a:gd name="connsiteX621" fmla="*/ 3521309 w 11049001"/>
              <a:gd name="connsiteY621" fmla="*/ 3611891 h 4608434"/>
              <a:gd name="connsiteX622" fmla="*/ 3422355 w 11049001"/>
              <a:gd name="connsiteY622" fmla="*/ 3647110 h 4608434"/>
              <a:gd name="connsiteX623" fmla="*/ 3422355 w 11049001"/>
              <a:gd name="connsiteY623" fmla="*/ 3641241 h 4608434"/>
              <a:gd name="connsiteX624" fmla="*/ 3422273 w 11049001"/>
              <a:gd name="connsiteY624" fmla="*/ 3641016 h 4608434"/>
              <a:gd name="connsiteX625" fmla="*/ 3416223 w 11049001"/>
              <a:gd name="connsiteY625" fmla="*/ 3642750 h 4608434"/>
              <a:gd name="connsiteX626" fmla="*/ 3421130 w 11049001"/>
              <a:gd name="connsiteY626" fmla="*/ 3646020 h 4608434"/>
              <a:gd name="connsiteX627" fmla="*/ 3256281 w 11049001"/>
              <a:gd name="connsiteY627" fmla="*/ 3810818 h 4608434"/>
              <a:gd name="connsiteX628" fmla="*/ 3254089 w 11049001"/>
              <a:gd name="connsiteY628" fmla="*/ 3812990 h 4608434"/>
              <a:gd name="connsiteX629" fmla="*/ 3256770 w 11049001"/>
              <a:gd name="connsiteY629" fmla="*/ 3811471 h 4608434"/>
              <a:gd name="connsiteX630" fmla="*/ 3079994 w 11049001"/>
              <a:gd name="connsiteY630" fmla="*/ 3965684 h 4608434"/>
              <a:gd name="connsiteX631" fmla="*/ 2885540 w 11049001"/>
              <a:gd name="connsiteY631" fmla="*/ 4066514 h 4608434"/>
              <a:gd name="connsiteX632" fmla="*/ 2885540 w 11049001"/>
              <a:gd name="connsiteY632" fmla="*/ 3811471 h 4608434"/>
              <a:gd name="connsiteX633" fmla="*/ 2886245 w 11049001"/>
              <a:gd name="connsiteY633" fmla="*/ 3812289 h 4608434"/>
              <a:gd name="connsiteX634" fmla="*/ 2885369 w 11049001"/>
              <a:gd name="connsiteY634" fmla="*/ 3810818 h 4608434"/>
              <a:gd name="connsiteX635" fmla="*/ 2785281 w 11049001"/>
              <a:gd name="connsiteY635" fmla="*/ 3810818 h 4608434"/>
              <a:gd name="connsiteX636" fmla="*/ 2782966 w 11049001"/>
              <a:gd name="connsiteY636" fmla="*/ 3812305 h 4608434"/>
              <a:gd name="connsiteX637" fmla="*/ 2786357 w 11049001"/>
              <a:gd name="connsiteY637" fmla="*/ 3812305 h 4608434"/>
              <a:gd name="connsiteX638" fmla="*/ 2591532 w 11049001"/>
              <a:gd name="connsiteY638" fmla="*/ 3882317 h 4608434"/>
              <a:gd name="connsiteX639" fmla="*/ 2585629 w 11049001"/>
              <a:gd name="connsiteY639" fmla="*/ 3876484 h 4608434"/>
              <a:gd name="connsiteX640" fmla="*/ 2579778 w 11049001"/>
              <a:gd name="connsiteY640" fmla="*/ 3870702 h 4608434"/>
              <a:gd name="connsiteX641" fmla="*/ 2578426 w 11049001"/>
              <a:gd name="connsiteY641" fmla="*/ 3870866 h 4608434"/>
              <a:gd name="connsiteX642" fmla="*/ 2590824 w 11049001"/>
              <a:gd name="connsiteY642" fmla="*/ 3883365 h 4608434"/>
              <a:gd name="connsiteX643" fmla="*/ 2386789 w 11049001"/>
              <a:gd name="connsiteY643" fmla="*/ 3948019 h 4608434"/>
              <a:gd name="connsiteX644" fmla="*/ 2403019 w 11049001"/>
              <a:gd name="connsiteY644" fmla="*/ 3937430 h 4608434"/>
              <a:gd name="connsiteX645" fmla="*/ 2385401 w 11049001"/>
              <a:gd name="connsiteY645" fmla="*/ 3946967 h 4608434"/>
              <a:gd name="connsiteX646" fmla="*/ 2350062 w 11049001"/>
              <a:gd name="connsiteY646" fmla="*/ 3976294 h 4608434"/>
              <a:gd name="connsiteX647" fmla="*/ 2349678 w 11049001"/>
              <a:gd name="connsiteY647" fmla="*/ 3976732 h 4608434"/>
              <a:gd name="connsiteX648" fmla="*/ 2351106 w 11049001"/>
              <a:gd name="connsiteY648" fmla="*/ 4027590 h 4608434"/>
              <a:gd name="connsiteX649" fmla="*/ 2326384 w 11049001"/>
              <a:gd name="connsiteY649" fmla="*/ 4065848 h 4608434"/>
              <a:gd name="connsiteX650" fmla="*/ 2250767 w 11049001"/>
              <a:gd name="connsiteY650" fmla="*/ 4017840 h 4608434"/>
              <a:gd name="connsiteX651" fmla="*/ 2251001 w 11049001"/>
              <a:gd name="connsiteY651" fmla="*/ 4017740 h 4608434"/>
              <a:gd name="connsiteX652" fmla="*/ 2249933 w 11049001"/>
              <a:gd name="connsiteY652" fmla="*/ 4017351 h 4608434"/>
              <a:gd name="connsiteX653" fmla="*/ 2350062 w 11049001"/>
              <a:gd name="connsiteY653" fmla="*/ 3847257 h 4608434"/>
              <a:gd name="connsiteX654" fmla="*/ 2350069 w 11049001"/>
              <a:gd name="connsiteY654" fmla="*/ 3847248 h 4608434"/>
              <a:gd name="connsiteX655" fmla="*/ 2349271 w 11049001"/>
              <a:gd name="connsiteY655" fmla="*/ 3847248 h 4608434"/>
              <a:gd name="connsiteX656" fmla="*/ 2120142 w 11049001"/>
              <a:gd name="connsiteY656" fmla="*/ 3882201 h 4608434"/>
              <a:gd name="connsiteX657" fmla="*/ 2120412 w 11049001"/>
              <a:gd name="connsiteY657" fmla="*/ 3882417 h 4608434"/>
              <a:gd name="connsiteX658" fmla="*/ 1825917 w 11049001"/>
              <a:gd name="connsiteY658" fmla="*/ 4094852 h 4608434"/>
              <a:gd name="connsiteX659" fmla="*/ 1820028 w 11049001"/>
              <a:gd name="connsiteY659" fmla="*/ 3652278 h 4608434"/>
              <a:gd name="connsiteX660" fmla="*/ 1823791 w 11049001"/>
              <a:gd name="connsiteY660" fmla="*/ 3646621 h 4608434"/>
              <a:gd name="connsiteX661" fmla="*/ 1814360 w 11049001"/>
              <a:gd name="connsiteY661" fmla="*/ 3647234 h 4608434"/>
              <a:gd name="connsiteX662" fmla="*/ 1814639 w 11049001"/>
              <a:gd name="connsiteY662" fmla="*/ 3645829 h 4608434"/>
              <a:gd name="connsiteX663" fmla="*/ 1813653 w 11049001"/>
              <a:gd name="connsiteY663" fmla="*/ 3646987 h 4608434"/>
              <a:gd name="connsiteX664" fmla="*/ 1819462 w 11049001"/>
              <a:gd name="connsiteY664" fmla="*/ 3652841 h 4608434"/>
              <a:gd name="connsiteX665" fmla="*/ 1732322 w 11049001"/>
              <a:gd name="connsiteY665" fmla="*/ 3629431 h 4608434"/>
              <a:gd name="connsiteX666" fmla="*/ 1807843 w 11049001"/>
              <a:gd name="connsiteY666" fmla="*/ 3471414 h 4608434"/>
              <a:gd name="connsiteX667" fmla="*/ 1813453 w 11049001"/>
              <a:gd name="connsiteY667" fmla="*/ 3475181 h 4608434"/>
              <a:gd name="connsiteX668" fmla="*/ 1808693 w 11049001"/>
              <a:gd name="connsiteY668" fmla="*/ 3470415 h 4608434"/>
              <a:gd name="connsiteX669" fmla="*/ 1878594 w 11049001"/>
              <a:gd name="connsiteY669" fmla="*/ 3406236 h 4608434"/>
              <a:gd name="connsiteX670" fmla="*/ 1879762 w 11049001"/>
              <a:gd name="connsiteY670" fmla="*/ 3407496 h 4608434"/>
              <a:gd name="connsiteX671" fmla="*/ 1879538 w 11049001"/>
              <a:gd name="connsiteY671" fmla="*/ 3405765 h 4608434"/>
              <a:gd name="connsiteX672" fmla="*/ 1879538 w 11049001"/>
              <a:gd name="connsiteY672" fmla="*/ 3347544 h 4608434"/>
              <a:gd name="connsiteX673" fmla="*/ 1878973 w 11049001"/>
              <a:gd name="connsiteY673" fmla="*/ 3347041 h 4608434"/>
              <a:gd name="connsiteX674" fmla="*/ 1715517 w 11049001"/>
              <a:gd name="connsiteY674" fmla="*/ 3347041 h 4608434"/>
              <a:gd name="connsiteX675" fmla="*/ 1715517 w 11049001"/>
              <a:gd name="connsiteY675" fmla="*/ 3345517 h 4608434"/>
              <a:gd name="connsiteX676" fmla="*/ 1715326 w 11049001"/>
              <a:gd name="connsiteY676" fmla="*/ 3345897 h 4608434"/>
              <a:gd name="connsiteX677" fmla="*/ 1585717 w 11049001"/>
              <a:gd name="connsiteY677" fmla="*/ 3175524 h 4608434"/>
              <a:gd name="connsiteX678" fmla="*/ 1585824 w 11049001"/>
              <a:gd name="connsiteY678" fmla="*/ 3174574 h 4608434"/>
              <a:gd name="connsiteX679" fmla="*/ 1584821 w 11049001"/>
              <a:gd name="connsiteY679" fmla="*/ 3175565 h 4608434"/>
              <a:gd name="connsiteX680" fmla="*/ 1519644 w 11049001"/>
              <a:gd name="connsiteY680" fmla="*/ 3210704 h 4608434"/>
              <a:gd name="connsiteX681" fmla="*/ 1519644 w 11049001"/>
              <a:gd name="connsiteY681" fmla="*/ 3208068 h 4608434"/>
              <a:gd name="connsiteX682" fmla="*/ 1519055 w 11049001"/>
              <a:gd name="connsiteY682" fmla="*/ 3210447 h 4608434"/>
              <a:gd name="connsiteX683" fmla="*/ 1460412 w 11049001"/>
              <a:gd name="connsiteY683" fmla="*/ 3293401 h 4608434"/>
              <a:gd name="connsiteX684" fmla="*/ 1348987 w 11049001"/>
              <a:gd name="connsiteY684" fmla="*/ 3400054 h 4608434"/>
              <a:gd name="connsiteX685" fmla="*/ 1325529 w 11049001"/>
              <a:gd name="connsiteY685" fmla="*/ 3323026 h 4608434"/>
              <a:gd name="connsiteX686" fmla="*/ 1278614 w 11049001"/>
              <a:gd name="connsiteY686" fmla="*/ 3281550 h 4608434"/>
              <a:gd name="connsiteX687" fmla="*/ 1116509 w 11049001"/>
              <a:gd name="connsiteY687" fmla="*/ 3275701 h 4608434"/>
              <a:gd name="connsiteX688" fmla="*/ 1114173 w 11049001"/>
              <a:gd name="connsiteY688" fmla="*/ 3276397 h 4608434"/>
              <a:gd name="connsiteX689" fmla="*/ 1084655 w 11049001"/>
              <a:gd name="connsiteY689" fmla="*/ 3276397 h 4608434"/>
              <a:gd name="connsiteX690" fmla="*/ 1082996 w 11049001"/>
              <a:gd name="connsiteY690" fmla="*/ 3277234 h 4608434"/>
              <a:gd name="connsiteX691" fmla="*/ 1055008 w 11049001"/>
              <a:gd name="connsiteY691" fmla="*/ 3317723 h 4608434"/>
              <a:gd name="connsiteX692" fmla="*/ 1013750 w 11049001"/>
              <a:gd name="connsiteY692" fmla="*/ 3341059 h 4608434"/>
              <a:gd name="connsiteX693" fmla="*/ 1011734 w 11049001"/>
              <a:gd name="connsiteY693" fmla="*/ 3340435 h 4608434"/>
              <a:gd name="connsiteX694" fmla="*/ 953027 w 11049001"/>
              <a:gd name="connsiteY694" fmla="*/ 3376557 h 4608434"/>
              <a:gd name="connsiteX695" fmla="*/ 748848 w 11049001"/>
              <a:gd name="connsiteY695" fmla="*/ 3211092 h 4608434"/>
              <a:gd name="connsiteX696" fmla="*/ 749787 w 11049001"/>
              <a:gd name="connsiteY696" fmla="*/ 3210428 h 4608434"/>
              <a:gd name="connsiteX697" fmla="*/ 714908 w 11049001"/>
              <a:gd name="connsiteY697" fmla="*/ 3175349 h 4608434"/>
              <a:gd name="connsiteX698" fmla="*/ 714017 w 11049001"/>
              <a:gd name="connsiteY698" fmla="*/ 3176852 h 4608434"/>
              <a:gd name="connsiteX699" fmla="*/ 414458 w 11049001"/>
              <a:gd name="connsiteY699" fmla="*/ 3241723 h 4608434"/>
              <a:gd name="connsiteX700" fmla="*/ 415994 w 11049001"/>
              <a:gd name="connsiteY700" fmla="*/ 3239392 h 4608434"/>
              <a:gd name="connsiteX701" fmla="*/ 413987 w 11049001"/>
              <a:gd name="connsiteY701" fmla="*/ 3239851 h 4608434"/>
              <a:gd name="connsiteX702" fmla="*/ 384469 w 11049001"/>
              <a:gd name="connsiteY702" fmla="*/ 3245722 h 4608434"/>
              <a:gd name="connsiteX703" fmla="*/ 382332 w 11049001"/>
              <a:gd name="connsiteY703" fmla="*/ 3245186 h 4608434"/>
              <a:gd name="connsiteX704" fmla="*/ 383288 w 11049001"/>
              <a:gd name="connsiteY704" fmla="*/ 3246491 h 4608434"/>
              <a:gd name="connsiteX705" fmla="*/ 347847 w 11049001"/>
              <a:gd name="connsiteY705" fmla="*/ 3281913 h 4608434"/>
              <a:gd name="connsiteX706" fmla="*/ 348337 w 11049001"/>
              <a:gd name="connsiteY706" fmla="*/ 3282232 h 4608434"/>
              <a:gd name="connsiteX707" fmla="*/ 236165 w 11049001"/>
              <a:gd name="connsiteY707" fmla="*/ 3388973 h 4608434"/>
              <a:gd name="connsiteX708" fmla="*/ 206645 w 11049001"/>
              <a:gd name="connsiteY708" fmla="*/ 3270372 h 4608434"/>
              <a:gd name="connsiteX709" fmla="*/ 212550 w 11049001"/>
              <a:gd name="connsiteY709" fmla="*/ 3074681 h 4608434"/>
              <a:gd name="connsiteX710" fmla="*/ 212850 w 11049001"/>
              <a:gd name="connsiteY710" fmla="*/ 3074681 h 4608434"/>
              <a:gd name="connsiteX711" fmla="*/ 211950 w 11049001"/>
              <a:gd name="connsiteY711" fmla="*/ 3074298 h 4608434"/>
              <a:gd name="connsiteX712" fmla="*/ 164865 w 11049001"/>
              <a:gd name="connsiteY712" fmla="*/ 3015701 h 4608434"/>
              <a:gd name="connsiteX713" fmla="*/ 35381 w 11049001"/>
              <a:gd name="connsiteY713" fmla="*/ 2980542 h 4608434"/>
              <a:gd name="connsiteX714" fmla="*/ 129551 w 11049001"/>
              <a:gd name="connsiteY714" fmla="*/ 2839908 h 4608434"/>
              <a:gd name="connsiteX715" fmla="*/ 211950 w 11049001"/>
              <a:gd name="connsiteY715" fmla="*/ 2746153 h 4608434"/>
              <a:gd name="connsiteX716" fmla="*/ 214744 w 11049001"/>
              <a:gd name="connsiteY716" fmla="*/ 2745988 h 4608434"/>
              <a:gd name="connsiteX717" fmla="*/ 212536 w 11049001"/>
              <a:gd name="connsiteY717" fmla="*/ 2744887 h 4608434"/>
              <a:gd name="connsiteX718" fmla="*/ 141858 w 11049001"/>
              <a:gd name="connsiteY718" fmla="*/ 2609593 h 4608434"/>
              <a:gd name="connsiteX719" fmla="*/ 47620 w 11049001"/>
              <a:gd name="connsiteY719" fmla="*/ 2474300 h 4608434"/>
              <a:gd name="connsiteX720" fmla="*/ 49148 w 11049001"/>
              <a:gd name="connsiteY720" fmla="*/ 2475726 h 4608434"/>
              <a:gd name="connsiteX721" fmla="*/ 49100 w 11049001"/>
              <a:gd name="connsiteY721" fmla="*/ 2475571 h 4608434"/>
              <a:gd name="connsiteX722" fmla="*/ 207591 w 11049001"/>
              <a:gd name="connsiteY722" fmla="*/ 2139811 h 4608434"/>
              <a:gd name="connsiteX723" fmla="*/ 209203 w 11049001"/>
              <a:gd name="connsiteY723" fmla="*/ 2138599 h 4608434"/>
              <a:gd name="connsiteX724" fmla="*/ 207591 w 11049001"/>
              <a:gd name="connsiteY724" fmla="*/ 2138217 h 4608434"/>
              <a:gd name="connsiteX725" fmla="*/ 213379 w 11049001"/>
              <a:gd name="connsiteY725" fmla="*/ 2074313 h 4608434"/>
              <a:gd name="connsiteX726" fmla="*/ 213259 w 11049001"/>
              <a:gd name="connsiteY726" fmla="*/ 2074347 h 4608434"/>
              <a:gd name="connsiteX727" fmla="*/ 213393 w 11049001"/>
              <a:gd name="connsiteY727" fmla="*/ 2074152 h 4608434"/>
              <a:gd name="connsiteX728" fmla="*/ 213454 w 11049001"/>
              <a:gd name="connsiteY728" fmla="*/ 2073476 h 4608434"/>
              <a:gd name="connsiteX729" fmla="*/ 214244 w 11049001"/>
              <a:gd name="connsiteY729" fmla="*/ 2072912 h 4608434"/>
              <a:gd name="connsiteX730" fmla="*/ 254821 w 11049001"/>
              <a:gd name="connsiteY730" fmla="*/ 2013774 h 4608434"/>
              <a:gd name="connsiteX731" fmla="*/ 313325 w 11049001"/>
              <a:gd name="connsiteY731" fmla="*/ 1967355 h 4608434"/>
              <a:gd name="connsiteX732" fmla="*/ 289487 w 11049001"/>
              <a:gd name="connsiteY732" fmla="*/ 1903883 h 4608434"/>
              <a:gd name="connsiteX733" fmla="*/ 313578 w 11049001"/>
              <a:gd name="connsiteY733" fmla="*/ 1839734 h 4608434"/>
              <a:gd name="connsiteX734" fmla="*/ 312905 w 11049001"/>
              <a:gd name="connsiteY734" fmla="*/ 1839104 h 4608434"/>
              <a:gd name="connsiteX735" fmla="*/ 312905 w 11049001"/>
              <a:gd name="connsiteY735" fmla="*/ 1774331 h 4608434"/>
              <a:gd name="connsiteX736" fmla="*/ 319880 w 11049001"/>
              <a:gd name="connsiteY736" fmla="*/ 1756446 h 4608434"/>
              <a:gd name="connsiteX737" fmla="*/ 312725 w 11049001"/>
              <a:gd name="connsiteY737" fmla="*/ 1773965 h 4608434"/>
              <a:gd name="connsiteX738" fmla="*/ 312725 w 11049001"/>
              <a:gd name="connsiteY738" fmla="*/ 1702435 h 4608434"/>
              <a:gd name="connsiteX739" fmla="*/ 312741 w 11049001"/>
              <a:gd name="connsiteY739" fmla="*/ 1702007 h 4608434"/>
              <a:gd name="connsiteX740" fmla="*/ 280785 w 11049001"/>
              <a:gd name="connsiteY740" fmla="*/ 1659376 h 4608434"/>
              <a:gd name="connsiteX741" fmla="*/ 278598 w 11049001"/>
              <a:gd name="connsiteY741" fmla="*/ 1602287 h 4608434"/>
              <a:gd name="connsiteX742" fmla="*/ 280099 w 11049001"/>
              <a:gd name="connsiteY742" fmla="*/ 1599488 h 4608434"/>
              <a:gd name="connsiteX743" fmla="*/ 276547 w 11049001"/>
              <a:gd name="connsiteY743" fmla="*/ 1601875 h 4608434"/>
              <a:gd name="connsiteX744" fmla="*/ 212623 w 11049001"/>
              <a:gd name="connsiteY744" fmla="*/ 1601875 h 4608434"/>
              <a:gd name="connsiteX745" fmla="*/ 163514 w 11049001"/>
              <a:gd name="connsiteY745" fmla="*/ 1661675 h 4608434"/>
              <a:gd name="connsiteX746" fmla="*/ 61802 w 11049001"/>
              <a:gd name="connsiteY746" fmla="*/ 1661675 h 4608434"/>
              <a:gd name="connsiteX747" fmla="*/ 13198 w 11049001"/>
              <a:gd name="connsiteY747" fmla="*/ 1602491 h 4608434"/>
              <a:gd name="connsiteX748" fmla="*/ 12058 w 11049001"/>
              <a:gd name="connsiteY748" fmla="*/ 1601875 h 4608434"/>
              <a:gd name="connsiteX749" fmla="*/ 12340 w 11049001"/>
              <a:gd name="connsiteY749" fmla="*/ 1601446 h 4608434"/>
              <a:gd name="connsiteX750" fmla="*/ 12058 w 11049001"/>
              <a:gd name="connsiteY750" fmla="*/ 1601102 h 4608434"/>
              <a:gd name="connsiteX751" fmla="*/ 12568 w 11049001"/>
              <a:gd name="connsiteY751" fmla="*/ 1601102 h 4608434"/>
              <a:gd name="connsiteX752" fmla="*/ 43650 w 11049001"/>
              <a:gd name="connsiteY752" fmla="*/ 1554010 h 4608434"/>
              <a:gd name="connsiteX753" fmla="*/ 182506 w 11049001"/>
              <a:gd name="connsiteY753" fmla="*/ 1471520 h 4608434"/>
              <a:gd name="connsiteX754" fmla="*/ 186708 w 11049001"/>
              <a:gd name="connsiteY754" fmla="*/ 1474835 h 4608434"/>
              <a:gd name="connsiteX755" fmla="*/ 208528 w 11049001"/>
              <a:gd name="connsiteY755" fmla="*/ 1501084 h 4608434"/>
              <a:gd name="connsiteX756" fmla="*/ 211893 w 11049001"/>
              <a:gd name="connsiteY756" fmla="*/ 1507071 h 4608434"/>
              <a:gd name="connsiteX757" fmla="*/ 213691 w 11049001"/>
              <a:gd name="connsiteY757" fmla="*/ 1508785 h 4608434"/>
              <a:gd name="connsiteX758" fmla="*/ 214186 w 11049001"/>
              <a:gd name="connsiteY758" fmla="*/ 1507371 h 4608434"/>
              <a:gd name="connsiteX759" fmla="*/ 213934 w 11049001"/>
              <a:gd name="connsiteY759" fmla="*/ 1507587 h 4608434"/>
              <a:gd name="connsiteX760" fmla="*/ 208528 w 11049001"/>
              <a:gd name="connsiteY760" fmla="*/ 1501084 h 4608434"/>
              <a:gd name="connsiteX761" fmla="*/ 199403 w 11049001"/>
              <a:gd name="connsiteY761" fmla="*/ 1484851 h 4608434"/>
              <a:gd name="connsiteX762" fmla="*/ 186708 w 11049001"/>
              <a:gd name="connsiteY762" fmla="*/ 1474835 h 4608434"/>
              <a:gd name="connsiteX763" fmla="*/ 184921 w 11049001"/>
              <a:gd name="connsiteY763" fmla="*/ 1472685 h 4608434"/>
              <a:gd name="connsiteX764" fmla="*/ 242498 w 11049001"/>
              <a:gd name="connsiteY764" fmla="*/ 1397652 h 4608434"/>
              <a:gd name="connsiteX765" fmla="*/ 242891 w 11049001"/>
              <a:gd name="connsiteY765" fmla="*/ 1395651 h 4608434"/>
              <a:gd name="connsiteX766" fmla="*/ 278006 w 11049001"/>
              <a:gd name="connsiteY766" fmla="*/ 1336531 h 4608434"/>
              <a:gd name="connsiteX767" fmla="*/ 279146 w 11049001"/>
              <a:gd name="connsiteY767" fmla="*/ 1335847 h 4608434"/>
              <a:gd name="connsiteX768" fmla="*/ 305076 w 11049001"/>
              <a:gd name="connsiteY768" fmla="*/ 1280344 h 4608434"/>
              <a:gd name="connsiteX769" fmla="*/ 349134 w 11049001"/>
              <a:gd name="connsiteY769" fmla="*/ 1184080 h 4608434"/>
              <a:gd name="connsiteX770" fmla="*/ 683966 w 11049001"/>
              <a:gd name="connsiteY770" fmla="*/ 819605 h 4608434"/>
              <a:gd name="connsiteX771" fmla="*/ 709666 w 11049001"/>
              <a:gd name="connsiteY771" fmla="*/ 808582 h 4608434"/>
              <a:gd name="connsiteX772" fmla="*/ 747472 w 11049001"/>
              <a:gd name="connsiteY772" fmla="*/ 802158 h 4608434"/>
              <a:gd name="connsiteX773" fmla="*/ 747904 w 11049001"/>
              <a:gd name="connsiteY773" fmla="*/ 801638 h 4608434"/>
              <a:gd name="connsiteX774" fmla="*/ 865979 w 11049001"/>
              <a:gd name="connsiteY774" fmla="*/ 748850 h 4608434"/>
              <a:gd name="connsiteX775" fmla="*/ 1084417 w 11049001"/>
              <a:gd name="connsiteY775" fmla="*/ 713659 h 4608434"/>
              <a:gd name="connsiteX776" fmla="*/ 1136998 w 11049001"/>
              <a:gd name="connsiteY776" fmla="*/ 681124 h 4608434"/>
              <a:gd name="connsiteX777" fmla="*/ 1171169 w 11049001"/>
              <a:gd name="connsiteY777" fmla="*/ 679307 h 4608434"/>
              <a:gd name="connsiteX778" fmla="*/ 1261531 w 11049001"/>
              <a:gd name="connsiteY778" fmla="*/ 742986 h 4608434"/>
              <a:gd name="connsiteX779" fmla="*/ 1296954 w 11049001"/>
              <a:gd name="connsiteY779" fmla="*/ 842697 h 4608434"/>
              <a:gd name="connsiteX780" fmla="*/ 1184782 w 11049001"/>
              <a:gd name="connsiteY780" fmla="*/ 836831 h 4608434"/>
              <a:gd name="connsiteX781" fmla="*/ 1183361 w 11049001"/>
              <a:gd name="connsiteY781" fmla="*/ 835771 h 4608434"/>
              <a:gd name="connsiteX782" fmla="*/ 1149833 w 11049001"/>
              <a:gd name="connsiteY782" fmla="*/ 835771 h 4608434"/>
              <a:gd name="connsiteX783" fmla="*/ 1149360 w 11049001"/>
              <a:gd name="connsiteY783" fmla="*/ 836831 h 4608434"/>
              <a:gd name="connsiteX784" fmla="*/ 1291051 w 11049001"/>
              <a:gd name="connsiteY784" fmla="*/ 948271 h 4608434"/>
              <a:gd name="connsiteX785" fmla="*/ 1360788 w 11049001"/>
              <a:gd name="connsiteY785" fmla="*/ 985388 h 4608434"/>
              <a:gd name="connsiteX786" fmla="*/ 1378589 w 11049001"/>
              <a:gd name="connsiteY786" fmla="*/ 1000213 h 4608434"/>
              <a:gd name="connsiteX787" fmla="*/ 1404110 w 11049001"/>
              <a:gd name="connsiteY787" fmla="*/ 957461 h 4608434"/>
              <a:gd name="connsiteX788" fmla="*/ 1513523 w 11049001"/>
              <a:gd name="connsiteY788" fmla="*/ 959951 h 4608434"/>
              <a:gd name="connsiteX789" fmla="*/ 1783891 w 11049001"/>
              <a:gd name="connsiteY789" fmla="*/ 975046 h 4608434"/>
              <a:gd name="connsiteX790" fmla="*/ 1819121 w 11049001"/>
              <a:gd name="connsiteY790" fmla="*/ 1000620 h 4608434"/>
              <a:gd name="connsiteX791" fmla="*/ 1820901 w 11049001"/>
              <a:gd name="connsiteY791" fmla="*/ 1000335 h 4608434"/>
              <a:gd name="connsiteX792" fmla="*/ 1850329 w 11049001"/>
              <a:gd name="connsiteY792" fmla="*/ 1006243 h 4608434"/>
              <a:gd name="connsiteX793" fmla="*/ 1850329 w 11049001"/>
              <a:gd name="connsiteY793" fmla="*/ 1006249 h 4608434"/>
              <a:gd name="connsiteX794" fmla="*/ 1885679 w 11049001"/>
              <a:gd name="connsiteY794" fmla="*/ 1008992 h 4608434"/>
              <a:gd name="connsiteX795" fmla="*/ 1933380 w 11049001"/>
              <a:gd name="connsiteY795" fmla="*/ 1076961 h 4608434"/>
              <a:gd name="connsiteX796" fmla="*/ 1889492 w 11049001"/>
              <a:gd name="connsiteY796" fmla="*/ 1130747 h 4608434"/>
              <a:gd name="connsiteX797" fmla="*/ 1815274 w 11049001"/>
              <a:gd name="connsiteY797" fmla="*/ 1135842 h 4608434"/>
              <a:gd name="connsiteX798" fmla="*/ 1815015 w 11049001"/>
              <a:gd name="connsiteY798" fmla="*/ 1136236 h 4608434"/>
              <a:gd name="connsiteX799" fmla="*/ 1814228 w 11049001"/>
              <a:gd name="connsiteY799" fmla="*/ 1137302 h 4608434"/>
              <a:gd name="connsiteX800" fmla="*/ 1820028 w 11049001"/>
              <a:gd name="connsiteY800" fmla="*/ 1200927 h 4608434"/>
              <a:gd name="connsiteX801" fmla="*/ 1818958 w 11049001"/>
              <a:gd name="connsiteY801" fmla="*/ 1202350 h 4608434"/>
              <a:gd name="connsiteX802" fmla="*/ 1820567 w 11049001"/>
              <a:gd name="connsiteY802" fmla="*/ 1201534 h 4608434"/>
              <a:gd name="connsiteX803" fmla="*/ 1961204 w 11049001"/>
              <a:gd name="connsiteY803" fmla="*/ 1281234 h 4608434"/>
              <a:gd name="connsiteX804" fmla="*/ 2020504 w 11049001"/>
              <a:gd name="connsiteY804" fmla="*/ 1272391 h 4608434"/>
              <a:gd name="connsiteX805" fmla="*/ 2021011 w 11049001"/>
              <a:gd name="connsiteY805" fmla="*/ 1271927 h 4608434"/>
              <a:gd name="connsiteX806" fmla="*/ 2155918 w 11049001"/>
              <a:gd name="connsiteY806" fmla="*/ 1152566 h 4608434"/>
              <a:gd name="connsiteX807" fmla="*/ 2214453 w 11049001"/>
              <a:gd name="connsiteY807" fmla="*/ 1136572 h 4608434"/>
              <a:gd name="connsiteX808" fmla="*/ 2270644 w 11049001"/>
              <a:gd name="connsiteY808" fmla="*/ 1056449 h 4608434"/>
              <a:gd name="connsiteX809" fmla="*/ 2349456 w 11049001"/>
              <a:gd name="connsiteY809" fmla="*/ 1002045 h 4608434"/>
              <a:gd name="connsiteX810" fmla="*/ 2350237 w 11049001"/>
              <a:gd name="connsiteY810" fmla="*/ 1004226 h 4608434"/>
              <a:gd name="connsiteX811" fmla="*/ 2350984 w 11049001"/>
              <a:gd name="connsiteY811" fmla="*/ 1001476 h 4608434"/>
              <a:gd name="connsiteX812" fmla="*/ 2591829 w 11049001"/>
              <a:gd name="connsiteY812" fmla="*/ 806070 h 4608434"/>
              <a:gd name="connsiteX813" fmla="*/ 2647818 w 11049001"/>
              <a:gd name="connsiteY813" fmla="*/ 793764 h 4608434"/>
              <a:gd name="connsiteX814" fmla="*/ 2738685 w 11049001"/>
              <a:gd name="connsiteY814" fmla="*/ 924498 h 4608434"/>
              <a:gd name="connsiteX815" fmla="*/ 2885542 w 11049001"/>
              <a:gd name="connsiteY815" fmla="*/ 1001476 h 4608434"/>
              <a:gd name="connsiteX816" fmla="*/ 2885542 w 11049001"/>
              <a:gd name="connsiteY816" fmla="*/ 1037004 h 4608434"/>
              <a:gd name="connsiteX817" fmla="*/ 2883817 w 11049001"/>
              <a:gd name="connsiteY817" fmla="*/ 1040479 h 4608434"/>
              <a:gd name="connsiteX818" fmla="*/ 2885997 w 11049001"/>
              <a:gd name="connsiteY818" fmla="*/ 1037891 h 4608434"/>
              <a:gd name="connsiteX819" fmla="*/ 2885997 w 11049001"/>
              <a:gd name="connsiteY819" fmla="*/ 1001716 h 4608434"/>
              <a:gd name="connsiteX820" fmla="*/ 3186725 w 11049001"/>
              <a:gd name="connsiteY820" fmla="*/ 843093 h 4608434"/>
              <a:gd name="connsiteX821" fmla="*/ 3253983 w 11049001"/>
              <a:gd name="connsiteY821" fmla="*/ 827213 h 4608434"/>
              <a:gd name="connsiteX822" fmla="*/ 3413735 w 11049001"/>
              <a:gd name="connsiteY822" fmla="*/ 889989 h 4608434"/>
              <a:gd name="connsiteX823" fmla="*/ 3456541 w 11049001"/>
              <a:gd name="connsiteY823" fmla="*/ 935572 h 4608434"/>
              <a:gd name="connsiteX824" fmla="*/ 3457248 w 11049001"/>
              <a:gd name="connsiteY824" fmla="*/ 935387 h 4608434"/>
              <a:gd name="connsiteX825" fmla="*/ 3592343 w 11049001"/>
              <a:gd name="connsiteY825" fmla="*/ 1000258 h 4608434"/>
              <a:gd name="connsiteX826" fmla="*/ 3592868 w 11049001"/>
              <a:gd name="connsiteY826" fmla="*/ 1001004 h 4608434"/>
              <a:gd name="connsiteX827" fmla="*/ 3685782 w 11049001"/>
              <a:gd name="connsiteY827" fmla="*/ 966329 h 4608434"/>
              <a:gd name="connsiteX828" fmla="*/ 3687678 w 11049001"/>
              <a:gd name="connsiteY828" fmla="*/ 969053 h 4608434"/>
              <a:gd name="connsiteX829" fmla="*/ 3687508 w 11049001"/>
              <a:gd name="connsiteY829" fmla="*/ 966713 h 4608434"/>
              <a:gd name="connsiteX830" fmla="*/ 4057474 w 11049001"/>
              <a:gd name="connsiteY830" fmla="*/ 801295 h 4608434"/>
              <a:gd name="connsiteX831" fmla="*/ 4060781 w 11049001"/>
              <a:gd name="connsiteY831" fmla="*/ 797486 h 4608434"/>
              <a:gd name="connsiteX832" fmla="*/ 4088090 w 11049001"/>
              <a:gd name="connsiteY832" fmla="*/ 737581 h 4608434"/>
              <a:gd name="connsiteX833" fmla="*/ 4257103 w 11049001"/>
              <a:gd name="connsiteY833" fmla="*/ 666181 h 4608434"/>
              <a:gd name="connsiteX834" fmla="*/ 4257103 w 11049001"/>
              <a:gd name="connsiteY834" fmla="*/ 669580 h 4608434"/>
              <a:gd name="connsiteX835" fmla="*/ 4257823 w 11049001"/>
              <a:gd name="connsiteY835" fmla="*/ 665988 h 4608434"/>
              <a:gd name="connsiteX836" fmla="*/ 4429795 w 11049001"/>
              <a:gd name="connsiteY836" fmla="*/ 601394 h 4608434"/>
              <a:gd name="connsiteX837" fmla="*/ 4492989 w 11049001"/>
              <a:gd name="connsiteY837" fmla="*/ 601213 h 4608434"/>
              <a:gd name="connsiteX838" fmla="*/ 4492858 w 11049001"/>
              <a:gd name="connsiteY838" fmla="*/ 600919 h 4608434"/>
              <a:gd name="connsiteX839" fmla="*/ 4593870 w 11049001"/>
              <a:gd name="connsiteY839" fmla="*/ 482506 h 4608434"/>
              <a:gd name="connsiteX840" fmla="*/ 4623579 w 11049001"/>
              <a:gd name="connsiteY840" fmla="*/ 636444 h 4608434"/>
              <a:gd name="connsiteX841" fmla="*/ 4540394 w 11049001"/>
              <a:gd name="connsiteY841" fmla="*/ 790380 h 4608434"/>
              <a:gd name="connsiteX842" fmla="*/ 4492858 w 11049001"/>
              <a:gd name="connsiteY842" fmla="*/ 737093 h 4608434"/>
              <a:gd name="connsiteX843" fmla="*/ 4493178 w 11049001"/>
              <a:gd name="connsiteY843" fmla="*/ 736892 h 4608434"/>
              <a:gd name="connsiteX844" fmla="*/ 4450657 w 11049001"/>
              <a:gd name="connsiteY844" fmla="*/ 747331 h 4608434"/>
              <a:gd name="connsiteX845" fmla="*/ 4423242 w 11049001"/>
              <a:gd name="connsiteY845" fmla="*/ 836770 h 4608434"/>
              <a:gd name="connsiteX846" fmla="*/ 4565029 w 11049001"/>
              <a:gd name="connsiteY846" fmla="*/ 872104 h 4608434"/>
              <a:gd name="connsiteX847" fmla="*/ 4564940 w 11049001"/>
              <a:gd name="connsiteY847" fmla="*/ 872822 h 4608434"/>
              <a:gd name="connsiteX848" fmla="*/ 4623335 w 11049001"/>
              <a:gd name="connsiteY848" fmla="*/ 867161 h 4608434"/>
              <a:gd name="connsiteX849" fmla="*/ 4622665 w 11049001"/>
              <a:gd name="connsiteY849" fmla="*/ 865728 h 4608434"/>
              <a:gd name="connsiteX850" fmla="*/ 4731550 w 11049001"/>
              <a:gd name="connsiteY850" fmla="*/ 798107 h 4608434"/>
              <a:gd name="connsiteX851" fmla="*/ 4857871 w 11049001"/>
              <a:gd name="connsiteY851" fmla="*/ 765821 h 4608434"/>
              <a:gd name="connsiteX852" fmla="*/ 4857871 w 11049001"/>
              <a:gd name="connsiteY852" fmla="*/ 736792 h 4608434"/>
              <a:gd name="connsiteX853" fmla="*/ 4857871 w 11049001"/>
              <a:gd name="connsiteY853" fmla="*/ 736656 h 4608434"/>
              <a:gd name="connsiteX854" fmla="*/ 4858001 w 11049001"/>
              <a:gd name="connsiteY854" fmla="*/ 736588 h 4608434"/>
              <a:gd name="connsiteX855" fmla="*/ 4887253 w 11049001"/>
              <a:gd name="connsiteY855" fmla="*/ 691115 h 4608434"/>
              <a:gd name="connsiteX856" fmla="*/ 4950856 w 11049001"/>
              <a:gd name="connsiteY856" fmla="*/ 666970 h 4608434"/>
              <a:gd name="connsiteX857" fmla="*/ 5022232 w 11049001"/>
              <a:gd name="connsiteY857" fmla="*/ 666369 h 4608434"/>
              <a:gd name="connsiteX858" fmla="*/ 5022232 w 11049001"/>
              <a:gd name="connsiteY858" fmla="*/ 665946 h 4608434"/>
              <a:gd name="connsiteX859" fmla="*/ 5057583 w 11049001"/>
              <a:gd name="connsiteY859" fmla="*/ 665946 h 4608434"/>
              <a:gd name="connsiteX860" fmla="*/ 5057758 w 11049001"/>
              <a:gd name="connsiteY860" fmla="*/ 665423 h 4608434"/>
              <a:gd name="connsiteX861" fmla="*/ 5228633 w 11049001"/>
              <a:gd name="connsiteY861" fmla="*/ 600619 h 4608434"/>
              <a:gd name="connsiteX862" fmla="*/ 5229663 w 11049001"/>
              <a:gd name="connsiteY862" fmla="*/ 600246 h 4608434"/>
              <a:gd name="connsiteX863" fmla="*/ 5291482 w 11049001"/>
              <a:gd name="connsiteY863" fmla="*/ 543116 h 4608434"/>
              <a:gd name="connsiteX864" fmla="*/ 5427360 w 11049001"/>
              <a:gd name="connsiteY864" fmla="*/ 468995 h 4608434"/>
              <a:gd name="connsiteX865" fmla="*/ 5594663 w 11049001"/>
              <a:gd name="connsiteY865" fmla="*/ 600767 h 4608434"/>
              <a:gd name="connsiteX866" fmla="*/ 5594128 w 11049001"/>
              <a:gd name="connsiteY866" fmla="*/ 600767 h 4608434"/>
              <a:gd name="connsiteX867" fmla="*/ 5701487 w 11049001"/>
              <a:gd name="connsiteY867" fmla="*/ 692670 h 4608434"/>
              <a:gd name="connsiteX868" fmla="*/ 5835536 w 11049001"/>
              <a:gd name="connsiteY868" fmla="*/ 736119 h 4608434"/>
              <a:gd name="connsiteX869" fmla="*/ 5835120 w 11049001"/>
              <a:gd name="connsiteY869" fmla="*/ 737363 h 4608434"/>
              <a:gd name="connsiteX870" fmla="*/ 5858208 w 11049001"/>
              <a:gd name="connsiteY870" fmla="*/ 731638 h 4608434"/>
              <a:gd name="connsiteX871" fmla="*/ 5860377 w 11049001"/>
              <a:gd name="connsiteY871" fmla="*/ 731167 h 4608434"/>
              <a:gd name="connsiteX872" fmla="*/ 5858206 w 11049001"/>
              <a:gd name="connsiteY872" fmla="*/ 730701 h 4608434"/>
              <a:gd name="connsiteX873" fmla="*/ 5964304 w 11049001"/>
              <a:gd name="connsiteY873" fmla="*/ 671613 h 4608434"/>
              <a:gd name="connsiteX874" fmla="*/ 5965855 w 11049001"/>
              <a:gd name="connsiteY874" fmla="*/ 674723 h 4608434"/>
              <a:gd name="connsiteX875" fmla="*/ 5966128 w 11049001"/>
              <a:gd name="connsiteY875" fmla="*/ 671770 h 4608434"/>
              <a:gd name="connsiteX876" fmla="*/ 5989100 w 11049001"/>
              <a:gd name="connsiteY876" fmla="*/ 666104 h 4608434"/>
              <a:gd name="connsiteX877" fmla="*/ 5988561 w 11049001"/>
              <a:gd name="connsiteY877" fmla="*/ 665508 h 4608434"/>
              <a:gd name="connsiteX878" fmla="*/ 6064873 w 11049001"/>
              <a:gd name="connsiteY878" fmla="*/ 600767 h 4608434"/>
              <a:gd name="connsiteX879" fmla="*/ 6066605 w 11049001"/>
              <a:gd name="connsiteY879" fmla="*/ 601197 h 4608434"/>
              <a:gd name="connsiteX880" fmla="*/ 6159115 w 11049001"/>
              <a:gd name="connsiteY880" fmla="*/ 566761 h 4608434"/>
              <a:gd name="connsiteX881" fmla="*/ 6159447 w 11049001"/>
              <a:gd name="connsiteY881" fmla="*/ 567108 h 4608434"/>
              <a:gd name="connsiteX882" fmla="*/ 6158590 w 11049001"/>
              <a:gd name="connsiteY882" fmla="*/ 564873 h 4608434"/>
              <a:gd name="connsiteX883" fmla="*/ 6265141 w 11049001"/>
              <a:gd name="connsiteY883" fmla="*/ 470412 h 4608434"/>
              <a:gd name="connsiteX884" fmla="*/ 6266739 w 11049001"/>
              <a:gd name="connsiteY884" fmla="*/ 470787 h 4608434"/>
              <a:gd name="connsiteX885" fmla="*/ 6288731 w 11049001"/>
              <a:gd name="connsiteY885" fmla="*/ 415962 h 4608434"/>
              <a:gd name="connsiteX886" fmla="*/ 6431192 w 11049001"/>
              <a:gd name="connsiteY886" fmla="*/ 336414 h 4608434"/>
              <a:gd name="connsiteX887" fmla="*/ 6431707 w 11049001"/>
              <a:gd name="connsiteY887" fmla="*/ 336244 h 4608434"/>
              <a:gd name="connsiteX888" fmla="*/ 6430635 w 11049001"/>
              <a:gd name="connsiteY888" fmla="*/ 335935 h 4608434"/>
              <a:gd name="connsiteX889" fmla="*/ 6779195 w 11049001"/>
              <a:gd name="connsiteY889" fmla="*/ 104852 h 4608434"/>
              <a:gd name="connsiteX890" fmla="*/ 6566516 w 11049001"/>
              <a:gd name="connsiteY890" fmla="*/ 330010 h 4608434"/>
              <a:gd name="connsiteX891" fmla="*/ 6565775 w 11049001"/>
              <a:gd name="connsiteY891" fmla="*/ 330012 h 4608434"/>
              <a:gd name="connsiteX892" fmla="*/ 6566658 w 11049001"/>
              <a:gd name="connsiteY892" fmla="*/ 330521 h 4608434"/>
              <a:gd name="connsiteX893" fmla="*/ 6756332 w 11049001"/>
              <a:gd name="connsiteY893" fmla="*/ 454816 h 4608434"/>
              <a:gd name="connsiteX894" fmla="*/ 6836901 w 11049001"/>
              <a:gd name="connsiteY894" fmla="*/ 471796 h 4608434"/>
              <a:gd name="connsiteX895" fmla="*/ 6837288 w 11049001"/>
              <a:gd name="connsiteY895" fmla="*/ 470655 h 4608434"/>
              <a:gd name="connsiteX896" fmla="*/ 6866876 w 11049001"/>
              <a:gd name="connsiteY896" fmla="*/ 464744 h 4608434"/>
              <a:gd name="connsiteX897" fmla="*/ 6868329 w 11049001"/>
              <a:gd name="connsiteY897" fmla="*/ 464744 h 4608434"/>
              <a:gd name="connsiteX898" fmla="*/ 6917999 w 11049001"/>
              <a:gd name="connsiteY898" fmla="*/ 393741 h 4608434"/>
              <a:gd name="connsiteX899" fmla="*/ 7113834 w 11049001"/>
              <a:gd name="connsiteY899" fmla="*/ 224020 h 4608434"/>
              <a:gd name="connsiteX900" fmla="*/ 7161944 w 11049001"/>
              <a:gd name="connsiteY900" fmla="*/ 205532 h 4608434"/>
              <a:gd name="connsiteX901" fmla="*/ 7208424 w 11049001"/>
              <a:gd name="connsiteY901" fmla="*/ 268709 h 4608434"/>
              <a:gd name="connsiteX902" fmla="*/ 7229379 w 11049001"/>
              <a:gd name="connsiteY902" fmla="*/ 265716 h 4608434"/>
              <a:gd name="connsiteX903" fmla="*/ 7229987 w 11049001"/>
              <a:gd name="connsiteY903" fmla="*/ 263859 h 4608434"/>
              <a:gd name="connsiteX904" fmla="*/ 7330043 w 11049001"/>
              <a:gd name="connsiteY904" fmla="*/ 257877 h 4608434"/>
              <a:gd name="connsiteX905" fmla="*/ 7331787 w 11049001"/>
              <a:gd name="connsiteY905" fmla="*/ 261423 h 4608434"/>
              <a:gd name="connsiteX906" fmla="*/ 7331787 w 11049001"/>
              <a:gd name="connsiteY906" fmla="*/ 259887 h 4608434"/>
              <a:gd name="connsiteX907" fmla="*/ 7702072 w 11049001"/>
              <a:gd name="connsiteY907" fmla="*/ 65314 h 4608434"/>
              <a:gd name="connsiteX908" fmla="*/ 7832111 w 11049001"/>
              <a:gd name="connsiteY908" fmla="*/ 15934 h 4608434"/>
              <a:gd name="connsiteX909" fmla="*/ 7966559 w 11049001"/>
              <a:gd name="connsiteY909" fmla="*/ 59418 h 4608434"/>
              <a:gd name="connsiteX910" fmla="*/ 7959455 w 11049001"/>
              <a:gd name="connsiteY910" fmla="*/ 97156 h 4608434"/>
              <a:gd name="connsiteX911" fmla="*/ 7944785 w 11049001"/>
              <a:gd name="connsiteY911" fmla="*/ 122087 h 4608434"/>
              <a:gd name="connsiteX912" fmla="*/ 7951388 w 11049001"/>
              <a:gd name="connsiteY912" fmla="*/ 118135 h 4608434"/>
              <a:gd name="connsiteX913" fmla="*/ 8073237 w 11049001"/>
              <a:gd name="connsiteY913" fmla="*/ 29350 h 4608434"/>
              <a:gd name="connsiteX914" fmla="*/ 8102775 w 11049001"/>
              <a:gd name="connsiteY914" fmla="*/ 0 h 460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1049001" h="4608434">
                <a:moveTo>
                  <a:pt x="2080976" y="4138719"/>
                </a:moveTo>
                <a:cubicBezTo>
                  <a:pt x="2094253" y="4138146"/>
                  <a:pt x="2109203" y="4138894"/>
                  <a:pt x="2126079" y="4141137"/>
                </a:cubicBezTo>
                <a:cubicBezTo>
                  <a:pt x="2061509" y="4194980"/>
                  <a:pt x="2014548" y="4236858"/>
                  <a:pt x="1961718" y="4284718"/>
                </a:cubicBezTo>
                <a:cubicBezTo>
                  <a:pt x="1977127" y="4211433"/>
                  <a:pt x="1988042" y="4142727"/>
                  <a:pt x="2080976" y="4138719"/>
                </a:cubicBezTo>
                <a:close/>
                <a:moveTo>
                  <a:pt x="5659186" y="3841628"/>
                </a:moveTo>
                <a:lnTo>
                  <a:pt x="5655054" y="3844827"/>
                </a:lnTo>
                <a:lnTo>
                  <a:pt x="5657997" y="3845145"/>
                </a:lnTo>
                <a:lnTo>
                  <a:pt x="5659088" y="3842091"/>
                </a:lnTo>
                <a:close/>
                <a:moveTo>
                  <a:pt x="2449362" y="3813761"/>
                </a:moveTo>
                <a:lnTo>
                  <a:pt x="2447114" y="3814597"/>
                </a:lnTo>
                <a:lnTo>
                  <a:pt x="2449599" y="3815154"/>
                </a:lnTo>
                <a:close/>
                <a:moveTo>
                  <a:pt x="5719140" y="3810307"/>
                </a:moveTo>
                <a:lnTo>
                  <a:pt x="5723976" y="3812715"/>
                </a:lnTo>
                <a:lnTo>
                  <a:pt x="5727665" y="3812830"/>
                </a:lnTo>
                <a:lnTo>
                  <a:pt x="5725418" y="3810886"/>
                </a:lnTo>
                <a:lnTo>
                  <a:pt x="5724945" y="3811471"/>
                </a:lnTo>
                <a:close/>
                <a:moveTo>
                  <a:pt x="6465607" y="3809841"/>
                </a:moveTo>
                <a:lnTo>
                  <a:pt x="6463226" y="3812803"/>
                </a:lnTo>
                <a:lnTo>
                  <a:pt x="6465550" y="3812648"/>
                </a:lnTo>
                <a:lnTo>
                  <a:pt x="6466737" y="3811248"/>
                </a:lnTo>
                <a:lnTo>
                  <a:pt x="6466326" y="3811471"/>
                </a:lnTo>
                <a:close/>
                <a:moveTo>
                  <a:pt x="2455249" y="3807307"/>
                </a:moveTo>
                <a:lnTo>
                  <a:pt x="2451809" y="3812417"/>
                </a:lnTo>
                <a:lnTo>
                  <a:pt x="2455085" y="3812417"/>
                </a:lnTo>
                <a:lnTo>
                  <a:pt x="2457013" y="3811473"/>
                </a:lnTo>
                <a:lnTo>
                  <a:pt x="2456729" y="3811473"/>
                </a:lnTo>
                <a:close/>
                <a:moveTo>
                  <a:pt x="5022915" y="3745108"/>
                </a:moveTo>
                <a:lnTo>
                  <a:pt x="5022232" y="3746295"/>
                </a:lnTo>
                <a:lnTo>
                  <a:pt x="5020706" y="3746295"/>
                </a:lnTo>
                <a:lnTo>
                  <a:pt x="5022376" y="3748842"/>
                </a:lnTo>
                <a:lnTo>
                  <a:pt x="5022915" y="3746775"/>
                </a:lnTo>
                <a:close/>
                <a:moveTo>
                  <a:pt x="6933456" y="3608283"/>
                </a:moveTo>
                <a:lnTo>
                  <a:pt x="6931355" y="3611648"/>
                </a:lnTo>
                <a:lnTo>
                  <a:pt x="6931355" y="3612887"/>
                </a:lnTo>
                <a:lnTo>
                  <a:pt x="6931624" y="3612551"/>
                </a:lnTo>
                <a:lnTo>
                  <a:pt x="6937611" y="3613417"/>
                </a:lnTo>
                <a:close/>
                <a:moveTo>
                  <a:pt x="5599388" y="3606539"/>
                </a:moveTo>
                <a:lnTo>
                  <a:pt x="5595280" y="3611712"/>
                </a:lnTo>
                <a:lnTo>
                  <a:pt x="5605430" y="3611129"/>
                </a:lnTo>
                <a:close/>
                <a:moveTo>
                  <a:pt x="5258530" y="3575657"/>
                </a:moveTo>
                <a:lnTo>
                  <a:pt x="5257405" y="3577200"/>
                </a:lnTo>
                <a:lnTo>
                  <a:pt x="5259140" y="3576266"/>
                </a:lnTo>
                <a:lnTo>
                  <a:pt x="5259358" y="3576978"/>
                </a:lnTo>
                <a:lnTo>
                  <a:pt x="5261334" y="3575657"/>
                </a:lnTo>
                <a:close/>
                <a:moveTo>
                  <a:pt x="6267260" y="3547903"/>
                </a:moveTo>
                <a:lnTo>
                  <a:pt x="6267415" y="3548267"/>
                </a:lnTo>
                <a:lnTo>
                  <a:pt x="6267671" y="3548287"/>
                </a:lnTo>
                <a:close/>
                <a:moveTo>
                  <a:pt x="5193467" y="3512578"/>
                </a:moveTo>
                <a:lnTo>
                  <a:pt x="5190827" y="3513787"/>
                </a:lnTo>
                <a:lnTo>
                  <a:pt x="5192897" y="3515227"/>
                </a:lnTo>
                <a:close/>
                <a:moveTo>
                  <a:pt x="2884910" y="3441482"/>
                </a:moveTo>
                <a:lnTo>
                  <a:pt x="2881782" y="3441898"/>
                </a:lnTo>
                <a:lnTo>
                  <a:pt x="2884910" y="3443830"/>
                </a:lnTo>
                <a:close/>
                <a:moveTo>
                  <a:pt x="2432909" y="3435243"/>
                </a:moveTo>
                <a:lnTo>
                  <a:pt x="2426640" y="3436482"/>
                </a:lnTo>
                <a:lnTo>
                  <a:pt x="2435645" y="3440918"/>
                </a:lnTo>
                <a:lnTo>
                  <a:pt x="2437852" y="3438278"/>
                </a:lnTo>
                <a:close/>
                <a:moveTo>
                  <a:pt x="10916554" y="3369397"/>
                </a:moveTo>
                <a:cubicBezTo>
                  <a:pt x="10922221" y="3375301"/>
                  <a:pt x="10939224" y="3387109"/>
                  <a:pt x="10939224" y="3398917"/>
                </a:cubicBezTo>
                <a:cubicBezTo>
                  <a:pt x="10939224" y="3410724"/>
                  <a:pt x="10922221" y="3422532"/>
                  <a:pt x="10910886" y="3440243"/>
                </a:cubicBezTo>
                <a:cubicBezTo>
                  <a:pt x="10899551" y="3422532"/>
                  <a:pt x="10888216" y="3410724"/>
                  <a:pt x="10888216" y="3398917"/>
                </a:cubicBezTo>
                <a:cubicBezTo>
                  <a:pt x="10893883" y="3387109"/>
                  <a:pt x="10905218" y="3375301"/>
                  <a:pt x="10916554" y="3369397"/>
                </a:cubicBezTo>
                <a:close/>
                <a:moveTo>
                  <a:pt x="7499075" y="3347175"/>
                </a:moveTo>
                <a:lnTo>
                  <a:pt x="7496694" y="3348873"/>
                </a:lnTo>
                <a:lnTo>
                  <a:pt x="7500248" y="3347607"/>
                </a:lnTo>
                <a:close/>
                <a:moveTo>
                  <a:pt x="5659873" y="3309112"/>
                </a:moveTo>
                <a:lnTo>
                  <a:pt x="5659110" y="3309888"/>
                </a:lnTo>
                <a:lnTo>
                  <a:pt x="5657669" y="3309888"/>
                </a:lnTo>
                <a:lnTo>
                  <a:pt x="5659343" y="3310874"/>
                </a:lnTo>
                <a:lnTo>
                  <a:pt x="5660391" y="3310965"/>
                </a:lnTo>
                <a:close/>
                <a:moveTo>
                  <a:pt x="247971" y="3274285"/>
                </a:moveTo>
                <a:lnTo>
                  <a:pt x="247971" y="3274469"/>
                </a:lnTo>
                <a:lnTo>
                  <a:pt x="248020" y="3274364"/>
                </a:lnTo>
                <a:close/>
                <a:moveTo>
                  <a:pt x="9507422" y="3269528"/>
                </a:moveTo>
                <a:lnTo>
                  <a:pt x="9502989" y="3275856"/>
                </a:lnTo>
                <a:lnTo>
                  <a:pt x="9504374" y="3276663"/>
                </a:lnTo>
                <a:lnTo>
                  <a:pt x="9510656" y="3276663"/>
                </a:lnTo>
                <a:close/>
                <a:moveTo>
                  <a:pt x="3356718" y="3262243"/>
                </a:moveTo>
                <a:lnTo>
                  <a:pt x="3355340" y="3278019"/>
                </a:lnTo>
                <a:lnTo>
                  <a:pt x="3356481" y="3276324"/>
                </a:lnTo>
                <a:close/>
                <a:moveTo>
                  <a:pt x="6396214" y="3237539"/>
                </a:moveTo>
                <a:lnTo>
                  <a:pt x="6395393" y="3244467"/>
                </a:lnTo>
                <a:lnTo>
                  <a:pt x="6396530" y="3246457"/>
                </a:lnTo>
                <a:lnTo>
                  <a:pt x="6402924" y="3246488"/>
                </a:lnTo>
                <a:close/>
                <a:moveTo>
                  <a:pt x="7165851" y="3179157"/>
                </a:moveTo>
                <a:lnTo>
                  <a:pt x="7165851" y="3194846"/>
                </a:lnTo>
                <a:lnTo>
                  <a:pt x="7167426" y="3194760"/>
                </a:lnTo>
                <a:lnTo>
                  <a:pt x="7167426" y="3179412"/>
                </a:lnTo>
                <a:close/>
                <a:moveTo>
                  <a:pt x="4757760" y="3110486"/>
                </a:moveTo>
                <a:lnTo>
                  <a:pt x="4772814" y="3119310"/>
                </a:lnTo>
                <a:lnTo>
                  <a:pt x="4772421" y="3110486"/>
                </a:lnTo>
                <a:close/>
                <a:moveTo>
                  <a:pt x="706513" y="3105622"/>
                </a:moveTo>
                <a:lnTo>
                  <a:pt x="706508" y="3105626"/>
                </a:lnTo>
                <a:cubicBezTo>
                  <a:pt x="706508" y="3105626"/>
                  <a:pt x="712399" y="3111520"/>
                  <a:pt x="712399" y="3111520"/>
                </a:cubicBezTo>
                <a:lnTo>
                  <a:pt x="704657" y="3110229"/>
                </a:lnTo>
                <a:lnTo>
                  <a:pt x="714842" y="3115342"/>
                </a:lnTo>
                <a:lnTo>
                  <a:pt x="714842" y="3110340"/>
                </a:lnTo>
                <a:lnTo>
                  <a:pt x="719105" y="3106052"/>
                </a:lnTo>
                <a:close/>
                <a:moveTo>
                  <a:pt x="248496" y="3076283"/>
                </a:moveTo>
                <a:lnTo>
                  <a:pt x="247971" y="3076506"/>
                </a:lnTo>
                <a:lnTo>
                  <a:pt x="247971" y="3078521"/>
                </a:lnTo>
                <a:close/>
                <a:moveTo>
                  <a:pt x="6764916" y="3075287"/>
                </a:moveTo>
                <a:lnTo>
                  <a:pt x="6765025" y="3075390"/>
                </a:lnTo>
                <a:lnTo>
                  <a:pt x="6764566" y="3075394"/>
                </a:lnTo>
                <a:lnTo>
                  <a:pt x="6765482" y="3076267"/>
                </a:lnTo>
                <a:lnTo>
                  <a:pt x="6766483" y="3075337"/>
                </a:lnTo>
                <a:close/>
                <a:moveTo>
                  <a:pt x="2218966" y="3004940"/>
                </a:moveTo>
                <a:lnTo>
                  <a:pt x="2216388" y="3011533"/>
                </a:lnTo>
                <a:lnTo>
                  <a:pt x="2219474" y="3011365"/>
                </a:lnTo>
                <a:lnTo>
                  <a:pt x="2221309" y="3009498"/>
                </a:lnTo>
                <a:lnTo>
                  <a:pt x="2221249" y="3009505"/>
                </a:lnTo>
                <a:close/>
                <a:moveTo>
                  <a:pt x="1715178" y="2937711"/>
                </a:moveTo>
                <a:lnTo>
                  <a:pt x="1715178" y="2939043"/>
                </a:lnTo>
                <a:lnTo>
                  <a:pt x="1714824" y="2939366"/>
                </a:lnTo>
                <a:lnTo>
                  <a:pt x="1720212" y="2941626"/>
                </a:lnTo>
                <a:close/>
                <a:moveTo>
                  <a:pt x="1716243" y="2909389"/>
                </a:moveTo>
                <a:lnTo>
                  <a:pt x="1715178" y="2909742"/>
                </a:lnTo>
                <a:lnTo>
                  <a:pt x="1715178" y="2913171"/>
                </a:lnTo>
                <a:close/>
                <a:moveTo>
                  <a:pt x="4899963" y="2869801"/>
                </a:moveTo>
                <a:lnTo>
                  <a:pt x="4899974" y="2869973"/>
                </a:lnTo>
                <a:lnTo>
                  <a:pt x="4900199" y="2869814"/>
                </a:lnTo>
                <a:close/>
                <a:moveTo>
                  <a:pt x="7083158" y="2849696"/>
                </a:moveTo>
                <a:lnTo>
                  <a:pt x="7071214" y="2855822"/>
                </a:lnTo>
                <a:lnTo>
                  <a:pt x="7069272" y="2855776"/>
                </a:lnTo>
                <a:lnTo>
                  <a:pt x="7067420" y="2856699"/>
                </a:lnTo>
                <a:lnTo>
                  <a:pt x="7071214" y="2856651"/>
                </a:lnTo>
                <a:lnTo>
                  <a:pt x="7082997" y="2850290"/>
                </a:lnTo>
                <a:close/>
                <a:moveTo>
                  <a:pt x="1484956" y="2809932"/>
                </a:moveTo>
                <a:lnTo>
                  <a:pt x="1485308" y="2812147"/>
                </a:lnTo>
                <a:lnTo>
                  <a:pt x="1489164" y="2810903"/>
                </a:lnTo>
                <a:close/>
                <a:moveTo>
                  <a:pt x="6595664" y="2799635"/>
                </a:moveTo>
                <a:lnTo>
                  <a:pt x="6594996" y="2799814"/>
                </a:lnTo>
                <a:lnTo>
                  <a:pt x="6594996" y="2830314"/>
                </a:lnTo>
                <a:lnTo>
                  <a:pt x="6595664" y="2831115"/>
                </a:lnTo>
                <a:close/>
                <a:moveTo>
                  <a:pt x="7371813" y="2772770"/>
                </a:moveTo>
                <a:cubicBezTo>
                  <a:pt x="7370985" y="2772217"/>
                  <a:pt x="7370617" y="2774062"/>
                  <a:pt x="7372090" y="2779966"/>
                </a:cubicBezTo>
                <a:lnTo>
                  <a:pt x="7369502" y="2779966"/>
                </a:lnTo>
                <a:lnTo>
                  <a:pt x="7373681" y="2782331"/>
                </a:lnTo>
                <a:lnTo>
                  <a:pt x="7374300" y="2779966"/>
                </a:lnTo>
                <a:cubicBezTo>
                  <a:pt x="7373931" y="2776276"/>
                  <a:pt x="7372642" y="2773323"/>
                  <a:pt x="7371813" y="2772770"/>
                </a:cubicBezTo>
                <a:close/>
                <a:moveTo>
                  <a:pt x="9240761" y="2770967"/>
                </a:moveTo>
                <a:lnTo>
                  <a:pt x="9238676" y="2773043"/>
                </a:lnTo>
                <a:lnTo>
                  <a:pt x="9238898" y="2776372"/>
                </a:lnTo>
                <a:lnTo>
                  <a:pt x="9239260" y="2775796"/>
                </a:lnTo>
                <a:close/>
                <a:moveTo>
                  <a:pt x="9272159" y="2734930"/>
                </a:moveTo>
                <a:lnTo>
                  <a:pt x="9272946" y="2738914"/>
                </a:lnTo>
                <a:lnTo>
                  <a:pt x="9270388" y="2741461"/>
                </a:lnTo>
                <a:lnTo>
                  <a:pt x="9274182" y="2741235"/>
                </a:lnTo>
                <a:lnTo>
                  <a:pt x="9273635" y="2739537"/>
                </a:lnTo>
                <a:close/>
                <a:moveTo>
                  <a:pt x="2485645" y="2538288"/>
                </a:moveTo>
                <a:lnTo>
                  <a:pt x="2482896" y="2539259"/>
                </a:lnTo>
                <a:lnTo>
                  <a:pt x="2483744" y="2541753"/>
                </a:lnTo>
                <a:lnTo>
                  <a:pt x="2484797" y="2539830"/>
                </a:lnTo>
                <a:close/>
                <a:moveTo>
                  <a:pt x="1083423" y="2460983"/>
                </a:moveTo>
                <a:lnTo>
                  <a:pt x="1079706" y="2463343"/>
                </a:lnTo>
                <a:lnTo>
                  <a:pt x="1042631" y="2474743"/>
                </a:lnTo>
                <a:lnTo>
                  <a:pt x="1061552" y="2473399"/>
                </a:lnTo>
                <a:cubicBezTo>
                  <a:pt x="1076244" y="2474873"/>
                  <a:pt x="1082855" y="2471556"/>
                  <a:pt x="1084508" y="2465201"/>
                </a:cubicBezTo>
                <a:close/>
                <a:moveTo>
                  <a:pt x="7117879" y="2416758"/>
                </a:moveTo>
                <a:lnTo>
                  <a:pt x="7107918" y="2422226"/>
                </a:lnTo>
                <a:lnTo>
                  <a:pt x="7109757" y="2422279"/>
                </a:lnTo>
                <a:lnTo>
                  <a:pt x="7118490" y="2417144"/>
                </a:lnTo>
                <a:close/>
                <a:moveTo>
                  <a:pt x="2558594" y="2408404"/>
                </a:moveTo>
                <a:lnTo>
                  <a:pt x="2556941" y="2408554"/>
                </a:lnTo>
                <a:lnTo>
                  <a:pt x="2556217" y="2408450"/>
                </a:lnTo>
                <a:lnTo>
                  <a:pt x="2556149" y="2409711"/>
                </a:lnTo>
                <a:close/>
                <a:moveTo>
                  <a:pt x="8169459" y="2407581"/>
                </a:moveTo>
                <a:lnTo>
                  <a:pt x="8167639" y="2409273"/>
                </a:lnTo>
                <a:lnTo>
                  <a:pt x="8166611" y="2408911"/>
                </a:lnTo>
                <a:lnTo>
                  <a:pt x="8167249" y="2409446"/>
                </a:lnTo>
                <a:lnTo>
                  <a:pt x="8174717" y="2410216"/>
                </a:lnTo>
                <a:close/>
                <a:moveTo>
                  <a:pt x="9190013" y="2402424"/>
                </a:moveTo>
                <a:lnTo>
                  <a:pt x="9197222" y="2406217"/>
                </a:lnTo>
                <a:lnTo>
                  <a:pt x="9196938" y="2402631"/>
                </a:lnTo>
                <a:close/>
                <a:moveTo>
                  <a:pt x="7431246" y="2338640"/>
                </a:moveTo>
                <a:lnTo>
                  <a:pt x="7431157" y="2338731"/>
                </a:lnTo>
                <a:lnTo>
                  <a:pt x="7431349" y="2338922"/>
                </a:lnTo>
                <a:close/>
                <a:moveTo>
                  <a:pt x="7435285" y="2336026"/>
                </a:moveTo>
                <a:lnTo>
                  <a:pt x="7432149" y="2338056"/>
                </a:lnTo>
                <a:lnTo>
                  <a:pt x="7439097" y="2339020"/>
                </a:lnTo>
                <a:close/>
                <a:moveTo>
                  <a:pt x="3693065" y="2271714"/>
                </a:moveTo>
                <a:lnTo>
                  <a:pt x="3691473" y="2274018"/>
                </a:lnTo>
                <a:lnTo>
                  <a:pt x="3693544" y="2274491"/>
                </a:lnTo>
                <a:lnTo>
                  <a:pt x="3694028" y="2274609"/>
                </a:lnTo>
                <a:lnTo>
                  <a:pt x="3693426" y="2273800"/>
                </a:lnTo>
                <a:close/>
                <a:moveTo>
                  <a:pt x="6967106" y="2172685"/>
                </a:moveTo>
                <a:lnTo>
                  <a:pt x="6966214" y="2173399"/>
                </a:lnTo>
                <a:lnTo>
                  <a:pt x="6963906" y="2180571"/>
                </a:lnTo>
                <a:lnTo>
                  <a:pt x="6968863" y="2176155"/>
                </a:lnTo>
                <a:lnTo>
                  <a:pt x="6967345" y="2174136"/>
                </a:lnTo>
                <a:close/>
                <a:moveTo>
                  <a:pt x="6365150" y="2138977"/>
                </a:moveTo>
                <a:lnTo>
                  <a:pt x="6364059" y="2142062"/>
                </a:lnTo>
                <a:lnTo>
                  <a:pt x="6366376" y="2139525"/>
                </a:lnTo>
                <a:lnTo>
                  <a:pt x="6368804" y="2141799"/>
                </a:lnTo>
                <a:lnTo>
                  <a:pt x="6370045" y="2138977"/>
                </a:lnTo>
                <a:close/>
                <a:moveTo>
                  <a:pt x="9451747" y="2116023"/>
                </a:moveTo>
                <a:lnTo>
                  <a:pt x="9445126" y="2126664"/>
                </a:lnTo>
                <a:cubicBezTo>
                  <a:pt x="9424573" y="2147263"/>
                  <a:pt x="9426040" y="2159034"/>
                  <a:pt x="9436317" y="2164921"/>
                </a:cubicBezTo>
                <a:lnTo>
                  <a:pt x="9457577" y="2166341"/>
                </a:lnTo>
                <a:lnTo>
                  <a:pt x="9452932" y="2155587"/>
                </a:lnTo>
                <a:close/>
                <a:moveTo>
                  <a:pt x="1249898" y="2108124"/>
                </a:moveTo>
                <a:lnTo>
                  <a:pt x="1249906" y="2108354"/>
                </a:lnTo>
                <a:lnTo>
                  <a:pt x="1276115" y="2108354"/>
                </a:lnTo>
                <a:lnTo>
                  <a:pt x="1275949" y="2108124"/>
                </a:lnTo>
                <a:close/>
                <a:moveTo>
                  <a:pt x="8891588" y="2072722"/>
                </a:moveTo>
                <a:lnTo>
                  <a:pt x="8902411" y="2089525"/>
                </a:lnTo>
                <a:lnTo>
                  <a:pt x="8902411" y="2074263"/>
                </a:lnTo>
                <a:lnTo>
                  <a:pt x="8902659" y="2073893"/>
                </a:lnTo>
                <a:close/>
                <a:moveTo>
                  <a:pt x="4793904" y="2039454"/>
                </a:moveTo>
                <a:lnTo>
                  <a:pt x="4794401" y="2040104"/>
                </a:lnTo>
                <a:lnTo>
                  <a:pt x="4794403" y="2039625"/>
                </a:lnTo>
                <a:close/>
                <a:moveTo>
                  <a:pt x="678004" y="2001648"/>
                </a:moveTo>
                <a:lnTo>
                  <a:pt x="677193" y="2002665"/>
                </a:lnTo>
                <a:lnTo>
                  <a:pt x="677193" y="2029043"/>
                </a:lnTo>
                <a:lnTo>
                  <a:pt x="678525" y="2029575"/>
                </a:lnTo>
                <a:lnTo>
                  <a:pt x="678525" y="2003504"/>
                </a:lnTo>
                <a:lnTo>
                  <a:pt x="678004" y="2003504"/>
                </a:lnTo>
                <a:close/>
                <a:moveTo>
                  <a:pt x="1884583" y="1972492"/>
                </a:moveTo>
                <a:lnTo>
                  <a:pt x="1884351" y="1972849"/>
                </a:lnTo>
                <a:lnTo>
                  <a:pt x="1884871" y="1972753"/>
                </a:lnTo>
                <a:lnTo>
                  <a:pt x="1884821" y="1972687"/>
                </a:lnTo>
                <a:close/>
                <a:moveTo>
                  <a:pt x="316515" y="1971334"/>
                </a:moveTo>
                <a:lnTo>
                  <a:pt x="317166" y="1972646"/>
                </a:lnTo>
                <a:lnTo>
                  <a:pt x="320044" y="1978445"/>
                </a:lnTo>
                <a:lnTo>
                  <a:pt x="322491" y="1977301"/>
                </a:lnTo>
                <a:close/>
                <a:moveTo>
                  <a:pt x="6597529" y="1971118"/>
                </a:moveTo>
                <a:lnTo>
                  <a:pt x="6595891" y="1973517"/>
                </a:lnTo>
                <a:lnTo>
                  <a:pt x="6599527" y="1973517"/>
                </a:lnTo>
                <a:close/>
                <a:moveTo>
                  <a:pt x="4073044" y="1900186"/>
                </a:moveTo>
                <a:lnTo>
                  <a:pt x="4060187" y="1903658"/>
                </a:lnTo>
                <a:lnTo>
                  <a:pt x="4068265" y="1909406"/>
                </a:lnTo>
                <a:close/>
                <a:moveTo>
                  <a:pt x="3490526" y="1868238"/>
                </a:moveTo>
                <a:lnTo>
                  <a:pt x="3488071" y="1873147"/>
                </a:lnTo>
                <a:lnTo>
                  <a:pt x="3492551" y="1873147"/>
                </a:lnTo>
                <a:close/>
                <a:moveTo>
                  <a:pt x="3786925" y="1802303"/>
                </a:moveTo>
                <a:lnTo>
                  <a:pt x="3787250" y="1802790"/>
                </a:lnTo>
                <a:lnTo>
                  <a:pt x="3787369" y="1802503"/>
                </a:lnTo>
                <a:lnTo>
                  <a:pt x="3787785" y="1802303"/>
                </a:lnTo>
                <a:close/>
                <a:moveTo>
                  <a:pt x="4093048" y="1773644"/>
                </a:moveTo>
                <a:lnTo>
                  <a:pt x="4093048" y="1774524"/>
                </a:lnTo>
                <a:lnTo>
                  <a:pt x="4094094" y="1776453"/>
                </a:lnTo>
                <a:lnTo>
                  <a:pt x="4094110" y="1774511"/>
                </a:lnTo>
                <a:lnTo>
                  <a:pt x="4093131" y="1773928"/>
                </a:lnTo>
                <a:close/>
                <a:moveTo>
                  <a:pt x="9068887" y="1763065"/>
                </a:moveTo>
                <a:lnTo>
                  <a:pt x="9069683" y="1768126"/>
                </a:lnTo>
                <a:lnTo>
                  <a:pt x="9074023" y="1767043"/>
                </a:lnTo>
                <a:close/>
                <a:moveTo>
                  <a:pt x="5500568" y="1565627"/>
                </a:moveTo>
                <a:lnTo>
                  <a:pt x="5496816" y="1570740"/>
                </a:lnTo>
                <a:lnTo>
                  <a:pt x="5502237" y="1573303"/>
                </a:lnTo>
                <a:lnTo>
                  <a:pt x="5510215" y="1573699"/>
                </a:lnTo>
                <a:close/>
                <a:moveTo>
                  <a:pt x="4512348" y="1512034"/>
                </a:moveTo>
                <a:lnTo>
                  <a:pt x="4512023" y="1512061"/>
                </a:lnTo>
                <a:lnTo>
                  <a:pt x="4493144" y="1527418"/>
                </a:lnTo>
                <a:lnTo>
                  <a:pt x="4494671" y="1538758"/>
                </a:lnTo>
                <a:lnTo>
                  <a:pt x="4494671" y="1539658"/>
                </a:lnTo>
                <a:lnTo>
                  <a:pt x="4502801" y="1543058"/>
                </a:lnTo>
                <a:cubicBezTo>
                  <a:pt x="4505363" y="1541825"/>
                  <a:pt x="4507177" y="1538251"/>
                  <a:pt x="4508601" y="1533316"/>
                </a:cubicBezTo>
                <a:close/>
                <a:moveTo>
                  <a:pt x="961827" y="1495956"/>
                </a:moveTo>
                <a:lnTo>
                  <a:pt x="961251" y="1496472"/>
                </a:lnTo>
                <a:lnTo>
                  <a:pt x="961033" y="1496659"/>
                </a:lnTo>
                <a:lnTo>
                  <a:pt x="963127" y="1501646"/>
                </a:lnTo>
                <a:lnTo>
                  <a:pt x="963982" y="1501234"/>
                </a:lnTo>
                <a:close/>
                <a:moveTo>
                  <a:pt x="5829752" y="1441771"/>
                </a:moveTo>
                <a:lnTo>
                  <a:pt x="5829645" y="1441871"/>
                </a:lnTo>
                <a:lnTo>
                  <a:pt x="5829645" y="1442170"/>
                </a:lnTo>
                <a:close/>
                <a:moveTo>
                  <a:pt x="9199626" y="1336989"/>
                </a:moveTo>
                <a:lnTo>
                  <a:pt x="9200551" y="1342421"/>
                </a:lnTo>
                <a:lnTo>
                  <a:pt x="9202941" y="1337991"/>
                </a:lnTo>
                <a:lnTo>
                  <a:pt x="9204876" y="1337605"/>
                </a:lnTo>
                <a:lnTo>
                  <a:pt x="9203784" y="1336989"/>
                </a:lnTo>
                <a:close/>
                <a:moveTo>
                  <a:pt x="3823531" y="1334205"/>
                </a:moveTo>
                <a:lnTo>
                  <a:pt x="3819293" y="1336502"/>
                </a:lnTo>
                <a:lnTo>
                  <a:pt x="3822262" y="1337477"/>
                </a:lnTo>
                <a:lnTo>
                  <a:pt x="3823531" y="1339710"/>
                </a:lnTo>
                <a:lnTo>
                  <a:pt x="3823531" y="1338348"/>
                </a:lnTo>
                <a:close/>
                <a:moveTo>
                  <a:pt x="9374962" y="1288610"/>
                </a:moveTo>
                <a:lnTo>
                  <a:pt x="9371929" y="1288876"/>
                </a:lnTo>
                <a:lnTo>
                  <a:pt x="9370069" y="1303558"/>
                </a:lnTo>
                <a:lnTo>
                  <a:pt x="9373419" y="1302862"/>
                </a:lnTo>
                <a:lnTo>
                  <a:pt x="9373889" y="1300718"/>
                </a:lnTo>
                <a:lnTo>
                  <a:pt x="9374962" y="1300718"/>
                </a:lnTo>
                <a:close/>
                <a:moveTo>
                  <a:pt x="678004" y="1268360"/>
                </a:moveTo>
                <a:lnTo>
                  <a:pt x="677986" y="1268382"/>
                </a:lnTo>
                <a:lnTo>
                  <a:pt x="678004" y="1268392"/>
                </a:lnTo>
                <a:close/>
                <a:moveTo>
                  <a:pt x="451393" y="1240926"/>
                </a:moveTo>
                <a:lnTo>
                  <a:pt x="450497" y="1241602"/>
                </a:lnTo>
                <a:lnTo>
                  <a:pt x="453212" y="1244301"/>
                </a:lnTo>
                <a:close/>
                <a:moveTo>
                  <a:pt x="4988670" y="1138246"/>
                </a:moveTo>
                <a:lnTo>
                  <a:pt x="4989026" y="1141367"/>
                </a:lnTo>
                <a:lnTo>
                  <a:pt x="4993546" y="1138246"/>
                </a:lnTo>
                <a:close/>
                <a:moveTo>
                  <a:pt x="1146350" y="1136490"/>
                </a:moveTo>
                <a:lnTo>
                  <a:pt x="1143123" y="1137718"/>
                </a:lnTo>
                <a:lnTo>
                  <a:pt x="1148916" y="1137718"/>
                </a:lnTo>
                <a:close/>
                <a:moveTo>
                  <a:pt x="3390795" y="1135561"/>
                </a:moveTo>
                <a:lnTo>
                  <a:pt x="3393296" y="1137741"/>
                </a:lnTo>
                <a:lnTo>
                  <a:pt x="3395392" y="1137741"/>
                </a:lnTo>
                <a:lnTo>
                  <a:pt x="3392637" y="1135897"/>
                </a:lnTo>
                <a:close/>
                <a:moveTo>
                  <a:pt x="8064405" y="1133637"/>
                </a:moveTo>
                <a:lnTo>
                  <a:pt x="8049448" y="1136738"/>
                </a:lnTo>
                <a:lnTo>
                  <a:pt x="8066453" y="1136954"/>
                </a:lnTo>
                <a:lnTo>
                  <a:pt x="8068231" y="1137498"/>
                </a:lnTo>
                <a:close/>
                <a:moveTo>
                  <a:pt x="1584822" y="1127925"/>
                </a:moveTo>
                <a:lnTo>
                  <a:pt x="1584226" y="1128223"/>
                </a:lnTo>
                <a:lnTo>
                  <a:pt x="1584226" y="1145076"/>
                </a:lnTo>
                <a:lnTo>
                  <a:pt x="1584822" y="1143678"/>
                </a:lnTo>
                <a:close/>
                <a:moveTo>
                  <a:pt x="5059445" y="1101711"/>
                </a:moveTo>
                <a:lnTo>
                  <a:pt x="5057323" y="1102068"/>
                </a:lnTo>
                <a:lnTo>
                  <a:pt x="5058724" y="1102673"/>
                </a:lnTo>
                <a:lnTo>
                  <a:pt x="5060065" y="1102327"/>
                </a:lnTo>
                <a:close/>
                <a:moveTo>
                  <a:pt x="6562778" y="1098985"/>
                </a:moveTo>
                <a:lnTo>
                  <a:pt x="6565930" y="1108805"/>
                </a:lnTo>
                <a:lnTo>
                  <a:pt x="6569909" y="1111074"/>
                </a:lnTo>
                <a:lnTo>
                  <a:pt x="6567629" y="1104899"/>
                </a:lnTo>
                <a:lnTo>
                  <a:pt x="6565930" y="1102912"/>
                </a:lnTo>
                <a:lnTo>
                  <a:pt x="6564927" y="1100851"/>
                </a:lnTo>
                <a:close/>
                <a:moveTo>
                  <a:pt x="5897069" y="1091300"/>
                </a:moveTo>
                <a:lnTo>
                  <a:pt x="5894141" y="1101873"/>
                </a:lnTo>
                <a:lnTo>
                  <a:pt x="5895025" y="1101879"/>
                </a:lnTo>
                <a:lnTo>
                  <a:pt x="5902024" y="1099526"/>
                </a:lnTo>
                <a:close/>
                <a:moveTo>
                  <a:pt x="899592" y="998436"/>
                </a:moveTo>
                <a:lnTo>
                  <a:pt x="897195" y="1000230"/>
                </a:lnTo>
                <a:lnTo>
                  <a:pt x="901438" y="1002332"/>
                </a:lnTo>
                <a:close/>
                <a:moveTo>
                  <a:pt x="6129798" y="818971"/>
                </a:moveTo>
                <a:lnTo>
                  <a:pt x="6129798" y="836252"/>
                </a:lnTo>
                <a:lnTo>
                  <a:pt x="6130252" y="836210"/>
                </a:lnTo>
                <a:lnTo>
                  <a:pt x="6129798" y="837879"/>
                </a:lnTo>
                <a:lnTo>
                  <a:pt x="6129798" y="837923"/>
                </a:lnTo>
                <a:lnTo>
                  <a:pt x="6130366" y="837188"/>
                </a:lnTo>
                <a:lnTo>
                  <a:pt x="6130366" y="818971"/>
                </a:lnTo>
                <a:close/>
                <a:moveTo>
                  <a:pt x="8037877" y="465409"/>
                </a:moveTo>
                <a:lnTo>
                  <a:pt x="8036807" y="465905"/>
                </a:lnTo>
                <a:lnTo>
                  <a:pt x="8036807" y="466813"/>
                </a:lnTo>
                <a:lnTo>
                  <a:pt x="8038685" y="465819"/>
                </a:lnTo>
                <a:close/>
                <a:moveTo>
                  <a:pt x="8232170" y="263488"/>
                </a:moveTo>
                <a:lnTo>
                  <a:pt x="8232561" y="264432"/>
                </a:lnTo>
                <a:lnTo>
                  <a:pt x="8232702" y="264509"/>
                </a:lnTo>
                <a:lnTo>
                  <a:pt x="8235249" y="264509"/>
                </a:lnTo>
                <a:close/>
                <a:moveTo>
                  <a:pt x="8069867" y="194538"/>
                </a:moveTo>
                <a:lnTo>
                  <a:pt x="8067329" y="199580"/>
                </a:lnTo>
                <a:lnTo>
                  <a:pt x="8068577" y="201869"/>
                </a:lnTo>
                <a:lnTo>
                  <a:pt x="8068577" y="200169"/>
                </a:lnTo>
                <a:lnTo>
                  <a:pt x="8074487" y="198024"/>
                </a:lnTo>
                <a:close/>
                <a:moveTo>
                  <a:pt x="7891449" y="154007"/>
                </a:moveTo>
                <a:lnTo>
                  <a:pt x="7836795" y="168036"/>
                </a:lnTo>
                <a:lnTo>
                  <a:pt x="7814509" y="177003"/>
                </a:lnTo>
                <a:lnTo>
                  <a:pt x="7829565" y="191044"/>
                </a:lnTo>
                <a:close/>
                <a:moveTo>
                  <a:pt x="8102775" y="0"/>
                </a:moveTo>
                <a:lnTo>
                  <a:pt x="8166986" y="0"/>
                </a:lnTo>
                <a:lnTo>
                  <a:pt x="8167761" y="0"/>
                </a:lnTo>
                <a:lnTo>
                  <a:pt x="8167559" y="404"/>
                </a:lnTo>
                <a:lnTo>
                  <a:pt x="8240312" y="51616"/>
                </a:lnTo>
                <a:cubicBezTo>
                  <a:pt x="8264755" y="69313"/>
                  <a:pt x="8288455" y="88484"/>
                  <a:pt x="8309193" y="112080"/>
                </a:cubicBezTo>
                <a:cubicBezTo>
                  <a:pt x="8338819" y="141574"/>
                  <a:pt x="8380295" y="200564"/>
                  <a:pt x="8368447" y="230059"/>
                </a:cubicBezTo>
                <a:cubicBezTo>
                  <a:pt x="8362520" y="259554"/>
                  <a:pt x="8341783" y="266928"/>
                  <a:pt x="8316599" y="267665"/>
                </a:cubicBezTo>
                <a:lnTo>
                  <a:pt x="8238519" y="265464"/>
                </a:lnTo>
                <a:lnTo>
                  <a:pt x="8232702" y="329505"/>
                </a:lnTo>
                <a:lnTo>
                  <a:pt x="8232033" y="331173"/>
                </a:lnTo>
                <a:lnTo>
                  <a:pt x="8266943" y="464744"/>
                </a:lnTo>
                <a:lnTo>
                  <a:pt x="8265063" y="464744"/>
                </a:lnTo>
                <a:lnTo>
                  <a:pt x="8267659" y="466162"/>
                </a:lnTo>
                <a:cubicBezTo>
                  <a:pt x="8320511" y="531103"/>
                  <a:pt x="8390981" y="542909"/>
                  <a:pt x="8467324" y="537006"/>
                </a:cubicBezTo>
                <a:lnTo>
                  <a:pt x="8468143" y="538306"/>
                </a:lnTo>
                <a:lnTo>
                  <a:pt x="8468143" y="537177"/>
                </a:lnTo>
                <a:cubicBezTo>
                  <a:pt x="8608602" y="506231"/>
                  <a:pt x="8670053" y="574753"/>
                  <a:pt x="8706813" y="668141"/>
                </a:cubicBezTo>
                <a:lnTo>
                  <a:pt x="8736536" y="764401"/>
                </a:lnTo>
                <a:lnTo>
                  <a:pt x="8738544" y="765635"/>
                </a:lnTo>
                <a:cubicBezTo>
                  <a:pt x="8762313" y="783548"/>
                  <a:pt x="8774196" y="807434"/>
                  <a:pt x="8774196" y="837290"/>
                </a:cubicBezTo>
                <a:lnTo>
                  <a:pt x="8773755" y="837415"/>
                </a:lnTo>
                <a:lnTo>
                  <a:pt x="8763375" y="961233"/>
                </a:lnTo>
                <a:cubicBezTo>
                  <a:pt x="8734417" y="1072259"/>
                  <a:pt x="8651679" y="1145170"/>
                  <a:pt x="8532538" y="1184940"/>
                </a:cubicBezTo>
                <a:cubicBezTo>
                  <a:pt x="8444285" y="1214399"/>
                  <a:pt x="8461936" y="1367589"/>
                  <a:pt x="8332499" y="1344021"/>
                </a:cubicBezTo>
                <a:cubicBezTo>
                  <a:pt x="8403100" y="1373480"/>
                  <a:pt x="8356033" y="1485426"/>
                  <a:pt x="8438402" y="1503101"/>
                </a:cubicBezTo>
                <a:lnTo>
                  <a:pt x="8438402" y="1503132"/>
                </a:lnTo>
                <a:lnTo>
                  <a:pt x="8439433" y="1501918"/>
                </a:lnTo>
                <a:cubicBezTo>
                  <a:pt x="8451217" y="1501918"/>
                  <a:pt x="8457108" y="1501918"/>
                  <a:pt x="8468891" y="1501918"/>
                </a:cubicBezTo>
                <a:lnTo>
                  <a:pt x="8473618" y="1502352"/>
                </a:lnTo>
                <a:lnTo>
                  <a:pt x="8631875" y="1481641"/>
                </a:lnTo>
                <a:cubicBezTo>
                  <a:pt x="8794084" y="1452155"/>
                  <a:pt x="8948832" y="1400345"/>
                  <a:pt x="9103580" y="1338614"/>
                </a:cubicBezTo>
                <a:lnTo>
                  <a:pt x="9107006" y="1336989"/>
                </a:lnTo>
                <a:lnTo>
                  <a:pt x="9102916" y="1336989"/>
                </a:lnTo>
                <a:cubicBezTo>
                  <a:pt x="9126650" y="1229872"/>
                  <a:pt x="9209715" y="1283432"/>
                  <a:pt x="9269050" y="1265577"/>
                </a:cubicBezTo>
                <a:lnTo>
                  <a:pt x="9269189" y="1266713"/>
                </a:lnTo>
                <a:lnTo>
                  <a:pt x="9304003" y="1266713"/>
                </a:lnTo>
                <a:lnTo>
                  <a:pt x="9305520" y="1266713"/>
                </a:lnTo>
                <a:lnTo>
                  <a:pt x="9304117" y="1265563"/>
                </a:lnTo>
                <a:cubicBezTo>
                  <a:pt x="9312932" y="1244922"/>
                  <a:pt x="9326151" y="1230179"/>
                  <a:pt x="9343043" y="1219858"/>
                </a:cubicBezTo>
                <a:lnTo>
                  <a:pt x="9403723" y="1200779"/>
                </a:lnTo>
                <a:lnTo>
                  <a:pt x="9435638" y="1159051"/>
                </a:lnTo>
                <a:cubicBezTo>
                  <a:pt x="9460740" y="1139789"/>
                  <a:pt x="9492070" y="1136304"/>
                  <a:pt x="9524501" y="1136120"/>
                </a:cubicBezTo>
                <a:lnTo>
                  <a:pt x="9571799" y="1136741"/>
                </a:lnTo>
                <a:lnTo>
                  <a:pt x="9574396" y="1135820"/>
                </a:lnTo>
                <a:cubicBezTo>
                  <a:pt x="9592022" y="1124026"/>
                  <a:pt x="9615524" y="1112231"/>
                  <a:pt x="9639026" y="1100437"/>
                </a:cubicBezTo>
                <a:lnTo>
                  <a:pt x="9639858" y="1100360"/>
                </a:lnTo>
                <a:lnTo>
                  <a:pt x="9694933" y="1072000"/>
                </a:lnTo>
                <a:cubicBezTo>
                  <a:pt x="9724164" y="1053009"/>
                  <a:pt x="9754016" y="1032582"/>
                  <a:pt x="9780440" y="1034392"/>
                </a:cubicBezTo>
                <a:cubicBezTo>
                  <a:pt x="9798057" y="1035599"/>
                  <a:pt x="9814149" y="1046690"/>
                  <a:pt x="9827516" y="1074676"/>
                </a:cubicBezTo>
                <a:lnTo>
                  <a:pt x="9845311" y="1130005"/>
                </a:lnTo>
                <a:lnTo>
                  <a:pt x="9896818" y="1136558"/>
                </a:lnTo>
                <a:cubicBezTo>
                  <a:pt x="9913710" y="1140244"/>
                  <a:pt x="9929869" y="1147616"/>
                  <a:pt x="9944558" y="1165308"/>
                </a:cubicBezTo>
                <a:lnTo>
                  <a:pt x="9938942" y="1173762"/>
                </a:lnTo>
                <a:lnTo>
                  <a:pt x="9939835" y="1173402"/>
                </a:lnTo>
                <a:lnTo>
                  <a:pt x="9945751" y="1167529"/>
                </a:lnTo>
                <a:cubicBezTo>
                  <a:pt x="10052243" y="1226265"/>
                  <a:pt x="10022662" y="1285003"/>
                  <a:pt x="9939835" y="1337866"/>
                </a:cubicBezTo>
                <a:cubicBezTo>
                  <a:pt x="9899901" y="1359892"/>
                  <a:pt x="9859965" y="1381920"/>
                  <a:pt x="9844990" y="1423769"/>
                </a:cubicBezTo>
                <a:lnTo>
                  <a:pt x="9839398" y="1471780"/>
                </a:lnTo>
                <a:lnTo>
                  <a:pt x="9839706" y="1471809"/>
                </a:lnTo>
                <a:lnTo>
                  <a:pt x="9839335" y="1472321"/>
                </a:lnTo>
                <a:lnTo>
                  <a:pt x="9839260" y="1472962"/>
                </a:lnTo>
                <a:lnTo>
                  <a:pt x="9838676" y="1473230"/>
                </a:lnTo>
                <a:lnTo>
                  <a:pt x="9808246" y="1515184"/>
                </a:lnTo>
                <a:cubicBezTo>
                  <a:pt x="9772202" y="1544824"/>
                  <a:pt x="9723773" y="1538050"/>
                  <a:pt x="9675345" y="1538050"/>
                </a:cubicBezTo>
                <a:lnTo>
                  <a:pt x="9677261" y="1535906"/>
                </a:lnTo>
                <a:lnTo>
                  <a:pt x="9674890" y="1537341"/>
                </a:lnTo>
                <a:lnTo>
                  <a:pt x="9634166" y="1566138"/>
                </a:lnTo>
                <a:lnTo>
                  <a:pt x="9647627" y="1643851"/>
                </a:lnTo>
                <a:cubicBezTo>
                  <a:pt x="9678202" y="1716960"/>
                  <a:pt x="9744307" y="1780100"/>
                  <a:pt x="9704642" y="1873147"/>
                </a:cubicBezTo>
                <a:lnTo>
                  <a:pt x="9700806" y="1865434"/>
                </a:lnTo>
                <a:lnTo>
                  <a:pt x="9703942" y="1873210"/>
                </a:lnTo>
                <a:cubicBezTo>
                  <a:pt x="9715706" y="1896773"/>
                  <a:pt x="9727471" y="1914443"/>
                  <a:pt x="9739235" y="1938006"/>
                </a:cubicBezTo>
                <a:lnTo>
                  <a:pt x="9739340" y="1938501"/>
                </a:lnTo>
                <a:lnTo>
                  <a:pt x="9788691" y="1941667"/>
                </a:lnTo>
                <a:cubicBezTo>
                  <a:pt x="9816504" y="1948767"/>
                  <a:pt x="9833635" y="1965696"/>
                  <a:pt x="9839346" y="1991726"/>
                </a:cubicBezTo>
                <a:lnTo>
                  <a:pt x="9839255" y="2036923"/>
                </a:lnTo>
                <a:lnTo>
                  <a:pt x="9839706" y="2037508"/>
                </a:lnTo>
                <a:cubicBezTo>
                  <a:pt x="9839706" y="2078834"/>
                  <a:pt x="9816254" y="2102449"/>
                  <a:pt x="9775213" y="2108352"/>
                </a:cubicBezTo>
                <a:lnTo>
                  <a:pt x="9773332" y="2107203"/>
                </a:lnTo>
                <a:lnTo>
                  <a:pt x="9774530" y="2108831"/>
                </a:lnTo>
                <a:cubicBezTo>
                  <a:pt x="9774530" y="2144174"/>
                  <a:pt x="9698059" y="2155955"/>
                  <a:pt x="9739235" y="2208970"/>
                </a:cubicBezTo>
                <a:lnTo>
                  <a:pt x="9738923" y="2211166"/>
                </a:lnTo>
                <a:lnTo>
                  <a:pt x="9740154" y="2210369"/>
                </a:lnTo>
                <a:lnTo>
                  <a:pt x="9774530" y="2216084"/>
                </a:lnTo>
                <a:lnTo>
                  <a:pt x="9774530" y="2214730"/>
                </a:lnTo>
                <a:cubicBezTo>
                  <a:pt x="9845499" y="2173531"/>
                  <a:pt x="9904638" y="2202960"/>
                  <a:pt x="9969692" y="2238272"/>
                </a:cubicBezTo>
                <a:lnTo>
                  <a:pt x="9970579" y="2237967"/>
                </a:lnTo>
                <a:lnTo>
                  <a:pt x="9998990" y="2216714"/>
                </a:lnTo>
                <a:cubicBezTo>
                  <a:pt x="10030451" y="2203729"/>
                  <a:pt x="10068419" y="2212761"/>
                  <a:pt x="10103134" y="2208245"/>
                </a:cubicBezTo>
                <a:lnTo>
                  <a:pt x="10103471" y="2211764"/>
                </a:lnTo>
                <a:lnTo>
                  <a:pt x="10103946" y="2209156"/>
                </a:lnTo>
                <a:cubicBezTo>
                  <a:pt x="10120169" y="2203995"/>
                  <a:pt x="10135008" y="2201874"/>
                  <a:pt x="10148753" y="2202151"/>
                </a:cubicBezTo>
                <a:cubicBezTo>
                  <a:pt x="10244967" y="2204086"/>
                  <a:pt x="10287550" y="2323449"/>
                  <a:pt x="10375297" y="2338932"/>
                </a:cubicBezTo>
                <a:lnTo>
                  <a:pt x="10375297" y="2338966"/>
                </a:lnTo>
                <a:lnTo>
                  <a:pt x="10377348" y="2337838"/>
                </a:lnTo>
                <a:lnTo>
                  <a:pt x="10375297" y="2337751"/>
                </a:lnTo>
                <a:cubicBezTo>
                  <a:pt x="10422609" y="2227372"/>
                  <a:pt x="10464008" y="2273847"/>
                  <a:pt x="10511320" y="2343559"/>
                </a:cubicBezTo>
                <a:lnTo>
                  <a:pt x="10506432" y="2343350"/>
                </a:lnTo>
                <a:lnTo>
                  <a:pt x="10510374" y="2345062"/>
                </a:lnTo>
                <a:cubicBezTo>
                  <a:pt x="10545713" y="2403886"/>
                  <a:pt x="10604612" y="2456826"/>
                  <a:pt x="10610502" y="2539179"/>
                </a:cubicBezTo>
                <a:lnTo>
                  <a:pt x="10610502" y="2539709"/>
                </a:lnTo>
                <a:lnTo>
                  <a:pt x="10653746" y="2657638"/>
                </a:lnTo>
                <a:cubicBezTo>
                  <a:pt x="10660377" y="2698134"/>
                  <a:pt x="10660377" y="2739369"/>
                  <a:pt x="10657430" y="2780603"/>
                </a:cubicBezTo>
                <a:cubicBezTo>
                  <a:pt x="10645642" y="2845397"/>
                  <a:pt x="10681007" y="2815946"/>
                  <a:pt x="10710479" y="2810055"/>
                </a:cubicBezTo>
                <a:lnTo>
                  <a:pt x="10710552" y="2810281"/>
                </a:lnTo>
                <a:lnTo>
                  <a:pt x="10710584" y="2810037"/>
                </a:lnTo>
                <a:cubicBezTo>
                  <a:pt x="10722334" y="2786351"/>
                  <a:pt x="10734085" y="2762666"/>
                  <a:pt x="10745834" y="2744901"/>
                </a:cubicBezTo>
                <a:cubicBezTo>
                  <a:pt x="10759053" y="2734539"/>
                  <a:pt x="10770436" y="2729359"/>
                  <a:pt x="10780351" y="2728156"/>
                </a:cubicBezTo>
                <a:lnTo>
                  <a:pt x="10784872" y="2729409"/>
                </a:lnTo>
                <a:lnTo>
                  <a:pt x="10817607" y="2715697"/>
                </a:lnTo>
                <a:cubicBezTo>
                  <a:pt x="10876766" y="2707727"/>
                  <a:pt x="10902080" y="2761594"/>
                  <a:pt x="10910886" y="2845142"/>
                </a:cubicBezTo>
                <a:lnTo>
                  <a:pt x="10909961" y="2844817"/>
                </a:lnTo>
                <a:lnTo>
                  <a:pt x="10910243" y="2845192"/>
                </a:lnTo>
                <a:cubicBezTo>
                  <a:pt x="10916040" y="2857008"/>
                  <a:pt x="10927634" y="2868823"/>
                  <a:pt x="10939226" y="2880638"/>
                </a:cubicBezTo>
                <a:lnTo>
                  <a:pt x="10938341" y="2885692"/>
                </a:lnTo>
                <a:lnTo>
                  <a:pt x="10941236" y="2881983"/>
                </a:lnTo>
                <a:cubicBezTo>
                  <a:pt x="11028992" y="2946636"/>
                  <a:pt x="11058244" y="3034799"/>
                  <a:pt x="11046543" y="3140594"/>
                </a:cubicBezTo>
                <a:cubicBezTo>
                  <a:pt x="11043619" y="3169981"/>
                  <a:pt x="11034844" y="3181736"/>
                  <a:pt x="11022411" y="3184676"/>
                </a:cubicBezTo>
                <a:lnTo>
                  <a:pt x="10976952" y="3175977"/>
                </a:lnTo>
                <a:lnTo>
                  <a:pt x="10976552" y="3176699"/>
                </a:lnTo>
                <a:lnTo>
                  <a:pt x="10975290" y="3176699"/>
                </a:lnTo>
                <a:lnTo>
                  <a:pt x="10952450" y="3213857"/>
                </a:lnTo>
                <a:cubicBezTo>
                  <a:pt x="10923669" y="3234888"/>
                  <a:pt x="10881605" y="3211333"/>
                  <a:pt x="10846182" y="3211333"/>
                </a:cubicBezTo>
                <a:lnTo>
                  <a:pt x="10845472" y="3211333"/>
                </a:lnTo>
                <a:lnTo>
                  <a:pt x="10833080" y="3250288"/>
                </a:lnTo>
                <a:cubicBezTo>
                  <a:pt x="10798000" y="3321434"/>
                  <a:pt x="10722991" y="3262084"/>
                  <a:pt x="10666063" y="3267284"/>
                </a:cubicBezTo>
                <a:lnTo>
                  <a:pt x="10641377" y="3275351"/>
                </a:lnTo>
                <a:lnTo>
                  <a:pt x="10641002" y="3276231"/>
                </a:lnTo>
                <a:cubicBezTo>
                  <a:pt x="10540836" y="3335392"/>
                  <a:pt x="10476024" y="3181570"/>
                  <a:pt x="10375858" y="3228899"/>
                </a:cubicBezTo>
                <a:cubicBezTo>
                  <a:pt x="10346398" y="3134240"/>
                  <a:pt x="10287477" y="3228899"/>
                  <a:pt x="10240340" y="3211152"/>
                </a:cubicBezTo>
                <a:lnTo>
                  <a:pt x="10238942" y="3210649"/>
                </a:lnTo>
                <a:lnTo>
                  <a:pt x="10212611" y="3262391"/>
                </a:lnTo>
                <a:cubicBezTo>
                  <a:pt x="10202241" y="3277889"/>
                  <a:pt x="10185947" y="3286745"/>
                  <a:pt x="10150395" y="3274937"/>
                </a:cubicBezTo>
                <a:cubicBezTo>
                  <a:pt x="10108919" y="3257225"/>
                  <a:pt x="10132620" y="3233610"/>
                  <a:pt x="10138546" y="3209996"/>
                </a:cubicBezTo>
                <a:lnTo>
                  <a:pt x="10139221" y="3209669"/>
                </a:lnTo>
                <a:lnTo>
                  <a:pt x="10075361" y="3110576"/>
                </a:lnTo>
                <a:lnTo>
                  <a:pt x="10073828" y="3107496"/>
                </a:lnTo>
                <a:lnTo>
                  <a:pt x="10073828" y="3110490"/>
                </a:lnTo>
                <a:cubicBezTo>
                  <a:pt x="9997798" y="3057936"/>
                  <a:pt x="9939312" y="3128007"/>
                  <a:pt x="9874978" y="3145526"/>
                </a:cubicBezTo>
                <a:lnTo>
                  <a:pt x="9874978" y="3139706"/>
                </a:lnTo>
                <a:lnTo>
                  <a:pt x="9873714" y="3138455"/>
                </a:lnTo>
                <a:lnTo>
                  <a:pt x="9873714" y="3146491"/>
                </a:lnTo>
                <a:cubicBezTo>
                  <a:pt x="9814954" y="3245917"/>
                  <a:pt x="9720938" y="3281008"/>
                  <a:pt x="9603418" y="3275160"/>
                </a:cubicBezTo>
                <a:lnTo>
                  <a:pt x="9600106" y="3276663"/>
                </a:lnTo>
                <a:lnTo>
                  <a:pt x="9604501" y="3276663"/>
                </a:lnTo>
                <a:cubicBezTo>
                  <a:pt x="9557382" y="3358746"/>
                  <a:pt x="9463144" y="3376334"/>
                  <a:pt x="9380686" y="3399786"/>
                </a:cubicBezTo>
                <a:cubicBezTo>
                  <a:pt x="9310008" y="3423239"/>
                  <a:pt x="9310008" y="3364608"/>
                  <a:pt x="9304117" y="3311841"/>
                </a:cubicBezTo>
                <a:lnTo>
                  <a:pt x="9307447" y="3308676"/>
                </a:lnTo>
                <a:lnTo>
                  <a:pt x="9302700" y="3309888"/>
                </a:lnTo>
                <a:cubicBezTo>
                  <a:pt x="9290799" y="3309888"/>
                  <a:pt x="9278896" y="3309888"/>
                  <a:pt x="9272945" y="3309888"/>
                </a:cubicBezTo>
                <a:lnTo>
                  <a:pt x="9273146" y="3309228"/>
                </a:lnTo>
                <a:lnTo>
                  <a:pt x="9174751" y="3263185"/>
                </a:lnTo>
                <a:cubicBezTo>
                  <a:pt x="9078405" y="3207693"/>
                  <a:pt x="8988726" y="3135433"/>
                  <a:pt x="8872379" y="3132780"/>
                </a:cubicBezTo>
                <a:lnTo>
                  <a:pt x="8803589" y="3139360"/>
                </a:lnTo>
                <a:lnTo>
                  <a:pt x="8802848" y="3139680"/>
                </a:lnTo>
                <a:cubicBezTo>
                  <a:pt x="8773439" y="3116149"/>
                  <a:pt x="8667566" y="3222039"/>
                  <a:pt x="8702857" y="3080851"/>
                </a:cubicBezTo>
                <a:cubicBezTo>
                  <a:pt x="8679330" y="3080851"/>
                  <a:pt x="8661684" y="3080851"/>
                  <a:pt x="8638157" y="3080851"/>
                </a:cubicBezTo>
                <a:lnTo>
                  <a:pt x="8637805" y="3080763"/>
                </a:lnTo>
                <a:lnTo>
                  <a:pt x="8638171" y="3081483"/>
                </a:lnTo>
                <a:cubicBezTo>
                  <a:pt x="8635208" y="3110529"/>
                  <a:pt x="8621877" y="3126506"/>
                  <a:pt x="8604101" y="3135945"/>
                </a:cubicBezTo>
                <a:lnTo>
                  <a:pt x="8544582" y="3150892"/>
                </a:lnTo>
                <a:lnTo>
                  <a:pt x="8544657" y="3151193"/>
                </a:lnTo>
                <a:cubicBezTo>
                  <a:pt x="8509057" y="3222039"/>
                  <a:pt x="8455658" y="3180713"/>
                  <a:pt x="8402257" y="3180713"/>
                </a:cubicBezTo>
                <a:lnTo>
                  <a:pt x="8401845" y="3180644"/>
                </a:lnTo>
                <a:lnTo>
                  <a:pt x="8402966" y="3182211"/>
                </a:lnTo>
                <a:cubicBezTo>
                  <a:pt x="8326387" y="3287937"/>
                  <a:pt x="8220353" y="3340800"/>
                  <a:pt x="8084865" y="3346675"/>
                </a:cubicBezTo>
                <a:cubicBezTo>
                  <a:pt x="8008286" y="3346675"/>
                  <a:pt x="7931706" y="3334928"/>
                  <a:pt x="7849235" y="3387791"/>
                </a:cubicBezTo>
                <a:cubicBezTo>
                  <a:pt x="7772656" y="3428906"/>
                  <a:pt x="7731421" y="3317305"/>
                  <a:pt x="7666622" y="3276190"/>
                </a:cubicBezTo>
                <a:lnTo>
                  <a:pt x="7666176" y="3275524"/>
                </a:lnTo>
                <a:lnTo>
                  <a:pt x="7666176" y="3275567"/>
                </a:lnTo>
                <a:cubicBezTo>
                  <a:pt x="7630998" y="3293200"/>
                  <a:pt x="7619271" y="3351975"/>
                  <a:pt x="7572369" y="3346097"/>
                </a:cubicBezTo>
                <a:lnTo>
                  <a:pt x="7570450" y="3346727"/>
                </a:lnTo>
                <a:lnTo>
                  <a:pt x="7572276" y="3346727"/>
                </a:lnTo>
                <a:cubicBezTo>
                  <a:pt x="7589664" y="3457246"/>
                  <a:pt x="7502718" y="3393262"/>
                  <a:pt x="7467938" y="3410711"/>
                </a:cubicBezTo>
                <a:lnTo>
                  <a:pt x="7467685" y="3409185"/>
                </a:lnTo>
                <a:lnTo>
                  <a:pt x="7467369" y="3411411"/>
                </a:lnTo>
                <a:cubicBezTo>
                  <a:pt x="7455591" y="3411411"/>
                  <a:pt x="7449703" y="3411411"/>
                  <a:pt x="7437926" y="3411411"/>
                </a:cubicBezTo>
                <a:lnTo>
                  <a:pt x="7436105" y="3412568"/>
                </a:lnTo>
                <a:lnTo>
                  <a:pt x="7436637" y="3412584"/>
                </a:lnTo>
                <a:cubicBezTo>
                  <a:pt x="7424911" y="3436161"/>
                  <a:pt x="7413184" y="3453844"/>
                  <a:pt x="7395596" y="3477421"/>
                </a:cubicBezTo>
                <a:lnTo>
                  <a:pt x="7395505" y="3477494"/>
                </a:lnTo>
                <a:lnTo>
                  <a:pt x="7396963" y="3477082"/>
                </a:lnTo>
                <a:cubicBezTo>
                  <a:pt x="7396963" y="3530217"/>
                  <a:pt x="7369959" y="3543501"/>
                  <a:pt x="7333672" y="3544331"/>
                </a:cubicBezTo>
                <a:lnTo>
                  <a:pt x="7296230" y="3542102"/>
                </a:lnTo>
                <a:lnTo>
                  <a:pt x="7295925" y="3542259"/>
                </a:lnTo>
                <a:cubicBezTo>
                  <a:pt x="7284198" y="3542259"/>
                  <a:pt x="7272472" y="3542259"/>
                  <a:pt x="7266608" y="3542259"/>
                </a:cubicBezTo>
                <a:lnTo>
                  <a:pt x="7266608" y="3487184"/>
                </a:lnTo>
                <a:lnTo>
                  <a:pt x="7265900" y="3487061"/>
                </a:lnTo>
                <a:lnTo>
                  <a:pt x="7265900" y="3542023"/>
                </a:lnTo>
                <a:lnTo>
                  <a:pt x="7237927" y="3547617"/>
                </a:lnTo>
                <a:lnTo>
                  <a:pt x="7176057" y="3604820"/>
                </a:lnTo>
                <a:cubicBezTo>
                  <a:pt x="7150875" y="3618655"/>
                  <a:pt x="7122729" y="3628847"/>
                  <a:pt x="7096066" y="3640499"/>
                </a:cubicBezTo>
                <a:lnTo>
                  <a:pt x="7095776" y="3640493"/>
                </a:lnTo>
                <a:lnTo>
                  <a:pt x="7096581" y="3641927"/>
                </a:lnTo>
                <a:cubicBezTo>
                  <a:pt x="7067126" y="3665427"/>
                  <a:pt x="7031776" y="3688926"/>
                  <a:pt x="7002320" y="3712426"/>
                </a:cubicBezTo>
                <a:lnTo>
                  <a:pt x="6999928" y="3713628"/>
                </a:lnTo>
                <a:lnTo>
                  <a:pt x="6981794" y="3771618"/>
                </a:lnTo>
                <a:cubicBezTo>
                  <a:pt x="6955612" y="3814911"/>
                  <a:pt x="6908517" y="3815634"/>
                  <a:pt x="6861419" y="3813567"/>
                </a:cubicBezTo>
                <a:lnTo>
                  <a:pt x="6801244" y="3812660"/>
                </a:lnTo>
                <a:lnTo>
                  <a:pt x="6730532" y="3876203"/>
                </a:lnTo>
                <a:cubicBezTo>
                  <a:pt x="6654416" y="3926346"/>
                  <a:pt x="6565064" y="3938469"/>
                  <a:pt x="6472404" y="3947285"/>
                </a:cubicBezTo>
                <a:cubicBezTo>
                  <a:pt x="6401805" y="3953162"/>
                  <a:pt x="6331207" y="3947285"/>
                  <a:pt x="6260607" y="3941407"/>
                </a:cubicBezTo>
                <a:lnTo>
                  <a:pt x="6262114" y="3939443"/>
                </a:lnTo>
                <a:lnTo>
                  <a:pt x="6259879" y="3940757"/>
                </a:lnTo>
                <a:cubicBezTo>
                  <a:pt x="6242146" y="3946639"/>
                  <a:pt x="6224415" y="3946639"/>
                  <a:pt x="6200773" y="3952521"/>
                </a:cubicBezTo>
                <a:lnTo>
                  <a:pt x="6198311" y="3952862"/>
                </a:lnTo>
                <a:lnTo>
                  <a:pt x="6201096" y="3953988"/>
                </a:lnTo>
                <a:lnTo>
                  <a:pt x="6095553" y="4051978"/>
                </a:lnTo>
                <a:lnTo>
                  <a:pt x="6096246" y="4053192"/>
                </a:lnTo>
                <a:cubicBezTo>
                  <a:pt x="5960707" y="4094502"/>
                  <a:pt x="5836953" y="4147613"/>
                  <a:pt x="5778022" y="4301048"/>
                </a:cubicBezTo>
                <a:cubicBezTo>
                  <a:pt x="5742665" y="4389568"/>
                  <a:pt x="5636591" y="4336457"/>
                  <a:pt x="5559981" y="4348260"/>
                </a:cubicBezTo>
                <a:lnTo>
                  <a:pt x="5558688" y="4346846"/>
                </a:lnTo>
                <a:lnTo>
                  <a:pt x="5508671" y="4346139"/>
                </a:lnTo>
                <a:cubicBezTo>
                  <a:pt x="5475882" y="4343943"/>
                  <a:pt x="5448253" y="4335891"/>
                  <a:pt x="5436096" y="4307340"/>
                </a:cubicBezTo>
                <a:lnTo>
                  <a:pt x="5430834" y="4248201"/>
                </a:lnTo>
                <a:lnTo>
                  <a:pt x="5430334" y="4247937"/>
                </a:lnTo>
                <a:cubicBezTo>
                  <a:pt x="5394975" y="4200727"/>
                  <a:pt x="5341939" y="4212528"/>
                  <a:pt x="5294794" y="4200727"/>
                </a:cubicBezTo>
                <a:cubicBezTo>
                  <a:pt x="5215238" y="4174170"/>
                  <a:pt x="5142310" y="4150934"/>
                  <a:pt x="5095904" y="4088693"/>
                </a:cubicBezTo>
                <a:lnTo>
                  <a:pt x="5059400" y="4012569"/>
                </a:lnTo>
                <a:lnTo>
                  <a:pt x="5059329" y="4012569"/>
                </a:lnTo>
                <a:cubicBezTo>
                  <a:pt x="5012271" y="4177031"/>
                  <a:pt x="4876978" y="4147663"/>
                  <a:pt x="4759333" y="4147663"/>
                </a:cubicBezTo>
                <a:lnTo>
                  <a:pt x="4758688" y="4144124"/>
                </a:lnTo>
                <a:lnTo>
                  <a:pt x="4758688" y="4148511"/>
                </a:lnTo>
                <a:cubicBezTo>
                  <a:pt x="4669895" y="4118802"/>
                  <a:pt x="4551505" y="4213872"/>
                  <a:pt x="4492311" y="4083151"/>
                </a:cubicBezTo>
                <a:lnTo>
                  <a:pt x="4492852" y="4082942"/>
                </a:lnTo>
                <a:lnTo>
                  <a:pt x="4492746" y="4082924"/>
                </a:lnTo>
                <a:cubicBezTo>
                  <a:pt x="4410347" y="4006496"/>
                  <a:pt x="4304406" y="4124077"/>
                  <a:pt x="4222007" y="4047649"/>
                </a:cubicBezTo>
                <a:lnTo>
                  <a:pt x="4222098" y="4047560"/>
                </a:lnTo>
                <a:lnTo>
                  <a:pt x="4170814" y="4062908"/>
                </a:lnTo>
                <a:cubicBezTo>
                  <a:pt x="4153124" y="4068056"/>
                  <a:pt x="4136909" y="4070998"/>
                  <a:pt x="4128064" y="4065114"/>
                </a:cubicBezTo>
                <a:cubicBezTo>
                  <a:pt x="3939372" y="3912160"/>
                  <a:pt x="3892200" y="4100411"/>
                  <a:pt x="3797855" y="4188654"/>
                </a:cubicBezTo>
                <a:cubicBezTo>
                  <a:pt x="3761737" y="4219540"/>
                  <a:pt x="3757224" y="4308977"/>
                  <a:pt x="3689504" y="4295384"/>
                </a:cubicBezTo>
                <a:lnTo>
                  <a:pt x="3656638" y="4282895"/>
                </a:lnTo>
                <a:lnTo>
                  <a:pt x="3654122" y="4283476"/>
                </a:lnTo>
                <a:lnTo>
                  <a:pt x="3656337" y="4284022"/>
                </a:lnTo>
                <a:cubicBezTo>
                  <a:pt x="3656337" y="4304668"/>
                  <a:pt x="3650465" y="4320891"/>
                  <a:pt x="3638717" y="4331951"/>
                </a:cubicBezTo>
                <a:lnTo>
                  <a:pt x="3587641" y="4348338"/>
                </a:lnTo>
                <a:lnTo>
                  <a:pt x="3574369" y="4464036"/>
                </a:lnTo>
                <a:cubicBezTo>
                  <a:pt x="3558003" y="4496544"/>
                  <a:pt x="3528250" y="4521665"/>
                  <a:pt x="3480640" y="4536440"/>
                </a:cubicBezTo>
                <a:cubicBezTo>
                  <a:pt x="3456836" y="4542351"/>
                  <a:pt x="3443446" y="4536440"/>
                  <a:pt x="3435265" y="4525359"/>
                </a:cubicBezTo>
                <a:lnTo>
                  <a:pt x="3421595" y="4484630"/>
                </a:lnTo>
                <a:lnTo>
                  <a:pt x="3421406" y="4484588"/>
                </a:lnTo>
                <a:lnTo>
                  <a:pt x="3421406" y="4484064"/>
                </a:lnTo>
                <a:lnTo>
                  <a:pt x="3421130" y="4483245"/>
                </a:lnTo>
                <a:lnTo>
                  <a:pt x="3421406" y="4483131"/>
                </a:lnTo>
                <a:lnTo>
                  <a:pt x="3421406" y="4449193"/>
                </a:lnTo>
                <a:lnTo>
                  <a:pt x="3419865" y="4448522"/>
                </a:lnTo>
                <a:lnTo>
                  <a:pt x="3374199" y="4488640"/>
                </a:lnTo>
                <a:cubicBezTo>
                  <a:pt x="3317000" y="4594657"/>
                  <a:pt x="3269702" y="4627788"/>
                  <a:pt x="3185279" y="4597970"/>
                </a:cubicBezTo>
                <a:lnTo>
                  <a:pt x="3095508" y="4552026"/>
                </a:lnTo>
                <a:lnTo>
                  <a:pt x="3086627" y="4549475"/>
                </a:lnTo>
                <a:cubicBezTo>
                  <a:pt x="2951541" y="4502283"/>
                  <a:pt x="2928048" y="4425598"/>
                  <a:pt x="3022020" y="4313517"/>
                </a:cubicBezTo>
                <a:lnTo>
                  <a:pt x="3022391" y="4313717"/>
                </a:lnTo>
                <a:lnTo>
                  <a:pt x="3021563" y="4312172"/>
                </a:lnTo>
                <a:cubicBezTo>
                  <a:pt x="3068614" y="4270737"/>
                  <a:pt x="3103903" y="4199702"/>
                  <a:pt x="3186243" y="4211541"/>
                </a:cubicBezTo>
                <a:lnTo>
                  <a:pt x="3187461" y="4211882"/>
                </a:lnTo>
                <a:lnTo>
                  <a:pt x="3270902" y="4097469"/>
                </a:lnTo>
                <a:cubicBezTo>
                  <a:pt x="3303939" y="4064286"/>
                  <a:pt x="3342116" y="4036268"/>
                  <a:pt x="3386165" y="4012671"/>
                </a:cubicBezTo>
                <a:lnTo>
                  <a:pt x="3386166" y="4012674"/>
                </a:lnTo>
                <a:lnTo>
                  <a:pt x="3386252" y="4012374"/>
                </a:lnTo>
                <a:cubicBezTo>
                  <a:pt x="3545163" y="3953585"/>
                  <a:pt x="3639333" y="3806607"/>
                  <a:pt x="3792358" y="3747815"/>
                </a:cubicBezTo>
                <a:lnTo>
                  <a:pt x="3793140" y="3748089"/>
                </a:lnTo>
                <a:lnTo>
                  <a:pt x="3793221" y="3748087"/>
                </a:lnTo>
                <a:lnTo>
                  <a:pt x="3792358" y="3747815"/>
                </a:lnTo>
                <a:cubicBezTo>
                  <a:pt x="3804129" y="3712541"/>
                  <a:pt x="3821786" y="3694904"/>
                  <a:pt x="3857100" y="3677268"/>
                </a:cubicBezTo>
                <a:lnTo>
                  <a:pt x="3858481" y="3676696"/>
                </a:lnTo>
                <a:lnTo>
                  <a:pt x="3857537" y="3676796"/>
                </a:lnTo>
                <a:cubicBezTo>
                  <a:pt x="3857537" y="3665034"/>
                  <a:pt x="3857537" y="3659154"/>
                  <a:pt x="3857537" y="3647394"/>
                </a:cubicBezTo>
                <a:lnTo>
                  <a:pt x="3858710" y="3646384"/>
                </a:lnTo>
                <a:lnTo>
                  <a:pt x="3858710" y="3611511"/>
                </a:lnTo>
                <a:lnTo>
                  <a:pt x="3857782" y="3608853"/>
                </a:lnTo>
                <a:lnTo>
                  <a:pt x="3856511" y="3613105"/>
                </a:lnTo>
                <a:cubicBezTo>
                  <a:pt x="3744924" y="3470500"/>
                  <a:pt x="3633337" y="3613105"/>
                  <a:pt x="3521750" y="3613105"/>
                </a:cubicBezTo>
                <a:lnTo>
                  <a:pt x="3521313" y="3611875"/>
                </a:lnTo>
                <a:lnTo>
                  <a:pt x="3521309" y="3611891"/>
                </a:lnTo>
                <a:cubicBezTo>
                  <a:pt x="3486384" y="3623631"/>
                  <a:pt x="3457280" y="3635370"/>
                  <a:pt x="3422355" y="3647110"/>
                </a:cubicBezTo>
                <a:cubicBezTo>
                  <a:pt x="3422355" y="3647110"/>
                  <a:pt x="3422355" y="3641241"/>
                  <a:pt x="3422355" y="3641241"/>
                </a:cubicBezTo>
                <a:lnTo>
                  <a:pt x="3422273" y="3641016"/>
                </a:lnTo>
                <a:lnTo>
                  <a:pt x="3416223" y="3642750"/>
                </a:lnTo>
                <a:lnTo>
                  <a:pt x="3421130" y="3646020"/>
                </a:lnTo>
                <a:cubicBezTo>
                  <a:pt x="3421130" y="3757848"/>
                  <a:pt x="3291606" y="3740190"/>
                  <a:pt x="3256281" y="3810818"/>
                </a:cubicBezTo>
                <a:lnTo>
                  <a:pt x="3254089" y="3812990"/>
                </a:lnTo>
                <a:lnTo>
                  <a:pt x="3256770" y="3811471"/>
                </a:lnTo>
                <a:cubicBezTo>
                  <a:pt x="3250877" y="3930097"/>
                  <a:pt x="3162489" y="3936027"/>
                  <a:pt x="3079994" y="3965684"/>
                </a:cubicBezTo>
                <a:cubicBezTo>
                  <a:pt x="3021068" y="3989408"/>
                  <a:pt x="2962143" y="4024997"/>
                  <a:pt x="2885540" y="4066514"/>
                </a:cubicBezTo>
                <a:cubicBezTo>
                  <a:pt x="2885540" y="3971614"/>
                  <a:pt x="2885540" y="3894509"/>
                  <a:pt x="2885540" y="3811471"/>
                </a:cubicBezTo>
                <a:lnTo>
                  <a:pt x="2886245" y="3812289"/>
                </a:lnTo>
                <a:lnTo>
                  <a:pt x="2885369" y="3810818"/>
                </a:lnTo>
                <a:cubicBezTo>
                  <a:pt x="2855931" y="3810818"/>
                  <a:pt x="2820606" y="3810818"/>
                  <a:pt x="2785281" y="3810818"/>
                </a:cubicBezTo>
                <a:lnTo>
                  <a:pt x="2782966" y="3812305"/>
                </a:lnTo>
                <a:lnTo>
                  <a:pt x="2786357" y="3812305"/>
                </a:lnTo>
                <a:cubicBezTo>
                  <a:pt x="2733223" y="3858981"/>
                  <a:pt x="2662377" y="3876484"/>
                  <a:pt x="2591532" y="3882317"/>
                </a:cubicBezTo>
                <a:cubicBezTo>
                  <a:pt x="2591532" y="3882317"/>
                  <a:pt x="2588580" y="3879400"/>
                  <a:pt x="2585629" y="3876484"/>
                </a:cubicBezTo>
                <a:lnTo>
                  <a:pt x="2579778" y="3870702"/>
                </a:lnTo>
                <a:lnTo>
                  <a:pt x="2578426" y="3870866"/>
                </a:lnTo>
                <a:lnTo>
                  <a:pt x="2590824" y="3883365"/>
                </a:lnTo>
                <a:cubicBezTo>
                  <a:pt x="2555845" y="4012671"/>
                  <a:pt x="2462573" y="3948019"/>
                  <a:pt x="2386789" y="3948019"/>
                </a:cubicBezTo>
                <a:lnTo>
                  <a:pt x="2403019" y="3937430"/>
                </a:lnTo>
                <a:lnTo>
                  <a:pt x="2385401" y="3946967"/>
                </a:lnTo>
                <a:cubicBezTo>
                  <a:pt x="2373621" y="3958699"/>
                  <a:pt x="2361841" y="3970429"/>
                  <a:pt x="2350062" y="3976294"/>
                </a:cubicBezTo>
                <a:lnTo>
                  <a:pt x="2349678" y="3976732"/>
                </a:lnTo>
                <a:lnTo>
                  <a:pt x="2351106" y="4027590"/>
                </a:lnTo>
                <a:cubicBezTo>
                  <a:pt x="2349653" y="4043344"/>
                  <a:pt x="2343835" y="4056846"/>
                  <a:pt x="2326384" y="4065848"/>
                </a:cubicBezTo>
                <a:cubicBezTo>
                  <a:pt x="2285667" y="4077849"/>
                  <a:pt x="2268216" y="4041844"/>
                  <a:pt x="2250767" y="4017840"/>
                </a:cubicBezTo>
                <a:lnTo>
                  <a:pt x="2251001" y="4017740"/>
                </a:lnTo>
                <a:lnTo>
                  <a:pt x="2249933" y="4017351"/>
                </a:lnTo>
                <a:cubicBezTo>
                  <a:pt x="2196925" y="3911776"/>
                  <a:pt x="2350062" y="3923506"/>
                  <a:pt x="2350062" y="3847257"/>
                </a:cubicBezTo>
                <a:lnTo>
                  <a:pt x="2350069" y="3847248"/>
                </a:lnTo>
                <a:lnTo>
                  <a:pt x="2349271" y="3847248"/>
                </a:lnTo>
                <a:lnTo>
                  <a:pt x="2120142" y="3882201"/>
                </a:lnTo>
                <a:lnTo>
                  <a:pt x="2120412" y="3882417"/>
                </a:lnTo>
                <a:cubicBezTo>
                  <a:pt x="2043844" y="3965031"/>
                  <a:pt x="1949605" y="4024040"/>
                  <a:pt x="1825917" y="4094852"/>
                </a:cubicBezTo>
                <a:cubicBezTo>
                  <a:pt x="1837698" y="3923724"/>
                  <a:pt x="2102743" y="3776198"/>
                  <a:pt x="1820028" y="3652278"/>
                </a:cubicBezTo>
                <a:lnTo>
                  <a:pt x="1823791" y="3646621"/>
                </a:lnTo>
                <a:lnTo>
                  <a:pt x="1814360" y="3647234"/>
                </a:lnTo>
                <a:lnTo>
                  <a:pt x="1814639" y="3645829"/>
                </a:lnTo>
                <a:lnTo>
                  <a:pt x="1813653" y="3646987"/>
                </a:lnTo>
                <a:lnTo>
                  <a:pt x="1819462" y="3652841"/>
                </a:lnTo>
                <a:cubicBezTo>
                  <a:pt x="1784606" y="3664545"/>
                  <a:pt x="1726513" y="3740627"/>
                  <a:pt x="1732322" y="3629431"/>
                </a:cubicBezTo>
                <a:cubicBezTo>
                  <a:pt x="1732322" y="3570906"/>
                  <a:pt x="1749749" y="3506529"/>
                  <a:pt x="1807843" y="3471414"/>
                </a:cubicBezTo>
                <a:lnTo>
                  <a:pt x="1813453" y="3475181"/>
                </a:lnTo>
                <a:lnTo>
                  <a:pt x="1808693" y="3470415"/>
                </a:lnTo>
                <a:cubicBezTo>
                  <a:pt x="1820342" y="3435408"/>
                  <a:pt x="1837818" y="3412071"/>
                  <a:pt x="1878594" y="3406236"/>
                </a:cubicBezTo>
                <a:lnTo>
                  <a:pt x="1879762" y="3407496"/>
                </a:lnTo>
                <a:lnTo>
                  <a:pt x="1879538" y="3405765"/>
                </a:lnTo>
                <a:lnTo>
                  <a:pt x="1879538" y="3347544"/>
                </a:lnTo>
                <a:lnTo>
                  <a:pt x="1878973" y="3347041"/>
                </a:lnTo>
                <a:cubicBezTo>
                  <a:pt x="1826433" y="3347041"/>
                  <a:pt x="1768057" y="3347041"/>
                  <a:pt x="1715517" y="3347041"/>
                </a:cubicBezTo>
                <a:lnTo>
                  <a:pt x="1715517" y="3345517"/>
                </a:lnTo>
                <a:lnTo>
                  <a:pt x="1715326" y="3345897"/>
                </a:lnTo>
                <a:cubicBezTo>
                  <a:pt x="1568043" y="3369397"/>
                  <a:pt x="1609283" y="3246024"/>
                  <a:pt x="1585717" y="3175524"/>
                </a:cubicBezTo>
                <a:lnTo>
                  <a:pt x="1585824" y="3174574"/>
                </a:lnTo>
                <a:lnTo>
                  <a:pt x="1584821" y="3175565"/>
                </a:lnTo>
                <a:cubicBezTo>
                  <a:pt x="1561120" y="3187279"/>
                  <a:pt x="1537420" y="3198991"/>
                  <a:pt x="1519644" y="3210704"/>
                </a:cubicBezTo>
                <a:lnTo>
                  <a:pt x="1519644" y="3208068"/>
                </a:lnTo>
                <a:lnTo>
                  <a:pt x="1519055" y="3210447"/>
                </a:lnTo>
                <a:cubicBezTo>
                  <a:pt x="1478005" y="3222298"/>
                  <a:pt x="1413496" y="3204522"/>
                  <a:pt x="1460412" y="3293401"/>
                </a:cubicBezTo>
                <a:cubicBezTo>
                  <a:pt x="1495597" y="3370429"/>
                  <a:pt x="1401768" y="3394130"/>
                  <a:pt x="1348987" y="3400054"/>
                </a:cubicBezTo>
                <a:cubicBezTo>
                  <a:pt x="1261020" y="3411905"/>
                  <a:pt x="1313800" y="3358578"/>
                  <a:pt x="1325529" y="3323026"/>
                </a:cubicBezTo>
                <a:cubicBezTo>
                  <a:pt x="1337259" y="3281550"/>
                  <a:pt x="1302072" y="3281550"/>
                  <a:pt x="1278614" y="3281550"/>
                </a:cubicBezTo>
                <a:lnTo>
                  <a:pt x="1116509" y="3275701"/>
                </a:lnTo>
                <a:lnTo>
                  <a:pt x="1114173" y="3276397"/>
                </a:lnTo>
                <a:cubicBezTo>
                  <a:pt x="1102365" y="3276397"/>
                  <a:pt x="1090560" y="3276397"/>
                  <a:pt x="1084655" y="3276397"/>
                </a:cubicBezTo>
                <a:lnTo>
                  <a:pt x="1082996" y="3277234"/>
                </a:lnTo>
                <a:lnTo>
                  <a:pt x="1055008" y="3317723"/>
                </a:lnTo>
                <a:cubicBezTo>
                  <a:pt x="1042704" y="3327932"/>
                  <a:pt x="1028227" y="3335226"/>
                  <a:pt x="1013750" y="3341059"/>
                </a:cubicBezTo>
                <a:lnTo>
                  <a:pt x="1011734" y="3340435"/>
                </a:lnTo>
                <a:lnTo>
                  <a:pt x="953027" y="3376557"/>
                </a:lnTo>
                <a:cubicBezTo>
                  <a:pt x="824434" y="3444426"/>
                  <a:pt x="764221" y="3390579"/>
                  <a:pt x="748848" y="3211092"/>
                </a:cubicBezTo>
                <a:lnTo>
                  <a:pt x="749787" y="3210428"/>
                </a:lnTo>
                <a:lnTo>
                  <a:pt x="714908" y="3175349"/>
                </a:lnTo>
                <a:lnTo>
                  <a:pt x="714017" y="3176852"/>
                </a:lnTo>
                <a:cubicBezTo>
                  <a:pt x="620039" y="3218134"/>
                  <a:pt x="531933" y="3318389"/>
                  <a:pt x="414458" y="3241723"/>
                </a:cubicBezTo>
                <a:lnTo>
                  <a:pt x="415994" y="3239392"/>
                </a:lnTo>
                <a:lnTo>
                  <a:pt x="413987" y="3239851"/>
                </a:lnTo>
                <a:cubicBezTo>
                  <a:pt x="402181" y="3239851"/>
                  <a:pt x="390373" y="3245722"/>
                  <a:pt x="384469" y="3245722"/>
                </a:cubicBezTo>
                <a:lnTo>
                  <a:pt x="382332" y="3245186"/>
                </a:lnTo>
                <a:lnTo>
                  <a:pt x="383288" y="3246491"/>
                </a:lnTo>
                <a:lnTo>
                  <a:pt x="347847" y="3281913"/>
                </a:lnTo>
                <a:lnTo>
                  <a:pt x="348337" y="3282232"/>
                </a:lnTo>
                <a:cubicBezTo>
                  <a:pt x="371952" y="3383042"/>
                  <a:pt x="259780" y="3394903"/>
                  <a:pt x="236165" y="3388973"/>
                </a:cubicBezTo>
                <a:cubicBezTo>
                  <a:pt x="159416" y="3383042"/>
                  <a:pt x="200742" y="3317812"/>
                  <a:pt x="206645" y="3270372"/>
                </a:cubicBezTo>
                <a:cubicBezTo>
                  <a:pt x="212550" y="3205142"/>
                  <a:pt x="212550" y="3139912"/>
                  <a:pt x="212550" y="3074681"/>
                </a:cubicBezTo>
                <a:lnTo>
                  <a:pt x="212850" y="3074681"/>
                </a:lnTo>
                <a:lnTo>
                  <a:pt x="211950" y="3074298"/>
                </a:lnTo>
                <a:cubicBezTo>
                  <a:pt x="206065" y="3044999"/>
                  <a:pt x="200180" y="3021559"/>
                  <a:pt x="164865" y="3015701"/>
                </a:cubicBezTo>
                <a:cubicBezTo>
                  <a:pt x="123666" y="3003980"/>
                  <a:pt x="53039" y="3039139"/>
                  <a:pt x="35381" y="2980542"/>
                </a:cubicBezTo>
                <a:cubicBezTo>
                  <a:pt x="17725" y="2910224"/>
                  <a:pt x="82466" y="2875067"/>
                  <a:pt x="129551" y="2839908"/>
                </a:cubicBezTo>
                <a:cubicBezTo>
                  <a:pt x="164865" y="2816469"/>
                  <a:pt x="211950" y="2798889"/>
                  <a:pt x="211950" y="2746153"/>
                </a:cubicBezTo>
                <a:lnTo>
                  <a:pt x="214744" y="2745988"/>
                </a:lnTo>
                <a:lnTo>
                  <a:pt x="212536" y="2744887"/>
                </a:lnTo>
                <a:cubicBezTo>
                  <a:pt x="253766" y="2662534"/>
                  <a:pt x="247875" y="2609593"/>
                  <a:pt x="141858" y="2609593"/>
                </a:cubicBezTo>
                <a:cubicBezTo>
                  <a:pt x="47620" y="2603711"/>
                  <a:pt x="6390" y="2568418"/>
                  <a:pt x="47620" y="2474300"/>
                </a:cubicBezTo>
                <a:lnTo>
                  <a:pt x="49148" y="2475726"/>
                </a:lnTo>
                <a:lnTo>
                  <a:pt x="49100" y="2475571"/>
                </a:lnTo>
                <a:cubicBezTo>
                  <a:pt x="-38951" y="2263511"/>
                  <a:pt x="-21341" y="2228168"/>
                  <a:pt x="207591" y="2139811"/>
                </a:cubicBezTo>
                <a:lnTo>
                  <a:pt x="209203" y="2138599"/>
                </a:lnTo>
                <a:lnTo>
                  <a:pt x="207591" y="2138217"/>
                </a:lnTo>
                <a:lnTo>
                  <a:pt x="213379" y="2074313"/>
                </a:lnTo>
                <a:lnTo>
                  <a:pt x="213259" y="2074347"/>
                </a:lnTo>
                <a:lnTo>
                  <a:pt x="213393" y="2074152"/>
                </a:lnTo>
                <a:lnTo>
                  <a:pt x="213454" y="2073476"/>
                </a:lnTo>
                <a:lnTo>
                  <a:pt x="214244" y="2072912"/>
                </a:lnTo>
                <a:lnTo>
                  <a:pt x="254821" y="2013774"/>
                </a:lnTo>
                <a:lnTo>
                  <a:pt x="313325" y="1967355"/>
                </a:lnTo>
                <a:lnTo>
                  <a:pt x="289487" y="1903883"/>
                </a:lnTo>
                <a:lnTo>
                  <a:pt x="313578" y="1839734"/>
                </a:lnTo>
                <a:lnTo>
                  <a:pt x="312905" y="1839104"/>
                </a:lnTo>
                <a:cubicBezTo>
                  <a:pt x="312905" y="1815550"/>
                  <a:pt x="312905" y="1797885"/>
                  <a:pt x="312905" y="1774331"/>
                </a:cubicBezTo>
                <a:lnTo>
                  <a:pt x="319880" y="1756446"/>
                </a:lnTo>
                <a:lnTo>
                  <a:pt x="312725" y="1773965"/>
                </a:lnTo>
                <a:cubicBezTo>
                  <a:pt x="312725" y="1750122"/>
                  <a:pt x="312725" y="1726279"/>
                  <a:pt x="312725" y="1702435"/>
                </a:cubicBezTo>
                <a:lnTo>
                  <a:pt x="312741" y="1702007"/>
                </a:lnTo>
                <a:lnTo>
                  <a:pt x="280785" y="1659376"/>
                </a:lnTo>
                <a:cubicBezTo>
                  <a:pt x="277140" y="1642323"/>
                  <a:pt x="278598" y="1623048"/>
                  <a:pt x="278598" y="1602287"/>
                </a:cubicBezTo>
                <a:lnTo>
                  <a:pt x="280099" y="1599488"/>
                </a:lnTo>
                <a:lnTo>
                  <a:pt x="276547" y="1601875"/>
                </a:lnTo>
                <a:lnTo>
                  <a:pt x="212623" y="1601875"/>
                </a:lnTo>
                <a:lnTo>
                  <a:pt x="163514" y="1661675"/>
                </a:lnTo>
                <a:cubicBezTo>
                  <a:pt x="129857" y="1688596"/>
                  <a:pt x="95460" y="1688596"/>
                  <a:pt x="61802" y="1661675"/>
                </a:cubicBezTo>
                <a:lnTo>
                  <a:pt x="13198" y="1602491"/>
                </a:lnTo>
                <a:lnTo>
                  <a:pt x="12058" y="1601875"/>
                </a:lnTo>
                <a:lnTo>
                  <a:pt x="12340" y="1601446"/>
                </a:lnTo>
                <a:lnTo>
                  <a:pt x="12058" y="1601102"/>
                </a:lnTo>
                <a:lnTo>
                  <a:pt x="12568" y="1601102"/>
                </a:lnTo>
                <a:lnTo>
                  <a:pt x="43650" y="1554010"/>
                </a:lnTo>
                <a:cubicBezTo>
                  <a:pt x="73404" y="1504849"/>
                  <a:pt x="103159" y="1458187"/>
                  <a:pt x="182506" y="1471520"/>
                </a:cubicBezTo>
                <a:lnTo>
                  <a:pt x="186708" y="1474835"/>
                </a:lnTo>
                <a:lnTo>
                  <a:pt x="208528" y="1501084"/>
                </a:lnTo>
                <a:lnTo>
                  <a:pt x="211893" y="1507071"/>
                </a:lnTo>
                <a:lnTo>
                  <a:pt x="213691" y="1508785"/>
                </a:lnTo>
                <a:lnTo>
                  <a:pt x="214186" y="1507371"/>
                </a:lnTo>
                <a:lnTo>
                  <a:pt x="213934" y="1507587"/>
                </a:lnTo>
                <a:lnTo>
                  <a:pt x="208528" y="1501084"/>
                </a:lnTo>
                <a:lnTo>
                  <a:pt x="199403" y="1484851"/>
                </a:lnTo>
                <a:lnTo>
                  <a:pt x="186708" y="1474835"/>
                </a:lnTo>
                <a:lnTo>
                  <a:pt x="184921" y="1472685"/>
                </a:lnTo>
                <a:lnTo>
                  <a:pt x="242498" y="1397652"/>
                </a:lnTo>
                <a:lnTo>
                  <a:pt x="242891" y="1395651"/>
                </a:lnTo>
                <a:cubicBezTo>
                  <a:pt x="254596" y="1377914"/>
                  <a:pt x="266301" y="1354267"/>
                  <a:pt x="278006" y="1336531"/>
                </a:cubicBezTo>
                <a:lnTo>
                  <a:pt x="279146" y="1335847"/>
                </a:lnTo>
                <a:lnTo>
                  <a:pt x="305076" y="1280344"/>
                </a:lnTo>
                <a:cubicBezTo>
                  <a:pt x="321231" y="1256093"/>
                  <a:pt x="340323" y="1225231"/>
                  <a:pt x="349134" y="1184080"/>
                </a:cubicBezTo>
                <a:cubicBezTo>
                  <a:pt x="384380" y="978328"/>
                  <a:pt x="625224" y="984207"/>
                  <a:pt x="683966" y="819605"/>
                </a:cubicBezTo>
                <a:cubicBezTo>
                  <a:pt x="686904" y="813725"/>
                  <a:pt x="697182" y="810787"/>
                  <a:pt x="709666" y="808582"/>
                </a:cubicBezTo>
                <a:lnTo>
                  <a:pt x="747472" y="802158"/>
                </a:lnTo>
                <a:lnTo>
                  <a:pt x="747904" y="801638"/>
                </a:lnTo>
                <a:cubicBezTo>
                  <a:pt x="771518" y="748850"/>
                  <a:pt x="812845" y="719525"/>
                  <a:pt x="865979" y="748850"/>
                </a:cubicBezTo>
                <a:cubicBezTo>
                  <a:pt x="948632" y="784043"/>
                  <a:pt x="1025379" y="766447"/>
                  <a:pt x="1084417" y="713659"/>
                </a:cubicBezTo>
                <a:cubicBezTo>
                  <a:pt x="1103607" y="696063"/>
                  <a:pt x="1120949" y="685799"/>
                  <a:pt x="1136998" y="681124"/>
                </a:cubicBezTo>
                <a:cubicBezTo>
                  <a:pt x="1149037" y="677620"/>
                  <a:pt x="1160349" y="677259"/>
                  <a:pt x="1171169" y="679307"/>
                </a:cubicBezTo>
                <a:cubicBezTo>
                  <a:pt x="1203623" y="685455"/>
                  <a:pt x="1231643" y="713293"/>
                  <a:pt x="1261531" y="742986"/>
                </a:cubicBezTo>
                <a:cubicBezTo>
                  <a:pt x="1285146" y="772311"/>
                  <a:pt x="1320569" y="807504"/>
                  <a:pt x="1296954" y="842697"/>
                </a:cubicBezTo>
                <a:cubicBezTo>
                  <a:pt x="1261531" y="895483"/>
                  <a:pt x="1220205" y="848561"/>
                  <a:pt x="1184782" y="836831"/>
                </a:cubicBezTo>
                <a:lnTo>
                  <a:pt x="1183361" y="835771"/>
                </a:lnTo>
                <a:lnTo>
                  <a:pt x="1149833" y="835771"/>
                </a:lnTo>
                <a:lnTo>
                  <a:pt x="1149360" y="836831"/>
                </a:lnTo>
                <a:cubicBezTo>
                  <a:pt x="1167070" y="913080"/>
                  <a:pt x="1190686" y="977598"/>
                  <a:pt x="1291051" y="948271"/>
                </a:cubicBezTo>
                <a:cubicBezTo>
                  <a:pt x="1330901" y="935074"/>
                  <a:pt x="1344183" y="964767"/>
                  <a:pt x="1360788" y="985388"/>
                </a:cubicBezTo>
                <a:lnTo>
                  <a:pt x="1378589" y="1000213"/>
                </a:lnTo>
                <a:lnTo>
                  <a:pt x="1404110" y="957461"/>
                </a:lnTo>
                <a:cubicBezTo>
                  <a:pt x="1437266" y="930064"/>
                  <a:pt x="1486998" y="946668"/>
                  <a:pt x="1513523" y="959951"/>
                </a:cubicBezTo>
                <a:cubicBezTo>
                  <a:pt x="1601201" y="1016775"/>
                  <a:pt x="1697905" y="933477"/>
                  <a:pt x="1783891" y="975046"/>
                </a:cubicBezTo>
                <a:lnTo>
                  <a:pt x="1819121" y="1000620"/>
                </a:lnTo>
                <a:lnTo>
                  <a:pt x="1820901" y="1000335"/>
                </a:lnTo>
                <a:cubicBezTo>
                  <a:pt x="1826786" y="1000335"/>
                  <a:pt x="1838557" y="1000335"/>
                  <a:pt x="1850329" y="1006243"/>
                </a:cubicBezTo>
                <a:lnTo>
                  <a:pt x="1850329" y="1006249"/>
                </a:lnTo>
                <a:lnTo>
                  <a:pt x="1885679" y="1008992"/>
                </a:lnTo>
                <a:cubicBezTo>
                  <a:pt x="1916643" y="1018386"/>
                  <a:pt x="1933380" y="1046015"/>
                  <a:pt x="1933380" y="1076961"/>
                </a:cubicBezTo>
                <a:cubicBezTo>
                  <a:pt x="1930404" y="1112327"/>
                  <a:pt x="1912552" y="1125588"/>
                  <a:pt x="1889492" y="1130747"/>
                </a:cubicBezTo>
                <a:lnTo>
                  <a:pt x="1815274" y="1135842"/>
                </a:lnTo>
                <a:lnTo>
                  <a:pt x="1815015" y="1136236"/>
                </a:lnTo>
                <a:lnTo>
                  <a:pt x="1814228" y="1137302"/>
                </a:lnTo>
                <a:lnTo>
                  <a:pt x="1820028" y="1200927"/>
                </a:lnTo>
                <a:lnTo>
                  <a:pt x="1818958" y="1202350"/>
                </a:lnTo>
                <a:lnTo>
                  <a:pt x="1820567" y="1201534"/>
                </a:lnTo>
                <a:cubicBezTo>
                  <a:pt x="1855863" y="1254669"/>
                  <a:pt x="1904398" y="1281234"/>
                  <a:pt x="1961204" y="1281234"/>
                </a:cubicBezTo>
                <a:lnTo>
                  <a:pt x="2020504" y="1272391"/>
                </a:lnTo>
                <a:lnTo>
                  <a:pt x="2021011" y="1271927"/>
                </a:lnTo>
                <a:cubicBezTo>
                  <a:pt x="2078396" y="1245403"/>
                  <a:pt x="2105985" y="1182407"/>
                  <a:pt x="2155918" y="1152566"/>
                </a:cubicBezTo>
                <a:lnTo>
                  <a:pt x="2214453" y="1136572"/>
                </a:lnTo>
                <a:lnTo>
                  <a:pt x="2270644" y="1056449"/>
                </a:lnTo>
                <a:cubicBezTo>
                  <a:pt x="2289058" y="1029983"/>
                  <a:pt x="2311154" y="1007927"/>
                  <a:pt x="2349456" y="1002045"/>
                </a:cubicBezTo>
                <a:lnTo>
                  <a:pt x="2350237" y="1004226"/>
                </a:lnTo>
                <a:lnTo>
                  <a:pt x="2350984" y="1001476"/>
                </a:lnTo>
                <a:cubicBezTo>
                  <a:pt x="2386229" y="877127"/>
                  <a:pt x="2497841" y="841599"/>
                  <a:pt x="2591829" y="806070"/>
                </a:cubicBezTo>
                <a:cubicBezTo>
                  <a:pt x="2609451" y="800149"/>
                  <a:pt x="2628910" y="795337"/>
                  <a:pt x="2647818" y="793764"/>
                </a:cubicBezTo>
                <a:cubicBezTo>
                  <a:pt x="2704540" y="789046"/>
                  <a:pt x="2756308" y="813471"/>
                  <a:pt x="2738685" y="924498"/>
                </a:cubicBezTo>
                <a:cubicBezTo>
                  <a:pt x="2715188" y="1054769"/>
                  <a:pt x="2832673" y="983712"/>
                  <a:pt x="2885542" y="1001476"/>
                </a:cubicBezTo>
                <a:cubicBezTo>
                  <a:pt x="2885542" y="1013318"/>
                  <a:pt x="2885542" y="1025162"/>
                  <a:pt x="2885542" y="1037004"/>
                </a:cubicBezTo>
                <a:lnTo>
                  <a:pt x="2883817" y="1040479"/>
                </a:lnTo>
                <a:lnTo>
                  <a:pt x="2885997" y="1037891"/>
                </a:lnTo>
                <a:lnTo>
                  <a:pt x="2885997" y="1001716"/>
                </a:lnTo>
                <a:cubicBezTo>
                  <a:pt x="2980344" y="937093"/>
                  <a:pt x="3086482" y="895967"/>
                  <a:pt x="3186725" y="843093"/>
                </a:cubicBezTo>
                <a:cubicBezTo>
                  <a:pt x="3207362" y="832811"/>
                  <a:pt x="3230213" y="827672"/>
                  <a:pt x="3253983" y="827213"/>
                </a:cubicBezTo>
                <a:cubicBezTo>
                  <a:pt x="3307468" y="826179"/>
                  <a:pt x="3365615" y="848848"/>
                  <a:pt x="3413735" y="889989"/>
                </a:cubicBezTo>
                <a:lnTo>
                  <a:pt x="3456541" y="935572"/>
                </a:lnTo>
                <a:lnTo>
                  <a:pt x="3457248" y="935387"/>
                </a:lnTo>
                <a:cubicBezTo>
                  <a:pt x="3498364" y="958976"/>
                  <a:pt x="3545352" y="982564"/>
                  <a:pt x="3592343" y="1000258"/>
                </a:cubicBezTo>
                <a:lnTo>
                  <a:pt x="3592868" y="1001004"/>
                </a:lnTo>
                <a:lnTo>
                  <a:pt x="3685782" y="966329"/>
                </a:lnTo>
                <a:lnTo>
                  <a:pt x="3687678" y="969053"/>
                </a:lnTo>
                <a:lnTo>
                  <a:pt x="3687508" y="966713"/>
                </a:lnTo>
                <a:cubicBezTo>
                  <a:pt x="3804958" y="895819"/>
                  <a:pt x="3922407" y="824926"/>
                  <a:pt x="4057474" y="801295"/>
                </a:cubicBezTo>
                <a:lnTo>
                  <a:pt x="4060781" y="797486"/>
                </a:lnTo>
                <a:lnTo>
                  <a:pt x="4088090" y="737581"/>
                </a:lnTo>
                <a:cubicBezTo>
                  <a:pt x="4124736" y="683893"/>
                  <a:pt x="4182715" y="661754"/>
                  <a:pt x="4257103" y="666181"/>
                </a:cubicBezTo>
                <a:lnTo>
                  <a:pt x="4257103" y="669580"/>
                </a:lnTo>
                <a:lnTo>
                  <a:pt x="4257823" y="665988"/>
                </a:lnTo>
                <a:cubicBezTo>
                  <a:pt x="4310993" y="639489"/>
                  <a:pt x="4367488" y="609675"/>
                  <a:pt x="4429795" y="601394"/>
                </a:cubicBezTo>
                <a:lnTo>
                  <a:pt x="4492989" y="601213"/>
                </a:lnTo>
                <a:lnTo>
                  <a:pt x="4492858" y="600919"/>
                </a:lnTo>
                <a:cubicBezTo>
                  <a:pt x="4486916" y="523950"/>
                  <a:pt x="4522567" y="464744"/>
                  <a:pt x="4593870" y="482506"/>
                </a:cubicBezTo>
                <a:cubicBezTo>
                  <a:pt x="4665174" y="506189"/>
                  <a:pt x="4665174" y="577236"/>
                  <a:pt x="4623579" y="636444"/>
                </a:cubicBezTo>
                <a:cubicBezTo>
                  <a:pt x="4587928" y="683809"/>
                  <a:pt x="4665174" y="796301"/>
                  <a:pt x="4540394" y="790380"/>
                </a:cubicBezTo>
                <a:cubicBezTo>
                  <a:pt x="4498801" y="790380"/>
                  <a:pt x="4492858" y="766697"/>
                  <a:pt x="4492858" y="737093"/>
                </a:cubicBezTo>
                <a:lnTo>
                  <a:pt x="4493178" y="736892"/>
                </a:lnTo>
                <a:lnTo>
                  <a:pt x="4450657" y="747331"/>
                </a:lnTo>
                <a:cubicBezTo>
                  <a:pt x="4416594" y="767206"/>
                  <a:pt x="4409949" y="810269"/>
                  <a:pt x="4423242" y="836770"/>
                </a:cubicBezTo>
                <a:cubicBezTo>
                  <a:pt x="4440964" y="901551"/>
                  <a:pt x="4517765" y="854437"/>
                  <a:pt x="4565029" y="872104"/>
                </a:cubicBezTo>
                <a:lnTo>
                  <a:pt x="4564940" y="872822"/>
                </a:lnTo>
                <a:lnTo>
                  <a:pt x="4623335" y="867161"/>
                </a:lnTo>
                <a:lnTo>
                  <a:pt x="4622665" y="865728"/>
                </a:lnTo>
                <a:cubicBezTo>
                  <a:pt x="4655036" y="836328"/>
                  <a:pt x="4691822" y="814276"/>
                  <a:pt x="4731550" y="798107"/>
                </a:cubicBezTo>
                <a:lnTo>
                  <a:pt x="4857871" y="765821"/>
                </a:lnTo>
                <a:lnTo>
                  <a:pt x="4857871" y="736792"/>
                </a:lnTo>
                <a:lnTo>
                  <a:pt x="4857871" y="736656"/>
                </a:lnTo>
                <a:lnTo>
                  <a:pt x="4858001" y="736588"/>
                </a:lnTo>
                <a:lnTo>
                  <a:pt x="4887253" y="691115"/>
                </a:lnTo>
                <a:cubicBezTo>
                  <a:pt x="4905108" y="675432"/>
                  <a:pt x="4927144" y="669239"/>
                  <a:pt x="4950856" y="666970"/>
                </a:cubicBezTo>
                <a:lnTo>
                  <a:pt x="5022232" y="666369"/>
                </a:lnTo>
                <a:lnTo>
                  <a:pt x="5022232" y="665946"/>
                </a:lnTo>
                <a:lnTo>
                  <a:pt x="5057583" y="665946"/>
                </a:lnTo>
                <a:lnTo>
                  <a:pt x="5057758" y="665423"/>
                </a:lnTo>
                <a:cubicBezTo>
                  <a:pt x="5104895" y="618293"/>
                  <a:pt x="5163819" y="600619"/>
                  <a:pt x="5228633" y="600619"/>
                </a:cubicBezTo>
                <a:lnTo>
                  <a:pt x="5229663" y="600246"/>
                </a:lnTo>
                <a:lnTo>
                  <a:pt x="5291482" y="543116"/>
                </a:lnTo>
                <a:cubicBezTo>
                  <a:pt x="5348176" y="493702"/>
                  <a:pt x="5389219" y="468995"/>
                  <a:pt x="5427360" y="468995"/>
                </a:cubicBezTo>
                <a:cubicBezTo>
                  <a:pt x="5478213" y="468995"/>
                  <a:pt x="5523909" y="512918"/>
                  <a:pt x="5594663" y="600767"/>
                </a:cubicBezTo>
                <a:lnTo>
                  <a:pt x="5594128" y="600767"/>
                </a:lnTo>
                <a:lnTo>
                  <a:pt x="5701487" y="692670"/>
                </a:lnTo>
                <a:cubicBezTo>
                  <a:pt x="5738313" y="719917"/>
                  <a:pt x="5779559" y="739066"/>
                  <a:pt x="5835536" y="736119"/>
                </a:cubicBezTo>
                <a:lnTo>
                  <a:pt x="5835120" y="737363"/>
                </a:lnTo>
                <a:lnTo>
                  <a:pt x="5858208" y="731638"/>
                </a:lnTo>
                <a:lnTo>
                  <a:pt x="5860377" y="731167"/>
                </a:lnTo>
                <a:lnTo>
                  <a:pt x="5858206" y="730701"/>
                </a:lnTo>
                <a:cubicBezTo>
                  <a:pt x="5881783" y="689339"/>
                  <a:pt x="5917149" y="671613"/>
                  <a:pt x="5964304" y="671613"/>
                </a:cubicBezTo>
                <a:lnTo>
                  <a:pt x="5965855" y="674723"/>
                </a:lnTo>
                <a:lnTo>
                  <a:pt x="5966128" y="671770"/>
                </a:lnTo>
                <a:lnTo>
                  <a:pt x="5989100" y="666104"/>
                </a:lnTo>
                <a:lnTo>
                  <a:pt x="5988561" y="665508"/>
                </a:lnTo>
                <a:cubicBezTo>
                  <a:pt x="6006171" y="636081"/>
                  <a:pt x="6029652" y="606653"/>
                  <a:pt x="6064873" y="600767"/>
                </a:cubicBezTo>
                <a:lnTo>
                  <a:pt x="6066605" y="601197"/>
                </a:lnTo>
                <a:lnTo>
                  <a:pt x="6159115" y="566761"/>
                </a:lnTo>
                <a:lnTo>
                  <a:pt x="6159447" y="567108"/>
                </a:lnTo>
                <a:lnTo>
                  <a:pt x="6158590" y="564873"/>
                </a:lnTo>
                <a:cubicBezTo>
                  <a:pt x="6194108" y="529450"/>
                  <a:pt x="6229625" y="499930"/>
                  <a:pt x="6265141" y="470412"/>
                </a:cubicBezTo>
                <a:lnTo>
                  <a:pt x="6266739" y="470787"/>
                </a:lnTo>
                <a:lnTo>
                  <a:pt x="6288731" y="415962"/>
                </a:lnTo>
                <a:cubicBezTo>
                  <a:pt x="6319652" y="369559"/>
                  <a:pt x="6373765" y="349671"/>
                  <a:pt x="6431192" y="336414"/>
                </a:cubicBezTo>
                <a:lnTo>
                  <a:pt x="6431707" y="336244"/>
                </a:lnTo>
                <a:lnTo>
                  <a:pt x="6430635" y="335935"/>
                </a:lnTo>
                <a:cubicBezTo>
                  <a:pt x="6536976" y="258907"/>
                  <a:pt x="6625593" y="164104"/>
                  <a:pt x="6779195" y="104852"/>
                </a:cubicBezTo>
                <a:cubicBezTo>
                  <a:pt x="6720118" y="223356"/>
                  <a:pt x="6625593" y="264832"/>
                  <a:pt x="6566516" y="330010"/>
                </a:cubicBezTo>
                <a:lnTo>
                  <a:pt x="6565775" y="330012"/>
                </a:lnTo>
                <a:lnTo>
                  <a:pt x="6566658" y="330521"/>
                </a:lnTo>
                <a:cubicBezTo>
                  <a:pt x="6650589" y="410069"/>
                  <a:pt x="6688136" y="436587"/>
                  <a:pt x="6756332" y="454816"/>
                </a:cubicBezTo>
                <a:lnTo>
                  <a:pt x="6836901" y="471796"/>
                </a:lnTo>
                <a:lnTo>
                  <a:pt x="6837288" y="470655"/>
                </a:lnTo>
                <a:cubicBezTo>
                  <a:pt x="6849123" y="470655"/>
                  <a:pt x="6855041" y="464744"/>
                  <a:pt x="6866876" y="464744"/>
                </a:cubicBezTo>
                <a:lnTo>
                  <a:pt x="6868329" y="464744"/>
                </a:lnTo>
                <a:lnTo>
                  <a:pt x="6917999" y="393741"/>
                </a:lnTo>
                <a:cubicBezTo>
                  <a:pt x="6975014" y="327185"/>
                  <a:pt x="7047729" y="277265"/>
                  <a:pt x="7113834" y="224020"/>
                </a:cubicBezTo>
                <a:cubicBezTo>
                  <a:pt x="7135869" y="206271"/>
                  <a:pt x="7150926" y="202204"/>
                  <a:pt x="7161944" y="205532"/>
                </a:cubicBezTo>
                <a:cubicBezTo>
                  <a:pt x="7186733" y="213020"/>
                  <a:pt x="7191073" y="257945"/>
                  <a:pt x="7208424" y="268709"/>
                </a:cubicBezTo>
                <a:lnTo>
                  <a:pt x="7229379" y="265716"/>
                </a:lnTo>
                <a:lnTo>
                  <a:pt x="7229987" y="263859"/>
                </a:lnTo>
                <a:cubicBezTo>
                  <a:pt x="7265302" y="263859"/>
                  <a:pt x="7294729" y="263859"/>
                  <a:pt x="7330043" y="257877"/>
                </a:cubicBezTo>
                <a:lnTo>
                  <a:pt x="7331787" y="261423"/>
                </a:lnTo>
                <a:lnTo>
                  <a:pt x="7331787" y="259887"/>
                </a:lnTo>
                <a:cubicBezTo>
                  <a:pt x="7455216" y="195030"/>
                  <a:pt x="7578643" y="130173"/>
                  <a:pt x="7702072" y="65314"/>
                </a:cubicBezTo>
                <a:cubicBezTo>
                  <a:pt x="7743215" y="26990"/>
                  <a:pt x="7787295" y="13724"/>
                  <a:pt x="7832111" y="15934"/>
                </a:cubicBezTo>
                <a:cubicBezTo>
                  <a:pt x="7876927" y="18145"/>
                  <a:pt x="7922479" y="35834"/>
                  <a:pt x="7966559" y="59418"/>
                </a:cubicBezTo>
                <a:cubicBezTo>
                  <a:pt x="7965826" y="74159"/>
                  <a:pt x="7963347" y="86596"/>
                  <a:pt x="7959455" y="97156"/>
                </a:cubicBezTo>
                <a:lnTo>
                  <a:pt x="7944785" y="122087"/>
                </a:lnTo>
                <a:lnTo>
                  <a:pt x="7951388" y="118135"/>
                </a:lnTo>
                <a:cubicBezTo>
                  <a:pt x="7994959" y="93920"/>
                  <a:pt x="8037789" y="67505"/>
                  <a:pt x="8073237" y="29350"/>
                </a:cubicBezTo>
                <a:cubicBezTo>
                  <a:pt x="8079145" y="17610"/>
                  <a:pt x="8090960" y="11740"/>
                  <a:pt x="810277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5892961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66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A0E99FC-A44C-40F9-8612-70AADDA6E1EE}"/>
              </a:ext>
            </a:extLst>
          </p:cNvPr>
          <p:cNvSpPr>
            <a:spLocks noGrp="1"/>
          </p:cNvSpPr>
          <p:nvPr>
            <p:ph type="pic" sz="quarter" idx="22" hasCustomPrompt="1"/>
          </p:nvPr>
        </p:nvSpPr>
        <p:spPr>
          <a:xfrm>
            <a:off x="111212" y="419101"/>
            <a:ext cx="11969577" cy="4200525"/>
          </a:xfrm>
          <a:custGeom>
            <a:avLst/>
            <a:gdLst>
              <a:gd name="connsiteX0" fmla="*/ 581699 w 11969577"/>
              <a:gd name="connsiteY0" fmla="*/ 4125870 h 4200525"/>
              <a:gd name="connsiteX1" fmla="*/ 591851 w 11969577"/>
              <a:gd name="connsiteY1" fmla="*/ 4153551 h 4200525"/>
              <a:gd name="connsiteX2" fmla="*/ 541103 w 11969577"/>
              <a:gd name="connsiteY2" fmla="*/ 4172003 h 4200525"/>
              <a:gd name="connsiteX3" fmla="*/ 581699 w 11969577"/>
              <a:gd name="connsiteY3" fmla="*/ 4125870 h 4200525"/>
              <a:gd name="connsiteX4" fmla="*/ 813289 w 11969577"/>
              <a:gd name="connsiteY4" fmla="*/ 4116645 h 4200525"/>
              <a:gd name="connsiteX5" fmla="*/ 725635 w 11969577"/>
              <a:gd name="connsiteY5" fmla="*/ 4199684 h 4200525"/>
              <a:gd name="connsiteX6" fmla="*/ 813289 w 11969577"/>
              <a:gd name="connsiteY6" fmla="*/ 4116645 h 4200525"/>
              <a:gd name="connsiteX7" fmla="*/ 834785 w 11969577"/>
              <a:gd name="connsiteY7" fmla="*/ 4104130 h 4200525"/>
              <a:gd name="connsiteX8" fmla="*/ 836355 w 11969577"/>
              <a:gd name="connsiteY8" fmla="*/ 4114337 h 4200525"/>
              <a:gd name="connsiteX9" fmla="*/ 840968 w 11969577"/>
              <a:gd name="connsiteY9" fmla="*/ 4144324 h 4200525"/>
              <a:gd name="connsiteX10" fmla="*/ 813289 w 11969577"/>
              <a:gd name="connsiteY10" fmla="*/ 4124334 h 4200525"/>
              <a:gd name="connsiteX11" fmla="*/ 832895 w 11969577"/>
              <a:gd name="connsiteY11" fmla="*/ 4111838 h 4200525"/>
              <a:gd name="connsiteX12" fmla="*/ 2557258 w 11969577"/>
              <a:gd name="connsiteY12" fmla="*/ 4102461 h 4200525"/>
              <a:gd name="connsiteX13" fmla="*/ 2566340 w 11969577"/>
              <a:gd name="connsiteY13" fmla="*/ 4113877 h 4200525"/>
              <a:gd name="connsiteX14" fmla="*/ 2538661 w 11969577"/>
              <a:gd name="connsiteY14" fmla="*/ 4144327 h 4200525"/>
              <a:gd name="connsiteX15" fmla="*/ 2547888 w 11969577"/>
              <a:gd name="connsiteY15" fmla="*/ 4103730 h 4200525"/>
              <a:gd name="connsiteX16" fmla="*/ 2557258 w 11969577"/>
              <a:gd name="connsiteY16" fmla="*/ 4102461 h 4200525"/>
              <a:gd name="connsiteX17" fmla="*/ 831742 w 11969577"/>
              <a:gd name="connsiteY17" fmla="*/ 4084349 h 4200525"/>
              <a:gd name="connsiteX18" fmla="*/ 835346 w 11969577"/>
              <a:gd name="connsiteY18" fmla="*/ 4101842 h 4200525"/>
              <a:gd name="connsiteX19" fmla="*/ 834785 w 11969577"/>
              <a:gd name="connsiteY19" fmla="*/ 4104130 h 4200525"/>
              <a:gd name="connsiteX20" fmla="*/ 656437 w 11969577"/>
              <a:gd name="connsiteY20" fmla="*/ 4075124 h 4200525"/>
              <a:gd name="connsiteX21" fmla="*/ 637983 w 11969577"/>
              <a:gd name="connsiteY21" fmla="*/ 4125870 h 4200525"/>
              <a:gd name="connsiteX22" fmla="*/ 656437 w 11969577"/>
              <a:gd name="connsiteY22" fmla="*/ 4075124 h 4200525"/>
              <a:gd name="connsiteX23" fmla="*/ 780666 w 11969577"/>
              <a:gd name="connsiteY23" fmla="*/ 4056670 h 4200525"/>
              <a:gd name="connsiteX24" fmla="*/ 790224 w 11969577"/>
              <a:gd name="connsiteY24" fmla="*/ 4075739 h 4200525"/>
              <a:gd name="connsiteX25" fmla="*/ 780666 w 11969577"/>
              <a:gd name="connsiteY25" fmla="*/ 4104340 h 4200525"/>
              <a:gd name="connsiteX26" fmla="*/ 723331 w 11969577"/>
              <a:gd name="connsiteY26" fmla="*/ 4142478 h 4200525"/>
              <a:gd name="connsiteX27" fmla="*/ 665992 w 11969577"/>
              <a:gd name="connsiteY27" fmla="*/ 4199684 h 4200525"/>
              <a:gd name="connsiteX28" fmla="*/ 704218 w 11969577"/>
              <a:gd name="connsiteY28" fmla="*/ 4132944 h 4200525"/>
              <a:gd name="connsiteX29" fmla="*/ 751998 w 11969577"/>
              <a:gd name="connsiteY29" fmla="*/ 4123410 h 4200525"/>
              <a:gd name="connsiteX30" fmla="*/ 751998 w 11969577"/>
              <a:gd name="connsiteY30" fmla="*/ 4085274 h 4200525"/>
              <a:gd name="connsiteX31" fmla="*/ 780666 w 11969577"/>
              <a:gd name="connsiteY31" fmla="*/ 4056670 h 4200525"/>
              <a:gd name="connsiteX32" fmla="*/ 711793 w 11969577"/>
              <a:gd name="connsiteY32" fmla="*/ 4026686 h 4200525"/>
              <a:gd name="connsiteX33" fmla="*/ 725635 w 11969577"/>
              <a:gd name="connsiteY33" fmla="*/ 4047446 h 4200525"/>
              <a:gd name="connsiteX34" fmla="*/ 697955 w 11969577"/>
              <a:gd name="connsiteY34" fmla="*/ 4047446 h 4200525"/>
              <a:gd name="connsiteX35" fmla="*/ 711793 w 11969577"/>
              <a:gd name="connsiteY35" fmla="*/ 4026686 h 4200525"/>
              <a:gd name="connsiteX36" fmla="*/ 2535781 w 11969577"/>
              <a:gd name="connsiteY36" fmla="*/ 4023809 h 4200525"/>
              <a:gd name="connsiteX37" fmla="*/ 2537004 w 11969577"/>
              <a:gd name="connsiteY37" fmla="*/ 4024483 h 4200525"/>
              <a:gd name="connsiteX38" fmla="*/ 2537355 w 11969577"/>
              <a:gd name="connsiteY38" fmla="*/ 4025759 h 4200525"/>
              <a:gd name="connsiteX39" fmla="*/ 2535781 w 11969577"/>
              <a:gd name="connsiteY39" fmla="*/ 4026895 h 4200525"/>
              <a:gd name="connsiteX40" fmla="*/ 937079 w 11969577"/>
              <a:gd name="connsiteY40" fmla="*/ 4011600 h 4200525"/>
              <a:gd name="connsiteX41" fmla="*/ 937079 w 11969577"/>
              <a:gd name="connsiteY41" fmla="*/ 4021182 h 4200525"/>
              <a:gd name="connsiteX42" fmla="*/ 934336 w 11969577"/>
              <a:gd name="connsiteY42" fmla="*/ 4015707 h 4200525"/>
              <a:gd name="connsiteX43" fmla="*/ 681782 w 11969577"/>
              <a:gd name="connsiteY43" fmla="*/ 4006932 h 4200525"/>
              <a:gd name="connsiteX44" fmla="*/ 697958 w 11969577"/>
              <a:gd name="connsiteY44" fmla="*/ 4010537 h 4200525"/>
              <a:gd name="connsiteX45" fmla="*/ 677660 w 11969577"/>
              <a:gd name="connsiteY45" fmla="*/ 4028991 h 4200525"/>
              <a:gd name="connsiteX46" fmla="*/ 667509 w 11969577"/>
              <a:gd name="connsiteY46" fmla="*/ 4028991 h 4200525"/>
              <a:gd name="connsiteX47" fmla="*/ 667509 w 11969577"/>
              <a:gd name="connsiteY47" fmla="*/ 4009384 h 4200525"/>
              <a:gd name="connsiteX48" fmla="*/ 681782 w 11969577"/>
              <a:gd name="connsiteY48" fmla="*/ 4006932 h 4200525"/>
              <a:gd name="connsiteX49" fmla="*/ 2559216 w 11969577"/>
              <a:gd name="connsiteY49" fmla="*/ 4006547 h 4200525"/>
              <a:gd name="connsiteX50" fmla="*/ 2565190 w 11969577"/>
              <a:gd name="connsiteY50" fmla="*/ 4007602 h 4200525"/>
              <a:gd name="connsiteX51" fmla="*/ 2535781 w 11969577"/>
              <a:gd name="connsiteY51" fmla="*/ 4075126 h 4200525"/>
              <a:gd name="connsiteX52" fmla="*/ 2545583 w 11969577"/>
              <a:gd name="connsiteY52" fmla="*/ 4055833 h 4200525"/>
              <a:gd name="connsiteX53" fmla="*/ 2537355 w 11969577"/>
              <a:gd name="connsiteY53" fmla="*/ 4025759 h 4200525"/>
              <a:gd name="connsiteX54" fmla="*/ 2554161 w 11969577"/>
              <a:gd name="connsiteY54" fmla="*/ 4013632 h 4200525"/>
              <a:gd name="connsiteX55" fmla="*/ 2559216 w 11969577"/>
              <a:gd name="connsiteY55" fmla="*/ 4006547 h 4200525"/>
              <a:gd name="connsiteX56" fmla="*/ 927469 w 11969577"/>
              <a:gd name="connsiteY56" fmla="*/ 4002019 h 4200525"/>
              <a:gd name="connsiteX57" fmla="*/ 934336 w 11969577"/>
              <a:gd name="connsiteY57" fmla="*/ 4015707 h 4200525"/>
              <a:gd name="connsiteX58" fmla="*/ 879412 w 11969577"/>
              <a:gd name="connsiteY58" fmla="*/ 4097837 h 4200525"/>
              <a:gd name="connsiteX59" fmla="*/ 840968 w 11969577"/>
              <a:gd name="connsiteY59" fmla="*/ 4088255 h 4200525"/>
              <a:gd name="connsiteX60" fmla="*/ 889025 w 11969577"/>
              <a:gd name="connsiteY60" fmla="*/ 4078671 h 4200525"/>
              <a:gd name="connsiteX61" fmla="*/ 927469 w 11969577"/>
              <a:gd name="connsiteY61" fmla="*/ 4002019 h 4200525"/>
              <a:gd name="connsiteX62" fmla="*/ 1989450 w 11969577"/>
              <a:gd name="connsiteY62" fmla="*/ 3992276 h 4200525"/>
              <a:gd name="connsiteX63" fmla="*/ 1989450 w 11969577"/>
              <a:gd name="connsiteY63" fmla="*/ 4029952 h 4200525"/>
              <a:gd name="connsiteX64" fmla="*/ 1970535 w 11969577"/>
              <a:gd name="connsiteY64" fmla="*/ 4039371 h 4200525"/>
              <a:gd name="connsiteX65" fmla="*/ 1979991 w 11969577"/>
              <a:gd name="connsiteY65" fmla="*/ 4077047 h 4200525"/>
              <a:gd name="connsiteX66" fmla="*/ 1961079 w 11969577"/>
              <a:gd name="connsiteY66" fmla="*/ 4086465 h 4200525"/>
              <a:gd name="connsiteX67" fmla="*/ 1961079 w 11969577"/>
              <a:gd name="connsiteY67" fmla="*/ 4058207 h 4200525"/>
              <a:gd name="connsiteX68" fmla="*/ 1923249 w 11969577"/>
              <a:gd name="connsiteY68" fmla="*/ 4105302 h 4200525"/>
              <a:gd name="connsiteX69" fmla="*/ 1923249 w 11969577"/>
              <a:gd name="connsiteY69" fmla="*/ 4086465 h 4200525"/>
              <a:gd name="connsiteX70" fmla="*/ 1894877 w 11969577"/>
              <a:gd name="connsiteY70" fmla="*/ 4095884 h 4200525"/>
              <a:gd name="connsiteX71" fmla="*/ 1809760 w 11969577"/>
              <a:gd name="connsiteY71" fmla="*/ 4199491 h 4200525"/>
              <a:gd name="connsiteX72" fmla="*/ 1819219 w 11969577"/>
              <a:gd name="connsiteY72" fmla="*/ 4171234 h 4200525"/>
              <a:gd name="connsiteX73" fmla="*/ 1838131 w 11969577"/>
              <a:gd name="connsiteY73" fmla="*/ 4171234 h 4200525"/>
              <a:gd name="connsiteX74" fmla="*/ 1875961 w 11969577"/>
              <a:gd name="connsiteY74" fmla="*/ 4114721 h 4200525"/>
              <a:gd name="connsiteX75" fmla="*/ 1875961 w 11969577"/>
              <a:gd name="connsiteY75" fmla="*/ 4048789 h 4200525"/>
              <a:gd name="connsiteX76" fmla="*/ 1904333 w 11969577"/>
              <a:gd name="connsiteY76" fmla="*/ 4048789 h 4200525"/>
              <a:gd name="connsiteX77" fmla="*/ 1894877 w 11969577"/>
              <a:gd name="connsiteY77" fmla="*/ 4058207 h 4200525"/>
              <a:gd name="connsiteX78" fmla="*/ 1904333 w 11969577"/>
              <a:gd name="connsiteY78" fmla="*/ 4086465 h 4200525"/>
              <a:gd name="connsiteX79" fmla="*/ 1951620 w 11969577"/>
              <a:gd name="connsiteY79" fmla="*/ 4020533 h 4200525"/>
              <a:gd name="connsiteX80" fmla="*/ 1989450 w 11969577"/>
              <a:gd name="connsiteY80" fmla="*/ 3992276 h 4200525"/>
              <a:gd name="connsiteX81" fmla="*/ 3133774 w 11969577"/>
              <a:gd name="connsiteY81" fmla="*/ 3992087 h 4200525"/>
              <a:gd name="connsiteX82" fmla="*/ 3135826 w 11969577"/>
              <a:gd name="connsiteY82" fmla="*/ 4000288 h 4200525"/>
              <a:gd name="connsiteX83" fmla="*/ 3133774 w 11969577"/>
              <a:gd name="connsiteY83" fmla="*/ 4001313 h 4200525"/>
              <a:gd name="connsiteX84" fmla="*/ 2211115 w 11969577"/>
              <a:gd name="connsiteY84" fmla="*/ 3992087 h 4200525"/>
              <a:gd name="connsiteX85" fmla="*/ 2220342 w 11969577"/>
              <a:gd name="connsiteY85" fmla="*/ 4038219 h 4200525"/>
              <a:gd name="connsiteX86" fmla="*/ 2211115 w 11969577"/>
              <a:gd name="connsiteY86" fmla="*/ 3992087 h 4200525"/>
              <a:gd name="connsiteX87" fmla="*/ 2703137 w 11969577"/>
              <a:gd name="connsiteY87" fmla="*/ 3991841 h 4200525"/>
              <a:gd name="connsiteX88" fmla="*/ 2705175 w 11969577"/>
              <a:gd name="connsiteY88" fmla="*/ 3992189 h 4200525"/>
              <a:gd name="connsiteX89" fmla="*/ 2690901 w 11969577"/>
              <a:gd name="connsiteY89" fmla="*/ 4028333 h 4200525"/>
              <a:gd name="connsiteX90" fmla="*/ 2690901 w 11969577"/>
              <a:gd name="connsiteY90" fmla="*/ 3998675 h 4200525"/>
              <a:gd name="connsiteX91" fmla="*/ 2700127 w 11969577"/>
              <a:gd name="connsiteY91" fmla="*/ 3998675 h 4200525"/>
              <a:gd name="connsiteX92" fmla="*/ 2703137 w 11969577"/>
              <a:gd name="connsiteY92" fmla="*/ 3991841 h 4200525"/>
              <a:gd name="connsiteX93" fmla="*/ 2518624 w 11969577"/>
              <a:gd name="connsiteY93" fmla="*/ 3983488 h 4200525"/>
              <a:gd name="connsiteX94" fmla="*/ 2545583 w 11969577"/>
              <a:gd name="connsiteY94" fmla="*/ 3988312 h 4200525"/>
              <a:gd name="connsiteX95" fmla="*/ 2535781 w 11969577"/>
              <a:gd name="connsiteY95" fmla="*/ 3997957 h 4200525"/>
              <a:gd name="connsiteX96" fmla="*/ 2535781 w 11969577"/>
              <a:gd name="connsiteY96" fmla="*/ 4023809 h 4200525"/>
              <a:gd name="connsiteX97" fmla="*/ 2506370 w 11969577"/>
              <a:gd name="connsiteY97" fmla="*/ 4007602 h 4200525"/>
              <a:gd name="connsiteX98" fmla="*/ 2518624 w 11969577"/>
              <a:gd name="connsiteY98" fmla="*/ 3983488 h 4200525"/>
              <a:gd name="connsiteX99" fmla="*/ 3170680 w 11969577"/>
              <a:gd name="connsiteY99" fmla="*/ 3982860 h 4200525"/>
              <a:gd name="connsiteX100" fmla="*/ 3143001 w 11969577"/>
              <a:gd name="connsiteY100" fmla="*/ 4028993 h 4200525"/>
              <a:gd name="connsiteX101" fmla="*/ 3135826 w 11969577"/>
              <a:gd name="connsiteY101" fmla="*/ 4000288 h 4200525"/>
              <a:gd name="connsiteX102" fmla="*/ 3124547 w 11969577"/>
              <a:gd name="connsiteY102" fmla="*/ 3982860 h 4200525"/>
              <a:gd name="connsiteX103" fmla="*/ 3133774 w 11969577"/>
              <a:gd name="connsiteY103" fmla="*/ 3982860 h 4200525"/>
              <a:gd name="connsiteX104" fmla="*/ 3133774 w 11969577"/>
              <a:gd name="connsiteY104" fmla="*/ 3992087 h 4200525"/>
              <a:gd name="connsiteX105" fmla="*/ 3124547 w 11969577"/>
              <a:gd name="connsiteY105" fmla="*/ 3982860 h 4200525"/>
              <a:gd name="connsiteX106" fmla="*/ 956302 w 11969577"/>
              <a:gd name="connsiteY106" fmla="*/ 3982858 h 4200525"/>
              <a:gd name="connsiteX107" fmla="*/ 937079 w 11969577"/>
              <a:gd name="connsiteY107" fmla="*/ 4011600 h 4200525"/>
              <a:gd name="connsiteX108" fmla="*/ 937079 w 11969577"/>
              <a:gd name="connsiteY108" fmla="*/ 3992438 h 4200525"/>
              <a:gd name="connsiteX109" fmla="*/ 956302 w 11969577"/>
              <a:gd name="connsiteY109" fmla="*/ 3982858 h 4200525"/>
              <a:gd name="connsiteX110" fmla="*/ 1999087 w 11969577"/>
              <a:gd name="connsiteY110" fmla="*/ 3976125 h 4200525"/>
              <a:gd name="connsiteX111" fmla="*/ 2031201 w 11969577"/>
              <a:gd name="connsiteY111" fmla="*/ 3978905 h 4200525"/>
              <a:gd name="connsiteX112" fmla="*/ 2010441 w 11969577"/>
              <a:gd name="connsiteY112" fmla="*/ 4038219 h 4200525"/>
              <a:gd name="connsiteX113" fmla="*/ 2000060 w 11969577"/>
              <a:gd name="connsiteY113" fmla="*/ 3978905 h 4200525"/>
              <a:gd name="connsiteX114" fmla="*/ 1999087 w 11969577"/>
              <a:gd name="connsiteY114" fmla="*/ 3976125 h 4200525"/>
              <a:gd name="connsiteX115" fmla="*/ 2630926 w 11969577"/>
              <a:gd name="connsiteY115" fmla="*/ 3959792 h 4200525"/>
              <a:gd name="connsiteX116" fmla="*/ 2612473 w 11969577"/>
              <a:gd name="connsiteY116" fmla="*/ 4010540 h 4200525"/>
              <a:gd name="connsiteX117" fmla="*/ 2594020 w 11969577"/>
              <a:gd name="connsiteY117" fmla="*/ 4010540 h 4200525"/>
              <a:gd name="connsiteX118" fmla="*/ 2594020 w 11969577"/>
              <a:gd name="connsiteY118" fmla="*/ 3990242 h 4200525"/>
              <a:gd name="connsiteX119" fmla="*/ 2630926 w 11969577"/>
              <a:gd name="connsiteY119" fmla="*/ 3959792 h 4200525"/>
              <a:gd name="connsiteX120" fmla="*/ 2478686 w 11969577"/>
              <a:gd name="connsiteY120" fmla="*/ 3959792 h 4200525"/>
              <a:gd name="connsiteX121" fmla="*/ 2497139 w 11969577"/>
              <a:gd name="connsiteY121" fmla="*/ 3981323 h 4200525"/>
              <a:gd name="connsiteX122" fmla="*/ 2478686 w 11969577"/>
              <a:gd name="connsiteY122" fmla="*/ 3981323 h 4200525"/>
              <a:gd name="connsiteX123" fmla="*/ 2478686 w 11969577"/>
              <a:gd name="connsiteY123" fmla="*/ 3959792 h 4200525"/>
              <a:gd name="connsiteX124" fmla="*/ 707181 w 11969577"/>
              <a:gd name="connsiteY124" fmla="*/ 3959792 h 4200525"/>
              <a:gd name="connsiteX125" fmla="*/ 734861 w 11969577"/>
              <a:gd name="connsiteY125" fmla="*/ 3959792 h 4200525"/>
              <a:gd name="connsiteX126" fmla="*/ 734861 w 11969577"/>
              <a:gd name="connsiteY126" fmla="*/ 3982860 h 4200525"/>
              <a:gd name="connsiteX127" fmla="*/ 707181 w 11969577"/>
              <a:gd name="connsiteY127" fmla="*/ 3982860 h 4200525"/>
              <a:gd name="connsiteX128" fmla="*/ 707181 w 11969577"/>
              <a:gd name="connsiteY128" fmla="*/ 3959792 h 4200525"/>
              <a:gd name="connsiteX129" fmla="*/ 2520283 w 11969577"/>
              <a:gd name="connsiteY129" fmla="*/ 3955446 h 4200525"/>
              <a:gd name="connsiteX130" fmla="*/ 2517328 w 11969577"/>
              <a:gd name="connsiteY130" fmla="*/ 3959792 h 4200525"/>
              <a:gd name="connsiteX131" fmla="*/ 2520239 w 11969577"/>
              <a:gd name="connsiteY131" fmla="*/ 3955466 h 4200525"/>
              <a:gd name="connsiteX132" fmla="*/ 2526272 w 11969577"/>
              <a:gd name="connsiteY132" fmla="*/ 3946636 h 4200525"/>
              <a:gd name="connsiteX133" fmla="*/ 2525907 w 11969577"/>
              <a:gd name="connsiteY133" fmla="*/ 3952873 h 4200525"/>
              <a:gd name="connsiteX134" fmla="*/ 2520283 w 11969577"/>
              <a:gd name="connsiteY134" fmla="*/ 3955446 h 4200525"/>
              <a:gd name="connsiteX135" fmla="*/ 2594020 w 11969577"/>
              <a:gd name="connsiteY135" fmla="*/ 3941340 h 4200525"/>
              <a:gd name="connsiteX136" fmla="*/ 2557114 w 11969577"/>
              <a:gd name="connsiteY136" fmla="*/ 3982860 h 4200525"/>
              <a:gd name="connsiteX137" fmla="*/ 2594020 w 11969577"/>
              <a:gd name="connsiteY137" fmla="*/ 3941340 h 4200525"/>
              <a:gd name="connsiteX138" fmla="*/ 2758946 w 11969577"/>
              <a:gd name="connsiteY138" fmla="*/ 3913659 h 4200525"/>
              <a:gd name="connsiteX139" fmla="*/ 2769325 w 11969577"/>
              <a:gd name="connsiteY139" fmla="*/ 3932113 h 4200525"/>
              <a:gd name="connsiteX140" fmla="*/ 2727804 w 11969577"/>
              <a:gd name="connsiteY140" fmla="*/ 3959792 h 4200525"/>
              <a:gd name="connsiteX141" fmla="*/ 2758946 w 11969577"/>
              <a:gd name="connsiteY141" fmla="*/ 3922886 h 4200525"/>
              <a:gd name="connsiteX142" fmla="*/ 2758946 w 11969577"/>
              <a:gd name="connsiteY142" fmla="*/ 3913659 h 4200525"/>
              <a:gd name="connsiteX143" fmla="*/ 1961997 w 11969577"/>
              <a:gd name="connsiteY143" fmla="*/ 3913659 h 4200525"/>
              <a:gd name="connsiteX144" fmla="*/ 1952309 w 11969577"/>
              <a:gd name="connsiteY144" fmla="*/ 3981052 h 4200525"/>
              <a:gd name="connsiteX145" fmla="*/ 1874805 w 11969577"/>
              <a:gd name="connsiteY145" fmla="*/ 4038819 h 4200525"/>
              <a:gd name="connsiteX146" fmla="*/ 1894183 w 11969577"/>
              <a:gd name="connsiteY146" fmla="*/ 4000308 h 4200525"/>
              <a:gd name="connsiteX147" fmla="*/ 1874805 w 11969577"/>
              <a:gd name="connsiteY147" fmla="*/ 4048446 h 4200525"/>
              <a:gd name="connsiteX148" fmla="*/ 1855431 w 11969577"/>
              <a:gd name="connsiteY148" fmla="*/ 4096587 h 4200525"/>
              <a:gd name="connsiteX149" fmla="*/ 1806990 w 11969577"/>
              <a:gd name="connsiteY149" fmla="*/ 4135097 h 4200525"/>
              <a:gd name="connsiteX150" fmla="*/ 1816679 w 11969577"/>
              <a:gd name="connsiteY150" fmla="*/ 4106215 h 4200525"/>
              <a:gd name="connsiteX151" fmla="*/ 1797302 w 11969577"/>
              <a:gd name="connsiteY151" fmla="*/ 4086959 h 4200525"/>
              <a:gd name="connsiteX152" fmla="*/ 1787616 w 11969577"/>
              <a:gd name="connsiteY152" fmla="*/ 4115842 h 4200525"/>
              <a:gd name="connsiteX153" fmla="*/ 1777927 w 11969577"/>
              <a:gd name="connsiteY153" fmla="*/ 4058077 h 4200525"/>
              <a:gd name="connsiteX154" fmla="*/ 1816679 w 11969577"/>
              <a:gd name="connsiteY154" fmla="*/ 4077332 h 4200525"/>
              <a:gd name="connsiteX155" fmla="*/ 1845742 w 11969577"/>
              <a:gd name="connsiteY155" fmla="*/ 4058077 h 4200525"/>
              <a:gd name="connsiteX156" fmla="*/ 1845742 w 11969577"/>
              <a:gd name="connsiteY156" fmla="*/ 4009935 h 4200525"/>
              <a:gd name="connsiteX157" fmla="*/ 1961997 w 11969577"/>
              <a:gd name="connsiteY157" fmla="*/ 3913659 h 4200525"/>
              <a:gd name="connsiteX158" fmla="*/ 1211691 w 11969577"/>
              <a:gd name="connsiteY158" fmla="*/ 3913011 h 4200525"/>
              <a:gd name="connsiteX159" fmla="*/ 1242327 w 11969577"/>
              <a:gd name="connsiteY159" fmla="*/ 3914235 h 4200525"/>
              <a:gd name="connsiteX160" fmla="*/ 1203113 w 11969577"/>
              <a:gd name="connsiteY160" fmla="*/ 3982860 h 4200525"/>
              <a:gd name="connsiteX161" fmla="*/ 1173704 w 11969577"/>
              <a:gd name="connsiteY161" fmla="*/ 3982860 h 4200525"/>
              <a:gd name="connsiteX162" fmla="*/ 1203113 w 11969577"/>
              <a:gd name="connsiteY162" fmla="*/ 3953449 h 4200525"/>
              <a:gd name="connsiteX163" fmla="*/ 1183506 w 11969577"/>
              <a:gd name="connsiteY163" fmla="*/ 3943646 h 4200525"/>
              <a:gd name="connsiteX164" fmla="*/ 1212918 w 11969577"/>
              <a:gd name="connsiteY164" fmla="*/ 3943646 h 4200525"/>
              <a:gd name="connsiteX165" fmla="*/ 1212918 w 11969577"/>
              <a:gd name="connsiteY165" fmla="*/ 3914235 h 4200525"/>
              <a:gd name="connsiteX166" fmla="*/ 1203113 w 11969577"/>
              <a:gd name="connsiteY166" fmla="*/ 3933842 h 4200525"/>
              <a:gd name="connsiteX167" fmla="*/ 1211691 w 11969577"/>
              <a:gd name="connsiteY167" fmla="*/ 3913011 h 4200525"/>
              <a:gd name="connsiteX168" fmla="*/ 2441780 w 11969577"/>
              <a:gd name="connsiteY168" fmla="*/ 3904432 h 4200525"/>
              <a:gd name="connsiteX169" fmla="*/ 2469460 w 11969577"/>
              <a:gd name="connsiteY169" fmla="*/ 3941340 h 4200525"/>
              <a:gd name="connsiteX170" fmla="*/ 2441780 w 11969577"/>
              <a:gd name="connsiteY170" fmla="*/ 3904432 h 4200525"/>
              <a:gd name="connsiteX171" fmla="*/ 2536935 w 11969577"/>
              <a:gd name="connsiteY171" fmla="*/ 3885980 h 4200525"/>
              <a:gd name="connsiteX172" fmla="*/ 2556541 w 11969577"/>
              <a:gd name="connsiteY172" fmla="*/ 3904432 h 4200525"/>
              <a:gd name="connsiteX173" fmla="*/ 2556541 w 11969577"/>
              <a:gd name="connsiteY173" fmla="*/ 3895207 h 4200525"/>
              <a:gd name="connsiteX174" fmla="*/ 2536935 w 11969577"/>
              <a:gd name="connsiteY174" fmla="*/ 3930959 h 4200525"/>
              <a:gd name="connsiteX175" fmla="*/ 2526272 w 11969577"/>
              <a:gd name="connsiteY175" fmla="*/ 3946636 h 4200525"/>
              <a:gd name="connsiteX176" fmla="*/ 2527130 w 11969577"/>
              <a:gd name="connsiteY176" fmla="*/ 3932113 h 4200525"/>
              <a:gd name="connsiteX177" fmla="*/ 2487916 w 11969577"/>
              <a:gd name="connsiteY177" fmla="*/ 3959792 h 4200525"/>
              <a:gd name="connsiteX178" fmla="*/ 2536935 w 11969577"/>
              <a:gd name="connsiteY178" fmla="*/ 3885980 h 4200525"/>
              <a:gd name="connsiteX179" fmla="*/ 3118030 w 11969577"/>
              <a:gd name="connsiteY179" fmla="*/ 3874212 h 4200525"/>
              <a:gd name="connsiteX180" fmla="*/ 3133777 w 11969577"/>
              <a:gd name="connsiteY180" fmla="*/ 3932113 h 4200525"/>
              <a:gd name="connsiteX181" fmla="*/ 3112249 w 11969577"/>
              <a:gd name="connsiteY181" fmla="*/ 3876753 h 4200525"/>
              <a:gd name="connsiteX182" fmla="*/ 3118030 w 11969577"/>
              <a:gd name="connsiteY182" fmla="*/ 3874212 h 4200525"/>
              <a:gd name="connsiteX183" fmla="*/ 1989677 w 11969577"/>
              <a:gd name="connsiteY183" fmla="*/ 3867526 h 4200525"/>
              <a:gd name="connsiteX184" fmla="*/ 2008130 w 11969577"/>
              <a:gd name="connsiteY184" fmla="*/ 3913659 h 4200525"/>
              <a:gd name="connsiteX185" fmla="*/ 1971224 w 11969577"/>
              <a:gd name="connsiteY185" fmla="*/ 3913659 h 4200525"/>
              <a:gd name="connsiteX186" fmla="*/ 1971224 w 11969577"/>
              <a:gd name="connsiteY186" fmla="*/ 3876753 h 4200525"/>
              <a:gd name="connsiteX187" fmla="*/ 1989677 w 11969577"/>
              <a:gd name="connsiteY187" fmla="*/ 3867526 h 4200525"/>
              <a:gd name="connsiteX188" fmla="*/ 2095788 w 11969577"/>
              <a:gd name="connsiteY188" fmla="*/ 3858299 h 4200525"/>
              <a:gd name="connsiteX189" fmla="*/ 2056830 w 11969577"/>
              <a:gd name="connsiteY189" fmla="*/ 3913659 h 4200525"/>
              <a:gd name="connsiteX190" fmla="*/ 2056830 w 11969577"/>
              <a:gd name="connsiteY190" fmla="*/ 3959792 h 4200525"/>
              <a:gd name="connsiteX191" fmla="*/ 2008134 w 11969577"/>
              <a:gd name="connsiteY191" fmla="*/ 3959792 h 4200525"/>
              <a:gd name="connsiteX192" fmla="*/ 2066570 w 11969577"/>
              <a:gd name="connsiteY192" fmla="*/ 3867526 h 4200525"/>
              <a:gd name="connsiteX193" fmla="*/ 2095788 w 11969577"/>
              <a:gd name="connsiteY193" fmla="*/ 3858299 h 4200525"/>
              <a:gd name="connsiteX194" fmla="*/ 1394564 w 11969577"/>
              <a:gd name="connsiteY194" fmla="*/ 3844459 h 4200525"/>
              <a:gd name="connsiteX195" fmla="*/ 1385337 w 11969577"/>
              <a:gd name="connsiteY195" fmla="*/ 3902895 h 4200525"/>
              <a:gd name="connsiteX196" fmla="*/ 1376110 w 11969577"/>
              <a:gd name="connsiteY196" fmla="*/ 3893155 h 4200525"/>
              <a:gd name="connsiteX197" fmla="*/ 1357657 w 11969577"/>
              <a:gd name="connsiteY197" fmla="*/ 3902895 h 4200525"/>
              <a:gd name="connsiteX198" fmla="*/ 1357657 w 11969577"/>
              <a:gd name="connsiteY198" fmla="*/ 3932113 h 4200525"/>
              <a:gd name="connsiteX199" fmla="*/ 1329978 w 11969577"/>
              <a:gd name="connsiteY199" fmla="*/ 3932113 h 4200525"/>
              <a:gd name="connsiteX200" fmla="*/ 1320751 w 11969577"/>
              <a:gd name="connsiteY200" fmla="*/ 3893155 h 4200525"/>
              <a:gd name="connsiteX201" fmla="*/ 1394564 w 11969577"/>
              <a:gd name="connsiteY201" fmla="*/ 3844459 h 4200525"/>
              <a:gd name="connsiteX202" fmla="*/ 1482215 w 11969577"/>
              <a:gd name="connsiteY202" fmla="*/ 3835235 h 4200525"/>
              <a:gd name="connsiteX203" fmla="*/ 1491441 w 11969577"/>
              <a:gd name="connsiteY203" fmla="*/ 3855995 h 4200525"/>
              <a:gd name="connsiteX204" fmla="*/ 1500668 w 11969577"/>
              <a:gd name="connsiteY204" fmla="*/ 3855995 h 4200525"/>
              <a:gd name="connsiteX205" fmla="*/ 1472988 w 11969577"/>
              <a:gd name="connsiteY205" fmla="*/ 3876756 h 4200525"/>
              <a:gd name="connsiteX206" fmla="*/ 1482215 w 11969577"/>
              <a:gd name="connsiteY206" fmla="*/ 3835235 h 4200525"/>
              <a:gd name="connsiteX207" fmla="*/ 1279233 w 11969577"/>
              <a:gd name="connsiteY207" fmla="*/ 3835232 h 4200525"/>
              <a:gd name="connsiteX208" fmla="*/ 1260779 w 11969577"/>
              <a:gd name="connsiteY208" fmla="*/ 3854606 h 4200525"/>
              <a:gd name="connsiteX209" fmla="*/ 1288460 w 11969577"/>
              <a:gd name="connsiteY209" fmla="*/ 3864295 h 4200525"/>
              <a:gd name="connsiteX210" fmla="*/ 1260779 w 11969577"/>
              <a:gd name="connsiteY210" fmla="*/ 3864295 h 4200525"/>
              <a:gd name="connsiteX211" fmla="*/ 1242327 w 11969577"/>
              <a:gd name="connsiteY211" fmla="*/ 3873984 h 4200525"/>
              <a:gd name="connsiteX212" fmla="*/ 1279233 w 11969577"/>
              <a:gd name="connsiteY212" fmla="*/ 3835232 h 4200525"/>
              <a:gd name="connsiteX213" fmla="*/ 1482217 w 11969577"/>
              <a:gd name="connsiteY213" fmla="*/ 3816781 h 4200525"/>
              <a:gd name="connsiteX214" fmla="*/ 1413017 w 11969577"/>
              <a:gd name="connsiteY214" fmla="*/ 3858303 h 4200525"/>
              <a:gd name="connsiteX215" fmla="*/ 1482217 w 11969577"/>
              <a:gd name="connsiteY215" fmla="*/ 3816781 h 4200525"/>
              <a:gd name="connsiteX216" fmla="*/ 2806232 w 11969577"/>
              <a:gd name="connsiteY216" fmla="*/ 3798326 h 4200525"/>
              <a:gd name="connsiteX217" fmla="*/ 2769325 w 11969577"/>
              <a:gd name="connsiteY217" fmla="*/ 3835232 h 4200525"/>
              <a:gd name="connsiteX218" fmla="*/ 2806232 w 11969577"/>
              <a:gd name="connsiteY218" fmla="*/ 3798326 h 4200525"/>
              <a:gd name="connsiteX219" fmla="*/ 1421020 w 11969577"/>
              <a:gd name="connsiteY219" fmla="*/ 3792130 h 4200525"/>
              <a:gd name="connsiteX220" fmla="*/ 1436085 w 11969577"/>
              <a:gd name="connsiteY220" fmla="*/ 3798329 h 4200525"/>
              <a:gd name="connsiteX221" fmla="*/ 1415786 w 11969577"/>
              <a:gd name="connsiteY221" fmla="*/ 3816781 h 4200525"/>
              <a:gd name="connsiteX222" fmla="*/ 1405636 w 11969577"/>
              <a:gd name="connsiteY222" fmla="*/ 3835235 h 4200525"/>
              <a:gd name="connsiteX223" fmla="*/ 1385337 w 11969577"/>
              <a:gd name="connsiteY223" fmla="*/ 3816781 h 4200525"/>
              <a:gd name="connsiteX224" fmla="*/ 1406906 w 11969577"/>
              <a:gd name="connsiteY224" fmla="*/ 3797175 h 4200525"/>
              <a:gd name="connsiteX225" fmla="*/ 1421020 w 11969577"/>
              <a:gd name="connsiteY225" fmla="*/ 3792130 h 4200525"/>
              <a:gd name="connsiteX226" fmla="*/ 1117479 w 11969577"/>
              <a:gd name="connsiteY226" fmla="*/ 3779875 h 4200525"/>
              <a:gd name="connsiteX227" fmla="*/ 1126993 w 11969577"/>
              <a:gd name="connsiteY227" fmla="*/ 3789343 h 4200525"/>
              <a:gd name="connsiteX228" fmla="*/ 993784 w 11969577"/>
              <a:gd name="connsiteY228" fmla="*/ 3931386 h 4200525"/>
              <a:gd name="connsiteX229" fmla="*/ 974753 w 11969577"/>
              <a:gd name="connsiteY229" fmla="*/ 3959795 h 4200525"/>
              <a:gd name="connsiteX230" fmla="*/ 984267 w 11969577"/>
              <a:gd name="connsiteY230" fmla="*/ 3912448 h 4200525"/>
              <a:gd name="connsiteX231" fmla="*/ 1050872 w 11969577"/>
              <a:gd name="connsiteY231" fmla="*/ 3836691 h 4200525"/>
              <a:gd name="connsiteX232" fmla="*/ 1117479 w 11969577"/>
              <a:gd name="connsiteY232" fmla="*/ 3779875 h 4200525"/>
              <a:gd name="connsiteX233" fmla="*/ 1551419 w 11969577"/>
              <a:gd name="connsiteY233" fmla="*/ 3759115 h 4200525"/>
              <a:gd name="connsiteX234" fmla="*/ 1551419 w 11969577"/>
              <a:gd name="connsiteY234" fmla="*/ 3798329 h 4200525"/>
              <a:gd name="connsiteX235" fmla="*/ 1529891 w 11969577"/>
              <a:gd name="connsiteY235" fmla="*/ 3798329 h 4200525"/>
              <a:gd name="connsiteX236" fmla="*/ 1551419 w 11969577"/>
              <a:gd name="connsiteY236" fmla="*/ 3759115 h 4200525"/>
              <a:gd name="connsiteX237" fmla="*/ 1606775 w 11969577"/>
              <a:gd name="connsiteY237" fmla="*/ 3719901 h 4200525"/>
              <a:gd name="connsiteX238" fmla="*/ 1606775 w 11969577"/>
              <a:gd name="connsiteY238" fmla="*/ 3761422 h 4200525"/>
              <a:gd name="connsiteX239" fmla="*/ 1588322 w 11969577"/>
              <a:gd name="connsiteY239" fmla="*/ 3730282 h 4200525"/>
              <a:gd name="connsiteX240" fmla="*/ 1606775 w 11969577"/>
              <a:gd name="connsiteY240" fmla="*/ 3719901 h 4200525"/>
              <a:gd name="connsiteX241" fmla="*/ 1529891 w 11969577"/>
              <a:gd name="connsiteY241" fmla="*/ 3719901 h 4200525"/>
              <a:gd name="connsiteX242" fmla="*/ 1551419 w 11969577"/>
              <a:gd name="connsiteY242" fmla="*/ 3729703 h 4200525"/>
              <a:gd name="connsiteX243" fmla="*/ 1551419 w 11969577"/>
              <a:gd name="connsiteY243" fmla="*/ 3759115 h 4200525"/>
              <a:gd name="connsiteX244" fmla="*/ 1529891 w 11969577"/>
              <a:gd name="connsiteY244" fmla="*/ 3719901 h 4200525"/>
              <a:gd name="connsiteX245" fmla="*/ 1491444 w 11969577"/>
              <a:gd name="connsiteY245" fmla="*/ 3719901 h 4200525"/>
              <a:gd name="connsiteX246" fmla="*/ 1509898 w 11969577"/>
              <a:gd name="connsiteY246" fmla="*/ 3719901 h 4200525"/>
              <a:gd name="connsiteX247" fmla="*/ 1491444 w 11969577"/>
              <a:gd name="connsiteY247" fmla="*/ 3759885 h 4200525"/>
              <a:gd name="connsiteX248" fmla="*/ 1500671 w 11969577"/>
              <a:gd name="connsiteY248" fmla="*/ 3769879 h 4200525"/>
              <a:gd name="connsiteX249" fmla="*/ 1472992 w 11969577"/>
              <a:gd name="connsiteY249" fmla="*/ 3739891 h 4200525"/>
              <a:gd name="connsiteX250" fmla="*/ 1491444 w 11969577"/>
              <a:gd name="connsiteY250" fmla="*/ 3719901 h 4200525"/>
              <a:gd name="connsiteX251" fmla="*/ 1270003 w 11969577"/>
              <a:gd name="connsiteY251" fmla="*/ 3719901 h 4200525"/>
              <a:gd name="connsiteX252" fmla="*/ 1242323 w 11969577"/>
              <a:gd name="connsiteY252" fmla="*/ 3789102 h 4200525"/>
              <a:gd name="connsiteX253" fmla="*/ 1270003 w 11969577"/>
              <a:gd name="connsiteY253" fmla="*/ 3719901 h 4200525"/>
              <a:gd name="connsiteX254" fmla="*/ 1530658 w 11969577"/>
              <a:gd name="connsiteY254" fmla="*/ 3673769 h 4200525"/>
              <a:gd name="connsiteX255" fmla="*/ 1551419 w 11969577"/>
              <a:gd name="connsiteY255" fmla="*/ 3673769 h 4200525"/>
              <a:gd name="connsiteX256" fmla="*/ 1551419 w 11969577"/>
              <a:gd name="connsiteY256" fmla="*/ 3701448 h 4200525"/>
              <a:gd name="connsiteX257" fmla="*/ 1520278 w 11969577"/>
              <a:gd name="connsiteY257" fmla="*/ 3719901 h 4200525"/>
              <a:gd name="connsiteX258" fmla="*/ 1530658 w 11969577"/>
              <a:gd name="connsiteY258" fmla="*/ 3673769 h 4200525"/>
              <a:gd name="connsiteX259" fmla="*/ 2787778 w 11969577"/>
              <a:gd name="connsiteY259" fmla="*/ 3664542 h 4200525"/>
              <a:gd name="connsiteX260" fmla="*/ 2769325 w 11969577"/>
              <a:gd name="connsiteY260" fmla="*/ 3701448 h 4200525"/>
              <a:gd name="connsiteX261" fmla="*/ 2769325 w 11969577"/>
              <a:gd name="connsiteY261" fmla="*/ 3673769 h 4200525"/>
              <a:gd name="connsiteX262" fmla="*/ 2787778 w 11969577"/>
              <a:gd name="connsiteY262" fmla="*/ 3664542 h 4200525"/>
              <a:gd name="connsiteX263" fmla="*/ 1500668 w 11969577"/>
              <a:gd name="connsiteY263" fmla="*/ 3664542 h 4200525"/>
              <a:gd name="connsiteX264" fmla="*/ 1445309 w 11969577"/>
              <a:gd name="connsiteY264" fmla="*/ 3719901 h 4200525"/>
              <a:gd name="connsiteX265" fmla="*/ 1500668 w 11969577"/>
              <a:gd name="connsiteY265" fmla="*/ 3664542 h 4200525"/>
              <a:gd name="connsiteX266" fmla="*/ 1223489 w 11969577"/>
              <a:gd name="connsiteY266" fmla="*/ 3664057 h 4200525"/>
              <a:gd name="connsiteX267" fmla="*/ 1223489 w 11969577"/>
              <a:gd name="connsiteY267" fmla="*/ 3693898 h 4200525"/>
              <a:gd name="connsiteX268" fmla="*/ 1204266 w 11969577"/>
              <a:gd name="connsiteY268" fmla="*/ 3722836 h 4200525"/>
              <a:gd name="connsiteX269" fmla="*/ 1156209 w 11969577"/>
              <a:gd name="connsiteY269" fmla="*/ 3761422 h 4200525"/>
              <a:gd name="connsiteX270" fmla="*/ 1117766 w 11969577"/>
              <a:gd name="connsiteY270" fmla="*/ 3761422 h 4200525"/>
              <a:gd name="connsiteX271" fmla="*/ 1213880 w 11969577"/>
              <a:gd name="connsiteY271" fmla="*/ 3664960 h 4200525"/>
              <a:gd name="connsiteX272" fmla="*/ 1223489 w 11969577"/>
              <a:gd name="connsiteY272" fmla="*/ 3664057 h 4200525"/>
              <a:gd name="connsiteX273" fmla="*/ 3640664 w 11969577"/>
              <a:gd name="connsiteY273" fmla="*/ 3655315 h 4200525"/>
              <a:gd name="connsiteX274" fmla="*/ 3650466 w 11969577"/>
              <a:gd name="connsiteY274" fmla="*/ 3692221 h 4200525"/>
              <a:gd name="connsiteX275" fmla="*/ 3621057 w 11969577"/>
              <a:gd name="connsiteY275" fmla="*/ 3701448 h 4200525"/>
              <a:gd name="connsiteX276" fmla="*/ 3572038 w 11969577"/>
              <a:gd name="connsiteY276" fmla="*/ 3701448 h 4200525"/>
              <a:gd name="connsiteX277" fmla="*/ 3640664 w 11969577"/>
              <a:gd name="connsiteY277" fmla="*/ 3655315 h 4200525"/>
              <a:gd name="connsiteX278" fmla="*/ 1415324 w 11969577"/>
              <a:gd name="connsiteY278" fmla="*/ 3649550 h 4200525"/>
              <a:gd name="connsiteX279" fmla="*/ 1436085 w 11969577"/>
              <a:gd name="connsiteY279" fmla="*/ 3655315 h 4200525"/>
              <a:gd name="connsiteX280" fmla="*/ 1436085 w 11969577"/>
              <a:gd name="connsiteY280" fmla="*/ 3701448 h 4200525"/>
              <a:gd name="connsiteX281" fmla="*/ 1415324 w 11969577"/>
              <a:gd name="connsiteY281" fmla="*/ 3701448 h 4200525"/>
              <a:gd name="connsiteX282" fmla="*/ 1394564 w 11969577"/>
              <a:gd name="connsiteY282" fmla="*/ 3664542 h 4200525"/>
              <a:gd name="connsiteX283" fmla="*/ 1415324 w 11969577"/>
              <a:gd name="connsiteY283" fmla="*/ 3649550 h 4200525"/>
              <a:gd name="connsiteX284" fmla="*/ 3705822 w 11969577"/>
              <a:gd name="connsiteY284" fmla="*/ 3618409 h 4200525"/>
              <a:gd name="connsiteX285" fmla="*/ 3650463 w 11969577"/>
              <a:gd name="connsiteY285" fmla="*/ 3673769 h 4200525"/>
              <a:gd name="connsiteX286" fmla="*/ 3705822 w 11969577"/>
              <a:gd name="connsiteY286" fmla="*/ 3618409 h 4200525"/>
              <a:gd name="connsiteX287" fmla="*/ 1147753 w 11969577"/>
              <a:gd name="connsiteY287" fmla="*/ 3596111 h 4200525"/>
              <a:gd name="connsiteX288" fmla="*/ 1147753 w 11969577"/>
              <a:gd name="connsiteY288" fmla="*/ 3606105 h 4200525"/>
              <a:gd name="connsiteX289" fmla="*/ 1167744 w 11969577"/>
              <a:gd name="connsiteY289" fmla="*/ 3646088 h 4200525"/>
              <a:gd name="connsiteX290" fmla="*/ 1117766 w 11969577"/>
              <a:gd name="connsiteY290" fmla="*/ 3616101 h 4200525"/>
              <a:gd name="connsiteX291" fmla="*/ 1147753 w 11969577"/>
              <a:gd name="connsiteY291" fmla="*/ 3596111 h 4200525"/>
              <a:gd name="connsiteX292" fmla="*/ 3515144 w 11969577"/>
              <a:gd name="connsiteY292" fmla="*/ 3595340 h 4200525"/>
              <a:gd name="connsiteX293" fmla="*/ 3505403 w 11969577"/>
              <a:gd name="connsiteY293" fmla="*/ 3624558 h 4200525"/>
              <a:gd name="connsiteX294" fmla="*/ 3544361 w 11969577"/>
              <a:gd name="connsiteY294" fmla="*/ 3644036 h 4200525"/>
              <a:gd name="connsiteX295" fmla="*/ 3505403 w 11969577"/>
              <a:gd name="connsiteY295" fmla="*/ 3644036 h 4200525"/>
              <a:gd name="connsiteX296" fmla="*/ 3485928 w 11969577"/>
              <a:gd name="connsiteY296" fmla="*/ 3721950 h 4200525"/>
              <a:gd name="connsiteX297" fmla="*/ 3515144 w 11969577"/>
              <a:gd name="connsiteY297" fmla="*/ 3721950 h 4200525"/>
              <a:gd name="connsiteX298" fmla="*/ 3485928 w 11969577"/>
              <a:gd name="connsiteY298" fmla="*/ 3770646 h 4200525"/>
              <a:gd name="connsiteX299" fmla="*/ 3456707 w 11969577"/>
              <a:gd name="connsiteY299" fmla="*/ 3741429 h 4200525"/>
              <a:gd name="connsiteX300" fmla="*/ 3456707 w 11969577"/>
              <a:gd name="connsiteY300" fmla="*/ 3702471 h 4200525"/>
              <a:gd name="connsiteX301" fmla="*/ 3466448 w 11969577"/>
              <a:gd name="connsiteY301" fmla="*/ 3721950 h 4200525"/>
              <a:gd name="connsiteX302" fmla="*/ 3485928 w 11969577"/>
              <a:gd name="connsiteY302" fmla="*/ 3605079 h 4200525"/>
              <a:gd name="connsiteX303" fmla="*/ 3515144 w 11969577"/>
              <a:gd name="connsiteY303" fmla="*/ 3595340 h 4200525"/>
              <a:gd name="connsiteX304" fmla="*/ 1166207 w 11969577"/>
              <a:gd name="connsiteY304" fmla="*/ 3586117 h 4200525"/>
              <a:gd name="connsiteX305" fmla="*/ 1177740 w 11969577"/>
              <a:gd name="connsiteY305" fmla="*/ 3586117 h 4200525"/>
              <a:gd name="connsiteX306" fmla="*/ 1177740 w 11969577"/>
              <a:gd name="connsiteY306" fmla="*/ 3609185 h 4200525"/>
              <a:gd name="connsiteX307" fmla="*/ 1154673 w 11969577"/>
              <a:gd name="connsiteY307" fmla="*/ 3609185 h 4200525"/>
              <a:gd name="connsiteX308" fmla="*/ 1166207 w 11969577"/>
              <a:gd name="connsiteY308" fmla="*/ 3586117 h 4200525"/>
              <a:gd name="connsiteX309" fmla="*/ 1198807 w 11969577"/>
              <a:gd name="connsiteY309" fmla="*/ 3581511 h 4200525"/>
              <a:gd name="connsiteX310" fmla="*/ 1198642 w 11969577"/>
              <a:gd name="connsiteY310" fmla="*/ 3581792 h 4200525"/>
              <a:gd name="connsiteX311" fmla="*/ 1186964 w 11969577"/>
              <a:gd name="connsiteY311" fmla="*/ 3586117 h 4200525"/>
              <a:gd name="connsiteX312" fmla="*/ 3475158 w 11969577"/>
              <a:gd name="connsiteY312" fmla="*/ 3558437 h 4200525"/>
              <a:gd name="connsiteX313" fmla="*/ 3429025 w 11969577"/>
              <a:gd name="connsiteY313" fmla="*/ 3636864 h 4200525"/>
              <a:gd name="connsiteX314" fmla="*/ 3438251 w 11969577"/>
              <a:gd name="connsiteY314" fmla="*/ 3578044 h 4200525"/>
              <a:gd name="connsiteX315" fmla="*/ 3475158 w 11969577"/>
              <a:gd name="connsiteY315" fmla="*/ 3558437 h 4200525"/>
              <a:gd name="connsiteX316" fmla="*/ 3764483 w 11969577"/>
              <a:gd name="connsiteY316" fmla="*/ 3558434 h 4200525"/>
              <a:gd name="connsiteX317" fmla="*/ 3774367 w 11969577"/>
              <a:gd name="connsiteY317" fmla="*/ 3598418 h 4200525"/>
              <a:gd name="connsiteX318" fmla="*/ 3734824 w 11969577"/>
              <a:gd name="connsiteY318" fmla="*/ 3618409 h 4200525"/>
              <a:gd name="connsiteX319" fmla="*/ 3715052 w 11969577"/>
              <a:gd name="connsiteY319" fmla="*/ 3618409 h 4200525"/>
              <a:gd name="connsiteX320" fmla="*/ 3764483 w 11969577"/>
              <a:gd name="connsiteY320" fmla="*/ 3558434 h 4200525"/>
              <a:gd name="connsiteX321" fmla="*/ 1549658 w 11969577"/>
              <a:gd name="connsiteY321" fmla="*/ 3549847 h 4200525"/>
              <a:gd name="connsiteX322" fmla="*/ 1542530 w 11969577"/>
              <a:gd name="connsiteY322" fmla="*/ 3567258 h 4200525"/>
              <a:gd name="connsiteX323" fmla="*/ 1553483 w 11969577"/>
              <a:gd name="connsiteY323" fmla="*/ 3571412 h 4200525"/>
              <a:gd name="connsiteX324" fmla="*/ 1561354 w 11969577"/>
              <a:gd name="connsiteY324" fmla="*/ 3580287 h 4200525"/>
              <a:gd name="connsiteX325" fmla="*/ 1569157 w 11969577"/>
              <a:gd name="connsiteY325" fmla="*/ 3587297 h 4200525"/>
              <a:gd name="connsiteX326" fmla="*/ 1569869 w 11969577"/>
              <a:gd name="connsiteY326" fmla="*/ 3576891 h 4200525"/>
              <a:gd name="connsiteX327" fmla="*/ 1578097 w 11969577"/>
              <a:gd name="connsiteY327" fmla="*/ 3586545 h 4200525"/>
              <a:gd name="connsiteX328" fmla="*/ 1580731 w 11969577"/>
              <a:gd name="connsiteY328" fmla="*/ 3586305 h 4200525"/>
              <a:gd name="connsiteX329" fmla="*/ 1587997 w 11969577"/>
              <a:gd name="connsiteY329" fmla="*/ 3573067 h 4200525"/>
              <a:gd name="connsiteX330" fmla="*/ 1591796 w 11969577"/>
              <a:gd name="connsiteY330" fmla="*/ 3572018 h 4200525"/>
              <a:gd name="connsiteX331" fmla="*/ 1588017 w 11969577"/>
              <a:gd name="connsiteY331" fmla="*/ 3559429 h 4200525"/>
              <a:gd name="connsiteX332" fmla="*/ 1549658 w 11969577"/>
              <a:gd name="connsiteY332" fmla="*/ 3549847 h 4200525"/>
              <a:gd name="connsiteX333" fmla="*/ 1197345 w 11969577"/>
              <a:gd name="connsiteY333" fmla="*/ 3546903 h 4200525"/>
              <a:gd name="connsiteX334" fmla="*/ 1214644 w 11969577"/>
              <a:gd name="connsiteY334" fmla="*/ 3549210 h 4200525"/>
              <a:gd name="connsiteX335" fmla="*/ 1207724 w 11969577"/>
              <a:gd name="connsiteY335" fmla="*/ 3578044 h 4200525"/>
              <a:gd name="connsiteX336" fmla="*/ 1198807 w 11969577"/>
              <a:gd name="connsiteY336" fmla="*/ 3581511 h 4200525"/>
              <a:gd name="connsiteX337" fmla="*/ 1204265 w 11969577"/>
              <a:gd name="connsiteY337" fmla="*/ 3572277 h 4200525"/>
              <a:gd name="connsiteX338" fmla="*/ 1186964 w 11969577"/>
              <a:gd name="connsiteY338" fmla="*/ 3558437 h 4200525"/>
              <a:gd name="connsiteX339" fmla="*/ 1197345 w 11969577"/>
              <a:gd name="connsiteY339" fmla="*/ 3546903 h 4200525"/>
              <a:gd name="connsiteX340" fmla="*/ 4253221 w 11969577"/>
              <a:gd name="connsiteY340" fmla="*/ 3536090 h 4200525"/>
              <a:gd name="connsiteX341" fmla="*/ 4254805 w 11969577"/>
              <a:gd name="connsiteY341" fmla="*/ 3539984 h 4200525"/>
              <a:gd name="connsiteX342" fmla="*/ 4236353 w 11969577"/>
              <a:gd name="connsiteY342" fmla="*/ 3558437 h 4200525"/>
              <a:gd name="connsiteX343" fmla="*/ 4236353 w 11969577"/>
              <a:gd name="connsiteY343" fmla="*/ 3539984 h 4200525"/>
              <a:gd name="connsiteX344" fmla="*/ 4249040 w 11969577"/>
              <a:gd name="connsiteY344" fmla="*/ 3536523 h 4200525"/>
              <a:gd name="connsiteX345" fmla="*/ 4253221 w 11969577"/>
              <a:gd name="connsiteY345" fmla="*/ 3536090 h 4200525"/>
              <a:gd name="connsiteX346" fmla="*/ 1223871 w 11969577"/>
              <a:gd name="connsiteY346" fmla="*/ 3521531 h 4200525"/>
              <a:gd name="connsiteX347" fmla="*/ 1233097 w 11969577"/>
              <a:gd name="connsiteY347" fmla="*/ 3558437 h 4200525"/>
              <a:gd name="connsiteX348" fmla="*/ 1223871 w 11969577"/>
              <a:gd name="connsiteY348" fmla="*/ 3521531 h 4200525"/>
              <a:gd name="connsiteX349" fmla="*/ 5758739 w 11969577"/>
              <a:gd name="connsiteY349" fmla="*/ 3443104 h 4200525"/>
              <a:gd name="connsiteX350" fmla="*/ 5740286 w 11969577"/>
              <a:gd name="connsiteY350" fmla="*/ 3483700 h 4200525"/>
              <a:gd name="connsiteX351" fmla="*/ 5758739 w 11969577"/>
              <a:gd name="connsiteY351" fmla="*/ 3443104 h 4200525"/>
              <a:gd name="connsiteX352" fmla="*/ 4467377 w 11969577"/>
              <a:gd name="connsiteY352" fmla="*/ 3432724 h 4200525"/>
              <a:gd name="connsiteX353" fmla="*/ 4503923 w 11969577"/>
              <a:gd name="connsiteY353" fmla="*/ 3443104 h 4200525"/>
              <a:gd name="connsiteX354" fmla="*/ 4443949 w 11969577"/>
              <a:gd name="connsiteY354" fmla="*/ 3433877 h 4200525"/>
              <a:gd name="connsiteX355" fmla="*/ 4467377 w 11969577"/>
              <a:gd name="connsiteY355" fmla="*/ 3432724 h 4200525"/>
              <a:gd name="connsiteX356" fmla="*/ 3455426 w 11969577"/>
              <a:gd name="connsiteY356" fmla="*/ 3417532 h 4200525"/>
              <a:gd name="connsiteX357" fmla="*/ 3464347 w 11969577"/>
              <a:gd name="connsiteY357" fmla="*/ 3418452 h 4200525"/>
              <a:gd name="connsiteX358" fmla="*/ 3488999 w 11969577"/>
              <a:gd name="connsiteY358" fmla="*/ 3425804 h 4200525"/>
              <a:gd name="connsiteX359" fmla="*/ 3478619 w 11969577"/>
              <a:gd name="connsiteY359" fmla="*/ 3445411 h 4200525"/>
              <a:gd name="connsiteX360" fmla="*/ 3447478 w 11969577"/>
              <a:gd name="connsiteY360" fmla="*/ 3425804 h 4200525"/>
              <a:gd name="connsiteX361" fmla="*/ 3455426 w 11969577"/>
              <a:gd name="connsiteY361" fmla="*/ 3417532 h 4200525"/>
              <a:gd name="connsiteX362" fmla="*/ 4476243 w 11969577"/>
              <a:gd name="connsiteY362" fmla="*/ 3369290 h 4200525"/>
              <a:gd name="connsiteX363" fmla="*/ 4467017 w 11969577"/>
              <a:gd name="connsiteY363" fmla="*/ 3406197 h 4200525"/>
              <a:gd name="connsiteX364" fmla="*/ 4476243 w 11969577"/>
              <a:gd name="connsiteY364" fmla="*/ 3369290 h 4200525"/>
              <a:gd name="connsiteX365" fmla="*/ 4465172 w 11969577"/>
              <a:gd name="connsiteY365" fmla="*/ 3300093 h 4200525"/>
              <a:gd name="connsiteX366" fmla="*/ 4475322 w 11969577"/>
              <a:gd name="connsiteY366" fmla="*/ 3346226 h 4200525"/>
              <a:gd name="connsiteX367" fmla="*/ 4434723 w 11969577"/>
              <a:gd name="connsiteY367" fmla="*/ 3346226 h 4200525"/>
              <a:gd name="connsiteX368" fmla="*/ 4434723 w 11969577"/>
              <a:gd name="connsiteY368" fmla="*/ 3318545 h 4200525"/>
              <a:gd name="connsiteX369" fmla="*/ 4465172 w 11969577"/>
              <a:gd name="connsiteY369" fmla="*/ 3300093 h 4200525"/>
              <a:gd name="connsiteX370" fmla="*/ 4522377 w 11969577"/>
              <a:gd name="connsiteY370" fmla="*/ 3290866 h 4200525"/>
              <a:gd name="connsiteX371" fmla="*/ 4503923 w 11969577"/>
              <a:gd name="connsiteY371" fmla="*/ 3318545 h 4200525"/>
              <a:gd name="connsiteX372" fmla="*/ 4522377 w 11969577"/>
              <a:gd name="connsiteY372" fmla="*/ 3290866 h 4200525"/>
              <a:gd name="connsiteX373" fmla="*/ 5817393 w 11969577"/>
              <a:gd name="connsiteY373" fmla="*/ 3274635 h 4200525"/>
              <a:gd name="connsiteX374" fmla="*/ 5819670 w 11969577"/>
              <a:gd name="connsiteY374" fmla="*/ 3289171 h 4200525"/>
              <a:gd name="connsiteX375" fmla="*/ 5816972 w 11969577"/>
              <a:gd name="connsiteY375" fmla="*/ 3339031 h 4200525"/>
              <a:gd name="connsiteX376" fmla="*/ 5788207 w 11969577"/>
              <a:gd name="connsiteY376" fmla="*/ 3348612 h 4200525"/>
              <a:gd name="connsiteX377" fmla="*/ 5797796 w 11969577"/>
              <a:gd name="connsiteY377" fmla="*/ 3377361 h 4200525"/>
              <a:gd name="connsiteX378" fmla="*/ 5759436 w 11969577"/>
              <a:gd name="connsiteY378" fmla="*/ 3415691 h 4200525"/>
              <a:gd name="connsiteX379" fmla="*/ 5806185 w 11969577"/>
              <a:gd name="connsiteY379" fmla="*/ 3300700 h 4200525"/>
              <a:gd name="connsiteX380" fmla="*/ 5816972 w 11969577"/>
              <a:gd name="connsiteY380" fmla="*/ 3271951 h 4200525"/>
              <a:gd name="connsiteX381" fmla="*/ 5818477 w 11969577"/>
              <a:gd name="connsiteY381" fmla="*/ 3272113 h 4200525"/>
              <a:gd name="connsiteX382" fmla="*/ 5817393 w 11969577"/>
              <a:gd name="connsiteY382" fmla="*/ 3274635 h 4200525"/>
              <a:gd name="connsiteX383" fmla="*/ 5739133 w 11969577"/>
              <a:gd name="connsiteY383" fmla="*/ 3248192 h 4200525"/>
              <a:gd name="connsiteX384" fmla="*/ 5749513 w 11969577"/>
              <a:gd name="connsiteY384" fmla="*/ 3263187 h 4200525"/>
              <a:gd name="connsiteX385" fmla="*/ 5721833 w 11969577"/>
              <a:gd name="connsiteY385" fmla="*/ 3253960 h 4200525"/>
              <a:gd name="connsiteX386" fmla="*/ 5739133 w 11969577"/>
              <a:gd name="connsiteY386" fmla="*/ 3248192 h 4200525"/>
              <a:gd name="connsiteX387" fmla="*/ 5182076 w 11969577"/>
              <a:gd name="connsiteY387" fmla="*/ 3221666 h 4200525"/>
              <a:gd name="connsiteX388" fmla="*/ 5154395 w 11969577"/>
              <a:gd name="connsiteY388" fmla="*/ 3271643 h 4200525"/>
              <a:gd name="connsiteX389" fmla="*/ 5182076 w 11969577"/>
              <a:gd name="connsiteY389" fmla="*/ 3221666 h 4200525"/>
              <a:gd name="connsiteX390" fmla="*/ 4427036 w 11969577"/>
              <a:gd name="connsiteY390" fmla="*/ 3221666 h 4200525"/>
              <a:gd name="connsiteX391" fmla="*/ 4503923 w 11969577"/>
              <a:gd name="connsiteY391" fmla="*/ 3221666 h 4200525"/>
              <a:gd name="connsiteX392" fmla="*/ 4494313 w 11969577"/>
              <a:gd name="connsiteY392" fmla="*/ 3263187 h 4200525"/>
              <a:gd name="connsiteX393" fmla="*/ 4465480 w 11969577"/>
              <a:gd name="connsiteY393" fmla="*/ 3263187 h 4200525"/>
              <a:gd name="connsiteX394" fmla="*/ 4407814 w 11969577"/>
              <a:gd name="connsiteY394" fmla="*/ 3263187 h 4200525"/>
              <a:gd name="connsiteX395" fmla="*/ 4427036 w 11969577"/>
              <a:gd name="connsiteY395" fmla="*/ 3221666 h 4200525"/>
              <a:gd name="connsiteX396" fmla="*/ 6630649 w 11969577"/>
              <a:gd name="connsiteY396" fmla="*/ 3203212 h 4200525"/>
              <a:gd name="connsiteX397" fmla="*/ 6593743 w 11969577"/>
              <a:gd name="connsiteY397" fmla="*/ 3263187 h 4200525"/>
              <a:gd name="connsiteX398" fmla="*/ 6630649 w 11969577"/>
              <a:gd name="connsiteY398" fmla="*/ 3203212 h 4200525"/>
              <a:gd name="connsiteX399" fmla="*/ 4468171 w 11969577"/>
              <a:gd name="connsiteY399" fmla="*/ 3199852 h 4200525"/>
              <a:gd name="connsiteX400" fmla="*/ 4476243 w 11969577"/>
              <a:gd name="connsiteY400" fmla="*/ 3204134 h 4200525"/>
              <a:gd name="connsiteX401" fmla="*/ 4443949 w 11969577"/>
              <a:gd name="connsiteY401" fmla="*/ 3204134 h 4200525"/>
              <a:gd name="connsiteX402" fmla="*/ 4460098 w 11969577"/>
              <a:gd name="connsiteY402" fmla="*/ 3200329 h 4200525"/>
              <a:gd name="connsiteX403" fmla="*/ 4468171 w 11969577"/>
              <a:gd name="connsiteY403" fmla="*/ 3199852 h 4200525"/>
              <a:gd name="connsiteX404" fmla="*/ 5769811 w 11969577"/>
              <a:gd name="connsiteY404" fmla="*/ 3147852 h 4200525"/>
              <a:gd name="connsiteX405" fmla="*/ 5800260 w 11969577"/>
              <a:gd name="connsiteY405" fmla="*/ 3175533 h 4200525"/>
              <a:gd name="connsiteX406" fmla="*/ 5790112 w 11969577"/>
              <a:gd name="connsiteY406" fmla="*/ 3175533 h 4200525"/>
              <a:gd name="connsiteX407" fmla="*/ 5749513 w 11969577"/>
              <a:gd name="connsiteY407" fmla="*/ 3184759 h 4200525"/>
              <a:gd name="connsiteX408" fmla="*/ 5769811 w 11969577"/>
              <a:gd name="connsiteY408" fmla="*/ 3147852 h 4200525"/>
              <a:gd name="connsiteX409" fmla="*/ 5749513 w 11969577"/>
              <a:gd name="connsiteY409" fmla="*/ 3147852 h 4200525"/>
              <a:gd name="connsiteX410" fmla="*/ 5740286 w 11969577"/>
              <a:gd name="connsiteY410" fmla="*/ 3184759 h 4200525"/>
              <a:gd name="connsiteX411" fmla="*/ 5731059 w 11969577"/>
              <a:gd name="connsiteY411" fmla="*/ 3175533 h 4200525"/>
              <a:gd name="connsiteX412" fmla="*/ 5749513 w 11969577"/>
              <a:gd name="connsiteY412" fmla="*/ 3147852 h 4200525"/>
              <a:gd name="connsiteX413" fmla="*/ 4665386 w 11969577"/>
              <a:gd name="connsiteY413" fmla="*/ 3110946 h 4200525"/>
              <a:gd name="connsiteX414" fmla="*/ 4646934 w 11969577"/>
              <a:gd name="connsiteY414" fmla="*/ 3129400 h 4200525"/>
              <a:gd name="connsiteX415" fmla="*/ 4665386 w 11969577"/>
              <a:gd name="connsiteY415" fmla="*/ 3110946 h 4200525"/>
              <a:gd name="connsiteX416" fmla="*/ 4560753 w 11969577"/>
              <a:gd name="connsiteY416" fmla="*/ 3094825 h 4200525"/>
              <a:gd name="connsiteX417" fmla="*/ 4560753 w 11969577"/>
              <a:gd name="connsiteY417" fmla="*/ 3109045 h 4200525"/>
              <a:gd name="connsiteX418" fmla="*/ 4559705 w 11969577"/>
              <a:gd name="connsiteY418" fmla="*/ 3095272 h 4200525"/>
              <a:gd name="connsiteX419" fmla="*/ 6650948 w 11969577"/>
              <a:gd name="connsiteY419" fmla="*/ 3070965 h 4200525"/>
              <a:gd name="connsiteX420" fmla="*/ 6650948 w 11969577"/>
              <a:gd name="connsiteY420" fmla="*/ 3090444 h 4200525"/>
              <a:gd name="connsiteX421" fmla="*/ 6631574 w 11969577"/>
              <a:gd name="connsiteY421" fmla="*/ 3129403 h 4200525"/>
              <a:gd name="connsiteX422" fmla="*/ 6650948 w 11969577"/>
              <a:gd name="connsiteY422" fmla="*/ 3070965 h 4200525"/>
              <a:gd name="connsiteX423" fmla="*/ 6709077 w 11969577"/>
              <a:gd name="connsiteY423" fmla="*/ 3051486 h 4200525"/>
              <a:gd name="connsiteX424" fmla="*/ 6699388 w 11969577"/>
              <a:gd name="connsiteY424" fmla="*/ 3090444 h 4200525"/>
              <a:gd name="connsiteX425" fmla="*/ 6670325 w 11969577"/>
              <a:gd name="connsiteY425" fmla="*/ 3109924 h 4200525"/>
              <a:gd name="connsiteX426" fmla="*/ 6650948 w 11969577"/>
              <a:gd name="connsiteY426" fmla="*/ 3090444 h 4200525"/>
              <a:gd name="connsiteX427" fmla="*/ 6680014 w 11969577"/>
              <a:gd name="connsiteY427" fmla="*/ 3080707 h 4200525"/>
              <a:gd name="connsiteX428" fmla="*/ 6670325 w 11969577"/>
              <a:gd name="connsiteY428" fmla="*/ 3061228 h 4200525"/>
              <a:gd name="connsiteX429" fmla="*/ 6709077 w 11969577"/>
              <a:gd name="connsiteY429" fmla="*/ 3051486 h 4200525"/>
              <a:gd name="connsiteX430" fmla="*/ 5624952 w 11969577"/>
              <a:gd name="connsiteY430" fmla="*/ 3041749 h 4200525"/>
              <a:gd name="connsiteX431" fmla="*/ 5606498 w 11969577"/>
              <a:gd name="connsiteY431" fmla="*/ 3078655 h 4200525"/>
              <a:gd name="connsiteX432" fmla="*/ 5624952 w 11969577"/>
              <a:gd name="connsiteY432" fmla="*/ 3041749 h 4200525"/>
              <a:gd name="connsiteX433" fmla="*/ 4674614 w 11969577"/>
              <a:gd name="connsiteY433" fmla="*/ 3041749 h 4200525"/>
              <a:gd name="connsiteX434" fmla="*/ 4674614 w 11969577"/>
              <a:gd name="connsiteY434" fmla="*/ 3069428 h 4200525"/>
              <a:gd name="connsiteX435" fmla="*/ 4646934 w 11969577"/>
              <a:gd name="connsiteY435" fmla="*/ 3087882 h 4200525"/>
              <a:gd name="connsiteX436" fmla="*/ 4674614 w 11969577"/>
              <a:gd name="connsiteY436" fmla="*/ 3041749 h 4200525"/>
              <a:gd name="connsiteX437" fmla="*/ 5569595 w 11969577"/>
              <a:gd name="connsiteY437" fmla="*/ 2944868 h 4200525"/>
              <a:gd name="connsiteX438" fmla="*/ 5533914 w 11969577"/>
              <a:gd name="connsiteY438" fmla="*/ 2972603 h 4200525"/>
              <a:gd name="connsiteX439" fmla="*/ 5527430 w 11969577"/>
              <a:gd name="connsiteY439" fmla="*/ 2978535 h 4200525"/>
              <a:gd name="connsiteX440" fmla="*/ 5527405 w 11969577"/>
              <a:gd name="connsiteY440" fmla="*/ 2979987 h 4200525"/>
              <a:gd name="connsiteX441" fmla="*/ 5504337 w 11969577"/>
              <a:gd name="connsiteY441" fmla="*/ 2992674 h 4200525"/>
              <a:gd name="connsiteX442" fmla="*/ 5522791 w 11969577"/>
              <a:gd name="connsiteY442" fmla="*/ 2952077 h 4200525"/>
              <a:gd name="connsiteX443" fmla="*/ 5527693 w 11969577"/>
              <a:gd name="connsiteY443" fmla="*/ 2964129 h 4200525"/>
              <a:gd name="connsiteX444" fmla="*/ 5527496 w 11969577"/>
              <a:gd name="connsiteY444" fmla="*/ 2974943 h 4200525"/>
              <a:gd name="connsiteX445" fmla="*/ 5540416 w 11969577"/>
              <a:gd name="connsiteY445" fmla="*/ 2957843 h 4200525"/>
              <a:gd name="connsiteX446" fmla="*/ 5569595 w 11969577"/>
              <a:gd name="connsiteY446" fmla="*/ 2944868 h 4200525"/>
              <a:gd name="connsiteX447" fmla="*/ 7397122 w 11969577"/>
              <a:gd name="connsiteY447" fmla="*/ 2925439 h 4200525"/>
              <a:gd name="connsiteX448" fmla="*/ 7398380 w 11969577"/>
              <a:gd name="connsiteY448" fmla="*/ 2927339 h 4200525"/>
              <a:gd name="connsiteX449" fmla="*/ 7396366 w 11969577"/>
              <a:gd name="connsiteY449" fmla="*/ 2926441 h 4200525"/>
              <a:gd name="connsiteX450" fmla="*/ 7386817 w 11969577"/>
              <a:gd name="connsiteY450" fmla="*/ 2922192 h 4200525"/>
              <a:gd name="connsiteX451" fmla="*/ 7396366 w 11969577"/>
              <a:gd name="connsiteY451" fmla="*/ 2926441 h 4200525"/>
              <a:gd name="connsiteX452" fmla="*/ 7394776 w 11969577"/>
              <a:gd name="connsiteY452" fmla="*/ 2928550 h 4200525"/>
              <a:gd name="connsiteX453" fmla="*/ 7379157 w 11969577"/>
              <a:gd name="connsiteY453" fmla="*/ 2966091 h 4200525"/>
              <a:gd name="connsiteX454" fmla="*/ 7417603 w 11969577"/>
              <a:gd name="connsiteY454" fmla="*/ 2966091 h 4200525"/>
              <a:gd name="connsiteX455" fmla="*/ 7417603 w 11969577"/>
              <a:gd name="connsiteY455" fmla="*/ 2937028 h 4200525"/>
              <a:gd name="connsiteX456" fmla="*/ 7465657 w 11969577"/>
              <a:gd name="connsiteY456" fmla="*/ 2937028 h 4200525"/>
              <a:gd name="connsiteX457" fmla="*/ 7436824 w 11969577"/>
              <a:gd name="connsiteY457" fmla="*/ 2985465 h 4200525"/>
              <a:gd name="connsiteX458" fmla="*/ 7388769 w 11969577"/>
              <a:gd name="connsiteY458" fmla="*/ 3004842 h 4200525"/>
              <a:gd name="connsiteX459" fmla="*/ 7350323 w 11969577"/>
              <a:gd name="connsiteY459" fmla="*/ 2946713 h 4200525"/>
              <a:gd name="connsiteX460" fmla="*/ 7386817 w 11969577"/>
              <a:gd name="connsiteY460" fmla="*/ 2922192 h 4200525"/>
              <a:gd name="connsiteX461" fmla="*/ 5559326 w 11969577"/>
              <a:gd name="connsiteY461" fmla="*/ 2857301 h 4200525"/>
              <a:gd name="connsiteX462" fmla="*/ 5558102 w 11969577"/>
              <a:gd name="connsiteY462" fmla="*/ 2858783 h 4200525"/>
              <a:gd name="connsiteX463" fmla="*/ 5552258 w 11969577"/>
              <a:gd name="connsiteY463" fmla="*/ 2857585 h 4200525"/>
              <a:gd name="connsiteX464" fmla="*/ 5557053 w 11969577"/>
              <a:gd name="connsiteY464" fmla="*/ 2871960 h 4200525"/>
              <a:gd name="connsiteX465" fmla="*/ 5560370 w 11969577"/>
              <a:gd name="connsiteY465" fmla="*/ 2874445 h 4200525"/>
              <a:gd name="connsiteX466" fmla="*/ 5562854 w 11969577"/>
              <a:gd name="connsiteY466" fmla="*/ 2869482 h 4200525"/>
              <a:gd name="connsiteX467" fmla="*/ 5567648 w 11969577"/>
              <a:gd name="connsiteY467" fmla="*/ 2859899 h 4200525"/>
              <a:gd name="connsiteX468" fmla="*/ 7436824 w 11969577"/>
              <a:gd name="connsiteY468" fmla="*/ 2811084 h 4200525"/>
              <a:gd name="connsiteX469" fmla="*/ 7427214 w 11969577"/>
              <a:gd name="connsiteY469" fmla="*/ 2869210 h 4200525"/>
              <a:gd name="connsiteX470" fmla="*/ 7388769 w 11969577"/>
              <a:gd name="connsiteY470" fmla="*/ 2878899 h 4200525"/>
              <a:gd name="connsiteX471" fmla="*/ 7398380 w 11969577"/>
              <a:gd name="connsiteY471" fmla="*/ 2907962 h 4200525"/>
              <a:gd name="connsiteX472" fmla="*/ 7417603 w 11969577"/>
              <a:gd name="connsiteY472" fmla="*/ 2898276 h 4200525"/>
              <a:gd name="connsiteX473" fmla="*/ 7397122 w 11969577"/>
              <a:gd name="connsiteY473" fmla="*/ 2925439 h 4200525"/>
              <a:gd name="connsiteX474" fmla="*/ 7379157 w 11969577"/>
              <a:gd name="connsiteY474" fmla="*/ 2898276 h 4200525"/>
              <a:gd name="connsiteX475" fmla="*/ 7436824 w 11969577"/>
              <a:gd name="connsiteY475" fmla="*/ 2811084 h 4200525"/>
              <a:gd name="connsiteX476" fmla="*/ 7429119 w 11969577"/>
              <a:gd name="connsiteY476" fmla="*/ 2790931 h 4200525"/>
              <a:gd name="connsiteX477" fmla="*/ 7428750 w 11969577"/>
              <a:gd name="connsiteY477" fmla="*/ 2791311 h 4200525"/>
              <a:gd name="connsiteX478" fmla="*/ 7428750 w 11969577"/>
              <a:gd name="connsiteY478" fmla="*/ 2790945 h 4200525"/>
              <a:gd name="connsiteX479" fmla="*/ 7428750 w 11969577"/>
              <a:gd name="connsiteY479" fmla="*/ 2772198 h 4200525"/>
              <a:gd name="connsiteX480" fmla="*/ 7428750 w 11969577"/>
              <a:gd name="connsiteY480" fmla="*/ 2790945 h 4200525"/>
              <a:gd name="connsiteX481" fmla="*/ 7419524 w 11969577"/>
              <a:gd name="connsiteY481" fmla="*/ 2791311 h 4200525"/>
              <a:gd name="connsiteX482" fmla="*/ 7401071 w 11969577"/>
              <a:gd name="connsiteY482" fmla="*/ 2819979 h 4200525"/>
              <a:gd name="connsiteX483" fmla="*/ 7428750 w 11969577"/>
              <a:gd name="connsiteY483" fmla="*/ 2772198 h 4200525"/>
              <a:gd name="connsiteX484" fmla="*/ 7447204 w 11969577"/>
              <a:gd name="connsiteY484" fmla="*/ 2753086 h 4200525"/>
              <a:gd name="connsiteX485" fmla="*/ 7465657 w 11969577"/>
              <a:gd name="connsiteY485" fmla="*/ 2753086 h 4200525"/>
              <a:gd name="connsiteX486" fmla="*/ 7449512 w 11969577"/>
              <a:gd name="connsiteY486" fmla="*/ 2790117 h 4200525"/>
              <a:gd name="connsiteX487" fmla="*/ 7429119 w 11969577"/>
              <a:gd name="connsiteY487" fmla="*/ 2790931 h 4200525"/>
              <a:gd name="connsiteX488" fmla="*/ 7437977 w 11969577"/>
              <a:gd name="connsiteY488" fmla="*/ 2781757 h 4200525"/>
              <a:gd name="connsiteX489" fmla="*/ 7447204 w 11969577"/>
              <a:gd name="connsiteY489" fmla="*/ 2772198 h 4200525"/>
              <a:gd name="connsiteX490" fmla="*/ 7447204 w 11969577"/>
              <a:gd name="connsiteY490" fmla="*/ 2753086 h 4200525"/>
              <a:gd name="connsiteX491" fmla="*/ 6825653 w 11969577"/>
              <a:gd name="connsiteY491" fmla="*/ 2736912 h 4200525"/>
              <a:gd name="connsiteX492" fmla="*/ 6842861 w 11969577"/>
              <a:gd name="connsiteY492" fmla="*/ 2753745 h 4200525"/>
              <a:gd name="connsiteX493" fmla="*/ 6830174 w 11969577"/>
              <a:gd name="connsiteY493" fmla="*/ 2747566 h 4200525"/>
              <a:gd name="connsiteX494" fmla="*/ 6824408 w 11969577"/>
              <a:gd name="connsiteY494" fmla="*/ 2733976 h 4200525"/>
              <a:gd name="connsiteX495" fmla="*/ 6825653 w 11969577"/>
              <a:gd name="connsiteY495" fmla="*/ 2736912 h 4200525"/>
              <a:gd name="connsiteX496" fmla="*/ 6824928 w 11969577"/>
              <a:gd name="connsiteY496" fmla="*/ 2736202 h 4200525"/>
              <a:gd name="connsiteX497" fmla="*/ 6816335 w 11969577"/>
              <a:gd name="connsiteY497" fmla="*/ 2727794 h 4200525"/>
              <a:gd name="connsiteX498" fmla="*/ 6824928 w 11969577"/>
              <a:gd name="connsiteY498" fmla="*/ 2736202 h 4200525"/>
              <a:gd name="connsiteX499" fmla="*/ 6833635 w 11969577"/>
              <a:gd name="connsiteY499" fmla="*/ 2773518 h 4200525"/>
              <a:gd name="connsiteX500" fmla="*/ 6805954 w 11969577"/>
              <a:gd name="connsiteY500" fmla="*/ 2783404 h 4200525"/>
              <a:gd name="connsiteX501" fmla="*/ 6796729 w 11969577"/>
              <a:gd name="connsiteY501" fmla="*/ 2753745 h 4200525"/>
              <a:gd name="connsiteX502" fmla="*/ 6816335 w 11969577"/>
              <a:gd name="connsiteY502" fmla="*/ 2727794 h 4200525"/>
              <a:gd name="connsiteX503" fmla="*/ 7459440 w 11969577"/>
              <a:gd name="connsiteY503" fmla="*/ 2711016 h 4200525"/>
              <a:gd name="connsiteX504" fmla="*/ 7461478 w 11969577"/>
              <a:gd name="connsiteY504" fmla="*/ 2712771 h 4200525"/>
              <a:gd name="connsiteX505" fmla="*/ 7447204 w 11969577"/>
              <a:gd name="connsiteY505" fmla="*/ 2753086 h 4200525"/>
              <a:gd name="connsiteX506" fmla="*/ 7447204 w 11969577"/>
              <a:gd name="connsiteY506" fmla="*/ 2733976 h 4200525"/>
              <a:gd name="connsiteX507" fmla="*/ 7456431 w 11969577"/>
              <a:gd name="connsiteY507" fmla="*/ 2714863 h 4200525"/>
              <a:gd name="connsiteX508" fmla="*/ 7459440 w 11969577"/>
              <a:gd name="connsiteY508" fmla="*/ 2711016 h 4200525"/>
              <a:gd name="connsiteX509" fmla="*/ 7485034 w 11969577"/>
              <a:gd name="connsiteY509" fmla="*/ 2704976 h 4200525"/>
              <a:gd name="connsiteX510" fmla="*/ 7495183 w 11969577"/>
              <a:gd name="connsiteY510" fmla="*/ 2704976 h 4200525"/>
              <a:gd name="connsiteX511" fmla="*/ 7515484 w 11969577"/>
              <a:gd name="connsiteY511" fmla="*/ 2755724 h 4200525"/>
              <a:gd name="connsiteX512" fmla="*/ 7485034 w 11969577"/>
              <a:gd name="connsiteY512" fmla="*/ 2704976 h 4200525"/>
              <a:gd name="connsiteX513" fmla="*/ 8169008 w 11969577"/>
              <a:gd name="connsiteY513" fmla="*/ 2696133 h 4200525"/>
              <a:gd name="connsiteX514" fmla="*/ 8169008 w 11969577"/>
              <a:gd name="connsiteY514" fmla="*/ 2734580 h 4200525"/>
              <a:gd name="connsiteX515" fmla="*/ 8216916 w 11969577"/>
              <a:gd name="connsiteY515" fmla="*/ 2705747 h 4200525"/>
              <a:gd name="connsiteX516" fmla="*/ 8197753 w 11969577"/>
              <a:gd name="connsiteY516" fmla="*/ 2744190 h 4200525"/>
              <a:gd name="connsiteX517" fmla="*/ 8236078 w 11969577"/>
              <a:gd name="connsiteY517" fmla="*/ 2734580 h 4200525"/>
              <a:gd name="connsiteX518" fmla="*/ 8178588 w 11969577"/>
              <a:gd name="connsiteY518" fmla="*/ 2801857 h 4200525"/>
              <a:gd name="connsiteX519" fmla="*/ 8130683 w 11969577"/>
              <a:gd name="connsiteY519" fmla="*/ 2792247 h 4200525"/>
              <a:gd name="connsiteX520" fmla="*/ 8121099 w 11969577"/>
              <a:gd name="connsiteY520" fmla="*/ 2773023 h 4200525"/>
              <a:gd name="connsiteX521" fmla="*/ 8140264 w 11969577"/>
              <a:gd name="connsiteY521" fmla="*/ 2744190 h 4200525"/>
              <a:gd name="connsiteX522" fmla="*/ 8111518 w 11969577"/>
              <a:gd name="connsiteY522" fmla="*/ 2705747 h 4200525"/>
              <a:gd name="connsiteX523" fmla="*/ 8140264 w 11969577"/>
              <a:gd name="connsiteY523" fmla="*/ 2734580 h 4200525"/>
              <a:gd name="connsiteX524" fmla="*/ 8169008 w 11969577"/>
              <a:gd name="connsiteY524" fmla="*/ 2696133 h 4200525"/>
              <a:gd name="connsiteX525" fmla="*/ 6840410 w 11969577"/>
              <a:gd name="connsiteY525" fmla="*/ 2657546 h 4200525"/>
              <a:gd name="connsiteX526" fmla="*/ 6852087 w 11969577"/>
              <a:gd name="connsiteY526" fmla="*/ 2658843 h 4200525"/>
              <a:gd name="connsiteX527" fmla="*/ 6861314 w 11969577"/>
              <a:gd name="connsiteY527" fmla="*/ 2668070 h 4200525"/>
              <a:gd name="connsiteX528" fmla="*/ 6861314 w 11969577"/>
              <a:gd name="connsiteY528" fmla="*/ 2677297 h 4200525"/>
              <a:gd name="connsiteX529" fmla="*/ 6833635 w 11969577"/>
              <a:gd name="connsiteY529" fmla="*/ 2677297 h 4200525"/>
              <a:gd name="connsiteX530" fmla="*/ 6833635 w 11969577"/>
              <a:gd name="connsiteY530" fmla="*/ 2658843 h 4200525"/>
              <a:gd name="connsiteX531" fmla="*/ 6840410 w 11969577"/>
              <a:gd name="connsiteY531" fmla="*/ 2657546 h 4200525"/>
              <a:gd name="connsiteX532" fmla="*/ 8237845 w 11969577"/>
              <a:gd name="connsiteY532" fmla="*/ 2613937 h 4200525"/>
              <a:gd name="connsiteX533" fmla="*/ 8234925 w 11969577"/>
              <a:gd name="connsiteY533" fmla="*/ 2649620 h 4200525"/>
              <a:gd name="connsiteX534" fmla="*/ 8214164 w 11969577"/>
              <a:gd name="connsiteY534" fmla="*/ 2649620 h 4200525"/>
              <a:gd name="connsiteX535" fmla="*/ 8234925 w 11969577"/>
              <a:gd name="connsiteY535" fmla="*/ 2619171 h 4200525"/>
              <a:gd name="connsiteX536" fmla="*/ 8237845 w 11969577"/>
              <a:gd name="connsiteY536" fmla="*/ 2613937 h 4200525"/>
              <a:gd name="connsiteX537" fmla="*/ 7579258 w 11969577"/>
              <a:gd name="connsiteY537" fmla="*/ 2606333 h 4200525"/>
              <a:gd name="connsiteX538" fmla="*/ 7590215 w 11969577"/>
              <a:gd name="connsiteY538" fmla="*/ 2609253 h 4200525"/>
              <a:gd name="connsiteX539" fmla="*/ 7553309 w 11969577"/>
              <a:gd name="connsiteY539" fmla="*/ 2630013 h 4200525"/>
              <a:gd name="connsiteX540" fmla="*/ 7553309 w 11969577"/>
              <a:gd name="connsiteY540" fmla="*/ 2609253 h 4200525"/>
              <a:gd name="connsiteX541" fmla="*/ 7579258 w 11969577"/>
              <a:gd name="connsiteY541" fmla="*/ 2606333 h 4200525"/>
              <a:gd name="connsiteX542" fmla="*/ 8195328 w 11969577"/>
              <a:gd name="connsiteY542" fmla="*/ 2561966 h 4200525"/>
              <a:gd name="connsiteX543" fmla="*/ 8195645 w 11969577"/>
              <a:gd name="connsiteY543" fmla="*/ 2561966 h 4200525"/>
              <a:gd name="connsiteX544" fmla="*/ 8194390 w 11969577"/>
              <a:gd name="connsiteY544" fmla="*/ 2562975 h 4200525"/>
              <a:gd name="connsiteX545" fmla="*/ 8195328 w 11969577"/>
              <a:gd name="connsiteY545" fmla="*/ 2561966 h 4200525"/>
              <a:gd name="connsiteX546" fmla="*/ 6902835 w 11969577"/>
              <a:gd name="connsiteY546" fmla="*/ 2543513 h 4200525"/>
              <a:gd name="connsiteX547" fmla="*/ 6902835 w 11969577"/>
              <a:gd name="connsiteY547" fmla="*/ 2561966 h 4200525"/>
              <a:gd name="connsiteX548" fmla="*/ 6912062 w 11969577"/>
              <a:gd name="connsiteY548" fmla="*/ 2580419 h 4200525"/>
              <a:gd name="connsiteX549" fmla="*/ 6902835 w 11969577"/>
              <a:gd name="connsiteY549" fmla="*/ 2580419 h 4200525"/>
              <a:gd name="connsiteX550" fmla="*/ 6893608 w 11969577"/>
              <a:gd name="connsiteY550" fmla="*/ 2561966 h 4200525"/>
              <a:gd name="connsiteX551" fmla="*/ 6902835 w 11969577"/>
              <a:gd name="connsiteY551" fmla="*/ 2543513 h 4200525"/>
              <a:gd name="connsiteX552" fmla="*/ 8225314 w 11969577"/>
              <a:gd name="connsiteY552" fmla="*/ 2497380 h 4200525"/>
              <a:gd name="connsiteX553" fmla="*/ 8225314 w 11969577"/>
              <a:gd name="connsiteY553" fmla="*/ 2515833 h 4200525"/>
              <a:gd name="connsiteX554" fmla="*/ 8235311 w 11969577"/>
              <a:gd name="connsiteY554" fmla="*/ 2515833 h 4200525"/>
              <a:gd name="connsiteX555" fmla="*/ 8225314 w 11969577"/>
              <a:gd name="connsiteY555" fmla="*/ 2561966 h 4200525"/>
              <a:gd name="connsiteX556" fmla="*/ 8195645 w 11969577"/>
              <a:gd name="connsiteY556" fmla="*/ 2561966 h 4200525"/>
              <a:gd name="connsiteX557" fmla="*/ 8202823 w 11969577"/>
              <a:gd name="connsiteY557" fmla="*/ 2556199 h 4200525"/>
              <a:gd name="connsiteX558" fmla="*/ 8225314 w 11969577"/>
              <a:gd name="connsiteY558" fmla="*/ 2543513 h 4200525"/>
              <a:gd name="connsiteX559" fmla="*/ 8215318 w 11969577"/>
              <a:gd name="connsiteY559" fmla="*/ 2525059 h 4200525"/>
              <a:gd name="connsiteX560" fmla="*/ 8225314 w 11969577"/>
              <a:gd name="connsiteY560" fmla="*/ 2497380 h 4200525"/>
              <a:gd name="connsiteX561" fmla="*/ 8261016 w 11969577"/>
              <a:gd name="connsiteY561" fmla="*/ 2496515 h 4200525"/>
              <a:gd name="connsiteX562" fmla="*/ 8272981 w 11969577"/>
              <a:gd name="connsiteY562" fmla="*/ 2497380 h 4200525"/>
              <a:gd name="connsiteX563" fmla="*/ 8272981 w 11969577"/>
              <a:gd name="connsiteY563" fmla="*/ 2515833 h 4200525"/>
              <a:gd name="connsiteX564" fmla="*/ 8291435 w 11969577"/>
              <a:gd name="connsiteY564" fmla="*/ 2497380 h 4200525"/>
              <a:gd name="connsiteX565" fmla="*/ 8254529 w 11969577"/>
              <a:gd name="connsiteY565" fmla="*/ 2525059 h 4200525"/>
              <a:gd name="connsiteX566" fmla="*/ 8261016 w 11969577"/>
              <a:gd name="connsiteY566" fmla="*/ 2496515 h 4200525"/>
              <a:gd name="connsiteX567" fmla="*/ 8936288 w 11969577"/>
              <a:gd name="connsiteY567" fmla="*/ 2496371 h 4200525"/>
              <a:gd name="connsiteX568" fmla="*/ 8951137 w 11969577"/>
              <a:gd name="connsiteY568" fmla="*/ 2497380 h 4200525"/>
              <a:gd name="connsiteX569" fmla="*/ 8923457 w 11969577"/>
              <a:gd name="connsiteY569" fmla="*/ 2552739 h 4200525"/>
              <a:gd name="connsiteX570" fmla="*/ 8895777 w 11969577"/>
              <a:gd name="connsiteY570" fmla="*/ 2571192 h 4200525"/>
              <a:gd name="connsiteX571" fmla="*/ 8914231 w 11969577"/>
              <a:gd name="connsiteY571" fmla="*/ 2515833 h 4200525"/>
              <a:gd name="connsiteX572" fmla="*/ 8936288 w 11969577"/>
              <a:gd name="connsiteY572" fmla="*/ 2496371 h 4200525"/>
              <a:gd name="connsiteX573" fmla="*/ 7577096 w 11969577"/>
              <a:gd name="connsiteY573" fmla="*/ 2493486 h 4200525"/>
              <a:gd name="connsiteX574" fmla="*/ 7589061 w 11969577"/>
              <a:gd name="connsiteY574" fmla="*/ 2493919 h 4200525"/>
              <a:gd name="connsiteX575" fmla="*/ 7580988 w 11969577"/>
              <a:gd name="connsiteY575" fmla="*/ 2497380 h 4200525"/>
              <a:gd name="connsiteX576" fmla="*/ 7571761 w 11969577"/>
              <a:gd name="connsiteY576" fmla="*/ 2515833 h 4200525"/>
              <a:gd name="connsiteX577" fmla="*/ 7562534 w 11969577"/>
              <a:gd name="connsiteY577" fmla="*/ 2497380 h 4200525"/>
              <a:gd name="connsiteX578" fmla="*/ 7577096 w 11969577"/>
              <a:gd name="connsiteY578" fmla="*/ 2493486 h 4200525"/>
              <a:gd name="connsiteX579" fmla="*/ 8883325 w 11969577"/>
              <a:gd name="connsiteY579" fmla="*/ 2489338 h 4200525"/>
              <a:gd name="connsiteX580" fmla="*/ 8849644 w 11969577"/>
              <a:gd name="connsiteY580" fmla="*/ 2570808 h 4200525"/>
              <a:gd name="connsiteX581" fmla="*/ 8858871 w 11969577"/>
              <a:gd name="connsiteY581" fmla="*/ 2561196 h 4200525"/>
              <a:gd name="connsiteX582" fmla="*/ 8877325 w 11969577"/>
              <a:gd name="connsiteY582" fmla="*/ 2493919 h 4200525"/>
              <a:gd name="connsiteX583" fmla="*/ 8883325 w 11969577"/>
              <a:gd name="connsiteY583" fmla="*/ 2489338 h 4200525"/>
              <a:gd name="connsiteX584" fmla="*/ 6969032 w 11969577"/>
              <a:gd name="connsiteY584" fmla="*/ 2482213 h 4200525"/>
              <a:gd name="connsiteX585" fmla="*/ 6967709 w 11969577"/>
              <a:gd name="connsiteY585" fmla="*/ 2486177 h 4200525"/>
              <a:gd name="connsiteX586" fmla="*/ 6966779 w 11969577"/>
              <a:gd name="connsiteY586" fmla="*/ 2484131 h 4200525"/>
              <a:gd name="connsiteX587" fmla="*/ 6958269 w 11969577"/>
              <a:gd name="connsiteY587" fmla="*/ 2465965 h 4200525"/>
              <a:gd name="connsiteX588" fmla="*/ 6961717 w 11969577"/>
              <a:gd name="connsiteY588" fmla="*/ 2473001 h 4200525"/>
              <a:gd name="connsiteX589" fmla="*/ 6966779 w 11969577"/>
              <a:gd name="connsiteY589" fmla="*/ 2484131 h 4200525"/>
              <a:gd name="connsiteX590" fmla="*/ 6954525 w 11969577"/>
              <a:gd name="connsiteY590" fmla="*/ 2494564 h 4200525"/>
              <a:gd name="connsiteX591" fmla="*/ 6929353 w 11969577"/>
              <a:gd name="connsiteY591" fmla="*/ 2514926 h 4200525"/>
              <a:gd name="connsiteX592" fmla="*/ 6948533 w 11969577"/>
              <a:gd name="connsiteY592" fmla="*/ 2534091 h 4200525"/>
              <a:gd name="connsiteX593" fmla="*/ 6910173 w 11969577"/>
              <a:gd name="connsiteY593" fmla="*/ 2534091 h 4200525"/>
              <a:gd name="connsiteX594" fmla="*/ 6948533 w 11969577"/>
              <a:gd name="connsiteY594" fmla="*/ 2467012 h 4200525"/>
              <a:gd name="connsiteX595" fmla="*/ 6958269 w 11969577"/>
              <a:gd name="connsiteY595" fmla="*/ 2465965 h 4200525"/>
              <a:gd name="connsiteX596" fmla="*/ 8952983 w 11969577"/>
              <a:gd name="connsiteY596" fmla="*/ 2455859 h 4200525"/>
              <a:gd name="connsiteX597" fmla="*/ 8942834 w 11969577"/>
              <a:gd name="connsiteY597" fmla="*/ 2488153 h 4200525"/>
              <a:gd name="connsiteX598" fmla="*/ 8952983 w 11969577"/>
              <a:gd name="connsiteY598" fmla="*/ 2455859 h 4200525"/>
              <a:gd name="connsiteX599" fmla="*/ 8914231 w 11969577"/>
              <a:gd name="connsiteY599" fmla="*/ 2428179 h 4200525"/>
              <a:gd name="connsiteX600" fmla="*/ 8914231 w 11969577"/>
              <a:gd name="connsiteY600" fmla="*/ 2455859 h 4200525"/>
              <a:gd name="connsiteX601" fmla="*/ 8914231 w 11969577"/>
              <a:gd name="connsiteY601" fmla="*/ 2428179 h 4200525"/>
              <a:gd name="connsiteX602" fmla="*/ 8983428 w 11969577"/>
              <a:gd name="connsiteY602" fmla="*/ 2400499 h 4200525"/>
              <a:gd name="connsiteX603" fmla="*/ 8964976 w 11969577"/>
              <a:gd name="connsiteY603" fmla="*/ 2428179 h 4200525"/>
              <a:gd name="connsiteX604" fmla="*/ 8983428 w 11969577"/>
              <a:gd name="connsiteY604" fmla="*/ 2400499 h 4200525"/>
              <a:gd name="connsiteX605" fmla="*/ 8868098 w 11969577"/>
              <a:gd name="connsiteY605" fmla="*/ 2322075 h 4200525"/>
              <a:gd name="connsiteX606" fmla="*/ 8840418 w 11969577"/>
              <a:gd name="connsiteY606" fmla="*/ 2372823 h 4200525"/>
              <a:gd name="connsiteX607" fmla="*/ 8868098 w 11969577"/>
              <a:gd name="connsiteY607" fmla="*/ 2322075 h 4200525"/>
              <a:gd name="connsiteX608" fmla="*/ 9098763 w 11969577"/>
              <a:gd name="connsiteY608" fmla="*/ 2294395 h 4200525"/>
              <a:gd name="connsiteX609" fmla="*/ 9067622 w 11969577"/>
              <a:gd name="connsiteY609" fmla="*/ 2340527 h 4200525"/>
              <a:gd name="connsiteX610" fmla="*/ 9067622 w 11969577"/>
              <a:gd name="connsiteY610" fmla="*/ 2312848 h 4200525"/>
              <a:gd name="connsiteX611" fmla="*/ 9098763 w 11969577"/>
              <a:gd name="connsiteY611" fmla="*/ 2294395 h 4200525"/>
              <a:gd name="connsiteX612" fmla="*/ 9662737 w 11969577"/>
              <a:gd name="connsiteY612" fmla="*/ 2275942 h 4200525"/>
              <a:gd name="connsiteX613" fmla="*/ 9693878 w 11969577"/>
              <a:gd name="connsiteY613" fmla="*/ 2285168 h 4200525"/>
              <a:gd name="connsiteX614" fmla="*/ 9662737 w 11969577"/>
              <a:gd name="connsiteY614" fmla="*/ 2275942 h 4200525"/>
              <a:gd name="connsiteX615" fmla="*/ 8602777 w 11969577"/>
              <a:gd name="connsiteY615" fmla="*/ 2265654 h 4200525"/>
              <a:gd name="connsiteX616" fmla="*/ 8602458 w 11969577"/>
              <a:gd name="connsiteY616" fmla="*/ 2265860 h 4200525"/>
              <a:gd name="connsiteX617" fmla="*/ 8600578 w 11969577"/>
              <a:gd name="connsiteY617" fmla="*/ 2268908 h 4200525"/>
              <a:gd name="connsiteX618" fmla="*/ 8597920 w 11969577"/>
              <a:gd name="connsiteY618" fmla="*/ 2275360 h 4200525"/>
              <a:gd name="connsiteX619" fmla="*/ 8602715 w 11969577"/>
              <a:gd name="connsiteY619" fmla="*/ 2265779 h 4200525"/>
              <a:gd name="connsiteX620" fmla="*/ 9078182 w 11969577"/>
              <a:gd name="connsiteY620" fmla="*/ 2264049 h 4200525"/>
              <a:gd name="connsiteX621" fmla="*/ 9089536 w 11969577"/>
              <a:gd name="connsiteY621" fmla="*/ 2267485 h 4200525"/>
              <a:gd name="connsiteX622" fmla="*/ 9050322 w 11969577"/>
              <a:gd name="connsiteY622" fmla="*/ 2296318 h 4200525"/>
              <a:gd name="connsiteX623" fmla="*/ 9040520 w 11969577"/>
              <a:gd name="connsiteY623" fmla="*/ 2344373 h 4200525"/>
              <a:gd name="connsiteX624" fmla="*/ 9011109 w 11969577"/>
              <a:gd name="connsiteY624" fmla="*/ 2353985 h 4200525"/>
              <a:gd name="connsiteX625" fmla="*/ 9040520 w 11969577"/>
              <a:gd name="connsiteY625" fmla="*/ 2325152 h 4200525"/>
              <a:gd name="connsiteX626" fmla="*/ 9066712 w 11969577"/>
              <a:gd name="connsiteY626" fmla="*/ 2267035 h 4200525"/>
              <a:gd name="connsiteX627" fmla="*/ 9078182 w 11969577"/>
              <a:gd name="connsiteY627" fmla="*/ 2264049 h 4200525"/>
              <a:gd name="connsiteX628" fmla="*/ 8958655 w 11969577"/>
              <a:gd name="connsiteY628" fmla="*/ 2263111 h 4200525"/>
              <a:gd name="connsiteX629" fmla="*/ 8933838 w 11969577"/>
              <a:gd name="connsiteY629" fmla="*/ 2285168 h 4200525"/>
              <a:gd name="connsiteX630" fmla="*/ 8933838 w 11969577"/>
              <a:gd name="connsiteY630" fmla="*/ 2303621 h 4200525"/>
              <a:gd name="connsiteX631" fmla="*/ 8923457 w 11969577"/>
              <a:gd name="connsiteY631" fmla="*/ 2275942 h 4200525"/>
              <a:gd name="connsiteX632" fmla="*/ 8954598 w 11969577"/>
              <a:gd name="connsiteY632" fmla="*/ 2266715 h 4200525"/>
              <a:gd name="connsiteX633" fmla="*/ 8958655 w 11969577"/>
              <a:gd name="connsiteY633" fmla="*/ 2263111 h 4200525"/>
              <a:gd name="connsiteX634" fmla="*/ 9661728 w 11969577"/>
              <a:gd name="connsiteY634" fmla="*/ 2234232 h 4200525"/>
              <a:gd name="connsiteX635" fmla="*/ 9670811 w 11969577"/>
              <a:gd name="connsiteY635" fmla="*/ 2255643 h 4200525"/>
              <a:gd name="connsiteX636" fmla="*/ 9652357 w 11969577"/>
              <a:gd name="connsiteY636" fmla="*/ 2275942 h 4200525"/>
              <a:gd name="connsiteX637" fmla="*/ 9652357 w 11969577"/>
              <a:gd name="connsiteY637" fmla="*/ 2235342 h 4200525"/>
              <a:gd name="connsiteX638" fmla="*/ 9661728 w 11969577"/>
              <a:gd name="connsiteY638" fmla="*/ 2234232 h 4200525"/>
              <a:gd name="connsiteX639" fmla="*/ 8578740 w 11969577"/>
              <a:gd name="connsiteY639" fmla="*/ 2227449 h 4200525"/>
              <a:gd name="connsiteX640" fmla="*/ 8578547 w 11969577"/>
              <a:gd name="connsiteY640" fmla="*/ 2233777 h 4200525"/>
              <a:gd name="connsiteX641" fmla="*/ 8583080 w 11969577"/>
              <a:gd name="connsiteY641" fmla="*/ 2231472 h 4200525"/>
              <a:gd name="connsiteX642" fmla="*/ 9154121 w 11969577"/>
              <a:gd name="connsiteY642" fmla="*/ 2225194 h 4200525"/>
              <a:gd name="connsiteX643" fmla="*/ 9126442 w 11969577"/>
              <a:gd name="connsiteY643" fmla="*/ 2275942 h 4200525"/>
              <a:gd name="connsiteX644" fmla="*/ 9098763 w 11969577"/>
              <a:gd name="connsiteY644" fmla="*/ 2275942 h 4200525"/>
              <a:gd name="connsiteX645" fmla="*/ 9089536 w 11969577"/>
              <a:gd name="connsiteY645" fmla="*/ 2235342 h 4200525"/>
              <a:gd name="connsiteX646" fmla="*/ 9154121 w 11969577"/>
              <a:gd name="connsiteY646" fmla="*/ 2225194 h 4200525"/>
              <a:gd name="connsiteX647" fmla="*/ 9029561 w 11969577"/>
              <a:gd name="connsiteY647" fmla="*/ 2215967 h 4200525"/>
              <a:gd name="connsiteX648" fmla="*/ 9048015 w 11969577"/>
              <a:gd name="connsiteY648" fmla="*/ 2215967 h 4200525"/>
              <a:gd name="connsiteX649" fmla="*/ 9075694 w 11969577"/>
              <a:gd name="connsiteY649" fmla="*/ 2226732 h 4200525"/>
              <a:gd name="connsiteX650" fmla="*/ 9029561 w 11969577"/>
              <a:gd name="connsiteY650" fmla="*/ 2237497 h 4200525"/>
              <a:gd name="connsiteX651" fmla="*/ 9029561 w 11969577"/>
              <a:gd name="connsiteY651" fmla="*/ 2215967 h 4200525"/>
              <a:gd name="connsiteX652" fmla="*/ 10294757 w 11969577"/>
              <a:gd name="connsiteY652" fmla="*/ 2169834 h 4200525"/>
              <a:gd name="connsiteX653" fmla="*/ 10315518 w 11969577"/>
              <a:gd name="connsiteY653" fmla="*/ 2169834 h 4200525"/>
              <a:gd name="connsiteX654" fmla="*/ 10325898 w 11969577"/>
              <a:gd name="connsiteY654" fmla="*/ 2179061 h 4200525"/>
              <a:gd name="connsiteX655" fmla="*/ 10294757 w 11969577"/>
              <a:gd name="connsiteY655" fmla="*/ 2169834 h 4200525"/>
              <a:gd name="connsiteX656" fmla="*/ 9153726 w 11969577"/>
              <a:gd name="connsiteY656" fmla="*/ 2166121 h 4200525"/>
              <a:gd name="connsiteX657" fmla="*/ 9152910 w 11969577"/>
              <a:gd name="connsiteY657" fmla="*/ 2178338 h 4200525"/>
              <a:gd name="connsiteX658" fmla="*/ 9144520 w 11969577"/>
              <a:gd name="connsiteY658" fmla="*/ 2189118 h 4200525"/>
              <a:gd name="connsiteX659" fmla="*/ 9818436 w 11969577"/>
              <a:gd name="connsiteY659" fmla="*/ 2132928 h 4200525"/>
              <a:gd name="connsiteX660" fmla="*/ 9767689 w 11969577"/>
              <a:gd name="connsiteY660" fmla="*/ 2160608 h 4200525"/>
              <a:gd name="connsiteX661" fmla="*/ 9818436 w 11969577"/>
              <a:gd name="connsiteY661" fmla="*/ 2132928 h 4200525"/>
              <a:gd name="connsiteX662" fmla="*/ 9797676 w 11969577"/>
              <a:gd name="connsiteY662" fmla="*/ 2072957 h 4200525"/>
              <a:gd name="connsiteX663" fmla="*/ 9818436 w 11969577"/>
              <a:gd name="connsiteY663" fmla="*/ 2072957 h 4200525"/>
              <a:gd name="connsiteX664" fmla="*/ 9776915 w 11969577"/>
              <a:gd name="connsiteY664" fmla="*/ 2091410 h 4200525"/>
              <a:gd name="connsiteX665" fmla="*/ 9797676 w 11969577"/>
              <a:gd name="connsiteY665" fmla="*/ 2072957 h 4200525"/>
              <a:gd name="connsiteX666" fmla="*/ 10162127 w 11969577"/>
              <a:gd name="connsiteY666" fmla="*/ 2026824 h 4200525"/>
              <a:gd name="connsiteX667" fmla="*/ 10151746 w 11969577"/>
              <a:gd name="connsiteY667" fmla="*/ 2063731 h 4200525"/>
              <a:gd name="connsiteX668" fmla="*/ 10162127 w 11969577"/>
              <a:gd name="connsiteY668" fmla="*/ 2026824 h 4200525"/>
              <a:gd name="connsiteX669" fmla="*/ 10276650 w 11969577"/>
              <a:gd name="connsiteY669" fmla="*/ 2015290 h 4200525"/>
              <a:gd name="connsiteX670" fmla="*/ 10276653 w 11969577"/>
              <a:gd name="connsiteY670" fmla="*/ 2015290 h 4200525"/>
              <a:gd name="connsiteX671" fmla="*/ 10277920 w 11969577"/>
              <a:gd name="connsiteY671" fmla="*/ 2017598 h 4200525"/>
              <a:gd name="connsiteX672" fmla="*/ 10276650 w 11969577"/>
              <a:gd name="connsiteY672" fmla="*/ 2015290 h 4200525"/>
              <a:gd name="connsiteX673" fmla="*/ 10271101 w 11969577"/>
              <a:gd name="connsiteY673" fmla="*/ 1995250 h 4200525"/>
              <a:gd name="connsiteX674" fmla="*/ 10279190 w 11969577"/>
              <a:gd name="connsiteY674" fmla="*/ 1995683 h 4200525"/>
              <a:gd name="connsiteX675" fmla="*/ 10298219 w 11969577"/>
              <a:gd name="connsiteY675" fmla="*/ 1999144 h 4200525"/>
              <a:gd name="connsiteX676" fmla="*/ 10276653 w 11969577"/>
              <a:gd name="connsiteY676" fmla="*/ 2015290 h 4200525"/>
              <a:gd name="connsiteX677" fmla="*/ 10267769 w 11969577"/>
              <a:gd name="connsiteY677" fmla="*/ 1999144 h 4200525"/>
              <a:gd name="connsiteX678" fmla="*/ 10271101 w 11969577"/>
              <a:gd name="connsiteY678" fmla="*/ 1995250 h 4200525"/>
              <a:gd name="connsiteX679" fmla="*/ 10408937 w 11969577"/>
              <a:gd name="connsiteY679" fmla="*/ 1989917 h 4200525"/>
              <a:gd name="connsiteX680" fmla="*/ 10362804 w 11969577"/>
              <a:gd name="connsiteY680" fmla="*/ 2017598 h 4200525"/>
              <a:gd name="connsiteX681" fmla="*/ 10408937 w 11969577"/>
              <a:gd name="connsiteY681" fmla="*/ 1989917 h 4200525"/>
              <a:gd name="connsiteX682" fmla="*/ 10621235 w 11969577"/>
              <a:gd name="connsiteY682" fmla="*/ 1886677 h 4200525"/>
              <a:gd name="connsiteX683" fmla="*/ 10659807 w 11969577"/>
              <a:gd name="connsiteY683" fmla="*/ 1887126 h 4200525"/>
              <a:gd name="connsiteX684" fmla="*/ 10911788 w 11969577"/>
              <a:gd name="connsiteY684" fmla="*/ 1929944 h 4200525"/>
              <a:gd name="connsiteX685" fmla="*/ 10911788 w 11969577"/>
              <a:gd name="connsiteY685" fmla="*/ 1939170 h 4200525"/>
              <a:gd name="connsiteX686" fmla="*/ 10584242 w 11969577"/>
              <a:gd name="connsiteY686" fmla="*/ 1902264 h 4200525"/>
              <a:gd name="connsiteX687" fmla="*/ 10584242 w 11969577"/>
              <a:gd name="connsiteY687" fmla="*/ 1893037 h 4200525"/>
              <a:gd name="connsiteX688" fmla="*/ 10621235 w 11969577"/>
              <a:gd name="connsiteY688" fmla="*/ 1886677 h 4200525"/>
              <a:gd name="connsiteX689" fmla="*/ 10533495 w 11969577"/>
              <a:gd name="connsiteY689" fmla="*/ 1883811 h 4200525"/>
              <a:gd name="connsiteX690" fmla="*/ 10487362 w 11969577"/>
              <a:gd name="connsiteY690" fmla="*/ 1920717 h 4200525"/>
              <a:gd name="connsiteX691" fmla="*/ 10533495 w 11969577"/>
              <a:gd name="connsiteY691" fmla="*/ 1883811 h 4200525"/>
              <a:gd name="connsiteX692" fmla="*/ 10718026 w 11969577"/>
              <a:gd name="connsiteY692" fmla="*/ 1865357 h 4200525"/>
              <a:gd name="connsiteX693" fmla="*/ 10745707 w 11969577"/>
              <a:gd name="connsiteY693" fmla="*/ 1865357 h 4200525"/>
              <a:gd name="connsiteX694" fmla="*/ 10718026 w 11969577"/>
              <a:gd name="connsiteY694" fmla="*/ 1865357 h 4200525"/>
              <a:gd name="connsiteX695" fmla="*/ 10755703 w 11969577"/>
              <a:gd name="connsiteY695" fmla="*/ 1862283 h 4200525"/>
              <a:gd name="connsiteX696" fmla="*/ 10805680 w 11969577"/>
              <a:gd name="connsiteY696" fmla="*/ 1873050 h 4200525"/>
              <a:gd name="connsiteX697" fmla="*/ 10755703 w 11969577"/>
              <a:gd name="connsiteY697" fmla="*/ 1862283 h 4200525"/>
              <a:gd name="connsiteX698" fmla="*/ 10669682 w 11969577"/>
              <a:gd name="connsiteY698" fmla="*/ 1787084 h 4200525"/>
              <a:gd name="connsiteX699" fmla="*/ 10678836 w 11969577"/>
              <a:gd name="connsiteY699" fmla="*/ 1796232 h 4200525"/>
              <a:gd name="connsiteX700" fmla="*/ 10670444 w 11969577"/>
              <a:gd name="connsiteY700" fmla="*/ 1804616 h 4200525"/>
              <a:gd name="connsiteX701" fmla="*/ 10669659 w 11969577"/>
              <a:gd name="connsiteY701" fmla="*/ 1786511 h 4200525"/>
              <a:gd name="connsiteX702" fmla="*/ 10669682 w 11969577"/>
              <a:gd name="connsiteY702" fmla="*/ 1787084 h 4200525"/>
              <a:gd name="connsiteX703" fmla="*/ 10669247 w 11969577"/>
              <a:gd name="connsiteY703" fmla="*/ 1786648 h 4200525"/>
              <a:gd name="connsiteX704" fmla="*/ 11151677 w 11969577"/>
              <a:gd name="connsiteY704" fmla="*/ 1680825 h 4200525"/>
              <a:gd name="connsiteX705" fmla="*/ 11189736 w 11969577"/>
              <a:gd name="connsiteY705" fmla="*/ 1680825 h 4200525"/>
              <a:gd name="connsiteX706" fmla="*/ 11207035 w 11969577"/>
              <a:gd name="connsiteY706" fmla="*/ 1708505 h 4200525"/>
              <a:gd name="connsiteX707" fmla="*/ 11151677 w 11969577"/>
              <a:gd name="connsiteY707" fmla="*/ 1708505 h 4200525"/>
              <a:gd name="connsiteX708" fmla="*/ 11151677 w 11969577"/>
              <a:gd name="connsiteY708" fmla="*/ 1680825 h 4200525"/>
              <a:gd name="connsiteX709" fmla="*/ 10301634 w 11969577"/>
              <a:gd name="connsiteY709" fmla="*/ 1353433 h 4200525"/>
              <a:gd name="connsiteX710" fmla="*/ 10287769 w 11969577"/>
              <a:gd name="connsiteY710" fmla="*/ 1353697 h 4200525"/>
              <a:gd name="connsiteX711" fmla="*/ 10105159 w 11969577"/>
              <a:gd name="connsiteY711" fmla="*/ 1424538 h 4200525"/>
              <a:gd name="connsiteX712" fmla="*/ 10055255 w 11969577"/>
              <a:gd name="connsiteY712" fmla="*/ 1440860 h 4200525"/>
              <a:gd name="connsiteX713" fmla="*/ 10055520 w 11969577"/>
              <a:gd name="connsiteY713" fmla="*/ 1441675 h 4200525"/>
              <a:gd name="connsiteX714" fmla="*/ 10272631 w 11969577"/>
              <a:gd name="connsiteY714" fmla="*/ 1368908 h 4200525"/>
              <a:gd name="connsiteX715" fmla="*/ 10318373 w 11969577"/>
              <a:gd name="connsiteY715" fmla="*/ 1342336 h 4200525"/>
              <a:gd name="connsiteX716" fmla="*/ 10318322 w 11969577"/>
              <a:gd name="connsiteY716" fmla="*/ 1346035 h 4200525"/>
              <a:gd name="connsiteX717" fmla="*/ 10319336 w 11969577"/>
              <a:gd name="connsiteY717" fmla="*/ 1345638 h 4200525"/>
              <a:gd name="connsiteX718" fmla="*/ 10373596 w 11969577"/>
              <a:gd name="connsiteY718" fmla="*/ 1299433 h 4200525"/>
              <a:gd name="connsiteX719" fmla="*/ 10375762 w 11969577"/>
              <a:gd name="connsiteY719" fmla="*/ 1305205 h 4200525"/>
              <a:gd name="connsiteX720" fmla="*/ 10308634 w 11969577"/>
              <a:gd name="connsiteY720" fmla="*/ 1314786 h 4200525"/>
              <a:gd name="connsiteX721" fmla="*/ 10327813 w 11969577"/>
              <a:gd name="connsiteY721" fmla="*/ 1324370 h 4200525"/>
              <a:gd name="connsiteX722" fmla="*/ 10327813 w 11969577"/>
              <a:gd name="connsiteY722" fmla="*/ 1336497 h 4200525"/>
              <a:gd name="connsiteX723" fmla="*/ 10327813 w 11969577"/>
              <a:gd name="connsiteY723" fmla="*/ 1342310 h 4200525"/>
              <a:gd name="connsiteX724" fmla="*/ 10343204 w 11969577"/>
              <a:gd name="connsiteY724" fmla="*/ 1336268 h 4200525"/>
              <a:gd name="connsiteX725" fmla="*/ 10419457 w 11969577"/>
              <a:gd name="connsiteY725" fmla="*/ 1322598 h 4200525"/>
              <a:gd name="connsiteX726" fmla="*/ 10415332 w 11969577"/>
              <a:gd name="connsiteY726" fmla="*/ 1314832 h 4200525"/>
              <a:gd name="connsiteX727" fmla="*/ 10379745 w 11969577"/>
              <a:gd name="connsiteY727" fmla="*/ 1303336 h 4200525"/>
              <a:gd name="connsiteX728" fmla="*/ 10517506 w 11969577"/>
              <a:gd name="connsiteY728" fmla="*/ 1293226 h 4200525"/>
              <a:gd name="connsiteX729" fmla="*/ 10500851 w 11969577"/>
              <a:gd name="connsiteY729" fmla="*/ 1297898 h 4200525"/>
              <a:gd name="connsiteX730" fmla="*/ 10499990 w 11969577"/>
              <a:gd name="connsiteY730" fmla="*/ 1304350 h 4200525"/>
              <a:gd name="connsiteX731" fmla="*/ 10502160 w 11969577"/>
              <a:gd name="connsiteY731" fmla="*/ 1311261 h 4200525"/>
              <a:gd name="connsiteX732" fmla="*/ 10516353 w 11969577"/>
              <a:gd name="connsiteY732" fmla="*/ 1310811 h 4200525"/>
              <a:gd name="connsiteX733" fmla="*/ 10529194 w 11969577"/>
              <a:gd name="connsiteY733" fmla="*/ 1295621 h 4200525"/>
              <a:gd name="connsiteX734" fmla="*/ 10517506 w 11969577"/>
              <a:gd name="connsiteY734" fmla="*/ 1293226 h 4200525"/>
              <a:gd name="connsiteX735" fmla="*/ 10788574 w 11969577"/>
              <a:gd name="connsiteY735" fmla="*/ 1201474 h 4200525"/>
              <a:gd name="connsiteX736" fmla="*/ 10742441 w 11969577"/>
              <a:gd name="connsiteY736" fmla="*/ 1238381 h 4200525"/>
              <a:gd name="connsiteX737" fmla="*/ 10788574 w 11969577"/>
              <a:gd name="connsiteY737" fmla="*/ 1201474 h 4200525"/>
              <a:gd name="connsiteX738" fmla="*/ 10915729 w 11969577"/>
              <a:gd name="connsiteY738" fmla="*/ 1189799 h 4200525"/>
              <a:gd name="connsiteX739" fmla="*/ 10972115 w 11969577"/>
              <a:gd name="connsiteY739" fmla="*/ 1203422 h 4200525"/>
              <a:gd name="connsiteX740" fmla="*/ 10971370 w 11969577"/>
              <a:gd name="connsiteY740" fmla="*/ 1213616 h 4200525"/>
              <a:gd name="connsiteX741" fmla="*/ 10975215 w 11969577"/>
              <a:gd name="connsiteY741" fmla="*/ 1214216 h 4200525"/>
              <a:gd name="connsiteX742" fmla="*/ 11166867 w 11969577"/>
              <a:gd name="connsiteY742" fmla="*/ 1247607 h 4200525"/>
              <a:gd name="connsiteX743" fmla="*/ 11166867 w 11969577"/>
              <a:gd name="connsiteY743" fmla="*/ 1256834 h 4200525"/>
              <a:gd name="connsiteX744" fmla="*/ 10839321 w 11969577"/>
              <a:gd name="connsiteY744" fmla="*/ 1219928 h 4200525"/>
              <a:gd name="connsiteX745" fmla="*/ 10839321 w 11969577"/>
              <a:gd name="connsiteY745" fmla="*/ 1210701 h 4200525"/>
              <a:gd name="connsiteX746" fmla="*/ 10876314 w 11969577"/>
              <a:gd name="connsiteY746" fmla="*/ 1204340 h 4200525"/>
              <a:gd name="connsiteX747" fmla="*/ 10914886 w 11969577"/>
              <a:gd name="connsiteY747" fmla="*/ 1204790 h 4200525"/>
              <a:gd name="connsiteX748" fmla="*/ 10915729 w 11969577"/>
              <a:gd name="connsiteY748" fmla="*/ 1204921 h 4200525"/>
              <a:gd name="connsiteX749" fmla="*/ 10973105 w 11969577"/>
              <a:gd name="connsiteY749" fmla="*/ 1183021 h 4200525"/>
              <a:gd name="connsiteX750" fmla="*/ 11000786 w 11969577"/>
              <a:gd name="connsiteY750" fmla="*/ 1183021 h 4200525"/>
              <a:gd name="connsiteX751" fmla="*/ 10973105 w 11969577"/>
              <a:gd name="connsiteY751" fmla="*/ 1183021 h 4200525"/>
              <a:gd name="connsiteX752" fmla="*/ 11010782 w 11969577"/>
              <a:gd name="connsiteY752" fmla="*/ 1179947 h 4200525"/>
              <a:gd name="connsiteX753" fmla="*/ 11060759 w 11969577"/>
              <a:gd name="connsiteY753" fmla="*/ 1190714 h 4200525"/>
              <a:gd name="connsiteX754" fmla="*/ 11010782 w 11969577"/>
              <a:gd name="connsiteY754" fmla="*/ 1179947 h 4200525"/>
              <a:gd name="connsiteX755" fmla="*/ 11444815 w 11969577"/>
              <a:gd name="connsiteY755" fmla="*/ 998489 h 4200525"/>
              <a:gd name="connsiteX756" fmla="*/ 11462114 w 11969577"/>
              <a:gd name="connsiteY756" fmla="*/ 1026169 h 4200525"/>
              <a:gd name="connsiteX757" fmla="*/ 11406756 w 11969577"/>
              <a:gd name="connsiteY757" fmla="*/ 1026169 h 4200525"/>
              <a:gd name="connsiteX758" fmla="*/ 11406756 w 11969577"/>
              <a:gd name="connsiteY758" fmla="*/ 998490 h 4200525"/>
              <a:gd name="connsiteX759" fmla="*/ 11444815 w 11969577"/>
              <a:gd name="connsiteY759" fmla="*/ 998489 h 4200525"/>
              <a:gd name="connsiteX760" fmla="*/ 1942848 w 11969577"/>
              <a:gd name="connsiteY760" fmla="*/ 900263 h 4200525"/>
              <a:gd name="connsiteX761" fmla="*/ 1937075 w 11969577"/>
              <a:gd name="connsiteY761" fmla="*/ 900765 h 4200525"/>
              <a:gd name="connsiteX762" fmla="*/ 1935726 w 11969577"/>
              <a:gd name="connsiteY762" fmla="*/ 906754 h 4200525"/>
              <a:gd name="connsiteX763" fmla="*/ 1934512 w 11969577"/>
              <a:gd name="connsiteY763" fmla="*/ 913871 h 4200525"/>
              <a:gd name="connsiteX764" fmla="*/ 1935826 w 11969577"/>
              <a:gd name="connsiteY764" fmla="*/ 913516 h 4200525"/>
              <a:gd name="connsiteX765" fmla="*/ 1868385 w 11969577"/>
              <a:gd name="connsiteY765" fmla="*/ 825781 h 4200525"/>
              <a:gd name="connsiteX766" fmla="*/ 1868385 w 11969577"/>
              <a:gd name="connsiteY766" fmla="*/ 844234 h 4200525"/>
              <a:gd name="connsiteX767" fmla="*/ 1859158 w 11969577"/>
              <a:gd name="connsiteY767" fmla="*/ 881141 h 4200525"/>
              <a:gd name="connsiteX768" fmla="*/ 1840705 w 11969577"/>
              <a:gd name="connsiteY768" fmla="*/ 881141 h 4200525"/>
              <a:gd name="connsiteX769" fmla="*/ 1831479 w 11969577"/>
              <a:gd name="connsiteY769" fmla="*/ 871914 h 4200525"/>
              <a:gd name="connsiteX770" fmla="*/ 1868385 w 11969577"/>
              <a:gd name="connsiteY770" fmla="*/ 825781 h 4200525"/>
              <a:gd name="connsiteX771" fmla="*/ 1351696 w 11969577"/>
              <a:gd name="connsiteY771" fmla="*/ 825781 h 4200525"/>
              <a:gd name="connsiteX772" fmla="*/ 1370149 w 11969577"/>
              <a:gd name="connsiteY772" fmla="*/ 825781 h 4200525"/>
              <a:gd name="connsiteX773" fmla="*/ 1333243 w 11969577"/>
              <a:gd name="connsiteY773" fmla="*/ 871914 h 4200525"/>
              <a:gd name="connsiteX774" fmla="*/ 1351696 w 11969577"/>
              <a:gd name="connsiteY774" fmla="*/ 825781 h 4200525"/>
              <a:gd name="connsiteX775" fmla="*/ 1908536 w 11969577"/>
              <a:gd name="connsiteY775" fmla="*/ 745047 h 4200525"/>
              <a:gd name="connsiteX776" fmla="*/ 1919133 w 11969577"/>
              <a:gd name="connsiteY776" fmla="*/ 765807 h 4200525"/>
              <a:gd name="connsiteX777" fmla="*/ 1897605 w 11969577"/>
              <a:gd name="connsiteY777" fmla="*/ 775034 h 4200525"/>
              <a:gd name="connsiteX778" fmla="*/ 1897605 w 11969577"/>
              <a:gd name="connsiteY778" fmla="*/ 747354 h 4200525"/>
              <a:gd name="connsiteX779" fmla="*/ 1908536 w 11969577"/>
              <a:gd name="connsiteY779" fmla="*/ 745047 h 4200525"/>
              <a:gd name="connsiteX780" fmla="*/ 10462947 w 11969577"/>
              <a:gd name="connsiteY780" fmla="*/ 691995 h 4200525"/>
              <a:gd name="connsiteX781" fmla="*/ 10490628 w 11969577"/>
              <a:gd name="connsiteY781" fmla="*/ 691995 h 4200525"/>
              <a:gd name="connsiteX782" fmla="*/ 10462947 w 11969577"/>
              <a:gd name="connsiteY782" fmla="*/ 691995 h 4200525"/>
              <a:gd name="connsiteX783" fmla="*/ 9780297 w 11969577"/>
              <a:gd name="connsiteY783" fmla="*/ 644651 h 4200525"/>
              <a:gd name="connsiteX784" fmla="*/ 9768076 w 11969577"/>
              <a:gd name="connsiteY784" fmla="*/ 648023 h 4200525"/>
              <a:gd name="connsiteX785" fmla="*/ 9745451 w 11969577"/>
              <a:gd name="connsiteY785" fmla="*/ 663744 h 4200525"/>
              <a:gd name="connsiteX786" fmla="*/ 9736833 w 11969577"/>
              <a:gd name="connsiteY786" fmla="*/ 670337 h 4200525"/>
              <a:gd name="connsiteX787" fmla="*/ 9763999 w 11969577"/>
              <a:gd name="connsiteY787" fmla="*/ 673097 h 4200525"/>
              <a:gd name="connsiteX788" fmla="*/ 9774337 w 11969577"/>
              <a:gd name="connsiteY788" fmla="*/ 650487 h 4200525"/>
              <a:gd name="connsiteX789" fmla="*/ 10414603 w 11969577"/>
              <a:gd name="connsiteY789" fmla="*/ 613721 h 4200525"/>
              <a:gd name="connsiteX790" fmla="*/ 10423757 w 11969577"/>
              <a:gd name="connsiteY790" fmla="*/ 622869 h 4200525"/>
              <a:gd name="connsiteX791" fmla="*/ 10415365 w 11969577"/>
              <a:gd name="connsiteY791" fmla="*/ 631253 h 4200525"/>
              <a:gd name="connsiteX792" fmla="*/ 10414580 w 11969577"/>
              <a:gd name="connsiteY792" fmla="*/ 613148 h 4200525"/>
              <a:gd name="connsiteX793" fmla="*/ 10414603 w 11969577"/>
              <a:gd name="connsiteY793" fmla="*/ 613721 h 4200525"/>
              <a:gd name="connsiteX794" fmla="*/ 10414168 w 11969577"/>
              <a:gd name="connsiteY794" fmla="*/ 613285 h 4200525"/>
              <a:gd name="connsiteX795" fmla="*/ 2306070 w 11969577"/>
              <a:gd name="connsiteY795" fmla="*/ 591648 h 4200525"/>
              <a:gd name="connsiteX796" fmla="*/ 2301474 w 11969577"/>
              <a:gd name="connsiteY796" fmla="*/ 603704 h 4200525"/>
              <a:gd name="connsiteX797" fmla="*/ 2304471 w 11969577"/>
              <a:gd name="connsiteY797" fmla="*/ 592774 h 4200525"/>
              <a:gd name="connsiteX798" fmla="*/ 1582361 w 11969577"/>
              <a:gd name="connsiteY798" fmla="*/ 585890 h 4200525"/>
              <a:gd name="connsiteX799" fmla="*/ 1545454 w 11969577"/>
              <a:gd name="connsiteY799" fmla="*/ 622796 h 4200525"/>
              <a:gd name="connsiteX800" fmla="*/ 1582361 w 11969577"/>
              <a:gd name="connsiteY800" fmla="*/ 585890 h 4200525"/>
              <a:gd name="connsiteX801" fmla="*/ 10934657 w 11969577"/>
              <a:gd name="connsiteY801" fmla="*/ 507463 h 4200525"/>
              <a:gd name="connsiteX802" fmla="*/ 10951956 w 11969577"/>
              <a:gd name="connsiteY802" fmla="*/ 535142 h 4200525"/>
              <a:gd name="connsiteX803" fmla="*/ 10896598 w 11969577"/>
              <a:gd name="connsiteY803" fmla="*/ 535142 h 4200525"/>
              <a:gd name="connsiteX804" fmla="*/ 10896598 w 11969577"/>
              <a:gd name="connsiteY804" fmla="*/ 507463 h 4200525"/>
              <a:gd name="connsiteX805" fmla="*/ 10934657 w 11969577"/>
              <a:gd name="connsiteY805" fmla="*/ 507463 h 4200525"/>
              <a:gd name="connsiteX806" fmla="*/ 3289189 w 11969577"/>
              <a:gd name="connsiteY806" fmla="*/ 421633 h 4200525"/>
              <a:gd name="connsiteX807" fmla="*/ 3290119 w 11969577"/>
              <a:gd name="connsiteY807" fmla="*/ 431834 h 4200525"/>
              <a:gd name="connsiteX808" fmla="*/ 3289189 w 11969577"/>
              <a:gd name="connsiteY808" fmla="*/ 431217 h 4200525"/>
              <a:gd name="connsiteX809" fmla="*/ 3289189 w 11969577"/>
              <a:gd name="connsiteY809" fmla="*/ 421633 h 4200525"/>
              <a:gd name="connsiteX810" fmla="*/ 2311261 w 11969577"/>
              <a:gd name="connsiteY810" fmla="*/ 295251 h 4200525"/>
              <a:gd name="connsiteX811" fmla="*/ 2338941 w 11969577"/>
              <a:gd name="connsiteY811" fmla="*/ 295251 h 4200525"/>
              <a:gd name="connsiteX812" fmla="*/ 2329715 w 11969577"/>
              <a:gd name="connsiteY812" fmla="*/ 318319 h 4200525"/>
              <a:gd name="connsiteX813" fmla="*/ 2311261 w 11969577"/>
              <a:gd name="connsiteY813" fmla="*/ 318319 h 4200525"/>
              <a:gd name="connsiteX814" fmla="*/ 2311261 w 11969577"/>
              <a:gd name="connsiteY814" fmla="*/ 295251 h 4200525"/>
              <a:gd name="connsiteX815" fmla="*/ 8130353 w 11969577"/>
              <a:gd name="connsiteY815" fmla="*/ 35608 h 4200525"/>
              <a:gd name="connsiteX816" fmla="*/ 8142463 w 11969577"/>
              <a:gd name="connsiteY816" fmla="*/ 37828 h 4200525"/>
              <a:gd name="connsiteX817" fmla="*/ 8114783 w 11969577"/>
              <a:gd name="connsiteY817" fmla="*/ 78428 h 4200525"/>
              <a:gd name="connsiteX818" fmla="*/ 8130353 w 11969577"/>
              <a:gd name="connsiteY818" fmla="*/ 35608 h 4200525"/>
              <a:gd name="connsiteX819" fmla="*/ 8053945 w 11969577"/>
              <a:gd name="connsiteY819" fmla="*/ 33460 h 4200525"/>
              <a:gd name="connsiteX820" fmla="*/ 8066343 w 11969577"/>
              <a:gd name="connsiteY820" fmla="*/ 33928 h 4200525"/>
              <a:gd name="connsiteX821" fmla="*/ 8082489 w 11969577"/>
              <a:gd name="connsiteY821" fmla="*/ 37677 h 4200525"/>
              <a:gd name="connsiteX822" fmla="*/ 8054809 w 11969577"/>
              <a:gd name="connsiteY822" fmla="*/ 87654 h 4200525"/>
              <a:gd name="connsiteX823" fmla="*/ 8036356 w 11969577"/>
              <a:gd name="connsiteY823" fmla="*/ 77658 h 4200525"/>
              <a:gd name="connsiteX824" fmla="*/ 8036356 w 11969577"/>
              <a:gd name="connsiteY824" fmla="*/ 37677 h 4200525"/>
              <a:gd name="connsiteX825" fmla="*/ 8053945 w 11969577"/>
              <a:gd name="connsiteY825" fmla="*/ 33460 h 4200525"/>
              <a:gd name="connsiteX826" fmla="*/ 8017902 w 11969577"/>
              <a:gd name="connsiteY826" fmla="*/ 18454 h 4200525"/>
              <a:gd name="connsiteX827" fmla="*/ 8027129 w 11969577"/>
              <a:gd name="connsiteY827" fmla="*/ 18454 h 4200525"/>
              <a:gd name="connsiteX828" fmla="*/ 8017902 w 11969577"/>
              <a:gd name="connsiteY828" fmla="*/ 46133 h 4200525"/>
              <a:gd name="connsiteX829" fmla="*/ 8017902 w 11969577"/>
              <a:gd name="connsiteY829" fmla="*/ 18454 h 4200525"/>
              <a:gd name="connsiteX830" fmla="*/ 6079727 w 11969577"/>
              <a:gd name="connsiteY830" fmla="*/ 0 h 4200525"/>
              <a:gd name="connsiteX831" fmla="*/ 6156443 w 11969577"/>
              <a:gd name="connsiteY831" fmla="*/ 38330 h 4200525"/>
              <a:gd name="connsiteX832" fmla="*/ 6156443 w 11969577"/>
              <a:gd name="connsiteY832" fmla="*/ 19165 h 4200525"/>
              <a:gd name="connsiteX833" fmla="*/ 6252335 w 11969577"/>
              <a:gd name="connsiteY833" fmla="*/ 38330 h 4200525"/>
              <a:gd name="connsiteX834" fmla="*/ 6252335 w 11969577"/>
              <a:gd name="connsiteY834" fmla="*/ 76661 h 4200525"/>
              <a:gd name="connsiteX835" fmla="*/ 6281105 w 11969577"/>
              <a:gd name="connsiteY835" fmla="*/ 38330 h 4200525"/>
              <a:gd name="connsiteX836" fmla="*/ 6319461 w 11969577"/>
              <a:gd name="connsiteY836" fmla="*/ 105407 h 4200525"/>
              <a:gd name="connsiteX837" fmla="*/ 6271515 w 11969577"/>
              <a:gd name="connsiteY837" fmla="*/ 95826 h 4200525"/>
              <a:gd name="connsiteX838" fmla="*/ 6261925 w 11969577"/>
              <a:gd name="connsiteY838" fmla="*/ 114991 h 4200525"/>
              <a:gd name="connsiteX839" fmla="*/ 6271515 w 11969577"/>
              <a:gd name="connsiteY839" fmla="*/ 153321 h 4200525"/>
              <a:gd name="connsiteX840" fmla="*/ 6329051 w 11969577"/>
              <a:gd name="connsiteY840" fmla="*/ 172486 h 4200525"/>
              <a:gd name="connsiteX841" fmla="*/ 6415357 w 11969577"/>
              <a:gd name="connsiteY841" fmla="*/ 105407 h 4200525"/>
              <a:gd name="connsiteX842" fmla="*/ 6607147 w 11969577"/>
              <a:gd name="connsiteY842" fmla="*/ 86242 h 4200525"/>
              <a:gd name="connsiteX843" fmla="*/ 6818115 w 11969577"/>
              <a:gd name="connsiteY843" fmla="*/ 76661 h 4200525"/>
              <a:gd name="connsiteX844" fmla="*/ 6856472 w 11969577"/>
              <a:gd name="connsiteY844" fmla="*/ 114991 h 4200525"/>
              <a:gd name="connsiteX845" fmla="*/ 6866061 w 11969577"/>
              <a:gd name="connsiteY845" fmla="*/ 86242 h 4200525"/>
              <a:gd name="connsiteX846" fmla="*/ 6894831 w 11969577"/>
              <a:gd name="connsiteY846" fmla="*/ 76661 h 4200525"/>
              <a:gd name="connsiteX847" fmla="*/ 6894831 w 11969577"/>
              <a:gd name="connsiteY847" fmla="*/ 105407 h 4200525"/>
              <a:gd name="connsiteX848" fmla="*/ 6875652 w 11969577"/>
              <a:gd name="connsiteY848" fmla="*/ 114991 h 4200525"/>
              <a:gd name="connsiteX849" fmla="*/ 6904421 w 11969577"/>
              <a:gd name="connsiteY849" fmla="*/ 153321 h 4200525"/>
              <a:gd name="connsiteX850" fmla="*/ 6942777 w 11969577"/>
              <a:gd name="connsiteY850" fmla="*/ 86242 h 4200525"/>
              <a:gd name="connsiteX851" fmla="*/ 6971547 w 11969577"/>
              <a:gd name="connsiteY851" fmla="*/ 95826 h 4200525"/>
              <a:gd name="connsiteX852" fmla="*/ 6971547 w 11969577"/>
              <a:gd name="connsiteY852" fmla="*/ 143737 h 4200525"/>
              <a:gd name="connsiteX853" fmla="*/ 6933188 w 11969577"/>
              <a:gd name="connsiteY853" fmla="*/ 182070 h 4200525"/>
              <a:gd name="connsiteX854" fmla="*/ 7096209 w 11969577"/>
              <a:gd name="connsiteY854" fmla="*/ 86242 h 4200525"/>
              <a:gd name="connsiteX855" fmla="*/ 7172925 w 11969577"/>
              <a:gd name="connsiteY855" fmla="*/ 105407 h 4200525"/>
              <a:gd name="connsiteX856" fmla="*/ 7230461 w 11969577"/>
              <a:gd name="connsiteY856" fmla="*/ 76661 h 4200525"/>
              <a:gd name="connsiteX857" fmla="*/ 7345536 w 11969577"/>
              <a:gd name="connsiteY857" fmla="*/ 105407 h 4200525"/>
              <a:gd name="connsiteX858" fmla="*/ 7316767 w 11969577"/>
              <a:gd name="connsiteY858" fmla="*/ 134156 h 4200525"/>
              <a:gd name="connsiteX859" fmla="*/ 7393483 w 11969577"/>
              <a:gd name="connsiteY859" fmla="*/ 86242 h 4200525"/>
              <a:gd name="connsiteX860" fmla="*/ 7546914 w 11969577"/>
              <a:gd name="connsiteY860" fmla="*/ 76661 h 4200525"/>
              <a:gd name="connsiteX861" fmla="*/ 7700346 w 11969577"/>
              <a:gd name="connsiteY861" fmla="*/ 19165 h 4200525"/>
              <a:gd name="connsiteX862" fmla="*/ 7709935 w 11969577"/>
              <a:gd name="connsiteY862" fmla="*/ 38330 h 4200525"/>
              <a:gd name="connsiteX863" fmla="*/ 7748294 w 11969577"/>
              <a:gd name="connsiteY863" fmla="*/ 9581 h 4200525"/>
              <a:gd name="connsiteX864" fmla="*/ 7940083 w 11969577"/>
              <a:gd name="connsiteY864" fmla="*/ 19165 h 4200525"/>
              <a:gd name="connsiteX865" fmla="*/ 7988032 w 11969577"/>
              <a:gd name="connsiteY865" fmla="*/ 38330 h 4200525"/>
              <a:gd name="connsiteX866" fmla="*/ 7997619 w 11969577"/>
              <a:gd name="connsiteY866" fmla="*/ 114991 h 4200525"/>
              <a:gd name="connsiteX867" fmla="*/ 8008723 w 11969577"/>
              <a:gd name="connsiteY867" fmla="*/ 115244 h 4200525"/>
              <a:gd name="connsiteX868" fmla="*/ 8017902 w 11969577"/>
              <a:gd name="connsiteY868" fmla="*/ 96881 h 4200525"/>
              <a:gd name="connsiteX869" fmla="*/ 7999450 w 11969577"/>
              <a:gd name="connsiteY869" fmla="*/ 96881 h 4200525"/>
              <a:gd name="connsiteX870" fmla="*/ 8008676 w 11969577"/>
              <a:gd name="connsiteY870" fmla="*/ 78428 h 4200525"/>
              <a:gd name="connsiteX871" fmla="*/ 8027129 w 11969577"/>
              <a:gd name="connsiteY871" fmla="*/ 87654 h 4200525"/>
              <a:gd name="connsiteX872" fmla="*/ 8017902 w 11969577"/>
              <a:gd name="connsiteY872" fmla="*/ 115334 h 4200525"/>
              <a:gd name="connsiteX873" fmla="*/ 8012718 w 11969577"/>
              <a:gd name="connsiteY873" fmla="*/ 115334 h 4200525"/>
              <a:gd name="connsiteX874" fmla="*/ 8050362 w 11969577"/>
              <a:gd name="connsiteY874" fmla="*/ 116189 h 4200525"/>
              <a:gd name="connsiteX875" fmla="*/ 8103104 w 11969577"/>
              <a:gd name="connsiteY875" fmla="*/ 95826 h 4200525"/>
              <a:gd name="connsiteX876" fmla="*/ 8112694 w 11969577"/>
              <a:gd name="connsiteY876" fmla="*/ 114991 h 4200525"/>
              <a:gd name="connsiteX877" fmla="*/ 8199000 w 11969577"/>
              <a:gd name="connsiteY877" fmla="*/ 95826 h 4200525"/>
              <a:gd name="connsiteX878" fmla="*/ 8218180 w 11969577"/>
              <a:gd name="connsiteY878" fmla="*/ 86242 h 4200525"/>
              <a:gd name="connsiteX879" fmla="*/ 8208589 w 11969577"/>
              <a:gd name="connsiteY879" fmla="*/ 38330 h 4200525"/>
              <a:gd name="connsiteX880" fmla="*/ 8227766 w 11969577"/>
              <a:gd name="connsiteY880" fmla="*/ 95826 h 4200525"/>
              <a:gd name="connsiteX881" fmla="*/ 8294894 w 11969577"/>
              <a:gd name="connsiteY881" fmla="*/ 105407 h 4200525"/>
              <a:gd name="connsiteX882" fmla="*/ 8400377 w 11969577"/>
              <a:gd name="connsiteY882" fmla="*/ 95826 h 4200525"/>
              <a:gd name="connsiteX883" fmla="*/ 8726420 w 11969577"/>
              <a:gd name="connsiteY883" fmla="*/ 134156 h 4200525"/>
              <a:gd name="connsiteX884" fmla="*/ 8736010 w 11969577"/>
              <a:gd name="connsiteY884" fmla="*/ 114991 h 4200525"/>
              <a:gd name="connsiteX885" fmla="*/ 8793546 w 11969577"/>
              <a:gd name="connsiteY885" fmla="*/ 143737 h 4200525"/>
              <a:gd name="connsiteX886" fmla="*/ 8783956 w 11969577"/>
              <a:gd name="connsiteY886" fmla="*/ 210817 h 4200525"/>
              <a:gd name="connsiteX887" fmla="*/ 8803136 w 11969577"/>
              <a:gd name="connsiteY887" fmla="*/ 210817 h 4200525"/>
              <a:gd name="connsiteX888" fmla="*/ 8831905 w 11969577"/>
              <a:gd name="connsiteY888" fmla="*/ 182070 h 4200525"/>
              <a:gd name="connsiteX889" fmla="*/ 8831905 w 11969577"/>
              <a:gd name="connsiteY889" fmla="*/ 201235 h 4200525"/>
              <a:gd name="connsiteX890" fmla="*/ 8899031 w 11969577"/>
              <a:gd name="connsiteY890" fmla="*/ 162905 h 4200525"/>
              <a:gd name="connsiteX891" fmla="*/ 8966157 w 11969577"/>
              <a:gd name="connsiteY891" fmla="*/ 172486 h 4200525"/>
              <a:gd name="connsiteX892" fmla="*/ 8956567 w 11969577"/>
              <a:gd name="connsiteY892" fmla="*/ 162905 h 4200525"/>
              <a:gd name="connsiteX893" fmla="*/ 9100409 w 11969577"/>
              <a:gd name="connsiteY893" fmla="*/ 172486 h 4200525"/>
              <a:gd name="connsiteX894" fmla="*/ 9100409 w 11969577"/>
              <a:gd name="connsiteY894" fmla="*/ 153321 h 4200525"/>
              <a:gd name="connsiteX895" fmla="*/ 9253841 w 11969577"/>
              <a:gd name="connsiteY895" fmla="*/ 182070 h 4200525"/>
              <a:gd name="connsiteX896" fmla="*/ 9311377 w 11969577"/>
              <a:gd name="connsiteY896" fmla="*/ 114991 h 4200525"/>
              <a:gd name="connsiteX897" fmla="*/ 9320966 w 11969577"/>
              <a:gd name="connsiteY897" fmla="*/ 134156 h 4200525"/>
              <a:gd name="connsiteX898" fmla="*/ 9340146 w 11969577"/>
              <a:gd name="connsiteY898" fmla="*/ 114991 h 4200525"/>
              <a:gd name="connsiteX899" fmla="*/ 9330557 w 11969577"/>
              <a:gd name="connsiteY899" fmla="*/ 95826 h 4200525"/>
              <a:gd name="connsiteX900" fmla="*/ 9416862 w 11969577"/>
              <a:gd name="connsiteY900" fmla="*/ 134156 h 4200525"/>
              <a:gd name="connsiteX901" fmla="*/ 9464809 w 11969577"/>
              <a:gd name="connsiteY901" fmla="*/ 95826 h 4200525"/>
              <a:gd name="connsiteX902" fmla="*/ 9666190 w 11969577"/>
              <a:gd name="connsiteY902" fmla="*/ 143737 h 4200525"/>
              <a:gd name="connsiteX903" fmla="*/ 9685366 w 11969577"/>
              <a:gd name="connsiteY903" fmla="*/ 153321 h 4200525"/>
              <a:gd name="connsiteX904" fmla="*/ 9800441 w 11969577"/>
              <a:gd name="connsiteY904" fmla="*/ 229982 h 4200525"/>
              <a:gd name="connsiteX905" fmla="*/ 9800441 w 11969577"/>
              <a:gd name="connsiteY905" fmla="*/ 268312 h 4200525"/>
              <a:gd name="connsiteX906" fmla="*/ 10088125 w 11969577"/>
              <a:gd name="connsiteY906" fmla="*/ 162905 h 4200525"/>
              <a:gd name="connsiteX907" fmla="*/ 10634725 w 11969577"/>
              <a:gd name="connsiteY907" fmla="*/ 162905 h 4200525"/>
              <a:gd name="connsiteX908" fmla="*/ 11085430 w 11969577"/>
              <a:gd name="connsiteY908" fmla="*/ 162905 h 4200525"/>
              <a:gd name="connsiteX909" fmla="*/ 11095020 w 11969577"/>
              <a:gd name="connsiteY909" fmla="*/ 172486 h 4200525"/>
              <a:gd name="connsiteX910" fmla="*/ 11248451 w 11969577"/>
              <a:gd name="connsiteY910" fmla="*/ 143737 h 4200525"/>
              <a:gd name="connsiteX911" fmla="*/ 11267631 w 11969577"/>
              <a:gd name="connsiteY911" fmla="*/ 153321 h 4200525"/>
              <a:gd name="connsiteX912" fmla="*/ 11459419 w 11969577"/>
              <a:gd name="connsiteY912" fmla="*/ 124572 h 4200525"/>
              <a:gd name="connsiteX913" fmla="*/ 11421063 w 11969577"/>
              <a:gd name="connsiteY913" fmla="*/ 201235 h 4200525"/>
              <a:gd name="connsiteX914" fmla="*/ 11440239 w 11969577"/>
              <a:gd name="connsiteY914" fmla="*/ 201235 h 4200525"/>
              <a:gd name="connsiteX915" fmla="*/ 11421063 w 11969577"/>
              <a:gd name="connsiteY915" fmla="*/ 229982 h 4200525"/>
              <a:gd name="connsiteX916" fmla="*/ 11430652 w 11969577"/>
              <a:gd name="connsiteY916" fmla="*/ 297061 h 4200525"/>
              <a:gd name="connsiteX917" fmla="*/ 11353937 w 11969577"/>
              <a:gd name="connsiteY917" fmla="*/ 373722 h 4200525"/>
              <a:gd name="connsiteX918" fmla="*/ 11296398 w 11969577"/>
              <a:gd name="connsiteY918" fmla="*/ 392887 h 4200525"/>
              <a:gd name="connsiteX919" fmla="*/ 11200505 w 11969577"/>
              <a:gd name="connsiteY919" fmla="*/ 431217 h 4200525"/>
              <a:gd name="connsiteX920" fmla="*/ 11315577 w 11969577"/>
              <a:gd name="connsiteY920" fmla="*/ 431217 h 4200525"/>
              <a:gd name="connsiteX921" fmla="*/ 11315577 w 11969577"/>
              <a:gd name="connsiteY921" fmla="*/ 469548 h 4200525"/>
              <a:gd name="connsiteX922" fmla="*/ 11104609 w 11969577"/>
              <a:gd name="connsiteY922" fmla="*/ 488713 h 4200525"/>
              <a:gd name="connsiteX923" fmla="*/ 11085430 w 11969577"/>
              <a:gd name="connsiteY923" fmla="*/ 488713 h 4200525"/>
              <a:gd name="connsiteX924" fmla="*/ 11085430 w 11969577"/>
              <a:gd name="connsiteY924" fmla="*/ 507878 h 4200525"/>
              <a:gd name="connsiteX925" fmla="*/ 11123789 w 11969577"/>
              <a:gd name="connsiteY925" fmla="*/ 527043 h 4200525"/>
              <a:gd name="connsiteX926" fmla="*/ 11066250 w 11969577"/>
              <a:gd name="connsiteY926" fmla="*/ 517459 h 4200525"/>
              <a:gd name="connsiteX927" fmla="*/ 11066250 w 11969577"/>
              <a:gd name="connsiteY927" fmla="*/ 488713 h 4200525"/>
              <a:gd name="connsiteX928" fmla="*/ 10797746 w 11969577"/>
              <a:gd name="connsiteY928" fmla="*/ 469548 h 4200525"/>
              <a:gd name="connsiteX929" fmla="*/ 10797746 w 11969577"/>
              <a:gd name="connsiteY929" fmla="*/ 488713 h 4200525"/>
              <a:gd name="connsiteX930" fmla="*/ 10788157 w 11969577"/>
              <a:gd name="connsiteY930" fmla="*/ 459964 h 4200525"/>
              <a:gd name="connsiteX931" fmla="*/ 10768977 w 11969577"/>
              <a:gd name="connsiteY931" fmla="*/ 469548 h 4200525"/>
              <a:gd name="connsiteX932" fmla="*/ 10816926 w 11969577"/>
              <a:gd name="connsiteY932" fmla="*/ 507878 h 4200525"/>
              <a:gd name="connsiteX933" fmla="*/ 10884052 w 11969577"/>
              <a:gd name="connsiteY933" fmla="*/ 517459 h 4200525"/>
              <a:gd name="connsiteX934" fmla="*/ 10816926 w 11969577"/>
              <a:gd name="connsiteY934" fmla="*/ 527043 h 4200525"/>
              <a:gd name="connsiteX935" fmla="*/ 10721030 w 11969577"/>
              <a:gd name="connsiteY935" fmla="*/ 555789 h 4200525"/>
              <a:gd name="connsiteX936" fmla="*/ 10721030 w 11969577"/>
              <a:gd name="connsiteY936" fmla="*/ 527043 h 4200525"/>
              <a:gd name="connsiteX937" fmla="*/ 10644314 w 11969577"/>
              <a:gd name="connsiteY937" fmla="*/ 498294 h 4200525"/>
              <a:gd name="connsiteX938" fmla="*/ 10644314 w 11969577"/>
              <a:gd name="connsiteY938" fmla="*/ 546208 h 4200525"/>
              <a:gd name="connsiteX939" fmla="*/ 10711441 w 11969577"/>
              <a:gd name="connsiteY939" fmla="*/ 546208 h 4200525"/>
              <a:gd name="connsiteX940" fmla="*/ 10663494 w 11969577"/>
              <a:gd name="connsiteY940" fmla="*/ 565373 h 4200525"/>
              <a:gd name="connsiteX941" fmla="*/ 10673081 w 11969577"/>
              <a:gd name="connsiteY941" fmla="*/ 584538 h 4200525"/>
              <a:gd name="connsiteX942" fmla="*/ 10721030 w 11969577"/>
              <a:gd name="connsiteY942" fmla="*/ 565373 h 4200525"/>
              <a:gd name="connsiteX943" fmla="*/ 10673081 w 11969577"/>
              <a:gd name="connsiteY943" fmla="*/ 603704 h 4200525"/>
              <a:gd name="connsiteX944" fmla="*/ 10663494 w 11969577"/>
              <a:gd name="connsiteY944" fmla="*/ 584538 h 4200525"/>
              <a:gd name="connsiteX945" fmla="*/ 10615545 w 11969577"/>
              <a:gd name="connsiteY945" fmla="*/ 603704 h 4200525"/>
              <a:gd name="connsiteX946" fmla="*/ 10414168 w 11969577"/>
              <a:gd name="connsiteY946" fmla="*/ 689945 h 4200525"/>
              <a:gd name="connsiteX947" fmla="*/ 10510063 w 11969577"/>
              <a:gd name="connsiteY947" fmla="*/ 613285 h 4200525"/>
              <a:gd name="connsiteX948" fmla="*/ 10452524 w 11969577"/>
              <a:gd name="connsiteY948" fmla="*/ 632450 h 4200525"/>
              <a:gd name="connsiteX949" fmla="*/ 10442934 w 11969577"/>
              <a:gd name="connsiteY949" fmla="*/ 603704 h 4200525"/>
              <a:gd name="connsiteX950" fmla="*/ 10414580 w 11969577"/>
              <a:gd name="connsiteY950" fmla="*/ 613148 h 4200525"/>
              <a:gd name="connsiteX951" fmla="*/ 10414168 w 11969577"/>
              <a:gd name="connsiteY951" fmla="*/ 603704 h 4200525"/>
              <a:gd name="connsiteX952" fmla="*/ 10356631 w 11969577"/>
              <a:gd name="connsiteY952" fmla="*/ 603704 h 4200525"/>
              <a:gd name="connsiteX953" fmla="*/ 10356631 w 11969577"/>
              <a:gd name="connsiteY953" fmla="*/ 622869 h 4200525"/>
              <a:gd name="connsiteX954" fmla="*/ 10289503 w 11969577"/>
              <a:gd name="connsiteY954" fmla="*/ 632450 h 4200525"/>
              <a:gd name="connsiteX955" fmla="*/ 10308682 w 11969577"/>
              <a:gd name="connsiteY955" fmla="*/ 642034 h 4200525"/>
              <a:gd name="connsiteX956" fmla="*/ 10308682 w 11969577"/>
              <a:gd name="connsiteY956" fmla="*/ 670780 h 4200525"/>
              <a:gd name="connsiteX957" fmla="*/ 10299092 w 11969577"/>
              <a:gd name="connsiteY957" fmla="*/ 670780 h 4200525"/>
              <a:gd name="connsiteX958" fmla="*/ 10268638 w 11969577"/>
              <a:gd name="connsiteY958" fmla="*/ 671361 h 4200525"/>
              <a:gd name="connsiteX959" fmla="*/ 10241904 w 11969577"/>
              <a:gd name="connsiteY959" fmla="*/ 677493 h 4200525"/>
              <a:gd name="connsiteX960" fmla="*/ 10245870 w 11969577"/>
              <a:gd name="connsiteY960" fmla="*/ 682678 h 4200525"/>
              <a:gd name="connsiteX961" fmla="*/ 10272507 w 11969577"/>
              <a:gd name="connsiteY961" fmla="*/ 713016 h 4200525"/>
              <a:gd name="connsiteX962" fmla="*/ 10278416 w 11969577"/>
              <a:gd name="connsiteY962" fmla="*/ 710447 h 4200525"/>
              <a:gd name="connsiteX963" fmla="*/ 10274528 w 11969577"/>
              <a:gd name="connsiteY963" fmla="*/ 714793 h 4200525"/>
              <a:gd name="connsiteX964" fmla="*/ 10290709 w 11969577"/>
              <a:gd name="connsiteY964" fmla="*/ 722431 h 4200525"/>
              <a:gd name="connsiteX965" fmla="*/ 10310599 w 11969577"/>
              <a:gd name="connsiteY965" fmla="*/ 721009 h 4200525"/>
              <a:gd name="connsiteX966" fmla="*/ 10310599 w 11969577"/>
              <a:gd name="connsiteY966" fmla="*/ 759339 h 4200525"/>
              <a:gd name="connsiteX967" fmla="*/ 10422694 w 11969577"/>
              <a:gd name="connsiteY967" fmla="*/ 746202 h 4200525"/>
              <a:gd name="connsiteX968" fmla="*/ 10442334 w 11969577"/>
              <a:gd name="connsiteY968" fmla="*/ 736196 h 4200525"/>
              <a:gd name="connsiteX969" fmla="*/ 10419630 w 11969577"/>
              <a:gd name="connsiteY969" fmla="*/ 732072 h 4200525"/>
              <a:gd name="connsiteX970" fmla="*/ 10329163 w 11969577"/>
              <a:gd name="connsiteY970" fmla="*/ 728901 h 4200525"/>
              <a:gd name="connsiteX971" fmla="*/ 10329163 w 11969577"/>
              <a:gd name="connsiteY971" fmla="*/ 719674 h 4200525"/>
              <a:gd name="connsiteX972" fmla="*/ 10366156 w 11969577"/>
              <a:gd name="connsiteY972" fmla="*/ 713313 h 4200525"/>
              <a:gd name="connsiteX973" fmla="*/ 10404728 w 11969577"/>
              <a:gd name="connsiteY973" fmla="*/ 713763 h 4200525"/>
              <a:gd name="connsiteX974" fmla="*/ 10465057 w 11969577"/>
              <a:gd name="connsiteY974" fmla="*/ 723190 h 4200525"/>
              <a:gd name="connsiteX975" fmla="*/ 10466039 w 11969577"/>
              <a:gd name="connsiteY975" fmla="*/ 723416 h 4200525"/>
              <a:gd name="connsiteX976" fmla="*/ 10503076 w 11969577"/>
              <a:gd name="connsiteY976" fmla="*/ 701289 h 4200525"/>
              <a:gd name="connsiteX977" fmla="*/ 10502810 w 11969577"/>
              <a:gd name="connsiteY977" fmla="*/ 701199 h 4200525"/>
              <a:gd name="connsiteX978" fmla="*/ 10500624 w 11969577"/>
              <a:gd name="connsiteY978" fmla="*/ 688920 h 4200525"/>
              <a:gd name="connsiteX979" fmla="*/ 10512413 w 11969577"/>
              <a:gd name="connsiteY979" fmla="*/ 695711 h 4200525"/>
              <a:gd name="connsiteX980" fmla="*/ 10527710 w 11969577"/>
              <a:gd name="connsiteY980" fmla="*/ 686572 h 4200525"/>
              <a:gd name="connsiteX981" fmla="*/ 10598283 w 11969577"/>
              <a:gd name="connsiteY981" fmla="*/ 653932 h 4200525"/>
              <a:gd name="connsiteX982" fmla="*/ 11144883 w 11969577"/>
              <a:gd name="connsiteY982" fmla="*/ 653932 h 4200525"/>
              <a:gd name="connsiteX983" fmla="*/ 11595588 w 11969577"/>
              <a:gd name="connsiteY983" fmla="*/ 653932 h 4200525"/>
              <a:gd name="connsiteX984" fmla="*/ 11605178 w 11969577"/>
              <a:gd name="connsiteY984" fmla="*/ 663513 h 4200525"/>
              <a:gd name="connsiteX985" fmla="*/ 11758609 w 11969577"/>
              <a:gd name="connsiteY985" fmla="*/ 634764 h 4200525"/>
              <a:gd name="connsiteX986" fmla="*/ 11777789 w 11969577"/>
              <a:gd name="connsiteY986" fmla="*/ 644348 h 4200525"/>
              <a:gd name="connsiteX987" fmla="*/ 11969577 w 11969577"/>
              <a:gd name="connsiteY987" fmla="*/ 615599 h 4200525"/>
              <a:gd name="connsiteX988" fmla="*/ 11931221 w 11969577"/>
              <a:gd name="connsiteY988" fmla="*/ 692262 h 4200525"/>
              <a:gd name="connsiteX989" fmla="*/ 11950397 w 11969577"/>
              <a:gd name="connsiteY989" fmla="*/ 692262 h 4200525"/>
              <a:gd name="connsiteX990" fmla="*/ 11931221 w 11969577"/>
              <a:gd name="connsiteY990" fmla="*/ 721009 h 4200525"/>
              <a:gd name="connsiteX991" fmla="*/ 11940810 w 11969577"/>
              <a:gd name="connsiteY991" fmla="*/ 788088 h 4200525"/>
              <a:gd name="connsiteX992" fmla="*/ 11864095 w 11969577"/>
              <a:gd name="connsiteY992" fmla="*/ 864749 h 4200525"/>
              <a:gd name="connsiteX993" fmla="*/ 11806556 w 11969577"/>
              <a:gd name="connsiteY993" fmla="*/ 883914 h 4200525"/>
              <a:gd name="connsiteX994" fmla="*/ 11710663 w 11969577"/>
              <a:gd name="connsiteY994" fmla="*/ 922244 h 4200525"/>
              <a:gd name="connsiteX995" fmla="*/ 11825735 w 11969577"/>
              <a:gd name="connsiteY995" fmla="*/ 922244 h 4200525"/>
              <a:gd name="connsiteX996" fmla="*/ 11825735 w 11969577"/>
              <a:gd name="connsiteY996" fmla="*/ 960574 h 4200525"/>
              <a:gd name="connsiteX997" fmla="*/ 11614767 w 11969577"/>
              <a:gd name="connsiteY997" fmla="*/ 979740 h 4200525"/>
              <a:gd name="connsiteX998" fmla="*/ 11595588 w 11969577"/>
              <a:gd name="connsiteY998" fmla="*/ 979740 h 4200525"/>
              <a:gd name="connsiteX999" fmla="*/ 11595588 w 11969577"/>
              <a:gd name="connsiteY999" fmla="*/ 998905 h 4200525"/>
              <a:gd name="connsiteX1000" fmla="*/ 11633947 w 11969577"/>
              <a:gd name="connsiteY1000" fmla="*/ 1018070 h 4200525"/>
              <a:gd name="connsiteX1001" fmla="*/ 11576408 w 11969577"/>
              <a:gd name="connsiteY1001" fmla="*/ 1008486 h 4200525"/>
              <a:gd name="connsiteX1002" fmla="*/ 11576408 w 11969577"/>
              <a:gd name="connsiteY1002" fmla="*/ 979740 h 4200525"/>
              <a:gd name="connsiteX1003" fmla="*/ 11502091 w 11969577"/>
              <a:gd name="connsiteY1003" fmla="*/ 978092 h 4200525"/>
              <a:gd name="connsiteX1004" fmla="*/ 11447842 w 11969577"/>
              <a:gd name="connsiteY1004" fmla="*/ 967657 h 4200525"/>
              <a:gd name="connsiteX1005" fmla="*/ 11449784 w 11969577"/>
              <a:gd name="connsiteY1005" fmla="*/ 979397 h 4200525"/>
              <a:gd name="connsiteX1006" fmla="*/ 11389849 w 11969577"/>
              <a:gd name="connsiteY1006" fmla="*/ 996166 h 4200525"/>
              <a:gd name="connsiteX1007" fmla="*/ 11389705 w 11969577"/>
              <a:gd name="connsiteY1007" fmla="*/ 996459 h 4200525"/>
              <a:gd name="connsiteX1008" fmla="*/ 11394210 w 11969577"/>
              <a:gd name="connsiteY1008" fmla="*/ 1008486 h 4200525"/>
              <a:gd name="connsiteX1009" fmla="*/ 11384658 w 11969577"/>
              <a:gd name="connsiteY1009" fmla="*/ 1006782 h 4200525"/>
              <a:gd name="connsiteX1010" fmla="*/ 11376963 w 11969577"/>
              <a:gd name="connsiteY1010" fmla="*/ 1022518 h 4200525"/>
              <a:gd name="connsiteX1011" fmla="*/ 11373068 w 11969577"/>
              <a:gd name="connsiteY1011" fmla="*/ 1056058 h 4200525"/>
              <a:gd name="connsiteX1012" fmla="*/ 11315529 w 11969577"/>
              <a:gd name="connsiteY1012" fmla="*/ 1075223 h 4200525"/>
              <a:gd name="connsiteX1013" fmla="*/ 11219636 w 11969577"/>
              <a:gd name="connsiteY1013" fmla="*/ 1113553 h 4200525"/>
              <a:gd name="connsiteX1014" fmla="*/ 11334708 w 11969577"/>
              <a:gd name="connsiteY1014" fmla="*/ 1113553 h 4200525"/>
              <a:gd name="connsiteX1015" fmla="*/ 11334708 w 11969577"/>
              <a:gd name="connsiteY1015" fmla="*/ 1151884 h 4200525"/>
              <a:gd name="connsiteX1016" fmla="*/ 11123740 w 11969577"/>
              <a:gd name="connsiteY1016" fmla="*/ 1171049 h 4200525"/>
              <a:gd name="connsiteX1017" fmla="*/ 11104561 w 11969577"/>
              <a:gd name="connsiteY1017" fmla="*/ 1171049 h 4200525"/>
              <a:gd name="connsiteX1018" fmla="*/ 11104561 w 11969577"/>
              <a:gd name="connsiteY1018" fmla="*/ 1190214 h 4200525"/>
              <a:gd name="connsiteX1019" fmla="*/ 11142920 w 11969577"/>
              <a:gd name="connsiteY1019" fmla="*/ 1209379 h 4200525"/>
              <a:gd name="connsiteX1020" fmla="*/ 11085382 w 11969577"/>
              <a:gd name="connsiteY1020" fmla="*/ 1199795 h 4200525"/>
              <a:gd name="connsiteX1021" fmla="*/ 11085382 w 11969577"/>
              <a:gd name="connsiteY1021" fmla="*/ 1171049 h 4200525"/>
              <a:gd name="connsiteX1022" fmla="*/ 11011064 w 11969577"/>
              <a:gd name="connsiteY1022" fmla="*/ 1169401 h 4200525"/>
              <a:gd name="connsiteX1023" fmla="*/ 10975688 w 11969577"/>
              <a:gd name="connsiteY1023" fmla="*/ 1162596 h 4200525"/>
              <a:gd name="connsiteX1024" fmla="*/ 10974670 w 11969577"/>
              <a:gd name="connsiteY1024" fmla="*/ 1163454 h 4200525"/>
              <a:gd name="connsiteX1025" fmla="*/ 10924326 w 11969577"/>
              <a:gd name="connsiteY1025" fmla="*/ 1180972 h 4200525"/>
              <a:gd name="connsiteX1026" fmla="*/ 10944703 w 11969577"/>
              <a:gd name="connsiteY1026" fmla="*/ 1162257 h 4200525"/>
              <a:gd name="connsiteX1027" fmla="*/ 10951970 w 11969577"/>
              <a:gd name="connsiteY1027" fmla="*/ 1158034 h 4200525"/>
              <a:gd name="connsiteX1028" fmla="*/ 10951130 w 11969577"/>
              <a:gd name="connsiteY1028" fmla="*/ 1157873 h 4200525"/>
              <a:gd name="connsiteX1029" fmla="*/ 10891195 w 11969577"/>
              <a:gd name="connsiteY1029" fmla="*/ 1148141 h 4200525"/>
              <a:gd name="connsiteX1030" fmla="*/ 10818840 w 11969577"/>
              <a:gd name="connsiteY1030" fmla="*/ 1151785 h 4200525"/>
              <a:gd name="connsiteX1031" fmla="*/ 10818840 w 11969577"/>
              <a:gd name="connsiteY1031" fmla="*/ 1161807 h 4200525"/>
              <a:gd name="connsiteX1032" fmla="*/ 10816877 w 11969577"/>
              <a:gd name="connsiteY1032" fmla="*/ 1161808 h 4200525"/>
              <a:gd name="connsiteX1033" fmla="*/ 10816877 w 11969577"/>
              <a:gd name="connsiteY1033" fmla="*/ 1171049 h 4200525"/>
              <a:gd name="connsiteX1034" fmla="*/ 10814411 w 11969577"/>
              <a:gd name="connsiteY1034" fmla="*/ 1161808 h 4200525"/>
              <a:gd name="connsiteX1035" fmla="*/ 10813296 w 11969577"/>
              <a:gd name="connsiteY1035" fmla="*/ 1161808 h 4200525"/>
              <a:gd name="connsiteX1036" fmla="*/ 10809250 w 11969577"/>
              <a:gd name="connsiteY1036" fmla="*/ 1161807 h 4200525"/>
              <a:gd name="connsiteX1037" fmla="*/ 10792190 w 11969577"/>
              <a:gd name="connsiteY1037" fmla="*/ 1162133 h 4200525"/>
              <a:gd name="connsiteX1038" fmla="*/ 10794252 w 11969577"/>
              <a:gd name="connsiteY1038" fmla="*/ 1167305 h 4200525"/>
              <a:gd name="connsiteX1039" fmla="*/ 10836057 w 11969577"/>
              <a:gd name="connsiteY1039" fmla="*/ 1190214 h 4200525"/>
              <a:gd name="connsiteX1040" fmla="*/ 10903183 w 11969577"/>
              <a:gd name="connsiteY1040" fmla="*/ 1199795 h 4200525"/>
              <a:gd name="connsiteX1041" fmla="*/ 10836057 w 11969577"/>
              <a:gd name="connsiteY1041" fmla="*/ 1209379 h 4200525"/>
              <a:gd name="connsiteX1042" fmla="*/ 10740161 w 11969577"/>
              <a:gd name="connsiteY1042" fmla="*/ 1238125 h 4200525"/>
              <a:gd name="connsiteX1043" fmla="*/ 10740161 w 11969577"/>
              <a:gd name="connsiteY1043" fmla="*/ 1209379 h 4200525"/>
              <a:gd name="connsiteX1044" fmla="*/ 10698208 w 11969577"/>
              <a:gd name="connsiteY1044" fmla="*/ 1198598 h 4200525"/>
              <a:gd name="connsiteX1045" fmla="*/ 10681437 w 11969577"/>
              <a:gd name="connsiteY1045" fmla="*/ 1195434 h 4200525"/>
              <a:gd name="connsiteX1046" fmla="*/ 10672601 w 11969577"/>
              <a:gd name="connsiteY1046" fmla="*/ 1198941 h 4200525"/>
              <a:gd name="connsiteX1047" fmla="*/ 10656817 w 11969577"/>
              <a:gd name="connsiteY1047" fmla="*/ 1206022 h 4200525"/>
              <a:gd name="connsiteX1048" fmla="*/ 10658051 w 11969577"/>
              <a:gd name="connsiteY1048" fmla="*/ 1217014 h 4200525"/>
              <a:gd name="connsiteX1049" fmla="*/ 10663445 w 11969577"/>
              <a:gd name="connsiteY1049" fmla="*/ 1228544 h 4200525"/>
              <a:gd name="connsiteX1050" fmla="*/ 10730572 w 11969577"/>
              <a:gd name="connsiteY1050" fmla="*/ 1228544 h 4200525"/>
              <a:gd name="connsiteX1051" fmla="*/ 10682625 w 11969577"/>
              <a:gd name="connsiteY1051" fmla="*/ 1247709 h 4200525"/>
              <a:gd name="connsiteX1052" fmla="*/ 10692212 w 11969577"/>
              <a:gd name="connsiteY1052" fmla="*/ 1266874 h 4200525"/>
              <a:gd name="connsiteX1053" fmla="*/ 10740161 w 11969577"/>
              <a:gd name="connsiteY1053" fmla="*/ 1247709 h 4200525"/>
              <a:gd name="connsiteX1054" fmla="*/ 10692212 w 11969577"/>
              <a:gd name="connsiteY1054" fmla="*/ 1286040 h 4200525"/>
              <a:gd name="connsiteX1055" fmla="*/ 10682625 w 11969577"/>
              <a:gd name="connsiteY1055" fmla="*/ 1266874 h 4200525"/>
              <a:gd name="connsiteX1056" fmla="*/ 10634676 w 11969577"/>
              <a:gd name="connsiteY1056" fmla="*/ 1286040 h 4200525"/>
              <a:gd name="connsiteX1057" fmla="*/ 10549046 w 11969577"/>
              <a:gd name="connsiteY1057" fmla="*/ 1300693 h 4200525"/>
              <a:gd name="connsiteX1058" fmla="*/ 10537147 w 11969577"/>
              <a:gd name="connsiteY1058" fmla="*/ 1310151 h 4200525"/>
              <a:gd name="connsiteX1059" fmla="*/ 10620100 w 11969577"/>
              <a:gd name="connsiteY1059" fmla="*/ 1307520 h 4200525"/>
              <a:gd name="connsiteX1060" fmla="*/ 10645515 w 11969577"/>
              <a:gd name="connsiteY1060" fmla="*/ 1309316 h 4200525"/>
              <a:gd name="connsiteX1061" fmla="*/ 10664016 w 11969577"/>
              <a:gd name="connsiteY1061" fmla="*/ 1307582 h 4200525"/>
              <a:gd name="connsiteX1062" fmla="*/ 10661503 w 11969577"/>
              <a:gd name="connsiteY1062" fmla="*/ 1310446 h 4200525"/>
              <a:gd name="connsiteX1063" fmla="*/ 10759896 w 11969577"/>
              <a:gd name="connsiteY1063" fmla="*/ 1317402 h 4200525"/>
              <a:gd name="connsiteX1064" fmla="*/ 10889804 w 11969577"/>
              <a:gd name="connsiteY1064" fmla="*/ 1336268 h 4200525"/>
              <a:gd name="connsiteX1065" fmla="*/ 11340509 w 11969577"/>
              <a:gd name="connsiteY1065" fmla="*/ 1336268 h 4200525"/>
              <a:gd name="connsiteX1066" fmla="*/ 11350099 w 11969577"/>
              <a:gd name="connsiteY1066" fmla="*/ 1345849 h 4200525"/>
              <a:gd name="connsiteX1067" fmla="*/ 11503530 w 11969577"/>
              <a:gd name="connsiteY1067" fmla="*/ 1317100 h 4200525"/>
              <a:gd name="connsiteX1068" fmla="*/ 11522710 w 11969577"/>
              <a:gd name="connsiteY1068" fmla="*/ 1326684 h 4200525"/>
              <a:gd name="connsiteX1069" fmla="*/ 11714498 w 11969577"/>
              <a:gd name="connsiteY1069" fmla="*/ 1297935 h 4200525"/>
              <a:gd name="connsiteX1070" fmla="*/ 11676142 w 11969577"/>
              <a:gd name="connsiteY1070" fmla="*/ 1374598 h 4200525"/>
              <a:gd name="connsiteX1071" fmla="*/ 11695318 w 11969577"/>
              <a:gd name="connsiteY1071" fmla="*/ 1374598 h 4200525"/>
              <a:gd name="connsiteX1072" fmla="*/ 11676142 w 11969577"/>
              <a:gd name="connsiteY1072" fmla="*/ 1403345 h 4200525"/>
              <a:gd name="connsiteX1073" fmla="*/ 11685731 w 11969577"/>
              <a:gd name="connsiteY1073" fmla="*/ 1470424 h 4200525"/>
              <a:gd name="connsiteX1074" fmla="*/ 11609016 w 11969577"/>
              <a:gd name="connsiteY1074" fmla="*/ 1547085 h 4200525"/>
              <a:gd name="connsiteX1075" fmla="*/ 11551477 w 11969577"/>
              <a:gd name="connsiteY1075" fmla="*/ 1566250 h 4200525"/>
              <a:gd name="connsiteX1076" fmla="*/ 11455584 w 11969577"/>
              <a:gd name="connsiteY1076" fmla="*/ 1604580 h 4200525"/>
              <a:gd name="connsiteX1077" fmla="*/ 11570656 w 11969577"/>
              <a:gd name="connsiteY1077" fmla="*/ 1604580 h 4200525"/>
              <a:gd name="connsiteX1078" fmla="*/ 11570656 w 11969577"/>
              <a:gd name="connsiteY1078" fmla="*/ 1642910 h 4200525"/>
              <a:gd name="connsiteX1079" fmla="*/ 11359688 w 11969577"/>
              <a:gd name="connsiteY1079" fmla="*/ 1662075 h 4200525"/>
              <a:gd name="connsiteX1080" fmla="*/ 11340509 w 11969577"/>
              <a:gd name="connsiteY1080" fmla="*/ 1662075 h 4200525"/>
              <a:gd name="connsiteX1081" fmla="*/ 11340509 w 11969577"/>
              <a:gd name="connsiteY1081" fmla="*/ 1681241 h 4200525"/>
              <a:gd name="connsiteX1082" fmla="*/ 11378868 w 11969577"/>
              <a:gd name="connsiteY1082" fmla="*/ 1700406 h 4200525"/>
              <a:gd name="connsiteX1083" fmla="*/ 11321329 w 11969577"/>
              <a:gd name="connsiteY1083" fmla="*/ 1690822 h 4200525"/>
              <a:gd name="connsiteX1084" fmla="*/ 11321329 w 11969577"/>
              <a:gd name="connsiteY1084" fmla="*/ 1662075 h 4200525"/>
              <a:gd name="connsiteX1085" fmla="*/ 11052825 w 11969577"/>
              <a:gd name="connsiteY1085" fmla="*/ 1642910 h 4200525"/>
              <a:gd name="connsiteX1086" fmla="*/ 11052825 w 11969577"/>
              <a:gd name="connsiteY1086" fmla="*/ 1662075 h 4200525"/>
              <a:gd name="connsiteX1087" fmla="*/ 11043236 w 11969577"/>
              <a:gd name="connsiteY1087" fmla="*/ 1633326 h 4200525"/>
              <a:gd name="connsiteX1088" fmla="*/ 11024056 w 11969577"/>
              <a:gd name="connsiteY1088" fmla="*/ 1642910 h 4200525"/>
              <a:gd name="connsiteX1089" fmla="*/ 11072005 w 11969577"/>
              <a:gd name="connsiteY1089" fmla="*/ 1681241 h 4200525"/>
              <a:gd name="connsiteX1090" fmla="*/ 11139131 w 11969577"/>
              <a:gd name="connsiteY1090" fmla="*/ 1690822 h 4200525"/>
              <a:gd name="connsiteX1091" fmla="*/ 11072005 w 11969577"/>
              <a:gd name="connsiteY1091" fmla="*/ 1700406 h 4200525"/>
              <a:gd name="connsiteX1092" fmla="*/ 10976109 w 11969577"/>
              <a:gd name="connsiteY1092" fmla="*/ 1729152 h 4200525"/>
              <a:gd name="connsiteX1093" fmla="*/ 10976109 w 11969577"/>
              <a:gd name="connsiteY1093" fmla="*/ 1700406 h 4200525"/>
              <a:gd name="connsiteX1094" fmla="*/ 10899393 w 11969577"/>
              <a:gd name="connsiteY1094" fmla="*/ 1671657 h 4200525"/>
              <a:gd name="connsiteX1095" fmla="*/ 10899393 w 11969577"/>
              <a:gd name="connsiteY1095" fmla="*/ 1719571 h 4200525"/>
              <a:gd name="connsiteX1096" fmla="*/ 10966520 w 11969577"/>
              <a:gd name="connsiteY1096" fmla="*/ 1719571 h 4200525"/>
              <a:gd name="connsiteX1097" fmla="*/ 10918573 w 11969577"/>
              <a:gd name="connsiteY1097" fmla="*/ 1738737 h 4200525"/>
              <a:gd name="connsiteX1098" fmla="*/ 10928160 w 11969577"/>
              <a:gd name="connsiteY1098" fmla="*/ 1757902 h 4200525"/>
              <a:gd name="connsiteX1099" fmla="*/ 10976109 w 11969577"/>
              <a:gd name="connsiteY1099" fmla="*/ 1738737 h 4200525"/>
              <a:gd name="connsiteX1100" fmla="*/ 10928160 w 11969577"/>
              <a:gd name="connsiteY1100" fmla="*/ 1777066 h 4200525"/>
              <a:gd name="connsiteX1101" fmla="*/ 10918573 w 11969577"/>
              <a:gd name="connsiteY1101" fmla="*/ 1757902 h 4200525"/>
              <a:gd name="connsiteX1102" fmla="*/ 10870624 w 11969577"/>
              <a:gd name="connsiteY1102" fmla="*/ 1777066 h 4200525"/>
              <a:gd name="connsiteX1103" fmla="*/ 10669247 w 11969577"/>
              <a:gd name="connsiteY1103" fmla="*/ 1863308 h 4200525"/>
              <a:gd name="connsiteX1104" fmla="*/ 10765142 w 11969577"/>
              <a:gd name="connsiteY1104" fmla="*/ 1786648 h 4200525"/>
              <a:gd name="connsiteX1105" fmla="*/ 10707603 w 11969577"/>
              <a:gd name="connsiteY1105" fmla="*/ 1805813 h 4200525"/>
              <a:gd name="connsiteX1106" fmla="*/ 10698013 w 11969577"/>
              <a:gd name="connsiteY1106" fmla="*/ 1777066 h 4200525"/>
              <a:gd name="connsiteX1107" fmla="*/ 10669659 w 11969577"/>
              <a:gd name="connsiteY1107" fmla="*/ 1786511 h 4200525"/>
              <a:gd name="connsiteX1108" fmla="*/ 10669247 w 11969577"/>
              <a:gd name="connsiteY1108" fmla="*/ 1777066 h 4200525"/>
              <a:gd name="connsiteX1109" fmla="*/ 10611710 w 11969577"/>
              <a:gd name="connsiteY1109" fmla="*/ 1777066 h 4200525"/>
              <a:gd name="connsiteX1110" fmla="*/ 10611710 w 11969577"/>
              <a:gd name="connsiteY1110" fmla="*/ 1796232 h 4200525"/>
              <a:gd name="connsiteX1111" fmla="*/ 10544582 w 11969577"/>
              <a:gd name="connsiteY1111" fmla="*/ 1805813 h 4200525"/>
              <a:gd name="connsiteX1112" fmla="*/ 10563761 w 11969577"/>
              <a:gd name="connsiteY1112" fmla="*/ 1815397 h 4200525"/>
              <a:gd name="connsiteX1113" fmla="*/ 10563761 w 11969577"/>
              <a:gd name="connsiteY1113" fmla="*/ 1844143 h 4200525"/>
              <a:gd name="connsiteX1114" fmla="*/ 10554171 w 11969577"/>
              <a:gd name="connsiteY1114" fmla="*/ 1844143 h 4200525"/>
              <a:gd name="connsiteX1115" fmla="*/ 10266488 w 11969577"/>
              <a:gd name="connsiteY1115" fmla="*/ 1939972 h 4200525"/>
              <a:gd name="connsiteX1116" fmla="*/ 10276077 w 11969577"/>
              <a:gd name="connsiteY1116" fmla="*/ 1968718 h 4200525"/>
              <a:gd name="connsiteX1117" fmla="*/ 10247308 w 11969577"/>
              <a:gd name="connsiteY1117" fmla="*/ 1968718 h 4200525"/>
              <a:gd name="connsiteX1118" fmla="*/ 10256898 w 11969577"/>
              <a:gd name="connsiteY1118" fmla="*/ 1997468 h 4200525"/>
              <a:gd name="connsiteX1119" fmla="*/ 10170592 w 11969577"/>
              <a:gd name="connsiteY1119" fmla="*/ 2016633 h 4200525"/>
              <a:gd name="connsiteX1120" fmla="*/ 10113056 w 11969577"/>
              <a:gd name="connsiteY1120" fmla="*/ 1978303 h 4200525"/>
              <a:gd name="connsiteX1121" fmla="*/ 10103467 w 11969577"/>
              <a:gd name="connsiteY1121" fmla="*/ 1959137 h 4200525"/>
              <a:gd name="connsiteX1122" fmla="*/ 10084287 w 11969577"/>
              <a:gd name="connsiteY1122" fmla="*/ 1882473 h 4200525"/>
              <a:gd name="connsiteX1123" fmla="*/ 10074700 w 11969577"/>
              <a:gd name="connsiteY1123" fmla="*/ 1892058 h 4200525"/>
              <a:gd name="connsiteX1124" fmla="*/ 10084287 w 11969577"/>
              <a:gd name="connsiteY1124" fmla="*/ 1863308 h 4200525"/>
              <a:gd name="connsiteX1125" fmla="*/ 10045930 w 11969577"/>
              <a:gd name="connsiteY1125" fmla="*/ 1872892 h 4200525"/>
              <a:gd name="connsiteX1126" fmla="*/ 10036340 w 11969577"/>
              <a:gd name="connsiteY1126" fmla="*/ 1844143 h 4200525"/>
              <a:gd name="connsiteX1127" fmla="*/ 10026751 w 11969577"/>
              <a:gd name="connsiteY1127" fmla="*/ 1872892 h 4200525"/>
              <a:gd name="connsiteX1128" fmla="*/ 10017161 w 11969577"/>
              <a:gd name="connsiteY1128" fmla="*/ 1853727 h 4200525"/>
              <a:gd name="connsiteX1129" fmla="*/ 10074700 w 11969577"/>
              <a:gd name="connsiteY1129" fmla="*/ 1824978 h 4200525"/>
              <a:gd name="connsiteX1130" fmla="*/ 9978804 w 11969577"/>
              <a:gd name="connsiteY1130" fmla="*/ 1853727 h 4200525"/>
              <a:gd name="connsiteX1131" fmla="*/ 9988394 w 11969577"/>
              <a:gd name="connsiteY1131" fmla="*/ 1863308 h 4200525"/>
              <a:gd name="connsiteX1132" fmla="*/ 9959625 w 11969577"/>
              <a:gd name="connsiteY1132" fmla="*/ 1892058 h 4200525"/>
              <a:gd name="connsiteX1133" fmla="*/ 10017161 w 11969577"/>
              <a:gd name="connsiteY1133" fmla="*/ 1872892 h 4200525"/>
              <a:gd name="connsiteX1134" fmla="*/ 9950035 w 11969577"/>
              <a:gd name="connsiteY1134" fmla="*/ 1920804 h 4200525"/>
              <a:gd name="connsiteX1135" fmla="*/ 9959625 w 11969577"/>
              <a:gd name="connsiteY1135" fmla="*/ 1901638 h 4200525"/>
              <a:gd name="connsiteX1136" fmla="*/ 9873319 w 11969577"/>
              <a:gd name="connsiteY1136" fmla="*/ 1959137 h 4200525"/>
              <a:gd name="connsiteX1137" fmla="*/ 9882909 w 11969577"/>
              <a:gd name="connsiteY1137" fmla="*/ 1987884 h 4200525"/>
              <a:gd name="connsiteX1138" fmla="*/ 9825373 w 11969577"/>
              <a:gd name="connsiteY1138" fmla="*/ 2035798 h 4200525"/>
              <a:gd name="connsiteX1139" fmla="*/ 9710297 w 11969577"/>
              <a:gd name="connsiteY1139" fmla="*/ 2122039 h 4200525"/>
              <a:gd name="connsiteX1140" fmla="*/ 9758246 w 11969577"/>
              <a:gd name="connsiteY1140" fmla="*/ 2141204 h 4200525"/>
              <a:gd name="connsiteX1141" fmla="*/ 9710297 w 11969577"/>
              <a:gd name="connsiteY1141" fmla="*/ 2141204 h 4200525"/>
              <a:gd name="connsiteX1142" fmla="*/ 9710297 w 11969577"/>
              <a:gd name="connsiteY1142" fmla="*/ 2179534 h 4200525"/>
              <a:gd name="connsiteX1143" fmla="*/ 9739067 w 11969577"/>
              <a:gd name="connsiteY1143" fmla="*/ 2179534 h 4200525"/>
              <a:gd name="connsiteX1144" fmla="*/ 9623992 w 11969577"/>
              <a:gd name="connsiteY1144" fmla="*/ 2237030 h 4200525"/>
              <a:gd name="connsiteX1145" fmla="*/ 9614405 w 11969577"/>
              <a:gd name="connsiteY1145" fmla="*/ 2198700 h 4200525"/>
              <a:gd name="connsiteX1146" fmla="*/ 9643172 w 11969577"/>
              <a:gd name="connsiteY1146" fmla="*/ 2160369 h 4200525"/>
              <a:gd name="connsiteX1147" fmla="*/ 9604815 w 11969577"/>
              <a:gd name="connsiteY1147" fmla="*/ 2141204 h 4200525"/>
              <a:gd name="connsiteX1148" fmla="*/ 9604815 w 11969577"/>
              <a:gd name="connsiteY1148" fmla="*/ 2160369 h 4200525"/>
              <a:gd name="connsiteX1149" fmla="*/ 9547276 w 11969577"/>
              <a:gd name="connsiteY1149" fmla="*/ 2122039 h 4200525"/>
              <a:gd name="connsiteX1150" fmla="*/ 9585636 w 11969577"/>
              <a:gd name="connsiteY1150" fmla="*/ 2112458 h 4200525"/>
              <a:gd name="connsiteX1151" fmla="*/ 9547276 w 11969577"/>
              <a:gd name="connsiteY1151" fmla="*/ 2093294 h 4200525"/>
              <a:gd name="connsiteX1152" fmla="*/ 9480150 w 11969577"/>
              <a:gd name="connsiteY1152" fmla="*/ 1978303 h 4200525"/>
              <a:gd name="connsiteX1153" fmla="*/ 9518510 w 11969577"/>
              <a:gd name="connsiteY1153" fmla="*/ 1978303 h 4200525"/>
              <a:gd name="connsiteX1154" fmla="*/ 9460974 w 11969577"/>
              <a:gd name="connsiteY1154" fmla="*/ 1939972 h 4200525"/>
              <a:gd name="connsiteX1155" fmla="*/ 9489740 w 11969577"/>
              <a:gd name="connsiteY1155" fmla="*/ 1968718 h 4200525"/>
              <a:gd name="connsiteX1156" fmla="*/ 9460974 w 11969577"/>
              <a:gd name="connsiteY1156" fmla="*/ 1978303 h 4200525"/>
              <a:gd name="connsiteX1157" fmla="*/ 9432204 w 11969577"/>
              <a:gd name="connsiteY1157" fmla="*/ 1949554 h 4200525"/>
              <a:gd name="connsiteX1158" fmla="*/ 9432204 w 11969577"/>
              <a:gd name="connsiteY1158" fmla="*/ 1901638 h 4200525"/>
              <a:gd name="connsiteX1159" fmla="*/ 9413024 w 11969577"/>
              <a:gd name="connsiteY1159" fmla="*/ 1920804 h 4200525"/>
              <a:gd name="connsiteX1160" fmla="*/ 9365078 w 11969577"/>
              <a:gd name="connsiteY1160" fmla="*/ 1882473 h 4200525"/>
              <a:gd name="connsiteX1161" fmla="*/ 9269182 w 11969577"/>
              <a:gd name="connsiteY1161" fmla="*/ 2016633 h 4200525"/>
              <a:gd name="connsiteX1162" fmla="*/ 9326718 w 11969577"/>
              <a:gd name="connsiteY1162" fmla="*/ 1959137 h 4200525"/>
              <a:gd name="connsiteX1163" fmla="*/ 9326718 w 11969577"/>
              <a:gd name="connsiteY1163" fmla="*/ 1997468 h 4200525"/>
              <a:gd name="connsiteX1164" fmla="*/ 9211646 w 11969577"/>
              <a:gd name="connsiteY1164" fmla="*/ 2122039 h 4200525"/>
              <a:gd name="connsiteX1165" fmla="*/ 9202057 w 11969577"/>
              <a:gd name="connsiteY1165" fmla="*/ 2093294 h 4200525"/>
              <a:gd name="connsiteX1166" fmla="*/ 9163700 w 11969577"/>
              <a:gd name="connsiteY1166" fmla="*/ 2141204 h 4200525"/>
              <a:gd name="connsiteX1167" fmla="*/ 9153726 w 11969577"/>
              <a:gd name="connsiteY1167" fmla="*/ 2166121 h 4200525"/>
              <a:gd name="connsiteX1168" fmla="*/ 9154110 w 11969577"/>
              <a:gd name="connsiteY1168" fmla="*/ 2160369 h 4200525"/>
              <a:gd name="connsiteX1169" fmla="*/ 9019856 w 11969577"/>
              <a:gd name="connsiteY1169" fmla="*/ 2198700 h 4200525"/>
              <a:gd name="connsiteX1170" fmla="*/ 9010268 w 11969577"/>
              <a:gd name="connsiteY1170" fmla="*/ 2169953 h 4200525"/>
              <a:gd name="connsiteX1171" fmla="*/ 9010268 w 11969577"/>
              <a:gd name="connsiteY1171" fmla="*/ 2198700 h 4200525"/>
              <a:gd name="connsiteX1172" fmla="*/ 8991089 w 11969577"/>
              <a:gd name="connsiteY1172" fmla="*/ 2179534 h 4200525"/>
              <a:gd name="connsiteX1173" fmla="*/ 8991089 w 11969577"/>
              <a:gd name="connsiteY1173" fmla="*/ 2208283 h 4200525"/>
              <a:gd name="connsiteX1174" fmla="*/ 8952729 w 11969577"/>
              <a:gd name="connsiteY1174" fmla="*/ 2208283 h 4200525"/>
              <a:gd name="connsiteX1175" fmla="*/ 8971909 w 11969577"/>
              <a:gd name="connsiteY1175" fmla="*/ 2237030 h 4200525"/>
              <a:gd name="connsiteX1176" fmla="*/ 8914373 w 11969577"/>
              <a:gd name="connsiteY1176" fmla="*/ 2237030 h 4200525"/>
              <a:gd name="connsiteX1177" fmla="*/ 8876014 w 11969577"/>
              <a:gd name="connsiteY1177" fmla="*/ 2304109 h 4200525"/>
              <a:gd name="connsiteX1178" fmla="*/ 8876014 w 11969577"/>
              <a:gd name="connsiteY1178" fmla="*/ 2284944 h 4200525"/>
              <a:gd name="connsiteX1179" fmla="*/ 8789708 w 11969577"/>
              <a:gd name="connsiteY1179" fmla="*/ 2352021 h 4200525"/>
              <a:gd name="connsiteX1180" fmla="*/ 8722582 w 11969577"/>
              <a:gd name="connsiteY1180" fmla="*/ 2447846 h 4200525"/>
              <a:gd name="connsiteX1181" fmla="*/ 8741762 w 11969577"/>
              <a:gd name="connsiteY1181" fmla="*/ 2467012 h 4200525"/>
              <a:gd name="connsiteX1182" fmla="*/ 8770531 w 11969577"/>
              <a:gd name="connsiteY1182" fmla="*/ 2438265 h 4200525"/>
              <a:gd name="connsiteX1183" fmla="*/ 8770531 w 11969577"/>
              <a:gd name="connsiteY1183" fmla="*/ 2467012 h 4200525"/>
              <a:gd name="connsiteX1184" fmla="*/ 8808887 w 11969577"/>
              <a:gd name="connsiteY1184" fmla="*/ 2438265 h 4200525"/>
              <a:gd name="connsiteX1185" fmla="*/ 8895194 w 11969577"/>
              <a:gd name="connsiteY1185" fmla="*/ 2332856 h 4200525"/>
              <a:gd name="connsiteX1186" fmla="*/ 8914373 w 11969577"/>
              <a:gd name="connsiteY1186" fmla="*/ 2342439 h 4200525"/>
              <a:gd name="connsiteX1187" fmla="*/ 8847247 w 11969577"/>
              <a:gd name="connsiteY1187" fmla="*/ 2390351 h 4200525"/>
              <a:gd name="connsiteX1188" fmla="*/ 8837658 w 11969577"/>
              <a:gd name="connsiteY1188" fmla="*/ 2486177 h 4200525"/>
              <a:gd name="connsiteX1189" fmla="*/ 8818478 w 11969577"/>
              <a:gd name="connsiteY1189" fmla="*/ 2476596 h 4200525"/>
              <a:gd name="connsiteX1190" fmla="*/ 8808887 w 11969577"/>
              <a:gd name="connsiteY1190" fmla="*/ 2514926 h 4200525"/>
              <a:gd name="connsiteX1191" fmla="*/ 8828067 w 11969577"/>
              <a:gd name="connsiteY1191" fmla="*/ 2495761 h 4200525"/>
              <a:gd name="connsiteX1192" fmla="*/ 8780121 w 11969577"/>
              <a:gd name="connsiteY1192" fmla="*/ 2591586 h 4200525"/>
              <a:gd name="connsiteX1193" fmla="*/ 8808887 w 11969577"/>
              <a:gd name="connsiteY1193" fmla="*/ 2582005 h 4200525"/>
              <a:gd name="connsiteX1194" fmla="*/ 8808887 w 11969577"/>
              <a:gd name="connsiteY1194" fmla="*/ 2610752 h 4200525"/>
              <a:gd name="connsiteX1195" fmla="*/ 8847247 w 11969577"/>
              <a:gd name="connsiteY1195" fmla="*/ 2591586 h 4200525"/>
              <a:gd name="connsiteX1196" fmla="*/ 8866424 w 11969577"/>
              <a:gd name="connsiteY1196" fmla="*/ 2610752 h 4200525"/>
              <a:gd name="connsiteX1197" fmla="*/ 8856837 w 11969577"/>
              <a:gd name="connsiteY1197" fmla="*/ 2620336 h 4200525"/>
              <a:gd name="connsiteX1198" fmla="*/ 8923963 w 11969577"/>
              <a:gd name="connsiteY1198" fmla="*/ 2582005 h 4200525"/>
              <a:gd name="connsiteX1199" fmla="*/ 8895194 w 11969577"/>
              <a:gd name="connsiteY1199" fmla="*/ 2610752 h 4200525"/>
              <a:gd name="connsiteX1200" fmla="*/ 8885603 w 11969577"/>
              <a:gd name="connsiteY1200" fmla="*/ 2735327 h 4200525"/>
              <a:gd name="connsiteX1201" fmla="*/ 8828067 w 11969577"/>
              <a:gd name="connsiteY1201" fmla="*/ 2773658 h 4200525"/>
              <a:gd name="connsiteX1202" fmla="*/ 8808887 w 11969577"/>
              <a:gd name="connsiteY1202" fmla="*/ 2735327 h 4200525"/>
              <a:gd name="connsiteX1203" fmla="*/ 8828067 w 11969577"/>
              <a:gd name="connsiteY1203" fmla="*/ 2706578 h 4200525"/>
              <a:gd name="connsiteX1204" fmla="*/ 8789708 w 11969577"/>
              <a:gd name="connsiteY1204" fmla="*/ 2687413 h 4200525"/>
              <a:gd name="connsiteX1205" fmla="*/ 8847247 w 11969577"/>
              <a:gd name="connsiteY1205" fmla="*/ 2668248 h 4200525"/>
              <a:gd name="connsiteX1206" fmla="*/ 8751351 w 11969577"/>
              <a:gd name="connsiteY1206" fmla="*/ 2582005 h 4200525"/>
              <a:gd name="connsiteX1207" fmla="*/ 8770531 w 11969577"/>
              <a:gd name="connsiteY1207" fmla="*/ 2582005 h 4200525"/>
              <a:gd name="connsiteX1208" fmla="*/ 8770531 w 11969577"/>
              <a:gd name="connsiteY1208" fmla="*/ 2553256 h 4200525"/>
              <a:gd name="connsiteX1209" fmla="*/ 8712993 w 11969577"/>
              <a:gd name="connsiteY1209" fmla="*/ 2534091 h 4200525"/>
              <a:gd name="connsiteX1210" fmla="*/ 8674636 w 11969577"/>
              <a:gd name="connsiteY1210" fmla="*/ 2457430 h 4200525"/>
              <a:gd name="connsiteX1211" fmla="*/ 8703405 w 11969577"/>
              <a:gd name="connsiteY1211" fmla="*/ 2467012 h 4200525"/>
              <a:gd name="connsiteX1212" fmla="*/ 8722582 w 11969577"/>
              <a:gd name="connsiteY1212" fmla="*/ 2419100 h 4200525"/>
              <a:gd name="connsiteX1213" fmla="*/ 8665046 w 11969577"/>
              <a:gd name="connsiteY1213" fmla="*/ 2438265 h 4200525"/>
              <a:gd name="connsiteX1214" fmla="*/ 8674636 w 11969577"/>
              <a:gd name="connsiteY1214" fmla="*/ 2390351 h 4200525"/>
              <a:gd name="connsiteX1215" fmla="*/ 8636277 w 11969577"/>
              <a:gd name="connsiteY1215" fmla="*/ 2419100 h 4200525"/>
              <a:gd name="connsiteX1216" fmla="*/ 8636277 w 11969577"/>
              <a:gd name="connsiteY1216" fmla="*/ 2371186 h 4200525"/>
              <a:gd name="connsiteX1217" fmla="*/ 8597920 w 11969577"/>
              <a:gd name="connsiteY1217" fmla="*/ 2332856 h 4200525"/>
              <a:gd name="connsiteX1218" fmla="*/ 8588330 w 11969577"/>
              <a:gd name="connsiteY1218" fmla="*/ 2342439 h 4200525"/>
              <a:gd name="connsiteX1219" fmla="*/ 8597920 w 11969577"/>
              <a:gd name="connsiteY1219" fmla="*/ 2313690 h 4200525"/>
              <a:gd name="connsiteX1220" fmla="*/ 8578740 w 11969577"/>
              <a:gd name="connsiteY1220" fmla="*/ 2304109 h 4200525"/>
              <a:gd name="connsiteX1221" fmla="*/ 8590727 w 11969577"/>
              <a:gd name="connsiteY1221" fmla="*/ 2283746 h 4200525"/>
              <a:gd name="connsiteX1222" fmla="*/ 8591156 w 11969577"/>
              <a:gd name="connsiteY1222" fmla="*/ 2280705 h 4200525"/>
              <a:gd name="connsiteX1223" fmla="*/ 8582530 w 11969577"/>
              <a:gd name="connsiteY1223" fmla="*/ 2263464 h 4200525"/>
              <a:gd name="connsiteX1224" fmla="*/ 8577098 w 11969577"/>
              <a:gd name="connsiteY1224" fmla="*/ 2252609 h 4200525"/>
              <a:gd name="connsiteX1225" fmla="*/ 8573946 w 11969577"/>
              <a:gd name="connsiteY1225" fmla="*/ 2269373 h 4200525"/>
              <a:gd name="connsiteX1226" fmla="*/ 8540384 w 11969577"/>
              <a:gd name="connsiteY1226" fmla="*/ 2275360 h 4200525"/>
              <a:gd name="connsiteX1227" fmla="*/ 8530794 w 11969577"/>
              <a:gd name="connsiteY1227" fmla="*/ 2237030 h 4200525"/>
              <a:gd name="connsiteX1228" fmla="*/ 8521204 w 11969577"/>
              <a:gd name="connsiteY1228" fmla="*/ 2275360 h 4200525"/>
              <a:gd name="connsiteX1229" fmla="*/ 8521204 w 11969577"/>
              <a:gd name="connsiteY1229" fmla="*/ 2237030 h 4200525"/>
              <a:gd name="connsiteX1230" fmla="*/ 8559561 w 11969577"/>
              <a:gd name="connsiteY1230" fmla="*/ 2208283 h 4200525"/>
              <a:gd name="connsiteX1231" fmla="*/ 8540384 w 11969577"/>
              <a:gd name="connsiteY1231" fmla="*/ 2189118 h 4200525"/>
              <a:gd name="connsiteX1232" fmla="*/ 8521204 w 11969577"/>
              <a:gd name="connsiteY1232" fmla="*/ 2237030 h 4200525"/>
              <a:gd name="connsiteX1233" fmla="*/ 8492435 w 11969577"/>
              <a:gd name="connsiteY1233" fmla="*/ 2237030 h 4200525"/>
              <a:gd name="connsiteX1234" fmla="*/ 8502025 w 11969577"/>
              <a:gd name="connsiteY1234" fmla="*/ 2217865 h 4200525"/>
              <a:gd name="connsiteX1235" fmla="*/ 8463668 w 11969577"/>
              <a:gd name="connsiteY1235" fmla="*/ 2237030 h 4200525"/>
              <a:gd name="connsiteX1236" fmla="*/ 8444488 w 11969577"/>
              <a:gd name="connsiteY1236" fmla="*/ 2217865 h 4200525"/>
              <a:gd name="connsiteX1237" fmla="*/ 8482845 w 11969577"/>
              <a:gd name="connsiteY1237" fmla="*/ 2208283 h 4200525"/>
              <a:gd name="connsiteX1238" fmla="*/ 8434899 w 11969577"/>
              <a:gd name="connsiteY1238" fmla="*/ 2169953 h 4200525"/>
              <a:gd name="connsiteX1239" fmla="*/ 8396543 w 11969577"/>
              <a:gd name="connsiteY1239" fmla="*/ 2179534 h 4200525"/>
              <a:gd name="connsiteX1240" fmla="*/ 8319827 w 11969577"/>
              <a:gd name="connsiteY1240" fmla="*/ 2313690 h 4200525"/>
              <a:gd name="connsiteX1241" fmla="*/ 8348593 w 11969577"/>
              <a:gd name="connsiteY1241" fmla="*/ 2342439 h 4200525"/>
              <a:gd name="connsiteX1242" fmla="*/ 8377363 w 11969577"/>
              <a:gd name="connsiteY1242" fmla="*/ 2323274 h 4200525"/>
              <a:gd name="connsiteX1243" fmla="*/ 8348593 w 11969577"/>
              <a:gd name="connsiteY1243" fmla="*/ 2284944 h 4200525"/>
              <a:gd name="connsiteX1244" fmla="*/ 8386952 w 11969577"/>
              <a:gd name="connsiteY1244" fmla="*/ 2284944 h 4200525"/>
              <a:gd name="connsiteX1245" fmla="*/ 8386952 w 11969577"/>
              <a:gd name="connsiteY1245" fmla="*/ 2323274 h 4200525"/>
              <a:gd name="connsiteX1246" fmla="*/ 8319827 w 11969577"/>
              <a:gd name="connsiteY1246" fmla="*/ 2352021 h 4200525"/>
              <a:gd name="connsiteX1247" fmla="*/ 8319827 w 11969577"/>
              <a:gd name="connsiteY1247" fmla="*/ 2371186 h 4200525"/>
              <a:gd name="connsiteX1248" fmla="*/ 8223931 w 11969577"/>
              <a:gd name="connsiteY1248" fmla="*/ 2486177 h 4200525"/>
              <a:gd name="connsiteX1249" fmla="*/ 8233521 w 11969577"/>
              <a:gd name="connsiteY1249" fmla="*/ 2457430 h 4200525"/>
              <a:gd name="connsiteX1250" fmla="*/ 8214341 w 11969577"/>
              <a:gd name="connsiteY1250" fmla="*/ 2467012 h 4200525"/>
              <a:gd name="connsiteX1251" fmla="*/ 8156805 w 11969577"/>
              <a:gd name="connsiteY1251" fmla="*/ 2524507 h 4200525"/>
              <a:gd name="connsiteX1252" fmla="*/ 8137625 w 11969577"/>
              <a:gd name="connsiteY1252" fmla="*/ 2495761 h 4200525"/>
              <a:gd name="connsiteX1253" fmla="*/ 8156805 w 11969577"/>
              <a:gd name="connsiteY1253" fmla="*/ 2562840 h 4200525"/>
              <a:gd name="connsiteX1254" fmla="*/ 8185572 w 11969577"/>
              <a:gd name="connsiteY1254" fmla="*/ 2534091 h 4200525"/>
              <a:gd name="connsiteX1255" fmla="*/ 8137625 w 11969577"/>
              <a:gd name="connsiteY1255" fmla="*/ 2572421 h 4200525"/>
              <a:gd name="connsiteX1256" fmla="*/ 8128036 w 11969577"/>
              <a:gd name="connsiteY1256" fmla="*/ 2610752 h 4200525"/>
              <a:gd name="connsiteX1257" fmla="*/ 8175982 w 11969577"/>
              <a:gd name="connsiteY1257" fmla="*/ 2582005 h 4200525"/>
              <a:gd name="connsiteX1258" fmla="*/ 8175982 w 11969577"/>
              <a:gd name="connsiteY1258" fmla="*/ 2591586 h 4200525"/>
              <a:gd name="connsiteX1259" fmla="*/ 8271878 w 11969577"/>
              <a:gd name="connsiteY1259" fmla="*/ 2534091 h 4200525"/>
              <a:gd name="connsiteX1260" fmla="*/ 8204751 w 11969577"/>
              <a:gd name="connsiteY1260" fmla="*/ 2610752 h 4200525"/>
              <a:gd name="connsiteX1261" fmla="*/ 8214341 w 11969577"/>
              <a:gd name="connsiteY1261" fmla="*/ 2610752 h 4200525"/>
              <a:gd name="connsiteX1262" fmla="*/ 8185572 w 11969577"/>
              <a:gd name="connsiteY1262" fmla="*/ 2677832 h 4200525"/>
              <a:gd name="connsiteX1263" fmla="*/ 8166395 w 11969577"/>
              <a:gd name="connsiteY1263" fmla="*/ 2677832 h 4200525"/>
              <a:gd name="connsiteX1264" fmla="*/ 8175982 w 11969577"/>
              <a:gd name="connsiteY1264" fmla="*/ 2649083 h 4200525"/>
              <a:gd name="connsiteX1265" fmla="*/ 8060909 w 11969577"/>
              <a:gd name="connsiteY1265" fmla="*/ 2601171 h 4200525"/>
              <a:gd name="connsiteX1266" fmla="*/ 8041730 w 11969577"/>
              <a:gd name="connsiteY1266" fmla="*/ 2562840 h 4200525"/>
              <a:gd name="connsiteX1267" fmla="*/ 8070500 w 11969577"/>
              <a:gd name="connsiteY1267" fmla="*/ 2591586 h 4200525"/>
              <a:gd name="connsiteX1268" fmla="*/ 8080089 w 11969577"/>
              <a:gd name="connsiteY1268" fmla="*/ 2543675 h 4200525"/>
              <a:gd name="connsiteX1269" fmla="*/ 8003373 w 11969577"/>
              <a:gd name="connsiteY1269" fmla="*/ 2534091 h 4200525"/>
              <a:gd name="connsiteX1270" fmla="*/ 7974604 w 11969577"/>
              <a:gd name="connsiteY1270" fmla="*/ 2495761 h 4200525"/>
              <a:gd name="connsiteX1271" fmla="*/ 7984193 w 11969577"/>
              <a:gd name="connsiteY1271" fmla="*/ 2457430 h 4200525"/>
              <a:gd name="connsiteX1272" fmla="*/ 7926658 w 11969577"/>
              <a:gd name="connsiteY1272" fmla="*/ 2361605 h 4200525"/>
              <a:gd name="connsiteX1273" fmla="*/ 7888299 w 11969577"/>
              <a:gd name="connsiteY1273" fmla="*/ 2332856 h 4200525"/>
              <a:gd name="connsiteX1274" fmla="*/ 7884702 w 11969577"/>
              <a:gd name="connsiteY1274" fmla="*/ 2290932 h 4200525"/>
              <a:gd name="connsiteX1275" fmla="*/ 7885890 w 11969577"/>
              <a:gd name="connsiteY1275" fmla="*/ 2282464 h 4200525"/>
              <a:gd name="connsiteX1276" fmla="*/ 7885151 w 11969577"/>
              <a:gd name="connsiteY1276" fmla="*/ 2281996 h 4200525"/>
              <a:gd name="connsiteX1277" fmla="*/ 7887091 w 11969577"/>
              <a:gd name="connsiteY1277" fmla="*/ 2272950 h 4200525"/>
              <a:gd name="connsiteX1278" fmla="*/ 7888299 w 11969577"/>
              <a:gd name="connsiteY1278" fmla="*/ 2256195 h 4200525"/>
              <a:gd name="connsiteX1279" fmla="*/ 7840352 w 11969577"/>
              <a:gd name="connsiteY1279" fmla="*/ 2275360 h 4200525"/>
              <a:gd name="connsiteX1280" fmla="*/ 7872715 w 11969577"/>
              <a:gd name="connsiteY1280" fmla="*/ 2237629 h 4200525"/>
              <a:gd name="connsiteX1281" fmla="*/ 7878333 w 11969577"/>
              <a:gd name="connsiteY1281" fmla="*/ 2219107 h 4200525"/>
              <a:gd name="connsiteX1282" fmla="*/ 7877894 w 11969577"/>
              <a:gd name="connsiteY1282" fmla="*/ 2218409 h 4200525"/>
              <a:gd name="connsiteX1283" fmla="*/ 7853538 w 11969577"/>
              <a:gd name="connsiteY1283" fmla="*/ 2234635 h 4200525"/>
              <a:gd name="connsiteX1284" fmla="*/ 7821172 w 11969577"/>
              <a:gd name="connsiteY1284" fmla="*/ 2237030 h 4200525"/>
              <a:gd name="connsiteX1285" fmla="*/ 7840352 w 11969577"/>
              <a:gd name="connsiteY1285" fmla="*/ 2217865 h 4200525"/>
              <a:gd name="connsiteX1286" fmla="*/ 7821172 w 11969577"/>
              <a:gd name="connsiteY1286" fmla="*/ 2237030 h 4200525"/>
              <a:gd name="connsiteX1287" fmla="*/ 7792403 w 11969577"/>
              <a:gd name="connsiteY1287" fmla="*/ 2237030 h 4200525"/>
              <a:gd name="connsiteX1288" fmla="*/ 7792403 w 11969577"/>
              <a:gd name="connsiteY1288" fmla="*/ 2198700 h 4200525"/>
              <a:gd name="connsiteX1289" fmla="*/ 7763636 w 11969577"/>
              <a:gd name="connsiteY1289" fmla="*/ 2237030 h 4200525"/>
              <a:gd name="connsiteX1290" fmla="*/ 7715687 w 11969577"/>
              <a:gd name="connsiteY1290" fmla="*/ 2237030 h 4200525"/>
              <a:gd name="connsiteX1291" fmla="*/ 7744456 w 11969577"/>
              <a:gd name="connsiteY1291" fmla="*/ 2217865 h 4200525"/>
              <a:gd name="connsiteX1292" fmla="*/ 7744456 w 11969577"/>
              <a:gd name="connsiteY1292" fmla="*/ 2179534 h 4200525"/>
              <a:gd name="connsiteX1293" fmla="*/ 7725278 w 11969577"/>
              <a:gd name="connsiteY1293" fmla="*/ 2160369 h 4200525"/>
              <a:gd name="connsiteX1294" fmla="*/ 7706100 w 11969577"/>
              <a:gd name="connsiteY1294" fmla="*/ 2198700 h 4200525"/>
              <a:gd name="connsiteX1295" fmla="*/ 7725278 w 11969577"/>
              <a:gd name="connsiteY1295" fmla="*/ 2208283 h 4200525"/>
              <a:gd name="connsiteX1296" fmla="*/ 7706100 w 11969577"/>
              <a:gd name="connsiteY1296" fmla="*/ 2246614 h 4200525"/>
              <a:gd name="connsiteX1297" fmla="*/ 7744456 w 11969577"/>
              <a:gd name="connsiteY1297" fmla="*/ 2256195 h 4200525"/>
              <a:gd name="connsiteX1298" fmla="*/ 7734867 w 11969577"/>
              <a:gd name="connsiteY1298" fmla="*/ 2275360 h 4200525"/>
              <a:gd name="connsiteX1299" fmla="*/ 7648562 w 11969577"/>
              <a:gd name="connsiteY1299" fmla="*/ 2371186 h 4200525"/>
              <a:gd name="connsiteX1300" fmla="*/ 7591025 w 11969577"/>
              <a:gd name="connsiteY1300" fmla="*/ 2447846 h 4200525"/>
              <a:gd name="connsiteX1301" fmla="*/ 7533489 w 11969577"/>
              <a:gd name="connsiteY1301" fmla="*/ 2505342 h 4200525"/>
              <a:gd name="connsiteX1302" fmla="*/ 7495130 w 11969577"/>
              <a:gd name="connsiteY1302" fmla="*/ 2629918 h 4200525"/>
              <a:gd name="connsiteX1303" fmla="*/ 7533489 w 11969577"/>
              <a:gd name="connsiteY1303" fmla="*/ 2629918 h 4200525"/>
              <a:gd name="connsiteX1304" fmla="*/ 7504720 w 11969577"/>
              <a:gd name="connsiteY1304" fmla="*/ 2668248 h 4200525"/>
              <a:gd name="connsiteX1305" fmla="*/ 7475953 w 11969577"/>
              <a:gd name="connsiteY1305" fmla="*/ 2696997 h 4200525"/>
              <a:gd name="connsiteX1306" fmla="*/ 7475953 w 11969577"/>
              <a:gd name="connsiteY1306" fmla="*/ 2658667 h 4200525"/>
              <a:gd name="connsiteX1307" fmla="*/ 7332108 w 11969577"/>
              <a:gd name="connsiteY1307" fmla="*/ 2802404 h 4200525"/>
              <a:gd name="connsiteX1308" fmla="*/ 7322521 w 11969577"/>
              <a:gd name="connsiteY1308" fmla="*/ 2869483 h 4200525"/>
              <a:gd name="connsiteX1309" fmla="*/ 7360878 w 11969577"/>
              <a:gd name="connsiteY1309" fmla="*/ 2879064 h 4200525"/>
              <a:gd name="connsiteX1310" fmla="*/ 7312932 w 11969577"/>
              <a:gd name="connsiteY1310" fmla="*/ 2879064 h 4200525"/>
              <a:gd name="connsiteX1311" fmla="*/ 7236216 w 11969577"/>
              <a:gd name="connsiteY1311" fmla="*/ 2773658 h 4200525"/>
              <a:gd name="connsiteX1312" fmla="*/ 7245805 w 11969577"/>
              <a:gd name="connsiteY1312" fmla="*/ 2735327 h 4200525"/>
              <a:gd name="connsiteX1313" fmla="*/ 7207447 w 11969577"/>
              <a:gd name="connsiteY1313" fmla="*/ 2658667 h 4200525"/>
              <a:gd name="connsiteX1314" fmla="*/ 7178676 w 11969577"/>
              <a:gd name="connsiteY1314" fmla="*/ 2658667 h 4200525"/>
              <a:gd name="connsiteX1315" fmla="*/ 7188267 w 11969577"/>
              <a:gd name="connsiteY1315" fmla="*/ 2639502 h 4200525"/>
              <a:gd name="connsiteX1316" fmla="*/ 7169090 w 11969577"/>
              <a:gd name="connsiteY1316" fmla="*/ 2639502 h 4200525"/>
              <a:gd name="connsiteX1317" fmla="*/ 7101964 w 11969577"/>
              <a:gd name="connsiteY1317" fmla="*/ 2591586 h 4200525"/>
              <a:gd name="connsiteX1318" fmla="*/ 7101964 w 11969577"/>
              <a:gd name="connsiteY1318" fmla="*/ 2562840 h 4200525"/>
              <a:gd name="connsiteX1319" fmla="*/ 7111551 w 11969577"/>
              <a:gd name="connsiteY1319" fmla="*/ 2582005 h 4200525"/>
              <a:gd name="connsiteX1320" fmla="*/ 7121140 w 11969577"/>
              <a:gd name="connsiteY1320" fmla="*/ 2562840 h 4200525"/>
              <a:gd name="connsiteX1321" fmla="*/ 7169090 w 11969577"/>
              <a:gd name="connsiteY1321" fmla="*/ 2553256 h 4200525"/>
              <a:gd name="connsiteX1322" fmla="*/ 7149910 w 11969577"/>
              <a:gd name="connsiteY1322" fmla="*/ 2534091 h 4200525"/>
              <a:gd name="connsiteX1323" fmla="*/ 7121140 w 11969577"/>
              <a:gd name="connsiteY1323" fmla="*/ 2553256 h 4200525"/>
              <a:gd name="connsiteX1324" fmla="*/ 7149910 w 11969577"/>
              <a:gd name="connsiteY1324" fmla="*/ 2524507 h 4200525"/>
              <a:gd name="connsiteX1325" fmla="*/ 7092374 w 11969577"/>
              <a:gd name="connsiteY1325" fmla="*/ 2562840 h 4200525"/>
              <a:gd name="connsiteX1326" fmla="*/ 7101964 w 11969577"/>
              <a:gd name="connsiteY1326" fmla="*/ 2524507 h 4200525"/>
              <a:gd name="connsiteX1327" fmla="*/ 7092374 w 11969577"/>
              <a:gd name="connsiteY1327" fmla="*/ 2514926 h 4200525"/>
              <a:gd name="connsiteX1328" fmla="*/ 7054015 w 11969577"/>
              <a:gd name="connsiteY1328" fmla="*/ 2534091 h 4200525"/>
              <a:gd name="connsiteX1329" fmla="*/ 7092374 w 11969577"/>
              <a:gd name="connsiteY1329" fmla="*/ 2486177 h 4200525"/>
              <a:gd name="connsiteX1330" fmla="*/ 7063604 w 11969577"/>
              <a:gd name="connsiteY1330" fmla="*/ 2467012 h 4200525"/>
              <a:gd name="connsiteX1331" fmla="*/ 7054015 w 11969577"/>
              <a:gd name="connsiteY1331" fmla="*/ 2514926 h 4200525"/>
              <a:gd name="connsiteX1332" fmla="*/ 6986889 w 11969577"/>
              <a:gd name="connsiteY1332" fmla="*/ 2467012 h 4200525"/>
              <a:gd name="connsiteX1333" fmla="*/ 6969032 w 11969577"/>
              <a:gd name="connsiteY1333" fmla="*/ 2482213 h 4200525"/>
              <a:gd name="connsiteX1334" fmla="*/ 6971306 w 11969577"/>
              <a:gd name="connsiteY1334" fmla="*/ 2475399 h 4200525"/>
              <a:gd name="connsiteX1335" fmla="*/ 6967709 w 11969577"/>
              <a:gd name="connsiteY1335" fmla="*/ 2457430 h 4200525"/>
              <a:gd name="connsiteX1336" fmla="*/ 6890993 w 11969577"/>
              <a:gd name="connsiteY1336" fmla="*/ 2486177 h 4200525"/>
              <a:gd name="connsiteX1337" fmla="*/ 6900583 w 11969577"/>
              <a:gd name="connsiteY1337" fmla="*/ 2514926 h 4200525"/>
              <a:gd name="connsiteX1338" fmla="*/ 6852637 w 11969577"/>
              <a:gd name="connsiteY1338" fmla="*/ 2543675 h 4200525"/>
              <a:gd name="connsiteX1339" fmla="*/ 6856990 w 11969577"/>
              <a:gd name="connsiteY1339" fmla="*/ 2551287 h 4200525"/>
              <a:gd name="connsiteX1340" fmla="*/ 6860356 w 11969577"/>
              <a:gd name="connsiteY1340" fmla="*/ 2543367 h 4200525"/>
              <a:gd name="connsiteX1341" fmla="*/ 6885728 w 11969577"/>
              <a:gd name="connsiteY1341" fmla="*/ 2520876 h 4200525"/>
              <a:gd name="connsiteX1342" fmla="*/ 6848822 w 11969577"/>
              <a:gd name="connsiteY1342" fmla="*/ 2580851 h 4200525"/>
              <a:gd name="connsiteX1343" fmla="*/ 6851596 w 11969577"/>
              <a:gd name="connsiteY1343" fmla="*/ 2565281 h 4200525"/>
              <a:gd name="connsiteX1344" fmla="*/ 6840649 w 11969577"/>
              <a:gd name="connsiteY1344" fmla="*/ 2577662 h 4200525"/>
              <a:gd name="connsiteX1345" fmla="*/ 6775921 w 11969577"/>
              <a:gd name="connsiteY1345" fmla="*/ 2649083 h 4200525"/>
              <a:gd name="connsiteX1346" fmla="*/ 6795101 w 11969577"/>
              <a:gd name="connsiteY1346" fmla="*/ 2639502 h 4200525"/>
              <a:gd name="connsiteX1347" fmla="*/ 6843047 w 11969577"/>
              <a:gd name="connsiteY1347" fmla="*/ 2591586 h 4200525"/>
              <a:gd name="connsiteX1348" fmla="*/ 6881404 w 11969577"/>
              <a:gd name="connsiteY1348" fmla="*/ 2572421 h 4200525"/>
              <a:gd name="connsiteX1349" fmla="*/ 6862226 w 11969577"/>
              <a:gd name="connsiteY1349" fmla="*/ 2629918 h 4200525"/>
              <a:gd name="connsiteX1350" fmla="*/ 6795101 w 11969577"/>
              <a:gd name="connsiteY1350" fmla="*/ 2706578 h 4200525"/>
              <a:gd name="connsiteX1351" fmla="*/ 6756741 w 11969577"/>
              <a:gd name="connsiteY1351" fmla="*/ 2725743 h 4200525"/>
              <a:gd name="connsiteX1352" fmla="*/ 6785511 w 11969577"/>
              <a:gd name="connsiteY1352" fmla="*/ 2735327 h 4200525"/>
              <a:gd name="connsiteX1353" fmla="*/ 6747152 w 11969577"/>
              <a:gd name="connsiteY1353" fmla="*/ 2773658 h 4200525"/>
              <a:gd name="connsiteX1354" fmla="*/ 6785511 w 11969577"/>
              <a:gd name="connsiteY1354" fmla="*/ 2773658 h 4200525"/>
              <a:gd name="connsiteX1355" fmla="*/ 6775921 w 11969577"/>
              <a:gd name="connsiteY1355" fmla="*/ 2792823 h 4200525"/>
              <a:gd name="connsiteX1356" fmla="*/ 6804688 w 11969577"/>
              <a:gd name="connsiteY1356" fmla="*/ 2792823 h 4200525"/>
              <a:gd name="connsiteX1357" fmla="*/ 6804688 w 11969577"/>
              <a:gd name="connsiteY1357" fmla="*/ 2821569 h 4200525"/>
              <a:gd name="connsiteX1358" fmla="*/ 6775921 w 11969577"/>
              <a:gd name="connsiteY1358" fmla="*/ 2831153 h 4200525"/>
              <a:gd name="connsiteX1359" fmla="*/ 6766332 w 11969577"/>
              <a:gd name="connsiteY1359" fmla="*/ 2811988 h 4200525"/>
              <a:gd name="connsiteX1360" fmla="*/ 6727972 w 11969577"/>
              <a:gd name="connsiteY1360" fmla="*/ 2869483 h 4200525"/>
              <a:gd name="connsiteX1361" fmla="*/ 6708795 w 11969577"/>
              <a:gd name="connsiteY1361" fmla="*/ 2850318 h 4200525"/>
              <a:gd name="connsiteX1362" fmla="*/ 6708795 w 11969577"/>
              <a:gd name="connsiteY1362" fmla="*/ 2869483 h 4200525"/>
              <a:gd name="connsiteX1363" fmla="*/ 6766332 w 11969577"/>
              <a:gd name="connsiteY1363" fmla="*/ 2859899 h 4200525"/>
              <a:gd name="connsiteX1364" fmla="*/ 6747152 w 11969577"/>
              <a:gd name="connsiteY1364" fmla="*/ 2850318 h 4200525"/>
              <a:gd name="connsiteX1365" fmla="*/ 6785511 w 11969577"/>
              <a:gd name="connsiteY1365" fmla="*/ 2850318 h 4200525"/>
              <a:gd name="connsiteX1366" fmla="*/ 6775921 w 11969577"/>
              <a:gd name="connsiteY1366" fmla="*/ 2850318 h 4200525"/>
              <a:gd name="connsiteX1367" fmla="*/ 6747152 w 11969577"/>
              <a:gd name="connsiteY1367" fmla="*/ 2907814 h 4200525"/>
              <a:gd name="connsiteX1368" fmla="*/ 6727972 w 11969577"/>
              <a:gd name="connsiteY1368" fmla="*/ 2917395 h 4200525"/>
              <a:gd name="connsiteX1369" fmla="*/ 6680025 w 11969577"/>
              <a:gd name="connsiteY1369" fmla="*/ 2879064 h 4200525"/>
              <a:gd name="connsiteX1370" fmla="*/ 6641669 w 11969577"/>
              <a:gd name="connsiteY1370" fmla="*/ 2898230 h 4200525"/>
              <a:gd name="connsiteX1371" fmla="*/ 6651256 w 11969577"/>
              <a:gd name="connsiteY1371" fmla="*/ 2926979 h 4200525"/>
              <a:gd name="connsiteX1372" fmla="*/ 6632079 w 11969577"/>
              <a:gd name="connsiteY1372" fmla="*/ 2965309 h 4200525"/>
              <a:gd name="connsiteX1373" fmla="*/ 6670436 w 11969577"/>
              <a:gd name="connsiteY1373" fmla="*/ 2946144 h 4200525"/>
              <a:gd name="connsiteX1374" fmla="*/ 6632079 w 11969577"/>
              <a:gd name="connsiteY1374" fmla="*/ 3003639 h 4200525"/>
              <a:gd name="connsiteX1375" fmla="*/ 6632079 w 11969577"/>
              <a:gd name="connsiteY1375" fmla="*/ 3051551 h 4200525"/>
              <a:gd name="connsiteX1376" fmla="*/ 6593720 w 11969577"/>
              <a:gd name="connsiteY1376" fmla="*/ 3128210 h 4200525"/>
              <a:gd name="connsiteX1377" fmla="*/ 6545774 w 11969577"/>
              <a:gd name="connsiteY1377" fmla="*/ 3166544 h 4200525"/>
              <a:gd name="connsiteX1378" fmla="*/ 6545774 w 11969577"/>
              <a:gd name="connsiteY1378" fmla="*/ 3204875 h 4200525"/>
              <a:gd name="connsiteX1379" fmla="*/ 6574540 w 11969577"/>
              <a:gd name="connsiteY1379" fmla="*/ 3204875 h 4200525"/>
              <a:gd name="connsiteX1380" fmla="*/ 6584130 w 11969577"/>
              <a:gd name="connsiteY1380" fmla="*/ 3185710 h 4200525"/>
              <a:gd name="connsiteX1381" fmla="*/ 6584130 w 11969577"/>
              <a:gd name="connsiteY1381" fmla="*/ 3204875 h 4200525"/>
              <a:gd name="connsiteX1382" fmla="*/ 6517004 w 11969577"/>
              <a:gd name="connsiteY1382" fmla="*/ 3252786 h 4200525"/>
              <a:gd name="connsiteX1383" fmla="*/ 6526594 w 11969577"/>
              <a:gd name="connsiteY1383" fmla="*/ 3291116 h 4200525"/>
              <a:gd name="connsiteX1384" fmla="*/ 6459468 w 11969577"/>
              <a:gd name="connsiteY1384" fmla="*/ 3204875 h 4200525"/>
              <a:gd name="connsiteX1385" fmla="*/ 6421109 w 11969577"/>
              <a:gd name="connsiteY1385" fmla="*/ 3166544 h 4200525"/>
              <a:gd name="connsiteX1386" fmla="*/ 6363573 w 11969577"/>
              <a:gd name="connsiteY1386" fmla="*/ 3080300 h 4200525"/>
              <a:gd name="connsiteX1387" fmla="*/ 6363573 w 11969577"/>
              <a:gd name="connsiteY1387" fmla="*/ 3041970 h 4200525"/>
              <a:gd name="connsiteX1388" fmla="*/ 6306037 w 11969577"/>
              <a:gd name="connsiteY1388" fmla="*/ 2994055 h 4200525"/>
              <a:gd name="connsiteX1389" fmla="*/ 6286857 w 11969577"/>
              <a:gd name="connsiteY1389" fmla="*/ 3013220 h 4200525"/>
              <a:gd name="connsiteX1390" fmla="*/ 6162195 w 11969577"/>
              <a:gd name="connsiteY1390" fmla="*/ 2888648 h 4200525"/>
              <a:gd name="connsiteX1391" fmla="*/ 6181374 w 11969577"/>
              <a:gd name="connsiteY1391" fmla="*/ 2879064 h 4200525"/>
              <a:gd name="connsiteX1392" fmla="*/ 6162195 w 11969577"/>
              <a:gd name="connsiteY1392" fmla="*/ 2850318 h 4200525"/>
              <a:gd name="connsiteX1393" fmla="*/ 6143015 w 11969577"/>
              <a:gd name="connsiteY1393" fmla="*/ 2869483 h 4200525"/>
              <a:gd name="connsiteX1394" fmla="*/ 6114245 w 11969577"/>
              <a:gd name="connsiteY1394" fmla="*/ 2984474 h 4200525"/>
              <a:gd name="connsiteX1395" fmla="*/ 6075889 w 11969577"/>
              <a:gd name="connsiteY1395" fmla="*/ 3003639 h 4200525"/>
              <a:gd name="connsiteX1396" fmla="*/ 6104659 w 11969577"/>
              <a:gd name="connsiteY1396" fmla="*/ 2994055 h 4200525"/>
              <a:gd name="connsiteX1397" fmla="*/ 6075889 w 11969577"/>
              <a:gd name="connsiteY1397" fmla="*/ 3051551 h 4200525"/>
              <a:gd name="connsiteX1398" fmla="*/ 6075889 w 11969577"/>
              <a:gd name="connsiteY1398" fmla="*/ 2984474 h 4200525"/>
              <a:gd name="connsiteX1399" fmla="*/ 6037529 w 11969577"/>
              <a:gd name="connsiteY1399" fmla="*/ 3051551 h 4200525"/>
              <a:gd name="connsiteX1400" fmla="*/ 6066299 w 11969577"/>
              <a:gd name="connsiteY1400" fmla="*/ 3041970 h 4200525"/>
              <a:gd name="connsiteX1401" fmla="*/ 5989583 w 11969577"/>
              <a:gd name="connsiteY1401" fmla="*/ 3070716 h 4200525"/>
              <a:gd name="connsiteX1402" fmla="*/ 5999173 w 11969577"/>
              <a:gd name="connsiteY1402" fmla="*/ 3089881 h 4200525"/>
              <a:gd name="connsiteX1403" fmla="*/ 6056709 w 11969577"/>
              <a:gd name="connsiteY1403" fmla="*/ 3070716 h 4200525"/>
              <a:gd name="connsiteX1404" fmla="*/ 6018353 w 11969577"/>
              <a:gd name="connsiteY1404" fmla="*/ 3128210 h 4200525"/>
              <a:gd name="connsiteX1405" fmla="*/ 5999173 w 11969577"/>
              <a:gd name="connsiteY1405" fmla="*/ 3109045 h 4200525"/>
              <a:gd name="connsiteX1406" fmla="*/ 6008763 w 11969577"/>
              <a:gd name="connsiteY1406" fmla="*/ 3156960 h 4200525"/>
              <a:gd name="connsiteX1407" fmla="*/ 5932048 w 11969577"/>
              <a:gd name="connsiteY1407" fmla="*/ 3204875 h 4200525"/>
              <a:gd name="connsiteX1408" fmla="*/ 5960817 w 11969577"/>
              <a:gd name="connsiteY1408" fmla="*/ 3204875 h 4200525"/>
              <a:gd name="connsiteX1409" fmla="*/ 5989583 w 11969577"/>
              <a:gd name="connsiteY1409" fmla="*/ 3224040 h 4200525"/>
              <a:gd name="connsiteX1410" fmla="*/ 5960817 w 11969577"/>
              <a:gd name="connsiteY1410" fmla="*/ 3243205 h 4200525"/>
              <a:gd name="connsiteX1411" fmla="*/ 5970404 w 11969577"/>
              <a:gd name="connsiteY1411" fmla="*/ 3262370 h 4200525"/>
              <a:gd name="connsiteX1412" fmla="*/ 5941637 w 11969577"/>
              <a:gd name="connsiteY1412" fmla="*/ 3281535 h 4200525"/>
              <a:gd name="connsiteX1413" fmla="*/ 5999173 w 11969577"/>
              <a:gd name="connsiteY1413" fmla="*/ 3271951 h 4200525"/>
              <a:gd name="connsiteX1414" fmla="*/ 5903278 w 11969577"/>
              <a:gd name="connsiteY1414" fmla="*/ 3319866 h 4200525"/>
              <a:gd name="connsiteX1415" fmla="*/ 5874512 w 11969577"/>
              <a:gd name="connsiteY1415" fmla="*/ 3252786 h 4200525"/>
              <a:gd name="connsiteX1416" fmla="*/ 5836152 w 11969577"/>
              <a:gd name="connsiteY1416" fmla="*/ 3252786 h 4200525"/>
              <a:gd name="connsiteX1417" fmla="*/ 5826712 w 11969577"/>
              <a:gd name="connsiteY1417" fmla="*/ 3273000 h 4200525"/>
              <a:gd name="connsiteX1418" fmla="*/ 5818477 w 11969577"/>
              <a:gd name="connsiteY1418" fmla="*/ 3272113 h 4200525"/>
              <a:gd name="connsiteX1419" fmla="*/ 5830908 w 11969577"/>
              <a:gd name="connsiteY1419" fmla="*/ 3243205 h 4200525"/>
              <a:gd name="connsiteX1420" fmla="*/ 5845742 w 11969577"/>
              <a:gd name="connsiteY1420" fmla="*/ 3185710 h 4200525"/>
              <a:gd name="connsiteX1421" fmla="*/ 5816972 w 11969577"/>
              <a:gd name="connsiteY1421" fmla="*/ 3137795 h 4200525"/>
              <a:gd name="connsiteX1422" fmla="*/ 5759436 w 11969577"/>
              <a:gd name="connsiteY1422" fmla="*/ 3128210 h 4200525"/>
              <a:gd name="connsiteX1423" fmla="*/ 5692310 w 11969577"/>
              <a:gd name="connsiteY1423" fmla="*/ 3013220 h 4200525"/>
              <a:gd name="connsiteX1424" fmla="*/ 5730670 w 11969577"/>
              <a:gd name="connsiteY1424" fmla="*/ 2994055 h 4200525"/>
              <a:gd name="connsiteX1425" fmla="*/ 5682721 w 11969577"/>
              <a:gd name="connsiteY1425" fmla="*/ 2994055 h 4200525"/>
              <a:gd name="connsiteX1426" fmla="*/ 5644364 w 11969577"/>
              <a:gd name="connsiteY1426" fmla="*/ 2965309 h 4200525"/>
              <a:gd name="connsiteX1427" fmla="*/ 5659310 w 11969577"/>
              <a:gd name="connsiteY1427" fmla="*/ 2943261 h 4200525"/>
              <a:gd name="connsiteX1428" fmla="*/ 5663541 w 11969577"/>
              <a:gd name="connsiteY1428" fmla="*/ 2946144 h 4200525"/>
              <a:gd name="connsiteX1429" fmla="*/ 5661443 w 11969577"/>
              <a:gd name="connsiteY1429" fmla="*/ 2940113 h 4200525"/>
              <a:gd name="connsiteX1430" fmla="*/ 5669535 w 11969577"/>
              <a:gd name="connsiteY1430" fmla="*/ 2928175 h 4200525"/>
              <a:gd name="connsiteX1431" fmla="*/ 5644364 w 11969577"/>
              <a:gd name="connsiteY1431" fmla="*/ 2898230 h 4200525"/>
              <a:gd name="connsiteX1432" fmla="*/ 5653954 w 11969577"/>
              <a:gd name="connsiteY1432" fmla="*/ 2918594 h 4200525"/>
              <a:gd name="connsiteX1433" fmla="*/ 5661443 w 11969577"/>
              <a:gd name="connsiteY1433" fmla="*/ 2940113 h 4200525"/>
              <a:gd name="connsiteX1434" fmla="*/ 5659310 w 11969577"/>
              <a:gd name="connsiteY1434" fmla="*/ 2943261 h 4200525"/>
              <a:gd name="connsiteX1435" fmla="*/ 5637172 w 11969577"/>
              <a:gd name="connsiteY1435" fmla="*/ 2928175 h 4200525"/>
              <a:gd name="connsiteX1436" fmla="*/ 5625184 w 11969577"/>
              <a:gd name="connsiteY1436" fmla="*/ 2946144 h 4200525"/>
              <a:gd name="connsiteX1437" fmla="*/ 5586825 w 11969577"/>
              <a:gd name="connsiteY1437" fmla="*/ 2926979 h 4200525"/>
              <a:gd name="connsiteX1438" fmla="*/ 5615594 w 11969577"/>
              <a:gd name="connsiteY1438" fmla="*/ 2850318 h 4200525"/>
              <a:gd name="connsiteX1439" fmla="*/ 5586825 w 11969577"/>
              <a:gd name="connsiteY1439" fmla="*/ 2869483 h 4200525"/>
              <a:gd name="connsiteX1440" fmla="*/ 5586825 w 11969577"/>
              <a:gd name="connsiteY1440" fmla="*/ 2898230 h 4200525"/>
              <a:gd name="connsiteX1441" fmla="*/ 5569297 w 11969577"/>
              <a:gd name="connsiteY1441" fmla="*/ 2876669 h 4200525"/>
              <a:gd name="connsiteX1442" fmla="*/ 5562854 w 11969577"/>
              <a:gd name="connsiteY1442" fmla="*/ 2878043 h 4200525"/>
              <a:gd name="connsiteX1443" fmla="*/ 5561847 w 11969577"/>
              <a:gd name="connsiteY1443" fmla="*/ 2886334 h 4200525"/>
              <a:gd name="connsiteX1444" fmla="*/ 5523489 w 11969577"/>
              <a:gd name="connsiteY1444" fmla="*/ 2924664 h 4200525"/>
              <a:gd name="connsiteX1445" fmla="*/ 5551826 w 11969577"/>
              <a:gd name="connsiteY1445" fmla="*/ 2854960 h 4200525"/>
              <a:gd name="connsiteX1446" fmla="*/ 5548469 w 11969577"/>
              <a:gd name="connsiteY1446" fmla="*/ 2853911 h 4200525"/>
              <a:gd name="connsiteX1447" fmla="*/ 5529290 w 11969577"/>
              <a:gd name="connsiteY1447" fmla="*/ 2869483 h 4200525"/>
              <a:gd name="connsiteX1448" fmla="*/ 5529290 w 11969577"/>
              <a:gd name="connsiteY1448" fmla="*/ 2831153 h 4200525"/>
              <a:gd name="connsiteX1449" fmla="*/ 5462163 w 11969577"/>
              <a:gd name="connsiteY1449" fmla="*/ 2917395 h 4200525"/>
              <a:gd name="connsiteX1450" fmla="*/ 5375857 w 11969577"/>
              <a:gd name="connsiteY1450" fmla="*/ 2994055 h 4200525"/>
              <a:gd name="connsiteX1451" fmla="*/ 5337500 w 11969577"/>
              <a:gd name="connsiteY1451" fmla="*/ 3109045 h 4200525"/>
              <a:gd name="connsiteX1452" fmla="*/ 5279962 w 11969577"/>
              <a:gd name="connsiteY1452" fmla="*/ 3147376 h 4200525"/>
              <a:gd name="connsiteX1453" fmla="*/ 5299142 w 11969577"/>
              <a:gd name="connsiteY1453" fmla="*/ 3156960 h 4200525"/>
              <a:gd name="connsiteX1454" fmla="*/ 5299142 w 11969577"/>
              <a:gd name="connsiteY1454" fmla="*/ 3204875 h 4200525"/>
              <a:gd name="connsiteX1455" fmla="*/ 5260785 w 11969577"/>
              <a:gd name="connsiteY1455" fmla="*/ 3204875 h 4200525"/>
              <a:gd name="connsiteX1456" fmla="*/ 5270375 w 11969577"/>
              <a:gd name="connsiteY1456" fmla="*/ 3185710 h 4200525"/>
              <a:gd name="connsiteX1457" fmla="*/ 5241606 w 11969577"/>
              <a:gd name="connsiteY1457" fmla="*/ 3204875 h 4200525"/>
              <a:gd name="connsiteX1458" fmla="*/ 5193659 w 11969577"/>
              <a:gd name="connsiteY1458" fmla="*/ 3176126 h 4200525"/>
              <a:gd name="connsiteX1459" fmla="*/ 5126530 w 11969577"/>
              <a:gd name="connsiteY1459" fmla="*/ 3281535 h 4200525"/>
              <a:gd name="connsiteX1460" fmla="*/ 5136120 w 11969577"/>
              <a:gd name="connsiteY1460" fmla="*/ 3291116 h 4200525"/>
              <a:gd name="connsiteX1461" fmla="*/ 5126530 w 11969577"/>
              <a:gd name="connsiteY1461" fmla="*/ 3329447 h 4200525"/>
              <a:gd name="connsiteX1462" fmla="*/ 5184069 w 11969577"/>
              <a:gd name="connsiteY1462" fmla="*/ 3300700 h 4200525"/>
              <a:gd name="connsiteX1463" fmla="*/ 5174480 w 11969577"/>
              <a:gd name="connsiteY1463" fmla="*/ 3367777 h 4200525"/>
              <a:gd name="connsiteX1464" fmla="*/ 5126530 w 11969577"/>
              <a:gd name="connsiteY1464" fmla="*/ 3444438 h 4200525"/>
              <a:gd name="connsiteX1465" fmla="*/ 5078584 w 11969577"/>
              <a:gd name="connsiteY1465" fmla="*/ 3386942 h 4200525"/>
              <a:gd name="connsiteX1466" fmla="*/ 5088174 w 11969577"/>
              <a:gd name="connsiteY1466" fmla="*/ 3281535 h 4200525"/>
              <a:gd name="connsiteX1467" fmla="*/ 5030638 w 11969577"/>
              <a:gd name="connsiteY1467" fmla="*/ 3281535 h 4200525"/>
              <a:gd name="connsiteX1468" fmla="*/ 5011458 w 11969577"/>
              <a:gd name="connsiteY1468" fmla="*/ 3204875 h 4200525"/>
              <a:gd name="connsiteX1469" fmla="*/ 4992278 w 11969577"/>
              <a:gd name="connsiteY1469" fmla="*/ 3233621 h 4200525"/>
              <a:gd name="connsiteX1470" fmla="*/ 4944332 w 11969577"/>
              <a:gd name="connsiteY1470" fmla="*/ 3195291 h 4200525"/>
              <a:gd name="connsiteX1471" fmla="*/ 4944332 w 11969577"/>
              <a:gd name="connsiteY1471" fmla="*/ 3166544 h 4200525"/>
              <a:gd name="connsiteX1472" fmla="*/ 4909270 w 11969577"/>
              <a:gd name="connsiteY1472" fmla="*/ 3073560 h 4200525"/>
              <a:gd name="connsiteX1473" fmla="*/ 4904715 w 11969577"/>
              <a:gd name="connsiteY1473" fmla="*/ 3062393 h 4200525"/>
              <a:gd name="connsiteX1474" fmla="*/ 4905973 w 11969577"/>
              <a:gd name="connsiteY1474" fmla="*/ 3061135 h 4200525"/>
              <a:gd name="connsiteX1475" fmla="*/ 4903746 w 11969577"/>
              <a:gd name="connsiteY1475" fmla="*/ 3060022 h 4200525"/>
              <a:gd name="connsiteX1476" fmla="*/ 4896384 w 11969577"/>
              <a:gd name="connsiteY1476" fmla="*/ 3041970 h 4200525"/>
              <a:gd name="connsiteX1477" fmla="*/ 4893985 w 11969577"/>
              <a:gd name="connsiteY1477" fmla="*/ 3055145 h 4200525"/>
              <a:gd name="connsiteX1478" fmla="*/ 4903746 w 11969577"/>
              <a:gd name="connsiteY1478" fmla="*/ 3060022 h 4200525"/>
              <a:gd name="connsiteX1479" fmla="*/ 4904715 w 11969577"/>
              <a:gd name="connsiteY1479" fmla="*/ 3062393 h 4200525"/>
              <a:gd name="connsiteX1480" fmla="*/ 4901178 w 11969577"/>
              <a:gd name="connsiteY1480" fmla="*/ 3065926 h 4200525"/>
              <a:gd name="connsiteX1481" fmla="*/ 4896384 w 11969577"/>
              <a:gd name="connsiteY1481" fmla="*/ 3070716 h 4200525"/>
              <a:gd name="connsiteX1482" fmla="*/ 4905973 w 11969577"/>
              <a:gd name="connsiteY1482" fmla="*/ 3109045 h 4200525"/>
              <a:gd name="connsiteX1483" fmla="*/ 4848437 w 11969577"/>
              <a:gd name="connsiteY1483" fmla="*/ 3041970 h 4200525"/>
              <a:gd name="connsiteX1484" fmla="*/ 4886796 w 11969577"/>
              <a:gd name="connsiteY1484" fmla="*/ 3061135 h 4200525"/>
              <a:gd name="connsiteX1485" fmla="*/ 4896384 w 11969577"/>
              <a:gd name="connsiteY1485" fmla="*/ 2994055 h 4200525"/>
              <a:gd name="connsiteX1486" fmla="*/ 4886796 w 11969577"/>
              <a:gd name="connsiteY1486" fmla="*/ 3032386 h 4200525"/>
              <a:gd name="connsiteX1487" fmla="*/ 4877206 w 11969577"/>
              <a:gd name="connsiteY1487" fmla="*/ 2984474 h 4200525"/>
              <a:gd name="connsiteX1488" fmla="*/ 4829257 w 11969577"/>
              <a:gd name="connsiteY1488" fmla="*/ 3041970 h 4200525"/>
              <a:gd name="connsiteX1489" fmla="*/ 4810080 w 11969577"/>
              <a:gd name="connsiteY1489" fmla="*/ 3003639 h 4200525"/>
              <a:gd name="connsiteX1490" fmla="*/ 4832065 w 11969577"/>
              <a:gd name="connsiteY1490" fmla="*/ 2992654 h 4200525"/>
              <a:gd name="connsiteX1491" fmla="*/ 4831466 w 11969577"/>
              <a:gd name="connsiteY1491" fmla="*/ 2986389 h 4200525"/>
              <a:gd name="connsiteX1492" fmla="*/ 4844603 w 11969577"/>
              <a:gd name="connsiteY1492" fmla="*/ 2986389 h 4200525"/>
              <a:gd name="connsiteX1493" fmla="*/ 4848437 w 11969577"/>
              <a:gd name="connsiteY1493" fmla="*/ 2984474 h 4200525"/>
              <a:gd name="connsiteX1494" fmla="*/ 4829257 w 11969577"/>
              <a:gd name="connsiteY1494" fmla="*/ 2946144 h 4200525"/>
              <a:gd name="connsiteX1495" fmla="*/ 4810379 w 11969577"/>
              <a:gd name="connsiteY1495" fmla="*/ 2985822 h 4200525"/>
              <a:gd name="connsiteX1496" fmla="*/ 4791741 w 11969577"/>
              <a:gd name="connsiteY1496" fmla="*/ 2983867 h 4200525"/>
              <a:gd name="connsiteX1497" fmla="*/ 4789948 w 11969577"/>
              <a:gd name="connsiteY1497" fmla="*/ 2986389 h 4200525"/>
              <a:gd name="connsiteX1498" fmla="*/ 4789948 w 11969577"/>
              <a:gd name="connsiteY1498" fmla="*/ 2983678 h 4200525"/>
              <a:gd name="connsiteX1499" fmla="*/ 4786106 w 11969577"/>
              <a:gd name="connsiteY1499" fmla="*/ 2983277 h 4200525"/>
              <a:gd name="connsiteX1500" fmla="*/ 4742951 w 11969577"/>
              <a:gd name="connsiteY1500" fmla="*/ 2984474 h 4200525"/>
              <a:gd name="connsiteX1501" fmla="*/ 4733364 w 11969577"/>
              <a:gd name="connsiteY1501" fmla="*/ 2946144 h 4200525"/>
              <a:gd name="connsiteX1502" fmla="*/ 4704595 w 11969577"/>
              <a:gd name="connsiteY1502" fmla="*/ 3051551 h 4200525"/>
              <a:gd name="connsiteX1503" fmla="*/ 4695005 w 11969577"/>
              <a:gd name="connsiteY1503" fmla="*/ 3022804 h 4200525"/>
              <a:gd name="connsiteX1504" fmla="*/ 4675826 w 11969577"/>
              <a:gd name="connsiteY1504" fmla="*/ 3022804 h 4200525"/>
              <a:gd name="connsiteX1505" fmla="*/ 4723775 w 11969577"/>
              <a:gd name="connsiteY1505" fmla="*/ 2946144 h 4200525"/>
              <a:gd name="connsiteX1506" fmla="*/ 4704595 w 11969577"/>
              <a:gd name="connsiteY1506" fmla="*/ 2917395 h 4200525"/>
              <a:gd name="connsiteX1507" fmla="*/ 4685415 w 11969577"/>
              <a:gd name="connsiteY1507" fmla="*/ 2984474 h 4200525"/>
              <a:gd name="connsiteX1508" fmla="*/ 4647058 w 11969577"/>
              <a:gd name="connsiteY1508" fmla="*/ 3003639 h 4200525"/>
              <a:gd name="connsiteX1509" fmla="*/ 4579934 w 11969577"/>
              <a:gd name="connsiteY1509" fmla="*/ 3109045 h 4200525"/>
              <a:gd name="connsiteX1510" fmla="*/ 4599110 w 11969577"/>
              <a:gd name="connsiteY1510" fmla="*/ 3051551 h 4200525"/>
              <a:gd name="connsiteX1511" fmla="*/ 4618289 w 11969577"/>
              <a:gd name="connsiteY1511" fmla="*/ 3051551 h 4200525"/>
              <a:gd name="connsiteX1512" fmla="*/ 4675826 w 11969577"/>
              <a:gd name="connsiteY1512" fmla="*/ 2926979 h 4200525"/>
              <a:gd name="connsiteX1513" fmla="*/ 4599110 w 11969577"/>
              <a:gd name="connsiteY1513" fmla="*/ 3013220 h 4200525"/>
              <a:gd name="connsiteX1514" fmla="*/ 4579934 w 11969577"/>
              <a:gd name="connsiteY1514" fmla="*/ 3089881 h 4200525"/>
              <a:gd name="connsiteX1515" fmla="*/ 4566747 w 11969577"/>
              <a:gd name="connsiteY1515" fmla="*/ 3092277 h 4200525"/>
              <a:gd name="connsiteX1516" fmla="*/ 4560753 w 11969577"/>
              <a:gd name="connsiteY1516" fmla="*/ 3094825 h 4200525"/>
              <a:gd name="connsiteX1517" fmla="*/ 4560753 w 11969577"/>
              <a:gd name="connsiteY1517" fmla="*/ 3089882 h 4200525"/>
              <a:gd name="connsiteX1518" fmla="*/ 4560753 w 11969577"/>
              <a:gd name="connsiteY1518" fmla="*/ 3070716 h 4200525"/>
              <a:gd name="connsiteX1519" fmla="*/ 4512804 w 11969577"/>
              <a:gd name="connsiteY1519" fmla="*/ 3128210 h 4200525"/>
              <a:gd name="connsiteX1520" fmla="*/ 4533184 w 11969577"/>
              <a:gd name="connsiteY1520" fmla="*/ 3128210 h 4200525"/>
              <a:gd name="connsiteX1521" fmla="*/ 4551163 w 11969577"/>
              <a:gd name="connsiteY1521" fmla="*/ 3128210 h 4200525"/>
              <a:gd name="connsiteX1522" fmla="*/ 4541574 w 11969577"/>
              <a:gd name="connsiteY1522" fmla="*/ 3176126 h 4200525"/>
              <a:gd name="connsiteX1523" fmla="*/ 4579934 w 11969577"/>
              <a:gd name="connsiteY1523" fmla="*/ 3109045 h 4200525"/>
              <a:gd name="connsiteX1524" fmla="*/ 4503217 w 11969577"/>
              <a:gd name="connsiteY1524" fmla="*/ 3271951 h 4200525"/>
              <a:gd name="connsiteX1525" fmla="*/ 4512804 w 11969577"/>
              <a:gd name="connsiteY1525" fmla="*/ 3204875 h 4200525"/>
              <a:gd name="connsiteX1526" fmla="*/ 4541574 w 11969577"/>
              <a:gd name="connsiteY1526" fmla="*/ 3204875 h 4200525"/>
              <a:gd name="connsiteX1527" fmla="*/ 4512804 w 11969577"/>
              <a:gd name="connsiteY1527" fmla="*/ 3185710 h 4200525"/>
              <a:gd name="connsiteX1528" fmla="*/ 4522394 w 11969577"/>
              <a:gd name="connsiteY1528" fmla="*/ 3147376 h 4200525"/>
              <a:gd name="connsiteX1529" fmla="*/ 4503217 w 11969577"/>
              <a:gd name="connsiteY1529" fmla="*/ 3185710 h 4200525"/>
              <a:gd name="connsiteX1530" fmla="*/ 4388141 w 11969577"/>
              <a:gd name="connsiteY1530" fmla="*/ 3204875 h 4200525"/>
              <a:gd name="connsiteX1531" fmla="*/ 4388141 w 11969577"/>
              <a:gd name="connsiteY1531" fmla="*/ 3243205 h 4200525"/>
              <a:gd name="connsiteX1532" fmla="*/ 4359373 w 11969577"/>
              <a:gd name="connsiteY1532" fmla="*/ 3281535 h 4200525"/>
              <a:gd name="connsiteX1533" fmla="*/ 4301836 w 11969577"/>
              <a:gd name="connsiteY1533" fmla="*/ 3262370 h 4200525"/>
              <a:gd name="connsiteX1534" fmla="*/ 4282657 w 11969577"/>
              <a:gd name="connsiteY1534" fmla="*/ 3281535 h 4200525"/>
              <a:gd name="connsiteX1535" fmla="*/ 4273071 w 11969577"/>
              <a:gd name="connsiteY1535" fmla="*/ 3319866 h 4200525"/>
              <a:gd name="connsiteX1536" fmla="*/ 4205940 w 11969577"/>
              <a:gd name="connsiteY1536" fmla="*/ 3367777 h 4200525"/>
              <a:gd name="connsiteX1537" fmla="*/ 4196354 w 11969577"/>
              <a:gd name="connsiteY1537" fmla="*/ 3434856 h 4200525"/>
              <a:gd name="connsiteX1538" fmla="*/ 4234711 w 11969577"/>
              <a:gd name="connsiteY1538" fmla="*/ 3377361 h 4200525"/>
              <a:gd name="connsiteX1539" fmla="*/ 4263480 w 11969577"/>
              <a:gd name="connsiteY1539" fmla="*/ 3386942 h 4200525"/>
              <a:gd name="connsiteX1540" fmla="*/ 4292246 w 11969577"/>
              <a:gd name="connsiteY1540" fmla="*/ 3367777 h 4200525"/>
              <a:gd name="connsiteX1541" fmla="*/ 4301836 w 11969577"/>
              <a:gd name="connsiteY1541" fmla="*/ 3300700 h 4200525"/>
              <a:gd name="connsiteX1542" fmla="*/ 4330606 w 11969577"/>
              <a:gd name="connsiteY1542" fmla="*/ 3339031 h 4200525"/>
              <a:gd name="connsiteX1543" fmla="*/ 4273071 w 11969577"/>
              <a:gd name="connsiteY1543" fmla="*/ 3396526 h 4200525"/>
              <a:gd name="connsiteX1544" fmla="*/ 4186764 w 11969577"/>
              <a:gd name="connsiteY1544" fmla="*/ 3578594 h 4200525"/>
              <a:gd name="connsiteX1545" fmla="*/ 4186764 w 11969577"/>
              <a:gd name="connsiteY1545" fmla="*/ 3616924 h 4200525"/>
              <a:gd name="connsiteX1546" fmla="*/ 4148406 w 11969577"/>
              <a:gd name="connsiteY1546" fmla="*/ 3607343 h 4200525"/>
              <a:gd name="connsiteX1547" fmla="*/ 4119638 w 11969577"/>
              <a:gd name="connsiteY1547" fmla="*/ 3559429 h 4200525"/>
              <a:gd name="connsiteX1548" fmla="*/ 4100459 w 11969577"/>
              <a:gd name="connsiteY1548" fmla="*/ 3616924 h 4200525"/>
              <a:gd name="connsiteX1549" fmla="*/ 4081279 w 11969577"/>
              <a:gd name="connsiteY1549" fmla="*/ 3616924 h 4200525"/>
              <a:gd name="connsiteX1550" fmla="*/ 4081279 w 11969577"/>
              <a:gd name="connsiteY1550" fmla="*/ 3626508 h 4200525"/>
              <a:gd name="connsiteX1551" fmla="*/ 4062099 w 11969577"/>
              <a:gd name="connsiteY1551" fmla="*/ 3626508 h 4200525"/>
              <a:gd name="connsiteX1552" fmla="*/ 4100459 w 11969577"/>
              <a:gd name="connsiteY1552" fmla="*/ 3549847 h 4200525"/>
              <a:gd name="connsiteX1553" fmla="*/ 4090869 w 11969577"/>
              <a:gd name="connsiteY1553" fmla="*/ 3521098 h 4200525"/>
              <a:gd name="connsiteX1554" fmla="*/ 4033332 w 11969577"/>
              <a:gd name="connsiteY1554" fmla="*/ 3616924 h 4200525"/>
              <a:gd name="connsiteX1555" fmla="*/ 4014154 w 11969577"/>
              <a:gd name="connsiteY1555" fmla="*/ 3616924 h 4200525"/>
              <a:gd name="connsiteX1556" fmla="*/ 4014154 w 11969577"/>
              <a:gd name="connsiteY1556" fmla="*/ 3607343 h 4200525"/>
              <a:gd name="connsiteX1557" fmla="*/ 4004563 w 11969577"/>
              <a:gd name="connsiteY1557" fmla="*/ 3616924 h 4200525"/>
              <a:gd name="connsiteX1558" fmla="*/ 4004563 w 11969577"/>
              <a:gd name="connsiteY1558" fmla="*/ 3588178 h 4200525"/>
              <a:gd name="connsiteX1559" fmla="*/ 4071689 w 11969577"/>
              <a:gd name="connsiteY1559" fmla="*/ 3463603 h 4200525"/>
              <a:gd name="connsiteX1560" fmla="*/ 4090869 w 11969577"/>
              <a:gd name="connsiteY1560" fmla="*/ 3482768 h 4200525"/>
              <a:gd name="connsiteX1561" fmla="*/ 4100459 w 11969577"/>
              <a:gd name="connsiteY1561" fmla="*/ 3444438 h 4200525"/>
              <a:gd name="connsiteX1562" fmla="*/ 4052509 w 11969577"/>
              <a:gd name="connsiteY1562" fmla="*/ 3425272 h 4200525"/>
              <a:gd name="connsiteX1563" fmla="*/ 4042922 w 11969577"/>
              <a:gd name="connsiteY1563" fmla="*/ 3444438 h 4200525"/>
              <a:gd name="connsiteX1564" fmla="*/ 3985383 w 11969577"/>
              <a:gd name="connsiteY1564" fmla="*/ 3377361 h 4200525"/>
              <a:gd name="connsiteX1565" fmla="*/ 3937438 w 11969577"/>
              <a:gd name="connsiteY1565" fmla="*/ 3281535 h 4200525"/>
              <a:gd name="connsiteX1566" fmla="*/ 3889491 w 11969577"/>
              <a:gd name="connsiteY1566" fmla="*/ 3339031 h 4200525"/>
              <a:gd name="connsiteX1567" fmla="*/ 3870311 w 11969577"/>
              <a:gd name="connsiteY1567" fmla="*/ 3319866 h 4200525"/>
              <a:gd name="connsiteX1568" fmla="*/ 3870311 w 11969577"/>
              <a:gd name="connsiteY1568" fmla="*/ 3367777 h 4200525"/>
              <a:gd name="connsiteX1569" fmla="*/ 3851132 w 11969577"/>
              <a:gd name="connsiteY1569" fmla="*/ 3406107 h 4200525"/>
              <a:gd name="connsiteX1570" fmla="*/ 3812775 w 11969577"/>
              <a:gd name="connsiteY1570" fmla="*/ 3415691 h 4200525"/>
              <a:gd name="connsiteX1571" fmla="*/ 3870311 w 11969577"/>
              <a:gd name="connsiteY1571" fmla="*/ 3300700 h 4200525"/>
              <a:gd name="connsiteX1572" fmla="*/ 3879901 w 11969577"/>
              <a:gd name="connsiteY1572" fmla="*/ 3319866 h 4200525"/>
              <a:gd name="connsiteX1573" fmla="*/ 3927847 w 11969577"/>
              <a:gd name="connsiteY1573" fmla="*/ 3233621 h 4200525"/>
              <a:gd name="connsiteX1574" fmla="*/ 3870311 w 11969577"/>
              <a:gd name="connsiteY1574" fmla="*/ 3233621 h 4200525"/>
              <a:gd name="connsiteX1575" fmla="*/ 3851132 w 11969577"/>
              <a:gd name="connsiteY1575" fmla="*/ 3262370 h 4200525"/>
              <a:gd name="connsiteX1576" fmla="*/ 3879901 w 11969577"/>
              <a:gd name="connsiteY1576" fmla="*/ 3262370 h 4200525"/>
              <a:gd name="connsiteX1577" fmla="*/ 3870311 w 11969577"/>
              <a:gd name="connsiteY1577" fmla="*/ 3291116 h 4200525"/>
              <a:gd name="connsiteX1578" fmla="*/ 3860722 w 11969577"/>
              <a:gd name="connsiteY1578" fmla="*/ 3281535 h 4200525"/>
              <a:gd name="connsiteX1579" fmla="*/ 3745646 w 11969577"/>
              <a:gd name="connsiteY1579" fmla="*/ 3434856 h 4200525"/>
              <a:gd name="connsiteX1580" fmla="*/ 3784005 w 11969577"/>
              <a:gd name="connsiteY1580" fmla="*/ 3425272 h 4200525"/>
              <a:gd name="connsiteX1581" fmla="*/ 3755236 w 11969577"/>
              <a:gd name="connsiteY1581" fmla="*/ 3444438 h 4200525"/>
              <a:gd name="connsiteX1582" fmla="*/ 3764826 w 11969577"/>
              <a:gd name="connsiteY1582" fmla="*/ 3473187 h 4200525"/>
              <a:gd name="connsiteX1583" fmla="*/ 3716880 w 11969577"/>
              <a:gd name="connsiteY1583" fmla="*/ 3530682 h 4200525"/>
              <a:gd name="connsiteX1584" fmla="*/ 3659344 w 11969577"/>
              <a:gd name="connsiteY1584" fmla="*/ 3559429 h 4200525"/>
              <a:gd name="connsiteX1585" fmla="*/ 3659344 w 11969577"/>
              <a:gd name="connsiteY1585" fmla="*/ 3597759 h 4200525"/>
              <a:gd name="connsiteX1586" fmla="*/ 3563448 w 11969577"/>
              <a:gd name="connsiteY1586" fmla="*/ 3664838 h 4200525"/>
              <a:gd name="connsiteX1587" fmla="*/ 3515502 w 11969577"/>
              <a:gd name="connsiteY1587" fmla="*/ 3588178 h 4200525"/>
              <a:gd name="connsiteX1588" fmla="*/ 3515502 w 11969577"/>
              <a:gd name="connsiteY1588" fmla="*/ 3530682 h 4200525"/>
              <a:gd name="connsiteX1589" fmla="*/ 3544268 w 11969577"/>
              <a:gd name="connsiteY1589" fmla="*/ 3530682 h 4200525"/>
              <a:gd name="connsiteX1590" fmla="*/ 3534679 w 11969577"/>
              <a:gd name="connsiteY1590" fmla="*/ 3492352 h 4200525"/>
              <a:gd name="connsiteX1591" fmla="*/ 3486732 w 11969577"/>
              <a:gd name="connsiteY1591" fmla="*/ 3492352 h 4200525"/>
              <a:gd name="connsiteX1592" fmla="*/ 3515502 w 11969577"/>
              <a:gd name="connsiteY1592" fmla="*/ 3511517 h 4200525"/>
              <a:gd name="connsiteX1593" fmla="*/ 3457963 w 11969577"/>
              <a:gd name="connsiteY1593" fmla="*/ 3549847 h 4200525"/>
              <a:gd name="connsiteX1594" fmla="*/ 3467552 w 11969577"/>
              <a:gd name="connsiteY1594" fmla="*/ 3530682 h 4200525"/>
              <a:gd name="connsiteX1595" fmla="*/ 3467552 w 11969577"/>
              <a:gd name="connsiteY1595" fmla="*/ 3492352 h 4200525"/>
              <a:gd name="connsiteX1596" fmla="*/ 3505912 w 11969577"/>
              <a:gd name="connsiteY1596" fmla="*/ 3473187 h 4200525"/>
              <a:gd name="connsiteX1597" fmla="*/ 3486732 w 11969577"/>
              <a:gd name="connsiteY1597" fmla="*/ 3396526 h 4200525"/>
              <a:gd name="connsiteX1598" fmla="*/ 3496323 w 11969577"/>
              <a:gd name="connsiteY1598" fmla="*/ 3377361 h 4200525"/>
              <a:gd name="connsiteX1599" fmla="*/ 3515502 w 11969577"/>
              <a:gd name="connsiteY1599" fmla="*/ 3396526 h 4200525"/>
              <a:gd name="connsiteX1600" fmla="*/ 3486732 w 11969577"/>
              <a:gd name="connsiteY1600" fmla="*/ 3367777 h 4200525"/>
              <a:gd name="connsiteX1601" fmla="*/ 3467552 w 11969577"/>
              <a:gd name="connsiteY1601" fmla="*/ 3415691 h 4200525"/>
              <a:gd name="connsiteX1602" fmla="*/ 3429196 w 11969577"/>
              <a:gd name="connsiteY1602" fmla="*/ 3406107 h 4200525"/>
              <a:gd name="connsiteX1603" fmla="*/ 3410017 w 11969577"/>
              <a:gd name="connsiteY1603" fmla="*/ 3367777 h 4200525"/>
              <a:gd name="connsiteX1604" fmla="*/ 3400427 w 11969577"/>
              <a:gd name="connsiteY1604" fmla="*/ 3434856 h 4200525"/>
              <a:gd name="connsiteX1605" fmla="*/ 3438786 w 11969577"/>
              <a:gd name="connsiteY1605" fmla="*/ 3425272 h 4200525"/>
              <a:gd name="connsiteX1606" fmla="*/ 3400427 w 11969577"/>
              <a:gd name="connsiteY1606" fmla="*/ 3463603 h 4200525"/>
              <a:gd name="connsiteX1607" fmla="*/ 3362070 w 11969577"/>
              <a:gd name="connsiteY1607" fmla="*/ 3444438 h 4200525"/>
              <a:gd name="connsiteX1608" fmla="*/ 3362070 w 11969577"/>
              <a:gd name="connsiteY1608" fmla="*/ 3521098 h 4200525"/>
              <a:gd name="connsiteX1609" fmla="*/ 3352481 w 11969577"/>
              <a:gd name="connsiteY1609" fmla="*/ 3540263 h 4200525"/>
              <a:gd name="connsiteX1610" fmla="*/ 3304531 w 11969577"/>
              <a:gd name="connsiteY1610" fmla="*/ 3559429 h 4200525"/>
              <a:gd name="connsiteX1611" fmla="*/ 3304531 w 11969577"/>
              <a:gd name="connsiteY1611" fmla="*/ 3597759 h 4200525"/>
              <a:gd name="connsiteX1612" fmla="*/ 3256585 w 11969577"/>
              <a:gd name="connsiteY1612" fmla="*/ 3626508 h 4200525"/>
              <a:gd name="connsiteX1613" fmla="*/ 3266175 w 11969577"/>
              <a:gd name="connsiteY1613" fmla="*/ 3636089 h 4200525"/>
              <a:gd name="connsiteX1614" fmla="*/ 3218226 w 11969577"/>
              <a:gd name="connsiteY1614" fmla="*/ 3731915 h 4200525"/>
              <a:gd name="connsiteX1615" fmla="*/ 3179869 w 11969577"/>
              <a:gd name="connsiteY1615" fmla="*/ 3837324 h 4200525"/>
              <a:gd name="connsiteX1616" fmla="*/ 3208638 w 11969577"/>
              <a:gd name="connsiteY1616" fmla="*/ 3770248 h 4200525"/>
              <a:gd name="connsiteX1617" fmla="*/ 3208638 w 11969577"/>
              <a:gd name="connsiteY1617" fmla="*/ 3731915 h 4200525"/>
              <a:gd name="connsiteX1618" fmla="*/ 3036028 w 11969577"/>
              <a:gd name="connsiteY1618" fmla="*/ 3885239 h 4200525"/>
              <a:gd name="connsiteX1619" fmla="*/ 2997668 w 11969577"/>
              <a:gd name="connsiteY1619" fmla="*/ 3837324 h 4200525"/>
              <a:gd name="connsiteX1620" fmla="*/ 2920952 w 11969577"/>
              <a:gd name="connsiteY1620" fmla="*/ 3751083 h 4200525"/>
              <a:gd name="connsiteX1621" fmla="*/ 2920952 w 11969577"/>
              <a:gd name="connsiteY1621" fmla="*/ 3722334 h 4200525"/>
              <a:gd name="connsiteX1622" fmla="*/ 2882596 w 11969577"/>
              <a:gd name="connsiteY1622" fmla="*/ 3760664 h 4200525"/>
              <a:gd name="connsiteX1623" fmla="*/ 2901775 w 11969577"/>
              <a:gd name="connsiteY1623" fmla="*/ 3731915 h 4200525"/>
              <a:gd name="connsiteX1624" fmla="*/ 2892186 w 11969577"/>
              <a:gd name="connsiteY1624" fmla="*/ 3722334 h 4200525"/>
              <a:gd name="connsiteX1625" fmla="*/ 2911363 w 11969577"/>
              <a:gd name="connsiteY1625" fmla="*/ 3674419 h 4200525"/>
              <a:gd name="connsiteX1626" fmla="*/ 2882596 w 11969577"/>
              <a:gd name="connsiteY1626" fmla="*/ 3722334 h 4200525"/>
              <a:gd name="connsiteX1627" fmla="*/ 2863416 w 11969577"/>
              <a:gd name="connsiteY1627" fmla="*/ 3684003 h 4200525"/>
              <a:gd name="connsiteX1628" fmla="*/ 2815470 w 11969577"/>
              <a:gd name="connsiteY1628" fmla="*/ 3645673 h 4200525"/>
              <a:gd name="connsiteX1629" fmla="*/ 2805880 w 11969577"/>
              <a:gd name="connsiteY1629" fmla="*/ 3645673 h 4200525"/>
              <a:gd name="connsiteX1630" fmla="*/ 2805880 w 11969577"/>
              <a:gd name="connsiteY1630" fmla="*/ 3626508 h 4200525"/>
              <a:gd name="connsiteX1631" fmla="*/ 2777111 w 11969577"/>
              <a:gd name="connsiteY1631" fmla="*/ 3607343 h 4200525"/>
              <a:gd name="connsiteX1632" fmla="*/ 2757931 w 11969577"/>
              <a:gd name="connsiteY1632" fmla="*/ 3607343 h 4200525"/>
              <a:gd name="connsiteX1633" fmla="*/ 2700395 w 11969577"/>
              <a:gd name="connsiteY1633" fmla="*/ 3674419 h 4200525"/>
              <a:gd name="connsiteX1634" fmla="*/ 2709984 w 11969577"/>
              <a:gd name="connsiteY1634" fmla="*/ 3693585 h 4200525"/>
              <a:gd name="connsiteX1635" fmla="*/ 2671629 w 11969577"/>
              <a:gd name="connsiteY1635" fmla="*/ 3731915 h 4200525"/>
              <a:gd name="connsiteX1636" fmla="*/ 2671629 w 11969577"/>
              <a:gd name="connsiteY1636" fmla="*/ 3760664 h 4200525"/>
              <a:gd name="connsiteX1637" fmla="*/ 2614089 w 11969577"/>
              <a:gd name="connsiteY1637" fmla="*/ 3837324 h 4200525"/>
              <a:gd name="connsiteX1638" fmla="*/ 2642858 w 11969577"/>
              <a:gd name="connsiteY1638" fmla="*/ 3779829 h 4200525"/>
              <a:gd name="connsiteX1639" fmla="*/ 2623679 w 11969577"/>
              <a:gd name="connsiteY1639" fmla="*/ 3770248 h 4200525"/>
              <a:gd name="connsiteX1640" fmla="*/ 2594912 w 11969577"/>
              <a:gd name="connsiteY1640" fmla="*/ 3856490 h 4200525"/>
              <a:gd name="connsiteX1641" fmla="*/ 2633269 w 11969577"/>
              <a:gd name="connsiteY1641" fmla="*/ 3837324 h 4200525"/>
              <a:gd name="connsiteX1642" fmla="*/ 2633269 w 11969577"/>
              <a:gd name="connsiteY1642" fmla="*/ 3885239 h 4200525"/>
              <a:gd name="connsiteX1643" fmla="*/ 2614089 w 11969577"/>
              <a:gd name="connsiteY1643" fmla="*/ 3875655 h 4200525"/>
              <a:gd name="connsiteX1644" fmla="*/ 2594912 w 11969577"/>
              <a:gd name="connsiteY1644" fmla="*/ 3933150 h 4200525"/>
              <a:gd name="connsiteX1645" fmla="*/ 2537373 w 11969577"/>
              <a:gd name="connsiteY1645" fmla="*/ 3942734 h 4200525"/>
              <a:gd name="connsiteX1646" fmla="*/ 2556553 w 11969577"/>
              <a:gd name="connsiteY1646" fmla="*/ 3913985 h 4200525"/>
              <a:gd name="connsiteX1647" fmla="*/ 2594912 w 11969577"/>
              <a:gd name="connsiteY1647" fmla="*/ 3875655 h 4200525"/>
              <a:gd name="connsiteX1648" fmla="*/ 2575733 w 11969577"/>
              <a:gd name="connsiteY1648" fmla="*/ 3837324 h 4200525"/>
              <a:gd name="connsiteX1649" fmla="*/ 2518196 w 11969577"/>
              <a:gd name="connsiteY1649" fmla="*/ 3885239 h 4200525"/>
              <a:gd name="connsiteX1650" fmla="*/ 2537373 w 11969577"/>
              <a:gd name="connsiteY1650" fmla="*/ 3856490 h 4200525"/>
              <a:gd name="connsiteX1651" fmla="*/ 2499017 w 11969577"/>
              <a:gd name="connsiteY1651" fmla="*/ 3866074 h 4200525"/>
              <a:gd name="connsiteX1652" fmla="*/ 2508607 w 11969577"/>
              <a:gd name="connsiteY1652" fmla="*/ 3885239 h 4200525"/>
              <a:gd name="connsiteX1653" fmla="*/ 2470247 w 11969577"/>
              <a:gd name="connsiteY1653" fmla="*/ 3846908 h 4200525"/>
              <a:gd name="connsiteX1654" fmla="*/ 2422301 w 11969577"/>
              <a:gd name="connsiteY1654" fmla="*/ 3837324 h 4200525"/>
              <a:gd name="connsiteX1655" fmla="*/ 2422301 w 11969577"/>
              <a:gd name="connsiteY1655" fmla="*/ 3798994 h 4200525"/>
              <a:gd name="connsiteX1656" fmla="*/ 2326406 w 11969577"/>
              <a:gd name="connsiteY1656" fmla="*/ 3913985 h 4200525"/>
              <a:gd name="connsiteX1657" fmla="*/ 2278459 w 11969577"/>
              <a:gd name="connsiteY1657" fmla="*/ 3990646 h 4200525"/>
              <a:gd name="connsiteX1658" fmla="*/ 2259280 w 11969577"/>
              <a:gd name="connsiteY1658" fmla="*/ 4000230 h 4200525"/>
              <a:gd name="connsiteX1659" fmla="*/ 2220920 w 11969577"/>
              <a:gd name="connsiteY1659" fmla="*/ 3894820 h 4200525"/>
              <a:gd name="connsiteX1660" fmla="*/ 2163384 w 11969577"/>
              <a:gd name="connsiteY1660" fmla="*/ 3866074 h 4200525"/>
              <a:gd name="connsiteX1661" fmla="*/ 2134617 w 11969577"/>
              <a:gd name="connsiteY1661" fmla="*/ 3818159 h 4200525"/>
              <a:gd name="connsiteX1662" fmla="*/ 2125027 w 11969577"/>
              <a:gd name="connsiteY1662" fmla="*/ 3846908 h 4200525"/>
              <a:gd name="connsiteX1663" fmla="*/ 2096258 w 11969577"/>
              <a:gd name="connsiteY1663" fmla="*/ 3846908 h 4200525"/>
              <a:gd name="connsiteX1664" fmla="*/ 2125027 w 11969577"/>
              <a:gd name="connsiteY1664" fmla="*/ 3808578 h 4200525"/>
              <a:gd name="connsiteX1665" fmla="*/ 2096258 w 11969577"/>
              <a:gd name="connsiteY1665" fmla="*/ 3798994 h 4200525"/>
              <a:gd name="connsiteX1666" fmla="*/ 2096258 w 11969577"/>
              <a:gd name="connsiteY1666" fmla="*/ 3741499 h 4200525"/>
              <a:gd name="connsiteX1667" fmla="*/ 2077078 w 11969577"/>
              <a:gd name="connsiteY1667" fmla="*/ 3770248 h 4200525"/>
              <a:gd name="connsiteX1668" fmla="*/ 2029132 w 11969577"/>
              <a:gd name="connsiteY1668" fmla="*/ 3722334 h 4200525"/>
              <a:gd name="connsiteX1669" fmla="*/ 2048312 w 11969577"/>
              <a:gd name="connsiteY1669" fmla="*/ 3741499 h 4200525"/>
              <a:gd name="connsiteX1670" fmla="*/ 2009953 w 11969577"/>
              <a:gd name="connsiteY1670" fmla="*/ 3779829 h 4200525"/>
              <a:gd name="connsiteX1671" fmla="*/ 1981185 w 11969577"/>
              <a:gd name="connsiteY1671" fmla="*/ 3798994 h 4200525"/>
              <a:gd name="connsiteX1672" fmla="*/ 1981185 w 11969577"/>
              <a:gd name="connsiteY1672" fmla="*/ 3837324 h 4200525"/>
              <a:gd name="connsiteX1673" fmla="*/ 2009953 w 11969577"/>
              <a:gd name="connsiteY1673" fmla="*/ 3818159 h 4200525"/>
              <a:gd name="connsiteX1674" fmla="*/ 2009953 w 11969577"/>
              <a:gd name="connsiteY1674" fmla="*/ 3856490 h 4200525"/>
              <a:gd name="connsiteX1675" fmla="*/ 1981185 w 11969577"/>
              <a:gd name="connsiteY1675" fmla="*/ 3846908 h 4200525"/>
              <a:gd name="connsiteX1676" fmla="*/ 1962006 w 11969577"/>
              <a:gd name="connsiteY1676" fmla="*/ 3894820 h 4200525"/>
              <a:gd name="connsiteX1677" fmla="*/ 1942826 w 11969577"/>
              <a:gd name="connsiteY1677" fmla="*/ 3875655 h 4200525"/>
              <a:gd name="connsiteX1678" fmla="*/ 1971596 w 11969577"/>
              <a:gd name="connsiteY1678" fmla="*/ 3818159 h 4200525"/>
              <a:gd name="connsiteX1679" fmla="*/ 1923647 w 11969577"/>
              <a:gd name="connsiteY1679" fmla="*/ 3885239 h 4200525"/>
              <a:gd name="connsiteX1680" fmla="*/ 1933237 w 11969577"/>
              <a:gd name="connsiteY1680" fmla="*/ 3913985 h 4200525"/>
              <a:gd name="connsiteX1681" fmla="*/ 1904470 w 11969577"/>
              <a:gd name="connsiteY1681" fmla="*/ 3904404 h 4200525"/>
              <a:gd name="connsiteX1682" fmla="*/ 1894880 w 11969577"/>
              <a:gd name="connsiteY1682" fmla="*/ 3961899 h 4200525"/>
              <a:gd name="connsiteX1683" fmla="*/ 1837344 w 11969577"/>
              <a:gd name="connsiteY1683" fmla="*/ 4019395 h 4200525"/>
              <a:gd name="connsiteX1684" fmla="*/ 1731859 w 11969577"/>
              <a:gd name="connsiteY1684" fmla="*/ 3961899 h 4200525"/>
              <a:gd name="connsiteX1685" fmla="*/ 1751038 w 11969577"/>
              <a:gd name="connsiteY1685" fmla="*/ 3961899 h 4200525"/>
              <a:gd name="connsiteX1686" fmla="*/ 1741448 w 11969577"/>
              <a:gd name="connsiteY1686" fmla="*/ 3981064 h 4200525"/>
              <a:gd name="connsiteX1687" fmla="*/ 1751038 w 11969577"/>
              <a:gd name="connsiteY1687" fmla="*/ 4000230 h 4200525"/>
              <a:gd name="connsiteX1688" fmla="*/ 1779805 w 11969577"/>
              <a:gd name="connsiteY1688" fmla="*/ 3933150 h 4200525"/>
              <a:gd name="connsiteX1689" fmla="*/ 1741448 w 11969577"/>
              <a:gd name="connsiteY1689" fmla="*/ 3933150 h 4200525"/>
              <a:gd name="connsiteX1690" fmla="*/ 1693499 w 11969577"/>
              <a:gd name="connsiteY1690" fmla="*/ 3913985 h 4200525"/>
              <a:gd name="connsiteX1691" fmla="*/ 1664732 w 11969577"/>
              <a:gd name="connsiteY1691" fmla="*/ 3866074 h 4200525"/>
              <a:gd name="connsiteX1692" fmla="*/ 1655143 w 11969577"/>
              <a:gd name="connsiteY1692" fmla="*/ 3846908 h 4200525"/>
              <a:gd name="connsiteX1693" fmla="*/ 1683912 w 11969577"/>
              <a:gd name="connsiteY1693" fmla="*/ 3798994 h 4200525"/>
              <a:gd name="connsiteX1694" fmla="*/ 1635963 w 11969577"/>
              <a:gd name="connsiteY1694" fmla="*/ 3818159 h 4200525"/>
              <a:gd name="connsiteX1695" fmla="*/ 1674323 w 11969577"/>
              <a:gd name="connsiteY1695" fmla="*/ 3798994 h 4200525"/>
              <a:gd name="connsiteX1696" fmla="*/ 1635963 w 11969577"/>
              <a:gd name="connsiteY1696" fmla="*/ 3760664 h 4200525"/>
              <a:gd name="connsiteX1697" fmla="*/ 1635963 w 11969577"/>
              <a:gd name="connsiteY1697" fmla="*/ 3789413 h 4200525"/>
              <a:gd name="connsiteX1698" fmla="*/ 1607197 w 11969577"/>
              <a:gd name="connsiteY1698" fmla="*/ 3779829 h 4200525"/>
              <a:gd name="connsiteX1699" fmla="*/ 1635963 w 11969577"/>
              <a:gd name="connsiteY1699" fmla="*/ 3741499 h 4200525"/>
              <a:gd name="connsiteX1700" fmla="*/ 1602251 w 11969577"/>
              <a:gd name="connsiteY1700" fmla="*/ 3710504 h 4200525"/>
              <a:gd name="connsiteX1701" fmla="*/ 1603979 w 11969577"/>
              <a:gd name="connsiteY1701" fmla="*/ 3704593 h 4200525"/>
              <a:gd name="connsiteX1702" fmla="*/ 1573812 w 11969577"/>
              <a:gd name="connsiteY1702" fmla="*/ 3708464 h 4200525"/>
              <a:gd name="connsiteX1703" fmla="*/ 1583271 w 11969577"/>
              <a:gd name="connsiteY1703" fmla="*/ 3680207 h 4200525"/>
              <a:gd name="connsiteX1704" fmla="*/ 1599195 w 11969577"/>
              <a:gd name="connsiteY1704" fmla="*/ 3680207 h 4200525"/>
              <a:gd name="connsiteX1705" fmla="*/ 1602329 w 11969577"/>
              <a:gd name="connsiteY1705" fmla="*/ 3673768 h 4200525"/>
              <a:gd name="connsiteX1706" fmla="*/ 1602775 w 11969577"/>
              <a:gd name="connsiteY1706" fmla="*/ 3654159 h 4200525"/>
              <a:gd name="connsiteX1707" fmla="*/ 1607086 w 11969577"/>
              <a:gd name="connsiteY1707" fmla="*/ 3649245 h 4200525"/>
              <a:gd name="connsiteX1708" fmla="*/ 1609591 w 11969577"/>
              <a:gd name="connsiteY1708" fmla="*/ 3631299 h 4200525"/>
              <a:gd name="connsiteX1709" fmla="*/ 1603694 w 11969577"/>
              <a:gd name="connsiteY1709" fmla="*/ 3611650 h 4200525"/>
              <a:gd name="connsiteX1710" fmla="*/ 1595262 w 11969577"/>
              <a:gd name="connsiteY1710" fmla="*/ 3624816 h 4200525"/>
              <a:gd name="connsiteX1711" fmla="*/ 1571042 w 11969577"/>
              <a:gd name="connsiteY1711" fmla="*/ 3644070 h 4200525"/>
              <a:gd name="connsiteX1712" fmla="*/ 1569831 w 11969577"/>
              <a:gd name="connsiteY1712" fmla="*/ 3634142 h 4200525"/>
              <a:gd name="connsiteX1713" fmla="*/ 1574064 w 11969577"/>
              <a:gd name="connsiteY1713" fmla="*/ 3630987 h 4200525"/>
              <a:gd name="connsiteX1714" fmla="*/ 1569869 w 11969577"/>
              <a:gd name="connsiteY1714" fmla="*/ 3626087 h 4200525"/>
              <a:gd name="connsiteX1715" fmla="*/ 1567562 w 11969577"/>
              <a:gd name="connsiteY1715" fmla="*/ 3610625 h 4200525"/>
              <a:gd name="connsiteX1716" fmla="*/ 1567904 w 11969577"/>
              <a:gd name="connsiteY1716" fmla="*/ 3605627 h 4200525"/>
              <a:gd name="connsiteX1717" fmla="*/ 1567411 w 11969577"/>
              <a:gd name="connsiteY1717" fmla="*/ 3605560 h 4200525"/>
              <a:gd name="connsiteX1718" fmla="*/ 1561354 w 11969577"/>
              <a:gd name="connsiteY1718" fmla="*/ 3595932 h 4200525"/>
              <a:gd name="connsiteX1719" fmla="*/ 1551668 w 11969577"/>
              <a:gd name="connsiteY1719" fmla="*/ 3624815 h 4200525"/>
              <a:gd name="connsiteX1720" fmla="*/ 1540768 w 11969577"/>
              <a:gd name="connsiteY1720" fmla="*/ 3584199 h 4200525"/>
              <a:gd name="connsiteX1721" fmla="*/ 1541847 w 11969577"/>
              <a:gd name="connsiteY1721" fmla="*/ 3568926 h 4200525"/>
              <a:gd name="connsiteX1722" fmla="*/ 1538870 w 11969577"/>
              <a:gd name="connsiteY1722" fmla="*/ 3576199 h 4200525"/>
              <a:gd name="connsiteX1723" fmla="*/ 1520891 w 11969577"/>
              <a:gd name="connsiteY1723" fmla="*/ 3588178 h 4200525"/>
              <a:gd name="connsiteX1724" fmla="*/ 1520891 w 11969577"/>
              <a:gd name="connsiteY1724" fmla="*/ 3616924 h 4200525"/>
              <a:gd name="connsiteX1725" fmla="*/ 1453765 w 11969577"/>
              <a:gd name="connsiteY1725" fmla="*/ 3664838 h 4200525"/>
              <a:gd name="connsiteX1726" fmla="*/ 1472942 w 11969577"/>
              <a:gd name="connsiteY1726" fmla="*/ 3636089 h 4200525"/>
              <a:gd name="connsiteX1727" fmla="*/ 1415406 w 11969577"/>
              <a:gd name="connsiteY1727" fmla="*/ 3626508 h 4200525"/>
              <a:gd name="connsiteX1728" fmla="*/ 1329100 w 11969577"/>
              <a:gd name="connsiteY1728" fmla="*/ 3712750 h 4200525"/>
              <a:gd name="connsiteX1729" fmla="*/ 1338690 w 11969577"/>
              <a:gd name="connsiteY1729" fmla="*/ 3741499 h 4200525"/>
              <a:gd name="connsiteX1730" fmla="*/ 1386637 w 11969577"/>
              <a:gd name="connsiteY1730" fmla="*/ 3703168 h 4200525"/>
              <a:gd name="connsiteX1731" fmla="*/ 1415406 w 11969577"/>
              <a:gd name="connsiteY1731" fmla="*/ 3731915 h 4200525"/>
              <a:gd name="connsiteX1732" fmla="*/ 1415406 w 11969577"/>
              <a:gd name="connsiteY1732" fmla="*/ 3760664 h 4200525"/>
              <a:gd name="connsiteX1733" fmla="*/ 1377049 w 11969577"/>
              <a:gd name="connsiteY1733" fmla="*/ 3751083 h 4200525"/>
              <a:gd name="connsiteX1734" fmla="*/ 1386637 w 11969577"/>
              <a:gd name="connsiteY1734" fmla="*/ 3789413 h 4200525"/>
              <a:gd name="connsiteX1735" fmla="*/ 1367460 w 11969577"/>
              <a:gd name="connsiteY1735" fmla="*/ 3770248 h 4200525"/>
              <a:gd name="connsiteX1736" fmla="*/ 1329100 w 11969577"/>
              <a:gd name="connsiteY1736" fmla="*/ 3779829 h 4200525"/>
              <a:gd name="connsiteX1737" fmla="*/ 1338690 w 11969577"/>
              <a:gd name="connsiteY1737" fmla="*/ 3818159 h 4200525"/>
              <a:gd name="connsiteX1738" fmla="*/ 1321907 w 11969577"/>
              <a:gd name="connsiteY1738" fmla="*/ 3814567 h 4200525"/>
              <a:gd name="connsiteX1739" fmla="*/ 1299680 w 11969577"/>
              <a:gd name="connsiteY1739" fmla="*/ 3817127 h 4200525"/>
              <a:gd name="connsiteX1740" fmla="*/ 1311164 w 11969577"/>
              <a:gd name="connsiteY1740" fmla="*/ 3825840 h 4200525"/>
              <a:gd name="connsiteX1741" fmla="*/ 1288456 w 11969577"/>
              <a:gd name="connsiteY1741" fmla="*/ 3856766 h 4200525"/>
              <a:gd name="connsiteX1742" fmla="*/ 1297878 w 11969577"/>
              <a:gd name="connsiteY1742" fmla="*/ 3840521 h 4200525"/>
              <a:gd name="connsiteX1743" fmla="*/ 1299200 w 11969577"/>
              <a:gd name="connsiteY1743" fmla="*/ 3817185 h 4200525"/>
              <a:gd name="connsiteX1744" fmla="*/ 1290744 w 11969577"/>
              <a:gd name="connsiteY1744" fmla="*/ 3818159 h 4200525"/>
              <a:gd name="connsiteX1745" fmla="*/ 1281153 w 11969577"/>
              <a:gd name="connsiteY1745" fmla="*/ 3751083 h 4200525"/>
              <a:gd name="connsiteX1746" fmla="*/ 1281153 w 11969577"/>
              <a:gd name="connsiteY1746" fmla="*/ 3703168 h 4200525"/>
              <a:gd name="connsiteX1747" fmla="*/ 1261974 w 11969577"/>
              <a:gd name="connsiteY1747" fmla="*/ 3655254 h 4200525"/>
              <a:gd name="connsiteX1748" fmla="*/ 1223617 w 11969577"/>
              <a:gd name="connsiteY1748" fmla="*/ 3655254 h 4200525"/>
              <a:gd name="connsiteX1749" fmla="*/ 1242795 w 11969577"/>
              <a:gd name="connsiteY1749" fmla="*/ 3636089 h 4200525"/>
              <a:gd name="connsiteX1750" fmla="*/ 1175668 w 11969577"/>
              <a:gd name="connsiteY1750" fmla="*/ 3645673 h 4200525"/>
              <a:gd name="connsiteX1751" fmla="*/ 1204437 w 11969577"/>
              <a:gd name="connsiteY1751" fmla="*/ 3607343 h 4200525"/>
              <a:gd name="connsiteX1752" fmla="*/ 1242795 w 11969577"/>
              <a:gd name="connsiteY1752" fmla="*/ 3616924 h 4200525"/>
              <a:gd name="connsiteX1753" fmla="*/ 1281153 w 11969577"/>
              <a:gd name="connsiteY1753" fmla="*/ 3578594 h 4200525"/>
              <a:gd name="connsiteX1754" fmla="*/ 1223617 w 11969577"/>
              <a:gd name="connsiteY1754" fmla="*/ 3588178 h 4200525"/>
              <a:gd name="connsiteX1755" fmla="*/ 1233204 w 11969577"/>
              <a:gd name="connsiteY1755" fmla="*/ 3559429 h 4200525"/>
              <a:gd name="connsiteX1756" fmla="*/ 1271564 w 11969577"/>
              <a:gd name="connsiteY1756" fmla="*/ 3559429 h 4200525"/>
              <a:gd name="connsiteX1757" fmla="*/ 1281153 w 11969577"/>
              <a:gd name="connsiteY1757" fmla="*/ 3521098 h 4200525"/>
              <a:gd name="connsiteX1758" fmla="*/ 1233204 w 11969577"/>
              <a:gd name="connsiteY1758" fmla="*/ 3511517 h 4200525"/>
              <a:gd name="connsiteX1759" fmla="*/ 1252384 w 11969577"/>
              <a:gd name="connsiteY1759" fmla="*/ 3501933 h 4200525"/>
              <a:gd name="connsiteX1760" fmla="*/ 1242795 w 11969577"/>
              <a:gd name="connsiteY1760" fmla="*/ 3487559 h 4200525"/>
              <a:gd name="connsiteX1761" fmla="*/ 1235338 w 11969577"/>
              <a:gd name="connsiteY1761" fmla="*/ 3476380 h 4200525"/>
              <a:gd name="connsiteX1762" fmla="*/ 1239499 w 11969577"/>
              <a:gd name="connsiteY1762" fmla="*/ 3471391 h 4200525"/>
              <a:gd name="connsiteX1763" fmla="*/ 1241597 w 11969577"/>
              <a:gd name="connsiteY1763" fmla="*/ 3470791 h 4200525"/>
              <a:gd name="connsiteX1764" fmla="*/ 1242795 w 11969577"/>
              <a:gd name="connsiteY1764" fmla="*/ 3482768 h 4200525"/>
              <a:gd name="connsiteX1765" fmla="*/ 1261974 w 11969577"/>
              <a:gd name="connsiteY1765" fmla="*/ 3444438 h 4200525"/>
              <a:gd name="connsiteX1766" fmla="*/ 1239499 w 11969577"/>
              <a:gd name="connsiteY1766" fmla="*/ 3471391 h 4200525"/>
              <a:gd name="connsiteX1767" fmla="*/ 1233204 w 11969577"/>
              <a:gd name="connsiteY1767" fmla="*/ 3473187 h 4200525"/>
              <a:gd name="connsiteX1768" fmla="*/ 1235338 w 11969577"/>
              <a:gd name="connsiteY1768" fmla="*/ 3476380 h 4200525"/>
              <a:gd name="connsiteX1769" fmla="*/ 1208032 w 11969577"/>
              <a:gd name="connsiteY1769" fmla="*/ 3509119 h 4200525"/>
              <a:gd name="connsiteX1770" fmla="*/ 1146899 w 11969577"/>
              <a:gd name="connsiteY1770" fmla="*/ 3559429 h 4200525"/>
              <a:gd name="connsiteX1771" fmla="*/ 1156489 w 11969577"/>
              <a:gd name="connsiteY1771" fmla="*/ 3578594 h 4200525"/>
              <a:gd name="connsiteX1772" fmla="*/ 1070183 w 11969577"/>
              <a:gd name="connsiteY1772" fmla="*/ 3616924 h 4200525"/>
              <a:gd name="connsiteX1773" fmla="*/ 1022236 w 11969577"/>
              <a:gd name="connsiteY1773" fmla="*/ 3741499 h 4200525"/>
              <a:gd name="connsiteX1774" fmla="*/ 1060596 w 11969577"/>
              <a:gd name="connsiteY1774" fmla="*/ 3722334 h 4200525"/>
              <a:gd name="connsiteX1775" fmla="*/ 1051006 w 11969577"/>
              <a:gd name="connsiteY1775" fmla="*/ 3751083 h 4200525"/>
              <a:gd name="connsiteX1776" fmla="*/ 1079773 w 11969577"/>
              <a:gd name="connsiteY1776" fmla="*/ 3712750 h 4200525"/>
              <a:gd name="connsiteX1777" fmla="*/ 1070183 w 11969577"/>
              <a:gd name="connsiteY1777" fmla="*/ 3703168 h 4200525"/>
              <a:gd name="connsiteX1778" fmla="*/ 1079773 w 11969577"/>
              <a:gd name="connsiteY1778" fmla="*/ 3655254 h 4200525"/>
              <a:gd name="connsiteX1779" fmla="*/ 1079773 w 11969577"/>
              <a:gd name="connsiteY1779" fmla="*/ 3703168 h 4200525"/>
              <a:gd name="connsiteX1780" fmla="*/ 1108543 w 11969577"/>
              <a:gd name="connsiteY1780" fmla="*/ 3655254 h 4200525"/>
              <a:gd name="connsiteX1781" fmla="*/ 1127722 w 11969577"/>
              <a:gd name="connsiteY1781" fmla="*/ 3664838 h 4200525"/>
              <a:gd name="connsiteX1782" fmla="*/ 1089363 w 11969577"/>
              <a:gd name="connsiteY1782" fmla="*/ 3703168 h 4200525"/>
              <a:gd name="connsiteX1783" fmla="*/ 1098952 w 11969577"/>
              <a:gd name="connsiteY1783" fmla="*/ 3760664 h 4200525"/>
              <a:gd name="connsiteX1784" fmla="*/ 1079773 w 11969577"/>
              <a:gd name="connsiteY1784" fmla="*/ 3751083 h 4200525"/>
              <a:gd name="connsiteX1785" fmla="*/ 1060596 w 11969577"/>
              <a:gd name="connsiteY1785" fmla="*/ 3770248 h 4200525"/>
              <a:gd name="connsiteX1786" fmla="*/ 1070183 w 11969577"/>
              <a:gd name="connsiteY1786" fmla="*/ 3798994 h 4200525"/>
              <a:gd name="connsiteX1787" fmla="*/ 993467 w 11969577"/>
              <a:gd name="connsiteY1787" fmla="*/ 3837324 h 4200525"/>
              <a:gd name="connsiteX1788" fmla="*/ 989872 w 11969577"/>
              <a:gd name="connsiteY1788" fmla="*/ 3818159 h 4200525"/>
              <a:gd name="connsiteX1789" fmla="*/ 993218 w 11969577"/>
              <a:gd name="connsiteY1789" fmla="*/ 3800328 h 4200525"/>
              <a:gd name="connsiteX1790" fmla="*/ 993851 w 11969577"/>
              <a:gd name="connsiteY1790" fmla="*/ 3799163 h 4200525"/>
              <a:gd name="connsiteX1791" fmla="*/ 1012647 w 11969577"/>
              <a:gd name="connsiteY1791" fmla="*/ 3807378 h 4200525"/>
              <a:gd name="connsiteX1792" fmla="*/ 1003057 w 11969577"/>
              <a:gd name="connsiteY1792" fmla="*/ 3837324 h 4200525"/>
              <a:gd name="connsiteX1793" fmla="*/ 1041416 w 11969577"/>
              <a:gd name="connsiteY1793" fmla="*/ 3818159 h 4200525"/>
              <a:gd name="connsiteX1794" fmla="*/ 1012647 w 11969577"/>
              <a:gd name="connsiteY1794" fmla="*/ 3779829 h 4200525"/>
              <a:gd name="connsiteX1795" fmla="*/ 1041416 w 11969577"/>
              <a:gd name="connsiteY1795" fmla="*/ 3798994 h 4200525"/>
              <a:gd name="connsiteX1796" fmla="*/ 1051006 w 11969577"/>
              <a:gd name="connsiteY1796" fmla="*/ 3760664 h 4200525"/>
              <a:gd name="connsiteX1797" fmla="*/ 1001561 w 11969577"/>
              <a:gd name="connsiteY1797" fmla="*/ 3784920 h 4200525"/>
              <a:gd name="connsiteX1798" fmla="*/ 993851 w 11969577"/>
              <a:gd name="connsiteY1798" fmla="*/ 3799163 h 4200525"/>
              <a:gd name="connsiteX1799" fmla="*/ 993467 w 11969577"/>
              <a:gd name="connsiteY1799" fmla="*/ 3798994 h 4200525"/>
              <a:gd name="connsiteX1800" fmla="*/ 993218 w 11969577"/>
              <a:gd name="connsiteY1800" fmla="*/ 3800328 h 4200525"/>
              <a:gd name="connsiteX1801" fmla="*/ 971893 w 11969577"/>
              <a:gd name="connsiteY1801" fmla="*/ 3839719 h 4200525"/>
              <a:gd name="connsiteX1802" fmla="*/ 907165 w 11969577"/>
              <a:gd name="connsiteY1802" fmla="*/ 3933150 h 4200525"/>
              <a:gd name="connsiteX1803" fmla="*/ 916751 w 11969577"/>
              <a:gd name="connsiteY1803" fmla="*/ 3961899 h 4200525"/>
              <a:gd name="connsiteX1804" fmla="*/ 974291 w 11969577"/>
              <a:gd name="connsiteY1804" fmla="*/ 3904404 h 4200525"/>
              <a:gd name="connsiteX1805" fmla="*/ 926342 w 11969577"/>
              <a:gd name="connsiteY1805" fmla="*/ 3981064 h 4200525"/>
              <a:gd name="connsiteX1806" fmla="*/ 897575 w 11969577"/>
              <a:gd name="connsiteY1806" fmla="*/ 3981064 h 4200525"/>
              <a:gd name="connsiteX1807" fmla="*/ 907165 w 11969577"/>
              <a:gd name="connsiteY1807" fmla="*/ 3942734 h 4200525"/>
              <a:gd name="connsiteX1808" fmla="*/ 897575 w 11969577"/>
              <a:gd name="connsiteY1808" fmla="*/ 3961899 h 4200525"/>
              <a:gd name="connsiteX1809" fmla="*/ 878395 w 11969577"/>
              <a:gd name="connsiteY1809" fmla="*/ 3961899 h 4200525"/>
              <a:gd name="connsiteX1810" fmla="*/ 916751 w 11969577"/>
              <a:gd name="connsiteY1810" fmla="*/ 3913985 h 4200525"/>
              <a:gd name="connsiteX1811" fmla="*/ 935931 w 11969577"/>
              <a:gd name="connsiteY1811" fmla="*/ 3860084 h 4200525"/>
              <a:gd name="connsiteX1812" fmla="*/ 947733 w 11969577"/>
              <a:gd name="connsiteY1812" fmla="*/ 3822498 h 4200525"/>
              <a:gd name="connsiteX1813" fmla="*/ 955111 w 11969577"/>
              <a:gd name="connsiteY1813" fmla="*/ 3818159 h 4200525"/>
              <a:gd name="connsiteX1814" fmla="*/ 955111 w 11969577"/>
              <a:gd name="connsiteY1814" fmla="*/ 3798994 h 4200525"/>
              <a:gd name="connsiteX1815" fmla="*/ 983880 w 11969577"/>
              <a:gd name="connsiteY1815" fmla="*/ 3779829 h 4200525"/>
              <a:gd name="connsiteX1816" fmla="*/ 1012647 w 11969577"/>
              <a:gd name="connsiteY1816" fmla="*/ 3703168 h 4200525"/>
              <a:gd name="connsiteX1817" fmla="*/ 1031827 w 11969577"/>
              <a:gd name="connsiteY1817" fmla="*/ 3664838 h 4200525"/>
              <a:gd name="connsiteX1818" fmla="*/ 1012647 w 11969577"/>
              <a:gd name="connsiteY1818" fmla="*/ 3703168 h 4200525"/>
              <a:gd name="connsiteX1819" fmla="*/ 974291 w 11969577"/>
              <a:gd name="connsiteY1819" fmla="*/ 3760664 h 4200525"/>
              <a:gd name="connsiteX1820" fmla="*/ 955111 w 11969577"/>
              <a:gd name="connsiteY1820" fmla="*/ 3751083 h 4200525"/>
              <a:gd name="connsiteX1821" fmla="*/ 955111 w 11969577"/>
              <a:gd name="connsiteY1821" fmla="*/ 3777435 h 4200525"/>
              <a:gd name="connsiteX1822" fmla="*/ 955111 w 11969577"/>
              <a:gd name="connsiteY1822" fmla="*/ 3798994 h 4200525"/>
              <a:gd name="connsiteX1823" fmla="*/ 947733 w 11969577"/>
              <a:gd name="connsiteY1823" fmla="*/ 3822498 h 4200525"/>
              <a:gd name="connsiteX1824" fmla="*/ 934734 w 11969577"/>
              <a:gd name="connsiteY1824" fmla="*/ 3830138 h 4200525"/>
              <a:gd name="connsiteX1825" fmla="*/ 935931 w 11969577"/>
              <a:gd name="connsiteY1825" fmla="*/ 3856490 h 4200525"/>
              <a:gd name="connsiteX1826" fmla="*/ 868805 w 11969577"/>
              <a:gd name="connsiteY1826" fmla="*/ 3933150 h 4200525"/>
              <a:gd name="connsiteX1827" fmla="*/ 859215 w 11969577"/>
              <a:gd name="connsiteY1827" fmla="*/ 4000230 h 4200525"/>
              <a:gd name="connsiteX1828" fmla="*/ 859215 w 11969577"/>
              <a:gd name="connsiteY1828" fmla="*/ 3981064 h 4200525"/>
              <a:gd name="connsiteX1829" fmla="*/ 840035 w 11969577"/>
              <a:gd name="connsiteY1829" fmla="*/ 4048141 h 4200525"/>
              <a:gd name="connsiteX1830" fmla="*/ 811269 w 11969577"/>
              <a:gd name="connsiteY1830" fmla="*/ 4048141 h 4200525"/>
              <a:gd name="connsiteX1831" fmla="*/ 878395 w 11969577"/>
              <a:gd name="connsiteY1831" fmla="*/ 3885239 h 4200525"/>
              <a:gd name="connsiteX1832" fmla="*/ 792089 w 11969577"/>
              <a:gd name="connsiteY1832" fmla="*/ 4000230 h 4200525"/>
              <a:gd name="connsiteX1833" fmla="*/ 744140 w 11969577"/>
              <a:gd name="connsiteY1833" fmla="*/ 4019395 h 4200525"/>
              <a:gd name="connsiteX1834" fmla="*/ 782500 w 11969577"/>
              <a:gd name="connsiteY1834" fmla="*/ 3894820 h 4200525"/>
              <a:gd name="connsiteX1835" fmla="*/ 772910 w 11969577"/>
              <a:gd name="connsiteY1835" fmla="*/ 3894820 h 4200525"/>
              <a:gd name="connsiteX1836" fmla="*/ 753730 w 11969577"/>
              <a:gd name="connsiteY1836" fmla="*/ 3913985 h 4200525"/>
              <a:gd name="connsiteX1837" fmla="*/ 753730 w 11969577"/>
              <a:gd name="connsiteY1837" fmla="*/ 3961899 h 4200525"/>
              <a:gd name="connsiteX1838" fmla="*/ 696194 w 11969577"/>
              <a:gd name="connsiteY1838" fmla="*/ 3933150 h 4200525"/>
              <a:gd name="connsiteX1839" fmla="*/ 677014 w 11969577"/>
              <a:gd name="connsiteY1839" fmla="*/ 3961899 h 4200525"/>
              <a:gd name="connsiteX1840" fmla="*/ 667425 w 11969577"/>
              <a:gd name="connsiteY1840" fmla="*/ 3933150 h 4200525"/>
              <a:gd name="connsiteX1841" fmla="*/ 686604 w 11969577"/>
              <a:gd name="connsiteY1841" fmla="*/ 3933150 h 4200525"/>
              <a:gd name="connsiteX1842" fmla="*/ 667425 w 11969577"/>
              <a:gd name="connsiteY1842" fmla="*/ 3913985 h 4200525"/>
              <a:gd name="connsiteX1843" fmla="*/ 696194 w 11969577"/>
              <a:gd name="connsiteY1843" fmla="*/ 3913985 h 4200525"/>
              <a:gd name="connsiteX1844" fmla="*/ 677014 w 11969577"/>
              <a:gd name="connsiteY1844" fmla="*/ 3894820 h 4200525"/>
              <a:gd name="connsiteX1845" fmla="*/ 600298 w 11969577"/>
              <a:gd name="connsiteY1845" fmla="*/ 3942734 h 4200525"/>
              <a:gd name="connsiteX1846" fmla="*/ 552352 w 11969577"/>
              <a:gd name="connsiteY1846" fmla="*/ 4019395 h 4200525"/>
              <a:gd name="connsiteX1847" fmla="*/ 552352 w 11969577"/>
              <a:gd name="connsiteY1847" fmla="*/ 4048141 h 4200525"/>
              <a:gd name="connsiteX1848" fmla="*/ 638657 w 11969577"/>
              <a:gd name="connsiteY1848" fmla="*/ 3961899 h 4200525"/>
              <a:gd name="connsiteX1849" fmla="*/ 667425 w 11969577"/>
              <a:gd name="connsiteY1849" fmla="*/ 3961899 h 4200525"/>
              <a:gd name="connsiteX1850" fmla="*/ 571532 w 11969577"/>
              <a:gd name="connsiteY1850" fmla="*/ 4057725 h 4200525"/>
              <a:gd name="connsiteX1851" fmla="*/ 494816 w 11969577"/>
              <a:gd name="connsiteY1851" fmla="*/ 4143970 h 4200525"/>
              <a:gd name="connsiteX1852" fmla="*/ 600298 w 11969577"/>
              <a:gd name="connsiteY1852" fmla="*/ 4076890 h 4200525"/>
              <a:gd name="connsiteX1853" fmla="*/ 542763 w 11969577"/>
              <a:gd name="connsiteY1853" fmla="*/ 4143970 h 4200525"/>
              <a:gd name="connsiteX1854" fmla="*/ 533172 w 11969577"/>
              <a:gd name="connsiteY1854" fmla="*/ 4134386 h 4200525"/>
              <a:gd name="connsiteX1855" fmla="*/ 523583 w 11969577"/>
              <a:gd name="connsiteY1855" fmla="*/ 4153551 h 4200525"/>
              <a:gd name="connsiteX1856" fmla="*/ 485227 w 11969577"/>
              <a:gd name="connsiteY1856" fmla="*/ 4153551 h 4200525"/>
              <a:gd name="connsiteX1857" fmla="*/ 466047 w 11969577"/>
              <a:gd name="connsiteY1857" fmla="*/ 4096055 h 4200525"/>
              <a:gd name="connsiteX1858" fmla="*/ 408511 w 11969577"/>
              <a:gd name="connsiteY1858" fmla="*/ 4096055 h 4200525"/>
              <a:gd name="connsiteX1859" fmla="*/ 427690 w 11969577"/>
              <a:gd name="connsiteY1859" fmla="*/ 4057725 h 4200525"/>
              <a:gd name="connsiteX1860" fmla="*/ 322205 w 11969577"/>
              <a:gd name="connsiteY1860" fmla="*/ 4028976 h 4200525"/>
              <a:gd name="connsiteX1861" fmla="*/ 331795 w 11969577"/>
              <a:gd name="connsiteY1861" fmla="*/ 4009811 h 4200525"/>
              <a:gd name="connsiteX1862" fmla="*/ 322205 w 11969577"/>
              <a:gd name="connsiteY1862" fmla="*/ 3990646 h 4200525"/>
              <a:gd name="connsiteX1863" fmla="*/ 293435 w 11969577"/>
              <a:gd name="connsiteY1863" fmla="*/ 4000230 h 4200525"/>
              <a:gd name="connsiteX1864" fmla="*/ 293435 w 11969577"/>
              <a:gd name="connsiteY1864" fmla="*/ 3961899 h 4200525"/>
              <a:gd name="connsiteX1865" fmla="*/ 322205 w 11969577"/>
              <a:gd name="connsiteY1865" fmla="*/ 3961899 h 4200525"/>
              <a:gd name="connsiteX1866" fmla="*/ 283846 w 11969577"/>
              <a:gd name="connsiteY1866" fmla="*/ 3942734 h 4200525"/>
              <a:gd name="connsiteX1867" fmla="*/ 255079 w 11969577"/>
              <a:gd name="connsiteY1867" fmla="*/ 3856490 h 4200525"/>
              <a:gd name="connsiteX1868" fmla="*/ 311717 w 11969577"/>
              <a:gd name="connsiteY1868" fmla="*/ 3689392 h 4200525"/>
              <a:gd name="connsiteX1869" fmla="*/ 316278 w 11969577"/>
              <a:gd name="connsiteY1869" fmla="*/ 3677282 h 4200525"/>
              <a:gd name="connsiteX1870" fmla="*/ 305155 w 11969577"/>
              <a:gd name="connsiteY1870" fmla="*/ 3680977 h 4200525"/>
              <a:gd name="connsiteX1871" fmla="*/ 311498 w 11969577"/>
              <a:gd name="connsiteY1871" fmla="*/ 3662091 h 4200525"/>
              <a:gd name="connsiteX1872" fmla="*/ 324729 w 11969577"/>
              <a:gd name="connsiteY1872" fmla="*/ 3654847 h 4200525"/>
              <a:gd name="connsiteX1873" fmla="*/ 331795 w 11969577"/>
              <a:gd name="connsiteY1873" fmla="*/ 3636089 h 4200525"/>
              <a:gd name="connsiteX1874" fmla="*/ 408511 w 11969577"/>
              <a:gd name="connsiteY1874" fmla="*/ 3524692 h 4200525"/>
              <a:gd name="connsiteX1875" fmla="*/ 438492 w 11969577"/>
              <a:gd name="connsiteY1875" fmla="*/ 3469412 h 4200525"/>
              <a:gd name="connsiteX1876" fmla="*/ 435522 w 11969577"/>
              <a:gd name="connsiteY1876" fmla="*/ 3467728 h 4200525"/>
              <a:gd name="connsiteX1877" fmla="*/ 431476 w 11969577"/>
              <a:gd name="connsiteY1877" fmla="*/ 3442123 h 4200525"/>
              <a:gd name="connsiteX1878" fmla="*/ 450656 w 11969577"/>
              <a:gd name="connsiteY1878" fmla="*/ 3442123 h 4200525"/>
              <a:gd name="connsiteX1879" fmla="*/ 431476 w 11969577"/>
              <a:gd name="connsiteY1879" fmla="*/ 3422958 h 4200525"/>
              <a:gd name="connsiteX1880" fmla="*/ 460245 w 11969577"/>
              <a:gd name="connsiteY1880" fmla="*/ 3422958 h 4200525"/>
              <a:gd name="connsiteX1881" fmla="*/ 441066 w 11969577"/>
              <a:gd name="connsiteY1881" fmla="*/ 3403793 h 4200525"/>
              <a:gd name="connsiteX1882" fmla="*/ 364351 w 11969577"/>
              <a:gd name="connsiteY1882" fmla="*/ 3451707 h 4200525"/>
              <a:gd name="connsiteX1883" fmla="*/ 316404 w 11969577"/>
              <a:gd name="connsiteY1883" fmla="*/ 3528368 h 4200525"/>
              <a:gd name="connsiteX1884" fmla="*/ 316404 w 11969577"/>
              <a:gd name="connsiteY1884" fmla="*/ 3557114 h 4200525"/>
              <a:gd name="connsiteX1885" fmla="*/ 402709 w 11969577"/>
              <a:gd name="connsiteY1885" fmla="*/ 3470872 h 4200525"/>
              <a:gd name="connsiteX1886" fmla="*/ 431476 w 11969577"/>
              <a:gd name="connsiteY1886" fmla="*/ 3470872 h 4200525"/>
              <a:gd name="connsiteX1887" fmla="*/ 335583 w 11969577"/>
              <a:gd name="connsiteY1887" fmla="*/ 3566698 h 4200525"/>
              <a:gd name="connsiteX1888" fmla="*/ 258867 w 11969577"/>
              <a:gd name="connsiteY1888" fmla="*/ 3652943 h 4200525"/>
              <a:gd name="connsiteX1889" fmla="*/ 364351 w 11969577"/>
              <a:gd name="connsiteY1889" fmla="*/ 3585863 h 4200525"/>
              <a:gd name="connsiteX1890" fmla="*/ 306814 w 11969577"/>
              <a:gd name="connsiteY1890" fmla="*/ 3652943 h 4200525"/>
              <a:gd name="connsiteX1891" fmla="*/ 297224 w 11969577"/>
              <a:gd name="connsiteY1891" fmla="*/ 3643359 h 4200525"/>
              <a:gd name="connsiteX1892" fmla="*/ 287635 w 11969577"/>
              <a:gd name="connsiteY1892" fmla="*/ 3662524 h 4200525"/>
              <a:gd name="connsiteX1893" fmla="*/ 249278 w 11969577"/>
              <a:gd name="connsiteY1893" fmla="*/ 3662524 h 4200525"/>
              <a:gd name="connsiteX1894" fmla="*/ 230098 w 11969577"/>
              <a:gd name="connsiteY1894" fmla="*/ 3605028 h 4200525"/>
              <a:gd name="connsiteX1895" fmla="*/ 172562 w 11969577"/>
              <a:gd name="connsiteY1895" fmla="*/ 3605028 h 4200525"/>
              <a:gd name="connsiteX1896" fmla="*/ 191742 w 11969577"/>
              <a:gd name="connsiteY1896" fmla="*/ 3566698 h 4200525"/>
              <a:gd name="connsiteX1897" fmla="*/ 86257 w 11969577"/>
              <a:gd name="connsiteY1897" fmla="*/ 3537949 h 4200525"/>
              <a:gd name="connsiteX1898" fmla="*/ 95846 w 11969577"/>
              <a:gd name="connsiteY1898" fmla="*/ 3518784 h 4200525"/>
              <a:gd name="connsiteX1899" fmla="*/ 86257 w 11969577"/>
              <a:gd name="connsiteY1899" fmla="*/ 3499619 h 4200525"/>
              <a:gd name="connsiteX1900" fmla="*/ 57487 w 11969577"/>
              <a:gd name="connsiteY1900" fmla="*/ 3509203 h 4200525"/>
              <a:gd name="connsiteX1901" fmla="*/ 57487 w 11969577"/>
              <a:gd name="connsiteY1901" fmla="*/ 3470872 h 4200525"/>
              <a:gd name="connsiteX1902" fmla="*/ 86257 w 11969577"/>
              <a:gd name="connsiteY1902" fmla="*/ 3470872 h 4200525"/>
              <a:gd name="connsiteX1903" fmla="*/ 47897 w 11969577"/>
              <a:gd name="connsiteY1903" fmla="*/ 3451707 h 4200525"/>
              <a:gd name="connsiteX1904" fmla="*/ 19130 w 11969577"/>
              <a:gd name="connsiteY1904" fmla="*/ 3365463 h 4200525"/>
              <a:gd name="connsiteX1905" fmla="*/ 95846 w 11969577"/>
              <a:gd name="connsiteY1905" fmla="*/ 3145062 h 4200525"/>
              <a:gd name="connsiteX1906" fmla="*/ 206425 w 11969577"/>
              <a:gd name="connsiteY1906" fmla="*/ 2971228 h 4200525"/>
              <a:gd name="connsiteX1907" fmla="*/ 219879 w 11969577"/>
              <a:gd name="connsiteY1907" fmla="*/ 2953601 h 4200525"/>
              <a:gd name="connsiteX1908" fmla="*/ 213964 w 11969577"/>
              <a:gd name="connsiteY1908" fmla="*/ 2941109 h 4200525"/>
              <a:gd name="connsiteX1909" fmla="*/ 210968 w 11969577"/>
              <a:gd name="connsiteY1909" fmla="*/ 2922693 h 4200525"/>
              <a:gd name="connsiteX1910" fmla="*/ 153431 w 11969577"/>
              <a:gd name="connsiteY1910" fmla="*/ 2922693 h 4200525"/>
              <a:gd name="connsiteX1911" fmla="*/ 172611 w 11969577"/>
              <a:gd name="connsiteY1911" fmla="*/ 2884362 h 4200525"/>
              <a:gd name="connsiteX1912" fmla="*/ 67126 w 11969577"/>
              <a:gd name="connsiteY1912" fmla="*/ 2855613 h 4200525"/>
              <a:gd name="connsiteX1913" fmla="*/ 76716 w 11969577"/>
              <a:gd name="connsiteY1913" fmla="*/ 2836448 h 4200525"/>
              <a:gd name="connsiteX1914" fmla="*/ 67126 w 11969577"/>
              <a:gd name="connsiteY1914" fmla="*/ 2817283 h 4200525"/>
              <a:gd name="connsiteX1915" fmla="*/ 38356 w 11969577"/>
              <a:gd name="connsiteY1915" fmla="*/ 2826867 h 4200525"/>
              <a:gd name="connsiteX1916" fmla="*/ 38356 w 11969577"/>
              <a:gd name="connsiteY1916" fmla="*/ 2788537 h 4200525"/>
              <a:gd name="connsiteX1917" fmla="*/ 67126 w 11969577"/>
              <a:gd name="connsiteY1917" fmla="*/ 2788537 h 4200525"/>
              <a:gd name="connsiteX1918" fmla="*/ 28767 w 11969577"/>
              <a:gd name="connsiteY1918" fmla="*/ 2769371 h 4200525"/>
              <a:gd name="connsiteX1919" fmla="*/ 0 w 11969577"/>
              <a:gd name="connsiteY1919" fmla="*/ 2683127 h 4200525"/>
              <a:gd name="connsiteX1920" fmla="*/ 76716 w 11969577"/>
              <a:gd name="connsiteY1920" fmla="*/ 2462726 h 4200525"/>
              <a:gd name="connsiteX1921" fmla="*/ 230148 w 11969577"/>
              <a:gd name="connsiteY1921" fmla="*/ 2232745 h 4200525"/>
              <a:gd name="connsiteX1922" fmla="*/ 230148 w 11969577"/>
              <a:gd name="connsiteY1922" fmla="*/ 2203998 h 4200525"/>
              <a:gd name="connsiteX1923" fmla="*/ 316453 w 11969577"/>
              <a:gd name="connsiteY1923" fmla="*/ 2079424 h 4200525"/>
              <a:gd name="connsiteX1924" fmla="*/ 345220 w 11969577"/>
              <a:gd name="connsiteY1924" fmla="*/ 2031512 h 4200525"/>
              <a:gd name="connsiteX1925" fmla="*/ 383578 w 11969577"/>
              <a:gd name="connsiteY1925" fmla="*/ 1993182 h 4200525"/>
              <a:gd name="connsiteX1926" fmla="*/ 469885 w 11969577"/>
              <a:gd name="connsiteY1926" fmla="*/ 1887772 h 4200525"/>
              <a:gd name="connsiteX1927" fmla="*/ 623316 w 11969577"/>
              <a:gd name="connsiteY1927" fmla="*/ 1734451 h 4200525"/>
              <a:gd name="connsiteX1928" fmla="*/ 623316 w 11969577"/>
              <a:gd name="connsiteY1928" fmla="*/ 1705702 h 4200525"/>
              <a:gd name="connsiteX1929" fmla="*/ 824694 w 11969577"/>
              <a:gd name="connsiteY1929" fmla="*/ 1475720 h 4200525"/>
              <a:gd name="connsiteX1930" fmla="*/ 930179 w 11969577"/>
              <a:gd name="connsiteY1930" fmla="*/ 1322399 h 4200525"/>
              <a:gd name="connsiteX1931" fmla="*/ 1074021 w 11969577"/>
              <a:gd name="connsiteY1931" fmla="*/ 1197824 h 4200525"/>
              <a:gd name="connsiteX1932" fmla="*/ 1064431 w 11969577"/>
              <a:gd name="connsiteY1932" fmla="*/ 1178659 h 4200525"/>
              <a:gd name="connsiteX1933" fmla="*/ 1102790 w 11969577"/>
              <a:gd name="connsiteY1933" fmla="*/ 1169078 h 4200525"/>
              <a:gd name="connsiteX1934" fmla="*/ 1131557 w 11969577"/>
              <a:gd name="connsiteY1934" fmla="*/ 1121163 h 4200525"/>
              <a:gd name="connsiteX1935" fmla="*/ 1160326 w 11969577"/>
              <a:gd name="connsiteY1935" fmla="*/ 1063667 h 4200525"/>
              <a:gd name="connsiteX1936" fmla="*/ 1160326 w 11969577"/>
              <a:gd name="connsiteY1936" fmla="*/ 1082832 h 4200525"/>
              <a:gd name="connsiteX1937" fmla="*/ 1246632 w 11969577"/>
              <a:gd name="connsiteY1937" fmla="*/ 987006 h 4200525"/>
              <a:gd name="connsiteX1938" fmla="*/ 1313758 w 11969577"/>
              <a:gd name="connsiteY1938" fmla="*/ 910346 h 4200525"/>
              <a:gd name="connsiteX1939" fmla="*/ 1294579 w 11969577"/>
              <a:gd name="connsiteY1939" fmla="*/ 948676 h 4200525"/>
              <a:gd name="connsiteX1940" fmla="*/ 1313758 w 11969577"/>
              <a:gd name="connsiteY1940" fmla="*/ 881600 h 4200525"/>
              <a:gd name="connsiteX1941" fmla="*/ 1448010 w 11969577"/>
              <a:gd name="connsiteY1941" fmla="*/ 766609 h 4200525"/>
              <a:gd name="connsiteX1942" fmla="*/ 1448010 w 11969577"/>
              <a:gd name="connsiteY1942" fmla="*/ 785774 h 4200525"/>
              <a:gd name="connsiteX1943" fmla="*/ 1486369 w 11969577"/>
              <a:gd name="connsiteY1943" fmla="*/ 747441 h 4200525"/>
              <a:gd name="connsiteX1944" fmla="*/ 1467189 w 11969577"/>
              <a:gd name="connsiteY1944" fmla="*/ 747441 h 4200525"/>
              <a:gd name="connsiteX1945" fmla="*/ 1486369 w 11969577"/>
              <a:gd name="connsiteY1945" fmla="*/ 728276 h 4200525"/>
              <a:gd name="connsiteX1946" fmla="*/ 1486369 w 11969577"/>
              <a:gd name="connsiteY1946" fmla="*/ 709111 h 4200525"/>
              <a:gd name="connsiteX1947" fmla="*/ 1524726 w 11969577"/>
              <a:gd name="connsiteY1947" fmla="*/ 680364 h 4200525"/>
              <a:gd name="connsiteX1948" fmla="*/ 1582265 w 11969577"/>
              <a:gd name="connsiteY1948" fmla="*/ 632450 h 4200525"/>
              <a:gd name="connsiteX1949" fmla="*/ 1668567 w 11969577"/>
              <a:gd name="connsiteY1949" fmla="*/ 469548 h 4200525"/>
              <a:gd name="connsiteX1950" fmla="*/ 1697337 w 11969577"/>
              <a:gd name="connsiteY1950" fmla="*/ 354557 h 4200525"/>
              <a:gd name="connsiteX1951" fmla="*/ 1697337 w 11969577"/>
              <a:gd name="connsiteY1951" fmla="*/ 392887 h 4200525"/>
              <a:gd name="connsiteX1952" fmla="*/ 1726107 w 11969577"/>
              <a:gd name="connsiteY1952" fmla="*/ 335392 h 4200525"/>
              <a:gd name="connsiteX1953" fmla="*/ 1745283 w 11969577"/>
              <a:gd name="connsiteY1953" fmla="*/ 316226 h 4200525"/>
              <a:gd name="connsiteX1954" fmla="*/ 1793232 w 11969577"/>
              <a:gd name="connsiteY1954" fmla="*/ 297061 h 4200525"/>
              <a:gd name="connsiteX1955" fmla="*/ 1802823 w 11969577"/>
              <a:gd name="connsiteY1955" fmla="*/ 325808 h 4200525"/>
              <a:gd name="connsiteX1956" fmla="*/ 1821999 w 11969577"/>
              <a:gd name="connsiteY1956" fmla="*/ 249147 h 4200525"/>
              <a:gd name="connsiteX1957" fmla="*/ 1898715 w 11969577"/>
              <a:gd name="connsiteY1957" fmla="*/ 229982 h 4200525"/>
              <a:gd name="connsiteX1958" fmla="*/ 1927484 w 11969577"/>
              <a:gd name="connsiteY1958" fmla="*/ 210817 h 4200525"/>
              <a:gd name="connsiteX1959" fmla="*/ 2042556 w 11969577"/>
              <a:gd name="connsiteY1959" fmla="*/ 220401 h 4200525"/>
              <a:gd name="connsiteX1960" fmla="*/ 2013791 w 11969577"/>
              <a:gd name="connsiteY1960" fmla="*/ 201235 h 4200525"/>
              <a:gd name="connsiteX1961" fmla="*/ 2042556 w 11969577"/>
              <a:gd name="connsiteY1961" fmla="*/ 162905 h 4200525"/>
              <a:gd name="connsiteX1962" fmla="*/ 2071327 w 11969577"/>
              <a:gd name="connsiteY1962" fmla="*/ 172486 h 4200525"/>
              <a:gd name="connsiteX1963" fmla="*/ 2071327 w 11969577"/>
              <a:gd name="connsiteY1963" fmla="*/ 143737 h 4200525"/>
              <a:gd name="connsiteX1964" fmla="*/ 2100096 w 11969577"/>
              <a:gd name="connsiteY1964" fmla="*/ 229982 h 4200525"/>
              <a:gd name="connsiteX1965" fmla="*/ 2071327 w 11969577"/>
              <a:gd name="connsiteY1965" fmla="*/ 229982 h 4200525"/>
              <a:gd name="connsiteX1966" fmla="*/ 2119273 w 11969577"/>
              <a:gd name="connsiteY1966" fmla="*/ 277896 h 4200525"/>
              <a:gd name="connsiteX1967" fmla="*/ 2167222 w 11969577"/>
              <a:gd name="connsiteY1967" fmla="*/ 249147 h 4200525"/>
              <a:gd name="connsiteX1968" fmla="*/ 2186402 w 11969577"/>
              <a:gd name="connsiteY1968" fmla="*/ 182070 h 4200525"/>
              <a:gd name="connsiteX1969" fmla="*/ 2263118 w 11969577"/>
              <a:gd name="connsiteY1969" fmla="*/ 114991 h 4200525"/>
              <a:gd name="connsiteX1970" fmla="*/ 2301474 w 11969577"/>
              <a:gd name="connsiteY1970" fmla="*/ 134156 h 4200525"/>
              <a:gd name="connsiteX1971" fmla="*/ 2282294 w 11969577"/>
              <a:gd name="connsiteY1971" fmla="*/ 172486 h 4200525"/>
              <a:gd name="connsiteX1972" fmla="*/ 2215169 w 11969577"/>
              <a:gd name="connsiteY1972" fmla="*/ 249147 h 4200525"/>
              <a:gd name="connsiteX1973" fmla="*/ 2243938 w 11969577"/>
              <a:gd name="connsiteY1973" fmla="*/ 258731 h 4200525"/>
              <a:gd name="connsiteX1974" fmla="*/ 2243938 w 11969577"/>
              <a:gd name="connsiteY1974" fmla="*/ 287477 h 4200525"/>
              <a:gd name="connsiteX1975" fmla="*/ 2186402 w 11969577"/>
              <a:gd name="connsiteY1975" fmla="*/ 277896 h 4200525"/>
              <a:gd name="connsiteX1976" fmla="*/ 2052147 w 11969577"/>
              <a:gd name="connsiteY1976" fmla="*/ 431217 h 4200525"/>
              <a:gd name="connsiteX1977" fmla="*/ 2090505 w 11969577"/>
              <a:gd name="connsiteY1977" fmla="*/ 450382 h 4200525"/>
              <a:gd name="connsiteX1978" fmla="*/ 2013791 w 11969577"/>
              <a:gd name="connsiteY1978" fmla="*/ 527043 h 4200525"/>
              <a:gd name="connsiteX1979" fmla="*/ 2042556 w 11969577"/>
              <a:gd name="connsiteY1979" fmla="*/ 546208 h 4200525"/>
              <a:gd name="connsiteX1980" fmla="*/ 1985021 w 11969577"/>
              <a:gd name="connsiteY1980" fmla="*/ 632450 h 4200525"/>
              <a:gd name="connsiteX1981" fmla="*/ 1937075 w 11969577"/>
              <a:gd name="connsiteY1981" fmla="*/ 613285 h 4200525"/>
              <a:gd name="connsiteX1982" fmla="*/ 1927484 w 11969577"/>
              <a:gd name="connsiteY1982" fmla="*/ 651615 h 4200525"/>
              <a:gd name="connsiteX1983" fmla="*/ 1956254 w 11969577"/>
              <a:gd name="connsiteY1983" fmla="*/ 661199 h 4200525"/>
              <a:gd name="connsiteX1984" fmla="*/ 1908305 w 11969577"/>
              <a:gd name="connsiteY1984" fmla="*/ 670780 h 4200525"/>
              <a:gd name="connsiteX1985" fmla="*/ 1841179 w 11969577"/>
              <a:gd name="connsiteY1985" fmla="*/ 814520 h 4200525"/>
              <a:gd name="connsiteX1986" fmla="*/ 1812410 w 11969577"/>
              <a:gd name="connsiteY1986" fmla="*/ 824104 h 4200525"/>
              <a:gd name="connsiteX1987" fmla="*/ 1802823 w 11969577"/>
              <a:gd name="connsiteY1987" fmla="*/ 852850 h 4200525"/>
              <a:gd name="connsiteX1988" fmla="*/ 1774053 w 11969577"/>
              <a:gd name="connsiteY1988" fmla="*/ 919930 h 4200525"/>
              <a:gd name="connsiteX1989" fmla="*/ 1831589 w 11969577"/>
              <a:gd name="connsiteY1989" fmla="*/ 910346 h 4200525"/>
              <a:gd name="connsiteX1990" fmla="*/ 1812410 w 11969577"/>
              <a:gd name="connsiteY1990" fmla="*/ 948676 h 4200525"/>
              <a:gd name="connsiteX1991" fmla="*/ 1831589 w 11969577"/>
              <a:gd name="connsiteY1991" fmla="*/ 967841 h 4200525"/>
              <a:gd name="connsiteX1992" fmla="*/ 1837325 w 11969577"/>
              <a:gd name="connsiteY1992" fmla="*/ 958098 h 4200525"/>
              <a:gd name="connsiteX1993" fmla="*/ 1841130 w 11969577"/>
              <a:gd name="connsiteY1993" fmla="*/ 931483 h 4200525"/>
              <a:gd name="connsiteX1994" fmla="*/ 1842183 w 11969577"/>
              <a:gd name="connsiteY1994" fmla="*/ 931466 h 4200525"/>
              <a:gd name="connsiteX1995" fmla="*/ 1841179 w 11969577"/>
              <a:gd name="connsiteY1995" fmla="*/ 919930 h 4200525"/>
              <a:gd name="connsiteX1996" fmla="*/ 1917895 w 11969577"/>
              <a:gd name="connsiteY1996" fmla="*/ 891181 h 4200525"/>
              <a:gd name="connsiteX1997" fmla="*/ 1927484 w 11969577"/>
              <a:gd name="connsiteY1997" fmla="*/ 852850 h 4200525"/>
              <a:gd name="connsiteX1998" fmla="*/ 1898715 w 11969577"/>
              <a:gd name="connsiteY1998" fmla="*/ 862434 h 4200525"/>
              <a:gd name="connsiteX1999" fmla="*/ 1994611 w 11969577"/>
              <a:gd name="connsiteY1999" fmla="*/ 689945 h 4200525"/>
              <a:gd name="connsiteX2000" fmla="*/ 2023380 w 11969577"/>
              <a:gd name="connsiteY2000" fmla="*/ 680364 h 4200525"/>
              <a:gd name="connsiteX2001" fmla="*/ 2052147 w 11969577"/>
              <a:gd name="connsiteY2001" fmla="*/ 584538 h 4200525"/>
              <a:gd name="connsiteX2002" fmla="*/ 2013791 w 11969577"/>
              <a:gd name="connsiteY2002" fmla="*/ 613285 h 4200525"/>
              <a:gd name="connsiteX2003" fmla="*/ 2061736 w 11969577"/>
              <a:gd name="connsiteY2003" fmla="*/ 565373 h 4200525"/>
              <a:gd name="connsiteX2004" fmla="*/ 2138452 w 11969577"/>
              <a:gd name="connsiteY2004" fmla="*/ 469548 h 4200525"/>
              <a:gd name="connsiteX2005" fmla="*/ 2224758 w 11969577"/>
              <a:gd name="connsiteY2005" fmla="*/ 335392 h 4200525"/>
              <a:gd name="connsiteX2006" fmla="*/ 2263118 w 11969577"/>
              <a:gd name="connsiteY2006" fmla="*/ 287477 h 4200525"/>
              <a:gd name="connsiteX2007" fmla="*/ 2339834 w 11969577"/>
              <a:gd name="connsiteY2007" fmla="*/ 229982 h 4200525"/>
              <a:gd name="connsiteX2008" fmla="*/ 2339834 w 11969577"/>
              <a:gd name="connsiteY2008" fmla="*/ 268312 h 4200525"/>
              <a:gd name="connsiteX2009" fmla="*/ 2186402 w 11969577"/>
              <a:gd name="connsiteY2009" fmla="*/ 402468 h 4200525"/>
              <a:gd name="connsiteX2010" fmla="*/ 2167222 w 11969577"/>
              <a:gd name="connsiteY2010" fmla="*/ 498294 h 4200525"/>
              <a:gd name="connsiteX2011" fmla="*/ 2109685 w 11969577"/>
              <a:gd name="connsiteY2011" fmla="*/ 527043 h 4200525"/>
              <a:gd name="connsiteX2012" fmla="*/ 2119273 w 11969577"/>
              <a:gd name="connsiteY2012" fmla="*/ 555789 h 4200525"/>
              <a:gd name="connsiteX2013" fmla="*/ 2243938 w 11969577"/>
              <a:gd name="connsiteY2013" fmla="*/ 412052 h 4200525"/>
              <a:gd name="connsiteX2014" fmla="*/ 2224758 w 11969577"/>
              <a:gd name="connsiteY2014" fmla="*/ 440798 h 4200525"/>
              <a:gd name="connsiteX2015" fmla="*/ 2224758 w 11969577"/>
              <a:gd name="connsiteY2015" fmla="*/ 469548 h 4200525"/>
              <a:gd name="connsiteX2016" fmla="*/ 2234348 w 11969577"/>
              <a:gd name="connsiteY2016" fmla="*/ 469548 h 4200525"/>
              <a:gd name="connsiteX2017" fmla="*/ 2205578 w 11969577"/>
              <a:gd name="connsiteY2017" fmla="*/ 488713 h 4200525"/>
              <a:gd name="connsiteX2018" fmla="*/ 2215169 w 11969577"/>
              <a:gd name="connsiteY2018" fmla="*/ 507878 h 4200525"/>
              <a:gd name="connsiteX2019" fmla="*/ 2128863 w 11969577"/>
              <a:gd name="connsiteY2019" fmla="*/ 632450 h 4200525"/>
              <a:gd name="connsiteX2020" fmla="*/ 2109685 w 11969577"/>
              <a:gd name="connsiteY2020" fmla="*/ 613285 h 4200525"/>
              <a:gd name="connsiteX2021" fmla="*/ 2052147 w 11969577"/>
              <a:gd name="connsiteY2021" fmla="*/ 622869 h 4200525"/>
              <a:gd name="connsiteX2022" fmla="*/ 2119273 w 11969577"/>
              <a:gd name="connsiteY2022" fmla="*/ 651615 h 4200525"/>
              <a:gd name="connsiteX2023" fmla="*/ 2109685 w 11969577"/>
              <a:gd name="connsiteY2023" fmla="*/ 661199 h 4200525"/>
              <a:gd name="connsiteX2024" fmla="*/ 2109685 w 11969577"/>
              <a:gd name="connsiteY2024" fmla="*/ 689945 h 4200525"/>
              <a:gd name="connsiteX2025" fmla="*/ 2080916 w 11969577"/>
              <a:gd name="connsiteY2025" fmla="*/ 670780 h 4200525"/>
              <a:gd name="connsiteX2026" fmla="*/ 2061736 w 11969577"/>
              <a:gd name="connsiteY2026" fmla="*/ 689945 h 4200525"/>
              <a:gd name="connsiteX2027" fmla="*/ 2090505 w 11969577"/>
              <a:gd name="connsiteY2027" fmla="*/ 699529 h 4200525"/>
              <a:gd name="connsiteX2028" fmla="*/ 2013791 w 11969577"/>
              <a:gd name="connsiteY2028" fmla="*/ 747441 h 4200525"/>
              <a:gd name="connsiteX2029" fmla="*/ 2052147 w 11969577"/>
              <a:gd name="connsiteY2029" fmla="*/ 747441 h 4200525"/>
              <a:gd name="connsiteX2030" fmla="*/ 2042556 w 11969577"/>
              <a:gd name="connsiteY2030" fmla="*/ 757025 h 4200525"/>
              <a:gd name="connsiteX2031" fmla="*/ 2042556 w 11969577"/>
              <a:gd name="connsiteY2031" fmla="*/ 766609 h 4200525"/>
              <a:gd name="connsiteX2032" fmla="*/ 1994611 w 11969577"/>
              <a:gd name="connsiteY2032" fmla="*/ 776190 h 4200525"/>
              <a:gd name="connsiteX2033" fmla="*/ 2023380 w 11969577"/>
              <a:gd name="connsiteY2033" fmla="*/ 776190 h 4200525"/>
              <a:gd name="connsiteX2034" fmla="*/ 2013791 w 11969577"/>
              <a:gd name="connsiteY2034" fmla="*/ 843269 h 4200525"/>
              <a:gd name="connsiteX2035" fmla="*/ 1965841 w 11969577"/>
              <a:gd name="connsiteY2035" fmla="*/ 862434 h 4200525"/>
              <a:gd name="connsiteX2036" fmla="*/ 1985021 w 11969577"/>
              <a:gd name="connsiteY2036" fmla="*/ 881600 h 4200525"/>
              <a:gd name="connsiteX2037" fmla="*/ 1979873 w 11969577"/>
              <a:gd name="connsiteY2037" fmla="*/ 888051 h 4200525"/>
              <a:gd name="connsiteX2038" fmla="*/ 1980777 w 11969577"/>
              <a:gd name="connsiteY2038" fmla="*/ 887912 h 4200525"/>
              <a:gd name="connsiteX2039" fmla="*/ 2007648 w 11969577"/>
              <a:gd name="connsiteY2039" fmla="*/ 893572 h 4200525"/>
              <a:gd name="connsiteX2040" fmla="*/ 2014989 w 11969577"/>
              <a:gd name="connsiteY2040" fmla="*/ 885193 h 4200525"/>
              <a:gd name="connsiteX2041" fmla="*/ 2090505 w 11969577"/>
              <a:gd name="connsiteY2041" fmla="*/ 814520 h 4200525"/>
              <a:gd name="connsiteX2042" fmla="*/ 2109685 w 11969577"/>
              <a:gd name="connsiteY2042" fmla="*/ 776190 h 4200525"/>
              <a:gd name="connsiteX2043" fmla="*/ 2090505 w 11969577"/>
              <a:gd name="connsiteY2043" fmla="*/ 766609 h 4200525"/>
              <a:gd name="connsiteX2044" fmla="*/ 2128863 w 11969577"/>
              <a:gd name="connsiteY2044" fmla="*/ 766609 h 4200525"/>
              <a:gd name="connsiteX2045" fmla="*/ 2176812 w 11969577"/>
              <a:gd name="connsiteY2045" fmla="*/ 728276 h 4200525"/>
              <a:gd name="connsiteX2046" fmla="*/ 2243938 w 11969577"/>
              <a:gd name="connsiteY2046" fmla="*/ 642034 h 4200525"/>
              <a:gd name="connsiteX2047" fmla="*/ 2253528 w 11969577"/>
              <a:gd name="connsiteY2047" fmla="*/ 651615 h 4200525"/>
              <a:gd name="connsiteX2048" fmla="*/ 2253528 w 11969577"/>
              <a:gd name="connsiteY2048" fmla="*/ 622869 h 4200525"/>
              <a:gd name="connsiteX2049" fmla="*/ 2282294 w 11969577"/>
              <a:gd name="connsiteY2049" fmla="*/ 632450 h 4200525"/>
              <a:gd name="connsiteX2050" fmla="*/ 2272704 w 11969577"/>
              <a:gd name="connsiteY2050" fmla="*/ 603704 h 4200525"/>
              <a:gd name="connsiteX2051" fmla="*/ 2320654 w 11969577"/>
              <a:gd name="connsiteY2051" fmla="*/ 594120 h 4200525"/>
              <a:gd name="connsiteX2052" fmla="*/ 2311064 w 11969577"/>
              <a:gd name="connsiteY2052" fmla="*/ 588132 h 4200525"/>
              <a:gd name="connsiteX2053" fmla="*/ 2306070 w 11969577"/>
              <a:gd name="connsiteY2053" fmla="*/ 591648 h 4200525"/>
              <a:gd name="connsiteX2054" fmla="*/ 2311064 w 11969577"/>
              <a:gd name="connsiteY2054" fmla="*/ 578549 h 4200525"/>
              <a:gd name="connsiteX2055" fmla="*/ 2320654 w 11969577"/>
              <a:gd name="connsiteY2055" fmla="*/ 546208 h 4200525"/>
              <a:gd name="connsiteX2056" fmla="*/ 2349420 w 11969577"/>
              <a:gd name="connsiteY2056" fmla="*/ 517459 h 4200525"/>
              <a:gd name="connsiteX2057" fmla="*/ 2339834 w 11969577"/>
              <a:gd name="connsiteY2057" fmla="*/ 584538 h 4200525"/>
              <a:gd name="connsiteX2058" fmla="*/ 2416549 w 11969577"/>
              <a:gd name="connsiteY2058" fmla="*/ 488713 h 4200525"/>
              <a:gd name="connsiteX2059" fmla="*/ 2445316 w 11969577"/>
              <a:gd name="connsiteY2059" fmla="*/ 498294 h 4200525"/>
              <a:gd name="connsiteX2060" fmla="*/ 2493264 w 11969577"/>
              <a:gd name="connsiteY2060" fmla="*/ 450382 h 4200525"/>
              <a:gd name="connsiteX2061" fmla="*/ 2483675 w 11969577"/>
              <a:gd name="connsiteY2061" fmla="*/ 421633 h 4200525"/>
              <a:gd name="connsiteX2062" fmla="*/ 2522032 w 11969577"/>
              <a:gd name="connsiteY2062" fmla="*/ 412052 h 4200525"/>
              <a:gd name="connsiteX2063" fmla="*/ 2541211 w 11969577"/>
              <a:gd name="connsiteY2063" fmla="*/ 373722 h 4200525"/>
              <a:gd name="connsiteX2064" fmla="*/ 2550801 w 11969577"/>
              <a:gd name="connsiteY2064" fmla="*/ 392887 h 4200525"/>
              <a:gd name="connsiteX2065" fmla="*/ 2589157 w 11969577"/>
              <a:gd name="connsiteY2065" fmla="*/ 354557 h 4200525"/>
              <a:gd name="connsiteX2066" fmla="*/ 2733000 w 11969577"/>
              <a:gd name="connsiteY2066" fmla="*/ 316226 h 4200525"/>
              <a:gd name="connsiteX2067" fmla="*/ 2723412 w 11969577"/>
              <a:gd name="connsiteY2067" fmla="*/ 287477 h 4200525"/>
              <a:gd name="connsiteX2068" fmla="*/ 2771358 w 11969577"/>
              <a:gd name="connsiteY2068" fmla="*/ 287477 h 4200525"/>
              <a:gd name="connsiteX2069" fmla="*/ 2761769 w 11969577"/>
              <a:gd name="connsiteY2069" fmla="*/ 316226 h 4200525"/>
              <a:gd name="connsiteX2070" fmla="*/ 2800128 w 11969577"/>
              <a:gd name="connsiteY2070" fmla="*/ 354557 h 4200525"/>
              <a:gd name="connsiteX2071" fmla="*/ 2886430 w 11969577"/>
              <a:gd name="connsiteY2071" fmla="*/ 306642 h 4200525"/>
              <a:gd name="connsiteX2072" fmla="*/ 2991916 w 11969577"/>
              <a:gd name="connsiteY2072" fmla="*/ 344973 h 4200525"/>
              <a:gd name="connsiteX2073" fmla="*/ 3087812 w 11969577"/>
              <a:gd name="connsiteY2073" fmla="*/ 373722 h 4200525"/>
              <a:gd name="connsiteX2074" fmla="*/ 3087812 w 11969577"/>
              <a:gd name="connsiteY2074" fmla="*/ 488713 h 4200525"/>
              <a:gd name="connsiteX2075" fmla="*/ 3145348 w 11969577"/>
              <a:gd name="connsiteY2075" fmla="*/ 498294 h 4200525"/>
              <a:gd name="connsiteX2076" fmla="*/ 3145348 w 11969577"/>
              <a:gd name="connsiteY2076" fmla="*/ 469548 h 4200525"/>
              <a:gd name="connsiteX2077" fmla="*/ 3174117 w 11969577"/>
              <a:gd name="connsiteY2077" fmla="*/ 488713 h 4200525"/>
              <a:gd name="connsiteX2078" fmla="*/ 3231653 w 11969577"/>
              <a:gd name="connsiteY2078" fmla="*/ 440798 h 4200525"/>
              <a:gd name="connsiteX2079" fmla="*/ 3279600 w 11969577"/>
              <a:gd name="connsiteY2079" fmla="*/ 459964 h 4200525"/>
              <a:gd name="connsiteX2080" fmla="*/ 3291586 w 11969577"/>
              <a:gd name="connsiteY2080" fmla="*/ 447985 h 4200525"/>
              <a:gd name="connsiteX2081" fmla="*/ 3290119 w 11969577"/>
              <a:gd name="connsiteY2081" fmla="*/ 431834 h 4200525"/>
              <a:gd name="connsiteX2082" fmla="*/ 3317959 w 11969577"/>
              <a:gd name="connsiteY2082" fmla="*/ 450382 h 4200525"/>
              <a:gd name="connsiteX2083" fmla="*/ 3356315 w 11969577"/>
              <a:gd name="connsiteY2083" fmla="*/ 440798 h 4200525"/>
              <a:gd name="connsiteX2084" fmla="*/ 3433031 w 11969577"/>
              <a:gd name="connsiteY2084" fmla="*/ 412052 h 4200525"/>
              <a:gd name="connsiteX2085" fmla="*/ 3404265 w 11969577"/>
              <a:gd name="connsiteY2085" fmla="*/ 450382 h 4200525"/>
              <a:gd name="connsiteX2086" fmla="*/ 3490567 w 11969577"/>
              <a:gd name="connsiteY2086" fmla="*/ 440798 h 4200525"/>
              <a:gd name="connsiteX2087" fmla="*/ 3480980 w 11969577"/>
              <a:gd name="connsiteY2087" fmla="*/ 402468 h 4200525"/>
              <a:gd name="connsiteX2088" fmla="*/ 3519337 w 11969577"/>
              <a:gd name="connsiteY2088" fmla="*/ 412052 h 4200525"/>
              <a:gd name="connsiteX2089" fmla="*/ 3500157 w 11969577"/>
              <a:gd name="connsiteY2089" fmla="*/ 431217 h 4200525"/>
              <a:gd name="connsiteX2090" fmla="*/ 3528926 w 11969577"/>
              <a:gd name="connsiteY2090" fmla="*/ 431217 h 4200525"/>
              <a:gd name="connsiteX2091" fmla="*/ 3528926 w 11969577"/>
              <a:gd name="connsiteY2091" fmla="*/ 459964 h 4200525"/>
              <a:gd name="connsiteX2092" fmla="*/ 3576873 w 11969577"/>
              <a:gd name="connsiteY2092" fmla="*/ 402468 h 4200525"/>
              <a:gd name="connsiteX2093" fmla="*/ 3596052 w 11969577"/>
              <a:gd name="connsiteY2093" fmla="*/ 459964 h 4200525"/>
              <a:gd name="connsiteX2094" fmla="*/ 3519337 w 11969577"/>
              <a:gd name="connsiteY2094" fmla="*/ 469548 h 4200525"/>
              <a:gd name="connsiteX2095" fmla="*/ 3519337 w 11969577"/>
              <a:gd name="connsiteY2095" fmla="*/ 488713 h 4200525"/>
              <a:gd name="connsiteX2096" fmla="*/ 3548106 w 11969577"/>
              <a:gd name="connsiteY2096" fmla="*/ 527043 h 4200525"/>
              <a:gd name="connsiteX2097" fmla="*/ 3557696 w 11969577"/>
              <a:gd name="connsiteY2097" fmla="*/ 488713 h 4200525"/>
              <a:gd name="connsiteX2098" fmla="*/ 3596052 w 11969577"/>
              <a:gd name="connsiteY2098" fmla="*/ 488713 h 4200525"/>
              <a:gd name="connsiteX2099" fmla="*/ 3576873 w 11969577"/>
              <a:gd name="connsiteY2099" fmla="*/ 527043 h 4200525"/>
              <a:gd name="connsiteX2100" fmla="*/ 3730304 w 11969577"/>
              <a:gd name="connsiteY2100" fmla="*/ 536624 h 4200525"/>
              <a:gd name="connsiteX2101" fmla="*/ 3893326 w 11969577"/>
              <a:gd name="connsiteY2101" fmla="*/ 469548 h 4200525"/>
              <a:gd name="connsiteX2102" fmla="*/ 3931685 w 11969577"/>
              <a:gd name="connsiteY2102" fmla="*/ 421633 h 4200525"/>
              <a:gd name="connsiteX2103" fmla="*/ 3970042 w 11969577"/>
              <a:gd name="connsiteY2103" fmla="*/ 373722 h 4200525"/>
              <a:gd name="connsiteX2104" fmla="*/ 3998812 w 11969577"/>
              <a:gd name="connsiteY2104" fmla="*/ 392887 h 4200525"/>
              <a:gd name="connsiteX2105" fmla="*/ 4017991 w 11969577"/>
              <a:gd name="connsiteY2105" fmla="*/ 354557 h 4200525"/>
              <a:gd name="connsiteX2106" fmla="*/ 4209778 w 11969577"/>
              <a:gd name="connsiteY2106" fmla="*/ 277896 h 4200525"/>
              <a:gd name="connsiteX2107" fmla="*/ 4219369 w 11969577"/>
              <a:gd name="connsiteY2107" fmla="*/ 316226 h 4200525"/>
              <a:gd name="connsiteX2108" fmla="*/ 4248138 w 11969577"/>
              <a:gd name="connsiteY2108" fmla="*/ 287477 h 4200525"/>
              <a:gd name="connsiteX2109" fmla="*/ 4497463 w 11969577"/>
              <a:gd name="connsiteY2109" fmla="*/ 287477 h 4200525"/>
              <a:gd name="connsiteX2110" fmla="*/ 4507052 w 11969577"/>
              <a:gd name="connsiteY2110" fmla="*/ 373722 h 4200525"/>
              <a:gd name="connsiteX2111" fmla="*/ 4564589 w 11969577"/>
              <a:gd name="connsiteY2111" fmla="*/ 373722 h 4200525"/>
              <a:gd name="connsiteX2112" fmla="*/ 4555001 w 11969577"/>
              <a:gd name="connsiteY2112" fmla="*/ 392887 h 4200525"/>
              <a:gd name="connsiteX2113" fmla="*/ 4689253 w 11969577"/>
              <a:gd name="connsiteY2113" fmla="*/ 344973 h 4200525"/>
              <a:gd name="connsiteX2114" fmla="*/ 4718019 w 11969577"/>
              <a:gd name="connsiteY2114" fmla="*/ 306642 h 4200525"/>
              <a:gd name="connsiteX2115" fmla="*/ 4756379 w 11969577"/>
              <a:gd name="connsiteY2115" fmla="*/ 277896 h 4200525"/>
              <a:gd name="connsiteX2116" fmla="*/ 4861865 w 11969577"/>
              <a:gd name="connsiteY2116" fmla="*/ 229982 h 4200525"/>
              <a:gd name="connsiteX2117" fmla="*/ 5015296 w 11969577"/>
              <a:gd name="connsiteY2117" fmla="*/ 134156 h 4200525"/>
              <a:gd name="connsiteX2118" fmla="*/ 5168728 w 11969577"/>
              <a:gd name="connsiteY2118" fmla="*/ 76661 h 4200525"/>
              <a:gd name="connsiteX2119" fmla="*/ 5437231 w 11969577"/>
              <a:gd name="connsiteY2119" fmla="*/ 86242 h 4200525"/>
              <a:gd name="connsiteX2120" fmla="*/ 5686558 w 11969577"/>
              <a:gd name="connsiteY2120" fmla="*/ 67077 h 4200525"/>
              <a:gd name="connsiteX2121" fmla="*/ 5753685 w 11969577"/>
              <a:gd name="connsiteY2121" fmla="*/ 57496 h 4200525"/>
              <a:gd name="connsiteX2122" fmla="*/ 5734505 w 11969577"/>
              <a:gd name="connsiteY2122" fmla="*/ 47912 h 4200525"/>
              <a:gd name="connsiteX2123" fmla="*/ 5964652 w 11969577"/>
              <a:gd name="connsiteY2123" fmla="*/ 19165 h 4200525"/>
              <a:gd name="connsiteX2124" fmla="*/ 5983831 w 11969577"/>
              <a:gd name="connsiteY2124" fmla="*/ 38330 h 4200525"/>
              <a:gd name="connsiteX2125" fmla="*/ 6079727 w 11969577"/>
              <a:gd name="connsiteY2125" fmla="*/ 0 h 420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Lst>
            <a:rect l="l" t="t" r="r" b="b"/>
            <a:pathLst>
              <a:path w="11969577" h="4200525">
                <a:moveTo>
                  <a:pt x="581699" y="4125870"/>
                </a:moveTo>
                <a:cubicBezTo>
                  <a:pt x="591851" y="4125870"/>
                  <a:pt x="591851" y="4144324"/>
                  <a:pt x="591851" y="4153551"/>
                </a:cubicBezTo>
                <a:cubicBezTo>
                  <a:pt x="561401" y="4135097"/>
                  <a:pt x="571552" y="4172003"/>
                  <a:pt x="541103" y="4172003"/>
                </a:cubicBezTo>
                <a:cubicBezTo>
                  <a:pt x="541103" y="4135097"/>
                  <a:pt x="581699" y="4153551"/>
                  <a:pt x="581699" y="4125870"/>
                </a:cubicBezTo>
                <a:close/>
                <a:moveTo>
                  <a:pt x="813289" y="4116645"/>
                </a:moveTo>
                <a:cubicBezTo>
                  <a:pt x="813289" y="4162778"/>
                  <a:pt x="774331" y="4199684"/>
                  <a:pt x="725635" y="4199684"/>
                </a:cubicBezTo>
                <a:cubicBezTo>
                  <a:pt x="754851" y="4172003"/>
                  <a:pt x="784072" y="4144324"/>
                  <a:pt x="813289" y="4116645"/>
                </a:cubicBezTo>
                <a:close/>
                <a:moveTo>
                  <a:pt x="834785" y="4104130"/>
                </a:moveTo>
                <a:lnTo>
                  <a:pt x="836355" y="4114337"/>
                </a:lnTo>
                <a:cubicBezTo>
                  <a:pt x="834048" y="4124333"/>
                  <a:pt x="831742" y="4134329"/>
                  <a:pt x="840968" y="4144324"/>
                </a:cubicBezTo>
                <a:cubicBezTo>
                  <a:pt x="831742" y="4134328"/>
                  <a:pt x="831742" y="4124334"/>
                  <a:pt x="813289" y="4124334"/>
                </a:cubicBezTo>
                <a:cubicBezTo>
                  <a:pt x="822515" y="4119335"/>
                  <a:pt x="829435" y="4116836"/>
                  <a:pt x="832895" y="4111838"/>
                </a:cubicBezTo>
                <a:close/>
                <a:moveTo>
                  <a:pt x="2557258" y="4102461"/>
                </a:moveTo>
                <a:cubicBezTo>
                  <a:pt x="2562880" y="4106266"/>
                  <a:pt x="2559421" y="4121490"/>
                  <a:pt x="2566340" y="4113877"/>
                </a:cubicBezTo>
                <a:cubicBezTo>
                  <a:pt x="2566340" y="4134179"/>
                  <a:pt x="2538661" y="4113877"/>
                  <a:pt x="2538661" y="4144327"/>
                </a:cubicBezTo>
                <a:cubicBezTo>
                  <a:pt x="2520207" y="4124028"/>
                  <a:pt x="2557114" y="4124028"/>
                  <a:pt x="2547888" y="4103730"/>
                </a:cubicBezTo>
                <a:cubicBezTo>
                  <a:pt x="2552501" y="4101192"/>
                  <a:pt x="2555384" y="4101192"/>
                  <a:pt x="2557258" y="4102461"/>
                </a:cubicBezTo>
                <a:close/>
                <a:moveTo>
                  <a:pt x="831742" y="4084349"/>
                </a:moveTo>
                <a:cubicBezTo>
                  <a:pt x="834048" y="4091847"/>
                  <a:pt x="835202" y="4097469"/>
                  <a:pt x="835346" y="4101842"/>
                </a:cubicBezTo>
                <a:lnTo>
                  <a:pt x="834785" y="4104130"/>
                </a:lnTo>
                <a:close/>
                <a:moveTo>
                  <a:pt x="656437" y="4075124"/>
                </a:moveTo>
                <a:cubicBezTo>
                  <a:pt x="637983" y="4085274"/>
                  <a:pt x="647210" y="4115723"/>
                  <a:pt x="637983" y="4125870"/>
                </a:cubicBezTo>
                <a:cubicBezTo>
                  <a:pt x="628757" y="4115723"/>
                  <a:pt x="637983" y="4075124"/>
                  <a:pt x="656437" y="4075124"/>
                </a:cubicBezTo>
                <a:close/>
                <a:moveTo>
                  <a:pt x="780666" y="4056670"/>
                </a:moveTo>
                <a:cubicBezTo>
                  <a:pt x="790224" y="4056670"/>
                  <a:pt x="771111" y="4085274"/>
                  <a:pt x="790224" y="4075739"/>
                </a:cubicBezTo>
                <a:cubicBezTo>
                  <a:pt x="790224" y="4085274"/>
                  <a:pt x="780666" y="4085274"/>
                  <a:pt x="780666" y="4104340"/>
                </a:cubicBezTo>
                <a:cubicBezTo>
                  <a:pt x="761556" y="4104340"/>
                  <a:pt x="732885" y="4180614"/>
                  <a:pt x="723331" y="4142478"/>
                </a:cubicBezTo>
                <a:cubicBezTo>
                  <a:pt x="713772" y="4171083"/>
                  <a:pt x="675550" y="4171083"/>
                  <a:pt x="665992" y="4199684"/>
                </a:cubicBezTo>
                <a:cubicBezTo>
                  <a:pt x="656437" y="4171083"/>
                  <a:pt x="704218" y="4171083"/>
                  <a:pt x="704218" y="4132944"/>
                </a:cubicBezTo>
                <a:cubicBezTo>
                  <a:pt x="742443" y="4132944"/>
                  <a:pt x="723331" y="4113875"/>
                  <a:pt x="751998" y="4123410"/>
                </a:cubicBezTo>
                <a:cubicBezTo>
                  <a:pt x="761556" y="4104340"/>
                  <a:pt x="742443" y="4104340"/>
                  <a:pt x="751998" y="4085274"/>
                </a:cubicBezTo>
                <a:cubicBezTo>
                  <a:pt x="761556" y="4085274"/>
                  <a:pt x="780666" y="4075739"/>
                  <a:pt x="780666" y="4056670"/>
                </a:cubicBezTo>
                <a:close/>
                <a:moveTo>
                  <a:pt x="711793" y="4026686"/>
                </a:moveTo>
                <a:cubicBezTo>
                  <a:pt x="718716" y="4026686"/>
                  <a:pt x="725635" y="4033605"/>
                  <a:pt x="725635" y="4047446"/>
                </a:cubicBezTo>
                <a:cubicBezTo>
                  <a:pt x="716408" y="4047446"/>
                  <a:pt x="707181" y="4047446"/>
                  <a:pt x="697955" y="4047446"/>
                </a:cubicBezTo>
                <a:cubicBezTo>
                  <a:pt x="697955" y="4033605"/>
                  <a:pt x="704874" y="4026686"/>
                  <a:pt x="711793" y="4026686"/>
                </a:cubicBezTo>
                <a:close/>
                <a:moveTo>
                  <a:pt x="2535781" y="4023809"/>
                </a:moveTo>
                <a:lnTo>
                  <a:pt x="2537004" y="4024483"/>
                </a:lnTo>
                <a:lnTo>
                  <a:pt x="2537355" y="4025759"/>
                </a:lnTo>
                <a:lnTo>
                  <a:pt x="2535781" y="4026895"/>
                </a:lnTo>
                <a:close/>
                <a:moveTo>
                  <a:pt x="937079" y="4011600"/>
                </a:moveTo>
                <a:lnTo>
                  <a:pt x="937079" y="4021182"/>
                </a:lnTo>
                <a:lnTo>
                  <a:pt x="934336" y="4015707"/>
                </a:lnTo>
                <a:close/>
                <a:moveTo>
                  <a:pt x="681782" y="4006932"/>
                </a:moveTo>
                <a:cubicBezTo>
                  <a:pt x="687174" y="4007076"/>
                  <a:pt x="692883" y="4008229"/>
                  <a:pt x="697958" y="4010537"/>
                </a:cubicBezTo>
                <a:cubicBezTo>
                  <a:pt x="687807" y="4019764"/>
                  <a:pt x="687807" y="4019764"/>
                  <a:pt x="677660" y="4028991"/>
                </a:cubicBezTo>
                <a:cubicBezTo>
                  <a:pt x="667509" y="4038217"/>
                  <a:pt x="667509" y="4001310"/>
                  <a:pt x="667509" y="4028991"/>
                </a:cubicBezTo>
                <a:cubicBezTo>
                  <a:pt x="657361" y="4019764"/>
                  <a:pt x="659897" y="4012844"/>
                  <a:pt x="667509" y="4009384"/>
                </a:cubicBezTo>
                <a:cubicBezTo>
                  <a:pt x="671315" y="4007653"/>
                  <a:pt x="676390" y="4006788"/>
                  <a:pt x="681782" y="4006932"/>
                </a:cubicBezTo>
                <a:close/>
                <a:moveTo>
                  <a:pt x="2559216" y="4006547"/>
                </a:moveTo>
                <a:cubicBezTo>
                  <a:pt x="2560902" y="4005191"/>
                  <a:pt x="2562740" y="4005191"/>
                  <a:pt x="2565190" y="4007602"/>
                </a:cubicBezTo>
                <a:cubicBezTo>
                  <a:pt x="2584797" y="4046188"/>
                  <a:pt x="2545583" y="4055833"/>
                  <a:pt x="2535781" y="4075126"/>
                </a:cubicBezTo>
                <a:cubicBezTo>
                  <a:pt x="2525976" y="4075126"/>
                  <a:pt x="2535781" y="4046188"/>
                  <a:pt x="2545583" y="4055833"/>
                </a:cubicBezTo>
                <a:lnTo>
                  <a:pt x="2537355" y="4025759"/>
                </a:lnTo>
                <a:lnTo>
                  <a:pt x="2554161" y="4013632"/>
                </a:lnTo>
                <a:cubicBezTo>
                  <a:pt x="2555999" y="4010617"/>
                  <a:pt x="2557532" y="4007904"/>
                  <a:pt x="2559216" y="4006547"/>
                </a:cubicBezTo>
                <a:close/>
                <a:moveTo>
                  <a:pt x="927469" y="4002019"/>
                </a:moveTo>
                <a:lnTo>
                  <a:pt x="934336" y="4015707"/>
                </a:lnTo>
                <a:lnTo>
                  <a:pt x="879412" y="4097837"/>
                </a:lnTo>
                <a:cubicBezTo>
                  <a:pt x="850579" y="4107418"/>
                  <a:pt x="860192" y="4078671"/>
                  <a:pt x="840968" y="4088255"/>
                </a:cubicBezTo>
                <a:cubicBezTo>
                  <a:pt x="850579" y="4069090"/>
                  <a:pt x="860192" y="4088255"/>
                  <a:pt x="889025" y="4078671"/>
                </a:cubicBezTo>
                <a:cubicBezTo>
                  <a:pt x="889025" y="4049928"/>
                  <a:pt x="917859" y="4030766"/>
                  <a:pt x="927469" y="4002019"/>
                </a:cubicBezTo>
                <a:close/>
                <a:moveTo>
                  <a:pt x="1989450" y="3992276"/>
                </a:moveTo>
                <a:cubicBezTo>
                  <a:pt x="1998907" y="4011112"/>
                  <a:pt x="1961079" y="4020533"/>
                  <a:pt x="1989450" y="4029952"/>
                </a:cubicBezTo>
                <a:cubicBezTo>
                  <a:pt x="1989450" y="4048789"/>
                  <a:pt x="1970535" y="4020533"/>
                  <a:pt x="1970535" y="4039371"/>
                </a:cubicBezTo>
                <a:cubicBezTo>
                  <a:pt x="1970535" y="4058207"/>
                  <a:pt x="1989450" y="4058207"/>
                  <a:pt x="1979991" y="4077047"/>
                </a:cubicBezTo>
                <a:cubicBezTo>
                  <a:pt x="1970535" y="4077047"/>
                  <a:pt x="1970535" y="4086465"/>
                  <a:pt x="1961079" y="4086465"/>
                </a:cubicBezTo>
                <a:cubicBezTo>
                  <a:pt x="1961079" y="4077047"/>
                  <a:pt x="1961079" y="4067626"/>
                  <a:pt x="1961079" y="4058207"/>
                </a:cubicBezTo>
                <a:cubicBezTo>
                  <a:pt x="1932705" y="4058207"/>
                  <a:pt x="1942164" y="4105302"/>
                  <a:pt x="1923249" y="4105302"/>
                </a:cubicBezTo>
                <a:cubicBezTo>
                  <a:pt x="1923249" y="4095884"/>
                  <a:pt x="1923249" y="4095884"/>
                  <a:pt x="1923249" y="4086465"/>
                </a:cubicBezTo>
                <a:cubicBezTo>
                  <a:pt x="1904333" y="4077047"/>
                  <a:pt x="1913793" y="4105302"/>
                  <a:pt x="1894877" y="4095884"/>
                </a:cubicBezTo>
                <a:cubicBezTo>
                  <a:pt x="1894877" y="4152397"/>
                  <a:pt x="1857047" y="4208911"/>
                  <a:pt x="1809760" y="4199491"/>
                </a:cubicBezTo>
                <a:cubicBezTo>
                  <a:pt x="1809760" y="4190073"/>
                  <a:pt x="1828675" y="4199491"/>
                  <a:pt x="1819219" y="4171234"/>
                </a:cubicBezTo>
                <a:cubicBezTo>
                  <a:pt x="1828675" y="4171234"/>
                  <a:pt x="1828675" y="4171234"/>
                  <a:pt x="1838131" y="4171234"/>
                </a:cubicBezTo>
                <a:cubicBezTo>
                  <a:pt x="1828675" y="4124142"/>
                  <a:pt x="1866506" y="4133560"/>
                  <a:pt x="1875961" y="4114721"/>
                </a:cubicBezTo>
                <a:cubicBezTo>
                  <a:pt x="1838131" y="4095884"/>
                  <a:pt x="1875961" y="4077047"/>
                  <a:pt x="1875961" y="4048789"/>
                </a:cubicBezTo>
                <a:cubicBezTo>
                  <a:pt x="1885418" y="4048789"/>
                  <a:pt x="1894877" y="4048789"/>
                  <a:pt x="1904333" y="4048789"/>
                </a:cubicBezTo>
                <a:cubicBezTo>
                  <a:pt x="1904333" y="4067626"/>
                  <a:pt x="1894877" y="4058207"/>
                  <a:pt x="1894877" y="4058207"/>
                </a:cubicBezTo>
                <a:cubicBezTo>
                  <a:pt x="1885418" y="4077047"/>
                  <a:pt x="1894877" y="4077047"/>
                  <a:pt x="1904333" y="4086465"/>
                </a:cubicBezTo>
                <a:cubicBezTo>
                  <a:pt x="1913793" y="4048789"/>
                  <a:pt x="1951620" y="4058207"/>
                  <a:pt x="1951620" y="4020533"/>
                </a:cubicBezTo>
                <a:cubicBezTo>
                  <a:pt x="1989450" y="4029952"/>
                  <a:pt x="1961079" y="3982858"/>
                  <a:pt x="1989450" y="3992276"/>
                </a:cubicBezTo>
                <a:close/>
                <a:moveTo>
                  <a:pt x="3133774" y="3992087"/>
                </a:moveTo>
                <a:lnTo>
                  <a:pt x="3135826" y="4000288"/>
                </a:lnTo>
                <a:lnTo>
                  <a:pt x="3133774" y="4001313"/>
                </a:lnTo>
                <a:close/>
                <a:moveTo>
                  <a:pt x="2211115" y="3992087"/>
                </a:moveTo>
                <a:cubicBezTo>
                  <a:pt x="2229569" y="3982860"/>
                  <a:pt x="2220342" y="4028993"/>
                  <a:pt x="2220342" y="4038219"/>
                </a:cubicBezTo>
                <a:cubicBezTo>
                  <a:pt x="2192662" y="4028993"/>
                  <a:pt x="2220342" y="4010540"/>
                  <a:pt x="2211115" y="3992087"/>
                </a:cubicBezTo>
                <a:close/>
                <a:moveTo>
                  <a:pt x="2703137" y="3991841"/>
                </a:moveTo>
                <a:cubicBezTo>
                  <a:pt x="2703984" y="3990876"/>
                  <a:pt x="2704669" y="3991108"/>
                  <a:pt x="2705175" y="3992189"/>
                </a:cubicBezTo>
                <a:cubicBezTo>
                  <a:pt x="2708201" y="3998675"/>
                  <a:pt x="2704742" y="4035747"/>
                  <a:pt x="2690901" y="4028333"/>
                </a:cubicBezTo>
                <a:cubicBezTo>
                  <a:pt x="2690901" y="4018448"/>
                  <a:pt x="2690901" y="4008561"/>
                  <a:pt x="2690901" y="3998675"/>
                </a:cubicBezTo>
                <a:cubicBezTo>
                  <a:pt x="2700127" y="3998675"/>
                  <a:pt x="2700127" y="3998675"/>
                  <a:pt x="2700127" y="3998675"/>
                </a:cubicBezTo>
                <a:cubicBezTo>
                  <a:pt x="2701281" y="3994968"/>
                  <a:pt x="2702291" y="3992806"/>
                  <a:pt x="2703137" y="3991841"/>
                </a:cubicBezTo>
                <a:close/>
                <a:moveTo>
                  <a:pt x="2518624" y="3983488"/>
                </a:moveTo>
                <a:cubicBezTo>
                  <a:pt x="2525976" y="3983488"/>
                  <a:pt x="2535781" y="3988312"/>
                  <a:pt x="2545583" y="3988312"/>
                </a:cubicBezTo>
                <a:cubicBezTo>
                  <a:pt x="2555388" y="3997957"/>
                  <a:pt x="2545583" y="3997957"/>
                  <a:pt x="2535781" y="3997957"/>
                </a:cubicBezTo>
                <a:lnTo>
                  <a:pt x="2535781" y="4023809"/>
                </a:lnTo>
                <a:lnTo>
                  <a:pt x="2506370" y="4007602"/>
                </a:lnTo>
                <a:cubicBezTo>
                  <a:pt x="2506370" y="3988312"/>
                  <a:pt x="2511271" y="3983488"/>
                  <a:pt x="2518624" y="3983488"/>
                </a:cubicBezTo>
                <a:close/>
                <a:moveTo>
                  <a:pt x="3170680" y="3982860"/>
                </a:moveTo>
                <a:cubicBezTo>
                  <a:pt x="3161453" y="4001313"/>
                  <a:pt x="3143001" y="4001313"/>
                  <a:pt x="3143001" y="4028993"/>
                </a:cubicBezTo>
                <a:lnTo>
                  <a:pt x="3135826" y="4000288"/>
                </a:lnTo>
                <a:close/>
                <a:moveTo>
                  <a:pt x="3124547" y="3982860"/>
                </a:moveTo>
                <a:cubicBezTo>
                  <a:pt x="3124547" y="3982860"/>
                  <a:pt x="3133774" y="3982860"/>
                  <a:pt x="3133774" y="3982860"/>
                </a:cubicBezTo>
                <a:lnTo>
                  <a:pt x="3133774" y="3992087"/>
                </a:lnTo>
                <a:cubicBezTo>
                  <a:pt x="3124547" y="3992087"/>
                  <a:pt x="3124547" y="3982860"/>
                  <a:pt x="3124547" y="3982860"/>
                </a:cubicBezTo>
                <a:close/>
                <a:moveTo>
                  <a:pt x="956302" y="3982858"/>
                </a:moveTo>
                <a:lnTo>
                  <a:pt x="937079" y="4011600"/>
                </a:lnTo>
                <a:lnTo>
                  <a:pt x="937079" y="3992438"/>
                </a:lnTo>
                <a:cubicBezTo>
                  <a:pt x="946693" y="3992438"/>
                  <a:pt x="946693" y="3982858"/>
                  <a:pt x="956302" y="3982858"/>
                </a:cubicBezTo>
                <a:close/>
                <a:moveTo>
                  <a:pt x="1999087" y="3976125"/>
                </a:moveTo>
                <a:cubicBezTo>
                  <a:pt x="2003953" y="3977052"/>
                  <a:pt x="2023416" y="3986320"/>
                  <a:pt x="2031201" y="3978905"/>
                </a:cubicBezTo>
                <a:cubicBezTo>
                  <a:pt x="2031201" y="4008561"/>
                  <a:pt x="2010441" y="4008561"/>
                  <a:pt x="2010441" y="4038219"/>
                </a:cubicBezTo>
                <a:cubicBezTo>
                  <a:pt x="1989680" y="4018448"/>
                  <a:pt x="2031201" y="3978905"/>
                  <a:pt x="2000060" y="3978905"/>
                </a:cubicBezTo>
                <a:cubicBezTo>
                  <a:pt x="1997465" y="3976433"/>
                  <a:pt x="1997465" y="3975815"/>
                  <a:pt x="1999087" y="3976125"/>
                </a:cubicBezTo>
                <a:close/>
                <a:moveTo>
                  <a:pt x="2630926" y="3959792"/>
                </a:moveTo>
                <a:cubicBezTo>
                  <a:pt x="2630926" y="3990242"/>
                  <a:pt x="2612473" y="3980091"/>
                  <a:pt x="2612473" y="4010540"/>
                </a:cubicBezTo>
                <a:cubicBezTo>
                  <a:pt x="2603247" y="4000389"/>
                  <a:pt x="2612473" y="4010540"/>
                  <a:pt x="2594020" y="4010540"/>
                </a:cubicBezTo>
                <a:cubicBezTo>
                  <a:pt x="2594020" y="4000389"/>
                  <a:pt x="2594020" y="3990242"/>
                  <a:pt x="2594020" y="3990242"/>
                </a:cubicBezTo>
                <a:cubicBezTo>
                  <a:pt x="2603247" y="4000389"/>
                  <a:pt x="2612473" y="3959792"/>
                  <a:pt x="2630926" y="3959792"/>
                </a:cubicBezTo>
                <a:close/>
                <a:moveTo>
                  <a:pt x="2478686" y="3959792"/>
                </a:moveTo>
                <a:cubicBezTo>
                  <a:pt x="2487913" y="3959792"/>
                  <a:pt x="2497139" y="3959792"/>
                  <a:pt x="2497139" y="3981323"/>
                </a:cubicBezTo>
                <a:cubicBezTo>
                  <a:pt x="2487913" y="3992087"/>
                  <a:pt x="2487913" y="3970556"/>
                  <a:pt x="2478686" y="3981323"/>
                </a:cubicBezTo>
                <a:cubicBezTo>
                  <a:pt x="2478686" y="3970556"/>
                  <a:pt x="2478686" y="3959792"/>
                  <a:pt x="2478686" y="3959792"/>
                </a:cubicBezTo>
                <a:close/>
                <a:moveTo>
                  <a:pt x="707181" y="3959792"/>
                </a:moveTo>
                <a:cubicBezTo>
                  <a:pt x="734861" y="3971326"/>
                  <a:pt x="716408" y="3982860"/>
                  <a:pt x="734861" y="3959792"/>
                </a:cubicBezTo>
                <a:cubicBezTo>
                  <a:pt x="734861" y="3971326"/>
                  <a:pt x="734861" y="3982860"/>
                  <a:pt x="734861" y="3982860"/>
                </a:cubicBezTo>
                <a:cubicBezTo>
                  <a:pt x="725635" y="3982860"/>
                  <a:pt x="716408" y="3982860"/>
                  <a:pt x="707181" y="3982860"/>
                </a:cubicBezTo>
                <a:cubicBezTo>
                  <a:pt x="707181" y="3982860"/>
                  <a:pt x="707181" y="3971326"/>
                  <a:pt x="707181" y="3959792"/>
                </a:cubicBezTo>
                <a:close/>
                <a:moveTo>
                  <a:pt x="2520283" y="3955446"/>
                </a:moveTo>
                <a:lnTo>
                  <a:pt x="2517328" y="3959792"/>
                </a:lnTo>
                <a:cubicBezTo>
                  <a:pt x="2517328" y="3957485"/>
                  <a:pt x="2518553" y="3956331"/>
                  <a:pt x="2520239" y="3955466"/>
                </a:cubicBezTo>
                <a:close/>
                <a:moveTo>
                  <a:pt x="2526272" y="3946636"/>
                </a:moveTo>
                <a:lnTo>
                  <a:pt x="2525907" y="3952873"/>
                </a:lnTo>
                <a:lnTo>
                  <a:pt x="2520283" y="3955446"/>
                </a:lnTo>
                <a:close/>
                <a:moveTo>
                  <a:pt x="2594020" y="3941340"/>
                </a:moveTo>
                <a:cubicBezTo>
                  <a:pt x="2594020" y="3972480"/>
                  <a:pt x="2575567" y="3982860"/>
                  <a:pt x="2557114" y="3982860"/>
                </a:cubicBezTo>
                <a:cubicBezTo>
                  <a:pt x="2557114" y="3951720"/>
                  <a:pt x="2575567" y="3951720"/>
                  <a:pt x="2594020" y="3941340"/>
                </a:cubicBezTo>
                <a:close/>
                <a:moveTo>
                  <a:pt x="2758946" y="3913659"/>
                </a:moveTo>
                <a:cubicBezTo>
                  <a:pt x="2769325" y="3913659"/>
                  <a:pt x="2769325" y="3922886"/>
                  <a:pt x="2769325" y="3932113"/>
                </a:cubicBezTo>
                <a:cubicBezTo>
                  <a:pt x="2748564" y="3941340"/>
                  <a:pt x="2748564" y="3959792"/>
                  <a:pt x="2727804" y="3959792"/>
                </a:cubicBezTo>
                <a:cubicBezTo>
                  <a:pt x="2727804" y="3932113"/>
                  <a:pt x="2758946" y="3941340"/>
                  <a:pt x="2758946" y="3922886"/>
                </a:cubicBezTo>
                <a:cubicBezTo>
                  <a:pt x="2758946" y="3922886"/>
                  <a:pt x="2758946" y="3913659"/>
                  <a:pt x="2758946" y="3913659"/>
                </a:cubicBezTo>
                <a:close/>
                <a:moveTo>
                  <a:pt x="1961997" y="3913659"/>
                </a:moveTo>
                <a:cubicBezTo>
                  <a:pt x="1952309" y="3932915"/>
                  <a:pt x="1952309" y="3952170"/>
                  <a:pt x="1952309" y="3981052"/>
                </a:cubicBezTo>
                <a:cubicBezTo>
                  <a:pt x="1913557" y="3981052"/>
                  <a:pt x="1913557" y="4029190"/>
                  <a:pt x="1874805" y="4038819"/>
                </a:cubicBezTo>
                <a:cubicBezTo>
                  <a:pt x="1884494" y="4029190"/>
                  <a:pt x="1894183" y="4019563"/>
                  <a:pt x="1894183" y="4000308"/>
                </a:cubicBezTo>
                <a:cubicBezTo>
                  <a:pt x="1865120" y="4000308"/>
                  <a:pt x="1874805" y="4029190"/>
                  <a:pt x="1874805" y="4048446"/>
                </a:cubicBezTo>
                <a:cubicBezTo>
                  <a:pt x="1855431" y="4048446"/>
                  <a:pt x="1855431" y="4067704"/>
                  <a:pt x="1855431" y="4096587"/>
                </a:cubicBezTo>
                <a:cubicBezTo>
                  <a:pt x="1826368" y="4096587"/>
                  <a:pt x="1836053" y="4135097"/>
                  <a:pt x="1806990" y="4135097"/>
                </a:cubicBezTo>
                <a:cubicBezTo>
                  <a:pt x="1797302" y="4115842"/>
                  <a:pt x="1826368" y="4125470"/>
                  <a:pt x="1816679" y="4106215"/>
                </a:cubicBezTo>
                <a:cubicBezTo>
                  <a:pt x="1816679" y="4086959"/>
                  <a:pt x="1787616" y="4106215"/>
                  <a:pt x="1797302" y="4086959"/>
                </a:cubicBezTo>
                <a:cubicBezTo>
                  <a:pt x="1797302" y="4096587"/>
                  <a:pt x="1777927" y="4096587"/>
                  <a:pt x="1787616" y="4115842"/>
                </a:cubicBezTo>
                <a:cubicBezTo>
                  <a:pt x="1768239" y="4115842"/>
                  <a:pt x="1777927" y="4077332"/>
                  <a:pt x="1777927" y="4058077"/>
                </a:cubicBezTo>
                <a:cubicBezTo>
                  <a:pt x="1797302" y="4058077"/>
                  <a:pt x="1797302" y="4086959"/>
                  <a:pt x="1816679" y="4077332"/>
                </a:cubicBezTo>
                <a:cubicBezTo>
                  <a:pt x="1816679" y="4067704"/>
                  <a:pt x="1826368" y="4058077"/>
                  <a:pt x="1845742" y="4058077"/>
                </a:cubicBezTo>
                <a:cubicBezTo>
                  <a:pt x="1826368" y="4038819"/>
                  <a:pt x="1845742" y="4029190"/>
                  <a:pt x="1845742" y="4009935"/>
                </a:cubicBezTo>
                <a:cubicBezTo>
                  <a:pt x="1903871" y="4000308"/>
                  <a:pt x="1913557" y="3942542"/>
                  <a:pt x="1961997" y="3913659"/>
                </a:cubicBezTo>
                <a:close/>
                <a:moveTo>
                  <a:pt x="1211691" y="3913011"/>
                </a:moveTo>
                <a:cubicBezTo>
                  <a:pt x="1220270" y="3911785"/>
                  <a:pt x="1232525" y="3914235"/>
                  <a:pt x="1242327" y="3914235"/>
                </a:cubicBezTo>
                <a:cubicBezTo>
                  <a:pt x="1232525" y="3973056"/>
                  <a:pt x="1212918" y="3933842"/>
                  <a:pt x="1203113" y="3982860"/>
                </a:cubicBezTo>
                <a:cubicBezTo>
                  <a:pt x="1193311" y="3982860"/>
                  <a:pt x="1183506" y="3982860"/>
                  <a:pt x="1173704" y="3982860"/>
                </a:cubicBezTo>
                <a:cubicBezTo>
                  <a:pt x="1183506" y="3963253"/>
                  <a:pt x="1193311" y="3963253"/>
                  <a:pt x="1203113" y="3953449"/>
                </a:cubicBezTo>
                <a:cubicBezTo>
                  <a:pt x="1203113" y="3943646"/>
                  <a:pt x="1193311" y="3943646"/>
                  <a:pt x="1183506" y="3943646"/>
                </a:cubicBezTo>
                <a:cubicBezTo>
                  <a:pt x="1163899" y="3933842"/>
                  <a:pt x="1212918" y="3933842"/>
                  <a:pt x="1212918" y="3943646"/>
                </a:cubicBezTo>
                <a:cubicBezTo>
                  <a:pt x="1222720" y="3943646"/>
                  <a:pt x="1212918" y="3933842"/>
                  <a:pt x="1212918" y="3914235"/>
                </a:cubicBezTo>
                <a:cubicBezTo>
                  <a:pt x="1203113" y="3914235"/>
                  <a:pt x="1203113" y="3924039"/>
                  <a:pt x="1203113" y="3933842"/>
                </a:cubicBezTo>
                <a:cubicBezTo>
                  <a:pt x="1198214" y="3919137"/>
                  <a:pt x="1203113" y="3914235"/>
                  <a:pt x="1211691" y="3913011"/>
                </a:cubicBezTo>
                <a:close/>
                <a:moveTo>
                  <a:pt x="2441780" y="3904432"/>
                </a:moveTo>
                <a:cubicBezTo>
                  <a:pt x="2460233" y="3904432"/>
                  <a:pt x="2469460" y="3913659"/>
                  <a:pt x="2469460" y="3941340"/>
                </a:cubicBezTo>
                <a:cubicBezTo>
                  <a:pt x="2451006" y="3941340"/>
                  <a:pt x="2451006" y="3913659"/>
                  <a:pt x="2441780" y="3904432"/>
                </a:cubicBezTo>
                <a:close/>
                <a:moveTo>
                  <a:pt x="2536935" y="3885980"/>
                </a:moveTo>
                <a:cubicBezTo>
                  <a:pt x="2556541" y="3885980"/>
                  <a:pt x="2566343" y="3885980"/>
                  <a:pt x="2556541" y="3904432"/>
                </a:cubicBezTo>
                <a:cubicBezTo>
                  <a:pt x="2556541" y="3904432"/>
                  <a:pt x="2556541" y="3895207"/>
                  <a:pt x="2556541" y="3895207"/>
                </a:cubicBezTo>
                <a:cubicBezTo>
                  <a:pt x="2541837" y="3904432"/>
                  <a:pt x="2539385" y="3918271"/>
                  <a:pt x="2536935" y="3930959"/>
                </a:cubicBezTo>
                <a:lnTo>
                  <a:pt x="2526272" y="3946636"/>
                </a:lnTo>
                <a:lnTo>
                  <a:pt x="2527130" y="3932113"/>
                </a:lnTo>
                <a:cubicBezTo>
                  <a:pt x="2507523" y="3932113"/>
                  <a:pt x="2507523" y="3950565"/>
                  <a:pt x="2487916" y="3959792"/>
                </a:cubicBezTo>
                <a:cubicBezTo>
                  <a:pt x="2487916" y="3904432"/>
                  <a:pt x="2536935" y="3922886"/>
                  <a:pt x="2536935" y="3885980"/>
                </a:cubicBezTo>
                <a:close/>
                <a:moveTo>
                  <a:pt x="3118030" y="3874212"/>
                </a:moveTo>
                <a:cubicBezTo>
                  <a:pt x="3126712" y="3877618"/>
                  <a:pt x="3105519" y="3940186"/>
                  <a:pt x="3133777" y="3932113"/>
                </a:cubicBezTo>
                <a:cubicBezTo>
                  <a:pt x="3112249" y="3959792"/>
                  <a:pt x="3112249" y="3904432"/>
                  <a:pt x="3112249" y="3876753"/>
                </a:cubicBezTo>
                <a:cubicBezTo>
                  <a:pt x="3114940" y="3874446"/>
                  <a:pt x="3116790" y="3873725"/>
                  <a:pt x="3118030" y="3874212"/>
                </a:cubicBezTo>
                <a:close/>
                <a:moveTo>
                  <a:pt x="1989677" y="3867526"/>
                </a:moveTo>
                <a:cubicBezTo>
                  <a:pt x="1989677" y="3885980"/>
                  <a:pt x="2008130" y="3895207"/>
                  <a:pt x="2008130" y="3913659"/>
                </a:cubicBezTo>
                <a:cubicBezTo>
                  <a:pt x="1989677" y="3895207"/>
                  <a:pt x="1989677" y="3895207"/>
                  <a:pt x="1971224" y="3913659"/>
                </a:cubicBezTo>
                <a:cubicBezTo>
                  <a:pt x="1961997" y="3895207"/>
                  <a:pt x="1980451" y="3895207"/>
                  <a:pt x="1971224" y="3876753"/>
                </a:cubicBezTo>
                <a:cubicBezTo>
                  <a:pt x="1980451" y="3876753"/>
                  <a:pt x="1989677" y="3876753"/>
                  <a:pt x="1989677" y="3867526"/>
                </a:cubicBezTo>
                <a:close/>
                <a:moveTo>
                  <a:pt x="2095788" y="3858299"/>
                </a:moveTo>
                <a:cubicBezTo>
                  <a:pt x="2086049" y="3885980"/>
                  <a:pt x="2066570" y="3913659"/>
                  <a:pt x="2056830" y="3913659"/>
                </a:cubicBezTo>
                <a:cubicBezTo>
                  <a:pt x="2056830" y="3922886"/>
                  <a:pt x="2056830" y="3941340"/>
                  <a:pt x="2056830" y="3959792"/>
                </a:cubicBezTo>
                <a:cubicBezTo>
                  <a:pt x="2037353" y="3950565"/>
                  <a:pt x="2027612" y="3969019"/>
                  <a:pt x="2008134" y="3959792"/>
                </a:cubicBezTo>
                <a:cubicBezTo>
                  <a:pt x="2017874" y="3913659"/>
                  <a:pt x="2066570" y="3922886"/>
                  <a:pt x="2066570" y="3867526"/>
                </a:cubicBezTo>
                <a:cubicBezTo>
                  <a:pt x="2086049" y="3876753"/>
                  <a:pt x="2086049" y="3858299"/>
                  <a:pt x="2095788" y="3858299"/>
                </a:cubicBezTo>
                <a:close/>
                <a:moveTo>
                  <a:pt x="1394564" y="3844459"/>
                </a:moveTo>
                <a:cubicBezTo>
                  <a:pt x="1413017" y="3863938"/>
                  <a:pt x="1385337" y="3883417"/>
                  <a:pt x="1385337" y="3902895"/>
                </a:cubicBezTo>
                <a:cubicBezTo>
                  <a:pt x="1376110" y="3902895"/>
                  <a:pt x="1385337" y="3893155"/>
                  <a:pt x="1376110" y="3893155"/>
                </a:cubicBezTo>
                <a:cubicBezTo>
                  <a:pt x="1366884" y="3893155"/>
                  <a:pt x="1366884" y="3902895"/>
                  <a:pt x="1357657" y="3902895"/>
                </a:cubicBezTo>
                <a:cubicBezTo>
                  <a:pt x="1357657" y="3912634"/>
                  <a:pt x="1357657" y="3922371"/>
                  <a:pt x="1357657" y="3932113"/>
                </a:cubicBezTo>
                <a:cubicBezTo>
                  <a:pt x="1348431" y="3912634"/>
                  <a:pt x="1348431" y="3922371"/>
                  <a:pt x="1329978" y="3932113"/>
                </a:cubicBezTo>
                <a:cubicBezTo>
                  <a:pt x="1348431" y="3902895"/>
                  <a:pt x="1339204" y="3912634"/>
                  <a:pt x="1320751" y="3893155"/>
                </a:cubicBezTo>
                <a:cubicBezTo>
                  <a:pt x="1339204" y="3854197"/>
                  <a:pt x="1385337" y="3883417"/>
                  <a:pt x="1394564" y="3844459"/>
                </a:cubicBezTo>
                <a:close/>
                <a:moveTo>
                  <a:pt x="1482215" y="3835235"/>
                </a:moveTo>
                <a:cubicBezTo>
                  <a:pt x="1491441" y="3835235"/>
                  <a:pt x="1491441" y="3855995"/>
                  <a:pt x="1491441" y="3855995"/>
                </a:cubicBezTo>
                <a:cubicBezTo>
                  <a:pt x="1491441" y="3855995"/>
                  <a:pt x="1500668" y="3855995"/>
                  <a:pt x="1500668" y="3855995"/>
                </a:cubicBezTo>
                <a:cubicBezTo>
                  <a:pt x="1500668" y="3866376"/>
                  <a:pt x="1482215" y="3866376"/>
                  <a:pt x="1472988" y="3876756"/>
                </a:cubicBezTo>
                <a:cubicBezTo>
                  <a:pt x="1463761" y="3855995"/>
                  <a:pt x="1482215" y="3845615"/>
                  <a:pt x="1482215" y="3835235"/>
                </a:cubicBezTo>
                <a:close/>
                <a:moveTo>
                  <a:pt x="1279233" y="3835232"/>
                </a:moveTo>
                <a:cubicBezTo>
                  <a:pt x="1279233" y="3844921"/>
                  <a:pt x="1260779" y="3835232"/>
                  <a:pt x="1260779" y="3854606"/>
                </a:cubicBezTo>
                <a:cubicBezTo>
                  <a:pt x="1270006" y="3864295"/>
                  <a:pt x="1279233" y="3864295"/>
                  <a:pt x="1288460" y="3864295"/>
                </a:cubicBezTo>
                <a:cubicBezTo>
                  <a:pt x="1279233" y="3893361"/>
                  <a:pt x="1242327" y="3932113"/>
                  <a:pt x="1260779" y="3864295"/>
                </a:cubicBezTo>
                <a:cubicBezTo>
                  <a:pt x="1251553" y="3864295"/>
                  <a:pt x="1251553" y="3873984"/>
                  <a:pt x="1242327" y="3873984"/>
                </a:cubicBezTo>
                <a:cubicBezTo>
                  <a:pt x="1251553" y="3854606"/>
                  <a:pt x="1251553" y="3835232"/>
                  <a:pt x="1279233" y="3835232"/>
                </a:cubicBezTo>
                <a:close/>
                <a:moveTo>
                  <a:pt x="1482217" y="3816781"/>
                </a:moveTo>
                <a:cubicBezTo>
                  <a:pt x="1462448" y="3837542"/>
                  <a:pt x="1432790" y="3837542"/>
                  <a:pt x="1413017" y="3858303"/>
                </a:cubicBezTo>
                <a:cubicBezTo>
                  <a:pt x="1413017" y="3816781"/>
                  <a:pt x="1442676" y="3816781"/>
                  <a:pt x="1482217" y="3816781"/>
                </a:cubicBezTo>
                <a:close/>
                <a:moveTo>
                  <a:pt x="2806232" y="3798326"/>
                </a:moveTo>
                <a:cubicBezTo>
                  <a:pt x="2797005" y="3816779"/>
                  <a:pt x="2797005" y="3835232"/>
                  <a:pt x="2769325" y="3835232"/>
                </a:cubicBezTo>
                <a:cubicBezTo>
                  <a:pt x="2778552" y="3816779"/>
                  <a:pt x="2787778" y="3807552"/>
                  <a:pt x="2806232" y="3798326"/>
                </a:cubicBezTo>
                <a:close/>
                <a:moveTo>
                  <a:pt x="1421020" y="3792130"/>
                </a:moveTo>
                <a:cubicBezTo>
                  <a:pt x="1425936" y="3791985"/>
                  <a:pt x="1431011" y="3793715"/>
                  <a:pt x="1436085" y="3798329"/>
                </a:cubicBezTo>
                <a:cubicBezTo>
                  <a:pt x="1436085" y="3816781"/>
                  <a:pt x="1425937" y="3816781"/>
                  <a:pt x="1415786" y="3816781"/>
                </a:cubicBezTo>
                <a:cubicBezTo>
                  <a:pt x="1405636" y="3816781"/>
                  <a:pt x="1415786" y="3835235"/>
                  <a:pt x="1405636" y="3835235"/>
                </a:cubicBezTo>
                <a:cubicBezTo>
                  <a:pt x="1395488" y="3835235"/>
                  <a:pt x="1395488" y="3816781"/>
                  <a:pt x="1385337" y="3816781"/>
                </a:cubicBezTo>
                <a:cubicBezTo>
                  <a:pt x="1390414" y="3812167"/>
                  <a:pt x="1398025" y="3802941"/>
                  <a:pt x="1406906" y="3797175"/>
                </a:cubicBezTo>
                <a:cubicBezTo>
                  <a:pt x="1411346" y="3794292"/>
                  <a:pt x="1416104" y="3792274"/>
                  <a:pt x="1421020" y="3792130"/>
                </a:cubicBezTo>
                <a:close/>
                <a:moveTo>
                  <a:pt x="1117479" y="3779875"/>
                </a:moveTo>
                <a:cubicBezTo>
                  <a:pt x="1117479" y="3779875"/>
                  <a:pt x="1117479" y="3789343"/>
                  <a:pt x="1126993" y="3789343"/>
                </a:cubicBezTo>
                <a:cubicBezTo>
                  <a:pt x="1079418" y="3836691"/>
                  <a:pt x="1050872" y="3902977"/>
                  <a:pt x="993784" y="3931386"/>
                </a:cubicBezTo>
                <a:cubicBezTo>
                  <a:pt x="993784" y="3940857"/>
                  <a:pt x="993784" y="3959795"/>
                  <a:pt x="974753" y="3959795"/>
                </a:cubicBezTo>
                <a:cubicBezTo>
                  <a:pt x="974753" y="3959795"/>
                  <a:pt x="993784" y="3940857"/>
                  <a:pt x="984267" y="3912448"/>
                </a:cubicBezTo>
                <a:cubicBezTo>
                  <a:pt x="1012813" y="3902977"/>
                  <a:pt x="1041358" y="3884038"/>
                  <a:pt x="1050872" y="3836691"/>
                </a:cubicBezTo>
                <a:cubicBezTo>
                  <a:pt x="1079418" y="3827223"/>
                  <a:pt x="1079418" y="3779875"/>
                  <a:pt x="1117479" y="3779875"/>
                </a:cubicBezTo>
                <a:close/>
                <a:moveTo>
                  <a:pt x="1551419" y="3759115"/>
                </a:moveTo>
                <a:lnTo>
                  <a:pt x="1551419" y="3798329"/>
                </a:lnTo>
                <a:cubicBezTo>
                  <a:pt x="1551419" y="3788524"/>
                  <a:pt x="1529891" y="3778722"/>
                  <a:pt x="1529891" y="3798329"/>
                </a:cubicBezTo>
                <a:cubicBezTo>
                  <a:pt x="1519124" y="3788524"/>
                  <a:pt x="1540655" y="3768917"/>
                  <a:pt x="1551419" y="3759115"/>
                </a:cubicBezTo>
                <a:close/>
                <a:moveTo>
                  <a:pt x="1606775" y="3719901"/>
                </a:moveTo>
                <a:cubicBezTo>
                  <a:pt x="1606775" y="3740662"/>
                  <a:pt x="1606775" y="3751042"/>
                  <a:pt x="1606775" y="3761422"/>
                </a:cubicBezTo>
                <a:cubicBezTo>
                  <a:pt x="1597548" y="3751042"/>
                  <a:pt x="1588322" y="3751042"/>
                  <a:pt x="1588322" y="3730282"/>
                </a:cubicBezTo>
                <a:cubicBezTo>
                  <a:pt x="1588322" y="3719901"/>
                  <a:pt x="1597548" y="3719901"/>
                  <a:pt x="1606775" y="3719901"/>
                </a:cubicBezTo>
                <a:close/>
                <a:moveTo>
                  <a:pt x="1529891" y="3719901"/>
                </a:moveTo>
                <a:cubicBezTo>
                  <a:pt x="1540655" y="3719901"/>
                  <a:pt x="1540655" y="3729703"/>
                  <a:pt x="1551419" y="3729703"/>
                </a:cubicBezTo>
                <a:lnTo>
                  <a:pt x="1551419" y="3759115"/>
                </a:lnTo>
                <a:cubicBezTo>
                  <a:pt x="1551419" y="3739508"/>
                  <a:pt x="1519124" y="3759115"/>
                  <a:pt x="1529891" y="3719901"/>
                </a:cubicBezTo>
                <a:close/>
                <a:moveTo>
                  <a:pt x="1491444" y="3719901"/>
                </a:moveTo>
                <a:cubicBezTo>
                  <a:pt x="1500671" y="3719901"/>
                  <a:pt x="1500671" y="3719901"/>
                  <a:pt x="1509898" y="3719901"/>
                </a:cubicBezTo>
                <a:cubicBezTo>
                  <a:pt x="1509898" y="3729898"/>
                  <a:pt x="1500671" y="3749888"/>
                  <a:pt x="1491444" y="3759885"/>
                </a:cubicBezTo>
                <a:cubicBezTo>
                  <a:pt x="1491444" y="3769879"/>
                  <a:pt x="1500671" y="3769879"/>
                  <a:pt x="1500671" y="3769879"/>
                </a:cubicBezTo>
                <a:cubicBezTo>
                  <a:pt x="1509898" y="3779875"/>
                  <a:pt x="1454538" y="3779875"/>
                  <a:pt x="1472992" y="3739891"/>
                </a:cubicBezTo>
                <a:cubicBezTo>
                  <a:pt x="1482217" y="3749888"/>
                  <a:pt x="1500671" y="3729898"/>
                  <a:pt x="1491444" y="3719901"/>
                </a:cubicBezTo>
                <a:close/>
                <a:moveTo>
                  <a:pt x="1270003" y="3719901"/>
                </a:moveTo>
                <a:cubicBezTo>
                  <a:pt x="1270003" y="3749556"/>
                  <a:pt x="1251550" y="3759443"/>
                  <a:pt x="1242323" y="3789102"/>
                </a:cubicBezTo>
                <a:cubicBezTo>
                  <a:pt x="1233097" y="3759443"/>
                  <a:pt x="1251550" y="3729787"/>
                  <a:pt x="1270003" y="3719901"/>
                </a:cubicBezTo>
                <a:close/>
                <a:moveTo>
                  <a:pt x="1530658" y="3673769"/>
                </a:moveTo>
                <a:cubicBezTo>
                  <a:pt x="1541039" y="3673769"/>
                  <a:pt x="1551419" y="3673769"/>
                  <a:pt x="1551419" y="3673769"/>
                </a:cubicBezTo>
                <a:cubicBezTo>
                  <a:pt x="1551419" y="3682994"/>
                  <a:pt x="1551419" y="3692221"/>
                  <a:pt x="1551419" y="3701448"/>
                </a:cubicBezTo>
                <a:cubicBezTo>
                  <a:pt x="1530658" y="3673769"/>
                  <a:pt x="1530658" y="3719901"/>
                  <a:pt x="1520278" y="3719901"/>
                </a:cubicBezTo>
                <a:cubicBezTo>
                  <a:pt x="1509898" y="3692221"/>
                  <a:pt x="1541039" y="3701448"/>
                  <a:pt x="1530658" y="3673769"/>
                </a:cubicBezTo>
                <a:close/>
                <a:moveTo>
                  <a:pt x="2787778" y="3664542"/>
                </a:moveTo>
                <a:cubicBezTo>
                  <a:pt x="2797005" y="3655315"/>
                  <a:pt x="2787778" y="3701448"/>
                  <a:pt x="2769325" y="3701448"/>
                </a:cubicBezTo>
                <a:cubicBezTo>
                  <a:pt x="2760099" y="3701448"/>
                  <a:pt x="2778552" y="3692221"/>
                  <a:pt x="2769325" y="3673769"/>
                </a:cubicBezTo>
                <a:cubicBezTo>
                  <a:pt x="2778552" y="3673769"/>
                  <a:pt x="2787778" y="3673769"/>
                  <a:pt x="2787778" y="3664542"/>
                </a:cubicBezTo>
                <a:close/>
                <a:moveTo>
                  <a:pt x="1500668" y="3664542"/>
                </a:moveTo>
                <a:cubicBezTo>
                  <a:pt x="1482215" y="3682994"/>
                  <a:pt x="1482215" y="3719901"/>
                  <a:pt x="1445309" y="3719901"/>
                </a:cubicBezTo>
                <a:cubicBezTo>
                  <a:pt x="1472988" y="3701448"/>
                  <a:pt x="1463761" y="3682994"/>
                  <a:pt x="1500668" y="3664542"/>
                </a:cubicBezTo>
                <a:close/>
                <a:moveTo>
                  <a:pt x="1223489" y="3664057"/>
                </a:moveTo>
                <a:cubicBezTo>
                  <a:pt x="1228896" y="3668578"/>
                  <a:pt x="1223489" y="3686665"/>
                  <a:pt x="1223489" y="3693898"/>
                </a:cubicBezTo>
                <a:cubicBezTo>
                  <a:pt x="1204266" y="3684253"/>
                  <a:pt x="1194656" y="3693898"/>
                  <a:pt x="1204266" y="3722836"/>
                </a:cubicBezTo>
                <a:cubicBezTo>
                  <a:pt x="1175433" y="3722836"/>
                  <a:pt x="1165823" y="3742129"/>
                  <a:pt x="1156209" y="3761422"/>
                </a:cubicBezTo>
                <a:cubicBezTo>
                  <a:pt x="1146600" y="3761422"/>
                  <a:pt x="1136989" y="3761422"/>
                  <a:pt x="1117766" y="3761422"/>
                </a:cubicBezTo>
                <a:cubicBezTo>
                  <a:pt x="1136989" y="3703546"/>
                  <a:pt x="1204266" y="3722836"/>
                  <a:pt x="1213880" y="3664960"/>
                </a:cubicBezTo>
                <a:cubicBezTo>
                  <a:pt x="1218685" y="3662549"/>
                  <a:pt x="1221688" y="3662549"/>
                  <a:pt x="1223489" y="3664057"/>
                </a:cubicBezTo>
                <a:close/>
                <a:moveTo>
                  <a:pt x="3640664" y="3655315"/>
                </a:moveTo>
                <a:cubicBezTo>
                  <a:pt x="3640664" y="3664542"/>
                  <a:pt x="3650466" y="3682994"/>
                  <a:pt x="3650466" y="3692221"/>
                </a:cubicBezTo>
                <a:cubicBezTo>
                  <a:pt x="3640664" y="3701448"/>
                  <a:pt x="3621057" y="3673769"/>
                  <a:pt x="3621057" y="3701448"/>
                </a:cubicBezTo>
                <a:cubicBezTo>
                  <a:pt x="3601450" y="3701448"/>
                  <a:pt x="3601450" y="3701448"/>
                  <a:pt x="3572038" y="3701448"/>
                </a:cubicBezTo>
                <a:cubicBezTo>
                  <a:pt x="3581843" y="3692221"/>
                  <a:pt x="3630859" y="3682994"/>
                  <a:pt x="3640664" y="3655315"/>
                </a:cubicBezTo>
                <a:close/>
                <a:moveTo>
                  <a:pt x="1415324" y="3649550"/>
                </a:moveTo>
                <a:cubicBezTo>
                  <a:pt x="1423109" y="3648396"/>
                  <a:pt x="1430894" y="3650700"/>
                  <a:pt x="1436085" y="3655315"/>
                </a:cubicBezTo>
                <a:cubicBezTo>
                  <a:pt x="1436085" y="3673769"/>
                  <a:pt x="1425704" y="3682994"/>
                  <a:pt x="1436085" y="3701448"/>
                </a:cubicBezTo>
                <a:cubicBezTo>
                  <a:pt x="1425704" y="3701448"/>
                  <a:pt x="1415324" y="3701448"/>
                  <a:pt x="1415324" y="3701448"/>
                </a:cubicBezTo>
                <a:cubicBezTo>
                  <a:pt x="1404944" y="3692221"/>
                  <a:pt x="1425704" y="3655315"/>
                  <a:pt x="1394564" y="3664542"/>
                </a:cubicBezTo>
                <a:cubicBezTo>
                  <a:pt x="1399754" y="3655315"/>
                  <a:pt x="1407539" y="3650700"/>
                  <a:pt x="1415324" y="3649550"/>
                </a:cubicBezTo>
                <a:close/>
                <a:moveTo>
                  <a:pt x="3705822" y="3618409"/>
                </a:moveTo>
                <a:cubicBezTo>
                  <a:pt x="3696596" y="3646088"/>
                  <a:pt x="3678142" y="3664542"/>
                  <a:pt x="3650463" y="3673769"/>
                </a:cubicBezTo>
                <a:cubicBezTo>
                  <a:pt x="3659689" y="3646088"/>
                  <a:pt x="3687369" y="3636861"/>
                  <a:pt x="3705822" y="3618409"/>
                </a:cubicBezTo>
                <a:close/>
                <a:moveTo>
                  <a:pt x="1147753" y="3596111"/>
                </a:moveTo>
                <a:cubicBezTo>
                  <a:pt x="1147753" y="3606105"/>
                  <a:pt x="1147753" y="3606105"/>
                  <a:pt x="1147753" y="3606105"/>
                </a:cubicBezTo>
                <a:cubicBezTo>
                  <a:pt x="1137757" y="3636092"/>
                  <a:pt x="1177740" y="3616101"/>
                  <a:pt x="1167744" y="3646088"/>
                </a:cubicBezTo>
                <a:cubicBezTo>
                  <a:pt x="1137757" y="3646088"/>
                  <a:pt x="1147753" y="3626098"/>
                  <a:pt x="1117766" y="3616101"/>
                </a:cubicBezTo>
                <a:cubicBezTo>
                  <a:pt x="1117766" y="3586114"/>
                  <a:pt x="1137757" y="3616101"/>
                  <a:pt x="1147753" y="3596111"/>
                </a:cubicBezTo>
                <a:close/>
                <a:moveTo>
                  <a:pt x="3515144" y="3595340"/>
                </a:moveTo>
                <a:cubicBezTo>
                  <a:pt x="3524882" y="3605079"/>
                  <a:pt x="3515144" y="3634296"/>
                  <a:pt x="3505403" y="3624558"/>
                </a:cubicBezTo>
                <a:cubicBezTo>
                  <a:pt x="3515144" y="3644036"/>
                  <a:pt x="3524882" y="3653775"/>
                  <a:pt x="3544361" y="3644036"/>
                </a:cubicBezTo>
                <a:cubicBezTo>
                  <a:pt x="3534624" y="3673254"/>
                  <a:pt x="3515144" y="3653775"/>
                  <a:pt x="3505403" y="3644036"/>
                </a:cubicBezTo>
                <a:cubicBezTo>
                  <a:pt x="3505403" y="3682992"/>
                  <a:pt x="3485928" y="3682992"/>
                  <a:pt x="3485928" y="3721950"/>
                </a:cubicBezTo>
                <a:cubicBezTo>
                  <a:pt x="3485928" y="3741429"/>
                  <a:pt x="3495665" y="3712212"/>
                  <a:pt x="3515144" y="3721950"/>
                </a:cubicBezTo>
                <a:cubicBezTo>
                  <a:pt x="3505403" y="3751166"/>
                  <a:pt x="3476186" y="3731687"/>
                  <a:pt x="3485928" y="3770646"/>
                </a:cubicBezTo>
                <a:cubicBezTo>
                  <a:pt x="3466448" y="3770646"/>
                  <a:pt x="3485928" y="3731687"/>
                  <a:pt x="3456707" y="3741429"/>
                </a:cubicBezTo>
                <a:cubicBezTo>
                  <a:pt x="3466448" y="3721950"/>
                  <a:pt x="3456707" y="3721950"/>
                  <a:pt x="3456707" y="3702471"/>
                </a:cubicBezTo>
                <a:cubicBezTo>
                  <a:pt x="3466448" y="3702471"/>
                  <a:pt x="3466448" y="3721950"/>
                  <a:pt x="3466448" y="3721950"/>
                </a:cubicBezTo>
                <a:cubicBezTo>
                  <a:pt x="3476186" y="3682992"/>
                  <a:pt x="3485928" y="3653775"/>
                  <a:pt x="3485928" y="3605079"/>
                </a:cubicBezTo>
                <a:cubicBezTo>
                  <a:pt x="3495665" y="3605079"/>
                  <a:pt x="3515144" y="3614820"/>
                  <a:pt x="3515144" y="3595340"/>
                </a:cubicBezTo>
                <a:close/>
                <a:moveTo>
                  <a:pt x="1166207" y="3586117"/>
                </a:moveTo>
                <a:cubicBezTo>
                  <a:pt x="1166207" y="3586117"/>
                  <a:pt x="1177740" y="3586117"/>
                  <a:pt x="1177740" y="3586117"/>
                </a:cubicBezTo>
                <a:cubicBezTo>
                  <a:pt x="1177740" y="3597651"/>
                  <a:pt x="1177740" y="3597651"/>
                  <a:pt x="1177740" y="3609185"/>
                </a:cubicBezTo>
                <a:cubicBezTo>
                  <a:pt x="1177740" y="3609185"/>
                  <a:pt x="1166207" y="3609185"/>
                  <a:pt x="1154673" y="3609185"/>
                </a:cubicBezTo>
                <a:cubicBezTo>
                  <a:pt x="1154673" y="3609185"/>
                  <a:pt x="1166207" y="3597651"/>
                  <a:pt x="1166207" y="3586117"/>
                </a:cubicBezTo>
                <a:close/>
                <a:moveTo>
                  <a:pt x="1198807" y="3581511"/>
                </a:moveTo>
                <a:lnTo>
                  <a:pt x="1198642" y="3581792"/>
                </a:lnTo>
                <a:cubicBezTo>
                  <a:pt x="1195614" y="3584387"/>
                  <a:pt x="1191577" y="3586117"/>
                  <a:pt x="1186964" y="3586117"/>
                </a:cubicBezTo>
                <a:close/>
                <a:moveTo>
                  <a:pt x="3475158" y="3558437"/>
                </a:moveTo>
                <a:cubicBezTo>
                  <a:pt x="3456705" y="3578044"/>
                  <a:pt x="3438251" y="3607453"/>
                  <a:pt x="3429025" y="3636864"/>
                </a:cubicBezTo>
                <a:cubicBezTo>
                  <a:pt x="3419798" y="3597651"/>
                  <a:pt x="3447478" y="3607453"/>
                  <a:pt x="3438251" y="3578044"/>
                </a:cubicBezTo>
                <a:cubicBezTo>
                  <a:pt x="3456705" y="3587846"/>
                  <a:pt x="3465931" y="3568239"/>
                  <a:pt x="3475158" y="3558437"/>
                </a:cubicBezTo>
                <a:close/>
                <a:moveTo>
                  <a:pt x="3764483" y="3558434"/>
                </a:moveTo>
                <a:cubicBezTo>
                  <a:pt x="3764483" y="3588422"/>
                  <a:pt x="3784253" y="3578425"/>
                  <a:pt x="3774367" y="3598418"/>
                </a:cubicBezTo>
                <a:cubicBezTo>
                  <a:pt x="3764483" y="3578425"/>
                  <a:pt x="3744711" y="3588422"/>
                  <a:pt x="3734824" y="3618409"/>
                </a:cubicBezTo>
                <a:cubicBezTo>
                  <a:pt x="3724938" y="3618409"/>
                  <a:pt x="3715052" y="3618409"/>
                  <a:pt x="3715052" y="3618409"/>
                </a:cubicBezTo>
                <a:cubicBezTo>
                  <a:pt x="3724938" y="3588422"/>
                  <a:pt x="3744711" y="3578425"/>
                  <a:pt x="3764483" y="3558434"/>
                </a:cubicBezTo>
                <a:close/>
                <a:moveTo>
                  <a:pt x="1549658" y="3549847"/>
                </a:moveTo>
                <a:lnTo>
                  <a:pt x="1542530" y="3567258"/>
                </a:lnTo>
                <a:lnTo>
                  <a:pt x="1553483" y="3571412"/>
                </a:lnTo>
                <a:cubicBezTo>
                  <a:pt x="1556510" y="3573970"/>
                  <a:pt x="1558932" y="3577279"/>
                  <a:pt x="1561354" y="3580287"/>
                </a:cubicBezTo>
                <a:lnTo>
                  <a:pt x="1569157" y="3587297"/>
                </a:lnTo>
                <a:lnTo>
                  <a:pt x="1569869" y="3576891"/>
                </a:lnTo>
                <a:lnTo>
                  <a:pt x="1578097" y="3586545"/>
                </a:lnTo>
                <a:lnTo>
                  <a:pt x="1580731" y="3586305"/>
                </a:lnTo>
                <a:cubicBezTo>
                  <a:pt x="1580731" y="3581491"/>
                  <a:pt x="1583153" y="3576677"/>
                  <a:pt x="1587997" y="3573067"/>
                </a:cubicBezTo>
                <a:lnTo>
                  <a:pt x="1591796" y="3572018"/>
                </a:lnTo>
                <a:lnTo>
                  <a:pt x="1588017" y="3559429"/>
                </a:lnTo>
                <a:cubicBezTo>
                  <a:pt x="1568838" y="3559429"/>
                  <a:pt x="1568838" y="3549847"/>
                  <a:pt x="1549658" y="3549847"/>
                </a:cubicBezTo>
                <a:close/>
                <a:moveTo>
                  <a:pt x="1197345" y="3546903"/>
                </a:moveTo>
                <a:cubicBezTo>
                  <a:pt x="1203113" y="3546903"/>
                  <a:pt x="1210032" y="3549210"/>
                  <a:pt x="1214644" y="3549210"/>
                </a:cubicBezTo>
                <a:cubicBezTo>
                  <a:pt x="1214644" y="3563051"/>
                  <a:pt x="1212337" y="3572277"/>
                  <a:pt x="1207724" y="3578044"/>
                </a:cubicBezTo>
                <a:lnTo>
                  <a:pt x="1198807" y="3581511"/>
                </a:lnTo>
                <a:lnTo>
                  <a:pt x="1204265" y="3572277"/>
                </a:lnTo>
                <a:cubicBezTo>
                  <a:pt x="1205417" y="3565357"/>
                  <a:pt x="1200804" y="3558437"/>
                  <a:pt x="1186964" y="3558437"/>
                </a:cubicBezTo>
                <a:cubicBezTo>
                  <a:pt x="1186964" y="3549210"/>
                  <a:pt x="1191579" y="3546903"/>
                  <a:pt x="1197345" y="3546903"/>
                </a:cubicBezTo>
                <a:close/>
                <a:moveTo>
                  <a:pt x="4253221" y="3536090"/>
                </a:moveTo>
                <a:cubicBezTo>
                  <a:pt x="4254229" y="3536523"/>
                  <a:pt x="4254805" y="3537677"/>
                  <a:pt x="4254805" y="3539984"/>
                </a:cubicBezTo>
                <a:cubicBezTo>
                  <a:pt x="4264032" y="3558437"/>
                  <a:pt x="4245579" y="3558437"/>
                  <a:pt x="4236353" y="3558437"/>
                </a:cubicBezTo>
                <a:lnTo>
                  <a:pt x="4236353" y="3539984"/>
                </a:lnTo>
                <a:cubicBezTo>
                  <a:pt x="4240967" y="3539984"/>
                  <a:pt x="4245579" y="3537677"/>
                  <a:pt x="4249040" y="3536523"/>
                </a:cubicBezTo>
                <a:cubicBezTo>
                  <a:pt x="4250771" y="3535946"/>
                  <a:pt x="4252212" y="3535658"/>
                  <a:pt x="4253221" y="3536090"/>
                </a:cubicBezTo>
                <a:close/>
                <a:moveTo>
                  <a:pt x="1223871" y="3521531"/>
                </a:moveTo>
                <a:cubicBezTo>
                  <a:pt x="1242323" y="3512304"/>
                  <a:pt x="1242323" y="3558437"/>
                  <a:pt x="1233097" y="3558437"/>
                </a:cubicBezTo>
                <a:cubicBezTo>
                  <a:pt x="1214644" y="3558437"/>
                  <a:pt x="1223871" y="3530758"/>
                  <a:pt x="1223871" y="3521531"/>
                </a:cubicBezTo>
                <a:close/>
                <a:moveTo>
                  <a:pt x="5758739" y="3443104"/>
                </a:moveTo>
                <a:cubicBezTo>
                  <a:pt x="5767966" y="3453251"/>
                  <a:pt x="5767966" y="3493851"/>
                  <a:pt x="5740286" y="3483700"/>
                </a:cubicBezTo>
                <a:cubicBezTo>
                  <a:pt x="5758739" y="3483700"/>
                  <a:pt x="5749513" y="3453251"/>
                  <a:pt x="5758739" y="3443104"/>
                </a:cubicBezTo>
                <a:close/>
                <a:moveTo>
                  <a:pt x="4467377" y="3432724"/>
                </a:moveTo>
                <a:cubicBezTo>
                  <a:pt x="4485183" y="3436184"/>
                  <a:pt x="4488931" y="3450024"/>
                  <a:pt x="4503923" y="3443104"/>
                </a:cubicBezTo>
                <a:cubicBezTo>
                  <a:pt x="4503923" y="3470783"/>
                  <a:pt x="4443949" y="3461556"/>
                  <a:pt x="4443949" y="3433877"/>
                </a:cubicBezTo>
                <a:cubicBezTo>
                  <a:pt x="4453945" y="3431570"/>
                  <a:pt x="4461443" y="3431570"/>
                  <a:pt x="4467377" y="3432724"/>
                </a:cubicBezTo>
                <a:close/>
                <a:moveTo>
                  <a:pt x="3455426" y="3417532"/>
                </a:moveTo>
                <a:cubicBezTo>
                  <a:pt x="3458183" y="3416612"/>
                  <a:pt x="3461103" y="3417226"/>
                  <a:pt x="3464347" y="3418452"/>
                </a:cubicBezTo>
                <a:cubicBezTo>
                  <a:pt x="3470833" y="3420902"/>
                  <a:pt x="3478619" y="3425804"/>
                  <a:pt x="3488999" y="3425804"/>
                </a:cubicBezTo>
                <a:cubicBezTo>
                  <a:pt x="3488999" y="3445411"/>
                  <a:pt x="3478619" y="3484625"/>
                  <a:pt x="3478619" y="3445411"/>
                </a:cubicBezTo>
                <a:cubicBezTo>
                  <a:pt x="3468238" y="3435606"/>
                  <a:pt x="3457858" y="3425804"/>
                  <a:pt x="3447478" y="3425804"/>
                </a:cubicBezTo>
                <a:cubicBezTo>
                  <a:pt x="3450073" y="3420902"/>
                  <a:pt x="3452668" y="3418450"/>
                  <a:pt x="3455426" y="3417532"/>
                </a:cubicBezTo>
                <a:close/>
                <a:moveTo>
                  <a:pt x="4476243" y="3369290"/>
                </a:moveTo>
                <a:cubicBezTo>
                  <a:pt x="4494697" y="3369290"/>
                  <a:pt x="4485469" y="3415423"/>
                  <a:pt x="4467017" y="3406197"/>
                </a:cubicBezTo>
                <a:cubicBezTo>
                  <a:pt x="4467017" y="3378517"/>
                  <a:pt x="4476243" y="3378517"/>
                  <a:pt x="4476243" y="3369290"/>
                </a:cubicBezTo>
                <a:close/>
                <a:moveTo>
                  <a:pt x="4465172" y="3300093"/>
                </a:moveTo>
                <a:cubicBezTo>
                  <a:pt x="4485469" y="3300093"/>
                  <a:pt x="4475322" y="3327772"/>
                  <a:pt x="4475322" y="3346226"/>
                </a:cubicBezTo>
                <a:cubicBezTo>
                  <a:pt x="4465172" y="3346226"/>
                  <a:pt x="4444874" y="3346226"/>
                  <a:pt x="4434723" y="3346226"/>
                </a:cubicBezTo>
                <a:cubicBezTo>
                  <a:pt x="4434723" y="3336999"/>
                  <a:pt x="4434723" y="3327772"/>
                  <a:pt x="4434723" y="3318545"/>
                </a:cubicBezTo>
                <a:cubicBezTo>
                  <a:pt x="4444874" y="3318545"/>
                  <a:pt x="4465172" y="3336999"/>
                  <a:pt x="4465172" y="3300093"/>
                </a:cubicBezTo>
                <a:close/>
                <a:moveTo>
                  <a:pt x="4522377" y="3290866"/>
                </a:moveTo>
                <a:cubicBezTo>
                  <a:pt x="4522377" y="3300093"/>
                  <a:pt x="4522377" y="3327772"/>
                  <a:pt x="4503923" y="3318545"/>
                </a:cubicBezTo>
                <a:cubicBezTo>
                  <a:pt x="4503923" y="3300093"/>
                  <a:pt x="4513150" y="3290866"/>
                  <a:pt x="4522377" y="3290866"/>
                </a:cubicBezTo>
                <a:close/>
                <a:moveTo>
                  <a:pt x="5817393" y="3274635"/>
                </a:moveTo>
                <a:lnTo>
                  <a:pt x="5819670" y="3289171"/>
                </a:lnTo>
                <a:cubicBezTo>
                  <a:pt x="5818772" y="3303096"/>
                  <a:pt x="5809782" y="3310283"/>
                  <a:pt x="5816972" y="3339031"/>
                </a:cubicBezTo>
                <a:cubicBezTo>
                  <a:pt x="5797796" y="3329447"/>
                  <a:pt x="5797796" y="3358196"/>
                  <a:pt x="5788207" y="3348612"/>
                </a:cubicBezTo>
                <a:cubicBezTo>
                  <a:pt x="5778615" y="3367777"/>
                  <a:pt x="5807385" y="3358196"/>
                  <a:pt x="5797796" y="3377361"/>
                </a:cubicBezTo>
                <a:cubicBezTo>
                  <a:pt x="5769026" y="3377361"/>
                  <a:pt x="5797796" y="3425272"/>
                  <a:pt x="5759436" y="3415691"/>
                </a:cubicBezTo>
                <a:cubicBezTo>
                  <a:pt x="5769026" y="3377361"/>
                  <a:pt x="5788205" y="3339031"/>
                  <a:pt x="5806185" y="3300700"/>
                </a:cubicBezTo>
                <a:close/>
                <a:moveTo>
                  <a:pt x="5816972" y="3271951"/>
                </a:moveTo>
                <a:lnTo>
                  <a:pt x="5818477" y="3272113"/>
                </a:lnTo>
                <a:lnTo>
                  <a:pt x="5817393" y="3274635"/>
                </a:lnTo>
                <a:close/>
                <a:moveTo>
                  <a:pt x="5739133" y="3248192"/>
                </a:moveTo>
                <a:cubicBezTo>
                  <a:pt x="5744901" y="3249345"/>
                  <a:pt x="5749513" y="3253960"/>
                  <a:pt x="5749513" y="3263187"/>
                </a:cubicBezTo>
                <a:cubicBezTo>
                  <a:pt x="5740286" y="3272413"/>
                  <a:pt x="5721833" y="3281639"/>
                  <a:pt x="5721833" y="3253960"/>
                </a:cubicBezTo>
                <a:cubicBezTo>
                  <a:pt x="5726447" y="3249345"/>
                  <a:pt x="5733366" y="3247041"/>
                  <a:pt x="5739133" y="3248192"/>
                </a:cubicBezTo>
                <a:close/>
                <a:moveTo>
                  <a:pt x="5182076" y="3221666"/>
                </a:moveTo>
                <a:cubicBezTo>
                  <a:pt x="5182076" y="3221666"/>
                  <a:pt x="5182076" y="3281639"/>
                  <a:pt x="5154395" y="3271643"/>
                </a:cubicBezTo>
                <a:cubicBezTo>
                  <a:pt x="5163622" y="3251652"/>
                  <a:pt x="5172849" y="3241656"/>
                  <a:pt x="5182076" y="3221666"/>
                </a:cubicBezTo>
                <a:close/>
                <a:moveTo>
                  <a:pt x="4427036" y="3221666"/>
                </a:moveTo>
                <a:cubicBezTo>
                  <a:pt x="4465480" y="3242426"/>
                  <a:pt x="4475090" y="3221666"/>
                  <a:pt x="4503923" y="3221666"/>
                </a:cubicBezTo>
                <a:cubicBezTo>
                  <a:pt x="4494313" y="3232046"/>
                  <a:pt x="4484703" y="3242426"/>
                  <a:pt x="4494313" y="3263187"/>
                </a:cubicBezTo>
                <a:cubicBezTo>
                  <a:pt x="4475090" y="3263187"/>
                  <a:pt x="4465480" y="3221666"/>
                  <a:pt x="4465480" y="3263187"/>
                </a:cubicBezTo>
                <a:cubicBezTo>
                  <a:pt x="4455869" y="3263187"/>
                  <a:pt x="4417423" y="3232046"/>
                  <a:pt x="4407814" y="3263187"/>
                </a:cubicBezTo>
                <a:cubicBezTo>
                  <a:pt x="4388590" y="3242426"/>
                  <a:pt x="4427036" y="3242426"/>
                  <a:pt x="4427036" y="3221666"/>
                </a:cubicBezTo>
                <a:close/>
                <a:moveTo>
                  <a:pt x="6630649" y="3203212"/>
                </a:moveTo>
                <a:cubicBezTo>
                  <a:pt x="6621423" y="3223203"/>
                  <a:pt x="6612197" y="3243196"/>
                  <a:pt x="6593743" y="3263187"/>
                </a:cubicBezTo>
                <a:cubicBezTo>
                  <a:pt x="6593743" y="3243196"/>
                  <a:pt x="6612197" y="3203212"/>
                  <a:pt x="6630649" y="3203212"/>
                </a:cubicBezTo>
                <a:close/>
                <a:moveTo>
                  <a:pt x="4468171" y="3199852"/>
                </a:moveTo>
                <a:cubicBezTo>
                  <a:pt x="4470861" y="3200328"/>
                  <a:pt x="4473554" y="3201597"/>
                  <a:pt x="4476243" y="3204134"/>
                </a:cubicBezTo>
                <a:cubicBezTo>
                  <a:pt x="4476243" y="3214284"/>
                  <a:pt x="4443949" y="3244733"/>
                  <a:pt x="4443949" y="3204134"/>
                </a:cubicBezTo>
                <a:cubicBezTo>
                  <a:pt x="4449334" y="3204134"/>
                  <a:pt x="4454715" y="3201597"/>
                  <a:pt x="4460098" y="3200329"/>
                </a:cubicBezTo>
                <a:cubicBezTo>
                  <a:pt x="4462789" y="3199695"/>
                  <a:pt x="4465480" y="3199377"/>
                  <a:pt x="4468171" y="3199852"/>
                </a:cubicBezTo>
                <a:close/>
                <a:moveTo>
                  <a:pt x="5769811" y="3147852"/>
                </a:moveTo>
                <a:cubicBezTo>
                  <a:pt x="5779961" y="3157079"/>
                  <a:pt x="5800260" y="3157079"/>
                  <a:pt x="5800260" y="3175533"/>
                </a:cubicBezTo>
                <a:cubicBezTo>
                  <a:pt x="5800260" y="3175533"/>
                  <a:pt x="5790112" y="3175533"/>
                  <a:pt x="5790112" y="3175533"/>
                </a:cubicBezTo>
                <a:cubicBezTo>
                  <a:pt x="5779961" y="3138626"/>
                  <a:pt x="5769811" y="3193985"/>
                  <a:pt x="5749513" y="3184759"/>
                </a:cubicBezTo>
                <a:cubicBezTo>
                  <a:pt x="5759663" y="3175533"/>
                  <a:pt x="5769811" y="3166306"/>
                  <a:pt x="5769811" y="3147852"/>
                </a:cubicBezTo>
                <a:close/>
                <a:moveTo>
                  <a:pt x="5749513" y="3147852"/>
                </a:moveTo>
                <a:cubicBezTo>
                  <a:pt x="5758739" y="3166306"/>
                  <a:pt x="5740286" y="3157079"/>
                  <a:pt x="5740286" y="3184759"/>
                </a:cubicBezTo>
                <a:cubicBezTo>
                  <a:pt x="5740286" y="3175533"/>
                  <a:pt x="5731059" y="3175533"/>
                  <a:pt x="5731059" y="3175533"/>
                </a:cubicBezTo>
                <a:cubicBezTo>
                  <a:pt x="5731059" y="3157079"/>
                  <a:pt x="5740286" y="3157079"/>
                  <a:pt x="5749513" y="3147852"/>
                </a:cubicBezTo>
                <a:close/>
                <a:moveTo>
                  <a:pt x="4665386" y="3110946"/>
                </a:moveTo>
                <a:cubicBezTo>
                  <a:pt x="4665386" y="3129400"/>
                  <a:pt x="4656161" y="3138626"/>
                  <a:pt x="4646934" y="3129400"/>
                </a:cubicBezTo>
                <a:cubicBezTo>
                  <a:pt x="4637707" y="3110946"/>
                  <a:pt x="4646934" y="3110946"/>
                  <a:pt x="4665386" y="3110946"/>
                </a:cubicBezTo>
                <a:close/>
                <a:moveTo>
                  <a:pt x="4560753" y="3094825"/>
                </a:moveTo>
                <a:lnTo>
                  <a:pt x="4560753" y="3109045"/>
                </a:lnTo>
                <a:cubicBezTo>
                  <a:pt x="4558357" y="3101859"/>
                  <a:pt x="4558356" y="3097667"/>
                  <a:pt x="4559705" y="3095272"/>
                </a:cubicBezTo>
                <a:close/>
                <a:moveTo>
                  <a:pt x="6650948" y="3070965"/>
                </a:moveTo>
                <a:cubicBezTo>
                  <a:pt x="6660637" y="3070965"/>
                  <a:pt x="6650948" y="3080707"/>
                  <a:pt x="6650948" y="3090444"/>
                </a:cubicBezTo>
                <a:cubicBezTo>
                  <a:pt x="6641262" y="3100186"/>
                  <a:pt x="6631574" y="3100186"/>
                  <a:pt x="6631574" y="3129403"/>
                </a:cubicBezTo>
                <a:cubicBezTo>
                  <a:pt x="6612197" y="3109924"/>
                  <a:pt x="6641262" y="3080707"/>
                  <a:pt x="6650948" y="3070965"/>
                </a:cubicBezTo>
                <a:close/>
                <a:moveTo>
                  <a:pt x="6709077" y="3051486"/>
                </a:moveTo>
                <a:cubicBezTo>
                  <a:pt x="6689702" y="3070965"/>
                  <a:pt x="6699388" y="3051486"/>
                  <a:pt x="6699388" y="3090444"/>
                </a:cubicBezTo>
                <a:cubicBezTo>
                  <a:pt x="6689702" y="3080707"/>
                  <a:pt x="6670325" y="3080707"/>
                  <a:pt x="6670325" y="3109924"/>
                </a:cubicBezTo>
                <a:cubicBezTo>
                  <a:pt x="6670325" y="3109924"/>
                  <a:pt x="6650948" y="3109924"/>
                  <a:pt x="6650948" y="3090444"/>
                </a:cubicBezTo>
                <a:cubicBezTo>
                  <a:pt x="6670325" y="3100186"/>
                  <a:pt x="6670325" y="3070965"/>
                  <a:pt x="6680014" y="3080707"/>
                </a:cubicBezTo>
                <a:cubicBezTo>
                  <a:pt x="6680014" y="3070965"/>
                  <a:pt x="6680014" y="3061228"/>
                  <a:pt x="6670325" y="3061228"/>
                </a:cubicBezTo>
                <a:cubicBezTo>
                  <a:pt x="6670325" y="3041749"/>
                  <a:pt x="6699388" y="3061228"/>
                  <a:pt x="6709077" y="3051486"/>
                </a:cubicBezTo>
                <a:close/>
                <a:moveTo>
                  <a:pt x="5624952" y="3041749"/>
                </a:moveTo>
                <a:cubicBezTo>
                  <a:pt x="5634180" y="3069428"/>
                  <a:pt x="5606498" y="3050975"/>
                  <a:pt x="5606498" y="3078655"/>
                </a:cubicBezTo>
                <a:cubicBezTo>
                  <a:pt x="5597271" y="3069428"/>
                  <a:pt x="5606498" y="3032522"/>
                  <a:pt x="5624952" y="3041749"/>
                </a:cubicBezTo>
                <a:close/>
                <a:moveTo>
                  <a:pt x="4674614" y="3041749"/>
                </a:moveTo>
                <a:cubicBezTo>
                  <a:pt x="4665386" y="3060201"/>
                  <a:pt x="4656161" y="3060201"/>
                  <a:pt x="4674614" y="3069428"/>
                </a:cubicBezTo>
                <a:cubicBezTo>
                  <a:pt x="4683840" y="3097107"/>
                  <a:pt x="4646934" y="3078655"/>
                  <a:pt x="4646934" y="3087882"/>
                </a:cubicBezTo>
                <a:cubicBezTo>
                  <a:pt x="4656161" y="3078655"/>
                  <a:pt x="4656161" y="3050975"/>
                  <a:pt x="4674614" y="3041749"/>
                </a:cubicBezTo>
                <a:close/>
                <a:moveTo>
                  <a:pt x="5569595" y="2944868"/>
                </a:moveTo>
                <a:cubicBezTo>
                  <a:pt x="5561985" y="2976009"/>
                  <a:pt x="5548662" y="2966277"/>
                  <a:pt x="5533914" y="2972603"/>
                </a:cubicBezTo>
                <a:lnTo>
                  <a:pt x="5527430" y="2978535"/>
                </a:lnTo>
                <a:lnTo>
                  <a:pt x="5527405" y="2979987"/>
                </a:lnTo>
                <a:cubicBezTo>
                  <a:pt x="5525098" y="2990137"/>
                  <a:pt x="5518178" y="2997749"/>
                  <a:pt x="5504337" y="2992674"/>
                </a:cubicBezTo>
                <a:cubicBezTo>
                  <a:pt x="5522791" y="2992674"/>
                  <a:pt x="5513564" y="2962224"/>
                  <a:pt x="5522791" y="2952077"/>
                </a:cubicBezTo>
                <a:cubicBezTo>
                  <a:pt x="5525098" y="2954614"/>
                  <a:pt x="5526827" y="2959054"/>
                  <a:pt x="5527693" y="2964129"/>
                </a:cubicBezTo>
                <a:lnTo>
                  <a:pt x="5527496" y="2974943"/>
                </a:lnTo>
                <a:lnTo>
                  <a:pt x="5540416" y="2957843"/>
                </a:lnTo>
                <a:cubicBezTo>
                  <a:pt x="5549296" y="2950058"/>
                  <a:pt x="5559446" y="2944868"/>
                  <a:pt x="5569595" y="2944868"/>
                </a:cubicBezTo>
                <a:close/>
                <a:moveTo>
                  <a:pt x="7397122" y="2925439"/>
                </a:moveTo>
                <a:lnTo>
                  <a:pt x="7398380" y="2927339"/>
                </a:lnTo>
                <a:lnTo>
                  <a:pt x="7396366" y="2926441"/>
                </a:lnTo>
                <a:close/>
                <a:moveTo>
                  <a:pt x="7386817" y="2922192"/>
                </a:moveTo>
                <a:lnTo>
                  <a:pt x="7396366" y="2926441"/>
                </a:lnTo>
                <a:lnTo>
                  <a:pt x="7394776" y="2928550"/>
                </a:lnTo>
                <a:cubicBezTo>
                  <a:pt x="7386367" y="2937028"/>
                  <a:pt x="7379157" y="2946713"/>
                  <a:pt x="7379157" y="2966091"/>
                </a:cubicBezTo>
                <a:cubicBezTo>
                  <a:pt x="7398380" y="2927339"/>
                  <a:pt x="7388769" y="2966091"/>
                  <a:pt x="7417603" y="2966091"/>
                </a:cubicBezTo>
                <a:cubicBezTo>
                  <a:pt x="7427214" y="2956402"/>
                  <a:pt x="7407990" y="2946713"/>
                  <a:pt x="7417603" y="2937028"/>
                </a:cubicBezTo>
                <a:cubicBezTo>
                  <a:pt x="7427214" y="2956402"/>
                  <a:pt x="7446437" y="2937028"/>
                  <a:pt x="7465657" y="2937028"/>
                </a:cubicBezTo>
                <a:cubicBezTo>
                  <a:pt x="7456047" y="2956402"/>
                  <a:pt x="7427214" y="2946713"/>
                  <a:pt x="7436824" y="2985465"/>
                </a:cubicBezTo>
                <a:cubicBezTo>
                  <a:pt x="7417603" y="2985465"/>
                  <a:pt x="7398380" y="2995154"/>
                  <a:pt x="7388769" y="3004842"/>
                </a:cubicBezTo>
                <a:cubicBezTo>
                  <a:pt x="7369546" y="2995154"/>
                  <a:pt x="7350323" y="2985465"/>
                  <a:pt x="7350323" y="2946713"/>
                </a:cubicBezTo>
                <a:cubicBezTo>
                  <a:pt x="7371950" y="2946713"/>
                  <a:pt x="7377355" y="2924915"/>
                  <a:pt x="7386817" y="2922192"/>
                </a:cubicBezTo>
                <a:close/>
                <a:moveTo>
                  <a:pt x="5559326" y="2857301"/>
                </a:moveTo>
                <a:lnTo>
                  <a:pt x="5558102" y="2858783"/>
                </a:lnTo>
                <a:cubicBezTo>
                  <a:pt x="5556454" y="2859981"/>
                  <a:pt x="5554655" y="2859980"/>
                  <a:pt x="5552258" y="2857585"/>
                </a:cubicBezTo>
                <a:cubicBezTo>
                  <a:pt x="5547463" y="2867167"/>
                  <a:pt x="5552258" y="2869563"/>
                  <a:pt x="5557053" y="2871960"/>
                </a:cubicBezTo>
                <a:lnTo>
                  <a:pt x="5560370" y="2874445"/>
                </a:lnTo>
                <a:lnTo>
                  <a:pt x="5562854" y="2869482"/>
                </a:lnTo>
                <a:cubicBezTo>
                  <a:pt x="5565251" y="2867087"/>
                  <a:pt x="5567648" y="2864691"/>
                  <a:pt x="5567648" y="2859899"/>
                </a:cubicBezTo>
                <a:close/>
                <a:moveTo>
                  <a:pt x="7436824" y="2811084"/>
                </a:moveTo>
                <a:cubicBezTo>
                  <a:pt x="7446437" y="2830458"/>
                  <a:pt x="7417603" y="2830458"/>
                  <a:pt x="7427214" y="2869210"/>
                </a:cubicBezTo>
                <a:cubicBezTo>
                  <a:pt x="7388769" y="2849836"/>
                  <a:pt x="7407990" y="2917650"/>
                  <a:pt x="7388769" y="2878899"/>
                </a:cubicBezTo>
                <a:cubicBezTo>
                  <a:pt x="7369546" y="2888587"/>
                  <a:pt x="7398380" y="2898276"/>
                  <a:pt x="7398380" y="2907962"/>
                </a:cubicBezTo>
                <a:cubicBezTo>
                  <a:pt x="7407990" y="2907962"/>
                  <a:pt x="7407990" y="2898276"/>
                  <a:pt x="7417603" y="2898276"/>
                </a:cubicBezTo>
                <a:lnTo>
                  <a:pt x="7397122" y="2925439"/>
                </a:lnTo>
                <a:lnTo>
                  <a:pt x="7379157" y="2898276"/>
                </a:lnTo>
                <a:cubicBezTo>
                  <a:pt x="7379157" y="2840147"/>
                  <a:pt x="7407990" y="2820773"/>
                  <a:pt x="7436824" y="2811084"/>
                </a:cubicBezTo>
                <a:close/>
                <a:moveTo>
                  <a:pt x="7429119" y="2790931"/>
                </a:moveTo>
                <a:lnTo>
                  <a:pt x="7428750" y="2791311"/>
                </a:lnTo>
                <a:lnTo>
                  <a:pt x="7428750" y="2790945"/>
                </a:lnTo>
                <a:close/>
                <a:moveTo>
                  <a:pt x="7428750" y="2772198"/>
                </a:moveTo>
                <a:lnTo>
                  <a:pt x="7428750" y="2790945"/>
                </a:lnTo>
                <a:lnTo>
                  <a:pt x="7419524" y="2791311"/>
                </a:lnTo>
                <a:cubicBezTo>
                  <a:pt x="7410298" y="2800869"/>
                  <a:pt x="7419524" y="2829536"/>
                  <a:pt x="7401071" y="2819979"/>
                </a:cubicBezTo>
                <a:cubicBezTo>
                  <a:pt x="7401071" y="2800869"/>
                  <a:pt x="7401071" y="2772198"/>
                  <a:pt x="7428750" y="2772198"/>
                </a:cubicBezTo>
                <a:close/>
                <a:moveTo>
                  <a:pt x="7447204" y="2753086"/>
                </a:moveTo>
                <a:cubicBezTo>
                  <a:pt x="7447204" y="2753086"/>
                  <a:pt x="7456431" y="2753086"/>
                  <a:pt x="7465657" y="2753086"/>
                </a:cubicBezTo>
                <a:cubicBezTo>
                  <a:pt x="7465657" y="2767421"/>
                  <a:pt x="7458738" y="2781757"/>
                  <a:pt x="7449512" y="2790117"/>
                </a:cubicBezTo>
                <a:lnTo>
                  <a:pt x="7429119" y="2790931"/>
                </a:lnTo>
                <a:lnTo>
                  <a:pt x="7437977" y="2781757"/>
                </a:lnTo>
                <a:cubicBezTo>
                  <a:pt x="7437977" y="2774587"/>
                  <a:pt x="7437977" y="2767421"/>
                  <a:pt x="7447204" y="2772198"/>
                </a:cubicBezTo>
                <a:cubicBezTo>
                  <a:pt x="7447204" y="2762643"/>
                  <a:pt x="7447204" y="2757866"/>
                  <a:pt x="7447204" y="2753086"/>
                </a:cubicBezTo>
                <a:close/>
                <a:moveTo>
                  <a:pt x="6825653" y="2736912"/>
                </a:moveTo>
                <a:lnTo>
                  <a:pt x="6842861" y="2753745"/>
                </a:lnTo>
                <a:cubicBezTo>
                  <a:pt x="6838248" y="2753745"/>
                  <a:pt x="6833635" y="2751273"/>
                  <a:pt x="6830174" y="2747566"/>
                </a:cubicBezTo>
                <a:close/>
                <a:moveTo>
                  <a:pt x="6824408" y="2733976"/>
                </a:moveTo>
                <a:lnTo>
                  <a:pt x="6825653" y="2736912"/>
                </a:lnTo>
                <a:lnTo>
                  <a:pt x="6824928" y="2736202"/>
                </a:lnTo>
                <a:close/>
                <a:moveTo>
                  <a:pt x="6816335" y="2727794"/>
                </a:moveTo>
                <a:lnTo>
                  <a:pt x="6824928" y="2736202"/>
                </a:lnTo>
                <a:lnTo>
                  <a:pt x="6833635" y="2773518"/>
                </a:lnTo>
                <a:cubicBezTo>
                  <a:pt x="6824408" y="2773518"/>
                  <a:pt x="6815181" y="2783404"/>
                  <a:pt x="6805954" y="2783404"/>
                </a:cubicBezTo>
                <a:cubicBezTo>
                  <a:pt x="6824408" y="2773518"/>
                  <a:pt x="6824408" y="2743859"/>
                  <a:pt x="6796729" y="2753745"/>
                </a:cubicBezTo>
                <a:cubicBezTo>
                  <a:pt x="6792117" y="2733976"/>
                  <a:pt x="6803650" y="2726560"/>
                  <a:pt x="6816335" y="2727794"/>
                </a:cubicBezTo>
                <a:close/>
                <a:moveTo>
                  <a:pt x="7459440" y="2711016"/>
                </a:moveTo>
                <a:cubicBezTo>
                  <a:pt x="7460288" y="2710755"/>
                  <a:pt x="7460973" y="2711427"/>
                  <a:pt x="7461478" y="2712771"/>
                </a:cubicBezTo>
                <a:cubicBezTo>
                  <a:pt x="7464503" y="2720835"/>
                  <a:pt x="7461045" y="2753086"/>
                  <a:pt x="7447204" y="2753086"/>
                </a:cubicBezTo>
                <a:lnTo>
                  <a:pt x="7447204" y="2733976"/>
                </a:lnTo>
                <a:cubicBezTo>
                  <a:pt x="7456431" y="2733976"/>
                  <a:pt x="7456431" y="2724418"/>
                  <a:pt x="7456431" y="2714863"/>
                </a:cubicBezTo>
                <a:cubicBezTo>
                  <a:pt x="7457584" y="2712473"/>
                  <a:pt x="7458593" y="2711278"/>
                  <a:pt x="7459440" y="2711016"/>
                </a:cubicBezTo>
                <a:close/>
                <a:moveTo>
                  <a:pt x="7485034" y="2704976"/>
                </a:moveTo>
                <a:cubicBezTo>
                  <a:pt x="7485034" y="2704976"/>
                  <a:pt x="7495183" y="2704976"/>
                  <a:pt x="7495183" y="2704976"/>
                </a:cubicBezTo>
                <a:cubicBezTo>
                  <a:pt x="7485034" y="2735426"/>
                  <a:pt x="7525631" y="2715125"/>
                  <a:pt x="7515484" y="2755724"/>
                </a:cubicBezTo>
                <a:cubicBezTo>
                  <a:pt x="7505333" y="2735426"/>
                  <a:pt x="7474883" y="2735426"/>
                  <a:pt x="7485034" y="2704976"/>
                </a:cubicBezTo>
                <a:close/>
                <a:moveTo>
                  <a:pt x="8169008" y="2696133"/>
                </a:moveTo>
                <a:cubicBezTo>
                  <a:pt x="8169008" y="2705747"/>
                  <a:pt x="8169008" y="2715357"/>
                  <a:pt x="8169008" y="2734580"/>
                </a:cubicBezTo>
                <a:cubicBezTo>
                  <a:pt x="8207334" y="2744190"/>
                  <a:pt x="8188169" y="2696133"/>
                  <a:pt x="8216916" y="2705747"/>
                </a:cubicBezTo>
                <a:cubicBezTo>
                  <a:pt x="8216916" y="2724967"/>
                  <a:pt x="8197753" y="2715357"/>
                  <a:pt x="8197753" y="2744190"/>
                </a:cubicBezTo>
                <a:cubicBezTo>
                  <a:pt x="8207334" y="2773023"/>
                  <a:pt x="8226497" y="2715357"/>
                  <a:pt x="8236078" y="2734580"/>
                </a:cubicBezTo>
                <a:cubicBezTo>
                  <a:pt x="8216916" y="2763414"/>
                  <a:pt x="8188169" y="2773023"/>
                  <a:pt x="8178588" y="2801857"/>
                </a:cubicBezTo>
                <a:cubicBezTo>
                  <a:pt x="8169008" y="2792247"/>
                  <a:pt x="8149845" y="2792247"/>
                  <a:pt x="8130683" y="2792247"/>
                </a:cubicBezTo>
                <a:cubicBezTo>
                  <a:pt x="8140264" y="2773023"/>
                  <a:pt x="8130683" y="2782634"/>
                  <a:pt x="8121099" y="2773023"/>
                </a:cubicBezTo>
                <a:cubicBezTo>
                  <a:pt x="8121099" y="2744190"/>
                  <a:pt x="8140264" y="2763414"/>
                  <a:pt x="8140264" y="2744190"/>
                </a:cubicBezTo>
                <a:cubicBezTo>
                  <a:pt x="8130683" y="2734580"/>
                  <a:pt x="8121099" y="2724967"/>
                  <a:pt x="8111518" y="2705747"/>
                </a:cubicBezTo>
                <a:cubicBezTo>
                  <a:pt x="8121099" y="2686524"/>
                  <a:pt x="8121099" y="2734580"/>
                  <a:pt x="8140264" y="2734580"/>
                </a:cubicBezTo>
                <a:cubicBezTo>
                  <a:pt x="8149845" y="2715357"/>
                  <a:pt x="8149845" y="2696133"/>
                  <a:pt x="8169008" y="2696133"/>
                </a:cubicBezTo>
                <a:close/>
                <a:moveTo>
                  <a:pt x="6840410" y="2657546"/>
                </a:moveTo>
                <a:cubicBezTo>
                  <a:pt x="6846898" y="2660573"/>
                  <a:pt x="6852087" y="2672683"/>
                  <a:pt x="6852087" y="2658843"/>
                </a:cubicBezTo>
                <a:cubicBezTo>
                  <a:pt x="6861314" y="2658843"/>
                  <a:pt x="6861314" y="2658843"/>
                  <a:pt x="6861314" y="2668070"/>
                </a:cubicBezTo>
                <a:cubicBezTo>
                  <a:pt x="6861314" y="2668070"/>
                  <a:pt x="6861314" y="2677297"/>
                  <a:pt x="6861314" y="2677297"/>
                </a:cubicBezTo>
                <a:cubicBezTo>
                  <a:pt x="6833635" y="2677297"/>
                  <a:pt x="6852087" y="2668070"/>
                  <a:pt x="6833635" y="2677297"/>
                </a:cubicBezTo>
                <a:cubicBezTo>
                  <a:pt x="6833635" y="2668070"/>
                  <a:pt x="6833635" y="2668070"/>
                  <a:pt x="6833635" y="2658843"/>
                </a:cubicBezTo>
                <a:cubicBezTo>
                  <a:pt x="6835941" y="2656537"/>
                  <a:pt x="6838248" y="2656537"/>
                  <a:pt x="6840410" y="2657546"/>
                </a:cubicBezTo>
                <a:close/>
                <a:moveTo>
                  <a:pt x="8237845" y="2613937"/>
                </a:moveTo>
                <a:cubicBezTo>
                  <a:pt x="8236872" y="2617267"/>
                  <a:pt x="8227139" y="2642009"/>
                  <a:pt x="8234925" y="2649620"/>
                </a:cubicBezTo>
                <a:cubicBezTo>
                  <a:pt x="8224544" y="2649620"/>
                  <a:pt x="8214164" y="2649620"/>
                  <a:pt x="8214164" y="2649620"/>
                </a:cubicBezTo>
                <a:cubicBezTo>
                  <a:pt x="8203784" y="2629321"/>
                  <a:pt x="8224544" y="2629321"/>
                  <a:pt x="8234925" y="2619171"/>
                </a:cubicBezTo>
                <a:cubicBezTo>
                  <a:pt x="8237520" y="2614097"/>
                  <a:pt x="8238170" y="2612826"/>
                  <a:pt x="8237845" y="2613937"/>
                </a:cubicBezTo>
                <a:close/>
                <a:moveTo>
                  <a:pt x="7579258" y="2606333"/>
                </a:moveTo>
                <a:cubicBezTo>
                  <a:pt x="7582141" y="2606009"/>
                  <a:pt x="7585601" y="2606658"/>
                  <a:pt x="7590215" y="2609253"/>
                </a:cubicBezTo>
                <a:cubicBezTo>
                  <a:pt x="7580988" y="2619633"/>
                  <a:pt x="7580988" y="2640394"/>
                  <a:pt x="7553309" y="2630013"/>
                </a:cubicBezTo>
                <a:cubicBezTo>
                  <a:pt x="7553309" y="2630013"/>
                  <a:pt x="7553309" y="2619633"/>
                  <a:pt x="7553309" y="2609253"/>
                </a:cubicBezTo>
                <a:cubicBezTo>
                  <a:pt x="7567148" y="2617038"/>
                  <a:pt x="7570608" y="2607306"/>
                  <a:pt x="7579258" y="2606333"/>
                </a:cubicBezTo>
                <a:close/>
                <a:moveTo>
                  <a:pt x="8195328" y="2561966"/>
                </a:moveTo>
                <a:lnTo>
                  <a:pt x="8195645" y="2561966"/>
                </a:lnTo>
                <a:lnTo>
                  <a:pt x="8194390" y="2562975"/>
                </a:lnTo>
                <a:cubicBezTo>
                  <a:pt x="8192828" y="2564272"/>
                  <a:pt x="8192828" y="2564272"/>
                  <a:pt x="8195328" y="2561966"/>
                </a:cubicBezTo>
                <a:close/>
                <a:moveTo>
                  <a:pt x="6902835" y="2543513"/>
                </a:moveTo>
                <a:cubicBezTo>
                  <a:pt x="6902835" y="2552739"/>
                  <a:pt x="6930515" y="2561966"/>
                  <a:pt x="6902835" y="2561966"/>
                </a:cubicBezTo>
                <a:cubicBezTo>
                  <a:pt x="6912062" y="2571192"/>
                  <a:pt x="6921289" y="2571192"/>
                  <a:pt x="6912062" y="2580419"/>
                </a:cubicBezTo>
                <a:cubicBezTo>
                  <a:pt x="6912062" y="2580419"/>
                  <a:pt x="6902835" y="2580419"/>
                  <a:pt x="6902835" y="2580419"/>
                </a:cubicBezTo>
                <a:cubicBezTo>
                  <a:pt x="6902835" y="2571192"/>
                  <a:pt x="6902835" y="2561966"/>
                  <a:pt x="6893608" y="2561966"/>
                </a:cubicBezTo>
                <a:cubicBezTo>
                  <a:pt x="6893608" y="2552739"/>
                  <a:pt x="6902835" y="2552739"/>
                  <a:pt x="6902835" y="2543513"/>
                </a:cubicBezTo>
                <a:close/>
                <a:moveTo>
                  <a:pt x="8225314" y="2497380"/>
                </a:moveTo>
                <a:cubicBezTo>
                  <a:pt x="8235311" y="2497380"/>
                  <a:pt x="8235311" y="2515833"/>
                  <a:pt x="8225314" y="2515833"/>
                </a:cubicBezTo>
                <a:cubicBezTo>
                  <a:pt x="8225314" y="2515833"/>
                  <a:pt x="8235311" y="2515833"/>
                  <a:pt x="8235311" y="2515833"/>
                </a:cubicBezTo>
                <a:cubicBezTo>
                  <a:pt x="8245305" y="2543513"/>
                  <a:pt x="8225314" y="2534286"/>
                  <a:pt x="8225314" y="2561966"/>
                </a:cubicBezTo>
                <a:lnTo>
                  <a:pt x="8195645" y="2561966"/>
                </a:lnTo>
                <a:lnTo>
                  <a:pt x="8202823" y="2556199"/>
                </a:lnTo>
                <a:cubicBezTo>
                  <a:pt x="8210320" y="2550433"/>
                  <a:pt x="8220315" y="2543513"/>
                  <a:pt x="8225314" y="2543513"/>
                </a:cubicBezTo>
                <a:cubicBezTo>
                  <a:pt x="8225314" y="2534286"/>
                  <a:pt x="8215318" y="2534286"/>
                  <a:pt x="8215318" y="2525059"/>
                </a:cubicBezTo>
                <a:cubicBezTo>
                  <a:pt x="8205324" y="2506606"/>
                  <a:pt x="8235311" y="2515833"/>
                  <a:pt x="8225314" y="2497380"/>
                </a:cubicBezTo>
                <a:close/>
                <a:moveTo>
                  <a:pt x="8261016" y="2496515"/>
                </a:moveTo>
                <a:cubicBezTo>
                  <a:pt x="8264332" y="2495073"/>
                  <a:pt x="8268369" y="2495073"/>
                  <a:pt x="8272981" y="2497380"/>
                </a:cubicBezTo>
                <a:cubicBezTo>
                  <a:pt x="8272981" y="2506606"/>
                  <a:pt x="8272981" y="2506606"/>
                  <a:pt x="8272981" y="2515833"/>
                </a:cubicBezTo>
                <a:cubicBezTo>
                  <a:pt x="8282208" y="2515833"/>
                  <a:pt x="8291435" y="2515833"/>
                  <a:pt x="8291435" y="2497380"/>
                </a:cubicBezTo>
                <a:cubicBezTo>
                  <a:pt x="8309887" y="2534286"/>
                  <a:pt x="8263755" y="2515833"/>
                  <a:pt x="8254529" y="2525059"/>
                </a:cubicBezTo>
                <a:cubicBezTo>
                  <a:pt x="8247609" y="2518139"/>
                  <a:pt x="8251068" y="2500839"/>
                  <a:pt x="8261016" y="2496515"/>
                </a:cubicBezTo>
                <a:close/>
                <a:moveTo>
                  <a:pt x="8936288" y="2496371"/>
                </a:moveTo>
                <a:cubicBezTo>
                  <a:pt x="8939604" y="2495073"/>
                  <a:pt x="8944217" y="2495073"/>
                  <a:pt x="8951137" y="2497380"/>
                </a:cubicBezTo>
                <a:cubicBezTo>
                  <a:pt x="8951137" y="2534286"/>
                  <a:pt x="8914231" y="2515833"/>
                  <a:pt x="8923457" y="2552739"/>
                </a:cubicBezTo>
                <a:cubicBezTo>
                  <a:pt x="8905004" y="2552739"/>
                  <a:pt x="8914231" y="2580419"/>
                  <a:pt x="8895777" y="2571192"/>
                </a:cubicBezTo>
                <a:cubicBezTo>
                  <a:pt x="8886551" y="2534286"/>
                  <a:pt x="8923457" y="2543513"/>
                  <a:pt x="8914231" y="2515833"/>
                </a:cubicBezTo>
                <a:cubicBezTo>
                  <a:pt x="8928070" y="2515833"/>
                  <a:pt x="8926341" y="2500263"/>
                  <a:pt x="8936288" y="2496371"/>
                </a:cubicBezTo>
                <a:close/>
                <a:moveTo>
                  <a:pt x="7577096" y="2493486"/>
                </a:moveTo>
                <a:cubicBezTo>
                  <a:pt x="7581853" y="2493053"/>
                  <a:pt x="7586178" y="2493341"/>
                  <a:pt x="7589061" y="2493919"/>
                </a:cubicBezTo>
                <a:cubicBezTo>
                  <a:pt x="7594830" y="2495072"/>
                  <a:pt x="7594830" y="2497380"/>
                  <a:pt x="7580988" y="2497380"/>
                </a:cubicBezTo>
                <a:cubicBezTo>
                  <a:pt x="7571761" y="2497380"/>
                  <a:pt x="7571761" y="2515833"/>
                  <a:pt x="7571761" y="2515833"/>
                </a:cubicBezTo>
                <a:cubicBezTo>
                  <a:pt x="7544082" y="2515833"/>
                  <a:pt x="7571761" y="2506606"/>
                  <a:pt x="7562534" y="2497380"/>
                </a:cubicBezTo>
                <a:cubicBezTo>
                  <a:pt x="7567148" y="2495072"/>
                  <a:pt x="7572338" y="2493919"/>
                  <a:pt x="7577096" y="2493486"/>
                </a:cubicBezTo>
                <a:close/>
                <a:moveTo>
                  <a:pt x="8883325" y="2489338"/>
                </a:moveTo>
                <a:cubicBezTo>
                  <a:pt x="8895056" y="2491966"/>
                  <a:pt x="8890011" y="2579218"/>
                  <a:pt x="8849644" y="2570808"/>
                </a:cubicBezTo>
                <a:cubicBezTo>
                  <a:pt x="8849644" y="2561196"/>
                  <a:pt x="8858871" y="2561196"/>
                  <a:pt x="8858871" y="2561196"/>
                </a:cubicBezTo>
                <a:cubicBezTo>
                  <a:pt x="8877325" y="2532362"/>
                  <a:pt x="8868098" y="2513142"/>
                  <a:pt x="8877325" y="2493919"/>
                </a:cubicBezTo>
                <a:cubicBezTo>
                  <a:pt x="8879631" y="2490315"/>
                  <a:pt x="8881649" y="2488963"/>
                  <a:pt x="8883325" y="2489338"/>
                </a:cubicBezTo>
                <a:close/>
                <a:moveTo>
                  <a:pt x="6969032" y="2482213"/>
                </a:moveTo>
                <a:lnTo>
                  <a:pt x="6967709" y="2486177"/>
                </a:lnTo>
                <a:lnTo>
                  <a:pt x="6966779" y="2484131"/>
                </a:lnTo>
                <a:close/>
                <a:moveTo>
                  <a:pt x="6958269" y="2465965"/>
                </a:moveTo>
                <a:cubicBezTo>
                  <a:pt x="6960217" y="2467312"/>
                  <a:pt x="6961117" y="2470006"/>
                  <a:pt x="6961717" y="2473001"/>
                </a:cubicBezTo>
                <a:lnTo>
                  <a:pt x="6966779" y="2484131"/>
                </a:lnTo>
                <a:lnTo>
                  <a:pt x="6954525" y="2494564"/>
                </a:lnTo>
                <a:cubicBezTo>
                  <a:pt x="6943737" y="2498156"/>
                  <a:pt x="6934148" y="2500553"/>
                  <a:pt x="6929353" y="2514926"/>
                </a:cubicBezTo>
                <a:cubicBezTo>
                  <a:pt x="6919763" y="2534091"/>
                  <a:pt x="6958119" y="2514926"/>
                  <a:pt x="6948533" y="2534091"/>
                </a:cubicBezTo>
                <a:cubicBezTo>
                  <a:pt x="6948533" y="2534091"/>
                  <a:pt x="6948533" y="2534091"/>
                  <a:pt x="6910173" y="2534091"/>
                </a:cubicBezTo>
                <a:cubicBezTo>
                  <a:pt x="6910173" y="2495761"/>
                  <a:pt x="6948533" y="2495761"/>
                  <a:pt x="6948533" y="2467012"/>
                </a:cubicBezTo>
                <a:cubicBezTo>
                  <a:pt x="6953326" y="2464617"/>
                  <a:pt x="6956321" y="2464617"/>
                  <a:pt x="6958269" y="2465965"/>
                </a:cubicBezTo>
                <a:close/>
                <a:moveTo>
                  <a:pt x="8952983" y="2455859"/>
                </a:moveTo>
                <a:cubicBezTo>
                  <a:pt x="8983431" y="2455859"/>
                  <a:pt x="8952983" y="2488153"/>
                  <a:pt x="8942834" y="2488153"/>
                </a:cubicBezTo>
                <a:cubicBezTo>
                  <a:pt x="8932683" y="2455859"/>
                  <a:pt x="8963133" y="2477389"/>
                  <a:pt x="8952983" y="2455859"/>
                </a:cubicBezTo>
                <a:close/>
                <a:moveTo>
                  <a:pt x="8914231" y="2428179"/>
                </a:moveTo>
                <a:cubicBezTo>
                  <a:pt x="8944680" y="2437405"/>
                  <a:pt x="8964978" y="2446632"/>
                  <a:pt x="8914231" y="2455859"/>
                </a:cubicBezTo>
                <a:cubicBezTo>
                  <a:pt x="8914231" y="2446632"/>
                  <a:pt x="8914231" y="2437405"/>
                  <a:pt x="8914231" y="2428179"/>
                </a:cubicBezTo>
                <a:close/>
                <a:moveTo>
                  <a:pt x="8983428" y="2400499"/>
                </a:moveTo>
                <a:cubicBezTo>
                  <a:pt x="9011109" y="2400499"/>
                  <a:pt x="8983428" y="2437405"/>
                  <a:pt x="8964976" y="2428179"/>
                </a:cubicBezTo>
                <a:cubicBezTo>
                  <a:pt x="8964976" y="2409726"/>
                  <a:pt x="8983428" y="2418952"/>
                  <a:pt x="8983428" y="2400499"/>
                </a:cubicBezTo>
                <a:close/>
                <a:moveTo>
                  <a:pt x="8868098" y="2322075"/>
                </a:moveTo>
                <a:cubicBezTo>
                  <a:pt x="8886551" y="2352523"/>
                  <a:pt x="8849644" y="2362672"/>
                  <a:pt x="8840418" y="2372823"/>
                </a:cubicBezTo>
                <a:cubicBezTo>
                  <a:pt x="8849644" y="2352523"/>
                  <a:pt x="8858871" y="2332222"/>
                  <a:pt x="8868098" y="2322075"/>
                </a:cubicBezTo>
                <a:close/>
                <a:moveTo>
                  <a:pt x="9098763" y="2294395"/>
                </a:moveTo>
                <a:cubicBezTo>
                  <a:pt x="9088382" y="2312848"/>
                  <a:pt x="9067622" y="2312848"/>
                  <a:pt x="9067622" y="2340527"/>
                </a:cubicBezTo>
                <a:cubicBezTo>
                  <a:pt x="9057242" y="2340527"/>
                  <a:pt x="9067622" y="2322075"/>
                  <a:pt x="9067622" y="2312848"/>
                </a:cubicBezTo>
                <a:cubicBezTo>
                  <a:pt x="9088382" y="2312848"/>
                  <a:pt x="9078002" y="2294395"/>
                  <a:pt x="9098763" y="2294395"/>
                </a:cubicBezTo>
                <a:close/>
                <a:moveTo>
                  <a:pt x="9662737" y="2275942"/>
                </a:moveTo>
                <a:cubicBezTo>
                  <a:pt x="9673118" y="2285168"/>
                  <a:pt x="9693878" y="2275942"/>
                  <a:pt x="9693878" y="2285168"/>
                </a:cubicBezTo>
                <a:cubicBezTo>
                  <a:pt x="9693878" y="2303621"/>
                  <a:pt x="9652357" y="2303621"/>
                  <a:pt x="9662737" y="2275942"/>
                </a:cubicBezTo>
                <a:close/>
                <a:moveTo>
                  <a:pt x="8602777" y="2265654"/>
                </a:moveTo>
                <a:lnTo>
                  <a:pt x="8602458" y="2265860"/>
                </a:lnTo>
                <a:lnTo>
                  <a:pt x="8600578" y="2268908"/>
                </a:lnTo>
                <a:lnTo>
                  <a:pt x="8597920" y="2275360"/>
                </a:lnTo>
                <a:cubicBezTo>
                  <a:pt x="8597920" y="2270570"/>
                  <a:pt x="8600318" y="2268174"/>
                  <a:pt x="8602715" y="2265779"/>
                </a:cubicBezTo>
                <a:close/>
                <a:moveTo>
                  <a:pt x="9078182" y="2264049"/>
                </a:moveTo>
                <a:cubicBezTo>
                  <a:pt x="9082030" y="2264031"/>
                  <a:pt x="9085859" y="2265082"/>
                  <a:pt x="9089536" y="2267485"/>
                </a:cubicBezTo>
                <a:cubicBezTo>
                  <a:pt x="9079734" y="2286705"/>
                  <a:pt x="9069929" y="2296318"/>
                  <a:pt x="9050322" y="2296318"/>
                </a:cubicBezTo>
                <a:cubicBezTo>
                  <a:pt x="9050322" y="2325152"/>
                  <a:pt x="9040520" y="2325152"/>
                  <a:pt x="9040520" y="2344373"/>
                </a:cubicBezTo>
                <a:cubicBezTo>
                  <a:pt x="9020914" y="2334762"/>
                  <a:pt x="9030715" y="2363596"/>
                  <a:pt x="9011109" y="2353985"/>
                </a:cubicBezTo>
                <a:cubicBezTo>
                  <a:pt x="9020914" y="2344373"/>
                  <a:pt x="9020914" y="2325152"/>
                  <a:pt x="9040520" y="2325152"/>
                </a:cubicBezTo>
                <a:cubicBezTo>
                  <a:pt x="9025815" y="2317942"/>
                  <a:pt x="9044196" y="2278296"/>
                  <a:pt x="9066712" y="2267035"/>
                </a:cubicBezTo>
                <a:cubicBezTo>
                  <a:pt x="9070465" y="2265158"/>
                  <a:pt x="9074334" y="2264069"/>
                  <a:pt x="9078182" y="2264049"/>
                </a:cubicBezTo>
                <a:close/>
                <a:moveTo>
                  <a:pt x="8958655" y="2263111"/>
                </a:moveTo>
                <a:cubicBezTo>
                  <a:pt x="8959140" y="2267869"/>
                  <a:pt x="8949408" y="2292088"/>
                  <a:pt x="8933838" y="2285168"/>
                </a:cubicBezTo>
                <a:cubicBezTo>
                  <a:pt x="8933838" y="2294395"/>
                  <a:pt x="8933838" y="2294395"/>
                  <a:pt x="8933838" y="2303621"/>
                </a:cubicBezTo>
                <a:cubicBezTo>
                  <a:pt x="8923457" y="2303621"/>
                  <a:pt x="8933838" y="2285168"/>
                  <a:pt x="8923457" y="2275942"/>
                </a:cubicBezTo>
                <a:cubicBezTo>
                  <a:pt x="8933838" y="2275942"/>
                  <a:pt x="8944218" y="2275942"/>
                  <a:pt x="8954598" y="2266715"/>
                </a:cubicBezTo>
                <a:cubicBezTo>
                  <a:pt x="8957193" y="2262100"/>
                  <a:pt x="8958492" y="2261525"/>
                  <a:pt x="8958655" y="2263111"/>
                </a:cubicBezTo>
                <a:close/>
                <a:moveTo>
                  <a:pt x="9661728" y="2234232"/>
                </a:moveTo>
                <a:cubicBezTo>
                  <a:pt x="9667350" y="2238516"/>
                  <a:pt x="9663891" y="2255643"/>
                  <a:pt x="9670811" y="2255643"/>
                </a:cubicBezTo>
                <a:cubicBezTo>
                  <a:pt x="9661584" y="2255643"/>
                  <a:pt x="9670811" y="2275942"/>
                  <a:pt x="9652357" y="2275942"/>
                </a:cubicBezTo>
                <a:cubicBezTo>
                  <a:pt x="9652357" y="2265791"/>
                  <a:pt x="9652357" y="2245493"/>
                  <a:pt x="9652357" y="2235342"/>
                </a:cubicBezTo>
                <a:cubicBezTo>
                  <a:pt x="9656971" y="2232804"/>
                  <a:pt x="9659854" y="2232805"/>
                  <a:pt x="9661728" y="2234232"/>
                </a:cubicBezTo>
                <a:close/>
                <a:moveTo>
                  <a:pt x="8578740" y="2227449"/>
                </a:moveTo>
                <a:lnTo>
                  <a:pt x="8578547" y="2233777"/>
                </a:lnTo>
                <a:lnTo>
                  <a:pt x="8583080" y="2231472"/>
                </a:lnTo>
                <a:close/>
                <a:moveTo>
                  <a:pt x="9154121" y="2225194"/>
                </a:moveTo>
                <a:cubicBezTo>
                  <a:pt x="9135669" y="2235342"/>
                  <a:pt x="9107989" y="2245493"/>
                  <a:pt x="9126442" y="2275942"/>
                </a:cubicBezTo>
                <a:cubicBezTo>
                  <a:pt x="9117215" y="2275942"/>
                  <a:pt x="9107989" y="2275942"/>
                  <a:pt x="9098763" y="2275942"/>
                </a:cubicBezTo>
                <a:cubicBezTo>
                  <a:pt x="9107989" y="2255643"/>
                  <a:pt x="9117215" y="2225194"/>
                  <a:pt x="9089536" y="2235342"/>
                </a:cubicBezTo>
                <a:cubicBezTo>
                  <a:pt x="9107989" y="2225194"/>
                  <a:pt x="9117215" y="2235342"/>
                  <a:pt x="9154121" y="2225194"/>
                </a:cubicBezTo>
                <a:close/>
                <a:moveTo>
                  <a:pt x="9029561" y="2215967"/>
                </a:moveTo>
                <a:cubicBezTo>
                  <a:pt x="9038788" y="2215967"/>
                  <a:pt x="9038788" y="2215967"/>
                  <a:pt x="9048015" y="2215967"/>
                </a:cubicBezTo>
                <a:cubicBezTo>
                  <a:pt x="9029561" y="2248262"/>
                  <a:pt x="9066467" y="2226732"/>
                  <a:pt x="9075694" y="2226732"/>
                </a:cubicBezTo>
                <a:cubicBezTo>
                  <a:pt x="9075694" y="2248262"/>
                  <a:pt x="9048015" y="2237497"/>
                  <a:pt x="9029561" y="2237497"/>
                </a:cubicBezTo>
                <a:cubicBezTo>
                  <a:pt x="9029561" y="2226732"/>
                  <a:pt x="9029561" y="2226732"/>
                  <a:pt x="9029561" y="2215967"/>
                </a:cubicBezTo>
                <a:close/>
                <a:moveTo>
                  <a:pt x="10294757" y="2169834"/>
                </a:moveTo>
                <a:cubicBezTo>
                  <a:pt x="10305138" y="2169834"/>
                  <a:pt x="10315518" y="2169834"/>
                  <a:pt x="10315518" y="2169834"/>
                </a:cubicBezTo>
                <a:cubicBezTo>
                  <a:pt x="10315518" y="2179061"/>
                  <a:pt x="10325898" y="2179061"/>
                  <a:pt x="10325898" y="2179061"/>
                </a:cubicBezTo>
                <a:cubicBezTo>
                  <a:pt x="10325898" y="2197514"/>
                  <a:pt x="10284377" y="2188287"/>
                  <a:pt x="10294757" y="2169834"/>
                </a:cubicBezTo>
                <a:close/>
                <a:moveTo>
                  <a:pt x="9153726" y="2166121"/>
                </a:moveTo>
                <a:lnTo>
                  <a:pt x="9152910" y="2178338"/>
                </a:lnTo>
                <a:cubicBezTo>
                  <a:pt x="9151713" y="2181932"/>
                  <a:pt x="9149315" y="2184327"/>
                  <a:pt x="9144520" y="2189118"/>
                </a:cubicBezTo>
                <a:close/>
                <a:moveTo>
                  <a:pt x="9818436" y="2132928"/>
                </a:moveTo>
                <a:cubicBezTo>
                  <a:pt x="9808288" y="2151381"/>
                  <a:pt x="9787987" y="2160608"/>
                  <a:pt x="9767689" y="2160608"/>
                </a:cubicBezTo>
                <a:cubicBezTo>
                  <a:pt x="9777839" y="2132928"/>
                  <a:pt x="9787987" y="2142155"/>
                  <a:pt x="9818436" y="2132928"/>
                </a:cubicBezTo>
                <a:close/>
                <a:moveTo>
                  <a:pt x="9797676" y="2072957"/>
                </a:moveTo>
                <a:cubicBezTo>
                  <a:pt x="9808056" y="2072957"/>
                  <a:pt x="9808056" y="2072957"/>
                  <a:pt x="9818436" y="2072957"/>
                </a:cubicBezTo>
                <a:cubicBezTo>
                  <a:pt x="9818436" y="2091410"/>
                  <a:pt x="9797676" y="2091410"/>
                  <a:pt x="9776915" y="2091410"/>
                </a:cubicBezTo>
                <a:cubicBezTo>
                  <a:pt x="9776915" y="2072957"/>
                  <a:pt x="9808056" y="2091410"/>
                  <a:pt x="9797676" y="2072957"/>
                </a:cubicBezTo>
                <a:close/>
                <a:moveTo>
                  <a:pt x="10162127" y="2026824"/>
                </a:moveTo>
                <a:cubicBezTo>
                  <a:pt x="10172507" y="2036050"/>
                  <a:pt x="10182888" y="2072957"/>
                  <a:pt x="10151746" y="2063731"/>
                </a:cubicBezTo>
                <a:cubicBezTo>
                  <a:pt x="10141366" y="2036050"/>
                  <a:pt x="10162127" y="2045277"/>
                  <a:pt x="10162127" y="2026824"/>
                </a:cubicBezTo>
                <a:close/>
                <a:moveTo>
                  <a:pt x="10276650" y="2015290"/>
                </a:moveTo>
                <a:lnTo>
                  <a:pt x="10276653" y="2015290"/>
                </a:lnTo>
                <a:lnTo>
                  <a:pt x="10277920" y="2017598"/>
                </a:lnTo>
                <a:cubicBezTo>
                  <a:pt x="10262695" y="2022209"/>
                  <a:pt x="10267772" y="2019905"/>
                  <a:pt x="10276650" y="2015290"/>
                </a:cubicBezTo>
                <a:close/>
                <a:moveTo>
                  <a:pt x="10271101" y="1995250"/>
                </a:moveTo>
                <a:cubicBezTo>
                  <a:pt x="10273163" y="1994818"/>
                  <a:pt x="10276017" y="1995107"/>
                  <a:pt x="10279190" y="1995683"/>
                </a:cubicBezTo>
                <a:cubicBezTo>
                  <a:pt x="10285531" y="1996837"/>
                  <a:pt x="10293145" y="1999144"/>
                  <a:pt x="10298219" y="1999144"/>
                </a:cubicBezTo>
                <a:lnTo>
                  <a:pt x="10276653" y="2015290"/>
                </a:lnTo>
                <a:lnTo>
                  <a:pt x="10267769" y="1999144"/>
                </a:lnTo>
                <a:cubicBezTo>
                  <a:pt x="10267769" y="1996836"/>
                  <a:pt x="10269039" y="1995683"/>
                  <a:pt x="10271101" y="1995250"/>
                </a:cubicBezTo>
                <a:close/>
                <a:moveTo>
                  <a:pt x="10408937" y="1989917"/>
                </a:moveTo>
                <a:cubicBezTo>
                  <a:pt x="10408937" y="2008371"/>
                  <a:pt x="10362804" y="1989917"/>
                  <a:pt x="10362804" y="2017598"/>
                </a:cubicBezTo>
                <a:cubicBezTo>
                  <a:pt x="10344352" y="1989917"/>
                  <a:pt x="10390485" y="1989917"/>
                  <a:pt x="10408937" y="1989917"/>
                </a:cubicBezTo>
                <a:close/>
                <a:moveTo>
                  <a:pt x="10621235" y="1886677"/>
                </a:moveTo>
                <a:cubicBezTo>
                  <a:pt x="10633841" y="1885793"/>
                  <a:pt x="10646711" y="1886045"/>
                  <a:pt x="10659807" y="1887126"/>
                </a:cubicBezTo>
                <a:cubicBezTo>
                  <a:pt x="10738384" y="1893612"/>
                  <a:pt x="10825087" y="1929944"/>
                  <a:pt x="10911788" y="1929944"/>
                </a:cubicBezTo>
                <a:cubicBezTo>
                  <a:pt x="10911788" y="1929944"/>
                  <a:pt x="10911788" y="1939170"/>
                  <a:pt x="10911788" y="1939170"/>
                </a:cubicBezTo>
                <a:cubicBezTo>
                  <a:pt x="10815451" y="1948396"/>
                  <a:pt x="10709480" y="1893037"/>
                  <a:pt x="10584242" y="1902264"/>
                </a:cubicBezTo>
                <a:cubicBezTo>
                  <a:pt x="10584242" y="1902264"/>
                  <a:pt x="10584242" y="1902264"/>
                  <a:pt x="10584242" y="1893037"/>
                </a:cubicBezTo>
                <a:cubicBezTo>
                  <a:pt x="10596285" y="1889577"/>
                  <a:pt x="10608628" y="1887559"/>
                  <a:pt x="10621235" y="1886677"/>
                </a:cubicBezTo>
                <a:close/>
                <a:moveTo>
                  <a:pt x="10533495" y="1883811"/>
                </a:moveTo>
                <a:cubicBezTo>
                  <a:pt x="10524269" y="1902264"/>
                  <a:pt x="10505815" y="1911490"/>
                  <a:pt x="10487362" y="1920717"/>
                </a:cubicBezTo>
                <a:cubicBezTo>
                  <a:pt x="10496588" y="1893037"/>
                  <a:pt x="10515042" y="1893037"/>
                  <a:pt x="10533495" y="1883811"/>
                </a:cubicBezTo>
                <a:close/>
                <a:moveTo>
                  <a:pt x="10718026" y="1865357"/>
                </a:moveTo>
                <a:cubicBezTo>
                  <a:pt x="10727253" y="1865357"/>
                  <a:pt x="10736480" y="1865357"/>
                  <a:pt x="10745707" y="1865357"/>
                </a:cubicBezTo>
                <a:cubicBezTo>
                  <a:pt x="10754933" y="1883811"/>
                  <a:pt x="10708801" y="1883811"/>
                  <a:pt x="10718026" y="1865357"/>
                </a:cubicBezTo>
                <a:close/>
                <a:moveTo>
                  <a:pt x="10755703" y="1862283"/>
                </a:moveTo>
                <a:cubicBezTo>
                  <a:pt x="10775694" y="1883814"/>
                  <a:pt x="10785690" y="1851519"/>
                  <a:pt x="10805680" y="1873050"/>
                </a:cubicBezTo>
                <a:cubicBezTo>
                  <a:pt x="10795687" y="1883814"/>
                  <a:pt x="10745707" y="1883814"/>
                  <a:pt x="10755703" y="1862283"/>
                </a:cubicBezTo>
                <a:close/>
                <a:moveTo>
                  <a:pt x="10669682" y="1787084"/>
                </a:moveTo>
                <a:lnTo>
                  <a:pt x="10678836" y="1796232"/>
                </a:lnTo>
                <a:cubicBezTo>
                  <a:pt x="10678836" y="1810605"/>
                  <a:pt x="10674041" y="1810605"/>
                  <a:pt x="10670444" y="1804616"/>
                </a:cubicBezTo>
                <a:close/>
                <a:moveTo>
                  <a:pt x="10669659" y="1786511"/>
                </a:moveTo>
                <a:lnTo>
                  <a:pt x="10669682" y="1787084"/>
                </a:lnTo>
                <a:lnTo>
                  <a:pt x="10669247" y="1786648"/>
                </a:lnTo>
                <a:close/>
                <a:moveTo>
                  <a:pt x="11151677" y="1680825"/>
                </a:moveTo>
                <a:cubicBezTo>
                  <a:pt x="11160903" y="1685438"/>
                  <a:pt x="11177049" y="1680825"/>
                  <a:pt x="11189736" y="1680825"/>
                </a:cubicBezTo>
                <a:cubicBezTo>
                  <a:pt x="11202422" y="1680825"/>
                  <a:pt x="11211649" y="1685438"/>
                  <a:pt x="11207035" y="1708505"/>
                </a:cubicBezTo>
                <a:cubicBezTo>
                  <a:pt x="11188583" y="1699278"/>
                  <a:pt x="11170129" y="1699278"/>
                  <a:pt x="11151677" y="1708505"/>
                </a:cubicBezTo>
                <a:cubicBezTo>
                  <a:pt x="11151677" y="1699278"/>
                  <a:pt x="11151677" y="1690052"/>
                  <a:pt x="11151677" y="1680825"/>
                </a:cubicBezTo>
                <a:close/>
                <a:moveTo>
                  <a:pt x="10301634" y="1353433"/>
                </a:moveTo>
                <a:lnTo>
                  <a:pt x="10287769" y="1353697"/>
                </a:lnTo>
                <a:cubicBezTo>
                  <a:pt x="10234391" y="1361090"/>
                  <a:pt x="10168838" y="1397960"/>
                  <a:pt x="10105159" y="1424538"/>
                </a:cubicBezTo>
                <a:lnTo>
                  <a:pt x="10055255" y="1440860"/>
                </a:lnTo>
                <a:lnTo>
                  <a:pt x="10055520" y="1441675"/>
                </a:lnTo>
                <a:cubicBezTo>
                  <a:pt x="10134632" y="1463237"/>
                  <a:pt x="10202956" y="1409335"/>
                  <a:pt x="10272631" y="1368908"/>
                </a:cubicBezTo>
                <a:close/>
                <a:moveTo>
                  <a:pt x="10318373" y="1342336"/>
                </a:moveTo>
                <a:lnTo>
                  <a:pt x="10318322" y="1346035"/>
                </a:lnTo>
                <a:lnTo>
                  <a:pt x="10319336" y="1345638"/>
                </a:lnTo>
                <a:close/>
                <a:moveTo>
                  <a:pt x="10373596" y="1299433"/>
                </a:moveTo>
                <a:lnTo>
                  <a:pt x="10375762" y="1305205"/>
                </a:lnTo>
                <a:cubicBezTo>
                  <a:pt x="10346993" y="1305205"/>
                  <a:pt x="10327813" y="1305205"/>
                  <a:pt x="10308634" y="1314786"/>
                </a:cubicBezTo>
                <a:cubicBezTo>
                  <a:pt x="10308634" y="1324370"/>
                  <a:pt x="10318223" y="1324370"/>
                  <a:pt x="10327813" y="1324370"/>
                </a:cubicBezTo>
                <a:cubicBezTo>
                  <a:pt x="10327813" y="1324370"/>
                  <a:pt x="10327813" y="1324370"/>
                  <a:pt x="10327813" y="1336497"/>
                </a:cubicBezTo>
                <a:lnTo>
                  <a:pt x="10327813" y="1342310"/>
                </a:lnTo>
                <a:lnTo>
                  <a:pt x="10343204" y="1336268"/>
                </a:lnTo>
                <a:lnTo>
                  <a:pt x="10419457" y="1322598"/>
                </a:lnTo>
                <a:lnTo>
                  <a:pt x="10415332" y="1314832"/>
                </a:lnTo>
                <a:cubicBezTo>
                  <a:pt x="10405556" y="1306073"/>
                  <a:pt x="10391987" y="1307926"/>
                  <a:pt x="10379745" y="1303336"/>
                </a:cubicBezTo>
                <a:close/>
                <a:moveTo>
                  <a:pt x="10517506" y="1293226"/>
                </a:moveTo>
                <a:lnTo>
                  <a:pt x="10500851" y="1297898"/>
                </a:lnTo>
                <a:lnTo>
                  <a:pt x="10499990" y="1304350"/>
                </a:lnTo>
                <a:lnTo>
                  <a:pt x="10502160" y="1311261"/>
                </a:lnTo>
                <a:lnTo>
                  <a:pt x="10516353" y="1310811"/>
                </a:lnTo>
                <a:lnTo>
                  <a:pt x="10529194" y="1295621"/>
                </a:lnTo>
                <a:cubicBezTo>
                  <a:pt x="10526797" y="1293225"/>
                  <a:pt x="10522601" y="1292627"/>
                  <a:pt x="10517506" y="1293226"/>
                </a:cubicBezTo>
                <a:close/>
                <a:moveTo>
                  <a:pt x="10788574" y="1201474"/>
                </a:moveTo>
                <a:cubicBezTo>
                  <a:pt x="10779348" y="1219928"/>
                  <a:pt x="10760894" y="1229154"/>
                  <a:pt x="10742441" y="1238381"/>
                </a:cubicBezTo>
                <a:cubicBezTo>
                  <a:pt x="10751667" y="1210701"/>
                  <a:pt x="10770121" y="1210701"/>
                  <a:pt x="10788574" y="1201474"/>
                </a:cubicBezTo>
                <a:close/>
                <a:moveTo>
                  <a:pt x="10915729" y="1189799"/>
                </a:moveTo>
                <a:cubicBezTo>
                  <a:pt x="10931874" y="1197872"/>
                  <a:pt x="10969213" y="1177689"/>
                  <a:pt x="10972115" y="1203422"/>
                </a:cubicBezTo>
                <a:lnTo>
                  <a:pt x="10971370" y="1213616"/>
                </a:lnTo>
                <a:lnTo>
                  <a:pt x="10975215" y="1214216"/>
                </a:lnTo>
                <a:cubicBezTo>
                  <a:pt x="11036814" y="1227171"/>
                  <a:pt x="11101841" y="1247607"/>
                  <a:pt x="11166867" y="1247607"/>
                </a:cubicBezTo>
                <a:cubicBezTo>
                  <a:pt x="11166867" y="1247607"/>
                  <a:pt x="11166867" y="1256834"/>
                  <a:pt x="11166867" y="1256834"/>
                </a:cubicBezTo>
                <a:cubicBezTo>
                  <a:pt x="11070530" y="1266061"/>
                  <a:pt x="10964559" y="1210701"/>
                  <a:pt x="10839321" y="1219928"/>
                </a:cubicBezTo>
                <a:cubicBezTo>
                  <a:pt x="10839321" y="1219928"/>
                  <a:pt x="10839321" y="1219928"/>
                  <a:pt x="10839321" y="1210701"/>
                </a:cubicBezTo>
                <a:cubicBezTo>
                  <a:pt x="10851364" y="1207241"/>
                  <a:pt x="10863707" y="1205224"/>
                  <a:pt x="10876314" y="1204340"/>
                </a:cubicBezTo>
                <a:cubicBezTo>
                  <a:pt x="10888920" y="1203457"/>
                  <a:pt x="10901790" y="1203709"/>
                  <a:pt x="10914886" y="1204790"/>
                </a:cubicBezTo>
                <a:lnTo>
                  <a:pt x="10915729" y="1204921"/>
                </a:lnTo>
                <a:close/>
                <a:moveTo>
                  <a:pt x="10973105" y="1183021"/>
                </a:moveTo>
                <a:cubicBezTo>
                  <a:pt x="10982332" y="1183021"/>
                  <a:pt x="10991559" y="1183021"/>
                  <a:pt x="11000786" y="1183021"/>
                </a:cubicBezTo>
                <a:cubicBezTo>
                  <a:pt x="11010012" y="1201474"/>
                  <a:pt x="10963880" y="1201474"/>
                  <a:pt x="10973105" y="1183021"/>
                </a:cubicBezTo>
                <a:close/>
                <a:moveTo>
                  <a:pt x="11010782" y="1179947"/>
                </a:moveTo>
                <a:cubicBezTo>
                  <a:pt x="11030773" y="1201478"/>
                  <a:pt x="11040769" y="1169183"/>
                  <a:pt x="11060759" y="1190714"/>
                </a:cubicBezTo>
                <a:cubicBezTo>
                  <a:pt x="11050766" y="1201478"/>
                  <a:pt x="11000786" y="1201478"/>
                  <a:pt x="11010782" y="1179947"/>
                </a:cubicBezTo>
                <a:close/>
                <a:moveTo>
                  <a:pt x="11444815" y="998489"/>
                </a:moveTo>
                <a:cubicBezTo>
                  <a:pt x="11457501" y="998489"/>
                  <a:pt x="11466727" y="1003102"/>
                  <a:pt x="11462114" y="1026169"/>
                </a:cubicBezTo>
                <a:cubicBezTo>
                  <a:pt x="11443662" y="1016942"/>
                  <a:pt x="11425208" y="1016942"/>
                  <a:pt x="11406756" y="1026169"/>
                </a:cubicBezTo>
                <a:cubicBezTo>
                  <a:pt x="11406756" y="1016942"/>
                  <a:pt x="11406756" y="1007716"/>
                  <a:pt x="11406756" y="998490"/>
                </a:cubicBezTo>
                <a:cubicBezTo>
                  <a:pt x="11415982" y="1003103"/>
                  <a:pt x="11432128" y="998490"/>
                  <a:pt x="11444815" y="998489"/>
                </a:cubicBezTo>
                <a:close/>
                <a:moveTo>
                  <a:pt x="1942848" y="900263"/>
                </a:moveTo>
                <a:lnTo>
                  <a:pt x="1937075" y="900765"/>
                </a:lnTo>
                <a:cubicBezTo>
                  <a:pt x="1937075" y="900765"/>
                  <a:pt x="1936475" y="903161"/>
                  <a:pt x="1935726" y="906754"/>
                </a:cubicBezTo>
                <a:lnTo>
                  <a:pt x="1934512" y="913871"/>
                </a:lnTo>
                <a:lnTo>
                  <a:pt x="1935826" y="913516"/>
                </a:lnTo>
                <a:close/>
                <a:moveTo>
                  <a:pt x="1868385" y="825781"/>
                </a:moveTo>
                <a:cubicBezTo>
                  <a:pt x="1868385" y="844234"/>
                  <a:pt x="1840705" y="844234"/>
                  <a:pt x="1868385" y="844234"/>
                </a:cubicBezTo>
                <a:cubicBezTo>
                  <a:pt x="1868385" y="862688"/>
                  <a:pt x="1849932" y="862688"/>
                  <a:pt x="1859158" y="881141"/>
                </a:cubicBezTo>
                <a:cubicBezTo>
                  <a:pt x="1849932" y="881141"/>
                  <a:pt x="1840705" y="862688"/>
                  <a:pt x="1840705" y="881141"/>
                </a:cubicBezTo>
                <a:cubicBezTo>
                  <a:pt x="1831479" y="881141"/>
                  <a:pt x="1840705" y="871914"/>
                  <a:pt x="1831479" y="871914"/>
                </a:cubicBezTo>
                <a:cubicBezTo>
                  <a:pt x="1849932" y="853461"/>
                  <a:pt x="1840705" y="825781"/>
                  <a:pt x="1868385" y="825781"/>
                </a:cubicBezTo>
                <a:close/>
                <a:moveTo>
                  <a:pt x="1351696" y="825781"/>
                </a:moveTo>
                <a:cubicBezTo>
                  <a:pt x="1360923" y="825781"/>
                  <a:pt x="1360923" y="825781"/>
                  <a:pt x="1370149" y="825781"/>
                </a:cubicBezTo>
                <a:cubicBezTo>
                  <a:pt x="1379376" y="844234"/>
                  <a:pt x="1351696" y="862688"/>
                  <a:pt x="1333243" y="871914"/>
                </a:cubicBezTo>
                <a:cubicBezTo>
                  <a:pt x="1333243" y="844234"/>
                  <a:pt x="1360923" y="862688"/>
                  <a:pt x="1351696" y="825781"/>
                </a:cubicBezTo>
                <a:close/>
                <a:moveTo>
                  <a:pt x="1908536" y="745047"/>
                </a:moveTo>
                <a:cubicBezTo>
                  <a:pt x="1915096" y="746777"/>
                  <a:pt x="1911060" y="758887"/>
                  <a:pt x="1919133" y="765807"/>
                </a:cubicBezTo>
                <a:cubicBezTo>
                  <a:pt x="1908369" y="775034"/>
                  <a:pt x="1897605" y="775034"/>
                  <a:pt x="1897605" y="775034"/>
                </a:cubicBezTo>
                <a:cubicBezTo>
                  <a:pt x="1886838" y="756580"/>
                  <a:pt x="1897605" y="756580"/>
                  <a:pt x="1897605" y="747354"/>
                </a:cubicBezTo>
                <a:cubicBezTo>
                  <a:pt x="1902986" y="745047"/>
                  <a:pt x="1906350" y="744470"/>
                  <a:pt x="1908536" y="745047"/>
                </a:cubicBezTo>
                <a:close/>
                <a:moveTo>
                  <a:pt x="10462947" y="691995"/>
                </a:moveTo>
                <a:cubicBezTo>
                  <a:pt x="10472174" y="691995"/>
                  <a:pt x="10481401" y="691995"/>
                  <a:pt x="10490628" y="691995"/>
                </a:cubicBezTo>
                <a:cubicBezTo>
                  <a:pt x="10499855" y="710447"/>
                  <a:pt x="10453722" y="710447"/>
                  <a:pt x="10462947" y="691995"/>
                </a:cubicBezTo>
                <a:close/>
                <a:moveTo>
                  <a:pt x="9780297" y="644651"/>
                </a:moveTo>
                <a:lnTo>
                  <a:pt x="9768076" y="648023"/>
                </a:lnTo>
                <a:cubicBezTo>
                  <a:pt x="9760285" y="652215"/>
                  <a:pt x="9752792" y="657905"/>
                  <a:pt x="9745451" y="663744"/>
                </a:cubicBezTo>
                <a:lnTo>
                  <a:pt x="9736833" y="670337"/>
                </a:lnTo>
                <a:lnTo>
                  <a:pt x="9763999" y="673097"/>
                </a:lnTo>
                <a:cubicBezTo>
                  <a:pt x="9766396" y="663514"/>
                  <a:pt x="9769992" y="656327"/>
                  <a:pt x="9774337" y="650487"/>
                </a:cubicBezTo>
                <a:close/>
                <a:moveTo>
                  <a:pt x="10414603" y="613721"/>
                </a:moveTo>
                <a:lnTo>
                  <a:pt x="10423757" y="622869"/>
                </a:lnTo>
                <a:cubicBezTo>
                  <a:pt x="10423757" y="637242"/>
                  <a:pt x="10418962" y="637242"/>
                  <a:pt x="10415365" y="631253"/>
                </a:cubicBezTo>
                <a:close/>
                <a:moveTo>
                  <a:pt x="10414580" y="613148"/>
                </a:moveTo>
                <a:lnTo>
                  <a:pt x="10414603" y="613721"/>
                </a:lnTo>
                <a:lnTo>
                  <a:pt x="10414168" y="613285"/>
                </a:lnTo>
                <a:close/>
                <a:moveTo>
                  <a:pt x="2306070" y="591648"/>
                </a:moveTo>
                <a:lnTo>
                  <a:pt x="2301474" y="603704"/>
                </a:lnTo>
                <a:cubicBezTo>
                  <a:pt x="2301474" y="598913"/>
                  <a:pt x="2302672" y="595319"/>
                  <a:pt x="2304471" y="592774"/>
                </a:cubicBezTo>
                <a:close/>
                <a:moveTo>
                  <a:pt x="1582361" y="585890"/>
                </a:moveTo>
                <a:cubicBezTo>
                  <a:pt x="1573134" y="595117"/>
                  <a:pt x="1573134" y="622796"/>
                  <a:pt x="1545454" y="622796"/>
                </a:cubicBezTo>
                <a:cubicBezTo>
                  <a:pt x="1563907" y="613570"/>
                  <a:pt x="1563907" y="585890"/>
                  <a:pt x="1582361" y="585890"/>
                </a:cubicBezTo>
                <a:close/>
                <a:moveTo>
                  <a:pt x="10934657" y="507463"/>
                </a:moveTo>
                <a:cubicBezTo>
                  <a:pt x="10947343" y="507462"/>
                  <a:pt x="10956569" y="512076"/>
                  <a:pt x="10951956" y="535142"/>
                </a:cubicBezTo>
                <a:cubicBezTo>
                  <a:pt x="10933504" y="525916"/>
                  <a:pt x="10915050" y="525916"/>
                  <a:pt x="10896598" y="535142"/>
                </a:cubicBezTo>
                <a:cubicBezTo>
                  <a:pt x="10896598" y="525916"/>
                  <a:pt x="10896598" y="516689"/>
                  <a:pt x="10896598" y="507463"/>
                </a:cubicBezTo>
                <a:cubicBezTo>
                  <a:pt x="10905824" y="512076"/>
                  <a:pt x="10921970" y="507463"/>
                  <a:pt x="10934657" y="507463"/>
                </a:cubicBezTo>
                <a:close/>
                <a:moveTo>
                  <a:pt x="3289189" y="421633"/>
                </a:moveTo>
                <a:lnTo>
                  <a:pt x="3290119" y="431834"/>
                </a:lnTo>
                <a:lnTo>
                  <a:pt x="3289189" y="431217"/>
                </a:lnTo>
                <a:cubicBezTo>
                  <a:pt x="3289189" y="431217"/>
                  <a:pt x="3289189" y="421633"/>
                  <a:pt x="3289189" y="421633"/>
                </a:cubicBezTo>
                <a:close/>
                <a:moveTo>
                  <a:pt x="2311261" y="295251"/>
                </a:moveTo>
                <a:cubicBezTo>
                  <a:pt x="2320488" y="295251"/>
                  <a:pt x="2329715" y="295251"/>
                  <a:pt x="2338941" y="295251"/>
                </a:cubicBezTo>
                <a:cubicBezTo>
                  <a:pt x="2329715" y="306785"/>
                  <a:pt x="2329715" y="306785"/>
                  <a:pt x="2329715" y="318319"/>
                </a:cubicBezTo>
                <a:cubicBezTo>
                  <a:pt x="2329715" y="318319"/>
                  <a:pt x="2320488" y="318319"/>
                  <a:pt x="2311261" y="318319"/>
                </a:cubicBezTo>
                <a:cubicBezTo>
                  <a:pt x="2311261" y="306785"/>
                  <a:pt x="2311261" y="306785"/>
                  <a:pt x="2311261" y="295251"/>
                </a:cubicBezTo>
                <a:close/>
                <a:moveTo>
                  <a:pt x="8130353" y="35608"/>
                </a:moveTo>
                <a:cubicBezTo>
                  <a:pt x="8132083" y="34656"/>
                  <a:pt x="8135543" y="35291"/>
                  <a:pt x="8142463" y="37828"/>
                </a:cubicBezTo>
                <a:cubicBezTo>
                  <a:pt x="8142463" y="68277"/>
                  <a:pt x="8133237" y="78428"/>
                  <a:pt x="8114783" y="78428"/>
                </a:cubicBezTo>
                <a:cubicBezTo>
                  <a:pt x="8135543" y="55591"/>
                  <a:pt x="8125163" y="38464"/>
                  <a:pt x="8130353" y="35608"/>
                </a:cubicBezTo>
                <a:close/>
                <a:moveTo>
                  <a:pt x="8053945" y="33460"/>
                </a:moveTo>
                <a:cubicBezTo>
                  <a:pt x="8058847" y="32991"/>
                  <a:pt x="8062883" y="33303"/>
                  <a:pt x="8066343" y="33928"/>
                </a:cubicBezTo>
                <a:cubicBezTo>
                  <a:pt x="8073262" y="35178"/>
                  <a:pt x="8077877" y="37677"/>
                  <a:pt x="8082489" y="37677"/>
                </a:cubicBezTo>
                <a:cubicBezTo>
                  <a:pt x="8082489" y="67664"/>
                  <a:pt x="8054809" y="47670"/>
                  <a:pt x="8054809" y="87654"/>
                </a:cubicBezTo>
                <a:cubicBezTo>
                  <a:pt x="8045583" y="87654"/>
                  <a:pt x="8054809" y="67664"/>
                  <a:pt x="8036356" y="77658"/>
                </a:cubicBezTo>
                <a:cubicBezTo>
                  <a:pt x="8045583" y="67664"/>
                  <a:pt x="8036356" y="47670"/>
                  <a:pt x="8036356" y="37677"/>
                </a:cubicBezTo>
                <a:cubicBezTo>
                  <a:pt x="8043277" y="35178"/>
                  <a:pt x="8049043" y="33928"/>
                  <a:pt x="8053945" y="33460"/>
                </a:cubicBezTo>
                <a:close/>
                <a:moveTo>
                  <a:pt x="8017902" y="18454"/>
                </a:moveTo>
                <a:cubicBezTo>
                  <a:pt x="8017902" y="18454"/>
                  <a:pt x="8027129" y="18454"/>
                  <a:pt x="8027129" y="18454"/>
                </a:cubicBezTo>
                <a:cubicBezTo>
                  <a:pt x="8036356" y="36906"/>
                  <a:pt x="8017902" y="36906"/>
                  <a:pt x="8017902" y="46133"/>
                </a:cubicBezTo>
                <a:cubicBezTo>
                  <a:pt x="8008676" y="46133"/>
                  <a:pt x="8017902" y="27680"/>
                  <a:pt x="8017902" y="18454"/>
                </a:cubicBezTo>
                <a:close/>
                <a:moveTo>
                  <a:pt x="6079727" y="0"/>
                </a:moveTo>
                <a:cubicBezTo>
                  <a:pt x="6098904" y="0"/>
                  <a:pt x="6137263" y="28746"/>
                  <a:pt x="6156443" y="38330"/>
                </a:cubicBezTo>
                <a:cubicBezTo>
                  <a:pt x="6156443" y="38330"/>
                  <a:pt x="6156443" y="19165"/>
                  <a:pt x="6156443" y="19165"/>
                </a:cubicBezTo>
                <a:cubicBezTo>
                  <a:pt x="6194799" y="28746"/>
                  <a:pt x="6213979" y="57496"/>
                  <a:pt x="6252335" y="38330"/>
                </a:cubicBezTo>
                <a:cubicBezTo>
                  <a:pt x="6261925" y="47912"/>
                  <a:pt x="6252335" y="57496"/>
                  <a:pt x="6252335" y="76661"/>
                </a:cubicBezTo>
                <a:cubicBezTo>
                  <a:pt x="6281105" y="76661"/>
                  <a:pt x="6271515" y="47912"/>
                  <a:pt x="6281105" y="38330"/>
                </a:cubicBezTo>
                <a:cubicBezTo>
                  <a:pt x="6300284" y="57496"/>
                  <a:pt x="6319461" y="67077"/>
                  <a:pt x="6319461" y="105407"/>
                </a:cubicBezTo>
                <a:cubicBezTo>
                  <a:pt x="6281105" y="95826"/>
                  <a:pt x="6290695" y="105407"/>
                  <a:pt x="6271515" y="95826"/>
                </a:cubicBezTo>
                <a:cubicBezTo>
                  <a:pt x="6261925" y="95826"/>
                  <a:pt x="6261925" y="105407"/>
                  <a:pt x="6261925" y="114991"/>
                </a:cubicBezTo>
                <a:cubicBezTo>
                  <a:pt x="6271515" y="114991"/>
                  <a:pt x="6281105" y="134156"/>
                  <a:pt x="6271515" y="153321"/>
                </a:cubicBezTo>
                <a:cubicBezTo>
                  <a:pt x="6300284" y="153321"/>
                  <a:pt x="6319461" y="153321"/>
                  <a:pt x="6329051" y="172486"/>
                </a:cubicBezTo>
                <a:cubicBezTo>
                  <a:pt x="6357821" y="143737"/>
                  <a:pt x="6377000" y="124572"/>
                  <a:pt x="6415357" y="105407"/>
                </a:cubicBezTo>
                <a:cubicBezTo>
                  <a:pt x="6472893" y="76661"/>
                  <a:pt x="6549609" y="95826"/>
                  <a:pt x="6607147" y="86242"/>
                </a:cubicBezTo>
                <a:cubicBezTo>
                  <a:pt x="6655094" y="47912"/>
                  <a:pt x="6731810" y="76661"/>
                  <a:pt x="6818115" y="76661"/>
                </a:cubicBezTo>
                <a:cubicBezTo>
                  <a:pt x="6827705" y="95826"/>
                  <a:pt x="6846885" y="95826"/>
                  <a:pt x="6856472" y="114991"/>
                </a:cubicBezTo>
                <a:cubicBezTo>
                  <a:pt x="6866061" y="105407"/>
                  <a:pt x="6866061" y="95826"/>
                  <a:pt x="6866061" y="86242"/>
                </a:cubicBezTo>
                <a:cubicBezTo>
                  <a:pt x="6875652" y="86242"/>
                  <a:pt x="6894831" y="95826"/>
                  <a:pt x="6894831" y="76661"/>
                </a:cubicBezTo>
                <a:cubicBezTo>
                  <a:pt x="6904421" y="67077"/>
                  <a:pt x="6894831" y="95826"/>
                  <a:pt x="6894831" y="105407"/>
                </a:cubicBezTo>
                <a:cubicBezTo>
                  <a:pt x="6894831" y="114991"/>
                  <a:pt x="6875652" y="105407"/>
                  <a:pt x="6875652" y="114991"/>
                </a:cubicBezTo>
                <a:cubicBezTo>
                  <a:pt x="6875652" y="143737"/>
                  <a:pt x="6904421" y="134156"/>
                  <a:pt x="6904421" y="153321"/>
                </a:cubicBezTo>
                <a:cubicBezTo>
                  <a:pt x="6923597" y="143737"/>
                  <a:pt x="6923597" y="105407"/>
                  <a:pt x="6942777" y="86242"/>
                </a:cubicBezTo>
                <a:cubicBezTo>
                  <a:pt x="6952368" y="76661"/>
                  <a:pt x="6952368" y="95826"/>
                  <a:pt x="6971547" y="95826"/>
                </a:cubicBezTo>
                <a:cubicBezTo>
                  <a:pt x="6961957" y="105407"/>
                  <a:pt x="6952368" y="134156"/>
                  <a:pt x="6971547" y="143737"/>
                </a:cubicBezTo>
                <a:cubicBezTo>
                  <a:pt x="6961957" y="162905"/>
                  <a:pt x="6952368" y="182070"/>
                  <a:pt x="6933188" y="182070"/>
                </a:cubicBezTo>
                <a:cubicBezTo>
                  <a:pt x="6990726" y="182070"/>
                  <a:pt x="7057853" y="134156"/>
                  <a:pt x="7096209" y="86242"/>
                </a:cubicBezTo>
                <a:cubicBezTo>
                  <a:pt x="7115389" y="95826"/>
                  <a:pt x="7153745" y="76661"/>
                  <a:pt x="7172925" y="105407"/>
                </a:cubicBezTo>
                <a:cubicBezTo>
                  <a:pt x="7192105" y="76661"/>
                  <a:pt x="7230461" y="105407"/>
                  <a:pt x="7230461" y="76661"/>
                </a:cubicBezTo>
                <a:cubicBezTo>
                  <a:pt x="7249641" y="95826"/>
                  <a:pt x="7307176" y="57496"/>
                  <a:pt x="7345536" y="105407"/>
                </a:cubicBezTo>
                <a:cubicBezTo>
                  <a:pt x="7326356" y="105407"/>
                  <a:pt x="7316767" y="105407"/>
                  <a:pt x="7316767" y="134156"/>
                </a:cubicBezTo>
                <a:cubicBezTo>
                  <a:pt x="7335946" y="134156"/>
                  <a:pt x="7355126" y="76661"/>
                  <a:pt x="7393483" y="86242"/>
                </a:cubicBezTo>
                <a:cubicBezTo>
                  <a:pt x="7431842" y="134156"/>
                  <a:pt x="7489377" y="67077"/>
                  <a:pt x="7546914" y="76661"/>
                </a:cubicBezTo>
                <a:cubicBezTo>
                  <a:pt x="7585273" y="9581"/>
                  <a:pt x="7652400" y="57496"/>
                  <a:pt x="7700346" y="19165"/>
                </a:cubicBezTo>
                <a:cubicBezTo>
                  <a:pt x="7700346" y="38330"/>
                  <a:pt x="7709935" y="28746"/>
                  <a:pt x="7709935" y="38330"/>
                </a:cubicBezTo>
                <a:cubicBezTo>
                  <a:pt x="7729114" y="38330"/>
                  <a:pt x="7738705" y="28746"/>
                  <a:pt x="7748294" y="9581"/>
                </a:cubicBezTo>
                <a:cubicBezTo>
                  <a:pt x="7796241" y="19165"/>
                  <a:pt x="7892136" y="76661"/>
                  <a:pt x="7940083" y="19165"/>
                </a:cubicBezTo>
                <a:cubicBezTo>
                  <a:pt x="7968852" y="9581"/>
                  <a:pt x="7968852" y="28746"/>
                  <a:pt x="7988032" y="38330"/>
                </a:cubicBezTo>
                <a:cubicBezTo>
                  <a:pt x="7997619" y="67077"/>
                  <a:pt x="7988032" y="86242"/>
                  <a:pt x="7997619" y="114991"/>
                </a:cubicBezTo>
                <a:lnTo>
                  <a:pt x="8008723" y="115244"/>
                </a:lnTo>
                <a:lnTo>
                  <a:pt x="8017902" y="96881"/>
                </a:lnTo>
                <a:cubicBezTo>
                  <a:pt x="8017902" y="87654"/>
                  <a:pt x="8008676" y="96881"/>
                  <a:pt x="7999450" y="96881"/>
                </a:cubicBezTo>
                <a:cubicBezTo>
                  <a:pt x="7999450" y="87654"/>
                  <a:pt x="8008676" y="78428"/>
                  <a:pt x="8008676" y="78428"/>
                </a:cubicBezTo>
                <a:cubicBezTo>
                  <a:pt x="8027129" y="69201"/>
                  <a:pt x="8017902" y="87654"/>
                  <a:pt x="8027129" y="87654"/>
                </a:cubicBezTo>
                <a:cubicBezTo>
                  <a:pt x="8027129" y="96881"/>
                  <a:pt x="8017902" y="87654"/>
                  <a:pt x="8017902" y="115334"/>
                </a:cubicBezTo>
                <a:lnTo>
                  <a:pt x="8012718" y="115334"/>
                </a:lnTo>
                <a:lnTo>
                  <a:pt x="8050362" y="116189"/>
                </a:lnTo>
                <a:cubicBezTo>
                  <a:pt x="8067145" y="114991"/>
                  <a:pt x="8083924" y="110200"/>
                  <a:pt x="8103104" y="95826"/>
                </a:cubicBezTo>
                <a:cubicBezTo>
                  <a:pt x="8112694" y="86242"/>
                  <a:pt x="8112694" y="105407"/>
                  <a:pt x="8112694" y="114991"/>
                </a:cubicBezTo>
                <a:cubicBezTo>
                  <a:pt x="8122284" y="67077"/>
                  <a:pt x="8170230" y="86242"/>
                  <a:pt x="8199000" y="95826"/>
                </a:cubicBezTo>
                <a:cubicBezTo>
                  <a:pt x="8208589" y="86242"/>
                  <a:pt x="8208589" y="86242"/>
                  <a:pt x="8218180" y="86242"/>
                </a:cubicBezTo>
                <a:cubicBezTo>
                  <a:pt x="8218180" y="67077"/>
                  <a:pt x="8208589" y="57496"/>
                  <a:pt x="8208589" y="38330"/>
                </a:cubicBezTo>
                <a:cubicBezTo>
                  <a:pt x="8227766" y="47912"/>
                  <a:pt x="8227766" y="67077"/>
                  <a:pt x="8227766" y="95826"/>
                </a:cubicBezTo>
                <a:cubicBezTo>
                  <a:pt x="8246946" y="86242"/>
                  <a:pt x="8275716" y="86242"/>
                  <a:pt x="8294894" y="105407"/>
                </a:cubicBezTo>
                <a:cubicBezTo>
                  <a:pt x="8323661" y="76661"/>
                  <a:pt x="8362021" y="86242"/>
                  <a:pt x="8400377" y="95826"/>
                </a:cubicBezTo>
                <a:cubicBezTo>
                  <a:pt x="8505863" y="105407"/>
                  <a:pt x="8620935" y="95826"/>
                  <a:pt x="8726420" y="134156"/>
                </a:cubicBezTo>
                <a:cubicBezTo>
                  <a:pt x="8736010" y="134156"/>
                  <a:pt x="8736010" y="114991"/>
                  <a:pt x="8736010" y="114991"/>
                </a:cubicBezTo>
                <a:cubicBezTo>
                  <a:pt x="8774366" y="105407"/>
                  <a:pt x="8764777" y="143737"/>
                  <a:pt x="8793546" y="143737"/>
                </a:cubicBezTo>
                <a:cubicBezTo>
                  <a:pt x="8793546" y="172486"/>
                  <a:pt x="8803136" y="201235"/>
                  <a:pt x="8783956" y="210817"/>
                </a:cubicBezTo>
                <a:cubicBezTo>
                  <a:pt x="8783956" y="220401"/>
                  <a:pt x="8793546" y="210817"/>
                  <a:pt x="8803136" y="210817"/>
                </a:cubicBezTo>
                <a:cubicBezTo>
                  <a:pt x="8812726" y="210817"/>
                  <a:pt x="8803136" y="172486"/>
                  <a:pt x="8831905" y="182070"/>
                </a:cubicBezTo>
                <a:cubicBezTo>
                  <a:pt x="8831905" y="191652"/>
                  <a:pt x="8831905" y="191652"/>
                  <a:pt x="8831905" y="201235"/>
                </a:cubicBezTo>
                <a:cubicBezTo>
                  <a:pt x="8851082" y="191652"/>
                  <a:pt x="8889441" y="182070"/>
                  <a:pt x="8899031" y="162905"/>
                </a:cubicBezTo>
                <a:cubicBezTo>
                  <a:pt x="8918208" y="182070"/>
                  <a:pt x="8937387" y="182070"/>
                  <a:pt x="8966157" y="172486"/>
                </a:cubicBezTo>
                <a:cubicBezTo>
                  <a:pt x="8966157" y="172486"/>
                  <a:pt x="8956567" y="162905"/>
                  <a:pt x="8956567" y="162905"/>
                </a:cubicBezTo>
                <a:cubicBezTo>
                  <a:pt x="9014103" y="182070"/>
                  <a:pt x="9042873" y="153321"/>
                  <a:pt x="9100409" y="172486"/>
                </a:cubicBezTo>
                <a:cubicBezTo>
                  <a:pt x="9109999" y="172486"/>
                  <a:pt x="9100409" y="162905"/>
                  <a:pt x="9100409" y="153321"/>
                </a:cubicBezTo>
                <a:cubicBezTo>
                  <a:pt x="9157945" y="153321"/>
                  <a:pt x="9186715" y="182070"/>
                  <a:pt x="9253841" y="182070"/>
                </a:cubicBezTo>
                <a:cubicBezTo>
                  <a:pt x="9263431" y="143737"/>
                  <a:pt x="9292197" y="143737"/>
                  <a:pt x="9311377" y="114991"/>
                </a:cubicBezTo>
                <a:cubicBezTo>
                  <a:pt x="9320966" y="114991"/>
                  <a:pt x="9311377" y="134156"/>
                  <a:pt x="9320966" y="134156"/>
                </a:cubicBezTo>
                <a:cubicBezTo>
                  <a:pt x="9330557" y="134156"/>
                  <a:pt x="9330557" y="114991"/>
                  <a:pt x="9340146" y="114991"/>
                </a:cubicBezTo>
                <a:cubicBezTo>
                  <a:pt x="9330557" y="114991"/>
                  <a:pt x="9320966" y="124572"/>
                  <a:pt x="9330557" y="95826"/>
                </a:cubicBezTo>
                <a:cubicBezTo>
                  <a:pt x="9340146" y="124572"/>
                  <a:pt x="9397682" y="86242"/>
                  <a:pt x="9416862" y="134156"/>
                </a:cubicBezTo>
                <a:cubicBezTo>
                  <a:pt x="9426452" y="114991"/>
                  <a:pt x="9464809" y="114991"/>
                  <a:pt x="9464809" y="95826"/>
                </a:cubicBezTo>
                <a:cubicBezTo>
                  <a:pt x="9531934" y="114991"/>
                  <a:pt x="9589474" y="134156"/>
                  <a:pt x="9666190" y="143737"/>
                </a:cubicBezTo>
                <a:cubicBezTo>
                  <a:pt x="9656599" y="143737"/>
                  <a:pt x="9675776" y="162905"/>
                  <a:pt x="9685366" y="153321"/>
                </a:cubicBezTo>
                <a:cubicBezTo>
                  <a:pt x="9723725" y="134156"/>
                  <a:pt x="9742905" y="249147"/>
                  <a:pt x="9800441" y="229982"/>
                </a:cubicBezTo>
                <a:cubicBezTo>
                  <a:pt x="9800441" y="258731"/>
                  <a:pt x="9790851" y="249147"/>
                  <a:pt x="9800441" y="268312"/>
                </a:cubicBezTo>
                <a:cubicBezTo>
                  <a:pt x="9905924" y="297061"/>
                  <a:pt x="9992229" y="191652"/>
                  <a:pt x="10088125" y="162905"/>
                </a:cubicBezTo>
                <a:cubicBezTo>
                  <a:pt x="10260736" y="114991"/>
                  <a:pt x="10471704" y="134156"/>
                  <a:pt x="10634725" y="162905"/>
                </a:cubicBezTo>
                <a:cubicBezTo>
                  <a:pt x="10797746" y="191652"/>
                  <a:pt x="10941588" y="182070"/>
                  <a:pt x="11085430" y="162905"/>
                </a:cubicBezTo>
                <a:cubicBezTo>
                  <a:pt x="11095020" y="162905"/>
                  <a:pt x="11095020" y="172486"/>
                  <a:pt x="11095020" y="172486"/>
                </a:cubicBezTo>
                <a:cubicBezTo>
                  <a:pt x="11142966" y="172486"/>
                  <a:pt x="11200505" y="153321"/>
                  <a:pt x="11248451" y="143737"/>
                </a:cubicBezTo>
                <a:cubicBezTo>
                  <a:pt x="11258041" y="143737"/>
                  <a:pt x="11258041" y="153321"/>
                  <a:pt x="11267631" y="153321"/>
                </a:cubicBezTo>
                <a:cubicBezTo>
                  <a:pt x="11325167" y="153321"/>
                  <a:pt x="11401883" y="86242"/>
                  <a:pt x="11459419" y="124572"/>
                </a:cubicBezTo>
                <a:cubicBezTo>
                  <a:pt x="11440239" y="153321"/>
                  <a:pt x="11430652" y="162905"/>
                  <a:pt x="11421063" y="201235"/>
                </a:cubicBezTo>
                <a:cubicBezTo>
                  <a:pt x="11421063" y="220401"/>
                  <a:pt x="11430652" y="191652"/>
                  <a:pt x="11440239" y="201235"/>
                </a:cubicBezTo>
                <a:cubicBezTo>
                  <a:pt x="11440239" y="220401"/>
                  <a:pt x="11430652" y="239566"/>
                  <a:pt x="11421063" y="229982"/>
                </a:cubicBezTo>
                <a:cubicBezTo>
                  <a:pt x="11411473" y="268312"/>
                  <a:pt x="11430652" y="268312"/>
                  <a:pt x="11430652" y="297061"/>
                </a:cubicBezTo>
                <a:cubicBezTo>
                  <a:pt x="11373114" y="287477"/>
                  <a:pt x="11353937" y="325808"/>
                  <a:pt x="11353937" y="373722"/>
                </a:cubicBezTo>
                <a:cubicBezTo>
                  <a:pt x="11334757" y="344973"/>
                  <a:pt x="11305987" y="364138"/>
                  <a:pt x="11296398" y="392887"/>
                </a:cubicBezTo>
                <a:cubicBezTo>
                  <a:pt x="11258041" y="392887"/>
                  <a:pt x="11219682" y="402468"/>
                  <a:pt x="11200505" y="431217"/>
                </a:cubicBezTo>
                <a:cubicBezTo>
                  <a:pt x="11229272" y="450382"/>
                  <a:pt x="11286808" y="431217"/>
                  <a:pt x="11315577" y="431217"/>
                </a:cubicBezTo>
                <a:cubicBezTo>
                  <a:pt x="11315577" y="450382"/>
                  <a:pt x="11296398" y="459964"/>
                  <a:pt x="11315577" y="469548"/>
                </a:cubicBezTo>
                <a:cubicBezTo>
                  <a:pt x="11277221" y="507878"/>
                  <a:pt x="11142966" y="488713"/>
                  <a:pt x="11104609" y="488713"/>
                </a:cubicBezTo>
                <a:cubicBezTo>
                  <a:pt x="11095020" y="488713"/>
                  <a:pt x="11095020" y="488713"/>
                  <a:pt x="11085430" y="488713"/>
                </a:cubicBezTo>
                <a:cubicBezTo>
                  <a:pt x="11085430" y="498294"/>
                  <a:pt x="11085430" y="498294"/>
                  <a:pt x="11085430" y="507878"/>
                </a:cubicBezTo>
                <a:cubicBezTo>
                  <a:pt x="11095020" y="527043"/>
                  <a:pt x="11133376" y="498294"/>
                  <a:pt x="11123789" y="527043"/>
                </a:cubicBezTo>
                <a:cubicBezTo>
                  <a:pt x="11114200" y="517459"/>
                  <a:pt x="11095020" y="517459"/>
                  <a:pt x="11066250" y="517459"/>
                </a:cubicBezTo>
                <a:cubicBezTo>
                  <a:pt x="11066250" y="507878"/>
                  <a:pt x="11066250" y="507878"/>
                  <a:pt x="11066250" y="488713"/>
                </a:cubicBezTo>
                <a:cubicBezTo>
                  <a:pt x="10951178" y="498294"/>
                  <a:pt x="10912819" y="450382"/>
                  <a:pt x="10797746" y="469548"/>
                </a:cubicBezTo>
                <a:cubicBezTo>
                  <a:pt x="10797746" y="469548"/>
                  <a:pt x="10797746" y="469548"/>
                  <a:pt x="10797746" y="488713"/>
                </a:cubicBezTo>
                <a:cubicBezTo>
                  <a:pt x="10788157" y="479129"/>
                  <a:pt x="10797746" y="459964"/>
                  <a:pt x="10788157" y="459964"/>
                </a:cubicBezTo>
                <a:cubicBezTo>
                  <a:pt x="10778567" y="459964"/>
                  <a:pt x="10778567" y="469548"/>
                  <a:pt x="10768977" y="469548"/>
                </a:cubicBezTo>
                <a:cubicBezTo>
                  <a:pt x="10768977" y="498294"/>
                  <a:pt x="10807336" y="488713"/>
                  <a:pt x="10816926" y="507878"/>
                </a:cubicBezTo>
                <a:cubicBezTo>
                  <a:pt x="10826513" y="488713"/>
                  <a:pt x="10884052" y="469548"/>
                  <a:pt x="10884052" y="517459"/>
                </a:cubicBezTo>
                <a:cubicBezTo>
                  <a:pt x="10874462" y="507878"/>
                  <a:pt x="10826513" y="507878"/>
                  <a:pt x="10816926" y="527043"/>
                </a:cubicBezTo>
                <a:cubicBezTo>
                  <a:pt x="10778567" y="498294"/>
                  <a:pt x="10730621" y="527043"/>
                  <a:pt x="10721030" y="555789"/>
                </a:cubicBezTo>
                <a:cubicBezTo>
                  <a:pt x="10711441" y="555789"/>
                  <a:pt x="10730621" y="536624"/>
                  <a:pt x="10721030" y="527043"/>
                </a:cubicBezTo>
                <a:cubicBezTo>
                  <a:pt x="10701851" y="507878"/>
                  <a:pt x="10653905" y="527043"/>
                  <a:pt x="10644314" y="498294"/>
                </a:cubicBezTo>
                <a:cubicBezTo>
                  <a:pt x="10634725" y="498294"/>
                  <a:pt x="10634725" y="536624"/>
                  <a:pt x="10644314" y="546208"/>
                </a:cubicBezTo>
                <a:cubicBezTo>
                  <a:pt x="10673081" y="536624"/>
                  <a:pt x="10692261" y="536624"/>
                  <a:pt x="10711441" y="546208"/>
                </a:cubicBezTo>
                <a:cubicBezTo>
                  <a:pt x="10711441" y="565373"/>
                  <a:pt x="10682671" y="565373"/>
                  <a:pt x="10663494" y="565373"/>
                </a:cubicBezTo>
                <a:cubicBezTo>
                  <a:pt x="10673081" y="565373"/>
                  <a:pt x="10673081" y="565373"/>
                  <a:pt x="10673081" y="584538"/>
                </a:cubicBezTo>
                <a:cubicBezTo>
                  <a:pt x="10692261" y="574954"/>
                  <a:pt x="10701851" y="565373"/>
                  <a:pt x="10721030" y="565373"/>
                </a:cubicBezTo>
                <a:cubicBezTo>
                  <a:pt x="10730621" y="603704"/>
                  <a:pt x="10673081" y="574954"/>
                  <a:pt x="10673081" y="603704"/>
                </a:cubicBezTo>
                <a:cubicBezTo>
                  <a:pt x="10663494" y="603704"/>
                  <a:pt x="10663494" y="594120"/>
                  <a:pt x="10663494" y="584538"/>
                </a:cubicBezTo>
                <a:cubicBezTo>
                  <a:pt x="10644314" y="584538"/>
                  <a:pt x="10615545" y="574954"/>
                  <a:pt x="10615545" y="603704"/>
                </a:cubicBezTo>
                <a:cubicBezTo>
                  <a:pt x="10519650" y="574954"/>
                  <a:pt x="10490884" y="689945"/>
                  <a:pt x="10414168" y="689945"/>
                </a:cubicBezTo>
                <a:cubicBezTo>
                  <a:pt x="10433347" y="661199"/>
                  <a:pt x="10490884" y="651615"/>
                  <a:pt x="10510063" y="613285"/>
                </a:cubicBezTo>
                <a:cubicBezTo>
                  <a:pt x="10500473" y="603704"/>
                  <a:pt x="10462113" y="622869"/>
                  <a:pt x="10452524" y="632450"/>
                </a:cubicBezTo>
                <a:cubicBezTo>
                  <a:pt x="10442934" y="632450"/>
                  <a:pt x="10442934" y="622869"/>
                  <a:pt x="10442934" y="603704"/>
                </a:cubicBezTo>
                <a:lnTo>
                  <a:pt x="10414580" y="613148"/>
                </a:lnTo>
                <a:lnTo>
                  <a:pt x="10414168" y="603704"/>
                </a:lnTo>
                <a:cubicBezTo>
                  <a:pt x="10394988" y="632450"/>
                  <a:pt x="10375808" y="622869"/>
                  <a:pt x="10356631" y="603704"/>
                </a:cubicBezTo>
                <a:cubicBezTo>
                  <a:pt x="10347041" y="613285"/>
                  <a:pt x="10356631" y="613285"/>
                  <a:pt x="10356631" y="622869"/>
                </a:cubicBezTo>
                <a:cubicBezTo>
                  <a:pt x="10327862" y="622869"/>
                  <a:pt x="10308682" y="622869"/>
                  <a:pt x="10289503" y="632450"/>
                </a:cubicBezTo>
                <a:cubicBezTo>
                  <a:pt x="10289503" y="642034"/>
                  <a:pt x="10299092" y="642034"/>
                  <a:pt x="10308682" y="642034"/>
                </a:cubicBezTo>
                <a:cubicBezTo>
                  <a:pt x="10308682" y="642034"/>
                  <a:pt x="10308682" y="642034"/>
                  <a:pt x="10308682" y="670780"/>
                </a:cubicBezTo>
                <a:cubicBezTo>
                  <a:pt x="10299092" y="680364"/>
                  <a:pt x="10299092" y="642034"/>
                  <a:pt x="10299092" y="670780"/>
                </a:cubicBezTo>
                <a:cubicBezTo>
                  <a:pt x="10289503" y="669583"/>
                  <a:pt x="10279314" y="669883"/>
                  <a:pt x="10268638" y="671361"/>
                </a:cubicBezTo>
                <a:lnTo>
                  <a:pt x="10241904" y="677493"/>
                </a:lnTo>
                <a:lnTo>
                  <a:pt x="10245870" y="682678"/>
                </a:lnTo>
                <a:lnTo>
                  <a:pt x="10272507" y="713016"/>
                </a:lnTo>
                <a:lnTo>
                  <a:pt x="10278416" y="710447"/>
                </a:lnTo>
                <a:lnTo>
                  <a:pt x="10274528" y="714793"/>
                </a:lnTo>
                <a:lnTo>
                  <a:pt x="10290709" y="722431"/>
                </a:lnTo>
                <a:cubicBezTo>
                  <a:pt x="10296815" y="723704"/>
                  <a:pt x="10303407" y="723404"/>
                  <a:pt x="10310599" y="721009"/>
                </a:cubicBezTo>
                <a:cubicBezTo>
                  <a:pt x="10310599" y="749758"/>
                  <a:pt x="10301009" y="740174"/>
                  <a:pt x="10310599" y="759339"/>
                </a:cubicBezTo>
                <a:cubicBezTo>
                  <a:pt x="10350155" y="770120"/>
                  <a:pt x="10387014" y="762035"/>
                  <a:pt x="10422694" y="746202"/>
                </a:cubicBezTo>
                <a:lnTo>
                  <a:pt x="10442334" y="736196"/>
                </a:lnTo>
                <a:lnTo>
                  <a:pt x="10419630" y="732072"/>
                </a:lnTo>
                <a:cubicBezTo>
                  <a:pt x="10390578" y="728324"/>
                  <a:pt x="10360472" y="726594"/>
                  <a:pt x="10329163" y="728901"/>
                </a:cubicBezTo>
                <a:cubicBezTo>
                  <a:pt x="10329163" y="728901"/>
                  <a:pt x="10329163" y="728901"/>
                  <a:pt x="10329163" y="719674"/>
                </a:cubicBezTo>
                <a:cubicBezTo>
                  <a:pt x="10341206" y="716214"/>
                  <a:pt x="10353550" y="714197"/>
                  <a:pt x="10366156" y="713313"/>
                </a:cubicBezTo>
                <a:cubicBezTo>
                  <a:pt x="10378763" y="712430"/>
                  <a:pt x="10391633" y="712682"/>
                  <a:pt x="10404728" y="713763"/>
                </a:cubicBezTo>
                <a:cubicBezTo>
                  <a:pt x="10424372" y="715385"/>
                  <a:pt x="10444524" y="718871"/>
                  <a:pt x="10465057" y="723190"/>
                </a:cubicBezTo>
                <a:lnTo>
                  <a:pt x="10466039" y="723416"/>
                </a:lnTo>
                <a:lnTo>
                  <a:pt x="10503076" y="701289"/>
                </a:lnTo>
                <a:lnTo>
                  <a:pt x="10502810" y="701199"/>
                </a:lnTo>
                <a:cubicBezTo>
                  <a:pt x="10499375" y="698339"/>
                  <a:pt x="10498125" y="694302"/>
                  <a:pt x="10500624" y="688920"/>
                </a:cubicBezTo>
                <a:lnTo>
                  <a:pt x="10512413" y="695711"/>
                </a:lnTo>
                <a:lnTo>
                  <a:pt x="10527710" y="686572"/>
                </a:lnTo>
                <a:cubicBezTo>
                  <a:pt x="10550935" y="673097"/>
                  <a:pt x="10574309" y="661119"/>
                  <a:pt x="10598283" y="653932"/>
                </a:cubicBezTo>
                <a:cubicBezTo>
                  <a:pt x="10770894" y="606018"/>
                  <a:pt x="10981862" y="625183"/>
                  <a:pt x="11144883" y="653932"/>
                </a:cubicBezTo>
                <a:cubicBezTo>
                  <a:pt x="11307904" y="682678"/>
                  <a:pt x="11451746" y="673097"/>
                  <a:pt x="11595588" y="653932"/>
                </a:cubicBezTo>
                <a:cubicBezTo>
                  <a:pt x="11605178" y="653932"/>
                  <a:pt x="11605178" y="663513"/>
                  <a:pt x="11605178" y="663513"/>
                </a:cubicBezTo>
                <a:cubicBezTo>
                  <a:pt x="11653124" y="663513"/>
                  <a:pt x="11710663" y="644348"/>
                  <a:pt x="11758609" y="634764"/>
                </a:cubicBezTo>
                <a:cubicBezTo>
                  <a:pt x="11768199" y="634764"/>
                  <a:pt x="11768199" y="644348"/>
                  <a:pt x="11777789" y="644348"/>
                </a:cubicBezTo>
                <a:cubicBezTo>
                  <a:pt x="11835325" y="644348"/>
                  <a:pt x="11912041" y="577269"/>
                  <a:pt x="11969577" y="615599"/>
                </a:cubicBezTo>
                <a:cubicBezTo>
                  <a:pt x="11950397" y="644348"/>
                  <a:pt x="11940810" y="653932"/>
                  <a:pt x="11931221" y="692262"/>
                </a:cubicBezTo>
                <a:cubicBezTo>
                  <a:pt x="11931221" y="711428"/>
                  <a:pt x="11940810" y="682678"/>
                  <a:pt x="11950397" y="692262"/>
                </a:cubicBezTo>
                <a:cubicBezTo>
                  <a:pt x="11950397" y="711428"/>
                  <a:pt x="11940810" y="730593"/>
                  <a:pt x="11931221" y="721009"/>
                </a:cubicBezTo>
                <a:cubicBezTo>
                  <a:pt x="11921631" y="759339"/>
                  <a:pt x="11940810" y="759339"/>
                  <a:pt x="11940810" y="788088"/>
                </a:cubicBezTo>
                <a:cubicBezTo>
                  <a:pt x="11883272" y="778504"/>
                  <a:pt x="11864095" y="816834"/>
                  <a:pt x="11864095" y="864749"/>
                </a:cubicBezTo>
                <a:cubicBezTo>
                  <a:pt x="11844915" y="836000"/>
                  <a:pt x="11816145" y="855165"/>
                  <a:pt x="11806556" y="883914"/>
                </a:cubicBezTo>
                <a:cubicBezTo>
                  <a:pt x="11768199" y="883914"/>
                  <a:pt x="11729840" y="893495"/>
                  <a:pt x="11710663" y="922244"/>
                </a:cubicBezTo>
                <a:cubicBezTo>
                  <a:pt x="11739430" y="941409"/>
                  <a:pt x="11796965" y="922244"/>
                  <a:pt x="11825735" y="922244"/>
                </a:cubicBezTo>
                <a:cubicBezTo>
                  <a:pt x="11825735" y="941409"/>
                  <a:pt x="11806556" y="950991"/>
                  <a:pt x="11825735" y="960574"/>
                </a:cubicBezTo>
                <a:cubicBezTo>
                  <a:pt x="11787379" y="998905"/>
                  <a:pt x="11653124" y="979740"/>
                  <a:pt x="11614767" y="979740"/>
                </a:cubicBezTo>
                <a:cubicBezTo>
                  <a:pt x="11605178" y="979740"/>
                  <a:pt x="11605178" y="979740"/>
                  <a:pt x="11595588" y="979740"/>
                </a:cubicBezTo>
                <a:cubicBezTo>
                  <a:pt x="11595588" y="989321"/>
                  <a:pt x="11595588" y="989321"/>
                  <a:pt x="11595588" y="998905"/>
                </a:cubicBezTo>
                <a:cubicBezTo>
                  <a:pt x="11605178" y="1018070"/>
                  <a:pt x="11643534" y="989321"/>
                  <a:pt x="11633947" y="1018070"/>
                </a:cubicBezTo>
                <a:cubicBezTo>
                  <a:pt x="11624358" y="1008486"/>
                  <a:pt x="11605178" y="1008486"/>
                  <a:pt x="11576408" y="1008486"/>
                </a:cubicBezTo>
                <a:cubicBezTo>
                  <a:pt x="11576408" y="998905"/>
                  <a:pt x="11576408" y="998905"/>
                  <a:pt x="11576408" y="979740"/>
                </a:cubicBezTo>
                <a:cubicBezTo>
                  <a:pt x="11547640" y="982135"/>
                  <a:pt x="11523667" y="980937"/>
                  <a:pt x="11502091" y="978092"/>
                </a:cubicBezTo>
                <a:lnTo>
                  <a:pt x="11447842" y="967657"/>
                </a:lnTo>
                <a:lnTo>
                  <a:pt x="11449784" y="979397"/>
                </a:lnTo>
                <a:cubicBezTo>
                  <a:pt x="11421014" y="974606"/>
                  <a:pt x="11401835" y="981791"/>
                  <a:pt x="11389849" y="996166"/>
                </a:cubicBezTo>
                <a:lnTo>
                  <a:pt x="11389705" y="996459"/>
                </a:lnTo>
                <a:lnTo>
                  <a:pt x="11394210" y="1008486"/>
                </a:lnTo>
                <a:lnTo>
                  <a:pt x="11384658" y="1006782"/>
                </a:lnTo>
                <a:lnTo>
                  <a:pt x="11376963" y="1022518"/>
                </a:lnTo>
                <a:cubicBezTo>
                  <a:pt x="11374266" y="1032699"/>
                  <a:pt x="11373068" y="1044079"/>
                  <a:pt x="11373068" y="1056058"/>
                </a:cubicBezTo>
                <a:cubicBezTo>
                  <a:pt x="11353888" y="1027309"/>
                  <a:pt x="11325118" y="1046474"/>
                  <a:pt x="11315529" y="1075223"/>
                </a:cubicBezTo>
                <a:cubicBezTo>
                  <a:pt x="11277172" y="1075223"/>
                  <a:pt x="11238813" y="1084804"/>
                  <a:pt x="11219636" y="1113553"/>
                </a:cubicBezTo>
                <a:cubicBezTo>
                  <a:pt x="11248403" y="1132718"/>
                  <a:pt x="11305939" y="1113553"/>
                  <a:pt x="11334708" y="1113553"/>
                </a:cubicBezTo>
                <a:cubicBezTo>
                  <a:pt x="11334708" y="1132718"/>
                  <a:pt x="11315529" y="1142300"/>
                  <a:pt x="11334708" y="1151884"/>
                </a:cubicBezTo>
                <a:cubicBezTo>
                  <a:pt x="11296352" y="1190214"/>
                  <a:pt x="11162097" y="1171049"/>
                  <a:pt x="11123740" y="1171049"/>
                </a:cubicBezTo>
                <a:cubicBezTo>
                  <a:pt x="11114151" y="1171049"/>
                  <a:pt x="11114151" y="1171049"/>
                  <a:pt x="11104561" y="1171049"/>
                </a:cubicBezTo>
                <a:cubicBezTo>
                  <a:pt x="11104561" y="1180630"/>
                  <a:pt x="11104561" y="1180630"/>
                  <a:pt x="11104561" y="1190214"/>
                </a:cubicBezTo>
                <a:cubicBezTo>
                  <a:pt x="11114151" y="1209379"/>
                  <a:pt x="11152507" y="1180630"/>
                  <a:pt x="11142920" y="1209379"/>
                </a:cubicBezTo>
                <a:cubicBezTo>
                  <a:pt x="11133331" y="1199795"/>
                  <a:pt x="11114151" y="1199795"/>
                  <a:pt x="11085382" y="1199795"/>
                </a:cubicBezTo>
                <a:cubicBezTo>
                  <a:pt x="11085382" y="1190214"/>
                  <a:pt x="11085382" y="1190214"/>
                  <a:pt x="11085382" y="1171049"/>
                </a:cubicBezTo>
                <a:cubicBezTo>
                  <a:pt x="11056613" y="1173444"/>
                  <a:pt x="11032640" y="1172246"/>
                  <a:pt x="11011064" y="1169401"/>
                </a:cubicBezTo>
                <a:lnTo>
                  <a:pt x="10975688" y="1162596"/>
                </a:lnTo>
                <a:lnTo>
                  <a:pt x="10974670" y="1163454"/>
                </a:lnTo>
                <a:cubicBezTo>
                  <a:pt x="10959687" y="1173785"/>
                  <a:pt x="10943505" y="1180972"/>
                  <a:pt x="10924326" y="1180972"/>
                </a:cubicBezTo>
                <a:cubicBezTo>
                  <a:pt x="10929120" y="1173785"/>
                  <a:pt x="10936312" y="1167797"/>
                  <a:pt x="10944703" y="1162257"/>
                </a:cubicBezTo>
                <a:lnTo>
                  <a:pt x="10951970" y="1158034"/>
                </a:lnTo>
                <a:lnTo>
                  <a:pt x="10951130" y="1157873"/>
                </a:lnTo>
                <a:cubicBezTo>
                  <a:pt x="10931951" y="1153680"/>
                  <a:pt x="10912772" y="1149787"/>
                  <a:pt x="10891195" y="1148141"/>
                </a:cubicBezTo>
                <a:lnTo>
                  <a:pt x="10818840" y="1151785"/>
                </a:lnTo>
                <a:lnTo>
                  <a:pt x="10818840" y="1161807"/>
                </a:lnTo>
                <a:lnTo>
                  <a:pt x="10816877" y="1161808"/>
                </a:lnTo>
                <a:lnTo>
                  <a:pt x="10816877" y="1171049"/>
                </a:lnTo>
                <a:lnTo>
                  <a:pt x="10814411" y="1161808"/>
                </a:lnTo>
                <a:lnTo>
                  <a:pt x="10813296" y="1161808"/>
                </a:lnTo>
                <a:cubicBezTo>
                  <a:pt x="10809250" y="1156418"/>
                  <a:pt x="10809250" y="1140247"/>
                  <a:pt x="10809250" y="1161807"/>
                </a:cubicBezTo>
                <a:lnTo>
                  <a:pt x="10792190" y="1162133"/>
                </a:lnTo>
                <a:lnTo>
                  <a:pt x="10794252" y="1167305"/>
                </a:lnTo>
                <a:cubicBezTo>
                  <a:pt x="10805490" y="1177636"/>
                  <a:pt x="10828865" y="1175840"/>
                  <a:pt x="10836057" y="1190214"/>
                </a:cubicBezTo>
                <a:cubicBezTo>
                  <a:pt x="10845644" y="1171049"/>
                  <a:pt x="10903183" y="1151884"/>
                  <a:pt x="10903183" y="1199795"/>
                </a:cubicBezTo>
                <a:cubicBezTo>
                  <a:pt x="10893593" y="1190214"/>
                  <a:pt x="10845644" y="1190214"/>
                  <a:pt x="10836057" y="1209379"/>
                </a:cubicBezTo>
                <a:cubicBezTo>
                  <a:pt x="10797698" y="1180630"/>
                  <a:pt x="10749752" y="1209379"/>
                  <a:pt x="10740161" y="1238125"/>
                </a:cubicBezTo>
                <a:cubicBezTo>
                  <a:pt x="10730572" y="1238125"/>
                  <a:pt x="10749752" y="1218960"/>
                  <a:pt x="10740161" y="1209379"/>
                </a:cubicBezTo>
                <a:cubicBezTo>
                  <a:pt x="10730572" y="1199797"/>
                  <a:pt x="10713791" y="1199797"/>
                  <a:pt x="10698208" y="1198598"/>
                </a:cubicBezTo>
                <a:lnTo>
                  <a:pt x="10681437" y="1195434"/>
                </a:lnTo>
                <a:lnTo>
                  <a:pt x="10672601" y="1198941"/>
                </a:lnTo>
                <a:lnTo>
                  <a:pt x="10656817" y="1206022"/>
                </a:lnTo>
                <a:lnTo>
                  <a:pt x="10658051" y="1217014"/>
                </a:lnTo>
                <a:cubicBezTo>
                  <a:pt x="10659250" y="1221956"/>
                  <a:pt x="10661048" y="1226148"/>
                  <a:pt x="10663445" y="1228544"/>
                </a:cubicBezTo>
                <a:cubicBezTo>
                  <a:pt x="10692212" y="1218960"/>
                  <a:pt x="10711392" y="1218960"/>
                  <a:pt x="10730572" y="1228544"/>
                </a:cubicBezTo>
                <a:cubicBezTo>
                  <a:pt x="10730572" y="1247709"/>
                  <a:pt x="10701802" y="1247709"/>
                  <a:pt x="10682625" y="1247709"/>
                </a:cubicBezTo>
                <a:cubicBezTo>
                  <a:pt x="10692212" y="1247709"/>
                  <a:pt x="10692212" y="1247709"/>
                  <a:pt x="10692212" y="1266874"/>
                </a:cubicBezTo>
                <a:cubicBezTo>
                  <a:pt x="10711392" y="1257290"/>
                  <a:pt x="10720982" y="1247709"/>
                  <a:pt x="10740161" y="1247709"/>
                </a:cubicBezTo>
                <a:cubicBezTo>
                  <a:pt x="10749752" y="1286040"/>
                  <a:pt x="10692212" y="1257290"/>
                  <a:pt x="10692212" y="1286040"/>
                </a:cubicBezTo>
                <a:cubicBezTo>
                  <a:pt x="10682625" y="1286040"/>
                  <a:pt x="10682625" y="1276456"/>
                  <a:pt x="10682625" y="1266874"/>
                </a:cubicBezTo>
                <a:cubicBezTo>
                  <a:pt x="10663445" y="1266874"/>
                  <a:pt x="10634676" y="1257290"/>
                  <a:pt x="10634676" y="1286040"/>
                </a:cubicBezTo>
                <a:cubicBezTo>
                  <a:pt x="10598715" y="1275259"/>
                  <a:pt x="10572195" y="1284691"/>
                  <a:pt x="10549046" y="1300693"/>
                </a:cubicBezTo>
                <a:lnTo>
                  <a:pt x="10537147" y="1310151"/>
                </a:lnTo>
                <a:lnTo>
                  <a:pt x="10620100" y="1307520"/>
                </a:lnTo>
                <a:lnTo>
                  <a:pt x="10645515" y="1309316"/>
                </a:lnTo>
                <a:lnTo>
                  <a:pt x="10664016" y="1307582"/>
                </a:lnTo>
                <a:lnTo>
                  <a:pt x="10661503" y="1310446"/>
                </a:lnTo>
                <a:lnTo>
                  <a:pt x="10759896" y="1317402"/>
                </a:lnTo>
                <a:cubicBezTo>
                  <a:pt x="10805296" y="1322493"/>
                  <a:pt x="10849049" y="1329081"/>
                  <a:pt x="10889804" y="1336268"/>
                </a:cubicBezTo>
                <a:cubicBezTo>
                  <a:pt x="11052825" y="1365014"/>
                  <a:pt x="11196667" y="1355433"/>
                  <a:pt x="11340509" y="1336268"/>
                </a:cubicBezTo>
                <a:cubicBezTo>
                  <a:pt x="11350099" y="1336268"/>
                  <a:pt x="11350099" y="1345849"/>
                  <a:pt x="11350099" y="1345849"/>
                </a:cubicBezTo>
                <a:cubicBezTo>
                  <a:pt x="11398045" y="1345849"/>
                  <a:pt x="11455584" y="1326684"/>
                  <a:pt x="11503530" y="1317100"/>
                </a:cubicBezTo>
                <a:cubicBezTo>
                  <a:pt x="11513120" y="1317100"/>
                  <a:pt x="11513120" y="1326684"/>
                  <a:pt x="11522710" y="1326684"/>
                </a:cubicBezTo>
                <a:cubicBezTo>
                  <a:pt x="11580246" y="1326684"/>
                  <a:pt x="11656962" y="1259605"/>
                  <a:pt x="11714498" y="1297935"/>
                </a:cubicBezTo>
                <a:cubicBezTo>
                  <a:pt x="11695318" y="1326684"/>
                  <a:pt x="11685731" y="1336268"/>
                  <a:pt x="11676142" y="1374598"/>
                </a:cubicBezTo>
                <a:cubicBezTo>
                  <a:pt x="11676142" y="1393763"/>
                  <a:pt x="11685731" y="1365014"/>
                  <a:pt x="11695318" y="1374598"/>
                </a:cubicBezTo>
                <a:cubicBezTo>
                  <a:pt x="11695318" y="1393763"/>
                  <a:pt x="11685731" y="1412929"/>
                  <a:pt x="11676142" y="1403345"/>
                </a:cubicBezTo>
                <a:cubicBezTo>
                  <a:pt x="11666552" y="1441675"/>
                  <a:pt x="11685731" y="1441675"/>
                  <a:pt x="11685731" y="1470424"/>
                </a:cubicBezTo>
                <a:cubicBezTo>
                  <a:pt x="11628193" y="1460840"/>
                  <a:pt x="11609016" y="1499170"/>
                  <a:pt x="11609016" y="1547085"/>
                </a:cubicBezTo>
                <a:cubicBezTo>
                  <a:pt x="11589836" y="1518336"/>
                  <a:pt x="11561066" y="1537501"/>
                  <a:pt x="11551477" y="1566250"/>
                </a:cubicBezTo>
                <a:cubicBezTo>
                  <a:pt x="11513120" y="1566250"/>
                  <a:pt x="11474761" y="1575831"/>
                  <a:pt x="11455584" y="1604580"/>
                </a:cubicBezTo>
                <a:cubicBezTo>
                  <a:pt x="11484351" y="1623745"/>
                  <a:pt x="11541886" y="1604580"/>
                  <a:pt x="11570656" y="1604580"/>
                </a:cubicBezTo>
                <a:cubicBezTo>
                  <a:pt x="11570656" y="1623745"/>
                  <a:pt x="11551477" y="1633326"/>
                  <a:pt x="11570656" y="1642910"/>
                </a:cubicBezTo>
                <a:cubicBezTo>
                  <a:pt x="11532300" y="1681241"/>
                  <a:pt x="11398045" y="1662075"/>
                  <a:pt x="11359688" y="1662075"/>
                </a:cubicBezTo>
                <a:cubicBezTo>
                  <a:pt x="11350099" y="1662075"/>
                  <a:pt x="11350099" y="1662075"/>
                  <a:pt x="11340509" y="1662075"/>
                </a:cubicBezTo>
                <a:cubicBezTo>
                  <a:pt x="11340509" y="1671657"/>
                  <a:pt x="11340509" y="1671657"/>
                  <a:pt x="11340509" y="1681241"/>
                </a:cubicBezTo>
                <a:cubicBezTo>
                  <a:pt x="11350099" y="1700406"/>
                  <a:pt x="11388455" y="1671657"/>
                  <a:pt x="11378868" y="1700406"/>
                </a:cubicBezTo>
                <a:cubicBezTo>
                  <a:pt x="11369279" y="1690822"/>
                  <a:pt x="11350099" y="1690822"/>
                  <a:pt x="11321329" y="1690822"/>
                </a:cubicBezTo>
                <a:cubicBezTo>
                  <a:pt x="11321329" y="1681241"/>
                  <a:pt x="11321329" y="1681241"/>
                  <a:pt x="11321329" y="1662075"/>
                </a:cubicBezTo>
                <a:cubicBezTo>
                  <a:pt x="11206257" y="1671657"/>
                  <a:pt x="11167898" y="1623745"/>
                  <a:pt x="11052825" y="1642910"/>
                </a:cubicBezTo>
                <a:cubicBezTo>
                  <a:pt x="11052825" y="1642910"/>
                  <a:pt x="11052825" y="1642910"/>
                  <a:pt x="11052825" y="1662075"/>
                </a:cubicBezTo>
                <a:cubicBezTo>
                  <a:pt x="11043236" y="1652492"/>
                  <a:pt x="11052825" y="1633326"/>
                  <a:pt x="11043236" y="1633326"/>
                </a:cubicBezTo>
                <a:cubicBezTo>
                  <a:pt x="11033646" y="1633326"/>
                  <a:pt x="11033646" y="1642910"/>
                  <a:pt x="11024056" y="1642910"/>
                </a:cubicBezTo>
                <a:cubicBezTo>
                  <a:pt x="11024056" y="1671657"/>
                  <a:pt x="11062415" y="1662075"/>
                  <a:pt x="11072005" y="1681241"/>
                </a:cubicBezTo>
                <a:cubicBezTo>
                  <a:pt x="11081592" y="1662075"/>
                  <a:pt x="11139131" y="1642910"/>
                  <a:pt x="11139131" y="1690822"/>
                </a:cubicBezTo>
                <a:cubicBezTo>
                  <a:pt x="11129541" y="1681241"/>
                  <a:pt x="11081592" y="1681241"/>
                  <a:pt x="11072005" y="1700406"/>
                </a:cubicBezTo>
                <a:cubicBezTo>
                  <a:pt x="11033646" y="1671657"/>
                  <a:pt x="10985700" y="1700406"/>
                  <a:pt x="10976109" y="1729152"/>
                </a:cubicBezTo>
                <a:cubicBezTo>
                  <a:pt x="10966520" y="1729152"/>
                  <a:pt x="10985700" y="1709987"/>
                  <a:pt x="10976109" y="1700406"/>
                </a:cubicBezTo>
                <a:cubicBezTo>
                  <a:pt x="10956930" y="1681241"/>
                  <a:pt x="10908984" y="1700406"/>
                  <a:pt x="10899393" y="1671657"/>
                </a:cubicBezTo>
                <a:cubicBezTo>
                  <a:pt x="10889804" y="1671657"/>
                  <a:pt x="10889804" y="1709987"/>
                  <a:pt x="10899393" y="1719571"/>
                </a:cubicBezTo>
                <a:cubicBezTo>
                  <a:pt x="10928160" y="1709987"/>
                  <a:pt x="10947340" y="1709987"/>
                  <a:pt x="10966520" y="1719571"/>
                </a:cubicBezTo>
                <a:cubicBezTo>
                  <a:pt x="10966520" y="1738737"/>
                  <a:pt x="10937750" y="1738737"/>
                  <a:pt x="10918573" y="1738737"/>
                </a:cubicBezTo>
                <a:cubicBezTo>
                  <a:pt x="10928160" y="1738737"/>
                  <a:pt x="10928160" y="1738737"/>
                  <a:pt x="10928160" y="1757902"/>
                </a:cubicBezTo>
                <a:cubicBezTo>
                  <a:pt x="10947340" y="1748317"/>
                  <a:pt x="10956930" y="1738737"/>
                  <a:pt x="10976109" y="1738737"/>
                </a:cubicBezTo>
                <a:cubicBezTo>
                  <a:pt x="10985700" y="1777066"/>
                  <a:pt x="10928160" y="1748317"/>
                  <a:pt x="10928160" y="1777066"/>
                </a:cubicBezTo>
                <a:cubicBezTo>
                  <a:pt x="10918573" y="1777066"/>
                  <a:pt x="10918573" y="1767482"/>
                  <a:pt x="10918573" y="1757902"/>
                </a:cubicBezTo>
                <a:cubicBezTo>
                  <a:pt x="10899393" y="1757902"/>
                  <a:pt x="10870624" y="1748317"/>
                  <a:pt x="10870624" y="1777066"/>
                </a:cubicBezTo>
                <a:cubicBezTo>
                  <a:pt x="10774729" y="1748317"/>
                  <a:pt x="10745963" y="1863308"/>
                  <a:pt x="10669247" y="1863308"/>
                </a:cubicBezTo>
                <a:cubicBezTo>
                  <a:pt x="10688426" y="1834562"/>
                  <a:pt x="10745963" y="1824978"/>
                  <a:pt x="10765142" y="1786648"/>
                </a:cubicBezTo>
                <a:cubicBezTo>
                  <a:pt x="10755552" y="1777066"/>
                  <a:pt x="10717192" y="1796232"/>
                  <a:pt x="10707603" y="1805813"/>
                </a:cubicBezTo>
                <a:cubicBezTo>
                  <a:pt x="10698013" y="1805813"/>
                  <a:pt x="10698013" y="1796232"/>
                  <a:pt x="10698013" y="1777066"/>
                </a:cubicBezTo>
                <a:lnTo>
                  <a:pt x="10669659" y="1786511"/>
                </a:lnTo>
                <a:lnTo>
                  <a:pt x="10669247" y="1777066"/>
                </a:lnTo>
                <a:cubicBezTo>
                  <a:pt x="10650067" y="1805813"/>
                  <a:pt x="10630887" y="1796232"/>
                  <a:pt x="10611710" y="1777066"/>
                </a:cubicBezTo>
                <a:cubicBezTo>
                  <a:pt x="10602120" y="1786648"/>
                  <a:pt x="10611710" y="1786648"/>
                  <a:pt x="10611710" y="1796232"/>
                </a:cubicBezTo>
                <a:cubicBezTo>
                  <a:pt x="10582941" y="1796232"/>
                  <a:pt x="10563761" y="1796232"/>
                  <a:pt x="10544582" y="1805813"/>
                </a:cubicBezTo>
                <a:cubicBezTo>
                  <a:pt x="10544582" y="1815397"/>
                  <a:pt x="10554171" y="1815397"/>
                  <a:pt x="10563761" y="1815397"/>
                </a:cubicBezTo>
                <a:cubicBezTo>
                  <a:pt x="10563761" y="1815397"/>
                  <a:pt x="10563761" y="1815397"/>
                  <a:pt x="10563761" y="1844143"/>
                </a:cubicBezTo>
                <a:cubicBezTo>
                  <a:pt x="10554171" y="1853727"/>
                  <a:pt x="10554171" y="1815397"/>
                  <a:pt x="10554171" y="1844143"/>
                </a:cubicBezTo>
                <a:cubicBezTo>
                  <a:pt x="10477455" y="1834562"/>
                  <a:pt x="10362384" y="1920804"/>
                  <a:pt x="10266488" y="1939972"/>
                </a:cubicBezTo>
                <a:cubicBezTo>
                  <a:pt x="10256898" y="1968718"/>
                  <a:pt x="10285668" y="1949554"/>
                  <a:pt x="10276077" y="1968718"/>
                </a:cubicBezTo>
                <a:cubicBezTo>
                  <a:pt x="10276077" y="1968718"/>
                  <a:pt x="10276077" y="1968718"/>
                  <a:pt x="10247308" y="1968718"/>
                </a:cubicBezTo>
                <a:cubicBezTo>
                  <a:pt x="10247308" y="1978303"/>
                  <a:pt x="10237718" y="1997468"/>
                  <a:pt x="10256898" y="1997468"/>
                </a:cubicBezTo>
                <a:cubicBezTo>
                  <a:pt x="10256898" y="2007049"/>
                  <a:pt x="10208952" y="2026214"/>
                  <a:pt x="10170592" y="2016633"/>
                </a:cubicBezTo>
                <a:cubicBezTo>
                  <a:pt x="10161003" y="1978303"/>
                  <a:pt x="10132236" y="1997468"/>
                  <a:pt x="10113056" y="1978303"/>
                </a:cubicBezTo>
                <a:cubicBezTo>
                  <a:pt x="10113056" y="1978303"/>
                  <a:pt x="10132236" y="1939972"/>
                  <a:pt x="10103467" y="1959137"/>
                </a:cubicBezTo>
                <a:cubicBezTo>
                  <a:pt x="10103467" y="1930388"/>
                  <a:pt x="10084287" y="1911222"/>
                  <a:pt x="10084287" y="1882473"/>
                </a:cubicBezTo>
                <a:cubicBezTo>
                  <a:pt x="10084287" y="1882473"/>
                  <a:pt x="10074700" y="1882473"/>
                  <a:pt x="10074700" y="1892058"/>
                </a:cubicBezTo>
                <a:cubicBezTo>
                  <a:pt x="10055520" y="1901638"/>
                  <a:pt x="10084287" y="1882473"/>
                  <a:pt x="10084287" y="1863308"/>
                </a:cubicBezTo>
                <a:cubicBezTo>
                  <a:pt x="10065110" y="1853727"/>
                  <a:pt x="10074700" y="1882473"/>
                  <a:pt x="10045930" y="1872892"/>
                </a:cubicBezTo>
                <a:cubicBezTo>
                  <a:pt x="10055520" y="1853727"/>
                  <a:pt x="10055520" y="1853727"/>
                  <a:pt x="10036340" y="1844143"/>
                </a:cubicBezTo>
                <a:cubicBezTo>
                  <a:pt x="10036340" y="1853727"/>
                  <a:pt x="10026751" y="1863308"/>
                  <a:pt x="10026751" y="1872892"/>
                </a:cubicBezTo>
                <a:cubicBezTo>
                  <a:pt x="10026751" y="1863308"/>
                  <a:pt x="10017161" y="1863308"/>
                  <a:pt x="10017161" y="1853727"/>
                </a:cubicBezTo>
                <a:cubicBezTo>
                  <a:pt x="10026751" y="1834562"/>
                  <a:pt x="10055520" y="1834562"/>
                  <a:pt x="10074700" y="1824978"/>
                </a:cubicBezTo>
                <a:cubicBezTo>
                  <a:pt x="10036340" y="1796232"/>
                  <a:pt x="10007571" y="1834562"/>
                  <a:pt x="9978804" y="1853727"/>
                </a:cubicBezTo>
                <a:cubicBezTo>
                  <a:pt x="9978804" y="1853727"/>
                  <a:pt x="9988394" y="1853727"/>
                  <a:pt x="9988394" y="1863308"/>
                </a:cubicBezTo>
                <a:cubicBezTo>
                  <a:pt x="9978804" y="1882473"/>
                  <a:pt x="9959625" y="1872892"/>
                  <a:pt x="9959625" y="1892058"/>
                </a:cubicBezTo>
                <a:cubicBezTo>
                  <a:pt x="9978804" y="1911222"/>
                  <a:pt x="9997984" y="1882473"/>
                  <a:pt x="10017161" y="1872892"/>
                </a:cubicBezTo>
                <a:cubicBezTo>
                  <a:pt x="10007571" y="1901638"/>
                  <a:pt x="9988394" y="1920804"/>
                  <a:pt x="9950035" y="1920804"/>
                </a:cubicBezTo>
                <a:cubicBezTo>
                  <a:pt x="9950035" y="1920804"/>
                  <a:pt x="9959625" y="1911222"/>
                  <a:pt x="9959625" y="1901638"/>
                </a:cubicBezTo>
                <a:cubicBezTo>
                  <a:pt x="9930855" y="1930388"/>
                  <a:pt x="9911678" y="1959137"/>
                  <a:pt x="9873319" y="1959137"/>
                </a:cubicBezTo>
                <a:cubicBezTo>
                  <a:pt x="9882909" y="1968718"/>
                  <a:pt x="9873319" y="1987884"/>
                  <a:pt x="9882909" y="1987884"/>
                </a:cubicBezTo>
                <a:cubicBezTo>
                  <a:pt x="9863729" y="2007049"/>
                  <a:pt x="9815782" y="1987884"/>
                  <a:pt x="9825373" y="2035798"/>
                </a:cubicBezTo>
                <a:cubicBezTo>
                  <a:pt x="9758246" y="2035798"/>
                  <a:pt x="9758246" y="2102874"/>
                  <a:pt x="9710297" y="2122039"/>
                </a:cubicBezTo>
                <a:cubicBezTo>
                  <a:pt x="9719888" y="2131623"/>
                  <a:pt x="9739067" y="2131623"/>
                  <a:pt x="9758246" y="2141204"/>
                </a:cubicBezTo>
                <a:cubicBezTo>
                  <a:pt x="9748657" y="2150788"/>
                  <a:pt x="9719888" y="2179534"/>
                  <a:pt x="9710297" y="2141204"/>
                </a:cubicBezTo>
                <a:cubicBezTo>
                  <a:pt x="9700708" y="2141204"/>
                  <a:pt x="9710297" y="2169953"/>
                  <a:pt x="9710297" y="2179534"/>
                </a:cubicBezTo>
                <a:cubicBezTo>
                  <a:pt x="9710297" y="2189118"/>
                  <a:pt x="9729477" y="2179534"/>
                  <a:pt x="9739067" y="2179534"/>
                </a:cubicBezTo>
                <a:cubicBezTo>
                  <a:pt x="9710297" y="2217865"/>
                  <a:pt x="9662352" y="2217865"/>
                  <a:pt x="9623992" y="2237030"/>
                </a:cubicBezTo>
                <a:cubicBezTo>
                  <a:pt x="9633581" y="2217865"/>
                  <a:pt x="9633581" y="2198700"/>
                  <a:pt x="9614405" y="2198700"/>
                </a:cubicBezTo>
                <a:cubicBezTo>
                  <a:pt x="9614405" y="2169953"/>
                  <a:pt x="9633581" y="2169953"/>
                  <a:pt x="9643172" y="2160369"/>
                </a:cubicBezTo>
                <a:cubicBezTo>
                  <a:pt x="9633581" y="2160369"/>
                  <a:pt x="9614405" y="2150788"/>
                  <a:pt x="9604815" y="2141204"/>
                </a:cubicBezTo>
                <a:cubicBezTo>
                  <a:pt x="9585636" y="2141204"/>
                  <a:pt x="9614405" y="2160369"/>
                  <a:pt x="9604815" y="2160369"/>
                </a:cubicBezTo>
                <a:cubicBezTo>
                  <a:pt x="9576045" y="2150788"/>
                  <a:pt x="9576045" y="2122039"/>
                  <a:pt x="9547276" y="2122039"/>
                </a:cubicBezTo>
                <a:cubicBezTo>
                  <a:pt x="9556866" y="2102874"/>
                  <a:pt x="9566456" y="2093294"/>
                  <a:pt x="9585636" y="2112458"/>
                </a:cubicBezTo>
                <a:cubicBezTo>
                  <a:pt x="9576045" y="2083709"/>
                  <a:pt x="9566456" y="2093294"/>
                  <a:pt x="9547276" y="2093294"/>
                </a:cubicBezTo>
                <a:cubicBezTo>
                  <a:pt x="9537689" y="2045379"/>
                  <a:pt x="9499330" y="2016633"/>
                  <a:pt x="9480150" y="1978303"/>
                </a:cubicBezTo>
                <a:cubicBezTo>
                  <a:pt x="9499330" y="1959137"/>
                  <a:pt x="9508920" y="2007049"/>
                  <a:pt x="9518510" y="1978303"/>
                </a:cubicBezTo>
                <a:cubicBezTo>
                  <a:pt x="9508920" y="1968718"/>
                  <a:pt x="9489740" y="1920804"/>
                  <a:pt x="9460974" y="1939972"/>
                </a:cubicBezTo>
                <a:cubicBezTo>
                  <a:pt x="9460974" y="1959137"/>
                  <a:pt x="9499330" y="1939972"/>
                  <a:pt x="9489740" y="1968718"/>
                </a:cubicBezTo>
                <a:cubicBezTo>
                  <a:pt x="9480150" y="1959137"/>
                  <a:pt x="9480150" y="1978303"/>
                  <a:pt x="9460974" y="1978303"/>
                </a:cubicBezTo>
                <a:cubicBezTo>
                  <a:pt x="9451383" y="1968718"/>
                  <a:pt x="9451383" y="1949554"/>
                  <a:pt x="9432204" y="1949554"/>
                </a:cubicBezTo>
                <a:cubicBezTo>
                  <a:pt x="9432204" y="1949554"/>
                  <a:pt x="9432204" y="1949554"/>
                  <a:pt x="9432204" y="1901638"/>
                </a:cubicBezTo>
                <a:cubicBezTo>
                  <a:pt x="9422614" y="1911222"/>
                  <a:pt x="9432204" y="1920804"/>
                  <a:pt x="9413024" y="1920804"/>
                </a:cubicBezTo>
                <a:cubicBezTo>
                  <a:pt x="9422614" y="1901638"/>
                  <a:pt x="9393847" y="1892058"/>
                  <a:pt x="9365078" y="1882473"/>
                </a:cubicBezTo>
                <a:cubicBezTo>
                  <a:pt x="9336309" y="1920804"/>
                  <a:pt x="9288362" y="1959137"/>
                  <a:pt x="9269182" y="2016633"/>
                </a:cubicBezTo>
                <a:cubicBezTo>
                  <a:pt x="9288362" y="1987884"/>
                  <a:pt x="9326718" y="1987884"/>
                  <a:pt x="9326718" y="1959137"/>
                </a:cubicBezTo>
                <a:cubicBezTo>
                  <a:pt x="9345898" y="1959137"/>
                  <a:pt x="9326718" y="1978303"/>
                  <a:pt x="9326718" y="1997468"/>
                </a:cubicBezTo>
                <a:cubicBezTo>
                  <a:pt x="9288362" y="2035798"/>
                  <a:pt x="9221236" y="2045379"/>
                  <a:pt x="9211646" y="2122039"/>
                </a:cubicBezTo>
                <a:cubicBezTo>
                  <a:pt x="9192466" y="2122039"/>
                  <a:pt x="9202057" y="2102874"/>
                  <a:pt x="9202057" y="2093294"/>
                </a:cubicBezTo>
                <a:cubicBezTo>
                  <a:pt x="9173287" y="2102874"/>
                  <a:pt x="9192466" y="2131623"/>
                  <a:pt x="9163700" y="2141204"/>
                </a:cubicBezTo>
                <a:lnTo>
                  <a:pt x="9153726" y="2166121"/>
                </a:lnTo>
                <a:lnTo>
                  <a:pt x="9154110" y="2160369"/>
                </a:lnTo>
                <a:cubicBezTo>
                  <a:pt x="9115751" y="2189118"/>
                  <a:pt x="9086984" y="2217865"/>
                  <a:pt x="9019856" y="2198700"/>
                </a:cubicBezTo>
                <a:cubicBezTo>
                  <a:pt x="9019856" y="2189118"/>
                  <a:pt x="9029445" y="2160369"/>
                  <a:pt x="9010268" y="2169953"/>
                </a:cubicBezTo>
                <a:cubicBezTo>
                  <a:pt x="9000679" y="2169953"/>
                  <a:pt x="9019856" y="2189118"/>
                  <a:pt x="9010268" y="2198700"/>
                </a:cubicBezTo>
                <a:cubicBezTo>
                  <a:pt x="9010268" y="2189118"/>
                  <a:pt x="9000679" y="2189118"/>
                  <a:pt x="8991089" y="2179534"/>
                </a:cubicBezTo>
                <a:cubicBezTo>
                  <a:pt x="8981499" y="2179534"/>
                  <a:pt x="9000679" y="2189118"/>
                  <a:pt x="8991089" y="2208283"/>
                </a:cubicBezTo>
                <a:cubicBezTo>
                  <a:pt x="8991089" y="2208283"/>
                  <a:pt x="8991089" y="2208283"/>
                  <a:pt x="8952729" y="2208283"/>
                </a:cubicBezTo>
                <a:cubicBezTo>
                  <a:pt x="8933552" y="2237030"/>
                  <a:pt x="8971909" y="2217865"/>
                  <a:pt x="8971909" y="2237030"/>
                </a:cubicBezTo>
                <a:cubicBezTo>
                  <a:pt x="8943140" y="2246614"/>
                  <a:pt x="8933552" y="2227449"/>
                  <a:pt x="8914373" y="2237030"/>
                </a:cubicBezTo>
                <a:cubicBezTo>
                  <a:pt x="8904783" y="2256195"/>
                  <a:pt x="8895194" y="2284944"/>
                  <a:pt x="8876014" y="2304109"/>
                </a:cubicBezTo>
                <a:cubicBezTo>
                  <a:pt x="8856837" y="2304109"/>
                  <a:pt x="8876014" y="2294525"/>
                  <a:pt x="8876014" y="2284944"/>
                </a:cubicBezTo>
                <a:cubicBezTo>
                  <a:pt x="8837658" y="2304109"/>
                  <a:pt x="8837658" y="2352021"/>
                  <a:pt x="8789708" y="2352021"/>
                </a:cubicBezTo>
                <a:cubicBezTo>
                  <a:pt x="8789708" y="2409516"/>
                  <a:pt x="8741762" y="2409516"/>
                  <a:pt x="8722582" y="2447846"/>
                </a:cubicBezTo>
                <a:cubicBezTo>
                  <a:pt x="8722582" y="2457430"/>
                  <a:pt x="8741762" y="2457430"/>
                  <a:pt x="8741762" y="2467012"/>
                </a:cubicBezTo>
                <a:cubicBezTo>
                  <a:pt x="8760942" y="2467012"/>
                  <a:pt x="8760942" y="2447846"/>
                  <a:pt x="8770531" y="2438265"/>
                </a:cubicBezTo>
                <a:cubicBezTo>
                  <a:pt x="8780121" y="2438265"/>
                  <a:pt x="8770531" y="2457430"/>
                  <a:pt x="8770531" y="2467012"/>
                </a:cubicBezTo>
                <a:cubicBezTo>
                  <a:pt x="8789708" y="2457430"/>
                  <a:pt x="8789708" y="2438265"/>
                  <a:pt x="8808887" y="2438265"/>
                </a:cubicBezTo>
                <a:cubicBezTo>
                  <a:pt x="8799298" y="2361605"/>
                  <a:pt x="8885603" y="2390351"/>
                  <a:pt x="8895194" y="2332856"/>
                </a:cubicBezTo>
                <a:cubicBezTo>
                  <a:pt x="8895194" y="2332856"/>
                  <a:pt x="8895194" y="2352021"/>
                  <a:pt x="8914373" y="2342439"/>
                </a:cubicBezTo>
                <a:cubicBezTo>
                  <a:pt x="8885603" y="2342439"/>
                  <a:pt x="8895194" y="2428681"/>
                  <a:pt x="8847247" y="2390351"/>
                </a:cubicBezTo>
                <a:cubicBezTo>
                  <a:pt x="8856837" y="2438265"/>
                  <a:pt x="8808887" y="2447846"/>
                  <a:pt x="8837658" y="2486177"/>
                </a:cubicBezTo>
                <a:cubicBezTo>
                  <a:pt x="8828067" y="2486177"/>
                  <a:pt x="8828067" y="2476596"/>
                  <a:pt x="8818478" y="2476596"/>
                </a:cubicBezTo>
                <a:cubicBezTo>
                  <a:pt x="8808887" y="2476596"/>
                  <a:pt x="8808887" y="2495761"/>
                  <a:pt x="8808887" y="2514926"/>
                </a:cubicBezTo>
                <a:cubicBezTo>
                  <a:pt x="8818478" y="2505342"/>
                  <a:pt x="8818478" y="2495761"/>
                  <a:pt x="8828067" y="2495761"/>
                </a:cubicBezTo>
                <a:cubicBezTo>
                  <a:pt x="8808887" y="2524507"/>
                  <a:pt x="8789708" y="2543675"/>
                  <a:pt x="8780121" y="2591586"/>
                </a:cubicBezTo>
                <a:cubicBezTo>
                  <a:pt x="8789708" y="2610752"/>
                  <a:pt x="8789708" y="2572421"/>
                  <a:pt x="8808887" y="2582005"/>
                </a:cubicBezTo>
                <a:cubicBezTo>
                  <a:pt x="8789708" y="2601171"/>
                  <a:pt x="8808887" y="2582005"/>
                  <a:pt x="8808887" y="2610752"/>
                </a:cubicBezTo>
                <a:cubicBezTo>
                  <a:pt x="8818478" y="2601171"/>
                  <a:pt x="8828067" y="2582005"/>
                  <a:pt x="8847247" y="2591586"/>
                </a:cubicBezTo>
                <a:cubicBezTo>
                  <a:pt x="8856837" y="2591586"/>
                  <a:pt x="8847247" y="2610752"/>
                  <a:pt x="8866424" y="2610752"/>
                </a:cubicBezTo>
                <a:cubicBezTo>
                  <a:pt x="8866424" y="2610752"/>
                  <a:pt x="8856837" y="2610752"/>
                  <a:pt x="8856837" y="2620336"/>
                </a:cubicBezTo>
                <a:cubicBezTo>
                  <a:pt x="8876014" y="2629918"/>
                  <a:pt x="8895194" y="2582005"/>
                  <a:pt x="8923963" y="2582005"/>
                </a:cubicBezTo>
                <a:cubicBezTo>
                  <a:pt x="8914373" y="2601171"/>
                  <a:pt x="8914373" y="2610752"/>
                  <a:pt x="8895194" y="2610752"/>
                </a:cubicBezTo>
                <a:cubicBezTo>
                  <a:pt x="8895194" y="2629918"/>
                  <a:pt x="8837658" y="2706578"/>
                  <a:pt x="8885603" y="2735327"/>
                </a:cubicBezTo>
                <a:cubicBezTo>
                  <a:pt x="8866424" y="2744908"/>
                  <a:pt x="8837658" y="2744908"/>
                  <a:pt x="8828067" y="2773658"/>
                </a:cubicBezTo>
                <a:cubicBezTo>
                  <a:pt x="8818478" y="2764074"/>
                  <a:pt x="8818478" y="2744908"/>
                  <a:pt x="8808887" y="2735327"/>
                </a:cubicBezTo>
                <a:cubicBezTo>
                  <a:pt x="8808887" y="2716162"/>
                  <a:pt x="8837658" y="2725743"/>
                  <a:pt x="8828067" y="2706578"/>
                </a:cubicBezTo>
                <a:cubicBezTo>
                  <a:pt x="8818478" y="2696997"/>
                  <a:pt x="8808887" y="2677832"/>
                  <a:pt x="8789708" y="2687413"/>
                </a:cubicBezTo>
                <a:cubicBezTo>
                  <a:pt x="8808887" y="2668248"/>
                  <a:pt x="8847247" y="2706578"/>
                  <a:pt x="8847247" y="2668248"/>
                </a:cubicBezTo>
                <a:cubicBezTo>
                  <a:pt x="8799298" y="2658667"/>
                  <a:pt x="8741762" y="2658667"/>
                  <a:pt x="8751351" y="2582005"/>
                </a:cubicBezTo>
                <a:cubicBezTo>
                  <a:pt x="8751351" y="2582005"/>
                  <a:pt x="8751351" y="2582005"/>
                  <a:pt x="8770531" y="2582005"/>
                </a:cubicBezTo>
                <a:cubicBezTo>
                  <a:pt x="8770531" y="2582005"/>
                  <a:pt x="8770531" y="2582005"/>
                  <a:pt x="8770531" y="2553256"/>
                </a:cubicBezTo>
                <a:cubicBezTo>
                  <a:pt x="8741762" y="2572421"/>
                  <a:pt x="8732171" y="2543675"/>
                  <a:pt x="8712993" y="2534091"/>
                </a:cubicBezTo>
                <a:cubicBezTo>
                  <a:pt x="8722582" y="2486177"/>
                  <a:pt x="8684226" y="2486177"/>
                  <a:pt x="8674636" y="2457430"/>
                </a:cubicBezTo>
                <a:cubicBezTo>
                  <a:pt x="8684226" y="2438265"/>
                  <a:pt x="8703405" y="2457430"/>
                  <a:pt x="8703405" y="2467012"/>
                </a:cubicBezTo>
                <a:cubicBezTo>
                  <a:pt x="8722582" y="2457430"/>
                  <a:pt x="8712993" y="2428681"/>
                  <a:pt x="8722582" y="2419100"/>
                </a:cubicBezTo>
                <a:cubicBezTo>
                  <a:pt x="8693815" y="2419100"/>
                  <a:pt x="8684226" y="2438265"/>
                  <a:pt x="8665046" y="2438265"/>
                </a:cubicBezTo>
                <a:cubicBezTo>
                  <a:pt x="8674636" y="2409516"/>
                  <a:pt x="8655456" y="2419100"/>
                  <a:pt x="8674636" y="2390351"/>
                </a:cubicBezTo>
                <a:cubicBezTo>
                  <a:pt x="8655456" y="2390351"/>
                  <a:pt x="8665046" y="2428681"/>
                  <a:pt x="8636277" y="2419100"/>
                </a:cubicBezTo>
                <a:cubicBezTo>
                  <a:pt x="8645866" y="2390351"/>
                  <a:pt x="8607510" y="2371186"/>
                  <a:pt x="8636277" y="2371186"/>
                </a:cubicBezTo>
                <a:cubicBezTo>
                  <a:pt x="8626689" y="2361605"/>
                  <a:pt x="8597920" y="2361605"/>
                  <a:pt x="8597920" y="2332856"/>
                </a:cubicBezTo>
                <a:cubicBezTo>
                  <a:pt x="8597920" y="2332856"/>
                  <a:pt x="8597920" y="2342439"/>
                  <a:pt x="8588330" y="2342439"/>
                </a:cubicBezTo>
                <a:cubicBezTo>
                  <a:pt x="8578740" y="2313690"/>
                  <a:pt x="8597920" y="2332856"/>
                  <a:pt x="8597920" y="2313690"/>
                </a:cubicBezTo>
                <a:cubicBezTo>
                  <a:pt x="8597920" y="2304109"/>
                  <a:pt x="8588330" y="2304109"/>
                  <a:pt x="8578740" y="2304109"/>
                </a:cubicBezTo>
                <a:cubicBezTo>
                  <a:pt x="8583535" y="2294527"/>
                  <a:pt x="8588330" y="2289736"/>
                  <a:pt x="8590727" y="2283746"/>
                </a:cubicBezTo>
                <a:lnTo>
                  <a:pt x="8591156" y="2280705"/>
                </a:lnTo>
                <a:lnTo>
                  <a:pt x="8582530" y="2263464"/>
                </a:lnTo>
                <a:lnTo>
                  <a:pt x="8577098" y="2252609"/>
                </a:lnTo>
                <a:lnTo>
                  <a:pt x="8573946" y="2269373"/>
                </a:lnTo>
                <a:cubicBezTo>
                  <a:pt x="8569151" y="2282549"/>
                  <a:pt x="8559562" y="2289735"/>
                  <a:pt x="8540384" y="2275360"/>
                </a:cubicBezTo>
                <a:cubicBezTo>
                  <a:pt x="8549973" y="2265779"/>
                  <a:pt x="8549973" y="2237030"/>
                  <a:pt x="8530794" y="2237030"/>
                </a:cubicBezTo>
                <a:cubicBezTo>
                  <a:pt x="8540384" y="2265779"/>
                  <a:pt x="8530794" y="2256195"/>
                  <a:pt x="8521204" y="2275360"/>
                </a:cubicBezTo>
                <a:cubicBezTo>
                  <a:pt x="8511614" y="2275360"/>
                  <a:pt x="8530794" y="2256195"/>
                  <a:pt x="8521204" y="2237030"/>
                </a:cubicBezTo>
                <a:cubicBezTo>
                  <a:pt x="8559561" y="2246614"/>
                  <a:pt x="8521204" y="2208283"/>
                  <a:pt x="8559561" y="2208283"/>
                </a:cubicBezTo>
                <a:cubicBezTo>
                  <a:pt x="8549973" y="2198700"/>
                  <a:pt x="8540384" y="2198700"/>
                  <a:pt x="8540384" y="2189118"/>
                </a:cubicBezTo>
                <a:cubicBezTo>
                  <a:pt x="8530794" y="2208283"/>
                  <a:pt x="8502025" y="2237030"/>
                  <a:pt x="8521204" y="2237030"/>
                </a:cubicBezTo>
                <a:cubicBezTo>
                  <a:pt x="8521204" y="2246614"/>
                  <a:pt x="8502025" y="2237030"/>
                  <a:pt x="8492435" y="2237030"/>
                </a:cubicBezTo>
                <a:cubicBezTo>
                  <a:pt x="8482845" y="2227449"/>
                  <a:pt x="8502025" y="2227449"/>
                  <a:pt x="8502025" y="2217865"/>
                </a:cubicBezTo>
                <a:cubicBezTo>
                  <a:pt x="8492435" y="2198700"/>
                  <a:pt x="8463668" y="2208283"/>
                  <a:pt x="8463668" y="2237030"/>
                </a:cubicBezTo>
                <a:cubicBezTo>
                  <a:pt x="8454078" y="2237030"/>
                  <a:pt x="8463668" y="2208283"/>
                  <a:pt x="8444488" y="2217865"/>
                </a:cubicBezTo>
                <a:cubicBezTo>
                  <a:pt x="8454078" y="2198700"/>
                  <a:pt x="8463668" y="2217865"/>
                  <a:pt x="8482845" y="2208283"/>
                </a:cubicBezTo>
                <a:cubicBezTo>
                  <a:pt x="8473258" y="2169953"/>
                  <a:pt x="8434899" y="2208283"/>
                  <a:pt x="8434899" y="2169953"/>
                </a:cubicBezTo>
                <a:cubicBezTo>
                  <a:pt x="8415719" y="2169953"/>
                  <a:pt x="8415719" y="2189118"/>
                  <a:pt x="8396543" y="2179534"/>
                </a:cubicBezTo>
                <a:cubicBezTo>
                  <a:pt x="8377363" y="2246614"/>
                  <a:pt x="8348593" y="2275360"/>
                  <a:pt x="8319827" y="2313690"/>
                </a:cubicBezTo>
                <a:cubicBezTo>
                  <a:pt x="8319827" y="2332856"/>
                  <a:pt x="8329413" y="2342439"/>
                  <a:pt x="8348593" y="2342439"/>
                </a:cubicBezTo>
                <a:cubicBezTo>
                  <a:pt x="8358183" y="2332856"/>
                  <a:pt x="8348593" y="2313690"/>
                  <a:pt x="8377363" y="2323274"/>
                </a:cubicBezTo>
                <a:cubicBezTo>
                  <a:pt x="8377363" y="2294525"/>
                  <a:pt x="8348593" y="2313690"/>
                  <a:pt x="8348593" y="2284944"/>
                </a:cubicBezTo>
                <a:cubicBezTo>
                  <a:pt x="8377363" y="2284944"/>
                  <a:pt x="8377363" y="2323274"/>
                  <a:pt x="8386952" y="2284944"/>
                </a:cubicBezTo>
                <a:cubicBezTo>
                  <a:pt x="8396543" y="2284944"/>
                  <a:pt x="8386952" y="2313690"/>
                  <a:pt x="8386952" y="2323274"/>
                </a:cubicBezTo>
                <a:cubicBezTo>
                  <a:pt x="8367772" y="2332856"/>
                  <a:pt x="8348593" y="2352021"/>
                  <a:pt x="8319827" y="2352021"/>
                </a:cubicBezTo>
                <a:cubicBezTo>
                  <a:pt x="8319827" y="2371186"/>
                  <a:pt x="8319827" y="2371186"/>
                  <a:pt x="8319827" y="2371186"/>
                </a:cubicBezTo>
                <a:cubicBezTo>
                  <a:pt x="8300647" y="2390351"/>
                  <a:pt x="8252698" y="2486177"/>
                  <a:pt x="8223931" y="2486177"/>
                </a:cubicBezTo>
                <a:cubicBezTo>
                  <a:pt x="8223931" y="2467012"/>
                  <a:pt x="8243111" y="2476596"/>
                  <a:pt x="8233521" y="2457430"/>
                </a:cubicBezTo>
                <a:cubicBezTo>
                  <a:pt x="8223931" y="2447846"/>
                  <a:pt x="8233521" y="2476596"/>
                  <a:pt x="8214341" y="2467012"/>
                </a:cubicBezTo>
                <a:cubicBezTo>
                  <a:pt x="8214341" y="2486177"/>
                  <a:pt x="8185572" y="2524507"/>
                  <a:pt x="8156805" y="2524507"/>
                </a:cubicBezTo>
                <a:cubicBezTo>
                  <a:pt x="8175982" y="2514926"/>
                  <a:pt x="8156805" y="2495761"/>
                  <a:pt x="8137625" y="2495761"/>
                </a:cubicBezTo>
                <a:cubicBezTo>
                  <a:pt x="8156805" y="2524507"/>
                  <a:pt x="8118446" y="2562840"/>
                  <a:pt x="8156805" y="2562840"/>
                </a:cubicBezTo>
                <a:cubicBezTo>
                  <a:pt x="8156805" y="2534091"/>
                  <a:pt x="8166395" y="2543675"/>
                  <a:pt x="8185572" y="2534091"/>
                </a:cubicBezTo>
                <a:cubicBezTo>
                  <a:pt x="8175982" y="2553256"/>
                  <a:pt x="8166395" y="2591586"/>
                  <a:pt x="8137625" y="2572421"/>
                </a:cubicBezTo>
                <a:cubicBezTo>
                  <a:pt x="8137625" y="2572421"/>
                  <a:pt x="8128036" y="2591586"/>
                  <a:pt x="8128036" y="2610752"/>
                </a:cubicBezTo>
                <a:cubicBezTo>
                  <a:pt x="8137625" y="2582005"/>
                  <a:pt x="8156805" y="2591586"/>
                  <a:pt x="8175982" y="2582005"/>
                </a:cubicBezTo>
                <a:cubicBezTo>
                  <a:pt x="8175982" y="2591586"/>
                  <a:pt x="8175982" y="2591586"/>
                  <a:pt x="8175982" y="2591586"/>
                </a:cubicBezTo>
                <a:cubicBezTo>
                  <a:pt x="8214341" y="2582005"/>
                  <a:pt x="8243111" y="2562840"/>
                  <a:pt x="8271878" y="2534091"/>
                </a:cubicBezTo>
                <a:cubicBezTo>
                  <a:pt x="8271878" y="2562840"/>
                  <a:pt x="8214341" y="2582005"/>
                  <a:pt x="8204751" y="2610752"/>
                </a:cubicBezTo>
                <a:cubicBezTo>
                  <a:pt x="8204751" y="2610752"/>
                  <a:pt x="8214341" y="2610752"/>
                  <a:pt x="8214341" y="2610752"/>
                </a:cubicBezTo>
                <a:cubicBezTo>
                  <a:pt x="8214341" y="2639502"/>
                  <a:pt x="8185572" y="2639502"/>
                  <a:pt x="8185572" y="2677832"/>
                </a:cubicBezTo>
                <a:cubicBezTo>
                  <a:pt x="8185572" y="2677832"/>
                  <a:pt x="8185572" y="2677832"/>
                  <a:pt x="8166395" y="2677832"/>
                </a:cubicBezTo>
                <a:cubicBezTo>
                  <a:pt x="8166395" y="2668248"/>
                  <a:pt x="8175982" y="2658667"/>
                  <a:pt x="8175982" y="2649083"/>
                </a:cubicBezTo>
                <a:cubicBezTo>
                  <a:pt x="8137625" y="2716162"/>
                  <a:pt x="8032140" y="2677832"/>
                  <a:pt x="8060909" y="2601171"/>
                </a:cubicBezTo>
                <a:cubicBezTo>
                  <a:pt x="8060909" y="2572421"/>
                  <a:pt x="8032140" y="2591586"/>
                  <a:pt x="8041730" y="2562840"/>
                </a:cubicBezTo>
                <a:cubicBezTo>
                  <a:pt x="8060909" y="2562840"/>
                  <a:pt x="8051320" y="2601171"/>
                  <a:pt x="8070500" y="2591586"/>
                </a:cubicBezTo>
                <a:cubicBezTo>
                  <a:pt x="8080089" y="2582005"/>
                  <a:pt x="8080089" y="2553256"/>
                  <a:pt x="8080089" y="2543675"/>
                </a:cubicBezTo>
                <a:cubicBezTo>
                  <a:pt x="8060909" y="2543675"/>
                  <a:pt x="8032140" y="2572421"/>
                  <a:pt x="8003373" y="2534091"/>
                </a:cubicBezTo>
                <a:cubicBezTo>
                  <a:pt x="8003373" y="2505342"/>
                  <a:pt x="8012964" y="2476596"/>
                  <a:pt x="7974604" y="2495761"/>
                </a:cubicBezTo>
                <a:cubicBezTo>
                  <a:pt x="7984193" y="2476596"/>
                  <a:pt x="7974604" y="2457430"/>
                  <a:pt x="7984193" y="2457430"/>
                </a:cubicBezTo>
                <a:cubicBezTo>
                  <a:pt x="7955425" y="2438265"/>
                  <a:pt x="7917068" y="2409516"/>
                  <a:pt x="7926658" y="2361605"/>
                </a:cubicBezTo>
                <a:cubicBezTo>
                  <a:pt x="7907479" y="2361605"/>
                  <a:pt x="7907479" y="2332856"/>
                  <a:pt x="7888299" y="2332856"/>
                </a:cubicBezTo>
                <a:cubicBezTo>
                  <a:pt x="7883503" y="2313690"/>
                  <a:pt x="7883503" y="2301713"/>
                  <a:pt x="7884702" y="2290932"/>
                </a:cubicBezTo>
                <a:lnTo>
                  <a:pt x="7885890" y="2282464"/>
                </a:lnTo>
                <a:lnTo>
                  <a:pt x="7885151" y="2281996"/>
                </a:lnTo>
                <a:lnTo>
                  <a:pt x="7887091" y="2272950"/>
                </a:lnTo>
                <a:lnTo>
                  <a:pt x="7888299" y="2256195"/>
                </a:lnTo>
                <a:cubicBezTo>
                  <a:pt x="7878709" y="2284944"/>
                  <a:pt x="7859532" y="2265779"/>
                  <a:pt x="7840352" y="2275360"/>
                </a:cubicBezTo>
                <a:cubicBezTo>
                  <a:pt x="7840352" y="2246613"/>
                  <a:pt x="7861928" y="2250206"/>
                  <a:pt x="7872715" y="2237629"/>
                </a:cubicBezTo>
                <a:lnTo>
                  <a:pt x="7878333" y="2219107"/>
                </a:lnTo>
                <a:lnTo>
                  <a:pt x="7877894" y="2218409"/>
                </a:lnTo>
                <a:lnTo>
                  <a:pt x="7853538" y="2234635"/>
                </a:lnTo>
                <a:cubicBezTo>
                  <a:pt x="7845147" y="2239427"/>
                  <a:pt x="7835558" y="2241822"/>
                  <a:pt x="7821172" y="2237030"/>
                </a:cubicBezTo>
                <a:cubicBezTo>
                  <a:pt x="7821172" y="2217865"/>
                  <a:pt x="7840352" y="2237030"/>
                  <a:pt x="7840352" y="2217865"/>
                </a:cubicBezTo>
                <a:cubicBezTo>
                  <a:pt x="7830763" y="2198700"/>
                  <a:pt x="7821172" y="2227449"/>
                  <a:pt x="7821172" y="2237030"/>
                </a:cubicBezTo>
                <a:cubicBezTo>
                  <a:pt x="7811583" y="2246614"/>
                  <a:pt x="7801993" y="2217865"/>
                  <a:pt x="7792403" y="2237030"/>
                </a:cubicBezTo>
                <a:cubicBezTo>
                  <a:pt x="7782816" y="2227449"/>
                  <a:pt x="7801993" y="2208283"/>
                  <a:pt x="7792403" y="2198700"/>
                </a:cubicBezTo>
                <a:cubicBezTo>
                  <a:pt x="7763636" y="2189118"/>
                  <a:pt x="7773227" y="2227449"/>
                  <a:pt x="7763636" y="2237030"/>
                </a:cubicBezTo>
                <a:cubicBezTo>
                  <a:pt x="7744456" y="2227449"/>
                  <a:pt x="7734867" y="2227449"/>
                  <a:pt x="7715687" y="2237030"/>
                </a:cubicBezTo>
                <a:cubicBezTo>
                  <a:pt x="7725278" y="2237030"/>
                  <a:pt x="7725278" y="2208283"/>
                  <a:pt x="7744456" y="2217865"/>
                </a:cubicBezTo>
                <a:cubicBezTo>
                  <a:pt x="7754047" y="2179534"/>
                  <a:pt x="7725278" y="2189118"/>
                  <a:pt x="7744456" y="2179534"/>
                </a:cubicBezTo>
                <a:cubicBezTo>
                  <a:pt x="7744456" y="2169953"/>
                  <a:pt x="7734867" y="2160369"/>
                  <a:pt x="7725278" y="2160369"/>
                </a:cubicBezTo>
                <a:cubicBezTo>
                  <a:pt x="7706100" y="2160369"/>
                  <a:pt x="7715687" y="2189118"/>
                  <a:pt x="7706100" y="2198700"/>
                </a:cubicBezTo>
                <a:cubicBezTo>
                  <a:pt x="7715687" y="2198700"/>
                  <a:pt x="7715687" y="2208283"/>
                  <a:pt x="7725278" y="2208283"/>
                </a:cubicBezTo>
                <a:cubicBezTo>
                  <a:pt x="7715687" y="2217865"/>
                  <a:pt x="7706100" y="2217865"/>
                  <a:pt x="7706100" y="2246614"/>
                </a:cubicBezTo>
                <a:cubicBezTo>
                  <a:pt x="7706100" y="2256195"/>
                  <a:pt x="7734867" y="2246614"/>
                  <a:pt x="7744456" y="2256195"/>
                </a:cubicBezTo>
                <a:cubicBezTo>
                  <a:pt x="7763636" y="2256195"/>
                  <a:pt x="7696511" y="2265779"/>
                  <a:pt x="7734867" y="2275360"/>
                </a:cubicBezTo>
                <a:cubicBezTo>
                  <a:pt x="7706100" y="2304109"/>
                  <a:pt x="7658151" y="2313690"/>
                  <a:pt x="7648562" y="2371186"/>
                </a:cubicBezTo>
                <a:cubicBezTo>
                  <a:pt x="7629385" y="2380770"/>
                  <a:pt x="7591025" y="2419100"/>
                  <a:pt x="7591025" y="2447846"/>
                </a:cubicBezTo>
                <a:cubicBezTo>
                  <a:pt x="7571846" y="2438265"/>
                  <a:pt x="7562255" y="2495761"/>
                  <a:pt x="7533489" y="2505342"/>
                </a:cubicBezTo>
                <a:cubicBezTo>
                  <a:pt x="7562255" y="2534091"/>
                  <a:pt x="7504720" y="2582005"/>
                  <a:pt x="7495130" y="2629918"/>
                </a:cubicBezTo>
                <a:cubicBezTo>
                  <a:pt x="7495130" y="2639502"/>
                  <a:pt x="7533489" y="2639502"/>
                  <a:pt x="7533489" y="2629918"/>
                </a:cubicBezTo>
                <a:cubicBezTo>
                  <a:pt x="7543079" y="2639502"/>
                  <a:pt x="7523899" y="2658667"/>
                  <a:pt x="7504720" y="2668248"/>
                </a:cubicBezTo>
                <a:cubicBezTo>
                  <a:pt x="7523899" y="2639502"/>
                  <a:pt x="7475953" y="2677832"/>
                  <a:pt x="7475953" y="2696997"/>
                </a:cubicBezTo>
                <a:cubicBezTo>
                  <a:pt x="7475953" y="2687413"/>
                  <a:pt x="7456773" y="2668248"/>
                  <a:pt x="7475953" y="2658667"/>
                </a:cubicBezTo>
                <a:cubicBezTo>
                  <a:pt x="7399237" y="2658667"/>
                  <a:pt x="7389648" y="2773658"/>
                  <a:pt x="7332108" y="2802404"/>
                </a:cubicBezTo>
                <a:cubicBezTo>
                  <a:pt x="7332108" y="2831153"/>
                  <a:pt x="7312932" y="2840734"/>
                  <a:pt x="7322521" y="2869483"/>
                </a:cubicBezTo>
                <a:cubicBezTo>
                  <a:pt x="7332108" y="2840734"/>
                  <a:pt x="7360878" y="2859899"/>
                  <a:pt x="7360878" y="2879064"/>
                </a:cubicBezTo>
                <a:cubicBezTo>
                  <a:pt x="7360878" y="2879064"/>
                  <a:pt x="7360878" y="2879064"/>
                  <a:pt x="7312932" y="2879064"/>
                </a:cubicBezTo>
                <a:cubicBezTo>
                  <a:pt x="7312932" y="2802404"/>
                  <a:pt x="7274572" y="2792823"/>
                  <a:pt x="7236216" y="2773658"/>
                </a:cubicBezTo>
                <a:cubicBezTo>
                  <a:pt x="7236216" y="2764074"/>
                  <a:pt x="7226626" y="2735327"/>
                  <a:pt x="7245805" y="2735327"/>
                </a:cubicBezTo>
                <a:cubicBezTo>
                  <a:pt x="7226626" y="2725743"/>
                  <a:pt x="7207447" y="2696997"/>
                  <a:pt x="7207447" y="2658667"/>
                </a:cubicBezTo>
                <a:cubicBezTo>
                  <a:pt x="7207447" y="2658667"/>
                  <a:pt x="7207447" y="2658667"/>
                  <a:pt x="7178676" y="2658667"/>
                </a:cubicBezTo>
                <a:cubicBezTo>
                  <a:pt x="7178676" y="2649083"/>
                  <a:pt x="7178676" y="2639502"/>
                  <a:pt x="7188267" y="2639502"/>
                </a:cubicBezTo>
                <a:cubicBezTo>
                  <a:pt x="7188267" y="2629918"/>
                  <a:pt x="7169090" y="2620336"/>
                  <a:pt x="7169090" y="2639502"/>
                </a:cubicBezTo>
                <a:cubicBezTo>
                  <a:pt x="7140320" y="2629918"/>
                  <a:pt x="7149910" y="2572421"/>
                  <a:pt x="7101964" y="2591586"/>
                </a:cubicBezTo>
                <a:cubicBezTo>
                  <a:pt x="7101964" y="2591586"/>
                  <a:pt x="7101964" y="2591586"/>
                  <a:pt x="7101964" y="2562840"/>
                </a:cubicBezTo>
                <a:cubicBezTo>
                  <a:pt x="7121140" y="2553256"/>
                  <a:pt x="7101964" y="2582005"/>
                  <a:pt x="7111551" y="2582005"/>
                </a:cubicBezTo>
                <a:cubicBezTo>
                  <a:pt x="7121140" y="2582005"/>
                  <a:pt x="7121140" y="2572421"/>
                  <a:pt x="7121140" y="2562840"/>
                </a:cubicBezTo>
                <a:cubicBezTo>
                  <a:pt x="7130731" y="2572421"/>
                  <a:pt x="7149910" y="2562840"/>
                  <a:pt x="7169090" y="2553256"/>
                </a:cubicBezTo>
                <a:cubicBezTo>
                  <a:pt x="7159500" y="2524507"/>
                  <a:pt x="7140320" y="2582005"/>
                  <a:pt x="7149910" y="2534091"/>
                </a:cubicBezTo>
                <a:cubicBezTo>
                  <a:pt x="7140320" y="2543675"/>
                  <a:pt x="7121140" y="2534091"/>
                  <a:pt x="7121140" y="2553256"/>
                </a:cubicBezTo>
                <a:cubicBezTo>
                  <a:pt x="7101964" y="2543675"/>
                  <a:pt x="7121140" y="2514926"/>
                  <a:pt x="7149910" y="2524507"/>
                </a:cubicBezTo>
                <a:cubicBezTo>
                  <a:pt x="7111551" y="2495761"/>
                  <a:pt x="7101964" y="2553256"/>
                  <a:pt x="7092374" y="2562840"/>
                </a:cubicBezTo>
                <a:cubicBezTo>
                  <a:pt x="7082784" y="2534091"/>
                  <a:pt x="7101964" y="2543675"/>
                  <a:pt x="7101964" y="2524507"/>
                </a:cubicBezTo>
                <a:cubicBezTo>
                  <a:pt x="7101964" y="2514926"/>
                  <a:pt x="7092374" y="2514926"/>
                  <a:pt x="7092374" y="2514926"/>
                </a:cubicBezTo>
                <a:cubicBezTo>
                  <a:pt x="7073194" y="2514926"/>
                  <a:pt x="7082784" y="2543675"/>
                  <a:pt x="7054015" y="2534091"/>
                </a:cubicBezTo>
                <a:cubicBezTo>
                  <a:pt x="7063604" y="2514926"/>
                  <a:pt x="7063604" y="2486177"/>
                  <a:pt x="7092374" y="2486177"/>
                </a:cubicBezTo>
                <a:cubicBezTo>
                  <a:pt x="7092374" y="2467012"/>
                  <a:pt x="7073194" y="2467012"/>
                  <a:pt x="7063604" y="2467012"/>
                </a:cubicBezTo>
                <a:cubicBezTo>
                  <a:pt x="7044425" y="2476596"/>
                  <a:pt x="7073194" y="2505342"/>
                  <a:pt x="7054015" y="2514926"/>
                </a:cubicBezTo>
                <a:cubicBezTo>
                  <a:pt x="7025248" y="2505342"/>
                  <a:pt x="7025248" y="2457430"/>
                  <a:pt x="6986889" y="2467012"/>
                </a:cubicBezTo>
                <a:lnTo>
                  <a:pt x="6969032" y="2482213"/>
                </a:lnTo>
                <a:lnTo>
                  <a:pt x="6971306" y="2475399"/>
                </a:lnTo>
                <a:cubicBezTo>
                  <a:pt x="6970107" y="2469410"/>
                  <a:pt x="6967709" y="2462223"/>
                  <a:pt x="6967709" y="2457430"/>
                </a:cubicBezTo>
                <a:cubicBezTo>
                  <a:pt x="6929353" y="2457430"/>
                  <a:pt x="6919763" y="2457430"/>
                  <a:pt x="6890993" y="2486177"/>
                </a:cubicBezTo>
                <a:cubicBezTo>
                  <a:pt x="6890993" y="2495761"/>
                  <a:pt x="6910173" y="2486177"/>
                  <a:pt x="6900583" y="2514926"/>
                </a:cubicBezTo>
                <a:cubicBezTo>
                  <a:pt x="6881404" y="2486177"/>
                  <a:pt x="6871817" y="2524507"/>
                  <a:pt x="6852637" y="2543675"/>
                </a:cubicBezTo>
                <a:lnTo>
                  <a:pt x="6856990" y="2551287"/>
                </a:lnTo>
                <a:lnTo>
                  <a:pt x="6860356" y="2543367"/>
                </a:lnTo>
                <a:cubicBezTo>
                  <a:pt x="6867276" y="2530872"/>
                  <a:pt x="6876502" y="2520876"/>
                  <a:pt x="6885728" y="2520876"/>
                </a:cubicBezTo>
                <a:cubicBezTo>
                  <a:pt x="6876502" y="2540867"/>
                  <a:pt x="6867276" y="2560860"/>
                  <a:pt x="6848822" y="2580851"/>
                </a:cubicBezTo>
                <a:lnTo>
                  <a:pt x="6851596" y="2565281"/>
                </a:lnTo>
                <a:lnTo>
                  <a:pt x="6840649" y="2577662"/>
                </a:lnTo>
                <a:cubicBezTo>
                  <a:pt x="6819072" y="2598774"/>
                  <a:pt x="6797496" y="2613149"/>
                  <a:pt x="6775921" y="2649083"/>
                </a:cubicBezTo>
                <a:cubicBezTo>
                  <a:pt x="6775921" y="2668248"/>
                  <a:pt x="6804688" y="2668248"/>
                  <a:pt x="6795101" y="2639502"/>
                </a:cubicBezTo>
                <a:cubicBezTo>
                  <a:pt x="6823868" y="2639502"/>
                  <a:pt x="6843047" y="2629918"/>
                  <a:pt x="6843047" y="2591586"/>
                </a:cubicBezTo>
                <a:cubicBezTo>
                  <a:pt x="6862226" y="2591586"/>
                  <a:pt x="6871817" y="2591586"/>
                  <a:pt x="6881404" y="2572421"/>
                </a:cubicBezTo>
                <a:cubicBezTo>
                  <a:pt x="6900583" y="2562840"/>
                  <a:pt x="6833457" y="2620336"/>
                  <a:pt x="6862226" y="2629918"/>
                </a:cubicBezTo>
                <a:cubicBezTo>
                  <a:pt x="6833457" y="2629918"/>
                  <a:pt x="6814277" y="2668248"/>
                  <a:pt x="6795101" y="2706578"/>
                </a:cubicBezTo>
                <a:cubicBezTo>
                  <a:pt x="6775921" y="2706578"/>
                  <a:pt x="6766332" y="2706578"/>
                  <a:pt x="6756741" y="2725743"/>
                </a:cubicBezTo>
                <a:cubicBezTo>
                  <a:pt x="6756741" y="2744908"/>
                  <a:pt x="6785511" y="2716162"/>
                  <a:pt x="6785511" y="2735327"/>
                </a:cubicBezTo>
                <a:cubicBezTo>
                  <a:pt x="6785511" y="2754492"/>
                  <a:pt x="6766332" y="2754492"/>
                  <a:pt x="6747152" y="2773658"/>
                </a:cubicBezTo>
                <a:cubicBezTo>
                  <a:pt x="6747152" y="2783239"/>
                  <a:pt x="6775921" y="2773658"/>
                  <a:pt x="6785511" y="2773658"/>
                </a:cubicBezTo>
                <a:cubicBezTo>
                  <a:pt x="6775921" y="2783239"/>
                  <a:pt x="6766332" y="2783239"/>
                  <a:pt x="6775921" y="2792823"/>
                </a:cubicBezTo>
                <a:cubicBezTo>
                  <a:pt x="6775921" y="2811988"/>
                  <a:pt x="6785511" y="2783239"/>
                  <a:pt x="6804688" y="2792823"/>
                </a:cubicBezTo>
                <a:cubicBezTo>
                  <a:pt x="6804688" y="2802404"/>
                  <a:pt x="6814277" y="2811988"/>
                  <a:pt x="6804688" y="2821569"/>
                </a:cubicBezTo>
                <a:cubicBezTo>
                  <a:pt x="6795101" y="2831153"/>
                  <a:pt x="6795101" y="2821569"/>
                  <a:pt x="6775921" y="2831153"/>
                </a:cubicBezTo>
                <a:cubicBezTo>
                  <a:pt x="6775921" y="2821569"/>
                  <a:pt x="6775921" y="2811988"/>
                  <a:pt x="6766332" y="2811988"/>
                </a:cubicBezTo>
                <a:cubicBezTo>
                  <a:pt x="6766332" y="2831153"/>
                  <a:pt x="6737561" y="2831153"/>
                  <a:pt x="6727972" y="2869483"/>
                </a:cubicBezTo>
                <a:cubicBezTo>
                  <a:pt x="6718385" y="2859899"/>
                  <a:pt x="6727972" y="2850318"/>
                  <a:pt x="6708795" y="2850318"/>
                </a:cubicBezTo>
                <a:cubicBezTo>
                  <a:pt x="6708795" y="2850318"/>
                  <a:pt x="6708795" y="2850318"/>
                  <a:pt x="6708795" y="2869483"/>
                </a:cubicBezTo>
                <a:cubicBezTo>
                  <a:pt x="6718385" y="2879064"/>
                  <a:pt x="6766332" y="2879064"/>
                  <a:pt x="6766332" y="2859899"/>
                </a:cubicBezTo>
                <a:cubicBezTo>
                  <a:pt x="6766332" y="2850318"/>
                  <a:pt x="6756741" y="2850318"/>
                  <a:pt x="6747152" y="2850318"/>
                </a:cubicBezTo>
                <a:cubicBezTo>
                  <a:pt x="6756741" y="2840734"/>
                  <a:pt x="6775921" y="2850318"/>
                  <a:pt x="6785511" y="2850318"/>
                </a:cubicBezTo>
                <a:cubicBezTo>
                  <a:pt x="6785511" y="2850318"/>
                  <a:pt x="6785511" y="2850318"/>
                  <a:pt x="6775921" y="2850318"/>
                </a:cubicBezTo>
                <a:cubicBezTo>
                  <a:pt x="6766332" y="2879064"/>
                  <a:pt x="6756741" y="2888648"/>
                  <a:pt x="6747152" y="2907814"/>
                </a:cubicBezTo>
                <a:cubicBezTo>
                  <a:pt x="6737561" y="2898230"/>
                  <a:pt x="6737561" y="2898230"/>
                  <a:pt x="6727972" y="2917395"/>
                </a:cubicBezTo>
                <a:cubicBezTo>
                  <a:pt x="6718385" y="2898230"/>
                  <a:pt x="6689616" y="2888648"/>
                  <a:pt x="6680025" y="2879064"/>
                </a:cubicBezTo>
                <a:cubicBezTo>
                  <a:pt x="6660846" y="2879064"/>
                  <a:pt x="6660846" y="2898230"/>
                  <a:pt x="6641669" y="2898230"/>
                </a:cubicBezTo>
                <a:cubicBezTo>
                  <a:pt x="6641669" y="2907814"/>
                  <a:pt x="6651256" y="2907814"/>
                  <a:pt x="6651256" y="2926979"/>
                </a:cubicBezTo>
                <a:cubicBezTo>
                  <a:pt x="6632079" y="2907814"/>
                  <a:pt x="6632079" y="2946144"/>
                  <a:pt x="6632079" y="2965309"/>
                </a:cubicBezTo>
                <a:cubicBezTo>
                  <a:pt x="6651256" y="2965309"/>
                  <a:pt x="6651256" y="2946144"/>
                  <a:pt x="6670436" y="2946144"/>
                </a:cubicBezTo>
                <a:cubicBezTo>
                  <a:pt x="6660846" y="2946144"/>
                  <a:pt x="6651256" y="3003639"/>
                  <a:pt x="6632079" y="3003639"/>
                </a:cubicBezTo>
                <a:cubicBezTo>
                  <a:pt x="6632079" y="3003639"/>
                  <a:pt x="6632079" y="3003639"/>
                  <a:pt x="6632079" y="3051551"/>
                </a:cubicBezTo>
                <a:cubicBezTo>
                  <a:pt x="6612900" y="3070716"/>
                  <a:pt x="6584130" y="3080300"/>
                  <a:pt x="6593720" y="3128210"/>
                </a:cubicBezTo>
                <a:cubicBezTo>
                  <a:pt x="6555363" y="3109045"/>
                  <a:pt x="6574540" y="3166544"/>
                  <a:pt x="6545774" y="3166544"/>
                </a:cubicBezTo>
                <a:cubicBezTo>
                  <a:pt x="6545774" y="3185710"/>
                  <a:pt x="6564954" y="3185710"/>
                  <a:pt x="6545774" y="3204875"/>
                </a:cubicBezTo>
                <a:cubicBezTo>
                  <a:pt x="6545774" y="3204875"/>
                  <a:pt x="6545774" y="3204875"/>
                  <a:pt x="6574540" y="3204875"/>
                </a:cubicBezTo>
                <a:cubicBezTo>
                  <a:pt x="6584130" y="3204875"/>
                  <a:pt x="6564954" y="3176126"/>
                  <a:pt x="6584130" y="3185710"/>
                </a:cubicBezTo>
                <a:cubicBezTo>
                  <a:pt x="6584130" y="3185710"/>
                  <a:pt x="6584130" y="3185710"/>
                  <a:pt x="6584130" y="3204875"/>
                </a:cubicBezTo>
                <a:cubicBezTo>
                  <a:pt x="6545774" y="3195291"/>
                  <a:pt x="6555363" y="3252786"/>
                  <a:pt x="6517004" y="3252786"/>
                </a:cubicBezTo>
                <a:cubicBezTo>
                  <a:pt x="6517004" y="3262370"/>
                  <a:pt x="6545774" y="3281535"/>
                  <a:pt x="6526594" y="3291116"/>
                </a:cubicBezTo>
                <a:cubicBezTo>
                  <a:pt x="6507414" y="3262370"/>
                  <a:pt x="6488238" y="3224040"/>
                  <a:pt x="6459468" y="3204875"/>
                </a:cubicBezTo>
                <a:cubicBezTo>
                  <a:pt x="6449878" y="3185710"/>
                  <a:pt x="6449878" y="3166544"/>
                  <a:pt x="6421109" y="3166544"/>
                </a:cubicBezTo>
                <a:cubicBezTo>
                  <a:pt x="6430699" y="3109045"/>
                  <a:pt x="6392342" y="3089881"/>
                  <a:pt x="6363573" y="3080300"/>
                </a:cubicBezTo>
                <a:cubicBezTo>
                  <a:pt x="6363573" y="3080300"/>
                  <a:pt x="6363573" y="3080300"/>
                  <a:pt x="6363573" y="3041970"/>
                </a:cubicBezTo>
                <a:cubicBezTo>
                  <a:pt x="6344393" y="3041970"/>
                  <a:pt x="6286857" y="3041970"/>
                  <a:pt x="6306037" y="2994055"/>
                </a:cubicBezTo>
                <a:cubicBezTo>
                  <a:pt x="6286857" y="2994055"/>
                  <a:pt x="6306037" y="3022804"/>
                  <a:pt x="6286857" y="3013220"/>
                </a:cubicBezTo>
                <a:cubicBezTo>
                  <a:pt x="6258090" y="2955725"/>
                  <a:pt x="6219730" y="2917395"/>
                  <a:pt x="6162195" y="2888648"/>
                </a:cubicBezTo>
                <a:cubicBezTo>
                  <a:pt x="6162195" y="2879064"/>
                  <a:pt x="6171785" y="2879064"/>
                  <a:pt x="6181374" y="2879064"/>
                </a:cubicBezTo>
                <a:cubicBezTo>
                  <a:pt x="6171785" y="2879064"/>
                  <a:pt x="6171785" y="2850318"/>
                  <a:pt x="6162195" y="2850318"/>
                </a:cubicBezTo>
                <a:cubicBezTo>
                  <a:pt x="6162195" y="2850318"/>
                  <a:pt x="6171785" y="2879064"/>
                  <a:pt x="6143015" y="2869483"/>
                </a:cubicBezTo>
                <a:cubicBezTo>
                  <a:pt x="6152605" y="2907814"/>
                  <a:pt x="6114245" y="2936560"/>
                  <a:pt x="6114245" y="2984474"/>
                </a:cubicBezTo>
                <a:cubicBezTo>
                  <a:pt x="6095069" y="2974890"/>
                  <a:pt x="6085479" y="2994055"/>
                  <a:pt x="6075889" y="3003639"/>
                </a:cubicBezTo>
                <a:cubicBezTo>
                  <a:pt x="6075889" y="3013220"/>
                  <a:pt x="6114245" y="3013220"/>
                  <a:pt x="6104659" y="2994055"/>
                </a:cubicBezTo>
                <a:cubicBezTo>
                  <a:pt x="6123836" y="3022804"/>
                  <a:pt x="6066299" y="3022804"/>
                  <a:pt x="6075889" y="3051551"/>
                </a:cubicBezTo>
                <a:cubicBezTo>
                  <a:pt x="6066299" y="3003639"/>
                  <a:pt x="6066299" y="3022804"/>
                  <a:pt x="6075889" y="2984474"/>
                </a:cubicBezTo>
                <a:cubicBezTo>
                  <a:pt x="6047120" y="2994055"/>
                  <a:pt x="6047120" y="3032386"/>
                  <a:pt x="6037529" y="3051551"/>
                </a:cubicBezTo>
                <a:cubicBezTo>
                  <a:pt x="6047120" y="3051551"/>
                  <a:pt x="6047120" y="3032386"/>
                  <a:pt x="6066299" y="3041970"/>
                </a:cubicBezTo>
                <a:cubicBezTo>
                  <a:pt x="6056709" y="3080300"/>
                  <a:pt x="6008763" y="3032386"/>
                  <a:pt x="5989583" y="3070716"/>
                </a:cubicBezTo>
                <a:cubicBezTo>
                  <a:pt x="5989583" y="3080300"/>
                  <a:pt x="5999173" y="3080300"/>
                  <a:pt x="5999173" y="3089881"/>
                </a:cubicBezTo>
                <a:cubicBezTo>
                  <a:pt x="6018353" y="3089881"/>
                  <a:pt x="6027943" y="3061135"/>
                  <a:pt x="6056709" y="3070716"/>
                </a:cubicBezTo>
                <a:cubicBezTo>
                  <a:pt x="6047120" y="3089881"/>
                  <a:pt x="6008763" y="3080300"/>
                  <a:pt x="6018353" y="3128210"/>
                </a:cubicBezTo>
                <a:cubicBezTo>
                  <a:pt x="6008763" y="3128210"/>
                  <a:pt x="6018353" y="3099465"/>
                  <a:pt x="5999173" y="3109045"/>
                </a:cubicBezTo>
                <a:cubicBezTo>
                  <a:pt x="5979994" y="3128210"/>
                  <a:pt x="6018353" y="3128210"/>
                  <a:pt x="6008763" y="3156960"/>
                </a:cubicBezTo>
                <a:cubicBezTo>
                  <a:pt x="5970404" y="3137795"/>
                  <a:pt x="5970404" y="3204875"/>
                  <a:pt x="5932048" y="3204875"/>
                </a:cubicBezTo>
                <a:cubicBezTo>
                  <a:pt x="5922458" y="3233621"/>
                  <a:pt x="5960817" y="3214456"/>
                  <a:pt x="5960817" y="3204875"/>
                </a:cubicBezTo>
                <a:cubicBezTo>
                  <a:pt x="5979994" y="3214456"/>
                  <a:pt x="5960817" y="3233621"/>
                  <a:pt x="5989583" y="3224040"/>
                </a:cubicBezTo>
                <a:cubicBezTo>
                  <a:pt x="5979994" y="3233621"/>
                  <a:pt x="5979994" y="3252786"/>
                  <a:pt x="5960817" y="3243205"/>
                </a:cubicBezTo>
                <a:cubicBezTo>
                  <a:pt x="5960817" y="3252786"/>
                  <a:pt x="5970404" y="3252786"/>
                  <a:pt x="5970404" y="3262370"/>
                </a:cubicBezTo>
                <a:cubicBezTo>
                  <a:pt x="5960817" y="3271951"/>
                  <a:pt x="5951227" y="3281535"/>
                  <a:pt x="5941637" y="3281535"/>
                </a:cubicBezTo>
                <a:cubicBezTo>
                  <a:pt x="5951227" y="3300700"/>
                  <a:pt x="5979994" y="3271951"/>
                  <a:pt x="5999173" y="3271951"/>
                </a:cubicBezTo>
                <a:cubicBezTo>
                  <a:pt x="5979994" y="3300700"/>
                  <a:pt x="5941637" y="3319866"/>
                  <a:pt x="5903278" y="3319866"/>
                </a:cubicBezTo>
                <a:cubicBezTo>
                  <a:pt x="5903278" y="3281535"/>
                  <a:pt x="5864922" y="3291116"/>
                  <a:pt x="5874512" y="3252786"/>
                </a:cubicBezTo>
                <a:cubicBezTo>
                  <a:pt x="5874512" y="3252786"/>
                  <a:pt x="5874512" y="3252786"/>
                  <a:pt x="5836152" y="3252786"/>
                </a:cubicBezTo>
                <a:cubicBezTo>
                  <a:pt x="5828960" y="3252786"/>
                  <a:pt x="5832556" y="3268958"/>
                  <a:pt x="5826712" y="3273000"/>
                </a:cubicBezTo>
                <a:lnTo>
                  <a:pt x="5818477" y="3272113"/>
                </a:lnTo>
                <a:lnTo>
                  <a:pt x="5830908" y="3243205"/>
                </a:lnTo>
                <a:cubicBezTo>
                  <a:pt x="5837950" y="3224040"/>
                  <a:pt x="5843344" y="3204875"/>
                  <a:pt x="5845742" y="3185710"/>
                </a:cubicBezTo>
                <a:cubicBezTo>
                  <a:pt x="5826563" y="3176126"/>
                  <a:pt x="5816972" y="3166544"/>
                  <a:pt x="5816972" y="3137795"/>
                </a:cubicBezTo>
                <a:cubicBezTo>
                  <a:pt x="5788207" y="3166544"/>
                  <a:pt x="5797796" y="3118630"/>
                  <a:pt x="5759436" y="3128210"/>
                </a:cubicBezTo>
                <a:cubicBezTo>
                  <a:pt x="5740257" y="3080300"/>
                  <a:pt x="5721080" y="3022804"/>
                  <a:pt x="5692310" y="3013220"/>
                </a:cubicBezTo>
                <a:cubicBezTo>
                  <a:pt x="5711491" y="3003639"/>
                  <a:pt x="5721080" y="3003639"/>
                  <a:pt x="5730670" y="2994055"/>
                </a:cubicBezTo>
                <a:cubicBezTo>
                  <a:pt x="5711491" y="3003639"/>
                  <a:pt x="5682721" y="2974890"/>
                  <a:pt x="5682721" y="2994055"/>
                </a:cubicBezTo>
                <a:cubicBezTo>
                  <a:pt x="5663541" y="2994055"/>
                  <a:pt x="5673130" y="2965309"/>
                  <a:pt x="5644364" y="2965309"/>
                </a:cubicBezTo>
                <a:lnTo>
                  <a:pt x="5659310" y="2943261"/>
                </a:lnTo>
                <a:lnTo>
                  <a:pt x="5663541" y="2946144"/>
                </a:lnTo>
                <a:lnTo>
                  <a:pt x="5661443" y="2940113"/>
                </a:lnTo>
                <a:lnTo>
                  <a:pt x="5669535" y="2928175"/>
                </a:lnTo>
                <a:cubicBezTo>
                  <a:pt x="5670733" y="2914999"/>
                  <a:pt x="5663545" y="2903021"/>
                  <a:pt x="5644364" y="2898230"/>
                </a:cubicBezTo>
                <a:cubicBezTo>
                  <a:pt x="5639569" y="2912605"/>
                  <a:pt x="5646762" y="2914999"/>
                  <a:pt x="5653954" y="2918594"/>
                </a:cubicBezTo>
                <a:lnTo>
                  <a:pt x="5661443" y="2940113"/>
                </a:lnTo>
                <a:lnTo>
                  <a:pt x="5659310" y="2943261"/>
                </a:lnTo>
                <a:lnTo>
                  <a:pt x="5637172" y="2928175"/>
                </a:lnTo>
                <a:cubicBezTo>
                  <a:pt x="5629980" y="2922186"/>
                  <a:pt x="5625184" y="2922186"/>
                  <a:pt x="5625184" y="2946144"/>
                </a:cubicBezTo>
                <a:cubicBezTo>
                  <a:pt x="5615594" y="2936560"/>
                  <a:pt x="5615594" y="2917395"/>
                  <a:pt x="5586825" y="2926979"/>
                </a:cubicBezTo>
                <a:cubicBezTo>
                  <a:pt x="5606005" y="2907814"/>
                  <a:pt x="5615594" y="2888648"/>
                  <a:pt x="5615594" y="2850318"/>
                </a:cubicBezTo>
                <a:cubicBezTo>
                  <a:pt x="5606005" y="2859899"/>
                  <a:pt x="5606005" y="2898230"/>
                  <a:pt x="5586825" y="2869483"/>
                </a:cubicBezTo>
                <a:cubicBezTo>
                  <a:pt x="5596415" y="2879064"/>
                  <a:pt x="5596415" y="2888648"/>
                  <a:pt x="5586825" y="2898230"/>
                </a:cubicBezTo>
                <a:cubicBezTo>
                  <a:pt x="5579635" y="2891044"/>
                  <a:pt x="5577838" y="2878466"/>
                  <a:pt x="5569297" y="2876669"/>
                </a:cubicBezTo>
                <a:lnTo>
                  <a:pt x="5562854" y="2878043"/>
                </a:lnTo>
                <a:lnTo>
                  <a:pt x="5561847" y="2886334"/>
                </a:lnTo>
                <a:cubicBezTo>
                  <a:pt x="5533078" y="2886334"/>
                  <a:pt x="5561847" y="2934246"/>
                  <a:pt x="5523489" y="2924664"/>
                </a:cubicBezTo>
                <a:lnTo>
                  <a:pt x="5551826" y="2854960"/>
                </a:lnTo>
                <a:lnTo>
                  <a:pt x="5548469" y="2853911"/>
                </a:lnTo>
                <a:cubicBezTo>
                  <a:pt x="5538880" y="2855109"/>
                  <a:pt x="5529290" y="2859900"/>
                  <a:pt x="5529290" y="2869483"/>
                </a:cubicBezTo>
                <a:cubicBezTo>
                  <a:pt x="5519699" y="2869483"/>
                  <a:pt x="5529290" y="2840734"/>
                  <a:pt x="5529290" y="2831153"/>
                </a:cubicBezTo>
                <a:cubicBezTo>
                  <a:pt x="5490933" y="2840734"/>
                  <a:pt x="5481343" y="2879064"/>
                  <a:pt x="5462163" y="2917395"/>
                </a:cubicBezTo>
                <a:cubicBezTo>
                  <a:pt x="5414217" y="2917395"/>
                  <a:pt x="5433393" y="2994055"/>
                  <a:pt x="5375857" y="2994055"/>
                </a:cubicBezTo>
                <a:cubicBezTo>
                  <a:pt x="5385447" y="3051551"/>
                  <a:pt x="5337500" y="3051551"/>
                  <a:pt x="5337500" y="3109045"/>
                </a:cubicBezTo>
                <a:cubicBezTo>
                  <a:pt x="5308731" y="3109045"/>
                  <a:pt x="5308731" y="3137795"/>
                  <a:pt x="5279962" y="3147376"/>
                </a:cubicBezTo>
                <a:cubicBezTo>
                  <a:pt x="5270375" y="3166544"/>
                  <a:pt x="5289552" y="3156960"/>
                  <a:pt x="5299142" y="3156960"/>
                </a:cubicBezTo>
                <a:cubicBezTo>
                  <a:pt x="5308731" y="3176126"/>
                  <a:pt x="5289552" y="3185710"/>
                  <a:pt x="5299142" y="3204875"/>
                </a:cubicBezTo>
                <a:cubicBezTo>
                  <a:pt x="5299142" y="3204875"/>
                  <a:pt x="5299142" y="3204875"/>
                  <a:pt x="5260785" y="3204875"/>
                </a:cubicBezTo>
                <a:cubicBezTo>
                  <a:pt x="5270375" y="3195291"/>
                  <a:pt x="5279962" y="3204875"/>
                  <a:pt x="5270375" y="3185710"/>
                </a:cubicBezTo>
                <a:cubicBezTo>
                  <a:pt x="5251195" y="3176126"/>
                  <a:pt x="5251195" y="3195291"/>
                  <a:pt x="5241606" y="3204875"/>
                </a:cubicBezTo>
                <a:cubicBezTo>
                  <a:pt x="5222426" y="3195291"/>
                  <a:pt x="5212836" y="3176126"/>
                  <a:pt x="5193659" y="3176126"/>
                </a:cubicBezTo>
                <a:cubicBezTo>
                  <a:pt x="5164890" y="3204875"/>
                  <a:pt x="5145711" y="3243205"/>
                  <a:pt x="5126530" y="3281535"/>
                </a:cubicBezTo>
                <a:cubicBezTo>
                  <a:pt x="5116943" y="3291116"/>
                  <a:pt x="5126530" y="3291116"/>
                  <a:pt x="5136120" y="3291116"/>
                </a:cubicBezTo>
                <a:cubicBezTo>
                  <a:pt x="5136120" y="3310282"/>
                  <a:pt x="5116943" y="3310282"/>
                  <a:pt x="5126530" y="3329447"/>
                </a:cubicBezTo>
                <a:cubicBezTo>
                  <a:pt x="5145711" y="3358196"/>
                  <a:pt x="5155300" y="3300700"/>
                  <a:pt x="5184069" y="3300700"/>
                </a:cubicBezTo>
                <a:cubicBezTo>
                  <a:pt x="5174480" y="3319866"/>
                  <a:pt x="5174480" y="3339031"/>
                  <a:pt x="5174480" y="3367777"/>
                </a:cubicBezTo>
                <a:cubicBezTo>
                  <a:pt x="5145711" y="3367777"/>
                  <a:pt x="5145711" y="3415691"/>
                  <a:pt x="5126530" y="3444438"/>
                </a:cubicBezTo>
                <a:cubicBezTo>
                  <a:pt x="5116943" y="3425272"/>
                  <a:pt x="5107354" y="3396526"/>
                  <a:pt x="5078584" y="3386942"/>
                </a:cubicBezTo>
                <a:cubicBezTo>
                  <a:pt x="5088174" y="3348612"/>
                  <a:pt x="5068995" y="3319866"/>
                  <a:pt x="5088174" y="3281535"/>
                </a:cubicBezTo>
                <a:cubicBezTo>
                  <a:pt x="5068995" y="3262370"/>
                  <a:pt x="5059405" y="3281535"/>
                  <a:pt x="5030638" y="3281535"/>
                </a:cubicBezTo>
                <a:cubicBezTo>
                  <a:pt x="5030638" y="3252786"/>
                  <a:pt x="5021049" y="3233621"/>
                  <a:pt x="5011458" y="3204875"/>
                </a:cubicBezTo>
                <a:cubicBezTo>
                  <a:pt x="5001868" y="3214456"/>
                  <a:pt x="5011458" y="3243205"/>
                  <a:pt x="4992278" y="3233621"/>
                </a:cubicBezTo>
                <a:cubicBezTo>
                  <a:pt x="4992278" y="3204875"/>
                  <a:pt x="4963512" y="3204875"/>
                  <a:pt x="4944332" y="3195291"/>
                </a:cubicBezTo>
                <a:cubicBezTo>
                  <a:pt x="4944332" y="3185710"/>
                  <a:pt x="4944332" y="3185710"/>
                  <a:pt x="4944332" y="3166544"/>
                </a:cubicBezTo>
                <a:cubicBezTo>
                  <a:pt x="4908370" y="3166544"/>
                  <a:pt x="4915563" y="3112640"/>
                  <a:pt x="4909270" y="3073560"/>
                </a:cubicBezTo>
                <a:lnTo>
                  <a:pt x="4904715" y="3062393"/>
                </a:lnTo>
                <a:lnTo>
                  <a:pt x="4905973" y="3061135"/>
                </a:lnTo>
                <a:lnTo>
                  <a:pt x="4903746" y="3060022"/>
                </a:lnTo>
                <a:lnTo>
                  <a:pt x="4896384" y="3041970"/>
                </a:lnTo>
                <a:cubicBezTo>
                  <a:pt x="4891591" y="3041970"/>
                  <a:pt x="4891591" y="3049155"/>
                  <a:pt x="4893985" y="3055145"/>
                </a:cubicBezTo>
                <a:lnTo>
                  <a:pt x="4903746" y="3060022"/>
                </a:lnTo>
                <a:lnTo>
                  <a:pt x="4904715" y="3062393"/>
                </a:lnTo>
                <a:lnTo>
                  <a:pt x="4901178" y="3065926"/>
                </a:lnTo>
                <a:cubicBezTo>
                  <a:pt x="4898781" y="3065926"/>
                  <a:pt x="4896384" y="3065926"/>
                  <a:pt x="4896384" y="3070716"/>
                </a:cubicBezTo>
                <a:cubicBezTo>
                  <a:pt x="4896384" y="3080300"/>
                  <a:pt x="4915563" y="3080300"/>
                  <a:pt x="4905973" y="3109045"/>
                </a:cubicBezTo>
                <a:cubicBezTo>
                  <a:pt x="4877206" y="3089881"/>
                  <a:pt x="4867616" y="3061135"/>
                  <a:pt x="4848437" y="3041970"/>
                </a:cubicBezTo>
                <a:cubicBezTo>
                  <a:pt x="4867616" y="3013220"/>
                  <a:pt x="4867616" y="3061135"/>
                  <a:pt x="4886796" y="3061135"/>
                </a:cubicBezTo>
                <a:cubicBezTo>
                  <a:pt x="4896384" y="3041970"/>
                  <a:pt x="4886796" y="3013220"/>
                  <a:pt x="4896384" y="2994055"/>
                </a:cubicBezTo>
                <a:cubicBezTo>
                  <a:pt x="4886796" y="3003639"/>
                  <a:pt x="4886796" y="3013220"/>
                  <a:pt x="4886796" y="3032386"/>
                </a:cubicBezTo>
                <a:cubicBezTo>
                  <a:pt x="4867616" y="3032386"/>
                  <a:pt x="4867616" y="3003639"/>
                  <a:pt x="4877206" y="2984474"/>
                </a:cubicBezTo>
                <a:cubicBezTo>
                  <a:pt x="4848437" y="2984474"/>
                  <a:pt x="4858027" y="3032386"/>
                  <a:pt x="4829257" y="3041970"/>
                </a:cubicBezTo>
                <a:cubicBezTo>
                  <a:pt x="4829257" y="3032386"/>
                  <a:pt x="4819667" y="3013220"/>
                  <a:pt x="4810080" y="3003639"/>
                </a:cubicBezTo>
                <a:lnTo>
                  <a:pt x="4832065" y="2992654"/>
                </a:lnTo>
                <a:lnTo>
                  <a:pt x="4831466" y="2986389"/>
                </a:lnTo>
                <a:lnTo>
                  <a:pt x="4844603" y="2986389"/>
                </a:lnTo>
                <a:lnTo>
                  <a:pt x="4848437" y="2984474"/>
                </a:lnTo>
                <a:cubicBezTo>
                  <a:pt x="4848437" y="2955725"/>
                  <a:pt x="4819667" y="2974890"/>
                  <a:pt x="4829257" y="2946144"/>
                </a:cubicBezTo>
                <a:cubicBezTo>
                  <a:pt x="4824463" y="2970101"/>
                  <a:pt x="4817872" y="2981478"/>
                  <a:pt x="4810379" y="2985822"/>
                </a:cubicBezTo>
                <a:lnTo>
                  <a:pt x="4791741" y="2983867"/>
                </a:lnTo>
                <a:lnTo>
                  <a:pt x="4789948" y="2986389"/>
                </a:lnTo>
                <a:lnTo>
                  <a:pt x="4789948" y="2983678"/>
                </a:lnTo>
                <a:lnTo>
                  <a:pt x="4786106" y="2983277"/>
                </a:lnTo>
                <a:cubicBezTo>
                  <a:pt x="4769323" y="2974890"/>
                  <a:pt x="4752541" y="2960517"/>
                  <a:pt x="4742951" y="2984474"/>
                </a:cubicBezTo>
                <a:cubicBezTo>
                  <a:pt x="4723775" y="2984474"/>
                  <a:pt x="4742951" y="2946144"/>
                  <a:pt x="4733364" y="2946144"/>
                </a:cubicBezTo>
                <a:cubicBezTo>
                  <a:pt x="4714185" y="2974890"/>
                  <a:pt x="4685415" y="3003639"/>
                  <a:pt x="4704595" y="3051551"/>
                </a:cubicBezTo>
                <a:cubicBezTo>
                  <a:pt x="4695005" y="3070716"/>
                  <a:pt x="4695005" y="3032386"/>
                  <a:pt x="4695005" y="3022804"/>
                </a:cubicBezTo>
                <a:cubicBezTo>
                  <a:pt x="4695005" y="3022804"/>
                  <a:pt x="4685415" y="3022804"/>
                  <a:pt x="4675826" y="3022804"/>
                </a:cubicBezTo>
                <a:cubicBezTo>
                  <a:pt x="4695005" y="2994055"/>
                  <a:pt x="4704595" y="2965309"/>
                  <a:pt x="4723775" y="2946144"/>
                </a:cubicBezTo>
                <a:cubicBezTo>
                  <a:pt x="4714185" y="2936560"/>
                  <a:pt x="4714185" y="2917395"/>
                  <a:pt x="4704595" y="2917395"/>
                </a:cubicBezTo>
                <a:cubicBezTo>
                  <a:pt x="4695005" y="2936560"/>
                  <a:pt x="4685415" y="2946144"/>
                  <a:pt x="4685415" y="2984474"/>
                </a:cubicBezTo>
                <a:cubicBezTo>
                  <a:pt x="4666236" y="2974890"/>
                  <a:pt x="4666236" y="3003639"/>
                  <a:pt x="4647058" y="3003639"/>
                </a:cubicBezTo>
                <a:cubicBezTo>
                  <a:pt x="4637469" y="3070716"/>
                  <a:pt x="4608699" y="3089881"/>
                  <a:pt x="4579934" y="3109045"/>
                </a:cubicBezTo>
                <a:cubicBezTo>
                  <a:pt x="4570343" y="3080300"/>
                  <a:pt x="4608699" y="3089881"/>
                  <a:pt x="4599110" y="3051551"/>
                </a:cubicBezTo>
                <a:cubicBezTo>
                  <a:pt x="4599110" y="3051551"/>
                  <a:pt x="4599110" y="3051551"/>
                  <a:pt x="4618289" y="3051551"/>
                </a:cubicBezTo>
                <a:cubicBezTo>
                  <a:pt x="4608699" y="3003639"/>
                  <a:pt x="4666236" y="2984474"/>
                  <a:pt x="4675826" y="2926979"/>
                </a:cubicBezTo>
                <a:cubicBezTo>
                  <a:pt x="4647058" y="2946144"/>
                  <a:pt x="4637469" y="3003639"/>
                  <a:pt x="4599110" y="3013220"/>
                </a:cubicBezTo>
                <a:cubicBezTo>
                  <a:pt x="4618289" y="3061135"/>
                  <a:pt x="4551163" y="3061135"/>
                  <a:pt x="4579934" y="3089881"/>
                </a:cubicBezTo>
                <a:cubicBezTo>
                  <a:pt x="4579934" y="3094673"/>
                  <a:pt x="4572740" y="3092277"/>
                  <a:pt x="4566747" y="3092277"/>
                </a:cubicBezTo>
                <a:lnTo>
                  <a:pt x="4560753" y="3094825"/>
                </a:lnTo>
                <a:lnTo>
                  <a:pt x="4560753" y="3089882"/>
                </a:lnTo>
                <a:cubicBezTo>
                  <a:pt x="4563151" y="3082695"/>
                  <a:pt x="4565549" y="3075507"/>
                  <a:pt x="4560753" y="3070716"/>
                </a:cubicBezTo>
                <a:cubicBezTo>
                  <a:pt x="4531984" y="3070716"/>
                  <a:pt x="4541574" y="3118630"/>
                  <a:pt x="4512804" y="3128210"/>
                </a:cubicBezTo>
                <a:cubicBezTo>
                  <a:pt x="4517599" y="3133003"/>
                  <a:pt x="4524792" y="3130609"/>
                  <a:pt x="4533184" y="3128210"/>
                </a:cubicBezTo>
                <a:lnTo>
                  <a:pt x="4551163" y="3128210"/>
                </a:lnTo>
                <a:cubicBezTo>
                  <a:pt x="4541574" y="3137795"/>
                  <a:pt x="4531984" y="3156960"/>
                  <a:pt x="4541574" y="3176126"/>
                </a:cubicBezTo>
                <a:cubicBezTo>
                  <a:pt x="4560753" y="3166544"/>
                  <a:pt x="4560753" y="3118630"/>
                  <a:pt x="4579934" y="3109045"/>
                </a:cubicBezTo>
                <a:cubicBezTo>
                  <a:pt x="4560753" y="3185710"/>
                  <a:pt x="4541574" y="3224040"/>
                  <a:pt x="4503217" y="3271951"/>
                </a:cubicBezTo>
                <a:cubicBezTo>
                  <a:pt x="4493628" y="3252786"/>
                  <a:pt x="4512804" y="3233621"/>
                  <a:pt x="4512804" y="3204875"/>
                </a:cubicBezTo>
                <a:cubicBezTo>
                  <a:pt x="4522394" y="3214456"/>
                  <a:pt x="4522394" y="3195291"/>
                  <a:pt x="4541574" y="3204875"/>
                </a:cubicBezTo>
                <a:cubicBezTo>
                  <a:pt x="4541574" y="3185710"/>
                  <a:pt x="4531984" y="3176126"/>
                  <a:pt x="4512804" y="3185710"/>
                </a:cubicBezTo>
                <a:cubicBezTo>
                  <a:pt x="4512804" y="3176126"/>
                  <a:pt x="4522394" y="3166544"/>
                  <a:pt x="4522394" y="3147376"/>
                </a:cubicBezTo>
                <a:cubicBezTo>
                  <a:pt x="4503217" y="3147376"/>
                  <a:pt x="4503217" y="3166544"/>
                  <a:pt x="4503217" y="3185710"/>
                </a:cubicBezTo>
                <a:cubicBezTo>
                  <a:pt x="4464858" y="3166544"/>
                  <a:pt x="4416912" y="3195291"/>
                  <a:pt x="4388141" y="3204875"/>
                </a:cubicBezTo>
                <a:cubicBezTo>
                  <a:pt x="4388141" y="3204875"/>
                  <a:pt x="4388141" y="3204875"/>
                  <a:pt x="4388141" y="3243205"/>
                </a:cubicBezTo>
                <a:cubicBezTo>
                  <a:pt x="4368962" y="3243205"/>
                  <a:pt x="4359373" y="3252786"/>
                  <a:pt x="4359373" y="3281535"/>
                </a:cubicBezTo>
                <a:cubicBezTo>
                  <a:pt x="4321017" y="3271951"/>
                  <a:pt x="4330606" y="3281535"/>
                  <a:pt x="4301836" y="3262370"/>
                </a:cubicBezTo>
                <a:cubicBezTo>
                  <a:pt x="4292246" y="3271951"/>
                  <a:pt x="4301836" y="3300700"/>
                  <a:pt x="4282657" y="3281535"/>
                </a:cubicBezTo>
                <a:cubicBezTo>
                  <a:pt x="4273071" y="3281535"/>
                  <a:pt x="4273071" y="3300700"/>
                  <a:pt x="4273071" y="3319866"/>
                </a:cubicBezTo>
                <a:cubicBezTo>
                  <a:pt x="4215531" y="3310282"/>
                  <a:pt x="4244300" y="3367777"/>
                  <a:pt x="4205940" y="3367777"/>
                </a:cubicBezTo>
                <a:cubicBezTo>
                  <a:pt x="4215531" y="3406107"/>
                  <a:pt x="4196354" y="3406107"/>
                  <a:pt x="4196354" y="3434856"/>
                </a:cubicBezTo>
                <a:cubicBezTo>
                  <a:pt x="4215531" y="3425272"/>
                  <a:pt x="4225120" y="3396526"/>
                  <a:pt x="4234711" y="3377361"/>
                </a:cubicBezTo>
                <a:cubicBezTo>
                  <a:pt x="4234711" y="3386942"/>
                  <a:pt x="4244300" y="3396526"/>
                  <a:pt x="4263480" y="3386942"/>
                </a:cubicBezTo>
                <a:cubicBezTo>
                  <a:pt x="4273071" y="3377361"/>
                  <a:pt x="4273071" y="3358196"/>
                  <a:pt x="4292246" y="3367777"/>
                </a:cubicBezTo>
                <a:cubicBezTo>
                  <a:pt x="4292246" y="3339031"/>
                  <a:pt x="4292246" y="3310282"/>
                  <a:pt x="4301836" y="3300700"/>
                </a:cubicBezTo>
                <a:cubicBezTo>
                  <a:pt x="4321017" y="3310282"/>
                  <a:pt x="4321017" y="3329447"/>
                  <a:pt x="4330606" y="3339031"/>
                </a:cubicBezTo>
                <a:cubicBezTo>
                  <a:pt x="4301836" y="3348612"/>
                  <a:pt x="4311425" y="3396526"/>
                  <a:pt x="4273071" y="3396526"/>
                </a:cubicBezTo>
                <a:cubicBezTo>
                  <a:pt x="4282657" y="3482768"/>
                  <a:pt x="4225120" y="3540263"/>
                  <a:pt x="4186764" y="3578594"/>
                </a:cubicBezTo>
                <a:cubicBezTo>
                  <a:pt x="4196354" y="3588178"/>
                  <a:pt x="4205940" y="3616924"/>
                  <a:pt x="4186764" y="3616924"/>
                </a:cubicBezTo>
                <a:cubicBezTo>
                  <a:pt x="4177174" y="3616924"/>
                  <a:pt x="4177174" y="3588178"/>
                  <a:pt x="4148406" y="3607343"/>
                </a:cubicBezTo>
                <a:cubicBezTo>
                  <a:pt x="4157995" y="3578594"/>
                  <a:pt x="4119638" y="3588178"/>
                  <a:pt x="4119638" y="3559429"/>
                </a:cubicBezTo>
                <a:cubicBezTo>
                  <a:pt x="4119638" y="3578594"/>
                  <a:pt x="4100459" y="3588178"/>
                  <a:pt x="4100459" y="3616924"/>
                </a:cubicBezTo>
                <a:cubicBezTo>
                  <a:pt x="4100459" y="3616924"/>
                  <a:pt x="4100459" y="3616924"/>
                  <a:pt x="4081279" y="3616924"/>
                </a:cubicBezTo>
                <a:cubicBezTo>
                  <a:pt x="4081279" y="3626508"/>
                  <a:pt x="4081279" y="3626508"/>
                  <a:pt x="4081279" y="3626508"/>
                </a:cubicBezTo>
                <a:cubicBezTo>
                  <a:pt x="4071689" y="3626508"/>
                  <a:pt x="4071689" y="3626508"/>
                  <a:pt x="4062099" y="3626508"/>
                </a:cubicBezTo>
                <a:cubicBezTo>
                  <a:pt x="4081279" y="3597759"/>
                  <a:pt x="4090869" y="3569012"/>
                  <a:pt x="4100459" y="3549847"/>
                </a:cubicBezTo>
                <a:cubicBezTo>
                  <a:pt x="4100459" y="3540263"/>
                  <a:pt x="4100459" y="3521098"/>
                  <a:pt x="4090869" y="3521098"/>
                </a:cubicBezTo>
                <a:cubicBezTo>
                  <a:pt x="4071689" y="3540263"/>
                  <a:pt x="4052509" y="3578594"/>
                  <a:pt x="4033332" y="3616924"/>
                </a:cubicBezTo>
                <a:cubicBezTo>
                  <a:pt x="4023743" y="3616924"/>
                  <a:pt x="4014154" y="3616924"/>
                  <a:pt x="4014154" y="3616924"/>
                </a:cubicBezTo>
                <a:cubicBezTo>
                  <a:pt x="4014154" y="3616924"/>
                  <a:pt x="4014154" y="3607343"/>
                  <a:pt x="4014154" y="3607343"/>
                </a:cubicBezTo>
                <a:cubicBezTo>
                  <a:pt x="4004563" y="3607343"/>
                  <a:pt x="4004563" y="3607343"/>
                  <a:pt x="4004563" y="3616924"/>
                </a:cubicBezTo>
                <a:cubicBezTo>
                  <a:pt x="4004563" y="3607343"/>
                  <a:pt x="4004563" y="3597759"/>
                  <a:pt x="4004563" y="3588178"/>
                </a:cubicBezTo>
                <a:cubicBezTo>
                  <a:pt x="4052509" y="3578594"/>
                  <a:pt x="4052509" y="3521098"/>
                  <a:pt x="4071689" y="3463603"/>
                </a:cubicBezTo>
                <a:cubicBezTo>
                  <a:pt x="4090869" y="3454022"/>
                  <a:pt x="4081279" y="3482768"/>
                  <a:pt x="4090869" y="3482768"/>
                </a:cubicBezTo>
                <a:cubicBezTo>
                  <a:pt x="4110048" y="3482768"/>
                  <a:pt x="4100459" y="3454022"/>
                  <a:pt x="4100459" y="3444438"/>
                </a:cubicBezTo>
                <a:cubicBezTo>
                  <a:pt x="4090869" y="3434856"/>
                  <a:pt x="4062099" y="3444438"/>
                  <a:pt x="4052509" y="3425272"/>
                </a:cubicBezTo>
                <a:cubicBezTo>
                  <a:pt x="4042922" y="3415691"/>
                  <a:pt x="4052509" y="3444438"/>
                  <a:pt x="4042922" y="3444438"/>
                </a:cubicBezTo>
                <a:cubicBezTo>
                  <a:pt x="4042922" y="3434856"/>
                  <a:pt x="4004563" y="3386942"/>
                  <a:pt x="3985383" y="3377361"/>
                </a:cubicBezTo>
                <a:cubicBezTo>
                  <a:pt x="4004563" y="3329447"/>
                  <a:pt x="3947027" y="3310282"/>
                  <a:pt x="3937438" y="3281535"/>
                </a:cubicBezTo>
                <a:cubicBezTo>
                  <a:pt x="3908667" y="3281535"/>
                  <a:pt x="3908667" y="3319866"/>
                  <a:pt x="3889491" y="3339031"/>
                </a:cubicBezTo>
                <a:cubicBezTo>
                  <a:pt x="3879901" y="3339031"/>
                  <a:pt x="3870311" y="3348612"/>
                  <a:pt x="3870311" y="3319866"/>
                </a:cubicBezTo>
                <a:cubicBezTo>
                  <a:pt x="3860722" y="3329447"/>
                  <a:pt x="3870311" y="3348612"/>
                  <a:pt x="3870311" y="3367777"/>
                </a:cubicBezTo>
                <a:cubicBezTo>
                  <a:pt x="3860722" y="3367777"/>
                  <a:pt x="3841542" y="3367777"/>
                  <a:pt x="3851132" y="3406107"/>
                </a:cubicBezTo>
                <a:cubicBezTo>
                  <a:pt x="3841542" y="3415691"/>
                  <a:pt x="3812775" y="3396526"/>
                  <a:pt x="3812775" y="3415691"/>
                </a:cubicBezTo>
                <a:cubicBezTo>
                  <a:pt x="3803185" y="3367777"/>
                  <a:pt x="3860722" y="3348612"/>
                  <a:pt x="3870311" y="3300700"/>
                </a:cubicBezTo>
                <a:cubicBezTo>
                  <a:pt x="3879901" y="3300700"/>
                  <a:pt x="3879901" y="3310282"/>
                  <a:pt x="3879901" y="3319866"/>
                </a:cubicBezTo>
                <a:cubicBezTo>
                  <a:pt x="3889491" y="3271951"/>
                  <a:pt x="3927847" y="3271951"/>
                  <a:pt x="3927847" y="3233621"/>
                </a:cubicBezTo>
                <a:cubicBezTo>
                  <a:pt x="3908667" y="3243205"/>
                  <a:pt x="3879901" y="3271951"/>
                  <a:pt x="3870311" y="3233621"/>
                </a:cubicBezTo>
                <a:cubicBezTo>
                  <a:pt x="3860722" y="3243205"/>
                  <a:pt x="3851132" y="3243205"/>
                  <a:pt x="3851132" y="3262370"/>
                </a:cubicBezTo>
                <a:cubicBezTo>
                  <a:pt x="3851132" y="3271951"/>
                  <a:pt x="3870311" y="3262370"/>
                  <a:pt x="3879901" y="3262370"/>
                </a:cubicBezTo>
                <a:cubicBezTo>
                  <a:pt x="3879901" y="3281535"/>
                  <a:pt x="3860722" y="3271951"/>
                  <a:pt x="3870311" y="3291116"/>
                </a:cubicBezTo>
                <a:cubicBezTo>
                  <a:pt x="3860722" y="3291116"/>
                  <a:pt x="3860722" y="3281535"/>
                  <a:pt x="3860722" y="3281535"/>
                </a:cubicBezTo>
                <a:cubicBezTo>
                  <a:pt x="3822362" y="3339031"/>
                  <a:pt x="3774416" y="3367777"/>
                  <a:pt x="3745646" y="3434856"/>
                </a:cubicBezTo>
                <a:cubicBezTo>
                  <a:pt x="3745646" y="3444438"/>
                  <a:pt x="3784005" y="3444438"/>
                  <a:pt x="3784005" y="3425272"/>
                </a:cubicBezTo>
                <a:cubicBezTo>
                  <a:pt x="3812775" y="3434856"/>
                  <a:pt x="3755236" y="3501933"/>
                  <a:pt x="3755236" y="3444438"/>
                </a:cubicBezTo>
                <a:cubicBezTo>
                  <a:pt x="3736060" y="3454022"/>
                  <a:pt x="3755236" y="3463603"/>
                  <a:pt x="3764826" y="3473187"/>
                </a:cubicBezTo>
                <a:cubicBezTo>
                  <a:pt x="3755236" y="3501933"/>
                  <a:pt x="3707290" y="3482768"/>
                  <a:pt x="3716880" y="3530682"/>
                </a:cubicBezTo>
                <a:cubicBezTo>
                  <a:pt x="3688110" y="3530682"/>
                  <a:pt x="3688110" y="3569012"/>
                  <a:pt x="3659344" y="3559429"/>
                </a:cubicBezTo>
                <a:cubicBezTo>
                  <a:pt x="3649753" y="3578594"/>
                  <a:pt x="3668933" y="3578594"/>
                  <a:pt x="3659344" y="3597759"/>
                </a:cubicBezTo>
                <a:cubicBezTo>
                  <a:pt x="3630574" y="3578594"/>
                  <a:pt x="3611395" y="3684003"/>
                  <a:pt x="3563448" y="3664838"/>
                </a:cubicBezTo>
                <a:cubicBezTo>
                  <a:pt x="3563448" y="3616924"/>
                  <a:pt x="3534679" y="3607343"/>
                  <a:pt x="3515502" y="3588178"/>
                </a:cubicBezTo>
                <a:cubicBezTo>
                  <a:pt x="3525088" y="3569012"/>
                  <a:pt x="3515502" y="3559429"/>
                  <a:pt x="3515502" y="3530682"/>
                </a:cubicBezTo>
                <a:cubicBezTo>
                  <a:pt x="3515502" y="3530682"/>
                  <a:pt x="3515502" y="3530682"/>
                  <a:pt x="3544268" y="3530682"/>
                </a:cubicBezTo>
                <a:cubicBezTo>
                  <a:pt x="3534679" y="3511517"/>
                  <a:pt x="3505912" y="3501933"/>
                  <a:pt x="3534679" y="3492352"/>
                </a:cubicBezTo>
                <a:cubicBezTo>
                  <a:pt x="3515502" y="3482768"/>
                  <a:pt x="3505912" y="3492352"/>
                  <a:pt x="3486732" y="3492352"/>
                </a:cubicBezTo>
                <a:cubicBezTo>
                  <a:pt x="3486732" y="3511517"/>
                  <a:pt x="3496323" y="3511517"/>
                  <a:pt x="3515502" y="3511517"/>
                </a:cubicBezTo>
                <a:cubicBezTo>
                  <a:pt x="3496323" y="3540263"/>
                  <a:pt x="3477143" y="3530682"/>
                  <a:pt x="3457963" y="3549847"/>
                </a:cubicBezTo>
                <a:cubicBezTo>
                  <a:pt x="3448373" y="3540263"/>
                  <a:pt x="3467552" y="3501933"/>
                  <a:pt x="3467552" y="3530682"/>
                </a:cubicBezTo>
                <a:cubicBezTo>
                  <a:pt x="3496323" y="3521098"/>
                  <a:pt x="3457963" y="3511517"/>
                  <a:pt x="3467552" y="3492352"/>
                </a:cubicBezTo>
                <a:cubicBezTo>
                  <a:pt x="3486732" y="3482768"/>
                  <a:pt x="3477143" y="3482768"/>
                  <a:pt x="3505912" y="3473187"/>
                </a:cubicBezTo>
                <a:cubicBezTo>
                  <a:pt x="3467552" y="3454022"/>
                  <a:pt x="3534679" y="3406107"/>
                  <a:pt x="3486732" y="3396526"/>
                </a:cubicBezTo>
                <a:cubicBezTo>
                  <a:pt x="3477143" y="3377361"/>
                  <a:pt x="3505912" y="3396526"/>
                  <a:pt x="3496323" y="3377361"/>
                </a:cubicBezTo>
                <a:cubicBezTo>
                  <a:pt x="3515502" y="3377361"/>
                  <a:pt x="3496323" y="3406107"/>
                  <a:pt x="3515502" y="3396526"/>
                </a:cubicBezTo>
                <a:cubicBezTo>
                  <a:pt x="3534679" y="3377361"/>
                  <a:pt x="3496323" y="3367777"/>
                  <a:pt x="3486732" y="3367777"/>
                </a:cubicBezTo>
                <a:cubicBezTo>
                  <a:pt x="3467552" y="3367777"/>
                  <a:pt x="3486732" y="3415691"/>
                  <a:pt x="3467552" y="3415691"/>
                </a:cubicBezTo>
                <a:cubicBezTo>
                  <a:pt x="3457963" y="3386942"/>
                  <a:pt x="3457963" y="3406107"/>
                  <a:pt x="3429196" y="3406107"/>
                </a:cubicBezTo>
                <a:cubicBezTo>
                  <a:pt x="3429196" y="3386942"/>
                  <a:pt x="3438786" y="3367777"/>
                  <a:pt x="3410017" y="3367777"/>
                </a:cubicBezTo>
                <a:cubicBezTo>
                  <a:pt x="3419606" y="3406107"/>
                  <a:pt x="3410017" y="3406107"/>
                  <a:pt x="3400427" y="3434856"/>
                </a:cubicBezTo>
                <a:cubicBezTo>
                  <a:pt x="3419606" y="3444438"/>
                  <a:pt x="3419606" y="3396526"/>
                  <a:pt x="3438786" y="3425272"/>
                </a:cubicBezTo>
                <a:cubicBezTo>
                  <a:pt x="3438786" y="3444438"/>
                  <a:pt x="3400427" y="3425272"/>
                  <a:pt x="3400427" y="3463603"/>
                </a:cubicBezTo>
                <a:cubicBezTo>
                  <a:pt x="3390837" y="3454022"/>
                  <a:pt x="3362070" y="3473187"/>
                  <a:pt x="3362070" y="3444438"/>
                </a:cubicBezTo>
                <a:cubicBezTo>
                  <a:pt x="3362070" y="3473187"/>
                  <a:pt x="3342890" y="3492352"/>
                  <a:pt x="3362070" y="3521098"/>
                </a:cubicBezTo>
                <a:cubicBezTo>
                  <a:pt x="3352481" y="3511517"/>
                  <a:pt x="3352481" y="3530682"/>
                  <a:pt x="3352481" y="3540263"/>
                </a:cubicBezTo>
                <a:cubicBezTo>
                  <a:pt x="3314121" y="3521098"/>
                  <a:pt x="3342890" y="3578594"/>
                  <a:pt x="3304531" y="3559429"/>
                </a:cubicBezTo>
                <a:cubicBezTo>
                  <a:pt x="3304531" y="3559429"/>
                  <a:pt x="3304531" y="3559429"/>
                  <a:pt x="3304531" y="3597759"/>
                </a:cubicBezTo>
                <a:cubicBezTo>
                  <a:pt x="3285354" y="3569012"/>
                  <a:pt x="3285354" y="3636089"/>
                  <a:pt x="3256585" y="3626508"/>
                </a:cubicBezTo>
                <a:cubicBezTo>
                  <a:pt x="3256585" y="3636089"/>
                  <a:pt x="3266175" y="3636089"/>
                  <a:pt x="3266175" y="3636089"/>
                </a:cubicBezTo>
                <a:cubicBezTo>
                  <a:pt x="3237405" y="3674419"/>
                  <a:pt x="3237405" y="3712750"/>
                  <a:pt x="3218226" y="3731915"/>
                </a:cubicBezTo>
                <a:cubicBezTo>
                  <a:pt x="3218226" y="3789413"/>
                  <a:pt x="3199049" y="3808578"/>
                  <a:pt x="3179869" y="3837324"/>
                </a:cubicBezTo>
                <a:cubicBezTo>
                  <a:pt x="3189459" y="3818159"/>
                  <a:pt x="3179869" y="3770248"/>
                  <a:pt x="3208638" y="3770248"/>
                </a:cubicBezTo>
                <a:cubicBezTo>
                  <a:pt x="3208638" y="3770248"/>
                  <a:pt x="3208638" y="3770248"/>
                  <a:pt x="3208638" y="3731915"/>
                </a:cubicBezTo>
                <a:cubicBezTo>
                  <a:pt x="3170280" y="3798994"/>
                  <a:pt x="3141510" y="3885239"/>
                  <a:pt x="3036028" y="3885239"/>
                </a:cubicBezTo>
                <a:cubicBezTo>
                  <a:pt x="3036028" y="3866074"/>
                  <a:pt x="3016848" y="3846908"/>
                  <a:pt x="2997668" y="3837324"/>
                </a:cubicBezTo>
                <a:cubicBezTo>
                  <a:pt x="2988078" y="3798994"/>
                  <a:pt x="2959311" y="3760664"/>
                  <a:pt x="2920952" y="3751083"/>
                </a:cubicBezTo>
                <a:cubicBezTo>
                  <a:pt x="2920952" y="3741499"/>
                  <a:pt x="2920952" y="3731915"/>
                  <a:pt x="2920952" y="3722334"/>
                </a:cubicBezTo>
                <a:cubicBezTo>
                  <a:pt x="2892186" y="3722334"/>
                  <a:pt x="2911363" y="3770248"/>
                  <a:pt x="2882596" y="3760664"/>
                </a:cubicBezTo>
                <a:cubicBezTo>
                  <a:pt x="2882596" y="3741499"/>
                  <a:pt x="2901775" y="3741499"/>
                  <a:pt x="2901775" y="3731915"/>
                </a:cubicBezTo>
                <a:cubicBezTo>
                  <a:pt x="2901775" y="3722334"/>
                  <a:pt x="2892186" y="3722334"/>
                  <a:pt x="2892186" y="3722334"/>
                </a:cubicBezTo>
                <a:cubicBezTo>
                  <a:pt x="2901775" y="3712750"/>
                  <a:pt x="2911363" y="3674419"/>
                  <a:pt x="2911363" y="3674419"/>
                </a:cubicBezTo>
                <a:cubicBezTo>
                  <a:pt x="2901775" y="3684003"/>
                  <a:pt x="2882596" y="3684003"/>
                  <a:pt x="2882596" y="3722334"/>
                </a:cubicBezTo>
                <a:cubicBezTo>
                  <a:pt x="2873006" y="3712750"/>
                  <a:pt x="2863416" y="3703168"/>
                  <a:pt x="2863416" y="3684003"/>
                </a:cubicBezTo>
                <a:cubicBezTo>
                  <a:pt x="2825060" y="3703168"/>
                  <a:pt x="2844236" y="3684003"/>
                  <a:pt x="2815470" y="3645673"/>
                </a:cubicBezTo>
                <a:cubicBezTo>
                  <a:pt x="2815470" y="3645673"/>
                  <a:pt x="2805880" y="3655254"/>
                  <a:pt x="2805880" y="3645673"/>
                </a:cubicBezTo>
                <a:cubicBezTo>
                  <a:pt x="2796290" y="3645673"/>
                  <a:pt x="2805880" y="3626508"/>
                  <a:pt x="2805880" y="3626508"/>
                </a:cubicBezTo>
                <a:cubicBezTo>
                  <a:pt x="2796290" y="3616924"/>
                  <a:pt x="2777111" y="3636089"/>
                  <a:pt x="2777111" y="3607343"/>
                </a:cubicBezTo>
                <a:cubicBezTo>
                  <a:pt x="2777111" y="3607343"/>
                  <a:pt x="2777111" y="3607343"/>
                  <a:pt x="2757931" y="3607343"/>
                </a:cubicBezTo>
                <a:cubicBezTo>
                  <a:pt x="2738754" y="3626508"/>
                  <a:pt x="2729165" y="3664838"/>
                  <a:pt x="2700395" y="3674419"/>
                </a:cubicBezTo>
                <a:cubicBezTo>
                  <a:pt x="2709984" y="3674419"/>
                  <a:pt x="2709984" y="3693585"/>
                  <a:pt x="2709984" y="3693585"/>
                </a:cubicBezTo>
                <a:cubicBezTo>
                  <a:pt x="2690805" y="3693585"/>
                  <a:pt x="2700395" y="3741499"/>
                  <a:pt x="2671629" y="3731915"/>
                </a:cubicBezTo>
                <a:cubicBezTo>
                  <a:pt x="2671629" y="3751083"/>
                  <a:pt x="2681215" y="3741499"/>
                  <a:pt x="2671629" y="3760664"/>
                </a:cubicBezTo>
                <a:cubicBezTo>
                  <a:pt x="2652449" y="3779829"/>
                  <a:pt x="2633269" y="3808578"/>
                  <a:pt x="2614089" y="3837324"/>
                </a:cubicBezTo>
                <a:cubicBezTo>
                  <a:pt x="2604499" y="3808578"/>
                  <a:pt x="2633269" y="3789413"/>
                  <a:pt x="2642858" y="3779829"/>
                </a:cubicBezTo>
                <a:cubicBezTo>
                  <a:pt x="2642858" y="3770248"/>
                  <a:pt x="2633269" y="3770248"/>
                  <a:pt x="2623679" y="3770248"/>
                </a:cubicBezTo>
                <a:cubicBezTo>
                  <a:pt x="2614089" y="3808578"/>
                  <a:pt x="2585322" y="3827743"/>
                  <a:pt x="2594912" y="3856490"/>
                </a:cubicBezTo>
                <a:cubicBezTo>
                  <a:pt x="2614089" y="3866074"/>
                  <a:pt x="2604499" y="3837324"/>
                  <a:pt x="2633269" y="3837324"/>
                </a:cubicBezTo>
                <a:cubicBezTo>
                  <a:pt x="2623679" y="3866074"/>
                  <a:pt x="2633269" y="3866074"/>
                  <a:pt x="2633269" y="3885239"/>
                </a:cubicBezTo>
                <a:cubicBezTo>
                  <a:pt x="2623679" y="3885239"/>
                  <a:pt x="2614089" y="3885239"/>
                  <a:pt x="2614089" y="3875655"/>
                </a:cubicBezTo>
                <a:cubicBezTo>
                  <a:pt x="2614089" y="3894820"/>
                  <a:pt x="2604499" y="3913985"/>
                  <a:pt x="2594912" y="3933150"/>
                </a:cubicBezTo>
                <a:cubicBezTo>
                  <a:pt x="2566142" y="3933150"/>
                  <a:pt x="2556553" y="3942734"/>
                  <a:pt x="2537373" y="3942734"/>
                </a:cubicBezTo>
                <a:cubicBezTo>
                  <a:pt x="2546964" y="3933150"/>
                  <a:pt x="2556553" y="3933150"/>
                  <a:pt x="2556553" y="3913985"/>
                </a:cubicBezTo>
                <a:cubicBezTo>
                  <a:pt x="2575733" y="3913985"/>
                  <a:pt x="2585322" y="3894820"/>
                  <a:pt x="2594912" y="3875655"/>
                </a:cubicBezTo>
                <a:cubicBezTo>
                  <a:pt x="2575733" y="3866074"/>
                  <a:pt x="2566142" y="3875655"/>
                  <a:pt x="2575733" y="3837324"/>
                </a:cubicBezTo>
                <a:cubicBezTo>
                  <a:pt x="2537373" y="3837324"/>
                  <a:pt x="2546964" y="3885239"/>
                  <a:pt x="2518196" y="3885239"/>
                </a:cubicBezTo>
                <a:cubicBezTo>
                  <a:pt x="2518196" y="3866074"/>
                  <a:pt x="2537373" y="3875655"/>
                  <a:pt x="2537373" y="3856490"/>
                </a:cubicBezTo>
                <a:cubicBezTo>
                  <a:pt x="2518196" y="3856490"/>
                  <a:pt x="2518196" y="3875655"/>
                  <a:pt x="2499017" y="3866074"/>
                </a:cubicBezTo>
                <a:cubicBezTo>
                  <a:pt x="2499017" y="3875655"/>
                  <a:pt x="2499017" y="3885239"/>
                  <a:pt x="2508607" y="3885239"/>
                </a:cubicBezTo>
                <a:cubicBezTo>
                  <a:pt x="2499017" y="3894820"/>
                  <a:pt x="2470247" y="3875655"/>
                  <a:pt x="2470247" y="3846908"/>
                </a:cubicBezTo>
                <a:cubicBezTo>
                  <a:pt x="2451068" y="3875655"/>
                  <a:pt x="2460657" y="3827743"/>
                  <a:pt x="2422301" y="3837324"/>
                </a:cubicBezTo>
                <a:cubicBezTo>
                  <a:pt x="2431891" y="3818159"/>
                  <a:pt x="2412712" y="3818159"/>
                  <a:pt x="2422301" y="3798994"/>
                </a:cubicBezTo>
                <a:cubicBezTo>
                  <a:pt x="2393532" y="3846908"/>
                  <a:pt x="2364765" y="3885239"/>
                  <a:pt x="2326406" y="3913985"/>
                </a:cubicBezTo>
                <a:cubicBezTo>
                  <a:pt x="2326406" y="3952315"/>
                  <a:pt x="2316816" y="3990646"/>
                  <a:pt x="2278459" y="3990646"/>
                </a:cubicBezTo>
                <a:cubicBezTo>
                  <a:pt x="2268870" y="3990646"/>
                  <a:pt x="2268870" y="4000230"/>
                  <a:pt x="2259280" y="4000230"/>
                </a:cubicBezTo>
                <a:cubicBezTo>
                  <a:pt x="2240100" y="3981064"/>
                  <a:pt x="2211333" y="3923569"/>
                  <a:pt x="2220920" y="3894820"/>
                </a:cubicBezTo>
                <a:cubicBezTo>
                  <a:pt x="2211333" y="3875655"/>
                  <a:pt x="2201743" y="3856490"/>
                  <a:pt x="2163384" y="3866074"/>
                </a:cubicBezTo>
                <a:cubicBezTo>
                  <a:pt x="2163384" y="3827743"/>
                  <a:pt x="2134617" y="3856490"/>
                  <a:pt x="2134617" y="3818159"/>
                </a:cubicBezTo>
                <a:cubicBezTo>
                  <a:pt x="2125027" y="3827743"/>
                  <a:pt x="2125027" y="3837324"/>
                  <a:pt x="2125027" y="3846908"/>
                </a:cubicBezTo>
                <a:cubicBezTo>
                  <a:pt x="2125027" y="3846908"/>
                  <a:pt x="2125027" y="3846908"/>
                  <a:pt x="2096258" y="3846908"/>
                </a:cubicBezTo>
                <a:cubicBezTo>
                  <a:pt x="2105847" y="3837324"/>
                  <a:pt x="2105847" y="3818159"/>
                  <a:pt x="2125027" y="3808578"/>
                </a:cubicBezTo>
                <a:cubicBezTo>
                  <a:pt x="2115438" y="3798994"/>
                  <a:pt x="2105847" y="3798994"/>
                  <a:pt x="2096258" y="3798994"/>
                </a:cubicBezTo>
                <a:cubicBezTo>
                  <a:pt x="2096258" y="3770248"/>
                  <a:pt x="2077078" y="3770248"/>
                  <a:pt x="2096258" y="3741499"/>
                </a:cubicBezTo>
                <a:cubicBezTo>
                  <a:pt x="2077078" y="3741499"/>
                  <a:pt x="2086669" y="3770248"/>
                  <a:pt x="2077078" y="3770248"/>
                </a:cubicBezTo>
                <a:cubicBezTo>
                  <a:pt x="2067489" y="3751083"/>
                  <a:pt x="2067489" y="3712750"/>
                  <a:pt x="2029132" y="3722334"/>
                </a:cubicBezTo>
                <a:cubicBezTo>
                  <a:pt x="2019542" y="3741499"/>
                  <a:pt x="2048312" y="3722334"/>
                  <a:pt x="2048312" y="3741499"/>
                </a:cubicBezTo>
                <a:cubicBezTo>
                  <a:pt x="2038722" y="3760664"/>
                  <a:pt x="2029132" y="3770248"/>
                  <a:pt x="2009953" y="3779829"/>
                </a:cubicBezTo>
                <a:cubicBezTo>
                  <a:pt x="2009953" y="3798994"/>
                  <a:pt x="2000362" y="3808578"/>
                  <a:pt x="1981185" y="3798994"/>
                </a:cubicBezTo>
                <a:cubicBezTo>
                  <a:pt x="1971596" y="3827743"/>
                  <a:pt x="2019542" y="3827743"/>
                  <a:pt x="1981185" y="3837324"/>
                </a:cubicBezTo>
                <a:cubicBezTo>
                  <a:pt x="1981185" y="3846908"/>
                  <a:pt x="2019542" y="3846908"/>
                  <a:pt x="2009953" y="3818159"/>
                </a:cubicBezTo>
                <a:cubicBezTo>
                  <a:pt x="2019542" y="3818159"/>
                  <a:pt x="2009953" y="3846908"/>
                  <a:pt x="2009953" y="3856490"/>
                </a:cubicBezTo>
                <a:cubicBezTo>
                  <a:pt x="1990773" y="3866074"/>
                  <a:pt x="2000362" y="3846908"/>
                  <a:pt x="1981185" y="3846908"/>
                </a:cubicBezTo>
                <a:cubicBezTo>
                  <a:pt x="1971596" y="3856490"/>
                  <a:pt x="1971596" y="3885239"/>
                  <a:pt x="1962006" y="3894820"/>
                </a:cubicBezTo>
                <a:cubicBezTo>
                  <a:pt x="1942826" y="3894820"/>
                  <a:pt x="1952416" y="3866074"/>
                  <a:pt x="1942826" y="3875655"/>
                </a:cubicBezTo>
                <a:cubicBezTo>
                  <a:pt x="1952416" y="3856490"/>
                  <a:pt x="1971596" y="3856490"/>
                  <a:pt x="1971596" y="3818159"/>
                </a:cubicBezTo>
                <a:cubicBezTo>
                  <a:pt x="1933237" y="3827743"/>
                  <a:pt x="1942826" y="3875655"/>
                  <a:pt x="1923647" y="3885239"/>
                </a:cubicBezTo>
                <a:cubicBezTo>
                  <a:pt x="1923647" y="3894820"/>
                  <a:pt x="1942826" y="3894820"/>
                  <a:pt x="1933237" y="3913985"/>
                </a:cubicBezTo>
                <a:cubicBezTo>
                  <a:pt x="1923647" y="3913985"/>
                  <a:pt x="1914060" y="3913985"/>
                  <a:pt x="1904470" y="3904404"/>
                </a:cubicBezTo>
                <a:cubicBezTo>
                  <a:pt x="1894880" y="3923569"/>
                  <a:pt x="1894880" y="3942734"/>
                  <a:pt x="1894880" y="3961899"/>
                </a:cubicBezTo>
                <a:cubicBezTo>
                  <a:pt x="1856521" y="3961899"/>
                  <a:pt x="1837344" y="3971481"/>
                  <a:pt x="1837344" y="4019395"/>
                </a:cubicBezTo>
                <a:cubicBezTo>
                  <a:pt x="1798985" y="4000230"/>
                  <a:pt x="1693499" y="4038560"/>
                  <a:pt x="1731859" y="3961899"/>
                </a:cubicBezTo>
                <a:cubicBezTo>
                  <a:pt x="1731859" y="3961899"/>
                  <a:pt x="1731859" y="3961899"/>
                  <a:pt x="1751038" y="3961899"/>
                </a:cubicBezTo>
                <a:cubicBezTo>
                  <a:pt x="1751038" y="3971481"/>
                  <a:pt x="1751038" y="3981064"/>
                  <a:pt x="1741448" y="3981064"/>
                </a:cubicBezTo>
                <a:cubicBezTo>
                  <a:pt x="1741448" y="3990646"/>
                  <a:pt x="1751038" y="4000230"/>
                  <a:pt x="1751038" y="4000230"/>
                </a:cubicBezTo>
                <a:cubicBezTo>
                  <a:pt x="1779805" y="4000230"/>
                  <a:pt x="1770215" y="3961899"/>
                  <a:pt x="1779805" y="3933150"/>
                </a:cubicBezTo>
                <a:cubicBezTo>
                  <a:pt x="1770215" y="3933150"/>
                  <a:pt x="1741448" y="3894820"/>
                  <a:pt x="1741448" y="3933150"/>
                </a:cubicBezTo>
                <a:cubicBezTo>
                  <a:pt x="1741448" y="3913985"/>
                  <a:pt x="1693499" y="3894820"/>
                  <a:pt x="1693499" y="3913985"/>
                </a:cubicBezTo>
                <a:cubicBezTo>
                  <a:pt x="1674323" y="3904404"/>
                  <a:pt x="1703089" y="3856490"/>
                  <a:pt x="1664732" y="3866074"/>
                </a:cubicBezTo>
                <a:cubicBezTo>
                  <a:pt x="1664732" y="3856490"/>
                  <a:pt x="1664732" y="3846908"/>
                  <a:pt x="1655143" y="3846908"/>
                </a:cubicBezTo>
                <a:cubicBezTo>
                  <a:pt x="1664732" y="3827743"/>
                  <a:pt x="1693499" y="3827743"/>
                  <a:pt x="1683912" y="3798994"/>
                </a:cubicBezTo>
                <a:cubicBezTo>
                  <a:pt x="1655143" y="3818159"/>
                  <a:pt x="1664732" y="3798994"/>
                  <a:pt x="1635963" y="3818159"/>
                </a:cubicBezTo>
                <a:cubicBezTo>
                  <a:pt x="1635963" y="3798994"/>
                  <a:pt x="1655143" y="3789413"/>
                  <a:pt x="1674323" y="3798994"/>
                </a:cubicBezTo>
                <a:cubicBezTo>
                  <a:pt x="1674323" y="3770248"/>
                  <a:pt x="1655143" y="3770248"/>
                  <a:pt x="1635963" y="3760664"/>
                </a:cubicBezTo>
                <a:cubicBezTo>
                  <a:pt x="1626374" y="3760664"/>
                  <a:pt x="1626374" y="3789413"/>
                  <a:pt x="1635963" y="3789413"/>
                </a:cubicBezTo>
                <a:cubicBezTo>
                  <a:pt x="1645554" y="3808578"/>
                  <a:pt x="1626374" y="3770248"/>
                  <a:pt x="1607197" y="3779829"/>
                </a:cubicBezTo>
                <a:cubicBezTo>
                  <a:pt x="1635963" y="3770248"/>
                  <a:pt x="1616783" y="3751083"/>
                  <a:pt x="1635963" y="3741499"/>
                </a:cubicBezTo>
                <a:cubicBezTo>
                  <a:pt x="1628771" y="3727124"/>
                  <a:pt x="1605397" y="3723531"/>
                  <a:pt x="1602251" y="3710504"/>
                </a:cubicBezTo>
                <a:lnTo>
                  <a:pt x="1603979" y="3704593"/>
                </a:lnTo>
                <a:lnTo>
                  <a:pt x="1573812" y="3708464"/>
                </a:lnTo>
                <a:cubicBezTo>
                  <a:pt x="1573812" y="3699046"/>
                  <a:pt x="1592727" y="3708464"/>
                  <a:pt x="1583271" y="3680207"/>
                </a:cubicBezTo>
                <a:lnTo>
                  <a:pt x="1599195" y="3680207"/>
                </a:lnTo>
                <a:lnTo>
                  <a:pt x="1602329" y="3673768"/>
                </a:lnTo>
                <a:lnTo>
                  <a:pt x="1602775" y="3654159"/>
                </a:lnTo>
                <a:lnTo>
                  <a:pt x="1607086" y="3649245"/>
                </a:lnTo>
                <a:lnTo>
                  <a:pt x="1609591" y="3631299"/>
                </a:lnTo>
                <a:lnTo>
                  <a:pt x="1603694" y="3611650"/>
                </a:lnTo>
                <a:lnTo>
                  <a:pt x="1595262" y="3624816"/>
                </a:lnTo>
                <a:cubicBezTo>
                  <a:pt x="1590418" y="3634443"/>
                  <a:pt x="1585573" y="3644070"/>
                  <a:pt x="1571042" y="3644070"/>
                </a:cubicBezTo>
                <a:cubicBezTo>
                  <a:pt x="1568620" y="3639257"/>
                  <a:pt x="1568620" y="3636248"/>
                  <a:pt x="1569831" y="3634142"/>
                </a:cubicBezTo>
                <a:lnTo>
                  <a:pt x="1574064" y="3630987"/>
                </a:lnTo>
                <a:lnTo>
                  <a:pt x="1569869" y="3626087"/>
                </a:lnTo>
                <a:cubicBezTo>
                  <a:pt x="1568139" y="3621558"/>
                  <a:pt x="1567562" y="3616247"/>
                  <a:pt x="1567562" y="3610625"/>
                </a:cubicBezTo>
                <a:lnTo>
                  <a:pt x="1567904" y="3605627"/>
                </a:lnTo>
                <a:lnTo>
                  <a:pt x="1567411" y="3605560"/>
                </a:lnTo>
                <a:cubicBezTo>
                  <a:pt x="1561355" y="3605560"/>
                  <a:pt x="1556511" y="3605560"/>
                  <a:pt x="1561354" y="3595932"/>
                </a:cubicBezTo>
                <a:cubicBezTo>
                  <a:pt x="1561354" y="3605561"/>
                  <a:pt x="1541979" y="3605561"/>
                  <a:pt x="1551668" y="3624815"/>
                </a:cubicBezTo>
                <a:cubicBezTo>
                  <a:pt x="1537135" y="3624815"/>
                  <a:pt x="1538952" y="3603153"/>
                  <a:pt x="1540768" y="3584199"/>
                </a:cubicBezTo>
                <a:lnTo>
                  <a:pt x="1541847" y="3568926"/>
                </a:lnTo>
                <a:lnTo>
                  <a:pt x="1538870" y="3576199"/>
                </a:lnTo>
                <a:cubicBezTo>
                  <a:pt x="1535273" y="3583386"/>
                  <a:pt x="1530480" y="3588178"/>
                  <a:pt x="1520891" y="3588178"/>
                </a:cubicBezTo>
                <a:cubicBezTo>
                  <a:pt x="1511301" y="3607343"/>
                  <a:pt x="1511301" y="3597759"/>
                  <a:pt x="1520891" y="3616924"/>
                </a:cubicBezTo>
                <a:cubicBezTo>
                  <a:pt x="1482531" y="3616924"/>
                  <a:pt x="1482531" y="3693585"/>
                  <a:pt x="1453765" y="3664838"/>
                </a:cubicBezTo>
                <a:cubicBezTo>
                  <a:pt x="1444175" y="3645673"/>
                  <a:pt x="1482531" y="3664838"/>
                  <a:pt x="1472942" y="3636089"/>
                </a:cubicBezTo>
                <a:cubicBezTo>
                  <a:pt x="1453765" y="3607343"/>
                  <a:pt x="1434586" y="3645673"/>
                  <a:pt x="1415406" y="3626508"/>
                </a:cubicBezTo>
                <a:cubicBezTo>
                  <a:pt x="1396226" y="3664838"/>
                  <a:pt x="1357869" y="3693585"/>
                  <a:pt x="1329100" y="3712750"/>
                </a:cubicBezTo>
                <a:cubicBezTo>
                  <a:pt x="1357869" y="3722334"/>
                  <a:pt x="1348280" y="3712750"/>
                  <a:pt x="1338690" y="3741499"/>
                </a:cubicBezTo>
                <a:cubicBezTo>
                  <a:pt x="1377049" y="3751083"/>
                  <a:pt x="1367460" y="3703168"/>
                  <a:pt x="1386637" y="3703168"/>
                </a:cubicBezTo>
                <a:cubicBezTo>
                  <a:pt x="1386637" y="3703168"/>
                  <a:pt x="1367460" y="3741499"/>
                  <a:pt x="1415406" y="3731915"/>
                </a:cubicBezTo>
                <a:cubicBezTo>
                  <a:pt x="1415406" y="3731915"/>
                  <a:pt x="1415406" y="3731915"/>
                  <a:pt x="1415406" y="3760664"/>
                </a:cubicBezTo>
                <a:cubicBezTo>
                  <a:pt x="1386637" y="3770248"/>
                  <a:pt x="1396226" y="3741499"/>
                  <a:pt x="1377049" y="3751083"/>
                </a:cubicBezTo>
                <a:cubicBezTo>
                  <a:pt x="1367460" y="3779829"/>
                  <a:pt x="1396226" y="3760664"/>
                  <a:pt x="1386637" y="3789413"/>
                </a:cubicBezTo>
                <a:cubicBezTo>
                  <a:pt x="1367460" y="3798994"/>
                  <a:pt x="1377049" y="3770248"/>
                  <a:pt x="1367460" y="3770248"/>
                </a:cubicBezTo>
                <a:cubicBezTo>
                  <a:pt x="1348280" y="3770248"/>
                  <a:pt x="1348280" y="3779829"/>
                  <a:pt x="1329100" y="3779829"/>
                </a:cubicBezTo>
                <a:cubicBezTo>
                  <a:pt x="1329100" y="3798994"/>
                  <a:pt x="1348280" y="3789413"/>
                  <a:pt x="1338690" y="3818159"/>
                </a:cubicBezTo>
                <a:cubicBezTo>
                  <a:pt x="1338690" y="3813367"/>
                  <a:pt x="1331498" y="3813367"/>
                  <a:pt x="1321907" y="3814567"/>
                </a:cubicBezTo>
                <a:lnTo>
                  <a:pt x="1299680" y="3817127"/>
                </a:lnTo>
                <a:lnTo>
                  <a:pt x="1311164" y="3825840"/>
                </a:lnTo>
                <a:cubicBezTo>
                  <a:pt x="1318734" y="3841771"/>
                  <a:pt x="1312678" y="3871757"/>
                  <a:pt x="1288456" y="3856766"/>
                </a:cubicBezTo>
                <a:cubicBezTo>
                  <a:pt x="1293841" y="3846769"/>
                  <a:pt x="1296532" y="3844269"/>
                  <a:pt x="1297878" y="3840521"/>
                </a:cubicBezTo>
                <a:lnTo>
                  <a:pt x="1299200" y="3817185"/>
                </a:lnTo>
                <a:lnTo>
                  <a:pt x="1290744" y="3818159"/>
                </a:lnTo>
                <a:cubicBezTo>
                  <a:pt x="1290744" y="3779829"/>
                  <a:pt x="1309921" y="3751083"/>
                  <a:pt x="1281153" y="3751083"/>
                </a:cubicBezTo>
                <a:cubicBezTo>
                  <a:pt x="1281153" y="3731915"/>
                  <a:pt x="1281153" y="3712750"/>
                  <a:pt x="1281153" y="3703168"/>
                </a:cubicBezTo>
                <a:cubicBezTo>
                  <a:pt x="1271564" y="3684003"/>
                  <a:pt x="1261974" y="3674419"/>
                  <a:pt x="1261974" y="3655254"/>
                </a:cubicBezTo>
                <a:cubicBezTo>
                  <a:pt x="1242795" y="3645673"/>
                  <a:pt x="1233204" y="3664838"/>
                  <a:pt x="1223617" y="3655254"/>
                </a:cubicBezTo>
                <a:cubicBezTo>
                  <a:pt x="1223617" y="3645673"/>
                  <a:pt x="1242795" y="3645673"/>
                  <a:pt x="1242795" y="3636089"/>
                </a:cubicBezTo>
                <a:cubicBezTo>
                  <a:pt x="1223617" y="3597759"/>
                  <a:pt x="1194848" y="3636089"/>
                  <a:pt x="1175668" y="3645673"/>
                </a:cubicBezTo>
                <a:cubicBezTo>
                  <a:pt x="1175668" y="3616924"/>
                  <a:pt x="1204437" y="3636089"/>
                  <a:pt x="1204437" y="3607343"/>
                </a:cubicBezTo>
                <a:cubicBezTo>
                  <a:pt x="1214028" y="3607343"/>
                  <a:pt x="1242795" y="3607343"/>
                  <a:pt x="1242795" y="3616924"/>
                </a:cubicBezTo>
                <a:cubicBezTo>
                  <a:pt x="1261974" y="3607343"/>
                  <a:pt x="1271564" y="3607343"/>
                  <a:pt x="1281153" y="3578594"/>
                </a:cubicBezTo>
                <a:cubicBezTo>
                  <a:pt x="1261974" y="3559429"/>
                  <a:pt x="1252384" y="3597759"/>
                  <a:pt x="1223617" y="3588178"/>
                </a:cubicBezTo>
                <a:cubicBezTo>
                  <a:pt x="1233204" y="3578594"/>
                  <a:pt x="1242795" y="3588178"/>
                  <a:pt x="1233204" y="3559429"/>
                </a:cubicBezTo>
                <a:cubicBezTo>
                  <a:pt x="1233204" y="3559429"/>
                  <a:pt x="1233204" y="3559429"/>
                  <a:pt x="1271564" y="3559429"/>
                </a:cubicBezTo>
                <a:cubicBezTo>
                  <a:pt x="1252384" y="3549847"/>
                  <a:pt x="1271564" y="3540263"/>
                  <a:pt x="1281153" y="3521098"/>
                </a:cubicBezTo>
                <a:cubicBezTo>
                  <a:pt x="1271564" y="3511517"/>
                  <a:pt x="1252384" y="3511517"/>
                  <a:pt x="1233204" y="3511517"/>
                </a:cubicBezTo>
                <a:cubicBezTo>
                  <a:pt x="1214028" y="3501933"/>
                  <a:pt x="1242795" y="3501933"/>
                  <a:pt x="1252384" y="3501933"/>
                </a:cubicBezTo>
                <a:cubicBezTo>
                  <a:pt x="1252384" y="3492352"/>
                  <a:pt x="1247590" y="3489954"/>
                  <a:pt x="1242795" y="3487559"/>
                </a:cubicBezTo>
                <a:lnTo>
                  <a:pt x="1235338" y="3476380"/>
                </a:lnTo>
                <a:lnTo>
                  <a:pt x="1239499" y="3471391"/>
                </a:lnTo>
                <a:lnTo>
                  <a:pt x="1241597" y="3470791"/>
                </a:lnTo>
                <a:cubicBezTo>
                  <a:pt x="1242795" y="3473187"/>
                  <a:pt x="1242795" y="3477978"/>
                  <a:pt x="1242795" y="3482768"/>
                </a:cubicBezTo>
                <a:cubicBezTo>
                  <a:pt x="1261974" y="3492352"/>
                  <a:pt x="1261974" y="3463603"/>
                  <a:pt x="1261974" y="3444438"/>
                </a:cubicBezTo>
                <a:lnTo>
                  <a:pt x="1239499" y="3471391"/>
                </a:lnTo>
                <a:lnTo>
                  <a:pt x="1233204" y="3473187"/>
                </a:lnTo>
                <a:lnTo>
                  <a:pt x="1235338" y="3476380"/>
                </a:lnTo>
                <a:lnTo>
                  <a:pt x="1208032" y="3509119"/>
                </a:lnTo>
                <a:cubicBezTo>
                  <a:pt x="1192451" y="3533077"/>
                  <a:pt x="1175668" y="3554639"/>
                  <a:pt x="1146899" y="3559429"/>
                </a:cubicBezTo>
                <a:cubicBezTo>
                  <a:pt x="1146899" y="3578594"/>
                  <a:pt x="1156489" y="3578594"/>
                  <a:pt x="1156489" y="3578594"/>
                </a:cubicBezTo>
                <a:cubicBezTo>
                  <a:pt x="1127722" y="3569012"/>
                  <a:pt x="1108543" y="3616924"/>
                  <a:pt x="1070183" y="3616924"/>
                </a:cubicBezTo>
                <a:cubicBezTo>
                  <a:pt x="1060596" y="3664838"/>
                  <a:pt x="1051006" y="3712750"/>
                  <a:pt x="1022236" y="3741499"/>
                </a:cubicBezTo>
                <a:cubicBezTo>
                  <a:pt x="1041416" y="3760664"/>
                  <a:pt x="1041416" y="3722334"/>
                  <a:pt x="1060596" y="3722334"/>
                </a:cubicBezTo>
                <a:cubicBezTo>
                  <a:pt x="1060596" y="3731915"/>
                  <a:pt x="1051006" y="3731915"/>
                  <a:pt x="1051006" y="3751083"/>
                </a:cubicBezTo>
                <a:cubicBezTo>
                  <a:pt x="1070183" y="3751083"/>
                  <a:pt x="1070183" y="3722334"/>
                  <a:pt x="1079773" y="3712750"/>
                </a:cubicBezTo>
                <a:cubicBezTo>
                  <a:pt x="1079773" y="3703168"/>
                  <a:pt x="1070183" y="3703168"/>
                  <a:pt x="1070183" y="3703168"/>
                </a:cubicBezTo>
                <a:cubicBezTo>
                  <a:pt x="1070183" y="3684003"/>
                  <a:pt x="1089363" y="3674419"/>
                  <a:pt x="1079773" y="3655254"/>
                </a:cubicBezTo>
                <a:cubicBezTo>
                  <a:pt x="1098952" y="3664838"/>
                  <a:pt x="1079773" y="3684003"/>
                  <a:pt x="1079773" y="3703168"/>
                </a:cubicBezTo>
                <a:cubicBezTo>
                  <a:pt x="1098952" y="3693585"/>
                  <a:pt x="1118132" y="3684003"/>
                  <a:pt x="1108543" y="3655254"/>
                </a:cubicBezTo>
                <a:cubicBezTo>
                  <a:pt x="1118132" y="3655254"/>
                  <a:pt x="1118132" y="3664838"/>
                  <a:pt x="1127722" y="3664838"/>
                </a:cubicBezTo>
                <a:cubicBezTo>
                  <a:pt x="1118132" y="3674419"/>
                  <a:pt x="1118132" y="3703168"/>
                  <a:pt x="1089363" y="3703168"/>
                </a:cubicBezTo>
                <a:cubicBezTo>
                  <a:pt x="1079773" y="3741499"/>
                  <a:pt x="1098952" y="3741499"/>
                  <a:pt x="1098952" y="3760664"/>
                </a:cubicBezTo>
                <a:cubicBezTo>
                  <a:pt x="1079773" y="3770248"/>
                  <a:pt x="1089363" y="3751083"/>
                  <a:pt x="1079773" y="3751083"/>
                </a:cubicBezTo>
                <a:cubicBezTo>
                  <a:pt x="1070183" y="3760664"/>
                  <a:pt x="1070183" y="3760664"/>
                  <a:pt x="1060596" y="3770248"/>
                </a:cubicBezTo>
                <a:cubicBezTo>
                  <a:pt x="1079773" y="3770248"/>
                  <a:pt x="1070183" y="3770248"/>
                  <a:pt x="1070183" y="3798994"/>
                </a:cubicBezTo>
                <a:cubicBezTo>
                  <a:pt x="1041416" y="3818159"/>
                  <a:pt x="1041416" y="3866074"/>
                  <a:pt x="993467" y="3837324"/>
                </a:cubicBezTo>
                <a:cubicBezTo>
                  <a:pt x="988676" y="3827743"/>
                  <a:pt x="988676" y="3822951"/>
                  <a:pt x="989872" y="3818159"/>
                </a:cubicBezTo>
                <a:lnTo>
                  <a:pt x="993218" y="3800328"/>
                </a:lnTo>
                <a:lnTo>
                  <a:pt x="993851" y="3799163"/>
                </a:lnTo>
                <a:lnTo>
                  <a:pt x="1012647" y="3807378"/>
                </a:lnTo>
                <a:cubicBezTo>
                  <a:pt x="1012647" y="3815765"/>
                  <a:pt x="1007852" y="3827743"/>
                  <a:pt x="1003057" y="3837324"/>
                </a:cubicBezTo>
                <a:cubicBezTo>
                  <a:pt x="1012647" y="3818159"/>
                  <a:pt x="1022236" y="3808578"/>
                  <a:pt x="1041416" y="3818159"/>
                </a:cubicBezTo>
                <a:cubicBezTo>
                  <a:pt x="1031827" y="3808578"/>
                  <a:pt x="1022236" y="3789413"/>
                  <a:pt x="1012647" y="3779829"/>
                </a:cubicBezTo>
                <a:cubicBezTo>
                  <a:pt x="1031827" y="3770248"/>
                  <a:pt x="1022236" y="3789413"/>
                  <a:pt x="1041416" y="3798994"/>
                </a:cubicBezTo>
                <a:cubicBezTo>
                  <a:pt x="1041416" y="3789413"/>
                  <a:pt x="1041416" y="3770248"/>
                  <a:pt x="1051006" y="3760664"/>
                </a:cubicBezTo>
                <a:cubicBezTo>
                  <a:pt x="1029429" y="3760664"/>
                  <a:pt x="1013848" y="3770248"/>
                  <a:pt x="1001561" y="3784920"/>
                </a:cubicBezTo>
                <a:lnTo>
                  <a:pt x="993851" y="3799163"/>
                </a:lnTo>
                <a:lnTo>
                  <a:pt x="993467" y="3798994"/>
                </a:lnTo>
                <a:lnTo>
                  <a:pt x="993218" y="3800328"/>
                </a:lnTo>
                <a:lnTo>
                  <a:pt x="971893" y="3839719"/>
                </a:lnTo>
                <a:cubicBezTo>
                  <a:pt x="955111" y="3880446"/>
                  <a:pt x="940726" y="3923569"/>
                  <a:pt x="907165" y="3933150"/>
                </a:cubicBezTo>
                <a:cubicBezTo>
                  <a:pt x="916751" y="3942734"/>
                  <a:pt x="916751" y="3952315"/>
                  <a:pt x="916751" y="3961899"/>
                </a:cubicBezTo>
                <a:cubicBezTo>
                  <a:pt x="945521" y="3961899"/>
                  <a:pt x="945521" y="3913985"/>
                  <a:pt x="974291" y="3904404"/>
                </a:cubicBezTo>
                <a:cubicBezTo>
                  <a:pt x="955111" y="3933150"/>
                  <a:pt x="935931" y="3942734"/>
                  <a:pt x="926342" y="3981064"/>
                </a:cubicBezTo>
                <a:cubicBezTo>
                  <a:pt x="907165" y="3971481"/>
                  <a:pt x="926342" y="3961899"/>
                  <a:pt x="897575" y="3981064"/>
                </a:cubicBezTo>
                <a:cubicBezTo>
                  <a:pt x="897575" y="3952315"/>
                  <a:pt x="916751" y="3971481"/>
                  <a:pt x="907165" y="3942734"/>
                </a:cubicBezTo>
                <a:cubicBezTo>
                  <a:pt x="897575" y="3942734"/>
                  <a:pt x="897575" y="3952315"/>
                  <a:pt x="897575" y="3961899"/>
                </a:cubicBezTo>
                <a:cubicBezTo>
                  <a:pt x="897575" y="3961899"/>
                  <a:pt x="897575" y="3961899"/>
                  <a:pt x="878395" y="3961899"/>
                </a:cubicBezTo>
                <a:cubicBezTo>
                  <a:pt x="868805" y="3942734"/>
                  <a:pt x="907165" y="3933150"/>
                  <a:pt x="916751" y="3913985"/>
                </a:cubicBezTo>
                <a:cubicBezTo>
                  <a:pt x="926342" y="3899611"/>
                  <a:pt x="931136" y="3880446"/>
                  <a:pt x="935931" y="3860084"/>
                </a:cubicBezTo>
                <a:lnTo>
                  <a:pt x="947733" y="3822498"/>
                </a:lnTo>
                <a:lnTo>
                  <a:pt x="955111" y="3818159"/>
                </a:lnTo>
                <a:lnTo>
                  <a:pt x="955111" y="3798994"/>
                </a:lnTo>
                <a:cubicBezTo>
                  <a:pt x="964700" y="3789413"/>
                  <a:pt x="974291" y="3789413"/>
                  <a:pt x="983880" y="3779829"/>
                </a:cubicBezTo>
                <a:cubicBezTo>
                  <a:pt x="993467" y="3751083"/>
                  <a:pt x="1003057" y="3731915"/>
                  <a:pt x="1012647" y="3703168"/>
                </a:cubicBezTo>
                <a:cubicBezTo>
                  <a:pt x="1012647" y="3693585"/>
                  <a:pt x="1022236" y="3674419"/>
                  <a:pt x="1031827" y="3664838"/>
                </a:cubicBezTo>
                <a:cubicBezTo>
                  <a:pt x="1012647" y="3645673"/>
                  <a:pt x="1003057" y="3684003"/>
                  <a:pt x="1012647" y="3703168"/>
                </a:cubicBezTo>
                <a:cubicBezTo>
                  <a:pt x="983880" y="3703168"/>
                  <a:pt x="983880" y="3741499"/>
                  <a:pt x="974291" y="3760664"/>
                </a:cubicBezTo>
                <a:cubicBezTo>
                  <a:pt x="964700" y="3770248"/>
                  <a:pt x="955111" y="3760664"/>
                  <a:pt x="955111" y="3751083"/>
                </a:cubicBezTo>
                <a:cubicBezTo>
                  <a:pt x="955111" y="3755871"/>
                  <a:pt x="955111" y="3765455"/>
                  <a:pt x="955111" y="3777435"/>
                </a:cubicBezTo>
                <a:lnTo>
                  <a:pt x="955111" y="3798994"/>
                </a:lnTo>
                <a:lnTo>
                  <a:pt x="947733" y="3822498"/>
                </a:lnTo>
                <a:lnTo>
                  <a:pt x="934734" y="3830138"/>
                </a:lnTo>
                <a:cubicBezTo>
                  <a:pt x="933534" y="3839722"/>
                  <a:pt x="935931" y="3851697"/>
                  <a:pt x="935931" y="3856490"/>
                </a:cubicBezTo>
                <a:cubicBezTo>
                  <a:pt x="897575" y="3866074"/>
                  <a:pt x="907165" y="3933150"/>
                  <a:pt x="868805" y="3933150"/>
                </a:cubicBezTo>
                <a:cubicBezTo>
                  <a:pt x="859215" y="3971481"/>
                  <a:pt x="878395" y="3990646"/>
                  <a:pt x="859215" y="4000230"/>
                </a:cubicBezTo>
                <a:cubicBezTo>
                  <a:pt x="849625" y="4009811"/>
                  <a:pt x="859215" y="3990646"/>
                  <a:pt x="859215" y="3981064"/>
                </a:cubicBezTo>
                <a:cubicBezTo>
                  <a:pt x="820859" y="3981064"/>
                  <a:pt x="849625" y="4028976"/>
                  <a:pt x="840035" y="4048141"/>
                </a:cubicBezTo>
                <a:cubicBezTo>
                  <a:pt x="840035" y="4048141"/>
                  <a:pt x="840035" y="4048141"/>
                  <a:pt x="811269" y="4048141"/>
                </a:cubicBezTo>
                <a:cubicBezTo>
                  <a:pt x="820859" y="3981064"/>
                  <a:pt x="868805" y="3952315"/>
                  <a:pt x="878395" y="3885239"/>
                </a:cubicBezTo>
                <a:cubicBezTo>
                  <a:pt x="830449" y="3904404"/>
                  <a:pt x="820859" y="3961899"/>
                  <a:pt x="792089" y="4000230"/>
                </a:cubicBezTo>
                <a:cubicBezTo>
                  <a:pt x="772910" y="4009811"/>
                  <a:pt x="753730" y="4009811"/>
                  <a:pt x="744140" y="4019395"/>
                </a:cubicBezTo>
                <a:cubicBezTo>
                  <a:pt x="734553" y="3981064"/>
                  <a:pt x="782500" y="3952315"/>
                  <a:pt x="782500" y="3894820"/>
                </a:cubicBezTo>
                <a:cubicBezTo>
                  <a:pt x="782500" y="3894820"/>
                  <a:pt x="772910" y="3894820"/>
                  <a:pt x="772910" y="3894820"/>
                </a:cubicBezTo>
                <a:cubicBezTo>
                  <a:pt x="753730" y="3894820"/>
                  <a:pt x="772910" y="3933150"/>
                  <a:pt x="753730" y="3913985"/>
                </a:cubicBezTo>
                <a:cubicBezTo>
                  <a:pt x="744140" y="3942734"/>
                  <a:pt x="763320" y="3933150"/>
                  <a:pt x="753730" y="3961899"/>
                </a:cubicBezTo>
                <a:cubicBezTo>
                  <a:pt x="734553" y="3923569"/>
                  <a:pt x="715373" y="3971481"/>
                  <a:pt x="696194" y="3933150"/>
                </a:cubicBezTo>
                <a:cubicBezTo>
                  <a:pt x="696194" y="3942734"/>
                  <a:pt x="686604" y="3952315"/>
                  <a:pt x="677014" y="3961899"/>
                </a:cubicBezTo>
                <a:cubicBezTo>
                  <a:pt x="667425" y="3961899"/>
                  <a:pt x="667425" y="3942734"/>
                  <a:pt x="667425" y="3933150"/>
                </a:cubicBezTo>
                <a:cubicBezTo>
                  <a:pt x="667425" y="3942734"/>
                  <a:pt x="677014" y="3952315"/>
                  <a:pt x="686604" y="3933150"/>
                </a:cubicBezTo>
                <a:cubicBezTo>
                  <a:pt x="677014" y="3933150"/>
                  <a:pt x="686604" y="3913985"/>
                  <a:pt x="667425" y="3913985"/>
                </a:cubicBezTo>
                <a:cubicBezTo>
                  <a:pt x="667425" y="3904404"/>
                  <a:pt x="686604" y="3913985"/>
                  <a:pt x="696194" y="3913985"/>
                </a:cubicBezTo>
                <a:cubicBezTo>
                  <a:pt x="686604" y="3904404"/>
                  <a:pt x="686604" y="3894820"/>
                  <a:pt x="677014" y="3894820"/>
                </a:cubicBezTo>
                <a:cubicBezTo>
                  <a:pt x="638657" y="3894820"/>
                  <a:pt x="648248" y="3952315"/>
                  <a:pt x="600298" y="3942734"/>
                </a:cubicBezTo>
                <a:cubicBezTo>
                  <a:pt x="600298" y="3990646"/>
                  <a:pt x="581121" y="4009811"/>
                  <a:pt x="552352" y="4019395"/>
                </a:cubicBezTo>
                <a:cubicBezTo>
                  <a:pt x="552352" y="4019395"/>
                  <a:pt x="552352" y="4019395"/>
                  <a:pt x="552352" y="4048141"/>
                </a:cubicBezTo>
                <a:cubicBezTo>
                  <a:pt x="581121" y="4000230"/>
                  <a:pt x="629068" y="4019395"/>
                  <a:pt x="638657" y="3961899"/>
                </a:cubicBezTo>
                <a:cubicBezTo>
                  <a:pt x="657837" y="3952315"/>
                  <a:pt x="657837" y="3961899"/>
                  <a:pt x="667425" y="3961899"/>
                </a:cubicBezTo>
                <a:cubicBezTo>
                  <a:pt x="648248" y="4000230"/>
                  <a:pt x="609888" y="4038560"/>
                  <a:pt x="571532" y="4057725"/>
                </a:cubicBezTo>
                <a:cubicBezTo>
                  <a:pt x="561942" y="4105639"/>
                  <a:pt x="504406" y="4105639"/>
                  <a:pt x="494816" y="4143970"/>
                </a:cubicBezTo>
                <a:cubicBezTo>
                  <a:pt x="542763" y="4134386"/>
                  <a:pt x="552352" y="4086474"/>
                  <a:pt x="600298" y="4076890"/>
                </a:cubicBezTo>
                <a:cubicBezTo>
                  <a:pt x="590709" y="4105639"/>
                  <a:pt x="561942" y="4115220"/>
                  <a:pt x="542763" y="4143970"/>
                </a:cubicBezTo>
                <a:cubicBezTo>
                  <a:pt x="533172" y="4143970"/>
                  <a:pt x="533172" y="4143970"/>
                  <a:pt x="533172" y="4134386"/>
                </a:cubicBezTo>
                <a:cubicBezTo>
                  <a:pt x="523583" y="4134386"/>
                  <a:pt x="523583" y="4143970"/>
                  <a:pt x="523583" y="4153551"/>
                </a:cubicBezTo>
                <a:cubicBezTo>
                  <a:pt x="513992" y="4153551"/>
                  <a:pt x="494816" y="4143970"/>
                  <a:pt x="485227" y="4153551"/>
                </a:cubicBezTo>
                <a:cubicBezTo>
                  <a:pt x="485227" y="4134386"/>
                  <a:pt x="466047" y="4124804"/>
                  <a:pt x="466047" y="4096055"/>
                </a:cubicBezTo>
                <a:cubicBezTo>
                  <a:pt x="466047" y="4096055"/>
                  <a:pt x="466047" y="4096055"/>
                  <a:pt x="408511" y="4096055"/>
                </a:cubicBezTo>
                <a:cubicBezTo>
                  <a:pt x="398920" y="4076890"/>
                  <a:pt x="418100" y="4067306"/>
                  <a:pt x="427690" y="4057725"/>
                </a:cubicBezTo>
                <a:cubicBezTo>
                  <a:pt x="389331" y="4057725"/>
                  <a:pt x="370151" y="4019395"/>
                  <a:pt x="322205" y="4028976"/>
                </a:cubicBezTo>
                <a:cubicBezTo>
                  <a:pt x="312615" y="4009811"/>
                  <a:pt x="322205" y="4000230"/>
                  <a:pt x="331795" y="4009811"/>
                </a:cubicBezTo>
                <a:cubicBezTo>
                  <a:pt x="341384" y="3990646"/>
                  <a:pt x="312615" y="4009811"/>
                  <a:pt x="322205" y="3990646"/>
                </a:cubicBezTo>
                <a:cubicBezTo>
                  <a:pt x="312615" y="4000230"/>
                  <a:pt x="312615" y="4009811"/>
                  <a:pt x="293435" y="4000230"/>
                </a:cubicBezTo>
                <a:cubicBezTo>
                  <a:pt x="293435" y="4000230"/>
                  <a:pt x="293435" y="4000230"/>
                  <a:pt x="293435" y="3961899"/>
                </a:cubicBezTo>
                <a:cubicBezTo>
                  <a:pt x="303025" y="3961899"/>
                  <a:pt x="322205" y="3971481"/>
                  <a:pt x="322205" y="3961899"/>
                </a:cubicBezTo>
                <a:cubicBezTo>
                  <a:pt x="322205" y="3933150"/>
                  <a:pt x="303025" y="3952315"/>
                  <a:pt x="283846" y="3942734"/>
                </a:cubicBezTo>
                <a:cubicBezTo>
                  <a:pt x="341384" y="3923569"/>
                  <a:pt x="293435" y="3856490"/>
                  <a:pt x="255079" y="3856490"/>
                </a:cubicBezTo>
                <a:cubicBezTo>
                  <a:pt x="255079" y="3784620"/>
                  <a:pt x="287442" y="3739701"/>
                  <a:pt x="311717" y="3689392"/>
                </a:cubicBezTo>
                <a:lnTo>
                  <a:pt x="316278" y="3677282"/>
                </a:lnTo>
                <a:lnTo>
                  <a:pt x="305155" y="3680977"/>
                </a:lnTo>
                <a:cubicBezTo>
                  <a:pt x="305155" y="3671751"/>
                  <a:pt x="307692" y="3665983"/>
                  <a:pt x="311498" y="3662091"/>
                </a:cubicBezTo>
                <a:lnTo>
                  <a:pt x="324729" y="3654847"/>
                </a:lnTo>
                <a:lnTo>
                  <a:pt x="331795" y="3636089"/>
                </a:lnTo>
                <a:cubicBezTo>
                  <a:pt x="365358" y="3607341"/>
                  <a:pt x="386934" y="3566615"/>
                  <a:pt x="408511" y="3524692"/>
                </a:cubicBezTo>
                <a:lnTo>
                  <a:pt x="438492" y="3469412"/>
                </a:lnTo>
                <a:lnTo>
                  <a:pt x="435522" y="3467728"/>
                </a:lnTo>
                <a:cubicBezTo>
                  <a:pt x="431476" y="3461889"/>
                  <a:pt x="431476" y="3449311"/>
                  <a:pt x="431476" y="3442123"/>
                </a:cubicBezTo>
                <a:cubicBezTo>
                  <a:pt x="431476" y="3451707"/>
                  <a:pt x="441066" y="3461288"/>
                  <a:pt x="450656" y="3442123"/>
                </a:cubicBezTo>
                <a:cubicBezTo>
                  <a:pt x="441066" y="3442123"/>
                  <a:pt x="450656" y="3422958"/>
                  <a:pt x="431476" y="3422958"/>
                </a:cubicBezTo>
                <a:cubicBezTo>
                  <a:pt x="431476" y="3413377"/>
                  <a:pt x="450656" y="3422958"/>
                  <a:pt x="460245" y="3422958"/>
                </a:cubicBezTo>
                <a:cubicBezTo>
                  <a:pt x="450656" y="3413377"/>
                  <a:pt x="450656" y="3403793"/>
                  <a:pt x="441066" y="3403793"/>
                </a:cubicBezTo>
                <a:cubicBezTo>
                  <a:pt x="402709" y="3403793"/>
                  <a:pt x="412300" y="3461288"/>
                  <a:pt x="364351" y="3451707"/>
                </a:cubicBezTo>
                <a:cubicBezTo>
                  <a:pt x="364351" y="3499619"/>
                  <a:pt x="345174" y="3518784"/>
                  <a:pt x="316404" y="3528368"/>
                </a:cubicBezTo>
                <a:cubicBezTo>
                  <a:pt x="316404" y="3528368"/>
                  <a:pt x="316404" y="3528368"/>
                  <a:pt x="316404" y="3557114"/>
                </a:cubicBezTo>
                <a:cubicBezTo>
                  <a:pt x="345174" y="3509203"/>
                  <a:pt x="393120" y="3528368"/>
                  <a:pt x="402709" y="3470872"/>
                </a:cubicBezTo>
                <a:cubicBezTo>
                  <a:pt x="421889" y="3461288"/>
                  <a:pt x="421889" y="3470872"/>
                  <a:pt x="431476" y="3470872"/>
                </a:cubicBezTo>
                <a:cubicBezTo>
                  <a:pt x="412300" y="3509203"/>
                  <a:pt x="373940" y="3547533"/>
                  <a:pt x="335583" y="3566698"/>
                </a:cubicBezTo>
                <a:cubicBezTo>
                  <a:pt x="325994" y="3614612"/>
                  <a:pt x="268458" y="3614612"/>
                  <a:pt x="258867" y="3652943"/>
                </a:cubicBezTo>
                <a:cubicBezTo>
                  <a:pt x="306814" y="3643359"/>
                  <a:pt x="316404" y="3595447"/>
                  <a:pt x="364351" y="3585863"/>
                </a:cubicBezTo>
                <a:cubicBezTo>
                  <a:pt x="354760" y="3614612"/>
                  <a:pt x="325994" y="3624194"/>
                  <a:pt x="306814" y="3652943"/>
                </a:cubicBezTo>
                <a:cubicBezTo>
                  <a:pt x="297224" y="3652943"/>
                  <a:pt x="297224" y="3652943"/>
                  <a:pt x="297224" y="3643359"/>
                </a:cubicBezTo>
                <a:cubicBezTo>
                  <a:pt x="287635" y="3643359"/>
                  <a:pt x="287635" y="3652943"/>
                  <a:pt x="287635" y="3662524"/>
                </a:cubicBezTo>
                <a:cubicBezTo>
                  <a:pt x="278044" y="3662524"/>
                  <a:pt x="258867" y="3652943"/>
                  <a:pt x="249278" y="3662524"/>
                </a:cubicBezTo>
                <a:cubicBezTo>
                  <a:pt x="249278" y="3643359"/>
                  <a:pt x="230098" y="3633778"/>
                  <a:pt x="230098" y="3605028"/>
                </a:cubicBezTo>
                <a:cubicBezTo>
                  <a:pt x="230098" y="3605028"/>
                  <a:pt x="230098" y="3605028"/>
                  <a:pt x="172562" y="3605028"/>
                </a:cubicBezTo>
                <a:cubicBezTo>
                  <a:pt x="162972" y="3585863"/>
                  <a:pt x="182152" y="3576279"/>
                  <a:pt x="191742" y="3566698"/>
                </a:cubicBezTo>
                <a:cubicBezTo>
                  <a:pt x="153382" y="3566698"/>
                  <a:pt x="134203" y="3528368"/>
                  <a:pt x="86257" y="3537949"/>
                </a:cubicBezTo>
                <a:cubicBezTo>
                  <a:pt x="76666" y="3518784"/>
                  <a:pt x="86257" y="3509203"/>
                  <a:pt x="95846" y="3518784"/>
                </a:cubicBezTo>
                <a:cubicBezTo>
                  <a:pt x="105437" y="3499619"/>
                  <a:pt x="76666" y="3518784"/>
                  <a:pt x="86257" y="3499619"/>
                </a:cubicBezTo>
                <a:cubicBezTo>
                  <a:pt x="76666" y="3509203"/>
                  <a:pt x="76666" y="3518784"/>
                  <a:pt x="57487" y="3509203"/>
                </a:cubicBezTo>
                <a:cubicBezTo>
                  <a:pt x="57487" y="3509203"/>
                  <a:pt x="57487" y="3509203"/>
                  <a:pt x="57487" y="3470872"/>
                </a:cubicBezTo>
                <a:cubicBezTo>
                  <a:pt x="67077" y="3470872"/>
                  <a:pt x="86257" y="3480454"/>
                  <a:pt x="86257" y="3470872"/>
                </a:cubicBezTo>
                <a:cubicBezTo>
                  <a:pt x="86257" y="3442123"/>
                  <a:pt x="67077" y="3461288"/>
                  <a:pt x="47897" y="3451707"/>
                </a:cubicBezTo>
                <a:cubicBezTo>
                  <a:pt x="105437" y="3432542"/>
                  <a:pt x="57487" y="3365463"/>
                  <a:pt x="19130" y="3365463"/>
                </a:cubicBezTo>
                <a:cubicBezTo>
                  <a:pt x="19130" y="3269637"/>
                  <a:pt x="76666" y="3221723"/>
                  <a:pt x="95846" y="3145062"/>
                </a:cubicBezTo>
                <a:cubicBezTo>
                  <a:pt x="146191" y="3101940"/>
                  <a:pt x="169565" y="3031868"/>
                  <a:pt x="206425" y="2971228"/>
                </a:cubicBezTo>
                <a:lnTo>
                  <a:pt x="219879" y="2953601"/>
                </a:lnTo>
                <a:lnTo>
                  <a:pt x="213964" y="2941109"/>
                </a:lnTo>
                <a:cubicBezTo>
                  <a:pt x="212166" y="2935869"/>
                  <a:pt x="210968" y="2929879"/>
                  <a:pt x="210968" y="2922693"/>
                </a:cubicBezTo>
                <a:cubicBezTo>
                  <a:pt x="210968" y="2922693"/>
                  <a:pt x="210968" y="2922693"/>
                  <a:pt x="153431" y="2922693"/>
                </a:cubicBezTo>
                <a:cubicBezTo>
                  <a:pt x="143841" y="2903527"/>
                  <a:pt x="163021" y="2893943"/>
                  <a:pt x="172611" y="2884362"/>
                </a:cubicBezTo>
                <a:cubicBezTo>
                  <a:pt x="134252" y="2884362"/>
                  <a:pt x="115072" y="2846032"/>
                  <a:pt x="67126" y="2855613"/>
                </a:cubicBezTo>
                <a:cubicBezTo>
                  <a:pt x="57536" y="2836448"/>
                  <a:pt x="67126" y="2826867"/>
                  <a:pt x="76716" y="2836448"/>
                </a:cubicBezTo>
                <a:cubicBezTo>
                  <a:pt x="86305" y="2817283"/>
                  <a:pt x="57536" y="2836448"/>
                  <a:pt x="67126" y="2817283"/>
                </a:cubicBezTo>
                <a:cubicBezTo>
                  <a:pt x="57536" y="2826867"/>
                  <a:pt x="57536" y="2836448"/>
                  <a:pt x="38356" y="2826867"/>
                </a:cubicBezTo>
                <a:cubicBezTo>
                  <a:pt x="38356" y="2826867"/>
                  <a:pt x="38356" y="2826867"/>
                  <a:pt x="38356" y="2788537"/>
                </a:cubicBezTo>
                <a:cubicBezTo>
                  <a:pt x="47946" y="2788537"/>
                  <a:pt x="67126" y="2798118"/>
                  <a:pt x="67126" y="2788537"/>
                </a:cubicBezTo>
                <a:cubicBezTo>
                  <a:pt x="67126" y="2759787"/>
                  <a:pt x="47946" y="2778953"/>
                  <a:pt x="28767" y="2769371"/>
                </a:cubicBezTo>
                <a:cubicBezTo>
                  <a:pt x="86305" y="2750206"/>
                  <a:pt x="38356" y="2683127"/>
                  <a:pt x="0" y="2683127"/>
                </a:cubicBezTo>
                <a:cubicBezTo>
                  <a:pt x="0" y="2587301"/>
                  <a:pt x="57536" y="2539387"/>
                  <a:pt x="76716" y="2462726"/>
                </a:cubicBezTo>
                <a:cubicBezTo>
                  <a:pt x="143841" y="2405231"/>
                  <a:pt x="163021" y="2299824"/>
                  <a:pt x="230148" y="2232745"/>
                </a:cubicBezTo>
                <a:cubicBezTo>
                  <a:pt x="230148" y="2223163"/>
                  <a:pt x="239737" y="2223163"/>
                  <a:pt x="230148" y="2203998"/>
                </a:cubicBezTo>
                <a:cubicBezTo>
                  <a:pt x="268504" y="2175249"/>
                  <a:pt x="287684" y="2127338"/>
                  <a:pt x="316453" y="2079424"/>
                </a:cubicBezTo>
                <a:cubicBezTo>
                  <a:pt x="335629" y="2079424"/>
                  <a:pt x="345220" y="2060258"/>
                  <a:pt x="345220" y="2031512"/>
                </a:cubicBezTo>
                <a:cubicBezTo>
                  <a:pt x="373989" y="2031512"/>
                  <a:pt x="383578" y="2021928"/>
                  <a:pt x="383578" y="1993182"/>
                </a:cubicBezTo>
                <a:cubicBezTo>
                  <a:pt x="421935" y="1964433"/>
                  <a:pt x="450705" y="1926102"/>
                  <a:pt x="469885" y="1887772"/>
                </a:cubicBezTo>
                <a:cubicBezTo>
                  <a:pt x="527420" y="1849442"/>
                  <a:pt x="565780" y="1782362"/>
                  <a:pt x="623316" y="1734451"/>
                </a:cubicBezTo>
                <a:cubicBezTo>
                  <a:pt x="613727" y="1715286"/>
                  <a:pt x="623316" y="1724867"/>
                  <a:pt x="623316" y="1705702"/>
                </a:cubicBezTo>
                <a:cubicBezTo>
                  <a:pt x="709622" y="1657790"/>
                  <a:pt x="747979" y="1542799"/>
                  <a:pt x="824694" y="1475720"/>
                </a:cubicBezTo>
                <a:cubicBezTo>
                  <a:pt x="853464" y="1418224"/>
                  <a:pt x="901409" y="1389478"/>
                  <a:pt x="930179" y="1322399"/>
                </a:cubicBezTo>
                <a:cubicBezTo>
                  <a:pt x="997305" y="1303234"/>
                  <a:pt x="1006895" y="1216988"/>
                  <a:pt x="1074021" y="1197824"/>
                </a:cubicBezTo>
                <a:cubicBezTo>
                  <a:pt x="1083611" y="1188243"/>
                  <a:pt x="1074021" y="1188243"/>
                  <a:pt x="1064431" y="1178659"/>
                </a:cubicBezTo>
                <a:cubicBezTo>
                  <a:pt x="1074021" y="1169078"/>
                  <a:pt x="1083611" y="1169078"/>
                  <a:pt x="1102790" y="1169078"/>
                </a:cubicBezTo>
                <a:cubicBezTo>
                  <a:pt x="1102790" y="1140328"/>
                  <a:pt x="1112380" y="1121163"/>
                  <a:pt x="1131557" y="1121163"/>
                </a:cubicBezTo>
                <a:cubicBezTo>
                  <a:pt x="1131557" y="1092416"/>
                  <a:pt x="1150737" y="1092416"/>
                  <a:pt x="1160326" y="1063667"/>
                </a:cubicBezTo>
                <a:cubicBezTo>
                  <a:pt x="1160326" y="1063667"/>
                  <a:pt x="1160326" y="1082832"/>
                  <a:pt x="1160326" y="1082832"/>
                </a:cubicBezTo>
                <a:cubicBezTo>
                  <a:pt x="1179506" y="1063667"/>
                  <a:pt x="1208272" y="987006"/>
                  <a:pt x="1246632" y="987006"/>
                </a:cubicBezTo>
                <a:cubicBezTo>
                  <a:pt x="1256222" y="967841"/>
                  <a:pt x="1275402" y="910346"/>
                  <a:pt x="1313758" y="910346"/>
                </a:cubicBezTo>
                <a:cubicBezTo>
                  <a:pt x="1313758" y="929511"/>
                  <a:pt x="1294579" y="929511"/>
                  <a:pt x="1294579" y="948676"/>
                </a:cubicBezTo>
                <a:cubicBezTo>
                  <a:pt x="1313758" y="929511"/>
                  <a:pt x="1323348" y="919930"/>
                  <a:pt x="1313758" y="881600"/>
                </a:cubicBezTo>
                <a:cubicBezTo>
                  <a:pt x="1371295" y="891181"/>
                  <a:pt x="1400064" y="795355"/>
                  <a:pt x="1448010" y="766609"/>
                </a:cubicBezTo>
                <a:cubicBezTo>
                  <a:pt x="1448010" y="776190"/>
                  <a:pt x="1448010" y="776190"/>
                  <a:pt x="1448010" y="785774"/>
                </a:cubicBezTo>
                <a:cubicBezTo>
                  <a:pt x="1467189" y="785774"/>
                  <a:pt x="1467189" y="747441"/>
                  <a:pt x="1486369" y="747441"/>
                </a:cubicBezTo>
                <a:cubicBezTo>
                  <a:pt x="1486369" y="737860"/>
                  <a:pt x="1467189" y="737860"/>
                  <a:pt x="1467189" y="747441"/>
                </a:cubicBezTo>
                <a:cubicBezTo>
                  <a:pt x="1457600" y="747441"/>
                  <a:pt x="1476780" y="709111"/>
                  <a:pt x="1486369" y="728276"/>
                </a:cubicBezTo>
                <a:cubicBezTo>
                  <a:pt x="1486369" y="718694"/>
                  <a:pt x="1486369" y="718694"/>
                  <a:pt x="1486369" y="709111"/>
                </a:cubicBezTo>
                <a:cubicBezTo>
                  <a:pt x="1505549" y="728276"/>
                  <a:pt x="1543905" y="699529"/>
                  <a:pt x="1524726" y="680364"/>
                </a:cubicBezTo>
                <a:cubicBezTo>
                  <a:pt x="1553496" y="689945"/>
                  <a:pt x="1543905" y="622869"/>
                  <a:pt x="1582265" y="632450"/>
                </a:cubicBezTo>
                <a:cubicBezTo>
                  <a:pt x="1601442" y="574954"/>
                  <a:pt x="1611032" y="488713"/>
                  <a:pt x="1668567" y="469548"/>
                </a:cubicBezTo>
                <a:cubicBezTo>
                  <a:pt x="1668567" y="421633"/>
                  <a:pt x="1687747" y="392887"/>
                  <a:pt x="1697337" y="354557"/>
                </a:cubicBezTo>
                <a:cubicBezTo>
                  <a:pt x="1706927" y="364138"/>
                  <a:pt x="1687747" y="383303"/>
                  <a:pt x="1697337" y="392887"/>
                </a:cubicBezTo>
                <a:cubicBezTo>
                  <a:pt x="1706927" y="383303"/>
                  <a:pt x="1726107" y="364138"/>
                  <a:pt x="1726107" y="335392"/>
                </a:cubicBezTo>
                <a:cubicBezTo>
                  <a:pt x="1735694" y="335392"/>
                  <a:pt x="1745283" y="325808"/>
                  <a:pt x="1745283" y="316226"/>
                </a:cubicBezTo>
                <a:cubicBezTo>
                  <a:pt x="1774053" y="325808"/>
                  <a:pt x="1774053" y="316226"/>
                  <a:pt x="1793232" y="297061"/>
                </a:cubicBezTo>
                <a:cubicBezTo>
                  <a:pt x="1793232" y="306642"/>
                  <a:pt x="1793232" y="325808"/>
                  <a:pt x="1802823" y="325808"/>
                </a:cubicBezTo>
                <a:cubicBezTo>
                  <a:pt x="1821999" y="306642"/>
                  <a:pt x="1812410" y="277896"/>
                  <a:pt x="1821999" y="249147"/>
                </a:cubicBezTo>
                <a:cubicBezTo>
                  <a:pt x="1841179" y="239566"/>
                  <a:pt x="1889126" y="277896"/>
                  <a:pt x="1898715" y="229982"/>
                </a:cubicBezTo>
                <a:cubicBezTo>
                  <a:pt x="1908305" y="239566"/>
                  <a:pt x="1927484" y="229982"/>
                  <a:pt x="1927484" y="210817"/>
                </a:cubicBezTo>
                <a:cubicBezTo>
                  <a:pt x="1975431" y="191652"/>
                  <a:pt x="2013791" y="229982"/>
                  <a:pt x="2042556" y="220401"/>
                </a:cubicBezTo>
                <a:cubicBezTo>
                  <a:pt x="2042556" y="201235"/>
                  <a:pt x="2032969" y="201235"/>
                  <a:pt x="2013791" y="201235"/>
                </a:cubicBezTo>
                <a:cubicBezTo>
                  <a:pt x="2013791" y="172486"/>
                  <a:pt x="2032969" y="172486"/>
                  <a:pt x="2042556" y="162905"/>
                </a:cubicBezTo>
                <a:cubicBezTo>
                  <a:pt x="2061736" y="153321"/>
                  <a:pt x="2052147" y="182070"/>
                  <a:pt x="2071327" y="172486"/>
                </a:cubicBezTo>
                <a:cubicBezTo>
                  <a:pt x="2080916" y="172486"/>
                  <a:pt x="2061736" y="153321"/>
                  <a:pt x="2071327" y="143737"/>
                </a:cubicBezTo>
                <a:cubicBezTo>
                  <a:pt x="2090505" y="162905"/>
                  <a:pt x="2090505" y="201235"/>
                  <a:pt x="2100096" y="229982"/>
                </a:cubicBezTo>
                <a:cubicBezTo>
                  <a:pt x="2090505" y="229982"/>
                  <a:pt x="2071327" y="220401"/>
                  <a:pt x="2071327" y="229982"/>
                </a:cubicBezTo>
                <a:cubicBezTo>
                  <a:pt x="2090505" y="249147"/>
                  <a:pt x="2109685" y="258731"/>
                  <a:pt x="2119273" y="277896"/>
                </a:cubicBezTo>
                <a:cubicBezTo>
                  <a:pt x="2128863" y="249147"/>
                  <a:pt x="2119273" y="258731"/>
                  <a:pt x="2167222" y="249147"/>
                </a:cubicBezTo>
                <a:cubicBezTo>
                  <a:pt x="2176812" y="229982"/>
                  <a:pt x="2195988" y="220401"/>
                  <a:pt x="2186402" y="182070"/>
                </a:cubicBezTo>
                <a:cubicBezTo>
                  <a:pt x="2224758" y="172486"/>
                  <a:pt x="2243938" y="143737"/>
                  <a:pt x="2263118" y="114991"/>
                </a:cubicBezTo>
                <a:cubicBezTo>
                  <a:pt x="2272704" y="114991"/>
                  <a:pt x="2301474" y="105407"/>
                  <a:pt x="2301474" y="134156"/>
                </a:cubicBezTo>
                <a:cubicBezTo>
                  <a:pt x="2301474" y="143737"/>
                  <a:pt x="2272704" y="134156"/>
                  <a:pt x="2282294" y="172486"/>
                </a:cubicBezTo>
                <a:cubicBezTo>
                  <a:pt x="2253528" y="191652"/>
                  <a:pt x="2224758" y="201235"/>
                  <a:pt x="2215169" y="249147"/>
                </a:cubicBezTo>
                <a:cubicBezTo>
                  <a:pt x="2215169" y="258731"/>
                  <a:pt x="2234348" y="258731"/>
                  <a:pt x="2243938" y="258731"/>
                </a:cubicBezTo>
                <a:cubicBezTo>
                  <a:pt x="2243938" y="258731"/>
                  <a:pt x="2243938" y="258731"/>
                  <a:pt x="2243938" y="287477"/>
                </a:cubicBezTo>
                <a:cubicBezTo>
                  <a:pt x="2234348" y="277896"/>
                  <a:pt x="2215169" y="277896"/>
                  <a:pt x="2186402" y="277896"/>
                </a:cubicBezTo>
                <a:cubicBezTo>
                  <a:pt x="2138452" y="325808"/>
                  <a:pt x="2109685" y="392887"/>
                  <a:pt x="2052147" y="431217"/>
                </a:cubicBezTo>
                <a:cubicBezTo>
                  <a:pt x="2042556" y="459964"/>
                  <a:pt x="2090505" y="431217"/>
                  <a:pt x="2090505" y="450382"/>
                </a:cubicBezTo>
                <a:cubicBezTo>
                  <a:pt x="2061736" y="479129"/>
                  <a:pt x="2023380" y="488713"/>
                  <a:pt x="2013791" y="527043"/>
                </a:cubicBezTo>
                <a:cubicBezTo>
                  <a:pt x="2013791" y="546208"/>
                  <a:pt x="2042556" y="536624"/>
                  <a:pt x="2042556" y="546208"/>
                </a:cubicBezTo>
                <a:cubicBezTo>
                  <a:pt x="2023380" y="584538"/>
                  <a:pt x="1985021" y="584538"/>
                  <a:pt x="1985021" y="632450"/>
                </a:cubicBezTo>
                <a:cubicBezTo>
                  <a:pt x="1965841" y="632450"/>
                  <a:pt x="1956254" y="622869"/>
                  <a:pt x="1937075" y="613285"/>
                </a:cubicBezTo>
                <a:cubicBezTo>
                  <a:pt x="1937075" y="651615"/>
                  <a:pt x="1937075" y="622869"/>
                  <a:pt x="1927484" y="651615"/>
                </a:cubicBezTo>
                <a:cubicBezTo>
                  <a:pt x="1927484" y="670780"/>
                  <a:pt x="1956254" y="642034"/>
                  <a:pt x="1956254" y="661199"/>
                </a:cubicBezTo>
                <a:cubicBezTo>
                  <a:pt x="1946664" y="680364"/>
                  <a:pt x="1917895" y="689945"/>
                  <a:pt x="1908305" y="670780"/>
                </a:cubicBezTo>
                <a:cubicBezTo>
                  <a:pt x="1889126" y="718694"/>
                  <a:pt x="1821999" y="766609"/>
                  <a:pt x="1841179" y="814520"/>
                </a:cubicBezTo>
                <a:cubicBezTo>
                  <a:pt x="1831589" y="824104"/>
                  <a:pt x="1821999" y="824104"/>
                  <a:pt x="1812410" y="824104"/>
                </a:cubicBezTo>
                <a:cubicBezTo>
                  <a:pt x="1821999" y="843269"/>
                  <a:pt x="1821999" y="843269"/>
                  <a:pt x="1802823" y="852850"/>
                </a:cubicBezTo>
                <a:cubicBezTo>
                  <a:pt x="1821999" y="881600"/>
                  <a:pt x="1774053" y="881600"/>
                  <a:pt x="1774053" y="919930"/>
                </a:cubicBezTo>
                <a:cubicBezTo>
                  <a:pt x="1802823" y="929511"/>
                  <a:pt x="1812410" y="919930"/>
                  <a:pt x="1831589" y="910346"/>
                </a:cubicBezTo>
                <a:cubicBezTo>
                  <a:pt x="1831589" y="929511"/>
                  <a:pt x="1802823" y="919930"/>
                  <a:pt x="1812410" y="948676"/>
                </a:cubicBezTo>
                <a:cubicBezTo>
                  <a:pt x="1812410" y="967841"/>
                  <a:pt x="1831589" y="948676"/>
                  <a:pt x="1831589" y="967841"/>
                </a:cubicBezTo>
                <a:lnTo>
                  <a:pt x="1837325" y="958098"/>
                </a:lnTo>
                <a:lnTo>
                  <a:pt x="1841130" y="931483"/>
                </a:lnTo>
                <a:lnTo>
                  <a:pt x="1842183" y="931466"/>
                </a:lnTo>
                <a:lnTo>
                  <a:pt x="1841179" y="919930"/>
                </a:lnTo>
                <a:cubicBezTo>
                  <a:pt x="1879538" y="929511"/>
                  <a:pt x="1898715" y="881600"/>
                  <a:pt x="1917895" y="891181"/>
                </a:cubicBezTo>
                <a:cubicBezTo>
                  <a:pt x="1927484" y="881600"/>
                  <a:pt x="1927484" y="872016"/>
                  <a:pt x="1927484" y="852850"/>
                </a:cubicBezTo>
                <a:cubicBezTo>
                  <a:pt x="1908305" y="852850"/>
                  <a:pt x="1917895" y="872016"/>
                  <a:pt x="1898715" y="862434"/>
                </a:cubicBezTo>
                <a:cubicBezTo>
                  <a:pt x="1927484" y="814520"/>
                  <a:pt x="1975431" y="766609"/>
                  <a:pt x="1994611" y="689945"/>
                </a:cubicBezTo>
                <a:cubicBezTo>
                  <a:pt x="2013791" y="689945"/>
                  <a:pt x="2004200" y="661199"/>
                  <a:pt x="2023380" y="680364"/>
                </a:cubicBezTo>
                <a:cubicBezTo>
                  <a:pt x="1994611" y="632450"/>
                  <a:pt x="2052147" y="622869"/>
                  <a:pt x="2052147" y="584538"/>
                </a:cubicBezTo>
                <a:cubicBezTo>
                  <a:pt x="2032969" y="584538"/>
                  <a:pt x="2032969" y="603704"/>
                  <a:pt x="2013791" y="613285"/>
                </a:cubicBezTo>
                <a:cubicBezTo>
                  <a:pt x="2004200" y="594120"/>
                  <a:pt x="2042556" y="546208"/>
                  <a:pt x="2061736" y="565373"/>
                </a:cubicBezTo>
                <a:cubicBezTo>
                  <a:pt x="2090505" y="536624"/>
                  <a:pt x="2100096" y="469548"/>
                  <a:pt x="2138452" y="469548"/>
                </a:cubicBezTo>
                <a:cubicBezTo>
                  <a:pt x="2148042" y="402468"/>
                  <a:pt x="2205578" y="392887"/>
                  <a:pt x="2224758" y="335392"/>
                </a:cubicBezTo>
                <a:cubicBezTo>
                  <a:pt x="2243938" y="325808"/>
                  <a:pt x="2263118" y="316226"/>
                  <a:pt x="2263118" y="287477"/>
                </a:cubicBezTo>
                <a:cubicBezTo>
                  <a:pt x="2301474" y="287477"/>
                  <a:pt x="2291885" y="229982"/>
                  <a:pt x="2339834" y="229982"/>
                </a:cubicBezTo>
                <a:cubicBezTo>
                  <a:pt x="2349420" y="249147"/>
                  <a:pt x="2320654" y="258731"/>
                  <a:pt x="2339834" y="268312"/>
                </a:cubicBezTo>
                <a:cubicBezTo>
                  <a:pt x="2272704" y="277896"/>
                  <a:pt x="2253528" y="383303"/>
                  <a:pt x="2186402" y="402468"/>
                </a:cubicBezTo>
                <a:cubicBezTo>
                  <a:pt x="2195988" y="459964"/>
                  <a:pt x="2157632" y="450382"/>
                  <a:pt x="2167222" y="498294"/>
                </a:cubicBezTo>
                <a:cubicBezTo>
                  <a:pt x="2138452" y="498294"/>
                  <a:pt x="2128863" y="517459"/>
                  <a:pt x="2109685" y="527043"/>
                </a:cubicBezTo>
                <a:cubicBezTo>
                  <a:pt x="2109685" y="536624"/>
                  <a:pt x="2128863" y="536624"/>
                  <a:pt x="2119273" y="555789"/>
                </a:cubicBezTo>
                <a:cubicBezTo>
                  <a:pt x="2176812" y="527043"/>
                  <a:pt x="2186402" y="440798"/>
                  <a:pt x="2243938" y="412052"/>
                </a:cubicBezTo>
                <a:cubicBezTo>
                  <a:pt x="2243938" y="431217"/>
                  <a:pt x="2243938" y="440798"/>
                  <a:pt x="2224758" y="440798"/>
                </a:cubicBezTo>
                <a:cubicBezTo>
                  <a:pt x="2224758" y="440798"/>
                  <a:pt x="2224758" y="440798"/>
                  <a:pt x="2224758" y="469548"/>
                </a:cubicBezTo>
                <a:cubicBezTo>
                  <a:pt x="2215169" y="488713"/>
                  <a:pt x="2234348" y="450382"/>
                  <a:pt x="2234348" y="469548"/>
                </a:cubicBezTo>
                <a:cubicBezTo>
                  <a:pt x="2243938" y="498294"/>
                  <a:pt x="2215169" y="479129"/>
                  <a:pt x="2205578" y="488713"/>
                </a:cubicBezTo>
                <a:cubicBezTo>
                  <a:pt x="2195988" y="507878"/>
                  <a:pt x="2224758" y="488713"/>
                  <a:pt x="2215169" y="507878"/>
                </a:cubicBezTo>
                <a:cubicBezTo>
                  <a:pt x="2176812" y="536624"/>
                  <a:pt x="2167222" y="603704"/>
                  <a:pt x="2128863" y="632450"/>
                </a:cubicBezTo>
                <a:cubicBezTo>
                  <a:pt x="2119273" y="632450"/>
                  <a:pt x="2109685" y="632450"/>
                  <a:pt x="2109685" y="613285"/>
                </a:cubicBezTo>
                <a:cubicBezTo>
                  <a:pt x="2100096" y="632450"/>
                  <a:pt x="2080916" y="632450"/>
                  <a:pt x="2052147" y="622869"/>
                </a:cubicBezTo>
                <a:cubicBezTo>
                  <a:pt x="2061736" y="651615"/>
                  <a:pt x="2100096" y="642034"/>
                  <a:pt x="2119273" y="651615"/>
                </a:cubicBezTo>
                <a:cubicBezTo>
                  <a:pt x="2119273" y="661199"/>
                  <a:pt x="2109685" y="661199"/>
                  <a:pt x="2109685" y="661199"/>
                </a:cubicBezTo>
                <a:cubicBezTo>
                  <a:pt x="2100096" y="670780"/>
                  <a:pt x="2119273" y="680364"/>
                  <a:pt x="2109685" y="689945"/>
                </a:cubicBezTo>
                <a:cubicBezTo>
                  <a:pt x="2090505" y="689945"/>
                  <a:pt x="2080916" y="680364"/>
                  <a:pt x="2080916" y="670780"/>
                </a:cubicBezTo>
                <a:cubicBezTo>
                  <a:pt x="2061736" y="670780"/>
                  <a:pt x="2071327" y="689945"/>
                  <a:pt x="2061736" y="689945"/>
                </a:cubicBezTo>
                <a:cubicBezTo>
                  <a:pt x="2071327" y="709111"/>
                  <a:pt x="2071327" y="699529"/>
                  <a:pt x="2090505" y="699529"/>
                </a:cubicBezTo>
                <a:cubicBezTo>
                  <a:pt x="2090505" y="757025"/>
                  <a:pt x="2023380" y="699529"/>
                  <a:pt x="2013791" y="747441"/>
                </a:cubicBezTo>
                <a:cubicBezTo>
                  <a:pt x="2013791" y="757025"/>
                  <a:pt x="2042556" y="747441"/>
                  <a:pt x="2052147" y="747441"/>
                </a:cubicBezTo>
                <a:cubicBezTo>
                  <a:pt x="2052147" y="757025"/>
                  <a:pt x="2052147" y="757025"/>
                  <a:pt x="2042556" y="757025"/>
                </a:cubicBezTo>
                <a:cubicBezTo>
                  <a:pt x="2042556" y="757025"/>
                  <a:pt x="2042556" y="757025"/>
                  <a:pt x="2042556" y="766609"/>
                </a:cubicBezTo>
                <a:cubicBezTo>
                  <a:pt x="2023380" y="757025"/>
                  <a:pt x="2004200" y="747441"/>
                  <a:pt x="1994611" y="776190"/>
                </a:cubicBezTo>
                <a:cubicBezTo>
                  <a:pt x="2004200" y="795355"/>
                  <a:pt x="2013791" y="776190"/>
                  <a:pt x="2023380" y="776190"/>
                </a:cubicBezTo>
                <a:cubicBezTo>
                  <a:pt x="2023380" y="804939"/>
                  <a:pt x="2013791" y="814520"/>
                  <a:pt x="2013791" y="843269"/>
                </a:cubicBezTo>
                <a:cubicBezTo>
                  <a:pt x="1985021" y="833685"/>
                  <a:pt x="1994611" y="881600"/>
                  <a:pt x="1965841" y="862434"/>
                </a:cubicBezTo>
                <a:cubicBezTo>
                  <a:pt x="1975431" y="872016"/>
                  <a:pt x="1965841" y="891181"/>
                  <a:pt x="1985021" y="881600"/>
                </a:cubicBezTo>
                <a:lnTo>
                  <a:pt x="1979873" y="888051"/>
                </a:lnTo>
                <a:lnTo>
                  <a:pt x="1980777" y="887912"/>
                </a:lnTo>
                <a:lnTo>
                  <a:pt x="2007648" y="893572"/>
                </a:lnTo>
                <a:lnTo>
                  <a:pt x="2014989" y="885193"/>
                </a:lnTo>
                <a:cubicBezTo>
                  <a:pt x="2037764" y="857643"/>
                  <a:pt x="2061738" y="828895"/>
                  <a:pt x="2090505" y="814520"/>
                </a:cubicBezTo>
                <a:cubicBezTo>
                  <a:pt x="2090505" y="785774"/>
                  <a:pt x="2090505" y="776190"/>
                  <a:pt x="2109685" y="776190"/>
                </a:cubicBezTo>
                <a:cubicBezTo>
                  <a:pt x="2109685" y="757025"/>
                  <a:pt x="2090505" y="795355"/>
                  <a:pt x="2090505" y="766609"/>
                </a:cubicBezTo>
                <a:cubicBezTo>
                  <a:pt x="2090505" y="737860"/>
                  <a:pt x="2128863" y="747441"/>
                  <a:pt x="2128863" y="766609"/>
                </a:cubicBezTo>
                <a:cubicBezTo>
                  <a:pt x="2138452" y="747441"/>
                  <a:pt x="2148042" y="718694"/>
                  <a:pt x="2176812" y="728276"/>
                </a:cubicBezTo>
                <a:cubicBezTo>
                  <a:pt x="2186402" y="689945"/>
                  <a:pt x="2224758" y="670780"/>
                  <a:pt x="2243938" y="642034"/>
                </a:cubicBezTo>
                <a:cubicBezTo>
                  <a:pt x="2243938" y="642034"/>
                  <a:pt x="2243938" y="651615"/>
                  <a:pt x="2253528" y="651615"/>
                </a:cubicBezTo>
                <a:cubicBezTo>
                  <a:pt x="2272704" y="651615"/>
                  <a:pt x="2253528" y="642034"/>
                  <a:pt x="2253528" y="622869"/>
                </a:cubicBezTo>
                <a:cubicBezTo>
                  <a:pt x="2263118" y="642034"/>
                  <a:pt x="2272704" y="642034"/>
                  <a:pt x="2282294" y="632450"/>
                </a:cubicBezTo>
                <a:cubicBezTo>
                  <a:pt x="2282294" y="622869"/>
                  <a:pt x="2272704" y="622869"/>
                  <a:pt x="2272704" y="603704"/>
                </a:cubicBezTo>
                <a:cubicBezTo>
                  <a:pt x="2291885" y="603704"/>
                  <a:pt x="2311064" y="632450"/>
                  <a:pt x="2320654" y="594120"/>
                </a:cubicBezTo>
                <a:cubicBezTo>
                  <a:pt x="2320654" y="589329"/>
                  <a:pt x="2315859" y="586934"/>
                  <a:pt x="2311064" y="588132"/>
                </a:cubicBezTo>
                <a:lnTo>
                  <a:pt x="2306070" y="591648"/>
                </a:lnTo>
                <a:lnTo>
                  <a:pt x="2311064" y="578549"/>
                </a:lnTo>
                <a:cubicBezTo>
                  <a:pt x="2318256" y="570164"/>
                  <a:pt x="2325448" y="560582"/>
                  <a:pt x="2320654" y="546208"/>
                </a:cubicBezTo>
                <a:cubicBezTo>
                  <a:pt x="2330243" y="536624"/>
                  <a:pt x="2349420" y="536624"/>
                  <a:pt x="2349420" y="517459"/>
                </a:cubicBezTo>
                <a:cubicBezTo>
                  <a:pt x="2368599" y="536624"/>
                  <a:pt x="2311064" y="565373"/>
                  <a:pt x="2339834" y="584538"/>
                </a:cubicBezTo>
                <a:cubicBezTo>
                  <a:pt x="2359010" y="536624"/>
                  <a:pt x="2416549" y="546208"/>
                  <a:pt x="2416549" y="488713"/>
                </a:cubicBezTo>
                <a:cubicBezTo>
                  <a:pt x="2435726" y="479129"/>
                  <a:pt x="2435726" y="498294"/>
                  <a:pt x="2445316" y="498294"/>
                </a:cubicBezTo>
                <a:cubicBezTo>
                  <a:pt x="2454906" y="479129"/>
                  <a:pt x="2454906" y="440798"/>
                  <a:pt x="2493264" y="450382"/>
                </a:cubicBezTo>
                <a:cubicBezTo>
                  <a:pt x="2483675" y="440798"/>
                  <a:pt x="2474086" y="440798"/>
                  <a:pt x="2483675" y="421633"/>
                </a:cubicBezTo>
                <a:cubicBezTo>
                  <a:pt x="2493264" y="431217"/>
                  <a:pt x="2522032" y="383303"/>
                  <a:pt x="2522032" y="412052"/>
                </a:cubicBezTo>
                <a:cubicBezTo>
                  <a:pt x="2531621" y="402468"/>
                  <a:pt x="2531621" y="383303"/>
                  <a:pt x="2541211" y="373722"/>
                </a:cubicBezTo>
                <a:cubicBezTo>
                  <a:pt x="2560391" y="364138"/>
                  <a:pt x="2541211" y="392887"/>
                  <a:pt x="2550801" y="392887"/>
                </a:cubicBezTo>
                <a:cubicBezTo>
                  <a:pt x="2569981" y="383303"/>
                  <a:pt x="2569981" y="354557"/>
                  <a:pt x="2589157" y="354557"/>
                </a:cubicBezTo>
                <a:cubicBezTo>
                  <a:pt x="2617927" y="392887"/>
                  <a:pt x="2685053" y="277896"/>
                  <a:pt x="2733000" y="316226"/>
                </a:cubicBezTo>
                <a:cubicBezTo>
                  <a:pt x="2742589" y="297061"/>
                  <a:pt x="2723412" y="306642"/>
                  <a:pt x="2723412" y="287477"/>
                </a:cubicBezTo>
                <a:cubicBezTo>
                  <a:pt x="2713822" y="268312"/>
                  <a:pt x="2752179" y="297061"/>
                  <a:pt x="2771358" y="287477"/>
                </a:cubicBezTo>
                <a:cubicBezTo>
                  <a:pt x="2771358" y="306642"/>
                  <a:pt x="2761769" y="306642"/>
                  <a:pt x="2761769" y="316226"/>
                </a:cubicBezTo>
                <a:cubicBezTo>
                  <a:pt x="2771358" y="335392"/>
                  <a:pt x="2809714" y="316226"/>
                  <a:pt x="2800128" y="354557"/>
                </a:cubicBezTo>
                <a:cubicBezTo>
                  <a:pt x="2828894" y="335392"/>
                  <a:pt x="2867254" y="335392"/>
                  <a:pt x="2886430" y="306642"/>
                </a:cubicBezTo>
                <a:cubicBezTo>
                  <a:pt x="2924790" y="316226"/>
                  <a:pt x="2963147" y="325808"/>
                  <a:pt x="2991916" y="344973"/>
                </a:cubicBezTo>
                <a:cubicBezTo>
                  <a:pt x="3020686" y="316226"/>
                  <a:pt x="3059042" y="354557"/>
                  <a:pt x="3087812" y="373722"/>
                </a:cubicBezTo>
                <a:cubicBezTo>
                  <a:pt x="3087812" y="373722"/>
                  <a:pt x="3087812" y="373722"/>
                  <a:pt x="3087812" y="488713"/>
                </a:cubicBezTo>
                <a:cubicBezTo>
                  <a:pt x="3106991" y="498294"/>
                  <a:pt x="3135758" y="488713"/>
                  <a:pt x="3145348" y="498294"/>
                </a:cubicBezTo>
                <a:cubicBezTo>
                  <a:pt x="3164528" y="498294"/>
                  <a:pt x="3145348" y="488713"/>
                  <a:pt x="3145348" y="469548"/>
                </a:cubicBezTo>
                <a:cubicBezTo>
                  <a:pt x="3164528" y="469548"/>
                  <a:pt x="3174117" y="479129"/>
                  <a:pt x="3174117" y="488713"/>
                </a:cubicBezTo>
                <a:cubicBezTo>
                  <a:pt x="3202884" y="488713"/>
                  <a:pt x="3212473" y="469548"/>
                  <a:pt x="3231653" y="440798"/>
                </a:cubicBezTo>
                <a:cubicBezTo>
                  <a:pt x="3260423" y="431217"/>
                  <a:pt x="3260423" y="450382"/>
                  <a:pt x="3279600" y="459964"/>
                </a:cubicBezTo>
                <a:cubicBezTo>
                  <a:pt x="3289189" y="459964"/>
                  <a:pt x="3291586" y="455175"/>
                  <a:pt x="3291586" y="447985"/>
                </a:cubicBezTo>
                <a:lnTo>
                  <a:pt x="3290119" y="431834"/>
                </a:lnTo>
                <a:lnTo>
                  <a:pt x="3317959" y="450382"/>
                </a:lnTo>
                <a:cubicBezTo>
                  <a:pt x="3317959" y="421633"/>
                  <a:pt x="3346726" y="421633"/>
                  <a:pt x="3356315" y="440798"/>
                </a:cubicBezTo>
                <a:cubicBezTo>
                  <a:pt x="3365905" y="421633"/>
                  <a:pt x="3404265" y="392887"/>
                  <a:pt x="3433031" y="412052"/>
                </a:cubicBezTo>
                <a:cubicBezTo>
                  <a:pt x="3433031" y="440798"/>
                  <a:pt x="3394674" y="412052"/>
                  <a:pt x="3404265" y="450382"/>
                </a:cubicBezTo>
                <a:cubicBezTo>
                  <a:pt x="3423441" y="421633"/>
                  <a:pt x="3461801" y="412052"/>
                  <a:pt x="3490567" y="440798"/>
                </a:cubicBezTo>
                <a:cubicBezTo>
                  <a:pt x="3509747" y="421633"/>
                  <a:pt x="3471390" y="421633"/>
                  <a:pt x="3480980" y="402468"/>
                </a:cubicBezTo>
                <a:cubicBezTo>
                  <a:pt x="3490567" y="402468"/>
                  <a:pt x="3519337" y="392887"/>
                  <a:pt x="3519337" y="412052"/>
                </a:cubicBezTo>
                <a:cubicBezTo>
                  <a:pt x="3528926" y="431217"/>
                  <a:pt x="3500157" y="421633"/>
                  <a:pt x="3500157" y="431217"/>
                </a:cubicBezTo>
                <a:cubicBezTo>
                  <a:pt x="3509747" y="450382"/>
                  <a:pt x="3538517" y="450382"/>
                  <a:pt x="3528926" y="431217"/>
                </a:cubicBezTo>
                <a:cubicBezTo>
                  <a:pt x="3548106" y="431217"/>
                  <a:pt x="3528926" y="450382"/>
                  <a:pt x="3528926" y="459964"/>
                </a:cubicBezTo>
                <a:cubicBezTo>
                  <a:pt x="3576873" y="459964"/>
                  <a:pt x="3528926" y="402468"/>
                  <a:pt x="3576873" y="402468"/>
                </a:cubicBezTo>
                <a:cubicBezTo>
                  <a:pt x="3557696" y="431217"/>
                  <a:pt x="3586463" y="450382"/>
                  <a:pt x="3596052" y="459964"/>
                </a:cubicBezTo>
                <a:cubicBezTo>
                  <a:pt x="3576873" y="479129"/>
                  <a:pt x="3557696" y="459964"/>
                  <a:pt x="3519337" y="469548"/>
                </a:cubicBezTo>
                <a:cubicBezTo>
                  <a:pt x="3519337" y="469548"/>
                  <a:pt x="3519337" y="469548"/>
                  <a:pt x="3519337" y="488713"/>
                </a:cubicBezTo>
                <a:cubicBezTo>
                  <a:pt x="3528926" y="507878"/>
                  <a:pt x="3548106" y="507878"/>
                  <a:pt x="3548106" y="527043"/>
                </a:cubicBezTo>
                <a:cubicBezTo>
                  <a:pt x="3557696" y="527043"/>
                  <a:pt x="3557696" y="507878"/>
                  <a:pt x="3557696" y="488713"/>
                </a:cubicBezTo>
                <a:cubicBezTo>
                  <a:pt x="3576873" y="479129"/>
                  <a:pt x="3576873" y="498294"/>
                  <a:pt x="3596052" y="488713"/>
                </a:cubicBezTo>
                <a:cubicBezTo>
                  <a:pt x="3605643" y="517459"/>
                  <a:pt x="3576873" y="517459"/>
                  <a:pt x="3576873" y="527043"/>
                </a:cubicBezTo>
                <a:cubicBezTo>
                  <a:pt x="3624822" y="546208"/>
                  <a:pt x="3691948" y="594120"/>
                  <a:pt x="3730304" y="536624"/>
                </a:cubicBezTo>
                <a:cubicBezTo>
                  <a:pt x="3816610" y="565373"/>
                  <a:pt x="3826200" y="479129"/>
                  <a:pt x="3893326" y="469548"/>
                </a:cubicBezTo>
                <a:cubicBezTo>
                  <a:pt x="3902916" y="440798"/>
                  <a:pt x="3931685" y="450382"/>
                  <a:pt x="3931685" y="421633"/>
                </a:cubicBezTo>
                <a:cubicBezTo>
                  <a:pt x="3950862" y="421633"/>
                  <a:pt x="3960452" y="402468"/>
                  <a:pt x="3970042" y="373722"/>
                </a:cubicBezTo>
                <a:cubicBezTo>
                  <a:pt x="3979632" y="383303"/>
                  <a:pt x="3998812" y="364138"/>
                  <a:pt x="3998812" y="392887"/>
                </a:cubicBezTo>
                <a:cubicBezTo>
                  <a:pt x="3998812" y="364138"/>
                  <a:pt x="4017991" y="373722"/>
                  <a:pt x="4017991" y="354557"/>
                </a:cubicBezTo>
                <a:cubicBezTo>
                  <a:pt x="4094706" y="344973"/>
                  <a:pt x="4161832" y="335392"/>
                  <a:pt x="4209778" y="277896"/>
                </a:cubicBezTo>
                <a:cubicBezTo>
                  <a:pt x="4200189" y="306642"/>
                  <a:pt x="4228959" y="287477"/>
                  <a:pt x="4219369" y="316226"/>
                </a:cubicBezTo>
                <a:cubicBezTo>
                  <a:pt x="4228959" y="306642"/>
                  <a:pt x="4248138" y="316226"/>
                  <a:pt x="4248138" y="287477"/>
                </a:cubicBezTo>
                <a:cubicBezTo>
                  <a:pt x="4334440" y="325808"/>
                  <a:pt x="4401569" y="249147"/>
                  <a:pt x="4497463" y="287477"/>
                </a:cubicBezTo>
                <a:cubicBezTo>
                  <a:pt x="4497463" y="325808"/>
                  <a:pt x="4507052" y="344973"/>
                  <a:pt x="4507052" y="373722"/>
                </a:cubicBezTo>
                <a:cubicBezTo>
                  <a:pt x="4526232" y="383303"/>
                  <a:pt x="4545411" y="373722"/>
                  <a:pt x="4564589" y="373722"/>
                </a:cubicBezTo>
                <a:cubicBezTo>
                  <a:pt x="4564589" y="383303"/>
                  <a:pt x="4555001" y="383303"/>
                  <a:pt x="4555001" y="392887"/>
                </a:cubicBezTo>
                <a:cubicBezTo>
                  <a:pt x="4622128" y="421633"/>
                  <a:pt x="4631717" y="344973"/>
                  <a:pt x="4689253" y="344973"/>
                </a:cubicBezTo>
                <a:cubicBezTo>
                  <a:pt x="4689253" y="325808"/>
                  <a:pt x="4718019" y="325808"/>
                  <a:pt x="4718019" y="306642"/>
                </a:cubicBezTo>
                <a:cubicBezTo>
                  <a:pt x="4737200" y="306642"/>
                  <a:pt x="4756379" y="306642"/>
                  <a:pt x="4756379" y="277896"/>
                </a:cubicBezTo>
                <a:cubicBezTo>
                  <a:pt x="4804325" y="277896"/>
                  <a:pt x="4813915" y="229982"/>
                  <a:pt x="4861865" y="229982"/>
                </a:cubicBezTo>
                <a:cubicBezTo>
                  <a:pt x="4919402" y="201235"/>
                  <a:pt x="4948167" y="124572"/>
                  <a:pt x="5015296" y="134156"/>
                </a:cubicBezTo>
                <a:cubicBezTo>
                  <a:pt x="5053653" y="76661"/>
                  <a:pt x="5139958" y="153321"/>
                  <a:pt x="5168728" y="76661"/>
                </a:cubicBezTo>
                <a:cubicBezTo>
                  <a:pt x="5264621" y="114991"/>
                  <a:pt x="5370106" y="67077"/>
                  <a:pt x="5437231" y="86242"/>
                </a:cubicBezTo>
                <a:cubicBezTo>
                  <a:pt x="5466001" y="220401"/>
                  <a:pt x="5648199" y="182070"/>
                  <a:pt x="5686558" y="67077"/>
                </a:cubicBezTo>
                <a:cubicBezTo>
                  <a:pt x="5715326" y="76661"/>
                  <a:pt x="5724915" y="67077"/>
                  <a:pt x="5753685" y="57496"/>
                </a:cubicBezTo>
                <a:cubicBezTo>
                  <a:pt x="5753685" y="47912"/>
                  <a:pt x="5744094" y="47912"/>
                  <a:pt x="5734505" y="47912"/>
                </a:cubicBezTo>
                <a:cubicBezTo>
                  <a:pt x="5830401" y="47912"/>
                  <a:pt x="5859166" y="28746"/>
                  <a:pt x="5964652" y="19165"/>
                </a:cubicBezTo>
                <a:cubicBezTo>
                  <a:pt x="5955063" y="38330"/>
                  <a:pt x="5974242" y="28746"/>
                  <a:pt x="5983831" y="38330"/>
                </a:cubicBezTo>
                <a:cubicBezTo>
                  <a:pt x="5974242" y="28746"/>
                  <a:pt x="6079727" y="0"/>
                  <a:pt x="6079727"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677294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6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4DD62AD6-654C-4A7B-84DE-319E7F546FEB}"/>
              </a:ext>
            </a:extLst>
          </p:cNvPr>
          <p:cNvSpPr>
            <a:spLocks noGrp="1"/>
          </p:cNvSpPr>
          <p:nvPr>
            <p:ph type="pic" sz="quarter" idx="21" hasCustomPrompt="1"/>
          </p:nvPr>
        </p:nvSpPr>
        <p:spPr>
          <a:xfrm>
            <a:off x="5848618" y="774874"/>
            <a:ext cx="5635586" cy="5384451"/>
          </a:xfrm>
          <a:custGeom>
            <a:avLst/>
            <a:gdLst>
              <a:gd name="connsiteX0" fmla="*/ 4086318 w 5635586"/>
              <a:gd name="connsiteY0" fmla="*/ 1692302 h 5384451"/>
              <a:gd name="connsiteX1" fmla="*/ 4087930 w 5635586"/>
              <a:gd name="connsiteY1" fmla="*/ 1693912 h 5384451"/>
              <a:gd name="connsiteX2" fmla="*/ 4084034 w 5635586"/>
              <a:gd name="connsiteY2" fmla="*/ 1693455 h 5384451"/>
              <a:gd name="connsiteX3" fmla="*/ 2712658 w 5635586"/>
              <a:gd name="connsiteY3" fmla="*/ 0 h 5384451"/>
              <a:gd name="connsiteX4" fmla="*/ 2680412 w 5635586"/>
              <a:gd name="connsiteY4" fmla="*/ 41865 h 5384451"/>
              <a:gd name="connsiteX5" fmla="*/ 2685249 w 5635586"/>
              <a:gd name="connsiteY5" fmla="*/ 48306 h 5384451"/>
              <a:gd name="connsiteX6" fmla="*/ 2725556 w 5635586"/>
              <a:gd name="connsiteY6" fmla="*/ 31399 h 5384451"/>
              <a:gd name="connsiteX7" fmla="*/ 2735230 w 5635586"/>
              <a:gd name="connsiteY7" fmla="*/ 41060 h 5384451"/>
              <a:gd name="connsiteX8" fmla="*/ 2616727 w 5635586"/>
              <a:gd name="connsiteY8" fmla="*/ 150552 h 5384451"/>
              <a:gd name="connsiteX9" fmla="*/ 2622370 w 5635586"/>
              <a:gd name="connsiteY9" fmla="*/ 157798 h 5384451"/>
              <a:gd name="connsiteX10" fmla="*/ 2775536 w 5635586"/>
              <a:gd name="connsiteY10" fmla="*/ 37034 h 5384451"/>
              <a:gd name="connsiteX11" fmla="*/ 2841640 w 5635586"/>
              <a:gd name="connsiteY11" fmla="*/ 42670 h 5384451"/>
              <a:gd name="connsiteX12" fmla="*/ 2837609 w 5635586"/>
              <a:gd name="connsiteY12" fmla="*/ 59577 h 5384451"/>
              <a:gd name="connsiteX13" fmla="*/ 2994000 w 5635586"/>
              <a:gd name="connsiteY13" fmla="*/ 1610 h 5384451"/>
              <a:gd name="connsiteX14" fmla="*/ 2998837 w 5635586"/>
              <a:gd name="connsiteY14" fmla="*/ 12882 h 5384451"/>
              <a:gd name="connsiteX15" fmla="*/ 2965785 w 5635586"/>
              <a:gd name="connsiteY15" fmla="*/ 37034 h 5384451"/>
              <a:gd name="connsiteX16" fmla="*/ 3152003 w 5635586"/>
              <a:gd name="connsiteY16" fmla="*/ 8856 h 5384451"/>
              <a:gd name="connsiteX17" fmla="*/ 3032695 w 5635586"/>
              <a:gd name="connsiteY17" fmla="*/ 144112 h 5384451"/>
              <a:gd name="connsiteX18" fmla="*/ 3035113 w 5635586"/>
              <a:gd name="connsiteY18" fmla="*/ 148942 h 5384451"/>
              <a:gd name="connsiteX19" fmla="*/ 3082675 w 5635586"/>
              <a:gd name="connsiteY19" fmla="*/ 123179 h 5384451"/>
              <a:gd name="connsiteX20" fmla="*/ 3087512 w 5635586"/>
              <a:gd name="connsiteY20" fmla="*/ 129620 h 5384451"/>
              <a:gd name="connsiteX21" fmla="*/ 3040756 w 5635586"/>
              <a:gd name="connsiteY21" fmla="*/ 173095 h 5384451"/>
              <a:gd name="connsiteX22" fmla="*/ 3071389 w 5635586"/>
              <a:gd name="connsiteY22" fmla="*/ 224621 h 5384451"/>
              <a:gd name="connsiteX23" fmla="*/ 3057685 w 5635586"/>
              <a:gd name="connsiteY23" fmla="*/ 285003 h 5384451"/>
              <a:gd name="connsiteX24" fmla="*/ 2981908 w 5635586"/>
              <a:gd name="connsiteY24" fmla="*/ 386444 h 5384451"/>
              <a:gd name="connsiteX25" fmla="*/ 2927896 w 5635586"/>
              <a:gd name="connsiteY25" fmla="*/ 453267 h 5384451"/>
              <a:gd name="connsiteX26" fmla="*/ 3147972 w 5635586"/>
              <a:gd name="connsiteY26" fmla="*/ 310765 h 5384451"/>
              <a:gd name="connsiteX27" fmla="*/ 3121370 w 5635586"/>
              <a:gd name="connsiteY27" fmla="*/ 372757 h 5384451"/>
              <a:gd name="connsiteX28" fmla="*/ 3130238 w 5635586"/>
              <a:gd name="connsiteY28" fmla="*/ 380003 h 5384451"/>
              <a:gd name="connsiteX29" fmla="*/ 3157646 w 5635586"/>
              <a:gd name="connsiteY29" fmla="*/ 346995 h 5384451"/>
              <a:gd name="connsiteX30" fmla="*/ 3174575 w 5635586"/>
              <a:gd name="connsiteY30" fmla="*/ 376783 h 5384451"/>
              <a:gd name="connsiteX31" fmla="*/ 3231811 w 5635586"/>
              <a:gd name="connsiteY31" fmla="*/ 311571 h 5384451"/>
              <a:gd name="connsiteX32" fmla="*/ 3243097 w 5635586"/>
              <a:gd name="connsiteY32" fmla="*/ 319621 h 5384451"/>
              <a:gd name="connsiteX33" fmla="*/ 3168932 w 5635586"/>
              <a:gd name="connsiteY33" fmla="*/ 445216 h 5384451"/>
              <a:gd name="connsiteX34" fmla="*/ 3434958 w 5635586"/>
              <a:gd name="connsiteY34" fmla="*/ 261655 h 5384451"/>
              <a:gd name="connsiteX35" fmla="*/ 3652616 w 5635586"/>
              <a:gd name="connsiteY35" fmla="*/ 99831 h 5384451"/>
              <a:gd name="connsiteX36" fmla="*/ 3723556 w 5635586"/>
              <a:gd name="connsiteY36" fmla="*/ 74874 h 5384451"/>
              <a:gd name="connsiteX37" fmla="*/ 3746934 w 5635586"/>
              <a:gd name="connsiteY37" fmla="*/ 89365 h 5384451"/>
              <a:gd name="connsiteX38" fmla="*/ 3676800 w 5635586"/>
              <a:gd name="connsiteY38" fmla="*/ 190807 h 5384451"/>
              <a:gd name="connsiteX39" fmla="*/ 3685667 w 5635586"/>
              <a:gd name="connsiteY39" fmla="*/ 198053 h 5384451"/>
              <a:gd name="connsiteX40" fmla="*/ 3736454 w 5635586"/>
              <a:gd name="connsiteY40" fmla="*/ 177120 h 5384451"/>
              <a:gd name="connsiteX41" fmla="*/ 3656646 w 5635586"/>
              <a:gd name="connsiteY41" fmla="*/ 290638 h 5384451"/>
              <a:gd name="connsiteX42" fmla="*/ 3667126 w 5635586"/>
              <a:gd name="connsiteY42" fmla="*/ 301104 h 5384451"/>
              <a:gd name="connsiteX43" fmla="*/ 3842058 w 5635586"/>
              <a:gd name="connsiteY43" fmla="*/ 152968 h 5384451"/>
              <a:gd name="connsiteX44" fmla="*/ 3875916 w 5635586"/>
              <a:gd name="connsiteY44" fmla="*/ 144112 h 5384451"/>
              <a:gd name="connsiteX45" fmla="*/ 3769506 w 5635586"/>
              <a:gd name="connsiteY45" fmla="*/ 333308 h 5384451"/>
              <a:gd name="connsiteX46" fmla="*/ 3825936 w 5635586"/>
              <a:gd name="connsiteY46" fmla="*/ 281782 h 5384451"/>
              <a:gd name="connsiteX47" fmla="*/ 3806588 w 5635586"/>
              <a:gd name="connsiteY47" fmla="*/ 272121 h 5384451"/>
              <a:gd name="connsiteX48" fmla="*/ 3811425 w 5635586"/>
              <a:gd name="connsiteY48" fmla="*/ 260045 h 5384451"/>
              <a:gd name="connsiteX49" fmla="*/ 3861406 w 5635586"/>
              <a:gd name="connsiteY49" fmla="*/ 280977 h 5384451"/>
              <a:gd name="connsiteX50" fmla="*/ 3915417 w 5635586"/>
              <a:gd name="connsiteY50" fmla="*/ 235087 h 5384451"/>
              <a:gd name="connsiteX51" fmla="*/ 3972653 w 5635586"/>
              <a:gd name="connsiteY51" fmla="*/ 174705 h 5384451"/>
              <a:gd name="connsiteX52" fmla="*/ 4061328 w 5635586"/>
              <a:gd name="connsiteY52" fmla="*/ 83730 h 5384451"/>
              <a:gd name="connsiteX53" fmla="*/ 4100023 w 5635586"/>
              <a:gd name="connsiteY53" fmla="*/ 74874 h 5384451"/>
              <a:gd name="connsiteX54" fmla="*/ 3999255 w 5635586"/>
              <a:gd name="connsiteY54" fmla="*/ 200468 h 5384451"/>
              <a:gd name="connsiteX55" fmla="*/ 3975877 w 5635586"/>
              <a:gd name="connsiteY55" fmla="*/ 206909 h 5384451"/>
              <a:gd name="connsiteX56" fmla="*/ 3844476 w 5635586"/>
              <a:gd name="connsiteY56" fmla="*/ 345384 h 5384451"/>
              <a:gd name="connsiteX57" fmla="*/ 3886396 w 5635586"/>
              <a:gd name="connsiteY57" fmla="*/ 329283 h 5384451"/>
              <a:gd name="connsiteX58" fmla="*/ 3978296 w 5635586"/>
              <a:gd name="connsiteY58" fmla="*/ 240722 h 5384451"/>
              <a:gd name="connsiteX59" fmla="*/ 3995224 w 5635586"/>
              <a:gd name="connsiteY59" fmla="*/ 247968 h 5384451"/>
              <a:gd name="connsiteX60" fmla="*/ 4057297 w 5635586"/>
              <a:gd name="connsiteY60" fmla="*/ 217375 h 5384451"/>
              <a:gd name="connsiteX61" fmla="*/ 4066165 w 5635586"/>
              <a:gd name="connsiteY61" fmla="*/ 231061 h 5384451"/>
              <a:gd name="connsiteX62" fmla="*/ 3975877 w 5635586"/>
              <a:gd name="connsiteY62" fmla="*/ 299494 h 5384451"/>
              <a:gd name="connsiteX63" fmla="*/ 3747740 w 5635586"/>
              <a:gd name="connsiteY63" fmla="*/ 554708 h 5384451"/>
              <a:gd name="connsiteX64" fmla="*/ 3925090 w 5635586"/>
              <a:gd name="connsiteY64" fmla="*/ 425894 h 5384451"/>
              <a:gd name="connsiteX65" fmla="*/ 3933152 w 5635586"/>
              <a:gd name="connsiteY65" fmla="*/ 450046 h 5384451"/>
              <a:gd name="connsiteX66" fmla="*/ 3976683 w 5635586"/>
              <a:gd name="connsiteY66" fmla="*/ 386444 h 5384451"/>
              <a:gd name="connsiteX67" fmla="*/ 4025052 w 5635586"/>
              <a:gd name="connsiteY67" fmla="*/ 374368 h 5384451"/>
              <a:gd name="connsiteX68" fmla="*/ 4008929 w 5635586"/>
              <a:gd name="connsiteY68" fmla="*/ 347800 h 5384451"/>
              <a:gd name="connsiteX69" fmla="*/ 4041174 w 5635586"/>
              <a:gd name="connsiteY69" fmla="*/ 345384 h 5384451"/>
              <a:gd name="connsiteX70" fmla="*/ 4330578 w 5635586"/>
              <a:gd name="connsiteY70" fmla="*/ 98221 h 5384451"/>
              <a:gd name="connsiteX71" fmla="*/ 4315262 w 5635586"/>
              <a:gd name="connsiteY71" fmla="*/ 169069 h 5384451"/>
              <a:gd name="connsiteX72" fmla="*/ 4174188 w 5635586"/>
              <a:gd name="connsiteY72" fmla="*/ 297079 h 5384451"/>
              <a:gd name="connsiteX73" fmla="*/ 4156452 w 5635586"/>
              <a:gd name="connsiteY73" fmla="*/ 312376 h 5384451"/>
              <a:gd name="connsiteX74" fmla="*/ 4086318 w 5635586"/>
              <a:gd name="connsiteY74" fmla="*/ 384029 h 5384451"/>
              <a:gd name="connsiteX75" fmla="*/ 4079063 w 5635586"/>
              <a:gd name="connsiteY75" fmla="*/ 401741 h 5384451"/>
              <a:gd name="connsiteX76" fmla="*/ 3990388 w 5635586"/>
              <a:gd name="connsiteY76" fmla="*/ 497547 h 5384451"/>
              <a:gd name="connsiteX77" fmla="*/ 4001674 w 5635586"/>
              <a:gd name="connsiteY77" fmla="*/ 508818 h 5384451"/>
              <a:gd name="connsiteX78" fmla="*/ 4060522 w 5635586"/>
              <a:gd name="connsiteY78" fmla="*/ 450046 h 5384451"/>
              <a:gd name="connsiteX79" fmla="*/ 4101635 w 5635586"/>
              <a:gd name="connsiteY79" fmla="*/ 416232 h 5384451"/>
              <a:gd name="connsiteX80" fmla="*/ 4316874 w 5635586"/>
              <a:gd name="connsiteY80" fmla="*/ 240722 h 5384451"/>
              <a:gd name="connsiteX81" fmla="*/ 4371692 w 5635586"/>
              <a:gd name="connsiteY81" fmla="*/ 226231 h 5384451"/>
              <a:gd name="connsiteX82" fmla="*/ 4540980 w 5635586"/>
              <a:gd name="connsiteY82" fmla="*/ 156188 h 5384451"/>
              <a:gd name="connsiteX83" fmla="*/ 4482938 w 5635586"/>
              <a:gd name="connsiteY83" fmla="*/ 222205 h 5384451"/>
              <a:gd name="connsiteX84" fmla="*/ 4414417 w 5635586"/>
              <a:gd name="connsiteY84" fmla="*/ 285003 h 5384451"/>
              <a:gd name="connsiteX85" fmla="*/ 4491806 w 5635586"/>
              <a:gd name="connsiteY85" fmla="*/ 285003 h 5384451"/>
              <a:gd name="connsiteX86" fmla="*/ 4478908 w 5635586"/>
              <a:gd name="connsiteY86" fmla="*/ 248773 h 5384451"/>
              <a:gd name="connsiteX87" fmla="*/ 4649003 w 5635586"/>
              <a:gd name="connsiteY87" fmla="*/ 229451 h 5384451"/>
              <a:gd name="connsiteX88" fmla="*/ 4611114 w 5635586"/>
              <a:gd name="connsiteY88" fmla="*/ 288223 h 5384451"/>
              <a:gd name="connsiteX89" fmla="*/ 4666738 w 5635586"/>
              <a:gd name="connsiteY89" fmla="*/ 297079 h 5384451"/>
              <a:gd name="connsiteX90" fmla="*/ 4677218 w 5635586"/>
              <a:gd name="connsiteY90" fmla="*/ 381613 h 5384451"/>
              <a:gd name="connsiteX91" fmla="*/ 4731230 w 5635586"/>
              <a:gd name="connsiteY91" fmla="*/ 375173 h 5384451"/>
              <a:gd name="connsiteX92" fmla="*/ 4707852 w 5635586"/>
              <a:gd name="connsiteY92" fmla="*/ 441995 h 5384451"/>
              <a:gd name="connsiteX93" fmla="*/ 4750577 w 5635586"/>
              <a:gd name="connsiteY93" fmla="*/ 441995 h 5384451"/>
              <a:gd name="connsiteX94" fmla="*/ 4836028 w 5635586"/>
              <a:gd name="connsiteY94" fmla="*/ 508818 h 5384451"/>
              <a:gd name="connsiteX95" fmla="*/ 4844895 w 5635586"/>
              <a:gd name="connsiteY95" fmla="*/ 563564 h 5384451"/>
              <a:gd name="connsiteX96" fmla="*/ 4908580 w 5635586"/>
              <a:gd name="connsiteY96" fmla="*/ 602208 h 5384451"/>
              <a:gd name="connsiteX97" fmla="*/ 4892457 w 5635586"/>
              <a:gd name="connsiteY97" fmla="*/ 671446 h 5384451"/>
              <a:gd name="connsiteX98" fmla="*/ 4959366 w 5635586"/>
              <a:gd name="connsiteY98" fmla="*/ 722167 h 5384451"/>
              <a:gd name="connsiteX99" fmla="*/ 4890039 w 5635586"/>
              <a:gd name="connsiteY99" fmla="*/ 769667 h 5384451"/>
              <a:gd name="connsiteX100" fmla="*/ 4843282 w 5635586"/>
              <a:gd name="connsiteY100" fmla="*/ 808312 h 5384451"/>
              <a:gd name="connsiteX101" fmla="*/ 4707852 w 5635586"/>
              <a:gd name="connsiteY101" fmla="*/ 931491 h 5384451"/>
              <a:gd name="connsiteX102" fmla="*/ 4642554 w 5635586"/>
              <a:gd name="connsiteY102" fmla="*/ 1003949 h 5384451"/>
              <a:gd name="connsiteX103" fmla="*/ 4584512 w 5635586"/>
              <a:gd name="connsiteY103" fmla="*/ 1058695 h 5384451"/>
              <a:gd name="connsiteX104" fmla="*/ 4544205 w 5635586"/>
              <a:gd name="connsiteY104" fmla="*/ 1116662 h 5384451"/>
              <a:gd name="connsiteX105" fmla="*/ 4330578 w 5635586"/>
              <a:gd name="connsiteY105" fmla="*/ 1336452 h 5384451"/>
              <a:gd name="connsiteX106" fmla="*/ 4253995 w 5635586"/>
              <a:gd name="connsiteY106" fmla="*/ 1441114 h 5384451"/>
              <a:gd name="connsiteX107" fmla="*/ 4197566 w 5635586"/>
              <a:gd name="connsiteY107" fmla="*/ 1487809 h 5384451"/>
              <a:gd name="connsiteX108" fmla="*/ 4098410 w 5635586"/>
              <a:gd name="connsiteY108" fmla="*/ 1583615 h 5384451"/>
              <a:gd name="connsiteX109" fmla="*/ 4069389 w 5635586"/>
              <a:gd name="connsiteY109" fmla="*/ 1623064 h 5384451"/>
              <a:gd name="connsiteX110" fmla="*/ 4064552 w 5635586"/>
              <a:gd name="connsiteY110" fmla="*/ 1580395 h 5384451"/>
              <a:gd name="connsiteX111" fmla="*/ 4046011 w 5635586"/>
              <a:gd name="connsiteY111" fmla="*/ 1606963 h 5384451"/>
              <a:gd name="connsiteX112" fmla="*/ 3982326 w 5635586"/>
              <a:gd name="connsiteY112" fmla="*/ 1677811 h 5384451"/>
              <a:gd name="connsiteX113" fmla="*/ 3996031 w 5635586"/>
              <a:gd name="connsiteY113" fmla="*/ 1691497 h 5384451"/>
              <a:gd name="connsiteX114" fmla="*/ 4073420 w 5635586"/>
              <a:gd name="connsiteY114" fmla="*/ 1665734 h 5384451"/>
              <a:gd name="connsiteX115" fmla="*/ 4060522 w 5635586"/>
              <a:gd name="connsiteY115" fmla="*/ 1690692 h 5384451"/>
              <a:gd name="connsiteX116" fmla="*/ 4084034 w 5635586"/>
              <a:gd name="connsiteY116" fmla="*/ 1693455 h 5384451"/>
              <a:gd name="connsiteX117" fmla="*/ 4008123 w 5635586"/>
              <a:gd name="connsiteY117" fmla="*/ 1731752 h 5384451"/>
              <a:gd name="connsiteX118" fmla="*/ 4013766 w 5635586"/>
              <a:gd name="connsiteY118" fmla="*/ 1742218 h 5384451"/>
              <a:gd name="connsiteX119" fmla="*/ 4194341 w 5635586"/>
              <a:gd name="connsiteY119" fmla="*/ 1653658 h 5384451"/>
              <a:gd name="connsiteX120" fmla="*/ 4191922 w 5635586"/>
              <a:gd name="connsiteY120" fmla="*/ 1655268 h 5384451"/>
              <a:gd name="connsiteX121" fmla="*/ 4403131 w 5635586"/>
              <a:gd name="connsiteY121" fmla="*/ 1553021 h 5384451"/>
              <a:gd name="connsiteX122" fmla="*/ 4461173 w 5635586"/>
              <a:gd name="connsiteY122" fmla="*/ 1521623 h 5384451"/>
              <a:gd name="connsiteX123" fmla="*/ 4656258 w 5635586"/>
              <a:gd name="connsiteY123" fmla="*/ 1417766 h 5384451"/>
              <a:gd name="connsiteX124" fmla="*/ 4851344 w 5635586"/>
              <a:gd name="connsiteY124" fmla="*/ 1261578 h 5384451"/>
              <a:gd name="connsiteX125" fmla="*/ 4961785 w 5635586"/>
              <a:gd name="connsiteY125" fmla="*/ 1230985 h 5384451"/>
              <a:gd name="connsiteX126" fmla="*/ 4977908 w 5635586"/>
              <a:gd name="connsiteY126" fmla="*/ 1240646 h 5384451"/>
              <a:gd name="connsiteX127" fmla="*/ 5052072 w 5635586"/>
              <a:gd name="connsiteY127" fmla="*/ 1281706 h 5384451"/>
              <a:gd name="connsiteX128" fmla="*/ 5015796 w 5635586"/>
              <a:gd name="connsiteY128" fmla="*/ 1363825 h 5384451"/>
              <a:gd name="connsiteX129" fmla="*/ 5116564 w 5635586"/>
              <a:gd name="connsiteY129" fmla="*/ 1391198 h 5384451"/>
              <a:gd name="connsiteX130" fmla="*/ 5132686 w 5635586"/>
              <a:gd name="connsiteY130" fmla="*/ 1416156 h 5384451"/>
              <a:gd name="connsiteX131" fmla="*/ 5162514 w 5635586"/>
              <a:gd name="connsiteY131" fmla="*/ 1510352 h 5384451"/>
              <a:gd name="connsiteX132" fmla="*/ 5168156 w 5635586"/>
              <a:gd name="connsiteY132" fmla="*/ 1523233 h 5384451"/>
              <a:gd name="connsiteX133" fmla="*/ 5173800 w 5635586"/>
              <a:gd name="connsiteY133" fmla="*/ 1590056 h 5384451"/>
              <a:gd name="connsiteX134" fmla="*/ 5221362 w 5635586"/>
              <a:gd name="connsiteY134" fmla="*/ 1581200 h 5384451"/>
              <a:gd name="connsiteX135" fmla="*/ 5250383 w 5635586"/>
              <a:gd name="connsiteY135" fmla="*/ 1625480 h 5384451"/>
              <a:gd name="connsiteX136" fmla="*/ 5193147 w 5635586"/>
              <a:gd name="connsiteY136" fmla="*/ 1687472 h 5384451"/>
              <a:gd name="connsiteX137" fmla="*/ 5290690 w 5635586"/>
              <a:gd name="connsiteY137" fmla="*/ 1672980 h 5384451"/>
              <a:gd name="connsiteX138" fmla="*/ 5388232 w 5635586"/>
              <a:gd name="connsiteY138" fmla="*/ 1833193 h 5384451"/>
              <a:gd name="connsiteX139" fmla="*/ 5393070 w 5635586"/>
              <a:gd name="connsiteY139" fmla="*/ 1841244 h 5384451"/>
              <a:gd name="connsiteX140" fmla="*/ 5452724 w 5635586"/>
              <a:gd name="connsiteY140" fmla="*/ 1937050 h 5384451"/>
              <a:gd name="connsiteX141" fmla="*/ 5489000 w 5635586"/>
              <a:gd name="connsiteY141" fmla="*/ 2024805 h 5384451"/>
              <a:gd name="connsiteX142" fmla="*/ 5510766 w 5635586"/>
              <a:gd name="connsiteY142" fmla="*/ 2015144 h 5384451"/>
              <a:gd name="connsiteX143" fmla="*/ 5522052 w 5635586"/>
              <a:gd name="connsiteY143" fmla="*/ 2090822 h 5384451"/>
              <a:gd name="connsiteX144" fmla="*/ 5532532 w 5635586"/>
              <a:gd name="connsiteY144" fmla="*/ 2114975 h 5384451"/>
              <a:gd name="connsiteX145" fmla="*/ 5634105 w 5635586"/>
              <a:gd name="connsiteY145" fmla="*/ 2271968 h 5384451"/>
              <a:gd name="connsiteX146" fmla="*/ 5602666 w 5635586"/>
              <a:gd name="connsiteY146" fmla="*/ 2398367 h 5384451"/>
              <a:gd name="connsiteX147" fmla="*/ 5464010 w 5635586"/>
              <a:gd name="connsiteY147" fmla="*/ 2597225 h 5384451"/>
              <a:gd name="connsiteX148" fmla="*/ 5185086 w 5635586"/>
              <a:gd name="connsiteY148" fmla="*/ 2932143 h 5384451"/>
              <a:gd name="connsiteX149" fmla="*/ 4860212 w 5635586"/>
              <a:gd name="connsiteY149" fmla="*/ 3217145 h 5384451"/>
              <a:gd name="connsiteX150" fmla="*/ 4658677 w 5635586"/>
              <a:gd name="connsiteY150" fmla="*/ 3373333 h 5384451"/>
              <a:gd name="connsiteX151" fmla="*/ 4333803 w 5635586"/>
              <a:gd name="connsiteY151" fmla="*/ 3641428 h 5384451"/>
              <a:gd name="connsiteX152" fmla="*/ 4043593 w 5635586"/>
              <a:gd name="connsiteY152" fmla="*/ 3870879 h 5384451"/>
              <a:gd name="connsiteX153" fmla="*/ 3872692 w 5635586"/>
              <a:gd name="connsiteY153" fmla="*/ 3998084 h 5384451"/>
              <a:gd name="connsiteX154" fmla="*/ 3793690 w 5635586"/>
              <a:gd name="connsiteY154" fmla="*/ 4060076 h 5384451"/>
              <a:gd name="connsiteX155" fmla="*/ 3720331 w 5635586"/>
              <a:gd name="connsiteY155" fmla="*/ 4134144 h 5384451"/>
              <a:gd name="connsiteX156" fmla="*/ 3601829 w 5635586"/>
              <a:gd name="connsiteY156" fmla="*/ 4225120 h 5384451"/>
              <a:gd name="connsiteX157" fmla="*/ 3597798 w 5635586"/>
              <a:gd name="connsiteY157" fmla="*/ 4226730 h 5384451"/>
              <a:gd name="connsiteX158" fmla="*/ 3479296 w 5635586"/>
              <a:gd name="connsiteY158" fmla="*/ 4337832 h 5384451"/>
              <a:gd name="connsiteX159" fmla="*/ 3418029 w 5635586"/>
              <a:gd name="connsiteY159" fmla="*/ 4386943 h 5384451"/>
              <a:gd name="connsiteX160" fmla="*/ 3281792 w 5635586"/>
              <a:gd name="connsiteY160" fmla="*/ 4531860 h 5384451"/>
              <a:gd name="connsiteX161" fmla="*/ 3070583 w 5635586"/>
              <a:gd name="connsiteY161" fmla="*/ 4704149 h 5384451"/>
              <a:gd name="connsiteX162" fmla="*/ 2923866 w 5635586"/>
              <a:gd name="connsiteY162" fmla="*/ 4849065 h 5384451"/>
              <a:gd name="connsiteX163" fmla="*/ 2831966 w 5635586"/>
              <a:gd name="connsiteY163" fmla="*/ 4929575 h 5384451"/>
              <a:gd name="connsiteX164" fmla="*/ 2775536 w 5635586"/>
              <a:gd name="connsiteY164" fmla="*/ 4983516 h 5384451"/>
              <a:gd name="connsiteX165" fmla="*/ 2690086 w 5635586"/>
              <a:gd name="connsiteY165" fmla="*/ 5035847 h 5384451"/>
              <a:gd name="connsiteX166" fmla="*/ 2681218 w 5635586"/>
              <a:gd name="connsiteY166" fmla="*/ 5022160 h 5384451"/>
              <a:gd name="connsiteX167" fmla="*/ 2732005 w 5635586"/>
              <a:gd name="connsiteY167" fmla="*/ 4985126 h 5384451"/>
              <a:gd name="connsiteX168" fmla="*/ 2339415 w 5635586"/>
              <a:gd name="connsiteY168" fmla="*/ 4926354 h 5384451"/>
              <a:gd name="connsiteX169" fmla="*/ 2249128 w 5635586"/>
              <a:gd name="connsiteY169" fmla="*/ 4939236 h 5384451"/>
              <a:gd name="connsiteX170" fmla="*/ 2149167 w 5635586"/>
              <a:gd name="connsiteY170" fmla="*/ 4985931 h 5384451"/>
              <a:gd name="connsiteX171" fmla="*/ 2051624 w 5635586"/>
              <a:gd name="connsiteY171" fmla="*/ 5040677 h 5384451"/>
              <a:gd name="connsiteX172" fmla="*/ 1768669 w 5635586"/>
              <a:gd name="connsiteY172" fmla="*/ 5229874 h 5384451"/>
              <a:gd name="connsiteX173" fmla="*/ 1600992 w 5635586"/>
              <a:gd name="connsiteY173" fmla="*/ 5320849 h 5384451"/>
              <a:gd name="connsiteX174" fmla="*/ 1512317 w 5635586"/>
              <a:gd name="connsiteY174" fmla="*/ 5336951 h 5384451"/>
              <a:gd name="connsiteX175" fmla="*/ 1497000 w 5635586"/>
              <a:gd name="connsiteY175" fmla="*/ 5343392 h 5384451"/>
              <a:gd name="connsiteX176" fmla="*/ 1435734 w 5635586"/>
              <a:gd name="connsiteY176" fmla="*/ 5384451 h 5384451"/>
              <a:gd name="connsiteX177" fmla="*/ 1425254 w 5635586"/>
              <a:gd name="connsiteY177" fmla="*/ 5374790 h 5384451"/>
              <a:gd name="connsiteX178" fmla="*/ 1455887 w 5635586"/>
              <a:gd name="connsiteY178" fmla="*/ 5336146 h 5384451"/>
              <a:gd name="connsiteX179" fmla="*/ 1422029 w 5635586"/>
              <a:gd name="connsiteY179" fmla="*/ 5331315 h 5384451"/>
              <a:gd name="connsiteX180" fmla="*/ 1483296 w 5635586"/>
              <a:gd name="connsiteY180" fmla="*/ 5264493 h 5384451"/>
              <a:gd name="connsiteX181" fmla="*/ 1477653 w 5635586"/>
              <a:gd name="connsiteY181" fmla="*/ 5258052 h 5384451"/>
              <a:gd name="connsiteX182" fmla="*/ 1329323 w 5635586"/>
              <a:gd name="connsiteY182" fmla="*/ 5370765 h 5384451"/>
              <a:gd name="connsiteX183" fmla="*/ 1321262 w 5635586"/>
              <a:gd name="connsiteY183" fmla="*/ 5362714 h 5384451"/>
              <a:gd name="connsiteX184" fmla="*/ 1393814 w 5635586"/>
              <a:gd name="connsiteY184" fmla="*/ 5290256 h 5384451"/>
              <a:gd name="connsiteX185" fmla="*/ 1409131 w 5635586"/>
              <a:gd name="connsiteY185" fmla="*/ 5254832 h 5384451"/>
              <a:gd name="connsiteX186" fmla="*/ 1372049 w 5635586"/>
              <a:gd name="connsiteY186" fmla="*/ 5266908 h 5384451"/>
              <a:gd name="connsiteX187" fmla="*/ 1311588 w 5635586"/>
              <a:gd name="connsiteY187" fmla="*/ 5316824 h 5384451"/>
              <a:gd name="connsiteX188" fmla="*/ 1301915 w 5635586"/>
              <a:gd name="connsiteY188" fmla="*/ 5306357 h 5384451"/>
              <a:gd name="connsiteX189" fmla="*/ 1387365 w 5635586"/>
              <a:gd name="connsiteY189" fmla="*/ 5242755 h 5384451"/>
              <a:gd name="connsiteX190" fmla="*/ 1376079 w 5635586"/>
              <a:gd name="connsiteY190" fmla="*/ 5229069 h 5384451"/>
              <a:gd name="connsiteX191" fmla="*/ 1311588 w 5635586"/>
              <a:gd name="connsiteY191" fmla="*/ 5254026 h 5384451"/>
              <a:gd name="connsiteX192" fmla="*/ 1255159 w 5635586"/>
              <a:gd name="connsiteY192" fmla="*/ 5297501 h 5384451"/>
              <a:gd name="connsiteX193" fmla="*/ 1269669 w 5635586"/>
              <a:gd name="connsiteY193" fmla="*/ 5266103 h 5384451"/>
              <a:gd name="connsiteX194" fmla="*/ 1330936 w 5635586"/>
              <a:gd name="connsiteY194" fmla="*/ 5142924 h 5384451"/>
              <a:gd name="connsiteX195" fmla="*/ 1387365 w 5635586"/>
              <a:gd name="connsiteY195" fmla="*/ 5078517 h 5384451"/>
              <a:gd name="connsiteX196" fmla="*/ 1309170 w 5635586"/>
              <a:gd name="connsiteY196" fmla="*/ 5097034 h 5384451"/>
              <a:gd name="connsiteX197" fmla="*/ 1239842 w 5635586"/>
              <a:gd name="connsiteY197" fmla="*/ 5145339 h 5384451"/>
              <a:gd name="connsiteX198" fmla="*/ 1328517 w 5635586"/>
              <a:gd name="connsiteY198" fmla="*/ 5008474 h 5384451"/>
              <a:gd name="connsiteX199" fmla="*/ 1317231 w 5635586"/>
              <a:gd name="connsiteY199" fmla="*/ 4998007 h 5384451"/>
              <a:gd name="connsiteX200" fmla="*/ 1267251 w 5635586"/>
              <a:gd name="connsiteY200" fmla="*/ 5005253 h 5384451"/>
              <a:gd name="connsiteX201" fmla="*/ 1288210 w 5635586"/>
              <a:gd name="connsiteY201" fmla="*/ 4964194 h 5384451"/>
              <a:gd name="connsiteX202" fmla="*/ 1188249 w 5635586"/>
              <a:gd name="connsiteY202" fmla="*/ 5005253 h 5384451"/>
              <a:gd name="connsiteX203" fmla="*/ 1191474 w 5635586"/>
              <a:gd name="connsiteY203" fmla="*/ 4940041 h 5384451"/>
              <a:gd name="connsiteX204" fmla="*/ 1160840 w 5635586"/>
              <a:gd name="connsiteY204" fmla="*/ 4967414 h 5384451"/>
              <a:gd name="connsiteX205" fmla="*/ 1205984 w 5635586"/>
              <a:gd name="connsiteY205" fmla="*/ 4862752 h 5384451"/>
              <a:gd name="connsiteX206" fmla="*/ 1161646 w 5635586"/>
              <a:gd name="connsiteY206" fmla="*/ 4853896 h 5384451"/>
              <a:gd name="connsiteX207" fmla="*/ 1176963 w 5635586"/>
              <a:gd name="connsiteY207" fmla="*/ 4807201 h 5384451"/>
              <a:gd name="connsiteX208" fmla="*/ 1136656 w 5635586"/>
              <a:gd name="connsiteY208" fmla="*/ 4846650 h 5384451"/>
              <a:gd name="connsiteX209" fmla="*/ 1165677 w 5635586"/>
              <a:gd name="connsiteY209" fmla="*/ 4659869 h 5384451"/>
              <a:gd name="connsiteX210" fmla="*/ 1126982 w 5635586"/>
              <a:gd name="connsiteY210" fmla="*/ 4648598 h 5384451"/>
              <a:gd name="connsiteX211" fmla="*/ 1280955 w 5635586"/>
              <a:gd name="connsiteY211" fmla="*/ 4326561 h 5384451"/>
              <a:gd name="connsiteX212" fmla="*/ 1177769 w 5635586"/>
              <a:gd name="connsiteY212" fmla="*/ 4361985 h 5384451"/>
              <a:gd name="connsiteX213" fmla="*/ 966561 w 5635586"/>
              <a:gd name="connsiteY213" fmla="*/ 4452155 h 5384451"/>
              <a:gd name="connsiteX214" fmla="*/ 834354 w 5635586"/>
              <a:gd name="connsiteY214" fmla="*/ 4444105 h 5384451"/>
              <a:gd name="connsiteX215" fmla="*/ 769863 w 5635586"/>
              <a:gd name="connsiteY215" fmla="*/ 4437664 h 5384451"/>
              <a:gd name="connsiteX216" fmla="*/ 644105 w 5635586"/>
              <a:gd name="connsiteY216" fmla="*/ 4316095 h 5384451"/>
              <a:gd name="connsiteX217" fmla="*/ 496582 w 5635586"/>
              <a:gd name="connsiteY217" fmla="*/ 4124483 h 5384451"/>
              <a:gd name="connsiteX218" fmla="*/ 447407 w 5635586"/>
              <a:gd name="connsiteY218" fmla="*/ 4050415 h 5384451"/>
              <a:gd name="connsiteX219" fmla="*/ 365181 w 5635586"/>
              <a:gd name="connsiteY219" fmla="*/ 3946558 h 5384451"/>
              <a:gd name="connsiteX220" fmla="*/ 191055 w 5635586"/>
              <a:gd name="connsiteY220" fmla="*/ 3731599 h 5384451"/>
              <a:gd name="connsiteX221" fmla="*/ 120115 w 5635586"/>
              <a:gd name="connsiteY221" fmla="*/ 3539182 h 5384451"/>
              <a:gd name="connsiteX222" fmla="*/ 99155 w 5635586"/>
              <a:gd name="connsiteY222" fmla="*/ 3387825 h 5384451"/>
              <a:gd name="connsiteX223" fmla="*/ 203953 w 5635586"/>
              <a:gd name="connsiteY223" fmla="*/ 3260620 h 5384451"/>
              <a:gd name="connsiteX224" fmla="*/ 323262 w 5635586"/>
              <a:gd name="connsiteY224" fmla="*/ 3168840 h 5384451"/>
              <a:gd name="connsiteX225" fmla="*/ 490939 w 5635586"/>
              <a:gd name="connsiteY225" fmla="*/ 3002991 h 5384451"/>
              <a:gd name="connsiteX226" fmla="*/ 516735 w 5635586"/>
              <a:gd name="connsiteY226" fmla="*/ 2960321 h 5384451"/>
              <a:gd name="connsiteX227" fmla="*/ 469173 w 5635586"/>
              <a:gd name="connsiteY227" fmla="*/ 2933753 h 5384451"/>
              <a:gd name="connsiteX228" fmla="*/ 518348 w 5635586"/>
              <a:gd name="connsiteY228" fmla="*/ 2857269 h 5384451"/>
              <a:gd name="connsiteX229" fmla="*/ 481265 w 5635586"/>
              <a:gd name="connsiteY229" fmla="*/ 2853244 h 5384451"/>
              <a:gd name="connsiteX230" fmla="*/ 481265 w 5635586"/>
              <a:gd name="connsiteY230" fmla="*/ 2817015 h 5384451"/>
              <a:gd name="connsiteX231" fmla="*/ 562685 w 5635586"/>
              <a:gd name="connsiteY231" fmla="*/ 2800108 h 5384451"/>
              <a:gd name="connsiteX232" fmla="*/ 562685 w 5635586"/>
              <a:gd name="connsiteY232" fmla="*/ 2791252 h 5384451"/>
              <a:gd name="connsiteX233" fmla="*/ 520766 w 5635586"/>
              <a:gd name="connsiteY233" fmla="*/ 2780786 h 5384451"/>
              <a:gd name="connsiteX234" fmla="*/ 444183 w 5635586"/>
              <a:gd name="connsiteY234" fmla="*/ 2693836 h 5384451"/>
              <a:gd name="connsiteX235" fmla="*/ 390171 w 5635586"/>
              <a:gd name="connsiteY235" fmla="*/ 2598835 h 5384451"/>
              <a:gd name="connsiteX236" fmla="*/ 336160 w 5635586"/>
              <a:gd name="connsiteY236" fmla="*/ 2549724 h 5384451"/>
              <a:gd name="connsiteX237" fmla="*/ 337772 w 5635586"/>
              <a:gd name="connsiteY237" fmla="*/ 2486927 h 5384451"/>
              <a:gd name="connsiteX238" fmla="*/ 350671 w 5635586"/>
              <a:gd name="connsiteY238" fmla="*/ 2486122 h 5384451"/>
              <a:gd name="connsiteX239" fmla="*/ 329711 w 5635586"/>
              <a:gd name="connsiteY239" fmla="*/ 2449088 h 5384451"/>
              <a:gd name="connsiteX240" fmla="*/ 281343 w 5635586"/>
              <a:gd name="connsiteY240" fmla="*/ 2401588 h 5384451"/>
              <a:gd name="connsiteX241" fmla="*/ 253128 w 5635586"/>
              <a:gd name="connsiteY241" fmla="*/ 2375020 h 5384451"/>
              <a:gd name="connsiteX242" fmla="*/ 204760 w 5635586"/>
              <a:gd name="connsiteY242" fmla="*/ 2318663 h 5384451"/>
              <a:gd name="connsiteX243" fmla="*/ 183800 w 5635586"/>
              <a:gd name="connsiteY243" fmla="*/ 2275189 h 5384451"/>
              <a:gd name="connsiteX244" fmla="*/ 175739 w 5635586"/>
              <a:gd name="connsiteY244" fmla="*/ 2202730 h 5384451"/>
              <a:gd name="connsiteX245" fmla="*/ 112054 w 5635586"/>
              <a:gd name="connsiteY245" fmla="*/ 2219637 h 5384451"/>
              <a:gd name="connsiteX246" fmla="*/ 120115 w 5635586"/>
              <a:gd name="connsiteY246" fmla="*/ 2109339 h 5384451"/>
              <a:gd name="connsiteX247" fmla="*/ 58042 w 5635586"/>
              <a:gd name="connsiteY247" fmla="*/ 2103704 h 5384451"/>
              <a:gd name="connsiteX248" fmla="*/ 72553 w 5635586"/>
              <a:gd name="connsiteY248" fmla="*/ 1991796 h 5384451"/>
              <a:gd name="connsiteX249" fmla="*/ 0 w 5635586"/>
              <a:gd name="connsiteY249" fmla="*/ 1991796 h 5384451"/>
              <a:gd name="connsiteX250" fmla="*/ 81420 w 5635586"/>
              <a:gd name="connsiteY250" fmla="*/ 1755904 h 5384451"/>
              <a:gd name="connsiteX251" fmla="*/ 58848 w 5635586"/>
              <a:gd name="connsiteY251" fmla="*/ 1760735 h 5384451"/>
              <a:gd name="connsiteX252" fmla="*/ 425642 w 5635586"/>
              <a:gd name="connsiteY252" fmla="*/ 1413741 h 5384451"/>
              <a:gd name="connsiteX253" fmla="*/ 726331 w 5635586"/>
              <a:gd name="connsiteY253" fmla="*/ 1181874 h 5384451"/>
              <a:gd name="connsiteX254" fmla="*/ 977041 w 5635586"/>
              <a:gd name="connsiteY254" fmla="*/ 1006364 h 5384451"/>
              <a:gd name="connsiteX255" fmla="*/ 1084257 w 5635586"/>
              <a:gd name="connsiteY255" fmla="*/ 955644 h 5384451"/>
              <a:gd name="connsiteX256" fmla="*/ 1150360 w 5635586"/>
              <a:gd name="connsiteY256" fmla="*/ 903313 h 5384451"/>
              <a:gd name="connsiteX257" fmla="*/ 1272894 w 5635586"/>
              <a:gd name="connsiteY257" fmla="*/ 815558 h 5384451"/>
              <a:gd name="connsiteX258" fmla="*/ 1288210 w 5635586"/>
              <a:gd name="connsiteY258" fmla="*/ 805091 h 5384451"/>
              <a:gd name="connsiteX259" fmla="*/ 1346252 w 5635586"/>
              <a:gd name="connsiteY259" fmla="*/ 764032 h 5384451"/>
              <a:gd name="connsiteX260" fmla="*/ 1405100 w 5635586"/>
              <a:gd name="connsiteY260" fmla="*/ 739074 h 5384451"/>
              <a:gd name="connsiteX261" fmla="*/ 1473622 w 5635586"/>
              <a:gd name="connsiteY261" fmla="*/ 699625 h 5384451"/>
              <a:gd name="connsiteX262" fmla="*/ 1538113 w 5635586"/>
              <a:gd name="connsiteY262" fmla="*/ 638438 h 5384451"/>
              <a:gd name="connsiteX263" fmla="*/ 1546175 w 5635586"/>
              <a:gd name="connsiteY263" fmla="*/ 672251 h 5384451"/>
              <a:gd name="connsiteX264" fmla="*/ 1800108 w 5635586"/>
              <a:gd name="connsiteY264" fmla="*/ 481445 h 5384451"/>
              <a:gd name="connsiteX265" fmla="*/ 1813007 w 5635586"/>
              <a:gd name="connsiteY265" fmla="*/ 495936 h 5384451"/>
              <a:gd name="connsiteX266" fmla="*/ 1863793 w 5635586"/>
              <a:gd name="connsiteY266" fmla="*/ 451656 h 5384451"/>
              <a:gd name="connsiteX267" fmla="*/ 1946826 w 5635586"/>
              <a:gd name="connsiteY267" fmla="*/ 380808 h 5384451"/>
              <a:gd name="connsiteX268" fmla="*/ 2113696 w 5635586"/>
              <a:gd name="connsiteY268" fmla="*/ 273731 h 5384451"/>
              <a:gd name="connsiteX269" fmla="*/ 2160452 w 5635586"/>
              <a:gd name="connsiteY269" fmla="*/ 261655 h 5384451"/>
              <a:gd name="connsiteX270" fmla="*/ 2417611 w 5635586"/>
              <a:gd name="connsiteY270" fmla="*/ 90975 h 5384451"/>
              <a:gd name="connsiteX271" fmla="*/ 2465173 w 5635586"/>
              <a:gd name="connsiteY271" fmla="*/ 84535 h 5384451"/>
              <a:gd name="connsiteX272" fmla="*/ 2418417 w 5635586"/>
              <a:gd name="connsiteY272" fmla="*/ 125594 h 5384451"/>
              <a:gd name="connsiteX273" fmla="*/ 2439377 w 5635586"/>
              <a:gd name="connsiteY273" fmla="*/ 169874 h 5384451"/>
              <a:gd name="connsiteX274" fmla="*/ 2712658 w 5635586"/>
              <a:gd name="connsiteY274" fmla="*/ 0 h 538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35586" h="5384451">
                <a:moveTo>
                  <a:pt x="4086318" y="1692302"/>
                </a:moveTo>
                <a:cubicBezTo>
                  <a:pt x="4086318" y="1692302"/>
                  <a:pt x="4086318" y="1692302"/>
                  <a:pt x="4087930" y="1693912"/>
                </a:cubicBezTo>
                <a:lnTo>
                  <a:pt x="4084034" y="1693455"/>
                </a:lnTo>
                <a:close/>
                <a:moveTo>
                  <a:pt x="2712658" y="0"/>
                </a:moveTo>
                <a:cubicBezTo>
                  <a:pt x="2698147" y="19322"/>
                  <a:pt x="2689280" y="30594"/>
                  <a:pt x="2680412" y="41865"/>
                </a:cubicBezTo>
                <a:cubicBezTo>
                  <a:pt x="2682024" y="44280"/>
                  <a:pt x="2683636" y="46695"/>
                  <a:pt x="2685249" y="48306"/>
                </a:cubicBezTo>
                <a:cubicBezTo>
                  <a:pt x="2698147" y="42670"/>
                  <a:pt x="2711852" y="37034"/>
                  <a:pt x="2725556" y="31399"/>
                </a:cubicBezTo>
                <a:cubicBezTo>
                  <a:pt x="2728780" y="34619"/>
                  <a:pt x="2732005" y="37839"/>
                  <a:pt x="2735230" y="41060"/>
                </a:cubicBezTo>
                <a:cubicBezTo>
                  <a:pt x="2695728" y="77289"/>
                  <a:pt x="2656228" y="114323"/>
                  <a:pt x="2616727" y="150552"/>
                </a:cubicBezTo>
                <a:cubicBezTo>
                  <a:pt x="2618339" y="152968"/>
                  <a:pt x="2620758" y="155383"/>
                  <a:pt x="2622370" y="157798"/>
                </a:cubicBezTo>
                <a:cubicBezTo>
                  <a:pt x="2677188" y="114323"/>
                  <a:pt x="2732811" y="70848"/>
                  <a:pt x="2775536" y="37034"/>
                </a:cubicBezTo>
                <a:cubicBezTo>
                  <a:pt x="2804557" y="39450"/>
                  <a:pt x="2822292" y="41060"/>
                  <a:pt x="2841640" y="42670"/>
                </a:cubicBezTo>
                <a:cubicBezTo>
                  <a:pt x="2840028" y="48306"/>
                  <a:pt x="2838415" y="56357"/>
                  <a:pt x="2837609" y="59577"/>
                </a:cubicBezTo>
                <a:cubicBezTo>
                  <a:pt x="2888396" y="40255"/>
                  <a:pt x="2941601" y="20933"/>
                  <a:pt x="2994000" y="1610"/>
                </a:cubicBezTo>
                <a:cubicBezTo>
                  <a:pt x="2995612" y="4831"/>
                  <a:pt x="2997224" y="8856"/>
                  <a:pt x="2998837" y="12882"/>
                </a:cubicBezTo>
                <a:cubicBezTo>
                  <a:pt x="2989969" y="19322"/>
                  <a:pt x="2981102" y="25763"/>
                  <a:pt x="2965785" y="37034"/>
                </a:cubicBezTo>
                <a:cubicBezTo>
                  <a:pt x="3029470" y="27373"/>
                  <a:pt x="3085094" y="18517"/>
                  <a:pt x="3152003" y="8856"/>
                </a:cubicBezTo>
                <a:cubicBezTo>
                  <a:pt x="3107666" y="58772"/>
                  <a:pt x="3069777" y="101442"/>
                  <a:pt x="3032695" y="144112"/>
                </a:cubicBezTo>
                <a:cubicBezTo>
                  <a:pt x="3033501" y="145722"/>
                  <a:pt x="3034307" y="147332"/>
                  <a:pt x="3035113" y="148942"/>
                </a:cubicBezTo>
                <a:cubicBezTo>
                  <a:pt x="3051236" y="140086"/>
                  <a:pt x="3066552" y="132035"/>
                  <a:pt x="3082675" y="123179"/>
                </a:cubicBezTo>
                <a:cubicBezTo>
                  <a:pt x="3084288" y="125594"/>
                  <a:pt x="3085900" y="127205"/>
                  <a:pt x="3087512" y="129620"/>
                </a:cubicBezTo>
                <a:cubicBezTo>
                  <a:pt x="3073002" y="142501"/>
                  <a:pt x="3059297" y="155383"/>
                  <a:pt x="3040756" y="173095"/>
                </a:cubicBezTo>
                <a:cubicBezTo>
                  <a:pt x="3051236" y="189197"/>
                  <a:pt x="3068165" y="206104"/>
                  <a:pt x="3071389" y="224621"/>
                </a:cubicBezTo>
                <a:cubicBezTo>
                  <a:pt x="3073808" y="243943"/>
                  <a:pt x="3068165" y="268096"/>
                  <a:pt x="3057685" y="285003"/>
                </a:cubicBezTo>
                <a:cubicBezTo>
                  <a:pt x="3035113" y="320427"/>
                  <a:pt x="3008510" y="353435"/>
                  <a:pt x="2981908" y="386444"/>
                </a:cubicBezTo>
                <a:cubicBezTo>
                  <a:pt x="2963367" y="408181"/>
                  <a:pt x="2943213" y="427504"/>
                  <a:pt x="2927896" y="453267"/>
                </a:cubicBezTo>
                <a:cubicBezTo>
                  <a:pt x="3014960" y="434750"/>
                  <a:pt x="3046399" y="330088"/>
                  <a:pt x="3147972" y="310765"/>
                </a:cubicBezTo>
                <a:cubicBezTo>
                  <a:pt x="3135880" y="338139"/>
                  <a:pt x="3128625" y="355851"/>
                  <a:pt x="3121370" y="372757"/>
                </a:cubicBezTo>
                <a:cubicBezTo>
                  <a:pt x="3123788" y="375173"/>
                  <a:pt x="3127013" y="377588"/>
                  <a:pt x="3130238" y="380003"/>
                </a:cubicBezTo>
                <a:cubicBezTo>
                  <a:pt x="3137493" y="371147"/>
                  <a:pt x="3143942" y="363096"/>
                  <a:pt x="3157646" y="346995"/>
                </a:cubicBezTo>
                <a:cubicBezTo>
                  <a:pt x="3161677" y="354240"/>
                  <a:pt x="3166514" y="363096"/>
                  <a:pt x="3174575" y="376783"/>
                </a:cubicBezTo>
                <a:cubicBezTo>
                  <a:pt x="3194728" y="353435"/>
                  <a:pt x="3213270" y="332503"/>
                  <a:pt x="3231811" y="311571"/>
                </a:cubicBezTo>
                <a:cubicBezTo>
                  <a:pt x="3235842" y="314791"/>
                  <a:pt x="3239066" y="317206"/>
                  <a:pt x="3243097" y="319621"/>
                </a:cubicBezTo>
                <a:cubicBezTo>
                  <a:pt x="3220525" y="359071"/>
                  <a:pt x="3197147" y="397715"/>
                  <a:pt x="3168932" y="445216"/>
                </a:cubicBezTo>
                <a:cubicBezTo>
                  <a:pt x="3263250" y="379198"/>
                  <a:pt x="3344670" y="312376"/>
                  <a:pt x="3434958" y="261655"/>
                </a:cubicBezTo>
                <a:cubicBezTo>
                  <a:pt x="3515572" y="216570"/>
                  <a:pt x="3580869" y="154578"/>
                  <a:pt x="3652616" y="99831"/>
                </a:cubicBezTo>
                <a:cubicBezTo>
                  <a:pt x="3669544" y="87755"/>
                  <a:pt x="3693728" y="84535"/>
                  <a:pt x="3723556" y="74874"/>
                </a:cubicBezTo>
                <a:cubicBezTo>
                  <a:pt x="3724362" y="74874"/>
                  <a:pt x="3735648" y="82119"/>
                  <a:pt x="3746934" y="89365"/>
                </a:cubicBezTo>
                <a:cubicBezTo>
                  <a:pt x="3724362" y="121569"/>
                  <a:pt x="3700178" y="156188"/>
                  <a:pt x="3676800" y="190807"/>
                </a:cubicBezTo>
                <a:cubicBezTo>
                  <a:pt x="3680024" y="193222"/>
                  <a:pt x="3682443" y="195637"/>
                  <a:pt x="3685667" y="198053"/>
                </a:cubicBezTo>
                <a:cubicBezTo>
                  <a:pt x="3700984" y="191612"/>
                  <a:pt x="3716300" y="185171"/>
                  <a:pt x="3736454" y="177120"/>
                </a:cubicBezTo>
                <a:cubicBezTo>
                  <a:pt x="3707433" y="218180"/>
                  <a:pt x="3682443" y="254409"/>
                  <a:pt x="3656646" y="290638"/>
                </a:cubicBezTo>
                <a:cubicBezTo>
                  <a:pt x="3659871" y="294664"/>
                  <a:pt x="3663902" y="297884"/>
                  <a:pt x="3667126" y="301104"/>
                </a:cubicBezTo>
                <a:cubicBezTo>
                  <a:pt x="3725168" y="251994"/>
                  <a:pt x="3783210" y="202078"/>
                  <a:pt x="3842058" y="152968"/>
                </a:cubicBezTo>
                <a:cubicBezTo>
                  <a:pt x="3850926" y="145722"/>
                  <a:pt x="3863824" y="144112"/>
                  <a:pt x="3875916" y="144112"/>
                </a:cubicBezTo>
                <a:cubicBezTo>
                  <a:pt x="3835609" y="204493"/>
                  <a:pt x="3766281" y="244748"/>
                  <a:pt x="3769506" y="333308"/>
                </a:cubicBezTo>
                <a:cubicBezTo>
                  <a:pt x="3792078" y="312376"/>
                  <a:pt x="3808200" y="297884"/>
                  <a:pt x="3825936" y="281782"/>
                </a:cubicBezTo>
                <a:cubicBezTo>
                  <a:pt x="3823517" y="280172"/>
                  <a:pt x="3814650" y="276147"/>
                  <a:pt x="3806588" y="272121"/>
                </a:cubicBezTo>
                <a:cubicBezTo>
                  <a:pt x="3808200" y="268096"/>
                  <a:pt x="3809812" y="264070"/>
                  <a:pt x="3811425" y="260045"/>
                </a:cubicBezTo>
                <a:cubicBezTo>
                  <a:pt x="3828354" y="267291"/>
                  <a:pt x="3846089" y="274536"/>
                  <a:pt x="3861406" y="280977"/>
                </a:cubicBezTo>
                <a:cubicBezTo>
                  <a:pt x="3873498" y="270511"/>
                  <a:pt x="3892039" y="254409"/>
                  <a:pt x="3915417" y="235087"/>
                </a:cubicBezTo>
                <a:cubicBezTo>
                  <a:pt x="3905743" y="199663"/>
                  <a:pt x="3950887" y="194027"/>
                  <a:pt x="3972653" y="174705"/>
                </a:cubicBezTo>
                <a:cubicBezTo>
                  <a:pt x="4004092" y="145722"/>
                  <a:pt x="4041981" y="124789"/>
                  <a:pt x="4061328" y="83730"/>
                </a:cubicBezTo>
                <a:cubicBezTo>
                  <a:pt x="4063746" y="77289"/>
                  <a:pt x="4082288" y="78094"/>
                  <a:pt x="4100023" y="74874"/>
                </a:cubicBezTo>
                <a:cubicBezTo>
                  <a:pt x="4063746" y="119959"/>
                  <a:pt x="4031501" y="160213"/>
                  <a:pt x="3999255" y="200468"/>
                </a:cubicBezTo>
                <a:cubicBezTo>
                  <a:pt x="3991194" y="202883"/>
                  <a:pt x="3980714" y="202078"/>
                  <a:pt x="3975877" y="206909"/>
                </a:cubicBezTo>
                <a:cubicBezTo>
                  <a:pt x="3931540" y="252799"/>
                  <a:pt x="3888814" y="298689"/>
                  <a:pt x="3844476" y="345384"/>
                </a:cubicBezTo>
                <a:cubicBezTo>
                  <a:pt x="3860599" y="343774"/>
                  <a:pt x="3875916" y="338944"/>
                  <a:pt x="3886396" y="329283"/>
                </a:cubicBezTo>
                <a:cubicBezTo>
                  <a:pt x="3917835" y="301104"/>
                  <a:pt x="3947662" y="270511"/>
                  <a:pt x="3978296" y="240722"/>
                </a:cubicBezTo>
                <a:cubicBezTo>
                  <a:pt x="3983938" y="243138"/>
                  <a:pt x="3991194" y="249578"/>
                  <a:pt x="3995224" y="247968"/>
                </a:cubicBezTo>
                <a:cubicBezTo>
                  <a:pt x="4016184" y="238307"/>
                  <a:pt x="4036338" y="227841"/>
                  <a:pt x="4057297" y="217375"/>
                </a:cubicBezTo>
                <a:cubicBezTo>
                  <a:pt x="4059716" y="221400"/>
                  <a:pt x="4062940" y="226231"/>
                  <a:pt x="4066165" y="231061"/>
                </a:cubicBezTo>
                <a:cubicBezTo>
                  <a:pt x="4039562" y="251189"/>
                  <a:pt x="4013766" y="270511"/>
                  <a:pt x="3975877" y="299494"/>
                </a:cubicBezTo>
                <a:cubicBezTo>
                  <a:pt x="3927509" y="392885"/>
                  <a:pt x="3816262" y="454877"/>
                  <a:pt x="3747740" y="554708"/>
                </a:cubicBezTo>
                <a:cubicBezTo>
                  <a:pt x="3806588" y="512038"/>
                  <a:pt x="3865436" y="469368"/>
                  <a:pt x="3925090" y="425894"/>
                </a:cubicBezTo>
                <a:cubicBezTo>
                  <a:pt x="3928315" y="433944"/>
                  <a:pt x="3930734" y="441995"/>
                  <a:pt x="3933152" y="450046"/>
                </a:cubicBezTo>
                <a:cubicBezTo>
                  <a:pt x="3957336" y="448436"/>
                  <a:pt x="3986357" y="408181"/>
                  <a:pt x="3976683" y="386444"/>
                </a:cubicBezTo>
                <a:cubicBezTo>
                  <a:pt x="3992000" y="382419"/>
                  <a:pt x="4006510" y="379198"/>
                  <a:pt x="4025052" y="374368"/>
                </a:cubicBezTo>
                <a:cubicBezTo>
                  <a:pt x="4018602" y="364707"/>
                  <a:pt x="4014572" y="357461"/>
                  <a:pt x="4008929" y="347800"/>
                </a:cubicBezTo>
                <a:cubicBezTo>
                  <a:pt x="4024246" y="346189"/>
                  <a:pt x="4036338" y="345384"/>
                  <a:pt x="4041174" y="345384"/>
                </a:cubicBezTo>
                <a:cubicBezTo>
                  <a:pt x="4140330" y="260045"/>
                  <a:pt x="4235454" y="179536"/>
                  <a:pt x="4330578" y="98221"/>
                </a:cubicBezTo>
                <a:cubicBezTo>
                  <a:pt x="4362824" y="132035"/>
                  <a:pt x="4337028" y="149747"/>
                  <a:pt x="4315262" y="169069"/>
                </a:cubicBezTo>
                <a:cubicBezTo>
                  <a:pt x="4267700" y="211739"/>
                  <a:pt x="4220944" y="254409"/>
                  <a:pt x="4174188" y="297079"/>
                </a:cubicBezTo>
                <a:cubicBezTo>
                  <a:pt x="4167738" y="301909"/>
                  <a:pt x="4162902" y="310765"/>
                  <a:pt x="4156452" y="312376"/>
                </a:cubicBezTo>
                <a:cubicBezTo>
                  <a:pt x="4115339" y="318816"/>
                  <a:pt x="4098410" y="349410"/>
                  <a:pt x="4086318" y="384029"/>
                </a:cubicBezTo>
                <a:cubicBezTo>
                  <a:pt x="4083900" y="390469"/>
                  <a:pt x="4083094" y="399325"/>
                  <a:pt x="4079063" y="401741"/>
                </a:cubicBezTo>
                <a:cubicBezTo>
                  <a:pt x="4035532" y="421868"/>
                  <a:pt x="4025858" y="470979"/>
                  <a:pt x="3990388" y="497547"/>
                </a:cubicBezTo>
                <a:cubicBezTo>
                  <a:pt x="3994418" y="501572"/>
                  <a:pt x="3998449" y="504792"/>
                  <a:pt x="4001674" y="508818"/>
                </a:cubicBezTo>
                <a:cubicBezTo>
                  <a:pt x="4021021" y="489496"/>
                  <a:pt x="4040368" y="469368"/>
                  <a:pt x="4060522" y="450046"/>
                </a:cubicBezTo>
                <a:cubicBezTo>
                  <a:pt x="4073420" y="437970"/>
                  <a:pt x="4087930" y="427504"/>
                  <a:pt x="4101635" y="416232"/>
                </a:cubicBezTo>
                <a:cubicBezTo>
                  <a:pt x="4172575" y="357461"/>
                  <a:pt x="4244322" y="297884"/>
                  <a:pt x="4316874" y="240722"/>
                </a:cubicBezTo>
                <a:cubicBezTo>
                  <a:pt x="4328160" y="231061"/>
                  <a:pt x="4348314" y="231866"/>
                  <a:pt x="4371692" y="226231"/>
                </a:cubicBezTo>
                <a:cubicBezTo>
                  <a:pt x="4389426" y="161824"/>
                  <a:pt x="4493418" y="112713"/>
                  <a:pt x="4540980" y="156188"/>
                </a:cubicBezTo>
                <a:cubicBezTo>
                  <a:pt x="4521634" y="177925"/>
                  <a:pt x="4503092" y="201273"/>
                  <a:pt x="4482938" y="222205"/>
                </a:cubicBezTo>
                <a:cubicBezTo>
                  <a:pt x="4462785" y="242333"/>
                  <a:pt x="4441020" y="260850"/>
                  <a:pt x="4414417" y="285003"/>
                </a:cubicBezTo>
                <a:cubicBezTo>
                  <a:pt x="4444244" y="285003"/>
                  <a:pt x="4466010" y="285003"/>
                  <a:pt x="4491806" y="285003"/>
                </a:cubicBezTo>
                <a:cubicBezTo>
                  <a:pt x="4489388" y="277757"/>
                  <a:pt x="4484551" y="264875"/>
                  <a:pt x="4478908" y="248773"/>
                </a:cubicBezTo>
                <a:cubicBezTo>
                  <a:pt x="4532919" y="242333"/>
                  <a:pt x="4585318" y="236697"/>
                  <a:pt x="4649003" y="229451"/>
                </a:cubicBezTo>
                <a:cubicBezTo>
                  <a:pt x="4631268" y="256824"/>
                  <a:pt x="4623207" y="269706"/>
                  <a:pt x="4611114" y="288223"/>
                </a:cubicBezTo>
                <a:cubicBezTo>
                  <a:pt x="4631268" y="291443"/>
                  <a:pt x="4647391" y="293859"/>
                  <a:pt x="4666738" y="297079"/>
                </a:cubicBezTo>
                <a:cubicBezTo>
                  <a:pt x="4669963" y="320427"/>
                  <a:pt x="4673188" y="348605"/>
                  <a:pt x="4677218" y="381613"/>
                </a:cubicBezTo>
                <a:cubicBezTo>
                  <a:pt x="4687698" y="380003"/>
                  <a:pt x="4704627" y="378393"/>
                  <a:pt x="4731230" y="375173"/>
                </a:cubicBezTo>
                <a:cubicBezTo>
                  <a:pt x="4723168" y="399325"/>
                  <a:pt x="4715913" y="418648"/>
                  <a:pt x="4707852" y="441995"/>
                </a:cubicBezTo>
                <a:cubicBezTo>
                  <a:pt x="4723168" y="441995"/>
                  <a:pt x="4736066" y="441995"/>
                  <a:pt x="4750577" y="441995"/>
                </a:cubicBezTo>
                <a:cubicBezTo>
                  <a:pt x="4768312" y="475809"/>
                  <a:pt x="4770730" y="529750"/>
                  <a:pt x="4836028" y="508818"/>
                </a:cubicBezTo>
                <a:cubicBezTo>
                  <a:pt x="4839252" y="530555"/>
                  <a:pt x="4842476" y="549072"/>
                  <a:pt x="4844895" y="563564"/>
                </a:cubicBezTo>
                <a:cubicBezTo>
                  <a:pt x="4867467" y="577251"/>
                  <a:pt x="4886814" y="589327"/>
                  <a:pt x="4908580" y="602208"/>
                </a:cubicBezTo>
                <a:cubicBezTo>
                  <a:pt x="4903743" y="623946"/>
                  <a:pt x="4898100" y="646489"/>
                  <a:pt x="4892457" y="671446"/>
                </a:cubicBezTo>
                <a:cubicBezTo>
                  <a:pt x="4913417" y="687548"/>
                  <a:pt x="4935182" y="703650"/>
                  <a:pt x="4959366" y="722167"/>
                </a:cubicBezTo>
                <a:cubicBezTo>
                  <a:pt x="4944050" y="749540"/>
                  <a:pt x="4930346" y="772888"/>
                  <a:pt x="4890039" y="769667"/>
                </a:cubicBezTo>
                <a:cubicBezTo>
                  <a:pt x="4874722" y="768862"/>
                  <a:pt x="4854568" y="792210"/>
                  <a:pt x="4843282" y="808312"/>
                </a:cubicBezTo>
                <a:cubicBezTo>
                  <a:pt x="4807812" y="860643"/>
                  <a:pt x="4778792" y="914584"/>
                  <a:pt x="4707852" y="931491"/>
                </a:cubicBezTo>
                <a:cubicBezTo>
                  <a:pt x="4682055" y="937126"/>
                  <a:pt x="4665126" y="978991"/>
                  <a:pt x="4642554" y="1003949"/>
                </a:cubicBezTo>
                <a:cubicBezTo>
                  <a:pt x="4625625" y="1024076"/>
                  <a:pt x="4606278" y="1042593"/>
                  <a:pt x="4584512" y="1058695"/>
                </a:cubicBezTo>
                <a:cubicBezTo>
                  <a:pt x="4571614" y="1078018"/>
                  <a:pt x="4560328" y="1099755"/>
                  <a:pt x="4544205" y="1116662"/>
                </a:cubicBezTo>
                <a:cubicBezTo>
                  <a:pt x="4474071" y="1190730"/>
                  <a:pt x="4405550" y="1266409"/>
                  <a:pt x="4330578" y="1336452"/>
                </a:cubicBezTo>
                <a:cubicBezTo>
                  <a:pt x="4297526" y="1367045"/>
                  <a:pt x="4266088" y="1396029"/>
                  <a:pt x="4253995" y="1441114"/>
                </a:cubicBezTo>
                <a:cubicBezTo>
                  <a:pt x="4215300" y="1433868"/>
                  <a:pt x="4222556" y="1485394"/>
                  <a:pt x="4197566" y="1487809"/>
                </a:cubicBezTo>
                <a:cubicBezTo>
                  <a:pt x="4136299" y="1493445"/>
                  <a:pt x="4119370" y="1538530"/>
                  <a:pt x="4098410" y="1583615"/>
                </a:cubicBezTo>
                <a:cubicBezTo>
                  <a:pt x="4092768" y="1595691"/>
                  <a:pt x="4082288" y="1606157"/>
                  <a:pt x="4069389" y="1623064"/>
                </a:cubicBezTo>
                <a:cubicBezTo>
                  <a:pt x="4066971" y="1602132"/>
                  <a:pt x="4065359" y="1590861"/>
                  <a:pt x="4064552" y="1580395"/>
                </a:cubicBezTo>
                <a:cubicBezTo>
                  <a:pt x="4058104" y="1589251"/>
                  <a:pt x="4047624" y="1597301"/>
                  <a:pt x="4046011" y="1606963"/>
                </a:cubicBezTo>
                <a:cubicBezTo>
                  <a:pt x="4041174" y="1641581"/>
                  <a:pt x="4049236" y="1683446"/>
                  <a:pt x="3982326" y="1677811"/>
                </a:cubicBezTo>
                <a:cubicBezTo>
                  <a:pt x="3987163" y="1682641"/>
                  <a:pt x="3992000" y="1686667"/>
                  <a:pt x="3996031" y="1691497"/>
                </a:cubicBezTo>
                <a:cubicBezTo>
                  <a:pt x="4021021" y="1683446"/>
                  <a:pt x="4045205" y="1675395"/>
                  <a:pt x="4073420" y="1665734"/>
                </a:cubicBezTo>
                <a:cubicBezTo>
                  <a:pt x="4069389" y="1673785"/>
                  <a:pt x="4065359" y="1681031"/>
                  <a:pt x="4060522" y="1690692"/>
                </a:cubicBezTo>
                <a:lnTo>
                  <a:pt x="4084034" y="1693455"/>
                </a:lnTo>
                <a:lnTo>
                  <a:pt x="4008123" y="1731752"/>
                </a:lnTo>
                <a:cubicBezTo>
                  <a:pt x="4009735" y="1734972"/>
                  <a:pt x="4012154" y="1738998"/>
                  <a:pt x="4013766" y="1742218"/>
                </a:cubicBezTo>
                <a:cubicBezTo>
                  <a:pt x="4079869" y="1726116"/>
                  <a:pt x="4140330" y="1697938"/>
                  <a:pt x="4194341" y="1653658"/>
                </a:cubicBezTo>
                <a:cubicBezTo>
                  <a:pt x="4191922" y="1655268"/>
                  <a:pt x="4191922" y="1655268"/>
                  <a:pt x="4191922" y="1655268"/>
                </a:cubicBezTo>
                <a:cubicBezTo>
                  <a:pt x="4262056" y="1621454"/>
                  <a:pt x="4332997" y="1587640"/>
                  <a:pt x="4403131" y="1553021"/>
                </a:cubicBezTo>
                <a:cubicBezTo>
                  <a:pt x="4422478" y="1543360"/>
                  <a:pt x="4445856" y="1536114"/>
                  <a:pt x="4461173" y="1521623"/>
                </a:cubicBezTo>
                <a:cubicBezTo>
                  <a:pt x="4515184" y="1465266"/>
                  <a:pt x="4590155" y="1450775"/>
                  <a:pt x="4656258" y="1417766"/>
                </a:cubicBezTo>
                <a:cubicBezTo>
                  <a:pt x="4733648" y="1379927"/>
                  <a:pt x="4783628" y="1309079"/>
                  <a:pt x="4851344" y="1261578"/>
                </a:cubicBezTo>
                <a:cubicBezTo>
                  <a:pt x="4880365" y="1240646"/>
                  <a:pt x="4924703" y="1239841"/>
                  <a:pt x="4961785" y="1230985"/>
                </a:cubicBezTo>
                <a:cubicBezTo>
                  <a:pt x="4966622" y="1230180"/>
                  <a:pt x="4977102" y="1236621"/>
                  <a:pt x="4977908" y="1240646"/>
                </a:cubicBezTo>
                <a:cubicBezTo>
                  <a:pt x="4983551" y="1279290"/>
                  <a:pt x="5013378" y="1283316"/>
                  <a:pt x="5052072" y="1281706"/>
                </a:cubicBezTo>
                <a:cubicBezTo>
                  <a:pt x="5037562" y="1315519"/>
                  <a:pt x="5026276" y="1340477"/>
                  <a:pt x="5015796" y="1363825"/>
                </a:cubicBezTo>
                <a:cubicBezTo>
                  <a:pt x="5052879" y="1373486"/>
                  <a:pt x="5085124" y="1379927"/>
                  <a:pt x="5116564" y="1391198"/>
                </a:cubicBezTo>
                <a:cubicBezTo>
                  <a:pt x="5124625" y="1393613"/>
                  <a:pt x="5135105" y="1410520"/>
                  <a:pt x="5132686" y="1416156"/>
                </a:cubicBezTo>
                <a:cubicBezTo>
                  <a:pt x="5114952" y="1457216"/>
                  <a:pt x="5148003" y="1480563"/>
                  <a:pt x="5162514" y="1510352"/>
                </a:cubicBezTo>
                <a:cubicBezTo>
                  <a:pt x="5164126" y="1515182"/>
                  <a:pt x="5164932" y="1520818"/>
                  <a:pt x="5168156" y="1523233"/>
                </a:cubicBezTo>
                <a:cubicBezTo>
                  <a:pt x="5208464" y="1548191"/>
                  <a:pt x="5208464" y="1548191"/>
                  <a:pt x="5173800" y="1590056"/>
                </a:cubicBezTo>
                <a:cubicBezTo>
                  <a:pt x="5194760" y="1586030"/>
                  <a:pt x="5207658" y="1583615"/>
                  <a:pt x="5221362" y="1581200"/>
                </a:cubicBezTo>
                <a:cubicBezTo>
                  <a:pt x="5231036" y="1595691"/>
                  <a:pt x="5239903" y="1610183"/>
                  <a:pt x="5250383" y="1625480"/>
                </a:cubicBezTo>
                <a:cubicBezTo>
                  <a:pt x="5233454" y="1643997"/>
                  <a:pt x="5214913" y="1663319"/>
                  <a:pt x="5193147" y="1687472"/>
                </a:cubicBezTo>
                <a:cubicBezTo>
                  <a:pt x="5225392" y="1682641"/>
                  <a:pt x="5253608" y="1678616"/>
                  <a:pt x="5290690" y="1672980"/>
                </a:cubicBezTo>
                <a:cubicBezTo>
                  <a:pt x="5335028" y="1711624"/>
                  <a:pt x="5380978" y="1759930"/>
                  <a:pt x="5388232" y="1833193"/>
                </a:cubicBezTo>
                <a:cubicBezTo>
                  <a:pt x="5388232" y="1835608"/>
                  <a:pt x="5390651" y="1840439"/>
                  <a:pt x="5393070" y="1841244"/>
                </a:cubicBezTo>
                <a:cubicBezTo>
                  <a:pt x="5438214" y="1857346"/>
                  <a:pt x="5441438" y="1898406"/>
                  <a:pt x="5452724" y="1937050"/>
                </a:cubicBezTo>
                <a:cubicBezTo>
                  <a:pt x="5461592" y="1965228"/>
                  <a:pt x="5475296" y="1992601"/>
                  <a:pt x="5489000" y="2024805"/>
                </a:cubicBezTo>
                <a:cubicBezTo>
                  <a:pt x="5488194" y="2025610"/>
                  <a:pt x="5498674" y="2020779"/>
                  <a:pt x="5510766" y="2015144"/>
                </a:cubicBezTo>
                <a:cubicBezTo>
                  <a:pt x="5514796" y="2040907"/>
                  <a:pt x="5518021" y="2065865"/>
                  <a:pt x="5522052" y="2090822"/>
                </a:cubicBezTo>
                <a:cubicBezTo>
                  <a:pt x="5523664" y="2099678"/>
                  <a:pt x="5526888" y="2112560"/>
                  <a:pt x="5532532" y="2114975"/>
                </a:cubicBezTo>
                <a:cubicBezTo>
                  <a:pt x="5600247" y="2145569"/>
                  <a:pt x="5625238" y="2204341"/>
                  <a:pt x="5634105" y="2271968"/>
                </a:cubicBezTo>
                <a:cubicBezTo>
                  <a:pt x="5639748" y="2316248"/>
                  <a:pt x="5629268" y="2360528"/>
                  <a:pt x="5602666" y="2398367"/>
                </a:cubicBezTo>
                <a:cubicBezTo>
                  <a:pt x="5555910" y="2464385"/>
                  <a:pt x="5503510" y="2527182"/>
                  <a:pt x="5464010" y="2597225"/>
                </a:cubicBezTo>
                <a:cubicBezTo>
                  <a:pt x="5390651" y="2726039"/>
                  <a:pt x="5290690" y="2831506"/>
                  <a:pt x="5185086" y="2932143"/>
                </a:cubicBezTo>
                <a:cubicBezTo>
                  <a:pt x="5081094" y="3031974"/>
                  <a:pt x="4970652" y="3124560"/>
                  <a:pt x="4860212" y="3217145"/>
                </a:cubicBezTo>
                <a:cubicBezTo>
                  <a:pt x="4794914" y="3271891"/>
                  <a:pt x="4724780" y="3320197"/>
                  <a:pt x="4658677" y="3373333"/>
                </a:cubicBezTo>
                <a:cubicBezTo>
                  <a:pt x="4549848" y="3461893"/>
                  <a:pt x="4442632" y="3552868"/>
                  <a:pt x="4333803" y="3641428"/>
                </a:cubicBezTo>
                <a:cubicBezTo>
                  <a:pt x="4237872" y="3718717"/>
                  <a:pt x="4141136" y="3795201"/>
                  <a:pt x="4043593" y="3870879"/>
                </a:cubicBezTo>
                <a:cubicBezTo>
                  <a:pt x="3987969" y="3914354"/>
                  <a:pt x="3929927" y="3956219"/>
                  <a:pt x="3872692" y="3998084"/>
                </a:cubicBezTo>
                <a:cubicBezTo>
                  <a:pt x="3845283" y="4019016"/>
                  <a:pt x="3800139" y="4034313"/>
                  <a:pt x="3793690" y="4060076"/>
                </a:cubicBezTo>
                <a:cubicBezTo>
                  <a:pt x="3781598" y="4105966"/>
                  <a:pt x="3739678" y="4106771"/>
                  <a:pt x="3720331" y="4134144"/>
                </a:cubicBezTo>
                <a:cubicBezTo>
                  <a:pt x="3689698" y="4177619"/>
                  <a:pt x="3651003" y="4207408"/>
                  <a:pt x="3601829" y="4225120"/>
                </a:cubicBezTo>
                <a:cubicBezTo>
                  <a:pt x="3600216" y="4225120"/>
                  <a:pt x="3597798" y="4225925"/>
                  <a:pt x="3597798" y="4226730"/>
                </a:cubicBezTo>
                <a:cubicBezTo>
                  <a:pt x="3580869" y="4289527"/>
                  <a:pt x="3505092" y="4292747"/>
                  <a:pt x="3479296" y="4337832"/>
                </a:cubicBezTo>
                <a:cubicBezTo>
                  <a:pt x="3463173" y="4368426"/>
                  <a:pt x="3435764" y="4366816"/>
                  <a:pt x="3418029" y="4386943"/>
                </a:cubicBezTo>
                <a:cubicBezTo>
                  <a:pt x="3375304" y="4437664"/>
                  <a:pt x="3330966" y="4487579"/>
                  <a:pt x="3281792" y="4531860"/>
                </a:cubicBezTo>
                <a:cubicBezTo>
                  <a:pt x="3214076" y="4592241"/>
                  <a:pt x="3145554" y="4653428"/>
                  <a:pt x="3070583" y="4704149"/>
                </a:cubicBezTo>
                <a:cubicBezTo>
                  <a:pt x="3011735" y="4744404"/>
                  <a:pt x="2969816" y="4797540"/>
                  <a:pt x="2923866" y="4849065"/>
                </a:cubicBezTo>
                <a:cubicBezTo>
                  <a:pt x="2896457" y="4878854"/>
                  <a:pt x="2861793" y="4902202"/>
                  <a:pt x="2831966" y="4929575"/>
                </a:cubicBezTo>
                <a:cubicBezTo>
                  <a:pt x="2812619" y="4947287"/>
                  <a:pt x="2796496" y="4968219"/>
                  <a:pt x="2775536" y="4983516"/>
                </a:cubicBezTo>
                <a:cubicBezTo>
                  <a:pt x="2748934" y="5002838"/>
                  <a:pt x="2719107" y="5018135"/>
                  <a:pt x="2690086" y="5035847"/>
                </a:cubicBezTo>
                <a:cubicBezTo>
                  <a:pt x="2686861" y="5031016"/>
                  <a:pt x="2684443" y="5026186"/>
                  <a:pt x="2681218" y="5022160"/>
                </a:cubicBezTo>
                <a:cubicBezTo>
                  <a:pt x="2696535" y="5010889"/>
                  <a:pt x="2712658" y="4999618"/>
                  <a:pt x="2732005" y="4985126"/>
                </a:cubicBezTo>
                <a:cubicBezTo>
                  <a:pt x="2608666" y="4911058"/>
                  <a:pt x="2475653" y="4907837"/>
                  <a:pt x="2339415" y="4926354"/>
                </a:cubicBezTo>
                <a:cubicBezTo>
                  <a:pt x="2308782" y="4930380"/>
                  <a:pt x="2277343" y="4930380"/>
                  <a:pt x="2249128" y="4939236"/>
                </a:cubicBezTo>
                <a:cubicBezTo>
                  <a:pt x="2214464" y="4950507"/>
                  <a:pt x="2181412" y="4968219"/>
                  <a:pt x="2149167" y="4985931"/>
                </a:cubicBezTo>
                <a:cubicBezTo>
                  <a:pt x="2116115" y="5002838"/>
                  <a:pt x="2086288" y="5029406"/>
                  <a:pt x="2051624" y="5040677"/>
                </a:cubicBezTo>
                <a:cubicBezTo>
                  <a:pt x="1937958" y="5076101"/>
                  <a:pt x="1873467" y="5181568"/>
                  <a:pt x="1768669" y="5229874"/>
                </a:cubicBezTo>
                <a:cubicBezTo>
                  <a:pt x="1710627" y="5256442"/>
                  <a:pt x="1659840" y="5299917"/>
                  <a:pt x="1600992" y="5320849"/>
                </a:cubicBezTo>
                <a:cubicBezTo>
                  <a:pt x="1576002" y="5329705"/>
                  <a:pt x="1546175" y="5358688"/>
                  <a:pt x="1512317" y="5336951"/>
                </a:cubicBezTo>
                <a:cubicBezTo>
                  <a:pt x="1509898" y="5335341"/>
                  <a:pt x="1501837" y="5340171"/>
                  <a:pt x="1497000" y="5343392"/>
                </a:cubicBezTo>
                <a:cubicBezTo>
                  <a:pt x="1476847" y="5356273"/>
                  <a:pt x="1455887" y="5370765"/>
                  <a:pt x="1435734" y="5384451"/>
                </a:cubicBezTo>
                <a:cubicBezTo>
                  <a:pt x="1432509" y="5381231"/>
                  <a:pt x="1429285" y="5378011"/>
                  <a:pt x="1425254" y="5374790"/>
                </a:cubicBezTo>
                <a:cubicBezTo>
                  <a:pt x="1434927" y="5362714"/>
                  <a:pt x="1444601" y="5350637"/>
                  <a:pt x="1455887" y="5336146"/>
                </a:cubicBezTo>
                <a:cubicBezTo>
                  <a:pt x="1446213" y="5334536"/>
                  <a:pt x="1436540" y="5333730"/>
                  <a:pt x="1422029" y="5331315"/>
                </a:cubicBezTo>
                <a:cubicBezTo>
                  <a:pt x="1443795" y="5307968"/>
                  <a:pt x="1463142" y="5286230"/>
                  <a:pt x="1483296" y="5264493"/>
                </a:cubicBezTo>
                <a:cubicBezTo>
                  <a:pt x="1481684" y="5262882"/>
                  <a:pt x="1479265" y="5260467"/>
                  <a:pt x="1477653" y="5258052"/>
                </a:cubicBezTo>
                <a:cubicBezTo>
                  <a:pt x="1428478" y="5295086"/>
                  <a:pt x="1378498" y="5332925"/>
                  <a:pt x="1329323" y="5370765"/>
                </a:cubicBezTo>
                <a:cubicBezTo>
                  <a:pt x="1326905" y="5367544"/>
                  <a:pt x="1324486" y="5365129"/>
                  <a:pt x="1321262" y="5362714"/>
                </a:cubicBezTo>
                <a:cubicBezTo>
                  <a:pt x="1345446" y="5338561"/>
                  <a:pt x="1371243" y="5315213"/>
                  <a:pt x="1393814" y="5290256"/>
                </a:cubicBezTo>
                <a:cubicBezTo>
                  <a:pt x="1401876" y="5281400"/>
                  <a:pt x="1404294" y="5266908"/>
                  <a:pt x="1409131" y="5254832"/>
                </a:cubicBezTo>
                <a:cubicBezTo>
                  <a:pt x="1396233" y="5258857"/>
                  <a:pt x="1382528" y="5260467"/>
                  <a:pt x="1372049" y="5266908"/>
                </a:cubicBezTo>
                <a:cubicBezTo>
                  <a:pt x="1350283" y="5282205"/>
                  <a:pt x="1331742" y="5299917"/>
                  <a:pt x="1311588" y="5316824"/>
                </a:cubicBezTo>
                <a:cubicBezTo>
                  <a:pt x="1308364" y="5313603"/>
                  <a:pt x="1305139" y="5309578"/>
                  <a:pt x="1301915" y="5306357"/>
                </a:cubicBezTo>
                <a:cubicBezTo>
                  <a:pt x="1330129" y="5285425"/>
                  <a:pt x="1359150" y="5264493"/>
                  <a:pt x="1387365" y="5242755"/>
                </a:cubicBezTo>
                <a:cubicBezTo>
                  <a:pt x="1383335" y="5238730"/>
                  <a:pt x="1379304" y="5233899"/>
                  <a:pt x="1376079" y="5229069"/>
                </a:cubicBezTo>
                <a:cubicBezTo>
                  <a:pt x="1355926" y="5237120"/>
                  <a:pt x="1335772" y="5245170"/>
                  <a:pt x="1311588" y="5254026"/>
                </a:cubicBezTo>
                <a:cubicBezTo>
                  <a:pt x="1331742" y="5307162"/>
                  <a:pt x="1276924" y="5274154"/>
                  <a:pt x="1255159" y="5297501"/>
                </a:cubicBezTo>
                <a:cubicBezTo>
                  <a:pt x="1262414" y="5281400"/>
                  <a:pt x="1263220" y="5270128"/>
                  <a:pt x="1269669" y="5266103"/>
                </a:cubicBezTo>
                <a:cubicBezTo>
                  <a:pt x="1313201" y="5236314"/>
                  <a:pt x="1338191" y="5199280"/>
                  <a:pt x="1330936" y="5142924"/>
                </a:cubicBezTo>
                <a:cubicBezTo>
                  <a:pt x="1326099" y="5106695"/>
                  <a:pt x="1347864" y="5084957"/>
                  <a:pt x="1387365" y="5078517"/>
                </a:cubicBezTo>
                <a:cubicBezTo>
                  <a:pt x="1351895" y="5059999"/>
                  <a:pt x="1351895" y="5059999"/>
                  <a:pt x="1309170" y="5097034"/>
                </a:cubicBezTo>
                <a:cubicBezTo>
                  <a:pt x="1288210" y="5115551"/>
                  <a:pt x="1266444" y="5133263"/>
                  <a:pt x="1239842" y="5145339"/>
                </a:cubicBezTo>
                <a:cubicBezTo>
                  <a:pt x="1268863" y="5099449"/>
                  <a:pt x="1298690" y="5054364"/>
                  <a:pt x="1328517" y="5008474"/>
                </a:cubicBezTo>
                <a:cubicBezTo>
                  <a:pt x="1324486" y="5005253"/>
                  <a:pt x="1320456" y="5001228"/>
                  <a:pt x="1317231" y="4998007"/>
                </a:cubicBezTo>
                <a:cubicBezTo>
                  <a:pt x="1303527" y="5000423"/>
                  <a:pt x="1290629" y="5002033"/>
                  <a:pt x="1267251" y="5005253"/>
                </a:cubicBezTo>
                <a:cubicBezTo>
                  <a:pt x="1276118" y="4988346"/>
                  <a:pt x="1281761" y="4977075"/>
                  <a:pt x="1288210" y="4964194"/>
                </a:cubicBezTo>
                <a:cubicBezTo>
                  <a:pt x="1256771" y="4977075"/>
                  <a:pt x="1226944" y="4989151"/>
                  <a:pt x="1188249" y="5005253"/>
                </a:cubicBezTo>
                <a:cubicBezTo>
                  <a:pt x="1189861" y="4975465"/>
                  <a:pt x="1190667" y="4959363"/>
                  <a:pt x="1191474" y="4940041"/>
                </a:cubicBezTo>
                <a:cubicBezTo>
                  <a:pt x="1180188" y="4949702"/>
                  <a:pt x="1171320" y="4958558"/>
                  <a:pt x="1160840" y="4967414"/>
                </a:cubicBezTo>
                <a:cubicBezTo>
                  <a:pt x="1176157" y="4932795"/>
                  <a:pt x="1190667" y="4898176"/>
                  <a:pt x="1205984" y="4862752"/>
                </a:cubicBezTo>
                <a:cubicBezTo>
                  <a:pt x="1184218" y="4857922"/>
                  <a:pt x="1172932" y="4856311"/>
                  <a:pt x="1161646" y="4853896"/>
                </a:cubicBezTo>
                <a:cubicBezTo>
                  <a:pt x="1167289" y="4836184"/>
                  <a:pt x="1173738" y="4817667"/>
                  <a:pt x="1176963" y="4807201"/>
                </a:cubicBezTo>
                <a:cubicBezTo>
                  <a:pt x="1168096" y="4816057"/>
                  <a:pt x="1151973" y="4832159"/>
                  <a:pt x="1136656" y="4846650"/>
                </a:cubicBezTo>
                <a:cubicBezTo>
                  <a:pt x="1096349" y="4820887"/>
                  <a:pt x="1109247" y="4752455"/>
                  <a:pt x="1165677" y="4659869"/>
                </a:cubicBezTo>
                <a:cubicBezTo>
                  <a:pt x="1156810" y="4657454"/>
                  <a:pt x="1148748" y="4655038"/>
                  <a:pt x="1126982" y="4648598"/>
                </a:cubicBezTo>
                <a:cubicBezTo>
                  <a:pt x="1178575" y="4541521"/>
                  <a:pt x="1228556" y="4436859"/>
                  <a:pt x="1280955" y="4326561"/>
                </a:cubicBezTo>
                <a:cubicBezTo>
                  <a:pt x="1244679" y="4338638"/>
                  <a:pt x="1210821" y="4349104"/>
                  <a:pt x="1177769" y="4361985"/>
                </a:cubicBezTo>
                <a:cubicBezTo>
                  <a:pt x="1106829" y="4390969"/>
                  <a:pt x="1037501" y="4423172"/>
                  <a:pt x="966561" y="4452155"/>
                </a:cubicBezTo>
                <a:cubicBezTo>
                  <a:pt x="922223" y="4469867"/>
                  <a:pt x="878692" y="4489190"/>
                  <a:pt x="834354" y="4444105"/>
                </a:cubicBezTo>
                <a:cubicBezTo>
                  <a:pt x="823068" y="4432028"/>
                  <a:pt x="790823" y="4444105"/>
                  <a:pt x="769863" y="4437664"/>
                </a:cubicBezTo>
                <a:cubicBezTo>
                  <a:pt x="709402" y="4418342"/>
                  <a:pt x="667483" y="4375672"/>
                  <a:pt x="644105" y="4316095"/>
                </a:cubicBezTo>
                <a:cubicBezTo>
                  <a:pt x="612666" y="4238806"/>
                  <a:pt x="556236" y="4180840"/>
                  <a:pt x="496582" y="4124483"/>
                </a:cubicBezTo>
                <a:cubicBezTo>
                  <a:pt x="475622" y="4105161"/>
                  <a:pt x="465142" y="4074567"/>
                  <a:pt x="447407" y="4050415"/>
                </a:cubicBezTo>
                <a:cubicBezTo>
                  <a:pt x="421611" y="4014991"/>
                  <a:pt x="393396" y="3981177"/>
                  <a:pt x="365181" y="3946558"/>
                </a:cubicBezTo>
                <a:cubicBezTo>
                  <a:pt x="306333" y="3875710"/>
                  <a:pt x="239424" y="3808887"/>
                  <a:pt x="191055" y="3731599"/>
                </a:cubicBezTo>
                <a:cubicBezTo>
                  <a:pt x="155585" y="3675242"/>
                  <a:pt x="146718" y="3602784"/>
                  <a:pt x="120115" y="3539182"/>
                </a:cubicBezTo>
                <a:cubicBezTo>
                  <a:pt x="99961" y="3490071"/>
                  <a:pt x="82226" y="3443376"/>
                  <a:pt x="99155" y="3387825"/>
                </a:cubicBezTo>
                <a:cubicBezTo>
                  <a:pt x="116084" y="3329858"/>
                  <a:pt x="145105" y="3287188"/>
                  <a:pt x="203953" y="3260620"/>
                </a:cubicBezTo>
                <a:cubicBezTo>
                  <a:pt x="249097" y="3240493"/>
                  <a:pt x="286986" y="3203459"/>
                  <a:pt x="323262" y="3168840"/>
                </a:cubicBezTo>
                <a:cubicBezTo>
                  <a:pt x="381304" y="3115704"/>
                  <a:pt x="436121" y="3059347"/>
                  <a:pt x="490939" y="3002991"/>
                </a:cubicBezTo>
                <a:cubicBezTo>
                  <a:pt x="502225" y="2990915"/>
                  <a:pt x="507868" y="2974813"/>
                  <a:pt x="516735" y="2960321"/>
                </a:cubicBezTo>
                <a:cubicBezTo>
                  <a:pt x="502225" y="2952270"/>
                  <a:pt x="487714" y="2944219"/>
                  <a:pt x="469173" y="2933753"/>
                </a:cubicBezTo>
                <a:cubicBezTo>
                  <a:pt x="484490" y="2910405"/>
                  <a:pt x="500613" y="2885448"/>
                  <a:pt x="518348" y="2857269"/>
                </a:cubicBezTo>
                <a:cubicBezTo>
                  <a:pt x="511898" y="2856464"/>
                  <a:pt x="497388" y="2854854"/>
                  <a:pt x="481265" y="2853244"/>
                </a:cubicBezTo>
                <a:cubicBezTo>
                  <a:pt x="481265" y="2841168"/>
                  <a:pt x="481265" y="2829091"/>
                  <a:pt x="481265" y="2817015"/>
                </a:cubicBezTo>
                <a:cubicBezTo>
                  <a:pt x="508674" y="2811379"/>
                  <a:pt x="535276" y="2805744"/>
                  <a:pt x="562685" y="2800108"/>
                </a:cubicBezTo>
                <a:cubicBezTo>
                  <a:pt x="562685" y="2796888"/>
                  <a:pt x="562685" y="2793667"/>
                  <a:pt x="562685" y="2791252"/>
                </a:cubicBezTo>
                <a:cubicBezTo>
                  <a:pt x="548981" y="2787226"/>
                  <a:pt x="534470" y="2779175"/>
                  <a:pt x="520766" y="2780786"/>
                </a:cubicBezTo>
                <a:cubicBezTo>
                  <a:pt x="459499" y="2785616"/>
                  <a:pt x="429672" y="2753413"/>
                  <a:pt x="444183" y="2693836"/>
                </a:cubicBezTo>
                <a:cubicBezTo>
                  <a:pt x="371630" y="2686590"/>
                  <a:pt x="352283" y="2652776"/>
                  <a:pt x="390171" y="2598835"/>
                </a:cubicBezTo>
                <a:cubicBezTo>
                  <a:pt x="371630" y="2582733"/>
                  <a:pt x="346640" y="2569852"/>
                  <a:pt x="336160" y="2549724"/>
                </a:cubicBezTo>
                <a:cubicBezTo>
                  <a:pt x="328099" y="2533623"/>
                  <a:pt x="336160" y="2507860"/>
                  <a:pt x="337772" y="2486927"/>
                </a:cubicBezTo>
                <a:cubicBezTo>
                  <a:pt x="341803" y="2486122"/>
                  <a:pt x="346640" y="2486122"/>
                  <a:pt x="350671" y="2486122"/>
                </a:cubicBezTo>
                <a:cubicBezTo>
                  <a:pt x="343415" y="2473241"/>
                  <a:pt x="336966" y="2461164"/>
                  <a:pt x="329711" y="2449088"/>
                </a:cubicBezTo>
                <a:cubicBezTo>
                  <a:pt x="315201" y="2435401"/>
                  <a:pt x="271669" y="2456334"/>
                  <a:pt x="281343" y="2401588"/>
                </a:cubicBezTo>
                <a:cubicBezTo>
                  <a:pt x="282149" y="2394342"/>
                  <a:pt x="263608" y="2375825"/>
                  <a:pt x="253128" y="2375020"/>
                </a:cubicBezTo>
                <a:cubicBezTo>
                  <a:pt x="217658" y="2370189"/>
                  <a:pt x="212821" y="2345231"/>
                  <a:pt x="204760" y="2318663"/>
                </a:cubicBezTo>
                <a:cubicBezTo>
                  <a:pt x="200729" y="2303366"/>
                  <a:pt x="187024" y="2290485"/>
                  <a:pt x="183800" y="2275189"/>
                </a:cubicBezTo>
                <a:cubicBezTo>
                  <a:pt x="178157" y="2251036"/>
                  <a:pt x="178157" y="2225273"/>
                  <a:pt x="175739" y="2202730"/>
                </a:cubicBezTo>
                <a:cubicBezTo>
                  <a:pt x="163646" y="2205950"/>
                  <a:pt x="142687" y="2211586"/>
                  <a:pt x="112054" y="2219637"/>
                </a:cubicBezTo>
                <a:cubicBezTo>
                  <a:pt x="114472" y="2178577"/>
                  <a:pt x="116890" y="2146374"/>
                  <a:pt x="120115" y="2109339"/>
                </a:cubicBezTo>
                <a:cubicBezTo>
                  <a:pt x="105604" y="2108534"/>
                  <a:pt x="83839" y="2106119"/>
                  <a:pt x="58042" y="2103704"/>
                </a:cubicBezTo>
                <a:cubicBezTo>
                  <a:pt x="62879" y="2064254"/>
                  <a:pt x="67716" y="2028830"/>
                  <a:pt x="72553" y="1991796"/>
                </a:cubicBezTo>
                <a:cubicBezTo>
                  <a:pt x="47562" y="1991796"/>
                  <a:pt x="24184" y="1991796"/>
                  <a:pt x="0" y="1991796"/>
                </a:cubicBezTo>
                <a:cubicBezTo>
                  <a:pt x="12898" y="1855736"/>
                  <a:pt x="12898" y="1855736"/>
                  <a:pt x="81420" y="1755904"/>
                </a:cubicBezTo>
                <a:cubicBezTo>
                  <a:pt x="72553" y="1757515"/>
                  <a:pt x="65298" y="1759125"/>
                  <a:pt x="58848" y="1760735"/>
                </a:cubicBezTo>
                <a:cubicBezTo>
                  <a:pt x="181382" y="1644802"/>
                  <a:pt x="299884" y="1524843"/>
                  <a:pt x="425642" y="1413741"/>
                </a:cubicBezTo>
                <a:cubicBezTo>
                  <a:pt x="520766" y="1330011"/>
                  <a:pt x="624758" y="1256748"/>
                  <a:pt x="726331" y="1181874"/>
                </a:cubicBezTo>
                <a:cubicBezTo>
                  <a:pt x="807751" y="1121492"/>
                  <a:pt x="891590" y="1061916"/>
                  <a:pt x="977041" y="1006364"/>
                </a:cubicBezTo>
                <a:cubicBezTo>
                  <a:pt x="1009286" y="985432"/>
                  <a:pt x="1043144" y="964500"/>
                  <a:pt x="1084257" y="955644"/>
                </a:cubicBezTo>
                <a:cubicBezTo>
                  <a:pt x="1109247" y="950813"/>
                  <a:pt x="1126982" y="920220"/>
                  <a:pt x="1150360" y="903313"/>
                </a:cubicBezTo>
                <a:cubicBezTo>
                  <a:pt x="1190667" y="873524"/>
                  <a:pt x="1231780" y="844541"/>
                  <a:pt x="1272894" y="815558"/>
                </a:cubicBezTo>
                <a:cubicBezTo>
                  <a:pt x="1278537" y="812337"/>
                  <a:pt x="1283373" y="804286"/>
                  <a:pt x="1288210" y="805091"/>
                </a:cubicBezTo>
                <a:cubicBezTo>
                  <a:pt x="1320456" y="808312"/>
                  <a:pt x="1333354" y="792210"/>
                  <a:pt x="1346252" y="764032"/>
                </a:cubicBezTo>
                <a:cubicBezTo>
                  <a:pt x="1354314" y="747930"/>
                  <a:pt x="1369630" y="725387"/>
                  <a:pt x="1405100" y="739074"/>
                </a:cubicBezTo>
                <a:cubicBezTo>
                  <a:pt x="1420417" y="745515"/>
                  <a:pt x="1451856" y="715726"/>
                  <a:pt x="1473622" y="699625"/>
                </a:cubicBezTo>
                <a:cubicBezTo>
                  <a:pt x="1495388" y="682718"/>
                  <a:pt x="1513929" y="661785"/>
                  <a:pt x="1538113" y="638438"/>
                </a:cubicBezTo>
                <a:cubicBezTo>
                  <a:pt x="1541338" y="652124"/>
                  <a:pt x="1542950" y="658565"/>
                  <a:pt x="1546175" y="672251"/>
                </a:cubicBezTo>
                <a:cubicBezTo>
                  <a:pt x="1633238" y="607039"/>
                  <a:pt x="1717882" y="543437"/>
                  <a:pt x="1800108" y="481445"/>
                </a:cubicBezTo>
                <a:cubicBezTo>
                  <a:pt x="1801721" y="483055"/>
                  <a:pt x="1812201" y="495936"/>
                  <a:pt x="1813007" y="495936"/>
                </a:cubicBezTo>
                <a:cubicBezTo>
                  <a:pt x="1831548" y="482250"/>
                  <a:pt x="1859763" y="469368"/>
                  <a:pt x="1863793" y="451656"/>
                </a:cubicBezTo>
                <a:cubicBezTo>
                  <a:pt x="1875079" y="404961"/>
                  <a:pt x="1913774" y="396910"/>
                  <a:pt x="1946826" y="380808"/>
                </a:cubicBezTo>
                <a:cubicBezTo>
                  <a:pt x="2006480" y="351825"/>
                  <a:pt x="2069359" y="327672"/>
                  <a:pt x="2113696" y="273731"/>
                </a:cubicBezTo>
                <a:cubicBezTo>
                  <a:pt x="2121758" y="264070"/>
                  <a:pt x="2147554" y="270511"/>
                  <a:pt x="2160452" y="261655"/>
                </a:cubicBezTo>
                <a:cubicBezTo>
                  <a:pt x="2246709" y="206104"/>
                  <a:pt x="2331354" y="147332"/>
                  <a:pt x="2417611" y="90975"/>
                </a:cubicBezTo>
                <a:cubicBezTo>
                  <a:pt x="2429703" y="82925"/>
                  <a:pt x="2446632" y="82119"/>
                  <a:pt x="2465173" y="84535"/>
                </a:cubicBezTo>
                <a:cubicBezTo>
                  <a:pt x="2449856" y="98221"/>
                  <a:pt x="2433734" y="111908"/>
                  <a:pt x="2418417" y="125594"/>
                </a:cubicBezTo>
                <a:cubicBezTo>
                  <a:pt x="2424866" y="139281"/>
                  <a:pt x="2431315" y="152968"/>
                  <a:pt x="2439377" y="169874"/>
                </a:cubicBezTo>
                <a:cubicBezTo>
                  <a:pt x="2523215" y="104662"/>
                  <a:pt x="2591737" y="16907"/>
                  <a:pt x="271265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95168141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40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50B759D-20E5-4212-AAC6-3E463F415A8D}"/>
              </a:ext>
            </a:extLst>
          </p:cNvPr>
          <p:cNvSpPr>
            <a:spLocks noGrp="1"/>
          </p:cNvSpPr>
          <p:nvPr>
            <p:ph type="pic" sz="quarter" idx="21" hasCustomPrompt="1"/>
          </p:nvPr>
        </p:nvSpPr>
        <p:spPr>
          <a:xfrm>
            <a:off x="6960822" y="3675652"/>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A626F08F-2754-4001-9964-DCFEBA2E684B}"/>
              </a:ext>
            </a:extLst>
          </p:cNvPr>
          <p:cNvSpPr>
            <a:spLocks noGrp="1"/>
          </p:cNvSpPr>
          <p:nvPr>
            <p:ph type="pic" sz="quarter" idx="20" hasCustomPrompt="1"/>
          </p:nvPr>
        </p:nvSpPr>
        <p:spPr>
          <a:xfrm>
            <a:off x="1934308" y="2982814"/>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5472460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44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50B759D-20E5-4212-AAC6-3E463F415A8D}"/>
              </a:ext>
            </a:extLst>
          </p:cNvPr>
          <p:cNvSpPr>
            <a:spLocks noGrp="1"/>
          </p:cNvSpPr>
          <p:nvPr>
            <p:ph type="pic" sz="quarter" idx="21" hasCustomPrompt="1"/>
          </p:nvPr>
        </p:nvSpPr>
        <p:spPr>
          <a:xfrm>
            <a:off x="6960822" y="2709490"/>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A626F08F-2754-4001-9964-DCFEBA2E684B}"/>
              </a:ext>
            </a:extLst>
          </p:cNvPr>
          <p:cNvSpPr>
            <a:spLocks noGrp="1"/>
          </p:cNvSpPr>
          <p:nvPr>
            <p:ph type="pic" sz="quarter" idx="20" hasCustomPrompt="1"/>
          </p:nvPr>
        </p:nvSpPr>
        <p:spPr>
          <a:xfrm>
            <a:off x="1934308" y="2016652"/>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39552276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53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6677021" y="2792608"/>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2FCAA47A-AA60-49F0-BB9D-23F4F953EED8}"/>
              </a:ext>
            </a:extLst>
          </p:cNvPr>
          <p:cNvSpPr>
            <a:spLocks noGrp="1"/>
          </p:cNvSpPr>
          <p:nvPr>
            <p:ph type="pic" sz="quarter" idx="22" hasCustomPrompt="1"/>
          </p:nvPr>
        </p:nvSpPr>
        <p:spPr>
          <a:xfrm>
            <a:off x="4232413" y="4470052"/>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4232413" y="1112435"/>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6275948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45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4232413" y="2775067"/>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6677021" y="1097623"/>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4369127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79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23C7DFB0-3AD0-48B8-9772-7F99AFC22001}"/>
              </a:ext>
            </a:extLst>
          </p:cNvPr>
          <p:cNvSpPr>
            <a:spLocks noGrp="1"/>
          </p:cNvSpPr>
          <p:nvPr>
            <p:ph type="pic" sz="quarter" idx="22" hasCustomPrompt="1"/>
          </p:nvPr>
        </p:nvSpPr>
        <p:spPr>
          <a:xfrm>
            <a:off x="516645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58394B39-23AC-4C8B-BA5F-5ADB2840D9E0}"/>
              </a:ext>
            </a:extLst>
          </p:cNvPr>
          <p:cNvSpPr>
            <a:spLocks noGrp="1"/>
          </p:cNvSpPr>
          <p:nvPr>
            <p:ph type="pic" sz="quarter" idx="23" hasCustomPrompt="1"/>
          </p:nvPr>
        </p:nvSpPr>
        <p:spPr>
          <a:xfrm>
            <a:off x="895219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D363EF1E-0A72-458D-95FC-4FC78B3EDB33}"/>
              </a:ext>
            </a:extLst>
          </p:cNvPr>
          <p:cNvSpPr>
            <a:spLocks noGrp="1"/>
          </p:cNvSpPr>
          <p:nvPr>
            <p:ph type="pic" sz="quarter" idx="21" hasCustomPrompt="1"/>
          </p:nvPr>
        </p:nvSpPr>
        <p:spPr>
          <a:xfrm>
            <a:off x="1380709"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27747961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50_Blank">
    <p:spTree>
      <p:nvGrpSpPr>
        <p:cNvPr id="1" name=""/>
        <p:cNvGrpSpPr/>
        <p:nvPr/>
      </p:nvGrpSpPr>
      <p:grpSpPr>
        <a:xfrm>
          <a:off x="0" y="0"/>
          <a:ext cx="0" cy="0"/>
          <a:chOff x="0" y="0"/>
          <a:chExt cx="0" cy="0"/>
        </a:xfrm>
      </p:grpSpPr>
      <p:cxnSp>
        <p:nvCxnSpPr>
          <p:cNvPr id="17" name="Straight Connector 16">
            <a:extLst>
              <a:ext uri="{FF2B5EF4-FFF2-40B4-BE49-F238E27FC236}">
                <a16:creationId xmlns:a16="http://schemas.microsoft.com/office/drawing/2014/main" id="{EB34A671-3461-DA42-87BE-6556E1EB6148}"/>
              </a:ext>
            </a:extLst>
          </p:cNvPr>
          <p:cNvCxnSpPr>
            <a:cxnSpLocks/>
          </p:cNvCxnSpPr>
          <p:nvPr userDrawn="1"/>
        </p:nvCxnSpPr>
        <p:spPr>
          <a:xfrm>
            <a:off x="7742106" y="5486999"/>
            <a:ext cx="598830"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18" name="Text Placeholder 15">
            <a:extLst>
              <a:ext uri="{FF2B5EF4-FFF2-40B4-BE49-F238E27FC236}">
                <a16:creationId xmlns:a16="http://schemas.microsoft.com/office/drawing/2014/main" id="{9DD66C3E-DADE-3A42-BC80-75A77DA21F0C}"/>
              </a:ext>
            </a:extLst>
          </p:cNvPr>
          <p:cNvSpPr>
            <a:spLocks noGrp="1"/>
          </p:cNvSpPr>
          <p:nvPr>
            <p:ph type="body" sz="quarter" idx="19" hasCustomPrompt="1"/>
          </p:nvPr>
        </p:nvSpPr>
        <p:spPr>
          <a:xfrm>
            <a:off x="7619876" y="3483026"/>
            <a:ext cx="1661032" cy="322379"/>
          </a:xfrm>
        </p:spPr>
        <p:txBody>
          <a:bodyPr anchor="ctr">
            <a:normAutofit/>
          </a:bodyPr>
          <a:lstStyle>
            <a:lvl1pPr marL="0" indent="0">
              <a:buNone/>
              <a:defRPr sz="1600" b="1" i="0">
                <a:latin typeface="Helvetica" panose="020B0604020202020204" pitchFamily="2" charset="0"/>
                <a:ea typeface="Roboto Medium" pitchFamily="2" charset="0"/>
              </a:defRPr>
            </a:lvl1pPr>
          </a:lstStyle>
          <a:p>
            <a:pPr lvl="0"/>
            <a:r>
              <a:rPr lang="en-US" b="0" i="0">
                <a:latin typeface="Roboto" pitchFamily="2" charset="0"/>
                <a:ea typeface="Roboto" pitchFamily="2" charset="0"/>
              </a:rPr>
              <a:t>Subtitle Text</a:t>
            </a:r>
            <a:endParaRPr lang="en-US"/>
          </a:p>
        </p:txBody>
      </p:sp>
      <p:sp>
        <p:nvSpPr>
          <p:cNvPr id="19" name="Text Placeholder 17">
            <a:extLst>
              <a:ext uri="{FF2B5EF4-FFF2-40B4-BE49-F238E27FC236}">
                <a16:creationId xmlns:a16="http://schemas.microsoft.com/office/drawing/2014/main" id="{46D90AA5-8ACD-2C48-A10C-FBD565215D7C}"/>
              </a:ext>
            </a:extLst>
          </p:cNvPr>
          <p:cNvSpPr>
            <a:spLocks noGrp="1"/>
          </p:cNvSpPr>
          <p:nvPr>
            <p:ph type="body" sz="quarter" idx="20" hasCustomPrompt="1"/>
          </p:nvPr>
        </p:nvSpPr>
        <p:spPr>
          <a:xfrm>
            <a:off x="7619877" y="3951195"/>
            <a:ext cx="4304640" cy="1092200"/>
          </a:xfrm>
        </p:spPr>
        <p:txBody>
          <a:bodyPr>
            <a:normAutofit/>
          </a:bodyPr>
          <a:lstStyle>
            <a:lvl1pPr marL="0" indent="0">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lnSpc>
                <a:spcPct val="140000"/>
              </a:lnSpc>
              <a:defRPr/>
            </a:pPr>
            <a:r>
              <a:rPr lang="en-US" sz="1200">
                <a:solidFill>
                  <a:srgbClr val="848484"/>
                </a:solidFill>
                <a:latin typeface="Roboto" pitchFamily="2" charset="0"/>
              </a:rPr>
              <a:t>Nam at </a:t>
            </a:r>
            <a:r>
              <a:rPr lang="en-US" sz="1200" err="1">
                <a:solidFill>
                  <a:srgbClr val="848484"/>
                </a:solidFill>
                <a:latin typeface="Roboto" pitchFamily="2" charset="0"/>
              </a:rPr>
              <a:t>lectus</a:t>
            </a:r>
            <a:r>
              <a:rPr lang="en-US" sz="1200">
                <a:solidFill>
                  <a:srgbClr val="848484"/>
                </a:solidFill>
                <a:latin typeface="Roboto" pitchFamily="2" charset="0"/>
              </a:rPr>
              <a:t> </a:t>
            </a:r>
            <a:r>
              <a:rPr lang="en-US" sz="1200" err="1">
                <a:solidFill>
                  <a:srgbClr val="848484"/>
                </a:solidFill>
                <a:latin typeface="Roboto" pitchFamily="2" charset="0"/>
              </a:rPr>
              <a:t>leo</a:t>
            </a:r>
            <a:r>
              <a:rPr lang="en-US" sz="1200">
                <a:solidFill>
                  <a:srgbClr val="848484"/>
                </a:solidFill>
                <a:latin typeface="Roboto" pitchFamily="2" charset="0"/>
              </a:rPr>
              <a:t>. Ut a ex </a:t>
            </a:r>
            <a:r>
              <a:rPr lang="en-US" sz="1200" err="1">
                <a:solidFill>
                  <a:srgbClr val="848484"/>
                </a:solidFill>
                <a:latin typeface="Roboto" pitchFamily="2" charset="0"/>
              </a:rPr>
              <a:t>quis</a:t>
            </a:r>
            <a:r>
              <a:rPr lang="en-US" sz="1200">
                <a:solidFill>
                  <a:srgbClr val="848484"/>
                </a:solidFill>
                <a:latin typeface="Roboto" pitchFamily="2" charset="0"/>
              </a:rPr>
              <a:t> </a:t>
            </a:r>
            <a:r>
              <a:rPr lang="en-US" sz="1200" err="1">
                <a:solidFill>
                  <a:srgbClr val="848484"/>
                </a:solidFill>
                <a:latin typeface="Roboto" pitchFamily="2" charset="0"/>
              </a:rPr>
              <a:t>nulla</a:t>
            </a:r>
            <a:r>
              <a:rPr lang="en-US" sz="1200">
                <a:solidFill>
                  <a:srgbClr val="848484"/>
                </a:solidFill>
                <a:latin typeface="Roboto" pitchFamily="2" charset="0"/>
              </a:rPr>
              <a:t> cursus </a:t>
            </a:r>
            <a:r>
              <a:rPr lang="en-US" sz="1200" err="1">
                <a:solidFill>
                  <a:srgbClr val="848484"/>
                </a:solidFill>
                <a:latin typeface="Roboto" pitchFamily="2" charset="0"/>
              </a:rPr>
              <a:t>blandit</a:t>
            </a:r>
            <a:r>
              <a:rPr lang="en-US" sz="1200">
                <a:solidFill>
                  <a:srgbClr val="848484"/>
                </a:solidFill>
                <a:latin typeface="Roboto" pitchFamily="2" charset="0"/>
              </a:rPr>
              <a:t>. </a:t>
            </a:r>
            <a:r>
              <a:rPr lang="en-US" sz="1200" err="1">
                <a:solidFill>
                  <a:srgbClr val="848484"/>
                </a:solidFill>
                <a:latin typeface="Roboto" pitchFamily="2" charset="0"/>
              </a:rPr>
              <a:t>Donec</a:t>
            </a:r>
            <a:r>
              <a:rPr lang="en-US" sz="1200">
                <a:solidFill>
                  <a:srgbClr val="848484"/>
                </a:solidFill>
                <a:latin typeface="Roboto" pitchFamily="2" charset="0"/>
              </a:rPr>
              <a:t> </a:t>
            </a:r>
          </a:p>
          <a:p>
            <a:pPr lvl="0">
              <a:lnSpc>
                <a:spcPct val="140000"/>
              </a:lnSpc>
              <a:defRPr/>
            </a:pPr>
            <a:r>
              <a:rPr lang="en-US" sz="1200" err="1">
                <a:solidFill>
                  <a:srgbClr val="848484"/>
                </a:solidFill>
                <a:latin typeface="Roboto" pitchFamily="2" charset="0"/>
              </a:rPr>
              <a:t>pretium</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libero ac tempus. </a:t>
            </a:r>
          </a:p>
          <a:p>
            <a:pPr lvl="0"/>
            <a:endParaRPr lang="en-US"/>
          </a:p>
        </p:txBody>
      </p:sp>
      <p:sp>
        <p:nvSpPr>
          <p:cNvPr id="12" name="Picture Placeholder 11"/>
          <p:cNvSpPr>
            <a:spLocks noGrp="1"/>
          </p:cNvSpPr>
          <p:nvPr>
            <p:ph type="pic" sz="quarter" idx="15" hasCustomPrompt="1"/>
          </p:nvPr>
        </p:nvSpPr>
        <p:spPr>
          <a:xfrm>
            <a:off x="1608880" y="0"/>
            <a:ext cx="3697324" cy="1858112"/>
          </a:xfrm>
          <a:custGeom>
            <a:avLst/>
            <a:gdLst>
              <a:gd name="connsiteX0" fmla="*/ 0 w 3697324"/>
              <a:gd name="connsiteY0" fmla="*/ 0 h 1858112"/>
              <a:gd name="connsiteX1" fmla="*/ 3697324 w 3697324"/>
              <a:gd name="connsiteY1" fmla="*/ 0 h 1858112"/>
              <a:gd name="connsiteX2" fmla="*/ 1848662 w 3697324"/>
              <a:gd name="connsiteY2" fmla="*/ 1858112 h 1858112"/>
            </a:gdLst>
            <a:ahLst/>
            <a:cxnLst>
              <a:cxn ang="0">
                <a:pos x="connsiteX0" y="connsiteY0"/>
              </a:cxn>
              <a:cxn ang="0">
                <a:pos x="connsiteX1" y="connsiteY1"/>
              </a:cxn>
              <a:cxn ang="0">
                <a:pos x="connsiteX2" y="connsiteY2"/>
              </a:cxn>
            </a:cxnLst>
            <a:rect l="l" t="t" r="r" b="b"/>
            <a:pathLst>
              <a:path w="3697324" h="1858112">
                <a:moveTo>
                  <a:pt x="0" y="0"/>
                </a:moveTo>
                <a:lnTo>
                  <a:pt x="3697324" y="0"/>
                </a:lnTo>
                <a:lnTo>
                  <a:pt x="1848662" y="18581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p:cNvSpPr>
            <a:spLocks noGrp="1"/>
          </p:cNvSpPr>
          <p:nvPr>
            <p:ph type="pic" sz="quarter" idx="16" hasCustomPrompt="1"/>
          </p:nvPr>
        </p:nvSpPr>
        <p:spPr>
          <a:xfrm>
            <a:off x="5655931" y="0"/>
            <a:ext cx="3697324" cy="1858112"/>
          </a:xfrm>
          <a:custGeom>
            <a:avLst/>
            <a:gdLst>
              <a:gd name="connsiteX0" fmla="*/ 0 w 3697324"/>
              <a:gd name="connsiteY0" fmla="*/ 0 h 1858112"/>
              <a:gd name="connsiteX1" fmla="*/ 3697324 w 3697324"/>
              <a:gd name="connsiteY1" fmla="*/ 0 h 1858112"/>
              <a:gd name="connsiteX2" fmla="*/ 1848662 w 3697324"/>
              <a:gd name="connsiteY2" fmla="*/ 1858112 h 1858112"/>
            </a:gdLst>
            <a:ahLst/>
            <a:cxnLst>
              <a:cxn ang="0">
                <a:pos x="connsiteX0" y="connsiteY0"/>
              </a:cxn>
              <a:cxn ang="0">
                <a:pos x="connsiteX1" y="connsiteY1"/>
              </a:cxn>
              <a:cxn ang="0">
                <a:pos x="connsiteX2" y="connsiteY2"/>
              </a:cxn>
            </a:cxnLst>
            <a:rect l="l" t="t" r="r" b="b"/>
            <a:pathLst>
              <a:path w="3697324" h="1858112">
                <a:moveTo>
                  <a:pt x="0" y="0"/>
                </a:moveTo>
                <a:lnTo>
                  <a:pt x="3697324" y="0"/>
                </a:lnTo>
                <a:lnTo>
                  <a:pt x="1848662" y="18581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p:cNvSpPr>
            <a:spLocks noGrp="1"/>
          </p:cNvSpPr>
          <p:nvPr>
            <p:ph type="pic" sz="quarter" idx="17" hasCustomPrompt="1"/>
          </p:nvPr>
        </p:nvSpPr>
        <p:spPr>
          <a:xfrm>
            <a:off x="3598748" y="102577"/>
            <a:ext cx="3764641" cy="3750967"/>
          </a:xfrm>
          <a:custGeom>
            <a:avLst/>
            <a:gdLst>
              <a:gd name="connsiteX0" fmla="*/ 1882321 w 3764641"/>
              <a:gd name="connsiteY0" fmla="*/ 0 h 3750967"/>
              <a:gd name="connsiteX1" fmla="*/ 3764641 w 3764641"/>
              <a:gd name="connsiteY1" fmla="*/ 1875484 h 3750967"/>
              <a:gd name="connsiteX2" fmla="*/ 1882321 w 3764641"/>
              <a:gd name="connsiteY2" fmla="*/ 3750967 h 3750967"/>
              <a:gd name="connsiteX3" fmla="*/ 0 w 3764641"/>
              <a:gd name="connsiteY3" fmla="*/ 1875484 h 3750967"/>
            </a:gdLst>
            <a:ahLst/>
            <a:cxnLst>
              <a:cxn ang="0">
                <a:pos x="connsiteX0" y="connsiteY0"/>
              </a:cxn>
              <a:cxn ang="0">
                <a:pos x="connsiteX1" y="connsiteY1"/>
              </a:cxn>
              <a:cxn ang="0">
                <a:pos x="connsiteX2" y="connsiteY2"/>
              </a:cxn>
              <a:cxn ang="0">
                <a:pos x="connsiteX3" y="connsiteY3"/>
              </a:cxn>
            </a:cxnLst>
            <a:rect l="l" t="t" r="r" b="b"/>
            <a:pathLst>
              <a:path w="3764641" h="3750967">
                <a:moveTo>
                  <a:pt x="1882321" y="0"/>
                </a:moveTo>
                <a:lnTo>
                  <a:pt x="3764641" y="1875484"/>
                </a:lnTo>
                <a:lnTo>
                  <a:pt x="1882321" y="3750967"/>
                </a:lnTo>
                <a:lnTo>
                  <a:pt x="0" y="18754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cxnSp>
        <p:nvCxnSpPr>
          <p:cNvPr id="8" name="Straight Connector 7">
            <a:extLst>
              <a:ext uri="{FF2B5EF4-FFF2-40B4-BE49-F238E27FC236}">
                <a16:creationId xmlns:a16="http://schemas.microsoft.com/office/drawing/2014/main" id="{17DFFD3E-1E0B-9240-BD4F-23238CFFCCBE}"/>
              </a:ext>
            </a:extLst>
          </p:cNvPr>
          <p:cNvCxnSpPr>
            <a:cxnSpLocks/>
          </p:cNvCxnSpPr>
          <p:nvPr userDrawn="1"/>
        </p:nvCxnSpPr>
        <p:spPr>
          <a:xfrm>
            <a:off x="661023" y="0"/>
            <a:ext cx="6958854" cy="6786117"/>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9" name="Right Triangle 8">
            <a:extLst>
              <a:ext uri="{FF2B5EF4-FFF2-40B4-BE49-F238E27FC236}">
                <a16:creationId xmlns:a16="http://schemas.microsoft.com/office/drawing/2014/main" id="{5B474037-4D5C-4741-97A2-C436FB56A433}"/>
              </a:ext>
            </a:extLst>
          </p:cNvPr>
          <p:cNvSpPr/>
          <p:nvPr userDrawn="1"/>
        </p:nvSpPr>
        <p:spPr>
          <a:xfrm>
            <a:off x="0" y="4690181"/>
            <a:ext cx="2174544" cy="2174544"/>
          </a:xfrm>
          <a:prstGeom prst="rtTriangl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solidFill>
                <a:srgbClr val="FFFFFF"/>
              </a:solidFill>
              <a:effectLst/>
              <a:uLnTx/>
              <a:uFillTx/>
              <a:latin typeface="Helvetica" panose="020B0604020202020204" pitchFamily="2" charset="0"/>
              <a:ea typeface="+mn-ea"/>
              <a:cs typeface="+mn-cs"/>
            </a:endParaRPr>
          </a:p>
        </p:txBody>
      </p:sp>
      <p:sp>
        <p:nvSpPr>
          <p:cNvPr id="20" name="Text Placeholder 5">
            <a:extLst>
              <a:ext uri="{FF2B5EF4-FFF2-40B4-BE49-F238E27FC236}">
                <a16:creationId xmlns:a16="http://schemas.microsoft.com/office/drawing/2014/main" id="{8F045E05-8A30-4F4D-89F6-883D0D66303D}"/>
              </a:ext>
            </a:extLst>
          </p:cNvPr>
          <p:cNvSpPr>
            <a:spLocks noGrp="1"/>
          </p:cNvSpPr>
          <p:nvPr>
            <p:ph type="body" sz="quarter" idx="18" hasCustomPrompt="1"/>
          </p:nvPr>
        </p:nvSpPr>
        <p:spPr>
          <a:xfrm>
            <a:off x="1760532" y="4085471"/>
            <a:ext cx="3545672" cy="1092200"/>
          </a:xfrm>
        </p:spPr>
        <p:txBody>
          <a:bodyPr>
            <a:noAutofit/>
          </a:bodyPr>
          <a:lstStyle>
            <a:lvl1pPr marL="0" indent="0">
              <a:lnSpc>
                <a:spcPct val="80000"/>
              </a:lnSpc>
              <a:buNone/>
              <a:defRPr sz="3600" b="0" i="0">
                <a:latin typeface="Helvetica" panose="020B0604020202020204" pitchFamily="2" charset="0"/>
                <a:ea typeface="Roboto Medium" pitchFamily="2" charset="0"/>
              </a:defRPr>
            </a:lvl1pPr>
          </a:lstStyle>
          <a:p>
            <a:pPr lvl="0"/>
            <a:r>
              <a:rPr lang="en-US"/>
              <a:t>Title</a:t>
            </a:r>
          </a:p>
          <a:p>
            <a:pPr lvl="0"/>
            <a:r>
              <a:rPr lang="en-US"/>
              <a:t>Text</a:t>
            </a:r>
          </a:p>
        </p:txBody>
      </p:sp>
    </p:spTree>
    <p:extLst>
      <p:ext uri="{BB962C8B-B14F-4D97-AF65-F5344CB8AC3E}">
        <p14:creationId xmlns:p14="http://schemas.microsoft.com/office/powerpoint/2010/main" val="344450430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userDrawn="1">
  <p:cSld name="27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16F3227-6C16-442F-BBAE-989B3A402647}"/>
              </a:ext>
            </a:extLst>
          </p:cNvPr>
          <p:cNvSpPr>
            <a:spLocks noGrp="1"/>
          </p:cNvSpPr>
          <p:nvPr>
            <p:ph type="pic" sz="quarter" idx="20" hasCustomPrompt="1"/>
          </p:nvPr>
        </p:nvSpPr>
        <p:spPr>
          <a:xfrm>
            <a:off x="6255743" y="319986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5CE0B6A9-0DDE-4D33-8933-B5829982B59C}"/>
              </a:ext>
            </a:extLst>
          </p:cNvPr>
          <p:cNvSpPr>
            <a:spLocks noGrp="1"/>
          </p:cNvSpPr>
          <p:nvPr>
            <p:ph type="pic" sz="quarter" idx="19" hasCustomPrompt="1"/>
          </p:nvPr>
        </p:nvSpPr>
        <p:spPr>
          <a:xfrm>
            <a:off x="3726592" y="229244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9296764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28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381A00EF-7CF7-408B-ABFD-9B3F4EAD5BF3}"/>
              </a:ext>
            </a:extLst>
          </p:cNvPr>
          <p:cNvSpPr>
            <a:spLocks noGrp="1"/>
          </p:cNvSpPr>
          <p:nvPr>
            <p:ph type="pic" sz="quarter" idx="20" hasCustomPrompt="1"/>
          </p:nvPr>
        </p:nvSpPr>
        <p:spPr>
          <a:xfrm>
            <a:off x="4860057"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EDF7ABFD-8A30-4030-84C4-AC8B43E4D3D3}"/>
              </a:ext>
            </a:extLst>
          </p:cNvPr>
          <p:cNvSpPr>
            <a:spLocks noGrp="1"/>
          </p:cNvSpPr>
          <p:nvPr>
            <p:ph type="pic" sz="quarter" idx="21" hasCustomPrompt="1"/>
          </p:nvPr>
        </p:nvSpPr>
        <p:spPr>
          <a:xfrm>
            <a:off x="8425214"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5B39FE41-AA7D-46AA-9E90-773228F07BF5}"/>
              </a:ext>
            </a:extLst>
          </p:cNvPr>
          <p:cNvSpPr>
            <a:spLocks noGrp="1"/>
          </p:cNvSpPr>
          <p:nvPr>
            <p:ph type="pic" sz="quarter" idx="19" hasCustomPrompt="1"/>
          </p:nvPr>
        </p:nvSpPr>
        <p:spPr>
          <a:xfrm>
            <a:off x="1294901" y="222384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31854770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30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EF172AF-F011-48F2-8276-8F193F3A046C}"/>
              </a:ext>
            </a:extLst>
          </p:cNvPr>
          <p:cNvSpPr>
            <a:spLocks noGrp="1"/>
          </p:cNvSpPr>
          <p:nvPr>
            <p:ph type="pic" sz="quarter" idx="19" hasCustomPrompt="1"/>
          </p:nvPr>
        </p:nvSpPr>
        <p:spPr>
          <a:xfrm>
            <a:off x="143390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EA698917-CCF4-49BD-8A57-5D815D89DB37}"/>
              </a:ext>
            </a:extLst>
          </p:cNvPr>
          <p:cNvSpPr>
            <a:spLocks noGrp="1"/>
          </p:cNvSpPr>
          <p:nvPr>
            <p:ph type="pic" sz="quarter" idx="22" hasCustomPrompt="1"/>
          </p:nvPr>
        </p:nvSpPr>
        <p:spPr>
          <a:xfrm>
            <a:off x="660087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DA485A90-DFAB-496D-B8BB-D9A95147E425}"/>
              </a:ext>
            </a:extLst>
          </p:cNvPr>
          <p:cNvSpPr>
            <a:spLocks noGrp="1"/>
          </p:cNvSpPr>
          <p:nvPr>
            <p:ph type="pic" sz="quarter" idx="20" hasCustomPrompt="1"/>
          </p:nvPr>
        </p:nvSpPr>
        <p:spPr>
          <a:xfrm>
            <a:off x="660087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BF42A2C-6861-4687-A9F0-ABC4717F64E7}"/>
              </a:ext>
            </a:extLst>
          </p:cNvPr>
          <p:cNvSpPr>
            <a:spLocks noGrp="1"/>
          </p:cNvSpPr>
          <p:nvPr>
            <p:ph type="pic" sz="quarter" idx="21" hasCustomPrompt="1"/>
          </p:nvPr>
        </p:nvSpPr>
        <p:spPr>
          <a:xfrm>
            <a:off x="143390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2414930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39_Blank">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C7ED6545-8129-44F7-AF4E-217C2B3C054F}"/>
              </a:ext>
            </a:extLst>
          </p:cNvPr>
          <p:cNvSpPr>
            <a:spLocks noGrp="1"/>
          </p:cNvSpPr>
          <p:nvPr>
            <p:ph type="pic" sz="quarter" idx="19" hasCustomPrompt="1"/>
          </p:nvPr>
        </p:nvSpPr>
        <p:spPr>
          <a:xfrm>
            <a:off x="3814907"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6B0A3B7B-75F4-4178-853E-190C7B7E4D43}"/>
              </a:ext>
            </a:extLst>
          </p:cNvPr>
          <p:cNvSpPr>
            <a:spLocks noGrp="1"/>
          </p:cNvSpPr>
          <p:nvPr>
            <p:ph type="pic" sz="quarter" idx="20" hasCustomPrompt="1"/>
          </p:nvPr>
        </p:nvSpPr>
        <p:spPr>
          <a:xfrm>
            <a:off x="6618301"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8DCD2B1E-0D43-45B3-A9AB-A61B247F7820}"/>
              </a:ext>
            </a:extLst>
          </p:cNvPr>
          <p:cNvSpPr>
            <a:spLocks noGrp="1"/>
          </p:cNvSpPr>
          <p:nvPr>
            <p:ph type="pic" sz="quarter" idx="21" hasCustomPrompt="1"/>
          </p:nvPr>
        </p:nvSpPr>
        <p:spPr>
          <a:xfrm>
            <a:off x="9421695"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8" name="Picture Placeholder 17">
            <a:extLst>
              <a:ext uri="{FF2B5EF4-FFF2-40B4-BE49-F238E27FC236}">
                <a16:creationId xmlns:a16="http://schemas.microsoft.com/office/drawing/2014/main" id="{26AC288B-895B-45A3-A550-EB8979848D5F}"/>
              </a:ext>
            </a:extLst>
          </p:cNvPr>
          <p:cNvSpPr>
            <a:spLocks noGrp="1"/>
          </p:cNvSpPr>
          <p:nvPr>
            <p:ph type="pic" sz="quarter" idx="18" hasCustomPrompt="1"/>
          </p:nvPr>
        </p:nvSpPr>
        <p:spPr>
          <a:xfrm>
            <a:off x="1011512"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61635956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38_Blank">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F68DE87E-A68F-4E30-9CFD-52333C3FF9ED}"/>
              </a:ext>
            </a:extLst>
          </p:cNvPr>
          <p:cNvSpPr>
            <a:spLocks noGrp="1"/>
          </p:cNvSpPr>
          <p:nvPr>
            <p:ph type="pic" sz="quarter" idx="22" hasCustomPrompt="1"/>
          </p:nvPr>
        </p:nvSpPr>
        <p:spPr>
          <a:xfrm>
            <a:off x="4081441"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8" name="Picture Placeholder 37">
            <a:extLst>
              <a:ext uri="{FF2B5EF4-FFF2-40B4-BE49-F238E27FC236}">
                <a16:creationId xmlns:a16="http://schemas.microsoft.com/office/drawing/2014/main" id="{02EF03B8-4C36-451A-B150-8433ED3EAAD5}"/>
              </a:ext>
            </a:extLst>
          </p:cNvPr>
          <p:cNvSpPr>
            <a:spLocks noGrp="1"/>
          </p:cNvSpPr>
          <p:nvPr>
            <p:ph type="pic" sz="quarter" idx="23" hasCustomPrompt="1"/>
          </p:nvPr>
        </p:nvSpPr>
        <p:spPr>
          <a:xfrm>
            <a:off x="6669303"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9" name="Picture Placeholder 38">
            <a:extLst>
              <a:ext uri="{FF2B5EF4-FFF2-40B4-BE49-F238E27FC236}">
                <a16:creationId xmlns:a16="http://schemas.microsoft.com/office/drawing/2014/main" id="{D21E04E3-D1C0-49C0-B898-1165563FB39B}"/>
              </a:ext>
            </a:extLst>
          </p:cNvPr>
          <p:cNvSpPr>
            <a:spLocks noGrp="1"/>
          </p:cNvSpPr>
          <p:nvPr>
            <p:ph type="pic" sz="quarter" idx="24" hasCustomPrompt="1"/>
          </p:nvPr>
        </p:nvSpPr>
        <p:spPr>
          <a:xfrm>
            <a:off x="9257165"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6" name="Picture Placeholder 35">
            <a:extLst>
              <a:ext uri="{FF2B5EF4-FFF2-40B4-BE49-F238E27FC236}">
                <a16:creationId xmlns:a16="http://schemas.microsoft.com/office/drawing/2014/main" id="{F1BD3838-8480-4FFF-82E0-3BC943D2C606}"/>
              </a:ext>
            </a:extLst>
          </p:cNvPr>
          <p:cNvSpPr>
            <a:spLocks noGrp="1"/>
          </p:cNvSpPr>
          <p:nvPr>
            <p:ph type="pic" sz="quarter" idx="25" hasCustomPrompt="1"/>
          </p:nvPr>
        </p:nvSpPr>
        <p:spPr>
          <a:xfrm>
            <a:off x="1493579"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4A509C87-4ED7-4291-BC47-1B665463715A}"/>
              </a:ext>
            </a:extLst>
          </p:cNvPr>
          <p:cNvSpPr>
            <a:spLocks noGrp="1"/>
          </p:cNvSpPr>
          <p:nvPr>
            <p:ph type="pic" sz="quarter" idx="19" hasCustomPrompt="1"/>
          </p:nvPr>
        </p:nvSpPr>
        <p:spPr>
          <a:xfrm>
            <a:off x="4081441"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C512EFE0-7ED8-4BB0-BF0D-DCDF5F577198}"/>
              </a:ext>
            </a:extLst>
          </p:cNvPr>
          <p:cNvSpPr>
            <a:spLocks noGrp="1"/>
          </p:cNvSpPr>
          <p:nvPr>
            <p:ph type="pic" sz="quarter" idx="20" hasCustomPrompt="1"/>
          </p:nvPr>
        </p:nvSpPr>
        <p:spPr>
          <a:xfrm>
            <a:off x="6669303"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AB3999EC-6EDC-4E6F-8B85-B0810A1048C0}"/>
              </a:ext>
            </a:extLst>
          </p:cNvPr>
          <p:cNvSpPr>
            <a:spLocks noGrp="1"/>
          </p:cNvSpPr>
          <p:nvPr>
            <p:ph type="pic" sz="quarter" idx="21" hasCustomPrompt="1"/>
          </p:nvPr>
        </p:nvSpPr>
        <p:spPr>
          <a:xfrm>
            <a:off x="9257165"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2" name="Picture Placeholder 21">
            <a:extLst>
              <a:ext uri="{FF2B5EF4-FFF2-40B4-BE49-F238E27FC236}">
                <a16:creationId xmlns:a16="http://schemas.microsoft.com/office/drawing/2014/main" id="{C1826A8C-896F-4B96-8986-BA812F7CE272}"/>
              </a:ext>
            </a:extLst>
          </p:cNvPr>
          <p:cNvSpPr>
            <a:spLocks noGrp="1"/>
          </p:cNvSpPr>
          <p:nvPr>
            <p:ph type="pic" sz="quarter" idx="18" hasCustomPrompt="1"/>
          </p:nvPr>
        </p:nvSpPr>
        <p:spPr>
          <a:xfrm>
            <a:off x="1493579"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83560390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99_Blank">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1FB4A90C-66D7-4D5D-855E-50F2AE08962A}"/>
              </a:ext>
            </a:extLst>
          </p:cNvPr>
          <p:cNvSpPr>
            <a:spLocks noGrp="1"/>
          </p:cNvSpPr>
          <p:nvPr>
            <p:ph type="pic" sz="quarter" idx="19" hasCustomPrompt="1"/>
          </p:nvPr>
        </p:nvSpPr>
        <p:spPr>
          <a:xfrm>
            <a:off x="1143000" y="1120901"/>
            <a:ext cx="3550444" cy="4616201"/>
          </a:xfrm>
          <a:custGeom>
            <a:avLst/>
            <a:gdLst>
              <a:gd name="connsiteX0" fmla="*/ 3471609 w 3550444"/>
              <a:gd name="connsiteY0" fmla="*/ 0 h 4616201"/>
              <a:gd name="connsiteX1" fmla="*/ 3471609 w 3550444"/>
              <a:gd name="connsiteY1" fmla="*/ 1563958 h 4616201"/>
              <a:gd name="connsiteX2" fmla="*/ 3317110 w 3550444"/>
              <a:gd name="connsiteY2" fmla="*/ 1563958 h 4616201"/>
              <a:gd name="connsiteX3" fmla="*/ 2831523 w 3550444"/>
              <a:gd name="connsiteY3" fmla="*/ 602247 h 4616201"/>
              <a:gd name="connsiteX4" fmla="*/ 1857200 w 3550444"/>
              <a:gd name="connsiteY4" fmla="*/ 264859 h 4616201"/>
              <a:gd name="connsiteX5" fmla="*/ 1474099 w 3550444"/>
              <a:gd name="connsiteY5" fmla="*/ 394139 h 4616201"/>
              <a:gd name="connsiteX6" fmla="*/ 1327474 w 3550444"/>
              <a:gd name="connsiteY6" fmla="*/ 728377 h 4616201"/>
              <a:gd name="connsiteX7" fmla="*/ 1420490 w 3550444"/>
              <a:gd name="connsiteY7" fmla="*/ 986930 h 4616201"/>
              <a:gd name="connsiteX8" fmla="*/ 1778372 w 3550444"/>
              <a:gd name="connsiteY8" fmla="*/ 1232876 h 4616201"/>
              <a:gd name="connsiteX9" fmla="*/ 3015980 w 3550444"/>
              <a:gd name="connsiteY9" fmla="*/ 1980173 h 4616201"/>
              <a:gd name="connsiteX10" fmla="*/ 3433777 w 3550444"/>
              <a:gd name="connsiteY10" fmla="*/ 2462603 h 4616201"/>
              <a:gd name="connsiteX11" fmla="*/ 3550444 w 3550444"/>
              <a:gd name="connsiteY11" fmla="*/ 3055394 h 4616201"/>
              <a:gd name="connsiteX12" fmla="*/ 3276115 w 3550444"/>
              <a:gd name="connsiteY12" fmla="*/ 3916200 h 4616201"/>
              <a:gd name="connsiteX13" fmla="*/ 2530400 w 3550444"/>
              <a:gd name="connsiteY13" fmla="*/ 4415975 h 4616201"/>
              <a:gd name="connsiteX14" fmla="*/ 1677475 w 3550444"/>
              <a:gd name="connsiteY14" fmla="*/ 4572056 h 4616201"/>
              <a:gd name="connsiteX15" fmla="*/ 567565 w 3550444"/>
              <a:gd name="connsiteY15" fmla="*/ 4171610 h 4616201"/>
              <a:gd name="connsiteX16" fmla="*/ 0 w 3550444"/>
              <a:gd name="connsiteY16" fmla="*/ 4616201 h 4616201"/>
              <a:gd name="connsiteX17" fmla="*/ 0 w 3550444"/>
              <a:gd name="connsiteY17" fmla="*/ 2834673 h 4616201"/>
              <a:gd name="connsiteX18" fmla="*/ 160813 w 3550444"/>
              <a:gd name="connsiteY18" fmla="*/ 2834673 h 4616201"/>
              <a:gd name="connsiteX19" fmla="*/ 160813 w 3550444"/>
              <a:gd name="connsiteY19" fmla="*/ 2853592 h 4616201"/>
              <a:gd name="connsiteX20" fmla="*/ 326350 w 3550444"/>
              <a:gd name="connsiteY20" fmla="*/ 3593007 h 4616201"/>
              <a:gd name="connsiteX21" fmla="*/ 843469 w 3550444"/>
              <a:gd name="connsiteY21" fmla="*/ 4132189 h 4616201"/>
              <a:gd name="connsiteX22" fmla="*/ 1560808 w 3550444"/>
              <a:gd name="connsiteY22" fmla="*/ 4370255 h 4616201"/>
              <a:gd name="connsiteX23" fmla="*/ 2095265 w 3550444"/>
              <a:gd name="connsiteY23" fmla="*/ 4233093 h 4616201"/>
              <a:gd name="connsiteX24" fmla="*/ 2298641 w 3550444"/>
              <a:gd name="connsiteY24" fmla="*/ 3875211 h 4616201"/>
              <a:gd name="connsiteX25" fmla="*/ 2215082 w 3550444"/>
              <a:gd name="connsiteY25" fmla="*/ 3633996 h 4616201"/>
              <a:gd name="connsiteX26" fmla="*/ 1989636 w 3550444"/>
              <a:gd name="connsiteY26" fmla="*/ 3429038 h 4616201"/>
              <a:gd name="connsiteX27" fmla="*/ 1333781 w 3550444"/>
              <a:gd name="connsiteY27" fmla="*/ 3068007 h 4616201"/>
              <a:gd name="connsiteX28" fmla="*/ 148200 w 3550444"/>
              <a:gd name="connsiteY28" fmla="*/ 1570264 h 4616201"/>
              <a:gd name="connsiteX29" fmla="*/ 611710 w 3550444"/>
              <a:gd name="connsiteY29" fmla="*/ 518687 h 4616201"/>
              <a:gd name="connsiteX30" fmla="*/ 1768916 w 3550444"/>
              <a:gd name="connsiteY30" fmla="*/ 97748 h 4616201"/>
              <a:gd name="connsiteX31" fmla="*/ 2263959 w 3550444"/>
              <a:gd name="connsiteY31" fmla="*/ 154499 h 4616201"/>
              <a:gd name="connsiteX32" fmla="*/ 2891432 w 3550444"/>
              <a:gd name="connsiteY32" fmla="*/ 438285 h 46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550444" h="4616201">
                <a:moveTo>
                  <a:pt x="3471609" y="0"/>
                </a:moveTo>
                <a:lnTo>
                  <a:pt x="3471609" y="1563958"/>
                </a:lnTo>
                <a:lnTo>
                  <a:pt x="3317110" y="1563958"/>
                </a:lnTo>
                <a:cubicBezTo>
                  <a:pt x="3310804" y="1147742"/>
                  <a:pt x="3148939" y="827169"/>
                  <a:pt x="2831523" y="602247"/>
                </a:cubicBezTo>
                <a:cubicBezTo>
                  <a:pt x="2514108" y="377324"/>
                  <a:pt x="2189333" y="264859"/>
                  <a:pt x="1857200" y="264859"/>
                </a:cubicBezTo>
                <a:cubicBezTo>
                  <a:pt x="1699544" y="264859"/>
                  <a:pt x="1571846" y="307953"/>
                  <a:pt x="1474099" y="394139"/>
                </a:cubicBezTo>
                <a:cubicBezTo>
                  <a:pt x="1376351" y="480326"/>
                  <a:pt x="1327474" y="591738"/>
                  <a:pt x="1327474" y="728377"/>
                </a:cubicBezTo>
                <a:cubicBezTo>
                  <a:pt x="1327474" y="833476"/>
                  <a:pt x="1358484" y="919663"/>
                  <a:pt x="1420490" y="986930"/>
                </a:cubicBezTo>
                <a:cubicBezTo>
                  <a:pt x="1482503" y="1054197"/>
                  <a:pt x="1601797" y="1136181"/>
                  <a:pt x="1778372" y="1232876"/>
                </a:cubicBezTo>
                <a:cubicBezTo>
                  <a:pt x="2402695" y="1579720"/>
                  <a:pt x="2815231" y="1828824"/>
                  <a:pt x="3015980" y="1980173"/>
                </a:cubicBezTo>
                <a:cubicBezTo>
                  <a:pt x="3216736" y="2131522"/>
                  <a:pt x="3355995" y="2292334"/>
                  <a:pt x="3433777" y="2462603"/>
                </a:cubicBezTo>
                <a:cubicBezTo>
                  <a:pt x="3511553" y="2632872"/>
                  <a:pt x="3550444" y="2830471"/>
                  <a:pt x="3550444" y="3055394"/>
                </a:cubicBezTo>
                <a:cubicBezTo>
                  <a:pt x="3550444" y="3400140"/>
                  <a:pt x="3459003" y="3687075"/>
                  <a:pt x="3276115" y="3916200"/>
                </a:cubicBezTo>
                <a:cubicBezTo>
                  <a:pt x="3093233" y="4145332"/>
                  <a:pt x="2844666" y="4311921"/>
                  <a:pt x="2530400" y="4415975"/>
                </a:cubicBezTo>
                <a:cubicBezTo>
                  <a:pt x="2216134" y="4520029"/>
                  <a:pt x="1931826" y="4572056"/>
                  <a:pt x="1677475" y="4572056"/>
                </a:cubicBezTo>
                <a:cubicBezTo>
                  <a:pt x="1282283" y="4572056"/>
                  <a:pt x="912311" y="4438574"/>
                  <a:pt x="567565" y="4171610"/>
                </a:cubicBezTo>
                <a:lnTo>
                  <a:pt x="0" y="4616201"/>
                </a:lnTo>
                <a:lnTo>
                  <a:pt x="0" y="2834673"/>
                </a:lnTo>
                <a:lnTo>
                  <a:pt x="160813" y="2834673"/>
                </a:lnTo>
                <a:lnTo>
                  <a:pt x="160813" y="2853592"/>
                </a:lnTo>
                <a:cubicBezTo>
                  <a:pt x="160813" y="3145782"/>
                  <a:pt x="215989" y="3392251"/>
                  <a:pt x="326350" y="3593007"/>
                </a:cubicBezTo>
                <a:cubicBezTo>
                  <a:pt x="436710" y="3793756"/>
                  <a:pt x="609083" y="3973481"/>
                  <a:pt x="843469" y="4132189"/>
                </a:cubicBezTo>
                <a:cubicBezTo>
                  <a:pt x="1077848" y="4290897"/>
                  <a:pt x="1316966" y="4370255"/>
                  <a:pt x="1560808" y="4370255"/>
                </a:cubicBezTo>
                <a:cubicBezTo>
                  <a:pt x="1781529" y="4370255"/>
                  <a:pt x="1959679" y="4324534"/>
                  <a:pt x="2095265" y="4233093"/>
                </a:cubicBezTo>
                <a:cubicBezTo>
                  <a:pt x="2230851" y="4141652"/>
                  <a:pt x="2298641" y="4022358"/>
                  <a:pt x="2298641" y="3875211"/>
                </a:cubicBezTo>
                <a:cubicBezTo>
                  <a:pt x="2298641" y="3789025"/>
                  <a:pt x="2270788" y="3708622"/>
                  <a:pt x="2215082" y="3633996"/>
                </a:cubicBezTo>
                <a:cubicBezTo>
                  <a:pt x="2159382" y="3559370"/>
                  <a:pt x="2084227" y="3491051"/>
                  <a:pt x="1989636" y="3429038"/>
                </a:cubicBezTo>
                <a:cubicBezTo>
                  <a:pt x="1895039" y="3367032"/>
                  <a:pt x="1676423" y="3246686"/>
                  <a:pt x="1333781" y="3068007"/>
                </a:cubicBezTo>
                <a:cubicBezTo>
                  <a:pt x="543391" y="2651791"/>
                  <a:pt x="148200" y="2152546"/>
                  <a:pt x="148200" y="1570264"/>
                </a:cubicBezTo>
                <a:cubicBezTo>
                  <a:pt x="148200" y="1149847"/>
                  <a:pt x="302705" y="799316"/>
                  <a:pt x="611710" y="518687"/>
                </a:cubicBezTo>
                <a:cubicBezTo>
                  <a:pt x="920722" y="238059"/>
                  <a:pt x="1306457" y="97748"/>
                  <a:pt x="1768916" y="97748"/>
                </a:cubicBezTo>
                <a:cubicBezTo>
                  <a:pt x="1922369" y="97748"/>
                  <a:pt x="2087384" y="116667"/>
                  <a:pt x="2263959" y="154499"/>
                </a:cubicBezTo>
                <a:cubicBezTo>
                  <a:pt x="2440534" y="192338"/>
                  <a:pt x="2649694" y="286936"/>
                  <a:pt x="2891432" y="43828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37795975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userDrawn="1">
  <p:cSld name="100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7141FF0-50A9-4C6C-943B-F7D22869E612}"/>
              </a:ext>
            </a:extLst>
          </p:cNvPr>
          <p:cNvSpPr>
            <a:spLocks noGrp="1"/>
          </p:cNvSpPr>
          <p:nvPr>
            <p:ph type="pic" sz="quarter" idx="19" hasCustomPrompt="1"/>
          </p:nvPr>
        </p:nvSpPr>
        <p:spPr>
          <a:xfrm>
            <a:off x="746340" y="1321594"/>
            <a:ext cx="5228216" cy="4214812"/>
          </a:xfrm>
          <a:custGeom>
            <a:avLst/>
            <a:gdLst>
              <a:gd name="connsiteX0" fmla="*/ 0 w 5228216"/>
              <a:gd name="connsiteY0" fmla="*/ 0 h 4214812"/>
              <a:gd name="connsiteX1" fmla="*/ 1781646 w 5228216"/>
              <a:gd name="connsiteY1" fmla="*/ 0 h 4214812"/>
              <a:gd name="connsiteX2" fmla="*/ 1781646 w 5228216"/>
              <a:gd name="connsiteY2" fmla="*/ 147718 h 4214812"/>
              <a:gd name="connsiteX3" fmla="*/ 1570225 w 5228216"/>
              <a:gd name="connsiteY3" fmla="*/ 147718 h 4214812"/>
              <a:gd name="connsiteX4" fmla="*/ 2246327 w 5228216"/>
              <a:gd name="connsiteY4" fmla="*/ 2863307 h 4214812"/>
              <a:gd name="connsiteX5" fmla="*/ 2521614 w 5228216"/>
              <a:gd name="connsiteY5" fmla="*/ 2020971 h 4214812"/>
              <a:gd name="connsiteX6" fmla="*/ 2083357 w 5228216"/>
              <a:gd name="connsiteY6" fmla="*/ 147718 h 4214812"/>
              <a:gd name="connsiteX7" fmla="*/ 1871941 w 5228216"/>
              <a:gd name="connsiteY7" fmla="*/ 147718 h 4214812"/>
              <a:gd name="connsiteX8" fmla="*/ 1871941 w 5228216"/>
              <a:gd name="connsiteY8" fmla="*/ 0 h 4214812"/>
              <a:gd name="connsiteX9" fmla="*/ 3666801 w 5228216"/>
              <a:gd name="connsiteY9" fmla="*/ 0 h 4214812"/>
              <a:gd name="connsiteX10" fmla="*/ 3666801 w 5228216"/>
              <a:gd name="connsiteY10" fmla="*/ 147718 h 4214812"/>
              <a:gd name="connsiteX11" fmla="*/ 3424546 w 5228216"/>
              <a:gd name="connsiteY11" fmla="*/ 147718 h 4214812"/>
              <a:gd name="connsiteX12" fmla="*/ 4036782 w 5228216"/>
              <a:gd name="connsiteY12" fmla="*/ 2759587 h 4214812"/>
              <a:gd name="connsiteX13" fmla="*/ 4533396 w 5228216"/>
              <a:gd name="connsiteY13" fmla="*/ 1054486 h 4214812"/>
              <a:gd name="connsiteX14" fmla="*/ 4565329 w 5228216"/>
              <a:gd name="connsiteY14" fmla="*/ 726043 h 4214812"/>
              <a:gd name="connsiteX15" fmla="*/ 4487149 w 5228216"/>
              <a:gd name="connsiteY15" fmla="*/ 315871 h 4214812"/>
              <a:gd name="connsiteX16" fmla="*/ 4186538 w 5228216"/>
              <a:gd name="connsiteY16" fmla="*/ 147718 h 4214812"/>
              <a:gd name="connsiteX17" fmla="*/ 4186538 w 5228216"/>
              <a:gd name="connsiteY17" fmla="*/ 0 h 4214812"/>
              <a:gd name="connsiteX18" fmla="*/ 5228216 w 5228216"/>
              <a:gd name="connsiteY18" fmla="*/ 0 h 4214812"/>
              <a:gd name="connsiteX19" fmla="*/ 5228216 w 5228216"/>
              <a:gd name="connsiteY19" fmla="*/ 147718 h 4214812"/>
              <a:gd name="connsiteX20" fmla="*/ 4646813 w 5228216"/>
              <a:gd name="connsiteY20" fmla="*/ 1254071 h 4214812"/>
              <a:gd name="connsiteX21" fmla="*/ 3757090 w 5228216"/>
              <a:gd name="connsiteY21" fmla="*/ 4214812 h 4214812"/>
              <a:gd name="connsiteX22" fmla="*/ 3041351 w 5228216"/>
              <a:gd name="connsiteY22" fmla="*/ 4214812 h 4214812"/>
              <a:gd name="connsiteX23" fmla="*/ 2581075 w 5228216"/>
              <a:gd name="connsiteY23" fmla="*/ 2237845 h 4214812"/>
              <a:gd name="connsiteX24" fmla="*/ 1935807 w 5228216"/>
              <a:gd name="connsiteY24" fmla="*/ 4214812 h 4214812"/>
              <a:gd name="connsiteX25" fmla="*/ 1235481 w 5228216"/>
              <a:gd name="connsiteY25" fmla="*/ 4214812 h 4214812"/>
              <a:gd name="connsiteX26" fmla="*/ 231240 w 5228216"/>
              <a:gd name="connsiteY26" fmla="*/ 147718 h 4214812"/>
              <a:gd name="connsiteX27" fmla="*/ 0 w 5228216"/>
              <a:gd name="connsiteY27" fmla="*/ 147718 h 421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28216" h="4214812">
                <a:moveTo>
                  <a:pt x="0" y="0"/>
                </a:moveTo>
                <a:lnTo>
                  <a:pt x="1781646" y="0"/>
                </a:lnTo>
                <a:lnTo>
                  <a:pt x="1781646" y="147718"/>
                </a:lnTo>
                <a:lnTo>
                  <a:pt x="1570225" y="147718"/>
                </a:lnTo>
                <a:lnTo>
                  <a:pt x="2246327" y="2863307"/>
                </a:lnTo>
                <a:lnTo>
                  <a:pt x="2521614" y="2020971"/>
                </a:lnTo>
                <a:lnTo>
                  <a:pt x="2083357" y="147718"/>
                </a:lnTo>
                <a:lnTo>
                  <a:pt x="1871941" y="147718"/>
                </a:lnTo>
                <a:lnTo>
                  <a:pt x="1871941" y="0"/>
                </a:lnTo>
                <a:lnTo>
                  <a:pt x="3666801" y="0"/>
                </a:lnTo>
                <a:lnTo>
                  <a:pt x="3666801" y="147718"/>
                </a:lnTo>
                <a:lnTo>
                  <a:pt x="3424546" y="147718"/>
                </a:lnTo>
                <a:lnTo>
                  <a:pt x="4036782" y="2759587"/>
                </a:lnTo>
                <a:cubicBezTo>
                  <a:pt x="4346568" y="1711908"/>
                  <a:pt x="4512107" y="1143544"/>
                  <a:pt x="4533396" y="1054486"/>
                </a:cubicBezTo>
                <a:cubicBezTo>
                  <a:pt x="4554684" y="965436"/>
                  <a:pt x="4565329" y="855951"/>
                  <a:pt x="4565329" y="726043"/>
                </a:cubicBezTo>
                <a:cubicBezTo>
                  <a:pt x="4565329" y="547936"/>
                  <a:pt x="4539270" y="411214"/>
                  <a:pt x="4487149" y="315871"/>
                </a:cubicBezTo>
                <a:cubicBezTo>
                  <a:pt x="4435027" y="220535"/>
                  <a:pt x="4334823" y="164486"/>
                  <a:pt x="4186538" y="147718"/>
                </a:cubicBezTo>
                <a:lnTo>
                  <a:pt x="4186538" y="0"/>
                </a:lnTo>
                <a:lnTo>
                  <a:pt x="5228216" y="0"/>
                </a:lnTo>
                <a:lnTo>
                  <a:pt x="5228216" y="147718"/>
                </a:lnTo>
                <a:cubicBezTo>
                  <a:pt x="5013860" y="306966"/>
                  <a:pt x="4820057" y="675753"/>
                  <a:pt x="4646813" y="1254071"/>
                </a:cubicBezTo>
                <a:lnTo>
                  <a:pt x="3757090" y="4214812"/>
                </a:lnTo>
                <a:lnTo>
                  <a:pt x="3041351" y="4214812"/>
                </a:lnTo>
                <a:lnTo>
                  <a:pt x="2581075" y="2237845"/>
                </a:lnTo>
                <a:lnTo>
                  <a:pt x="1935807" y="4214812"/>
                </a:lnTo>
                <a:lnTo>
                  <a:pt x="1235481" y="4214812"/>
                </a:lnTo>
                <a:lnTo>
                  <a:pt x="231240" y="147718"/>
                </a:lnTo>
                <a:lnTo>
                  <a:pt x="0" y="14771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54893276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102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3782229-C26E-4AA6-88B2-0D29BEA9DBC5}"/>
              </a:ext>
            </a:extLst>
          </p:cNvPr>
          <p:cNvSpPr>
            <a:spLocks noGrp="1"/>
          </p:cNvSpPr>
          <p:nvPr>
            <p:ph type="pic" sz="quarter" idx="19" hasCustomPrompt="1"/>
          </p:nvPr>
        </p:nvSpPr>
        <p:spPr>
          <a:xfrm>
            <a:off x="1143000" y="1120853"/>
            <a:ext cx="4737008" cy="4616294"/>
          </a:xfrm>
          <a:custGeom>
            <a:avLst/>
            <a:gdLst>
              <a:gd name="connsiteX0" fmla="*/ 2393769 w 4737008"/>
              <a:gd name="connsiteY0" fmla="*/ 204085 h 4616294"/>
              <a:gd name="connsiteX1" fmla="*/ 2040074 w 4737008"/>
              <a:gd name="connsiteY1" fmla="*/ 647902 h 4616294"/>
              <a:gd name="connsiteX2" fmla="*/ 2040074 w 4737008"/>
              <a:gd name="connsiteY2" fmla="*/ 4007267 h 4616294"/>
              <a:gd name="connsiteX3" fmla="*/ 2120601 w 4737008"/>
              <a:gd name="connsiteY3" fmla="*/ 4323118 h 4616294"/>
              <a:gd name="connsiteX4" fmla="*/ 2393769 w 4737008"/>
              <a:gd name="connsiteY4" fmla="*/ 4418681 h 4616294"/>
              <a:gd name="connsiteX5" fmla="*/ 2719045 w 4737008"/>
              <a:gd name="connsiteY5" fmla="*/ 3984587 h 4616294"/>
              <a:gd name="connsiteX6" fmla="*/ 2719045 w 4737008"/>
              <a:gd name="connsiteY6" fmla="*/ 628464 h 4616294"/>
              <a:gd name="connsiteX7" fmla="*/ 2393769 w 4737008"/>
              <a:gd name="connsiteY7" fmla="*/ 204085 h 4616294"/>
              <a:gd name="connsiteX8" fmla="*/ 2362188 w 4737008"/>
              <a:gd name="connsiteY8" fmla="*/ 0 h 4616294"/>
              <a:gd name="connsiteX9" fmla="*/ 4100674 w 4737008"/>
              <a:gd name="connsiteY9" fmla="*/ 621985 h 4616294"/>
              <a:gd name="connsiteX10" fmla="*/ 4737008 w 4737008"/>
              <a:gd name="connsiteY10" fmla="*/ 2319480 h 4616294"/>
              <a:gd name="connsiteX11" fmla="*/ 4111722 w 4737008"/>
              <a:gd name="connsiteY11" fmla="*/ 3976489 h 4616294"/>
              <a:gd name="connsiteX12" fmla="*/ 2400085 w 4737008"/>
              <a:gd name="connsiteY12" fmla="*/ 4616294 h 4616294"/>
              <a:gd name="connsiteX13" fmla="*/ 656868 w 4737008"/>
              <a:gd name="connsiteY13" fmla="*/ 3986212 h 4616294"/>
              <a:gd name="connsiteX14" fmla="*/ 0 w 4737008"/>
              <a:gd name="connsiteY14" fmla="*/ 2287092 h 4616294"/>
              <a:gd name="connsiteX15" fmla="*/ 642651 w 4737008"/>
              <a:gd name="connsiteY15" fmla="*/ 621985 h 4616294"/>
              <a:gd name="connsiteX16" fmla="*/ 2362188 w 4737008"/>
              <a:gd name="connsiteY16" fmla="*/ 0 h 461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7008" h="4616294">
                <a:moveTo>
                  <a:pt x="2393769" y="204085"/>
                </a:moveTo>
                <a:cubicBezTo>
                  <a:pt x="2157968" y="204085"/>
                  <a:pt x="2040074" y="352027"/>
                  <a:pt x="2040074" y="647902"/>
                </a:cubicBezTo>
                <a:lnTo>
                  <a:pt x="2040074" y="4007267"/>
                </a:lnTo>
                <a:cubicBezTo>
                  <a:pt x="2040074" y="4154121"/>
                  <a:pt x="2066916" y="4259406"/>
                  <a:pt x="2120601" y="4323118"/>
                </a:cubicBezTo>
                <a:cubicBezTo>
                  <a:pt x="2174285" y="4386829"/>
                  <a:pt x="2265344" y="4418681"/>
                  <a:pt x="2393769" y="4418681"/>
                </a:cubicBezTo>
                <a:cubicBezTo>
                  <a:pt x="2610622" y="4418681"/>
                  <a:pt x="2719045" y="4273983"/>
                  <a:pt x="2719045" y="3984587"/>
                </a:cubicBezTo>
                <a:lnTo>
                  <a:pt x="2719045" y="628464"/>
                </a:lnTo>
                <a:cubicBezTo>
                  <a:pt x="2719045" y="345547"/>
                  <a:pt x="2610622" y="204085"/>
                  <a:pt x="2393769" y="204085"/>
                </a:cubicBezTo>
                <a:close/>
                <a:moveTo>
                  <a:pt x="2362188" y="0"/>
                </a:moveTo>
                <a:cubicBezTo>
                  <a:pt x="3096951" y="0"/>
                  <a:pt x="3676446" y="207329"/>
                  <a:pt x="4100674" y="621985"/>
                </a:cubicBezTo>
                <a:cubicBezTo>
                  <a:pt x="4524894" y="1036642"/>
                  <a:pt x="4737008" y="1602476"/>
                  <a:pt x="4737008" y="2319480"/>
                </a:cubicBezTo>
                <a:cubicBezTo>
                  <a:pt x="4737008" y="2997624"/>
                  <a:pt x="4528580" y="3549955"/>
                  <a:pt x="4111722" y="3976489"/>
                </a:cubicBezTo>
                <a:cubicBezTo>
                  <a:pt x="3694864" y="4403024"/>
                  <a:pt x="3124324" y="4616294"/>
                  <a:pt x="2400085" y="4616294"/>
                </a:cubicBezTo>
                <a:cubicBezTo>
                  <a:pt x="1675847" y="4616294"/>
                  <a:pt x="1094775" y="4406267"/>
                  <a:pt x="656868" y="3986212"/>
                </a:cubicBezTo>
                <a:cubicBezTo>
                  <a:pt x="218954" y="3566157"/>
                  <a:pt x="0" y="2999779"/>
                  <a:pt x="0" y="2287092"/>
                </a:cubicBezTo>
                <a:cubicBezTo>
                  <a:pt x="0" y="1591673"/>
                  <a:pt x="214215" y="1036642"/>
                  <a:pt x="642651" y="621985"/>
                </a:cubicBezTo>
                <a:cubicBezTo>
                  <a:pt x="1071087" y="207329"/>
                  <a:pt x="1644266" y="0"/>
                  <a:pt x="236218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338668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07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E08F6A1-BDC7-43B4-BDDA-C938C1CDB509}"/>
              </a:ext>
            </a:extLst>
          </p:cNvPr>
          <p:cNvSpPr>
            <a:spLocks noGrp="1"/>
          </p:cNvSpPr>
          <p:nvPr>
            <p:ph type="pic" sz="quarter" idx="19" hasCustomPrompt="1"/>
          </p:nvPr>
        </p:nvSpPr>
        <p:spPr>
          <a:xfrm>
            <a:off x="1143000" y="1394568"/>
            <a:ext cx="4348012" cy="4068866"/>
          </a:xfrm>
          <a:custGeom>
            <a:avLst/>
            <a:gdLst>
              <a:gd name="connsiteX0" fmla="*/ 0 w 4348012"/>
              <a:gd name="connsiteY0" fmla="*/ 0 h 4068866"/>
              <a:gd name="connsiteX1" fmla="*/ 4348012 w 4348012"/>
              <a:gd name="connsiteY1" fmla="*/ 0 h 4068866"/>
              <a:gd name="connsiteX2" fmla="*/ 4348012 w 4348012"/>
              <a:gd name="connsiteY2" fmla="*/ 1416977 h 4068866"/>
              <a:gd name="connsiteX3" fmla="*/ 4181135 w 4348012"/>
              <a:gd name="connsiteY3" fmla="*/ 1416977 h 4068866"/>
              <a:gd name="connsiteX4" fmla="*/ 3789720 w 4348012"/>
              <a:gd name="connsiteY4" fmla="*/ 537055 h 4068866"/>
              <a:gd name="connsiteX5" fmla="*/ 3043307 w 4348012"/>
              <a:gd name="connsiteY5" fmla="*/ 142609 h 4068866"/>
              <a:gd name="connsiteX6" fmla="*/ 3043307 w 4348012"/>
              <a:gd name="connsiteY6" fmla="*/ 3926257 h 4068866"/>
              <a:gd name="connsiteX7" fmla="*/ 3571256 w 4348012"/>
              <a:gd name="connsiteY7" fmla="*/ 3926257 h 4068866"/>
              <a:gd name="connsiteX8" fmla="*/ 3571256 w 4348012"/>
              <a:gd name="connsiteY8" fmla="*/ 4068866 h 4068866"/>
              <a:gd name="connsiteX9" fmla="*/ 770687 w 4348012"/>
              <a:gd name="connsiteY9" fmla="*/ 4068866 h 4068866"/>
              <a:gd name="connsiteX10" fmla="*/ 770687 w 4348012"/>
              <a:gd name="connsiteY10" fmla="*/ 3926257 h 4068866"/>
              <a:gd name="connsiteX11" fmla="*/ 1298644 w 4348012"/>
              <a:gd name="connsiteY11" fmla="*/ 3926257 h 4068866"/>
              <a:gd name="connsiteX12" fmla="*/ 1298644 w 4348012"/>
              <a:gd name="connsiteY12" fmla="*/ 142609 h 4068866"/>
              <a:gd name="connsiteX13" fmla="*/ 552224 w 4348012"/>
              <a:gd name="connsiteY13" fmla="*/ 537055 h 4068866"/>
              <a:gd name="connsiteX14" fmla="*/ 160815 w 4348012"/>
              <a:gd name="connsiteY14" fmla="*/ 1416977 h 4068866"/>
              <a:gd name="connsiteX15" fmla="*/ 0 w 4348012"/>
              <a:gd name="connsiteY15" fmla="*/ 1416977 h 406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012" h="4068866">
                <a:moveTo>
                  <a:pt x="0" y="0"/>
                </a:moveTo>
                <a:lnTo>
                  <a:pt x="4348012" y="0"/>
                </a:lnTo>
                <a:lnTo>
                  <a:pt x="4348012" y="1416977"/>
                </a:lnTo>
                <a:lnTo>
                  <a:pt x="4181135" y="1416977"/>
                </a:lnTo>
                <a:cubicBezTo>
                  <a:pt x="4096175" y="1028600"/>
                  <a:pt x="3965703" y="735295"/>
                  <a:pt x="3789720" y="537055"/>
                </a:cubicBezTo>
                <a:cubicBezTo>
                  <a:pt x="3613737" y="338823"/>
                  <a:pt x="3364930" y="207339"/>
                  <a:pt x="3043307" y="142609"/>
                </a:cubicBezTo>
                <a:lnTo>
                  <a:pt x="3043307" y="3926257"/>
                </a:lnTo>
                <a:lnTo>
                  <a:pt x="3571256" y="3926257"/>
                </a:lnTo>
                <a:lnTo>
                  <a:pt x="3571256" y="4068866"/>
                </a:lnTo>
                <a:lnTo>
                  <a:pt x="770687" y="4068866"/>
                </a:lnTo>
                <a:lnTo>
                  <a:pt x="770687" y="3926257"/>
                </a:lnTo>
                <a:lnTo>
                  <a:pt x="1298644" y="3926257"/>
                </a:lnTo>
                <a:lnTo>
                  <a:pt x="1298644" y="142609"/>
                </a:lnTo>
                <a:cubicBezTo>
                  <a:pt x="977014" y="207339"/>
                  <a:pt x="728214" y="338823"/>
                  <a:pt x="552224" y="537055"/>
                </a:cubicBezTo>
                <a:cubicBezTo>
                  <a:pt x="376241" y="735295"/>
                  <a:pt x="245776" y="1028600"/>
                  <a:pt x="160815" y="1416977"/>
                </a:cubicBezTo>
                <a:lnTo>
                  <a:pt x="0" y="14169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8313331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10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195575" y="1425477"/>
            <a:ext cx="3008890" cy="4026892"/>
          </a:xfrm>
          <a:custGeom>
            <a:avLst/>
            <a:gdLst>
              <a:gd name="connsiteX0" fmla="*/ 0 w 3008890"/>
              <a:gd name="connsiteY0" fmla="*/ 0 h 4026892"/>
              <a:gd name="connsiteX1" fmla="*/ 3008890 w 3008890"/>
              <a:gd name="connsiteY1" fmla="*/ 0 h 4026892"/>
              <a:gd name="connsiteX2" fmla="*/ 3008890 w 3008890"/>
              <a:gd name="connsiteY2" fmla="*/ 4026892 h 4026892"/>
              <a:gd name="connsiteX3" fmla="*/ 0 w 3008890"/>
              <a:gd name="connsiteY3" fmla="*/ 4026892 h 4026892"/>
            </a:gdLst>
            <a:ahLst/>
            <a:cxnLst>
              <a:cxn ang="0">
                <a:pos x="connsiteX0" y="connsiteY0"/>
              </a:cxn>
              <a:cxn ang="0">
                <a:pos x="connsiteX1" y="connsiteY1"/>
              </a:cxn>
              <a:cxn ang="0">
                <a:pos x="connsiteX2" y="connsiteY2"/>
              </a:cxn>
              <a:cxn ang="0">
                <a:pos x="connsiteX3" y="connsiteY3"/>
              </a:cxn>
            </a:cxnLst>
            <a:rect l="l" t="t" r="r" b="b"/>
            <a:pathLst>
              <a:path w="3008890" h="4026892">
                <a:moveTo>
                  <a:pt x="0" y="0"/>
                </a:moveTo>
                <a:lnTo>
                  <a:pt x="3008890" y="0"/>
                </a:lnTo>
                <a:lnTo>
                  <a:pt x="3008890" y="4026892"/>
                </a:lnTo>
                <a:lnTo>
                  <a:pt x="0" y="4026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2215859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98C6808-68E0-C848-A15B-CB9C92EB1ED4}"/>
              </a:ext>
            </a:extLst>
          </p:cNvPr>
          <p:cNvSpPr/>
          <p:nvPr userDrawn="1"/>
        </p:nvSpPr>
        <p:spPr>
          <a:xfrm>
            <a:off x="1" y="0"/>
            <a:ext cx="12191999" cy="6858000"/>
          </a:xfrm>
          <a:prstGeom prst="rect">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36" name="Text Placeholder 37">
            <a:extLst>
              <a:ext uri="{FF2B5EF4-FFF2-40B4-BE49-F238E27FC236}">
                <a16:creationId xmlns:a16="http://schemas.microsoft.com/office/drawing/2014/main" id="{AB8B1C6E-AB5B-4F40-8AB8-C0293ACBCE9D}"/>
              </a:ext>
            </a:extLst>
          </p:cNvPr>
          <p:cNvSpPr>
            <a:spLocks noGrp="1"/>
          </p:cNvSpPr>
          <p:nvPr>
            <p:ph type="body" sz="quarter" idx="43" hasCustomPrompt="1"/>
          </p:nvPr>
        </p:nvSpPr>
        <p:spPr>
          <a:xfrm>
            <a:off x="6752729" y="1347412"/>
            <a:ext cx="1396323" cy="281503"/>
          </a:xfrm>
        </p:spPr>
        <p:txBody>
          <a:bodyPr anchor="ctr">
            <a:noAutofit/>
          </a:bodyPr>
          <a:lstStyle>
            <a:lvl1pPr marL="0" indent="0">
              <a:buNone/>
              <a:defRPr sz="1800" b="0" i="0">
                <a:solidFill>
                  <a:schemeClr val="bg1"/>
                </a:solidFill>
                <a:latin typeface="Helvetica" panose="020B0604020202020204" pitchFamily="2" charset="0"/>
                <a:ea typeface="Roboto Medium" pitchFamily="2" charset="0"/>
              </a:defRPr>
            </a:lvl1pPr>
          </a:lstStyle>
          <a:p>
            <a:pPr lvl="0"/>
            <a:r>
              <a:rPr lang="en-US"/>
              <a:t>Feature 04</a:t>
            </a:r>
          </a:p>
        </p:txBody>
      </p:sp>
      <p:sp>
        <p:nvSpPr>
          <p:cNvPr id="39" name="Picture Placeholder 39">
            <a:extLst>
              <a:ext uri="{FF2B5EF4-FFF2-40B4-BE49-F238E27FC236}">
                <a16:creationId xmlns:a16="http://schemas.microsoft.com/office/drawing/2014/main" id="{4A75F81B-F904-F844-8E0E-8C421CF0BBD1}"/>
              </a:ext>
            </a:extLst>
          </p:cNvPr>
          <p:cNvSpPr>
            <a:spLocks noGrp="1"/>
          </p:cNvSpPr>
          <p:nvPr>
            <p:ph type="pic" sz="quarter" idx="46" hasCustomPrompt="1"/>
          </p:nvPr>
        </p:nvSpPr>
        <p:spPr>
          <a:xfrm>
            <a:off x="5757385" y="4672454"/>
            <a:ext cx="667829" cy="667829"/>
          </a:xfrm>
        </p:spPr>
        <p:txBody>
          <a:bodyPr>
            <a:normAutofit/>
          </a:bodyPr>
          <a:lstStyle>
            <a:lvl1pPr marL="0" indent="0">
              <a:buNone/>
              <a:defRPr sz="800"/>
            </a:lvl1pPr>
          </a:lstStyle>
          <a:p>
            <a:r>
              <a:rPr lang="en-US" sz="900"/>
              <a:t>Icon </a:t>
            </a:r>
            <a:endParaRPr lang="en-US"/>
          </a:p>
        </p:txBody>
      </p:sp>
      <p:sp>
        <p:nvSpPr>
          <p:cNvPr id="38" name="Picture Placeholder 39">
            <a:extLst>
              <a:ext uri="{FF2B5EF4-FFF2-40B4-BE49-F238E27FC236}">
                <a16:creationId xmlns:a16="http://schemas.microsoft.com/office/drawing/2014/main" id="{2F205684-8F85-4F45-9725-652D2BC6B4B4}"/>
              </a:ext>
            </a:extLst>
          </p:cNvPr>
          <p:cNvSpPr>
            <a:spLocks noGrp="1"/>
          </p:cNvSpPr>
          <p:nvPr>
            <p:ph type="pic" sz="quarter" idx="45" hasCustomPrompt="1"/>
          </p:nvPr>
        </p:nvSpPr>
        <p:spPr>
          <a:xfrm>
            <a:off x="5757933" y="3080238"/>
            <a:ext cx="667829" cy="667829"/>
          </a:xfrm>
        </p:spPr>
        <p:txBody>
          <a:bodyPr>
            <a:normAutofit/>
          </a:bodyPr>
          <a:lstStyle>
            <a:lvl1pPr marL="0" indent="0">
              <a:buNone/>
              <a:defRPr sz="800"/>
            </a:lvl1pPr>
          </a:lstStyle>
          <a:p>
            <a:r>
              <a:rPr lang="en-US" sz="900"/>
              <a:t>Icon </a:t>
            </a:r>
            <a:endParaRPr lang="en-US"/>
          </a:p>
        </p:txBody>
      </p:sp>
      <p:sp>
        <p:nvSpPr>
          <p:cNvPr id="35" name="Picture Placeholder 39">
            <a:extLst>
              <a:ext uri="{FF2B5EF4-FFF2-40B4-BE49-F238E27FC236}">
                <a16:creationId xmlns:a16="http://schemas.microsoft.com/office/drawing/2014/main" id="{80D0E550-85BB-0544-8419-F89A2BD9D198}"/>
              </a:ext>
            </a:extLst>
          </p:cNvPr>
          <p:cNvSpPr>
            <a:spLocks noGrp="1"/>
          </p:cNvSpPr>
          <p:nvPr>
            <p:ph type="pic" sz="quarter" idx="42" hasCustomPrompt="1"/>
          </p:nvPr>
        </p:nvSpPr>
        <p:spPr>
          <a:xfrm>
            <a:off x="5757385" y="1647203"/>
            <a:ext cx="667829" cy="667829"/>
          </a:xfrm>
        </p:spPr>
        <p:txBody>
          <a:bodyPr>
            <a:normAutofit/>
          </a:bodyPr>
          <a:lstStyle>
            <a:lvl1pPr marL="0" indent="0">
              <a:buNone/>
              <a:defRPr sz="800"/>
            </a:lvl1pPr>
          </a:lstStyle>
          <a:p>
            <a:r>
              <a:rPr lang="en-US" sz="900"/>
              <a:t>Icon </a:t>
            </a:r>
            <a:endParaRPr lang="en-US"/>
          </a:p>
        </p:txBody>
      </p:sp>
      <p:cxnSp>
        <p:nvCxnSpPr>
          <p:cNvPr id="9" name="Straight Connector 8">
            <a:extLst>
              <a:ext uri="{FF2B5EF4-FFF2-40B4-BE49-F238E27FC236}">
                <a16:creationId xmlns:a16="http://schemas.microsoft.com/office/drawing/2014/main" id="{CE7EB993-CA1F-A044-83C0-71D53051F94C}"/>
              </a:ext>
            </a:extLst>
          </p:cNvPr>
          <p:cNvCxnSpPr>
            <a:cxnSpLocks/>
          </p:cNvCxnSpPr>
          <p:nvPr userDrawn="1"/>
        </p:nvCxnSpPr>
        <p:spPr>
          <a:xfrm>
            <a:off x="2829390" y="4286250"/>
            <a:ext cx="59883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68B247C4-2124-3246-B7F9-EA001465F4AE}"/>
              </a:ext>
            </a:extLst>
          </p:cNvPr>
          <p:cNvCxnSpPr>
            <a:cxnSpLocks/>
          </p:cNvCxnSpPr>
          <p:nvPr userDrawn="1"/>
        </p:nvCxnSpPr>
        <p:spPr>
          <a:xfrm>
            <a:off x="4862946" y="1407472"/>
            <a:ext cx="0" cy="4043056"/>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3D3668C9-54CD-3B42-8EE2-16D8871A368A}"/>
              </a:ext>
            </a:extLst>
          </p:cNvPr>
          <p:cNvGrpSpPr/>
          <p:nvPr userDrawn="1"/>
        </p:nvGrpSpPr>
        <p:grpSpPr>
          <a:xfrm>
            <a:off x="6752729" y="2949609"/>
            <a:ext cx="3560783" cy="933904"/>
            <a:chOff x="6752729" y="2949609"/>
            <a:chExt cx="3560783" cy="933904"/>
          </a:xfrm>
        </p:grpSpPr>
        <p:sp>
          <p:nvSpPr>
            <p:cNvPr id="19" name="TextBox 18">
              <a:extLst>
                <a:ext uri="{FF2B5EF4-FFF2-40B4-BE49-F238E27FC236}">
                  <a16:creationId xmlns:a16="http://schemas.microsoft.com/office/drawing/2014/main" id="{CC644D08-DA9A-D449-AFFE-CF45360ACF96}"/>
                </a:ext>
              </a:extLst>
            </p:cNvPr>
            <p:cNvSpPr txBox="1"/>
            <p:nvPr/>
          </p:nvSpPr>
          <p:spPr>
            <a:xfrm>
              <a:off x="6752729" y="2949609"/>
              <a:ext cx="1181734"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Our Vision</a:t>
              </a:r>
            </a:p>
          </p:txBody>
        </p:sp>
        <p:sp>
          <p:nvSpPr>
            <p:cNvPr id="20" name="TextBox 19">
              <a:extLst>
                <a:ext uri="{FF2B5EF4-FFF2-40B4-BE49-F238E27FC236}">
                  <a16:creationId xmlns:a16="http://schemas.microsoft.com/office/drawing/2014/main" id="{E65B00C8-5597-6743-A489-4321263359E0}"/>
                </a:ext>
              </a:extLst>
            </p:cNvPr>
            <p:cNvSpPr txBox="1"/>
            <p:nvPr/>
          </p:nvSpPr>
          <p:spPr>
            <a:xfrm>
              <a:off x="6752729" y="3298994"/>
              <a:ext cx="3560783" cy="584519"/>
            </a:xfrm>
            <a:prstGeom prst="rect">
              <a:avLst/>
            </a:prstGeom>
            <a:noFill/>
          </p:spPr>
          <p:txBody>
            <a:bodyPr wrap="none" rtlCol="0">
              <a:spAutoFit/>
            </a:bodyPr>
            <a:lstStyle/>
            <a:p>
              <a:pPr>
                <a:lnSpc>
                  <a:spcPct val="140000"/>
                </a:lnSpc>
              </a:pPr>
              <a:r>
                <a:rPr lang="en-US" sz="1200">
                  <a:solidFill>
                    <a:schemeClr val="bg2"/>
                  </a:solidFill>
                  <a:latin typeface="Helvetica" panose="020B0604020202020204" pitchFamily="2" charset="0"/>
                </a:rPr>
                <a:t>Lorem ipsum dolor </a:t>
              </a:r>
              <a:r>
                <a:rPr lang="en-US" sz="1200" err="1">
                  <a:solidFill>
                    <a:schemeClr val="bg2"/>
                  </a:solidFill>
                  <a:latin typeface="Helvetica" panose="020B0604020202020204" pitchFamily="2" charset="0"/>
                </a:rPr>
                <a:t>amet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consectetur</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adipiscing</a:t>
              </a:r>
              <a:r>
                <a:rPr lang="en-US" sz="1200">
                  <a:solidFill>
                    <a:schemeClr val="bg2"/>
                  </a:solidFill>
                  <a:latin typeface="Helvetica" panose="020B0604020202020204" pitchFamily="2" charset="0"/>
                </a:rPr>
                <a:t> </a:t>
              </a:r>
              <a:endParaRPr lang="vi-VN" sz="1200">
                <a:solidFill>
                  <a:schemeClr val="bg2"/>
                </a:solidFill>
                <a:latin typeface="Roboto" pitchFamily="2" charset="0"/>
              </a:endParaRPr>
            </a:p>
            <a:p>
              <a:pPr>
                <a:lnSpc>
                  <a:spcPct val="140000"/>
                </a:lnSpc>
              </a:pPr>
              <a:r>
                <a:rPr lang="en-US" sz="1200" err="1">
                  <a:solidFill>
                    <a:schemeClr val="bg2"/>
                  </a:solidFill>
                  <a:latin typeface="Helvetica" panose="020B0604020202020204" pitchFamily="2" charset="0"/>
                </a:rPr>
                <a:t>elit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Proin</a:t>
              </a:r>
              <a:r>
                <a:rPr lang="en-US" sz="1200">
                  <a:solidFill>
                    <a:schemeClr val="bg2"/>
                  </a:solidFill>
                  <a:latin typeface="Helvetica" panose="020B0604020202020204" pitchFamily="2" charset="0"/>
                </a:rPr>
                <a:t> cursus ligula </a:t>
              </a:r>
              <a:r>
                <a:rPr lang="en-US" sz="1200" err="1">
                  <a:solidFill>
                    <a:schemeClr val="bg2"/>
                  </a:solidFill>
                  <a:latin typeface="Helvetica" panose="020B0604020202020204" pitchFamily="2" charset="0"/>
                </a:rPr>
                <a:t>eget</a:t>
              </a:r>
              <a:r>
                <a:rPr lang="en-US" sz="1200">
                  <a:solidFill>
                    <a:schemeClr val="bg2"/>
                  </a:solidFill>
                  <a:latin typeface="Helvetica" panose="020B0604020202020204" pitchFamily="2" charset="0"/>
                </a:rPr>
                <a:t> vestibulum porta. </a:t>
              </a:r>
            </a:p>
          </p:txBody>
        </p:sp>
      </p:grpSp>
      <p:grpSp>
        <p:nvGrpSpPr>
          <p:cNvPr id="25" name="Group 24">
            <a:extLst>
              <a:ext uri="{FF2B5EF4-FFF2-40B4-BE49-F238E27FC236}">
                <a16:creationId xmlns:a16="http://schemas.microsoft.com/office/drawing/2014/main" id="{9442259B-AC27-2348-95ED-76818FA42B66}"/>
              </a:ext>
            </a:extLst>
          </p:cNvPr>
          <p:cNvGrpSpPr/>
          <p:nvPr userDrawn="1"/>
        </p:nvGrpSpPr>
        <p:grpSpPr>
          <a:xfrm>
            <a:off x="6752729" y="4543757"/>
            <a:ext cx="3560783" cy="933904"/>
            <a:chOff x="6752729" y="4543757"/>
            <a:chExt cx="3560783" cy="933904"/>
          </a:xfrm>
        </p:grpSpPr>
        <p:sp>
          <p:nvSpPr>
            <p:cNvPr id="26" name="TextBox 25">
              <a:extLst>
                <a:ext uri="{FF2B5EF4-FFF2-40B4-BE49-F238E27FC236}">
                  <a16:creationId xmlns:a16="http://schemas.microsoft.com/office/drawing/2014/main" id="{C04A7B01-6F46-5742-9282-C6A0CE4ADC39}"/>
                </a:ext>
              </a:extLst>
            </p:cNvPr>
            <p:cNvSpPr txBox="1"/>
            <p:nvPr/>
          </p:nvSpPr>
          <p:spPr>
            <a:xfrm>
              <a:off x="6752729" y="4543757"/>
              <a:ext cx="1648400"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Our Core Value</a:t>
              </a:r>
            </a:p>
          </p:txBody>
        </p:sp>
        <p:sp>
          <p:nvSpPr>
            <p:cNvPr id="27" name="TextBox 26">
              <a:extLst>
                <a:ext uri="{FF2B5EF4-FFF2-40B4-BE49-F238E27FC236}">
                  <a16:creationId xmlns:a16="http://schemas.microsoft.com/office/drawing/2014/main" id="{ED02F689-EAD7-D045-BDC3-B43F585E15C0}"/>
                </a:ext>
              </a:extLst>
            </p:cNvPr>
            <p:cNvSpPr txBox="1"/>
            <p:nvPr/>
          </p:nvSpPr>
          <p:spPr>
            <a:xfrm>
              <a:off x="6752729" y="4893142"/>
              <a:ext cx="3560783" cy="584519"/>
            </a:xfrm>
            <a:prstGeom prst="rect">
              <a:avLst/>
            </a:prstGeom>
            <a:noFill/>
          </p:spPr>
          <p:txBody>
            <a:bodyPr wrap="none" rtlCol="0">
              <a:spAutoFit/>
            </a:bodyPr>
            <a:lstStyle/>
            <a:p>
              <a:pPr>
                <a:lnSpc>
                  <a:spcPct val="140000"/>
                </a:lnSpc>
              </a:pPr>
              <a:r>
                <a:rPr lang="en-US" sz="1200">
                  <a:solidFill>
                    <a:schemeClr val="bg2"/>
                  </a:solidFill>
                  <a:latin typeface="Helvetica" panose="020B0604020202020204" pitchFamily="2" charset="0"/>
                </a:rPr>
                <a:t>Lorem ipsum dolor </a:t>
              </a:r>
              <a:r>
                <a:rPr lang="en-US" sz="1200" err="1">
                  <a:solidFill>
                    <a:schemeClr val="bg2"/>
                  </a:solidFill>
                  <a:latin typeface="Helvetica" panose="020B0604020202020204" pitchFamily="2" charset="0"/>
                </a:rPr>
                <a:t>amet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consectetur</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adipiscing</a:t>
              </a:r>
              <a:r>
                <a:rPr lang="en-US" sz="1200">
                  <a:solidFill>
                    <a:schemeClr val="bg2"/>
                  </a:solidFill>
                  <a:latin typeface="Helvetica" panose="020B0604020202020204" pitchFamily="2" charset="0"/>
                </a:rPr>
                <a:t> </a:t>
              </a:r>
              <a:endParaRPr lang="vi-VN" sz="1200">
                <a:solidFill>
                  <a:schemeClr val="bg2"/>
                </a:solidFill>
                <a:latin typeface="Roboto" pitchFamily="2" charset="0"/>
              </a:endParaRPr>
            </a:p>
            <a:p>
              <a:pPr>
                <a:lnSpc>
                  <a:spcPct val="140000"/>
                </a:lnSpc>
              </a:pPr>
              <a:r>
                <a:rPr lang="en-US" sz="1200" err="1">
                  <a:solidFill>
                    <a:schemeClr val="bg2"/>
                  </a:solidFill>
                  <a:latin typeface="Helvetica" panose="020B0604020202020204" pitchFamily="2" charset="0"/>
                </a:rPr>
                <a:t>elit</a:t>
              </a:r>
              <a:r>
                <a:rPr lang="en-US" sz="1200">
                  <a:solidFill>
                    <a:schemeClr val="bg2"/>
                  </a:solidFill>
                  <a:latin typeface="Helvetica" panose="020B0604020202020204" pitchFamily="2" charset="0"/>
                </a:rPr>
                <a:t>. </a:t>
              </a:r>
              <a:r>
                <a:rPr lang="en-US" sz="1200" err="1">
                  <a:solidFill>
                    <a:schemeClr val="bg2"/>
                  </a:solidFill>
                  <a:latin typeface="Helvetica" panose="020B0604020202020204" pitchFamily="2" charset="0"/>
                </a:rPr>
                <a:t>Proin</a:t>
              </a:r>
              <a:r>
                <a:rPr lang="en-US" sz="1200">
                  <a:solidFill>
                    <a:schemeClr val="bg2"/>
                  </a:solidFill>
                  <a:latin typeface="Helvetica" panose="020B0604020202020204" pitchFamily="2" charset="0"/>
                </a:rPr>
                <a:t> cursus ligula </a:t>
              </a:r>
              <a:r>
                <a:rPr lang="en-US" sz="1200" err="1">
                  <a:solidFill>
                    <a:schemeClr val="bg2"/>
                  </a:solidFill>
                  <a:latin typeface="Helvetica" panose="020B0604020202020204" pitchFamily="2" charset="0"/>
                </a:rPr>
                <a:t>eget</a:t>
              </a:r>
              <a:r>
                <a:rPr lang="en-US" sz="1200">
                  <a:solidFill>
                    <a:schemeClr val="bg2"/>
                  </a:solidFill>
                  <a:latin typeface="Helvetica" panose="020B0604020202020204" pitchFamily="2" charset="0"/>
                </a:rPr>
                <a:t> vestibulum porta. </a:t>
              </a:r>
            </a:p>
          </p:txBody>
        </p:sp>
      </p:grpSp>
      <p:sp>
        <p:nvSpPr>
          <p:cNvPr id="34" name="Text Placeholder 33">
            <a:extLst>
              <a:ext uri="{FF2B5EF4-FFF2-40B4-BE49-F238E27FC236}">
                <a16:creationId xmlns:a16="http://schemas.microsoft.com/office/drawing/2014/main" id="{198BB399-D426-7345-BB0A-FFAD46F52B25}"/>
              </a:ext>
            </a:extLst>
          </p:cNvPr>
          <p:cNvSpPr>
            <a:spLocks noGrp="1"/>
          </p:cNvSpPr>
          <p:nvPr>
            <p:ph type="body" sz="quarter" idx="10" hasCustomPrompt="1"/>
          </p:nvPr>
        </p:nvSpPr>
        <p:spPr>
          <a:xfrm>
            <a:off x="580010" y="2571750"/>
            <a:ext cx="3005451" cy="1200328"/>
          </a:xfrm>
        </p:spPr>
        <p:txBody>
          <a:bodyPr>
            <a:normAutofit/>
          </a:bodyPr>
          <a:lstStyle>
            <a:lvl1pPr marL="0" indent="0" algn="r">
              <a:spcBef>
                <a:spcPts val="0"/>
              </a:spcBef>
              <a:buNone/>
              <a:defRPr sz="4000" b="0" i="0">
                <a:solidFill>
                  <a:schemeClr val="bg1"/>
                </a:solidFill>
                <a:latin typeface="Helvetica" panose="020B0604020202020204" pitchFamily="2" charset="0"/>
                <a:ea typeface="Roboto Medium" pitchFamily="2" charset="0"/>
              </a:defRPr>
            </a:lvl1pPr>
          </a:lstStyle>
          <a:p>
            <a:pPr lvl="0"/>
            <a:r>
              <a:rPr lang="en-US"/>
              <a:t>Title </a:t>
            </a:r>
          </a:p>
          <a:p>
            <a:pPr lvl="0"/>
            <a:r>
              <a:rPr lang="en-US"/>
              <a:t>Text</a:t>
            </a:r>
          </a:p>
        </p:txBody>
      </p:sp>
      <p:sp>
        <p:nvSpPr>
          <p:cNvPr id="41" name="Text Placeholder 40">
            <a:extLst>
              <a:ext uri="{FF2B5EF4-FFF2-40B4-BE49-F238E27FC236}">
                <a16:creationId xmlns:a16="http://schemas.microsoft.com/office/drawing/2014/main" id="{1BD91235-F6E1-A948-AD8E-02CC5D3A1ECA}"/>
              </a:ext>
            </a:extLst>
          </p:cNvPr>
          <p:cNvSpPr>
            <a:spLocks noGrp="1"/>
          </p:cNvSpPr>
          <p:nvPr>
            <p:ph type="body" sz="quarter" idx="47" hasCustomPrompt="1"/>
          </p:nvPr>
        </p:nvSpPr>
        <p:spPr>
          <a:xfrm>
            <a:off x="6752729" y="1647203"/>
            <a:ext cx="3941762" cy="1002615"/>
          </a:xfrm>
        </p:spPr>
        <p:txBody>
          <a:bodyPr>
            <a:normAutofit/>
          </a:bodyPr>
          <a:lstStyle>
            <a:lvl1pPr marL="0" indent="0">
              <a:lnSpc>
                <a:spcPct val="90000"/>
              </a:lnSpc>
              <a:spcBef>
                <a:spcPts val="0"/>
              </a:spcBef>
              <a:buNone/>
              <a:defRPr sz="1400">
                <a:solidFill>
                  <a:schemeClr val="bg1"/>
                </a:solidFill>
                <a:latin typeface="Helvetica" panose="020B0604020202020204" pitchFamily="2" charset="0"/>
              </a:defRPr>
            </a:lvl1pPr>
          </a:lstStyle>
          <a:p>
            <a:pPr>
              <a:lnSpc>
                <a:spcPct val="140000"/>
              </a:lnSpc>
            </a:pPr>
            <a:r>
              <a:rPr lang="en-US" sz="1400">
                <a:solidFill>
                  <a:schemeClr val="bg2"/>
                </a:solidFill>
                <a:latin typeface="Roboto" pitchFamily="2" charset="0"/>
              </a:rPr>
              <a:t>Lorem ipsum dolor </a:t>
            </a:r>
            <a:r>
              <a:rPr lang="en-US" sz="1400" err="1">
                <a:solidFill>
                  <a:schemeClr val="bg2"/>
                </a:solidFill>
                <a:latin typeface="Roboto" pitchFamily="2" charset="0"/>
              </a:rPr>
              <a:t>amet</a:t>
            </a:r>
            <a:r>
              <a:rPr lang="en-US" sz="1400">
                <a:solidFill>
                  <a:schemeClr val="bg2"/>
                </a:solidFill>
                <a:latin typeface="Roboto" pitchFamily="2" charset="0"/>
              </a:rPr>
              <a:t>, </a:t>
            </a:r>
            <a:r>
              <a:rPr lang="en-US" sz="1400" err="1">
                <a:solidFill>
                  <a:schemeClr val="bg2"/>
                </a:solidFill>
                <a:latin typeface="Roboto" pitchFamily="2" charset="0"/>
              </a:rPr>
              <a:t>consectetur</a:t>
            </a:r>
            <a:r>
              <a:rPr lang="en-US" sz="1400">
                <a:solidFill>
                  <a:schemeClr val="bg2"/>
                </a:solidFill>
                <a:latin typeface="Roboto" pitchFamily="2" charset="0"/>
              </a:rPr>
              <a:t> </a:t>
            </a:r>
            <a:r>
              <a:rPr lang="en-US" sz="1400" err="1">
                <a:solidFill>
                  <a:schemeClr val="bg2"/>
                </a:solidFill>
                <a:latin typeface="Roboto" pitchFamily="2" charset="0"/>
              </a:rPr>
              <a:t>adipiscing</a:t>
            </a:r>
            <a:r>
              <a:rPr lang="en-US" sz="1400">
                <a:solidFill>
                  <a:schemeClr val="bg2"/>
                </a:solidFill>
                <a:latin typeface="Roboto" pitchFamily="2" charset="0"/>
              </a:rPr>
              <a:t> </a:t>
            </a:r>
            <a:r>
              <a:rPr lang="en-US" sz="1400" err="1">
                <a:solidFill>
                  <a:schemeClr val="bg2"/>
                </a:solidFill>
                <a:latin typeface="Roboto" pitchFamily="2" charset="0"/>
              </a:rPr>
              <a:t>elit</a:t>
            </a:r>
            <a:r>
              <a:rPr lang="en-US" sz="1400">
                <a:solidFill>
                  <a:schemeClr val="bg2"/>
                </a:solidFill>
                <a:latin typeface="Roboto" pitchFamily="2" charset="0"/>
              </a:rPr>
              <a:t>. </a:t>
            </a:r>
            <a:r>
              <a:rPr lang="en-US" sz="1400" err="1">
                <a:solidFill>
                  <a:schemeClr val="bg2"/>
                </a:solidFill>
                <a:latin typeface="Roboto" pitchFamily="2" charset="0"/>
              </a:rPr>
              <a:t>Proin</a:t>
            </a:r>
            <a:r>
              <a:rPr lang="en-US" sz="1400">
                <a:solidFill>
                  <a:schemeClr val="bg2"/>
                </a:solidFill>
                <a:latin typeface="Roboto" pitchFamily="2" charset="0"/>
              </a:rPr>
              <a:t> cursus ligula </a:t>
            </a:r>
            <a:r>
              <a:rPr lang="en-US" sz="1400" err="1">
                <a:solidFill>
                  <a:schemeClr val="bg2"/>
                </a:solidFill>
                <a:latin typeface="Roboto" pitchFamily="2" charset="0"/>
              </a:rPr>
              <a:t>eget</a:t>
            </a:r>
            <a:r>
              <a:rPr lang="en-US" sz="1400">
                <a:solidFill>
                  <a:schemeClr val="bg2"/>
                </a:solidFill>
                <a:latin typeface="Roboto" pitchFamily="2" charset="0"/>
              </a:rPr>
              <a:t> vestibulum porta. </a:t>
            </a:r>
          </a:p>
          <a:p>
            <a:pPr lvl="0"/>
            <a:endParaRPr lang="en-US"/>
          </a:p>
        </p:txBody>
      </p:sp>
    </p:spTree>
    <p:extLst>
      <p:ext uri="{BB962C8B-B14F-4D97-AF65-F5344CB8AC3E}">
        <p14:creationId xmlns:p14="http://schemas.microsoft.com/office/powerpoint/2010/main" val="323532233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10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Picture Placeholder 9"/>
          <p:cNvSpPr>
            <a:spLocks noGrp="1"/>
          </p:cNvSpPr>
          <p:nvPr>
            <p:ph type="pic" sz="quarter" idx="19" hasCustomPrompt="1"/>
          </p:nvPr>
        </p:nvSpPr>
        <p:spPr>
          <a:xfrm>
            <a:off x="1267650" y="-90236"/>
            <a:ext cx="2015650" cy="3517933"/>
          </a:xfrm>
          <a:custGeom>
            <a:avLst/>
            <a:gdLst>
              <a:gd name="connsiteX0" fmla="*/ 0 w 2015650"/>
              <a:gd name="connsiteY0" fmla="*/ 0 h 3517933"/>
              <a:gd name="connsiteX1" fmla="*/ 2015650 w 2015650"/>
              <a:gd name="connsiteY1" fmla="*/ 0 h 3517933"/>
              <a:gd name="connsiteX2" fmla="*/ 2015650 w 2015650"/>
              <a:gd name="connsiteY2" fmla="*/ 3517933 h 3517933"/>
              <a:gd name="connsiteX3" fmla="*/ 0 w 2015650"/>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2015650" h="3517933">
                <a:moveTo>
                  <a:pt x="0" y="0"/>
                </a:moveTo>
                <a:lnTo>
                  <a:pt x="2015650" y="0"/>
                </a:lnTo>
                <a:lnTo>
                  <a:pt x="2015650"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p:cNvSpPr>
            <a:spLocks noGrp="1"/>
          </p:cNvSpPr>
          <p:nvPr>
            <p:ph type="pic" sz="quarter" idx="20" hasCustomPrompt="1"/>
          </p:nvPr>
        </p:nvSpPr>
        <p:spPr>
          <a:xfrm>
            <a:off x="3975216" y="3385790"/>
            <a:ext cx="1976621" cy="3517933"/>
          </a:xfrm>
          <a:custGeom>
            <a:avLst/>
            <a:gdLst>
              <a:gd name="connsiteX0" fmla="*/ 0 w 1976621"/>
              <a:gd name="connsiteY0" fmla="*/ 0 h 3517933"/>
              <a:gd name="connsiteX1" fmla="*/ 1976621 w 1976621"/>
              <a:gd name="connsiteY1" fmla="*/ 0 h 3517933"/>
              <a:gd name="connsiteX2" fmla="*/ 1976621 w 1976621"/>
              <a:gd name="connsiteY2" fmla="*/ 3517933 h 3517933"/>
              <a:gd name="connsiteX3" fmla="*/ 0 w 1976621"/>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1976621" h="3517933">
                <a:moveTo>
                  <a:pt x="0" y="0"/>
                </a:moveTo>
                <a:lnTo>
                  <a:pt x="1976621" y="0"/>
                </a:lnTo>
                <a:lnTo>
                  <a:pt x="1976621"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67156306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104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Picture Placeholder 7"/>
          <p:cNvSpPr>
            <a:spLocks noGrp="1"/>
          </p:cNvSpPr>
          <p:nvPr>
            <p:ph type="pic" sz="quarter" idx="19" hasCustomPrompt="1"/>
          </p:nvPr>
        </p:nvSpPr>
        <p:spPr>
          <a:xfrm>
            <a:off x="3886875" y="1049478"/>
            <a:ext cx="4418248" cy="2482482"/>
          </a:xfrm>
          <a:custGeom>
            <a:avLst/>
            <a:gdLst>
              <a:gd name="connsiteX0" fmla="*/ 0 w 4418248"/>
              <a:gd name="connsiteY0" fmla="*/ 0 h 2482482"/>
              <a:gd name="connsiteX1" fmla="*/ 4418248 w 4418248"/>
              <a:gd name="connsiteY1" fmla="*/ 0 h 2482482"/>
              <a:gd name="connsiteX2" fmla="*/ 4418248 w 4418248"/>
              <a:gd name="connsiteY2" fmla="*/ 2482482 h 2482482"/>
              <a:gd name="connsiteX3" fmla="*/ 0 w 4418248"/>
              <a:gd name="connsiteY3" fmla="*/ 2482482 h 2482482"/>
            </a:gdLst>
            <a:ahLst/>
            <a:cxnLst>
              <a:cxn ang="0">
                <a:pos x="connsiteX0" y="connsiteY0"/>
              </a:cxn>
              <a:cxn ang="0">
                <a:pos x="connsiteX1" y="connsiteY1"/>
              </a:cxn>
              <a:cxn ang="0">
                <a:pos x="connsiteX2" y="connsiteY2"/>
              </a:cxn>
              <a:cxn ang="0">
                <a:pos x="connsiteX3" y="connsiteY3"/>
              </a:cxn>
            </a:cxnLst>
            <a:rect l="l" t="t" r="r" b="b"/>
            <a:pathLst>
              <a:path w="4418248" h="2482482">
                <a:moveTo>
                  <a:pt x="0" y="0"/>
                </a:moveTo>
                <a:lnTo>
                  <a:pt x="4418248" y="0"/>
                </a:lnTo>
                <a:lnTo>
                  <a:pt x="4418248" y="2482482"/>
                </a:lnTo>
                <a:lnTo>
                  <a:pt x="0" y="24824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21936655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0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345891" y="2262551"/>
            <a:ext cx="1863031" cy="2334870"/>
          </a:xfrm>
          <a:custGeom>
            <a:avLst/>
            <a:gdLst>
              <a:gd name="connsiteX0" fmla="*/ 0 w 1863031"/>
              <a:gd name="connsiteY0" fmla="*/ 0 h 2334870"/>
              <a:gd name="connsiteX1" fmla="*/ 1863031 w 1863031"/>
              <a:gd name="connsiteY1" fmla="*/ 0 h 2334870"/>
              <a:gd name="connsiteX2" fmla="*/ 1863031 w 1863031"/>
              <a:gd name="connsiteY2" fmla="*/ 2334870 h 2334870"/>
              <a:gd name="connsiteX3" fmla="*/ 0 w 1863031"/>
              <a:gd name="connsiteY3" fmla="*/ 2334870 h 2334870"/>
            </a:gdLst>
            <a:ahLst/>
            <a:cxnLst>
              <a:cxn ang="0">
                <a:pos x="connsiteX0" y="connsiteY0"/>
              </a:cxn>
              <a:cxn ang="0">
                <a:pos x="connsiteX1" y="connsiteY1"/>
              </a:cxn>
              <a:cxn ang="0">
                <a:pos x="connsiteX2" y="connsiteY2"/>
              </a:cxn>
              <a:cxn ang="0">
                <a:pos x="connsiteX3" y="connsiteY3"/>
              </a:cxn>
            </a:cxnLst>
            <a:rect l="l" t="t" r="r" b="b"/>
            <a:pathLst>
              <a:path w="1863031" h="2334870">
                <a:moveTo>
                  <a:pt x="0" y="0"/>
                </a:moveTo>
                <a:lnTo>
                  <a:pt x="1863031" y="0"/>
                </a:lnTo>
                <a:lnTo>
                  <a:pt x="1863031" y="2334870"/>
                </a:lnTo>
                <a:lnTo>
                  <a:pt x="0" y="233487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32073958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0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1657141" y="2026981"/>
            <a:ext cx="4191437" cy="2636479"/>
          </a:xfrm>
          <a:custGeom>
            <a:avLst/>
            <a:gdLst>
              <a:gd name="connsiteX0" fmla="*/ 0 w 4191437"/>
              <a:gd name="connsiteY0" fmla="*/ 0 h 2636479"/>
              <a:gd name="connsiteX1" fmla="*/ 4191437 w 4191437"/>
              <a:gd name="connsiteY1" fmla="*/ 0 h 2636479"/>
              <a:gd name="connsiteX2" fmla="*/ 4191437 w 4191437"/>
              <a:gd name="connsiteY2" fmla="*/ 2636479 h 2636479"/>
              <a:gd name="connsiteX3" fmla="*/ 0 w 4191437"/>
              <a:gd name="connsiteY3" fmla="*/ 2636479 h 2636479"/>
            </a:gdLst>
            <a:ahLst/>
            <a:cxnLst>
              <a:cxn ang="0">
                <a:pos x="connsiteX0" y="connsiteY0"/>
              </a:cxn>
              <a:cxn ang="0">
                <a:pos x="connsiteX1" y="connsiteY1"/>
              </a:cxn>
              <a:cxn ang="0">
                <a:pos x="connsiteX2" y="connsiteY2"/>
              </a:cxn>
              <a:cxn ang="0">
                <a:pos x="connsiteX3" y="connsiteY3"/>
              </a:cxn>
            </a:cxnLst>
            <a:rect l="l" t="t" r="r" b="b"/>
            <a:pathLst>
              <a:path w="4191437" h="2636479">
                <a:moveTo>
                  <a:pt x="0" y="0"/>
                </a:moveTo>
                <a:lnTo>
                  <a:pt x="4191437" y="0"/>
                </a:lnTo>
                <a:lnTo>
                  <a:pt x="4191437" y="2636479"/>
                </a:lnTo>
                <a:lnTo>
                  <a:pt x="0" y="263647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15679616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108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19" hasCustomPrompt="1"/>
          </p:nvPr>
        </p:nvSpPr>
        <p:spPr>
          <a:xfrm>
            <a:off x="2586394" y="3062468"/>
            <a:ext cx="3060414" cy="2309024"/>
          </a:xfrm>
          <a:custGeom>
            <a:avLst/>
            <a:gdLst>
              <a:gd name="connsiteX0" fmla="*/ 0 w 3060414"/>
              <a:gd name="connsiteY0" fmla="*/ 0 h 2309024"/>
              <a:gd name="connsiteX1" fmla="*/ 3060414 w 3060414"/>
              <a:gd name="connsiteY1" fmla="*/ 0 h 2309024"/>
              <a:gd name="connsiteX2" fmla="*/ 3060414 w 3060414"/>
              <a:gd name="connsiteY2" fmla="*/ 2309024 h 2309024"/>
              <a:gd name="connsiteX3" fmla="*/ 0 w 3060414"/>
              <a:gd name="connsiteY3" fmla="*/ 2309024 h 2309024"/>
            </a:gdLst>
            <a:ahLst/>
            <a:cxnLst>
              <a:cxn ang="0">
                <a:pos x="connsiteX0" y="connsiteY0"/>
              </a:cxn>
              <a:cxn ang="0">
                <a:pos x="connsiteX1" y="connsiteY1"/>
              </a:cxn>
              <a:cxn ang="0">
                <a:pos x="connsiteX2" y="connsiteY2"/>
              </a:cxn>
              <a:cxn ang="0">
                <a:pos x="connsiteX3" y="connsiteY3"/>
              </a:cxn>
            </a:cxnLst>
            <a:rect l="l" t="t" r="r" b="b"/>
            <a:pathLst>
              <a:path w="3060414" h="2309024">
                <a:moveTo>
                  <a:pt x="0" y="0"/>
                </a:moveTo>
                <a:lnTo>
                  <a:pt x="3060414" y="0"/>
                </a:lnTo>
                <a:lnTo>
                  <a:pt x="3060414" y="2309024"/>
                </a:lnTo>
                <a:lnTo>
                  <a:pt x="0" y="230902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31131785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109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p:cNvSpPr>
            <a:spLocks noGrp="1"/>
          </p:cNvSpPr>
          <p:nvPr>
            <p:ph type="pic" sz="quarter" idx="19" hasCustomPrompt="1"/>
          </p:nvPr>
        </p:nvSpPr>
        <p:spPr>
          <a:xfrm>
            <a:off x="6989020" y="1802487"/>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0" name="Picture Placeholder 9"/>
          <p:cNvSpPr>
            <a:spLocks noGrp="1"/>
          </p:cNvSpPr>
          <p:nvPr>
            <p:ph type="pic" sz="quarter" idx="20" hasCustomPrompt="1"/>
          </p:nvPr>
        </p:nvSpPr>
        <p:spPr>
          <a:xfrm>
            <a:off x="6155159" y="3276053"/>
            <a:ext cx="1238677" cy="1657761"/>
          </a:xfrm>
          <a:custGeom>
            <a:avLst/>
            <a:gdLst>
              <a:gd name="connsiteX0" fmla="*/ 0 w 1238677"/>
              <a:gd name="connsiteY0" fmla="*/ 0 h 1657761"/>
              <a:gd name="connsiteX1" fmla="*/ 1238677 w 1238677"/>
              <a:gd name="connsiteY1" fmla="*/ 0 h 1657761"/>
              <a:gd name="connsiteX2" fmla="*/ 1238677 w 1238677"/>
              <a:gd name="connsiteY2" fmla="*/ 1657761 h 1657761"/>
              <a:gd name="connsiteX3" fmla="*/ 0 w 1238677"/>
              <a:gd name="connsiteY3" fmla="*/ 1657761 h 1657761"/>
            </a:gdLst>
            <a:ahLst/>
            <a:cxnLst>
              <a:cxn ang="0">
                <a:pos x="connsiteX0" y="connsiteY0"/>
              </a:cxn>
              <a:cxn ang="0">
                <a:pos x="connsiteX1" y="connsiteY1"/>
              </a:cxn>
              <a:cxn ang="0">
                <a:pos x="connsiteX2" y="connsiteY2"/>
              </a:cxn>
              <a:cxn ang="0">
                <a:pos x="connsiteX3" y="connsiteY3"/>
              </a:cxn>
            </a:cxnLst>
            <a:rect l="l" t="t" r="r" b="b"/>
            <a:pathLst>
              <a:path w="1238677" h="1657761">
                <a:moveTo>
                  <a:pt x="0" y="0"/>
                </a:moveTo>
                <a:lnTo>
                  <a:pt x="1238677" y="0"/>
                </a:lnTo>
                <a:lnTo>
                  <a:pt x="1238677" y="1657761"/>
                </a:lnTo>
                <a:lnTo>
                  <a:pt x="0" y="165776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07936317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112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0" name="Picture Placeholder 19"/>
          <p:cNvSpPr>
            <a:spLocks noGrp="1"/>
          </p:cNvSpPr>
          <p:nvPr>
            <p:ph type="pic" sz="quarter" idx="19" hasCustomPrompt="1"/>
          </p:nvPr>
        </p:nvSpPr>
        <p:spPr>
          <a:xfrm>
            <a:off x="1774961" y="4514190"/>
            <a:ext cx="606160" cy="1078826"/>
          </a:xfrm>
          <a:custGeom>
            <a:avLst/>
            <a:gdLst>
              <a:gd name="connsiteX0" fmla="*/ 0 w 606160"/>
              <a:gd name="connsiteY0" fmla="*/ 0 h 1078826"/>
              <a:gd name="connsiteX1" fmla="*/ 606160 w 606160"/>
              <a:gd name="connsiteY1" fmla="*/ 0 h 1078826"/>
              <a:gd name="connsiteX2" fmla="*/ 606160 w 606160"/>
              <a:gd name="connsiteY2" fmla="*/ 1078826 h 1078826"/>
              <a:gd name="connsiteX3" fmla="*/ 0 w 606160"/>
              <a:gd name="connsiteY3" fmla="*/ 1078826 h 1078826"/>
            </a:gdLst>
            <a:ahLst/>
            <a:cxnLst>
              <a:cxn ang="0">
                <a:pos x="connsiteX0" y="connsiteY0"/>
              </a:cxn>
              <a:cxn ang="0">
                <a:pos x="connsiteX1" y="connsiteY1"/>
              </a:cxn>
              <a:cxn ang="0">
                <a:pos x="connsiteX2" y="connsiteY2"/>
              </a:cxn>
              <a:cxn ang="0">
                <a:pos x="connsiteX3" y="connsiteY3"/>
              </a:cxn>
            </a:cxnLst>
            <a:rect l="l" t="t" r="r" b="b"/>
            <a:pathLst>
              <a:path w="606160" h="1078826">
                <a:moveTo>
                  <a:pt x="0" y="0"/>
                </a:moveTo>
                <a:lnTo>
                  <a:pt x="606160" y="0"/>
                </a:lnTo>
                <a:lnTo>
                  <a:pt x="606160" y="1078826"/>
                </a:lnTo>
                <a:lnTo>
                  <a:pt x="0" y="1078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p:cNvSpPr>
            <a:spLocks noGrp="1"/>
          </p:cNvSpPr>
          <p:nvPr>
            <p:ph type="pic" sz="quarter" idx="20" hasCustomPrompt="1"/>
          </p:nvPr>
        </p:nvSpPr>
        <p:spPr>
          <a:xfrm>
            <a:off x="2599707" y="3966786"/>
            <a:ext cx="1238677" cy="1657761"/>
          </a:xfrm>
          <a:custGeom>
            <a:avLst/>
            <a:gdLst>
              <a:gd name="connsiteX0" fmla="*/ 0 w 1238677"/>
              <a:gd name="connsiteY0" fmla="*/ 0 h 1657761"/>
              <a:gd name="connsiteX1" fmla="*/ 1238677 w 1238677"/>
              <a:gd name="connsiteY1" fmla="*/ 0 h 1657761"/>
              <a:gd name="connsiteX2" fmla="*/ 1238677 w 1238677"/>
              <a:gd name="connsiteY2" fmla="*/ 1657761 h 1657761"/>
              <a:gd name="connsiteX3" fmla="*/ 0 w 1238677"/>
              <a:gd name="connsiteY3" fmla="*/ 1657761 h 1657761"/>
            </a:gdLst>
            <a:ahLst/>
            <a:cxnLst>
              <a:cxn ang="0">
                <a:pos x="connsiteX0" y="connsiteY0"/>
              </a:cxn>
              <a:cxn ang="0">
                <a:pos x="connsiteX1" y="connsiteY1"/>
              </a:cxn>
              <a:cxn ang="0">
                <a:pos x="connsiteX2" y="connsiteY2"/>
              </a:cxn>
              <a:cxn ang="0">
                <a:pos x="connsiteX3" y="connsiteY3"/>
              </a:cxn>
            </a:cxnLst>
            <a:rect l="l" t="t" r="r" b="b"/>
            <a:pathLst>
              <a:path w="1238677" h="1657761">
                <a:moveTo>
                  <a:pt x="0" y="0"/>
                </a:moveTo>
                <a:lnTo>
                  <a:pt x="1238677" y="0"/>
                </a:lnTo>
                <a:lnTo>
                  <a:pt x="1238677" y="1657761"/>
                </a:lnTo>
                <a:lnTo>
                  <a:pt x="0" y="165776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p:cNvSpPr>
            <a:spLocks noGrp="1"/>
          </p:cNvSpPr>
          <p:nvPr>
            <p:ph type="pic" sz="quarter" idx="21" hasCustomPrompt="1"/>
          </p:nvPr>
        </p:nvSpPr>
        <p:spPr>
          <a:xfrm>
            <a:off x="7188085" y="3743277"/>
            <a:ext cx="2874853" cy="1807053"/>
          </a:xfrm>
          <a:custGeom>
            <a:avLst/>
            <a:gdLst>
              <a:gd name="connsiteX0" fmla="*/ 0 w 2874853"/>
              <a:gd name="connsiteY0" fmla="*/ 0 h 1807053"/>
              <a:gd name="connsiteX1" fmla="*/ 2874853 w 2874853"/>
              <a:gd name="connsiteY1" fmla="*/ 0 h 1807053"/>
              <a:gd name="connsiteX2" fmla="*/ 2874853 w 2874853"/>
              <a:gd name="connsiteY2" fmla="*/ 1807053 h 1807053"/>
              <a:gd name="connsiteX3" fmla="*/ 0 w 2874853"/>
              <a:gd name="connsiteY3" fmla="*/ 1807053 h 1807053"/>
            </a:gdLst>
            <a:ahLst/>
            <a:cxnLst>
              <a:cxn ang="0">
                <a:pos x="connsiteX0" y="connsiteY0"/>
              </a:cxn>
              <a:cxn ang="0">
                <a:pos x="connsiteX1" y="connsiteY1"/>
              </a:cxn>
              <a:cxn ang="0">
                <a:pos x="connsiteX2" y="connsiteY2"/>
              </a:cxn>
              <a:cxn ang="0">
                <a:pos x="connsiteX3" y="connsiteY3"/>
              </a:cxn>
            </a:cxnLst>
            <a:rect l="l" t="t" r="r" b="b"/>
            <a:pathLst>
              <a:path w="2874853" h="1807053">
                <a:moveTo>
                  <a:pt x="0" y="0"/>
                </a:moveTo>
                <a:lnTo>
                  <a:pt x="2874853" y="0"/>
                </a:lnTo>
                <a:lnTo>
                  <a:pt x="2874853" y="1807053"/>
                </a:lnTo>
                <a:lnTo>
                  <a:pt x="0" y="180705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p:cNvSpPr>
            <a:spLocks noGrp="1"/>
          </p:cNvSpPr>
          <p:nvPr>
            <p:ph type="pic" sz="quarter" idx="22" hasCustomPrompt="1"/>
          </p:nvPr>
        </p:nvSpPr>
        <p:spPr>
          <a:xfrm>
            <a:off x="3570609" y="2493220"/>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84899328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15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p:cNvSpPr>
            <a:spLocks noGrp="1"/>
          </p:cNvSpPr>
          <p:nvPr>
            <p:ph type="pic" sz="quarter" idx="22" hasCustomPrompt="1"/>
          </p:nvPr>
        </p:nvSpPr>
        <p:spPr>
          <a:xfrm>
            <a:off x="1301762" y="1860489"/>
            <a:ext cx="3894423" cy="2210349"/>
          </a:xfrm>
          <a:custGeom>
            <a:avLst/>
            <a:gdLst>
              <a:gd name="connsiteX0" fmla="*/ 0 w 3894423"/>
              <a:gd name="connsiteY0" fmla="*/ 0 h 2210349"/>
              <a:gd name="connsiteX1" fmla="*/ 3894423 w 3894423"/>
              <a:gd name="connsiteY1" fmla="*/ 0 h 2210349"/>
              <a:gd name="connsiteX2" fmla="*/ 3894423 w 3894423"/>
              <a:gd name="connsiteY2" fmla="*/ 2210349 h 2210349"/>
              <a:gd name="connsiteX3" fmla="*/ 0 w 3894423"/>
              <a:gd name="connsiteY3" fmla="*/ 2210349 h 2210349"/>
            </a:gdLst>
            <a:ahLst/>
            <a:cxnLst>
              <a:cxn ang="0">
                <a:pos x="connsiteX0" y="connsiteY0"/>
              </a:cxn>
              <a:cxn ang="0">
                <a:pos x="connsiteX1" y="connsiteY1"/>
              </a:cxn>
              <a:cxn ang="0">
                <a:pos x="connsiteX2" y="connsiteY2"/>
              </a:cxn>
              <a:cxn ang="0">
                <a:pos x="connsiteX3" y="connsiteY3"/>
              </a:cxn>
            </a:cxnLst>
            <a:rect l="l" t="t" r="r" b="b"/>
            <a:pathLst>
              <a:path w="3894423" h="2210349">
                <a:moveTo>
                  <a:pt x="0" y="0"/>
                </a:moveTo>
                <a:lnTo>
                  <a:pt x="3894423" y="0"/>
                </a:lnTo>
                <a:lnTo>
                  <a:pt x="3894423" y="2210349"/>
                </a:lnTo>
                <a:lnTo>
                  <a:pt x="0" y="22103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38885338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116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Picture Placeholder 7"/>
          <p:cNvSpPr>
            <a:spLocks noGrp="1"/>
          </p:cNvSpPr>
          <p:nvPr>
            <p:ph type="pic" sz="quarter" idx="22" hasCustomPrompt="1"/>
          </p:nvPr>
        </p:nvSpPr>
        <p:spPr>
          <a:xfrm>
            <a:off x="5004832" y="1524574"/>
            <a:ext cx="2182339" cy="3808855"/>
          </a:xfrm>
          <a:custGeom>
            <a:avLst/>
            <a:gdLst>
              <a:gd name="connsiteX0" fmla="*/ 0 w 2182339"/>
              <a:gd name="connsiteY0" fmla="*/ 0 h 3808855"/>
              <a:gd name="connsiteX1" fmla="*/ 2182339 w 2182339"/>
              <a:gd name="connsiteY1" fmla="*/ 0 h 3808855"/>
              <a:gd name="connsiteX2" fmla="*/ 2182339 w 2182339"/>
              <a:gd name="connsiteY2" fmla="*/ 3808855 h 3808855"/>
              <a:gd name="connsiteX3" fmla="*/ 0 w 2182339"/>
              <a:gd name="connsiteY3" fmla="*/ 3808855 h 3808855"/>
            </a:gdLst>
            <a:ahLst/>
            <a:cxnLst>
              <a:cxn ang="0">
                <a:pos x="connsiteX0" y="connsiteY0"/>
              </a:cxn>
              <a:cxn ang="0">
                <a:pos x="connsiteX1" y="connsiteY1"/>
              </a:cxn>
              <a:cxn ang="0">
                <a:pos x="connsiteX2" y="connsiteY2"/>
              </a:cxn>
              <a:cxn ang="0">
                <a:pos x="connsiteX3" y="connsiteY3"/>
              </a:cxn>
            </a:cxnLst>
            <a:rect l="l" t="t" r="r" b="b"/>
            <a:pathLst>
              <a:path w="2182339" h="3808855">
                <a:moveTo>
                  <a:pt x="0" y="0"/>
                </a:moveTo>
                <a:lnTo>
                  <a:pt x="2182339" y="0"/>
                </a:lnTo>
                <a:lnTo>
                  <a:pt x="2182339" y="3808855"/>
                </a:lnTo>
                <a:lnTo>
                  <a:pt x="0" y="38088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48149094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110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p:cNvSpPr>
            <a:spLocks noGrp="1"/>
          </p:cNvSpPr>
          <p:nvPr>
            <p:ph type="pic" sz="quarter" idx="19" hasCustomPrompt="1"/>
          </p:nvPr>
        </p:nvSpPr>
        <p:spPr>
          <a:xfrm>
            <a:off x="2262313"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p:cNvSpPr>
            <a:spLocks noGrp="1"/>
          </p:cNvSpPr>
          <p:nvPr>
            <p:ph type="pic" sz="quarter" idx="20" hasCustomPrompt="1"/>
          </p:nvPr>
        </p:nvSpPr>
        <p:spPr>
          <a:xfrm>
            <a:off x="5289582"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p:cNvSpPr>
            <a:spLocks noGrp="1"/>
          </p:cNvSpPr>
          <p:nvPr>
            <p:ph type="pic" sz="quarter" idx="21" hasCustomPrompt="1"/>
          </p:nvPr>
        </p:nvSpPr>
        <p:spPr>
          <a:xfrm>
            <a:off x="8316851" y="2839371"/>
            <a:ext cx="1610710" cy="2866695"/>
          </a:xfrm>
          <a:custGeom>
            <a:avLst/>
            <a:gdLst>
              <a:gd name="connsiteX0" fmla="*/ 0 w 1610710"/>
              <a:gd name="connsiteY0" fmla="*/ 0 h 2866695"/>
              <a:gd name="connsiteX1" fmla="*/ 1610710 w 1610710"/>
              <a:gd name="connsiteY1" fmla="*/ 0 h 2866695"/>
              <a:gd name="connsiteX2" fmla="*/ 1610710 w 1610710"/>
              <a:gd name="connsiteY2" fmla="*/ 2866695 h 2866695"/>
              <a:gd name="connsiteX3" fmla="*/ 0 w 1610710"/>
              <a:gd name="connsiteY3" fmla="*/ 2866695 h 2866695"/>
            </a:gdLst>
            <a:ahLst/>
            <a:cxnLst>
              <a:cxn ang="0">
                <a:pos x="connsiteX0" y="connsiteY0"/>
              </a:cxn>
              <a:cxn ang="0">
                <a:pos x="connsiteX1" y="connsiteY1"/>
              </a:cxn>
              <a:cxn ang="0">
                <a:pos x="connsiteX2" y="connsiteY2"/>
              </a:cxn>
              <a:cxn ang="0">
                <a:pos x="connsiteX3" y="connsiteY3"/>
              </a:cxn>
            </a:cxnLst>
            <a:rect l="l" t="t" r="r" b="b"/>
            <a:pathLst>
              <a:path w="1610710" h="2866695">
                <a:moveTo>
                  <a:pt x="0" y="0"/>
                </a:moveTo>
                <a:lnTo>
                  <a:pt x="1610710" y="0"/>
                </a:lnTo>
                <a:lnTo>
                  <a:pt x="1610710" y="2866695"/>
                </a:lnTo>
                <a:lnTo>
                  <a:pt x="0" y="286669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5737384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2" name="Picture Placeholder 39">
            <a:extLst>
              <a:ext uri="{FF2B5EF4-FFF2-40B4-BE49-F238E27FC236}">
                <a16:creationId xmlns:a16="http://schemas.microsoft.com/office/drawing/2014/main" id="{D25B21BA-9556-6949-A24E-91448016FC08}"/>
              </a:ext>
            </a:extLst>
          </p:cNvPr>
          <p:cNvSpPr>
            <a:spLocks noGrp="1"/>
          </p:cNvSpPr>
          <p:nvPr>
            <p:ph type="pic" sz="quarter" idx="36" hasCustomPrompt="1"/>
          </p:nvPr>
        </p:nvSpPr>
        <p:spPr>
          <a:xfrm>
            <a:off x="856015" y="5029000"/>
            <a:ext cx="502920" cy="502920"/>
          </a:xfrm>
        </p:spPr>
        <p:txBody>
          <a:bodyPr>
            <a:normAutofit/>
          </a:bodyPr>
          <a:lstStyle>
            <a:lvl1pPr marL="0" indent="0">
              <a:buNone/>
              <a:defRPr sz="800"/>
            </a:lvl1pPr>
          </a:lstStyle>
          <a:p>
            <a:r>
              <a:rPr lang="en-US" sz="900"/>
              <a:t>Icon </a:t>
            </a:r>
            <a:endParaRPr lang="en-US"/>
          </a:p>
        </p:txBody>
      </p:sp>
      <p:sp>
        <p:nvSpPr>
          <p:cNvPr id="31" name="Picture Placeholder 39">
            <a:extLst>
              <a:ext uri="{FF2B5EF4-FFF2-40B4-BE49-F238E27FC236}">
                <a16:creationId xmlns:a16="http://schemas.microsoft.com/office/drawing/2014/main" id="{2DCA0753-FAD2-4949-B401-386612F70E11}"/>
              </a:ext>
            </a:extLst>
          </p:cNvPr>
          <p:cNvSpPr>
            <a:spLocks noGrp="1"/>
          </p:cNvSpPr>
          <p:nvPr>
            <p:ph type="pic" sz="quarter" idx="35" hasCustomPrompt="1"/>
          </p:nvPr>
        </p:nvSpPr>
        <p:spPr>
          <a:xfrm>
            <a:off x="856015" y="3662153"/>
            <a:ext cx="502920" cy="502920"/>
          </a:xfrm>
        </p:spPr>
        <p:txBody>
          <a:bodyPr>
            <a:normAutofit/>
          </a:bodyPr>
          <a:lstStyle>
            <a:lvl1pPr marL="0" indent="0">
              <a:buNone/>
              <a:defRPr sz="800"/>
            </a:lvl1pPr>
          </a:lstStyle>
          <a:p>
            <a:r>
              <a:rPr lang="en-US" sz="900"/>
              <a:t>Icon </a:t>
            </a:r>
            <a:endParaRPr lang="en-US"/>
          </a:p>
        </p:txBody>
      </p:sp>
      <p:sp>
        <p:nvSpPr>
          <p:cNvPr id="30" name="Picture Placeholder 39">
            <a:extLst>
              <a:ext uri="{FF2B5EF4-FFF2-40B4-BE49-F238E27FC236}">
                <a16:creationId xmlns:a16="http://schemas.microsoft.com/office/drawing/2014/main" id="{CBEFD294-D8F0-D34C-B634-D1FB9521F75B}"/>
              </a:ext>
            </a:extLst>
          </p:cNvPr>
          <p:cNvSpPr>
            <a:spLocks noGrp="1"/>
          </p:cNvSpPr>
          <p:nvPr>
            <p:ph type="pic" sz="quarter" idx="34" hasCustomPrompt="1"/>
          </p:nvPr>
        </p:nvSpPr>
        <p:spPr>
          <a:xfrm>
            <a:off x="856015" y="2260496"/>
            <a:ext cx="502920" cy="502920"/>
          </a:xfrm>
        </p:spPr>
        <p:txBody>
          <a:bodyPr>
            <a:normAutofit/>
          </a:bodyPr>
          <a:lstStyle>
            <a:lvl1pPr marL="0" indent="0">
              <a:buNone/>
              <a:defRPr sz="800"/>
            </a:lvl1pPr>
          </a:lstStyle>
          <a:p>
            <a:r>
              <a:rPr lang="en-US" sz="900"/>
              <a:t>Icon </a:t>
            </a:r>
            <a:endParaRPr lang="en-US"/>
          </a:p>
        </p:txBody>
      </p:sp>
      <p:sp>
        <p:nvSpPr>
          <p:cNvPr id="27" name="Picture Placeholder 39">
            <a:extLst>
              <a:ext uri="{FF2B5EF4-FFF2-40B4-BE49-F238E27FC236}">
                <a16:creationId xmlns:a16="http://schemas.microsoft.com/office/drawing/2014/main" id="{22792B0A-9018-5C4C-8115-3D601C2BF69D}"/>
              </a:ext>
            </a:extLst>
          </p:cNvPr>
          <p:cNvSpPr>
            <a:spLocks noGrp="1"/>
          </p:cNvSpPr>
          <p:nvPr>
            <p:ph type="pic" sz="quarter" idx="33" hasCustomPrompt="1"/>
          </p:nvPr>
        </p:nvSpPr>
        <p:spPr>
          <a:xfrm>
            <a:off x="856015" y="960919"/>
            <a:ext cx="502920" cy="502920"/>
          </a:xfrm>
        </p:spPr>
        <p:txBody>
          <a:bodyPr>
            <a:normAutofit/>
          </a:bodyPr>
          <a:lstStyle>
            <a:lvl1pPr marL="0" indent="0">
              <a:buNone/>
              <a:defRPr sz="800"/>
            </a:lvl1pPr>
          </a:lstStyle>
          <a:p>
            <a:r>
              <a:rPr lang="en-US" sz="900"/>
              <a:t>Icon </a:t>
            </a:r>
            <a:endParaRPr lang="en-US"/>
          </a:p>
        </p:txBody>
      </p:sp>
      <p:sp>
        <p:nvSpPr>
          <p:cNvPr id="6" name="Picture Placeholder 2">
            <a:extLst>
              <a:ext uri="{FF2B5EF4-FFF2-40B4-BE49-F238E27FC236}">
                <a16:creationId xmlns:a16="http://schemas.microsoft.com/office/drawing/2014/main" id="{014309CA-CA18-A742-B00F-338651DF83CC}"/>
              </a:ext>
            </a:extLst>
          </p:cNvPr>
          <p:cNvSpPr>
            <a:spLocks noGrp="1"/>
          </p:cNvSpPr>
          <p:nvPr>
            <p:ph type="pic" sz="quarter" idx="4294967295"/>
          </p:nvPr>
        </p:nvSpPr>
        <p:spPr>
          <a:xfrm>
            <a:off x="6094096" y="0"/>
            <a:ext cx="6097904" cy="6858000"/>
          </a:xfrm>
        </p:spPr>
      </p:sp>
      <p:sp>
        <p:nvSpPr>
          <p:cNvPr id="34" name="Text Placeholder 33">
            <a:extLst>
              <a:ext uri="{FF2B5EF4-FFF2-40B4-BE49-F238E27FC236}">
                <a16:creationId xmlns:a16="http://schemas.microsoft.com/office/drawing/2014/main" id="{F21B7B0E-E0E0-674B-A649-86DAE9AD6D0D}"/>
              </a:ext>
            </a:extLst>
          </p:cNvPr>
          <p:cNvSpPr>
            <a:spLocks noGrp="1"/>
          </p:cNvSpPr>
          <p:nvPr>
            <p:ph type="body" sz="quarter" idx="37" hasCustomPrompt="1"/>
          </p:nvPr>
        </p:nvSpPr>
        <p:spPr>
          <a:xfrm>
            <a:off x="1518820" y="968250"/>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01. Element Text</a:t>
            </a:r>
            <a:endParaRPr lang="en-US"/>
          </a:p>
        </p:txBody>
      </p:sp>
      <p:sp>
        <p:nvSpPr>
          <p:cNvPr id="37" name="Text Placeholder 36">
            <a:extLst>
              <a:ext uri="{FF2B5EF4-FFF2-40B4-BE49-F238E27FC236}">
                <a16:creationId xmlns:a16="http://schemas.microsoft.com/office/drawing/2014/main" id="{A1519D9F-5441-3B4E-AB61-152F312FBF25}"/>
              </a:ext>
            </a:extLst>
          </p:cNvPr>
          <p:cNvSpPr>
            <a:spLocks noGrp="1"/>
          </p:cNvSpPr>
          <p:nvPr>
            <p:ph type="body" sz="quarter" idx="38" hasCustomPrompt="1"/>
          </p:nvPr>
        </p:nvSpPr>
        <p:spPr>
          <a:xfrm>
            <a:off x="1518820" y="1352990"/>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39" name="Text Placeholder 33">
            <a:extLst>
              <a:ext uri="{FF2B5EF4-FFF2-40B4-BE49-F238E27FC236}">
                <a16:creationId xmlns:a16="http://schemas.microsoft.com/office/drawing/2014/main" id="{697FBDEF-990C-624B-83A3-5639EBAE0584}"/>
              </a:ext>
            </a:extLst>
          </p:cNvPr>
          <p:cNvSpPr>
            <a:spLocks noGrp="1"/>
          </p:cNvSpPr>
          <p:nvPr>
            <p:ph type="body" sz="quarter" idx="39" hasCustomPrompt="1"/>
          </p:nvPr>
        </p:nvSpPr>
        <p:spPr>
          <a:xfrm>
            <a:off x="1518218" y="2260496"/>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02. Element Text</a:t>
            </a:r>
            <a:endParaRPr lang="en-US"/>
          </a:p>
        </p:txBody>
      </p:sp>
      <p:sp>
        <p:nvSpPr>
          <p:cNvPr id="40" name="Text Placeholder 36">
            <a:extLst>
              <a:ext uri="{FF2B5EF4-FFF2-40B4-BE49-F238E27FC236}">
                <a16:creationId xmlns:a16="http://schemas.microsoft.com/office/drawing/2014/main" id="{B7525576-5E82-374B-9CAC-189C2DB88CC7}"/>
              </a:ext>
            </a:extLst>
          </p:cNvPr>
          <p:cNvSpPr>
            <a:spLocks noGrp="1"/>
          </p:cNvSpPr>
          <p:nvPr>
            <p:ph type="body" sz="quarter" idx="40" hasCustomPrompt="1"/>
          </p:nvPr>
        </p:nvSpPr>
        <p:spPr>
          <a:xfrm>
            <a:off x="1518218" y="2645236"/>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41" name="Text Placeholder 33">
            <a:extLst>
              <a:ext uri="{FF2B5EF4-FFF2-40B4-BE49-F238E27FC236}">
                <a16:creationId xmlns:a16="http://schemas.microsoft.com/office/drawing/2014/main" id="{3042A9DA-D9EE-F743-9267-A78C3CEF8768}"/>
              </a:ext>
            </a:extLst>
          </p:cNvPr>
          <p:cNvSpPr>
            <a:spLocks noGrp="1"/>
          </p:cNvSpPr>
          <p:nvPr>
            <p:ph type="body" sz="quarter" idx="41" hasCustomPrompt="1"/>
          </p:nvPr>
        </p:nvSpPr>
        <p:spPr>
          <a:xfrm>
            <a:off x="1518218" y="3662153"/>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03. Element Text</a:t>
            </a:r>
            <a:endParaRPr lang="en-US"/>
          </a:p>
        </p:txBody>
      </p:sp>
      <p:sp>
        <p:nvSpPr>
          <p:cNvPr id="42" name="Text Placeholder 36">
            <a:extLst>
              <a:ext uri="{FF2B5EF4-FFF2-40B4-BE49-F238E27FC236}">
                <a16:creationId xmlns:a16="http://schemas.microsoft.com/office/drawing/2014/main" id="{0F3A70A9-7D22-AC4A-BFCF-00598D529262}"/>
              </a:ext>
            </a:extLst>
          </p:cNvPr>
          <p:cNvSpPr>
            <a:spLocks noGrp="1"/>
          </p:cNvSpPr>
          <p:nvPr>
            <p:ph type="body" sz="quarter" idx="42" hasCustomPrompt="1"/>
          </p:nvPr>
        </p:nvSpPr>
        <p:spPr>
          <a:xfrm>
            <a:off x="1518218" y="4046893"/>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
        <p:nvSpPr>
          <p:cNvPr id="45" name="Text Placeholder 33">
            <a:extLst>
              <a:ext uri="{FF2B5EF4-FFF2-40B4-BE49-F238E27FC236}">
                <a16:creationId xmlns:a16="http://schemas.microsoft.com/office/drawing/2014/main" id="{16AFF59E-9672-9648-BEFD-84B2C96AFEE9}"/>
              </a:ext>
            </a:extLst>
          </p:cNvPr>
          <p:cNvSpPr>
            <a:spLocks noGrp="1"/>
          </p:cNvSpPr>
          <p:nvPr>
            <p:ph type="body" sz="quarter" idx="43" hasCustomPrompt="1"/>
          </p:nvPr>
        </p:nvSpPr>
        <p:spPr>
          <a:xfrm>
            <a:off x="1518218" y="5029000"/>
            <a:ext cx="2232212"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04. Element Text</a:t>
            </a:r>
            <a:endParaRPr lang="en-US"/>
          </a:p>
        </p:txBody>
      </p:sp>
      <p:sp>
        <p:nvSpPr>
          <p:cNvPr id="46" name="Text Placeholder 36">
            <a:extLst>
              <a:ext uri="{FF2B5EF4-FFF2-40B4-BE49-F238E27FC236}">
                <a16:creationId xmlns:a16="http://schemas.microsoft.com/office/drawing/2014/main" id="{1604DC44-D67E-C542-9259-BB7DDABDF204}"/>
              </a:ext>
            </a:extLst>
          </p:cNvPr>
          <p:cNvSpPr>
            <a:spLocks noGrp="1"/>
          </p:cNvSpPr>
          <p:nvPr>
            <p:ph type="body" sz="quarter" idx="44" hasCustomPrompt="1"/>
          </p:nvPr>
        </p:nvSpPr>
        <p:spPr>
          <a:xfrm>
            <a:off x="1518218" y="5413740"/>
            <a:ext cx="4186822" cy="684296"/>
          </a:xfrm>
        </p:spPr>
        <p:txBody>
          <a:bodyPr>
            <a:noAutofit/>
          </a:bodyPr>
          <a:lstStyle>
            <a:lvl1pPr marL="0" marR="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sz="1200">
                <a:solidFill>
                  <a:srgbClr val="969697"/>
                </a:solidFill>
                <a:latin typeface="Helvetica" panose="020B0604020202020204" pitchFamily="2" charset="0"/>
              </a:defRPr>
            </a:lvl1pPr>
          </a:lstStyle>
          <a:p>
            <a:pPr marL="0" marR="0" lvl="0" indent="0" algn="l" defTabSz="914400" rtl="0" eaLnBrk="1" fontAlgn="auto" latinLnBrk="0" hangingPunct="1">
              <a:lnSpc>
                <a:spcPct val="13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var.</a:t>
            </a:r>
          </a:p>
          <a:p>
            <a:pPr lvl="0"/>
            <a:endParaRPr lang="en-US"/>
          </a:p>
        </p:txBody>
      </p:sp>
    </p:spTree>
    <p:extLst>
      <p:ext uri="{BB962C8B-B14F-4D97-AF65-F5344CB8AC3E}">
        <p14:creationId xmlns:p14="http://schemas.microsoft.com/office/powerpoint/2010/main" val="2605036570"/>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1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Picture Placeholder 8">
            <a:extLst>
              <a:ext uri="{FF2B5EF4-FFF2-40B4-BE49-F238E27FC236}">
                <a16:creationId xmlns:a16="http://schemas.microsoft.com/office/drawing/2014/main" id="{B2221E21-8614-48C9-84C5-516DA5EFFD58}"/>
              </a:ext>
            </a:extLst>
          </p:cNvPr>
          <p:cNvSpPr>
            <a:spLocks noGrp="1"/>
          </p:cNvSpPr>
          <p:nvPr>
            <p:ph type="pic" sz="quarter" idx="21" hasCustomPrompt="1"/>
          </p:nvPr>
        </p:nvSpPr>
        <p:spPr>
          <a:xfrm>
            <a:off x="6360602" y="1874058"/>
            <a:ext cx="3157178" cy="3084058"/>
          </a:xfrm>
          <a:custGeom>
            <a:avLst/>
            <a:gdLst>
              <a:gd name="connsiteX0" fmla="*/ 1578589 w 3157178"/>
              <a:gd name="connsiteY0" fmla="*/ 0 h 3084058"/>
              <a:gd name="connsiteX1" fmla="*/ 3157178 w 3157178"/>
              <a:gd name="connsiteY1" fmla="*/ 1542029 h 3084058"/>
              <a:gd name="connsiteX2" fmla="*/ 1578589 w 3157178"/>
              <a:gd name="connsiteY2" fmla="*/ 3084058 h 3084058"/>
              <a:gd name="connsiteX3" fmla="*/ 0 w 3157178"/>
              <a:gd name="connsiteY3" fmla="*/ 1542029 h 3084058"/>
              <a:gd name="connsiteX4" fmla="*/ 1578589 w 3157178"/>
              <a:gd name="connsiteY4" fmla="*/ 0 h 308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178" h="3084058">
                <a:moveTo>
                  <a:pt x="1578589" y="0"/>
                </a:moveTo>
                <a:cubicBezTo>
                  <a:pt x="2450420" y="0"/>
                  <a:pt x="3157178" y="690390"/>
                  <a:pt x="3157178" y="1542029"/>
                </a:cubicBezTo>
                <a:cubicBezTo>
                  <a:pt x="3157178" y="2393668"/>
                  <a:pt x="2450420" y="3084058"/>
                  <a:pt x="1578589" y="3084058"/>
                </a:cubicBezTo>
                <a:cubicBezTo>
                  <a:pt x="706758" y="3084058"/>
                  <a:pt x="0" y="2393668"/>
                  <a:pt x="0" y="1542029"/>
                </a:cubicBezTo>
                <a:cubicBezTo>
                  <a:pt x="0" y="690390"/>
                  <a:pt x="706758" y="0"/>
                  <a:pt x="1578589"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29730307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1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a:extLst>
              <a:ext uri="{FF2B5EF4-FFF2-40B4-BE49-F238E27FC236}">
                <a16:creationId xmlns:a16="http://schemas.microsoft.com/office/drawing/2014/main" id="{99403117-2718-4C73-AB62-112A9D32537B}"/>
              </a:ext>
            </a:extLst>
          </p:cNvPr>
          <p:cNvSpPr>
            <a:spLocks noGrp="1"/>
          </p:cNvSpPr>
          <p:nvPr>
            <p:ph type="pic" sz="quarter" idx="21" hasCustomPrompt="1"/>
          </p:nvPr>
        </p:nvSpPr>
        <p:spPr>
          <a:xfrm>
            <a:off x="1721286" y="1548998"/>
            <a:ext cx="2823388" cy="3778629"/>
          </a:xfrm>
          <a:custGeom>
            <a:avLst/>
            <a:gdLst>
              <a:gd name="connsiteX0" fmla="*/ 0 w 2823388"/>
              <a:gd name="connsiteY0" fmla="*/ 0 h 3778629"/>
              <a:gd name="connsiteX1" fmla="*/ 2823388 w 2823388"/>
              <a:gd name="connsiteY1" fmla="*/ 0 h 3778629"/>
              <a:gd name="connsiteX2" fmla="*/ 2823388 w 2823388"/>
              <a:gd name="connsiteY2" fmla="*/ 3778629 h 3778629"/>
              <a:gd name="connsiteX3" fmla="*/ 0 w 2823388"/>
              <a:gd name="connsiteY3" fmla="*/ 3778629 h 3778629"/>
            </a:gdLst>
            <a:ahLst/>
            <a:cxnLst>
              <a:cxn ang="0">
                <a:pos x="connsiteX0" y="connsiteY0"/>
              </a:cxn>
              <a:cxn ang="0">
                <a:pos x="connsiteX1" y="connsiteY1"/>
              </a:cxn>
              <a:cxn ang="0">
                <a:pos x="connsiteX2" y="connsiteY2"/>
              </a:cxn>
              <a:cxn ang="0">
                <a:pos x="connsiteX3" y="connsiteY3"/>
              </a:cxn>
            </a:cxnLst>
            <a:rect l="l" t="t" r="r" b="b"/>
            <a:pathLst>
              <a:path w="2823388" h="3778629">
                <a:moveTo>
                  <a:pt x="0" y="0"/>
                </a:moveTo>
                <a:lnTo>
                  <a:pt x="2823388" y="0"/>
                </a:lnTo>
                <a:lnTo>
                  <a:pt x="2823388" y="3778629"/>
                </a:lnTo>
                <a:lnTo>
                  <a:pt x="0" y="37786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61827784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114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CFB439AB-A5B3-4968-9733-9D22AE9695CB}"/>
              </a:ext>
            </a:extLst>
          </p:cNvPr>
          <p:cNvSpPr>
            <a:spLocks noGrp="1"/>
          </p:cNvSpPr>
          <p:nvPr>
            <p:ph type="pic" sz="quarter" idx="22" hasCustomPrompt="1"/>
          </p:nvPr>
        </p:nvSpPr>
        <p:spPr>
          <a:xfrm>
            <a:off x="5544554"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79ADFFF8-53A1-4BE7-AFE3-5826BEE7BE28}"/>
              </a:ext>
            </a:extLst>
          </p:cNvPr>
          <p:cNvSpPr>
            <a:spLocks noGrp="1"/>
          </p:cNvSpPr>
          <p:nvPr>
            <p:ph type="pic" sz="quarter" idx="23" hasCustomPrompt="1"/>
          </p:nvPr>
        </p:nvSpPr>
        <p:spPr>
          <a:xfrm>
            <a:off x="8439058"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3" name="Picture Placeholder 12">
            <a:extLst>
              <a:ext uri="{FF2B5EF4-FFF2-40B4-BE49-F238E27FC236}">
                <a16:creationId xmlns:a16="http://schemas.microsoft.com/office/drawing/2014/main" id="{5AA2A909-3EE9-4156-80A3-F5009409EFB4}"/>
              </a:ext>
            </a:extLst>
          </p:cNvPr>
          <p:cNvSpPr>
            <a:spLocks noGrp="1"/>
          </p:cNvSpPr>
          <p:nvPr>
            <p:ph type="pic" sz="quarter" idx="21" hasCustomPrompt="1"/>
          </p:nvPr>
        </p:nvSpPr>
        <p:spPr>
          <a:xfrm>
            <a:off x="2650050"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49191505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80_Blank">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B77196-1777-4611-918F-22552F36B3B5}"/>
              </a:ext>
            </a:extLst>
          </p:cNvPr>
          <p:cNvSpPr/>
          <p:nvPr userDrawn="1"/>
        </p:nvSpPr>
        <p:spPr>
          <a:xfrm>
            <a:off x="319405" y="330517"/>
            <a:ext cx="11551920" cy="6196792"/>
          </a:xfrm>
          <a:custGeom>
            <a:avLst/>
            <a:gdLst>
              <a:gd name="connsiteX0" fmla="*/ 0 w 11551920"/>
              <a:gd name="connsiteY0" fmla="*/ 0 h 6196792"/>
              <a:gd name="connsiteX1" fmla="*/ 11551920 w 11551920"/>
              <a:gd name="connsiteY1" fmla="*/ 0 h 6196792"/>
              <a:gd name="connsiteX2" fmla="*/ 11551920 w 11551920"/>
              <a:gd name="connsiteY2" fmla="*/ 6196792 h 6196792"/>
              <a:gd name="connsiteX3" fmla="*/ 0 w 1155192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11551920" h="6196792">
                <a:moveTo>
                  <a:pt x="0" y="0"/>
                </a:moveTo>
                <a:lnTo>
                  <a:pt x="11551920" y="0"/>
                </a:lnTo>
                <a:lnTo>
                  <a:pt x="11551920" y="6196792"/>
                </a:lnTo>
                <a:lnTo>
                  <a:pt x="0" y="6196792"/>
                </a:lnTo>
                <a:close/>
              </a:path>
            </a:pathLst>
          </a:cu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cture Placeholder 19">
            <a:extLst>
              <a:ext uri="{FF2B5EF4-FFF2-40B4-BE49-F238E27FC236}">
                <a16:creationId xmlns:a16="http://schemas.microsoft.com/office/drawing/2014/main" id="{DF02BCB4-86C7-4A07-ADA9-15799DB76516}"/>
              </a:ext>
            </a:extLst>
          </p:cNvPr>
          <p:cNvSpPr>
            <a:spLocks noGrp="1"/>
          </p:cNvSpPr>
          <p:nvPr>
            <p:ph type="pic" sz="quarter" idx="15" hasCustomPrompt="1"/>
          </p:nvPr>
        </p:nvSpPr>
        <p:spPr>
          <a:xfrm>
            <a:off x="5320553" y="3429001"/>
            <a:ext cx="6552042" cy="3098309"/>
          </a:xfrm>
          <a:custGeom>
            <a:avLst/>
            <a:gdLst>
              <a:gd name="connsiteX0" fmla="*/ 0 w 6552042"/>
              <a:gd name="connsiteY0" fmla="*/ 0 h 3098309"/>
              <a:gd name="connsiteX1" fmla="*/ 6552042 w 6552042"/>
              <a:gd name="connsiteY1" fmla="*/ 0 h 3098309"/>
              <a:gd name="connsiteX2" fmla="*/ 6552042 w 6552042"/>
              <a:gd name="connsiteY2" fmla="*/ 3098309 h 3098309"/>
              <a:gd name="connsiteX3" fmla="*/ 777415 w 6552042"/>
              <a:gd name="connsiteY3" fmla="*/ 3098309 h 3098309"/>
            </a:gdLst>
            <a:ahLst/>
            <a:cxnLst>
              <a:cxn ang="0">
                <a:pos x="connsiteX0" y="connsiteY0"/>
              </a:cxn>
              <a:cxn ang="0">
                <a:pos x="connsiteX1" y="connsiteY1"/>
              </a:cxn>
              <a:cxn ang="0">
                <a:pos x="connsiteX2" y="connsiteY2"/>
              </a:cxn>
              <a:cxn ang="0">
                <a:pos x="connsiteX3" y="connsiteY3"/>
              </a:cxn>
            </a:cxnLst>
            <a:rect l="l" t="t" r="r" b="b"/>
            <a:pathLst>
              <a:path w="6552042" h="3098309">
                <a:moveTo>
                  <a:pt x="0" y="0"/>
                </a:moveTo>
                <a:lnTo>
                  <a:pt x="6552042" y="0"/>
                </a:lnTo>
                <a:lnTo>
                  <a:pt x="6552042" y="3098309"/>
                </a:lnTo>
                <a:lnTo>
                  <a:pt x="777415" y="309830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9" name="Slide Number Placeholder 5">
            <a:extLst>
              <a:ext uri="{FF2B5EF4-FFF2-40B4-BE49-F238E27FC236}">
                <a16:creationId xmlns:a16="http://schemas.microsoft.com/office/drawing/2014/main" id="{D9F1891B-D094-4886-A342-ED23BB69484C}"/>
              </a:ext>
            </a:extLst>
          </p:cNvPr>
          <p:cNvSpPr txBox="1">
            <a:spLocks/>
          </p:cNvSpPr>
          <p:nvPr userDrawn="1"/>
        </p:nvSpPr>
        <p:spPr>
          <a:xfrm>
            <a:off x="11834526" y="3215556"/>
            <a:ext cx="403856" cy="365125"/>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68E7328-87B1-429D-83D1-230DDF05660F}" type="slidenum">
              <a:rPr lang="en-US" smtClean="0"/>
              <a:pPr/>
              <a:t>‹#›</a:t>
            </a:fld>
            <a:endParaRPr lang="en-US"/>
          </a:p>
        </p:txBody>
      </p:sp>
      <p:grpSp>
        <p:nvGrpSpPr>
          <p:cNvPr id="10" name="Group 9">
            <a:extLst>
              <a:ext uri="{FF2B5EF4-FFF2-40B4-BE49-F238E27FC236}">
                <a16:creationId xmlns:a16="http://schemas.microsoft.com/office/drawing/2014/main" id="{8E389524-E45C-4AED-AEE9-3134682DBCF6}"/>
              </a:ext>
            </a:extLst>
          </p:cNvPr>
          <p:cNvGrpSpPr/>
          <p:nvPr userDrawn="1"/>
        </p:nvGrpSpPr>
        <p:grpSpPr>
          <a:xfrm>
            <a:off x="82940" y="3375566"/>
            <a:ext cx="164777" cy="106693"/>
            <a:chOff x="11036623" y="4096584"/>
            <a:chExt cx="164777" cy="106693"/>
          </a:xfrm>
        </p:grpSpPr>
        <p:cxnSp>
          <p:nvCxnSpPr>
            <p:cNvPr id="11" name="Straight Connector 10">
              <a:extLst>
                <a:ext uri="{FF2B5EF4-FFF2-40B4-BE49-F238E27FC236}">
                  <a16:creationId xmlns:a16="http://schemas.microsoft.com/office/drawing/2014/main" id="{16078026-2544-42ED-B7BE-754E6C8E149A}"/>
                </a:ext>
              </a:extLst>
            </p:cNvPr>
            <p:cNvCxnSpPr>
              <a:cxnSpLocks/>
            </p:cNvCxnSpPr>
            <p:nvPr/>
          </p:nvCxnSpPr>
          <p:spPr>
            <a:xfrm>
              <a:off x="11036623" y="4096584"/>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2FB87FB-22DD-48FC-8076-F490976FC69C}"/>
                </a:ext>
              </a:extLst>
            </p:cNvPr>
            <p:cNvCxnSpPr>
              <a:cxnSpLocks/>
            </p:cNvCxnSpPr>
            <p:nvPr/>
          </p:nvCxnSpPr>
          <p:spPr>
            <a:xfrm>
              <a:off x="11036623" y="4149930"/>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136EF289-F5E9-4496-8943-67C1BDF245D3}"/>
                </a:ext>
              </a:extLst>
            </p:cNvPr>
            <p:cNvCxnSpPr>
              <a:cxnSpLocks/>
            </p:cNvCxnSpPr>
            <p:nvPr/>
          </p:nvCxnSpPr>
          <p:spPr>
            <a:xfrm>
              <a:off x="11036623" y="4203277"/>
              <a:ext cx="164777"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Straight Connector 16">
            <a:extLst>
              <a:ext uri="{FF2B5EF4-FFF2-40B4-BE49-F238E27FC236}">
                <a16:creationId xmlns:a16="http://schemas.microsoft.com/office/drawing/2014/main" id="{3CC8EFB9-A224-40CE-BF92-3AC97AB2452F}"/>
              </a:ext>
            </a:extLst>
          </p:cNvPr>
          <p:cNvCxnSpPr/>
          <p:nvPr userDrawn="1"/>
        </p:nvCxnSpPr>
        <p:spPr>
          <a:xfrm>
            <a:off x="12036454" y="2837684"/>
            <a:ext cx="0" cy="40444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B8E63DA-B28C-44CC-B663-18C9630F8E67}"/>
              </a:ext>
            </a:extLst>
          </p:cNvPr>
          <p:cNvCxnSpPr/>
          <p:nvPr userDrawn="1"/>
        </p:nvCxnSpPr>
        <p:spPr>
          <a:xfrm>
            <a:off x="12036454" y="3554106"/>
            <a:ext cx="0" cy="40444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Picture Placeholder 20">
            <a:extLst>
              <a:ext uri="{FF2B5EF4-FFF2-40B4-BE49-F238E27FC236}">
                <a16:creationId xmlns:a16="http://schemas.microsoft.com/office/drawing/2014/main" id="{A63AA2DB-5B91-49C5-B8A0-D408478E74D0}"/>
              </a:ext>
            </a:extLst>
          </p:cNvPr>
          <p:cNvSpPr>
            <a:spLocks noGrp="1"/>
          </p:cNvSpPr>
          <p:nvPr>
            <p:ph type="pic" sz="quarter" idx="14" hasCustomPrompt="1"/>
          </p:nvPr>
        </p:nvSpPr>
        <p:spPr>
          <a:xfrm>
            <a:off x="319406" y="321999"/>
            <a:ext cx="6552042" cy="3106998"/>
          </a:xfrm>
          <a:custGeom>
            <a:avLst/>
            <a:gdLst>
              <a:gd name="connsiteX0" fmla="*/ 5775026 w 6552042"/>
              <a:gd name="connsiteY0" fmla="*/ 0 h 3106998"/>
              <a:gd name="connsiteX1" fmla="*/ 6552042 w 6552042"/>
              <a:gd name="connsiteY1" fmla="*/ 3106998 h 3106998"/>
              <a:gd name="connsiteX2" fmla="*/ 0 w 6552042"/>
              <a:gd name="connsiteY2" fmla="*/ 3106998 h 3106998"/>
              <a:gd name="connsiteX3" fmla="*/ 0 w 6552042"/>
              <a:gd name="connsiteY3" fmla="*/ 8517 h 3106998"/>
            </a:gdLst>
            <a:ahLst/>
            <a:cxnLst>
              <a:cxn ang="0">
                <a:pos x="connsiteX0" y="connsiteY0"/>
              </a:cxn>
              <a:cxn ang="0">
                <a:pos x="connsiteX1" y="connsiteY1"/>
              </a:cxn>
              <a:cxn ang="0">
                <a:pos x="connsiteX2" y="connsiteY2"/>
              </a:cxn>
              <a:cxn ang="0">
                <a:pos x="connsiteX3" y="connsiteY3"/>
              </a:cxn>
            </a:cxnLst>
            <a:rect l="l" t="t" r="r" b="b"/>
            <a:pathLst>
              <a:path w="6552042" h="3106998">
                <a:moveTo>
                  <a:pt x="5775026" y="0"/>
                </a:moveTo>
                <a:lnTo>
                  <a:pt x="6552042" y="3106998"/>
                </a:lnTo>
                <a:lnTo>
                  <a:pt x="0" y="3106998"/>
                </a:lnTo>
                <a:lnTo>
                  <a:pt x="0" y="85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20492576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117_Blank">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33C851FB-D450-4704-9864-530B6E272CAB}"/>
              </a:ext>
            </a:extLst>
          </p:cNvPr>
          <p:cNvSpPr>
            <a:spLocks noGrp="1"/>
          </p:cNvSpPr>
          <p:nvPr>
            <p:ph type="pic" sz="quarter" idx="21" hasCustomPrompt="1"/>
          </p:nvPr>
        </p:nvSpPr>
        <p:spPr>
          <a:xfrm>
            <a:off x="6146405" y="3122979"/>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3F9CAFE-0C3A-410A-8E26-B42E914D9260}"/>
              </a:ext>
            </a:extLst>
          </p:cNvPr>
          <p:cNvSpPr>
            <a:spLocks noGrp="1"/>
          </p:cNvSpPr>
          <p:nvPr>
            <p:ph type="pic" sz="quarter" idx="20" hasCustomPrompt="1"/>
          </p:nvPr>
        </p:nvSpPr>
        <p:spPr>
          <a:xfrm>
            <a:off x="6146405" y="1910177"/>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1BAECC4B-B1FA-470F-B5F0-2C97787D87E6}"/>
              </a:ext>
            </a:extLst>
          </p:cNvPr>
          <p:cNvSpPr>
            <a:spLocks noGrp="1"/>
          </p:cNvSpPr>
          <p:nvPr>
            <p:ph type="pic" sz="quarter" idx="19" hasCustomPrompt="1"/>
          </p:nvPr>
        </p:nvSpPr>
        <p:spPr>
          <a:xfrm>
            <a:off x="6146405" y="697375"/>
            <a:ext cx="5002398" cy="2813849"/>
          </a:xfrm>
          <a:custGeom>
            <a:avLst/>
            <a:gdLst>
              <a:gd name="connsiteX0" fmla="*/ 0 w 5002398"/>
              <a:gd name="connsiteY0" fmla="*/ 0 h 2813849"/>
              <a:gd name="connsiteX1" fmla="*/ 5002398 w 5002398"/>
              <a:gd name="connsiteY1" fmla="*/ 0 h 2813849"/>
              <a:gd name="connsiteX2" fmla="*/ 5002398 w 5002398"/>
              <a:gd name="connsiteY2" fmla="*/ 2813849 h 2813849"/>
              <a:gd name="connsiteX3" fmla="*/ 0 w 5002398"/>
              <a:gd name="connsiteY3" fmla="*/ 2813849 h 2813849"/>
            </a:gdLst>
            <a:ahLst/>
            <a:cxnLst>
              <a:cxn ang="0">
                <a:pos x="connsiteX0" y="connsiteY0"/>
              </a:cxn>
              <a:cxn ang="0">
                <a:pos x="connsiteX1" y="connsiteY1"/>
              </a:cxn>
              <a:cxn ang="0">
                <a:pos x="connsiteX2" y="connsiteY2"/>
              </a:cxn>
              <a:cxn ang="0">
                <a:pos x="connsiteX3" y="connsiteY3"/>
              </a:cxn>
            </a:cxnLst>
            <a:rect l="l" t="t" r="r" b="b"/>
            <a:pathLst>
              <a:path w="5002398" h="2813849">
                <a:moveTo>
                  <a:pt x="0" y="0"/>
                </a:moveTo>
                <a:lnTo>
                  <a:pt x="5002398" y="0"/>
                </a:lnTo>
                <a:lnTo>
                  <a:pt x="5002398" y="2813849"/>
                </a:lnTo>
                <a:lnTo>
                  <a:pt x="0" y="2813849"/>
                </a:lnTo>
                <a:close/>
              </a:path>
            </a:pathLst>
          </a:custGeom>
          <a:solidFill>
            <a:schemeClr val="bg1">
              <a:lumMod val="85000"/>
            </a:schemeClr>
          </a:solidFill>
          <a:scene3d>
            <a:camera prst="orthographicFront">
              <a:rot lat="19476000" lon="18882000" rev="3612000"/>
            </a:camera>
            <a:lightRig rig="threePt" dir="t"/>
          </a:scene3d>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71034262"/>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649619-B56B-4220-91EC-735E6C4F477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97B56BC-4196-4268-BA38-099F78B8508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D4813FE-A09D-4E7B-BCD1-0EA074B30A72}"/>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AC02FBA3-B26A-452B-B225-2371CBE8DC0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F573EA-1EC5-462F-81A4-E6ECE025FC2B}"/>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20359275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D2AA21F-13CF-4B4F-BE61-2B7464601DD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1ABF5F0-5B77-4C5E-9DB5-FF882480A68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B7FE215-9F69-4C2C-95E1-114A59D99874}"/>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34332047-DC1D-4C4B-A407-BDA1795193F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DE98C1-F28A-4221-848B-FD7AFF36406F}"/>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293128983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276A1-31F0-49E4-BC7C-B294FC01225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120D193-8E5A-41FA-8C49-66DF3405999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0D321A6-836A-4E8D-B1BD-27166954A4E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C8B83C7-90B7-4259-B949-8B29E5986047}"/>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6" name="Footer Placeholder 5">
            <a:extLst>
              <a:ext uri="{FF2B5EF4-FFF2-40B4-BE49-F238E27FC236}">
                <a16:creationId xmlns:a16="http://schemas.microsoft.com/office/drawing/2014/main" id="{D1F04C5B-1122-4AC2-A780-A24194D6845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3C8EDBF-DDF5-4F06-993D-E0A61B840E21}"/>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202739940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B7C1B-A6E5-4EED-AE43-4B1B38D1DC0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2A20EFA-4459-4A01-BE2F-637B18C757D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F38BE5C-B30D-406F-AAFC-46A4F1F1115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4286A77-E669-44C2-9B15-AE85D10CC81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F53C3D1-492C-4AF7-873F-A185B30C37F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2D2BC31-439A-4667-A7CB-7E3F769C38E6}"/>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8" name="Footer Placeholder 7">
            <a:extLst>
              <a:ext uri="{FF2B5EF4-FFF2-40B4-BE49-F238E27FC236}">
                <a16:creationId xmlns:a16="http://schemas.microsoft.com/office/drawing/2014/main" id="{8BAEDA2F-EAB5-4C9C-9E49-FD140786527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9377510-EE6E-41D1-808A-6D172D8F7D80}"/>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57313861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8B3AA0-659B-4639-8EBF-90B6513BFE4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6E1DEC2-7072-460A-9962-AF4A795424F1}"/>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4" name="Footer Placeholder 3">
            <a:extLst>
              <a:ext uri="{FF2B5EF4-FFF2-40B4-BE49-F238E27FC236}">
                <a16:creationId xmlns:a16="http://schemas.microsoft.com/office/drawing/2014/main" id="{CD998C86-4683-47D6-AC70-E60F92ABF22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813854E-C97E-4F42-9584-0D2D7491852C}"/>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8321415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A3084D23-EB68-0C4A-987B-0AA510417BD2}"/>
              </a:ext>
            </a:extLst>
          </p:cNvPr>
          <p:cNvSpPr/>
          <p:nvPr userDrawn="1"/>
        </p:nvSpPr>
        <p:spPr>
          <a:xfrm>
            <a:off x="12192" y="2061627"/>
            <a:ext cx="12191999" cy="2975427"/>
          </a:xfrm>
          <a:prstGeom prst="rect">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68" name="Text Placeholder 67">
            <a:extLst>
              <a:ext uri="{FF2B5EF4-FFF2-40B4-BE49-F238E27FC236}">
                <a16:creationId xmlns:a16="http://schemas.microsoft.com/office/drawing/2014/main" id="{8C0D7F80-A735-3149-BAC0-DD91B661F0CE}"/>
              </a:ext>
            </a:extLst>
          </p:cNvPr>
          <p:cNvSpPr>
            <a:spLocks noGrp="1"/>
          </p:cNvSpPr>
          <p:nvPr>
            <p:ph type="body" sz="quarter" idx="57" hasCustomPrompt="1"/>
          </p:nvPr>
        </p:nvSpPr>
        <p:spPr>
          <a:xfrm>
            <a:off x="204850" y="365325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33" name="Straight Connector 32">
            <a:extLst>
              <a:ext uri="{FF2B5EF4-FFF2-40B4-BE49-F238E27FC236}">
                <a16:creationId xmlns:a16="http://schemas.microsoft.com/office/drawing/2014/main" id="{AD4480F3-703C-8646-A3B8-0679D70DCAC1}"/>
              </a:ext>
            </a:extLst>
          </p:cNvPr>
          <p:cNvCxnSpPr>
            <a:cxnSpLocks/>
          </p:cNvCxnSpPr>
          <p:nvPr/>
        </p:nvCxnSpPr>
        <p:spPr>
          <a:xfrm>
            <a:off x="1336331" y="355769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9233BE43-6E5F-184C-B4D3-5D53E6AA9588}"/>
              </a:ext>
            </a:extLst>
          </p:cNvPr>
          <p:cNvCxnSpPr/>
          <p:nvPr userDrawn="1"/>
        </p:nvCxnSpPr>
        <p:spPr>
          <a:xfrm>
            <a:off x="3038420" y="2430815"/>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751220D-F6D6-9F47-88CF-B8A5F922959C}"/>
              </a:ext>
            </a:extLst>
          </p:cNvPr>
          <p:cNvCxnSpPr/>
          <p:nvPr userDrawn="1"/>
        </p:nvCxnSpPr>
        <p:spPr>
          <a:xfrm>
            <a:off x="6095999" y="2422454"/>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F113078-D903-A64A-8323-481C428317A1}"/>
              </a:ext>
            </a:extLst>
          </p:cNvPr>
          <p:cNvCxnSpPr/>
          <p:nvPr userDrawn="1"/>
        </p:nvCxnSpPr>
        <p:spPr>
          <a:xfrm>
            <a:off x="9149735" y="2422454"/>
            <a:ext cx="0" cy="225376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AC78E8FF-1F3D-AB46-96B1-557A8E6BAECA}"/>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54" name="Text Placeholder 5">
            <a:extLst>
              <a:ext uri="{FF2B5EF4-FFF2-40B4-BE49-F238E27FC236}">
                <a16:creationId xmlns:a16="http://schemas.microsoft.com/office/drawing/2014/main" id="{5143FE92-9140-C444-8473-AC2969AAEA72}"/>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55" name="Text Placeholder 60">
            <a:extLst>
              <a:ext uri="{FF2B5EF4-FFF2-40B4-BE49-F238E27FC236}">
                <a16:creationId xmlns:a16="http://schemas.microsoft.com/office/drawing/2014/main" id="{94471BD4-88A2-F643-94C7-9E17AFE9F5E3}"/>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56" name="Picture Placeholder 39">
            <a:extLst>
              <a:ext uri="{FF2B5EF4-FFF2-40B4-BE49-F238E27FC236}">
                <a16:creationId xmlns:a16="http://schemas.microsoft.com/office/drawing/2014/main" id="{77035DB7-8D76-4E44-9D5B-CFFE883E5331}"/>
              </a:ext>
            </a:extLst>
          </p:cNvPr>
          <p:cNvSpPr>
            <a:spLocks noGrp="1"/>
          </p:cNvSpPr>
          <p:nvPr>
            <p:ph type="pic" sz="quarter" idx="33" hasCustomPrompt="1"/>
          </p:nvPr>
        </p:nvSpPr>
        <p:spPr>
          <a:xfrm>
            <a:off x="1273303" y="2463170"/>
            <a:ext cx="502920" cy="502920"/>
          </a:xfrm>
        </p:spPr>
        <p:txBody>
          <a:bodyPr>
            <a:normAutofit/>
          </a:bodyPr>
          <a:lstStyle>
            <a:lvl1pPr marL="0" indent="0">
              <a:buNone/>
              <a:defRPr sz="800"/>
            </a:lvl1pPr>
          </a:lstStyle>
          <a:p>
            <a:r>
              <a:rPr lang="en-US" sz="900"/>
              <a:t>Icon </a:t>
            </a:r>
            <a:endParaRPr lang="en-US"/>
          </a:p>
        </p:txBody>
      </p:sp>
      <p:sp>
        <p:nvSpPr>
          <p:cNvPr id="58" name="Picture Placeholder 39">
            <a:extLst>
              <a:ext uri="{FF2B5EF4-FFF2-40B4-BE49-F238E27FC236}">
                <a16:creationId xmlns:a16="http://schemas.microsoft.com/office/drawing/2014/main" id="{94EB204A-E7F5-F342-B402-588F20EF1544}"/>
              </a:ext>
            </a:extLst>
          </p:cNvPr>
          <p:cNvSpPr>
            <a:spLocks noGrp="1"/>
          </p:cNvSpPr>
          <p:nvPr>
            <p:ph type="pic" sz="quarter" idx="53" hasCustomPrompt="1"/>
          </p:nvPr>
        </p:nvSpPr>
        <p:spPr>
          <a:xfrm>
            <a:off x="4324750" y="2463170"/>
            <a:ext cx="502920" cy="502920"/>
          </a:xfrm>
        </p:spPr>
        <p:txBody>
          <a:bodyPr>
            <a:normAutofit/>
          </a:bodyPr>
          <a:lstStyle>
            <a:lvl1pPr marL="0" indent="0">
              <a:buNone/>
              <a:defRPr sz="800"/>
            </a:lvl1pPr>
          </a:lstStyle>
          <a:p>
            <a:r>
              <a:rPr lang="en-US" sz="900"/>
              <a:t>Icon </a:t>
            </a:r>
            <a:endParaRPr lang="en-US"/>
          </a:p>
        </p:txBody>
      </p:sp>
      <p:sp>
        <p:nvSpPr>
          <p:cNvPr id="59" name="Picture Placeholder 39">
            <a:extLst>
              <a:ext uri="{FF2B5EF4-FFF2-40B4-BE49-F238E27FC236}">
                <a16:creationId xmlns:a16="http://schemas.microsoft.com/office/drawing/2014/main" id="{D26B7474-F525-3A4D-8122-CCEE633460C9}"/>
              </a:ext>
            </a:extLst>
          </p:cNvPr>
          <p:cNvSpPr>
            <a:spLocks noGrp="1"/>
          </p:cNvSpPr>
          <p:nvPr>
            <p:ph type="pic" sz="quarter" idx="54" hasCustomPrompt="1"/>
          </p:nvPr>
        </p:nvSpPr>
        <p:spPr>
          <a:xfrm>
            <a:off x="7378485" y="2463170"/>
            <a:ext cx="502920" cy="502920"/>
          </a:xfrm>
        </p:spPr>
        <p:txBody>
          <a:bodyPr>
            <a:normAutofit/>
          </a:bodyPr>
          <a:lstStyle>
            <a:lvl1pPr marL="0" indent="0">
              <a:buNone/>
              <a:defRPr sz="800"/>
            </a:lvl1pPr>
          </a:lstStyle>
          <a:p>
            <a:r>
              <a:rPr lang="en-US" sz="900"/>
              <a:t>Icon </a:t>
            </a:r>
            <a:endParaRPr lang="en-US"/>
          </a:p>
        </p:txBody>
      </p:sp>
      <p:sp>
        <p:nvSpPr>
          <p:cNvPr id="60" name="Picture Placeholder 39">
            <a:extLst>
              <a:ext uri="{FF2B5EF4-FFF2-40B4-BE49-F238E27FC236}">
                <a16:creationId xmlns:a16="http://schemas.microsoft.com/office/drawing/2014/main" id="{12E2822F-7467-D142-88B8-AD87CA99E2B9}"/>
              </a:ext>
            </a:extLst>
          </p:cNvPr>
          <p:cNvSpPr>
            <a:spLocks noGrp="1"/>
          </p:cNvSpPr>
          <p:nvPr>
            <p:ph type="pic" sz="quarter" idx="55" hasCustomPrompt="1"/>
          </p:nvPr>
        </p:nvSpPr>
        <p:spPr>
          <a:xfrm>
            <a:off x="10425503" y="2463170"/>
            <a:ext cx="502920" cy="502920"/>
          </a:xfrm>
        </p:spPr>
        <p:txBody>
          <a:bodyPr>
            <a:normAutofit/>
          </a:bodyPr>
          <a:lstStyle>
            <a:lvl1pPr marL="0" indent="0">
              <a:buNone/>
              <a:defRPr sz="800"/>
            </a:lvl1pPr>
          </a:lstStyle>
          <a:p>
            <a:r>
              <a:rPr lang="en-US" sz="900"/>
              <a:t>Icon </a:t>
            </a:r>
            <a:endParaRPr lang="en-US"/>
          </a:p>
        </p:txBody>
      </p:sp>
      <p:sp>
        <p:nvSpPr>
          <p:cNvPr id="66" name="Text Placeholder 65">
            <a:extLst>
              <a:ext uri="{FF2B5EF4-FFF2-40B4-BE49-F238E27FC236}">
                <a16:creationId xmlns:a16="http://schemas.microsoft.com/office/drawing/2014/main" id="{1FAA0F42-26DC-5140-85D5-C64E3F635F32}"/>
              </a:ext>
            </a:extLst>
          </p:cNvPr>
          <p:cNvSpPr>
            <a:spLocks noGrp="1"/>
          </p:cNvSpPr>
          <p:nvPr>
            <p:ph type="body" sz="quarter" idx="56" hasCustomPrompt="1"/>
          </p:nvPr>
        </p:nvSpPr>
        <p:spPr>
          <a:xfrm>
            <a:off x="899676" y="315171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76" name="Text Placeholder 67">
            <a:extLst>
              <a:ext uri="{FF2B5EF4-FFF2-40B4-BE49-F238E27FC236}">
                <a16:creationId xmlns:a16="http://schemas.microsoft.com/office/drawing/2014/main" id="{274DF2DC-48E6-7E46-869D-0020A12B68C2}"/>
              </a:ext>
            </a:extLst>
          </p:cNvPr>
          <p:cNvSpPr>
            <a:spLocks noGrp="1"/>
          </p:cNvSpPr>
          <p:nvPr>
            <p:ph type="body" sz="quarter" idx="58" hasCustomPrompt="1"/>
          </p:nvPr>
        </p:nvSpPr>
        <p:spPr>
          <a:xfrm>
            <a:off x="3258585"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77" name="Straight Connector 76">
            <a:extLst>
              <a:ext uri="{FF2B5EF4-FFF2-40B4-BE49-F238E27FC236}">
                <a16:creationId xmlns:a16="http://schemas.microsoft.com/office/drawing/2014/main" id="{BAA7E9FF-C2D6-A749-9EE3-B7CBCF31D759}"/>
              </a:ext>
            </a:extLst>
          </p:cNvPr>
          <p:cNvCxnSpPr>
            <a:cxnSpLocks/>
          </p:cNvCxnSpPr>
          <p:nvPr userDrawn="1"/>
        </p:nvCxnSpPr>
        <p:spPr>
          <a:xfrm>
            <a:off x="4390066"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78" name="Text Placeholder 65">
            <a:extLst>
              <a:ext uri="{FF2B5EF4-FFF2-40B4-BE49-F238E27FC236}">
                <a16:creationId xmlns:a16="http://schemas.microsoft.com/office/drawing/2014/main" id="{F5EEE449-27A3-E949-9C3C-B344EB15C007}"/>
              </a:ext>
            </a:extLst>
          </p:cNvPr>
          <p:cNvSpPr>
            <a:spLocks noGrp="1"/>
          </p:cNvSpPr>
          <p:nvPr>
            <p:ph type="body" sz="quarter" idx="59" hasCustomPrompt="1"/>
          </p:nvPr>
        </p:nvSpPr>
        <p:spPr>
          <a:xfrm>
            <a:off x="3953411"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79" name="Text Placeholder 67">
            <a:extLst>
              <a:ext uri="{FF2B5EF4-FFF2-40B4-BE49-F238E27FC236}">
                <a16:creationId xmlns:a16="http://schemas.microsoft.com/office/drawing/2014/main" id="{82E0F845-A683-BA42-AAAC-D9045F78EE09}"/>
              </a:ext>
            </a:extLst>
          </p:cNvPr>
          <p:cNvSpPr>
            <a:spLocks noGrp="1"/>
          </p:cNvSpPr>
          <p:nvPr>
            <p:ph type="body" sz="quarter" idx="60" hasCustomPrompt="1"/>
          </p:nvPr>
        </p:nvSpPr>
        <p:spPr>
          <a:xfrm>
            <a:off x="6312320"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80" name="Straight Connector 79">
            <a:extLst>
              <a:ext uri="{FF2B5EF4-FFF2-40B4-BE49-F238E27FC236}">
                <a16:creationId xmlns:a16="http://schemas.microsoft.com/office/drawing/2014/main" id="{1AE2B3E5-417D-164A-82C0-635D284D5274}"/>
              </a:ext>
            </a:extLst>
          </p:cNvPr>
          <p:cNvCxnSpPr>
            <a:cxnSpLocks/>
          </p:cNvCxnSpPr>
          <p:nvPr userDrawn="1"/>
        </p:nvCxnSpPr>
        <p:spPr>
          <a:xfrm>
            <a:off x="7443801"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81" name="Text Placeholder 65">
            <a:extLst>
              <a:ext uri="{FF2B5EF4-FFF2-40B4-BE49-F238E27FC236}">
                <a16:creationId xmlns:a16="http://schemas.microsoft.com/office/drawing/2014/main" id="{04BFB263-9D8E-B94B-B909-D239B9A92B78}"/>
              </a:ext>
            </a:extLst>
          </p:cNvPr>
          <p:cNvSpPr>
            <a:spLocks noGrp="1"/>
          </p:cNvSpPr>
          <p:nvPr>
            <p:ph type="body" sz="quarter" idx="61" hasCustomPrompt="1"/>
          </p:nvPr>
        </p:nvSpPr>
        <p:spPr>
          <a:xfrm>
            <a:off x="7007146"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82" name="Text Placeholder 67">
            <a:extLst>
              <a:ext uri="{FF2B5EF4-FFF2-40B4-BE49-F238E27FC236}">
                <a16:creationId xmlns:a16="http://schemas.microsoft.com/office/drawing/2014/main" id="{B73FE21B-1961-834A-B11A-FA462194A9CF}"/>
              </a:ext>
            </a:extLst>
          </p:cNvPr>
          <p:cNvSpPr>
            <a:spLocks noGrp="1"/>
          </p:cNvSpPr>
          <p:nvPr>
            <p:ph type="body" sz="quarter" idx="62" hasCustomPrompt="1"/>
          </p:nvPr>
        </p:nvSpPr>
        <p:spPr>
          <a:xfrm>
            <a:off x="9359338" y="3648900"/>
            <a:ext cx="2635250" cy="931862"/>
          </a:xfrm>
        </p:spPr>
        <p:txBody>
          <a:bodyPr>
            <a:normAutofit/>
          </a:bodyPr>
          <a:lstStyle>
            <a:lvl1pPr marL="0" marR="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sz="1200">
                <a:solidFill>
                  <a:schemeClr val="bg1"/>
                </a:solidFill>
                <a:latin typeface="Helvetica" panose="020B0604020202020204" pitchFamily="2" charset="0"/>
              </a:defRPr>
            </a:lvl1pPr>
          </a:lstStyle>
          <a:p>
            <a:pPr marL="0" marR="0" lvl="0" indent="0" algn="ctr"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bg1"/>
                </a:solidFill>
                <a:latin typeface="Roboto" pitchFamily="2" charset="0"/>
              </a:rPr>
              <a:t>Lorem ipsum dolor </a:t>
            </a:r>
            <a:r>
              <a:rPr lang="en-US" sz="1200" err="1">
                <a:solidFill>
                  <a:schemeClr val="bg1"/>
                </a:solidFill>
                <a:latin typeface="Roboto" pitchFamily="2" charset="0"/>
              </a:rPr>
              <a:t>amet</a:t>
            </a:r>
            <a:r>
              <a:rPr lang="en-US" sz="1200">
                <a:solidFill>
                  <a:schemeClr val="bg1"/>
                </a:solidFill>
                <a:latin typeface="Roboto" pitchFamily="2" charset="0"/>
              </a:rPr>
              <a:t>, </a:t>
            </a:r>
            <a:r>
              <a:rPr lang="en-US" sz="1200" err="1">
                <a:solidFill>
                  <a:schemeClr val="bg1"/>
                </a:solidFill>
                <a:latin typeface="Roboto" pitchFamily="2" charset="0"/>
              </a:rPr>
              <a:t>consectetura</a:t>
            </a:r>
            <a:r>
              <a:rPr lang="en-US" sz="1200">
                <a:solidFill>
                  <a:schemeClr val="bg1"/>
                </a:solidFill>
                <a:latin typeface="Roboto" pitchFamily="2" charset="0"/>
              </a:rPr>
              <a:t> </a:t>
            </a:r>
            <a:r>
              <a:rPr lang="en-US" sz="1200" err="1">
                <a:solidFill>
                  <a:schemeClr val="bg1"/>
                </a:solidFill>
                <a:latin typeface="Roboto" pitchFamily="2" charset="0"/>
              </a:rPr>
              <a:t>dipiscing</a:t>
            </a:r>
            <a:r>
              <a:rPr lang="en-US" sz="1200">
                <a:solidFill>
                  <a:schemeClr val="bg1"/>
                </a:solidFill>
                <a:latin typeface="Roboto" pitchFamily="2" charset="0"/>
              </a:rPr>
              <a:t> </a:t>
            </a:r>
            <a:r>
              <a:rPr lang="en-US" sz="1200" err="1">
                <a:solidFill>
                  <a:schemeClr val="bg1"/>
                </a:solidFill>
                <a:latin typeface="Roboto" pitchFamily="2" charset="0"/>
              </a:rPr>
              <a:t>elit</a:t>
            </a:r>
            <a:r>
              <a:rPr lang="en-US" sz="1200">
                <a:solidFill>
                  <a:schemeClr val="bg1"/>
                </a:solidFill>
                <a:latin typeface="Roboto" pitchFamily="2" charset="0"/>
              </a:rPr>
              <a:t> . </a:t>
            </a:r>
            <a:r>
              <a:rPr lang="en-US" sz="1200" err="1">
                <a:solidFill>
                  <a:schemeClr val="bg1"/>
                </a:solidFill>
                <a:latin typeface="Roboto" pitchFamily="2" charset="0"/>
              </a:rPr>
              <a:t>Proin</a:t>
            </a:r>
            <a:r>
              <a:rPr lang="en-US" sz="1200">
                <a:solidFill>
                  <a:schemeClr val="bg1"/>
                </a:solidFill>
                <a:latin typeface="Roboto" pitchFamily="2" charset="0"/>
              </a:rPr>
              <a:t> cursus ligula</a:t>
            </a:r>
          </a:p>
          <a:p>
            <a:pPr lvl="0"/>
            <a:endParaRPr lang="en-US"/>
          </a:p>
        </p:txBody>
      </p:sp>
      <p:cxnSp>
        <p:nvCxnSpPr>
          <p:cNvPr id="83" name="Straight Connector 82">
            <a:extLst>
              <a:ext uri="{FF2B5EF4-FFF2-40B4-BE49-F238E27FC236}">
                <a16:creationId xmlns:a16="http://schemas.microsoft.com/office/drawing/2014/main" id="{90FF99C4-53A6-6A44-8D1E-AC535B523549}"/>
              </a:ext>
            </a:extLst>
          </p:cNvPr>
          <p:cNvCxnSpPr>
            <a:cxnSpLocks/>
          </p:cNvCxnSpPr>
          <p:nvPr userDrawn="1"/>
        </p:nvCxnSpPr>
        <p:spPr>
          <a:xfrm>
            <a:off x="10490819" y="3553349"/>
            <a:ext cx="372288"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84" name="Text Placeholder 65">
            <a:extLst>
              <a:ext uri="{FF2B5EF4-FFF2-40B4-BE49-F238E27FC236}">
                <a16:creationId xmlns:a16="http://schemas.microsoft.com/office/drawing/2014/main" id="{A4876895-E7F1-EA44-A790-7CA64782EB43}"/>
              </a:ext>
            </a:extLst>
          </p:cNvPr>
          <p:cNvSpPr>
            <a:spLocks noGrp="1"/>
          </p:cNvSpPr>
          <p:nvPr>
            <p:ph type="body" sz="quarter" idx="63" hasCustomPrompt="1"/>
          </p:nvPr>
        </p:nvSpPr>
        <p:spPr>
          <a:xfrm>
            <a:off x="10054164" y="3147360"/>
            <a:ext cx="1245599" cy="295275"/>
          </a:xfrm>
        </p:spPr>
        <p:txBody>
          <a:bodyPr>
            <a:noAutofit/>
          </a:bodyPr>
          <a:lstStyle>
            <a:lvl1pPr marL="0" indent="0" algn="ctr">
              <a:buNone/>
              <a:defRPr sz="1600" b="0" i="0">
                <a:solidFill>
                  <a:schemeClr val="bg1"/>
                </a:solidFill>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Title</a:t>
            </a:r>
            <a:endParaRPr lang="en-US"/>
          </a:p>
        </p:txBody>
      </p:sp>
      <p:sp>
        <p:nvSpPr>
          <p:cNvPr id="86" name="Text Placeholder 17">
            <a:extLst>
              <a:ext uri="{FF2B5EF4-FFF2-40B4-BE49-F238E27FC236}">
                <a16:creationId xmlns:a16="http://schemas.microsoft.com/office/drawing/2014/main" id="{1570AC1D-4738-1142-84A7-B07389A10D02}"/>
              </a:ext>
            </a:extLst>
          </p:cNvPr>
          <p:cNvSpPr>
            <a:spLocks noGrp="1"/>
          </p:cNvSpPr>
          <p:nvPr>
            <p:ph type="body" sz="quarter" idx="20" hasCustomPrompt="1"/>
          </p:nvPr>
        </p:nvSpPr>
        <p:spPr>
          <a:xfrm>
            <a:off x="2014545" y="5270062"/>
            <a:ext cx="8162907" cy="832547"/>
          </a:xfrm>
        </p:spPr>
        <p:txBody>
          <a:bodyPr>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r>
              <a:rPr lang="en-US" sz="1200">
                <a:solidFill>
                  <a:srgbClr val="848484"/>
                </a:solidFill>
                <a:latin typeface="Roboto" pitchFamily="2" charset="0"/>
              </a:rPr>
              <a:t> </a:t>
            </a: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 </a:t>
            </a: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p:txBody>
      </p:sp>
    </p:spTree>
    <p:extLst>
      <p:ext uri="{BB962C8B-B14F-4D97-AF65-F5344CB8AC3E}">
        <p14:creationId xmlns:p14="http://schemas.microsoft.com/office/powerpoint/2010/main" val="51490481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7FFEE0D-E268-4A5B-943A-3CDCBAF61A33}"/>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a:extLst>
              <a:ext uri="{FF2B5EF4-FFF2-40B4-BE49-F238E27FC236}">
                <a16:creationId xmlns:a16="http://schemas.microsoft.com/office/drawing/2014/main" id="{37320B9F-BA73-44E3-B55A-6BF94E732E3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33A64DA-95F0-46C6-999E-893F48964774}"/>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7850869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F2EB1E-1D24-45C2-823A-7AB6E82EE3F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84FE185-FDC5-438A-985D-66EE46D3AFF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FCC67BE-D371-4CE0-B99C-4C2F92214B8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738BCF2-0D8E-45CF-9AB1-CFB5019BC77D}"/>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6" name="Footer Placeholder 5">
            <a:extLst>
              <a:ext uri="{FF2B5EF4-FFF2-40B4-BE49-F238E27FC236}">
                <a16:creationId xmlns:a16="http://schemas.microsoft.com/office/drawing/2014/main" id="{E8B2AEDD-99DD-4B23-B646-1E1ABBB2634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EC628C6-C151-4A51-8FD1-74C28A961F78}"/>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5898549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605349-17CB-41C7-A7E1-C0BDCC43562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CEDFC98-BD9A-4531-8596-CDAB84E8408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4D7A95CB-26FC-46E2-8453-5DA85FE27BB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35C21B4-11C0-43D6-8079-CDE7A8F74EA8}"/>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6" name="Footer Placeholder 5">
            <a:extLst>
              <a:ext uri="{FF2B5EF4-FFF2-40B4-BE49-F238E27FC236}">
                <a16:creationId xmlns:a16="http://schemas.microsoft.com/office/drawing/2014/main" id="{7EB3F967-1F81-4A8A-AECF-BF1CEFB2249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40D2C75-2F75-4C50-93F6-814411F9D292}"/>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258618148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968021-F4FE-447A-9E1A-64095B3FC4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0FD30F1-2675-4B9C-BCBF-E7890CCEDD8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B06F01-0BD1-452A-B5CF-58B975A5975B}"/>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49938C89-AB3C-48E3-8AEB-6372B4EF571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0EC2685-E778-4506-BC74-43D1D1C3ADC6}"/>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391015935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EB01AF1-610A-4C21-A675-59886FACFAA0}"/>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D97A17C-73A0-42DF-8E39-E3703EA1EEA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7F87DE-614D-4B6D-8C14-696F162C8C44}"/>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C506850E-1886-44AD-88AA-7430A7FF02A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82507A3-D7A0-4EC1-A2E4-E75CC7601888}"/>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08263017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1_Title Slide">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
        <p:nvSpPr>
          <p:cNvPr id="7" name="Rectangle 6">
            <a:extLst>
              <a:ext uri="{FF2B5EF4-FFF2-40B4-BE49-F238E27FC236}">
                <a16:creationId xmlns:a16="http://schemas.microsoft.com/office/drawing/2014/main" id="{B398B37D-F177-4E2D-BF9B-38762A71D2A4}"/>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DC496FF6-2EFA-47B5-94C5-99BC1669F16E}"/>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05355191"/>
      </p:ext>
    </p:extLst>
  </p:cSld>
  <p:clrMapOvr>
    <a:masterClrMapping/>
  </p:clrMapOvr>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319405" y="330517"/>
            <a:ext cx="11551920" cy="6196792"/>
          </a:xfrm>
          <a:solidFill>
            <a:schemeClr val="bg1">
              <a:lumMod val="95000"/>
            </a:schemeClr>
          </a:solidFill>
        </p:spPr>
        <p:txBody>
          <a:bodyPr>
            <a:normAutofit/>
          </a:bodyPr>
          <a:lstStyle>
            <a:lvl1pPr>
              <a:defRPr sz="1200">
                <a:solidFill>
                  <a:schemeClr val="tx2"/>
                </a:solidFill>
              </a:defRPr>
            </a:lvl1pPr>
          </a:lstStyle>
          <a:p>
            <a:r>
              <a:rPr lang="en-US"/>
              <a:t>Click icon to add picture</a:t>
            </a:r>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32650663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2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1" y="0"/>
            <a:ext cx="12192001" cy="6858000"/>
          </a:xfrm>
          <a:solidFill>
            <a:schemeClr val="bg1">
              <a:lumMod val="95000"/>
            </a:schemeClr>
          </a:solidFill>
        </p:spPr>
        <p:txBody>
          <a:bodyPr>
            <a:normAutofit/>
          </a:bodyPr>
          <a:lstStyle>
            <a:lvl1pPr>
              <a:defRPr sz="1200">
                <a:solidFill>
                  <a:schemeClr val="tx2"/>
                </a:solidFill>
              </a:defRPr>
            </a:lvl1pPr>
          </a:lstStyle>
          <a:p>
            <a:r>
              <a:rPr lang="en-US"/>
              <a:t>Click icon to add picture</a:t>
            </a:r>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313105456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50DBB4A-ADEA-4FA5-8804-62D7006365B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5AEC78E4-7119-4F4B-83B8-87C444F2C9AD}"/>
              </a:ext>
            </a:extLst>
          </p:cNvPr>
          <p:cNvSpPr>
            <a:spLocks noGrp="1"/>
          </p:cNvSpPr>
          <p:nvPr>
            <p:ph type="pic" sz="quarter" idx="20" hasCustomPrompt="1"/>
          </p:nvPr>
        </p:nvSpPr>
        <p:spPr>
          <a:xfrm>
            <a:off x="953876" y="2203470"/>
            <a:ext cx="10284249" cy="2706931"/>
          </a:xfrm>
          <a:custGeom>
            <a:avLst/>
            <a:gdLst>
              <a:gd name="connsiteX0" fmla="*/ 8714230 w 10284249"/>
              <a:gd name="connsiteY0" fmla="*/ 1 h 2706931"/>
              <a:gd name="connsiteX1" fmla="*/ 10284249 w 10284249"/>
              <a:gd name="connsiteY1" fmla="*/ 2706931 h 2706931"/>
              <a:gd name="connsiteX2" fmla="*/ 7144210 w 10284249"/>
              <a:gd name="connsiteY2" fmla="*/ 2706931 h 2706931"/>
              <a:gd name="connsiteX3" fmla="*/ 5358156 w 10284249"/>
              <a:gd name="connsiteY3" fmla="*/ 1 h 2706931"/>
              <a:gd name="connsiteX4" fmla="*/ 8498195 w 10284249"/>
              <a:gd name="connsiteY4" fmla="*/ 1 h 2706931"/>
              <a:gd name="connsiteX5" fmla="*/ 6928175 w 10284249"/>
              <a:gd name="connsiteY5" fmla="*/ 2706931 h 2706931"/>
              <a:gd name="connsiteX6" fmla="*/ 5142124 w 10284249"/>
              <a:gd name="connsiteY6" fmla="*/ 1 h 2706931"/>
              <a:gd name="connsiteX7" fmla="*/ 6712143 w 10284249"/>
              <a:gd name="connsiteY7" fmla="*/ 2706931 h 2706931"/>
              <a:gd name="connsiteX8" fmla="*/ 3572103 w 10284249"/>
              <a:gd name="connsiteY8" fmla="*/ 2706931 h 2706931"/>
              <a:gd name="connsiteX9" fmla="*/ 1570020 w 10284249"/>
              <a:gd name="connsiteY9" fmla="*/ 1 h 2706931"/>
              <a:gd name="connsiteX10" fmla="*/ 3140040 w 10284249"/>
              <a:gd name="connsiteY10" fmla="*/ 2706931 h 2706931"/>
              <a:gd name="connsiteX11" fmla="*/ 0 w 10284249"/>
              <a:gd name="connsiteY11" fmla="*/ 2706931 h 2706931"/>
              <a:gd name="connsiteX12" fmla="*/ 1786052 w 10284249"/>
              <a:gd name="connsiteY12" fmla="*/ 0 h 2706931"/>
              <a:gd name="connsiteX13" fmla="*/ 4926091 w 10284249"/>
              <a:gd name="connsiteY13" fmla="*/ 0 h 2706931"/>
              <a:gd name="connsiteX14" fmla="*/ 3356071 w 10284249"/>
              <a:gd name="connsiteY14" fmla="*/ 2706930 h 270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249" h="2706931">
                <a:moveTo>
                  <a:pt x="8714230" y="1"/>
                </a:moveTo>
                <a:lnTo>
                  <a:pt x="10284249" y="2706931"/>
                </a:lnTo>
                <a:lnTo>
                  <a:pt x="7144210" y="2706931"/>
                </a:lnTo>
                <a:close/>
                <a:moveTo>
                  <a:pt x="5358156" y="1"/>
                </a:moveTo>
                <a:lnTo>
                  <a:pt x="8498195" y="1"/>
                </a:lnTo>
                <a:lnTo>
                  <a:pt x="6928175" y="2706931"/>
                </a:lnTo>
                <a:close/>
                <a:moveTo>
                  <a:pt x="5142124" y="1"/>
                </a:moveTo>
                <a:lnTo>
                  <a:pt x="6712143" y="2706931"/>
                </a:lnTo>
                <a:lnTo>
                  <a:pt x="3572103" y="2706931"/>
                </a:lnTo>
                <a:close/>
                <a:moveTo>
                  <a:pt x="1570020" y="1"/>
                </a:moveTo>
                <a:lnTo>
                  <a:pt x="3140040" y="2706931"/>
                </a:lnTo>
                <a:lnTo>
                  <a:pt x="0" y="2706931"/>
                </a:lnTo>
                <a:close/>
                <a:moveTo>
                  <a:pt x="1786052" y="0"/>
                </a:moveTo>
                <a:lnTo>
                  <a:pt x="4926091" y="0"/>
                </a:lnTo>
                <a:lnTo>
                  <a:pt x="3356071" y="270693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D05CE095-BD1E-4B93-8427-7C60F4143CA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9782863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56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B5F5EAA-233E-4A7B-B5CB-773530AE1C66}"/>
              </a:ext>
            </a:extLst>
          </p:cNvPr>
          <p:cNvSpPr>
            <a:spLocks noGrp="1"/>
          </p:cNvSpPr>
          <p:nvPr>
            <p:ph type="pic" sz="quarter" idx="17" hasCustomPrompt="1"/>
          </p:nvPr>
        </p:nvSpPr>
        <p:spPr>
          <a:xfrm>
            <a:off x="1763752" y="1599574"/>
            <a:ext cx="3658852" cy="3658852"/>
          </a:xfrm>
          <a:custGeom>
            <a:avLst/>
            <a:gdLst>
              <a:gd name="connsiteX0" fmla="*/ 1829426 w 3658852"/>
              <a:gd name="connsiteY0" fmla="*/ 0 h 3658852"/>
              <a:gd name="connsiteX1" fmla="*/ 3658852 w 3658852"/>
              <a:gd name="connsiteY1" fmla="*/ 1829426 h 3658852"/>
              <a:gd name="connsiteX2" fmla="*/ 1829426 w 3658852"/>
              <a:gd name="connsiteY2" fmla="*/ 3658852 h 3658852"/>
              <a:gd name="connsiteX3" fmla="*/ 0 w 3658852"/>
              <a:gd name="connsiteY3" fmla="*/ 1829426 h 3658852"/>
              <a:gd name="connsiteX4" fmla="*/ 1829426 w 3658852"/>
              <a:gd name="connsiteY4" fmla="*/ 0 h 3658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8852" h="3658852">
                <a:moveTo>
                  <a:pt x="1829426" y="0"/>
                </a:moveTo>
                <a:cubicBezTo>
                  <a:pt x="2839790" y="0"/>
                  <a:pt x="3658852" y="819062"/>
                  <a:pt x="3658852" y="1829426"/>
                </a:cubicBezTo>
                <a:cubicBezTo>
                  <a:pt x="3658852" y="2839790"/>
                  <a:pt x="2839790" y="3658852"/>
                  <a:pt x="1829426" y="3658852"/>
                </a:cubicBezTo>
                <a:cubicBezTo>
                  <a:pt x="819062" y="3658852"/>
                  <a:pt x="0" y="2839790"/>
                  <a:pt x="0" y="1829426"/>
                </a:cubicBezTo>
                <a:cubicBezTo>
                  <a:pt x="0" y="819062"/>
                  <a:pt x="819062" y="0"/>
                  <a:pt x="182942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56513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32" name="Picture Placeholder 39">
            <a:extLst>
              <a:ext uri="{FF2B5EF4-FFF2-40B4-BE49-F238E27FC236}">
                <a16:creationId xmlns:a16="http://schemas.microsoft.com/office/drawing/2014/main" id="{ED35B977-3CCA-A64D-B80D-86CAA881257E}"/>
              </a:ext>
            </a:extLst>
          </p:cNvPr>
          <p:cNvSpPr>
            <a:spLocks noGrp="1"/>
          </p:cNvSpPr>
          <p:nvPr>
            <p:ph type="pic" sz="quarter" idx="33" hasCustomPrompt="1"/>
          </p:nvPr>
        </p:nvSpPr>
        <p:spPr>
          <a:xfrm>
            <a:off x="1332376" y="2222689"/>
            <a:ext cx="502920" cy="502920"/>
          </a:xfrm>
        </p:spPr>
        <p:txBody>
          <a:bodyPr>
            <a:normAutofit/>
          </a:bodyPr>
          <a:lstStyle>
            <a:lvl1pPr marL="0" indent="0">
              <a:buNone/>
              <a:defRPr sz="800"/>
            </a:lvl1pPr>
          </a:lstStyle>
          <a:p>
            <a:r>
              <a:rPr lang="en-US" sz="900"/>
              <a:t>Icon </a:t>
            </a:r>
            <a:endParaRPr lang="en-US"/>
          </a:p>
        </p:txBody>
      </p:sp>
      <p:cxnSp>
        <p:nvCxnSpPr>
          <p:cNvPr id="29" name="Straight Connector 28">
            <a:extLst>
              <a:ext uri="{FF2B5EF4-FFF2-40B4-BE49-F238E27FC236}">
                <a16:creationId xmlns:a16="http://schemas.microsoft.com/office/drawing/2014/main" id="{CB802207-4D52-D94F-A2EC-B041F524DB37}"/>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30" name="Text Placeholder 5">
            <a:extLst>
              <a:ext uri="{FF2B5EF4-FFF2-40B4-BE49-F238E27FC236}">
                <a16:creationId xmlns:a16="http://schemas.microsoft.com/office/drawing/2014/main" id="{0557859C-A793-2B48-B013-56EEBAA10E50}"/>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31" name="Text Placeholder 60">
            <a:extLst>
              <a:ext uri="{FF2B5EF4-FFF2-40B4-BE49-F238E27FC236}">
                <a16:creationId xmlns:a16="http://schemas.microsoft.com/office/drawing/2014/main" id="{0C6961AE-3FA7-1D45-B89C-712689E5BB1A}"/>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34" name="Text Placeholder 33">
            <a:extLst>
              <a:ext uri="{FF2B5EF4-FFF2-40B4-BE49-F238E27FC236}">
                <a16:creationId xmlns:a16="http://schemas.microsoft.com/office/drawing/2014/main" id="{0649AC2D-7FD4-6249-89ED-56080E72C76D}"/>
              </a:ext>
            </a:extLst>
          </p:cNvPr>
          <p:cNvSpPr>
            <a:spLocks noGrp="1"/>
          </p:cNvSpPr>
          <p:nvPr>
            <p:ph type="body" sz="quarter" idx="37" hasCustomPrompt="1"/>
          </p:nvPr>
        </p:nvSpPr>
        <p:spPr>
          <a:xfrm>
            <a:off x="2120544" y="2060328"/>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01</a:t>
            </a:r>
            <a:endParaRPr lang="en-US"/>
          </a:p>
        </p:txBody>
      </p:sp>
      <p:sp>
        <p:nvSpPr>
          <p:cNvPr id="35" name="Text Placeholder 39">
            <a:extLst>
              <a:ext uri="{FF2B5EF4-FFF2-40B4-BE49-F238E27FC236}">
                <a16:creationId xmlns:a16="http://schemas.microsoft.com/office/drawing/2014/main" id="{A8D21F2C-6A19-FD4B-ADC5-CB906ED39A2A}"/>
              </a:ext>
            </a:extLst>
          </p:cNvPr>
          <p:cNvSpPr>
            <a:spLocks noGrp="1"/>
          </p:cNvSpPr>
          <p:nvPr>
            <p:ph type="body" sz="quarter" idx="35" hasCustomPrompt="1"/>
          </p:nvPr>
        </p:nvSpPr>
        <p:spPr>
          <a:xfrm>
            <a:off x="2120544" y="2449678"/>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36" name="Picture Placeholder 39">
            <a:extLst>
              <a:ext uri="{FF2B5EF4-FFF2-40B4-BE49-F238E27FC236}">
                <a16:creationId xmlns:a16="http://schemas.microsoft.com/office/drawing/2014/main" id="{14906E49-593B-CF4F-BD2A-54F4FED965B7}"/>
              </a:ext>
            </a:extLst>
          </p:cNvPr>
          <p:cNvSpPr>
            <a:spLocks noGrp="1"/>
          </p:cNvSpPr>
          <p:nvPr>
            <p:ph type="pic" sz="quarter" idx="52" hasCustomPrompt="1"/>
          </p:nvPr>
        </p:nvSpPr>
        <p:spPr>
          <a:xfrm>
            <a:off x="1332376" y="3374828"/>
            <a:ext cx="502920" cy="502920"/>
          </a:xfrm>
        </p:spPr>
        <p:txBody>
          <a:bodyPr>
            <a:normAutofit/>
          </a:bodyPr>
          <a:lstStyle>
            <a:lvl1pPr marL="0" indent="0">
              <a:buNone/>
              <a:defRPr sz="800"/>
            </a:lvl1pPr>
          </a:lstStyle>
          <a:p>
            <a:r>
              <a:rPr lang="en-US" sz="900"/>
              <a:t>Icon </a:t>
            </a:r>
            <a:endParaRPr lang="en-US"/>
          </a:p>
        </p:txBody>
      </p:sp>
      <p:sp>
        <p:nvSpPr>
          <p:cNvPr id="37" name="Text Placeholder 33">
            <a:extLst>
              <a:ext uri="{FF2B5EF4-FFF2-40B4-BE49-F238E27FC236}">
                <a16:creationId xmlns:a16="http://schemas.microsoft.com/office/drawing/2014/main" id="{5BBBBDE4-8E45-6B4B-A15A-9AE71369935A}"/>
              </a:ext>
            </a:extLst>
          </p:cNvPr>
          <p:cNvSpPr>
            <a:spLocks noGrp="1"/>
          </p:cNvSpPr>
          <p:nvPr>
            <p:ph type="body" sz="quarter" idx="53" hasCustomPrompt="1"/>
          </p:nvPr>
        </p:nvSpPr>
        <p:spPr>
          <a:xfrm>
            <a:off x="2120545" y="3212467"/>
            <a:ext cx="2451455"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02</a:t>
            </a:r>
            <a:endParaRPr lang="en-US"/>
          </a:p>
        </p:txBody>
      </p:sp>
      <p:sp>
        <p:nvSpPr>
          <p:cNvPr id="38" name="Text Placeholder 39">
            <a:extLst>
              <a:ext uri="{FF2B5EF4-FFF2-40B4-BE49-F238E27FC236}">
                <a16:creationId xmlns:a16="http://schemas.microsoft.com/office/drawing/2014/main" id="{098C9986-0AA6-1A40-9A6F-652131DDB49E}"/>
              </a:ext>
            </a:extLst>
          </p:cNvPr>
          <p:cNvSpPr>
            <a:spLocks noGrp="1"/>
          </p:cNvSpPr>
          <p:nvPr>
            <p:ph type="body" sz="quarter" idx="54" hasCustomPrompt="1"/>
          </p:nvPr>
        </p:nvSpPr>
        <p:spPr>
          <a:xfrm>
            <a:off x="2120544" y="3601817"/>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39" name="Picture Placeholder 39">
            <a:extLst>
              <a:ext uri="{FF2B5EF4-FFF2-40B4-BE49-F238E27FC236}">
                <a16:creationId xmlns:a16="http://schemas.microsoft.com/office/drawing/2014/main" id="{E9F47202-D7E9-B549-B5A7-96B87169B9F9}"/>
              </a:ext>
            </a:extLst>
          </p:cNvPr>
          <p:cNvSpPr>
            <a:spLocks noGrp="1"/>
          </p:cNvSpPr>
          <p:nvPr>
            <p:ph type="pic" sz="quarter" idx="55" hasCustomPrompt="1"/>
          </p:nvPr>
        </p:nvSpPr>
        <p:spPr>
          <a:xfrm>
            <a:off x="1332376" y="4526967"/>
            <a:ext cx="502920" cy="502920"/>
          </a:xfrm>
        </p:spPr>
        <p:txBody>
          <a:bodyPr>
            <a:normAutofit/>
          </a:bodyPr>
          <a:lstStyle>
            <a:lvl1pPr marL="0" indent="0">
              <a:buNone/>
              <a:defRPr sz="800"/>
            </a:lvl1pPr>
          </a:lstStyle>
          <a:p>
            <a:r>
              <a:rPr lang="en-US" sz="900"/>
              <a:t>Icon </a:t>
            </a:r>
            <a:endParaRPr lang="en-US"/>
          </a:p>
        </p:txBody>
      </p:sp>
      <p:sp>
        <p:nvSpPr>
          <p:cNvPr id="40" name="Text Placeholder 33">
            <a:extLst>
              <a:ext uri="{FF2B5EF4-FFF2-40B4-BE49-F238E27FC236}">
                <a16:creationId xmlns:a16="http://schemas.microsoft.com/office/drawing/2014/main" id="{94A87D20-79C9-7C46-97C6-7C26F3110905}"/>
              </a:ext>
            </a:extLst>
          </p:cNvPr>
          <p:cNvSpPr>
            <a:spLocks noGrp="1"/>
          </p:cNvSpPr>
          <p:nvPr>
            <p:ph type="body" sz="quarter" idx="56" hasCustomPrompt="1"/>
          </p:nvPr>
        </p:nvSpPr>
        <p:spPr>
          <a:xfrm>
            <a:off x="2120544" y="4364606"/>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03</a:t>
            </a:r>
            <a:endParaRPr lang="en-US"/>
          </a:p>
        </p:txBody>
      </p:sp>
      <p:sp>
        <p:nvSpPr>
          <p:cNvPr id="41" name="Text Placeholder 39">
            <a:extLst>
              <a:ext uri="{FF2B5EF4-FFF2-40B4-BE49-F238E27FC236}">
                <a16:creationId xmlns:a16="http://schemas.microsoft.com/office/drawing/2014/main" id="{B9973FFB-BAAC-604B-AFF8-D26A900151AE}"/>
              </a:ext>
            </a:extLst>
          </p:cNvPr>
          <p:cNvSpPr>
            <a:spLocks noGrp="1"/>
          </p:cNvSpPr>
          <p:nvPr>
            <p:ph type="body" sz="quarter" idx="57" hasCustomPrompt="1"/>
          </p:nvPr>
        </p:nvSpPr>
        <p:spPr>
          <a:xfrm>
            <a:off x="2120544" y="4753956"/>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
        <p:nvSpPr>
          <p:cNvPr id="42" name="Picture Placeholder 39">
            <a:extLst>
              <a:ext uri="{FF2B5EF4-FFF2-40B4-BE49-F238E27FC236}">
                <a16:creationId xmlns:a16="http://schemas.microsoft.com/office/drawing/2014/main" id="{585DCFF1-DE4C-304B-8710-4E997157792A}"/>
              </a:ext>
            </a:extLst>
          </p:cNvPr>
          <p:cNvSpPr>
            <a:spLocks noGrp="1"/>
          </p:cNvSpPr>
          <p:nvPr>
            <p:ph type="pic" sz="quarter" idx="58" hasCustomPrompt="1"/>
          </p:nvPr>
        </p:nvSpPr>
        <p:spPr>
          <a:xfrm>
            <a:off x="1332376" y="5679106"/>
            <a:ext cx="502920" cy="502920"/>
          </a:xfrm>
        </p:spPr>
        <p:txBody>
          <a:bodyPr>
            <a:normAutofit/>
          </a:bodyPr>
          <a:lstStyle>
            <a:lvl1pPr marL="0" indent="0">
              <a:buNone/>
              <a:defRPr sz="800"/>
            </a:lvl1pPr>
          </a:lstStyle>
          <a:p>
            <a:r>
              <a:rPr lang="en-US" sz="900"/>
              <a:t>Icon </a:t>
            </a:r>
            <a:endParaRPr lang="en-US"/>
          </a:p>
        </p:txBody>
      </p:sp>
      <p:sp>
        <p:nvSpPr>
          <p:cNvPr id="43" name="Text Placeholder 33">
            <a:extLst>
              <a:ext uri="{FF2B5EF4-FFF2-40B4-BE49-F238E27FC236}">
                <a16:creationId xmlns:a16="http://schemas.microsoft.com/office/drawing/2014/main" id="{D17F4D94-C07C-C94B-9FC8-BADCC20D154F}"/>
              </a:ext>
            </a:extLst>
          </p:cNvPr>
          <p:cNvSpPr>
            <a:spLocks noGrp="1"/>
          </p:cNvSpPr>
          <p:nvPr>
            <p:ph type="body" sz="quarter" idx="59" hasCustomPrompt="1"/>
          </p:nvPr>
        </p:nvSpPr>
        <p:spPr>
          <a:xfrm>
            <a:off x="2120544" y="5516745"/>
            <a:ext cx="2451456" cy="379393"/>
          </a:xfrm>
        </p:spPr>
        <p:txBody>
          <a:bodyPr>
            <a:normAutofit/>
          </a:bodyPr>
          <a:lstStyle>
            <a:lvl1pPr marL="0" indent="0">
              <a:buNone/>
              <a:defRPr sz="1600" b="0" i="0">
                <a:solidFill>
                  <a:schemeClr val="tx1"/>
                </a:solidFill>
                <a:latin typeface="Helvetica" panose="020B0604020202020204" pitchFamily="2" charset="0"/>
                <a:ea typeface="Roboto Medium" pitchFamily="2" charset="0"/>
              </a:defRPr>
            </a:lvl1pPr>
          </a:lstStyle>
          <a:p>
            <a:pPr lvl="0"/>
            <a:r>
              <a:rPr lang="en-US" sz="1600"/>
              <a:t>Title 04</a:t>
            </a:r>
            <a:endParaRPr lang="en-US"/>
          </a:p>
        </p:txBody>
      </p:sp>
      <p:sp>
        <p:nvSpPr>
          <p:cNvPr id="44" name="Text Placeholder 39">
            <a:extLst>
              <a:ext uri="{FF2B5EF4-FFF2-40B4-BE49-F238E27FC236}">
                <a16:creationId xmlns:a16="http://schemas.microsoft.com/office/drawing/2014/main" id="{7AF14A39-B964-6343-BBF0-9F87FA6D6913}"/>
              </a:ext>
            </a:extLst>
          </p:cNvPr>
          <p:cNvSpPr>
            <a:spLocks noGrp="1"/>
          </p:cNvSpPr>
          <p:nvPr>
            <p:ph type="body" sz="quarter" idx="60" hasCustomPrompt="1"/>
          </p:nvPr>
        </p:nvSpPr>
        <p:spPr>
          <a:xfrm>
            <a:off x="2120544" y="5906095"/>
            <a:ext cx="8719568" cy="578227"/>
          </a:xfr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solidFill>
                  <a:srgbClr val="969697"/>
                </a:solidFill>
                <a:latin typeface="Helvetica" panose="020B0604020202020204" pitchFamily="2"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r>
              <a:rPr lang="en-US" sz="1200">
                <a:solidFill>
                  <a:schemeClr val="tx2"/>
                </a:solidFill>
                <a:latin typeface="Roboto" pitchFamily="2" charset="0"/>
              </a:rPr>
              <a:t> 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US" sz="1200">
              <a:solidFill>
                <a:schemeClr val="tx2"/>
              </a:solidFill>
              <a:latin typeface="Roboto" pitchFamily="2" charset="0"/>
            </a:endParaRPr>
          </a:p>
          <a:p>
            <a:pPr lvl="0"/>
            <a:endParaRPr lang="en-US"/>
          </a:p>
        </p:txBody>
      </p:sp>
    </p:spTree>
    <p:extLst>
      <p:ext uri="{BB962C8B-B14F-4D97-AF65-F5344CB8AC3E}">
        <p14:creationId xmlns:p14="http://schemas.microsoft.com/office/powerpoint/2010/main" val="107977649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cSld name="125_Blank">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250BF94D-4D14-4E45-8979-B8599E66F41D}"/>
              </a:ext>
            </a:extLst>
          </p:cNvPr>
          <p:cNvSpPr>
            <a:spLocks noGrp="1"/>
          </p:cNvSpPr>
          <p:nvPr>
            <p:ph type="pic" sz="quarter" idx="17" hasCustomPrompt="1"/>
          </p:nvPr>
        </p:nvSpPr>
        <p:spPr>
          <a:xfrm>
            <a:off x="7204362" y="0"/>
            <a:ext cx="4987638" cy="6858002"/>
          </a:xfrm>
          <a:custGeom>
            <a:avLst/>
            <a:gdLst>
              <a:gd name="connsiteX0" fmla="*/ 2016750 w 4987638"/>
              <a:gd name="connsiteY0" fmla="*/ 0 h 6858002"/>
              <a:gd name="connsiteX1" fmla="*/ 4987638 w 4987638"/>
              <a:gd name="connsiteY1" fmla="*/ 0 h 6858002"/>
              <a:gd name="connsiteX2" fmla="*/ 4987638 w 4987638"/>
              <a:gd name="connsiteY2" fmla="*/ 6858002 h 6858002"/>
              <a:gd name="connsiteX3" fmla="*/ 3442855 w 4987638"/>
              <a:gd name="connsiteY3" fmla="*/ 6858002 h 6858002"/>
              <a:gd name="connsiteX4" fmla="*/ 2016754 w 4987638"/>
              <a:gd name="connsiteY4" fmla="*/ 6858002 h 6858002"/>
              <a:gd name="connsiteX5" fmla="*/ 0 w 4987638"/>
              <a:gd name="connsiteY5" fmla="*/ 4849361 h 6858002"/>
              <a:gd name="connsiteX6" fmla="*/ 0 w 4987638"/>
              <a:gd name="connsiteY6" fmla="*/ 2008638 h 68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7638" h="6858002">
                <a:moveTo>
                  <a:pt x="2016750" y="0"/>
                </a:moveTo>
                <a:lnTo>
                  <a:pt x="4987638" y="0"/>
                </a:lnTo>
                <a:lnTo>
                  <a:pt x="4987638" y="6858002"/>
                </a:lnTo>
                <a:lnTo>
                  <a:pt x="3442855" y="6858002"/>
                </a:lnTo>
                <a:lnTo>
                  <a:pt x="2016754" y="6858002"/>
                </a:lnTo>
                <a:lnTo>
                  <a:pt x="0" y="4849361"/>
                </a:lnTo>
                <a:lnTo>
                  <a:pt x="0" y="2008638"/>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203507805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126_Blank">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2B9B32E9-4D0C-4E6F-8EFA-0A52FC43FAE6}"/>
              </a:ext>
            </a:extLst>
          </p:cNvPr>
          <p:cNvSpPr>
            <a:spLocks noGrp="1"/>
          </p:cNvSpPr>
          <p:nvPr>
            <p:ph type="pic" sz="quarter" idx="17" hasCustomPrompt="1"/>
          </p:nvPr>
        </p:nvSpPr>
        <p:spPr>
          <a:xfrm>
            <a:off x="1" y="0"/>
            <a:ext cx="4987637" cy="6858001"/>
          </a:xfrm>
          <a:custGeom>
            <a:avLst/>
            <a:gdLst>
              <a:gd name="connsiteX0" fmla="*/ 1544782 w 4987637"/>
              <a:gd name="connsiteY0" fmla="*/ 0 h 6858001"/>
              <a:gd name="connsiteX1" fmla="*/ 2970883 w 4987637"/>
              <a:gd name="connsiteY1" fmla="*/ 0 h 6858001"/>
              <a:gd name="connsiteX2" fmla="*/ 4987637 w 4987637"/>
              <a:gd name="connsiteY2" fmla="*/ 2008641 h 6858001"/>
              <a:gd name="connsiteX3" fmla="*/ 4987637 w 4987637"/>
              <a:gd name="connsiteY3" fmla="*/ 4849361 h 6858001"/>
              <a:gd name="connsiteX4" fmla="*/ 2970883 w 4987637"/>
              <a:gd name="connsiteY4" fmla="*/ 6858001 h 6858001"/>
              <a:gd name="connsiteX5" fmla="*/ 1939636 w 4987637"/>
              <a:gd name="connsiteY5" fmla="*/ 6858001 h 6858001"/>
              <a:gd name="connsiteX6" fmla="*/ 1544782 w 4987637"/>
              <a:gd name="connsiteY6" fmla="*/ 6858001 h 6858001"/>
              <a:gd name="connsiteX7" fmla="*/ 0 w 4987637"/>
              <a:gd name="connsiteY7" fmla="*/ 6858001 h 6858001"/>
              <a:gd name="connsiteX8" fmla="*/ 0 w 4987637"/>
              <a:gd name="connsiteY8" fmla="*/ 1 h 6858001"/>
              <a:gd name="connsiteX9" fmla="*/ 1544782 w 4987637"/>
              <a:gd name="connsiteY9" fmla="*/ 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7637" h="6858001">
                <a:moveTo>
                  <a:pt x="1544782" y="0"/>
                </a:moveTo>
                <a:lnTo>
                  <a:pt x="2970883" y="0"/>
                </a:lnTo>
                <a:lnTo>
                  <a:pt x="4987637" y="2008641"/>
                </a:lnTo>
                <a:lnTo>
                  <a:pt x="4987637" y="4849361"/>
                </a:lnTo>
                <a:lnTo>
                  <a:pt x="2970883" y="6858001"/>
                </a:lnTo>
                <a:lnTo>
                  <a:pt x="1939636" y="6858001"/>
                </a:lnTo>
                <a:lnTo>
                  <a:pt x="1544782" y="6858001"/>
                </a:lnTo>
                <a:lnTo>
                  <a:pt x="0" y="6858001"/>
                </a:lnTo>
                <a:lnTo>
                  <a:pt x="0" y="1"/>
                </a:lnTo>
                <a:lnTo>
                  <a:pt x="1544782" y="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22239607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12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7A769271-D9E3-4C8C-8F2C-7FCB7FA50121}"/>
              </a:ext>
            </a:extLst>
          </p:cNvPr>
          <p:cNvSpPr>
            <a:spLocks noGrp="1"/>
          </p:cNvSpPr>
          <p:nvPr>
            <p:ph type="pic" sz="quarter" idx="17" hasCustomPrompt="1"/>
          </p:nvPr>
        </p:nvSpPr>
        <p:spPr>
          <a:xfrm>
            <a:off x="6095366" y="330503"/>
            <a:ext cx="577532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0093B7B9-41E5-4C87-95E4-2E31621485B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1603482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12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7A769271-D9E3-4C8C-8F2C-7FCB7FA50121}"/>
              </a:ext>
            </a:extLst>
          </p:cNvPr>
          <p:cNvSpPr>
            <a:spLocks noGrp="1"/>
          </p:cNvSpPr>
          <p:nvPr>
            <p:ph type="pic" sz="quarter" idx="17" hasCustomPrompt="1"/>
          </p:nvPr>
        </p:nvSpPr>
        <p:spPr>
          <a:xfrm>
            <a:off x="318772" y="330503"/>
            <a:ext cx="5473833"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5DE6B363-4E0D-40AD-B283-D849AB15C293}"/>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501839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12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9174C1AC-DD69-420A-B992-948921563482}"/>
              </a:ext>
            </a:extLst>
          </p:cNvPr>
          <p:cNvSpPr>
            <a:spLocks noGrp="1"/>
          </p:cNvSpPr>
          <p:nvPr>
            <p:ph type="pic" sz="quarter" idx="17" hasCustomPrompt="1"/>
          </p:nvPr>
        </p:nvSpPr>
        <p:spPr>
          <a:xfrm>
            <a:off x="5125374" y="326255"/>
            <a:ext cx="6745950" cy="6201055"/>
          </a:xfrm>
          <a:custGeom>
            <a:avLst/>
            <a:gdLst>
              <a:gd name="connsiteX0" fmla="*/ 1941249 w 6745950"/>
              <a:gd name="connsiteY0" fmla="*/ 4263 h 6201055"/>
              <a:gd name="connsiteX1" fmla="*/ 1941249 w 6745950"/>
              <a:gd name="connsiteY1" fmla="*/ 6201055 h 6201055"/>
              <a:gd name="connsiteX2" fmla="*/ 0 w 6745950"/>
              <a:gd name="connsiteY2" fmla="*/ 6201055 h 6201055"/>
              <a:gd name="connsiteX3" fmla="*/ 1941250 w 6745950"/>
              <a:gd name="connsiteY3" fmla="*/ 0 h 6201055"/>
              <a:gd name="connsiteX4" fmla="*/ 6745950 w 6745950"/>
              <a:gd name="connsiteY4" fmla="*/ 0 h 6201055"/>
              <a:gd name="connsiteX5" fmla="*/ 6745950 w 6745950"/>
              <a:gd name="connsiteY5" fmla="*/ 6201055 h 6201055"/>
              <a:gd name="connsiteX6" fmla="*/ 194125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1941249" y="4263"/>
                </a:moveTo>
                <a:lnTo>
                  <a:pt x="1941249" y="6201055"/>
                </a:lnTo>
                <a:lnTo>
                  <a:pt x="0" y="6201055"/>
                </a:lnTo>
                <a:close/>
                <a:moveTo>
                  <a:pt x="1941250" y="0"/>
                </a:moveTo>
                <a:lnTo>
                  <a:pt x="6745950" y="0"/>
                </a:lnTo>
                <a:lnTo>
                  <a:pt x="6745950" y="6201055"/>
                </a:lnTo>
                <a:lnTo>
                  <a:pt x="1941250" y="620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A36827A8-AE1B-4F87-A18D-DAAB18D1435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3965910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13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318772"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37931FFF-7615-4C89-99FB-7121F28BDCC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89249867"/>
      </p:ext>
    </p:extLst>
  </p:cSld>
  <p:clrMapOvr>
    <a:masterClrMapping/>
  </p:clrMapOvr>
  <p:extLst>
    <p:ext uri="{DCECCB84-F9BA-43D5-87BE-67443E8EF086}">
      <p15:sldGuideLst xmlns:p15="http://schemas.microsoft.com/office/powerpoint/2012/main"/>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p:cSld name="13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6094096"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CE3ACA5F-A7C0-4653-9FEF-5369F48E3493}"/>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3619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p:cSld name="13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CF61A8CC-49E2-456D-97CD-D9EEFE80735A}"/>
              </a:ext>
            </a:extLst>
          </p:cNvPr>
          <p:cNvSpPr>
            <a:spLocks noGrp="1"/>
          </p:cNvSpPr>
          <p:nvPr>
            <p:ph type="pic" sz="quarter" idx="19" hasCustomPrompt="1"/>
          </p:nvPr>
        </p:nvSpPr>
        <p:spPr>
          <a:xfrm>
            <a:off x="318773" y="330503"/>
            <a:ext cx="5758198"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916649FA-FAE1-4E89-B3C0-C3FA016FE9EE}"/>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577365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p:cSld name="13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F198B2BF-B4CC-418C-8270-2F30D16563E7}"/>
              </a:ext>
            </a:extLst>
          </p:cNvPr>
          <p:cNvSpPr>
            <a:spLocks noGrp="1"/>
          </p:cNvSpPr>
          <p:nvPr>
            <p:ph type="pic" sz="quarter" idx="19" hasCustomPrompt="1"/>
          </p:nvPr>
        </p:nvSpPr>
        <p:spPr>
          <a:xfrm>
            <a:off x="1136145" y="1599263"/>
            <a:ext cx="3659300" cy="3659300"/>
          </a:xfrm>
          <a:custGeom>
            <a:avLst/>
            <a:gdLst>
              <a:gd name="connsiteX0" fmla="*/ 1829650 w 3659300"/>
              <a:gd name="connsiteY0" fmla="*/ 0 h 3659300"/>
              <a:gd name="connsiteX1" fmla="*/ 3659300 w 3659300"/>
              <a:gd name="connsiteY1" fmla="*/ 1829650 h 3659300"/>
              <a:gd name="connsiteX2" fmla="*/ 1829650 w 3659300"/>
              <a:gd name="connsiteY2" fmla="*/ 3659300 h 3659300"/>
              <a:gd name="connsiteX3" fmla="*/ 0 w 3659300"/>
              <a:gd name="connsiteY3" fmla="*/ 1829650 h 3659300"/>
              <a:gd name="connsiteX4" fmla="*/ 1829650 w 3659300"/>
              <a:gd name="connsiteY4" fmla="*/ 0 h 365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9300" h="3659300">
                <a:moveTo>
                  <a:pt x="1829650" y="0"/>
                </a:moveTo>
                <a:cubicBezTo>
                  <a:pt x="2840138" y="0"/>
                  <a:pt x="3659300" y="819162"/>
                  <a:pt x="3659300" y="1829650"/>
                </a:cubicBezTo>
                <a:cubicBezTo>
                  <a:pt x="3659300" y="2840138"/>
                  <a:pt x="2840138" y="3659300"/>
                  <a:pt x="1829650" y="3659300"/>
                </a:cubicBezTo>
                <a:cubicBezTo>
                  <a:pt x="819162" y="3659300"/>
                  <a:pt x="0" y="2840138"/>
                  <a:pt x="0" y="1829650"/>
                </a:cubicBezTo>
                <a:cubicBezTo>
                  <a:pt x="0" y="819162"/>
                  <a:pt x="819162" y="0"/>
                  <a:pt x="182965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05AE242F-8521-4E69-9890-BA2BE5A8796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652156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p:cSld name="13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1EEEEA01-DAF4-461A-AF54-03F1723B16B4}"/>
              </a:ext>
            </a:extLst>
          </p:cNvPr>
          <p:cNvSpPr>
            <a:spLocks noGrp="1"/>
          </p:cNvSpPr>
          <p:nvPr>
            <p:ph type="pic" sz="quarter" idx="20" hasCustomPrompt="1"/>
          </p:nvPr>
        </p:nvSpPr>
        <p:spPr>
          <a:xfrm>
            <a:off x="319405" y="2061626"/>
            <a:ext cx="11551920" cy="2975427"/>
          </a:xfrm>
          <a:custGeom>
            <a:avLst/>
            <a:gdLst>
              <a:gd name="connsiteX0" fmla="*/ 0 w 11551920"/>
              <a:gd name="connsiteY0" fmla="*/ 0 h 2975427"/>
              <a:gd name="connsiteX1" fmla="*/ 11551920 w 11551920"/>
              <a:gd name="connsiteY1" fmla="*/ 0 h 2975427"/>
              <a:gd name="connsiteX2" fmla="*/ 11551920 w 11551920"/>
              <a:gd name="connsiteY2" fmla="*/ 2975427 h 2975427"/>
              <a:gd name="connsiteX3" fmla="*/ 0 w 11551920"/>
              <a:gd name="connsiteY3" fmla="*/ 2975427 h 2975427"/>
            </a:gdLst>
            <a:ahLst/>
            <a:cxnLst>
              <a:cxn ang="0">
                <a:pos x="connsiteX0" y="connsiteY0"/>
              </a:cxn>
              <a:cxn ang="0">
                <a:pos x="connsiteX1" y="connsiteY1"/>
              </a:cxn>
              <a:cxn ang="0">
                <a:pos x="connsiteX2" y="connsiteY2"/>
              </a:cxn>
              <a:cxn ang="0">
                <a:pos x="connsiteX3" y="connsiteY3"/>
              </a:cxn>
            </a:cxnLst>
            <a:rect l="l" t="t" r="r" b="b"/>
            <a:pathLst>
              <a:path w="11551920" h="2975427">
                <a:moveTo>
                  <a:pt x="0" y="0"/>
                </a:moveTo>
                <a:lnTo>
                  <a:pt x="11551920" y="0"/>
                </a:lnTo>
                <a:lnTo>
                  <a:pt x="11551920" y="2975427"/>
                </a:lnTo>
                <a:lnTo>
                  <a:pt x="0" y="297542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45735889-8B7A-4FC5-8D81-0F1F81F4526F}"/>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515200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0F1941C3-9128-4941-87F0-CB7291A89FCE}"/>
              </a:ext>
            </a:extLst>
          </p:cNvPr>
          <p:cNvSpPr txBox="1"/>
          <p:nvPr userDrawn="1"/>
        </p:nvSpPr>
        <p:spPr>
          <a:xfrm>
            <a:off x="1746299" y="3460982"/>
            <a:ext cx="1204945" cy="338554"/>
          </a:xfrm>
          <a:prstGeom prst="rect">
            <a:avLst/>
          </a:prstGeom>
          <a:noFill/>
        </p:spPr>
        <p:txBody>
          <a:bodyPr wrap="none" rtlCol="0">
            <a:spAutoFit/>
          </a:bodyPr>
          <a:lstStyle/>
          <a:p>
            <a:r>
              <a:rPr lang="en-US" sz="1600" spc="30">
                <a:solidFill>
                  <a:schemeClr val="bg1"/>
                </a:solidFill>
                <a:latin typeface="Helvetica" panose="020B0604020202020204" pitchFamily="2" charset="0"/>
              </a:rPr>
              <a:t>Feature 02</a:t>
            </a:r>
          </a:p>
        </p:txBody>
      </p:sp>
      <p:cxnSp>
        <p:nvCxnSpPr>
          <p:cNvPr id="26" name="Straight Connector 25">
            <a:extLst>
              <a:ext uri="{FF2B5EF4-FFF2-40B4-BE49-F238E27FC236}">
                <a16:creationId xmlns:a16="http://schemas.microsoft.com/office/drawing/2014/main" id="{0997D554-3420-7042-B73C-0D4FDB2BAB8E}"/>
              </a:ext>
            </a:extLst>
          </p:cNvPr>
          <p:cNvCxnSpPr>
            <a:cxnSpLocks/>
          </p:cNvCxnSpPr>
          <p:nvPr userDrawn="1"/>
        </p:nvCxnSpPr>
        <p:spPr>
          <a:xfrm>
            <a:off x="5757208" y="1518645"/>
            <a:ext cx="677585" cy="0"/>
          </a:xfrm>
          <a:prstGeom prst="line">
            <a:avLst/>
          </a:prstGeom>
          <a:ln w="38100">
            <a:solidFill>
              <a:srgbClr val="FD4F00"/>
            </a:solidFill>
          </a:ln>
        </p:spPr>
        <p:style>
          <a:lnRef idx="1">
            <a:schemeClr val="accent1"/>
          </a:lnRef>
          <a:fillRef idx="0">
            <a:schemeClr val="accent1"/>
          </a:fillRef>
          <a:effectRef idx="0">
            <a:schemeClr val="accent1"/>
          </a:effectRef>
          <a:fontRef idx="minor">
            <a:schemeClr val="tx1"/>
          </a:fontRef>
        </p:style>
      </p:cxnSp>
      <p:sp>
        <p:nvSpPr>
          <p:cNvPr id="27" name="Text Placeholder 5">
            <a:extLst>
              <a:ext uri="{FF2B5EF4-FFF2-40B4-BE49-F238E27FC236}">
                <a16:creationId xmlns:a16="http://schemas.microsoft.com/office/drawing/2014/main" id="{338BAF23-396B-DB41-8F3F-F0B4D9C0FAF3}"/>
              </a:ext>
            </a:extLst>
          </p:cNvPr>
          <p:cNvSpPr>
            <a:spLocks noGrp="1"/>
          </p:cNvSpPr>
          <p:nvPr>
            <p:ph type="body" sz="quarter" idx="18" hasCustomPrompt="1"/>
          </p:nvPr>
        </p:nvSpPr>
        <p:spPr>
          <a:xfrm>
            <a:off x="3174698" y="866195"/>
            <a:ext cx="5842604" cy="595548"/>
          </a:xfrm>
        </p:spPr>
        <p:txBody>
          <a:bodyPr anchor="b">
            <a:noAutofit/>
          </a:bodyPr>
          <a:lstStyle>
            <a:lvl1pPr marL="0" indent="0" algn="ctr">
              <a:lnSpc>
                <a:spcPct val="80000"/>
              </a:lnSpc>
              <a:buNone/>
              <a:defRPr sz="3600" b="0" i="0">
                <a:latin typeface="Helvetica" panose="020B0604020202020204" pitchFamily="2" charset="0"/>
                <a:ea typeface="Roboto Medium" pitchFamily="2" charset="0"/>
              </a:defRPr>
            </a:lvl1pPr>
          </a:lstStyle>
          <a:p>
            <a:pPr lvl="0"/>
            <a:r>
              <a:rPr lang="en-US"/>
              <a:t>Title Text</a:t>
            </a:r>
          </a:p>
        </p:txBody>
      </p:sp>
      <p:sp>
        <p:nvSpPr>
          <p:cNvPr id="28" name="Text Placeholder 60">
            <a:extLst>
              <a:ext uri="{FF2B5EF4-FFF2-40B4-BE49-F238E27FC236}">
                <a16:creationId xmlns:a16="http://schemas.microsoft.com/office/drawing/2014/main" id="{418B47C3-2B21-8F42-96C9-3615D96C2136}"/>
              </a:ext>
            </a:extLst>
          </p:cNvPr>
          <p:cNvSpPr>
            <a:spLocks noGrp="1"/>
          </p:cNvSpPr>
          <p:nvPr>
            <p:ph type="body" sz="quarter" idx="51" hasCustomPrompt="1"/>
          </p:nvPr>
        </p:nvSpPr>
        <p:spPr>
          <a:xfrm>
            <a:off x="4572000" y="571244"/>
            <a:ext cx="3048000" cy="277000"/>
          </a:xfrm>
        </p:spPr>
        <p:txBody>
          <a:bodyPr>
            <a:normAutofit/>
          </a:bodyPr>
          <a:lstStyle>
            <a:lvl1pPr marL="0" indent="0" algn="ctr">
              <a:buNone/>
              <a:defRPr sz="1200">
                <a:solidFill>
                  <a:srgbClr val="969697"/>
                </a:solidFill>
              </a:defRPr>
            </a:lvl1pPr>
          </a:lstStyle>
          <a:p>
            <a:pPr lvl="0"/>
            <a:r>
              <a:rPr lang="en-US" sz="1200"/>
              <a:t>/ Subtitle Text /</a:t>
            </a:r>
            <a:endParaRPr lang="en-US"/>
          </a:p>
        </p:txBody>
      </p:sp>
      <p:sp>
        <p:nvSpPr>
          <p:cNvPr id="30" name="Text Placeholder 29">
            <a:extLst>
              <a:ext uri="{FF2B5EF4-FFF2-40B4-BE49-F238E27FC236}">
                <a16:creationId xmlns:a16="http://schemas.microsoft.com/office/drawing/2014/main" id="{75DBD633-1B1E-0140-A6B1-C4B375A04186}"/>
              </a:ext>
            </a:extLst>
          </p:cNvPr>
          <p:cNvSpPr>
            <a:spLocks noGrp="1"/>
          </p:cNvSpPr>
          <p:nvPr>
            <p:ph type="body" sz="quarter" idx="52" hasCustomPrompt="1"/>
          </p:nvPr>
        </p:nvSpPr>
        <p:spPr>
          <a:xfrm>
            <a:off x="1338451" y="2312059"/>
            <a:ext cx="2083991" cy="595548"/>
          </a:xfrm>
          <a:prstGeom prst="homePlate">
            <a:avLst/>
          </a:prstGeom>
          <a:solidFill>
            <a:srgbClr val="FFBCA5"/>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01</a:t>
            </a:r>
            <a:endParaRPr lang="en-US"/>
          </a:p>
        </p:txBody>
      </p:sp>
      <p:sp>
        <p:nvSpPr>
          <p:cNvPr id="32" name="Text Placeholder 29">
            <a:extLst>
              <a:ext uri="{FF2B5EF4-FFF2-40B4-BE49-F238E27FC236}">
                <a16:creationId xmlns:a16="http://schemas.microsoft.com/office/drawing/2014/main" id="{98FCD386-2A78-BC42-BA9C-7D07005697AB}"/>
              </a:ext>
            </a:extLst>
          </p:cNvPr>
          <p:cNvSpPr>
            <a:spLocks noGrp="1"/>
          </p:cNvSpPr>
          <p:nvPr>
            <p:ph type="body" sz="quarter" idx="53" hasCustomPrompt="1"/>
          </p:nvPr>
        </p:nvSpPr>
        <p:spPr>
          <a:xfrm>
            <a:off x="1338450" y="3332624"/>
            <a:ext cx="2083991" cy="595548"/>
          </a:xfrm>
          <a:prstGeom prst="homePlate">
            <a:avLst/>
          </a:prstGeom>
          <a:solidFill>
            <a:srgbClr val="FF9A79"/>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02</a:t>
            </a:r>
            <a:endParaRPr lang="en-US"/>
          </a:p>
        </p:txBody>
      </p:sp>
      <p:sp>
        <p:nvSpPr>
          <p:cNvPr id="35" name="Text Placeholder 29">
            <a:extLst>
              <a:ext uri="{FF2B5EF4-FFF2-40B4-BE49-F238E27FC236}">
                <a16:creationId xmlns:a16="http://schemas.microsoft.com/office/drawing/2014/main" id="{C8AB92C5-5B29-924B-8D41-A6E05C240C00}"/>
              </a:ext>
            </a:extLst>
          </p:cNvPr>
          <p:cNvSpPr>
            <a:spLocks noGrp="1"/>
          </p:cNvSpPr>
          <p:nvPr>
            <p:ph type="body" sz="quarter" idx="54" hasCustomPrompt="1"/>
          </p:nvPr>
        </p:nvSpPr>
        <p:spPr>
          <a:xfrm>
            <a:off x="1338450" y="4352910"/>
            <a:ext cx="2083991" cy="595548"/>
          </a:xfrm>
          <a:prstGeom prst="homePlate">
            <a:avLst/>
          </a:prstGeom>
          <a:solidFill>
            <a:srgbClr val="FF7448"/>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03</a:t>
            </a:r>
            <a:endParaRPr lang="en-US"/>
          </a:p>
        </p:txBody>
      </p:sp>
      <p:sp>
        <p:nvSpPr>
          <p:cNvPr id="36" name="Text Placeholder 29">
            <a:extLst>
              <a:ext uri="{FF2B5EF4-FFF2-40B4-BE49-F238E27FC236}">
                <a16:creationId xmlns:a16="http://schemas.microsoft.com/office/drawing/2014/main" id="{92CD2C05-D713-904D-9252-8C3E90993A25}"/>
              </a:ext>
            </a:extLst>
          </p:cNvPr>
          <p:cNvSpPr>
            <a:spLocks noGrp="1"/>
          </p:cNvSpPr>
          <p:nvPr>
            <p:ph type="body" sz="quarter" idx="55" hasCustomPrompt="1"/>
          </p:nvPr>
        </p:nvSpPr>
        <p:spPr>
          <a:xfrm>
            <a:off x="1338450" y="5376059"/>
            <a:ext cx="2083991" cy="595548"/>
          </a:xfrm>
          <a:prstGeom prst="homePlate">
            <a:avLst/>
          </a:prstGeom>
          <a:solidFill>
            <a:srgbClr val="FD4F00"/>
          </a:solidFill>
        </p:spPr>
        <p:txBody>
          <a:bodyPr anchor="ctr">
            <a:normAutofit/>
          </a:bodyPr>
          <a:lstStyle>
            <a:lvl1pPr marL="0" indent="0" algn="ctr">
              <a:buNone/>
              <a:defRPr sz="1800" b="0" i="0">
                <a:solidFill>
                  <a:schemeClr val="bg1"/>
                </a:solidFill>
                <a:latin typeface="Helvetica" panose="020B0604020202020204" pitchFamily="2" charset="0"/>
                <a:ea typeface="Roboto Medium" pitchFamily="2" charset="0"/>
              </a:defRPr>
            </a:lvl1pPr>
          </a:lstStyle>
          <a:p>
            <a:pPr lvl="0"/>
            <a:r>
              <a:rPr lang="en-US" sz="1800" b="0" i="0">
                <a:latin typeface="Roboto Medium" pitchFamily="2" charset="0"/>
                <a:ea typeface="Roboto Medium" pitchFamily="2" charset="0"/>
              </a:rPr>
              <a:t>Feature 04</a:t>
            </a:r>
            <a:endParaRPr lang="en-US"/>
          </a:p>
        </p:txBody>
      </p:sp>
      <p:sp>
        <p:nvSpPr>
          <p:cNvPr id="39" name="Text Placeholder 38">
            <a:extLst>
              <a:ext uri="{FF2B5EF4-FFF2-40B4-BE49-F238E27FC236}">
                <a16:creationId xmlns:a16="http://schemas.microsoft.com/office/drawing/2014/main" id="{8D26232A-CE6F-9542-BA8D-DB0B0864DB84}"/>
              </a:ext>
            </a:extLst>
          </p:cNvPr>
          <p:cNvSpPr>
            <a:spLocks noGrp="1"/>
          </p:cNvSpPr>
          <p:nvPr>
            <p:ph type="body" sz="quarter" idx="56" hasCustomPrompt="1"/>
          </p:nvPr>
        </p:nvSpPr>
        <p:spPr>
          <a:xfrm>
            <a:off x="3668874" y="2311777"/>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0" name="Text Placeholder 38">
            <a:extLst>
              <a:ext uri="{FF2B5EF4-FFF2-40B4-BE49-F238E27FC236}">
                <a16:creationId xmlns:a16="http://schemas.microsoft.com/office/drawing/2014/main" id="{4C2CA0AD-5C2D-5043-BC8D-C994A4DD722C}"/>
              </a:ext>
            </a:extLst>
          </p:cNvPr>
          <p:cNvSpPr>
            <a:spLocks noGrp="1"/>
          </p:cNvSpPr>
          <p:nvPr>
            <p:ph type="body" sz="quarter" idx="57" hasCustomPrompt="1"/>
          </p:nvPr>
        </p:nvSpPr>
        <p:spPr>
          <a:xfrm>
            <a:off x="3668874" y="3332484"/>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1" name="Text Placeholder 38">
            <a:extLst>
              <a:ext uri="{FF2B5EF4-FFF2-40B4-BE49-F238E27FC236}">
                <a16:creationId xmlns:a16="http://schemas.microsoft.com/office/drawing/2014/main" id="{EEED3B9A-162A-AF40-B851-09F6113E2656}"/>
              </a:ext>
            </a:extLst>
          </p:cNvPr>
          <p:cNvSpPr>
            <a:spLocks noGrp="1"/>
          </p:cNvSpPr>
          <p:nvPr>
            <p:ph type="body" sz="quarter" idx="58" hasCustomPrompt="1"/>
          </p:nvPr>
        </p:nvSpPr>
        <p:spPr>
          <a:xfrm>
            <a:off x="3668873" y="4352910"/>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
        <p:nvSpPr>
          <p:cNvPr id="42" name="Text Placeholder 38">
            <a:extLst>
              <a:ext uri="{FF2B5EF4-FFF2-40B4-BE49-F238E27FC236}">
                <a16:creationId xmlns:a16="http://schemas.microsoft.com/office/drawing/2014/main" id="{53509264-D634-B641-9901-F11F901A45A2}"/>
              </a:ext>
            </a:extLst>
          </p:cNvPr>
          <p:cNvSpPr>
            <a:spLocks noGrp="1"/>
          </p:cNvSpPr>
          <p:nvPr>
            <p:ph type="body" sz="quarter" idx="59" hasCustomPrompt="1"/>
          </p:nvPr>
        </p:nvSpPr>
        <p:spPr>
          <a:xfrm>
            <a:off x="3668872" y="5376058"/>
            <a:ext cx="7184673" cy="595549"/>
          </a:xfrm>
        </p:spPr>
        <p:txBody>
          <a:bodyPr>
            <a:norm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porta. Duis </a:t>
            </a:r>
            <a:r>
              <a:rPr lang="en-US" sz="1200" err="1">
                <a:solidFill>
                  <a:schemeClr val="tx2"/>
                </a:solidFill>
                <a:latin typeface="Roboto" pitchFamily="2" charset="0"/>
              </a:rPr>
              <a:t>eget</a:t>
            </a:r>
            <a:r>
              <a:rPr lang="en-US" sz="1200">
                <a:solidFill>
                  <a:schemeClr val="tx2"/>
                </a:solidFill>
                <a:latin typeface="Roboto" pitchFamily="2" charset="0"/>
              </a:rPr>
              <a:t> </a:t>
            </a:r>
            <a:r>
              <a:rPr lang="en-US" sz="1200" err="1">
                <a:solidFill>
                  <a:schemeClr val="tx2"/>
                </a:solidFill>
                <a:latin typeface="Roboto" pitchFamily="2" charset="0"/>
              </a:rPr>
              <a:t>lectus</a:t>
            </a:r>
            <a:r>
              <a:rPr lang="en-US" sz="1200">
                <a:solidFill>
                  <a:schemeClr val="tx2"/>
                </a:solidFill>
                <a:latin typeface="Roboto" pitchFamily="2" charset="0"/>
              </a:rPr>
              <a:t> </a:t>
            </a:r>
            <a:r>
              <a:rPr lang="en-US" sz="1200" err="1">
                <a:solidFill>
                  <a:schemeClr val="tx2"/>
                </a:solidFill>
                <a:latin typeface="Roboto" pitchFamily="2" charset="0"/>
              </a:rPr>
              <a:t>varius</a:t>
            </a:r>
            <a:r>
              <a:rPr lang="en-US" sz="1200">
                <a:solidFill>
                  <a:schemeClr val="tx2"/>
                </a:solidFill>
                <a:latin typeface="Roboto" pitchFamily="2" charset="0"/>
              </a:rPr>
              <a:t>, </a:t>
            </a:r>
            <a:r>
              <a:rPr lang="en-US" sz="1200" err="1">
                <a:solidFill>
                  <a:schemeClr val="tx2"/>
                </a:solidFill>
                <a:latin typeface="Roboto" pitchFamily="2" charset="0"/>
              </a:rPr>
              <a:t>venenatis</a:t>
            </a:r>
            <a:r>
              <a:rPr lang="en-US" sz="1200">
                <a:solidFill>
                  <a:schemeClr val="tx2"/>
                </a:solidFill>
                <a:latin typeface="Roboto" pitchFamily="2" charset="0"/>
              </a:rPr>
              <a:t> ligula et, </a:t>
            </a:r>
            <a:r>
              <a:rPr lang="en-US" sz="1200" err="1">
                <a:solidFill>
                  <a:schemeClr val="tx2"/>
                </a:solidFill>
                <a:latin typeface="Roboto" pitchFamily="2" charset="0"/>
              </a:rPr>
              <a:t>suscipit</a:t>
            </a:r>
            <a:r>
              <a:rPr lang="en-US" sz="1200">
                <a:solidFill>
                  <a:schemeClr val="tx2"/>
                </a:solidFill>
                <a:latin typeface="Roboto" pitchFamily="2" charset="0"/>
              </a:rPr>
              <a:t> </a:t>
            </a:r>
            <a:r>
              <a:rPr lang="en-US" sz="1200" err="1">
                <a:solidFill>
                  <a:schemeClr val="tx2"/>
                </a:solidFill>
                <a:latin typeface="Roboto" pitchFamily="2" charset="0"/>
              </a:rPr>
              <a:t>massa</a:t>
            </a:r>
            <a:r>
              <a:rPr lang="en-US" sz="1200">
                <a:solidFill>
                  <a:schemeClr val="tx2"/>
                </a:solidFill>
                <a:latin typeface="Roboto" pitchFamily="2" charset="0"/>
              </a:rPr>
              <a:t> </a:t>
            </a:r>
            <a:r>
              <a:rPr lang="en-US" sz="1200" err="1">
                <a:solidFill>
                  <a:schemeClr val="tx2"/>
                </a:solidFill>
                <a:latin typeface="Roboto" pitchFamily="2" charset="0"/>
              </a:rPr>
              <a:t>Donec</a:t>
            </a:r>
            <a:r>
              <a:rPr lang="en-US" sz="1200">
                <a:solidFill>
                  <a:schemeClr val="tx2"/>
                </a:solidFill>
                <a:latin typeface="Roboto" pitchFamily="2" charset="0"/>
              </a:rPr>
              <a:t> </a:t>
            </a:r>
            <a:r>
              <a:rPr lang="en-US" sz="1200" err="1">
                <a:solidFill>
                  <a:schemeClr val="tx2"/>
                </a:solidFill>
                <a:latin typeface="Roboto" pitchFamily="2" charset="0"/>
              </a:rPr>
              <a:t>mollis</a:t>
            </a:r>
            <a:r>
              <a:rPr lang="en-US" sz="1200">
                <a:solidFill>
                  <a:schemeClr val="tx2"/>
                </a:solidFill>
                <a:latin typeface="Roboto" pitchFamily="2" charset="0"/>
              </a:rPr>
              <a:t> fermentum mi </a:t>
            </a:r>
            <a:r>
              <a:rPr lang="en-US" sz="1200" err="1">
                <a:solidFill>
                  <a:schemeClr val="tx2"/>
                </a:solidFill>
                <a:latin typeface="Roboto" pitchFamily="2" charset="0"/>
              </a:rPr>
              <a:t>nec</a:t>
            </a:r>
            <a:r>
              <a:rPr lang="en-US" sz="1200">
                <a:solidFill>
                  <a:schemeClr val="tx2"/>
                </a:solidFill>
                <a:latin typeface="Roboto" pitchFamily="2" charset="0"/>
              </a:rPr>
              <a:t>. </a:t>
            </a:r>
          </a:p>
          <a:p>
            <a:pPr lvl="0"/>
            <a:endParaRPr lang="en-US"/>
          </a:p>
        </p:txBody>
      </p:sp>
    </p:spTree>
    <p:extLst>
      <p:ext uri="{BB962C8B-B14F-4D97-AF65-F5344CB8AC3E}">
        <p14:creationId xmlns:p14="http://schemas.microsoft.com/office/powerpoint/2010/main" val="309926876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p:cSld name="13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4C06B998-92E5-45CD-B40D-F10877621478}"/>
              </a:ext>
            </a:extLst>
          </p:cNvPr>
          <p:cNvSpPr>
            <a:spLocks noGrp="1"/>
          </p:cNvSpPr>
          <p:nvPr>
            <p:ph type="pic" sz="quarter" idx="20" hasCustomPrompt="1"/>
          </p:nvPr>
        </p:nvSpPr>
        <p:spPr>
          <a:xfrm>
            <a:off x="296157" y="330517"/>
            <a:ext cx="5152372" cy="6196792"/>
          </a:xfrm>
          <a:custGeom>
            <a:avLst/>
            <a:gdLst>
              <a:gd name="connsiteX0" fmla="*/ 4819235 w 5152372"/>
              <a:gd name="connsiteY0" fmla="*/ 4505255 h 6196792"/>
              <a:gd name="connsiteX1" fmla="*/ 4711921 w 5152372"/>
              <a:gd name="connsiteY1" fmla="*/ 4553564 h 6196792"/>
              <a:gd name="connsiteX2" fmla="*/ 4673861 w 5152372"/>
              <a:gd name="connsiteY2" fmla="*/ 4691642 h 6196792"/>
              <a:gd name="connsiteX3" fmla="*/ 4711921 w 5152372"/>
              <a:gd name="connsiteY3" fmla="*/ 4828225 h 6196792"/>
              <a:gd name="connsiteX4" fmla="*/ 4819235 w 5152372"/>
              <a:gd name="connsiteY4" fmla="*/ 4876317 h 6196792"/>
              <a:gd name="connsiteX5" fmla="*/ 4928046 w 5152372"/>
              <a:gd name="connsiteY5" fmla="*/ 4828225 h 6196792"/>
              <a:gd name="connsiteX6" fmla="*/ 4966315 w 5152372"/>
              <a:gd name="connsiteY6" fmla="*/ 4691642 h 6196792"/>
              <a:gd name="connsiteX7" fmla="*/ 4928046 w 5152372"/>
              <a:gd name="connsiteY7" fmla="*/ 4553564 h 6196792"/>
              <a:gd name="connsiteX8" fmla="*/ 4819235 w 5152372"/>
              <a:gd name="connsiteY8" fmla="*/ 4505255 h 6196792"/>
              <a:gd name="connsiteX9" fmla="*/ 4304841 w 5152372"/>
              <a:gd name="connsiteY9" fmla="*/ 4472787 h 6196792"/>
              <a:gd name="connsiteX10" fmla="*/ 4178290 w 5152372"/>
              <a:gd name="connsiteY10" fmla="*/ 4529634 h 6196792"/>
              <a:gd name="connsiteX11" fmla="*/ 4133832 w 5152372"/>
              <a:gd name="connsiteY11" fmla="*/ 4691642 h 6196792"/>
              <a:gd name="connsiteX12" fmla="*/ 4178081 w 5152372"/>
              <a:gd name="connsiteY12" fmla="*/ 4853000 h 6196792"/>
              <a:gd name="connsiteX13" fmla="*/ 4303129 w 5152372"/>
              <a:gd name="connsiteY13" fmla="*/ 4910496 h 6196792"/>
              <a:gd name="connsiteX14" fmla="*/ 4426681 w 5152372"/>
              <a:gd name="connsiteY14" fmla="*/ 4852791 h 6196792"/>
              <a:gd name="connsiteX15" fmla="*/ 4470713 w 5152372"/>
              <a:gd name="connsiteY15" fmla="*/ 4689930 h 6196792"/>
              <a:gd name="connsiteX16" fmla="*/ 4427533 w 5152372"/>
              <a:gd name="connsiteY16" fmla="*/ 4529424 h 6196792"/>
              <a:gd name="connsiteX17" fmla="*/ 4304841 w 5152372"/>
              <a:gd name="connsiteY17" fmla="*/ 4472787 h 6196792"/>
              <a:gd name="connsiteX18" fmla="*/ 4542377 w 5152372"/>
              <a:gd name="connsiteY18" fmla="*/ 2353665 h 6196792"/>
              <a:gd name="connsiteX19" fmla="*/ 4231697 w 5152372"/>
              <a:gd name="connsiteY19" fmla="*/ 2402610 h 6196792"/>
              <a:gd name="connsiteX20" fmla="*/ 4133832 w 5152372"/>
              <a:gd name="connsiteY20" fmla="*/ 2555430 h 6196792"/>
              <a:gd name="connsiteX21" fmla="*/ 4231697 w 5152372"/>
              <a:gd name="connsiteY21" fmla="*/ 2706755 h 6196792"/>
              <a:gd name="connsiteX22" fmla="*/ 4542377 w 5152372"/>
              <a:gd name="connsiteY22" fmla="*/ 2755482 h 6196792"/>
              <a:gd name="connsiteX23" fmla="*/ 4853707 w 5152372"/>
              <a:gd name="connsiteY23" fmla="*/ 2706755 h 6196792"/>
              <a:gd name="connsiteX24" fmla="*/ 4950930 w 5152372"/>
              <a:gd name="connsiteY24" fmla="*/ 2555430 h 6196792"/>
              <a:gd name="connsiteX25" fmla="*/ 4853707 w 5152372"/>
              <a:gd name="connsiteY25" fmla="*/ 2402610 h 6196792"/>
              <a:gd name="connsiteX26" fmla="*/ 4542377 w 5152372"/>
              <a:gd name="connsiteY26" fmla="*/ 2353665 h 6196792"/>
              <a:gd name="connsiteX27" fmla="*/ 0 w 5152372"/>
              <a:gd name="connsiteY27" fmla="*/ 0 h 6196792"/>
              <a:gd name="connsiteX28" fmla="*/ 3951256 w 5152372"/>
              <a:gd name="connsiteY28" fmla="*/ 0 h 6196792"/>
              <a:gd name="connsiteX29" fmla="*/ 3951256 w 5152372"/>
              <a:gd name="connsiteY29" fmla="*/ 1041385 h 6196792"/>
              <a:gd name="connsiteX30" fmla="*/ 4128740 w 5152372"/>
              <a:gd name="connsiteY30" fmla="*/ 1041385 h 6196792"/>
              <a:gd name="connsiteX31" fmla="*/ 4585116 w 5152372"/>
              <a:gd name="connsiteY31" fmla="*/ 1484012 h 6196792"/>
              <a:gd name="connsiteX32" fmla="*/ 4700722 w 5152372"/>
              <a:gd name="connsiteY32" fmla="*/ 1577788 h 6196792"/>
              <a:gd name="connsiteX33" fmla="*/ 4802221 w 5152372"/>
              <a:gd name="connsiteY33" fmla="*/ 1613890 h 6196792"/>
              <a:gd name="connsiteX34" fmla="*/ 4891751 w 5152372"/>
              <a:gd name="connsiteY34" fmla="*/ 1570955 h 6196792"/>
              <a:gd name="connsiteX35" fmla="*/ 4923590 w 5152372"/>
              <a:gd name="connsiteY35" fmla="*/ 1449833 h 6196792"/>
              <a:gd name="connsiteX36" fmla="*/ 4882989 w 5152372"/>
              <a:gd name="connsiteY36" fmla="*/ 1285126 h 6196792"/>
              <a:gd name="connsiteX37" fmla="*/ 4773162 w 5152372"/>
              <a:gd name="connsiteY37" fmla="*/ 1116583 h 6196792"/>
              <a:gd name="connsiteX38" fmla="*/ 4974807 w 5152372"/>
              <a:gd name="connsiteY38" fmla="*/ 1010629 h 6196792"/>
              <a:gd name="connsiteX39" fmla="*/ 5105208 w 5152372"/>
              <a:gd name="connsiteY39" fmla="*/ 1241549 h 6196792"/>
              <a:gd name="connsiteX40" fmla="*/ 5152372 w 5152372"/>
              <a:gd name="connsiteY40" fmla="*/ 1489141 h 6196792"/>
              <a:gd name="connsiteX41" fmla="*/ 5068277 w 5152372"/>
              <a:gd name="connsiteY41" fmla="*/ 1782940 h 6196792"/>
              <a:gd name="connsiteX42" fmla="*/ 4843249 w 5152372"/>
              <a:gd name="connsiteY42" fmla="*/ 1897365 h 6196792"/>
              <a:gd name="connsiteX43" fmla="*/ 4647300 w 5152372"/>
              <a:gd name="connsiteY43" fmla="*/ 1832265 h 6196792"/>
              <a:gd name="connsiteX44" fmla="*/ 4444945 w 5152372"/>
              <a:gd name="connsiteY44" fmla="*/ 1668538 h 6196792"/>
              <a:gd name="connsiteX45" fmla="*/ 4169716 w 5152372"/>
              <a:gd name="connsiteY45" fmla="*/ 1390019 h 6196792"/>
              <a:gd name="connsiteX46" fmla="*/ 4169716 w 5152372"/>
              <a:gd name="connsiteY46" fmla="*/ 1940088 h 6196792"/>
              <a:gd name="connsiteX47" fmla="*/ 3951256 w 5152372"/>
              <a:gd name="connsiteY47" fmla="*/ 1940088 h 6196792"/>
              <a:gd name="connsiteX48" fmla="*/ 3951256 w 5152372"/>
              <a:gd name="connsiteY48" fmla="*/ 2433116 h 6196792"/>
              <a:gd name="connsiteX49" fmla="*/ 3975535 w 5152372"/>
              <a:gd name="connsiteY49" fmla="*/ 2356897 h 6196792"/>
              <a:gd name="connsiteX50" fmla="*/ 4092296 w 5152372"/>
              <a:gd name="connsiteY50" fmla="*/ 2211753 h 6196792"/>
              <a:gd name="connsiteX51" fmla="*/ 4542377 w 5152372"/>
              <a:gd name="connsiteY51" fmla="*/ 2092401 h 6196792"/>
              <a:gd name="connsiteX52" fmla="*/ 4991822 w 5152372"/>
              <a:gd name="connsiteY52" fmla="*/ 2211753 h 6196792"/>
              <a:gd name="connsiteX53" fmla="*/ 5148956 w 5152372"/>
              <a:gd name="connsiteY53" fmla="*/ 2555430 h 6196792"/>
              <a:gd name="connsiteX54" fmla="*/ 4991822 w 5152372"/>
              <a:gd name="connsiteY54" fmla="*/ 2897605 h 6196792"/>
              <a:gd name="connsiteX55" fmla="*/ 4542377 w 5152372"/>
              <a:gd name="connsiteY55" fmla="*/ 3016740 h 6196792"/>
              <a:gd name="connsiteX56" fmla="*/ 4092296 w 5152372"/>
              <a:gd name="connsiteY56" fmla="*/ 2897605 h 6196792"/>
              <a:gd name="connsiteX57" fmla="*/ 3975535 w 5152372"/>
              <a:gd name="connsiteY57" fmla="*/ 2752971 h 6196792"/>
              <a:gd name="connsiteX58" fmla="*/ 3951256 w 5152372"/>
              <a:gd name="connsiteY58" fmla="*/ 2677111 h 6196792"/>
              <a:gd name="connsiteX59" fmla="*/ 3951256 w 5152372"/>
              <a:gd name="connsiteY59" fmla="*/ 3502300 h 6196792"/>
              <a:gd name="connsiteX60" fmla="*/ 4911621 w 5152372"/>
              <a:gd name="connsiteY60" fmla="*/ 3502300 h 6196792"/>
              <a:gd name="connsiteX61" fmla="*/ 4911621 w 5152372"/>
              <a:gd name="connsiteY61" fmla="*/ 3263045 h 6196792"/>
              <a:gd name="connsiteX62" fmla="*/ 5140411 w 5152372"/>
              <a:gd name="connsiteY62" fmla="*/ 3263045 h 6196792"/>
              <a:gd name="connsiteX63" fmla="*/ 5140411 w 5152372"/>
              <a:gd name="connsiteY63" fmla="*/ 3772110 h 6196792"/>
              <a:gd name="connsiteX64" fmla="*/ 3951256 w 5152372"/>
              <a:gd name="connsiteY64" fmla="*/ 3772110 h 6196792"/>
              <a:gd name="connsiteX65" fmla="*/ 3951256 w 5152372"/>
              <a:gd name="connsiteY65" fmla="*/ 4514272 h 6196792"/>
              <a:gd name="connsiteX66" fmla="*/ 3954795 w 5152372"/>
              <a:gd name="connsiteY66" fmla="*/ 4495827 h 6196792"/>
              <a:gd name="connsiteX67" fmla="*/ 4023750 w 5152372"/>
              <a:gd name="connsiteY67" fmla="*/ 4346678 h 6196792"/>
              <a:gd name="connsiteX68" fmla="*/ 4275768 w 5152372"/>
              <a:gd name="connsiteY68" fmla="*/ 4218364 h 6196792"/>
              <a:gd name="connsiteX69" fmla="*/ 4461676 w 5152372"/>
              <a:gd name="connsiteY69" fmla="*/ 4280906 h 6196792"/>
              <a:gd name="connsiteX70" fmla="*/ 4583382 w 5152372"/>
              <a:gd name="connsiteY70" fmla="*/ 4447205 h 6196792"/>
              <a:gd name="connsiteX71" fmla="*/ 4694001 w 5152372"/>
              <a:gd name="connsiteY71" fmla="*/ 4324490 h 6196792"/>
              <a:gd name="connsiteX72" fmla="*/ 4843174 w 5152372"/>
              <a:gd name="connsiteY72" fmla="*/ 4279882 h 6196792"/>
              <a:gd name="connsiteX73" fmla="*/ 5068920 w 5152372"/>
              <a:gd name="connsiteY73" fmla="*/ 4390681 h 6196792"/>
              <a:gd name="connsiteX74" fmla="*/ 5152372 w 5152372"/>
              <a:gd name="connsiteY74" fmla="*/ 4689930 h 6196792"/>
              <a:gd name="connsiteX75" fmla="*/ 5066357 w 5152372"/>
              <a:gd name="connsiteY75" fmla="*/ 4990674 h 6196792"/>
              <a:gd name="connsiteX76" fmla="*/ 4832916 w 5152372"/>
              <a:gd name="connsiteY76" fmla="*/ 5101683 h 6196792"/>
              <a:gd name="connsiteX77" fmla="*/ 4687594 w 5152372"/>
              <a:gd name="connsiteY77" fmla="*/ 5060715 h 6196792"/>
              <a:gd name="connsiteX78" fmla="*/ 4583382 w 5152372"/>
              <a:gd name="connsiteY78" fmla="*/ 4948062 h 6196792"/>
              <a:gd name="connsiteX79" fmla="*/ 4463597 w 5152372"/>
              <a:gd name="connsiteY79" fmla="*/ 5104942 h 6196792"/>
              <a:gd name="connsiteX80" fmla="*/ 4280896 w 5152372"/>
              <a:gd name="connsiteY80" fmla="*/ 5163208 h 6196792"/>
              <a:gd name="connsiteX81" fmla="*/ 4025028 w 5152372"/>
              <a:gd name="connsiteY81" fmla="*/ 5035746 h 6196792"/>
              <a:gd name="connsiteX82" fmla="*/ 3955117 w 5152372"/>
              <a:gd name="connsiteY82" fmla="*/ 4887187 h 6196792"/>
              <a:gd name="connsiteX83" fmla="*/ 3951256 w 5152372"/>
              <a:gd name="connsiteY83" fmla="*/ 4867370 h 6196792"/>
              <a:gd name="connsiteX84" fmla="*/ 3951256 w 5152372"/>
              <a:gd name="connsiteY84" fmla="*/ 6196792 h 6196792"/>
              <a:gd name="connsiteX85" fmla="*/ 0 w 5152372"/>
              <a:gd name="connsiteY8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152372" h="6196792">
                <a:moveTo>
                  <a:pt x="4819235" y="4505255"/>
                </a:moveTo>
                <a:cubicBezTo>
                  <a:pt x="4772773" y="4505539"/>
                  <a:pt x="4737002" y="4521643"/>
                  <a:pt x="4711921" y="4553564"/>
                </a:cubicBezTo>
                <a:cubicBezTo>
                  <a:pt x="4686832" y="4585478"/>
                  <a:pt x="4674153" y="4631507"/>
                  <a:pt x="4673861" y="4691642"/>
                </a:cubicBezTo>
                <a:cubicBezTo>
                  <a:pt x="4674153" y="4750955"/>
                  <a:pt x="4686832" y="4796483"/>
                  <a:pt x="4711921" y="4828225"/>
                </a:cubicBezTo>
                <a:cubicBezTo>
                  <a:pt x="4737002" y="4859968"/>
                  <a:pt x="4772773" y="4875995"/>
                  <a:pt x="4819235" y="4876317"/>
                </a:cubicBezTo>
                <a:cubicBezTo>
                  <a:pt x="4866512" y="4875995"/>
                  <a:pt x="4902786" y="4859968"/>
                  <a:pt x="4928046" y="4828225"/>
                </a:cubicBezTo>
                <a:cubicBezTo>
                  <a:pt x="4953307" y="4796483"/>
                  <a:pt x="4966061" y="4750955"/>
                  <a:pt x="4966315" y="4691642"/>
                </a:cubicBezTo>
                <a:cubicBezTo>
                  <a:pt x="4966061" y="4631507"/>
                  <a:pt x="4953307" y="4585478"/>
                  <a:pt x="4928046" y="4553564"/>
                </a:cubicBezTo>
                <a:cubicBezTo>
                  <a:pt x="4902786" y="4521643"/>
                  <a:pt x="4866512" y="4505539"/>
                  <a:pt x="4819235" y="4505255"/>
                </a:cubicBezTo>
                <a:close/>
                <a:moveTo>
                  <a:pt x="4304841" y="4472787"/>
                </a:moveTo>
                <a:cubicBezTo>
                  <a:pt x="4249833" y="4473139"/>
                  <a:pt x="4207647" y="4492090"/>
                  <a:pt x="4178290" y="4529634"/>
                </a:cubicBezTo>
                <a:cubicBezTo>
                  <a:pt x="4148934" y="4567178"/>
                  <a:pt x="4134117" y="4621183"/>
                  <a:pt x="4133832" y="4691642"/>
                </a:cubicBezTo>
                <a:cubicBezTo>
                  <a:pt x="4134153" y="4761346"/>
                  <a:pt x="4148902" y="4815135"/>
                  <a:pt x="4178081" y="4853000"/>
                </a:cubicBezTo>
                <a:cubicBezTo>
                  <a:pt x="4207258" y="4890865"/>
                  <a:pt x="4248937" y="4910033"/>
                  <a:pt x="4303129" y="4910496"/>
                </a:cubicBezTo>
                <a:cubicBezTo>
                  <a:pt x="4356499" y="4910070"/>
                  <a:pt x="4397675" y="4890828"/>
                  <a:pt x="4426681" y="4852791"/>
                </a:cubicBezTo>
                <a:cubicBezTo>
                  <a:pt x="4455680" y="4814747"/>
                  <a:pt x="4470355" y="4760457"/>
                  <a:pt x="4470713" y="4689930"/>
                </a:cubicBezTo>
                <a:cubicBezTo>
                  <a:pt x="4470430" y="4620293"/>
                  <a:pt x="4456031" y="4566789"/>
                  <a:pt x="4427533" y="4529424"/>
                </a:cubicBezTo>
                <a:cubicBezTo>
                  <a:pt x="4399035" y="4492053"/>
                  <a:pt x="4358136" y="4473176"/>
                  <a:pt x="4304841" y="4472787"/>
                </a:cubicBezTo>
                <a:close/>
                <a:moveTo>
                  <a:pt x="4542377" y="2353665"/>
                </a:moveTo>
                <a:cubicBezTo>
                  <a:pt x="4401211" y="2353412"/>
                  <a:pt x="4297649" y="2369731"/>
                  <a:pt x="4231697" y="2402610"/>
                </a:cubicBezTo>
                <a:cubicBezTo>
                  <a:pt x="4165738" y="2435488"/>
                  <a:pt x="4133121" y="2486428"/>
                  <a:pt x="4133832" y="2555430"/>
                </a:cubicBezTo>
                <a:cubicBezTo>
                  <a:pt x="4133121" y="2623609"/>
                  <a:pt x="4165738" y="2674049"/>
                  <a:pt x="4231697" y="2706755"/>
                </a:cubicBezTo>
                <a:cubicBezTo>
                  <a:pt x="4297649" y="2739455"/>
                  <a:pt x="4401211" y="2755699"/>
                  <a:pt x="4542377" y="2755482"/>
                </a:cubicBezTo>
                <a:cubicBezTo>
                  <a:pt x="4684298" y="2755699"/>
                  <a:pt x="4788076" y="2739455"/>
                  <a:pt x="4853707" y="2706755"/>
                </a:cubicBezTo>
                <a:cubicBezTo>
                  <a:pt x="4919345" y="2674049"/>
                  <a:pt x="4951751" y="2623609"/>
                  <a:pt x="4950930" y="2555430"/>
                </a:cubicBezTo>
                <a:cubicBezTo>
                  <a:pt x="4951751" y="2486428"/>
                  <a:pt x="4919345" y="2435488"/>
                  <a:pt x="4853707" y="2402610"/>
                </a:cubicBezTo>
                <a:cubicBezTo>
                  <a:pt x="4788076" y="2369731"/>
                  <a:pt x="4684298" y="2353412"/>
                  <a:pt x="4542377" y="2353665"/>
                </a:cubicBezTo>
                <a:close/>
                <a:moveTo>
                  <a:pt x="0" y="0"/>
                </a:moveTo>
                <a:lnTo>
                  <a:pt x="3951256" y="0"/>
                </a:lnTo>
                <a:lnTo>
                  <a:pt x="3951256" y="1041385"/>
                </a:lnTo>
                <a:lnTo>
                  <a:pt x="4128740" y="1041385"/>
                </a:lnTo>
                <a:lnTo>
                  <a:pt x="4585116" y="1484012"/>
                </a:lnTo>
                <a:cubicBezTo>
                  <a:pt x="4624184" y="1523065"/>
                  <a:pt x="4662723" y="1554330"/>
                  <a:pt x="4700722" y="1577788"/>
                </a:cubicBezTo>
                <a:cubicBezTo>
                  <a:pt x="4738722" y="1601256"/>
                  <a:pt x="4772557" y="1613284"/>
                  <a:pt x="4802221" y="1613890"/>
                </a:cubicBezTo>
                <a:cubicBezTo>
                  <a:pt x="4840930" y="1613568"/>
                  <a:pt x="4870774" y="1599259"/>
                  <a:pt x="4891751" y="1570955"/>
                </a:cubicBezTo>
                <a:cubicBezTo>
                  <a:pt x="4912728" y="1542652"/>
                  <a:pt x="4923336" y="1502275"/>
                  <a:pt x="4923590" y="1449833"/>
                </a:cubicBezTo>
                <a:cubicBezTo>
                  <a:pt x="4923090" y="1397816"/>
                  <a:pt x="4909558" y="1342914"/>
                  <a:pt x="4882989" y="1285126"/>
                </a:cubicBezTo>
                <a:cubicBezTo>
                  <a:pt x="4856421" y="1227345"/>
                  <a:pt x="4819811" y="1171165"/>
                  <a:pt x="4773162" y="1116583"/>
                </a:cubicBezTo>
                <a:lnTo>
                  <a:pt x="4974807" y="1010629"/>
                </a:lnTo>
                <a:cubicBezTo>
                  <a:pt x="5030764" y="1084288"/>
                  <a:pt x="5074228" y="1161267"/>
                  <a:pt x="5105208" y="1241549"/>
                </a:cubicBezTo>
                <a:cubicBezTo>
                  <a:pt x="5136195" y="1321840"/>
                  <a:pt x="5151917" y="1404364"/>
                  <a:pt x="5152372" y="1489141"/>
                </a:cubicBezTo>
                <a:cubicBezTo>
                  <a:pt x="5151236" y="1610786"/>
                  <a:pt x="5123209" y="1708720"/>
                  <a:pt x="5068277" y="1782940"/>
                </a:cubicBezTo>
                <a:cubicBezTo>
                  <a:pt x="5013345" y="1857167"/>
                  <a:pt x="4938341" y="1895309"/>
                  <a:pt x="4843249" y="1897365"/>
                </a:cubicBezTo>
                <a:cubicBezTo>
                  <a:pt x="4779105" y="1896049"/>
                  <a:pt x="4713789" y="1874347"/>
                  <a:pt x="4647300" y="1832265"/>
                </a:cubicBezTo>
                <a:cubicBezTo>
                  <a:pt x="4580810" y="1790176"/>
                  <a:pt x="4513356" y="1735603"/>
                  <a:pt x="4444945" y="1668538"/>
                </a:cubicBezTo>
                <a:lnTo>
                  <a:pt x="4169716" y="1390019"/>
                </a:lnTo>
                <a:lnTo>
                  <a:pt x="4169716" y="1940088"/>
                </a:lnTo>
                <a:lnTo>
                  <a:pt x="3951256" y="1940088"/>
                </a:lnTo>
                <a:lnTo>
                  <a:pt x="3951256" y="2433116"/>
                </a:lnTo>
                <a:lnTo>
                  <a:pt x="3975535" y="2356897"/>
                </a:lnTo>
                <a:cubicBezTo>
                  <a:pt x="4001616" y="2299618"/>
                  <a:pt x="4040537" y="2251236"/>
                  <a:pt x="4092296" y="2211753"/>
                </a:cubicBezTo>
                <a:cubicBezTo>
                  <a:pt x="4195814" y="2132786"/>
                  <a:pt x="4345846" y="2092999"/>
                  <a:pt x="4542377" y="2092401"/>
                </a:cubicBezTo>
                <a:cubicBezTo>
                  <a:pt x="4738168" y="2092999"/>
                  <a:pt x="4887983" y="2132786"/>
                  <a:pt x="4991822" y="2211753"/>
                </a:cubicBezTo>
                <a:cubicBezTo>
                  <a:pt x="5095669" y="2290719"/>
                  <a:pt x="5148044" y="2405279"/>
                  <a:pt x="5148956" y="2555430"/>
                </a:cubicBezTo>
                <a:cubicBezTo>
                  <a:pt x="5148044" y="2704759"/>
                  <a:pt x="5095669" y="2818818"/>
                  <a:pt x="4991822" y="2897605"/>
                </a:cubicBezTo>
                <a:cubicBezTo>
                  <a:pt x="4887983" y="2976393"/>
                  <a:pt x="4738168" y="3016104"/>
                  <a:pt x="4542377" y="3016740"/>
                </a:cubicBezTo>
                <a:cubicBezTo>
                  <a:pt x="4345846" y="3016104"/>
                  <a:pt x="4195814" y="2976393"/>
                  <a:pt x="4092296" y="2897605"/>
                </a:cubicBezTo>
                <a:cubicBezTo>
                  <a:pt x="4040537" y="2858211"/>
                  <a:pt x="4001616" y="2810000"/>
                  <a:pt x="3975535" y="2752971"/>
                </a:cubicBezTo>
                <a:lnTo>
                  <a:pt x="3951256" y="2677111"/>
                </a:lnTo>
                <a:lnTo>
                  <a:pt x="3951256" y="3502300"/>
                </a:lnTo>
                <a:lnTo>
                  <a:pt x="4911621" y="3502300"/>
                </a:lnTo>
                <a:lnTo>
                  <a:pt x="4911621" y="3263045"/>
                </a:lnTo>
                <a:lnTo>
                  <a:pt x="5140411" y="3263045"/>
                </a:lnTo>
                <a:lnTo>
                  <a:pt x="5140411" y="3772110"/>
                </a:lnTo>
                <a:lnTo>
                  <a:pt x="3951256" y="3772110"/>
                </a:lnTo>
                <a:lnTo>
                  <a:pt x="3951256" y="4514272"/>
                </a:lnTo>
                <a:lnTo>
                  <a:pt x="3954795" y="4495827"/>
                </a:lnTo>
                <a:cubicBezTo>
                  <a:pt x="3970306" y="4438334"/>
                  <a:pt x="3993290" y="4388618"/>
                  <a:pt x="4023750" y="4346678"/>
                </a:cubicBezTo>
                <a:cubicBezTo>
                  <a:pt x="4084663" y="4262800"/>
                  <a:pt x="4168669" y="4220031"/>
                  <a:pt x="4275768" y="4218364"/>
                </a:cubicBezTo>
                <a:cubicBezTo>
                  <a:pt x="4345875" y="4219253"/>
                  <a:pt x="4407842" y="4240096"/>
                  <a:pt x="4461676" y="4280906"/>
                </a:cubicBezTo>
                <a:cubicBezTo>
                  <a:pt x="4515501" y="4321709"/>
                  <a:pt x="4556072" y="4377143"/>
                  <a:pt x="4583382" y="4447205"/>
                </a:cubicBezTo>
                <a:cubicBezTo>
                  <a:pt x="4612126" y="4394666"/>
                  <a:pt x="4648997" y="4353765"/>
                  <a:pt x="4694001" y="4324490"/>
                </a:cubicBezTo>
                <a:cubicBezTo>
                  <a:pt x="4739013" y="4295215"/>
                  <a:pt x="4788735" y="4280345"/>
                  <a:pt x="4843174" y="4279882"/>
                </a:cubicBezTo>
                <a:cubicBezTo>
                  <a:pt x="4939058" y="4281265"/>
                  <a:pt x="5014302" y="4318196"/>
                  <a:pt x="5068920" y="4390681"/>
                </a:cubicBezTo>
                <a:cubicBezTo>
                  <a:pt x="5123530" y="4463167"/>
                  <a:pt x="5151349" y="4562916"/>
                  <a:pt x="5152372" y="4689930"/>
                </a:cubicBezTo>
                <a:cubicBezTo>
                  <a:pt x="5151349" y="4817759"/>
                  <a:pt x="5122679" y="4918010"/>
                  <a:pt x="5066357" y="4990674"/>
                </a:cubicBezTo>
                <a:cubicBezTo>
                  <a:pt x="5010033" y="5063331"/>
                  <a:pt x="4932217" y="5100337"/>
                  <a:pt x="4832916" y="5101683"/>
                </a:cubicBezTo>
                <a:cubicBezTo>
                  <a:pt x="4779330" y="5101257"/>
                  <a:pt x="4730887" y="5087598"/>
                  <a:pt x="4687594" y="5060715"/>
                </a:cubicBezTo>
                <a:cubicBezTo>
                  <a:pt x="4644295" y="5033825"/>
                  <a:pt x="4609562" y="4996274"/>
                  <a:pt x="4583382" y="4948062"/>
                </a:cubicBezTo>
                <a:cubicBezTo>
                  <a:pt x="4556177" y="5014545"/>
                  <a:pt x="4516250" y="5066838"/>
                  <a:pt x="4463597" y="5104942"/>
                </a:cubicBezTo>
                <a:cubicBezTo>
                  <a:pt x="4410945" y="5143039"/>
                  <a:pt x="4350048" y="5162461"/>
                  <a:pt x="4280896" y="5163208"/>
                </a:cubicBezTo>
                <a:cubicBezTo>
                  <a:pt x="4172085" y="5161616"/>
                  <a:pt x="4086801" y="5119124"/>
                  <a:pt x="4025028" y="5035746"/>
                </a:cubicBezTo>
                <a:cubicBezTo>
                  <a:pt x="3994146" y="4994057"/>
                  <a:pt x="3970842" y="4944538"/>
                  <a:pt x="3955117" y="4887187"/>
                </a:cubicBezTo>
                <a:lnTo>
                  <a:pt x="3951256" y="4867370"/>
                </a:lnTo>
                <a:lnTo>
                  <a:pt x="3951256"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F11B15DB-E406-4D69-82AE-FC7F842A61A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122984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p:cSld name="13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994778B4-7C6A-4EFD-972F-2E04A3B14C58}"/>
              </a:ext>
            </a:extLst>
          </p:cNvPr>
          <p:cNvSpPr>
            <a:spLocks noGrp="1"/>
          </p:cNvSpPr>
          <p:nvPr>
            <p:ph type="pic" sz="quarter" idx="24" hasCustomPrompt="1"/>
          </p:nvPr>
        </p:nvSpPr>
        <p:spPr>
          <a:xfrm>
            <a:off x="6714411" y="330517"/>
            <a:ext cx="5156914" cy="6196792"/>
          </a:xfrm>
          <a:custGeom>
            <a:avLst/>
            <a:gdLst>
              <a:gd name="connsiteX0" fmla="*/ 612264 w 5156914"/>
              <a:gd name="connsiteY0" fmla="*/ 3411861 h 6196792"/>
              <a:gd name="connsiteX1" fmla="*/ 299778 w 5156914"/>
              <a:gd name="connsiteY1" fmla="*/ 3460778 h 6196792"/>
              <a:gd name="connsiteX2" fmla="*/ 202193 w 5156914"/>
              <a:gd name="connsiteY2" fmla="*/ 3612658 h 6196792"/>
              <a:gd name="connsiteX3" fmla="*/ 299778 w 5156914"/>
              <a:gd name="connsiteY3" fmla="*/ 3766046 h 6196792"/>
              <a:gd name="connsiteX4" fmla="*/ 612264 w 5156914"/>
              <a:gd name="connsiteY4" fmla="*/ 3815180 h 6196792"/>
              <a:gd name="connsiteX5" fmla="*/ 924099 w 5156914"/>
              <a:gd name="connsiteY5" fmla="*/ 3766046 h 6196792"/>
              <a:gd name="connsiteX6" fmla="*/ 1022328 w 5156914"/>
              <a:gd name="connsiteY6" fmla="*/ 3612658 h 6196792"/>
              <a:gd name="connsiteX7" fmla="*/ 924099 w 5156914"/>
              <a:gd name="connsiteY7" fmla="*/ 3460778 h 6196792"/>
              <a:gd name="connsiteX8" fmla="*/ 612264 w 5156914"/>
              <a:gd name="connsiteY8" fmla="*/ 3411861 h 6196792"/>
              <a:gd name="connsiteX9" fmla="*/ 406418 w 5156914"/>
              <a:gd name="connsiteY9" fmla="*/ 1296890 h 6196792"/>
              <a:gd name="connsiteX10" fmla="*/ 277484 w 5156914"/>
              <a:gd name="connsiteY10" fmla="*/ 1345372 h 6196792"/>
              <a:gd name="connsiteX11" fmla="*/ 219345 w 5156914"/>
              <a:gd name="connsiteY11" fmla="*/ 1499398 h 6196792"/>
              <a:gd name="connsiteX12" fmla="*/ 269763 w 5156914"/>
              <a:gd name="connsiteY12" fmla="*/ 1644622 h 6196792"/>
              <a:gd name="connsiteX13" fmla="*/ 411572 w 5156914"/>
              <a:gd name="connsiteY13" fmla="*/ 1698468 h 6196792"/>
              <a:gd name="connsiteX14" fmla="*/ 547373 w 5156914"/>
              <a:gd name="connsiteY14" fmla="*/ 1647414 h 6196792"/>
              <a:gd name="connsiteX15" fmla="*/ 596927 w 5156914"/>
              <a:gd name="connsiteY15" fmla="*/ 1506263 h 6196792"/>
              <a:gd name="connsiteX16" fmla="*/ 541581 w 5156914"/>
              <a:gd name="connsiteY16" fmla="*/ 1351375 h 6196792"/>
              <a:gd name="connsiteX17" fmla="*/ 406418 w 5156914"/>
              <a:gd name="connsiteY17" fmla="*/ 1296890 h 6196792"/>
              <a:gd name="connsiteX18" fmla="*/ 1205658 w 5156914"/>
              <a:gd name="connsiteY18" fmla="*/ 0 h 6196792"/>
              <a:gd name="connsiteX19" fmla="*/ 5156914 w 5156914"/>
              <a:gd name="connsiteY19" fmla="*/ 0 h 6196792"/>
              <a:gd name="connsiteX20" fmla="*/ 5156914 w 5156914"/>
              <a:gd name="connsiteY20" fmla="*/ 6196792 h 6196792"/>
              <a:gd name="connsiteX21" fmla="*/ 1205658 w 5156914"/>
              <a:gd name="connsiteY21" fmla="*/ 6196792 h 6196792"/>
              <a:gd name="connsiteX22" fmla="*/ 1205658 w 5156914"/>
              <a:gd name="connsiteY22" fmla="*/ 5132331 h 6196792"/>
              <a:gd name="connsiteX23" fmla="*/ 1027438 w 5156914"/>
              <a:gd name="connsiteY23" fmla="*/ 5132331 h 6196792"/>
              <a:gd name="connsiteX24" fmla="*/ 569366 w 5156914"/>
              <a:gd name="connsiteY24" fmla="*/ 4688058 h 6196792"/>
              <a:gd name="connsiteX25" fmla="*/ 453330 w 5156914"/>
              <a:gd name="connsiteY25" fmla="*/ 4593933 h 6196792"/>
              <a:gd name="connsiteX26" fmla="*/ 351455 w 5156914"/>
              <a:gd name="connsiteY26" fmla="*/ 4557698 h 6196792"/>
              <a:gd name="connsiteX27" fmla="*/ 261591 w 5156914"/>
              <a:gd name="connsiteY27" fmla="*/ 4600792 h 6196792"/>
              <a:gd name="connsiteX28" fmla="*/ 229634 w 5156914"/>
              <a:gd name="connsiteY28" fmla="*/ 4722364 h 6196792"/>
              <a:gd name="connsiteX29" fmla="*/ 270385 w 5156914"/>
              <a:gd name="connsiteY29" fmla="*/ 4887684 h 6196792"/>
              <a:gd name="connsiteX30" fmla="*/ 380620 w 5156914"/>
              <a:gd name="connsiteY30" fmla="*/ 5056852 h 6196792"/>
              <a:gd name="connsiteX31" fmla="*/ 178226 w 5156914"/>
              <a:gd name="connsiteY31" fmla="*/ 5163208 h 6196792"/>
              <a:gd name="connsiteX32" fmla="*/ 47342 w 5156914"/>
              <a:gd name="connsiteY32" fmla="*/ 4931422 h 6196792"/>
              <a:gd name="connsiteX33" fmla="*/ 0 w 5156914"/>
              <a:gd name="connsiteY33" fmla="*/ 4682918 h 6196792"/>
              <a:gd name="connsiteX34" fmla="*/ 84409 w 5156914"/>
              <a:gd name="connsiteY34" fmla="*/ 4388019 h 6196792"/>
              <a:gd name="connsiteX35" fmla="*/ 310274 w 5156914"/>
              <a:gd name="connsiteY35" fmla="*/ 4273169 h 6196792"/>
              <a:gd name="connsiteX36" fmla="*/ 506951 w 5156914"/>
              <a:gd name="connsiteY36" fmla="*/ 4338518 h 6196792"/>
              <a:gd name="connsiteX37" fmla="*/ 710058 w 5156914"/>
              <a:gd name="connsiteY37" fmla="*/ 4502846 h 6196792"/>
              <a:gd name="connsiteX38" fmla="*/ 986311 w 5156914"/>
              <a:gd name="connsiteY38" fmla="*/ 4782401 h 6196792"/>
              <a:gd name="connsiteX39" fmla="*/ 986311 w 5156914"/>
              <a:gd name="connsiteY39" fmla="*/ 4230287 h 6196792"/>
              <a:gd name="connsiteX40" fmla="*/ 1205658 w 5156914"/>
              <a:gd name="connsiteY40" fmla="*/ 4230287 h 6196792"/>
              <a:gd name="connsiteX41" fmla="*/ 1205658 w 5156914"/>
              <a:gd name="connsiteY41" fmla="*/ 3735189 h 6196792"/>
              <a:gd name="connsiteX42" fmla="*/ 1181215 w 5156914"/>
              <a:gd name="connsiteY42" fmla="*/ 3811928 h 6196792"/>
              <a:gd name="connsiteX43" fmla="*/ 1064018 w 5156914"/>
              <a:gd name="connsiteY43" fmla="*/ 3957613 h 6196792"/>
              <a:gd name="connsiteX44" fmla="*/ 612264 w 5156914"/>
              <a:gd name="connsiteY44" fmla="*/ 4077408 h 6196792"/>
              <a:gd name="connsiteX45" fmla="*/ 161147 w 5156914"/>
              <a:gd name="connsiteY45" fmla="*/ 3957613 h 6196792"/>
              <a:gd name="connsiteX46" fmla="*/ 3429 w 5156914"/>
              <a:gd name="connsiteY46" fmla="*/ 3612658 h 6196792"/>
              <a:gd name="connsiteX47" fmla="*/ 161147 w 5156914"/>
              <a:gd name="connsiteY47" fmla="*/ 3269211 h 6196792"/>
              <a:gd name="connsiteX48" fmla="*/ 612264 w 5156914"/>
              <a:gd name="connsiteY48" fmla="*/ 3149634 h 6196792"/>
              <a:gd name="connsiteX49" fmla="*/ 1064018 w 5156914"/>
              <a:gd name="connsiteY49" fmla="*/ 3269211 h 6196792"/>
              <a:gd name="connsiteX50" fmla="*/ 1181215 w 5156914"/>
              <a:gd name="connsiteY50" fmla="*/ 3414386 h 6196792"/>
              <a:gd name="connsiteX51" fmla="*/ 1205658 w 5156914"/>
              <a:gd name="connsiteY51" fmla="*/ 3490765 h 6196792"/>
              <a:gd name="connsiteX52" fmla="*/ 1205658 w 5156914"/>
              <a:gd name="connsiteY52" fmla="*/ 2662267 h 6196792"/>
              <a:gd name="connsiteX53" fmla="*/ 241646 w 5156914"/>
              <a:gd name="connsiteY53" fmla="*/ 2662267 h 6196792"/>
              <a:gd name="connsiteX54" fmla="*/ 241646 w 5156914"/>
              <a:gd name="connsiteY54" fmla="*/ 2902412 h 6196792"/>
              <a:gd name="connsiteX55" fmla="*/ 12006 w 5156914"/>
              <a:gd name="connsiteY55" fmla="*/ 2902412 h 6196792"/>
              <a:gd name="connsiteX56" fmla="*/ 12006 w 5156914"/>
              <a:gd name="connsiteY56" fmla="*/ 2391463 h 6196792"/>
              <a:gd name="connsiteX57" fmla="*/ 1205658 w 5156914"/>
              <a:gd name="connsiteY57" fmla="*/ 2391463 h 6196792"/>
              <a:gd name="connsiteX58" fmla="*/ 1205658 w 5156914"/>
              <a:gd name="connsiteY58" fmla="*/ 1711638 h 6196792"/>
              <a:gd name="connsiteX59" fmla="*/ 1199894 w 5156914"/>
              <a:gd name="connsiteY59" fmla="*/ 1740631 h 6196792"/>
              <a:gd name="connsiteX60" fmla="*/ 1128564 w 5156914"/>
              <a:gd name="connsiteY60" fmla="*/ 1916125 h 6196792"/>
              <a:gd name="connsiteX61" fmla="*/ 936487 w 5156914"/>
              <a:gd name="connsiteY61" fmla="*/ 1815006 h 6196792"/>
              <a:gd name="connsiteX62" fmla="*/ 993792 w 5156914"/>
              <a:gd name="connsiteY62" fmla="*/ 1695849 h 6196792"/>
              <a:gd name="connsiteX63" fmla="*/ 1013752 w 5156914"/>
              <a:gd name="connsiteY63" fmla="*/ 1561175 h 6196792"/>
              <a:gd name="connsiteX64" fmla="*/ 915919 w 5156914"/>
              <a:gd name="connsiteY64" fmla="*/ 1334859 h 6196792"/>
              <a:gd name="connsiteX65" fmla="*/ 653474 w 5156914"/>
              <a:gd name="connsiteY65" fmla="*/ 1264280 h 6196792"/>
              <a:gd name="connsiteX66" fmla="*/ 761000 w 5156914"/>
              <a:gd name="connsiteY66" fmla="*/ 1383985 h 6196792"/>
              <a:gd name="connsiteX67" fmla="*/ 799126 w 5156914"/>
              <a:gd name="connsiteY67" fmla="*/ 1562893 h 6196792"/>
              <a:gd name="connsiteX68" fmla="*/ 692635 w 5156914"/>
              <a:gd name="connsiteY68" fmla="*/ 1840691 h 6196792"/>
              <a:gd name="connsiteX69" fmla="*/ 409855 w 5156914"/>
              <a:gd name="connsiteY69" fmla="*/ 1943543 h 6196792"/>
              <a:gd name="connsiteX70" fmla="*/ 110348 w 5156914"/>
              <a:gd name="connsiteY70" fmla="*/ 1825264 h 6196792"/>
              <a:gd name="connsiteX71" fmla="*/ 0 w 5156914"/>
              <a:gd name="connsiteY71" fmla="*/ 1511411 h 6196792"/>
              <a:gd name="connsiteX72" fmla="*/ 157516 w 5156914"/>
              <a:gd name="connsiteY72" fmla="*/ 1143923 h 6196792"/>
              <a:gd name="connsiteX73" fmla="*/ 591779 w 5156914"/>
              <a:gd name="connsiteY73" fmla="*/ 1010629 h 6196792"/>
              <a:gd name="connsiteX74" fmla="*/ 1053086 w 5156914"/>
              <a:gd name="connsiteY74" fmla="*/ 1155283 h 6196792"/>
              <a:gd name="connsiteX75" fmla="*/ 1181133 w 5156914"/>
              <a:gd name="connsiteY75" fmla="*/ 1323861 h 6196792"/>
              <a:gd name="connsiteX76" fmla="*/ 1205658 w 5156914"/>
              <a:gd name="connsiteY76" fmla="*/ 140154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156914" h="6196792">
                <a:moveTo>
                  <a:pt x="612264" y="3411861"/>
                </a:moveTo>
                <a:cubicBezTo>
                  <a:pt x="469816" y="3411644"/>
                  <a:pt x="365658" y="3427949"/>
                  <a:pt x="299778" y="3460778"/>
                </a:cubicBezTo>
                <a:cubicBezTo>
                  <a:pt x="233895" y="3493598"/>
                  <a:pt x="201367" y="3544224"/>
                  <a:pt x="202193" y="3612658"/>
                </a:cubicBezTo>
                <a:cubicBezTo>
                  <a:pt x="201367" y="3681916"/>
                  <a:pt x="233895" y="3733045"/>
                  <a:pt x="299778" y="3766046"/>
                </a:cubicBezTo>
                <a:cubicBezTo>
                  <a:pt x="365658" y="3799054"/>
                  <a:pt x="469816" y="3815428"/>
                  <a:pt x="612264" y="3815180"/>
                </a:cubicBezTo>
                <a:cubicBezTo>
                  <a:pt x="753955" y="3815428"/>
                  <a:pt x="857902" y="3799054"/>
                  <a:pt x="924099" y="3766046"/>
                </a:cubicBezTo>
                <a:cubicBezTo>
                  <a:pt x="990302" y="3733045"/>
                  <a:pt x="1023041" y="3681916"/>
                  <a:pt x="1022328" y="3612658"/>
                </a:cubicBezTo>
                <a:cubicBezTo>
                  <a:pt x="1023041" y="3544224"/>
                  <a:pt x="990302" y="3493598"/>
                  <a:pt x="924099" y="3460778"/>
                </a:cubicBezTo>
                <a:cubicBezTo>
                  <a:pt x="857902" y="3427949"/>
                  <a:pt x="753955" y="3411644"/>
                  <a:pt x="612264" y="3411861"/>
                </a:cubicBezTo>
                <a:close/>
                <a:moveTo>
                  <a:pt x="406418" y="1296890"/>
                </a:moveTo>
                <a:cubicBezTo>
                  <a:pt x="357329" y="1296530"/>
                  <a:pt x="314349" y="1312693"/>
                  <a:pt x="277484" y="1345372"/>
                </a:cubicBezTo>
                <a:cubicBezTo>
                  <a:pt x="240618" y="1378050"/>
                  <a:pt x="221237" y="1429389"/>
                  <a:pt x="219345" y="1499398"/>
                </a:cubicBezTo>
                <a:cubicBezTo>
                  <a:pt x="219736" y="1560994"/>
                  <a:pt x="236544" y="1609408"/>
                  <a:pt x="269763" y="1644622"/>
                </a:cubicBezTo>
                <a:cubicBezTo>
                  <a:pt x="302981" y="1679844"/>
                  <a:pt x="350246" y="1697793"/>
                  <a:pt x="411572" y="1698468"/>
                </a:cubicBezTo>
                <a:cubicBezTo>
                  <a:pt x="469605" y="1697973"/>
                  <a:pt x="514867" y="1680947"/>
                  <a:pt x="547373" y="1647414"/>
                </a:cubicBezTo>
                <a:cubicBezTo>
                  <a:pt x="579871" y="1613880"/>
                  <a:pt x="596394" y="1566825"/>
                  <a:pt x="596927" y="1506263"/>
                </a:cubicBezTo>
                <a:cubicBezTo>
                  <a:pt x="595643" y="1438972"/>
                  <a:pt x="577192" y="1387346"/>
                  <a:pt x="541581" y="1351375"/>
                </a:cubicBezTo>
                <a:cubicBezTo>
                  <a:pt x="505968" y="1315410"/>
                  <a:pt x="460916" y="1297243"/>
                  <a:pt x="406418" y="1296890"/>
                </a:cubicBezTo>
                <a:close/>
                <a:moveTo>
                  <a:pt x="1205658" y="0"/>
                </a:moveTo>
                <a:lnTo>
                  <a:pt x="5156914" y="0"/>
                </a:lnTo>
                <a:lnTo>
                  <a:pt x="5156914" y="6196792"/>
                </a:lnTo>
                <a:lnTo>
                  <a:pt x="1205658" y="6196792"/>
                </a:lnTo>
                <a:lnTo>
                  <a:pt x="1205658" y="5132331"/>
                </a:lnTo>
                <a:lnTo>
                  <a:pt x="1027438" y="5132331"/>
                </a:lnTo>
                <a:lnTo>
                  <a:pt x="569366" y="4688058"/>
                </a:lnTo>
                <a:cubicBezTo>
                  <a:pt x="530152" y="4648859"/>
                  <a:pt x="491472" y="4617486"/>
                  <a:pt x="453330" y="4593933"/>
                </a:cubicBezTo>
                <a:cubicBezTo>
                  <a:pt x="415190" y="4570387"/>
                  <a:pt x="381228" y="4558306"/>
                  <a:pt x="351455" y="4557698"/>
                </a:cubicBezTo>
                <a:cubicBezTo>
                  <a:pt x="312601" y="4558020"/>
                  <a:pt x="282645" y="4572383"/>
                  <a:pt x="261591" y="4600792"/>
                </a:cubicBezTo>
                <a:cubicBezTo>
                  <a:pt x="240536" y="4629208"/>
                  <a:pt x="229888" y="4669726"/>
                  <a:pt x="229634" y="4722364"/>
                </a:cubicBezTo>
                <a:cubicBezTo>
                  <a:pt x="230136" y="4774574"/>
                  <a:pt x="243718" y="4829681"/>
                  <a:pt x="270385" y="4887684"/>
                </a:cubicBezTo>
                <a:cubicBezTo>
                  <a:pt x="297053" y="4945679"/>
                  <a:pt x="333798" y="5002076"/>
                  <a:pt x="380620" y="5056852"/>
                </a:cubicBezTo>
                <a:lnTo>
                  <a:pt x="178226" y="5163208"/>
                </a:lnTo>
                <a:cubicBezTo>
                  <a:pt x="122062" y="5089267"/>
                  <a:pt x="78436" y="5012003"/>
                  <a:pt x="47342" y="4931422"/>
                </a:cubicBezTo>
                <a:cubicBezTo>
                  <a:pt x="16238" y="4850841"/>
                  <a:pt x="459" y="4768001"/>
                  <a:pt x="0" y="4682918"/>
                </a:cubicBezTo>
                <a:cubicBezTo>
                  <a:pt x="1141" y="4560819"/>
                  <a:pt x="29273" y="4462515"/>
                  <a:pt x="84409" y="4388019"/>
                </a:cubicBezTo>
                <a:cubicBezTo>
                  <a:pt x="139544" y="4313524"/>
                  <a:pt x="214836" y="4275240"/>
                  <a:pt x="310274" y="4273169"/>
                </a:cubicBezTo>
                <a:cubicBezTo>
                  <a:pt x="374655" y="4274490"/>
                  <a:pt x="440215" y="4296273"/>
                  <a:pt x="506951" y="4338518"/>
                </a:cubicBezTo>
                <a:cubicBezTo>
                  <a:pt x="573688" y="4380756"/>
                  <a:pt x="641394" y="4435539"/>
                  <a:pt x="710058" y="4502846"/>
                </a:cubicBezTo>
                <a:lnTo>
                  <a:pt x="986311" y="4782401"/>
                </a:lnTo>
                <a:lnTo>
                  <a:pt x="986311" y="4230287"/>
                </a:lnTo>
                <a:lnTo>
                  <a:pt x="1205658" y="4230287"/>
                </a:lnTo>
                <a:lnTo>
                  <a:pt x="1205658" y="3735189"/>
                </a:lnTo>
                <a:lnTo>
                  <a:pt x="1181215" y="3811928"/>
                </a:lnTo>
                <a:cubicBezTo>
                  <a:pt x="1155034" y="3869421"/>
                  <a:pt x="1115969" y="3917983"/>
                  <a:pt x="1064018" y="3957613"/>
                </a:cubicBezTo>
                <a:cubicBezTo>
                  <a:pt x="960116" y="4036874"/>
                  <a:pt x="809526" y="4076807"/>
                  <a:pt x="612264" y="4077408"/>
                </a:cubicBezTo>
                <a:cubicBezTo>
                  <a:pt x="415745" y="4076807"/>
                  <a:pt x="265373" y="4036874"/>
                  <a:pt x="161147" y="3957613"/>
                </a:cubicBezTo>
                <a:cubicBezTo>
                  <a:pt x="56915" y="3878353"/>
                  <a:pt x="4345" y="3763368"/>
                  <a:pt x="3429" y="3612658"/>
                </a:cubicBezTo>
                <a:cubicBezTo>
                  <a:pt x="4345" y="3462781"/>
                  <a:pt x="56915" y="3348291"/>
                  <a:pt x="161147" y="3269211"/>
                </a:cubicBezTo>
                <a:cubicBezTo>
                  <a:pt x="265373" y="3190130"/>
                  <a:pt x="415745" y="3150271"/>
                  <a:pt x="612264" y="3149634"/>
                </a:cubicBezTo>
                <a:cubicBezTo>
                  <a:pt x="809526" y="3150271"/>
                  <a:pt x="960116" y="3190130"/>
                  <a:pt x="1064018" y="3269211"/>
                </a:cubicBezTo>
                <a:cubicBezTo>
                  <a:pt x="1115969" y="3308751"/>
                  <a:pt x="1155034" y="3357143"/>
                  <a:pt x="1181215" y="3414386"/>
                </a:cubicBezTo>
                <a:lnTo>
                  <a:pt x="1205658" y="3490765"/>
                </a:lnTo>
                <a:lnTo>
                  <a:pt x="1205658" y="2662267"/>
                </a:lnTo>
                <a:lnTo>
                  <a:pt x="241646" y="2662267"/>
                </a:lnTo>
                <a:lnTo>
                  <a:pt x="241646" y="2902412"/>
                </a:lnTo>
                <a:lnTo>
                  <a:pt x="12006" y="2902412"/>
                </a:lnTo>
                <a:lnTo>
                  <a:pt x="12006" y="2391463"/>
                </a:lnTo>
                <a:lnTo>
                  <a:pt x="1205658" y="2391463"/>
                </a:lnTo>
                <a:lnTo>
                  <a:pt x="1205658" y="1711638"/>
                </a:lnTo>
                <a:lnTo>
                  <a:pt x="1199894" y="1740631"/>
                </a:lnTo>
                <a:cubicBezTo>
                  <a:pt x="1182650" y="1806535"/>
                  <a:pt x="1158871" y="1865033"/>
                  <a:pt x="1128564" y="1916125"/>
                </a:cubicBezTo>
                <a:lnTo>
                  <a:pt x="936487" y="1815006"/>
                </a:lnTo>
                <a:cubicBezTo>
                  <a:pt x="961489" y="1779371"/>
                  <a:pt x="980593" y="1739656"/>
                  <a:pt x="993792" y="1695849"/>
                </a:cubicBezTo>
                <a:cubicBezTo>
                  <a:pt x="1006991" y="1652043"/>
                  <a:pt x="1013647" y="1607157"/>
                  <a:pt x="1013752" y="1561175"/>
                </a:cubicBezTo>
                <a:cubicBezTo>
                  <a:pt x="1012461" y="1459246"/>
                  <a:pt x="979850" y="1383805"/>
                  <a:pt x="915919" y="1334859"/>
                </a:cubicBezTo>
                <a:cubicBezTo>
                  <a:pt x="851989" y="1285913"/>
                  <a:pt x="764512" y="1262390"/>
                  <a:pt x="653474" y="1264280"/>
                </a:cubicBezTo>
                <a:cubicBezTo>
                  <a:pt x="700026" y="1294309"/>
                  <a:pt x="735863" y="1334213"/>
                  <a:pt x="761000" y="1383985"/>
                </a:cubicBezTo>
                <a:cubicBezTo>
                  <a:pt x="786131" y="1433749"/>
                  <a:pt x="798841" y="1493387"/>
                  <a:pt x="799126" y="1562893"/>
                </a:cubicBezTo>
                <a:cubicBezTo>
                  <a:pt x="797596" y="1680804"/>
                  <a:pt x="762096" y="1773407"/>
                  <a:pt x="692635" y="1840691"/>
                </a:cubicBezTo>
                <a:cubicBezTo>
                  <a:pt x="623166" y="1907983"/>
                  <a:pt x="528907" y="1942267"/>
                  <a:pt x="409855" y="1943543"/>
                </a:cubicBezTo>
                <a:cubicBezTo>
                  <a:pt x="282436" y="1941839"/>
                  <a:pt x="182600" y="1902408"/>
                  <a:pt x="110348" y="1825264"/>
                </a:cubicBezTo>
                <a:cubicBezTo>
                  <a:pt x="38097" y="1748112"/>
                  <a:pt x="1314" y="1643497"/>
                  <a:pt x="0" y="1511411"/>
                </a:cubicBezTo>
                <a:cubicBezTo>
                  <a:pt x="1591" y="1353933"/>
                  <a:pt x="54094" y="1231437"/>
                  <a:pt x="157516" y="1143923"/>
                </a:cubicBezTo>
                <a:cubicBezTo>
                  <a:pt x="260931" y="1056408"/>
                  <a:pt x="405683" y="1011979"/>
                  <a:pt x="591779" y="1010629"/>
                </a:cubicBezTo>
                <a:cubicBezTo>
                  <a:pt x="786303" y="1012437"/>
                  <a:pt x="940074" y="1060655"/>
                  <a:pt x="1053086" y="1155283"/>
                </a:cubicBezTo>
                <a:cubicBezTo>
                  <a:pt x="1109591" y="1202593"/>
                  <a:pt x="1152274" y="1258786"/>
                  <a:pt x="1181133" y="1323861"/>
                </a:cubicBezTo>
                <a:lnTo>
                  <a:pt x="1205658" y="140154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D7B7CB84-3A85-437F-972B-59D11F44800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843395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p:cSld name="13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947BFA49-0CDE-4446-B8AD-312B6BDE6038}"/>
              </a:ext>
            </a:extLst>
          </p:cNvPr>
          <p:cNvSpPr>
            <a:spLocks noGrp="1"/>
          </p:cNvSpPr>
          <p:nvPr>
            <p:ph type="pic" sz="quarter" idx="24" hasCustomPrompt="1"/>
          </p:nvPr>
        </p:nvSpPr>
        <p:spPr>
          <a:xfrm>
            <a:off x="4098100" y="330517"/>
            <a:ext cx="3995802" cy="6196792"/>
          </a:xfrm>
          <a:custGeom>
            <a:avLst/>
            <a:gdLst>
              <a:gd name="connsiteX0" fmla="*/ 0 w 3995802"/>
              <a:gd name="connsiteY0" fmla="*/ 0 h 6196792"/>
              <a:gd name="connsiteX1" fmla="*/ 3995802 w 3995802"/>
              <a:gd name="connsiteY1" fmla="*/ 0 h 6196792"/>
              <a:gd name="connsiteX2" fmla="*/ 3995802 w 3995802"/>
              <a:gd name="connsiteY2" fmla="*/ 6196792 h 6196792"/>
              <a:gd name="connsiteX3" fmla="*/ 0 w 399580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995802" h="6196792">
                <a:moveTo>
                  <a:pt x="0" y="0"/>
                </a:moveTo>
                <a:lnTo>
                  <a:pt x="3995802" y="0"/>
                </a:lnTo>
                <a:lnTo>
                  <a:pt x="399580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499665D2-FC16-4522-8BFF-E23A8813DA9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0987894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p:cSld name="13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76E6F262-BB6F-4238-B546-F537C2563A2B}"/>
              </a:ext>
            </a:extLst>
          </p:cNvPr>
          <p:cNvSpPr>
            <a:spLocks noGrp="1"/>
          </p:cNvSpPr>
          <p:nvPr>
            <p:ph type="pic" sz="quarter" idx="24" hasCustomPrompt="1"/>
          </p:nvPr>
        </p:nvSpPr>
        <p:spPr>
          <a:xfrm>
            <a:off x="319405" y="330518"/>
            <a:ext cx="4235812" cy="6196791"/>
          </a:xfrm>
          <a:custGeom>
            <a:avLst/>
            <a:gdLst>
              <a:gd name="connsiteX0" fmla="*/ 0 w 4235812"/>
              <a:gd name="connsiteY0" fmla="*/ 0 h 6196791"/>
              <a:gd name="connsiteX1" fmla="*/ 4235812 w 4235812"/>
              <a:gd name="connsiteY1" fmla="*/ 0 h 6196791"/>
              <a:gd name="connsiteX2" fmla="*/ 4235812 w 4235812"/>
              <a:gd name="connsiteY2" fmla="*/ 6196791 h 6196791"/>
              <a:gd name="connsiteX3" fmla="*/ 0 w 4235812"/>
              <a:gd name="connsiteY3" fmla="*/ 6196791 h 6196791"/>
            </a:gdLst>
            <a:ahLst/>
            <a:cxnLst>
              <a:cxn ang="0">
                <a:pos x="connsiteX0" y="connsiteY0"/>
              </a:cxn>
              <a:cxn ang="0">
                <a:pos x="connsiteX1" y="connsiteY1"/>
              </a:cxn>
              <a:cxn ang="0">
                <a:pos x="connsiteX2" y="connsiteY2"/>
              </a:cxn>
              <a:cxn ang="0">
                <a:pos x="connsiteX3" y="connsiteY3"/>
              </a:cxn>
            </a:cxnLst>
            <a:rect l="l" t="t" r="r" b="b"/>
            <a:pathLst>
              <a:path w="4235812" h="6196791">
                <a:moveTo>
                  <a:pt x="0" y="0"/>
                </a:moveTo>
                <a:lnTo>
                  <a:pt x="4235812" y="0"/>
                </a:lnTo>
                <a:lnTo>
                  <a:pt x="4235812" y="6196791"/>
                </a:lnTo>
                <a:lnTo>
                  <a:pt x="0" y="6196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1A1EAEF5-EC35-4B8A-9B8D-27E99DCDA454}"/>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687102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13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AA2962A-4754-4430-B993-A2F459FCDECF}"/>
              </a:ext>
            </a:extLst>
          </p:cNvPr>
          <p:cNvSpPr>
            <a:spLocks noGrp="1"/>
          </p:cNvSpPr>
          <p:nvPr>
            <p:ph type="pic" sz="quarter" idx="24" hasCustomPrompt="1"/>
          </p:nvPr>
        </p:nvSpPr>
        <p:spPr>
          <a:xfrm>
            <a:off x="340412" y="330517"/>
            <a:ext cx="6196793" cy="6196793"/>
          </a:xfrm>
          <a:custGeom>
            <a:avLst/>
            <a:gdLst>
              <a:gd name="connsiteX0" fmla="*/ 0 w 6196793"/>
              <a:gd name="connsiteY0" fmla="*/ 0 h 6196793"/>
              <a:gd name="connsiteX1" fmla="*/ 6196793 w 6196793"/>
              <a:gd name="connsiteY1" fmla="*/ 0 h 6196793"/>
              <a:gd name="connsiteX2" fmla="*/ 0 w 6196793"/>
              <a:gd name="connsiteY2" fmla="*/ 6196793 h 6196793"/>
            </a:gdLst>
            <a:ahLst/>
            <a:cxnLst>
              <a:cxn ang="0">
                <a:pos x="connsiteX0" y="connsiteY0"/>
              </a:cxn>
              <a:cxn ang="0">
                <a:pos x="connsiteX1" y="connsiteY1"/>
              </a:cxn>
              <a:cxn ang="0">
                <a:pos x="connsiteX2" y="connsiteY2"/>
              </a:cxn>
            </a:cxnLst>
            <a:rect l="l" t="t" r="r" b="b"/>
            <a:pathLst>
              <a:path w="6196793" h="6196793">
                <a:moveTo>
                  <a:pt x="0" y="0"/>
                </a:moveTo>
                <a:lnTo>
                  <a:pt x="6196793" y="0"/>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F25D0F7C-8BA1-44AB-8D17-0A9BF47DA55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7653864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p:cSld name="14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7142F03C-A5E1-40E2-9B2A-A313275CDF72}"/>
              </a:ext>
            </a:extLst>
          </p:cNvPr>
          <p:cNvSpPr>
            <a:spLocks noGrp="1"/>
          </p:cNvSpPr>
          <p:nvPr>
            <p:ph type="pic" sz="quarter" idx="24" hasCustomPrompt="1"/>
          </p:nvPr>
        </p:nvSpPr>
        <p:spPr>
          <a:xfrm>
            <a:off x="5899999" y="330517"/>
            <a:ext cx="5971326" cy="6196792"/>
          </a:xfrm>
          <a:custGeom>
            <a:avLst/>
            <a:gdLst>
              <a:gd name="connsiteX0" fmla="*/ 5249095 w 5971326"/>
              <a:gd name="connsiteY0" fmla="*/ 3620146 h 6196792"/>
              <a:gd name="connsiteX1" fmla="*/ 5971326 w 5971326"/>
              <a:gd name="connsiteY1" fmla="*/ 4769904 h 6196792"/>
              <a:gd name="connsiteX2" fmla="*/ 5971326 w 5971326"/>
              <a:gd name="connsiteY2" fmla="*/ 6196792 h 6196792"/>
              <a:gd name="connsiteX3" fmla="*/ 3892576 w 5971326"/>
              <a:gd name="connsiteY3" fmla="*/ 6196792 h 6196792"/>
              <a:gd name="connsiteX4" fmla="*/ 3772363 w 5971326"/>
              <a:gd name="connsiteY4" fmla="*/ 6005419 h 6196792"/>
              <a:gd name="connsiteX5" fmla="*/ 5968925 w 5971326"/>
              <a:gd name="connsiteY5" fmla="*/ 2457447 h 6196792"/>
              <a:gd name="connsiteX6" fmla="*/ 5968925 w 5971326"/>
              <a:gd name="connsiteY6" fmla="*/ 4426389 h 6196792"/>
              <a:gd name="connsiteX7" fmla="*/ 5356099 w 5971326"/>
              <a:gd name="connsiteY7" fmla="*/ 3447305 h 6196792"/>
              <a:gd name="connsiteX8" fmla="*/ 3188084 w 5971326"/>
              <a:gd name="connsiteY8" fmla="*/ 0 h 6196792"/>
              <a:gd name="connsiteX9" fmla="*/ 5968925 w 5971326"/>
              <a:gd name="connsiteY9" fmla="*/ 0 h 6196792"/>
              <a:gd name="connsiteX10" fmla="*/ 5968925 w 5971326"/>
              <a:gd name="connsiteY10" fmla="*/ 2122732 h 6196792"/>
              <a:gd name="connsiteX11" fmla="*/ 5251921 w 5971326"/>
              <a:gd name="connsiteY11" fmla="*/ 3280863 h 6196792"/>
              <a:gd name="connsiteX12" fmla="*/ 5251921 w 5971326"/>
              <a:gd name="connsiteY12" fmla="*/ 3280864 h 6196792"/>
              <a:gd name="connsiteX13" fmla="*/ 5250467 w 5971326"/>
              <a:gd name="connsiteY13" fmla="*/ 3283213 h 6196792"/>
              <a:gd name="connsiteX14" fmla="*/ 3398748 w 5971326"/>
              <a:gd name="connsiteY14" fmla="*/ 335366 h 6196792"/>
              <a:gd name="connsiteX15" fmla="*/ 3405602 w 5971326"/>
              <a:gd name="connsiteY15" fmla="*/ 331076 h 6196792"/>
              <a:gd name="connsiteX16" fmla="*/ 3405601 w 5971326"/>
              <a:gd name="connsiteY16" fmla="*/ 331075 h 6196792"/>
              <a:gd name="connsiteX17" fmla="*/ 3398747 w 5971326"/>
              <a:gd name="connsiteY17" fmla="*/ 335365 h 6196792"/>
              <a:gd name="connsiteX18" fmla="*/ 0 w 5971326"/>
              <a:gd name="connsiteY18" fmla="*/ 0 h 6196792"/>
              <a:gd name="connsiteX19" fmla="*/ 2975065 w 5971326"/>
              <a:gd name="connsiteY19" fmla="*/ 0 h 6196792"/>
              <a:gd name="connsiteX20" fmla="*/ 5144732 w 5971326"/>
              <a:gd name="connsiteY20" fmla="*/ 3454004 h 6196792"/>
              <a:gd name="connsiteX21" fmla="*/ 3667999 w 5971326"/>
              <a:gd name="connsiteY21" fmla="*/ 583927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71326" h="6196792">
                <a:moveTo>
                  <a:pt x="5249095" y="3620146"/>
                </a:moveTo>
                <a:lnTo>
                  <a:pt x="5971326" y="4769904"/>
                </a:lnTo>
                <a:lnTo>
                  <a:pt x="5971326" y="6196792"/>
                </a:lnTo>
                <a:lnTo>
                  <a:pt x="3892576" y="6196792"/>
                </a:lnTo>
                <a:lnTo>
                  <a:pt x="3772363" y="6005419"/>
                </a:lnTo>
                <a:close/>
                <a:moveTo>
                  <a:pt x="5968925" y="2457447"/>
                </a:moveTo>
                <a:lnTo>
                  <a:pt x="5968925" y="4426389"/>
                </a:lnTo>
                <a:lnTo>
                  <a:pt x="5356099" y="3447305"/>
                </a:lnTo>
                <a:close/>
                <a:moveTo>
                  <a:pt x="3188084" y="0"/>
                </a:moveTo>
                <a:lnTo>
                  <a:pt x="5968925" y="0"/>
                </a:lnTo>
                <a:lnTo>
                  <a:pt x="5968925" y="2122732"/>
                </a:lnTo>
                <a:lnTo>
                  <a:pt x="5251921" y="3280863"/>
                </a:lnTo>
                <a:lnTo>
                  <a:pt x="5251921" y="3280864"/>
                </a:lnTo>
                <a:lnTo>
                  <a:pt x="5250467" y="3283213"/>
                </a:lnTo>
                <a:lnTo>
                  <a:pt x="3398748" y="335366"/>
                </a:lnTo>
                <a:lnTo>
                  <a:pt x="3405602" y="331076"/>
                </a:lnTo>
                <a:lnTo>
                  <a:pt x="3405601" y="331075"/>
                </a:lnTo>
                <a:lnTo>
                  <a:pt x="3398747" y="335365"/>
                </a:lnTo>
                <a:close/>
                <a:moveTo>
                  <a:pt x="0" y="0"/>
                </a:moveTo>
                <a:lnTo>
                  <a:pt x="2975065" y="0"/>
                </a:lnTo>
                <a:lnTo>
                  <a:pt x="5144732" y="3454004"/>
                </a:lnTo>
                <a:lnTo>
                  <a:pt x="3667999" y="583927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3DFDC077-0D6E-473B-9FA0-9DEF4990E4A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4396618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p:cSld name="14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F981CE83-59B2-402D-9374-AD01A940E90F}"/>
              </a:ext>
            </a:extLst>
          </p:cNvPr>
          <p:cNvSpPr>
            <a:spLocks noGrp="1"/>
          </p:cNvSpPr>
          <p:nvPr>
            <p:ph type="pic" sz="quarter" idx="24" hasCustomPrompt="1"/>
          </p:nvPr>
        </p:nvSpPr>
        <p:spPr>
          <a:xfrm>
            <a:off x="6610131" y="330520"/>
            <a:ext cx="5245812" cy="6196795"/>
          </a:xfrm>
          <a:custGeom>
            <a:avLst/>
            <a:gdLst>
              <a:gd name="connsiteX0" fmla="*/ 1585714 w 5245812"/>
              <a:gd name="connsiteY0" fmla="*/ 0 h 6196795"/>
              <a:gd name="connsiteX1" fmla="*/ 5245812 w 5245812"/>
              <a:gd name="connsiteY1" fmla="*/ 0 h 6196795"/>
              <a:gd name="connsiteX2" fmla="*/ 5245812 w 5245812"/>
              <a:gd name="connsiteY2" fmla="*/ 6196792 h 6196795"/>
              <a:gd name="connsiteX3" fmla="*/ 1585714 w 5245812"/>
              <a:gd name="connsiteY3" fmla="*/ 6196792 h 6196795"/>
              <a:gd name="connsiteX4" fmla="*/ 1585714 w 5245812"/>
              <a:gd name="connsiteY4" fmla="*/ 6196795 h 6196795"/>
              <a:gd name="connsiteX5" fmla="*/ 1354369 w 5245812"/>
              <a:gd name="connsiteY5" fmla="*/ 6196795 h 6196795"/>
              <a:gd name="connsiteX6" fmla="*/ 1432699 w 5245812"/>
              <a:gd name="connsiteY6" fmla="*/ 6119370 h 6196795"/>
              <a:gd name="connsiteX7" fmla="*/ 1354369 w 5245812"/>
              <a:gd name="connsiteY7" fmla="*/ 6041944 h 6196795"/>
              <a:gd name="connsiteX8" fmla="*/ 876196 w 5245812"/>
              <a:gd name="connsiteY8" fmla="*/ 6041944 h 6196795"/>
              <a:gd name="connsiteX9" fmla="*/ 867999 w 5245812"/>
              <a:gd name="connsiteY9" fmla="*/ 6041033 h 6196795"/>
              <a:gd name="connsiteX10" fmla="*/ 530090 w 5245812"/>
              <a:gd name="connsiteY10" fmla="*/ 6041033 h 6196795"/>
              <a:gd name="connsiteX11" fmla="*/ 452671 w 5245812"/>
              <a:gd name="connsiteY11" fmla="*/ 5963607 h 6196795"/>
              <a:gd name="connsiteX12" fmla="*/ 530090 w 5245812"/>
              <a:gd name="connsiteY12" fmla="*/ 5886181 h 6196795"/>
              <a:gd name="connsiteX13" fmla="*/ 1099344 w 5245812"/>
              <a:gd name="connsiteY13" fmla="*/ 5886181 h 6196795"/>
              <a:gd name="connsiteX14" fmla="*/ 1176762 w 5245812"/>
              <a:gd name="connsiteY14" fmla="*/ 5808756 h 6196795"/>
              <a:gd name="connsiteX15" fmla="*/ 1099344 w 5245812"/>
              <a:gd name="connsiteY15" fmla="*/ 5731330 h 6196795"/>
              <a:gd name="connsiteX16" fmla="*/ 154837 w 5245812"/>
              <a:gd name="connsiteY16" fmla="*/ 5731330 h 6196795"/>
              <a:gd name="connsiteX17" fmla="*/ 78330 w 5245812"/>
              <a:gd name="connsiteY17" fmla="*/ 5653904 h 6196795"/>
              <a:gd name="connsiteX18" fmla="*/ 155748 w 5245812"/>
              <a:gd name="connsiteY18" fmla="*/ 5575568 h 6196795"/>
              <a:gd name="connsiteX19" fmla="*/ 937220 w 5245812"/>
              <a:gd name="connsiteY19" fmla="*/ 5575568 h 6196795"/>
              <a:gd name="connsiteX20" fmla="*/ 1014639 w 5245812"/>
              <a:gd name="connsiteY20" fmla="*/ 5498142 h 6196795"/>
              <a:gd name="connsiteX21" fmla="*/ 937220 w 5245812"/>
              <a:gd name="connsiteY21" fmla="*/ 5420716 h 6196795"/>
              <a:gd name="connsiteX22" fmla="*/ 745951 w 5245812"/>
              <a:gd name="connsiteY22" fmla="*/ 5420716 h 6196795"/>
              <a:gd name="connsiteX23" fmla="*/ 668532 w 5245812"/>
              <a:gd name="connsiteY23" fmla="*/ 5343290 h 6196795"/>
              <a:gd name="connsiteX24" fmla="*/ 745951 w 5245812"/>
              <a:gd name="connsiteY24" fmla="*/ 5265865 h 6196795"/>
              <a:gd name="connsiteX25" fmla="*/ 1099344 w 5245812"/>
              <a:gd name="connsiteY25" fmla="*/ 5265865 h 6196795"/>
              <a:gd name="connsiteX26" fmla="*/ 1176762 w 5245812"/>
              <a:gd name="connsiteY26" fmla="*/ 5188439 h 6196795"/>
              <a:gd name="connsiteX27" fmla="*/ 1099344 w 5245812"/>
              <a:gd name="connsiteY27" fmla="*/ 5111013 h 6196795"/>
              <a:gd name="connsiteX28" fmla="*/ 422614 w 5245812"/>
              <a:gd name="connsiteY28" fmla="*/ 5111013 h 6196795"/>
              <a:gd name="connsiteX29" fmla="*/ 345196 w 5245812"/>
              <a:gd name="connsiteY29" fmla="*/ 5033588 h 6196795"/>
              <a:gd name="connsiteX30" fmla="*/ 422614 w 5245812"/>
              <a:gd name="connsiteY30" fmla="*/ 4955251 h 6196795"/>
              <a:gd name="connsiteX31" fmla="*/ 1273308 w 5245812"/>
              <a:gd name="connsiteY31" fmla="*/ 4955251 h 6196795"/>
              <a:gd name="connsiteX32" fmla="*/ 1351637 w 5245812"/>
              <a:gd name="connsiteY32" fmla="*/ 4877825 h 6196795"/>
              <a:gd name="connsiteX33" fmla="*/ 1273308 w 5245812"/>
              <a:gd name="connsiteY33" fmla="*/ 4800399 h 6196795"/>
              <a:gd name="connsiteX34" fmla="*/ 530090 w 5245812"/>
              <a:gd name="connsiteY34" fmla="*/ 4800399 h 6196795"/>
              <a:gd name="connsiteX35" fmla="*/ 452671 w 5245812"/>
              <a:gd name="connsiteY35" fmla="*/ 4722974 h 6196795"/>
              <a:gd name="connsiteX36" fmla="*/ 520982 w 5245812"/>
              <a:gd name="connsiteY36" fmla="*/ 4646459 h 6196795"/>
              <a:gd name="connsiteX37" fmla="*/ 543752 w 5245812"/>
              <a:gd name="connsiteY37" fmla="*/ 4645548 h 6196795"/>
              <a:gd name="connsiteX38" fmla="*/ 544663 w 5245812"/>
              <a:gd name="connsiteY38" fmla="*/ 4645548 h 6196795"/>
              <a:gd name="connsiteX39" fmla="*/ 1008263 w 5245812"/>
              <a:gd name="connsiteY39" fmla="*/ 4645548 h 6196795"/>
              <a:gd name="connsiteX40" fmla="*/ 1086592 w 5245812"/>
              <a:gd name="connsiteY40" fmla="*/ 4568122 h 6196795"/>
              <a:gd name="connsiteX41" fmla="*/ 1008263 w 5245812"/>
              <a:gd name="connsiteY41" fmla="*/ 4490697 h 6196795"/>
              <a:gd name="connsiteX42" fmla="*/ 745951 w 5245812"/>
              <a:gd name="connsiteY42" fmla="*/ 4490697 h 6196795"/>
              <a:gd name="connsiteX43" fmla="*/ 668532 w 5245812"/>
              <a:gd name="connsiteY43" fmla="*/ 4412360 h 6196795"/>
              <a:gd name="connsiteX44" fmla="*/ 745951 w 5245812"/>
              <a:gd name="connsiteY44" fmla="*/ 4334934 h 6196795"/>
              <a:gd name="connsiteX45" fmla="*/ 930844 w 5245812"/>
              <a:gd name="connsiteY45" fmla="*/ 4334934 h 6196795"/>
              <a:gd name="connsiteX46" fmla="*/ 1008263 w 5245812"/>
              <a:gd name="connsiteY46" fmla="*/ 4257508 h 6196795"/>
              <a:gd name="connsiteX47" fmla="*/ 930844 w 5245812"/>
              <a:gd name="connsiteY47" fmla="*/ 4180082 h 6196795"/>
              <a:gd name="connsiteX48" fmla="*/ 422614 w 5245812"/>
              <a:gd name="connsiteY48" fmla="*/ 4180082 h 6196795"/>
              <a:gd name="connsiteX49" fmla="*/ 345196 w 5245812"/>
              <a:gd name="connsiteY49" fmla="*/ 4102656 h 6196795"/>
              <a:gd name="connsiteX50" fmla="*/ 422614 w 5245812"/>
              <a:gd name="connsiteY50" fmla="*/ 4025231 h 6196795"/>
              <a:gd name="connsiteX51" fmla="*/ 1099344 w 5245812"/>
              <a:gd name="connsiteY51" fmla="*/ 4025231 h 6196795"/>
              <a:gd name="connsiteX52" fmla="*/ 1176762 w 5245812"/>
              <a:gd name="connsiteY52" fmla="*/ 3946894 h 6196795"/>
              <a:gd name="connsiteX53" fmla="*/ 1099344 w 5245812"/>
              <a:gd name="connsiteY53" fmla="*/ 3869468 h 6196795"/>
              <a:gd name="connsiteX54" fmla="*/ 530090 w 5245812"/>
              <a:gd name="connsiteY54" fmla="*/ 3869468 h 6196795"/>
              <a:gd name="connsiteX55" fmla="*/ 452671 w 5245812"/>
              <a:gd name="connsiteY55" fmla="*/ 3792043 h 6196795"/>
              <a:gd name="connsiteX56" fmla="*/ 530090 w 5245812"/>
              <a:gd name="connsiteY56" fmla="*/ 3714617 h 6196795"/>
              <a:gd name="connsiteX57" fmla="*/ 1448182 w 5245812"/>
              <a:gd name="connsiteY57" fmla="*/ 3714617 h 6196795"/>
              <a:gd name="connsiteX58" fmla="*/ 1525601 w 5245812"/>
              <a:gd name="connsiteY58" fmla="*/ 3637192 h 6196795"/>
              <a:gd name="connsiteX59" fmla="*/ 1448182 w 5245812"/>
              <a:gd name="connsiteY59" fmla="*/ 3559766 h 6196795"/>
              <a:gd name="connsiteX60" fmla="*/ 154837 w 5245812"/>
              <a:gd name="connsiteY60" fmla="*/ 3559766 h 6196795"/>
              <a:gd name="connsiteX61" fmla="*/ 78330 w 5245812"/>
              <a:gd name="connsiteY61" fmla="*/ 3482340 h 6196795"/>
              <a:gd name="connsiteX62" fmla="*/ 155748 w 5245812"/>
              <a:gd name="connsiteY62" fmla="*/ 3404914 h 6196795"/>
              <a:gd name="connsiteX63" fmla="*/ 1099344 w 5245812"/>
              <a:gd name="connsiteY63" fmla="*/ 3404914 h 6196795"/>
              <a:gd name="connsiteX64" fmla="*/ 1176762 w 5245812"/>
              <a:gd name="connsiteY64" fmla="*/ 3326578 h 6196795"/>
              <a:gd name="connsiteX65" fmla="*/ 1099344 w 5245812"/>
              <a:gd name="connsiteY65" fmla="*/ 3249152 h 6196795"/>
              <a:gd name="connsiteX66" fmla="*/ 745951 w 5245812"/>
              <a:gd name="connsiteY66" fmla="*/ 3249152 h 6196795"/>
              <a:gd name="connsiteX67" fmla="*/ 668532 w 5245812"/>
              <a:gd name="connsiteY67" fmla="*/ 3171726 h 6196795"/>
              <a:gd name="connsiteX68" fmla="*/ 745951 w 5245812"/>
              <a:gd name="connsiteY68" fmla="*/ 3094301 h 6196795"/>
              <a:gd name="connsiteX69" fmla="*/ 1369853 w 5245812"/>
              <a:gd name="connsiteY69" fmla="*/ 3094301 h 6196795"/>
              <a:gd name="connsiteX70" fmla="*/ 1448182 w 5245812"/>
              <a:gd name="connsiteY70" fmla="*/ 3016875 h 6196795"/>
              <a:gd name="connsiteX71" fmla="*/ 1369853 w 5245812"/>
              <a:gd name="connsiteY71" fmla="*/ 2939449 h 6196795"/>
              <a:gd name="connsiteX72" fmla="*/ 78330 w 5245812"/>
              <a:gd name="connsiteY72" fmla="*/ 2939449 h 6196795"/>
              <a:gd name="connsiteX73" fmla="*/ 0 w 5245812"/>
              <a:gd name="connsiteY73" fmla="*/ 2862023 h 6196795"/>
              <a:gd name="connsiteX74" fmla="*/ 78330 w 5245812"/>
              <a:gd name="connsiteY74" fmla="*/ 2783687 h 6196795"/>
              <a:gd name="connsiteX75" fmla="*/ 1047428 w 5245812"/>
              <a:gd name="connsiteY75" fmla="*/ 2783687 h 6196795"/>
              <a:gd name="connsiteX76" fmla="*/ 1124846 w 5245812"/>
              <a:gd name="connsiteY76" fmla="*/ 2706261 h 6196795"/>
              <a:gd name="connsiteX77" fmla="*/ 1047428 w 5245812"/>
              <a:gd name="connsiteY77" fmla="*/ 2628835 h 6196795"/>
              <a:gd name="connsiteX78" fmla="*/ 699500 w 5245812"/>
              <a:gd name="connsiteY78" fmla="*/ 2628835 h 6196795"/>
              <a:gd name="connsiteX79" fmla="*/ 622081 w 5245812"/>
              <a:gd name="connsiteY79" fmla="*/ 2551410 h 6196795"/>
              <a:gd name="connsiteX80" fmla="*/ 699500 w 5245812"/>
              <a:gd name="connsiteY80" fmla="*/ 2473984 h 6196795"/>
              <a:gd name="connsiteX81" fmla="*/ 881661 w 5245812"/>
              <a:gd name="connsiteY81" fmla="*/ 2473984 h 6196795"/>
              <a:gd name="connsiteX82" fmla="*/ 959079 w 5245812"/>
              <a:gd name="connsiteY82" fmla="*/ 2396558 h 6196795"/>
              <a:gd name="connsiteX83" fmla="*/ 881661 w 5245812"/>
              <a:gd name="connsiteY83" fmla="*/ 2319132 h 6196795"/>
              <a:gd name="connsiteX84" fmla="*/ 497301 w 5245812"/>
              <a:gd name="connsiteY84" fmla="*/ 2319132 h 6196795"/>
              <a:gd name="connsiteX85" fmla="*/ 452671 w 5245812"/>
              <a:gd name="connsiteY85" fmla="*/ 2248994 h 6196795"/>
              <a:gd name="connsiteX86" fmla="*/ 530090 w 5245812"/>
              <a:gd name="connsiteY86" fmla="*/ 2171568 h 6196795"/>
              <a:gd name="connsiteX87" fmla="*/ 1099344 w 5245812"/>
              <a:gd name="connsiteY87" fmla="*/ 2171568 h 6196795"/>
              <a:gd name="connsiteX88" fmla="*/ 1176762 w 5245812"/>
              <a:gd name="connsiteY88" fmla="*/ 2094142 h 6196795"/>
              <a:gd name="connsiteX89" fmla="*/ 1099344 w 5245812"/>
              <a:gd name="connsiteY89" fmla="*/ 2015806 h 6196795"/>
              <a:gd name="connsiteX90" fmla="*/ 745951 w 5245812"/>
              <a:gd name="connsiteY90" fmla="*/ 2015806 h 6196795"/>
              <a:gd name="connsiteX91" fmla="*/ 668532 w 5245812"/>
              <a:gd name="connsiteY91" fmla="*/ 1938380 h 6196795"/>
              <a:gd name="connsiteX92" fmla="*/ 745951 w 5245812"/>
              <a:gd name="connsiteY92" fmla="*/ 1860954 h 6196795"/>
              <a:gd name="connsiteX93" fmla="*/ 1409018 w 5245812"/>
              <a:gd name="connsiteY93" fmla="*/ 1860954 h 6196795"/>
              <a:gd name="connsiteX94" fmla="*/ 1486436 w 5245812"/>
              <a:gd name="connsiteY94" fmla="*/ 1783529 h 6196795"/>
              <a:gd name="connsiteX95" fmla="*/ 1409018 w 5245812"/>
              <a:gd name="connsiteY95" fmla="*/ 1706103 h 6196795"/>
              <a:gd name="connsiteX96" fmla="*/ 422614 w 5245812"/>
              <a:gd name="connsiteY96" fmla="*/ 1706103 h 6196795"/>
              <a:gd name="connsiteX97" fmla="*/ 345196 w 5245812"/>
              <a:gd name="connsiteY97" fmla="*/ 1628677 h 6196795"/>
              <a:gd name="connsiteX98" fmla="*/ 422614 w 5245812"/>
              <a:gd name="connsiteY98" fmla="*/ 1551251 h 6196795"/>
              <a:gd name="connsiteX99" fmla="*/ 1099344 w 5245812"/>
              <a:gd name="connsiteY99" fmla="*/ 1551251 h 6196795"/>
              <a:gd name="connsiteX100" fmla="*/ 1176762 w 5245812"/>
              <a:gd name="connsiteY100" fmla="*/ 1472915 h 6196795"/>
              <a:gd name="connsiteX101" fmla="*/ 1099344 w 5245812"/>
              <a:gd name="connsiteY101" fmla="*/ 1395489 h 6196795"/>
              <a:gd name="connsiteX102" fmla="*/ 530090 w 5245812"/>
              <a:gd name="connsiteY102" fmla="*/ 1395489 h 6196795"/>
              <a:gd name="connsiteX103" fmla="*/ 452671 w 5245812"/>
              <a:gd name="connsiteY103" fmla="*/ 1318063 h 6196795"/>
              <a:gd name="connsiteX104" fmla="*/ 530090 w 5245812"/>
              <a:gd name="connsiteY104" fmla="*/ 1240638 h 6196795"/>
              <a:gd name="connsiteX105" fmla="*/ 1327956 w 5245812"/>
              <a:gd name="connsiteY105" fmla="*/ 1240638 h 6196795"/>
              <a:gd name="connsiteX106" fmla="*/ 1406285 w 5245812"/>
              <a:gd name="connsiteY106" fmla="*/ 1163212 h 6196795"/>
              <a:gd name="connsiteX107" fmla="*/ 1327956 w 5245812"/>
              <a:gd name="connsiteY107" fmla="*/ 1085786 h 6196795"/>
              <a:gd name="connsiteX108" fmla="*/ 154837 w 5245812"/>
              <a:gd name="connsiteY108" fmla="*/ 1085786 h 6196795"/>
              <a:gd name="connsiteX109" fmla="*/ 78330 w 5245812"/>
              <a:gd name="connsiteY109" fmla="*/ 1008360 h 6196795"/>
              <a:gd name="connsiteX110" fmla="*/ 155748 w 5245812"/>
              <a:gd name="connsiteY110" fmla="*/ 930024 h 6196795"/>
              <a:gd name="connsiteX111" fmla="*/ 1099344 w 5245812"/>
              <a:gd name="connsiteY111" fmla="*/ 930024 h 6196795"/>
              <a:gd name="connsiteX112" fmla="*/ 1176762 w 5245812"/>
              <a:gd name="connsiteY112" fmla="*/ 852598 h 6196795"/>
              <a:gd name="connsiteX113" fmla="*/ 1099344 w 5245812"/>
              <a:gd name="connsiteY113" fmla="*/ 775172 h 6196795"/>
              <a:gd name="connsiteX114" fmla="*/ 745951 w 5245812"/>
              <a:gd name="connsiteY114" fmla="*/ 775172 h 6196795"/>
              <a:gd name="connsiteX115" fmla="*/ 668532 w 5245812"/>
              <a:gd name="connsiteY115" fmla="*/ 697747 h 6196795"/>
              <a:gd name="connsiteX116" fmla="*/ 745951 w 5245812"/>
              <a:gd name="connsiteY116" fmla="*/ 620321 h 6196795"/>
              <a:gd name="connsiteX117" fmla="*/ 1245984 w 5245812"/>
              <a:gd name="connsiteY117" fmla="*/ 620321 h 6196795"/>
              <a:gd name="connsiteX118" fmla="*/ 1324313 w 5245812"/>
              <a:gd name="connsiteY118" fmla="*/ 542895 h 6196795"/>
              <a:gd name="connsiteX119" fmla="*/ 1245984 w 5245812"/>
              <a:gd name="connsiteY119" fmla="*/ 465469 h 6196795"/>
              <a:gd name="connsiteX120" fmla="*/ 389825 w 5245812"/>
              <a:gd name="connsiteY120" fmla="*/ 465469 h 6196795"/>
              <a:gd name="connsiteX121" fmla="*/ 312407 w 5245812"/>
              <a:gd name="connsiteY121" fmla="*/ 387133 h 6196795"/>
              <a:gd name="connsiteX122" fmla="*/ 389825 w 5245812"/>
              <a:gd name="connsiteY122" fmla="*/ 309707 h 6196795"/>
              <a:gd name="connsiteX123" fmla="*/ 1008263 w 5245812"/>
              <a:gd name="connsiteY123" fmla="*/ 309707 h 6196795"/>
              <a:gd name="connsiteX124" fmla="*/ 1086592 w 5245812"/>
              <a:gd name="connsiteY124" fmla="*/ 232281 h 6196795"/>
              <a:gd name="connsiteX125" fmla="*/ 1008263 w 5245812"/>
              <a:gd name="connsiteY125" fmla="*/ 154856 h 6196795"/>
              <a:gd name="connsiteX126" fmla="*/ 530090 w 5245812"/>
              <a:gd name="connsiteY126" fmla="*/ 154855 h 6196795"/>
              <a:gd name="connsiteX127" fmla="*/ 452671 w 5245812"/>
              <a:gd name="connsiteY127" fmla="*/ 77430 h 6196795"/>
              <a:gd name="connsiteX128" fmla="*/ 530090 w 5245812"/>
              <a:gd name="connsiteY128" fmla="*/ 4 h 6196795"/>
              <a:gd name="connsiteX129" fmla="*/ 1099344 w 5245812"/>
              <a:gd name="connsiteY129" fmla="*/ 4 h 6196795"/>
              <a:gd name="connsiteX130" fmla="*/ 1489316 w 5245812"/>
              <a:gd name="connsiteY130" fmla="*/ 4 h 6196795"/>
              <a:gd name="connsiteX131" fmla="*/ 1585714 w 5245812"/>
              <a:gd name="connsiteY131" fmla="*/ 4 h 619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245812" h="6196795">
                <a:moveTo>
                  <a:pt x="1585714" y="0"/>
                </a:moveTo>
                <a:lnTo>
                  <a:pt x="5245812" y="0"/>
                </a:lnTo>
                <a:lnTo>
                  <a:pt x="5245812" y="6196792"/>
                </a:lnTo>
                <a:lnTo>
                  <a:pt x="1585714" y="6196792"/>
                </a:lnTo>
                <a:lnTo>
                  <a:pt x="1585714" y="6196795"/>
                </a:lnTo>
                <a:cubicBezTo>
                  <a:pt x="1354369" y="6196795"/>
                  <a:pt x="1354369" y="6196795"/>
                  <a:pt x="1354369" y="6196795"/>
                </a:cubicBezTo>
                <a:cubicBezTo>
                  <a:pt x="1397177" y="6196795"/>
                  <a:pt x="1432699" y="6162181"/>
                  <a:pt x="1432699" y="6119370"/>
                </a:cubicBezTo>
                <a:cubicBezTo>
                  <a:pt x="1432699" y="6076558"/>
                  <a:pt x="1397177" y="6041944"/>
                  <a:pt x="1354369" y="6041944"/>
                </a:cubicBezTo>
                <a:cubicBezTo>
                  <a:pt x="876196" y="6041944"/>
                  <a:pt x="876196" y="6041944"/>
                  <a:pt x="876196" y="6041944"/>
                </a:cubicBezTo>
                <a:cubicBezTo>
                  <a:pt x="873464" y="6041944"/>
                  <a:pt x="870731" y="6041033"/>
                  <a:pt x="867999" y="6041033"/>
                </a:cubicBezTo>
                <a:cubicBezTo>
                  <a:pt x="530090" y="6041033"/>
                  <a:pt x="530090" y="6041033"/>
                  <a:pt x="530090" y="6041033"/>
                </a:cubicBezTo>
                <a:cubicBezTo>
                  <a:pt x="487282" y="6041033"/>
                  <a:pt x="452671" y="6006419"/>
                  <a:pt x="452671" y="5963607"/>
                </a:cubicBezTo>
                <a:cubicBezTo>
                  <a:pt x="452671" y="5920795"/>
                  <a:pt x="487282" y="5886181"/>
                  <a:pt x="530090" y="5886181"/>
                </a:cubicBezTo>
                <a:cubicBezTo>
                  <a:pt x="1099344" y="5886181"/>
                  <a:pt x="1099344" y="5886181"/>
                  <a:pt x="1099344" y="5886181"/>
                </a:cubicBezTo>
                <a:cubicBezTo>
                  <a:pt x="1142152" y="5886181"/>
                  <a:pt x="1176762" y="5851568"/>
                  <a:pt x="1176762" y="5808756"/>
                </a:cubicBezTo>
                <a:cubicBezTo>
                  <a:pt x="1176762" y="5765944"/>
                  <a:pt x="1142152" y="5731330"/>
                  <a:pt x="1099344" y="5731330"/>
                </a:cubicBezTo>
                <a:cubicBezTo>
                  <a:pt x="154837" y="5731330"/>
                  <a:pt x="154837" y="5731330"/>
                  <a:pt x="154837" y="5731330"/>
                </a:cubicBezTo>
                <a:cubicBezTo>
                  <a:pt x="112029" y="5730419"/>
                  <a:pt x="78330" y="5695805"/>
                  <a:pt x="78330" y="5653904"/>
                </a:cubicBezTo>
                <a:cubicBezTo>
                  <a:pt x="78330" y="5611092"/>
                  <a:pt x="112940" y="5575568"/>
                  <a:pt x="155748" y="5575568"/>
                </a:cubicBezTo>
                <a:cubicBezTo>
                  <a:pt x="937220" y="5575568"/>
                  <a:pt x="937220" y="5575568"/>
                  <a:pt x="937220" y="5575568"/>
                </a:cubicBezTo>
                <a:cubicBezTo>
                  <a:pt x="980028" y="5575568"/>
                  <a:pt x="1014639" y="5540954"/>
                  <a:pt x="1014639" y="5498142"/>
                </a:cubicBezTo>
                <a:cubicBezTo>
                  <a:pt x="1014639" y="5455330"/>
                  <a:pt x="980028" y="5420716"/>
                  <a:pt x="937220" y="5420716"/>
                </a:cubicBezTo>
                <a:cubicBezTo>
                  <a:pt x="745951" y="5420716"/>
                  <a:pt x="745951" y="5420716"/>
                  <a:pt x="745951" y="5420716"/>
                </a:cubicBezTo>
                <a:cubicBezTo>
                  <a:pt x="703143" y="5420716"/>
                  <a:pt x="668532" y="5386102"/>
                  <a:pt x="668532" y="5343290"/>
                </a:cubicBezTo>
                <a:cubicBezTo>
                  <a:pt x="668532" y="5300479"/>
                  <a:pt x="703143" y="5265865"/>
                  <a:pt x="745951" y="5265865"/>
                </a:cubicBezTo>
                <a:cubicBezTo>
                  <a:pt x="1099344" y="5265865"/>
                  <a:pt x="1099344" y="5265865"/>
                  <a:pt x="1099344" y="5265865"/>
                </a:cubicBezTo>
                <a:cubicBezTo>
                  <a:pt x="1142152" y="5265865"/>
                  <a:pt x="1176762" y="5231251"/>
                  <a:pt x="1176762" y="5188439"/>
                </a:cubicBezTo>
                <a:cubicBezTo>
                  <a:pt x="1176762" y="5145627"/>
                  <a:pt x="1142152" y="5111013"/>
                  <a:pt x="1099344" y="5111013"/>
                </a:cubicBezTo>
                <a:cubicBezTo>
                  <a:pt x="422614" y="5111013"/>
                  <a:pt x="422614" y="5111013"/>
                  <a:pt x="422614" y="5111013"/>
                </a:cubicBezTo>
                <a:cubicBezTo>
                  <a:pt x="379807" y="5111013"/>
                  <a:pt x="345196" y="5075489"/>
                  <a:pt x="345196" y="5033588"/>
                </a:cubicBezTo>
                <a:cubicBezTo>
                  <a:pt x="345196" y="4989865"/>
                  <a:pt x="379807" y="4955251"/>
                  <a:pt x="422614" y="4955251"/>
                </a:cubicBezTo>
                <a:cubicBezTo>
                  <a:pt x="1273308" y="4955251"/>
                  <a:pt x="1273308" y="4955251"/>
                  <a:pt x="1273308" y="4955251"/>
                </a:cubicBezTo>
                <a:cubicBezTo>
                  <a:pt x="1316116" y="4955251"/>
                  <a:pt x="1351637" y="4920637"/>
                  <a:pt x="1351637" y="4877825"/>
                </a:cubicBezTo>
                <a:cubicBezTo>
                  <a:pt x="1351637" y="4835013"/>
                  <a:pt x="1316116" y="4800399"/>
                  <a:pt x="1273308" y="4800399"/>
                </a:cubicBezTo>
                <a:cubicBezTo>
                  <a:pt x="530090" y="4800399"/>
                  <a:pt x="530090" y="4800399"/>
                  <a:pt x="530090" y="4800399"/>
                </a:cubicBezTo>
                <a:cubicBezTo>
                  <a:pt x="487282" y="4800399"/>
                  <a:pt x="452671" y="4765786"/>
                  <a:pt x="452671" y="4722974"/>
                </a:cubicBezTo>
                <a:cubicBezTo>
                  <a:pt x="452671" y="4683805"/>
                  <a:pt x="482728" y="4651013"/>
                  <a:pt x="520982" y="4646459"/>
                </a:cubicBezTo>
                <a:cubicBezTo>
                  <a:pt x="525536" y="4645548"/>
                  <a:pt x="532822" y="4645548"/>
                  <a:pt x="543752" y="4645548"/>
                </a:cubicBezTo>
                <a:cubicBezTo>
                  <a:pt x="544663" y="4645548"/>
                  <a:pt x="544663" y="4645548"/>
                  <a:pt x="544663" y="4645548"/>
                </a:cubicBezTo>
                <a:cubicBezTo>
                  <a:pt x="1008263" y="4645548"/>
                  <a:pt x="1008263" y="4645548"/>
                  <a:pt x="1008263" y="4645548"/>
                </a:cubicBezTo>
                <a:cubicBezTo>
                  <a:pt x="1051071" y="4645548"/>
                  <a:pt x="1086592" y="4610934"/>
                  <a:pt x="1086592" y="4568122"/>
                </a:cubicBezTo>
                <a:cubicBezTo>
                  <a:pt x="1086592" y="4525310"/>
                  <a:pt x="1051071" y="4490697"/>
                  <a:pt x="1008263" y="4490697"/>
                </a:cubicBezTo>
                <a:cubicBezTo>
                  <a:pt x="745951" y="4490697"/>
                  <a:pt x="745951" y="4490697"/>
                  <a:pt x="745951" y="4490697"/>
                </a:cubicBezTo>
                <a:cubicBezTo>
                  <a:pt x="703143" y="4490697"/>
                  <a:pt x="668532" y="4455172"/>
                  <a:pt x="668532" y="4412360"/>
                </a:cubicBezTo>
                <a:cubicBezTo>
                  <a:pt x="668532" y="4369548"/>
                  <a:pt x="703143" y="4334934"/>
                  <a:pt x="745951" y="4334934"/>
                </a:cubicBezTo>
                <a:cubicBezTo>
                  <a:pt x="930844" y="4334934"/>
                  <a:pt x="930844" y="4334934"/>
                  <a:pt x="930844" y="4334934"/>
                </a:cubicBezTo>
                <a:cubicBezTo>
                  <a:pt x="973652" y="4334934"/>
                  <a:pt x="1008263" y="4300320"/>
                  <a:pt x="1008263" y="4257508"/>
                </a:cubicBezTo>
                <a:cubicBezTo>
                  <a:pt x="1008263" y="4214697"/>
                  <a:pt x="973652" y="4180082"/>
                  <a:pt x="930844" y="4180082"/>
                </a:cubicBezTo>
                <a:cubicBezTo>
                  <a:pt x="422614" y="4180082"/>
                  <a:pt x="422614" y="4180082"/>
                  <a:pt x="422614" y="4180082"/>
                </a:cubicBezTo>
                <a:cubicBezTo>
                  <a:pt x="379807" y="4180082"/>
                  <a:pt x="345196" y="4145468"/>
                  <a:pt x="345196" y="4102656"/>
                </a:cubicBezTo>
                <a:cubicBezTo>
                  <a:pt x="345196" y="4059845"/>
                  <a:pt x="379807" y="4025231"/>
                  <a:pt x="422614" y="4025231"/>
                </a:cubicBezTo>
                <a:cubicBezTo>
                  <a:pt x="1099344" y="4025231"/>
                  <a:pt x="1099344" y="4025231"/>
                  <a:pt x="1099344" y="4025231"/>
                </a:cubicBezTo>
                <a:cubicBezTo>
                  <a:pt x="1142152" y="4025231"/>
                  <a:pt x="1176762" y="3990617"/>
                  <a:pt x="1176762" y="3946894"/>
                </a:cubicBezTo>
                <a:cubicBezTo>
                  <a:pt x="1176762" y="3904082"/>
                  <a:pt x="1142152" y="3869468"/>
                  <a:pt x="1099344" y="3869468"/>
                </a:cubicBezTo>
                <a:cubicBezTo>
                  <a:pt x="530090" y="3869468"/>
                  <a:pt x="530090" y="3869468"/>
                  <a:pt x="530090" y="3869468"/>
                </a:cubicBezTo>
                <a:cubicBezTo>
                  <a:pt x="487282" y="3869468"/>
                  <a:pt x="452671" y="3834855"/>
                  <a:pt x="452671" y="3792043"/>
                </a:cubicBezTo>
                <a:cubicBezTo>
                  <a:pt x="452671" y="3749231"/>
                  <a:pt x="487282" y="3714617"/>
                  <a:pt x="530090" y="3714617"/>
                </a:cubicBezTo>
                <a:cubicBezTo>
                  <a:pt x="1448182" y="3714617"/>
                  <a:pt x="1448182" y="3714617"/>
                  <a:pt x="1448182" y="3714617"/>
                </a:cubicBezTo>
                <a:cubicBezTo>
                  <a:pt x="1490990" y="3714617"/>
                  <a:pt x="1525601" y="3680003"/>
                  <a:pt x="1525601" y="3637192"/>
                </a:cubicBezTo>
                <a:cubicBezTo>
                  <a:pt x="1525601" y="3594380"/>
                  <a:pt x="1490990" y="3559766"/>
                  <a:pt x="1448182" y="3559766"/>
                </a:cubicBezTo>
                <a:cubicBezTo>
                  <a:pt x="154837" y="3559766"/>
                  <a:pt x="154837" y="3559766"/>
                  <a:pt x="154837" y="3559766"/>
                </a:cubicBezTo>
                <a:cubicBezTo>
                  <a:pt x="112940" y="3559766"/>
                  <a:pt x="78330" y="3525152"/>
                  <a:pt x="78330" y="3482340"/>
                </a:cubicBezTo>
                <a:cubicBezTo>
                  <a:pt x="78330" y="3439528"/>
                  <a:pt x="112940" y="3404914"/>
                  <a:pt x="155748" y="3404914"/>
                </a:cubicBezTo>
                <a:cubicBezTo>
                  <a:pt x="1099344" y="3404914"/>
                  <a:pt x="1099344" y="3404914"/>
                  <a:pt x="1099344" y="3404914"/>
                </a:cubicBezTo>
                <a:cubicBezTo>
                  <a:pt x="1142152" y="3404914"/>
                  <a:pt x="1176762" y="3369390"/>
                  <a:pt x="1176762" y="3326578"/>
                </a:cubicBezTo>
                <a:cubicBezTo>
                  <a:pt x="1176762" y="3283766"/>
                  <a:pt x="1142152" y="3249152"/>
                  <a:pt x="1099344" y="3249152"/>
                </a:cubicBezTo>
                <a:cubicBezTo>
                  <a:pt x="745951" y="3249152"/>
                  <a:pt x="745951" y="3249152"/>
                  <a:pt x="745951" y="3249152"/>
                </a:cubicBezTo>
                <a:cubicBezTo>
                  <a:pt x="703143" y="3249152"/>
                  <a:pt x="668532" y="3214538"/>
                  <a:pt x="668532" y="3171726"/>
                </a:cubicBezTo>
                <a:cubicBezTo>
                  <a:pt x="668532" y="3128914"/>
                  <a:pt x="703143" y="3094301"/>
                  <a:pt x="745951" y="3094301"/>
                </a:cubicBezTo>
                <a:cubicBezTo>
                  <a:pt x="1369853" y="3094301"/>
                  <a:pt x="1369853" y="3094301"/>
                  <a:pt x="1369853" y="3094301"/>
                </a:cubicBezTo>
                <a:cubicBezTo>
                  <a:pt x="1412661" y="3094301"/>
                  <a:pt x="1448182" y="3059687"/>
                  <a:pt x="1448182" y="3016875"/>
                </a:cubicBezTo>
                <a:cubicBezTo>
                  <a:pt x="1448182" y="2974063"/>
                  <a:pt x="1412661" y="2939449"/>
                  <a:pt x="1369853" y="2939449"/>
                </a:cubicBezTo>
                <a:cubicBezTo>
                  <a:pt x="78330" y="2939449"/>
                  <a:pt x="78330" y="2939449"/>
                  <a:pt x="78330" y="2939449"/>
                </a:cubicBezTo>
                <a:cubicBezTo>
                  <a:pt x="35522" y="2939449"/>
                  <a:pt x="0" y="2904835"/>
                  <a:pt x="0" y="2862023"/>
                </a:cubicBezTo>
                <a:cubicBezTo>
                  <a:pt x="0" y="2819212"/>
                  <a:pt x="35522" y="2783687"/>
                  <a:pt x="78330" y="2783687"/>
                </a:cubicBezTo>
                <a:cubicBezTo>
                  <a:pt x="1047428" y="2783687"/>
                  <a:pt x="1047428" y="2783687"/>
                  <a:pt x="1047428" y="2783687"/>
                </a:cubicBezTo>
                <a:cubicBezTo>
                  <a:pt x="1090236" y="2783687"/>
                  <a:pt x="1124846" y="2749073"/>
                  <a:pt x="1124846" y="2706261"/>
                </a:cubicBezTo>
                <a:cubicBezTo>
                  <a:pt x="1124846" y="2663449"/>
                  <a:pt x="1090236" y="2628835"/>
                  <a:pt x="1047428" y="2628835"/>
                </a:cubicBezTo>
                <a:cubicBezTo>
                  <a:pt x="699500" y="2628835"/>
                  <a:pt x="699500" y="2628835"/>
                  <a:pt x="699500" y="2628835"/>
                </a:cubicBezTo>
                <a:cubicBezTo>
                  <a:pt x="656692" y="2628835"/>
                  <a:pt x="622081" y="2594221"/>
                  <a:pt x="622081" y="2551410"/>
                </a:cubicBezTo>
                <a:cubicBezTo>
                  <a:pt x="622081" y="2508598"/>
                  <a:pt x="656692" y="2473984"/>
                  <a:pt x="699500" y="2473984"/>
                </a:cubicBezTo>
                <a:cubicBezTo>
                  <a:pt x="881661" y="2473984"/>
                  <a:pt x="881661" y="2473984"/>
                  <a:pt x="881661" y="2473984"/>
                </a:cubicBezTo>
                <a:cubicBezTo>
                  <a:pt x="924469" y="2473984"/>
                  <a:pt x="959079" y="2439370"/>
                  <a:pt x="959079" y="2396558"/>
                </a:cubicBezTo>
                <a:cubicBezTo>
                  <a:pt x="959079" y="2353746"/>
                  <a:pt x="924469" y="2319132"/>
                  <a:pt x="881661" y="2319132"/>
                </a:cubicBezTo>
                <a:cubicBezTo>
                  <a:pt x="497301" y="2319132"/>
                  <a:pt x="497301" y="2319132"/>
                  <a:pt x="497301" y="2319132"/>
                </a:cubicBezTo>
                <a:cubicBezTo>
                  <a:pt x="470887" y="2306380"/>
                  <a:pt x="452671" y="2279964"/>
                  <a:pt x="452671" y="2248994"/>
                </a:cubicBezTo>
                <a:cubicBezTo>
                  <a:pt x="452671" y="2206182"/>
                  <a:pt x="487282" y="2171568"/>
                  <a:pt x="530090" y="2171568"/>
                </a:cubicBezTo>
                <a:cubicBezTo>
                  <a:pt x="1099344" y="2171568"/>
                  <a:pt x="1099344" y="2171568"/>
                  <a:pt x="1099344" y="2171568"/>
                </a:cubicBezTo>
                <a:cubicBezTo>
                  <a:pt x="1142152" y="2171568"/>
                  <a:pt x="1176762" y="2136954"/>
                  <a:pt x="1176762" y="2094142"/>
                </a:cubicBezTo>
                <a:cubicBezTo>
                  <a:pt x="1176762" y="2050420"/>
                  <a:pt x="1142152" y="2015806"/>
                  <a:pt x="1099344" y="2015806"/>
                </a:cubicBezTo>
                <a:cubicBezTo>
                  <a:pt x="745951" y="2015806"/>
                  <a:pt x="745951" y="2015806"/>
                  <a:pt x="745951" y="2015806"/>
                </a:cubicBezTo>
                <a:cubicBezTo>
                  <a:pt x="703143" y="2015806"/>
                  <a:pt x="668532" y="1981192"/>
                  <a:pt x="668532" y="1938380"/>
                </a:cubicBezTo>
                <a:cubicBezTo>
                  <a:pt x="668532" y="1895568"/>
                  <a:pt x="703143" y="1860954"/>
                  <a:pt x="745951" y="1860954"/>
                </a:cubicBezTo>
                <a:cubicBezTo>
                  <a:pt x="1409018" y="1860954"/>
                  <a:pt x="1409018" y="1860954"/>
                  <a:pt x="1409018" y="1860954"/>
                </a:cubicBezTo>
                <a:cubicBezTo>
                  <a:pt x="1451826" y="1860954"/>
                  <a:pt x="1486436" y="1826341"/>
                  <a:pt x="1486436" y="1783529"/>
                </a:cubicBezTo>
                <a:cubicBezTo>
                  <a:pt x="1486436" y="1740717"/>
                  <a:pt x="1451826" y="1706103"/>
                  <a:pt x="1409018" y="1706103"/>
                </a:cubicBezTo>
                <a:cubicBezTo>
                  <a:pt x="422614" y="1706103"/>
                  <a:pt x="422614" y="1706103"/>
                  <a:pt x="422614" y="1706103"/>
                </a:cubicBezTo>
                <a:cubicBezTo>
                  <a:pt x="379807" y="1706103"/>
                  <a:pt x="345196" y="1671489"/>
                  <a:pt x="345196" y="1628677"/>
                </a:cubicBezTo>
                <a:cubicBezTo>
                  <a:pt x="345196" y="1585865"/>
                  <a:pt x="379807" y="1551251"/>
                  <a:pt x="422614" y="1551251"/>
                </a:cubicBezTo>
                <a:cubicBezTo>
                  <a:pt x="1099344" y="1551251"/>
                  <a:pt x="1099344" y="1551251"/>
                  <a:pt x="1099344" y="1551251"/>
                </a:cubicBezTo>
                <a:cubicBezTo>
                  <a:pt x="1142152" y="1551251"/>
                  <a:pt x="1176762" y="1515727"/>
                  <a:pt x="1176762" y="1472915"/>
                </a:cubicBezTo>
                <a:cubicBezTo>
                  <a:pt x="1176762" y="1430103"/>
                  <a:pt x="1142152" y="1395489"/>
                  <a:pt x="1099344" y="1395489"/>
                </a:cubicBezTo>
                <a:cubicBezTo>
                  <a:pt x="530090" y="1395489"/>
                  <a:pt x="530090" y="1395489"/>
                  <a:pt x="530090" y="1395489"/>
                </a:cubicBezTo>
                <a:cubicBezTo>
                  <a:pt x="487282" y="1395489"/>
                  <a:pt x="452671" y="1360875"/>
                  <a:pt x="452671" y="1318063"/>
                </a:cubicBezTo>
                <a:cubicBezTo>
                  <a:pt x="452671" y="1275251"/>
                  <a:pt x="487282" y="1240638"/>
                  <a:pt x="530090" y="1240638"/>
                </a:cubicBezTo>
                <a:cubicBezTo>
                  <a:pt x="1327956" y="1240638"/>
                  <a:pt x="1327956" y="1240638"/>
                  <a:pt x="1327956" y="1240638"/>
                </a:cubicBezTo>
                <a:cubicBezTo>
                  <a:pt x="1370764" y="1240638"/>
                  <a:pt x="1406285" y="1206024"/>
                  <a:pt x="1406285" y="1163212"/>
                </a:cubicBezTo>
                <a:cubicBezTo>
                  <a:pt x="1406285" y="1120400"/>
                  <a:pt x="1370764" y="1085786"/>
                  <a:pt x="1327956" y="1085786"/>
                </a:cubicBezTo>
                <a:cubicBezTo>
                  <a:pt x="154837" y="1085786"/>
                  <a:pt x="154837" y="1085786"/>
                  <a:pt x="154837" y="1085786"/>
                </a:cubicBezTo>
                <a:cubicBezTo>
                  <a:pt x="112940" y="1085786"/>
                  <a:pt x="78330" y="1051172"/>
                  <a:pt x="78330" y="1008360"/>
                </a:cubicBezTo>
                <a:cubicBezTo>
                  <a:pt x="78330" y="965548"/>
                  <a:pt x="112940" y="930024"/>
                  <a:pt x="155748" y="930024"/>
                </a:cubicBezTo>
                <a:cubicBezTo>
                  <a:pt x="1099344" y="930024"/>
                  <a:pt x="1099344" y="930024"/>
                  <a:pt x="1099344" y="930024"/>
                </a:cubicBezTo>
                <a:cubicBezTo>
                  <a:pt x="1142152" y="930024"/>
                  <a:pt x="1176762" y="895410"/>
                  <a:pt x="1176762" y="852598"/>
                </a:cubicBezTo>
                <a:cubicBezTo>
                  <a:pt x="1176762" y="809786"/>
                  <a:pt x="1142152" y="775172"/>
                  <a:pt x="1099344" y="775172"/>
                </a:cubicBezTo>
                <a:cubicBezTo>
                  <a:pt x="745951" y="775172"/>
                  <a:pt x="745951" y="775172"/>
                  <a:pt x="745951" y="775172"/>
                </a:cubicBezTo>
                <a:cubicBezTo>
                  <a:pt x="703143" y="775172"/>
                  <a:pt x="668532" y="740558"/>
                  <a:pt x="668532" y="697747"/>
                </a:cubicBezTo>
                <a:cubicBezTo>
                  <a:pt x="668532" y="654935"/>
                  <a:pt x="703143" y="620321"/>
                  <a:pt x="745951" y="620321"/>
                </a:cubicBezTo>
                <a:cubicBezTo>
                  <a:pt x="1245984" y="620321"/>
                  <a:pt x="1245984" y="620321"/>
                  <a:pt x="1245984" y="620321"/>
                </a:cubicBezTo>
                <a:cubicBezTo>
                  <a:pt x="1288791" y="620321"/>
                  <a:pt x="1324313" y="585707"/>
                  <a:pt x="1324313" y="542895"/>
                </a:cubicBezTo>
                <a:cubicBezTo>
                  <a:pt x="1324313" y="500083"/>
                  <a:pt x="1288791" y="465469"/>
                  <a:pt x="1245984" y="465469"/>
                </a:cubicBezTo>
                <a:cubicBezTo>
                  <a:pt x="389825" y="465469"/>
                  <a:pt x="389825" y="465469"/>
                  <a:pt x="389825" y="465469"/>
                </a:cubicBezTo>
                <a:cubicBezTo>
                  <a:pt x="347018" y="465469"/>
                  <a:pt x="312407" y="429945"/>
                  <a:pt x="312407" y="387133"/>
                </a:cubicBezTo>
                <a:cubicBezTo>
                  <a:pt x="312407" y="344321"/>
                  <a:pt x="347018" y="309707"/>
                  <a:pt x="389825" y="309707"/>
                </a:cubicBezTo>
                <a:cubicBezTo>
                  <a:pt x="1008263" y="309707"/>
                  <a:pt x="1008263" y="309707"/>
                  <a:pt x="1008263" y="309707"/>
                </a:cubicBezTo>
                <a:cubicBezTo>
                  <a:pt x="1051071" y="309707"/>
                  <a:pt x="1086592" y="275093"/>
                  <a:pt x="1086592" y="232281"/>
                </a:cubicBezTo>
                <a:cubicBezTo>
                  <a:pt x="1086592" y="189469"/>
                  <a:pt x="1051071" y="154856"/>
                  <a:pt x="1008263" y="154856"/>
                </a:cubicBezTo>
                <a:cubicBezTo>
                  <a:pt x="530090" y="154855"/>
                  <a:pt x="530090" y="154855"/>
                  <a:pt x="530090" y="154855"/>
                </a:cubicBezTo>
                <a:cubicBezTo>
                  <a:pt x="487282" y="154855"/>
                  <a:pt x="452671" y="120242"/>
                  <a:pt x="452671" y="77430"/>
                </a:cubicBezTo>
                <a:cubicBezTo>
                  <a:pt x="452671" y="34618"/>
                  <a:pt x="487282" y="4"/>
                  <a:pt x="530090" y="4"/>
                </a:cubicBezTo>
                <a:cubicBezTo>
                  <a:pt x="1099344" y="4"/>
                  <a:pt x="1099344" y="4"/>
                  <a:pt x="1099344" y="4"/>
                </a:cubicBezTo>
                <a:cubicBezTo>
                  <a:pt x="1112095" y="4"/>
                  <a:pt x="1271984" y="4"/>
                  <a:pt x="1489316" y="4"/>
                </a:cubicBezTo>
                <a:lnTo>
                  <a:pt x="1585714" y="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7F112A2C-74B0-40F7-B28B-BB2593B3A705}"/>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0382573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14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4" name="Freeform: Shape 13">
            <a:extLst>
              <a:ext uri="{FF2B5EF4-FFF2-40B4-BE49-F238E27FC236}">
                <a16:creationId xmlns:a16="http://schemas.microsoft.com/office/drawing/2014/main" id="{996FEB69-BB17-490C-BC1A-CB16648A7866}"/>
              </a:ext>
            </a:extLst>
          </p:cNvPr>
          <p:cNvSpPr/>
          <p:nvPr/>
        </p:nvSpPr>
        <p:spPr>
          <a:xfrm>
            <a:off x="679961" y="382487"/>
            <a:ext cx="11177497" cy="2830270"/>
          </a:xfrm>
          <a:custGeom>
            <a:avLst/>
            <a:gdLst>
              <a:gd name="connsiteX0" fmla="*/ 8956308 w 10899185"/>
              <a:gd name="connsiteY0" fmla="*/ 1 h 2759798"/>
              <a:gd name="connsiteX1" fmla="*/ 10106129 w 10899185"/>
              <a:gd name="connsiteY1" fmla="*/ 1 h 2759798"/>
              <a:gd name="connsiteX2" fmla="*/ 10832399 w 10899185"/>
              <a:gd name="connsiteY2" fmla="*/ 1257936 h 2759798"/>
              <a:gd name="connsiteX3" fmla="*/ 10650158 w 10899185"/>
              <a:gd name="connsiteY3" fmla="*/ 1938062 h 2759798"/>
              <a:gd name="connsiteX4" fmla="*/ 9970033 w 10899185"/>
              <a:gd name="connsiteY4" fmla="*/ 1755823 h 2759798"/>
              <a:gd name="connsiteX5" fmla="*/ 0 w 10899185"/>
              <a:gd name="connsiteY5" fmla="*/ 1 h 2759798"/>
              <a:gd name="connsiteX6" fmla="*/ 1149821 w 10899185"/>
              <a:gd name="connsiteY6" fmla="*/ 1 h 2759798"/>
              <a:gd name="connsiteX7" fmla="*/ 1815975 w 10899185"/>
              <a:gd name="connsiteY7" fmla="*/ 1153813 h 2759798"/>
              <a:gd name="connsiteX8" fmla="*/ 1633736 w 10899185"/>
              <a:gd name="connsiteY8" fmla="*/ 1833939 h 2759798"/>
              <a:gd name="connsiteX9" fmla="*/ 953610 w 10899185"/>
              <a:gd name="connsiteY9" fmla="*/ 1651700 h 2759798"/>
              <a:gd name="connsiteX10" fmla="*/ 2558948 w 10899185"/>
              <a:gd name="connsiteY10" fmla="*/ 1 h 2759798"/>
              <a:gd name="connsiteX11" fmla="*/ 3708769 w 10899185"/>
              <a:gd name="connsiteY11" fmla="*/ 1 h 2759798"/>
              <a:gd name="connsiteX12" fmla="*/ 4435194 w 10899185"/>
              <a:gd name="connsiteY12" fmla="*/ 1258208 h 2759798"/>
              <a:gd name="connsiteX13" fmla="*/ 4252955 w 10899185"/>
              <a:gd name="connsiteY13" fmla="*/ 1938335 h 2759798"/>
              <a:gd name="connsiteX14" fmla="*/ 3572830 w 10899185"/>
              <a:gd name="connsiteY14" fmla="*/ 1756095 h 2759798"/>
              <a:gd name="connsiteX15" fmla="*/ 3838420 w 10899185"/>
              <a:gd name="connsiteY15" fmla="*/ 1 h 2759798"/>
              <a:gd name="connsiteX16" fmla="*/ 4988240 w 10899185"/>
              <a:gd name="connsiteY16" fmla="*/ 1 h 2759798"/>
              <a:gd name="connsiteX17" fmla="*/ 5966195 w 10899185"/>
              <a:gd name="connsiteY17" fmla="*/ 1693869 h 2759798"/>
              <a:gd name="connsiteX18" fmla="*/ 5783956 w 10899185"/>
              <a:gd name="connsiteY18" fmla="*/ 2373996 h 2759798"/>
              <a:gd name="connsiteX19" fmla="*/ 5103829 w 10899185"/>
              <a:gd name="connsiteY19" fmla="*/ 2191756 h 2759798"/>
              <a:gd name="connsiteX20" fmla="*/ 6397361 w 10899185"/>
              <a:gd name="connsiteY20" fmla="*/ 1 h 2759798"/>
              <a:gd name="connsiteX21" fmla="*/ 7547183 w 10899185"/>
              <a:gd name="connsiteY21" fmla="*/ 1 h 2759798"/>
              <a:gd name="connsiteX22" fmla="*/ 8261005 w 10899185"/>
              <a:gd name="connsiteY22" fmla="*/ 1236377 h 2759798"/>
              <a:gd name="connsiteX23" fmla="*/ 8078764 w 10899185"/>
              <a:gd name="connsiteY23" fmla="*/ 1916503 h 2759798"/>
              <a:gd name="connsiteX24" fmla="*/ 7398639 w 10899185"/>
              <a:gd name="connsiteY24" fmla="*/ 1734265 h 2759798"/>
              <a:gd name="connsiteX25" fmla="*/ 5117892 w 10899185"/>
              <a:gd name="connsiteY25" fmla="*/ 1 h 2759798"/>
              <a:gd name="connsiteX26" fmla="*/ 6267714 w 10899185"/>
              <a:gd name="connsiteY26" fmla="*/ 1 h 2759798"/>
              <a:gd name="connsiteX27" fmla="*/ 7429853 w 10899185"/>
              <a:gd name="connsiteY27" fmla="*/ 2012885 h 2759798"/>
              <a:gd name="connsiteX28" fmla="*/ 7247614 w 10899185"/>
              <a:gd name="connsiteY28" fmla="*/ 2693012 h 2759798"/>
              <a:gd name="connsiteX29" fmla="*/ 6567487 w 10899185"/>
              <a:gd name="connsiteY29" fmla="*/ 2510772 h 2759798"/>
              <a:gd name="connsiteX30" fmla="*/ 7676838 w 10899185"/>
              <a:gd name="connsiteY30" fmla="*/ 1 h 2759798"/>
              <a:gd name="connsiteX31" fmla="*/ 8826658 w 10899185"/>
              <a:gd name="connsiteY31" fmla="*/ 1 h 2759798"/>
              <a:gd name="connsiteX32" fmla="*/ 9846206 w 10899185"/>
              <a:gd name="connsiteY32" fmla="*/ 1765911 h 2759798"/>
              <a:gd name="connsiteX33" fmla="*/ 9663967 w 10899185"/>
              <a:gd name="connsiteY33" fmla="*/ 2446037 h 2759798"/>
              <a:gd name="connsiteX34" fmla="*/ 8983841 w 10899185"/>
              <a:gd name="connsiteY34" fmla="*/ 2263798 h 2759798"/>
              <a:gd name="connsiteX35" fmla="*/ 1279473 w 10899185"/>
              <a:gd name="connsiteY35" fmla="*/ 0 h 2759798"/>
              <a:gd name="connsiteX36" fmla="*/ 2429294 w 10899185"/>
              <a:gd name="connsiteY36" fmla="*/ 0 h 2759798"/>
              <a:gd name="connsiteX37" fmla="*/ 3588867 w 10899185"/>
              <a:gd name="connsiteY37" fmla="*/ 2008440 h 2759798"/>
              <a:gd name="connsiteX38" fmla="*/ 3406627 w 10899185"/>
              <a:gd name="connsiteY38" fmla="*/ 2688566 h 2759798"/>
              <a:gd name="connsiteX39" fmla="*/ 2726501 w 10899185"/>
              <a:gd name="connsiteY39" fmla="*/ 2506327 h 275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899185" h="2759798">
                <a:moveTo>
                  <a:pt x="8956308" y="1"/>
                </a:moveTo>
                <a:lnTo>
                  <a:pt x="10106129" y="1"/>
                </a:lnTo>
                <a:lnTo>
                  <a:pt x="10832399" y="1257936"/>
                </a:lnTo>
                <a:cubicBezTo>
                  <a:pt x="10969886" y="1496070"/>
                  <a:pt x="10888295" y="1800575"/>
                  <a:pt x="10650158" y="1938062"/>
                </a:cubicBezTo>
                <a:cubicBezTo>
                  <a:pt x="10412023" y="2075549"/>
                  <a:pt x="10107519" y="1993958"/>
                  <a:pt x="9970033" y="1755823"/>
                </a:cubicBezTo>
                <a:close/>
                <a:moveTo>
                  <a:pt x="0" y="1"/>
                </a:moveTo>
                <a:lnTo>
                  <a:pt x="1149821" y="1"/>
                </a:lnTo>
                <a:lnTo>
                  <a:pt x="1815975" y="1153813"/>
                </a:lnTo>
                <a:cubicBezTo>
                  <a:pt x="1953464" y="1391948"/>
                  <a:pt x="1871872" y="1696452"/>
                  <a:pt x="1633736" y="1833939"/>
                </a:cubicBezTo>
                <a:cubicBezTo>
                  <a:pt x="1395601" y="1971427"/>
                  <a:pt x="1091098" y="1889836"/>
                  <a:pt x="953610" y="1651700"/>
                </a:cubicBezTo>
                <a:close/>
                <a:moveTo>
                  <a:pt x="2558948" y="1"/>
                </a:moveTo>
                <a:lnTo>
                  <a:pt x="3708769" y="1"/>
                </a:lnTo>
                <a:lnTo>
                  <a:pt x="4435194" y="1258208"/>
                </a:lnTo>
                <a:cubicBezTo>
                  <a:pt x="4572682" y="1496344"/>
                  <a:pt x="4491090" y="1800847"/>
                  <a:pt x="4252955" y="1938335"/>
                </a:cubicBezTo>
                <a:cubicBezTo>
                  <a:pt x="4014820" y="2075822"/>
                  <a:pt x="3710316" y="1994231"/>
                  <a:pt x="3572830" y="1756095"/>
                </a:cubicBezTo>
                <a:close/>
                <a:moveTo>
                  <a:pt x="3838420" y="1"/>
                </a:moveTo>
                <a:lnTo>
                  <a:pt x="4988240" y="1"/>
                </a:lnTo>
                <a:lnTo>
                  <a:pt x="5966195" y="1693869"/>
                </a:lnTo>
                <a:cubicBezTo>
                  <a:pt x="6103683" y="1932005"/>
                  <a:pt x="6022091" y="2236508"/>
                  <a:pt x="5783956" y="2373996"/>
                </a:cubicBezTo>
                <a:cubicBezTo>
                  <a:pt x="5545820" y="2511483"/>
                  <a:pt x="5241317" y="2429892"/>
                  <a:pt x="5103829" y="2191756"/>
                </a:cubicBezTo>
                <a:close/>
                <a:moveTo>
                  <a:pt x="6397361" y="1"/>
                </a:moveTo>
                <a:lnTo>
                  <a:pt x="7547183" y="1"/>
                </a:lnTo>
                <a:lnTo>
                  <a:pt x="8261005" y="1236377"/>
                </a:lnTo>
                <a:cubicBezTo>
                  <a:pt x="8398491" y="1474513"/>
                  <a:pt x="8316901" y="1779016"/>
                  <a:pt x="8078764" y="1916503"/>
                </a:cubicBezTo>
                <a:cubicBezTo>
                  <a:pt x="7840629" y="2053991"/>
                  <a:pt x="7536126" y="1972400"/>
                  <a:pt x="7398639" y="1734265"/>
                </a:cubicBezTo>
                <a:close/>
                <a:moveTo>
                  <a:pt x="5117892" y="1"/>
                </a:moveTo>
                <a:lnTo>
                  <a:pt x="6267714" y="1"/>
                </a:lnTo>
                <a:lnTo>
                  <a:pt x="7429853" y="2012885"/>
                </a:lnTo>
                <a:cubicBezTo>
                  <a:pt x="7567341" y="2251021"/>
                  <a:pt x="7485749" y="2555524"/>
                  <a:pt x="7247614" y="2693012"/>
                </a:cubicBezTo>
                <a:cubicBezTo>
                  <a:pt x="7009478" y="2830499"/>
                  <a:pt x="6704975" y="2748908"/>
                  <a:pt x="6567487" y="2510772"/>
                </a:cubicBezTo>
                <a:close/>
                <a:moveTo>
                  <a:pt x="7676838" y="1"/>
                </a:moveTo>
                <a:lnTo>
                  <a:pt x="8826658" y="1"/>
                </a:lnTo>
                <a:lnTo>
                  <a:pt x="9846206" y="1765911"/>
                </a:lnTo>
                <a:cubicBezTo>
                  <a:pt x="9983695" y="2004046"/>
                  <a:pt x="9902102" y="2308550"/>
                  <a:pt x="9663967" y="2446037"/>
                </a:cubicBezTo>
                <a:cubicBezTo>
                  <a:pt x="9425832" y="2583525"/>
                  <a:pt x="9121328" y="2501933"/>
                  <a:pt x="8983841" y="2263798"/>
                </a:cubicBezTo>
                <a:close/>
                <a:moveTo>
                  <a:pt x="1279473" y="0"/>
                </a:moveTo>
                <a:lnTo>
                  <a:pt x="2429294" y="0"/>
                </a:lnTo>
                <a:lnTo>
                  <a:pt x="3588867" y="2008440"/>
                </a:lnTo>
                <a:cubicBezTo>
                  <a:pt x="3726352" y="2246575"/>
                  <a:pt x="3644761" y="2551079"/>
                  <a:pt x="3406627" y="2688566"/>
                </a:cubicBezTo>
                <a:cubicBezTo>
                  <a:pt x="3168492" y="2826053"/>
                  <a:pt x="2863989" y="2744462"/>
                  <a:pt x="2726501" y="25063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a:extLst>
              <a:ext uri="{FF2B5EF4-FFF2-40B4-BE49-F238E27FC236}">
                <a16:creationId xmlns:a16="http://schemas.microsoft.com/office/drawing/2014/main" id="{F194167E-6A44-4D1B-A0B1-F0103619A7C2}"/>
              </a:ext>
            </a:extLst>
          </p:cNvPr>
          <p:cNvSpPr>
            <a:spLocks noGrp="1"/>
          </p:cNvSpPr>
          <p:nvPr>
            <p:ph type="pic" sz="quarter" idx="24" hasCustomPrompt="1"/>
          </p:nvPr>
        </p:nvSpPr>
        <p:spPr>
          <a:xfrm>
            <a:off x="515743" y="330517"/>
            <a:ext cx="11177497" cy="2830270"/>
          </a:xfrm>
          <a:custGeom>
            <a:avLst/>
            <a:gdLst>
              <a:gd name="connsiteX0" fmla="*/ 9185008 w 11177497"/>
              <a:gd name="connsiteY0" fmla="*/ 1 h 2830270"/>
              <a:gd name="connsiteX1" fmla="*/ 10364190 w 11177497"/>
              <a:gd name="connsiteY1" fmla="*/ 1 h 2830270"/>
              <a:gd name="connsiteX2" fmla="*/ 11109006 w 11177497"/>
              <a:gd name="connsiteY2" fmla="*/ 1290058 h 2830270"/>
              <a:gd name="connsiteX3" fmla="*/ 10922111 w 11177497"/>
              <a:gd name="connsiteY3" fmla="*/ 1987551 h 2830270"/>
              <a:gd name="connsiteX4" fmla="*/ 10224619 w 11177497"/>
              <a:gd name="connsiteY4" fmla="*/ 1800658 h 2830270"/>
              <a:gd name="connsiteX5" fmla="*/ 7872867 w 11177497"/>
              <a:gd name="connsiteY5" fmla="*/ 1 h 2830270"/>
              <a:gd name="connsiteX6" fmla="*/ 9052048 w 11177497"/>
              <a:gd name="connsiteY6" fmla="*/ 1 h 2830270"/>
              <a:gd name="connsiteX7" fmla="*/ 10097630 w 11177497"/>
              <a:gd name="connsiteY7" fmla="*/ 1811004 h 2830270"/>
              <a:gd name="connsiteX8" fmla="*/ 9910738 w 11177497"/>
              <a:gd name="connsiteY8" fmla="*/ 2508497 h 2830270"/>
              <a:gd name="connsiteX9" fmla="*/ 9213244 w 11177497"/>
              <a:gd name="connsiteY9" fmla="*/ 2321605 h 2830270"/>
              <a:gd name="connsiteX10" fmla="*/ 6560719 w 11177497"/>
              <a:gd name="connsiteY10" fmla="*/ 1 h 2830270"/>
              <a:gd name="connsiteX11" fmla="*/ 7739901 w 11177497"/>
              <a:gd name="connsiteY11" fmla="*/ 1 h 2830270"/>
              <a:gd name="connsiteX12" fmla="*/ 8471951 w 11177497"/>
              <a:gd name="connsiteY12" fmla="*/ 1267948 h 2830270"/>
              <a:gd name="connsiteX13" fmla="*/ 8285056 w 11177497"/>
              <a:gd name="connsiteY13" fmla="*/ 1965441 h 2830270"/>
              <a:gd name="connsiteX14" fmla="*/ 7587564 w 11177497"/>
              <a:gd name="connsiteY14" fmla="*/ 1778550 h 2830270"/>
              <a:gd name="connsiteX15" fmla="*/ 5248578 w 11177497"/>
              <a:gd name="connsiteY15" fmla="*/ 1 h 2830270"/>
              <a:gd name="connsiteX16" fmla="*/ 6427761 w 11177497"/>
              <a:gd name="connsiteY16" fmla="*/ 1 h 2830270"/>
              <a:gd name="connsiteX17" fmla="*/ 7619575 w 11177497"/>
              <a:gd name="connsiteY17" fmla="*/ 2064285 h 2830270"/>
              <a:gd name="connsiteX18" fmla="*/ 7432683 w 11177497"/>
              <a:gd name="connsiteY18" fmla="*/ 2761779 h 2830270"/>
              <a:gd name="connsiteX19" fmla="*/ 6735189 w 11177497"/>
              <a:gd name="connsiteY19" fmla="*/ 2574885 h 2830270"/>
              <a:gd name="connsiteX20" fmla="*/ 3936435 w 11177497"/>
              <a:gd name="connsiteY20" fmla="*/ 1 h 2830270"/>
              <a:gd name="connsiteX21" fmla="*/ 5115616 w 11177497"/>
              <a:gd name="connsiteY21" fmla="*/ 1 h 2830270"/>
              <a:gd name="connsiteX22" fmla="*/ 6118543 w 11177497"/>
              <a:gd name="connsiteY22" fmla="*/ 1737122 h 2830270"/>
              <a:gd name="connsiteX23" fmla="*/ 5931650 w 11177497"/>
              <a:gd name="connsiteY23" fmla="*/ 2434617 h 2830270"/>
              <a:gd name="connsiteX24" fmla="*/ 5234156 w 11177497"/>
              <a:gd name="connsiteY24" fmla="*/ 2247723 h 2830270"/>
              <a:gd name="connsiteX25" fmla="*/ 2624291 w 11177497"/>
              <a:gd name="connsiteY25" fmla="*/ 1 h 2830270"/>
              <a:gd name="connsiteX26" fmla="*/ 3803473 w 11177497"/>
              <a:gd name="connsiteY26" fmla="*/ 1 h 2830270"/>
              <a:gd name="connsiteX27" fmla="*/ 4548448 w 11177497"/>
              <a:gd name="connsiteY27" fmla="*/ 1290337 h 2830270"/>
              <a:gd name="connsiteX28" fmla="*/ 4361555 w 11177497"/>
              <a:gd name="connsiteY28" fmla="*/ 1987831 h 2830270"/>
              <a:gd name="connsiteX29" fmla="*/ 3664063 w 11177497"/>
              <a:gd name="connsiteY29" fmla="*/ 1800937 h 2830270"/>
              <a:gd name="connsiteX30" fmla="*/ 0 w 11177497"/>
              <a:gd name="connsiteY30" fmla="*/ 1 h 2830270"/>
              <a:gd name="connsiteX31" fmla="*/ 1179182 w 11177497"/>
              <a:gd name="connsiteY31" fmla="*/ 1 h 2830270"/>
              <a:gd name="connsiteX32" fmla="*/ 1862346 w 11177497"/>
              <a:gd name="connsiteY32" fmla="*/ 1183276 h 2830270"/>
              <a:gd name="connsiteX33" fmla="*/ 1675454 w 11177497"/>
              <a:gd name="connsiteY33" fmla="*/ 1880769 h 2830270"/>
              <a:gd name="connsiteX34" fmla="*/ 977961 w 11177497"/>
              <a:gd name="connsiteY34" fmla="*/ 1693877 h 2830270"/>
              <a:gd name="connsiteX35" fmla="*/ 1312145 w 11177497"/>
              <a:gd name="connsiteY35" fmla="*/ 0 h 2830270"/>
              <a:gd name="connsiteX36" fmla="*/ 2491327 w 11177497"/>
              <a:gd name="connsiteY36" fmla="*/ 0 h 2830270"/>
              <a:gd name="connsiteX37" fmla="*/ 3680509 w 11177497"/>
              <a:gd name="connsiteY37" fmla="*/ 2059726 h 2830270"/>
              <a:gd name="connsiteX38" fmla="*/ 3493616 w 11177497"/>
              <a:gd name="connsiteY38" fmla="*/ 2757219 h 2830270"/>
              <a:gd name="connsiteX39" fmla="*/ 2796123 w 11177497"/>
              <a:gd name="connsiteY39" fmla="*/ 2570327 h 283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177497" h="2830270">
                <a:moveTo>
                  <a:pt x="9185008" y="1"/>
                </a:moveTo>
                <a:lnTo>
                  <a:pt x="10364190" y="1"/>
                </a:lnTo>
                <a:lnTo>
                  <a:pt x="11109006" y="1290058"/>
                </a:lnTo>
                <a:cubicBezTo>
                  <a:pt x="11250003" y="1534273"/>
                  <a:pt x="11166329" y="1846553"/>
                  <a:pt x="10922111" y="1987551"/>
                </a:cubicBezTo>
                <a:cubicBezTo>
                  <a:pt x="10677895" y="2128549"/>
                  <a:pt x="10365616" y="2044874"/>
                  <a:pt x="10224619" y="1800658"/>
                </a:cubicBezTo>
                <a:close/>
                <a:moveTo>
                  <a:pt x="7872867" y="1"/>
                </a:moveTo>
                <a:lnTo>
                  <a:pt x="9052048" y="1"/>
                </a:lnTo>
                <a:lnTo>
                  <a:pt x="10097630" y="1811004"/>
                </a:lnTo>
                <a:cubicBezTo>
                  <a:pt x="10238630" y="2055220"/>
                  <a:pt x="10154953" y="2367499"/>
                  <a:pt x="9910738" y="2508497"/>
                </a:cubicBezTo>
                <a:cubicBezTo>
                  <a:pt x="9666522" y="2649496"/>
                  <a:pt x="9354242" y="2565820"/>
                  <a:pt x="9213244" y="2321605"/>
                </a:cubicBezTo>
                <a:close/>
                <a:moveTo>
                  <a:pt x="6560719" y="1"/>
                </a:moveTo>
                <a:lnTo>
                  <a:pt x="7739901" y="1"/>
                </a:lnTo>
                <a:lnTo>
                  <a:pt x="8471951" y="1267948"/>
                </a:lnTo>
                <a:cubicBezTo>
                  <a:pt x="8612947" y="1512165"/>
                  <a:pt x="8529274" y="1824444"/>
                  <a:pt x="8285056" y="1965441"/>
                </a:cubicBezTo>
                <a:cubicBezTo>
                  <a:pt x="8040840" y="2106440"/>
                  <a:pt x="7728562" y="2022766"/>
                  <a:pt x="7587564" y="1778550"/>
                </a:cubicBezTo>
                <a:close/>
                <a:moveTo>
                  <a:pt x="5248578" y="1"/>
                </a:moveTo>
                <a:lnTo>
                  <a:pt x="6427761" y="1"/>
                </a:lnTo>
                <a:lnTo>
                  <a:pt x="7619575" y="2064285"/>
                </a:lnTo>
                <a:cubicBezTo>
                  <a:pt x="7760574" y="2308501"/>
                  <a:pt x="7676899" y="2620780"/>
                  <a:pt x="7432683" y="2761779"/>
                </a:cubicBezTo>
                <a:cubicBezTo>
                  <a:pt x="7188466" y="2902776"/>
                  <a:pt x="6876188" y="2819102"/>
                  <a:pt x="6735189" y="2574885"/>
                </a:cubicBezTo>
                <a:close/>
                <a:moveTo>
                  <a:pt x="3936435" y="1"/>
                </a:moveTo>
                <a:lnTo>
                  <a:pt x="5115616" y="1"/>
                </a:lnTo>
                <a:lnTo>
                  <a:pt x="6118543" y="1737122"/>
                </a:lnTo>
                <a:cubicBezTo>
                  <a:pt x="6259542" y="1981339"/>
                  <a:pt x="6175866" y="2293618"/>
                  <a:pt x="5931650" y="2434617"/>
                </a:cubicBezTo>
                <a:cubicBezTo>
                  <a:pt x="5687433" y="2575614"/>
                  <a:pt x="5375155" y="2491940"/>
                  <a:pt x="5234156" y="2247723"/>
                </a:cubicBezTo>
                <a:close/>
                <a:moveTo>
                  <a:pt x="2624291" y="1"/>
                </a:moveTo>
                <a:lnTo>
                  <a:pt x="3803473" y="1"/>
                </a:lnTo>
                <a:lnTo>
                  <a:pt x="4548448" y="1290337"/>
                </a:lnTo>
                <a:cubicBezTo>
                  <a:pt x="4689446" y="1534554"/>
                  <a:pt x="4605771" y="1846832"/>
                  <a:pt x="4361555" y="1987831"/>
                </a:cubicBezTo>
                <a:cubicBezTo>
                  <a:pt x="4117339" y="2128829"/>
                  <a:pt x="3805060" y="2045154"/>
                  <a:pt x="3664063" y="1800937"/>
                </a:cubicBezTo>
                <a:close/>
                <a:moveTo>
                  <a:pt x="0" y="1"/>
                </a:moveTo>
                <a:lnTo>
                  <a:pt x="1179182" y="1"/>
                </a:lnTo>
                <a:lnTo>
                  <a:pt x="1862346" y="1183276"/>
                </a:lnTo>
                <a:cubicBezTo>
                  <a:pt x="2003346" y="1427492"/>
                  <a:pt x="1919671" y="1739771"/>
                  <a:pt x="1675454" y="1880769"/>
                </a:cubicBezTo>
                <a:cubicBezTo>
                  <a:pt x="1431238" y="2021768"/>
                  <a:pt x="1118960" y="1938094"/>
                  <a:pt x="977961" y="1693877"/>
                </a:cubicBezTo>
                <a:close/>
                <a:moveTo>
                  <a:pt x="1312145" y="0"/>
                </a:moveTo>
                <a:lnTo>
                  <a:pt x="2491327" y="0"/>
                </a:lnTo>
                <a:lnTo>
                  <a:pt x="3680509" y="2059726"/>
                </a:lnTo>
                <a:cubicBezTo>
                  <a:pt x="3821505" y="2303942"/>
                  <a:pt x="3737831" y="2616221"/>
                  <a:pt x="3493616" y="2757219"/>
                </a:cubicBezTo>
                <a:cubicBezTo>
                  <a:pt x="3249400" y="2898217"/>
                  <a:pt x="2937121" y="2814543"/>
                  <a:pt x="2796123" y="2570327"/>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8" name="Rectangle 7">
            <a:extLst>
              <a:ext uri="{FF2B5EF4-FFF2-40B4-BE49-F238E27FC236}">
                <a16:creationId xmlns:a16="http://schemas.microsoft.com/office/drawing/2014/main" id="{09AC2548-F2B5-47D7-AF0A-04022DA0571B}"/>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0485378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p:cSld name="14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30984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8AF7F866-11E3-4A8C-8E88-D311040B2B7B}"/>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6558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p:cSld name="14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2978167"/>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0FB3BF7B-0B29-409B-89F6-F7C9BABC628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5397736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31" name="Picture Placeholder 39">
            <a:extLst>
              <a:ext uri="{FF2B5EF4-FFF2-40B4-BE49-F238E27FC236}">
                <a16:creationId xmlns:a16="http://schemas.microsoft.com/office/drawing/2014/main" id="{DDE7EC67-D6D6-3341-8A82-E2E90152071A}"/>
              </a:ext>
            </a:extLst>
          </p:cNvPr>
          <p:cNvSpPr>
            <a:spLocks noGrp="1"/>
          </p:cNvSpPr>
          <p:nvPr>
            <p:ph type="pic" sz="quarter" idx="35" hasCustomPrompt="1"/>
          </p:nvPr>
        </p:nvSpPr>
        <p:spPr>
          <a:xfrm>
            <a:off x="1839526" y="3870216"/>
            <a:ext cx="502920" cy="502920"/>
          </a:xfrm>
        </p:spPr>
        <p:txBody>
          <a:bodyPr>
            <a:normAutofit/>
          </a:bodyPr>
          <a:lstStyle>
            <a:lvl1pPr marL="0" indent="0">
              <a:buNone/>
              <a:defRPr sz="800"/>
            </a:lvl1pPr>
          </a:lstStyle>
          <a:p>
            <a:r>
              <a:rPr lang="en-US" sz="900"/>
              <a:t>Icon </a:t>
            </a:r>
            <a:endParaRPr lang="en-US"/>
          </a:p>
        </p:txBody>
      </p:sp>
      <p:sp>
        <p:nvSpPr>
          <p:cNvPr id="32" name="Text Placeholder 28">
            <a:extLst>
              <a:ext uri="{FF2B5EF4-FFF2-40B4-BE49-F238E27FC236}">
                <a16:creationId xmlns:a16="http://schemas.microsoft.com/office/drawing/2014/main" id="{534FC126-91AD-DC4C-A6EA-99D5C529AABA}"/>
              </a:ext>
            </a:extLst>
          </p:cNvPr>
          <p:cNvSpPr>
            <a:spLocks noGrp="1"/>
          </p:cNvSpPr>
          <p:nvPr>
            <p:ph type="body" sz="quarter" idx="36" hasCustomPrompt="1"/>
          </p:nvPr>
        </p:nvSpPr>
        <p:spPr>
          <a:xfrm>
            <a:off x="776299" y="44811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3" name="Text Placeholder 17">
            <a:extLst>
              <a:ext uri="{FF2B5EF4-FFF2-40B4-BE49-F238E27FC236}">
                <a16:creationId xmlns:a16="http://schemas.microsoft.com/office/drawing/2014/main" id="{002F1354-0048-2E4C-B649-C01C6DB6C891}"/>
              </a:ext>
            </a:extLst>
          </p:cNvPr>
          <p:cNvSpPr>
            <a:spLocks noGrp="1"/>
          </p:cNvSpPr>
          <p:nvPr>
            <p:ph type="body" sz="quarter" idx="37" hasCustomPrompt="1"/>
          </p:nvPr>
        </p:nvSpPr>
        <p:spPr>
          <a:xfrm>
            <a:off x="664548" y="50466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23" name="Picture Placeholder 1">
            <a:extLst>
              <a:ext uri="{FF2B5EF4-FFF2-40B4-BE49-F238E27FC236}">
                <a16:creationId xmlns:a16="http://schemas.microsoft.com/office/drawing/2014/main" id="{C1239DF3-45F5-4644-BB98-FED5F76C4EEF}"/>
              </a:ext>
            </a:extLst>
          </p:cNvPr>
          <p:cNvSpPr>
            <a:spLocks noGrp="1"/>
          </p:cNvSpPr>
          <p:nvPr>
            <p:ph type="pic" sz="quarter" idx="17"/>
          </p:nvPr>
        </p:nvSpPr>
        <p:spPr>
          <a:xfrm>
            <a:off x="4098099" y="0"/>
            <a:ext cx="3995803" cy="6857995"/>
          </a:xfrm>
        </p:spPr>
      </p:sp>
      <p:sp>
        <p:nvSpPr>
          <p:cNvPr id="25" name="Picture Placeholder 39">
            <a:extLst>
              <a:ext uri="{FF2B5EF4-FFF2-40B4-BE49-F238E27FC236}">
                <a16:creationId xmlns:a16="http://schemas.microsoft.com/office/drawing/2014/main" id="{CE8B3AF9-A2F3-FA4C-891C-AF6764B1B686}"/>
              </a:ext>
            </a:extLst>
          </p:cNvPr>
          <p:cNvSpPr>
            <a:spLocks noGrp="1"/>
          </p:cNvSpPr>
          <p:nvPr>
            <p:ph type="pic" sz="quarter" idx="33" hasCustomPrompt="1"/>
          </p:nvPr>
        </p:nvSpPr>
        <p:spPr>
          <a:xfrm>
            <a:off x="1839526" y="1125790"/>
            <a:ext cx="502920" cy="502920"/>
          </a:xfrm>
        </p:spPr>
        <p:txBody>
          <a:bodyPr>
            <a:normAutofit/>
          </a:bodyPr>
          <a:lstStyle>
            <a:lvl1pPr marL="0" indent="0">
              <a:buNone/>
              <a:defRPr sz="800"/>
            </a:lvl1pPr>
          </a:lstStyle>
          <a:p>
            <a:r>
              <a:rPr lang="en-US" sz="900"/>
              <a:t>Icon </a:t>
            </a:r>
            <a:endParaRPr lang="en-US"/>
          </a:p>
        </p:txBody>
      </p:sp>
      <p:sp>
        <p:nvSpPr>
          <p:cNvPr id="29" name="Text Placeholder 28">
            <a:extLst>
              <a:ext uri="{FF2B5EF4-FFF2-40B4-BE49-F238E27FC236}">
                <a16:creationId xmlns:a16="http://schemas.microsoft.com/office/drawing/2014/main" id="{035F1DC5-BFC5-6C4E-8C57-4DB04228EA2C}"/>
              </a:ext>
            </a:extLst>
          </p:cNvPr>
          <p:cNvSpPr>
            <a:spLocks noGrp="1"/>
          </p:cNvSpPr>
          <p:nvPr>
            <p:ph type="body" sz="quarter" idx="34" hasCustomPrompt="1"/>
          </p:nvPr>
        </p:nvSpPr>
        <p:spPr>
          <a:xfrm>
            <a:off x="776299" y="1736741"/>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0" name="Text Placeholder 17">
            <a:extLst>
              <a:ext uri="{FF2B5EF4-FFF2-40B4-BE49-F238E27FC236}">
                <a16:creationId xmlns:a16="http://schemas.microsoft.com/office/drawing/2014/main" id="{BAD10E98-7CF5-2D46-BD96-F7AAD237C465}"/>
              </a:ext>
            </a:extLst>
          </p:cNvPr>
          <p:cNvSpPr>
            <a:spLocks noGrp="1"/>
          </p:cNvSpPr>
          <p:nvPr>
            <p:ph type="body" sz="quarter" idx="20" hasCustomPrompt="1"/>
          </p:nvPr>
        </p:nvSpPr>
        <p:spPr>
          <a:xfrm>
            <a:off x="664548" y="2302254"/>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4" name="Picture Placeholder 39">
            <a:extLst>
              <a:ext uri="{FF2B5EF4-FFF2-40B4-BE49-F238E27FC236}">
                <a16:creationId xmlns:a16="http://schemas.microsoft.com/office/drawing/2014/main" id="{8A3933E3-DACC-C741-9423-63C626B7CF02}"/>
              </a:ext>
            </a:extLst>
          </p:cNvPr>
          <p:cNvSpPr>
            <a:spLocks noGrp="1"/>
          </p:cNvSpPr>
          <p:nvPr>
            <p:ph type="pic" sz="quarter" idx="38" hasCustomPrompt="1"/>
          </p:nvPr>
        </p:nvSpPr>
        <p:spPr>
          <a:xfrm>
            <a:off x="9849554" y="1125790"/>
            <a:ext cx="502920" cy="502920"/>
          </a:xfrm>
        </p:spPr>
        <p:txBody>
          <a:bodyPr>
            <a:normAutofit/>
          </a:bodyPr>
          <a:lstStyle>
            <a:lvl1pPr marL="0" indent="0">
              <a:buNone/>
              <a:defRPr sz="800"/>
            </a:lvl1pPr>
          </a:lstStyle>
          <a:p>
            <a:r>
              <a:rPr lang="en-US" sz="900"/>
              <a:t>Icon </a:t>
            </a:r>
            <a:endParaRPr lang="en-US"/>
          </a:p>
        </p:txBody>
      </p:sp>
      <p:sp>
        <p:nvSpPr>
          <p:cNvPr id="35" name="Text Placeholder 28">
            <a:extLst>
              <a:ext uri="{FF2B5EF4-FFF2-40B4-BE49-F238E27FC236}">
                <a16:creationId xmlns:a16="http://schemas.microsoft.com/office/drawing/2014/main" id="{D035E891-923A-C64B-BC65-3C4A01008CFF}"/>
              </a:ext>
            </a:extLst>
          </p:cNvPr>
          <p:cNvSpPr>
            <a:spLocks noGrp="1"/>
          </p:cNvSpPr>
          <p:nvPr>
            <p:ph type="body" sz="quarter" idx="39" hasCustomPrompt="1"/>
          </p:nvPr>
        </p:nvSpPr>
        <p:spPr>
          <a:xfrm>
            <a:off x="8786327" y="1736741"/>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6" name="Text Placeholder 17">
            <a:extLst>
              <a:ext uri="{FF2B5EF4-FFF2-40B4-BE49-F238E27FC236}">
                <a16:creationId xmlns:a16="http://schemas.microsoft.com/office/drawing/2014/main" id="{2C41B532-41F2-9A47-92EF-B4FD0DC66D22}"/>
              </a:ext>
            </a:extLst>
          </p:cNvPr>
          <p:cNvSpPr>
            <a:spLocks noGrp="1"/>
          </p:cNvSpPr>
          <p:nvPr>
            <p:ph type="body" sz="quarter" idx="40" hasCustomPrompt="1"/>
          </p:nvPr>
        </p:nvSpPr>
        <p:spPr>
          <a:xfrm>
            <a:off x="8674576" y="2302254"/>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7" name="Picture Placeholder 39">
            <a:extLst>
              <a:ext uri="{FF2B5EF4-FFF2-40B4-BE49-F238E27FC236}">
                <a16:creationId xmlns:a16="http://schemas.microsoft.com/office/drawing/2014/main" id="{BF179F5B-ADC7-4C43-B5A0-449EC84F659C}"/>
              </a:ext>
            </a:extLst>
          </p:cNvPr>
          <p:cNvSpPr>
            <a:spLocks noGrp="1"/>
          </p:cNvSpPr>
          <p:nvPr>
            <p:ph type="pic" sz="quarter" idx="41" hasCustomPrompt="1"/>
          </p:nvPr>
        </p:nvSpPr>
        <p:spPr>
          <a:xfrm>
            <a:off x="9849554" y="3870216"/>
            <a:ext cx="502920" cy="502920"/>
          </a:xfrm>
        </p:spPr>
        <p:txBody>
          <a:bodyPr>
            <a:normAutofit/>
          </a:bodyPr>
          <a:lstStyle>
            <a:lvl1pPr marL="0" indent="0">
              <a:buNone/>
              <a:defRPr sz="800"/>
            </a:lvl1pPr>
          </a:lstStyle>
          <a:p>
            <a:r>
              <a:rPr lang="en-US" sz="900"/>
              <a:t>Icon </a:t>
            </a:r>
            <a:endParaRPr lang="en-US"/>
          </a:p>
        </p:txBody>
      </p:sp>
      <p:sp>
        <p:nvSpPr>
          <p:cNvPr id="38" name="Text Placeholder 28">
            <a:extLst>
              <a:ext uri="{FF2B5EF4-FFF2-40B4-BE49-F238E27FC236}">
                <a16:creationId xmlns:a16="http://schemas.microsoft.com/office/drawing/2014/main" id="{314A9550-6FAD-2049-AE9B-7A7FCBE90A5C}"/>
              </a:ext>
            </a:extLst>
          </p:cNvPr>
          <p:cNvSpPr>
            <a:spLocks noGrp="1"/>
          </p:cNvSpPr>
          <p:nvPr>
            <p:ph type="body" sz="quarter" idx="42" hasCustomPrompt="1"/>
          </p:nvPr>
        </p:nvSpPr>
        <p:spPr>
          <a:xfrm>
            <a:off x="8786327" y="44811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9" name="Text Placeholder 17">
            <a:extLst>
              <a:ext uri="{FF2B5EF4-FFF2-40B4-BE49-F238E27FC236}">
                <a16:creationId xmlns:a16="http://schemas.microsoft.com/office/drawing/2014/main" id="{64B2D9CC-D57C-C648-9127-FCE1FB34424E}"/>
              </a:ext>
            </a:extLst>
          </p:cNvPr>
          <p:cNvSpPr>
            <a:spLocks noGrp="1"/>
          </p:cNvSpPr>
          <p:nvPr>
            <p:ph type="body" sz="quarter" idx="43" hasCustomPrompt="1"/>
          </p:nvPr>
        </p:nvSpPr>
        <p:spPr>
          <a:xfrm>
            <a:off x="8674576" y="50466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Tree>
    <p:extLst>
      <p:ext uri="{BB962C8B-B14F-4D97-AF65-F5344CB8AC3E}">
        <p14:creationId xmlns:p14="http://schemas.microsoft.com/office/powerpoint/2010/main" val="41289093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p:cSld name="14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053D10AD-1776-4EE7-88FF-9ECEE445A1C9}"/>
              </a:ext>
            </a:extLst>
          </p:cNvPr>
          <p:cNvSpPr>
            <a:spLocks noGrp="1"/>
          </p:cNvSpPr>
          <p:nvPr>
            <p:ph type="pic" sz="quarter" idx="20" hasCustomPrompt="1"/>
          </p:nvPr>
        </p:nvSpPr>
        <p:spPr>
          <a:xfrm>
            <a:off x="318769" y="320578"/>
            <a:ext cx="11551920" cy="4083162"/>
          </a:xfrm>
          <a:custGeom>
            <a:avLst/>
            <a:gdLst>
              <a:gd name="connsiteX0" fmla="*/ 0 w 11551920"/>
              <a:gd name="connsiteY0" fmla="*/ 0 h 4083162"/>
              <a:gd name="connsiteX1" fmla="*/ 11551920 w 11551920"/>
              <a:gd name="connsiteY1" fmla="*/ 0 h 4083162"/>
              <a:gd name="connsiteX2" fmla="*/ 11551920 w 11551920"/>
              <a:gd name="connsiteY2" fmla="*/ 3098138 h 4083162"/>
              <a:gd name="connsiteX3" fmla="*/ 11541227 w 11551920"/>
              <a:gd name="connsiteY3" fmla="*/ 3151198 h 4083162"/>
              <a:gd name="connsiteX4" fmla="*/ 11408221 w 11551920"/>
              <a:gd name="connsiteY4" fmla="*/ 3239303 h 4083162"/>
              <a:gd name="connsiteX5" fmla="*/ 11263885 w 11551920"/>
              <a:gd name="connsiteY5" fmla="*/ 3094982 h 4083162"/>
              <a:gd name="connsiteX6" fmla="*/ 11263885 w 11551920"/>
              <a:gd name="connsiteY6" fmla="*/ 2203582 h 4083162"/>
              <a:gd name="connsiteX7" fmla="*/ 11119550 w 11551920"/>
              <a:gd name="connsiteY7" fmla="*/ 2057562 h 4083162"/>
              <a:gd name="connsiteX8" fmla="*/ 10975215 w 11551920"/>
              <a:gd name="connsiteY8" fmla="*/ 2203582 h 4083162"/>
              <a:gd name="connsiteX9" fmla="*/ 10975215 w 11551920"/>
              <a:gd name="connsiteY9" fmla="*/ 3356459 h 4083162"/>
              <a:gd name="connsiteX10" fmla="*/ 10830879 w 11551920"/>
              <a:gd name="connsiteY10" fmla="*/ 3500781 h 4083162"/>
              <a:gd name="connsiteX11" fmla="*/ 10684846 w 11551920"/>
              <a:gd name="connsiteY11" fmla="*/ 3356459 h 4083162"/>
              <a:gd name="connsiteX12" fmla="*/ 10684846 w 11551920"/>
              <a:gd name="connsiteY12" fmla="*/ 1760429 h 4083162"/>
              <a:gd name="connsiteX13" fmla="*/ 10540511 w 11551920"/>
              <a:gd name="connsiteY13" fmla="*/ 1614409 h 4083162"/>
              <a:gd name="connsiteX14" fmla="*/ 10396175 w 11551920"/>
              <a:gd name="connsiteY14" fmla="*/ 1760429 h 4083162"/>
              <a:gd name="connsiteX15" fmla="*/ 10396175 w 11551920"/>
              <a:gd name="connsiteY15" fmla="*/ 2692578 h 4083162"/>
              <a:gd name="connsiteX16" fmla="*/ 10251840 w 11551920"/>
              <a:gd name="connsiteY16" fmla="*/ 2836900 h 4083162"/>
              <a:gd name="connsiteX17" fmla="*/ 10107505 w 11551920"/>
              <a:gd name="connsiteY17" fmla="*/ 2692578 h 4083162"/>
              <a:gd name="connsiteX18" fmla="*/ 10107505 w 11551920"/>
              <a:gd name="connsiteY18" fmla="*/ 2033791 h 4083162"/>
              <a:gd name="connsiteX19" fmla="*/ 9963169 w 11551920"/>
              <a:gd name="connsiteY19" fmla="*/ 1889469 h 4083162"/>
              <a:gd name="connsiteX20" fmla="*/ 9818834 w 11551920"/>
              <a:gd name="connsiteY20" fmla="*/ 2033791 h 4083162"/>
              <a:gd name="connsiteX21" fmla="*/ 9818834 w 11551920"/>
              <a:gd name="connsiteY21" fmla="*/ 3792821 h 4083162"/>
              <a:gd name="connsiteX22" fmla="*/ 9672800 w 11551920"/>
              <a:gd name="connsiteY22" fmla="*/ 3937142 h 4083162"/>
              <a:gd name="connsiteX23" fmla="*/ 9528465 w 11551920"/>
              <a:gd name="connsiteY23" fmla="*/ 3794518 h 4083162"/>
              <a:gd name="connsiteX24" fmla="*/ 9528465 w 11551920"/>
              <a:gd name="connsiteY24" fmla="*/ 1607617 h 4083162"/>
              <a:gd name="connsiteX25" fmla="*/ 9384130 w 11551920"/>
              <a:gd name="connsiteY25" fmla="*/ 1461597 h 4083162"/>
              <a:gd name="connsiteX26" fmla="*/ 9239794 w 11551920"/>
              <a:gd name="connsiteY26" fmla="*/ 1607617 h 4083162"/>
              <a:gd name="connsiteX27" fmla="*/ 9239794 w 11551920"/>
              <a:gd name="connsiteY27" fmla="*/ 3094982 h 4083162"/>
              <a:gd name="connsiteX28" fmla="*/ 9095459 w 11551920"/>
              <a:gd name="connsiteY28" fmla="*/ 3239303 h 4083162"/>
              <a:gd name="connsiteX29" fmla="*/ 8951124 w 11551920"/>
              <a:gd name="connsiteY29" fmla="*/ 3094982 h 4083162"/>
              <a:gd name="connsiteX30" fmla="*/ 8951124 w 11551920"/>
              <a:gd name="connsiteY30" fmla="*/ 2033791 h 4083162"/>
              <a:gd name="connsiteX31" fmla="*/ 8806788 w 11551920"/>
              <a:gd name="connsiteY31" fmla="*/ 1889469 h 4083162"/>
              <a:gd name="connsiteX32" fmla="*/ 8660755 w 11551920"/>
              <a:gd name="connsiteY32" fmla="*/ 2033791 h 4083162"/>
              <a:gd name="connsiteX33" fmla="*/ 8660755 w 11551920"/>
              <a:gd name="connsiteY33" fmla="*/ 3295334 h 4083162"/>
              <a:gd name="connsiteX34" fmla="*/ 8516420 w 11551920"/>
              <a:gd name="connsiteY34" fmla="*/ 3439656 h 4083162"/>
              <a:gd name="connsiteX35" fmla="*/ 8372084 w 11551920"/>
              <a:gd name="connsiteY35" fmla="*/ 3295334 h 4083162"/>
              <a:gd name="connsiteX36" fmla="*/ 8372084 w 11551920"/>
              <a:gd name="connsiteY36" fmla="*/ 1456504 h 4083162"/>
              <a:gd name="connsiteX37" fmla="*/ 8227749 w 11551920"/>
              <a:gd name="connsiteY37" fmla="*/ 1312182 h 4083162"/>
              <a:gd name="connsiteX38" fmla="*/ 8083414 w 11551920"/>
              <a:gd name="connsiteY38" fmla="*/ 1456504 h 4083162"/>
              <a:gd name="connsiteX39" fmla="*/ 8083414 w 11551920"/>
              <a:gd name="connsiteY39" fmla="*/ 2692578 h 4083162"/>
              <a:gd name="connsiteX40" fmla="*/ 7939079 w 11551920"/>
              <a:gd name="connsiteY40" fmla="*/ 2836900 h 4083162"/>
              <a:gd name="connsiteX41" fmla="*/ 7794743 w 11551920"/>
              <a:gd name="connsiteY41" fmla="*/ 2692578 h 4083162"/>
              <a:gd name="connsiteX42" fmla="*/ 7794743 w 11551920"/>
              <a:gd name="connsiteY42" fmla="*/ 2033791 h 4083162"/>
              <a:gd name="connsiteX43" fmla="*/ 7648710 w 11551920"/>
              <a:gd name="connsiteY43" fmla="*/ 1889469 h 4083162"/>
              <a:gd name="connsiteX44" fmla="*/ 7504374 w 11551920"/>
              <a:gd name="connsiteY44" fmla="*/ 2033791 h 4083162"/>
              <a:gd name="connsiteX45" fmla="*/ 7504374 w 11551920"/>
              <a:gd name="connsiteY45" fmla="*/ 3094982 h 4083162"/>
              <a:gd name="connsiteX46" fmla="*/ 7360039 w 11551920"/>
              <a:gd name="connsiteY46" fmla="*/ 3239303 h 4083162"/>
              <a:gd name="connsiteX47" fmla="*/ 7229288 w 11551920"/>
              <a:gd name="connsiteY47" fmla="*/ 3156106 h 4083162"/>
              <a:gd name="connsiteX48" fmla="*/ 7229288 w 11551920"/>
              <a:gd name="connsiteY48" fmla="*/ 2439590 h 4083162"/>
              <a:gd name="connsiteX49" fmla="*/ 7084953 w 11551920"/>
              <a:gd name="connsiteY49" fmla="*/ 2295268 h 4083162"/>
              <a:gd name="connsiteX50" fmla="*/ 6940618 w 11551920"/>
              <a:gd name="connsiteY50" fmla="*/ 2439590 h 4083162"/>
              <a:gd name="connsiteX51" fmla="*/ 6940618 w 11551920"/>
              <a:gd name="connsiteY51" fmla="*/ 2779171 h 4083162"/>
              <a:gd name="connsiteX52" fmla="*/ 6796282 w 11551920"/>
              <a:gd name="connsiteY52" fmla="*/ 2923493 h 4083162"/>
              <a:gd name="connsiteX53" fmla="*/ 6651947 w 11551920"/>
              <a:gd name="connsiteY53" fmla="*/ 2779171 h 4083162"/>
              <a:gd name="connsiteX54" fmla="*/ 6651947 w 11551920"/>
              <a:gd name="connsiteY54" fmla="*/ 2130572 h 4083162"/>
              <a:gd name="connsiteX55" fmla="*/ 6507612 w 11551920"/>
              <a:gd name="connsiteY55" fmla="*/ 1986250 h 4083162"/>
              <a:gd name="connsiteX56" fmla="*/ 6363276 w 11551920"/>
              <a:gd name="connsiteY56" fmla="*/ 2130572 h 4083162"/>
              <a:gd name="connsiteX57" fmla="*/ 6363276 w 11551920"/>
              <a:gd name="connsiteY57" fmla="*/ 3937142 h 4083162"/>
              <a:gd name="connsiteX58" fmla="*/ 6217243 w 11551920"/>
              <a:gd name="connsiteY58" fmla="*/ 4083162 h 4083162"/>
              <a:gd name="connsiteX59" fmla="*/ 6072908 w 11551920"/>
              <a:gd name="connsiteY59" fmla="*/ 3937142 h 4083162"/>
              <a:gd name="connsiteX60" fmla="*/ 6072908 w 11551920"/>
              <a:gd name="connsiteY60" fmla="*/ 1529514 h 4083162"/>
              <a:gd name="connsiteX61" fmla="*/ 5928572 w 11551920"/>
              <a:gd name="connsiteY61" fmla="*/ 1383494 h 4083162"/>
              <a:gd name="connsiteX62" fmla="*/ 5784237 w 11551920"/>
              <a:gd name="connsiteY62" fmla="*/ 1529514 h 4083162"/>
              <a:gd name="connsiteX63" fmla="*/ 5784237 w 11551920"/>
              <a:gd name="connsiteY63" fmla="*/ 2692578 h 4083162"/>
              <a:gd name="connsiteX64" fmla="*/ 5639902 w 11551920"/>
              <a:gd name="connsiteY64" fmla="*/ 2836900 h 4083162"/>
              <a:gd name="connsiteX65" fmla="*/ 5495566 w 11551920"/>
              <a:gd name="connsiteY65" fmla="*/ 2692578 h 4083162"/>
              <a:gd name="connsiteX66" fmla="*/ 5495566 w 11551920"/>
              <a:gd name="connsiteY66" fmla="*/ 2033791 h 4083162"/>
              <a:gd name="connsiteX67" fmla="*/ 5351232 w 11551920"/>
              <a:gd name="connsiteY67" fmla="*/ 1889469 h 4083162"/>
              <a:gd name="connsiteX68" fmla="*/ 5205198 w 11551920"/>
              <a:gd name="connsiteY68" fmla="*/ 2033791 h 4083162"/>
              <a:gd name="connsiteX69" fmla="*/ 5205198 w 11551920"/>
              <a:gd name="connsiteY69" fmla="*/ 3792821 h 4083162"/>
              <a:gd name="connsiteX70" fmla="*/ 5060862 w 11551920"/>
              <a:gd name="connsiteY70" fmla="*/ 3937142 h 4083162"/>
              <a:gd name="connsiteX71" fmla="*/ 4916527 w 11551920"/>
              <a:gd name="connsiteY71" fmla="*/ 3794518 h 4083162"/>
              <a:gd name="connsiteX72" fmla="*/ 4916527 w 11551920"/>
              <a:gd name="connsiteY72" fmla="*/ 1383494 h 4083162"/>
              <a:gd name="connsiteX73" fmla="*/ 4772192 w 11551920"/>
              <a:gd name="connsiteY73" fmla="*/ 1239172 h 4083162"/>
              <a:gd name="connsiteX74" fmla="*/ 4627856 w 11551920"/>
              <a:gd name="connsiteY74" fmla="*/ 1383494 h 4083162"/>
              <a:gd name="connsiteX75" fmla="*/ 4627856 w 11551920"/>
              <a:gd name="connsiteY75" fmla="*/ 3094982 h 4083162"/>
              <a:gd name="connsiteX76" fmla="*/ 4483521 w 11551920"/>
              <a:gd name="connsiteY76" fmla="*/ 3239304 h 4083162"/>
              <a:gd name="connsiteX77" fmla="*/ 4339186 w 11551920"/>
              <a:gd name="connsiteY77" fmla="*/ 3094982 h 4083162"/>
              <a:gd name="connsiteX78" fmla="*/ 4339186 w 11551920"/>
              <a:gd name="connsiteY78" fmla="*/ 2033791 h 4083162"/>
              <a:gd name="connsiteX79" fmla="*/ 4194850 w 11551920"/>
              <a:gd name="connsiteY79" fmla="*/ 1889469 h 4083162"/>
              <a:gd name="connsiteX80" fmla="*/ 4048817 w 11551920"/>
              <a:gd name="connsiteY80" fmla="*/ 2033791 h 4083162"/>
              <a:gd name="connsiteX81" fmla="*/ 4048817 w 11551920"/>
              <a:gd name="connsiteY81" fmla="*/ 3295334 h 4083162"/>
              <a:gd name="connsiteX82" fmla="*/ 3904482 w 11551920"/>
              <a:gd name="connsiteY82" fmla="*/ 3439656 h 4083162"/>
              <a:gd name="connsiteX83" fmla="*/ 3760146 w 11551920"/>
              <a:gd name="connsiteY83" fmla="*/ 3295334 h 4083162"/>
              <a:gd name="connsiteX84" fmla="*/ 3760146 w 11551920"/>
              <a:gd name="connsiteY84" fmla="*/ 2347904 h 4083162"/>
              <a:gd name="connsiteX85" fmla="*/ 3615811 w 11551920"/>
              <a:gd name="connsiteY85" fmla="*/ 2203582 h 4083162"/>
              <a:gd name="connsiteX86" fmla="*/ 3471476 w 11551920"/>
              <a:gd name="connsiteY86" fmla="*/ 2347904 h 4083162"/>
              <a:gd name="connsiteX87" fmla="*/ 3471476 w 11551920"/>
              <a:gd name="connsiteY87" fmla="*/ 2692578 h 4083162"/>
              <a:gd name="connsiteX88" fmla="*/ 3327140 w 11551920"/>
              <a:gd name="connsiteY88" fmla="*/ 2836900 h 4083162"/>
              <a:gd name="connsiteX89" fmla="*/ 3181107 w 11551920"/>
              <a:gd name="connsiteY89" fmla="*/ 2692578 h 4083162"/>
              <a:gd name="connsiteX90" fmla="*/ 3181107 w 11551920"/>
              <a:gd name="connsiteY90" fmla="*/ 2203582 h 4083162"/>
              <a:gd name="connsiteX91" fmla="*/ 3036771 w 11551920"/>
              <a:gd name="connsiteY91" fmla="*/ 2057562 h 4083162"/>
              <a:gd name="connsiteX92" fmla="*/ 2892436 w 11551920"/>
              <a:gd name="connsiteY92" fmla="*/ 2203582 h 4083162"/>
              <a:gd name="connsiteX93" fmla="*/ 2892436 w 11551920"/>
              <a:gd name="connsiteY93" fmla="*/ 3067815 h 4083162"/>
              <a:gd name="connsiteX94" fmla="*/ 2892436 w 11551920"/>
              <a:gd name="connsiteY94" fmla="*/ 3069513 h 4083162"/>
              <a:gd name="connsiteX95" fmla="*/ 2890738 w 11551920"/>
              <a:gd name="connsiteY95" fmla="*/ 3111961 h 4083162"/>
              <a:gd name="connsiteX96" fmla="*/ 2748101 w 11551920"/>
              <a:gd name="connsiteY96" fmla="*/ 3239304 h 4083162"/>
              <a:gd name="connsiteX97" fmla="*/ 2603765 w 11551920"/>
              <a:gd name="connsiteY97" fmla="*/ 3094982 h 4083162"/>
              <a:gd name="connsiteX98" fmla="*/ 2603765 w 11551920"/>
              <a:gd name="connsiteY98" fmla="*/ 1709491 h 4083162"/>
              <a:gd name="connsiteX99" fmla="*/ 2459430 w 11551920"/>
              <a:gd name="connsiteY99" fmla="*/ 1563472 h 4083162"/>
              <a:gd name="connsiteX100" fmla="*/ 2315095 w 11551920"/>
              <a:gd name="connsiteY100" fmla="*/ 1709491 h 4083162"/>
              <a:gd name="connsiteX101" fmla="*/ 2315095 w 11551920"/>
              <a:gd name="connsiteY101" fmla="*/ 3295334 h 4083162"/>
              <a:gd name="connsiteX102" fmla="*/ 2169061 w 11551920"/>
              <a:gd name="connsiteY102" fmla="*/ 3439656 h 4083162"/>
              <a:gd name="connsiteX103" fmla="*/ 2024726 w 11551920"/>
              <a:gd name="connsiteY103" fmla="*/ 3295334 h 4083162"/>
              <a:gd name="connsiteX104" fmla="*/ 2024726 w 11551920"/>
              <a:gd name="connsiteY104" fmla="*/ 2033791 h 4083162"/>
              <a:gd name="connsiteX105" fmla="*/ 1880390 w 11551920"/>
              <a:gd name="connsiteY105" fmla="*/ 1889469 h 4083162"/>
              <a:gd name="connsiteX106" fmla="*/ 1736055 w 11551920"/>
              <a:gd name="connsiteY106" fmla="*/ 2033791 h 4083162"/>
              <a:gd name="connsiteX107" fmla="*/ 1736055 w 11551920"/>
              <a:gd name="connsiteY107" fmla="*/ 2692578 h 4083162"/>
              <a:gd name="connsiteX108" fmla="*/ 1591720 w 11551920"/>
              <a:gd name="connsiteY108" fmla="*/ 2836900 h 4083162"/>
              <a:gd name="connsiteX109" fmla="*/ 1447384 w 11551920"/>
              <a:gd name="connsiteY109" fmla="*/ 2692578 h 4083162"/>
              <a:gd name="connsiteX110" fmla="*/ 1447384 w 11551920"/>
              <a:gd name="connsiteY110" fmla="*/ 2336018 h 4083162"/>
              <a:gd name="connsiteX111" fmla="*/ 1303049 w 11551920"/>
              <a:gd name="connsiteY111" fmla="*/ 2191696 h 4083162"/>
              <a:gd name="connsiteX112" fmla="*/ 1158714 w 11551920"/>
              <a:gd name="connsiteY112" fmla="*/ 2336018 h 4083162"/>
              <a:gd name="connsiteX113" fmla="*/ 1158714 w 11551920"/>
              <a:gd name="connsiteY113" fmla="*/ 3792821 h 4083162"/>
              <a:gd name="connsiteX114" fmla="*/ 1012680 w 11551920"/>
              <a:gd name="connsiteY114" fmla="*/ 3937142 h 4083162"/>
              <a:gd name="connsiteX115" fmla="*/ 868345 w 11551920"/>
              <a:gd name="connsiteY115" fmla="*/ 3794518 h 4083162"/>
              <a:gd name="connsiteX116" fmla="*/ 868345 w 11551920"/>
              <a:gd name="connsiteY116" fmla="*/ 2033791 h 4083162"/>
              <a:gd name="connsiteX117" fmla="*/ 724010 w 11551920"/>
              <a:gd name="connsiteY117" fmla="*/ 1889469 h 4083162"/>
              <a:gd name="connsiteX118" fmla="*/ 579674 w 11551920"/>
              <a:gd name="connsiteY118" fmla="*/ 2033791 h 4083162"/>
              <a:gd name="connsiteX119" fmla="*/ 579674 w 11551920"/>
              <a:gd name="connsiteY119" fmla="*/ 3094982 h 4083162"/>
              <a:gd name="connsiteX120" fmla="*/ 435339 w 11551920"/>
              <a:gd name="connsiteY120" fmla="*/ 3239304 h 4083162"/>
              <a:gd name="connsiteX121" fmla="*/ 291004 w 11551920"/>
              <a:gd name="connsiteY121" fmla="*/ 3094982 h 4083162"/>
              <a:gd name="connsiteX122" fmla="*/ 291004 w 11551920"/>
              <a:gd name="connsiteY122" fmla="*/ 2465059 h 4083162"/>
              <a:gd name="connsiteX123" fmla="*/ 289306 w 11551920"/>
              <a:gd name="connsiteY123" fmla="*/ 2449778 h 4083162"/>
              <a:gd name="connsiteX124" fmla="*/ 289306 w 11551920"/>
              <a:gd name="connsiteY124" fmla="*/ 1558378 h 4083162"/>
              <a:gd name="connsiteX125" fmla="*/ 144970 w 11551920"/>
              <a:gd name="connsiteY125" fmla="*/ 1412358 h 4083162"/>
              <a:gd name="connsiteX126" fmla="*/ 635 w 11551920"/>
              <a:gd name="connsiteY126" fmla="*/ 1558378 h 4083162"/>
              <a:gd name="connsiteX127" fmla="*/ 0 w 11551920"/>
              <a:gd name="connsiteY127" fmla="*/ 1458834 h 40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551920" h="4083162">
                <a:moveTo>
                  <a:pt x="0" y="0"/>
                </a:moveTo>
                <a:lnTo>
                  <a:pt x="11551920" y="0"/>
                </a:lnTo>
                <a:lnTo>
                  <a:pt x="11551920" y="3098138"/>
                </a:lnTo>
                <a:lnTo>
                  <a:pt x="11541227" y="3151198"/>
                </a:lnTo>
                <a:cubicBezTo>
                  <a:pt x="11519338" y="3203011"/>
                  <a:pt x="11468078" y="3239303"/>
                  <a:pt x="11408221" y="3239303"/>
                </a:cubicBezTo>
                <a:cubicBezTo>
                  <a:pt x="11328412" y="3239303"/>
                  <a:pt x="11263885" y="3174783"/>
                  <a:pt x="11263885" y="3094982"/>
                </a:cubicBezTo>
                <a:lnTo>
                  <a:pt x="11263885" y="2203582"/>
                </a:lnTo>
                <a:cubicBezTo>
                  <a:pt x="11263885" y="2123780"/>
                  <a:pt x="11199359" y="2057562"/>
                  <a:pt x="11119550" y="2057562"/>
                </a:cubicBezTo>
                <a:cubicBezTo>
                  <a:pt x="11039741" y="2057562"/>
                  <a:pt x="10975215" y="2123780"/>
                  <a:pt x="10975215" y="2203582"/>
                </a:cubicBezTo>
                <a:lnTo>
                  <a:pt x="10975215" y="3356459"/>
                </a:lnTo>
                <a:cubicBezTo>
                  <a:pt x="10975215" y="3436261"/>
                  <a:pt x="10910688" y="3500781"/>
                  <a:pt x="10830879" y="3500781"/>
                </a:cubicBezTo>
                <a:cubicBezTo>
                  <a:pt x="10751070" y="3500781"/>
                  <a:pt x="10684846" y="3436261"/>
                  <a:pt x="10684846" y="3356459"/>
                </a:cubicBezTo>
                <a:lnTo>
                  <a:pt x="10684846" y="1760429"/>
                </a:lnTo>
                <a:cubicBezTo>
                  <a:pt x="10684846" y="1680627"/>
                  <a:pt x="10620320" y="1614409"/>
                  <a:pt x="10540511" y="1614409"/>
                </a:cubicBezTo>
                <a:cubicBezTo>
                  <a:pt x="10460702" y="1614409"/>
                  <a:pt x="10396175" y="1680627"/>
                  <a:pt x="10396175" y="1760429"/>
                </a:cubicBezTo>
                <a:lnTo>
                  <a:pt x="10396175" y="2692578"/>
                </a:lnTo>
                <a:cubicBezTo>
                  <a:pt x="10396175" y="2772380"/>
                  <a:pt x="10331649" y="2836900"/>
                  <a:pt x="10251840" y="2836900"/>
                </a:cubicBezTo>
                <a:cubicBezTo>
                  <a:pt x="10172031" y="2836900"/>
                  <a:pt x="10107505" y="2772380"/>
                  <a:pt x="10107505" y="2692578"/>
                </a:cubicBezTo>
                <a:lnTo>
                  <a:pt x="10107505" y="2033791"/>
                </a:lnTo>
                <a:cubicBezTo>
                  <a:pt x="10107505" y="1953990"/>
                  <a:pt x="10042978" y="1889469"/>
                  <a:pt x="9963169" y="1889469"/>
                </a:cubicBezTo>
                <a:cubicBezTo>
                  <a:pt x="9883360" y="1889469"/>
                  <a:pt x="9818834" y="1953990"/>
                  <a:pt x="9818834" y="2033791"/>
                </a:cubicBezTo>
                <a:lnTo>
                  <a:pt x="9818834" y="3792821"/>
                </a:lnTo>
                <a:cubicBezTo>
                  <a:pt x="9818834" y="3872622"/>
                  <a:pt x="9752610" y="3937142"/>
                  <a:pt x="9672800" y="3937142"/>
                </a:cubicBezTo>
                <a:cubicBezTo>
                  <a:pt x="9592992" y="3937142"/>
                  <a:pt x="9528465" y="3872622"/>
                  <a:pt x="9528465" y="3794518"/>
                </a:cubicBezTo>
                <a:lnTo>
                  <a:pt x="9528465" y="1607617"/>
                </a:lnTo>
                <a:cubicBezTo>
                  <a:pt x="9528465" y="1527816"/>
                  <a:pt x="9463939" y="1461597"/>
                  <a:pt x="9384130" y="1461597"/>
                </a:cubicBezTo>
                <a:cubicBezTo>
                  <a:pt x="9304321" y="1461597"/>
                  <a:pt x="9239794" y="1527816"/>
                  <a:pt x="9239794" y="1607617"/>
                </a:cubicBezTo>
                <a:lnTo>
                  <a:pt x="9239794" y="3094982"/>
                </a:lnTo>
                <a:cubicBezTo>
                  <a:pt x="9239794" y="3174783"/>
                  <a:pt x="9175268" y="3239303"/>
                  <a:pt x="9095459" y="3239303"/>
                </a:cubicBezTo>
                <a:cubicBezTo>
                  <a:pt x="9015650" y="3239303"/>
                  <a:pt x="8951124" y="3174783"/>
                  <a:pt x="8951124" y="3094982"/>
                </a:cubicBezTo>
                <a:lnTo>
                  <a:pt x="8951124" y="2033791"/>
                </a:lnTo>
                <a:cubicBezTo>
                  <a:pt x="8951124" y="1953990"/>
                  <a:pt x="8886598" y="1889469"/>
                  <a:pt x="8806788" y="1889469"/>
                </a:cubicBezTo>
                <a:cubicBezTo>
                  <a:pt x="8726980" y="1889469"/>
                  <a:pt x="8660755" y="1953990"/>
                  <a:pt x="8660755" y="2033791"/>
                </a:cubicBezTo>
                <a:lnTo>
                  <a:pt x="8660755" y="3295334"/>
                </a:lnTo>
                <a:cubicBezTo>
                  <a:pt x="8660755" y="3375136"/>
                  <a:pt x="8596229" y="3439656"/>
                  <a:pt x="8516420" y="3439656"/>
                </a:cubicBezTo>
                <a:cubicBezTo>
                  <a:pt x="8436611" y="3439656"/>
                  <a:pt x="8372084" y="3375136"/>
                  <a:pt x="8372084" y="3295334"/>
                </a:cubicBezTo>
                <a:lnTo>
                  <a:pt x="8372084" y="1456504"/>
                </a:lnTo>
                <a:cubicBezTo>
                  <a:pt x="8372084" y="1376702"/>
                  <a:pt x="8307558" y="1312182"/>
                  <a:pt x="8227749" y="1312182"/>
                </a:cubicBezTo>
                <a:cubicBezTo>
                  <a:pt x="8147940" y="1312182"/>
                  <a:pt x="8083414" y="1376702"/>
                  <a:pt x="8083414" y="1456504"/>
                </a:cubicBezTo>
                <a:lnTo>
                  <a:pt x="8083414" y="2692578"/>
                </a:lnTo>
                <a:cubicBezTo>
                  <a:pt x="8083414" y="2772380"/>
                  <a:pt x="8018888" y="2836900"/>
                  <a:pt x="7939079" y="2836900"/>
                </a:cubicBezTo>
                <a:cubicBezTo>
                  <a:pt x="7859270" y="2836900"/>
                  <a:pt x="7794743" y="2772380"/>
                  <a:pt x="7794743" y="2692578"/>
                </a:cubicBezTo>
                <a:lnTo>
                  <a:pt x="7794743" y="2033791"/>
                </a:lnTo>
                <a:cubicBezTo>
                  <a:pt x="7794743" y="1953990"/>
                  <a:pt x="7730217" y="1889469"/>
                  <a:pt x="7648710" y="1889469"/>
                </a:cubicBezTo>
                <a:cubicBezTo>
                  <a:pt x="7568901" y="1889469"/>
                  <a:pt x="7504374" y="1953990"/>
                  <a:pt x="7504374" y="2033791"/>
                </a:cubicBezTo>
                <a:lnTo>
                  <a:pt x="7504374" y="3094982"/>
                </a:lnTo>
                <a:cubicBezTo>
                  <a:pt x="7504374" y="3174783"/>
                  <a:pt x="7439848" y="3239303"/>
                  <a:pt x="7360039" y="3239303"/>
                </a:cubicBezTo>
                <a:cubicBezTo>
                  <a:pt x="7302305" y="3239303"/>
                  <a:pt x="7253061" y="3205345"/>
                  <a:pt x="7229288" y="3156106"/>
                </a:cubicBezTo>
                <a:lnTo>
                  <a:pt x="7229288" y="2439590"/>
                </a:lnTo>
                <a:cubicBezTo>
                  <a:pt x="7229288" y="2359789"/>
                  <a:pt x="7164762" y="2295268"/>
                  <a:pt x="7084953" y="2295268"/>
                </a:cubicBezTo>
                <a:cubicBezTo>
                  <a:pt x="7005144" y="2295268"/>
                  <a:pt x="6940618" y="2359789"/>
                  <a:pt x="6940618" y="2439590"/>
                </a:cubicBezTo>
                <a:lnTo>
                  <a:pt x="6940618" y="2779171"/>
                </a:lnTo>
                <a:cubicBezTo>
                  <a:pt x="6940618" y="2858973"/>
                  <a:pt x="6876091" y="2923493"/>
                  <a:pt x="6796282" y="2923493"/>
                </a:cubicBezTo>
                <a:cubicBezTo>
                  <a:pt x="6716473" y="2923493"/>
                  <a:pt x="6651947" y="2858973"/>
                  <a:pt x="6651947" y="2779171"/>
                </a:cubicBezTo>
                <a:lnTo>
                  <a:pt x="6651947" y="2130572"/>
                </a:lnTo>
                <a:cubicBezTo>
                  <a:pt x="6651947" y="2050770"/>
                  <a:pt x="6587421" y="1986250"/>
                  <a:pt x="6507612" y="1986250"/>
                </a:cubicBezTo>
                <a:cubicBezTo>
                  <a:pt x="6427803" y="1986250"/>
                  <a:pt x="6363276" y="2050770"/>
                  <a:pt x="6363276" y="2130572"/>
                </a:cubicBezTo>
                <a:lnTo>
                  <a:pt x="6363276" y="3937142"/>
                </a:lnTo>
                <a:cubicBezTo>
                  <a:pt x="6363276" y="4016944"/>
                  <a:pt x="6297052" y="4083162"/>
                  <a:pt x="6217243" y="4083162"/>
                </a:cubicBezTo>
                <a:cubicBezTo>
                  <a:pt x="6137434" y="4083162"/>
                  <a:pt x="6072908" y="4016944"/>
                  <a:pt x="6072908" y="3937142"/>
                </a:cubicBezTo>
                <a:lnTo>
                  <a:pt x="6072908" y="1529514"/>
                </a:lnTo>
                <a:cubicBezTo>
                  <a:pt x="6072908" y="1449712"/>
                  <a:pt x="6008381" y="1383494"/>
                  <a:pt x="5928572" y="1383494"/>
                </a:cubicBezTo>
                <a:cubicBezTo>
                  <a:pt x="5848763" y="1383494"/>
                  <a:pt x="5784237" y="1449712"/>
                  <a:pt x="5784237" y="1529514"/>
                </a:cubicBezTo>
                <a:lnTo>
                  <a:pt x="5784237" y="2692578"/>
                </a:lnTo>
                <a:cubicBezTo>
                  <a:pt x="5784237" y="2772380"/>
                  <a:pt x="5719711" y="2836900"/>
                  <a:pt x="5639902" y="2836900"/>
                </a:cubicBezTo>
                <a:cubicBezTo>
                  <a:pt x="5560093" y="2836900"/>
                  <a:pt x="5495566" y="2772380"/>
                  <a:pt x="5495566" y="2692578"/>
                </a:cubicBezTo>
                <a:lnTo>
                  <a:pt x="5495566" y="2033791"/>
                </a:lnTo>
                <a:cubicBezTo>
                  <a:pt x="5495566" y="1953990"/>
                  <a:pt x="5431040" y="1889469"/>
                  <a:pt x="5351232" y="1889469"/>
                </a:cubicBezTo>
                <a:cubicBezTo>
                  <a:pt x="5271422" y="1889469"/>
                  <a:pt x="5205198" y="1953990"/>
                  <a:pt x="5205198" y="2033791"/>
                </a:cubicBezTo>
                <a:lnTo>
                  <a:pt x="5205198" y="3792821"/>
                </a:lnTo>
                <a:cubicBezTo>
                  <a:pt x="5205198" y="3872622"/>
                  <a:pt x="5140671" y="3937142"/>
                  <a:pt x="5060862" y="3937142"/>
                </a:cubicBezTo>
                <a:cubicBezTo>
                  <a:pt x="4981054" y="3937142"/>
                  <a:pt x="4916527" y="3872622"/>
                  <a:pt x="4916527" y="3794518"/>
                </a:cubicBezTo>
                <a:lnTo>
                  <a:pt x="4916527" y="1383494"/>
                </a:lnTo>
                <a:cubicBezTo>
                  <a:pt x="4916527" y="1303692"/>
                  <a:pt x="4852001" y="1239172"/>
                  <a:pt x="4772192" y="1239172"/>
                </a:cubicBezTo>
                <a:cubicBezTo>
                  <a:pt x="4692383" y="1239172"/>
                  <a:pt x="4627856" y="1303692"/>
                  <a:pt x="4627856" y="1383494"/>
                </a:cubicBezTo>
                <a:lnTo>
                  <a:pt x="4627856" y="3094982"/>
                </a:lnTo>
                <a:cubicBezTo>
                  <a:pt x="4627856" y="3174783"/>
                  <a:pt x="4563330" y="3239304"/>
                  <a:pt x="4483521" y="3239304"/>
                </a:cubicBezTo>
                <a:cubicBezTo>
                  <a:pt x="4403712" y="3239304"/>
                  <a:pt x="4339186" y="3174783"/>
                  <a:pt x="4339186" y="3094982"/>
                </a:cubicBezTo>
                <a:lnTo>
                  <a:pt x="4339186" y="2033791"/>
                </a:lnTo>
                <a:cubicBezTo>
                  <a:pt x="4339186" y="1953990"/>
                  <a:pt x="4274659" y="1889469"/>
                  <a:pt x="4194850" y="1889469"/>
                </a:cubicBezTo>
                <a:cubicBezTo>
                  <a:pt x="4113343" y="1889469"/>
                  <a:pt x="4048817" y="1953990"/>
                  <a:pt x="4048817" y="2033791"/>
                </a:cubicBezTo>
                <a:lnTo>
                  <a:pt x="4048817" y="3295334"/>
                </a:lnTo>
                <a:cubicBezTo>
                  <a:pt x="4048817" y="3375136"/>
                  <a:pt x="3984291" y="3439656"/>
                  <a:pt x="3904482" y="3439656"/>
                </a:cubicBezTo>
                <a:cubicBezTo>
                  <a:pt x="3824673" y="3439656"/>
                  <a:pt x="3760146" y="3375136"/>
                  <a:pt x="3760146" y="3295334"/>
                </a:cubicBezTo>
                <a:lnTo>
                  <a:pt x="3760146" y="2347904"/>
                </a:lnTo>
                <a:cubicBezTo>
                  <a:pt x="3760146" y="2268102"/>
                  <a:pt x="3695620" y="2203582"/>
                  <a:pt x="3615811" y="2203582"/>
                </a:cubicBezTo>
                <a:cubicBezTo>
                  <a:pt x="3536002" y="2203582"/>
                  <a:pt x="3471476" y="2268102"/>
                  <a:pt x="3471476" y="2347904"/>
                </a:cubicBezTo>
                <a:lnTo>
                  <a:pt x="3471476" y="2692578"/>
                </a:lnTo>
                <a:cubicBezTo>
                  <a:pt x="3471476" y="2772380"/>
                  <a:pt x="3406949" y="2836900"/>
                  <a:pt x="3327140" y="2836900"/>
                </a:cubicBezTo>
                <a:cubicBezTo>
                  <a:pt x="3247331" y="2836900"/>
                  <a:pt x="3181107" y="2772380"/>
                  <a:pt x="3181107" y="2692578"/>
                </a:cubicBezTo>
                <a:lnTo>
                  <a:pt x="3181107" y="2203582"/>
                </a:lnTo>
                <a:cubicBezTo>
                  <a:pt x="3181107" y="2123780"/>
                  <a:pt x="3116580" y="2057562"/>
                  <a:pt x="3036771" y="2057562"/>
                </a:cubicBezTo>
                <a:cubicBezTo>
                  <a:pt x="2956962" y="2057562"/>
                  <a:pt x="2892436" y="2123780"/>
                  <a:pt x="2892436" y="2203582"/>
                </a:cubicBezTo>
                <a:lnTo>
                  <a:pt x="2892436" y="3067815"/>
                </a:lnTo>
                <a:lnTo>
                  <a:pt x="2892436" y="3069513"/>
                </a:lnTo>
                <a:cubicBezTo>
                  <a:pt x="2892436" y="3089888"/>
                  <a:pt x="2892436" y="3103471"/>
                  <a:pt x="2890738" y="3111961"/>
                </a:cubicBezTo>
                <a:cubicBezTo>
                  <a:pt x="2882248" y="3183273"/>
                  <a:pt x="2821117" y="3239304"/>
                  <a:pt x="2748101" y="3239304"/>
                </a:cubicBezTo>
                <a:cubicBezTo>
                  <a:pt x="2668292" y="3239304"/>
                  <a:pt x="2603765" y="3174783"/>
                  <a:pt x="2603765" y="3094982"/>
                </a:cubicBezTo>
                <a:lnTo>
                  <a:pt x="2603765" y="1709491"/>
                </a:lnTo>
                <a:cubicBezTo>
                  <a:pt x="2603765" y="1629690"/>
                  <a:pt x="2539239" y="1563472"/>
                  <a:pt x="2459430" y="1563472"/>
                </a:cubicBezTo>
                <a:cubicBezTo>
                  <a:pt x="2379621" y="1563472"/>
                  <a:pt x="2315095" y="1629690"/>
                  <a:pt x="2315095" y="1709491"/>
                </a:cubicBezTo>
                <a:lnTo>
                  <a:pt x="2315095" y="3295334"/>
                </a:lnTo>
                <a:cubicBezTo>
                  <a:pt x="2315095" y="3375136"/>
                  <a:pt x="2250568" y="3439656"/>
                  <a:pt x="2169061" y="3439656"/>
                </a:cubicBezTo>
                <a:cubicBezTo>
                  <a:pt x="2090950" y="3439656"/>
                  <a:pt x="2024726" y="3375136"/>
                  <a:pt x="2024726" y="3295334"/>
                </a:cubicBezTo>
                <a:lnTo>
                  <a:pt x="2024726" y="2033791"/>
                </a:lnTo>
                <a:cubicBezTo>
                  <a:pt x="2024726" y="1953990"/>
                  <a:pt x="1960199" y="1889469"/>
                  <a:pt x="1880390" y="1889469"/>
                </a:cubicBezTo>
                <a:cubicBezTo>
                  <a:pt x="1800582" y="1889469"/>
                  <a:pt x="1736055" y="1953990"/>
                  <a:pt x="1736055" y="2033791"/>
                </a:cubicBezTo>
                <a:lnTo>
                  <a:pt x="1736055" y="2692578"/>
                </a:lnTo>
                <a:cubicBezTo>
                  <a:pt x="1736055" y="2772380"/>
                  <a:pt x="1671529" y="2836900"/>
                  <a:pt x="1591720" y="2836900"/>
                </a:cubicBezTo>
                <a:cubicBezTo>
                  <a:pt x="1511911" y="2836900"/>
                  <a:pt x="1447384" y="2772380"/>
                  <a:pt x="1447384" y="2692578"/>
                </a:cubicBezTo>
                <a:lnTo>
                  <a:pt x="1447384" y="2336018"/>
                </a:lnTo>
                <a:cubicBezTo>
                  <a:pt x="1447384" y="2256217"/>
                  <a:pt x="1382858" y="2191696"/>
                  <a:pt x="1303049" y="2191696"/>
                </a:cubicBezTo>
                <a:cubicBezTo>
                  <a:pt x="1223240" y="2191696"/>
                  <a:pt x="1158714" y="2256217"/>
                  <a:pt x="1158714" y="2336018"/>
                </a:cubicBezTo>
                <a:lnTo>
                  <a:pt x="1158714" y="3792821"/>
                </a:lnTo>
                <a:cubicBezTo>
                  <a:pt x="1158714" y="3872622"/>
                  <a:pt x="1092489" y="3937142"/>
                  <a:pt x="1012680" y="3937142"/>
                </a:cubicBezTo>
                <a:cubicBezTo>
                  <a:pt x="934570" y="3937142"/>
                  <a:pt x="870043" y="3874320"/>
                  <a:pt x="868345" y="3794518"/>
                </a:cubicBezTo>
                <a:lnTo>
                  <a:pt x="868345" y="2033791"/>
                </a:lnTo>
                <a:cubicBezTo>
                  <a:pt x="868345" y="1953990"/>
                  <a:pt x="803819" y="1889469"/>
                  <a:pt x="724010" y="1889469"/>
                </a:cubicBezTo>
                <a:cubicBezTo>
                  <a:pt x="644201" y="1889469"/>
                  <a:pt x="579674" y="1953990"/>
                  <a:pt x="579674" y="2033791"/>
                </a:cubicBezTo>
                <a:lnTo>
                  <a:pt x="579674" y="3094982"/>
                </a:lnTo>
                <a:cubicBezTo>
                  <a:pt x="579674" y="3174783"/>
                  <a:pt x="515148" y="3239304"/>
                  <a:pt x="435339" y="3239304"/>
                </a:cubicBezTo>
                <a:cubicBezTo>
                  <a:pt x="355530" y="3239304"/>
                  <a:pt x="291004" y="3174783"/>
                  <a:pt x="291004" y="3094982"/>
                </a:cubicBezTo>
                <a:lnTo>
                  <a:pt x="291004" y="2465059"/>
                </a:lnTo>
                <a:cubicBezTo>
                  <a:pt x="291004" y="2459965"/>
                  <a:pt x="289306" y="2454872"/>
                  <a:pt x="289306" y="2449778"/>
                </a:cubicBezTo>
                <a:lnTo>
                  <a:pt x="289306" y="1558378"/>
                </a:lnTo>
                <a:cubicBezTo>
                  <a:pt x="289306" y="1478576"/>
                  <a:pt x="224779" y="1412358"/>
                  <a:pt x="144970" y="1412358"/>
                </a:cubicBezTo>
                <a:cubicBezTo>
                  <a:pt x="65161" y="1412358"/>
                  <a:pt x="635" y="1478576"/>
                  <a:pt x="635" y="1558378"/>
                </a:cubicBezTo>
                <a:lnTo>
                  <a:pt x="0" y="145883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F0C67508-9C91-4FD8-B7DC-B7E289AA59F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609419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p:cSld name="146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2F60F67-E371-4851-B51A-3122EEEA7283}"/>
              </a:ext>
            </a:extLst>
          </p:cNvPr>
          <p:cNvSpPr>
            <a:spLocks noGrp="1"/>
          </p:cNvSpPr>
          <p:nvPr>
            <p:ph type="pic" sz="quarter" idx="20" hasCustomPrompt="1"/>
          </p:nvPr>
        </p:nvSpPr>
        <p:spPr>
          <a:xfrm>
            <a:off x="319405" y="330516"/>
            <a:ext cx="11551284" cy="4307818"/>
          </a:xfrm>
          <a:custGeom>
            <a:avLst/>
            <a:gdLst>
              <a:gd name="connsiteX0" fmla="*/ 7339094 w 11551284"/>
              <a:gd name="connsiteY0" fmla="*/ 2888512 h 4307818"/>
              <a:gd name="connsiteX1" fmla="*/ 7074841 w 11551284"/>
              <a:gd name="connsiteY1" fmla="*/ 3152764 h 4307818"/>
              <a:gd name="connsiteX2" fmla="*/ 7339094 w 11551284"/>
              <a:gd name="connsiteY2" fmla="*/ 3417016 h 4307818"/>
              <a:gd name="connsiteX3" fmla="*/ 7603347 w 11551284"/>
              <a:gd name="connsiteY3" fmla="*/ 3152764 h 4307818"/>
              <a:gd name="connsiteX4" fmla="*/ 7339094 w 11551284"/>
              <a:gd name="connsiteY4" fmla="*/ 2888512 h 4307818"/>
              <a:gd name="connsiteX5" fmla="*/ 7909126 w 11551284"/>
              <a:gd name="connsiteY5" fmla="*/ 2744186 h 4307818"/>
              <a:gd name="connsiteX6" fmla="*/ 7781132 w 11551284"/>
              <a:gd name="connsiteY6" fmla="*/ 2872179 h 4307818"/>
              <a:gd name="connsiteX7" fmla="*/ 7909126 w 11551284"/>
              <a:gd name="connsiteY7" fmla="*/ 3000172 h 4307818"/>
              <a:gd name="connsiteX8" fmla="*/ 8037120 w 11551284"/>
              <a:gd name="connsiteY8" fmla="*/ 2872179 h 4307818"/>
              <a:gd name="connsiteX9" fmla="*/ 7909126 w 11551284"/>
              <a:gd name="connsiteY9" fmla="*/ 2744186 h 4307818"/>
              <a:gd name="connsiteX10" fmla="*/ 1176525 w 11551284"/>
              <a:gd name="connsiteY10" fmla="*/ 2714654 h 4307818"/>
              <a:gd name="connsiteX11" fmla="*/ 1015787 w 11551284"/>
              <a:gd name="connsiteY11" fmla="*/ 2875392 h 4307818"/>
              <a:gd name="connsiteX12" fmla="*/ 1176525 w 11551284"/>
              <a:gd name="connsiteY12" fmla="*/ 3036129 h 4307818"/>
              <a:gd name="connsiteX13" fmla="*/ 1337263 w 11551284"/>
              <a:gd name="connsiteY13" fmla="*/ 2875392 h 4307818"/>
              <a:gd name="connsiteX14" fmla="*/ 1176525 w 11551284"/>
              <a:gd name="connsiteY14" fmla="*/ 2714654 h 4307818"/>
              <a:gd name="connsiteX15" fmla="*/ 4335256 w 11551284"/>
              <a:gd name="connsiteY15" fmla="*/ 2458668 h 4307818"/>
              <a:gd name="connsiteX16" fmla="*/ 4207263 w 11551284"/>
              <a:gd name="connsiteY16" fmla="*/ 2586661 h 4307818"/>
              <a:gd name="connsiteX17" fmla="*/ 4335256 w 11551284"/>
              <a:gd name="connsiteY17" fmla="*/ 2714654 h 4307818"/>
              <a:gd name="connsiteX18" fmla="*/ 4463251 w 11551284"/>
              <a:gd name="connsiteY18" fmla="*/ 2586661 h 4307818"/>
              <a:gd name="connsiteX19" fmla="*/ 4335256 w 11551284"/>
              <a:gd name="connsiteY19" fmla="*/ 2458668 h 4307818"/>
              <a:gd name="connsiteX20" fmla="*/ 2948693 w 11551284"/>
              <a:gd name="connsiteY20" fmla="*/ 2458668 h 4307818"/>
              <a:gd name="connsiteX21" fmla="*/ 2663174 w 11551284"/>
              <a:gd name="connsiteY21" fmla="*/ 2744186 h 4307818"/>
              <a:gd name="connsiteX22" fmla="*/ 2948693 w 11551284"/>
              <a:gd name="connsiteY22" fmla="*/ 3029703 h 4307818"/>
              <a:gd name="connsiteX23" fmla="*/ 3234213 w 11551284"/>
              <a:gd name="connsiteY23" fmla="*/ 2744186 h 4307818"/>
              <a:gd name="connsiteX24" fmla="*/ 2948693 w 11551284"/>
              <a:gd name="connsiteY24" fmla="*/ 2458668 h 4307818"/>
              <a:gd name="connsiteX25" fmla="*/ 743036 w 11551284"/>
              <a:gd name="connsiteY25" fmla="*/ 2422997 h 4307818"/>
              <a:gd name="connsiteX26" fmla="*/ 661203 w 11551284"/>
              <a:gd name="connsiteY26" fmla="*/ 2504829 h 4307818"/>
              <a:gd name="connsiteX27" fmla="*/ 743036 w 11551284"/>
              <a:gd name="connsiteY27" fmla="*/ 2586661 h 4307818"/>
              <a:gd name="connsiteX28" fmla="*/ 824869 w 11551284"/>
              <a:gd name="connsiteY28" fmla="*/ 2504829 h 4307818"/>
              <a:gd name="connsiteX29" fmla="*/ 743036 w 11551284"/>
              <a:gd name="connsiteY29" fmla="*/ 2422997 h 4307818"/>
              <a:gd name="connsiteX30" fmla="*/ 9552879 w 11551284"/>
              <a:gd name="connsiteY30" fmla="*/ 2393179 h 4307818"/>
              <a:gd name="connsiteX31" fmla="*/ 9392141 w 11551284"/>
              <a:gd name="connsiteY31" fmla="*/ 2553917 h 4307818"/>
              <a:gd name="connsiteX32" fmla="*/ 9552879 w 11551284"/>
              <a:gd name="connsiteY32" fmla="*/ 2714655 h 4307818"/>
              <a:gd name="connsiteX33" fmla="*/ 9713617 w 11551284"/>
              <a:gd name="connsiteY33" fmla="*/ 2553917 h 4307818"/>
              <a:gd name="connsiteX34" fmla="*/ 9552879 w 11551284"/>
              <a:gd name="connsiteY34" fmla="*/ 2393179 h 4307818"/>
              <a:gd name="connsiteX35" fmla="*/ 2131528 w 11551284"/>
              <a:gd name="connsiteY35" fmla="*/ 2094390 h 4307818"/>
              <a:gd name="connsiteX36" fmla="*/ 1885393 w 11551284"/>
              <a:gd name="connsiteY36" fmla="*/ 2340526 h 4307818"/>
              <a:gd name="connsiteX37" fmla="*/ 2131528 w 11551284"/>
              <a:gd name="connsiteY37" fmla="*/ 2586662 h 4307818"/>
              <a:gd name="connsiteX38" fmla="*/ 2377664 w 11551284"/>
              <a:gd name="connsiteY38" fmla="*/ 2340526 h 4307818"/>
              <a:gd name="connsiteX39" fmla="*/ 2131528 w 11551284"/>
              <a:gd name="connsiteY39" fmla="*/ 2094390 h 4307818"/>
              <a:gd name="connsiteX40" fmla="*/ 10165146 w 11551284"/>
              <a:gd name="connsiteY40" fmla="*/ 2055005 h 4307818"/>
              <a:gd name="connsiteX41" fmla="*/ 10037152 w 11551284"/>
              <a:gd name="connsiteY41" fmla="*/ 2182998 h 4307818"/>
              <a:gd name="connsiteX42" fmla="*/ 10165146 w 11551284"/>
              <a:gd name="connsiteY42" fmla="*/ 2310991 h 4307818"/>
              <a:gd name="connsiteX43" fmla="*/ 10293140 w 11551284"/>
              <a:gd name="connsiteY43" fmla="*/ 2182998 h 4307818"/>
              <a:gd name="connsiteX44" fmla="*/ 10165146 w 11551284"/>
              <a:gd name="connsiteY44" fmla="*/ 2055005 h 4307818"/>
              <a:gd name="connsiteX45" fmla="*/ 7498902 w 11551284"/>
              <a:gd name="connsiteY45" fmla="*/ 2055005 h 4307818"/>
              <a:gd name="connsiteX46" fmla="*/ 7370908 w 11551284"/>
              <a:gd name="connsiteY46" fmla="*/ 2182998 h 4307818"/>
              <a:gd name="connsiteX47" fmla="*/ 7498902 w 11551284"/>
              <a:gd name="connsiteY47" fmla="*/ 2310991 h 4307818"/>
              <a:gd name="connsiteX48" fmla="*/ 7626896 w 11551284"/>
              <a:gd name="connsiteY48" fmla="*/ 2182998 h 4307818"/>
              <a:gd name="connsiteX49" fmla="*/ 7498902 w 11551284"/>
              <a:gd name="connsiteY49" fmla="*/ 2055005 h 4307818"/>
              <a:gd name="connsiteX50" fmla="*/ 2347766 w 11551284"/>
              <a:gd name="connsiteY50" fmla="*/ 1848255 h 4307818"/>
              <a:gd name="connsiteX51" fmla="*/ 2265933 w 11551284"/>
              <a:gd name="connsiteY51" fmla="*/ 1930087 h 4307818"/>
              <a:gd name="connsiteX52" fmla="*/ 2347766 w 11551284"/>
              <a:gd name="connsiteY52" fmla="*/ 2011919 h 4307818"/>
              <a:gd name="connsiteX53" fmla="*/ 2429599 w 11551284"/>
              <a:gd name="connsiteY53" fmla="*/ 1930087 h 4307818"/>
              <a:gd name="connsiteX54" fmla="*/ 2347766 w 11551284"/>
              <a:gd name="connsiteY54" fmla="*/ 1848255 h 4307818"/>
              <a:gd name="connsiteX55" fmla="*/ 465875 w 11551284"/>
              <a:gd name="connsiteY55" fmla="*/ 1848255 h 4307818"/>
              <a:gd name="connsiteX56" fmla="*/ 305138 w 11551284"/>
              <a:gd name="connsiteY56" fmla="*/ 2008993 h 4307818"/>
              <a:gd name="connsiteX57" fmla="*/ 465875 w 11551284"/>
              <a:gd name="connsiteY57" fmla="*/ 2169731 h 4307818"/>
              <a:gd name="connsiteX58" fmla="*/ 626613 w 11551284"/>
              <a:gd name="connsiteY58" fmla="*/ 2008993 h 4307818"/>
              <a:gd name="connsiteX59" fmla="*/ 465875 w 11551284"/>
              <a:gd name="connsiteY59" fmla="*/ 1848255 h 4307818"/>
              <a:gd name="connsiteX60" fmla="*/ 8322631 w 11551284"/>
              <a:gd name="connsiteY60" fmla="*/ 1769492 h 4307818"/>
              <a:gd name="connsiteX61" fmla="*/ 7909126 w 11551284"/>
              <a:gd name="connsiteY61" fmla="*/ 2182998 h 4307818"/>
              <a:gd name="connsiteX62" fmla="*/ 8322631 w 11551284"/>
              <a:gd name="connsiteY62" fmla="*/ 2596504 h 4307818"/>
              <a:gd name="connsiteX63" fmla="*/ 8736138 w 11551284"/>
              <a:gd name="connsiteY63" fmla="*/ 2182998 h 4307818"/>
              <a:gd name="connsiteX64" fmla="*/ 8322631 w 11551284"/>
              <a:gd name="connsiteY64" fmla="*/ 1769492 h 4307818"/>
              <a:gd name="connsiteX65" fmla="*/ 10952630 w 11551284"/>
              <a:gd name="connsiteY65" fmla="*/ 1759649 h 4307818"/>
              <a:gd name="connsiteX66" fmla="*/ 10539124 w 11551284"/>
              <a:gd name="connsiteY66" fmla="*/ 2173155 h 4307818"/>
              <a:gd name="connsiteX67" fmla="*/ 10952630 w 11551284"/>
              <a:gd name="connsiteY67" fmla="*/ 2586661 h 4307818"/>
              <a:gd name="connsiteX68" fmla="*/ 11366136 w 11551284"/>
              <a:gd name="connsiteY68" fmla="*/ 2173155 h 4307818"/>
              <a:gd name="connsiteX69" fmla="*/ 10952630 w 11551284"/>
              <a:gd name="connsiteY69" fmla="*/ 1759649 h 4307818"/>
              <a:gd name="connsiteX70" fmla="*/ 3718277 w 11551284"/>
              <a:gd name="connsiteY70" fmla="*/ 1641505 h 4307818"/>
              <a:gd name="connsiteX71" fmla="*/ 3511527 w 11551284"/>
              <a:gd name="connsiteY71" fmla="*/ 1848255 h 4307818"/>
              <a:gd name="connsiteX72" fmla="*/ 3718277 w 11551284"/>
              <a:gd name="connsiteY72" fmla="*/ 2055005 h 4307818"/>
              <a:gd name="connsiteX73" fmla="*/ 3925028 w 11551284"/>
              <a:gd name="connsiteY73" fmla="*/ 1848255 h 4307818"/>
              <a:gd name="connsiteX74" fmla="*/ 3718277 w 11551284"/>
              <a:gd name="connsiteY74" fmla="*/ 1641505 h 4307818"/>
              <a:gd name="connsiteX75" fmla="*/ 11080624 w 11551284"/>
              <a:gd name="connsiteY75" fmla="*/ 1385519 h 4307818"/>
              <a:gd name="connsiteX76" fmla="*/ 10952630 w 11551284"/>
              <a:gd name="connsiteY76" fmla="*/ 1513512 h 4307818"/>
              <a:gd name="connsiteX77" fmla="*/ 11080624 w 11551284"/>
              <a:gd name="connsiteY77" fmla="*/ 1641505 h 4307818"/>
              <a:gd name="connsiteX78" fmla="*/ 11208618 w 11551284"/>
              <a:gd name="connsiteY78" fmla="*/ 1513512 h 4307818"/>
              <a:gd name="connsiteX79" fmla="*/ 11080624 w 11551284"/>
              <a:gd name="connsiteY79" fmla="*/ 1385519 h 4307818"/>
              <a:gd name="connsiteX80" fmla="*/ 9866148 w 11551284"/>
              <a:gd name="connsiteY80" fmla="*/ 1221301 h 4307818"/>
              <a:gd name="connsiteX81" fmla="*/ 9545891 w 11551284"/>
              <a:gd name="connsiteY81" fmla="*/ 1541558 h 4307818"/>
              <a:gd name="connsiteX82" fmla="*/ 9866148 w 11551284"/>
              <a:gd name="connsiteY82" fmla="*/ 1861815 h 4307818"/>
              <a:gd name="connsiteX83" fmla="*/ 10186405 w 11551284"/>
              <a:gd name="connsiteY83" fmla="*/ 1541558 h 4307818"/>
              <a:gd name="connsiteX84" fmla="*/ 9866148 w 11551284"/>
              <a:gd name="connsiteY84" fmla="*/ 1221301 h 4307818"/>
              <a:gd name="connsiteX85" fmla="*/ 0 w 11551284"/>
              <a:gd name="connsiteY85" fmla="*/ 0 h 4307818"/>
              <a:gd name="connsiteX86" fmla="*/ 11549065 w 11551284"/>
              <a:gd name="connsiteY86" fmla="*/ 0 h 4307818"/>
              <a:gd name="connsiteX87" fmla="*/ 11551284 w 11551284"/>
              <a:gd name="connsiteY87" fmla="*/ 3348342 h 4307818"/>
              <a:gd name="connsiteX88" fmla="*/ 11551284 w 11551284"/>
              <a:gd name="connsiteY88" fmla="*/ 4307818 h 4307818"/>
              <a:gd name="connsiteX89" fmla="*/ 11528377 w 11551284"/>
              <a:gd name="connsiteY89" fmla="*/ 4295315 h 4307818"/>
              <a:gd name="connsiteX90" fmla="*/ 11542504 w 11551284"/>
              <a:gd name="connsiteY90" fmla="*/ 4155179 h 4307818"/>
              <a:gd name="connsiteX91" fmla="*/ 10500568 w 11551284"/>
              <a:gd name="connsiteY91" fmla="*/ 3113243 h 4307818"/>
              <a:gd name="connsiteX92" fmla="*/ 9918012 w 11551284"/>
              <a:gd name="connsiteY92" fmla="*/ 3291190 h 4307818"/>
              <a:gd name="connsiteX93" fmla="*/ 9889796 w 11551284"/>
              <a:gd name="connsiteY93" fmla="*/ 3312290 h 4307818"/>
              <a:gd name="connsiteX94" fmla="*/ 9883199 w 11551284"/>
              <a:gd name="connsiteY94" fmla="*/ 3300135 h 4307818"/>
              <a:gd name="connsiteX95" fmla="*/ 9360499 w 11551284"/>
              <a:gd name="connsiteY95" fmla="*/ 3022218 h 4307818"/>
              <a:gd name="connsiteX96" fmla="*/ 8742952 w 11551284"/>
              <a:gd name="connsiteY96" fmla="*/ 3525533 h 4307818"/>
              <a:gd name="connsiteX97" fmla="*/ 8734454 w 11551284"/>
              <a:gd name="connsiteY97" fmla="*/ 3609834 h 4307818"/>
              <a:gd name="connsiteX98" fmla="*/ 8672486 w 11551284"/>
              <a:gd name="connsiteY98" fmla="*/ 3558706 h 4307818"/>
              <a:gd name="connsiteX99" fmla="*/ 8294380 w 11551284"/>
              <a:gd name="connsiteY99" fmla="*/ 3443210 h 4307818"/>
              <a:gd name="connsiteX100" fmla="*/ 7618114 w 11551284"/>
              <a:gd name="connsiteY100" fmla="*/ 4119476 h 4307818"/>
              <a:gd name="connsiteX101" fmla="*/ 7631006 w 11551284"/>
              <a:gd name="connsiteY101" fmla="*/ 4247358 h 4307818"/>
              <a:gd name="connsiteX102" fmla="*/ 7517105 w 11551284"/>
              <a:gd name="connsiteY102" fmla="*/ 4185535 h 4307818"/>
              <a:gd name="connsiteX103" fmla="*/ 7253872 w 11551284"/>
              <a:gd name="connsiteY103" fmla="*/ 4132391 h 4307818"/>
              <a:gd name="connsiteX104" fmla="*/ 6990639 w 11551284"/>
              <a:gd name="connsiteY104" fmla="*/ 4185535 h 4307818"/>
              <a:gd name="connsiteX105" fmla="*/ 6880689 w 11551284"/>
              <a:gd name="connsiteY105" fmla="*/ 4245214 h 4307818"/>
              <a:gd name="connsiteX106" fmla="*/ 6845304 w 11551284"/>
              <a:gd name="connsiteY106" fmla="*/ 4180022 h 4307818"/>
              <a:gd name="connsiteX107" fmla="*/ 6663374 w 11551284"/>
              <a:gd name="connsiteY107" fmla="*/ 4030206 h 4307818"/>
              <a:gd name="connsiteX108" fmla="*/ 6659946 w 11551284"/>
              <a:gd name="connsiteY108" fmla="*/ 4029142 h 4307818"/>
              <a:gd name="connsiteX109" fmla="*/ 6712222 w 11551284"/>
              <a:gd name="connsiteY109" fmla="*/ 3986010 h 4307818"/>
              <a:gd name="connsiteX110" fmla="*/ 6885510 w 11551284"/>
              <a:gd name="connsiteY110" fmla="*/ 3567654 h 4307818"/>
              <a:gd name="connsiteX111" fmla="*/ 6293867 w 11551284"/>
              <a:gd name="connsiteY111" fmla="*/ 2976010 h 4307818"/>
              <a:gd name="connsiteX112" fmla="*/ 6174630 w 11551284"/>
              <a:gd name="connsiteY112" fmla="*/ 2988030 h 4307818"/>
              <a:gd name="connsiteX113" fmla="*/ 6073113 w 11551284"/>
              <a:gd name="connsiteY113" fmla="*/ 3019543 h 4307818"/>
              <a:gd name="connsiteX114" fmla="*/ 6067074 w 11551284"/>
              <a:gd name="connsiteY114" fmla="*/ 3000090 h 4307818"/>
              <a:gd name="connsiteX115" fmla="*/ 5431724 w 11551284"/>
              <a:gd name="connsiteY115" fmla="*/ 2578951 h 4307818"/>
              <a:gd name="connsiteX116" fmla="*/ 4742187 w 11551284"/>
              <a:gd name="connsiteY116" fmla="*/ 3268490 h 4307818"/>
              <a:gd name="connsiteX117" fmla="*/ 4756194 w 11551284"/>
              <a:gd name="connsiteY117" fmla="*/ 3407456 h 4307818"/>
              <a:gd name="connsiteX118" fmla="*/ 4768971 w 11551284"/>
              <a:gd name="connsiteY118" fmla="*/ 3448614 h 4307818"/>
              <a:gd name="connsiteX119" fmla="*/ 4715369 w 11551284"/>
              <a:gd name="connsiteY119" fmla="*/ 3443210 h 4307818"/>
              <a:gd name="connsiteX120" fmla="*/ 4310263 w 11551284"/>
              <a:gd name="connsiteY120" fmla="*/ 3773380 h 4307818"/>
              <a:gd name="connsiteX121" fmla="*/ 4302315 w 11551284"/>
              <a:gd name="connsiteY121" fmla="*/ 3852221 h 4307818"/>
              <a:gd name="connsiteX122" fmla="*/ 4252214 w 11551284"/>
              <a:gd name="connsiteY122" fmla="*/ 3836667 h 4307818"/>
              <a:gd name="connsiteX123" fmla="*/ 4168877 w 11551284"/>
              <a:gd name="connsiteY123" fmla="*/ 3828267 h 4307818"/>
              <a:gd name="connsiteX124" fmla="*/ 4085541 w 11551284"/>
              <a:gd name="connsiteY124" fmla="*/ 3836667 h 4307818"/>
              <a:gd name="connsiteX125" fmla="*/ 4060002 w 11551284"/>
              <a:gd name="connsiteY125" fmla="*/ 3844596 h 4307818"/>
              <a:gd name="connsiteX126" fmla="*/ 4052821 w 11551284"/>
              <a:gd name="connsiteY126" fmla="*/ 3773380 h 4307818"/>
              <a:gd name="connsiteX127" fmla="*/ 3647718 w 11551284"/>
              <a:gd name="connsiteY127" fmla="*/ 3443210 h 4307818"/>
              <a:gd name="connsiteX128" fmla="*/ 3234212 w 11551284"/>
              <a:gd name="connsiteY128" fmla="*/ 3856717 h 4307818"/>
              <a:gd name="connsiteX129" fmla="*/ 3266707 w 11551284"/>
              <a:gd name="connsiteY129" fmla="*/ 4017672 h 4307818"/>
              <a:gd name="connsiteX130" fmla="*/ 3269901 w 11551284"/>
              <a:gd name="connsiteY130" fmla="*/ 4023556 h 4307818"/>
              <a:gd name="connsiteX131" fmla="*/ 3240617 w 11551284"/>
              <a:gd name="connsiteY131" fmla="*/ 4026260 h 4307818"/>
              <a:gd name="connsiteX132" fmla="*/ 3149400 w 11551284"/>
              <a:gd name="connsiteY132" fmla="*/ 3997945 h 4307818"/>
              <a:gd name="connsiteX133" fmla="*/ 3076221 w 11551284"/>
              <a:gd name="connsiteY133" fmla="*/ 3990568 h 4307818"/>
              <a:gd name="connsiteX134" fmla="*/ 3055602 w 11551284"/>
              <a:gd name="connsiteY134" fmla="*/ 3924146 h 4307818"/>
              <a:gd name="connsiteX135" fmla="*/ 2520650 w 11551284"/>
              <a:gd name="connsiteY135" fmla="*/ 3569556 h 4307818"/>
              <a:gd name="connsiteX136" fmla="*/ 2417878 w 11551284"/>
              <a:gd name="connsiteY136" fmla="*/ 3578623 h 4307818"/>
              <a:gd name="connsiteX137" fmla="*/ 2341794 w 11551284"/>
              <a:gd name="connsiteY137" fmla="*/ 3599176 h 4307818"/>
              <a:gd name="connsiteX138" fmla="*/ 2364340 w 11551284"/>
              <a:gd name="connsiteY138" fmla="*/ 3526545 h 4307818"/>
              <a:gd name="connsiteX139" fmla="*/ 2372740 w 11551284"/>
              <a:gd name="connsiteY139" fmla="*/ 3443210 h 4307818"/>
              <a:gd name="connsiteX140" fmla="*/ 1959234 w 11551284"/>
              <a:gd name="connsiteY140" fmla="*/ 3029703 h 4307818"/>
              <a:gd name="connsiteX141" fmla="*/ 1545728 w 11551284"/>
              <a:gd name="connsiteY141" fmla="*/ 3443210 h 4307818"/>
              <a:gd name="connsiteX142" fmla="*/ 1616348 w 11551284"/>
              <a:gd name="connsiteY142" fmla="*/ 3674404 h 4307818"/>
              <a:gd name="connsiteX143" fmla="*/ 1653464 w 11551284"/>
              <a:gd name="connsiteY143" fmla="*/ 3719390 h 4307818"/>
              <a:gd name="connsiteX144" fmla="*/ 1564304 w 11551284"/>
              <a:gd name="connsiteY144" fmla="*/ 3649333 h 4307818"/>
              <a:gd name="connsiteX145" fmla="*/ 1099720 w 11551284"/>
              <a:gd name="connsiteY145" fmla="*/ 3507423 h 4307818"/>
              <a:gd name="connsiteX146" fmla="*/ 635136 w 11551284"/>
              <a:gd name="connsiteY146" fmla="*/ 3649333 h 4307818"/>
              <a:gd name="connsiteX147" fmla="*/ 588952 w 11551284"/>
              <a:gd name="connsiteY147" fmla="*/ 3687438 h 4307818"/>
              <a:gd name="connsiteX148" fmla="*/ 451239 w 11551284"/>
              <a:gd name="connsiteY148" fmla="*/ 3588634 h 4307818"/>
              <a:gd name="connsiteX149" fmla="*/ 350336 w 11551284"/>
              <a:gd name="connsiteY149" fmla="*/ 3499747 h 4307818"/>
              <a:gd name="connsiteX150" fmla="*/ 418123 w 11551284"/>
              <a:gd name="connsiteY150" fmla="*/ 3374859 h 4307818"/>
              <a:gd name="connsiteX151" fmla="*/ 480123 w 11551284"/>
              <a:gd name="connsiteY151" fmla="*/ 3067763 h 4307818"/>
              <a:gd name="connsiteX152" fmla="*/ 132280 w 11551284"/>
              <a:gd name="connsiteY152" fmla="*/ 2413550 h 4307818"/>
              <a:gd name="connsiteX153" fmla="*/ 0 w 11551284"/>
              <a:gd name="connsiteY153" fmla="*/ 2341750 h 4307818"/>
              <a:gd name="connsiteX154" fmla="*/ 0 w 11551284"/>
              <a:gd name="connsiteY154" fmla="*/ 2073887 h 4307818"/>
              <a:gd name="connsiteX155" fmla="*/ 19910 w 11551284"/>
              <a:gd name="connsiteY155" fmla="*/ 2077906 h 4307818"/>
              <a:gd name="connsiteX156" fmla="*/ 180648 w 11551284"/>
              <a:gd name="connsiteY156" fmla="*/ 1917169 h 4307818"/>
              <a:gd name="connsiteX157" fmla="*/ 19910 w 11551284"/>
              <a:gd name="connsiteY157" fmla="*/ 1756431 h 4307818"/>
              <a:gd name="connsiteX158" fmla="*/ 0 w 11551284"/>
              <a:gd name="connsiteY158" fmla="*/ 1760450 h 430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1551284" h="4307818">
                <a:moveTo>
                  <a:pt x="7339094" y="2888512"/>
                </a:moveTo>
                <a:cubicBezTo>
                  <a:pt x="7193151" y="2888512"/>
                  <a:pt x="7074841" y="3006821"/>
                  <a:pt x="7074841" y="3152764"/>
                </a:cubicBezTo>
                <a:cubicBezTo>
                  <a:pt x="7074841" y="3298706"/>
                  <a:pt x="7193151" y="3417016"/>
                  <a:pt x="7339094" y="3417016"/>
                </a:cubicBezTo>
                <a:cubicBezTo>
                  <a:pt x="7485036" y="3417016"/>
                  <a:pt x="7603347" y="3298706"/>
                  <a:pt x="7603347" y="3152764"/>
                </a:cubicBezTo>
                <a:cubicBezTo>
                  <a:pt x="7603347" y="3006821"/>
                  <a:pt x="7485036" y="2888512"/>
                  <a:pt x="7339094" y="2888512"/>
                </a:cubicBezTo>
                <a:close/>
                <a:moveTo>
                  <a:pt x="7909126" y="2744186"/>
                </a:moveTo>
                <a:cubicBezTo>
                  <a:pt x="7838437" y="2744186"/>
                  <a:pt x="7781132" y="2801490"/>
                  <a:pt x="7781132" y="2872179"/>
                </a:cubicBezTo>
                <a:cubicBezTo>
                  <a:pt x="7781132" y="2942867"/>
                  <a:pt x="7838437" y="3000172"/>
                  <a:pt x="7909126" y="3000172"/>
                </a:cubicBezTo>
                <a:cubicBezTo>
                  <a:pt x="7979815" y="3000172"/>
                  <a:pt x="8037120" y="2942867"/>
                  <a:pt x="8037120" y="2872179"/>
                </a:cubicBezTo>
                <a:cubicBezTo>
                  <a:pt x="8037120" y="2801490"/>
                  <a:pt x="7979815" y="2744186"/>
                  <a:pt x="7909126" y="2744186"/>
                </a:cubicBezTo>
                <a:close/>
                <a:moveTo>
                  <a:pt x="1176525" y="2714654"/>
                </a:moveTo>
                <a:cubicBezTo>
                  <a:pt x="1087752" y="2714654"/>
                  <a:pt x="1015787" y="2786618"/>
                  <a:pt x="1015787" y="2875392"/>
                </a:cubicBezTo>
                <a:cubicBezTo>
                  <a:pt x="1015787" y="2964165"/>
                  <a:pt x="1087752" y="3036129"/>
                  <a:pt x="1176525" y="3036129"/>
                </a:cubicBezTo>
                <a:cubicBezTo>
                  <a:pt x="1265298" y="3036129"/>
                  <a:pt x="1337263" y="2964165"/>
                  <a:pt x="1337263" y="2875392"/>
                </a:cubicBezTo>
                <a:cubicBezTo>
                  <a:pt x="1337263" y="2786618"/>
                  <a:pt x="1265298" y="2714654"/>
                  <a:pt x="1176525" y="2714654"/>
                </a:cubicBezTo>
                <a:close/>
                <a:moveTo>
                  <a:pt x="4335256" y="2458668"/>
                </a:moveTo>
                <a:cubicBezTo>
                  <a:pt x="4264568" y="2458668"/>
                  <a:pt x="4207263" y="2515973"/>
                  <a:pt x="4207263" y="2586661"/>
                </a:cubicBezTo>
                <a:cubicBezTo>
                  <a:pt x="4207263" y="2657349"/>
                  <a:pt x="4264568" y="2714654"/>
                  <a:pt x="4335256" y="2714654"/>
                </a:cubicBezTo>
                <a:cubicBezTo>
                  <a:pt x="4405946" y="2714654"/>
                  <a:pt x="4463251" y="2657349"/>
                  <a:pt x="4463251" y="2586661"/>
                </a:cubicBezTo>
                <a:cubicBezTo>
                  <a:pt x="4463251" y="2515973"/>
                  <a:pt x="4405946" y="2458668"/>
                  <a:pt x="4335256" y="2458668"/>
                </a:cubicBezTo>
                <a:close/>
                <a:moveTo>
                  <a:pt x="2948693" y="2458668"/>
                </a:moveTo>
                <a:cubicBezTo>
                  <a:pt x="2791005" y="2458668"/>
                  <a:pt x="2663174" y="2586499"/>
                  <a:pt x="2663174" y="2744186"/>
                </a:cubicBezTo>
                <a:cubicBezTo>
                  <a:pt x="2663174" y="2901872"/>
                  <a:pt x="2791005" y="3029703"/>
                  <a:pt x="2948693" y="3029703"/>
                </a:cubicBezTo>
                <a:cubicBezTo>
                  <a:pt x="3106381" y="3029703"/>
                  <a:pt x="3234213" y="2901872"/>
                  <a:pt x="3234213" y="2744186"/>
                </a:cubicBezTo>
                <a:cubicBezTo>
                  <a:pt x="3234213" y="2586499"/>
                  <a:pt x="3106381" y="2458668"/>
                  <a:pt x="2948693" y="2458668"/>
                </a:cubicBezTo>
                <a:close/>
                <a:moveTo>
                  <a:pt x="743036" y="2422997"/>
                </a:moveTo>
                <a:cubicBezTo>
                  <a:pt x="697841" y="2422997"/>
                  <a:pt x="661203" y="2459634"/>
                  <a:pt x="661203" y="2504829"/>
                </a:cubicBezTo>
                <a:cubicBezTo>
                  <a:pt x="661203" y="2550024"/>
                  <a:pt x="697841" y="2586661"/>
                  <a:pt x="743036" y="2586661"/>
                </a:cubicBezTo>
                <a:cubicBezTo>
                  <a:pt x="788231" y="2586661"/>
                  <a:pt x="824869" y="2550024"/>
                  <a:pt x="824869" y="2504829"/>
                </a:cubicBezTo>
                <a:cubicBezTo>
                  <a:pt x="824869" y="2459634"/>
                  <a:pt x="788231" y="2422997"/>
                  <a:pt x="743036" y="2422997"/>
                </a:cubicBezTo>
                <a:close/>
                <a:moveTo>
                  <a:pt x="9552879" y="2393179"/>
                </a:moveTo>
                <a:cubicBezTo>
                  <a:pt x="9464106" y="2393179"/>
                  <a:pt x="9392141" y="2465144"/>
                  <a:pt x="9392141" y="2553917"/>
                </a:cubicBezTo>
                <a:cubicBezTo>
                  <a:pt x="9392141" y="2642690"/>
                  <a:pt x="9464106" y="2714655"/>
                  <a:pt x="9552879" y="2714655"/>
                </a:cubicBezTo>
                <a:cubicBezTo>
                  <a:pt x="9641652" y="2714655"/>
                  <a:pt x="9713617" y="2642690"/>
                  <a:pt x="9713617" y="2553917"/>
                </a:cubicBezTo>
                <a:cubicBezTo>
                  <a:pt x="9713617" y="2465144"/>
                  <a:pt x="9641652" y="2393179"/>
                  <a:pt x="9552879" y="2393179"/>
                </a:cubicBezTo>
                <a:close/>
                <a:moveTo>
                  <a:pt x="2131528" y="2094390"/>
                </a:moveTo>
                <a:cubicBezTo>
                  <a:pt x="1995592" y="2094390"/>
                  <a:pt x="1885393" y="2204589"/>
                  <a:pt x="1885393" y="2340526"/>
                </a:cubicBezTo>
                <a:cubicBezTo>
                  <a:pt x="1885393" y="2476463"/>
                  <a:pt x="1995592" y="2586662"/>
                  <a:pt x="2131528" y="2586662"/>
                </a:cubicBezTo>
                <a:cubicBezTo>
                  <a:pt x="2267466" y="2586662"/>
                  <a:pt x="2377664" y="2476463"/>
                  <a:pt x="2377664" y="2340526"/>
                </a:cubicBezTo>
                <a:cubicBezTo>
                  <a:pt x="2377664" y="2204589"/>
                  <a:pt x="2267466" y="2094390"/>
                  <a:pt x="2131528" y="2094390"/>
                </a:cubicBezTo>
                <a:close/>
                <a:moveTo>
                  <a:pt x="10165146" y="2055005"/>
                </a:moveTo>
                <a:cubicBezTo>
                  <a:pt x="10094457" y="2055005"/>
                  <a:pt x="10037152" y="2112310"/>
                  <a:pt x="10037152" y="2182998"/>
                </a:cubicBezTo>
                <a:cubicBezTo>
                  <a:pt x="10037152" y="2253687"/>
                  <a:pt x="10094457" y="2310991"/>
                  <a:pt x="10165146" y="2310991"/>
                </a:cubicBezTo>
                <a:cubicBezTo>
                  <a:pt x="10235835" y="2310991"/>
                  <a:pt x="10293140" y="2253687"/>
                  <a:pt x="10293140" y="2182998"/>
                </a:cubicBezTo>
                <a:cubicBezTo>
                  <a:pt x="10293140" y="2112310"/>
                  <a:pt x="10235835" y="2055005"/>
                  <a:pt x="10165146" y="2055005"/>
                </a:cubicBezTo>
                <a:close/>
                <a:moveTo>
                  <a:pt x="7498902" y="2055005"/>
                </a:moveTo>
                <a:cubicBezTo>
                  <a:pt x="7428213" y="2055005"/>
                  <a:pt x="7370908" y="2112310"/>
                  <a:pt x="7370908" y="2182998"/>
                </a:cubicBezTo>
                <a:cubicBezTo>
                  <a:pt x="7370908" y="2253687"/>
                  <a:pt x="7428213" y="2310991"/>
                  <a:pt x="7498902" y="2310991"/>
                </a:cubicBezTo>
                <a:cubicBezTo>
                  <a:pt x="7569591" y="2310991"/>
                  <a:pt x="7626896" y="2253687"/>
                  <a:pt x="7626896" y="2182998"/>
                </a:cubicBezTo>
                <a:cubicBezTo>
                  <a:pt x="7626896" y="2112310"/>
                  <a:pt x="7569591" y="2055005"/>
                  <a:pt x="7498902" y="2055005"/>
                </a:cubicBezTo>
                <a:close/>
                <a:moveTo>
                  <a:pt x="2347766" y="1848255"/>
                </a:moveTo>
                <a:cubicBezTo>
                  <a:pt x="2302570" y="1848255"/>
                  <a:pt x="2265933" y="1884892"/>
                  <a:pt x="2265933" y="1930087"/>
                </a:cubicBezTo>
                <a:cubicBezTo>
                  <a:pt x="2265933" y="1975282"/>
                  <a:pt x="2302570" y="2011919"/>
                  <a:pt x="2347766" y="2011919"/>
                </a:cubicBezTo>
                <a:cubicBezTo>
                  <a:pt x="2392961" y="2011919"/>
                  <a:pt x="2429599" y="1975282"/>
                  <a:pt x="2429599" y="1930087"/>
                </a:cubicBezTo>
                <a:cubicBezTo>
                  <a:pt x="2429599" y="1884892"/>
                  <a:pt x="2392961" y="1848255"/>
                  <a:pt x="2347766" y="1848255"/>
                </a:cubicBezTo>
                <a:close/>
                <a:moveTo>
                  <a:pt x="465875" y="1848255"/>
                </a:moveTo>
                <a:cubicBezTo>
                  <a:pt x="377102" y="1848255"/>
                  <a:pt x="305138" y="1920220"/>
                  <a:pt x="305138" y="2008993"/>
                </a:cubicBezTo>
                <a:cubicBezTo>
                  <a:pt x="305138" y="2097766"/>
                  <a:pt x="377102" y="2169731"/>
                  <a:pt x="465875" y="2169731"/>
                </a:cubicBezTo>
                <a:cubicBezTo>
                  <a:pt x="554648" y="2169731"/>
                  <a:pt x="626613" y="2097766"/>
                  <a:pt x="626613" y="2008993"/>
                </a:cubicBezTo>
                <a:cubicBezTo>
                  <a:pt x="626613" y="1920220"/>
                  <a:pt x="554648" y="1848255"/>
                  <a:pt x="465875" y="1848255"/>
                </a:cubicBezTo>
                <a:close/>
                <a:moveTo>
                  <a:pt x="8322631" y="1769492"/>
                </a:moveTo>
                <a:cubicBezTo>
                  <a:pt x="8094259" y="1769492"/>
                  <a:pt x="7909126" y="1954625"/>
                  <a:pt x="7909126" y="2182998"/>
                </a:cubicBezTo>
                <a:cubicBezTo>
                  <a:pt x="7909126" y="2411371"/>
                  <a:pt x="8094259" y="2596504"/>
                  <a:pt x="8322631" y="2596504"/>
                </a:cubicBezTo>
                <a:cubicBezTo>
                  <a:pt x="8551005" y="2596504"/>
                  <a:pt x="8736138" y="2411371"/>
                  <a:pt x="8736138" y="2182998"/>
                </a:cubicBezTo>
                <a:cubicBezTo>
                  <a:pt x="8736138" y="1954625"/>
                  <a:pt x="8551005" y="1769492"/>
                  <a:pt x="8322631" y="1769492"/>
                </a:cubicBezTo>
                <a:close/>
                <a:moveTo>
                  <a:pt x="10952630" y="1759649"/>
                </a:moveTo>
                <a:cubicBezTo>
                  <a:pt x="10724257" y="1759649"/>
                  <a:pt x="10539124" y="1944782"/>
                  <a:pt x="10539124" y="2173155"/>
                </a:cubicBezTo>
                <a:cubicBezTo>
                  <a:pt x="10539124" y="2401528"/>
                  <a:pt x="10724257" y="2586661"/>
                  <a:pt x="10952630" y="2586661"/>
                </a:cubicBezTo>
                <a:cubicBezTo>
                  <a:pt x="11181003" y="2586661"/>
                  <a:pt x="11366136" y="2401528"/>
                  <a:pt x="11366136" y="2173155"/>
                </a:cubicBezTo>
                <a:cubicBezTo>
                  <a:pt x="11366136" y="1944782"/>
                  <a:pt x="11181003" y="1759649"/>
                  <a:pt x="10952630" y="1759649"/>
                </a:cubicBezTo>
                <a:close/>
                <a:moveTo>
                  <a:pt x="3718277" y="1641505"/>
                </a:moveTo>
                <a:cubicBezTo>
                  <a:pt x="3604092" y="1641505"/>
                  <a:pt x="3511527" y="1734070"/>
                  <a:pt x="3511527" y="1848255"/>
                </a:cubicBezTo>
                <a:cubicBezTo>
                  <a:pt x="3511527" y="1962440"/>
                  <a:pt x="3604092" y="2055005"/>
                  <a:pt x="3718277" y="2055005"/>
                </a:cubicBezTo>
                <a:cubicBezTo>
                  <a:pt x="3832462" y="2055005"/>
                  <a:pt x="3925028" y="1962440"/>
                  <a:pt x="3925028" y="1848255"/>
                </a:cubicBezTo>
                <a:cubicBezTo>
                  <a:pt x="3925028" y="1734070"/>
                  <a:pt x="3832462" y="1641505"/>
                  <a:pt x="3718277" y="1641505"/>
                </a:cubicBezTo>
                <a:close/>
                <a:moveTo>
                  <a:pt x="11080624" y="1385519"/>
                </a:moveTo>
                <a:cubicBezTo>
                  <a:pt x="11009935" y="1385519"/>
                  <a:pt x="10952630" y="1442824"/>
                  <a:pt x="10952630" y="1513512"/>
                </a:cubicBezTo>
                <a:cubicBezTo>
                  <a:pt x="10952630" y="1584200"/>
                  <a:pt x="11009935" y="1641505"/>
                  <a:pt x="11080624" y="1641505"/>
                </a:cubicBezTo>
                <a:cubicBezTo>
                  <a:pt x="11151313" y="1641505"/>
                  <a:pt x="11208618" y="1584200"/>
                  <a:pt x="11208618" y="1513512"/>
                </a:cubicBezTo>
                <a:cubicBezTo>
                  <a:pt x="11208618" y="1442824"/>
                  <a:pt x="11151313" y="1385519"/>
                  <a:pt x="11080624" y="1385519"/>
                </a:cubicBezTo>
                <a:close/>
                <a:moveTo>
                  <a:pt x="9866148" y="1221301"/>
                </a:moveTo>
                <a:cubicBezTo>
                  <a:pt x="9689275" y="1221301"/>
                  <a:pt x="9545891" y="1364685"/>
                  <a:pt x="9545891" y="1541558"/>
                </a:cubicBezTo>
                <a:cubicBezTo>
                  <a:pt x="9545891" y="1718431"/>
                  <a:pt x="9689275" y="1861815"/>
                  <a:pt x="9866148" y="1861815"/>
                </a:cubicBezTo>
                <a:cubicBezTo>
                  <a:pt x="10043021" y="1861815"/>
                  <a:pt x="10186405" y="1718431"/>
                  <a:pt x="10186405" y="1541558"/>
                </a:cubicBezTo>
                <a:cubicBezTo>
                  <a:pt x="10186405" y="1364685"/>
                  <a:pt x="10043021" y="1221301"/>
                  <a:pt x="9866148" y="1221301"/>
                </a:cubicBezTo>
                <a:close/>
                <a:moveTo>
                  <a:pt x="0" y="0"/>
                </a:moveTo>
                <a:lnTo>
                  <a:pt x="11549065" y="0"/>
                </a:lnTo>
                <a:lnTo>
                  <a:pt x="11551284" y="3348342"/>
                </a:lnTo>
                <a:lnTo>
                  <a:pt x="11551284" y="4307818"/>
                </a:lnTo>
                <a:lnTo>
                  <a:pt x="11528377" y="4295315"/>
                </a:lnTo>
                <a:lnTo>
                  <a:pt x="11542504" y="4155179"/>
                </a:lnTo>
                <a:cubicBezTo>
                  <a:pt x="11542504" y="3579734"/>
                  <a:pt x="11076013" y="3113243"/>
                  <a:pt x="10500568" y="3113243"/>
                </a:cubicBezTo>
                <a:cubicBezTo>
                  <a:pt x="10284776" y="3113243"/>
                  <a:pt x="10084306" y="3178844"/>
                  <a:pt x="9918012" y="3291190"/>
                </a:cubicBezTo>
                <a:lnTo>
                  <a:pt x="9889796" y="3312290"/>
                </a:lnTo>
                <a:lnTo>
                  <a:pt x="9883199" y="3300135"/>
                </a:lnTo>
                <a:cubicBezTo>
                  <a:pt x="9769920" y="3132460"/>
                  <a:pt x="9578084" y="3022218"/>
                  <a:pt x="9360499" y="3022218"/>
                </a:cubicBezTo>
                <a:cubicBezTo>
                  <a:pt x="9055881" y="3022218"/>
                  <a:pt x="8801730" y="3238292"/>
                  <a:pt x="8742952" y="3525533"/>
                </a:cubicBezTo>
                <a:lnTo>
                  <a:pt x="8734454" y="3609834"/>
                </a:lnTo>
                <a:lnTo>
                  <a:pt x="8672486" y="3558706"/>
                </a:lnTo>
                <a:cubicBezTo>
                  <a:pt x="8564554" y="3485788"/>
                  <a:pt x="8434439" y="3443210"/>
                  <a:pt x="8294380" y="3443210"/>
                </a:cubicBezTo>
                <a:cubicBezTo>
                  <a:pt x="7920889" y="3443210"/>
                  <a:pt x="7618114" y="3745985"/>
                  <a:pt x="7618114" y="4119476"/>
                </a:cubicBezTo>
                <a:lnTo>
                  <a:pt x="7631006" y="4247358"/>
                </a:lnTo>
                <a:lnTo>
                  <a:pt x="7517105" y="4185535"/>
                </a:lnTo>
                <a:cubicBezTo>
                  <a:pt x="7436198" y="4151314"/>
                  <a:pt x="7347245" y="4132391"/>
                  <a:pt x="7253872" y="4132391"/>
                </a:cubicBezTo>
                <a:cubicBezTo>
                  <a:pt x="7160499" y="4132391"/>
                  <a:pt x="7071546" y="4151314"/>
                  <a:pt x="6990639" y="4185535"/>
                </a:cubicBezTo>
                <a:lnTo>
                  <a:pt x="6880689" y="4245214"/>
                </a:lnTo>
                <a:lnTo>
                  <a:pt x="6845304" y="4180022"/>
                </a:lnTo>
                <a:cubicBezTo>
                  <a:pt x="6800718" y="4114025"/>
                  <a:pt x="6737580" y="4061593"/>
                  <a:pt x="6663374" y="4030206"/>
                </a:cubicBezTo>
                <a:lnTo>
                  <a:pt x="6659946" y="4029142"/>
                </a:lnTo>
                <a:lnTo>
                  <a:pt x="6712222" y="3986010"/>
                </a:lnTo>
                <a:cubicBezTo>
                  <a:pt x="6819289" y="3878943"/>
                  <a:pt x="6885510" y="3731032"/>
                  <a:pt x="6885510" y="3567654"/>
                </a:cubicBezTo>
                <a:cubicBezTo>
                  <a:pt x="6885510" y="3240898"/>
                  <a:pt x="6620622" y="2976010"/>
                  <a:pt x="6293867" y="2976010"/>
                </a:cubicBezTo>
                <a:cubicBezTo>
                  <a:pt x="6253023" y="2976010"/>
                  <a:pt x="6213144" y="2980149"/>
                  <a:pt x="6174630" y="2988030"/>
                </a:cubicBezTo>
                <a:lnTo>
                  <a:pt x="6073113" y="3019543"/>
                </a:lnTo>
                <a:lnTo>
                  <a:pt x="6067074" y="3000090"/>
                </a:lnTo>
                <a:cubicBezTo>
                  <a:pt x="5962397" y="2752604"/>
                  <a:pt x="5717339" y="2578951"/>
                  <a:pt x="5431724" y="2578951"/>
                </a:cubicBezTo>
                <a:cubicBezTo>
                  <a:pt x="5050904" y="2578951"/>
                  <a:pt x="4742187" y="2887668"/>
                  <a:pt x="4742187" y="3268490"/>
                </a:cubicBezTo>
                <a:cubicBezTo>
                  <a:pt x="4742187" y="3316092"/>
                  <a:pt x="4747009" y="3362568"/>
                  <a:pt x="4756194" y="3407456"/>
                </a:cubicBezTo>
                <a:lnTo>
                  <a:pt x="4768971" y="3448614"/>
                </a:lnTo>
                <a:lnTo>
                  <a:pt x="4715369" y="3443210"/>
                </a:lnTo>
                <a:cubicBezTo>
                  <a:pt x="4515542" y="3443210"/>
                  <a:pt x="4348822" y="3584953"/>
                  <a:pt x="4310263" y="3773380"/>
                </a:cubicBezTo>
                <a:lnTo>
                  <a:pt x="4302315" y="3852221"/>
                </a:lnTo>
                <a:lnTo>
                  <a:pt x="4252214" y="3836667"/>
                </a:lnTo>
                <a:cubicBezTo>
                  <a:pt x="4225296" y="3831160"/>
                  <a:pt x="4197425" y="3828267"/>
                  <a:pt x="4168877" y="3828267"/>
                </a:cubicBezTo>
                <a:cubicBezTo>
                  <a:pt x="4140331" y="3828267"/>
                  <a:pt x="4112460" y="3831160"/>
                  <a:pt x="4085541" y="3836667"/>
                </a:cubicBezTo>
                <a:lnTo>
                  <a:pt x="4060002" y="3844596"/>
                </a:lnTo>
                <a:lnTo>
                  <a:pt x="4052821" y="3773380"/>
                </a:lnTo>
                <a:cubicBezTo>
                  <a:pt x="4014264" y="3584953"/>
                  <a:pt x="3847544" y="3443210"/>
                  <a:pt x="3647718" y="3443210"/>
                </a:cubicBezTo>
                <a:cubicBezTo>
                  <a:pt x="3419345" y="3443210"/>
                  <a:pt x="3234212" y="3628343"/>
                  <a:pt x="3234212" y="3856717"/>
                </a:cubicBezTo>
                <a:cubicBezTo>
                  <a:pt x="3234212" y="3913810"/>
                  <a:pt x="3245783" y="3968200"/>
                  <a:pt x="3266707" y="4017672"/>
                </a:cubicBezTo>
                <a:lnTo>
                  <a:pt x="3269901" y="4023556"/>
                </a:lnTo>
                <a:lnTo>
                  <a:pt x="3240617" y="4026260"/>
                </a:lnTo>
                <a:lnTo>
                  <a:pt x="3149400" y="3997945"/>
                </a:lnTo>
                <a:lnTo>
                  <a:pt x="3076221" y="3990568"/>
                </a:lnTo>
                <a:lnTo>
                  <a:pt x="3055602" y="3924146"/>
                </a:lnTo>
                <a:cubicBezTo>
                  <a:pt x="2967466" y="3715768"/>
                  <a:pt x="2761133" y="3569556"/>
                  <a:pt x="2520650" y="3569556"/>
                </a:cubicBezTo>
                <a:cubicBezTo>
                  <a:pt x="2485580" y="3569556"/>
                  <a:pt x="2451236" y="3572666"/>
                  <a:pt x="2417878" y="3578623"/>
                </a:cubicBezTo>
                <a:lnTo>
                  <a:pt x="2341794" y="3599176"/>
                </a:lnTo>
                <a:lnTo>
                  <a:pt x="2364340" y="3526545"/>
                </a:lnTo>
                <a:cubicBezTo>
                  <a:pt x="2369847" y="3499627"/>
                  <a:pt x="2372740" y="3471757"/>
                  <a:pt x="2372740" y="3443210"/>
                </a:cubicBezTo>
                <a:cubicBezTo>
                  <a:pt x="2372740" y="3214836"/>
                  <a:pt x="2187608" y="3029703"/>
                  <a:pt x="1959234" y="3029703"/>
                </a:cubicBezTo>
                <a:cubicBezTo>
                  <a:pt x="1730861" y="3029703"/>
                  <a:pt x="1545728" y="3214836"/>
                  <a:pt x="1545728" y="3443210"/>
                </a:cubicBezTo>
                <a:cubicBezTo>
                  <a:pt x="1545728" y="3528849"/>
                  <a:pt x="1571762" y="3608409"/>
                  <a:pt x="1616348" y="3674404"/>
                </a:cubicBezTo>
                <a:lnTo>
                  <a:pt x="1653464" y="3719390"/>
                </a:lnTo>
                <a:lnTo>
                  <a:pt x="1564304" y="3649333"/>
                </a:lnTo>
                <a:cubicBezTo>
                  <a:pt x="1431686" y="3559739"/>
                  <a:pt x="1271812" y="3507423"/>
                  <a:pt x="1099720" y="3507423"/>
                </a:cubicBezTo>
                <a:cubicBezTo>
                  <a:pt x="927627" y="3507423"/>
                  <a:pt x="767754" y="3559738"/>
                  <a:pt x="635136" y="3649333"/>
                </a:cubicBezTo>
                <a:lnTo>
                  <a:pt x="588952" y="3687438"/>
                </a:lnTo>
                <a:lnTo>
                  <a:pt x="451239" y="3588634"/>
                </a:lnTo>
                <a:lnTo>
                  <a:pt x="350336" y="3499747"/>
                </a:lnTo>
                <a:lnTo>
                  <a:pt x="418123" y="3374859"/>
                </a:lnTo>
                <a:cubicBezTo>
                  <a:pt x="458046" y="3280470"/>
                  <a:pt x="480123" y="3176694"/>
                  <a:pt x="480123" y="3067763"/>
                </a:cubicBezTo>
                <a:cubicBezTo>
                  <a:pt x="480123" y="2795433"/>
                  <a:pt x="342143" y="2555331"/>
                  <a:pt x="132280" y="2413550"/>
                </a:cubicBezTo>
                <a:lnTo>
                  <a:pt x="0" y="2341750"/>
                </a:lnTo>
                <a:lnTo>
                  <a:pt x="0" y="2073887"/>
                </a:lnTo>
                <a:lnTo>
                  <a:pt x="19910" y="2077906"/>
                </a:lnTo>
                <a:cubicBezTo>
                  <a:pt x="108683" y="2077906"/>
                  <a:pt x="180648" y="2005942"/>
                  <a:pt x="180648" y="1917169"/>
                </a:cubicBezTo>
                <a:cubicBezTo>
                  <a:pt x="180648" y="1828396"/>
                  <a:pt x="108683" y="1756431"/>
                  <a:pt x="19910" y="1756431"/>
                </a:cubicBezTo>
                <a:lnTo>
                  <a:pt x="0" y="176045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0513227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p:cSld name="14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F28F8B5-0BFC-447E-8333-617921FABB88}"/>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F4E388F-8712-494E-889B-FEA665E433E8}"/>
              </a:ext>
            </a:extLst>
          </p:cNvPr>
          <p:cNvSpPr>
            <a:spLocks noGrp="1"/>
          </p:cNvSpPr>
          <p:nvPr>
            <p:ph type="pic" sz="quarter" idx="21" hasCustomPrompt="1"/>
          </p:nvPr>
        </p:nvSpPr>
        <p:spPr>
          <a:xfrm>
            <a:off x="4853355" y="330517"/>
            <a:ext cx="7017970" cy="6196792"/>
          </a:xfrm>
          <a:custGeom>
            <a:avLst/>
            <a:gdLst>
              <a:gd name="connsiteX0" fmla="*/ 0 w 7017970"/>
              <a:gd name="connsiteY0" fmla="*/ 0 h 6196792"/>
              <a:gd name="connsiteX1" fmla="*/ 7017970 w 7017970"/>
              <a:gd name="connsiteY1" fmla="*/ 0 h 6196792"/>
              <a:gd name="connsiteX2" fmla="*/ 7017970 w 7017970"/>
              <a:gd name="connsiteY2" fmla="*/ 6196792 h 6196792"/>
              <a:gd name="connsiteX3" fmla="*/ 0 w 701797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017970" h="6196792">
                <a:moveTo>
                  <a:pt x="0" y="0"/>
                </a:moveTo>
                <a:lnTo>
                  <a:pt x="7017970" y="0"/>
                </a:lnTo>
                <a:lnTo>
                  <a:pt x="701797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C0FBB84C-E2DF-4F25-B46F-60724362D349}"/>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243587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p:cSld name="14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45D98162-5EB3-4A4E-A6FD-A414B0A1859B}"/>
              </a:ext>
            </a:extLst>
          </p:cNvPr>
          <p:cNvSpPr>
            <a:spLocks noGrp="1"/>
          </p:cNvSpPr>
          <p:nvPr>
            <p:ph type="pic" sz="quarter" idx="21" hasCustomPrompt="1"/>
          </p:nvPr>
        </p:nvSpPr>
        <p:spPr>
          <a:xfrm>
            <a:off x="1066770" y="330604"/>
            <a:ext cx="5674658" cy="6196793"/>
          </a:xfrm>
          <a:custGeom>
            <a:avLst/>
            <a:gdLst>
              <a:gd name="connsiteX0" fmla="*/ 2212038 w 5674658"/>
              <a:gd name="connsiteY0" fmla="*/ 0 h 6196793"/>
              <a:gd name="connsiteX1" fmla="*/ 5674658 w 5674658"/>
              <a:gd name="connsiteY1" fmla="*/ 0 h 6196793"/>
              <a:gd name="connsiteX2" fmla="*/ 3462620 w 5674658"/>
              <a:gd name="connsiteY2" fmla="*/ 6196793 h 6196793"/>
              <a:gd name="connsiteX3" fmla="*/ 0 w 5674658"/>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5674658" h="6196793">
                <a:moveTo>
                  <a:pt x="2212038" y="0"/>
                </a:moveTo>
                <a:lnTo>
                  <a:pt x="5674658" y="0"/>
                </a:lnTo>
                <a:lnTo>
                  <a:pt x="3462620"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0CEF4881-68AD-4238-801B-DD02E370C8CD}"/>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1455953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p:cSld name="14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C401B1BF-0CFE-410C-BCD8-6817156A277D}"/>
              </a:ext>
            </a:extLst>
          </p:cNvPr>
          <p:cNvSpPr>
            <a:spLocks noGrp="1"/>
          </p:cNvSpPr>
          <p:nvPr>
            <p:ph type="pic" sz="quarter" idx="21" hasCustomPrompt="1"/>
          </p:nvPr>
        </p:nvSpPr>
        <p:spPr>
          <a:xfrm>
            <a:off x="4165601" y="330517"/>
            <a:ext cx="3312423" cy="6196792"/>
          </a:xfrm>
          <a:custGeom>
            <a:avLst/>
            <a:gdLst>
              <a:gd name="connsiteX0" fmla="*/ 0 w 3312423"/>
              <a:gd name="connsiteY0" fmla="*/ 0 h 6196792"/>
              <a:gd name="connsiteX1" fmla="*/ 3312423 w 3312423"/>
              <a:gd name="connsiteY1" fmla="*/ 0 h 6196792"/>
              <a:gd name="connsiteX2" fmla="*/ 3312423 w 3312423"/>
              <a:gd name="connsiteY2" fmla="*/ 6196792 h 6196792"/>
              <a:gd name="connsiteX3" fmla="*/ 0 w 3312423"/>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12423" h="6196792">
                <a:moveTo>
                  <a:pt x="0" y="0"/>
                </a:moveTo>
                <a:lnTo>
                  <a:pt x="3312423" y="0"/>
                </a:lnTo>
                <a:lnTo>
                  <a:pt x="3312423"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3E028870-0F39-436F-8295-076D32E7B49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240441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p:cSld name="16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icture Placeholder 20">
            <a:extLst>
              <a:ext uri="{FF2B5EF4-FFF2-40B4-BE49-F238E27FC236}">
                <a16:creationId xmlns:a16="http://schemas.microsoft.com/office/drawing/2014/main" id="{B1004F6A-219B-4D1C-BC8B-E1BD42379C11}"/>
              </a:ext>
            </a:extLst>
          </p:cNvPr>
          <p:cNvSpPr>
            <a:spLocks noGrp="1"/>
          </p:cNvSpPr>
          <p:nvPr>
            <p:ph type="pic" sz="quarter" idx="22" hasCustomPrompt="1"/>
          </p:nvPr>
        </p:nvSpPr>
        <p:spPr>
          <a:xfrm>
            <a:off x="1214936" y="750092"/>
            <a:ext cx="2527772" cy="3407529"/>
          </a:xfrm>
          <a:custGeom>
            <a:avLst/>
            <a:gdLst>
              <a:gd name="connsiteX0" fmla="*/ 0 w 2527772"/>
              <a:gd name="connsiteY0" fmla="*/ 0 h 3407529"/>
              <a:gd name="connsiteX1" fmla="*/ 1895829 w 2527772"/>
              <a:gd name="connsiteY1" fmla="*/ 0 h 3407529"/>
              <a:gd name="connsiteX2" fmla="*/ 2527772 w 2527772"/>
              <a:gd name="connsiteY2" fmla="*/ 3407529 h 3407529"/>
              <a:gd name="connsiteX3" fmla="*/ 631943 w 2527772"/>
              <a:gd name="connsiteY3" fmla="*/ 3407529 h 3407529"/>
            </a:gdLst>
            <a:ahLst/>
            <a:cxnLst>
              <a:cxn ang="0">
                <a:pos x="connsiteX0" y="connsiteY0"/>
              </a:cxn>
              <a:cxn ang="0">
                <a:pos x="connsiteX1" y="connsiteY1"/>
              </a:cxn>
              <a:cxn ang="0">
                <a:pos x="connsiteX2" y="connsiteY2"/>
              </a:cxn>
              <a:cxn ang="0">
                <a:pos x="connsiteX3" y="connsiteY3"/>
              </a:cxn>
            </a:cxnLst>
            <a:rect l="l" t="t" r="r" b="b"/>
            <a:pathLst>
              <a:path w="2527772" h="3407529">
                <a:moveTo>
                  <a:pt x="0" y="0"/>
                </a:moveTo>
                <a:lnTo>
                  <a:pt x="1895829" y="0"/>
                </a:lnTo>
                <a:lnTo>
                  <a:pt x="2527772" y="3407529"/>
                </a:lnTo>
                <a:lnTo>
                  <a:pt x="631943" y="3407529"/>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11A9BE8C-2185-4011-8672-FD29786FB82B}"/>
              </a:ext>
            </a:extLst>
          </p:cNvPr>
          <p:cNvSpPr>
            <a:spLocks noGrp="1"/>
          </p:cNvSpPr>
          <p:nvPr>
            <p:ph type="pic" sz="quarter" idx="21" hasCustomPrompt="1"/>
          </p:nvPr>
        </p:nvSpPr>
        <p:spPr>
          <a:xfrm>
            <a:off x="3568228" y="1725235"/>
            <a:ext cx="2527772" cy="3407529"/>
          </a:xfrm>
          <a:custGeom>
            <a:avLst/>
            <a:gdLst>
              <a:gd name="connsiteX0" fmla="*/ 0 w 2527772"/>
              <a:gd name="connsiteY0" fmla="*/ 0 h 3407529"/>
              <a:gd name="connsiteX1" fmla="*/ 1895829 w 2527772"/>
              <a:gd name="connsiteY1" fmla="*/ 0 h 3407529"/>
              <a:gd name="connsiteX2" fmla="*/ 2527772 w 2527772"/>
              <a:gd name="connsiteY2" fmla="*/ 3407529 h 3407529"/>
              <a:gd name="connsiteX3" fmla="*/ 631943 w 2527772"/>
              <a:gd name="connsiteY3" fmla="*/ 3407529 h 3407529"/>
            </a:gdLst>
            <a:ahLst/>
            <a:cxnLst>
              <a:cxn ang="0">
                <a:pos x="connsiteX0" y="connsiteY0"/>
              </a:cxn>
              <a:cxn ang="0">
                <a:pos x="connsiteX1" y="connsiteY1"/>
              </a:cxn>
              <a:cxn ang="0">
                <a:pos x="connsiteX2" y="connsiteY2"/>
              </a:cxn>
              <a:cxn ang="0">
                <a:pos x="connsiteX3" y="connsiteY3"/>
              </a:cxn>
            </a:cxnLst>
            <a:rect l="l" t="t" r="r" b="b"/>
            <a:pathLst>
              <a:path w="2527772" h="3407529">
                <a:moveTo>
                  <a:pt x="0" y="0"/>
                </a:moveTo>
                <a:lnTo>
                  <a:pt x="1895829" y="0"/>
                </a:lnTo>
                <a:lnTo>
                  <a:pt x="2527772" y="3407529"/>
                </a:lnTo>
                <a:lnTo>
                  <a:pt x="631943" y="3407529"/>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3" name="Picture Placeholder 22">
            <a:extLst>
              <a:ext uri="{FF2B5EF4-FFF2-40B4-BE49-F238E27FC236}">
                <a16:creationId xmlns:a16="http://schemas.microsoft.com/office/drawing/2014/main" id="{694CFBEE-9644-4565-96CA-D933594F99AF}"/>
              </a:ext>
            </a:extLst>
          </p:cNvPr>
          <p:cNvSpPr>
            <a:spLocks noGrp="1"/>
          </p:cNvSpPr>
          <p:nvPr>
            <p:ph type="pic" sz="quarter" idx="24" hasCustomPrompt="1"/>
          </p:nvPr>
        </p:nvSpPr>
        <p:spPr>
          <a:xfrm>
            <a:off x="2944682" y="3531155"/>
            <a:ext cx="1916926" cy="2584086"/>
          </a:xfrm>
          <a:custGeom>
            <a:avLst/>
            <a:gdLst>
              <a:gd name="connsiteX0" fmla="*/ 0 w 1916926"/>
              <a:gd name="connsiteY0" fmla="*/ 0 h 2584086"/>
              <a:gd name="connsiteX1" fmla="*/ 1437694 w 1916926"/>
              <a:gd name="connsiteY1" fmla="*/ 0 h 2584086"/>
              <a:gd name="connsiteX2" fmla="*/ 1916926 w 1916926"/>
              <a:gd name="connsiteY2" fmla="*/ 2584086 h 2584086"/>
              <a:gd name="connsiteX3" fmla="*/ 479231 w 1916926"/>
              <a:gd name="connsiteY3" fmla="*/ 2584086 h 2584086"/>
            </a:gdLst>
            <a:ahLst/>
            <a:cxnLst>
              <a:cxn ang="0">
                <a:pos x="connsiteX0" y="connsiteY0"/>
              </a:cxn>
              <a:cxn ang="0">
                <a:pos x="connsiteX1" y="connsiteY1"/>
              </a:cxn>
              <a:cxn ang="0">
                <a:pos x="connsiteX2" y="connsiteY2"/>
              </a:cxn>
              <a:cxn ang="0">
                <a:pos x="connsiteX3" y="connsiteY3"/>
              </a:cxn>
            </a:cxnLst>
            <a:rect l="l" t="t" r="r" b="b"/>
            <a:pathLst>
              <a:path w="1916926" h="2584086">
                <a:moveTo>
                  <a:pt x="0" y="0"/>
                </a:moveTo>
                <a:lnTo>
                  <a:pt x="1437694" y="0"/>
                </a:lnTo>
                <a:lnTo>
                  <a:pt x="1916926" y="2584086"/>
                </a:lnTo>
                <a:lnTo>
                  <a:pt x="479231" y="2584086"/>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1D3C62B-9415-4BEE-BAF3-1171EDF97F67}"/>
              </a:ext>
            </a:extLst>
          </p:cNvPr>
          <p:cNvSpPr>
            <a:spLocks noGrp="1"/>
          </p:cNvSpPr>
          <p:nvPr>
            <p:ph type="pic" sz="quarter" idx="23" hasCustomPrompt="1"/>
          </p:nvPr>
        </p:nvSpPr>
        <p:spPr>
          <a:xfrm>
            <a:off x="861971" y="2876615"/>
            <a:ext cx="2237801" cy="3016638"/>
          </a:xfrm>
          <a:custGeom>
            <a:avLst/>
            <a:gdLst>
              <a:gd name="connsiteX0" fmla="*/ 0 w 2237801"/>
              <a:gd name="connsiteY0" fmla="*/ 0 h 3016638"/>
              <a:gd name="connsiteX1" fmla="*/ 1678351 w 2237801"/>
              <a:gd name="connsiteY1" fmla="*/ 0 h 3016638"/>
              <a:gd name="connsiteX2" fmla="*/ 2237801 w 2237801"/>
              <a:gd name="connsiteY2" fmla="*/ 3016638 h 3016638"/>
              <a:gd name="connsiteX3" fmla="*/ 559450 w 2237801"/>
              <a:gd name="connsiteY3" fmla="*/ 3016638 h 3016638"/>
            </a:gdLst>
            <a:ahLst/>
            <a:cxnLst>
              <a:cxn ang="0">
                <a:pos x="connsiteX0" y="connsiteY0"/>
              </a:cxn>
              <a:cxn ang="0">
                <a:pos x="connsiteX1" y="connsiteY1"/>
              </a:cxn>
              <a:cxn ang="0">
                <a:pos x="connsiteX2" y="connsiteY2"/>
              </a:cxn>
              <a:cxn ang="0">
                <a:pos x="connsiteX3" y="connsiteY3"/>
              </a:cxn>
            </a:cxnLst>
            <a:rect l="l" t="t" r="r" b="b"/>
            <a:pathLst>
              <a:path w="2237801" h="3016638">
                <a:moveTo>
                  <a:pt x="0" y="0"/>
                </a:moveTo>
                <a:lnTo>
                  <a:pt x="1678351" y="0"/>
                </a:lnTo>
                <a:lnTo>
                  <a:pt x="2237801" y="3016638"/>
                </a:lnTo>
                <a:lnTo>
                  <a:pt x="559450" y="3016638"/>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10" name="Rectangle 9">
            <a:extLst>
              <a:ext uri="{FF2B5EF4-FFF2-40B4-BE49-F238E27FC236}">
                <a16:creationId xmlns:a16="http://schemas.microsoft.com/office/drawing/2014/main" id="{C79D67E6-6B7E-49E8-ADCD-F10614AEE4B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058115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p:cSld name="4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39C3B3B3-C1D0-4630-8627-59955757F091}"/>
              </a:ext>
            </a:extLst>
          </p:cNvPr>
          <p:cNvSpPr>
            <a:spLocks noGrp="1"/>
          </p:cNvSpPr>
          <p:nvPr>
            <p:ph type="pic" sz="quarter" idx="16" hasCustomPrompt="1"/>
          </p:nvPr>
        </p:nvSpPr>
        <p:spPr>
          <a:xfrm>
            <a:off x="4104409" y="3181391"/>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5EA023B0-C5A2-404B-BA90-0D495D27A2F3}"/>
              </a:ext>
            </a:extLst>
          </p:cNvPr>
          <p:cNvSpPr>
            <a:spLocks noGrp="1"/>
          </p:cNvSpPr>
          <p:nvPr>
            <p:ph type="pic" sz="quarter" idx="17" hasCustomPrompt="1"/>
          </p:nvPr>
        </p:nvSpPr>
        <p:spPr>
          <a:xfrm>
            <a:off x="6203373" y="3181392"/>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65C4E9A6-0A2A-4C0D-9E54-F81671D34891}"/>
              </a:ext>
            </a:extLst>
          </p:cNvPr>
          <p:cNvSpPr>
            <a:spLocks noGrp="1"/>
          </p:cNvSpPr>
          <p:nvPr>
            <p:ph type="pic" sz="quarter" idx="15" hasCustomPrompt="1"/>
          </p:nvPr>
        </p:nvSpPr>
        <p:spPr>
          <a:xfrm>
            <a:off x="5153891" y="1281408"/>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0" name="Rectangle 9">
            <a:extLst>
              <a:ext uri="{FF2B5EF4-FFF2-40B4-BE49-F238E27FC236}">
                <a16:creationId xmlns:a16="http://schemas.microsoft.com/office/drawing/2014/main" id="{A38AF161-95C5-410C-9274-EFF053494DF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14294274"/>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p:cSld name="5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icture Placeholder 23">
            <a:extLst>
              <a:ext uri="{FF2B5EF4-FFF2-40B4-BE49-F238E27FC236}">
                <a16:creationId xmlns:a16="http://schemas.microsoft.com/office/drawing/2014/main" id="{7A52F69C-83C8-4865-BFCE-17D2FD52E279}"/>
              </a:ext>
            </a:extLst>
          </p:cNvPr>
          <p:cNvSpPr>
            <a:spLocks noGrp="1"/>
          </p:cNvSpPr>
          <p:nvPr>
            <p:ph type="pic" sz="quarter" idx="17" hasCustomPrompt="1"/>
          </p:nvPr>
        </p:nvSpPr>
        <p:spPr>
          <a:xfrm>
            <a:off x="382543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40A4AB3-0152-4ACD-80B3-F8E7B2C9F465}"/>
              </a:ext>
            </a:extLst>
          </p:cNvPr>
          <p:cNvSpPr>
            <a:spLocks noGrp="1"/>
          </p:cNvSpPr>
          <p:nvPr>
            <p:ph type="pic" sz="quarter" idx="18" hasCustomPrompt="1"/>
          </p:nvPr>
        </p:nvSpPr>
        <p:spPr>
          <a:xfrm>
            <a:off x="650786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D8114277-D605-4F1C-8D80-70BEE411DFBB}"/>
              </a:ext>
            </a:extLst>
          </p:cNvPr>
          <p:cNvSpPr>
            <a:spLocks noGrp="1"/>
          </p:cNvSpPr>
          <p:nvPr>
            <p:ph type="pic" sz="quarter" idx="19" hasCustomPrompt="1"/>
          </p:nvPr>
        </p:nvSpPr>
        <p:spPr>
          <a:xfrm>
            <a:off x="9190290"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0841EF5-2F2C-45E9-9672-AD7F6C17AB79}"/>
              </a:ext>
            </a:extLst>
          </p:cNvPr>
          <p:cNvSpPr>
            <a:spLocks noGrp="1"/>
          </p:cNvSpPr>
          <p:nvPr>
            <p:ph type="pic" sz="quarter" idx="16" hasCustomPrompt="1"/>
          </p:nvPr>
        </p:nvSpPr>
        <p:spPr>
          <a:xfrm>
            <a:off x="1143001"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7EAF7ED7-BBFF-425B-92BB-962412D21F45}"/>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057335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p:cSld name="5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A1781D8D-2581-4364-86F0-3C2D83AEC80A}"/>
              </a:ext>
            </a:extLst>
          </p:cNvPr>
          <p:cNvSpPr>
            <a:spLocks noGrp="1"/>
          </p:cNvSpPr>
          <p:nvPr>
            <p:ph type="pic" sz="quarter" idx="20" hasCustomPrompt="1"/>
          </p:nvPr>
        </p:nvSpPr>
        <p:spPr>
          <a:xfrm>
            <a:off x="319405"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E3AC7B62-FAD2-477A-B814-A71B5276163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389552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5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4458337"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A3851C3E-5CB0-4057-9607-993DA8FF75F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08774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25" name="Picture Placeholder 39">
            <a:extLst>
              <a:ext uri="{FF2B5EF4-FFF2-40B4-BE49-F238E27FC236}">
                <a16:creationId xmlns:a16="http://schemas.microsoft.com/office/drawing/2014/main" id="{8BD10110-47E1-8342-9ADA-A8A42530F959}"/>
              </a:ext>
            </a:extLst>
          </p:cNvPr>
          <p:cNvSpPr>
            <a:spLocks noGrp="1"/>
          </p:cNvSpPr>
          <p:nvPr>
            <p:ph type="pic" sz="quarter" idx="33" hasCustomPrompt="1"/>
          </p:nvPr>
        </p:nvSpPr>
        <p:spPr>
          <a:xfrm>
            <a:off x="6261441" y="893504"/>
            <a:ext cx="502920" cy="502920"/>
          </a:xfrm>
        </p:spPr>
        <p:txBody>
          <a:bodyPr>
            <a:normAutofit/>
          </a:bodyPr>
          <a:lstStyle>
            <a:lvl1pPr marL="0" indent="0">
              <a:buNone/>
              <a:defRPr sz="800"/>
            </a:lvl1pPr>
          </a:lstStyle>
          <a:p>
            <a:r>
              <a:rPr lang="en-US" sz="900"/>
              <a:t>Icon </a:t>
            </a:r>
            <a:endParaRPr lang="en-US"/>
          </a:p>
        </p:txBody>
      </p:sp>
      <p:sp>
        <p:nvSpPr>
          <p:cNvPr id="26" name="Text Placeholder 28">
            <a:extLst>
              <a:ext uri="{FF2B5EF4-FFF2-40B4-BE49-F238E27FC236}">
                <a16:creationId xmlns:a16="http://schemas.microsoft.com/office/drawing/2014/main" id="{FC263724-3428-FF4E-83A2-EF1F2A876187}"/>
              </a:ext>
            </a:extLst>
          </p:cNvPr>
          <p:cNvSpPr>
            <a:spLocks noGrp="1"/>
          </p:cNvSpPr>
          <p:nvPr>
            <p:ph type="body" sz="quarter" idx="34" hasCustomPrompt="1"/>
          </p:nvPr>
        </p:nvSpPr>
        <p:spPr>
          <a:xfrm>
            <a:off x="5198214" y="1504455"/>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27" name="Text Placeholder 17">
            <a:extLst>
              <a:ext uri="{FF2B5EF4-FFF2-40B4-BE49-F238E27FC236}">
                <a16:creationId xmlns:a16="http://schemas.microsoft.com/office/drawing/2014/main" id="{2472552E-61CE-C84A-90AE-8A10A58CE234}"/>
              </a:ext>
            </a:extLst>
          </p:cNvPr>
          <p:cNvSpPr>
            <a:spLocks noGrp="1"/>
          </p:cNvSpPr>
          <p:nvPr>
            <p:ph type="body" sz="quarter" idx="20" hasCustomPrompt="1"/>
          </p:nvPr>
        </p:nvSpPr>
        <p:spPr>
          <a:xfrm>
            <a:off x="5086463" y="2069968"/>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6" name="Picture Placeholder 2">
            <a:extLst>
              <a:ext uri="{FF2B5EF4-FFF2-40B4-BE49-F238E27FC236}">
                <a16:creationId xmlns:a16="http://schemas.microsoft.com/office/drawing/2014/main" id="{B140DC7F-8128-1345-92C4-AA850158DC39}"/>
              </a:ext>
            </a:extLst>
          </p:cNvPr>
          <p:cNvSpPr>
            <a:spLocks noGrp="1"/>
          </p:cNvSpPr>
          <p:nvPr>
            <p:ph type="pic" sz="quarter" idx="24"/>
          </p:nvPr>
        </p:nvSpPr>
        <p:spPr>
          <a:xfrm>
            <a:off x="0" y="0"/>
            <a:ext cx="4555217" cy="6857998"/>
          </a:xfrm>
        </p:spPr>
      </p:sp>
      <p:cxnSp>
        <p:nvCxnSpPr>
          <p:cNvPr id="19" name="Straight Connector 18">
            <a:extLst>
              <a:ext uri="{FF2B5EF4-FFF2-40B4-BE49-F238E27FC236}">
                <a16:creationId xmlns:a16="http://schemas.microsoft.com/office/drawing/2014/main" id="{6BB7AE32-97D2-1F46-A7A7-5B3F98D782FB}"/>
              </a:ext>
            </a:extLst>
          </p:cNvPr>
          <p:cNvCxnSpPr>
            <a:cxnSpLocks/>
          </p:cNvCxnSpPr>
          <p:nvPr userDrawn="1"/>
        </p:nvCxnSpPr>
        <p:spPr>
          <a:xfrm flipH="1">
            <a:off x="5416206" y="3507423"/>
            <a:ext cx="6292516" cy="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15F66AD-D3AB-124A-AB6D-9E7F85D89E3C}"/>
              </a:ext>
            </a:extLst>
          </p:cNvPr>
          <p:cNvCxnSpPr>
            <a:cxnSpLocks/>
          </p:cNvCxnSpPr>
          <p:nvPr userDrawn="1"/>
        </p:nvCxnSpPr>
        <p:spPr>
          <a:xfrm flipV="1">
            <a:off x="8379144" y="695056"/>
            <a:ext cx="0" cy="5467889"/>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29" name="Picture Placeholder 39">
            <a:extLst>
              <a:ext uri="{FF2B5EF4-FFF2-40B4-BE49-F238E27FC236}">
                <a16:creationId xmlns:a16="http://schemas.microsoft.com/office/drawing/2014/main" id="{95FB05DE-BB5F-0C4D-9DF8-FDB27D19ADD5}"/>
              </a:ext>
            </a:extLst>
          </p:cNvPr>
          <p:cNvSpPr>
            <a:spLocks noGrp="1"/>
          </p:cNvSpPr>
          <p:nvPr>
            <p:ph type="pic" sz="quarter" idx="35" hasCustomPrompt="1"/>
          </p:nvPr>
        </p:nvSpPr>
        <p:spPr>
          <a:xfrm>
            <a:off x="6261441" y="3727516"/>
            <a:ext cx="502920" cy="502920"/>
          </a:xfrm>
        </p:spPr>
        <p:txBody>
          <a:bodyPr>
            <a:normAutofit/>
          </a:bodyPr>
          <a:lstStyle>
            <a:lvl1pPr marL="0" indent="0">
              <a:buNone/>
              <a:defRPr sz="800"/>
            </a:lvl1pPr>
          </a:lstStyle>
          <a:p>
            <a:r>
              <a:rPr lang="en-US" sz="900"/>
              <a:t>Icon </a:t>
            </a:r>
            <a:endParaRPr lang="en-US"/>
          </a:p>
        </p:txBody>
      </p:sp>
      <p:sp>
        <p:nvSpPr>
          <p:cNvPr id="30" name="Text Placeholder 28">
            <a:extLst>
              <a:ext uri="{FF2B5EF4-FFF2-40B4-BE49-F238E27FC236}">
                <a16:creationId xmlns:a16="http://schemas.microsoft.com/office/drawing/2014/main" id="{C9E08C9D-CAA5-9044-8EE6-FECB67EBF97A}"/>
              </a:ext>
            </a:extLst>
          </p:cNvPr>
          <p:cNvSpPr>
            <a:spLocks noGrp="1"/>
          </p:cNvSpPr>
          <p:nvPr>
            <p:ph type="body" sz="quarter" idx="36" hasCustomPrompt="1"/>
          </p:nvPr>
        </p:nvSpPr>
        <p:spPr>
          <a:xfrm>
            <a:off x="5198214" y="433846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1" name="Text Placeholder 17">
            <a:extLst>
              <a:ext uri="{FF2B5EF4-FFF2-40B4-BE49-F238E27FC236}">
                <a16:creationId xmlns:a16="http://schemas.microsoft.com/office/drawing/2014/main" id="{35DD585B-0325-2D48-A0D7-3829370889CF}"/>
              </a:ext>
            </a:extLst>
          </p:cNvPr>
          <p:cNvSpPr>
            <a:spLocks noGrp="1"/>
          </p:cNvSpPr>
          <p:nvPr>
            <p:ph type="body" sz="quarter" idx="37" hasCustomPrompt="1"/>
          </p:nvPr>
        </p:nvSpPr>
        <p:spPr>
          <a:xfrm>
            <a:off x="5086463" y="490398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2" name="Picture Placeholder 39">
            <a:extLst>
              <a:ext uri="{FF2B5EF4-FFF2-40B4-BE49-F238E27FC236}">
                <a16:creationId xmlns:a16="http://schemas.microsoft.com/office/drawing/2014/main" id="{2A10387A-56DB-2248-B464-66D4438328AB}"/>
              </a:ext>
            </a:extLst>
          </p:cNvPr>
          <p:cNvSpPr>
            <a:spLocks noGrp="1"/>
          </p:cNvSpPr>
          <p:nvPr>
            <p:ph type="pic" sz="quarter" idx="38" hasCustomPrompt="1"/>
          </p:nvPr>
        </p:nvSpPr>
        <p:spPr>
          <a:xfrm>
            <a:off x="9993929" y="895186"/>
            <a:ext cx="502920" cy="502920"/>
          </a:xfrm>
        </p:spPr>
        <p:txBody>
          <a:bodyPr>
            <a:normAutofit/>
          </a:bodyPr>
          <a:lstStyle>
            <a:lvl1pPr marL="0" indent="0">
              <a:buNone/>
              <a:defRPr sz="800"/>
            </a:lvl1pPr>
          </a:lstStyle>
          <a:p>
            <a:r>
              <a:rPr lang="en-US" sz="900"/>
              <a:t>Icon </a:t>
            </a:r>
            <a:endParaRPr lang="en-US"/>
          </a:p>
        </p:txBody>
      </p:sp>
      <p:sp>
        <p:nvSpPr>
          <p:cNvPr id="33" name="Text Placeholder 28">
            <a:extLst>
              <a:ext uri="{FF2B5EF4-FFF2-40B4-BE49-F238E27FC236}">
                <a16:creationId xmlns:a16="http://schemas.microsoft.com/office/drawing/2014/main" id="{303D91B6-14B2-3B47-B993-A56F06E4E6B4}"/>
              </a:ext>
            </a:extLst>
          </p:cNvPr>
          <p:cNvSpPr>
            <a:spLocks noGrp="1"/>
          </p:cNvSpPr>
          <p:nvPr>
            <p:ph type="body" sz="quarter" idx="39" hasCustomPrompt="1"/>
          </p:nvPr>
        </p:nvSpPr>
        <p:spPr>
          <a:xfrm>
            <a:off x="8930702" y="1506137"/>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4" name="Text Placeholder 17">
            <a:extLst>
              <a:ext uri="{FF2B5EF4-FFF2-40B4-BE49-F238E27FC236}">
                <a16:creationId xmlns:a16="http://schemas.microsoft.com/office/drawing/2014/main" id="{CD4604A7-BD6F-0840-89C3-447115E87BF0}"/>
              </a:ext>
            </a:extLst>
          </p:cNvPr>
          <p:cNvSpPr>
            <a:spLocks noGrp="1"/>
          </p:cNvSpPr>
          <p:nvPr>
            <p:ph type="body" sz="quarter" idx="40" hasCustomPrompt="1"/>
          </p:nvPr>
        </p:nvSpPr>
        <p:spPr>
          <a:xfrm>
            <a:off x="8818951" y="2071650"/>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
        <p:nvSpPr>
          <p:cNvPr id="35" name="Picture Placeholder 39">
            <a:extLst>
              <a:ext uri="{FF2B5EF4-FFF2-40B4-BE49-F238E27FC236}">
                <a16:creationId xmlns:a16="http://schemas.microsoft.com/office/drawing/2014/main" id="{36D05884-62A8-5548-B498-2F81C8404CBB}"/>
              </a:ext>
            </a:extLst>
          </p:cNvPr>
          <p:cNvSpPr>
            <a:spLocks noGrp="1"/>
          </p:cNvSpPr>
          <p:nvPr>
            <p:ph type="pic" sz="quarter" idx="41" hasCustomPrompt="1"/>
          </p:nvPr>
        </p:nvSpPr>
        <p:spPr>
          <a:xfrm>
            <a:off x="9993928" y="3726377"/>
            <a:ext cx="502920" cy="502920"/>
          </a:xfrm>
        </p:spPr>
        <p:txBody>
          <a:bodyPr>
            <a:normAutofit/>
          </a:bodyPr>
          <a:lstStyle>
            <a:lvl1pPr marL="0" indent="0">
              <a:buNone/>
              <a:defRPr sz="800"/>
            </a:lvl1pPr>
          </a:lstStyle>
          <a:p>
            <a:r>
              <a:rPr lang="en-US" sz="900"/>
              <a:t>Icon </a:t>
            </a:r>
            <a:endParaRPr lang="en-US"/>
          </a:p>
        </p:txBody>
      </p:sp>
      <p:sp>
        <p:nvSpPr>
          <p:cNvPr id="36" name="Text Placeholder 28">
            <a:extLst>
              <a:ext uri="{FF2B5EF4-FFF2-40B4-BE49-F238E27FC236}">
                <a16:creationId xmlns:a16="http://schemas.microsoft.com/office/drawing/2014/main" id="{C7026105-0791-F142-A24D-9D9717058176}"/>
              </a:ext>
            </a:extLst>
          </p:cNvPr>
          <p:cNvSpPr>
            <a:spLocks noGrp="1"/>
          </p:cNvSpPr>
          <p:nvPr>
            <p:ph type="body" sz="quarter" idx="42" hasCustomPrompt="1"/>
          </p:nvPr>
        </p:nvSpPr>
        <p:spPr>
          <a:xfrm>
            <a:off x="8930701" y="4337328"/>
            <a:ext cx="2629374" cy="552450"/>
          </a:xfrm>
        </p:spPr>
        <p:txBody>
          <a:bodyPr anchor="ctr">
            <a:normAutofit/>
          </a:bodyPr>
          <a:lstStyle>
            <a:lvl1pPr marL="0" indent="0" algn="ctr">
              <a:buNone/>
              <a:defRPr sz="1600" b="0" i="0">
                <a:latin typeface="Helvetica" panose="020B0604020202020204" pitchFamily="2" charset="0"/>
                <a:ea typeface="Roboto Medium" pitchFamily="2" charset="0"/>
              </a:defRPr>
            </a:lvl1pPr>
          </a:lstStyle>
          <a:p>
            <a:pPr lvl="0"/>
            <a:r>
              <a:rPr lang="en-US" sz="1600" b="0" i="0">
                <a:latin typeface="Roboto Medium" pitchFamily="2" charset="0"/>
                <a:ea typeface="Roboto Medium" pitchFamily="2" charset="0"/>
              </a:rPr>
              <a:t>Your Subtitle</a:t>
            </a:r>
            <a:endParaRPr lang="en-US"/>
          </a:p>
        </p:txBody>
      </p:sp>
      <p:sp>
        <p:nvSpPr>
          <p:cNvPr id="37" name="Text Placeholder 17">
            <a:extLst>
              <a:ext uri="{FF2B5EF4-FFF2-40B4-BE49-F238E27FC236}">
                <a16:creationId xmlns:a16="http://schemas.microsoft.com/office/drawing/2014/main" id="{AB7A0230-634A-3E45-B177-57CA6AE3597D}"/>
              </a:ext>
            </a:extLst>
          </p:cNvPr>
          <p:cNvSpPr>
            <a:spLocks noGrp="1"/>
          </p:cNvSpPr>
          <p:nvPr>
            <p:ph type="body" sz="quarter" idx="43" hasCustomPrompt="1"/>
          </p:nvPr>
        </p:nvSpPr>
        <p:spPr>
          <a:xfrm>
            <a:off x="8818950" y="4902841"/>
            <a:ext cx="2852875" cy="1239008"/>
          </a:xfrm>
        </p:spPr>
        <p:txBody>
          <a:bodyPr tIns="0" bIns="0" anchor="t">
            <a:normAutofit/>
          </a:bodyPr>
          <a:lstStyle>
            <a:lvl1pPr marL="0" indent="0" algn="ctr">
              <a:spcBef>
                <a:spcPts val="0"/>
              </a:spcBef>
              <a:buNone/>
              <a:defRPr sz="1200">
                <a:solidFill>
                  <a:srgbClr val="969697"/>
                </a:solidFill>
                <a:latin typeface="Helvetica" panose="020B0604020202020204" pitchFamily="2" charset="0"/>
              </a:defRPr>
            </a:lvl1pPr>
          </a:lstStyle>
          <a:p>
            <a:pPr lvl="0">
              <a:lnSpc>
                <a:spcPct val="140000"/>
              </a:lnSpc>
              <a:defRPr/>
            </a:pPr>
            <a:r>
              <a:rPr lang="en-US" sz="1200">
                <a:solidFill>
                  <a:srgbClr val="848484"/>
                </a:solidFill>
                <a:latin typeface="Roboto" pitchFamily="2" charset="0"/>
              </a:rPr>
              <a:t>Lorem ipsum dolor sit </a:t>
            </a:r>
            <a:r>
              <a:rPr lang="en-US" sz="1200" err="1">
                <a:solidFill>
                  <a:srgbClr val="848484"/>
                </a:solidFill>
                <a:latin typeface="Roboto" pitchFamily="2" charset="0"/>
              </a:rPr>
              <a:t>amet</a:t>
            </a:r>
            <a:r>
              <a:rPr lang="en-US" sz="1200">
                <a:solidFill>
                  <a:srgbClr val="848484"/>
                </a:solidFill>
                <a:latin typeface="Roboto" pitchFamily="2" charset="0"/>
              </a:rPr>
              <a:t>, </a:t>
            </a:r>
            <a:r>
              <a:rPr lang="en-US" sz="1200" err="1">
                <a:solidFill>
                  <a:srgbClr val="848484"/>
                </a:solidFill>
                <a:latin typeface="Roboto" pitchFamily="2" charset="0"/>
              </a:rPr>
              <a:t>consectetur</a:t>
            </a:r>
            <a:r>
              <a:rPr lang="en-US" sz="1200">
                <a:solidFill>
                  <a:srgbClr val="848484"/>
                </a:solidFill>
                <a:latin typeface="Roboto" pitchFamily="2" charset="0"/>
              </a:rPr>
              <a:t> </a:t>
            </a:r>
            <a:r>
              <a:rPr lang="en-US" sz="1200" err="1">
                <a:solidFill>
                  <a:srgbClr val="848484"/>
                </a:solidFill>
                <a:latin typeface="Roboto" pitchFamily="2" charset="0"/>
              </a:rPr>
              <a:t>adipiscing</a:t>
            </a:r>
            <a:r>
              <a:rPr lang="en-US" sz="1200">
                <a:solidFill>
                  <a:srgbClr val="848484"/>
                </a:solidFill>
                <a:latin typeface="Roboto" pitchFamily="2" charset="0"/>
              </a:rPr>
              <a:t> </a:t>
            </a:r>
            <a:r>
              <a:rPr lang="en-US" sz="1200" err="1">
                <a:solidFill>
                  <a:srgbClr val="848484"/>
                </a:solidFill>
                <a:latin typeface="Roboto" pitchFamily="2" charset="0"/>
              </a:rPr>
              <a:t>elit</a:t>
            </a:r>
            <a:endParaRPr lang="en-US" sz="1200">
              <a:solidFill>
                <a:srgbClr val="848484"/>
              </a:solidFill>
              <a:latin typeface="Roboto" pitchFamily="2" charset="0"/>
            </a:endParaRPr>
          </a:p>
          <a:p>
            <a:pPr lvl="0">
              <a:lnSpc>
                <a:spcPct val="140000"/>
              </a:lnSpc>
              <a:defRPr/>
            </a:pPr>
            <a:r>
              <a:rPr lang="en-US" sz="1200" err="1">
                <a:solidFill>
                  <a:srgbClr val="848484"/>
                </a:solidFill>
                <a:latin typeface="Roboto" pitchFamily="2" charset="0"/>
              </a:rPr>
              <a:t>Etiam</a:t>
            </a:r>
            <a:r>
              <a:rPr lang="en-US" sz="1200">
                <a:solidFill>
                  <a:srgbClr val="848484"/>
                </a:solidFill>
                <a:latin typeface="Roboto" pitchFamily="2" charset="0"/>
              </a:rPr>
              <a:t> </a:t>
            </a:r>
            <a:r>
              <a:rPr lang="en-US" sz="1200" err="1">
                <a:solidFill>
                  <a:srgbClr val="848484"/>
                </a:solidFill>
                <a:latin typeface="Roboto" pitchFamily="2" charset="0"/>
              </a:rPr>
              <a:t>lobortis</a:t>
            </a:r>
            <a:r>
              <a:rPr lang="en-US" sz="1200">
                <a:solidFill>
                  <a:srgbClr val="848484"/>
                </a:solidFill>
                <a:latin typeface="Roboto" pitchFamily="2" charset="0"/>
              </a:rPr>
              <a:t> libero id </a:t>
            </a:r>
            <a:r>
              <a:rPr lang="en-US" sz="1200" err="1">
                <a:solidFill>
                  <a:srgbClr val="848484"/>
                </a:solidFill>
                <a:latin typeface="Roboto" pitchFamily="2" charset="0"/>
              </a:rPr>
              <a:t>luctus</a:t>
            </a:r>
            <a:r>
              <a:rPr lang="en-US" sz="1200">
                <a:solidFill>
                  <a:srgbClr val="848484"/>
                </a:solidFill>
                <a:latin typeface="Roboto" pitchFamily="2" charset="0"/>
              </a:rPr>
              <a:t> </a:t>
            </a:r>
            <a:r>
              <a:rPr lang="en-US" sz="1200" err="1">
                <a:solidFill>
                  <a:srgbClr val="848484"/>
                </a:solidFill>
                <a:latin typeface="Roboto" pitchFamily="2" charset="0"/>
              </a:rPr>
              <a:t>consequat.Nunc</a:t>
            </a:r>
            <a:r>
              <a:rPr lang="en-US" sz="1200">
                <a:solidFill>
                  <a:srgbClr val="848484"/>
                </a:solidFill>
                <a:latin typeface="Roboto" pitchFamily="2" charset="0"/>
              </a:rPr>
              <a:t> </a:t>
            </a:r>
            <a:r>
              <a:rPr lang="en-US" sz="1200" err="1">
                <a:solidFill>
                  <a:srgbClr val="848484"/>
                </a:solidFill>
                <a:latin typeface="Roboto" pitchFamily="2" charset="0"/>
              </a:rPr>
              <a:t>sed</a:t>
            </a:r>
            <a:r>
              <a:rPr lang="en-US" sz="1200">
                <a:solidFill>
                  <a:srgbClr val="848484"/>
                </a:solidFill>
                <a:latin typeface="Roboto" pitchFamily="2" charset="0"/>
              </a:rPr>
              <a:t> </a:t>
            </a:r>
            <a:r>
              <a:rPr lang="en-US" sz="1200" err="1">
                <a:solidFill>
                  <a:srgbClr val="848484"/>
                </a:solidFill>
                <a:latin typeface="Roboto" pitchFamily="2" charset="0"/>
              </a:rPr>
              <a:t>arcu</a:t>
            </a:r>
            <a:r>
              <a:rPr lang="en-US" sz="1200">
                <a:solidFill>
                  <a:srgbClr val="848484"/>
                </a:solidFill>
                <a:latin typeface="Roboto" pitchFamily="2" charset="0"/>
              </a:rPr>
              <a:t> dui</a:t>
            </a:r>
          </a:p>
          <a:p>
            <a:pPr lvl="0"/>
            <a:endParaRPr lang="en-US"/>
          </a:p>
        </p:txBody>
      </p:sp>
    </p:spTree>
    <p:extLst>
      <p:ext uri="{BB962C8B-B14F-4D97-AF65-F5344CB8AC3E}">
        <p14:creationId xmlns:p14="http://schemas.microsoft.com/office/powerpoint/2010/main" val="416156102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6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5190977" y="330517"/>
            <a:ext cx="6680347"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1F0C6CB9-BDDD-431B-BCE2-05C6D6A91A7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8753183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6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302AFACA-5317-4CF3-8783-762BFFA9D4F6}"/>
              </a:ext>
            </a:extLst>
          </p:cNvPr>
          <p:cNvSpPr>
            <a:spLocks noGrp="1"/>
          </p:cNvSpPr>
          <p:nvPr>
            <p:ph type="pic" sz="quarter" idx="20" hasCustomPrompt="1"/>
          </p:nvPr>
        </p:nvSpPr>
        <p:spPr>
          <a:xfrm>
            <a:off x="3429676"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853ED10-8305-4A94-B3F9-37B31149DD0D}"/>
              </a:ext>
            </a:extLst>
          </p:cNvPr>
          <p:cNvSpPr>
            <a:spLocks noGrp="1"/>
          </p:cNvSpPr>
          <p:nvPr>
            <p:ph type="pic" sz="quarter" idx="21" hasCustomPrompt="1"/>
          </p:nvPr>
        </p:nvSpPr>
        <p:spPr>
          <a:xfrm>
            <a:off x="5622725"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2F6951E9-EE57-4E70-B188-992709521D22}"/>
              </a:ext>
            </a:extLst>
          </p:cNvPr>
          <p:cNvSpPr>
            <a:spLocks noGrp="1"/>
          </p:cNvSpPr>
          <p:nvPr>
            <p:ph type="pic" sz="quarter" idx="22" hasCustomPrompt="1"/>
          </p:nvPr>
        </p:nvSpPr>
        <p:spPr>
          <a:xfrm>
            <a:off x="7815775" y="330604"/>
            <a:ext cx="4055550" cy="6196792"/>
          </a:xfrm>
          <a:custGeom>
            <a:avLst/>
            <a:gdLst>
              <a:gd name="connsiteX0" fmla="*/ 2331146 w 4055550"/>
              <a:gd name="connsiteY0" fmla="*/ 0 h 6196792"/>
              <a:gd name="connsiteX1" fmla="*/ 4055550 w 4055550"/>
              <a:gd name="connsiteY1" fmla="*/ 0 h 6196792"/>
              <a:gd name="connsiteX2" fmla="*/ 4055550 w 4055550"/>
              <a:gd name="connsiteY2" fmla="*/ 878484 h 6196792"/>
              <a:gd name="connsiteX3" fmla="*/ 4055550 w 4055550"/>
              <a:gd name="connsiteY3" fmla="*/ 6196792 h 6196792"/>
              <a:gd name="connsiteX4" fmla="*/ 1506026 w 4055550"/>
              <a:gd name="connsiteY4" fmla="*/ 6196792 h 6196792"/>
              <a:gd name="connsiteX5" fmla="*/ 1506026 w 4055550"/>
              <a:gd name="connsiteY5" fmla="*/ 6196618 h 6196792"/>
              <a:gd name="connsiteX6" fmla="*/ 0 w 4055550"/>
              <a:gd name="connsiteY6" fmla="*/ 6196618 h 6196792"/>
              <a:gd name="connsiteX7" fmla="*/ 1506026 w 4055550"/>
              <a:gd name="connsiteY7" fmla="*/ 2193323 h 6196792"/>
              <a:gd name="connsiteX8" fmla="*/ 1506026 w 4055550"/>
              <a:gd name="connsiteY8" fmla="*/ 219332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5550" h="6196792">
                <a:moveTo>
                  <a:pt x="2331146" y="0"/>
                </a:moveTo>
                <a:lnTo>
                  <a:pt x="4055550" y="0"/>
                </a:lnTo>
                <a:lnTo>
                  <a:pt x="4055550" y="878484"/>
                </a:lnTo>
                <a:lnTo>
                  <a:pt x="4055550" y="6196792"/>
                </a:lnTo>
                <a:lnTo>
                  <a:pt x="1506026" y="6196792"/>
                </a:lnTo>
                <a:lnTo>
                  <a:pt x="1506026" y="6196618"/>
                </a:lnTo>
                <a:lnTo>
                  <a:pt x="0" y="6196618"/>
                </a:lnTo>
                <a:lnTo>
                  <a:pt x="1506026" y="2193323"/>
                </a:lnTo>
                <a:lnTo>
                  <a:pt x="1506026" y="21933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9B98C532-915F-4A59-BE8C-E6BD3FE60E74}"/>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1990266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6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9AFEEABC-62CE-4E7A-AFDA-32BA8A663D28}"/>
              </a:ext>
            </a:extLst>
          </p:cNvPr>
          <p:cNvSpPr>
            <a:spLocks noGrp="1"/>
          </p:cNvSpPr>
          <p:nvPr>
            <p:ph type="pic" sz="quarter" idx="21" hasCustomPrompt="1"/>
          </p:nvPr>
        </p:nvSpPr>
        <p:spPr>
          <a:xfrm>
            <a:off x="4702390" y="329082"/>
            <a:ext cx="7168935" cy="6199033"/>
          </a:xfrm>
          <a:custGeom>
            <a:avLst/>
            <a:gdLst>
              <a:gd name="connsiteX0" fmla="*/ 4354893 w 7168935"/>
              <a:gd name="connsiteY0" fmla="*/ 0 h 6199033"/>
              <a:gd name="connsiteX1" fmla="*/ 7168935 w 7168935"/>
              <a:gd name="connsiteY1" fmla="*/ 1436 h 6199033"/>
              <a:gd name="connsiteX2" fmla="*/ 7168935 w 7168935"/>
              <a:gd name="connsiteY2" fmla="*/ 6198228 h 6199033"/>
              <a:gd name="connsiteX3" fmla="*/ 6413954 w 7168935"/>
              <a:gd name="connsiteY3" fmla="*/ 6198228 h 6199033"/>
              <a:gd name="connsiteX4" fmla="*/ 6413954 w 7168935"/>
              <a:gd name="connsiteY4" fmla="*/ 6199033 h 6199033"/>
              <a:gd name="connsiteX5" fmla="*/ 0 w 7168935"/>
              <a:gd name="connsiteY5" fmla="*/ 6199033 h 6199033"/>
              <a:gd name="connsiteX6" fmla="*/ 3599912 w 7168935"/>
              <a:gd name="connsiteY6" fmla="*/ 805 h 6199033"/>
              <a:gd name="connsiteX7" fmla="*/ 4354202 w 7168935"/>
              <a:gd name="connsiteY7" fmla="*/ 1190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4354893" y="0"/>
                </a:moveTo>
                <a:lnTo>
                  <a:pt x="7168935" y="1436"/>
                </a:lnTo>
                <a:lnTo>
                  <a:pt x="7168935" y="6198228"/>
                </a:lnTo>
                <a:lnTo>
                  <a:pt x="6413954" y="6198228"/>
                </a:lnTo>
                <a:lnTo>
                  <a:pt x="6413954" y="6199033"/>
                </a:lnTo>
                <a:lnTo>
                  <a:pt x="0" y="6199033"/>
                </a:lnTo>
                <a:lnTo>
                  <a:pt x="3599912" y="805"/>
                </a:lnTo>
                <a:lnTo>
                  <a:pt x="4354202" y="119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39B1A8FD-4EB8-4E78-B808-FF5F67A7FC4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168483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p:cSld name="6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C052F4F3-8D8D-4E03-87F4-179AE5FEE89D}"/>
              </a:ext>
            </a:extLst>
          </p:cNvPr>
          <p:cNvSpPr>
            <a:spLocks noGrp="1"/>
          </p:cNvSpPr>
          <p:nvPr>
            <p:ph type="pic" sz="quarter" idx="20" hasCustomPrompt="1"/>
          </p:nvPr>
        </p:nvSpPr>
        <p:spPr>
          <a:xfrm>
            <a:off x="319407" y="329082"/>
            <a:ext cx="7168935" cy="6199033"/>
          </a:xfrm>
          <a:custGeom>
            <a:avLst/>
            <a:gdLst>
              <a:gd name="connsiteX0" fmla="*/ 2814042 w 7168935"/>
              <a:gd name="connsiteY0" fmla="*/ 0 h 6199033"/>
              <a:gd name="connsiteX1" fmla="*/ 2814733 w 7168935"/>
              <a:gd name="connsiteY1" fmla="*/ 1190 h 6199033"/>
              <a:gd name="connsiteX2" fmla="*/ 3569023 w 7168935"/>
              <a:gd name="connsiteY2" fmla="*/ 805 h 6199033"/>
              <a:gd name="connsiteX3" fmla="*/ 7168935 w 7168935"/>
              <a:gd name="connsiteY3" fmla="*/ 6199033 h 6199033"/>
              <a:gd name="connsiteX4" fmla="*/ 754981 w 7168935"/>
              <a:gd name="connsiteY4" fmla="*/ 6199033 h 6199033"/>
              <a:gd name="connsiteX5" fmla="*/ 754981 w 7168935"/>
              <a:gd name="connsiteY5" fmla="*/ 6198228 h 6199033"/>
              <a:gd name="connsiteX6" fmla="*/ 0 w 7168935"/>
              <a:gd name="connsiteY6" fmla="*/ 6198228 h 6199033"/>
              <a:gd name="connsiteX7" fmla="*/ 0 w 7168935"/>
              <a:gd name="connsiteY7" fmla="*/ 1436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2814042" y="0"/>
                </a:moveTo>
                <a:lnTo>
                  <a:pt x="2814733" y="1190"/>
                </a:lnTo>
                <a:lnTo>
                  <a:pt x="3569023" y="805"/>
                </a:lnTo>
                <a:lnTo>
                  <a:pt x="7168935" y="6199033"/>
                </a:lnTo>
                <a:lnTo>
                  <a:pt x="754981" y="6199033"/>
                </a:lnTo>
                <a:lnTo>
                  <a:pt x="754981" y="6198228"/>
                </a:lnTo>
                <a:lnTo>
                  <a:pt x="0" y="6198228"/>
                </a:lnTo>
                <a:lnTo>
                  <a:pt x="0" y="143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4454F0C3-5416-4259-A7B9-26C85C70319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711239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6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92F36809-1A0D-4C78-BABE-44FC427DF295}"/>
              </a:ext>
            </a:extLst>
          </p:cNvPr>
          <p:cNvSpPr>
            <a:spLocks noGrp="1"/>
          </p:cNvSpPr>
          <p:nvPr>
            <p:ph type="pic" sz="quarter" idx="17" hasCustomPrompt="1"/>
          </p:nvPr>
        </p:nvSpPr>
        <p:spPr>
          <a:xfrm>
            <a:off x="5126501"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45D3DE85-1894-4C5B-9B9E-2D377C6CD39A}"/>
              </a:ext>
            </a:extLst>
          </p:cNvPr>
          <p:cNvSpPr>
            <a:spLocks noGrp="1"/>
          </p:cNvSpPr>
          <p:nvPr>
            <p:ph type="pic" sz="quarter" idx="18" hasCustomPrompt="1"/>
          </p:nvPr>
        </p:nvSpPr>
        <p:spPr>
          <a:xfrm>
            <a:off x="8498913"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A70C604F-97E3-4218-95CD-88E893171335}"/>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192174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p:cSld name="6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icture Placeholder 13">
            <a:extLst>
              <a:ext uri="{FF2B5EF4-FFF2-40B4-BE49-F238E27FC236}">
                <a16:creationId xmlns:a16="http://schemas.microsoft.com/office/drawing/2014/main" id="{C0B37419-CA97-45D5-9ECD-BD48FF8E8001}"/>
              </a:ext>
            </a:extLst>
          </p:cNvPr>
          <p:cNvSpPr>
            <a:spLocks noGrp="1"/>
          </p:cNvSpPr>
          <p:nvPr>
            <p:ph type="pic" sz="quarter" idx="18" hasCustomPrompt="1"/>
          </p:nvPr>
        </p:nvSpPr>
        <p:spPr>
          <a:xfrm>
            <a:off x="5252290" y="2396116"/>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22B1034-4211-4DAB-BFAB-F9EA72752708}"/>
              </a:ext>
            </a:extLst>
          </p:cNvPr>
          <p:cNvSpPr>
            <a:spLocks noGrp="1"/>
          </p:cNvSpPr>
          <p:nvPr>
            <p:ph type="pic" sz="quarter" idx="19" hasCustomPrompt="1"/>
          </p:nvPr>
        </p:nvSpPr>
        <p:spPr>
          <a:xfrm>
            <a:off x="5252290" y="4461714"/>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C87638EC-D9EA-4AC5-8869-7026EBB9CDDA}"/>
              </a:ext>
            </a:extLst>
          </p:cNvPr>
          <p:cNvSpPr>
            <a:spLocks noGrp="1"/>
          </p:cNvSpPr>
          <p:nvPr>
            <p:ph type="pic" sz="quarter" idx="17" hasCustomPrompt="1"/>
          </p:nvPr>
        </p:nvSpPr>
        <p:spPr>
          <a:xfrm>
            <a:off x="5252290" y="330519"/>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28B8F3D8-9096-48D1-A369-505E99FE5D0E}"/>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058297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6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14EEF71E-32E7-4F14-8053-2635EFF1050F}"/>
              </a:ext>
            </a:extLst>
          </p:cNvPr>
          <p:cNvSpPr>
            <a:spLocks noGrp="1"/>
          </p:cNvSpPr>
          <p:nvPr>
            <p:ph type="pic" sz="quarter" idx="20" hasCustomPrompt="1"/>
          </p:nvPr>
        </p:nvSpPr>
        <p:spPr>
          <a:xfrm>
            <a:off x="5499100" y="33069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8EF1A44F-EC7A-46D4-97F7-DA4174240F6B}"/>
              </a:ext>
            </a:extLst>
          </p:cNvPr>
          <p:cNvSpPr>
            <a:spLocks noGrp="1"/>
          </p:cNvSpPr>
          <p:nvPr>
            <p:ph type="pic" sz="quarter" idx="21" hasCustomPrompt="1"/>
          </p:nvPr>
        </p:nvSpPr>
        <p:spPr>
          <a:xfrm>
            <a:off x="8861425" y="33519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4FAE3983-B0A9-4BD7-87E2-B6AED1627CA1}"/>
              </a:ext>
            </a:extLst>
          </p:cNvPr>
          <p:cNvSpPr>
            <a:spLocks noGrp="1"/>
          </p:cNvSpPr>
          <p:nvPr>
            <p:ph type="pic" sz="quarter" idx="22" hasCustomPrompt="1"/>
          </p:nvPr>
        </p:nvSpPr>
        <p:spPr>
          <a:xfrm>
            <a:off x="8861425" y="361598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CC7A6243-60BB-4FFF-B474-F48090B7869A}"/>
              </a:ext>
            </a:extLst>
          </p:cNvPr>
          <p:cNvSpPr>
            <a:spLocks noGrp="1"/>
          </p:cNvSpPr>
          <p:nvPr>
            <p:ph type="pic" sz="quarter" idx="19" hasCustomPrompt="1"/>
          </p:nvPr>
        </p:nvSpPr>
        <p:spPr>
          <a:xfrm>
            <a:off x="5499100" y="361148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CFF1B71B-9241-4F41-B822-FF3EE9F6503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5914728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6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995E001-8C39-4D49-9C94-D31BDCE90485}"/>
              </a:ext>
            </a:extLst>
          </p:cNvPr>
          <p:cNvSpPr>
            <a:spLocks noGrp="1"/>
          </p:cNvSpPr>
          <p:nvPr>
            <p:ph type="pic" sz="quarter" idx="20" hasCustomPrompt="1"/>
          </p:nvPr>
        </p:nvSpPr>
        <p:spPr>
          <a:xfrm>
            <a:off x="4370294"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46801507-90A2-4E30-AAF2-7D408F7699E6}"/>
              </a:ext>
            </a:extLst>
          </p:cNvPr>
          <p:cNvSpPr>
            <a:spLocks noGrp="1"/>
          </p:cNvSpPr>
          <p:nvPr>
            <p:ph type="pic" sz="quarter" idx="21" hasCustomPrompt="1"/>
          </p:nvPr>
        </p:nvSpPr>
        <p:spPr>
          <a:xfrm>
            <a:off x="6870638"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8DDFDBBE-E2FA-40BE-84C3-F7D2B3A1E792}"/>
              </a:ext>
            </a:extLst>
          </p:cNvPr>
          <p:cNvSpPr>
            <a:spLocks noGrp="1"/>
          </p:cNvSpPr>
          <p:nvPr>
            <p:ph type="pic" sz="quarter" idx="22" hasCustomPrompt="1"/>
          </p:nvPr>
        </p:nvSpPr>
        <p:spPr>
          <a:xfrm>
            <a:off x="9370982"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206944D-849F-44D0-BEE0-4F533492AC8E}"/>
              </a:ext>
            </a:extLst>
          </p:cNvPr>
          <p:cNvSpPr>
            <a:spLocks noGrp="1"/>
          </p:cNvSpPr>
          <p:nvPr>
            <p:ph type="pic" sz="quarter" idx="23" hasCustomPrompt="1"/>
          </p:nvPr>
        </p:nvSpPr>
        <p:spPr>
          <a:xfrm>
            <a:off x="4370294"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2890E47-D403-4F9E-8D4D-2535BECDE463}"/>
              </a:ext>
            </a:extLst>
          </p:cNvPr>
          <p:cNvSpPr>
            <a:spLocks noGrp="1"/>
          </p:cNvSpPr>
          <p:nvPr>
            <p:ph type="pic" sz="quarter" idx="24" hasCustomPrompt="1"/>
          </p:nvPr>
        </p:nvSpPr>
        <p:spPr>
          <a:xfrm>
            <a:off x="6870638"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E6AD8BB4-77D8-40CE-86F8-A8461363A8B2}"/>
              </a:ext>
            </a:extLst>
          </p:cNvPr>
          <p:cNvSpPr>
            <a:spLocks noGrp="1"/>
          </p:cNvSpPr>
          <p:nvPr>
            <p:ph type="pic" sz="quarter" idx="25" hasCustomPrompt="1"/>
          </p:nvPr>
        </p:nvSpPr>
        <p:spPr>
          <a:xfrm>
            <a:off x="9370982"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Rectangle 11">
            <a:extLst>
              <a:ext uri="{FF2B5EF4-FFF2-40B4-BE49-F238E27FC236}">
                <a16:creationId xmlns:a16="http://schemas.microsoft.com/office/drawing/2014/main" id="{B90B84E4-56CF-4D74-8137-AD843C13CAF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806297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6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65E6D89A-B07E-4A0E-A61D-C42760439EF2}"/>
              </a:ext>
            </a:extLst>
          </p:cNvPr>
          <p:cNvSpPr>
            <a:spLocks noGrp="1"/>
          </p:cNvSpPr>
          <p:nvPr>
            <p:ph type="pic" sz="quarter" idx="21" hasCustomPrompt="1"/>
          </p:nvPr>
        </p:nvSpPr>
        <p:spPr>
          <a:xfrm>
            <a:off x="6403887"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192ADEA-D4E1-45BE-8C0B-8CADE0B0C55D}"/>
              </a:ext>
            </a:extLst>
          </p:cNvPr>
          <p:cNvSpPr>
            <a:spLocks noGrp="1"/>
          </p:cNvSpPr>
          <p:nvPr>
            <p:ph type="pic" sz="quarter" idx="20" hasCustomPrompt="1"/>
          </p:nvPr>
        </p:nvSpPr>
        <p:spPr>
          <a:xfrm>
            <a:off x="769462"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A8A2E7F4-6109-4B15-858B-A68B1127DE7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0934264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6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a:extLst>
              <a:ext uri="{FF2B5EF4-FFF2-40B4-BE49-F238E27FC236}">
                <a16:creationId xmlns:a16="http://schemas.microsoft.com/office/drawing/2014/main" id="{90924F86-3AA7-47D3-A8DD-A748DA229A0E}"/>
              </a:ext>
            </a:extLst>
          </p:cNvPr>
          <p:cNvSpPr>
            <a:spLocks noGrp="1"/>
          </p:cNvSpPr>
          <p:nvPr>
            <p:ph type="pic" sz="quarter" idx="21" hasCustomPrompt="1"/>
          </p:nvPr>
        </p:nvSpPr>
        <p:spPr>
          <a:xfrm>
            <a:off x="439937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7E21D9CB-5425-4100-ADDD-699B886A5688}"/>
              </a:ext>
            </a:extLst>
          </p:cNvPr>
          <p:cNvSpPr>
            <a:spLocks noGrp="1"/>
          </p:cNvSpPr>
          <p:nvPr>
            <p:ph type="pic" sz="quarter" idx="20" hasCustomPrompt="1"/>
          </p:nvPr>
        </p:nvSpPr>
        <p:spPr>
          <a:xfrm>
            <a:off x="61361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00EF9DB1-3964-4C8E-9ECD-337102D730B6}"/>
              </a:ext>
            </a:extLst>
          </p:cNvPr>
          <p:cNvSpPr>
            <a:spLocks noGrp="1"/>
          </p:cNvSpPr>
          <p:nvPr>
            <p:ph type="pic" sz="quarter" idx="22" hasCustomPrompt="1"/>
          </p:nvPr>
        </p:nvSpPr>
        <p:spPr>
          <a:xfrm>
            <a:off x="8185132"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0" name="Rectangle 9">
            <a:extLst>
              <a:ext uri="{FF2B5EF4-FFF2-40B4-BE49-F238E27FC236}">
                <a16:creationId xmlns:a16="http://schemas.microsoft.com/office/drawing/2014/main" id="{FE1391DF-742F-45A8-A93B-742EA490CEBC}"/>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007745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7993D2-FCB9-4597-8509-8DDE46B0775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D515CE9-0C45-40FF-8BB2-8DA119A6CAA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C0992D4-E04A-430C-B10B-BC6D11C2645E}"/>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79564840-D2E3-4284-B55C-6A69594BC2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7B86221-2254-448A-8AA0-C31F050D2270}"/>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292769027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47" name="Picture Placeholder 46">
            <a:extLst>
              <a:ext uri="{FF2B5EF4-FFF2-40B4-BE49-F238E27FC236}">
                <a16:creationId xmlns:a16="http://schemas.microsoft.com/office/drawing/2014/main" id="{4DBB434B-06F2-8444-AD06-CB6842101767}"/>
              </a:ext>
            </a:extLst>
          </p:cNvPr>
          <p:cNvSpPr>
            <a:spLocks noGrp="1"/>
          </p:cNvSpPr>
          <p:nvPr>
            <p:ph type="pic" sz="quarter" idx="25"/>
          </p:nvPr>
        </p:nvSpPr>
        <p:spPr>
          <a:xfrm>
            <a:off x="1760" y="87362"/>
            <a:ext cx="12190240" cy="6858001"/>
          </a:xfrm>
          <a:custGeom>
            <a:avLst/>
            <a:gdLst>
              <a:gd name="connsiteX0" fmla="*/ 12190240 w 12190240"/>
              <a:gd name="connsiteY0" fmla="*/ 2597211 h 6858001"/>
              <a:gd name="connsiteX1" fmla="*/ 12190240 w 12190240"/>
              <a:gd name="connsiteY1" fmla="*/ 6858001 h 6858001"/>
              <a:gd name="connsiteX2" fmla="*/ 7583515 w 12190240"/>
              <a:gd name="connsiteY2" fmla="*/ 6858001 h 6858001"/>
              <a:gd name="connsiteX3" fmla="*/ 0 w 12190240"/>
              <a:gd name="connsiteY3" fmla="*/ 0 h 6858001"/>
              <a:gd name="connsiteX4" fmla="*/ 6864502 w 12190240"/>
              <a:gd name="connsiteY4" fmla="*/ 0 h 6858001"/>
              <a:gd name="connsiteX5" fmla="*/ 6864502 w 12190240"/>
              <a:gd name="connsiteY5" fmla="*/ 12653 h 6858001"/>
              <a:gd name="connsiteX6" fmla="*/ 37951 w 12190240"/>
              <a:gd name="connsiteY6" fmla="*/ 6858001 h 6858001"/>
              <a:gd name="connsiteX7" fmla="*/ 0 w 12190240"/>
              <a:gd name="connsiteY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0240" h="6858001">
                <a:moveTo>
                  <a:pt x="12190240" y="2597211"/>
                </a:moveTo>
                <a:lnTo>
                  <a:pt x="12190240" y="6858001"/>
                </a:lnTo>
                <a:lnTo>
                  <a:pt x="7583515" y="6858001"/>
                </a:lnTo>
                <a:close/>
                <a:moveTo>
                  <a:pt x="0" y="0"/>
                </a:moveTo>
                <a:lnTo>
                  <a:pt x="6864502" y="0"/>
                </a:lnTo>
                <a:lnTo>
                  <a:pt x="6864502" y="12653"/>
                </a:lnTo>
                <a:lnTo>
                  <a:pt x="37951" y="6858001"/>
                </a:lnTo>
                <a:lnTo>
                  <a:pt x="0" y="6858001"/>
                </a:lnTo>
                <a:close/>
              </a:path>
            </a:pathLst>
          </a:custGeom>
        </p:spPr>
        <p:txBody>
          <a:bodyPr wrap="square">
            <a:noAutofit/>
          </a:bodyPr>
          <a:lstStyle/>
          <a:p>
            <a:endParaRPr lang="en-US"/>
          </a:p>
        </p:txBody>
      </p:sp>
      <p:cxnSp>
        <p:nvCxnSpPr>
          <p:cNvPr id="8" name="Straight Connector 7">
            <a:extLst>
              <a:ext uri="{FF2B5EF4-FFF2-40B4-BE49-F238E27FC236}">
                <a16:creationId xmlns:a16="http://schemas.microsoft.com/office/drawing/2014/main" id="{B560A252-120A-A643-964F-6BB05504C528}"/>
              </a:ext>
            </a:extLst>
          </p:cNvPr>
          <p:cNvCxnSpPr>
            <a:cxnSpLocks/>
            <a:endCxn id="16" idx="7"/>
          </p:cNvCxnSpPr>
          <p:nvPr userDrawn="1"/>
        </p:nvCxnSpPr>
        <p:spPr>
          <a:xfrm flipH="1">
            <a:off x="6584855" y="2031091"/>
            <a:ext cx="1227112" cy="1210154"/>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C9C6081-8F74-5243-B796-41139AD1451F}"/>
              </a:ext>
            </a:extLst>
          </p:cNvPr>
          <p:cNvCxnSpPr>
            <a:cxnSpLocks/>
            <a:stCxn id="16" idx="3"/>
            <a:endCxn id="11" idx="7"/>
          </p:cNvCxnSpPr>
          <p:nvPr userDrawn="1"/>
        </p:nvCxnSpPr>
        <p:spPr>
          <a:xfrm flipH="1">
            <a:off x="4972950" y="3654864"/>
            <a:ext cx="1198286" cy="1212757"/>
          </a:xfrm>
          <a:prstGeom prst="line">
            <a:avLst/>
          </a:prstGeom>
          <a:ln>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86FD7266-B67A-914E-AAF0-B63AD88768AD}"/>
              </a:ext>
            </a:extLst>
          </p:cNvPr>
          <p:cNvGrpSpPr/>
          <p:nvPr userDrawn="1"/>
        </p:nvGrpSpPr>
        <p:grpSpPr>
          <a:xfrm>
            <a:off x="4473667" y="4748403"/>
            <a:ext cx="3589663" cy="930533"/>
            <a:chOff x="4473667" y="4748403"/>
            <a:chExt cx="3589663" cy="930533"/>
          </a:xfrm>
        </p:grpSpPr>
        <p:sp>
          <p:nvSpPr>
            <p:cNvPr id="11" name="Oval 10">
              <a:extLst>
                <a:ext uri="{FF2B5EF4-FFF2-40B4-BE49-F238E27FC236}">
                  <a16:creationId xmlns:a16="http://schemas.microsoft.com/office/drawing/2014/main" id="{EE15493A-B91A-E741-9D88-21D68D7012BC}"/>
                </a:ext>
              </a:extLst>
            </p:cNvPr>
            <p:cNvSpPr/>
            <p:nvPr/>
          </p:nvSpPr>
          <p:spPr>
            <a:xfrm>
              <a:off x="4473667" y="4781957"/>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2" name="TextBox 11">
              <a:extLst>
                <a:ext uri="{FF2B5EF4-FFF2-40B4-BE49-F238E27FC236}">
                  <a16:creationId xmlns:a16="http://schemas.microsoft.com/office/drawing/2014/main" id="{AF22CDD5-9126-3C45-A168-D7995D7DD3C7}"/>
                </a:ext>
              </a:extLst>
            </p:cNvPr>
            <p:cNvSpPr txBox="1"/>
            <p:nvPr/>
          </p:nvSpPr>
          <p:spPr>
            <a:xfrm>
              <a:off x="5254356" y="4748403"/>
              <a:ext cx="1590756" cy="338554"/>
            </a:xfrm>
            <a:prstGeom prst="rect">
              <a:avLst/>
            </a:prstGeom>
            <a:noFill/>
          </p:spPr>
          <p:txBody>
            <a:bodyPr wrap="none" rtlCol="0">
              <a:spAutoFit/>
            </a:bodyPr>
            <a:lstStyle/>
            <a:p>
              <a:r>
                <a:rPr lang="en-US" sz="1600" spc="30">
                  <a:latin typeface="Helvetica" panose="020B0604020202020204" pitchFamily="2" charset="0"/>
                </a:rPr>
                <a:t>Write your title</a:t>
              </a:r>
            </a:p>
          </p:txBody>
        </p:sp>
        <p:sp>
          <p:nvSpPr>
            <p:cNvPr id="13" name="TextBox 12">
              <a:extLst>
                <a:ext uri="{FF2B5EF4-FFF2-40B4-BE49-F238E27FC236}">
                  <a16:creationId xmlns:a16="http://schemas.microsoft.com/office/drawing/2014/main" id="{8AE70EA4-6BD2-2B42-B945-4FD5C9828756}"/>
                </a:ext>
              </a:extLst>
            </p:cNvPr>
            <p:cNvSpPr txBox="1"/>
            <p:nvPr/>
          </p:nvSpPr>
          <p:spPr>
            <a:xfrm>
              <a:off x="5254356" y="5094417"/>
              <a:ext cx="2808974" cy="584519"/>
            </a:xfrm>
            <a:prstGeom prst="rect">
              <a:avLst/>
            </a:prstGeom>
            <a:noFill/>
          </p:spPr>
          <p:txBody>
            <a:bodyPr wrap="none" rtlCol="0">
              <a:spAutoFit/>
            </a:bodyPr>
            <a:lstStyle/>
            <a:p>
              <a:pPr>
                <a:lnSpc>
                  <a:spcPct val="140000"/>
                </a:lnSpc>
              </a:pPr>
              <a:r>
                <a:rPr lang="en-US" sz="1200">
                  <a:solidFill>
                    <a:schemeClr val="tx2"/>
                  </a:solidFill>
                  <a:latin typeface="Helvetica" panose="020B0604020202020204" pitchFamily="2" charset="0"/>
                </a:rPr>
                <a:t>Lorem ipsum dolor </a:t>
              </a:r>
              <a:r>
                <a:rPr lang="en-US" sz="1200" err="1">
                  <a:solidFill>
                    <a:schemeClr val="tx2"/>
                  </a:solidFill>
                  <a:latin typeface="Helvetica" panose="020B0604020202020204" pitchFamily="2" charset="0"/>
                </a:rPr>
                <a:t>amet</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consectetur</a:t>
              </a:r>
              <a:r>
                <a:rPr lang="en-US" sz="1200">
                  <a:solidFill>
                    <a:schemeClr val="tx2"/>
                  </a:solidFill>
                  <a:latin typeface="Helvetica" panose="020B0604020202020204" pitchFamily="2" charset="0"/>
                </a:rPr>
                <a:t> </a:t>
              </a:r>
            </a:p>
            <a:p>
              <a:pPr>
                <a:lnSpc>
                  <a:spcPct val="140000"/>
                </a:lnSpc>
              </a:pPr>
              <a:r>
                <a:rPr lang="en-US" sz="1200" err="1">
                  <a:solidFill>
                    <a:schemeClr val="tx2"/>
                  </a:solidFill>
                  <a:latin typeface="Helvetica" panose="020B0604020202020204" pitchFamily="2" charset="0"/>
                </a:rPr>
                <a:t>adipiscing</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elit</a:t>
              </a:r>
              <a:r>
                <a:rPr lang="en-US" sz="1200">
                  <a:solidFill>
                    <a:schemeClr val="tx2"/>
                  </a:solidFill>
                  <a:latin typeface="Helvetica" panose="020B0604020202020204" pitchFamily="2" charset="0"/>
                </a:rPr>
                <a:t> </a:t>
              </a:r>
              <a:r>
                <a:rPr lang="en-US" sz="1200" err="1">
                  <a:solidFill>
                    <a:schemeClr val="tx2"/>
                  </a:solidFill>
                  <a:latin typeface="Helvetica" panose="020B0604020202020204" pitchFamily="2" charset="0"/>
                </a:rPr>
                <a:t>roin</a:t>
              </a:r>
              <a:r>
                <a:rPr lang="en-US" sz="1200">
                  <a:solidFill>
                    <a:schemeClr val="tx2"/>
                  </a:solidFill>
                  <a:latin typeface="Helvetica" panose="020B0604020202020204" pitchFamily="2" charset="0"/>
                </a:rPr>
                <a:t> cursus ligula.</a:t>
              </a:r>
            </a:p>
          </p:txBody>
        </p:sp>
        <p:sp>
          <p:nvSpPr>
            <p:cNvPr id="14" name="Shape 2390">
              <a:extLst>
                <a:ext uri="{FF2B5EF4-FFF2-40B4-BE49-F238E27FC236}">
                  <a16:creationId xmlns:a16="http://schemas.microsoft.com/office/drawing/2014/main" id="{7C7F2270-3267-E644-9962-D5EC3252BE3E}"/>
                </a:ext>
              </a:extLst>
            </p:cNvPr>
            <p:cNvSpPr/>
            <p:nvPr/>
          </p:nvSpPr>
          <p:spPr>
            <a:xfrm>
              <a:off x="4626440" y="4934740"/>
              <a:ext cx="279400" cy="279379"/>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15" name="Group 14">
            <a:extLst>
              <a:ext uri="{FF2B5EF4-FFF2-40B4-BE49-F238E27FC236}">
                <a16:creationId xmlns:a16="http://schemas.microsoft.com/office/drawing/2014/main" id="{19C42D0F-CCE5-4842-8F08-338DAF160077}"/>
              </a:ext>
            </a:extLst>
          </p:cNvPr>
          <p:cNvGrpSpPr/>
          <p:nvPr userDrawn="1"/>
        </p:nvGrpSpPr>
        <p:grpSpPr>
          <a:xfrm>
            <a:off x="6085572" y="3155581"/>
            <a:ext cx="584947" cy="584947"/>
            <a:chOff x="6406248" y="3155581"/>
            <a:chExt cx="584947" cy="584947"/>
          </a:xfrm>
        </p:grpSpPr>
        <p:sp>
          <p:nvSpPr>
            <p:cNvPr id="16" name="Oval 15">
              <a:extLst>
                <a:ext uri="{FF2B5EF4-FFF2-40B4-BE49-F238E27FC236}">
                  <a16:creationId xmlns:a16="http://schemas.microsoft.com/office/drawing/2014/main" id="{11BF65EF-DDD8-404C-A72C-57A0DE4C00BE}"/>
                </a:ext>
              </a:extLst>
            </p:cNvPr>
            <p:cNvSpPr/>
            <p:nvPr/>
          </p:nvSpPr>
          <p:spPr>
            <a:xfrm>
              <a:off x="6406248" y="3155581"/>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19" name="Shape 2461">
              <a:extLst>
                <a:ext uri="{FF2B5EF4-FFF2-40B4-BE49-F238E27FC236}">
                  <a16:creationId xmlns:a16="http://schemas.microsoft.com/office/drawing/2014/main" id="{0E672628-5D99-7443-BFEB-1A21310342EB}"/>
                </a:ext>
              </a:extLst>
            </p:cNvPr>
            <p:cNvSpPr/>
            <p:nvPr/>
          </p:nvSpPr>
          <p:spPr>
            <a:xfrm>
              <a:off x="6557617" y="3308358"/>
              <a:ext cx="279375" cy="279392"/>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grpSp>
        <p:nvGrpSpPr>
          <p:cNvPr id="20" name="Group 19">
            <a:extLst>
              <a:ext uri="{FF2B5EF4-FFF2-40B4-BE49-F238E27FC236}">
                <a16:creationId xmlns:a16="http://schemas.microsoft.com/office/drawing/2014/main" id="{BC08EAA8-6C75-474C-9235-B702D3C23119}"/>
              </a:ext>
            </a:extLst>
          </p:cNvPr>
          <p:cNvGrpSpPr/>
          <p:nvPr userDrawn="1"/>
        </p:nvGrpSpPr>
        <p:grpSpPr>
          <a:xfrm>
            <a:off x="7695604" y="1520103"/>
            <a:ext cx="584947" cy="584947"/>
            <a:chOff x="7695604" y="1520103"/>
            <a:chExt cx="584947" cy="584947"/>
          </a:xfrm>
        </p:grpSpPr>
        <p:sp>
          <p:nvSpPr>
            <p:cNvPr id="21" name="Oval 20">
              <a:extLst>
                <a:ext uri="{FF2B5EF4-FFF2-40B4-BE49-F238E27FC236}">
                  <a16:creationId xmlns:a16="http://schemas.microsoft.com/office/drawing/2014/main" id="{BE012C20-AD0C-A247-A787-DC97EC06AB7B}"/>
                </a:ext>
              </a:extLst>
            </p:cNvPr>
            <p:cNvSpPr/>
            <p:nvPr/>
          </p:nvSpPr>
          <p:spPr>
            <a:xfrm>
              <a:off x="7695604" y="1520103"/>
              <a:ext cx="584947" cy="584947"/>
            </a:xfrm>
            <a:prstGeom prst="ellipse">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Helvetica" panose="020B0604020202020204" pitchFamily="2" charset="0"/>
              </a:endParaRPr>
            </a:p>
          </p:txBody>
        </p:sp>
        <p:sp>
          <p:nvSpPr>
            <p:cNvPr id="24" name="Shape 2473">
              <a:extLst>
                <a:ext uri="{FF2B5EF4-FFF2-40B4-BE49-F238E27FC236}">
                  <a16:creationId xmlns:a16="http://schemas.microsoft.com/office/drawing/2014/main" id="{C723AA34-2BC5-D44E-992B-488C86C0B9C2}"/>
                </a:ext>
              </a:extLst>
            </p:cNvPr>
            <p:cNvSpPr/>
            <p:nvPr/>
          </p:nvSpPr>
          <p:spPr>
            <a:xfrm>
              <a:off x="7912912" y="1685413"/>
              <a:ext cx="152406" cy="279379"/>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chemeClr val="bg1"/>
            </a:solidFill>
            <a:ln w="12700">
              <a:miter lim="400000"/>
            </a:ln>
          </p:spPr>
          <p:txBody>
            <a:bodyPr lIns="19049" tIns="19049" rIns="19049" bIns="19049" anchor="ctr"/>
            <a:lstStyle/>
            <a:p>
              <a:pPr marL="0" marR="0" lvl="0" indent="0" algn="ctr" defTabSz="228580" rtl="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a:ea typeface="Arial"/>
                <a:cs typeface="Arial"/>
                <a:sym typeface="Gill Sans"/>
              </a:endParaRPr>
            </a:p>
          </p:txBody>
        </p:sp>
      </p:grpSp>
      <p:sp>
        <p:nvSpPr>
          <p:cNvPr id="48" name="Picture Placeholder 39">
            <a:extLst>
              <a:ext uri="{FF2B5EF4-FFF2-40B4-BE49-F238E27FC236}">
                <a16:creationId xmlns:a16="http://schemas.microsoft.com/office/drawing/2014/main" id="{6701C100-C608-7447-B0CE-DB6517FDD48D}"/>
              </a:ext>
            </a:extLst>
          </p:cNvPr>
          <p:cNvSpPr>
            <a:spLocks noGrp="1"/>
          </p:cNvSpPr>
          <p:nvPr>
            <p:ph type="pic" sz="quarter" idx="33" hasCustomPrompt="1"/>
          </p:nvPr>
        </p:nvSpPr>
        <p:spPr>
          <a:xfrm>
            <a:off x="7742596" y="1560295"/>
            <a:ext cx="502920" cy="502920"/>
          </a:xfrm>
        </p:spPr>
        <p:txBody>
          <a:bodyPr>
            <a:normAutofit/>
          </a:bodyPr>
          <a:lstStyle>
            <a:lvl1pPr marL="0" indent="0">
              <a:buNone/>
              <a:defRPr sz="800"/>
            </a:lvl1pPr>
          </a:lstStyle>
          <a:p>
            <a:r>
              <a:rPr lang="en-US" sz="900"/>
              <a:t>Icon </a:t>
            </a:r>
            <a:endParaRPr lang="en-US"/>
          </a:p>
        </p:txBody>
      </p:sp>
      <p:sp>
        <p:nvSpPr>
          <p:cNvPr id="49" name="Text Placeholder 37">
            <a:extLst>
              <a:ext uri="{FF2B5EF4-FFF2-40B4-BE49-F238E27FC236}">
                <a16:creationId xmlns:a16="http://schemas.microsoft.com/office/drawing/2014/main" id="{4CCC77A7-EE44-8C4E-A652-E9A664FCE29D}"/>
              </a:ext>
            </a:extLst>
          </p:cNvPr>
          <p:cNvSpPr>
            <a:spLocks noGrp="1"/>
          </p:cNvSpPr>
          <p:nvPr>
            <p:ph type="body" sz="quarter" idx="34" hasCustomPrompt="1"/>
          </p:nvPr>
        </p:nvSpPr>
        <p:spPr>
          <a:xfrm>
            <a:off x="8484457" y="1558030"/>
            <a:ext cx="1873981"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52" name="Text Placeholder 51">
            <a:extLst>
              <a:ext uri="{FF2B5EF4-FFF2-40B4-BE49-F238E27FC236}">
                <a16:creationId xmlns:a16="http://schemas.microsoft.com/office/drawing/2014/main" id="{0A09E01C-F717-7543-840B-2380BAA548CB}"/>
              </a:ext>
            </a:extLst>
          </p:cNvPr>
          <p:cNvSpPr>
            <a:spLocks noGrp="1"/>
          </p:cNvSpPr>
          <p:nvPr>
            <p:ph type="body" sz="quarter" idx="36" hasCustomPrompt="1"/>
          </p:nvPr>
        </p:nvSpPr>
        <p:spPr>
          <a:xfrm>
            <a:off x="8484457" y="1819215"/>
            <a:ext cx="2930060" cy="878589"/>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
        <p:nvSpPr>
          <p:cNvPr id="53" name="Picture Placeholder 39">
            <a:extLst>
              <a:ext uri="{FF2B5EF4-FFF2-40B4-BE49-F238E27FC236}">
                <a16:creationId xmlns:a16="http://schemas.microsoft.com/office/drawing/2014/main" id="{310B5968-409E-C447-93F7-DDFE887B346C}"/>
              </a:ext>
            </a:extLst>
          </p:cNvPr>
          <p:cNvSpPr>
            <a:spLocks noGrp="1"/>
          </p:cNvSpPr>
          <p:nvPr>
            <p:ph type="pic" sz="quarter" idx="37" hasCustomPrompt="1"/>
          </p:nvPr>
        </p:nvSpPr>
        <p:spPr>
          <a:xfrm>
            <a:off x="6125513" y="3197087"/>
            <a:ext cx="502920" cy="502920"/>
          </a:xfrm>
        </p:spPr>
        <p:txBody>
          <a:bodyPr>
            <a:normAutofit/>
          </a:bodyPr>
          <a:lstStyle>
            <a:lvl1pPr marL="0" indent="0">
              <a:buNone/>
              <a:defRPr sz="800"/>
            </a:lvl1pPr>
          </a:lstStyle>
          <a:p>
            <a:r>
              <a:rPr lang="en-US" sz="900"/>
              <a:t>Icon </a:t>
            </a:r>
            <a:endParaRPr lang="en-US"/>
          </a:p>
        </p:txBody>
      </p:sp>
      <p:sp>
        <p:nvSpPr>
          <p:cNvPr id="54" name="Text Placeholder 37">
            <a:extLst>
              <a:ext uri="{FF2B5EF4-FFF2-40B4-BE49-F238E27FC236}">
                <a16:creationId xmlns:a16="http://schemas.microsoft.com/office/drawing/2014/main" id="{79EC4145-3E85-D24B-9C5A-C06DC5DD7993}"/>
              </a:ext>
            </a:extLst>
          </p:cNvPr>
          <p:cNvSpPr>
            <a:spLocks noGrp="1"/>
          </p:cNvSpPr>
          <p:nvPr>
            <p:ph type="body" sz="quarter" idx="38" hasCustomPrompt="1"/>
          </p:nvPr>
        </p:nvSpPr>
        <p:spPr>
          <a:xfrm>
            <a:off x="6867374" y="3194822"/>
            <a:ext cx="1873981" cy="253725"/>
          </a:xfrm>
        </p:spPr>
        <p:txBody>
          <a:bodyPr>
            <a:normAutofit/>
          </a:bodyPr>
          <a:lstStyle>
            <a:lvl1pPr marL="0" indent="0">
              <a:buNone/>
              <a:defRPr sz="1600" b="0" i="0">
                <a:latin typeface="Helvetica" panose="020B0604020202020204" pitchFamily="2" charset="0"/>
                <a:ea typeface="Roboto Medium" pitchFamily="2" charset="0"/>
              </a:defRPr>
            </a:lvl1pPr>
          </a:lstStyle>
          <a:p>
            <a:pPr lvl="0"/>
            <a:r>
              <a:rPr lang="en-US"/>
              <a:t>Feature 01</a:t>
            </a:r>
          </a:p>
        </p:txBody>
      </p:sp>
      <p:sp>
        <p:nvSpPr>
          <p:cNvPr id="55" name="Text Placeholder 51">
            <a:extLst>
              <a:ext uri="{FF2B5EF4-FFF2-40B4-BE49-F238E27FC236}">
                <a16:creationId xmlns:a16="http://schemas.microsoft.com/office/drawing/2014/main" id="{9DC72ADE-8D7A-D840-BD64-F9D5604A3BB2}"/>
              </a:ext>
            </a:extLst>
          </p:cNvPr>
          <p:cNvSpPr>
            <a:spLocks noGrp="1"/>
          </p:cNvSpPr>
          <p:nvPr>
            <p:ph type="body" sz="quarter" idx="39" hasCustomPrompt="1"/>
          </p:nvPr>
        </p:nvSpPr>
        <p:spPr>
          <a:xfrm>
            <a:off x="6867374" y="3456007"/>
            <a:ext cx="2930060" cy="878589"/>
          </a:xfrm>
        </p:spPr>
        <p:txBody>
          <a:bodyPr>
            <a:noAutofit/>
          </a:bodyPr>
          <a:lstStyle>
            <a:lvl1pPr marL="0" marR="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sz="1200" b="0" i="0">
                <a:solidFill>
                  <a:srgbClr val="969697"/>
                </a:solidFill>
                <a:latin typeface="Helvetica" panose="020B0604020202020204" pitchFamily="2" charset="0"/>
                <a:ea typeface="Roboto" pitchFamily="2" charset="0"/>
              </a:defRPr>
            </a:lvl1pPr>
          </a:lstStyle>
          <a:p>
            <a:pPr marL="0" marR="0" lvl="0" indent="0" algn="l" defTabSz="914400" rtl="0" eaLnBrk="1" fontAlgn="auto" latinLnBrk="0" hangingPunct="1">
              <a:lnSpc>
                <a:spcPct val="140000"/>
              </a:lnSpc>
              <a:spcBef>
                <a:spcPts val="0"/>
              </a:spcBef>
              <a:spcAft>
                <a:spcPts val="0"/>
              </a:spcAft>
              <a:buClrTx/>
              <a:buSzTx/>
              <a:buFont typeface="Arial" panose="020B0604020202020204" pitchFamily="34" charset="0"/>
              <a:buNone/>
              <a:tabLst/>
              <a:defRPr/>
            </a:pPr>
            <a:r>
              <a:rPr lang="en-US" sz="1200">
                <a:solidFill>
                  <a:schemeClr val="tx2"/>
                </a:solidFill>
                <a:latin typeface="Roboto" pitchFamily="2" charset="0"/>
              </a:rPr>
              <a:t>Lorem ipsum dolor </a:t>
            </a:r>
            <a:r>
              <a:rPr lang="en-US" sz="1200" err="1">
                <a:solidFill>
                  <a:schemeClr val="tx2"/>
                </a:solidFill>
                <a:latin typeface="Roboto" pitchFamily="2" charset="0"/>
              </a:rPr>
              <a:t>amet</a:t>
            </a:r>
            <a:r>
              <a:rPr lang="en-US" sz="1200">
                <a:solidFill>
                  <a:schemeClr val="tx2"/>
                </a:solidFill>
                <a:latin typeface="Roboto" pitchFamily="2" charset="0"/>
              </a:rPr>
              <a:t>, </a:t>
            </a:r>
            <a:r>
              <a:rPr lang="en-US" sz="1200" err="1">
                <a:solidFill>
                  <a:schemeClr val="tx2"/>
                </a:solidFill>
                <a:latin typeface="Roboto" pitchFamily="2" charset="0"/>
              </a:rPr>
              <a:t>consectetur</a:t>
            </a:r>
            <a:r>
              <a:rPr lang="en-US" sz="1200">
                <a:solidFill>
                  <a:schemeClr val="tx2"/>
                </a:solidFill>
                <a:latin typeface="Roboto" pitchFamily="2" charset="0"/>
              </a:rPr>
              <a:t> </a:t>
            </a:r>
            <a:r>
              <a:rPr lang="en-US" sz="1200" err="1">
                <a:solidFill>
                  <a:schemeClr val="tx2"/>
                </a:solidFill>
                <a:latin typeface="Roboto" pitchFamily="2" charset="0"/>
              </a:rPr>
              <a:t>adipiscing</a:t>
            </a:r>
            <a:r>
              <a:rPr lang="en-US" sz="1200">
                <a:solidFill>
                  <a:schemeClr val="tx2"/>
                </a:solidFill>
                <a:latin typeface="Roboto" pitchFamily="2" charset="0"/>
              </a:rPr>
              <a:t> </a:t>
            </a:r>
            <a:r>
              <a:rPr lang="en-US" sz="1200" err="1">
                <a:solidFill>
                  <a:schemeClr val="tx2"/>
                </a:solidFill>
                <a:latin typeface="Roboto" pitchFamily="2" charset="0"/>
              </a:rPr>
              <a:t>elit</a:t>
            </a:r>
            <a:r>
              <a:rPr lang="en-US" sz="1200">
                <a:solidFill>
                  <a:schemeClr val="tx2"/>
                </a:solidFill>
                <a:latin typeface="Roboto" pitchFamily="2" charset="0"/>
              </a:rPr>
              <a:t>. </a:t>
            </a:r>
            <a:r>
              <a:rPr lang="en-US" sz="1200" err="1">
                <a:solidFill>
                  <a:schemeClr val="tx2"/>
                </a:solidFill>
                <a:latin typeface="Roboto" pitchFamily="2" charset="0"/>
              </a:rPr>
              <a:t>Proin</a:t>
            </a:r>
            <a:r>
              <a:rPr lang="en-US" sz="1200">
                <a:solidFill>
                  <a:schemeClr val="tx2"/>
                </a:solidFill>
                <a:latin typeface="Roboto" pitchFamily="2" charset="0"/>
              </a:rPr>
              <a:t> cursus ligula </a:t>
            </a:r>
            <a:r>
              <a:rPr lang="en-US" sz="1200" err="1">
                <a:solidFill>
                  <a:schemeClr val="tx2"/>
                </a:solidFill>
                <a:latin typeface="Roboto" pitchFamily="2" charset="0"/>
              </a:rPr>
              <a:t>eget</a:t>
            </a:r>
            <a:r>
              <a:rPr lang="en-US" sz="1200">
                <a:solidFill>
                  <a:schemeClr val="tx2"/>
                </a:solidFill>
                <a:latin typeface="Roboto" pitchFamily="2" charset="0"/>
              </a:rPr>
              <a:t> vestibulum </a:t>
            </a:r>
            <a:r>
              <a:rPr lang="en-US" sz="1200" err="1">
                <a:solidFill>
                  <a:schemeClr val="tx2"/>
                </a:solidFill>
                <a:latin typeface="Roboto" pitchFamily="2" charset="0"/>
              </a:rPr>
              <a:t>portauis</a:t>
            </a:r>
            <a:r>
              <a:rPr lang="en-US" sz="1200">
                <a:solidFill>
                  <a:schemeClr val="tx2"/>
                </a:solidFill>
                <a:latin typeface="Roboto" pitchFamily="2" charset="0"/>
              </a:rPr>
              <a:t> </a:t>
            </a:r>
            <a:r>
              <a:rPr lang="en-US" sz="1200" err="1">
                <a:solidFill>
                  <a:schemeClr val="tx2"/>
                </a:solidFill>
                <a:latin typeface="Roboto" pitchFamily="2" charset="0"/>
              </a:rPr>
              <a:t>eget</a:t>
            </a:r>
            <a:endParaRPr lang="en-US" sz="1200">
              <a:solidFill>
                <a:schemeClr val="tx2"/>
              </a:solidFill>
              <a:latin typeface="Roboto" pitchFamily="2" charset="0"/>
            </a:endParaRPr>
          </a:p>
          <a:p>
            <a:pPr lvl="0"/>
            <a:endParaRPr lang="en-US"/>
          </a:p>
        </p:txBody>
      </p:sp>
    </p:spTree>
    <p:extLst>
      <p:ext uri="{BB962C8B-B14F-4D97-AF65-F5344CB8AC3E}">
        <p14:creationId xmlns:p14="http://schemas.microsoft.com/office/powerpoint/2010/main" val="290713375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7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icture Placeholder 18">
            <a:extLst>
              <a:ext uri="{FF2B5EF4-FFF2-40B4-BE49-F238E27FC236}">
                <a16:creationId xmlns:a16="http://schemas.microsoft.com/office/drawing/2014/main" id="{C7099748-D536-43EA-AE5D-EEB672DC9CC8}"/>
              </a:ext>
            </a:extLst>
          </p:cNvPr>
          <p:cNvSpPr>
            <a:spLocks noGrp="1"/>
          </p:cNvSpPr>
          <p:nvPr>
            <p:ph type="pic" sz="quarter" idx="21" hasCustomPrompt="1"/>
          </p:nvPr>
        </p:nvSpPr>
        <p:spPr>
          <a:xfrm>
            <a:off x="5681128" y="1866735"/>
            <a:ext cx="6190199" cy="3124529"/>
          </a:xfrm>
          <a:custGeom>
            <a:avLst/>
            <a:gdLst>
              <a:gd name="connsiteX0" fmla="*/ 881572 w 6190199"/>
              <a:gd name="connsiteY0" fmla="*/ 0 h 3124529"/>
              <a:gd name="connsiteX1" fmla="*/ 6190199 w 6190199"/>
              <a:gd name="connsiteY1" fmla="*/ 0 h 3124529"/>
              <a:gd name="connsiteX2" fmla="*/ 6190199 w 6190199"/>
              <a:gd name="connsiteY2" fmla="*/ 3124529 h 3124529"/>
              <a:gd name="connsiteX3" fmla="*/ 0 w 6190199"/>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90199" h="3124529">
                <a:moveTo>
                  <a:pt x="881572" y="0"/>
                </a:moveTo>
                <a:lnTo>
                  <a:pt x="6190199" y="0"/>
                </a:lnTo>
                <a:lnTo>
                  <a:pt x="6190199"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00C3B95D-530F-4E6E-A96D-1886A486D6E8}"/>
              </a:ext>
            </a:extLst>
          </p:cNvPr>
          <p:cNvSpPr>
            <a:spLocks noGrp="1"/>
          </p:cNvSpPr>
          <p:nvPr>
            <p:ph type="pic" sz="quarter" idx="22" hasCustomPrompt="1"/>
          </p:nvPr>
        </p:nvSpPr>
        <p:spPr>
          <a:xfrm>
            <a:off x="319405" y="1866735"/>
            <a:ext cx="6153872" cy="3124529"/>
          </a:xfrm>
          <a:custGeom>
            <a:avLst/>
            <a:gdLst>
              <a:gd name="connsiteX0" fmla="*/ 0 w 6153872"/>
              <a:gd name="connsiteY0" fmla="*/ 0 h 3124529"/>
              <a:gd name="connsiteX1" fmla="*/ 6153872 w 6153872"/>
              <a:gd name="connsiteY1" fmla="*/ 0 h 3124529"/>
              <a:gd name="connsiteX2" fmla="*/ 5272300 w 6153872"/>
              <a:gd name="connsiteY2" fmla="*/ 3124529 h 3124529"/>
              <a:gd name="connsiteX3" fmla="*/ 0 w 6153872"/>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53872" h="3124529">
                <a:moveTo>
                  <a:pt x="0" y="0"/>
                </a:moveTo>
                <a:lnTo>
                  <a:pt x="6153872" y="0"/>
                </a:lnTo>
                <a:lnTo>
                  <a:pt x="5272300"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1913C175-1157-4990-9200-40AB3CD3880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18">
            <a:extLst>
              <a:ext uri="{FF2B5EF4-FFF2-40B4-BE49-F238E27FC236}">
                <a16:creationId xmlns:a16="http://schemas.microsoft.com/office/drawing/2014/main" id="{BF2EB432-B417-4279-9DC9-EC6FF1A47ADA}"/>
              </a:ext>
            </a:extLst>
          </p:cNvPr>
          <p:cNvSpPr>
            <a:spLocks noGrp="1"/>
          </p:cNvSpPr>
          <p:nvPr>
            <p:ph type="pic" sz="quarter" idx="21" hasCustomPrompt="1"/>
          </p:nvPr>
        </p:nvSpPr>
        <p:spPr>
          <a:xfrm>
            <a:off x="5681128" y="1866735"/>
            <a:ext cx="6190199" cy="3124529"/>
          </a:xfrm>
          <a:custGeom>
            <a:avLst/>
            <a:gdLst>
              <a:gd name="connsiteX0" fmla="*/ 881572 w 6190199"/>
              <a:gd name="connsiteY0" fmla="*/ 0 h 3124529"/>
              <a:gd name="connsiteX1" fmla="*/ 6190199 w 6190199"/>
              <a:gd name="connsiteY1" fmla="*/ 0 h 3124529"/>
              <a:gd name="connsiteX2" fmla="*/ 6190199 w 6190199"/>
              <a:gd name="connsiteY2" fmla="*/ 3124529 h 3124529"/>
              <a:gd name="connsiteX3" fmla="*/ 0 w 6190199"/>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90199" h="3124529">
                <a:moveTo>
                  <a:pt x="881572" y="0"/>
                </a:moveTo>
                <a:lnTo>
                  <a:pt x="6190199" y="0"/>
                </a:lnTo>
                <a:lnTo>
                  <a:pt x="6190199"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Date Placeholder 1">
            <a:extLst>
              <a:ext uri="{FF2B5EF4-FFF2-40B4-BE49-F238E27FC236}">
                <a16:creationId xmlns:a16="http://schemas.microsoft.com/office/drawing/2014/main" id="{28A627A7-323C-438F-BEDC-EAE280A5A792}"/>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2" name="Footer Placeholder 2">
            <a:extLst>
              <a:ext uri="{FF2B5EF4-FFF2-40B4-BE49-F238E27FC236}">
                <a16:creationId xmlns:a16="http://schemas.microsoft.com/office/drawing/2014/main" id="{E185C0E7-5473-433F-B508-17FFA40A48DB}"/>
              </a:ext>
            </a:extLst>
          </p:cNvPr>
          <p:cNvSpPr>
            <a:spLocks noGrp="1"/>
          </p:cNvSpPr>
          <p:nvPr>
            <p:ph type="ftr" sz="quarter" idx="11"/>
          </p:nvPr>
        </p:nvSpPr>
        <p:spPr>
          <a:xfrm>
            <a:off x="4038600" y="6356350"/>
            <a:ext cx="4114800" cy="365125"/>
          </a:xfrm>
        </p:spPr>
        <p:txBody>
          <a:bodyPr/>
          <a:lstStyle/>
          <a:p>
            <a:endParaRPr lang="en-US"/>
          </a:p>
        </p:txBody>
      </p:sp>
      <p:sp>
        <p:nvSpPr>
          <p:cNvPr id="13" name="Slide Number Placeholder 3">
            <a:extLst>
              <a:ext uri="{FF2B5EF4-FFF2-40B4-BE49-F238E27FC236}">
                <a16:creationId xmlns:a16="http://schemas.microsoft.com/office/drawing/2014/main" id="{E284C1C7-0DFF-47C5-8BEF-C45F60632916}"/>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0854321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7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icture Placeholder 13">
            <a:extLst>
              <a:ext uri="{FF2B5EF4-FFF2-40B4-BE49-F238E27FC236}">
                <a16:creationId xmlns:a16="http://schemas.microsoft.com/office/drawing/2014/main" id="{EB2A42D6-C640-4855-A268-38569858758C}"/>
              </a:ext>
            </a:extLst>
          </p:cNvPr>
          <p:cNvSpPr>
            <a:spLocks noGrp="1"/>
          </p:cNvSpPr>
          <p:nvPr>
            <p:ph type="pic" sz="quarter" idx="23" hasCustomPrompt="1"/>
          </p:nvPr>
        </p:nvSpPr>
        <p:spPr>
          <a:xfrm>
            <a:off x="3743632" y="2087439"/>
            <a:ext cx="4853453" cy="2889294"/>
          </a:xfrm>
          <a:custGeom>
            <a:avLst/>
            <a:gdLst>
              <a:gd name="connsiteX0" fmla="*/ 861587 w 4853453"/>
              <a:gd name="connsiteY0" fmla="*/ 0 h 2889294"/>
              <a:gd name="connsiteX1" fmla="*/ 4853453 w 4853453"/>
              <a:gd name="connsiteY1" fmla="*/ 0 h 2889294"/>
              <a:gd name="connsiteX2" fmla="*/ 3991866 w 4853453"/>
              <a:gd name="connsiteY2" fmla="*/ 2889294 h 2889294"/>
              <a:gd name="connsiteX3" fmla="*/ 0 w 4853453"/>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853453" h="2889294">
                <a:moveTo>
                  <a:pt x="861587" y="0"/>
                </a:moveTo>
                <a:lnTo>
                  <a:pt x="4853453" y="0"/>
                </a:lnTo>
                <a:lnTo>
                  <a:pt x="3991866"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096EE400-C5A6-4C4C-B3FC-7BDE29C7ED99}"/>
              </a:ext>
            </a:extLst>
          </p:cNvPr>
          <p:cNvSpPr>
            <a:spLocks noGrp="1"/>
          </p:cNvSpPr>
          <p:nvPr>
            <p:ph type="pic" sz="quarter" idx="21" hasCustomPrompt="1"/>
          </p:nvPr>
        </p:nvSpPr>
        <p:spPr>
          <a:xfrm>
            <a:off x="7802525" y="2087439"/>
            <a:ext cx="4069435" cy="2889294"/>
          </a:xfrm>
          <a:custGeom>
            <a:avLst/>
            <a:gdLst>
              <a:gd name="connsiteX0" fmla="*/ 861587 w 4069435"/>
              <a:gd name="connsiteY0" fmla="*/ 0 h 2889294"/>
              <a:gd name="connsiteX1" fmla="*/ 4069435 w 4069435"/>
              <a:gd name="connsiteY1" fmla="*/ 0 h 2889294"/>
              <a:gd name="connsiteX2" fmla="*/ 4069435 w 4069435"/>
              <a:gd name="connsiteY2" fmla="*/ 2889294 h 2889294"/>
              <a:gd name="connsiteX3" fmla="*/ 0 w 4069435"/>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069435" h="2889294">
                <a:moveTo>
                  <a:pt x="861587" y="0"/>
                </a:moveTo>
                <a:lnTo>
                  <a:pt x="4069435" y="0"/>
                </a:lnTo>
                <a:lnTo>
                  <a:pt x="406943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6387423D-83CF-4BF8-AE9C-1713EEB37160}"/>
              </a:ext>
            </a:extLst>
          </p:cNvPr>
          <p:cNvSpPr>
            <a:spLocks noGrp="1"/>
          </p:cNvSpPr>
          <p:nvPr>
            <p:ph type="pic" sz="quarter" idx="22" hasCustomPrompt="1"/>
          </p:nvPr>
        </p:nvSpPr>
        <p:spPr>
          <a:xfrm>
            <a:off x="320040" y="2087439"/>
            <a:ext cx="4218152" cy="2889294"/>
          </a:xfrm>
          <a:custGeom>
            <a:avLst/>
            <a:gdLst>
              <a:gd name="connsiteX0" fmla="*/ 0 w 4218152"/>
              <a:gd name="connsiteY0" fmla="*/ 0 h 2889294"/>
              <a:gd name="connsiteX1" fmla="*/ 4218152 w 4218152"/>
              <a:gd name="connsiteY1" fmla="*/ 0 h 2889294"/>
              <a:gd name="connsiteX2" fmla="*/ 3356565 w 4218152"/>
              <a:gd name="connsiteY2" fmla="*/ 2889294 h 2889294"/>
              <a:gd name="connsiteX3" fmla="*/ 0 w 4218152"/>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218152" h="2889294">
                <a:moveTo>
                  <a:pt x="0" y="0"/>
                </a:moveTo>
                <a:lnTo>
                  <a:pt x="4218152" y="0"/>
                </a:lnTo>
                <a:lnTo>
                  <a:pt x="335656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1069F2E2-1C46-4966-991C-CB1248EF944F}"/>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0">
            <a:extLst>
              <a:ext uri="{FF2B5EF4-FFF2-40B4-BE49-F238E27FC236}">
                <a16:creationId xmlns:a16="http://schemas.microsoft.com/office/drawing/2014/main" id="{8D65A991-3176-4372-B5EE-53DF2ACB6CA6}"/>
              </a:ext>
            </a:extLst>
          </p:cNvPr>
          <p:cNvSpPr>
            <a:spLocks noGrp="1"/>
          </p:cNvSpPr>
          <p:nvPr>
            <p:ph type="pic" sz="quarter" idx="21" hasCustomPrompt="1"/>
          </p:nvPr>
        </p:nvSpPr>
        <p:spPr>
          <a:xfrm>
            <a:off x="7802525" y="2087439"/>
            <a:ext cx="4069435" cy="2889294"/>
          </a:xfrm>
          <a:custGeom>
            <a:avLst/>
            <a:gdLst>
              <a:gd name="connsiteX0" fmla="*/ 861587 w 4069435"/>
              <a:gd name="connsiteY0" fmla="*/ 0 h 2889294"/>
              <a:gd name="connsiteX1" fmla="*/ 4069435 w 4069435"/>
              <a:gd name="connsiteY1" fmla="*/ 0 h 2889294"/>
              <a:gd name="connsiteX2" fmla="*/ 4069435 w 4069435"/>
              <a:gd name="connsiteY2" fmla="*/ 2889294 h 2889294"/>
              <a:gd name="connsiteX3" fmla="*/ 0 w 4069435"/>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069435" h="2889294">
                <a:moveTo>
                  <a:pt x="861587" y="0"/>
                </a:moveTo>
                <a:lnTo>
                  <a:pt x="4069435" y="0"/>
                </a:lnTo>
                <a:lnTo>
                  <a:pt x="406943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Date Placeholder 1">
            <a:extLst>
              <a:ext uri="{FF2B5EF4-FFF2-40B4-BE49-F238E27FC236}">
                <a16:creationId xmlns:a16="http://schemas.microsoft.com/office/drawing/2014/main" id="{26DD30BE-6A1D-4A92-A38C-0301D267C10A}"/>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6" name="Footer Placeholder 2">
            <a:extLst>
              <a:ext uri="{FF2B5EF4-FFF2-40B4-BE49-F238E27FC236}">
                <a16:creationId xmlns:a16="http://schemas.microsoft.com/office/drawing/2014/main" id="{32650DE9-2DC4-4741-B5D6-416C9A1FE3C5}"/>
              </a:ext>
            </a:extLst>
          </p:cNvPr>
          <p:cNvSpPr>
            <a:spLocks noGrp="1"/>
          </p:cNvSpPr>
          <p:nvPr>
            <p:ph type="ftr" sz="quarter" idx="11"/>
          </p:nvPr>
        </p:nvSpPr>
        <p:spPr>
          <a:xfrm>
            <a:off x="4038600" y="6356350"/>
            <a:ext cx="4114800" cy="365125"/>
          </a:xfrm>
        </p:spPr>
        <p:txBody>
          <a:bodyPr/>
          <a:lstStyle/>
          <a:p>
            <a:endParaRPr lang="en-US"/>
          </a:p>
        </p:txBody>
      </p:sp>
      <p:sp>
        <p:nvSpPr>
          <p:cNvPr id="17" name="Slide Number Placeholder 3">
            <a:extLst>
              <a:ext uri="{FF2B5EF4-FFF2-40B4-BE49-F238E27FC236}">
                <a16:creationId xmlns:a16="http://schemas.microsoft.com/office/drawing/2014/main" id="{AADE021D-C639-43BD-B535-DB3BCC6BF7BE}"/>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9305951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7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972C77F0-ACBD-42FE-8F57-56D00CAEDD80}"/>
              </a:ext>
            </a:extLst>
          </p:cNvPr>
          <p:cNvSpPr>
            <a:spLocks noGrp="1"/>
          </p:cNvSpPr>
          <p:nvPr>
            <p:ph type="pic" sz="quarter" idx="24" hasCustomPrompt="1"/>
          </p:nvPr>
        </p:nvSpPr>
        <p:spPr>
          <a:xfrm>
            <a:off x="6096609"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8A81E42-D18B-459F-B075-5B062353B7E0}"/>
              </a:ext>
            </a:extLst>
          </p:cNvPr>
          <p:cNvSpPr>
            <a:spLocks noGrp="1"/>
          </p:cNvSpPr>
          <p:nvPr>
            <p:ph type="pic" sz="quarter" idx="23" hasCustomPrompt="1"/>
          </p:nvPr>
        </p:nvSpPr>
        <p:spPr>
          <a:xfrm>
            <a:off x="3208006"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94F10741-971D-471C-9CAA-0FF06B56A5FF}"/>
              </a:ext>
            </a:extLst>
          </p:cNvPr>
          <p:cNvSpPr>
            <a:spLocks noGrp="1"/>
          </p:cNvSpPr>
          <p:nvPr>
            <p:ph type="pic" sz="quarter" idx="21" hasCustomPrompt="1"/>
          </p:nvPr>
        </p:nvSpPr>
        <p:spPr>
          <a:xfrm>
            <a:off x="8985211"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DF4A2DD3-AEB0-4B06-8F04-B9D2A8E6633A}"/>
              </a:ext>
            </a:extLst>
          </p:cNvPr>
          <p:cNvSpPr>
            <a:spLocks noGrp="1"/>
          </p:cNvSpPr>
          <p:nvPr>
            <p:ph type="pic" sz="quarter" idx="22" hasCustomPrompt="1"/>
          </p:nvPr>
        </p:nvSpPr>
        <p:spPr>
          <a:xfrm>
            <a:off x="319406"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31441946-B67C-4630-AF68-FA3532BA832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8">
            <a:extLst>
              <a:ext uri="{FF2B5EF4-FFF2-40B4-BE49-F238E27FC236}">
                <a16:creationId xmlns:a16="http://schemas.microsoft.com/office/drawing/2014/main" id="{6786EAD9-DA0E-44C6-9C07-8B7F2AC8D931}"/>
              </a:ext>
            </a:extLst>
          </p:cNvPr>
          <p:cNvSpPr>
            <a:spLocks noGrp="1"/>
          </p:cNvSpPr>
          <p:nvPr>
            <p:ph type="pic" sz="quarter" idx="21" hasCustomPrompt="1"/>
          </p:nvPr>
        </p:nvSpPr>
        <p:spPr>
          <a:xfrm>
            <a:off x="8985211"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Date Placeholder 1">
            <a:extLst>
              <a:ext uri="{FF2B5EF4-FFF2-40B4-BE49-F238E27FC236}">
                <a16:creationId xmlns:a16="http://schemas.microsoft.com/office/drawing/2014/main" id="{1D9CAF60-671D-4E3C-9010-23B43B7A8C84}"/>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3" name="Footer Placeholder 2">
            <a:extLst>
              <a:ext uri="{FF2B5EF4-FFF2-40B4-BE49-F238E27FC236}">
                <a16:creationId xmlns:a16="http://schemas.microsoft.com/office/drawing/2014/main" id="{641D3C51-F45E-4118-B594-1223BACF78FB}"/>
              </a:ext>
            </a:extLst>
          </p:cNvPr>
          <p:cNvSpPr>
            <a:spLocks noGrp="1"/>
          </p:cNvSpPr>
          <p:nvPr>
            <p:ph type="ftr" sz="quarter" idx="11"/>
          </p:nvPr>
        </p:nvSpPr>
        <p:spPr>
          <a:xfrm>
            <a:off x="4038600" y="6356350"/>
            <a:ext cx="4114800" cy="365125"/>
          </a:xfrm>
        </p:spPr>
        <p:txBody>
          <a:bodyPr/>
          <a:lstStyle/>
          <a:p>
            <a:endParaRPr lang="en-US"/>
          </a:p>
        </p:txBody>
      </p:sp>
      <p:sp>
        <p:nvSpPr>
          <p:cNvPr id="14" name="Slide Number Placeholder 3">
            <a:extLst>
              <a:ext uri="{FF2B5EF4-FFF2-40B4-BE49-F238E27FC236}">
                <a16:creationId xmlns:a16="http://schemas.microsoft.com/office/drawing/2014/main" id="{E2A91567-9DDF-4A60-8231-04F058057097}"/>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5115328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p:cSld name="7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6">
            <a:extLst>
              <a:ext uri="{FF2B5EF4-FFF2-40B4-BE49-F238E27FC236}">
                <a16:creationId xmlns:a16="http://schemas.microsoft.com/office/drawing/2014/main" id="{D422C68C-E1E2-4B5B-82EB-21AF3486FFA8}"/>
              </a:ext>
            </a:extLst>
          </p:cNvPr>
          <p:cNvSpPr>
            <a:spLocks noGrp="1"/>
          </p:cNvSpPr>
          <p:nvPr>
            <p:ph type="pic" sz="quarter" idx="22" hasCustomPrompt="1"/>
          </p:nvPr>
        </p:nvSpPr>
        <p:spPr>
          <a:xfrm>
            <a:off x="319406"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BFB180F-A648-4BEB-A4B3-D29747FDE9E6}"/>
              </a:ext>
            </a:extLst>
          </p:cNvPr>
          <p:cNvSpPr>
            <a:spLocks noGrp="1"/>
          </p:cNvSpPr>
          <p:nvPr>
            <p:ph type="pic" sz="quarter" idx="23" hasCustomPrompt="1"/>
          </p:nvPr>
        </p:nvSpPr>
        <p:spPr>
          <a:xfrm>
            <a:off x="4169761"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59AE6D64-65BF-483C-8799-41FE5D665441}"/>
              </a:ext>
            </a:extLst>
          </p:cNvPr>
          <p:cNvSpPr>
            <a:spLocks noGrp="1"/>
          </p:cNvSpPr>
          <p:nvPr>
            <p:ph type="pic" sz="quarter" idx="24" hasCustomPrompt="1"/>
          </p:nvPr>
        </p:nvSpPr>
        <p:spPr>
          <a:xfrm>
            <a:off x="8020757"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8E0ABA02-8ED2-4E94-9DE1-0C131E99ACD1}"/>
              </a:ext>
            </a:extLst>
          </p:cNvPr>
          <p:cNvSpPr>
            <a:spLocks noGrp="1"/>
          </p:cNvSpPr>
          <p:nvPr>
            <p:ph type="pic" sz="quarter" idx="25" hasCustomPrompt="1"/>
          </p:nvPr>
        </p:nvSpPr>
        <p:spPr>
          <a:xfrm>
            <a:off x="319403"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35725119-0D58-4AFD-A823-F739FC01189A}"/>
              </a:ext>
            </a:extLst>
          </p:cNvPr>
          <p:cNvSpPr>
            <a:spLocks noGrp="1"/>
          </p:cNvSpPr>
          <p:nvPr>
            <p:ph type="pic" sz="quarter" idx="26" hasCustomPrompt="1"/>
          </p:nvPr>
        </p:nvSpPr>
        <p:spPr>
          <a:xfrm>
            <a:off x="4169758"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A593C24A-FCB2-4010-B921-78C5FCF12F66}"/>
              </a:ext>
            </a:extLst>
          </p:cNvPr>
          <p:cNvSpPr>
            <a:spLocks noGrp="1"/>
          </p:cNvSpPr>
          <p:nvPr>
            <p:ph type="pic" sz="quarter" idx="27" hasCustomPrompt="1"/>
          </p:nvPr>
        </p:nvSpPr>
        <p:spPr>
          <a:xfrm>
            <a:off x="8020754"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Rectangle 11">
            <a:extLst>
              <a:ext uri="{FF2B5EF4-FFF2-40B4-BE49-F238E27FC236}">
                <a16:creationId xmlns:a16="http://schemas.microsoft.com/office/drawing/2014/main" id="{F56D77A3-0579-4903-AA51-57CD9CC9B8E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Date Placeholder 1">
            <a:extLst>
              <a:ext uri="{FF2B5EF4-FFF2-40B4-BE49-F238E27FC236}">
                <a16:creationId xmlns:a16="http://schemas.microsoft.com/office/drawing/2014/main" id="{F4E64CB1-E259-4F7B-B244-147D71354335}"/>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4" name="Footer Placeholder 2">
            <a:extLst>
              <a:ext uri="{FF2B5EF4-FFF2-40B4-BE49-F238E27FC236}">
                <a16:creationId xmlns:a16="http://schemas.microsoft.com/office/drawing/2014/main" id="{1FC0A52E-A821-47E8-9E99-EB6813851D78}"/>
              </a:ext>
            </a:extLst>
          </p:cNvPr>
          <p:cNvSpPr>
            <a:spLocks noGrp="1"/>
          </p:cNvSpPr>
          <p:nvPr>
            <p:ph type="ftr" sz="quarter" idx="11"/>
          </p:nvPr>
        </p:nvSpPr>
        <p:spPr>
          <a:xfrm>
            <a:off x="4038600" y="6356350"/>
            <a:ext cx="4114800" cy="365125"/>
          </a:xfrm>
        </p:spPr>
        <p:txBody>
          <a:bodyPr/>
          <a:lstStyle/>
          <a:p>
            <a:endParaRPr lang="en-US"/>
          </a:p>
        </p:txBody>
      </p:sp>
      <p:sp>
        <p:nvSpPr>
          <p:cNvPr id="15" name="Slide Number Placeholder 3">
            <a:extLst>
              <a:ext uri="{FF2B5EF4-FFF2-40B4-BE49-F238E27FC236}">
                <a16:creationId xmlns:a16="http://schemas.microsoft.com/office/drawing/2014/main" id="{CDF0392C-B070-4E2E-B02F-BFA2802250ED}"/>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89196534"/>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7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icture Placeholder 20">
            <a:extLst>
              <a:ext uri="{FF2B5EF4-FFF2-40B4-BE49-F238E27FC236}">
                <a16:creationId xmlns:a16="http://schemas.microsoft.com/office/drawing/2014/main" id="{61722B22-800C-405B-9B34-C822A750621A}"/>
              </a:ext>
            </a:extLst>
          </p:cNvPr>
          <p:cNvSpPr>
            <a:spLocks noGrp="1"/>
          </p:cNvSpPr>
          <p:nvPr>
            <p:ph type="pic" sz="quarter" idx="22" hasCustomPrompt="1"/>
          </p:nvPr>
        </p:nvSpPr>
        <p:spPr>
          <a:xfrm>
            <a:off x="319405"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76220D97-A894-42A1-A92E-1833A5196FED}"/>
              </a:ext>
            </a:extLst>
          </p:cNvPr>
          <p:cNvSpPr>
            <a:spLocks noGrp="1"/>
          </p:cNvSpPr>
          <p:nvPr>
            <p:ph type="pic" sz="quarter" idx="23" hasCustomPrompt="1"/>
          </p:nvPr>
        </p:nvSpPr>
        <p:spPr>
          <a:xfrm>
            <a:off x="3207597"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FA17ACB-8AF7-4EDE-91B7-52A92F7D5E13}"/>
              </a:ext>
            </a:extLst>
          </p:cNvPr>
          <p:cNvSpPr>
            <a:spLocks noGrp="1"/>
          </p:cNvSpPr>
          <p:nvPr>
            <p:ph type="pic" sz="quarter" idx="24" hasCustomPrompt="1"/>
          </p:nvPr>
        </p:nvSpPr>
        <p:spPr>
          <a:xfrm>
            <a:off x="6095789"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9235B75B-D43E-40A0-89E2-A3650B94DF47}"/>
              </a:ext>
            </a:extLst>
          </p:cNvPr>
          <p:cNvSpPr>
            <a:spLocks noGrp="1"/>
          </p:cNvSpPr>
          <p:nvPr>
            <p:ph type="pic" sz="quarter" idx="25" hasCustomPrompt="1"/>
          </p:nvPr>
        </p:nvSpPr>
        <p:spPr>
          <a:xfrm>
            <a:off x="8983980"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5CB1276C-8663-434A-83CE-FB407811FE44}"/>
              </a:ext>
            </a:extLst>
          </p:cNvPr>
          <p:cNvSpPr>
            <a:spLocks noGrp="1"/>
          </p:cNvSpPr>
          <p:nvPr>
            <p:ph type="pic" sz="quarter" idx="26" hasCustomPrompt="1"/>
          </p:nvPr>
        </p:nvSpPr>
        <p:spPr>
          <a:xfrm>
            <a:off x="319405"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A01371F1-1692-410B-B716-80B98435F387}"/>
              </a:ext>
            </a:extLst>
          </p:cNvPr>
          <p:cNvSpPr>
            <a:spLocks noGrp="1"/>
          </p:cNvSpPr>
          <p:nvPr>
            <p:ph type="pic" sz="quarter" idx="27" hasCustomPrompt="1"/>
          </p:nvPr>
        </p:nvSpPr>
        <p:spPr>
          <a:xfrm>
            <a:off x="3207597"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07D19453-39F8-480E-AEC9-97D63EA142A0}"/>
              </a:ext>
            </a:extLst>
          </p:cNvPr>
          <p:cNvSpPr>
            <a:spLocks noGrp="1"/>
          </p:cNvSpPr>
          <p:nvPr>
            <p:ph type="pic" sz="quarter" idx="28" hasCustomPrompt="1"/>
          </p:nvPr>
        </p:nvSpPr>
        <p:spPr>
          <a:xfrm>
            <a:off x="6095789"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9B894D61-4F80-48F9-914B-844BC6B8C450}"/>
              </a:ext>
            </a:extLst>
          </p:cNvPr>
          <p:cNvSpPr>
            <a:spLocks noGrp="1"/>
          </p:cNvSpPr>
          <p:nvPr>
            <p:ph type="pic" sz="quarter" idx="29" hasCustomPrompt="1"/>
          </p:nvPr>
        </p:nvSpPr>
        <p:spPr>
          <a:xfrm>
            <a:off x="8983980"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4" name="Rectangle 13">
            <a:extLst>
              <a:ext uri="{FF2B5EF4-FFF2-40B4-BE49-F238E27FC236}">
                <a16:creationId xmlns:a16="http://schemas.microsoft.com/office/drawing/2014/main" id="{92760943-0DA2-4588-8246-2FF97253DDFA}"/>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Date Placeholder 1">
            <a:extLst>
              <a:ext uri="{FF2B5EF4-FFF2-40B4-BE49-F238E27FC236}">
                <a16:creationId xmlns:a16="http://schemas.microsoft.com/office/drawing/2014/main" id="{BA63D110-A782-4CA7-BACF-E6203ACE43C6}"/>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6" name="Footer Placeholder 2">
            <a:extLst>
              <a:ext uri="{FF2B5EF4-FFF2-40B4-BE49-F238E27FC236}">
                <a16:creationId xmlns:a16="http://schemas.microsoft.com/office/drawing/2014/main" id="{64AB0C93-0859-4C75-B9B2-D315E50B999B}"/>
              </a:ext>
            </a:extLst>
          </p:cNvPr>
          <p:cNvSpPr>
            <a:spLocks noGrp="1"/>
          </p:cNvSpPr>
          <p:nvPr>
            <p:ph type="ftr" sz="quarter" idx="11"/>
          </p:nvPr>
        </p:nvSpPr>
        <p:spPr>
          <a:xfrm>
            <a:off x="4038600" y="6356350"/>
            <a:ext cx="4114800" cy="365125"/>
          </a:xfrm>
        </p:spPr>
        <p:txBody>
          <a:bodyPr/>
          <a:lstStyle/>
          <a:p>
            <a:endParaRPr lang="en-US"/>
          </a:p>
        </p:txBody>
      </p:sp>
      <p:sp>
        <p:nvSpPr>
          <p:cNvPr id="17" name="Slide Number Placeholder 3">
            <a:extLst>
              <a:ext uri="{FF2B5EF4-FFF2-40B4-BE49-F238E27FC236}">
                <a16:creationId xmlns:a16="http://schemas.microsoft.com/office/drawing/2014/main" id="{ACDE1274-2D22-4EC8-80CA-EE70A7EBD4A6}"/>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2607284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7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icture Placeholder 35">
            <a:extLst>
              <a:ext uri="{FF2B5EF4-FFF2-40B4-BE49-F238E27FC236}">
                <a16:creationId xmlns:a16="http://schemas.microsoft.com/office/drawing/2014/main" id="{03F65AAF-2009-48BA-8DFF-30D5FE31CE36}"/>
              </a:ext>
            </a:extLst>
          </p:cNvPr>
          <p:cNvSpPr>
            <a:spLocks noGrp="1"/>
          </p:cNvSpPr>
          <p:nvPr>
            <p:ph type="pic" sz="quarter" idx="26" hasCustomPrompt="1"/>
          </p:nvPr>
        </p:nvSpPr>
        <p:spPr>
          <a:xfrm>
            <a:off x="7438100" y="505235"/>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7" name="Picture Placeholder 36">
            <a:extLst>
              <a:ext uri="{FF2B5EF4-FFF2-40B4-BE49-F238E27FC236}">
                <a16:creationId xmlns:a16="http://schemas.microsoft.com/office/drawing/2014/main" id="{27480B12-657B-4BB7-991B-22217B282120}"/>
              </a:ext>
            </a:extLst>
          </p:cNvPr>
          <p:cNvSpPr>
            <a:spLocks noGrp="1"/>
          </p:cNvSpPr>
          <p:nvPr>
            <p:ph type="pic" sz="quarter" idx="27" hasCustomPrompt="1"/>
          </p:nvPr>
        </p:nvSpPr>
        <p:spPr>
          <a:xfrm>
            <a:off x="8692975" y="1359089"/>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B73D136F-BE58-4DAB-9AA0-00185B510846}"/>
              </a:ext>
            </a:extLst>
          </p:cNvPr>
          <p:cNvSpPr>
            <a:spLocks noGrp="1"/>
          </p:cNvSpPr>
          <p:nvPr>
            <p:ph type="pic" sz="quarter" idx="22" hasCustomPrompt="1"/>
          </p:nvPr>
        </p:nvSpPr>
        <p:spPr>
          <a:xfrm>
            <a:off x="1250586" y="891517"/>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BD37AAD7-98E5-47AB-8B6E-99C199C56943}"/>
              </a:ext>
            </a:extLst>
          </p:cNvPr>
          <p:cNvSpPr>
            <a:spLocks noGrp="1"/>
          </p:cNvSpPr>
          <p:nvPr>
            <p:ph type="pic" sz="quarter" idx="23" hasCustomPrompt="1"/>
          </p:nvPr>
        </p:nvSpPr>
        <p:spPr>
          <a:xfrm>
            <a:off x="2936540" y="330687"/>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A8BB48BB-DACB-48A1-A7C5-9D267D274061}"/>
              </a:ext>
            </a:extLst>
          </p:cNvPr>
          <p:cNvSpPr>
            <a:spLocks noGrp="1"/>
          </p:cNvSpPr>
          <p:nvPr>
            <p:ph type="pic" sz="quarter" idx="24" hasCustomPrompt="1"/>
          </p:nvPr>
        </p:nvSpPr>
        <p:spPr>
          <a:xfrm>
            <a:off x="4226825" y="1096264"/>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B91F6E0B-EAF7-4F41-8922-D8EB941302C4}"/>
              </a:ext>
            </a:extLst>
          </p:cNvPr>
          <p:cNvSpPr>
            <a:spLocks noGrp="1"/>
          </p:cNvSpPr>
          <p:nvPr>
            <p:ph type="pic" sz="quarter" idx="25" hasCustomPrompt="1"/>
          </p:nvPr>
        </p:nvSpPr>
        <p:spPr>
          <a:xfrm>
            <a:off x="5627530" y="1491476"/>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Rectangle 11">
            <a:extLst>
              <a:ext uri="{FF2B5EF4-FFF2-40B4-BE49-F238E27FC236}">
                <a16:creationId xmlns:a16="http://schemas.microsoft.com/office/drawing/2014/main" id="{0971F0E5-C6C7-4628-BD3A-1DDEF1E1CE4A}"/>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Date Placeholder 1">
            <a:extLst>
              <a:ext uri="{FF2B5EF4-FFF2-40B4-BE49-F238E27FC236}">
                <a16:creationId xmlns:a16="http://schemas.microsoft.com/office/drawing/2014/main" id="{5C50FB49-08F1-406A-982A-D0D18B037604}"/>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4" name="Footer Placeholder 2">
            <a:extLst>
              <a:ext uri="{FF2B5EF4-FFF2-40B4-BE49-F238E27FC236}">
                <a16:creationId xmlns:a16="http://schemas.microsoft.com/office/drawing/2014/main" id="{C752F6AA-0338-47FC-A399-84BFB1D8D311}"/>
              </a:ext>
            </a:extLst>
          </p:cNvPr>
          <p:cNvSpPr>
            <a:spLocks noGrp="1"/>
          </p:cNvSpPr>
          <p:nvPr>
            <p:ph type="ftr" sz="quarter" idx="11"/>
          </p:nvPr>
        </p:nvSpPr>
        <p:spPr>
          <a:xfrm>
            <a:off x="4038600" y="6356350"/>
            <a:ext cx="4114800" cy="365125"/>
          </a:xfrm>
        </p:spPr>
        <p:txBody>
          <a:bodyPr/>
          <a:lstStyle/>
          <a:p>
            <a:endParaRPr lang="en-US"/>
          </a:p>
        </p:txBody>
      </p:sp>
      <p:sp>
        <p:nvSpPr>
          <p:cNvPr id="15" name="Slide Number Placeholder 3">
            <a:extLst>
              <a:ext uri="{FF2B5EF4-FFF2-40B4-BE49-F238E27FC236}">
                <a16:creationId xmlns:a16="http://schemas.microsoft.com/office/drawing/2014/main" id="{2C0A760B-2C11-43FE-9BD3-1E8899ADCE7E}"/>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6228158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7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icture Placeholder 21">
            <a:extLst>
              <a:ext uri="{FF2B5EF4-FFF2-40B4-BE49-F238E27FC236}">
                <a16:creationId xmlns:a16="http://schemas.microsoft.com/office/drawing/2014/main" id="{E02FCE1D-73C8-4C18-92DB-4CFC3F9B5FE4}"/>
              </a:ext>
            </a:extLst>
          </p:cNvPr>
          <p:cNvSpPr>
            <a:spLocks noGrp="1"/>
          </p:cNvSpPr>
          <p:nvPr>
            <p:ph type="pic" sz="quarter" idx="22" hasCustomPrompt="1"/>
          </p:nvPr>
        </p:nvSpPr>
        <p:spPr>
          <a:xfrm>
            <a:off x="1460345" y="259645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57204A0B-A8ED-4829-B911-EA1CDB8C2E07}"/>
              </a:ext>
            </a:extLst>
          </p:cNvPr>
          <p:cNvSpPr>
            <a:spLocks noGrp="1"/>
          </p:cNvSpPr>
          <p:nvPr>
            <p:ph type="pic" sz="quarter" idx="23" hasCustomPrompt="1"/>
          </p:nvPr>
        </p:nvSpPr>
        <p:spPr>
          <a:xfrm>
            <a:off x="3263720" y="218765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FCB34CDC-65DC-4C41-9924-0D9FA318814A}"/>
              </a:ext>
            </a:extLst>
          </p:cNvPr>
          <p:cNvSpPr>
            <a:spLocks noGrp="1"/>
          </p:cNvSpPr>
          <p:nvPr>
            <p:ph type="pic" sz="quarter" idx="24" hasCustomPrompt="1"/>
          </p:nvPr>
        </p:nvSpPr>
        <p:spPr>
          <a:xfrm>
            <a:off x="4757064" y="2835633"/>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FD50580-92BD-4101-83E8-98AC5D581E58}"/>
              </a:ext>
            </a:extLst>
          </p:cNvPr>
          <p:cNvSpPr>
            <a:spLocks noGrp="1"/>
          </p:cNvSpPr>
          <p:nvPr>
            <p:ph type="pic" sz="quarter" idx="25" hasCustomPrompt="1"/>
          </p:nvPr>
        </p:nvSpPr>
        <p:spPr>
          <a:xfrm>
            <a:off x="6332014" y="3207353"/>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BC807BB5-4760-4136-AF82-B74967C7E2B8}"/>
              </a:ext>
            </a:extLst>
          </p:cNvPr>
          <p:cNvSpPr>
            <a:spLocks noGrp="1"/>
          </p:cNvSpPr>
          <p:nvPr>
            <p:ph type="pic" sz="quarter" idx="26" hasCustomPrompt="1"/>
          </p:nvPr>
        </p:nvSpPr>
        <p:spPr>
          <a:xfrm>
            <a:off x="8219613" y="255937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Rectangle 10">
            <a:extLst>
              <a:ext uri="{FF2B5EF4-FFF2-40B4-BE49-F238E27FC236}">
                <a16:creationId xmlns:a16="http://schemas.microsoft.com/office/drawing/2014/main" id="{9F775D7E-F98B-44B6-830A-EFB5047F5762}"/>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Date Placeholder 1">
            <a:extLst>
              <a:ext uri="{FF2B5EF4-FFF2-40B4-BE49-F238E27FC236}">
                <a16:creationId xmlns:a16="http://schemas.microsoft.com/office/drawing/2014/main" id="{5268D6D8-C774-4C42-8A95-A68DE274C19B}"/>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3" name="Footer Placeholder 2">
            <a:extLst>
              <a:ext uri="{FF2B5EF4-FFF2-40B4-BE49-F238E27FC236}">
                <a16:creationId xmlns:a16="http://schemas.microsoft.com/office/drawing/2014/main" id="{5C8D6D8B-56E1-4917-9A40-900A469148A3}"/>
              </a:ext>
            </a:extLst>
          </p:cNvPr>
          <p:cNvSpPr>
            <a:spLocks noGrp="1"/>
          </p:cNvSpPr>
          <p:nvPr>
            <p:ph type="ftr" sz="quarter" idx="11"/>
          </p:nvPr>
        </p:nvSpPr>
        <p:spPr>
          <a:xfrm>
            <a:off x="4038600" y="6356350"/>
            <a:ext cx="4114800" cy="365125"/>
          </a:xfrm>
        </p:spPr>
        <p:txBody>
          <a:bodyPr/>
          <a:lstStyle/>
          <a:p>
            <a:endParaRPr lang="en-US"/>
          </a:p>
        </p:txBody>
      </p:sp>
      <p:sp>
        <p:nvSpPr>
          <p:cNvPr id="14" name="Slide Number Placeholder 3">
            <a:extLst>
              <a:ext uri="{FF2B5EF4-FFF2-40B4-BE49-F238E27FC236}">
                <a16:creationId xmlns:a16="http://schemas.microsoft.com/office/drawing/2014/main" id="{039C281B-0D7A-4D9E-9B3B-593A5C224363}"/>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3807178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7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0292749B-7CC2-41E5-803C-895BEB46AC67}"/>
              </a:ext>
            </a:extLst>
          </p:cNvPr>
          <p:cNvSpPr>
            <a:spLocks noGrp="1"/>
          </p:cNvSpPr>
          <p:nvPr>
            <p:ph type="pic" sz="quarter" idx="20" hasCustomPrompt="1"/>
          </p:nvPr>
        </p:nvSpPr>
        <p:spPr>
          <a:xfrm>
            <a:off x="82809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E44E337B-6FAF-413F-AC38-EBE0BAF95B80}"/>
              </a:ext>
            </a:extLst>
          </p:cNvPr>
          <p:cNvSpPr>
            <a:spLocks noGrp="1"/>
          </p:cNvSpPr>
          <p:nvPr>
            <p:ph type="pic" sz="quarter" idx="21" hasCustomPrompt="1"/>
          </p:nvPr>
        </p:nvSpPr>
        <p:spPr>
          <a:xfrm>
            <a:off x="3509417"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3A94B475-E08E-460A-8690-3BBBF7F22C81}"/>
              </a:ext>
            </a:extLst>
          </p:cNvPr>
          <p:cNvSpPr>
            <a:spLocks noGrp="1"/>
          </p:cNvSpPr>
          <p:nvPr>
            <p:ph type="pic" sz="quarter" idx="22" hasCustomPrompt="1"/>
          </p:nvPr>
        </p:nvSpPr>
        <p:spPr>
          <a:xfrm>
            <a:off x="6190743"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7A906CBA-2F36-4F74-A411-084A984CB896}"/>
              </a:ext>
            </a:extLst>
          </p:cNvPr>
          <p:cNvSpPr>
            <a:spLocks noGrp="1"/>
          </p:cNvSpPr>
          <p:nvPr>
            <p:ph type="pic" sz="quarter" idx="23" hasCustomPrompt="1"/>
          </p:nvPr>
        </p:nvSpPr>
        <p:spPr>
          <a:xfrm>
            <a:off x="887207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D29A3EDD-5BDB-4259-A7D4-8515290D89D1}"/>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Date Placeholder 1">
            <a:extLst>
              <a:ext uri="{FF2B5EF4-FFF2-40B4-BE49-F238E27FC236}">
                <a16:creationId xmlns:a16="http://schemas.microsoft.com/office/drawing/2014/main" id="{19F2ED97-DB49-4421-8A8D-0A7093A0EFB3}"/>
              </a:ext>
            </a:extLst>
          </p:cNvPr>
          <p:cNvSpPr>
            <a:spLocks noGrp="1"/>
          </p:cNvSpPr>
          <p:nvPr>
            <p:ph type="dt" sz="half" idx="10"/>
          </p:nvPr>
        </p:nvSpPr>
        <p:spPr>
          <a:xfrm>
            <a:off x="838200" y="6356350"/>
            <a:ext cx="2743200" cy="365125"/>
          </a:xfrm>
        </p:spPr>
        <p:txBody>
          <a:bodyPr/>
          <a:lstStyle/>
          <a:p>
            <a:fld id="{17DE1EA2-41CE-4F97-BCC4-DA971FE29212}" type="datetime1">
              <a:rPr lang="en-US" smtClean="0"/>
              <a:t>1/6/2023</a:t>
            </a:fld>
            <a:endParaRPr lang="en-US"/>
          </a:p>
        </p:txBody>
      </p:sp>
      <p:sp>
        <p:nvSpPr>
          <p:cNvPr id="12" name="Footer Placeholder 2">
            <a:extLst>
              <a:ext uri="{FF2B5EF4-FFF2-40B4-BE49-F238E27FC236}">
                <a16:creationId xmlns:a16="http://schemas.microsoft.com/office/drawing/2014/main" id="{F7452B7B-EB07-48E8-BD5E-D514F966EBCD}"/>
              </a:ext>
            </a:extLst>
          </p:cNvPr>
          <p:cNvSpPr>
            <a:spLocks noGrp="1"/>
          </p:cNvSpPr>
          <p:nvPr>
            <p:ph type="ftr" sz="quarter" idx="11"/>
          </p:nvPr>
        </p:nvSpPr>
        <p:spPr>
          <a:xfrm>
            <a:off x="4038600" y="6356350"/>
            <a:ext cx="4114800" cy="365125"/>
          </a:xfrm>
        </p:spPr>
        <p:txBody>
          <a:bodyPr/>
          <a:lstStyle/>
          <a:p>
            <a:endParaRPr lang="en-US"/>
          </a:p>
        </p:txBody>
      </p:sp>
      <p:sp>
        <p:nvSpPr>
          <p:cNvPr id="13" name="Slide Number Placeholder 3">
            <a:extLst>
              <a:ext uri="{FF2B5EF4-FFF2-40B4-BE49-F238E27FC236}">
                <a16:creationId xmlns:a16="http://schemas.microsoft.com/office/drawing/2014/main" id="{2B6B81F4-4F5E-4F0E-BAD1-1303CE3C1A44}"/>
              </a:ext>
            </a:extLst>
          </p:cNvPr>
          <p:cNvSpPr>
            <a:spLocks noGrp="1"/>
          </p:cNvSpPr>
          <p:nvPr>
            <p:ph type="sldNum" sz="quarter" idx="12"/>
          </p:nvPr>
        </p:nvSpPr>
        <p:spPr>
          <a:xfrm>
            <a:off x="8610600" y="6356350"/>
            <a:ext cx="2743200" cy="365125"/>
          </a:xfrm>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2104341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8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2F7A9507-A98D-4FAF-9E8F-9B95CA8D0A52}"/>
              </a:ext>
            </a:extLst>
          </p:cNvPr>
          <p:cNvSpPr>
            <a:spLocks noGrp="1"/>
          </p:cNvSpPr>
          <p:nvPr>
            <p:ph type="pic" sz="quarter" idx="22" hasCustomPrompt="1"/>
          </p:nvPr>
        </p:nvSpPr>
        <p:spPr>
          <a:xfrm>
            <a:off x="320039"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A7B5FB12-F90A-49E7-9BA8-AF5D23A04537}"/>
              </a:ext>
            </a:extLst>
          </p:cNvPr>
          <p:cNvSpPr>
            <a:spLocks noGrp="1"/>
          </p:cNvSpPr>
          <p:nvPr>
            <p:ph type="pic" sz="quarter" idx="23" hasCustomPrompt="1"/>
          </p:nvPr>
        </p:nvSpPr>
        <p:spPr>
          <a:xfrm>
            <a:off x="320039"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E507327D-8EEF-492C-91DB-F41700D161FB}"/>
              </a:ext>
            </a:extLst>
          </p:cNvPr>
          <p:cNvSpPr>
            <a:spLocks noGrp="1"/>
          </p:cNvSpPr>
          <p:nvPr>
            <p:ph type="pic" sz="quarter" idx="24" hasCustomPrompt="1"/>
          </p:nvPr>
        </p:nvSpPr>
        <p:spPr>
          <a:xfrm>
            <a:off x="4205336"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39E263D6-724F-45B6-B523-E3BAA855078C}"/>
              </a:ext>
            </a:extLst>
          </p:cNvPr>
          <p:cNvSpPr>
            <a:spLocks noGrp="1"/>
          </p:cNvSpPr>
          <p:nvPr>
            <p:ph type="pic" sz="quarter" idx="25" hasCustomPrompt="1"/>
          </p:nvPr>
        </p:nvSpPr>
        <p:spPr>
          <a:xfrm>
            <a:off x="4205336"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27046F5-F25B-4470-8AE3-6602CA4DDD5D}"/>
              </a:ext>
            </a:extLst>
          </p:cNvPr>
          <p:cNvSpPr>
            <a:spLocks noGrp="1"/>
          </p:cNvSpPr>
          <p:nvPr>
            <p:ph type="pic" sz="quarter" idx="26" hasCustomPrompt="1"/>
          </p:nvPr>
        </p:nvSpPr>
        <p:spPr>
          <a:xfrm>
            <a:off x="8090633"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A71AC75-BAB5-474C-A738-B29D194ED1F8}"/>
              </a:ext>
            </a:extLst>
          </p:cNvPr>
          <p:cNvSpPr>
            <a:spLocks noGrp="1"/>
          </p:cNvSpPr>
          <p:nvPr>
            <p:ph type="pic" sz="quarter" idx="27" hasCustomPrompt="1"/>
          </p:nvPr>
        </p:nvSpPr>
        <p:spPr>
          <a:xfrm>
            <a:off x="8090633"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Rectangle 11">
            <a:extLst>
              <a:ext uri="{FF2B5EF4-FFF2-40B4-BE49-F238E27FC236}">
                <a16:creationId xmlns:a16="http://schemas.microsoft.com/office/drawing/2014/main" id="{7EA91AA9-85EE-4112-B826-F25153F66062}"/>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9384266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8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C7DC072A-27A0-4D9D-838E-BF0749D4DE6F}"/>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926470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760206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8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icture Placeholder 22">
            <a:extLst>
              <a:ext uri="{FF2B5EF4-FFF2-40B4-BE49-F238E27FC236}">
                <a16:creationId xmlns:a16="http://schemas.microsoft.com/office/drawing/2014/main" id="{3E3C4BEF-7683-4049-8A30-9CB2A68A4FFF}"/>
              </a:ext>
            </a:extLst>
          </p:cNvPr>
          <p:cNvSpPr>
            <a:spLocks noGrp="1"/>
          </p:cNvSpPr>
          <p:nvPr>
            <p:ph type="pic" sz="quarter" idx="23" hasCustomPrompt="1"/>
          </p:nvPr>
        </p:nvSpPr>
        <p:spPr>
          <a:xfrm>
            <a:off x="6982745" y="346927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09018BFF-9CA8-4BEE-A0C3-89390B357470}"/>
              </a:ext>
            </a:extLst>
          </p:cNvPr>
          <p:cNvSpPr>
            <a:spLocks noGrp="1"/>
          </p:cNvSpPr>
          <p:nvPr>
            <p:ph type="pic" sz="quarter" idx="24" hasCustomPrompt="1"/>
          </p:nvPr>
        </p:nvSpPr>
        <p:spPr>
          <a:xfrm>
            <a:off x="6982745" y="330519"/>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B15F152-0B81-489E-8EA4-A24493A559C1}"/>
              </a:ext>
            </a:extLst>
          </p:cNvPr>
          <p:cNvSpPr>
            <a:spLocks noGrp="1"/>
          </p:cNvSpPr>
          <p:nvPr>
            <p:ph type="pic" sz="quarter" idx="25" hasCustomPrompt="1"/>
          </p:nvPr>
        </p:nvSpPr>
        <p:spPr>
          <a:xfrm>
            <a:off x="9503003" y="330518"/>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6E1CA1D8-E83F-4E84-BB1A-1AB3329F7498}"/>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5764498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89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5DA64712-A837-4FC5-B5ED-F23D743600DE}"/>
              </a:ext>
            </a:extLst>
          </p:cNvPr>
          <p:cNvSpPr>
            <a:spLocks noGrp="1"/>
          </p:cNvSpPr>
          <p:nvPr>
            <p:ph type="pic" sz="quarter" idx="26" hasCustomPrompt="1"/>
          </p:nvPr>
        </p:nvSpPr>
        <p:spPr>
          <a:xfrm>
            <a:off x="2777101" y="3469277"/>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86BAF77D-C2FA-4A19-A96D-BBA325BE46D6}"/>
              </a:ext>
            </a:extLst>
          </p:cNvPr>
          <p:cNvSpPr>
            <a:spLocks noGrp="1"/>
          </p:cNvSpPr>
          <p:nvPr>
            <p:ph type="pic" sz="quarter" idx="24" hasCustomPrompt="1"/>
          </p:nvPr>
        </p:nvSpPr>
        <p:spPr>
          <a:xfrm>
            <a:off x="2777101" y="33051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EB0AD32D-BAEF-46C6-AD27-29423FCD94A5}"/>
              </a:ext>
            </a:extLst>
          </p:cNvPr>
          <p:cNvSpPr>
            <a:spLocks noGrp="1"/>
          </p:cNvSpPr>
          <p:nvPr>
            <p:ph type="pic" sz="quarter" idx="25" hasCustomPrompt="1"/>
          </p:nvPr>
        </p:nvSpPr>
        <p:spPr>
          <a:xfrm>
            <a:off x="319405" y="330517"/>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9DFC64D0-77C7-4E75-A1A7-1A11458DCE06}"/>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9695181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8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30A12AA3-F1DA-4A4D-982C-8F279DE746FD}"/>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3172392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p:cSld name="9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0" name="Rectangle 9">
            <a:extLst>
              <a:ext uri="{FF2B5EF4-FFF2-40B4-BE49-F238E27FC236}">
                <a16:creationId xmlns:a16="http://schemas.microsoft.com/office/drawing/2014/main" id="{FB1F2E37-A92D-41CC-B30D-534B96B97D6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5840894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p:cSld name="91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Picture Placeholder 26">
            <a:extLst>
              <a:ext uri="{FF2B5EF4-FFF2-40B4-BE49-F238E27FC236}">
                <a16:creationId xmlns:a16="http://schemas.microsoft.com/office/drawing/2014/main" id="{D1588CB1-D815-4797-B409-5C67FC7ABCDF}"/>
              </a:ext>
            </a:extLst>
          </p:cNvPr>
          <p:cNvSpPr>
            <a:spLocks noGrp="1"/>
          </p:cNvSpPr>
          <p:nvPr>
            <p:ph type="pic" sz="quarter" idx="23" hasCustomPrompt="1"/>
          </p:nvPr>
        </p:nvSpPr>
        <p:spPr>
          <a:xfrm>
            <a:off x="3432654" y="330518"/>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8135EFD8-A24F-4624-943D-7DA6EEEE1622}"/>
              </a:ext>
            </a:extLst>
          </p:cNvPr>
          <p:cNvSpPr>
            <a:spLocks noGrp="1"/>
          </p:cNvSpPr>
          <p:nvPr>
            <p:ph type="pic" sz="quarter" idx="24" hasCustomPrompt="1"/>
          </p:nvPr>
        </p:nvSpPr>
        <p:spPr>
          <a:xfrm>
            <a:off x="4813228" y="1149667"/>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00FF7842-4F71-4F6E-8614-347EEECD4F29}"/>
              </a:ext>
            </a:extLst>
          </p:cNvPr>
          <p:cNvSpPr>
            <a:spLocks noGrp="1"/>
          </p:cNvSpPr>
          <p:nvPr>
            <p:ph type="pic" sz="quarter" idx="25" hasCustomPrompt="1"/>
          </p:nvPr>
        </p:nvSpPr>
        <p:spPr>
          <a:xfrm>
            <a:off x="8129949" y="930593"/>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B1E595A1-324F-4567-BBFE-E6BE5338BABA}"/>
              </a:ext>
            </a:extLst>
          </p:cNvPr>
          <p:cNvSpPr>
            <a:spLocks noGrp="1"/>
          </p:cNvSpPr>
          <p:nvPr>
            <p:ph type="pic" sz="quarter" idx="26" hasCustomPrompt="1"/>
          </p:nvPr>
        </p:nvSpPr>
        <p:spPr>
          <a:xfrm>
            <a:off x="6311950" y="1572535"/>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8C27CF2D-FCA2-429A-A2D7-C0C1FB75188F}"/>
              </a:ext>
            </a:extLst>
          </p:cNvPr>
          <p:cNvSpPr>
            <a:spLocks noGrp="1"/>
          </p:cNvSpPr>
          <p:nvPr>
            <p:ph type="pic" sz="quarter" idx="22" hasCustomPrompt="1"/>
          </p:nvPr>
        </p:nvSpPr>
        <p:spPr>
          <a:xfrm>
            <a:off x="1628723" y="930593"/>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Rectangle 11">
            <a:extLst>
              <a:ext uri="{FF2B5EF4-FFF2-40B4-BE49-F238E27FC236}">
                <a16:creationId xmlns:a16="http://schemas.microsoft.com/office/drawing/2014/main" id="{A2096CC4-D12E-4C91-BDBF-1E1E3BB5866C}"/>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92197397"/>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p:cSld name="92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875021D2-1F1F-4BA3-A6AF-34FAA36C034F}"/>
              </a:ext>
            </a:extLst>
          </p:cNvPr>
          <p:cNvSpPr>
            <a:spLocks noGrp="1"/>
          </p:cNvSpPr>
          <p:nvPr>
            <p:ph type="pic" sz="quarter" idx="18" hasCustomPrompt="1"/>
          </p:nvPr>
        </p:nvSpPr>
        <p:spPr>
          <a:xfrm>
            <a:off x="6096002" y="3428914"/>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3C1ACFF5-2C6E-4294-9B10-DD8F6BEC48C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7820370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p:cSld name="93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3B4A36E6-5DDF-4B81-9D9B-225B0AA0D60E}"/>
              </a:ext>
            </a:extLst>
          </p:cNvPr>
          <p:cNvSpPr>
            <a:spLocks noGrp="1"/>
          </p:cNvSpPr>
          <p:nvPr>
            <p:ph type="pic" sz="quarter" idx="18" hasCustomPrompt="1"/>
          </p:nvPr>
        </p:nvSpPr>
        <p:spPr>
          <a:xfrm>
            <a:off x="319405" y="3429086"/>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3150DB38-6D55-4B4A-A399-053800F7C7E6}"/>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9869996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p:cSld name="94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cture Placeholder 19">
            <a:extLst>
              <a:ext uri="{FF2B5EF4-FFF2-40B4-BE49-F238E27FC236}">
                <a16:creationId xmlns:a16="http://schemas.microsoft.com/office/drawing/2014/main" id="{A1BB6EFE-07DA-4FDD-B90C-670FE6E18EF0}"/>
              </a:ext>
            </a:extLst>
          </p:cNvPr>
          <p:cNvSpPr>
            <a:spLocks noGrp="1"/>
          </p:cNvSpPr>
          <p:nvPr>
            <p:ph type="pic" sz="quarter" idx="19" hasCustomPrompt="1"/>
          </p:nvPr>
        </p:nvSpPr>
        <p:spPr>
          <a:xfrm>
            <a:off x="802068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64A9733B-71AE-4FE3-A020-D1A4E82A241A}"/>
              </a:ext>
            </a:extLst>
          </p:cNvPr>
          <p:cNvSpPr>
            <a:spLocks noGrp="1"/>
          </p:cNvSpPr>
          <p:nvPr>
            <p:ph type="pic" sz="quarter" idx="17" hasCustomPrompt="1"/>
          </p:nvPr>
        </p:nvSpPr>
        <p:spPr>
          <a:xfrm>
            <a:off x="31940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ECEF9B0-33E8-45C7-9C6B-86757B0F0F07}"/>
              </a:ext>
            </a:extLst>
          </p:cNvPr>
          <p:cNvSpPr>
            <a:spLocks noGrp="1"/>
          </p:cNvSpPr>
          <p:nvPr>
            <p:ph type="pic" sz="quarter" idx="18" hasCustomPrompt="1"/>
          </p:nvPr>
        </p:nvSpPr>
        <p:spPr>
          <a:xfrm>
            <a:off x="4170045" y="3433612"/>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67820FDE-5CD2-447F-9A0D-9067A57A400D}"/>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886871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p:cSld name="9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D7C3BD4A-ECEA-4FD3-9F4A-A8330F2534C8}"/>
              </a:ext>
            </a:extLst>
          </p:cNvPr>
          <p:cNvSpPr>
            <a:spLocks noGrp="1"/>
          </p:cNvSpPr>
          <p:nvPr>
            <p:ph type="pic" sz="quarter" idx="18" hasCustomPrompt="1"/>
          </p:nvPr>
        </p:nvSpPr>
        <p:spPr>
          <a:xfrm>
            <a:off x="417068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CBEEF0E5-C1D7-475C-8185-738F49487D34}"/>
              </a:ext>
            </a:extLst>
          </p:cNvPr>
          <p:cNvSpPr>
            <a:spLocks noGrp="1"/>
          </p:cNvSpPr>
          <p:nvPr>
            <p:ph type="pic" sz="quarter" idx="19" hasCustomPrompt="1"/>
          </p:nvPr>
        </p:nvSpPr>
        <p:spPr>
          <a:xfrm>
            <a:off x="802132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EED5474C-FCC4-4031-9D4E-D9170FC6FCB0}"/>
              </a:ext>
            </a:extLst>
          </p:cNvPr>
          <p:cNvSpPr>
            <a:spLocks noGrp="1"/>
          </p:cNvSpPr>
          <p:nvPr>
            <p:ph type="pic" sz="quarter" idx="17" hasCustomPrompt="1"/>
          </p:nvPr>
        </p:nvSpPr>
        <p:spPr>
          <a:xfrm>
            <a:off x="32004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3FAE9740-46CD-4F06-A9CA-72CF61F3512D}"/>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136812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p:cSld name="9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26BF1849-7401-4D17-A449-E4C88B1E6AAD}"/>
              </a:ext>
            </a:extLst>
          </p:cNvPr>
          <p:cNvSpPr>
            <a:spLocks noGrp="1"/>
          </p:cNvSpPr>
          <p:nvPr>
            <p:ph type="pic" sz="quarter" idx="19" hasCustomPrompt="1"/>
          </p:nvPr>
        </p:nvSpPr>
        <p:spPr>
          <a:xfrm>
            <a:off x="8368197"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B1921F7-BB1E-425B-B641-EC0815EFEA8F}"/>
              </a:ext>
            </a:extLst>
          </p:cNvPr>
          <p:cNvSpPr>
            <a:spLocks noGrp="1"/>
          </p:cNvSpPr>
          <p:nvPr>
            <p:ph type="pic" sz="quarter" idx="17" hasCustomPrompt="1"/>
          </p:nvPr>
        </p:nvSpPr>
        <p:spPr>
          <a:xfrm>
            <a:off x="1143001"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3E7E3E11-2318-4928-A56D-A4C7810DDC21}"/>
              </a:ext>
            </a:extLst>
          </p:cNvPr>
          <p:cNvSpPr>
            <a:spLocks noGrp="1"/>
          </p:cNvSpPr>
          <p:nvPr>
            <p:ph type="pic" sz="quarter" idx="18" hasCustomPrompt="1"/>
          </p:nvPr>
        </p:nvSpPr>
        <p:spPr>
          <a:xfrm>
            <a:off x="3821853" y="2053494"/>
            <a:ext cx="4546343" cy="2751012"/>
          </a:xfrm>
          <a:custGeom>
            <a:avLst/>
            <a:gdLst>
              <a:gd name="connsiteX0" fmla="*/ 0 w 4546343"/>
              <a:gd name="connsiteY0" fmla="*/ 0 h 2751012"/>
              <a:gd name="connsiteX1" fmla="*/ 4546343 w 4546343"/>
              <a:gd name="connsiteY1" fmla="*/ 0 h 2751012"/>
              <a:gd name="connsiteX2" fmla="*/ 4546343 w 4546343"/>
              <a:gd name="connsiteY2" fmla="*/ 2751012 h 2751012"/>
              <a:gd name="connsiteX3" fmla="*/ 0 w 4546343"/>
              <a:gd name="connsiteY3" fmla="*/ 2751012 h 2751012"/>
            </a:gdLst>
            <a:ahLst/>
            <a:cxnLst>
              <a:cxn ang="0">
                <a:pos x="connsiteX0" y="connsiteY0"/>
              </a:cxn>
              <a:cxn ang="0">
                <a:pos x="connsiteX1" y="connsiteY1"/>
              </a:cxn>
              <a:cxn ang="0">
                <a:pos x="connsiteX2" y="connsiteY2"/>
              </a:cxn>
              <a:cxn ang="0">
                <a:pos x="connsiteX3" y="connsiteY3"/>
              </a:cxn>
            </a:cxnLst>
            <a:rect l="l" t="t" r="r" b="b"/>
            <a:pathLst>
              <a:path w="4546343" h="2751012">
                <a:moveTo>
                  <a:pt x="0" y="0"/>
                </a:moveTo>
                <a:lnTo>
                  <a:pt x="4546343" y="0"/>
                </a:lnTo>
                <a:lnTo>
                  <a:pt x="4546343" y="2751012"/>
                </a:lnTo>
                <a:lnTo>
                  <a:pt x="0" y="2751012"/>
                </a:lnTo>
                <a:close/>
              </a:path>
            </a:pathLst>
          </a:custGeom>
          <a:solidFill>
            <a:schemeClr val="bg1">
              <a:lumMod val="95000"/>
            </a:schemeClr>
          </a:solidFill>
          <a:ln w="28575">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9" name="Rectangle 8">
            <a:extLst>
              <a:ext uri="{FF2B5EF4-FFF2-40B4-BE49-F238E27FC236}">
                <a16:creationId xmlns:a16="http://schemas.microsoft.com/office/drawing/2014/main" id="{4834053A-6852-4B7A-B0B8-D5DB5B689AB5}"/>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6526981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7FFEE0D-E268-4A5B-943A-3CDCBAF61A33}"/>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a:extLst>
              <a:ext uri="{FF2B5EF4-FFF2-40B4-BE49-F238E27FC236}">
                <a16:creationId xmlns:a16="http://schemas.microsoft.com/office/drawing/2014/main" id="{37320B9F-BA73-44E3-B55A-6BF94E732E3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33A64DA-95F0-46C6-999E-893F48964774}"/>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424239298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p:cSld name="9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icture Placeholder 21">
            <a:extLst>
              <a:ext uri="{FF2B5EF4-FFF2-40B4-BE49-F238E27FC236}">
                <a16:creationId xmlns:a16="http://schemas.microsoft.com/office/drawing/2014/main" id="{41237626-1082-449A-84B5-5ABE50A172A4}"/>
              </a:ext>
            </a:extLst>
          </p:cNvPr>
          <p:cNvSpPr>
            <a:spLocks noGrp="1"/>
          </p:cNvSpPr>
          <p:nvPr>
            <p:ph type="pic" sz="quarter" idx="19" hasCustomPrompt="1"/>
          </p:nvPr>
        </p:nvSpPr>
        <p:spPr>
          <a:xfrm>
            <a:off x="7350889" y="2372032"/>
            <a:ext cx="2570336" cy="2570334"/>
          </a:xfrm>
          <a:custGeom>
            <a:avLst/>
            <a:gdLst>
              <a:gd name="connsiteX0" fmla="*/ 1285168 w 2570336"/>
              <a:gd name="connsiteY0" fmla="*/ 0 h 2570334"/>
              <a:gd name="connsiteX1" fmla="*/ 2570336 w 2570336"/>
              <a:gd name="connsiteY1" fmla="*/ 1285167 h 2570334"/>
              <a:gd name="connsiteX2" fmla="*/ 1285168 w 2570336"/>
              <a:gd name="connsiteY2" fmla="*/ 2570334 h 2570334"/>
              <a:gd name="connsiteX3" fmla="*/ 0 w 2570336"/>
              <a:gd name="connsiteY3" fmla="*/ 1285167 h 2570334"/>
              <a:gd name="connsiteX4" fmla="*/ 1285168 w 2570336"/>
              <a:gd name="connsiteY4" fmla="*/ 0 h 2570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336" h="2570334">
                <a:moveTo>
                  <a:pt x="1285168" y="0"/>
                </a:moveTo>
                <a:cubicBezTo>
                  <a:pt x="1994947" y="0"/>
                  <a:pt x="2570336" y="575389"/>
                  <a:pt x="2570336" y="1285167"/>
                </a:cubicBezTo>
                <a:cubicBezTo>
                  <a:pt x="2570336" y="1994945"/>
                  <a:pt x="1994947" y="2570334"/>
                  <a:pt x="1285168" y="2570334"/>
                </a:cubicBezTo>
                <a:cubicBezTo>
                  <a:pt x="575389" y="2570334"/>
                  <a:pt x="0" y="1994945"/>
                  <a:pt x="0" y="1285167"/>
                </a:cubicBezTo>
                <a:cubicBezTo>
                  <a:pt x="0" y="575389"/>
                  <a:pt x="575389" y="0"/>
                  <a:pt x="128516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3B1C26F3-3D8F-4956-BD90-37FD3537E5E2}"/>
              </a:ext>
            </a:extLst>
          </p:cNvPr>
          <p:cNvSpPr>
            <a:spLocks noGrp="1"/>
          </p:cNvSpPr>
          <p:nvPr>
            <p:ph type="pic" sz="quarter" idx="17" hasCustomPrompt="1"/>
          </p:nvPr>
        </p:nvSpPr>
        <p:spPr>
          <a:xfrm>
            <a:off x="2270776" y="2372032"/>
            <a:ext cx="2570336" cy="2570334"/>
          </a:xfrm>
          <a:custGeom>
            <a:avLst/>
            <a:gdLst>
              <a:gd name="connsiteX0" fmla="*/ 1285168 w 2570336"/>
              <a:gd name="connsiteY0" fmla="*/ 0 h 2570334"/>
              <a:gd name="connsiteX1" fmla="*/ 2570336 w 2570336"/>
              <a:gd name="connsiteY1" fmla="*/ 1285167 h 2570334"/>
              <a:gd name="connsiteX2" fmla="*/ 1285168 w 2570336"/>
              <a:gd name="connsiteY2" fmla="*/ 2570334 h 2570334"/>
              <a:gd name="connsiteX3" fmla="*/ 0 w 2570336"/>
              <a:gd name="connsiteY3" fmla="*/ 1285167 h 2570334"/>
              <a:gd name="connsiteX4" fmla="*/ 1285168 w 2570336"/>
              <a:gd name="connsiteY4" fmla="*/ 0 h 2570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336" h="2570334">
                <a:moveTo>
                  <a:pt x="1285168" y="0"/>
                </a:moveTo>
                <a:cubicBezTo>
                  <a:pt x="1994947" y="0"/>
                  <a:pt x="2570336" y="575389"/>
                  <a:pt x="2570336" y="1285167"/>
                </a:cubicBezTo>
                <a:cubicBezTo>
                  <a:pt x="2570336" y="1994945"/>
                  <a:pt x="1994947" y="2570334"/>
                  <a:pt x="1285168" y="2570334"/>
                </a:cubicBezTo>
                <a:cubicBezTo>
                  <a:pt x="575389" y="2570334"/>
                  <a:pt x="0" y="1994945"/>
                  <a:pt x="0" y="1285167"/>
                </a:cubicBezTo>
                <a:cubicBezTo>
                  <a:pt x="0" y="575389"/>
                  <a:pt x="575389" y="0"/>
                  <a:pt x="128516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00701984-1D6A-4122-8659-31648CE116E8}"/>
              </a:ext>
            </a:extLst>
          </p:cNvPr>
          <p:cNvSpPr>
            <a:spLocks noGrp="1"/>
          </p:cNvSpPr>
          <p:nvPr>
            <p:ph type="pic" sz="quarter" idx="18" hasCustomPrompt="1"/>
          </p:nvPr>
        </p:nvSpPr>
        <p:spPr>
          <a:xfrm>
            <a:off x="4524867" y="2086066"/>
            <a:ext cx="3142266" cy="3142266"/>
          </a:xfrm>
          <a:custGeom>
            <a:avLst/>
            <a:gdLst>
              <a:gd name="connsiteX0" fmla="*/ 1571133 w 3142266"/>
              <a:gd name="connsiteY0" fmla="*/ 0 h 3142266"/>
              <a:gd name="connsiteX1" fmla="*/ 3142266 w 3142266"/>
              <a:gd name="connsiteY1" fmla="*/ 1571133 h 3142266"/>
              <a:gd name="connsiteX2" fmla="*/ 1571133 w 3142266"/>
              <a:gd name="connsiteY2" fmla="*/ 3142266 h 3142266"/>
              <a:gd name="connsiteX3" fmla="*/ 0 w 3142266"/>
              <a:gd name="connsiteY3" fmla="*/ 1571133 h 3142266"/>
              <a:gd name="connsiteX4" fmla="*/ 1571133 w 3142266"/>
              <a:gd name="connsiteY4" fmla="*/ 0 h 314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2266" h="3142266">
                <a:moveTo>
                  <a:pt x="1571133" y="0"/>
                </a:moveTo>
                <a:cubicBezTo>
                  <a:pt x="2438846" y="0"/>
                  <a:pt x="3142266" y="703420"/>
                  <a:pt x="3142266" y="1571133"/>
                </a:cubicBezTo>
                <a:cubicBezTo>
                  <a:pt x="3142266" y="2438846"/>
                  <a:pt x="2438846" y="3142266"/>
                  <a:pt x="1571133" y="3142266"/>
                </a:cubicBezTo>
                <a:cubicBezTo>
                  <a:pt x="703420" y="3142266"/>
                  <a:pt x="0" y="2438846"/>
                  <a:pt x="0" y="1571133"/>
                </a:cubicBezTo>
                <a:cubicBezTo>
                  <a:pt x="0" y="703420"/>
                  <a:pt x="703420" y="0"/>
                  <a:pt x="157113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4435EB8F-2758-4224-982A-8F0B71EE8676}"/>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0902408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p:cSld name="9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4084987D-92EE-4AD7-BBAB-E487DA5044F4}"/>
              </a:ext>
            </a:extLst>
          </p:cNvPr>
          <p:cNvSpPr>
            <a:spLocks noGrp="1"/>
          </p:cNvSpPr>
          <p:nvPr>
            <p:ph type="pic" sz="quarter" idx="19" hasCustomPrompt="1"/>
          </p:nvPr>
        </p:nvSpPr>
        <p:spPr>
          <a:xfrm>
            <a:off x="8631582"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4" y="2008911"/>
                  <a:pt x="785280" y="2008911"/>
                  <a:pt x="551029" y="1774661"/>
                </a:cubicBezTo>
                <a:lnTo>
                  <a:pt x="175688" y="1399320"/>
                </a:lnTo>
                <a:cubicBezTo>
                  <a:pt x="-58562" y="1165070"/>
                  <a:pt x="-58562" y="785275"/>
                  <a:pt x="175688" y="551025"/>
                </a:cubicBezTo>
                <a:lnTo>
                  <a:pt x="551026" y="175687"/>
                </a:lnTo>
                <a:cubicBezTo>
                  <a:pt x="668151"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471F6AD-85DA-4B00-AB7C-93B37923B631}"/>
              </a:ext>
            </a:extLst>
          </p:cNvPr>
          <p:cNvSpPr>
            <a:spLocks noGrp="1"/>
          </p:cNvSpPr>
          <p:nvPr>
            <p:ph type="pic" sz="quarter" idx="17" hasCustomPrompt="1"/>
          </p:nvPr>
        </p:nvSpPr>
        <p:spPr>
          <a:xfrm>
            <a:off x="1449499"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5" y="2008911"/>
                  <a:pt x="785280" y="2008911"/>
                  <a:pt x="551029" y="1774661"/>
                </a:cubicBezTo>
                <a:lnTo>
                  <a:pt x="175688" y="1399320"/>
                </a:lnTo>
                <a:cubicBezTo>
                  <a:pt x="-58562" y="1165070"/>
                  <a:pt x="-58562" y="785275"/>
                  <a:pt x="175688" y="551025"/>
                </a:cubicBezTo>
                <a:lnTo>
                  <a:pt x="551026" y="175687"/>
                </a:lnTo>
                <a:cubicBezTo>
                  <a:pt x="668152"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CF9DC398-3AA4-4ED9-9A61-FABAC9A05707}"/>
              </a:ext>
            </a:extLst>
          </p:cNvPr>
          <p:cNvSpPr>
            <a:spLocks noGrp="1"/>
          </p:cNvSpPr>
          <p:nvPr>
            <p:ph type="pic" sz="quarter" idx="18" hasCustomPrompt="1"/>
          </p:nvPr>
        </p:nvSpPr>
        <p:spPr>
          <a:xfrm>
            <a:off x="5040540"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5" y="2008911"/>
                  <a:pt x="785280" y="2008911"/>
                  <a:pt x="551029" y="1774661"/>
                </a:cubicBezTo>
                <a:lnTo>
                  <a:pt x="175688" y="1399320"/>
                </a:lnTo>
                <a:cubicBezTo>
                  <a:pt x="-58562" y="1165070"/>
                  <a:pt x="-58562" y="785275"/>
                  <a:pt x="175688" y="551025"/>
                </a:cubicBezTo>
                <a:lnTo>
                  <a:pt x="551026" y="175687"/>
                </a:lnTo>
                <a:cubicBezTo>
                  <a:pt x="668152"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5C1B4D90-E876-4309-BA18-1882290D6A92}"/>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762499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p:cSld name="150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617F27CA-7E46-4CEF-88AA-D6DDBC7F1AB2}"/>
              </a:ext>
            </a:extLst>
          </p:cNvPr>
          <p:cNvSpPr>
            <a:spLocks noGrp="1"/>
          </p:cNvSpPr>
          <p:nvPr>
            <p:ph type="pic" sz="quarter" idx="21" hasCustomPrompt="1"/>
          </p:nvPr>
        </p:nvSpPr>
        <p:spPr>
          <a:xfrm>
            <a:off x="5178305" y="330516"/>
            <a:ext cx="6678216" cy="6196792"/>
          </a:xfrm>
          <a:custGeom>
            <a:avLst/>
            <a:gdLst>
              <a:gd name="connsiteX0" fmla="*/ 799940 w 6678216"/>
              <a:gd name="connsiteY0" fmla="*/ 2187601 h 6196792"/>
              <a:gd name="connsiteX1" fmla="*/ 1505062 w 6678216"/>
              <a:gd name="connsiteY1" fmla="*/ 2187601 h 6196792"/>
              <a:gd name="connsiteX2" fmla="*/ 705122 w 6678216"/>
              <a:gd name="connsiteY2" fmla="*/ 4313991 h 6196792"/>
              <a:gd name="connsiteX3" fmla="*/ 0 w 6678216"/>
              <a:gd name="connsiteY3" fmla="*/ 4313991 h 6196792"/>
              <a:gd name="connsiteX4" fmla="*/ 5430367 w 6678216"/>
              <a:gd name="connsiteY4" fmla="*/ 1413877 h 6196792"/>
              <a:gd name="connsiteX5" fmla="*/ 6678216 w 6678216"/>
              <a:gd name="connsiteY5" fmla="*/ 1413877 h 6196792"/>
              <a:gd name="connsiteX6" fmla="*/ 5262567 w 6678216"/>
              <a:gd name="connsiteY6" fmla="*/ 5176934 h 6196792"/>
              <a:gd name="connsiteX7" fmla="*/ 4014718 w 6678216"/>
              <a:gd name="connsiteY7" fmla="*/ 5176934 h 6196792"/>
              <a:gd name="connsiteX8" fmla="*/ 2017065 w 6678216"/>
              <a:gd name="connsiteY8" fmla="*/ 1019857 h 6196792"/>
              <a:gd name="connsiteX9" fmla="*/ 3395573 w 6678216"/>
              <a:gd name="connsiteY9" fmla="*/ 1019857 h 6196792"/>
              <a:gd name="connsiteX10" fmla="*/ 1831695 w 6678216"/>
              <a:gd name="connsiteY10" fmla="*/ 5176934 h 6196792"/>
              <a:gd name="connsiteX11" fmla="*/ 453187 w 6678216"/>
              <a:gd name="connsiteY11" fmla="*/ 5176934 h 6196792"/>
              <a:gd name="connsiteX12" fmla="*/ 3836274 w 6678216"/>
              <a:gd name="connsiteY12" fmla="*/ 0 h 6196792"/>
              <a:gd name="connsiteX13" fmla="*/ 5891161 w 6678216"/>
              <a:gd name="connsiteY13" fmla="*/ 0 h 6196792"/>
              <a:gd name="connsiteX14" fmla="*/ 3559949 w 6678216"/>
              <a:gd name="connsiteY14" fmla="*/ 6196792 h 6196792"/>
              <a:gd name="connsiteX15" fmla="*/ 1505062 w 6678216"/>
              <a:gd name="connsiteY1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8216" h="6196792">
                <a:moveTo>
                  <a:pt x="799940" y="2187601"/>
                </a:moveTo>
                <a:lnTo>
                  <a:pt x="1505062" y="2187601"/>
                </a:lnTo>
                <a:lnTo>
                  <a:pt x="705122" y="4313991"/>
                </a:lnTo>
                <a:lnTo>
                  <a:pt x="0" y="4313991"/>
                </a:lnTo>
                <a:close/>
                <a:moveTo>
                  <a:pt x="5430367" y="1413877"/>
                </a:moveTo>
                <a:lnTo>
                  <a:pt x="6678216" y="1413877"/>
                </a:lnTo>
                <a:lnTo>
                  <a:pt x="5262567" y="5176934"/>
                </a:lnTo>
                <a:lnTo>
                  <a:pt x="4014718" y="5176934"/>
                </a:lnTo>
                <a:close/>
                <a:moveTo>
                  <a:pt x="2017065" y="1019857"/>
                </a:moveTo>
                <a:lnTo>
                  <a:pt x="3395573" y="1019857"/>
                </a:lnTo>
                <a:lnTo>
                  <a:pt x="1831695" y="5176934"/>
                </a:lnTo>
                <a:lnTo>
                  <a:pt x="453187" y="5176934"/>
                </a:lnTo>
                <a:close/>
                <a:moveTo>
                  <a:pt x="3836274" y="0"/>
                </a:moveTo>
                <a:lnTo>
                  <a:pt x="5891161" y="0"/>
                </a:lnTo>
                <a:lnTo>
                  <a:pt x="3559949" y="6196792"/>
                </a:lnTo>
                <a:lnTo>
                  <a:pt x="1505062"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66FFF435-DDD4-40A5-9650-8A0D9A719DA3}"/>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8865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p:cSld name="151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5CEEA91A-314C-4891-AEEA-56D3AB6F45B5}"/>
              </a:ext>
            </a:extLst>
          </p:cNvPr>
          <p:cNvSpPr>
            <a:spLocks noGrp="1"/>
          </p:cNvSpPr>
          <p:nvPr>
            <p:ph type="pic" sz="quarter" idx="21" hasCustomPrompt="1"/>
          </p:nvPr>
        </p:nvSpPr>
        <p:spPr>
          <a:xfrm>
            <a:off x="6096001" y="330517"/>
            <a:ext cx="5776595" cy="6196792"/>
          </a:xfrm>
          <a:custGeom>
            <a:avLst/>
            <a:gdLst>
              <a:gd name="connsiteX0" fmla="*/ 0 w 5776595"/>
              <a:gd name="connsiteY0" fmla="*/ 0 h 6196792"/>
              <a:gd name="connsiteX1" fmla="*/ 5776595 w 5776595"/>
              <a:gd name="connsiteY1" fmla="*/ 0 h 6196792"/>
              <a:gd name="connsiteX2" fmla="*/ 5776595 w 5776595"/>
              <a:gd name="connsiteY2" fmla="*/ 6196792 h 6196792"/>
              <a:gd name="connsiteX3" fmla="*/ 0 w 577659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6595" h="6196792">
                <a:moveTo>
                  <a:pt x="0" y="0"/>
                </a:moveTo>
                <a:lnTo>
                  <a:pt x="5776595" y="0"/>
                </a:lnTo>
                <a:lnTo>
                  <a:pt x="577659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547B9D12-BB17-406E-B77C-6C950AED8F41}"/>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3924701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p:cSld name="152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FDF71EA4-7292-4247-8D38-FA0FD8BAB112}"/>
              </a:ext>
            </a:extLst>
          </p:cNvPr>
          <p:cNvSpPr>
            <a:spLocks noGrp="1"/>
          </p:cNvSpPr>
          <p:nvPr>
            <p:ph type="pic" sz="quarter" idx="21" hasCustomPrompt="1"/>
          </p:nvPr>
        </p:nvSpPr>
        <p:spPr>
          <a:xfrm>
            <a:off x="6509530" y="925052"/>
            <a:ext cx="4934956" cy="5007896"/>
          </a:xfrm>
          <a:custGeom>
            <a:avLst/>
            <a:gdLst>
              <a:gd name="connsiteX0" fmla="*/ 4061191 w 4934956"/>
              <a:gd name="connsiteY0" fmla="*/ 907613 h 5007896"/>
              <a:gd name="connsiteX1" fmla="*/ 4934956 w 4934956"/>
              <a:gd name="connsiteY1" fmla="*/ 907613 h 5007896"/>
              <a:gd name="connsiteX2" fmla="*/ 4934956 w 4934956"/>
              <a:gd name="connsiteY2" fmla="*/ 4735847 h 5007896"/>
              <a:gd name="connsiteX3" fmla="*/ 4061191 w 4934956"/>
              <a:gd name="connsiteY3" fmla="*/ 4735847 h 5007896"/>
              <a:gd name="connsiteX4" fmla="*/ 0 w 4934956"/>
              <a:gd name="connsiteY4" fmla="*/ 542536 h 5007896"/>
              <a:gd name="connsiteX5" fmla="*/ 873765 w 4934956"/>
              <a:gd name="connsiteY5" fmla="*/ 542536 h 5007896"/>
              <a:gd name="connsiteX6" fmla="*/ 873765 w 4934956"/>
              <a:gd name="connsiteY6" fmla="*/ 4670180 h 5007896"/>
              <a:gd name="connsiteX7" fmla="*/ 0 w 4934956"/>
              <a:gd name="connsiteY7" fmla="*/ 4670180 h 5007896"/>
              <a:gd name="connsiteX8" fmla="*/ 2030595 w 4934956"/>
              <a:gd name="connsiteY8" fmla="*/ 374459 h 5007896"/>
              <a:gd name="connsiteX9" fmla="*/ 2904360 w 4934956"/>
              <a:gd name="connsiteY9" fmla="*/ 374459 h 5007896"/>
              <a:gd name="connsiteX10" fmla="*/ 2904360 w 4934956"/>
              <a:gd name="connsiteY10" fmla="*/ 5007896 h 5007896"/>
              <a:gd name="connsiteX11" fmla="*/ 2030595 w 4934956"/>
              <a:gd name="connsiteY11" fmla="*/ 5007896 h 5007896"/>
              <a:gd name="connsiteX12" fmla="*/ 3045892 w 4934956"/>
              <a:gd name="connsiteY12" fmla="*/ 186057 h 5007896"/>
              <a:gd name="connsiteX13" fmla="*/ 3919658 w 4934956"/>
              <a:gd name="connsiteY13" fmla="*/ 186057 h 5007896"/>
              <a:gd name="connsiteX14" fmla="*/ 3919658 w 4934956"/>
              <a:gd name="connsiteY14" fmla="*/ 4191749 h 5007896"/>
              <a:gd name="connsiteX15" fmla="*/ 3045892 w 4934956"/>
              <a:gd name="connsiteY15" fmla="*/ 4191749 h 5007896"/>
              <a:gd name="connsiteX16" fmla="*/ 1015298 w 4934956"/>
              <a:gd name="connsiteY16" fmla="*/ 0 h 5007896"/>
              <a:gd name="connsiteX17" fmla="*/ 1889063 w 4934956"/>
              <a:gd name="connsiteY17" fmla="*/ 0 h 5007896"/>
              <a:gd name="connsiteX18" fmla="*/ 1889063 w 4934956"/>
              <a:gd name="connsiteY18" fmla="*/ 4463797 h 5007896"/>
              <a:gd name="connsiteX19" fmla="*/ 1015298 w 4934956"/>
              <a:gd name="connsiteY19" fmla="*/ 4463797 h 500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4956" h="5007896">
                <a:moveTo>
                  <a:pt x="4061191" y="907613"/>
                </a:moveTo>
                <a:lnTo>
                  <a:pt x="4934956" y="907613"/>
                </a:lnTo>
                <a:lnTo>
                  <a:pt x="4934956" y="4735847"/>
                </a:lnTo>
                <a:lnTo>
                  <a:pt x="4061191" y="4735847"/>
                </a:lnTo>
                <a:close/>
                <a:moveTo>
                  <a:pt x="0" y="542536"/>
                </a:moveTo>
                <a:lnTo>
                  <a:pt x="873765" y="542536"/>
                </a:lnTo>
                <a:lnTo>
                  <a:pt x="873765" y="4670180"/>
                </a:lnTo>
                <a:lnTo>
                  <a:pt x="0" y="4670180"/>
                </a:lnTo>
                <a:close/>
                <a:moveTo>
                  <a:pt x="2030595" y="374459"/>
                </a:moveTo>
                <a:lnTo>
                  <a:pt x="2904360" y="374459"/>
                </a:lnTo>
                <a:lnTo>
                  <a:pt x="2904360" y="5007896"/>
                </a:lnTo>
                <a:lnTo>
                  <a:pt x="2030595" y="5007896"/>
                </a:lnTo>
                <a:close/>
                <a:moveTo>
                  <a:pt x="3045892" y="186057"/>
                </a:moveTo>
                <a:lnTo>
                  <a:pt x="3919658" y="186057"/>
                </a:lnTo>
                <a:lnTo>
                  <a:pt x="3919658" y="4191749"/>
                </a:lnTo>
                <a:lnTo>
                  <a:pt x="3045892" y="4191749"/>
                </a:lnTo>
                <a:close/>
                <a:moveTo>
                  <a:pt x="1015298" y="0"/>
                </a:moveTo>
                <a:lnTo>
                  <a:pt x="1889063" y="0"/>
                </a:lnTo>
                <a:lnTo>
                  <a:pt x="1889063" y="4463797"/>
                </a:lnTo>
                <a:lnTo>
                  <a:pt x="1015298" y="44637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460C1ADA-0E59-4E7D-AFA0-EFDD7A21D11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816592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p:cSld name="153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9752707A-C740-4EA2-8EDF-8E7F1E915E90}"/>
              </a:ext>
            </a:extLst>
          </p:cNvPr>
          <p:cNvSpPr>
            <a:spLocks noGrp="1"/>
          </p:cNvSpPr>
          <p:nvPr>
            <p:ph type="pic" sz="quarter" idx="21" hasCustomPrompt="1"/>
          </p:nvPr>
        </p:nvSpPr>
        <p:spPr>
          <a:xfrm>
            <a:off x="6944774" y="330519"/>
            <a:ext cx="4351844" cy="6194957"/>
          </a:xfrm>
          <a:custGeom>
            <a:avLst/>
            <a:gdLst>
              <a:gd name="connsiteX0" fmla="*/ 1170341 w 4351844"/>
              <a:gd name="connsiteY0" fmla="*/ 4701166 h 6194957"/>
              <a:gd name="connsiteX1" fmla="*/ 3181504 w 4351844"/>
              <a:gd name="connsiteY1" fmla="*/ 4701166 h 6194957"/>
              <a:gd name="connsiteX2" fmla="*/ 2175922 w 4351844"/>
              <a:gd name="connsiteY2" fmla="*/ 6194957 h 6194957"/>
              <a:gd name="connsiteX3" fmla="*/ 1005582 w 4351844"/>
              <a:gd name="connsiteY3" fmla="*/ 4701166 h 6194957"/>
              <a:gd name="connsiteX4" fmla="*/ 2011163 w 4351844"/>
              <a:gd name="connsiteY4" fmla="*/ 6194957 h 6194957"/>
              <a:gd name="connsiteX5" fmla="*/ 0 w 4351844"/>
              <a:gd name="connsiteY5" fmla="*/ 6194957 h 6194957"/>
              <a:gd name="connsiteX6" fmla="*/ 3346263 w 4351844"/>
              <a:gd name="connsiteY6" fmla="*/ 4701165 h 6194957"/>
              <a:gd name="connsiteX7" fmla="*/ 4351844 w 4351844"/>
              <a:gd name="connsiteY7" fmla="*/ 6194956 h 6194957"/>
              <a:gd name="connsiteX8" fmla="*/ 2340681 w 4351844"/>
              <a:gd name="connsiteY8" fmla="*/ 6194956 h 6194957"/>
              <a:gd name="connsiteX9" fmla="*/ 1170341 w 4351844"/>
              <a:gd name="connsiteY9" fmla="*/ 1603689 h 6194957"/>
              <a:gd name="connsiteX10" fmla="*/ 3181504 w 4351844"/>
              <a:gd name="connsiteY10" fmla="*/ 1603689 h 6194957"/>
              <a:gd name="connsiteX11" fmla="*/ 2175923 w 4351844"/>
              <a:gd name="connsiteY11" fmla="*/ 3097477 h 6194957"/>
              <a:gd name="connsiteX12" fmla="*/ 3181504 w 4351844"/>
              <a:gd name="connsiteY12" fmla="*/ 4591268 h 6194957"/>
              <a:gd name="connsiteX13" fmla="*/ 1170341 w 4351844"/>
              <a:gd name="connsiteY13" fmla="*/ 4591268 h 6194957"/>
              <a:gd name="connsiteX14" fmla="*/ 2175922 w 4351844"/>
              <a:gd name="connsiteY14" fmla="*/ 3097479 h 6194957"/>
              <a:gd name="connsiteX15" fmla="*/ 1005582 w 4351844"/>
              <a:gd name="connsiteY15" fmla="*/ 1603689 h 6194957"/>
              <a:gd name="connsiteX16" fmla="*/ 2011162 w 4351844"/>
              <a:gd name="connsiteY16" fmla="*/ 3097478 h 6194957"/>
              <a:gd name="connsiteX17" fmla="*/ 2011163 w 4351844"/>
              <a:gd name="connsiteY17" fmla="*/ 3097478 h 6194957"/>
              <a:gd name="connsiteX18" fmla="*/ 2011163 w 4351844"/>
              <a:gd name="connsiteY18" fmla="*/ 3097479 h 6194957"/>
              <a:gd name="connsiteX19" fmla="*/ 2011162 w 4351844"/>
              <a:gd name="connsiteY19" fmla="*/ 3097479 h 6194957"/>
              <a:gd name="connsiteX20" fmla="*/ 1005581 w 4351844"/>
              <a:gd name="connsiteY20" fmla="*/ 4591269 h 6194957"/>
              <a:gd name="connsiteX21" fmla="*/ 1 w 4351844"/>
              <a:gd name="connsiteY21" fmla="*/ 3097479 h 6194957"/>
              <a:gd name="connsiteX22" fmla="*/ 0 w 4351844"/>
              <a:gd name="connsiteY22" fmla="*/ 3097479 h 6194957"/>
              <a:gd name="connsiteX23" fmla="*/ 1 w 4351844"/>
              <a:gd name="connsiteY23" fmla="*/ 3097478 h 6194957"/>
              <a:gd name="connsiteX24" fmla="*/ 3346263 w 4351844"/>
              <a:gd name="connsiteY24" fmla="*/ 1603688 h 6194957"/>
              <a:gd name="connsiteX25" fmla="*/ 4351843 w 4351844"/>
              <a:gd name="connsiteY25" fmla="*/ 3097477 h 6194957"/>
              <a:gd name="connsiteX26" fmla="*/ 4351844 w 4351844"/>
              <a:gd name="connsiteY26" fmla="*/ 3097477 h 6194957"/>
              <a:gd name="connsiteX27" fmla="*/ 4351844 w 4351844"/>
              <a:gd name="connsiteY27" fmla="*/ 3097478 h 6194957"/>
              <a:gd name="connsiteX28" fmla="*/ 4351843 w 4351844"/>
              <a:gd name="connsiteY28" fmla="*/ 3097478 h 6194957"/>
              <a:gd name="connsiteX29" fmla="*/ 3346262 w 4351844"/>
              <a:gd name="connsiteY29" fmla="*/ 4591268 h 6194957"/>
              <a:gd name="connsiteX30" fmla="*/ 2340682 w 4351844"/>
              <a:gd name="connsiteY30" fmla="*/ 3097478 h 6194957"/>
              <a:gd name="connsiteX31" fmla="*/ 2340681 w 4351844"/>
              <a:gd name="connsiteY31" fmla="*/ 3097478 h 6194957"/>
              <a:gd name="connsiteX32" fmla="*/ 2340681 w 4351844"/>
              <a:gd name="connsiteY32" fmla="*/ 3097477 h 6194957"/>
              <a:gd name="connsiteX33" fmla="*/ 2340682 w 4351844"/>
              <a:gd name="connsiteY33" fmla="*/ 3097477 h 6194957"/>
              <a:gd name="connsiteX34" fmla="*/ 0 w 4351844"/>
              <a:gd name="connsiteY34" fmla="*/ 1 h 6194957"/>
              <a:gd name="connsiteX35" fmla="*/ 2011163 w 4351844"/>
              <a:gd name="connsiteY35" fmla="*/ 1 h 6194957"/>
              <a:gd name="connsiteX36" fmla="*/ 1005581 w 4351844"/>
              <a:gd name="connsiteY36" fmla="*/ 1493792 h 6194957"/>
              <a:gd name="connsiteX37" fmla="*/ 2340681 w 4351844"/>
              <a:gd name="connsiteY37" fmla="*/ 0 h 6194957"/>
              <a:gd name="connsiteX38" fmla="*/ 4351844 w 4351844"/>
              <a:gd name="connsiteY38" fmla="*/ 0 h 6194957"/>
              <a:gd name="connsiteX39" fmla="*/ 3346262 w 4351844"/>
              <a:gd name="connsiteY39" fmla="*/ 1493791 h 6194957"/>
              <a:gd name="connsiteX40" fmla="*/ 2175923 w 4351844"/>
              <a:gd name="connsiteY40" fmla="*/ 0 h 6194957"/>
              <a:gd name="connsiteX41" fmla="*/ 3181504 w 4351844"/>
              <a:gd name="connsiteY41" fmla="*/ 1493791 h 6194957"/>
              <a:gd name="connsiteX42" fmla="*/ 1170341 w 4351844"/>
              <a:gd name="connsiteY42" fmla="*/ 1493791 h 619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844" h="6194957">
                <a:moveTo>
                  <a:pt x="1170341" y="4701166"/>
                </a:moveTo>
                <a:lnTo>
                  <a:pt x="3181504" y="4701166"/>
                </a:lnTo>
                <a:lnTo>
                  <a:pt x="2175922" y="6194957"/>
                </a:lnTo>
                <a:close/>
                <a:moveTo>
                  <a:pt x="1005582" y="4701166"/>
                </a:moveTo>
                <a:lnTo>
                  <a:pt x="2011163" y="6194957"/>
                </a:lnTo>
                <a:lnTo>
                  <a:pt x="0" y="6194957"/>
                </a:lnTo>
                <a:close/>
                <a:moveTo>
                  <a:pt x="3346263" y="4701165"/>
                </a:moveTo>
                <a:lnTo>
                  <a:pt x="4351844" y="6194956"/>
                </a:lnTo>
                <a:lnTo>
                  <a:pt x="2340681" y="6194956"/>
                </a:lnTo>
                <a:close/>
                <a:moveTo>
                  <a:pt x="1170341" y="1603689"/>
                </a:moveTo>
                <a:lnTo>
                  <a:pt x="3181504" y="1603689"/>
                </a:lnTo>
                <a:lnTo>
                  <a:pt x="2175923" y="3097477"/>
                </a:lnTo>
                <a:lnTo>
                  <a:pt x="3181504" y="4591268"/>
                </a:lnTo>
                <a:lnTo>
                  <a:pt x="1170341" y="4591268"/>
                </a:lnTo>
                <a:lnTo>
                  <a:pt x="2175922" y="3097479"/>
                </a:lnTo>
                <a:close/>
                <a:moveTo>
                  <a:pt x="1005582" y="1603689"/>
                </a:moveTo>
                <a:lnTo>
                  <a:pt x="2011162" y="3097478"/>
                </a:lnTo>
                <a:lnTo>
                  <a:pt x="2011163" y="3097478"/>
                </a:lnTo>
                <a:lnTo>
                  <a:pt x="2011163" y="3097479"/>
                </a:lnTo>
                <a:lnTo>
                  <a:pt x="2011162" y="3097479"/>
                </a:lnTo>
                <a:lnTo>
                  <a:pt x="1005581" y="4591269"/>
                </a:lnTo>
                <a:lnTo>
                  <a:pt x="1" y="3097479"/>
                </a:lnTo>
                <a:lnTo>
                  <a:pt x="0" y="3097479"/>
                </a:lnTo>
                <a:lnTo>
                  <a:pt x="1" y="3097478"/>
                </a:lnTo>
                <a:close/>
                <a:moveTo>
                  <a:pt x="3346263" y="1603688"/>
                </a:moveTo>
                <a:lnTo>
                  <a:pt x="4351843" y="3097477"/>
                </a:lnTo>
                <a:lnTo>
                  <a:pt x="4351844" y="3097477"/>
                </a:lnTo>
                <a:lnTo>
                  <a:pt x="4351844" y="3097478"/>
                </a:lnTo>
                <a:lnTo>
                  <a:pt x="4351843" y="3097478"/>
                </a:lnTo>
                <a:lnTo>
                  <a:pt x="3346262" y="4591268"/>
                </a:lnTo>
                <a:lnTo>
                  <a:pt x="2340682" y="3097478"/>
                </a:lnTo>
                <a:lnTo>
                  <a:pt x="2340681" y="3097478"/>
                </a:lnTo>
                <a:lnTo>
                  <a:pt x="2340681" y="3097477"/>
                </a:lnTo>
                <a:lnTo>
                  <a:pt x="2340682" y="3097477"/>
                </a:lnTo>
                <a:close/>
                <a:moveTo>
                  <a:pt x="0" y="1"/>
                </a:moveTo>
                <a:lnTo>
                  <a:pt x="2011163" y="1"/>
                </a:lnTo>
                <a:lnTo>
                  <a:pt x="1005581" y="1493792"/>
                </a:lnTo>
                <a:close/>
                <a:moveTo>
                  <a:pt x="2340681" y="0"/>
                </a:moveTo>
                <a:lnTo>
                  <a:pt x="4351844" y="0"/>
                </a:lnTo>
                <a:lnTo>
                  <a:pt x="3346262" y="1493791"/>
                </a:lnTo>
                <a:close/>
                <a:moveTo>
                  <a:pt x="2175923" y="0"/>
                </a:moveTo>
                <a:lnTo>
                  <a:pt x="3181504" y="1493791"/>
                </a:lnTo>
                <a:lnTo>
                  <a:pt x="1170341" y="1493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00DC13D0-AF6F-45AE-979C-D706DFF8A956}"/>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787381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p:cSld name="154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B7C0A025-F391-46E8-AFAB-1151295CB6F4}"/>
              </a:ext>
            </a:extLst>
          </p:cNvPr>
          <p:cNvSpPr>
            <a:spLocks noGrp="1"/>
          </p:cNvSpPr>
          <p:nvPr>
            <p:ph type="pic" sz="quarter" idx="21" hasCustomPrompt="1"/>
          </p:nvPr>
        </p:nvSpPr>
        <p:spPr>
          <a:xfrm>
            <a:off x="6336332" y="787791"/>
            <a:ext cx="5254264" cy="5282418"/>
          </a:xfrm>
          <a:custGeom>
            <a:avLst/>
            <a:gdLst>
              <a:gd name="connsiteX0" fmla="*/ 992293 w 5254264"/>
              <a:gd name="connsiteY0" fmla="*/ 4056934 h 5282418"/>
              <a:gd name="connsiteX1" fmla="*/ 1899002 w 5254264"/>
              <a:gd name="connsiteY1" fmla="*/ 4056934 h 5282418"/>
              <a:gd name="connsiteX2" fmla="*/ 1899002 w 5254264"/>
              <a:gd name="connsiteY2" fmla="*/ 4963642 h 5282418"/>
              <a:gd name="connsiteX3" fmla="*/ 992293 w 5254264"/>
              <a:gd name="connsiteY3" fmla="*/ 4963642 h 5282418"/>
              <a:gd name="connsiteX4" fmla="*/ 2085193 w 5254264"/>
              <a:gd name="connsiteY4" fmla="*/ 3687236 h 5282418"/>
              <a:gd name="connsiteX5" fmla="*/ 3680375 w 5254264"/>
              <a:gd name="connsiteY5" fmla="*/ 3687236 h 5282418"/>
              <a:gd name="connsiteX6" fmla="*/ 3680375 w 5254264"/>
              <a:gd name="connsiteY6" fmla="*/ 5282418 h 5282418"/>
              <a:gd name="connsiteX7" fmla="*/ 2085193 w 5254264"/>
              <a:gd name="connsiteY7" fmla="*/ 5282418 h 5282418"/>
              <a:gd name="connsiteX8" fmla="*/ 4007226 w 5254264"/>
              <a:gd name="connsiteY8" fmla="*/ 3603821 h 5282418"/>
              <a:gd name="connsiteX9" fmla="*/ 4804816 w 5254264"/>
              <a:gd name="connsiteY9" fmla="*/ 3603821 h 5282418"/>
              <a:gd name="connsiteX10" fmla="*/ 4804816 w 5254264"/>
              <a:gd name="connsiteY10" fmla="*/ 4401411 h 5282418"/>
              <a:gd name="connsiteX11" fmla="*/ 4007226 w 5254264"/>
              <a:gd name="connsiteY11" fmla="*/ 4401411 h 5282418"/>
              <a:gd name="connsiteX12" fmla="*/ 0 w 5254264"/>
              <a:gd name="connsiteY12" fmla="*/ 2207754 h 5282418"/>
              <a:gd name="connsiteX13" fmla="*/ 1650446 w 5254264"/>
              <a:gd name="connsiteY13" fmla="*/ 2207754 h 5282418"/>
              <a:gd name="connsiteX14" fmla="*/ 1650446 w 5254264"/>
              <a:gd name="connsiteY14" fmla="*/ 3858200 h 5282418"/>
              <a:gd name="connsiteX15" fmla="*/ 0 w 5254264"/>
              <a:gd name="connsiteY15" fmla="*/ 3858200 h 5282418"/>
              <a:gd name="connsiteX16" fmla="*/ 1797738 w 5254264"/>
              <a:gd name="connsiteY16" fmla="*/ 1987346 h 5282418"/>
              <a:gd name="connsiteX17" fmla="*/ 3392920 w 5254264"/>
              <a:gd name="connsiteY17" fmla="*/ 1987346 h 5282418"/>
              <a:gd name="connsiteX18" fmla="*/ 3392920 w 5254264"/>
              <a:gd name="connsiteY18" fmla="*/ 3582528 h 5282418"/>
              <a:gd name="connsiteX19" fmla="*/ 1797738 w 5254264"/>
              <a:gd name="connsiteY19" fmla="*/ 3582528 h 5282418"/>
              <a:gd name="connsiteX20" fmla="*/ 3659082 w 5254264"/>
              <a:gd name="connsiteY20" fmla="*/ 1810533 h 5282418"/>
              <a:gd name="connsiteX21" fmla="*/ 5254264 w 5254264"/>
              <a:gd name="connsiteY21" fmla="*/ 1810533 h 5282418"/>
              <a:gd name="connsiteX22" fmla="*/ 5254264 w 5254264"/>
              <a:gd name="connsiteY22" fmla="*/ 3405715 h 5282418"/>
              <a:gd name="connsiteX23" fmla="*/ 3659082 w 5254264"/>
              <a:gd name="connsiteY23" fmla="*/ 3405715 h 5282418"/>
              <a:gd name="connsiteX24" fmla="*/ 4007227 w 5254264"/>
              <a:gd name="connsiteY24" fmla="*/ 811921 h 5282418"/>
              <a:gd name="connsiteX25" fmla="*/ 4906789 w 5254264"/>
              <a:gd name="connsiteY25" fmla="*/ 811921 h 5282418"/>
              <a:gd name="connsiteX26" fmla="*/ 4906789 w 5254264"/>
              <a:gd name="connsiteY26" fmla="*/ 1711481 h 5282418"/>
              <a:gd name="connsiteX27" fmla="*/ 4007227 w 5254264"/>
              <a:gd name="connsiteY27" fmla="*/ 1711481 h 5282418"/>
              <a:gd name="connsiteX28" fmla="*/ 62362 w 5254264"/>
              <a:gd name="connsiteY28" fmla="*/ 493288 h 5282418"/>
              <a:gd name="connsiteX29" fmla="*/ 1657544 w 5254264"/>
              <a:gd name="connsiteY29" fmla="*/ 493288 h 5282418"/>
              <a:gd name="connsiteX30" fmla="*/ 1657544 w 5254264"/>
              <a:gd name="connsiteY30" fmla="*/ 2088470 h 5282418"/>
              <a:gd name="connsiteX31" fmla="*/ 62362 w 5254264"/>
              <a:gd name="connsiteY31" fmla="*/ 2088470 h 5282418"/>
              <a:gd name="connsiteX32" fmla="*/ 1797738 w 5254264"/>
              <a:gd name="connsiteY32" fmla="*/ 0 h 5282418"/>
              <a:gd name="connsiteX33" fmla="*/ 3573913 w 5254264"/>
              <a:gd name="connsiteY33" fmla="*/ 0 h 5282418"/>
              <a:gd name="connsiteX34" fmla="*/ 3573913 w 5254264"/>
              <a:gd name="connsiteY34" fmla="*/ 1776175 h 5282418"/>
              <a:gd name="connsiteX35" fmla="*/ 1797738 w 5254264"/>
              <a:gd name="connsiteY35" fmla="*/ 1776175 h 528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54264" h="5282418">
                <a:moveTo>
                  <a:pt x="992293" y="4056934"/>
                </a:moveTo>
                <a:lnTo>
                  <a:pt x="1899002" y="4056934"/>
                </a:lnTo>
                <a:lnTo>
                  <a:pt x="1899002" y="4963642"/>
                </a:lnTo>
                <a:lnTo>
                  <a:pt x="992293" y="4963642"/>
                </a:lnTo>
                <a:close/>
                <a:moveTo>
                  <a:pt x="2085193" y="3687236"/>
                </a:moveTo>
                <a:lnTo>
                  <a:pt x="3680375" y="3687236"/>
                </a:lnTo>
                <a:lnTo>
                  <a:pt x="3680375" y="5282418"/>
                </a:lnTo>
                <a:lnTo>
                  <a:pt x="2085193" y="5282418"/>
                </a:lnTo>
                <a:close/>
                <a:moveTo>
                  <a:pt x="4007226" y="3603821"/>
                </a:moveTo>
                <a:lnTo>
                  <a:pt x="4804816" y="3603821"/>
                </a:lnTo>
                <a:lnTo>
                  <a:pt x="4804816" y="4401411"/>
                </a:lnTo>
                <a:lnTo>
                  <a:pt x="4007226" y="4401411"/>
                </a:lnTo>
                <a:close/>
                <a:moveTo>
                  <a:pt x="0" y="2207754"/>
                </a:moveTo>
                <a:lnTo>
                  <a:pt x="1650446" y="2207754"/>
                </a:lnTo>
                <a:lnTo>
                  <a:pt x="1650446" y="3858200"/>
                </a:lnTo>
                <a:lnTo>
                  <a:pt x="0" y="3858200"/>
                </a:lnTo>
                <a:close/>
                <a:moveTo>
                  <a:pt x="1797738" y="1987346"/>
                </a:moveTo>
                <a:lnTo>
                  <a:pt x="3392920" y="1987346"/>
                </a:lnTo>
                <a:lnTo>
                  <a:pt x="3392920" y="3582528"/>
                </a:lnTo>
                <a:lnTo>
                  <a:pt x="1797738" y="3582528"/>
                </a:lnTo>
                <a:close/>
                <a:moveTo>
                  <a:pt x="3659082" y="1810533"/>
                </a:moveTo>
                <a:lnTo>
                  <a:pt x="5254264" y="1810533"/>
                </a:lnTo>
                <a:lnTo>
                  <a:pt x="5254264" y="3405715"/>
                </a:lnTo>
                <a:lnTo>
                  <a:pt x="3659082" y="3405715"/>
                </a:lnTo>
                <a:close/>
                <a:moveTo>
                  <a:pt x="4007227" y="811921"/>
                </a:moveTo>
                <a:lnTo>
                  <a:pt x="4906789" y="811921"/>
                </a:lnTo>
                <a:lnTo>
                  <a:pt x="4906789" y="1711481"/>
                </a:lnTo>
                <a:lnTo>
                  <a:pt x="4007227" y="1711481"/>
                </a:lnTo>
                <a:close/>
                <a:moveTo>
                  <a:pt x="62362" y="493288"/>
                </a:moveTo>
                <a:lnTo>
                  <a:pt x="1657544" y="493288"/>
                </a:lnTo>
                <a:lnTo>
                  <a:pt x="1657544" y="2088470"/>
                </a:lnTo>
                <a:lnTo>
                  <a:pt x="62362" y="2088470"/>
                </a:lnTo>
                <a:close/>
                <a:moveTo>
                  <a:pt x="1797738" y="0"/>
                </a:moveTo>
                <a:lnTo>
                  <a:pt x="3573913" y="0"/>
                </a:lnTo>
                <a:lnTo>
                  <a:pt x="3573913" y="1776175"/>
                </a:lnTo>
                <a:lnTo>
                  <a:pt x="1797738" y="177617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1C609ADA-1A89-4622-B5D2-0D3370166A2D}"/>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2983967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p:cSld name="155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57D75D7D-C3A9-4293-AE9F-719DFC9D33D5}"/>
              </a:ext>
            </a:extLst>
          </p:cNvPr>
          <p:cNvSpPr>
            <a:spLocks noGrp="1"/>
          </p:cNvSpPr>
          <p:nvPr>
            <p:ph type="pic" sz="quarter" idx="21" hasCustomPrompt="1"/>
          </p:nvPr>
        </p:nvSpPr>
        <p:spPr>
          <a:xfrm>
            <a:off x="6790053" y="330519"/>
            <a:ext cx="5081272" cy="5172181"/>
          </a:xfrm>
          <a:custGeom>
            <a:avLst/>
            <a:gdLst>
              <a:gd name="connsiteX0" fmla="*/ 1202567 w 5081272"/>
              <a:gd name="connsiteY0" fmla="*/ 0 h 5172181"/>
              <a:gd name="connsiteX1" fmla="*/ 5081272 w 5081272"/>
              <a:gd name="connsiteY1" fmla="*/ 0 h 5172181"/>
              <a:gd name="connsiteX2" fmla="*/ 5081272 w 5081272"/>
              <a:gd name="connsiteY2" fmla="*/ 4060524 h 5172181"/>
              <a:gd name="connsiteX3" fmla="*/ 4539566 w 5081272"/>
              <a:gd name="connsiteY3" fmla="*/ 4602231 h 5172181"/>
              <a:gd name="connsiteX4" fmla="*/ 1787599 w 5081272"/>
              <a:gd name="connsiteY4" fmla="*/ 4602231 h 5172181"/>
              <a:gd name="connsiteX5" fmla="*/ 569951 w 5081272"/>
              <a:gd name="connsiteY5" fmla="*/ 3384582 h 5172181"/>
              <a:gd name="connsiteX6" fmla="*/ 569951 w 5081272"/>
              <a:gd name="connsiteY6" fmla="*/ 632615 h 517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1272" h="5172181">
                <a:moveTo>
                  <a:pt x="1202567" y="0"/>
                </a:moveTo>
                <a:lnTo>
                  <a:pt x="5081272" y="0"/>
                </a:lnTo>
                <a:lnTo>
                  <a:pt x="5081272" y="4060524"/>
                </a:lnTo>
                <a:lnTo>
                  <a:pt x="4539566" y="4602231"/>
                </a:lnTo>
                <a:cubicBezTo>
                  <a:pt x="3779632" y="5362165"/>
                  <a:pt x="2547534" y="5362165"/>
                  <a:pt x="1787599" y="4602231"/>
                </a:cubicBezTo>
                <a:lnTo>
                  <a:pt x="569951" y="3384582"/>
                </a:lnTo>
                <a:cubicBezTo>
                  <a:pt x="-189983" y="2624647"/>
                  <a:pt x="-189983" y="1392549"/>
                  <a:pt x="569951" y="63261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FDD1B08D-C3D7-40D7-9A6B-AD9014AF1D39}"/>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938393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p:cSld name="156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3E510980-3E9C-4844-A29E-89B6C29B28F5}"/>
              </a:ext>
            </a:extLst>
          </p:cNvPr>
          <p:cNvSpPr>
            <a:spLocks noGrp="1"/>
          </p:cNvSpPr>
          <p:nvPr>
            <p:ph type="pic" sz="quarter" idx="21" hasCustomPrompt="1"/>
          </p:nvPr>
        </p:nvSpPr>
        <p:spPr>
          <a:xfrm>
            <a:off x="6511911" y="522301"/>
            <a:ext cx="4833345" cy="5813401"/>
          </a:xfrm>
          <a:custGeom>
            <a:avLst/>
            <a:gdLst>
              <a:gd name="connsiteX0" fmla="*/ 4308550 w 4833345"/>
              <a:gd name="connsiteY0" fmla="*/ 2948393 h 5813401"/>
              <a:gd name="connsiteX1" fmla="*/ 4308550 w 4833345"/>
              <a:gd name="connsiteY1" fmla="*/ 4053676 h 5813401"/>
              <a:gd name="connsiteX2" fmla="*/ 2358094 w 4833345"/>
              <a:gd name="connsiteY2" fmla="*/ 5599529 h 5813401"/>
              <a:gd name="connsiteX3" fmla="*/ 2358094 w 4833345"/>
              <a:gd name="connsiteY3" fmla="*/ 4494246 h 5813401"/>
              <a:gd name="connsiteX4" fmla="*/ 4833345 w 4833345"/>
              <a:gd name="connsiteY4" fmla="*/ 16172 h 5813401"/>
              <a:gd name="connsiteX5" fmla="*/ 4833345 w 4833345"/>
              <a:gd name="connsiteY5" fmla="*/ 2312919 h 5813401"/>
              <a:gd name="connsiteX6" fmla="*/ 416669 w 4833345"/>
              <a:gd name="connsiteY6" fmla="*/ 5813401 h 5813401"/>
              <a:gd name="connsiteX7" fmla="*/ 416669 w 4833345"/>
              <a:gd name="connsiteY7" fmla="*/ 3516655 h 5813401"/>
              <a:gd name="connsiteX8" fmla="*/ 2292898 w 4833345"/>
              <a:gd name="connsiteY8" fmla="*/ 0 h 5813401"/>
              <a:gd name="connsiteX9" fmla="*/ 2292898 w 4833345"/>
              <a:gd name="connsiteY9" fmla="*/ 1816484 h 5813401"/>
              <a:gd name="connsiteX10" fmla="*/ 0 w 4833345"/>
              <a:gd name="connsiteY10" fmla="*/ 3633744 h 5813401"/>
              <a:gd name="connsiteX11" fmla="*/ 0 w 4833345"/>
              <a:gd name="connsiteY11" fmla="*/ 1817260 h 58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45" h="5813401">
                <a:moveTo>
                  <a:pt x="4308550" y="2948393"/>
                </a:moveTo>
                <a:lnTo>
                  <a:pt x="4308550" y="4053676"/>
                </a:lnTo>
                <a:lnTo>
                  <a:pt x="2358094" y="5599529"/>
                </a:lnTo>
                <a:lnTo>
                  <a:pt x="2358094" y="4494246"/>
                </a:lnTo>
                <a:close/>
                <a:moveTo>
                  <a:pt x="4833345" y="16172"/>
                </a:moveTo>
                <a:lnTo>
                  <a:pt x="4833345" y="2312919"/>
                </a:lnTo>
                <a:lnTo>
                  <a:pt x="416669" y="5813401"/>
                </a:lnTo>
                <a:lnTo>
                  <a:pt x="416669" y="3516655"/>
                </a:lnTo>
                <a:close/>
                <a:moveTo>
                  <a:pt x="2292898" y="0"/>
                </a:moveTo>
                <a:lnTo>
                  <a:pt x="2292898" y="1816484"/>
                </a:lnTo>
                <a:lnTo>
                  <a:pt x="0" y="3633744"/>
                </a:lnTo>
                <a:lnTo>
                  <a:pt x="0" y="181726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Rectangle 8">
            <a:extLst>
              <a:ext uri="{FF2B5EF4-FFF2-40B4-BE49-F238E27FC236}">
                <a16:creationId xmlns:a16="http://schemas.microsoft.com/office/drawing/2014/main" id="{510B06E5-F98B-4452-9431-C915F7C44FBE}"/>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3573470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p:cSld name="157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a:extLst>
              <a:ext uri="{FF2B5EF4-FFF2-40B4-BE49-F238E27FC236}">
                <a16:creationId xmlns:a16="http://schemas.microsoft.com/office/drawing/2014/main" id="{38D93241-DE59-45F2-B20A-F22380A9A8DE}"/>
              </a:ext>
            </a:extLst>
          </p:cNvPr>
          <p:cNvSpPr>
            <a:spLocks noGrp="1"/>
          </p:cNvSpPr>
          <p:nvPr>
            <p:ph type="pic" sz="quarter" idx="21" hasCustomPrompt="1"/>
          </p:nvPr>
        </p:nvSpPr>
        <p:spPr>
          <a:xfrm>
            <a:off x="875714" y="596540"/>
            <a:ext cx="4945442" cy="5664925"/>
          </a:xfrm>
          <a:custGeom>
            <a:avLst/>
            <a:gdLst>
              <a:gd name="connsiteX0" fmla="*/ 347177 w 4945442"/>
              <a:gd name="connsiteY0" fmla="*/ 1422058 h 5664925"/>
              <a:gd name="connsiteX1" fmla="*/ 2796798 w 4945442"/>
              <a:gd name="connsiteY1" fmla="*/ 5664925 h 5664925"/>
              <a:gd name="connsiteX2" fmla="*/ 1669010 w 4945442"/>
              <a:gd name="connsiteY2" fmla="*/ 5414683 h 5664925"/>
              <a:gd name="connsiteX3" fmla="*/ 0 w 4945442"/>
              <a:gd name="connsiteY3" fmla="*/ 2523872 h 5664925"/>
              <a:gd name="connsiteX4" fmla="*/ 145136 w 4945442"/>
              <a:gd name="connsiteY4" fmla="*/ 693442 h 5664925"/>
              <a:gd name="connsiteX5" fmla="*/ 1272923 w 4945442"/>
              <a:gd name="connsiteY5" fmla="*/ 943685 h 5664925"/>
              <a:gd name="connsiteX6" fmla="*/ 2941933 w 4945442"/>
              <a:gd name="connsiteY6" fmla="*/ 3834496 h 5664925"/>
              <a:gd name="connsiteX7" fmla="*/ 2594756 w 4945442"/>
              <a:gd name="connsiteY7" fmla="*/ 4936310 h 5664925"/>
              <a:gd name="connsiteX8" fmla="*/ 2275421 w 4945442"/>
              <a:gd name="connsiteY8" fmla="*/ 598251 h 5664925"/>
              <a:gd name="connsiteX9" fmla="*/ 4725040 w 4945442"/>
              <a:gd name="connsiteY9" fmla="*/ 4841117 h 5664925"/>
              <a:gd name="connsiteX10" fmla="*/ 3597253 w 4945442"/>
              <a:gd name="connsiteY10" fmla="*/ 4590874 h 5664925"/>
              <a:gd name="connsiteX11" fmla="*/ 1928242 w 4945442"/>
              <a:gd name="connsiteY11" fmla="*/ 1700063 h 5664925"/>
              <a:gd name="connsiteX12" fmla="*/ 2148644 w 4945442"/>
              <a:gd name="connsiteY12" fmla="*/ 0 h 5664925"/>
              <a:gd name="connsiteX13" fmla="*/ 3276431 w 4945442"/>
              <a:gd name="connsiteY13" fmla="*/ 250242 h 5664925"/>
              <a:gd name="connsiteX14" fmla="*/ 4945442 w 4945442"/>
              <a:gd name="connsiteY14" fmla="*/ 3141053 h 5664925"/>
              <a:gd name="connsiteX15" fmla="*/ 4598266 w 4945442"/>
              <a:gd name="connsiteY15" fmla="*/ 4242867 h 566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45442" h="5664925">
                <a:moveTo>
                  <a:pt x="347177" y="1422058"/>
                </a:moveTo>
                <a:lnTo>
                  <a:pt x="2796798" y="5664925"/>
                </a:lnTo>
                <a:lnTo>
                  <a:pt x="1669010" y="5414683"/>
                </a:lnTo>
                <a:lnTo>
                  <a:pt x="0" y="2523872"/>
                </a:lnTo>
                <a:close/>
                <a:moveTo>
                  <a:pt x="145136" y="693442"/>
                </a:moveTo>
                <a:lnTo>
                  <a:pt x="1272923" y="943685"/>
                </a:lnTo>
                <a:lnTo>
                  <a:pt x="2941933" y="3834496"/>
                </a:lnTo>
                <a:lnTo>
                  <a:pt x="2594756" y="4936310"/>
                </a:lnTo>
                <a:close/>
                <a:moveTo>
                  <a:pt x="2275421" y="598251"/>
                </a:moveTo>
                <a:lnTo>
                  <a:pt x="4725040" y="4841117"/>
                </a:lnTo>
                <a:lnTo>
                  <a:pt x="3597253" y="4590874"/>
                </a:lnTo>
                <a:lnTo>
                  <a:pt x="1928242" y="1700063"/>
                </a:lnTo>
                <a:close/>
                <a:moveTo>
                  <a:pt x="2148644" y="0"/>
                </a:moveTo>
                <a:lnTo>
                  <a:pt x="3276431" y="250242"/>
                </a:lnTo>
                <a:lnTo>
                  <a:pt x="4945442" y="3141053"/>
                </a:lnTo>
                <a:lnTo>
                  <a:pt x="4598266" y="424286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8" name="Rectangle 7">
            <a:extLst>
              <a:ext uri="{FF2B5EF4-FFF2-40B4-BE49-F238E27FC236}">
                <a16:creationId xmlns:a16="http://schemas.microsoft.com/office/drawing/2014/main" id="{39BFD2ED-D3F9-4839-9B13-EC8A0E3C31A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450388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319405" y="330517"/>
            <a:ext cx="11551920" cy="6196792"/>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86524049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p:cSld name="15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DE519F15-D7A0-44F0-ADB1-C5A1FB45C74E}"/>
              </a:ext>
            </a:extLst>
          </p:cNvPr>
          <p:cNvSpPr>
            <a:spLocks noGrp="1"/>
          </p:cNvSpPr>
          <p:nvPr>
            <p:ph type="pic" sz="quarter" idx="18" hasCustomPrompt="1"/>
          </p:nvPr>
        </p:nvSpPr>
        <p:spPr>
          <a:xfrm>
            <a:off x="5669201" y="330517"/>
            <a:ext cx="6202124" cy="6196792"/>
          </a:xfrm>
          <a:custGeom>
            <a:avLst/>
            <a:gdLst>
              <a:gd name="connsiteX0" fmla="*/ 2189085 w 6202124"/>
              <a:gd name="connsiteY0" fmla="*/ 3931298 h 6196792"/>
              <a:gd name="connsiteX1" fmla="*/ 3015935 w 6202124"/>
              <a:gd name="connsiteY1" fmla="*/ 4220601 h 6196792"/>
              <a:gd name="connsiteX2" fmla="*/ 3682611 w 6202124"/>
              <a:gd name="connsiteY2" fmla="*/ 4446576 h 6196792"/>
              <a:gd name="connsiteX3" fmla="*/ 4671079 w 6202124"/>
              <a:gd name="connsiteY3" fmla="*/ 4786257 h 6196792"/>
              <a:gd name="connsiteX4" fmla="*/ 5093885 w 6202124"/>
              <a:gd name="connsiteY4" fmla="*/ 4987761 h 6196792"/>
              <a:gd name="connsiteX5" fmla="*/ 6005873 w 6202124"/>
              <a:gd name="connsiteY5" fmla="*/ 5469935 h 6196792"/>
              <a:gd name="connsiteX6" fmla="*/ 6166049 w 6202124"/>
              <a:gd name="connsiteY6" fmla="*/ 5556294 h 6196792"/>
              <a:gd name="connsiteX7" fmla="*/ 6199238 w 6202124"/>
              <a:gd name="connsiteY7" fmla="*/ 5610988 h 6196792"/>
              <a:gd name="connsiteX8" fmla="*/ 6202124 w 6202124"/>
              <a:gd name="connsiteY8" fmla="*/ 6137780 h 6196792"/>
              <a:gd name="connsiteX9" fmla="*/ 6138631 w 6202124"/>
              <a:gd name="connsiteY9" fmla="*/ 6196792 h 6196792"/>
              <a:gd name="connsiteX10" fmla="*/ 4616245 w 6202124"/>
              <a:gd name="connsiteY10" fmla="*/ 6196792 h 6196792"/>
              <a:gd name="connsiteX11" fmla="*/ 4330527 w 6202124"/>
              <a:gd name="connsiteY11" fmla="*/ 6078767 h 6196792"/>
              <a:gd name="connsiteX12" fmla="*/ 3213629 w 6202124"/>
              <a:gd name="connsiteY12" fmla="*/ 4969049 h 6196792"/>
              <a:gd name="connsiteX13" fmla="*/ 2646522 w 6202124"/>
              <a:gd name="connsiteY13" fmla="*/ 4393320 h 6196792"/>
              <a:gd name="connsiteX14" fmla="*/ 2177541 w 6202124"/>
              <a:gd name="connsiteY14" fmla="*/ 3944253 h 6196792"/>
              <a:gd name="connsiteX15" fmla="*/ 2189085 w 6202124"/>
              <a:gd name="connsiteY15" fmla="*/ 3931298 h 6196792"/>
              <a:gd name="connsiteX16" fmla="*/ 2428519 w 6202124"/>
              <a:gd name="connsiteY16" fmla="*/ 3579480 h 6196792"/>
              <a:gd name="connsiteX17" fmla="*/ 2619003 w 6202124"/>
              <a:gd name="connsiteY17" fmla="*/ 3601088 h 6196792"/>
              <a:gd name="connsiteX18" fmla="*/ 4414172 w 6202124"/>
              <a:gd name="connsiteY18" fmla="*/ 3912225 h 6196792"/>
              <a:gd name="connsiteX19" fmla="*/ 5331957 w 6202124"/>
              <a:gd name="connsiteY19" fmla="*/ 4119651 h 6196792"/>
              <a:gd name="connsiteX20" fmla="*/ 6125641 w 6202124"/>
              <a:gd name="connsiteY20" fmla="*/ 4302590 h 6196792"/>
              <a:gd name="connsiteX21" fmla="*/ 6202124 w 6202124"/>
              <a:gd name="connsiteY21" fmla="*/ 4399099 h 6196792"/>
              <a:gd name="connsiteX22" fmla="*/ 6200682 w 6202124"/>
              <a:gd name="connsiteY22" fmla="*/ 5215837 h 6196792"/>
              <a:gd name="connsiteX23" fmla="*/ 6116984 w 6202124"/>
              <a:gd name="connsiteY23" fmla="*/ 5273456 h 6196792"/>
              <a:gd name="connsiteX24" fmla="*/ 4647947 w 6202124"/>
              <a:gd name="connsiteY24" fmla="*/ 4677107 h 6196792"/>
              <a:gd name="connsiteX25" fmla="*/ 3695527 w 6202124"/>
              <a:gd name="connsiteY25" fmla="*/ 4240649 h 6196792"/>
              <a:gd name="connsiteX26" fmla="*/ 2698372 w 6202124"/>
              <a:gd name="connsiteY26" fmla="*/ 3750895 h 6196792"/>
              <a:gd name="connsiteX27" fmla="*/ 2422747 w 6202124"/>
              <a:gd name="connsiteY27" fmla="*/ 3599647 h 6196792"/>
              <a:gd name="connsiteX28" fmla="*/ 2428519 w 6202124"/>
              <a:gd name="connsiteY28" fmla="*/ 3579480 h 6196792"/>
              <a:gd name="connsiteX29" fmla="*/ 1379690 w 6202124"/>
              <a:gd name="connsiteY29" fmla="*/ 3435555 h 6196792"/>
              <a:gd name="connsiteX30" fmla="*/ 1601981 w 6202124"/>
              <a:gd name="connsiteY30" fmla="*/ 3529195 h 6196792"/>
              <a:gd name="connsiteX31" fmla="*/ 2417527 w 6202124"/>
              <a:gd name="connsiteY31" fmla="*/ 4567883 h 6196792"/>
              <a:gd name="connsiteX32" fmla="*/ 3041095 w 6202124"/>
              <a:gd name="connsiteY32" fmla="*/ 5374630 h 6196792"/>
              <a:gd name="connsiteX33" fmla="*/ 3683429 w 6202124"/>
              <a:gd name="connsiteY33" fmla="*/ 6179938 h 6196792"/>
              <a:gd name="connsiteX34" fmla="*/ 3579500 w 6202124"/>
              <a:gd name="connsiteY34" fmla="*/ 6187140 h 6196792"/>
              <a:gd name="connsiteX35" fmla="*/ 2418971 w 6202124"/>
              <a:gd name="connsiteY35" fmla="*/ 6190021 h 6196792"/>
              <a:gd name="connsiteX36" fmla="*/ 2151934 w 6202124"/>
              <a:gd name="connsiteY36" fmla="*/ 6112228 h 6196792"/>
              <a:gd name="connsiteX37" fmla="*/ 1229573 w 6202124"/>
              <a:gd name="connsiteY37" fmla="*/ 5537419 h 6196792"/>
              <a:gd name="connsiteX38" fmla="*/ 1153070 w 6202124"/>
              <a:gd name="connsiteY38" fmla="*/ 5397680 h 6196792"/>
              <a:gd name="connsiteX39" fmla="*/ 1192043 w 6202124"/>
              <a:gd name="connsiteY39" fmla="*/ 4539071 h 6196792"/>
              <a:gd name="connsiteX40" fmla="*/ 1379690 w 6202124"/>
              <a:gd name="connsiteY40" fmla="*/ 3435555 h 6196792"/>
              <a:gd name="connsiteX41" fmla="*/ 1289709 w 6202124"/>
              <a:gd name="connsiteY41" fmla="*/ 3425798 h 6196792"/>
              <a:gd name="connsiteX42" fmla="*/ 1292348 w 6202124"/>
              <a:gd name="connsiteY42" fmla="*/ 3425951 h 6196792"/>
              <a:gd name="connsiteX43" fmla="*/ 1315947 w 6202124"/>
              <a:gd name="connsiteY43" fmla="*/ 3427308 h 6196792"/>
              <a:gd name="connsiteX44" fmla="*/ 1345971 w 6202124"/>
              <a:gd name="connsiteY44" fmla="*/ 3443273 h 6196792"/>
              <a:gd name="connsiteX45" fmla="*/ 1136791 w 6202124"/>
              <a:gd name="connsiteY45" fmla="*/ 4116270 h 6196792"/>
              <a:gd name="connsiteX46" fmla="*/ 881446 w 6202124"/>
              <a:gd name="connsiteY46" fmla="*/ 4933377 h 6196792"/>
              <a:gd name="connsiteX47" fmla="*/ 621772 w 6202124"/>
              <a:gd name="connsiteY47" fmla="*/ 5756250 h 6196792"/>
              <a:gd name="connsiteX48" fmla="*/ 507806 w 6202124"/>
              <a:gd name="connsiteY48" fmla="*/ 6126613 h 6196792"/>
              <a:gd name="connsiteX49" fmla="*/ 425575 w 6202124"/>
              <a:gd name="connsiteY49" fmla="*/ 6190023 h 6196792"/>
              <a:gd name="connsiteX50" fmla="*/ 72132 w 6202124"/>
              <a:gd name="connsiteY50" fmla="*/ 6190023 h 6196792"/>
              <a:gd name="connsiteX51" fmla="*/ 0 w 6202124"/>
              <a:gd name="connsiteY51" fmla="*/ 6115084 h 6196792"/>
              <a:gd name="connsiteX52" fmla="*/ 2887 w 6202124"/>
              <a:gd name="connsiteY52" fmla="*/ 4986698 h 6196792"/>
              <a:gd name="connsiteX53" fmla="*/ 40393 w 6202124"/>
              <a:gd name="connsiteY53" fmla="*/ 4887262 h 6196792"/>
              <a:gd name="connsiteX54" fmla="*/ 905970 w 6202124"/>
              <a:gd name="connsiteY54" fmla="*/ 3836694 h 6196792"/>
              <a:gd name="connsiteX55" fmla="*/ 1242101 w 6202124"/>
              <a:gd name="connsiteY55" fmla="*/ 3459125 h 6196792"/>
              <a:gd name="connsiteX56" fmla="*/ 1265635 w 6202124"/>
              <a:gd name="connsiteY56" fmla="*/ 3436990 h 6196792"/>
              <a:gd name="connsiteX57" fmla="*/ 1270450 w 6202124"/>
              <a:gd name="connsiteY57" fmla="*/ 3434752 h 6196792"/>
              <a:gd name="connsiteX58" fmla="*/ 2883575 w 6202124"/>
              <a:gd name="connsiteY58" fmla="*/ 1706607 h 6196792"/>
              <a:gd name="connsiteX59" fmla="*/ 2933871 w 6202124"/>
              <a:gd name="connsiteY59" fmla="*/ 1723705 h 6196792"/>
              <a:gd name="connsiteX60" fmla="*/ 3705419 w 6202124"/>
              <a:gd name="connsiteY60" fmla="*/ 2175825 h 6196792"/>
              <a:gd name="connsiteX61" fmla="*/ 4504371 w 6202124"/>
              <a:gd name="connsiteY61" fmla="*/ 2645221 h 6196792"/>
              <a:gd name="connsiteX62" fmla="*/ 5081229 w 6202124"/>
              <a:gd name="connsiteY62" fmla="*/ 2974951 h 6196792"/>
              <a:gd name="connsiteX63" fmla="*/ 5665299 w 6202124"/>
              <a:gd name="connsiteY63" fmla="*/ 3311880 h 6196792"/>
              <a:gd name="connsiteX64" fmla="*/ 5756154 w 6202124"/>
              <a:gd name="connsiteY64" fmla="*/ 3360834 h 6196792"/>
              <a:gd name="connsiteX65" fmla="*/ 5907579 w 6202124"/>
              <a:gd name="connsiteY65" fmla="*/ 3535059 h 6196792"/>
              <a:gd name="connsiteX66" fmla="*/ 6188799 w 6202124"/>
              <a:gd name="connsiteY66" fmla="*/ 4077890 h 6196792"/>
              <a:gd name="connsiteX67" fmla="*/ 5179295 w 6202124"/>
              <a:gd name="connsiteY67" fmla="*/ 3949741 h 6196792"/>
              <a:gd name="connsiteX68" fmla="*/ 4120759 w 6202124"/>
              <a:gd name="connsiteY68" fmla="*/ 3804314 h 6196792"/>
              <a:gd name="connsiteX69" fmla="*/ 3033379 w 6202124"/>
              <a:gd name="connsiteY69" fmla="*/ 3562417 h 6196792"/>
              <a:gd name="connsiteX70" fmla="*/ 1796016 w 6202124"/>
              <a:gd name="connsiteY70" fmla="*/ 3264363 h 6196792"/>
              <a:gd name="connsiteX71" fmla="*/ 1537872 w 6202124"/>
              <a:gd name="connsiteY71" fmla="*/ 3141975 h 6196792"/>
              <a:gd name="connsiteX72" fmla="*/ 1674875 w 6202124"/>
              <a:gd name="connsiteY72" fmla="*/ 2989349 h 6196792"/>
              <a:gd name="connsiteX73" fmla="*/ 2031087 w 6202124"/>
              <a:gd name="connsiteY73" fmla="*/ 2604905 h 6196792"/>
              <a:gd name="connsiteX74" fmla="*/ 2488247 w 6202124"/>
              <a:gd name="connsiteY74" fmla="*/ 2112469 h 6196792"/>
              <a:gd name="connsiteX75" fmla="*/ 2838689 w 6202124"/>
              <a:gd name="connsiteY75" fmla="*/ 1733785 h 6196792"/>
              <a:gd name="connsiteX76" fmla="*/ 2883575 w 6202124"/>
              <a:gd name="connsiteY76" fmla="*/ 1706607 h 6196792"/>
              <a:gd name="connsiteX77" fmla="*/ 13328 w 6202124"/>
              <a:gd name="connsiteY77" fmla="*/ 23987 h 6196792"/>
              <a:gd name="connsiteX78" fmla="*/ 2209524 w 6202124"/>
              <a:gd name="connsiteY78" fmla="*/ 1303919 h 6196792"/>
              <a:gd name="connsiteX79" fmla="*/ 36400 w 6202124"/>
              <a:gd name="connsiteY79" fmla="*/ 4592289 h 6196792"/>
              <a:gd name="connsiteX80" fmla="*/ 13328 w 6202124"/>
              <a:gd name="connsiteY80" fmla="*/ 4589410 h 6196792"/>
              <a:gd name="connsiteX81" fmla="*/ 13328 w 6202124"/>
              <a:gd name="connsiteY81" fmla="*/ 2314797 h 6196792"/>
              <a:gd name="connsiteX82" fmla="*/ 13328 w 6202124"/>
              <a:gd name="connsiteY82" fmla="*/ 23989 h 6196792"/>
              <a:gd name="connsiteX83" fmla="*/ 6111215 w 6202124"/>
              <a:gd name="connsiteY83" fmla="*/ 0 h 6196792"/>
              <a:gd name="connsiteX84" fmla="*/ 6202124 w 6202124"/>
              <a:gd name="connsiteY84" fmla="*/ 89287 h 6196792"/>
              <a:gd name="connsiteX85" fmla="*/ 6200682 w 6202124"/>
              <a:gd name="connsiteY85" fmla="*/ 3205655 h 6196792"/>
              <a:gd name="connsiteX86" fmla="*/ 6197794 w 6202124"/>
              <a:gd name="connsiteY86" fmla="*/ 3274779 h 6196792"/>
              <a:gd name="connsiteX87" fmla="*/ 6173263 w 6202124"/>
              <a:gd name="connsiteY87" fmla="*/ 3286300 h 6196792"/>
              <a:gd name="connsiteX88" fmla="*/ 4128531 w 6202124"/>
              <a:gd name="connsiteY88" fmla="*/ 7201 h 6196792"/>
              <a:gd name="connsiteX89" fmla="*/ 4222325 w 6202124"/>
              <a:gd name="connsiteY89" fmla="*/ 1441 h 6196792"/>
              <a:gd name="connsiteX90" fmla="*/ 6111215 w 6202124"/>
              <a:gd name="connsiteY90" fmla="*/ 0 h 6196792"/>
              <a:gd name="connsiteX91" fmla="*/ 3993335 w 6202124"/>
              <a:gd name="connsiteY91" fmla="*/ 0 h 6196792"/>
              <a:gd name="connsiteX92" fmla="*/ 4117440 w 6202124"/>
              <a:gd name="connsiteY92" fmla="*/ 73451 h 6196792"/>
              <a:gd name="connsiteX93" fmla="*/ 4657147 w 6202124"/>
              <a:gd name="connsiteY93" fmla="*/ 1133455 h 6196792"/>
              <a:gd name="connsiteX94" fmla="*/ 5185313 w 6202124"/>
              <a:gd name="connsiteY94" fmla="*/ 2131528 h 6196792"/>
              <a:gd name="connsiteX95" fmla="*/ 5429191 w 6202124"/>
              <a:gd name="connsiteY95" fmla="*/ 2602481 h 6196792"/>
              <a:gd name="connsiteX96" fmla="*/ 5414761 w 6202124"/>
              <a:gd name="connsiteY96" fmla="*/ 2622643 h 6196792"/>
              <a:gd name="connsiteX97" fmla="*/ 570372 w 6202124"/>
              <a:gd name="connsiteY97" fmla="*/ 23045 h 6196792"/>
              <a:gd name="connsiteX98" fmla="*/ 570372 w 6202124"/>
              <a:gd name="connsiteY98" fmla="*/ 23043 h 6196792"/>
              <a:gd name="connsiteX99" fmla="*/ 576144 w 6202124"/>
              <a:gd name="connsiteY99" fmla="*/ 1441 h 6196792"/>
              <a:gd name="connsiteX100" fmla="*/ 652628 w 6202124"/>
              <a:gd name="connsiteY100" fmla="*/ 1441 h 6196792"/>
              <a:gd name="connsiteX101" fmla="*/ 3993335 w 6202124"/>
              <a:gd name="connsiteY101" fmla="*/ 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02124" h="6196792">
                <a:moveTo>
                  <a:pt x="2189085" y="3931298"/>
                </a:moveTo>
                <a:cubicBezTo>
                  <a:pt x="2464702" y="4027734"/>
                  <a:pt x="2740318" y="4125606"/>
                  <a:pt x="3015935" y="4220601"/>
                </a:cubicBezTo>
                <a:cubicBezTo>
                  <a:pt x="3238160" y="4296887"/>
                  <a:pt x="3460385" y="4370292"/>
                  <a:pt x="3682611" y="4446576"/>
                </a:cubicBezTo>
                <a:cubicBezTo>
                  <a:pt x="4013063" y="4558844"/>
                  <a:pt x="4344957" y="4666793"/>
                  <a:pt x="4671079" y="4786257"/>
                </a:cubicBezTo>
                <a:cubicBezTo>
                  <a:pt x="4816825" y="4840951"/>
                  <a:pt x="4955354" y="4915796"/>
                  <a:pt x="5093885" y="4987761"/>
                </a:cubicBezTo>
                <a:cubicBezTo>
                  <a:pt x="5398363" y="5146086"/>
                  <a:pt x="5701396" y="5308730"/>
                  <a:pt x="6005873" y="5469935"/>
                </a:cubicBezTo>
                <a:cubicBezTo>
                  <a:pt x="6059265" y="5498720"/>
                  <a:pt x="6115543" y="5524629"/>
                  <a:pt x="6166049" y="5556294"/>
                </a:cubicBezTo>
                <a:cubicBezTo>
                  <a:pt x="6183365" y="5566369"/>
                  <a:pt x="6199238" y="5592277"/>
                  <a:pt x="6199238" y="5610988"/>
                </a:cubicBezTo>
                <a:cubicBezTo>
                  <a:pt x="6202124" y="5786585"/>
                  <a:pt x="6200682" y="5962183"/>
                  <a:pt x="6202124" y="6137780"/>
                </a:cubicBezTo>
                <a:cubicBezTo>
                  <a:pt x="6202124" y="6183839"/>
                  <a:pt x="6180477" y="6196792"/>
                  <a:pt x="6138631" y="6196792"/>
                </a:cubicBezTo>
                <a:cubicBezTo>
                  <a:pt x="5630688" y="6196792"/>
                  <a:pt x="5124188" y="6196792"/>
                  <a:pt x="4616245" y="6196792"/>
                </a:cubicBezTo>
                <a:cubicBezTo>
                  <a:pt x="4505133" y="6196792"/>
                  <a:pt x="4414223" y="6165128"/>
                  <a:pt x="4330527" y="6078767"/>
                </a:cubicBezTo>
                <a:cubicBezTo>
                  <a:pt x="3962556" y="5704544"/>
                  <a:pt x="3585929" y="5338956"/>
                  <a:pt x="3213629" y="4969049"/>
                </a:cubicBezTo>
                <a:cubicBezTo>
                  <a:pt x="3023151" y="4779059"/>
                  <a:pt x="2837001" y="4583312"/>
                  <a:pt x="2646522" y="4393320"/>
                </a:cubicBezTo>
                <a:cubicBezTo>
                  <a:pt x="2492118" y="4242192"/>
                  <a:pt x="2333386" y="4093942"/>
                  <a:pt x="2177541" y="3944253"/>
                </a:cubicBezTo>
                <a:cubicBezTo>
                  <a:pt x="2181869" y="3939934"/>
                  <a:pt x="2184755" y="3935616"/>
                  <a:pt x="2189085" y="3931298"/>
                </a:cubicBezTo>
                <a:close/>
                <a:moveTo>
                  <a:pt x="2428519" y="3579480"/>
                </a:moveTo>
                <a:cubicBezTo>
                  <a:pt x="2492014" y="3586683"/>
                  <a:pt x="2555509" y="3592445"/>
                  <a:pt x="2619003" y="3601088"/>
                </a:cubicBezTo>
                <a:cubicBezTo>
                  <a:pt x="3222202" y="3675991"/>
                  <a:pt x="3819629" y="3782584"/>
                  <a:pt x="4414172" y="3912225"/>
                </a:cubicBezTo>
                <a:cubicBezTo>
                  <a:pt x="4720100" y="3978486"/>
                  <a:pt x="5026029" y="4049069"/>
                  <a:pt x="5331957" y="4119651"/>
                </a:cubicBezTo>
                <a:cubicBezTo>
                  <a:pt x="5596039" y="4180151"/>
                  <a:pt x="5860119" y="4243530"/>
                  <a:pt x="6125641" y="4302590"/>
                </a:cubicBezTo>
                <a:cubicBezTo>
                  <a:pt x="6183363" y="4315553"/>
                  <a:pt x="6202124" y="4341482"/>
                  <a:pt x="6202124" y="4399099"/>
                </a:cubicBezTo>
                <a:cubicBezTo>
                  <a:pt x="6199238" y="4671346"/>
                  <a:pt x="6200682" y="4943592"/>
                  <a:pt x="6200682" y="5215837"/>
                </a:cubicBezTo>
                <a:cubicBezTo>
                  <a:pt x="6200682" y="5303705"/>
                  <a:pt x="6197794" y="5306586"/>
                  <a:pt x="6116984" y="5273456"/>
                </a:cubicBezTo>
                <a:cubicBezTo>
                  <a:pt x="5626343" y="5076114"/>
                  <a:pt x="5134258" y="4883092"/>
                  <a:pt x="4647947" y="4677107"/>
                </a:cubicBezTo>
                <a:cubicBezTo>
                  <a:pt x="4326145" y="4541705"/>
                  <a:pt x="4011557" y="4391897"/>
                  <a:pt x="3695527" y="4240649"/>
                </a:cubicBezTo>
                <a:cubicBezTo>
                  <a:pt x="3362181" y="4082199"/>
                  <a:pt x="3030276" y="3916547"/>
                  <a:pt x="2698372" y="3750895"/>
                </a:cubicBezTo>
                <a:cubicBezTo>
                  <a:pt x="2604572" y="3704800"/>
                  <a:pt x="2515103" y="3650062"/>
                  <a:pt x="2422747" y="3599647"/>
                </a:cubicBezTo>
                <a:cubicBezTo>
                  <a:pt x="2424192" y="3592445"/>
                  <a:pt x="2427077" y="3586683"/>
                  <a:pt x="2428519" y="3579480"/>
                </a:cubicBezTo>
                <a:close/>
                <a:moveTo>
                  <a:pt x="1379690" y="3435555"/>
                </a:moveTo>
                <a:cubicBezTo>
                  <a:pt x="1473515" y="3448521"/>
                  <a:pt x="1547131" y="3460045"/>
                  <a:pt x="1601981" y="3529195"/>
                </a:cubicBezTo>
                <a:cubicBezTo>
                  <a:pt x="1873349" y="3876384"/>
                  <a:pt x="2147604" y="4220694"/>
                  <a:pt x="2417527" y="4567883"/>
                </a:cubicBezTo>
                <a:cubicBezTo>
                  <a:pt x="2626827" y="4835839"/>
                  <a:pt x="2831796" y="5108116"/>
                  <a:pt x="3041095" y="5374630"/>
                </a:cubicBezTo>
                <a:cubicBezTo>
                  <a:pt x="3247509" y="5639704"/>
                  <a:pt x="3459695" y="5900456"/>
                  <a:pt x="3683429" y="6179938"/>
                </a:cubicBezTo>
                <a:cubicBezTo>
                  <a:pt x="3635794" y="6184259"/>
                  <a:pt x="3608369" y="6187140"/>
                  <a:pt x="3579500" y="6187140"/>
                </a:cubicBezTo>
                <a:cubicBezTo>
                  <a:pt x="3192657" y="6187140"/>
                  <a:pt x="2805815" y="6184259"/>
                  <a:pt x="2418971" y="6190021"/>
                </a:cubicBezTo>
                <a:cubicBezTo>
                  <a:pt x="2317930" y="6191462"/>
                  <a:pt x="2235653" y="6165531"/>
                  <a:pt x="2151934" y="6112228"/>
                </a:cubicBezTo>
                <a:cubicBezTo>
                  <a:pt x="1845923" y="5917744"/>
                  <a:pt x="1538469" y="5727582"/>
                  <a:pt x="1229573" y="5537419"/>
                </a:cubicBezTo>
                <a:cubicBezTo>
                  <a:pt x="1174721" y="5504286"/>
                  <a:pt x="1148740" y="5465389"/>
                  <a:pt x="1153070" y="5397680"/>
                </a:cubicBezTo>
                <a:cubicBezTo>
                  <a:pt x="1167505" y="5110997"/>
                  <a:pt x="1158844" y="4822872"/>
                  <a:pt x="1192043" y="4539071"/>
                </a:cubicBezTo>
                <a:cubicBezTo>
                  <a:pt x="1236789" y="4171711"/>
                  <a:pt x="1314736" y="3807234"/>
                  <a:pt x="1379690" y="3435555"/>
                </a:cubicBezTo>
                <a:close/>
                <a:moveTo>
                  <a:pt x="1289709" y="3425798"/>
                </a:moveTo>
                <a:lnTo>
                  <a:pt x="1292348" y="3425951"/>
                </a:lnTo>
                <a:lnTo>
                  <a:pt x="1315947" y="3427308"/>
                </a:lnTo>
                <a:cubicBezTo>
                  <a:pt x="1325233" y="3430122"/>
                  <a:pt x="1335152" y="3435346"/>
                  <a:pt x="1345971" y="3443273"/>
                </a:cubicBezTo>
                <a:cubicBezTo>
                  <a:pt x="1275282" y="3669526"/>
                  <a:pt x="1207479" y="3892898"/>
                  <a:pt x="1136791" y="4116270"/>
                </a:cubicBezTo>
                <a:cubicBezTo>
                  <a:pt x="1053119" y="4388640"/>
                  <a:pt x="966560" y="4661008"/>
                  <a:pt x="881446" y="4933377"/>
                </a:cubicBezTo>
                <a:cubicBezTo>
                  <a:pt x="794887" y="5207187"/>
                  <a:pt x="706888" y="5480998"/>
                  <a:pt x="621772" y="5756250"/>
                </a:cubicBezTo>
                <a:cubicBezTo>
                  <a:pt x="582821" y="5878744"/>
                  <a:pt x="543870" y="6002679"/>
                  <a:pt x="507806" y="6126613"/>
                </a:cubicBezTo>
                <a:cubicBezTo>
                  <a:pt x="494822" y="6171288"/>
                  <a:pt x="476067" y="6191463"/>
                  <a:pt x="425575" y="6190023"/>
                </a:cubicBezTo>
                <a:cubicBezTo>
                  <a:pt x="307280" y="6185700"/>
                  <a:pt x="190427" y="6187140"/>
                  <a:pt x="72132" y="6190023"/>
                </a:cubicBezTo>
                <a:cubicBezTo>
                  <a:pt x="15869" y="6191463"/>
                  <a:pt x="0" y="6169847"/>
                  <a:pt x="0" y="6115084"/>
                </a:cubicBezTo>
                <a:cubicBezTo>
                  <a:pt x="2887" y="5738956"/>
                  <a:pt x="0" y="5362827"/>
                  <a:pt x="2887" y="4986698"/>
                </a:cubicBezTo>
                <a:cubicBezTo>
                  <a:pt x="2887" y="4953553"/>
                  <a:pt x="18754" y="4913202"/>
                  <a:pt x="40393" y="4887262"/>
                </a:cubicBezTo>
                <a:cubicBezTo>
                  <a:pt x="327477" y="4535632"/>
                  <a:pt x="614559" y="4185443"/>
                  <a:pt x="905970" y="3836694"/>
                </a:cubicBezTo>
                <a:cubicBezTo>
                  <a:pt x="1014168" y="3706996"/>
                  <a:pt x="1131019" y="3585942"/>
                  <a:pt x="1242101" y="3459125"/>
                </a:cubicBezTo>
                <a:cubicBezTo>
                  <a:pt x="1250036" y="3450118"/>
                  <a:pt x="1257791" y="3442641"/>
                  <a:pt x="1265635" y="3436990"/>
                </a:cubicBezTo>
                <a:lnTo>
                  <a:pt x="1270450" y="3434752"/>
                </a:lnTo>
                <a:close/>
                <a:moveTo>
                  <a:pt x="2883575" y="1706607"/>
                </a:moveTo>
                <a:cubicBezTo>
                  <a:pt x="2898538" y="1705707"/>
                  <a:pt x="2914402" y="1712186"/>
                  <a:pt x="2933871" y="1723705"/>
                </a:cubicBezTo>
                <a:cubicBezTo>
                  <a:pt x="3189131" y="1876332"/>
                  <a:pt x="3448717" y="2026079"/>
                  <a:pt x="3705419" y="2175825"/>
                </a:cubicBezTo>
                <a:cubicBezTo>
                  <a:pt x="3972216" y="2332769"/>
                  <a:pt x="4237573" y="2489716"/>
                  <a:pt x="4504371" y="2645221"/>
                </a:cubicBezTo>
                <a:cubicBezTo>
                  <a:pt x="4696175" y="2756090"/>
                  <a:pt x="4889423" y="2864080"/>
                  <a:pt x="5081229" y="2974951"/>
                </a:cubicBezTo>
                <a:cubicBezTo>
                  <a:pt x="5275919" y="3085820"/>
                  <a:pt x="5470609" y="3199570"/>
                  <a:pt x="5665299" y="3311880"/>
                </a:cubicBezTo>
                <a:cubicBezTo>
                  <a:pt x="5694141" y="3329158"/>
                  <a:pt x="5725869" y="3344997"/>
                  <a:pt x="5756154" y="3360834"/>
                </a:cubicBezTo>
                <a:cubicBezTo>
                  <a:pt x="5831147" y="3398271"/>
                  <a:pt x="5871526" y="3463065"/>
                  <a:pt x="5907579" y="3535059"/>
                </a:cubicBezTo>
                <a:cubicBezTo>
                  <a:pt x="5995551" y="3710723"/>
                  <a:pt x="6087848" y="3884948"/>
                  <a:pt x="6188799" y="4077890"/>
                </a:cubicBezTo>
                <a:cubicBezTo>
                  <a:pt x="5836913" y="4033254"/>
                  <a:pt x="5508105" y="3992938"/>
                  <a:pt x="5179295" y="3949741"/>
                </a:cubicBezTo>
                <a:cubicBezTo>
                  <a:pt x="4825968" y="3903666"/>
                  <a:pt x="4471200" y="3867669"/>
                  <a:pt x="4120759" y="3804314"/>
                </a:cubicBezTo>
                <a:cubicBezTo>
                  <a:pt x="3755894" y="3738081"/>
                  <a:pt x="3395357" y="3647369"/>
                  <a:pt x="3033379" y="3562417"/>
                </a:cubicBezTo>
                <a:cubicBezTo>
                  <a:pt x="2620925" y="3467385"/>
                  <a:pt x="2207027" y="3369474"/>
                  <a:pt x="1796016" y="3264363"/>
                </a:cubicBezTo>
                <a:cubicBezTo>
                  <a:pt x="1709488" y="3242766"/>
                  <a:pt x="1631611" y="3188051"/>
                  <a:pt x="1537872" y="3141975"/>
                </a:cubicBezTo>
                <a:cubicBezTo>
                  <a:pt x="1591231" y="3082941"/>
                  <a:pt x="1631611" y="3035424"/>
                  <a:pt x="1674875" y="2989349"/>
                </a:cubicBezTo>
                <a:cubicBezTo>
                  <a:pt x="1793132" y="2861202"/>
                  <a:pt x="1912830" y="2733054"/>
                  <a:pt x="2031087" y="2604905"/>
                </a:cubicBezTo>
                <a:cubicBezTo>
                  <a:pt x="2183954" y="2440760"/>
                  <a:pt x="2335379" y="2276615"/>
                  <a:pt x="2488247" y="2112469"/>
                </a:cubicBezTo>
                <a:cubicBezTo>
                  <a:pt x="2605061" y="1985761"/>
                  <a:pt x="2723317" y="1860493"/>
                  <a:pt x="2838689" y="1733785"/>
                </a:cubicBezTo>
                <a:cubicBezTo>
                  <a:pt x="2854553" y="1715787"/>
                  <a:pt x="2868615" y="1707507"/>
                  <a:pt x="2883575" y="1706607"/>
                </a:cubicBezTo>
                <a:close/>
                <a:moveTo>
                  <a:pt x="13328" y="23987"/>
                </a:moveTo>
                <a:cubicBezTo>
                  <a:pt x="750199" y="453030"/>
                  <a:pt x="1474095" y="874876"/>
                  <a:pt x="2209524" y="1303919"/>
                </a:cubicBezTo>
                <a:cubicBezTo>
                  <a:pt x="1481304" y="2405322"/>
                  <a:pt x="758852" y="3499525"/>
                  <a:pt x="36400" y="4592289"/>
                </a:cubicBezTo>
                <a:cubicBezTo>
                  <a:pt x="29190" y="4590850"/>
                  <a:pt x="20537" y="4589410"/>
                  <a:pt x="13328" y="4589410"/>
                </a:cubicBezTo>
                <a:cubicBezTo>
                  <a:pt x="13328" y="3832106"/>
                  <a:pt x="13328" y="3074801"/>
                  <a:pt x="13328" y="2314797"/>
                </a:cubicBezTo>
                <a:lnTo>
                  <a:pt x="13328" y="23989"/>
                </a:lnTo>
                <a:close/>
                <a:moveTo>
                  <a:pt x="6111215" y="0"/>
                </a:moveTo>
                <a:cubicBezTo>
                  <a:pt x="6180479" y="0"/>
                  <a:pt x="6202124" y="18722"/>
                  <a:pt x="6202124" y="89287"/>
                </a:cubicBezTo>
                <a:cubicBezTo>
                  <a:pt x="6200682" y="1127597"/>
                  <a:pt x="6200682" y="2167346"/>
                  <a:pt x="6200682" y="3205655"/>
                </a:cubicBezTo>
                <a:cubicBezTo>
                  <a:pt x="6200682" y="3228696"/>
                  <a:pt x="6199238" y="3251738"/>
                  <a:pt x="6197794" y="3274779"/>
                </a:cubicBezTo>
                <a:cubicBezTo>
                  <a:pt x="6189137" y="3279099"/>
                  <a:pt x="6181921" y="3283419"/>
                  <a:pt x="6173263" y="3286300"/>
                </a:cubicBezTo>
                <a:cubicBezTo>
                  <a:pt x="5495053" y="2199027"/>
                  <a:pt x="4816843" y="1111755"/>
                  <a:pt x="4128531" y="7201"/>
                </a:cubicBezTo>
                <a:cubicBezTo>
                  <a:pt x="4176150" y="4320"/>
                  <a:pt x="4199239" y="1441"/>
                  <a:pt x="4222325" y="1441"/>
                </a:cubicBezTo>
                <a:cubicBezTo>
                  <a:pt x="4851474" y="1441"/>
                  <a:pt x="5480623" y="2881"/>
                  <a:pt x="6111215" y="0"/>
                </a:cubicBezTo>
                <a:close/>
                <a:moveTo>
                  <a:pt x="3993335" y="0"/>
                </a:moveTo>
                <a:cubicBezTo>
                  <a:pt x="4056831" y="0"/>
                  <a:pt x="4090021" y="20164"/>
                  <a:pt x="4117440" y="73451"/>
                </a:cubicBezTo>
                <a:cubicBezTo>
                  <a:pt x="4296381" y="427746"/>
                  <a:pt x="4473878" y="780601"/>
                  <a:pt x="4657147" y="1133455"/>
                </a:cubicBezTo>
                <a:cubicBezTo>
                  <a:pt x="4830316" y="1467586"/>
                  <a:pt x="5009257" y="1798837"/>
                  <a:pt x="5185313" y="2131528"/>
                </a:cubicBezTo>
                <a:cubicBezTo>
                  <a:pt x="5267567" y="2288512"/>
                  <a:pt x="5348379" y="2445496"/>
                  <a:pt x="5429191" y="2602481"/>
                </a:cubicBezTo>
                <a:cubicBezTo>
                  <a:pt x="5423419" y="2609682"/>
                  <a:pt x="5419089" y="2616882"/>
                  <a:pt x="5414761" y="2622643"/>
                </a:cubicBezTo>
                <a:cubicBezTo>
                  <a:pt x="3799964" y="1755630"/>
                  <a:pt x="2185168" y="890058"/>
                  <a:pt x="570372" y="23045"/>
                </a:cubicBezTo>
                <a:lnTo>
                  <a:pt x="570372" y="23043"/>
                </a:lnTo>
                <a:cubicBezTo>
                  <a:pt x="573258" y="15842"/>
                  <a:pt x="574702" y="8642"/>
                  <a:pt x="576144" y="1441"/>
                </a:cubicBezTo>
                <a:cubicBezTo>
                  <a:pt x="602119" y="1441"/>
                  <a:pt x="626651" y="1441"/>
                  <a:pt x="652628" y="1441"/>
                </a:cubicBezTo>
                <a:cubicBezTo>
                  <a:pt x="1766677" y="1441"/>
                  <a:pt x="2879284" y="2881"/>
                  <a:pt x="399333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CAED414F-52BD-41EC-B6EF-9A4B61C66C07}"/>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17826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p:cSld name="15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7C9B0CF8-FF78-4379-8182-EE814BC922FC}"/>
              </a:ext>
            </a:extLst>
          </p:cNvPr>
          <p:cNvSpPr>
            <a:spLocks noGrp="1"/>
          </p:cNvSpPr>
          <p:nvPr>
            <p:ph type="pic" sz="quarter" idx="21" hasCustomPrompt="1"/>
          </p:nvPr>
        </p:nvSpPr>
        <p:spPr>
          <a:xfrm>
            <a:off x="530220" y="552782"/>
            <a:ext cx="8191242" cy="5359243"/>
          </a:xfrm>
          <a:custGeom>
            <a:avLst/>
            <a:gdLst>
              <a:gd name="connsiteX0" fmla="*/ 3190449 w 8191242"/>
              <a:gd name="connsiteY0" fmla="*/ 4762897 h 5359243"/>
              <a:gd name="connsiteX1" fmla="*/ 3173408 w 8191242"/>
              <a:gd name="connsiteY1" fmla="*/ 4786131 h 5359243"/>
              <a:gd name="connsiteX2" fmla="*/ 3164891 w 8191242"/>
              <a:gd name="connsiteY2" fmla="*/ 4778387 h 5359243"/>
              <a:gd name="connsiteX3" fmla="*/ 3190449 w 8191242"/>
              <a:gd name="connsiteY3" fmla="*/ 4762897 h 5359243"/>
              <a:gd name="connsiteX4" fmla="*/ 3923879 w 8191242"/>
              <a:gd name="connsiteY4" fmla="*/ 4271104 h 5359243"/>
              <a:gd name="connsiteX5" fmla="*/ 3899352 w 8191242"/>
              <a:gd name="connsiteY5" fmla="*/ 4280141 h 5359243"/>
              <a:gd name="connsiteX6" fmla="*/ 3923879 w 8191242"/>
              <a:gd name="connsiteY6" fmla="*/ 4271104 h 5359243"/>
              <a:gd name="connsiteX7" fmla="*/ 4175259 w 8191242"/>
              <a:gd name="connsiteY7" fmla="*/ 4232379 h 5359243"/>
              <a:gd name="connsiteX8" fmla="*/ 4134921 w 8191242"/>
              <a:gd name="connsiteY8" fmla="*/ 4256777 h 5359243"/>
              <a:gd name="connsiteX9" fmla="*/ 3989708 w 8191242"/>
              <a:gd name="connsiteY9" fmla="*/ 4313701 h 5359243"/>
              <a:gd name="connsiteX10" fmla="*/ 4175259 w 8191242"/>
              <a:gd name="connsiteY10" fmla="*/ 4232379 h 5359243"/>
              <a:gd name="connsiteX11" fmla="*/ 4214307 w 8191242"/>
              <a:gd name="connsiteY11" fmla="*/ 4216890 h 5359243"/>
              <a:gd name="connsiteX12" fmla="*/ 4191072 w 8191242"/>
              <a:gd name="connsiteY12" fmla="*/ 4240125 h 5359243"/>
              <a:gd name="connsiteX13" fmla="*/ 4214307 w 8191242"/>
              <a:gd name="connsiteY13" fmla="*/ 4216890 h 5359243"/>
              <a:gd name="connsiteX14" fmla="*/ 4287068 w 8191242"/>
              <a:gd name="connsiteY14" fmla="*/ 4189203 h 5359243"/>
              <a:gd name="connsiteX15" fmla="*/ 4238434 w 8191242"/>
              <a:gd name="connsiteY15" fmla="*/ 4208375 h 5359243"/>
              <a:gd name="connsiteX16" fmla="*/ 4230391 w 8191242"/>
              <a:gd name="connsiteY16" fmla="*/ 4216892 h 5359243"/>
              <a:gd name="connsiteX17" fmla="*/ 4254520 w 8191242"/>
              <a:gd name="connsiteY17" fmla="*/ 4199854 h 5359243"/>
              <a:gd name="connsiteX18" fmla="*/ 4287068 w 8191242"/>
              <a:gd name="connsiteY18" fmla="*/ 4189203 h 5359243"/>
              <a:gd name="connsiteX19" fmla="*/ 4278957 w 8191242"/>
              <a:gd name="connsiteY19" fmla="*/ 4103138 h 5359243"/>
              <a:gd name="connsiteX20" fmla="*/ 4273918 w 8191242"/>
              <a:gd name="connsiteY20" fmla="*/ 4106158 h 5359243"/>
              <a:gd name="connsiteX21" fmla="*/ 4272847 w 8191242"/>
              <a:gd name="connsiteY21" fmla="*/ 4105865 h 5359243"/>
              <a:gd name="connsiteX22" fmla="*/ 4562821 w 8191242"/>
              <a:gd name="connsiteY22" fmla="*/ 4081358 h 5359243"/>
              <a:gd name="connsiteX23" fmla="*/ 4431160 w 8191242"/>
              <a:gd name="connsiteY23" fmla="*/ 4135571 h 5359243"/>
              <a:gd name="connsiteX24" fmla="*/ 4562821 w 8191242"/>
              <a:gd name="connsiteY24" fmla="*/ 4081358 h 5359243"/>
              <a:gd name="connsiteX25" fmla="*/ 4441117 w 8191242"/>
              <a:gd name="connsiteY25" fmla="*/ 4022498 h 5359243"/>
              <a:gd name="connsiteX26" fmla="*/ 4457343 w 8191242"/>
              <a:gd name="connsiteY26" fmla="*/ 4025547 h 5359243"/>
              <a:gd name="connsiteX27" fmla="*/ 4471098 w 8191242"/>
              <a:gd name="connsiteY27" fmla="*/ 4022961 h 5359243"/>
              <a:gd name="connsiteX28" fmla="*/ 4433004 w 8191242"/>
              <a:gd name="connsiteY28" fmla="*/ 4038760 h 5359243"/>
              <a:gd name="connsiteX29" fmla="*/ 4441117 w 8191242"/>
              <a:gd name="connsiteY29" fmla="*/ 4022498 h 5359243"/>
              <a:gd name="connsiteX30" fmla="*/ 4473340 w 8191242"/>
              <a:gd name="connsiteY30" fmla="*/ 4022032 h 5359243"/>
              <a:gd name="connsiteX31" fmla="*/ 4473572 w 8191242"/>
              <a:gd name="connsiteY31" fmla="*/ 4022498 h 5359243"/>
              <a:gd name="connsiteX32" fmla="*/ 4471098 w 8191242"/>
              <a:gd name="connsiteY32" fmla="*/ 4022961 h 5359243"/>
              <a:gd name="connsiteX33" fmla="*/ 4466100 w 8191242"/>
              <a:gd name="connsiteY33" fmla="*/ 4007520 h 5359243"/>
              <a:gd name="connsiteX34" fmla="*/ 4468737 w 8191242"/>
              <a:gd name="connsiteY34" fmla="*/ 4012806 h 5359243"/>
              <a:gd name="connsiteX35" fmla="*/ 4465457 w 8191242"/>
              <a:gd name="connsiteY35" fmla="*/ 4014365 h 5359243"/>
              <a:gd name="connsiteX36" fmla="*/ 4405367 w 8191242"/>
              <a:gd name="connsiteY36" fmla="*/ 4004961 h 5359243"/>
              <a:gd name="connsiteX37" fmla="*/ 4408662 w 8191242"/>
              <a:gd name="connsiteY37" fmla="*/ 4006232 h 5359243"/>
              <a:gd name="connsiteX38" fmla="*/ 4415762 w 8191242"/>
              <a:gd name="connsiteY38" fmla="*/ 4007249 h 5359243"/>
              <a:gd name="connsiteX39" fmla="*/ 4415922 w 8191242"/>
              <a:gd name="connsiteY39" fmla="*/ 4008376 h 5359243"/>
              <a:gd name="connsiteX40" fmla="*/ 4412720 w 8191242"/>
              <a:gd name="connsiteY40" fmla="*/ 4008265 h 5359243"/>
              <a:gd name="connsiteX41" fmla="*/ 4405367 w 8191242"/>
              <a:gd name="connsiteY41" fmla="*/ 4004961 h 5359243"/>
              <a:gd name="connsiteX42" fmla="*/ 4457343 w 8191242"/>
              <a:gd name="connsiteY42" fmla="*/ 3981837 h 5359243"/>
              <a:gd name="connsiteX43" fmla="*/ 4466471 w 8191242"/>
              <a:gd name="connsiteY43" fmla="*/ 4003564 h 5359243"/>
              <a:gd name="connsiteX44" fmla="*/ 4466100 w 8191242"/>
              <a:gd name="connsiteY44" fmla="*/ 4007520 h 5359243"/>
              <a:gd name="connsiteX45" fmla="*/ 4465457 w 8191242"/>
              <a:gd name="connsiteY45" fmla="*/ 4006232 h 5359243"/>
              <a:gd name="connsiteX46" fmla="*/ 4408662 w 8191242"/>
              <a:gd name="connsiteY46" fmla="*/ 4022498 h 5359243"/>
              <a:gd name="connsiteX47" fmla="*/ 4416775 w 8191242"/>
              <a:gd name="connsiteY47" fmla="*/ 4014365 h 5359243"/>
              <a:gd name="connsiteX48" fmla="*/ 4415922 w 8191242"/>
              <a:gd name="connsiteY48" fmla="*/ 4008376 h 5359243"/>
              <a:gd name="connsiteX49" fmla="*/ 4420072 w 8191242"/>
              <a:gd name="connsiteY49" fmla="*/ 4008520 h 5359243"/>
              <a:gd name="connsiteX50" fmla="*/ 4416775 w 8191242"/>
              <a:gd name="connsiteY50" fmla="*/ 3998100 h 5359243"/>
              <a:gd name="connsiteX51" fmla="*/ 4433004 w 8191242"/>
              <a:gd name="connsiteY51" fmla="*/ 4006232 h 5359243"/>
              <a:gd name="connsiteX52" fmla="*/ 4449230 w 8191242"/>
              <a:gd name="connsiteY52" fmla="*/ 4006232 h 5359243"/>
              <a:gd name="connsiteX53" fmla="*/ 4457343 w 8191242"/>
              <a:gd name="connsiteY53" fmla="*/ 3981837 h 5359243"/>
              <a:gd name="connsiteX54" fmla="*/ 4541901 w 8191242"/>
              <a:gd name="connsiteY54" fmla="*/ 3978913 h 5359243"/>
              <a:gd name="connsiteX55" fmla="*/ 4562821 w 8191242"/>
              <a:gd name="connsiteY55" fmla="*/ 3989967 h 5359243"/>
              <a:gd name="connsiteX56" fmla="*/ 4491827 w 8191242"/>
              <a:gd name="connsiteY56" fmla="*/ 4014365 h 5359243"/>
              <a:gd name="connsiteX57" fmla="*/ 4473340 w 8191242"/>
              <a:gd name="connsiteY57" fmla="*/ 4022032 h 5359243"/>
              <a:gd name="connsiteX58" fmla="*/ 4468737 w 8191242"/>
              <a:gd name="connsiteY58" fmla="*/ 4012806 h 5359243"/>
              <a:gd name="connsiteX59" fmla="*/ 4523265 w 8191242"/>
              <a:gd name="connsiteY59" fmla="*/ 3986919 h 5359243"/>
              <a:gd name="connsiteX60" fmla="*/ 4541901 w 8191242"/>
              <a:gd name="connsiteY60" fmla="*/ 3978913 h 5359243"/>
              <a:gd name="connsiteX61" fmla="*/ 4512478 w 8191242"/>
              <a:gd name="connsiteY61" fmla="*/ 3976803 h 5359243"/>
              <a:gd name="connsiteX62" fmla="*/ 4489244 w 8191242"/>
              <a:gd name="connsiteY62" fmla="*/ 3992292 h 5359243"/>
              <a:gd name="connsiteX63" fmla="*/ 4512478 w 8191242"/>
              <a:gd name="connsiteY63" fmla="*/ 3976803 h 5359243"/>
              <a:gd name="connsiteX64" fmla="*/ 4931920 w 8191242"/>
              <a:gd name="connsiteY64" fmla="*/ 3938322 h 5359243"/>
              <a:gd name="connsiteX65" fmla="*/ 4916633 w 8191242"/>
              <a:gd name="connsiteY65" fmla="*/ 3950665 h 5359243"/>
              <a:gd name="connsiteX66" fmla="*/ 4810653 w 8191242"/>
              <a:gd name="connsiteY66" fmla="*/ 3983582 h 5359243"/>
              <a:gd name="connsiteX67" fmla="*/ 4892177 w 8191242"/>
              <a:gd name="connsiteY67" fmla="*/ 3950665 h 5359243"/>
              <a:gd name="connsiteX68" fmla="*/ 4931920 w 8191242"/>
              <a:gd name="connsiteY68" fmla="*/ 3938322 h 5359243"/>
              <a:gd name="connsiteX69" fmla="*/ 4544231 w 8191242"/>
              <a:gd name="connsiteY69" fmla="*/ 3926460 h 5359243"/>
              <a:gd name="connsiteX70" fmla="*/ 4578310 w 8191242"/>
              <a:gd name="connsiteY70" fmla="*/ 3926460 h 5359243"/>
              <a:gd name="connsiteX71" fmla="*/ 4544231 w 8191242"/>
              <a:gd name="connsiteY71" fmla="*/ 3951632 h 5359243"/>
              <a:gd name="connsiteX72" fmla="*/ 4535713 w 8191242"/>
              <a:gd name="connsiteY72" fmla="*/ 3976803 h 5359243"/>
              <a:gd name="connsiteX73" fmla="*/ 4544231 w 8191242"/>
              <a:gd name="connsiteY73" fmla="*/ 3926460 h 5359243"/>
              <a:gd name="connsiteX74" fmla="*/ 4635965 w 8191242"/>
              <a:gd name="connsiteY74" fmla="*/ 3903226 h 5359243"/>
              <a:gd name="connsiteX75" fmla="*/ 4644142 w 8191242"/>
              <a:gd name="connsiteY75" fmla="*/ 3943886 h 5359243"/>
              <a:gd name="connsiteX76" fmla="*/ 4570566 w 8191242"/>
              <a:gd name="connsiteY76" fmla="*/ 3976414 h 5359243"/>
              <a:gd name="connsiteX77" fmla="*/ 4635965 w 8191242"/>
              <a:gd name="connsiteY77" fmla="*/ 3927623 h 5359243"/>
              <a:gd name="connsiteX78" fmla="*/ 4635965 w 8191242"/>
              <a:gd name="connsiteY78" fmla="*/ 3903226 h 5359243"/>
              <a:gd name="connsiteX79" fmla="*/ 4682865 w 8191242"/>
              <a:gd name="connsiteY79" fmla="*/ 3895481 h 5359243"/>
              <a:gd name="connsiteX80" fmla="*/ 4721590 w 8191242"/>
              <a:gd name="connsiteY80" fmla="*/ 3910971 h 5359243"/>
              <a:gd name="connsiteX81" fmla="*/ 4651886 w 8191242"/>
              <a:gd name="connsiteY81" fmla="*/ 3926460 h 5359243"/>
              <a:gd name="connsiteX82" fmla="*/ 4682865 w 8191242"/>
              <a:gd name="connsiteY82" fmla="*/ 3910971 h 5359243"/>
              <a:gd name="connsiteX83" fmla="*/ 4682865 w 8191242"/>
              <a:gd name="connsiteY83" fmla="*/ 3895481 h 5359243"/>
              <a:gd name="connsiteX84" fmla="*/ 4826142 w 8191242"/>
              <a:gd name="connsiteY84" fmla="*/ 3852886 h 5359243"/>
              <a:gd name="connsiteX85" fmla="*/ 4826142 w 8191242"/>
              <a:gd name="connsiteY85" fmla="*/ 3879025 h 5359243"/>
              <a:gd name="connsiteX86" fmla="*/ 4787419 w 8191242"/>
              <a:gd name="connsiteY86" fmla="*/ 3887739 h 5359243"/>
              <a:gd name="connsiteX87" fmla="*/ 4826142 w 8191242"/>
              <a:gd name="connsiteY87" fmla="*/ 3852886 h 5359243"/>
              <a:gd name="connsiteX88" fmla="*/ 4771932 w 8191242"/>
              <a:gd name="connsiteY88" fmla="*/ 3829652 h 5359243"/>
              <a:gd name="connsiteX89" fmla="*/ 4667376 w 8191242"/>
              <a:gd name="connsiteY89" fmla="*/ 3871144 h 5359243"/>
              <a:gd name="connsiteX90" fmla="*/ 4771932 w 8191242"/>
              <a:gd name="connsiteY90" fmla="*/ 3829652 h 5359243"/>
              <a:gd name="connsiteX91" fmla="*/ 4922953 w 8191242"/>
              <a:gd name="connsiteY91" fmla="*/ 3821907 h 5359243"/>
              <a:gd name="connsiteX92" fmla="*/ 4842276 w 8191242"/>
              <a:gd name="connsiteY92" fmla="*/ 3868376 h 5359243"/>
              <a:gd name="connsiteX93" fmla="*/ 4874548 w 8191242"/>
              <a:gd name="connsiteY93" fmla="*/ 3845142 h 5359243"/>
              <a:gd name="connsiteX94" fmla="*/ 4922953 w 8191242"/>
              <a:gd name="connsiteY94" fmla="*/ 3821907 h 5359243"/>
              <a:gd name="connsiteX95" fmla="*/ 5011534 w 8191242"/>
              <a:gd name="connsiteY95" fmla="*/ 3794801 h 5359243"/>
              <a:gd name="connsiteX96" fmla="*/ 5039125 w 8191242"/>
              <a:gd name="connsiteY96" fmla="*/ 3798673 h 5359243"/>
              <a:gd name="connsiteX97" fmla="*/ 4965548 w 8191242"/>
              <a:gd name="connsiteY97" fmla="*/ 3829652 h 5359243"/>
              <a:gd name="connsiteX98" fmla="*/ 5011534 w 8191242"/>
              <a:gd name="connsiteY98" fmla="*/ 3794801 h 5359243"/>
              <a:gd name="connsiteX99" fmla="*/ 4868740 w 8191242"/>
              <a:gd name="connsiteY99" fmla="*/ 3790928 h 5359243"/>
              <a:gd name="connsiteX100" fmla="*/ 4795163 w 8191242"/>
              <a:gd name="connsiteY100" fmla="*/ 3821907 h 5359243"/>
              <a:gd name="connsiteX101" fmla="*/ 4868740 w 8191242"/>
              <a:gd name="connsiteY101" fmla="*/ 3790928 h 5359243"/>
              <a:gd name="connsiteX102" fmla="*/ 4884098 w 8191242"/>
              <a:gd name="connsiteY102" fmla="*/ 3777643 h 5359243"/>
              <a:gd name="connsiteX103" fmla="*/ 4905196 w 8191242"/>
              <a:gd name="connsiteY103" fmla="*/ 3781937 h 5359243"/>
              <a:gd name="connsiteX104" fmla="*/ 4877065 w 8191242"/>
              <a:gd name="connsiteY104" fmla="*/ 3790928 h 5359243"/>
              <a:gd name="connsiteX105" fmla="*/ 4884098 w 8191242"/>
              <a:gd name="connsiteY105" fmla="*/ 3777643 h 5359243"/>
              <a:gd name="connsiteX106" fmla="*/ 4920724 w 8191242"/>
              <a:gd name="connsiteY106" fmla="*/ 3776973 h 5359243"/>
              <a:gd name="connsiteX107" fmla="*/ 4909215 w 8191242"/>
              <a:gd name="connsiteY107" fmla="*/ 3782754 h 5359243"/>
              <a:gd name="connsiteX108" fmla="*/ 4905196 w 8191242"/>
              <a:gd name="connsiteY108" fmla="*/ 3781937 h 5359243"/>
              <a:gd name="connsiteX109" fmla="*/ 5137681 w 8191242"/>
              <a:gd name="connsiteY109" fmla="*/ 3747120 h 5359243"/>
              <a:gd name="connsiteX110" fmla="*/ 5151425 w 8191242"/>
              <a:gd name="connsiteY110" fmla="*/ 3749299 h 5359243"/>
              <a:gd name="connsiteX111" fmla="*/ 5093338 w 8191242"/>
              <a:gd name="connsiteY111" fmla="*/ 3775438 h 5359243"/>
              <a:gd name="connsiteX112" fmla="*/ 5093338 w 8191242"/>
              <a:gd name="connsiteY112" fmla="*/ 3766726 h 5359243"/>
              <a:gd name="connsiteX113" fmla="*/ 5137681 w 8191242"/>
              <a:gd name="connsiteY113" fmla="*/ 3747120 h 5359243"/>
              <a:gd name="connsiteX114" fmla="*/ 5271467 w 8191242"/>
              <a:gd name="connsiteY114" fmla="*/ 3701862 h 5359243"/>
              <a:gd name="connsiteX115" fmla="*/ 5197891 w 8191242"/>
              <a:gd name="connsiteY115" fmla="*/ 3740586 h 5359243"/>
              <a:gd name="connsiteX116" fmla="*/ 5197891 w 8191242"/>
              <a:gd name="connsiteY116" fmla="*/ 3725096 h 5359243"/>
              <a:gd name="connsiteX117" fmla="*/ 5271467 w 8191242"/>
              <a:gd name="connsiteY117" fmla="*/ 3701862 h 5359243"/>
              <a:gd name="connsiteX118" fmla="*/ 5143680 w 8191242"/>
              <a:gd name="connsiteY118" fmla="*/ 3651523 h 5359243"/>
              <a:gd name="connsiteX119" fmla="*/ 5070104 w 8191242"/>
              <a:gd name="connsiteY119" fmla="*/ 3685602 h 5359243"/>
              <a:gd name="connsiteX120" fmla="*/ 5143680 w 8191242"/>
              <a:gd name="connsiteY120" fmla="*/ 3651523 h 5359243"/>
              <a:gd name="connsiteX121" fmla="*/ 5286955 w 8191242"/>
              <a:gd name="connsiteY121" fmla="*/ 3643777 h 5359243"/>
              <a:gd name="connsiteX122" fmla="*/ 5088037 w 8191242"/>
              <a:gd name="connsiteY122" fmla="*/ 3723484 h 5359243"/>
              <a:gd name="connsiteX123" fmla="*/ 4920724 w 8191242"/>
              <a:gd name="connsiteY123" fmla="*/ 3776973 h 5359243"/>
              <a:gd name="connsiteX124" fmla="*/ 4990588 w 8191242"/>
              <a:gd name="connsiteY124" fmla="*/ 3741878 h 5359243"/>
              <a:gd name="connsiteX125" fmla="*/ 5077993 w 8191242"/>
              <a:gd name="connsiteY125" fmla="*/ 3701004 h 5359243"/>
              <a:gd name="connsiteX126" fmla="*/ 5110140 w 8191242"/>
              <a:gd name="connsiteY126" fmla="*/ 3709178 h 5359243"/>
              <a:gd name="connsiteX127" fmla="*/ 5286955 w 8191242"/>
              <a:gd name="connsiteY127" fmla="*/ 3643777 h 5359243"/>
              <a:gd name="connsiteX128" fmla="*/ 5538014 w 8191242"/>
              <a:gd name="connsiteY128" fmla="*/ 3612798 h 5359243"/>
              <a:gd name="connsiteX129" fmla="*/ 5512843 w 8191242"/>
              <a:gd name="connsiteY129" fmla="*/ 3636033 h 5359243"/>
              <a:gd name="connsiteX130" fmla="*/ 5504452 w 8191242"/>
              <a:gd name="connsiteY130" fmla="*/ 3628288 h 5359243"/>
              <a:gd name="connsiteX131" fmla="*/ 5538014 w 8191242"/>
              <a:gd name="connsiteY131" fmla="*/ 3612798 h 5359243"/>
              <a:gd name="connsiteX132" fmla="*/ 5554472 w 8191242"/>
              <a:gd name="connsiteY132" fmla="*/ 3589564 h 5359243"/>
              <a:gd name="connsiteX133" fmla="*/ 5643216 w 8191242"/>
              <a:gd name="connsiteY133" fmla="*/ 3589564 h 5359243"/>
              <a:gd name="connsiteX134" fmla="*/ 5562539 w 8191242"/>
              <a:gd name="connsiteY134" fmla="*/ 3620544 h 5359243"/>
              <a:gd name="connsiteX135" fmla="*/ 5554472 w 8191242"/>
              <a:gd name="connsiteY135" fmla="*/ 3589564 h 5359243"/>
              <a:gd name="connsiteX136" fmla="*/ 5216759 w 8191242"/>
              <a:gd name="connsiteY136" fmla="*/ 3588596 h 5359243"/>
              <a:gd name="connsiteX137" fmla="*/ 5232097 w 8191242"/>
              <a:gd name="connsiteY137" fmla="*/ 3597309 h 5359243"/>
              <a:gd name="connsiteX138" fmla="*/ 5215318 w 8191242"/>
              <a:gd name="connsiteY138" fmla="*/ 3620544 h 5359243"/>
              <a:gd name="connsiteX139" fmla="*/ 5198535 w 8191242"/>
              <a:gd name="connsiteY139" fmla="*/ 3620544 h 5359243"/>
              <a:gd name="connsiteX140" fmla="*/ 5190147 w 8191242"/>
              <a:gd name="connsiteY140" fmla="*/ 3605054 h 5359243"/>
              <a:gd name="connsiteX141" fmla="*/ 5206926 w 8191242"/>
              <a:gd name="connsiteY141" fmla="*/ 3589564 h 5359243"/>
              <a:gd name="connsiteX142" fmla="*/ 5216759 w 8191242"/>
              <a:gd name="connsiteY142" fmla="*/ 3588596 h 5359243"/>
              <a:gd name="connsiteX143" fmla="*/ 5689685 w 8191242"/>
              <a:gd name="connsiteY143" fmla="*/ 3574075 h 5359243"/>
              <a:gd name="connsiteX144" fmla="*/ 5650961 w 8191242"/>
              <a:gd name="connsiteY144" fmla="*/ 3581819 h 5359243"/>
              <a:gd name="connsiteX145" fmla="*/ 5689685 w 8191242"/>
              <a:gd name="connsiteY145" fmla="*/ 3574075 h 5359243"/>
              <a:gd name="connsiteX146" fmla="*/ 5376021 w 8191242"/>
              <a:gd name="connsiteY146" fmla="*/ 3574075 h 5359243"/>
              <a:gd name="connsiteX147" fmla="*/ 5359858 w 8191242"/>
              <a:gd name="connsiteY147" fmla="*/ 3597309 h 5359243"/>
              <a:gd name="connsiteX148" fmla="*/ 5190147 w 8191242"/>
              <a:gd name="connsiteY148" fmla="*/ 3643777 h 5359243"/>
              <a:gd name="connsiteX149" fmla="*/ 5262879 w 8191242"/>
              <a:gd name="connsiteY149" fmla="*/ 3605054 h 5359243"/>
              <a:gd name="connsiteX150" fmla="*/ 5376021 w 8191242"/>
              <a:gd name="connsiteY150" fmla="*/ 3574075 h 5359243"/>
              <a:gd name="connsiteX151" fmla="*/ 5415633 w 8191242"/>
              <a:gd name="connsiteY151" fmla="*/ 3569235 h 5359243"/>
              <a:gd name="connsiteX152" fmla="*/ 5433461 w 8191242"/>
              <a:gd name="connsiteY152" fmla="*/ 3574075 h 5359243"/>
              <a:gd name="connsiteX153" fmla="*/ 5416681 w 8191242"/>
              <a:gd name="connsiteY153" fmla="*/ 3581819 h 5359243"/>
              <a:gd name="connsiteX154" fmla="*/ 5415633 w 8191242"/>
              <a:gd name="connsiteY154" fmla="*/ 3569235 h 5359243"/>
              <a:gd name="connsiteX155" fmla="*/ 5174081 w 8191242"/>
              <a:gd name="connsiteY155" fmla="*/ 3563656 h 5359243"/>
              <a:gd name="connsiteX156" fmla="*/ 5181982 w 8191242"/>
              <a:gd name="connsiteY156" fmla="*/ 3566243 h 5359243"/>
              <a:gd name="connsiteX157" fmla="*/ 5181138 w 8191242"/>
              <a:gd name="connsiteY157" fmla="*/ 3569193 h 5359243"/>
              <a:gd name="connsiteX158" fmla="*/ 5174081 w 8191242"/>
              <a:gd name="connsiteY158" fmla="*/ 3563656 h 5359243"/>
              <a:gd name="connsiteX159" fmla="*/ 5472832 w 8191242"/>
              <a:gd name="connsiteY159" fmla="*/ 3547936 h 5359243"/>
              <a:gd name="connsiteX160" fmla="*/ 5472726 w 8191242"/>
              <a:gd name="connsiteY160" fmla="*/ 3549702 h 5359243"/>
              <a:gd name="connsiteX161" fmla="*/ 5457342 w 8191242"/>
              <a:gd name="connsiteY161" fmla="*/ 3565361 h 5359243"/>
              <a:gd name="connsiteX162" fmla="*/ 5472832 w 8191242"/>
              <a:gd name="connsiteY162" fmla="*/ 3547936 h 5359243"/>
              <a:gd name="connsiteX163" fmla="*/ 5337299 w 8191242"/>
              <a:gd name="connsiteY163" fmla="*/ 3546967 h 5359243"/>
              <a:gd name="connsiteX164" fmla="*/ 5294702 w 8191242"/>
              <a:gd name="connsiteY164" fmla="*/ 3574075 h 5359243"/>
              <a:gd name="connsiteX165" fmla="*/ 5337299 w 8191242"/>
              <a:gd name="connsiteY165" fmla="*/ 3546967 h 5359243"/>
              <a:gd name="connsiteX166" fmla="*/ 5477671 w 8191242"/>
              <a:gd name="connsiteY166" fmla="*/ 3544669 h 5359243"/>
              <a:gd name="connsiteX167" fmla="*/ 5503811 w 8191242"/>
              <a:gd name="connsiteY167" fmla="*/ 3556649 h 5359243"/>
              <a:gd name="connsiteX168" fmla="*/ 5465086 w 8191242"/>
              <a:gd name="connsiteY168" fmla="*/ 3574075 h 5359243"/>
              <a:gd name="connsiteX169" fmla="*/ 5471863 w 8191242"/>
              <a:gd name="connsiteY169" fmla="*/ 3564274 h 5359243"/>
              <a:gd name="connsiteX170" fmla="*/ 5472726 w 8191242"/>
              <a:gd name="connsiteY170" fmla="*/ 3549702 h 5359243"/>
              <a:gd name="connsiteX171" fmla="*/ 5771003 w 8191242"/>
              <a:gd name="connsiteY171" fmla="*/ 3539222 h 5359243"/>
              <a:gd name="connsiteX172" fmla="*/ 5721952 w 8191242"/>
              <a:gd name="connsiteY172" fmla="*/ 3564393 h 5359243"/>
              <a:gd name="connsiteX173" fmla="*/ 5697427 w 8191242"/>
              <a:gd name="connsiteY173" fmla="*/ 3589564 h 5359243"/>
              <a:gd name="connsiteX174" fmla="*/ 5771003 w 8191242"/>
              <a:gd name="connsiteY174" fmla="*/ 3539222 h 5359243"/>
              <a:gd name="connsiteX175" fmla="*/ 5619979 w 8191242"/>
              <a:gd name="connsiteY175" fmla="*/ 3539222 h 5359243"/>
              <a:gd name="connsiteX176" fmla="*/ 5425038 w 8191242"/>
              <a:gd name="connsiteY176" fmla="*/ 3603247 h 5359243"/>
              <a:gd name="connsiteX177" fmla="*/ 5286955 w 8191242"/>
              <a:gd name="connsiteY177" fmla="*/ 3635260 h 5359243"/>
              <a:gd name="connsiteX178" fmla="*/ 5619979 w 8191242"/>
              <a:gd name="connsiteY178" fmla="*/ 3539222 h 5359243"/>
              <a:gd name="connsiteX179" fmla="*/ 5648056 w 8191242"/>
              <a:gd name="connsiteY179" fmla="*/ 3523733 h 5359243"/>
              <a:gd name="connsiteX180" fmla="*/ 5674192 w 8191242"/>
              <a:gd name="connsiteY180" fmla="*/ 3523733 h 5359243"/>
              <a:gd name="connsiteX181" fmla="*/ 5674195 w 8191242"/>
              <a:gd name="connsiteY181" fmla="*/ 3523733 h 5359243"/>
              <a:gd name="connsiteX182" fmla="*/ 5627726 w 8191242"/>
              <a:gd name="connsiteY182" fmla="*/ 3546967 h 5359243"/>
              <a:gd name="connsiteX183" fmla="*/ 5648056 w 8191242"/>
              <a:gd name="connsiteY183" fmla="*/ 3523733 h 5359243"/>
              <a:gd name="connsiteX184" fmla="*/ 5569640 w 8191242"/>
              <a:gd name="connsiteY184" fmla="*/ 3512117 h 5359243"/>
              <a:gd name="connsiteX185" fmla="*/ 5577384 w 8191242"/>
              <a:gd name="connsiteY185" fmla="*/ 3523733 h 5359243"/>
              <a:gd name="connsiteX186" fmla="*/ 5569640 w 8191242"/>
              <a:gd name="connsiteY186" fmla="*/ 3515988 h 5359243"/>
              <a:gd name="connsiteX187" fmla="*/ 5561895 w 8191242"/>
              <a:gd name="connsiteY187" fmla="*/ 3539222 h 5359243"/>
              <a:gd name="connsiteX188" fmla="*/ 5561895 w 8191242"/>
              <a:gd name="connsiteY188" fmla="*/ 3523733 h 5359243"/>
              <a:gd name="connsiteX189" fmla="*/ 5569640 w 8191242"/>
              <a:gd name="connsiteY189" fmla="*/ 3512117 h 5359243"/>
              <a:gd name="connsiteX190" fmla="*/ 5763259 w 8191242"/>
              <a:gd name="connsiteY190" fmla="*/ 3492753 h 5359243"/>
              <a:gd name="connsiteX191" fmla="*/ 5674192 w 8191242"/>
              <a:gd name="connsiteY191" fmla="*/ 3523733 h 5359243"/>
              <a:gd name="connsiteX192" fmla="*/ 5763259 w 8191242"/>
              <a:gd name="connsiteY192" fmla="*/ 3492753 h 5359243"/>
              <a:gd name="connsiteX193" fmla="*/ 5514458 w 8191242"/>
              <a:gd name="connsiteY193" fmla="*/ 3492753 h 5359243"/>
              <a:gd name="connsiteX194" fmla="*/ 5481542 w 8191242"/>
              <a:gd name="connsiteY194" fmla="*/ 3523733 h 5359243"/>
              <a:gd name="connsiteX195" fmla="*/ 5514458 w 8191242"/>
              <a:gd name="connsiteY195" fmla="*/ 3492753 h 5359243"/>
              <a:gd name="connsiteX196" fmla="*/ 5279212 w 8191242"/>
              <a:gd name="connsiteY196" fmla="*/ 3485009 h 5359243"/>
              <a:gd name="connsiteX197" fmla="*/ 5263723 w 8191242"/>
              <a:gd name="connsiteY197" fmla="*/ 3492753 h 5359243"/>
              <a:gd name="connsiteX198" fmla="*/ 5279212 w 8191242"/>
              <a:gd name="connsiteY198" fmla="*/ 3485009 h 5359243"/>
              <a:gd name="connsiteX199" fmla="*/ 5642355 w 8191242"/>
              <a:gd name="connsiteY199" fmla="*/ 3477264 h 5359243"/>
              <a:gd name="connsiteX200" fmla="*/ 5658706 w 8191242"/>
              <a:gd name="connsiteY200" fmla="*/ 3477264 h 5359243"/>
              <a:gd name="connsiteX201" fmla="*/ 5658706 w 8191242"/>
              <a:gd name="connsiteY201" fmla="*/ 3508243 h 5359243"/>
              <a:gd name="connsiteX202" fmla="*/ 5593303 w 8191242"/>
              <a:gd name="connsiteY202" fmla="*/ 3531478 h 5359243"/>
              <a:gd name="connsiteX203" fmla="*/ 5585129 w 8191242"/>
              <a:gd name="connsiteY203" fmla="*/ 3515988 h 5359243"/>
              <a:gd name="connsiteX204" fmla="*/ 5626005 w 8191242"/>
              <a:gd name="connsiteY204" fmla="*/ 3485009 h 5359243"/>
              <a:gd name="connsiteX205" fmla="*/ 5642355 w 8191242"/>
              <a:gd name="connsiteY205" fmla="*/ 3477264 h 5359243"/>
              <a:gd name="connsiteX206" fmla="*/ 5689685 w 8191242"/>
              <a:gd name="connsiteY206" fmla="*/ 3469520 h 5359243"/>
              <a:gd name="connsiteX207" fmla="*/ 5697430 w 8191242"/>
              <a:gd name="connsiteY207" fmla="*/ 3492753 h 5359243"/>
              <a:gd name="connsiteX208" fmla="*/ 5681940 w 8191242"/>
              <a:gd name="connsiteY208" fmla="*/ 3485009 h 5359243"/>
              <a:gd name="connsiteX209" fmla="*/ 5674195 w 8191242"/>
              <a:gd name="connsiteY209" fmla="*/ 3500499 h 5359243"/>
              <a:gd name="connsiteX210" fmla="*/ 5674195 w 8191242"/>
              <a:gd name="connsiteY210" fmla="*/ 3485009 h 5359243"/>
              <a:gd name="connsiteX211" fmla="*/ 5689685 w 8191242"/>
              <a:gd name="connsiteY211" fmla="*/ 3477264 h 5359243"/>
              <a:gd name="connsiteX212" fmla="*/ 5689685 w 8191242"/>
              <a:gd name="connsiteY212" fmla="*/ 3469520 h 5359243"/>
              <a:gd name="connsiteX213" fmla="*/ 5460669 w 8191242"/>
              <a:gd name="connsiteY213" fmla="*/ 3467031 h 5359243"/>
              <a:gd name="connsiteX214" fmla="*/ 5464392 w 8191242"/>
              <a:gd name="connsiteY214" fmla="*/ 3467031 h 5359243"/>
              <a:gd name="connsiteX215" fmla="*/ 5461366 w 8191242"/>
              <a:gd name="connsiteY215" fmla="*/ 3470051 h 5359243"/>
              <a:gd name="connsiteX216" fmla="*/ 5763259 w 8191242"/>
              <a:gd name="connsiteY216" fmla="*/ 3442414 h 5359243"/>
              <a:gd name="connsiteX217" fmla="*/ 5786493 w 8191242"/>
              <a:gd name="connsiteY217" fmla="*/ 3469521 h 5359243"/>
              <a:gd name="connsiteX218" fmla="*/ 5771003 w 8191242"/>
              <a:gd name="connsiteY218" fmla="*/ 3469521 h 5359243"/>
              <a:gd name="connsiteX219" fmla="*/ 5778749 w 8191242"/>
              <a:gd name="connsiteY219" fmla="*/ 3460486 h 5359243"/>
              <a:gd name="connsiteX220" fmla="*/ 5763259 w 8191242"/>
              <a:gd name="connsiteY220" fmla="*/ 3460486 h 5359243"/>
              <a:gd name="connsiteX221" fmla="*/ 5763259 w 8191242"/>
              <a:gd name="connsiteY221" fmla="*/ 3442414 h 5359243"/>
              <a:gd name="connsiteX222" fmla="*/ 5747215 w 8191242"/>
              <a:gd name="connsiteY222" fmla="*/ 3442414 h 5359243"/>
              <a:gd name="connsiteX223" fmla="*/ 5747215 w 8191242"/>
              <a:gd name="connsiteY223" fmla="*/ 3475976 h 5359243"/>
              <a:gd name="connsiteX224" fmla="*/ 5705725 w 8191242"/>
              <a:gd name="connsiteY224" fmla="*/ 3492756 h 5359243"/>
              <a:gd name="connsiteX225" fmla="*/ 5697427 w 8191242"/>
              <a:gd name="connsiteY225" fmla="*/ 3475976 h 5359243"/>
              <a:gd name="connsiteX226" fmla="*/ 5747215 w 8191242"/>
              <a:gd name="connsiteY226" fmla="*/ 3442414 h 5359243"/>
              <a:gd name="connsiteX227" fmla="*/ 5819106 w 8191242"/>
              <a:gd name="connsiteY227" fmla="*/ 3440479 h 5359243"/>
              <a:gd name="connsiteX228" fmla="*/ 5829091 w 8191242"/>
              <a:gd name="connsiteY228" fmla="*/ 3450158 h 5359243"/>
              <a:gd name="connsiteX229" fmla="*/ 5803531 w 8191242"/>
              <a:gd name="connsiteY229" fmla="*/ 3457904 h 5359243"/>
              <a:gd name="connsiteX230" fmla="*/ 5806727 w 8191242"/>
              <a:gd name="connsiteY230" fmla="*/ 3442414 h 5359243"/>
              <a:gd name="connsiteX231" fmla="*/ 5819106 w 8191242"/>
              <a:gd name="connsiteY231" fmla="*/ 3440479 h 5359243"/>
              <a:gd name="connsiteX232" fmla="*/ 5987856 w 8191242"/>
              <a:gd name="connsiteY232" fmla="*/ 3426924 h 5359243"/>
              <a:gd name="connsiteX233" fmla="*/ 5778749 w 8191242"/>
              <a:gd name="connsiteY233" fmla="*/ 3492756 h 5359243"/>
              <a:gd name="connsiteX234" fmla="*/ 5987856 w 8191242"/>
              <a:gd name="connsiteY234" fmla="*/ 3426924 h 5359243"/>
              <a:gd name="connsiteX235" fmla="*/ 5529623 w 8191242"/>
              <a:gd name="connsiteY235" fmla="*/ 3426924 h 5359243"/>
              <a:gd name="connsiteX236" fmla="*/ 5529623 w 8191242"/>
              <a:gd name="connsiteY236" fmla="*/ 3435316 h 5359243"/>
              <a:gd name="connsiteX237" fmla="*/ 5538661 w 8191242"/>
              <a:gd name="connsiteY237" fmla="*/ 3435316 h 5359243"/>
              <a:gd name="connsiteX238" fmla="*/ 5529623 w 8191242"/>
              <a:gd name="connsiteY238" fmla="*/ 3477267 h 5359243"/>
              <a:gd name="connsiteX239" fmla="*/ 5529623 w 8191242"/>
              <a:gd name="connsiteY239" fmla="*/ 3468878 h 5359243"/>
              <a:gd name="connsiteX240" fmla="*/ 5520588 w 8191242"/>
              <a:gd name="connsiteY240" fmla="*/ 3468878 h 5359243"/>
              <a:gd name="connsiteX241" fmla="*/ 5520235 w 8191242"/>
              <a:gd name="connsiteY241" fmla="*/ 3467236 h 5359243"/>
              <a:gd name="connsiteX242" fmla="*/ 5455320 w 8191242"/>
              <a:gd name="connsiteY242" fmla="*/ 3489175 h 5359243"/>
              <a:gd name="connsiteX243" fmla="*/ 5383750 w 8191242"/>
              <a:gd name="connsiteY243" fmla="*/ 3523396 h 5359243"/>
              <a:gd name="connsiteX244" fmla="*/ 5416006 w 8191242"/>
              <a:gd name="connsiteY244" fmla="*/ 3467031 h 5359243"/>
              <a:gd name="connsiteX245" fmla="*/ 5432134 w 8191242"/>
              <a:gd name="connsiteY245" fmla="*/ 3483136 h 5359243"/>
              <a:gd name="connsiteX246" fmla="*/ 5448263 w 8191242"/>
              <a:gd name="connsiteY246" fmla="*/ 3483136 h 5359243"/>
              <a:gd name="connsiteX247" fmla="*/ 5461366 w 8191242"/>
              <a:gd name="connsiteY247" fmla="*/ 3470051 h 5359243"/>
              <a:gd name="connsiteX248" fmla="*/ 5464392 w 8191242"/>
              <a:gd name="connsiteY248" fmla="*/ 3483136 h 5359243"/>
              <a:gd name="connsiteX249" fmla="*/ 5480520 w 8191242"/>
              <a:gd name="connsiteY249" fmla="*/ 3467031 h 5359243"/>
              <a:gd name="connsiteX250" fmla="*/ 5504713 w 8191242"/>
              <a:gd name="connsiteY250" fmla="*/ 3450930 h 5359243"/>
              <a:gd name="connsiteX251" fmla="*/ 5509752 w 8191242"/>
              <a:gd name="connsiteY251" fmla="*/ 3461999 h 5359243"/>
              <a:gd name="connsiteX252" fmla="*/ 5520119 w 8191242"/>
              <a:gd name="connsiteY252" fmla="*/ 3466705 h 5359243"/>
              <a:gd name="connsiteX253" fmla="*/ 5517199 w 8191242"/>
              <a:gd name="connsiteY253" fmla="*/ 3453144 h 5359243"/>
              <a:gd name="connsiteX254" fmla="*/ 5520588 w 8191242"/>
              <a:gd name="connsiteY254" fmla="*/ 3443707 h 5359243"/>
              <a:gd name="connsiteX255" fmla="*/ 5520588 w 8191242"/>
              <a:gd name="connsiteY255" fmla="*/ 3443707 h 5359243"/>
              <a:gd name="connsiteX256" fmla="*/ 5529623 w 8191242"/>
              <a:gd name="connsiteY256" fmla="*/ 3426924 h 5359243"/>
              <a:gd name="connsiteX257" fmla="*/ 5755514 w 8191242"/>
              <a:gd name="connsiteY257" fmla="*/ 3419180 h 5359243"/>
              <a:gd name="connsiteX258" fmla="*/ 5697910 w 8191242"/>
              <a:gd name="connsiteY258" fmla="*/ 3450158 h 5359243"/>
              <a:gd name="connsiteX259" fmla="*/ 5689682 w 8191242"/>
              <a:gd name="connsiteY259" fmla="*/ 3442414 h 5359243"/>
              <a:gd name="connsiteX260" fmla="*/ 5755514 w 8191242"/>
              <a:gd name="connsiteY260" fmla="*/ 3419180 h 5359243"/>
              <a:gd name="connsiteX261" fmla="*/ 5762066 w 8191242"/>
              <a:gd name="connsiteY261" fmla="*/ 3402798 h 5359243"/>
              <a:gd name="connsiteX262" fmla="*/ 5771114 w 8191242"/>
              <a:gd name="connsiteY262" fmla="*/ 3407824 h 5359243"/>
              <a:gd name="connsiteX263" fmla="*/ 5762066 w 8191242"/>
              <a:gd name="connsiteY263" fmla="*/ 3418882 h 5359243"/>
              <a:gd name="connsiteX264" fmla="*/ 5762066 w 8191242"/>
              <a:gd name="connsiteY264" fmla="*/ 3402796 h 5359243"/>
              <a:gd name="connsiteX265" fmla="*/ 5762066 w 8191242"/>
              <a:gd name="connsiteY265" fmla="*/ 3402797 h 5359243"/>
              <a:gd name="connsiteX266" fmla="*/ 5762066 w 8191242"/>
              <a:gd name="connsiteY266" fmla="*/ 3402798 h 5359243"/>
              <a:gd name="connsiteX267" fmla="*/ 5762066 w 8191242"/>
              <a:gd name="connsiteY267" fmla="*/ 3402797 h 5359243"/>
              <a:gd name="connsiteX268" fmla="*/ 5675648 w 8191242"/>
              <a:gd name="connsiteY268" fmla="*/ 3402722 h 5359243"/>
              <a:gd name="connsiteX269" fmla="*/ 5697430 w 8191242"/>
              <a:gd name="connsiteY269" fmla="*/ 3411435 h 5359243"/>
              <a:gd name="connsiteX270" fmla="*/ 5666451 w 8191242"/>
              <a:gd name="connsiteY270" fmla="*/ 3434669 h 5359243"/>
              <a:gd name="connsiteX271" fmla="*/ 5666451 w 8191242"/>
              <a:gd name="connsiteY271" fmla="*/ 3403691 h 5359243"/>
              <a:gd name="connsiteX272" fmla="*/ 5675648 w 8191242"/>
              <a:gd name="connsiteY272" fmla="*/ 3402722 h 5359243"/>
              <a:gd name="connsiteX273" fmla="*/ 5640743 w 8191242"/>
              <a:gd name="connsiteY273" fmla="*/ 3401868 h 5359243"/>
              <a:gd name="connsiteX274" fmla="*/ 5642109 w 8191242"/>
              <a:gd name="connsiteY274" fmla="*/ 3403691 h 5359243"/>
              <a:gd name="connsiteX275" fmla="*/ 5641280 w 8191242"/>
              <a:gd name="connsiteY275" fmla="*/ 3405627 h 5359243"/>
              <a:gd name="connsiteX276" fmla="*/ 5822496 w 8191242"/>
              <a:gd name="connsiteY276" fmla="*/ 3398330 h 5359243"/>
              <a:gd name="connsiteX277" fmla="*/ 5814429 w 8191242"/>
              <a:gd name="connsiteY277" fmla="*/ 3402722 h 5359243"/>
              <a:gd name="connsiteX278" fmla="*/ 5801982 w 8191242"/>
              <a:gd name="connsiteY278" fmla="*/ 3403691 h 5359243"/>
              <a:gd name="connsiteX279" fmla="*/ 5827915 w 8191242"/>
              <a:gd name="connsiteY279" fmla="*/ 3396913 h 5359243"/>
              <a:gd name="connsiteX280" fmla="*/ 5860070 w 8191242"/>
              <a:gd name="connsiteY280" fmla="*/ 3442414 h 5359243"/>
              <a:gd name="connsiteX281" fmla="*/ 5826876 w 8191242"/>
              <a:gd name="connsiteY281" fmla="*/ 3442414 h 5359243"/>
              <a:gd name="connsiteX282" fmla="*/ 5843472 w 8191242"/>
              <a:gd name="connsiteY282" fmla="*/ 3426924 h 5359243"/>
              <a:gd name="connsiteX283" fmla="*/ 5835174 w 8191242"/>
              <a:gd name="connsiteY283" fmla="*/ 3411435 h 5359243"/>
              <a:gd name="connsiteX284" fmla="*/ 5827459 w 8191242"/>
              <a:gd name="connsiteY284" fmla="*/ 3397033 h 5359243"/>
              <a:gd name="connsiteX285" fmla="*/ 6061002 w 8191242"/>
              <a:gd name="connsiteY285" fmla="*/ 3395945 h 5359243"/>
              <a:gd name="connsiteX286" fmla="*/ 5995602 w 8191242"/>
              <a:gd name="connsiteY286" fmla="*/ 3419180 h 5359243"/>
              <a:gd name="connsiteX287" fmla="*/ 6061002 w 8191242"/>
              <a:gd name="connsiteY287" fmla="*/ 3395945 h 5359243"/>
              <a:gd name="connsiteX288" fmla="*/ 5826876 w 8191242"/>
              <a:gd name="connsiteY288" fmla="*/ 3395945 h 5359243"/>
              <a:gd name="connsiteX289" fmla="*/ 5827459 w 8191242"/>
              <a:gd name="connsiteY289" fmla="*/ 3397033 h 5359243"/>
              <a:gd name="connsiteX290" fmla="*/ 5822496 w 8191242"/>
              <a:gd name="connsiteY290" fmla="*/ 3398330 h 5359243"/>
              <a:gd name="connsiteX291" fmla="*/ 5704620 w 8191242"/>
              <a:gd name="connsiteY291" fmla="*/ 3395901 h 5359243"/>
              <a:gd name="connsiteX292" fmla="*/ 5697724 w 8191242"/>
              <a:gd name="connsiteY292" fmla="*/ 3402797 h 5359243"/>
              <a:gd name="connsiteX293" fmla="*/ 5705767 w 8191242"/>
              <a:gd name="connsiteY293" fmla="*/ 3402797 h 5359243"/>
              <a:gd name="connsiteX294" fmla="*/ 5689682 w 8191242"/>
              <a:gd name="connsiteY294" fmla="*/ 3402797 h 5359243"/>
              <a:gd name="connsiteX295" fmla="*/ 5705767 w 8191242"/>
              <a:gd name="connsiteY295" fmla="*/ 3394755 h 5359243"/>
              <a:gd name="connsiteX296" fmla="*/ 5706255 w 8191242"/>
              <a:gd name="connsiteY296" fmla="*/ 3395148 h 5359243"/>
              <a:gd name="connsiteX297" fmla="*/ 5704620 w 8191242"/>
              <a:gd name="connsiteY297" fmla="*/ 3395901 h 5359243"/>
              <a:gd name="connsiteX298" fmla="*/ 5755580 w 8191242"/>
              <a:gd name="connsiteY298" fmla="*/ 3391640 h 5359243"/>
              <a:gd name="connsiteX299" fmla="*/ 5754024 w 8191242"/>
              <a:gd name="connsiteY299" fmla="*/ 3394755 h 5359243"/>
              <a:gd name="connsiteX300" fmla="*/ 5753063 w 8191242"/>
              <a:gd name="connsiteY300" fmla="*/ 3393555 h 5359243"/>
              <a:gd name="connsiteX301" fmla="*/ 5963848 w 8191242"/>
              <a:gd name="connsiteY301" fmla="*/ 3387428 h 5359243"/>
              <a:gd name="connsiteX302" fmla="*/ 5968493 w 8191242"/>
              <a:gd name="connsiteY302" fmla="*/ 3392075 h 5359243"/>
              <a:gd name="connsiteX303" fmla="*/ 5964622 w 8191242"/>
              <a:gd name="connsiteY303" fmla="*/ 3395945 h 5359243"/>
              <a:gd name="connsiteX304" fmla="*/ 5952522 w 8191242"/>
              <a:gd name="connsiteY304" fmla="*/ 3386385 h 5359243"/>
              <a:gd name="connsiteX305" fmla="*/ 5956878 w 8191242"/>
              <a:gd name="connsiteY305" fmla="*/ 3411435 h 5359243"/>
              <a:gd name="connsiteX306" fmla="*/ 5918154 w 8191242"/>
              <a:gd name="connsiteY306" fmla="*/ 3419180 h 5359243"/>
              <a:gd name="connsiteX307" fmla="*/ 5910409 w 8191242"/>
              <a:gd name="connsiteY307" fmla="*/ 3395945 h 5359243"/>
              <a:gd name="connsiteX308" fmla="*/ 5949133 w 8191242"/>
              <a:gd name="connsiteY308" fmla="*/ 3388201 h 5359243"/>
              <a:gd name="connsiteX309" fmla="*/ 5952522 w 8191242"/>
              <a:gd name="connsiteY309" fmla="*/ 3386385 h 5359243"/>
              <a:gd name="connsiteX310" fmla="*/ 5975270 w 8191242"/>
              <a:gd name="connsiteY310" fmla="*/ 3385297 h 5359243"/>
              <a:gd name="connsiteX311" fmla="*/ 5980112 w 8191242"/>
              <a:gd name="connsiteY311" fmla="*/ 3403691 h 5359243"/>
              <a:gd name="connsiteX312" fmla="*/ 5968493 w 8191242"/>
              <a:gd name="connsiteY312" fmla="*/ 3392075 h 5359243"/>
              <a:gd name="connsiteX313" fmla="*/ 5956878 w 8191242"/>
              <a:gd name="connsiteY313" fmla="*/ 3380456 h 5359243"/>
              <a:gd name="connsiteX314" fmla="*/ 5963654 w 8191242"/>
              <a:gd name="connsiteY314" fmla="*/ 3385297 h 5359243"/>
              <a:gd name="connsiteX315" fmla="*/ 5963848 w 8191242"/>
              <a:gd name="connsiteY315" fmla="*/ 3387428 h 5359243"/>
              <a:gd name="connsiteX316" fmla="*/ 6150496 w 8191242"/>
              <a:gd name="connsiteY316" fmla="*/ 3372711 h 5359243"/>
              <a:gd name="connsiteX317" fmla="*/ 6133070 w 8191242"/>
              <a:gd name="connsiteY317" fmla="*/ 3392075 h 5359243"/>
              <a:gd name="connsiteX318" fmla="*/ 6104030 w 8191242"/>
              <a:gd name="connsiteY318" fmla="*/ 3388201 h 5359243"/>
              <a:gd name="connsiteX319" fmla="*/ 6104030 w 8191242"/>
              <a:gd name="connsiteY319" fmla="*/ 3395945 h 5359243"/>
              <a:gd name="connsiteX320" fmla="*/ 6077891 w 8191242"/>
              <a:gd name="connsiteY320" fmla="*/ 3403691 h 5359243"/>
              <a:gd name="connsiteX321" fmla="*/ 6069178 w 8191242"/>
              <a:gd name="connsiteY321" fmla="*/ 3395945 h 5359243"/>
              <a:gd name="connsiteX322" fmla="*/ 6104029 w 8191242"/>
              <a:gd name="connsiteY322" fmla="*/ 3388201 h 5359243"/>
              <a:gd name="connsiteX323" fmla="*/ 6150496 w 8191242"/>
              <a:gd name="connsiteY323" fmla="*/ 3372711 h 5359243"/>
              <a:gd name="connsiteX324" fmla="*/ 5867811 w 8191242"/>
              <a:gd name="connsiteY324" fmla="*/ 3372711 h 5359243"/>
              <a:gd name="connsiteX325" fmla="*/ 5898791 w 8191242"/>
              <a:gd name="connsiteY325" fmla="*/ 3403691 h 5359243"/>
              <a:gd name="connsiteX326" fmla="*/ 5883301 w 8191242"/>
              <a:gd name="connsiteY326" fmla="*/ 3434669 h 5359243"/>
              <a:gd name="connsiteX327" fmla="*/ 5860067 w 8191242"/>
              <a:gd name="connsiteY327" fmla="*/ 3419180 h 5359243"/>
              <a:gd name="connsiteX328" fmla="*/ 5860067 w 8191242"/>
              <a:gd name="connsiteY328" fmla="*/ 3388201 h 5359243"/>
              <a:gd name="connsiteX329" fmla="*/ 5875557 w 8191242"/>
              <a:gd name="connsiteY329" fmla="*/ 3426924 h 5359243"/>
              <a:gd name="connsiteX330" fmla="*/ 5883301 w 8191242"/>
              <a:gd name="connsiteY330" fmla="*/ 3403691 h 5359243"/>
              <a:gd name="connsiteX331" fmla="*/ 5867811 w 8191242"/>
              <a:gd name="connsiteY331" fmla="*/ 3372711 h 5359243"/>
              <a:gd name="connsiteX332" fmla="*/ 5729896 w 8191242"/>
              <a:gd name="connsiteY332" fmla="*/ 3370625 h 5359243"/>
              <a:gd name="connsiteX333" fmla="*/ 5741959 w 8191242"/>
              <a:gd name="connsiteY333" fmla="*/ 3379673 h 5359243"/>
              <a:gd name="connsiteX334" fmla="*/ 5753063 w 8191242"/>
              <a:gd name="connsiteY334" fmla="*/ 3393555 h 5359243"/>
              <a:gd name="connsiteX335" fmla="*/ 5736934 w 8191242"/>
              <a:gd name="connsiteY335" fmla="*/ 3405812 h 5359243"/>
              <a:gd name="connsiteX336" fmla="*/ 5722481 w 8191242"/>
              <a:gd name="connsiteY336" fmla="*/ 3408200 h 5359243"/>
              <a:gd name="connsiteX337" fmla="*/ 5706255 w 8191242"/>
              <a:gd name="connsiteY337" fmla="*/ 3395148 h 5359243"/>
              <a:gd name="connsiteX338" fmla="*/ 5715819 w 8191242"/>
              <a:gd name="connsiteY338" fmla="*/ 3390732 h 5359243"/>
              <a:gd name="connsiteX339" fmla="*/ 5729896 w 8191242"/>
              <a:gd name="connsiteY339" fmla="*/ 3402797 h 5359243"/>
              <a:gd name="connsiteX340" fmla="*/ 5737939 w 8191242"/>
              <a:gd name="connsiteY340" fmla="*/ 3394755 h 5359243"/>
              <a:gd name="connsiteX341" fmla="*/ 5729896 w 8191242"/>
              <a:gd name="connsiteY341" fmla="*/ 3370625 h 5359243"/>
              <a:gd name="connsiteX342" fmla="*/ 6045390 w 8191242"/>
              <a:gd name="connsiteY342" fmla="*/ 3364966 h 5359243"/>
              <a:gd name="connsiteX343" fmla="*/ 6003900 w 8191242"/>
              <a:gd name="connsiteY343" fmla="*/ 3395945 h 5359243"/>
              <a:gd name="connsiteX344" fmla="*/ 5995602 w 8191242"/>
              <a:gd name="connsiteY344" fmla="*/ 3372711 h 5359243"/>
              <a:gd name="connsiteX345" fmla="*/ 6045390 w 8191242"/>
              <a:gd name="connsiteY345" fmla="*/ 3364966 h 5359243"/>
              <a:gd name="connsiteX346" fmla="*/ 6103059 w 8191242"/>
              <a:gd name="connsiteY346" fmla="*/ 3345603 h 5359243"/>
              <a:gd name="connsiteX347" fmla="*/ 6070144 w 8191242"/>
              <a:gd name="connsiteY347" fmla="*/ 3380456 h 5359243"/>
              <a:gd name="connsiteX348" fmla="*/ 6053686 w 8191242"/>
              <a:gd name="connsiteY348" fmla="*/ 3371742 h 5359243"/>
              <a:gd name="connsiteX349" fmla="*/ 6103059 w 8191242"/>
              <a:gd name="connsiteY349" fmla="*/ 3345603 h 5359243"/>
              <a:gd name="connsiteX350" fmla="*/ 5834418 w 8191242"/>
              <a:gd name="connsiteY350" fmla="*/ 3344032 h 5359243"/>
              <a:gd name="connsiteX351" fmla="*/ 5836211 w 8191242"/>
              <a:gd name="connsiteY351" fmla="*/ 3345496 h 5359243"/>
              <a:gd name="connsiteX352" fmla="*/ 5835345 w 8191242"/>
              <a:gd name="connsiteY352" fmla="*/ 3346252 h 5359243"/>
              <a:gd name="connsiteX353" fmla="*/ 5722445 w 8191242"/>
              <a:gd name="connsiteY353" fmla="*/ 3330148 h 5359243"/>
              <a:gd name="connsiteX354" fmla="*/ 5738573 w 8191242"/>
              <a:gd name="connsiteY354" fmla="*/ 3354305 h 5359243"/>
              <a:gd name="connsiteX355" fmla="*/ 5722445 w 8191242"/>
              <a:gd name="connsiteY355" fmla="*/ 3330148 h 5359243"/>
              <a:gd name="connsiteX356" fmla="*/ 6119518 w 8191242"/>
              <a:gd name="connsiteY356" fmla="*/ 3330114 h 5359243"/>
              <a:gd name="connsiteX357" fmla="*/ 6150496 w 8191242"/>
              <a:gd name="connsiteY357" fmla="*/ 3330114 h 5359243"/>
              <a:gd name="connsiteX358" fmla="*/ 6127262 w 8191242"/>
              <a:gd name="connsiteY358" fmla="*/ 3353348 h 5359243"/>
              <a:gd name="connsiteX359" fmla="*/ 6119518 w 8191242"/>
              <a:gd name="connsiteY359" fmla="*/ 3330114 h 5359243"/>
              <a:gd name="connsiteX360" fmla="*/ 5757668 w 8191242"/>
              <a:gd name="connsiteY360" fmla="*/ 3329281 h 5359243"/>
              <a:gd name="connsiteX361" fmla="*/ 5770108 w 8191242"/>
              <a:gd name="connsiteY361" fmla="*/ 3330412 h 5359243"/>
              <a:gd name="connsiteX362" fmla="*/ 5762066 w 8191242"/>
              <a:gd name="connsiteY362" fmla="*/ 3338456 h 5359243"/>
              <a:gd name="connsiteX363" fmla="*/ 5754024 w 8191242"/>
              <a:gd name="connsiteY363" fmla="*/ 3346498 h 5359243"/>
              <a:gd name="connsiteX364" fmla="*/ 5770108 w 8191242"/>
              <a:gd name="connsiteY364" fmla="*/ 3370625 h 5359243"/>
              <a:gd name="connsiteX365" fmla="*/ 5778151 w 8191242"/>
              <a:gd name="connsiteY365" fmla="*/ 3354540 h 5359243"/>
              <a:gd name="connsiteX366" fmla="*/ 5778151 w 8191242"/>
              <a:gd name="connsiteY366" fmla="*/ 3362583 h 5359243"/>
              <a:gd name="connsiteX367" fmla="*/ 5786196 w 8191242"/>
              <a:gd name="connsiteY367" fmla="*/ 3370625 h 5359243"/>
              <a:gd name="connsiteX368" fmla="*/ 5765836 w 8191242"/>
              <a:gd name="connsiteY368" fmla="*/ 3389853 h 5359243"/>
              <a:gd name="connsiteX369" fmla="*/ 5762066 w 8191242"/>
              <a:gd name="connsiteY369" fmla="*/ 3402796 h 5359243"/>
              <a:gd name="connsiteX370" fmla="*/ 5762066 w 8191242"/>
              <a:gd name="connsiteY370" fmla="*/ 3386710 h 5359243"/>
              <a:gd name="connsiteX371" fmla="*/ 5755580 w 8191242"/>
              <a:gd name="connsiteY371" fmla="*/ 3391640 h 5359243"/>
              <a:gd name="connsiteX372" fmla="*/ 5762066 w 8191242"/>
              <a:gd name="connsiteY372" fmla="*/ 3378668 h 5359243"/>
              <a:gd name="connsiteX373" fmla="*/ 5754024 w 8191242"/>
              <a:gd name="connsiteY373" fmla="*/ 3330412 h 5359243"/>
              <a:gd name="connsiteX374" fmla="*/ 5757668 w 8191242"/>
              <a:gd name="connsiteY374" fmla="*/ 3329281 h 5359243"/>
              <a:gd name="connsiteX375" fmla="*/ 5819216 w 8191242"/>
              <a:gd name="connsiteY375" fmla="*/ 3322099 h 5359243"/>
              <a:gd name="connsiteX376" fmla="*/ 5830303 w 8191242"/>
              <a:gd name="connsiteY376" fmla="*/ 3334175 h 5359243"/>
              <a:gd name="connsiteX377" fmla="*/ 5834418 w 8191242"/>
              <a:gd name="connsiteY377" fmla="*/ 3344032 h 5359243"/>
              <a:gd name="connsiteX378" fmla="*/ 5827281 w 8191242"/>
              <a:gd name="connsiteY378" fmla="*/ 3338200 h 5359243"/>
              <a:gd name="connsiteX379" fmla="*/ 5835345 w 8191242"/>
              <a:gd name="connsiteY379" fmla="*/ 3386512 h 5359243"/>
              <a:gd name="connsiteX380" fmla="*/ 5803088 w 8191242"/>
              <a:gd name="connsiteY380" fmla="*/ 3378461 h 5359243"/>
              <a:gd name="connsiteX381" fmla="*/ 5803088 w 8191242"/>
              <a:gd name="connsiteY381" fmla="*/ 3346252 h 5359243"/>
              <a:gd name="connsiteX382" fmla="*/ 5819216 w 8191242"/>
              <a:gd name="connsiteY382" fmla="*/ 3370409 h 5359243"/>
              <a:gd name="connsiteX383" fmla="*/ 5819216 w 8191242"/>
              <a:gd name="connsiteY383" fmla="*/ 3322099 h 5359243"/>
              <a:gd name="connsiteX384" fmla="*/ 6177602 w 8191242"/>
              <a:gd name="connsiteY384" fmla="*/ 3321400 h 5359243"/>
              <a:gd name="connsiteX385" fmla="*/ 6189221 w 8191242"/>
              <a:gd name="connsiteY385" fmla="*/ 3337859 h 5359243"/>
              <a:gd name="connsiteX386" fmla="*/ 6165986 w 8191242"/>
              <a:gd name="connsiteY386" fmla="*/ 3322369 h 5359243"/>
              <a:gd name="connsiteX387" fmla="*/ 6177602 w 8191242"/>
              <a:gd name="connsiteY387" fmla="*/ 3321400 h 5359243"/>
              <a:gd name="connsiteX388" fmla="*/ 5867602 w 8191242"/>
              <a:gd name="connsiteY388" fmla="*/ 3305994 h 5359243"/>
              <a:gd name="connsiteX389" fmla="*/ 5875664 w 8191242"/>
              <a:gd name="connsiteY389" fmla="*/ 3354305 h 5359243"/>
              <a:gd name="connsiteX390" fmla="*/ 5859538 w 8191242"/>
              <a:gd name="connsiteY390" fmla="*/ 3338200 h 5359243"/>
              <a:gd name="connsiteX391" fmla="*/ 5843409 w 8191242"/>
              <a:gd name="connsiteY391" fmla="*/ 3362356 h 5359243"/>
              <a:gd name="connsiteX392" fmla="*/ 5838367 w 8191242"/>
              <a:gd name="connsiteY392" fmla="*/ 3347260 h 5359243"/>
              <a:gd name="connsiteX393" fmla="*/ 5836211 w 8191242"/>
              <a:gd name="connsiteY393" fmla="*/ 3345496 h 5359243"/>
              <a:gd name="connsiteX394" fmla="*/ 5843409 w 8191242"/>
              <a:gd name="connsiteY394" fmla="*/ 3339207 h 5359243"/>
              <a:gd name="connsiteX395" fmla="*/ 5851474 w 8191242"/>
              <a:gd name="connsiteY395" fmla="*/ 3338200 h 5359243"/>
              <a:gd name="connsiteX396" fmla="*/ 5859538 w 8191242"/>
              <a:gd name="connsiteY396" fmla="*/ 3322099 h 5359243"/>
              <a:gd name="connsiteX397" fmla="*/ 5851474 w 8191242"/>
              <a:gd name="connsiteY397" fmla="*/ 3330148 h 5359243"/>
              <a:gd name="connsiteX398" fmla="*/ 5863570 w 8191242"/>
              <a:gd name="connsiteY398" fmla="*/ 3327130 h 5359243"/>
              <a:gd name="connsiteX399" fmla="*/ 5852269 w 8191242"/>
              <a:gd name="connsiteY399" fmla="*/ 3307384 h 5359243"/>
              <a:gd name="connsiteX400" fmla="*/ 5859538 w 8191242"/>
              <a:gd name="connsiteY400" fmla="*/ 3306726 h 5359243"/>
              <a:gd name="connsiteX401" fmla="*/ 5862560 w 8191242"/>
              <a:gd name="connsiteY401" fmla="*/ 3306999 h 5359243"/>
              <a:gd name="connsiteX402" fmla="*/ 5862728 w 8191242"/>
              <a:gd name="connsiteY402" fmla="*/ 3306435 h 5359243"/>
              <a:gd name="connsiteX403" fmla="*/ 6382840 w 8191242"/>
              <a:gd name="connsiteY403" fmla="*/ 3299134 h 5359243"/>
              <a:gd name="connsiteX404" fmla="*/ 6297647 w 8191242"/>
              <a:gd name="connsiteY404" fmla="*/ 3322369 h 5359243"/>
              <a:gd name="connsiteX405" fmla="*/ 6328626 w 8191242"/>
              <a:gd name="connsiteY405" fmla="*/ 3322369 h 5359243"/>
              <a:gd name="connsiteX406" fmla="*/ 6382840 w 8191242"/>
              <a:gd name="connsiteY406" fmla="*/ 3299134 h 5359243"/>
              <a:gd name="connsiteX407" fmla="*/ 6158242 w 8191242"/>
              <a:gd name="connsiteY407" fmla="*/ 3291390 h 5359243"/>
              <a:gd name="connsiteX408" fmla="*/ 6142752 w 8191242"/>
              <a:gd name="connsiteY408" fmla="*/ 3314624 h 5359243"/>
              <a:gd name="connsiteX409" fmla="*/ 6158242 w 8191242"/>
              <a:gd name="connsiteY409" fmla="*/ 3291390 h 5359243"/>
              <a:gd name="connsiteX410" fmla="*/ 6102735 w 8191242"/>
              <a:gd name="connsiteY410" fmla="*/ 3291390 h 5359243"/>
              <a:gd name="connsiteX411" fmla="*/ 6127262 w 8191242"/>
              <a:gd name="connsiteY411" fmla="*/ 3314624 h 5359243"/>
              <a:gd name="connsiteX412" fmla="*/ 6102735 w 8191242"/>
              <a:gd name="connsiteY412" fmla="*/ 3330114 h 5359243"/>
              <a:gd name="connsiteX413" fmla="*/ 6078211 w 8191242"/>
              <a:gd name="connsiteY413" fmla="*/ 3337859 h 5359243"/>
              <a:gd name="connsiteX414" fmla="*/ 6102735 w 8191242"/>
              <a:gd name="connsiteY414" fmla="*/ 3291390 h 5359243"/>
              <a:gd name="connsiteX415" fmla="*/ 5778749 w 8191242"/>
              <a:gd name="connsiteY415" fmla="*/ 3291390 h 5359243"/>
              <a:gd name="connsiteX416" fmla="*/ 5778749 w 8191242"/>
              <a:gd name="connsiteY416" fmla="*/ 3314624 h 5359243"/>
              <a:gd name="connsiteX417" fmla="*/ 5755514 w 8191242"/>
              <a:gd name="connsiteY417" fmla="*/ 3314624 h 5359243"/>
              <a:gd name="connsiteX418" fmla="*/ 5778749 w 8191242"/>
              <a:gd name="connsiteY418" fmla="*/ 3291390 h 5359243"/>
              <a:gd name="connsiteX419" fmla="*/ 5972368 w 8191242"/>
              <a:gd name="connsiteY419" fmla="*/ 3283648 h 5359243"/>
              <a:gd name="connsiteX420" fmla="*/ 5972368 w 8191242"/>
              <a:gd name="connsiteY420" fmla="*/ 3330116 h 5359243"/>
              <a:gd name="connsiteX421" fmla="*/ 5972368 w 8191242"/>
              <a:gd name="connsiteY421" fmla="*/ 3283648 h 5359243"/>
              <a:gd name="connsiteX422" fmla="*/ 6027615 w 8191242"/>
              <a:gd name="connsiteY422" fmla="*/ 3279174 h 5359243"/>
              <a:gd name="connsiteX423" fmla="*/ 6028515 w 8191242"/>
              <a:gd name="connsiteY423" fmla="*/ 3279774 h 5359243"/>
              <a:gd name="connsiteX424" fmla="*/ 6045941 w 8191242"/>
              <a:gd name="connsiteY424" fmla="*/ 3306880 h 5359243"/>
              <a:gd name="connsiteX425" fmla="*/ 6031421 w 8191242"/>
              <a:gd name="connsiteY425" fmla="*/ 3291390 h 5359243"/>
              <a:gd name="connsiteX426" fmla="*/ 5956043 w 8191242"/>
              <a:gd name="connsiteY426" fmla="*/ 3276408 h 5359243"/>
              <a:gd name="connsiteX427" fmla="*/ 5955297 w 8191242"/>
              <a:gd name="connsiteY427" fmla="*/ 3283850 h 5359243"/>
              <a:gd name="connsiteX428" fmla="*/ 5954882 w 8191242"/>
              <a:gd name="connsiteY428" fmla="*/ 3283733 h 5359243"/>
              <a:gd name="connsiteX429" fmla="*/ 5955919 w 8191242"/>
              <a:gd name="connsiteY429" fmla="*/ 3276496 h 5359243"/>
              <a:gd name="connsiteX430" fmla="*/ 6305070 w 8191242"/>
              <a:gd name="connsiteY430" fmla="*/ 3275900 h 5359243"/>
              <a:gd name="connsiteX431" fmla="*/ 6313139 w 8191242"/>
              <a:gd name="connsiteY431" fmla="*/ 3291390 h 5359243"/>
              <a:gd name="connsiteX432" fmla="*/ 6264734 w 8191242"/>
              <a:gd name="connsiteY432" fmla="*/ 3314624 h 5359243"/>
              <a:gd name="connsiteX433" fmla="*/ 6224395 w 8191242"/>
              <a:gd name="connsiteY433" fmla="*/ 3322369 h 5359243"/>
              <a:gd name="connsiteX434" fmla="*/ 6256664 w 8191242"/>
              <a:gd name="connsiteY434" fmla="*/ 3291390 h 5359243"/>
              <a:gd name="connsiteX435" fmla="*/ 6264734 w 8191242"/>
              <a:gd name="connsiteY435" fmla="*/ 3306880 h 5359243"/>
              <a:gd name="connsiteX436" fmla="*/ 6264734 w 8191242"/>
              <a:gd name="connsiteY436" fmla="*/ 3283645 h 5359243"/>
              <a:gd name="connsiteX437" fmla="*/ 6305070 w 8191242"/>
              <a:gd name="connsiteY437" fmla="*/ 3275900 h 5359243"/>
              <a:gd name="connsiteX438" fmla="*/ 6022707 w 8191242"/>
              <a:gd name="connsiteY438" fmla="*/ 3275900 h 5359243"/>
              <a:gd name="connsiteX439" fmla="*/ 6027427 w 8191242"/>
              <a:gd name="connsiteY439" fmla="*/ 3278565 h 5359243"/>
              <a:gd name="connsiteX440" fmla="*/ 6027615 w 8191242"/>
              <a:gd name="connsiteY440" fmla="*/ 3279174 h 5359243"/>
              <a:gd name="connsiteX441" fmla="*/ 6215682 w 8191242"/>
              <a:gd name="connsiteY441" fmla="*/ 3268155 h 5359243"/>
              <a:gd name="connsiteX442" fmla="*/ 6224073 w 8191242"/>
              <a:gd name="connsiteY442" fmla="*/ 3291390 h 5359243"/>
              <a:gd name="connsiteX443" fmla="*/ 6173731 w 8191242"/>
              <a:gd name="connsiteY443" fmla="*/ 3283645 h 5359243"/>
              <a:gd name="connsiteX444" fmla="*/ 6215682 w 8191242"/>
              <a:gd name="connsiteY444" fmla="*/ 3268155 h 5359243"/>
              <a:gd name="connsiteX445" fmla="*/ 6094991 w 8191242"/>
              <a:gd name="connsiteY445" fmla="*/ 3268155 h 5359243"/>
              <a:gd name="connsiteX446" fmla="*/ 6103382 w 8191242"/>
              <a:gd name="connsiteY446" fmla="*/ 3291390 h 5359243"/>
              <a:gd name="connsiteX447" fmla="*/ 6102735 w 8191242"/>
              <a:gd name="connsiteY447" fmla="*/ 3291390 h 5359243"/>
              <a:gd name="connsiteX448" fmla="*/ 6094991 w 8191242"/>
              <a:gd name="connsiteY448" fmla="*/ 3291390 h 5359243"/>
              <a:gd name="connsiteX449" fmla="*/ 6086602 w 8191242"/>
              <a:gd name="connsiteY449" fmla="*/ 3291390 h 5359243"/>
              <a:gd name="connsiteX450" fmla="*/ 6086602 w 8191242"/>
              <a:gd name="connsiteY450" fmla="*/ 3283645 h 5359243"/>
              <a:gd name="connsiteX451" fmla="*/ 6078211 w 8191242"/>
              <a:gd name="connsiteY451" fmla="*/ 3306880 h 5359243"/>
              <a:gd name="connsiteX452" fmla="*/ 6078211 w 8191242"/>
              <a:gd name="connsiteY452" fmla="*/ 3275900 h 5359243"/>
              <a:gd name="connsiteX453" fmla="*/ 6094991 w 8191242"/>
              <a:gd name="connsiteY453" fmla="*/ 3268155 h 5359243"/>
              <a:gd name="connsiteX454" fmla="*/ 6506109 w 8191242"/>
              <a:gd name="connsiteY454" fmla="*/ 3260411 h 5359243"/>
              <a:gd name="connsiteX455" fmla="*/ 6480938 w 8191242"/>
              <a:gd name="connsiteY455" fmla="*/ 3275900 h 5359243"/>
              <a:gd name="connsiteX456" fmla="*/ 6506109 w 8191242"/>
              <a:gd name="connsiteY456" fmla="*/ 3260411 h 5359243"/>
              <a:gd name="connsiteX457" fmla="*/ 6416722 w 8191242"/>
              <a:gd name="connsiteY457" fmla="*/ 3245893 h 5359243"/>
              <a:gd name="connsiteX458" fmla="*/ 6420402 w 8191242"/>
              <a:gd name="connsiteY458" fmla="*/ 3247393 h 5359243"/>
              <a:gd name="connsiteX459" fmla="*/ 6418439 w 8191242"/>
              <a:gd name="connsiteY459" fmla="*/ 3249276 h 5359243"/>
              <a:gd name="connsiteX460" fmla="*/ 6414564 w 8191242"/>
              <a:gd name="connsiteY460" fmla="*/ 3247393 h 5359243"/>
              <a:gd name="connsiteX461" fmla="*/ 6416722 w 8191242"/>
              <a:gd name="connsiteY461" fmla="*/ 3245893 h 5359243"/>
              <a:gd name="connsiteX462" fmla="*/ 6270539 w 8191242"/>
              <a:gd name="connsiteY462" fmla="*/ 3241051 h 5359243"/>
              <a:gd name="connsiteX463" fmla="*/ 6286029 w 8191242"/>
              <a:gd name="connsiteY463" fmla="*/ 3249441 h 5359243"/>
              <a:gd name="connsiteX464" fmla="*/ 6231816 w 8191242"/>
              <a:gd name="connsiteY464" fmla="*/ 3266222 h 5359243"/>
              <a:gd name="connsiteX465" fmla="*/ 6270539 w 8191242"/>
              <a:gd name="connsiteY465" fmla="*/ 3241051 h 5359243"/>
              <a:gd name="connsiteX466" fmla="*/ 6336371 w 8191242"/>
              <a:gd name="connsiteY466" fmla="*/ 3233305 h 5359243"/>
              <a:gd name="connsiteX467" fmla="*/ 6297647 w 8191242"/>
              <a:gd name="connsiteY467" fmla="*/ 3241826 h 5359243"/>
              <a:gd name="connsiteX468" fmla="*/ 6313136 w 8191242"/>
              <a:gd name="connsiteY468" fmla="*/ 3250344 h 5359243"/>
              <a:gd name="connsiteX469" fmla="*/ 6336371 w 8191242"/>
              <a:gd name="connsiteY469" fmla="*/ 3233305 h 5359243"/>
              <a:gd name="connsiteX470" fmla="*/ 6109189 w 8191242"/>
              <a:gd name="connsiteY470" fmla="*/ 3233305 h 5359243"/>
              <a:gd name="connsiteX471" fmla="*/ 6107092 w 8191242"/>
              <a:gd name="connsiteY471" fmla="*/ 3246678 h 5359243"/>
              <a:gd name="connsiteX472" fmla="*/ 6094808 w 8191242"/>
              <a:gd name="connsiteY472" fmla="*/ 3242374 h 5359243"/>
              <a:gd name="connsiteX473" fmla="*/ 5658706 w 8191242"/>
              <a:gd name="connsiteY473" fmla="*/ 3233305 h 5359243"/>
              <a:gd name="connsiteX474" fmla="*/ 5681940 w 8191242"/>
              <a:gd name="connsiteY474" fmla="*/ 3283648 h 5359243"/>
              <a:gd name="connsiteX475" fmla="*/ 5666451 w 8191242"/>
              <a:gd name="connsiteY475" fmla="*/ 3283648 h 5359243"/>
              <a:gd name="connsiteX476" fmla="*/ 5658706 w 8191242"/>
              <a:gd name="connsiteY476" fmla="*/ 3275259 h 5359243"/>
              <a:gd name="connsiteX477" fmla="*/ 5658706 w 8191242"/>
              <a:gd name="connsiteY477" fmla="*/ 3233305 h 5359243"/>
              <a:gd name="connsiteX478" fmla="*/ 6247307 w 8191242"/>
              <a:gd name="connsiteY478" fmla="*/ 3225561 h 5359243"/>
              <a:gd name="connsiteX479" fmla="*/ 6247307 w 8191242"/>
              <a:gd name="connsiteY479" fmla="*/ 3242987 h 5359243"/>
              <a:gd name="connsiteX480" fmla="*/ 6216328 w 8191242"/>
              <a:gd name="connsiteY480" fmla="*/ 3260414 h 5359243"/>
              <a:gd name="connsiteX481" fmla="*/ 6247307 w 8191242"/>
              <a:gd name="connsiteY481" fmla="*/ 3225561 h 5359243"/>
              <a:gd name="connsiteX482" fmla="*/ 6192540 w 8191242"/>
              <a:gd name="connsiteY482" fmla="*/ 3217816 h 5359243"/>
              <a:gd name="connsiteX483" fmla="*/ 6200839 w 8191242"/>
              <a:gd name="connsiteY483" fmla="*/ 3259308 h 5359243"/>
              <a:gd name="connsiteX484" fmla="*/ 6192540 w 8191242"/>
              <a:gd name="connsiteY484" fmla="*/ 3267604 h 5359243"/>
              <a:gd name="connsiteX485" fmla="*/ 6167645 w 8191242"/>
              <a:gd name="connsiteY485" fmla="*/ 3275903 h 5359243"/>
              <a:gd name="connsiteX486" fmla="*/ 6142752 w 8191242"/>
              <a:gd name="connsiteY486" fmla="*/ 3275903 h 5359243"/>
              <a:gd name="connsiteX487" fmla="*/ 6159347 w 8191242"/>
              <a:gd name="connsiteY487" fmla="*/ 3242712 h 5359243"/>
              <a:gd name="connsiteX488" fmla="*/ 6192540 w 8191242"/>
              <a:gd name="connsiteY488" fmla="*/ 3217816 h 5359243"/>
              <a:gd name="connsiteX489" fmla="*/ 6367545 w 8191242"/>
              <a:gd name="connsiteY489" fmla="*/ 3213176 h 5359243"/>
              <a:gd name="connsiteX490" fmla="*/ 6367972 w 8191242"/>
              <a:gd name="connsiteY490" fmla="*/ 3213764 h 5359243"/>
              <a:gd name="connsiteX491" fmla="*/ 6369009 w 8191242"/>
              <a:gd name="connsiteY491" fmla="*/ 3235728 h 5359243"/>
              <a:gd name="connsiteX492" fmla="*/ 6360710 w 8191242"/>
              <a:gd name="connsiteY492" fmla="*/ 3283648 h 5359243"/>
              <a:gd name="connsiteX493" fmla="*/ 6344116 w 8191242"/>
              <a:gd name="connsiteY493" fmla="*/ 3235728 h 5359243"/>
              <a:gd name="connsiteX494" fmla="*/ 6356563 w 8191242"/>
              <a:gd name="connsiteY494" fmla="*/ 3223746 h 5359243"/>
              <a:gd name="connsiteX495" fmla="*/ 6365992 w 8191242"/>
              <a:gd name="connsiteY495" fmla="*/ 3211042 h 5359243"/>
              <a:gd name="connsiteX496" fmla="*/ 6369009 w 8191242"/>
              <a:gd name="connsiteY496" fmla="*/ 3211766 h 5359243"/>
              <a:gd name="connsiteX497" fmla="*/ 6367545 w 8191242"/>
              <a:gd name="connsiteY497" fmla="*/ 3213176 h 5359243"/>
              <a:gd name="connsiteX498" fmla="*/ 6408655 w 8191242"/>
              <a:gd name="connsiteY498" fmla="*/ 3202326 h 5359243"/>
              <a:gd name="connsiteX499" fmla="*/ 6375095 w 8191242"/>
              <a:gd name="connsiteY499" fmla="*/ 3217816 h 5359243"/>
              <a:gd name="connsiteX500" fmla="*/ 6408655 w 8191242"/>
              <a:gd name="connsiteY500" fmla="*/ 3202326 h 5359243"/>
              <a:gd name="connsiteX501" fmla="*/ 6313136 w 8191242"/>
              <a:gd name="connsiteY501" fmla="*/ 3202326 h 5359243"/>
              <a:gd name="connsiteX502" fmla="*/ 6313136 w 8191242"/>
              <a:gd name="connsiteY502" fmla="*/ 3217816 h 5359243"/>
              <a:gd name="connsiteX503" fmla="*/ 6271183 w 8191242"/>
              <a:gd name="connsiteY503" fmla="*/ 3233305 h 5359243"/>
              <a:gd name="connsiteX504" fmla="*/ 6279575 w 8191242"/>
              <a:gd name="connsiteY504" fmla="*/ 3210071 h 5359243"/>
              <a:gd name="connsiteX505" fmla="*/ 6313136 w 8191242"/>
              <a:gd name="connsiteY505" fmla="*/ 3202326 h 5359243"/>
              <a:gd name="connsiteX506" fmla="*/ 6142752 w 8191242"/>
              <a:gd name="connsiteY506" fmla="*/ 3194582 h 5359243"/>
              <a:gd name="connsiteX507" fmla="*/ 6142752 w 8191242"/>
              <a:gd name="connsiteY507" fmla="*/ 3217816 h 5359243"/>
              <a:gd name="connsiteX508" fmla="*/ 6142752 w 8191242"/>
              <a:gd name="connsiteY508" fmla="*/ 3210071 h 5359243"/>
              <a:gd name="connsiteX509" fmla="*/ 6135008 w 8191242"/>
              <a:gd name="connsiteY509" fmla="*/ 3202326 h 5359243"/>
              <a:gd name="connsiteX510" fmla="*/ 6142752 w 8191242"/>
              <a:gd name="connsiteY510" fmla="*/ 3194582 h 5359243"/>
              <a:gd name="connsiteX511" fmla="*/ 6513491 w 8191242"/>
              <a:gd name="connsiteY511" fmla="*/ 3194123 h 5359243"/>
              <a:gd name="connsiteX512" fmla="*/ 6514501 w 8191242"/>
              <a:gd name="connsiteY512" fmla="*/ 3194582 h 5359243"/>
              <a:gd name="connsiteX513" fmla="*/ 6506756 w 8191242"/>
              <a:gd name="connsiteY513" fmla="*/ 3202326 h 5359243"/>
              <a:gd name="connsiteX514" fmla="*/ 6479648 w 8191242"/>
              <a:gd name="connsiteY514" fmla="*/ 3186837 h 5359243"/>
              <a:gd name="connsiteX515" fmla="*/ 6425434 w 8191242"/>
              <a:gd name="connsiteY515" fmla="*/ 3210071 h 5359243"/>
              <a:gd name="connsiteX516" fmla="*/ 6479648 w 8191242"/>
              <a:gd name="connsiteY516" fmla="*/ 3186837 h 5359243"/>
              <a:gd name="connsiteX517" fmla="*/ 6328626 w 8191242"/>
              <a:gd name="connsiteY517" fmla="*/ 3186837 h 5359243"/>
              <a:gd name="connsiteX518" fmla="*/ 6344116 w 8191242"/>
              <a:gd name="connsiteY518" fmla="*/ 3194582 h 5359243"/>
              <a:gd name="connsiteX519" fmla="*/ 6320882 w 8191242"/>
              <a:gd name="connsiteY519" fmla="*/ 3217816 h 5359243"/>
              <a:gd name="connsiteX520" fmla="*/ 6328626 w 8191242"/>
              <a:gd name="connsiteY520" fmla="*/ 3186837 h 5359243"/>
              <a:gd name="connsiteX521" fmla="*/ 6553224 w 8191242"/>
              <a:gd name="connsiteY521" fmla="*/ 3163603 h 5359243"/>
              <a:gd name="connsiteX522" fmla="*/ 6516195 w 8191242"/>
              <a:gd name="connsiteY522" fmla="*/ 3190830 h 5359243"/>
              <a:gd name="connsiteX523" fmla="*/ 6513491 w 8191242"/>
              <a:gd name="connsiteY523" fmla="*/ 3194123 h 5359243"/>
              <a:gd name="connsiteX524" fmla="*/ 6503852 w 8191242"/>
              <a:gd name="connsiteY524" fmla="*/ 3189741 h 5359243"/>
              <a:gd name="connsiteX525" fmla="*/ 6499011 w 8191242"/>
              <a:gd name="connsiteY525" fmla="*/ 3179092 h 5359243"/>
              <a:gd name="connsiteX526" fmla="*/ 6553224 w 8191242"/>
              <a:gd name="connsiteY526" fmla="*/ 3163603 h 5359243"/>
              <a:gd name="connsiteX527" fmla="*/ 6675630 w 8191242"/>
              <a:gd name="connsiteY527" fmla="*/ 3155857 h 5359243"/>
              <a:gd name="connsiteX528" fmla="*/ 6708120 w 8191242"/>
              <a:gd name="connsiteY528" fmla="*/ 3155857 h 5359243"/>
              <a:gd name="connsiteX529" fmla="*/ 6578159 w 8191242"/>
              <a:gd name="connsiteY529" fmla="*/ 3219882 h 5359243"/>
              <a:gd name="connsiteX530" fmla="*/ 6375095 w 8191242"/>
              <a:gd name="connsiteY530" fmla="*/ 3259899 h 5359243"/>
              <a:gd name="connsiteX531" fmla="*/ 6415707 w 8191242"/>
              <a:gd name="connsiteY531" fmla="*/ 3251895 h 5359243"/>
              <a:gd name="connsiteX532" fmla="*/ 6418439 w 8191242"/>
              <a:gd name="connsiteY532" fmla="*/ 3249276 h 5359243"/>
              <a:gd name="connsiteX533" fmla="*/ 6423830 w 8191242"/>
              <a:gd name="connsiteY533" fmla="*/ 3251895 h 5359243"/>
              <a:gd name="connsiteX534" fmla="*/ 6448198 w 8191242"/>
              <a:gd name="connsiteY534" fmla="*/ 3243892 h 5359243"/>
              <a:gd name="connsiteX535" fmla="*/ 6472564 w 8191242"/>
              <a:gd name="connsiteY535" fmla="*/ 3219882 h 5359243"/>
              <a:gd name="connsiteX536" fmla="*/ 6472564 w 8191242"/>
              <a:gd name="connsiteY536" fmla="*/ 3235889 h 5359243"/>
              <a:gd name="connsiteX537" fmla="*/ 6675630 w 8191242"/>
              <a:gd name="connsiteY537" fmla="*/ 3155857 h 5359243"/>
              <a:gd name="connsiteX538" fmla="*/ 6360710 w 8191242"/>
              <a:gd name="connsiteY538" fmla="*/ 3155857 h 5359243"/>
              <a:gd name="connsiteX539" fmla="*/ 6385605 w 8191242"/>
              <a:gd name="connsiteY539" fmla="*/ 3179819 h 5359243"/>
              <a:gd name="connsiteX540" fmla="*/ 6377307 w 8191242"/>
              <a:gd name="connsiteY540" fmla="*/ 3171832 h 5359243"/>
              <a:gd name="connsiteX541" fmla="*/ 6402203 w 8191242"/>
              <a:gd name="connsiteY541" fmla="*/ 3195791 h 5359243"/>
              <a:gd name="connsiteX542" fmla="*/ 6377307 w 8191242"/>
              <a:gd name="connsiteY542" fmla="*/ 3187806 h 5359243"/>
              <a:gd name="connsiteX543" fmla="*/ 6360710 w 8191242"/>
              <a:gd name="connsiteY543" fmla="*/ 3203780 h 5359243"/>
              <a:gd name="connsiteX544" fmla="*/ 6365992 w 8191242"/>
              <a:gd name="connsiteY544" fmla="*/ 3211042 h 5359243"/>
              <a:gd name="connsiteX545" fmla="*/ 6356563 w 8191242"/>
              <a:gd name="connsiteY545" fmla="*/ 3208771 h 5359243"/>
              <a:gd name="connsiteX546" fmla="*/ 6344116 w 8191242"/>
              <a:gd name="connsiteY546" fmla="*/ 3211766 h 5359243"/>
              <a:gd name="connsiteX547" fmla="*/ 6369009 w 8191242"/>
              <a:gd name="connsiteY547" fmla="*/ 3179819 h 5359243"/>
              <a:gd name="connsiteX548" fmla="*/ 6360710 w 8191242"/>
              <a:gd name="connsiteY548" fmla="*/ 3155857 h 5359243"/>
              <a:gd name="connsiteX549" fmla="*/ 6224071 w 8191242"/>
              <a:gd name="connsiteY549" fmla="*/ 3152760 h 5359243"/>
              <a:gd name="connsiteX550" fmla="*/ 6239560 w 8191242"/>
              <a:gd name="connsiteY550" fmla="*/ 3186837 h 5359243"/>
              <a:gd name="connsiteX551" fmla="*/ 6224071 w 8191242"/>
              <a:gd name="connsiteY551" fmla="*/ 3186837 h 5359243"/>
              <a:gd name="connsiteX552" fmla="*/ 6208581 w 8191242"/>
              <a:gd name="connsiteY552" fmla="*/ 3169798 h 5359243"/>
              <a:gd name="connsiteX553" fmla="*/ 6224071 w 8191242"/>
              <a:gd name="connsiteY553" fmla="*/ 3152760 h 5359243"/>
              <a:gd name="connsiteX554" fmla="*/ 6626800 w 8191242"/>
              <a:gd name="connsiteY554" fmla="*/ 3144886 h 5359243"/>
              <a:gd name="connsiteX555" fmla="*/ 6626800 w 8191242"/>
              <a:gd name="connsiteY555" fmla="*/ 3144886 h 5359243"/>
              <a:gd name="connsiteX556" fmla="*/ 6409945 w 8191242"/>
              <a:gd name="connsiteY556" fmla="*/ 3144242 h 5359243"/>
              <a:gd name="connsiteX557" fmla="*/ 6440924 w 8191242"/>
              <a:gd name="connsiteY557" fmla="*/ 3144242 h 5359243"/>
              <a:gd name="connsiteX558" fmla="*/ 6440924 w 8191242"/>
              <a:gd name="connsiteY558" fmla="*/ 3178322 h 5359243"/>
              <a:gd name="connsiteX559" fmla="*/ 6409945 w 8191242"/>
              <a:gd name="connsiteY559" fmla="*/ 3186839 h 5359243"/>
              <a:gd name="connsiteX560" fmla="*/ 6402200 w 8191242"/>
              <a:gd name="connsiteY560" fmla="*/ 3152763 h 5359243"/>
              <a:gd name="connsiteX561" fmla="*/ 6409945 w 8191242"/>
              <a:gd name="connsiteY561" fmla="*/ 3144242 h 5359243"/>
              <a:gd name="connsiteX562" fmla="*/ 6239563 w 8191242"/>
              <a:gd name="connsiteY562" fmla="*/ 3144240 h 5359243"/>
              <a:gd name="connsiteX563" fmla="*/ 6262797 w 8191242"/>
              <a:gd name="connsiteY563" fmla="*/ 3177155 h 5359243"/>
              <a:gd name="connsiteX564" fmla="*/ 6262797 w 8191242"/>
              <a:gd name="connsiteY564" fmla="*/ 3185386 h 5359243"/>
              <a:gd name="connsiteX565" fmla="*/ 6247307 w 8191242"/>
              <a:gd name="connsiteY565" fmla="*/ 3160697 h 5359243"/>
              <a:gd name="connsiteX566" fmla="*/ 6255053 w 8191242"/>
              <a:gd name="connsiteY566" fmla="*/ 3160697 h 5359243"/>
              <a:gd name="connsiteX567" fmla="*/ 6239563 w 8191242"/>
              <a:gd name="connsiteY567" fmla="*/ 3144240 h 5359243"/>
              <a:gd name="connsiteX568" fmla="*/ 6790483 w 8191242"/>
              <a:gd name="connsiteY568" fmla="*/ 3132473 h 5359243"/>
              <a:gd name="connsiteX569" fmla="*/ 6753178 w 8191242"/>
              <a:gd name="connsiteY569" fmla="*/ 3151421 h 5359243"/>
              <a:gd name="connsiteX570" fmla="*/ 6715864 w 8191242"/>
              <a:gd name="connsiteY570" fmla="*/ 3154568 h 5359243"/>
              <a:gd name="connsiteX571" fmla="*/ 6767294 w 8191242"/>
              <a:gd name="connsiteY571" fmla="*/ 3135690 h 5359243"/>
              <a:gd name="connsiteX572" fmla="*/ 6796541 w 8191242"/>
              <a:gd name="connsiteY572" fmla="*/ 3129396 h 5359243"/>
              <a:gd name="connsiteX573" fmla="*/ 6812675 w 8191242"/>
              <a:gd name="connsiteY573" fmla="*/ 3129396 h 5359243"/>
              <a:gd name="connsiteX574" fmla="*/ 6790483 w 8191242"/>
              <a:gd name="connsiteY574" fmla="*/ 3132473 h 5359243"/>
              <a:gd name="connsiteX575" fmla="*/ 6328073 w 8191242"/>
              <a:gd name="connsiteY575" fmla="*/ 3128750 h 5359243"/>
              <a:gd name="connsiteX576" fmla="*/ 6336371 w 8191242"/>
              <a:gd name="connsiteY576" fmla="*/ 3161944 h 5359243"/>
              <a:gd name="connsiteX577" fmla="*/ 6278284 w 8191242"/>
              <a:gd name="connsiteY577" fmla="*/ 3153645 h 5359243"/>
              <a:gd name="connsiteX578" fmla="*/ 6294879 w 8191242"/>
              <a:gd name="connsiteY578" fmla="*/ 3137048 h 5359243"/>
              <a:gd name="connsiteX579" fmla="*/ 6311475 w 8191242"/>
              <a:gd name="connsiteY579" fmla="*/ 3153645 h 5359243"/>
              <a:gd name="connsiteX580" fmla="*/ 6319774 w 8191242"/>
              <a:gd name="connsiteY580" fmla="*/ 3153645 h 5359243"/>
              <a:gd name="connsiteX581" fmla="*/ 6328073 w 8191242"/>
              <a:gd name="connsiteY581" fmla="*/ 3128750 h 5359243"/>
              <a:gd name="connsiteX582" fmla="*/ 6030728 w 8191242"/>
              <a:gd name="connsiteY582" fmla="*/ 3128750 h 5359243"/>
              <a:gd name="connsiteX583" fmla="*/ 6054791 w 8191242"/>
              <a:gd name="connsiteY583" fmla="*/ 3128750 h 5359243"/>
              <a:gd name="connsiteX584" fmla="*/ 6062814 w 8191242"/>
              <a:gd name="connsiteY584" fmla="*/ 3168766 h 5359243"/>
              <a:gd name="connsiteX585" fmla="*/ 6094900 w 8191242"/>
              <a:gd name="connsiteY585" fmla="*/ 3136753 h 5359243"/>
              <a:gd name="connsiteX586" fmla="*/ 6110941 w 8191242"/>
              <a:gd name="connsiteY586" fmla="*/ 3144757 h 5359243"/>
              <a:gd name="connsiteX587" fmla="*/ 6135008 w 8191242"/>
              <a:gd name="connsiteY587" fmla="*/ 3216785 h 5359243"/>
              <a:gd name="connsiteX588" fmla="*/ 6118964 w 8191242"/>
              <a:gd name="connsiteY588" fmla="*/ 3224788 h 5359243"/>
              <a:gd name="connsiteX589" fmla="*/ 6094900 w 8191242"/>
              <a:gd name="connsiteY589" fmla="*/ 3224788 h 5359243"/>
              <a:gd name="connsiteX590" fmla="*/ 6101919 w 8191242"/>
              <a:gd name="connsiteY590" fmla="*/ 3214784 h 5359243"/>
              <a:gd name="connsiteX591" fmla="*/ 6102252 w 8191242"/>
              <a:gd name="connsiteY591" fmla="*/ 3207447 h 5359243"/>
              <a:gd name="connsiteX592" fmla="*/ 6102921 w 8191242"/>
              <a:gd name="connsiteY592" fmla="*/ 3208781 h 5359243"/>
              <a:gd name="connsiteX593" fmla="*/ 6103923 w 8191242"/>
              <a:gd name="connsiteY593" fmla="*/ 3193775 h 5359243"/>
              <a:gd name="connsiteX594" fmla="*/ 6110941 w 8191242"/>
              <a:gd name="connsiteY594" fmla="*/ 3200777 h 5359243"/>
              <a:gd name="connsiteX595" fmla="*/ 6110941 w 8191242"/>
              <a:gd name="connsiteY595" fmla="*/ 3184770 h 5359243"/>
              <a:gd name="connsiteX596" fmla="*/ 6103923 w 8191242"/>
              <a:gd name="connsiteY596" fmla="*/ 3193775 h 5359243"/>
              <a:gd name="connsiteX597" fmla="*/ 6102921 w 8191242"/>
              <a:gd name="connsiteY597" fmla="*/ 3192774 h 5359243"/>
              <a:gd name="connsiteX598" fmla="*/ 6102252 w 8191242"/>
              <a:gd name="connsiteY598" fmla="*/ 3207447 h 5359243"/>
              <a:gd name="connsiteX599" fmla="*/ 6086878 w 8191242"/>
              <a:gd name="connsiteY599" fmla="*/ 3176767 h 5359243"/>
              <a:gd name="connsiteX600" fmla="*/ 6062814 w 8191242"/>
              <a:gd name="connsiteY600" fmla="*/ 3184770 h 5359243"/>
              <a:gd name="connsiteX601" fmla="*/ 6078857 w 8191242"/>
              <a:gd name="connsiteY601" fmla="*/ 3176767 h 5359243"/>
              <a:gd name="connsiteX602" fmla="*/ 6062814 w 8191242"/>
              <a:gd name="connsiteY602" fmla="*/ 3176767 h 5359243"/>
              <a:gd name="connsiteX603" fmla="*/ 6062814 w 8191242"/>
              <a:gd name="connsiteY603" fmla="*/ 3184770 h 5359243"/>
              <a:gd name="connsiteX604" fmla="*/ 6062814 w 8191242"/>
              <a:gd name="connsiteY604" fmla="*/ 3192774 h 5359243"/>
              <a:gd name="connsiteX605" fmla="*/ 6062814 w 8191242"/>
              <a:gd name="connsiteY605" fmla="*/ 3208781 h 5359243"/>
              <a:gd name="connsiteX606" fmla="*/ 6086878 w 8191242"/>
              <a:gd name="connsiteY606" fmla="*/ 3192774 h 5359243"/>
              <a:gd name="connsiteX607" fmla="*/ 6090888 w 8191242"/>
              <a:gd name="connsiteY607" fmla="*/ 3214784 h 5359243"/>
              <a:gd name="connsiteX608" fmla="*/ 6094115 w 8191242"/>
              <a:gd name="connsiteY608" fmla="*/ 3242133 h 5359243"/>
              <a:gd name="connsiteX609" fmla="*/ 6094808 w 8191242"/>
              <a:gd name="connsiteY609" fmla="*/ 3242374 h 5359243"/>
              <a:gd name="connsiteX610" fmla="*/ 6094508 w 8191242"/>
              <a:gd name="connsiteY610" fmla="*/ 3242563 h 5359243"/>
              <a:gd name="connsiteX611" fmla="*/ 6094393 w 8191242"/>
              <a:gd name="connsiteY611" fmla="*/ 3243399 h 5359243"/>
              <a:gd name="connsiteX612" fmla="*/ 6094246 w 8191242"/>
              <a:gd name="connsiteY612" fmla="*/ 3243263 h 5359243"/>
              <a:gd name="connsiteX613" fmla="*/ 6094325 w 8191242"/>
              <a:gd name="connsiteY613" fmla="*/ 3243911 h 5359243"/>
              <a:gd name="connsiteX614" fmla="*/ 6094393 w 8191242"/>
              <a:gd name="connsiteY614" fmla="*/ 3243399 h 5359243"/>
              <a:gd name="connsiteX615" fmla="*/ 6117581 w 8191242"/>
              <a:gd name="connsiteY615" fmla="*/ 3265194 h 5359243"/>
              <a:gd name="connsiteX616" fmla="*/ 6142752 w 8191242"/>
              <a:gd name="connsiteY616" fmla="*/ 3282679 h 5359243"/>
              <a:gd name="connsiteX617" fmla="*/ 6117581 w 8191242"/>
              <a:gd name="connsiteY617" fmla="*/ 3266222 h 5359243"/>
              <a:gd name="connsiteX618" fmla="*/ 6117581 w 8191242"/>
              <a:gd name="connsiteY618" fmla="*/ 3299137 h 5359243"/>
              <a:gd name="connsiteX619" fmla="*/ 6092410 w 8191242"/>
              <a:gd name="connsiteY619" fmla="*/ 3257994 h 5359243"/>
              <a:gd name="connsiteX620" fmla="*/ 6093869 w 8191242"/>
              <a:gd name="connsiteY620" fmla="*/ 3247254 h 5359243"/>
              <a:gd name="connsiteX621" fmla="*/ 6078857 w 8191242"/>
              <a:gd name="connsiteY621" fmla="*/ 3224788 h 5359243"/>
              <a:gd name="connsiteX622" fmla="*/ 6078857 w 8191242"/>
              <a:gd name="connsiteY622" fmla="*/ 3240792 h 5359243"/>
              <a:gd name="connsiteX623" fmla="*/ 6046770 w 8191242"/>
              <a:gd name="connsiteY623" fmla="*/ 3224788 h 5359243"/>
              <a:gd name="connsiteX624" fmla="*/ 6046770 w 8191242"/>
              <a:gd name="connsiteY624" fmla="*/ 3184770 h 5359243"/>
              <a:gd name="connsiteX625" fmla="*/ 6030728 w 8191242"/>
              <a:gd name="connsiteY625" fmla="*/ 3184770 h 5359243"/>
              <a:gd name="connsiteX626" fmla="*/ 6022707 w 8191242"/>
              <a:gd name="connsiteY626" fmla="*/ 3152760 h 5359243"/>
              <a:gd name="connsiteX627" fmla="*/ 6030728 w 8191242"/>
              <a:gd name="connsiteY627" fmla="*/ 3128750 h 5359243"/>
              <a:gd name="connsiteX628" fmla="*/ 6342057 w 8191242"/>
              <a:gd name="connsiteY628" fmla="*/ 3128077 h 5359243"/>
              <a:gd name="connsiteX629" fmla="*/ 6351861 w 8191242"/>
              <a:gd name="connsiteY629" fmla="*/ 3130043 h 5359243"/>
              <a:gd name="connsiteX630" fmla="*/ 6344116 w 8191242"/>
              <a:gd name="connsiteY630" fmla="*/ 3130043 h 5359243"/>
              <a:gd name="connsiteX631" fmla="*/ 6351861 w 8191242"/>
              <a:gd name="connsiteY631" fmla="*/ 3155214 h 5359243"/>
              <a:gd name="connsiteX632" fmla="*/ 6342057 w 8191242"/>
              <a:gd name="connsiteY632" fmla="*/ 3128077 h 5359243"/>
              <a:gd name="connsiteX633" fmla="*/ 6182105 w 8191242"/>
              <a:gd name="connsiteY633" fmla="*/ 3120798 h 5359243"/>
              <a:gd name="connsiteX634" fmla="*/ 6187264 w 8191242"/>
              <a:gd name="connsiteY634" fmla="*/ 3133036 h 5359243"/>
              <a:gd name="connsiteX635" fmla="*/ 6181839 w 8191242"/>
              <a:gd name="connsiteY635" fmla="*/ 3125813 h 5359243"/>
              <a:gd name="connsiteX636" fmla="*/ 6141403 w 8191242"/>
              <a:gd name="connsiteY636" fmla="*/ 3119203 h 5359243"/>
              <a:gd name="connsiteX637" fmla="*/ 6142587 w 8191242"/>
              <a:gd name="connsiteY637" fmla="*/ 3120898 h 5359243"/>
              <a:gd name="connsiteX638" fmla="*/ 6141784 w 8191242"/>
              <a:gd name="connsiteY638" fmla="*/ 3120798 h 5359243"/>
              <a:gd name="connsiteX639" fmla="*/ 6082875 w 8191242"/>
              <a:gd name="connsiteY639" fmla="*/ 3107898 h 5359243"/>
              <a:gd name="connsiteX640" fmla="*/ 6085634 w 8191242"/>
              <a:gd name="connsiteY640" fmla="*/ 3121211 h 5359243"/>
              <a:gd name="connsiteX641" fmla="*/ 6082608 w 8191242"/>
              <a:gd name="connsiteY641" fmla="*/ 3108982 h 5359243"/>
              <a:gd name="connsiteX642" fmla="*/ 6240891 w 8191242"/>
              <a:gd name="connsiteY642" fmla="*/ 3105421 h 5359243"/>
              <a:gd name="connsiteX643" fmla="*/ 6255050 w 8191242"/>
              <a:gd name="connsiteY643" fmla="*/ 3139264 h 5359243"/>
              <a:gd name="connsiteX644" fmla="*/ 6255050 w 8191242"/>
              <a:gd name="connsiteY644" fmla="*/ 3147559 h 5359243"/>
              <a:gd name="connsiteX645" fmla="*/ 6231816 w 8191242"/>
              <a:gd name="connsiteY645" fmla="*/ 3106069 h 5359243"/>
              <a:gd name="connsiteX646" fmla="*/ 6240891 w 8191242"/>
              <a:gd name="connsiteY646" fmla="*/ 3105421 h 5359243"/>
              <a:gd name="connsiteX647" fmla="*/ 6374704 w 8191242"/>
              <a:gd name="connsiteY647" fmla="*/ 3096910 h 5359243"/>
              <a:gd name="connsiteX648" fmla="*/ 6375644 w 8191242"/>
              <a:gd name="connsiteY648" fmla="*/ 3128850 h 5359243"/>
              <a:gd name="connsiteX649" fmla="*/ 6359515 w 8191242"/>
              <a:gd name="connsiteY649" fmla="*/ 3144955 h 5359243"/>
              <a:gd name="connsiteX650" fmla="*/ 6351451 w 8191242"/>
              <a:gd name="connsiteY650" fmla="*/ 3120798 h 5359243"/>
              <a:gd name="connsiteX651" fmla="*/ 6367580 w 8191242"/>
              <a:gd name="connsiteY651" fmla="*/ 3104693 h 5359243"/>
              <a:gd name="connsiteX652" fmla="*/ 6367580 w 8191242"/>
              <a:gd name="connsiteY652" fmla="*/ 3112746 h 5359243"/>
              <a:gd name="connsiteX653" fmla="*/ 6359515 w 8191242"/>
              <a:gd name="connsiteY653" fmla="*/ 3104693 h 5359243"/>
              <a:gd name="connsiteX654" fmla="*/ 6351451 w 8191242"/>
              <a:gd name="connsiteY654" fmla="*/ 3120798 h 5359243"/>
              <a:gd name="connsiteX655" fmla="*/ 6354475 w 8191242"/>
              <a:gd name="connsiteY655" fmla="*/ 3102681 h 5359243"/>
              <a:gd name="connsiteX656" fmla="*/ 6214360 w 8191242"/>
              <a:gd name="connsiteY656" fmla="*/ 3096642 h 5359243"/>
              <a:gd name="connsiteX657" fmla="*/ 6238553 w 8191242"/>
              <a:gd name="connsiteY657" fmla="*/ 3136902 h 5359243"/>
              <a:gd name="connsiteX658" fmla="*/ 6198231 w 8191242"/>
              <a:gd name="connsiteY658" fmla="*/ 3153006 h 5359243"/>
              <a:gd name="connsiteX659" fmla="*/ 6190170 w 8191242"/>
              <a:gd name="connsiteY659" fmla="*/ 3139922 h 5359243"/>
              <a:gd name="connsiteX660" fmla="*/ 6187264 w 8191242"/>
              <a:gd name="connsiteY660" fmla="*/ 3133036 h 5359243"/>
              <a:gd name="connsiteX661" fmla="*/ 6190170 w 8191242"/>
              <a:gd name="connsiteY661" fmla="*/ 3136902 h 5359243"/>
              <a:gd name="connsiteX662" fmla="*/ 6215116 w 8191242"/>
              <a:gd name="connsiteY662" fmla="*/ 3117652 h 5359243"/>
              <a:gd name="connsiteX663" fmla="*/ 6214781 w 8191242"/>
              <a:gd name="connsiteY663" fmla="*/ 3108350 h 5359243"/>
              <a:gd name="connsiteX664" fmla="*/ 6214865 w 8191242"/>
              <a:gd name="connsiteY664" fmla="*/ 3108217 h 5359243"/>
              <a:gd name="connsiteX665" fmla="*/ 6214769 w 8191242"/>
              <a:gd name="connsiteY665" fmla="*/ 3107998 h 5359243"/>
              <a:gd name="connsiteX666" fmla="*/ 6374649 w 8191242"/>
              <a:gd name="connsiteY666" fmla="*/ 3095068 h 5359243"/>
              <a:gd name="connsiteX667" fmla="*/ 6375644 w 8191242"/>
              <a:gd name="connsiteY667" fmla="*/ 3096642 h 5359243"/>
              <a:gd name="connsiteX668" fmla="*/ 6374704 w 8191242"/>
              <a:gd name="connsiteY668" fmla="*/ 3096910 h 5359243"/>
              <a:gd name="connsiteX669" fmla="*/ 6131577 w 8191242"/>
              <a:gd name="connsiteY669" fmla="*/ 3094755 h 5359243"/>
              <a:gd name="connsiteX670" fmla="*/ 6136742 w 8191242"/>
              <a:gd name="connsiteY670" fmla="*/ 3099662 h 5359243"/>
              <a:gd name="connsiteX671" fmla="*/ 6141403 w 8191242"/>
              <a:gd name="connsiteY671" fmla="*/ 3119203 h 5359243"/>
              <a:gd name="connsiteX672" fmla="*/ 6125655 w 8191242"/>
              <a:gd name="connsiteY672" fmla="*/ 3096642 h 5359243"/>
              <a:gd name="connsiteX673" fmla="*/ 6131577 w 8191242"/>
              <a:gd name="connsiteY673" fmla="*/ 3094755 h 5359243"/>
              <a:gd name="connsiteX674" fmla="*/ 6079045 w 8191242"/>
              <a:gd name="connsiteY674" fmla="*/ 3089407 h 5359243"/>
              <a:gd name="connsiteX675" fmla="*/ 6090676 w 8191242"/>
              <a:gd name="connsiteY675" fmla="*/ 3095734 h 5359243"/>
              <a:gd name="connsiteX676" fmla="*/ 6085634 w 8191242"/>
              <a:gd name="connsiteY676" fmla="*/ 3096753 h 5359243"/>
              <a:gd name="connsiteX677" fmla="*/ 6082875 w 8191242"/>
              <a:gd name="connsiteY677" fmla="*/ 3107898 h 5359243"/>
              <a:gd name="connsiteX678" fmla="*/ 6078653 w 8191242"/>
              <a:gd name="connsiteY678" fmla="*/ 3087504 h 5359243"/>
              <a:gd name="connsiteX679" fmla="*/ 6079045 w 8191242"/>
              <a:gd name="connsiteY679" fmla="*/ 3089407 h 5359243"/>
              <a:gd name="connsiteX680" fmla="*/ 6077565 w 8191242"/>
              <a:gd name="connsiteY680" fmla="*/ 3088601 h 5359243"/>
              <a:gd name="connsiteX681" fmla="*/ 6428062 w 8191242"/>
              <a:gd name="connsiteY681" fmla="*/ 3082999 h 5359243"/>
              <a:gd name="connsiteX682" fmla="*/ 6436082 w 8191242"/>
              <a:gd name="connsiteY682" fmla="*/ 3085187 h 5359243"/>
              <a:gd name="connsiteX683" fmla="*/ 6438711 w 8191242"/>
              <a:gd name="connsiteY683" fmla="*/ 3083611 h 5359243"/>
              <a:gd name="connsiteX684" fmla="*/ 6441197 w 8191242"/>
              <a:gd name="connsiteY684" fmla="*/ 3083859 h 5359243"/>
              <a:gd name="connsiteX685" fmla="*/ 6444795 w 8191242"/>
              <a:gd name="connsiteY685" fmla="*/ 3104547 h 5359243"/>
              <a:gd name="connsiteX686" fmla="*/ 6448669 w 8191242"/>
              <a:gd name="connsiteY686" fmla="*/ 3121005 h 5359243"/>
              <a:gd name="connsiteX687" fmla="*/ 6433179 w 8191242"/>
              <a:gd name="connsiteY687" fmla="*/ 3090995 h 5359243"/>
              <a:gd name="connsiteX688" fmla="*/ 6425434 w 8191242"/>
              <a:gd name="connsiteY688" fmla="*/ 3082281 h 5359243"/>
              <a:gd name="connsiteX689" fmla="*/ 6427752 w 8191242"/>
              <a:gd name="connsiteY689" fmla="*/ 3082514 h 5359243"/>
              <a:gd name="connsiteX690" fmla="*/ 6428062 w 8191242"/>
              <a:gd name="connsiteY690" fmla="*/ 3082999 h 5359243"/>
              <a:gd name="connsiteX691" fmla="*/ 6022709 w 8191242"/>
              <a:gd name="connsiteY691" fmla="*/ 3082281 h 5359243"/>
              <a:gd name="connsiteX692" fmla="*/ 6030454 w 8191242"/>
              <a:gd name="connsiteY692" fmla="*/ 3097771 h 5359243"/>
              <a:gd name="connsiteX693" fmla="*/ 6030454 w 8191242"/>
              <a:gd name="connsiteY693" fmla="*/ 3082281 h 5359243"/>
              <a:gd name="connsiteX694" fmla="*/ 6038199 w 8191242"/>
              <a:gd name="connsiteY694" fmla="*/ 3105516 h 5359243"/>
              <a:gd name="connsiteX695" fmla="*/ 6038199 w 8191242"/>
              <a:gd name="connsiteY695" fmla="*/ 3113260 h 5359243"/>
              <a:gd name="connsiteX696" fmla="*/ 6030454 w 8191242"/>
              <a:gd name="connsiteY696" fmla="*/ 3105516 h 5359243"/>
              <a:gd name="connsiteX697" fmla="*/ 6022709 w 8191242"/>
              <a:gd name="connsiteY697" fmla="*/ 3113260 h 5359243"/>
              <a:gd name="connsiteX698" fmla="*/ 6022709 w 8191242"/>
              <a:gd name="connsiteY698" fmla="*/ 3082281 h 5359243"/>
              <a:gd name="connsiteX699" fmla="*/ 6286241 w 8191242"/>
              <a:gd name="connsiteY699" fmla="*/ 3081930 h 5359243"/>
              <a:gd name="connsiteX700" fmla="*/ 6311131 w 8191242"/>
              <a:gd name="connsiteY700" fmla="*/ 3112746 h 5359243"/>
              <a:gd name="connsiteX701" fmla="*/ 6278874 w 8191242"/>
              <a:gd name="connsiteY701" fmla="*/ 3096642 h 5359243"/>
              <a:gd name="connsiteX702" fmla="*/ 6285636 w 8191242"/>
              <a:gd name="connsiteY702" fmla="*/ 3079496 h 5359243"/>
              <a:gd name="connsiteX703" fmla="*/ 6286939 w 8191242"/>
              <a:gd name="connsiteY703" fmla="*/ 3080537 h 5359243"/>
              <a:gd name="connsiteX704" fmla="*/ 6286241 w 8191242"/>
              <a:gd name="connsiteY704" fmla="*/ 3081930 h 5359243"/>
              <a:gd name="connsiteX705" fmla="*/ 6285931 w 8191242"/>
              <a:gd name="connsiteY705" fmla="*/ 3081544 h 5359243"/>
              <a:gd name="connsiteX706" fmla="*/ 6522245 w 8191242"/>
              <a:gd name="connsiteY706" fmla="*/ 3074537 h 5359243"/>
              <a:gd name="connsiteX707" fmla="*/ 6537735 w 8191242"/>
              <a:gd name="connsiteY707" fmla="*/ 3074537 h 5359243"/>
              <a:gd name="connsiteX708" fmla="*/ 6553224 w 8191242"/>
              <a:gd name="connsiteY708" fmla="*/ 3090027 h 5359243"/>
              <a:gd name="connsiteX709" fmla="*/ 6514501 w 8191242"/>
              <a:gd name="connsiteY709" fmla="*/ 3113260 h 5359243"/>
              <a:gd name="connsiteX710" fmla="*/ 6491266 w 8191242"/>
              <a:gd name="connsiteY710" fmla="*/ 3082281 h 5359243"/>
              <a:gd name="connsiteX711" fmla="*/ 6499011 w 8191242"/>
              <a:gd name="connsiteY711" fmla="*/ 3090027 h 5359243"/>
              <a:gd name="connsiteX712" fmla="*/ 6522245 w 8191242"/>
              <a:gd name="connsiteY712" fmla="*/ 3074537 h 5359243"/>
              <a:gd name="connsiteX713" fmla="*/ 6061141 w 8191242"/>
              <a:gd name="connsiteY713" fmla="*/ 3064433 h 5359243"/>
              <a:gd name="connsiteX714" fmla="*/ 6061141 w 8191242"/>
              <a:gd name="connsiteY714" fmla="*/ 3064433 h 5359243"/>
              <a:gd name="connsiteX715" fmla="*/ 6998549 w 8191242"/>
              <a:gd name="connsiteY715" fmla="*/ 3059047 h 5359243"/>
              <a:gd name="connsiteX716" fmla="*/ 6948207 w 8191242"/>
              <a:gd name="connsiteY716" fmla="*/ 3082281 h 5359243"/>
              <a:gd name="connsiteX717" fmla="*/ 6998549 w 8191242"/>
              <a:gd name="connsiteY717" fmla="*/ 3059047 h 5359243"/>
              <a:gd name="connsiteX718" fmla="*/ 6433179 w 8191242"/>
              <a:gd name="connsiteY718" fmla="*/ 3059047 h 5359243"/>
              <a:gd name="connsiteX719" fmla="*/ 6464159 w 8191242"/>
              <a:gd name="connsiteY719" fmla="*/ 3097771 h 5359243"/>
              <a:gd name="connsiteX720" fmla="*/ 6444795 w 8191242"/>
              <a:gd name="connsiteY720" fmla="*/ 3084219 h 5359243"/>
              <a:gd name="connsiteX721" fmla="*/ 6441197 w 8191242"/>
              <a:gd name="connsiteY721" fmla="*/ 3083859 h 5359243"/>
              <a:gd name="connsiteX722" fmla="*/ 6440924 w 8191242"/>
              <a:gd name="connsiteY722" fmla="*/ 3082281 h 5359243"/>
              <a:gd name="connsiteX723" fmla="*/ 6438711 w 8191242"/>
              <a:gd name="connsiteY723" fmla="*/ 3083611 h 5359243"/>
              <a:gd name="connsiteX724" fmla="*/ 6427752 w 8191242"/>
              <a:gd name="connsiteY724" fmla="*/ 3082514 h 5359243"/>
              <a:gd name="connsiteX725" fmla="*/ 6417690 w 8191242"/>
              <a:gd name="connsiteY725" fmla="*/ 3066792 h 5359243"/>
              <a:gd name="connsiteX726" fmla="*/ 6433179 w 8191242"/>
              <a:gd name="connsiteY726" fmla="*/ 3059047 h 5359243"/>
              <a:gd name="connsiteX727" fmla="*/ 6109837 w 8191242"/>
              <a:gd name="connsiteY727" fmla="*/ 3055990 h 5359243"/>
              <a:gd name="connsiteX728" fmla="*/ 6117903 w 8191242"/>
              <a:gd name="connsiteY728" fmla="*/ 3104905 h 5359243"/>
              <a:gd name="connsiteX729" fmla="*/ 6125970 w 8191242"/>
              <a:gd name="connsiteY729" fmla="*/ 3129363 h 5359243"/>
              <a:gd name="connsiteX730" fmla="*/ 6158242 w 8191242"/>
              <a:gd name="connsiteY730" fmla="*/ 3145669 h 5359243"/>
              <a:gd name="connsiteX731" fmla="*/ 6142106 w 8191242"/>
              <a:gd name="connsiteY731" fmla="*/ 3161974 h 5359243"/>
              <a:gd name="connsiteX732" fmla="*/ 6150173 w 8191242"/>
              <a:gd name="connsiteY732" fmla="*/ 3178278 h 5359243"/>
              <a:gd name="connsiteX733" fmla="*/ 6142106 w 8191242"/>
              <a:gd name="connsiteY733" fmla="*/ 3194582 h 5359243"/>
              <a:gd name="connsiteX734" fmla="*/ 6117903 w 8191242"/>
              <a:gd name="connsiteY734" fmla="*/ 3153822 h 5359243"/>
              <a:gd name="connsiteX735" fmla="*/ 6134039 w 8191242"/>
              <a:gd name="connsiteY735" fmla="*/ 3153822 h 5359243"/>
              <a:gd name="connsiteX736" fmla="*/ 6101767 w 8191242"/>
              <a:gd name="connsiteY736" fmla="*/ 3129363 h 5359243"/>
              <a:gd name="connsiteX737" fmla="*/ 6117903 w 8191242"/>
              <a:gd name="connsiteY737" fmla="*/ 3113058 h 5359243"/>
              <a:gd name="connsiteX738" fmla="*/ 6093701 w 8191242"/>
              <a:gd name="connsiteY738" fmla="*/ 3072297 h 5359243"/>
              <a:gd name="connsiteX739" fmla="*/ 6109837 w 8191242"/>
              <a:gd name="connsiteY739" fmla="*/ 3055990 h 5359243"/>
              <a:gd name="connsiteX740" fmla="*/ 6305392 w 8191242"/>
              <a:gd name="connsiteY740" fmla="*/ 3051302 h 5359243"/>
              <a:gd name="connsiteX741" fmla="*/ 6313136 w 8191242"/>
              <a:gd name="connsiteY741" fmla="*/ 3097771 h 5359243"/>
              <a:gd name="connsiteX742" fmla="*/ 6297647 w 8191242"/>
              <a:gd name="connsiteY742" fmla="*/ 3082281 h 5359243"/>
              <a:gd name="connsiteX743" fmla="*/ 6305392 w 8191242"/>
              <a:gd name="connsiteY743" fmla="*/ 3051302 h 5359243"/>
              <a:gd name="connsiteX744" fmla="*/ 6496609 w 8191242"/>
              <a:gd name="connsiteY744" fmla="*/ 3040280 h 5359243"/>
              <a:gd name="connsiteX745" fmla="*/ 6480480 w 8191242"/>
              <a:gd name="connsiteY745" fmla="*/ 3064433 h 5359243"/>
              <a:gd name="connsiteX746" fmla="*/ 6488544 w 8191242"/>
              <a:gd name="connsiteY746" fmla="*/ 3096642 h 5359243"/>
              <a:gd name="connsiteX747" fmla="*/ 6480480 w 8191242"/>
              <a:gd name="connsiteY747" fmla="*/ 3088589 h 5359243"/>
              <a:gd name="connsiteX748" fmla="*/ 6488544 w 8191242"/>
              <a:gd name="connsiteY748" fmla="*/ 3112746 h 5359243"/>
              <a:gd name="connsiteX749" fmla="*/ 6480480 w 8191242"/>
              <a:gd name="connsiteY749" fmla="*/ 3104693 h 5359243"/>
              <a:gd name="connsiteX750" fmla="*/ 6480480 w 8191242"/>
              <a:gd name="connsiteY750" fmla="*/ 3112746 h 5359243"/>
              <a:gd name="connsiteX751" fmla="*/ 6456287 w 8191242"/>
              <a:gd name="connsiteY751" fmla="*/ 3072486 h 5359243"/>
              <a:gd name="connsiteX752" fmla="*/ 6480480 w 8191242"/>
              <a:gd name="connsiteY752" fmla="*/ 3048331 h 5359243"/>
              <a:gd name="connsiteX753" fmla="*/ 6496609 w 8191242"/>
              <a:gd name="connsiteY753" fmla="*/ 3040280 h 5359243"/>
              <a:gd name="connsiteX754" fmla="*/ 6787116 w 8191242"/>
              <a:gd name="connsiteY754" fmla="*/ 3039686 h 5359243"/>
              <a:gd name="connsiteX755" fmla="*/ 6804157 w 8191242"/>
              <a:gd name="connsiteY755" fmla="*/ 3039686 h 5359243"/>
              <a:gd name="connsiteX756" fmla="*/ 6812675 w 8191242"/>
              <a:gd name="connsiteY756" fmla="*/ 3065826 h 5359243"/>
              <a:gd name="connsiteX757" fmla="*/ 6795637 w 8191242"/>
              <a:gd name="connsiteY757" fmla="*/ 3048400 h 5359243"/>
              <a:gd name="connsiteX758" fmla="*/ 6787116 w 8191242"/>
              <a:gd name="connsiteY758" fmla="*/ 3074539 h 5359243"/>
              <a:gd name="connsiteX759" fmla="*/ 6787116 w 8191242"/>
              <a:gd name="connsiteY759" fmla="*/ 3039686 h 5359243"/>
              <a:gd name="connsiteX760" fmla="*/ 6537735 w 8191242"/>
              <a:gd name="connsiteY760" fmla="*/ 3039686 h 5359243"/>
              <a:gd name="connsiteX761" fmla="*/ 6610923 w 8191242"/>
              <a:gd name="connsiteY761" fmla="*/ 3047985 h 5359243"/>
              <a:gd name="connsiteX762" fmla="*/ 6619056 w 8191242"/>
              <a:gd name="connsiteY762" fmla="*/ 3081179 h 5359243"/>
              <a:gd name="connsiteX763" fmla="*/ 6562131 w 8191242"/>
              <a:gd name="connsiteY763" fmla="*/ 3072880 h 5359243"/>
              <a:gd name="connsiteX764" fmla="*/ 6562131 w 8191242"/>
              <a:gd name="connsiteY764" fmla="*/ 3097774 h 5359243"/>
              <a:gd name="connsiteX765" fmla="*/ 6537735 w 8191242"/>
              <a:gd name="connsiteY765" fmla="*/ 3039686 h 5359243"/>
              <a:gd name="connsiteX766" fmla="*/ 6085634 w 8191242"/>
              <a:gd name="connsiteY766" fmla="*/ 3039686 h 5359243"/>
              <a:gd name="connsiteX767" fmla="*/ 6093701 w 8191242"/>
              <a:gd name="connsiteY767" fmla="*/ 3072297 h 5359243"/>
              <a:gd name="connsiteX768" fmla="*/ 6078653 w 8191242"/>
              <a:gd name="connsiteY768" fmla="*/ 3087504 h 5359243"/>
              <a:gd name="connsiteX769" fmla="*/ 6076557 w 8191242"/>
              <a:gd name="connsiteY769" fmla="*/ 3077393 h 5359243"/>
              <a:gd name="connsiteX770" fmla="*/ 6085634 w 8191242"/>
              <a:gd name="connsiteY770" fmla="*/ 3039686 h 5359243"/>
              <a:gd name="connsiteX771" fmla="*/ 6907881 w 8191242"/>
              <a:gd name="connsiteY771" fmla="*/ 3032227 h 5359243"/>
              <a:gd name="connsiteX772" fmla="*/ 6915945 w 8191242"/>
              <a:gd name="connsiteY772" fmla="*/ 3048331 h 5359243"/>
              <a:gd name="connsiteX773" fmla="*/ 6904376 w 8191242"/>
              <a:gd name="connsiteY773" fmla="*/ 3033476 h 5359243"/>
              <a:gd name="connsiteX774" fmla="*/ 6708122 w 8191242"/>
              <a:gd name="connsiteY774" fmla="*/ 3025651 h 5359243"/>
              <a:gd name="connsiteX775" fmla="*/ 6692874 w 8191242"/>
              <a:gd name="connsiteY775" fmla="*/ 3039023 h 5359243"/>
              <a:gd name="connsiteX776" fmla="*/ 6691949 w 8191242"/>
              <a:gd name="connsiteY776" fmla="*/ 3026361 h 5359243"/>
              <a:gd name="connsiteX777" fmla="*/ 6696143 w 8191242"/>
              <a:gd name="connsiteY777" fmla="*/ 3028737 h 5359243"/>
              <a:gd name="connsiteX778" fmla="*/ 6708122 w 8191242"/>
              <a:gd name="connsiteY778" fmla="*/ 3025651 h 5359243"/>
              <a:gd name="connsiteX779" fmla="*/ 6827677 w 8191242"/>
              <a:gd name="connsiteY779" fmla="*/ 3024531 h 5359243"/>
              <a:gd name="connsiteX780" fmla="*/ 6838329 w 8191242"/>
              <a:gd name="connsiteY780" fmla="*/ 3033232 h 5359243"/>
              <a:gd name="connsiteX781" fmla="*/ 6843369 w 8191242"/>
              <a:gd name="connsiteY781" fmla="*/ 3048331 h 5359243"/>
              <a:gd name="connsiteX782" fmla="*/ 6900070 w 8191242"/>
              <a:gd name="connsiteY782" fmla="*/ 3027949 h 5359243"/>
              <a:gd name="connsiteX783" fmla="*/ 6904376 w 8191242"/>
              <a:gd name="connsiteY783" fmla="*/ 3033476 h 5359243"/>
              <a:gd name="connsiteX784" fmla="*/ 6865544 w 8191242"/>
              <a:gd name="connsiteY784" fmla="*/ 3047324 h 5359243"/>
              <a:gd name="connsiteX785" fmla="*/ 6835305 w 8191242"/>
              <a:gd name="connsiteY785" fmla="*/ 3056383 h 5359243"/>
              <a:gd name="connsiteX786" fmla="*/ 6691764 w 8191242"/>
              <a:gd name="connsiteY786" fmla="*/ 3023802 h 5359243"/>
              <a:gd name="connsiteX787" fmla="*/ 6691949 w 8191242"/>
              <a:gd name="connsiteY787" fmla="*/ 3026361 h 5359243"/>
              <a:gd name="connsiteX788" fmla="*/ 6690696 w 8191242"/>
              <a:gd name="connsiteY788" fmla="*/ 3025651 h 5359243"/>
              <a:gd name="connsiteX789" fmla="*/ 6827355 w 8191242"/>
              <a:gd name="connsiteY789" fmla="*/ 3023185 h 5359243"/>
              <a:gd name="connsiteX790" fmla="*/ 6827677 w 8191242"/>
              <a:gd name="connsiteY790" fmla="*/ 3024531 h 5359243"/>
              <a:gd name="connsiteX791" fmla="*/ 6827240 w 8191242"/>
              <a:gd name="connsiteY791" fmla="*/ 3024175 h 5359243"/>
              <a:gd name="connsiteX792" fmla="*/ 6454113 w 8191242"/>
              <a:gd name="connsiteY792" fmla="*/ 3022343 h 5359243"/>
              <a:gd name="connsiteX793" fmla="*/ 6464159 w 8191242"/>
              <a:gd name="connsiteY793" fmla="*/ 3025490 h 5359243"/>
              <a:gd name="connsiteX794" fmla="*/ 6456413 w 8191242"/>
              <a:gd name="connsiteY794" fmla="*/ 3059049 h 5359243"/>
              <a:gd name="connsiteX795" fmla="*/ 6425434 w 8191242"/>
              <a:gd name="connsiteY795" fmla="*/ 3042270 h 5359243"/>
              <a:gd name="connsiteX796" fmla="*/ 6448669 w 8191242"/>
              <a:gd name="connsiteY796" fmla="*/ 3050660 h 5359243"/>
              <a:gd name="connsiteX797" fmla="*/ 6454113 w 8191242"/>
              <a:gd name="connsiteY797" fmla="*/ 3022343 h 5359243"/>
              <a:gd name="connsiteX798" fmla="*/ 6958103 w 8191242"/>
              <a:gd name="connsiteY798" fmla="*/ 3016452 h 5359243"/>
              <a:gd name="connsiteX799" fmla="*/ 6959548 w 8191242"/>
              <a:gd name="connsiteY799" fmla="*/ 3019187 h 5359243"/>
              <a:gd name="connsiteX800" fmla="*/ 6956213 w 8191242"/>
              <a:gd name="connsiteY800" fmla="*/ 3018065 h 5359243"/>
              <a:gd name="connsiteX801" fmla="*/ 6787060 w 8191242"/>
              <a:gd name="connsiteY801" fmla="*/ 3015472 h 5359243"/>
              <a:gd name="connsiteX802" fmla="*/ 6787374 w 8191242"/>
              <a:gd name="connsiteY802" fmla="*/ 3015669 h 5359243"/>
              <a:gd name="connsiteX803" fmla="*/ 6786919 w 8191242"/>
              <a:gd name="connsiteY803" fmla="*/ 3016123 h 5359243"/>
              <a:gd name="connsiteX804" fmla="*/ 6942777 w 8191242"/>
              <a:gd name="connsiteY804" fmla="*/ 3013550 h 5359243"/>
              <a:gd name="connsiteX805" fmla="*/ 6956213 w 8191242"/>
              <a:gd name="connsiteY805" fmla="*/ 3018065 h 5359243"/>
              <a:gd name="connsiteX806" fmla="*/ 6947885 w 8191242"/>
              <a:gd name="connsiteY806" fmla="*/ 3025166 h 5359243"/>
              <a:gd name="connsiteX807" fmla="*/ 6949929 w 8191242"/>
              <a:gd name="connsiteY807" fmla="*/ 3039686 h 5359243"/>
              <a:gd name="connsiteX808" fmla="*/ 6917228 w 8191242"/>
              <a:gd name="connsiteY808" fmla="*/ 3031942 h 5359243"/>
              <a:gd name="connsiteX809" fmla="*/ 6942777 w 8191242"/>
              <a:gd name="connsiteY809" fmla="*/ 3013550 h 5359243"/>
              <a:gd name="connsiteX810" fmla="*/ 6695597 w 8191242"/>
              <a:gd name="connsiteY810" fmla="*/ 3008293 h 5359243"/>
              <a:gd name="connsiteX811" fmla="*/ 6697231 w 8191242"/>
              <a:gd name="connsiteY811" fmla="*/ 3014335 h 5359243"/>
              <a:gd name="connsiteX812" fmla="*/ 6691764 w 8191242"/>
              <a:gd name="connsiteY812" fmla="*/ 3023802 h 5359243"/>
              <a:gd name="connsiteX813" fmla="*/ 6690696 w 8191242"/>
              <a:gd name="connsiteY813" fmla="*/ 3009193 h 5359243"/>
              <a:gd name="connsiteX814" fmla="*/ 6695597 w 8191242"/>
              <a:gd name="connsiteY814" fmla="*/ 3008293 h 5359243"/>
              <a:gd name="connsiteX815" fmla="*/ 6794983 w 8191242"/>
              <a:gd name="connsiteY815" fmla="*/ 3008071 h 5359243"/>
              <a:gd name="connsiteX816" fmla="*/ 6794480 w 8191242"/>
              <a:gd name="connsiteY816" fmla="*/ 3020148 h 5359243"/>
              <a:gd name="connsiteX817" fmla="*/ 6787374 w 8191242"/>
              <a:gd name="connsiteY817" fmla="*/ 3015669 h 5359243"/>
              <a:gd name="connsiteX818" fmla="*/ 6343241 w 8191242"/>
              <a:gd name="connsiteY818" fmla="*/ 3007367 h 5359243"/>
              <a:gd name="connsiteX819" fmla="*/ 6343389 w 8191242"/>
              <a:gd name="connsiteY819" fmla="*/ 3008071 h 5359243"/>
              <a:gd name="connsiteX820" fmla="*/ 6351451 w 8191242"/>
              <a:gd name="connsiteY820" fmla="*/ 3008071 h 5359243"/>
              <a:gd name="connsiteX821" fmla="*/ 6367580 w 8191242"/>
              <a:gd name="connsiteY821" fmla="*/ 3080537 h 5359243"/>
              <a:gd name="connsiteX822" fmla="*/ 6367580 w 8191242"/>
              <a:gd name="connsiteY822" fmla="*/ 3072486 h 5359243"/>
              <a:gd name="connsiteX823" fmla="*/ 6374637 w 8191242"/>
              <a:gd name="connsiteY823" fmla="*/ 3094629 h 5359243"/>
              <a:gd name="connsiteX824" fmla="*/ 6374649 w 8191242"/>
              <a:gd name="connsiteY824" fmla="*/ 3095068 h 5359243"/>
              <a:gd name="connsiteX825" fmla="*/ 6363547 w 8191242"/>
              <a:gd name="connsiteY825" fmla="*/ 3077517 h 5359243"/>
              <a:gd name="connsiteX826" fmla="*/ 6351451 w 8191242"/>
              <a:gd name="connsiteY826" fmla="*/ 3064433 h 5359243"/>
              <a:gd name="connsiteX827" fmla="*/ 6359515 w 8191242"/>
              <a:gd name="connsiteY827" fmla="*/ 3088589 h 5359243"/>
              <a:gd name="connsiteX828" fmla="*/ 6343389 w 8191242"/>
              <a:gd name="connsiteY828" fmla="*/ 3104693 h 5359243"/>
              <a:gd name="connsiteX829" fmla="*/ 6327260 w 8191242"/>
              <a:gd name="connsiteY829" fmla="*/ 3088589 h 5359243"/>
              <a:gd name="connsiteX830" fmla="*/ 6335324 w 8191242"/>
              <a:gd name="connsiteY830" fmla="*/ 3112746 h 5359243"/>
              <a:gd name="connsiteX831" fmla="*/ 6311131 w 8191242"/>
              <a:gd name="connsiteY831" fmla="*/ 3064433 h 5359243"/>
              <a:gd name="connsiteX832" fmla="*/ 6335324 w 8191242"/>
              <a:gd name="connsiteY832" fmla="*/ 3088589 h 5359243"/>
              <a:gd name="connsiteX833" fmla="*/ 6343389 w 8191242"/>
              <a:gd name="connsiteY833" fmla="*/ 3048331 h 5359243"/>
              <a:gd name="connsiteX834" fmla="*/ 6335324 w 8191242"/>
              <a:gd name="connsiteY834" fmla="*/ 3032227 h 5359243"/>
              <a:gd name="connsiteX835" fmla="*/ 6340364 w 8191242"/>
              <a:gd name="connsiteY835" fmla="*/ 3014110 h 5359243"/>
              <a:gd name="connsiteX836" fmla="*/ 6990805 w 8191242"/>
              <a:gd name="connsiteY836" fmla="*/ 3000963 h 5359243"/>
              <a:gd name="connsiteX837" fmla="*/ 6990805 w 8191242"/>
              <a:gd name="connsiteY837" fmla="*/ 3024197 h 5359243"/>
              <a:gd name="connsiteX838" fmla="*/ 6966280 w 8191242"/>
              <a:gd name="connsiteY838" fmla="*/ 3031942 h 5359243"/>
              <a:gd name="connsiteX839" fmla="*/ 6959548 w 8191242"/>
              <a:gd name="connsiteY839" fmla="*/ 3019187 h 5359243"/>
              <a:gd name="connsiteX840" fmla="*/ 6974454 w 8191242"/>
              <a:gd name="connsiteY840" fmla="*/ 3024197 h 5359243"/>
              <a:gd name="connsiteX841" fmla="*/ 6990805 w 8191242"/>
              <a:gd name="connsiteY841" fmla="*/ 3000963 h 5359243"/>
              <a:gd name="connsiteX842" fmla="*/ 7006777 w 8191242"/>
              <a:gd name="connsiteY842" fmla="*/ 2997696 h 5359243"/>
              <a:gd name="connsiteX843" fmla="*/ 7015973 w 8191242"/>
              <a:gd name="connsiteY843" fmla="*/ 2998060 h 5359243"/>
              <a:gd name="connsiteX844" fmla="*/ 7037271 w 8191242"/>
              <a:gd name="connsiteY844" fmla="*/ 3000963 h 5359243"/>
              <a:gd name="connsiteX845" fmla="*/ 7014036 w 8191242"/>
              <a:gd name="connsiteY845" fmla="*/ 3016452 h 5359243"/>
              <a:gd name="connsiteX846" fmla="*/ 7006292 w 8191242"/>
              <a:gd name="connsiteY846" fmla="*/ 3000963 h 5359243"/>
              <a:gd name="connsiteX847" fmla="*/ 7006777 w 8191242"/>
              <a:gd name="connsiteY847" fmla="*/ 2997696 h 5359243"/>
              <a:gd name="connsiteX848" fmla="*/ 6504673 w 8191242"/>
              <a:gd name="connsiteY848" fmla="*/ 2983915 h 5359243"/>
              <a:gd name="connsiteX849" fmla="*/ 6505680 w 8191242"/>
              <a:gd name="connsiteY849" fmla="*/ 2990961 h 5359243"/>
              <a:gd name="connsiteX850" fmla="*/ 6512735 w 8191242"/>
              <a:gd name="connsiteY850" fmla="*/ 2991967 h 5359243"/>
              <a:gd name="connsiteX851" fmla="*/ 6932717 w 8191242"/>
              <a:gd name="connsiteY851" fmla="*/ 2977729 h 5359243"/>
              <a:gd name="connsiteX852" fmla="*/ 6955952 w 8191242"/>
              <a:gd name="connsiteY852" fmla="*/ 2993218 h 5359243"/>
              <a:gd name="connsiteX853" fmla="*/ 6932717 w 8191242"/>
              <a:gd name="connsiteY853" fmla="*/ 2977729 h 5359243"/>
              <a:gd name="connsiteX854" fmla="*/ 6335324 w 8191242"/>
              <a:gd name="connsiteY854" fmla="*/ 2975862 h 5359243"/>
              <a:gd name="connsiteX855" fmla="*/ 6383708 w 8191242"/>
              <a:gd name="connsiteY855" fmla="*/ 2983915 h 5359243"/>
              <a:gd name="connsiteX856" fmla="*/ 6399837 w 8191242"/>
              <a:gd name="connsiteY856" fmla="*/ 3016123 h 5359243"/>
              <a:gd name="connsiteX857" fmla="*/ 6415966 w 8191242"/>
              <a:gd name="connsiteY857" fmla="*/ 3064433 h 5359243"/>
              <a:gd name="connsiteX858" fmla="*/ 6399837 w 8191242"/>
              <a:gd name="connsiteY858" fmla="*/ 3056383 h 5359243"/>
              <a:gd name="connsiteX859" fmla="*/ 6391773 w 8191242"/>
              <a:gd name="connsiteY859" fmla="*/ 3064433 h 5359243"/>
              <a:gd name="connsiteX860" fmla="*/ 6424030 w 8191242"/>
              <a:gd name="connsiteY860" fmla="*/ 3080537 h 5359243"/>
              <a:gd name="connsiteX861" fmla="*/ 6432094 w 8191242"/>
              <a:gd name="connsiteY861" fmla="*/ 3120798 h 5359243"/>
              <a:gd name="connsiteX862" fmla="*/ 6407901 w 8191242"/>
              <a:gd name="connsiteY862" fmla="*/ 3104693 h 5359243"/>
              <a:gd name="connsiteX863" fmla="*/ 6399837 w 8191242"/>
              <a:gd name="connsiteY863" fmla="*/ 3144955 h 5359243"/>
              <a:gd name="connsiteX864" fmla="*/ 6407901 w 8191242"/>
              <a:gd name="connsiteY864" fmla="*/ 3088589 h 5359243"/>
              <a:gd name="connsiteX865" fmla="*/ 6383708 w 8191242"/>
              <a:gd name="connsiteY865" fmla="*/ 3136902 h 5359243"/>
              <a:gd name="connsiteX866" fmla="*/ 6391773 w 8191242"/>
              <a:gd name="connsiteY866" fmla="*/ 3112746 h 5359243"/>
              <a:gd name="connsiteX867" fmla="*/ 6367580 w 8191242"/>
              <a:gd name="connsiteY867" fmla="*/ 3040280 h 5359243"/>
              <a:gd name="connsiteX868" fmla="*/ 6391773 w 8191242"/>
              <a:gd name="connsiteY868" fmla="*/ 3048331 h 5359243"/>
              <a:gd name="connsiteX869" fmla="*/ 6399837 w 8191242"/>
              <a:gd name="connsiteY869" fmla="*/ 3024175 h 5359243"/>
              <a:gd name="connsiteX870" fmla="*/ 6383708 w 8191242"/>
              <a:gd name="connsiteY870" fmla="*/ 3032227 h 5359243"/>
              <a:gd name="connsiteX871" fmla="*/ 6375644 w 8191242"/>
              <a:gd name="connsiteY871" fmla="*/ 2991967 h 5359243"/>
              <a:gd name="connsiteX872" fmla="*/ 6367580 w 8191242"/>
              <a:gd name="connsiteY872" fmla="*/ 3008071 h 5359243"/>
              <a:gd name="connsiteX873" fmla="*/ 6351451 w 8191242"/>
              <a:gd name="connsiteY873" fmla="*/ 3008071 h 5359243"/>
              <a:gd name="connsiteX874" fmla="*/ 6343262 w 8191242"/>
              <a:gd name="connsiteY874" fmla="*/ 3007316 h 5359243"/>
              <a:gd name="connsiteX875" fmla="*/ 6343241 w 8191242"/>
              <a:gd name="connsiteY875" fmla="*/ 3007367 h 5359243"/>
              <a:gd name="connsiteX876" fmla="*/ 6339357 w 8191242"/>
              <a:gd name="connsiteY876" fmla="*/ 2988947 h 5359243"/>
              <a:gd name="connsiteX877" fmla="*/ 6335324 w 8191242"/>
              <a:gd name="connsiteY877" fmla="*/ 2975862 h 5359243"/>
              <a:gd name="connsiteX878" fmla="*/ 7465559 w 8191242"/>
              <a:gd name="connsiteY878" fmla="*/ 2927387 h 5359243"/>
              <a:gd name="connsiteX879" fmla="*/ 7440000 w 8191242"/>
              <a:gd name="connsiteY879" fmla="*/ 2942876 h 5359243"/>
              <a:gd name="connsiteX880" fmla="*/ 7465559 w 8191242"/>
              <a:gd name="connsiteY880" fmla="*/ 2927387 h 5359243"/>
              <a:gd name="connsiteX881" fmla="*/ 7063088 w 8191242"/>
              <a:gd name="connsiteY881" fmla="*/ 2926457 h 5359243"/>
              <a:gd name="connsiteX882" fmla="*/ 7067545 w 8191242"/>
              <a:gd name="connsiteY882" fmla="*/ 2930655 h 5359243"/>
              <a:gd name="connsiteX883" fmla="*/ 7063088 w 8191242"/>
              <a:gd name="connsiteY883" fmla="*/ 2927387 h 5359243"/>
              <a:gd name="connsiteX884" fmla="*/ 7058106 w 8191242"/>
              <a:gd name="connsiteY884" fmla="*/ 2909961 h 5359243"/>
              <a:gd name="connsiteX885" fmla="*/ 7063088 w 8191242"/>
              <a:gd name="connsiteY885" fmla="*/ 2911897 h 5359243"/>
              <a:gd name="connsiteX886" fmla="*/ 7063088 w 8191242"/>
              <a:gd name="connsiteY886" fmla="*/ 2926457 h 5359243"/>
              <a:gd name="connsiteX887" fmla="*/ 7060990 w 8191242"/>
              <a:gd name="connsiteY887" fmla="*/ 2924483 h 5359243"/>
              <a:gd name="connsiteX888" fmla="*/ 7046309 w 8191242"/>
              <a:gd name="connsiteY888" fmla="*/ 2927387 h 5359243"/>
              <a:gd name="connsiteX889" fmla="*/ 7058106 w 8191242"/>
              <a:gd name="connsiteY889" fmla="*/ 2909961 h 5359243"/>
              <a:gd name="connsiteX890" fmla="*/ 7248003 w 8191242"/>
              <a:gd name="connsiteY890" fmla="*/ 2904370 h 5359243"/>
              <a:gd name="connsiteX891" fmla="*/ 7247006 w 8191242"/>
              <a:gd name="connsiteY891" fmla="*/ 2905669 h 5359243"/>
              <a:gd name="connsiteX892" fmla="*/ 7246394 w 8191242"/>
              <a:gd name="connsiteY892" fmla="*/ 2904604 h 5359243"/>
              <a:gd name="connsiteX893" fmla="*/ 7630985 w 8191242"/>
              <a:gd name="connsiteY893" fmla="*/ 2891568 h 5359243"/>
              <a:gd name="connsiteX894" fmla="*/ 7642225 w 8191242"/>
              <a:gd name="connsiteY894" fmla="*/ 2896407 h 5359243"/>
              <a:gd name="connsiteX895" fmla="*/ 7625874 w 8191242"/>
              <a:gd name="connsiteY895" fmla="*/ 2904152 h 5359243"/>
              <a:gd name="connsiteX896" fmla="*/ 7630985 w 8191242"/>
              <a:gd name="connsiteY896" fmla="*/ 2891568 h 5359243"/>
              <a:gd name="connsiteX897" fmla="*/ 7719901 w 8191242"/>
              <a:gd name="connsiteY897" fmla="*/ 2874626 h 5359243"/>
              <a:gd name="connsiteX898" fmla="*/ 7730428 w 8191242"/>
              <a:gd name="connsiteY898" fmla="*/ 2880918 h 5359243"/>
              <a:gd name="connsiteX899" fmla="*/ 7683959 w 8191242"/>
              <a:gd name="connsiteY899" fmla="*/ 2896407 h 5359243"/>
              <a:gd name="connsiteX900" fmla="*/ 7704290 w 8191242"/>
              <a:gd name="connsiteY900" fmla="*/ 2877046 h 5359243"/>
              <a:gd name="connsiteX901" fmla="*/ 7719901 w 8191242"/>
              <a:gd name="connsiteY901" fmla="*/ 2874626 h 5359243"/>
              <a:gd name="connsiteX902" fmla="*/ 7231017 w 8191242"/>
              <a:gd name="connsiteY902" fmla="*/ 2873344 h 5359243"/>
              <a:gd name="connsiteX903" fmla="*/ 7236012 w 8191242"/>
              <a:gd name="connsiteY903" fmla="*/ 2886475 h 5359243"/>
              <a:gd name="connsiteX904" fmla="*/ 7246394 w 8191242"/>
              <a:gd name="connsiteY904" fmla="*/ 2904604 h 5359243"/>
              <a:gd name="connsiteX905" fmla="*/ 7239010 w 8191242"/>
              <a:gd name="connsiteY905" fmla="*/ 2905669 h 5359243"/>
              <a:gd name="connsiteX906" fmla="*/ 7103103 w 8191242"/>
              <a:gd name="connsiteY906" fmla="*/ 2929913 h 5359243"/>
              <a:gd name="connsiteX907" fmla="*/ 7119092 w 8191242"/>
              <a:gd name="connsiteY907" fmla="*/ 2929913 h 5359243"/>
              <a:gd name="connsiteX908" fmla="*/ 7143075 w 8191242"/>
              <a:gd name="connsiteY908" fmla="*/ 2921832 h 5359243"/>
              <a:gd name="connsiteX909" fmla="*/ 7221772 w 8191242"/>
              <a:gd name="connsiteY909" fmla="*/ 2903650 h 5359243"/>
              <a:gd name="connsiteX910" fmla="*/ 7228399 w 8191242"/>
              <a:gd name="connsiteY910" fmla="*/ 2881920 h 5359243"/>
              <a:gd name="connsiteX911" fmla="*/ 7231017 w 8191242"/>
              <a:gd name="connsiteY911" fmla="*/ 2881425 h 5359243"/>
              <a:gd name="connsiteX912" fmla="*/ 6948207 w 8191242"/>
              <a:gd name="connsiteY912" fmla="*/ 2873173 h 5359243"/>
              <a:gd name="connsiteX913" fmla="*/ 6963696 w 8191242"/>
              <a:gd name="connsiteY913" fmla="*/ 2904152 h 5359243"/>
              <a:gd name="connsiteX914" fmla="*/ 6948207 w 8191242"/>
              <a:gd name="connsiteY914" fmla="*/ 2873173 h 5359243"/>
              <a:gd name="connsiteX915" fmla="*/ 7149571 w 8191242"/>
              <a:gd name="connsiteY915" fmla="*/ 2871368 h 5359243"/>
              <a:gd name="connsiteX916" fmla="*/ 7155196 w 8191242"/>
              <a:gd name="connsiteY916" fmla="*/ 2877626 h 5359243"/>
              <a:gd name="connsiteX917" fmla="*/ 7152035 w 8191242"/>
              <a:gd name="connsiteY917" fmla="*/ 2878120 h 5359243"/>
              <a:gd name="connsiteX918" fmla="*/ 7149571 w 8191242"/>
              <a:gd name="connsiteY918" fmla="*/ 2871368 h 5359243"/>
              <a:gd name="connsiteX919" fmla="*/ 7756276 w 8191242"/>
              <a:gd name="connsiteY919" fmla="*/ 2870270 h 5359243"/>
              <a:gd name="connsiteX920" fmla="*/ 7780770 w 8191242"/>
              <a:gd name="connsiteY920" fmla="*/ 2873173 h 5359243"/>
              <a:gd name="connsiteX921" fmla="*/ 7746694 w 8191242"/>
              <a:gd name="connsiteY921" fmla="*/ 2888662 h 5359243"/>
              <a:gd name="connsiteX922" fmla="*/ 7738173 w 8191242"/>
              <a:gd name="connsiteY922" fmla="*/ 2873173 h 5359243"/>
              <a:gd name="connsiteX923" fmla="*/ 7756276 w 8191242"/>
              <a:gd name="connsiteY923" fmla="*/ 2870270 h 5359243"/>
              <a:gd name="connsiteX924" fmla="*/ 7334945 w 8191242"/>
              <a:gd name="connsiteY924" fmla="*/ 2857181 h 5359243"/>
              <a:gd name="connsiteX925" fmla="*/ 7342941 w 8191242"/>
              <a:gd name="connsiteY925" fmla="*/ 2857181 h 5359243"/>
              <a:gd name="connsiteX926" fmla="*/ 7350935 w 8191242"/>
              <a:gd name="connsiteY926" fmla="*/ 2889506 h 5359243"/>
              <a:gd name="connsiteX927" fmla="*/ 7294972 w 8191242"/>
              <a:gd name="connsiteY927" fmla="*/ 2897588 h 5359243"/>
              <a:gd name="connsiteX928" fmla="*/ 7301967 w 8191242"/>
              <a:gd name="connsiteY928" fmla="*/ 2881425 h 5359243"/>
              <a:gd name="connsiteX929" fmla="*/ 7302968 w 8191242"/>
              <a:gd name="connsiteY929" fmla="*/ 2889506 h 5359243"/>
              <a:gd name="connsiteX930" fmla="*/ 7302968 w 8191242"/>
              <a:gd name="connsiteY930" fmla="*/ 2873344 h 5359243"/>
              <a:gd name="connsiteX931" fmla="*/ 7326951 w 8191242"/>
              <a:gd name="connsiteY931" fmla="*/ 2881425 h 5359243"/>
              <a:gd name="connsiteX932" fmla="*/ 7334945 w 8191242"/>
              <a:gd name="connsiteY932" fmla="*/ 2857181 h 5359243"/>
              <a:gd name="connsiteX933" fmla="*/ 7397405 w 8191242"/>
              <a:gd name="connsiteY933" fmla="*/ 2856769 h 5359243"/>
              <a:gd name="connsiteX934" fmla="*/ 7409021 w 8191242"/>
              <a:gd name="connsiteY934" fmla="*/ 2872070 h 5359243"/>
              <a:gd name="connsiteX935" fmla="*/ 7362553 w 8191242"/>
              <a:gd name="connsiteY935" fmla="*/ 2888665 h 5359243"/>
              <a:gd name="connsiteX936" fmla="*/ 7362553 w 8191242"/>
              <a:gd name="connsiteY936" fmla="*/ 2863772 h 5359243"/>
              <a:gd name="connsiteX937" fmla="*/ 7397405 w 8191242"/>
              <a:gd name="connsiteY937" fmla="*/ 2856769 h 5359243"/>
              <a:gd name="connsiteX938" fmla="*/ 7103103 w 8191242"/>
              <a:gd name="connsiteY938" fmla="*/ 2849939 h 5359243"/>
              <a:gd name="connsiteX939" fmla="*/ 7126336 w 8191242"/>
              <a:gd name="connsiteY939" fmla="*/ 2904152 h 5359243"/>
              <a:gd name="connsiteX940" fmla="*/ 7118592 w 8191242"/>
              <a:gd name="connsiteY940" fmla="*/ 2911897 h 5359243"/>
              <a:gd name="connsiteX941" fmla="*/ 7110847 w 8191242"/>
              <a:gd name="connsiteY941" fmla="*/ 2888662 h 5359243"/>
              <a:gd name="connsiteX942" fmla="*/ 7110847 w 8191242"/>
              <a:gd name="connsiteY942" fmla="*/ 2896407 h 5359243"/>
              <a:gd name="connsiteX943" fmla="*/ 7103103 w 8191242"/>
              <a:gd name="connsiteY943" fmla="*/ 2849939 h 5359243"/>
              <a:gd name="connsiteX944" fmla="*/ 6964021 w 8191242"/>
              <a:gd name="connsiteY944" fmla="*/ 2830578 h 5359243"/>
              <a:gd name="connsiteX945" fmla="*/ 7004357 w 8191242"/>
              <a:gd name="connsiteY945" fmla="*/ 2871146 h 5359243"/>
              <a:gd name="connsiteX946" fmla="*/ 6996290 w 8191242"/>
              <a:gd name="connsiteY946" fmla="*/ 2887374 h 5359243"/>
              <a:gd name="connsiteX947" fmla="*/ 7036629 w 8191242"/>
              <a:gd name="connsiteY947" fmla="*/ 2879259 h 5359243"/>
              <a:gd name="connsiteX948" fmla="*/ 7036629 w 8191242"/>
              <a:gd name="connsiteY948" fmla="*/ 2919827 h 5359243"/>
              <a:gd name="connsiteX949" fmla="*/ 7028560 w 8191242"/>
              <a:gd name="connsiteY949" fmla="*/ 2927943 h 5359243"/>
              <a:gd name="connsiteX950" fmla="*/ 7020493 w 8191242"/>
              <a:gd name="connsiteY950" fmla="*/ 2919827 h 5359243"/>
              <a:gd name="connsiteX951" fmla="*/ 7012426 w 8191242"/>
              <a:gd name="connsiteY951" fmla="*/ 2960394 h 5359243"/>
              <a:gd name="connsiteX952" fmla="*/ 7036629 w 8191242"/>
              <a:gd name="connsiteY952" fmla="*/ 2936055 h 5359243"/>
              <a:gd name="connsiteX953" fmla="*/ 7044696 w 8191242"/>
              <a:gd name="connsiteY953" fmla="*/ 2960394 h 5359243"/>
              <a:gd name="connsiteX954" fmla="*/ 6972088 w 8191242"/>
              <a:gd name="connsiteY954" fmla="*/ 2992850 h 5359243"/>
              <a:gd name="connsiteX955" fmla="*/ 6955952 w 8191242"/>
              <a:gd name="connsiteY955" fmla="*/ 2984736 h 5359243"/>
              <a:gd name="connsiteX956" fmla="*/ 6972088 w 8191242"/>
              <a:gd name="connsiteY956" fmla="*/ 2968508 h 5359243"/>
              <a:gd name="connsiteX957" fmla="*/ 6988224 w 8191242"/>
              <a:gd name="connsiteY957" fmla="*/ 2976624 h 5359243"/>
              <a:gd name="connsiteX958" fmla="*/ 7004357 w 8191242"/>
              <a:gd name="connsiteY958" fmla="*/ 2968508 h 5359243"/>
              <a:gd name="connsiteX959" fmla="*/ 6988224 w 8191242"/>
              <a:gd name="connsiteY959" fmla="*/ 2911714 h 5359243"/>
              <a:gd name="connsiteX960" fmla="*/ 6980154 w 8191242"/>
              <a:gd name="connsiteY960" fmla="*/ 2927943 h 5359243"/>
              <a:gd name="connsiteX961" fmla="*/ 6996290 w 8191242"/>
              <a:gd name="connsiteY961" fmla="*/ 2952282 h 5359243"/>
              <a:gd name="connsiteX962" fmla="*/ 6988224 w 8191242"/>
              <a:gd name="connsiteY962" fmla="*/ 2952282 h 5359243"/>
              <a:gd name="connsiteX963" fmla="*/ 6980154 w 8191242"/>
              <a:gd name="connsiteY963" fmla="*/ 2936055 h 5359243"/>
              <a:gd name="connsiteX964" fmla="*/ 6972088 w 8191242"/>
              <a:gd name="connsiteY964" fmla="*/ 2960394 h 5359243"/>
              <a:gd name="connsiteX965" fmla="*/ 6962843 w 8191242"/>
              <a:gd name="connsiteY965" fmla="*/ 2932506 h 5359243"/>
              <a:gd name="connsiteX966" fmla="*/ 6960794 w 8191242"/>
              <a:gd name="connsiteY966" fmla="*/ 2944813 h 5359243"/>
              <a:gd name="connsiteX967" fmla="*/ 6963696 w 8191242"/>
              <a:gd name="connsiteY967" fmla="*/ 2962240 h 5359243"/>
              <a:gd name="connsiteX968" fmla="*/ 6948207 w 8191242"/>
              <a:gd name="connsiteY968" fmla="*/ 2936099 h 5359243"/>
              <a:gd name="connsiteX969" fmla="*/ 6961548 w 8191242"/>
              <a:gd name="connsiteY969" fmla="*/ 2928596 h 5359243"/>
              <a:gd name="connsiteX970" fmla="*/ 6955952 w 8191242"/>
              <a:gd name="connsiteY970" fmla="*/ 2911714 h 5359243"/>
              <a:gd name="connsiteX971" fmla="*/ 6980154 w 8191242"/>
              <a:gd name="connsiteY971" fmla="*/ 2911714 h 5359243"/>
              <a:gd name="connsiteX972" fmla="*/ 6955952 w 8191242"/>
              <a:gd name="connsiteY972" fmla="*/ 2854920 h 5359243"/>
              <a:gd name="connsiteX973" fmla="*/ 6964021 w 8191242"/>
              <a:gd name="connsiteY973" fmla="*/ 2830578 h 5359243"/>
              <a:gd name="connsiteX974" fmla="*/ 7138679 w 8191242"/>
              <a:gd name="connsiteY974" fmla="*/ 2828590 h 5359243"/>
              <a:gd name="connsiteX975" fmla="*/ 7149571 w 8191242"/>
              <a:gd name="connsiteY975" fmla="*/ 2864462 h 5359243"/>
              <a:gd name="connsiteX976" fmla="*/ 7141826 w 8191242"/>
              <a:gd name="connsiteY976" fmla="*/ 2856234 h 5359243"/>
              <a:gd name="connsiteX977" fmla="*/ 7118592 w 8191242"/>
              <a:gd name="connsiteY977" fmla="*/ 2856234 h 5359243"/>
              <a:gd name="connsiteX978" fmla="*/ 7110847 w 8191242"/>
              <a:gd name="connsiteY978" fmla="*/ 2856234 h 5359243"/>
              <a:gd name="connsiteX979" fmla="*/ 7103103 w 8191242"/>
              <a:gd name="connsiteY979" fmla="*/ 2839777 h 5359243"/>
              <a:gd name="connsiteX980" fmla="*/ 7134082 w 8191242"/>
              <a:gd name="connsiteY980" fmla="*/ 2848005 h 5359243"/>
              <a:gd name="connsiteX981" fmla="*/ 7134082 w 8191242"/>
              <a:gd name="connsiteY981" fmla="*/ 2831547 h 5359243"/>
              <a:gd name="connsiteX982" fmla="*/ 7138679 w 8191242"/>
              <a:gd name="connsiteY982" fmla="*/ 2828590 h 5359243"/>
              <a:gd name="connsiteX983" fmla="*/ 7141826 w 8191242"/>
              <a:gd name="connsiteY983" fmla="*/ 2815089 h 5359243"/>
              <a:gd name="connsiteX984" fmla="*/ 7159253 w 8191242"/>
              <a:gd name="connsiteY984" fmla="*/ 2815089 h 5359243"/>
              <a:gd name="connsiteX985" fmla="*/ 7167829 w 8191242"/>
              <a:gd name="connsiteY985" fmla="*/ 2833967 h 5359243"/>
              <a:gd name="connsiteX986" fmla="*/ 7176253 w 8191242"/>
              <a:gd name="connsiteY986" fmla="*/ 2831972 h 5359243"/>
              <a:gd name="connsiteX987" fmla="*/ 7176304 w 8191242"/>
              <a:gd name="connsiteY987" fmla="*/ 2832682 h 5359243"/>
              <a:gd name="connsiteX988" fmla="*/ 7172322 w 8191242"/>
              <a:gd name="connsiteY988" fmla="*/ 2841309 h 5359243"/>
              <a:gd name="connsiteX989" fmla="*/ 7167965 w 8191242"/>
              <a:gd name="connsiteY989" fmla="*/ 2857042 h 5359243"/>
              <a:gd name="connsiteX990" fmla="*/ 7159253 w 8191242"/>
              <a:gd name="connsiteY990" fmla="*/ 2865430 h 5359243"/>
              <a:gd name="connsiteX991" fmla="*/ 7141826 w 8191242"/>
              <a:gd name="connsiteY991" fmla="*/ 2815089 h 5359243"/>
              <a:gd name="connsiteX992" fmla="*/ 6754661 w 8191242"/>
              <a:gd name="connsiteY992" fmla="*/ 2807898 h 5359243"/>
              <a:gd name="connsiteX993" fmla="*/ 6754661 w 8191242"/>
              <a:gd name="connsiteY993" fmla="*/ 2822875 h 5359243"/>
              <a:gd name="connsiteX994" fmla="*/ 6754661 w 8191242"/>
              <a:gd name="connsiteY994" fmla="*/ 2838979 h 5359243"/>
              <a:gd name="connsiteX995" fmla="*/ 6730468 w 8191242"/>
              <a:gd name="connsiteY995" fmla="*/ 2830927 h 5359243"/>
              <a:gd name="connsiteX996" fmla="*/ 6730468 w 8191242"/>
              <a:gd name="connsiteY996" fmla="*/ 2879240 h 5359243"/>
              <a:gd name="connsiteX997" fmla="*/ 6762725 w 8191242"/>
              <a:gd name="connsiteY997" fmla="*/ 2838979 h 5359243"/>
              <a:gd name="connsiteX998" fmla="*/ 6786919 w 8191242"/>
              <a:gd name="connsiteY998" fmla="*/ 2911448 h 5359243"/>
              <a:gd name="connsiteX999" fmla="*/ 6786919 w 8191242"/>
              <a:gd name="connsiteY999" fmla="*/ 2895344 h 5359243"/>
              <a:gd name="connsiteX1000" fmla="*/ 6794983 w 8191242"/>
              <a:gd name="connsiteY1000" fmla="*/ 2903396 h 5359243"/>
              <a:gd name="connsiteX1001" fmla="*/ 6795564 w 8191242"/>
              <a:gd name="connsiteY1001" fmla="*/ 2886587 h 5359243"/>
              <a:gd name="connsiteX1002" fmla="*/ 6772693 w 8191242"/>
              <a:gd name="connsiteY1002" fmla="*/ 2857291 h 5359243"/>
              <a:gd name="connsiteX1003" fmla="*/ 7014334 w 8191242"/>
              <a:gd name="connsiteY1003" fmla="*/ 2807680 h 5359243"/>
              <a:gd name="connsiteX1004" fmla="*/ 7046506 w 8191242"/>
              <a:gd name="connsiteY1004" fmla="*/ 2807680 h 5359243"/>
              <a:gd name="connsiteX1005" fmla="*/ 7046506 w 8191242"/>
              <a:gd name="connsiteY1005" fmla="*/ 2840006 h 5359243"/>
              <a:gd name="connsiteX1006" fmla="*/ 7062591 w 8191242"/>
              <a:gd name="connsiteY1006" fmla="*/ 2864253 h 5359243"/>
              <a:gd name="connsiteX1007" fmla="*/ 7078677 w 8191242"/>
              <a:gd name="connsiteY1007" fmla="*/ 2823843 h 5359243"/>
              <a:gd name="connsiteX1008" fmla="*/ 7070633 w 8191242"/>
              <a:gd name="connsiteY1008" fmla="*/ 2807680 h 5359243"/>
              <a:gd name="connsiteX1009" fmla="*/ 7094762 w 8191242"/>
              <a:gd name="connsiteY1009" fmla="*/ 2848089 h 5359243"/>
              <a:gd name="connsiteX1010" fmla="*/ 7102805 w 8191242"/>
              <a:gd name="connsiteY1010" fmla="*/ 2904659 h 5359243"/>
              <a:gd name="connsiteX1011" fmla="*/ 7094762 w 8191242"/>
              <a:gd name="connsiteY1011" fmla="*/ 2912741 h 5359243"/>
              <a:gd name="connsiteX1012" fmla="*/ 7110847 w 8191242"/>
              <a:gd name="connsiteY1012" fmla="*/ 2953148 h 5359243"/>
              <a:gd name="connsiteX1013" fmla="*/ 7046506 w 8191242"/>
              <a:gd name="connsiteY1013" fmla="*/ 2961229 h 5359243"/>
              <a:gd name="connsiteX1014" fmla="*/ 7102805 w 8191242"/>
              <a:gd name="connsiteY1014" fmla="*/ 2936985 h 5359243"/>
              <a:gd name="connsiteX1015" fmla="*/ 7046506 w 8191242"/>
              <a:gd name="connsiteY1015" fmla="*/ 2904659 h 5359243"/>
              <a:gd name="connsiteX1016" fmla="*/ 7046506 w 8191242"/>
              <a:gd name="connsiteY1016" fmla="*/ 2874591 h 5359243"/>
              <a:gd name="connsiteX1017" fmla="*/ 7045647 w 8191242"/>
              <a:gd name="connsiteY1017" fmla="*/ 2872658 h 5359243"/>
              <a:gd name="connsiteX1018" fmla="*/ 7038464 w 8191242"/>
              <a:gd name="connsiteY1018" fmla="*/ 2875363 h 5359243"/>
              <a:gd name="connsiteX1019" fmla="*/ 7030421 w 8191242"/>
              <a:gd name="connsiteY1019" fmla="*/ 2872333 h 5359243"/>
              <a:gd name="connsiteX1020" fmla="*/ 7022379 w 8191242"/>
              <a:gd name="connsiteY1020" fmla="*/ 2848089 h 5359243"/>
              <a:gd name="connsiteX1021" fmla="*/ 7038464 w 8191242"/>
              <a:gd name="connsiteY1021" fmla="*/ 2864253 h 5359243"/>
              <a:gd name="connsiteX1022" fmla="*/ 7038464 w 8191242"/>
              <a:gd name="connsiteY1022" fmla="*/ 2823843 h 5359243"/>
              <a:gd name="connsiteX1023" fmla="*/ 7030421 w 8191242"/>
              <a:gd name="connsiteY1023" fmla="*/ 2815762 h 5359243"/>
              <a:gd name="connsiteX1024" fmla="*/ 7014334 w 8191242"/>
              <a:gd name="connsiteY1024" fmla="*/ 2831924 h 5359243"/>
              <a:gd name="connsiteX1025" fmla="*/ 7014334 w 8191242"/>
              <a:gd name="connsiteY1025" fmla="*/ 2807680 h 5359243"/>
              <a:gd name="connsiteX1026" fmla="*/ 7174466 w 8191242"/>
              <a:gd name="connsiteY1026" fmla="*/ 2807344 h 5359243"/>
              <a:gd name="connsiteX1027" fmla="*/ 7163914 w 8191242"/>
              <a:gd name="connsiteY1027" fmla="*/ 2887327 h 5359243"/>
              <a:gd name="connsiteX1028" fmla="*/ 7155196 w 8191242"/>
              <a:gd name="connsiteY1028" fmla="*/ 2877626 h 5359243"/>
              <a:gd name="connsiteX1029" fmla="*/ 7156832 w 8191242"/>
              <a:gd name="connsiteY1029" fmla="*/ 2877370 h 5359243"/>
              <a:gd name="connsiteX1030" fmla="*/ 7157869 w 8191242"/>
              <a:gd name="connsiteY1030" fmla="*/ 2871368 h 5359243"/>
              <a:gd name="connsiteX1031" fmla="*/ 7166168 w 8191242"/>
              <a:gd name="connsiteY1031" fmla="*/ 2879371 h 5359243"/>
              <a:gd name="connsiteX1032" fmla="*/ 7176670 w 8191242"/>
              <a:gd name="connsiteY1032" fmla="*/ 2837731 h 5359243"/>
              <a:gd name="connsiteX1033" fmla="*/ 7176304 w 8191242"/>
              <a:gd name="connsiteY1033" fmla="*/ 2832682 h 5359243"/>
              <a:gd name="connsiteX1034" fmla="*/ 7176679 w 8191242"/>
              <a:gd name="connsiteY1034" fmla="*/ 2831871 h 5359243"/>
              <a:gd name="connsiteX1035" fmla="*/ 7176253 w 8191242"/>
              <a:gd name="connsiteY1035" fmla="*/ 2831972 h 5359243"/>
              <a:gd name="connsiteX1036" fmla="*/ 6617570 w 8191242"/>
              <a:gd name="connsiteY1036" fmla="*/ 2806771 h 5359243"/>
              <a:gd name="connsiteX1037" fmla="*/ 6641763 w 8191242"/>
              <a:gd name="connsiteY1037" fmla="*/ 2814823 h 5359243"/>
              <a:gd name="connsiteX1038" fmla="*/ 6617570 w 8191242"/>
              <a:gd name="connsiteY1038" fmla="*/ 2806771 h 5359243"/>
              <a:gd name="connsiteX1039" fmla="*/ 7348395 w 8191242"/>
              <a:gd name="connsiteY1039" fmla="*/ 2802504 h 5359243"/>
              <a:gd name="connsiteX1040" fmla="*/ 7362553 w 8191242"/>
              <a:gd name="connsiteY1040" fmla="*/ 2815089 h 5359243"/>
              <a:gd name="connsiteX1041" fmla="*/ 7327701 w 8191242"/>
              <a:gd name="connsiteY1041" fmla="*/ 2807344 h 5359243"/>
              <a:gd name="connsiteX1042" fmla="*/ 7348395 w 8191242"/>
              <a:gd name="connsiteY1042" fmla="*/ 2802504 h 5359243"/>
              <a:gd name="connsiteX1043" fmla="*/ 6859498 w 8191242"/>
              <a:gd name="connsiteY1043" fmla="*/ 2798718 h 5359243"/>
              <a:gd name="connsiteX1044" fmla="*/ 6875626 w 8191242"/>
              <a:gd name="connsiteY1044" fmla="*/ 2814823 h 5359243"/>
              <a:gd name="connsiteX1045" fmla="*/ 6867562 w 8191242"/>
              <a:gd name="connsiteY1045" fmla="*/ 2830927 h 5359243"/>
              <a:gd name="connsiteX1046" fmla="*/ 6851433 w 8191242"/>
              <a:gd name="connsiteY1046" fmla="*/ 2822875 h 5359243"/>
              <a:gd name="connsiteX1047" fmla="*/ 6859498 w 8191242"/>
              <a:gd name="connsiteY1047" fmla="*/ 2798718 h 5359243"/>
              <a:gd name="connsiteX1048" fmla="*/ 7286978 w 8191242"/>
              <a:gd name="connsiteY1048" fmla="*/ 2784446 h 5359243"/>
              <a:gd name="connsiteX1049" fmla="*/ 7286978 w 8191242"/>
              <a:gd name="connsiteY1049" fmla="*/ 2792528 h 5359243"/>
              <a:gd name="connsiteX1050" fmla="*/ 7286978 w 8191242"/>
              <a:gd name="connsiteY1050" fmla="*/ 2816772 h 5359243"/>
              <a:gd name="connsiteX1051" fmla="*/ 7278982 w 8191242"/>
              <a:gd name="connsiteY1051" fmla="*/ 2800609 h 5359243"/>
              <a:gd name="connsiteX1052" fmla="*/ 7270989 w 8191242"/>
              <a:gd name="connsiteY1052" fmla="*/ 2800609 h 5359243"/>
              <a:gd name="connsiteX1053" fmla="*/ 7294972 w 8191242"/>
              <a:gd name="connsiteY1053" fmla="*/ 2873344 h 5359243"/>
              <a:gd name="connsiteX1054" fmla="*/ 7286978 w 8191242"/>
              <a:gd name="connsiteY1054" fmla="*/ 2849100 h 5359243"/>
              <a:gd name="connsiteX1055" fmla="*/ 7278982 w 8191242"/>
              <a:gd name="connsiteY1055" fmla="*/ 2873344 h 5359243"/>
              <a:gd name="connsiteX1056" fmla="*/ 7278982 w 8191242"/>
              <a:gd name="connsiteY1056" fmla="*/ 2889506 h 5359243"/>
              <a:gd name="connsiteX1057" fmla="*/ 7290225 w 8191242"/>
              <a:gd name="connsiteY1057" fmla="*/ 2888370 h 5359243"/>
              <a:gd name="connsiteX1058" fmla="*/ 7294972 w 8191242"/>
              <a:gd name="connsiteY1058" fmla="*/ 2897588 h 5359243"/>
              <a:gd name="connsiteX1059" fmla="*/ 7248003 w 8191242"/>
              <a:gd name="connsiteY1059" fmla="*/ 2904370 h 5359243"/>
              <a:gd name="connsiteX1060" fmla="*/ 7254002 w 8191242"/>
              <a:gd name="connsiteY1060" fmla="*/ 2896577 h 5359243"/>
              <a:gd name="connsiteX1061" fmla="*/ 7255000 w 8191242"/>
              <a:gd name="connsiteY1061" fmla="*/ 2881425 h 5359243"/>
              <a:gd name="connsiteX1062" fmla="*/ 7270989 w 8191242"/>
              <a:gd name="connsiteY1062" fmla="*/ 2897588 h 5359243"/>
              <a:gd name="connsiteX1063" fmla="*/ 7262995 w 8191242"/>
              <a:gd name="connsiteY1063" fmla="*/ 2857181 h 5359243"/>
              <a:gd name="connsiteX1064" fmla="*/ 7270989 w 8191242"/>
              <a:gd name="connsiteY1064" fmla="*/ 2873344 h 5359243"/>
              <a:gd name="connsiteX1065" fmla="*/ 7270989 w 8191242"/>
              <a:gd name="connsiteY1065" fmla="*/ 2841018 h 5359243"/>
              <a:gd name="connsiteX1066" fmla="*/ 7239010 w 8191242"/>
              <a:gd name="connsiteY1066" fmla="*/ 2857181 h 5359243"/>
              <a:gd name="connsiteX1067" fmla="*/ 7262995 w 8191242"/>
              <a:gd name="connsiteY1067" fmla="*/ 2865262 h 5359243"/>
              <a:gd name="connsiteX1068" fmla="*/ 7247006 w 8191242"/>
              <a:gd name="connsiteY1068" fmla="*/ 2881425 h 5359243"/>
              <a:gd name="connsiteX1069" fmla="*/ 7231017 w 8191242"/>
              <a:gd name="connsiteY1069" fmla="*/ 2849100 h 5359243"/>
              <a:gd name="connsiteX1070" fmla="*/ 7231017 w 8191242"/>
              <a:gd name="connsiteY1070" fmla="*/ 2873344 h 5359243"/>
              <a:gd name="connsiteX1071" fmla="*/ 7228399 w 8191242"/>
              <a:gd name="connsiteY1071" fmla="*/ 2881920 h 5359243"/>
              <a:gd name="connsiteX1072" fmla="*/ 7215027 w 8191242"/>
              <a:gd name="connsiteY1072" fmla="*/ 2884455 h 5359243"/>
              <a:gd name="connsiteX1073" fmla="*/ 7199038 w 8191242"/>
              <a:gd name="connsiteY1073" fmla="*/ 2881425 h 5359243"/>
              <a:gd name="connsiteX1074" fmla="*/ 7215027 w 8191242"/>
              <a:gd name="connsiteY1074" fmla="*/ 2873344 h 5359243"/>
              <a:gd name="connsiteX1075" fmla="*/ 7207033 w 8191242"/>
              <a:gd name="connsiteY1075" fmla="*/ 2824855 h 5359243"/>
              <a:gd name="connsiteX1076" fmla="*/ 7215027 w 8191242"/>
              <a:gd name="connsiteY1076" fmla="*/ 2849100 h 5359243"/>
              <a:gd name="connsiteX1077" fmla="*/ 7239010 w 8191242"/>
              <a:gd name="connsiteY1077" fmla="*/ 2841018 h 5359243"/>
              <a:gd name="connsiteX1078" fmla="*/ 7231017 w 8191242"/>
              <a:gd name="connsiteY1078" fmla="*/ 2816772 h 5359243"/>
              <a:gd name="connsiteX1079" fmla="*/ 7278982 w 8191242"/>
              <a:gd name="connsiteY1079" fmla="*/ 2841018 h 5359243"/>
              <a:gd name="connsiteX1080" fmla="*/ 7262995 w 8191242"/>
              <a:gd name="connsiteY1080" fmla="*/ 2792528 h 5359243"/>
              <a:gd name="connsiteX1081" fmla="*/ 7286978 w 8191242"/>
              <a:gd name="connsiteY1081" fmla="*/ 2784446 h 5359243"/>
              <a:gd name="connsiteX1082" fmla="*/ 7378042 w 8191242"/>
              <a:gd name="connsiteY1082" fmla="*/ 2784110 h 5359243"/>
              <a:gd name="connsiteX1083" fmla="*/ 7378042 w 8191242"/>
              <a:gd name="connsiteY1083" fmla="*/ 2838323 h 5359243"/>
              <a:gd name="connsiteX1084" fmla="*/ 7378042 w 8191242"/>
              <a:gd name="connsiteY1084" fmla="*/ 2784110 h 5359243"/>
              <a:gd name="connsiteX1085" fmla="*/ 6843652 w 8191242"/>
              <a:gd name="connsiteY1085" fmla="*/ 2784110 h 5359243"/>
              <a:gd name="connsiteX1086" fmla="*/ 6851397 w 8191242"/>
              <a:gd name="connsiteY1086" fmla="*/ 2807344 h 5359243"/>
              <a:gd name="connsiteX1087" fmla="*/ 6835907 w 8191242"/>
              <a:gd name="connsiteY1087" fmla="*/ 2822833 h 5359243"/>
              <a:gd name="connsiteX1088" fmla="*/ 6835907 w 8191242"/>
              <a:gd name="connsiteY1088" fmla="*/ 2807344 h 5359243"/>
              <a:gd name="connsiteX1089" fmla="*/ 6789439 w 8191242"/>
              <a:gd name="connsiteY1089" fmla="*/ 2815089 h 5359243"/>
              <a:gd name="connsiteX1090" fmla="*/ 6804928 w 8191242"/>
              <a:gd name="connsiteY1090" fmla="*/ 2791854 h 5359243"/>
              <a:gd name="connsiteX1091" fmla="*/ 6812672 w 8191242"/>
              <a:gd name="connsiteY1091" fmla="*/ 2807344 h 5359243"/>
              <a:gd name="connsiteX1092" fmla="*/ 6843652 w 8191242"/>
              <a:gd name="connsiteY1092" fmla="*/ 2784110 h 5359243"/>
              <a:gd name="connsiteX1093" fmla="*/ 7335445 w 8191242"/>
              <a:gd name="connsiteY1093" fmla="*/ 2776365 h 5359243"/>
              <a:gd name="connsiteX1094" fmla="*/ 7350935 w 8191242"/>
              <a:gd name="connsiteY1094" fmla="*/ 2800567 h 5359243"/>
              <a:gd name="connsiteX1095" fmla="*/ 7319956 w 8191242"/>
              <a:gd name="connsiteY1095" fmla="*/ 2800567 h 5359243"/>
              <a:gd name="connsiteX1096" fmla="*/ 7327701 w 8191242"/>
              <a:gd name="connsiteY1096" fmla="*/ 2873175 h 5359243"/>
              <a:gd name="connsiteX1097" fmla="*/ 7312210 w 8191242"/>
              <a:gd name="connsiteY1097" fmla="*/ 2808637 h 5359243"/>
              <a:gd name="connsiteX1098" fmla="*/ 7312210 w 8191242"/>
              <a:gd name="connsiteY1098" fmla="*/ 2865108 h 5359243"/>
              <a:gd name="connsiteX1099" fmla="*/ 7304466 w 8191242"/>
              <a:gd name="connsiteY1099" fmla="*/ 2848973 h 5359243"/>
              <a:gd name="connsiteX1100" fmla="*/ 7288976 w 8191242"/>
              <a:gd name="connsiteY1100" fmla="*/ 2816704 h 5359243"/>
              <a:gd name="connsiteX1101" fmla="*/ 7296722 w 8191242"/>
              <a:gd name="connsiteY1101" fmla="*/ 2784431 h 5359243"/>
              <a:gd name="connsiteX1102" fmla="*/ 7335445 w 8191242"/>
              <a:gd name="connsiteY1102" fmla="*/ 2776365 h 5359243"/>
              <a:gd name="connsiteX1103" fmla="*/ 7123312 w 8191242"/>
              <a:gd name="connsiteY1103" fmla="*/ 2773582 h 5359243"/>
              <a:gd name="connsiteX1104" fmla="*/ 7141826 w 8191242"/>
              <a:gd name="connsiteY1104" fmla="*/ 2807344 h 5359243"/>
              <a:gd name="connsiteX1105" fmla="*/ 7118592 w 8191242"/>
              <a:gd name="connsiteY1105" fmla="*/ 2776365 h 5359243"/>
              <a:gd name="connsiteX1106" fmla="*/ 7123312 w 8191242"/>
              <a:gd name="connsiteY1106" fmla="*/ 2773582 h 5359243"/>
              <a:gd name="connsiteX1107" fmla="*/ 7184421 w 8191242"/>
              <a:gd name="connsiteY1107" fmla="*/ 2768620 h 5359243"/>
              <a:gd name="connsiteX1108" fmla="*/ 7215400 w 8191242"/>
              <a:gd name="connsiteY1108" fmla="*/ 2791854 h 5359243"/>
              <a:gd name="connsiteX1109" fmla="*/ 7207655 w 8191242"/>
              <a:gd name="connsiteY1109" fmla="*/ 2784110 h 5359243"/>
              <a:gd name="connsiteX1110" fmla="*/ 7207655 w 8191242"/>
              <a:gd name="connsiteY1110" fmla="*/ 2791854 h 5359243"/>
              <a:gd name="connsiteX1111" fmla="*/ 7184421 w 8191242"/>
              <a:gd name="connsiteY1111" fmla="*/ 2768620 h 5359243"/>
              <a:gd name="connsiteX1112" fmla="*/ 7069543 w 8191242"/>
              <a:gd name="connsiteY1112" fmla="*/ 2768620 h 5359243"/>
              <a:gd name="connsiteX1113" fmla="*/ 7094714 w 8191242"/>
              <a:gd name="connsiteY1113" fmla="*/ 2799599 h 5359243"/>
              <a:gd name="connsiteX1114" fmla="*/ 7086322 w 8191242"/>
              <a:gd name="connsiteY1114" fmla="*/ 2807344 h 5359243"/>
              <a:gd name="connsiteX1115" fmla="*/ 7077931 w 8191242"/>
              <a:gd name="connsiteY1115" fmla="*/ 2784110 h 5359243"/>
              <a:gd name="connsiteX1116" fmla="*/ 7052760 w 8191242"/>
              <a:gd name="connsiteY1116" fmla="*/ 2776365 h 5359243"/>
              <a:gd name="connsiteX1117" fmla="*/ 7069543 w 8191242"/>
              <a:gd name="connsiteY1117" fmla="*/ 2768620 h 5359243"/>
              <a:gd name="connsiteX1118" fmla="*/ 7014036 w 8191242"/>
              <a:gd name="connsiteY1118" fmla="*/ 2768620 h 5359243"/>
              <a:gd name="connsiteX1119" fmla="*/ 7029526 w 8191242"/>
              <a:gd name="connsiteY1119" fmla="*/ 2799599 h 5359243"/>
              <a:gd name="connsiteX1120" fmla="*/ 7006292 w 8191242"/>
              <a:gd name="connsiteY1120" fmla="*/ 2799599 h 5359243"/>
              <a:gd name="connsiteX1121" fmla="*/ 7014036 w 8191242"/>
              <a:gd name="connsiteY1121" fmla="*/ 2768620 h 5359243"/>
              <a:gd name="connsiteX1122" fmla="*/ 7401599 w 8191242"/>
              <a:gd name="connsiteY1122" fmla="*/ 2760875 h 5359243"/>
              <a:gd name="connsiteX1123" fmla="*/ 7417732 w 8191242"/>
              <a:gd name="connsiteY1123" fmla="*/ 2785005 h 5359243"/>
              <a:gd name="connsiteX1124" fmla="*/ 7417732 w 8191242"/>
              <a:gd name="connsiteY1124" fmla="*/ 2817174 h 5359243"/>
              <a:gd name="connsiteX1125" fmla="*/ 7401599 w 8191242"/>
              <a:gd name="connsiteY1125" fmla="*/ 2817174 h 5359243"/>
              <a:gd name="connsiteX1126" fmla="*/ 7409666 w 8191242"/>
              <a:gd name="connsiteY1126" fmla="*/ 2849346 h 5359243"/>
              <a:gd name="connsiteX1127" fmla="*/ 7522610 w 8191242"/>
              <a:gd name="connsiteY1127" fmla="*/ 2817174 h 5359243"/>
              <a:gd name="connsiteX1128" fmla="*/ 7546813 w 8191242"/>
              <a:gd name="connsiteY1128" fmla="*/ 2841304 h 5359243"/>
              <a:gd name="connsiteX1129" fmla="*/ 7562945 w 8191242"/>
              <a:gd name="connsiteY1129" fmla="*/ 2809132 h 5359243"/>
              <a:gd name="connsiteX1130" fmla="*/ 7587148 w 8191242"/>
              <a:gd name="connsiteY1130" fmla="*/ 2841304 h 5359243"/>
              <a:gd name="connsiteX1131" fmla="*/ 7409666 w 8191242"/>
              <a:gd name="connsiteY1131" fmla="*/ 2865430 h 5359243"/>
              <a:gd name="connsiteX1132" fmla="*/ 7393530 w 8191242"/>
              <a:gd name="connsiteY1132" fmla="*/ 2817174 h 5359243"/>
              <a:gd name="connsiteX1133" fmla="*/ 7409666 w 8191242"/>
              <a:gd name="connsiteY1133" fmla="*/ 2801090 h 5359243"/>
              <a:gd name="connsiteX1134" fmla="*/ 7393530 w 8191242"/>
              <a:gd name="connsiteY1134" fmla="*/ 2801090 h 5359243"/>
              <a:gd name="connsiteX1135" fmla="*/ 7393530 w 8191242"/>
              <a:gd name="connsiteY1135" fmla="*/ 2776960 h 5359243"/>
              <a:gd name="connsiteX1136" fmla="*/ 7401599 w 8191242"/>
              <a:gd name="connsiteY1136" fmla="*/ 2760875 h 5359243"/>
              <a:gd name="connsiteX1137" fmla="*/ 7029528 w 8191242"/>
              <a:gd name="connsiteY1137" fmla="*/ 2760875 h 5359243"/>
              <a:gd name="connsiteX1138" fmla="*/ 7052763 w 8191242"/>
              <a:gd name="connsiteY1138" fmla="*/ 2799599 h 5359243"/>
              <a:gd name="connsiteX1139" fmla="*/ 7037273 w 8191242"/>
              <a:gd name="connsiteY1139" fmla="*/ 2791854 h 5359243"/>
              <a:gd name="connsiteX1140" fmla="*/ 7029528 w 8191242"/>
              <a:gd name="connsiteY1140" fmla="*/ 2760875 h 5359243"/>
              <a:gd name="connsiteX1141" fmla="*/ 6779115 w 8191242"/>
              <a:gd name="connsiteY1141" fmla="*/ 2760875 h 5359243"/>
              <a:gd name="connsiteX1142" fmla="*/ 6797186 w 8191242"/>
              <a:gd name="connsiteY1142" fmla="*/ 2776365 h 5359243"/>
              <a:gd name="connsiteX1143" fmla="*/ 6779115 w 8191242"/>
              <a:gd name="connsiteY1143" fmla="*/ 2784110 h 5359243"/>
              <a:gd name="connsiteX1144" fmla="*/ 6779115 w 8191242"/>
              <a:gd name="connsiteY1144" fmla="*/ 2760875 h 5359243"/>
              <a:gd name="connsiteX1145" fmla="*/ 6692630 w 8191242"/>
              <a:gd name="connsiteY1145" fmla="*/ 2760875 h 5359243"/>
              <a:gd name="connsiteX1146" fmla="*/ 6708120 w 8191242"/>
              <a:gd name="connsiteY1146" fmla="*/ 2760875 h 5359243"/>
              <a:gd name="connsiteX1147" fmla="*/ 6692630 w 8191242"/>
              <a:gd name="connsiteY1147" fmla="*/ 2784110 h 5359243"/>
              <a:gd name="connsiteX1148" fmla="*/ 6692630 w 8191242"/>
              <a:gd name="connsiteY1148" fmla="*/ 2760875 h 5359243"/>
              <a:gd name="connsiteX1149" fmla="*/ 7593667 w 8191242"/>
              <a:gd name="connsiteY1149" fmla="*/ 2758294 h 5359243"/>
              <a:gd name="connsiteX1150" fmla="*/ 7601743 w 8191242"/>
              <a:gd name="connsiteY1150" fmla="*/ 2806700 h 5359243"/>
              <a:gd name="connsiteX1151" fmla="*/ 7589629 w 8191242"/>
              <a:gd name="connsiteY1151" fmla="*/ 2794599 h 5359243"/>
              <a:gd name="connsiteX1152" fmla="*/ 7586667 w 8191242"/>
              <a:gd name="connsiteY1152" fmla="*/ 2791639 h 5359243"/>
              <a:gd name="connsiteX1153" fmla="*/ 7582283 w 8191242"/>
              <a:gd name="connsiteY1153" fmla="*/ 2777141 h 5359243"/>
              <a:gd name="connsiteX1154" fmla="*/ 7585592 w 8191242"/>
              <a:gd name="connsiteY1154" fmla="*/ 2773421 h 5359243"/>
              <a:gd name="connsiteX1155" fmla="*/ 7593667 w 8191242"/>
              <a:gd name="connsiteY1155" fmla="*/ 2758294 h 5359243"/>
              <a:gd name="connsiteX1156" fmla="*/ 7416764 w 8191242"/>
              <a:gd name="connsiteY1156" fmla="*/ 2753131 h 5359243"/>
              <a:gd name="connsiteX1157" fmla="*/ 7459361 w 8191242"/>
              <a:gd name="connsiteY1157" fmla="*/ 2791854 h 5359243"/>
              <a:gd name="connsiteX1158" fmla="*/ 7433802 w 8191242"/>
              <a:gd name="connsiteY1158" fmla="*/ 2776365 h 5359243"/>
              <a:gd name="connsiteX1159" fmla="*/ 7416764 w 8191242"/>
              <a:gd name="connsiteY1159" fmla="*/ 2830578 h 5359243"/>
              <a:gd name="connsiteX1160" fmla="*/ 7416764 w 8191242"/>
              <a:gd name="connsiteY1160" fmla="*/ 2753131 h 5359243"/>
              <a:gd name="connsiteX1161" fmla="*/ 6746843 w 8191242"/>
              <a:gd name="connsiteY1161" fmla="*/ 2745385 h 5359243"/>
              <a:gd name="connsiteX1162" fmla="*/ 6754588 w 8191242"/>
              <a:gd name="connsiteY1162" fmla="*/ 2753131 h 5359243"/>
              <a:gd name="connsiteX1163" fmla="*/ 6739098 w 8191242"/>
              <a:gd name="connsiteY1163" fmla="*/ 2753131 h 5359243"/>
              <a:gd name="connsiteX1164" fmla="*/ 6746843 w 8191242"/>
              <a:gd name="connsiteY1164" fmla="*/ 2768620 h 5359243"/>
              <a:gd name="connsiteX1165" fmla="*/ 6723609 w 8191242"/>
              <a:gd name="connsiteY1165" fmla="*/ 2768620 h 5359243"/>
              <a:gd name="connsiteX1166" fmla="*/ 6746843 w 8191242"/>
              <a:gd name="connsiteY1166" fmla="*/ 2745385 h 5359243"/>
              <a:gd name="connsiteX1167" fmla="*/ 7254900 w 8191242"/>
              <a:gd name="connsiteY1167" fmla="*/ 2734321 h 5359243"/>
              <a:gd name="connsiteX1168" fmla="*/ 7257610 w 8191242"/>
              <a:gd name="connsiteY1168" fmla="*/ 2747523 h 5359243"/>
              <a:gd name="connsiteX1169" fmla="*/ 7254900 w 8191242"/>
              <a:gd name="connsiteY1169" fmla="*/ 2750915 h 5359243"/>
              <a:gd name="connsiteX1170" fmla="*/ 7254900 w 8191242"/>
              <a:gd name="connsiteY1170" fmla="*/ 2734321 h 5359243"/>
              <a:gd name="connsiteX1171" fmla="*/ 7157316 w 8191242"/>
              <a:gd name="connsiteY1171" fmla="*/ 2733768 h 5359243"/>
              <a:gd name="connsiteX1172" fmla="*/ 7184423 w 8191242"/>
              <a:gd name="connsiteY1172" fmla="*/ 2784110 h 5359243"/>
              <a:gd name="connsiteX1173" fmla="*/ 7157316 w 8191242"/>
              <a:gd name="connsiteY1173" fmla="*/ 2733768 h 5359243"/>
              <a:gd name="connsiteX1174" fmla="*/ 6788668 w 8191242"/>
              <a:gd name="connsiteY1174" fmla="*/ 2733768 h 5359243"/>
              <a:gd name="connsiteX1175" fmla="*/ 6797186 w 8191242"/>
              <a:gd name="connsiteY1175" fmla="*/ 2767844 h 5359243"/>
              <a:gd name="connsiteX1176" fmla="*/ 6780147 w 8191242"/>
              <a:gd name="connsiteY1176" fmla="*/ 2742285 h 5359243"/>
              <a:gd name="connsiteX1177" fmla="*/ 6771627 w 8191242"/>
              <a:gd name="connsiteY1177" fmla="*/ 2776365 h 5359243"/>
              <a:gd name="connsiteX1178" fmla="*/ 6754588 w 8191242"/>
              <a:gd name="connsiteY1178" fmla="*/ 2750806 h 5359243"/>
              <a:gd name="connsiteX1179" fmla="*/ 6788668 w 8191242"/>
              <a:gd name="connsiteY1179" fmla="*/ 2733768 h 5359243"/>
              <a:gd name="connsiteX1180" fmla="*/ 7610386 w 8191242"/>
              <a:gd name="connsiteY1180" fmla="*/ 2726576 h 5359243"/>
              <a:gd name="connsiteX1181" fmla="*/ 7641365 w 8191242"/>
              <a:gd name="connsiteY1181" fmla="*/ 2759768 h 5359243"/>
              <a:gd name="connsiteX1182" fmla="*/ 7618130 w 8191242"/>
              <a:gd name="connsiteY1182" fmla="*/ 2768066 h 5359243"/>
              <a:gd name="connsiteX1183" fmla="*/ 7610386 w 8191242"/>
              <a:gd name="connsiteY1183" fmla="*/ 2726576 h 5359243"/>
              <a:gd name="connsiteX1184" fmla="*/ 7319956 w 8191242"/>
              <a:gd name="connsiteY1184" fmla="*/ 2726022 h 5359243"/>
              <a:gd name="connsiteX1185" fmla="*/ 7335445 w 8191242"/>
              <a:gd name="connsiteY1185" fmla="*/ 2752163 h 5359243"/>
              <a:gd name="connsiteX1186" fmla="*/ 7319956 w 8191242"/>
              <a:gd name="connsiteY1186" fmla="*/ 2726022 h 5359243"/>
              <a:gd name="connsiteX1187" fmla="*/ 7263417 w 8191242"/>
              <a:gd name="connsiteY1187" fmla="*/ 2726022 h 5359243"/>
              <a:gd name="connsiteX1188" fmla="*/ 7271937 w 8191242"/>
              <a:gd name="connsiteY1188" fmla="*/ 2767512 h 5359243"/>
              <a:gd name="connsiteX1189" fmla="*/ 7280458 w 8191242"/>
              <a:gd name="connsiteY1189" fmla="*/ 2759214 h 5359243"/>
              <a:gd name="connsiteX1190" fmla="*/ 7263417 w 8191242"/>
              <a:gd name="connsiteY1190" fmla="*/ 2775812 h 5359243"/>
              <a:gd name="connsiteX1191" fmla="*/ 7259158 w 8191242"/>
              <a:gd name="connsiteY1191" fmla="*/ 2755065 h 5359243"/>
              <a:gd name="connsiteX1192" fmla="*/ 7257610 w 8191242"/>
              <a:gd name="connsiteY1192" fmla="*/ 2747523 h 5359243"/>
              <a:gd name="connsiteX1193" fmla="*/ 7262354 w 8191242"/>
              <a:gd name="connsiteY1193" fmla="*/ 2741581 h 5359243"/>
              <a:gd name="connsiteX1194" fmla="*/ 7263417 w 8191242"/>
              <a:gd name="connsiteY1194" fmla="*/ 2726022 h 5359243"/>
              <a:gd name="connsiteX1195" fmla="*/ 7052763 w 8191242"/>
              <a:gd name="connsiteY1195" fmla="*/ 2710533 h 5359243"/>
              <a:gd name="connsiteX1196" fmla="*/ 7070189 w 8191242"/>
              <a:gd name="connsiteY1196" fmla="*/ 2727572 h 5359243"/>
              <a:gd name="connsiteX1197" fmla="*/ 7078902 w 8191242"/>
              <a:gd name="connsiteY1197" fmla="*/ 2753131 h 5359243"/>
              <a:gd name="connsiteX1198" fmla="*/ 7052763 w 8191242"/>
              <a:gd name="connsiteY1198" fmla="*/ 2736093 h 5359243"/>
              <a:gd name="connsiteX1199" fmla="*/ 7052763 w 8191242"/>
              <a:gd name="connsiteY1199" fmla="*/ 2710533 h 5359243"/>
              <a:gd name="connsiteX1200" fmla="*/ 6859141 w 8191242"/>
              <a:gd name="connsiteY1200" fmla="*/ 2710533 h 5359243"/>
              <a:gd name="connsiteX1201" fmla="*/ 6866885 w 8191242"/>
              <a:gd name="connsiteY1201" fmla="*/ 2744096 h 5359243"/>
              <a:gd name="connsiteX1202" fmla="*/ 6851397 w 8191242"/>
              <a:gd name="connsiteY1202" fmla="*/ 2752484 h 5359243"/>
              <a:gd name="connsiteX1203" fmla="*/ 6835907 w 8191242"/>
              <a:gd name="connsiteY1203" fmla="*/ 2727313 h 5359243"/>
              <a:gd name="connsiteX1204" fmla="*/ 6828162 w 8191242"/>
              <a:gd name="connsiteY1204" fmla="*/ 2760875 h 5359243"/>
              <a:gd name="connsiteX1205" fmla="*/ 6812672 w 8191242"/>
              <a:gd name="connsiteY1205" fmla="*/ 2735704 h 5359243"/>
              <a:gd name="connsiteX1206" fmla="*/ 6804928 w 8191242"/>
              <a:gd name="connsiteY1206" fmla="*/ 2760875 h 5359243"/>
              <a:gd name="connsiteX1207" fmla="*/ 6797183 w 8191242"/>
              <a:gd name="connsiteY1207" fmla="*/ 2727313 h 5359243"/>
              <a:gd name="connsiteX1208" fmla="*/ 6820418 w 8191242"/>
              <a:gd name="connsiteY1208" fmla="*/ 2735704 h 5359243"/>
              <a:gd name="connsiteX1209" fmla="*/ 6859141 w 8191242"/>
              <a:gd name="connsiteY1209" fmla="*/ 2710533 h 5359243"/>
              <a:gd name="connsiteX1210" fmla="*/ 7292123 w 8191242"/>
              <a:gd name="connsiteY1210" fmla="*/ 2705972 h 5359243"/>
              <a:gd name="connsiteX1211" fmla="*/ 7296722 w 8191242"/>
              <a:gd name="connsiteY1211" fmla="*/ 2711502 h 5359243"/>
              <a:gd name="connsiteX1212" fmla="*/ 7296722 w 8191242"/>
              <a:gd name="connsiteY1212" fmla="*/ 2736187 h 5359243"/>
              <a:gd name="connsiteX1213" fmla="*/ 7281231 w 8191242"/>
              <a:gd name="connsiteY1213" fmla="*/ 2727960 h 5359243"/>
              <a:gd name="connsiteX1214" fmla="*/ 7288976 w 8191242"/>
              <a:gd name="connsiteY1214" fmla="*/ 2710472 h 5359243"/>
              <a:gd name="connsiteX1215" fmla="*/ 7292123 w 8191242"/>
              <a:gd name="connsiteY1215" fmla="*/ 2705972 h 5359243"/>
              <a:gd name="connsiteX1216" fmla="*/ 7482596 w 8191242"/>
              <a:gd name="connsiteY1216" fmla="*/ 2695043 h 5359243"/>
              <a:gd name="connsiteX1217" fmla="*/ 7482596 w 8191242"/>
              <a:gd name="connsiteY1217" fmla="*/ 2703756 h 5359243"/>
              <a:gd name="connsiteX1218" fmla="*/ 7482596 w 8191242"/>
              <a:gd name="connsiteY1218" fmla="*/ 2726022 h 5359243"/>
              <a:gd name="connsiteX1219" fmla="*/ 7482596 w 8191242"/>
              <a:gd name="connsiteY1219" fmla="*/ 2695043 h 5359243"/>
              <a:gd name="connsiteX1220" fmla="*/ 7110847 w 8191242"/>
              <a:gd name="connsiteY1220" fmla="*/ 2695043 h 5359243"/>
              <a:gd name="connsiteX1221" fmla="*/ 7149571 w 8191242"/>
              <a:gd name="connsiteY1221" fmla="*/ 2767915 h 5359243"/>
              <a:gd name="connsiteX1222" fmla="*/ 7141826 w 8191242"/>
              <a:gd name="connsiteY1222" fmla="*/ 2784110 h 5359243"/>
              <a:gd name="connsiteX1223" fmla="*/ 7110847 w 8191242"/>
              <a:gd name="connsiteY1223" fmla="*/ 2751721 h 5359243"/>
              <a:gd name="connsiteX1224" fmla="*/ 7110847 w 8191242"/>
              <a:gd name="connsiteY1224" fmla="*/ 2776013 h 5359243"/>
              <a:gd name="connsiteX1225" fmla="*/ 7095357 w 8191242"/>
              <a:gd name="connsiteY1225" fmla="*/ 2767915 h 5359243"/>
              <a:gd name="connsiteX1226" fmla="*/ 7087613 w 8191242"/>
              <a:gd name="connsiteY1226" fmla="*/ 2727430 h 5359243"/>
              <a:gd name="connsiteX1227" fmla="*/ 7095357 w 8191242"/>
              <a:gd name="connsiteY1227" fmla="*/ 2751721 h 5359243"/>
              <a:gd name="connsiteX1228" fmla="*/ 7126336 w 8191242"/>
              <a:gd name="connsiteY1228" fmla="*/ 2735528 h 5359243"/>
              <a:gd name="connsiteX1229" fmla="*/ 7110847 w 8191242"/>
              <a:gd name="connsiteY1229" fmla="*/ 2727430 h 5359243"/>
              <a:gd name="connsiteX1230" fmla="*/ 7110847 w 8191242"/>
              <a:gd name="connsiteY1230" fmla="*/ 2695043 h 5359243"/>
              <a:gd name="connsiteX1231" fmla="*/ 7501959 w 8191242"/>
              <a:gd name="connsiteY1231" fmla="*/ 2692712 h 5359243"/>
              <a:gd name="connsiteX1232" fmla="*/ 7513574 w 8191242"/>
              <a:gd name="connsiteY1232" fmla="*/ 2711941 h 5359243"/>
              <a:gd name="connsiteX1233" fmla="*/ 7505830 w 8191242"/>
              <a:gd name="connsiteY1233" fmla="*/ 2711941 h 5359243"/>
              <a:gd name="connsiteX1234" fmla="*/ 7521319 w 8191242"/>
              <a:gd name="connsiteY1234" fmla="*/ 2752426 h 5359243"/>
              <a:gd name="connsiteX1235" fmla="*/ 7513574 w 8191242"/>
              <a:gd name="connsiteY1235" fmla="*/ 2760524 h 5359243"/>
              <a:gd name="connsiteX1236" fmla="*/ 7490340 w 8191242"/>
              <a:gd name="connsiteY1236" fmla="*/ 2703844 h 5359243"/>
              <a:gd name="connsiteX1237" fmla="*/ 7501959 w 8191242"/>
              <a:gd name="connsiteY1237" fmla="*/ 2692712 h 5359243"/>
              <a:gd name="connsiteX1238" fmla="*/ 7686502 w 8191242"/>
              <a:gd name="connsiteY1238" fmla="*/ 2688872 h 5359243"/>
              <a:gd name="connsiteX1239" fmla="*/ 7707194 w 8191242"/>
              <a:gd name="connsiteY1239" fmla="*/ 2718278 h 5359243"/>
              <a:gd name="connsiteX1240" fmla="*/ 7691703 w 8191242"/>
              <a:gd name="connsiteY1240" fmla="*/ 2726022 h 5359243"/>
              <a:gd name="connsiteX1241" fmla="*/ 7699449 w 8191242"/>
              <a:gd name="connsiteY1241" fmla="*/ 2718278 h 5359243"/>
              <a:gd name="connsiteX1242" fmla="*/ 7683959 w 8191242"/>
              <a:gd name="connsiteY1242" fmla="*/ 2695043 h 5359243"/>
              <a:gd name="connsiteX1243" fmla="*/ 7686502 w 8191242"/>
              <a:gd name="connsiteY1243" fmla="*/ 2688872 h 5359243"/>
              <a:gd name="connsiteX1244" fmla="*/ 7465170 w 8191242"/>
              <a:gd name="connsiteY1244" fmla="*/ 2685362 h 5359243"/>
              <a:gd name="connsiteX1245" fmla="*/ 7482596 w 8191242"/>
              <a:gd name="connsiteY1245" fmla="*/ 2687299 h 5359243"/>
              <a:gd name="connsiteX1246" fmla="*/ 7482596 w 8191242"/>
              <a:gd name="connsiteY1246" fmla="*/ 2695043 h 5359243"/>
              <a:gd name="connsiteX1247" fmla="*/ 7474851 w 8191242"/>
              <a:gd name="connsiteY1247" fmla="*/ 2702788 h 5359243"/>
              <a:gd name="connsiteX1248" fmla="*/ 7459361 w 8191242"/>
              <a:gd name="connsiteY1248" fmla="*/ 2695043 h 5359243"/>
              <a:gd name="connsiteX1249" fmla="*/ 7465170 w 8191242"/>
              <a:gd name="connsiteY1249" fmla="*/ 2685362 h 5359243"/>
              <a:gd name="connsiteX1250" fmla="*/ 7026022 w 8191242"/>
              <a:gd name="connsiteY1250" fmla="*/ 2682362 h 5359243"/>
              <a:gd name="connsiteX1251" fmla="*/ 7025408 w 8191242"/>
              <a:gd name="connsiteY1251" fmla="*/ 2685884 h 5359243"/>
              <a:gd name="connsiteX1252" fmla="*/ 7021781 w 8191242"/>
              <a:gd name="connsiteY1252" fmla="*/ 2686138 h 5359243"/>
              <a:gd name="connsiteX1253" fmla="*/ 7731340 w 8191242"/>
              <a:gd name="connsiteY1253" fmla="*/ 2679554 h 5359243"/>
              <a:gd name="connsiteX1254" fmla="*/ 7811065 w 8191242"/>
              <a:gd name="connsiteY1254" fmla="*/ 2679554 h 5359243"/>
              <a:gd name="connsiteX1255" fmla="*/ 7827011 w 8191242"/>
              <a:gd name="connsiteY1255" fmla="*/ 2710533 h 5359243"/>
              <a:gd name="connsiteX1256" fmla="*/ 7819037 w 8191242"/>
              <a:gd name="connsiteY1256" fmla="*/ 2702788 h 5359243"/>
              <a:gd name="connsiteX1257" fmla="*/ 7795121 w 8191242"/>
              <a:gd name="connsiteY1257" fmla="*/ 2687299 h 5359243"/>
              <a:gd name="connsiteX1258" fmla="*/ 7731340 w 8191242"/>
              <a:gd name="connsiteY1258" fmla="*/ 2687299 h 5359243"/>
              <a:gd name="connsiteX1259" fmla="*/ 7731340 w 8191242"/>
              <a:gd name="connsiteY1259" fmla="*/ 2695043 h 5359243"/>
              <a:gd name="connsiteX1260" fmla="*/ 7715394 w 8191242"/>
              <a:gd name="connsiteY1260" fmla="*/ 2687299 h 5359243"/>
              <a:gd name="connsiteX1261" fmla="*/ 7715394 w 8191242"/>
              <a:gd name="connsiteY1261" fmla="*/ 2695043 h 5359243"/>
              <a:gd name="connsiteX1262" fmla="*/ 7731340 w 8191242"/>
              <a:gd name="connsiteY1262" fmla="*/ 2679554 h 5359243"/>
              <a:gd name="connsiteX1263" fmla="*/ 7660724 w 8191242"/>
              <a:gd name="connsiteY1263" fmla="*/ 2679554 h 5359243"/>
              <a:gd name="connsiteX1264" fmla="*/ 7683959 w 8191242"/>
              <a:gd name="connsiteY1264" fmla="*/ 2710533 h 5359243"/>
              <a:gd name="connsiteX1265" fmla="*/ 7676215 w 8191242"/>
              <a:gd name="connsiteY1265" fmla="*/ 2718278 h 5359243"/>
              <a:gd name="connsiteX1266" fmla="*/ 7660724 w 8191242"/>
              <a:gd name="connsiteY1266" fmla="*/ 2679554 h 5359243"/>
              <a:gd name="connsiteX1267" fmla="*/ 6948207 w 8191242"/>
              <a:gd name="connsiteY1267" fmla="*/ 2679554 h 5359243"/>
              <a:gd name="connsiteX1268" fmla="*/ 6955952 w 8191242"/>
              <a:gd name="connsiteY1268" fmla="*/ 2704239 h 5359243"/>
              <a:gd name="connsiteX1269" fmla="*/ 6932717 w 8191242"/>
              <a:gd name="connsiteY1269" fmla="*/ 2720698 h 5359243"/>
              <a:gd name="connsiteX1270" fmla="*/ 6924973 w 8191242"/>
              <a:gd name="connsiteY1270" fmla="*/ 2704239 h 5359243"/>
              <a:gd name="connsiteX1271" fmla="*/ 6924973 w 8191242"/>
              <a:gd name="connsiteY1271" fmla="*/ 2720698 h 5359243"/>
              <a:gd name="connsiteX1272" fmla="*/ 6901738 w 8191242"/>
              <a:gd name="connsiteY1272" fmla="*/ 2712470 h 5359243"/>
              <a:gd name="connsiteX1273" fmla="*/ 6909483 w 8191242"/>
              <a:gd name="connsiteY1273" fmla="*/ 2737156 h 5359243"/>
              <a:gd name="connsiteX1274" fmla="*/ 6886250 w 8191242"/>
              <a:gd name="connsiteY1274" fmla="*/ 2720698 h 5359243"/>
              <a:gd name="connsiteX1275" fmla="*/ 6948207 w 8191242"/>
              <a:gd name="connsiteY1275" fmla="*/ 2679554 h 5359243"/>
              <a:gd name="connsiteX1276" fmla="*/ 7866426 w 8191242"/>
              <a:gd name="connsiteY1276" fmla="*/ 2678476 h 5359243"/>
              <a:gd name="connsiteX1277" fmla="*/ 7847031 w 8191242"/>
              <a:gd name="connsiteY1277" fmla="*/ 2687704 h 5359243"/>
              <a:gd name="connsiteX1278" fmla="*/ 7819776 w 8191242"/>
              <a:gd name="connsiteY1278" fmla="*/ 2685686 h 5359243"/>
              <a:gd name="connsiteX1279" fmla="*/ 7868228 w 8191242"/>
              <a:gd name="connsiteY1279" fmla="*/ 2677620 h 5359243"/>
              <a:gd name="connsiteX1280" fmla="*/ 7869114 w 8191242"/>
              <a:gd name="connsiteY1280" fmla="*/ 2678062 h 5359243"/>
              <a:gd name="connsiteX1281" fmla="*/ 7866426 w 8191242"/>
              <a:gd name="connsiteY1281" fmla="*/ 2678476 h 5359243"/>
              <a:gd name="connsiteX1282" fmla="*/ 7000274 w 8191242"/>
              <a:gd name="connsiteY1282" fmla="*/ 2674229 h 5359243"/>
              <a:gd name="connsiteX1283" fmla="*/ 7014039 w 8191242"/>
              <a:gd name="connsiteY1283" fmla="*/ 2687299 h 5359243"/>
              <a:gd name="connsiteX1284" fmla="*/ 6988868 w 8191242"/>
              <a:gd name="connsiteY1284" fmla="*/ 2702788 h 5359243"/>
              <a:gd name="connsiteX1285" fmla="*/ 6963696 w 8191242"/>
              <a:gd name="connsiteY1285" fmla="*/ 2687299 h 5359243"/>
              <a:gd name="connsiteX1286" fmla="*/ 7000274 w 8191242"/>
              <a:gd name="connsiteY1286" fmla="*/ 2674229 h 5359243"/>
              <a:gd name="connsiteX1287" fmla="*/ 7896202 w 8191242"/>
              <a:gd name="connsiteY1287" fmla="*/ 2673876 h 5359243"/>
              <a:gd name="connsiteX1288" fmla="*/ 7884379 w 8191242"/>
              <a:gd name="connsiteY1288" fmla="*/ 2685686 h 5359243"/>
              <a:gd name="connsiteX1289" fmla="*/ 7869114 w 8191242"/>
              <a:gd name="connsiteY1289" fmla="*/ 2678062 h 5359243"/>
              <a:gd name="connsiteX1290" fmla="*/ 7149571 w 8191242"/>
              <a:gd name="connsiteY1290" fmla="*/ 2671809 h 5359243"/>
              <a:gd name="connsiteX1291" fmla="*/ 7174098 w 8191242"/>
              <a:gd name="connsiteY1291" fmla="*/ 2712024 h 5359243"/>
              <a:gd name="connsiteX1292" fmla="*/ 7165921 w 8191242"/>
              <a:gd name="connsiteY1292" fmla="*/ 2679852 h 5359243"/>
              <a:gd name="connsiteX1293" fmla="*/ 7165921 w 8191242"/>
              <a:gd name="connsiteY1293" fmla="*/ 2671809 h 5359243"/>
              <a:gd name="connsiteX1294" fmla="*/ 7190446 w 8191242"/>
              <a:gd name="connsiteY1294" fmla="*/ 2687894 h 5359243"/>
              <a:gd name="connsiteX1295" fmla="*/ 7182272 w 8191242"/>
              <a:gd name="connsiteY1295" fmla="*/ 2695937 h 5359243"/>
              <a:gd name="connsiteX1296" fmla="*/ 7182272 w 8191242"/>
              <a:gd name="connsiteY1296" fmla="*/ 2736151 h 5359243"/>
              <a:gd name="connsiteX1297" fmla="*/ 7223147 w 8191242"/>
              <a:gd name="connsiteY1297" fmla="*/ 2760280 h 5359243"/>
              <a:gd name="connsiteX1298" fmla="*/ 7182272 w 8191242"/>
              <a:gd name="connsiteY1298" fmla="*/ 2752236 h 5359243"/>
              <a:gd name="connsiteX1299" fmla="*/ 7165921 w 8191242"/>
              <a:gd name="connsiteY1299" fmla="*/ 2712024 h 5359243"/>
              <a:gd name="connsiteX1300" fmla="*/ 7165921 w 8191242"/>
              <a:gd name="connsiteY1300" fmla="*/ 2728108 h 5359243"/>
              <a:gd name="connsiteX1301" fmla="*/ 7149571 w 8191242"/>
              <a:gd name="connsiteY1301" fmla="*/ 2671809 h 5359243"/>
              <a:gd name="connsiteX1302" fmla="*/ 7037788 w 8191242"/>
              <a:gd name="connsiteY1302" fmla="*/ 2669875 h 5359243"/>
              <a:gd name="connsiteX1303" fmla="*/ 7038354 w 8191242"/>
              <a:gd name="connsiteY1303" fmla="*/ 2671385 h 5359243"/>
              <a:gd name="connsiteX1304" fmla="*/ 7026022 w 8191242"/>
              <a:gd name="connsiteY1304" fmla="*/ 2682362 h 5359243"/>
              <a:gd name="connsiteX1305" fmla="*/ 7026783 w 8191242"/>
              <a:gd name="connsiteY1305" fmla="*/ 2678007 h 5359243"/>
              <a:gd name="connsiteX1306" fmla="*/ 7037788 w 8191242"/>
              <a:gd name="connsiteY1306" fmla="*/ 2669875 h 5359243"/>
              <a:gd name="connsiteX1307" fmla="*/ 7900530 w 8191242"/>
              <a:gd name="connsiteY1307" fmla="*/ 2669550 h 5359243"/>
              <a:gd name="connsiteX1308" fmla="*/ 7904490 w 8191242"/>
              <a:gd name="connsiteY1308" fmla="*/ 2672595 h 5359243"/>
              <a:gd name="connsiteX1309" fmla="*/ 7896202 w 8191242"/>
              <a:gd name="connsiteY1309" fmla="*/ 2673876 h 5359243"/>
              <a:gd name="connsiteX1310" fmla="*/ 7581341 w 8191242"/>
              <a:gd name="connsiteY1310" fmla="*/ 2662128 h 5359243"/>
              <a:gd name="connsiteX1311" fmla="*/ 7594893 w 8191242"/>
              <a:gd name="connsiteY1311" fmla="*/ 2671809 h 5359243"/>
              <a:gd name="connsiteX1312" fmla="*/ 7602639 w 8191242"/>
              <a:gd name="connsiteY1312" fmla="*/ 2695043 h 5359243"/>
              <a:gd name="connsiteX1313" fmla="*/ 7594893 w 8191242"/>
              <a:gd name="connsiteY1313" fmla="*/ 2687299 h 5359243"/>
              <a:gd name="connsiteX1314" fmla="*/ 7587148 w 8191242"/>
              <a:gd name="connsiteY1314" fmla="*/ 2695043 h 5359243"/>
              <a:gd name="connsiteX1315" fmla="*/ 7563914 w 8191242"/>
              <a:gd name="connsiteY1315" fmla="*/ 2679554 h 5359243"/>
              <a:gd name="connsiteX1316" fmla="*/ 7579404 w 8191242"/>
              <a:gd name="connsiteY1316" fmla="*/ 2664064 h 5359243"/>
              <a:gd name="connsiteX1317" fmla="*/ 7581341 w 8191242"/>
              <a:gd name="connsiteY1317" fmla="*/ 2662128 h 5359243"/>
              <a:gd name="connsiteX1318" fmla="*/ 7335445 w 8191242"/>
              <a:gd name="connsiteY1318" fmla="*/ 2656320 h 5359243"/>
              <a:gd name="connsiteX1319" fmla="*/ 7370298 w 8191242"/>
              <a:gd name="connsiteY1319" fmla="*/ 2710533 h 5359243"/>
              <a:gd name="connsiteX1320" fmla="*/ 7335445 w 8191242"/>
              <a:gd name="connsiteY1320" fmla="*/ 2656320 h 5359243"/>
              <a:gd name="connsiteX1321" fmla="*/ 7303861 w 8191242"/>
              <a:gd name="connsiteY1321" fmla="*/ 2653173 h 5359243"/>
              <a:gd name="connsiteX1322" fmla="*/ 7335445 w 8191242"/>
              <a:gd name="connsiteY1322" fmla="*/ 2664064 h 5359243"/>
              <a:gd name="connsiteX1323" fmla="*/ 7312210 w 8191242"/>
              <a:gd name="connsiteY1323" fmla="*/ 2687299 h 5359243"/>
              <a:gd name="connsiteX1324" fmla="*/ 7319956 w 8191242"/>
              <a:gd name="connsiteY1324" fmla="*/ 2671809 h 5359243"/>
              <a:gd name="connsiteX1325" fmla="*/ 7296722 w 8191242"/>
              <a:gd name="connsiteY1325" fmla="*/ 2656320 h 5359243"/>
              <a:gd name="connsiteX1326" fmla="*/ 7303861 w 8191242"/>
              <a:gd name="connsiteY1326" fmla="*/ 2653173 h 5359243"/>
              <a:gd name="connsiteX1327" fmla="*/ 7643567 w 8191242"/>
              <a:gd name="connsiteY1327" fmla="*/ 2643074 h 5359243"/>
              <a:gd name="connsiteX1328" fmla="*/ 7658383 w 8191242"/>
              <a:gd name="connsiteY1328" fmla="*/ 2663145 h 5359243"/>
              <a:gd name="connsiteX1329" fmla="*/ 7609753 w 8191242"/>
              <a:gd name="connsiteY1329" fmla="*/ 2686933 h 5359243"/>
              <a:gd name="connsiteX1330" fmla="*/ 7625965 w 8191242"/>
              <a:gd name="connsiteY1330" fmla="*/ 2655214 h 5359243"/>
              <a:gd name="connsiteX1331" fmla="*/ 7642174 w 8191242"/>
              <a:gd name="connsiteY1331" fmla="*/ 2679002 h 5359243"/>
              <a:gd name="connsiteX1332" fmla="*/ 7642174 w 8191242"/>
              <a:gd name="connsiteY1332" fmla="*/ 2647287 h 5359243"/>
              <a:gd name="connsiteX1333" fmla="*/ 7643567 w 8191242"/>
              <a:gd name="connsiteY1333" fmla="*/ 2643074 h 5359243"/>
              <a:gd name="connsiteX1334" fmla="*/ 7521319 w 8191242"/>
              <a:gd name="connsiteY1334" fmla="*/ 2640830 h 5359243"/>
              <a:gd name="connsiteX1335" fmla="*/ 7536809 w 8191242"/>
              <a:gd name="connsiteY1335" fmla="*/ 2718278 h 5359243"/>
              <a:gd name="connsiteX1336" fmla="*/ 7505830 w 8191242"/>
              <a:gd name="connsiteY1336" fmla="*/ 2671809 h 5359243"/>
              <a:gd name="connsiteX1337" fmla="*/ 7521319 w 8191242"/>
              <a:gd name="connsiteY1337" fmla="*/ 2656320 h 5359243"/>
              <a:gd name="connsiteX1338" fmla="*/ 7521319 w 8191242"/>
              <a:gd name="connsiteY1338" fmla="*/ 2640830 h 5359243"/>
              <a:gd name="connsiteX1339" fmla="*/ 8191242 w 8191242"/>
              <a:gd name="connsiteY1339" fmla="*/ 2629214 h 5359243"/>
              <a:gd name="connsiteX1340" fmla="*/ 8191242 w 8191242"/>
              <a:gd name="connsiteY1340" fmla="*/ 2653417 h 5359243"/>
              <a:gd name="connsiteX1341" fmla="*/ 8167017 w 8191242"/>
              <a:gd name="connsiteY1341" fmla="*/ 2661484 h 5359243"/>
              <a:gd name="connsiteX1342" fmla="*/ 8158941 w 8191242"/>
              <a:gd name="connsiteY1342" fmla="*/ 2645348 h 5359243"/>
              <a:gd name="connsiteX1343" fmla="*/ 8158941 w 8191242"/>
              <a:gd name="connsiteY1343" fmla="*/ 2669550 h 5359243"/>
              <a:gd name="connsiteX1344" fmla="*/ 8134716 w 8191242"/>
              <a:gd name="connsiteY1344" fmla="*/ 2677620 h 5359243"/>
              <a:gd name="connsiteX1345" fmla="*/ 7948984 w 8191242"/>
              <a:gd name="connsiteY1345" fmla="*/ 2717956 h 5359243"/>
              <a:gd name="connsiteX1346" fmla="*/ 7957058 w 8191242"/>
              <a:gd name="connsiteY1346" fmla="*/ 2734092 h 5359243"/>
              <a:gd name="connsiteX1347" fmla="*/ 7884379 w 8191242"/>
              <a:gd name="connsiteY1347" fmla="*/ 2758294 h 5359243"/>
              <a:gd name="connsiteX1348" fmla="*/ 7642120 w 8191242"/>
              <a:gd name="connsiteY1348" fmla="*/ 2814766 h 5359243"/>
              <a:gd name="connsiteX1349" fmla="*/ 7593667 w 8191242"/>
              <a:gd name="connsiteY1349" fmla="*/ 2822833 h 5359243"/>
              <a:gd name="connsiteX1350" fmla="*/ 7561365 w 8191242"/>
              <a:gd name="connsiteY1350" fmla="*/ 2798630 h 5359243"/>
              <a:gd name="connsiteX1351" fmla="*/ 7561365 w 8191242"/>
              <a:gd name="connsiteY1351" fmla="*/ 2758294 h 5359243"/>
              <a:gd name="connsiteX1352" fmla="*/ 7545215 w 8191242"/>
              <a:gd name="connsiteY1352" fmla="*/ 2774428 h 5359243"/>
              <a:gd name="connsiteX1353" fmla="*/ 7529064 w 8191242"/>
              <a:gd name="connsiteY1353" fmla="*/ 2726022 h 5359243"/>
              <a:gd name="connsiteX1354" fmla="*/ 7545215 w 8191242"/>
              <a:gd name="connsiteY1354" fmla="*/ 2758294 h 5359243"/>
              <a:gd name="connsiteX1355" fmla="*/ 7561365 w 8191242"/>
              <a:gd name="connsiteY1355" fmla="*/ 2742158 h 5359243"/>
              <a:gd name="connsiteX1356" fmla="*/ 7569442 w 8191242"/>
              <a:gd name="connsiteY1356" fmla="*/ 2774428 h 5359243"/>
              <a:gd name="connsiteX1357" fmla="*/ 7577516 w 8191242"/>
              <a:gd name="connsiteY1357" fmla="*/ 2742158 h 5359243"/>
              <a:gd name="connsiteX1358" fmla="*/ 7561365 w 8191242"/>
              <a:gd name="connsiteY1358" fmla="*/ 2709889 h 5359243"/>
              <a:gd name="connsiteX1359" fmla="*/ 7569442 w 8191242"/>
              <a:gd name="connsiteY1359" fmla="*/ 2734092 h 5359243"/>
              <a:gd name="connsiteX1360" fmla="*/ 7593667 w 8191242"/>
              <a:gd name="connsiteY1360" fmla="*/ 2717956 h 5359243"/>
              <a:gd name="connsiteX1361" fmla="*/ 7601743 w 8191242"/>
              <a:gd name="connsiteY1361" fmla="*/ 2758294 h 5359243"/>
              <a:gd name="connsiteX1362" fmla="*/ 7585592 w 8191242"/>
              <a:gd name="connsiteY1362" fmla="*/ 2734092 h 5359243"/>
              <a:gd name="connsiteX1363" fmla="*/ 7580546 w 8191242"/>
              <a:gd name="connsiteY1363" fmla="*/ 2771403 h 5359243"/>
              <a:gd name="connsiteX1364" fmla="*/ 7582283 w 8191242"/>
              <a:gd name="connsiteY1364" fmla="*/ 2777141 h 5359243"/>
              <a:gd name="connsiteX1365" fmla="*/ 7577516 w 8191242"/>
              <a:gd name="connsiteY1365" fmla="*/ 2782497 h 5359243"/>
              <a:gd name="connsiteX1366" fmla="*/ 7586667 w 8191242"/>
              <a:gd name="connsiteY1366" fmla="*/ 2791639 h 5359243"/>
              <a:gd name="connsiteX1367" fmla="*/ 7593667 w 8191242"/>
              <a:gd name="connsiteY1367" fmla="*/ 2814766 h 5359243"/>
              <a:gd name="connsiteX1368" fmla="*/ 7601743 w 8191242"/>
              <a:gd name="connsiteY1368" fmla="*/ 2806700 h 5359243"/>
              <a:gd name="connsiteX1369" fmla="*/ 7650194 w 8191242"/>
              <a:gd name="connsiteY1369" fmla="*/ 2782497 h 5359243"/>
              <a:gd name="connsiteX1370" fmla="*/ 7650194 w 8191242"/>
              <a:gd name="connsiteY1370" fmla="*/ 2790564 h 5359243"/>
              <a:gd name="connsiteX1371" fmla="*/ 7827853 w 8191242"/>
              <a:gd name="connsiteY1371" fmla="*/ 2742158 h 5359243"/>
              <a:gd name="connsiteX1372" fmla="*/ 7827853 w 8191242"/>
              <a:gd name="connsiteY1372" fmla="*/ 2750225 h 5359243"/>
              <a:gd name="connsiteX1373" fmla="*/ 8021660 w 8191242"/>
              <a:gd name="connsiteY1373" fmla="*/ 2677620 h 5359243"/>
              <a:gd name="connsiteX1374" fmla="*/ 7973208 w 8191242"/>
              <a:gd name="connsiteY1374" fmla="*/ 2685686 h 5359243"/>
              <a:gd name="connsiteX1375" fmla="*/ 7948984 w 8191242"/>
              <a:gd name="connsiteY1375" fmla="*/ 2669550 h 5359243"/>
              <a:gd name="connsiteX1376" fmla="*/ 7932830 w 8191242"/>
              <a:gd name="connsiteY1376" fmla="*/ 2677620 h 5359243"/>
              <a:gd name="connsiteX1377" fmla="*/ 7913653 w 8191242"/>
              <a:gd name="connsiteY1377" fmla="*/ 2679634 h 5359243"/>
              <a:gd name="connsiteX1378" fmla="*/ 7904490 w 8191242"/>
              <a:gd name="connsiteY1378" fmla="*/ 2672595 h 5359243"/>
              <a:gd name="connsiteX1379" fmla="*/ 8002482 w 8191242"/>
              <a:gd name="connsiteY1379" fmla="*/ 2657449 h 5359243"/>
              <a:gd name="connsiteX1380" fmla="*/ 8191242 w 8191242"/>
              <a:gd name="connsiteY1380" fmla="*/ 2629214 h 5359243"/>
              <a:gd name="connsiteX1381" fmla="*/ 7660724 w 8191242"/>
              <a:gd name="connsiteY1381" fmla="*/ 2613725 h 5359243"/>
              <a:gd name="connsiteX1382" fmla="*/ 7691703 w 8191242"/>
              <a:gd name="connsiteY1382" fmla="*/ 2631151 h 5359243"/>
              <a:gd name="connsiteX1383" fmla="*/ 7676215 w 8191242"/>
              <a:gd name="connsiteY1383" fmla="*/ 2648577 h 5359243"/>
              <a:gd name="connsiteX1384" fmla="*/ 7660724 w 8191242"/>
              <a:gd name="connsiteY1384" fmla="*/ 2613725 h 5359243"/>
              <a:gd name="connsiteX1385" fmla="*/ 6964331 w 8191242"/>
              <a:gd name="connsiteY1385" fmla="*/ 2613524 h 5359243"/>
              <a:gd name="connsiteX1386" fmla="*/ 6965121 w 8191242"/>
              <a:gd name="connsiteY1386" fmla="*/ 2617983 h 5359243"/>
              <a:gd name="connsiteX1387" fmla="*/ 6962878 w 8191242"/>
              <a:gd name="connsiteY1387" fmla="*/ 2616268 h 5359243"/>
              <a:gd name="connsiteX1388" fmla="*/ 6101462 w 8191242"/>
              <a:gd name="connsiteY1388" fmla="*/ 2613524 h 5359243"/>
              <a:gd name="connsiteX1389" fmla="*/ 6103477 w 8191242"/>
              <a:gd name="connsiteY1389" fmla="*/ 2627111 h 5359243"/>
              <a:gd name="connsiteX1390" fmla="*/ 6102840 w 8191242"/>
              <a:gd name="connsiteY1390" fmla="*/ 2626873 h 5359243"/>
              <a:gd name="connsiteX1391" fmla="*/ 6101714 w 8191242"/>
              <a:gd name="connsiteY1391" fmla="*/ 2616669 h 5359243"/>
              <a:gd name="connsiteX1392" fmla="*/ 6101462 w 8191242"/>
              <a:gd name="connsiteY1392" fmla="*/ 2613524 h 5359243"/>
              <a:gd name="connsiteX1393" fmla="*/ 6295459 w 8191242"/>
              <a:gd name="connsiteY1393" fmla="*/ 2612920 h 5359243"/>
              <a:gd name="connsiteX1394" fmla="*/ 6295379 w 8191242"/>
              <a:gd name="connsiteY1394" fmla="*/ 2614459 h 5359243"/>
              <a:gd name="connsiteX1395" fmla="*/ 6295003 w 8191242"/>
              <a:gd name="connsiteY1395" fmla="*/ 2613524 h 5359243"/>
              <a:gd name="connsiteX1396" fmla="*/ 7256706 w 8191242"/>
              <a:gd name="connsiteY1396" fmla="*/ 2605980 h 5359243"/>
              <a:gd name="connsiteX1397" fmla="*/ 7248533 w 8191242"/>
              <a:gd name="connsiteY1397" fmla="*/ 2614208 h 5359243"/>
              <a:gd name="connsiteX1398" fmla="*/ 7215832 w 8191242"/>
              <a:gd name="connsiteY1398" fmla="*/ 2630666 h 5359243"/>
              <a:gd name="connsiteX1399" fmla="*/ 7224009 w 8191242"/>
              <a:gd name="connsiteY1399" fmla="*/ 2647124 h 5359243"/>
              <a:gd name="connsiteX1400" fmla="*/ 7207658 w 8191242"/>
              <a:gd name="connsiteY1400" fmla="*/ 2630666 h 5359243"/>
              <a:gd name="connsiteX1401" fmla="*/ 7207658 w 8191242"/>
              <a:gd name="connsiteY1401" fmla="*/ 2655354 h 5359243"/>
              <a:gd name="connsiteX1402" fmla="*/ 7153625 w 8191242"/>
              <a:gd name="connsiteY1402" fmla="*/ 2649567 h 5359243"/>
              <a:gd name="connsiteX1403" fmla="*/ 7134772 w 8191242"/>
              <a:gd name="connsiteY1403" fmla="*/ 2639271 h 5359243"/>
              <a:gd name="connsiteX1404" fmla="*/ 7141826 w 8191242"/>
              <a:gd name="connsiteY1404" fmla="*/ 2653610 h 5359243"/>
              <a:gd name="connsiteX1405" fmla="*/ 7045791 w 8191242"/>
              <a:gd name="connsiteY1405" fmla="*/ 2678008 h 5359243"/>
              <a:gd name="connsiteX1406" fmla="*/ 7053794 w 8191242"/>
              <a:gd name="connsiteY1406" fmla="*/ 2694271 h 5359243"/>
              <a:gd name="connsiteX1407" fmla="*/ 7045791 w 8191242"/>
              <a:gd name="connsiteY1407" fmla="*/ 2691221 h 5359243"/>
              <a:gd name="connsiteX1408" fmla="*/ 7038354 w 8191242"/>
              <a:gd name="connsiteY1408" fmla="*/ 2671385 h 5359243"/>
              <a:gd name="connsiteX1409" fmla="*/ 7047043 w 8191242"/>
              <a:gd name="connsiteY1409" fmla="*/ 2663647 h 5359243"/>
              <a:gd name="connsiteX1410" fmla="*/ 7125822 w 8191242"/>
              <a:gd name="connsiteY1410" fmla="*/ 2637347 h 5359243"/>
              <a:gd name="connsiteX1411" fmla="*/ 7129822 w 8191242"/>
              <a:gd name="connsiteY1411" fmla="*/ 2634295 h 5359243"/>
              <a:gd name="connsiteX1412" fmla="*/ 7133823 w 8191242"/>
              <a:gd name="connsiteY1412" fmla="*/ 2637347 h 5359243"/>
              <a:gd name="connsiteX1413" fmla="*/ 7134521 w 8191242"/>
              <a:gd name="connsiteY1413" fmla="*/ 2638764 h 5359243"/>
              <a:gd name="connsiteX1414" fmla="*/ 7144302 w 8191242"/>
              <a:gd name="connsiteY1414" fmla="*/ 2635810 h 5359243"/>
              <a:gd name="connsiteX1415" fmla="*/ 7142258 w 8191242"/>
              <a:gd name="connsiteY1415" fmla="*/ 2638896 h 5359243"/>
              <a:gd name="connsiteX1416" fmla="*/ 7256706 w 8191242"/>
              <a:gd name="connsiteY1416" fmla="*/ 2605980 h 5359243"/>
              <a:gd name="connsiteX1417" fmla="*/ 6920733 w 8191242"/>
              <a:gd name="connsiteY1417" fmla="*/ 2604969 h 5359243"/>
              <a:gd name="connsiteX1418" fmla="*/ 6932074 w 8191242"/>
              <a:gd name="connsiteY1418" fmla="*/ 2645731 h 5359243"/>
              <a:gd name="connsiteX1419" fmla="*/ 6948202 w 8191242"/>
              <a:gd name="connsiteY1419" fmla="*/ 2613524 h 5359243"/>
              <a:gd name="connsiteX1420" fmla="*/ 6959291 w 8191242"/>
              <a:gd name="connsiteY1420" fmla="*/ 2613524 h 5359243"/>
              <a:gd name="connsiteX1421" fmla="*/ 6962878 w 8191242"/>
              <a:gd name="connsiteY1421" fmla="*/ 2616268 h 5359243"/>
              <a:gd name="connsiteX1422" fmla="*/ 6958535 w 8191242"/>
              <a:gd name="connsiteY1422" fmla="*/ 2624469 h 5359243"/>
              <a:gd name="connsiteX1423" fmla="*/ 6956267 w 8191242"/>
              <a:gd name="connsiteY1423" fmla="*/ 2661835 h 5359243"/>
              <a:gd name="connsiteX1424" fmla="*/ 6948202 w 8191242"/>
              <a:gd name="connsiteY1424" fmla="*/ 2637679 h 5359243"/>
              <a:gd name="connsiteX1425" fmla="*/ 6948202 w 8191242"/>
              <a:gd name="connsiteY1425" fmla="*/ 2653783 h 5359243"/>
              <a:gd name="connsiteX1426" fmla="*/ 6924009 w 8191242"/>
              <a:gd name="connsiteY1426" fmla="*/ 2653783 h 5359243"/>
              <a:gd name="connsiteX1427" fmla="*/ 6915945 w 8191242"/>
              <a:gd name="connsiteY1427" fmla="*/ 2605473 h 5359243"/>
              <a:gd name="connsiteX1428" fmla="*/ 6920733 w 8191242"/>
              <a:gd name="connsiteY1428" fmla="*/ 2604969 h 5359243"/>
              <a:gd name="connsiteX1429" fmla="*/ 7306403 w 8191242"/>
              <a:gd name="connsiteY1429" fmla="*/ 2598235 h 5359243"/>
              <a:gd name="connsiteX1430" fmla="*/ 7319956 w 8191242"/>
              <a:gd name="connsiteY1430" fmla="*/ 2598235 h 5359243"/>
              <a:gd name="connsiteX1431" fmla="*/ 7319956 w 8191242"/>
              <a:gd name="connsiteY1431" fmla="*/ 2613725 h 5359243"/>
              <a:gd name="connsiteX1432" fmla="*/ 7312210 w 8191242"/>
              <a:gd name="connsiteY1432" fmla="*/ 2613725 h 5359243"/>
              <a:gd name="connsiteX1433" fmla="*/ 7304466 w 8191242"/>
              <a:gd name="connsiteY1433" fmla="*/ 2621470 h 5359243"/>
              <a:gd name="connsiteX1434" fmla="*/ 7306403 w 8191242"/>
              <a:gd name="connsiteY1434" fmla="*/ 2598235 h 5359243"/>
              <a:gd name="connsiteX1435" fmla="*/ 7296722 w 8191242"/>
              <a:gd name="connsiteY1435" fmla="*/ 2598235 h 5359243"/>
              <a:gd name="connsiteX1436" fmla="*/ 7296722 w 8191242"/>
              <a:gd name="connsiteY1436" fmla="*/ 2621470 h 5359243"/>
              <a:gd name="connsiteX1437" fmla="*/ 7288976 w 8191242"/>
              <a:gd name="connsiteY1437" fmla="*/ 2605980 h 5359243"/>
              <a:gd name="connsiteX1438" fmla="*/ 7273487 w 8191242"/>
              <a:gd name="connsiteY1438" fmla="*/ 2621470 h 5359243"/>
              <a:gd name="connsiteX1439" fmla="*/ 7273487 w 8191242"/>
              <a:gd name="connsiteY1439" fmla="*/ 2605980 h 5359243"/>
              <a:gd name="connsiteX1440" fmla="*/ 7296722 w 8191242"/>
              <a:gd name="connsiteY1440" fmla="*/ 2598235 h 5359243"/>
              <a:gd name="connsiteX1441" fmla="*/ 6901738 w 8191242"/>
              <a:gd name="connsiteY1441" fmla="*/ 2598235 h 5359243"/>
              <a:gd name="connsiteX1442" fmla="*/ 6901738 w 8191242"/>
              <a:gd name="connsiteY1442" fmla="*/ 2629214 h 5359243"/>
              <a:gd name="connsiteX1443" fmla="*/ 6893994 w 8191242"/>
              <a:gd name="connsiteY1443" fmla="*/ 2605980 h 5359243"/>
              <a:gd name="connsiteX1444" fmla="*/ 6901738 w 8191242"/>
              <a:gd name="connsiteY1444" fmla="*/ 2598235 h 5359243"/>
              <a:gd name="connsiteX1445" fmla="*/ 7424509 w 8191242"/>
              <a:gd name="connsiteY1445" fmla="*/ 2582746 h 5359243"/>
              <a:gd name="connsiteX1446" fmla="*/ 7439998 w 8191242"/>
              <a:gd name="connsiteY1446" fmla="*/ 2613725 h 5359243"/>
              <a:gd name="connsiteX1447" fmla="*/ 7424509 w 8191242"/>
              <a:gd name="connsiteY1447" fmla="*/ 2582746 h 5359243"/>
              <a:gd name="connsiteX1448" fmla="*/ 7370295 w 8191242"/>
              <a:gd name="connsiteY1448" fmla="*/ 2582746 h 5359243"/>
              <a:gd name="connsiteX1449" fmla="*/ 7401274 w 8191242"/>
              <a:gd name="connsiteY1449" fmla="*/ 2582746 h 5359243"/>
              <a:gd name="connsiteX1450" fmla="*/ 7409019 w 8191242"/>
              <a:gd name="connsiteY1450" fmla="*/ 2598235 h 5359243"/>
              <a:gd name="connsiteX1451" fmla="*/ 7393530 w 8191242"/>
              <a:gd name="connsiteY1451" fmla="*/ 2605980 h 5359243"/>
              <a:gd name="connsiteX1452" fmla="*/ 7370295 w 8191242"/>
              <a:gd name="connsiteY1452" fmla="*/ 2582746 h 5359243"/>
              <a:gd name="connsiteX1453" fmla="*/ 7698909 w 8191242"/>
              <a:gd name="connsiteY1453" fmla="*/ 2575923 h 5359243"/>
              <a:gd name="connsiteX1454" fmla="*/ 7697769 w 8191242"/>
              <a:gd name="connsiteY1454" fmla="*/ 2578030 h 5359243"/>
              <a:gd name="connsiteX1455" fmla="*/ 7696917 w 8191242"/>
              <a:gd name="connsiteY1455" fmla="*/ 2576639 h 5359243"/>
              <a:gd name="connsiteX1456" fmla="*/ 7528743 w 8191242"/>
              <a:gd name="connsiteY1456" fmla="*/ 2575001 h 5359243"/>
              <a:gd name="connsiteX1457" fmla="*/ 7536809 w 8191242"/>
              <a:gd name="connsiteY1457" fmla="*/ 2605980 h 5359243"/>
              <a:gd name="connsiteX1458" fmla="*/ 7456134 w 8191242"/>
              <a:gd name="connsiteY1458" fmla="*/ 2598235 h 5359243"/>
              <a:gd name="connsiteX1459" fmla="*/ 7456134 w 8191242"/>
              <a:gd name="connsiteY1459" fmla="*/ 2629214 h 5359243"/>
              <a:gd name="connsiteX1460" fmla="*/ 7448067 w 8191242"/>
              <a:gd name="connsiteY1460" fmla="*/ 2613725 h 5359243"/>
              <a:gd name="connsiteX1461" fmla="*/ 7448067 w 8191242"/>
              <a:gd name="connsiteY1461" fmla="*/ 2590491 h 5359243"/>
              <a:gd name="connsiteX1462" fmla="*/ 7528743 w 8191242"/>
              <a:gd name="connsiteY1462" fmla="*/ 2575001 h 5359243"/>
              <a:gd name="connsiteX1463" fmla="*/ 7812988 w 8191242"/>
              <a:gd name="connsiteY1463" fmla="*/ 2567744 h 5359243"/>
              <a:gd name="connsiteX1464" fmla="*/ 7813022 w 8191242"/>
              <a:gd name="connsiteY1464" fmla="*/ 2568605 h 5359243"/>
              <a:gd name="connsiteX1465" fmla="*/ 7812378 w 8191242"/>
              <a:gd name="connsiteY1465" fmla="*/ 2567993 h 5359243"/>
              <a:gd name="connsiteX1466" fmla="*/ 6262794 w 8191242"/>
              <a:gd name="connsiteY1466" fmla="*/ 2567256 h 5359243"/>
              <a:gd name="connsiteX1467" fmla="*/ 6255050 w 8191242"/>
              <a:gd name="connsiteY1467" fmla="*/ 2575001 h 5359243"/>
              <a:gd name="connsiteX1468" fmla="*/ 6261826 w 8191242"/>
              <a:gd name="connsiteY1468" fmla="*/ 2579841 h 5359243"/>
              <a:gd name="connsiteX1469" fmla="*/ 6262556 w 8191242"/>
              <a:gd name="connsiteY1469" fmla="*/ 2587870 h 5359243"/>
              <a:gd name="connsiteX1470" fmla="*/ 6262503 w 8191242"/>
              <a:gd name="connsiteY1470" fmla="*/ 2587949 h 5359243"/>
              <a:gd name="connsiteX1471" fmla="*/ 6262766 w 8191242"/>
              <a:gd name="connsiteY1471" fmla="*/ 2590483 h 5359243"/>
              <a:gd name="connsiteX1472" fmla="*/ 6258922 w 8191242"/>
              <a:gd name="connsiteY1472" fmla="*/ 2589523 h 5359243"/>
              <a:gd name="connsiteX1473" fmla="*/ 6255050 w 8191242"/>
              <a:gd name="connsiteY1473" fmla="*/ 2582746 h 5359243"/>
              <a:gd name="connsiteX1474" fmla="*/ 6255050 w 8191242"/>
              <a:gd name="connsiteY1474" fmla="*/ 2598235 h 5359243"/>
              <a:gd name="connsiteX1475" fmla="*/ 6247305 w 8191242"/>
              <a:gd name="connsiteY1475" fmla="*/ 2575001 h 5359243"/>
              <a:gd name="connsiteX1476" fmla="*/ 6262794 w 8191242"/>
              <a:gd name="connsiteY1476" fmla="*/ 2567256 h 5359243"/>
              <a:gd name="connsiteX1477" fmla="*/ 6149848 w 8191242"/>
              <a:gd name="connsiteY1477" fmla="*/ 2565212 h 5359243"/>
              <a:gd name="connsiteX1478" fmla="*/ 6152268 w 8191242"/>
              <a:gd name="connsiteY1478" fmla="*/ 2574874 h 5359243"/>
              <a:gd name="connsiteX1479" fmla="*/ 6150856 w 8191242"/>
              <a:gd name="connsiteY1479" fmla="*/ 2573264 h 5359243"/>
              <a:gd name="connsiteX1480" fmla="*/ 6149848 w 8191242"/>
              <a:gd name="connsiteY1480" fmla="*/ 2565212 h 5359243"/>
              <a:gd name="connsiteX1481" fmla="*/ 7869748 w 8191242"/>
              <a:gd name="connsiteY1481" fmla="*/ 2562541 h 5359243"/>
              <a:gd name="connsiteX1482" fmla="*/ 7885323 w 8191242"/>
              <a:gd name="connsiteY1482" fmla="*/ 2575923 h 5359243"/>
              <a:gd name="connsiteX1483" fmla="*/ 7755643 w 8191242"/>
              <a:gd name="connsiteY1483" fmla="*/ 2599712 h 5359243"/>
              <a:gd name="connsiteX1484" fmla="*/ 7763749 w 8191242"/>
              <a:gd name="connsiteY1484" fmla="*/ 2623500 h 5359243"/>
              <a:gd name="connsiteX1485" fmla="*/ 7674595 w 8191242"/>
              <a:gd name="connsiteY1485" fmla="*/ 2663145 h 5359243"/>
              <a:gd name="connsiteX1486" fmla="*/ 7658383 w 8191242"/>
              <a:gd name="connsiteY1486" fmla="*/ 2663145 h 5359243"/>
              <a:gd name="connsiteX1487" fmla="*/ 7698909 w 8191242"/>
              <a:gd name="connsiteY1487" fmla="*/ 2631427 h 5359243"/>
              <a:gd name="connsiteX1488" fmla="*/ 7715118 w 8191242"/>
              <a:gd name="connsiteY1488" fmla="*/ 2647287 h 5359243"/>
              <a:gd name="connsiteX1489" fmla="*/ 7747539 w 8191242"/>
              <a:gd name="connsiteY1489" fmla="*/ 2631427 h 5359243"/>
              <a:gd name="connsiteX1490" fmla="*/ 7731327 w 8191242"/>
              <a:gd name="connsiteY1490" fmla="*/ 2607639 h 5359243"/>
              <a:gd name="connsiteX1491" fmla="*/ 7739434 w 8191242"/>
              <a:gd name="connsiteY1491" fmla="*/ 2583854 h 5359243"/>
              <a:gd name="connsiteX1492" fmla="*/ 7788064 w 8191242"/>
              <a:gd name="connsiteY1492" fmla="*/ 2583854 h 5359243"/>
              <a:gd name="connsiteX1493" fmla="*/ 7813139 w 8191242"/>
              <a:gd name="connsiteY1493" fmla="*/ 2571586 h 5359243"/>
              <a:gd name="connsiteX1494" fmla="*/ 7813022 w 8191242"/>
              <a:gd name="connsiteY1494" fmla="*/ 2568605 h 5359243"/>
              <a:gd name="connsiteX1495" fmla="*/ 7820738 w 8191242"/>
              <a:gd name="connsiteY1495" fmla="*/ 2575923 h 5359243"/>
              <a:gd name="connsiteX1496" fmla="*/ 7836693 w 8191242"/>
              <a:gd name="connsiteY1496" fmla="*/ 2575923 h 5359243"/>
              <a:gd name="connsiteX1497" fmla="*/ 7869748 w 8191242"/>
              <a:gd name="connsiteY1497" fmla="*/ 2562541 h 5359243"/>
              <a:gd name="connsiteX1498" fmla="*/ 7184421 w 8191242"/>
              <a:gd name="connsiteY1498" fmla="*/ 2559512 h 5359243"/>
              <a:gd name="connsiteX1499" fmla="*/ 7215400 w 8191242"/>
              <a:gd name="connsiteY1499" fmla="*/ 2575001 h 5359243"/>
              <a:gd name="connsiteX1500" fmla="*/ 7199910 w 8191242"/>
              <a:gd name="connsiteY1500" fmla="*/ 2582746 h 5359243"/>
              <a:gd name="connsiteX1501" fmla="*/ 7199910 w 8191242"/>
              <a:gd name="connsiteY1501" fmla="*/ 2575001 h 5359243"/>
              <a:gd name="connsiteX1502" fmla="*/ 7184421 w 8191242"/>
              <a:gd name="connsiteY1502" fmla="*/ 2559512 h 5359243"/>
              <a:gd name="connsiteX1503" fmla="*/ 6142752 w 8191242"/>
              <a:gd name="connsiteY1503" fmla="*/ 2544022 h 5359243"/>
              <a:gd name="connsiteX1504" fmla="*/ 6135008 w 8191242"/>
              <a:gd name="connsiteY1504" fmla="*/ 2567256 h 5359243"/>
              <a:gd name="connsiteX1505" fmla="*/ 6142752 w 8191242"/>
              <a:gd name="connsiteY1505" fmla="*/ 2544022 h 5359243"/>
              <a:gd name="connsiteX1506" fmla="*/ 7256234 w 8191242"/>
              <a:gd name="connsiteY1506" fmla="*/ 2541461 h 5359243"/>
              <a:gd name="connsiteX1507" fmla="*/ 7256061 w 8191242"/>
              <a:gd name="connsiteY1507" fmla="*/ 2541871 h 5359243"/>
              <a:gd name="connsiteX1508" fmla="*/ 7255738 w 8191242"/>
              <a:gd name="connsiteY1508" fmla="*/ 2541544 h 5359243"/>
              <a:gd name="connsiteX1509" fmla="*/ 6184499 w 8191242"/>
              <a:gd name="connsiteY1509" fmla="*/ 2540175 h 5359243"/>
              <a:gd name="connsiteX1510" fmla="*/ 6190170 w 8191242"/>
              <a:gd name="connsiteY1510" fmla="*/ 2557160 h 5359243"/>
              <a:gd name="connsiteX1511" fmla="*/ 6190170 w 8191242"/>
              <a:gd name="connsiteY1511" fmla="*/ 2573264 h 5359243"/>
              <a:gd name="connsiteX1512" fmla="*/ 6174041 w 8191242"/>
              <a:gd name="connsiteY1512" fmla="*/ 2581317 h 5359243"/>
              <a:gd name="connsiteX1513" fmla="*/ 6165977 w 8191242"/>
              <a:gd name="connsiteY1513" fmla="*/ 2565212 h 5359243"/>
              <a:gd name="connsiteX1514" fmla="*/ 6182105 w 8191242"/>
              <a:gd name="connsiteY1514" fmla="*/ 2541055 h 5359243"/>
              <a:gd name="connsiteX1515" fmla="*/ 6184499 w 8191242"/>
              <a:gd name="connsiteY1515" fmla="*/ 2540175 h 5359243"/>
              <a:gd name="connsiteX1516" fmla="*/ 7869114 w 8191242"/>
              <a:gd name="connsiteY1516" fmla="*/ 2536278 h 5359243"/>
              <a:gd name="connsiteX1517" fmla="*/ 7843787 w 8191242"/>
              <a:gd name="connsiteY1517" fmla="*/ 2555109 h 5359243"/>
              <a:gd name="connsiteX1518" fmla="*/ 7812988 w 8191242"/>
              <a:gd name="connsiteY1518" fmla="*/ 2567744 h 5359243"/>
              <a:gd name="connsiteX1519" fmla="*/ 7812378 w 8191242"/>
              <a:gd name="connsiteY1519" fmla="*/ 2552135 h 5359243"/>
              <a:gd name="connsiteX1520" fmla="*/ 7739434 w 8191242"/>
              <a:gd name="connsiteY1520" fmla="*/ 2560066 h 5359243"/>
              <a:gd name="connsiteX1521" fmla="*/ 7731327 w 8191242"/>
              <a:gd name="connsiteY1521" fmla="*/ 2575923 h 5359243"/>
              <a:gd name="connsiteX1522" fmla="*/ 7707013 w 8191242"/>
              <a:gd name="connsiteY1522" fmla="*/ 2567993 h 5359243"/>
              <a:gd name="connsiteX1523" fmla="*/ 7698909 w 8191242"/>
              <a:gd name="connsiteY1523" fmla="*/ 2567993 h 5359243"/>
              <a:gd name="connsiteX1524" fmla="*/ 7695870 w 8191242"/>
              <a:gd name="connsiteY1524" fmla="*/ 2574932 h 5359243"/>
              <a:gd name="connsiteX1525" fmla="*/ 7696917 w 8191242"/>
              <a:gd name="connsiteY1525" fmla="*/ 2576639 h 5359243"/>
              <a:gd name="connsiteX1526" fmla="*/ 7692704 w 8191242"/>
              <a:gd name="connsiteY1526" fmla="*/ 2578153 h 5359243"/>
              <a:gd name="connsiteX1527" fmla="*/ 7666489 w 8191242"/>
              <a:gd name="connsiteY1527" fmla="*/ 2575923 h 5359243"/>
              <a:gd name="connsiteX1528" fmla="*/ 7674595 w 8191242"/>
              <a:gd name="connsiteY1528" fmla="*/ 2615569 h 5359243"/>
              <a:gd name="connsiteX1529" fmla="*/ 7658383 w 8191242"/>
              <a:gd name="connsiteY1529" fmla="*/ 2607639 h 5359243"/>
              <a:gd name="connsiteX1530" fmla="*/ 7658383 w 8191242"/>
              <a:gd name="connsiteY1530" fmla="*/ 2591781 h 5359243"/>
              <a:gd name="connsiteX1531" fmla="*/ 7642174 w 8191242"/>
              <a:gd name="connsiteY1531" fmla="*/ 2583854 h 5359243"/>
              <a:gd name="connsiteX1532" fmla="*/ 7617859 w 8191242"/>
              <a:gd name="connsiteY1532" fmla="*/ 2591781 h 5359243"/>
              <a:gd name="connsiteX1533" fmla="*/ 7617859 w 8191242"/>
              <a:gd name="connsiteY1533" fmla="*/ 2583854 h 5359243"/>
              <a:gd name="connsiteX1534" fmla="*/ 7544915 w 8191242"/>
              <a:gd name="connsiteY1534" fmla="*/ 2599712 h 5359243"/>
              <a:gd name="connsiteX1535" fmla="*/ 7536809 w 8191242"/>
              <a:gd name="connsiteY1535" fmla="*/ 2591781 h 5359243"/>
              <a:gd name="connsiteX1536" fmla="*/ 7544915 w 8191242"/>
              <a:gd name="connsiteY1536" fmla="*/ 2575923 h 5359243"/>
              <a:gd name="connsiteX1537" fmla="*/ 7634068 w 8191242"/>
              <a:gd name="connsiteY1537" fmla="*/ 2560066 h 5359243"/>
              <a:gd name="connsiteX1538" fmla="*/ 7869114 w 8191242"/>
              <a:gd name="connsiteY1538" fmla="*/ 2536278 h 5359243"/>
              <a:gd name="connsiteX1539" fmla="*/ 7141826 w 8191242"/>
              <a:gd name="connsiteY1539" fmla="*/ 2536278 h 5359243"/>
              <a:gd name="connsiteX1540" fmla="*/ 7184423 w 8191242"/>
              <a:gd name="connsiteY1540" fmla="*/ 2582746 h 5359243"/>
              <a:gd name="connsiteX1541" fmla="*/ 7167385 w 8191242"/>
              <a:gd name="connsiteY1541" fmla="*/ 2590491 h 5359243"/>
              <a:gd name="connsiteX1542" fmla="*/ 7150347 w 8191242"/>
              <a:gd name="connsiteY1542" fmla="*/ 2551766 h 5359243"/>
              <a:gd name="connsiteX1543" fmla="*/ 7150347 w 8191242"/>
              <a:gd name="connsiteY1543" fmla="*/ 2559512 h 5359243"/>
              <a:gd name="connsiteX1544" fmla="*/ 7141826 w 8191242"/>
              <a:gd name="connsiteY1544" fmla="*/ 2536278 h 5359243"/>
              <a:gd name="connsiteX1545" fmla="*/ 6286939 w 8191242"/>
              <a:gd name="connsiteY1545" fmla="*/ 2533004 h 5359243"/>
              <a:gd name="connsiteX1546" fmla="*/ 6306217 w 8191242"/>
              <a:gd name="connsiteY1546" fmla="*/ 2598679 h 5359243"/>
              <a:gd name="connsiteX1547" fmla="*/ 6295459 w 8191242"/>
              <a:gd name="connsiteY1547" fmla="*/ 2612920 h 5359243"/>
              <a:gd name="connsiteX1548" fmla="*/ 6297018 w 8191242"/>
              <a:gd name="connsiteY1548" fmla="*/ 2583329 h 5359243"/>
              <a:gd name="connsiteX1549" fmla="*/ 6295842 w 8191242"/>
              <a:gd name="connsiteY1549" fmla="*/ 2577459 h 5359243"/>
              <a:gd name="connsiteX1550" fmla="*/ 6286997 w 8191242"/>
              <a:gd name="connsiteY1550" fmla="*/ 2589523 h 5359243"/>
              <a:gd name="connsiteX1551" fmla="*/ 6263568 w 8191242"/>
              <a:gd name="connsiteY1551" fmla="*/ 2598235 h 5359243"/>
              <a:gd name="connsiteX1552" fmla="*/ 6262766 w 8191242"/>
              <a:gd name="connsiteY1552" fmla="*/ 2590483 h 5359243"/>
              <a:gd name="connsiteX1553" fmla="*/ 6262794 w 8191242"/>
              <a:gd name="connsiteY1553" fmla="*/ 2590491 h 5359243"/>
              <a:gd name="connsiteX1554" fmla="*/ 6262556 w 8191242"/>
              <a:gd name="connsiteY1554" fmla="*/ 2587870 h 5359243"/>
              <a:gd name="connsiteX1555" fmla="*/ 6267829 w 8191242"/>
              <a:gd name="connsiteY1555" fmla="*/ 2579841 h 5359243"/>
              <a:gd name="connsiteX1556" fmla="*/ 6272088 w 8191242"/>
              <a:gd name="connsiteY1556" fmla="*/ 2567256 h 5359243"/>
              <a:gd name="connsiteX1557" fmla="*/ 6278477 w 8191242"/>
              <a:gd name="connsiteY1557" fmla="*/ 2565319 h 5359243"/>
              <a:gd name="connsiteX1558" fmla="*/ 6295091 w 8191242"/>
              <a:gd name="connsiteY1558" fmla="*/ 2573710 h 5359243"/>
              <a:gd name="connsiteX1559" fmla="*/ 7215724 w 8191242"/>
              <a:gd name="connsiteY1559" fmla="*/ 2525520 h 5359243"/>
              <a:gd name="connsiteX1560" fmla="*/ 7223791 w 8191242"/>
              <a:gd name="connsiteY1560" fmla="*/ 2525520 h 5359243"/>
              <a:gd name="connsiteX1561" fmla="*/ 7223791 w 8191242"/>
              <a:gd name="connsiteY1561" fmla="*/ 2541871 h 5359243"/>
              <a:gd name="connsiteX1562" fmla="*/ 7207655 w 8191242"/>
              <a:gd name="connsiteY1562" fmla="*/ 2533694 h 5359243"/>
              <a:gd name="connsiteX1563" fmla="*/ 7215724 w 8191242"/>
              <a:gd name="connsiteY1563" fmla="*/ 2525520 h 5359243"/>
              <a:gd name="connsiteX1564" fmla="*/ 7231858 w 8191242"/>
              <a:gd name="connsiteY1564" fmla="*/ 2517343 h 5359243"/>
              <a:gd name="connsiteX1565" fmla="*/ 7240935 w 8191242"/>
              <a:gd name="connsiteY1565" fmla="*/ 2526541 h 5359243"/>
              <a:gd name="connsiteX1566" fmla="*/ 7255738 w 8191242"/>
              <a:gd name="connsiteY1566" fmla="*/ 2541544 h 5359243"/>
              <a:gd name="connsiteX1567" fmla="*/ 7254549 w 8191242"/>
              <a:gd name="connsiteY1567" fmla="*/ 2541742 h 5359243"/>
              <a:gd name="connsiteX1568" fmla="*/ 7239927 w 8191242"/>
              <a:gd name="connsiteY1568" fmla="*/ 2550045 h 5359243"/>
              <a:gd name="connsiteX1569" fmla="*/ 7247994 w 8191242"/>
              <a:gd name="connsiteY1569" fmla="*/ 2574569 h 5359243"/>
              <a:gd name="connsiteX1570" fmla="*/ 7231858 w 8191242"/>
              <a:gd name="connsiteY1570" fmla="*/ 2574569 h 5359243"/>
              <a:gd name="connsiteX1571" fmla="*/ 7239927 w 8191242"/>
              <a:gd name="connsiteY1571" fmla="*/ 2566395 h 5359243"/>
              <a:gd name="connsiteX1572" fmla="*/ 7231858 w 8191242"/>
              <a:gd name="connsiteY1572" fmla="*/ 2558221 h 5359243"/>
              <a:gd name="connsiteX1573" fmla="*/ 7223791 w 8191242"/>
              <a:gd name="connsiteY1573" fmla="*/ 2566395 h 5359243"/>
              <a:gd name="connsiteX1574" fmla="*/ 7223791 w 8191242"/>
              <a:gd name="connsiteY1574" fmla="*/ 2541871 h 5359243"/>
              <a:gd name="connsiteX1575" fmla="*/ 7239927 w 8191242"/>
              <a:gd name="connsiteY1575" fmla="*/ 2541871 h 5359243"/>
              <a:gd name="connsiteX1576" fmla="*/ 7231858 w 8191242"/>
              <a:gd name="connsiteY1576" fmla="*/ 2517343 h 5359243"/>
              <a:gd name="connsiteX1577" fmla="*/ 8086686 w 8191242"/>
              <a:gd name="connsiteY1577" fmla="*/ 2516914 h 5359243"/>
              <a:gd name="connsiteX1578" fmla="*/ 7966048 w 8191242"/>
              <a:gd name="connsiteY1578" fmla="*/ 2549301 h 5359243"/>
              <a:gd name="connsiteX1579" fmla="*/ 7877578 w 8191242"/>
              <a:gd name="connsiteY1579" fmla="*/ 2557399 h 5359243"/>
              <a:gd name="connsiteX1580" fmla="*/ 7941918 w 8191242"/>
              <a:gd name="connsiteY1580" fmla="*/ 2549301 h 5359243"/>
              <a:gd name="connsiteX1581" fmla="*/ 7877578 w 8191242"/>
              <a:gd name="connsiteY1581" fmla="*/ 2549301 h 5359243"/>
              <a:gd name="connsiteX1582" fmla="*/ 8086686 w 8191242"/>
              <a:gd name="connsiteY1582" fmla="*/ 2516914 h 5359243"/>
              <a:gd name="connsiteX1583" fmla="*/ 6255135 w 8191242"/>
              <a:gd name="connsiteY1583" fmla="*/ 2514039 h 5359243"/>
              <a:gd name="connsiteX1584" fmla="*/ 6266375 w 8191242"/>
              <a:gd name="connsiteY1584" fmla="*/ 2518879 h 5359243"/>
              <a:gd name="connsiteX1585" fmla="*/ 6250025 w 8191242"/>
              <a:gd name="connsiteY1585" fmla="*/ 2526624 h 5359243"/>
              <a:gd name="connsiteX1586" fmla="*/ 6255135 w 8191242"/>
              <a:gd name="connsiteY1586" fmla="*/ 2514039 h 5359243"/>
              <a:gd name="connsiteX1587" fmla="*/ 7280263 w 8191242"/>
              <a:gd name="connsiteY1587" fmla="*/ 2509169 h 5359243"/>
              <a:gd name="connsiteX1588" fmla="*/ 7288333 w 8191242"/>
              <a:gd name="connsiteY1588" fmla="*/ 2525520 h 5359243"/>
              <a:gd name="connsiteX1589" fmla="*/ 7304466 w 8191242"/>
              <a:gd name="connsiteY1589" fmla="*/ 2533694 h 5359243"/>
              <a:gd name="connsiteX1590" fmla="*/ 7272197 w 8191242"/>
              <a:gd name="connsiteY1590" fmla="*/ 2538804 h 5359243"/>
              <a:gd name="connsiteX1591" fmla="*/ 7256234 w 8191242"/>
              <a:gd name="connsiteY1591" fmla="*/ 2541461 h 5359243"/>
              <a:gd name="connsiteX1592" fmla="*/ 7259087 w 8191242"/>
              <a:gd name="connsiteY1592" fmla="*/ 2534716 h 5359243"/>
              <a:gd name="connsiteX1593" fmla="*/ 7256061 w 8191242"/>
              <a:gd name="connsiteY1593" fmla="*/ 2533694 h 5359243"/>
              <a:gd name="connsiteX1594" fmla="*/ 7280263 w 8191242"/>
              <a:gd name="connsiteY1594" fmla="*/ 2533694 h 5359243"/>
              <a:gd name="connsiteX1595" fmla="*/ 7272197 w 8191242"/>
              <a:gd name="connsiteY1595" fmla="*/ 2517343 h 5359243"/>
              <a:gd name="connsiteX1596" fmla="*/ 7280263 w 8191242"/>
              <a:gd name="connsiteY1596" fmla="*/ 2509169 h 5359243"/>
              <a:gd name="connsiteX1597" fmla="*/ 7103103 w 8191242"/>
              <a:gd name="connsiteY1597" fmla="*/ 2494002 h 5359243"/>
              <a:gd name="connsiteX1598" fmla="*/ 7126336 w 8191242"/>
              <a:gd name="connsiteY1598" fmla="*/ 2502071 h 5359243"/>
              <a:gd name="connsiteX1599" fmla="*/ 7118592 w 8191242"/>
              <a:gd name="connsiteY1599" fmla="*/ 2542408 h 5359243"/>
              <a:gd name="connsiteX1600" fmla="*/ 7126336 w 8191242"/>
              <a:gd name="connsiteY1600" fmla="*/ 2542408 h 5359243"/>
              <a:gd name="connsiteX1601" fmla="*/ 7095357 w 8191242"/>
              <a:gd name="connsiteY1601" fmla="*/ 2510138 h 5359243"/>
              <a:gd name="connsiteX1602" fmla="*/ 7103103 w 8191242"/>
              <a:gd name="connsiteY1602" fmla="*/ 2494002 h 5359243"/>
              <a:gd name="connsiteX1603" fmla="*/ 7368361 w 8191242"/>
              <a:gd name="connsiteY1603" fmla="*/ 2493680 h 5359243"/>
              <a:gd name="connsiteX1604" fmla="*/ 7393532 w 8191242"/>
              <a:gd name="connsiteY1604" fmla="*/ 2516914 h 5359243"/>
              <a:gd name="connsiteX1605" fmla="*/ 7351581 w 8191242"/>
              <a:gd name="connsiteY1605" fmla="*/ 2516914 h 5359243"/>
              <a:gd name="connsiteX1606" fmla="*/ 7368361 w 8191242"/>
              <a:gd name="connsiteY1606" fmla="*/ 2493680 h 5359243"/>
              <a:gd name="connsiteX1607" fmla="*/ 7312210 w 8191242"/>
              <a:gd name="connsiteY1607" fmla="*/ 2493680 h 5359243"/>
              <a:gd name="connsiteX1608" fmla="*/ 7343189 w 8191242"/>
              <a:gd name="connsiteY1608" fmla="*/ 2518573 h 5359243"/>
              <a:gd name="connsiteX1609" fmla="*/ 7296722 w 8191242"/>
              <a:gd name="connsiteY1609" fmla="*/ 2518573 h 5359243"/>
              <a:gd name="connsiteX1610" fmla="*/ 7319956 w 8191242"/>
              <a:gd name="connsiteY1610" fmla="*/ 2526871 h 5359243"/>
              <a:gd name="connsiteX1611" fmla="*/ 7312210 w 8191242"/>
              <a:gd name="connsiteY1611" fmla="*/ 2493680 h 5359243"/>
              <a:gd name="connsiteX1612" fmla="*/ 6380427 w 8191242"/>
              <a:gd name="connsiteY1612" fmla="*/ 2492742 h 5359243"/>
              <a:gd name="connsiteX1613" fmla="*/ 6404920 w 8191242"/>
              <a:gd name="connsiteY1613" fmla="*/ 2495645 h 5359243"/>
              <a:gd name="connsiteX1614" fmla="*/ 6370844 w 8191242"/>
              <a:gd name="connsiteY1614" fmla="*/ 2511134 h 5359243"/>
              <a:gd name="connsiteX1615" fmla="*/ 6362323 w 8191242"/>
              <a:gd name="connsiteY1615" fmla="*/ 2495645 h 5359243"/>
              <a:gd name="connsiteX1616" fmla="*/ 6380427 w 8191242"/>
              <a:gd name="connsiteY1616" fmla="*/ 2492742 h 5359243"/>
              <a:gd name="connsiteX1617" fmla="*/ 7401277 w 8191242"/>
              <a:gd name="connsiteY1617" fmla="*/ 2485936 h 5359243"/>
              <a:gd name="connsiteX1618" fmla="*/ 7409021 w 8191242"/>
              <a:gd name="connsiteY1618" fmla="*/ 2501425 h 5359243"/>
              <a:gd name="connsiteX1619" fmla="*/ 7416766 w 8191242"/>
              <a:gd name="connsiteY1619" fmla="*/ 2501425 h 5359243"/>
              <a:gd name="connsiteX1620" fmla="*/ 7393532 w 8191242"/>
              <a:gd name="connsiteY1620" fmla="*/ 2501425 h 5359243"/>
              <a:gd name="connsiteX1621" fmla="*/ 7401277 w 8191242"/>
              <a:gd name="connsiteY1621" fmla="*/ 2485936 h 5359243"/>
              <a:gd name="connsiteX1622" fmla="*/ 6320882 w 8191242"/>
              <a:gd name="connsiteY1622" fmla="*/ 2485936 h 5359243"/>
              <a:gd name="connsiteX1623" fmla="*/ 6332499 w 8191242"/>
              <a:gd name="connsiteY1623" fmla="*/ 2498278 h 5359243"/>
              <a:gd name="connsiteX1624" fmla="*/ 6339089 w 8191242"/>
              <a:gd name="connsiteY1624" fmla="*/ 2497866 h 5359243"/>
              <a:gd name="connsiteX1625" fmla="*/ 6344051 w 8191242"/>
              <a:gd name="connsiteY1625" fmla="*/ 2497097 h 5359243"/>
              <a:gd name="connsiteX1626" fmla="*/ 6344747 w 8191242"/>
              <a:gd name="connsiteY1626" fmla="*/ 2497513 h 5359243"/>
              <a:gd name="connsiteX1627" fmla="*/ 6355732 w 8191242"/>
              <a:gd name="connsiteY1627" fmla="*/ 2496826 h 5359243"/>
              <a:gd name="connsiteX1628" fmla="*/ 6367350 w 8191242"/>
              <a:gd name="connsiteY1628" fmla="*/ 2509169 h 5359243"/>
              <a:gd name="connsiteX1629" fmla="*/ 6359605 w 8191242"/>
              <a:gd name="connsiteY1629" fmla="*/ 2501425 h 5359243"/>
              <a:gd name="connsiteX1630" fmla="*/ 6351861 w 8191242"/>
              <a:gd name="connsiteY1630" fmla="*/ 2524659 h 5359243"/>
              <a:gd name="connsiteX1631" fmla="*/ 6351861 w 8191242"/>
              <a:gd name="connsiteY1631" fmla="*/ 2516914 h 5359243"/>
              <a:gd name="connsiteX1632" fmla="*/ 6346052 w 8191242"/>
              <a:gd name="connsiteY1632" fmla="*/ 2506024 h 5359243"/>
              <a:gd name="connsiteX1633" fmla="*/ 6344389 w 8191242"/>
              <a:gd name="connsiteY1633" fmla="*/ 2505815 h 5359243"/>
              <a:gd name="connsiteX1634" fmla="*/ 6338267 w 8191242"/>
              <a:gd name="connsiteY1634" fmla="*/ 2507273 h 5359243"/>
              <a:gd name="connsiteX1635" fmla="*/ 6328626 w 8191242"/>
              <a:gd name="connsiteY1635" fmla="*/ 2516914 h 5359243"/>
              <a:gd name="connsiteX1636" fmla="*/ 6326878 w 8191242"/>
              <a:gd name="connsiteY1636" fmla="*/ 2511233 h 5359243"/>
              <a:gd name="connsiteX1637" fmla="*/ 6308109 w 8191242"/>
              <a:gd name="connsiteY1637" fmla="*/ 2518879 h 5359243"/>
              <a:gd name="connsiteX1638" fmla="*/ 6314281 w 8191242"/>
              <a:gd name="connsiteY1638" fmla="*/ 2507746 h 5359243"/>
              <a:gd name="connsiteX1639" fmla="*/ 6324253 w 8191242"/>
              <a:gd name="connsiteY1639" fmla="*/ 2501951 h 5359243"/>
              <a:gd name="connsiteX1640" fmla="*/ 7141826 w 8191242"/>
              <a:gd name="connsiteY1640" fmla="*/ 2478190 h 5359243"/>
              <a:gd name="connsiteX1641" fmla="*/ 7141826 w 8191242"/>
              <a:gd name="connsiteY1641" fmla="*/ 2509169 h 5359243"/>
              <a:gd name="connsiteX1642" fmla="*/ 7131179 w 8191242"/>
              <a:gd name="connsiteY1642" fmla="*/ 2499488 h 5359243"/>
              <a:gd name="connsiteX1643" fmla="*/ 7128062 w 8191242"/>
              <a:gd name="connsiteY1643" fmla="*/ 2485779 h 5359243"/>
              <a:gd name="connsiteX1644" fmla="*/ 7136986 w 8191242"/>
              <a:gd name="connsiteY1644" fmla="*/ 2484966 h 5359243"/>
              <a:gd name="connsiteX1645" fmla="*/ 7141826 w 8191242"/>
              <a:gd name="connsiteY1645" fmla="*/ 2478190 h 5359243"/>
              <a:gd name="connsiteX1646" fmla="*/ 7126336 w 8191242"/>
              <a:gd name="connsiteY1646" fmla="*/ 2478190 h 5359243"/>
              <a:gd name="connsiteX1647" fmla="*/ 7128062 w 8191242"/>
              <a:gd name="connsiteY1647" fmla="*/ 2485779 h 5359243"/>
              <a:gd name="connsiteX1648" fmla="*/ 7126336 w 8191242"/>
              <a:gd name="connsiteY1648" fmla="*/ 2485936 h 5359243"/>
              <a:gd name="connsiteX1649" fmla="*/ 7126336 w 8191242"/>
              <a:gd name="connsiteY1649" fmla="*/ 2478190 h 5359243"/>
              <a:gd name="connsiteX1650" fmla="*/ 6246307 w 8191242"/>
              <a:gd name="connsiteY1650" fmla="*/ 2474533 h 5359243"/>
              <a:gd name="connsiteX1651" fmla="*/ 6247307 w 8191242"/>
              <a:gd name="connsiteY1651" fmla="*/ 2478622 h 5359243"/>
              <a:gd name="connsiteX1652" fmla="*/ 6246307 w 8191242"/>
              <a:gd name="connsiteY1652" fmla="*/ 2474534 h 5359243"/>
              <a:gd name="connsiteX1653" fmla="*/ 7111037 w 8191242"/>
              <a:gd name="connsiteY1653" fmla="*/ 2469052 h 5359243"/>
              <a:gd name="connsiteX1654" fmla="*/ 7119568 w 8191242"/>
              <a:gd name="connsiteY1654" fmla="*/ 2471607 h 5359243"/>
              <a:gd name="connsiteX1655" fmla="*/ 7117550 w 8191242"/>
              <a:gd name="connsiteY1655" fmla="*/ 2492743 h 5359243"/>
              <a:gd name="connsiteX1656" fmla="*/ 7113518 w 8191242"/>
              <a:gd name="connsiteY1656" fmla="*/ 2482679 h 5359243"/>
              <a:gd name="connsiteX1657" fmla="*/ 6183803 w 8191242"/>
              <a:gd name="connsiteY1657" fmla="*/ 2467772 h 5359243"/>
              <a:gd name="connsiteX1658" fmla="*/ 6177352 w 8191242"/>
              <a:gd name="connsiteY1658" fmla="*/ 2468709 h 5359243"/>
              <a:gd name="connsiteX1659" fmla="*/ 6183283 w 8191242"/>
              <a:gd name="connsiteY1659" fmla="*/ 2478622 h 5359243"/>
              <a:gd name="connsiteX1660" fmla="*/ 7134055 w 8191242"/>
              <a:gd name="connsiteY1660" fmla="*/ 2467570 h 5359243"/>
              <a:gd name="connsiteX1661" fmla="*/ 7134022 w 8191242"/>
              <a:gd name="connsiteY1661" fmla="*/ 2468344 h 5359243"/>
              <a:gd name="connsiteX1662" fmla="*/ 7133679 w 8191242"/>
              <a:gd name="connsiteY1662" fmla="*/ 2468589 h 5359243"/>
              <a:gd name="connsiteX1663" fmla="*/ 7110737 w 8191242"/>
              <a:gd name="connsiteY1663" fmla="*/ 2467409 h 5359243"/>
              <a:gd name="connsiteX1664" fmla="*/ 7111037 w 8191242"/>
              <a:gd name="connsiteY1664" fmla="*/ 2469052 h 5359243"/>
              <a:gd name="connsiteX1665" fmla="*/ 7109486 w 8191242"/>
              <a:gd name="connsiteY1665" fmla="*/ 2468589 h 5359243"/>
              <a:gd name="connsiteX1666" fmla="*/ 7287871 w 8191242"/>
              <a:gd name="connsiteY1666" fmla="*/ 2462701 h 5359243"/>
              <a:gd name="connsiteX1667" fmla="*/ 7304466 w 8191242"/>
              <a:gd name="connsiteY1667" fmla="*/ 2485936 h 5359243"/>
              <a:gd name="connsiteX1668" fmla="*/ 7296168 w 8191242"/>
              <a:gd name="connsiteY1668" fmla="*/ 2485936 h 5359243"/>
              <a:gd name="connsiteX1669" fmla="*/ 7287871 w 8191242"/>
              <a:gd name="connsiteY1669" fmla="*/ 2493680 h 5359243"/>
              <a:gd name="connsiteX1670" fmla="*/ 7287871 w 8191242"/>
              <a:gd name="connsiteY1670" fmla="*/ 2470446 h 5359243"/>
              <a:gd name="connsiteX1671" fmla="*/ 7254677 w 8191242"/>
              <a:gd name="connsiteY1671" fmla="*/ 2493680 h 5359243"/>
              <a:gd name="connsiteX1672" fmla="*/ 7246379 w 8191242"/>
              <a:gd name="connsiteY1672" fmla="*/ 2478190 h 5359243"/>
              <a:gd name="connsiteX1673" fmla="*/ 7262976 w 8191242"/>
              <a:gd name="connsiteY1673" fmla="*/ 2478190 h 5359243"/>
              <a:gd name="connsiteX1674" fmla="*/ 7287871 w 8191242"/>
              <a:gd name="connsiteY1674" fmla="*/ 2462701 h 5359243"/>
              <a:gd name="connsiteX1675" fmla="*/ 6117591 w 8191242"/>
              <a:gd name="connsiteY1675" fmla="*/ 2460537 h 5359243"/>
              <a:gd name="connsiteX1676" fmla="*/ 6116349 w 8191242"/>
              <a:gd name="connsiteY1676" fmla="*/ 2465913 h 5359243"/>
              <a:gd name="connsiteX1677" fmla="*/ 6120344 w 8191242"/>
              <a:gd name="connsiteY1677" fmla="*/ 2464936 h 5359243"/>
              <a:gd name="connsiteX1678" fmla="*/ 6563515 w 8191242"/>
              <a:gd name="connsiteY1678" fmla="*/ 2453994 h 5359243"/>
              <a:gd name="connsiteX1679" fmla="*/ 6568174 w 8191242"/>
              <a:gd name="connsiteY1679" fmla="*/ 2456509 h 5359243"/>
              <a:gd name="connsiteX1680" fmla="*/ 6569185 w 8191242"/>
              <a:gd name="connsiteY1680" fmla="*/ 2476641 h 5359243"/>
              <a:gd name="connsiteX1681" fmla="*/ 6553056 w 8191242"/>
              <a:gd name="connsiteY1681" fmla="*/ 2468589 h 5359243"/>
              <a:gd name="connsiteX1682" fmla="*/ 6561120 w 8191242"/>
              <a:gd name="connsiteY1682" fmla="*/ 2460537 h 5359243"/>
              <a:gd name="connsiteX1683" fmla="*/ 6563515 w 8191242"/>
              <a:gd name="connsiteY1683" fmla="*/ 2453994 h 5359243"/>
              <a:gd name="connsiteX1684" fmla="*/ 7544553 w 8191242"/>
              <a:gd name="connsiteY1684" fmla="*/ 2453795 h 5359243"/>
              <a:gd name="connsiteX1685" fmla="*/ 7545750 w 8191242"/>
              <a:gd name="connsiteY1685" fmla="*/ 2459151 h 5359243"/>
              <a:gd name="connsiteX1686" fmla="*/ 7545575 w 8191242"/>
              <a:gd name="connsiteY1686" fmla="*/ 2458877 h 5359243"/>
              <a:gd name="connsiteX1687" fmla="*/ 7544553 w 8191242"/>
              <a:gd name="connsiteY1687" fmla="*/ 2453795 h 5359243"/>
              <a:gd name="connsiteX1688" fmla="*/ 7141743 w 8191242"/>
              <a:gd name="connsiteY1688" fmla="*/ 2452485 h 5359243"/>
              <a:gd name="connsiteX1689" fmla="*/ 7133679 w 8191242"/>
              <a:gd name="connsiteY1689" fmla="*/ 2476641 h 5359243"/>
              <a:gd name="connsiteX1690" fmla="*/ 7134022 w 8191242"/>
              <a:gd name="connsiteY1690" fmla="*/ 2468344 h 5359243"/>
              <a:gd name="connsiteX1691" fmla="*/ 7140735 w 8191242"/>
              <a:gd name="connsiteY1691" fmla="*/ 2463556 h 5359243"/>
              <a:gd name="connsiteX1692" fmla="*/ 7141743 w 8191242"/>
              <a:gd name="connsiteY1692" fmla="*/ 2452485 h 5359243"/>
              <a:gd name="connsiteX1693" fmla="*/ 7335445 w 8191242"/>
              <a:gd name="connsiteY1693" fmla="*/ 2447211 h 5359243"/>
              <a:gd name="connsiteX1694" fmla="*/ 7343189 w 8191242"/>
              <a:gd name="connsiteY1694" fmla="*/ 2470446 h 5359243"/>
              <a:gd name="connsiteX1695" fmla="*/ 7327701 w 8191242"/>
              <a:gd name="connsiteY1695" fmla="*/ 2478190 h 5359243"/>
              <a:gd name="connsiteX1696" fmla="*/ 7319956 w 8191242"/>
              <a:gd name="connsiteY1696" fmla="*/ 2470446 h 5359243"/>
              <a:gd name="connsiteX1697" fmla="*/ 7312210 w 8191242"/>
              <a:gd name="connsiteY1697" fmla="*/ 2462701 h 5359243"/>
              <a:gd name="connsiteX1698" fmla="*/ 7335445 w 8191242"/>
              <a:gd name="connsiteY1698" fmla="*/ 2447211 h 5359243"/>
              <a:gd name="connsiteX1699" fmla="*/ 6255050 w 8191242"/>
              <a:gd name="connsiteY1699" fmla="*/ 2447211 h 5359243"/>
              <a:gd name="connsiteX1700" fmla="*/ 6262794 w 8191242"/>
              <a:gd name="connsiteY1700" fmla="*/ 2501425 h 5359243"/>
              <a:gd name="connsiteX1701" fmla="*/ 6255050 w 8191242"/>
              <a:gd name="connsiteY1701" fmla="*/ 2447211 h 5359243"/>
              <a:gd name="connsiteX1702" fmla="*/ 7206690 w 8191242"/>
              <a:gd name="connsiteY1702" fmla="*/ 2446243 h 5359243"/>
              <a:gd name="connsiteX1703" fmla="*/ 7223147 w 8191242"/>
              <a:gd name="connsiteY1703" fmla="*/ 2447211 h 5359243"/>
              <a:gd name="connsiteX1704" fmla="*/ 7238636 w 8191242"/>
              <a:gd name="connsiteY1704" fmla="*/ 2478190 h 5359243"/>
              <a:gd name="connsiteX1705" fmla="*/ 7207658 w 8191242"/>
              <a:gd name="connsiteY1705" fmla="*/ 2462701 h 5359243"/>
              <a:gd name="connsiteX1706" fmla="*/ 7206690 w 8191242"/>
              <a:gd name="connsiteY1706" fmla="*/ 2446243 h 5359243"/>
              <a:gd name="connsiteX1707" fmla="*/ 6798517 w 8191242"/>
              <a:gd name="connsiteY1707" fmla="*/ 2445275 h 5359243"/>
              <a:gd name="connsiteX1708" fmla="*/ 6812675 w 8191242"/>
              <a:gd name="connsiteY1708" fmla="*/ 2462701 h 5359243"/>
              <a:gd name="connsiteX1709" fmla="*/ 6789440 w 8191242"/>
              <a:gd name="connsiteY1709" fmla="*/ 2447211 h 5359243"/>
              <a:gd name="connsiteX1710" fmla="*/ 6798517 w 8191242"/>
              <a:gd name="connsiteY1710" fmla="*/ 2445275 h 5359243"/>
              <a:gd name="connsiteX1711" fmla="*/ 7611166 w 8191242"/>
              <a:gd name="connsiteY1711" fmla="*/ 2444065 h 5359243"/>
              <a:gd name="connsiteX1712" fmla="*/ 7611262 w 8191242"/>
              <a:gd name="connsiteY1712" fmla="*/ 2445026 h 5359243"/>
              <a:gd name="connsiteX1713" fmla="*/ 7610383 w 8191242"/>
              <a:gd name="connsiteY1713" fmla="*/ 2444630 h 5359243"/>
              <a:gd name="connsiteX1714" fmla="*/ 7601670 w 8191242"/>
              <a:gd name="connsiteY1714" fmla="*/ 2443320 h 5359243"/>
              <a:gd name="connsiteX1715" fmla="*/ 7611351 w 8191242"/>
              <a:gd name="connsiteY1715" fmla="*/ 2445943 h 5359243"/>
              <a:gd name="connsiteX1716" fmla="*/ 7611262 w 8191242"/>
              <a:gd name="connsiteY1716" fmla="*/ 2445026 h 5359243"/>
              <a:gd name="connsiteX1717" fmla="*/ 7622002 w 8191242"/>
              <a:gd name="connsiteY1717" fmla="*/ 2449875 h 5359243"/>
              <a:gd name="connsiteX1718" fmla="*/ 7633617 w 8191242"/>
              <a:gd name="connsiteY1718" fmla="*/ 2461412 h 5359243"/>
              <a:gd name="connsiteX1719" fmla="*/ 7602639 w 8191242"/>
              <a:gd name="connsiteY1719" fmla="*/ 2453022 h 5359243"/>
              <a:gd name="connsiteX1720" fmla="*/ 7601670 w 8191242"/>
              <a:gd name="connsiteY1720" fmla="*/ 2443320 h 5359243"/>
              <a:gd name="connsiteX1721" fmla="*/ 6688007 w 8191242"/>
              <a:gd name="connsiteY1721" fmla="*/ 2442420 h 5359243"/>
              <a:gd name="connsiteX1722" fmla="*/ 6698213 w 8191242"/>
              <a:gd name="connsiteY1722" fmla="*/ 2460537 h 5359243"/>
              <a:gd name="connsiteX1723" fmla="*/ 6682085 w 8191242"/>
              <a:gd name="connsiteY1723" fmla="*/ 2468589 h 5359243"/>
              <a:gd name="connsiteX1724" fmla="*/ 6682085 w 8191242"/>
              <a:gd name="connsiteY1724" fmla="*/ 2477646 h 5359243"/>
              <a:gd name="connsiteX1725" fmla="*/ 6682085 w 8191242"/>
              <a:gd name="connsiteY1725" fmla="*/ 2484691 h 5359243"/>
              <a:gd name="connsiteX1726" fmla="*/ 6665956 w 8191242"/>
              <a:gd name="connsiteY1726" fmla="*/ 2460537 h 5359243"/>
              <a:gd name="connsiteX1727" fmla="*/ 6674021 w 8191242"/>
              <a:gd name="connsiteY1727" fmla="*/ 2444433 h 5359243"/>
              <a:gd name="connsiteX1728" fmla="*/ 6682085 w 8191242"/>
              <a:gd name="connsiteY1728" fmla="*/ 2444433 h 5359243"/>
              <a:gd name="connsiteX1729" fmla="*/ 6688007 w 8191242"/>
              <a:gd name="connsiteY1729" fmla="*/ 2442420 h 5359243"/>
              <a:gd name="connsiteX1730" fmla="*/ 7610383 w 8191242"/>
              <a:gd name="connsiteY1730" fmla="*/ 2436241 h 5359243"/>
              <a:gd name="connsiteX1731" fmla="*/ 7616191 w 8191242"/>
              <a:gd name="connsiteY1731" fmla="*/ 2440436 h 5359243"/>
              <a:gd name="connsiteX1732" fmla="*/ 7611166 w 8191242"/>
              <a:gd name="connsiteY1732" fmla="*/ 2444065 h 5359243"/>
              <a:gd name="connsiteX1733" fmla="*/ 7505830 w 8191242"/>
              <a:gd name="connsiteY1733" fmla="*/ 2428238 h 5359243"/>
              <a:gd name="connsiteX1734" fmla="*/ 7520351 w 8191242"/>
              <a:gd name="connsiteY1734" fmla="*/ 2439420 h 5359243"/>
              <a:gd name="connsiteX1735" fmla="*/ 7526412 w 8191242"/>
              <a:gd name="connsiteY1735" fmla="*/ 2459922 h 5359243"/>
              <a:gd name="connsiteX1736" fmla="*/ 7524829 w 8191242"/>
              <a:gd name="connsiteY1736" fmla="*/ 2459555 h 5359243"/>
              <a:gd name="connsiteX1737" fmla="*/ 7526718 w 8191242"/>
              <a:gd name="connsiteY1737" fmla="*/ 2460958 h 5359243"/>
              <a:gd name="connsiteX1738" fmla="*/ 7528728 w 8191242"/>
              <a:gd name="connsiteY1738" fmla="*/ 2467757 h 5359243"/>
              <a:gd name="connsiteX1739" fmla="*/ 7529064 w 8191242"/>
              <a:gd name="connsiteY1739" fmla="*/ 2462701 h 5359243"/>
              <a:gd name="connsiteX1740" fmla="*/ 7526718 w 8191242"/>
              <a:gd name="connsiteY1740" fmla="*/ 2460958 h 5359243"/>
              <a:gd name="connsiteX1741" fmla="*/ 7526412 w 8191242"/>
              <a:gd name="connsiteY1741" fmla="*/ 2459922 h 5359243"/>
              <a:gd name="connsiteX1742" fmla="*/ 7530032 w 8191242"/>
              <a:gd name="connsiteY1742" fmla="*/ 2460764 h 5359243"/>
              <a:gd name="connsiteX1743" fmla="*/ 7536809 w 8191242"/>
              <a:gd name="connsiteY1743" fmla="*/ 2470446 h 5359243"/>
              <a:gd name="connsiteX1744" fmla="*/ 7544553 w 8191242"/>
              <a:gd name="connsiteY1744" fmla="*/ 2478190 h 5359243"/>
              <a:gd name="connsiteX1745" fmla="*/ 7521319 w 8191242"/>
              <a:gd name="connsiteY1745" fmla="*/ 2485936 h 5359243"/>
              <a:gd name="connsiteX1746" fmla="*/ 7528095 w 8191242"/>
              <a:gd name="connsiteY1746" fmla="*/ 2477222 h 5359243"/>
              <a:gd name="connsiteX1747" fmla="*/ 7528644 w 8191242"/>
              <a:gd name="connsiteY1747" fmla="*/ 2468991 h 5359243"/>
              <a:gd name="connsiteX1748" fmla="*/ 7515511 w 8191242"/>
              <a:gd name="connsiteY1748" fmla="*/ 2471948 h 5359243"/>
              <a:gd name="connsiteX1749" fmla="*/ 7513574 w 8191242"/>
              <a:gd name="connsiteY1749" fmla="*/ 2493294 h 5359243"/>
              <a:gd name="connsiteX1750" fmla="*/ 7467106 w 8191242"/>
              <a:gd name="connsiteY1750" fmla="*/ 2501427 h 5359243"/>
              <a:gd name="connsiteX1751" fmla="*/ 7474851 w 8191242"/>
              <a:gd name="connsiteY1751" fmla="*/ 2493294 h 5359243"/>
              <a:gd name="connsiteX1752" fmla="*/ 7459361 w 8191242"/>
              <a:gd name="connsiteY1752" fmla="*/ 2477029 h 5359243"/>
              <a:gd name="connsiteX1753" fmla="*/ 7521319 w 8191242"/>
              <a:gd name="connsiteY1753" fmla="*/ 2460766 h 5359243"/>
              <a:gd name="connsiteX1754" fmla="*/ 7505830 w 8191242"/>
              <a:gd name="connsiteY1754" fmla="*/ 2428238 h 5359243"/>
              <a:gd name="connsiteX1755" fmla="*/ 6619790 w 8191242"/>
              <a:gd name="connsiteY1755" fmla="*/ 2428022 h 5359243"/>
              <a:gd name="connsiteX1756" fmla="*/ 6619868 w 8191242"/>
              <a:gd name="connsiteY1756" fmla="*/ 2428826 h 5359243"/>
              <a:gd name="connsiteX1757" fmla="*/ 6619053 w 8191242"/>
              <a:gd name="connsiteY1757" fmla="*/ 2428405 h 5359243"/>
              <a:gd name="connsiteX1758" fmla="*/ 7424509 w 8191242"/>
              <a:gd name="connsiteY1758" fmla="*/ 2427851 h 5359243"/>
              <a:gd name="connsiteX1759" fmla="*/ 7441290 w 8191242"/>
              <a:gd name="connsiteY1759" fmla="*/ 2460378 h 5359243"/>
              <a:gd name="connsiteX1760" fmla="*/ 7449679 w 8191242"/>
              <a:gd name="connsiteY1760" fmla="*/ 2452246 h 5359243"/>
              <a:gd name="connsiteX1761" fmla="*/ 7458071 w 8191242"/>
              <a:gd name="connsiteY1761" fmla="*/ 2501039 h 5359243"/>
              <a:gd name="connsiteX1762" fmla="*/ 7424509 w 8191242"/>
              <a:gd name="connsiteY1762" fmla="*/ 2509172 h 5359243"/>
              <a:gd name="connsiteX1763" fmla="*/ 7424509 w 8191242"/>
              <a:gd name="connsiteY1763" fmla="*/ 2492906 h 5359243"/>
              <a:gd name="connsiteX1764" fmla="*/ 7449679 w 8191242"/>
              <a:gd name="connsiteY1764" fmla="*/ 2484774 h 5359243"/>
              <a:gd name="connsiteX1765" fmla="*/ 7432900 w 8191242"/>
              <a:gd name="connsiteY1765" fmla="*/ 2444114 h 5359243"/>
              <a:gd name="connsiteX1766" fmla="*/ 7424509 w 8191242"/>
              <a:gd name="connsiteY1766" fmla="*/ 2452246 h 5359243"/>
              <a:gd name="connsiteX1767" fmla="*/ 7424509 w 8191242"/>
              <a:gd name="connsiteY1767" fmla="*/ 2435983 h 5359243"/>
              <a:gd name="connsiteX1768" fmla="*/ 7424509 w 8191242"/>
              <a:gd name="connsiteY1768" fmla="*/ 2427851 h 5359243"/>
              <a:gd name="connsiteX1769" fmla="*/ 7288976 w 8191242"/>
              <a:gd name="connsiteY1769" fmla="*/ 2427851 h 5359243"/>
              <a:gd name="connsiteX1770" fmla="*/ 7288976 w 8191242"/>
              <a:gd name="connsiteY1770" fmla="*/ 2436564 h 5359243"/>
              <a:gd name="connsiteX1771" fmla="*/ 7296722 w 8191242"/>
              <a:gd name="connsiteY1771" fmla="*/ 2445277 h 5359243"/>
              <a:gd name="connsiteX1772" fmla="*/ 7288976 w 8191242"/>
              <a:gd name="connsiteY1772" fmla="*/ 2427851 h 5359243"/>
              <a:gd name="connsiteX1773" fmla="*/ 6637448 w 8191242"/>
              <a:gd name="connsiteY1773" fmla="*/ 2419379 h 5359243"/>
              <a:gd name="connsiteX1774" fmla="*/ 6650032 w 8191242"/>
              <a:gd name="connsiteY1774" fmla="*/ 2436425 h 5359243"/>
              <a:gd name="connsiteX1775" fmla="*/ 6642288 w 8191242"/>
              <a:gd name="connsiteY1775" fmla="*/ 2444447 h 5359243"/>
              <a:gd name="connsiteX1776" fmla="*/ 6634543 w 8191242"/>
              <a:gd name="connsiteY1776" fmla="*/ 2420382 h 5359243"/>
              <a:gd name="connsiteX1777" fmla="*/ 6619790 w 8191242"/>
              <a:gd name="connsiteY1777" fmla="*/ 2428022 h 5359243"/>
              <a:gd name="connsiteX1778" fmla="*/ 6619053 w 8191242"/>
              <a:gd name="connsiteY1778" fmla="*/ 2420382 h 5359243"/>
              <a:gd name="connsiteX1779" fmla="*/ 6637448 w 8191242"/>
              <a:gd name="connsiteY1779" fmla="*/ 2419379 h 5359243"/>
              <a:gd name="connsiteX1780" fmla="*/ 6050695 w 8191242"/>
              <a:gd name="connsiteY1780" fmla="*/ 2414708 h 5359243"/>
              <a:gd name="connsiteX1781" fmla="*/ 6039973 w 8191242"/>
              <a:gd name="connsiteY1781" fmla="*/ 2417257 h 5359243"/>
              <a:gd name="connsiteX1782" fmla="*/ 6035058 w 8191242"/>
              <a:gd name="connsiteY1782" fmla="*/ 2415621 h 5359243"/>
              <a:gd name="connsiteX1783" fmla="*/ 6035177 w 8191242"/>
              <a:gd name="connsiteY1783" fmla="*/ 2414904 h 5359243"/>
              <a:gd name="connsiteX1784" fmla="*/ 6032807 w 8191242"/>
              <a:gd name="connsiteY1784" fmla="*/ 2417529 h 5359243"/>
              <a:gd name="connsiteX1785" fmla="*/ 6037455 w 8191242"/>
              <a:gd name="connsiteY1785" fmla="*/ 2428857 h 5359243"/>
              <a:gd name="connsiteX1786" fmla="*/ 6040351 w 8191242"/>
              <a:gd name="connsiteY1786" fmla="*/ 2430216 h 5359243"/>
              <a:gd name="connsiteX1787" fmla="*/ 6045220 w 8191242"/>
              <a:gd name="connsiteY1787" fmla="*/ 2429494 h 5359243"/>
              <a:gd name="connsiteX1788" fmla="*/ 6050498 w 8191242"/>
              <a:gd name="connsiteY1788" fmla="*/ 2417230 h 5359243"/>
              <a:gd name="connsiteX1789" fmla="*/ 6029057 w 8191242"/>
              <a:gd name="connsiteY1789" fmla="*/ 2413448 h 5359243"/>
              <a:gd name="connsiteX1790" fmla="*/ 6026994 w 8191242"/>
              <a:gd name="connsiteY1790" fmla="*/ 2415873 h 5359243"/>
              <a:gd name="connsiteX1791" fmla="*/ 6029892 w 8191242"/>
              <a:gd name="connsiteY1791" fmla="*/ 2425309 h 5359243"/>
              <a:gd name="connsiteX1792" fmla="*/ 6031368 w 8191242"/>
              <a:gd name="connsiteY1792" fmla="*/ 2426001 h 5359243"/>
              <a:gd name="connsiteX1793" fmla="*/ 6033816 w 8191242"/>
              <a:gd name="connsiteY1793" fmla="*/ 2423561 h 5359243"/>
              <a:gd name="connsiteX1794" fmla="*/ 6651970 w 8191242"/>
              <a:gd name="connsiteY1794" fmla="*/ 2411004 h 5359243"/>
              <a:gd name="connsiteX1795" fmla="*/ 6665522 w 8191242"/>
              <a:gd name="connsiteY1795" fmla="*/ 2413134 h 5359243"/>
              <a:gd name="connsiteX1796" fmla="*/ 6665522 w 8191242"/>
              <a:gd name="connsiteY1796" fmla="*/ 2438693 h 5359243"/>
              <a:gd name="connsiteX1797" fmla="*/ 6650032 w 8191242"/>
              <a:gd name="connsiteY1797" fmla="*/ 2421655 h 5359243"/>
              <a:gd name="connsiteX1798" fmla="*/ 6651970 w 8191242"/>
              <a:gd name="connsiteY1798" fmla="*/ 2411004 h 5359243"/>
              <a:gd name="connsiteX1799" fmla="*/ 6069205 w 8191242"/>
              <a:gd name="connsiteY1799" fmla="*/ 2405655 h 5359243"/>
              <a:gd name="connsiteX1800" fmla="*/ 6069205 w 8191242"/>
              <a:gd name="connsiteY1800" fmla="*/ 2417257 h 5359243"/>
              <a:gd name="connsiteX1801" fmla="*/ 6069205 w 8191242"/>
              <a:gd name="connsiteY1801" fmla="*/ 2444433 h 5359243"/>
              <a:gd name="connsiteX1802" fmla="*/ 6061141 w 8191242"/>
              <a:gd name="connsiteY1802" fmla="*/ 2412224 h 5359243"/>
              <a:gd name="connsiteX1803" fmla="*/ 6055332 w 8191242"/>
              <a:gd name="connsiteY1803" fmla="*/ 2413605 h 5359243"/>
              <a:gd name="connsiteX1804" fmla="*/ 6052711 w 8191242"/>
              <a:gd name="connsiteY1804" fmla="*/ 2428383 h 5359243"/>
              <a:gd name="connsiteX1805" fmla="*/ 6053077 w 8191242"/>
              <a:gd name="connsiteY1805" fmla="*/ 2428329 h 5359243"/>
              <a:gd name="connsiteX1806" fmla="*/ 6053077 w 8191242"/>
              <a:gd name="connsiteY1806" fmla="*/ 2444433 h 5359243"/>
              <a:gd name="connsiteX1807" fmla="*/ 6053077 w 8191242"/>
              <a:gd name="connsiteY1807" fmla="*/ 2452485 h 5359243"/>
              <a:gd name="connsiteX1808" fmla="*/ 6101462 w 8191242"/>
              <a:gd name="connsiteY1808" fmla="*/ 2452485 h 5359243"/>
              <a:gd name="connsiteX1809" fmla="*/ 6077269 w 8191242"/>
              <a:gd name="connsiteY1809" fmla="*/ 2412224 h 5359243"/>
              <a:gd name="connsiteX1810" fmla="*/ 6079186 w 8191242"/>
              <a:gd name="connsiteY1810" fmla="*/ 2411705 h 5359243"/>
              <a:gd name="connsiteX1811" fmla="*/ 6070733 w 8191242"/>
              <a:gd name="connsiteY1811" fmla="*/ 2406582 h 5359243"/>
              <a:gd name="connsiteX1812" fmla="*/ 6684885 w 8191242"/>
              <a:gd name="connsiteY1812" fmla="*/ 2404616 h 5359243"/>
              <a:gd name="connsiteX1813" fmla="*/ 6708120 w 8191242"/>
              <a:gd name="connsiteY1813" fmla="*/ 2439469 h 5359243"/>
              <a:gd name="connsiteX1814" fmla="*/ 6692630 w 8191242"/>
              <a:gd name="connsiteY1814" fmla="*/ 2439469 h 5359243"/>
              <a:gd name="connsiteX1815" fmla="*/ 6684885 w 8191242"/>
              <a:gd name="connsiteY1815" fmla="*/ 2404616 h 5359243"/>
              <a:gd name="connsiteX1816" fmla="*/ 6286939 w 8191242"/>
              <a:gd name="connsiteY1816" fmla="*/ 2404173 h 5359243"/>
              <a:gd name="connsiteX1817" fmla="*/ 6286211 w 8191242"/>
              <a:gd name="connsiteY1817" fmla="*/ 2408709 h 5359243"/>
              <a:gd name="connsiteX1818" fmla="*/ 6287952 w 8191242"/>
              <a:gd name="connsiteY1818" fmla="*/ 2408074 h 5359243"/>
              <a:gd name="connsiteX1819" fmla="*/ 6203937 w 8191242"/>
              <a:gd name="connsiteY1819" fmla="*/ 2402417 h 5359243"/>
              <a:gd name="connsiteX1820" fmla="*/ 6201666 w 8191242"/>
              <a:gd name="connsiteY1820" fmla="*/ 2404969 h 5359243"/>
              <a:gd name="connsiteX1821" fmla="*/ 6210818 w 8191242"/>
              <a:gd name="connsiteY1821" fmla="*/ 2414111 h 5359243"/>
              <a:gd name="connsiteX1822" fmla="*/ 6213298 w 8191242"/>
              <a:gd name="connsiteY1822" fmla="*/ 2422308 h 5359243"/>
              <a:gd name="connsiteX1823" fmla="*/ 6215294 w 8191242"/>
              <a:gd name="connsiteY1823" fmla="*/ 2421396 h 5359243"/>
              <a:gd name="connsiteX1824" fmla="*/ 6215827 w 8191242"/>
              <a:gd name="connsiteY1824" fmla="*/ 2418348 h 5359243"/>
              <a:gd name="connsiteX1825" fmla="*/ 6213779 w 8191242"/>
              <a:gd name="connsiteY1825" fmla="*/ 2417070 h 5359243"/>
              <a:gd name="connsiteX1826" fmla="*/ 6210818 w 8191242"/>
              <a:gd name="connsiteY1826" fmla="*/ 2414111 h 5359243"/>
              <a:gd name="connsiteX1827" fmla="*/ 6207866 w 8191242"/>
              <a:gd name="connsiteY1827" fmla="*/ 2404352 h 5359243"/>
              <a:gd name="connsiteX1828" fmla="*/ 6207808 w 8191242"/>
              <a:gd name="connsiteY1828" fmla="*/ 2404616 h 5359243"/>
              <a:gd name="connsiteX1829" fmla="*/ 7845685 w 8191242"/>
              <a:gd name="connsiteY1829" fmla="*/ 2398233 h 5359243"/>
              <a:gd name="connsiteX1830" fmla="*/ 7843664 w 8191242"/>
              <a:gd name="connsiteY1830" fmla="*/ 2410322 h 5359243"/>
              <a:gd name="connsiteX1831" fmla="*/ 7830054 w 8191242"/>
              <a:gd name="connsiteY1831" fmla="*/ 2421959 h 5359243"/>
              <a:gd name="connsiteX1832" fmla="*/ 7853198 w 8191242"/>
              <a:gd name="connsiteY1832" fmla="*/ 2420721 h 5359243"/>
              <a:gd name="connsiteX1833" fmla="*/ 6393656 w 8191242"/>
              <a:gd name="connsiteY1833" fmla="*/ 2397524 h 5359243"/>
              <a:gd name="connsiteX1834" fmla="*/ 6377105 w 8191242"/>
              <a:gd name="connsiteY1834" fmla="*/ 2399687 h 5359243"/>
              <a:gd name="connsiteX1835" fmla="*/ 6380152 w 8191242"/>
              <a:gd name="connsiteY1835" fmla="*/ 2401821 h 5359243"/>
              <a:gd name="connsiteX1836" fmla="*/ 6399988 w 8191242"/>
              <a:gd name="connsiteY1836" fmla="*/ 2406378 h 5359243"/>
              <a:gd name="connsiteX1837" fmla="*/ 6393894 w 8191242"/>
              <a:gd name="connsiteY1837" fmla="*/ 2397774 h 5359243"/>
              <a:gd name="connsiteX1838" fmla="*/ 6521145 w 8191242"/>
              <a:gd name="connsiteY1838" fmla="*/ 2397079 h 5359243"/>
              <a:gd name="connsiteX1839" fmla="*/ 6529990 w 8191242"/>
              <a:gd name="connsiteY1839" fmla="*/ 2422872 h 5359243"/>
              <a:gd name="connsiteX1840" fmla="*/ 6519704 w 8191242"/>
              <a:gd name="connsiteY1840" fmla="*/ 2412732 h 5359243"/>
              <a:gd name="connsiteX1841" fmla="*/ 7552730 w 8191242"/>
              <a:gd name="connsiteY1841" fmla="*/ 2396872 h 5359243"/>
              <a:gd name="connsiteX1842" fmla="*/ 7560905 w 8191242"/>
              <a:gd name="connsiteY1842" fmla="*/ 2453795 h 5359243"/>
              <a:gd name="connsiteX1843" fmla="*/ 7593605 w 8191242"/>
              <a:gd name="connsiteY1843" fmla="*/ 2470060 h 5359243"/>
              <a:gd name="connsiteX1844" fmla="*/ 7593605 w 8191242"/>
              <a:gd name="connsiteY1844" fmla="*/ 2461927 h 5359243"/>
              <a:gd name="connsiteX1845" fmla="*/ 7618130 w 8191242"/>
              <a:gd name="connsiteY1845" fmla="*/ 2461927 h 5359243"/>
              <a:gd name="connsiteX1846" fmla="*/ 7552730 w 8191242"/>
              <a:gd name="connsiteY1846" fmla="*/ 2478193 h 5359243"/>
              <a:gd name="connsiteX1847" fmla="*/ 7548641 w 8191242"/>
              <a:gd name="connsiteY1847" fmla="*/ 2472093 h 5359243"/>
              <a:gd name="connsiteX1848" fmla="*/ 7545750 w 8191242"/>
              <a:gd name="connsiteY1848" fmla="*/ 2459151 h 5359243"/>
              <a:gd name="connsiteX1849" fmla="*/ 7552730 w 8191242"/>
              <a:gd name="connsiteY1849" fmla="*/ 2470060 h 5359243"/>
              <a:gd name="connsiteX1850" fmla="*/ 7544553 w 8191242"/>
              <a:gd name="connsiteY1850" fmla="*/ 2405005 h 5359243"/>
              <a:gd name="connsiteX1851" fmla="*/ 7552730 w 8191242"/>
              <a:gd name="connsiteY1851" fmla="*/ 2396872 h 5359243"/>
              <a:gd name="connsiteX1852" fmla="*/ 6440924 w 8191242"/>
              <a:gd name="connsiteY1852" fmla="*/ 2396872 h 5359243"/>
              <a:gd name="connsiteX1853" fmla="*/ 6479648 w 8191242"/>
              <a:gd name="connsiteY1853" fmla="*/ 2470448 h 5359243"/>
              <a:gd name="connsiteX1854" fmla="*/ 6440924 w 8191242"/>
              <a:gd name="connsiteY1854" fmla="*/ 2396872 h 5359243"/>
              <a:gd name="connsiteX1855" fmla="*/ 7030901 w 8191242"/>
              <a:gd name="connsiteY1855" fmla="*/ 2396135 h 5359243"/>
              <a:gd name="connsiteX1856" fmla="*/ 7036992 w 8191242"/>
              <a:gd name="connsiteY1856" fmla="*/ 2400100 h 5359243"/>
              <a:gd name="connsiteX1857" fmla="*/ 7036586 w 8191242"/>
              <a:gd name="connsiteY1857" fmla="*/ 2400364 h 5359243"/>
              <a:gd name="connsiteX1858" fmla="*/ 6209755 w 8191242"/>
              <a:gd name="connsiteY1858" fmla="*/ 2395770 h 5359243"/>
              <a:gd name="connsiteX1859" fmla="*/ 6209723 w 8191242"/>
              <a:gd name="connsiteY1859" fmla="*/ 2395914 h 5359243"/>
              <a:gd name="connsiteX1860" fmla="*/ 6209742 w 8191242"/>
              <a:gd name="connsiteY1860" fmla="*/ 2395893 h 5359243"/>
              <a:gd name="connsiteX1861" fmla="*/ 6521760 w 8191242"/>
              <a:gd name="connsiteY1861" fmla="*/ 2390420 h 5359243"/>
              <a:gd name="connsiteX1862" fmla="*/ 6521145 w 8191242"/>
              <a:gd name="connsiteY1862" fmla="*/ 2397079 h 5359243"/>
              <a:gd name="connsiteX1863" fmla="*/ 6520033 w 8191242"/>
              <a:gd name="connsiteY1863" fmla="*/ 2393827 h 5359243"/>
              <a:gd name="connsiteX1864" fmla="*/ 6714342 w 8191242"/>
              <a:gd name="connsiteY1864" fmla="*/ 2388069 h 5359243"/>
              <a:gd name="connsiteX1865" fmla="*/ 6746597 w 8191242"/>
              <a:gd name="connsiteY1865" fmla="*/ 2436380 h 5359243"/>
              <a:gd name="connsiteX1866" fmla="*/ 6730468 w 8191242"/>
              <a:gd name="connsiteY1866" fmla="*/ 2444433 h 5359243"/>
              <a:gd name="connsiteX1867" fmla="*/ 6714342 w 8191242"/>
              <a:gd name="connsiteY1867" fmla="*/ 2452485 h 5359243"/>
              <a:gd name="connsiteX1868" fmla="*/ 6714342 w 8191242"/>
              <a:gd name="connsiteY1868" fmla="*/ 2388069 h 5359243"/>
              <a:gd name="connsiteX1869" fmla="*/ 6205608 w 8191242"/>
              <a:gd name="connsiteY1869" fmla="*/ 2387127 h 5359243"/>
              <a:gd name="connsiteX1870" fmla="*/ 6205194 w 8191242"/>
              <a:gd name="connsiteY1870" fmla="*/ 2390189 h 5359243"/>
              <a:gd name="connsiteX1871" fmla="*/ 6207808 w 8191242"/>
              <a:gd name="connsiteY1871" fmla="*/ 2389126 h 5359243"/>
              <a:gd name="connsiteX1872" fmla="*/ 6344116 w 8191242"/>
              <a:gd name="connsiteY1872" fmla="*/ 2382156 h 5359243"/>
              <a:gd name="connsiteX1873" fmla="*/ 6338307 w 8191242"/>
              <a:gd name="connsiteY1873" fmla="*/ 2391304 h 5359243"/>
              <a:gd name="connsiteX1874" fmla="*/ 6339547 w 8191242"/>
              <a:gd name="connsiteY1874" fmla="*/ 2394559 h 5359243"/>
              <a:gd name="connsiteX1875" fmla="*/ 6343516 w 8191242"/>
              <a:gd name="connsiteY1875" fmla="*/ 2394039 h 5359243"/>
              <a:gd name="connsiteX1876" fmla="*/ 6529990 w 8191242"/>
              <a:gd name="connsiteY1876" fmla="*/ 2381382 h 5359243"/>
              <a:gd name="connsiteX1877" fmla="*/ 6553224 w 8191242"/>
              <a:gd name="connsiteY1877" fmla="*/ 2404616 h 5359243"/>
              <a:gd name="connsiteX1878" fmla="*/ 6545480 w 8191242"/>
              <a:gd name="connsiteY1878" fmla="*/ 2427851 h 5359243"/>
              <a:gd name="connsiteX1879" fmla="*/ 6529990 w 8191242"/>
              <a:gd name="connsiteY1879" fmla="*/ 2381382 h 5359243"/>
              <a:gd name="connsiteX1880" fmla="*/ 6168970 w 8191242"/>
              <a:gd name="connsiteY1880" fmla="*/ 2379977 h 5359243"/>
              <a:gd name="connsiteX1881" fmla="*/ 6169365 w 8191242"/>
              <a:gd name="connsiteY1881" fmla="*/ 2380766 h 5359243"/>
              <a:gd name="connsiteX1882" fmla="*/ 6174160 w 8191242"/>
              <a:gd name="connsiteY1882" fmla="*/ 2385051 h 5359243"/>
              <a:gd name="connsiteX1883" fmla="*/ 6174452 w 8191242"/>
              <a:gd name="connsiteY1883" fmla="*/ 2384490 h 5359243"/>
              <a:gd name="connsiteX1884" fmla="*/ 6169001 w 8191242"/>
              <a:gd name="connsiteY1884" fmla="*/ 2380016 h 5359243"/>
              <a:gd name="connsiteX1885" fmla="*/ 6286459 w 8191242"/>
              <a:gd name="connsiteY1885" fmla="*/ 2379734 h 5359243"/>
              <a:gd name="connsiteX1886" fmla="*/ 6286939 w 8191242"/>
              <a:gd name="connsiteY1886" fmla="*/ 2380016 h 5359243"/>
              <a:gd name="connsiteX1887" fmla="*/ 6286908 w 8191242"/>
              <a:gd name="connsiteY1887" fmla="*/ 2380394 h 5359243"/>
              <a:gd name="connsiteX1888" fmla="*/ 7099835 w 8191242"/>
              <a:gd name="connsiteY1888" fmla="*/ 2377509 h 5359243"/>
              <a:gd name="connsiteX1889" fmla="*/ 7103103 w 8191242"/>
              <a:gd name="connsiteY1889" fmla="*/ 2412361 h 5359243"/>
              <a:gd name="connsiteX1890" fmla="*/ 7087613 w 8191242"/>
              <a:gd name="connsiteY1890" fmla="*/ 2396872 h 5359243"/>
              <a:gd name="connsiteX1891" fmla="*/ 7095357 w 8191242"/>
              <a:gd name="connsiteY1891" fmla="*/ 2381382 h 5359243"/>
              <a:gd name="connsiteX1892" fmla="*/ 7099835 w 8191242"/>
              <a:gd name="connsiteY1892" fmla="*/ 2377509 h 5359243"/>
              <a:gd name="connsiteX1893" fmla="*/ 7021784 w 8191242"/>
              <a:gd name="connsiteY1893" fmla="*/ 2373638 h 5359243"/>
              <a:gd name="connsiteX1894" fmla="*/ 7029528 w 8191242"/>
              <a:gd name="connsiteY1894" fmla="*/ 2412361 h 5359243"/>
              <a:gd name="connsiteX1895" fmla="*/ 7006294 w 8191242"/>
              <a:gd name="connsiteY1895" fmla="*/ 2396872 h 5359243"/>
              <a:gd name="connsiteX1896" fmla="*/ 7021784 w 8191242"/>
              <a:gd name="connsiteY1896" fmla="*/ 2373638 h 5359243"/>
              <a:gd name="connsiteX1897" fmla="*/ 6179888 w 8191242"/>
              <a:gd name="connsiteY1897" fmla="*/ 2371787 h 5359243"/>
              <a:gd name="connsiteX1898" fmla="*/ 6174041 w 8191242"/>
              <a:gd name="connsiteY1898" fmla="*/ 2371964 h 5359243"/>
              <a:gd name="connsiteX1899" fmla="*/ 6177625 w 8191242"/>
              <a:gd name="connsiteY1899" fmla="*/ 2378226 h 5359243"/>
              <a:gd name="connsiteX1900" fmla="*/ 6251568 w 8191242"/>
              <a:gd name="connsiteY1900" fmla="*/ 2370798 h 5359243"/>
              <a:gd name="connsiteX1901" fmla="*/ 6254139 w 8191242"/>
              <a:gd name="connsiteY1901" fmla="*/ 2379387 h 5359243"/>
              <a:gd name="connsiteX1902" fmla="*/ 6256199 w 8191242"/>
              <a:gd name="connsiteY1902" fmla="*/ 2379904 h 5359243"/>
              <a:gd name="connsiteX1903" fmla="*/ 6254681 w 8191242"/>
              <a:gd name="connsiteY1903" fmla="*/ 2371964 h 5359243"/>
              <a:gd name="connsiteX1904" fmla="*/ 6192211 w 8191242"/>
              <a:gd name="connsiteY1904" fmla="*/ 2356043 h 5359243"/>
              <a:gd name="connsiteX1905" fmla="*/ 6189916 w 8191242"/>
              <a:gd name="connsiteY1905" fmla="*/ 2356112 h 5359243"/>
              <a:gd name="connsiteX1906" fmla="*/ 6186137 w 8191242"/>
              <a:gd name="connsiteY1906" fmla="*/ 2363912 h 5359243"/>
              <a:gd name="connsiteX1907" fmla="*/ 6185633 w 8191242"/>
              <a:gd name="connsiteY1907" fmla="*/ 2364952 h 5359243"/>
              <a:gd name="connsiteX1908" fmla="*/ 6192078 w 8191242"/>
              <a:gd name="connsiteY1908" fmla="*/ 2382422 h 5359243"/>
              <a:gd name="connsiteX1909" fmla="*/ 6195987 w 8191242"/>
              <a:gd name="connsiteY1909" fmla="*/ 2385531 h 5359243"/>
              <a:gd name="connsiteX1910" fmla="*/ 6196875 w 8191242"/>
              <a:gd name="connsiteY1910" fmla="*/ 2381314 h 5359243"/>
              <a:gd name="connsiteX1911" fmla="*/ 6190769 w 8191242"/>
              <a:gd name="connsiteY1911" fmla="*/ 2373638 h 5359243"/>
              <a:gd name="connsiteX1912" fmla="*/ 6200477 w 8191242"/>
              <a:gd name="connsiteY1912" fmla="*/ 2368490 h 5359243"/>
              <a:gd name="connsiteX1913" fmla="*/ 6201666 w 8191242"/>
              <a:gd name="connsiteY1913" fmla="*/ 2364630 h 5359243"/>
              <a:gd name="connsiteX1914" fmla="*/ 6194088 w 8191242"/>
              <a:gd name="connsiteY1914" fmla="*/ 2355985 h 5359243"/>
              <a:gd name="connsiteX1915" fmla="*/ 6193565 w 8191242"/>
              <a:gd name="connsiteY1915" fmla="*/ 2356002 h 5359243"/>
              <a:gd name="connsiteX1916" fmla="*/ 6193592 w 8191242"/>
              <a:gd name="connsiteY1916" fmla="*/ 2356564 h 5359243"/>
              <a:gd name="connsiteX1917" fmla="*/ 6149848 w 8191242"/>
              <a:gd name="connsiteY1917" fmla="*/ 2355860 h 5359243"/>
              <a:gd name="connsiteX1918" fmla="*/ 6149848 w 8191242"/>
              <a:gd name="connsiteY1918" fmla="*/ 2388069 h 5359243"/>
              <a:gd name="connsiteX1919" fmla="*/ 6150856 w 8191242"/>
              <a:gd name="connsiteY1919" fmla="*/ 2376997 h 5359243"/>
              <a:gd name="connsiteX1920" fmla="*/ 6148067 w 8191242"/>
              <a:gd name="connsiteY1920" fmla="*/ 2376177 h 5359243"/>
              <a:gd name="connsiteX1921" fmla="*/ 6147405 w 8191242"/>
              <a:gd name="connsiteY1921" fmla="*/ 2378947 h 5359243"/>
              <a:gd name="connsiteX1922" fmla="*/ 6137725 w 8191242"/>
              <a:gd name="connsiteY1922" fmla="*/ 2382996 h 5359243"/>
              <a:gd name="connsiteX1923" fmla="*/ 6133594 w 8191242"/>
              <a:gd name="connsiteY1923" fmla="*/ 2372231 h 5359243"/>
              <a:gd name="connsiteX1924" fmla="*/ 6127419 w 8191242"/>
              <a:gd name="connsiteY1924" fmla="*/ 2385427 h 5359243"/>
              <a:gd name="connsiteX1925" fmla="*/ 6093398 w 8191242"/>
              <a:gd name="connsiteY1925" fmla="*/ 2363912 h 5359243"/>
              <a:gd name="connsiteX1926" fmla="*/ 6133720 w 8191242"/>
              <a:gd name="connsiteY1926" fmla="*/ 2404173 h 5359243"/>
              <a:gd name="connsiteX1927" fmla="*/ 6117591 w 8191242"/>
              <a:gd name="connsiteY1927" fmla="*/ 2412224 h 5359243"/>
              <a:gd name="connsiteX1928" fmla="*/ 6109838 w 8191242"/>
              <a:gd name="connsiteY1928" fmla="*/ 2406521 h 5359243"/>
              <a:gd name="connsiteX1929" fmla="*/ 6109527 w 8191242"/>
              <a:gd name="connsiteY1929" fmla="*/ 2404173 h 5359243"/>
              <a:gd name="connsiteX1930" fmla="*/ 6107494 w 8191242"/>
              <a:gd name="connsiteY1930" fmla="*/ 2404797 h 5359243"/>
              <a:gd name="connsiteX1931" fmla="*/ 6098437 w 8191242"/>
              <a:gd name="connsiteY1931" fmla="*/ 2398132 h 5359243"/>
              <a:gd name="connsiteX1932" fmla="*/ 6085334 w 8191242"/>
              <a:gd name="connsiteY1932" fmla="*/ 2371964 h 5359243"/>
              <a:gd name="connsiteX1933" fmla="*/ 6085334 w 8191242"/>
              <a:gd name="connsiteY1933" fmla="*/ 2404173 h 5359243"/>
              <a:gd name="connsiteX1934" fmla="*/ 6077269 w 8191242"/>
              <a:gd name="connsiteY1934" fmla="*/ 2397126 h 5359243"/>
              <a:gd name="connsiteX1935" fmla="*/ 6074291 w 8191242"/>
              <a:gd name="connsiteY1935" fmla="*/ 2398385 h 5359243"/>
              <a:gd name="connsiteX1936" fmla="*/ 6074460 w 8191242"/>
              <a:gd name="connsiteY1936" fmla="*/ 2398473 h 5359243"/>
              <a:gd name="connsiteX1937" fmla="*/ 6081635 w 8191242"/>
              <a:gd name="connsiteY1937" fmla="*/ 2411040 h 5359243"/>
              <a:gd name="connsiteX1938" fmla="*/ 6090248 w 8191242"/>
              <a:gd name="connsiteY1938" fmla="*/ 2408703 h 5359243"/>
              <a:gd name="connsiteX1939" fmla="*/ 6096422 w 8191242"/>
              <a:gd name="connsiteY1939" fmla="*/ 2408200 h 5359243"/>
              <a:gd name="connsiteX1940" fmla="*/ 6107494 w 8191242"/>
              <a:gd name="connsiteY1940" fmla="*/ 2404797 h 5359243"/>
              <a:gd name="connsiteX1941" fmla="*/ 6109838 w 8191242"/>
              <a:gd name="connsiteY1941" fmla="*/ 2406521 h 5359243"/>
              <a:gd name="connsiteX1942" fmla="*/ 6111542 w 8191242"/>
              <a:gd name="connsiteY1942" fmla="*/ 2419269 h 5359243"/>
              <a:gd name="connsiteX1943" fmla="*/ 6101462 w 8191242"/>
              <a:gd name="connsiteY1943" fmla="*/ 2428329 h 5359243"/>
              <a:gd name="connsiteX1944" fmla="*/ 6120615 w 8191242"/>
              <a:gd name="connsiteY1944" fmla="*/ 2452485 h 5359243"/>
              <a:gd name="connsiteX1945" fmla="*/ 6125976 w 8191242"/>
              <a:gd name="connsiteY1945" fmla="*/ 2462367 h 5359243"/>
              <a:gd name="connsiteX1946" fmla="*/ 6134285 w 8191242"/>
              <a:gd name="connsiteY1946" fmla="*/ 2453282 h 5359243"/>
              <a:gd name="connsiteX1947" fmla="*/ 6127262 w 8191242"/>
              <a:gd name="connsiteY1947" fmla="*/ 2445921 h 5359243"/>
              <a:gd name="connsiteX1948" fmla="*/ 6136641 w 8191242"/>
              <a:gd name="connsiteY1948" fmla="*/ 2439279 h 5359243"/>
              <a:gd name="connsiteX1949" fmla="*/ 6145347 w 8191242"/>
              <a:gd name="connsiteY1949" fmla="*/ 2441191 h 5359243"/>
              <a:gd name="connsiteX1950" fmla="*/ 6146760 w 8191242"/>
              <a:gd name="connsiteY1950" fmla="*/ 2439646 h 5359243"/>
              <a:gd name="connsiteX1951" fmla="*/ 6149039 w 8191242"/>
              <a:gd name="connsiteY1951" fmla="*/ 2442771 h 5359243"/>
              <a:gd name="connsiteX1952" fmla="*/ 6153774 w 8191242"/>
              <a:gd name="connsiteY1952" fmla="*/ 2448541 h 5359243"/>
              <a:gd name="connsiteX1953" fmla="*/ 6157898 w 8191242"/>
              <a:gd name="connsiteY1953" fmla="*/ 2451110 h 5359243"/>
              <a:gd name="connsiteX1954" fmla="*/ 6151270 w 8191242"/>
              <a:gd name="connsiteY1954" fmla="*/ 2436725 h 5359243"/>
              <a:gd name="connsiteX1955" fmla="*/ 6143267 w 8191242"/>
              <a:gd name="connsiteY1955" fmla="*/ 2413222 h 5359243"/>
              <a:gd name="connsiteX1956" fmla="*/ 6159274 w 8191242"/>
              <a:gd name="connsiteY1956" fmla="*/ 2405045 h 5359243"/>
              <a:gd name="connsiteX1957" fmla="*/ 6159274 w 8191242"/>
              <a:gd name="connsiteY1957" fmla="*/ 2437747 h 5359243"/>
              <a:gd name="connsiteX1958" fmla="*/ 6167277 w 8191242"/>
              <a:gd name="connsiteY1958" fmla="*/ 2429570 h 5359243"/>
              <a:gd name="connsiteX1959" fmla="*/ 6172278 w 8191242"/>
              <a:gd name="connsiteY1959" fmla="*/ 2460228 h 5359243"/>
              <a:gd name="connsiteX1960" fmla="*/ 6172352 w 8191242"/>
              <a:gd name="connsiteY1960" fmla="*/ 2460349 h 5359243"/>
              <a:gd name="connsiteX1961" fmla="*/ 6175753 w 8191242"/>
              <a:gd name="connsiteY1961" fmla="*/ 2451962 h 5359243"/>
              <a:gd name="connsiteX1962" fmla="*/ 6180594 w 8191242"/>
              <a:gd name="connsiteY1962" fmla="*/ 2449744 h 5359243"/>
              <a:gd name="connsiteX1963" fmla="*/ 6178281 w 8191242"/>
              <a:gd name="connsiteY1963" fmla="*/ 2442856 h 5359243"/>
              <a:gd name="connsiteX1964" fmla="*/ 6167277 w 8191242"/>
              <a:gd name="connsiteY1964" fmla="*/ 2413222 h 5359243"/>
              <a:gd name="connsiteX1965" fmla="*/ 6175280 w 8191242"/>
              <a:gd name="connsiteY1965" fmla="*/ 2413222 h 5359243"/>
              <a:gd name="connsiteX1966" fmla="*/ 6183283 w 8191242"/>
              <a:gd name="connsiteY1966" fmla="*/ 2437747 h 5359243"/>
              <a:gd name="connsiteX1967" fmla="*/ 6188092 w 8191242"/>
              <a:gd name="connsiteY1967" fmla="*/ 2434347 h 5359243"/>
              <a:gd name="connsiteX1968" fmla="*/ 6187096 w 8191242"/>
              <a:gd name="connsiteY1968" fmla="*/ 2431604 h 5359243"/>
              <a:gd name="connsiteX1969" fmla="*/ 6189743 w 8191242"/>
              <a:gd name="connsiteY1969" fmla="*/ 2426451 h 5359243"/>
              <a:gd name="connsiteX1970" fmla="*/ 6192333 w 8191242"/>
              <a:gd name="connsiteY1970" fmla="*/ 2428931 h 5359243"/>
              <a:gd name="connsiteX1971" fmla="*/ 6194288 w 8191242"/>
              <a:gd name="connsiteY1971" fmla="*/ 2422418 h 5359243"/>
              <a:gd name="connsiteX1972" fmla="*/ 6199290 w 8191242"/>
              <a:gd name="connsiteY1972" fmla="*/ 2437747 h 5359243"/>
              <a:gd name="connsiteX1973" fmla="*/ 6202290 w 8191242"/>
              <a:gd name="connsiteY1973" fmla="*/ 2425484 h 5359243"/>
              <a:gd name="connsiteX1974" fmla="*/ 6200317 w 8191242"/>
              <a:gd name="connsiteY1974" fmla="*/ 2417421 h 5359243"/>
              <a:gd name="connsiteX1975" fmla="*/ 6198638 w 8191242"/>
              <a:gd name="connsiteY1975" fmla="*/ 2415053 h 5359243"/>
              <a:gd name="connsiteX1976" fmla="*/ 6191930 w 8191242"/>
              <a:gd name="connsiteY1976" fmla="*/ 2410646 h 5359243"/>
              <a:gd name="connsiteX1977" fmla="*/ 6190769 w 8191242"/>
              <a:gd name="connsiteY1977" fmla="*/ 2412361 h 5359243"/>
              <a:gd name="connsiteX1978" fmla="*/ 6188929 w 8191242"/>
              <a:gd name="connsiteY1978" fmla="*/ 2410540 h 5359243"/>
              <a:gd name="connsiteX1979" fmla="*/ 6185515 w 8191242"/>
              <a:gd name="connsiteY1979" fmla="*/ 2421102 h 5359243"/>
              <a:gd name="connsiteX1980" fmla="*/ 6185515 w 8191242"/>
              <a:gd name="connsiteY1980" fmla="*/ 2380766 h 5359243"/>
              <a:gd name="connsiteX1981" fmla="*/ 6181857 w 8191242"/>
              <a:gd name="connsiteY1981" fmla="*/ 2378749 h 5359243"/>
              <a:gd name="connsiteX1982" fmla="*/ 6181697 w 8191242"/>
              <a:gd name="connsiteY1982" fmla="*/ 2379914 h 5359243"/>
              <a:gd name="connsiteX1983" fmla="*/ 6182105 w 8191242"/>
              <a:gd name="connsiteY1983" fmla="*/ 2380016 h 5359243"/>
              <a:gd name="connsiteX1984" fmla="*/ 6181529 w 8191242"/>
              <a:gd name="connsiteY1984" fmla="*/ 2381130 h 5359243"/>
              <a:gd name="connsiteX1985" fmla="*/ 6180469 w 8191242"/>
              <a:gd name="connsiteY1985" fmla="*/ 2388833 h 5359243"/>
              <a:gd name="connsiteX1986" fmla="*/ 6169365 w 8191242"/>
              <a:gd name="connsiteY1986" fmla="*/ 2396900 h 5359243"/>
              <a:gd name="connsiteX1987" fmla="*/ 6161557 w 8191242"/>
              <a:gd name="connsiteY1987" fmla="*/ 2370571 h 5359243"/>
              <a:gd name="connsiteX1988" fmla="*/ 6158290 w 8191242"/>
              <a:gd name="connsiteY1988" fmla="*/ 2366428 h 5359243"/>
              <a:gd name="connsiteX1989" fmla="*/ 6149848 w 8191242"/>
              <a:gd name="connsiteY1989" fmla="*/ 2355860 h 5359243"/>
              <a:gd name="connsiteX1990" fmla="*/ 6270810 w 8191242"/>
              <a:gd name="connsiteY1990" fmla="*/ 2347810 h 5359243"/>
              <a:gd name="connsiteX1991" fmla="*/ 6283914 w 8191242"/>
              <a:gd name="connsiteY1991" fmla="*/ 2375990 h 5359243"/>
              <a:gd name="connsiteX1992" fmla="*/ 6286459 w 8191242"/>
              <a:gd name="connsiteY1992" fmla="*/ 2379734 h 5359243"/>
              <a:gd name="connsiteX1993" fmla="*/ 6269803 w 8191242"/>
              <a:gd name="connsiteY1993" fmla="*/ 2369952 h 5359243"/>
              <a:gd name="connsiteX1994" fmla="*/ 6270810 w 8191242"/>
              <a:gd name="connsiteY1994" fmla="*/ 2347810 h 5359243"/>
              <a:gd name="connsiteX1995" fmla="*/ 7072516 w 8191242"/>
              <a:gd name="connsiteY1995" fmla="*/ 2343606 h 5359243"/>
              <a:gd name="connsiteX1996" fmla="*/ 7072960 w 8191242"/>
              <a:gd name="connsiteY1996" fmla="*/ 2346326 h 5359243"/>
              <a:gd name="connsiteX1997" fmla="*/ 7072642 w 8191242"/>
              <a:gd name="connsiteY1997" fmla="*/ 2345463 h 5359243"/>
              <a:gd name="connsiteX1998" fmla="*/ 7072516 w 8191242"/>
              <a:gd name="connsiteY1998" fmla="*/ 2343606 h 5359243"/>
              <a:gd name="connsiteX1999" fmla="*/ 6739098 w 8191242"/>
              <a:gd name="connsiteY1999" fmla="*/ 2342659 h 5359243"/>
              <a:gd name="connsiteX2000" fmla="*/ 6746843 w 8191242"/>
              <a:gd name="connsiteY2000" fmla="*/ 2381382 h 5359243"/>
              <a:gd name="connsiteX2001" fmla="*/ 6739098 w 8191242"/>
              <a:gd name="connsiteY2001" fmla="*/ 2342659 h 5359243"/>
              <a:gd name="connsiteX2002" fmla="*/ 6465554 w 8191242"/>
              <a:gd name="connsiteY2002" fmla="*/ 2327684 h 5359243"/>
              <a:gd name="connsiteX2003" fmla="*/ 6471906 w 8191242"/>
              <a:gd name="connsiteY2003" fmla="*/ 2347690 h 5359243"/>
              <a:gd name="connsiteX2004" fmla="*/ 6448672 w 8191242"/>
              <a:gd name="connsiteY2004" fmla="*/ 2355823 h 5359243"/>
              <a:gd name="connsiteX2005" fmla="*/ 6449607 w 8191242"/>
              <a:gd name="connsiteY2005" fmla="*/ 2365650 h 5359243"/>
              <a:gd name="connsiteX2006" fmla="*/ 6452003 w 8191242"/>
              <a:gd name="connsiteY2006" fmla="*/ 2364630 h 5359243"/>
              <a:gd name="connsiteX2007" fmla="*/ 6452003 w 8191242"/>
              <a:gd name="connsiteY2007" fmla="*/ 2372697 h 5359243"/>
              <a:gd name="connsiteX2008" fmla="*/ 6470265 w 8191242"/>
              <a:gd name="connsiteY2008" fmla="*/ 2369306 h 5359243"/>
              <a:gd name="connsiteX2009" fmla="*/ 6472387 w 8191242"/>
              <a:gd name="connsiteY2009" fmla="*/ 2366538 h 5359243"/>
              <a:gd name="connsiteX2010" fmla="*/ 6481973 w 8191242"/>
              <a:gd name="connsiteY2010" fmla="*/ 2358470 h 5359243"/>
              <a:gd name="connsiteX2011" fmla="*/ 6482596 w 8191242"/>
              <a:gd name="connsiteY2011" fmla="*/ 2367017 h 5359243"/>
              <a:gd name="connsiteX2012" fmla="*/ 6487845 w 8191242"/>
              <a:gd name="connsiteY2012" fmla="*/ 2366042 h 5359243"/>
              <a:gd name="connsiteX2013" fmla="*/ 6484344 w 8191242"/>
              <a:gd name="connsiteY2013" fmla="*/ 2356950 h 5359243"/>
              <a:gd name="connsiteX2014" fmla="*/ 6298428 w 8191242"/>
              <a:gd name="connsiteY2014" fmla="*/ 2325260 h 5359243"/>
              <a:gd name="connsiteX2015" fmla="*/ 6298353 w 8191242"/>
              <a:gd name="connsiteY2015" fmla="*/ 2325335 h 5359243"/>
              <a:gd name="connsiteX2016" fmla="*/ 6298898 w 8191242"/>
              <a:gd name="connsiteY2016" fmla="*/ 2325786 h 5359243"/>
              <a:gd name="connsiteX2017" fmla="*/ 7788515 w 8191242"/>
              <a:gd name="connsiteY2017" fmla="*/ 2324844 h 5359243"/>
              <a:gd name="connsiteX2018" fmla="*/ 7796260 w 8191242"/>
              <a:gd name="connsiteY2018" fmla="*/ 2333365 h 5359243"/>
              <a:gd name="connsiteX2019" fmla="*/ 7788178 w 8191242"/>
              <a:gd name="connsiteY2019" fmla="*/ 2325585 h 5359243"/>
              <a:gd name="connsiteX2020" fmla="*/ 6214360 w 8191242"/>
              <a:gd name="connsiteY2020" fmla="*/ 2323654 h 5359243"/>
              <a:gd name="connsiteX2021" fmla="*/ 6215211 w 8191242"/>
              <a:gd name="connsiteY2021" fmla="*/ 2339797 h 5359243"/>
              <a:gd name="connsiteX2022" fmla="*/ 6217817 w 8191242"/>
              <a:gd name="connsiteY2022" fmla="*/ 2340428 h 5359243"/>
              <a:gd name="connsiteX2023" fmla="*/ 6220697 w 8191242"/>
              <a:gd name="connsiteY2023" fmla="*/ 2352657 h 5359243"/>
              <a:gd name="connsiteX2024" fmla="*/ 6222424 w 8191242"/>
              <a:gd name="connsiteY2024" fmla="*/ 2355860 h 5359243"/>
              <a:gd name="connsiteX2025" fmla="*/ 6221518 w 8191242"/>
              <a:gd name="connsiteY2025" fmla="*/ 2356142 h 5359243"/>
              <a:gd name="connsiteX2026" fmla="*/ 6221855 w 8191242"/>
              <a:gd name="connsiteY2026" fmla="*/ 2357571 h 5359243"/>
              <a:gd name="connsiteX2027" fmla="*/ 6225893 w 8191242"/>
              <a:gd name="connsiteY2027" fmla="*/ 2380766 h 5359243"/>
              <a:gd name="connsiteX2028" fmla="*/ 6209742 w 8191242"/>
              <a:gd name="connsiteY2028" fmla="*/ 2356564 h 5359243"/>
              <a:gd name="connsiteX2029" fmla="*/ 6208399 w 8191242"/>
              <a:gd name="connsiteY2029" fmla="*/ 2366493 h 5359243"/>
              <a:gd name="connsiteX2030" fmla="*/ 6216328 w 8191242"/>
              <a:gd name="connsiteY2030" fmla="*/ 2365893 h 5359243"/>
              <a:gd name="connsiteX2031" fmla="*/ 6212195 w 8191242"/>
              <a:gd name="connsiteY2031" fmla="*/ 2384678 h 5359243"/>
              <a:gd name="connsiteX2032" fmla="*/ 6217817 w 8191242"/>
              <a:gd name="connsiteY2032" fmla="*/ 2380766 h 5359243"/>
              <a:gd name="connsiteX2033" fmla="*/ 6221855 w 8191242"/>
              <a:gd name="connsiteY2033" fmla="*/ 2407994 h 5359243"/>
              <a:gd name="connsiteX2034" fmla="*/ 6222338 w 8191242"/>
              <a:gd name="connsiteY2034" fmla="*/ 2410532 h 5359243"/>
              <a:gd name="connsiteX2035" fmla="*/ 6223297 w 8191242"/>
              <a:gd name="connsiteY2035" fmla="*/ 2405045 h 5359243"/>
              <a:gd name="connsiteX2036" fmla="*/ 6233928 w 8191242"/>
              <a:gd name="connsiteY2036" fmla="*/ 2426763 h 5359243"/>
              <a:gd name="connsiteX2037" fmla="*/ 6252882 w 8191242"/>
              <a:gd name="connsiteY2037" fmla="*/ 2421082 h 5359243"/>
              <a:gd name="connsiteX2038" fmla="*/ 6238553 w 8191242"/>
              <a:gd name="connsiteY2038" fmla="*/ 2412224 h 5359243"/>
              <a:gd name="connsiteX2039" fmla="*/ 6249641 w 8191242"/>
              <a:gd name="connsiteY2039" fmla="*/ 2395114 h 5359243"/>
              <a:gd name="connsiteX2040" fmla="*/ 6253324 w 8191242"/>
              <a:gd name="connsiteY2040" fmla="*/ 2392116 h 5359243"/>
              <a:gd name="connsiteX2041" fmla="*/ 6242280 w 8191242"/>
              <a:gd name="connsiteY2041" fmla="*/ 2390538 h 5359243"/>
              <a:gd name="connsiteX2042" fmla="*/ 6244212 w 8191242"/>
              <a:gd name="connsiteY2042" fmla="*/ 2369846 h 5359243"/>
              <a:gd name="connsiteX2043" fmla="*/ 6238553 w 8191242"/>
              <a:gd name="connsiteY2043" fmla="*/ 2371964 h 5359243"/>
              <a:gd name="connsiteX2044" fmla="*/ 6241337 w 8191242"/>
              <a:gd name="connsiteY2044" fmla="*/ 2363623 h 5359243"/>
              <a:gd name="connsiteX2045" fmla="*/ 6234536 w 8191242"/>
              <a:gd name="connsiteY2045" fmla="*/ 2349048 h 5359243"/>
              <a:gd name="connsiteX2046" fmla="*/ 6242080 w 8191242"/>
              <a:gd name="connsiteY2046" fmla="*/ 2350939 h 5359243"/>
              <a:gd name="connsiteX2047" fmla="*/ 6241955 w 8191242"/>
              <a:gd name="connsiteY2047" fmla="*/ 2350451 h 5359243"/>
              <a:gd name="connsiteX2048" fmla="*/ 6230488 w 8191242"/>
              <a:gd name="connsiteY2048" fmla="*/ 2347810 h 5359243"/>
              <a:gd name="connsiteX2049" fmla="*/ 6238553 w 8191242"/>
              <a:gd name="connsiteY2049" fmla="*/ 2331706 h 5359243"/>
              <a:gd name="connsiteX2050" fmla="*/ 6222424 w 8191242"/>
              <a:gd name="connsiteY2050" fmla="*/ 2331706 h 5359243"/>
              <a:gd name="connsiteX2051" fmla="*/ 6214360 w 8191242"/>
              <a:gd name="connsiteY2051" fmla="*/ 2323654 h 5359243"/>
              <a:gd name="connsiteX2052" fmla="*/ 7184423 w 8191242"/>
              <a:gd name="connsiteY2052" fmla="*/ 2323296 h 5359243"/>
              <a:gd name="connsiteX2053" fmla="*/ 7189621 w 8191242"/>
              <a:gd name="connsiteY2053" fmla="*/ 2326110 h 5359243"/>
              <a:gd name="connsiteX2054" fmla="*/ 7189704 w 8191242"/>
              <a:gd name="connsiteY2054" fmla="*/ 2326781 h 5359243"/>
              <a:gd name="connsiteX2055" fmla="*/ 7189704 w 8191242"/>
              <a:gd name="connsiteY2055" fmla="*/ 2326155 h 5359243"/>
              <a:gd name="connsiteX2056" fmla="*/ 7192289 w 8191242"/>
              <a:gd name="connsiteY2056" fmla="*/ 2327555 h 5359243"/>
              <a:gd name="connsiteX2057" fmla="*/ 7199914 w 8191242"/>
              <a:gd name="connsiteY2057" fmla="*/ 2365893 h 5359243"/>
              <a:gd name="connsiteX2058" fmla="*/ 7184423 w 8191242"/>
              <a:gd name="connsiteY2058" fmla="*/ 2323296 h 5359243"/>
              <a:gd name="connsiteX2059" fmla="*/ 7740917 w 8191242"/>
              <a:gd name="connsiteY2059" fmla="*/ 2321622 h 5359243"/>
              <a:gd name="connsiteX2060" fmla="*/ 7755599 w 8191242"/>
              <a:gd name="connsiteY2060" fmla="*/ 2323647 h 5359243"/>
              <a:gd name="connsiteX2061" fmla="*/ 7763991 w 8191242"/>
              <a:gd name="connsiteY2061" fmla="*/ 2404616 h 5359243"/>
              <a:gd name="connsiteX2062" fmla="*/ 7738818 w 8191242"/>
              <a:gd name="connsiteY2062" fmla="*/ 2331744 h 5359243"/>
              <a:gd name="connsiteX2063" fmla="*/ 7740917 w 8191242"/>
              <a:gd name="connsiteY2063" fmla="*/ 2321622 h 5359243"/>
              <a:gd name="connsiteX2064" fmla="*/ 6554330 w 8191242"/>
              <a:gd name="connsiteY2064" fmla="*/ 2317636 h 5359243"/>
              <a:gd name="connsiteX2065" fmla="*/ 6549144 w 8191242"/>
              <a:gd name="connsiteY2065" fmla="*/ 2330705 h 5359243"/>
              <a:gd name="connsiteX2066" fmla="*/ 6554565 w 8191242"/>
              <a:gd name="connsiteY2066" fmla="*/ 2338386 h 5359243"/>
              <a:gd name="connsiteX2067" fmla="*/ 6564800 w 8191242"/>
              <a:gd name="connsiteY2067" fmla="*/ 2333469 h 5359243"/>
              <a:gd name="connsiteX2068" fmla="*/ 6562628 w 8191242"/>
              <a:gd name="connsiteY2068" fmla="*/ 2325678 h 5359243"/>
              <a:gd name="connsiteX2069" fmla="*/ 6554330 w 8191242"/>
              <a:gd name="connsiteY2069" fmla="*/ 2317636 h 5359243"/>
              <a:gd name="connsiteX2070" fmla="*/ 7765280 w 8191242"/>
              <a:gd name="connsiteY2070" fmla="*/ 2316323 h 5359243"/>
              <a:gd name="connsiteX2071" fmla="*/ 7780770 w 8191242"/>
              <a:gd name="connsiteY2071" fmla="*/ 2318455 h 5359243"/>
              <a:gd name="connsiteX2072" fmla="*/ 7788178 w 8191242"/>
              <a:gd name="connsiteY2072" fmla="*/ 2325585 h 5359243"/>
              <a:gd name="connsiteX2073" fmla="*/ 7780770 w 8191242"/>
              <a:gd name="connsiteY2073" fmla="*/ 2341882 h 5359243"/>
              <a:gd name="connsiteX2074" fmla="*/ 7765280 w 8191242"/>
              <a:gd name="connsiteY2074" fmla="*/ 2341882 h 5359243"/>
              <a:gd name="connsiteX2075" fmla="*/ 7765280 w 8191242"/>
              <a:gd name="connsiteY2075" fmla="*/ 2316323 h 5359243"/>
              <a:gd name="connsiteX2076" fmla="*/ 6350295 w 8191242"/>
              <a:gd name="connsiteY2076" fmla="*/ 2314992 h 5359243"/>
              <a:gd name="connsiteX2077" fmla="*/ 6352453 w 8191242"/>
              <a:gd name="connsiteY2077" fmla="*/ 2317875 h 5359243"/>
              <a:gd name="connsiteX2078" fmla="*/ 6352284 w 8191242"/>
              <a:gd name="connsiteY2078" fmla="*/ 2315958 h 5359243"/>
              <a:gd name="connsiteX2079" fmla="*/ 6692910 w 8191242"/>
              <a:gd name="connsiteY2079" fmla="*/ 2312181 h 5359243"/>
              <a:gd name="connsiteX2080" fmla="*/ 6700375 w 8191242"/>
              <a:gd name="connsiteY2080" fmla="*/ 2315550 h 5359243"/>
              <a:gd name="connsiteX2081" fmla="*/ 6695858 w 8191242"/>
              <a:gd name="connsiteY2081" fmla="*/ 2320390 h 5359243"/>
              <a:gd name="connsiteX2082" fmla="*/ 6212591 w 8191242"/>
              <a:gd name="connsiteY2082" fmla="*/ 2310692 h 5359243"/>
              <a:gd name="connsiteX2083" fmla="*/ 6212267 w 8191242"/>
              <a:gd name="connsiteY2083" fmla="*/ 2310739 h 5359243"/>
              <a:gd name="connsiteX2084" fmla="*/ 6211299 w 8191242"/>
              <a:gd name="connsiteY2084" fmla="*/ 2317515 h 5359243"/>
              <a:gd name="connsiteX2085" fmla="*/ 6204378 w 8191242"/>
              <a:gd name="connsiteY2085" fmla="*/ 2312901 h 5359243"/>
              <a:gd name="connsiteX2086" fmla="*/ 6202051 w 8191242"/>
              <a:gd name="connsiteY2086" fmla="*/ 2329162 h 5359243"/>
              <a:gd name="connsiteX2087" fmla="*/ 6198231 w 8191242"/>
              <a:gd name="connsiteY2087" fmla="*/ 2331706 h 5359243"/>
              <a:gd name="connsiteX2088" fmla="*/ 6200998 w 8191242"/>
              <a:gd name="connsiteY2088" fmla="*/ 2336536 h 5359243"/>
              <a:gd name="connsiteX2089" fmla="*/ 6199039 w 8191242"/>
              <a:gd name="connsiteY2089" fmla="*/ 2350213 h 5359243"/>
              <a:gd name="connsiteX2090" fmla="*/ 6204909 w 8191242"/>
              <a:gd name="connsiteY2090" fmla="*/ 2343371 h 5359243"/>
              <a:gd name="connsiteX2091" fmla="*/ 6200998 w 8191242"/>
              <a:gd name="connsiteY2091" fmla="*/ 2336536 h 5359243"/>
              <a:gd name="connsiteX2092" fmla="*/ 6202051 w 8191242"/>
              <a:gd name="connsiteY2092" fmla="*/ 2329162 h 5359243"/>
              <a:gd name="connsiteX2093" fmla="*/ 6221108 w 8191242"/>
              <a:gd name="connsiteY2093" fmla="*/ 2316478 h 5359243"/>
              <a:gd name="connsiteX2094" fmla="*/ 6220550 w 8191242"/>
              <a:gd name="connsiteY2094" fmla="*/ 2314666 h 5359243"/>
              <a:gd name="connsiteX2095" fmla="*/ 6497052 w 8191242"/>
              <a:gd name="connsiteY2095" fmla="*/ 2309242 h 5359243"/>
              <a:gd name="connsiteX2096" fmla="*/ 6497074 w 8191242"/>
              <a:gd name="connsiteY2096" fmla="*/ 2309284 h 5359243"/>
              <a:gd name="connsiteX2097" fmla="*/ 6497043 w 8191242"/>
              <a:gd name="connsiteY2097" fmla="*/ 2309270 h 5359243"/>
              <a:gd name="connsiteX2098" fmla="*/ 6762211 w 8191242"/>
              <a:gd name="connsiteY2098" fmla="*/ 2309181 h 5359243"/>
              <a:gd name="connsiteX2099" fmla="*/ 6762454 w 8191242"/>
              <a:gd name="connsiteY2099" fmla="*/ 2312144 h 5359243"/>
              <a:gd name="connsiteX2100" fmla="*/ 6770077 w 8191242"/>
              <a:gd name="connsiteY2100" fmla="*/ 2334267 h 5359243"/>
              <a:gd name="connsiteX2101" fmla="*/ 6746843 w 8191242"/>
              <a:gd name="connsiteY2101" fmla="*/ 2334267 h 5359243"/>
              <a:gd name="connsiteX2102" fmla="*/ 6748779 w 8191242"/>
              <a:gd name="connsiteY2102" fmla="*/ 2318536 h 5359243"/>
              <a:gd name="connsiteX2103" fmla="*/ 6974066 w 8191242"/>
              <a:gd name="connsiteY2103" fmla="*/ 2308916 h 5359243"/>
              <a:gd name="connsiteX2104" fmla="*/ 6974715 w 8191242"/>
              <a:gd name="connsiteY2104" fmla="*/ 2316209 h 5359243"/>
              <a:gd name="connsiteX2105" fmla="*/ 6974066 w 8191242"/>
              <a:gd name="connsiteY2105" fmla="*/ 2316843 h 5359243"/>
              <a:gd name="connsiteX2106" fmla="*/ 6974066 w 8191242"/>
              <a:gd name="connsiteY2106" fmla="*/ 2308916 h 5359243"/>
              <a:gd name="connsiteX2107" fmla="*/ 6762176 w 8191242"/>
              <a:gd name="connsiteY2107" fmla="*/ 2308756 h 5359243"/>
              <a:gd name="connsiteX2108" fmla="*/ 6762333 w 8191242"/>
              <a:gd name="connsiteY2108" fmla="*/ 2309096 h 5359243"/>
              <a:gd name="connsiteX2109" fmla="*/ 6762211 w 8191242"/>
              <a:gd name="connsiteY2109" fmla="*/ 2309181 h 5359243"/>
              <a:gd name="connsiteX2110" fmla="*/ 6475977 w 8191242"/>
              <a:gd name="connsiteY2110" fmla="*/ 2307894 h 5359243"/>
              <a:gd name="connsiteX2111" fmla="*/ 6471182 w 8191242"/>
              <a:gd name="connsiteY2111" fmla="*/ 2310176 h 5359243"/>
              <a:gd name="connsiteX2112" fmla="*/ 6449910 w 8191242"/>
              <a:gd name="connsiteY2112" fmla="*/ 2308601 h 5359243"/>
              <a:gd name="connsiteX2113" fmla="*/ 6451574 w 8191242"/>
              <a:gd name="connsiteY2113" fmla="*/ 2314970 h 5359243"/>
              <a:gd name="connsiteX2114" fmla="*/ 6455638 w 8191242"/>
              <a:gd name="connsiteY2114" fmla="*/ 2338209 h 5359243"/>
              <a:gd name="connsiteX2115" fmla="*/ 6464160 w 8191242"/>
              <a:gd name="connsiteY2115" fmla="*/ 2323296 h 5359243"/>
              <a:gd name="connsiteX2116" fmla="*/ 6465144 w 8191242"/>
              <a:gd name="connsiteY2116" fmla="*/ 2326396 h 5359243"/>
              <a:gd name="connsiteX2117" fmla="*/ 6475472 w 8191242"/>
              <a:gd name="connsiteY2117" fmla="*/ 2335653 h 5359243"/>
              <a:gd name="connsiteX2118" fmla="*/ 6480616 w 8191242"/>
              <a:gd name="connsiteY2118" fmla="*/ 2333623 h 5359243"/>
              <a:gd name="connsiteX2119" fmla="*/ 6482673 w 8191242"/>
              <a:gd name="connsiteY2119" fmla="*/ 2320438 h 5359243"/>
              <a:gd name="connsiteX2120" fmla="*/ 6781696 w 8191242"/>
              <a:gd name="connsiteY2120" fmla="*/ 2307806 h 5359243"/>
              <a:gd name="connsiteX2121" fmla="*/ 6812675 w 8191242"/>
              <a:gd name="connsiteY2121" fmla="*/ 2365893 h 5359243"/>
              <a:gd name="connsiteX2122" fmla="*/ 6804930 w 8191242"/>
              <a:gd name="connsiteY2122" fmla="*/ 2365893 h 5359243"/>
              <a:gd name="connsiteX2123" fmla="*/ 6781696 w 8191242"/>
              <a:gd name="connsiteY2123" fmla="*/ 2307806 h 5359243"/>
              <a:gd name="connsiteX2124" fmla="*/ 6691339 w 8191242"/>
              <a:gd name="connsiteY2124" fmla="*/ 2307806 h 5359243"/>
              <a:gd name="connsiteX2125" fmla="*/ 6692910 w 8191242"/>
              <a:gd name="connsiteY2125" fmla="*/ 2312181 h 5359243"/>
              <a:gd name="connsiteX2126" fmla="*/ 6692328 w 8191242"/>
              <a:gd name="connsiteY2126" fmla="*/ 2311921 h 5359243"/>
              <a:gd name="connsiteX2127" fmla="*/ 6691339 w 8191242"/>
              <a:gd name="connsiteY2127" fmla="*/ 2310387 h 5359243"/>
              <a:gd name="connsiteX2128" fmla="*/ 7706052 w 8191242"/>
              <a:gd name="connsiteY2128" fmla="*/ 2304981 h 5359243"/>
              <a:gd name="connsiteX2129" fmla="*/ 7704610 w 8191242"/>
              <a:gd name="connsiteY2129" fmla="*/ 2312177 h 5359243"/>
              <a:gd name="connsiteX2130" fmla="*/ 7700282 w 8191242"/>
              <a:gd name="connsiteY2130" fmla="*/ 2309586 h 5359243"/>
              <a:gd name="connsiteX2131" fmla="*/ 6572831 w 8191242"/>
              <a:gd name="connsiteY2131" fmla="*/ 2303693 h 5359243"/>
              <a:gd name="connsiteX2132" fmla="*/ 6568749 w 8191242"/>
              <a:gd name="connsiteY2132" fmla="*/ 2306038 h 5359243"/>
              <a:gd name="connsiteX2133" fmla="*/ 6570926 w 8191242"/>
              <a:gd name="connsiteY2133" fmla="*/ 2309593 h 5359243"/>
              <a:gd name="connsiteX2134" fmla="*/ 6568852 w 8191242"/>
              <a:gd name="connsiteY2134" fmla="*/ 2322663 h 5359243"/>
              <a:gd name="connsiteX2135" fmla="*/ 6572668 w 8191242"/>
              <a:gd name="connsiteY2135" fmla="*/ 2329689 h 5359243"/>
              <a:gd name="connsiteX2136" fmla="*/ 6589410 w 8191242"/>
              <a:gd name="connsiteY2136" fmla="*/ 2321645 h 5359243"/>
              <a:gd name="connsiteX2137" fmla="*/ 6589517 w 8191242"/>
              <a:gd name="connsiteY2137" fmla="*/ 2321604 h 5359243"/>
              <a:gd name="connsiteX2138" fmla="*/ 6583374 w 8191242"/>
              <a:gd name="connsiteY2138" fmla="*/ 2317636 h 5359243"/>
              <a:gd name="connsiteX2139" fmla="*/ 6570926 w 8191242"/>
              <a:gd name="connsiteY2139" fmla="*/ 2309593 h 5359243"/>
              <a:gd name="connsiteX2140" fmla="*/ 7278443 w 8191242"/>
              <a:gd name="connsiteY2140" fmla="*/ 2302693 h 5359243"/>
              <a:gd name="connsiteX2141" fmla="*/ 7280810 w 8191242"/>
              <a:gd name="connsiteY2141" fmla="*/ 2308267 h 5359243"/>
              <a:gd name="connsiteX2142" fmla="*/ 7279509 w 8191242"/>
              <a:gd name="connsiteY2142" fmla="*/ 2310018 h 5359243"/>
              <a:gd name="connsiteX2143" fmla="*/ 7255901 w 8191242"/>
              <a:gd name="connsiteY2143" fmla="*/ 2300882 h 5359243"/>
              <a:gd name="connsiteX2144" fmla="*/ 7258673 w 8191242"/>
              <a:gd name="connsiteY2144" fmla="*/ 2302517 h 5359243"/>
              <a:gd name="connsiteX2145" fmla="*/ 7262706 w 8191242"/>
              <a:gd name="connsiteY2145" fmla="*/ 2315601 h 5359243"/>
              <a:gd name="connsiteX2146" fmla="*/ 7270769 w 8191242"/>
              <a:gd name="connsiteY2146" fmla="*/ 2315601 h 5359243"/>
              <a:gd name="connsiteX2147" fmla="*/ 7278834 w 8191242"/>
              <a:gd name="connsiteY2147" fmla="*/ 2323654 h 5359243"/>
              <a:gd name="connsiteX2148" fmla="*/ 7270769 w 8191242"/>
              <a:gd name="connsiteY2148" fmla="*/ 2331706 h 5359243"/>
              <a:gd name="connsiteX2149" fmla="*/ 7286898 w 8191242"/>
              <a:gd name="connsiteY2149" fmla="*/ 2371964 h 5359243"/>
              <a:gd name="connsiteX2150" fmla="*/ 7286898 w 8191242"/>
              <a:gd name="connsiteY2150" fmla="*/ 2347810 h 5359243"/>
              <a:gd name="connsiteX2151" fmla="*/ 7294963 w 8191242"/>
              <a:gd name="connsiteY2151" fmla="*/ 2380016 h 5359243"/>
              <a:gd name="connsiteX2152" fmla="*/ 7303026 w 8191242"/>
              <a:gd name="connsiteY2152" fmla="*/ 2404173 h 5359243"/>
              <a:gd name="connsiteX2153" fmla="*/ 7311091 w 8191242"/>
              <a:gd name="connsiteY2153" fmla="*/ 2388069 h 5359243"/>
              <a:gd name="connsiteX2154" fmla="*/ 7327220 w 8191242"/>
              <a:gd name="connsiteY2154" fmla="*/ 2436380 h 5359243"/>
              <a:gd name="connsiteX2155" fmla="*/ 7311596 w 8191242"/>
              <a:gd name="connsiteY2155" fmla="*/ 2432480 h 5359243"/>
              <a:gd name="connsiteX2156" fmla="*/ 7301656 w 8191242"/>
              <a:gd name="connsiteY2156" fmla="*/ 2420472 h 5359243"/>
              <a:gd name="connsiteX2157" fmla="*/ 7303026 w 8191242"/>
              <a:gd name="connsiteY2157" fmla="*/ 2420276 h 5359243"/>
              <a:gd name="connsiteX2158" fmla="*/ 7300414 w 8191242"/>
              <a:gd name="connsiteY2158" fmla="*/ 2418972 h 5359243"/>
              <a:gd name="connsiteX2159" fmla="*/ 7298994 w 8191242"/>
              <a:gd name="connsiteY2159" fmla="*/ 2417257 h 5359243"/>
              <a:gd name="connsiteX2160" fmla="*/ 7270769 w 8191242"/>
              <a:gd name="connsiteY2160" fmla="*/ 2404173 h 5359243"/>
              <a:gd name="connsiteX2161" fmla="*/ 7300414 w 8191242"/>
              <a:gd name="connsiteY2161" fmla="*/ 2418972 h 5359243"/>
              <a:gd name="connsiteX2162" fmla="*/ 7301656 w 8191242"/>
              <a:gd name="connsiteY2162" fmla="*/ 2420472 h 5359243"/>
              <a:gd name="connsiteX2163" fmla="*/ 7281858 w 8191242"/>
              <a:gd name="connsiteY2163" fmla="*/ 2423296 h 5359243"/>
              <a:gd name="connsiteX2164" fmla="*/ 7254640 w 8191242"/>
              <a:gd name="connsiteY2164" fmla="*/ 2420276 h 5359243"/>
              <a:gd name="connsiteX2165" fmla="*/ 7262706 w 8191242"/>
              <a:gd name="connsiteY2165" fmla="*/ 2404173 h 5359243"/>
              <a:gd name="connsiteX2166" fmla="*/ 7246577 w 8191242"/>
              <a:gd name="connsiteY2166" fmla="*/ 2396120 h 5359243"/>
              <a:gd name="connsiteX2167" fmla="*/ 7254640 w 8191242"/>
              <a:gd name="connsiteY2167" fmla="*/ 2396120 h 5359243"/>
              <a:gd name="connsiteX2168" fmla="*/ 7230448 w 8191242"/>
              <a:gd name="connsiteY2168" fmla="*/ 2355860 h 5359243"/>
              <a:gd name="connsiteX2169" fmla="*/ 7262706 w 8191242"/>
              <a:gd name="connsiteY2169" fmla="*/ 2347810 h 5359243"/>
              <a:gd name="connsiteX2170" fmla="*/ 7262706 w 8191242"/>
              <a:gd name="connsiteY2170" fmla="*/ 2388069 h 5359243"/>
              <a:gd name="connsiteX2171" fmla="*/ 7278834 w 8191242"/>
              <a:gd name="connsiteY2171" fmla="*/ 2371964 h 5359243"/>
              <a:gd name="connsiteX2172" fmla="*/ 7254640 w 8191242"/>
              <a:gd name="connsiteY2172" fmla="*/ 2307550 h 5359243"/>
              <a:gd name="connsiteX2173" fmla="*/ 7255901 w 8191242"/>
              <a:gd name="connsiteY2173" fmla="*/ 2300882 h 5359243"/>
              <a:gd name="connsiteX2174" fmla="*/ 6613564 w 8191242"/>
              <a:gd name="connsiteY2174" fmla="*/ 2295554 h 5359243"/>
              <a:gd name="connsiteX2175" fmla="*/ 6608908 w 8191242"/>
              <a:gd name="connsiteY2175" fmla="*/ 2296757 h 5359243"/>
              <a:gd name="connsiteX2176" fmla="*/ 6611312 w 8191242"/>
              <a:gd name="connsiteY2176" fmla="*/ 2300060 h 5359243"/>
              <a:gd name="connsiteX2177" fmla="*/ 6618729 w 8191242"/>
              <a:gd name="connsiteY2177" fmla="*/ 2295159 h 5359243"/>
              <a:gd name="connsiteX2178" fmla="*/ 6619056 w 8191242"/>
              <a:gd name="connsiteY2178" fmla="*/ 2300060 h 5359243"/>
              <a:gd name="connsiteX2179" fmla="*/ 6603566 w 8191242"/>
              <a:gd name="connsiteY2179" fmla="*/ 2307806 h 5359243"/>
              <a:gd name="connsiteX2180" fmla="*/ 6602778 w 8191242"/>
              <a:gd name="connsiteY2180" fmla="*/ 2298338 h 5359243"/>
              <a:gd name="connsiteX2181" fmla="*/ 6600388 w 8191242"/>
              <a:gd name="connsiteY2181" fmla="*/ 2298955 h 5359243"/>
              <a:gd name="connsiteX2182" fmla="*/ 6597359 w 8191242"/>
              <a:gd name="connsiteY2182" fmla="*/ 2308158 h 5359243"/>
              <a:gd name="connsiteX2183" fmla="*/ 6595822 w 8191242"/>
              <a:gd name="connsiteY2183" fmla="*/ 2307518 h 5359243"/>
              <a:gd name="connsiteX2184" fmla="*/ 6595822 w 8191242"/>
              <a:gd name="connsiteY2184" fmla="*/ 2308588 h 5359243"/>
              <a:gd name="connsiteX2185" fmla="*/ 6595822 w 8191242"/>
              <a:gd name="connsiteY2185" fmla="*/ 2309593 h 5359243"/>
              <a:gd name="connsiteX2186" fmla="*/ 6595822 w 8191242"/>
              <a:gd name="connsiteY2186" fmla="*/ 2317636 h 5359243"/>
              <a:gd name="connsiteX2187" fmla="*/ 6595822 w 8191242"/>
              <a:gd name="connsiteY2187" fmla="*/ 2319195 h 5359243"/>
              <a:gd name="connsiteX2188" fmla="*/ 6643051 w 8191242"/>
              <a:gd name="connsiteY2188" fmla="*/ 2301146 h 5359243"/>
              <a:gd name="connsiteX2189" fmla="*/ 6642290 w 8191242"/>
              <a:gd name="connsiteY2189" fmla="*/ 2300060 h 5359243"/>
              <a:gd name="connsiteX2190" fmla="*/ 6645726 w 8191242"/>
              <a:gd name="connsiteY2190" fmla="*/ 2300060 h 5359243"/>
              <a:gd name="connsiteX2191" fmla="*/ 6633698 w 8191242"/>
              <a:gd name="connsiteY2191" fmla="*/ 2295679 h 5359243"/>
              <a:gd name="connsiteX2192" fmla="*/ 7708360 w 8191242"/>
              <a:gd name="connsiteY2192" fmla="*/ 2293470 h 5359243"/>
              <a:gd name="connsiteX2193" fmla="*/ 7710379 w 8191242"/>
              <a:gd name="connsiteY2193" fmla="*/ 2301527 h 5359243"/>
              <a:gd name="connsiteX2194" fmla="*/ 7706052 w 8191242"/>
              <a:gd name="connsiteY2194" fmla="*/ 2304981 h 5359243"/>
              <a:gd name="connsiteX2195" fmla="*/ 7288708 w 8191242"/>
              <a:gd name="connsiteY2195" fmla="*/ 2293099 h 5359243"/>
              <a:gd name="connsiteX2196" fmla="*/ 7295861 w 8191242"/>
              <a:gd name="connsiteY2196" fmla="*/ 2293975 h 5359243"/>
              <a:gd name="connsiteX2197" fmla="*/ 7304037 w 8191242"/>
              <a:gd name="connsiteY2197" fmla="*/ 2326061 h 5359243"/>
              <a:gd name="connsiteX2198" fmla="*/ 7295861 w 8191242"/>
              <a:gd name="connsiteY2198" fmla="*/ 2358148 h 5359243"/>
              <a:gd name="connsiteX2199" fmla="*/ 7286663 w 8191242"/>
              <a:gd name="connsiteY2199" fmla="*/ 2322051 h 5359243"/>
              <a:gd name="connsiteX2200" fmla="*/ 7280810 w 8191242"/>
              <a:gd name="connsiteY2200" fmla="*/ 2308267 h 5359243"/>
              <a:gd name="connsiteX2201" fmla="*/ 7287686 w 8191242"/>
              <a:gd name="connsiteY2201" fmla="*/ 2298990 h 5359243"/>
              <a:gd name="connsiteX2202" fmla="*/ 7288708 w 8191242"/>
              <a:gd name="connsiteY2202" fmla="*/ 2293099 h 5359243"/>
              <a:gd name="connsiteX2203" fmla="*/ 6851399 w 8191242"/>
              <a:gd name="connsiteY2203" fmla="*/ 2292316 h 5359243"/>
              <a:gd name="connsiteX2204" fmla="*/ 6869472 w 8191242"/>
              <a:gd name="connsiteY2204" fmla="*/ 2323296 h 5359243"/>
              <a:gd name="connsiteX2205" fmla="*/ 6851399 w 8191242"/>
              <a:gd name="connsiteY2205" fmla="*/ 2292316 h 5359243"/>
              <a:gd name="connsiteX2206" fmla="*/ 6573134 w 8191242"/>
              <a:gd name="connsiteY2206" fmla="*/ 2292022 h 5359243"/>
              <a:gd name="connsiteX2207" fmla="*/ 6574654 w 8191242"/>
              <a:gd name="connsiteY2207" fmla="*/ 2299811 h 5359243"/>
              <a:gd name="connsiteX2208" fmla="*/ 6575983 w 8191242"/>
              <a:gd name="connsiteY2208" fmla="*/ 2298158 h 5359243"/>
              <a:gd name="connsiteX2209" fmla="*/ 6588072 w 8191242"/>
              <a:gd name="connsiteY2209" fmla="*/ 2308496 h 5359243"/>
              <a:gd name="connsiteX2210" fmla="*/ 6591275 w 8191242"/>
              <a:gd name="connsiteY2210" fmla="*/ 2305626 h 5359243"/>
              <a:gd name="connsiteX2211" fmla="*/ 6585246 w 8191242"/>
              <a:gd name="connsiteY2211" fmla="*/ 2303116 h 5359243"/>
              <a:gd name="connsiteX2212" fmla="*/ 6573134 w 8191242"/>
              <a:gd name="connsiteY2212" fmla="*/ 2292022 h 5359243"/>
              <a:gd name="connsiteX2213" fmla="*/ 7227153 w 8191242"/>
              <a:gd name="connsiteY2213" fmla="*/ 2282691 h 5359243"/>
              <a:gd name="connsiteX2214" fmla="*/ 7246381 w 8191242"/>
              <a:gd name="connsiteY2214" fmla="*/ 2302385 h 5359243"/>
              <a:gd name="connsiteX2215" fmla="*/ 7230190 w 8191242"/>
              <a:gd name="connsiteY2215" fmla="*/ 2302385 h 5359243"/>
              <a:gd name="connsiteX2216" fmla="*/ 7222091 w 8191242"/>
              <a:gd name="connsiteY2216" fmla="*/ 2286121 h 5359243"/>
              <a:gd name="connsiteX2217" fmla="*/ 7213994 w 8191242"/>
              <a:gd name="connsiteY2217" fmla="*/ 2294253 h 5359243"/>
              <a:gd name="connsiteX2218" fmla="*/ 7205896 w 8191242"/>
              <a:gd name="connsiteY2218" fmla="*/ 2318648 h 5359243"/>
              <a:gd name="connsiteX2219" fmla="*/ 7189704 w 8191242"/>
              <a:gd name="connsiteY2219" fmla="*/ 2294253 h 5359243"/>
              <a:gd name="connsiteX2220" fmla="*/ 7189704 w 8191242"/>
              <a:gd name="connsiteY2220" fmla="*/ 2307468 h 5359243"/>
              <a:gd name="connsiteX2221" fmla="*/ 7189704 w 8191242"/>
              <a:gd name="connsiteY2221" fmla="*/ 2326155 h 5359243"/>
              <a:gd name="connsiteX2222" fmla="*/ 7189621 w 8191242"/>
              <a:gd name="connsiteY2222" fmla="*/ 2326110 h 5359243"/>
              <a:gd name="connsiteX2223" fmla="*/ 7188692 w 8191242"/>
              <a:gd name="connsiteY2223" fmla="*/ 2318648 h 5359243"/>
              <a:gd name="connsiteX2224" fmla="*/ 7181605 w 8191242"/>
              <a:gd name="connsiteY2224" fmla="*/ 2310516 h 5359243"/>
              <a:gd name="connsiteX2225" fmla="*/ 7157316 w 8191242"/>
              <a:gd name="connsiteY2225" fmla="*/ 2294253 h 5359243"/>
              <a:gd name="connsiteX2226" fmla="*/ 7165414 w 8191242"/>
              <a:gd name="connsiteY2226" fmla="*/ 2310516 h 5359243"/>
              <a:gd name="connsiteX2227" fmla="*/ 7173510 w 8191242"/>
              <a:gd name="connsiteY2227" fmla="*/ 2294253 h 5359243"/>
              <a:gd name="connsiteX2228" fmla="*/ 7181605 w 8191242"/>
              <a:gd name="connsiteY2228" fmla="*/ 2286121 h 5359243"/>
              <a:gd name="connsiteX2229" fmla="*/ 7227153 w 8191242"/>
              <a:gd name="connsiteY2229" fmla="*/ 2282691 h 5359243"/>
              <a:gd name="connsiteX2230" fmla="*/ 6335265 w 8191242"/>
              <a:gd name="connsiteY2230" fmla="*/ 2280239 h 5359243"/>
              <a:gd name="connsiteX2231" fmla="*/ 6324073 w 8191242"/>
              <a:gd name="connsiteY2231" fmla="*/ 2281652 h 5359243"/>
              <a:gd name="connsiteX2232" fmla="*/ 6311584 w 8191242"/>
              <a:gd name="connsiteY2232" fmla="*/ 2283607 h 5359243"/>
              <a:gd name="connsiteX2233" fmla="*/ 6312241 w 8191242"/>
              <a:gd name="connsiteY2233" fmla="*/ 2285657 h 5359243"/>
              <a:gd name="connsiteX2234" fmla="*/ 6308054 w 8191242"/>
              <a:gd name="connsiteY2234" fmla="*/ 2284160 h 5359243"/>
              <a:gd name="connsiteX2235" fmla="*/ 6298745 w 8191242"/>
              <a:gd name="connsiteY2235" fmla="*/ 2285617 h 5359243"/>
              <a:gd name="connsiteX2236" fmla="*/ 6295096 w 8191242"/>
              <a:gd name="connsiteY2236" fmla="*/ 2287667 h 5359243"/>
              <a:gd name="connsiteX2237" fmla="*/ 6296157 w 8191242"/>
              <a:gd name="connsiteY2237" fmla="*/ 2293712 h 5359243"/>
              <a:gd name="connsiteX2238" fmla="*/ 6291942 w 8191242"/>
              <a:gd name="connsiteY2238" fmla="*/ 2289874 h 5359243"/>
              <a:gd name="connsiteX2239" fmla="*/ 6287600 w 8191242"/>
              <a:gd name="connsiteY2239" fmla="*/ 2294537 h 5359243"/>
              <a:gd name="connsiteX2240" fmla="*/ 6282533 w 8191242"/>
              <a:gd name="connsiteY2240" fmla="*/ 2285617 h 5359243"/>
              <a:gd name="connsiteX2241" fmla="*/ 6282583 w 8191242"/>
              <a:gd name="connsiteY2241" fmla="*/ 2285569 h 5359243"/>
              <a:gd name="connsiteX2242" fmla="*/ 6282518 w 8191242"/>
              <a:gd name="connsiteY2242" fmla="*/ 2285601 h 5359243"/>
              <a:gd name="connsiteX2243" fmla="*/ 6282533 w 8191242"/>
              <a:gd name="connsiteY2243" fmla="*/ 2285617 h 5359243"/>
              <a:gd name="connsiteX2244" fmla="*/ 6273404 w 8191242"/>
              <a:gd name="connsiteY2244" fmla="*/ 2300131 h 5359243"/>
              <a:gd name="connsiteX2245" fmla="*/ 6276858 w 8191242"/>
              <a:gd name="connsiteY2245" fmla="*/ 2311701 h 5359243"/>
              <a:gd name="connsiteX2246" fmla="*/ 6295003 w 8191242"/>
              <a:gd name="connsiteY2246" fmla="*/ 2355860 h 5359243"/>
              <a:gd name="connsiteX2247" fmla="*/ 6286939 w 8191242"/>
              <a:gd name="connsiteY2247" fmla="*/ 2363912 h 5359243"/>
              <a:gd name="connsiteX2248" fmla="*/ 6262746 w 8191242"/>
              <a:gd name="connsiteY2248" fmla="*/ 2315601 h 5359243"/>
              <a:gd name="connsiteX2249" fmla="*/ 6254681 w 8191242"/>
              <a:gd name="connsiteY2249" fmla="*/ 2323654 h 5359243"/>
              <a:gd name="connsiteX2250" fmla="*/ 6253674 w 8191242"/>
              <a:gd name="connsiteY2250" fmla="*/ 2315601 h 5359243"/>
              <a:gd name="connsiteX2251" fmla="*/ 6249754 w 8191242"/>
              <a:gd name="connsiteY2251" fmla="*/ 2311128 h 5359243"/>
              <a:gd name="connsiteX2252" fmla="*/ 6250424 w 8191242"/>
              <a:gd name="connsiteY2252" fmla="*/ 2308450 h 5359243"/>
              <a:gd name="connsiteX2253" fmla="*/ 6247045 w 8191242"/>
              <a:gd name="connsiteY2253" fmla="*/ 2308037 h 5359243"/>
              <a:gd name="connsiteX2254" fmla="*/ 6249754 w 8191242"/>
              <a:gd name="connsiteY2254" fmla="*/ 2311128 h 5359243"/>
              <a:gd name="connsiteX2255" fmla="*/ 6246617 w 8191242"/>
              <a:gd name="connsiteY2255" fmla="*/ 2323654 h 5359243"/>
              <a:gd name="connsiteX2256" fmla="*/ 6262746 w 8191242"/>
              <a:gd name="connsiteY2256" fmla="*/ 2355860 h 5359243"/>
              <a:gd name="connsiteX2257" fmla="*/ 6270810 w 8191242"/>
              <a:gd name="connsiteY2257" fmla="*/ 2371964 h 5359243"/>
              <a:gd name="connsiteX2258" fmla="*/ 6263754 w 8191242"/>
              <a:gd name="connsiteY2258" fmla="*/ 2396120 h 5359243"/>
              <a:gd name="connsiteX2259" fmla="*/ 6262991 w 8191242"/>
              <a:gd name="connsiteY2259" fmla="*/ 2414422 h 5359243"/>
              <a:gd name="connsiteX2260" fmla="*/ 6265625 w 8191242"/>
              <a:gd name="connsiteY2260" fmla="*/ 2412229 h 5359243"/>
              <a:gd name="connsiteX2261" fmla="*/ 6267786 w 8191242"/>
              <a:gd name="connsiteY2261" fmla="*/ 2406186 h 5359243"/>
              <a:gd name="connsiteX2262" fmla="*/ 6278874 w 8191242"/>
              <a:gd name="connsiteY2262" fmla="*/ 2404173 h 5359243"/>
              <a:gd name="connsiteX2263" fmla="*/ 6285931 w 8191242"/>
              <a:gd name="connsiteY2263" fmla="*/ 2392094 h 5359243"/>
              <a:gd name="connsiteX2264" fmla="*/ 6286908 w 8191242"/>
              <a:gd name="connsiteY2264" fmla="*/ 2380394 h 5359243"/>
              <a:gd name="connsiteX2265" fmla="*/ 6302190 w 8191242"/>
              <a:gd name="connsiteY2265" fmla="*/ 2402882 h 5359243"/>
              <a:gd name="connsiteX2266" fmla="*/ 6304733 w 8191242"/>
              <a:gd name="connsiteY2266" fmla="*/ 2401956 h 5359243"/>
              <a:gd name="connsiteX2267" fmla="*/ 6307604 w 8191242"/>
              <a:gd name="connsiteY2267" fmla="*/ 2398133 h 5359243"/>
              <a:gd name="connsiteX2268" fmla="*/ 6303067 w 8191242"/>
              <a:gd name="connsiteY2268" fmla="*/ 2380016 h 5359243"/>
              <a:gd name="connsiteX2269" fmla="*/ 6320864 w 8191242"/>
              <a:gd name="connsiteY2269" fmla="*/ 2396898 h 5359243"/>
              <a:gd name="connsiteX2270" fmla="*/ 6320882 w 8191242"/>
              <a:gd name="connsiteY2270" fmla="*/ 2396872 h 5359243"/>
              <a:gd name="connsiteX2271" fmla="*/ 6320892 w 8191242"/>
              <a:gd name="connsiteY2271" fmla="*/ 2396926 h 5359243"/>
              <a:gd name="connsiteX2272" fmla="*/ 6320964 w 8191242"/>
              <a:gd name="connsiteY2272" fmla="*/ 2396994 h 5359243"/>
              <a:gd name="connsiteX2273" fmla="*/ 6330127 w 8191242"/>
              <a:gd name="connsiteY2273" fmla="*/ 2395793 h 5359243"/>
              <a:gd name="connsiteX2274" fmla="*/ 6334435 w 8191242"/>
              <a:gd name="connsiteY2274" fmla="*/ 2388255 h 5359243"/>
              <a:gd name="connsiteX2275" fmla="*/ 6328626 w 8191242"/>
              <a:gd name="connsiteY2275" fmla="*/ 2365893 h 5359243"/>
              <a:gd name="connsiteX2276" fmla="*/ 6351861 w 8191242"/>
              <a:gd name="connsiteY2276" fmla="*/ 2365893 h 5359243"/>
              <a:gd name="connsiteX2277" fmla="*/ 6352745 w 8191242"/>
              <a:gd name="connsiteY2277" fmla="*/ 2392829 h 5359243"/>
              <a:gd name="connsiteX2278" fmla="*/ 6360145 w 8191242"/>
              <a:gd name="connsiteY2278" fmla="*/ 2391859 h 5359243"/>
              <a:gd name="connsiteX2279" fmla="*/ 6386574 w 8191242"/>
              <a:gd name="connsiteY2279" fmla="*/ 2387620 h 5359243"/>
              <a:gd name="connsiteX2280" fmla="*/ 6384819 w 8191242"/>
              <a:gd name="connsiteY2280" fmla="*/ 2383605 h 5359243"/>
              <a:gd name="connsiteX2281" fmla="*/ 6383393 w 8191242"/>
              <a:gd name="connsiteY2281" fmla="*/ 2365893 h 5359243"/>
              <a:gd name="connsiteX2282" fmla="*/ 6389745 w 8191242"/>
              <a:gd name="connsiteY2282" fmla="*/ 2375381 h 5359243"/>
              <a:gd name="connsiteX2283" fmla="*/ 6396224 w 8191242"/>
              <a:gd name="connsiteY2283" fmla="*/ 2386071 h 5359243"/>
              <a:gd name="connsiteX2284" fmla="*/ 6404938 w 8191242"/>
              <a:gd name="connsiteY2284" fmla="*/ 2384673 h 5359243"/>
              <a:gd name="connsiteX2285" fmla="*/ 6440306 w 8191242"/>
              <a:gd name="connsiteY2285" fmla="*/ 2369611 h 5359243"/>
              <a:gd name="connsiteX2286" fmla="*/ 6438022 w 8191242"/>
              <a:gd name="connsiteY2286" fmla="*/ 2353028 h 5359243"/>
              <a:gd name="connsiteX2287" fmla="*/ 6440926 w 8191242"/>
              <a:gd name="connsiteY2287" fmla="*/ 2339557 h 5359243"/>
              <a:gd name="connsiteX2288" fmla="*/ 6452542 w 8191242"/>
              <a:gd name="connsiteY2288" fmla="*/ 2343624 h 5359243"/>
              <a:gd name="connsiteX2289" fmla="*/ 6454730 w 8191242"/>
              <a:gd name="connsiteY2289" fmla="*/ 2339794 h 5359243"/>
              <a:gd name="connsiteX2290" fmla="*/ 6451705 w 8191242"/>
              <a:gd name="connsiteY2290" fmla="*/ 2334652 h 5359243"/>
              <a:gd name="connsiteX2291" fmla="*/ 6453278 w 8191242"/>
              <a:gd name="connsiteY2291" fmla="*/ 2339418 h 5359243"/>
              <a:gd name="connsiteX2292" fmla="*/ 6443188 w 8191242"/>
              <a:gd name="connsiteY2292" fmla="*/ 2325260 h 5359243"/>
              <a:gd name="connsiteX2293" fmla="*/ 6419270 w 8191242"/>
              <a:gd name="connsiteY2293" fmla="*/ 2309771 h 5359243"/>
              <a:gd name="connsiteX2294" fmla="*/ 6408043 w 8191242"/>
              <a:gd name="connsiteY2294" fmla="*/ 2315949 h 5359243"/>
              <a:gd name="connsiteX2295" fmla="*/ 6408752 w 8191242"/>
              <a:gd name="connsiteY2295" fmla="*/ 2317875 h 5359243"/>
              <a:gd name="connsiteX2296" fmla="*/ 6408752 w 8191242"/>
              <a:gd name="connsiteY2296" fmla="*/ 2333985 h 5359243"/>
              <a:gd name="connsiteX2297" fmla="*/ 6384625 w 8191242"/>
              <a:gd name="connsiteY2297" fmla="*/ 2342039 h 5359243"/>
              <a:gd name="connsiteX2298" fmla="*/ 6380604 w 8191242"/>
              <a:gd name="connsiteY2298" fmla="*/ 2332977 h 5359243"/>
              <a:gd name="connsiteX2299" fmla="*/ 6378015 w 8191242"/>
              <a:gd name="connsiteY2299" fmla="*/ 2323251 h 5359243"/>
              <a:gd name="connsiteX2300" fmla="*/ 6372492 w 8191242"/>
              <a:gd name="connsiteY2300" fmla="*/ 2322350 h 5359243"/>
              <a:gd name="connsiteX2301" fmla="*/ 6374573 w 8191242"/>
              <a:gd name="connsiteY2301" fmla="*/ 2327943 h 5359243"/>
              <a:gd name="connsiteX2302" fmla="*/ 6376583 w 8191242"/>
              <a:gd name="connsiteY2302" fmla="*/ 2358148 h 5359243"/>
              <a:gd name="connsiteX2303" fmla="*/ 6360498 w 8191242"/>
              <a:gd name="connsiteY2303" fmla="*/ 2317875 h 5359243"/>
              <a:gd name="connsiteX2304" fmla="*/ 6362111 w 8191242"/>
              <a:gd name="connsiteY2304" fmla="*/ 2315721 h 5359243"/>
              <a:gd name="connsiteX2305" fmla="*/ 6360310 w 8191242"/>
              <a:gd name="connsiteY2305" fmla="*/ 2314102 h 5359243"/>
              <a:gd name="connsiteX2306" fmla="*/ 6360498 w 8191242"/>
              <a:gd name="connsiteY2306" fmla="*/ 2317875 h 5359243"/>
              <a:gd name="connsiteX2307" fmla="*/ 6352453 w 8191242"/>
              <a:gd name="connsiteY2307" fmla="*/ 2358148 h 5359243"/>
              <a:gd name="connsiteX2308" fmla="*/ 6344411 w 8191242"/>
              <a:gd name="connsiteY2308" fmla="*/ 2333985 h 5359243"/>
              <a:gd name="connsiteX2309" fmla="*/ 6336368 w 8191242"/>
              <a:gd name="connsiteY2309" fmla="*/ 2338011 h 5359243"/>
              <a:gd name="connsiteX2310" fmla="*/ 6331177 w 8191242"/>
              <a:gd name="connsiteY2310" fmla="*/ 2340611 h 5359243"/>
              <a:gd name="connsiteX2311" fmla="*/ 6331344 w 8191242"/>
              <a:gd name="connsiteY2311" fmla="*/ 2340750 h 5359243"/>
              <a:gd name="connsiteX2312" fmla="*/ 6315854 w 8191242"/>
              <a:gd name="connsiteY2312" fmla="*/ 2348494 h 5359243"/>
              <a:gd name="connsiteX2313" fmla="*/ 6323599 w 8191242"/>
              <a:gd name="connsiteY2313" fmla="*/ 2340750 h 5359243"/>
              <a:gd name="connsiteX2314" fmla="*/ 6315854 w 8191242"/>
              <a:gd name="connsiteY2314" fmla="*/ 2323324 h 5359243"/>
              <a:gd name="connsiteX2315" fmla="*/ 6311812 w 8191242"/>
              <a:gd name="connsiteY2315" fmla="*/ 2320292 h 5359243"/>
              <a:gd name="connsiteX2316" fmla="*/ 6310997 w 8191242"/>
              <a:gd name="connsiteY2316" fmla="*/ 2324277 h 5359243"/>
              <a:gd name="connsiteX2317" fmla="*/ 6306894 w 8191242"/>
              <a:gd name="connsiteY2317" fmla="*/ 2323030 h 5359243"/>
              <a:gd name="connsiteX2318" fmla="*/ 6301684 w 8191242"/>
              <a:gd name="connsiteY2318" fmla="*/ 2318629 h 5359243"/>
              <a:gd name="connsiteX2319" fmla="*/ 6302301 w 8191242"/>
              <a:gd name="connsiteY2319" fmla="*/ 2319451 h 5359243"/>
              <a:gd name="connsiteX2320" fmla="*/ 6308109 w 8191242"/>
              <a:gd name="connsiteY2320" fmla="*/ 2333005 h 5359243"/>
              <a:gd name="connsiteX2321" fmla="*/ 6302542 w 8191242"/>
              <a:gd name="connsiteY2321" fmla="*/ 2329858 h 5359243"/>
              <a:gd name="connsiteX2322" fmla="*/ 6300650 w 8191242"/>
              <a:gd name="connsiteY2322" fmla="*/ 2327743 h 5359243"/>
              <a:gd name="connsiteX2323" fmla="*/ 6312583 w 8191242"/>
              <a:gd name="connsiteY2323" fmla="*/ 2349438 h 5359243"/>
              <a:gd name="connsiteX2324" fmla="*/ 6295986 w 8191242"/>
              <a:gd name="connsiteY2324" fmla="*/ 2349438 h 5359243"/>
              <a:gd name="connsiteX2325" fmla="*/ 6297290 w 8191242"/>
              <a:gd name="connsiteY2325" fmla="*/ 2342134 h 5359243"/>
              <a:gd name="connsiteX2326" fmla="*/ 6292620 w 8191242"/>
              <a:gd name="connsiteY2326" fmla="*/ 2333005 h 5359243"/>
              <a:gd name="connsiteX2327" fmla="*/ 6290795 w 8191242"/>
              <a:gd name="connsiteY2327" fmla="*/ 2327446 h 5359243"/>
              <a:gd name="connsiteX2328" fmla="*/ 6288727 w 8191242"/>
              <a:gd name="connsiteY2328" fmla="*/ 2324749 h 5359243"/>
              <a:gd name="connsiteX2329" fmla="*/ 6288552 w 8191242"/>
              <a:gd name="connsiteY2329" fmla="*/ 2320618 h 5359243"/>
              <a:gd name="connsiteX2330" fmla="*/ 6287295 w 8191242"/>
              <a:gd name="connsiteY2330" fmla="*/ 2316789 h 5359243"/>
              <a:gd name="connsiteX2331" fmla="*/ 6284875 w 8191242"/>
              <a:gd name="connsiteY2331" fmla="*/ 2302025 h 5359243"/>
              <a:gd name="connsiteX2332" fmla="*/ 6287875 w 8191242"/>
              <a:gd name="connsiteY2332" fmla="*/ 2304526 h 5359243"/>
              <a:gd name="connsiteX2333" fmla="*/ 6287687 w 8191242"/>
              <a:gd name="connsiteY2333" fmla="*/ 2300063 h 5359243"/>
              <a:gd name="connsiteX2334" fmla="*/ 6300135 w 8191242"/>
              <a:gd name="connsiteY2334" fmla="*/ 2311378 h 5359243"/>
              <a:gd name="connsiteX2335" fmla="*/ 6309110 w 8191242"/>
              <a:gd name="connsiteY2335" fmla="*/ 2315086 h 5359243"/>
              <a:gd name="connsiteX2336" fmla="*/ 6310652 w 8191242"/>
              <a:gd name="connsiteY2336" fmla="*/ 2311344 h 5359243"/>
              <a:gd name="connsiteX2337" fmla="*/ 6326324 w 8191242"/>
              <a:gd name="connsiteY2337" fmla="*/ 2336614 h 5359243"/>
              <a:gd name="connsiteX2338" fmla="*/ 6329263 w 8191242"/>
              <a:gd name="connsiteY2338" fmla="*/ 2339036 h 5359243"/>
              <a:gd name="connsiteX2339" fmla="*/ 6332851 w 8191242"/>
              <a:gd name="connsiteY2339" fmla="*/ 2335243 h 5359243"/>
              <a:gd name="connsiteX2340" fmla="*/ 6328326 w 8191242"/>
              <a:gd name="connsiteY2340" fmla="*/ 2325929 h 5359243"/>
              <a:gd name="connsiteX2341" fmla="*/ 6352453 w 8191242"/>
              <a:gd name="connsiteY2341" fmla="*/ 2325929 h 5359243"/>
              <a:gd name="connsiteX2342" fmla="*/ 6341395 w 8191242"/>
              <a:gd name="connsiteY2342" fmla="*/ 2316868 h 5359243"/>
              <a:gd name="connsiteX2343" fmla="*/ 6339544 w 8191242"/>
              <a:gd name="connsiteY2343" fmla="*/ 2311308 h 5359243"/>
              <a:gd name="connsiteX2344" fmla="*/ 6339544 w 8191242"/>
              <a:gd name="connsiteY2344" fmla="*/ 2313643 h 5359243"/>
              <a:gd name="connsiteX2345" fmla="*/ 6339544 w 8191242"/>
              <a:gd name="connsiteY2345" fmla="*/ 2317515 h 5359243"/>
              <a:gd name="connsiteX2346" fmla="*/ 6334188 w 8191242"/>
              <a:gd name="connsiteY2346" fmla="*/ 2311827 h 5359243"/>
              <a:gd name="connsiteX2347" fmla="*/ 6338199 w 8191242"/>
              <a:gd name="connsiteY2347" fmla="*/ 2307264 h 5359243"/>
              <a:gd name="connsiteX2348" fmla="*/ 6336368 w 8191242"/>
              <a:gd name="connsiteY2348" fmla="*/ 2301766 h 5359243"/>
              <a:gd name="connsiteX2349" fmla="*/ 6320284 w 8191242"/>
              <a:gd name="connsiteY2349" fmla="*/ 2317875 h 5359243"/>
              <a:gd name="connsiteX2350" fmla="*/ 6304199 w 8191242"/>
              <a:gd name="connsiteY2350" fmla="*/ 2301766 h 5359243"/>
              <a:gd name="connsiteX2351" fmla="*/ 6312241 w 8191242"/>
              <a:gd name="connsiteY2351" fmla="*/ 2293712 h 5359243"/>
              <a:gd name="connsiteX2352" fmla="*/ 6328326 w 8191242"/>
              <a:gd name="connsiteY2352" fmla="*/ 2285657 h 5359243"/>
              <a:gd name="connsiteX2353" fmla="*/ 6340390 w 8191242"/>
              <a:gd name="connsiteY2353" fmla="*/ 2301766 h 5359243"/>
              <a:gd name="connsiteX2354" fmla="*/ 6343211 w 8191242"/>
              <a:gd name="connsiteY2354" fmla="*/ 2305534 h 5359243"/>
              <a:gd name="connsiteX2355" fmla="*/ 6351160 w 8191242"/>
              <a:gd name="connsiteY2355" fmla="*/ 2303263 h 5359243"/>
              <a:gd name="connsiteX2356" fmla="*/ 6351072 w 8191242"/>
              <a:gd name="connsiteY2356" fmla="*/ 2302269 h 5359243"/>
              <a:gd name="connsiteX2357" fmla="*/ 6341396 w 8191242"/>
              <a:gd name="connsiteY2357" fmla="*/ 2289684 h 5359243"/>
              <a:gd name="connsiteX2358" fmla="*/ 6875922 w 8191242"/>
              <a:gd name="connsiteY2358" fmla="*/ 2273970 h 5359243"/>
              <a:gd name="connsiteX2359" fmla="*/ 6878182 w 8191242"/>
              <a:gd name="connsiteY2359" fmla="*/ 2275255 h 5359243"/>
              <a:gd name="connsiteX2360" fmla="*/ 6875923 w 8191242"/>
              <a:gd name="connsiteY2360" fmla="*/ 2285542 h 5359243"/>
              <a:gd name="connsiteX2361" fmla="*/ 6893994 w 8191242"/>
              <a:gd name="connsiteY2361" fmla="*/ 2285542 h 5359243"/>
              <a:gd name="connsiteX2362" fmla="*/ 6875923 w 8191242"/>
              <a:gd name="connsiteY2362" fmla="*/ 2326685 h 5359243"/>
              <a:gd name="connsiteX2363" fmla="*/ 6866885 w 8191242"/>
              <a:gd name="connsiteY2363" fmla="*/ 2277312 h 5359243"/>
              <a:gd name="connsiteX2364" fmla="*/ 6875922 w 8191242"/>
              <a:gd name="connsiteY2364" fmla="*/ 2273970 h 5359243"/>
              <a:gd name="connsiteX2365" fmla="*/ 7333821 w 8191242"/>
              <a:gd name="connsiteY2365" fmla="*/ 2272787 h 5359243"/>
              <a:gd name="connsiteX2366" fmla="*/ 7337370 w 8191242"/>
              <a:gd name="connsiteY2366" fmla="*/ 2275189 h 5359243"/>
              <a:gd name="connsiteX2367" fmla="*/ 7336738 w 8191242"/>
              <a:gd name="connsiteY2367" fmla="*/ 2276827 h 5359243"/>
              <a:gd name="connsiteX2368" fmla="*/ 6686747 w 8191242"/>
              <a:gd name="connsiteY2368" fmla="*/ 2269931 h 5359243"/>
              <a:gd name="connsiteX2369" fmla="*/ 6683728 w 8191242"/>
              <a:gd name="connsiteY2369" fmla="*/ 2273434 h 5359243"/>
              <a:gd name="connsiteX2370" fmla="*/ 6688366 w 8191242"/>
              <a:gd name="connsiteY2370" fmla="*/ 2272908 h 5359243"/>
              <a:gd name="connsiteX2371" fmla="*/ 6375729 w 8191242"/>
              <a:gd name="connsiteY2371" fmla="*/ 2269763 h 5359243"/>
              <a:gd name="connsiteX2372" fmla="*/ 6369177 w 8191242"/>
              <a:gd name="connsiteY2372" fmla="*/ 2272327 h 5359243"/>
              <a:gd name="connsiteX2373" fmla="*/ 6369545 w 8191242"/>
              <a:gd name="connsiteY2373" fmla="*/ 2278610 h 5359243"/>
              <a:gd name="connsiteX2374" fmla="*/ 6376583 w 8191242"/>
              <a:gd name="connsiteY2374" fmla="*/ 2301766 h 5359243"/>
              <a:gd name="connsiteX2375" fmla="*/ 6359492 w 8191242"/>
              <a:gd name="connsiteY2375" fmla="*/ 2297739 h 5359243"/>
              <a:gd name="connsiteX2376" fmla="*/ 6359839 w 8191242"/>
              <a:gd name="connsiteY2376" fmla="*/ 2304678 h 5359243"/>
              <a:gd name="connsiteX2377" fmla="*/ 6376917 w 8191242"/>
              <a:gd name="connsiteY2377" fmla="*/ 2315095 h 5359243"/>
              <a:gd name="connsiteX2378" fmla="*/ 6388877 w 8191242"/>
              <a:gd name="connsiteY2378" fmla="*/ 2314153 h 5359243"/>
              <a:gd name="connsiteX2379" fmla="*/ 6384625 w 8191242"/>
              <a:gd name="connsiteY2379" fmla="*/ 2293712 h 5359243"/>
              <a:gd name="connsiteX2380" fmla="*/ 6377839 w 8191242"/>
              <a:gd name="connsiteY2380" fmla="*/ 2272191 h 5359243"/>
              <a:gd name="connsiteX2381" fmla="*/ 7052760 w 8191242"/>
              <a:gd name="connsiteY2381" fmla="*/ 2269082 h 5359243"/>
              <a:gd name="connsiteX2382" fmla="*/ 7052760 w 8191242"/>
              <a:gd name="connsiteY2382" fmla="*/ 2272953 h 5359243"/>
              <a:gd name="connsiteX2383" fmla="*/ 7052760 w 8191242"/>
              <a:gd name="connsiteY2383" fmla="*/ 2300060 h 5359243"/>
              <a:gd name="connsiteX2384" fmla="*/ 7052760 w 8191242"/>
              <a:gd name="connsiteY2384" fmla="*/ 2269082 h 5359243"/>
              <a:gd name="connsiteX2385" fmla="*/ 7128337 w 8191242"/>
              <a:gd name="connsiteY2385" fmla="*/ 2261340 h 5359243"/>
              <a:gd name="connsiteX2386" fmla="*/ 7168934 w 8191242"/>
              <a:gd name="connsiteY2386" fmla="*/ 2332701 h 5359243"/>
              <a:gd name="connsiteX2387" fmla="*/ 7160816 w 8191242"/>
              <a:gd name="connsiteY2387" fmla="*/ 2348562 h 5359243"/>
              <a:gd name="connsiteX2388" fmla="*/ 7160816 w 8191242"/>
              <a:gd name="connsiteY2388" fmla="*/ 2332701 h 5359243"/>
              <a:gd name="connsiteX2389" fmla="*/ 7136457 w 8191242"/>
              <a:gd name="connsiteY2389" fmla="*/ 2324774 h 5359243"/>
              <a:gd name="connsiteX2390" fmla="*/ 7136457 w 8191242"/>
              <a:gd name="connsiteY2390" fmla="*/ 2316843 h 5359243"/>
              <a:gd name="connsiteX2391" fmla="*/ 7128337 w 8191242"/>
              <a:gd name="connsiteY2391" fmla="*/ 2308916 h 5359243"/>
              <a:gd name="connsiteX2392" fmla="*/ 7144575 w 8191242"/>
              <a:gd name="connsiteY2392" fmla="*/ 2316843 h 5359243"/>
              <a:gd name="connsiteX2393" fmla="*/ 7128337 w 8191242"/>
              <a:gd name="connsiteY2393" fmla="*/ 2261340 h 5359243"/>
              <a:gd name="connsiteX2394" fmla="*/ 7079868 w 8191242"/>
              <a:gd name="connsiteY2394" fmla="*/ 2261337 h 5359243"/>
              <a:gd name="connsiteX2395" fmla="*/ 7095357 w 8191242"/>
              <a:gd name="connsiteY2395" fmla="*/ 2300060 h 5359243"/>
              <a:gd name="connsiteX2396" fmla="*/ 7079868 w 8191242"/>
              <a:gd name="connsiteY2396" fmla="*/ 2261337 h 5359243"/>
              <a:gd name="connsiteX2397" fmla="*/ 6333055 w 8191242"/>
              <a:gd name="connsiteY2397" fmla="*/ 2260363 h 5359243"/>
              <a:gd name="connsiteX2398" fmla="*/ 6335770 w 8191242"/>
              <a:gd name="connsiteY2398" fmla="*/ 2264468 h 5359243"/>
              <a:gd name="connsiteX2399" fmla="*/ 6336368 w 8191242"/>
              <a:gd name="connsiteY2399" fmla="*/ 2261493 h 5359243"/>
              <a:gd name="connsiteX2400" fmla="*/ 7344995 w 8191242"/>
              <a:gd name="connsiteY2400" fmla="*/ 2259400 h 5359243"/>
              <a:gd name="connsiteX2401" fmla="*/ 7353518 w 8191242"/>
              <a:gd name="connsiteY2401" fmla="*/ 2261337 h 5359243"/>
              <a:gd name="connsiteX2402" fmla="*/ 7353518 w 8191242"/>
              <a:gd name="connsiteY2402" fmla="*/ 2307806 h 5359243"/>
              <a:gd name="connsiteX2403" fmla="*/ 7344078 w 8191242"/>
              <a:gd name="connsiteY2403" fmla="*/ 2279732 h 5359243"/>
              <a:gd name="connsiteX2404" fmla="*/ 7337370 w 8191242"/>
              <a:gd name="connsiteY2404" fmla="*/ 2275189 h 5359243"/>
              <a:gd name="connsiteX2405" fmla="*/ 7341980 w 8191242"/>
              <a:gd name="connsiteY2405" fmla="*/ 2263273 h 5359243"/>
              <a:gd name="connsiteX2406" fmla="*/ 7344995 w 8191242"/>
              <a:gd name="connsiteY2406" fmla="*/ 2259400 h 5359243"/>
              <a:gd name="connsiteX2407" fmla="*/ 7319956 w 8191242"/>
              <a:gd name="connsiteY2407" fmla="*/ 2253592 h 5359243"/>
              <a:gd name="connsiteX2408" fmla="*/ 7333821 w 8191242"/>
              <a:gd name="connsiteY2408" fmla="*/ 2272787 h 5359243"/>
              <a:gd name="connsiteX2409" fmla="*/ 7328346 w 8191242"/>
              <a:gd name="connsiteY2409" fmla="*/ 2269082 h 5359243"/>
              <a:gd name="connsiteX2410" fmla="*/ 7319956 w 8191242"/>
              <a:gd name="connsiteY2410" fmla="*/ 2253592 h 5359243"/>
              <a:gd name="connsiteX2411" fmla="*/ 6955952 w 8191242"/>
              <a:gd name="connsiteY2411" fmla="*/ 2253592 h 5359243"/>
              <a:gd name="connsiteX2412" fmla="*/ 6963696 w 8191242"/>
              <a:gd name="connsiteY2412" fmla="*/ 2276827 h 5359243"/>
              <a:gd name="connsiteX2413" fmla="*/ 6963696 w 8191242"/>
              <a:gd name="connsiteY2413" fmla="*/ 2284571 h 5359243"/>
              <a:gd name="connsiteX2414" fmla="*/ 6948207 w 8191242"/>
              <a:gd name="connsiteY2414" fmla="*/ 2261337 h 5359243"/>
              <a:gd name="connsiteX2415" fmla="*/ 6955952 w 8191242"/>
              <a:gd name="connsiteY2415" fmla="*/ 2253592 h 5359243"/>
              <a:gd name="connsiteX2416" fmla="*/ 6778855 w 8191242"/>
              <a:gd name="connsiteY2416" fmla="*/ 2251185 h 5359243"/>
              <a:gd name="connsiteX2417" fmla="*/ 6770790 w 8191242"/>
              <a:gd name="connsiteY2417" fmla="*/ 2258607 h 5359243"/>
              <a:gd name="connsiteX2418" fmla="*/ 6771094 w 8191242"/>
              <a:gd name="connsiteY2418" fmla="*/ 2259795 h 5359243"/>
              <a:gd name="connsiteX2419" fmla="*/ 6780695 w 8191242"/>
              <a:gd name="connsiteY2419" fmla="*/ 2258038 h 5359243"/>
              <a:gd name="connsiteX2420" fmla="*/ 6722404 w 8191242"/>
              <a:gd name="connsiteY2420" fmla="*/ 2251185 h 5359243"/>
              <a:gd name="connsiteX2421" fmla="*/ 6723413 w 8191242"/>
              <a:gd name="connsiteY2421" fmla="*/ 2268295 h 5359243"/>
              <a:gd name="connsiteX2422" fmla="*/ 6723479 w 8191242"/>
              <a:gd name="connsiteY2422" fmla="*/ 2268511 h 5359243"/>
              <a:gd name="connsiteX2423" fmla="*/ 6729817 w 8191242"/>
              <a:gd name="connsiteY2423" fmla="*/ 2267351 h 5359243"/>
              <a:gd name="connsiteX2424" fmla="*/ 6728452 w 8191242"/>
              <a:gd name="connsiteY2424" fmla="*/ 2263263 h 5359243"/>
              <a:gd name="connsiteX2425" fmla="*/ 6722404 w 8191242"/>
              <a:gd name="connsiteY2425" fmla="*/ 2251185 h 5359243"/>
              <a:gd name="connsiteX2426" fmla="*/ 7263161 w 8191242"/>
              <a:gd name="connsiteY2426" fmla="*/ 2245848 h 5359243"/>
              <a:gd name="connsiteX2427" fmla="*/ 7274402 w 8191242"/>
              <a:gd name="connsiteY2427" fmla="*/ 2274924 h 5359243"/>
              <a:gd name="connsiteX2428" fmla="*/ 7278443 w 8191242"/>
              <a:gd name="connsiteY2428" fmla="*/ 2302693 h 5359243"/>
              <a:gd name="connsiteX2429" fmla="*/ 7271336 w 8191242"/>
              <a:gd name="connsiteY2429" fmla="*/ 2285954 h 5359243"/>
              <a:gd name="connsiteX2430" fmla="*/ 7263161 w 8191242"/>
              <a:gd name="connsiteY2430" fmla="*/ 2301998 h 5359243"/>
              <a:gd name="connsiteX2431" fmla="*/ 7246811 w 8191242"/>
              <a:gd name="connsiteY2431" fmla="*/ 2293975 h 5359243"/>
              <a:gd name="connsiteX2432" fmla="*/ 7263161 w 8191242"/>
              <a:gd name="connsiteY2432" fmla="*/ 2245848 h 5359243"/>
              <a:gd name="connsiteX2433" fmla="*/ 7052760 w 8191242"/>
              <a:gd name="connsiteY2433" fmla="*/ 2245848 h 5359243"/>
              <a:gd name="connsiteX2434" fmla="*/ 7052760 w 8191242"/>
              <a:gd name="connsiteY2434" fmla="*/ 2269082 h 5359243"/>
              <a:gd name="connsiteX2435" fmla="*/ 7045015 w 8191242"/>
              <a:gd name="connsiteY2435" fmla="*/ 2276827 h 5359243"/>
              <a:gd name="connsiteX2436" fmla="*/ 7037271 w 8191242"/>
              <a:gd name="connsiteY2436" fmla="*/ 2253592 h 5359243"/>
              <a:gd name="connsiteX2437" fmla="*/ 7052760 w 8191242"/>
              <a:gd name="connsiteY2437" fmla="*/ 2245848 h 5359243"/>
              <a:gd name="connsiteX2438" fmla="*/ 7299263 w 8191242"/>
              <a:gd name="connsiteY2438" fmla="*/ 2245242 h 5359243"/>
              <a:gd name="connsiteX2439" fmla="*/ 7319956 w 8191242"/>
              <a:gd name="connsiteY2439" fmla="*/ 2276827 h 5359243"/>
              <a:gd name="connsiteX2440" fmla="*/ 7327701 w 8191242"/>
              <a:gd name="connsiteY2440" fmla="*/ 2307806 h 5359243"/>
              <a:gd name="connsiteX2441" fmla="*/ 7304466 w 8191242"/>
              <a:gd name="connsiteY2441" fmla="*/ 2315550 h 5359243"/>
              <a:gd name="connsiteX2442" fmla="*/ 7296722 w 8191242"/>
              <a:gd name="connsiteY2442" fmla="*/ 2284571 h 5359243"/>
              <a:gd name="connsiteX2443" fmla="*/ 7296722 w 8191242"/>
              <a:gd name="connsiteY2443" fmla="*/ 2245848 h 5359243"/>
              <a:gd name="connsiteX2444" fmla="*/ 7299263 w 8191242"/>
              <a:gd name="connsiteY2444" fmla="*/ 2245242 h 5359243"/>
              <a:gd name="connsiteX2445" fmla="*/ 6969532 w 8191242"/>
              <a:gd name="connsiteY2445" fmla="*/ 2242218 h 5359243"/>
              <a:gd name="connsiteX2446" fmla="*/ 6981511 w 8191242"/>
              <a:gd name="connsiteY2446" fmla="*/ 2268028 h 5359243"/>
              <a:gd name="connsiteX2447" fmla="*/ 6981511 w 8191242"/>
              <a:gd name="connsiteY2447" fmla="*/ 2292318 h 5359243"/>
              <a:gd name="connsiteX2448" fmla="*/ 6969532 w 8191242"/>
              <a:gd name="connsiteY2448" fmla="*/ 2242218 h 5359243"/>
              <a:gd name="connsiteX2449" fmla="*/ 7014036 w 8191242"/>
              <a:gd name="connsiteY2449" fmla="*/ 2238102 h 5359243"/>
              <a:gd name="connsiteX2450" fmla="*/ 7029526 w 8191242"/>
              <a:gd name="connsiteY2450" fmla="*/ 2253592 h 5359243"/>
              <a:gd name="connsiteX2451" fmla="*/ 7029526 w 8191242"/>
              <a:gd name="connsiteY2451" fmla="*/ 2238102 h 5359243"/>
              <a:gd name="connsiteX2452" fmla="*/ 7029526 w 8191242"/>
              <a:gd name="connsiteY2452" fmla="*/ 2269082 h 5359243"/>
              <a:gd name="connsiteX2453" fmla="*/ 7029526 w 8191242"/>
              <a:gd name="connsiteY2453" fmla="*/ 2261337 h 5359243"/>
              <a:gd name="connsiteX2454" fmla="*/ 7014036 w 8191242"/>
              <a:gd name="connsiteY2454" fmla="*/ 2238102 h 5359243"/>
              <a:gd name="connsiteX2455" fmla="*/ 6326317 w 8191242"/>
              <a:gd name="connsiteY2455" fmla="*/ 2233302 h 5359243"/>
              <a:gd name="connsiteX2456" fmla="*/ 6328326 w 8191242"/>
              <a:gd name="connsiteY2456" fmla="*/ 2237330 h 5359243"/>
              <a:gd name="connsiteX2457" fmla="*/ 6326782 w 8191242"/>
              <a:gd name="connsiteY2457" fmla="*/ 2237973 h 5359243"/>
              <a:gd name="connsiteX2458" fmla="*/ 7409021 w 8191242"/>
              <a:gd name="connsiteY2458" fmla="*/ 2230358 h 5359243"/>
              <a:gd name="connsiteX2459" fmla="*/ 7424511 w 8191242"/>
              <a:gd name="connsiteY2459" fmla="*/ 2276827 h 5359243"/>
              <a:gd name="connsiteX2460" fmla="*/ 7409021 w 8191242"/>
              <a:gd name="connsiteY2460" fmla="*/ 2230358 h 5359243"/>
              <a:gd name="connsiteX2461" fmla="*/ 6909483 w 8191242"/>
              <a:gd name="connsiteY2461" fmla="*/ 2230358 h 5359243"/>
              <a:gd name="connsiteX2462" fmla="*/ 6917228 w 8191242"/>
              <a:gd name="connsiteY2462" fmla="*/ 2245848 h 5359243"/>
              <a:gd name="connsiteX2463" fmla="*/ 6909483 w 8191242"/>
              <a:gd name="connsiteY2463" fmla="*/ 2245848 h 5359243"/>
              <a:gd name="connsiteX2464" fmla="*/ 6909483 w 8191242"/>
              <a:gd name="connsiteY2464" fmla="*/ 2269082 h 5359243"/>
              <a:gd name="connsiteX2465" fmla="*/ 6909483 w 8191242"/>
              <a:gd name="connsiteY2465" fmla="*/ 2230358 h 5359243"/>
              <a:gd name="connsiteX2466" fmla="*/ 6812672 w 8191242"/>
              <a:gd name="connsiteY2466" fmla="*/ 2230358 h 5359243"/>
              <a:gd name="connsiteX2467" fmla="*/ 6851397 w 8191242"/>
              <a:gd name="connsiteY2467" fmla="*/ 2269082 h 5359243"/>
              <a:gd name="connsiteX2468" fmla="*/ 6828162 w 8191242"/>
              <a:gd name="connsiteY2468" fmla="*/ 2292316 h 5359243"/>
              <a:gd name="connsiteX2469" fmla="*/ 6812672 w 8191242"/>
              <a:gd name="connsiteY2469" fmla="*/ 2230358 h 5359243"/>
              <a:gd name="connsiteX2470" fmla="*/ 6159832 w 8191242"/>
              <a:gd name="connsiteY2470" fmla="*/ 2228906 h 5359243"/>
              <a:gd name="connsiteX2471" fmla="*/ 6175390 w 8191242"/>
              <a:gd name="connsiteY2471" fmla="*/ 2237137 h 5359243"/>
              <a:gd name="connsiteX2472" fmla="*/ 6150496 w 8191242"/>
              <a:gd name="connsiteY2472" fmla="*/ 2245365 h 5359243"/>
              <a:gd name="connsiteX2473" fmla="*/ 6159832 w 8191242"/>
              <a:gd name="connsiteY2473" fmla="*/ 2228906 h 5359243"/>
              <a:gd name="connsiteX2474" fmla="*/ 6885356 w 8191242"/>
              <a:gd name="connsiteY2474" fmla="*/ 2228884 h 5359243"/>
              <a:gd name="connsiteX2475" fmla="*/ 6885356 w 8191242"/>
              <a:gd name="connsiteY2475" fmla="*/ 2261340 h 5359243"/>
              <a:gd name="connsiteX2476" fmla="*/ 6883302 w 8191242"/>
              <a:gd name="connsiteY2476" fmla="*/ 2237171 h 5359243"/>
              <a:gd name="connsiteX2477" fmla="*/ 6380172 w 8191242"/>
              <a:gd name="connsiteY2477" fmla="*/ 2228861 h 5359243"/>
              <a:gd name="connsiteX2478" fmla="*/ 6380807 w 8191242"/>
              <a:gd name="connsiteY2478" fmla="*/ 2240022 h 5359243"/>
              <a:gd name="connsiteX2479" fmla="*/ 6384687 w 8191242"/>
              <a:gd name="connsiteY2479" fmla="*/ 2245562 h 5359243"/>
              <a:gd name="connsiteX2480" fmla="*/ 6382326 w 8191242"/>
              <a:gd name="connsiteY2480" fmla="*/ 2237985 h 5359243"/>
              <a:gd name="connsiteX2481" fmla="*/ 7327865 w 8191242"/>
              <a:gd name="connsiteY2481" fmla="*/ 2227602 h 5359243"/>
              <a:gd name="connsiteX2482" fmla="*/ 7335445 w 8191242"/>
              <a:gd name="connsiteY2482" fmla="*/ 2243235 h 5359243"/>
              <a:gd name="connsiteX2483" fmla="*/ 7343189 w 8191242"/>
              <a:gd name="connsiteY2483" fmla="*/ 2252819 h 5359243"/>
              <a:gd name="connsiteX2484" fmla="*/ 7304466 w 8191242"/>
              <a:gd name="connsiteY2484" fmla="*/ 2235780 h 5359243"/>
              <a:gd name="connsiteX2485" fmla="*/ 7319956 w 8191242"/>
              <a:gd name="connsiteY2485" fmla="*/ 2236846 h 5359243"/>
              <a:gd name="connsiteX2486" fmla="*/ 7328298 w 8191242"/>
              <a:gd name="connsiteY2486" fmla="*/ 2227095 h 5359243"/>
              <a:gd name="connsiteX2487" fmla="*/ 7327865 w 8191242"/>
              <a:gd name="connsiteY2487" fmla="*/ 2227602 h 5359243"/>
              <a:gd name="connsiteX2488" fmla="*/ 7327701 w 8191242"/>
              <a:gd name="connsiteY2488" fmla="*/ 2227260 h 5359243"/>
              <a:gd name="connsiteX2489" fmla="*/ 6746597 w 8191242"/>
              <a:gd name="connsiteY2489" fmla="*/ 2227029 h 5359243"/>
              <a:gd name="connsiteX2490" fmla="*/ 6730468 w 8191242"/>
              <a:gd name="connsiteY2490" fmla="*/ 2251185 h 5359243"/>
              <a:gd name="connsiteX2491" fmla="*/ 6742565 w 8191242"/>
              <a:gd name="connsiteY2491" fmla="*/ 2246152 h 5359243"/>
              <a:gd name="connsiteX2492" fmla="*/ 6753771 w 8191242"/>
              <a:gd name="connsiteY2492" fmla="*/ 2235897 h 5359243"/>
              <a:gd name="connsiteX2493" fmla="*/ 6754068 w 8191242"/>
              <a:gd name="connsiteY2493" fmla="*/ 2236266 h 5359243"/>
              <a:gd name="connsiteX2494" fmla="*/ 6741557 w 8191242"/>
              <a:gd name="connsiteY2494" fmla="*/ 2261249 h 5359243"/>
              <a:gd name="connsiteX2495" fmla="*/ 6741019 w 8191242"/>
              <a:gd name="connsiteY2495" fmla="*/ 2265300 h 5359243"/>
              <a:gd name="connsiteX2496" fmla="*/ 6746843 w 8191242"/>
              <a:gd name="connsiteY2496" fmla="*/ 2264234 h 5359243"/>
              <a:gd name="connsiteX2497" fmla="*/ 6746843 w 8191242"/>
              <a:gd name="connsiteY2497" fmla="*/ 2253592 h 5359243"/>
              <a:gd name="connsiteX2498" fmla="*/ 6755556 w 8191242"/>
              <a:gd name="connsiteY2498" fmla="*/ 2259521 h 5359243"/>
              <a:gd name="connsiteX2499" fmla="*/ 6756253 w 8191242"/>
              <a:gd name="connsiteY2499" fmla="*/ 2262512 h 5359243"/>
              <a:gd name="connsiteX2500" fmla="*/ 6768327 w 8191242"/>
              <a:gd name="connsiteY2500" fmla="*/ 2260301 h 5359243"/>
              <a:gd name="connsiteX2501" fmla="*/ 6767765 w 8191242"/>
              <a:gd name="connsiteY2501" fmla="*/ 2253197 h 5359243"/>
              <a:gd name="connsiteX2502" fmla="*/ 6754068 w 8191242"/>
              <a:gd name="connsiteY2502" fmla="*/ 2236266 h 5359243"/>
              <a:gd name="connsiteX2503" fmla="*/ 6754661 w 8191242"/>
              <a:gd name="connsiteY2503" fmla="*/ 2235081 h 5359243"/>
              <a:gd name="connsiteX2504" fmla="*/ 6753771 w 8191242"/>
              <a:gd name="connsiteY2504" fmla="*/ 2235897 h 5359243"/>
              <a:gd name="connsiteX2505" fmla="*/ 7335445 w 8191242"/>
              <a:gd name="connsiteY2505" fmla="*/ 2218742 h 5359243"/>
              <a:gd name="connsiteX2506" fmla="*/ 7331573 w 8191242"/>
              <a:gd name="connsiteY2506" fmla="*/ 2226196 h 5359243"/>
              <a:gd name="connsiteX2507" fmla="*/ 7328298 w 8191242"/>
              <a:gd name="connsiteY2507" fmla="*/ 2227095 h 5359243"/>
              <a:gd name="connsiteX2508" fmla="*/ 6365618 w 8191242"/>
              <a:gd name="connsiteY2508" fmla="*/ 2210937 h 5359243"/>
              <a:gd name="connsiteX2509" fmla="*/ 6360498 w 8191242"/>
              <a:gd name="connsiteY2509" fmla="*/ 2213166 h 5359243"/>
              <a:gd name="connsiteX2510" fmla="*/ 6365828 w 8191242"/>
              <a:gd name="connsiteY2510" fmla="*/ 2223843 h 5359243"/>
              <a:gd name="connsiteX2511" fmla="*/ 6369156 w 8191242"/>
              <a:gd name="connsiteY2511" fmla="*/ 2218962 h 5359243"/>
              <a:gd name="connsiteX2512" fmla="*/ 6432475 w 8191242"/>
              <a:gd name="connsiteY2512" fmla="*/ 2209509 h 5359243"/>
              <a:gd name="connsiteX2513" fmla="*/ 6426390 w 8191242"/>
              <a:gd name="connsiteY2513" fmla="*/ 2210973 h 5359243"/>
              <a:gd name="connsiteX2514" fmla="*/ 6433182 w 8191242"/>
              <a:gd name="connsiteY2514" fmla="*/ 2221840 h 5359243"/>
              <a:gd name="connsiteX2515" fmla="*/ 6425437 w 8191242"/>
              <a:gd name="connsiteY2515" fmla="*/ 2216516 h 5359243"/>
              <a:gd name="connsiteX2516" fmla="*/ 6422406 w 8191242"/>
              <a:gd name="connsiteY2516" fmla="*/ 2211931 h 5359243"/>
              <a:gd name="connsiteX2517" fmla="*/ 6416738 w 8191242"/>
              <a:gd name="connsiteY2517" fmla="*/ 2213295 h 5359243"/>
              <a:gd name="connsiteX2518" fmla="*/ 6416361 w 8191242"/>
              <a:gd name="connsiteY2518" fmla="*/ 2216649 h 5359243"/>
              <a:gd name="connsiteX2519" fmla="*/ 6412852 w 8191242"/>
              <a:gd name="connsiteY2519" fmla="*/ 2216516 h 5359243"/>
              <a:gd name="connsiteX2520" fmla="*/ 6411634 w 8191242"/>
              <a:gd name="connsiteY2520" fmla="*/ 2214523 h 5359243"/>
              <a:gd name="connsiteX2521" fmla="*/ 6404587 w 8191242"/>
              <a:gd name="connsiteY2521" fmla="*/ 2216218 h 5359243"/>
              <a:gd name="connsiteX2522" fmla="*/ 6407041 w 8191242"/>
              <a:gd name="connsiteY2522" fmla="*/ 2221477 h 5359243"/>
              <a:gd name="connsiteX2523" fmla="*/ 6425434 w 8191242"/>
              <a:gd name="connsiteY2523" fmla="*/ 2228424 h 5359243"/>
              <a:gd name="connsiteX2524" fmla="*/ 6448669 w 8191242"/>
              <a:gd name="connsiteY2524" fmla="*/ 2276053 h 5359243"/>
              <a:gd name="connsiteX2525" fmla="*/ 6438020 w 8191242"/>
              <a:gd name="connsiteY2525" fmla="*/ 2220485 h 5359243"/>
              <a:gd name="connsiteX2526" fmla="*/ 6239016 w 8191242"/>
              <a:gd name="connsiteY2526" fmla="*/ 2207662 h 5359243"/>
              <a:gd name="connsiteX2527" fmla="*/ 6230823 w 8191242"/>
              <a:gd name="connsiteY2527" fmla="*/ 2211323 h 5359243"/>
              <a:gd name="connsiteX2528" fmla="*/ 6233513 w 8191242"/>
              <a:gd name="connsiteY2528" fmla="*/ 2217971 h 5359243"/>
              <a:gd name="connsiteX2529" fmla="*/ 6246617 w 8191242"/>
              <a:gd name="connsiteY2529" fmla="*/ 2275341 h 5359243"/>
              <a:gd name="connsiteX2530" fmla="*/ 6256433 w 8191242"/>
              <a:gd name="connsiteY2530" fmla="*/ 2281058 h 5359243"/>
              <a:gd name="connsiteX2531" fmla="*/ 6258961 w 8191242"/>
              <a:gd name="connsiteY2531" fmla="*/ 2282407 h 5359243"/>
              <a:gd name="connsiteX2532" fmla="*/ 6268494 w 8191242"/>
              <a:gd name="connsiteY2532" fmla="*/ 2283201 h 5359243"/>
              <a:gd name="connsiteX2533" fmla="*/ 6266324 w 8191242"/>
              <a:gd name="connsiteY2533" fmla="*/ 2269759 h 5359243"/>
              <a:gd name="connsiteX2534" fmla="*/ 6266816 w 8191242"/>
              <a:gd name="connsiteY2534" fmla="*/ 2268272 h 5359243"/>
              <a:gd name="connsiteX2535" fmla="*/ 6265140 w 8191242"/>
              <a:gd name="connsiteY2535" fmla="*/ 2263011 h 5359243"/>
              <a:gd name="connsiteX2536" fmla="*/ 6270810 w 8191242"/>
              <a:gd name="connsiteY2536" fmla="*/ 2259237 h 5359243"/>
              <a:gd name="connsiteX2537" fmla="*/ 6270810 w 8191242"/>
              <a:gd name="connsiteY2537" fmla="*/ 2267289 h 5359243"/>
              <a:gd name="connsiteX2538" fmla="*/ 6278874 w 8191242"/>
              <a:gd name="connsiteY2538" fmla="*/ 2275341 h 5359243"/>
              <a:gd name="connsiteX2539" fmla="*/ 6284485 w 8191242"/>
              <a:gd name="connsiteY2539" fmla="*/ 2280944 h 5359243"/>
              <a:gd name="connsiteX2540" fmla="*/ 6280070 w 8191242"/>
              <a:gd name="connsiteY2540" fmla="*/ 2261493 h 5359243"/>
              <a:gd name="connsiteX2541" fmla="*/ 6296157 w 8191242"/>
              <a:gd name="connsiteY2541" fmla="*/ 2261493 h 5359243"/>
              <a:gd name="connsiteX2542" fmla="*/ 6272028 w 8191242"/>
              <a:gd name="connsiteY2542" fmla="*/ 2229275 h 5359243"/>
              <a:gd name="connsiteX2543" fmla="*/ 6248905 w 8191242"/>
              <a:gd name="connsiteY2543" fmla="*/ 2222227 h 5359243"/>
              <a:gd name="connsiteX2544" fmla="*/ 6242858 w 8191242"/>
              <a:gd name="connsiteY2544" fmla="*/ 2213320 h 5359243"/>
              <a:gd name="connsiteX2545" fmla="*/ 6242009 w 8191242"/>
              <a:gd name="connsiteY2545" fmla="*/ 2214252 h 5359243"/>
              <a:gd name="connsiteX2546" fmla="*/ 6238970 w 8191242"/>
              <a:gd name="connsiteY2546" fmla="*/ 2213261 h 5359243"/>
              <a:gd name="connsiteX2547" fmla="*/ 6240479 w 8191242"/>
              <a:gd name="connsiteY2547" fmla="*/ 2209816 h 5359243"/>
              <a:gd name="connsiteX2548" fmla="*/ 7439998 w 8191242"/>
              <a:gd name="connsiteY2548" fmla="*/ 2203252 h 5359243"/>
              <a:gd name="connsiteX2549" fmla="*/ 7448711 w 8191242"/>
              <a:gd name="connsiteY2549" fmla="*/ 2203252 h 5359243"/>
              <a:gd name="connsiteX2550" fmla="*/ 7466137 w 8191242"/>
              <a:gd name="connsiteY2550" fmla="*/ 2252305 h 5359243"/>
              <a:gd name="connsiteX2551" fmla="*/ 7466137 w 8191242"/>
              <a:gd name="connsiteY2551" fmla="*/ 2260479 h 5359243"/>
              <a:gd name="connsiteX2552" fmla="*/ 7448711 w 8191242"/>
              <a:gd name="connsiteY2552" fmla="*/ 2268653 h 5359243"/>
              <a:gd name="connsiteX2553" fmla="*/ 7457424 w 8191242"/>
              <a:gd name="connsiteY2553" fmla="*/ 2235954 h 5359243"/>
              <a:gd name="connsiteX2554" fmla="*/ 7439998 w 8191242"/>
              <a:gd name="connsiteY2554" fmla="*/ 2219603 h 5359243"/>
              <a:gd name="connsiteX2555" fmla="*/ 7439998 w 8191242"/>
              <a:gd name="connsiteY2555" fmla="*/ 2203252 h 5359243"/>
              <a:gd name="connsiteX2556" fmla="*/ 6940463 w 8191242"/>
              <a:gd name="connsiteY2556" fmla="*/ 2203252 h 5359243"/>
              <a:gd name="connsiteX2557" fmla="*/ 6917228 w 8191242"/>
              <a:gd name="connsiteY2557" fmla="*/ 2228424 h 5359243"/>
              <a:gd name="connsiteX2558" fmla="*/ 6924973 w 8191242"/>
              <a:gd name="connsiteY2558" fmla="*/ 2236815 h 5359243"/>
              <a:gd name="connsiteX2559" fmla="*/ 6932717 w 8191242"/>
              <a:gd name="connsiteY2559" fmla="*/ 2253595 h 5359243"/>
              <a:gd name="connsiteX2560" fmla="*/ 6909483 w 8191242"/>
              <a:gd name="connsiteY2560" fmla="*/ 2220033 h 5359243"/>
              <a:gd name="connsiteX2561" fmla="*/ 6940463 w 8191242"/>
              <a:gd name="connsiteY2561" fmla="*/ 2203252 h 5359243"/>
              <a:gd name="connsiteX2562" fmla="*/ 6154615 w 8191242"/>
              <a:gd name="connsiteY2562" fmla="*/ 2201962 h 5359243"/>
              <a:gd name="connsiteX2563" fmla="*/ 6159950 w 8191242"/>
              <a:gd name="connsiteY2563" fmla="*/ 2215867 h 5359243"/>
              <a:gd name="connsiteX2564" fmla="*/ 6160959 w 8191242"/>
              <a:gd name="connsiteY2564" fmla="*/ 2228452 h 5359243"/>
              <a:gd name="connsiteX2565" fmla="*/ 6141546 w 8191242"/>
              <a:gd name="connsiteY2565" fmla="*/ 2216350 h 5359243"/>
              <a:gd name="connsiteX2566" fmla="*/ 6138266 w 8191242"/>
              <a:gd name="connsiteY2566" fmla="*/ 2216730 h 5359243"/>
              <a:gd name="connsiteX2567" fmla="*/ 6138760 w 8191242"/>
              <a:gd name="connsiteY2567" fmla="*/ 2219984 h 5359243"/>
              <a:gd name="connsiteX2568" fmla="*/ 6149848 w 8191242"/>
              <a:gd name="connsiteY2568" fmla="*/ 2259237 h 5359243"/>
              <a:gd name="connsiteX2569" fmla="*/ 6125655 w 8191242"/>
              <a:gd name="connsiteY2569" fmla="*/ 2218976 h 5359243"/>
              <a:gd name="connsiteX2570" fmla="*/ 6125655 w 8191242"/>
              <a:gd name="connsiteY2570" fmla="*/ 2267289 h 5359243"/>
              <a:gd name="connsiteX2571" fmla="*/ 6140398 w 8191242"/>
              <a:gd name="connsiteY2571" fmla="*/ 2279745 h 5359243"/>
              <a:gd name="connsiteX2572" fmla="*/ 6140696 w 8191242"/>
              <a:gd name="connsiteY2572" fmla="*/ 2282263 h 5359243"/>
              <a:gd name="connsiteX2573" fmla="*/ 6145469 w 8191242"/>
              <a:gd name="connsiteY2573" fmla="*/ 2278792 h 5359243"/>
              <a:gd name="connsiteX2574" fmla="*/ 6145469 w 8191242"/>
              <a:gd name="connsiteY2574" fmla="*/ 2263302 h 5359243"/>
              <a:gd name="connsiteX2575" fmla="*/ 6147824 w 8191242"/>
              <a:gd name="connsiteY2575" fmla="*/ 2282142 h 5359243"/>
              <a:gd name="connsiteX2576" fmla="*/ 6149218 w 8191242"/>
              <a:gd name="connsiteY2576" fmla="*/ 2279996 h 5359243"/>
              <a:gd name="connsiteX2577" fmla="*/ 6182105 w 8191242"/>
              <a:gd name="connsiteY2577" fmla="*/ 2283394 h 5359243"/>
              <a:gd name="connsiteX2578" fmla="*/ 6157912 w 8191242"/>
              <a:gd name="connsiteY2578" fmla="*/ 2291445 h 5359243"/>
              <a:gd name="connsiteX2579" fmla="*/ 6182105 w 8191242"/>
              <a:gd name="connsiteY2579" fmla="*/ 2339758 h 5359243"/>
              <a:gd name="connsiteX2580" fmla="*/ 6186255 w 8191242"/>
              <a:gd name="connsiteY2580" fmla="*/ 2335614 h 5359243"/>
              <a:gd name="connsiteX2581" fmla="*/ 6185515 w 8191242"/>
              <a:gd name="connsiteY2581" fmla="*/ 2332361 h 5359243"/>
              <a:gd name="connsiteX2582" fmla="*/ 6187518 w 8191242"/>
              <a:gd name="connsiteY2582" fmla="*/ 2331815 h 5359243"/>
              <a:gd name="connsiteX2583" fmla="*/ 6182105 w 8191242"/>
              <a:gd name="connsiteY2583" fmla="*/ 2315601 h 5359243"/>
              <a:gd name="connsiteX2584" fmla="*/ 6182105 w 8191242"/>
              <a:gd name="connsiteY2584" fmla="*/ 2291445 h 5359243"/>
              <a:gd name="connsiteX2585" fmla="*/ 6199113 w 8191242"/>
              <a:gd name="connsiteY2585" fmla="*/ 2309562 h 5359243"/>
              <a:gd name="connsiteX2586" fmla="*/ 6199197 w 8191242"/>
              <a:gd name="connsiteY2586" fmla="*/ 2309447 h 5359243"/>
              <a:gd name="connsiteX2587" fmla="*/ 6188064 w 8191242"/>
              <a:gd name="connsiteY2587" fmla="*/ 2302025 h 5359243"/>
              <a:gd name="connsiteX2588" fmla="*/ 6201618 w 8191242"/>
              <a:gd name="connsiteY2588" fmla="*/ 2294281 h 5359243"/>
              <a:gd name="connsiteX2589" fmla="*/ 6202598 w 8191242"/>
              <a:gd name="connsiteY2589" fmla="*/ 2290362 h 5359243"/>
              <a:gd name="connsiteX2590" fmla="*/ 6196216 w 8191242"/>
              <a:gd name="connsiteY2590" fmla="*/ 2285406 h 5359243"/>
              <a:gd name="connsiteX2591" fmla="*/ 6190170 w 8191242"/>
              <a:gd name="connsiteY2591" fmla="*/ 2283394 h 5359243"/>
              <a:gd name="connsiteX2592" fmla="*/ 6190170 w 8191242"/>
              <a:gd name="connsiteY2592" fmla="*/ 2251185 h 5359243"/>
              <a:gd name="connsiteX2593" fmla="*/ 6198231 w 8191242"/>
              <a:gd name="connsiteY2593" fmla="*/ 2275341 h 5359243"/>
              <a:gd name="connsiteX2594" fmla="*/ 6214360 w 8191242"/>
              <a:gd name="connsiteY2594" fmla="*/ 2283394 h 5359243"/>
              <a:gd name="connsiteX2595" fmla="*/ 6222424 w 8191242"/>
              <a:gd name="connsiteY2595" fmla="*/ 2251185 h 5359243"/>
              <a:gd name="connsiteX2596" fmla="*/ 6202264 w 8191242"/>
              <a:gd name="connsiteY2596" fmla="*/ 2219982 h 5359243"/>
              <a:gd name="connsiteX2597" fmla="*/ 6197136 w 8191242"/>
              <a:gd name="connsiteY2597" fmla="*/ 2214102 h 5359243"/>
              <a:gd name="connsiteX2598" fmla="*/ 6184862 w 8191242"/>
              <a:gd name="connsiteY2598" fmla="*/ 2213302 h 5359243"/>
              <a:gd name="connsiteX2599" fmla="*/ 6187838 w 8191242"/>
              <a:gd name="connsiteY2599" fmla="*/ 2220679 h 5359243"/>
              <a:gd name="connsiteX2600" fmla="*/ 6208584 w 8191242"/>
              <a:gd name="connsiteY2600" fmla="*/ 2253595 h 5359243"/>
              <a:gd name="connsiteX2601" fmla="*/ 6167091 w 8191242"/>
              <a:gd name="connsiteY2601" fmla="*/ 2253595 h 5359243"/>
              <a:gd name="connsiteX2602" fmla="*/ 6175390 w 8191242"/>
              <a:gd name="connsiteY2602" fmla="*/ 2237137 h 5359243"/>
              <a:gd name="connsiteX2603" fmla="*/ 6183688 w 8191242"/>
              <a:gd name="connsiteY2603" fmla="*/ 2228906 h 5359243"/>
              <a:gd name="connsiteX2604" fmla="*/ 6174484 w 8191242"/>
              <a:gd name="connsiteY2604" fmla="*/ 2217823 h 5359243"/>
              <a:gd name="connsiteX2605" fmla="*/ 6173630 w 8191242"/>
              <a:gd name="connsiteY2605" fmla="*/ 2218511 h 5359243"/>
              <a:gd name="connsiteX2606" fmla="*/ 6174041 w 8191242"/>
              <a:gd name="connsiteY2606" fmla="*/ 2218976 h 5359243"/>
              <a:gd name="connsiteX2607" fmla="*/ 6172724 w 8191242"/>
              <a:gd name="connsiteY2607" fmla="*/ 2219239 h 5359243"/>
              <a:gd name="connsiteX2608" fmla="*/ 6169065 w 8191242"/>
              <a:gd name="connsiteY2608" fmla="*/ 2222183 h 5359243"/>
              <a:gd name="connsiteX2609" fmla="*/ 6168496 w 8191242"/>
              <a:gd name="connsiteY2609" fmla="*/ 2218290 h 5359243"/>
              <a:gd name="connsiteX2610" fmla="*/ 6164089 w 8191242"/>
              <a:gd name="connsiteY2610" fmla="*/ 2214690 h 5359243"/>
              <a:gd name="connsiteX2611" fmla="*/ 6160959 w 8191242"/>
              <a:gd name="connsiteY2611" fmla="*/ 2214252 h 5359243"/>
              <a:gd name="connsiteX2612" fmla="*/ 6161767 w 8191242"/>
              <a:gd name="connsiteY2612" fmla="*/ 2212673 h 5359243"/>
              <a:gd name="connsiteX2613" fmla="*/ 6497863 w 8191242"/>
              <a:gd name="connsiteY2613" fmla="*/ 2199920 h 5359243"/>
              <a:gd name="connsiteX2614" fmla="*/ 6491003 w 8191242"/>
              <a:gd name="connsiteY2614" fmla="*/ 2200823 h 5359243"/>
              <a:gd name="connsiteX2615" fmla="*/ 6493081 w 8191242"/>
              <a:gd name="connsiteY2615" fmla="*/ 2205894 h 5359243"/>
              <a:gd name="connsiteX2616" fmla="*/ 6488544 w 8191242"/>
              <a:gd name="connsiteY2616" fmla="*/ 2251185 h 5359243"/>
              <a:gd name="connsiteX2617" fmla="*/ 6504673 w 8191242"/>
              <a:gd name="connsiteY2617" fmla="*/ 2259237 h 5359243"/>
              <a:gd name="connsiteX2618" fmla="*/ 6500640 w 8191242"/>
              <a:gd name="connsiteY2618" fmla="*/ 2229042 h 5359243"/>
              <a:gd name="connsiteX2619" fmla="*/ 7527664 w 8191242"/>
              <a:gd name="connsiteY2619" fmla="*/ 2199614 h 5359243"/>
              <a:gd name="connsiteX2620" fmla="*/ 7528122 w 8191242"/>
              <a:gd name="connsiteY2620" fmla="*/ 2200038 h 5359243"/>
              <a:gd name="connsiteX2621" fmla="*/ 7527978 w 8191242"/>
              <a:gd name="connsiteY2621" fmla="*/ 2200162 h 5359243"/>
              <a:gd name="connsiteX2622" fmla="*/ 7359973 w 8191242"/>
              <a:gd name="connsiteY2622" fmla="*/ 2195508 h 5359243"/>
              <a:gd name="connsiteX2623" fmla="*/ 7391983 w 8191242"/>
              <a:gd name="connsiteY2623" fmla="*/ 2252431 h 5359243"/>
              <a:gd name="connsiteX2624" fmla="*/ 7399986 w 8191242"/>
              <a:gd name="connsiteY2624" fmla="*/ 2219903 h 5359243"/>
              <a:gd name="connsiteX2625" fmla="*/ 7423996 w 8191242"/>
              <a:gd name="connsiteY2625" fmla="*/ 2309354 h 5359243"/>
              <a:gd name="connsiteX2626" fmla="*/ 7431996 w 8191242"/>
              <a:gd name="connsiteY2626" fmla="*/ 2276827 h 5359243"/>
              <a:gd name="connsiteX2627" fmla="*/ 7440000 w 8191242"/>
              <a:gd name="connsiteY2627" fmla="*/ 2309354 h 5359243"/>
              <a:gd name="connsiteX2628" fmla="*/ 7431996 w 8191242"/>
              <a:gd name="connsiteY2628" fmla="*/ 2317487 h 5359243"/>
              <a:gd name="connsiteX2629" fmla="*/ 7391983 w 8191242"/>
              <a:gd name="connsiteY2629" fmla="*/ 2317487 h 5359243"/>
              <a:gd name="connsiteX2630" fmla="*/ 7386982 w 8191242"/>
              <a:gd name="connsiteY2630" fmla="*/ 2308340 h 5359243"/>
              <a:gd name="connsiteX2631" fmla="*/ 7378175 w 8191242"/>
              <a:gd name="connsiteY2631" fmla="*/ 2296133 h 5359243"/>
              <a:gd name="connsiteX2632" fmla="*/ 7378025 w 8191242"/>
              <a:gd name="connsiteY2632" fmla="*/ 2295172 h 5359243"/>
              <a:gd name="connsiteX2633" fmla="*/ 7391983 w 8191242"/>
              <a:gd name="connsiteY2633" fmla="*/ 2309354 h 5359243"/>
              <a:gd name="connsiteX2634" fmla="*/ 7407989 w 8191242"/>
              <a:gd name="connsiteY2634" fmla="*/ 2301224 h 5359243"/>
              <a:gd name="connsiteX2635" fmla="*/ 7407989 w 8191242"/>
              <a:gd name="connsiteY2635" fmla="*/ 2276827 h 5359243"/>
              <a:gd name="connsiteX2636" fmla="*/ 7383980 w 8191242"/>
              <a:gd name="connsiteY2636" fmla="*/ 2284959 h 5359243"/>
              <a:gd name="connsiteX2637" fmla="*/ 7367973 w 8191242"/>
              <a:gd name="connsiteY2637" fmla="*/ 2236169 h 5359243"/>
              <a:gd name="connsiteX2638" fmla="*/ 7375977 w 8191242"/>
              <a:gd name="connsiteY2638" fmla="*/ 2281910 h 5359243"/>
              <a:gd name="connsiteX2639" fmla="*/ 7378025 w 8191242"/>
              <a:gd name="connsiteY2639" fmla="*/ 2295172 h 5359243"/>
              <a:gd name="connsiteX2640" fmla="*/ 7375977 w 8191242"/>
              <a:gd name="connsiteY2640" fmla="*/ 2293091 h 5359243"/>
              <a:gd name="connsiteX2641" fmla="*/ 7378175 w 8191242"/>
              <a:gd name="connsiteY2641" fmla="*/ 2296133 h 5359243"/>
              <a:gd name="connsiteX2642" fmla="*/ 7383980 w 8191242"/>
              <a:gd name="connsiteY2642" fmla="*/ 2333752 h 5359243"/>
              <a:gd name="connsiteX2643" fmla="*/ 7351969 w 8191242"/>
              <a:gd name="connsiteY2643" fmla="*/ 2350015 h 5359243"/>
              <a:gd name="connsiteX2644" fmla="*/ 7319956 w 8191242"/>
              <a:gd name="connsiteY2644" fmla="*/ 2325619 h 5359243"/>
              <a:gd name="connsiteX2645" fmla="*/ 7327959 w 8191242"/>
              <a:gd name="connsiteY2645" fmla="*/ 2301224 h 5359243"/>
              <a:gd name="connsiteX2646" fmla="*/ 7359973 w 8191242"/>
              <a:gd name="connsiteY2646" fmla="*/ 2325619 h 5359243"/>
              <a:gd name="connsiteX2647" fmla="*/ 7367973 w 8191242"/>
              <a:gd name="connsiteY2647" fmla="*/ 2293091 h 5359243"/>
              <a:gd name="connsiteX2648" fmla="*/ 7367973 w 8191242"/>
              <a:gd name="connsiteY2648" fmla="*/ 2260564 h 5359243"/>
              <a:gd name="connsiteX2649" fmla="*/ 7343965 w 8191242"/>
              <a:gd name="connsiteY2649" fmla="*/ 2236169 h 5359243"/>
              <a:gd name="connsiteX2650" fmla="*/ 7359973 w 8191242"/>
              <a:gd name="connsiteY2650" fmla="*/ 2244299 h 5359243"/>
              <a:gd name="connsiteX2651" fmla="*/ 7359973 w 8191242"/>
              <a:gd name="connsiteY2651" fmla="*/ 2211770 h 5359243"/>
              <a:gd name="connsiteX2652" fmla="*/ 7359973 w 8191242"/>
              <a:gd name="connsiteY2652" fmla="*/ 2236169 h 5359243"/>
              <a:gd name="connsiteX2653" fmla="*/ 7359973 w 8191242"/>
              <a:gd name="connsiteY2653" fmla="*/ 2195508 h 5359243"/>
              <a:gd name="connsiteX2654" fmla="*/ 7087613 w 8191242"/>
              <a:gd name="connsiteY2654" fmla="*/ 2195508 h 5359243"/>
              <a:gd name="connsiteX2655" fmla="*/ 7079868 w 8191242"/>
              <a:gd name="connsiteY2655" fmla="*/ 2238105 h 5359243"/>
              <a:gd name="connsiteX2656" fmla="*/ 7087613 w 8191242"/>
              <a:gd name="connsiteY2656" fmla="*/ 2195508 h 5359243"/>
              <a:gd name="connsiteX2657" fmla="*/ 6149848 w 8191242"/>
              <a:gd name="connsiteY2657" fmla="*/ 2194822 h 5359243"/>
              <a:gd name="connsiteX2658" fmla="*/ 6145004 w 8191242"/>
              <a:gd name="connsiteY2658" fmla="*/ 2199110 h 5359243"/>
              <a:gd name="connsiteX2659" fmla="*/ 6151773 w 8191242"/>
              <a:gd name="connsiteY2659" fmla="*/ 2197705 h 5359243"/>
              <a:gd name="connsiteX2660" fmla="*/ 6778815 w 8191242"/>
              <a:gd name="connsiteY2660" fmla="*/ 2191755 h 5359243"/>
              <a:gd name="connsiteX2661" fmla="*/ 6778816 w 8191242"/>
              <a:gd name="connsiteY2661" fmla="*/ 2191756 h 5359243"/>
              <a:gd name="connsiteX2662" fmla="*/ 6778815 w 8191242"/>
              <a:gd name="connsiteY2662" fmla="*/ 2191757 h 5359243"/>
              <a:gd name="connsiteX2663" fmla="*/ 6778815 w 8191242"/>
              <a:gd name="connsiteY2663" fmla="*/ 2191756 h 5359243"/>
              <a:gd name="connsiteX2664" fmla="*/ 6323060 w 8191242"/>
              <a:gd name="connsiteY2664" fmla="*/ 2190464 h 5359243"/>
              <a:gd name="connsiteX2665" fmla="*/ 6322228 w 8191242"/>
              <a:gd name="connsiteY2665" fmla="*/ 2192363 h 5359243"/>
              <a:gd name="connsiteX2666" fmla="*/ 6322838 w 8191242"/>
              <a:gd name="connsiteY2666" fmla="*/ 2198475 h 5359243"/>
              <a:gd name="connsiteX2667" fmla="*/ 6323060 w 8191242"/>
              <a:gd name="connsiteY2667" fmla="*/ 2198394 h 5359243"/>
              <a:gd name="connsiteX2668" fmla="*/ 6322866 w 8191242"/>
              <a:gd name="connsiteY2668" fmla="*/ 2198753 h 5359243"/>
              <a:gd name="connsiteX2669" fmla="*/ 6326317 w 8191242"/>
              <a:gd name="connsiteY2669" fmla="*/ 2233302 h 5359243"/>
              <a:gd name="connsiteX2670" fmla="*/ 6312241 w 8191242"/>
              <a:gd name="connsiteY2670" fmla="*/ 2205111 h 5359243"/>
              <a:gd name="connsiteX2671" fmla="*/ 6297539 w 8191242"/>
              <a:gd name="connsiteY2671" fmla="*/ 2203978 h 5359243"/>
              <a:gd name="connsiteX2672" fmla="*/ 6290582 w 8191242"/>
              <a:gd name="connsiteY2672" fmla="*/ 2198869 h 5359243"/>
              <a:gd name="connsiteX2673" fmla="*/ 6288996 w 8191242"/>
              <a:gd name="connsiteY2673" fmla="*/ 2212060 h 5359243"/>
              <a:gd name="connsiteX2674" fmla="*/ 6289120 w 8191242"/>
              <a:gd name="connsiteY2674" fmla="*/ 2214173 h 5359243"/>
              <a:gd name="connsiteX2675" fmla="*/ 6291246 w 8191242"/>
              <a:gd name="connsiteY2675" fmla="*/ 2221169 h 5359243"/>
              <a:gd name="connsiteX2676" fmla="*/ 6298745 w 8191242"/>
              <a:gd name="connsiteY2676" fmla="*/ 2238040 h 5359243"/>
              <a:gd name="connsiteX2677" fmla="*/ 6294970 w 8191242"/>
              <a:gd name="connsiteY2677" fmla="*/ 2233425 h 5359243"/>
              <a:gd name="connsiteX2678" fmla="*/ 6296157 w 8191242"/>
              <a:gd name="connsiteY2678" fmla="*/ 2237330 h 5359243"/>
              <a:gd name="connsiteX2679" fmla="*/ 6287988 w 8191242"/>
              <a:gd name="connsiteY2679" fmla="*/ 2233303 h 5359243"/>
              <a:gd name="connsiteX2680" fmla="*/ 6286774 w 8191242"/>
              <a:gd name="connsiteY2680" fmla="*/ 2229074 h 5359243"/>
              <a:gd name="connsiteX2681" fmla="*/ 6282533 w 8191242"/>
              <a:gd name="connsiteY2681" fmla="*/ 2230110 h 5359243"/>
              <a:gd name="connsiteX2682" fmla="*/ 6282533 w 8191242"/>
              <a:gd name="connsiteY2682" fmla="*/ 2214252 h 5359243"/>
              <a:gd name="connsiteX2683" fmla="*/ 6279355 w 8191242"/>
              <a:gd name="connsiteY2683" fmla="*/ 2209752 h 5359243"/>
              <a:gd name="connsiteX2684" fmla="*/ 6279064 w 8191242"/>
              <a:gd name="connsiteY2684" fmla="*/ 2213166 h 5359243"/>
              <a:gd name="connsiteX2685" fmla="*/ 6276677 w 8191242"/>
              <a:gd name="connsiteY2685" fmla="*/ 2217445 h 5359243"/>
              <a:gd name="connsiteX2686" fmla="*/ 6273071 w 8191242"/>
              <a:gd name="connsiteY2686" fmla="*/ 2207878 h 5359243"/>
              <a:gd name="connsiteX2687" fmla="*/ 6271715 w 8191242"/>
              <a:gd name="connsiteY2687" fmla="*/ 2208439 h 5359243"/>
              <a:gd name="connsiteX2688" fmla="*/ 6271023 w 8191242"/>
              <a:gd name="connsiteY2688" fmla="*/ 2215808 h 5359243"/>
              <a:gd name="connsiteX2689" fmla="*/ 6280070 w 8191242"/>
              <a:gd name="connsiteY2689" fmla="*/ 2237330 h 5359243"/>
              <a:gd name="connsiteX2690" fmla="*/ 6290472 w 8191242"/>
              <a:gd name="connsiteY2690" fmla="*/ 2245172 h 5359243"/>
              <a:gd name="connsiteX2691" fmla="*/ 6284875 w 8191242"/>
              <a:gd name="connsiteY2691" fmla="*/ 2236196 h 5359243"/>
              <a:gd name="connsiteX2692" fmla="*/ 6303269 w 8191242"/>
              <a:gd name="connsiteY2692" fmla="*/ 2244910 h 5359243"/>
              <a:gd name="connsiteX2693" fmla="*/ 6305462 w 8191242"/>
              <a:gd name="connsiteY2693" fmla="*/ 2246428 h 5359243"/>
              <a:gd name="connsiteX2694" fmla="*/ 6312241 w 8191242"/>
              <a:gd name="connsiteY2694" fmla="*/ 2245384 h 5359243"/>
              <a:gd name="connsiteX2695" fmla="*/ 6313076 w 8191242"/>
              <a:gd name="connsiteY2695" fmla="*/ 2251700 h 5359243"/>
              <a:gd name="connsiteX2696" fmla="*/ 6315854 w 8191242"/>
              <a:gd name="connsiteY2696" fmla="*/ 2253623 h 5359243"/>
              <a:gd name="connsiteX2697" fmla="*/ 6313433 w 8191242"/>
              <a:gd name="connsiteY2697" fmla="*/ 2260022 h 5359243"/>
              <a:gd name="connsiteX2698" fmla="*/ 6309365 w 8191242"/>
              <a:gd name="connsiteY2698" fmla="*/ 2259293 h 5359243"/>
              <a:gd name="connsiteX2699" fmla="*/ 6309225 w 8191242"/>
              <a:gd name="connsiteY2699" fmla="*/ 2259479 h 5359243"/>
              <a:gd name="connsiteX2700" fmla="*/ 6306587 w 8191242"/>
              <a:gd name="connsiteY2700" fmla="*/ 2268037 h 5359243"/>
              <a:gd name="connsiteX2701" fmla="*/ 6308130 w 8191242"/>
              <a:gd name="connsiteY2701" fmla="*/ 2272845 h 5359243"/>
              <a:gd name="connsiteX2702" fmla="*/ 6308875 w 8191242"/>
              <a:gd name="connsiteY2702" fmla="*/ 2272731 h 5359243"/>
              <a:gd name="connsiteX2703" fmla="*/ 6315644 w 8191242"/>
              <a:gd name="connsiteY2703" fmla="*/ 2270637 h 5359243"/>
              <a:gd name="connsiteX2704" fmla="*/ 6315257 w 8191242"/>
              <a:gd name="connsiteY2704" fmla="*/ 2265520 h 5359243"/>
              <a:gd name="connsiteX2705" fmla="*/ 6319153 w 8191242"/>
              <a:gd name="connsiteY2705" fmla="*/ 2257214 h 5359243"/>
              <a:gd name="connsiteX2706" fmla="*/ 6322847 w 8191242"/>
              <a:gd name="connsiteY2706" fmla="*/ 2255694 h 5359243"/>
              <a:gd name="connsiteX2707" fmla="*/ 6323060 w 8191242"/>
              <a:gd name="connsiteY2707" fmla="*/ 2253898 h 5359243"/>
              <a:gd name="connsiteX2708" fmla="*/ 6324176 w 8191242"/>
              <a:gd name="connsiteY2708" fmla="*/ 2249629 h 5359243"/>
              <a:gd name="connsiteX2709" fmla="*/ 6316264 w 8191242"/>
              <a:gd name="connsiteY2709" fmla="*/ 2242364 h 5359243"/>
              <a:gd name="connsiteX2710" fmla="*/ 6326782 w 8191242"/>
              <a:gd name="connsiteY2710" fmla="*/ 2237973 h 5359243"/>
              <a:gd name="connsiteX2711" fmla="*/ 6328300 w 8191242"/>
              <a:gd name="connsiteY2711" fmla="*/ 2253172 h 5359243"/>
              <a:gd name="connsiteX2712" fmla="*/ 6328404 w 8191242"/>
              <a:gd name="connsiteY2712" fmla="*/ 2253330 h 5359243"/>
              <a:gd name="connsiteX2713" fmla="*/ 6335364 w 8191242"/>
              <a:gd name="connsiteY2713" fmla="*/ 2243623 h 5359243"/>
              <a:gd name="connsiteX2714" fmla="*/ 6344411 w 8191242"/>
              <a:gd name="connsiteY2714" fmla="*/ 2205111 h 5359243"/>
              <a:gd name="connsiteX2715" fmla="*/ 6340804 w 8191242"/>
              <a:gd name="connsiteY2715" fmla="*/ 2195719 h 5359243"/>
              <a:gd name="connsiteX2716" fmla="*/ 6337242 w 8191242"/>
              <a:gd name="connsiteY2716" fmla="*/ 2197403 h 5359243"/>
              <a:gd name="connsiteX2717" fmla="*/ 6332683 w 8191242"/>
              <a:gd name="connsiteY2717" fmla="*/ 2199509 h 5359243"/>
              <a:gd name="connsiteX2718" fmla="*/ 6331990 w 8191242"/>
              <a:gd name="connsiteY2718" fmla="*/ 2195388 h 5359243"/>
              <a:gd name="connsiteX2719" fmla="*/ 6328326 w 8191242"/>
              <a:gd name="connsiteY2719" fmla="*/ 2197057 h 5359243"/>
              <a:gd name="connsiteX2720" fmla="*/ 6331434 w 8191242"/>
              <a:gd name="connsiteY2720" fmla="*/ 2192077 h 5359243"/>
              <a:gd name="connsiteX2721" fmla="*/ 6331163 w 8191242"/>
              <a:gd name="connsiteY2721" fmla="*/ 2190464 h 5359243"/>
              <a:gd name="connsiteX2722" fmla="*/ 6323060 w 8191242"/>
              <a:gd name="connsiteY2722" fmla="*/ 2190464 h 5359243"/>
              <a:gd name="connsiteX2723" fmla="*/ 7207655 w 8191242"/>
              <a:gd name="connsiteY2723" fmla="*/ 2188870 h 5359243"/>
              <a:gd name="connsiteX2724" fmla="*/ 7223145 w 8191242"/>
              <a:gd name="connsiteY2724" fmla="*/ 2213763 h 5359243"/>
              <a:gd name="connsiteX2725" fmla="*/ 7215400 w 8191242"/>
              <a:gd name="connsiteY2725" fmla="*/ 2222063 h 5359243"/>
              <a:gd name="connsiteX2726" fmla="*/ 7192166 w 8191242"/>
              <a:gd name="connsiteY2726" fmla="*/ 2230361 h 5359243"/>
              <a:gd name="connsiteX2727" fmla="*/ 7192166 w 8191242"/>
              <a:gd name="connsiteY2727" fmla="*/ 2197167 h 5359243"/>
              <a:gd name="connsiteX2728" fmla="*/ 7207655 w 8191242"/>
              <a:gd name="connsiteY2728" fmla="*/ 2188870 h 5359243"/>
              <a:gd name="connsiteX2729" fmla="*/ 7053728 w 8191242"/>
              <a:gd name="connsiteY2729" fmla="*/ 2187763 h 5359243"/>
              <a:gd name="connsiteX2730" fmla="*/ 7079868 w 8191242"/>
              <a:gd name="connsiteY2730" fmla="*/ 2229715 h 5359243"/>
              <a:gd name="connsiteX2731" fmla="*/ 7053728 w 8191242"/>
              <a:gd name="connsiteY2731" fmla="*/ 2238105 h 5359243"/>
              <a:gd name="connsiteX2732" fmla="*/ 7045015 w 8191242"/>
              <a:gd name="connsiteY2732" fmla="*/ 2212934 h 5359243"/>
              <a:gd name="connsiteX2733" fmla="*/ 7053728 w 8191242"/>
              <a:gd name="connsiteY2733" fmla="*/ 2187763 h 5359243"/>
              <a:gd name="connsiteX2734" fmla="*/ 6657892 w 8191242"/>
              <a:gd name="connsiteY2734" fmla="*/ 2186770 h 5359243"/>
              <a:gd name="connsiteX2735" fmla="*/ 6649828 w 8191242"/>
              <a:gd name="connsiteY2735" fmla="*/ 2202875 h 5359243"/>
              <a:gd name="connsiteX2736" fmla="*/ 6665956 w 8191242"/>
              <a:gd name="connsiteY2736" fmla="*/ 2218976 h 5359243"/>
              <a:gd name="connsiteX2737" fmla="*/ 6665956 w 8191242"/>
              <a:gd name="connsiteY2737" fmla="*/ 2235081 h 5359243"/>
              <a:gd name="connsiteX2738" fmla="*/ 6641763 w 8191242"/>
              <a:gd name="connsiteY2738" fmla="*/ 2227029 h 5359243"/>
              <a:gd name="connsiteX2739" fmla="*/ 6657892 w 8191242"/>
              <a:gd name="connsiteY2739" fmla="*/ 2275341 h 5359243"/>
              <a:gd name="connsiteX2740" fmla="*/ 6650836 w 8191242"/>
              <a:gd name="connsiteY2740" fmla="*/ 2273328 h 5359243"/>
              <a:gd name="connsiteX2741" fmla="*/ 6650447 w 8191242"/>
              <a:gd name="connsiteY2741" fmla="*/ 2277215 h 5359243"/>
              <a:gd name="connsiteX2742" fmla="*/ 6681809 w 8191242"/>
              <a:gd name="connsiteY2742" fmla="*/ 2273653 h 5359243"/>
              <a:gd name="connsiteX2743" fmla="*/ 6681077 w 8191242"/>
              <a:gd name="connsiteY2743" fmla="*/ 2269176 h 5359243"/>
              <a:gd name="connsiteX2744" fmla="*/ 6690149 w 8191242"/>
              <a:gd name="connsiteY2744" fmla="*/ 2243132 h 5359243"/>
              <a:gd name="connsiteX2745" fmla="*/ 6674021 w 8191242"/>
              <a:gd name="connsiteY2745" fmla="*/ 2227029 h 5359243"/>
              <a:gd name="connsiteX2746" fmla="*/ 6674021 w 8191242"/>
              <a:gd name="connsiteY2746" fmla="*/ 2243132 h 5359243"/>
              <a:gd name="connsiteX2747" fmla="*/ 6674021 w 8191242"/>
              <a:gd name="connsiteY2747" fmla="*/ 2202875 h 5359243"/>
              <a:gd name="connsiteX2748" fmla="*/ 6657892 w 8191242"/>
              <a:gd name="connsiteY2748" fmla="*/ 2186770 h 5359243"/>
              <a:gd name="connsiteX2749" fmla="*/ 6133720 w 8191242"/>
              <a:gd name="connsiteY2749" fmla="*/ 2186770 h 5359243"/>
              <a:gd name="connsiteX2750" fmla="*/ 6135879 w 8191242"/>
              <a:gd name="connsiteY2750" fmla="*/ 2201004 h 5359243"/>
              <a:gd name="connsiteX2751" fmla="*/ 6142809 w 8191242"/>
              <a:gd name="connsiteY2751" fmla="*/ 2199566 h 5359243"/>
              <a:gd name="connsiteX2752" fmla="*/ 6141784 w 8191242"/>
              <a:gd name="connsiteY2752" fmla="*/ 2186770 h 5359243"/>
              <a:gd name="connsiteX2753" fmla="*/ 6133720 w 8191242"/>
              <a:gd name="connsiteY2753" fmla="*/ 2186770 h 5359243"/>
              <a:gd name="connsiteX2754" fmla="*/ 7517016 w 8191242"/>
              <a:gd name="connsiteY2754" fmla="*/ 2186689 h 5359243"/>
              <a:gd name="connsiteX2755" fmla="*/ 7522570 w 8191242"/>
              <a:gd name="connsiteY2755" fmla="*/ 2190719 h 5359243"/>
              <a:gd name="connsiteX2756" fmla="*/ 7527664 w 8191242"/>
              <a:gd name="connsiteY2756" fmla="*/ 2199614 h 5359243"/>
              <a:gd name="connsiteX2757" fmla="*/ 7524588 w 8191242"/>
              <a:gd name="connsiteY2757" fmla="*/ 2196764 h 5359243"/>
              <a:gd name="connsiteX2758" fmla="*/ 7514492 w 8191242"/>
              <a:gd name="connsiteY2758" fmla="*/ 2188705 h 5359243"/>
              <a:gd name="connsiteX2759" fmla="*/ 7517016 w 8191242"/>
              <a:gd name="connsiteY2759" fmla="*/ 2186689 h 5359243"/>
              <a:gd name="connsiteX2760" fmla="*/ 6495809 w 8191242"/>
              <a:gd name="connsiteY2760" fmla="*/ 2186654 h 5359243"/>
              <a:gd name="connsiteX2761" fmla="*/ 6496668 w 8191242"/>
              <a:gd name="connsiteY2761" fmla="*/ 2187392 h 5359243"/>
              <a:gd name="connsiteX2762" fmla="*/ 6496609 w 8191242"/>
              <a:gd name="connsiteY2762" fmla="*/ 2186770 h 5359243"/>
              <a:gd name="connsiteX2763" fmla="*/ 6363584 w 8191242"/>
              <a:gd name="connsiteY2763" fmla="*/ 2182537 h 5359243"/>
              <a:gd name="connsiteX2764" fmla="*/ 6355478 w 8191242"/>
              <a:gd name="connsiteY2764" fmla="*/ 2198394 h 5359243"/>
              <a:gd name="connsiteX2765" fmla="*/ 6347181 w 8191242"/>
              <a:gd name="connsiteY2765" fmla="*/ 2194820 h 5359243"/>
              <a:gd name="connsiteX2766" fmla="*/ 6352017 w 8191242"/>
              <a:gd name="connsiteY2766" fmla="*/ 2219034 h 5359243"/>
              <a:gd name="connsiteX2767" fmla="*/ 6352822 w 8191242"/>
              <a:gd name="connsiteY2767" fmla="*/ 2220530 h 5359243"/>
              <a:gd name="connsiteX2768" fmla="*/ 6360498 w 8191242"/>
              <a:gd name="connsiteY2768" fmla="*/ 2206119 h 5359243"/>
              <a:gd name="connsiteX2769" fmla="*/ 6368541 w 8191242"/>
              <a:gd name="connsiteY2769" fmla="*/ 2197057 h 5359243"/>
              <a:gd name="connsiteX2770" fmla="*/ 6371772 w 8191242"/>
              <a:gd name="connsiteY2770" fmla="*/ 2208509 h 5359243"/>
              <a:gd name="connsiteX2771" fmla="*/ 6377742 w 8191242"/>
              <a:gd name="connsiteY2771" fmla="*/ 2210102 h 5359243"/>
              <a:gd name="connsiteX2772" fmla="*/ 6377425 w 8191242"/>
              <a:gd name="connsiteY2772" fmla="*/ 2203374 h 5359243"/>
              <a:gd name="connsiteX2773" fmla="*/ 6384776 w 8191242"/>
              <a:gd name="connsiteY2773" fmla="*/ 2195508 h 5359243"/>
              <a:gd name="connsiteX2774" fmla="*/ 6383687 w 8191242"/>
              <a:gd name="connsiteY2774" fmla="*/ 2205341 h 5359243"/>
              <a:gd name="connsiteX2775" fmla="*/ 6383288 w 8191242"/>
              <a:gd name="connsiteY2775" fmla="*/ 2209810 h 5359243"/>
              <a:gd name="connsiteX2776" fmla="*/ 6393977 w 8191242"/>
              <a:gd name="connsiteY2776" fmla="*/ 2206324 h 5359243"/>
              <a:gd name="connsiteX2777" fmla="*/ 6395953 w 8191242"/>
              <a:gd name="connsiteY2777" fmla="*/ 2205496 h 5359243"/>
              <a:gd name="connsiteX2778" fmla="*/ 6394456 w 8191242"/>
              <a:gd name="connsiteY2778" fmla="*/ 2196669 h 5359243"/>
              <a:gd name="connsiteX2779" fmla="*/ 6398758 w 8191242"/>
              <a:gd name="connsiteY2779" fmla="*/ 2204319 h 5359243"/>
              <a:gd name="connsiteX2780" fmla="*/ 6404615 w 8191242"/>
              <a:gd name="connsiteY2780" fmla="*/ 2201864 h 5359243"/>
              <a:gd name="connsiteX2781" fmla="*/ 6404904 w 8191242"/>
              <a:gd name="connsiteY2781" fmla="*/ 2202033 h 5359243"/>
              <a:gd name="connsiteX2782" fmla="*/ 6402203 w 8191242"/>
              <a:gd name="connsiteY2782" fmla="*/ 2196281 h 5359243"/>
              <a:gd name="connsiteX2783" fmla="*/ 6417693 w 8191242"/>
              <a:gd name="connsiteY2783" fmla="*/ 2187763 h 5359243"/>
              <a:gd name="connsiteX2784" fmla="*/ 6421291 w 8191242"/>
              <a:gd name="connsiteY2784" fmla="*/ 2200430 h 5359243"/>
              <a:gd name="connsiteX2785" fmla="*/ 6425606 w 8191242"/>
              <a:gd name="connsiteY2785" fmla="*/ 2199773 h 5359243"/>
              <a:gd name="connsiteX2786" fmla="*/ 6427434 w 8191242"/>
              <a:gd name="connsiteY2786" fmla="*/ 2199532 h 5359243"/>
              <a:gd name="connsiteX2787" fmla="*/ 6420726 w 8191242"/>
              <a:gd name="connsiteY2787" fmla="*/ 2186255 h 5359243"/>
              <a:gd name="connsiteX2788" fmla="*/ 6409000 w 8191242"/>
              <a:gd name="connsiteY2788" fmla="*/ 2187249 h 5359243"/>
              <a:gd name="connsiteX2789" fmla="*/ 6409172 w 8191242"/>
              <a:gd name="connsiteY2789" fmla="*/ 2187763 h 5359243"/>
              <a:gd name="connsiteX2790" fmla="*/ 6401850 w 8191242"/>
              <a:gd name="connsiteY2790" fmla="*/ 2189579 h 5359243"/>
              <a:gd name="connsiteX2791" fmla="*/ 6401777 w 8191242"/>
              <a:gd name="connsiteY2791" fmla="*/ 2186985 h 5359243"/>
              <a:gd name="connsiteX2792" fmla="*/ 7387119 w 8191242"/>
              <a:gd name="connsiteY2792" fmla="*/ 2181350 h 5359243"/>
              <a:gd name="connsiteX2793" fmla="*/ 7401277 w 8191242"/>
              <a:gd name="connsiteY2793" fmla="*/ 2195508 h 5359243"/>
              <a:gd name="connsiteX2794" fmla="*/ 7393532 w 8191242"/>
              <a:gd name="connsiteY2794" fmla="*/ 2218742 h 5359243"/>
              <a:gd name="connsiteX2795" fmla="*/ 7385786 w 8191242"/>
              <a:gd name="connsiteY2795" fmla="*/ 2187763 h 5359243"/>
              <a:gd name="connsiteX2796" fmla="*/ 7387119 w 8191242"/>
              <a:gd name="connsiteY2796" fmla="*/ 2181350 h 5359243"/>
              <a:gd name="connsiteX2797" fmla="*/ 6621956 w 8191242"/>
              <a:gd name="connsiteY2797" fmla="*/ 2178081 h 5359243"/>
              <a:gd name="connsiteX2798" fmla="*/ 6634543 w 8191242"/>
              <a:gd name="connsiteY2798" fmla="*/ 2187763 h 5359243"/>
              <a:gd name="connsiteX2799" fmla="*/ 6626799 w 8191242"/>
              <a:gd name="connsiteY2799" fmla="*/ 2187763 h 5359243"/>
              <a:gd name="connsiteX2800" fmla="*/ 6634543 w 8191242"/>
              <a:gd name="connsiteY2800" fmla="*/ 2218742 h 5359243"/>
              <a:gd name="connsiteX2801" fmla="*/ 6626799 w 8191242"/>
              <a:gd name="connsiteY2801" fmla="*/ 2210998 h 5359243"/>
              <a:gd name="connsiteX2802" fmla="*/ 6619053 w 8191242"/>
              <a:gd name="connsiteY2802" fmla="*/ 2210998 h 5359243"/>
              <a:gd name="connsiteX2803" fmla="*/ 6603564 w 8191242"/>
              <a:gd name="connsiteY2803" fmla="*/ 2180019 h 5359243"/>
              <a:gd name="connsiteX2804" fmla="*/ 6621956 w 8191242"/>
              <a:gd name="connsiteY2804" fmla="*/ 2178081 h 5359243"/>
              <a:gd name="connsiteX2805" fmla="*/ 6436528 w 8191242"/>
              <a:gd name="connsiteY2805" fmla="*/ 2174606 h 5359243"/>
              <a:gd name="connsiteX2806" fmla="*/ 6435614 w 8191242"/>
              <a:gd name="connsiteY2806" fmla="*/ 2175511 h 5359243"/>
              <a:gd name="connsiteX2807" fmla="*/ 6436965 w 8191242"/>
              <a:gd name="connsiteY2807" fmla="*/ 2185794 h 5359243"/>
              <a:gd name="connsiteX2808" fmla="*/ 6932717 w 8191242"/>
              <a:gd name="connsiteY2808" fmla="*/ 2172756 h 5359243"/>
              <a:gd name="connsiteX2809" fmla="*/ 6955952 w 8191242"/>
              <a:gd name="connsiteY2809" fmla="*/ 2180987 h 5359243"/>
              <a:gd name="connsiteX2810" fmla="*/ 6963696 w 8191242"/>
              <a:gd name="connsiteY2810" fmla="*/ 2230361 h 5359243"/>
              <a:gd name="connsiteX2811" fmla="*/ 6932717 w 8191242"/>
              <a:gd name="connsiteY2811" fmla="*/ 2172756 h 5359243"/>
              <a:gd name="connsiteX2812" fmla="*/ 7562958 w 8191242"/>
              <a:gd name="connsiteY2812" fmla="*/ 2172588 h 5359243"/>
              <a:gd name="connsiteX2813" fmla="*/ 7571037 w 8191242"/>
              <a:gd name="connsiteY2813" fmla="*/ 2196764 h 5359243"/>
              <a:gd name="connsiteX2814" fmla="*/ 7498336 w 8191242"/>
              <a:gd name="connsiteY2814" fmla="*/ 2220940 h 5359243"/>
              <a:gd name="connsiteX2815" fmla="*/ 7554882 w 8191242"/>
              <a:gd name="connsiteY2815" fmla="*/ 2245115 h 5359243"/>
              <a:gd name="connsiteX2816" fmla="*/ 7553872 w 8191242"/>
              <a:gd name="connsiteY2816" fmla="*/ 2257205 h 5359243"/>
              <a:gd name="connsiteX2817" fmla="*/ 7546875 w 8191242"/>
              <a:gd name="connsiteY2817" fmla="*/ 2269168 h 5359243"/>
              <a:gd name="connsiteX2818" fmla="*/ 7547413 w 8191242"/>
              <a:gd name="connsiteY2818" fmla="*/ 2269582 h 5359243"/>
              <a:gd name="connsiteX2819" fmla="*/ 7562909 w 8191242"/>
              <a:gd name="connsiteY2819" fmla="*/ 2276978 h 5359243"/>
              <a:gd name="connsiteX2820" fmla="*/ 7562958 w 8191242"/>
              <a:gd name="connsiteY2820" fmla="*/ 2277351 h 5359243"/>
              <a:gd name="connsiteX2821" fmla="*/ 7563597 w 8191242"/>
              <a:gd name="connsiteY2821" fmla="*/ 2277305 h 5359243"/>
              <a:gd name="connsiteX2822" fmla="*/ 7570027 w 8191242"/>
              <a:gd name="connsiteY2822" fmla="*/ 2280373 h 5359243"/>
              <a:gd name="connsiteX2823" fmla="*/ 7587192 w 8191242"/>
              <a:gd name="connsiteY2823" fmla="*/ 2285410 h 5359243"/>
              <a:gd name="connsiteX2824" fmla="*/ 7562958 w 8191242"/>
              <a:gd name="connsiteY2824" fmla="*/ 2261235 h 5359243"/>
              <a:gd name="connsiteX2825" fmla="*/ 7579114 w 8191242"/>
              <a:gd name="connsiteY2825" fmla="*/ 2269292 h 5359243"/>
              <a:gd name="connsiteX2826" fmla="*/ 7577094 w 8191242"/>
              <a:gd name="connsiteY2826" fmla="*/ 2276343 h 5359243"/>
              <a:gd name="connsiteX2827" fmla="*/ 7563597 w 8191242"/>
              <a:gd name="connsiteY2827" fmla="*/ 2277305 h 5359243"/>
              <a:gd name="connsiteX2828" fmla="*/ 7562909 w 8191242"/>
              <a:gd name="connsiteY2828" fmla="*/ 2276978 h 5359243"/>
              <a:gd name="connsiteX2829" fmla="*/ 7559928 w 8191242"/>
              <a:gd name="connsiteY2829" fmla="*/ 2254183 h 5359243"/>
              <a:gd name="connsiteX2830" fmla="*/ 7562958 w 8191242"/>
              <a:gd name="connsiteY2830" fmla="*/ 2237057 h 5359243"/>
              <a:gd name="connsiteX2831" fmla="*/ 7643738 w 8191242"/>
              <a:gd name="connsiteY2831" fmla="*/ 2245115 h 5359243"/>
              <a:gd name="connsiteX2832" fmla="*/ 7716438 w 8191242"/>
              <a:gd name="connsiteY2832" fmla="*/ 2220940 h 5359243"/>
              <a:gd name="connsiteX2833" fmla="*/ 7718458 w 8191242"/>
              <a:gd name="connsiteY2833" fmla="*/ 2236049 h 5359243"/>
              <a:gd name="connsiteX2834" fmla="*/ 7716770 w 8191242"/>
              <a:gd name="connsiteY2834" fmla="*/ 2237566 h 5359243"/>
              <a:gd name="connsiteX2835" fmla="*/ 7716438 w 8191242"/>
              <a:gd name="connsiteY2835" fmla="*/ 2237057 h 5359243"/>
              <a:gd name="connsiteX2836" fmla="*/ 7715621 w 8191242"/>
              <a:gd name="connsiteY2836" fmla="*/ 2238595 h 5359243"/>
              <a:gd name="connsiteX2837" fmla="*/ 7708360 w 8191242"/>
              <a:gd name="connsiteY2837" fmla="*/ 2245115 h 5359243"/>
              <a:gd name="connsiteX2838" fmla="*/ 7700282 w 8191242"/>
              <a:gd name="connsiteY2838" fmla="*/ 2237058 h 5359243"/>
              <a:gd name="connsiteX2839" fmla="*/ 7698319 w 8191242"/>
              <a:gd name="connsiteY2839" fmla="*/ 2239167 h 5359243"/>
              <a:gd name="connsiteX2840" fmla="*/ 7692204 w 8191242"/>
              <a:gd name="connsiteY2840" fmla="*/ 2229000 h 5359243"/>
              <a:gd name="connsiteX2841" fmla="*/ 7696999 w 8191242"/>
              <a:gd name="connsiteY2841" fmla="*/ 2240584 h 5359243"/>
              <a:gd name="connsiteX2842" fmla="*/ 7698319 w 8191242"/>
              <a:gd name="connsiteY2842" fmla="*/ 2239167 h 5359243"/>
              <a:gd name="connsiteX2843" fmla="*/ 7707349 w 8191242"/>
              <a:gd name="connsiteY2843" fmla="*/ 2254183 h 5359243"/>
              <a:gd name="connsiteX2844" fmla="*/ 7715621 w 8191242"/>
              <a:gd name="connsiteY2844" fmla="*/ 2238595 h 5359243"/>
              <a:gd name="connsiteX2845" fmla="*/ 7716770 w 8191242"/>
              <a:gd name="connsiteY2845" fmla="*/ 2237566 h 5359243"/>
              <a:gd name="connsiteX2846" fmla="*/ 7729565 w 8191242"/>
              <a:gd name="connsiteY2846" fmla="*/ 2257205 h 5359243"/>
              <a:gd name="connsiteX2847" fmla="*/ 7724515 w 8191242"/>
              <a:gd name="connsiteY2847" fmla="*/ 2277351 h 5359243"/>
              <a:gd name="connsiteX2848" fmla="*/ 7732594 w 8191242"/>
              <a:gd name="connsiteY2848" fmla="*/ 2253175 h 5359243"/>
              <a:gd name="connsiteX2849" fmla="*/ 7756829 w 8191242"/>
              <a:gd name="connsiteY2849" fmla="*/ 2261235 h 5359243"/>
              <a:gd name="connsiteX2850" fmla="*/ 7751778 w 8191242"/>
              <a:gd name="connsiteY2850" fmla="*/ 2247130 h 5359243"/>
              <a:gd name="connsiteX2851" fmla="*/ 7745849 w 8191242"/>
              <a:gd name="connsiteY2851" fmla="*/ 2233146 h 5359243"/>
              <a:gd name="connsiteX2852" fmla="*/ 7749791 w 8191242"/>
              <a:gd name="connsiteY2852" fmla="*/ 2244301 h 5359243"/>
              <a:gd name="connsiteX2853" fmla="*/ 7722683 w 8191242"/>
              <a:gd name="connsiteY2853" fmla="*/ 2218742 h 5359243"/>
              <a:gd name="connsiteX2854" fmla="*/ 7740756 w 8191242"/>
              <a:gd name="connsiteY2854" fmla="*/ 2218742 h 5359243"/>
              <a:gd name="connsiteX2855" fmla="*/ 7742500 w 8191242"/>
              <a:gd name="connsiteY2855" fmla="*/ 2223677 h 5359243"/>
              <a:gd name="connsiteX2856" fmla="*/ 7772984 w 8191242"/>
              <a:gd name="connsiteY2856" fmla="*/ 2269292 h 5359243"/>
              <a:gd name="connsiteX2857" fmla="*/ 7797215 w 8191242"/>
              <a:gd name="connsiteY2857" fmla="*/ 2245115 h 5359243"/>
              <a:gd name="connsiteX2858" fmla="*/ 7781061 w 8191242"/>
              <a:gd name="connsiteY2858" fmla="*/ 2220940 h 5359243"/>
              <a:gd name="connsiteX2859" fmla="*/ 7861840 w 8191242"/>
              <a:gd name="connsiteY2859" fmla="*/ 2229000 h 5359243"/>
              <a:gd name="connsiteX2860" fmla="*/ 7869916 w 8191242"/>
              <a:gd name="connsiteY2860" fmla="*/ 2261235 h 5359243"/>
              <a:gd name="connsiteX2861" fmla="*/ 7877995 w 8191242"/>
              <a:gd name="connsiteY2861" fmla="*/ 2245115 h 5359243"/>
              <a:gd name="connsiteX2862" fmla="*/ 7869916 w 8191242"/>
              <a:gd name="connsiteY2862" fmla="*/ 2245115 h 5359243"/>
              <a:gd name="connsiteX2863" fmla="*/ 7869916 w 8191242"/>
              <a:gd name="connsiteY2863" fmla="*/ 2220940 h 5359243"/>
              <a:gd name="connsiteX2864" fmla="*/ 7958775 w 8191242"/>
              <a:gd name="connsiteY2864" fmla="*/ 2212880 h 5359243"/>
              <a:gd name="connsiteX2865" fmla="*/ 8055708 w 8191242"/>
              <a:gd name="connsiteY2865" fmla="*/ 2212880 h 5359243"/>
              <a:gd name="connsiteX2866" fmla="*/ 8047632 w 8191242"/>
              <a:gd name="connsiteY2866" fmla="*/ 2253175 h 5359243"/>
              <a:gd name="connsiteX2867" fmla="*/ 8015318 w 8191242"/>
              <a:gd name="connsiteY2867" fmla="*/ 2245115 h 5359243"/>
              <a:gd name="connsiteX2868" fmla="*/ 7958775 w 8191242"/>
              <a:gd name="connsiteY2868" fmla="*/ 2301527 h 5359243"/>
              <a:gd name="connsiteX2869" fmla="*/ 7894151 w 8191242"/>
              <a:gd name="connsiteY2869" fmla="*/ 2317646 h 5359243"/>
              <a:gd name="connsiteX2870" fmla="*/ 7861840 w 8191242"/>
              <a:gd name="connsiteY2870" fmla="*/ 2398233 h 5359243"/>
              <a:gd name="connsiteX2871" fmla="*/ 7999162 w 8191242"/>
              <a:gd name="connsiteY2871" fmla="*/ 2414349 h 5359243"/>
              <a:gd name="connsiteX2872" fmla="*/ 7877995 w 8191242"/>
              <a:gd name="connsiteY2872" fmla="*/ 2438527 h 5359243"/>
              <a:gd name="connsiteX2873" fmla="*/ 7853761 w 8191242"/>
              <a:gd name="connsiteY2873" fmla="*/ 2422408 h 5359243"/>
              <a:gd name="connsiteX2874" fmla="*/ 7853288 w 8191242"/>
              <a:gd name="connsiteY2874" fmla="*/ 2420989 h 5359243"/>
              <a:gd name="connsiteX2875" fmla="*/ 7754389 w 8191242"/>
              <a:gd name="connsiteY2875" fmla="*/ 2451777 h 5359243"/>
              <a:gd name="connsiteX2876" fmla="*/ 7642191 w 8191242"/>
              <a:gd name="connsiteY2876" fmla="*/ 2470448 h 5359243"/>
              <a:gd name="connsiteX2877" fmla="*/ 7625873 w 8191242"/>
              <a:gd name="connsiteY2877" fmla="*/ 2445553 h 5359243"/>
              <a:gd name="connsiteX2878" fmla="*/ 7625873 w 8191242"/>
              <a:gd name="connsiteY2878" fmla="*/ 2437254 h 5359243"/>
              <a:gd name="connsiteX2879" fmla="*/ 7642191 w 8191242"/>
              <a:gd name="connsiteY2879" fmla="*/ 2420660 h 5359243"/>
              <a:gd name="connsiteX2880" fmla="*/ 7634032 w 8191242"/>
              <a:gd name="connsiteY2880" fmla="*/ 2428958 h 5359243"/>
              <a:gd name="connsiteX2881" fmla="*/ 7740109 w 8191242"/>
              <a:gd name="connsiteY2881" fmla="*/ 2428958 h 5359243"/>
              <a:gd name="connsiteX2882" fmla="*/ 7756428 w 8191242"/>
              <a:gd name="connsiteY2882" fmla="*/ 2445553 h 5359243"/>
              <a:gd name="connsiteX2883" fmla="*/ 7789066 w 8191242"/>
              <a:gd name="connsiteY2883" fmla="*/ 2437254 h 5359243"/>
              <a:gd name="connsiteX2884" fmla="*/ 7789066 w 8191242"/>
              <a:gd name="connsiteY2884" fmla="*/ 2412361 h 5359243"/>
              <a:gd name="connsiteX2885" fmla="*/ 7815586 w 8191242"/>
              <a:gd name="connsiteY2885" fmla="*/ 2422733 h 5359243"/>
              <a:gd name="connsiteX2886" fmla="*/ 7829485 w 8191242"/>
              <a:gd name="connsiteY2886" fmla="*/ 2421989 h 5359243"/>
              <a:gd name="connsiteX2887" fmla="*/ 7826499 w 8191242"/>
              <a:gd name="connsiteY2887" fmla="*/ 2392188 h 5359243"/>
              <a:gd name="connsiteX2888" fmla="*/ 7805295 w 8191242"/>
              <a:gd name="connsiteY2888" fmla="*/ 2374056 h 5359243"/>
              <a:gd name="connsiteX2889" fmla="*/ 7803948 w 8191242"/>
              <a:gd name="connsiteY2889" fmla="*/ 2366005 h 5359243"/>
              <a:gd name="connsiteX2890" fmla="*/ 7801101 w 8191242"/>
              <a:gd name="connsiteY2890" fmla="*/ 2371701 h 5359243"/>
              <a:gd name="connsiteX2891" fmla="*/ 7804004 w 8191242"/>
              <a:gd name="connsiteY2891" fmla="*/ 2389126 h 5359243"/>
              <a:gd name="connsiteX2892" fmla="*/ 7780770 w 8191242"/>
              <a:gd name="connsiteY2892" fmla="*/ 2350403 h 5359243"/>
              <a:gd name="connsiteX2893" fmla="*/ 7788515 w 8191242"/>
              <a:gd name="connsiteY2893" fmla="*/ 2365893 h 5359243"/>
              <a:gd name="connsiteX2894" fmla="*/ 7788515 w 8191242"/>
              <a:gd name="connsiteY2894" fmla="*/ 2350403 h 5359243"/>
              <a:gd name="connsiteX2895" fmla="*/ 7799164 w 8191242"/>
              <a:gd name="connsiteY2895" fmla="*/ 2349435 h 5359243"/>
              <a:gd name="connsiteX2896" fmla="*/ 7803831 w 8191242"/>
              <a:gd name="connsiteY2896" fmla="*/ 2365304 h 5359243"/>
              <a:gd name="connsiteX2897" fmla="*/ 7797215 w 8191242"/>
              <a:gd name="connsiteY2897" fmla="*/ 2325703 h 5359243"/>
              <a:gd name="connsiteX2898" fmla="*/ 7813371 w 8191242"/>
              <a:gd name="connsiteY2898" fmla="*/ 2285410 h 5359243"/>
              <a:gd name="connsiteX2899" fmla="*/ 7764905 w 8191242"/>
              <a:gd name="connsiteY2899" fmla="*/ 2285410 h 5359243"/>
              <a:gd name="connsiteX2900" fmla="*/ 7772984 w 8191242"/>
              <a:gd name="connsiteY2900" fmla="*/ 2301527 h 5359243"/>
              <a:gd name="connsiteX2901" fmla="*/ 7740671 w 8191242"/>
              <a:gd name="connsiteY2901" fmla="*/ 2317646 h 5359243"/>
              <a:gd name="connsiteX2902" fmla="*/ 7724515 w 8191242"/>
              <a:gd name="connsiteY2902" fmla="*/ 2309586 h 5359243"/>
              <a:gd name="connsiteX2903" fmla="*/ 7732594 w 8191242"/>
              <a:gd name="connsiteY2903" fmla="*/ 2293470 h 5359243"/>
              <a:gd name="connsiteX2904" fmla="*/ 7700282 w 8191242"/>
              <a:gd name="connsiteY2904" fmla="*/ 2285410 h 5359243"/>
              <a:gd name="connsiteX2905" fmla="*/ 7692204 w 8191242"/>
              <a:gd name="connsiteY2905" fmla="*/ 2325703 h 5359243"/>
              <a:gd name="connsiteX2906" fmla="*/ 7703312 w 8191242"/>
              <a:gd name="connsiteY2906" fmla="*/ 2318653 h 5359243"/>
              <a:gd name="connsiteX2907" fmla="*/ 7704610 w 8191242"/>
              <a:gd name="connsiteY2907" fmla="*/ 2312177 h 5359243"/>
              <a:gd name="connsiteX2908" fmla="*/ 7715429 w 8191242"/>
              <a:gd name="connsiteY2908" fmla="*/ 2318653 h 5359243"/>
              <a:gd name="connsiteX2909" fmla="*/ 7724515 w 8191242"/>
              <a:gd name="connsiteY2909" fmla="*/ 2333762 h 5359243"/>
              <a:gd name="connsiteX2910" fmla="*/ 7708360 w 8191242"/>
              <a:gd name="connsiteY2910" fmla="*/ 2333762 h 5359243"/>
              <a:gd name="connsiteX2911" fmla="*/ 7724515 w 8191242"/>
              <a:gd name="connsiteY2911" fmla="*/ 2349881 h 5359243"/>
              <a:gd name="connsiteX2912" fmla="*/ 7716438 w 8191242"/>
              <a:gd name="connsiteY2912" fmla="*/ 2341821 h 5359243"/>
              <a:gd name="connsiteX2913" fmla="*/ 7732594 w 8191242"/>
              <a:gd name="connsiteY2913" fmla="*/ 2390173 h 5359243"/>
              <a:gd name="connsiteX2914" fmla="*/ 7732594 w 8191242"/>
              <a:gd name="connsiteY2914" fmla="*/ 2398233 h 5359243"/>
              <a:gd name="connsiteX2915" fmla="*/ 7716438 w 8191242"/>
              <a:gd name="connsiteY2915" fmla="*/ 2390173 h 5359243"/>
              <a:gd name="connsiteX2916" fmla="*/ 7716438 w 8191242"/>
              <a:gd name="connsiteY2916" fmla="*/ 2422408 h 5359243"/>
              <a:gd name="connsiteX2917" fmla="*/ 7676048 w 8191242"/>
              <a:gd name="connsiteY2917" fmla="*/ 2301527 h 5359243"/>
              <a:gd name="connsiteX2918" fmla="*/ 7676048 w 8191242"/>
              <a:gd name="connsiteY2918" fmla="*/ 2325703 h 5359243"/>
              <a:gd name="connsiteX2919" fmla="*/ 7684127 w 8191242"/>
              <a:gd name="connsiteY2919" fmla="*/ 2349881 h 5359243"/>
              <a:gd name="connsiteX2920" fmla="*/ 7700282 w 8191242"/>
              <a:gd name="connsiteY2920" fmla="*/ 2374056 h 5359243"/>
              <a:gd name="connsiteX2921" fmla="*/ 7684127 w 8191242"/>
              <a:gd name="connsiteY2921" fmla="*/ 2374056 h 5359243"/>
              <a:gd name="connsiteX2922" fmla="*/ 7700282 w 8191242"/>
              <a:gd name="connsiteY2922" fmla="*/ 2422408 h 5359243"/>
              <a:gd name="connsiteX2923" fmla="*/ 7667969 w 8191242"/>
              <a:gd name="connsiteY2923" fmla="*/ 2382116 h 5359243"/>
              <a:gd name="connsiteX2924" fmla="*/ 7684127 w 8191242"/>
              <a:gd name="connsiteY2924" fmla="*/ 2414349 h 5359243"/>
              <a:gd name="connsiteX2925" fmla="*/ 7667969 w 8191242"/>
              <a:gd name="connsiteY2925" fmla="*/ 2414349 h 5359243"/>
              <a:gd name="connsiteX2926" fmla="*/ 7659893 w 8191242"/>
              <a:gd name="connsiteY2926" fmla="*/ 2390173 h 5359243"/>
              <a:gd name="connsiteX2927" fmla="*/ 7651814 w 8191242"/>
              <a:gd name="connsiteY2927" fmla="*/ 2406292 h 5359243"/>
              <a:gd name="connsiteX2928" fmla="*/ 7627582 w 8191242"/>
              <a:gd name="connsiteY2928" fmla="*/ 2365997 h 5359243"/>
              <a:gd name="connsiteX2929" fmla="*/ 7627582 w 8191242"/>
              <a:gd name="connsiteY2929" fmla="*/ 2414349 h 5359243"/>
              <a:gd name="connsiteX2930" fmla="*/ 7595268 w 8191242"/>
              <a:gd name="connsiteY2930" fmla="*/ 2374056 h 5359243"/>
              <a:gd name="connsiteX2931" fmla="*/ 7619503 w 8191242"/>
              <a:gd name="connsiteY2931" fmla="*/ 2390173 h 5359243"/>
              <a:gd name="connsiteX2932" fmla="*/ 7595268 w 8191242"/>
              <a:gd name="connsiteY2932" fmla="*/ 2406292 h 5359243"/>
              <a:gd name="connsiteX2933" fmla="*/ 7587192 w 8191242"/>
              <a:gd name="connsiteY2933" fmla="*/ 2382116 h 5359243"/>
              <a:gd name="connsiteX2934" fmla="*/ 7562958 w 8191242"/>
              <a:gd name="connsiteY2934" fmla="*/ 2341821 h 5359243"/>
              <a:gd name="connsiteX2935" fmla="*/ 7571037 w 8191242"/>
              <a:gd name="connsiteY2935" fmla="*/ 2382116 h 5359243"/>
              <a:gd name="connsiteX2936" fmla="*/ 7571037 w 8191242"/>
              <a:gd name="connsiteY2936" fmla="*/ 2406292 h 5359243"/>
              <a:gd name="connsiteX2937" fmla="*/ 7554882 w 8191242"/>
              <a:gd name="connsiteY2937" fmla="*/ 2382116 h 5359243"/>
              <a:gd name="connsiteX2938" fmla="*/ 7546802 w 8191242"/>
              <a:gd name="connsiteY2938" fmla="*/ 2398233 h 5359243"/>
              <a:gd name="connsiteX2939" fmla="*/ 7538724 w 8191242"/>
              <a:gd name="connsiteY2939" fmla="*/ 2365997 h 5359243"/>
              <a:gd name="connsiteX2940" fmla="*/ 7530648 w 8191242"/>
              <a:gd name="connsiteY2940" fmla="*/ 2390173 h 5359243"/>
              <a:gd name="connsiteX2941" fmla="*/ 7530648 w 8191242"/>
              <a:gd name="connsiteY2941" fmla="*/ 2382116 h 5359243"/>
              <a:gd name="connsiteX2942" fmla="*/ 7522568 w 8191242"/>
              <a:gd name="connsiteY2942" fmla="*/ 2365997 h 5359243"/>
              <a:gd name="connsiteX2943" fmla="*/ 7530648 w 8191242"/>
              <a:gd name="connsiteY2943" fmla="*/ 2406292 h 5359243"/>
              <a:gd name="connsiteX2944" fmla="*/ 7506413 w 8191242"/>
              <a:gd name="connsiteY2944" fmla="*/ 2398233 h 5359243"/>
              <a:gd name="connsiteX2945" fmla="*/ 7474102 w 8191242"/>
              <a:gd name="connsiteY2945" fmla="*/ 2365997 h 5359243"/>
              <a:gd name="connsiteX2946" fmla="*/ 7482181 w 8191242"/>
              <a:gd name="connsiteY2946" fmla="*/ 2382116 h 5359243"/>
              <a:gd name="connsiteX2947" fmla="*/ 7449868 w 8191242"/>
              <a:gd name="connsiteY2947" fmla="*/ 2382116 h 5359243"/>
              <a:gd name="connsiteX2948" fmla="*/ 7457947 w 8191242"/>
              <a:gd name="connsiteY2948" fmla="*/ 2398233 h 5359243"/>
              <a:gd name="connsiteX2949" fmla="*/ 7441791 w 8191242"/>
              <a:gd name="connsiteY2949" fmla="*/ 2390173 h 5359243"/>
              <a:gd name="connsiteX2950" fmla="*/ 7433712 w 8191242"/>
              <a:gd name="connsiteY2950" fmla="*/ 2406292 h 5359243"/>
              <a:gd name="connsiteX2951" fmla="*/ 7457947 w 8191242"/>
              <a:gd name="connsiteY2951" fmla="*/ 2406292 h 5359243"/>
              <a:gd name="connsiteX2952" fmla="*/ 7441791 w 8191242"/>
              <a:gd name="connsiteY2952" fmla="*/ 2430468 h 5359243"/>
              <a:gd name="connsiteX2953" fmla="*/ 7409479 w 8191242"/>
              <a:gd name="connsiteY2953" fmla="*/ 2406292 h 5359243"/>
              <a:gd name="connsiteX2954" fmla="*/ 7393321 w 8191242"/>
              <a:gd name="connsiteY2954" fmla="*/ 2374056 h 5359243"/>
              <a:gd name="connsiteX2955" fmla="*/ 7417556 w 8191242"/>
              <a:gd name="connsiteY2955" fmla="*/ 2422408 h 5359243"/>
              <a:gd name="connsiteX2956" fmla="*/ 7401401 w 8191242"/>
              <a:gd name="connsiteY2956" fmla="*/ 2438527 h 5359243"/>
              <a:gd name="connsiteX2957" fmla="*/ 7393321 w 8191242"/>
              <a:gd name="connsiteY2957" fmla="*/ 2406292 h 5359243"/>
              <a:gd name="connsiteX2958" fmla="*/ 7385245 w 8191242"/>
              <a:gd name="connsiteY2958" fmla="*/ 2430468 h 5359243"/>
              <a:gd name="connsiteX2959" fmla="*/ 7369090 w 8191242"/>
              <a:gd name="connsiteY2959" fmla="*/ 2422408 h 5359243"/>
              <a:gd name="connsiteX2960" fmla="*/ 7352935 w 8191242"/>
              <a:gd name="connsiteY2960" fmla="*/ 2390173 h 5359243"/>
              <a:gd name="connsiteX2961" fmla="*/ 7344855 w 8191242"/>
              <a:gd name="connsiteY2961" fmla="*/ 2438527 h 5359243"/>
              <a:gd name="connsiteX2962" fmla="*/ 7352935 w 8191242"/>
              <a:gd name="connsiteY2962" fmla="*/ 2422408 h 5359243"/>
              <a:gd name="connsiteX2963" fmla="*/ 7361011 w 8191242"/>
              <a:gd name="connsiteY2963" fmla="*/ 2454644 h 5359243"/>
              <a:gd name="connsiteX2964" fmla="*/ 7336777 w 8191242"/>
              <a:gd name="connsiteY2964" fmla="*/ 2430468 h 5359243"/>
              <a:gd name="connsiteX2965" fmla="*/ 7344855 w 8191242"/>
              <a:gd name="connsiteY2965" fmla="*/ 2414349 h 5359243"/>
              <a:gd name="connsiteX2966" fmla="*/ 7312545 w 8191242"/>
              <a:gd name="connsiteY2966" fmla="*/ 2374056 h 5359243"/>
              <a:gd name="connsiteX2967" fmla="*/ 7312545 w 8191242"/>
              <a:gd name="connsiteY2967" fmla="*/ 2357938 h 5359243"/>
              <a:gd name="connsiteX2968" fmla="*/ 7336777 w 8191242"/>
              <a:gd name="connsiteY2968" fmla="*/ 2374056 h 5359243"/>
              <a:gd name="connsiteX2969" fmla="*/ 7320621 w 8191242"/>
              <a:gd name="connsiteY2969" fmla="*/ 2365997 h 5359243"/>
              <a:gd name="connsiteX2970" fmla="*/ 7344855 w 8191242"/>
              <a:gd name="connsiteY2970" fmla="*/ 2390173 h 5359243"/>
              <a:gd name="connsiteX2971" fmla="*/ 7336777 w 8191242"/>
              <a:gd name="connsiteY2971" fmla="*/ 2349881 h 5359243"/>
              <a:gd name="connsiteX2972" fmla="*/ 7369090 w 8191242"/>
              <a:gd name="connsiteY2972" fmla="*/ 2349881 h 5359243"/>
              <a:gd name="connsiteX2973" fmla="*/ 7369090 w 8191242"/>
              <a:gd name="connsiteY2973" fmla="*/ 2398233 h 5359243"/>
              <a:gd name="connsiteX2974" fmla="*/ 7369090 w 8191242"/>
              <a:gd name="connsiteY2974" fmla="*/ 2414349 h 5359243"/>
              <a:gd name="connsiteX2975" fmla="*/ 7369090 w 8191242"/>
              <a:gd name="connsiteY2975" fmla="*/ 2349881 h 5359243"/>
              <a:gd name="connsiteX2976" fmla="*/ 7393321 w 8191242"/>
              <a:gd name="connsiteY2976" fmla="*/ 2349881 h 5359243"/>
              <a:gd name="connsiteX2977" fmla="*/ 7393321 w 8191242"/>
              <a:gd name="connsiteY2977" fmla="*/ 2325703 h 5359243"/>
              <a:gd name="connsiteX2978" fmla="*/ 7401401 w 8191242"/>
              <a:gd name="connsiteY2978" fmla="*/ 2333762 h 5359243"/>
              <a:gd name="connsiteX2979" fmla="*/ 7409479 w 8191242"/>
              <a:gd name="connsiteY2979" fmla="*/ 2325703 h 5359243"/>
              <a:gd name="connsiteX2980" fmla="*/ 7425635 w 8191242"/>
              <a:gd name="connsiteY2980" fmla="*/ 2341821 h 5359243"/>
              <a:gd name="connsiteX2981" fmla="*/ 7417556 w 8191242"/>
              <a:gd name="connsiteY2981" fmla="*/ 2325703 h 5359243"/>
              <a:gd name="connsiteX2982" fmla="*/ 7433712 w 8191242"/>
              <a:gd name="connsiteY2982" fmla="*/ 2325703 h 5359243"/>
              <a:gd name="connsiteX2983" fmla="*/ 7433712 w 8191242"/>
              <a:gd name="connsiteY2983" fmla="*/ 2357938 h 5359243"/>
              <a:gd name="connsiteX2984" fmla="*/ 7441791 w 8191242"/>
              <a:gd name="connsiteY2984" fmla="*/ 2365997 h 5359243"/>
              <a:gd name="connsiteX2985" fmla="*/ 7441791 w 8191242"/>
              <a:gd name="connsiteY2985" fmla="*/ 2325703 h 5359243"/>
              <a:gd name="connsiteX2986" fmla="*/ 7417556 w 8191242"/>
              <a:gd name="connsiteY2986" fmla="*/ 2245115 h 5359243"/>
              <a:gd name="connsiteX2987" fmla="*/ 7433712 w 8191242"/>
              <a:gd name="connsiteY2987" fmla="*/ 2245115 h 5359243"/>
              <a:gd name="connsiteX2988" fmla="*/ 7457947 w 8191242"/>
              <a:gd name="connsiteY2988" fmla="*/ 2309586 h 5359243"/>
              <a:gd name="connsiteX2989" fmla="*/ 7474102 w 8191242"/>
              <a:gd name="connsiteY2989" fmla="*/ 2317646 h 5359243"/>
              <a:gd name="connsiteX2990" fmla="*/ 7466023 w 8191242"/>
              <a:gd name="connsiteY2990" fmla="*/ 2293470 h 5359243"/>
              <a:gd name="connsiteX2991" fmla="*/ 7474102 w 8191242"/>
              <a:gd name="connsiteY2991" fmla="*/ 2277351 h 5359243"/>
              <a:gd name="connsiteX2992" fmla="*/ 7474102 w 8191242"/>
              <a:gd name="connsiteY2992" fmla="*/ 2293470 h 5359243"/>
              <a:gd name="connsiteX2993" fmla="*/ 7482181 w 8191242"/>
              <a:gd name="connsiteY2993" fmla="*/ 2269292 h 5359243"/>
              <a:gd name="connsiteX2994" fmla="*/ 7482181 w 8191242"/>
              <a:gd name="connsiteY2994" fmla="*/ 2237057 h 5359243"/>
              <a:gd name="connsiteX2995" fmla="*/ 7490258 w 8191242"/>
              <a:gd name="connsiteY2995" fmla="*/ 2301527 h 5359243"/>
              <a:gd name="connsiteX2996" fmla="*/ 7498336 w 8191242"/>
              <a:gd name="connsiteY2996" fmla="*/ 2309586 h 5359243"/>
              <a:gd name="connsiteX2997" fmla="*/ 7530648 w 8191242"/>
              <a:gd name="connsiteY2997" fmla="*/ 2341821 h 5359243"/>
              <a:gd name="connsiteX2998" fmla="*/ 7534687 w 8191242"/>
              <a:gd name="connsiteY2998" fmla="*/ 2333762 h 5359243"/>
              <a:gd name="connsiteX2999" fmla="*/ 7538260 w 8191242"/>
              <a:gd name="connsiteY2999" fmla="*/ 2326629 h 5359243"/>
              <a:gd name="connsiteX3000" fmla="*/ 7536809 w 8191242"/>
              <a:gd name="connsiteY3000" fmla="*/ 2325232 h 5359243"/>
              <a:gd name="connsiteX3001" fmla="*/ 7536959 w 8191242"/>
              <a:gd name="connsiteY3001" fmla="*/ 2324825 h 5359243"/>
              <a:gd name="connsiteX3002" fmla="*/ 7530648 w 8191242"/>
              <a:gd name="connsiteY3002" fmla="*/ 2321676 h 5359243"/>
              <a:gd name="connsiteX3003" fmla="*/ 7522568 w 8191242"/>
              <a:gd name="connsiteY3003" fmla="*/ 2317646 h 5359243"/>
              <a:gd name="connsiteX3004" fmla="*/ 7530648 w 8191242"/>
              <a:gd name="connsiteY3004" fmla="*/ 2301527 h 5359243"/>
              <a:gd name="connsiteX3005" fmla="*/ 7506413 w 8191242"/>
              <a:gd name="connsiteY3005" fmla="*/ 2309586 h 5359243"/>
              <a:gd name="connsiteX3006" fmla="*/ 7490258 w 8191242"/>
              <a:gd name="connsiteY3006" fmla="*/ 2269292 h 5359243"/>
              <a:gd name="connsiteX3007" fmla="*/ 7506413 w 8191242"/>
              <a:gd name="connsiteY3007" fmla="*/ 2285410 h 5359243"/>
              <a:gd name="connsiteX3008" fmla="*/ 7498336 w 8191242"/>
              <a:gd name="connsiteY3008" fmla="*/ 2261235 h 5359243"/>
              <a:gd name="connsiteX3009" fmla="*/ 7538724 w 8191242"/>
              <a:gd name="connsiteY3009" fmla="*/ 2301527 h 5359243"/>
              <a:gd name="connsiteX3010" fmla="*/ 7530648 w 8191242"/>
              <a:gd name="connsiteY3010" fmla="*/ 2261235 h 5359243"/>
              <a:gd name="connsiteX3011" fmla="*/ 7498336 w 8191242"/>
              <a:gd name="connsiteY3011" fmla="*/ 2204823 h 5359243"/>
              <a:gd name="connsiteX3012" fmla="*/ 7522568 w 8191242"/>
              <a:gd name="connsiteY3012" fmla="*/ 2204823 h 5359243"/>
              <a:gd name="connsiteX3013" fmla="*/ 7527978 w 8191242"/>
              <a:gd name="connsiteY3013" fmla="*/ 2200162 h 5359243"/>
              <a:gd name="connsiteX3014" fmla="*/ 7530648 w 8191242"/>
              <a:gd name="connsiteY3014" fmla="*/ 2204823 h 5359243"/>
              <a:gd name="connsiteX3015" fmla="*/ 7530648 w 8191242"/>
              <a:gd name="connsiteY3015" fmla="*/ 2180645 h 5359243"/>
              <a:gd name="connsiteX3016" fmla="*/ 7546802 w 8191242"/>
              <a:gd name="connsiteY3016" fmla="*/ 2196764 h 5359243"/>
              <a:gd name="connsiteX3017" fmla="*/ 7562958 w 8191242"/>
              <a:gd name="connsiteY3017" fmla="*/ 2172588 h 5359243"/>
              <a:gd name="connsiteX3018" fmla="*/ 7579407 w 8191242"/>
              <a:gd name="connsiteY3018" fmla="*/ 2172273 h 5359243"/>
              <a:gd name="connsiteX3019" fmla="*/ 7594895 w 8191242"/>
              <a:gd name="connsiteY3019" fmla="*/ 2195508 h 5359243"/>
              <a:gd name="connsiteX3020" fmla="*/ 7571661 w 8191242"/>
              <a:gd name="connsiteY3020" fmla="*/ 2180019 h 5359243"/>
              <a:gd name="connsiteX3021" fmla="*/ 7579407 w 8191242"/>
              <a:gd name="connsiteY3021" fmla="*/ 2172273 h 5359243"/>
              <a:gd name="connsiteX3022" fmla="*/ 6763108 w 8191242"/>
              <a:gd name="connsiteY3022" fmla="*/ 2172273 h 5359243"/>
              <a:gd name="connsiteX3023" fmla="*/ 6771627 w 8191242"/>
              <a:gd name="connsiteY3023" fmla="*/ 2195508 h 5359243"/>
              <a:gd name="connsiteX3024" fmla="*/ 6778815 w 8191242"/>
              <a:gd name="connsiteY3024" fmla="*/ 2191757 h 5359243"/>
              <a:gd name="connsiteX3025" fmla="*/ 6780147 w 8191242"/>
              <a:gd name="connsiteY3025" fmla="*/ 2203252 h 5359243"/>
              <a:gd name="connsiteX3026" fmla="*/ 6771627 w 8191242"/>
              <a:gd name="connsiteY3026" fmla="*/ 2203252 h 5359243"/>
              <a:gd name="connsiteX3027" fmla="*/ 6763108 w 8191242"/>
              <a:gd name="connsiteY3027" fmla="*/ 2172273 h 5359243"/>
              <a:gd name="connsiteX3028" fmla="*/ 6182105 w 8191242"/>
              <a:gd name="connsiteY3028" fmla="*/ 2170666 h 5359243"/>
              <a:gd name="connsiteX3029" fmla="*/ 6188152 w 8191242"/>
              <a:gd name="connsiteY3029" fmla="*/ 2182743 h 5359243"/>
              <a:gd name="connsiteX3030" fmla="*/ 6186267 w 8191242"/>
              <a:gd name="connsiteY3030" fmla="*/ 2186510 h 5359243"/>
              <a:gd name="connsiteX3031" fmla="*/ 6175049 w 8191242"/>
              <a:gd name="connsiteY3031" fmla="*/ 2185763 h 5359243"/>
              <a:gd name="connsiteX3032" fmla="*/ 6165977 w 8191242"/>
              <a:gd name="connsiteY3032" fmla="*/ 2178718 h 5359243"/>
              <a:gd name="connsiteX3033" fmla="*/ 6149848 w 8191242"/>
              <a:gd name="connsiteY3033" fmla="*/ 2178718 h 5359243"/>
              <a:gd name="connsiteX3034" fmla="*/ 6158920 w 8191242"/>
              <a:gd name="connsiteY3034" fmla="*/ 2201867 h 5359243"/>
              <a:gd name="connsiteX3035" fmla="*/ 6164223 w 8191242"/>
              <a:gd name="connsiteY3035" fmla="*/ 2207868 h 5359243"/>
              <a:gd name="connsiteX3036" fmla="*/ 6165011 w 8191242"/>
              <a:gd name="connsiteY3036" fmla="*/ 2206324 h 5359243"/>
              <a:gd name="connsiteX3037" fmla="*/ 6165985 w 8191242"/>
              <a:gd name="connsiteY3037" fmla="*/ 2204420 h 5359243"/>
              <a:gd name="connsiteX3038" fmla="*/ 6165018 w 8191242"/>
              <a:gd name="connsiteY3038" fmla="*/ 2202292 h 5359243"/>
              <a:gd name="connsiteX3039" fmla="*/ 6167091 w 8191242"/>
              <a:gd name="connsiteY3039" fmla="*/ 2187763 h 5359243"/>
              <a:gd name="connsiteX3040" fmla="*/ 6176850 w 8191242"/>
              <a:gd name="connsiteY3040" fmla="*/ 2198557 h 5359243"/>
              <a:gd name="connsiteX3041" fmla="*/ 6185030 w 8191242"/>
              <a:gd name="connsiteY3041" fmla="*/ 2198727 h 5359243"/>
              <a:gd name="connsiteX3042" fmla="*/ 6182105 w 8191242"/>
              <a:gd name="connsiteY3042" fmla="*/ 2194822 h 5359243"/>
              <a:gd name="connsiteX3043" fmla="*/ 6186267 w 8191242"/>
              <a:gd name="connsiteY3043" fmla="*/ 2186510 h 5359243"/>
              <a:gd name="connsiteX3044" fmla="*/ 6190170 w 8191242"/>
              <a:gd name="connsiteY3044" fmla="*/ 2186770 h 5359243"/>
              <a:gd name="connsiteX3045" fmla="*/ 6188152 w 8191242"/>
              <a:gd name="connsiteY3045" fmla="*/ 2182743 h 5359243"/>
              <a:gd name="connsiteX3046" fmla="*/ 6190170 w 8191242"/>
              <a:gd name="connsiteY3046" fmla="*/ 2178718 h 5359243"/>
              <a:gd name="connsiteX3047" fmla="*/ 6206296 w 8191242"/>
              <a:gd name="connsiteY3047" fmla="*/ 2194822 h 5359243"/>
              <a:gd name="connsiteX3048" fmla="*/ 6182105 w 8191242"/>
              <a:gd name="connsiteY3048" fmla="*/ 2170666 h 5359243"/>
              <a:gd name="connsiteX3049" fmla="*/ 6563730 w 8191242"/>
              <a:gd name="connsiteY3049" fmla="*/ 2170586 h 5359243"/>
              <a:gd name="connsiteX3050" fmla="*/ 6563859 w 8191242"/>
              <a:gd name="connsiteY3050" fmla="*/ 2172182 h 5359243"/>
              <a:gd name="connsiteX3051" fmla="*/ 6566070 w 8191242"/>
              <a:gd name="connsiteY3051" fmla="*/ 2171772 h 5359243"/>
              <a:gd name="connsiteX3052" fmla="*/ 7660724 w 8191242"/>
              <a:gd name="connsiteY3052" fmla="*/ 2164529 h 5359243"/>
              <a:gd name="connsiteX3053" fmla="*/ 7660724 w 8191242"/>
              <a:gd name="connsiteY3053" fmla="*/ 2180019 h 5359243"/>
              <a:gd name="connsiteX3054" fmla="*/ 7610383 w 8191242"/>
              <a:gd name="connsiteY3054" fmla="*/ 2180019 h 5359243"/>
              <a:gd name="connsiteX3055" fmla="*/ 7660724 w 8191242"/>
              <a:gd name="connsiteY3055" fmla="*/ 2164529 h 5359243"/>
              <a:gd name="connsiteX3056" fmla="*/ 6771627 w 8191242"/>
              <a:gd name="connsiteY3056" fmla="*/ 2164529 h 5359243"/>
              <a:gd name="connsiteX3057" fmla="*/ 6782277 w 8191242"/>
              <a:gd name="connsiteY3057" fmla="*/ 2180987 h 5359243"/>
              <a:gd name="connsiteX3058" fmla="*/ 6778815 w 8191242"/>
              <a:gd name="connsiteY3058" fmla="*/ 2191755 h 5359243"/>
              <a:gd name="connsiteX3059" fmla="*/ 6778017 w 8191242"/>
              <a:gd name="connsiteY3059" fmla="*/ 2182923 h 5359243"/>
              <a:gd name="connsiteX3060" fmla="*/ 6771627 w 8191242"/>
              <a:gd name="connsiteY3060" fmla="*/ 2164529 h 5359243"/>
              <a:gd name="connsiteX3061" fmla="*/ 6400653 w 8191242"/>
              <a:gd name="connsiteY3061" fmla="*/ 2164529 h 5359243"/>
              <a:gd name="connsiteX3062" fmla="*/ 6389682 w 8191242"/>
              <a:gd name="connsiteY3062" fmla="*/ 2171177 h 5359243"/>
              <a:gd name="connsiteX3063" fmla="*/ 6400929 w 8191242"/>
              <a:gd name="connsiteY3063" fmla="*/ 2169807 h 5359243"/>
              <a:gd name="connsiteX3064" fmla="*/ 6633226 w 8191242"/>
              <a:gd name="connsiteY3064" fmla="*/ 2163565 h 5359243"/>
              <a:gd name="connsiteX3065" fmla="*/ 6622621 w 8191242"/>
              <a:gd name="connsiteY3065" fmla="*/ 2164435 h 5359243"/>
              <a:gd name="connsiteX3066" fmla="*/ 6619787 w 8191242"/>
              <a:gd name="connsiteY3066" fmla="*/ 2165077 h 5359243"/>
              <a:gd name="connsiteX3067" fmla="*/ 6619335 w 8191242"/>
              <a:gd name="connsiteY3067" fmla="*/ 2166514 h 5359243"/>
              <a:gd name="connsiteX3068" fmla="*/ 6610100 w 8191242"/>
              <a:gd name="connsiteY3068" fmla="*/ 2167269 h 5359243"/>
              <a:gd name="connsiteX3069" fmla="*/ 6595568 w 8191242"/>
              <a:gd name="connsiteY3069" fmla="*/ 2170557 h 5359243"/>
              <a:gd name="connsiteX3070" fmla="*/ 6601442 w 8191242"/>
              <a:gd name="connsiteY3070" fmla="*/ 2178718 h 5359243"/>
              <a:gd name="connsiteX3071" fmla="*/ 6601442 w 8191242"/>
              <a:gd name="connsiteY3071" fmla="*/ 2194822 h 5359243"/>
              <a:gd name="connsiteX3072" fmla="*/ 6585313 w 8191242"/>
              <a:gd name="connsiteY3072" fmla="*/ 2210926 h 5359243"/>
              <a:gd name="connsiteX3073" fmla="*/ 6617570 w 8191242"/>
              <a:gd name="connsiteY3073" fmla="*/ 2227029 h 5359243"/>
              <a:gd name="connsiteX3074" fmla="*/ 6625635 w 8191242"/>
              <a:gd name="connsiteY3074" fmla="*/ 2259237 h 5359243"/>
              <a:gd name="connsiteX3075" fmla="*/ 6577249 w 8191242"/>
              <a:gd name="connsiteY3075" fmla="*/ 2227029 h 5359243"/>
              <a:gd name="connsiteX3076" fmla="*/ 6601442 w 8191242"/>
              <a:gd name="connsiteY3076" fmla="*/ 2235081 h 5359243"/>
              <a:gd name="connsiteX3077" fmla="*/ 6578256 w 8191242"/>
              <a:gd name="connsiteY3077" fmla="*/ 2200860 h 5359243"/>
              <a:gd name="connsiteX3078" fmla="*/ 6570914 w 8191242"/>
              <a:gd name="connsiteY3078" fmla="*/ 2181022 h 5359243"/>
              <a:gd name="connsiteX3079" fmla="*/ 6567541 w 8191242"/>
              <a:gd name="connsiteY3079" fmla="*/ 2182640 h 5359243"/>
              <a:gd name="connsiteX3080" fmla="*/ 6585313 w 8191242"/>
              <a:gd name="connsiteY3080" fmla="*/ 2218976 h 5359243"/>
              <a:gd name="connsiteX3081" fmla="*/ 6553056 w 8191242"/>
              <a:gd name="connsiteY3081" fmla="*/ 2202875 h 5359243"/>
              <a:gd name="connsiteX3082" fmla="*/ 6561120 w 8191242"/>
              <a:gd name="connsiteY3082" fmla="*/ 2210926 h 5359243"/>
              <a:gd name="connsiteX3083" fmla="*/ 6569185 w 8191242"/>
              <a:gd name="connsiteY3083" fmla="*/ 2251185 h 5359243"/>
              <a:gd name="connsiteX3084" fmla="*/ 6569185 w 8191242"/>
              <a:gd name="connsiteY3084" fmla="*/ 2227029 h 5359243"/>
              <a:gd name="connsiteX3085" fmla="*/ 6577249 w 8191242"/>
              <a:gd name="connsiteY3085" fmla="*/ 2259237 h 5359243"/>
              <a:gd name="connsiteX3086" fmla="*/ 6553056 w 8191242"/>
              <a:gd name="connsiteY3086" fmla="*/ 2267289 h 5359243"/>
              <a:gd name="connsiteX3087" fmla="*/ 6553056 w 8191242"/>
              <a:gd name="connsiteY3087" fmla="*/ 2235081 h 5359243"/>
              <a:gd name="connsiteX3088" fmla="*/ 6536927 w 8191242"/>
              <a:gd name="connsiteY3088" fmla="*/ 2202875 h 5359243"/>
              <a:gd name="connsiteX3089" fmla="*/ 6535689 w 8191242"/>
              <a:gd name="connsiteY3089" fmla="*/ 2198133 h 5359243"/>
              <a:gd name="connsiteX3090" fmla="*/ 6521207 w 8191242"/>
              <a:gd name="connsiteY3090" fmla="*/ 2200239 h 5359243"/>
              <a:gd name="connsiteX3091" fmla="*/ 6512736 w 8191242"/>
              <a:gd name="connsiteY3091" fmla="*/ 2194824 h 5359243"/>
              <a:gd name="connsiteX3092" fmla="*/ 6511603 w 8191242"/>
              <a:gd name="connsiteY3092" fmla="*/ 2198596 h 5359243"/>
              <a:gd name="connsiteX3093" fmla="*/ 6512737 w 8191242"/>
              <a:gd name="connsiteY3093" fmla="*/ 2218976 h 5359243"/>
              <a:gd name="connsiteX3094" fmla="*/ 6520799 w 8191242"/>
              <a:gd name="connsiteY3094" fmla="*/ 2235081 h 5359243"/>
              <a:gd name="connsiteX3095" fmla="*/ 6520799 w 8191242"/>
              <a:gd name="connsiteY3095" fmla="*/ 2210926 h 5359243"/>
              <a:gd name="connsiteX3096" fmla="*/ 6544992 w 8191242"/>
              <a:gd name="connsiteY3096" fmla="*/ 2235081 h 5359243"/>
              <a:gd name="connsiteX3097" fmla="*/ 6512737 w 8191242"/>
              <a:gd name="connsiteY3097" fmla="*/ 2243132 h 5359243"/>
              <a:gd name="connsiteX3098" fmla="*/ 6512737 w 8191242"/>
              <a:gd name="connsiteY3098" fmla="*/ 2251185 h 5359243"/>
              <a:gd name="connsiteX3099" fmla="*/ 6517775 w 8191242"/>
              <a:gd name="connsiteY3099" fmla="*/ 2278361 h 5359243"/>
              <a:gd name="connsiteX3100" fmla="*/ 6525118 w 8191242"/>
              <a:gd name="connsiteY3100" fmla="*/ 2292359 h 5359243"/>
              <a:gd name="connsiteX3101" fmla="*/ 6528641 w 8191242"/>
              <a:gd name="connsiteY3101" fmla="*/ 2295066 h 5359243"/>
              <a:gd name="connsiteX3102" fmla="*/ 6526696 w 8191242"/>
              <a:gd name="connsiteY3102" fmla="*/ 2295367 h 5359243"/>
              <a:gd name="connsiteX3103" fmla="*/ 6528863 w 8191242"/>
              <a:gd name="connsiteY3103" fmla="*/ 2299497 h 5359243"/>
              <a:gd name="connsiteX3104" fmla="*/ 6519540 w 8191242"/>
              <a:gd name="connsiteY3104" fmla="*/ 2300252 h 5359243"/>
              <a:gd name="connsiteX3105" fmla="*/ 6518261 w 8191242"/>
              <a:gd name="connsiteY3105" fmla="*/ 2298437 h 5359243"/>
              <a:gd name="connsiteX3106" fmla="*/ 6508529 w 8191242"/>
              <a:gd name="connsiteY3106" fmla="*/ 2308158 h 5359243"/>
              <a:gd name="connsiteX3107" fmla="*/ 6499031 w 8191242"/>
              <a:gd name="connsiteY3107" fmla="*/ 2303414 h 5359243"/>
              <a:gd name="connsiteX3108" fmla="*/ 6497052 w 8191242"/>
              <a:gd name="connsiteY3108" fmla="*/ 2309242 h 5359243"/>
              <a:gd name="connsiteX3109" fmla="*/ 6492681 w 8191242"/>
              <a:gd name="connsiteY3109" fmla="*/ 2300623 h 5359243"/>
              <a:gd name="connsiteX3110" fmla="*/ 6490576 w 8191242"/>
              <a:gd name="connsiteY3110" fmla="*/ 2300948 h 5359243"/>
              <a:gd name="connsiteX3111" fmla="*/ 6492379 w 8191242"/>
              <a:gd name="connsiteY3111" fmla="*/ 2300092 h 5359243"/>
              <a:gd name="connsiteX3112" fmla="*/ 6492423 w 8191242"/>
              <a:gd name="connsiteY3112" fmla="*/ 2300114 h 5359243"/>
              <a:gd name="connsiteX3113" fmla="*/ 6488844 w 8191242"/>
              <a:gd name="connsiteY3113" fmla="*/ 2293055 h 5359243"/>
              <a:gd name="connsiteX3114" fmla="*/ 6488844 w 8191242"/>
              <a:gd name="connsiteY3114" fmla="*/ 2276828 h 5359243"/>
              <a:gd name="connsiteX3115" fmla="*/ 6505302 w 8191242"/>
              <a:gd name="connsiteY3115" fmla="*/ 2284942 h 5359243"/>
              <a:gd name="connsiteX3116" fmla="*/ 6500383 w 8191242"/>
              <a:gd name="connsiteY3116" fmla="*/ 2299433 h 5359243"/>
              <a:gd name="connsiteX3117" fmla="*/ 6517138 w 8191242"/>
              <a:gd name="connsiteY3117" fmla="*/ 2296843 h 5359243"/>
              <a:gd name="connsiteX3118" fmla="*/ 6514753 w 8191242"/>
              <a:gd name="connsiteY3118" fmla="*/ 2293458 h 5359243"/>
              <a:gd name="connsiteX3119" fmla="*/ 6512737 w 8191242"/>
              <a:gd name="connsiteY3119" fmla="*/ 2275341 h 5359243"/>
              <a:gd name="connsiteX3120" fmla="*/ 6480480 w 8191242"/>
              <a:gd name="connsiteY3120" fmla="*/ 2243132 h 5359243"/>
              <a:gd name="connsiteX3121" fmla="*/ 6472416 w 8191242"/>
              <a:gd name="connsiteY3121" fmla="*/ 2251185 h 5359243"/>
              <a:gd name="connsiteX3122" fmla="*/ 6480480 w 8191242"/>
              <a:gd name="connsiteY3122" fmla="*/ 2275341 h 5359243"/>
              <a:gd name="connsiteX3123" fmla="*/ 6472416 w 8191242"/>
              <a:gd name="connsiteY3123" fmla="*/ 2291445 h 5359243"/>
              <a:gd name="connsiteX3124" fmla="*/ 6456287 w 8191242"/>
              <a:gd name="connsiteY3124" fmla="*/ 2218976 h 5359243"/>
              <a:gd name="connsiteX3125" fmla="*/ 6448223 w 8191242"/>
              <a:gd name="connsiteY3125" fmla="*/ 2218976 h 5359243"/>
              <a:gd name="connsiteX3126" fmla="*/ 6480480 w 8191242"/>
              <a:gd name="connsiteY3126" fmla="*/ 2227029 h 5359243"/>
              <a:gd name="connsiteX3127" fmla="*/ 6488544 w 8191242"/>
              <a:gd name="connsiteY3127" fmla="*/ 2227029 h 5359243"/>
              <a:gd name="connsiteX3128" fmla="*/ 6481740 w 8191242"/>
              <a:gd name="connsiteY3128" fmla="*/ 2204384 h 5359243"/>
              <a:gd name="connsiteX3129" fmla="*/ 6483581 w 8191242"/>
              <a:gd name="connsiteY3129" fmla="*/ 2201797 h 5359243"/>
              <a:gd name="connsiteX3130" fmla="*/ 6441835 w 8191242"/>
              <a:gd name="connsiteY3130" fmla="*/ 2207283 h 5359243"/>
              <a:gd name="connsiteX3131" fmla="*/ 6448669 w 8191242"/>
              <a:gd name="connsiteY3131" fmla="*/ 2231400 h 5359243"/>
              <a:gd name="connsiteX3132" fmla="*/ 6464159 w 8191242"/>
              <a:gd name="connsiteY3132" fmla="*/ 2299868 h 5359243"/>
              <a:gd name="connsiteX3133" fmla="*/ 6448669 w 8191242"/>
              <a:gd name="connsiteY3133" fmla="*/ 2291931 h 5359243"/>
              <a:gd name="connsiteX3134" fmla="*/ 6402200 w 8191242"/>
              <a:gd name="connsiteY3134" fmla="*/ 2236361 h 5359243"/>
              <a:gd name="connsiteX3135" fmla="*/ 6398328 w 8191242"/>
              <a:gd name="connsiteY3135" fmla="*/ 2219493 h 5359243"/>
              <a:gd name="connsiteX3136" fmla="*/ 6398040 w 8191242"/>
              <a:gd name="connsiteY3136" fmla="*/ 2217793 h 5359243"/>
              <a:gd name="connsiteX3137" fmla="*/ 6383681 w 8191242"/>
              <a:gd name="connsiteY3137" fmla="*/ 2221248 h 5359243"/>
              <a:gd name="connsiteX3138" fmla="*/ 6384776 w 8191242"/>
              <a:gd name="connsiteY3138" fmla="*/ 2225005 h 5359243"/>
              <a:gd name="connsiteX3139" fmla="*/ 6393490 w 8191242"/>
              <a:gd name="connsiteY3139" fmla="*/ 2220679 h 5359243"/>
              <a:gd name="connsiteX3140" fmla="*/ 6392401 w 8191242"/>
              <a:gd name="connsiteY3140" fmla="*/ 2239557 h 5359243"/>
              <a:gd name="connsiteX3141" fmla="*/ 6384848 w 8191242"/>
              <a:gd name="connsiteY3141" fmla="*/ 2245792 h 5359243"/>
              <a:gd name="connsiteX3142" fmla="*/ 6385493 w 8191242"/>
              <a:gd name="connsiteY3142" fmla="*/ 2246713 h 5359243"/>
              <a:gd name="connsiteX3143" fmla="*/ 6387899 w 8191242"/>
              <a:gd name="connsiteY3143" fmla="*/ 2245971 h 5359243"/>
              <a:gd name="connsiteX3144" fmla="*/ 6380808 w 8191242"/>
              <a:gd name="connsiteY3144" fmla="*/ 2267776 h 5359243"/>
              <a:gd name="connsiteX3145" fmla="*/ 6376575 w 8191242"/>
              <a:gd name="connsiteY3145" fmla="*/ 2269432 h 5359243"/>
              <a:gd name="connsiteX3146" fmla="*/ 6376583 w 8191242"/>
              <a:gd name="connsiteY3146" fmla="*/ 2269548 h 5359243"/>
              <a:gd name="connsiteX3147" fmla="*/ 6392668 w 8191242"/>
              <a:gd name="connsiteY3147" fmla="*/ 2253438 h 5359243"/>
              <a:gd name="connsiteX3148" fmla="*/ 6408752 w 8191242"/>
              <a:gd name="connsiteY3148" fmla="*/ 2269548 h 5359243"/>
              <a:gd name="connsiteX3149" fmla="*/ 6424839 w 8191242"/>
              <a:gd name="connsiteY3149" fmla="*/ 2245384 h 5359243"/>
              <a:gd name="connsiteX3150" fmla="*/ 6440924 w 8191242"/>
              <a:gd name="connsiteY3150" fmla="*/ 2277602 h 5359243"/>
              <a:gd name="connsiteX3151" fmla="*/ 6432881 w 8191242"/>
              <a:gd name="connsiteY3151" fmla="*/ 2301766 h 5359243"/>
              <a:gd name="connsiteX3152" fmla="*/ 6416795 w 8191242"/>
              <a:gd name="connsiteY3152" fmla="*/ 2269548 h 5359243"/>
              <a:gd name="connsiteX3153" fmla="*/ 6400710 w 8191242"/>
              <a:gd name="connsiteY3153" fmla="*/ 2285657 h 5359243"/>
              <a:gd name="connsiteX3154" fmla="*/ 6401715 w 8191242"/>
              <a:gd name="connsiteY3154" fmla="*/ 2298745 h 5359243"/>
              <a:gd name="connsiteX3155" fmla="*/ 6405697 w 8191242"/>
              <a:gd name="connsiteY3155" fmla="*/ 2309570 h 5359243"/>
              <a:gd name="connsiteX3156" fmla="*/ 6413790 w 8191242"/>
              <a:gd name="connsiteY3156" fmla="*/ 2306383 h 5359243"/>
              <a:gd name="connsiteX3157" fmla="*/ 6435216 w 8191242"/>
              <a:gd name="connsiteY3157" fmla="*/ 2302025 h 5359243"/>
              <a:gd name="connsiteX3158" fmla="*/ 6446074 w 8191242"/>
              <a:gd name="connsiteY3158" fmla="*/ 2320245 h 5359243"/>
              <a:gd name="connsiteX3159" fmla="*/ 6446614 w 8191242"/>
              <a:gd name="connsiteY3159" fmla="*/ 2312706 h 5359243"/>
              <a:gd name="connsiteX3160" fmla="*/ 6444591 w 8191242"/>
              <a:gd name="connsiteY3160" fmla="*/ 2308207 h 5359243"/>
              <a:gd name="connsiteX3161" fmla="*/ 6443927 w 8191242"/>
              <a:gd name="connsiteY3161" fmla="*/ 2308158 h 5359243"/>
              <a:gd name="connsiteX3162" fmla="*/ 6444527 w 8191242"/>
              <a:gd name="connsiteY3162" fmla="*/ 2308065 h 5359243"/>
              <a:gd name="connsiteX3163" fmla="*/ 6440926 w 8191242"/>
              <a:gd name="connsiteY3163" fmla="*/ 2300060 h 5359243"/>
              <a:gd name="connsiteX3164" fmla="*/ 6448791 w 8191242"/>
              <a:gd name="connsiteY3164" fmla="*/ 2304320 h 5359243"/>
              <a:gd name="connsiteX3165" fmla="*/ 6449567 w 8191242"/>
              <a:gd name="connsiteY3165" fmla="*/ 2307287 h 5359243"/>
              <a:gd name="connsiteX3166" fmla="*/ 6473664 w 8191242"/>
              <a:gd name="connsiteY3166" fmla="*/ 2303562 h 5359243"/>
              <a:gd name="connsiteX3167" fmla="*/ 6472386 w 8191242"/>
              <a:gd name="connsiteY3167" fmla="*/ 2301169 h 5359243"/>
              <a:gd name="connsiteX3168" fmla="*/ 6478846 w 8191242"/>
              <a:gd name="connsiteY3168" fmla="*/ 2302760 h 5359243"/>
              <a:gd name="connsiteX3169" fmla="*/ 6490576 w 8191242"/>
              <a:gd name="connsiteY3169" fmla="*/ 2300948 h 5359243"/>
              <a:gd name="connsiteX3170" fmla="*/ 6481747 w 8191242"/>
              <a:gd name="connsiteY3170" fmla="*/ 2305148 h 5359243"/>
              <a:gd name="connsiteX3171" fmla="*/ 6488844 w 8191242"/>
              <a:gd name="connsiteY3171" fmla="*/ 2317397 h 5359243"/>
              <a:gd name="connsiteX3172" fmla="*/ 6486788 w 8191242"/>
              <a:gd name="connsiteY3172" fmla="*/ 2304212 h 5359243"/>
              <a:gd name="connsiteX3173" fmla="*/ 6497043 w 8191242"/>
              <a:gd name="connsiteY3173" fmla="*/ 2309270 h 5359243"/>
              <a:gd name="connsiteX3174" fmla="*/ 6495274 w 8191242"/>
              <a:gd name="connsiteY3174" fmla="*/ 2314483 h 5359243"/>
              <a:gd name="connsiteX3175" fmla="*/ 6505302 w 8191242"/>
              <a:gd name="connsiteY3175" fmla="*/ 2350863 h 5359243"/>
              <a:gd name="connsiteX3176" fmla="*/ 6508108 w 8191242"/>
              <a:gd name="connsiteY3176" fmla="*/ 2359048 h 5359243"/>
              <a:gd name="connsiteX3177" fmla="*/ 6513200 w 8191242"/>
              <a:gd name="connsiteY3177" fmla="*/ 2356867 h 5359243"/>
              <a:gd name="connsiteX3178" fmla="*/ 6511596 w 8191242"/>
              <a:gd name="connsiteY3178" fmla="*/ 2354096 h 5359243"/>
              <a:gd name="connsiteX3179" fmla="*/ 6499011 w 8191242"/>
              <a:gd name="connsiteY3179" fmla="*/ 2316036 h 5359243"/>
              <a:gd name="connsiteX3180" fmla="*/ 6506756 w 8191242"/>
              <a:gd name="connsiteY3180" fmla="*/ 2316036 h 5359243"/>
              <a:gd name="connsiteX3181" fmla="*/ 6514501 w 8191242"/>
              <a:gd name="connsiteY3181" fmla="*/ 2324266 h 5359243"/>
              <a:gd name="connsiteX3182" fmla="*/ 6519341 w 8191242"/>
              <a:gd name="connsiteY3182" fmla="*/ 2345866 h 5359243"/>
              <a:gd name="connsiteX3183" fmla="*/ 6522098 w 8191242"/>
              <a:gd name="connsiteY3183" fmla="*/ 2353058 h 5359243"/>
              <a:gd name="connsiteX3184" fmla="*/ 6539822 w 8191242"/>
              <a:gd name="connsiteY3184" fmla="*/ 2345469 h 5359243"/>
              <a:gd name="connsiteX3185" fmla="*/ 6547908 w 8191242"/>
              <a:gd name="connsiteY3185" fmla="*/ 2341584 h 5359243"/>
              <a:gd name="connsiteX3186" fmla="*/ 6544995 w 8191242"/>
              <a:gd name="connsiteY3186" fmla="*/ 2336738 h 5359243"/>
              <a:gd name="connsiteX3187" fmla="*/ 6546033 w 8191242"/>
              <a:gd name="connsiteY3187" fmla="*/ 2317636 h 5359243"/>
              <a:gd name="connsiteX3188" fmla="*/ 6554330 w 8191242"/>
              <a:gd name="connsiteY3188" fmla="*/ 2309593 h 5359243"/>
              <a:gd name="connsiteX3189" fmla="*/ 6556043 w 8191242"/>
              <a:gd name="connsiteY3189" fmla="*/ 2307933 h 5359243"/>
              <a:gd name="connsiteX3190" fmla="*/ 6554962 w 8191242"/>
              <a:gd name="connsiteY3190" fmla="*/ 2307907 h 5359243"/>
              <a:gd name="connsiteX3191" fmla="*/ 6556981 w 8191242"/>
              <a:gd name="connsiteY3191" fmla="*/ 2300092 h 5359243"/>
              <a:gd name="connsiteX3192" fmla="*/ 6537803 w 8191242"/>
              <a:gd name="connsiteY3192" fmla="*/ 2302106 h 5359243"/>
              <a:gd name="connsiteX3193" fmla="*/ 6528641 w 8191242"/>
              <a:gd name="connsiteY3193" fmla="*/ 2295066 h 5359243"/>
              <a:gd name="connsiteX3194" fmla="*/ 6555680 w 8191242"/>
              <a:gd name="connsiteY3194" fmla="*/ 2290887 h 5359243"/>
              <a:gd name="connsiteX3195" fmla="*/ 6550181 w 8191242"/>
              <a:gd name="connsiteY3195" fmla="*/ 2282448 h 5359243"/>
              <a:gd name="connsiteX3196" fmla="*/ 6537735 w 8191242"/>
              <a:gd name="connsiteY3196" fmla="*/ 2269380 h 5359243"/>
              <a:gd name="connsiteX3197" fmla="*/ 6551218 w 8191242"/>
              <a:gd name="connsiteY3197" fmla="*/ 2277422 h 5359243"/>
              <a:gd name="connsiteX3198" fmla="*/ 6559140 w 8191242"/>
              <a:gd name="connsiteY3198" fmla="*/ 2290353 h 5359243"/>
              <a:gd name="connsiteX3199" fmla="*/ 6595882 w 8191242"/>
              <a:gd name="connsiteY3199" fmla="*/ 2284673 h 5359243"/>
              <a:gd name="connsiteX3200" fmla="*/ 6595822 w 8191242"/>
              <a:gd name="connsiteY3200" fmla="*/ 2284571 h 5359243"/>
              <a:gd name="connsiteX3201" fmla="*/ 6595966 w 8191242"/>
              <a:gd name="connsiteY3201" fmla="*/ 2284661 h 5359243"/>
              <a:gd name="connsiteX3202" fmla="*/ 6612199 w 8191242"/>
              <a:gd name="connsiteY3202" fmla="*/ 2282152 h 5359243"/>
              <a:gd name="connsiteX3203" fmla="*/ 6611312 w 8191242"/>
              <a:gd name="connsiteY3203" fmla="*/ 2276827 h 5359243"/>
              <a:gd name="connsiteX3204" fmla="*/ 6615104 w 8191242"/>
              <a:gd name="connsiteY3204" fmla="*/ 2281703 h 5359243"/>
              <a:gd name="connsiteX3205" fmla="*/ 6626632 w 8191242"/>
              <a:gd name="connsiteY3205" fmla="*/ 2279921 h 5359243"/>
              <a:gd name="connsiteX3206" fmla="*/ 6631595 w 8191242"/>
              <a:gd name="connsiteY3206" fmla="*/ 2279357 h 5359243"/>
              <a:gd name="connsiteX3207" fmla="*/ 6626800 w 8191242"/>
              <a:gd name="connsiteY3207" fmla="*/ 2269082 h 5359243"/>
              <a:gd name="connsiteX3208" fmla="*/ 6636723 w 8191242"/>
              <a:gd name="connsiteY3208" fmla="*/ 2270534 h 5359243"/>
              <a:gd name="connsiteX3209" fmla="*/ 6640972 w 8191242"/>
              <a:gd name="connsiteY3209" fmla="*/ 2278292 h 5359243"/>
              <a:gd name="connsiteX3210" fmla="*/ 6648135 w 8191242"/>
              <a:gd name="connsiteY3210" fmla="*/ 2277478 h 5359243"/>
              <a:gd name="connsiteX3211" fmla="*/ 6644032 w 8191242"/>
              <a:gd name="connsiteY3211" fmla="*/ 2263137 h 5359243"/>
              <a:gd name="connsiteX3212" fmla="*/ 6641763 w 8191242"/>
              <a:gd name="connsiteY3212" fmla="*/ 2218976 h 5359243"/>
              <a:gd name="connsiteX3213" fmla="*/ 6657892 w 8191242"/>
              <a:gd name="connsiteY3213" fmla="*/ 2218976 h 5359243"/>
              <a:gd name="connsiteX3214" fmla="*/ 6633699 w 8191242"/>
              <a:gd name="connsiteY3214" fmla="*/ 2178718 h 5359243"/>
              <a:gd name="connsiteX3215" fmla="*/ 6641763 w 8191242"/>
              <a:gd name="connsiteY3215" fmla="*/ 2170666 h 5359243"/>
              <a:gd name="connsiteX3216" fmla="*/ 6633699 w 8191242"/>
              <a:gd name="connsiteY3216" fmla="*/ 2164627 h 5359243"/>
              <a:gd name="connsiteX3217" fmla="*/ 6548100 w 8191242"/>
              <a:gd name="connsiteY3217" fmla="*/ 2162664 h 5359243"/>
              <a:gd name="connsiteX3218" fmla="*/ 6515175 w 8191242"/>
              <a:gd name="connsiteY3218" fmla="*/ 2171773 h 5359243"/>
              <a:gd name="connsiteX3219" fmla="*/ 6514342 w 8191242"/>
              <a:gd name="connsiteY3219" fmla="*/ 2171773 h 5359243"/>
              <a:gd name="connsiteX3220" fmla="*/ 6512737 w 8191242"/>
              <a:gd name="connsiteY3220" fmla="*/ 2178718 h 5359243"/>
              <a:gd name="connsiteX3221" fmla="*/ 6515058 w 8191242"/>
              <a:gd name="connsiteY3221" fmla="*/ 2183754 h 5359243"/>
              <a:gd name="connsiteX3222" fmla="*/ 6517043 w 8191242"/>
              <a:gd name="connsiteY3222" fmla="*/ 2184333 h 5359243"/>
              <a:gd name="connsiteX3223" fmla="*/ 6517775 w 8191242"/>
              <a:gd name="connsiteY3223" fmla="*/ 2181738 h 5359243"/>
              <a:gd name="connsiteX3224" fmla="*/ 6528863 w 8191242"/>
              <a:gd name="connsiteY3224" fmla="*/ 2178718 h 5359243"/>
              <a:gd name="connsiteX3225" fmla="*/ 6544992 w 8191242"/>
              <a:gd name="connsiteY3225" fmla="*/ 2172679 h 5359243"/>
              <a:gd name="connsiteX3226" fmla="*/ 6550354 w 8191242"/>
              <a:gd name="connsiteY3226" fmla="*/ 2174687 h 5359243"/>
              <a:gd name="connsiteX3227" fmla="*/ 6556941 w 8191242"/>
              <a:gd name="connsiteY3227" fmla="*/ 2173466 h 5359243"/>
              <a:gd name="connsiteX3228" fmla="*/ 6550410 w 8191242"/>
              <a:gd name="connsiteY3228" fmla="*/ 2165256 h 5359243"/>
              <a:gd name="connsiteX3229" fmla="*/ 6548191 w 8191242"/>
              <a:gd name="connsiteY3229" fmla="*/ 2162710 h 5359243"/>
              <a:gd name="connsiteX3230" fmla="*/ 6491049 w 8191242"/>
              <a:gd name="connsiteY3230" fmla="*/ 2162067 h 5359243"/>
              <a:gd name="connsiteX3231" fmla="*/ 6483258 w 8191242"/>
              <a:gd name="connsiteY3231" fmla="*/ 2173740 h 5359243"/>
              <a:gd name="connsiteX3232" fmla="*/ 6467937 w 8191242"/>
              <a:gd name="connsiteY3232" fmla="*/ 2177580 h 5359243"/>
              <a:gd name="connsiteX3233" fmla="*/ 6437526 w 8191242"/>
              <a:gd name="connsiteY3233" fmla="*/ 2190057 h 5359243"/>
              <a:gd name="connsiteX3234" fmla="*/ 6437729 w 8191242"/>
              <a:gd name="connsiteY3234" fmla="*/ 2191605 h 5359243"/>
              <a:gd name="connsiteX3235" fmla="*/ 6444888 w 8191242"/>
              <a:gd name="connsiteY3235" fmla="*/ 2198394 h 5359243"/>
              <a:gd name="connsiteX3236" fmla="*/ 6460844 w 8191242"/>
              <a:gd name="connsiteY3236" fmla="*/ 2198394 h 5359243"/>
              <a:gd name="connsiteX3237" fmla="*/ 6472416 w 8191242"/>
              <a:gd name="connsiteY3237" fmla="*/ 2192383 h 5359243"/>
              <a:gd name="connsiteX3238" fmla="*/ 6472416 w 8191242"/>
              <a:gd name="connsiteY3238" fmla="*/ 2178718 h 5359243"/>
              <a:gd name="connsiteX3239" fmla="*/ 6493962 w 8191242"/>
              <a:gd name="connsiteY3239" fmla="*/ 2170792 h 5359243"/>
              <a:gd name="connsiteX3240" fmla="*/ 7110847 w 8191242"/>
              <a:gd name="connsiteY3240" fmla="*/ 2156784 h 5359243"/>
              <a:gd name="connsiteX3241" fmla="*/ 7118592 w 8191242"/>
              <a:gd name="connsiteY3241" fmla="*/ 2195508 h 5359243"/>
              <a:gd name="connsiteX3242" fmla="*/ 7095357 w 8191242"/>
              <a:gd name="connsiteY3242" fmla="*/ 2172273 h 5359243"/>
              <a:gd name="connsiteX3243" fmla="*/ 7110847 w 8191242"/>
              <a:gd name="connsiteY3243" fmla="*/ 2156784 h 5359243"/>
              <a:gd name="connsiteX3244" fmla="*/ 6990802 w 8191242"/>
              <a:gd name="connsiteY3244" fmla="*/ 2156784 h 5359243"/>
              <a:gd name="connsiteX3245" fmla="*/ 6999515 w 8191242"/>
              <a:gd name="connsiteY3245" fmla="*/ 2213334 h 5359243"/>
              <a:gd name="connsiteX3246" fmla="*/ 6995835 w 8191242"/>
              <a:gd name="connsiteY3246" fmla="*/ 2199635 h 5359243"/>
              <a:gd name="connsiteX3247" fmla="*/ 6975312 w 8191242"/>
              <a:gd name="connsiteY3247" fmla="*/ 2172273 h 5359243"/>
              <a:gd name="connsiteX3248" fmla="*/ 6983058 w 8191242"/>
              <a:gd name="connsiteY3248" fmla="*/ 2164529 h 5359243"/>
              <a:gd name="connsiteX3249" fmla="*/ 6987655 w 8191242"/>
              <a:gd name="connsiteY3249" fmla="*/ 2161865 h 5359243"/>
              <a:gd name="connsiteX3250" fmla="*/ 6990802 w 8191242"/>
              <a:gd name="connsiteY3250" fmla="*/ 2174266 h 5359243"/>
              <a:gd name="connsiteX3251" fmla="*/ 6948207 w 8191242"/>
              <a:gd name="connsiteY3251" fmla="*/ 2153878 h 5359243"/>
              <a:gd name="connsiteX3252" fmla="*/ 6955952 w 8191242"/>
              <a:gd name="connsiteY3252" fmla="*/ 2156784 h 5359243"/>
              <a:gd name="connsiteX3253" fmla="*/ 6963696 w 8191242"/>
              <a:gd name="connsiteY3253" fmla="*/ 2187763 h 5359243"/>
              <a:gd name="connsiteX3254" fmla="*/ 6940463 w 8191242"/>
              <a:gd name="connsiteY3254" fmla="*/ 2156784 h 5359243"/>
              <a:gd name="connsiteX3255" fmla="*/ 6948207 w 8191242"/>
              <a:gd name="connsiteY3255" fmla="*/ 2153878 h 5359243"/>
              <a:gd name="connsiteX3256" fmla="*/ 6403196 w 8191242"/>
              <a:gd name="connsiteY3256" fmla="*/ 2151930 h 5359243"/>
              <a:gd name="connsiteX3257" fmla="*/ 6417693 w 8191242"/>
              <a:gd name="connsiteY3257" fmla="*/ 2156784 h 5359243"/>
              <a:gd name="connsiteX3258" fmla="*/ 6409172 w 8191242"/>
              <a:gd name="connsiteY3258" fmla="*/ 2158721 h 5359243"/>
              <a:gd name="connsiteX3259" fmla="*/ 7722683 w 8191242"/>
              <a:gd name="connsiteY3259" fmla="*/ 2149040 h 5359243"/>
              <a:gd name="connsiteX3260" fmla="*/ 7740756 w 8191242"/>
              <a:gd name="connsiteY3260" fmla="*/ 2156784 h 5359243"/>
              <a:gd name="connsiteX3261" fmla="*/ 7722683 w 8191242"/>
              <a:gd name="connsiteY3261" fmla="*/ 2172273 h 5359243"/>
              <a:gd name="connsiteX3262" fmla="*/ 7722683 w 8191242"/>
              <a:gd name="connsiteY3262" fmla="*/ 2149040 h 5359243"/>
              <a:gd name="connsiteX3263" fmla="*/ 7707194 w 8191242"/>
              <a:gd name="connsiteY3263" fmla="*/ 2149040 h 5359243"/>
              <a:gd name="connsiteX3264" fmla="*/ 7707194 w 8191242"/>
              <a:gd name="connsiteY3264" fmla="*/ 2180019 h 5359243"/>
              <a:gd name="connsiteX3265" fmla="*/ 7699449 w 8191242"/>
              <a:gd name="connsiteY3265" fmla="*/ 2172273 h 5359243"/>
              <a:gd name="connsiteX3266" fmla="*/ 7691703 w 8191242"/>
              <a:gd name="connsiteY3266" fmla="*/ 2156784 h 5359243"/>
              <a:gd name="connsiteX3267" fmla="*/ 7707194 w 8191242"/>
              <a:gd name="connsiteY3267" fmla="*/ 2149040 h 5359243"/>
              <a:gd name="connsiteX3268" fmla="*/ 7660724 w 8191242"/>
              <a:gd name="connsiteY3268" fmla="*/ 2149040 h 5359243"/>
              <a:gd name="connsiteX3269" fmla="*/ 7691703 w 8191242"/>
              <a:gd name="connsiteY3269" fmla="*/ 2180019 h 5359243"/>
              <a:gd name="connsiteX3270" fmla="*/ 7668470 w 8191242"/>
              <a:gd name="connsiteY3270" fmla="*/ 2180019 h 5359243"/>
              <a:gd name="connsiteX3271" fmla="*/ 7660724 w 8191242"/>
              <a:gd name="connsiteY3271" fmla="*/ 2149040 h 5359243"/>
              <a:gd name="connsiteX3272" fmla="*/ 6400653 w 8191242"/>
              <a:gd name="connsiteY3272" fmla="*/ 2149040 h 5359243"/>
              <a:gd name="connsiteX3273" fmla="*/ 6403196 w 8191242"/>
              <a:gd name="connsiteY3273" fmla="*/ 2151930 h 5359243"/>
              <a:gd name="connsiteX3274" fmla="*/ 6400788 w 8191242"/>
              <a:gd name="connsiteY3274" fmla="*/ 2151122 h 5359243"/>
              <a:gd name="connsiteX3275" fmla="*/ 6625635 w 8191242"/>
              <a:gd name="connsiteY3275" fmla="*/ 2146510 h 5359243"/>
              <a:gd name="connsiteX3276" fmla="*/ 6625162 w 8191242"/>
              <a:gd name="connsiteY3276" fmla="*/ 2148012 h 5359243"/>
              <a:gd name="connsiteX3277" fmla="*/ 6626282 w 8191242"/>
              <a:gd name="connsiteY3277" fmla="*/ 2147962 h 5359243"/>
              <a:gd name="connsiteX3278" fmla="*/ 7476043 w 8191242"/>
              <a:gd name="connsiteY3278" fmla="*/ 2141889 h 5359243"/>
              <a:gd name="connsiteX3279" fmla="*/ 7490340 w 8191242"/>
              <a:gd name="connsiteY3279" fmla="*/ 2149040 h 5359243"/>
              <a:gd name="connsiteX3280" fmla="*/ 7490340 w 8191242"/>
              <a:gd name="connsiteY3280" fmla="*/ 2164529 h 5359243"/>
              <a:gd name="connsiteX3281" fmla="*/ 7490340 w 8191242"/>
              <a:gd name="connsiteY3281" fmla="*/ 2187763 h 5359243"/>
              <a:gd name="connsiteX3282" fmla="*/ 7482596 w 8191242"/>
              <a:gd name="connsiteY3282" fmla="*/ 2187763 h 5359243"/>
              <a:gd name="connsiteX3283" fmla="*/ 7479250 w 8191242"/>
              <a:gd name="connsiteY3283" fmla="*/ 2164338 h 5359243"/>
              <a:gd name="connsiteX3284" fmla="*/ 7479540 w 8191242"/>
              <a:gd name="connsiteY3284" fmla="*/ 2164205 h 5359243"/>
              <a:gd name="connsiteX3285" fmla="*/ 7479148 w 8191242"/>
              <a:gd name="connsiteY3285" fmla="*/ 2163626 h 5359243"/>
              <a:gd name="connsiteX3286" fmla="*/ 7232646 w 8191242"/>
              <a:gd name="connsiteY3286" fmla="*/ 2141300 h 5359243"/>
              <a:gd name="connsiteX3287" fmla="*/ 7249062 w 8191242"/>
              <a:gd name="connsiteY3287" fmla="*/ 2179666 h 5359243"/>
              <a:gd name="connsiteX3288" fmla="*/ 7240722 w 8191242"/>
              <a:gd name="connsiteY3288" fmla="*/ 2187763 h 5359243"/>
              <a:gd name="connsiteX3289" fmla="*/ 7236552 w 8191242"/>
              <a:gd name="connsiteY3289" fmla="*/ 2172581 h 5359243"/>
              <a:gd name="connsiteX3290" fmla="*/ 7192168 w 8191242"/>
              <a:gd name="connsiteY3290" fmla="*/ 2141294 h 5359243"/>
              <a:gd name="connsiteX3291" fmla="*/ 7176679 w 8191242"/>
              <a:gd name="connsiteY3291" fmla="*/ 2172273 h 5359243"/>
              <a:gd name="connsiteX3292" fmla="*/ 7192168 w 8191242"/>
              <a:gd name="connsiteY3292" fmla="*/ 2141294 h 5359243"/>
              <a:gd name="connsiteX3293" fmla="*/ 7475781 w 8191242"/>
              <a:gd name="connsiteY3293" fmla="*/ 2140055 h 5359243"/>
              <a:gd name="connsiteX3294" fmla="*/ 7476043 w 8191242"/>
              <a:gd name="connsiteY3294" fmla="*/ 2141889 h 5359243"/>
              <a:gd name="connsiteX3295" fmla="*/ 7474851 w 8191242"/>
              <a:gd name="connsiteY3295" fmla="*/ 2141294 h 5359243"/>
              <a:gd name="connsiteX3296" fmla="*/ 7232380 w 8191242"/>
              <a:gd name="connsiteY3296" fmla="*/ 2139182 h 5359243"/>
              <a:gd name="connsiteX3297" fmla="*/ 7232646 w 8191242"/>
              <a:gd name="connsiteY3297" fmla="*/ 2141300 h 5359243"/>
              <a:gd name="connsiteX3298" fmla="*/ 7232043 w 8191242"/>
              <a:gd name="connsiteY3298" fmla="*/ 2139892 h 5359243"/>
              <a:gd name="connsiteX3299" fmla="*/ 7326732 w 8191242"/>
              <a:gd name="connsiteY3299" fmla="*/ 2136562 h 5359243"/>
              <a:gd name="connsiteX3300" fmla="*/ 7327701 w 8191242"/>
              <a:gd name="connsiteY3300" fmla="*/ 2147490 h 5359243"/>
              <a:gd name="connsiteX3301" fmla="*/ 7326308 w 8191242"/>
              <a:gd name="connsiteY3301" fmla="*/ 2140468 h 5359243"/>
              <a:gd name="connsiteX3302" fmla="*/ 7474851 w 8191242"/>
              <a:gd name="connsiteY3302" fmla="*/ 2133550 h 5359243"/>
              <a:gd name="connsiteX3303" fmla="*/ 7477756 w 8191242"/>
              <a:gd name="connsiteY3303" fmla="*/ 2137423 h 5359243"/>
              <a:gd name="connsiteX3304" fmla="*/ 7475781 w 8191242"/>
              <a:gd name="connsiteY3304" fmla="*/ 2140055 h 5359243"/>
              <a:gd name="connsiteX3305" fmla="*/ 6448672 w 8191242"/>
              <a:gd name="connsiteY3305" fmla="*/ 2133550 h 5359243"/>
              <a:gd name="connsiteX3306" fmla="*/ 6471906 w 8191242"/>
              <a:gd name="connsiteY3306" fmla="*/ 2156784 h 5359243"/>
              <a:gd name="connsiteX3307" fmla="*/ 6448672 w 8191242"/>
              <a:gd name="connsiteY3307" fmla="*/ 2133550 h 5359243"/>
              <a:gd name="connsiteX3308" fmla="*/ 6893326 w 8191242"/>
              <a:gd name="connsiteY3308" fmla="*/ 2131561 h 5359243"/>
              <a:gd name="connsiteX3309" fmla="*/ 6898802 w 8191242"/>
              <a:gd name="connsiteY3309" fmla="*/ 2149651 h 5359243"/>
              <a:gd name="connsiteX3310" fmla="*/ 6901441 w 8191242"/>
              <a:gd name="connsiteY3310" fmla="*/ 2163978 h 5359243"/>
              <a:gd name="connsiteX3311" fmla="*/ 6885356 w 8191242"/>
              <a:gd name="connsiteY3311" fmla="*/ 2147749 h 5359243"/>
              <a:gd name="connsiteX3312" fmla="*/ 6909483 w 8191242"/>
              <a:gd name="connsiteY3312" fmla="*/ 2212659 h 5359243"/>
              <a:gd name="connsiteX3313" fmla="*/ 6893399 w 8191242"/>
              <a:gd name="connsiteY3313" fmla="*/ 2188317 h 5359243"/>
              <a:gd name="connsiteX3314" fmla="*/ 6891388 w 8191242"/>
              <a:gd name="connsiteY3314" fmla="*/ 2205559 h 5359243"/>
              <a:gd name="connsiteX3315" fmla="*/ 6885450 w 8191242"/>
              <a:gd name="connsiteY3315" fmla="*/ 2189448 h 5359243"/>
              <a:gd name="connsiteX3316" fmla="*/ 6885356 w 8191242"/>
              <a:gd name="connsiteY3316" fmla="*/ 2188317 h 5359243"/>
              <a:gd name="connsiteX3317" fmla="*/ 6885049 w 8191242"/>
              <a:gd name="connsiteY3317" fmla="*/ 2188362 h 5359243"/>
              <a:gd name="connsiteX3318" fmla="*/ 6882089 w 8191242"/>
              <a:gd name="connsiteY3318" fmla="*/ 2180330 h 5359243"/>
              <a:gd name="connsiteX3319" fmla="*/ 6877314 w 8191242"/>
              <a:gd name="connsiteY3319" fmla="*/ 2155862 h 5359243"/>
              <a:gd name="connsiteX3320" fmla="*/ 6853184 w 8191242"/>
              <a:gd name="connsiteY3320" fmla="*/ 2163978 h 5359243"/>
              <a:gd name="connsiteX3321" fmla="*/ 6872412 w 8191242"/>
              <a:gd name="connsiteY3321" fmla="*/ 2190218 h 5359243"/>
              <a:gd name="connsiteX3322" fmla="*/ 6885049 w 8191242"/>
              <a:gd name="connsiteY3322" fmla="*/ 2188362 h 5359243"/>
              <a:gd name="connsiteX3323" fmla="*/ 6885450 w 8191242"/>
              <a:gd name="connsiteY3323" fmla="*/ 2189448 h 5359243"/>
              <a:gd name="connsiteX3324" fmla="*/ 6886361 w 8191242"/>
              <a:gd name="connsiteY3324" fmla="*/ 2200488 h 5359243"/>
              <a:gd name="connsiteX3325" fmla="*/ 6893399 w 8191242"/>
              <a:gd name="connsiteY3325" fmla="*/ 2212659 h 5359243"/>
              <a:gd name="connsiteX3326" fmla="*/ 6885356 w 8191242"/>
              <a:gd name="connsiteY3326" fmla="*/ 2204545 h 5359243"/>
              <a:gd name="connsiteX3327" fmla="*/ 6861226 w 8191242"/>
              <a:gd name="connsiteY3327" fmla="*/ 2196430 h 5359243"/>
              <a:gd name="connsiteX3328" fmla="*/ 6882338 w 8191242"/>
              <a:gd name="connsiteY3328" fmla="*/ 2225843 h 5359243"/>
              <a:gd name="connsiteX3329" fmla="*/ 6883302 w 8191242"/>
              <a:gd name="connsiteY3329" fmla="*/ 2237171 h 5359243"/>
              <a:gd name="connsiteX3330" fmla="*/ 6877314 w 8191242"/>
              <a:gd name="connsiteY3330" fmla="*/ 2261340 h 5359243"/>
              <a:gd name="connsiteX3331" fmla="*/ 6853184 w 8191242"/>
              <a:gd name="connsiteY3331" fmla="*/ 2220772 h 5359243"/>
              <a:gd name="connsiteX3332" fmla="*/ 6869269 w 8191242"/>
              <a:gd name="connsiteY3332" fmla="*/ 2228884 h 5359243"/>
              <a:gd name="connsiteX3333" fmla="*/ 6845142 w 8191242"/>
              <a:gd name="connsiteY3333" fmla="*/ 2172091 h 5359243"/>
              <a:gd name="connsiteX3334" fmla="*/ 6861226 w 8191242"/>
              <a:gd name="connsiteY3334" fmla="*/ 2253226 h 5359243"/>
              <a:gd name="connsiteX3335" fmla="*/ 6837099 w 8191242"/>
              <a:gd name="connsiteY3335" fmla="*/ 2188317 h 5359243"/>
              <a:gd name="connsiteX3336" fmla="*/ 6829057 w 8191242"/>
              <a:gd name="connsiteY3336" fmla="*/ 2180204 h 5359243"/>
              <a:gd name="connsiteX3337" fmla="*/ 6804928 w 8191242"/>
              <a:gd name="connsiteY3337" fmla="*/ 2172091 h 5359243"/>
              <a:gd name="connsiteX3338" fmla="*/ 6852179 w 8191242"/>
              <a:gd name="connsiteY3338" fmla="*/ 2154849 h 5359243"/>
              <a:gd name="connsiteX3339" fmla="*/ 6746377 w 8191242"/>
              <a:gd name="connsiteY3339" fmla="*/ 2129771 h 5359243"/>
              <a:gd name="connsiteX3340" fmla="*/ 6746764 w 8191242"/>
              <a:gd name="connsiteY3340" fmla="*/ 2130289 h 5359243"/>
              <a:gd name="connsiteX3341" fmla="*/ 6746597 w 8191242"/>
              <a:gd name="connsiteY3341" fmla="*/ 2130406 h 5359243"/>
              <a:gd name="connsiteX3342" fmla="*/ 7254127 w 8191242"/>
              <a:gd name="connsiteY3342" fmla="*/ 2125804 h 5359243"/>
              <a:gd name="connsiteX3343" fmla="*/ 7272199 w 8191242"/>
              <a:gd name="connsiteY3343" fmla="*/ 2133550 h 5359243"/>
              <a:gd name="connsiteX3344" fmla="*/ 7281234 w 8191242"/>
              <a:gd name="connsiteY3344" fmla="*/ 2187763 h 5359243"/>
              <a:gd name="connsiteX3345" fmla="*/ 7254127 w 8191242"/>
              <a:gd name="connsiteY3345" fmla="*/ 2125804 h 5359243"/>
              <a:gd name="connsiteX3346" fmla="*/ 7061797 w 8191242"/>
              <a:gd name="connsiteY3346" fmla="*/ 2122282 h 5359243"/>
              <a:gd name="connsiteX3347" fmla="*/ 7061797 w 8191242"/>
              <a:gd name="connsiteY3347" fmla="*/ 2138477 h 5359243"/>
              <a:gd name="connsiteX3348" fmla="*/ 7086968 w 8191242"/>
              <a:gd name="connsiteY3348" fmla="*/ 2146573 h 5359243"/>
              <a:gd name="connsiteX3349" fmla="*/ 7095357 w 8191242"/>
              <a:gd name="connsiteY3349" fmla="*/ 2187058 h 5359243"/>
              <a:gd name="connsiteX3350" fmla="*/ 7078578 w 8191242"/>
              <a:gd name="connsiteY3350" fmla="*/ 2170863 h 5359243"/>
              <a:gd name="connsiteX3351" fmla="*/ 7070186 w 8191242"/>
              <a:gd name="connsiteY3351" fmla="*/ 2203252 h 5359243"/>
              <a:gd name="connsiteX3352" fmla="*/ 7045015 w 8191242"/>
              <a:gd name="connsiteY3352" fmla="*/ 2138477 h 5359243"/>
              <a:gd name="connsiteX3353" fmla="*/ 7061797 w 8191242"/>
              <a:gd name="connsiteY3353" fmla="*/ 2162767 h 5359243"/>
              <a:gd name="connsiteX3354" fmla="*/ 7053407 w 8191242"/>
              <a:gd name="connsiteY3354" fmla="*/ 2138477 h 5359243"/>
              <a:gd name="connsiteX3355" fmla="*/ 7061797 w 8191242"/>
              <a:gd name="connsiteY3355" fmla="*/ 2122282 h 5359243"/>
              <a:gd name="connsiteX3356" fmla="*/ 7730428 w 8191242"/>
              <a:gd name="connsiteY3356" fmla="*/ 2114187 h 5359243"/>
              <a:gd name="connsiteX3357" fmla="*/ 7746886 w 8191242"/>
              <a:gd name="connsiteY3357" fmla="*/ 2130538 h 5359243"/>
              <a:gd name="connsiteX3358" fmla="*/ 7738658 w 8191242"/>
              <a:gd name="connsiteY3358" fmla="*/ 2130538 h 5359243"/>
              <a:gd name="connsiteX3359" fmla="*/ 7755115 w 8191242"/>
              <a:gd name="connsiteY3359" fmla="*/ 2155062 h 5359243"/>
              <a:gd name="connsiteX3360" fmla="*/ 7755115 w 8191242"/>
              <a:gd name="connsiteY3360" fmla="*/ 2130538 h 5359243"/>
              <a:gd name="connsiteX3361" fmla="*/ 7763343 w 8191242"/>
              <a:gd name="connsiteY3361" fmla="*/ 2122361 h 5359243"/>
              <a:gd name="connsiteX3362" fmla="*/ 7763343 w 8191242"/>
              <a:gd name="connsiteY3362" fmla="*/ 2146887 h 5359243"/>
              <a:gd name="connsiteX3363" fmla="*/ 7779801 w 8191242"/>
              <a:gd name="connsiteY3363" fmla="*/ 2138712 h 5359243"/>
              <a:gd name="connsiteX3364" fmla="*/ 7796260 w 8191242"/>
              <a:gd name="connsiteY3364" fmla="*/ 2155062 h 5359243"/>
              <a:gd name="connsiteX3365" fmla="*/ 7730428 w 8191242"/>
              <a:gd name="connsiteY3365" fmla="*/ 2114187 h 5359243"/>
              <a:gd name="connsiteX3366" fmla="*/ 7118592 w 8191242"/>
              <a:gd name="connsiteY3366" fmla="*/ 2114187 h 5359243"/>
              <a:gd name="connsiteX3367" fmla="*/ 7126336 w 8191242"/>
              <a:gd name="connsiteY3367" fmla="*/ 2114187 h 5359243"/>
              <a:gd name="connsiteX3368" fmla="*/ 7141826 w 8191242"/>
              <a:gd name="connsiteY3368" fmla="*/ 2114187 h 5359243"/>
              <a:gd name="connsiteX3369" fmla="*/ 7134082 w 8191242"/>
              <a:gd name="connsiteY3369" fmla="*/ 2139746 h 5359243"/>
              <a:gd name="connsiteX3370" fmla="*/ 7118592 w 8191242"/>
              <a:gd name="connsiteY3370" fmla="*/ 2114187 h 5359243"/>
              <a:gd name="connsiteX3371" fmla="*/ 7087613 w 8191242"/>
              <a:gd name="connsiteY3371" fmla="*/ 2108205 h 5359243"/>
              <a:gd name="connsiteX3372" fmla="*/ 7095357 w 8191242"/>
              <a:gd name="connsiteY3372" fmla="*/ 2131967 h 5359243"/>
              <a:gd name="connsiteX3373" fmla="*/ 7103103 w 8191242"/>
              <a:gd name="connsiteY3373" fmla="*/ 2131967 h 5359243"/>
              <a:gd name="connsiteX3374" fmla="*/ 7095357 w 8191242"/>
              <a:gd name="connsiteY3374" fmla="*/ 2155730 h 5359243"/>
              <a:gd name="connsiteX3375" fmla="*/ 7079868 w 8191242"/>
              <a:gd name="connsiteY3375" fmla="*/ 2116126 h 5359243"/>
              <a:gd name="connsiteX3376" fmla="*/ 7072123 w 8191242"/>
              <a:gd name="connsiteY3376" fmla="*/ 2116126 h 5359243"/>
              <a:gd name="connsiteX3377" fmla="*/ 7087613 w 8191242"/>
              <a:gd name="connsiteY3377" fmla="*/ 2108205 h 5359243"/>
              <a:gd name="connsiteX3378" fmla="*/ 7691703 w 8191242"/>
              <a:gd name="connsiteY3378" fmla="*/ 2107215 h 5359243"/>
              <a:gd name="connsiteX3379" fmla="*/ 7707194 w 8191242"/>
              <a:gd name="connsiteY3379" fmla="*/ 2141294 h 5359243"/>
              <a:gd name="connsiteX3380" fmla="*/ 7691703 w 8191242"/>
              <a:gd name="connsiteY3380" fmla="*/ 2107215 h 5359243"/>
              <a:gd name="connsiteX3381" fmla="*/ 6932717 w 8191242"/>
              <a:gd name="connsiteY3381" fmla="*/ 2106830 h 5359243"/>
              <a:gd name="connsiteX3382" fmla="*/ 6958277 w 8191242"/>
              <a:gd name="connsiteY3382" fmla="*/ 2114960 h 5359243"/>
              <a:gd name="connsiteX3383" fmla="*/ 6975315 w 8191242"/>
              <a:gd name="connsiteY3383" fmla="*/ 2163753 h 5359243"/>
              <a:gd name="connsiteX3384" fmla="*/ 6949756 w 8191242"/>
              <a:gd name="connsiteY3384" fmla="*/ 2147490 h 5359243"/>
              <a:gd name="connsiteX3385" fmla="*/ 6932717 w 8191242"/>
              <a:gd name="connsiteY3385" fmla="*/ 2106830 h 5359243"/>
              <a:gd name="connsiteX3386" fmla="*/ 7498085 w 8191242"/>
              <a:gd name="connsiteY3386" fmla="*/ 2106441 h 5359243"/>
              <a:gd name="connsiteX3387" fmla="*/ 7521319 w 8191242"/>
              <a:gd name="connsiteY3387" fmla="*/ 2156784 h 5359243"/>
              <a:gd name="connsiteX3388" fmla="*/ 7498085 w 8191242"/>
              <a:gd name="connsiteY3388" fmla="*/ 2106441 h 5359243"/>
              <a:gd name="connsiteX3389" fmla="*/ 7040849 w 8191242"/>
              <a:gd name="connsiteY3389" fmla="*/ 2104064 h 5359243"/>
              <a:gd name="connsiteX3390" fmla="*/ 7038378 w 8191242"/>
              <a:gd name="connsiteY3390" fmla="*/ 2109455 h 5359243"/>
              <a:gd name="connsiteX3391" fmla="*/ 7034229 w 8191242"/>
              <a:gd name="connsiteY3391" fmla="*/ 2105366 h 5359243"/>
              <a:gd name="connsiteX3392" fmla="*/ 7261756 w 8191242"/>
              <a:gd name="connsiteY3392" fmla="*/ 2103075 h 5359243"/>
              <a:gd name="connsiteX3393" fmla="*/ 7262162 w 8191242"/>
              <a:gd name="connsiteY3393" fmla="*/ 2103515 h 5359243"/>
              <a:gd name="connsiteX3394" fmla="*/ 7261977 w 8191242"/>
              <a:gd name="connsiteY3394" fmla="*/ 2103492 h 5359243"/>
              <a:gd name="connsiteX3395" fmla="*/ 7042008 w 8191242"/>
              <a:gd name="connsiteY3395" fmla="*/ 2101534 h 5359243"/>
              <a:gd name="connsiteX3396" fmla="*/ 7042208 w 8191242"/>
              <a:gd name="connsiteY3396" fmla="*/ 2103795 h 5359243"/>
              <a:gd name="connsiteX3397" fmla="*/ 7040849 w 8191242"/>
              <a:gd name="connsiteY3397" fmla="*/ 2104064 h 5359243"/>
              <a:gd name="connsiteX3398" fmla="*/ 7063223 w 8191242"/>
              <a:gd name="connsiteY3398" fmla="*/ 2100475 h 5359243"/>
              <a:gd name="connsiteX3399" fmla="*/ 7063274 w 8191242"/>
              <a:gd name="connsiteY3399" fmla="*/ 2101280 h 5359243"/>
              <a:gd name="connsiteX3400" fmla="*/ 7063087 w 8191242"/>
              <a:gd name="connsiteY3400" fmla="*/ 2100756 h 5359243"/>
              <a:gd name="connsiteX3401" fmla="*/ 7312210 w 8191242"/>
              <a:gd name="connsiteY3401" fmla="*/ 2098697 h 5359243"/>
              <a:gd name="connsiteX3402" fmla="*/ 7322861 w 8191242"/>
              <a:gd name="connsiteY3402" fmla="*/ 2123092 h 5359243"/>
              <a:gd name="connsiteX3403" fmla="*/ 7326308 w 8191242"/>
              <a:gd name="connsiteY3403" fmla="*/ 2140468 h 5359243"/>
              <a:gd name="connsiteX3404" fmla="*/ 7325764 w 8191242"/>
              <a:gd name="connsiteY3404" fmla="*/ 2145456 h 5359243"/>
              <a:gd name="connsiteX3405" fmla="*/ 7335445 w 8191242"/>
              <a:gd name="connsiteY3405" fmla="*/ 2180019 h 5359243"/>
              <a:gd name="connsiteX3406" fmla="*/ 7296722 w 8191242"/>
              <a:gd name="connsiteY3406" fmla="*/ 2139358 h 5359243"/>
              <a:gd name="connsiteX3407" fmla="*/ 7312210 w 8191242"/>
              <a:gd name="connsiteY3407" fmla="*/ 2098697 h 5359243"/>
              <a:gd name="connsiteX3408" fmla="*/ 7238263 w 8191242"/>
              <a:gd name="connsiteY3408" fmla="*/ 2098319 h 5359243"/>
              <a:gd name="connsiteX3409" fmla="*/ 7244445 w 8191242"/>
              <a:gd name="connsiteY3409" fmla="*/ 2110979 h 5359243"/>
              <a:gd name="connsiteX3410" fmla="*/ 7246379 w 8191242"/>
              <a:gd name="connsiteY3410" fmla="*/ 2132582 h 5359243"/>
              <a:gd name="connsiteX3411" fmla="*/ 7236700 w 8191242"/>
              <a:gd name="connsiteY3411" fmla="*/ 2127436 h 5359243"/>
              <a:gd name="connsiteX3412" fmla="*/ 6544992 w 8191242"/>
              <a:gd name="connsiteY3412" fmla="*/ 2098197 h 5359243"/>
              <a:gd name="connsiteX3413" fmla="*/ 6544992 w 8191242"/>
              <a:gd name="connsiteY3413" fmla="*/ 2146510 h 5359243"/>
              <a:gd name="connsiteX3414" fmla="*/ 6561120 w 8191242"/>
              <a:gd name="connsiteY3414" fmla="*/ 2138457 h 5359243"/>
              <a:gd name="connsiteX3415" fmla="*/ 6562262 w 8191242"/>
              <a:gd name="connsiteY3415" fmla="*/ 2152533 h 5359243"/>
              <a:gd name="connsiteX3416" fmla="*/ 6568196 w 8191242"/>
              <a:gd name="connsiteY3416" fmla="*/ 2151912 h 5359243"/>
              <a:gd name="connsiteX3417" fmla="*/ 6569185 w 8191242"/>
              <a:gd name="connsiteY3417" fmla="*/ 2151541 h 5359243"/>
              <a:gd name="connsiteX3418" fmla="*/ 6569741 w 8191242"/>
              <a:gd name="connsiteY3418" fmla="*/ 2151750 h 5359243"/>
              <a:gd name="connsiteX3419" fmla="*/ 6574714 w 8191242"/>
              <a:gd name="connsiteY3419" fmla="*/ 2151231 h 5359243"/>
              <a:gd name="connsiteX3420" fmla="*/ 6558096 w 8191242"/>
              <a:gd name="connsiteY3420" fmla="*/ 2129399 h 5359243"/>
              <a:gd name="connsiteX3421" fmla="*/ 6544992 w 8191242"/>
              <a:gd name="connsiteY3421" fmla="*/ 2098197 h 5359243"/>
              <a:gd name="connsiteX3422" fmla="*/ 6501884 w 8191242"/>
              <a:gd name="connsiteY3422" fmla="*/ 2096724 h 5359243"/>
              <a:gd name="connsiteX3423" fmla="*/ 6504578 w 8191242"/>
              <a:gd name="connsiteY3423" fmla="*/ 2099281 h 5359243"/>
              <a:gd name="connsiteX3424" fmla="*/ 6506756 w 8191242"/>
              <a:gd name="connsiteY3424" fmla="*/ 2149040 h 5359243"/>
              <a:gd name="connsiteX3425" fmla="*/ 6499011 w 8191242"/>
              <a:gd name="connsiteY3425" fmla="*/ 2099665 h 5359243"/>
              <a:gd name="connsiteX3426" fmla="*/ 6501884 w 8191242"/>
              <a:gd name="connsiteY3426" fmla="*/ 2096724 h 5359243"/>
              <a:gd name="connsiteX3427" fmla="*/ 7280370 w 8191242"/>
              <a:gd name="connsiteY3427" fmla="*/ 2091921 h 5359243"/>
              <a:gd name="connsiteX3428" fmla="*/ 7288547 w 8191242"/>
              <a:gd name="connsiteY3428" fmla="*/ 2141294 h 5359243"/>
              <a:gd name="connsiteX3429" fmla="*/ 7278967 w 8191242"/>
              <a:gd name="connsiteY3429" fmla="*/ 2121750 h 5359243"/>
              <a:gd name="connsiteX3430" fmla="*/ 7262162 w 8191242"/>
              <a:gd name="connsiteY3430" fmla="*/ 2103515 h 5359243"/>
              <a:gd name="connsiteX3431" fmla="*/ 7268109 w 8191242"/>
              <a:gd name="connsiteY3431" fmla="*/ 2104263 h 5359243"/>
              <a:gd name="connsiteX3432" fmla="*/ 7280370 w 8191242"/>
              <a:gd name="connsiteY3432" fmla="*/ 2091921 h 5359243"/>
              <a:gd name="connsiteX3433" fmla="*/ 7238634 w 8191242"/>
              <a:gd name="connsiteY3433" fmla="*/ 2091436 h 5359243"/>
              <a:gd name="connsiteX3434" fmla="*/ 7238263 w 8191242"/>
              <a:gd name="connsiteY3434" fmla="*/ 2098319 h 5359243"/>
              <a:gd name="connsiteX3435" fmla="*/ 7237175 w 8191242"/>
              <a:gd name="connsiteY3435" fmla="*/ 2096087 h 5359243"/>
              <a:gd name="connsiteX3436" fmla="*/ 6843369 w 8191242"/>
              <a:gd name="connsiteY3436" fmla="*/ 2090145 h 5359243"/>
              <a:gd name="connsiteX3437" fmla="*/ 6867562 w 8191242"/>
              <a:gd name="connsiteY3437" fmla="*/ 2122353 h 5359243"/>
              <a:gd name="connsiteX3438" fmla="*/ 6827240 w 8191242"/>
              <a:gd name="connsiteY3438" fmla="*/ 2138457 h 5359243"/>
              <a:gd name="connsiteX3439" fmla="*/ 6827240 w 8191242"/>
              <a:gd name="connsiteY3439" fmla="*/ 2162614 h 5359243"/>
              <a:gd name="connsiteX3440" fmla="*/ 6794983 w 8191242"/>
              <a:gd name="connsiteY3440" fmla="*/ 2138457 h 5359243"/>
              <a:gd name="connsiteX3441" fmla="*/ 6811112 w 8191242"/>
              <a:gd name="connsiteY3441" fmla="*/ 2130406 h 5359243"/>
              <a:gd name="connsiteX3442" fmla="*/ 6827240 w 8191242"/>
              <a:gd name="connsiteY3442" fmla="*/ 2106248 h 5359243"/>
              <a:gd name="connsiteX3443" fmla="*/ 6835305 w 8191242"/>
              <a:gd name="connsiteY3443" fmla="*/ 2122353 h 5359243"/>
              <a:gd name="connsiteX3444" fmla="*/ 6843369 w 8191242"/>
              <a:gd name="connsiteY3444" fmla="*/ 2106248 h 5359243"/>
              <a:gd name="connsiteX3445" fmla="*/ 6835305 w 8191242"/>
              <a:gd name="connsiteY3445" fmla="*/ 2098197 h 5359243"/>
              <a:gd name="connsiteX3446" fmla="*/ 6843369 w 8191242"/>
              <a:gd name="connsiteY3446" fmla="*/ 2090145 h 5359243"/>
              <a:gd name="connsiteX3447" fmla="*/ 6722404 w 8191242"/>
              <a:gd name="connsiteY3447" fmla="*/ 2090145 h 5359243"/>
              <a:gd name="connsiteX3448" fmla="*/ 6737525 w 8191242"/>
              <a:gd name="connsiteY3448" fmla="*/ 2104236 h 5359243"/>
              <a:gd name="connsiteX3449" fmla="*/ 6746377 w 8191242"/>
              <a:gd name="connsiteY3449" fmla="*/ 2129771 h 5359243"/>
              <a:gd name="connsiteX3450" fmla="*/ 6738658 w 8191242"/>
              <a:gd name="connsiteY3450" fmla="*/ 2119460 h 5359243"/>
              <a:gd name="connsiteX3451" fmla="*/ 6730468 w 8191242"/>
              <a:gd name="connsiteY3451" fmla="*/ 2114301 h 5359243"/>
              <a:gd name="connsiteX3452" fmla="*/ 6722404 w 8191242"/>
              <a:gd name="connsiteY3452" fmla="*/ 2090145 h 5359243"/>
              <a:gd name="connsiteX3453" fmla="*/ 7788512 w 8191242"/>
              <a:gd name="connsiteY3453" fmla="*/ 2083208 h 5359243"/>
              <a:gd name="connsiteX3454" fmla="*/ 7773023 w 8191242"/>
              <a:gd name="connsiteY3454" fmla="*/ 2125804 h 5359243"/>
              <a:gd name="connsiteX3455" fmla="*/ 7773023 w 8191242"/>
              <a:gd name="connsiteY3455" fmla="*/ 2091725 h 5359243"/>
              <a:gd name="connsiteX3456" fmla="*/ 7788512 w 8191242"/>
              <a:gd name="connsiteY3456" fmla="*/ 2083208 h 5359243"/>
              <a:gd name="connsiteX3457" fmla="*/ 7230889 w 8191242"/>
              <a:gd name="connsiteY3457" fmla="*/ 2083208 h 5359243"/>
              <a:gd name="connsiteX3458" fmla="*/ 7237175 w 8191242"/>
              <a:gd name="connsiteY3458" fmla="*/ 2096087 h 5359243"/>
              <a:gd name="connsiteX3459" fmla="*/ 7230889 w 8191242"/>
              <a:gd name="connsiteY3459" fmla="*/ 2116123 h 5359243"/>
              <a:gd name="connsiteX3460" fmla="*/ 7215400 w 8191242"/>
              <a:gd name="connsiteY3460" fmla="*/ 2091436 h 5359243"/>
              <a:gd name="connsiteX3461" fmla="*/ 7223145 w 8191242"/>
              <a:gd name="connsiteY3461" fmla="*/ 2099665 h 5359243"/>
              <a:gd name="connsiteX3462" fmla="*/ 7230889 w 8191242"/>
              <a:gd name="connsiteY3462" fmla="*/ 2083208 h 5359243"/>
              <a:gd name="connsiteX3463" fmla="*/ 7651322 w 8191242"/>
              <a:gd name="connsiteY3463" fmla="*/ 2082437 h 5359243"/>
              <a:gd name="connsiteX3464" fmla="*/ 7655046 w 8191242"/>
              <a:gd name="connsiteY3464" fmla="*/ 2087825 h 5359243"/>
              <a:gd name="connsiteX3465" fmla="*/ 7651322 w 8191242"/>
              <a:gd name="connsiteY3465" fmla="*/ 2090437 h 5359243"/>
              <a:gd name="connsiteX3466" fmla="*/ 7429098 w 8191242"/>
              <a:gd name="connsiteY3466" fmla="*/ 2080036 h 5359243"/>
              <a:gd name="connsiteX3467" fmla="*/ 7429351 w 8191242"/>
              <a:gd name="connsiteY3467" fmla="*/ 2081270 h 5359243"/>
              <a:gd name="connsiteX3468" fmla="*/ 7428511 w 8191242"/>
              <a:gd name="connsiteY3468" fmla="*/ 2081659 h 5359243"/>
              <a:gd name="connsiteX3469" fmla="*/ 7053006 w 8191242"/>
              <a:gd name="connsiteY3469" fmla="*/ 2078269 h 5359243"/>
              <a:gd name="connsiteX3470" fmla="*/ 7054975 w 8191242"/>
              <a:gd name="connsiteY3470" fmla="*/ 2079437 h 5359243"/>
              <a:gd name="connsiteX3471" fmla="*/ 7058151 w 8191242"/>
              <a:gd name="connsiteY3471" fmla="*/ 2086862 h 5359243"/>
              <a:gd name="connsiteX3472" fmla="*/ 7063087 w 8191242"/>
              <a:gd name="connsiteY3472" fmla="*/ 2100756 h 5359243"/>
              <a:gd name="connsiteX3473" fmla="*/ 7054975 w 8191242"/>
              <a:gd name="connsiteY3473" fmla="*/ 2117629 h 5359243"/>
              <a:gd name="connsiteX3474" fmla="*/ 7046676 w 8191242"/>
              <a:gd name="connsiteY3474" fmla="*/ 2117629 h 5359243"/>
              <a:gd name="connsiteX3475" fmla="*/ 7042527 w 8191242"/>
              <a:gd name="connsiteY3475" fmla="*/ 2107411 h 5359243"/>
              <a:gd name="connsiteX3476" fmla="*/ 7042208 w 8191242"/>
              <a:gd name="connsiteY3476" fmla="*/ 2103795 h 5359243"/>
              <a:gd name="connsiteX3477" fmla="*/ 7054975 w 8191242"/>
              <a:gd name="connsiteY3477" fmla="*/ 2101280 h 5359243"/>
              <a:gd name="connsiteX3478" fmla="*/ 7053006 w 8191242"/>
              <a:gd name="connsiteY3478" fmla="*/ 2078269 h 5359243"/>
              <a:gd name="connsiteX3479" fmla="*/ 7433546 w 8191242"/>
              <a:gd name="connsiteY3479" fmla="*/ 2075462 h 5359243"/>
              <a:gd name="connsiteX3480" fmla="*/ 7467106 w 8191242"/>
              <a:gd name="connsiteY3480" fmla="*/ 2090952 h 5359243"/>
              <a:gd name="connsiteX3481" fmla="*/ 7467106 w 8191242"/>
              <a:gd name="connsiteY3481" fmla="*/ 2098697 h 5359243"/>
              <a:gd name="connsiteX3482" fmla="*/ 7450327 w 8191242"/>
              <a:gd name="connsiteY3482" fmla="*/ 2114187 h 5359243"/>
              <a:gd name="connsiteX3483" fmla="*/ 7433546 w 8191242"/>
              <a:gd name="connsiteY3483" fmla="*/ 2106441 h 5359243"/>
              <a:gd name="connsiteX3484" fmla="*/ 7416764 w 8191242"/>
              <a:gd name="connsiteY3484" fmla="*/ 2083208 h 5359243"/>
              <a:gd name="connsiteX3485" fmla="*/ 7425154 w 8191242"/>
              <a:gd name="connsiteY3485" fmla="*/ 2083208 h 5359243"/>
              <a:gd name="connsiteX3486" fmla="*/ 7428511 w 8191242"/>
              <a:gd name="connsiteY3486" fmla="*/ 2081659 h 5359243"/>
              <a:gd name="connsiteX3487" fmla="*/ 7425154 w 8191242"/>
              <a:gd name="connsiteY3487" fmla="*/ 2090952 h 5359243"/>
              <a:gd name="connsiteX3488" fmla="*/ 7441935 w 8191242"/>
              <a:gd name="connsiteY3488" fmla="*/ 2098697 h 5359243"/>
              <a:gd name="connsiteX3489" fmla="*/ 7433546 w 8191242"/>
              <a:gd name="connsiteY3489" fmla="*/ 2075462 h 5359243"/>
              <a:gd name="connsiteX3490" fmla="*/ 7409019 w 8191242"/>
              <a:gd name="connsiteY3490" fmla="*/ 2075462 h 5359243"/>
              <a:gd name="connsiteX3491" fmla="*/ 7425284 w 8191242"/>
              <a:gd name="connsiteY3491" fmla="*/ 2115801 h 5359243"/>
              <a:gd name="connsiteX3492" fmla="*/ 7449679 w 8191242"/>
              <a:gd name="connsiteY3492" fmla="*/ 2123868 h 5359243"/>
              <a:gd name="connsiteX3493" fmla="*/ 7474078 w 8191242"/>
              <a:gd name="connsiteY3493" fmla="*/ 2164207 h 5359243"/>
              <a:gd name="connsiteX3494" fmla="*/ 7474078 w 8191242"/>
              <a:gd name="connsiteY3494" fmla="*/ 2156137 h 5359243"/>
              <a:gd name="connsiteX3495" fmla="*/ 7479148 w 8191242"/>
              <a:gd name="connsiteY3495" fmla="*/ 2163626 h 5359243"/>
              <a:gd name="connsiteX3496" fmla="*/ 7479250 w 8191242"/>
              <a:gd name="connsiteY3496" fmla="*/ 2164338 h 5359243"/>
              <a:gd name="connsiteX3497" fmla="*/ 7475093 w 8191242"/>
              <a:gd name="connsiteY3497" fmla="*/ 2166223 h 5359243"/>
              <a:gd name="connsiteX3498" fmla="*/ 7457812 w 8191242"/>
              <a:gd name="connsiteY3498" fmla="*/ 2164207 h 5359243"/>
              <a:gd name="connsiteX3499" fmla="*/ 7441546 w 8191242"/>
              <a:gd name="connsiteY3499" fmla="*/ 2123868 h 5359243"/>
              <a:gd name="connsiteX3500" fmla="*/ 7433417 w 8191242"/>
              <a:gd name="connsiteY3500" fmla="*/ 2123868 h 5359243"/>
              <a:gd name="connsiteX3501" fmla="*/ 7433417 w 8191242"/>
              <a:gd name="connsiteY3501" fmla="*/ 2156137 h 5359243"/>
              <a:gd name="connsiteX3502" fmla="*/ 7417151 w 8191242"/>
              <a:gd name="connsiteY3502" fmla="*/ 2140004 h 5359243"/>
              <a:gd name="connsiteX3503" fmla="*/ 7409019 w 8191242"/>
              <a:gd name="connsiteY3503" fmla="*/ 2075462 h 5359243"/>
              <a:gd name="connsiteX3504" fmla="*/ 7264020 w 8191242"/>
              <a:gd name="connsiteY3504" fmla="*/ 2075462 h 5359243"/>
              <a:gd name="connsiteX3505" fmla="*/ 7255845 w 8191242"/>
              <a:gd name="connsiteY3505" fmla="*/ 2091921 h 5359243"/>
              <a:gd name="connsiteX3506" fmla="*/ 7261756 w 8191242"/>
              <a:gd name="connsiteY3506" fmla="*/ 2103075 h 5359243"/>
              <a:gd name="connsiteX3507" fmla="*/ 7260955 w 8191242"/>
              <a:gd name="connsiteY3507" fmla="*/ 2102206 h 5359243"/>
              <a:gd name="connsiteX3508" fmla="*/ 7264020 w 8191242"/>
              <a:gd name="connsiteY3508" fmla="*/ 2075462 h 5359243"/>
              <a:gd name="connsiteX3509" fmla="*/ 7159898 w 8191242"/>
              <a:gd name="connsiteY3509" fmla="*/ 2075462 h 5359243"/>
              <a:gd name="connsiteX3510" fmla="*/ 7157640 w 8191242"/>
              <a:gd name="connsiteY3510" fmla="*/ 2096209 h 5359243"/>
              <a:gd name="connsiteX3511" fmla="*/ 7168934 w 8191242"/>
              <a:gd name="connsiteY3511" fmla="*/ 2116952 h 5359243"/>
              <a:gd name="connsiteX3512" fmla="*/ 7173773 w 8191242"/>
              <a:gd name="connsiteY3512" fmla="*/ 2113843 h 5359243"/>
              <a:gd name="connsiteX3513" fmla="*/ 7184421 w 8191242"/>
              <a:gd name="connsiteY3513" fmla="*/ 2116952 h 5359243"/>
              <a:gd name="connsiteX3514" fmla="*/ 7176676 w 8191242"/>
              <a:gd name="connsiteY3514" fmla="*/ 2100356 h 5359243"/>
              <a:gd name="connsiteX3515" fmla="*/ 7168931 w 8191242"/>
              <a:gd name="connsiteY3515" fmla="*/ 2075462 h 5359243"/>
              <a:gd name="connsiteX3516" fmla="*/ 7184421 w 8191242"/>
              <a:gd name="connsiteY3516" fmla="*/ 2075462 h 5359243"/>
              <a:gd name="connsiteX3517" fmla="*/ 7192166 w 8191242"/>
              <a:gd name="connsiteY3517" fmla="*/ 2108654 h 5359243"/>
              <a:gd name="connsiteX3518" fmla="*/ 7176676 w 8191242"/>
              <a:gd name="connsiteY3518" fmla="*/ 2133550 h 5359243"/>
              <a:gd name="connsiteX3519" fmla="*/ 7168931 w 8191242"/>
              <a:gd name="connsiteY3519" fmla="*/ 2116952 h 5359243"/>
              <a:gd name="connsiteX3520" fmla="*/ 7155381 w 8191242"/>
              <a:gd name="connsiteY3520" fmla="*/ 2121102 h 5359243"/>
              <a:gd name="connsiteX3521" fmla="*/ 7141826 w 8191242"/>
              <a:gd name="connsiteY3521" fmla="*/ 2100356 h 5359243"/>
              <a:gd name="connsiteX3522" fmla="*/ 7150864 w 8191242"/>
              <a:gd name="connsiteY3522" fmla="*/ 2108654 h 5359243"/>
              <a:gd name="connsiteX3523" fmla="*/ 7141826 w 8191242"/>
              <a:gd name="connsiteY3523" fmla="*/ 2092060 h 5359243"/>
              <a:gd name="connsiteX3524" fmla="*/ 7159898 w 8191242"/>
              <a:gd name="connsiteY3524" fmla="*/ 2075462 h 5359243"/>
              <a:gd name="connsiteX3525" fmla="*/ 7667916 w 8191242"/>
              <a:gd name="connsiteY3525" fmla="*/ 2074431 h 5359243"/>
              <a:gd name="connsiteX3526" fmla="*/ 7667916 w 8191242"/>
              <a:gd name="connsiteY3526" fmla="*/ 2102807 h 5359243"/>
              <a:gd name="connsiteX3527" fmla="*/ 7676215 w 8191242"/>
              <a:gd name="connsiteY3527" fmla="*/ 2090952 h 5359243"/>
              <a:gd name="connsiteX3528" fmla="*/ 7676215 w 8191242"/>
              <a:gd name="connsiteY3528" fmla="*/ 2132442 h 5359243"/>
              <a:gd name="connsiteX3529" fmla="*/ 7652980 w 8191242"/>
              <a:gd name="connsiteY3529" fmla="*/ 2140741 h 5359243"/>
              <a:gd name="connsiteX3530" fmla="*/ 7652980 w 8191242"/>
              <a:gd name="connsiteY3530" fmla="*/ 2115845 h 5359243"/>
              <a:gd name="connsiteX3531" fmla="*/ 7666440 w 8191242"/>
              <a:gd name="connsiteY3531" fmla="*/ 2104310 h 5359243"/>
              <a:gd name="connsiteX3532" fmla="*/ 7655046 w 8191242"/>
              <a:gd name="connsiteY3532" fmla="*/ 2087825 h 5359243"/>
              <a:gd name="connsiteX3533" fmla="*/ 7662730 w 8191242"/>
              <a:gd name="connsiteY3533" fmla="*/ 2082434 h 5359243"/>
              <a:gd name="connsiteX3534" fmla="*/ 7667916 w 8191242"/>
              <a:gd name="connsiteY3534" fmla="*/ 2074431 h 5359243"/>
              <a:gd name="connsiteX3535" fmla="*/ 6849603 w 8191242"/>
              <a:gd name="connsiteY3535" fmla="*/ 2072804 h 5359243"/>
              <a:gd name="connsiteX3536" fmla="*/ 6851433 w 8191242"/>
              <a:gd name="connsiteY3536" fmla="*/ 2074043 h 5359243"/>
              <a:gd name="connsiteX3537" fmla="*/ 6849708 w 8191242"/>
              <a:gd name="connsiteY3537" fmla="*/ 2073797 h 5359243"/>
              <a:gd name="connsiteX3538" fmla="*/ 6837319 w 8191242"/>
              <a:gd name="connsiteY3538" fmla="*/ 2072029 h 5359243"/>
              <a:gd name="connsiteX3539" fmla="*/ 6849708 w 8191242"/>
              <a:gd name="connsiteY3539" fmla="*/ 2073797 h 5359243"/>
              <a:gd name="connsiteX3540" fmla="*/ 6851433 w 8191242"/>
              <a:gd name="connsiteY3540" fmla="*/ 2090145 h 5359243"/>
              <a:gd name="connsiteX3541" fmla="*/ 6835305 w 8191242"/>
              <a:gd name="connsiteY3541" fmla="*/ 2082095 h 5359243"/>
              <a:gd name="connsiteX3542" fmla="*/ 6837319 w 8191242"/>
              <a:gd name="connsiteY3542" fmla="*/ 2072029 h 5359243"/>
              <a:gd name="connsiteX3543" fmla="*/ 7618630 w 8191242"/>
              <a:gd name="connsiteY3543" fmla="*/ 2069154 h 5359243"/>
              <a:gd name="connsiteX3544" fmla="*/ 7633620 w 8191242"/>
              <a:gd name="connsiteY3544" fmla="*/ 2083208 h 5359243"/>
              <a:gd name="connsiteX3545" fmla="*/ 7625874 w 8191242"/>
              <a:gd name="connsiteY3545" fmla="*/ 2089984 h 5359243"/>
              <a:gd name="connsiteX3546" fmla="*/ 7054975 w 8191242"/>
              <a:gd name="connsiteY3546" fmla="*/ 2068579 h 5359243"/>
              <a:gd name="connsiteX3547" fmla="*/ 7071569 w 8191242"/>
              <a:gd name="connsiteY3547" fmla="*/ 2068579 h 5359243"/>
              <a:gd name="connsiteX3548" fmla="*/ 7079868 w 8191242"/>
              <a:gd name="connsiteY3548" fmla="*/ 2084930 h 5359243"/>
              <a:gd name="connsiteX3549" fmla="*/ 7064310 w 8191242"/>
              <a:gd name="connsiteY3549" fmla="*/ 2098213 h 5359243"/>
              <a:gd name="connsiteX3550" fmla="*/ 7063223 w 8191242"/>
              <a:gd name="connsiteY3550" fmla="*/ 2100475 h 5359243"/>
              <a:gd name="connsiteX3551" fmla="*/ 7062235 w 8191242"/>
              <a:gd name="connsiteY3551" fmla="*/ 2084929 h 5359243"/>
              <a:gd name="connsiteX3552" fmla="*/ 7054975 w 8191242"/>
              <a:gd name="connsiteY3552" fmla="*/ 2068579 h 5359243"/>
              <a:gd name="connsiteX3553" fmla="*/ 7618130 w 8191242"/>
              <a:gd name="connsiteY3553" fmla="*/ 2067718 h 5359243"/>
              <a:gd name="connsiteX3554" fmla="*/ 7618630 w 8191242"/>
              <a:gd name="connsiteY3554" fmla="*/ 2069154 h 5359243"/>
              <a:gd name="connsiteX3555" fmla="*/ 7618130 w 8191242"/>
              <a:gd name="connsiteY3555" fmla="*/ 2068686 h 5359243"/>
              <a:gd name="connsiteX3556" fmla="*/ 7616940 w 8191242"/>
              <a:gd name="connsiteY3556" fmla="*/ 2068015 h 5359243"/>
              <a:gd name="connsiteX3557" fmla="*/ 7433546 w 8191242"/>
              <a:gd name="connsiteY3557" fmla="*/ 2067718 h 5359243"/>
              <a:gd name="connsiteX3558" fmla="*/ 7429098 w 8191242"/>
              <a:gd name="connsiteY3558" fmla="*/ 2080036 h 5359243"/>
              <a:gd name="connsiteX3559" fmla="*/ 7427515 w 8191242"/>
              <a:gd name="connsiteY3559" fmla="*/ 2072317 h 5359243"/>
              <a:gd name="connsiteX3560" fmla="*/ 7433546 w 8191242"/>
              <a:gd name="connsiteY3560" fmla="*/ 2067718 h 5359243"/>
              <a:gd name="connsiteX3561" fmla="*/ 7092455 w 8191242"/>
              <a:gd name="connsiteY3561" fmla="*/ 2067611 h 5359243"/>
              <a:gd name="connsiteX3562" fmla="*/ 7106976 w 8191242"/>
              <a:gd name="connsiteY3562" fmla="*/ 2088403 h 5359243"/>
              <a:gd name="connsiteX3563" fmla="*/ 7103103 w 8191242"/>
              <a:gd name="connsiteY3563" fmla="*/ 2116126 h 5359243"/>
              <a:gd name="connsiteX3564" fmla="*/ 7134082 w 8191242"/>
              <a:gd name="connsiteY3564" fmla="*/ 2203255 h 5359243"/>
              <a:gd name="connsiteX3565" fmla="*/ 7103103 w 8191242"/>
              <a:gd name="connsiteY3565" fmla="*/ 2131967 h 5359243"/>
              <a:gd name="connsiteX3566" fmla="*/ 7095357 w 8191242"/>
              <a:gd name="connsiteY3566" fmla="*/ 2100285 h 5359243"/>
              <a:gd name="connsiteX3567" fmla="*/ 7079868 w 8191242"/>
              <a:gd name="connsiteY3567" fmla="*/ 2076521 h 5359243"/>
              <a:gd name="connsiteX3568" fmla="*/ 7095357 w 8191242"/>
              <a:gd name="connsiteY3568" fmla="*/ 2076521 h 5359243"/>
              <a:gd name="connsiteX3569" fmla="*/ 7028442 w 8191242"/>
              <a:gd name="connsiteY3569" fmla="*/ 2063782 h 5359243"/>
              <a:gd name="connsiteX3570" fmla="*/ 7028557 w 8191242"/>
              <a:gd name="connsiteY3570" fmla="*/ 2063848 h 5359243"/>
              <a:gd name="connsiteX3571" fmla="*/ 7029526 w 8191242"/>
              <a:gd name="connsiteY3571" fmla="*/ 2067721 h 5359243"/>
              <a:gd name="connsiteX3572" fmla="*/ 7602640 w 8191242"/>
              <a:gd name="connsiteY3572" fmla="*/ 2059973 h 5359243"/>
              <a:gd name="connsiteX3573" fmla="*/ 7616940 w 8191242"/>
              <a:gd name="connsiteY3573" fmla="*/ 2068015 h 5359243"/>
              <a:gd name="connsiteX3574" fmla="*/ 7610386 w 8191242"/>
              <a:gd name="connsiteY3574" fmla="*/ 2069654 h 5359243"/>
              <a:gd name="connsiteX3575" fmla="*/ 7602640 w 8191242"/>
              <a:gd name="connsiteY3575" fmla="*/ 2059973 h 5359243"/>
              <a:gd name="connsiteX3576" fmla="*/ 6866888 w 8191242"/>
              <a:gd name="connsiteY3576" fmla="*/ 2059973 h 5359243"/>
              <a:gd name="connsiteX3577" fmla="*/ 6886251 w 8191242"/>
              <a:gd name="connsiteY3577" fmla="*/ 2059973 h 5359243"/>
              <a:gd name="connsiteX3578" fmla="*/ 6876570 w 8191242"/>
              <a:gd name="connsiteY3578" fmla="*/ 2082239 h 5359243"/>
              <a:gd name="connsiteX3579" fmla="*/ 6875731 w 8191242"/>
              <a:gd name="connsiteY3579" fmla="*/ 2090202 h 5359243"/>
              <a:gd name="connsiteX3580" fmla="*/ 6875626 w 8191242"/>
              <a:gd name="connsiteY3580" fmla="*/ 2090145 h 5359243"/>
              <a:gd name="connsiteX3581" fmla="*/ 6875716 w 8191242"/>
              <a:gd name="connsiteY3581" fmla="*/ 2090354 h 5359243"/>
              <a:gd name="connsiteX3582" fmla="*/ 6875360 w 8191242"/>
              <a:gd name="connsiteY3582" fmla="*/ 2093736 h 5359243"/>
              <a:gd name="connsiteX3583" fmla="*/ 6866888 w 8191242"/>
              <a:gd name="connsiteY3583" fmla="*/ 2098697 h 5359243"/>
              <a:gd name="connsiteX3584" fmla="*/ 6866888 w 8191242"/>
              <a:gd name="connsiteY3584" fmla="*/ 2059973 h 5359243"/>
              <a:gd name="connsiteX3585" fmla="*/ 7089593 w 8191242"/>
              <a:gd name="connsiteY3585" fmla="*/ 2058836 h 5359243"/>
              <a:gd name="connsiteX3586" fmla="*/ 7092455 w 8191242"/>
              <a:gd name="connsiteY3586" fmla="*/ 2067611 h 5359243"/>
              <a:gd name="connsiteX3587" fmla="*/ 7087613 w 8191242"/>
              <a:gd name="connsiteY3587" fmla="*/ 2060680 h 5359243"/>
              <a:gd name="connsiteX3588" fmla="*/ 6514501 w 8191242"/>
              <a:gd name="connsiteY3588" fmla="*/ 2056556 h 5359243"/>
              <a:gd name="connsiteX3589" fmla="*/ 6509201 w 8191242"/>
              <a:gd name="connsiteY3589" fmla="*/ 2058462 h 5359243"/>
              <a:gd name="connsiteX3590" fmla="*/ 6514501 w 8191242"/>
              <a:gd name="connsiteY3590" fmla="*/ 2059975 h 5359243"/>
              <a:gd name="connsiteX3591" fmla="*/ 6806140 w 8191242"/>
              <a:gd name="connsiteY3591" fmla="*/ 2054770 h 5359243"/>
              <a:gd name="connsiteX3592" fmla="*/ 6808803 w 8191242"/>
              <a:gd name="connsiteY3592" fmla="*/ 2059005 h 5359243"/>
              <a:gd name="connsiteX3593" fmla="*/ 6812675 w 8191242"/>
              <a:gd name="connsiteY3593" fmla="*/ 2075462 h 5359243"/>
              <a:gd name="connsiteX3594" fmla="*/ 6812675 w 8191242"/>
              <a:gd name="connsiteY3594" fmla="*/ 2059973 h 5359243"/>
              <a:gd name="connsiteX3595" fmla="*/ 6812675 w 8191242"/>
              <a:gd name="connsiteY3595" fmla="*/ 2083208 h 5359243"/>
              <a:gd name="connsiteX3596" fmla="*/ 6804930 w 8191242"/>
              <a:gd name="connsiteY3596" fmla="*/ 2059973 h 5359243"/>
              <a:gd name="connsiteX3597" fmla="*/ 6806140 w 8191242"/>
              <a:gd name="connsiteY3597" fmla="*/ 2054770 h 5359243"/>
              <a:gd name="connsiteX3598" fmla="*/ 7014036 w 8191242"/>
              <a:gd name="connsiteY3598" fmla="*/ 2052231 h 5359243"/>
              <a:gd name="connsiteX3599" fmla="*/ 7014061 w 8191242"/>
              <a:gd name="connsiteY3599" fmla="*/ 2052853 h 5359243"/>
              <a:gd name="connsiteX3600" fmla="*/ 7013441 w 8191242"/>
              <a:gd name="connsiteY3600" fmla="*/ 2053421 h 5359243"/>
              <a:gd name="connsiteX3601" fmla="*/ 7722683 w 8191242"/>
              <a:gd name="connsiteY3601" fmla="*/ 2052228 h 5359243"/>
              <a:gd name="connsiteX3602" fmla="*/ 7757536 w 8191242"/>
              <a:gd name="connsiteY3602" fmla="*/ 2106441 h 5359243"/>
              <a:gd name="connsiteX3603" fmla="*/ 7722683 w 8191242"/>
              <a:gd name="connsiteY3603" fmla="*/ 2052228 h 5359243"/>
              <a:gd name="connsiteX3604" fmla="*/ 6413217 w 8191242"/>
              <a:gd name="connsiteY3604" fmla="*/ 2051390 h 5359243"/>
              <a:gd name="connsiteX3605" fmla="*/ 6412941 w 8191242"/>
              <a:gd name="connsiteY3605" fmla="*/ 2051899 h 5359243"/>
              <a:gd name="connsiteX3606" fmla="*/ 6411215 w 8191242"/>
              <a:gd name="connsiteY3606" fmla="*/ 2057843 h 5359243"/>
              <a:gd name="connsiteX3607" fmla="*/ 6413217 w 8191242"/>
              <a:gd name="connsiteY3607" fmla="*/ 2059726 h 5359243"/>
              <a:gd name="connsiteX3608" fmla="*/ 7465345 w 8191242"/>
              <a:gd name="connsiteY3608" fmla="*/ 2050940 h 5359243"/>
              <a:gd name="connsiteX3609" fmla="*/ 7489638 w 8191242"/>
              <a:gd name="connsiteY3609" fmla="*/ 2074819 h 5359243"/>
              <a:gd name="connsiteX3610" fmla="*/ 7489638 w 8191242"/>
              <a:gd name="connsiteY3610" fmla="*/ 2090740 h 5359243"/>
              <a:gd name="connsiteX3611" fmla="*/ 7465345 w 8191242"/>
              <a:gd name="connsiteY3611" fmla="*/ 2066860 h 5359243"/>
              <a:gd name="connsiteX3612" fmla="*/ 7465345 w 8191242"/>
              <a:gd name="connsiteY3612" fmla="*/ 2050940 h 5359243"/>
              <a:gd name="connsiteX3613" fmla="*/ 7017910 w 8191242"/>
              <a:gd name="connsiteY3613" fmla="*/ 2049326 h 5359243"/>
              <a:gd name="connsiteX3614" fmla="*/ 7025896 w 8191242"/>
              <a:gd name="connsiteY3614" fmla="*/ 2054529 h 5359243"/>
              <a:gd name="connsiteX3615" fmla="*/ 7028442 w 8191242"/>
              <a:gd name="connsiteY3615" fmla="*/ 2063782 h 5359243"/>
              <a:gd name="connsiteX3616" fmla="*/ 7021781 w 8191242"/>
              <a:gd name="connsiteY3616" fmla="*/ 2059975 h 5359243"/>
              <a:gd name="connsiteX3617" fmla="*/ 7021781 w 8191242"/>
              <a:gd name="connsiteY3617" fmla="*/ 2090955 h 5359243"/>
              <a:gd name="connsiteX3618" fmla="*/ 7015005 w 8191242"/>
              <a:gd name="connsiteY3618" fmla="*/ 2077402 h 5359243"/>
              <a:gd name="connsiteX3619" fmla="*/ 7014061 w 8191242"/>
              <a:gd name="connsiteY3619" fmla="*/ 2052853 h 5359243"/>
              <a:gd name="connsiteX3620" fmla="*/ 7311859 w 8191242"/>
              <a:gd name="connsiteY3620" fmla="*/ 2047535 h 5359243"/>
              <a:gd name="connsiteX3621" fmla="*/ 7312764 w 8191242"/>
              <a:gd name="connsiteY3621" fmla="*/ 2051455 h 5359243"/>
              <a:gd name="connsiteX3622" fmla="*/ 7312057 w 8191242"/>
              <a:gd name="connsiteY3622" fmla="*/ 2052185 h 5359243"/>
              <a:gd name="connsiteX3623" fmla="*/ 7181556 w 8191242"/>
              <a:gd name="connsiteY3623" fmla="*/ 2046323 h 5359243"/>
              <a:gd name="connsiteX3624" fmla="*/ 7184599 w 8191242"/>
              <a:gd name="connsiteY3624" fmla="*/ 2051314 h 5359243"/>
              <a:gd name="connsiteX3625" fmla="*/ 7182338 w 8191242"/>
              <a:gd name="connsiteY3625" fmla="*/ 2050116 h 5359243"/>
              <a:gd name="connsiteX3626" fmla="*/ 6757181 w 8191242"/>
              <a:gd name="connsiteY3626" fmla="*/ 2044979 h 5359243"/>
              <a:gd name="connsiteX3627" fmla="*/ 6760711 w 8191242"/>
              <a:gd name="connsiteY3627" fmla="*/ 2054919 h 5359243"/>
              <a:gd name="connsiteX3628" fmla="*/ 6763187 w 8191242"/>
              <a:gd name="connsiteY3628" fmla="*/ 2063811 h 5359243"/>
              <a:gd name="connsiteX3629" fmla="*/ 6762725 w 8191242"/>
              <a:gd name="connsiteY3629" fmla="*/ 2065991 h 5359243"/>
              <a:gd name="connsiteX3630" fmla="*/ 6757181 w 8191242"/>
              <a:gd name="connsiteY3630" fmla="*/ 2044979 h 5359243"/>
              <a:gd name="connsiteX3631" fmla="*/ 6998547 w 8191242"/>
              <a:gd name="connsiteY3631" fmla="*/ 2044486 h 5359243"/>
              <a:gd name="connsiteX3632" fmla="*/ 7006292 w 8191242"/>
              <a:gd name="connsiteY3632" fmla="*/ 2059975 h 5359243"/>
              <a:gd name="connsiteX3633" fmla="*/ 7013441 w 8191242"/>
              <a:gd name="connsiteY3633" fmla="*/ 2053421 h 5359243"/>
              <a:gd name="connsiteX3634" fmla="*/ 7006292 w 8191242"/>
              <a:gd name="connsiteY3634" fmla="*/ 2067721 h 5359243"/>
              <a:gd name="connsiteX3635" fmla="*/ 6998547 w 8191242"/>
              <a:gd name="connsiteY3635" fmla="*/ 2044486 h 5359243"/>
              <a:gd name="connsiteX3636" fmla="*/ 7416766 w 8191242"/>
              <a:gd name="connsiteY3636" fmla="*/ 2044484 h 5359243"/>
              <a:gd name="connsiteX3637" fmla="*/ 7416766 w 8191242"/>
              <a:gd name="connsiteY3637" fmla="*/ 2075462 h 5359243"/>
              <a:gd name="connsiteX3638" fmla="*/ 7416766 w 8191242"/>
              <a:gd name="connsiteY3638" fmla="*/ 2044484 h 5359243"/>
              <a:gd name="connsiteX3639" fmla="*/ 6477286 w 8191242"/>
              <a:gd name="connsiteY3639" fmla="*/ 2043508 h 5359243"/>
              <a:gd name="connsiteX3640" fmla="*/ 6464678 w 8191242"/>
              <a:gd name="connsiteY3640" fmla="*/ 2047432 h 5359243"/>
              <a:gd name="connsiteX3641" fmla="*/ 6465359 w 8191242"/>
              <a:gd name="connsiteY3641" fmla="*/ 2049886 h 5359243"/>
              <a:gd name="connsiteX3642" fmla="*/ 6480480 w 8191242"/>
              <a:gd name="connsiteY3642" fmla="*/ 2090145 h 5359243"/>
              <a:gd name="connsiteX3643" fmla="*/ 6464351 w 8191242"/>
              <a:gd name="connsiteY3643" fmla="*/ 2057939 h 5359243"/>
              <a:gd name="connsiteX3644" fmla="*/ 6464351 w 8191242"/>
              <a:gd name="connsiteY3644" fmla="*/ 2106248 h 5359243"/>
              <a:gd name="connsiteX3645" fmla="*/ 6456287 w 8191242"/>
              <a:gd name="connsiteY3645" fmla="*/ 2057939 h 5359243"/>
              <a:gd name="connsiteX3646" fmla="*/ 6455929 w 8191242"/>
              <a:gd name="connsiteY3646" fmla="*/ 2050157 h 5359243"/>
              <a:gd name="connsiteX3647" fmla="*/ 6439419 w 8191242"/>
              <a:gd name="connsiteY3647" fmla="*/ 2055297 h 5359243"/>
              <a:gd name="connsiteX3648" fmla="*/ 6439906 w 8191242"/>
              <a:gd name="connsiteY3648" fmla="*/ 2056052 h 5359243"/>
              <a:gd name="connsiteX3649" fmla="*/ 6448223 w 8191242"/>
              <a:gd name="connsiteY3649" fmla="*/ 2065991 h 5359243"/>
              <a:gd name="connsiteX3650" fmla="*/ 6440159 w 8191242"/>
              <a:gd name="connsiteY3650" fmla="*/ 2082095 h 5359243"/>
              <a:gd name="connsiteX3651" fmla="*/ 6415966 w 8191242"/>
              <a:gd name="connsiteY3651" fmla="*/ 2090145 h 5359243"/>
              <a:gd name="connsiteX3652" fmla="*/ 6419997 w 8191242"/>
              <a:gd name="connsiteY3652" fmla="*/ 2065991 h 5359243"/>
              <a:gd name="connsiteX3653" fmla="*/ 6420816 w 8191242"/>
              <a:gd name="connsiteY3653" fmla="*/ 2061088 h 5359243"/>
              <a:gd name="connsiteX3654" fmla="*/ 6409257 w 8191242"/>
              <a:gd name="connsiteY3654" fmla="*/ 2064687 h 5359243"/>
              <a:gd name="connsiteX3655" fmla="*/ 6407901 w 8191242"/>
              <a:gd name="connsiteY3655" fmla="*/ 2074043 h 5359243"/>
              <a:gd name="connsiteX3656" fmla="*/ 6401613 w 8191242"/>
              <a:gd name="connsiteY3656" fmla="*/ 2067066 h 5359243"/>
              <a:gd name="connsiteX3657" fmla="*/ 6382901 w 8191242"/>
              <a:gd name="connsiteY3657" fmla="*/ 2072892 h 5359243"/>
              <a:gd name="connsiteX3658" fmla="*/ 6391773 w 8191242"/>
              <a:gd name="connsiteY3658" fmla="*/ 2098197 h 5359243"/>
              <a:gd name="connsiteX3659" fmla="*/ 6367580 w 8191242"/>
              <a:gd name="connsiteY3659" fmla="*/ 2098197 h 5359243"/>
              <a:gd name="connsiteX3660" fmla="*/ 6367580 w 8191242"/>
              <a:gd name="connsiteY3660" fmla="*/ 2114301 h 5359243"/>
              <a:gd name="connsiteX3661" fmla="*/ 6375644 w 8191242"/>
              <a:gd name="connsiteY3661" fmla="*/ 2138457 h 5359243"/>
              <a:gd name="connsiteX3662" fmla="*/ 6359515 w 8191242"/>
              <a:gd name="connsiteY3662" fmla="*/ 2106248 h 5359243"/>
              <a:gd name="connsiteX3663" fmla="*/ 6342506 w 8191242"/>
              <a:gd name="connsiteY3663" fmla="*/ 2083604 h 5359243"/>
              <a:gd name="connsiteX3664" fmla="*/ 6342712 w 8191242"/>
              <a:gd name="connsiteY3664" fmla="*/ 2079499 h 5359243"/>
              <a:gd name="connsiteX3665" fmla="*/ 6328720 w 8191242"/>
              <a:gd name="connsiteY3665" fmla="*/ 2081549 h 5359243"/>
              <a:gd name="connsiteX3666" fmla="*/ 6329781 w 8191242"/>
              <a:gd name="connsiteY3666" fmla="*/ 2087001 h 5359243"/>
              <a:gd name="connsiteX3667" fmla="*/ 6343389 w 8191242"/>
              <a:gd name="connsiteY3667" fmla="*/ 2106248 h 5359243"/>
              <a:gd name="connsiteX3668" fmla="*/ 6359515 w 8191242"/>
              <a:gd name="connsiteY3668" fmla="*/ 2138457 h 5359243"/>
              <a:gd name="connsiteX3669" fmla="*/ 6319196 w 8191242"/>
              <a:gd name="connsiteY3669" fmla="*/ 2122353 h 5359243"/>
              <a:gd name="connsiteX3670" fmla="*/ 6319196 w 8191242"/>
              <a:gd name="connsiteY3670" fmla="*/ 2090145 h 5359243"/>
              <a:gd name="connsiteX3671" fmla="*/ 6286939 w 8191242"/>
              <a:gd name="connsiteY3671" fmla="*/ 2098197 h 5359243"/>
              <a:gd name="connsiteX3672" fmla="*/ 6289963 w 8191242"/>
              <a:gd name="connsiteY3672" fmla="*/ 2090146 h 5359243"/>
              <a:gd name="connsiteX3673" fmla="*/ 6289379 w 8191242"/>
              <a:gd name="connsiteY3673" fmla="*/ 2088590 h 5359243"/>
              <a:gd name="connsiteX3674" fmla="*/ 6279741 w 8191242"/>
              <a:gd name="connsiteY3674" fmla="*/ 2090401 h 5359243"/>
              <a:gd name="connsiteX3675" fmla="*/ 6284923 w 8191242"/>
              <a:gd name="connsiteY3675" fmla="*/ 2097191 h 5359243"/>
              <a:gd name="connsiteX3676" fmla="*/ 6278874 w 8191242"/>
              <a:gd name="connsiteY3676" fmla="*/ 2106248 h 5359243"/>
              <a:gd name="connsiteX3677" fmla="*/ 6319196 w 8191242"/>
              <a:gd name="connsiteY3677" fmla="*/ 2122353 h 5359243"/>
              <a:gd name="connsiteX3678" fmla="*/ 6327260 w 8191242"/>
              <a:gd name="connsiteY3678" fmla="*/ 2162614 h 5359243"/>
              <a:gd name="connsiteX3679" fmla="*/ 6311131 w 8191242"/>
              <a:gd name="connsiteY3679" fmla="*/ 2162614 h 5359243"/>
              <a:gd name="connsiteX3680" fmla="*/ 6311131 w 8191242"/>
              <a:gd name="connsiteY3680" fmla="*/ 2130406 h 5359243"/>
              <a:gd name="connsiteX3681" fmla="*/ 6295003 w 8191242"/>
              <a:gd name="connsiteY3681" fmla="*/ 2130406 h 5359243"/>
              <a:gd name="connsiteX3682" fmla="*/ 6295003 w 8191242"/>
              <a:gd name="connsiteY3682" fmla="*/ 2114301 h 5359243"/>
              <a:gd name="connsiteX3683" fmla="*/ 6295003 w 8191242"/>
              <a:gd name="connsiteY3683" fmla="*/ 2138457 h 5359243"/>
              <a:gd name="connsiteX3684" fmla="*/ 6295003 w 8191242"/>
              <a:gd name="connsiteY3684" fmla="*/ 2146510 h 5359243"/>
              <a:gd name="connsiteX3685" fmla="*/ 6295003 w 8191242"/>
              <a:gd name="connsiteY3685" fmla="*/ 2154562 h 5359243"/>
              <a:gd name="connsiteX3686" fmla="*/ 6286939 w 8191242"/>
              <a:gd name="connsiteY3686" fmla="*/ 2122353 h 5359243"/>
              <a:gd name="connsiteX3687" fmla="*/ 6278874 w 8191242"/>
              <a:gd name="connsiteY3687" fmla="*/ 2154562 h 5359243"/>
              <a:gd name="connsiteX3688" fmla="*/ 6262746 w 8191242"/>
              <a:gd name="connsiteY3688" fmla="*/ 2162614 h 5359243"/>
              <a:gd name="connsiteX3689" fmla="*/ 6254681 w 8191242"/>
              <a:gd name="connsiteY3689" fmla="*/ 2146510 h 5359243"/>
              <a:gd name="connsiteX3690" fmla="*/ 6254681 w 8191242"/>
              <a:gd name="connsiteY3690" fmla="*/ 2162614 h 5359243"/>
              <a:gd name="connsiteX3691" fmla="*/ 6230488 w 8191242"/>
              <a:gd name="connsiteY3691" fmla="*/ 2162614 h 5359243"/>
              <a:gd name="connsiteX3692" fmla="*/ 6230488 w 8191242"/>
              <a:gd name="connsiteY3692" fmla="*/ 2178718 h 5359243"/>
              <a:gd name="connsiteX3693" fmla="*/ 6214360 w 8191242"/>
              <a:gd name="connsiteY3693" fmla="*/ 2154562 h 5359243"/>
              <a:gd name="connsiteX3694" fmla="*/ 6220534 w 8191242"/>
              <a:gd name="connsiteY3694" fmla="*/ 2185890 h 5359243"/>
              <a:gd name="connsiteX3695" fmla="*/ 6225365 w 8191242"/>
              <a:gd name="connsiteY3695" fmla="*/ 2197829 h 5359243"/>
              <a:gd name="connsiteX3696" fmla="*/ 6240869 w 8191242"/>
              <a:gd name="connsiteY3696" fmla="*/ 2195050 h 5359243"/>
              <a:gd name="connsiteX3697" fmla="*/ 6246770 w 8191242"/>
              <a:gd name="connsiteY3697" fmla="*/ 2190794 h 5359243"/>
              <a:gd name="connsiteX3698" fmla="*/ 6239858 w 8191242"/>
              <a:gd name="connsiteY3698" fmla="*/ 2180948 h 5359243"/>
              <a:gd name="connsiteX3699" fmla="*/ 6254405 w 8191242"/>
              <a:gd name="connsiteY3699" fmla="*/ 2185287 h 5359243"/>
              <a:gd name="connsiteX3700" fmla="*/ 6258218 w 8191242"/>
              <a:gd name="connsiteY3700" fmla="*/ 2182537 h 5359243"/>
              <a:gd name="connsiteX3701" fmla="*/ 6308622 w 8191242"/>
              <a:gd name="connsiteY3701" fmla="*/ 2179934 h 5359243"/>
              <a:gd name="connsiteX3702" fmla="*/ 6309411 w 8191242"/>
              <a:gd name="connsiteY3702" fmla="*/ 2179853 h 5359243"/>
              <a:gd name="connsiteX3703" fmla="*/ 6304199 w 8191242"/>
              <a:gd name="connsiteY3703" fmla="*/ 2172893 h 5359243"/>
              <a:gd name="connsiteX3704" fmla="*/ 6320284 w 8191242"/>
              <a:gd name="connsiteY3704" fmla="*/ 2172893 h 5359243"/>
              <a:gd name="connsiteX3705" fmla="*/ 6320861 w 8191242"/>
              <a:gd name="connsiteY3705" fmla="*/ 2178668 h 5359243"/>
              <a:gd name="connsiteX3706" fmla="*/ 6369663 w 8191242"/>
              <a:gd name="connsiteY3706" fmla="*/ 2173615 h 5359243"/>
              <a:gd name="connsiteX3707" fmla="*/ 6377104 w 8191242"/>
              <a:gd name="connsiteY3707" fmla="*/ 2172709 h 5359243"/>
              <a:gd name="connsiteX3708" fmla="*/ 6378289 w 8191242"/>
              <a:gd name="connsiteY3708" fmla="*/ 2168401 h 5359243"/>
              <a:gd name="connsiteX3709" fmla="*/ 6375095 w 8191242"/>
              <a:gd name="connsiteY3709" fmla="*/ 2156784 h 5359243"/>
              <a:gd name="connsiteX3710" fmla="*/ 6379354 w 8191242"/>
              <a:gd name="connsiteY3710" fmla="*/ 2158720 h 5359243"/>
              <a:gd name="connsiteX3711" fmla="*/ 6383505 w 8191242"/>
              <a:gd name="connsiteY3711" fmla="*/ 2171929 h 5359243"/>
              <a:gd name="connsiteX3712" fmla="*/ 6383739 w 8191242"/>
              <a:gd name="connsiteY3712" fmla="*/ 2171901 h 5359243"/>
              <a:gd name="connsiteX3713" fmla="*/ 6387740 w 8191242"/>
              <a:gd name="connsiteY3713" fmla="*/ 2160051 h 5359243"/>
              <a:gd name="connsiteX3714" fmla="*/ 6397458 w 8191242"/>
              <a:gd name="connsiteY3714" fmla="*/ 2150008 h 5359243"/>
              <a:gd name="connsiteX3715" fmla="*/ 6400788 w 8191242"/>
              <a:gd name="connsiteY3715" fmla="*/ 2151122 h 5359243"/>
              <a:gd name="connsiteX3716" fmla="*/ 6401718 w 8191242"/>
              <a:gd name="connsiteY3716" fmla="*/ 2165497 h 5359243"/>
              <a:gd name="connsiteX3717" fmla="*/ 6403073 w 8191242"/>
              <a:gd name="connsiteY3717" fmla="*/ 2169546 h 5359243"/>
              <a:gd name="connsiteX3718" fmla="*/ 6411750 w 8191242"/>
              <a:gd name="connsiteY3718" fmla="*/ 2168489 h 5359243"/>
              <a:gd name="connsiteX3719" fmla="*/ 6409945 w 8191242"/>
              <a:gd name="connsiteY3719" fmla="*/ 2164916 h 5359243"/>
              <a:gd name="connsiteX3720" fmla="*/ 6417690 w 8191242"/>
              <a:gd name="connsiteY3720" fmla="*/ 2149040 h 5359243"/>
              <a:gd name="connsiteX3721" fmla="*/ 6433179 w 8191242"/>
              <a:gd name="connsiteY3721" fmla="*/ 2156977 h 5359243"/>
              <a:gd name="connsiteX3722" fmla="*/ 6434330 w 8191242"/>
              <a:gd name="connsiteY3722" fmla="*/ 2165740 h 5359243"/>
              <a:gd name="connsiteX3723" fmla="*/ 6490068 w 8191242"/>
              <a:gd name="connsiteY3723" fmla="*/ 2159128 h 5359243"/>
              <a:gd name="connsiteX3724" fmla="*/ 6488544 w 8191242"/>
              <a:gd name="connsiteY3724" fmla="*/ 2154562 h 5359243"/>
              <a:gd name="connsiteX3725" fmla="*/ 6512737 w 8191242"/>
              <a:gd name="connsiteY3725" fmla="*/ 2146510 h 5359243"/>
              <a:gd name="connsiteX3726" fmla="*/ 6515659 w 8191242"/>
              <a:gd name="connsiteY3726" fmla="*/ 2164995 h 5359243"/>
              <a:gd name="connsiteX3727" fmla="*/ 6535533 w 8191242"/>
              <a:gd name="connsiteY3727" fmla="*/ 2155327 h 5359243"/>
              <a:gd name="connsiteX3728" fmla="*/ 6541543 w 8191242"/>
              <a:gd name="connsiteY3728" fmla="*/ 2154698 h 5359243"/>
              <a:gd name="connsiteX3729" fmla="*/ 6535037 w 8191242"/>
              <a:gd name="connsiteY3729" fmla="*/ 2141351 h 5359243"/>
              <a:gd name="connsiteX3730" fmla="*/ 6528863 w 8191242"/>
              <a:gd name="connsiteY3730" fmla="*/ 2114301 h 5359243"/>
              <a:gd name="connsiteX3731" fmla="*/ 6528863 w 8191242"/>
              <a:gd name="connsiteY3731" fmla="*/ 2146510 h 5359243"/>
              <a:gd name="connsiteX3732" fmla="*/ 6512737 w 8191242"/>
              <a:gd name="connsiteY3732" fmla="*/ 2090145 h 5359243"/>
              <a:gd name="connsiteX3733" fmla="*/ 6536927 w 8191242"/>
              <a:gd name="connsiteY3733" fmla="*/ 2114301 h 5359243"/>
              <a:gd name="connsiteX3734" fmla="*/ 6544992 w 8191242"/>
              <a:gd name="connsiteY3734" fmla="*/ 2090145 h 5359243"/>
              <a:gd name="connsiteX3735" fmla="*/ 6532895 w 8191242"/>
              <a:gd name="connsiteY3735" fmla="*/ 2056932 h 5359243"/>
              <a:gd name="connsiteX3736" fmla="*/ 6531081 w 8191242"/>
              <a:gd name="connsiteY3736" fmla="*/ 2050592 h 5359243"/>
              <a:gd name="connsiteX3737" fmla="*/ 6521737 w 8191242"/>
              <a:gd name="connsiteY3737" fmla="*/ 2053953 h 5359243"/>
              <a:gd name="connsiteX3738" fmla="*/ 6522245 w 8191242"/>
              <a:gd name="connsiteY3738" fmla="*/ 2056103 h 5359243"/>
              <a:gd name="connsiteX3739" fmla="*/ 6529990 w 8191242"/>
              <a:gd name="connsiteY3739" fmla="*/ 2075465 h 5359243"/>
              <a:gd name="connsiteX3740" fmla="*/ 6522245 w 8191242"/>
              <a:gd name="connsiteY3740" fmla="*/ 2083210 h 5359243"/>
              <a:gd name="connsiteX3741" fmla="*/ 6506756 w 8191242"/>
              <a:gd name="connsiteY3741" fmla="*/ 2067721 h 5359243"/>
              <a:gd name="connsiteX3742" fmla="*/ 6507625 w 8191242"/>
              <a:gd name="connsiteY3742" fmla="*/ 2059028 h 5359243"/>
              <a:gd name="connsiteX3743" fmla="*/ 6502145 w 8191242"/>
              <a:gd name="connsiteY3743" fmla="*/ 2060999 h 5359243"/>
              <a:gd name="connsiteX3744" fmla="*/ 6490028 w 8191242"/>
              <a:gd name="connsiteY3744" fmla="*/ 2046895 h 5359243"/>
              <a:gd name="connsiteX3745" fmla="*/ 6481651 w 8191242"/>
              <a:gd name="connsiteY3745" fmla="*/ 2045502 h 5359243"/>
              <a:gd name="connsiteX3746" fmla="*/ 6480480 w 8191242"/>
              <a:gd name="connsiteY3746" fmla="*/ 2049887 h 5359243"/>
              <a:gd name="connsiteX3747" fmla="*/ 6477978 w 8191242"/>
              <a:gd name="connsiteY3747" fmla="*/ 2044891 h 5359243"/>
              <a:gd name="connsiteX3748" fmla="*/ 6477911 w 8191242"/>
              <a:gd name="connsiteY3748" fmla="*/ 2044880 h 5359243"/>
              <a:gd name="connsiteX3749" fmla="*/ 6477789 w 8191242"/>
              <a:gd name="connsiteY3749" fmla="*/ 2044513 h 5359243"/>
              <a:gd name="connsiteX3750" fmla="*/ 6455610 w 8191242"/>
              <a:gd name="connsiteY3750" fmla="*/ 2043230 h 5359243"/>
              <a:gd name="connsiteX3751" fmla="*/ 6454204 w 8191242"/>
              <a:gd name="connsiteY3751" fmla="*/ 2044431 h 5359243"/>
              <a:gd name="connsiteX3752" fmla="*/ 6455661 w 8191242"/>
              <a:gd name="connsiteY3752" fmla="*/ 2044353 h 5359243"/>
              <a:gd name="connsiteX3753" fmla="*/ 6609506 w 8191242"/>
              <a:gd name="connsiteY3753" fmla="*/ 2041835 h 5359243"/>
              <a:gd name="connsiteX3754" fmla="*/ 6601442 w 8191242"/>
              <a:gd name="connsiteY3754" fmla="*/ 2065991 h 5359243"/>
              <a:gd name="connsiteX3755" fmla="*/ 6575359 w 8191242"/>
              <a:gd name="connsiteY3755" fmla="*/ 2050139 h 5359243"/>
              <a:gd name="connsiteX3756" fmla="*/ 6567517 w 8191242"/>
              <a:gd name="connsiteY3756" fmla="*/ 2045565 h 5359243"/>
              <a:gd name="connsiteX3757" fmla="*/ 6562729 w 8191242"/>
              <a:gd name="connsiteY3757" fmla="*/ 2045887 h 5359243"/>
              <a:gd name="connsiteX3758" fmla="*/ 6545465 w 8191242"/>
              <a:gd name="connsiteY3758" fmla="*/ 2047983 h 5359243"/>
              <a:gd name="connsiteX3759" fmla="*/ 6544992 w 8191242"/>
              <a:gd name="connsiteY3759" fmla="*/ 2049887 h 5359243"/>
              <a:gd name="connsiteX3760" fmla="*/ 6544820 w 8191242"/>
              <a:gd name="connsiteY3760" fmla="*/ 2048061 h 5359243"/>
              <a:gd name="connsiteX3761" fmla="*/ 6541290 w 8191242"/>
              <a:gd name="connsiteY3761" fmla="*/ 2048489 h 5359243"/>
              <a:gd name="connsiteX3762" fmla="*/ 6553056 w 8191242"/>
              <a:gd name="connsiteY3762" fmla="*/ 2106248 h 5359243"/>
              <a:gd name="connsiteX3763" fmla="*/ 6561120 w 8191242"/>
              <a:gd name="connsiteY3763" fmla="*/ 2090145 h 5359243"/>
              <a:gd name="connsiteX3764" fmla="*/ 6577249 w 8191242"/>
              <a:gd name="connsiteY3764" fmla="*/ 2114301 h 5359243"/>
              <a:gd name="connsiteX3765" fmla="*/ 6561120 w 8191242"/>
              <a:gd name="connsiteY3765" fmla="*/ 2114301 h 5359243"/>
              <a:gd name="connsiteX3766" fmla="*/ 6578257 w 8191242"/>
              <a:gd name="connsiteY3766" fmla="*/ 2146510 h 5359243"/>
              <a:gd name="connsiteX3767" fmla="*/ 6581170 w 8191242"/>
              <a:gd name="connsiteY3767" fmla="*/ 2150556 h 5359243"/>
              <a:gd name="connsiteX3768" fmla="*/ 6591054 w 8191242"/>
              <a:gd name="connsiteY3768" fmla="*/ 2149523 h 5359243"/>
              <a:gd name="connsiteX3769" fmla="*/ 6585313 w 8191242"/>
              <a:gd name="connsiteY3769" fmla="*/ 2122353 h 5359243"/>
              <a:gd name="connsiteX3770" fmla="*/ 6577249 w 8191242"/>
              <a:gd name="connsiteY3770" fmla="*/ 2090145 h 5359243"/>
              <a:gd name="connsiteX3771" fmla="*/ 6593378 w 8191242"/>
              <a:gd name="connsiteY3771" fmla="*/ 2122353 h 5359243"/>
              <a:gd name="connsiteX3772" fmla="*/ 6588338 w 8191242"/>
              <a:gd name="connsiteY3772" fmla="*/ 2101217 h 5359243"/>
              <a:gd name="connsiteX3773" fmla="*/ 6595990 w 8191242"/>
              <a:gd name="connsiteY3773" fmla="*/ 2099453 h 5359243"/>
              <a:gd name="connsiteX3774" fmla="*/ 6595819 w 8191242"/>
              <a:gd name="connsiteY3774" fmla="*/ 2098700 h 5359243"/>
              <a:gd name="connsiteX3775" fmla="*/ 6596673 w 8191242"/>
              <a:gd name="connsiteY3775" fmla="*/ 2099297 h 5359243"/>
              <a:gd name="connsiteX3776" fmla="*/ 6601442 w 8191242"/>
              <a:gd name="connsiteY3776" fmla="*/ 2098197 h 5359243"/>
              <a:gd name="connsiteX3777" fmla="*/ 6585313 w 8191242"/>
              <a:gd name="connsiteY3777" fmla="*/ 2065991 h 5359243"/>
              <a:gd name="connsiteX3778" fmla="*/ 6597410 w 8191242"/>
              <a:gd name="connsiteY3778" fmla="*/ 2082095 h 5359243"/>
              <a:gd name="connsiteX3779" fmla="*/ 6601774 w 8191242"/>
              <a:gd name="connsiteY3779" fmla="*/ 2087906 h 5359243"/>
              <a:gd name="connsiteX3780" fmla="*/ 6601442 w 8191242"/>
              <a:gd name="connsiteY3780" fmla="*/ 2090145 h 5359243"/>
              <a:gd name="connsiteX3781" fmla="*/ 6603619 w 8191242"/>
              <a:gd name="connsiteY3781" fmla="*/ 2090362 h 5359243"/>
              <a:gd name="connsiteX3782" fmla="*/ 6609506 w 8191242"/>
              <a:gd name="connsiteY3782" fmla="*/ 2098197 h 5359243"/>
              <a:gd name="connsiteX3783" fmla="*/ 6611523 w 8191242"/>
              <a:gd name="connsiteY3783" fmla="*/ 2091151 h 5359243"/>
              <a:gd name="connsiteX3784" fmla="*/ 6603619 w 8191242"/>
              <a:gd name="connsiteY3784" fmla="*/ 2090362 h 5359243"/>
              <a:gd name="connsiteX3785" fmla="*/ 6601774 w 8191242"/>
              <a:gd name="connsiteY3785" fmla="*/ 2087906 h 5359243"/>
              <a:gd name="connsiteX3786" fmla="*/ 6605474 w 8191242"/>
              <a:gd name="connsiteY3786" fmla="*/ 2062971 h 5359243"/>
              <a:gd name="connsiteX3787" fmla="*/ 6609506 w 8191242"/>
              <a:gd name="connsiteY3787" fmla="*/ 2041835 h 5359243"/>
              <a:gd name="connsiteX3788" fmla="*/ 6424030 w 8191242"/>
              <a:gd name="connsiteY3788" fmla="*/ 2041835 h 5359243"/>
              <a:gd name="connsiteX3789" fmla="*/ 6420242 w 8191242"/>
              <a:gd name="connsiteY3789" fmla="*/ 2042157 h 5359243"/>
              <a:gd name="connsiteX3790" fmla="*/ 6423416 w 8191242"/>
              <a:gd name="connsiteY3790" fmla="*/ 2045465 h 5359243"/>
              <a:gd name="connsiteX3791" fmla="*/ 6423424 w 8191242"/>
              <a:gd name="connsiteY3791" fmla="*/ 2045465 h 5359243"/>
              <a:gd name="connsiteX3792" fmla="*/ 7545661 w 8191242"/>
              <a:gd name="connsiteY3792" fmla="*/ 2036739 h 5359243"/>
              <a:gd name="connsiteX3793" fmla="*/ 7562258 w 8191242"/>
              <a:gd name="connsiteY3793" fmla="*/ 2114187 h 5359243"/>
              <a:gd name="connsiteX3794" fmla="*/ 7545661 w 8191242"/>
              <a:gd name="connsiteY3794" fmla="*/ 2083208 h 5359243"/>
              <a:gd name="connsiteX3795" fmla="*/ 7545661 w 8191242"/>
              <a:gd name="connsiteY3795" fmla="*/ 2036739 h 5359243"/>
              <a:gd name="connsiteX3796" fmla="*/ 4685291 w 8191242"/>
              <a:gd name="connsiteY3796" fmla="*/ 2034696 h 5359243"/>
              <a:gd name="connsiteX3797" fmla="*/ 4664625 w 8191242"/>
              <a:gd name="connsiteY3797" fmla="*/ 2039609 h 5359243"/>
              <a:gd name="connsiteX3798" fmla="*/ 4666865 w 8191242"/>
              <a:gd name="connsiteY3798" fmla="*/ 2044835 h 5359243"/>
              <a:gd name="connsiteX3799" fmla="*/ 4674102 w 8191242"/>
              <a:gd name="connsiteY3799" fmla="*/ 2041835 h 5359243"/>
              <a:gd name="connsiteX3800" fmla="*/ 4676880 w 8191242"/>
              <a:gd name="connsiteY3800" fmla="*/ 2050852 h 5359243"/>
              <a:gd name="connsiteX3801" fmla="*/ 4677227 w 8191242"/>
              <a:gd name="connsiteY3801" fmla="*/ 2050801 h 5359243"/>
              <a:gd name="connsiteX3802" fmla="*/ 4677227 w 8191242"/>
              <a:gd name="connsiteY3802" fmla="*/ 2051974 h 5359243"/>
              <a:gd name="connsiteX3803" fmla="*/ 4678133 w 8191242"/>
              <a:gd name="connsiteY3803" fmla="*/ 2054919 h 5359243"/>
              <a:gd name="connsiteX3804" fmla="*/ 4682166 w 8191242"/>
              <a:gd name="connsiteY3804" fmla="*/ 2074043 h 5359243"/>
              <a:gd name="connsiteX3805" fmla="*/ 4690230 w 8191242"/>
              <a:gd name="connsiteY3805" fmla="*/ 2074043 h 5359243"/>
              <a:gd name="connsiteX3806" fmla="*/ 4682166 w 8191242"/>
              <a:gd name="connsiteY3806" fmla="*/ 2041835 h 5359243"/>
              <a:gd name="connsiteX3807" fmla="*/ 4685842 w 8191242"/>
              <a:gd name="connsiteY3807" fmla="*/ 2043503 h 5359243"/>
              <a:gd name="connsiteX3808" fmla="*/ 4654719 w 8191242"/>
              <a:gd name="connsiteY3808" fmla="*/ 2034142 h 5359243"/>
              <a:gd name="connsiteX3809" fmla="*/ 4651144 w 8191242"/>
              <a:gd name="connsiteY3809" fmla="*/ 2038345 h 5359243"/>
              <a:gd name="connsiteX3810" fmla="*/ 4654042 w 8191242"/>
              <a:gd name="connsiteY3810" fmla="*/ 2047781 h 5359243"/>
              <a:gd name="connsiteX3811" fmla="*/ 4656724 w 8191242"/>
              <a:gd name="connsiteY3811" fmla="*/ 2049039 h 5359243"/>
              <a:gd name="connsiteX3812" fmla="*/ 4660134 w 8191242"/>
              <a:gd name="connsiteY3812" fmla="*/ 2047625 h 5359243"/>
              <a:gd name="connsiteX3813" fmla="*/ 4655571 w 8191242"/>
              <a:gd name="connsiteY3813" fmla="*/ 2036872 h 5359243"/>
              <a:gd name="connsiteX3814" fmla="*/ 7257402 w 8191242"/>
              <a:gd name="connsiteY3814" fmla="*/ 2033924 h 5359243"/>
              <a:gd name="connsiteX3815" fmla="*/ 7265743 w 8191242"/>
              <a:gd name="connsiteY3815" fmla="*/ 2050116 h 5359243"/>
              <a:gd name="connsiteX3816" fmla="*/ 7224040 w 8191242"/>
              <a:gd name="connsiteY3816" fmla="*/ 2058215 h 5359243"/>
              <a:gd name="connsiteX3817" fmla="*/ 7207361 w 8191242"/>
              <a:gd name="connsiteY3817" fmla="*/ 2050116 h 5359243"/>
              <a:gd name="connsiteX3818" fmla="*/ 7257402 w 8191242"/>
              <a:gd name="connsiteY3818" fmla="*/ 2033924 h 5359243"/>
              <a:gd name="connsiteX3819" fmla="*/ 6770790 w 8191242"/>
              <a:gd name="connsiteY3819" fmla="*/ 2033782 h 5359243"/>
              <a:gd name="connsiteX3820" fmla="*/ 6778855 w 8191242"/>
              <a:gd name="connsiteY3820" fmla="*/ 2046867 h 5359243"/>
              <a:gd name="connsiteX3821" fmla="*/ 6786919 w 8191242"/>
              <a:gd name="connsiteY3821" fmla="*/ 2065991 h 5359243"/>
              <a:gd name="connsiteX3822" fmla="*/ 6778855 w 8191242"/>
              <a:gd name="connsiteY3822" fmla="*/ 2057939 h 5359243"/>
              <a:gd name="connsiteX3823" fmla="*/ 6786919 w 8191242"/>
              <a:gd name="connsiteY3823" fmla="*/ 2090145 h 5359243"/>
              <a:gd name="connsiteX3824" fmla="*/ 6811112 w 8191242"/>
              <a:gd name="connsiteY3824" fmla="*/ 2106248 h 5359243"/>
              <a:gd name="connsiteX3825" fmla="*/ 6778855 w 8191242"/>
              <a:gd name="connsiteY3825" fmla="*/ 2090145 h 5359243"/>
              <a:gd name="connsiteX3826" fmla="*/ 6762725 w 8191242"/>
              <a:gd name="connsiteY3826" fmla="*/ 2098197 h 5359243"/>
              <a:gd name="connsiteX3827" fmla="*/ 6770790 w 8191242"/>
              <a:gd name="connsiteY3827" fmla="*/ 2098197 h 5359243"/>
              <a:gd name="connsiteX3828" fmla="*/ 6767262 w 8191242"/>
              <a:gd name="connsiteY3828" fmla="*/ 2078446 h 5359243"/>
              <a:gd name="connsiteX3829" fmla="*/ 6763187 w 8191242"/>
              <a:gd name="connsiteY3829" fmla="*/ 2063811 h 5359243"/>
              <a:gd name="connsiteX3830" fmla="*/ 6766758 w 8191242"/>
              <a:gd name="connsiteY3830" fmla="*/ 2046867 h 5359243"/>
              <a:gd name="connsiteX3831" fmla="*/ 6770790 w 8191242"/>
              <a:gd name="connsiteY3831" fmla="*/ 2033782 h 5359243"/>
              <a:gd name="connsiteX3832" fmla="*/ 6327260 w 8191242"/>
              <a:gd name="connsiteY3832" fmla="*/ 2033782 h 5359243"/>
              <a:gd name="connsiteX3833" fmla="*/ 6324236 w 8191242"/>
              <a:gd name="connsiteY3833" fmla="*/ 2053912 h 5359243"/>
              <a:gd name="connsiteX3834" fmla="*/ 6326649 w 8191242"/>
              <a:gd name="connsiteY3834" fmla="*/ 2069978 h 5359243"/>
              <a:gd name="connsiteX3835" fmla="*/ 6333554 w 8191242"/>
              <a:gd name="connsiteY3835" fmla="*/ 2067579 h 5359243"/>
              <a:gd name="connsiteX3836" fmla="*/ 6332300 w 8191242"/>
              <a:gd name="connsiteY3836" fmla="*/ 2064984 h 5359243"/>
              <a:gd name="connsiteX3837" fmla="*/ 6327260 w 8191242"/>
              <a:gd name="connsiteY3837" fmla="*/ 2033782 h 5359243"/>
              <a:gd name="connsiteX3838" fmla="*/ 4710752 w 8191242"/>
              <a:gd name="connsiteY3838" fmla="*/ 2029127 h 5359243"/>
              <a:gd name="connsiteX3839" fmla="*/ 4708101 w 8191242"/>
              <a:gd name="connsiteY3839" fmla="*/ 2031225 h 5359243"/>
              <a:gd name="connsiteX3840" fmla="*/ 4710752 w 8191242"/>
              <a:gd name="connsiteY3840" fmla="*/ 2030533 h 5359243"/>
              <a:gd name="connsiteX3841" fmla="*/ 7079868 w 8191242"/>
              <a:gd name="connsiteY3841" fmla="*/ 2028996 h 5359243"/>
              <a:gd name="connsiteX3842" fmla="*/ 7098263 w 8191242"/>
              <a:gd name="connsiteY3842" fmla="*/ 2050779 h 5359243"/>
              <a:gd name="connsiteX3843" fmla="*/ 7089593 w 8191242"/>
              <a:gd name="connsiteY3843" fmla="*/ 2058836 h 5359243"/>
              <a:gd name="connsiteX3844" fmla="*/ 7087613 w 8191242"/>
              <a:gd name="connsiteY3844" fmla="*/ 2052758 h 5359243"/>
              <a:gd name="connsiteX3845" fmla="*/ 7079868 w 8191242"/>
              <a:gd name="connsiteY3845" fmla="*/ 2052758 h 5359243"/>
              <a:gd name="connsiteX3846" fmla="*/ 7079868 w 8191242"/>
              <a:gd name="connsiteY3846" fmla="*/ 2052228 h 5359243"/>
              <a:gd name="connsiteX3847" fmla="*/ 7062445 w 8191242"/>
              <a:gd name="connsiteY3847" fmla="*/ 2059973 h 5359243"/>
              <a:gd name="connsiteX3848" fmla="*/ 7045018 w 8191242"/>
              <a:gd name="connsiteY3848" fmla="*/ 2044484 h 5359243"/>
              <a:gd name="connsiteX3849" fmla="*/ 7065713 w 8191242"/>
              <a:gd name="connsiteY3849" fmla="*/ 2039644 h 5359243"/>
              <a:gd name="connsiteX3850" fmla="*/ 7079868 w 8191242"/>
              <a:gd name="connsiteY3850" fmla="*/ 2052226 h 5359243"/>
              <a:gd name="connsiteX3851" fmla="*/ 7079868 w 8191242"/>
              <a:gd name="connsiteY3851" fmla="*/ 2036917 h 5359243"/>
              <a:gd name="connsiteX3852" fmla="*/ 7087613 w 8191242"/>
              <a:gd name="connsiteY3852" fmla="*/ 2044837 h 5359243"/>
              <a:gd name="connsiteX3853" fmla="*/ 7079868 w 8191242"/>
              <a:gd name="connsiteY3853" fmla="*/ 2028996 h 5359243"/>
              <a:gd name="connsiteX3854" fmla="*/ 4661098 w 8191242"/>
              <a:gd name="connsiteY3854" fmla="*/ 2026644 h 5359243"/>
              <a:gd name="connsiteX3855" fmla="*/ 4657490 w 8191242"/>
              <a:gd name="connsiteY3855" fmla="*/ 2030885 h 5359243"/>
              <a:gd name="connsiteX3856" fmla="*/ 4659929 w 8191242"/>
              <a:gd name="connsiteY3856" fmla="*/ 2033730 h 5359243"/>
              <a:gd name="connsiteX3857" fmla="*/ 7182338 w 8191242"/>
              <a:gd name="connsiteY3857" fmla="*/ 2025828 h 5359243"/>
              <a:gd name="connsiteX3858" fmla="*/ 7207361 w 8191242"/>
              <a:gd name="connsiteY3858" fmla="*/ 2050116 h 5359243"/>
              <a:gd name="connsiteX3859" fmla="*/ 7199018 w 8191242"/>
              <a:gd name="connsiteY3859" fmla="*/ 2058215 h 5359243"/>
              <a:gd name="connsiteX3860" fmla="*/ 7215700 w 8191242"/>
              <a:gd name="connsiteY3860" fmla="*/ 2066310 h 5359243"/>
              <a:gd name="connsiteX3861" fmla="*/ 7199018 w 8191242"/>
              <a:gd name="connsiteY3861" fmla="*/ 2066310 h 5359243"/>
              <a:gd name="connsiteX3862" fmla="*/ 7220913 w 8191242"/>
              <a:gd name="connsiteY3862" fmla="*/ 2113879 h 5359243"/>
              <a:gd name="connsiteX3863" fmla="*/ 7232043 w 8191242"/>
              <a:gd name="connsiteY3863" fmla="*/ 2139892 h 5359243"/>
              <a:gd name="connsiteX3864" fmla="*/ 7225994 w 8191242"/>
              <a:gd name="connsiteY3864" fmla="*/ 2152593 h 5359243"/>
              <a:gd name="connsiteX3865" fmla="*/ 7199018 w 8191242"/>
              <a:gd name="connsiteY3865" fmla="*/ 2122988 h 5359243"/>
              <a:gd name="connsiteX3866" fmla="*/ 7224040 w 8191242"/>
              <a:gd name="connsiteY3866" fmla="*/ 2131086 h 5359243"/>
              <a:gd name="connsiteX3867" fmla="*/ 7185334 w 8191242"/>
              <a:gd name="connsiteY3867" fmla="*/ 2052521 h 5359243"/>
              <a:gd name="connsiteX3868" fmla="*/ 7184599 w 8191242"/>
              <a:gd name="connsiteY3868" fmla="*/ 2051314 h 5359243"/>
              <a:gd name="connsiteX3869" fmla="*/ 7193806 w 8191242"/>
              <a:gd name="connsiteY3869" fmla="*/ 2056190 h 5359243"/>
              <a:gd name="connsiteX3870" fmla="*/ 7199018 w 8191242"/>
              <a:gd name="connsiteY3870" fmla="*/ 2050116 h 5359243"/>
              <a:gd name="connsiteX3871" fmla="*/ 7182338 w 8191242"/>
              <a:gd name="connsiteY3871" fmla="*/ 2025828 h 5359243"/>
              <a:gd name="connsiteX3872" fmla="*/ 7095357 w 8191242"/>
              <a:gd name="connsiteY3872" fmla="*/ 2025677 h 5359243"/>
              <a:gd name="connsiteX3873" fmla="*/ 7110847 w 8191242"/>
              <a:gd name="connsiteY3873" fmla="*/ 2025677 h 5359243"/>
              <a:gd name="connsiteX3874" fmla="*/ 7134082 w 8191242"/>
              <a:gd name="connsiteY3874" fmla="*/ 2075465 h 5359243"/>
              <a:gd name="connsiteX3875" fmla="*/ 7110847 w 8191242"/>
              <a:gd name="connsiteY3875" fmla="*/ 2050570 h 5359243"/>
              <a:gd name="connsiteX3876" fmla="*/ 7095357 w 8191242"/>
              <a:gd name="connsiteY3876" fmla="*/ 2025677 h 5359243"/>
              <a:gd name="connsiteX3877" fmla="*/ 4725971 w 8191242"/>
              <a:gd name="connsiteY3877" fmla="*/ 2023093 h 5359243"/>
              <a:gd name="connsiteX3878" fmla="*/ 4728081 w 8191242"/>
              <a:gd name="connsiteY3878" fmla="*/ 2026014 h 5359243"/>
              <a:gd name="connsiteX3879" fmla="*/ 4729454 w 8191242"/>
              <a:gd name="connsiteY3879" fmla="*/ 2025656 h 5359243"/>
              <a:gd name="connsiteX3880" fmla="*/ 7291276 w 8191242"/>
              <a:gd name="connsiteY3880" fmla="*/ 2022988 h 5359243"/>
              <a:gd name="connsiteX3881" fmla="*/ 7296722 w 8191242"/>
              <a:gd name="connsiteY3881" fmla="*/ 2034527 h 5359243"/>
              <a:gd name="connsiteX3882" fmla="*/ 7296722 w 8191242"/>
              <a:gd name="connsiteY3882" fmla="*/ 2026231 h 5359243"/>
              <a:gd name="connsiteX3883" fmla="*/ 7281231 w 8191242"/>
              <a:gd name="connsiteY3883" fmla="*/ 2051123 h 5359243"/>
              <a:gd name="connsiteX3884" fmla="*/ 7296722 w 8191242"/>
              <a:gd name="connsiteY3884" fmla="*/ 2042825 h 5359243"/>
              <a:gd name="connsiteX3885" fmla="*/ 7288007 w 8191242"/>
              <a:gd name="connsiteY3885" fmla="*/ 2023118 h 5359243"/>
              <a:gd name="connsiteX3886" fmla="*/ 7291276 w 8191242"/>
              <a:gd name="connsiteY3886" fmla="*/ 2022988 h 5359243"/>
              <a:gd name="connsiteX3887" fmla="*/ 6863259 w 8191242"/>
              <a:gd name="connsiteY3887" fmla="*/ 2021082 h 5359243"/>
              <a:gd name="connsiteX3888" fmla="*/ 6871730 w 8191242"/>
              <a:gd name="connsiteY3888" fmla="*/ 2026672 h 5359243"/>
              <a:gd name="connsiteX3889" fmla="*/ 6878507 w 8191242"/>
              <a:gd name="connsiteY3889" fmla="*/ 2052231 h 5359243"/>
              <a:gd name="connsiteX3890" fmla="*/ 6860437 w 8191242"/>
              <a:gd name="connsiteY3890" fmla="*/ 2052231 h 5359243"/>
              <a:gd name="connsiteX3891" fmla="*/ 6869472 w 8191242"/>
              <a:gd name="connsiteY3891" fmla="*/ 2035192 h 5359243"/>
              <a:gd name="connsiteX3892" fmla="*/ 6851399 w 8191242"/>
              <a:gd name="connsiteY3892" fmla="*/ 2026672 h 5359243"/>
              <a:gd name="connsiteX3893" fmla="*/ 6863259 w 8191242"/>
              <a:gd name="connsiteY3893" fmla="*/ 2021082 h 5359243"/>
              <a:gd name="connsiteX3894" fmla="*/ 6469835 w 8191242"/>
              <a:gd name="connsiteY3894" fmla="*/ 2020705 h 5359243"/>
              <a:gd name="connsiteX3895" fmla="*/ 6467814 w 8191242"/>
              <a:gd name="connsiteY3895" fmla="*/ 2032793 h 5359243"/>
              <a:gd name="connsiteX3896" fmla="*/ 6461995 w 8191242"/>
              <a:gd name="connsiteY3896" fmla="*/ 2037769 h 5359243"/>
              <a:gd name="connsiteX3897" fmla="*/ 6463704 w 8191242"/>
              <a:gd name="connsiteY3897" fmla="*/ 2043923 h 5359243"/>
              <a:gd name="connsiteX3898" fmla="*/ 6477133 w 8191242"/>
              <a:gd name="connsiteY3898" fmla="*/ 2043203 h 5359243"/>
              <a:gd name="connsiteX3899" fmla="*/ 6476447 w 8191242"/>
              <a:gd name="connsiteY3899" fmla="*/ 2041835 h 5359243"/>
              <a:gd name="connsiteX3900" fmla="*/ 6472416 w 8191242"/>
              <a:gd name="connsiteY3900" fmla="*/ 2033782 h 5359243"/>
              <a:gd name="connsiteX3901" fmla="*/ 6472903 w 8191242"/>
              <a:gd name="connsiteY3901" fmla="*/ 2029889 h 5359243"/>
              <a:gd name="connsiteX3902" fmla="*/ 4693355 w 8191242"/>
              <a:gd name="connsiteY3902" fmla="*/ 2018592 h 5359243"/>
              <a:gd name="connsiteX3903" fmla="*/ 4693355 w 8191242"/>
              <a:gd name="connsiteY3903" fmla="*/ 2039728 h 5359243"/>
              <a:gd name="connsiteX3904" fmla="*/ 4693355 w 8191242"/>
              <a:gd name="connsiteY3904" fmla="*/ 2046606 h 5359243"/>
              <a:gd name="connsiteX3905" fmla="*/ 4698295 w 8191242"/>
              <a:gd name="connsiteY3905" fmla="*/ 2033782 h 5359243"/>
              <a:gd name="connsiteX3906" fmla="*/ 4703079 w 8191242"/>
              <a:gd name="connsiteY3906" fmla="*/ 2032534 h 5359243"/>
              <a:gd name="connsiteX3907" fmla="*/ 4703541 w 8191242"/>
              <a:gd name="connsiteY3907" fmla="*/ 2031669 h 5359243"/>
              <a:gd name="connsiteX3908" fmla="*/ 4702361 w 8191242"/>
              <a:gd name="connsiteY3908" fmla="*/ 2021383 h 5359243"/>
              <a:gd name="connsiteX3909" fmla="*/ 4705652 w 8191242"/>
              <a:gd name="connsiteY3909" fmla="*/ 2021107 h 5359243"/>
              <a:gd name="connsiteX3910" fmla="*/ 4704695 w 8191242"/>
              <a:gd name="connsiteY3910" fmla="*/ 2019724 h 5359243"/>
              <a:gd name="connsiteX3911" fmla="*/ 4693355 w 8191242"/>
              <a:gd name="connsiteY3911" fmla="*/ 2018592 h 5359243"/>
              <a:gd name="connsiteX3912" fmla="*/ 7336828 w 8191242"/>
              <a:gd name="connsiteY3912" fmla="*/ 2018410 h 5359243"/>
              <a:gd name="connsiteX3913" fmla="*/ 7352871 w 8191242"/>
              <a:gd name="connsiteY3913" fmla="*/ 2067977 h 5359243"/>
              <a:gd name="connsiteX3914" fmla="*/ 7401001 w 8191242"/>
              <a:gd name="connsiteY3914" fmla="*/ 2084500 h 5359243"/>
              <a:gd name="connsiteX3915" fmla="*/ 7392978 w 8191242"/>
              <a:gd name="connsiteY3915" fmla="*/ 2101022 h 5359243"/>
              <a:gd name="connsiteX3916" fmla="*/ 7409021 w 8191242"/>
              <a:gd name="connsiteY3916" fmla="*/ 2125804 h 5359243"/>
              <a:gd name="connsiteX3917" fmla="*/ 7336828 w 8191242"/>
              <a:gd name="connsiteY3917" fmla="*/ 2076238 h 5359243"/>
              <a:gd name="connsiteX3918" fmla="*/ 7336828 w 8191242"/>
              <a:gd name="connsiteY3918" fmla="*/ 2085018 h 5359243"/>
              <a:gd name="connsiteX3919" fmla="*/ 7352871 w 8191242"/>
              <a:gd name="connsiteY3919" fmla="*/ 2106027 h 5359243"/>
              <a:gd name="connsiteX3920" fmla="*/ 7370298 w 8191242"/>
              <a:gd name="connsiteY3920" fmla="*/ 2141294 h 5359243"/>
              <a:gd name="connsiteX3921" fmla="*/ 7352871 w 8191242"/>
              <a:gd name="connsiteY3921" fmla="*/ 2116399 h 5359243"/>
              <a:gd name="connsiteX3922" fmla="*/ 7361584 w 8191242"/>
              <a:gd name="connsiteY3922" fmla="*/ 2141294 h 5359243"/>
              <a:gd name="connsiteX3923" fmla="*/ 7335445 w 8191242"/>
              <a:gd name="connsiteY3923" fmla="*/ 2124698 h 5359243"/>
              <a:gd name="connsiteX3924" fmla="*/ 7335445 w 8191242"/>
              <a:gd name="connsiteY3924" fmla="*/ 2092974 h 5359243"/>
              <a:gd name="connsiteX3925" fmla="*/ 7316774 w 8191242"/>
              <a:gd name="connsiteY3925" fmla="*/ 2095858 h 5359243"/>
              <a:gd name="connsiteX3926" fmla="*/ 7296722 w 8191242"/>
              <a:gd name="connsiteY3926" fmla="*/ 2092759 h 5359243"/>
              <a:gd name="connsiteX3927" fmla="*/ 7301736 w 8191242"/>
              <a:gd name="connsiteY3927" fmla="*/ 2062815 h 5359243"/>
              <a:gd name="connsiteX3928" fmla="*/ 7312057 w 8191242"/>
              <a:gd name="connsiteY3928" fmla="*/ 2052185 h 5359243"/>
              <a:gd name="connsiteX3929" fmla="*/ 7312891 w 8191242"/>
              <a:gd name="connsiteY3929" fmla="*/ 2071850 h 5359243"/>
              <a:gd name="connsiteX3930" fmla="*/ 7320788 w 8191242"/>
              <a:gd name="connsiteY3930" fmla="*/ 2084500 h 5359243"/>
              <a:gd name="connsiteX3931" fmla="*/ 7344852 w 8191242"/>
              <a:gd name="connsiteY3931" fmla="*/ 2067977 h 5359243"/>
              <a:gd name="connsiteX3932" fmla="*/ 7320788 w 8191242"/>
              <a:gd name="connsiteY3932" fmla="*/ 2034934 h 5359243"/>
              <a:gd name="connsiteX3933" fmla="*/ 7336828 w 8191242"/>
              <a:gd name="connsiteY3933" fmla="*/ 2018410 h 5359243"/>
              <a:gd name="connsiteX3934" fmla="*/ 6375644 w 8191242"/>
              <a:gd name="connsiteY3934" fmla="*/ 2017678 h 5359243"/>
              <a:gd name="connsiteX3935" fmla="*/ 6377660 w 8191242"/>
              <a:gd name="connsiteY3935" fmla="*/ 2057939 h 5359243"/>
              <a:gd name="connsiteX3936" fmla="*/ 6381007 w 8191242"/>
              <a:gd name="connsiteY3936" fmla="*/ 2067488 h 5359243"/>
              <a:gd name="connsiteX3937" fmla="*/ 6388087 w 8191242"/>
              <a:gd name="connsiteY3937" fmla="*/ 2058627 h 5359243"/>
              <a:gd name="connsiteX3938" fmla="*/ 6383708 w 8191242"/>
              <a:gd name="connsiteY3938" fmla="*/ 2049887 h 5359243"/>
              <a:gd name="connsiteX3939" fmla="*/ 6389842 w 8191242"/>
              <a:gd name="connsiteY3939" fmla="*/ 2056430 h 5359243"/>
              <a:gd name="connsiteX3940" fmla="*/ 6393838 w 8191242"/>
              <a:gd name="connsiteY3940" fmla="*/ 2051429 h 5359243"/>
              <a:gd name="connsiteX3941" fmla="*/ 6396070 w 8191242"/>
              <a:gd name="connsiteY3941" fmla="*/ 2051483 h 5359243"/>
              <a:gd name="connsiteX3942" fmla="*/ 6392553 w 8191242"/>
              <a:gd name="connsiteY3942" fmla="*/ 2030406 h 5359243"/>
              <a:gd name="connsiteX3943" fmla="*/ 6393823 w 8191242"/>
              <a:gd name="connsiteY3943" fmla="*/ 2028186 h 5359243"/>
              <a:gd name="connsiteX3944" fmla="*/ 6401854 w 8191242"/>
              <a:gd name="connsiteY3944" fmla="*/ 2037808 h 5359243"/>
              <a:gd name="connsiteX3945" fmla="*/ 6399837 w 8191242"/>
              <a:gd name="connsiteY3945" fmla="*/ 2049887 h 5359243"/>
              <a:gd name="connsiteX3946" fmla="*/ 6407901 w 8191242"/>
              <a:gd name="connsiteY3946" fmla="*/ 2033782 h 5359243"/>
              <a:gd name="connsiteX3947" fmla="*/ 6399837 w 8191242"/>
              <a:gd name="connsiteY3947" fmla="*/ 2017678 h 5359243"/>
              <a:gd name="connsiteX3948" fmla="*/ 6393823 w 8191242"/>
              <a:gd name="connsiteY3948" fmla="*/ 2028186 h 5359243"/>
              <a:gd name="connsiteX3949" fmla="*/ 6391773 w 8191242"/>
              <a:gd name="connsiteY3949" fmla="*/ 2025731 h 5359243"/>
              <a:gd name="connsiteX3950" fmla="*/ 6392553 w 8191242"/>
              <a:gd name="connsiteY3950" fmla="*/ 2030406 h 5359243"/>
              <a:gd name="connsiteX3951" fmla="*/ 6387740 w 8191242"/>
              <a:gd name="connsiteY3951" fmla="*/ 2038815 h 5359243"/>
              <a:gd name="connsiteX3952" fmla="*/ 6375644 w 8191242"/>
              <a:gd name="connsiteY3952" fmla="*/ 2017678 h 5359243"/>
              <a:gd name="connsiteX3953" fmla="*/ 4771959 w 8191242"/>
              <a:gd name="connsiteY3953" fmla="*/ 2014385 h 5359243"/>
              <a:gd name="connsiteX3954" fmla="*/ 4771793 w 8191242"/>
              <a:gd name="connsiteY3954" fmla="*/ 2014614 h 5359243"/>
              <a:gd name="connsiteX3955" fmla="*/ 4772379 w 8191242"/>
              <a:gd name="connsiteY3955" fmla="*/ 2014461 h 5359243"/>
              <a:gd name="connsiteX3956" fmla="*/ 6974588 w 8191242"/>
              <a:gd name="connsiteY3956" fmla="*/ 2012780 h 5359243"/>
              <a:gd name="connsiteX3957" fmla="*/ 6989836 w 8191242"/>
              <a:gd name="connsiteY3957" fmla="*/ 2018025 h 5359243"/>
              <a:gd name="connsiteX3958" fmla="*/ 6972410 w 8191242"/>
              <a:gd name="connsiteY3958" fmla="*/ 2059975 h 5359243"/>
              <a:gd name="connsiteX3959" fmla="*/ 6972410 w 8191242"/>
              <a:gd name="connsiteY3959" fmla="*/ 2043196 h 5359243"/>
              <a:gd name="connsiteX3960" fmla="*/ 6972410 w 8191242"/>
              <a:gd name="connsiteY3960" fmla="*/ 2026414 h 5359243"/>
              <a:gd name="connsiteX3961" fmla="*/ 6974588 w 8191242"/>
              <a:gd name="connsiteY3961" fmla="*/ 2012780 h 5359243"/>
              <a:gd name="connsiteX3962" fmla="*/ 6484493 w 8191242"/>
              <a:gd name="connsiteY3962" fmla="*/ 2012565 h 5359243"/>
              <a:gd name="connsiteX3963" fmla="*/ 6485160 w 8191242"/>
              <a:gd name="connsiteY3963" fmla="*/ 2016187 h 5359243"/>
              <a:gd name="connsiteX3964" fmla="*/ 6490366 w 8191242"/>
              <a:gd name="connsiteY3964" fmla="*/ 2016866 h 5359243"/>
              <a:gd name="connsiteX3965" fmla="*/ 6494437 w 8191242"/>
              <a:gd name="connsiteY3965" fmla="*/ 2019847 h 5359243"/>
              <a:gd name="connsiteX3966" fmla="*/ 6492272 w 8191242"/>
              <a:gd name="connsiteY3966" fmla="*/ 2022009 h 5359243"/>
              <a:gd name="connsiteX3967" fmla="*/ 6495908 w 8191242"/>
              <a:gd name="connsiteY3967" fmla="*/ 2022764 h 5359243"/>
              <a:gd name="connsiteX3968" fmla="*/ 6495601 w 8191242"/>
              <a:gd name="connsiteY3968" fmla="*/ 2020698 h 5359243"/>
              <a:gd name="connsiteX3969" fmla="*/ 6494437 w 8191242"/>
              <a:gd name="connsiteY3969" fmla="*/ 2019847 h 5359243"/>
              <a:gd name="connsiteX3970" fmla="*/ 6496609 w 8191242"/>
              <a:gd name="connsiteY3970" fmla="*/ 2017678 h 5359243"/>
              <a:gd name="connsiteX3971" fmla="*/ 6490366 w 8191242"/>
              <a:gd name="connsiteY3971" fmla="*/ 2016866 h 5359243"/>
              <a:gd name="connsiteX3972" fmla="*/ 6520673 w 8191242"/>
              <a:gd name="connsiteY3972" fmla="*/ 2012017 h 5359243"/>
              <a:gd name="connsiteX3973" fmla="*/ 6512737 w 8191242"/>
              <a:gd name="connsiteY3973" fmla="*/ 2017678 h 5359243"/>
              <a:gd name="connsiteX3974" fmla="*/ 6509209 w 8191242"/>
              <a:gd name="connsiteY3974" fmla="*/ 2021579 h 5359243"/>
              <a:gd name="connsiteX3975" fmla="*/ 6508994 w 8191242"/>
              <a:gd name="connsiteY3975" fmla="*/ 2025482 h 5359243"/>
              <a:gd name="connsiteX3976" fmla="*/ 6517894 w 8191242"/>
              <a:gd name="connsiteY3976" fmla="*/ 2027330 h 5359243"/>
              <a:gd name="connsiteX3977" fmla="*/ 6517775 w 8191242"/>
              <a:gd name="connsiteY3977" fmla="*/ 2026737 h 5359243"/>
              <a:gd name="connsiteX3978" fmla="*/ 6520799 w 8191242"/>
              <a:gd name="connsiteY3978" fmla="*/ 2017678 h 5359243"/>
              <a:gd name="connsiteX3979" fmla="*/ 6520673 w 8191242"/>
              <a:gd name="connsiteY3979" fmla="*/ 2012017 h 5359243"/>
              <a:gd name="connsiteX3980" fmla="*/ 4741731 w 8191242"/>
              <a:gd name="connsiteY3980" fmla="*/ 2011704 h 5359243"/>
              <a:gd name="connsiteX3981" fmla="*/ 4739082 w 8191242"/>
              <a:gd name="connsiteY3981" fmla="*/ 2017334 h 5359243"/>
              <a:gd name="connsiteX3982" fmla="*/ 4747033 w 8191242"/>
              <a:gd name="connsiteY3982" fmla="*/ 2019221 h 5359243"/>
              <a:gd name="connsiteX3983" fmla="*/ 4748990 w 8191242"/>
              <a:gd name="connsiteY3983" fmla="*/ 2020561 h 5359243"/>
              <a:gd name="connsiteX3984" fmla="*/ 4749564 w 8191242"/>
              <a:gd name="connsiteY3984" fmla="*/ 2020411 h 5359243"/>
              <a:gd name="connsiteX3985" fmla="*/ 6424019 w 8191242"/>
              <a:gd name="connsiteY3985" fmla="*/ 2009834 h 5359243"/>
              <a:gd name="connsiteX3986" fmla="*/ 6423274 w 8191242"/>
              <a:gd name="connsiteY3986" fmla="*/ 2024094 h 5359243"/>
              <a:gd name="connsiteX3987" fmla="*/ 6430078 w 8191242"/>
              <a:gd name="connsiteY3987" fmla="*/ 2040828 h 5359243"/>
              <a:gd name="connsiteX3988" fmla="*/ 6432973 w 8191242"/>
              <a:gd name="connsiteY3988" fmla="*/ 2045312 h 5359243"/>
              <a:gd name="connsiteX3989" fmla="*/ 6439736 w 8191242"/>
              <a:gd name="connsiteY3989" fmla="*/ 2045205 h 5359243"/>
              <a:gd name="connsiteX3990" fmla="*/ 6453635 w 8191242"/>
              <a:gd name="connsiteY3990" fmla="*/ 2044460 h 5359243"/>
              <a:gd name="connsiteX3991" fmla="*/ 6451300 w 8191242"/>
              <a:gd name="connsiteY3991" fmla="*/ 2021148 h 5359243"/>
              <a:gd name="connsiteX3992" fmla="*/ 6449247 w 8191242"/>
              <a:gd name="connsiteY3992" fmla="*/ 2013460 h 5359243"/>
              <a:gd name="connsiteX3993" fmla="*/ 6447048 w 8191242"/>
              <a:gd name="connsiteY3993" fmla="*/ 2011581 h 5359243"/>
              <a:gd name="connsiteX3994" fmla="*/ 6445955 w 8191242"/>
              <a:gd name="connsiteY3994" fmla="*/ 2013401 h 5359243"/>
              <a:gd name="connsiteX3995" fmla="*/ 6448223 w 8191242"/>
              <a:gd name="connsiteY3995" fmla="*/ 2033782 h 5359243"/>
              <a:gd name="connsiteX3996" fmla="*/ 6440159 w 8191242"/>
              <a:gd name="connsiteY3996" fmla="*/ 2017678 h 5359243"/>
              <a:gd name="connsiteX3997" fmla="*/ 6432094 w 8191242"/>
              <a:gd name="connsiteY3997" fmla="*/ 2025731 h 5359243"/>
              <a:gd name="connsiteX3998" fmla="*/ 6424165 w 8191242"/>
              <a:gd name="connsiteY3998" fmla="*/ 2009897 h 5359243"/>
              <a:gd name="connsiteX3999" fmla="*/ 7417855 w 8191242"/>
              <a:gd name="connsiteY3999" fmla="*/ 2009785 h 5359243"/>
              <a:gd name="connsiteX4000" fmla="*/ 7424511 w 8191242"/>
              <a:gd name="connsiteY4000" fmla="*/ 2010601 h 5359243"/>
              <a:gd name="connsiteX4001" fmla="*/ 7432256 w 8191242"/>
              <a:gd name="connsiteY4001" fmla="*/ 2028028 h 5359243"/>
              <a:gd name="connsiteX4002" fmla="*/ 7416766 w 8191242"/>
              <a:gd name="connsiteY4002" fmla="*/ 2036742 h 5359243"/>
              <a:gd name="connsiteX4003" fmla="*/ 7417855 w 8191242"/>
              <a:gd name="connsiteY4003" fmla="*/ 2009785 h 5359243"/>
              <a:gd name="connsiteX4004" fmla="*/ 7165656 w 8191242"/>
              <a:gd name="connsiteY4004" fmla="*/ 2009633 h 5359243"/>
              <a:gd name="connsiteX4005" fmla="*/ 7173997 w 8191242"/>
              <a:gd name="connsiteY4005" fmla="*/ 2009633 h 5359243"/>
              <a:gd name="connsiteX4006" fmla="*/ 7178168 w 8191242"/>
              <a:gd name="connsiteY4006" fmla="*/ 2029876 h 5359243"/>
              <a:gd name="connsiteX4007" fmla="*/ 7181556 w 8191242"/>
              <a:gd name="connsiteY4007" fmla="*/ 2046323 h 5359243"/>
              <a:gd name="connsiteX4008" fmla="*/ 7173997 w 8191242"/>
              <a:gd name="connsiteY4008" fmla="*/ 2033924 h 5359243"/>
              <a:gd name="connsiteX4009" fmla="*/ 7165656 w 8191242"/>
              <a:gd name="connsiteY4009" fmla="*/ 2009633 h 5359243"/>
              <a:gd name="connsiteX4010" fmla="*/ 4791680 w 8191242"/>
              <a:gd name="connsiteY4010" fmla="*/ 2009428 h 5359243"/>
              <a:gd name="connsiteX4011" fmla="*/ 4791017 w 8191242"/>
              <a:gd name="connsiteY4011" fmla="*/ 2009587 h 5359243"/>
              <a:gd name="connsiteX4012" fmla="*/ 4791018 w 8191242"/>
              <a:gd name="connsiteY4012" fmla="*/ 2009600 h 5359243"/>
              <a:gd name="connsiteX4013" fmla="*/ 4719207 w 8191242"/>
              <a:gd name="connsiteY4013" fmla="*/ 2006151 h 5359243"/>
              <a:gd name="connsiteX4014" fmla="*/ 4719312 w 8191242"/>
              <a:gd name="connsiteY4014" fmla="*/ 2007394 h 5359243"/>
              <a:gd name="connsiteX4015" fmla="*/ 4722579 w 8191242"/>
              <a:gd name="connsiteY4015" fmla="*/ 2009558 h 5359243"/>
              <a:gd name="connsiteX4016" fmla="*/ 7634724 w 8191242"/>
              <a:gd name="connsiteY4016" fmla="*/ 2002406 h 5359243"/>
              <a:gd name="connsiteX4017" fmla="*/ 7651322 w 8191242"/>
              <a:gd name="connsiteY4017" fmla="*/ 2010407 h 5359243"/>
              <a:gd name="connsiteX4018" fmla="*/ 7651322 w 8191242"/>
              <a:gd name="connsiteY4018" fmla="*/ 2082437 h 5359243"/>
              <a:gd name="connsiteX4019" fmla="*/ 7645097 w 8191242"/>
              <a:gd name="connsiteY4019" fmla="*/ 2073431 h 5359243"/>
              <a:gd name="connsiteX4020" fmla="*/ 7634724 w 8191242"/>
              <a:gd name="connsiteY4020" fmla="*/ 2034417 h 5359243"/>
              <a:gd name="connsiteX4021" fmla="*/ 7618127 w 8191242"/>
              <a:gd name="connsiteY4021" fmla="*/ 2034417 h 5359243"/>
              <a:gd name="connsiteX4022" fmla="*/ 7634724 w 8191242"/>
              <a:gd name="connsiteY4022" fmla="*/ 2002406 h 5359243"/>
              <a:gd name="connsiteX4023" fmla="*/ 7393532 w 8191242"/>
              <a:gd name="connsiteY4023" fmla="*/ 2001889 h 5359243"/>
              <a:gd name="connsiteX4024" fmla="*/ 7401277 w 8191242"/>
              <a:gd name="connsiteY4024" fmla="*/ 2001889 h 5359243"/>
              <a:gd name="connsiteX4025" fmla="*/ 7409021 w 8191242"/>
              <a:gd name="connsiteY4025" fmla="*/ 2027448 h 5359243"/>
              <a:gd name="connsiteX4026" fmla="*/ 7401277 w 8191242"/>
              <a:gd name="connsiteY4026" fmla="*/ 2027448 h 5359243"/>
              <a:gd name="connsiteX4027" fmla="*/ 7401277 w 8191242"/>
              <a:gd name="connsiteY4027" fmla="*/ 2044486 h 5359243"/>
              <a:gd name="connsiteX4028" fmla="*/ 7393532 w 8191242"/>
              <a:gd name="connsiteY4028" fmla="*/ 2001889 h 5359243"/>
              <a:gd name="connsiteX4029" fmla="*/ 7296722 w 8191242"/>
              <a:gd name="connsiteY4029" fmla="*/ 2001889 h 5359243"/>
              <a:gd name="connsiteX4030" fmla="*/ 7304744 w 8191242"/>
              <a:gd name="connsiteY4030" fmla="*/ 2001889 h 5359243"/>
              <a:gd name="connsiteX4031" fmla="*/ 7320788 w 8191242"/>
              <a:gd name="connsiteY4031" fmla="*/ 2018410 h 5359243"/>
              <a:gd name="connsiteX4032" fmla="*/ 7311762 w 8191242"/>
              <a:gd name="connsiteY4032" fmla="*/ 2045259 h 5359243"/>
              <a:gd name="connsiteX4033" fmla="*/ 7311859 w 8191242"/>
              <a:gd name="connsiteY4033" fmla="*/ 2047535 h 5359243"/>
              <a:gd name="connsiteX4034" fmla="*/ 7307752 w 8191242"/>
              <a:gd name="connsiteY4034" fmla="*/ 2029770 h 5359243"/>
              <a:gd name="connsiteX4035" fmla="*/ 7296722 w 8191242"/>
              <a:gd name="connsiteY4035" fmla="*/ 2001889 h 5359243"/>
              <a:gd name="connsiteX4036" fmla="*/ 6827240 w 8191242"/>
              <a:gd name="connsiteY4036" fmla="*/ 2001574 h 5359243"/>
              <a:gd name="connsiteX4037" fmla="*/ 6833289 w 8191242"/>
              <a:gd name="connsiteY4037" fmla="*/ 2013652 h 5359243"/>
              <a:gd name="connsiteX4038" fmla="*/ 6833015 w 8191242"/>
              <a:gd name="connsiteY4038" fmla="*/ 2014199 h 5359243"/>
              <a:gd name="connsiteX4039" fmla="*/ 4814616 w 8191242"/>
              <a:gd name="connsiteY4039" fmla="*/ 1996492 h 5359243"/>
              <a:gd name="connsiteX4040" fmla="*/ 4813320 w 8191242"/>
              <a:gd name="connsiteY4040" fmla="*/ 2000122 h 5359243"/>
              <a:gd name="connsiteX4041" fmla="*/ 4814211 w 8191242"/>
              <a:gd name="connsiteY4041" fmla="*/ 2003551 h 5359243"/>
              <a:gd name="connsiteX4042" fmla="*/ 4819701 w 8191242"/>
              <a:gd name="connsiteY4042" fmla="*/ 2002119 h 5359243"/>
              <a:gd name="connsiteX4043" fmla="*/ 4816289 w 8191242"/>
              <a:gd name="connsiteY4043" fmla="*/ 1997831 h 5359243"/>
              <a:gd name="connsiteX4044" fmla="*/ 4757870 w 8191242"/>
              <a:gd name="connsiteY4044" fmla="*/ 1994435 h 5359243"/>
              <a:gd name="connsiteX4045" fmla="*/ 4751569 w 8191242"/>
              <a:gd name="connsiteY4045" fmla="*/ 2007897 h 5359243"/>
              <a:gd name="connsiteX4046" fmla="*/ 4741574 w 8191242"/>
              <a:gd name="connsiteY4046" fmla="*/ 2010529 h 5359243"/>
              <a:gd name="connsiteX4047" fmla="*/ 4741731 w 8191242"/>
              <a:gd name="connsiteY4047" fmla="*/ 2010676 h 5359243"/>
              <a:gd name="connsiteX4048" fmla="*/ 4754057 w 8191242"/>
              <a:gd name="connsiteY4048" fmla="*/ 2019239 h 5359243"/>
              <a:gd name="connsiteX4049" fmla="*/ 4767931 w 8191242"/>
              <a:gd name="connsiteY4049" fmla="*/ 2015621 h 5359243"/>
              <a:gd name="connsiteX4050" fmla="*/ 4769495 w 8191242"/>
              <a:gd name="connsiteY4050" fmla="*/ 2006864 h 5359243"/>
              <a:gd name="connsiteX4051" fmla="*/ 4775199 w 8191242"/>
              <a:gd name="connsiteY4051" fmla="*/ 2004790 h 5359243"/>
              <a:gd name="connsiteX4052" fmla="*/ 4776378 w 8191242"/>
              <a:gd name="connsiteY4052" fmla="*/ 2004361 h 5359243"/>
              <a:gd name="connsiteX4053" fmla="*/ 4777148 w 8191242"/>
              <a:gd name="connsiteY4053" fmla="*/ 2002362 h 5359243"/>
              <a:gd name="connsiteX4054" fmla="*/ 4757870 w 8191242"/>
              <a:gd name="connsiteY4054" fmla="*/ 1994435 h 5359243"/>
              <a:gd name="connsiteX4055" fmla="*/ 4709484 w 8191242"/>
              <a:gd name="connsiteY4055" fmla="*/ 1994435 h 5359243"/>
              <a:gd name="connsiteX4056" fmla="*/ 4706460 w 8191242"/>
              <a:gd name="connsiteY4056" fmla="*/ 2007521 h 5359243"/>
              <a:gd name="connsiteX4057" fmla="*/ 4708570 w 8191242"/>
              <a:gd name="connsiteY4057" fmla="*/ 2020862 h 5359243"/>
              <a:gd name="connsiteX4058" fmla="*/ 4713898 w 8191242"/>
              <a:gd name="connsiteY4058" fmla="*/ 2020415 h 5359243"/>
              <a:gd name="connsiteX4059" fmla="*/ 4719115 w 8191242"/>
              <a:gd name="connsiteY4059" fmla="*/ 2013670 h 5359243"/>
              <a:gd name="connsiteX4060" fmla="*/ 6528863 w 8191242"/>
              <a:gd name="connsiteY4060" fmla="*/ 1993522 h 5359243"/>
              <a:gd name="connsiteX4061" fmla="*/ 6536136 w 8191242"/>
              <a:gd name="connsiteY4061" fmla="*/ 2025595 h 5359243"/>
              <a:gd name="connsiteX4062" fmla="*/ 6542985 w 8191242"/>
              <a:gd name="connsiteY4062" fmla="*/ 2024680 h 5359243"/>
              <a:gd name="connsiteX4063" fmla="*/ 6544992 w 8191242"/>
              <a:gd name="connsiteY4063" fmla="*/ 2014785 h 5359243"/>
              <a:gd name="connsiteX4064" fmla="*/ 6553056 w 8191242"/>
              <a:gd name="connsiteY4064" fmla="*/ 2017678 h 5359243"/>
              <a:gd name="connsiteX4065" fmla="*/ 6528863 w 8191242"/>
              <a:gd name="connsiteY4065" fmla="*/ 1993522 h 5359243"/>
              <a:gd name="connsiteX4066" fmla="*/ 6485772 w 8191242"/>
              <a:gd name="connsiteY4066" fmla="*/ 1990125 h 5359243"/>
              <a:gd name="connsiteX4067" fmla="*/ 6484599 w 8191242"/>
              <a:gd name="connsiteY4067" fmla="*/ 1990679 h 5359243"/>
              <a:gd name="connsiteX4068" fmla="*/ 6484223 w 8191242"/>
              <a:gd name="connsiteY4068" fmla="*/ 1991114 h 5359243"/>
              <a:gd name="connsiteX4069" fmla="*/ 6482999 w 8191242"/>
              <a:gd name="connsiteY4069" fmla="*/ 2000950 h 5359243"/>
              <a:gd name="connsiteX4070" fmla="*/ 6485520 w 8191242"/>
              <a:gd name="connsiteY4070" fmla="*/ 1999561 h 5359243"/>
              <a:gd name="connsiteX4071" fmla="*/ 6496609 w 8191242"/>
              <a:gd name="connsiteY4071" fmla="*/ 2001574 h 5359243"/>
              <a:gd name="connsiteX4072" fmla="*/ 6485772 w 8191242"/>
              <a:gd name="connsiteY4072" fmla="*/ 1990125 h 5359243"/>
              <a:gd name="connsiteX4073" fmla="*/ 4718415 w 8191242"/>
              <a:gd name="connsiteY4073" fmla="*/ 1988893 h 5359243"/>
              <a:gd name="connsiteX4074" fmla="*/ 4718475 w 8191242"/>
              <a:gd name="connsiteY4074" fmla="*/ 1989394 h 5359243"/>
              <a:gd name="connsiteX4075" fmla="*/ 4718506 w 8191242"/>
              <a:gd name="connsiteY4075" fmla="*/ 1989159 h 5359243"/>
              <a:gd name="connsiteX4076" fmla="*/ 7643023 w 8191242"/>
              <a:gd name="connsiteY4076" fmla="*/ 1986399 h 5359243"/>
              <a:gd name="connsiteX4077" fmla="*/ 7667916 w 8191242"/>
              <a:gd name="connsiteY4077" fmla="*/ 1986399 h 5359243"/>
              <a:gd name="connsiteX4078" fmla="*/ 7667916 w 8191242"/>
              <a:gd name="connsiteY4078" fmla="*/ 2042420 h 5359243"/>
              <a:gd name="connsiteX4079" fmla="*/ 7651322 w 8191242"/>
              <a:gd name="connsiteY4079" fmla="*/ 2010407 h 5359243"/>
              <a:gd name="connsiteX4080" fmla="*/ 7643023 w 8191242"/>
              <a:gd name="connsiteY4080" fmla="*/ 1986399 h 5359243"/>
              <a:gd name="connsiteX4081" fmla="*/ 5675606 w 8191242"/>
              <a:gd name="connsiteY4081" fmla="*/ 1980077 h 5359243"/>
              <a:gd name="connsiteX4082" fmla="*/ 5670079 w 8191242"/>
              <a:gd name="connsiteY4082" fmla="*/ 1981064 h 5359243"/>
              <a:gd name="connsiteX4083" fmla="*/ 5667382 w 8191242"/>
              <a:gd name="connsiteY4083" fmla="*/ 1982828 h 5359243"/>
              <a:gd name="connsiteX4084" fmla="*/ 5667253 w 8191242"/>
              <a:gd name="connsiteY4084" fmla="*/ 1981569 h 5359243"/>
              <a:gd name="connsiteX4085" fmla="*/ 5665202 w 8191242"/>
              <a:gd name="connsiteY4085" fmla="*/ 1981935 h 5359243"/>
              <a:gd name="connsiteX4086" fmla="*/ 5655781 w 8191242"/>
              <a:gd name="connsiteY4086" fmla="*/ 1986813 h 5359243"/>
              <a:gd name="connsiteX4087" fmla="*/ 5655635 w 8191242"/>
              <a:gd name="connsiteY4087" fmla="*/ 1985236 h 5359243"/>
              <a:gd name="connsiteX4088" fmla="*/ 5641803 w 8191242"/>
              <a:gd name="connsiteY4088" fmla="*/ 1993522 h 5359243"/>
              <a:gd name="connsiteX4089" fmla="*/ 5639567 w 8191242"/>
              <a:gd name="connsiteY4089" fmla="*/ 1990883 h 5359243"/>
              <a:gd name="connsiteX4090" fmla="*/ 5635768 w 8191242"/>
              <a:gd name="connsiteY4090" fmla="*/ 1995810 h 5359243"/>
              <a:gd name="connsiteX4091" fmla="*/ 5634600 w 8191242"/>
              <a:gd name="connsiteY4091" fmla="*/ 1996909 h 5359243"/>
              <a:gd name="connsiteX4092" fmla="*/ 5635755 w 8191242"/>
              <a:gd name="connsiteY4092" fmla="*/ 2001448 h 5359243"/>
              <a:gd name="connsiteX4093" fmla="*/ 5631722 w 8191242"/>
              <a:gd name="connsiteY4093" fmla="*/ 2002582 h 5359243"/>
              <a:gd name="connsiteX4094" fmla="*/ 5629850 w 8191242"/>
              <a:gd name="connsiteY4094" fmla="*/ 2001380 h 5359243"/>
              <a:gd name="connsiteX4095" fmla="*/ 5628791 w 8191242"/>
              <a:gd name="connsiteY4095" fmla="*/ 2002377 h 5359243"/>
              <a:gd name="connsiteX4096" fmla="*/ 5625866 w 8191242"/>
              <a:gd name="connsiteY4096" fmla="*/ 1998822 h 5359243"/>
              <a:gd name="connsiteX4097" fmla="*/ 5621604 w 8191242"/>
              <a:gd name="connsiteY4097" fmla="*/ 1996086 h 5359243"/>
              <a:gd name="connsiteX4098" fmla="*/ 5619530 w 8191242"/>
              <a:gd name="connsiteY4098" fmla="*/ 1998785 h 5359243"/>
              <a:gd name="connsiteX4099" fmla="*/ 5622575 w 8191242"/>
              <a:gd name="connsiteY4099" fmla="*/ 2002748 h 5359243"/>
              <a:gd name="connsiteX4100" fmla="*/ 5620510 w 8191242"/>
              <a:gd name="connsiteY4100" fmla="*/ 2007991 h 5359243"/>
              <a:gd name="connsiteX4101" fmla="*/ 5620636 w 8191242"/>
              <a:gd name="connsiteY4101" fmla="*/ 2008619 h 5359243"/>
              <a:gd name="connsiteX4102" fmla="*/ 5617611 w 8191242"/>
              <a:gd name="connsiteY4102" fmla="*/ 2017678 h 5359243"/>
              <a:gd name="connsiteX4103" fmla="*/ 5630517 w 8191242"/>
              <a:gd name="connsiteY4103" fmla="*/ 2018905 h 5359243"/>
              <a:gd name="connsiteX4104" fmla="*/ 5632381 w 8191242"/>
              <a:gd name="connsiteY4104" fmla="*/ 2007726 h 5359243"/>
              <a:gd name="connsiteX4105" fmla="*/ 5645934 w 8191242"/>
              <a:gd name="connsiteY4105" fmla="*/ 1996109 h 5359243"/>
              <a:gd name="connsiteX4106" fmla="*/ 5649806 w 8191242"/>
              <a:gd name="connsiteY4106" fmla="*/ 2015471 h 5359243"/>
              <a:gd name="connsiteX4107" fmla="*/ 5649825 w 8191242"/>
              <a:gd name="connsiteY4107" fmla="*/ 2015565 h 5359243"/>
              <a:gd name="connsiteX4108" fmla="*/ 5657302 w 8191242"/>
              <a:gd name="connsiteY4108" fmla="*/ 2015414 h 5359243"/>
              <a:gd name="connsiteX4109" fmla="*/ 5664030 w 8191242"/>
              <a:gd name="connsiteY4109" fmla="*/ 2023397 h 5359243"/>
              <a:gd name="connsiteX4110" fmla="*/ 5665656 w 8191242"/>
              <a:gd name="connsiteY4110" fmla="*/ 2022673 h 5359243"/>
              <a:gd name="connsiteX4111" fmla="*/ 5664989 w 8191242"/>
              <a:gd name="connsiteY4111" fmla="*/ 2016672 h 5359243"/>
              <a:gd name="connsiteX4112" fmla="*/ 5657932 w 8191242"/>
              <a:gd name="connsiteY4112" fmla="*/ 2001574 h 5359243"/>
              <a:gd name="connsiteX4113" fmla="*/ 5664989 w 8191242"/>
              <a:gd name="connsiteY4113" fmla="*/ 2008242 h 5359243"/>
              <a:gd name="connsiteX4114" fmla="*/ 5671516 w 8191242"/>
              <a:gd name="connsiteY4114" fmla="*/ 2012316 h 5359243"/>
              <a:gd name="connsiteX4115" fmla="*/ 5672072 w 8191242"/>
              <a:gd name="connsiteY4115" fmla="*/ 2010297 h 5359243"/>
              <a:gd name="connsiteX4116" fmla="*/ 5675322 w 8191242"/>
              <a:gd name="connsiteY4116" fmla="*/ 2003516 h 5359243"/>
              <a:gd name="connsiteX4117" fmla="*/ 5674061 w 8191242"/>
              <a:gd name="connsiteY4117" fmla="*/ 1993522 h 5359243"/>
              <a:gd name="connsiteX4118" fmla="*/ 5686039 w 8191242"/>
              <a:gd name="connsiteY4118" fmla="*/ 2002512 h 5359243"/>
              <a:gd name="connsiteX4119" fmla="*/ 5687531 w 8191242"/>
              <a:gd name="connsiteY4119" fmla="*/ 2002748 h 5359243"/>
              <a:gd name="connsiteX4120" fmla="*/ 5675606 w 8191242"/>
              <a:gd name="connsiteY4120" fmla="*/ 1980077 h 5359243"/>
              <a:gd name="connsiteX4121" fmla="*/ 6692630 w 8191242"/>
              <a:gd name="connsiteY4121" fmla="*/ 1978654 h 5359243"/>
              <a:gd name="connsiteX4122" fmla="*/ 6723609 w 8191242"/>
              <a:gd name="connsiteY4122" fmla="*/ 2050848 h 5359243"/>
              <a:gd name="connsiteX4123" fmla="*/ 6731354 w 8191242"/>
              <a:gd name="connsiteY4123" fmla="*/ 2066891 h 5359243"/>
              <a:gd name="connsiteX4124" fmla="*/ 6746843 w 8191242"/>
              <a:gd name="connsiteY4124" fmla="*/ 2050848 h 5359243"/>
              <a:gd name="connsiteX4125" fmla="*/ 6762333 w 8191242"/>
              <a:gd name="connsiteY4125" fmla="*/ 2082932 h 5359243"/>
              <a:gd name="connsiteX4126" fmla="*/ 6723609 w 8191242"/>
              <a:gd name="connsiteY4126" fmla="*/ 2082932 h 5359243"/>
              <a:gd name="connsiteX4127" fmla="*/ 6708120 w 8191242"/>
              <a:gd name="connsiteY4127" fmla="*/ 2026782 h 5359243"/>
              <a:gd name="connsiteX4128" fmla="*/ 6692630 w 8191242"/>
              <a:gd name="connsiteY4128" fmla="*/ 1978654 h 5359243"/>
              <a:gd name="connsiteX4129" fmla="*/ 4773998 w 8191242"/>
              <a:gd name="connsiteY4129" fmla="*/ 1978332 h 5359243"/>
              <a:gd name="connsiteX4130" fmla="*/ 4781840 w 8191242"/>
              <a:gd name="connsiteY4130" fmla="*/ 1997471 h 5359243"/>
              <a:gd name="connsiteX4131" fmla="*/ 4783199 w 8191242"/>
              <a:gd name="connsiteY4131" fmla="*/ 1989863 h 5359243"/>
              <a:gd name="connsiteX4132" fmla="*/ 4782440 w 8191242"/>
              <a:gd name="connsiteY4132" fmla="*/ 1988900 h 5359243"/>
              <a:gd name="connsiteX4133" fmla="*/ 4773998 w 8191242"/>
              <a:gd name="connsiteY4133" fmla="*/ 1978332 h 5359243"/>
              <a:gd name="connsiteX4134" fmla="*/ 5697815 w 8191242"/>
              <a:gd name="connsiteY4134" fmla="*/ 1975879 h 5359243"/>
              <a:gd name="connsiteX4135" fmla="*/ 5691454 w 8191242"/>
              <a:gd name="connsiteY4135" fmla="*/ 1977162 h 5359243"/>
              <a:gd name="connsiteX4136" fmla="*/ 5695652 w 8191242"/>
              <a:gd name="connsiteY4136" fmla="*/ 1986891 h 5359243"/>
              <a:gd name="connsiteX4137" fmla="*/ 5484831 w 8191242"/>
              <a:gd name="connsiteY4137" fmla="*/ 1975009 h 5359243"/>
              <a:gd name="connsiteX4138" fmla="*/ 5473463 w 8191242"/>
              <a:gd name="connsiteY4138" fmla="*/ 1980437 h 5359243"/>
              <a:gd name="connsiteX4139" fmla="*/ 5461493 w 8191242"/>
              <a:gd name="connsiteY4139" fmla="*/ 1990880 h 5359243"/>
              <a:gd name="connsiteX4140" fmla="*/ 5460887 w 8191242"/>
              <a:gd name="connsiteY4140" fmla="*/ 1993079 h 5359243"/>
              <a:gd name="connsiteX4141" fmla="*/ 5467519 w 8191242"/>
              <a:gd name="connsiteY4141" fmla="*/ 2002488 h 5359243"/>
              <a:gd name="connsiteX4142" fmla="*/ 5459455 w 8191242"/>
              <a:gd name="connsiteY4142" fmla="*/ 2002488 h 5359243"/>
              <a:gd name="connsiteX4143" fmla="*/ 5462939 w 8191242"/>
              <a:gd name="connsiteY4143" fmla="*/ 2007359 h 5359243"/>
              <a:gd name="connsiteX4144" fmla="*/ 5481121 w 8191242"/>
              <a:gd name="connsiteY4144" fmla="*/ 2001124 h 5359243"/>
              <a:gd name="connsiteX4145" fmla="*/ 5478985 w 8191242"/>
              <a:gd name="connsiteY4145" fmla="*/ 1999971 h 5359243"/>
              <a:gd name="connsiteX4146" fmla="*/ 5475583 w 8191242"/>
              <a:gd name="connsiteY4146" fmla="*/ 1986384 h 5359243"/>
              <a:gd name="connsiteX4147" fmla="*/ 5486672 w 8191242"/>
              <a:gd name="connsiteY4147" fmla="*/ 1991416 h 5359243"/>
              <a:gd name="connsiteX4148" fmla="*/ 5489828 w 8191242"/>
              <a:gd name="connsiteY4148" fmla="*/ 1998348 h 5359243"/>
              <a:gd name="connsiteX4149" fmla="*/ 5496412 w 8191242"/>
              <a:gd name="connsiteY4149" fmla="*/ 1996252 h 5359243"/>
              <a:gd name="connsiteX4150" fmla="*/ 5493727 w 8191242"/>
              <a:gd name="connsiteY4150" fmla="*/ 1992423 h 5359243"/>
              <a:gd name="connsiteX4151" fmla="*/ 5487176 w 8191242"/>
              <a:gd name="connsiteY4151" fmla="*/ 1984372 h 5359243"/>
              <a:gd name="connsiteX4152" fmla="*/ 7536652 w 8191242"/>
              <a:gd name="connsiteY4152" fmla="*/ 1974298 h 5359243"/>
              <a:gd name="connsiteX4153" fmla="*/ 7554623 w 8191242"/>
              <a:gd name="connsiteY4153" fmla="*/ 1978654 h 5359243"/>
              <a:gd name="connsiteX4154" fmla="*/ 7529064 w 8191242"/>
              <a:gd name="connsiteY4154" fmla="*/ 1978654 h 5359243"/>
              <a:gd name="connsiteX4155" fmla="*/ 7536652 w 8191242"/>
              <a:gd name="connsiteY4155" fmla="*/ 1974298 h 5359243"/>
              <a:gd name="connsiteX4156" fmla="*/ 6861871 w 8191242"/>
              <a:gd name="connsiteY4156" fmla="*/ 1973888 h 5359243"/>
              <a:gd name="connsiteX4157" fmla="*/ 6863529 w 8191242"/>
              <a:gd name="connsiteY4157" fmla="*/ 1980438 h 5359243"/>
              <a:gd name="connsiteX4158" fmla="*/ 6864095 w 8191242"/>
              <a:gd name="connsiteY4158" fmla="*/ 1985674 h 5359243"/>
              <a:gd name="connsiteX4159" fmla="*/ 4903511 w 8191242"/>
              <a:gd name="connsiteY4159" fmla="*/ 1972764 h 5359243"/>
              <a:gd name="connsiteX4160" fmla="*/ 4898002 w 8191242"/>
              <a:gd name="connsiteY4160" fmla="*/ 1976822 h 5359243"/>
              <a:gd name="connsiteX4161" fmla="*/ 4898266 w 8191242"/>
              <a:gd name="connsiteY4161" fmla="*/ 1977390 h 5359243"/>
              <a:gd name="connsiteX4162" fmla="*/ 4902419 w 8191242"/>
              <a:gd name="connsiteY4162" fmla="*/ 1976035 h 5359243"/>
              <a:gd name="connsiteX4163" fmla="*/ 4904806 w 8191242"/>
              <a:gd name="connsiteY4163" fmla="*/ 1975093 h 5359243"/>
              <a:gd name="connsiteX4164" fmla="*/ 5705676 w 8191242"/>
              <a:gd name="connsiteY4164" fmla="*/ 1971070 h 5359243"/>
              <a:gd name="connsiteX4165" fmla="*/ 5702034 w 8191242"/>
              <a:gd name="connsiteY4165" fmla="*/ 1975027 h 5359243"/>
              <a:gd name="connsiteX4166" fmla="*/ 5699585 w 8191242"/>
              <a:gd name="connsiteY4166" fmla="*/ 1975521 h 5359243"/>
              <a:gd name="connsiteX4167" fmla="*/ 5703769 w 8191242"/>
              <a:gd name="connsiteY4167" fmla="*/ 1986891 h 5359243"/>
              <a:gd name="connsiteX4168" fmla="*/ 5720007 w 8191242"/>
              <a:gd name="connsiteY4168" fmla="*/ 1971033 h 5359243"/>
              <a:gd name="connsiteX4169" fmla="*/ 5709733 w 8191242"/>
              <a:gd name="connsiteY4169" fmla="*/ 1988872 h 5359243"/>
              <a:gd name="connsiteX4170" fmla="*/ 5709979 w 8191242"/>
              <a:gd name="connsiteY4170" fmla="*/ 1990458 h 5359243"/>
              <a:gd name="connsiteX4171" fmla="*/ 5720765 w 8191242"/>
              <a:gd name="connsiteY4171" fmla="*/ 1979174 h 5359243"/>
              <a:gd name="connsiteX4172" fmla="*/ 7521319 w 8191242"/>
              <a:gd name="connsiteY4172" fmla="*/ 1970910 h 5359243"/>
              <a:gd name="connsiteX4173" fmla="*/ 7529064 w 8191242"/>
              <a:gd name="connsiteY4173" fmla="*/ 1994871 h 5359243"/>
              <a:gd name="connsiteX4174" fmla="*/ 7513574 w 8191242"/>
              <a:gd name="connsiteY4174" fmla="*/ 1994871 h 5359243"/>
              <a:gd name="connsiteX4175" fmla="*/ 7521319 w 8191242"/>
              <a:gd name="connsiteY4175" fmla="*/ 1970910 h 5359243"/>
              <a:gd name="connsiteX4176" fmla="*/ 7490340 w 8191242"/>
              <a:gd name="connsiteY4176" fmla="*/ 1970910 h 5359243"/>
              <a:gd name="connsiteX4177" fmla="*/ 7513574 w 8191242"/>
              <a:gd name="connsiteY4177" fmla="*/ 1994871 h 5359243"/>
              <a:gd name="connsiteX4178" fmla="*/ 7513574 w 8191242"/>
              <a:gd name="connsiteY4178" fmla="*/ 2018829 h 5359243"/>
              <a:gd name="connsiteX4179" fmla="*/ 7529064 w 8191242"/>
              <a:gd name="connsiteY4179" fmla="*/ 2098700 h 5359243"/>
              <a:gd name="connsiteX4180" fmla="*/ 7521319 w 8191242"/>
              <a:gd name="connsiteY4180" fmla="*/ 2034804 h 5359243"/>
              <a:gd name="connsiteX4181" fmla="*/ 7513574 w 8191242"/>
              <a:gd name="connsiteY4181" fmla="*/ 2034804 h 5359243"/>
              <a:gd name="connsiteX4182" fmla="*/ 7513574 w 8191242"/>
              <a:gd name="connsiteY4182" fmla="*/ 2066752 h 5359243"/>
              <a:gd name="connsiteX4183" fmla="*/ 7505830 w 8191242"/>
              <a:gd name="connsiteY4183" fmla="*/ 2026819 h 5359243"/>
              <a:gd name="connsiteX4184" fmla="*/ 7490340 w 8191242"/>
              <a:gd name="connsiteY4184" fmla="*/ 2002857 h 5359243"/>
              <a:gd name="connsiteX4185" fmla="*/ 7482596 w 8191242"/>
              <a:gd name="connsiteY4185" fmla="*/ 2018829 h 5359243"/>
              <a:gd name="connsiteX4186" fmla="*/ 7467106 w 8191242"/>
              <a:gd name="connsiteY4186" fmla="*/ 1994871 h 5359243"/>
              <a:gd name="connsiteX4187" fmla="*/ 7467106 w 8191242"/>
              <a:gd name="connsiteY4187" fmla="*/ 1978895 h 5359243"/>
              <a:gd name="connsiteX4188" fmla="*/ 7474851 w 8191242"/>
              <a:gd name="connsiteY4188" fmla="*/ 1986882 h 5359243"/>
              <a:gd name="connsiteX4189" fmla="*/ 7498085 w 8191242"/>
              <a:gd name="connsiteY4189" fmla="*/ 2002857 h 5359243"/>
              <a:gd name="connsiteX4190" fmla="*/ 7490340 w 8191242"/>
              <a:gd name="connsiteY4190" fmla="*/ 1970910 h 5359243"/>
              <a:gd name="connsiteX4191" fmla="*/ 6975312 w 8191242"/>
              <a:gd name="connsiteY4191" fmla="*/ 1970910 h 5359243"/>
              <a:gd name="connsiteX4192" fmla="*/ 7014036 w 8191242"/>
              <a:gd name="connsiteY4192" fmla="*/ 1970910 h 5359243"/>
              <a:gd name="connsiteX4193" fmla="*/ 7006292 w 8191242"/>
              <a:gd name="connsiteY4193" fmla="*/ 2001889 h 5359243"/>
              <a:gd name="connsiteX4194" fmla="*/ 7006292 w 8191242"/>
              <a:gd name="connsiteY4194" fmla="*/ 1994144 h 5359243"/>
              <a:gd name="connsiteX4195" fmla="*/ 6983058 w 8191242"/>
              <a:gd name="connsiteY4195" fmla="*/ 1978654 h 5359243"/>
              <a:gd name="connsiteX4196" fmla="*/ 6983058 w 8191242"/>
              <a:gd name="connsiteY4196" fmla="*/ 1986399 h 5359243"/>
              <a:gd name="connsiteX4197" fmla="*/ 6975312 w 8191242"/>
              <a:gd name="connsiteY4197" fmla="*/ 1970910 h 5359243"/>
              <a:gd name="connsiteX4198" fmla="*/ 5496586 w 8191242"/>
              <a:gd name="connsiteY4198" fmla="*/ 1969396 h 5359243"/>
              <a:gd name="connsiteX4199" fmla="*/ 5488093 w 8191242"/>
              <a:gd name="connsiteY4199" fmla="*/ 1973451 h 5359243"/>
              <a:gd name="connsiteX4200" fmla="*/ 5490704 w 8191242"/>
              <a:gd name="connsiteY4200" fmla="*/ 1975313 h 5359243"/>
              <a:gd name="connsiteX4201" fmla="*/ 5491712 w 8191242"/>
              <a:gd name="connsiteY4201" fmla="*/ 1986384 h 5359243"/>
              <a:gd name="connsiteX4202" fmla="*/ 5495744 w 8191242"/>
              <a:gd name="connsiteY4202" fmla="*/ 1971287 h 5359243"/>
              <a:gd name="connsiteX4203" fmla="*/ 4989932 w 8191242"/>
              <a:gd name="connsiteY4203" fmla="*/ 1963901 h 5359243"/>
              <a:gd name="connsiteX4204" fmla="*/ 4988362 w 8191242"/>
              <a:gd name="connsiteY4204" fmla="*/ 1967234 h 5359243"/>
              <a:gd name="connsiteX4205" fmla="*/ 4988941 w 8191242"/>
              <a:gd name="connsiteY4205" fmla="*/ 1968919 h 5359243"/>
              <a:gd name="connsiteX4206" fmla="*/ 4991216 w 8191242"/>
              <a:gd name="connsiteY4206" fmla="*/ 1965889 h 5359243"/>
              <a:gd name="connsiteX4207" fmla="*/ 7350935 w 8191242"/>
              <a:gd name="connsiteY4207" fmla="*/ 1963165 h 5359243"/>
              <a:gd name="connsiteX4208" fmla="*/ 7376493 w 8191242"/>
              <a:gd name="connsiteY4208" fmla="*/ 1995693 h 5359243"/>
              <a:gd name="connsiteX4209" fmla="*/ 7359455 w 8191242"/>
              <a:gd name="connsiteY4209" fmla="*/ 1995693 h 5359243"/>
              <a:gd name="connsiteX4210" fmla="*/ 7385014 w 8191242"/>
              <a:gd name="connsiteY4210" fmla="*/ 2028221 h 5359243"/>
              <a:gd name="connsiteX4211" fmla="*/ 7367973 w 8191242"/>
              <a:gd name="connsiteY4211" fmla="*/ 2036353 h 5359243"/>
              <a:gd name="connsiteX4212" fmla="*/ 7350935 w 8191242"/>
              <a:gd name="connsiteY4212" fmla="*/ 1987560 h 5359243"/>
              <a:gd name="connsiteX4213" fmla="*/ 7350935 w 8191242"/>
              <a:gd name="connsiteY4213" fmla="*/ 1963165 h 5359243"/>
              <a:gd name="connsiteX4214" fmla="*/ 6754588 w 8191242"/>
              <a:gd name="connsiteY4214" fmla="*/ 1963165 h 5359243"/>
              <a:gd name="connsiteX4215" fmla="*/ 6763626 w 8191242"/>
              <a:gd name="connsiteY4215" fmla="*/ 1978654 h 5359243"/>
              <a:gd name="connsiteX4216" fmla="*/ 6781696 w 8191242"/>
              <a:gd name="connsiteY4216" fmla="*/ 1978654 h 5359243"/>
              <a:gd name="connsiteX4217" fmla="*/ 6763626 w 8191242"/>
              <a:gd name="connsiteY4217" fmla="*/ 1986399 h 5359243"/>
              <a:gd name="connsiteX4218" fmla="*/ 6754588 w 8191242"/>
              <a:gd name="connsiteY4218" fmla="*/ 1963165 h 5359243"/>
              <a:gd name="connsiteX4219" fmla="*/ 5736248 w 8191242"/>
              <a:gd name="connsiteY4219" fmla="*/ 1963103 h 5359243"/>
              <a:gd name="connsiteX4220" fmla="*/ 5728128 w 8191242"/>
              <a:gd name="connsiteY4220" fmla="*/ 1986891 h 5359243"/>
              <a:gd name="connsiteX4221" fmla="*/ 5725248 w 8191242"/>
              <a:gd name="connsiteY4221" fmla="*/ 1984882 h 5359243"/>
              <a:gd name="connsiteX4222" fmla="*/ 5725469 w 8191242"/>
              <a:gd name="connsiteY4222" fmla="*/ 1985470 h 5359243"/>
              <a:gd name="connsiteX4223" fmla="*/ 5722445 w 8191242"/>
              <a:gd name="connsiteY4223" fmla="*/ 1993522 h 5359243"/>
              <a:gd name="connsiteX4224" fmla="*/ 5742842 w 8191242"/>
              <a:gd name="connsiteY4224" fmla="*/ 1983539 h 5359243"/>
              <a:gd name="connsiteX4225" fmla="*/ 5740308 w 8191242"/>
              <a:gd name="connsiteY4225" fmla="*/ 1977969 h 5359243"/>
              <a:gd name="connsiteX4226" fmla="*/ 5736248 w 8191242"/>
              <a:gd name="connsiteY4226" fmla="*/ 1963103 h 5359243"/>
              <a:gd name="connsiteX4227" fmla="*/ 4931262 w 8191242"/>
              <a:gd name="connsiteY4227" fmla="*/ 1961961 h 5359243"/>
              <a:gd name="connsiteX4228" fmla="*/ 4932479 w 8191242"/>
              <a:gd name="connsiteY4228" fmla="*/ 1964175 h 5359243"/>
              <a:gd name="connsiteX4229" fmla="*/ 4935631 w 8191242"/>
              <a:gd name="connsiteY4229" fmla="*/ 1962931 h 5359243"/>
              <a:gd name="connsiteX4230" fmla="*/ 7997672 w 8191242"/>
              <a:gd name="connsiteY4230" fmla="*/ 1961374 h 5359243"/>
              <a:gd name="connsiteX4231" fmla="*/ 8005595 w 8191242"/>
              <a:gd name="connsiteY4231" fmla="*/ 1979235 h 5359243"/>
              <a:gd name="connsiteX4232" fmla="*/ 8037789 w 8191242"/>
              <a:gd name="connsiteY4232" fmla="*/ 1979235 h 5359243"/>
              <a:gd name="connsiteX4233" fmla="*/ 8029741 w 8191242"/>
              <a:gd name="connsiteY4233" fmla="*/ 2010990 h 5359243"/>
              <a:gd name="connsiteX4234" fmla="*/ 7852673 w 8191242"/>
              <a:gd name="connsiteY4234" fmla="*/ 2042742 h 5359243"/>
              <a:gd name="connsiteX4235" fmla="*/ 7856698 w 8191242"/>
              <a:gd name="connsiteY4235" fmla="*/ 2033812 h 5359243"/>
              <a:gd name="connsiteX4236" fmla="*/ 7860135 w 8191242"/>
              <a:gd name="connsiteY4236" fmla="*/ 2021100 h 5359243"/>
              <a:gd name="connsiteX4237" fmla="*/ 7855898 w 8191242"/>
              <a:gd name="connsiteY4237" fmla="*/ 2023571 h 5359243"/>
              <a:gd name="connsiteX4238" fmla="*/ 7818467 w 8191242"/>
              <a:gd name="connsiteY4238" fmla="*/ 2059613 h 5359243"/>
              <a:gd name="connsiteX4239" fmla="*/ 7812432 w 8191242"/>
              <a:gd name="connsiteY4239" fmla="*/ 2106248 h 5359243"/>
              <a:gd name="connsiteX4240" fmla="*/ 7796335 w 8191242"/>
              <a:gd name="connsiteY4240" fmla="*/ 2114189 h 5359243"/>
              <a:gd name="connsiteX4241" fmla="*/ 7804382 w 8191242"/>
              <a:gd name="connsiteY4241" fmla="*/ 2090374 h 5359243"/>
              <a:gd name="connsiteX4242" fmla="*/ 7788285 w 8191242"/>
              <a:gd name="connsiteY4242" fmla="*/ 2066557 h 5359243"/>
              <a:gd name="connsiteX4243" fmla="*/ 7756092 w 8191242"/>
              <a:gd name="connsiteY4243" fmla="*/ 2090374 h 5359243"/>
              <a:gd name="connsiteX4244" fmla="*/ 7731947 w 8191242"/>
              <a:gd name="connsiteY4244" fmla="*/ 2018927 h 5359243"/>
              <a:gd name="connsiteX4245" fmla="*/ 7748045 w 8191242"/>
              <a:gd name="connsiteY4245" fmla="*/ 2066557 h 5359243"/>
              <a:gd name="connsiteX4246" fmla="*/ 7723898 w 8191242"/>
              <a:gd name="connsiteY4246" fmla="*/ 2050682 h 5359243"/>
              <a:gd name="connsiteX4247" fmla="*/ 7731947 w 8191242"/>
              <a:gd name="connsiteY4247" fmla="*/ 2034804 h 5359243"/>
              <a:gd name="connsiteX4248" fmla="*/ 7715851 w 8191242"/>
              <a:gd name="connsiteY4248" fmla="*/ 2010990 h 5359243"/>
              <a:gd name="connsiteX4249" fmla="*/ 7699754 w 8191242"/>
              <a:gd name="connsiteY4249" fmla="*/ 2026864 h 5359243"/>
              <a:gd name="connsiteX4250" fmla="*/ 7691703 w 8191242"/>
              <a:gd name="connsiteY4250" fmla="*/ 2003050 h 5359243"/>
              <a:gd name="connsiteX4251" fmla="*/ 7699754 w 8191242"/>
              <a:gd name="connsiteY4251" fmla="*/ 1987173 h 5359243"/>
              <a:gd name="connsiteX4252" fmla="*/ 7715851 w 8191242"/>
              <a:gd name="connsiteY4252" fmla="*/ 2003050 h 5359243"/>
              <a:gd name="connsiteX4253" fmla="*/ 7756092 w 8191242"/>
              <a:gd name="connsiteY4253" fmla="*/ 2003050 h 5359243"/>
              <a:gd name="connsiteX4254" fmla="*/ 7772188 w 8191242"/>
              <a:gd name="connsiteY4254" fmla="*/ 1979235 h 5359243"/>
              <a:gd name="connsiteX4255" fmla="*/ 7764141 w 8191242"/>
              <a:gd name="connsiteY4255" fmla="*/ 1995113 h 5359243"/>
              <a:gd name="connsiteX4256" fmla="*/ 7828529 w 8191242"/>
              <a:gd name="connsiteY4256" fmla="*/ 1987173 h 5359243"/>
              <a:gd name="connsiteX4257" fmla="*/ 7836576 w 8191242"/>
              <a:gd name="connsiteY4257" fmla="*/ 2003050 h 5359243"/>
              <a:gd name="connsiteX4258" fmla="*/ 7884866 w 8191242"/>
              <a:gd name="connsiteY4258" fmla="*/ 1995113 h 5359243"/>
              <a:gd name="connsiteX4259" fmla="*/ 7909014 w 8191242"/>
              <a:gd name="connsiteY4259" fmla="*/ 1987173 h 5359243"/>
              <a:gd name="connsiteX4260" fmla="*/ 7981450 w 8191242"/>
              <a:gd name="connsiteY4260" fmla="*/ 1979235 h 5359243"/>
              <a:gd name="connsiteX4261" fmla="*/ 7989498 w 8191242"/>
              <a:gd name="connsiteY4261" fmla="*/ 1963358 h 5359243"/>
              <a:gd name="connsiteX4262" fmla="*/ 7997672 w 8191242"/>
              <a:gd name="connsiteY4262" fmla="*/ 1961374 h 5359243"/>
              <a:gd name="connsiteX4263" fmla="*/ 4922139 w 8191242"/>
              <a:gd name="connsiteY4263" fmla="*/ 1960697 h 5359243"/>
              <a:gd name="connsiteX4264" fmla="*/ 4916310 w 8191242"/>
              <a:gd name="connsiteY4264" fmla="*/ 1962330 h 5359243"/>
              <a:gd name="connsiteX4265" fmla="*/ 4913529 w 8191242"/>
              <a:gd name="connsiteY4265" fmla="*/ 1964760 h 5359243"/>
              <a:gd name="connsiteX4266" fmla="*/ 4915983 w 8191242"/>
              <a:gd name="connsiteY4266" fmla="*/ 1970683 h 5359243"/>
              <a:gd name="connsiteX4267" fmla="*/ 4920686 w 8191242"/>
              <a:gd name="connsiteY4267" fmla="*/ 1968827 h 5359243"/>
              <a:gd name="connsiteX4268" fmla="*/ 6873543 w 8191242"/>
              <a:gd name="connsiteY4268" fmla="*/ 1960535 h 5359243"/>
              <a:gd name="connsiteX4269" fmla="*/ 6875626 w 8191242"/>
              <a:gd name="connsiteY4269" fmla="*/ 1961313 h 5359243"/>
              <a:gd name="connsiteX4270" fmla="*/ 6875626 w 8191242"/>
              <a:gd name="connsiteY4270" fmla="*/ 1963999 h 5359243"/>
              <a:gd name="connsiteX4271" fmla="*/ 7593927 w 8191242"/>
              <a:gd name="connsiteY4271" fmla="*/ 1955420 h 5359243"/>
              <a:gd name="connsiteX4272" fmla="*/ 7610063 w 8191242"/>
              <a:gd name="connsiteY4272" fmla="*/ 1995435 h 5359243"/>
              <a:gd name="connsiteX4273" fmla="*/ 7593927 w 8191242"/>
              <a:gd name="connsiteY4273" fmla="*/ 2003438 h 5359243"/>
              <a:gd name="connsiteX4274" fmla="*/ 7610063 w 8191242"/>
              <a:gd name="connsiteY4274" fmla="*/ 2035451 h 5359243"/>
              <a:gd name="connsiteX4275" fmla="*/ 7610063 w 8191242"/>
              <a:gd name="connsiteY4275" fmla="*/ 2043452 h 5359243"/>
              <a:gd name="connsiteX4276" fmla="*/ 7596952 w 8191242"/>
              <a:gd name="connsiteY4276" fmla="*/ 2043452 h 5359243"/>
              <a:gd name="connsiteX4277" fmla="*/ 7578845 w 8191242"/>
              <a:gd name="connsiteY4277" fmla="*/ 2043452 h 5359243"/>
              <a:gd name="connsiteX4278" fmla="*/ 7578480 w 8191242"/>
              <a:gd name="connsiteY4278" fmla="*/ 2042620 h 5359243"/>
              <a:gd name="connsiteX4279" fmla="*/ 7586868 w 8191242"/>
              <a:gd name="connsiteY4279" fmla="*/ 2032448 h 5359243"/>
              <a:gd name="connsiteX4280" fmla="*/ 7601997 w 8191242"/>
              <a:gd name="connsiteY4280" fmla="*/ 2027448 h 5359243"/>
              <a:gd name="connsiteX4281" fmla="*/ 7577794 w 8191242"/>
              <a:gd name="connsiteY4281" fmla="*/ 2019445 h 5359243"/>
              <a:gd name="connsiteX4282" fmla="*/ 7575777 w 8191242"/>
              <a:gd name="connsiteY4282" fmla="*/ 2036451 h 5359243"/>
              <a:gd name="connsiteX4283" fmla="*/ 7578480 w 8191242"/>
              <a:gd name="connsiteY4283" fmla="*/ 2042620 h 5359243"/>
              <a:gd name="connsiteX4284" fmla="*/ 7577794 w 8191242"/>
              <a:gd name="connsiteY4284" fmla="*/ 2043452 h 5359243"/>
              <a:gd name="connsiteX4285" fmla="*/ 7578845 w 8191242"/>
              <a:gd name="connsiteY4285" fmla="*/ 2043452 h 5359243"/>
              <a:gd name="connsiteX4286" fmla="*/ 7585861 w 8191242"/>
              <a:gd name="connsiteY4286" fmla="*/ 2059458 h 5359243"/>
              <a:gd name="connsiteX4287" fmla="*/ 7577794 w 8191242"/>
              <a:gd name="connsiteY4287" fmla="*/ 2059458 h 5359243"/>
              <a:gd name="connsiteX4288" fmla="*/ 7569725 w 8191242"/>
              <a:gd name="connsiteY4288" fmla="*/ 2035451 h 5359243"/>
              <a:gd name="connsiteX4289" fmla="*/ 7537455 w 8191242"/>
              <a:gd name="connsiteY4289" fmla="*/ 2035451 h 5359243"/>
              <a:gd name="connsiteX4290" fmla="*/ 7521319 w 8191242"/>
              <a:gd name="connsiteY4290" fmla="*/ 2003438 h 5359243"/>
              <a:gd name="connsiteX4291" fmla="*/ 7529388 w 8191242"/>
              <a:gd name="connsiteY4291" fmla="*/ 1995435 h 5359243"/>
              <a:gd name="connsiteX4292" fmla="*/ 7537455 w 8191242"/>
              <a:gd name="connsiteY4292" fmla="*/ 2027448 h 5359243"/>
              <a:gd name="connsiteX4293" fmla="*/ 7545522 w 8191242"/>
              <a:gd name="connsiteY4293" fmla="*/ 1995435 h 5359243"/>
              <a:gd name="connsiteX4294" fmla="*/ 7569725 w 8191242"/>
              <a:gd name="connsiteY4294" fmla="*/ 2011441 h 5359243"/>
              <a:gd name="connsiteX4295" fmla="*/ 7577794 w 8191242"/>
              <a:gd name="connsiteY4295" fmla="*/ 1971427 h 5359243"/>
              <a:gd name="connsiteX4296" fmla="*/ 7593927 w 8191242"/>
              <a:gd name="connsiteY4296" fmla="*/ 1995435 h 5359243"/>
              <a:gd name="connsiteX4297" fmla="*/ 7593927 w 8191242"/>
              <a:gd name="connsiteY4297" fmla="*/ 1955420 h 5359243"/>
              <a:gd name="connsiteX4298" fmla="*/ 7441055 w 8191242"/>
              <a:gd name="connsiteY4298" fmla="*/ 1955420 h 5359243"/>
              <a:gd name="connsiteX4299" fmla="*/ 7441055 w 8191242"/>
              <a:gd name="connsiteY4299" fmla="*/ 1971339 h 5359243"/>
              <a:gd name="connsiteX4300" fmla="*/ 7497734 w 8191242"/>
              <a:gd name="connsiteY4300" fmla="*/ 2042978 h 5359243"/>
              <a:gd name="connsiteX4301" fmla="*/ 7505830 w 8191242"/>
              <a:gd name="connsiteY4301" fmla="*/ 2098700 h 5359243"/>
              <a:gd name="connsiteX4302" fmla="*/ 7489638 w 8191242"/>
              <a:gd name="connsiteY4302" fmla="*/ 2066860 h 5359243"/>
              <a:gd name="connsiteX4303" fmla="*/ 7489638 w 8191242"/>
              <a:gd name="connsiteY4303" fmla="*/ 2074819 h 5359243"/>
              <a:gd name="connsiteX4304" fmla="*/ 7457249 w 8191242"/>
              <a:gd name="connsiteY4304" fmla="*/ 2003179 h 5359243"/>
              <a:gd name="connsiteX4305" fmla="*/ 7441055 w 8191242"/>
              <a:gd name="connsiteY4305" fmla="*/ 2019100 h 5359243"/>
              <a:gd name="connsiteX4306" fmla="*/ 7416764 w 8191242"/>
              <a:gd name="connsiteY4306" fmla="*/ 1979300 h 5359243"/>
              <a:gd name="connsiteX4307" fmla="*/ 7441055 w 8191242"/>
              <a:gd name="connsiteY4307" fmla="*/ 2003179 h 5359243"/>
              <a:gd name="connsiteX4308" fmla="*/ 7449153 w 8191242"/>
              <a:gd name="connsiteY4308" fmla="*/ 1987261 h 5359243"/>
              <a:gd name="connsiteX4309" fmla="*/ 7441055 w 8191242"/>
              <a:gd name="connsiteY4309" fmla="*/ 1955420 h 5359243"/>
              <a:gd name="connsiteX4310" fmla="*/ 4983808 w 8191242"/>
              <a:gd name="connsiteY4310" fmla="*/ 1954999 h 5359243"/>
              <a:gd name="connsiteX4311" fmla="*/ 4984572 w 8191242"/>
              <a:gd name="connsiteY4311" fmla="*/ 1957288 h 5359243"/>
              <a:gd name="connsiteX4312" fmla="*/ 4986650 w 8191242"/>
              <a:gd name="connsiteY4312" fmla="*/ 1963514 h 5359243"/>
              <a:gd name="connsiteX4313" fmla="*/ 4989154 w 8191242"/>
              <a:gd name="connsiteY4313" fmla="*/ 1961105 h 5359243"/>
              <a:gd name="connsiteX4314" fmla="*/ 4988050 w 8191242"/>
              <a:gd name="connsiteY4314" fmla="*/ 1956021 h 5359243"/>
              <a:gd name="connsiteX4315" fmla="*/ 5728128 w 8191242"/>
              <a:gd name="connsiteY4315" fmla="*/ 1951101 h 5359243"/>
              <a:gd name="connsiteX4316" fmla="*/ 5722823 w 8191242"/>
              <a:gd name="connsiteY4316" fmla="*/ 1954017 h 5359243"/>
              <a:gd name="connsiteX4317" fmla="*/ 5722521 w 8191242"/>
              <a:gd name="connsiteY4317" fmla="*/ 1966242 h 5359243"/>
              <a:gd name="connsiteX4318" fmla="*/ 5728128 w 8191242"/>
              <a:gd name="connsiteY4318" fmla="*/ 1971033 h 5359243"/>
              <a:gd name="connsiteX4319" fmla="*/ 4986464 w 8191242"/>
              <a:gd name="connsiteY4319" fmla="*/ 1948711 h 5359243"/>
              <a:gd name="connsiteX4320" fmla="*/ 4984860 w 8191242"/>
              <a:gd name="connsiteY4320" fmla="*/ 1949262 h 5359243"/>
              <a:gd name="connsiteX4321" fmla="*/ 4987317 w 8191242"/>
              <a:gd name="connsiteY4321" fmla="*/ 1952640 h 5359243"/>
              <a:gd name="connsiteX4322" fmla="*/ 7691703 w 8191242"/>
              <a:gd name="connsiteY4322" fmla="*/ 1947675 h 5359243"/>
              <a:gd name="connsiteX4323" fmla="*/ 7699449 w 8191242"/>
              <a:gd name="connsiteY4323" fmla="*/ 1986399 h 5359243"/>
              <a:gd name="connsiteX4324" fmla="*/ 7652980 w 8191242"/>
              <a:gd name="connsiteY4324" fmla="*/ 1970910 h 5359243"/>
              <a:gd name="connsiteX4325" fmla="*/ 7691703 w 8191242"/>
              <a:gd name="connsiteY4325" fmla="*/ 1947675 h 5359243"/>
              <a:gd name="connsiteX4326" fmla="*/ 7021781 w 8191242"/>
              <a:gd name="connsiteY4326" fmla="*/ 1947675 h 5359243"/>
              <a:gd name="connsiteX4327" fmla="*/ 7045015 w 8191242"/>
              <a:gd name="connsiteY4327" fmla="*/ 1963165 h 5359243"/>
              <a:gd name="connsiteX4328" fmla="*/ 7021781 w 8191242"/>
              <a:gd name="connsiteY4328" fmla="*/ 1978654 h 5359243"/>
              <a:gd name="connsiteX4329" fmla="*/ 7037271 w 8191242"/>
              <a:gd name="connsiteY4329" fmla="*/ 1963165 h 5359243"/>
              <a:gd name="connsiteX4330" fmla="*/ 7021781 w 8191242"/>
              <a:gd name="connsiteY4330" fmla="*/ 1970910 h 5359243"/>
              <a:gd name="connsiteX4331" fmla="*/ 7021781 w 8191242"/>
              <a:gd name="connsiteY4331" fmla="*/ 1947675 h 5359243"/>
              <a:gd name="connsiteX4332" fmla="*/ 5614455 w 8191242"/>
              <a:gd name="connsiteY4332" fmla="*/ 1947245 h 5359243"/>
              <a:gd name="connsiteX4333" fmla="*/ 5611409 w 8191242"/>
              <a:gd name="connsiteY4333" fmla="*/ 1956165 h 5359243"/>
              <a:gd name="connsiteX4334" fmla="*/ 5611785 w 8191242"/>
              <a:gd name="connsiteY4334" fmla="*/ 1957998 h 5359243"/>
              <a:gd name="connsiteX4335" fmla="*/ 5612067 w 8191242"/>
              <a:gd name="connsiteY4335" fmla="*/ 1957791 h 5359243"/>
              <a:gd name="connsiteX4336" fmla="*/ 5617798 w 8191242"/>
              <a:gd name="connsiteY4336" fmla="*/ 1954590 h 5359243"/>
              <a:gd name="connsiteX4337" fmla="*/ 5773166 w 8191242"/>
              <a:gd name="connsiteY4337" fmla="*/ 1943899 h 5359243"/>
              <a:gd name="connsiteX4338" fmla="*/ 5758703 w 8191242"/>
              <a:gd name="connsiteY4338" fmla="*/ 1954059 h 5359243"/>
              <a:gd name="connsiteX4339" fmla="*/ 5759814 w 8191242"/>
              <a:gd name="connsiteY4339" fmla="*/ 1950084 h 5359243"/>
              <a:gd name="connsiteX4340" fmla="*/ 5754702 w 8191242"/>
              <a:gd name="connsiteY4340" fmla="*/ 1961313 h 5359243"/>
              <a:gd name="connsiteX4341" fmla="*/ 5754075 w 8191242"/>
              <a:gd name="connsiteY4341" fmla="*/ 1961010 h 5359243"/>
              <a:gd name="connsiteX4342" fmla="*/ 5754898 w 8191242"/>
              <a:gd name="connsiteY4342" fmla="*/ 1962856 h 5359243"/>
              <a:gd name="connsiteX4343" fmla="*/ 5760607 w 8191242"/>
              <a:gd name="connsiteY4343" fmla="*/ 1963103 h 5359243"/>
              <a:gd name="connsiteX4344" fmla="*/ 5749441 w 8191242"/>
              <a:gd name="connsiteY4344" fmla="*/ 1967067 h 5359243"/>
              <a:gd name="connsiteX4345" fmla="*/ 5747017 w 8191242"/>
              <a:gd name="connsiteY4345" fmla="*/ 1957597 h 5359243"/>
              <a:gd name="connsiteX4346" fmla="*/ 5746638 w 8191242"/>
              <a:gd name="connsiteY4346" fmla="*/ 1957413 h 5359243"/>
              <a:gd name="connsiteX4347" fmla="*/ 5744637 w 8191242"/>
              <a:gd name="connsiteY4347" fmla="*/ 1948303 h 5359243"/>
              <a:gd name="connsiteX4348" fmla="*/ 5744367 w 8191242"/>
              <a:gd name="connsiteY4348" fmla="*/ 1947245 h 5359243"/>
              <a:gd name="connsiteX4349" fmla="*/ 5747413 w 8191242"/>
              <a:gd name="connsiteY4349" fmla="*/ 1970040 h 5359243"/>
              <a:gd name="connsiteX4350" fmla="*/ 5749707 w 8191242"/>
              <a:gd name="connsiteY4350" fmla="*/ 1980178 h 5359243"/>
              <a:gd name="connsiteX4351" fmla="*/ 5773855 w 8191242"/>
              <a:gd name="connsiteY4351" fmla="*/ 1968359 h 5359243"/>
              <a:gd name="connsiteX4352" fmla="*/ 5776896 w 8191242"/>
              <a:gd name="connsiteY4352" fmla="*/ 1967887 h 5359243"/>
              <a:gd name="connsiteX4353" fmla="*/ 5775830 w 8191242"/>
              <a:gd name="connsiteY4353" fmla="*/ 1966076 h 5359243"/>
              <a:gd name="connsiteX4354" fmla="*/ 5784966 w 8191242"/>
              <a:gd name="connsiteY4354" fmla="*/ 1955172 h 5359243"/>
              <a:gd name="connsiteX4355" fmla="*/ 5773166 w 8191242"/>
              <a:gd name="connsiteY4355" fmla="*/ 1943899 h 5359243"/>
              <a:gd name="connsiteX4356" fmla="*/ 4967660 w 8191242"/>
              <a:gd name="connsiteY4356" fmla="*/ 1941074 h 5359243"/>
              <a:gd name="connsiteX4357" fmla="*/ 4962354 w 8191242"/>
              <a:gd name="connsiteY4357" fmla="*/ 1949917 h 5359243"/>
              <a:gd name="connsiteX4358" fmla="*/ 4964540 w 8191242"/>
              <a:gd name="connsiteY4358" fmla="*/ 1951422 h 5359243"/>
              <a:gd name="connsiteX4359" fmla="*/ 4964663 w 8191242"/>
              <a:gd name="connsiteY4359" fmla="*/ 1951475 h 5359243"/>
              <a:gd name="connsiteX4360" fmla="*/ 4974688 w 8191242"/>
              <a:gd name="connsiteY4360" fmla="*/ 1947520 h 5359243"/>
              <a:gd name="connsiteX4361" fmla="*/ 4975195 w 8191242"/>
              <a:gd name="connsiteY4361" fmla="*/ 1947247 h 5359243"/>
              <a:gd name="connsiteX4362" fmla="*/ 4912516 w 8191242"/>
              <a:gd name="connsiteY4362" fmla="*/ 1938674 h 5359243"/>
              <a:gd name="connsiteX4363" fmla="*/ 4912555 w 8191242"/>
              <a:gd name="connsiteY4363" fmla="*/ 1939585 h 5359243"/>
              <a:gd name="connsiteX4364" fmla="*/ 4911837 w 8191242"/>
              <a:gd name="connsiteY4364" fmla="*/ 1938993 h 5359243"/>
              <a:gd name="connsiteX4365" fmla="*/ 7610426 w 8191242"/>
              <a:gd name="connsiteY4365" fmla="*/ 1937843 h 5359243"/>
              <a:gd name="connsiteX4366" fmla="*/ 7615224 w 8191242"/>
              <a:gd name="connsiteY4366" fmla="*/ 1944746 h 5359243"/>
              <a:gd name="connsiteX4367" fmla="*/ 7625873 w 8191242"/>
              <a:gd name="connsiteY4367" fmla="*/ 1945742 h 5359243"/>
              <a:gd name="connsiteX4368" fmla="*/ 7625873 w 8191242"/>
              <a:gd name="connsiteY4368" fmla="*/ 2017380 h 5359243"/>
              <a:gd name="connsiteX4369" fmla="*/ 7610383 w 8191242"/>
              <a:gd name="connsiteY4369" fmla="*/ 1977581 h 5359243"/>
              <a:gd name="connsiteX4370" fmla="*/ 7612441 w 8191242"/>
              <a:gd name="connsiteY4370" fmla="*/ 1955816 h 5359243"/>
              <a:gd name="connsiteX4371" fmla="*/ 7610383 w 8191242"/>
              <a:gd name="connsiteY4371" fmla="*/ 1937781 h 5359243"/>
              <a:gd name="connsiteX4372" fmla="*/ 7610420 w 8191242"/>
              <a:gd name="connsiteY4372" fmla="*/ 1937800 h 5359243"/>
              <a:gd name="connsiteX4373" fmla="*/ 7610426 w 8191242"/>
              <a:gd name="connsiteY4373" fmla="*/ 1937843 h 5359243"/>
              <a:gd name="connsiteX4374" fmla="*/ 5768363 w 8191242"/>
              <a:gd name="connsiteY4374" fmla="*/ 1937547 h 5359243"/>
              <a:gd name="connsiteX4375" fmla="*/ 5767612 w 8191242"/>
              <a:gd name="connsiteY4375" fmla="*/ 1937887 h 5359243"/>
              <a:gd name="connsiteX4376" fmla="*/ 5768725 w 8191242"/>
              <a:gd name="connsiteY4376" fmla="*/ 1939314 h 5359243"/>
              <a:gd name="connsiteX4377" fmla="*/ 7731313 w 8191242"/>
              <a:gd name="connsiteY4377" fmla="*/ 1937323 h 5359243"/>
              <a:gd name="connsiteX4378" fmla="*/ 7731947 w 8191242"/>
              <a:gd name="connsiteY4378" fmla="*/ 1939206 h 5359243"/>
              <a:gd name="connsiteX4379" fmla="*/ 7730130 w 8191242"/>
              <a:gd name="connsiteY4379" fmla="*/ 1938154 h 5359243"/>
              <a:gd name="connsiteX4380" fmla="*/ 4792432 w 8191242"/>
              <a:gd name="connsiteY4380" fmla="*/ 1933592 h 5359243"/>
              <a:gd name="connsiteX4381" fmla="*/ 4794158 w 8191242"/>
              <a:gd name="connsiteY4381" fmla="*/ 1938073 h 5359243"/>
              <a:gd name="connsiteX4382" fmla="*/ 4806255 w 8191242"/>
              <a:gd name="connsiteY4382" fmla="*/ 1962229 h 5359243"/>
              <a:gd name="connsiteX4383" fmla="*/ 4812303 w 8191242"/>
              <a:gd name="connsiteY4383" fmla="*/ 1956190 h 5359243"/>
              <a:gd name="connsiteX4384" fmla="*/ 4807087 w 8191242"/>
              <a:gd name="connsiteY4384" fmla="*/ 1940566 h 5359243"/>
              <a:gd name="connsiteX4385" fmla="*/ 4806255 w 8191242"/>
              <a:gd name="connsiteY4385" fmla="*/ 1946799 h 5359243"/>
              <a:gd name="connsiteX4386" fmla="*/ 4805732 w 8191242"/>
              <a:gd name="connsiteY4386" fmla="*/ 1946399 h 5359243"/>
              <a:gd name="connsiteX4387" fmla="*/ 4805593 w 8191242"/>
              <a:gd name="connsiteY4387" fmla="*/ 1948594 h 5359243"/>
              <a:gd name="connsiteX4388" fmla="*/ 4803987 w 8191242"/>
              <a:gd name="connsiteY4388" fmla="*/ 1951282 h 5359243"/>
              <a:gd name="connsiteX4389" fmla="*/ 4800767 w 8191242"/>
              <a:gd name="connsiteY4389" fmla="*/ 1942602 h 5359243"/>
              <a:gd name="connsiteX4390" fmla="*/ 4800333 w 8191242"/>
              <a:gd name="connsiteY4390" fmla="*/ 1942270 h 5359243"/>
              <a:gd name="connsiteX4391" fmla="*/ 4795167 w 8191242"/>
              <a:gd name="connsiteY4391" fmla="*/ 1934722 h 5359243"/>
              <a:gd name="connsiteX4392" fmla="*/ 5006514 w 8191242"/>
              <a:gd name="connsiteY4392" fmla="*/ 1932290 h 5359243"/>
              <a:gd name="connsiteX4393" fmla="*/ 5001457 w 8191242"/>
              <a:gd name="connsiteY4393" fmla="*/ 1933288 h 5359243"/>
              <a:gd name="connsiteX4394" fmla="*/ 4999383 w 8191242"/>
              <a:gd name="connsiteY4394" fmla="*/ 1944270 h 5359243"/>
              <a:gd name="connsiteX4395" fmla="*/ 4996771 w 8191242"/>
              <a:gd name="connsiteY4395" fmla="*/ 1945168 h 5359243"/>
              <a:gd name="connsiteX4396" fmla="*/ 4997914 w 8191242"/>
              <a:gd name="connsiteY4396" fmla="*/ 1948244 h 5359243"/>
              <a:gd name="connsiteX4397" fmla="*/ 5002218 w 8191242"/>
              <a:gd name="connsiteY4397" fmla="*/ 1945924 h 5359243"/>
              <a:gd name="connsiteX4398" fmla="*/ 5000733 w 8191242"/>
              <a:gd name="connsiteY4398" fmla="*/ 1940347 h 5359243"/>
              <a:gd name="connsiteX4399" fmla="*/ 5006452 w 8191242"/>
              <a:gd name="connsiteY4399" fmla="*/ 1943642 h 5359243"/>
              <a:gd name="connsiteX4400" fmla="*/ 5013676 w 8191242"/>
              <a:gd name="connsiteY4400" fmla="*/ 1939749 h 5359243"/>
              <a:gd name="connsiteX4401" fmla="*/ 5010793 w 8191242"/>
              <a:gd name="connsiteY4401" fmla="*/ 1937281 h 5359243"/>
              <a:gd name="connsiteX4402" fmla="*/ 5006514 w 8191242"/>
              <a:gd name="connsiteY4402" fmla="*/ 1932290 h 5359243"/>
              <a:gd name="connsiteX4403" fmla="*/ 7095357 w 8191242"/>
              <a:gd name="connsiteY4403" fmla="*/ 1932185 h 5359243"/>
              <a:gd name="connsiteX4404" fmla="*/ 7110847 w 8191242"/>
              <a:gd name="connsiteY4404" fmla="*/ 1970910 h 5359243"/>
              <a:gd name="connsiteX4405" fmla="*/ 7095357 w 8191242"/>
              <a:gd name="connsiteY4405" fmla="*/ 1932185 h 5359243"/>
              <a:gd name="connsiteX4406" fmla="*/ 5598216 w 8191242"/>
              <a:gd name="connsiteY4406" fmla="*/ 1931387 h 5359243"/>
              <a:gd name="connsiteX4407" fmla="*/ 5598865 w 8191242"/>
              <a:gd name="connsiteY4407" fmla="*/ 1938681 h 5359243"/>
              <a:gd name="connsiteX4408" fmla="*/ 5598216 w 8191242"/>
              <a:gd name="connsiteY4408" fmla="*/ 1939314 h 5359243"/>
              <a:gd name="connsiteX4409" fmla="*/ 5598216 w 8191242"/>
              <a:gd name="connsiteY4409" fmla="*/ 1931387 h 5359243"/>
              <a:gd name="connsiteX4410" fmla="*/ 5786836 w 8191242"/>
              <a:gd name="connsiteY4410" fmla="*/ 1929164 h 5359243"/>
              <a:gd name="connsiteX4411" fmla="*/ 5782378 w 8191242"/>
              <a:gd name="connsiteY4411" fmla="*/ 1931186 h 5359243"/>
              <a:gd name="connsiteX4412" fmla="*/ 5793084 w 8191242"/>
              <a:gd name="connsiteY4412" fmla="*/ 1955172 h 5359243"/>
              <a:gd name="connsiteX4413" fmla="*/ 5785981 w 8191242"/>
              <a:gd name="connsiteY4413" fmla="*/ 1963103 h 5359243"/>
              <a:gd name="connsiteX4414" fmla="*/ 5785540 w 8191242"/>
              <a:gd name="connsiteY4414" fmla="*/ 1966545 h 5359243"/>
              <a:gd name="connsiteX4415" fmla="*/ 5811501 w 8191242"/>
              <a:gd name="connsiteY4415" fmla="*/ 1962512 h 5359243"/>
              <a:gd name="connsiteX4416" fmla="*/ 5808574 w 8191242"/>
              <a:gd name="connsiteY4416" fmla="*/ 1945767 h 5359243"/>
              <a:gd name="connsiteX4417" fmla="*/ 5813771 w 8191242"/>
              <a:gd name="connsiteY4417" fmla="*/ 1948582 h 5359243"/>
              <a:gd name="connsiteX4418" fmla="*/ 5813854 w 8191242"/>
              <a:gd name="connsiteY4418" fmla="*/ 1949252 h 5359243"/>
              <a:gd name="connsiteX4419" fmla="*/ 5813854 w 8191242"/>
              <a:gd name="connsiteY4419" fmla="*/ 1948627 h 5359243"/>
              <a:gd name="connsiteX4420" fmla="*/ 5816440 w 8191242"/>
              <a:gd name="connsiteY4420" fmla="*/ 1950026 h 5359243"/>
              <a:gd name="connsiteX4421" fmla="*/ 5818668 w 8191242"/>
              <a:gd name="connsiteY4421" fmla="*/ 1961398 h 5359243"/>
              <a:gd name="connsiteX4422" fmla="*/ 5819216 w 8191242"/>
              <a:gd name="connsiteY4422" fmla="*/ 1961313 h 5359243"/>
              <a:gd name="connsiteX4423" fmla="*/ 5818208 w 8191242"/>
              <a:gd name="connsiteY4423" fmla="*/ 1945210 h 5359243"/>
              <a:gd name="connsiteX4424" fmla="*/ 5813854 w 8191242"/>
              <a:gd name="connsiteY4424" fmla="*/ 1935276 h 5359243"/>
              <a:gd name="connsiteX4425" fmla="*/ 5813854 w 8191242"/>
              <a:gd name="connsiteY4425" fmla="*/ 1948627 h 5359243"/>
              <a:gd name="connsiteX4426" fmla="*/ 5813771 w 8191242"/>
              <a:gd name="connsiteY4426" fmla="*/ 1948582 h 5359243"/>
              <a:gd name="connsiteX4427" fmla="*/ 5812842 w 8191242"/>
              <a:gd name="connsiteY4427" fmla="*/ 1941120 h 5359243"/>
              <a:gd name="connsiteX4428" fmla="*/ 5805756 w 8191242"/>
              <a:gd name="connsiteY4428" fmla="*/ 1932987 h 5359243"/>
              <a:gd name="connsiteX4429" fmla="*/ 5790955 w 8191242"/>
              <a:gd name="connsiteY4429" fmla="*/ 1938707 h 5359243"/>
              <a:gd name="connsiteX4430" fmla="*/ 5746638 w 8191242"/>
              <a:gd name="connsiteY4430" fmla="*/ 1929107 h 5359243"/>
              <a:gd name="connsiteX4431" fmla="*/ 5746621 w 8191242"/>
              <a:gd name="connsiteY4431" fmla="*/ 1929159 h 5359243"/>
              <a:gd name="connsiteX4432" fmla="*/ 5746631 w 8191242"/>
              <a:gd name="connsiteY4432" fmla="*/ 1929170 h 5359243"/>
              <a:gd name="connsiteX4433" fmla="*/ 4875907 w 8191242"/>
              <a:gd name="connsiteY4433" fmla="*/ 1925597 h 5359243"/>
              <a:gd name="connsiteX4434" fmla="*/ 4875375 w 8191242"/>
              <a:gd name="connsiteY4434" fmla="*/ 1927721 h 5359243"/>
              <a:gd name="connsiteX4435" fmla="*/ 4870767 w 8191242"/>
              <a:gd name="connsiteY4435" fmla="*/ 1930022 h 5359243"/>
              <a:gd name="connsiteX4436" fmla="*/ 4873904 w 8191242"/>
              <a:gd name="connsiteY4436" fmla="*/ 1933600 h 5359243"/>
              <a:gd name="connsiteX4437" fmla="*/ 4870767 w 8191242"/>
              <a:gd name="connsiteY4437" fmla="*/ 1946125 h 5359243"/>
              <a:gd name="connsiteX4438" fmla="*/ 4886896 w 8191242"/>
              <a:gd name="connsiteY4438" fmla="*/ 1978332 h 5359243"/>
              <a:gd name="connsiteX4439" fmla="*/ 4886435 w 8191242"/>
              <a:gd name="connsiteY4439" fmla="*/ 1981248 h 5359243"/>
              <a:gd name="connsiteX4440" fmla="*/ 4894581 w 8191242"/>
              <a:gd name="connsiteY4440" fmla="*/ 1978591 h 5359243"/>
              <a:gd name="connsiteX4441" fmla="*/ 4894755 w 8191242"/>
              <a:gd name="connsiteY4441" fmla="*/ 1974785 h 5359243"/>
              <a:gd name="connsiteX4442" fmla="*/ 4893237 w 8191242"/>
              <a:gd name="connsiteY4442" fmla="*/ 1964266 h 5359243"/>
              <a:gd name="connsiteX4443" fmla="*/ 4895334 w 8191242"/>
              <a:gd name="connsiteY4443" fmla="*/ 1958094 h 5359243"/>
              <a:gd name="connsiteX4444" fmla="*/ 4895472 w 8191242"/>
              <a:gd name="connsiteY4444" fmla="*/ 1958053 h 5359243"/>
              <a:gd name="connsiteX4445" fmla="*/ 4886896 w 8191242"/>
              <a:gd name="connsiteY4445" fmla="*/ 1938073 h 5359243"/>
              <a:gd name="connsiteX4446" fmla="*/ 4878831 w 8191242"/>
              <a:gd name="connsiteY4446" fmla="*/ 1946125 h 5359243"/>
              <a:gd name="connsiteX4447" fmla="*/ 4877824 w 8191242"/>
              <a:gd name="connsiteY4447" fmla="*/ 1938073 h 5359243"/>
              <a:gd name="connsiteX4448" fmla="*/ 4873904 w 8191242"/>
              <a:gd name="connsiteY4448" fmla="*/ 1933600 h 5359243"/>
              <a:gd name="connsiteX4449" fmla="*/ 4875375 w 8191242"/>
              <a:gd name="connsiteY4449" fmla="*/ 1927721 h 5359243"/>
              <a:gd name="connsiteX4450" fmla="*/ 4876519 w 8191242"/>
              <a:gd name="connsiteY4450" fmla="*/ 1927149 h 5359243"/>
              <a:gd name="connsiteX4451" fmla="*/ 7079868 w 8191242"/>
              <a:gd name="connsiteY4451" fmla="*/ 1924441 h 5359243"/>
              <a:gd name="connsiteX4452" fmla="*/ 7103103 w 8191242"/>
              <a:gd name="connsiteY4452" fmla="*/ 1970910 h 5359243"/>
              <a:gd name="connsiteX4453" fmla="*/ 7079868 w 8191242"/>
              <a:gd name="connsiteY4453" fmla="*/ 1924441 h 5359243"/>
              <a:gd name="connsiteX4454" fmla="*/ 4886452 w 8191242"/>
              <a:gd name="connsiteY4454" fmla="*/ 1922989 h 5359243"/>
              <a:gd name="connsiteX4455" fmla="*/ 4881164 w 8191242"/>
              <a:gd name="connsiteY4455" fmla="*/ 1926735 h 5359243"/>
              <a:gd name="connsiteX4456" fmla="*/ 4884376 w 8191242"/>
              <a:gd name="connsiteY4456" fmla="*/ 1927757 h 5359243"/>
              <a:gd name="connsiteX4457" fmla="*/ 4911837 w 8191242"/>
              <a:gd name="connsiteY4457" fmla="*/ 1922535 h 5359243"/>
              <a:gd name="connsiteX4458" fmla="*/ 4936733 w 8191242"/>
              <a:gd name="connsiteY4458" fmla="*/ 1938993 h 5359243"/>
              <a:gd name="connsiteX4459" fmla="*/ 4919229 w 8191242"/>
              <a:gd name="connsiteY4459" fmla="*/ 1935521 h 5359243"/>
              <a:gd name="connsiteX4460" fmla="*/ 4912516 w 8191242"/>
              <a:gd name="connsiteY4460" fmla="*/ 1938674 h 5359243"/>
              <a:gd name="connsiteX4461" fmla="*/ 5057176 w 8191242"/>
              <a:gd name="connsiteY4461" fmla="*/ 1922066 h 5359243"/>
              <a:gd name="connsiteX4462" fmla="*/ 5057053 w 8191242"/>
              <a:gd name="connsiteY4462" fmla="*/ 1923914 h 5359243"/>
              <a:gd name="connsiteX4463" fmla="*/ 5060341 w 8191242"/>
              <a:gd name="connsiteY4463" fmla="*/ 1922762 h 5359243"/>
              <a:gd name="connsiteX4464" fmla="*/ 4886815 w 8191242"/>
              <a:gd name="connsiteY4464" fmla="*/ 1921888 h 5359243"/>
              <a:gd name="connsiteX4465" fmla="*/ 4886848 w 8191242"/>
              <a:gd name="connsiteY4465" fmla="*/ 1922078 h 5359243"/>
              <a:gd name="connsiteX4466" fmla="*/ 4886896 w 8191242"/>
              <a:gd name="connsiteY4466" fmla="*/ 1921969 h 5359243"/>
              <a:gd name="connsiteX4467" fmla="*/ 5054084 w 8191242"/>
              <a:gd name="connsiteY4467" fmla="*/ 1921829 h 5359243"/>
              <a:gd name="connsiteX4468" fmla="*/ 5046681 w 8191242"/>
              <a:gd name="connsiteY4468" fmla="*/ 1924867 h 5359243"/>
              <a:gd name="connsiteX4469" fmla="*/ 5035612 w 8191242"/>
              <a:gd name="connsiteY4469" fmla="*/ 1931423 h 5359243"/>
              <a:gd name="connsiteX4470" fmla="*/ 5056761 w 8191242"/>
              <a:gd name="connsiteY4470" fmla="*/ 1924016 h 5359243"/>
              <a:gd name="connsiteX4471" fmla="*/ 4987781 w 8191242"/>
              <a:gd name="connsiteY4471" fmla="*/ 1918646 h 5359243"/>
              <a:gd name="connsiteX4472" fmla="*/ 4983642 w 8191242"/>
              <a:gd name="connsiteY4472" fmla="*/ 1920210 h 5359243"/>
              <a:gd name="connsiteX4473" fmla="*/ 4984648 w 8191242"/>
              <a:gd name="connsiteY4473" fmla="*/ 1940347 h 5359243"/>
              <a:gd name="connsiteX4474" fmla="*/ 4984001 w 8191242"/>
              <a:gd name="connsiteY4474" fmla="*/ 1941920 h 5359243"/>
              <a:gd name="connsiteX4475" fmla="*/ 4984857 w 8191242"/>
              <a:gd name="connsiteY4475" fmla="*/ 1941308 h 5359243"/>
              <a:gd name="connsiteX4476" fmla="*/ 4984648 w 8191242"/>
              <a:gd name="connsiteY4476" fmla="*/ 1940347 h 5359243"/>
              <a:gd name="connsiteX4477" fmla="*/ 4984648 w 8191242"/>
              <a:gd name="connsiteY4477" fmla="*/ 1932292 h 5359243"/>
              <a:gd name="connsiteX4478" fmla="*/ 4990105 w 8191242"/>
              <a:gd name="connsiteY4478" fmla="*/ 1935394 h 5359243"/>
              <a:gd name="connsiteX4479" fmla="*/ 4993159 w 8191242"/>
              <a:gd name="connsiteY4479" fmla="*/ 1925301 h 5359243"/>
              <a:gd name="connsiteX4480" fmla="*/ 4790387 w 8191242"/>
              <a:gd name="connsiteY4480" fmla="*/ 1913224 h 5359243"/>
              <a:gd name="connsiteX4481" fmla="*/ 4782062 w 8191242"/>
              <a:gd name="connsiteY4481" fmla="*/ 1913917 h 5359243"/>
              <a:gd name="connsiteX4482" fmla="*/ 4788967 w 8191242"/>
              <a:gd name="connsiteY4482" fmla="*/ 1925824 h 5359243"/>
              <a:gd name="connsiteX4483" fmla="*/ 4790127 w 8191242"/>
              <a:gd name="connsiteY4483" fmla="*/ 1923651 h 5359243"/>
              <a:gd name="connsiteX4484" fmla="*/ 4798191 w 8191242"/>
              <a:gd name="connsiteY4484" fmla="*/ 1914593 h 5359243"/>
              <a:gd name="connsiteX4485" fmla="*/ 5036417 w 8191242"/>
              <a:gd name="connsiteY4485" fmla="*/ 1911457 h 5359243"/>
              <a:gd name="connsiteX4486" fmla="*/ 5035346 w 8191242"/>
              <a:gd name="connsiteY4486" fmla="*/ 1912445 h 5359243"/>
              <a:gd name="connsiteX4487" fmla="*/ 5036032 w 8191242"/>
              <a:gd name="connsiteY4487" fmla="*/ 1913154 h 5359243"/>
              <a:gd name="connsiteX4488" fmla="*/ 5024860 w 8191242"/>
              <a:gd name="connsiteY4488" fmla="*/ 1908129 h 5359243"/>
              <a:gd name="connsiteX4489" fmla="*/ 5025865 w 8191242"/>
              <a:gd name="connsiteY4489" fmla="*/ 1921217 h 5359243"/>
              <a:gd name="connsiteX4490" fmla="*/ 5030303 w 8191242"/>
              <a:gd name="connsiteY4490" fmla="*/ 1933283 h 5359243"/>
              <a:gd name="connsiteX4491" fmla="*/ 5033861 w 8191242"/>
              <a:gd name="connsiteY4491" fmla="*/ 1932037 h 5359243"/>
              <a:gd name="connsiteX4492" fmla="*/ 5030707 w 8191242"/>
              <a:gd name="connsiteY4492" fmla="*/ 1928195 h 5359243"/>
              <a:gd name="connsiteX4493" fmla="*/ 5030223 w 8191242"/>
              <a:gd name="connsiteY4493" fmla="*/ 1918478 h 5359243"/>
              <a:gd name="connsiteX4494" fmla="*/ 5028666 w 8191242"/>
              <a:gd name="connsiteY4494" fmla="*/ 1910344 h 5359243"/>
              <a:gd name="connsiteX4495" fmla="*/ 4767037 w 8191242"/>
              <a:gd name="connsiteY4495" fmla="*/ 1907555 h 5359243"/>
              <a:gd name="connsiteX4496" fmla="*/ 4766428 w 8191242"/>
              <a:gd name="connsiteY4496" fmla="*/ 1908436 h 5359243"/>
              <a:gd name="connsiteX4497" fmla="*/ 4767084 w 8191242"/>
              <a:gd name="connsiteY4497" fmla="*/ 1912145 h 5359243"/>
              <a:gd name="connsiteX4498" fmla="*/ 4769836 w 8191242"/>
              <a:gd name="connsiteY4498" fmla="*/ 1907907 h 5359243"/>
              <a:gd name="connsiteX4499" fmla="*/ 5114685 w 8191242"/>
              <a:gd name="connsiteY4499" fmla="*/ 1903744 h 5359243"/>
              <a:gd name="connsiteX4500" fmla="*/ 5095333 w 8191242"/>
              <a:gd name="connsiteY4500" fmla="*/ 1907911 h 5359243"/>
              <a:gd name="connsiteX4501" fmla="*/ 5096566 w 8191242"/>
              <a:gd name="connsiteY4501" fmla="*/ 1913917 h 5359243"/>
              <a:gd name="connsiteX4502" fmla="*/ 5094067 w 8191242"/>
              <a:gd name="connsiteY4502" fmla="*/ 1908185 h 5359243"/>
              <a:gd name="connsiteX4503" fmla="*/ 5086437 w 8191242"/>
              <a:gd name="connsiteY4503" fmla="*/ 1909827 h 5359243"/>
              <a:gd name="connsiteX4504" fmla="*/ 5087371 w 8191242"/>
              <a:gd name="connsiteY4504" fmla="*/ 1916074 h 5359243"/>
              <a:gd name="connsiteX4505" fmla="*/ 5113347 w 8191242"/>
              <a:gd name="connsiteY4505" fmla="*/ 1910235 h 5359243"/>
              <a:gd name="connsiteX4506" fmla="*/ 5114948 w 8191242"/>
              <a:gd name="connsiteY4506" fmla="*/ 1910390 h 5359243"/>
              <a:gd name="connsiteX4507" fmla="*/ 5116081 w 8191242"/>
              <a:gd name="connsiteY4507" fmla="*/ 1907414 h 5359243"/>
              <a:gd name="connsiteX4508" fmla="*/ 4959582 w 8191242"/>
              <a:gd name="connsiteY4508" fmla="*/ 1902968 h 5359243"/>
              <a:gd name="connsiteX4509" fmla="*/ 4960521 w 8191242"/>
              <a:gd name="connsiteY4509" fmla="*/ 1907427 h 5359243"/>
              <a:gd name="connsiteX4510" fmla="*/ 4946777 w 8191242"/>
              <a:gd name="connsiteY4510" fmla="*/ 1903795 h 5359243"/>
              <a:gd name="connsiteX4511" fmla="*/ 4936260 w 8191242"/>
              <a:gd name="connsiteY4511" fmla="*/ 1907717 h 5359243"/>
              <a:gd name="connsiteX4512" fmla="*/ 4936391 w 8191242"/>
              <a:gd name="connsiteY4512" fmla="*/ 1908129 h 5359243"/>
              <a:gd name="connsiteX4513" fmla="*/ 4935761 w 8191242"/>
              <a:gd name="connsiteY4513" fmla="*/ 1907903 h 5359243"/>
              <a:gd name="connsiteX4514" fmla="*/ 4931477 w 8191242"/>
              <a:gd name="connsiteY4514" fmla="*/ 1909500 h 5359243"/>
              <a:gd name="connsiteX4515" fmla="*/ 4919490 w 8191242"/>
              <a:gd name="connsiteY4515" fmla="*/ 1911531 h 5359243"/>
              <a:gd name="connsiteX4516" fmla="*/ 4920307 w 8191242"/>
              <a:gd name="connsiteY4516" fmla="*/ 1916183 h 5359243"/>
              <a:gd name="connsiteX4517" fmla="*/ 4915320 w 8191242"/>
              <a:gd name="connsiteY4517" fmla="*/ 1911644 h 5359243"/>
              <a:gd name="connsiteX4518" fmla="*/ 4909013 w 8191242"/>
              <a:gd name="connsiteY4518" fmla="*/ 1908334 h 5359243"/>
              <a:gd name="connsiteX4519" fmla="*/ 4908259 w 8191242"/>
              <a:gd name="connsiteY4519" fmla="*/ 1907278 h 5359243"/>
              <a:gd name="connsiteX4520" fmla="*/ 4894960 w 8191242"/>
              <a:gd name="connsiteY4520" fmla="*/ 1913917 h 5359243"/>
              <a:gd name="connsiteX4521" fmla="*/ 4907057 w 8191242"/>
              <a:gd name="connsiteY4521" fmla="*/ 1949144 h 5359243"/>
              <a:gd name="connsiteX4522" fmla="*/ 4910184 w 8191242"/>
              <a:gd name="connsiteY4522" fmla="*/ 1956689 h 5359243"/>
              <a:gd name="connsiteX4523" fmla="*/ 4914212 w 8191242"/>
              <a:gd name="connsiteY4523" fmla="*/ 1954586 h 5359243"/>
              <a:gd name="connsiteX4524" fmla="*/ 4917315 w 8191242"/>
              <a:gd name="connsiteY4524" fmla="*/ 1953010 h 5359243"/>
              <a:gd name="connsiteX4525" fmla="*/ 4912877 w 8191242"/>
              <a:gd name="connsiteY4525" fmla="*/ 1947221 h 5359243"/>
              <a:gd name="connsiteX4526" fmla="*/ 4912555 w 8191242"/>
              <a:gd name="connsiteY4526" fmla="*/ 1939585 h 5359243"/>
              <a:gd name="connsiteX4527" fmla="*/ 4924285 w 8191242"/>
              <a:gd name="connsiteY4527" fmla="*/ 1949280 h 5359243"/>
              <a:gd name="connsiteX4528" fmla="*/ 4924368 w 8191242"/>
              <a:gd name="connsiteY4528" fmla="*/ 1949429 h 5359243"/>
              <a:gd name="connsiteX4529" fmla="*/ 4927322 w 8191242"/>
              <a:gd name="connsiteY4529" fmla="*/ 1947930 h 5359243"/>
              <a:gd name="connsiteX4530" fmla="*/ 4937286 w 8191242"/>
              <a:gd name="connsiteY4530" fmla="*/ 1947809 h 5359243"/>
              <a:gd name="connsiteX4531" fmla="*/ 4937286 w 8191242"/>
              <a:gd name="connsiteY4531" fmla="*/ 1952649 h 5359243"/>
              <a:gd name="connsiteX4532" fmla="*/ 4937286 w 8191242"/>
              <a:gd name="connsiteY4532" fmla="*/ 1962278 h 5359243"/>
              <a:gd name="connsiteX4533" fmla="*/ 4946459 w 8191242"/>
              <a:gd name="connsiteY4533" fmla="*/ 1958658 h 5359243"/>
              <a:gd name="connsiteX4534" fmla="*/ 4948904 w 8191242"/>
              <a:gd name="connsiteY4534" fmla="*/ 1950713 h 5359243"/>
              <a:gd name="connsiteX4535" fmla="*/ 4952776 w 8191242"/>
              <a:gd name="connsiteY4535" fmla="*/ 1932319 h 5359243"/>
              <a:gd name="connsiteX4536" fmla="*/ 4957617 w 8191242"/>
              <a:gd name="connsiteY4536" fmla="*/ 1936192 h 5359243"/>
              <a:gd name="connsiteX4537" fmla="*/ 4965445 w 8191242"/>
              <a:gd name="connsiteY4537" fmla="*/ 1939038 h 5359243"/>
              <a:gd name="connsiteX4538" fmla="*/ 4960518 w 8191242"/>
              <a:gd name="connsiteY4538" fmla="*/ 1924237 h 5359243"/>
              <a:gd name="connsiteX4539" fmla="*/ 4944434 w 8191242"/>
              <a:gd name="connsiteY4539" fmla="*/ 1940347 h 5359243"/>
              <a:gd name="connsiteX4540" fmla="*/ 4928349 w 8191242"/>
              <a:gd name="connsiteY4540" fmla="*/ 1924237 h 5359243"/>
              <a:gd name="connsiteX4541" fmla="*/ 4936391 w 8191242"/>
              <a:gd name="connsiteY4541" fmla="*/ 1916183 h 5359243"/>
              <a:gd name="connsiteX4542" fmla="*/ 4952476 w 8191242"/>
              <a:gd name="connsiteY4542" fmla="*/ 1908129 h 5359243"/>
              <a:gd name="connsiteX4543" fmla="*/ 4976603 w 8191242"/>
              <a:gd name="connsiteY4543" fmla="*/ 1940347 h 5359243"/>
              <a:gd name="connsiteX4544" fmla="*/ 4965546 w 8191242"/>
              <a:gd name="connsiteY4544" fmla="*/ 1912156 h 5359243"/>
              <a:gd name="connsiteX4545" fmla="*/ 5137012 w 8191242"/>
              <a:gd name="connsiteY4545" fmla="*/ 1898935 h 5359243"/>
              <a:gd name="connsiteX4546" fmla="*/ 5136205 w 8191242"/>
              <a:gd name="connsiteY4546" fmla="*/ 1899109 h 5359243"/>
              <a:gd name="connsiteX4547" fmla="*/ 5132981 w 8191242"/>
              <a:gd name="connsiteY4547" fmla="*/ 1905235 h 5359243"/>
              <a:gd name="connsiteX4548" fmla="*/ 5128181 w 8191242"/>
              <a:gd name="connsiteY4548" fmla="*/ 1900837 h 5359243"/>
              <a:gd name="connsiteX4549" fmla="*/ 5119781 w 8191242"/>
              <a:gd name="connsiteY4549" fmla="*/ 1902646 h 5359243"/>
              <a:gd name="connsiteX4550" fmla="*/ 5121224 w 8191242"/>
              <a:gd name="connsiteY4550" fmla="*/ 1903357 h 5359243"/>
              <a:gd name="connsiteX4551" fmla="*/ 5129452 w 8191242"/>
              <a:gd name="connsiteY4551" fmla="*/ 1907414 h 5359243"/>
              <a:gd name="connsiteX4552" fmla="*/ 5128010 w 8191242"/>
              <a:gd name="connsiteY4552" fmla="*/ 1911660 h 5359243"/>
              <a:gd name="connsiteX4553" fmla="*/ 5138542 w 8191242"/>
              <a:gd name="connsiteY4553" fmla="*/ 1912684 h 5359243"/>
              <a:gd name="connsiteX4554" fmla="*/ 4807882 w 8191242"/>
              <a:gd name="connsiteY4554" fmla="*/ 1897890 h 5359243"/>
              <a:gd name="connsiteX4555" fmla="*/ 4800226 w 8191242"/>
              <a:gd name="connsiteY4555" fmla="*/ 1900549 h 5359243"/>
              <a:gd name="connsiteX4556" fmla="*/ 4805268 w 8191242"/>
              <a:gd name="connsiteY4556" fmla="*/ 1905650 h 5359243"/>
              <a:gd name="connsiteX4557" fmla="*/ 4806255 w 8191242"/>
              <a:gd name="connsiteY4557" fmla="*/ 1905865 h 5359243"/>
              <a:gd name="connsiteX4558" fmla="*/ 4805763 w 8191242"/>
              <a:gd name="connsiteY4558" fmla="*/ 1906151 h 5359243"/>
              <a:gd name="connsiteX4559" fmla="*/ 4807515 w 8191242"/>
              <a:gd name="connsiteY4559" fmla="*/ 1907925 h 5359243"/>
              <a:gd name="connsiteX4560" fmla="*/ 4814320 w 8191242"/>
              <a:gd name="connsiteY4560" fmla="*/ 1922645 h 5359243"/>
              <a:gd name="connsiteX4561" fmla="*/ 4820387 w 8191242"/>
              <a:gd name="connsiteY4561" fmla="*/ 1933493 h 5359243"/>
              <a:gd name="connsiteX4562" fmla="*/ 4823263 w 8191242"/>
              <a:gd name="connsiteY4562" fmla="*/ 1932035 h 5359243"/>
              <a:gd name="connsiteX4563" fmla="*/ 4830446 w 8191242"/>
              <a:gd name="connsiteY4563" fmla="*/ 1921969 h 5359243"/>
              <a:gd name="connsiteX4564" fmla="*/ 4826201 w 8191242"/>
              <a:gd name="connsiteY4564" fmla="*/ 1951634 h 5359243"/>
              <a:gd name="connsiteX4565" fmla="*/ 4822381 w 8191242"/>
              <a:gd name="connsiteY4565" fmla="*/ 1954178 h 5359243"/>
              <a:gd name="connsiteX4566" fmla="*/ 4825148 w 8191242"/>
              <a:gd name="connsiteY4566" fmla="*/ 1959008 h 5359243"/>
              <a:gd name="connsiteX4567" fmla="*/ 4822381 w 8191242"/>
              <a:gd name="connsiteY4567" fmla="*/ 1978332 h 5359243"/>
              <a:gd name="connsiteX4568" fmla="*/ 4814895 w 8191242"/>
              <a:gd name="connsiteY4568" fmla="*/ 1978559 h 5359243"/>
              <a:gd name="connsiteX4569" fmla="*/ 4814616 w 8191242"/>
              <a:gd name="connsiteY4569" fmla="*/ 1980932 h 5359243"/>
              <a:gd name="connsiteX4570" fmla="*/ 4819024 w 8191242"/>
              <a:gd name="connsiteY4570" fmla="*/ 1990139 h 5359243"/>
              <a:gd name="connsiteX4571" fmla="*/ 4820332 w 8191242"/>
              <a:gd name="connsiteY4571" fmla="*/ 1993351 h 5359243"/>
              <a:gd name="connsiteX4572" fmla="*/ 4823705 w 8191242"/>
              <a:gd name="connsiteY4572" fmla="*/ 1991632 h 5359243"/>
              <a:gd name="connsiteX4573" fmla="*/ 4840478 w 8191242"/>
              <a:gd name="connsiteY4573" fmla="*/ 1988364 h 5359243"/>
              <a:gd name="connsiteX4574" fmla="*/ 4838612 w 8191242"/>
              <a:gd name="connsiteY4574" fmla="*/ 1996844 h 5359243"/>
              <a:gd name="connsiteX4575" fmla="*/ 4841523 w 8191242"/>
              <a:gd name="connsiteY4575" fmla="*/ 1995895 h 5359243"/>
              <a:gd name="connsiteX4576" fmla="*/ 4842010 w 8191242"/>
              <a:gd name="connsiteY4576" fmla="*/ 1991231 h 5359243"/>
              <a:gd name="connsiteX4577" fmla="*/ 4860083 w 8191242"/>
              <a:gd name="connsiteY4577" fmla="*/ 1978939 h 5359243"/>
              <a:gd name="connsiteX4578" fmla="*/ 4866503 w 8191242"/>
              <a:gd name="connsiteY4578" fmla="*/ 1974483 h 5359243"/>
              <a:gd name="connsiteX4579" fmla="*/ 4866105 w 8191242"/>
              <a:gd name="connsiteY4579" fmla="*/ 1972923 h 5359243"/>
              <a:gd name="connsiteX4580" fmla="*/ 4854638 w 8191242"/>
              <a:gd name="connsiteY4580" fmla="*/ 1970282 h 5359243"/>
              <a:gd name="connsiteX4581" fmla="*/ 4862703 w 8191242"/>
              <a:gd name="connsiteY4581" fmla="*/ 1954178 h 5359243"/>
              <a:gd name="connsiteX4582" fmla="*/ 4846574 w 8191242"/>
              <a:gd name="connsiteY4582" fmla="*/ 1954178 h 5359243"/>
              <a:gd name="connsiteX4583" fmla="*/ 4838510 w 8191242"/>
              <a:gd name="connsiteY4583" fmla="*/ 1946125 h 5359243"/>
              <a:gd name="connsiteX4584" fmla="*/ 4846574 w 8191242"/>
              <a:gd name="connsiteY4584" fmla="*/ 1978332 h 5359243"/>
              <a:gd name="connsiteX4585" fmla="*/ 4834478 w 8191242"/>
              <a:gd name="connsiteY4585" fmla="*/ 1975314 h 5359243"/>
              <a:gd name="connsiteX4586" fmla="*/ 4825148 w 8191242"/>
              <a:gd name="connsiteY4586" fmla="*/ 1959008 h 5359243"/>
              <a:gd name="connsiteX4587" fmla="*/ 4826201 w 8191242"/>
              <a:gd name="connsiteY4587" fmla="*/ 1951634 h 5359243"/>
              <a:gd name="connsiteX4588" fmla="*/ 4846574 w 8191242"/>
              <a:gd name="connsiteY4588" fmla="*/ 1938073 h 5359243"/>
              <a:gd name="connsiteX4589" fmla="*/ 4838510 w 8191242"/>
              <a:gd name="connsiteY4589" fmla="*/ 1921969 h 5359243"/>
              <a:gd name="connsiteX4590" fmla="*/ 4814320 w 8191242"/>
              <a:gd name="connsiteY4590" fmla="*/ 1905865 h 5359243"/>
              <a:gd name="connsiteX4591" fmla="*/ 5409206 w 8191242"/>
              <a:gd name="connsiteY4591" fmla="*/ 1896746 h 5359243"/>
              <a:gd name="connsiteX4592" fmla="*/ 5407941 w 8191242"/>
              <a:gd name="connsiteY4592" fmla="*/ 1896899 h 5359243"/>
              <a:gd name="connsiteX4593" fmla="*/ 5411760 w 8191242"/>
              <a:gd name="connsiteY4593" fmla="*/ 1905111 h 5359243"/>
              <a:gd name="connsiteX4594" fmla="*/ 5410265 w 8191242"/>
              <a:gd name="connsiteY4594" fmla="*/ 1900691 h 5359243"/>
              <a:gd name="connsiteX4595" fmla="*/ 7605411 w 8191242"/>
              <a:gd name="connsiteY4595" fmla="*/ 1896502 h 5359243"/>
              <a:gd name="connsiteX4596" fmla="*/ 7609415 w 8191242"/>
              <a:gd name="connsiteY4596" fmla="*/ 1911911 h 5359243"/>
              <a:gd name="connsiteX4597" fmla="*/ 7614180 w 8191242"/>
              <a:gd name="connsiteY4597" fmla="*/ 1939615 h 5359243"/>
              <a:gd name="connsiteX4598" fmla="*/ 7610420 w 8191242"/>
              <a:gd name="connsiteY4598" fmla="*/ 1937800 h 5359243"/>
              <a:gd name="connsiteX4599" fmla="*/ 7609415 w 8191242"/>
              <a:gd name="connsiteY4599" fmla="*/ 1928827 h 5359243"/>
              <a:gd name="connsiteX4600" fmla="*/ 5244246 w 8191242"/>
              <a:gd name="connsiteY4600" fmla="*/ 1895323 h 5359243"/>
              <a:gd name="connsiteX4601" fmla="*/ 5236705 w 8191242"/>
              <a:gd name="connsiteY4601" fmla="*/ 1900897 h 5359243"/>
              <a:gd name="connsiteX4602" fmla="*/ 5241064 w 8191242"/>
              <a:gd name="connsiteY4602" fmla="*/ 1906502 h 5359243"/>
              <a:gd name="connsiteX4603" fmla="*/ 5246657 w 8191242"/>
              <a:gd name="connsiteY4603" fmla="*/ 1904951 h 5359243"/>
              <a:gd name="connsiteX4604" fmla="*/ 5154821 w 8191242"/>
              <a:gd name="connsiteY4604" fmla="*/ 1895100 h 5359243"/>
              <a:gd name="connsiteX4605" fmla="*/ 5141399 w 8191242"/>
              <a:gd name="connsiteY4605" fmla="*/ 1897990 h 5359243"/>
              <a:gd name="connsiteX4606" fmla="*/ 5141925 w 8191242"/>
              <a:gd name="connsiteY4606" fmla="*/ 1900832 h 5359243"/>
              <a:gd name="connsiteX4607" fmla="*/ 5145590 w 8191242"/>
              <a:gd name="connsiteY4607" fmla="*/ 1907817 h 5359243"/>
              <a:gd name="connsiteX4608" fmla="*/ 4780879 w 8191242"/>
              <a:gd name="connsiteY4608" fmla="*/ 1894399 h 5359243"/>
              <a:gd name="connsiteX4609" fmla="*/ 4777441 w 8191242"/>
              <a:gd name="connsiteY4609" fmla="*/ 1901781 h 5359243"/>
              <a:gd name="connsiteX4610" fmla="*/ 4780879 w 8191242"/>
              <a:gd name="connsiteY4610" fmla="*/ 1901202 h 5359243"/>
              <a:gd name="connsiteX4611" fmla="*/ 4780879 w 8191242"/>
              <a:gd name="connsiteY4611" fmla="*/ 1899187 h 5359243"/>
              <a:gd name="connsiteX4612" fmla="*/ 7718994 w 8191242"/>
              <a:gd name="connsiteY4612" fmla="*/ 1893657 h 5359243"/>
              <a:gd name="connsiteX4613" fmla="*/ 7731947 w 8191242"/>
              <a:gd name="connsiteY4613" fmla="*/ 1899273 h 5359243"/>
              <a:gd name="connsiteX4614" fmla="*/ 7707801 w 8191242"/>
              <a:gd name="connsiteY4614" fmla="*/ 1931220 h 5359243"/>
              <a:gd name="connsiteX4615" fmla="*/ 7719872 w 8191242"/>
              <a:gd name="connsiteY4615" fmla="*/ 1932217 h 5359243"/>
              <a:gd name="connsiteX4616" fmla="*/ 7730130 w 8191242"/>
              <a:gd name="connsiteY4616" fmla="*/ 1938154 h 5359243"/>
              <a:gd name="connsiteX4617" fmla="*/ 7715851 w 8191242"/>
              <a:gd name="connsiteY4617" fmla="*/ 1948193 h 5359243"/>
              <a:gd name="connsiteX4618" fmla="*/ 7691703 w 8191242"/>
              <a:gd name="connsiteY4618" fmla="*/ 1947192 h 5359243"/>
              <a:gd name="connsiteX4619" fmla="*/ 7699754 w 8191242"/>
              <a:gd name="connsiteY4619" fmla="*/ 1899273 h 5359243"/>
              <a:gd name="connsiteX4620" fmla="*/ 7712831 w 8191242"/>
              <a:gd name="connsiteY4620" fmla="*/ 1896277 h 5359243"/>
              <a:gd name="connsiteX4621" fmla="*/ 7718994 w 8191242"/>
              <a:gd name="connsiteY4621" fmla="*/ 1893657 h 5359243"/>
              <a:gd name="connsiteX4622" fmla="*/ 5064546 w 8191242"/>
              <a:gd name="connsiteY4622" fmla="*/ 1892818 h 5359243"/>
              <a:gd name="connsiteX4623" fmla="*/ 5063660 w 8191242"/>
              <a:gd name="connsiteY4623" fmla="*/ 1898015 h 5359243"/>
              <a:gd name="connsiteX4624" fmla="*/ 5065074 w 8191242"/>
              <a:gd name="connsiteY4624" fmla="*/ 1900074 h 5359243"/>
              <a:gd name="connsiteX4625" fmla="*/ 5062814 w 8191242"/>
              <a:gd name="connsiteY4625" fmla="*/ 1902984 h 5359243"/>
              <a:gd name="connsiteX4626" fmla="*/ 5062169 w 8191242"/>
              <a:gd name="connsiteY4626" fmla="*/ 1906763 h 5359243"/>
              <a:gd name="connsiteX4627" fmla="*/ 5064639 w 8191242"/>
              <a:gd name="connsiteY4627" fmla="*/ 1921256 h 5359243"/>
              <a:gd name="connsiteX4628" fmla="*/ 5065215 w 8191242"/>
              <a:gd name="connsiteY4628" fmla="*/ 1921055 h 5359243"/>
              <a:gd name="connsiteX4629" fmla="*/ 5079405 w 8191242"/>
              <a:gd name="connsiteY4629" fmla="*/ 1917865 h 5359243"/>
              <a:gd name="connsiteX4630" fmla="*/ 5077659 w 8191242"/>
              <a:gd name="connsiteY4630" fmla="*/ 1912418 h 5359243"/>
              <a:gd name="connsiteX4631" fmla="*/ 5077503 w 8191242"/>
              <a:gd name="connsiteY4631" fmla="*/ 1911751 h 5359243"/>
              <a:gd name="connsiteX4632" fmla="*/ 5073650 w 8191242"/>
              <a:gd name="connsiteY4632" fmla="*/ 1912581 h 5359243"/>
              <a:gd name="connsiteX4633" fmla="*/ 5072819 w 8191242"/>
              <a:gd name="connsiteY4633" fmla="*/ 1914402 h 5359243"/>
              <a:gd name="connsiteX4634" fmla="*/ 5072250 w 8191242"/>
              <a:gd name="connsiteY4634" fmla="*/ 1912883 h 5359243"/>
              <a:gd name="connsiteX4635" fmla="*/ 5064309 w 8191242"/>
              <a:gd name="connsiteY4635" fmla="*/ 1914593 h 5359243"/>
              <a:gd name="connsiteX4636" fmla="*/ 5065316 w 8191242"/>
              <a:gd name="connsiteY4636" fmla="*/ 1903521 h 5359243"/>
              <a:gd name="connsiteX4637" fmla="*/ 5068026 w 8191242"/>
              <a:gd name="connsiteY4637" fmla="*/ 1901589 h 5359243"/>
              <a:gd name="connsiteX4638" fmla="*/ 5066647 w 8191242"/>
              <a:gd name="connsiteY4638" fmla="*/ 1897905 h 5359243"/>
              <a:gd name="connsiteX4639" fmla="*/ 5040945 w 8191242"/>
              <a:gd name="connsiteY4639" fmla="*/ 1892019 h 5359243"/>
              <a:gd name="connsiteX4640" fmla="*/ 5040456 w 8191242"/>
              <a:gd name="connsiteY4640" fmla="*/ 1896183 h 5359243"/>
              <a:gd name="connsiteX4641" fmla="*/ 5044365 w 8191242"/>
              <a:gd name="connsiteY4641" fmla="*/ 1900153 h 5359243"/>
              <a:gd name="connsiteX4642" fmla="*/ 5579134 w 8191242"/>
              <a:gd name="connsiteY4642" fmla="*/ 1891553 h 5359243"/>
              <a:gd name="connsiteX4643" fmla="*/ 5579965 w 8191242"/>
              <a:gd name="connsiteY4643" fmla="*/ 1894140 h 5359243"/>
              <a:gd name="connsiteX4644" fmla="*/ 5581053 w 8191242"/>
              <a:gd name="connsiteY4644" fmla="*/ 1893259 h 5359243"/>
              <a:gd name="connsiteX4645" fmla="*/ 4764755 w 8191242"/>
              <a:gd name="connsiteY4645" fmla="*/ 1891106 h 5359243"/>
              <a:gd name="connsiteX4646" fmla="*/ 4765292 w 8191242"/>
              <a:gd name="connsiteY4646" fmla="*/ 1893258 h 5359243"/>
              <a:gd name="connsiteX4647" fmla="*/ 4765723 w 8191242"/>
              <a:gd name="connsiteY4647" fmla="*/ 1893486 h 5359243"/>
              <a:gd name="connsiteX4648" fmla="*/ 6901738 w 8191242"/>
              <a:gd name="connsiteY4648" fmla="*/ 1890362 h 5359243"/>
              <a:gd name="connsiteX4649" fmla="*/ 6906115 w 8191242"/>
              <a:gd name="connsiteY4649" fmla="*/ 1890753 h 5359243"/>
              <a:gd name="connsiteX4650" fmla="*/ 6906317 w 8191242"/>
              <a:gd name="connsiteY4650" fmla="*/ 1891164 h 5359243"/>
              <a:gd name="connsiteX4651" fmla="*/ 6908515 w 8191242"/>
              <a:gd name="connsiteY4651" fmla="*/ 1899946 h 5359243"/>
              <a:gd name="connsiteX4652" fmla="*/ 6909483 w 8191242"/>
              <a:gd name="connsiteY4652" fmla="*/ 1915921 h 5359243"/>
              <a:gd name="connsiteX4653" fmla="*/ 6893994 w 8191242"/>
              <a:gd name="connsiteY4653" fmla="*/ 1898882 h 5359243"/>
              <a:gd name="connsiteX4654" fmla="*/ 6901738 w 8191242"/>
              <a:gd name="connsiteY4654" fmla="*/ 1890362 h 5359243"/>
              <a:gd name="connsiteX4655" fmla="*/ 4749973 w 8191242"/>
              <a:gd name="connsiteY4655" fmla="*/ 1889726 h 5359243"/>
              <a:gd name="connsiteX4656" fmla="*/ 4749805 w 8191242"/>
              <a:gd name="connsiteY4656" fmla="*/ 1889760 h 5359243"/>
              <a:gd name="connsiteX4657" fmla="*/ 4753466 w 8191242"/>
              <a:gd name="connsiteY4657" fmla="*/ 1894194 h 5359243"/>
              <a:gd name="connsiteX4658" fmla="*/ 4753653 w 8191242"/>
              <a:gd name="connsiteY4658" fmla="*/ 1894015 h 5359243"/>
              <a:gd name="connsiteX4659" fmla="*/ 5670133 w 8191242"/>
              <a:gd name="connsiteY4659" fmla="*/ 1889618 h 5359243"/>
              <a:gd name="connsiteX4660" fmla="*/ 5669987 w 8191242"/>
              <a:gd name="connsiteY4660" fmla="*/ 1891082 h 5359243"/>
              <a:gd name="connsiteX4661" fmla="*/ 5671532 w 8191242"/>
              <a:gd name="connsiteY4661" fmla="*/ 1890017 h 5359243"/>
              <a:gd name="connsiteX4662" fmla="*/ 7642911 w 8191242"/>
              <a:gd name="connsiteY4662" fmla="*/ 1889588 h 5359243"/>
              <a:gd name="connsiteX4663" fmla="*/ 7651431 w 8191242"/>
              <a:gd name="connsiteY4663" fmla="*/ 1915147 h 5359243"/>
              <a:gd name="connsiteX4664" fmla="*/ 7651431 w 8191242"/>
              <a:gd name="connsiteY4664" fmla="*/ 1889588 h 5359243"/>
              <a:gd name="connsiteX4665" fmla="*/ 7659952 w 8191242"/>
              <a:gd name="connsiteY4665" fmla="*/ 1932185 h 5359243"/>
              <a:gd name="connsiteX4666" fmla="*/ 7625873 w 8191242"/>
              <a:gd name="connsiteY4666" fmla="*/ 1906627 h 5359243"/>
              <a:gd name="connsiteX4667" fmla="*/ 7642911 w 8191242"/>
              <a:gd name="connsiteY4667" fmla="*/ 1889588 h 5359243"/>
              <a:gd name="connsiteX4668" fmla="*/ 7529064 w 8191242"/>
              <a:gd name="connsiteY4668" fmla="*/ 1889588 h 5359243"/>
              <a:gd name="connsiteX4669" fmla="*/ 7546490 w 8191242"/>
              <a:gd name="connsiteY4669" fmla="*/ 1889588 h 5359243"/>
              <a:gd name="connsiteX4670" fmla="*/ 7537777 w 8191242"/>
              <a:gd name="connsiteY4670" fmla="*/ 1906185 h 5359243"/>
              <a:gd name="connsiteX4671" fmla="*/ 7555204 w 8191242"/>
              <a:gd name="connsiteY4671" fmla="*/ 1947675 h 5359243"/>
              <a:gd name="connsiteX4672" fmla="*/ 7529064 w 8191242"/>
              <a:gd name="connsiteY4672" fmla="*/ 1889588 h 5359243"/>
              <a:gd name="connsiteX4673" fmla="*/ 5177089 w 8191242"/>
              <a:gd name="connsiteY4673" fmla="*/ 1889134 h 5359243"/>
              <a:gd name="connsiteX4674" fmla="*/ 5170467 w 8191242"/>
              <a:gd name="connsiteY4674" fmla="*/ 1891338 h 5359243"/>
              <a:gd name="connsiteX4675" fmla="*/ 5177614 w 8191242"/>
              <a:gd name="connsiteY4675" fmla="*/ 1889950 h 5359243"/>
              <a:gd name="connsiteX4676" fmla="*/ 5177206 w 8191242"/>
              <a:gd name="connsiteY4676" fmla="*/ 1889760 h 5359243"/>
              <a:gd name="connsiteX4677" fmla="*/ 4948936 w 8191242"/>
              <a:gd name="connsiteY4677" fmla="*/ 1887449 h 5359243"/>
              <a:gd name="connsiteX4678" fmla="*/ 4945442 w 8191242"/>
              <a:gd name="connsiteY4678" fmla="*/ 1897247 h 5359243"/>
              <a:gd name="connsiteX4679" fmla="*/ 4949889 w 8191242"/>
              <a:gd name="connsiteY4679" fmla="*/ 1891737 h 5359243"/>
              <a:gd name="connsiteX4680" fmla="*/ 5431355 w 8191242"/>
              <a:gd name="connsiteY4680" fmla="*/ 1884302 h 5359243"/>
              <a:gd name="connsiteX4681" fmla="*/ 5429992 w 8191242"/>
              <a:gd name="connsiteY4681" fmla="*/ 1885198 h 5359243"/>
              <a:gd name="connsiteX4682" fmla="*/ 5424070 w 8191242"/>
              <a:gd name="connsiteY4682" fmla="*/ 1896899 h 5359243"/>
              <a:gd name="connsiteX4683" fmla="*/ 5417266 w 8191242"/>
              <a:gd name="connsiteY4683" fmla="*/ 1895767 h 5359243"/>
              <a:gd name="connsiteX4684" fmla="*/ 5412951 w 8191242"/>
              <a:gd name="connsiteY4684" fmla="*/ 1896291 h 5359243"/>
              <a:gd name="connsiteX4685" fmla="*/ 5414093 w 8191242"/>
              <a:gd name="connsiteY4685" fmla="*/ 1900832 h 5359243"/>
              <a:gd name="connsiteX4686" fmla="*/ 5415082 w 8191242"/>
              <a:gd name="connsiteY4686" fmla="*/ 1912254 h 5359243"/>
              <a:gd name="connsiteX4687" fmla="*/ 5421048 w 8191242"/>
              <a:gd name="connsiteY4687" fmla="*/ 1925080 h 5359243"/>
              <a:gd name="connsiteX4688" fmla="*/ 5438738 w 8191242"/>
              <a:gd name="connsiteY4688" fmla="*/ 1951110 h 5359243"/>
              <a:gd name="connsiteX4689" fmla="*/ 5435340 w 8191242"/>
              <a:gd name="connsiteY4689" fmla="*/ 1951215 h 5359243"/>
              <a:gd name="connsiteX4690" fmla="*/ 5428858 w 8191242"/>
              <a:gd name="connsiteY4690" fmla="*/ 1948483 h 5359243"/>
              <a:gd name="connsiteX4691" fmla="*/ 5434151 w 8191242"/>
              <a:gd name="connsiteY4691" fmla="*/ 1951249 h 5359243"/>
              <a:gd name="connsiteX4692" fmla="*/ 5435340 w 8191242"/>
              <a:gd name="connsiteY4692" fmla="*/ 1951215 h 5359243"/>
              <a:gd name="connsiteX4693" fmla="*/ 5440199 w 8191242"/>
              <a:gd name="connsiteY4693" fmla="*/ 1953262 h 5359243"/>
              <a:gd name="connsiteX4694" fmla="*/ 5438738 w 8191242"/>
              <a:gd name="connsiteY4694" fmla="*/ 1951110 h 5359243"/>
              <a:gd name="connsiteX4695" fmla="*/ 5442467 w 8191242"/>
              <a:gd name="connsiteY4695" fmla="*/ 1950997 h 5359243"/>
              <a:gd name="connsiteX4696" fmla="*/ 5440199 w 8191242"/>
              <a:gd name="connsiteY4696" fmla="*/ 1937160 h 5359243"/>
              <a:gd name="connsiteX4697" fmla="*/ 5443128 w 8191242"/>
              <a:gd name="connsiteY4697" fmla="*/ 1935341 h 5359243"/>
              <a:gd name="connsiteX4698" fmla="*/ 5439620 w 8191242"/>
              <a:gd name="connsiteY4698" fmla="*/ 1924746 h 5359243"/>
              <a:gd name="connsiteX4699" fmla="*/ 5432134 w 8191242"/>
              <a:gd name="connsiteY4699" fmla="*/ 1927094 h 5359243"/>
              <a:gd name="connsiteX4700" fmla="*/ 5416006 w 8191242"/>
              <a:gd name="connsiteY4700" fmla="*/ 1913003 h 5359243"/>
              <a:gd name="connsiteX4701" fmla="*/ 5435159 w 8191242"/>
              <a:gd name="connsiteY4701" fmla="*/ 1906964 h 5359243"/>
              <a:gd name="connsiteX4702" fmla="*/ 5435646 w 8191242"/>
              <a:gd name="connsiteY4702" fmla="*/ 1907189 h 5359243"/>
              <a:gd name="connsiteX4703" fmla="*/ 5433645 w 8191242"/>
              <a:gd name="connsiteY4703" fmla="*/ 1888107 h 5359243"/>
              <a:gd name="connsiteX4704" fmla="*/ 4992691 w 8191242"/>
              <a:gd name="connsiteY4704" fmla="*/ 1883965 h 5359243"/>
              <a:gd name="connsiteX4705" fmla="*/ 4993695 w 8191242"/>
              <a:gd name="connsiteY4705" fmla="*/ 1901081 h 5359243"/>
              <a:gd name="connsiteX4706" fmla="*/ 5000181 w 8191242"/>
              <a:gd name="connsiteY4706" fmla="*/ 1922422 h 5359243"/>
              <a:gd name="connsiteX4707" fmla="*/ 5003532 w 8191242"/>
              <a:gd name="connsiteY4707" fmla="*/ 1926050 h 5359243"/>
              <a:gd name="connsiteX4708" fmla="*/ 5009755 w 8191242"/>
              <a:gd name="connsiteY4708" fmla="*/ 1925301 h 5359243"/>
              <a:gd name="connsiteX4709" fmla="*/ 5010410 w 8191242"/>
              <a:gd name="connsiteY4709" fmla="*/ 1924042 h 5359243"/>
              <a:gd name="connsiteX4710" fmla="*/ 5009669 w 8191242"/>
              <a:gd name="connsiteY4710" fmla="*/ 1920476 h 5359243"/>
              <a:gd name="connsiteX4711" fmla="*/ 5001457 w 8191242"/>
              <a:gd name="connsiteY4711" fmla="*/ 1917315 h 5359243"/>
              <a:gd name="connsiteX4712" fmla="*/ 5005347 w 8191242"/>
              <a:gd name="connsiteY4712" fmla="*/ 1913196 h 5359243"/>
              <a:gd name="connsiteX4713" fmla="*/ 5009050 w 8191242"/>
              <a:gd name="connsiteY4713" fmla="*/ 1916273 h 5359243"/>
              <a:gd name="connsiteX4714" fmla="*/ 5017571 w 8191242"/>
              <a:gd name="connsiteY4714" fmla="*/ 1919077 h 5359243"/>
              <a:gd name="connsiteX4715" fmla="*/ 4992691 w 8191242"/>
              <a:gd name="connsiteY4715" fmla="*/ 1883965 h 5359243"/>
              <a:gd name="connsiteX4716" fmla="*/ 4774958 w 8191242"/>
              <a:gd name="connsiteY4716" fmla="*/ 1883150 h 5359243"/>
              <a:gd name="connsiteX4717" fmla="*/ 4769794 w 8191242"/>
              <a:gd name="connsiteY4717" fmla="*/ 1888074 h 5359243"/>
              <a:gd name="connsiteX4718" fmla="*/ 4766494 w 8191242"/>
              <a:gd name="connsiteY4718" fmla="*/ 1893893 h 5359243"/>
              <a:gd name="connsiteX4719" fmla="*/ 4771676 w 8191242"/>
              <a:gd name="connsiteY4719" fmla="*/ 1896629 h 5359243"/>
              <a:gd name="connsiteX4720" fmla="*/ 4780879 w 8191242"/>
              <a:gd name="connsiteY4720" fmla="*/ 1891924 h 5359243"/>
              <a:gd name="connsiteX4721" fmla="*/ 4780879 w 8191242"/>
              <a:gd name="connsiteY4721" fmla="*/ 1891106 h 5359243"/>
              <a:gd name="connsiteX4722" fmla="*/ 4774958 w 8191242"/>
              <a:gd name="connsiteY4722" fmla="*/ 1883150 h 5359243"/>
              <a:gd name="connsiteX4723" fmla="*/ 4843227 w 8191242"/>
              <a:gd name="connsiteY4723" fmla="*/ 1882728 h 5359243"/>
              <a:gd name="connsiteX4724" fmla="*/ 4839518 w 8191242"/>
              <a:gd name="connsiteY4724" fmla="*/ 1884398 h 5359243"/>
              <a:gd name="connsiteX4725" fmla="*/ 4830462 w 8191242"/>
              <a:gd name="connsiteY4725" fmla="*/ 1891845 h 5359243"/>
              <a:gd name="connsiteX4726" fmla="*/ 4832462 w 8191242"/>
              <a:gd name="connsiteY4726" fmla="*/ 1900832 h 5359243"/>
              <a:gd name="connsiteX4727" fmla="*/ 4822984 w 8191242"/>
              <a:gd name="connsiteY4727" fmla="*/ 1897993 h 5359243"/>
              <a:gd name="connsiteX4728" fmla="*/ 4822686 w 8191242"/>
              <a:gd name="connsiteY4728" fmla="*/ 1898239 h 5359243"/>
              <a:gd name="connsiteX4729" fmla="*/ 4827421 w 8191242"/>
              <a:gd name="connsiteY4729" fmla="*/ 1904859 h 5359243"/>
              <a:gd name="connsiteX4730" fmla="*/ 4838510 w 8191242"/>
              <a:gd name="connsiteY4730" fmla="*/ 1905865 h 5359243"/>
              <a:gd name="connsiteX4731" fmla="*/ 4839518 w 8191242"/>
              <a:gd name="connsiteY4731" fmla="*/ 1892780 h 5359243"/>
              <a:gd name="connsiteX4732" fmla="*/ 4954613 w 8191242"/>
              <a:gd name="connsiteY4732" fmla="*/ 1881951 h 5359243"/>
              <a:gd name="connsiteX4733" fmla="*/ 4954601 w 8191242"/>
              <a:gd name="connsiteY4733" fmla="*/ 1881960 h 5359243"/>
              <a:gd name="connsiteX4734" fmla="*/ 4956372 w 8191242"/>
              <a:gd name="connsiteY4734" fmla="*/ 1887717 h 5359243"/>
              <a:gd name="connsiteX4735" fmla="*/ 4958106 w 8191242"/>
              <a:gd name="connsiteY4735" fmla="*/ 1895953 h 5359243"/>
              <a:gd name="connsiteX4736" fmla="*/ 4960518 w 8191242"/>
              <a:gd name="connsiteY4736" fmla="*/ 1883965 h 5359243"/>
              <a:gd name="connsiteX4737" fmla="*/ 4954613 w 8191242"/>
              <a:gd name="connsiteY4737" fmla="*/ 1881951 h 5359243"/>
              <a:gd name="connsiteX4738" fmla="*/ 5662979 w 8191242"/>
              <a:gd name="connsiteY4738" fmla="*/ 1881906 h 5359243"/>
              <a:gd name="connsiteX4739" fmla="*/ 5661311 w 8191242"/>
              <a:gd name="connsiteY4739" fmla="*/ 1882611 h 5359243"/>
              <a:gd name="connsiteX4740" fmla="*/ 5659672 w 8191242"/>
              <a:gd name="connsiteY4740" fmla="*/ 1898194 h 5359243"/>
              <a:gd name="connsiteX4741" fmla="*/ 5666563 w 8191242"/>
              <a:gd name="connsiteY4741" fmla="*/ 1893443 h 5359243"/>
              <a:gd name="connsiteX4742" fmla="*/ 5665292 w 8191242"/>
              <a:gd name="connsiteY4742" fmla="*/ 1890585 h 5359243"/>
              <a:gd name="connsiteX4743" fmla="*/ 6901738 w 8191242"/>
              <a:gd name="connsiteY4743" fmla="*/ 1881844 h 5359243"/>
              <a:gd name="connsiteX4744" fmla="*/ 6932717 w 8191242"/>
              <a:gd name="connsiteY4744" fmla="*/ 1955420 h 5359243"/>
              <a:gd name="connsiteX4745" fmla="*/ 6924973 w 8191242"/>
              <a:gd name="connsiteY4745" fmla="*/ 1940092 h 5359243"/>
              <a:gd name="connsiteX4746" fmla="*/ 6924009 w 8191242"/>
              <a:gd name="connsiteY4746" fmla="*/ 1938948 h 5359243"/>
              <a:gd name="connsiteX4747" fmla="*/ 6924009 w 8191242"/>
              <a:gd name="connsiteY4747" fmla="*/ 1953262 h 5359243"/>
              <a:gd name="connsiteX4748" fmla="*/ 6924009 w 8191242"/>
              <a:gd name="connsiteY4748" fmla="*/ 1969366 h 5359243"/>
              <a:gd name="connsiteX4749" fmla="*/ 6956267 w 8191242"/>
              <a:gd name="connsiteY4749" fmla="*/ 1977418 h 5359243"/>
              <a:gd name="connsiteX4750" fmla="*/ 6956267 w 8191242"/>
              <a:gd name="connsiteY4750" fmla="*/ 1961313 h 5359243"/>
              <a:gd name="connsiteX4751" fmla="*/ 6972395 w 8191242"/>
              <a:gd name="connsiteY4751" fmla="*/ 1993522 h 5359243"/>
              <a:gd name="connsiteX4752" fmla="*/ 6956267 w 8191242"/>
              <a:gd name="connsiteY4752" fmla="*/ 1993522 h 5359243"/>
              <a:gd name="connsiteX4753" fmla="*/ 6915945 w 8191242"/>
              <a:gd name="connsiteY4753" fmla="*/ 1969366 h 5359243"/>
              <a:gd name="connsiteX4754" fmla="*/ 6907881 w 8191242"/>
              <a:gd name="connsiteY4754" fmla="*/ 1977418 h 5359243"/>
              <a:gd name="connsiteX4755" fmla="*/ 6940138 w 8191242"/>
              <a:gd name="connsiteY4755" fmla="*/ 1985470 h 5359243"/>
              <a:gd name="connsiteX4756" fmla="*/ 6956267 w 8191242"/>
              <a:gd name="connsiteY4756" fmla="*/ 2017678 h 5359243"/>
              <a:gd name="connsiteX4757" fmla="*/ 6907881 w 8191242"/>
              <a:gd name="connsiteY4757" fmla="*/ 1993522 h 5359243"/>
              <a:gd name="connsiteX4758" fmla="*/ 6964331 w 8191242"/>
              <a:gd name="connsiteY4758" fmla="*/ 2106248 h 5359243"/>
              <a:gd name="connsiteX4759" fmla="*/ 6964331 w 8191242"/>
              <a:gd name="connsiteY4759" fmla="*/ 2057939 h 5359243"/>
              <a:gd name="connsiteX4760" fmla="*/ 6988524 w 8191242"/>
              <a:gd name="connsiteY4760" fmla="*/ 2057939 h 5359243"/>
              <a:gd name="connsiteX4761" fmla="*/ 7004652 w 8191242"/>
              <a:gd name="connsiteY4761" fmla="*/ 2082095 h 5359243"/>
              <a:gd name="connsiteX4762" fmla="*/ 6988524 w 8191242"/>
              <a:gd name="connsiteY4762" fmla="*/ 2090145 h 5359243"/>
              <a:gd name="connsiteX4763" fmla="*/ 7004652 w 8191242"/>
              <a:gd name="connsiteY4763" fmla="*/ 2082095 h 5359243"/>
              <a:gd name="connsiteX4764" fmla="*/ 7044971 w 8191242"/>
              <a:gd name="connsiteY4764" fmla="*/ 2146510 h 5359243"/>
              <a:gd name="connsiteX4765" fmla="*/ 7028845 w 8191242"/>
              <a:gd name="connsiteY4765" fmla="*/ 2130406 h 5359243"/>
              <a:gd name="connsiteX4766" fmla="*/ 7044971 w 8191242"/>
              <a:gd name="connsiteY4766" fmla="*/ 2154562 h 5359243"/>
              <a:gd name="connsiteX4767" fmla="*/ 7044971 w 8191242"/>
              <a:gd name="connsiteY4767" fmla="*/ 2178718 h 5359243"/>
              <a:gd name="connsiteX4768" fmla="*/ 7020781 w 8191242"/>
              <a:gd name="connsiteY4768" fmla="*/ 2154562 h 5359243"/>
              <a:gd name="connsiteX4769" fmla="*/ 7020781 w 8191242"/>
              <a:gd name="connsiteY4769" fmla="*/ 2106248 h 5359243"/>
              <a:gd name="connsiteX4770" fmla="*/ 7004652 w 8191242"/>
              <a:gd name="connsiteY4770" fmla="*/ 2090145 h 5359243"/>
              <a:gd name="connsiteX4771" fmla="*/ 6996588 w 8191242"/>
              <a:gd name="connsiteY4771" fmla="*/ 2130406 h 5359243"/>
              <a:gd name="connsiteX4772" fmla="*/ 6996588 w 8191242"/>
              <a:gd name="connsiteY4772" fmla="*/ 2106248 h 5359243"/>
              <a:gd name="connsiteX4773" fmla="*/ 6972395 w 8191242"/>
              <a:gd name="connsiteY4773" fmla="*/ 2106248 h 5359243"/>
              <a:gd name="connsiteX4774" fmla="*/ 6972395 w 8191242"/>
              <a:gd name="connsiteY4774" fmla="*/ 2122353 h 5359243"/>
              <a:gd name="connsiteX4775" fmla="*/ 6948202 w 8191242"/>
              <a:gd name="connsiteY4775" fmla="*/ 2082095 h 5359243"/>
              <a:gd name="connsiteX4776" fmla="*/ 6936105 w 8191242"/>
              <a:gd name="connsiteY4776" fmla="*/ 2089140 h 5359243"/>
              <a:gd name="connsiteX4777" fmla="*/ 6925372 w 8191242"/>
              <a:gd name="connsiteY4777" fmla="*/ 2090032 h 5359243"/>
              <a:gd name="connsiteX4778" fmla="*/ 6925331 w 8191242"/>
              <a:gd name="connsiteY4778" fmla="*/ 2088825 h 5359243"/>
              <a:gd name="connsiteX4779" fmla="*/ 6940138 w 8191242"/>
              <a:gd name="connsiteY4779" fmla="*/ 2074043 h 5359243"/>
              <a:gd name="connsiteX4780" fmla="*/ 6924009 w 8191242"/>
              <a:gd name="connsiteY4780" fmla="*/ 2049887 h 5359243"/>
              <a:gd name="connsiteX4781" fmla="*/ 6925331 w 8191242"/>
              <a:gd name="connsiteY4781" fmla="*/ 2088825 h 5359243"/>
              <a:gd name="connsiteX4782" fmla="*/ 6924009 w 8191242"/>
              <a:gd name="connsiteY4782" fmla="*/ 2090145 h 5359243"/>
              <a:gd name="connsiteX4783" fmla="*/ 6925372 w 8191242"/>
              <a:gd name="connsiteY4783" fmla="*/ 2090032 h 5359243"/>
              <a:gd name="connsiteX4784" fmla="*/ 6926027 w 8191242"/>
              <a:gd name="connsiteY4784" fmla="*/ 2109269 h 5359243"/>
              <a:gd name="connsiteX4785" fmla="*/ 6940138 w 8191242"/>
              <a:gd name="connsiteY4785" fmla="*/ 2162614 h 5359243"/>
              <a:gd name="connsiteX4786" fmla="*/ 6924009 w 8191242"/>
              <a:gd name="connsiteY4786" fmla="*/ 2130406 h 5359243"/>
              <a:gd name="connsiteX4787" fmla="*/ 6915945 w 8191242"/>
              <a:gd name="connsiteY4787" fmla="*/ 2154562 h 5359243"/>
              <a:gd name="connsiteX4788" fmla="*/ 6899816 w 8191242"/>
              <a:gd name="connsiteY4788" fmla="*/ 2146510 h 5359243"/>
              <a:gd name="connsiteX4789" fmla="*/ 6893387 w 8191242"/>
              <a:gd name="connsiteY4789" fmla="*/ 2131528 h 5359243"/>
              <a:gd name="connsiteX4790" fmla="*/ 6893326 w 8191242"/>
              <a:gd name="connsiteY4790" fmla="*/ 2131561 h 5359243"/>
              <a:gd name="connsiteX4791" fmla="*/ 6893299 w 8191242"/>
              <a:gd name="connsiteY4791" fmla="*/ 2131472 h 5359243"/>
              <a:gd name="connsiteX4792" fmla="*/ 6893381 w 8191242"/>
              <a:gd name="connsiteY4792" fmla="*/ 2131513 h 5359243"/>
              <a:gd name="connsiteX4793" fmla="*/ 6893147 w 8191242"/>
              <a:gd name="connsiteY4793" fmla="*/ 2130972 h 5359243"/>
              <a:gd name="connsiteX4794" fmla="*/ 6893299 w 8191242"/>
              <a:gd name="connsiteY4794" fmla="*/ 2131472 h 5359243"/>
              <a:gd name="connsiteX4795" fmla="*/ 6877314 w 8191242"/>
              <a:gd name="connsiteY4795" fmla="*/ 2123409 h 5359243"/>
              <a:gd name="connsiteX4796" fmla="*/ 6884476 w 8191242"/>
              <a:gd name="connsiteY4796" fmla="*/ 2114916 h 5359243"/>
              <a:gd name="connsiteX4797" fmla="*/ 6891204 w 8191242"/>
              <a:gd name="connsiteY4797" fmla="*/ 2126439 h 5359243"/>
              <a:gd name="connsiteX4798" fmla="*/ 6875716 w 8191242"/>
              <a:gd name="connsiteY4798" fmla="*/ 2090354 h 5359243"/>
              <a:gd name="connsiteX4799" fmla="*/ 6875731 w 8191242"/>
              <a:gd name="connsiteY4799" fmla="*/ 2090202 h 5359243"/>
              <a:gd name="connsiteX4800" fmla="*/ 6883941 w 8191242"/>
              <a:gd name="connsiteY4800" fmla="*/ 2094674 h 5359243"/>
              <a:gd name="connsiteX4801" fmla="*/ 6899816 w 8191242"/>
              <a:gd name="connsiteY4801" fmla="*/ 2090145 h 5359243"/>
              <a:gd name="connsiteX4802" fmla="*/ 6899816 w 8191242"/>
              <a:gd name="connsiteY4802" fmla="*/ 2138457 h 5359243"/>
              <a:gd name="connsiteX4803" fmla="*/ 6924009 w 8191242"/>
              <a:gd name="connsiteY4803" fmla="*/ 2122353 h 5359243"/>
              <a:gd name="connsiteX4804" fmla="*/ 6907881 w 8191242"/>
              <a:gd name="connsiteY4804" fmla="*/ 2082095 h 5359243"/>
              <a:gd name="connsiteX4805" fmla="*/ 6915945 w 8191242"/>
              <a:gd name="connsiteY4805" fmla="*/ 2074043 h 5359243"/>
              <a:gd name="connsiteX4806" fmla="*/ 6891752 w 8191242"/>
              <a:gd name="connsiteY4806" fmla="*/ 2057939 h 5359243"/>
              <a:gd name="connsiteX4807" fmla="*/ 6891752 w 8191242"/>
              <a:gd name="connsiteY4807" fmla="*/ 2041835 h 5359243"/>
              <a:gd name="connsiteX4808" fmla="*/ 6907881 w 8191242"/>
              <a:gd name="connsiteY4808" fmla="*/ 2065991 h 5359243"/>
              <a:gd name="connsiteX4809" fmla="*/ 6899816 w 8191242"/>
              <a:gd name="connsiteY4809" fmla="*/ 2009626 h 5359243"/>
              <a:gd name="connsiteX4810" fmla="*/ 6891752 w 8191242"/>
              <a:gd name="connsiteY4810" fmla="*/ 2025731 h 5359243"/>
              <a:gd name="connsiteX4811" fmla="*/ 6875626 w 8191242"/>
              <a:gd name="connsiteY4811" fmla="*/ 2017678 h 5359243"/>
              <a:gd name="connsiteX4812" fmla="*/ 6875626 w 8191242"/>
              <a:gd name="connsiteY4812" fmla="*/ 1963999 h 5359243"/>
              <a:gd name="connsiteX4813" fmla="*/ 6877640 w 8191242"/>
              <a:gd name="connsiteY4813" fmla="*/ 1967354 h 5359243"/>
              <a:gd name="connsiteX4814" fmla="*/ 6883688 w 8191242"/>
              <a:gd name="connsiteY4814" fmla="*/ 2009626 h 5359243"/>
              <a:gd name="connsiteX4815" fmla="*/ 6867562 w 8191242"/>
              <a:gd name="connsiteY4815" fmla="*/ 1921056 h 5359243"/>
              <a:gd name="connsiteX4816" fmla="*/ 6899816 w 8191242"/>
              <a:gd name="connsiteY4816" fmla="*/ 1929107 h 5359243"/>
              <a:gd name="connsiteX4817" fmla="*/ 6883688 w 8191242"/>
              <a:gd name="connsiteY4817" fmla="*/ 1945212 h 5359243"/>
              <a:gd name="connsiteX4818" fmla="*/ 6899816 w 8191242"/>
              <a:gd name="connsiteY4818" fmla="*/ 1977418 h 5359243"/>
              <a:gd name="connsiteX4819" fmla="*/ 6915945 w 8191242"/>
              <a:gd name="connsiteY4819" fmla="*/ 1961313 h 5359243"/>
              <a:gd name="connsiteX4820" fmla="*/ 6907881 w 8191242"/>
              <a:gd name="connsiteY4820" fmla="*/ 1929107 h 5359243"/>
              <a:gd name="connsiteX4821" fmla="*/ 6909898 w 8191242"/>
              <a:gd name="connsiteY4821" fmla="*/ 1942192 h 5359243"/>
              <a:gd name="connsiteX4822" fmla="*/ 6922851 w 8191242"/>
              <a:gd name="connsiteY4822" fmla="*/ 1937572 h 5359243"/>
              <a:gd name="connsiteX4823" fmla="*/ 6917228 w 8191242"/>
              <a:gd name="connsiteY4823" fmla="*/ 1930896 h 5359243"/>
              <a:gd name="connsiteX4824" fmla="*/ 6915291 w 8191242"/>
              <a:gd name="connsiteY4824" fmla="*/ 1909435 h 5359243"/>
              <a:gd name="connsiteX4825" fmla="*/ 6906317 w 8191242"/>
              <a:gd name="connsiteY4825" fmla="*/ 1891164 h 5359243"/>
              <a:gd name="connsiteX4826" fmla="*/ 6906216 w 8191242"/>
              <a:gd name="connsiteY4826" fmla="*/ 1890761 h 5359243"/>
              <a:gd name="connsiteX4827" fmla="*/ 6906115 w 8191242"/>
              <a:gd name="connsiteY4827" fmla="*/ 1890753 h 5359243"/>
              <a:gd name="connsiteX4828" fmla="*/ 5208823 w 8191242"/>
              <a:gd name="connsiteY4828" fmla="*/ 1878571 h 5359243"/>
              <a:gd name="connsiteX4829" fmla="*/ 5201365 w 8191242"/>
              <a:gd name="connsiteY4829" fmla="*/ 1881054 h 5359243"/>
              <a:gd name="connsiteX4830" fmla="*/ 5201399 w 8191242"/>
              <a:gd name="connsiteY4830" fmla="*/ 1881709 h 5359243"/>
              <a:gd name="connsiteX4831" fmla="*/ 5199232 w 8191242"/>
              <a:gd name="connsiteY4831" fmla="*/ 1881764 h 5359243"/>
              <a:gd name="connsiteX4832" fmla="*/ 5195851 w 8191242"/>
              <a:gd name="connsiteY4832" fmla="*/ 1882889 h 5359243"/>
              <a:gd name="connsiteX4833" fmla="*/ 5192792 w 8191242"/>
              <a:gd name="connsiteY4833" fmla="*/ 1887980 h 5359243"/>
              <a:gd name="connsiteX4834" fmla="*/ 5200795 w 8191242"/>
              <a:gd name="connsiteY4834" fmla="*/ 1886960 h 5359243"/>
              <a:gd name="connsiteX4835" fmla="*/ 5221354 w 8191242"/>
              <a:gd name="connsiteY4835" fmla="*/ 1878142 h 5359243"/>
              <a:gd name="connsiteX4836" fmla="*/ 5222467 w 8191242"/>
              <a:gd name="connsiteY4836" fmla="*/ 1880795 h 5359243"/>
              <a:gd name="connsiteX4837" fmla="*/ 5230531 w 8191242"/>
              <a:gd name="connsiteY4837" fmla="*/ 1888847 h 5359243"/>
              <a:gd name="connsiteX4838" fmla="*/ 5198274 w 8191242"/>
              <a:gd name="connsiteY4838" fmla="*/ 1896899 h 5359243"/>
              <a:gd name="connsiteX4839" fmla="*/ 5182924 w 8191242"/>
              <a:gd name="connsiteY4839" fmla="*/ 1912226 h 5359243"/>
              <a:gd name="connsiteX4840" fmla="*/ 5195076 w 8191242"/>
              <a:gd name="connsiteY4840" fmla="*/ 1932066 h 5359243"/>
              <a:gd name="connsiteX4841" fmla="*/ 5192421 w 8191242"/>
              <a:gd name="connsiteY4841" fmla="*/ 1935133 h 5359243"/>
              <a:gd name="connsiteX4842" fmla="*/ 5192352 w 8191242"/>
              <a:gd name="connsiteY4842" fmla="*/ 1935649 h 5359243"/>
              <a:gd name="connsiteX4843" fmla="*/ 5198274 w 8191242"/>
              <a:gd name="connsiteY4843" fmla="*/ 1945212 h 5359243"/>
              <a:gd name="connsiteX4844" fmla="*/ 5198274 w 8191242"/>
              <a:gd name="connsiteY4844" fmla="*/ 1936153 h 5359243"/>
              <a:gd name="connsiteX4845" fmla="*/ 5198274 w 8191242"/>
              <a:gd name="connsiteY4845" fmla="*/ 1934132 h 5359243"/>
              <a:gd name="connsiteX4846" fmla="*/ 5195076 w 8191242"/>
              <a:gd name="connsiteY4846" fmla="*/ 1932066 h 5359243"/>
              <a:gd name="connsiteX4847" fmla="*/ 5197849 w 8191242"/>
              <a:gd name="connsiteY4847" fmla="*/ 1923472 h 5359243"/>
              <a:gd name="connsiteX4848" fmla="*/ 5198274 w 8191242"/>
              <a:gd name="connsiteY4848" fmla="*/ 1922943 h 5359243"/>
              <a:gd name="connsiteX4849" fmla="*/ 5198274 w 8191242"/>
              <a:gd name="connsiteY4849" fmla="*/ 1921056 h 5359243"/>
              <a:gd name="connsiteX4850" fmla="*/ 5222467 w 8191242"/>
              <a:gd name="connsiteY4850" fmla="*/ 1921056 h 5359243"/>
              <a:gd name="connsiteX4851" fmla="*/ 5225213 w 8191242"/>
              <a:gd name="connsiteY4851" fmla="*/ 1916028 h 5359243"/>
              <a:gd name="connsiteX4852" fmla="*/ 5219972 w 8191242"/>
              <a:gd name="connsiteY4852" fmla="*/ 1907043 h 5359243"/>
              <a:gd name="connsiteX4853" fmla="*/ 5227538 w 8191242"/>
              <a:gd name="connsiteY4853" fmla="*/ 1911772 h 5359243"/>
              <a:gd name="connsiteX4854" fmla="*/ 5228515 w 8191242"/>
              <a:gd name="connsiteY4854" fmla="*/ 1909984 h 5359243"/>
              <a:gd name="connsiteX4855" fmla="*/ 5236857 w 8191242"/>
              <a:gd name="connsiteY4855" fmla="*/ 1907670 h 5359243"/>
              <a:gd name="connsiteX4856" fmla="*/ 5235835 w 8191242"/>
              <a:gd name="connsiteY4856" fmla="*/ 1901540 h 5359243"/>
              <a:gd name="connsiteX4857" fmla="*/ 5235121 w 8191242"/>
              <a:gd name="connsiteY4857" fmla="*/ 1902068 h 5359243"/>
              <a:gd name="connsiteX4858" fmla="*/ 5231862 w 8191242"/>
              <a:gd name="connsiteY4858" fmla="*/ 1891712 h 5359243"/>
              <a:gd name="connsiteX4859" fmla="*/ 5243144 w 8191242"/>
              <a:gd name="connsiteY4859" fmla="*/ 1890918 h 5359243"/>
              <a:gd name="connsiteX4860" fmla="*/ 5241617 w 8191242"/>
              <a:gd name="connsiteY4860" fmla="*/ 1884821 h 5359243"/>
              <a:gd name="connsiteX4861" fmla="*/ 5244150 w 8191242"/>
              <a:gd name="connsiteY4861" fmla="*/ 1880930 h 5359243"/>
              <a:gd name="connsiteX4862" fmla="*/ 5229751 w 8191242"/>
              <a:gd name="connsiteY4862" fmla="*/ 1878941 h 5359243"/>
              <a:gd name="connsiteX4863" fmla="*/ 5017874 w 8191242"/>
              <a:gd name="connsiteY4863" fmla="*/ 1876968 h 5359243"/>
              <a:gd name="connsiteX4864" fmla="*/ 5020355 w 8191242"/>
              <a:gd name="connsiteY4864" fmla="*/ 1879454 h 5359243"/>
              <a:gd name="connsiteX4865" fmla="*/ 5019922 w 8191242"/>
              <a:gd name="connsiteY4865" fmla="*/ 1877971 h 5359243"/>
              <a:gd name="connsiteX4866" fmla="*/ 7103103 w 8191242"/>
              <a:gd name="connsiteY4866" fmla="*/ 1874931 h 5359243"/>
              <a:gd name="connsiteX4867" fmla="*/ 7108911 w 8191242"/>
              <a:gd name="connsiteY4867" fmla="*/ 1885961 h 5359243"/>
              <a:gd name="connsiteX4868" fmla="*/ 7106987 w 8191242"/>
              <a:gd name="connsiteY4868" fmla="*/ 1887621 h 5359243"/>
              <a:gd name="connsiteX4869" fmla="*/ 7602639 w 8191242"/>
              <a:gd name="connsiteY4869" fmla="*/ 1874102 h 5359243"/>
              <a:gd name="connsiteX4870" fmla="*/ 7605411 w 8191242"/>
              <a:gd name="connsiteY4870" fmla="*/ 1896502 h 5359243"/>
              <a:gd name="connsiteX4871" fmla="*/ 7602759 w 8191242"/>
              <a:gd name="connsiteY4871" fmla="*/ 1886291 h 5359243"/>
              <a:gd name="connsiteX4872" fmla="*/ 7602639 w 8191242"/>
              <a:gd name="connsiteY4872" fmla="*/ 1874102 h 5359243"/>
              <a:gd name="connsiteX4873" fmla="*/ 7310274 w 8191242"/>
              <a:gd name="connsiteY4873" fmla="*/ 1873814 h 5359243"/>
              <a:gd name="connsiteX4874" fmla="*/ 7327701 w 8191242"/>
              <a:gd name="connsiteY4874" fmla="*/ 1899273 h 5359243"/>
              <a:gd name="connsiteX4875" fmla="*/ 7327701 w 8191242"/>
              <a:gd name="connsiteY4875" fmla="*/ 1907500 h 5359243"/>
              <a:gd name="connsiteX4876" fmla="*/ 7312210 w 8191242"/>
              <a:gd name="connsiteY4876" fmla="*/ 1907500 h 5359243"/>
              <a:gd name="connsiteX4877" fmla="*/ 7304466 w 8191242"/>
              <a:gd name="connsiteY4877" fmla="*/ 1874584 h 5359243"/>
              <a:gd name="connsiteX4878" fmla="*/ 7310274 w 8191242"/>
              <a:gd name="connsiteY4878" fmla="*/ 1873814 h 5359243"/>
              <a:gd name="connsiteX4879" fmla="*/ 4807730 w 8191242"/>
              <a:gd name="connsiteY4879" fmla="*/ 1873613 h 5359243"/>
              <a:gd name="connsiteX4880" fmla="*/ 4805852 w 8191242"/>
              <a:gd name="connsiteY4880" fmla="*/ 1873892 h 5359243"/>
              <a:gd name="connsiteX4881" fmla="*/ 4805245 w 8191242"/>
              <a:gd name="connsiteY4881" fmla="*/ 1885404 h 5359243"/>
              <a:gd name="connsiteX4882" fmla="*/ 4805204 w 8191242"/>
              <a:gd name="connsiteY4882" fmla="*/ 1888459 h 5359243"/>
              <a:gd name="connsiteX4883" fmla="*/ 4813127 w 8191242"/>
              <a:gd name="connsiteY4883" fmla="*/ 1891106 h 5359243"/>
              <a:gd name="connsiteX4884" fmla="*/ 4809096 w 8191242"/>
              <a:gd name="connsiteY4884" fmla="*/ 1875951 h 5359243"/>
              <a:gd name="connsiteX4885" fmla="*/ 4808533 w 8191242"/>
              <a:gd name="connsiteY4885" fmla="*/ 1874682 h 5359243"/>
              <a:gd name="connsiteX4886" fmla="*/ 5142874 w 8191242"/>
              <a:gd name="connsiteY4886" fmla="*/ 1872992 h 5359243"/>
              <a:gd name="connsiteX4887" fmla="*/ 5136887 w 8191242"/>
              <a:gd name="connsiteY4887" fmla="*/ 1873656 h 5359243"/>
              <a:gd name="connsiteX4888" fmla="*/ 5139056 w 8191242"/>
              <a:gd name="connsiteY4888" fmla="*/ 1885351 h 5359243"/>
              <a:gd name="connsiteX4889" fmla="*/ 5440199 w 8191242"/>
              <a:gd name="connsiteY4889" fmla="*/ 1872743 h 5359243"/>
              <a:gd name="connsiteX4890" fmla="*/ 5439482 w 8191242"/>
              <a:gd name="connsiteY4890" fmla="*/ 1876448 h 5359243"/>
              <a:gd name="connsiteX4891" fmla="*/ 5441942 w 8191242"/>
              <a:gd name="connsiteY4891" fmla="*/ 1883114 h 5359243"/>
              <a:gd name="connsiteX4892" fmla="*/ 5444016 w 8191242"/>
              <a:gd name="connsiteY4892" fmla="*/ 1882116 h 5359243"/>
              <a:gd name="connsiteX4893" fmla="*/ 5445183 w 8191242"/>
              <a:gd name="connsiteY4893" fmla="*/ 1900960 h 5359243"/>
              <a:gd name="connsiteX4894" fmla="*/ 5447027 w 8191242"/>
              <a:gd name="connsiteY4894" fmla="*/ 1912434 h 5359243"/>
              <a:gd name="connsiteX4895" fmla="*/ 5448263 w 8191242"/>
              <a:gd name="connsiteY4895" fmla="*/ 1913003 h 5359243"/>
              <a:gd name="connsiteX4896" fmla="*/ 5453303 w 8191242"/>
              <a:gd name="connsiteY4896" fmla="*/ 1904951 h 5359243"/>
              <a:gd name="connsiteX4897" fmla="*/ 5459986 w 8191242"/>
              <a:gd name="connsiteY4897" fmla="*/ 1900098 h 5359243"/>
              <a:gd name="connsiteX4898" fmla="*/ 5460783 w 8191242"/>
              <a:gd name="connsiteY4898" fmla="*/ 1898573 h 5359243"/>
              <a:gd name="connsiteX4899" fmla="*/ 5457515 w 8191242"/>
              <a:gd name="connsiteY4899" fmla="*/ 1888078 h 5359243"/>
              <a:gd name="connsiteX4900" fmla="*/ 5452295 w 8191242"/>
              <a:gd name="connsiteY4900" fmla="*/ 1884821 h 5359243"/>
              <a:gd name="connsiteX4901" fmla="*/ 5440199 w 8191242"/>
              <a:gd name="connsiteY4901" fmla="*/ 1872743 h 5359243"/>
              <a:gd name="connsiteX4902" fmla="*/ 5971784 w 8191242"/>
              <a:gd name="connsiteY4902" fmla="*/ 1871017 h 5359243"/>
              <a:gd name="connsiteX4903" fmla="*/ 5971554 w 8191242"/>
              <a:gd name="connsiteY4903" fmla="*/ 1873246 h 5359243"/>
              <a:gd name="connsiteX4904" fmla="*/ 5976865 w 8191242"/>
              <a:gd name="connsiteY4904" fmla="*/ 1883626 h 5359243"/>
              <a:gd name="connsiteX4905" fmla="*/ 5977668 w 8191242"/>
              <a:gd name="connsiteY4905" fmla="*/ 1883809 h 5359243"/>
              <a:gd name="connsiteX4906" fmla="*/ 5977529 w 8191242"/>
              <a:gd name="connsiteY4906" fmla="*/ 1884918 h 5359243"/>
              <a:gd name="connsiteX4907" fmla="*/ 5982425 w 8191242"/>
              <a:gd name="connsiteY4907" fmla="*/ 1893807 h 5359243"/>
              <a:gd name="connsiteX4908" fmla="*/ 5981995 w 8191242"/>
              <a:gd name="connsiteY4908" fmla="*/ 1890405 h 5359243"/>
              <a:gd name="connsiteX4909" fmla="*/ 5992123 w 8191242"/>
              <a:gd name="connsiteY4909" fmla="*/ 1883035 h 5359243"/>
              <a:gd name="connsiteX4910" fmla="*/ 5977119 w 8191242"/>
              <a:gd name="connsiteY4910" fmla="*/ 1873887 h 5359243"/>
              <a:gd name="connsiteX4911" fmla="*/ 4778045 w 8191242"/>
              <a:gd name="connsiteY4911" fmla="*/ 1868528 h 5359243"/>
              <a:gd name="connsiteX4912" fmla="*/ 4778317 w 8191242"/>
              <a:gd name="connsiteY4912" fmla="*/ 1868921 h 5359243"/>
              <a:gd name="connsiteX4913" fmla="*/ 4779165 w 8191242"/>
              <a:gd name="connsiteY4913" fmla="*/ 1868756 h 5359243"/>
              <a:gd name="connsiteX4914" fmla="*/ 6084161 w 8191242"/>
              <a:gd name="connsiteY4914" fmla="*/ 1868006 h 5359243"/>
              <a:gd name="connsiteX4915" fmla="*/ 6080486 w 8191242"/>
              <a:gd name="connsiteY4915" fmla="*/ 1869666 h 5359243"/>
              <a:gd name="connsiteX4916" fmla="*/ 6081242 w 8191242"/>
              <a:gd name="connsiteY4916" fmla="*/ 1870691 h 5359243"/>
              <a:gd name="connsiteX4917" fmla="*/ 6084888 w 8191242"/>
              <a:gd name="connsiteY4917" fmla="*/ 1868808 h 5359243"/>
              <a:gd name="connsiteX4918" fmla="*/ 7658706 w 8191242"/>
              <a:gd name="connsiteY4918" fmla="*/ 1866908 h 5359243"/>
              <a:gd name="connsiteX4919" fmla="*/ 7658932 w 8191242"/>
              <a:gd name="connsiteY4919" fmla="*/ 1868208 h 5359243"/>
              <a:gd name="connsiteX4920" fmla="*/ 7657988 w 8191242"/>
              <a:gd name="connsiteY4920" fmla="*/ 1868364 h 5359243"/>
              <a:gd name="connsiteX4921" fmla="*/ 7215400 w 8191242"/>
              <a:gd name="connsiteY4921" fmla="*/ 1866356 h 5359243"/>
              <a:gd name="connsiteX4922" fmla="*/ 7230889 w 8191242"/>
              <a:gd name="connsiteY4922" fmla="*/ 1891042 h 5359243"/>
              <a:gd name="connsiteX4923" fmla="*/ 7238634 w 8191242"/>
              <a:gd name="connsiteY4923" fmla="*/ 1882814 h 5359243"/>
              <a:gd name="connsiteX4924" fmla="*/ 7246379 w 8191242"/>
              <a:gd name="connsiteY4924" fmla="*/ 1891042 h 5359243"/>
              <a:gd name="connsiteX4925" fmla="*/ 7254124 w 8191242"/>
              <a:gd name="connsiteY4925" fmla="*/ 1932188 h 5359243"/>
              <a:gd name="connsiteX4926" fmla="*/ 7238634 w 8191242"/>
              <a:gd name="connsiteY4926" fmla="*/ 1907500 h 5359243"/>
              <a:gd name="connsiteX4927" fmla="*/ 7207655 w 8191242"/>
              <a:gd name="connsiteY4927" fmla="*/ 1874584 h 5359243"/>
              <a:gd name="connsiteX4928" fmla="*/ 7215400 w 8191242"/>
              <a:gd name="connsiteY4928" fmla="*/ 1866356 h 5359243"/>
              <a:gd name="connsiteX4929" fmla="*/ 7045018 w 8191242"/>
              <a:gd name="connsiteY4929" fmla="*/ 1866355 h 5359243"/>
              <a:gd name="connsiteX4930" fmla="*/ 7079870 w 8191242"/>
              <a:gd name="connsiteY4930" fmla="*/ 1907498 h 5359243"/>
              <a:gd name="connsiteX4931" fmla="*/ 7045018 w 8191242"/>
              <a:gd name="connsiteY4931" fmla="*/ 1866355 h 5359243"/>
              <a:gd name="connsiteX4932" fmla="*/ 4790127 w 8191242"/>
              <a:gd name="connsiteY4932" fmla="*/ 1866280 h 5359243"/>
              <a:gd name="connsiteX4933" fmla="*/ 4788941 w 8191242"/>
              <a:gd name="connsiteY4933" fmla="*/ 1869311 h 5359243"/>
              <a:gd name="connsiteX4934" fmla="*/ 4788941 w 8191242"/>
              <a:gd name="connsiteY4934" fmla="*/ 1874941 h 5359243"/>
              <a:gd name="connsiteX4935" fmla="*/ 4788941 w 8191242"/>
              <a:gd name="connsiteY4935" fmla="*/ 1883024 h 5359243"/>
              <a:gd name="connsiteX4936" fmla="*/ 4792926 w 8191242"/>
              <a:gd name="connsiteY4936" fmla="*/ 1884356 h 5359243"/>
              <a:gd name="connsiteX4937" fmla="*/ 4798191 w 8191242"/>
              <a:gd name="connsiteY4937" fmla="*/ 1882384 h 5359243"/>
              <a:gd name="connsiteX4938" fmla="*/ 4794765 w 8191242"/>
              <a:gd name="connsiteY4938" fmla="*/ 1875543 h 5359243"/>
              <a:gd name="connsiteX4939" fmla="*/ 4791241 w 8191242"/>
              <a:gd name="connsiteY4939" fmla="*/ 1876066 h 5359243"/>
              <a:gd name="connsiteX4940" fmla="*/ 4792280 w 8191242"/>
              <a:gd name="connsiteY4940" fmla="*/ 1870923 h 5359243"/>
              <a:gd name="connsiteX4941" fmla="*/ 4792410 w 8191242"/>
              <a:gd name="connsiteY4941" fmla="*/ 1870841 h 5359243"/>
              <a:gd name="connsiteX4942" fmla="*/ 5136887 w 8191242"/>
              <a:gd name="connsiteY4942" fmla="*/ 1865604 h 5359243"/>
              <a:gd name="connsiteX4943" fmla="*/ 5143556 w 8191242"/>
              <a:gd name="connsiteY4943" fmla="*/ 1870785 h 5359243"/>
              <a:gd name="connsiteX4944" fmla="*/ 5144731 w 8191242"/>
              <a:gd name="connsiteY4944" fmla="*/ 1866985 h 5359243"/>
              <a:gd name="connsiteX4945" fmla="*/ 5143060 w 8191242"/>
              <a:gd name="connsiteY4945" fmla="*/ 1867743 h 5359243"/>
              <a:gd name="connsiteX4946" fmla="*/ 5136887 w 8191242"/>
              <a:gd name="connsiteY4946" fmla="*/ 1865604 h 5359243"/>
              <a:gd name="connsiteX4947" fmla="*/ 5104630 w 8191242"/>
              <a:gd name="connsiteY4947" fmla="*/ 1865604 h 5359243"/>
              <a:gd name="connsiteX4948" fmla="*/ 5096566 w 8191242"/>
              <a:gd name="connsiteY4948" fmla="*/ 1873656 h 5359243"/>
              <a:gd name="connsiteX4949" fmla="*/ 5104630 w 8191242"/>
              <a:gd name="connsiteY4949" fmla="*/ 1897813 h 5359243"/>
              <a:gd name="connsiteX4950" fmla="*/ 5104298 w 8191242"/>
              <a:gd name="connsiteY4950" fmla="*/ 1898631 h 5359243"/>
              <a:gd name="connsiteX4951" fmla="*/ 5120757 w 8191242"/>
              <a:gd name="connsiteY4951" fmla="*/ 1897482 h 5359243"/>
              <a:gd name="connsiteX4952" fmla="*/ 5123326 w 8191242"/>
              <a:gd name="connsiteY4952" fmla="*/ 1896125 h 5359243"/>
              <a:gd name="connsiteX4953" fmla="*/ 5113072 w 8191242"/>
              <a:gd name="connsiteY4953" fmla="*/ 1880827 h 5359243"/>
              <a:gd name="connsiteX4954" fmla="*/ 5104630 w 8191242"/>
              <a:gd name="connsiteY4954" fmla="*/ 1865604 h 5359243"/>
              <a:gd name="connsiteX4955" fmla="*/ 4782822 w 8191242"/>
              <a:gd name="connsiteY4955" fmla="*/ 1865117 h 5359243"/>
              <a:gd name="connsiteX4956" fmla="*/ 4779916 w 8191242"/>
              <a:gd name="connsiteY4956" fmla="*/ 1868610 h 5359243"/>
              <a:gd name="connsiteX4957" fmla="*/ 4782577 w 8191242"/>
              <a:gd name="connsiteY4957" fmla="*/ 1868094 h 5359243"/>
              <a:gd name="connsiteX4958" fmla="*/ 5982140 w 8191242"/>
              <a:gd name="connsiteY4958" fmla="*/ 1865008 h 5359243"/>
              <a:gd name="connsiteX4959" fmla="*/ 5984123 w 8191242"/>
              <a:gd name="connsiteY4959" fmla="*/ 1866771 h 5359243"/>
              <a:gd name="connsiteX4960" fmla="*/ 5984427 w 8191242"/>
              <a:gd name="connsiteY4960" fmla="*/ 1865083 h 5359243"/>
              <a:gd name="connsiteX4961" fmla="*/ 5998342 w 8191242"/>
              <a:gd name="connsiteY4961" fmla="*/ 1864578 h 5359243"/>
              <a:gd name="connsiteX4962" fmla="*/ 5995495 w 8191242"/>
              <a:gd name="connsiteY4962" fmla="*/ 1865446 h 5359243"/>
              <a:gd name="connsiteX4963" fmla="*/ 5993301 w 8191242"/>
              <a:gd name="connsiteY4963" fmla="*/ 1865374 h 5359243"/>
              <a:gd name="connsiteX4964" fmla="*/ 5999260 w 8191242"/>
              <a:gd name="connsiteY4964" fmla="*/ 1899432 h 5359243"/>
              <a:gd name="connsiteX4965" fmla="*/ 6007339 w 8191242"/>
              <a:gd name="connsiteY4965" fmla="*/ 1895264 h 5359243"/>
              <a:gd name="connsiteX4966" fmla="*/ 6010587 w 8191242"/>
              <a:gd name="connsiteY4966" fmla="*/ 1892958 h 5359243"/>
              <a:gd name="connsiteX4967" fmla="*/ 6009130 w 8191242"/>
              <a:gd name="connsiteY4967" fmla="*/ 1883034 h 5359243"/>
              <a:gd name="connsiteX4968" fmla="*/ 6002502 w 8191242"/>
              <a:gd name="connsiteY4968" fmla="*/ 1868550 h 5359243"/>
              <a:gd name="connsiteX4969" fmla="*/ 5038422 w 8191242"/>
              <a:gd name="connsiteY4969" fmla="*/ 1860779 h 5359243"/>
              <a:gd name="connsiteX4970" fmla="*/ 5033477 w 8191242"/>
              <a:gd name="connsiteY4970" fmla="*/ 1876035 h 5359243"/>
              <a:gd name="connsiteX4971" fmla="*/ 5026188 w 8191242"/>
              <a:gd name="connsiteY4971" fmla="*/ 1879442 h 5359243"/>
              <a:gd name="connsiteX4972" fmla="*/ 5025212 w 8191242"/>
              <a:gd name="connsiteY4972" fmla="*/ 1884318 h 5359243"/>
              <a:gd name="connsiteX4973" fmla="*/ 5032902 w 8191242"/>
              <a:gd name="connsiteY4973" fmla="*/ 1892019 h 5359243"/>
              <a:gd name="connsiteX4974" fmla="*/ 5048989 w 8191242"/>
              <a:gd name="connsiteY4974" fmla="*/ 1867856 h 5359243"/>
              <a:gd name="connsiteX4975" fmla="*/ 5054015 w 8191242"/>
              <a:gd name="connsiteY4975" fmla="*/ 1883965 h 5359243"/>
              <a:gd name="connsiteX4976" fmla="*/ 5061126 w 8191242"/>
              <a:gd name="connsiteY4976" fmla="*/ 1894322 h 5359243"/>
              <a:gd name="connsiteX4977" fmla="*/ 5063855 w 8191242"/>
              <a:gd name="connsiteY4977" fmla="*/ 1891145 h 5359243"/>
              <a:gd name="connsiteX4978" fmla="*/ 5058298 w 8191242"/>
              <a:gd name="connsiteY4978" fmla="*/ 1877687 h 5359243"/>
              <a:gd name="connsiteX4979" fmla="*/ 5045591 w 8191242"/>
              <a:gd name="connsiteY4979" fmla="*/ 1861934 h 5359243"/>
              <a:gd name="connsiteX4980" fmla="*/ 5030193 w 8191242"/>
              <a:gd name="connsiteY4980" fmla="*/ 1859452 h 5359243"/>
              <a:gd name="connsiteX4981" fmla="*/ 5028905 w 8191242"/>
              <a:gd name="connsiteY4981" fmla="*/ 1865877 h 5359243"/>
              <a:gd name="connsiteX4982" fmla="*/ 5032347 w 8191242"/>
              <a:gd name="connsiteY4982" fmla="*/ 1865386 h 5359243"/>
              <a:gd name="connsiteX4983" fmla="*/ 5037159 w 8191242"/>
              <a:gd name="connsiteY4983" fmla="*/ 1860575 h 5359243"/>
              <a:gd name="connsiteX4984" fmla="*/ 4894144 w 8191242"/>
              <a:gd name="connsiteY4984" fmla="*/ 1858810 h 5359243"/>
              <a:gd name="connsiteX4985" fmla="*/ 4893729 w 8191242"/>
              <a:gd name="connsiteY4985" fmla="*/ 1859107 h 5359243"/>
              <a:gd name="connsiteX4986" fmla="*/ 4893120 w 8191242"/>
              <a:gd name="connsiteY4986" fmla="*/ 1868248 h 5359243"/>
              <a:gd name="connsiteX4987" fmla="*/ 4887154 w 8191242"/>
              <a:gd name="connsiteY4987" fmla="*/ 1871490 h 5359243"/>
              <a:gd name="connsiteX4988" fmla="*/ 4886896 w 8191242"/>
              <a:gd name="connsiteY4988" fmla="*/ 1874332 h 5359243"/>
              <a:gd name="connsiteX4989" fmla="*/ 4886579 w 8191242"/>
              <a:gd name="connsiteY4989" fmla="*/ 1871803 h 5359243"/>
              <a:gd name="connsiteX4990" fmla="*/ 4882664 w 8191242"/>
              <a:gd name="connsiteY4990" fmla="*/ 1873931 h 5359243"/>
              <a:gd name="connsiteX4991" fmla="*/ 4876255 w 8191242"/>
              <a:gd name="connsiteY4991" fmla="*/ 1875925 h 5359243"/>
              <a:gd name="connsiteX4992" fmla="*/ 4879200 w 8191242"/>
              <a:gd name="connsiteY4992" fmla="*/ 1884746 h 5359243"/>
              <a:gd name="connsiteX4993" fmla="*/ 4879200 w 8191242"/>
              <a:gd name="connsiteY4993" fmla="*/ 1893041 h 5359243"/>
              <a:gd name="connsiteX4994" fmla="*/ 4869641 w 8191242"/>
              <a:gd name="connsiteY4994" fmla="*/ 1879387 h 5359243"/>
              <a:gd name="connsiteX4995" fmla="*/ 4870570 w 8191242"/>
              <a:gd name="connsiteY4995" fmla="*/ 1894579 h 5359243"/>
              <a:gd name="connsiteX4996" fmla="*/ 4878234 w 8191242"/>
              <a:gd name="connsiteY4996" fmla="*/ 1900009 h 5359243"/>
              <a:gd name="connsiteX4997" fmla="*/ 4881101 w 8191242"/>
              <a:gd name="connsiteY4997" fmla="*/ 1903832 h 5359243"/>
              <a:gd name="connsiteX4998" fmla="*/ 4882864 w 8191242"/>
              <a:gd name="connsiteY4998" fmla="*/ 1904859 h 5359243"/>
              <a:gd name="connsiteX4999" fmla="*/ 4894960 w 8191242"/>
              <a:gd name="connsiteY4999" fmla="*/ 1905865 h 5359243"/>
              <a:gd name="connsiteX5000" fmla="*/ 4894960 w 8191242"/>
              <a:gd name="connsiteY5000" fmla="*/ 1881709 h 5359243"/>
              <a:gd name="connsiteX5001" fmla="*/ 4894960 w 8191242"/>
              <a:gd name="connsiteY5001" fmla="*/ 1889760 h 5359243"/>
              <a:gd name="connsiteX5002" fmla="*/ 4903024 w 8191242"/>
              <a:gd name="connsiteY5002" fmla="*/ 1897813 h 5359243"/>
              <a:gd name="connsiteX5003" fmla="*/ 4905433 w 8191242"/>
              <a:gd name="connsiteY5003" fmla="*/ 1900219 h 5359243"/>
              <a:gd name="connsiteX5004" fmla="*/ 4908132 w 8191242"/>
              <a:gd name="connsiteY5004" fmla="*/ 1901200 h 5359243"/>
              <a:gd name="connsiteX5005" fmla="*/ 4904220 w 8191242"/>
              <a:gd name="connsiteY5005" fmla="*/ 1883965 h 5359243"/>
              <a:gd name="connsiteX5006" fmla="*/ 4912264 w 8191242"/>
              <a:gd name="connsiteY5006" fmla="*/ 1886986 h 5359243"/>
              <a:gd name="connsiteX5007" fmla="*/ 4918830 w 8191242"/>
              <a:gd name="connsiteY5007" fmla="*/ 1884519 h 5359243"/>
              <a:gd name="connsiteX5008" fmla="*/ 4919017 w 8191242"/>
              <a:gd name="connsiteY5008" fmla="*/ 1882651 h 5359243"/>
              <a:gd name="connsiteX5009" fmla="*/ 4913144 w 8191242"/>
              <a:gd name="connsiteY5009" fmla="*/ 1876665 h 5359243"/>
              <a:gd name="connsiteX5010" fmla="*/ 4905227 w 8191242"/>
              <a:gd name="connsiteY5010" fmla="*/ 1873897 h 5359243"/>
              <a:gd name="connsiteX5011" fmla="*/ 4901647 w 8191242"/>
              <a:gd name="connsiteY5011" fmla="*/ 1870663 h 5359243"/>
              <a:gd name="connsiteX5012" fmla="*/ 4903024 w 8191242"/>
              <a:gd name="connsiteY5012" fmla="*/ 1874332 h 5359243"/>
              <a:gd name="connsiteX5013" fmla="*/ 4895968 w 8191242"/>
              <a:gd name="connsiteY5013" fmla="*/ 1872319 h 5359243"/>
              <a:gd name="connsiteX5014" fmla="*/ 4895007 w 8191242"/>
              <a:gd name="connsiteY5014" fmla="*/ 1858882 h 5359243"/>
              <a:gd name="connsiteX5015" fmla="*/ 6020353 w 8191242"/>
              <a:gd name="connsiteY5015" fmla="*/ 1857751 h 5359243"/>
              <a:gd name="connsiteX5016" fmla="*/ 6017797 w 8191242"/>
              <a:gd name="connsiteY5016" fmla="*/ 1858651 h 5359243"/>
              <a:gd name="connsiteX5017" fmla="*/ 6011787 w 8191242"/>
              <a:gd name="connsiteY5017" fmla="*/ 1860483 h 5359243"/>
              <a:gd name="connsiteX5018" fmla="*/ 6016133 w 8191242"/>
              <a:gd name="connsiteY5018" fmla="*/ 1874902 h 5359243"/>
              <a:gd name="connsiteX5019" fmla="*/ 6020135 w 8191242"/>
              <a:gd name="connsiteY5019" fmla="*/ 1858639 h 5359243"/>
              <a:gd name="connsiteX5020" fmla="*/ 5264795 w 8191242"/>
              <a:gd name="connsiteY5020" fmla="*/ 1857637 h 5359243"/>
              <a:gd name="connsiteX5021" fmla="*/ 5257849 w 8191242"/>
              <a:gd name="connsiteY5021" fmla="*/ 1858228 h 5359243"/>
              <a:gd name="connsiteX5022" fmla="*/ 5239437 w 8191242"/>
              <a:gd name="connsiteY5022" fmla="*/ 1866140 h 5359243"/>
              <a:gd name="connsiteX5023" fmla="*/ 5236680 w 8191242"/>
              <a:gd name="connsiteY5023" fmla="*/ 1871643 h 5359243"/>
              <a:gd name="connsiteX5024" fmla="*/ 5238319 w 8191242"/>
              <a:gd name="connsiteY5024" fmla="*/ 1874411 h 5359243"/>
              <a:gd name="connsiteX5025" fmla="*/ 5245442 w 8191242"/>
              <a:gd name="connsiteY5025" fmla="*/ 1878945 h 5359243"/>
              <a:gd name="connsiteX5026" fmla="*/ 5254722 w 8191242"/>
              <a:gd name="connsiteY5026" fmla="*/ 1864691 h 5359243"/>
              <a:gd name="connsiteX5027" fmla="*/ 5262786 w 8191242"/>
              <a:gd name="connsiteY5027" fmla="*/ 1872743 h 5359243"/>
              <a:gd name="connsiteX5028" fmla="*/ 5264284 w 8191242"/>
              <a:gd name="connsiteY5028" fmla="*/ 1871988 h 5359243"/>
              <a:gd name="connsiteX5029" fmla="*/ 5263898 w 8191242"/>
              <a:gd name="connsiteY5029" fmla="*/ 1870637 h 5359243"/>
              <a:gd name="connsiteX5030" fmla="*/ 5577199 w 8191242"/>
              <a:gd name="connsiteY5030" fmla="*/ 1857321 h 5359243"/>
              <a:gd name="connsiteX5031" fmla="*/ 5566042 w 8191242"/>
              <a:gd name="connsiteY5031" fmla="*/ 1871951 h 5359243"/>
              <a:gd name="connsiteX5032" fmla="*/ 5556418 w 8191242"/>
              <a:gd name="connsiteY5032" fmla="*/ 1875511 h 5359243"/>
              <a:gd name="connsiteX5033" fmla="*/ 5556867 w 8191242"/>
              <a:gd name="connsiteY5033" fmla="*/ 1876066 h 5359243"/>
              <a:gd name="connsiteX5034" fmla="*/ 5556207 w 8191242"/>
              <a:gd name="connsiteY5034" fmla="*/ 1875589 h 5359243"/>
              <a:gd name="connsiteX5035" fmla="*/ 5548801 w 8191242"/>
              <a:gd name="connsiteY5035" fmla="*/ 1878328 h 5359243"/>
              <a:gd name="connsiteX5036" fmla="*/ 5533633 w 8191242"/>
              <a:gd name="connsiteY5036" fmla="*/ 1874699 h 5359243"/>
              <a:gd name="connsiteX5037" fmla="*/ 5533633 w 8191242"/>
              <a:gd name="connsiteY5037" fmla="*/ 1877032 h 5359243"/>
              <a:gd name="connsiteX5038" fmla="*/ 5533633 w 8191242"/>
              <a:gd name="connsiteY5038" fmla="*/ 1881699 h 5359243"/>
              <a:gd name="connsiteX5039" fmla="*/ 5536631 w 8191242"/>
              <a:gd name="connsiteY5039" fmla="*/ 1881329 h 5359243"/>
              <a:gd name="connsiteX5040" fmla="*/ 5520403 w 8191242"/>
              <a:gd name="connsiteY5040" fmla="*/ 1897336 h 5359243"/>
              <a:gd name="connsiteX5041" fmla="*/ 5510698 w 8191242"/>
              <a:gd name="connsiteY5041" fmla="*/ 1877393 h 5359243"/>
              <a:gd name="connsiteX5042" fmla="*/ 5509506 w 8191242"/>
              <a:gd name="connsiteY5042" fmla="*/ 1883811 h 5359243"/>
              <a:gd name="connsiteX5043" fmla="*/ 5508593 w 8191242"/>
              <a:gd name="connsiteY5043" fmla="*/ 1873065 h 5359243"/>
              <a:gd name="connsiteX5044" fmla="*/ 5508233 w 8191242"/>
              <a:gd name="connsiteY5044" fmla="*/ 1872325 h 5359243"/>
              <a:gd name="connsiteX5045" fmla="*/ 5504799 w 8191242"/>
              <a:gd name="connsiteY5045" fmla="*/ 1870350 h 5359243"/>
              <a:gd name="connsiteX5046" fmla="*/ 5504327 w 8191242"/>
              <a:gd name="connsiteY5046" fmla="*/ 1872253 h 5359243"/>
              <a:gd name="connsiteX5047" fmla="*/ 5504713 w 8191242"/>
              <a:gd name="connsiteY5047" fmla="*/ 1872743 h 5359243"/>
              <a:gd name="connsiteX5048" fmla="*/ 5504213 w 8191242"/>
              <a:gd name="connsiteY5048" fmla="*/ 1872716 h 5359243"/>
              <a:gd name="connsiteX5049" fmla="*/ 5501464 w 8191242"/>
              <a:gd name="connsiteY5049" fmla="*/ 1883811 h 5359243"/>
              <a:gd name="connsiteX5050" fmla="*/ 5493289 w 8191242"/>
              <a:gd name="connsiteY5050" fmla="*/ 1872130 h 5359243"/>
              <a:gd name="connsiteX5051" fmla="*/ 5492995 w 8191242"/>
              <a:gd name="connsiteY5051" fmla="*/ 1872113 h 5359243"/>
              <a:gd name="connsiteX5052" fmla="*/ 5480520 w 8191242"/>
              <a:gd name="connsiteY5052" fmla="*/ 1904951 h 5359243"/>
              <a:gd name="connsiteX5053" fmla="*/ 5471070 w 8191242"/>
              <a:gd name="connsiteY5053" fmla="*/ 1907719 h 5359243"/>
              <a:gd name="connsiteX5054" fmla="*/ 5459610 w 8191242"/>
              <a:gd name="connsiteY5054" fmla="*/ 1908950 h 5359243"/>
              <a:gd name="connsiteX5055" fmla="*/ 5458520 w 8191242"/>
              <a:gd name="connsiteY5055" fmla="*/ 1909821 h 5359243"/>
              <a:gd name="connsiteX5056" fmla="*/ 5452168 w 8191242"/>
              <a:gd name="connsiteY5056" fmla="*/ 1916275 h 5359243"/>
              <a:gd name="connsiteX5057" fmla="*/ 5456327 w 8191242"/>
              <a:gd name="connsiteY5057" fmla="*/ 1937160 h 5359243"/>
              <a:gd name="connsiteX5058" fmla="*/ 5448263 w 8191242"/>
              <a:gd name="connsiteY5058" fmla="*/ 1929107 h 5359243"/>
              <a:gd name="connsiteX5059" fmla="*/ 5446477 w 8191242"/>
              <a:gd name="connsiteY5059" fmla="*/ 1927939 h 5359243"/>
              <a:gd name="connsiteX5060" fmla="*/ 5444897 w 8191242"/>
              <a:gd name="connsiteY5060" fmla="*/ 1934415 h 5359243"/>
              <a:gd name="connsiteX5061" fmla="*/ 5447255 w 8191242"/>
              <a:gd name="connsiteY5061" fmla="*/ 1944204 h 5359243"/>
              <a:gd name="connsiteX5062" fmla="*/ 5448263 w 8191242"/>
              <a:gd name="connsiteY5062" fmla="*/ 1969366 h 5359243"/>
              <a:gd name="connsiteX5063" fmla="*/ 5458343 w 8191242"/>
              <a:gd name="connsiteY5063" fmla="*/ 1942191 h 5359243"/>
              <a:gd name="connsiteX5064" fmla="*/ 5478163 w 8191242"/>
              <a:gd name="connsiteY5064" fmla="*/ 1923301 h 5359243"/>
              <a:gd name="connsiteX5065" fmla="*/ 5475549 w 8191242"/>
              <a:gd name="connsiteY5065" fmla="*/ 1914788 h 5359243"/>
              <a:gd name="connsiteX5066" fmla="*/ 5493622 w 8191242"/>
              <a:gd name="connsiteY5066" fmla="*/ 1945767 h 5359243"/>
              <a:gd name="connsiteX5067" fmla="*/ 5481197 w 8191242"/>
              <a:gd name="connsiteY5067" fmla="*/ 1933181 h 5359243"/>
              <a:gd name="connsiteX5068" fmla="*/ 5478728 w 8191242"/>
              <a:gd name="connsiteY5068" fmla="*/ 1925143 h 5359243"/>
              <a:gd name="connsiteX5069" fmla="*/ 5473463 w 8191242"/>
              <a:gd name="connsiteY5069" fmla="*/ 1937160 h 5359243"/>
              <a:gd name="connsiteX5070" fmla="*/ 5472456 w 8191242"/>
              <a:gd name="connsiteY5070" fmla="*/ 1953262 h 5359243"/>
              <a:gd name="connsiteX5071" fmla="*/ 5488584 w 8191242"/>
              <a:gd name="connsiteY5071" fmla="*/ 1945212 h 5359243"/>
              <a:gd name="connsiteX5072" fmla="*/ 5495640 w 8191242"/>
              <a:gd name="connsiteY5072" fmla="*/ 1957288 h 5359243"/>
              <a:gd name="connsiteX5073" fmla="*/ 5496641 w 8191242"/>
              <a:gd name="connsiteY5073" fmla="*/ 1969273 h 5359243"/>
              <a:gd name="connsiteX5074" fmla="*/ 5499776 w 8191242"/>
              <a:gd name="connsiteY5074" fmla="*/ 1962229 h 5359243"/>
              <a:gd name="connsiteX5075" fmla="*/ 5515902 w 8191242"/>
              <a:gd name="connsiteY5075" fmla="*/ 1978332 h 5359243"/>
              <a:gd name="connsiteX5076" fmla="*/ 5511870 w 8191242"/>
              <a:gd name="connsiteY5076" fmla="*/ 1964242 h 5359243"/>
              <a:gd name="connsiteX5077" fmla="*/ 5510098 w 8191242"/>
              <a:gd name="connsiteY5077" fmla="*/ 1952744 h 5359243"/>
              <a:gd name="connsiteX5078" fmla="*/ 5506276 w 8191242"/>
              <a:gd name="connsiteY5078" fmla="*/ 1954775 h 5359243"/>
              <a:gd name="connsiteX5079" fmla="*/ 5504779 w 8191242"/>
              <a:gd name="connsiteY5079" fmla="*/ 1963165 h 5359243"/>
              <a:gd name="connsiteX5080" fmla="*/ 5496066 w 8191242"/>
              <a:gd name="connsiteY5080" fmla="*/ 1921214 h 5359243"/>
              <a:gd name="connsiteX5081" fmla="*/ 5498864 w 8191242"/>
              <a:gd name="connsiteY5081" fmla="*/ 1926872 h 5359243"/>
              <a:gd name="connsiteX5082" fmla="*/ 5498802 w 8191242"/>
              <a:gd name="connsiteY5082" fmla="*/ 1919071 h 5359243"/>
              <a:gd name="connsiteX5083" fmla="*/ 5491035 w 8191242"/>
              <a:gd name="connsiteY5083" fmla="*/ 1899784 h 5359243"/>
              <a:gd name="connsiteX5084" fmla="*/ 5500073 w 8191242"/>
              <a:gd name="connsiteY5084" fmla="*/ 1896442 h 5359243"/>
              <a:gd name="connsiteX5085" fmla="*/ 5502332 w 8191242"/>
              <a:gd name="connsiteY5085" fmla="*/ 1897728 h 5359243"/>
              <a:gd name="connsiteX5086" fmla="*/ 5500073 w 8191242"/>
              <a:gd name="connsiteY5086" fmla="*/ 1908014 h 5359243"/>
              <a:gd name="connsiteX5087" fmla="*/ 5518144 w 8191242"/>
              <a:gd name="connsiteY5087" fmla="*/ 1908014 h 5359243"/>
              <a:gd name="connsiteX5088" fmla="*/ 5509109 w 8191242"/>
              <a:gd name="connsiteY5088" fmla="*/ 1934757 h 5359243"/>
              <a:gd name="connsiteX5089" fmla="*/ 5507610 w 8191242"/>
              <a:gd name="connsiteY5089" fmla="*/ 1937067 h 5359243"/>
              <a:gd name="connsiteX5090" fmla="*/ 5513492 w 8191242"/>
              <a:gd name="connsiteY5090" fmla="*/ 1933799 h 5359243"/>
              <a:gd name="connsiteX5091" fmla="*/ 5530918 w 8191242"/>
              <a:gd name="connsiteY5091" fmla="*/ 1921214 h 5359243"/>
              <a:gd name="connsiteX5092" fmla="*/ 5522205 w 8191242"/>
              <a:gd name="connsiteY5092" fmla="*/ 1954774 h 5359243"/>
              <a:gd name="connsiteX5093" fmla="*/ 5517810 w 8191242"/>
              <a:gd name="connsiteY5093" fmla="*/ 1954004 h 5359243"/>
              <a:gd name="connsiteX5094" fmla="*/ 5517918 w 8191242"/>
              <a:gd name="connsiteY5094" fmla="*/ 1954178 h 5359243"/>
              <a:gd name="connsiteX5095" fmla="*/ 5515902 w 8191242"/>
              <a:gd name="connsiteY5095" fmla="*/ 1970282 h 5359243"/>
              <a:gd name="connsiteX5096" fmla="*/ 5525270 w 8191242"/>
              <a:gd name="connsiteY5096" fmla="*/ 1973398 h 5359243"/>
              <a:gd name="connsiteX5097" fmla="*/ 5528906 w 8191242"/>
              <a:gd name="connsiteY5097" fmla="*/ 1969366 h 5359243"/>
              <a:gd name="connsiteX5098" fmla="*/ 5535391 w 8191242"/>
              <a:gd name="connsiteY5098" fmla="*/ 1976766 h 5359243"/>
              <a:gd name="connsiteX5099" fmla="*/ 5540095 w 8191242"/>
              <a:gd name="connsiteY5099" fmla="*/ 1978332 h 5359243"/>
              <a:gd name="connsiteX5100" fmla="*/ 5540553 w 8191242"/>
              <a:gd name="connsiteY5100" fmla="*/ 1984232 h 5359243"/>
              <a:gd name="connsiteX5101" fmla="*/ 5545611 w 8191242"/>
              <a:gd name="connsiteY5101" fmla="*/ 1982483 h 5359243"/>
              <a:gd name="connsiteX5102" fmla="*/ 5545439 w 8191242"/>
              <a:gd name="connsiteY5102" fmla="*/ 1981934 h 5359243"/>
              <a:gd name="connsiteX5103" fmla="*/ 5541378 w 8191242"/>
              <a:gd name="connsiteY5103" fmla="*/ 1963103 h 5359243"/>
              <a:gd name="connsiteX5104" fmla="*/ 5552544 w 8191242"/>
              <a:gd name="connsiteY5104" fmla="*/ 1973014 h 5359243"/>
              <a:gd name="connsiteX5105" fmla="*/ 5554067 w 8191242"/>
              <a:gd name="connsiteY5105" fmla="*/ 1979560 h 5359243"/>
              <a:gd name="connsiteX5106" fmla="*/ 5563178 w 8191242"/>
              <a:gd name="connsiteY5106" fmla="*/ 1976412 h 5359243"/>
              <a:gd name="connsiteX5107" fmla="*/ 5569424 w 8191242"/>
              <a:gd name="connsiteY5107" fmla="*/ 1969729 h 5359243"/>
              <a:gd name="connsiteX5108" fmla="*/ 5566752 w 8191242"/>
              <a:gd name="connsiteY5108" fmla="*/ 1966076 h 5359243"/>
              <a:gd name="connsiteX5109" fmla="*/ 5559053 w 8191242"/>
              <a:gd name="connsiteY5109" fmla="*/ 1943518 h 5359243"/>
              <a:gd name="connsiteX5110" fmla="*/ 5558811 w 8191242"/>
              <a:gd name="connsiteY5110" fmla="*/ 1943797 h 5359243"/>
              <a:gd name="connsiteX5111" fmla="*/ 5546405 w 8191242"/>
              <a:gd name="connsiteY5111" fmla="*/ 1962613 h 5359243"/>
              <a:gd name="connsiteX5112" fmla="*/ 5530916 w 8191242"/>
              <a:gd name="connsiteY5112" fmla="*/ 1954315 h 5359243"/>
              <a:gd name="connsiteX5113" fmla="*/ 5560963 w 8191242"/>
              <a:gd name="connsiteY5113" fmla="*/ 1914072 h 5359243"/>
              <a:gd name="connsiteX5114" fmla="*/ 5560846 w 8191242"/>
              <a:gd name="connsiteY5114" fmla="*/ 1913779 h 5359243"/>
              <a:gd name="connsiteX5115" fmla="*/ 5554794 w 8191242"/>
              <a:gd name="connsiteY5115" fmla="*/ 1906371 h 5359243"/>
              <a:gd name="connsiteX5116" fmla="*/ 5546728 w 8191242"/>
              <a:gd name="connsiteY5116" fmla="*/ 1914545 h 5359243"/>
              <a:gd name="connsiteX5117" fmla="*/ 5554794 w 8191242"/>
              <a:gd name="connsiteY5117" fmla="*/ 1890020 h 5359243"/>
              <a:gd name="connsiteX5118" fmla="*/ 5574964 w 8191242"/>
              <a:gd name="connsiteY5118" fmla="*/ 1898195 h 5359243"/>
              <a:gd name="connsiteX5119" fmla="*/ 5576098 w 8191242"/>
              <a:gd name="connsiteY5119" fmla="*/ 1897276 h 5359243"/>
              <a:gd name="connsiteX5120" fmla="*/ 5572357 w 8191242"/>
              <a:gd name="connsiteY5120" fmla="*/ 1883809 h 5359243"/>
              <a:gd name="connsiteX5121" fmla="*/ 5580102 w 8191242"/>
              <a:gd name="connsiteY5121" fmla="*/ 1876063 h 5359243"/>
              <a:gd name="connsiteX5122" fmla="*/ 5586878 w 8191242"/>
              <a:gd name="connsiteY5122" fmla="*/ 1887681 h 5359243"/>
              <a:gd name="connsiteX5123" fmla="*/ 5586945 w 8191242"/>
              <a:gd name="connsiteY5123" fmla="*/ 1888481 h 5359243"/>
              <a:gd name="connsiteX5124" fmla="*/ 5594990 w 8191242"/>
              <a:gd name="connsiteY5124" fmla="*/ 1881959 h 5359243"/>
              <a:gd name="connsiteX5125" fmla="*/ 5593261 w 8191242"/>
              <a:gd name="connsiteY5125" fmla="*/ 1873164 h 5359243"/>
              <a:gd name="connsiteX5126" fmla="*/ 5585312 w 8191242"/>
              <a:gd name="connsiteY5126" fmla="*/ 1865323 h 5359243"/>
              <a:gd name="connsiteX5127" fmla="*/ 5577199 w 8191242"/>
              <a:gd name="connsiteY5127" fmla="*/ 1857321 h 5359243"/>
              <a:gd name="connsiteX5128" fmla="*/ 5471840 w 8191242"/>
              <a:gd name="connsiteY5128" fmla="*/ 1856707 h 5359243"/>
              <a:gd name="connsiteX5129" fmla="*/ 5463383 w 8191242"/>
              <a:gd name="connsiteY5129" fmla="*/ 1857645 h 5359243"/>
              <a:gd name="connsiteX5130" fmla="*/ 5448263 w 8191242"/>
              <a:gd name="connsiteY5130" fmla="*/ 1864691 h 5359243"/>
              <a:gd name="connsiteX5131" fmla="*/ 5464392 w 8191242"/>
              <a:gd name="connsiteY5131" fmla="*/ 1864691 h 5359243"/>
              <a:gd name="connsiteX5132" fmla="*/ 5472456 w 8191242"/>
              <a:gd name="connsiteY5132" fmla="*/ 1888847 h 5359243"/>
              <a:gd name="connsiteX5133" fmla="*/ 5466785 w 8191242"/>
              <a:gd name="connsiteY5133" fmla="*/ 1878908 h 5359243"/>
              <a:gd name="connsiteX5134" fmla="*/ 5463862 w 8191242"/>
              <a:gd name="connsiteY5134" fmla="*/ 1881393 h 5359243"/>
              <a:gd name="connsiteX5135" fmla="*/ 5475547 w 8191242"/>
              <a:gd name="connsiteY5135" fmla="*/ 1891553 h 5359243"/>
              <a:gd name="connsiteX5136" fmla="*/ 5469294 w 8191242"/>
              <a:gd name="connsiteY5136" fmla="*/ 1899890 h 5359243"/>
              <a:gd name="connsiteX5137" fmla="*/ 5472456 w 8191242"/>
              <a:gd name="connsiteY5137" fmla="*/ 1904951 h 5359243"/>
              <a:gd name="connsiteX5138" fmla="*/ 5478378 w 8191242"/>
              <a:gd name="connsiteY5138" fmla="*/ 1886834 h 5359243"/>
              <a:gd name="connsiteX5139" fmla="*/ 5477503 w 8191242"/>
              <a:gd name="connsiteY5139" fmla="*/ 1868864 h 5359243"/>
              <a:gd name="connsiteX5140" fmla="*/ 5473690 w 8191242"/>
              <a:gd name="connsiteY5140" fmla="*/ 1865556 h 5359243"/>
              <a:gd name="connsiteX5141" fmla="*/ 4944760 w 8191242"/>
              <a:gd name="connsiteY5141" fmla="*/ 1855507 h 5359243"/>
              <a:gd name="connsiteX5142" fmla="*/ 4944138 w 8191242"/>
              <a:gd name="connsiteY5142" fmla="*/ 1855747 h 5359243"/>
              <a:gd name="connsiteX5143" fmla="*/ 4934652 w 8191242"/>
              <a:gd name="connsiteY5143" fmla="*/ 1857448 h 5359243"/>
              <a:gd name="connsiteX5144" fmla="*/ 4935281 w 8191242"/>
              <a:gd name="connsiteY5144" fmla="*/ 1858228 h 5359243"/>
              <a:gd name="connsiteX5145" fmla="*/ 4925201 w 8191242"/>
              <a:gd name="connsiteY5145" fmla="*/ 1859235 h 5359243"/>
              <a:gd name="connsiteX5146" fmla="*/ 4925128 w 8191242"/>
              <a:gd name="connsiteY5146" fmla="*/ 1859156 h 5359243"/>
              <a:gd name="connsiteX5147" fmla="*/ 4916676 w 8191242"/>
              <a:gd name="connsiteY5147" fmla="*/ 1860672 h 5359243"/>
              <a:gd name="connsiteX5148" fmla="*/ 4904246 w 8191242"/>
              <a:gd name="connsiteY5148" fmla="*/ 1859645 h 5359243"/>
              <a:gd name="connsiteX5149" fmla="*/ 4904220 w 8191242"/>
              <a:gd name="connsiteY5149" fmla="*/ 1859802 h 5359243"/>
              <a:gd name="connsiteX5150" fmla="*/ 4936391 w 8191242"/>
              <a:gd name="connsiteY5150" fmla="*/ 1867856 h 5359243"/>
              <a:gd name="connsiteX5151" fmla="*/ 4930737 w 8191242"/>
              <a:gd name="connsiteY5151" fmla="*/ 1890509 h 5359243"/>
              <a:gd name="connsiteX5152" fmla="*/ 4931827 w 8191242"/>
              <a:gd name="connsiteY5152" fmla="*/ 1893904 h 5359243"/>
              <a:gd name="connsiteX5153" fmla="*/ 4935625 w 8191242"/>
              <a:gd name="connsiteY5153" fmla="*/ 1899127 h 5359243"/>
              <a:gd name="connsiteX5154" fmla="*/ 4939257 w 8191242"/>
              <a:gd name="connsiteY5154" fmla="*/ 1895627 h 5359243"/>
              <a:gd name="connsiteX5155" fmla="*/ 4939650 w 8191242"/>
              <a:gd name="connsiteY5155" fmla="*/ 1891197 h 5359243"/>
              <a:gd name="connsiteX5156" fmla="*/ 4939407 w 8191242"/>
              <a:gd name="connsiteY5156" fmla="*/ 1887992 h 5359243"/>
              <a:gd name="connsiteX5157" fmla="*/ 4943303 w 8191242"/>
              <a:gd name="connsiteY5157" fmla="*/ 1879686 h 5359243"/>
              <a:gd name="connsiteX5158" fmla="*/ 4946631 w 8191242"/>
              <a:gd name="connsiteY5158" fmla="*/ 1878316 h 5359243"/>
              <a:gd name="connsiteX5159" fmla="*/ 4946258 w 8191242"/>
              <a:gd name="connsiteY5159" fmla="*/ 1876955 h 5359243"/>
              <a:gd name="connsiteX5160" fmla="*/ 4951171 w 8191242"/>
              <a:gd name="connsiteY5160" fmla="*/ 1874712 h 5359243"/>
              <a:gd name="connsiteX5161" fmla="*/ 4940414 w 8191242"/>
              <a:gd name="connsiteY5161" fmla="*/ 1864836 h 5359243"/>
              <a:gd name="connsiteX5162" fmla="*/ 4948079 w 8191242"/>
              <a:gd name="connsiteY5162" fmla="*/ 1861636 h 5359243"/>
              <a:gd name="connsiteX5163" fmla="*/ 5292938 w 8191242"/>
              <a:gd name="connsiteY5163" fmla="*/ 1854941 h 5359243"/>
              <a:gd name="connsiteX5164" fmla="*/ 5291870 w 8191242"/>
              <a:gd name="connsiteY5164" fmla="*/ 1855335 h 5359243"/>
              <a:gd name="connsiteX5165" fmla="*/ 5289354 w 8191242"/>
              <a:gd name="connsiteY5165" fmla="*/ 1855549 h 5359243"/>
              <a:gd name="connsiteX5166" fmla="*/ 5290106 w 8191242"/>
              <a:gd name="connsiteY5166" fmla="*/ 1857553 h 5359243"/>
              <a:gd name="connsiteX5167" fmla="*/ 5280656 w 8191242"/>
              <a:gd name="connsiteY5167" fmla="*/ 1859691 h 5359243"/>
              <a:gd name="connsiteX5168" fmla="*/ 5275337 w 8191242"/>
              <a:gd name="connsiteY5168" fmla="*/ 1856741 h 5359243"/>
              <a:gd name="connsiteX5169" fmla="*/ 5269711 w 8191242"/>
              <a:gd name="connsiteY5169" fmla="*/ 1857219 h 5359243"/>
              <a:gd name="connsiteX5170" fmla="*/ 5272970 w 8191242"/>
              <a:gd name="connsiteY5170" fmla="*/ 1863843 h 5359243"/>
              <a:gd name="connsiteX5171" fmla="*/ 5273255 w 8191242"/>
              <a:gd name="connsiteY5171" fmla="*/ 1867470 h 5359243"/>
              <a:gd name="connsiteX5172" fmla="*/ 5293249 w 8191242"/>
              <a:gd name="connsiteY5172" fmla="*/ 1857398 h 5359243"/>
              <a:gd name="connsiteX5173" fmla="*/ 6033198 w 8191242"/>
              <a:gd name="connsiteY5173" fmla="*/ 1853224 h 5359243"/>
              <a:gd name="connsiteX5174" fmla="*/ 6025391 w 8191242"/>
              <a:gd name="connsiteY5174" fmla="*/ 1855976 h 5359243"/>
              <a:gd name="connsiteX5175" fmla="*/ 6025637 w 8191242"/>
              <a:gd name="connsiteY5175" fmla="*/ 1858639 h 5359243"/>
              <a:gd name="connsiteX5176" fmla="*/ 6027579 w 8191242"/>
              <a:gd name="connsiteY5176" fmla="*/ 1868286 h 5359243"/>
              <a:gd name="connsiteX5177" fmla="*/ 6028885 w 8191242"/>
              <a:gd name="connsiteY5177" fmla="*/ 1864691 h 5359243"/>
              <a:gd name="connsiteX5178" fmla="*/ 6034409 w 8191242"/>
              <a:gd name="connsiteY5178" fmla="*/ 1871393 h 5359243"/>
              <a:gd name="connsiteX5179" fmla="*/ 5299280 w 8191242"/>
              <a:gd name="connsiteY5179" fmla="*/ 1852602 h 5359243"/>
              <a:gd name="connsiteX5180" fmla="*/ 5298171 w 8191242"/>
              <a:gd name="connsiteY5180" fmla="*/ 1853012 h 5359243"/>
              <a:gd name="connsiteX5181" fmla="*/ 5298171 w 8191242"/>
              <a:gd name="connsiteY5181" fmla="*/ 1854533 h 5359243"/>
              <a:gd name="connsiteX5182" fmla="*/ 5298171 w 8191242"/>
              <a:gd name="connsiteY5182" fmla="*/ 1854919 h 5359243"/>
              <a:gd name="connsiteX5183" fmla="*/ 5299813 w 8191242"/>
              <a:gd name="connsiteY5183" fmla="*/ 1854091 h 5359243"/>
              <a:gd name="connsiteX5184" fmla="*/ 7110847 w 8191242"/>
              <a:gd name="connsiteY5184" fmla="*/ 1850867 h 5359243"/>
              <a:gd name="connsiteX5185" fmla="*/ 7144041 w 8191242"/>
              <a:gd name="connsiteY5185" fmla="*/ 1882814 h 5359243"/>
              <a:gd name="connsiteX5186" fmla="*/ 7160635 w 8191242"/>
              <a:gd name="connsiteY5186" fmla="*/ 1946710 h 5359243"/>
              <a:gd name="connsiteX5187" fmla="*/ 7168934 w 8191242"/>
              <a:gd name="connsiteY5187" fmla="*/ 1978657 h 5359243"/>
              <a:gd name="connsiteX5188" fmla="*/ 7110847 w 8191242"/>
              <a:gd name="connsiteY5188" fmla="*/ 1850867 h 5359243"/>
              <a:gd name="connsiteX5189" fmla="*/ 7095357 w 8191242"/>
              <a:gd name="connsiteY5189" fmla="*/ 1850867 h 5359243"/>
              <a:gd name="connsiteX5190" fmla="*/ 7103103 w 8191242"/>
              <a:gd name="connsiteY5190" fmla="*/ 1890974 h 5359243"/>
              <a:gd name="connsiteX5191" fmla="*/ 7106987 w 8191242"/>
              <a:gd name="connsiteY5191" fmla="*/ 1887621 h 5359243"/>
              <a:gd name="connsiteX5192" fmla="*/ 7115688 w 8191242"/>
              <a:gd name="connsiteY5192" fmla="*/ 1916040 h 5359243"/>
              <a:gd name="connsiteX5193" fmla="*/ 7134082 w 8191242"/>
              <a:gd name="connsiteY5193" fmla="*/ 1963167 h 5359243"/>
              <a:gd name="connsiteX5194" fmla="*/ 7087613 w 8191242"/>
              <a:gd name="connsiteY5194" fmla="*/ 1898995 h 5359243"/>
              <a:gd name="connsiteX5195" fmla="*/ 7079868 w 8191242"/>
              <a:gd name="connsiteY5195" fmla="*/ 1866910 h 5359243"/>
              <a:gd name="connsiteX5196" fmla="*/ 7103103 w 8191242"/>
              <a:gd name="connsiteY5196" fmla="*/ 1907017 h 5359243"/>
              <a:gd name="connsiteX5197" fmla="*/ 7095357 w 8191242"/>
              <a:gd name="connsiteY5197" fmla="*/ 1850867 h 5359243"/>
              <a:gd name="connsiteX5198" fmla="*/ 4877624 w 8191242"/>
              <a:gd name="connsiteY5198" fmla="*/ 1850697 h 5359243"/>
              <a:gd name="connsiteX5199" fmla="*/ 4868556 w 8191242"/>
              <a:gd name="connsiteY5199" fmla="*/ 1857406 h 5359243"/>
              <a:gd name="connsiteX5200" fmla="*/ 4872530 w 8191242"/>
              <a:gd name="connsiteY5200" fmla="*/ 1864761 h 5359243"/>
              <a:gd name="connsiteX5201" fmla="*/ 4873597 w 8191242"/>
              <a:gd name="connsiteY5201" fmla="*/ 1867961 h 5359243"/>
              <a:gd name="connsiteX5202" fmla="*/ 4885688 w 8191242"/>
              <a:gd name="connsiteY5202" fmla="*/ 1866859 h 5359243"/>
              <a:gd name="connsiteX5203" fmla="*/ 4877624 w 8191242"/>
              <a:gd name="connsiteY5203" fmla="*/ 1850697 h 5359243"/>
              <a:gd name="connsiteX5204" fmla="*/ 5410825 w 8191242"/>
              <a:gd name="connsiteY5204" fmla="*/ 1850168 h 5359243"/>
              <a:gd name="connsiteX5205" fmla="*/ 5409657 w 8191242"/>
              <a:gd name="connsiteY5205" fmla="*/ 1851416 h 5359243"/>
              <a:gd name="connsiteX5206" fmla="*/ 5412779 w 8191242"/>
              <a:gd name="connsiteY5206" fmla="*/ 1853418 h 5359243"/>
              <a:gd name="connsiteX5207" fmla="*/ 5413535 w 8191242"/>
              <a:gd name="connsiteY5207" fmla="*/ 1854676 h 5359243"/>
              <a:gd name="connsiteX5208" fmla="*/ 5410825 w 8191242"/>
              <a:gd name="connsiteY5208" fmla="*/ 1858155 h 5359243"/>
              <a:gd name="connsiteX5209" fmla="*/ 5407941 w 8191242"/>
              <a:gd name="connsiteY5209" fmla="*/ 1855379 h 5359243"/>
              <a:gd name="connsiteX5210" fmla="*/ 5407941 w 8191242"/>
              <a:gd name="connsiteY5210" fmla="*/ 1864691 h 5359243"/>
              <a:gd name="connsiteX5211" fmla="*/ 5418214 w 8191242"/>
              <a:gd name="connsiteY5211" fmla="*/ 1862456 h 5359243"/>
              <a:gd name="connsiteX5212" fmla="*/ 5413535 w 8191242"/>
              <a:gd name="connsiteY5212" fmla="*/ 1854676 h 5359243"/>
              <a:gd name="connsiteX5213" fmla="*/ 5413937 w 8191242"/>
              <a:gd name="connsiteY5213" fmla="*/ 1854162 h 5359243"/>
              <a:gd name="connsiteX5214" fmla="*/ 5412779 w 8191242"/>
              <a:gd name="connsiteY5214" fmla="*/ 1853418 h 5359243"/>
              <a:gd name="connsiteX5215" fmla="*/ 4958925 w 8191242"/>
              <a:gd name="connsiteY5215" fmla="*/ 1850017 h 5359243"/>
              <a:gd name="connsiteX5216" fmla="*/ 4952925 w 8191242"/>
              <a:gd name="connsiteY5216" fmla="*/ 1852342 h 5359243"/>
              <a:gd name="connsiteX5217" fmla="*/ 4959474 w 8191242"/>
              <a:gd name="connsiteY5217" fmla="*/ 1858228 h 5359243"/>
              <a:gd name="connsiteX5218" fmla="*/ 4953804 w 8191242"/>
              <a:gd name="connsiteY5218" fmla="*/ 1863748 h 5359243"/>
              <a:gd name="connsiteX5219" fmla="*/ 4951230 w 8191242"/>
              <a:gd name="connsiteY5219" fmla="*/ 1863427 h 5359243"/>
              <a:gd name="connsiteX5220" fmla="*/ 4952350 w 8191242"/>
              <a:gd name="connsiteY5220" fmla="*/ 1874646 h 5359243"/>
              <a:gd name="connsiteX5221" fmla="*/ 4952660 w 8191242"/>
              <a:gd name="connsiteY5221" fmla="*/ 1875654 h 5359243"/>
              <a:gd name="connsiteX5222" fmla="*/ 4959514 w 8191242"/>
              <a:gd name="connsiteY5222" fmla="*/ 1866094 h 5359243"/>
              <a:gd name="connsiteX5223" fmla="*/ 4960501 w 8191242"/>
              <a:gd name="connsiteY5223" fmla="*/ 1851998 h 5359243"/>
              <a:gd name="connsiteX5224" fmla="*/ 4959474 w 8191242"/>
              <a:gd name="connsiteY5224" fmla="*/ 1851182 h 5359243"/>
              <a:gd name="connsiteX5225" fmla="*/ 5952449 w 8191242"/>
              <a:gd name="connsiteY5225" fmla="*/ 1849567 h 5359243"/>
              <a:gd name="connsiteX5226" fmla="*/ 5952016 w 8191242"/>
              <a:gd name="connsiteY5226" fmla="*/ 1850073 h 5359243"/>
              <a:gd name="connsiteX5227" fmla="*/ 5951851 w 8191242"/>
              <a:gd name="connsiteY5227" fmla="*/ 1849731 h 5359243"/>
              <a:gd name="connsiteX5228" fmla="*/ 5265913 w 8191242"/>
              <a:gd name="connsiteY5228" fmla="*/ 1849500 h 5359243"/>
              <a:gd name="connsiteX5229" fmla="*/ 5266225 w 8191242"/>
              <a:gd name="connsiteY5229" fmla="*/ 1850133 h 5359243"/>
              <a:gd name="connsiteX5230" fmla="*/ 5266732 w 8191242"/>
              <a:gd name="connsiteY5230" fmla="*/ 1850135 h 5359243"/>
              <a:gd name="connsiteX5231" fmla="*/ 5110170 w 8191242"/>
              <a:gd name="connsiteY5231" fmla="*/ 1848781 h 5359243"/>
              <a:gd name="connsiteX5232" fmla="*/ 5110363 w 8191242"/>
              <a:gd name="connsiteY5232" fmla="*/ 1849500 h 5359243"/>
              <a:gd name="connsiteX5233" fmla="*/ 5112381 w 8191242"/>
              <a:gd name="connsiteY5233" fmla="*/ 1849500 h 5359243"/>
              <a:gd name="connsiteX5234" fmla="*/ 5022496 w 8191242"/>
              <a:gd name="connsiteY5234" fmla="*/ 1842040 h 5359243"/>
              <a:gd name="connsiteX5235" fmla="*/ 5019954 w 8191242"/>
              <a:gd name="connsiteY5235" fmla="*/ 1852189 h 5359243"/>
              <a:gd name="connsiteX5236" fmla="*/ 5019544 w 8191242"/>
              <a:gd name="connsiteY5236" fmla="*/ 1854156 h 5359243"/>
              <a:gd name="connsiteX5237" fmla="*/ 5019953 w 8191242"/>
              <a:gd name="connsiteY5237" fmla="*/ 1856522 h 5359243"/>
              <a:gd name="connsiteX5238" fmla="*/ 5018590 w 8191242"/>
              <a:gd name="connsiteY5238" fmla="*/ 1858729 h 5359243"/>
              <a:gd name="connsiteX5239" fmla="*/ 5016271 w 8191242"/>
              <a:gd name="connsiteY5239" fmla="*/ 1869845 h 5359243"/>
              <a:gd name="connsiteX5240" fmla="*/ 5018793 w 8191242"/>
              <a:gd name="connsiteY5240" fmla="*/ 1867323 h 5359243"/>
              <a:gd name="connsiteX5241" fmla="*/ 5021460 w 8191242"/>
              <a:gd name="connsiteY5241" fmla="*/ 1866941 h 5359243"/>
              <a:gd name="connsiteX5242" fmla="*/ 5021971 w 8191242"/>
              <a:gd name="connsiteY5242" fmla="*/ 1859235 h 5359243"/>
              <a:gd name="connsiteX5243" fmla="*/ 5024280 w 8191242"/>
              <a:gd name="connsiteY5243" fmla="*/ 1849811 h 5359243"/>
              <a:gd name="connsiteX5244" fmla="*/ 4749805 w 8191242"/>
              <a:gd name="connsiteY5244" fmla="*/ 1841448 h 5359243"/>
              <a:gd name="connsiteX5245" fmla="*/ 4749805 w 8191242"/>
              <a:gd name="connsiteY5245" fmla="*/ 1842124 h 5359243"/>
              <a:gd name="connsiteX5246" fmla="*/ 4749805 w 8191242"/>
              <a:gd name="connsiteY5246" fmla="*/ 1856924 h 5359243"/>
              <a:gd name="connsiteX5247" fmla="*/ 4751222 w 8191242"/>
              <a:gd name="connsiteY5247" fmla="*/ 1861080 h 5359243"/>
              <a:gd name="connsiteX5248" fmla="*/ 4755163 w 8191242"/>
              <a:gd name="connsiteY5248" fmla="*/ 1865674 h 5359243"/>
              <a:gd name="connsiteX5249" fmla="*/ 4756801 w 8191242"/>
              <a:gd name="connsiteY5249" fmla="*/ 1869877 h 5359243"/>
              <a:gd name="connsiteX5250" fmla="*/ 4754743 w 8191242"/>
              <a:gd name="connsiteY5250" fmla="*/ 1871407 h 5359243"/>
              <a:gd name="connsiteX5251" fmla="*/ 4755690 w 8191242"/>
              <a:gd name="connsiteY5251" fmla="*/ 1874184 h 5359243"/>
              <a:gd name="connsiteX5252" fmla="*/ 4757700 w 8191242"/>
              <a:gd name="connsiteY5252" fmla="*/ 1872920 h 5359243"/>
              <a:gd name="connsiteX5253" fmla="*/ 4759955 w 8191242"/>
              <a:gd name="connsiteY5253" fmla="*/ 1872483 h 5359243"/>
              <a:gd name="connsiteX5254" fmla="*/ 4757838 w 8191242"/>
              <a:gd name="connsiteY5254" fmla="*/ 1871093 h 5359243"/>
              <a:gd name="connsiteX5255" fmla="*/ 4753586 w 8191242"/>
              <a:gd name="connsiteY5255" fmla="*/ 1851136 h 5359243"/>
              <a:gd name="connsiteX5256" fmla="*/ 4750403 w 8191242"/>
              <a:gd name="connsiteY5256" fmla="*/ 1842981 h 5359243"/>
              <a:gd name="connsiteX5257" fmla="*/ 4749805 w 8191242"/>
              <a:gd name="connsiteY5257" fmla="*/ 1842124 h 5359243"/>
              <a:gd name="connsiteX5258" fmla="*/ 4750039 w 8191242"/>
              <a:gd name="connsiteY5258" fmla="*/ 1842049 h 5359243"/>
              <a:gd name="connsiteX5259" fmla="*/ 5959595 w 8191242"/>
              <a:gd name="connsiteY5259" fmla="*/ 1841214 h 5359243"/>
              <a:gd name="connsiteX5260" fmla="*/ 5955723 w 8191242"/>
              <a:gd name="connsiteY5260" fmla="*/ 1848667 h 5359243"/>
              <a:gd name="connsiteX5261" fmla="*/ 5952449 w 8191242"/>
              <a:gd name="connsiteY5261" fmla="*/ 1849567 h 5359243"/>
              <a:gd name="connsiteX5262" fmla="*/ 4998799 w 8191242"/>
              <a:gd name="connsiteY5262" fmla="*/ 1840551 h 5359243"/>
              <a:gd name="connsiteX5263" fmla="*/ 4999794 w 8191242"/>
              <a:gd name="connsiteY5263" fmla="*/ 1842124 h 5359243"/>
              <a:gd name="connsiteX5264" fmla="*/ 4998854 w 8191242"/>
              <a:gd name="connsiteY5264" fmla="*/ 1842392 h 5359243"/>
              <a:gd name="connsiteX5265" fmla="*/ 6072997 w 8191242"/>
              <a:gd name="connsiteY5265" fmla="*/ 1840031 h 5359243"/>
              <a:gd name="connsiteX5266" fmla="*/ 6066139 w 8191242"/>
              <a:gd name="connsiteY5266" fmla="*/ 1841615 h 5359243"/>
              <a:gd name="connsiteX5267" fmla="*/ 6033372 w 8191242"/>
              <a:gd name="connsiteY5267" fmla="*/ 1853162 h 5359243"/>
              <a:gd name="connsiteX5268" fmla="*/ 6038860 w 8191242"/>
              <a:gd name="connsiteY5268" fmla="*/ 1862269 h 5359243"/>
              <a:gd name="connsiteX5269" fmla="*/ 6048661 w 8191242"/>
              <a:gd name="connsiteY5269" fmla="*/ 1899298 h 5359243"/>
              <a:gd name="connsiteX5270" fmla="*/ 6043822 w 8191242"/>
              <a:gd name="connsiteY5270" fmla="*/ 1893076 h 5359243"/>
              <a:gd name="connsiteX5271" fmla="*/ 6044004 w 8191242"/>
              <a:gd name="connsiteY5271" fmla="*/ 1893880 h 5359243"/>
              <a:gd name="connsiteX5272" fmla="*/ 6053077 w 8191242"/>
              <a:gd name="connsiteY5272" fmla="*/ 1904951 h 5359243"/>
              <a:gd name="connsiteX5273" fmla="*/ 6052068 w 8191242"/>
              <a:gd name="connsiteY5273" fmla="*/ 1891867 h 5359243"/>
              <a:gd name="connsiteX5274" fmla="*/ 6045467 w 8191242"/>
              <a:gd name="connsiteY5274" fmla="*/ 1873976 h 5359243"/>
              <a:gd name="connsiteX5275" fmla="*/ 6041706 w 8191242"/>
              <a:gd name="connsiteY5275" fmla="*/ 1867588 h 5359243"/>
              <a:gd name="connsiteX5276" fmla="*/ 6052182 w 8191242"/>
              <a:gd name="connsiteY5276" fmla="*/ 1872120 h 5359243"/>
              <a:gd name="connsiteX5277" fmla="*/ 6052317 w 8191242"/>
              <a:gd name="connsiteY5277" fmla="*/ 1872272 h 5359243"/>
              <a:gd name="connsiteX5278" fmla="*/ 6053077 w 8191242"/>
              <a:gd name="connsiteY5278" fmla="*/ 1864691 h 5359243"/>
              <a:gd name="connsiteX5279" fmla="*/ 6075757 w 8191242"/>
              <a:gd name="connsiteY5279" fmla="*/ 1864691 h 5359243"/>
              <a:gd name="connsiteX5280" fmla="*/ 6076305 w 8191242"/>
              <a:gd name="connsiteY5280" fmla="*/ 1867607 h 5359243"/>
              <a:gd name="connsiteX5281" fmla="*/ 6081574 w 8191242"/>
              <a:gd name="connsiteY5281" fmla="*/ 1858426 h 5359243"/>
              <a:gd name="connsiteX5282" fmla="*/ 6072997 w 8191242"/>
              <a:gd name="connsiteY5282" fmla="*/ 1840031 h 5359243"/>
              <a:gd name="connsiteX5283" fmla="*/ 4789893 w 8191242"/>
              <a:gd name="connsiteY5283" fmla="*/ 1838512 h 5359243"/>
              <a:gd name="connsiteX5284" fmla="*/ 4789371 w 8191242"/>
              <a:gd name="connsiteY5284" fmla="*/ 1848416 h 5359243"/>
              <a:gd name="connsiteX5285" fmla="*/ 4795735 w 8191242"/>
              <a:gd name="connsiteY5285" fmla="*/ 1857595 h 5359243"/>
              <a:gd name="connsiteX5286" fmla="*/ 4799540 w 8191242"/>
              <a:gd name="connsiteY5286" fmla="*/ 1859609 h 5359243"/>
              <a:gd name="connsiteX5287" fmla="*/ 4797009 w 8191242"/>
              <a:gd name="connsiteY5287" fmla="*/ 1859341 h 5359243"/>
              <a:gd name="connsiteX5288" fmla="*/ 4798883 w 8191242"/>
              <a:gd name="connsiteY5288" fmla="*/ 1861836 h 5359243"/>
              <a:gd name="connsiteX5289" fmla="*/ 4799540 w 8191242"/>
              <a:gd name="connsiteY5289" fmla="*/ 1859609 h 5359243"/>
              <a:gd name="connsiteX5290" fmla="*/ 4800398 w 8191242"/>
              <a:gd name="connsiteY5290" fmla="*/ 1859122 h 5359243"/>
              <a:gd name="connsiteX5291" fmla="*/ 4798191 w 8191242"/>
              <a:gd name="connsiteY5291" fmla="*/ 1858228 h 5359243"/>
              <a:gd name="connsiteX5292" fmla="*/ 4794158 w 8191242"/>
              <a:gd name="connsiteY5292" fmla="*/ 1846150 h 5359243"/>
              <a:gd name="connsiteX5293" fmla="*/ 4792252 w 8191242"/>
              <a:gd name="connsiteY5293" fmla="*/ 1840440 h 5359243"/>
              <a:gd name="connsiteX5294" fmla="*/ 4953399 w 8191242"/>
              <a:gd name="connsiteY5294" fmla="*/ 1838293 h 5359243"/>
              <a:gd name="connsiteX5295" fmla="*/ 4950709 w 8191242"/>
              <a:gd name="connsiteY5295" fmla="*/ 1839324 h 5359243"/>
              <a:gd name="connsiteX5296" fmla="*/ 4950079 w 8191242"/>
              <a:gd name="connsiteY5296" fmla="*/ 1844042 h 5359243"/>
              <a:gd name="connsiteX5297" fmla="*/ 4954090 w 8191242"/>
              <a:gd name="connsiteY5297" fmla="*/ 1844762 h 5359243"/>
              <a:gd name="connsiteX5298" fmla="*/ 4956172 w 8191242"/>
              <a:gd name="connsiteY5298" fmla="*/ 1844176 h 5359243"/>
              <a:gd name="connsiteX5299" fmla="*/ 4866735 w 8191242"/>
              <a:gd name="connsiteY5299" fmla="*/ 1838098 h 5359243"/>
              <a:gd name="connsiteX5300" fmla="*/ 4857463 w 8191242"/>
              <a:gd name="connsiteY5300" fmla="*/ 1839949 h 5359243"/>
              <a:gd name="connsiteX5301" fmla="*/ 4857663 w 8191242"/>
              <a:gd name="connsiteY5301" fmla="*/ 1840443 h 5359243"/>
              <a:gd name="connsiteX5302" fmla="*/ 4859408 w 8191242"/>
              <a:gd name="connsiteY5302" fmla="*/ 1845094 h 5359243"/>
              <a:gd name="connsiteX5303" fmla="*/ 4862130 w 8191242"/>
              <a:gd name="connsiteY5303" fmla="*/ 1844004 h 5359243"/>
              <a:gd name="connsiteX5304" fmla="*/ 4870990 w 8191242"/>
              <a:gd name="connsiteY5304" fmla="*/ 1841656 h 5359243"/>
              <a:gd name="connsiteX5305" fmla="*/ 4869336 w 8191242"/>
              <a:gd name="connsiteY5305" fmla="*/ 1839221 h 5359243"/>
              <a:gd name="connsiteX5306" fmla="*/ 5489387 w 8191242"/>
              <a:gd name="connsiteY5306" fmla="*/ 1836650 h 5359243"/>
              <a:gd name="connsiteX5307" fmla="*/ 5492315 w 8191242"/>
              <a:gd name="connsiteY5307" fmla="*/ 1851854 h 5359243"/>
              <a:gd name="connsiteX5308" fmla="*/ 5493419 w 8191242"/>
              <a:gd name="connsiteY5308" fmla="*/ 1851356 h 5359243"/>
              <a:gd name="connsiteX5309" fmla="*/ 4980700 w 8191242"/>
              <a:gd name="connsiteY5309" fmla="*/ 1836003 h 5359243"/>
              <a:gd name="connsiteX5310" fmla="*/ 4975883 w 8191242"/>
              <a:gd name="connsiteY5310" fmla="*/ 1840085 h 5359243"/>
              <a:gd name="connsiteX5311" fmla="*/ 4976167 w 8191242"/>
              <a:gd name="connsiteY5311" fmla="*/ 1841506 h 5359243"/>
              <a:gd name="connsiteX5312" fmla="*/ 4976972 w 8191242"/>
              <a:gd name="connsiteY5312" fmla="*/ 1843002 h 5359243"/>
              <a:gd name="connsiteX5313" fmla="*/ 7973400 w 8191242"/>
              <a:gd name="connsiteY5313" fmla="*/ 1835377 h 5359243"/>
              <a:gd name="connsiteX5314" fmla="*/ 7989498 w 8191242"/>
              <a:gd name="connsiteY5314" fmla="*/ 1859339 h 5359243"/>
              <a:gd name="connsiteX5315" fmla="*/ 8086080 w 8191242"/>
              <a:gd name="connsiteY5315" fmla="*/ 1843364 h 5359243"/>
              <a:gd name="connsiteX5316" fmla="*/ 8102176 w 8191242"/>
              <a:gd name="connsiteY5316" fmla="*/ 1867326 h 5359243"/>
              <a:gd name="connsiteX5317" fmla="*/ 7892916 w 8191242"/>
              <a:gd name="connsiteY5317" fmla="*/ 1891286 h 5359243"/>
              <a:gd name="connsiteX5318" fmla="*/ 7836576 w 8191242"/>
              <a:gd name="connsiteY5318" fmla="*/ 1907259 h 5359243"/>
              <a:gd name="connsiteX5319" fmla="*/ 7812432 w 8191242"/>
              <a:gd name="connsiteY5319" fmla="*/ 1915245 h 5359243"/>
              <a:gd name="connsiteX5320" fmla="*/ 7812432 w 8191242"/>
              <a:gd name="connsiteY5320" fmla="*/ 1931220 h 5359243"/>
              <a:gd name="connsiteX5321" fmla="*/ 7739994 w 8191242"/>
              <a:gd name="connsiteY5321" fmla="*/ 1931220 h 5359243"/>
              <a:gd name="connsiteX5322" fmla="*/ 7731313 w 8191242"/>
              <a:gd name="connsiteY5322" fmla="*/ 1937323 h 5359243"/>
              <a:gd name="connsiteX5323" fmla="*/ 7725910 w 8191242"/>
              <a:gd name="connsiteY5323" fmla="*/ 1921236 h 5359243"/>
              <a:gd name="connsiteX5324" fmla="*/ 7731947 w 8191242"/>
              <a:gd name="connsiteY5324" fmla="*/ 1915245 h 5359243"/>
              <a:gd name="connsiteX5325" fmla="*/ 7764141 w 8191242"/>
              <a:gd name="connsiteY5325" fmla="*/ 1923234 h 5359243"/>
              <a:gd name="connsiteX5326" fmla="*/ 7764141 w 8191242"/>
              <a:gd name="connsiteY5326" fmla="*/ 1907259 h 5359243"/>
              <a:gd name="connsiteX5327" fmla="*/ 7772188 w 8191242"/>
              <a:gd name="connsiteY5327" fmla="*/ 1923234 h 5359243"/>
              <a:gd name="connsiteX5328" fmla="*/ 7790298 w 8191242"/>
              <a:gd name="connsiteY5328" fmla="*/ 1894282 h 5359243"/>
              <a:gd name="connsiteX5329" fmla="*/ 7792737 w 8191242"/>
              <a:gd name="connsiteY5329" fmla="*/ 1880156 h 5359243"/>
              <a:gd name="connsiteX5330" fmla="*/ 7785336 w 8191242"/>
              <a:gd name="connsiteY5330" fmla="*/ 1873677 h 5359243"/>
              <a:gd name="connsiteX5331" fmla="*/ 7771716 w 8191242"/>
              <a:gd name="connsiteY5331" fmla="*/ 1866908 h 5359243"/>
              <a:gd name="connsiteX5332" fmla="*/ 7715212 w 8191242"/>
              <a:gd name="connsiteY5332" fmla="*/ 1882951 h 5359243"/>
              <a:gd name="connsiteX5333" fmla="*/ 7674851 w 8191242"/>
              <a:gd name="connsiteY5333" fmla="*/ 1874931 h 5359243"/>
              <a:gd name="connsiteX5334" fmla="*/ 7666779 w 8191242"/>
              <a:gd name="connsiteY5334" fmla="*/ 1890972 h 5359243"/>
              <a:gd name="connsiteX5335" fmla="*/ 7674851 w 8191242"/>
              <a:gd name="connsiteY5335" fmla="*/ 1907014 h 5359243"/>
              <a:gd name="connsiteX5336" fmla="*/ 7663752 w 8191242"/>
              <a:gd name="connsiteY5336" fmla="*/ 1895987 h 5359243"/>
              <a:gd name="connsiteX5337" fmla="*/ 7658932 w 8191242"/>
              <a:gd name="connsiteY5337" fmla="*/ 1868208 h 5359243"/>
              <a:gd name="connsiteX5338" fmla="*/ 7709158 w 8191242"/>
              <a:gd name="connsiteY5338" fmla="*/ 1859890 h 5359243"/>
              <a:gd name="connsiteX5339" fmla="*/ 7787859 w 8191242"/>
              <a:gd name="connsiteY5339" fmla="*/ 1850865 h 5359243"/>
              <a:gd name="connsiteX5340" fmla="*/ 7794920 w 8191242"/>
              <a:gd name="connsiteY5340" fmla="*/ 1866908 h 5359243"/>
              <a:gd name="connsiteX5341" fmla="*/ 7794950 w 8191242"/>
              <a:gd name="connsiteY5341" fmla="*/ 1867356 h 5359243"/>
              <a:gd name="connsiteX5342" fmla="*/ 7796335 w 8191242"/>
              <a:gd name="connsiteY5342" fmla="*/ 1859339 h 5359243"/>
              <a:gd name="connsiteX5343" fmla="*/ 7973400 w 8191242"/>
              <a:gd name="connsiteY5343" fmla="*/ 1835377 h 5359243"/>
              <a:gd name="connsiteX5344" fmla="*/ 5724535 w 8191242"/>
              <a:gd name="connsiteY5344" fmla="*/ 1835375 h 5359243"/>
              <a:gd name="connsiteX5345" fmla="*/ 5732280 w 8191242"/>
              <a:gd name="connsiteY5345" fmla="*/ 1850865 h 5359243"/>
              <a:gd name="connsiteX5346" fmla="*/ 5716790 w 8191242"/>
              <a:gd name="connsiteY5346" fmla="*/ 1858609 h 5359243"/>
              <a:gd name="connsiteX5347" fmla="*/ 5716790 w 8191242"/>
              <a:gd name="connsiteY5347" fmla="*/ 1843120 h 5359243"/>
              <a:gd name="connsiteX5348" fmla="*/ 5724535 w 8191242"/>
              <a:gd name="connsiteY5348" fmla="*/ 1835375 h 5359243"/>
              <a:gd name="connsiteX5349" fmla="*/ 5144113 w 8191242"/>
              <a:gd name="connsiteY5349" fmla="*/ 1834932 h 5359243"/>
              <a:gd name="connsiteX5350" fmla="*/ 5142278 w 8191242"/>
              <a:gd name="connsiteY5350" fmla="*/ 1836804 h 5359243"/>
              <a:gd name="connsiteX5351" fmla="*/ 5142556 w 8191242"/>
              <a:gd name="connsiteY5351" fmla="*/ 1837674 h 5359243"/>
              <a:gd name="connsiteX5352" fmla="*/ 5140394 w 8191242"/>
              <a:gd name="connsiteY5352" fmla="*/ 1839113 h 5359243"/>
              <a:gd name="connsiteX5353" fmla="*/ 5142128 w 8191242"/>
              <a:gd name="connsiteY5353" fmla="*/ 1842569 h 5359243"/>
              <a:gd name="connsiteX5354" fmla="*/ 5140191 w 8191242"/>
              <a:gd name="connsiteY5354" fmla="*/ 1840587 h 5359243"/>
              <a:gd name="connsiteX5355" fmla="*/ 5139480 w 8191242"/>
              <a:gd name="connsiteY5355" fmla="*/ 1848969 h 5359243"/>
              <a:gd name="connsiteX5356" fmla="*/ 5144949 w 8191242"/>
              <a:gd name="connsiteY5356" fmla="*/ 1857553 h 5359243"/>
              <a:gd name="connsiteX5357" fmla="*/ 5144949 w 8191242"/>
              <a:gd name="connsiteY5357" fmla="*/ 1835908 h 5359243"/>
              <a:gd name="connsiteX5358" fmla="*/ 5032051 w 8191242"/>
              <a:gd name="connsiteY5358" fmla="*/ 1834072 h 5359243"/>
              <a:gd name="connsiteX5359" fmla="*/ 5027374 w 8191242"/>
              <a:gd name="connsiteY5359" fmla="*/ 1835770 h 5359243"/>
              <a:gd name="connsiteX5360" fmla="*/ 5028671 w 8191242"/>
              <a:gd name="connsiteY5360" fmla="*/ 1838548 h 5359243"/>
              <a:gd name="connsiteX5361" fmla="*/ 5152948 w 8191242"/>
              <a:gd name="connsiteY5361" fmla="*/ 1833206 h 5359243"/>
              <a:gd name="connsiteX5362" fmla="*/ 5159168 w 8191242"/>
              <a:gd name="connsiteY5362" fmla="*/ 1842569 h 5359243"/>
              <a:gd name="connsiteX5363" fmla="*/ 5158027 w 8191242"/>
              <a:gd name="connsiteY5363" fmla="*/ 1843679 h 5359243"/>
              <a:gd name="connsiteX5364" fmla="*/ 5169142 w 8191242"/>
              <a:gd name="connsiteY5364" fmla="*/ 1857553 h 5359243"/>
              <a:gd name="connsiteX5365" fmla="*/ 5149989 w 8191242"/>
              <a:gd name="connsiteY5365" fmla="*/ 1864598 h 5359243"/>
              <a:gd name="connsiteX5366" fmla="*/ 5147022 w 8191242"/>
              <a:gd name="connsiteY5366" fmla="*/ 1865944 h 5359243"/>
              <a:gd name="connsiteX5367" fmla="*/ 5149610 w 8191242"/>
              <a:gd name="connsiteY5367" fmla="*/ 1865525 h 5359243"/>
              <a:gd name="connsiteX5368" fmla="*/ 5153013 w 8191242"/>
              <a:gd name="connsiteY5368" fmla="*/ 1890437 h 5359243"/>
              <a:gd name="connsiteX5369" fmla="*/ 5169142 w 8191242"/>
              <a:gd name="connsiteY5369" fmla="*/ 1882384 h 5359243"/>
              <a:gd name="connsiteX5370" fmla="*/ 5174979 w 8191242"/>
              <a:gd name="connsiteY5370" fmla="*/ 1877901 h 5359243"/>
              <a:gd name="connsiteX5371" fmla="*/ 5174182 w 8191242"/>
              <a:gd name="connsiteY5371" fmla="*/ 1873656 h 5359243"/>
              <a:gd name="connsiteX5372" fmla="*/ 5177206 w 8191242"/>
              <a:gd name="connsiteY5372" fmla="*/ 1857553 h 5359243"/>
              <a:gd name="connsiteX5373" fmla="*/ 5163093 w 8191242"/>
              <a:gd name="connsiteY5373" fmla="*/ 1841450 h 5359243"/>
              <a:gd name="connsiteX5374" fmla="*/ 5159485 w 8191242"/>
              <a:gd name="connsiteY5374" fmla="*/ 1833810 h 5359243"/>
              <a:gd name="connsiteX5375" fmla="*/ 5158254 w 8191242"/>
              <a:gd name="connsiteY5375" fmla="*/ 1833693 h 5359243"/>
              <a:gd name="connsiteX5376" fmla="*/ 5429413 w 8191242"/>
              <a:gd name="connsiteY5376" fmla="*/ 1833024 h 5359243"/>
              <a:gd name="connsiteX5377" fmla="*/ 5428480 w 8191242"/>
              <a:gd name="connsiteY5377" fmla="*/ 1833238 h 5359243"/>
              <a:gd name="connsiteX5378" fmla="*/ 5426825 w 8191242"/>
              <a:gd name="connsiteY5378" fmla="*/ 1835274 h 5359243"/>
              <a:gd name="connsiteX5379" fmla="*/ 5427811 w 8191242"/>
              <a:gd name="connsiteY5379" fmla="*/ 1834756 h 5359243"/>
              <a:gd name="connsiteX5380" fmla="*/ 5001911 w 8191242"/>
              <a:gd name="connsiteY5380" fmla="*/ 1832952 h 5359243"/>
              <a:gd name="connsiteX5381" fmla="*/ 4998733 w 8191242"/>
              <a:gd name="connsiteY5381" fmla="*/ 1834450 h 5359243"/>
              <a:gd name="connsiteX5382" fmla="*/ 4998787 w 8191242"/>
              <a:gd name="connsiteY5382" fmla="*/ 1840111 h 5359243"/>
              <a:gd name="connsiteX5383" fmla="*/ 4998799 w 8191242"/>
              <a:gd name="connsiteY5383" fmla="*/ 1840551 h 5359243"/>
              <a:gd name="connsiteX5384" fmla="*/ 4994394 w 8191242"/>
              <a:gd name="connsiteY5384" fmla="*/ 1833588 h 5359243"/>
              <a:gd name="connsiteX5385" fmla="*/ 4990429 w 8191242"/>
              <a:gd name="connsiteY5385" fmla="*/ 1833120 h 5359243"/>
              <a:gd name="connsiteX5386" fmla="*/ 4984648 w 8191242"/>
              <a:gd name="connsiteY5386" fmla="*/ 1835638 h 5359243"/>
              <a:gd name="connsiteX5387" fmla="*/ 4989371 w 8191242"/>
              <a:gd name="connsiteY5387" fmla="*/ 1845098 h 5359243"/>
              <a:gd name="connsiteX5388" fmla="*/ 4998854 w 8191242"/>
              <a:gd name="connsiteY5388" fmla="*/ 1842392 h 5359243"/>
              <a:gd name="connsiteX5389" fmla="*/ 4999794 w 8191242"/>
              <a:gd name="connsiteY5389" fmla="*/ 1874332 h 5359243"/>
              <a:gd name="connsiteX5390" fmla="*/ 4999465 w 8191242"/>
              <a:gd name="connsiteY5390" fmla="*/ 1874239 h 5359243"/>
              <a:gd name="connsiteX5391" fmla="*/ 5000733 w 8191242"/>
              <a:gd name="connsiteY5391" fmla="*/ 1892019 h 5359243"/>
              <a:gd name="connsiteX5392" fmla="*/ 5011791 w 8191242"/>
              <a:gd name="connsiteY5392" fmla="*/ 1890005 h 5359243"/>
              <a:gd name="connsiteX5393" fmla="*/ 5016653 w 8191242"/>
              <a:gd name="connsiteY5393" fmla="*/ 1876370 h 5359243"/>
              <a:gd name="connsiteX5394" fmla="*/ 5013173 w 8191242"/>
              <a:gd name="connsiteY5394" fmla="*/ 1874666 h 5359243"/>
              <a:gd name="connsiteX5395" fmla="*/ 5007858 w 8191242"/>
              <a:gd name="connsiteY5395" fmla="*/ 1882384 h 5359243"/>
              <a:gd name="connsiteX5396" fmla="*/ 5005843 w 8191242"/>
              <a:gd name="connsiteY5396" fmla="*/ 1864267 h 5359243"/>
              <a:gd name="connsiteX5397" fmla="*/ 5006941 w 8191242"/>
              <a:gd name="connsiteY5397" fmla="*/ 1861945 h 5359243"/>
              <a:gd name="connsiteX5398" fmla="*/ 5006476 w 8191242"/>
              <a:gd name="connsiteY5398" fmla="*/ 1860455 h 5359243"/>
              <a:gd name="connsiteX5399" fmla="*/ 5002391 w 8191242"/>
              <a:gd name="connsiteY5399" fmla="*/ 1843151 h 5359243"/>
              <a:gd name="connsiteX5400" fmla="*/ 5399877 w 8191242"/>
              <a:gd name="connsiteY5400" fmla="*/ 1832482 h 5359243"/>
              <a:gd name="connsiteX5401" fmla="*/ 5391814 w 8191242"/>
              <a:gd name="connsiteY5401" fmla="*/ 1840534 h 5359243"/>
              <a:gd name="connsiteX5402" fmla="*/ 5386797 w 8191242"/>
              <a:gd name="connsiteY5402" fmla="*/ 1845543 h 5359243"/>
              <a:gd name="connsiteX5403" fmla="*/ 5393230 w 8191242"/>
              <a:gd name="connsiteY5403" fmla="*/ 1848669 h 5359243"/>
              <a:gd name="connsiteX5404" fmla="*/ 5395090 w 8191242"/>
              <a:gd name="connsiteY5404" fmla="*/ 1847454 h 5359243"/>
              <a:gd name="connsiteX5405" fmla="*/ 5398305 w 8191242"/>
              <a:gd name="connsiteY5405" fmla="*/ 1853621 h 5359243"/>
              <a:gd name="connsiteX5406" fmla="*/ 5400053 w 8191242"/>
              <a:gd name="connsiteY5406" fmla="*/ 1855763 h 5359243"/>
              <a:gd name="connsiteX5407" fmla="*/ 5400885 w 8191242"/>
              <a:gd name="connsiteY5407" fmla="*/ 1851606 h 5359243"/>
              <a:gd name="connsiteX5408" fmla="*/ 5402878 w 8191242"/>
              <a:gd name="connsiteY5408" fmla="*/ 1848480 h 5359243"/>
              <a:gd name="connsiteX5409" fmla="*/ 5404601 w 8191242"/>
              <a:gd name="connsiteY5409" fmla="*/ 1840185 h 5359243"/>
              <a:gd name="connsiteX5410" fmla="*/ 5394227 w 8191242"/>
              <a:gd name="connsiteY5410" fmla="*/ 1842182 h 5359243"/>
              <a:gd name="connsiteX5411" fmla="*/ 5401606 w 8191242"/>
              <a:gd name="connsiteY5411" fmla="*/ 1834208 h 5359243"/>
              <a:gd name="connsiteX5412" fmla="*/ 4975475 w 8191242"/>
              <a:gd name="connsiteY5412" fmla="*/ 1832059 h 5359243"/>
              <a:gd name="connsiteX5413" fmla="*/ 4974379 w 8191242"/>
              <a:gd name="connsiteY5413" fmla="*/ 1832552 h 5359243"/>
              <a:gd name="connsiteX5414" fmla="*/ 4975358 w 8191242"/>
              <a:gd name="connsiteY5414" fmla="*/ 1837454 h 5359243"/>
              <a:gd name="connsiteX5415" fmla="*/ 4981214 w 8191242"/>
              <a:gd name="connsiteY5415" fmla="*/ 1835037 h 5359243"/>
              <a:gd name="connsiteX5416" fmla="*/ 4981952 w 8191242"/>
              <a:gd name="connsiteY5416" fmla="*/ 1833651 h 5359243"/>
              <a:gd name="connsiteX5417" fmla="*/ 7288191 w 8191242"/>
              <a:gd name="connsiteY5417" fmla="*/ 1831540 h 5359243"/>
              <a:gd name="connsiteX5418" fmla="*/ 7290421 w 8191242"/>
              <a:gd name="connsiteY5418" fmla="*/ 1839837 h 5359243"/>
              <a:gd name="connsiteX5419" fmla="*/ 7290095 w 8191242"/>
              <a:gd name="connsiteY5419" fmla="*/ 1840863 h 5359243"/>
              <a:gd name="connsiteX5420" fmla="*/ 7287393 w 8191242"/>
              <a:gd name="connsiteY5420" fmla="*/ 1834824 h 5359243"/>
              <a:gd name="connsiteX5421" fmla="*/ 4897629 w 8191242"/>
              <a:gd name="connsiteY5421" fmla="*/ 1831434 h 5359243"/>
              <a:gd name="connsiteX5422" fmla="*/ 4897385 w 8191242"/>
              <a:gd name="connsiteY5422" fmla="*/ 1832233 h 5359243"/>
              <a:gd name="connsiteX5423" fmla="*/ 4895498 w 8191242"/>
              <a:gd name="connsiteY5423" fmla="*/ 1834822 h 5359243"/>
              <a:gd name="connsiteX5424" fmla="*/ 4895465 w 8191242"/>
              <a:gd name="connsiteY5424" fmla="*/ 1835171 h 5359243"/>
              <a:gd name="connsiteX5425" fmla="*/ 4898713 w 8191242"/>
              <a:gd name="connsiteY5425" fmla="*/ 1834309 h 5359243"/>
              <a:gd name="connsiteX5426" fmla="*/ 5117457 w 8191242"/>
              <a:gd name="connsiteY5426" fmla="*/ 1830940 h 5359243"/>
              <a:gd name="connsiteX5427" fmla="*/ 5118742 w 8191242"/>
              <a:gd name="connsiteY5427" fmla="*/ 1845475 h 5359243"/>
              <a:gd name="connsiteX5428" fmla="*/ 5112694 w 8191242"/>
              <a:gd name="connsiteY5428" fmla="*/ 1873656 h 5359243"/>
              <a:gd name="connsiteX5429" fmla="*/ 5128823 w 8191242"/>
              <a:gd name="connsiteY5429" fmla="*/ 1881709 h 5359243"/>
              <a:gd name="connsiteX5430" fmla="*/ 5124790 w 8191242"/>
              <a:gd name="connsiteY5430" fmla="*/ 1851514 h 5359243"/>
              <a:gd name="connsiteX5431" fmla="*/ 5123764 w 8191242"/>
              <a:gd name="connsiteY5431" fmla="*/ 1840749 h 5359243"/>
              <a:gd name="connsiteX5432" fmla="*/ 5007883 w 8191242"/>
              <a:gd name="connsiteY5432" fmla="*/ 1830134 h 5359243"/>
              <a:gd name="connsiteX5433" fmla="*/ 5007619 w 8191242"/>
              <a:gd name="connsiteY5433" fmla="*/ 1830260 h 5359243"/>
              <a:gd name="connsiteX5434" fmla="*/ 5006748 w 8191242"/>
              <a:gd name="connsiteY5434" fmla="*/ 1840004 h 5359243"/>
              <a:gd name="connsiteX5435" fmla="*/ 5008926 w 8191242"/>
              <a:gd name="connsiteY5435" fmla="*/ 1847477 h 5359243"/>
              <a:gd name="connsiteX5436" fmla="*/ 5012358 w 8191242"/>
              <a:gd name="connsiteY5436" fmla="*/ 1845773 h 5359243"/>
              <a:gd name="connsiteX5437" fmla="*/ 4811043 w 8191242"/>
              <a:gd name="connsiteY5437" fmla="*/ 1829669 h 5359243"/>
              <a:gd name="connsiteX5438" fmla="*/ 4808850 w 8191242"/>
              <a:gd name="connsiteY5438" fmla="*/ 1835373 h 5359243"/>
              <a:gd name="connsiteX5439" fmla="*/ 4811988 w 8191242"/>
              <a:gd name="connsiteY5439" fmla="*/ 1843151 h 5359243"/>
              <a:gd name="connsiteX5440" fmla="*/ 4814899 w 8191242"/>
              <a:gd name="connsiteY5440" fmla="*/ 1850370 h 5359243"/>
              <a:gd name="connsiteX5441" fmla="*/ 4817343 w 8191242"/>
              <a:gd name="connsiteY5441" fmla="*/ 1851182 h 5359243"/>
              <a:gd name="connsiteX5442" fmla="*/ 4816252 w 8191242"/>
              <a:gd name="connsiteY5442" fmla="*/ 1853724 h 5359243"/>
              <a:gd name="connsiteX5443" fmla="*/ 4817394 w 8191242"/>
              <a:gd name="connsiteY5443" fmla="*/ 1856553 h 5359243"/>
              <a:gd name="connsiteX5444" fmla="*/ 4825405 w 8191242"/>
              <a:gd name="connsiteY5444" fmla="*/ 1852189 h 5359243"/>
              <a:gd name="connsiteX5445" fmla="*/ 4827660 w 8191242"/>
              <a:gd name="connsiteY5445" fmla="*/ 1844085 h 5359243"/>
              <a:gd name="connsiteX5446" fmla="*/ 4826414 w 8191242"/>
              <a:gd name="connsiteY5446" fmla="*/ 1842454 h 5359243"/>
              <a:gd name="connsiteX5447" fmla="*/ 4821447 w 8191242"/>
              <a:gd name="connsiteY5447" fmla="*/ 1836759 h 5359243"/>
              <a:gd name="connsiteX5448" fmla="*/ 4822381 w 8191242"/>
              <a:gd name="connsiteY5448" fmla="*/ 1842124 h 5359243"/>
              <a:gd name="connsiteX5449" fmla="*/ 4811043 w 8191242"/>
              <a:gd name="connsiteY5449" fmla="*/ 1829669 h 5359243"/>
              <a:gd name="connsiteX5450" fmla="*/ 5065884 w 8191242"/>
              <a:gd name="connsiteY5450" fmla="*/ 1829396 h 5359243"/>
              <a:gd name="connsiteX5451" fmla="*/ 5072819 w 8191242"/>
              <a:gd name="connsiteY5451" fmla="*/ 1853872 h 5359243"/>
              <a:gd name="connsiteX5452" fmla="*/ 5083468 w 8191242"/>
              <a:gd name="connsiteY5452" fmla="*/ 1889966 h 5359243"/>
              <a:gd name="connsiteX5453" fmla="*/ 5084789 w 8191242"/>
              <a:gd name="connsiteY5453" fmla="*/ 1898802 h 5359243"/>
              <a:gd name="connsiteX5454" fmla="*/ 5090717 w 8191242"/>
              <a:gd name="connsiteY5454" fmla="*/ 1898951 h 5359243"/>
              <a:gd name="connsiteX5455" fmla="*/ 5091526 w 8191242"/>
              <a:gd name="connsiteY5455" fmla="*/ 1883722 h 5359243"/>
              <a:gd name="connsiteX5456" fmla="*/ 5090896 w 8191242"/>
              <a:gd name="connsiteY5456" fmla="*/ 1864095 h 5359243"/>
              <a:gd name="connsiteX5457" fmla="*/ 5080567 w 8191242"/>
              <a:gd name="connsiteY5457" fmla="*/ 1841729 h 5359243"/>
              <a:gd name="connsiteX5458" fmla="*/ 5077848 w 8191242"/>
              <a:gd name="connsiteY5458" fmla="*/ 1843120 h 5359243"/>
              <a:gd name="connsiteX5459" fmla="*/ 5078489 w 8191242"/>
              <a:gd name="connsiteY5459" fmla="*/ 1841448 h 5359243"/>
              <a:gd name="connsiteX5460" fmla="*/ 5072373 w 8191242"/>
              <a:gd name="connsiteY5460" fmla="*/ 1841448 h 5359243"/>
              <a:gd name="connsiteX5461" fmla="*/ 5078298 w 8191242"/>
              <a:gd name="connsiteY5461" fmla="*/ 1837223 h 5359243"/>
              <a:gd name="connsiteX5462" fmla="*/ 5068945 w 8191242"/>
              <a:gd name="connsiteY5462" fmla="*/ 1829701 h 5359243"/>
              <a:gd name="connsiteX5463" fmla="*/ 5049584 w 8191242"/>
              <a:gd name="connsiteY5463" fmla="*/ 1827764 h 5359243"/>
              <a:gd name="connsiteX5464" fmla="*/ 5051902 w 8191242"/>
              <a:gd name="connsiteY5464" fmla="*/ 1827996 h 5359243"/>
              <a:gd name="connsiteX5465" fmla="*/ 5052212 w 8191242"/>
              <a:gd name="connsiteY5465" fmla="*/ 1828480 h 5359243"/>
              <a:gd name="connsiteX5466" fmla="*/ 6081521 w 8191242"/>
              <a:gd name="connsiteY5466" fmla="*/ 1825452 h 5359243"/>
              <a:gd name="connsiteX5467" fmla="*/ 6092413 w 8191242"/>
              <a:gd name="connsiteY5467" fmla="*/ 1827630 h 5359243"/>
              <a:gd name="connsiteX5468" fmla="*/ 6076923 w 8191242"/>
              <a:gd name="connsiteY5468" fmla="*/ 1827630 h 5359243"/>
              <a:gd name="connsiteX5469" fmla="*/ 6081521 w 8191242"/>
              <a:gd name="connsiteY5469" fmla="*/ 1825452 h 5359243"/>
              <a:gd name="connsiteX5470" fmla="*/ 4771080 w 8191242"/>
              <a:gd name="connsiteY5470" fmla="*/ 1825292 h 5359243"/>
              <a:gd name="connsiteX5471" fmla="*/ 4771982 w 8191242"/>
              <a:gd name="connsiteY5471" fmla="*/ 1826352 h 5359243"/>
              <a:gd name="connsiteX5472" fmla="*/ 4773729 w 8191242"/>
              <a:gd name="connsiteY5472" fmla="*/ 1828970 h 5359243"/>
              <a:gd name="connsiteX5473" fmla="*/ 4773998 w 8191242"/>
              <a:gd name="connsiteY5473" fmla="*/ 1826019 h 5359243"/>
              <a:gd name="connsiteX5474" fmla="*/ 5466449 w 8191242"/>
              <a:gd name="connsiteY5474" fmla="*/ 1824775 h 5359243"/>
              <a:gd name="connsiteX5475" fmla="*/ 5449270 w 8191242"/>
              <a:gd name="connsiteY5475" fmla="*/ 1828458 h 5359243"/>
              <a:gd name="connsiteX5476" fmla="*/ 5435720 w 8191242"/>
              <a:gd name="connsiteY5476" fmla="*/ 1831573 h 5359243"/>
              <a:gd name="connsiteX5477" fmla="*/ 5435720 w 8191242"/>
              <a:gd name="connsiteY5477" fmla="*/ 1837190 h 5359243"/>
              <a:gd name="connsiteX5478" fmla="*/ 5435720 w 8191242"/>
              <a:gd name="connsiteY5478" fmla="*/ 1842182 h 5359243"/>
              <a:gd name="connsiteX5479" fmla="*/ 5425347 w 8191242"/>
              <a:gd name="connsiteY5479" fmla="*/ 1848172 h 5359243"/>
              <a:gd name="connsiteX5480" fmla="*/ 5426781 w 8191242"/>
              <a:gd name="connsiteY5480" fmla="*/ 1860592 h 5359243"/>
              <a:gd name="connsiteX5481" fmla="*/ 5430496 w 8191242"/>
              <a:gd name="connsiteY5481" fmla="*/ 1859784 h 5359243"/>
              <a:gd name="connsiteX5482" fmla="*/ 5439361 w 8191242"/>
              <a:gd name="connsiteY5482" fmla="*/ 1856892 h 5359243"/>
              <a:gd name="connsiteX5483" fmla="*/ 5436822 w 8191242"/>
              <a:gd name="connsiteY5483" fmla="*/ 1852830 h 5359243"/>
              <a:gd name="connsiteX5484" fmla="*/ 5440077 w 8191242"/>
              <a:gd name="connsiteY5484" fmla="*/ 1856658 h 5359243"/>
              <a:gd name="connsiteX5485" fmla="*/ 5443223 w 8191242"/>
              <a:gd name="connsiteY5485" fmla="*/ 1855632 h 5359243"/>
              <a:gd name="connsiteX5486" fmla="*/ 5454437 w 8191242"/>
              <a:gd name="connsiteY5486" fmla="*/ 1849970 h 5359243"/>
              <a:gd name="connsiteX5487" fmla="*/ 5469584 w 8191242"/>
              <a:gd name="connsiteY5487" fmla="*/ 1842038 h 5359243"/>
              <a:gd name="connsiteX5488" fmla="*/ 5468412 w 8191242"/>
              <a:gd name="connsiteY5488" fmla="*/ 1830058 h 5359243"/>
              <a:gd name="connsiteX5489" fmla="*/ 5372105 w 8191242"/>
              <a:gd name="connsiteY5489" fmla="*/ 1824709 h 5359243"/>
              <a:gd name="connsiteX5490" fmla="*/ 5368983 w 8191242"/>
              <a:gd name="connsiteY5490" fmla="*/ 1825390 h 5359243"/>
              <a:gd name="connsiteX5491" fmla="*/ 5354262 w 8191242"/>
              <a:gd name="connsiteY5491" fmla="*/ 1831395 h 5359243"/>
              <a:gd name="connsiteX5492" fmla="*/ 5354210 w 8191242"/>
              <a:gd name="connsiteY5492" fmla="*/ 1832291 h 5359243"/>
              <a:gd name="connsiteX5493" fmla="*/ 5372602 w 8191242"/>
              <a:gd name="connsiteY5493" fmla="*/ 1825950 h 5359243"/>
              <a:gd name="connsiteX5494" fmla="*/ 6151814 w 8191242"/>
              <a:gd name="connsiteY5494" fmla="*/ 1822085 h 5359243"/>
              <a:gd name="connsiteX5495" fmla="*/ 6152272 w 8191242"/>
              <a:gd name="connsiteY5495" fmla="*/ 1822510 h 5359243"/>
              <a:gd name="connsiteX5496" fmla="*/ 6152128 w 8191242"/>
              <a:gd name="connsiteY5496" fmla="*/ 1822634 h 5359243"/>
              <a:gd name="connsiteX5497" fmla="*/ 4985452 w 8191242"/>
              <a:gd name="connsiteY5497" fmla="*/ 1821635 h 5359243"/>
              <a:gd name="connsiteX5498" fmla="*/ 4978389 w 8191242"/>
              <a:gd name="connsiteY5498" fmla="*/ 1827749 h 5359243"/>
              <a:gd name="connsiteX5499" fmla="*/ 4982483 w 8191242"/>
              <a:gd name="connsiteY5499" fmla="*/ 1832655 h 5359243"/>
              <a:gd name="connsiteX5500" fmla="*/ 4984648 w 8191242"/>
              <a:gd name="connsiteY5500" fmla="*/ 1828590 h 5359243"/>
              <a:gd name="connsiteX5501" fmla="*/ 5601539 w 8191242"/>
              <a:gd name="connsiteY5501" fmla="*/ 1821542 h 5359243"/>
              <a:gd name="connsiteX5502" fmla="*/ 5600675 w 8191242"/>
              <a:gd name="connsiteY5502" fmla="*/ 1821955 h 5359243"/>
              <a:gd name="connsiteX5503" fmla="*/ 5595513 w 8191242"/>
              <a:gd name="connsiteY5503" fmla="*/ 1823014 h 5359243"/>
              <a:gd name="connsiteX5504" fmla="*/ 5593425 w 8191242"/>
              <a:gd name="connsiteY5504" fmla="*/ 1833311 h 5359243"/>
              <a:gd name="connsiteX5505" fmla="*/ 5601539 w 8191242"/>
              <a:gd name="connsiteY5505" fmla="*/ 1833311 h 5359243"/>
              <a:gd name="connsiteX5506" fmla="*/ 5601539 w 8191242"/>
              <a:gd name="connsiteY5506" fmla="*/ 1824308 h 5359243"/>
              <a:gd name="connsiteX5507" fmla="*/ 5047418 w 8191242"/>
              <a:gd name="connsiteY5507" fmla="*/ 1820990 h 5359243"/>
              <a:gd name="connsiteX5508" fmla="*/ 5046679 w 8191242"/>
              <a:gd name="connsiteY5508" fmla="*/ 1821528 h 5359243"/>
              <a:gd name="connsiteX5509" fmla="*/ 5045140 w 8191242"/>
              <a:gd name="connsiteY5509" fmla="*/ 1821844 h 5359243"/>
              <a:gd name="connsiteX5510" fmla="*/ 5046359 w 8191242"/>
              <a:gd name="connsiteY5510" fmla="*/ 1826134 h 5359243"/>
              <a:gd name="connsiteX5511" fmla="*/ 5048180 w 8191242"/>
              <a:gd name="connsiteY5511" fmla="*/ 1826019 h 5359243"/>
              <a:gd name="connsiteX5512" fmla="*/ 5047706 w 8191242"/>
              <a:gd name="connsiteY5512" fmla="*/ 1828911 h 5359243"/>
              <a:gd name="connsiteX5513" fmla="*/ 5057332 w 8191242"/>
              <a:gd name="connsiteY5513" fmla="*/ 1844312 h 5359243"/>
              <a:gd name="connsiteX5514" fmla="*/ 5049587 w 8191242"/>
              <a:gd name="connsiteY5514" fmla="*/ 1838987 h 5359243"/>
              <a:gd name="connsiteX5515" fmla="*/ 5046757 w 8191242"/>
              <a:gd name="connsiteY5515" fmla="*/ 1834707 h 5359243"/>
              <a:gd name="connsiteX5516" fmla="*/ 5046038 w 8191242"/>
              <a:gd name="connsiteY5516" fmla="*/ 1839105 h 5359243"/>
              <a:gd name="connsiteX5517" fmla="*/ 5053850 w 8191242"/>
              <a:gd name="connsiteY5517" fmla="*/ 1853195 h 5359243"/>
              <a:gd name="connsiteX5518" fmla="*/ 5055737 w 8191242"/>
              <a:gd name="connsiteY5518" fmla="*/ 1863507 h 5359243"/>
              <a:gd name="connsiteX5519" fmla="*/ 5056482 w 8191242"/>
              <a:gd name="connsiteY5519" fmla="*/ 1865035 h 5359243"/>
              <a:gd name="connsiteX5520" fmla="*/ 5070277 w 8191242"/>
              <a:gd name="connsiteY5520" fmla="*/ 1884385 h 5359243"/>
              <a:gd name="connsiteX5521" fmla="*/ 5072814 w 8191242"/>
              <a:gd name="connsiteY5521" fmla="*/ 1898500 h 5359243"/>
              <a:gd name="connsiteX5522" fmla="*/ 5072818 w 8191242"/>
              <a:gd name="connsiteY5522" fmla="*/ 1898500 h 5359243"/>
              <a:gd name="connsiteX5523" fmla="*/ 5072214 w 8191242"/>
              <a:gd name="connsiteY5523" fmla="*/ 1869996 h 5359243"/>
              <a:gd name="connsiteX5524" fmla="*/ 5066011 w 8191242"/>
              <a:gd name="connsiteY5524" fmla="*/ 1853298 h 5359243"/>
              <a:gd name="connsiteX5525" fmla="*/ 5057329 w 8191242"/>
              <a:gd name="connsiteY5525" fmla="*/ 1836477 h 5359243"/>
              <a:gd name="connsiteX5526" fmla="*/ 5052212 w 8191242"/>
              <a:gd name="connsiteY5526" fmla="*/ 1828480 h 5359243"/>
              <a:gd name="connsiteX5527" fmla="*/ 5055279 w 8191242"/>
              <a:gd name="connsiteY5527" fmla="*/ 1829318 h 5359243"/>
              <a:gd name="connsiteX5528" fmla="*/ 5054756 w 8191242"/>
              <a:gd name="connsiteY5528" fmla="*/ 1828281 h 5359243"/>
              <a:gd name="connsiteX5529" fmla="*/ 5051902 w 8191242"/>
              <a:gd name="connsiteY5529" fmla="*/ 1827996 h 5359243"/>
              <a:gd name="connsiteX5530" fmla="*/ 4904199 w 8191242"/>
              <a:gd name="connsiteY5530" fmla="*/ 1820498 h 5359243"/>
              <a:gd name="connsiteX5531" fmla="*/ 4904094 w 8191242"/>
              <a:gd name="connsiteY5531" fmla="*/ 1825317 h 5359243"/>
              <a:gd name="connsiteX5532" fmla="*/ 4903435 w 8191242"/>
              <a:gd name="connsiteY5532" fmla="*/ 1833059 h 5359243"/>
              <a:gd name="connsiteX5533" fmla="*/ 4906655 w 8191242"/>
              <a:gd name="connsiteY5533" fmla="*/ 1832205 h 5359243"/>
              <a:gd name="connsiteX5534" fmla="*/ 4904444 w 8191242"/>
              <a:gd name="connsiteY5534" fmla="*/ 1820695 h 5359243"/>
              <a:gd name="connsiteX5535" fmla="*/ 4912264 w 8191242"/>
              <a:gd name="connsiteY5535" fmla="*/ 1819528 h 5359243"/>
              <a:gd name="connsiteX5536" fmla="*/ 4912911 w 8191242"/>
              <a:gd name="connsiteY5536" fmla="*/ 1830532 h 5359243"/>
              <a:gd name="connsiteX5537" fmla="*/ 4912921 w 8191242"/>
              <a:gd name="connsiteY5537" fmla="*/ 1830545 h 5359243"/>
              <a:gd name="connsiteX5538" fmla="*/ 4916928 w 8191242"/>
              <a:gd name="connsiteY5538" fmla="*/ 1829482 h 5359243"/>
              <a:gd name="connsiteX5539" fmla="*/ 4922517 w 8191242"/>
              <a:gd name="connsiteY5539" fmla="*/ 1827972 h 5359243"/>
              <a:gd name="connsiteX5540" fmla="*/ 4921797 w 8191242"/>
              <a:gd name="connsiteY5540" fmla="*/ 1827764 h 5359243"/>
              <a:gd name="connsiteX5541" fmla="*/ 4924902 w 8191242"/>
              <a:gd name="connsiteY5541" fmla="*/ 1826522 h 5359243"/>
              <a:gd name="connsiteX5542" fmla="*/ 4921689 w 8191242"/>
              <a:gd name="connsiteY5542" fmla="*/ 1826450 h 5359243"/>
              <a:gd name="connsiteX5543" fmla="*/ 4912264 w 8191242"/>
              <a:gd name="connsiteY5543" fmla="*/ 1819528 h 5359243"/>
              <a:gd name="connsiteX5544" fmla="*/ 7263178 w 8191242"/>
              <a:gd name="connsiteY5544" fmla="*/ 1818781 h 5359243"/>
              <a:gd name="connsiteX5545" fmla="*/ 7279322 w 8191242"/>
              <a:gd name="connsiteY5545" fmla="*/ 1874931 h 5359243"/>
              <a:gd name="connsiteX5546" fmla="*/ 7290095 w 8191242"/>
              <a:gd name="connsiteY5546" fmla="*/ 1840863 h 5359243"/>
              <a:gd name="connsiteX5547" fmla="*/ 7295466 w 8191242"/>
              <a:gd name="connsiteY5547" fmla="*/ 1852870 h 5359243"/>
              <a:gd name="connsiteX5548" fmla="*/ 7303539 w 8191242"/>
              <a:gd name="connsiteY5548" fmla="*/ 1858887 h 5359243"/>
              <a:gd name="connsiteX5549" fmla="*/ 7287393 w 8191242"/>
              <a:gd name="connsiteY5549" fmla="*/ 1907014 h 5359243"/>
              <a:gd name="connsiteX5550" fmla="*/ 7287393 w 8191242"/>
              <a:gd name="connsiteY5550" fmla="*/ 1882951 h 5359243"/>
              <a:gd name="connsiteX5551" fmla="*/ 7271250 w 8191242"/>
              <a:gd name="connsiteY5551" fmla="*/ 1898995 h 5359243"/>
              <a:gd name="connsiteX5552" fmla="*/ 7295466 w 8191242"/>
              <a:gd name="connsiteY5552" fmla="*/ 1955142 h 5359243"/>
              <a:gd name="connsiteX5553" fmla="*/ 7263178 w 8191242"/>
              <a:gd name="connsiteY5553" fmla="*/ 1907014 h 5359243"/>
              <a:gd name="connsiteX5554" fmla="*/ 7263178 w 8191242"/>
              <a:gd name="connsiteY5554" fmla="*/ 1923058 h 5359243"/>
              <a:gd name="connsiteX5555" fmla="*/ 7271250 w 8191242"/>
              <a:gd name="connsiteY5555" fmla="*/ 1882951 h 5359243"/>
              <a:gd name="connsiteX5556" fmla="*/ 7271250 w 8191242"/>
              <a:gd name="connsiteY5556" fmla="*/ 1874931 h 5359243"/>
              <a:gd name="connsiteX5557" fmla="*/ 7263178 w 8191242"/>
              <a:gd name="connsiteY5557" fmla="*/ 1818781 h 5359243"/>
              <a:gd name="connsiteX5558" fmla="*/ 4759256 w 8191242"/>
              <a:gd name="connsiteY5558" fmla="*/ 1818377 h 5359243"/>
              <a:gd name="connsiteX5559" fmla="*/ 4762910 w 8191242"/>
              <a:gd name="connsiteY5559" fmla="*/ 1842456 h 5359243"/>
              <a:gd name="connsiteX5560" fmla="*/ 4769775 w 8191242"/>
              <a:gd name="connsiteY5560" fmla="*/ 1866761 h 5359243"/>
              <a:gd name="connsiteX5561" fmla="*/ 4773998 w 8191242"/>
              <a:gd name="connsiteY5561" fmla="*/ 1867288 h 5359243"/>
              <a:gd name="connsiteX5562" fmla="*/ 4774757 w 8191242"/>
              <a:gd name="connsiteY5562" fmla="*/ 1867316 h 5359243"/>
              <a:gd name="connsiteX5563" fmla="*/ 4777252 w 8191242"/>
              <a:gd name="connsiteY5563" fmla="*/ 1855536 h 5359243"/>
              <a:gd name="connsiteX5564" fmla="*/ 4777022 w 8191242"/>
              <a:gd name="connsiteY5564" fmla="*/ 1855208 h 5359243"/>
              <a:gd name="connsiteX5565" fmla="*/ 4765934 w 8191242"/>
              <a:gd name="connsiteY5565" fmla="*/ 1842124 h 5359243"/>
              <a:gd name="connsiteX5566" fmla="*/ 4772990 w 8191242"/>
              <a:gd name="connsiteY5566" fmla="*/ 1837091 h 5359243"/>
              <a:gd name="connsiteX5567" fmla="*/ 4773005 w 8191242"/>
              <a:gd name="connsiteY5567" fmla="*/ 1836927 h 5359243"/>
              <a:gd name="connsiteX5568" fmla="*/ 4767950 w 8191242"/>
              <a:gd name="connsiteY5568" fmla="*/ 1834404 h 5359243"/>
              <a:gd name="connsiteX5569" fmla="*/ 4767141 w 8191242"/>
              <a:gd name="connsiteY5569" fmla="*/ 1824308 h 5359243"/>
              <a:gd name="connsiteX5570" fmla="*/ 4761901 w 8191242"/>
              <a:gd name="connsiteY5570" fmla="*/ 1823000 h 5359243"/>
              <a:gd name="connsiteX5571" fmla="*/ 5478742 w 8191242"/>
              <a:gd name="connsiteY5571" fmla="*/ 1817209 h 5359243"/>
              <a:gd name="connsiteX5572" fmla="*/ 5471574 w 8191242"/>
              <a:gd name="connsiteY5572" fmla="*/ 1823676 h 5359243"/>
              <a:gd name="connsiteX5573" fmla="*/ 5468768 w 8191242"/>
              <a:gd name="connsiteY5573" fmla="*/ 1824278 h 5359243"/>
              <a:gd name="connsiteX5574" fmla="*/ 5472513 w 8191242"/>
              <a:gd name="connsiteY5574" fmla="*/ 1836477 h 5359243"/>
              <a:gd name="connsiteX5575" fmla="*/ 5478032 w 8191242"/>
              <a:gd name="connsiteY5575" fmla="*/ 1853305 h 5359243"/>
              <a:gd name="connsiteX5576" fmla="*/ 5478126 w 8191242"/>
              <a:gd name="connsiteY5576" fmla="*/ 1850599 h 5359243"/>
              <a:gd name="connsiteX5577" fmla="*/ 5479715 w 8191242"/>
              <a:gd name="connsiteY5577" fmla="*/ 1847846 h 5359243"/>
              <a:gd name="connsiteX5578" fmla="*/ 5477334 w 8191242"/>
              <a:gd name="connsiteY5578" fmla="*/ 1843243 h 5359243"/>
              <a:gd name="connsiteX5579" fmla="*/ 5480672 w 8191242"/>
              <a:gd name="connsiteY5579" fmla="*/ 1846189 h 5359243"/>
              <a:gd name="connsiteX5580" fmla="*/ 5488354 w 8191242"/>
              <a:gd name="connsiteY5580" fmla="*/ 1832882 h 5359243"/>
              <a:gd name="connsiteX5581" fmla="*/ 5487906 w 8191242"/>
              <a:gd name="connsiteY5581" fmla="*/ 1831248 h 5359243"/>
              <a:gd name="connsiteX5582" fmla="*/ 4830380 w 8191242"/>
              <a:gd name="connsiteY5582" fmla="*/ 1816903 h 5359243"/>
              <a:gd name="connsiteX5583" fmla="*/ 4830446 w 8191242"/>
              <a:gd name="connsiteY5583" fmla="*/ 1817294 h 5359243"/>
              <a:gd name="connsiteX5584" fmla="*/ 4830470 w 8191242"/>
              <a:gd name="connsiteY5584" fmla="*/ 1816985 h 5359243"/>
              <a:gd name="connsiteX5585" fmla="*/ 4830446 w 8191242"/>
              <a:gd name="connsiteY5585" fmla="*/ 1816961 h 5359243"/>
              <a:gd name="connsiteX5586" fmla="*/ 5833614 w 8191242"/>
              <a:gd name="connsiteY5586" fmla="*/ 1816723 h 5359243"/>
              <a:gd name="connsiteX5587" fmla="*/ 5828196 w 8191242"/>
              <a:gd name="connsiteY5587" fmla="*/ 1820212 h 5359243"/>
              <a:gd name="connsiteX5588" fmla="*/ 5829869 w 8191242"/>
              <a:gd name="connsiteY5588" fmla="*/ 1821714 h 5359243"/>
              <a:gd name="connsiteX5589" fmla="*/ 5835587 w 8191242"/>
              <a:gd name="connsiteY5589" fmla="*/ 1822590 h 5359243"/>
              <a:gd name="connsiteX5590" fmla="*/ 5199665 w 8191242"/>
              <a:gd name="connsiteY5590" fmla="*/ 1815924 h 5359243"/>
              <a:gd name="connsiteX5591" fmla="*/ 5197199 w 8191242"/>
              <a:gd name="connsiteY5591" fmla="*/ 1816373 h 5359243"/>
              <a:gd name="connsiteX5592" fmla="*/ 5209463 w 8191242"/>
              <a:gd name="connsiteY5592" fmla="*/ 1841448 h 5359243"/>
              <a:gd name="connsiteX5593" fmla="*/ 5190310 w 8191242"/>
              <a:gd name="connsiteY5593" fmla="*/ 1833397 h 5359243"/>
              <a:gd name="connsiteX5594" fmla="*/ 5186281 w 8191242"/>
              <a:gd name="connsiteY5594" fmla="*/ 1828861 h 5359243"/>
              <a:gd name="connsiteX5595" fmla="*/ 5186281 w 8191242"/>
              <a:gd name="connsiteY5595" fmla="*/ 1843256 h 5359243"/>
              <a:gd name="connsiteX5596" fmla="*/ 5185802 w 8191242"/>
              <a:gd name="connsiteY5596" fmla="*/ 1842426 h 5359243"/>
              <a:gd name="connsiteX5597" fmla="*/ 5186279 w 8191242"/>
              <a:gd name="connsiteY5597" fmla="*/ 1850507 h 5359243"/>
              <a:gd name="connsiteX5598" fmla="*/ 5186333 w 8191242"/>
              <a:gd name="connsiteY5598" fmla="*/ 1854318 h 5359243"/>
              <a:gd name="connsiteX5599" fmla="*/ 5188295 w 8191242"/>
              <a:gd name="connsiteY5599" fmla="*/ 1855208 h 5359243"/>
              <a:gd name="connsiteX5600" fmla="*/ 5193335 w 8191242"/>
              <a:gd name="connsiteY5600" fmla="*/ 1866280 h 5359243"/>
              <a:gd name="connsiteX5601" fmla="*/ 5195653 w 8191242"/>
              <a:gd name="connsiteY5601" fmla="*/ 1861072 h 5359243"/>
              <a:gd name="connsiteX5602" fmla="*/ 5193335 w 8191242"/>
              <a:gd name="connsiteY5602" fmla="*/ 1849500 h 5359243"/>
              <a:gd name="connsiteX5603" fmla="*/ 5197997 w 8191242"/>
              <a:gd name="connsiteY5603" fmla="*/ 1853400 h 5359243"/>
              <a:gd name="connsiteX5604" fmla="*/ 5198190 w 8191242"/>
              <a:gd name="connsiteY5604" fmla="*/ 1854141 h 5359243"/>
              <a:gd name="connsiteX5605" fmla="*/ 5201399 w 8191242"/>
              <a:gd name="connsiteY5605" fmla="*/ 1842124 h 5359243"/>
              <a:gd name="connsiteX5606" fmla="*/ 5215008 w 8191242"/>
              <a:gd name="connsiteY5606" fmla="*/ 1855837 h 5359243"/>
              <a:gd name="connsiteX5607" fmla="*/ 5224195 w 8191242"/>
              <a:gd name="connsiteY5607" fmla="*/ 1855490 h 5359243"/>
              <a:gd name="connsiteX5608" fmla="*/ 5202406 w 8191242"/>
              <a:gd name="connsiteY5608" fmla="*/ 1823332 h 5359243"/>
              <a:gd name="connsiteX5609" fmla="*/ 5836187 w 8191242"/>
              <a:gd name="connsiteY5609" fmla="*/ 1815065 h 5359243"/>
              <a:gd name="connsiteX5610" fmla="*/ 5835416 w 8191242"/>
              <a:gd name="connsiteY5610" fmla="*/ 1815562 h 5359243"/>
              <a:gd name="connsiteX5611" fmla="*/ 5842455 w 8191242"/>
              <a:gd name="connsiteY5611" fmla="*/ 1823788 h 5359243"/>
              <a:gd name="connsiteX5612" fmla="*/ 5843521 w 8191242"/>
              <a:gd name="connsiteY5612" fmla="*/ 1826530 h 5359243"/>
              <a:gd name="connsiteX5613" fmla="*/ 5843534 w 8191242"/>
              <a:gd name="connsiteY5613" fmla="*/ 1826422 h 5359243"/>
              <a:gd name="connsiteX5614" fmla="*/ 5850630 w 8191242"/>
              <a:gd name="connsiteY5614" fmla="*/ 1818434 h 5359243"/>
              <a:gd name="connsiteX5615" fmla="*/ 5836187 w 8191242"/>
              <a:gd name="connsiteY5615" fmla="*/ 1815065 h 5359243"/>
              <a:gd name="connsiteX5616" fmla="*/ 6160424 w 8191242"/>
              <a:gd name="connsiteY5616" fmla="*/ 1812843 h 5359243"/>
              <a:gd name="connsiteX5617" fmla="*/ 6148582 w 8191242"/>
              <a:gd name="connsiteY5617" fmla="*/ 1816443 h 5359243"/>
              <a:gd name="connsiteX5618" fmla="*/ 6151814 w 8191242"/>
              <a:gd name="connsiteY5618" fmla="*/ 1822085 h 5359243"/>
              <a:gd name="connsiteX5619" fmla="*/ 6148738 w 8191242"/>
              <a:gd name="connsiteY5619" fmla="*/ 1819236 h 5359243"/>
              <a:gd name="connsiteX5620" fmla="*/ 6146161 w 8191242"/>
              <a:gd name="connsiteY5620" fmla="*/ 1817179 h 5359243"/>
              <a:gd name="connsiteX5621" fmla="*/ 6131916 w 8191242"/>
              <a:gd name="connsiteY5621" fmla="*/ 1821510 h 5359243"/>
              <a:gd name="connsiteX5622" fmla="*/ 6139525 w 8191242"/>
              <a:gd name="connsiteY5622" fmla="*/ 1827294 h 5359243"/>
              <a:gd name="connsiteX5623" fmla="*/ 6146719 w 8191242"/>
              <a:gd name="connsiteY5623" fmla="*/ 1827295 h 5359243"/>
              <a:gd name="connsiteX5624" fmla="*/ 6152128 w 8191242"/>
              <a:gd name="connsiteY5624" fmla="*/ 1822634 h 5359243"/>
              <a:gd name="connsiteX5625" fmla="*/ 6154798 w 8191242"/>
              <a:gd name="connsiteY5625" fmla="*/ 1827295 h 5359243"/>
              <a:gd name="connsiteX5626" fmla="*/ 6160854 w 8191242"/>
              <a:gd name="connsiteY5626" fmla="*/ 1815206 h 5359243"/>
              <a:gd name="connsiteX5627" fmla="*/ 7271250 w 8191242"/>
              <a:gd name="connsiteY5627" fmla="*/ 1810757 h 5359243"/>
              <a:gd name="connsiteX5628" fmla="*/ 7273053 w 8191242"/>
              <a:gd name="connsiteY5628" fmla="*/ 1811925 h 5359243"/>
              <a:gd name="connsiteX5629" fmla="*/ 7271628 w 8191242"/>
              <a:gd name="connsiteY5629" fmla="*/ 1811760 h 5359243"/>
              <a:gd name="connsiteX5630" fmla="*/ 7271250 w 8191242"/>
              <a:gd name="connsiteY5630" fmla="*/ 1810757 h 5359243"/>
              <a:gd name="connsiteX5631" fmla="*/ 4998557 w 8191242"/>
              <a:gd name="connsiteY5631" fmla="*/ 1810289 h 5359243"/>
              <a:gd name="connsiteX5632" fmla="*/ 4989114 w 8191242"/>
              <a:gd name="connsiteY5632" fmla="*/ 1818464 h 5359243"/>
              <a:gd name="connsiteX5633" fmla="*/ 4989540 w 8191242"/>
              <a:gd name="connsiteY5633" fmla="*/ 1819698 h 5359243"/>
              <a:gd name="connsiteX5634" fmla="*/ 4991730 w 8191242"/>
              <a:gd name="connsiteY5634" fmla="*/ 1819580 h 5359243"/>
              <a:gd name="connsiteX5635" fmla="*/ 4991730 w 8191242"/>
              <a:gd name="connsiteY5635" fmla="*/ 1817968 h 5359243"/>
              <a:gd name="connsiteX5636" fmla="*/ 4998557 w 8191242"/>
              <a:gd name="connsiteY5636" fmla="*/ 1826646 h 5359243"/>
              <a:gd name="connsiteX5637" fmla="*/ 4998558 w 8191242"/>
              <a:gd name="connsiteY5637" fmla="*/ 1825442 h 5359243"/>
              <a:gd name="connsiteX5638" fmla="*/ 4998557 w 8191242"/>
              <a:gd name="connsiteY5638" fmla="*/ 1810289 h 5359243"/>
              <a:gd name="connsiteX5639" fmla="*/ 5508988 w 8191242"/>
              <a:gd name="connsiteY5639" fmla="*/ 1810261 h 5359243"/>
              <a:gd name="connsiteX5640" fmla="*/ 5507897 w 8191242"/>
              <a:gd name="connsiteY5640" fmla="*/ 1811024 h 5359243"/>
              <a:gd name="connsiteX5641" fmla="*/ 5509199 w 8191242"/>
              <a:gd name="connsiteY5641" fmla="*/ 1810833 h 5359243"/>
              <a:gd name="connsiteX5642" fmla="*/ 5509600 w 8191242"/>
              <a:gd name="connsiteY5642" fmla="*/ 1811919 h 5359243"/>
              <a:gd name="connsiteX5643" fmla="*/ 5510511 w 8191242"/>
              <a:gd name="connsiteY5643" fmla="*/ 1822959 h 5359243"/>
              <a:gd name="connsiteX5644" fmla="*/ 5517549 w 8191242"/>
              <a:gd name="connsiteY5644" fmla="*/ 1835130 h 5359243"/>
              <a:gd name="connsiteX5645" fmla="*/ 5509506 w 8191242"/>
              <a:gd name="connsiteY5645" fmla="*/ 1827017 h 5359243"/>
              <a:gd name="connsiteX5646" fmla="*/ 5485376 w 8191242"/>
              <a:gd name="connsiteY5646" fmla="*/ 1818901 h 5359243"/>
              <a:gd name="connsiteX5647" fmla="*/ 5496064 w 8191242"/>
              <a:gd name="connsiteY5647" fmla="*/ 1833790 h 5359243"/>
              <a:gd name="connsiteX5648" fmla="*/ 5496064 w 8191242"/>
              <a:gd name="connsiteY5648" fmla="*/ 1833311 h 5359243"/>
              <a:gd name="connsiteX5649" fmla="*/ 5520403 w 8191242"/>
              <a:gd name="connsiteY5649" fmla="*/ 1857321 h 5359243"/>
              <a:gd name="connsiteX5650" fmla="*/ 5512289 w 8191242"/>
              <a:gd name="connsiteY5650" fmla="*/ 1865322 h 5359243"/>
              <a:gd name="connsiteX5651" fmla="*/ 5520403 w 8191242"/>
              <a:gd name="connsiteY5651" fmla="*/ 1889333 h 5359243"/>
              <a:gd name="connsiteX5652" fmla="*/ 5527602 w 8191242"/>
              <a:gd name="connsiteY5652" fmla="*/ 1883120 h 5359243"/>
              <a:gd name="connsiteX5653" fmla="*/ 5524920 w 8191242"/>
              <a:gd name="connsiteY5653" fmla="*/ 1872192 h 5359243"/>
              <a:gd name="connsiteX5654" fmla="*/ 5525505 w 8191242"/>
              <a:gd name="connsiteY5654" fmla="*/ 1865042 h 5359243"/>
              <a:gd name="connsiteX5655" fmla="*/ 5520403 w 8191242"/>
              <a:gd name="connsiteY5655" fmla="*/ 1857321 h 5359243"/>
              <a:gd name="connsiteX5656" fmla="*/ 5529952 w 8191242"/>
              <a:gd name="connsiteY5656" fmla="*/ 1855751 h 5359243"/>
              <a:gd name="connsiteX5657" fmla="*/ 5533633 w 8191242"/>
              <a:gd name="connsiteY5657" fmla="*/ 1852830 h 5359243"/>
              <a:gd name="connsiteX5658" fmla="*/ 5533963 w 8191242"/>
              <a:gd name="connsiteY5658" fmla="*/ 1856462 h 5359243"/>
              <a:gd name="connsiteX5659" fmla="*/ 5541126 w 8191242"/>
              <a:gd name="connsiteY5659" fmla="*/ 1862349 h 5359243"/>
              <a:gd name="connsiteX5660" fmla="*/ 5537580 w 8191242"/>
              <a:gd name="connsiteY5660" fmla="*/ 1852957 h 5359243"/>
              <a:gd name="connsiteX5661" fmla="*/ 5536631 w 8191242"/>
              <a:gd name="connsiteY5661" fmla="*/ 1851318 h 5359243"/>
              <a:gd name="connsiteX5662" fmla="*/ 5535062 w 8191242"/>
              <a:gd name="connsiteY5662" fmla="*/ 1846287 h 5359243"/>
              <a:gd name="connsiteX5663" fmla="*/ 5533633 w 8191242"/>
              <a:gd name="connsiteY5663" fmla="*/ 1842505 h 5359243"/>
              <a:gd name="connsiteX5664" fmla="*/ 5533853 w 8191242"/>
              <a:gd name="connsiteY5664" fmla="*/ 1842412 h 5359243"/>
              <a:gd name="connsiteX5665" fmla="*/ 5530457 w 8191242"/>
              <a:gd name="connsiteY5665" fmla="*/ 1831526 h 5359243"/>
              <a:gd name="connsiteX5666" fmla="*/ 5525591 w 8191242"/>
              <a:gd name="connsiteY5666" fmla="*/ 1826002 h 5359243"/>
              <a:gd name="connsiteX5667" fmla="*/ 5520330 w 8191242"/>
              <a:gd name="connsiteY5667" fmla="*/ 1816050 h 5359243"/>
              <a:gd name="connsiteX5668" fmla="*/ 5518414 w 8191242"/>
              <a:gd name="connsiteY5668" fmla="*/ 1814813 h 5359243"/>
              <a:gd name="connsiteX5669" fmla="*/ 5521475 w 8191242"/>
              <a:gd name="connsiteY5669" fmla="*/ 1829028 h 5359243"/>
              <a:gd name="connsiteX5670" fmla="*/ 5515537 w 8191242"/>
              <a:gd name="connsiteY5670" fmla="*/ 1828031 h 5359243"/>
              <a:gd name="connsiteX5671" fmla="*/ 5509600 w 8191242"/>
              <a:gd name="connsiteY5671" fmla="*/ 1811919 h 5359243"/>
              <a:gd name="connsiteX5672" fmla="*/ 5509506 w 8191242"/>
              <a:gd name="connsiteY5672" fmla="*/ 1810789 h 5359243"/>
              <a:gd name="connsiteX5673" fmla="*/ 5509199 w 8191242"/>
              <a:gd name="connsiteY5673" fmla="*/ 1810833 h 5359243"/>
              <a:gd name="connsiteX5674" fmla="*/ 4975601 w 8191242"/>
              <a:gd name="connsiteY5674" fmla="*/ 1809915 h 5359243"/>
              <a:gd name="connsiteX5675" fmla="*/ 4974953 w 8191242"/>
              <a:gd name="connsiteY5675" fmla="*/ 1813800 h 5359243"/>
              <a:gd name="connsiteX5676" fmla="*/ 4976260 w 8191242"/>
              <a:gd name="connsiteY5676" fmla="*/ 1813446 h 5359243"/>
              <a:gd name="connsiteX5677" fmla="*/ 4979268 w 8191242"/>
              <a:gd name="connsiteY5677" fmla="*/ 1812280 h 5359243"/>
              <a:gd name="connsiteX5678" fmla="*/ 5282042 w 8191242"/>
              <a:gd name="connsiteY5678" fmla="*/ 1809242 h 5359243"/>
              <a:gd name="connsiteX5679" fmla="*/ 5273978 w 8191242"/>
              <a:gd name="connsiteY5679" fmla="*/ 1825346 h 5359243"/>
              <a:gd name="connsiteX5680" fmla="*/ 5287587 w 8191242"/>
              <a:gd name="connsiteY5680" fmla="*/ 1834404 h 5359243"/>
              <a:gd name="connsiteX5681" fmla="*/ 5288762 w 8191242"/>
              <a:gd name="connsiteY5681" fmla="*/ 1837690 h 5359243"/>
              <a:gd name="connsiteX5682" fmla="*/ 5292122 w 8191242"/>
              <a:gd name="connsiteY5682" fmla="*/ 1838098 h 5359243"/>
              <a:gd name="connsiteX5683" fmla="*/ 5293379 w 8191242"/>
              <a:gd name="connsiteY5683" fmla="*/ 1837309 h 5359243"/>
              <a:gd name="connsiteX5684" fmla="*/ 5293635 w 8191242"/>
              <a:gd name="connsiteY5684" fmla="*/ 1835033 h 5359243"/>
              <a:gd name="connsiteX5685" fmla="*/ 5298171 w 8191242"/>
              <a:gd name="connsiteY5685" fmla="*/ 1825346 h 5359243"/>
              <a:gd name="connsiteX5686" fmla="*/ 5282042 w 8191242"/>
              <a:gd name="connsiteY5686" fmla="*/ 1809242 h 5359243"/>
              <a:gd name="connsiteX5687" fmla="*/ 4760940 w 8191242"/>
              <a:gd name="connsiteY5687" fmla="*/ 1809242 h 5359243"/>
              <a:gd name="connsiteX5688" fmla="*/ 4765934 w 8191242"/>
              <a:gd name="connsiteY5688" fmla="*/ 1817968 h 5359243"/>
              <a:gd name="connsiteX5689" fmla="*/ 4766286 w 8191242"/>
              <a:gd name="connsiteY5689" fmla="*/ 1813643 h 5359243"/>
              <a:gd name="connsiteX5690" fmla="*/ 4765934 w 8191242"/>
              <a:gd name="connsiteY5690" fmla="*/ 1809242 h 5359243"/>
              <a:gd name="connsiteX5691" fmla="*/ 4761901 w 8191242"/>
              <a:gd name="connsiteY5691" fmla="*/ 1809242 h 5359243"/>
              <a:gd name="connsiteX5692" fmla="*/ 5119691 w 8191242"/>
              <a:gd name="connsiteY5692" fmla="*/ 1809086 h 5359243"/>
              <a:gd name="connsiteX5693" fmla="*/ 5112820 w 8191242"/>
              <a:gd name="connsiteY5693" fmla="*/ 1816332 h 5359243"/>
              <a:gd name="connsiteX5694" fmla="*/ 5109343 w 8191242"/>
              <a:gd name="connsiteY5694" fmla="*/ 1813609 h 5359243"/>
              <a:gd name="connsiteX5695" fmla="*/ 5108662 w 8191242"/>
              <a:gd name="connsiteY5695" fmla="*/ 1814274 h 5359243"/>
              <a:gd name="connsiteX5696" fmla="*/ 5105285 w 8191242"/>
              <a:gd name="connsiteY5696" fmla="*/ 1818419 h 5359243"/>
              <a:gd name="connsiteX5697" fmla="*/ 5105637 w 8191242"/>
              <a:gd name="connsiteY5697" fmla="*/ 1823001 h 5359243"/>
              <a:gd name="connsiteX5698" fmla="*/ 5106661 w 8191242"/>
              <a:gd name="connsiteY5698" fmla="*/ 1825773 h 5359243"/>
              <a:gd name="connsiteX5699" fmla="*/ 5112694 w 8191242"/>
              <a:gd name="connsiteY5699" fmla="*/ 1817294 h 5359243"/>
              <a:gd name="connsiteX5700" fmla="*/ 5117231 w 8191242"/>
              <a:gd name="connsiteY5700" fmla="*/ 1828365 h 5359243"/>
              <a:gd name="connsiteX5701" fmla="*/ 5117271 w 8191242"/>
              <a:gd name="connsiteY5701" fmla="*/ 1828823 h 5359243"/>
              <a:gd name="connsiteX5702" fmla="*/ 5122193 w 8191242"/>
              <a:gd name="connsiteY5702" fmla="*/ 1831636 h 5359243"/>
              <a:gd name="connsiteX5703" fmla="*/ 5123161 w 8191242"/>
              <a:gd name="connsiteY5703" fmla="*/ 1835509 h 5359243"/>
              <a:gd name="connsiteX5704" fmla="*/ 5123250 w 8191242"/>
              <a:gd name="connsiteY5704" fmla="*/ 1835361 h 5359243"/>
              <a:gd name="connsiteX5705" fmla="*/ 5120759 w 8191242"/>
              <a:gd name="connsiteY5705" fmla="*/ 1809242 h 5359243"/>
              <a:gd name="connsiteX5706" fmla="*/ 6174378 w 8191242"/>
              <a:gd name="connsiteY5706" fmla="*/ 1808987 h 5359243"/>
              <a:gd name="connsiteX5707" fmla="*/ 6166421 w 8191242"/>
              <a:gd name="connsiteY5707" fmla="*/ 1811083 h 5359243"/>
              <a:gd name="connsiteX5708" fmla="*/ 6168429 w 8191242"/>
              <a:gd name="connsiteY5708" fmla="*/ 1814451 h 5359243"/>
              <a:gd name="connsiteX5709" fmla="*/ 6170953 w 8191242"/>
              <a:gd name="connsiteY5709" fmla="*/ 1819236 h 5359243"/>
              <a:gd name="connsiteX5710" fmla="*/ 5016094 w 8191242"/>
              <a:gd name="connsiteY5710" fmla="*/ 1808720 h 5359243"/>
              <a:gd name="connsiteX5711" fmla="*/ 5015923 w 8191242"/>
              <a:gd name="connsiteY5711" fmla="*/ 1809915 h 5359243"/>
              <a:gd name="connsiteX5712" fmla="*/ 5020907 w 8191242"/>
              <a:gd name="connsiteY5712" fmla="*/ 1815203 h 5359243"/>
              <a:gd name="connsiteX5713" fmla="*/ 5022745 w 8191242"/>
              <a:gd name="connsiteY5713" fmla="*/ 1810289 h 5359243"/>
              <a:gd name="connsiteX5714" fmla="*/ 5434287 w 8191242"/>
              <a:gd name="connsiteY5714" fmla="*/ 1808712 h 5359243"/>
              <a:gd name="connsiteX5715" fmla="*/ 5434502 w 8191242"/>
              <a:gd name="connsiteY5715" fmla="*/ 1810608 h 5359243"/>
              <a:gd name="connsiteX5716" fmla="*/ 5435849 w 8191242"/>
              <a:gd name="connsiteY5716" fmla="*/ 1810310 h 5359243"/>
              <a:gd name="connsiteX5717" fmla="*/ 5914117 w 8191242"/>
              <a:gd name="connsiteY5717" fmla="*/ 1808419 h 5359243"/>
              <a:gd name="connsiteX5718" fmla="*/ 5916115 w 8191242"/>
              <a:gd name="connsiteY5718" fmla="*/ 1809221 h 5359243"/>
              <a:gd name="connsiteX5719" fmla="*/ 5915492 w 8191242"/>
              <a:gd name="connsiteY5719" fmla="*/ 1810448 h 5359243"/>
              <a:gd name="connsiteX5720" fmla="*/ 5150493 w 8191242"/>
              <a:gd name="connsiteY5720" fmla="*/ 1807953 h 5359243"/>
              <a:gd name="connsiteX5721" fmla="*/ 5145957 w 8191242"/>
              <a:gd name="connsiteY5721" fmla="*/ 1812765 h 5359243"/>
              <a:gd name="connsiteX5722" fmla="*/ 5145640 w 8191242"/>
              <a:gd name="connsiteY5722" fmla="*/ 1813102 h 5359243"/>
              <a:gd name="connsiteX5723" fmla="*/ 5150647 w 8191242"/>
              <a:gd name="connsiteY5723" fmla="*/ 1817673 h 5359243"/>
              <a:gd name="connsiteX5724" fmla="*/ 5150647 w 8191242"/>
              <a:gd name="connsiteY5724" fmla="*/ 1809377 h 5359243"/>
              <a:gd name="connsiteX5725" fmla="*/ 5151710 w 8191242"/>
              <a:gd name="connsiteY5725" fmla="*/ 1822833 h 5359243"/>
              <a:gd name="connsiteX5726" fmla="*/ 5158997 w 8191242"/>
              <a:gd name="connsiteY5726" fmla="*/ 1826690 h 5359243"/>
              <a:gd name="connsiteX5727" fmla="*/ 5161077 w 8191242"/>
              <a:gd name="connsiteY5727" fmla="*/ 1825346 h 5359243"/>
              <a:gd name="connsiteX5728" fmla="*/ 5155029 w 8191242"/>
              <a:gd name="connsiteY5728" fmla="*/ 1808235 h 5359243"/>
              <a:gd name="connsiteX5729" fmla="*/ 5150493 w 8191242"/>
              <a:gd name="connsiteY5729" fmla="*/ 1807953 h 5359243"/>
              <a:gd name="connsiteX5730" fmla="*/ 5860721 w 8191242"/>
              <a:gd name="connsiteY5730" fmla="*/ 1807343 h 5359243"/>
              <a:gd name="connsiteX5731" fmla="*/ 5860892 w 8191242"/>
              <a:gd name="connsiteY5731" fmla="*/ 1808452 h 5359243"/>
              <a:gd name="connsiteX5732" fmla="*/ 5850630 w 8191242"/>
              <a:gd name="connsiteY5732" fmla="*/ 1826422 h 5359243"/>
              <a:gd name="connsiteX5733" fmla="*/ 5866846 w 8191242"/>
              <a:gd name="connsiteY5733" fmla="*/ 1818434 h 5359243"/>
              <a:gd name="connsiteX5734" fmla="*/ 5861397 w 8191242"/>
              <a:gd name="connsiteY5734" fmla="*/ 1812320 h 5359243"/>
              <a:gd name="connsiteX5735" fmla="*/ 5863405 w 8191242"/>
              <a:gd name="connsiteY5735" fmla="*/ 1809212 h 5359243"/>
              <a:gd name="connsiteX5736" fmla="*/ 6011269 w 8191242"/>
              <a:gd name="connsiteY5736" fmla="*/ 1803821 h 5359243"/>
              <a:gd name="connsiteX5737" fmla="*/ 6025427 w 8191242"/>
              <a:gd name="connsiteY5737" fmla="*/ 1817980 h 5359243"/>
              <a:gd name="connsiteX5738" fmla="*/ 6017682 w 8191242"/>
              <a:gd name="connsiteY5738" fmla="*/ 1841214 h 5359243"/>
              <a:gd name="connsiteX5739" fmla="*/ 6009937 w 8191242"/>
              <a:gd name="connsiteY5739" fmla="*/ 1810235 h 5359243"/>
              <a:gd name="connsiteX5740" fmla="*/ 6011269 w 8191242"/>
              <a:gd name="connsiteY5740" fmla="*/ 1803821 h 5359243"/>
              <a:gd name="connsiteX5741" fmla="*/ 7343897 w 8191242"/>
              <a:gd name="connsiteY5741" fmla="*/ 1802737 h 5359243"/>
              <a:gd name="connsiteX5742" fmla="*/ 7351969 w 8191242"/>
              <a:gd name="connsiteY5742" fmla="*/ 1818778 h 5359243"/>
              <a:gd name="connsiteX5743" fmla="*/ 7344906 w 8191242"/>
              <a:gd name="connsiteY5743" fmla="*/ 1810760 h 5359243"/>
              <a:gd name="connsiteX5744" fmla="*/ 7343897 w 8191242"/>
              <a:gd name="connsiteY5744" fmla="*/ 1802737 h 5359243"/>
              <a:gd name="connsiteX5745" fmla="*/ 5447175 w 8191242"/>
              <a:gd name="connsiteY5745" fmla="*/ 1801408 h 5359243"/>
              <a:gd name="connsiteX5746" fmla="*/ 5441143 w 8191242"/>
              <a:gd name="connsiteY5746" fmla="*/ 1804704 h 5359243"/>
              <a:gd name="connsiteX5747" fmla="*/ 5435169 w 8191242"/>
              <a:gd name="connsiteY5747" fmla="*/ 1804955 h 5359243"/>
              <a:gd name="connsiteX5748" fmla="*/ 5436525 w 8191242"/>
              <a:gd name="connsiteY5748" fmla="*/ 1810159 h 5359243"/>
              <a:gd name="connsiteX5749" fmla="*/ 5451963 w 8191242"/>
              <a:gd name="connsiteY5749" fmla="*/ 1806738 h 5359243"/>
              <a:gd name="connsiteX5750" fmla="*/ 5453207 w 8191242"/>
              <a:gd name="connsiteY5750" fmla="*/ 1802676 h 5359243"/>
              <a:gd name="connsiteX5751" fmla="*/ 5447175 w 8191242"/>
              <a:gd name="connsiteY5751" fmla="*/ 1801408 h 5359243"/>
              <a:gd name="connsiteX5752" fmla="*/ 5427144 w 8191242"/>
              <a:gd name="connsiteY5752" fmla="*/ 1801406 h 5359243"/>
              <a:gd name="connsiteX5753" fmla="*/ 5424271 w 8191242"/>
              <a:gd name="connsiteY5753" fmla="*/ 1812876 h 5359243"/>
              <a:gd name="connsiteX5754" fmla="*/ 5428182 w 8191242"/>
              <a:gd name="connsiteY5754" fmla="*/ 1812009 h 5359243"/>
              <a:gd name="connsiteX5755" fmla="*/ 5427225 w 8191242"/>
              <a:gd name="connsiteY5755" fmla="*/ 1801488 h 5359243"/>
              <a:gd name="connsiteX5756" fmla="*/ 4790127 w 8191242"/>
              <a:gd name="connsiteY5756" fmla="*/ 1801190 h 5359243"/>
              <a:gd name="connsiteX5757" fmla="*/ 4786570 w 8191242"/>
              <a:gd name="connsiteY5757" fmla="*/ 1807580 h 5359243"/>
              <a:gd name="connsiteX5758" fmla="*/ 4787102 w 8191242"/>
              <a:gd name="connsiteY5758" fmla="*/ 1808911 h 5359243"/>
              <a:gd name="connsiteX5759" fmla="*/ 4790661 w 8191242"/>
              <a:gd name="connsiteY5759" fmla="*/ 1814306 h 5359243"/>
              <a:gd name="connsiteX5760" fmla="*/ 4791091 w 8191242"/>
              <a:gd name="connsiteY5760" fmla="*/ 1811289 h 5359243"/>
              <a:gd name="connsiteX5761" fmla="*/ 4790127 w 8191242"/>
              <a:gd name="connsiteY5761" fmla="*/ 1809915 h 5359243"/>
              <a:gd name="connsiteX5762" fmla="*/ 4791210 w 8191242"/>
              <a:gd name="connsiteY5762" fmla="*/ 1810457 h 5359243"/>
              <a:gd name="connsiteX5763" fmla="*/ 4791241 w 8191242"/>
              <a:gd name="connsiteY5763" fmla="*/ 1810235 h 5359243"/>
              <a:gd name="connsiteX5764" fmla="*/ 4791632 w 8191242"/>
              <a:gd name="connsiteY5764" fmla="*/ 1810668 h 5359243"/>
              <a:gd name="connsiteX5765" fmla="*/ 4798191 w 8191242"/>
              <a:gd name="connsiteY5765" fmla="*/ 1813942 h 5359243"/>
              <a:gd name="connsiteX5766" fmla="*/ 4806255 w 8191242"/>
              <a:gd name="connsiteY5766" fmla="*/ 1817968 h 5359243"/>
              <a:gd name="connsiteX5767" fmla="*/ 4802314 w 8191242"/>
              <a:gd name="connsiteY5767" fmla="*/ 1808442 h 5359243"/>
              <a:gd name="connsiteX5768" fmla="*/ 4799199 w 8191242"/>
              <a:gd name="connsiteY5768" fmla="*/ 1808234 h 5359243"/>
              <a:gd name="connsiteX5769" fmla="*/ 4792817 w 8191242"/>
              <a:gd name="connsiteY5769" fmla="*/ 1803279 h 5359243"/>
              <a:gd name="connsiteX5770" fmla="*/ 4790127 w 8191242"/>
              <a:gd name="connsiteY5770" fmla="*/ 1801866 h 5359243"/>
              <a:gd name="connsiteX5771" fmla="*/ 4790177 w 8191242"/>
              <a:gd name="connsiteY5771" fmla="*/ 1801230 h 5359243"/>
              <a:gd name="connsiteX5772" fmla="*/ 6204526 w 8191242"/>
              <a:gd name="connsiteY5772" fmla="*/ 1801044 h 5359243"/>
              <a:gd name="connsiteX5773" fmla="*/ 6196924 w 8191242"/>
              <a:gd name="connsiteY5773" fmla="*/ 1803046 h 5359243"/>
              <a:gd name="connsiteX5774" fmla="*/ 6205493 w 8191242"/>
              <a:gd name="connsiteY5774" fmla="*/ 1807330 h 5359243"/>
              <a:gd name="connsiteX5775" fmla="*/ 4842722 w 8191242"/>
              <a:gd name="connsiteY5775" fmla="*/ 1798400 h 5359243"/>
              <a:gd name="connsiteX5776" fmla="*/ 4844684 w 8191242"/>
              <a:gd name="connsiteY5776" fmla="*/ 1808361 h 5359243"/>
              <a:gd name="connsiteX5777" fmla="*/ 4850189 w 8191242"/>
              <a:gd name="connsiteY5777" fmla="*/ 1821967 h 5359243"/>
              <a:gd name="connsiteX5778" fmla="*/ 4854638 w 8191242"/>
              <a:gd name="connsiteY5778" fmla="*/ 1817968 h 5359243"/>
              <a:gd name="connsiteX5779" fmla="*/ 4849598 w 8191242"/>
              <a:gd name="connsiteY5779" fmla="*/ 1805891 h 5359243"/>
              <a:gd name="connsiteX5780" fmla="*/ 5470273 w 8191242"/>
              <a:gd name="connsiteY5780" fmla="*/ 1797184 h 5359243"/>
              <a:gd name="connsiteX5781" fmla="*/ 5467858 w 8191242"/>
              <a:gd name="connsiteY5781" fmla="*/ 1798229 h 5359243"/>
              <a:gd name="connsiteX5782" fmla="*/ 5465170 w 8191242"/>
              <a:gd name="connsiteY5782" fmla="*/ 1805105 h 5359243"/>
              <a:gd name="connsiteX5783" fmla="*/ 5472983 w 8191242"/>
              <a:gd name="connsiteY5783" fmla="*/ 1804427 h 5359243"/>
              <a:gd name="connsiteX5784" fmla="*/ 4929579 w 8191242"/>
              <a:gd name="connsiteY5784" fmla="*/ 1797007 h 5359243"/>
              <a:gd name="connsiteX5785" fmla="*/ 4932425 w 8191242"/>
              <a:gd name="connsiteY5785" fmla="*/ 1814085 h 5359243"/>
              <a:gd name="connsiteX5786" fmla="*/ 4935309 w 8191242"/>
              <a:gd name="connsiteY5786" fmla="*/ 1810235 h 5359243"/>
              <a:gd name="connsiteX5787" fmla="*/ 4935281 w 8191242"/>
              <a:gd name="connsiteY5787" fmla="*/ 1809915 h 5359243"/>
              <a:gd name="connsiteX5788" fmla="*/ 4935420 w 8191242"/>
              <a:gd name="connsiteY5788" fmla="*/ 1810086 h 5359243"/>
              <a:gd name="connsiteX5789" fmla="*/ 4937397 w 8191242"/>
              <a:gd name="connsiteY5789" fmla="*/ 1807446 h 5359243"/>
              <a:gd name="connsiteX5790" fmla="*/ 5730019 w 8191242"/>
              <a:gd name="connsiteY5790" fmla="*/ 1796924 h 5359243"/>
              <a:gd name="connsiteX5791" fmla="*/ 5728009 w 8191242"/>
              <a:gd name="connsiteY5791" fmla="*/ 1801915 h 5359243"/>
              <a:gd name="connsiteX5792" fmla="*/ 5729552 w 8191242"/>
              <a:gd name="connsiteY5792" fmla="*/ 1803216 h 5359243"/>
              <a:gd name="connsiteX5793" fmla="*/ 5730157 w 8191242"/>
              <a:gd name="connsiteY5793" fmla="*/ 1798618 h 5359243"/>
              <a:gd name="connsiteX5794" fmla="*/ 5355865 w 8191242"/>
              <a:gd name="connsiteY5794" fmla="*/ 1796652 h 5359243"/>
              <a:gd name="connsiteX5795" fmla="*/ 5352602 w 8191242"/>
              <a:gd name="connsiteY5795" fmla="*/ 1801865 h 5359243"/>
              <a:gd name="connsiteX5796" fmla="*/ 5354618 w 8191242"/>
              <a:gd name="connsiteY5796" fmla="*/ 1817968 h 5359243"/>
              <a:gd name="connsiteX5797" fmla="*/ 5362935 w 8191242"/>
              <a:gd name="connsiteY5797" fmla="*/ 1814445 h 5359243"/>
              <a:gd name="connsiteX5798" fmla="*/ 5365921 w 8191242"/>
              <a:gd name="connsiteY5798" fmla="*/ 1809275 h 5359243"/>
              <a:gd name="connsiteX5799" fmla="*/ 5362682 w 8191242"/>
              <a:gd name="connsiteY5799" fmla="*/ 1801190 h 5359243"/>
              <a:gd name="connsiteX5800" fmla="*/ 5238168 w 8191242"/>
              <a:gd name="connsiteY5800" fmla="*/ 1795487 h 5359243"/>
              <a:gd name="connsiteX5801" fmla="*/ 5235155 w 8191242"/>
              <a:gd name="connsiteY5801" fmla="*/ 1799003 h 5359243"/>
              <a:gd name="connsiteX5802" fmla="*/ 5235194 w 8191242"/>
              <a:gd name="connsiteY5802" fmla="*/ 1801702 h 5359243"/>
              <a:gd name="connsiteX5803" fmla="*/ 5242963 w 8191242"/>
              <a:gd name="connsiteY5803" fmla="*/ 1800884 h 5359243"/>
              <a:gd name="connsiteX5804" fmla="*/ 4806892 w 8191242"/>
              <a:gd name="connsiteY5804" fmla="*/ 1794409 h 5359243"/>
              <a:gd name="connsiteX5805" fmla="*/ 4812302 w 8191242"/>
              <a:gd name="connsiteY5805" fmla="*/ 1805215 h 5359243"/>
              <a:gd name="connsiteX5806" fmla="*/ 4810417 w 8191242"/>
              <a:gd name="connsiteY5806" fmla="*/ 1808981 h 5359243"/>
              <a:gd name="connsiteX5807" fmla="*/ 4810047 w 8191242"/>
              <a:gd name="connsiteY5807" fmla="*/ 1808956 h 5359243"/>
              <a:gd name="connsiteX5808" fmla="*/ 4810175 w 8191242"/>
              <a:gd name="connsiteY5808" fmla="*/ 1809465 h 5359243"/>
              <a:gd name="connsiteX5809" fmla="*/ 4810417 w 8191242"/>
              <a:gd name="connsiteY5809" fmla="*/ 1808981 h 5359243"/>
              <a:gd name="connsiteX5810" fmla="*/ 4813140 w 8191242"/>
              <a:gd name="connsiteY5810" fmla="*/ 1809163 h 5359243"/>
              <a:gd name="connsiteX5811" fmla="*/ 4813418 w 8191242"/>
              <a:gd name="connsiteY5811" fmla="*/ 1807443 h 5359243"/>
              <a:gd name="connsiteX5812" fmla="*/ 4812302 w 8191242"/>
              <a:gd name="connsiteY5812" fmla="*/ 1805215 h 5359243"/>
              <a:gd name="connsiteX5813" fmla="*/ 4814320 w 8191242"/>
              <a:gd name="connsiteY5813" fmla="*/ 1801190 h 5359243"/>
              <a:gd name="connsiteX5814" fmla="*/ 4824449 w 8191242"/>
              <a:gd name="connsiteY5814" fmla="*/ 1805788 h 5359243"/>
              <a:gd name="connsiteX5815" fmla="*/ 4825704 w 8191242"/>
              <a:gd name="connsiteY5815" fmla="*/ 1803283 h 5359243"/>
              <a:gd name="connsiteX5816" fmla="*/ 4824399 w 8191242"/>
              <a:gd name="connsiteY5816" fmla="*/ 1802197 h 5359243"/>
              <a:gd name="connsiteX5817" fmla="*/ 4815846 w 8191242"/>
              <a:gd name="connsiteY5817" fmla="*/ 1797926 h 5359243"/>
              <a:gd name="connsiteX5818" fmla="*/ 4812303 w 8191242"/>
              <a:gd name="connsiteY5818" fmla="*/ 1799474 h 5359243"/>
              <a:gd name="connsiteX5819" fmla="*/ 5059214 w 8191242"/>
              <a:gd name="connsiteY5819" fmla="*/ 1793791 h 5359243"/>
              <a:gd name="connsiteX5820" fmla="*/ 5060310 w 8191242"/>
              <a:gd name="connsiteY5820" fmla="*/ 1802132 h 5359243"/>
              <a:gd name="connsiteX5821" fmla="*/ 5063850 w 8191242"/>
              <a:gd name="connsiteY5821" fmla="*/ 1796700 h 5359243"/>
              <a:gd name="connsiteX5822" fmla="*/ 5088501 w 8191242"/>
              <a:gd name="connsiteY5822" fmla="*/ 1793495 h 5359243"/>
              <a:gd name="connsiteX5823" fmla="*/ 5080875 w 8191242"/>
              <a:gd name="connsiteY5823" fmla="*/ 1798112 h 5359243"/>
              <a:gd name="connsiteX5824" fmla="*/ 5080563 w 8191242"/>
              <a:gd name="connsiteY5824" fmla="*/ 1804532 h 5359243"/>
              <a:gd name="connsiteX5825" fmla="*/ 5074465 w 8191242"/>
              <a:gd name="connsiteY5825" fmla="*/ 1801992 h 5359243"/>
              <a:gd name="connsiteX5826" fmla="*/ 5069102 w 8191242"/>
              <a:gd name="connsiteY5826" fmla="*/ 1805238 h 5359243"/>
              <a:gd name="connsiteX5827" fmla="*/ 5061448 w 8191242"/>
              <a:gd name="connsiteY5827" fmla="*/ 1810799 h 5359243"/>
              <a:gd name="connsiteX5828" fmla="*/ 5062169 w 8191242"/>
              <a:gd name="connsiteY5828" fmla="*/ 1816288 h 5359243"/>
              <a:gd name="connsiteX5829" fmla="*/ 5062772 w 8191242"/>
              <a:gd name="connsiteY5829" fmla="*/ 1818412 h 5359243"/>
              <a:gd name="connsiteX5830" fmla="*/ 5069914 w 8191242"/>
              <a:gd name="connsiteY5830" fmla="*/ 1823891 h 5359243"/>
              <a:gd name="connsiteX5831" fmla="*/ 5080200 w 8191242"/>
              <a:gd name="connsiteY5831" fmla="*/ 1830668 h 5359243"/>
              <a:gd name="connsiteX5832" fmla="*/ 5081717 w 8191242"/>
              <a:gd name="connsiteY5832" fmla="*/ 1833022 h 5359243"/>
              <a:gd name="connsiteX5833" fmla="*/ 5082810 w 8191242"/>
              <a:gd name="connsiteY5833" fmla="*/ 1830171 h 5359243"/>
              <a:gd name="connsiteX5834" fmla="*/ 5093254 w 8191242"/>
              <a:gd name="connsiteY5834" fmla="*/ 1826983 h 5359243"/>
              <a:gd name="connsiteX5835" fmla="*/ 5092156 w 8191242"/>
              <a:gd name="connsiteY5835" fmla="*/ 1823126 h 5359243"/>
              <a:gd name="connsiteX5836" fmla="*/ 5080437 w 8191242"/>
              <a:gd name="connsiteY5836" fmla="*/ 1817968 h 5359243"/>
              <a:gd name="connsiteX5837" fmla="*/ 5092533 w 8191242"/>
              <a:gd name="connsiteY5837" fmla="*/ 1814948 h 5359243"/>
              <a:gd name="connsiteX5838" fmla="*/ 5096566 w 8191242"/>
              <a:gd name="connsiteY5838" fmla="*/ 1810168 h 5359243"/>
              <a:gd name="connsiteX5839" fmla="*/ 5096566 w 8191242"/>
              <a:gd name="connsiteY5839" fmla="*/ 1801190 h 5359243"/>
              <a:gd name="connsiteX5840" fmla="*/ 5100202 w 8191242"/>
              <a:gd name="connsiteY5840" fmla="*/ 1804038 h 5359243"/>
              <a:gd name="connsiteX5841" fmla="*/ 5101790 w 8191242"/>
              <a:gd name="connsiteY5841" fmla="*/ 1800368 h 5359243"/>
              <a:gd name="connsiteX5842" fmla="*/ 5096595 w 8191242"/>
              <a:gd name="connsiteY5842" fmla="*/ 1794301 h 5359243"/>
              <a:gd name="connsiteX5843" fmla="*/ 5088501 w 8191242"/>
              <a:gd name="connsiteY5843" fmla="*/ 1793495 h 5359243"/>
              <a:gd name="connsiteX5844" fmla="*/ 5702728 w 8191242"/>
              <a:gd name="connsiteY5844" fmla="*/ 1793335 h 5359243"/>
              <a:gd name="connsiteX5845" fmla="*/ 5698138 w 8191242"/>
              <a:gd name="connsiteY5845" fmla="*/ 1801356 h 5359243"/>
              <a:gd name="connsiteX5846" fmla="*/ 5709224 w 8191242"/>
              <a:gd name="connsiteY5846" fmla="*/ 1809867 h 5359243"/>
              <a:gd name="connsiteX5847" fmla="*/ 5709601 w 8191242"/>
              <a:gd name="connsiteY5847" fmla="*/ 1809918 h 5359243"/>
              <a:gd name="connsiteX5848" fmla="*/ 6013672 w 8191242"/>
              <a:gd name="connsiteY5848" fmla="*/ 1792780 h 5359243"/>
              <a:gd name="connsiteX5849" fmla="*/ 5989469 w 8191242"/>
              <a:gd name="connsiteY5849" fmla="*/ 1801494 h 5359243"/>
              <a:gd name="connsiteX5850" fmla="*/ 6013672 w 8191242"/>
              <a:gd name="connsiteY5850" fmla="*/ 1792780 h 5359243"/>
              <a:gd name="connsiteX5851" fmla="*/ 5545035 w 8191242"/>
              <a:gd name="connsiteY5851" fmla="*/ 1792224 h 5359243"/>
              <a:gd name="connsiteX5852" fmla="*/ 5545035 w 8191242"/>
              <a:gd name="connsiteY5852" fmla="*/ 1808328 h 5359243"/>
              <a:gd name="connsiteX5853" fmla="*/ 5529913 w 8191242"/>
              <a:gd name="connsiteY5853" fmla="*/ 1803296 h 5359243"/>
              <a:gd name="connsiteX5854" fmla="*/ 5526012 w 8191242"/>
              <a:gd name="connsiteY5854" fmla="*/ 1808922 h 5359243"/>
              <a:gd name="connsiteX5855" fmla="*/ 5530717 w 8191242"/>
              <a:gd name="connsiteY5855" fmla="*/ 1816857 h 5359243"/>
              <a:gd name="connsiteX5856" fmla="*/ 5531996 w 8191242"/>
              <a:gd name="connsiteY5856" fmla="*/ 1824870 h 5359243"/>
              <a:gd name="connsiteX5857" fmla="*/ 5534476 w 8191242"/>
              <a:gd name="connsiteY5857" fmla="*/ 1824558 h 5359243"/>
              <a:gd name="connsiteX5858" fmla="*/ 5539674 w 8191242"/>
              <a:gd name="connsiteY5858" fmla="*/ 1831311 h 5359243"/>
              <a:gd name="connsiteX5859" fmla="*/ 5541860 w 8191242"/>
              <a:gd name="connsiteY5859" fmla="*/ 1839077 h 5359243"/>
              <a:gd name="connsiteX5860" fmla="*/ 5546219 w 8191242"/>
              <a:gd name="connsiteY5860" fmla="*/ 1837261 h 5359243"/>
              <a:gd name="connsiteX5861" fmla="*/ 5546930 w 8191242"/>
              <a:gd name="connsiteY5861" fmla="*/ 1836617 h 5359243"/>
              <a:gd name="connsiteX5862" fmla="*/ 5546773 w 8191242"/>
              <a:gd name="connsiteY5862" fmla="*/ 1836313 h 5359243"/>
              <a:gd name="connsiteX5863" fmla="*/ 5536631 w 8191242"/>
              <a:gd name="connsiteY5863" fmla="*/ 1817305 h 5359243"/>
              <a:gd name="connsiteX5864" fmla="*/ 5555900 w 8191242"/>
              <a:gd name="connsiteY5864" fmla="*/ 1825308 h 5359243"/>
              <a:gd name="connsiteX5865" fmla="*/ 5565700 w 8191242"/>
              <a:gd name="connsiteY5865" fmla="*/ 1813410 h 5359243"/>
              <a:gd name="connsiteX5866" fmla="*/ 5558445 w 8191242"/>
              <a:gd name="connsiteY5866" fmla="*/ 1798476 h 5359243"/>
              <a:gd name="connsiteX5867" fmla="*/ 5557130 w 8191242"/>
              <a:gd name="connsiteY5867" fmla="*/ 1799269 h 5359243"/>
              <a:gd name="connsiteX5868" fmla="*/ 5545035 w 8191242"/>
              <a:gd name="connsiteY5868" fmla="*/ 1792224 h 5359243"/>
              <a:gd name="connsiteX5869" fmla="*/ 5017528 w 8191242"/>
              <a:gd name="connsiteY5869" fmla="*/ 1789004 h 5359243"/>
              <a:gd name="connsiteX5870" fmla="*/ 5016017 w 8191242"/>
              <a:gd name="connsiteY5870" fmla="*/ 1789421 h 5359243"/>
              <a:gd name="connsiteX5871" fmla="*/ 5013900 w 8191242"/>
              <a:gd name="connsiteY5871" fmla="*/ 1792243 h 5359243"/>
              <a:gd name="connsiteX5872" fmla="*/ 5015923 w 8191242"/>
              <a:gd name="connsiteY5872" fmla="*/ 1793813 h 5359243"/>
              <a:gd name="connsiteX5873" fmla="*/ 5503338 w 8191242"/>
              <a:gd name="connsiteY5873" fmla="*/ 1787940 h 5359243"/>
              <a:gd name="connsiteX5874" fmla="*/ 5489694 w 8191242"/>
              <a:gd name="connsiteY5874" fmla="*/ 1792807 h 5359243"/>
              <a:gd name="connsiteX5875" fmla="*/ 5487872 w 8191242"/>
              <a:gd name="connsiteY5875" fmla="*/ 1793206 h 5359243"/>
              <a:gd name="connsiteX5876" fmla="*/ 5486382 w 8191242"/>
              <a:gd name="connsiteY5876" fmla="*/ 1797605 h 5359243"/>
              <a:gd name="connsiteX5877" fmla="*/ 5484497 w 8191242"/>
              <a:gd name="connsiteY5877" fmla="*/ 1800014 h 5359243"/>
              <a:gd name="connsiteX5878" fmla="*/ 5481627 w 8191242"/>
              <a:gd name="connsiteY5878" fmla="*/ 1794578 h 5359243"/>
              <a:gd name="connsiteX5879" fmla="*/ 5476845 w 8191242"/>
              <a:gd name="connsiteY5879" fmla="*/ 1795629 h 5359243"/>
              <a:gd name="connsiteX5880" fmla="*/ 5476706 w 8191242"/>
              <a:gd name="connsiteY5880" fmla="*/ 1798238 h 5359243"/>
              <a:gd name="connsiteX5881" fmla="*/ 5483907 w 8191242"/>
              <a:gd name="connsiteY5881" fmla="*/ 1803479 h 5359243"/>
              <a:gd name="connsiteX5882" fmla="*/ 5505997 w 8191242"/>
              <a:gd name="connsiteY5882" fmla="*/ 1801564 h 5359243"/>
              <a:gd name="connsiteX5883" fmla="*/ 6284875 w 8191242"/>
              <a:gd name="connsiteY5883" fmla="*/ 1787001 h 5359243"/>
              <a:gd name="connsiteX5884" fmla="*/ 6284875 w 8191242"/>
              <a:gd name="connsiteY5884" fmla="*/ 1802490 h 5359243"/>
              <a:gd name="connsiteX5885" fmla="*/ 6234533 w 8191242"/>
              <a:gd name="connsiteY5885" fmla="*/ 1802490 h 5359243"/>
              <a:gd name="connsiteX5886" fmla="*/ 6284875 w 8191242"/>
              <a:gd name="connsiteY5886" fmla="*/ 1787001 h 5359243"/>
              <a:gd name="connsiteX5887" fmla="*/ 5477334 w 8191242"/>
              <a:gd name="connsiteY5887" fmla="*/ 1786449 h 5359243"/>
              <a:gd name="connsiteX5888" fmla="*/ 5477129 w 8191242"/>
              <a:gd name="connsiteY5888" fmla="*/ 1790294 h 5359243"/>
              <a:gd name="connsiteX5889" fmla="*/ 5478823 w 8191242"/>
              <a:gd name="connsiteY5889" fmla="*/ 1789674 h 5359243"/>
              <a:gd name="connsiteX5890" fmla="*/ 5478986 w 8191242"/>
              <a:gd name="connsiteY5890" fmla="*/ 1789577 h 5359243"/>
              <a:gd name="connsiteX5891" fmla="*/ 5257187 w 8191242"/>
              <a:gd name="connsiteY5891" fmla="*/ 1785612 h 5359243"/>
              <a:gd name="connsiteX5892" fmla="*/ 5255959 w 8191242"/>
              <a:gd name="connsiteY5892" fmla="*/ 1786013 h 5359243"/>
              <a:gd name="connsiteX5893" fmla="*/ 5249785 w 8191242"/>
              <a:gd name="connsiteY5893" fmla="*/ 1801866 h 5359243"/>
              <a:gd name="connsiteX5894" fmla="*/ 5247702 w 8191242"/>
              <a:gd name="connsiteY5894" fmla="*/ 1801781 h 5359243"/>
              <a:gd name="connsiteX5895" fmla="*/ 5258693 w 8191242"/>
              <a:gd name="connsiteY5895" fmla="*/ 1810235 h 5359243"/>
              <a:gd name="connsiteX5896" fmla="*/ 5250949 w 8191242"/>
              <a:gd name="connsiteY5896" fmla="*/ 1810235 h 5359243"/>
              <a:gd name="connsiteX5897" fmla="*/ 5258693 w 8191242"/>
              <a:gd name="connsiteY5897" fmla="*/ 1841214 h 5359243"/>
              <a:gd name="connsiteX5898" fmla="*/ 5250949 w 8191242"/>
              <a:gd name="connsiteY5898" fmla="*/ 1833469 h 5359243"/>
              <a:gd name="connsiteX5899" fmla="*/ 5243203 w 8191242"/>
              <a:gd name="connsiteY5899" fmla="*/ 1833469 h 5359243"/>
              <a:gd name="connsiteX5900" fmla="*/ 5236261 w 8191242"/>
              <a:gd name="connsiteY5900" fmla="*/ 1823371 h 5359243"/>
              <a:gd name="connsiteX5901" fmla="*/ 5225455 w 8191242"/>
              <a:gd name="connsiteY5901" fmla="*/ 1818251 h 5359243"/>
              <a:gd name="connsiteX5902" fmla="*/ 5223576 w 8191242"/>
              <a:gd name="connsiteY5902" fmla="*/ 1831384 h 5359243"/>
              <a:gd name="connsiteX5903" fmla="*/ 5209463 w 8191242"/>
              <a:gd name="connsiteY5903" fmla="*/ 1833398 h 5359243"/>
              <a:gd name="connsiteX5904" fmla="*/ 5241720 w 8191242"/>
              <a:gd name="connsiteY5904" fmla="*/ 1849500 h 5359243"/>
              <a:gd name="connsiteX5905" fmla="*/ 5241305 w 8191242"/>
              <a:gd name="connsiteY5905" fmla="*/ 1852672 h 5359243"/>
              <a:gd name="connsiteX5906" fmla="*/ 5251297 w 8191242"/>
              <a:gd name="connsiteY5906" fmla="*/ 1850051 h 5359243"/>
              <a:gd name="connsiteX5907" fmla="*/ 5265314 w 8191242"/>
              <a:gd name="connsiteY5907" fmla="*/ 1850128 h 5359243"/>
              <a:gd name="connsiteX5908" fmla="*/ 5265913 w 8191242"/>
              <a:gd name="connsiteY5908" fmla="*/ 1841448 h 5359243"/>
              <a:gd name="connsiteX5909" fmla="*/ 5266208 w 8191242"/>
              <a:gd name="connsiteY5909" fmla="*/ 1841448 h 5359243"/>
              <a:gd name="connsiteX5910" fmla="*/ 5265913 w 8191242"/>
              <a:gd name="connsiteY5910" fmla="*/ 1841118 h 5359243"/>
              <a:gd name="connsiteX5911" fmla="*/ 5257849 w 8191242"/>
              <a:gd name="connsiteY5911" fmla="*/ 1826019 h 5359243"/>
              <a:gd name="connsiteX5912" fmla="*/ 5273474 w 8191242"/>
              <a:gd name="connsiteY5912" fmla="*/ 1835834 h 5359243"/>
              <a:gd name="connsiteX5913" fmla="*/ 5274525 w 8191242"/>
              <a:gd name="connsiteY5913" fmla="*/ 1835961 h 5359243"/>
              <a:gd name="connsiteX5914" fmla="*/ 5270324 w 8191242"/>
              <a:gd name="connsiteY5914" fmla="*/ 1832894 h 5359243"/>
              <a:gd name="connsiteX5915" fmla="*/ 5257849 w 8191242"/>
              <a:gd name="connsiteY5915" fmla="*/ 1801190 h 5359243"/>
              <a:gd name="connsiteX5916" fmla="*/ 5265913 w 8191242"/>
              <a:gd name="connsiteY5916" fmla="*/ 1793138 h 5359243"/>
              <a:gd name="connsiteX5917" fmla="*/ 5257849 w 8191242"/>
              <a:gd name="connsiteY5917" fmla="*/ 1787098 h 5359243"/>
              <a:gd name="connsiteX5918" fmla="*/ 5715778 w 8191242"/>
              <a:gd name="connsiteY5918" fmla="*/ 1785264 h 5359243"/>
              <a:gd name="connsiteX5919" fmla="*/ 5706365 w 8191242"/>
              <a:gd name="connsiteY5919" fmla="*/ 1787391 h 5359243"/>
              <a:gd name="connsiteX5920" fmla="*/ 5705874 w 8191242"/>
              <a:gd name="connsiteY5920" fmla="*/ 1789287 h 5359243"/>
              <a:gd name="connsiteX5921" fmla="*/ 5707578 w 8191242"/>
              <a:gd name="connsiteY5921" fmla="*/ 1798649 h 5359243"/>
              <a:gd name="connsiteX5922" fmla="*/ 5717912 w 8191242"/>
              <a:gd name="connsiteY5922" fmla="*/ 1808074 h 5359243"/>
              <a:gd name="connsiteX5923" fmla="*/ 5719803 w 8191242"/>
              <a:gd name="connsiteY5923" fmla="*/ 1804211 h 5359243"/>
              <a:gd name="connsiteX5924" fmla="*/ 5338492 w 8191242"/>
              <a:gd name="connsiteY5924" fmla="*/ 1785085 h 5359243"/>
              <a:gd name="connsiteX5925" fmla="*/ 5338492 w 8191242"/>
              <a:gd name="connsiteY5925" fmla="*/ 1817294 h 5359243"/>
              <a:gd name="connsiteX5926" fmla="*/ 5338493 w 8191242"/>
              <a:gd name="connsiteY5926" fmla="*/ 1817295 h 5359243"/>
              <a:gd name="connsiteX5927" fmla="*/ 5343531 w 8191242"/>
              <a:gd name="connsiteY5927" fmla="*/ 1813942 h 5359243"/>
              <a:gd name="connsiteX5928" fmla="*/ 5350712 w 8191242"/>
              <a:gd name="connsiteY5928" fmla="*/ 1800103 h 5359243"/>
              <a:gd name="connsiteX5929" fmla="*/ 5349678 w 8191242"/>
              <a:gd name="connsiteY5929" fmla="*/ 1792533 h 5359243"/>
              <a:gd name="connsiteX5930" fmla="*/ 5345777 w 8191242"/>
              <a:gd name="connsiteY5930" fmla="*/ 1789936 h 5359243"/>
              <a:gd name="connsiteX5931" fmla="*/ 5346554 w 8191242"/>
              <a:gd name="connsiteY5931" fmla="*/ 1793813 h 5359243"/>
              <a:gd name="connsiteX5932" fmla="*/ 5344224 w 8191242"/>
              <a:gd name="connsiteY5932" fmla="*/ 1788902 h 5359243"/>
              <a:gd name="connsiteX5933" fmla="*/ 5186986 w 8191242"/>
              <a:gd name="connsiteY5933" fmla="*/ 1781668 h 5359243"/>
              <a:gd name="connsiteX5934" fmla="*/ 5186959 w 8191242"/>
              <a:gd name="connsiteY5934" fmla="*/ 1781719 h 5359243"/>
              <a:gd name="connsiteX5935" fmla="*/ 5188295 w 8191242"/>
              <a:gd name="connsiteY5935" fmla="*/ 1798170 h 5359243"/>
              <a:gd name="connsiteX5936" fmla="*/ 5191887 w 8191242"/>
              <a:gd name="connsiteY5936" fmla="*/ 1805515 h 5359243"/>
              <a:gd name="connsiteX5937" fmla="*/ 5196224 w 8191242"/>
              <a:gd name="connsiteY5937" fmla="*/ 1806628 h 5359243"/>
              <a:gd name="connsiteX5938" fmla="*/ 5752164 w 8191242"/>
              <a:gd name="connsiteY5938" fmla="*/ 1778032 h 5359243"/>
              <a:gd name="connsiteX5939" fmla="*/ 5754359 w 8191242"/>
              <a:gd name="connsiteY5939" fmla="*/ 1782162 h 5359243"/>
              <a:gd name="connsiteX5940" fmla="*/ 5756063 w 8191242"/>
              <a:gd name="connsiteY5940" fmla="*/ 1787771 h 5359243"/>
              <a:gd name="connsiteX5941" fmla="*/ 5755126 w 8191242"/>
              <a:gd name="connsiteY5941" fmla="*/ 1779079 h 5359243"/>
              <a:gd name="connsiteX5942" fmla="*/ 5104630 w 8191242"/>
              <a:gd name="connsiteY5942" fmla="*/ 1777964 h 5359243"/>
              <a:gd name="connsiteX5943" fmla="*/ 5104630 w 8191242"/>
              <a:gd name="connsiteY5943" fmla="*/ 1791987 h 5359243"/>
              <a:gd name="connsiteX5944" fmla="*/ 5105382 w 8191242"/>
              <a:gd name="connsiteY5944" fmla="*/ 1793117 h 5359243"/>
              <a:gd name="connsiteX5945" fmla="*/ 5105124 w 8191242"/>
              <a:gd name="connsiteY5945" fmla="*/ 1794281 h 5359243"/>
              <a:gd name="connsiteX5946" fmla="*/ 5111686 w 8191242"/>
              <a:gd name="connsiteY5946" fmla="*/ 1800481 h 5359243"/>
              <a:gd name="connsiteX5947" fmla="*/ 5115567 w 8191242"/>
              <a:gd name="connsiteY5947" fmla="*/ 1799581 h 5359243"/>
              <a:gd name="connsiteX5948" fmla="*/ 5118112 w 8191242"/>
              <a:gd name="connsiteY5948" fmla="*/ 1793264 h 5359243"/>
              <a:gd name="connsiteX5949" fmla="*/ 5113005 w 8191242"/>
              <a:gd name="connsiteY5949" fmla="*/ 1777964 h 5359243"/>
              <a:gd name="connsiteX5950" fmla="*/ 5095304 w 8191242"/>
              <a:gd name="connsiteY5950" fmla="*/ 1777964 h 5359243"/>
              <a:gd name="connsiteX5951" fmla="*/ 5102977 w 8191242"/>
              <a:gd name="connsiteY5951" fmla="*/ 1789501 h 5359243"/>
              <a:gd name="connsiteX5952" fmla="*/ 5098555 w 8191242"/>
              <a:gd name="connsiteY5952" fmla="*/ 1777964 h 5359243"/>
              <a:gd name="connsiteX5953" fmla="*/ 5585353 w 8191242"/>
              <a:gd name="connsiteY5953" fmla="*/ 1776120 h 5359243"/>
              <a:gd name="connsiteX5954" fmla="*/ 5581699 w 8191242"/>
              <a:gd name="connsiteY5954" fmla="*/ 1784423 h 5359243"/>
              <a:gd name="connsiteX5955" fmla="*/ 5581429 w 8191242"/>
              <a:gd name="connsiteY5955" fmla="*/ 1784562 h 5359243"/>
              <a:gd name="connsiteX5956" fmla="*/ 5583974 w 8191242"/>
              <a:gd name="connsiteY5956" fmla="*/ 1794745 h 5359243"/>
              <a:gd name="connsiteX5957" fmla="*/ 5587846 w 8191242"/>
              <a:gd name="connsiteY5957" fmla="*/ 1810235 h 5359243"/>
              <a:gd name="connsiteX5958" fmla="*/ 5576229 w 8191242"/>
              <a:gd name="connsiteY5958" fmla="*/ 1794745 h 5359243"/>
              <a:gd name="connsiteX5959" fmla="*/ 5572272 w 8191242"/>
              <a:gd name="connsiteY5959" fmla="*/ 1789468 h 5359243"/>
              <a:gd name="connsiteX5960" fmla="*/ 5568343 w 8191242"/>
              <a:gd name="connsiteY5960" fmla="*/ 1791972 h 5359243"/>
              <a:gd name="connsiteX5961" fmla="*/ 5569225 w 8191242"/>
              <a:gd name="connsiteY5961" fmla="*/ 1800276 h 5359243"/>
              <a:gd name="connsiteX5962" fmla="*/ 5563177 w 8191242"/>
              <a:gd name="connsiteY5962" fmla="*/ 1795621 h 5359243"/>
              <a:gd name="connsiteX5963" fmla="*/ 5562102 w 8191242"/>
              <a:gd name="connsiteY5963" fmla="*/ 1796270 h 5359243"/>
              <a:gd name="connsiteX5964" fmla="*/ 5565581 w 8191242"/>
              <a:gd name="connsiteY5964" fmla="*/ 1802430 h 5359243"/>
              <a:gd name="connsiteX5965" fmla="*/ 5580102 w 8191242"/>
              <a:gd name="connsiteY5965" fmla="*/ 1803458 h 5359243"/>
              <a:gd name="connsiteX5966" fmla="*/ 5574361 w 8191242"/>
              <a:gd name="connsiteY5966" fmla="*/ 1814507 h 5359243"/>
              <a:gd name="connsiteX5967" fmla="*/ 5580487 w 8191242"/>
              <a:gd name="connsiteY5967" fmla="*/ 1820549 h 5359243"/>
              <a:gd name="connsiteX5968" fmla="*/ 5582583 w 8191242"/>
              <a:gd name="connsiteY5968" fmla="*/ 1818688 h 5359243"/>
              <a:gd name="connsiteX5969" fmla="*/ 5584687 w 8191242"/>
              <a:gd name="connsiteY5969" fmla="*/ 1817921 h 5359243"/>
              <a:gd name="connsiteX5970" fmla="*/ 5593425 w 8191242"/>
              <a:gd name="connsiteY5970" fmla="*/ 1809302 h 5359243"/>
              <a:gd name="connsiteX5971" fmla="*/ 5595061 w 8191242"/>
              <a:gd name="connsiteY5971" fmla="*/ 1814142 h 5359243"/>
              <a:gd name="connsiteX5972" fmla="*/ 5597529 w 8191242"/>
              <a:gd name="connsiteY5972" fmla="*/ 1813242 h 5359243"/>
              <a:gd name="connsiteX5973" fmla="*/ 5601539 w 8191242"/>
              <a:gd name="connsiteY5973" fmla="*/ 1812171 h 5359243"/>
              <a:gd name="connsiteX5974" fmla="*/ 5601539 w 8191242"/>
              <a:gd name="connsiteY5974" fmla="*/ 1809302 h 5359243"/>
              <a:gd name="connsiteX5975" fmla="*/ 5606041 w 8191242"/>
              <a:gd name="connsiteY5975" fmla="*/ 1810968 h 5359243"/>
              <a:gd name="connsiteX5976" fmla="*/ 5610697 w 8191242"/>
              <a:gd name="connsiteY5976" fmla="*/ 1809724 h 5359243"/>
              <a:gd name="connsiteX5977" fmla="*/ 5599462 w 8191242"/>
              <a:gd name="connsiteY5977" fmla="*/ 1794745 h 5359243"/>
              <a:gd name="connsiteX5978" fmla="*/ 5607208 w 8191242"/>
              <a:gd name="connsiteY5978" fmla="*/ 1787001 h 5359243"/>
              <a:gd name="connsiteX5979" fmla="*/ 5611805 w 8191242"/>
              <a:gd name="connsiteY5979" fmla="*/ 1784337 h 5359243"/>
              <a:gd name="connsiteX5980" fmla="*/ 5614952 w 8191242"/>
              <a:gd name="connsiteY5980" fmla="*/ 1796738 h 5359243"/>
              <a:gd name="connsiteX5981" fmla="*/ 5614952 w 8191242"/>
              <a:gd name="connsiteY5981" fmla="*/ 1782388 h 5359243"/>
              <a:gd name="connsiteX5982" fmla="*/ 5593418 w 8191242"/>
              <a:gd name="connsiteY5982" fmla="*/ 1792224 h 5359243"/>
              <a:gd name="connsiteX5983" fmla="*/ 5585353 w 8191242"/>
              <a:gd name="connsiteY5983" fmla="*/ 1776120 h 5359243"/>
              <a:gd name="connsiteX5984" fmla="*/ 5027346 w 8191242"/>
              <a:gd name="connsiteY5984" fmla="*/ 1774402 h 5359243"/>
              <a:gd name="connsiteX5985" fmla="*/ 5041843 w 8191242"/>
              <a:gd name="connsiteY5985" fmla="*/ 1779255 h 5359243"/>
              <a:gd name="connsiteX5986" fmla="*/ 5033322 w 8191242"/>
              <a:gd name="connsiteY5986" fmla="*/ 1781193 h 5359243"/>
              <a:gd name="connsiteX5987" fmla="*/ 5643620 w 8191242"/>
              <a:gd name="connsiteY5987" fmla="*/ 1773870 h 5359243"/>
              <a:gd name="connsiteX5988" fmla="*/ 5617107 w 8191242"/>
              <a:gd name="connsiteY5988" fmla="*/ 1781404 h 5359243"/>
              <a:gd name="connsiteX5989" fmla="*/ 5616162 w 8191242"/>
              <a:gd name="connsiteY5989" fmla="*/ 1781835 h 5359243"/>
              <a:gd name="connsiteX5990" fmla="*/ 5622032 w 8191242"/>
              <a:gd name="connsiteY5990" fmla="*/ 1794347 h 5359243"/>
              <a:gd name="connsiteX5991" fmla="*/ 5624689 w 8191242"/>
              <a:gd name="connsiteY5991" fmla="*/ 1808861 h 5359243"/>
              <a:gd name="connsiteX5992" fmla="*/ 5625880 w 8191242"/>
              <a:gd name="connsiteY5992" fmla="*/ 1809302 h 5359243"/>
              <a:gd name="connsiteX5993" fmla="*/ 5628922 w 8191242"/>
              <a:gd name="connsiteY5993" fmla="*/ 1824308 h 5359243"/>
              <a:gd name="connsiteX5994" fmla="*/ 5626377 w 8191242"/>
              <a:gd name="connsiteY5994" fmla="*/ 1831839 h 5359243"/>
              <a:gd name="connsiteX5995" fmla="*/ 5626388 w 8191242"/>
              <a:gd name="connsiteY5995" fmla="*/ 1832166 h 5359243"/>
              <a:gd name="connsiteX5996" fmla="*/ 5626168 w 8191242"/>
              <a:gd name="connsiteY5996" fmla="*/ 1832459 h 5359243"/>
              <a:gd name="connsiteX5997" fmla="*/ 5625880 w 8191242"/>
              <a:gd name="connsiteY5997" fmla="*/ 1833311 h 5359243"/>
              <a:gd name="connsiteX5998" fmla="*/ 5650220 w 8191242"/>
              <a:gd name="connsiteY5998" fmla="*/ 1817305 h 5359243"/>
              <a:gd name="connsiteX5999" fmla="*/ 5666448 w 8191242"/>
              <a:gd name="connsiteY5999" fmla="*/ 1833311 h 5359243"/>
              <a:gd name="connsiteX6000" fmla="*/ 5609651 w 8191242"/>
              <a:gd name="connsiteY6000" fmla="*/ 1849318 h 5359243"/>
              <a:gd name="connsiteX6001" fmla="*/ 5609651 w 8191242"/>
              <a:gd name="connsiteY6001" fmla="*/ 1865322 h 5359243"/>
              <a:gd name="connsiteX6002" fmla="*/ 5593425 w 8191242"/>
              <a:gd name="connsiteY6002" fmla="*/ 1849318 h 5359243"/>
              <a:gd name="connsiteX6003" fmla="*/ 5593425 w 8191242"/>
              <a:gd name="connsiteY6003" fmla="*/ 1865348 h 5359243"/>
              <a:gd name="connsiteX6004" fmla="*/ 5593682 w 8191242"/>
              <a:gd name="connsiteY6004" fmla="*/ 1864690 h 5359243"/>
              <a:gd name="connsiteX6005" fmla="*/ 5597974 w 8191242"/>
              <a:gd name="connsiteY6005" fmla="*/ 1872281 h 5359243"/>
              <a:gd name="connsiteX6006" fmla="*/ 5602831 w 8191242"/>
              <a:gd name="connsiteY6006" fmla="*/ 1883794 h 5359243"/>
              <a:gd name="connsiteX6007" fmla="*/ 5611269 w 8191242"/>
              <a:gd name="connsiteY6007" fmla="*/ 1885932 h 5359243"/>
              <a:gd name="connsiteX6008" fmla="*/ 5627402 w 8191242"/>
              <a:gd name="connsiteY6008" fmla="*/ 1890020 h 5359243"/>
              <a:gd name="connsiteX6009" fmla="*/ 5619335 w 8191242"/>
              <a:gd name="connsiteY6009" fmla="*/ 1898196 h 5359243"/>
              <a:gd name="connsiteX6010" fmla="*/ 5612445 w 8191242"/>
              <a:gd name="connsiteY6010" fmla="*/ 1899096 h 5359243"/>
              <a:gd name="connsiteX6011" fmla="*/ 5615245 w 8191242"/>
              <a:gd name="connsiteY6011" fmla="*/ 1902645 h 5359243"/>
              <a:gd name="connsiteX6012" fmla="*/ 5612066 w 8191242"/>
              <a:gd name="connsiteY6012" fmla="*/ 1906673 h 5359243"/>
              <a:gd name="connsiteX6013" fmla="*/ 5619336 w 8191242"/>
              <a:gd name="connsiteY6013" fmla="*/ 1909436 h 5359243"/>
              <a:gd name="connsiteX6014" fmla="*/ 5627402 w 8191242"/>
              <a:gd name="connsiteY6014" fmla="*/ 1906371 h 5359243"/>
              <a:gd name="connsiteX6015" fmla="*/ 5643538 w 8191242"/>
              <a:gd name="connsiteY6015" fmla="*/ 1873669 h 5359243"/>
              <a:gd name="connsiteX6016" fmla="*/ 5635469 w 8191242"/>
              <a:gd name="connsiteY6016" fmla="*/ 1898194 h 5359243"/>
              <a:gd name="connsiteX6017" fmla="*/ 5651605 w 8191242"/>
              <a:gd name="connsiteY6017" fmla="*/ 1898194 h 5359243"/>
              <a:gd name="connsiteX6018" fmla="*/ 5651605 w 8191242"/>
              <a:gd name="connsiteY6018" fmla="*/ 1888792 h 5359243"/>
              <a:gd name="connsiteX6019" fmla="*/ 5650771 w 8191242"/>
              <a:gd name="connsiteY6019" fmla="*/ 1887681 h 5359243"/>
              <a:gd name="connsiteX6020" fmla="*/ 5651605 w 8191242"/>
              <a:gd name="connsiteY6020" fmla="*/ 1886570 h 5359243"/>
              <a:gd name="connsiteX6021" fmla="*/ 5651605 w 8191242"/>
              <a:gd name="connsiteY6021" fmla="*/ 1884910 h 5359243"/>
              <a:gd name="connsiteX6022" fmla="*/ 5651605 w 8191242"/>
              <a:gd name="connsiteY6022" fmla="*/ 1881479 h 5359243"/>
              <a:gd name="connsiteX6023" fmla="*/ 5645931 w 8191242"/>
              <a:gd name="connsiteY6023" fmla="*/ 1875095 h 5359243"/>
              <a:gd name="connsiteX6024" fmla="*/ 5638186 w 8191242"/>
              <a:gd name="connsiteY6024" fmla="*/ 1860574 h 5359243"/>
              <a:gd name="connsiteX6025" fmla="*/ 5645931 w 8191242"/>
              <a:gd name="connsiteY6025" fmla="*/ 1862510 h 5359243"/>
              <a:gd name="connsiteX6026" fmla="*/ 5651605 w 8191242"/>
              <a:gd name="connsiteY6026" fmla="*/ 1872441 h 5359243"/>
              <a:gd name="connsiteX6027" fmla="*/ 5651605 w 8191242"/>
              <a:gd name="connsiteY6027" fmla="*/ 1865495 h 5359243"/>
              <a:gd name="connsiteX6028" fmla="*/ 5653675 w 8191242"/>
              <a:gd name="connsiteY6028" fmla="*/ 1865795 h 5359243"/>
              <a:gd name="connsiteX6029" fmla="*/ 5653675 w 8191242"/>
              <a:gd name="connsiteY6029" fmla="*/ 1860574 h 5359243"/>
              <a:gd name="connsiteX6030" fmla="*/ 5658033 w 8191242"/>
              <a:gd name="connsiteY6030" fmla="*/ 1864326 h 5359243"/>
              <a:gd name="connsiteX6031" fmla="*/ 5658386 w 8191242"/>
              <a:gd name="connsiteY6031" fmla="*/ 1866477 h 5359243"/>
              <a:gd name="connsiteX6032" fmla="*/ 5665723 w 8191242"/>
              <a:gd name="connsiteY6032" fmla="*/ 1867538 h 5359243"/>
              <a:gd name="connsiteX6033" fmla="*/ 5691944 w 8191242"/>
              <a:gd name="connsiteY6033" fmla="*/ 1857319 h 5359243"/>
              <a:gd name="connsiteX6034" fmla="*/ 5685766 w 8191242"/>
              <a:gd name="connsiteY6034" fmla="*/ 1872903 h 5359243"/>
              <a:gd name="connsiteX6035" fmla="*/ 5676910 w 8191242"/>
              <a:gd name="connsiteY6035" fmla="*/ 1876214 h 5359243"/>
              <a:gd name="connsiteX6036" fmla="*/ 5676910 w 8191242"/>
              <a:gd name="connsiteY6036" fmla="*/ 1888285 h 5359243"/>
              <a:gd name="connsiteX6037" fmla="*/ 5684883 w 8191242"/>
              <a:gd name="connsiteY6037" fmla="*/ 1885932 h 5359243"/>
              <a:gd name="connsiteX6038" fmla="*/ 5716144 w 8191242"/>
              <a:gd name="connsiteY6038" fmla="*/ 1873669 h 5359243"/>
              <a:gd name="connsiteX6039" fmla="*/ 5700010 w 8191242"/>
              <a:gd name="connsiteY6039" fmla="*/ 1865495 h 5359243"/>
              <a:gd name="connsiteX6040" fmla="*/ 5695977 w 8191242"/>
              <a:gd name="connsiteY6040" fmla="*/ 1863451 h 5359243"/>
              <a:gd name="connsiteX6041" fmla="*/ 5693049 w 8191242"/>
              <a:gd name="connsiteY6041" fmla="*/ 1853065 h 5359243"/>
              <a:gd name="connsiteX6042" fmla="*/ 5690948 w 8191242"/>
              <a:gd name="connsiteY6042" fmla="*/ 1853235 h 5359243"/>
              <a:gd name="connsiteX6043" fmla="*/ 5677878 w 8191242"/>
              <a:gd name="connsiteY6043" fmla="*/ 1860577 h 5359243"/>
              <a:gd name="connsiteX6044" fmla="*/ 5669165 w 8191242"/>
              <a:gd name="connsiteY6044" fmla="*/ 1835406 h 5359243"/>
              <a:gd name="connsiteX6045" fmla="*/ 5677878 w 8191242"/>
              <a:gd name="connsiteY6045" fmla="*/ 1810235 h 5359243"/>
              <a:gd name="connsiteX6046" fmla="*/ 5690948 w 8191242"/>
              <a:gd name="connsiteY6046" fmla="*/ 1824918 h 5359243"/>
              <a:gd name="connsiteX6047" fmla="*/ 5702560 w 8191242"/>
              <a:gd name="connsiteY6047" fmla="*/ 1849145 h 5359243"/>
              <a:gd name="connsiteX6048" fmla="*/ 5708077 w 8191242"/>
              <a:gd name="connsiteY6048" fmla="*/ 1849145 h 5359243"/>
              <a:gd name="connsiteX6049" fmla="*/ 5707862 w 8191242"/>
              <a:gd name="connsiteY6049" fmla="*/ 1853497 h 5359243"/>
              <a:gd name="connsiteX6050" fmla="*/ 5709584 w 8191242"/>
              <a:gd name="connsiteY6050" fmla="*/ 1850327 h 5359243"/>
              <a:gd name="connsiteX6051" fmla="*/ 5706196 w 8191242"/>
              <a:gd name="connsiteY6051" fmla="*/ 1823437 h 5359243"/>
              <a:gd name="connsiteX6052" fmla="*/ 5708305 w 8191242"/>
              <a:gd name="connsiteY6052" fmla="*/ 1821369 h 5359243"/>
              <a:gd name="connsiteX6053" fmla="*/ 5703868 w 8191242"/>
              <a:gd name="connsiteY6053" fmla="*/ 1821641 h 5359243"/>
              <a:gd name="connsiteX6054" fmla="*/ 5703907 w 8191242"/>
              <a:gd name="connsiteY6054" fmla="*/ 1821802 h 5359243"/>
              <a:gd name="connsiteX6055" fmla="*/ 5694336 w 8191242"/>
              <a:gd name="connsiteY6055" fmla="*/ 1825724 h 5359243"/>
              <a:gd name="connsiteX6056" fmla="*/ 5693840 w 8191242"/>
              <a:gd name="connsiteY6056" fmla="*/ 1822255 h 5359243"/>
              <a:gd name="connsiteX6057" fmla="*/ 5692992 w 8191242"/>
              <a:gd name="connsiteY6057" fmla="*/ 1822308 h 5359243"/>
              <a:gd name="connsiteX6058" fmla="*/ 5681938 w 8191242"/>
              <a:gd name="connsiteY6058" fmla="*/ 1811248 h 5359243"/>
              <a:gd name="connsiteX6059" fmla="*/ 5690069 w 8191242"/>
              <a:gd name="connsiteY6059" fmla="*/ 1813260 h 5359243"/>
              <a:gd name="connsiteX6060" fmla="*/ 5692004 w 8191242"/>
              <a:gd name="connsiteY6060" fmla="*/ 1809433 h 5359243"/>
              <a:gd name="connsiteX6061" fmla="*/ 5691583 w 8191242"/>
              <a:gd name="connsiteY6061" fmla="*/ 1806493 h 5359243"/>
              <a:gd name="connsiteX6062" fmla="*/ 5685476 w 8191242"/>
              <a:gd name="connsiteY6062" fmla="*/ 1794473 h 5359243"/>
              <a:gd name="connsiteX6063" fmla="*/ 5683234 w 8191242"/>
              <a:gd name="connsiteY6063" fmla="*/ 1795926 h 5359243"/>
              <a:gd name="connsiteX6064" fmla="*/ 5683877 w 8191242"/>
              <a:gd name="connsiteY6064" fmla="*/ 1808270 h 5359243"/>
              <a:gd name="connsiteX6065" fmla="*/ 5670504 w 8191242"/>
              <a:gd name="connsiteY6065" fmla="*/ 1805365 h 5359243"/>
              <a:gd name="connsiteX6066" fmla="*/ 5655988 w 8191242"/>
              <a:gd name="connsiteY6066" fmla="*/ 1807523 h 5359243"/>
              <a:gd name="connsiteX6067" fmla="*/ 5658335 w 8191242"/>
              <a:gd name="connsiteY6067" fmla="*/ 1809302 h 5359243"/>
              <a:gd name="connsiteX6068" fmla="*/ 5650220 w 8191242"/>
              <a:gd name="connsiteY6068" fmla="*/ 1817305 h 5359243"/>
              <a:gd name="connsiteX6069" fmla="*/ 5625880 w 8191242"/>
              <a:gd name="connsiteY6069" fmla="*/ 1801298 h 5359243"/>
              <a:gd name="connsiteX6070" fmla="*/ 5645148 w 8191242"/>
              <a:gd name="connsiteY6070" fmla="*/ 1799298 h 5359243"/>
              <a:gd name="connsiteX6071" fmla="*/ 5653785 w 8191242"/>
              <a:gd name="connsiteY6071" fmla="*/ 1805853 h 5359243"/>
              <a:gd name="connsiteX6072" fmla="*/ 5663624 w 8191242"/>
              <a:gd name="connsiteY6072" fmla="*/ 1797434 h 5359243"/>
              <a:gd name="connsiteX6073" fmla="*/ 5661940 w 8191242"/>
              <a:gd name="connsiteY6073" fmla="*/ 1796283 h 5359243"/>
              <a:gd name="connsiteX6074" fmla="*/ 5644931 w 8191242"/>
              <a:gd name="connsiteY6074" fmla="*/ 1777034 h 5359243"/>
              <a:gd name="connsiteX6075" fmla="*/ 6285385 w 8191242"/>
              <a:gd name="connsiteY6075" fmla="*/ 1772897 h 5359243"/>
              <a:gd name="connsiteX6076" fmla="*/ 6280060 w 8191242"/>
              <a:gd name="connsiteY6076" fmla="*/ 1776172 h 5359243"/>
              <a:gd name="connsiteX6077" fmla="*/ 6223211 w 8191242"/>
              <a:gd name="connsiteY6077" fmla="*/ 1796121 h 5359243"/>
              <a:gd name="connsiteX6078" fmla="*/ 6209615 w 8191242"/>
              <a:gd name="connsiteY6078" fmla="*/ 1799703 h 5359243"/>
              <a:gd name="connsiteX6079" fmla="*/ 6214205 w 8191242"/>
              <a:gd name="connsiteY6079" fmla="*/ 1803458 h 5359243"/>
              <a:gd name="connsiteX6080" fmla="*/ 6219046 w 8191242"/>
              <a:gd name="connsiteY6080" fmla="*/ 1817980 h 5359243"/>
              <a:gd name="connsiteX6081" fmla="*/ 6201620 w 8191242"/>
              <a:gd name="connsiteY6081" fmla="*/ 1814712 h 5359243"/>
              <a:gd name="connsiteX6082" fmla="*/ 6196171 w 8191242"/>
              <a:gd name="connsiteY6082" fmla="*/ 1803244 h 5359243"/>
              <a:gd name="connsiteX6083" fmla="*/ 6192466 w 8191242"/>
              <a:gd name="connsiteY6083" fmla="*/ 1804221 h 5359243"/>
              <a:gd name="connsiteX6084" fmla="*/ 6194178 w 8191242"/>
              <a:gd name="connsiteY6084" fmla="*/ 1807147 h 5359243"/>
              <a:gd name="connsiteX6085" fmla="*/ 6195187 w 8191242"/>
              <a:gd name="connsiteY6085" fmla="*/ 1819236 h 5359243"/>
              <a:gd name="connsiteX6086" fmla="*/ 6122487 w 8191242"/>
              <a:gd name="connsiteY6086" fmla="*/ 1843411 h 5359243"/>
              <a:gd name="connsiteX6087" fmla="*/ 6126187 w 8191242"/>
              <a:gd name="connsiteY6087" fmla="*/ 1852591 h 5359243"/>
              <a:gd name="connsiteX6088" fmla="*/ 6141784 w 8191242"/>
              <a:gd name="connsiteY6088" fmla="*/ 1848587 h 5359243"/>
              <a:gd name="connsiteX6089" fmla="*/ 6137248 w 8191242"/>
              <a:gd name="connsiteY6089" fmla="*/ 1865571 h 5359243"/>
              <a:gd name="connsiteX6090" fmla="*/ 6135955 w 8191242"/>
              <a:gd name="connsiteY6090" fmla="*/ 1868200 h 5359243"/>
              <a:gd name="connsiteX6091" fmla="*/ 6141110 w 8191242"/>
              <a:gd name="connsiteY6091" fmla="*/ 1871402 h 5359243"/>
              <a:gd name="connsiteX6092" fmla="*/ 6141784 w 8191242"/>
              <a:gd name="connsiteY6092" fmla="*/ 1870730 h 5359243"/>
              <a:gd name="connsiteX6093" fmla="*/ 6145060 w 8191242"/>
              <a:gd name="connsiteY6093" fmla="*/ 1870478 h 5359243"/>
              <a:gd name="connsiteX6094" fmla="*/ 6146486 w 8191242"/>
              <a:gd name="connsiteY6094" fmla="*/ 1873550 h 5359243"/>
              <a:gd name="connsiteX6095" fmla="*/ 6152021 w 8191242"/>
              <a:gd name="connsiteY6095" fmla="*/ 1873295 h 5359243"/>
              <a:gd name="connsiteX6096" fmla="*/ 6157030 w 8191242"/>
              <a:gd name="connsiteY6096" fmla="*/ 1856010 h 5359243"/>
              <a:gd name="connsiteX6097" fmla="*/ 6246617 w 8191242"/>
              <a:gd name="connsiteY6097" fmla="*/ 1816381 h 5359243"/>
              <a:gd name="connsiteX6098" fmla="*/ 6254681 w 8191242"/>
              <a:gd name="connsiteY6098" fmla="*/ 1832482 h 5359243"/>
              <a:gd name="connsiteX6099" fmla="*/ 6298799 w 8191242"/>
              <a:gd name="connsiteY6099" fmla="*/ 1804035 h 5359243"/>
              <a:gd name="connsiteX6100" fmla="*/ 6292620 w 8191242"/>
              <a:gd name="connsiteY6100" fmla="*/ 1802490 h 5359243"/>
              <a:gd name="connsiteX6101" fmla="*/ 6291651 w 8191242"/>
              <a:gd name="connsiteY6101" fmla="*/ 1789905 h 5359243"/>
              <a:gd name="connsiteX6102" fmla="*/ 5024803 w 8191242"/>
              <a:gd name="connsiteY6102" fmla="*/ 1771511 h 5359243"/>
              <a:gd name="connsiteX6103" fmla="*/ 5027346 w 8191242"/>
              <a:gd name="connsiteY6103" fmla="*/ 1774402 h 5359243"/>
              <a:gd name="connsiteX6104" fmla="*/ 5024938 w 8191242"/>
              <a:gd name="connsiteY6104" fmla="*/ 1773594 h 5359243"/>
              <a:gd name="connsiteX6105" fmla="*/ 5509506 w 8191242"/>
              <a:gd name="connsiteY6105" fmla="*/ 1770220 h 5359243"/>
              <a:gd name="connsiteX6106" fmla="*/ 5509579 w 8191242"/>
              <a:gd name="connsiteY6106" fmla="*/ 1773740 h 5359243"/>
              <a:gd name="connsiteX6107" fmla="*/ 5512924 w 8191242"/>
              <a:gd name="connsiteY6107" fmla="*/ 1773669 h 5359243"/>
              <a:gd name="connsiteX6108" fmla="*/ 5346554 w 8191242"/>
              <a:gd name="connsiteY6108" fmla="*/ 1769657 h 5359243"/>
              <a:gd name="connsiteX6109" fmla="*/ 5345351 w 8191242"/>
              <a:gd name="connsiteY6109" fmla="*/ 1773260 h 5359243"/>
              <a:gd name="connsiteX6110" fmla="*/ 5346554 w 8191242"/>
              <a:gd name="connsiteY6110" fmla="*/ 1777034 h 5359243"/>
              <a:gd name="connsiteX6111" fmla="*/ 5347551 w 8191242"/>
              <a:gd name="connsiteY6111" fmla="*/ 1776957 h 5359243"/>
              <a:gd name="connsiteX6112" fmla="*/ 4927217 w 8191242"/>
              <a:gd name="connsiteY6112" fmla="*/ 1769657 h 5359243"/>
              <a:gd name="connsiteX6113" fmla="*/ 4927217 w 8191242"/>
              <a:gd name="connsiteY6113" fmla="*/ 1793813 h 5359243"/>
              <a:gd name="connsiteX6114" fmla="*/ 4903024 w 8191242"/>
              <a:gd name="connsiteY6114" fmla="*/ 1777709 h 5359243"/>
              <a:gd name="connsiteX6115" fmla="*/ 4906874 w 8191242"/>
              <a:gd name="connsiteY6115" fmla="*/ 1804620 h 5359243"/>
              <a:gd name="connsiteX6116" fmla="*/ 4913771 w 8191242"/>
              <a:gd name="connsiteY6116" fmla="*/ 1803419 h 5359243"/>
              <a:gd name="connsiteX6117" fmla="*/ 4928349 w 8191242"/>
              <a:gd name="connsiteY6117" fmla="*/ 1819528 h 5359243"/>
              <a:gd name="connsiteX6118" fmla="*/ 4928554 w 8191242"/>
              <a:gd name="connsiteY6118" fmla="*/ 1819256 h 5359243"/>
              <a:gd name="connsiteX6119" fmla="*/ 4928574 w 8191242"/>
              <a:gd name="connsiteY6119" fmla="*/ 1818083 h 5359243"/>
              <a:gd name="connsiteX6120" fmla="*/ 4929535 w 8191242"/>
              <a:gd name="connsiteY6120" fmla="*/ 1796947 h 5359243"/>
              <a:gd name="connsiteX6121" fmla="*/ 4928349 w 8191242"/>
              <a:gd name="connsiteY6121" fmla="*/ 1795365 h 5359243"/>
              <a:gd name="connsiteX6122" fmla="*/ 4933375 w 8191242"/>
              <a:gd name="connsiteY6122" fmla="*/ 1795365 h 5359243"/>
              <a:gd name="connsiteX6123" fmla="*/ 4942081 w 8191242"/>
              <a:gd name="connsiteY6123" fmla="*/ 1795365 h 5359243"/>
              <a:gd name="connsiteX6124" fmla="*/ 4940826 w 8191242"/>
              <a:gd name="connsiteY6124" fmla="*/ 1788907 h 5359243"/>
              <a:gd name="connsiteX6125" fmla="*/ 4937124 w 8191242"/>
              <a:gd name="connsiteY6125" fmla="*/ 1784790 h 5359243"/>
              <a:gd name="connsiteX6126" fmla="*/ 4935281 w 8191242"/>
              <a:gd name="connsiteY6126" fmla="*/ 1785085 h 5359243"/>
              <a:gd name="connsiteX6127" fmla="*/ 4935281 w 8191242"/>
              <a:gd name="connsiteY6127" fmla="*/ 1782742 h 5359243"/>
              <a:gd name="connsiteX6128" fmla="*/ 4927217 w 8191242"/>
              <a:gd name="connsiteY6128" fmla="*/ 1769657 h 5359243"/>
              <a:gd name="connsiteX6129" fmla="*/ 5193195 w 8191242"/>
              <a:gd name="connsiteY6129" fmla="*/ 1769374 h 5359243"/>
              <a:gd name="connsiteX6130" fmla="*/ 5193335 w 8191242"/>
              <a:gd name="connsiteY6130" fmla="*/ 1769657 h 5359243"/>
              <a:gd name="connsiteX6131" fmla="*/ 5190464 w 8191242"/>
              <a:gd name="connsiteY6131" fmla="*/ 1775088 h 5359243"/>
              <a:gd name="connsiteX6132" fmla="*/ 5193335 w 8191242"/>
              <a:gd name="connsiteY6132" fmla="*/ 1774013 h 5359243"/>
              <a:gd name="connsiteX6133" fmla="*/ 5201399 w 8191242"/>
              <a:gd name="connsiteY6133" fmla="*/ 1777034 h 5359243"/>
              <a:gd name="connsiteX6134" fmla="*/ 5195626 w 8191242"/>
              <a:gd name="connsiteY6134" fmla="*/ 1769448 h 5359243"/>
              <a:gd name="connsiteX6135" fmla="*/ 5178063 w 8191242"/>
              <a:gd name="connsiteY6135" fmla="*/ 1769284 h 5359243"/>
              <a:gd name="connsiteX6136" fmla="*/ 5174953 w 8191242"/>
              <a:gd name="connsiteY6136" fmla="*/ 1773417 h 5359243"/>
              <a:gd name="connsiteX6137" fmla="*/ 5177206 w 8191242"/>
              <a:gd name="connsiteY6137" fmla="*/ 1770995 h 5359243"/>
              <a:gd name="connsiteX6138" fmla="*/ 5249785 w 8191242"/>
              <a:gd name="connsiteY6138" fmla="*/ 1768981 h 5359243"/>
              <a:gd name="connsiteX6139" fmla="*/ 5245463 w 8191242"/>
              <a:gd name="connsiteY6139" fmla="*/ 1782704 h 5359243"/>
              <a:gd name="connsiteX6140" fmla="*/ 5252809 w 8191242"/>
              <a:gd name="connsiteY6140" fmla="*/ 1776703 h 5359243"/>
              <a:gd name="connsiteX6141" fmla="*/ 5252986 w 8191242"/>
              <a:gd name="connsiteY6141" fmla="*/ 1776173 h 5359243"/>
              <a:gd name="connsiteX6142" fmla="*/ 5451505 w 8191242"/>
              <a:gd name="connsiteY6142" fmla="*/ 1768667 h 5359243"/>
              <a:gd name="connsiteX6143" fmla="*/ 5451827 w 8191242"/>
              <a:gd name="connsiteY6143" fmla="*/ 1770013 h 5359243"/>
              <a:gd name="connsiteX6144" fmla="*/ 5451390 w 8191242"/>
              <a:gd name="connsiteY6144" fmla="*/ 1769657 h 5359243"/>
              <a:gd name="connsiteX6145" fmla="*/ 5129158 w 8191242"/>
              <a:gd name="connsiteY6145" fmla="*/ 1768270 h 5359243"/>
              <a:gd name="connsiteX6146" fmla="*/ 5128088 w 8191242"/>
              <a:gd name="connsiteY6146" fmla="*/ 1768654 h 5359243"/>
              <a:gd name="connsiteX6147" fmla="*/ 5128823 w 8191242"/>
              <a:gd name="connsiteY6147" fmla="*/ 1769657 h 5359243"/>
              <a:gd name="connsiteX6148" fmla="*/ 5126229 w 8191242"/>
              <a:gd name="connsiteY6148" fmla="*/ 1770244 h 5359243"/>
              <a:gd name="connsiteX6149" fmla="*/ 5129658 w 8191242"/>
              <a:gd name="connsiteY6149" fmla="*/ 1774541 h 5359243"/>
              <a:gd name="connsiteX6150" fmla="*/ 5130604 w 8191242"/>
              <a:gd name="connsiteY6150" fmla="*/ 1770951 h 5359243"/>
              <a:gd name="connsiteX6151" fmla="*/ 5581494 w 8191242"/>
              <a:gd name="connsiteY6151" fmla="*/ 1767928 h 5359243"/>
              <a:gd name="connsiteX6152" fmla="*/ 5573906 w 8191242"/>
              <a:gd name="connsiteY6152" fmla="*/ 1769961 h 5359243"/>
              <a:gd name="connsiteX6153" fmla="*/ 5573477 w 8191242"/>
              <a:gd name="connsiteY6153" fmla="*/ 1769419 h 5359243"/>
              <a:gd name="connsiteX6154" fmla="*/ 5572035 w 8191242"/>
              <a:gd name="connsiteY6154" fmla="*/ 1770648 h 5359243"/>
              <a:gd name="connsiteX6155" fmla="*/ 5570758 w 8191242"/>
              <a:gd name="connsiteY6155" fmla="*/ 1773915 h 5359243"/>
              <a:gd name="connsiteX6156" fmla="*/ 5571564 w 8191242"/>
              <a:gd name="connsiteY6156" fmla="*/ 1776648 h 5359243"/>
              <a:gd name="connsiteX6157" fmla="*/ 5572357 w 8191242"/>
              <a:gd name="connsiteY6157" fmla="*/ 1776351 h 5359243"/>
              <a:gd name="connsiteX6158" fmla="*/ 5572958 w 8191242"/>
              <a:gd name="connsiteY6158" fmla="*/ 1776576 h 5359243"/>
              <a:gd name="connsiteX6159" fmla="*/ 5585243 w 8191242"/>
              <a:gd name="connsiteY6159" fmla="*/ 1772472 h 5359243"/>
              <a:gd name="connsiteX6160" fmla="*/ 5671407 w 8191242"/>
              <a:gd name="connsiteY6160" fmla="*/ 1766717 h 5359243"/>
              <a:gd name="connsiteX6161" fmla="*/ 5668326 w 8191242"/>
              <a:gd name="connsiteY6161" fmla="*/ 1767486 h 5359243"/>
              <a:gd name="connsiteX6162" fmla="*/ 5669121 w 8191242"/>
              <a:gd name="connsiteY6162" fmla="*/ 1768981 h 5359243"/>
              <a:gd name="connsiteX6163" fmla="*/ 5664333 w 8191242"/>
              <a:gd name="connsiteY6163" fmla="*/ 1770995 h 5359243"/>
              <a:gd name="connsiteX6164" fmla="*/ 5662635 w 8191242"/>
              <a:gd name="connsiteY6164" fmla="*/ 1768906 h 5359243"/>
              <a:gd name="connsiteX6165" fmla="*/ 5652617 w 8191242"/>
              <a:gd name="connsiteY6165" fmla="*/ 1771408 h 5359243"/>
              <a:gd name="connsiteX6166" fmla="*/ 5654806 w 8191242"/>
              <a:gd name="connsiteY6166" fmla="*/ 1778591 h 5359243"/>
              <a:gd name="connsiteX6167" fmla="*/ 5669121 w 8191242"/>
              <a:gd name="connsiteY6167" fmla="*/ 1777034 h 5359243"/>
              <a:gd name="connsiteX6168" fmla="*/ 5669121 w 8191242"/>
              <a:gd name="connsiteY6168" fmla="*/ 1792730 h 5359243"/>
              <a:gd name="connsiteX6169" fmla="*/ 5673590 w 8191242"/>
              <a:gd name="connsiteY6169" fmla="*/ 1788907 h 5359243"/>
              <a:gd name="connsiteX6170" fmla="*/ 5680388 w 8191242"/>
              <a:gd name="connsiteY6170" fmla="*/ 1786151 h 5359243"/>
              <a:gd name="connsiteX6171" fmla="*/ 5676638 w 8191242"/>
              <a:gd name="connsiteY6171" fmla="*/ 1780179 h 5359243"/>
              <a:gd name="connsiteX6172" fmla="*/ 5679383 w 8191242"/>
              <a:gd name="connsiteY6172" fmla="*/ 1764726 h 5359243"/>
              <a:gd name="connsiteX6173" fmla="*/ 5675102 w 8191242"/>
              <a:gd name="connsiteY6173" fmla="*/ 1765794 h 5359243"/>
              <a:gd name="connsiteX6174" fmla="*/ 5679786 w 8191242"/>
              <a:gd name="connsiteY6174" fmla="*/ 1778028 h 5359243"/>
              <a:gd name="connsiteX6175" fmla="*/ 5685096 w 8191242"/>
              <a:gd name="connsiteY6175" fmla="*/ 1784242 h 5359243"/>
              <a:gd name="connsiteX6176" fmla="*/ 5685800 w 8191242"/>
              <a:gd name="connsiteY6176" fmla="*/ 1783957 h 5359243"/>
              <a:gd name="connsiteX6177" fmla="*/ 5684898 w 8191242"/>
              <a:gd name="connsiteY6177" fmla="*/ 1776131 h 5359243"/>
              <a:gd name="connsiteX6178" fmla="*/ 6100193 w 8191242"/>
              <a:gd name="connsiteY6178" fmla="*/ 1764362 h 5359243"/>
              <a:gd name="connsiteX6179" fmla="*/ 6114490 w 8191242"/>
              <a:gd name="connsiteY6179" fmla="*/ 1771511 h 5359243"/>
              <a:gd name="connsiteX6180" fmla="*/ 6114490 w 8191242"/>
              <a:gd name="connsiteY6180" fmla="*/ 1787001 h 5359243"/>
              <a:gd name="connsiteX6181" fmla="*/ 6114490 w 8191242"/>
              <a:gd name="connsiteY6181" fmla="*/ 1810235 h 5359243"/>
              <a:gd name="connsiteX6182" fmla="*/ 6106746 w 8191242"/>
              <a:gd name="connsiteY6182" fmla="*/ 1810235 h 5359243"/>
              <a:gd name="connsiteX6183" fmla="*/ 6103400 w 8191242"/>
              <a:gd name="connsiteY6183" fmla="*/ 1786809 h 5359243"/>
              <a:gd name="connsiteX6184" fmla="*/ 6103690 w 8191242"/>
              <a:gd name="connsiteY6184" fmla="*/ 1786678 h 5359243"/>
              <a:gd name="connsiteX6185" fmla="*/ 6103298 w 8191242"/>
              <a:gd name="connsiteY6185" fmla="*/ 1786098 h 5359243"/>
              <a:gd name="connsiteX6186" fmla="*/ 6099931 w 8191242"/>
              <a:gd name="connsiteY6186" fmla="*/ 1762526 h 5359243"/>
              <a:gd name="connsiteX6187" fmla="*/ 6100193 w 8191242"/>
              <a:gd name="connsiteY6187" fmla="*/ 1764362 h 5359243"/>
              <a:gd name="connsiteX6188" fmla="*/ 6099001 w 8191242"/>
              <a:gd name="connsiteY6188" fmla="*/ 1763766 h 5359243"/>
              <a:gd name="connsiteX6189" fmla="*/ 5158766 w 8191242"/>
              <a:gd name="connsiteY6189" fmla="*/ 1761979 h 5359243"/>
              <a:gd name="connsiteX6190" fmla="*/ 5158683 w 8191242"/>
              <a:gd name="connsiteY6190" fmla="*/ 1761983 h 5359243"/>
              <a:gd name="connsiteX6191" fmla="*/ 5158825 w 8191242"/>
              <a:gd name="connsiteY6191" fmla="*/ 1775995 h 5359243"/>
              <a:gd name="connsiteX6192" fmla="*/ 5157937 w 8191242"/>
              <a:gd name="connsiteY6192" fmla="*/ 1777488 h 5359243"/>
              <a:gd name="connsiteX6193" fmla="*/ 5162389 w 8191242"/>
              <a:gd name="connsiteY6193" fmla="*/ 1772329 h 5359243"/>
              <a:gd name="connsiteX6194" fmla="*/ 5162877 w 8191242"/>
              <a:gd name="connsiteY6194" fmla="*/ 1772101 h 5359243"/>
              <a:gd name="connsiteX6195" fmla="*/ 5159187 w 8191242"/>
              <a:gd name="connsiteY6195" fmla="*/ 1763822 h 5359243"/>
              <a:gd name="connsiteX6196" fmla="*/ 5856530 w 8191242"/>
              <a:gd name="connsiteY6196" fmla="*/ 1761654 h 5359243"/>
              <a:gd name="connsiteX6197" fmla="*/ 5856796 w 8191242"/>
              <a:gd name="connsiteY6197" fmla="*/ 1763771 h 5359243"/>
              <a:gd name="connsiteX6198" fmla="*/ 5856194 w 8191242"/>
              <a:gd name="connsiteY6198" fmla="*/ 1762363 h 5359243"/>
              <a:gd name="connsiteX6199" fmla="*/ 5104630 w 8191242"/>
              <a:gd name="connsiteY6199" fmla="*/ 1761605 h 5359243"/>
              <a:gd name="connsiteX6200" fmla="*/ 5104630 w 8191242"/>
              <a:gd name="connsiteY6200" fmla="*/ 1768857 h 5359243"/>
              <a:gd name="connsiteX6201" fmla="*/ 5110424 w 8191242"/>
              <a:gd name="connsiteY6201" fmla="*/ 1766105 h 5359243"/>
              <a:gd name="connsiteX6202" fmla="*/ 5386875 w 8191242"/>
              <a:gd name="connsiteY6202" fmla="*/ 1760929 h 5359243"/>
              <a:gd name="connsiteX6203" fmla="*/ 5378811 w 8191242"/>
              <a:gd name="connsiteY6203" fmla="*/ 1785085 h 5359243"/>
              <a:gd name="connsiteX6204" fmla="*/ 5370747 w 8191242"/>
              <a:gd name="connsiteY6204" fmla="*/ 1801190 h 5359243"/>
              <a:gd name="connsiteX6205" fmla="*/ 5375359 w 8191242"/>
              <a:gd name="connsiteY6205" fmla="*/ 1807618 h 5359243"/>
              <a:gd name="connsiteX6206" fmla="*/ 5378811 w 8191242"/>
              <a:gd name="connsiteY6206" fmla="*/ 1809915 h 5359243"/>
              <a:gd name="connsiteX6207" fmla="*/ 5378811 w 8191242"/>
              <a:gd name="connsiteY6207" fmla="*/ 1785762 h 5359243"/>
              <a:gd name="connsiteX6208" fmla="*/ 5386876 w 8191242"/>
              <a:gd name="connsiteY6208" fmla="*/ 1795827 h 5359243"/>
              <a:gd name="connsiteX6209" fmla="*/ 5389688 w 8191242"/>
              <a:gd name="connsiteY6209" fmla="*/ 1799911 h 5359243"/>
              <a:gd name="connsiteX6210" fmla="*/ 5389787 w 8191242"/>
              <a:gd name="connsiteY6210" fmla="*/ 1799586 h 5359243"/>
              <a:gd name="connsiteX6211" fmla="*/ 5387258 w 8191242"/>
              <a:gd name="connsiteY6211" fmla="*/ 1794745 h 5359243"/>
              <a:gd name="connsiteX6212" fmla="*/ 5393248 w 8191242"/>
              <a:gd name="connsiteY6212" fmla="*/ 1807814 h 5359243"/>
              <a:gd name="connsiteX6213" fmla="*/ 5395547 w 8191242"/>
              <a:gd name="connsiteY6213" fmla="*/ 1817058 h 5359243"/>
              <a:gd name="connsiteX6214" fmla="*/ 5398972 w 8191242"/>
              <a:gd name="connsiteY6214" fmla="*/ 1811929 h 5359243"/>
              <a:gd name="connsiteX6215" fmla="*/ 5401142 w 8191242"/>
              <a:gd name="connsiteY6215" fmla="*/ 1815180 h 5359243"/>
              <a:gd name="connsiteX6216" fmla="*/ 5402965 w 8191242"/>
              <a:gd name="connsiteY6216" fmla="*/ 1814229 h 5359243"/>
              <a:gd name="connsiteX6217" fmla="*/ 5403347 w 8191242"/>
              <a:gd name="connsiteY6217" fmla="*/ 1817514 h 5359243"/>
              <a:gd name="connsiteX6218" fmla="*/ 5409832 w 8191242"/>
              <a:gd name="connsiteY6218" fmla="*/ 1816077 h 5359243"/>
              <a:gd name="connsiteX6219" fmla="*/ 5405872 w 8191242"/>
              <a:gd name="connsiteY6219" fmla="*/ 1805184 h 5359243"/>
              <a:gd name="connsiteX6220" fmla="*/ 5402965 w 8191242"/>
              <a:gd name="connsiteY6220" fmla="*/ 1814227 h 5359243"/>
              <a:gd name="connsiteX6221" fmla="*/ 5402167 w 8191242"/>
              <a:gd name="connsiteY6221" fmla="*/ 1805395 h 5359243"/>
              <a:gd name="connsiteX6222" fmla="*/ 5395777 w 8191242"/>
              <a:gd name="connsiteY6222" fmla="*/ 1787001 h 5359243"/>
              <a:gd name="connsiteX6223" fmla="*/ 5406693 w 8191242"/>
              <a:gd name="connsiteY6223" fmla="*/ 1794140 h 5359243"/>
              <a:gd name="connsiteX6224" fmla="*/ 5406475 w 8191242"/>
              <a:gd name="connsiteY6224" fmla="*/ 1801738 h 5359243"/>
              <a:gd name="connsiteX6225" fmla="*/ 5408072 w 8191242"/>
              <a:gd name="connsiteY6225" fmla="*/ 1799328 h 5359243"/>
              <a:gd name="connsiteX6226" fmla="*/ 5412465 w 8191242"/>
              <a:gd name="connsiteY6226" fmla="*/ 1796741 h 5359243"/>
              <a:gd name="connsiteX6227" fmla="*/ 5411991 w 8191242"/>
              <a:gd name="connsiteY6227" fmla="*/ 1792159 h 5359243"/>
              <a:gd name="connsiteX6228" fmla="*/ 5403005 w 8191242"/>
              <a:gd name="connsiteY6228" fmla="*/ 1768981 h 5359243"/>
              <a:gd name="connsiteX6229" fmla="*/ 5394940 w 8191242"/>
              <a:gd name="connsiteY6229" fmla="*/ 1785085 h 5359243"/>
              <a:gd name="connsiteX6230" fmla="*/ 5386875 w 8191242"/>
              <a:gd name="connsiteY6230" fmla="*/ 1760929 h 5359243"/>
              <a:gd name="connsiteX6231" fmla="*/ 5950882 w 8191242"/>
              <a:gd name="connsiteY6231" fmla="*/ 1759034 h 5359243"/>
              <a:gd name="connsiteX6232" fmla="*/ 5951851 w 8191242"/>
              <a:gd name="connsiteY6232" fmla="*/ 1769961 h 5359243"/>
              <a:gd name="connsiteX6233" fmla="*/ 5950458 w 8191242"/>
              <a:gd name="connsiteY6233" fmla="*/ 1762939 h 5359243"/>
              <a:gd name="connsiteX6234" fmla="*/ 6099001 w 8191242"/>
              <a:gd name="connsiteY6234" fmla="*/ 1756021 h 5359243"/>
              <a:gd name="connsiteX6235" fmla="*/ 6101906 w 8191242"/>
              <a:gd name="connsiteY6235" fmla="*/ 1759894 h 5359243"/>
              <a:gd name="connsiteX6236" fmla="*/ 6099931 w 8191242"/>
              <a:gd name="connsiteY6236" fmla="*/ 1762526 h 5359243"/>
              <a:gd name="connsiteX6237" fmla="*/ 5209169 w 8191242"/>
              <a:gd name="connsiteY6237" fmla="*/ 1756000 h 5359243"/>
              <a:gd name="connsiteX6238" fmla="*/ 5209117 w 8191242"/>
              <a:gd name="connsiteY6238" fmla="*/ 1757972 h 5359243"/>
              <a:gd name="connsiteX6239" fmla="*/ 5207593 w 8191242"/>
              <a:gd name="connsiteY6239" fmla="*/ 1762007 h 5359243"/>
              <a:gd name="connsiteX6240" fmla="*/ 5206339 w 8191242"/>
              <a:gd name="connsiteY6240" fmla="*/ 1756711 h 5359243"/>
              <a:gd name="connsiteX6241" fmla="*/ 5200857 w 8191242"/>
              <a:gd name="connsiteY6241" fmla="*/ 1766068 h 5359243"/>
              <a:gd name="connsiteX6242" fmla="*/ 5202407 w 8191242"/>
              <a:gd name="connsiteY6242" fmla="*/ 1768981 h 5359243"/>
              <a:gd name="connsiteX6243" fmla="*/ 5221090 w 8191242"/>
              <a:gd name="connsiteY6243" fmla="*/ 1794936 h 5359243"/>
              <a:gd name="connsiteX6244" fmla="*/ 5236092 w 8191242"/>
              <a:gd name="connsiteY6244" fmla="*/ 1793269 h 5359243"/>
              <a:gd name="connsiteX6245" fmla="*/ 5232433 w 8191242"/>
              <a:gd name="connsiteY6245" fmla="*/ 1789889 h 5359243"/>
              <a:gd name="connsiteX6246" fmla="*/ 5229624 w 8191242"/>
              <a:gd name="connsiteY6246" fmla="*/ 1790118 h 5359243"/>
              <a:gd name="connsiteX6247" fmla="*/ 5225898 w 8191242"/>
              <a:gd name="connsiteY6247" fmla="*/ 1785958 h 5359243"/>
              <a:gd name="connsiteX6248" fmla="*/ 5217528 w 8191242"/>
              <a:gd name="connsiteY6248" fmla="*/ 1785762 h 5359243"/>
              <a:gd name="connsiteX6249" fmla="*/ 5221854 w 8191242"/>
              <a:gd name="connsiteY6249" fmla="*/ 1781442 h 5359243"/>
              <a:gd name="connsiteX6250" fmla="*/ 5215764 w 8191242"/>
              <a:gd name="connsiteY6250" fmla="*/ 1774643 h 5359243"/>
              <a:gd name="connsiteX6251" fmla="*/ 5213088 w 8191242"/>
              <a:gd name="connsiteY6251" fmla="*/ 1761980 h 5359243"/>
              <a:gd name="connsiteX6252" fmla="*/ 5337149 w 8191242"/>
              <a:gd name="connsiteY6252" fmla="*/ 1754894 h 5359243"/>
              <a:gd name="connsiteX6253" fmla="*/ 5334460 w 8191242"/>
              <a:gd name="connsiteY6253" fmla="*/ 1757579 h 5359243"/>
              <a:gd name="connsiteX6254" fmla="*/ 5330431 w 8191242"/>
              <a:gd name="connsiteY6254" fmla="*/ 1761602 h 5359243"/>
              <a:gd name="connsiteX6255" fmla="*/ 5337483 w 8191242"/>
              <a:gd name="connsiteY6255" fmla="*/ 1764955 h 5359243"/>
              <a:gd name="connsiteX6256" fmla="*/ 5340445 w 8191242"/>
              <a:gd name="connsiteY6256" fmla="*/ 1766695 h 5359243"/>
              <a:gd name="connsiteX6257" fmla="*/ 5340885 w 8191242"/>
              <a:gd name="connsiteY6257" fmla="*/ 1765506 h 5359243"/>
              <a:gd name="connsiteX6258" fmla="*/ 5345078 w 8191242"/>
              <a:gd name="connsiteY6258" fmla="*/ 1762621 h 5359243"/>
              <a:gd name="connsiteX6259" fmla="*/ 5344287 w 8191242"/>
              <a:gd name="connsiteY6259" fmla="*/ 1761181 h 5359243"/>
              <a:gd name="connsiteX6260" fmla="*/ 5338492 w 8191242"/>
              <a:gd name="connsiteY6260" fmla="*/ 1760929 h 5359243"/>
              <a:gd name="connsiteX6261" fmla="*/ 5726869 w 8191242"/>
              <a:gd name="connsiteY6261" fmla="*/ 1752872 h 5359243"/>
              <a:gd name="connsiteX6262" fmla="*/ 5720595 w 8191242"/>
              <a:gd name="connsiteY6262" fmla="*/ 1754438 h 5359243"/>
              <a:gd name="connsiteX6263" fmla="*/ 5727253 w 8191242"/>
              <a:gd name="connsiteY6263" fmla="*/ 1754438 h 5359243"/>
              <a:gd name="connsiteX6264" fmla="*/ 5719507 w 8191242"/>
              <a:gd name="connsiteY6264" fmla="*/ 1778202 h 5359243"/>
              <a:gd name="connsiteX6265" fmla="*/ 5714667 w 8191242"/>
              <a:gd name="connsiteY6265" fmla="*/ 1764340 h 5359243"/>
              <a:gd name="connsiteX6266" fmla="*/ 5711509 w 8191242"/>
              <a:gd name="connsiteY6266" fmla="*/ 1756706 h 5359243"/>
              <a:gd name="connsiteX6267" fmla="*/ 5687977 w 8191242"/>
              <a:gd name="connsiteY6267" fmla="*/ 1762581 h 5359243"/>
              <a:gd name="connsiteX6268" fmla="*/ 5698532 w 8191242"/>
              <a:gd name="connsiteY6268" fmla="*/ 1771070 h 5359243"/>
              <a:gd name="connsiteX6269" fmla="*/ 5711118 w 8191242"/>
              <a:gd name="connsiteY6269" fmla="*/ 1769045 h 5359243"/>
              <a:gd name="connsiteX6270" fmla="*/ 5710193 w 8191242"/>
              <a:gd name="connsiteY6270" fmla="*/ 1772615 h 5359243"/>
              <a:gd name="connsiteX6271" fmla="*/ 5715021 w 8191242"/>
              <a:gd name="connsiteY6271" fmla="*/ 1781704 h 5359243"/>
              <a:gd name="connsiteX6272" fmla="*/ 5714465 w 8191242"/>
              <a:gd name="connsiteY6272" fmla="*/ 1779079 h 5359243"/>
              <a:gd name="connsiteX6273" fmla="*/ 5727679 w 8191242"/>
              <a:gd name="connsiteY6273" fmla="*/ 1788126 h 5359243"/>
              <a:gd name="connsiteX6274" fmla="*/ 5729413 w 8191242"/>
              <a:gd name="connsiteY6274" fmla="*/ 1789479 h 5359243"/>
              <a:gd name="connsiteX6275" fmla="*/ 5729310 w 8191242"/>
              <a:gd name="connsiteY6275" fmla="*/ 1788210 h 5359243"/>
              <a:gd name="connsiteX6276" fmla="*/ 5734997 w 8191242"/>
              <a:gd name="connsiteY6276" fmla="*/ 1779255 h 5359243"/>
              <a:gd name="connsiteX6277" fmla="*/ 5740820 w 8191242"/>
              <a:gd name="connsiteY6277" fmla="*/ 1798385 h 5359243"/>
              <a:gd name="connsiteX6278" fmla="*/ 5746993 w 8191242"/>
              <a:gd name="connsiteY6278" fmla="*/ 1803206 h 5359243"/>
              <a:gd name="connsiteX6279" fmla="*/ 5746763 w 8191242"/>
              <a:gd name="connsiteY6279" fmla="*/ 1800048 h 5359243"/>
              <a:gd name="connsiteX6280" fmla="*/ 5742742 w 8191242"/>
              <a:gd name="connsiteY6280" fmla="*/ 1790082 h 5359243"/>
              <a:gd name="connsiteX6281" fmla="*/ 5727253 w 8191242"/>
              <a:gd name="connsiteY6281" fmla="*/ 1754438 h 5359243"/>
              <a:gd name="connsiteX6282" fmla="*/ 4958348 w 8191242"/>
              <a:gd name="connsiteY6282" fmla="*/ 1752512 h 5359243"/>
              <a:gd name="connsiteX6283" fmla="*/ 4958341 w 8191242"/>
              <a:gd name="connsiteY6283" fmla="*/ 1753049 h 5359243"/>
              <a:gd name="connsiteX6284" fmla="*/ 4951410 w 8191242"/>
              <a:gd name="connsiteY6284" fmla="*/ 1753553 h 5359243"/>
              <a:gd name="connsiteX6285" fmla="*/ 4959474 w 8191242"/>
              <a:gd name="connsiteY6285" fmla="*/ 1777709 h 5359243"/>
              <a:gd name="connsiteX6286" fmla="*/ 4952418 w 8191242"/>
              <a:gd name="connsiteY6286" fmla="*/ 1781484 h 5359243"/>
              <a:gd name="connsiteX6287" fmla="*/ 4951836 w 8191242"/>
              <a:gd name="connsiteY6287" fmla="*/ 1786281 h 5359243"/>
              <a:gd name="connsiteX6288" fmla="*/ 4953427 w 8191242"/>
              <a:gd name="connsiteY6288" fmla="*/ 1790747 h 5359243"/>
              <a:gd name="connsiteX6289" fmla="*/ 4951451 w 8191242"/>
              <a:gd name="connsiteY6289" fmla="*/ 1789453 h 5359243"/>
              <a:gd name="connsiteX6290" fmla="*/ 4951410 w 8191242"/>
              <a:gd name="connsiteY6290" fmla="*/ 1789788 h 5359243"/>
              <a:gd name="connsiteX6291" fmla="*/ 4950403 w 8191242"/>
              <a:gd name="connsiteY6291" fmla="*/ 1798092 h 5359243"/>
              <a:gd name="connsiteX6292" fmla="*/ 4944995 w 8191242"/>
              <a:gd name="connsiteY6292" fmla="*/ 1800984 h 5359243"/>
              <a:gd name="connsiteX6293" fmla="*/ 4947028 w 8191242"/>
              <a:gd name="connsiteY6293" fmla="*/ 1821347 h 5359243"/>
              <a:gd name="connsiteX6294" fmla="*/ 4964366 w 8191242"/>
              <a:gd name="connsiteY6294" fmla="*/ 1816661 h 5359243"/>
              <a:gd name="connsiteX6295" fmla="*/ 4963534 w 8191242"/>
              <a:gd name="connsiteY6295" fmla="*/ 1814495 h 5359243"/>
              <a:gd name="connsiteX6296" fmla="*/ 4952476 w 8191242"/>
              <a:gd name="connsiteY6296" fmla="*/ 1819528 h 5359243"/>
              <a:gd name="connsiteX6297" fmla="*/ 4957502 w 8191242"/>
              <a:gd name="connsiteY6297" fmla="*/ 1811474 h 5359243"/>
              <a:gd name="connsiteX6298" fmla="*/ 4967073 w 8191242"/>
              <a:gd name="connsiteY6298" fmla="*/ 1804503 h 5359243"/>
              <a:gd name="connsiteX6299" fmla="*/ 4967539 w 8191242"/>
              <a:gd name="connsiteY6299" fmla="*/ 1793813 h 5359243"/>
              <a:gd name="connsiteX6300" fmla="*/ 4959474 w 8191242"/>
              <a:gd name="connsiteY6300" fmla="*/ 1777709 h 5359243"/>
              <a:gd name="connsiteX6301" fmla="*/ 4964460 w 8191242"/>
              <a:gd name="connsiteY6301" fmla="*/ 1759791 h 5359243"/>
              <a:gd name="connsiteX6302" fmla="*/ 4963506 w 8191242"/>
              <a:gd name="connsiteY6302" fmla="*/ 1758916 h 5359243"/>
              <a:gd name="connsiteX6303" fmla="*/ 5370527 w 8191242"/>
              <a:gd name="connsiteY6303" fmla="*/ 1752243 h 5359243"/>
              <a:gd name="connsiteX6304" fmla="*/ 5370914 w 8191242"/>
              <a:gd name="connsiteY6304" fmla="*/ 1752760 h 5359243"/>
              <a:gd name="connsiteX6305" fmla="*/ 5370747 w 8191242"/>
              <a:gd name="connsiteY6305" fmla="*/ 1752878 h 5359243"/>
              <a:gd name="connsiteX6306" fmla="*/ 4993242 w 8191242"/>
              <a:gd name="connsiteY6306" fmla="*/ 1745392 h 5359243"/>
              <a:gd name="connsiteX6307" fmla="*/ 4992737 w 8191242"/>
              <a:gd name="connsiteY6307" fmla="*/ 1745501 h 5359243"/>
              <a:gd name="connsiteX6308" fmla="*/ 4991730 w 8191242"/>
              <a:gd name="connsiteY6308" fmla="*/ 1753553 h 5359243"/>
              <a:gd name="connsiteX6309" fmla="*/ 4980940 w 8191242"/>
              <a:gd name="connsiteY6309" fmla="*/ 1753553 h 5359243"/>
              <a:gd name="connsiteX6310" fmla="*/ 4983665 w 8191242"/>
              <a:gd name="connsiteY6310" fmla="*/ 1760929 h 5359243"/>
              <a:gd name="connsiteX6311" fmla="*/ 4974313 w 8191242"/>
              <a:gd name="connsiteY6311" fmla="*/ 1766576 h 5359243"/>
              <a:gd name="connsiteX6312" fmla="*/ 4973586 w 8191242"/>
              <a:gd name="connsiteY6312" fmla="*/ 1773935 h 5359243"/>
              <a:gd name="connsiteX6313" fmla="*/ 4984674 w 8191242"/>
              <a:gd name="connsiteY6313" fmla="*/ 1805640 h 5359243"/>
              <a:gd name="connsiteX6314" fmla="*/ 4986061 w 8191242"/>
              <a:gd name="connsiteY6314" fmla="*/ 1809647 h 5359243"/>
              <a:gd name="connsiteX6315" fmla="*/ 4999249 w 8191242"/>
              <a:gd name="connsiteY6315" fmla="*/ 1804533 h 5359243"/>
              <a:gd name="connsiteX6316" fmla="*/ 4991730 w 8191242"/>
              <a:gd name="connsiteY6316" fmla="*/ 1785762 h 5359243"/>
              <a:gd name="connsiteX6317" fmla="*/ 5001207 w 8191242"/>
              <a:gd name="connsiteY6317" fmla="*/ 1786393 h 5359243"/>
              <a:gd name="connsiteX6318" fmla="*/ 4999245 w 8191242"/>
              <a:gd name="connsiteY6318" fmla="*/ 1779255 h 5359243"/>
              <a:gd name="connsiteX6319" fmla="*/ 5003504 w 8191242"/>
              <a:gd name="connsiteY6319" fmla="*/ 1781192 h 5359243"/>
              <a:gd name="connsiteX6320" fmla="*/ 5005222 w 8191242"/>
              <a:gd name="connsiteY6320" fmla="*/ 1786660 h 5359243"/>
              <a:gd name="connsiteX6321" fmla="*/ 5006850 w 8191242"/>
              <a:gd name="connsiteY6321" fmla="*/ 1786768 h 5359243"/>
              <a:gd name="connsiteX6322" fmla="*/ 5009707 w 8191242"/>
              <a:gd name="connsiteY6322" fmla="*/ 1788987 h 5359243"/>
              <a:gd name="connsiteX6323" fmla="*/ 5011890 w 8191242"/>
              <a:gd name="connsiteY6323" fmla="*/ 1782523 h 5359243"/>
              <a:gd name="connsiteX6324" fmla="*/ 5021608 w 8191242"/>
              <a:gd name="connsiteY6324" fmla="*/ 1772479 h 5359243"/>
              <a:gd name="connsiteX6325" fmla="*/ 5022900 w 8191242"/>
              <a:gd name="connsiteY6325" fmla="*/ 1772912 h 5359243"/>
              <a:gd name="connsiteX6326" fmla="*/ 5023987 w 8191242"/>
              <a:gd name="connsiteY6326" fmla="*/ 1769657 h 5359243"/>
              <a:gd name="connsiteX6327" fmla="*/ 5007858 w 8191242"/>
              <a:gd name="connsiteY6327" fmla="*/ 1777709 h 5359243"/>
              <a:gd name="connsiteX6328" fmla="*/ 5000802 w 8191242"/>
              <a:gd name="connsiteY6328" fmla="*/ 1760599 h 5359243"/>
              <a:gd name="connsiteX6329" fmla="*/ 5000795 w 8191242"/>
              <a:gd name="connsiteY6329" fmla="*/ 1760442 h 5359243"/>
              <a:gd name="connsiteX6330" fmla="*/ 4999794 w 8191242"/>
              <a:gd name="connsiteY6330" fmla="*/ 1760929 h 5359243"/>
              <a:gd name="connsiteX6331" fmla="*/ 5491291 w 8191242"/>
              <a:gd name="connsiteY6331" fmla="*/ 1745172 h 5359243"/>
              <a:gd name="connsiteX6332" fmla="*/ 5482122 w 8191242"/>
              <a:gd name="connsiteY6332" fmla="*/ 1752711 h 5359243"/>
              <a:gd name="connsiteX6333" fmla="*/ 5487302 w 8191242"/>
              <a:gd name="connsiteY6333" fmla="*/ 1752044 h 5359243"/>
              <a:gd name="connsiteX6334" fmla="*/ 5490704 w 8191242"/>
              <a:gd name="connsiteY6334" fmla="*/ 1747514 h 5359243"/>
              <a:gd name="connsiteX6335" fmla="*/ 6357597 w 8191242"/>
              <a:gd name="connsiteY6335" fmla="*/ 1745054 h 5359243"/>
              <a:gd name="connsiteX6336" fmla="*/ 6330081 w 8191242"/>
              <a:gd name="connsiteY6336" fmla="*/ 1745634 h 5359243"/>
              <a:gd name="connsiteX6337" fmla="*/ 6331102 w 8191242"/>
              <a:gd name="connsiteY6337" fmla="*/ 1753649 h 5359243"/>
              <a:gd name="connsiteX6338" fmla="*/ 6331344 w 8191242"/>
              <a:gd name="connsiteY6338" fmla="*/ 1763766 h 5359243"/>
              <a:gd name="connsiteX6339" fmla="*/ 6323599 w 8191242"/>
              <a:gd name="connsiteY6339" fmla="*/ 1753117 h 5359243"/>
              <a:gd name="connsiteX6340" fmla="*/ 6322578 w 8191242"/>
              <a:gd name="connsiteY6340" fmla="*/ 1750030 h 5359243"/>
              <a:gd name="connsiteX6341" fmla="*/ 6286063 w 8191242"/>
              <a:gd name="connsiteY6341" fmla="*/ 1772481 h 5359243"/>
              <a:gd name="connsiteX6342" fmla="*/ 6290805 w 8191242"/>
              <a:gd name="connsiteY6342" fmla="*/ 1776351 h 5359243"/>
              <a:gd name="connsiteX6343" fmla="*/ 6305568 w 8191242"/>
              <a:gd name="connsiteY6343" fmla="*/ 1797649 h 5359243"/>
              <a:gd name="connsiteX6344" fmla="*/ 6307440 w 8191242"/>
              <a:gd name="connsiteY6344" fmla="*/ 1798531 h 5359243"/>
              <a:gd name="connsiteX6345" fmla="*/ 6320691 w 8191242"/>
              <a:gd name="connsiteY6345" fmla="*/ 1790193 h 5359243"/>
              <a:gd name="connsiteX6346" fmla="*/ 6321421 w 8191242"/>
              <a:gd name="connsiteY6346" fmla="*/ 1788210 h 5359243"/>
              <a:gd name="connsiteX6347" fmla="*/ 6315854 w 8191242"/>
              <a:gd name="connsiteY6347" fmla="*/ 1779255 h 5359243"/>
              <a:gd name="connsiteX6348" fmla="*/ 6329408 w 8191242"/>
              <a:gd name="connsiteY6348" fmla="*/ 1784096 h 5359243"/>
              <a:gd name="connsiteX6349" fmla="*/ 6330648 w 8191242"/>
              <a:gd name="connsiteY6349" fmla="*/ 1784667 h 5359243"/>
              <a:gd name="connsiteX6350" fmla="*/ 6335161 w 8191242"/>
              <a:gd name="connsiteY6350" fmla="*/ 1782813 h 5359243"/>
              <a:gd name="connsiteX6351" fmla="*/ 6335125 w 8191242"/>
              <a:gd name="connsiteY6351" fmla="*/ 1782326 h 5359243"/>
              <a:gd name="connsiteX6352" fmla="*/ 6331344 w 8191242"/>
              <a:gd name="connsiteY6352" fmla="*/ 1771511 h 5359243"/>
              <a:gd name="connsiteX6353" fmla="*/ 6338968 w 8191242"/>
              <a:gd name="connsiteY6353" fmla="*/ 1775262 h 5359243"/>
              <a:gd name="connsiteX6354" fmla="*/ 6339670 w 8191242"/>
              <a:gd name="connsiteY6354" fmla="*/ 1780960 h 5359243"/>
              <a:gd name="connsiteX6355" fmla="*/ 6350116 w 8191242"/>
              <a:gd name="connsiteY6355" fmla="*/ 1776668 h 5359243"/>
              <a:gd name="connsiteX6356" fmla="*/ 6346833 w 8191242"/>
              <a:gd name="connsiteY6356" fmla="*/ 1771511 h 5359243"/>
              <a:gd name="connsiteX6357" fmla="*/ 6364906 w 8191242"/>
              <a:gd name="connsiteY6357" fmla="*/ 1779255 h 5359243"/>
              <a:gd name="connsiteX6358" fmla="*/ 6363065 w 8191242"/>
              <a:gd name="connsiteY6358" fmla="*/ 1790297 h 5359243"/>
              <a:gd name="connsiteX6359" fmla="*/ 6378336 w 8191242"/>
              <a:gd name="connsiteY6359" fmla="*/ 1782011 h 5359243"/>
              <a:gd name="connsiteX6360" fmla="*/ 6369493 w 8191242"/>
              <a:gd name="connsiteY6360" fmla="*/ 1774086 h 5359243"/>
              <a:gd name="connsiteX6361" fmla="*/ 6362808 w 8191242"/>
              <a:gd name="connsiteY6361" fmla="*/ 1759539 h 5359243"/>
              <a:gd name="connsiteX6362" fmla="*/ 5502460 w 8191242"/>
              <a:gd name="connsiteY6362" fmla="*/ 1743525 h 5359243"/>
              <a:gd name="connsiteX6363" fmla="*/ 5498894 w 8191242"/>
              <a:gd name="connsiteY6363" fmla="*/ 1745249 h 5359243"/>
              <a:gd name="connsiteX6364" fmla="*/ 5499776 w 8191242"/>
              <a:gd name="connsiteY6364" fmla="*/ 1761605 h 5359243"/>
              <a:gd name="connsiteX6365" fmla="*/ 5487679 w 8191242"/>
              <a:gd name="connsiteY6365" fmla="*/ 1769657 h 5359243"/>
              <a:gd name="connsiteX6366" fmla="*/ 5486852 w 8191242"/>
              <a:gd name="connsiteY6366" fmla="*/ 1771366 h 5359243"/>
              <a:gd name="connsiteX6367" fmla="*/ 5517476 w 8191242"/>
              <a:gd name="connsiteY6367" fmla="*/ 1754033 h 5359243"/>
              <a:gd name="connsiteX6368" fmla="*/ 5522952 w 8191242"/>
              <a:gd name="connsiteY6368" fmla="*/ 1772124 h 5359243"/>
              <a:gd name="connsiteX6369" fmla="*/ 5523197 w 8191242"/>
              <a:gd name="connsiteY6369" fmla="*/ 1773453 h 5359243"/>
              <a:gd name="connsiteX6370" fmla="*/ 5524220 w 8191242"/>
              <a:gd name="connsiteY6370" fmla="*/ 1773431 h 5359243"/>
              <a:gd name="connsiteX6371" fmla="*/ 5528526 w 8191242"/>
              <a:gd name="connsiteY6371" fmla="*/ 1778958 h 5359243"/>
              <a:gd name="connsiteX6372" fmla="*/ 5524477 w 8191242"/>
              <a:gd name="connsiteY6372" fmla="*/ 1780403 h 5359243"/>
              <a:gd name="connsiteX6373" fmla="*/ 5525591 w 8191242"/>
              <a:gd name="connsiteY6373" fmla="*/ 1786449 h 5359243"/>
              <a:gd name="connsiteX6374" fmla="*/ 5520872 w 8191242"/>
              <a:gd name="connsiteY6374" fmla="*/ 1781688 h 5359243"/>
              <a:gd name="connsiteX6375" fmla="*/ 5509826 w 8191242"/>
              <a:gd name="connsiteY6375" fmla="*/ 1785627 h 5359243"/>
              <a:gd name="connsiteX6376" fmla="*/ 5509883 w 8191242"/>
              <a:gd name="connsiteY6376" fmla="*/ 1788350 h 5359243"/>
              <a:gd name="connsiteX6377" fmla="*/ 5519793 w 8191242"/>
              <a:gd name="connsiteY6377" fmla="*/ 1800367 h 5359243"/>
              <a:gd name="connsiteX6378" fmla="*/ 5520842 w 8191242"/>
              <a:gd name="connsiteY6378" fmla="*/ 1800276 h 5359243"/>
              <a:gd name="connsiteX6379" fmla="*/ 5538189 w 8191242"/>
              <a:gd name="connsiteY6379" fmla="*/ 1791366 h 5359243"/>
              <a:gd name="connsiteX6380" fmla="*/ 5528526 w 8191242"/>
              <a:gd name="connsiteY6380" fmla="*/ 1778958 h 5359243"/>
              <a:gd name="connsiteX6381" fmla="*/ 5532031 w 8191242"/>
              <a:gd name="connsiteY6381" fmla="*/ 1777709 h 5359243"/>
              <a:gd name="connsiteX6382" fmla="*/ 5539087 w 8191242"/>
              <a:gd name="connsiteY6382" fmla="*/ 1788782 h 5359243"/>
              <a:gd name="connsiteX6383" fmla="*/ 5539472 w 8191242"/>
              <a:gd name="connsiteY6383" fmla="*/ 1790707 h 5359243"/>
              <a:gd name="connsiteX6384" fmla="*/ 5553750 w 8191242"/>
              <a:gd name="connsiteY6384" fmla="*/ 1783374 h 5359243"/>
              <a:gd name="connsiteX6385" fmla="*/ 5553548 w 8191242"/>
              <a:gd name="connsiteY6385" fmla="*/ 1780306 h 5359243"/>
              <a:gd name="connsiteX6386" fmla="*/ 5541378 w 8191242"/>
              <a:gd name="connsiteY6386" fmla="*/ 1777424 h 5359243"/>
              <a:gd name="connsiteX6387" fmla="*/ 5553769 w 8191242"/>
              <a:gd name="connsiteY6387" fmla="*/ 1766413 h 5359243"/>
              <a:gd name="connsiteX6388" fmla="*/ 5553805 w 8191242"/>
              <a:gd name="connsiteY6388" fmla="*/ 1766392 h 5359243"/>
              <a:gd name="connsiteX6389" fmla="*/ 5554082 w 8191242"/>
              <a:gd name="connsiteY6389" fmla="*/ 1762439 h 5359243"/>
              <a:gd name="connsiteX6390" fmla="*/ 5548159 w 8191242"/>
              <a:gd name="connsiteY6390" fmla="*/ 1752878 h 5359243"/>
              <a:gd name="connsiteX6391" fmla="*/ 5540095 w 8191242"/>
              <a:gd name="connsiteY6391" fmla="*/ 1777034 h 5359243"/>
              <a:gd name="connsiteX6392" fmla="*/ 5523966 w 8191242"/>
              <a:gd name="connsiteY6392" fmla="*/ 1768981 h 5359243"/>
              <a:gd name="connsiteX6393" fmla="*/ 5517537 w 8191242"/>
              <a:gd name="connsiteY6393" fmla="*/ 1753999 h 5359243"/>
              <a:gd name="connsiteX6394" fmla="*/ 5517476 w 8191242"/>
              <a:gd name="connsiteY6394" fmla="*/ 1754033 h 5359243"/>
              <a:gd name="connsiteX6395" fmla="*/ 5517449 w 8191242"/>
              <a:gd name="connsiteY6395" fmla="*/ 1753943 h 5359243"/>
              <a:gd name="connsiteX6396" fmla="*/ 5517531 w 8191242"/>
              <a:gd name="connsiteY6396" fmla="*/ 1753985 h 5359243"/>
              <a:gd name="connsiteX6397" fmla="*/ 5517297 w 8191242"/>
              <a:gd name="connsiteY6397" fmla="*/ 1753443 h 5359243"/>
              <a:gd name="connsiteX6398" fmla="*/ 5517449 w 8191242"/>
              <a:gd name="connsiteY6398" fmla="*/ 1753943 h 5359243"/>
              <a:gd name="connsiteX6399" fmla="*/ 5501464 w 8191242"/>
              <a:gd name="connsiteY6399" fmla="*/ 1745881 h 5359243"/>
              <a:gd name="connsiteX6400" fmla="*/ 5329271 w 8191242"/>
              <a:gd name="connsiteY6400" fmla="*/ 1742531 h 5359243"/>
              <a:gd name="connsiteX6401" fmla="*/ 5322363 w 8191242"/>
              <a:gd name="connsiteY6401" fmla="*/ 1752878 h 5359243"/>
              <a:gd name="connsiteX6402" fmla="*/ 5329546 w 8191242"/>
              <a:gd name="connsiteY6402" fmla="*/ 1761181 h 5359243"/>
              <a:gd name="connsiteX6403" fmla="*/ 5330430 w 8191242"/>
              <a:gd name="connsiteY6403" fmla="*/ 1761601 h 5359243"/>
              <a:gd name="connsiteX6404" fmla="*/ 5333452 w 8191242"/>
              <a:gd name="connsiteY6404" fmla="*/ 1753553 h 5359243"/>
              <a:gd name="connsiteX6405" fmla="*/ 5330428 w 8191242"/>
              <a:gd name="connsiteY6405" fmla="*/ 1745501 h 5359243"/>
              <a:gd name="connsiteX6406" fmla="*/ 7702220 w 8191242"/>
              <a:gd name="connsiteY6406" fmla="*/ 1742452 h 5359243"/>
              <a:gd name="connsiteX6407" fmla="*/ 7771716 w 8191242"/>
              <a:gd name="connsiteY6407" fmla="*/ 1746588 h 5359243"/>
              <a:gd name="connsiteX6408" fmla="*/ 7771716 w 8191242"/>
              <a:gd name="connsiteY6408" fmla="*/ 1770651 h 5359243"/>
              <a:gd name="connsiteX6409" fmla="*/ 7618347 w 8191242"/>
              <a:gd name="connsiteY6409" fmla="*/ 1834824 h 5359243"/>
              <a:gd name="connsiteX6410" fmla="*/ 7586058 w 8191242"/>
              <a:gd name="connsiteY6410" fmla="*/ 1834824 h 5359243"/>
              <a:gd name="connsiteX6411" fmla="*/ 7618347 w 8191242"/>
              <a:gd name="connsiteY6411" fmla="*/ 1874931 h 5359243"/>
              <a:gd name="connsiteX6412" fmla="*/ 7657988 w 8191242"/>
              <a:gd name="connsiteY6412" fmla="*/ 1868364 h 5359243"/>
              <a:gd name="connsiteX6413" fmla="*/ 7652399 w 8191242"/>
              <a:gd name="connsiteY6413" fmla="*/ 1879692 h 5359243"/>
              <a:gd name="connsiteX6414" fmla="*/ 7618347 w 8191242"/>
              <a:gd name="connsiteY6414" fmla="*/ 1890972 h 5359243"/>
              <a:gd name="connsiteX6415" fmla="*/ 7586058 w 8191242"/>
              <a:gd name="connsiteY6415" fmla="*/ 1842845 h 5359243"/>
              <a:gd name="connsiteX6416" fmla="*/ 7569915 w 8191242"/>
              <a:gd name="connsiteY6416" fmla="*/ 1907014 h 5359243"/>
              <a:gd name="connsiteX6417" fmla="*/ 7569915 w 8191242"/>
              <a:gd name="connsiteY6417" fmla="*/ 1866908 h 5359243"/>
              <a:gd name="connsiteX6418" fmla="*/ 7545698 w 8191242"/>
              <a:gd name="connsiteY6418" fmla="*/ 1858887 h 5359243"/>
              <a:gd name="connsiteX6419" fmla="*/ 7561843 w 8191242"/>
              <a:gd name="connsiteY6419" fmla="*/ 1866908 h 5359243"/>
              <a:gd name="connsiteX6420" fmla="*/ 7553769 w 8191242"/>
              <a:gd name="connsiteY6420" fmla="*/ 1842845 h 5359243"/>
              <a:gd name="connsiteX6421" fmla="*/ 7537626 w 8191242"/>
              <a:gd name="connsiteY6421" fmla="*/ 1882951 h 5359243"/>
              <a:gd name="connsiteX6422" fmla="*/ 7521483 w 8191242"/>
              <a:gd name="connsiteY6422" fmla="*/ 1882951 h 5359243"/>
              <a:gd name="connsiteX6423" fmla="*/ 7537626 w 8191242"/>
              <a:gd name="connsiteY6423" fmla="*/ 1866908 h 5359243"/>
              <a:gd name="connsiteX6424" fmla="*/ 7505339 w 8191242"/>
              <a:gd name="connsiteY6424" fmla="*/ 1866908 h 5359243"/>
              <a:gd name="connsiteX6425" fmla="*/ 7521483 w 8191242"/>
              <a:gd name="connsiteY6425" fmla="*/ 1882951 h 5359243"/>
              <a:gd name="connsiteX6426" fmla="*/ 7497265 w 8191242"/>
              <a:gd name="connsiteY6426" fmla="*/ 1866908 h 5359243"/>
              <a:gd name="connsiteX6427" fmla="*/ 7497265 w 8191242"/>
              <a:gd name="connsiteY6427" fmla="*/ 1915038 h 5359243"/>
              <a:gd name="connsiteX6428" fmla="*/ 7481122 w 8191242"/>
              <a:gd name="connsiteY6428" fmla="*/ 1890972 h 5359243"/>
              <a:gd name="connsiteX6429" fmla="*/ 7473050 w 8191242"/>
              <a:gd name="connsiteY6429" fmla="*/ 1907014 h 5359243"/>
              <a:gd name="connsiteX6430" fmla="*/ 7464979 w 8191242"/>
              <a:gd name="connsiteY6430" fmla="*/ 1866908 h 5359243"/>
              <a:gd name="connsiteX6431" fmla="*/ 7456907 w 8191242"/>
              <a:gd name="connsiteY6431" fmla="*/ 1890972 h 5359243"/>
              <a:gd name="connsiteX6432" fmla="*/ 7456907 w 8191242"/>
              <a:gd name="connsiteY6432" fmla="*/ 1874931 h 5359243"/>
              <a:gd name="connsiteX6433" fmla="*/ 7424619 w 8191242"/>
              <a:gd name="connsiteY6433" fmla="*/ 1923058 h 5359243"/>
              <a:gd name="connsiteX6434" fmla="*/ 7416546 w 8191242"/>
              <a:gd name="connsiteY6434" fmla="*/ 1882951 h 5359243"/>
              <a:gd name="connsiteX6435" fmla="*/ 7392329 w 8191242"/>
              <a:gd name="connsiteY6435" fmla="*/ 1915038 h 5359243"/>
              <a:gd name="connsiteX6436" fmla="*/ 7376185 w 8191242"/>
              <a:gd name="connsiteY6436" fmla="*/ 1915038 h 5359243"/>
              <a:gd name="connsiteX6437" fmla="*/ 7351971 w 8191242"/>
              <a:gd name="connsiteY6437" fmla="*/ 1834824 h 5359243"/>
              <a:gd name="connsiteX6438" fmla="*/ 7368115 w 8191242"/>
              <a:gd name="connsiteY6438" fmla="*/ 1850865 h 5359243"/>
              <a:gd name="connsiteX6439" fmla="*/ 7356006 w 8191242"/>
              <a:gd name="connsiteY6439" fmla="*/ 1826801 h 5359243"/>
              <a:gd name="connsiteX6440" fmla="*/ 7351969 w 8191242"/>
              <a:gd name="connsiteY6440" fmla="*/ 1818778 h 5359243"/>
              <a:gd name="connsiteX6441" fmla="*/ 7351971 w 8191242"/>
              <a:gd name="connsiteY6441" fmla="*/ 1818781 h 5359243"/>
              <a:gd name="connsiteX6442" fmla="*/ 7351971 w 8191242"/>
              <a:gd name="connsiteY6442" fmla="*/ 1786694 h 5359243"/>
              <a:gd name="connsiteX6443" fmla="*/ 7335825 w 8191242"/>
              <a:gd name="connsiteY6443" fmla="*/ 1786694 h 5359243"/>
              <a:gd name="connsiteX6444" fmla="*/ 7335825 w 8191242"/>
              <a:gd name="connsiteY6444" fmla="*/ 1842845 h 5359243"/>
              <a:gd name="connsiteX6445" fmla="*/ 7351971 w 8191242"/>
              <a:gd name="connsiteY6445" fmla="*/ 1834824 h 5359243"/>
              <a:gd name="connsiteX6446" fmla="*/ 7360042 w 8191242"/>
              <a:gd name="connsiteY6446" fmla="*/ 1866908 h 5359243"/>
              <a:gd name="connsiteX6447" fmla="*/ 7351971 w 8191242"/>
              <a:gd name="connsiteY6447" fmla="*/ 1866908 h 5359243"/>
              <a:gd name="connsiteX6448" fmla="*/ 7368115 w 8191242"/>
              <a:gd name="connsiteY6448" fmla="*/ 1907014 h 5359243"/>
              <a:gd name="connsiteX6449" fmla="*/ 7343897 w 8191242"/>
              <a:gd name="connsiteY6449" fmla="*/ 1890972 h 5359243"/>
              <a:gd name="connsiteX6450" fmla="*/ 7351971 w 8191242"/>
              <a:gd name="connsiteY6450" fmla="*/ 1898995 h 5359243"/>
              <a:gd name="connsiteX6451" fmla="*/ 7343897 w 8191242"/>
              <a:gd name="connsiteY6451" fmla="*/ 1850865 h 5359243"/>
              <a:gd name="connsiteX6452" fmla="*/ 7327754 w 8191242"/>
              <a:gd name="connsiteY6452" fmla="*/ 1898995 h 5359243"/>
              <a:gd name="connsiteX6453" fmla="*/ 7295466 w 8191242"/>
              <a:gd name="connsiteY6453" fmla="*/ 1826801 h 5359243"/>
              <a:gd name="connsiteX6454" fmla="*/ 7319682 w 8191242"/>
              <a:gd name="connsiteY6454" fmla="*/ 1842845 h 5359243"/>
              <a:gd name="connsiteX6455" fmla="*/ 7303539 w 8191242"/>
              <a:gd name="connsiteY6455" fmla="*/ 1802737 h 5359243"/>
              <a:gd name="connsiteX6456" fmla="*/ 7311611 w 8191242"/>
              <a:gd name="connsiteY6456" fmla="*/ 1818781 h 5359243"/>
              <a:gd name="connsiteX6457" fmla="*/ 7319682 w 8191242"/>
              <a:gd name="connsiteY6457" fmla="*/ 1794717 h 5359243"/>
              <a:gd name="connsiteX6458" fmla="*/ 7294458 w 8191242"/>
              <a:gd name="connsiteY6458" fmla="*/ 1805745 h 5359243"/>
              <a:gd name="connsiteX6459" fmla="*/ 7288191 w 8191242"/>
              <a:gd name="connsiteY6459" fmla="*/ 1831540 h 5359243"/>
              <a:gd name="connsiteX6460" fmla="*/ 7284998 w 8191242"/>
              <a:gd name="connsiteY6460" fmla="*/ 1819656 h 5359243"/>
              <a:gd name="connsiteX6461" fmla="*/ 7273053 w 8191242"/>
              <a:gd name="connsiteY6461" fmla="*/ 1811925 h 5359243"/>
              <a:gd name="connsiteX6462" fmla="*/ 7280331 w 8191242"/>
              <a:gd name="connsiteY6462" fmla="*/ 1812764 h 5359243"/>
              <a:gd name="connsiteX6463" fmla="*/ 7295466 w 8191242"/>
              <a:gd name="connsiteY6463" fmla="*/ 1802737 h 5359243"/>
              <a:gd name="connsiteX6464" fmla="*/ 7271250 w 8191242"/>
              <a:gd name="connsiteY6464" fmla="*/ 1794717 h 5359243"/>
              <a:gd name="connsiteX6465" fmla="*/ 7263178 w 8191242"/>
              <a:gd name="connsiteY6465" fmla="*/ 1810757 h 5359243"/>
              <a:gd name="connsiteX6466" fmla="*/ 7241610 w 8191242"/>
              <a:gd name="connsiteY6466" fmla="*/ 1805119 h 5359243"/>
              <a:gd name="connsiteX6467" fmla="*/ 7241212 w 8191242"/>
              <a:gd name="connsiteY6467" fmla="*/ 1804436 h 5359243"/>
              <a:gd name="connsiteX6468" fmla="*/ 7242084 w 8191242"/>
              <a:gd name="connsiteY6468" fmla="*/ 1818959 h 5359243"/>
              <a:gd name="connsiteX6469" fmla="*/ 7249285 w 8191242"/>
              <a:gd name="connsiteY6469" fmla="*/ 1842154 h 5359243"/>
              <a:gd name="connsiteX6470" fmla="*/ 7249285 w 8191242"/>
              <a:gd name="connsiteY6470" fmla="*/ 1809884 h 5359243"/>
              <a:gd name="connsiteX6471" fmla="*/ 7265743 w 8191242"/>
              <a:gd name="connsiteY6471" fmla="*/ 1866356 h 5359243"/>
              <a:gd name="connsiteX6472" fmla="*/ 7249285 w 8191242"/>
              <a:gd name="connsiteY6472" fmla="*/ 1866356 h 5359243"/>
              <a:gd name="connsiteX6473" fmla="*/ 7216371 w 8191242"/>
              <a:gd name="connsiteY6473" fmla="*/ 1809884 h 5359243"/>
              <a:gd name="connsiteX6474" fmla="*/ 7216371 w 8191242"/>
              <a:gd name="connsiteY6474" fmla="*/ 1858290 h 5359243"/>
              <a:gd name="connsiteX6475" fmla="*/ 7208141 w 8191242"/>
              <a:gd name="connsiteY6475" fmla="*/ 1809884 h 5359243"/>
              <a:gd name="connsiteX6476" fmla="*/ 7166997 w 8191242"/>
              <a:gd name="connsiteY6476" fmla="*/ 1793748 h 5359243"/>
              <a:gd name="connsiteX6477" fmla="*/ 7158769 w 8191242"/>
              <a:gd name="connsiteY6477" fmla="*/ 1801815 h 5359243"/>
              <a:gd name="connsiteX6478" fmla="*/ 7150539 w 8191242"/>
              <a:gd name="connsiteY6478" fmla="*/ 1801815 h 5359243"/>
              <a:gd name="connsiteX6479" fmla="*/ 7142311 w 8191242"/>
              <a:gd name="connsiteY6479" fmla="*/ 1793748 h 5359243"/>
              <a:gd name="connsiteX6480" fmla="*/ 7134082 w 8191242"/>
              <a:gd name="connsiteY6480" fmla="*/ 1777613 h 5359243"/>
              <a:gd name="connsiteX6481" fmla="*/ 7183455 w 8191242"/>
              <a:gd name="connsiteY6481" fmla="*/ 1801815 h 5359243"/>
              <a:gd name="connsiteX6482" fmla="*/ 7212255 w 8191242"/>
              <a:gd name="connsiteY6482" fmla="*/ 1789714 h 5359243"/>
              <a:gd name="connsiteX6483" fmla="*/ 7239247 w 8191242"/>
              <a:gd name="connsiteY6483" fmla="*/ 1801057 h 5359243"/>
              <a:gd name="connsiteX6484" fmla="*/ 7230889 w 8191242"/>
              <a:gd name="connsiteY6484" fmla="*/ 1786694 h 5359243"/>
              <a:gd name="connsiteX6485" fmla="*/ 7392329 w 8191242"/>
              <a:gd name="connsiteY6485" fmla="*/ 1778674 h 5359243"/>
              <a:gd name="connsiteX6486" fmla="*/ 7425628 w 8191242"/>
              <a:gd name="connsiteY6486" fmla="*/ 1756615 h 5359243"/>
              <a:gd name="connsiteX6487" fmla="*/ 7459205 w 8191242"/>
              <a:gd name="connsiteY6487" fmla="*/ 1768592 h 5359243"/>
              <a:gd name="connsiteX6488" fmla="*/ 7458330 w 8191242"/>
              <a:gd name="connsiteY6488" fmla="*/ 1761801 h 5359243"/>
              <a:gd name="connsiteX6489" fmla="*/ 7459774 w 8191242"/>
              <a:gd name="connsiteY6489" fmla="*/ 1768795 h 5359243"/>
              <a:gd name="connsiteX6490" fmla="*/ 7464979 w 8191242"/>
              <a:gd name="connsiteY6490" fmla="*/ 1770651 h 5359243"/>
              <a:gd name="connsiteX6491" fmla="*/ 7621375 w 8191242"/>
              <a:gd name="connsiteY6491" fmla="*/ 1743580 h 5359243"/>
              <a:gd name="connsiteX6492" fmla="*/ 7702220 w 8191242"/>
              <a:gd name="connsiteY6492" fmla="*/ 1742452 h 5359243"/>
              <a:gd name="connsiteX6493" fmla="*/ 5315008 w 8191242"/>
              <a:gd name="connsiteY6493" fmla="*/ 1741997 h 5359243"/>
              <a:gd name="connsiteX6494" fmla="*/ 5313549 w 8191242"/>
              <a:gd name="connsiteY6494" fmla="*/ 1742580 h 5359243"/>
              <a:gd name="connsiteX6495" fmla="*/ 5314299 w 8191242"/>
              <a:gd name="connsiteY6495" fmla="*/ 1744825 h 5359243"/>
              <a:gd name="connsiteX6496" fmla="*/ 5153910 w 8191242"/>
              <a:gd name="connsiteY6496" fmla="*/ 1740702 h 5359243"/>
              <a:gd name="connsiteX6497" fmla="*/ 5152761 w 8191242"/>
              <a:gd name="connsiteY6497" fmla="*/ 1741223 h 5359243"/>
              <a:gd name="connsiteX6498" fmla="*/ 5151767 w 8191242"/>
              <a:gd name="connsiteY6498" fmla="*/ 1743406 h 5359243"/>
              <a:gd name="connsiteX6499" fmla="*/ 5149989 w 8191242"/>
              <a:gd name="connsiteY6499" fmla="*/ 1752878 h 5359243"/>
              <a:gd name="connsiteX6500" fmla="*/ 5153013 w 8191242"/>
              <a:gd name="connsiteY6500" fmla="*/ 1768981 h 5359243"/>
              <a:gd name="connsiteX6501" fmla="*/ 5142555 w 8191242"/>
              <a:gd name="connsiteY6501" fmla="*/ 1763571 h 5359243"/>
              <a:gd name="connsiteX6502" fmla="*/ 5142551 w 8191242"/>
              <a:gd name="connsiteY6502" fmla="*/ 1763463 h 5359243"/>
              <a:gd name="connsiteX6503" fmla="*/ 5137236 w 8191242"/>
              <a:gd name="connsiteY6503" fmla="*/ 1765370 h 5359243"/>
              <a:gd name="connsiteX6504" fmla="*/ 5137595 w 8191242"/>
              <a:gd name="connsiteY6504" fmla="*/ 1769248 h 5359243"/>
              <a:gd name="connsiteX6505" fmla="*/ 5142556 w 8191242"/>
              <a:gd name="connsiteY6505" fmla="*/ 1781987 h 5359243"/>
              <a:gd name="connsiteX6506" fmla="*/ 5140288 w 8191242"/>
              <a:gd name="connsiteY6506" fmla="*/ 1783497 h 5359243"/>
              <a:gd name="connsiteX6507" fmla="*/ 5143678 w 8191242"/>
              <a:gd name="connsiteY6507" fmla="*/ 1786045 h 5359243"/>
              <a:gd name="connsiteX6508" fmla="*/ 5139785 w 8191242"/>
              <a:gd name="connsiteY6508" fmla="*/ 1788646 h 5359243"/>
              <a:gd name="connsiteX6509" fmla="*/ 5136887 w 8191242"/>
              <a:gd name="connsiteY6509" fmla="*/ 1801190 h 5359243"/>
              <a:gd name="connsiteX6510" fmla="*/ 5153013 w 8191242"/>
              <a:gd name="connsiteY6510" fmla="*/ 1801190 h 5359243"/>
              <a:gd name="connsiteX6511" fmla="*/ 5160321 w 8191242"/>
              <a:gd name="connsiteY6511" fmla="*/ 1794396 h 5359243"/>
              <a:gd name="connsiteX6512" fmla="*/ 5165176 w 8191242"/>
              <a:gd name="connsiteY6512" fmla="*/ 1794812 h 5359243"/>
              <a:gd name="connsiteX6513" fmla="*/ 5164553 w 8191242"/>
              <a:gd name="connsiteY6513" fmla="*/ 1793078 h 5359243"/>
              <a:gd name="connsiteX6514" fmla="*/ 5161885 w 8191242"/>
              <a:gd name="connsiteY6514" fmla="*/ 1785168 h 5359243"/>
              <a:gd name="connsiteX6515" fmla="*/ 5175523 w 8191242"/>
              <a:gd name="connsiteY6515" fmla="*/ 1797540 h 5359243"/>
              <a:gd name="connsiteX6516" fmla="*/ 5185270 w 8191242"/>
              <a:gd name="connsiteY6516" fmla="*/ 1801190 h 5359243"/>
              <a:gd name="connsiteX6517" fmla="*/ 5170103 w 8191242"/>
              <a:gd name="connsiteY6517" fmla="*/ 1782931 h 5359243"/>
              <a:gd name="connsiteX6518" fmla="*/ 5167910 w 8191242"/>
              <a:gd name="connsiteY6518" fmla="*/ 1780037 h 5359243"/>
              <a:gd name="connsiteX6519" fmla="*/ 5153891 w 8191242"/>
              <a:gd name="connsiteY6519" fmla="*/ 1784287 h 5359243"/>
              <a:gd name="connsiteX6520" fmla="*/ 5153013 w 8191242"/>
              <a:gd name="connsiteY6520" fmla="*/ 1785762 h 5359243"/>
              <a:gd name="connsiteX6521" fmla="*/ 5153013 w 8191242"/>
              <a:gd name="connsiteY6521" fmla="*/ 1784553 h 5359243"/>
              <a:gd name="connsiteX6522" fmla="*/ 5151422 w 8191242"/>
              <a:gd name="connsiteY6522" fmla="*/ 1785035 h 5359243"/>
              <a:gd name="connsiteX6523" fmla="*/ 5153013 w 8191242"/>
              <a:gd name="connsiteY6523" fmla="*/ 1783193 h 5359243"/>
              <a:gd name="connsiteX6524" fmla="*/ 5153013 w 8191242"/>
              <a:gd name="connsiteY6524" fmla="*/ 1774690 h 5359243"/>
              <a:gd name="connsiteX6525" fmla="*/ 5153013 w 8191242"/>
              <a:gd name="connsiteY6525" fmla="*/ 1769657 h 5359243"/>
              <a:gd name="connsiteX6526" fmla="*/ 5157045 w 8191242"/>
              <a:gd name="connsiteY6526" fmla="*/ 1756573 h 5359243"/>
              <a:gd name="connsiteX6527" fmla="*/ 5157279 w 8191242"/>
              <a:gd name="connsiteY6527" fmla="*/ 1755463 h 5359243"/>
              <a:gd name="connsiteX6528" fmla="*/ 5401773 w 8191242"/>
              <a:gd name="connsiteY6528" fmla="*/ 1740463 h 5359243"/>
              <a:gd name="connsiteX6529" fmla="*/ 5403005 w 8191242"/>
              <a:gd name="connsiteY6529" fmla="*/ 1745501 h 5359243"/>
              <a:gd name="connsiteX6530" fmla="*/ 5404703 w 8191242"/>
              <a:gd name="connsiteY6530" fmla="*/ 1741262 h 5359243"/>
              <a:gd name="connsiteX6531" fmla="*/ 5403005 w 8191242"/>
              <a:gd name="connsiteY6531" fmla="*/ 1740799 h 5359243"/>
              <a:gd name="connsiteX6532" fmla="*/ 5511253 w 8191242"/>
              <a:gd name="connsiteY6532" fmla="*/ 1739359 h 5359243"/>
              <a:gd name="connsiteX6533" fmla="*/ 5510863 w 8191242"/>
              <a:gd name="connsiteY6533" fmla="*/ 1739462 h 5359243"/>
              <a:gd name="connsiteX6534" fmla="*/ 5510063 w 8191242"/>
              <a:gd name="connsiteY6534" fmla="*/ 1739849 h 5359243"/>
              <a:gd name="connsiteX6535" fmla="*/ 5515354 w 8191242"/>
              <a:gd name="connsiteY6535" fmla="*/ 1748911 h 5359243"/>
              <a:gd name="connsiteX6536" fmla="*/ 5441080 w 8191242"/>
              <a:gd name="connsiteY6536" fmla="*/ 1738570 h 5359243"/>
              <a:gd name="connsiteX6537" fmla="*/ 5433245 w 8191242"/>
              <a:gd name="connsiteY6537" fmla="*/ 1742482 h 5359243"/>
              <a:gd name="connsiteX6538" fmla="*/ 5435133 w 8191242"/>
              <a:gd name="connsiteY6538" fmla="*/ 1752844 h 5359243"/>
              <a:gd name="connsiteX6539" fmla="*/ 5435262 w 8191242"/>
              <a:gd name="connsiteY6539" fmla="*/ 1752878 h 5359243"/>
              <a:gd name="connsiteX6540" fmla="*/ 5440302 w 8191242"/>
              <a:gd name="connsiteY6540" fmla="*/ 1740799 h 5359243"/>
              <a:gd name="connsiteX6541" fmla="*/ 7110847 w 8191242"/>
              <a:gd name="connsiteY6541" fmla="*/ 1738567 h 5359243"/>
              <a:gd name="connsiteX6542" fmla="*/ 7134082 w 8191242"/>
              <a:gd name="connsiteY6542" fmla="*/ 1738567 h 5359243"/>
              <a:gd name="connsiteX6543" fmla="*/ 7149571 w 8191242"/>
              <a:gd name="connsiteY6543" fmla="*/ 1754057 h 5359243"/>
              <a:gd name="connsiteX6544" fmla="*/ 7118592 w 8191242"/>
              <a:gd name="connsiteY6544" fmla="*/ 1761801 h 5359243"/>
              <a:gd name="connsiteX6545" fmla="*/ 7110847 w 8191242"/>
              <a:gd name="connsiteY6545" fmla="*/ 1761801 h 5359243"/>
              <a:gd name="connsiteX6546" fmla="*/ 7110847 w 8191242"/>
              <a:gd name="connsiteY6546" fmla="*/ 1753088 h 5359243"/>
              <a:gd name="connsiteX6547" fmla="*/ 7110847 w 8191242"/>
              <a:gd name="connsiteY6547" fmla="*/ 1752769 h 5359243"/>
              <a:gd name="connsiteX6548" fmla="*/ 5723327 w 8191242"/>
              <a:gd name="connsiteY6548" fmla="*/ 1738381 h 5359243"/>
              <a:gd name="connsiteX6549" fmla="*/ 5723452 w 8191242"/>
              <a:gd name="connsiteY6549" fmla="*/ 1739885 h 5359243"/>
              <a:gd name="connsiteX6550" fmla="*/ 5723869 w 8191242"/>
              <a:gd name="connsiteY6550" fmla="*/ 1740599 h 5359243"/>
              <a:gd name="connsiteX6551" fmla="*/ 5723380 w 8191242"/>
              <a:gd name="connsiteY6551" fmla="*/ 1738597 h 5359243"/>
              <a:gd name="connsiteX6552" fmla="*/ 5764480 w 8191242"/>
              <a:gd name="connsiteY6552" fmla="*/ 1737892 h 5359243"/>
              <a:gd name="connsiteX6553" fmla="*/ 5752902 w 8191242"/>
              <a:gd name="connsiteY6553" fmla="*/ 1738650 h 5359243"/>
              <a:gd name="connsiteX6554" fmla="*/ 5758232 w 8191242"/>
              <a:gd name="connsiteY6554" fmla="*/ 1743047 h 5359243"/>
              <a:gd name="connsiteX6555" fmla="*/ 5378811 w 8191242"/>
              <a:gd name="connsiteY6555" fmla="*/ 1737449 h 5359243"/>
              <a:gd name="connsiteX6556" fmla="*/ 5373771 w 8191242"/>
              <a:gd name="connsiteY6556" fmla="*/ 1748520 h 5359243"/>
              <a:gd name="connsiteX6557" fmla="*/ 5369853 w 8191242"/>
              <a:gd name="connsiteY6557" fmla="*/ 1750299 h 5359243"/>
              <a:gd name="connsiteX6558" fmla="*/ 5370527 w 8191242"/>
              <a:gd name="connsiteY6558" fmla="*/ 1752243 h 5359243"/>
              <a:gd name="connsiteX6559" fmla="*/ 5369270 w 8191242"/>
              <a:gd name="connsiteY6559" fmla="*/ 1750564 h 5359243"/>
              <a:gd name="connsiteX6560" fmla="*/ 5362682 w 8191242"/>
              <a:gd name="connsiteY6560" fmla="*/ 1753553 h 5359243"/>
              <a:gd name="connsiteX6561" fmla="*/ 5362682 w 8191242"/>
              <a:gd name="connsiteY6561" fmla="*/ 1745501 h 5359243"/>
              <a:gd name="connsiteX6562" fmla="*/ 5362682 w 8191242"/>
              <a:gd name="connsiteY6562" fmla="*/ 1741852 h 5359243"/>
              <a:gd name="connsiteX6563" fmla="*/ 5359802 w 8191242"/>
              <a:gd name="connsiteY6563" fmla="*/ 1740037 h 5359243"/>
              <a:gd name="connsiteX6564" fmla="*/ 5352602 w 8191242"/>
              <a:gd name="connsiteY6564" fmla="*/ 1746507 h 5359243"/>
              <a:gd name="connsiteX6565" fmla="*/ 5353088 w 8191242"/>
              <a:gd name="connsiteY6565" fmla="*/ 1750151 h 5359243"/>
              <a:gd name="connsiteX6566" fmla="*/ 5362682 w 8191242"/>
              <a:gd name="connsiteY6566" fmla="*/ 1760929 h 5359243"/>
              <a:gd name="connsiteX6567" fmla="*/ 5370747 w 8191242"/>
              <a:gd name="connsiteY6567" fmla="*/ 1777034 h 5359243"/>
              <a:gd name="connsiteX6568" fmla="*/ 5371755 w 8191242"/>
              <a:gd name="connsiteY6568" fmla="*/ 1753884 h 5359243"/>
              <a:gd name="connsiteX6569" fmla="*/ 5370914 w 8191242"/>
              <a:gd name="connsiteY6569" fmla="*/ 1752760 h 5359243"/>
              <a:gd name="connsiteX6570" fmla="*/ 5380323 w 8191242"/>
              <a:gd name="connsiteY6570" fmla="*/ 1746209 h 5359243"/>
              <a:gd name="connsiteX6571" fmla="*/ 5383289 w 8191242"/>
              <a:gd name="connsiteY6571" fmla="*/ 1746949 h 5359243"/>
              <a:gd name="connsiteX6572" fmla="*/ 5136887 w 8191242"/>
              <a:gd name="connsiteY6572" fmla="*/ 1737449 h 5359243"/>
              <a:gd name="connsiteX6573" fmla="*/ 5132983 w 8191242"/>
              <a:gd name="connsiteY6573" fmla="*/ 1740480 h 5359243"/>
              <a:gd name="connsiteX6574" fmla="*/ 5133900 w 8191242"/>
              <a:gd name="connsiteY6574" fmla="*/ 1747933 h 5359243"/>
              <a:gd name="connsiteX6575" fmla="*/ 5133827 w 8191242"/>
              <a:gd name="connsiteY6575" fmla="*/ 1754157 h 5359243"/>
              <a:gd name="connsiteX6576" fmla="*/ 5135251 w 8191242"/>
              <a:gd name="connsiteY6576" fmla="*/ 1754186 h 5359243"/>
              <a:gd name="connsiteX6577" fmla="*/ 5136760 w 8191242"/>
              <a:gd name="connsiteY6577" fmla="*/ 1749402 h 5359243"/>
              <a:gd name="connsiteX6578" fmla="*/ 5142070 w 8191242"/>
              <a:gd name="connsiteY6578" fmla="*/ 1746872 h 5359243"/>
              <a:gd name="connsiteX6579" fmla="*/ 5142266 w 8191242"/>
              <a:gd name="connsiteY6579" fmla="*/ 1742822 h 5359243"/>
              <a:gd name="connsiteX6580" fmla="*/ 5346215 w 8191242"/>
              <a:gd name="connsiteY6580" fmla="*/ 1737393 h 5359243"/>
              <a:gd name="connsiteX6581" fmla="*/ 5346482 w 8191242"/>
              <a:gd name="connsiteY6581" fmla="*/ 1738092 h 5359243"/>
              <a:gd name="connsiteX6582" fmla="*/ 5346554 w 8191242"/>
              <a:gd name="connsiteY6582" fmla="*/ 1737449 h 5359243"/>
              <a:gd name="connsiteX6583" fmla="*/ 5185270 w 8191242"/>
              <a:gd name="connsiteY6583" fmla="*/ 1736773 h 5359243"/>
              <a:gd name="connsiteX6584" fmla="*/ 5194188 w 8191242"/>
              <a:gd name="connsiteY6584" fmla="*/ 1753535 h 5359243"/>
              <a:gd name="connsiteX6585" fmla="*/ 5199475 w 8191242"/>
              <a:gd name="connsiteY6585" fmla="*/ 1739502 h 5359243"/>
              <a:gd name="connsiteX6586" fmla="*/ 5196611 w 8191242"/>
              <a:gd name="connsiteY6586" fmla="*/ 1743567 h 5359243"/>
              <a:gd name="connsiteX6587" fmla="*/ 5185270 w 8191242"/>
              <a:gd name="connsiteY6587" fmla="*/ 1736773 h 5359243"/>
              <a:gd name="connsiteX6588" fmla="*/ 4963838 w 8191242"/>
              <a:gd name="connsiteY6588" fmla="*/ 1736002 h 5359243"/>
              <a:gd name="connsiteX6589" fmla="*/ 4963255 w 8191242"/>
              <a:gd name="connsiteY6589" fmla="*/ 1737150 h 5359243"/>
              <a:gd name="connsiteX6590" fmla="*/ 4964233 w 8191242"/>
              <a:gd name="connsiteY6590" fmla="*/ 1737873 h 5359243"/>
              <a:gd name="connsiteX6591" fmla="*/ 5728896 w 8191242"/>
              <a:gd name="connsiteY6591" fmla="*/ 1735170 h 5359243"/>
              <a:gd name="connsiteX6592" fmla="*/ 5727253 w 8191242"/>
              <a:gd name="connsiteY6592" fmla="*/ 1738597 h 5359243"/>
              <a:gd name="connsiteX6593" fmla="*/ 5730363 w 8191242"/>
              <a:gd name="connsiteY6593" fmla="*/ 1742744 h 5359243"/>
              <a:gd name="connsiteX6594" fmla="*/ 5729501 w 8191242"/>
              <a:gd name="connsiteY6594" fmla="*/ 1735859 h 5359243"/>
              <a:gd name="connsiteX6595" fmla="*/ 7095163 w 8191242"/>
              <a:gd name="connsiteY6595" fmla="*/ 1734245 h 5359243"/>
              <a:gd name="connsiteX6596" fmla="*/ 7110847 w 8191242"/>
              <a:gd name="connsiteY6596" fmla="*/ 1752769 h 5359243"/>
              <a:gd name="connsiteX6597" fmla="*/ 7053246 w 8191242"/>
              <a:gd name="connsiteY6597" fmla="*/ 1777293 h 5359243"/>
              <a:gd name="connsiteX6598" fmla="*/ 7069703 w 8191242"/>
              <a:gd name="connsiteY6598" fmla="*/ 1744592 h 5359243"/>
              <a:gd name="connsiteX6599" fmla="*/ 7095163 w 8191242"/>
              <a:gd name="connsiteY6599" fmla="*/ 1734245 h 5359243"/>
              <a:gd name="connsiteX6600" fmla="*/ 5332137 w 8191242"/>
              <a:gd name="connsiteY6600" fmla="*/ 1732732 h 5359243"/>
              <a:gd name="connsiteX6601" fmla="*/ 5332443 w 8191242"/>
              <a:gd name="connsiteY6601" fmla="*/ 1737780 h 5359243"/>
              <a:gd name="connsiteX6602" fmla="*/ 5331526 w 8191242"/>
              <a:gd name="connsiteY6602" fmla="*/ 1739154 h 5359243"/>
              <a:gd name="connsiteX6603" fmla="*/ 5333704 w 8191242"/>
              <a:gd name="connsiteY6603" fmla="*/ 1740594 h 5359243"/>
              <a:gd name="connsiteX6604" fmla="*/ 5334363 w 8191242"/>
              <a:gd name="connsiteY6604" fmla="*/ 1742380 h 5359243"/>
              <a:gd name="connsiteX6605" fmla="*/ 5332244 w 8191242"/>
              <a:gd name="connsiteY6605" fmla="*/ 1732856 h 5359243"/>
              <a:gd name="connsiteX6606" fmla="*/ 5131973 w 8191242"/>
              <a:gd name="connsiteY6606" fmla="*/ 1732543 h 5359243"/>
              <a:gd name="connsiteX6607" fmla="*/ 5132028 w 8191242"/>
              <a:gd name="connsiteY6607" fmla="*/ 1732726 h 5359243"/>
              <a:gd name="connsiteX6608" fmla="*/ 5132533 w 8191242"/>
              <a:gd name="connsiteY6608" fmla="*/ 1736829 h 5359243"/>
              <a:gd name="connsiteX6609" fmla="*/ 5136884 w 8191242"/>
              <a:gd name="connsiteY6609" fmla="*/ 1737449 h 5359243"/>
              <a:gd name="connsiteX6610" fmla="*/ 5420413 w 8191242"/>
              <a:gd name="connsiteY6610" fmla="*/ 1731815 h 5359243"/>
              <a:gd name="connsiteX6611" fmla="*/ 5416111 w 8191242"/>
              <a:gd name="connsiteY6611" fmla="*/ 1738457 h 5359243"/>
              <a:gd name="connsiteX6612" fmla="*/ 5414464 w 8191242"/>
              <a:gd name="connsiteY6612" fmla="*/ 1746013 h 5359243"/>
              <a:gd name="connsiteX6613" fmla="*/ 5417374 w 8191242"/>
              <a:gd name="connsiteY6613" fmla="*/ 1755309 h 5359243"/>
              <a:gd name="connsiteX6614" fmla="*/ 5419133 w 8191242"/>
              <a:gd name="connsiteY6614" fmla="*/ 1753553 h 5359243"/>
              <a:gd name="connsiteX6615" fmla="*/ 5418862 w 8191242"/>
              <a:gd name="connsiteY6615" fmla="*/ 1760063 h 5359243"/>
              <a:gd name="connsiteX6616" fmla="*/ 5419133 w 8191242"/>
              <a:gd name="connsiteY6616" fmla="*/ 1760929 h 5359243"/>
              <a:gd name="connsiteX6617" fmla="*/ 5418738 w 8191242"/>
              <a:gd name="connsiteY6617" fmla="*/ 1763024 h 5359243"/>
              <a:gd name="connsiteX6618" fmla="*/ 5418630 w 8191242"/>
              <a:gd name="connsiteY6618" fmla="*/ 1765630 h 5359243"/>
              <a:gd name="connsiteX6619" fmla="*/ 5418289 w 8191242"/>
              <a:gd name="connsiteY6619" fmla="*/ 1765415 h 5359243"/>
              <a:gd name="connsiteX6620" fmla="*/ 5415983 w 8191242"/>
              <a:gd name="connsiteY6620" fmla="*/ 1777663 h 5359243"/>
              <a:gd name="connsiteX6621" fmla="*/ 5421912 w 8191242"/>
              <a:gd name="connsiteY6621" fmla="*/ 1788138 h 5359243"/>
              <a:gd name="connsiteX6622" fmla="*/ 5422982 w 8191242"/>
              <a:gd name="connsiteY6622" fmla="*/ 1788436 h 5359243"/>
              <a:gd name="connsiteX6623" fmla="*/ 5428307 w 8191242"/>
              <a:gd name="connsiteY6623" fmla="*/ 1785168 h 5359243"/>
              <a:gd name="connsiteX6624" fmla="*/ 5431935 w 8191242"/>
              <a:gd name="connsiteY6624" fmla="*/ 1793520 h 5359243"/>
              <a:gd name="connsiteX6625" fmla="*/ 5455405 w 8191242"/>
              <a:gd name="connsiteY6625" fmla="*/ 1784956 h 5359243"/>
              <a:gd name="connsiteX6626" fmla="*/ 5451827 w 8191242"/>
              <a:gd name="connsiteY6626" fmla="*/ 1770013 h 5359243"/>
              <a:gd name="connsiteX6627" fmla="*/ 5462479 w 8191242"/>
              <a:gd name="connsiteY6627" fmla="*/ 1778714 h 5359243"/>
              <a:gd name="connsiteX6628" fmla="*/ 5463569 w 8191242"/>
              <a:gd name="connsiteY6628" fmla="*/ 1781978 h 5359243"/>
              <a:gd name="connsiteX6629" fmla="*/ 5475615 w 8191242"/>
              <a:gd name="connsiteY6629" fmla="*/ 1777582 h 5359243"/>
              <a:gd name="connsiteX6630" fmla="*/ 5478608 w 8191242"/>
              <a:gd name="connsiteY6630" fmla="*/ 1765631 h 5359243"/>
              <a:gd name="connsiteX6631" fmla="*/ 5476524 w 8191242"/>
              <a:gd name="connsiteY6631" fmla="*/ 1757313 h 5359243"/>
              <a:gd name="connsiteX6632" fmla="*/ 5474575 w 8191242"/>
              <a:gd name="connsiteY6632" fmla="*/ 1758916 h 5359243"/>
              <a:gd name="connsiteX6633" fmla="*/ 5452400 w 8191242"/>
              <a:gd name="connsiteY6633" fmla="*/ 1760841 h 5359243"/>
              <a:gd name="connsiteX6634" fmla="*/ 5451505 w 8191242"/>
              <a:gd name="connsiteY6634" fmla="*/ 1768667 h 5359243"/>
              <a:gd name="connsiteX6635" fmla="*/ 5450378 w 8191242"/>
              <a:gd name="connsiteY6635" fmla="*/ 1763961 h 5359243"/>
              <a:gd name="connsiteX6636" fmla="*/ 5448366 w 8191242"/>
              <a:gd name="connsiteY6636" fmla="*/ 1769988 h 5359243"/>
              <a:gd name="connsiteX6637" fmla="*/ 5451390 w 8191242"/>
              <a:gd name="connsiteY6637" fmla="*/ 1785085 h 5359243"/>
              <a:gd name="connsiteX6638" fmla="*/ 5419133 w 8191242"/>
              <a:gd name="connsiteY6638" fmla="*/ 1760929 h 5359243"/>
              <a:gd name="connsiteX6639" fmla="*/ 5427198 w 8191242"/>
              <a:gd name="connsiteY6639" fmla="*/ 1750864 h 5359243"/>
              <a:gd name="connsiteX6640" fmla="*/ 5434553 w 8191242"/>
              <a:gd name="connsiteY6640" fmla="*/ 1752700 h 5359243"/>
              <a:gd name="connsiteX6641" fmla="*/ 5426063 w 8191242"/>
              <a:gd name="connsiteY6641" fmla="*/ 1742482 h 5359243"/>
              <a:gd name="connsiteX6642" fmla="*/ 5427242 w 8191242"/>
              <a:gd name="connsiteY6642" fmla="*/ 1736389 h 5359243"/>
              <a:gd name="connsiteX6643" fmla="*/ 5425182 w 8191242"/>
              <a:gd name="connsiteY6643" fmla="*/ 1735766 h 5359243"/>
              <a:gd name="connsiteX6644" fmla="*/ 6917228 w 8191242"/>
              <a:gd name="connsiteY6644" fmla="*/ 1730822 h 5359243"/>
              <a:gd name="connsiteX6645" fmla="*/ 6923038 w 8191242"/>
              <a:gd name="connsiteY6645" fmla="*/ 1754057 h 5359243"/>
              <a:gd name="connsiteX6646" fmla="*/ 6940463 w 8191242"/>
              <a:gd name="connsiteY6646" fmla="*/ 1777291 h 5359243"/>
              <a:gd name="connsiteX6647" fmla="*/ 6933444 w 8191242"/>
              <a:gd name="connsiteY6647" fmla="*/ 1785763 h 5359243"/>
              <a:gd name="connsiteX6648" fmla="*/ 6909483 w 8191242"/>
              <a:gd name="connsiteY6648" fmla="*/ 1761801 h 5359243"/>
              <a:gd name="connsiteX6649" fmla="*/ 6893994 w 8191242"/>
              <a:gd name="connsiteY6649" fmla="*/ 1761801 h 5359243"/>
              <a:gd name="connsiteX6650" fmla="*/ 6901738 w 8191242"/>
              <a:gd name="connsiteY6650" fmla="*/ 1785035 h 5359243"/>
              <a:gd name="connsiteX6651" fmla="*/ 6893994 w 8191242"/>
              <a:gd name="connsiteY6651" fmla="*/ 1785035 h 5359243"/>
              <a:gd name="connsiteX6652" fmla="*/ 6886250 w 8191242"/>
              <a:gd name="connsiteY6652" fmla="*/ 1746312 h 5359243"/>
              <a:gd name="connsiteX6653" fmla="*/ 6901738 w 8191242"/>
              <a:gd name="connsiteY6653" fmla="*/ 1761801 h 5359243"/>
              <a:gd name="connsiteX6654" fmla="*/ 6917228 w 8191242"/>
              <a:gd name="connsiteY6654" fmla="*/ 1730822 h 5359243"/>
              <a:gd name="connsiteX6655" fmla="*/ 5774412 w 8191242"/>
              <a:gd name="connsiteY6655" fmla="*/ 1730022 h 5359243"/>
              <a:gd name="connsiteX6656" fmla="*/ 5774356 w 8191242"/>
              <a:gd name="connsiteY6656" fmla="*/ 1730069 h 5359243"/>
              <a:gd name="connsiteX6657" fmla="*/ 5775014 w 8191242"/>
              <a:gd name="connsiteY6657" fmla="*/ 1731126 h 5359243"/>
              <a:gd name="connsiteX6658" fmla="*/ 5386875 w 8191242"/>
              <a:gd name="connsiteY6658" fmla="*/ 1729397 h 5359243"/>
              <a:gd name="connsiteX6659" fmla="*/ 5394940 w 8191242"/>
              <a:gd name="connsiteY6659" fmla="*/ 1753553 h 5359243"/>
              <a:gd name="connsiteX6660" fmla="*/ 5394511 w 8191242"/>
              <a:gd name="connsiteY6660" fmla="*/ 1754039 h 5359243"/>
              <a:gd name="connsiteX6661" fmla="*/ 5403005 w 8191242"/>
              <a:gd name="connsiteY6661" fmla="*/ 1760929 h 5359243"/>
              <a:gd name="connsiteX6662" fmla="*/ 5407858 w 8191242"/>
              <a:gd name="connsiteY6662" fmla="*/ 1758160 h 5359243"/>
              <a:gd name="connsiteX6663" fmla="*/ 5396452 w 8191242"/>
              <a:gd name="connsiteY6663" fmla="*/ 1744495 h 5359243"/>
              <a:gd name="connsiteX6664" fmla="*/ 5386875 w 8191242"/>
              <a:gd name="connsiteY6664" fmla="*/ 1729397 h 5359243"/>
              <a:gd name="connsiteX6665" fmla="*/ 5169142 w 8191242"/>
              <a:gd name="connsiteY6665" fmla="*/ 1729397 h 5359243"/>
              <a:gd name="connsiteX6666" fmla="*/ 5167324 w 8191242"/>
              <a:gd name="connsiteY6666" fmla="*/ 1733330 h 5359243"/>
              <a:gd name="connsiteX6667" fmla="*/ 5169142 w 8191242"/>
              <a:gd name="connsiteY6667" fmla="*/ 1744825 h 5359243"/>
              <a:gd name="connsiteX6668" fmla="*/ 5169142 w 8191242"/>
              <a:gd name="connsiteY6668" fmla="*/ 1768981 h 5359243"/>
              <a:gd name="connsiteX6669" fmla="*/ 5169254 w 8191242"/>
              <a:gd name="connsiteY6669" fmla="*/ 1769111 h 5359243"/>
              <a:gd name="connsiteX6670" fmla="*/ 5177620 w 8191242"/>
              <a:gd name="connsiteY6670" fmla="*/ 1765188 h 5359243"/>
              <a:gd name="connsiteX6671" fmla="*/ 5175946 w 8191242"/>
              <a:gd name="connsiteY6671" fmla="*/ 1759466 h 5359243"/>
              <a:gd name="connsiteX6672" fmla="*/ 5177206 w 8191242"/>
              <a:gd name="connsiteY6672" fmla="*/ 1753553 h 5359243"/>
              <a:gd name="connsiteX6673" fmla="*/ 5169142 w 8191242"/>
              <a:gd name="connsiteY6673" fmla="*/ 1729397 h 5359243"/>
              <a:gd name="connsiteX6674" fmla="*/ 7165936 w 8191242"/>
              <a:gd name="connsiteY6674" fmla="*/ 1727807 h 5359243"/>
              <a:gd name="connsiteX6675" fmla="*/ 7157871 w 8191242"/>
              <a:gd name="connsiteY6675" fmla="*/ 1735859 h 5359243"/>
              <a:gd name="connsiteX6676" fmla="*/ 7182064 w 8191242"/>
              <a:gd name="connsiteY6676" fmla="*/ 1727807 h 5359243"/>
              <a:gd name="connsiteX6677" fmla="*/ 7198191 w 8191242"/>
              <a:gd name="connsiteY6677" fmla="*/ 1735859 h 5359243"/>
              <a:gd name="connsiteX6678" fmla="*/ 7157871 w 8191242"/>
              <a:gd name="connsiteY6678" fmla="*/ 1751963 h 5359243"/>
              <a:gd name="connsiteX6679" fmla="*/ 7165936 w 8191242"/>
              <a:gd name="connsiteY6679" fmla="*/ 1727807 h 5359243"/>
              <a:gd name="connsiteX6680" fmla="*/ 5738573 w 8191242"/>
              <a:gd name="connsiteY6680" fmla="*/ 1727807 h 5359243"/>
              <a:gd name="connsiteX6681" fmla="*/ 5737565 w 8191242"/>
              <a:gd name="connsiteY6681" fmla="*/ 1738879 h 5359243"/>
              <a:gd name="connsiteX6682" fmla="*/ 5730984 w 8191242"/>
              <a:gd name="connsiteY6682" fmla="*/ 1743573 h 5359243"/>
              <a:gd name="connsiteX6683" fmla="*/ 5740806 w 8191242"/>
              <a:gd name="connsiteY6683" fmla="*/ 1756667 h 5359243"/>
              <a:gd name="connsiteX6684" fmla="*/ 5744599 w 8191242"/>
              <a:gd name="connsiteY6684" fmla="*/ 1763802 h 5359243"/>
              <a:gd name="connsiteX6685" fmla="*/ 5745977 w 8191242"/>
              <a:gd name="connsiteY6685" fmla="*/ 1763997 h 5359243"/>
              <a:gd name="connsiteX6686" fmla="*/ 5746452 w 8191242"/>
              <a:gd name="connsiteY6686" fmla="*/ 1767288 h 5359243"/>
              <a:gd name="connsiteX6687" fmla="*/ 5748063 w 8191242"/>
              <a:gd name="connsiteY6687" fmla="*/ 1770318 h 5359243"/>
              <a:gd name="connsiteX6688" fmla="*/ 5760461 w 8191242"/>
              <a:gd name="connsiteY6688" fmla="*/ 1761988 h 5359243"/>
              <a:gd name="connsiteX6689" fmla="*/ 5803917 w 8191242"/>
              <a:gd name="connsiteY6689" fmla="*/ 1771037 h 5359243"/>
              <a:gd name="connsiteX6690" fmla="*/ 5820182 w 8191242"/>
              <a:gd name="connsiteY6690" fmla="*/ 1754949 h 5359243"/>
              <a:gd name="connsiteX6691" fmla="*/ 5803917 w 8191242"/>
              <a:gd name="connsiteY6691" fmla="*/ 1754949 h 5359243"/>
              <a:gd name="connsiteX6692" fmla="*/ 5804067 w 8191242"/>
              <a:gd name="connsiteY6692" fmla="*/ 1751287 h 5359243"/>
              <a:gd name="connsiteX6693" fmla="*/ 5800826 w 8191242"/>
              <a:gd name="connsiteY6693" fmla="*/ 1756021 h 5359243"/>
              <a:gd name="connsiteX6694" fmla="*/ 5793082 w 8191242"/>
              <a:gd name="connsiteY6694" fmla="*/ 1739425 h 5359243"/>
              <a:gd name="connsiteX6695" fmla="*/ 5779531 w 8191242"/>
              <a:gd name="connsiteY6695" fmla="*/ 1743574 h 5359243"/>
              <a:gd name="connsiteX6696" fmla="*/ 5771975 w 8191242"/>
              <a:gd name="connsiteY6696" fmla="*/ 1732010 h 5359243"/>
              <a:gd name="connsiteX6697" fmla="*/ 5766004 w 8191242"/>
              <a:gd name="connsiteY6697" fmla="*/ 1736876 h 5359243"/>
              <a:gd name="connsiteX6698" fmla="*/ 5767549 w 8191242"/>
              <a:gd name="connsiteY6698" fmla="*/ 1748938 h 5359243"/>
              <a:gd name="connsiteX6699" fmla="*/ 5758232 w 8191242"/>
              <a:gd name="connsiteY6699" fmla="*/ 1762217 h 5359243"/>
              <a:gd name="connsiteX6700" fmla="*/ 5742742 w 8191242"/>
              <a:gd name="connsiteY6700" fmla="*/ 1736658 h 5359243"/>
              <a:gd name="connsiteX6701" fmla="*/ 5746614 w 8191242"/>
              <a:gd name="connsiteY6701" fmla="*/ 1739853 h 5359243"/>
              <a:gd name="connsiteX6702" fmla="*/ 5748688 w 8191242"/>
              <a:gd name="connsiteY6702" fmla="*/ 1738142 h 5359243"/>
              <a:gd name="connsiteX6703" fmla="*/ 5803615 w 8191242"/>
              <a:gd name="connsiteY6703" fmla="*/ 1726563 h 5359243"/>
              <a:gd name="connsiteX6704" fmla="*/ 5788173 w 8191242"/>
              <a:gd name="connsiteY6704" fmla="*/ 1730404 h 5359243"/>
              <a:gd name="connsiteX6705" fmla="*/ 5793084 w 8191242"/>
              <a:gd name="connsiteY6705" fmla="*/ 1739425 h 5359243"/>
              <a:gd name="connsiteX6706" fmla="*/ 5797923 w 8191242"/>
              <a:gd name="connsiteY6706" fmla="*/ 1736315 h 5359243"/>
              <a:gd name="connsiteX6707" fmla="*/ 5808571 w 8191242"/>
              <a:gd name="connsiteY6707" fmla="*/ 1739425 h 5359243"/>
              <a:gd name="connsiteX6708" fmla="*/ 5804699 w 8191242"/>
              <a:gd name="connsiteY6708" fmla="*/ 1728013 h 5359243"/>
              <a:gd name="connsiteX6709" fmla="*/ 5664999 w 8191242"/>
              <a:gd name="connsiteY6709" fmla="*/ 1726535 h 5359243"/>
              <a:gd name="connsiteX6710" fmla="*/ 5662528 w 8191242"/>
              <a:gd name="connsiteY6710" fmla="*/ 1731926 h 5359243"/>
              <a:gd name="connsiteX6711" fmla="*/ 5658379 w 8191242"/>
              <a:gd name="connsiteY6711" fmla="*/ 1727838 h 5359243"/>
              <a:gd name="connsiteX6712" fmla="*/ 5666158 w 8191242"/>
              <a:gd name="connsiteY6712" fmla="*/ 1724006 h 5359243"/>
              <a:gd name="connsiteX6713" fmla="*/ 5666358 w 8191242"/>
              <a:gd name="connsiteY6713" fmla="*/ 1726267 h 5359243"/>
              <a:gd name="connsiteX6714" fmla="*/ 5664999 w 8191242"/>
              <a:gd name="connsiteY6714" fmla="*/ 1726535 h 5359243"/>
              <a:gd name="connsiteX6715" fmla="*/ 5687373 w 8191242"/>
              <a:gd name="connsiteY6715" fmla="*/ 1722947 h 5359243"/>
              <a:gd name="connsiteX6716" fmla="*/ 5687424 w 8191242"/>
              <a:gd name="connsiteY6716" fmla="*/ 1723752 h 5359243"/>
              <a:gd name="connsiteX6717" fmla="*/ 5687237 w 8191242"/>
              <a:gd name="connsiteY6717" fmla="*/ 1723228 h 5359243"/>
              <a:gd name="connsiteX6718" fmla="*/ 4970717 w 8191242"/>
              <a:gd name="connsiteY6718" fmla="*/ 1720223 h 5359243"/>
              <a:gd name="connsiteX6719" fmla="*/ 4967000 w 8191242"/>
              <a:gd name="connsiteY6719" fmla="*/ 1723367 h 5359243"/>
              <a:gd name="connsiteX6720" fmla="*/ 4965900 w 8191242"/>
              <a:gd name="connsiteY6720" fmla="*/ 1723239 h 5359243"/>
              <a:gd name="connsiteX6721" fmla="*/ 4966542 w 8191242"/>
              <a:gd name="connsiteY6721" fmla="*/ 1725389 h 5359243"/>
              <a:gd name="connsiteX6722" fmla="*/ 4971569 w 8191242"/>
              <a:gd name="connsiteY6722" fmla="*/ 1728265 h 5359243"/>
              <a:gd name="connsiteX6723" fmla="*/ 4973591 w 8191242"/>
              <a:gd name="connsiteY6723" fmla="*/ 1728286 h 5359243"/>
              <a:gd name="connsiteX6724" fmla="*/ 4972578 w 8191242"/>
              <a:gd name="connsiteY6724" fmla="*/ 1726709 h 5359243"/>
              <a:gd name="connsiteX6725" fmla="*/ 5828025 w 8191242"/>
              <a:gd name="connsiteY6725" fmla="*/ 1720163 h 5359243"/>
              <a:gd name="connsiteX6726" fmla="*/ 5822159 w 8191242"/>
              <a:gd name="connsiteY6726" fmla="*/ 1721950 h 5359243"/>
              <a:gd name="connsiteX6727" fmla="*/ 5812382 w 8191242"/>
              <a:gd name="connsiteY6727" fmla="*/ 1724382 h 5359243"/>
              <a:gd name="connsiteX6728" fmla="*/ 5816316 w 8191242"/>
              <a:gd name="connsiteY6728" fmla="*/ 1731126 h 5359243"/>
              <a:gd name="connsiteX6729" fmla="*/ 5811476 w 8191242"/>
              <a:gd name="connsiteY6729" fmla="*/ 1740462 h 5359243"/>
              <a:gd name="connsiteX6730" fmla="*/ 5807600 w 8191242"/>
              <a:gd name="connsiteY6730" fmla="*/ 1746123 h 5359243"/>
              <a:gd name="connsiteX6731" fmla="*/ 5813065 w 8191242"/>
              <a:gd name="connsiteY6731" fmla="*/ 1746907 h 5359243"/>
              <a:gd name="connsiteX6732" fmla="*/ 5823357 w 8191242"/>
              <a:gd name="connsiteY6732" fmla="*/ 1748164 h 5359243"/>
              <a:gd name="connsiteX6733" fmla="*/ 5824123 w 8191242"/>
              <a:gd name="connsiteY6733" fmla="*/ 1746725 h 5359243"/>
              <a:gd name="connsiteX6734" fmla="*/ 5823168 w 8191242"/>
              <a:gd name="connsiteY6734" fmla="*/ 1745460 h 5359243"/>
              <a:gd name="connsiteX6735" fmla="*/ 5825014 w 8191242"/>
              <a:gd name="connsiteY6735" fmla="*/ 1745054 h 5359243"/>
              <a:gd name="connsiteX6736" fmla="*/ 5828312 w 8191242"/>
              <a:gd name="connsiteY6736" fmla="*/ 1738864 h 5359243"/>
              <a:gd name="connsiteX6737" fmla="*/ 5831741 w 8191242"/>
              <a:gd name="connsiteY6737" fmla="*/ 1743574 h 5359243"/>
              <a:gd name="connsiteX6738" fmla="*/ 5832942 w 8191242"/>
              <a:gd name="connsiteY6738" fmla="*/ 1743309 h 5359243"/>
              <a:gd name="connsiteX6739" fmla="*/ 5836257 w 8191242"/>
              <a:gd name="connsiteY6739" fmla="*/ 1745097 h 5359243"/>
              <a:gd name="connsiteX6740" fmla="*/ 5836109 w 8191242"/>
              <a:gd name="connsiteY6740" fmla="*/ 1742803 h 5359243"/>
              <a:gd name="connsiteX6741" fmla="*/ 5840401 w 8191242"/>
              <a:gd name="connsiteY6741" fmla="*/ 1740657 h 5359243"/>
              <a:gd name="connsiteX6742" fmla="*/ 5225096 w 8191242"/>
              <a:gd name="connsiteY6742" fmla="*/ 1719948 h 5359243"/>
              <a:gd name="connsiteX6743" fmla="*/ 5224760 w 8191242"/>
              <a:gd name="connsiteY6743" fmla="*/ 1720861 h 5359243"/>
              <a:gd name="connsiteX6744" fmla="*/ 5225592 w 8191242"/>
              <a:gd name="connsiteY6744" fmla="*/ 1720669 h 5359243"/>
              <a:gd name="connsiteX6745" fmla="*/ 5949133 w 8191242"/>
              <a:gd name="connsiteY6745" fmla="*/ 1717062 h 5359243"/>
              <a:gd name="connsiteX6746" fmla="*/ 5943254 w 8191242"/>
              <a:gd name="connsiteY6746" fmla="*/ 1717970 h 5359243"/>
              <a:gd name="connsiteX6747" fmla="*/ 5949133 w 8191242"/>
              <a:gd name="connsiteY6747" fmla="*/ 1728887 h 5359243"/>
              <a:gd name="connsiteX6748" fmla="*/ 5949133 w 8191242"/>
              <a:gd name="connsiteY6748" fmla="*/ 1720497 h 5359243"/>
              <a:gd name="connsiteX6749" fmla="*/ 5840568 w 8191242"/>
              <a:gd name="connsiteY6749" fmla="*/ 1716341 h 5359243"/>
              <a:gd name="connsiteX6750" fmla="*/ 5836433 w 8191242"/>
              <a:gd name="connsiteY6750" fmla="*/ 1717601 h 5359243"/>
              <a:gd name="connsiteX6751" fmla="*/ 5845063 w 8191242"/>
              <a:gd name="connsiteY6751" fmla="*/ 1736351 h 5359243"/>
              <a:gd name="connsiteX6752" fmla="*/ 5846138 w 8191242"/>
              <a:gd name="connsiteY6752" fmla="*/ 1738864 h 5359243"/>
              <a:gd name="connsiteX6753" fmla="*/ 5849886 w 8191242"/>
              <a:gd name="connsiteY6753" fmla="*/ 1738142 h 5359243"/>
              <a:gd name="connsiteX6754" fmla="*/ 5847295 w 8191242"/>
              <a:gd name="connsiteY6754" fmla="*/ 1732423 h 5359243"/>
              <a:gd name="connsiteX6755" fmla="*/ 5862784 w 8191242"/>
              <a:gd name="connsiteY6755" fmla="*/ 1713907 h 5359243"/>
              <a:gd name="connsiteX6756" fmla="*/ 5862414 w 8191242"/>
              <a:gd name="connsiteY6756" fmla="*/ 1720790 h 5359243"/>
              <a:gd name="connsiteX6757" fmla="*/ 5861326 w 8191242"/>
              <a:gd name="connsiteY6757" fmla="*/ 1718559 h 5359243"/>
              <a:gd name="connsiteX6758" fmla="*/ 5628514 w 8191242"/>
              <a:gd name="connsiteY6758" fmla="*/ 1713785 h 5359243"/>
              <a:gd name="connsiteX6759" fmla="*/ 5628469 w 8191242"/>
              <a:gd name="connsiteY6759" fmla="*/ 1713967 h 5359243"/>
              <a:gd name="connsiteX6760" fmla="*/ 5628507 w 8191242"/>
              <a:gd name="connsiteY6760" fmla="*/ 1713990 h 5359243"/>
              <a:gd name="connsiteX6761" fmla="*/ 6897696 w 8191242"/>
              <a:gd name="connsiteY6761" fmla="*/ 1713594 h 5359243"/>
              <a:gd name="connsiteX6762" fmla="*/ 6900770 w 8191242"/>
              <a:gd name="connsiteY6762" fmla="*/ 1720387 h 5359243"/>
              <a:gd name="connsiteX6763" fmla="*/ 6901738 w 8191242"/>
              <a:gd name="connsiteY6763" fmla="*/ 1729371 h 5359243"/>
              <a:gd name="connsiteX6764" fmla="*/ 6897626 w 8191242"/>
              <a:gd name="connsiteY6764" fmla="*/ 1719637 h 5359243"/>
              <a:gd name="connsiteX6765" fmla="*/ 5524341 w 8191242"/>
              <a:gd name="connsiteY6765" fmla="*/ 1713427 h 5359243"/>
              <a:gd name="connsiteX6766" fmla="*/ 5528503 w 8191242"/>
              <a:gd name="connsiteY6766" fmla="*/ 1722430 h 5359243"/>
              <a:gd name="connsiteX6767" fmla="*/ 5523966 w 8191242"/>
              <a:gd name="connsiteY6767" fmla="*/ 1760929 h 5359243"/>
              <a:gd name="connsiteX6768" fmla="*/ 5536062 w 8191242"/>
              <a:gd name="connsiteY6768" fmla="*/ 1755896 h 5359243"/>
              <a:gd name="connsiteX6769" fmla="*/ 5541988 w 8191242"/>
              <a:gd name="connsiteY6769" fmla="*/ 1750473 h 5359243"/>
              <a:gd name="connsiteX6770" fmla="*/ 5532031 w 8191242"/>
              <a:gd name="connsiteY6770" fmla="*/ 1745501 h 5359243"/>
              <a:gd name="connsiteX6771" fmla="*/ 5542111 w 8191242"/>
              <a:gd name="connsiteY6771" fmla="*/ 1743865 h 5359243"/>
              <a:gd name="connsiteX6772" fmla="*/ 5544699 w 8191242"/>
              <a:gd name="connsiteY6772" fmla="*/ 1736518 h 5359243"/>
              <a:gd name="connsiteX6773" fmla="*/ 5542237 w 8191242"/>
              <a:gd name="connsiteY6773" fmla="*/ 1730608 h 5359243"/>
              <a:gd name="connsiteX6774" fmla="*/ 5537071 w 8191242"/>
              <a:gd name="connsiteY6774" fmla="*/ 1721675 h 5359243"/>
              <a:gd name="connsiteX6775" fmla="*/ 5535862 w 8191242"/>
              <a:gd name="connsiteY6775" fmla="*/ 1717572 h 5359243"/>
              <a:gd name="connsiteX6776" fmla="*/ 5851604 w 8191242"/>
              <a:gd name="connsiteY6776" fmla="*/ 1712979 h 5359243"/>
              <a:gd name="connsiteX6777" fmla="*/ 5845562 w 8191242"/>
              <a:gd name="connsiteY6777" fmla="*/ 1714819 h 5359243"/>
              <a:gd name="connsiteX6778" fmla="*/ 5846326 w 8191242"/>
              <a:gd name="connsiteY6778" fmla="*/ 1714936 h 5359243"/>
              <a:gd name="connsiteX6779" fmla="*/ 5847295 w 8191242"/>
              <a:gd name="connsiteY6779" fmla="*/ 1722137 h 5359243"/>
              <a:gd name="connsiteX6780" fmla="*/ 5851167 w 8191242"/>
              <a:gd name="connsiteY6780" fmla="*/ 1713907 h 5359243"/>
              <a:gd name="connsiteX6781" fmla="*/ 6063050 w 8191242"/>
              <a:gd name="connsiteY6781" fmla="*/ 1706407 h 5359243"/>
              <a:gd name="connsiteX6782" fmla="*/ 6063043 w 8191242"/>
              <a:gd name="connsiteY6782" fmla="*/ 1706483 h 5359243"/>
              <a:gd name="connsiteX6783" fmla="*/ 6058001 w 8191242"/>
              <a:gd name="connsiteY6783" fmla="*/ 1706483 h 5359243"/>
              <a:gd name="connsiteX6784" fmla="*/ 6051812 w 8191242"/>
              <a:gd name="connsiteY6784" fmla="*/ 1706483 h 5359243"/>
              <a:gd name="connsiteX6785" fmla="*/ 6049305 w 8191242"/>
              <a:gd name="connsiteY6785" fmla="*/ 1713424 h 5359243"/>
              <a:gd name="connsiteX6786" fmla="*/ 6066085 w 8191242"/>
              <a:gd name="connsiteY6786" fmla="*/ 1721169 h 5359243"/>
              <a:gd name="connsiteX6787" fmla="*/ 6065036 w 8191242"/>
              <a:gd name="connsiteY6787" fmla="*/ 1709552 h 5359243"/>
              <a:gd name="connsiteX6788" fmla="*/ 6275472 w 8191242"/>
              <a:gd name="connsiteY6788" fmla="*/ 1704908 h 5359243"/>
              <a:gd name="connsiteX6789" fmla="*/ 6279196 w 8191242"/>
              <a:gd name="connsiteY6789" fmla="*/ 1710297 h 5359243"/>
              <a:gd name="connsiteX6790" fmla="*/ 6275472 w 8191242"/>
              <a:gd name="connsiteY6790" fmla="*/ 1712910 h 5359243"/>
              <a:gd name="connsiteX6791" fmla="*/ 6033797 w 8191242"/>
              <a:gd name="connsiteY6791" fmla="*/ 1704316 h 5359243"/>
              <a:gd name="connsiteX6792" fmla="*/ 6029486 w 8191242"/>
              <a:gd name="connsiteY6792" fmla="*/ 1709524 h 5359243"/>
              <a:gd name="connsiteX6793" fmla="*/ 6024645 w 8191242"/>
              <a:gd name="connsiteY6793" fmla="*/ 1714256 h 5359243"/>
              <a:gd name="connsiteX6794" fmla="*/ 6024148 w 8191242"/>
              <a:gd name="connsiteY6794" fmla="*/ 1721428 h 5359243"/>
              <a:gd name="connsiteX6795" fmla="*/ 6018871 w 8191242"/>
              <a:gd name="connsiteY6795" fmla="*/ 1722981 h 5359243"/>
              <a:gd name="connsiteX6796" fmla="*/ 6017969 w 8191242"/>
              <a:gd name="connsiteY6796" fmla="*/ 1724792 h 5359243"/>
              <a:gd name="connsiteX6797" fmla="*/ 6025151 w 8191242"/>
              <a:gd name="connsiteY6797" fmla="*/ 1735885 h 5359243"/>
              <a:gd name="connsiteX6798" fmla="*/ 6033171 w 8191242"/>
              <a:gd name="connsiteY6798" fmla="*/ 1748277 h 5359243"/>
              <a:gd name="connsiteX6799" fmla="*/ 5999322 w 8191242"/>
              <a:gd name="connsiteY6799" fmla="*/ 1723377 h 5359243"/>
              <a:gd name="connsiteX6800" fmla="*/ 5994441 w 8191242"/>
              <a:gd name="connsiteY6800" fmla="*/ 1729717 h 5359243"/>
              <a:gd name="connsiteX6801" fmla="*/ 5984138 w 8191242"/>
              <a:gd name="connsiteY6801" fmla="*/ 1743096 h 5359243"/>
              <a:gd name="connsiteX6802" fmla="*/ 5994448 w 8191242"/>
              <a:gd name="connsiteY6802" fmla="*/ 1763766 h 5359243"/>
              <a:gd name="connsiteX6803" fmla="*/ 5977021 w 8191242"/>
              <a:gd name="connsiteY6803" fmla="*/ 1738871 h 5359243"/>
              <a:gd name="connsiteX6804" fmla="*/ 5985734 w 8191242"/>
              <a:gd name="connsiteY6804" fmla="*/ 1763766 h 5359243"/>
              <a:gd name="connsiteX6805" fmla="*/ 5959595 w 8191242"/>
              <a:gd name="connsiteY6805" fmla="*/ 1747169 h 5359243"/>
              <a:gd name="connsiteX6806" fmla="*/ 5959595 w 8191242"/>
              <a:gd name="connsiteY6806" fmla="*/ 1715446 h 5359243"/>
              <a:gd name="connsiteX6807" fmla="*/ 5950949 w 8191242"/>
              <a:gd name="connsiteY6807" fmla="*/ 1716781 h 5359243"/>
              <a:gd name="connsiteX6808" fmla="*/ 5956878 w 8191242"/>
              <a:gd name="connsiteY6808" fmla="*/ 1732033 h 5359243"/>
              <a:gd name="connsiteX6809" fmla="*/ 5951311 w 8191242"/>
              <a:gd name="connsiteY6809" fmla="*/ 1741603 h 5359243"/>
              <a:gd name="connsiteX6810" fmla="*/ 5946097 w 8191242"/>
              <a:gd name="connsiteY6810" fmla="*/ 1743739 h 5359243"/>
              <a:gd name="connsiteX6811" fmla="*/ 5947011 w 8191242"/>
              <a:gd name="connsiteY6811" fmla="*/ 1745565 h 5359243"/>
              <a:gd name="connsiteX6812" fmla="*/ 5950458 w 8191242"/>
              <a:gd name="connsiteY6812" fmla="*/ 1762939 h 5359243"/>
              <a:gd name="connsiteX6813" fmla="*/ 5949914 w 8191242"/>
              <a:gd name="connsiteY6813" fmla="*/ 1767927 h 5359243"/>
              <a:gd name="connsiteX6814" fmla="*/ 5951538 w 8191242"/>
              <a:gd name="connsiteY6814" fmla="*/ 1783052 h 5359243"/>
              <a:gd name="connsiteX6815" fmla="*/ 5965152 w 8191242"/>
              <a:gd name="connsiteY6815" fmla="*/ 1780498 h 5359243"/>
              <a:gd name="connsiteX6816" fmla="*/ 6004678 w 8191242"/>
              <a:gd name="connsiteY6816" fmla="*/ 1770514 h 5359243"/>
              <a:gd name="connsiteX6817" fmla="*/ 6039136 w 8191242"/>
              <a:gd name="connsiteY6817" fmla="*/ 1753542 h 5359243"/>
              <a:gd name="connsiteX6818" fmla="*/ 6039627 w 8191242"/>
              <a:gd name="connsiteY6818" fmla="*/ 1753405 h 5359243"/>
              <a:gd name="connsiteX6819" fmla="*/ 6037236 w 8191242"/>
              <a:gd name="connsiteY6819" fmla="*/ 1739281 h 5359243"/>
              <a:gd name="connsiteX6820" fmla="*/ 5881095 w 8191242"/>
              <a:gd name="connsiteY6820" fmla="*/ 1703361 h 5359243"/>
              <a:gd name="connsiteX6821" fmla="*/ 5863940 w 8191242"/>
              <a:gd name="connsiteY6821" fmla="*/ 1709221 h 5359243"/>
              <a:gd name="connsiteX6822" fmla="*/ 5857697 w 8191242"/>
              <a:gd name="connsiteY6822" fmla="*/ 1711123 h 5359243"/>
              <a:gd name="connsiteX6823" fmla="*/ 5861326 w 8191242"/>
              <a:gd name="connsiteY6823" fmla="*/ 1718559 h 5359243"/>
              <a:gd name="connsiteX6824" fmla="*/ 5856515 w 8191242"/>
              <a:gd name="connsiteY6824" fmla="*/ 1733892 h 5359243"/>
              <a:gd name="connsiteX6825" fmla="*/ 5860070 w 8191242"/>
              <a:gd name="connsiteY6825" fmla="*/ 1730822 h 5359243"/>
              <a:gd name="connsiteX6826" fmla="*/ 5861038 w 8191242"/>
              <a:gd name="connsiteY6826" fmla="*/ 1741471 h 5359243"/>
              <a:gd name="connsiteX6827" fmla="*/ 5861293 w 8191242"/>
              <a:gd name="connsiteY6827" fmla="*/ 1741654 h 5359243"/>
              <a:gd name="connsiteX6828" fmla="*/ 5862414 w 8191242"/>
              <a:gd name="connsiteY6828" fmla="*/ 1720790 h 5359243"/>
              <a:gd name="connsiteX6829" fmla="*/ 5868595 w 8191242"/>
              <a:gd name="connsiteY6829" fmla="*/ 1733450 h 5359243"/>
              <a:gd name="connsiteX6830" fmla="*/ 5870529 w 8191242"/>
              <a:gd name="connsiteY6830" fmla="*/ 1755053 h 5359243"/>
              <a:gd name="connsiteX6831" fmla="*/ 5862784 w 8191242"/>
              <a:gd name="connsiteY6831" fmla="*/ 1759038 h 5359243"/>
              <a:gd name="connsiteX6832" fmla="*/ 5860888 w 8191242"/>
              <a:gd name="connsiteY6832" fmla="*/ 1750089 h 5359243"/>
              <a:gd name="connsiteX6833" fmla="*/ 5857165 w 8191242"/>
              <a:gd name="connsiteY6833" fmla="*/ 1752121 h 5359243"/>
              <a:gd name="connsiteX6834" fmla="*/ 5853292 w 8191242"/>
              <a:gd name="connsiteY6834" fmla="*/ 1755582 h 5359243"/>
              <a:gd name="connsiteX6835" fmla="*/ 5856194 w 8191242"/>
              <a:gd name="connsiteY6835" fmla="*/ 1762363 h 5359243"/>
              <a:gd name="connsiteX6836" fmla="*/ 5850144 w 8191242"/>
              <a:gd name="connsiteY6836" fmla="*/ 1775065 h 5359243"/>
              <a:gd name="connsiteX6837" fmla="*/ 5838856 w 8191242"/>
              <a:gd name="connsiteY6837" fmla="*/ 1766239 h 5359243"/>
              <a:gd name="connsiteX6838" fmla="*/ 5828532 w 8191242"/>
              <a:gd name="connsiteY6838" fmla="*/ 1752565 h 5359243"/>
              <a:gd name="connsiteX6839" fmla="*/ 5828313 w 8191242"/>
              <a:gd name="connsiteY6839" fmla="*/ 1752939 h 5359243"/>
              <a:gd name="connsiteX6840" fmla="*/ 5828312 w 8191242"/>
              <a:gd name="connsiteY6840" fmla="*/ 1779079 h 5359243"/>
              <a:gd name="connsiteX6841" fmla="*/ 5817090 w 8191242"/>
              <a:gd name="connsiteY6841" fmla="*/ 1778417 h 5359243"/>
              <a:gd name="connsiteX6842" fmla="*/ 5817286 w 8191242"/>
              <a:gd name="connsiteY6842" fmla="*/ 1782160 h 5359243"/>
              <a:gd name="connsiteX6843" fmla="*/ 5800829 w 8191242"/>
              <a:gd name="connsiteY6843" fmla="*/ 1794745 h 5359243"/>
              <a:gd name="connsiteX6844" fmla="*/ 5804873 w 8191242"/>
              <a:gd name="connsiteY6844" fmla="*/ 1779379 h 5359243"/>
              <a:gd name="connsiteX6845" fmla="*/ 5796801 w 8191242"/>
              <a:gd name="connsiteY6845" fmla="*/ 1782095 h 5359243"/>
              <a:gd name="connsiteX6846" fmla="*/ 5771389 w 8191242"/>
              <a:gd name="connsiteY6846" fmla="*/ 1779079 h 5359243"/>
              <a:gd name="connsiteX6847" fmla="*/ 5761225 w 8191242"/>
              <a:gd name="connsiteY6847" fmla="*/ 1801195 h 5359243"/>
              <a:gd name="connsiteX6848" fmla="*/ 5760271 w 8191242"/>
              <a:gd name="connsiteY6848" fmla="*/ 1801623 h 5359243"/>
              <a:gd name="connsiteX6849" fmla="*/ 5762103 w 8191242"/>
              <a:gd name="connsiteY6849" fmla="*/ 1807657 h 5359243"/>
              <a:gd name="connsiteX6850" fmla="*/ 5758232 w 8191242"/>
              <a:gd name="connsiteY6850" fmla="*/ 1825727 h 5359243"/>
              <a:gd name="connsiteX6851" fmla="*/ 5749414 w 8191242"/>
              <a:gd name="connsiteY6851" fmla="*/ 1806505 h 5359243"/>
              <a:gd name="connsiteX6852" fmla="*/ 5742256 w 8191242"/>
              <a:gd name="connsiteY6852" fmla="*/ 1809722 h 5359243"/>
              <a:gd name="connsiteX6853" fmla="*/ 5742742 w 8191242"/>
              <a:gd name="connsiteY6853" fmla="*/ 1817980 h 5359243"/>
              <a:gd name="connsiteX6854" fmla="*/ 5731124 w 8191242"/>
              <a:gd name="connsiteY6854" fmla="*/ 1812171 h 5359243"/>
              <a:gd name="connsiteX6855" fmla="*/ 5726607 w 8191242"/>
              <a:gd name="connsiteY6855" fmla="*/ 1805395 h 5359243"/>
              <a:gd name="connsiteX6856" fmla="*/ 5724248 w 8191242"/>
              <a:gd name="connsiteY6856" fmla="*/ 1811249 h 5359243"/>
              <a:gd name="connsiteX6857" fmla="*/ 5711877 w 8191242"/>
              <a:gd name="connsiteY6857" fmla="*/ 1819616 h 5359243"/>
              <a:gd name="connsiteX6858" fmla="*/ 5713699 w 8191242"/>
              <a:gd name="connsiteY6858" fmla="*/ 1845668 h 5359243"/>
              <a:gd name="connsiteX6859" fmla="*/ 5711763 w 8191242"/>
              <a:gd name="connsiteY6859" fmla="*/ 1856317 h 5359243"/>
              <a:gd name="connsiteX6860" fmla="*/ 5707611 w 8191242"/>
              <a:gd name="connsiteY6860" fmla="*/ 1858601 h 5359243"/>
              <a:gd name="connsiteX6861" fmla="*/ 5707321 w 8191242"/>
              <a:gd name="connsiteY6861" fmla="*/ 1864472 h 5359243"/>
              <a:gd name="connsiteX6862" fmla="*/ 5732280 w 8191242"/>
              <a:gd name="connsiteY6862" fmla="*/ 1873669 h 5359243"/>
              <a:gd name="connsiteX6863" fmla="*/ 5732280 w 8191242"/>
              <a:gd name="connsiteY6863" fmla="*/ 1832795 h 5359243"/>
              <a:gd name="connsiteX6864" fmla="*/ 5740347 w 8191242"/>
              <a:gd name="connsiteY6864" fmla="*/ 1832795 h 5359243"/>
              <a:gd name="connsiteX6865" fmla="*/ 5788752 w 8191242"/>
              <a:gd name="connsiteY6865" fmla="*/ 1808270 h 5359243"/>
              <a:gd name="connsiteX6866" fmla="*/ 5811946 w 8191242"/>
              <a:gd name="connsiteY6866" fmla="*/ 1829729 h 5359243"/>
              <a:gd name="connsiteX6867" fmla="*/ 5819528 w 8191242"/>
              <a:gd name="connsiteY6867" fmla="*/ 1841931 h 5359243"/>
              <a:gd name="connsiteX6868" fmla="*/ 5822124 w 8191242"/>
              <a:gd name="connsiteY6868" fmla="*/ 1833123 h 5359243"/>
              <a:gd name="connsiteX6869" fmla="*/ 5822850 w 8191242"/>
              <a:gd name="connsiteY6869" fmla="*/ 1825992 h 5359243"/>
              <a:gd name="connsiteX6870" fmla="*/ 5820898 w 8191242"/>
              <a:gd name="connsiteY6870" fmla="*/ 1824093 h 5359243"/>
              <a:gd name="connsiteX6871" fmla="*/ 5816424 w 8191242"/>
              <a:gd name="connsiteY6871" fmla="*/ 1826296 h 5359243"/>
              <a:gd name="connsiteX6872" fmla="*/ 5801982 w 8191242"/>
              <a:gd name="connsiteY6872" fmla="*/ 1818434 h 5359243"/>
              <a:gd name="connsiteX6873" fmla="*/ 5858738 w 8191242"/>
              <a:gd name="connsiteY6873" fmla="*/ 1794475 h 5359243"/>
              <a:gd name="connsiteX6874" fmla="*/ 5859730 w 8191242"/>
              <a:gd name="connsiteY6874" fmla="*/ 1800915 h 5359243"/>
              <a:gd name="connsiteX6875" fmla="*/ 5860702 w 8191242"/>
              <a:gd name="connsiteY6875" fmla="*/ 1795052 h 5359243"/>
              <a:gd name="connsiteX6876" fmla="*/ 5856796 w 8191242"/>
              <a:gd name="connsiteY6876" fmla="*/ 1763771 h 5359243"/>
              <a:gd name="connsiteX6877" fmla="*/ 5871814 w 8191242"/>
              <a:gd name="connsiteY6877" fmla="*/ 1798870 h 5359243"/>
              <a:gd name="connsiteX6878" fmla="*/ 5883060 w 8191242"/>
              <a:gd name="connsiteY6878" fmla="*/ 1786487 h 5359243"/>
              <a:gd name="connsiteX6879" fmla="*/ 5886734 w 8191242"/>
              <a:gd name="connsiteY6879" fmla="*/ 1797719 h 5359243"/>
              <a:gd name="connsiteX6880" fmla="*/ 5892224 w 8191242"/>
              <a:gd name="connsiteY6880" fmla="*/ 1798269 h 5359243"/>
              <a:gd name="connsiteX6881" fmla="*/ 5888442 w 8191242"/>
              <a:gd name="connsiteY6881" fmla="*/ 1785064 h 5359243"/>
              <a:gd name="connsiteX6882" fmla="*/ 5878277 w 8191242"/>
              <a:gd name="connsiteY6882" fmla="*/ 1748277 h 5359243"/>
              <a:gd name="connsiteX6883" fmla="*/ 5884068 w 8191242"/>
              <a:gd name="connsiteY6883" fmla="*/ 1750758 h 5359243"/>
              <a:gd name="connsiteX6884" fmla="*/ 5883304 w 8191242"/>
              <a:gd name="connsiteY6884" fmla="*/ 1746312 h 5359243"/>
              <a:gd name="connsiteX6885" fmla="*/ 5883304 w 8191242"/>
              <a:gd name="connsiteY6885" fmla="*/ 1723078 h 5359243"/>
              <a:gd name="connsiteX6886" fmla="*/ 5883844 w 8191242"/>
              <a:gd name="connsiteY6886" fmla="*/ 1722672 h 5359243"/>
              <a:gd name="connsiteX6887" fmla="*/ 5874759 w 8191242"/>
              <a:gd name="connsiteY6887" fmla="*/ 1708220 h 5359243"/>
              <a:gd name="connsiteX6888" fmla="*/ 6897826 w 8191242"/>
              <a:gd name="connsiteY6888" fmla="*/ 1702777 h 5359243"/>
              <a:gd name="connsiteX6889" fmla="*/ 6897696 w 8191242"/>
              <a:gd name="connsiteY6889" fmla="*/ 1713594 h 5359243"/>
              <a:gd name="connsiteX6890" fmla="*/ 6893994 w 8191242"/>
              <a:gd name="connsiteY6890" fmla="*/ 1705412 h 5359243"/>
              <a:gd name="connsiteX6891" fmla="*/ 5443808 w 8191242"/>
              <a:gd name="connsiteY6891" fmla="*/ 1702769 h 5359243"/>
              <a:gd name="connsiteX6892" fmla="*/ 5436825 w 8191242"/>
              <a:gd name="connsiteY6892" fmla="*/ 1705679 h 5359243"/>
              <a:gd name="connsiteX6893" fmla="*/ 5436816 w 8191242"/>
              <a:gd name="connsiteY6893" fmla="*/ 1705652 h 5359243"/>
              <a:gd name="connsiteX6894" fmla="*/ 5436648 w 8191242"/>
              <a:gd name="connsiteY6894" fmla="*/ 1705870 h 5359243"/>
              <a:gd name="connsiteX6895" fmla="*/ 5438286 w 8191242"/>
              <a:gd name="connsiteY6895" fmla="*/ 1718325 h 5359243"/>
              <a:gd name="connsiteX6896" fmla="*/ 5444770 w 8191242"/>
              <a:gd name="connsiteY6896" fmla="*/ 1731772 h 5359243"/>
              <a:gd name="connsiteX6897" fmla="*/ 5446253 w 8191242"/>
              <a:gd name="connsiteY6897" fmla="*/ 1731088 h 5359243"/>
              <a:gd name="connsiteX6898" fmla="*/ 5416933 w 8191242"/>
              <a:gd name="connsiteY6898" fmla="*/ 1700449 h 5359243"/>
              <a:gd name="connsiteX6899" fmla="*/ 5410773 w 8191242"/>
              <a:gd name="connsiteY6899" fmla="*/ 1700771 h 5359243"/>
              <a:gd name="connsiteX6900" fmla="*/ 5419133 w 8191242"/>
              <a:gd name="connsiteY6900" fmla="*/ 1713293 h 5359243"/>
              <a:gd name="connsiteX6901" fmla="*/ 5407087 w 8191242"/>
              <a:gd name="connsiteY6901" fmla="*/ 1705063 h 5359243"/>
              <a:gd name="connsiteX6902" fmla="*/ 5411069 w 8191242"/>
              <a:gd name="connsiteY6902" fmla="*/ 1712616 h 5359243"/>
              <a:gd name="connsiteX6903" fmla="*/ 5417009 w 8191242"/>
              <a:gd name="connsiteY6903" fmla="*/ 1718053 h 5359243"/>
              <a:gd name="connsiteX6904" fmla="*/ 5427198 w 8191242"/>
              <a:gd name="connsiteY6904" fmla="*/ 1721344 h 5359243"/>
              <a:gd name="connsiteX6905" fmla="*/ 5425145 w 8191242"/>
              <a:gd name="connsiteY6905" fmla="*/ 1724512 h 5359243"/>
              <a:gd name="connsiteX6906" fmla="*/ 5429522 w 8191242"/>
              <a:gd name="connsiteY6906" fmla="*/ 1726333 h 5359243"/>
              <a:gd name="connsiteX6907" fmla="*/ 5431859 w 8191242"/>
              <a:gd name="connsiteY6907" fmla="*/ 1717319 h 5359243"/>
              <a:gd name="connsiteX6908" fmla="*/ 5429420 w 8191242"/>
              <a:gd name="connsiteY6908" fmla="*/ 1706784 h 5359243"/>
              <a:gd name="connsiteX6909" fmla="*/ 5427198 w 8191242"/>
              <a:gd name="connsiteY6909" fmla="*/ 1704566 h 5359243"/>
              <a:gd name="connsiteX6910" fmla="*/ 5427198 w 8191242"/>
              <a:gd name="connsiteY6910" fmla="*/ 1705240 h 5359243"/>
              <a:gd name="connsiteX6911" fmla="*/ 5427198 w 8191242"/>
              <a:gd name="connsiteY6911" fmla="*/ 1713293 h 5359243"/>
              <a:gd name="connsiteX6912" fmla="*/ 5419133 w 8191242"/>
              <a:gd name="connsiteY6912" fmla="*/ 1704234 h 5359243"/>
              <a:gd name="connsiteX6913" fmla="*/ 5418694 w 8191242"/>
              <a:gd name="connsiteY6913" fmla="*/ 1700785 h 5359243"/>
              <a:gd name="connsiteX6914" fmla="*/ 5960978 w 8191242"/>
              <a:gd name="connsiteY6914" fmla="*/ 1698710 h 5359243"/>
              <a:gd name="connsiteX6915" fmla="*/ 5960978 w 8191242"/>
              <a:gd name="connsiteY6915" fmla="*/ 1707489 h 5359243"/>
              <a:gd name="connsiteX6916" fmla="*/ 5977021 w 8191242"/>
              <a:gd name="connsiteY6916" fmla="*/ 1728499 h 5359243"/>
              <a:gd name="connsiteX6917" fmla="*/ 5977861 w 8191242"/>
              <a:gd name="connsiteY6917" fmla="*/ 1730221 h 5359243"/>
              <a:gd name="connsiteX6918" fmla="*/ 5980597 w 8191242"/>
              <a:gd name="connsiteY6918" fmla="*/ 1730754 h 5359243"/>
              <a:gd name="connsiteX6919" fmla="*/ 5990181 w 8191242"/>
              <a:gd name="connsiteY6919" fmla="*/ 1721418 h 5359243"/>
              <a:gd name="connsiteX6920" fmla="*/ 5981661 w 8191242"/>
              <a:gd name="connsiteY6920" fmla="*/ 1721418 h 5359243"/>
              <a:gd name="connsiteX6921" fmla="*/ 5980596 w 8191242"/>
              <a:gd name="connsiteY6921" fmla="*/ 1716232 h 5359243"/>
              <a:gd name="connsiteX6922" fmla="*/ 5980061 w 8191242"/>
              <a:gd name="connsiteY6922" fmla="*/ 1710502 h 5359243"/>
              <a:gd name="connsiteX6923" fmla="*/ 5719149 w 8191242"/>
              <a:gd name="connsiteY6923" fmla="*/ 1697893 h 5359243"/>
              <a:gd name="connsiteX6924" fmla="*/ 5713061 w 8191242"/>
              <a:gd name="connsiteY6924" fmla="*/ 1701466 h 5359243"/>
              <a:gd name="connsiteX6925" fmla="*/ 5719507 w 8191242"/>
              <a:gd name="connsiteY6925" fmla="*/ 1698993 h 5359243"/>
              <a:gd name="connsiteX6926" fmla="*/ 5473753 w 8191242"/>
              <a:gd name="connsiteY6926" fmla="*/ 1695275 h 5359243"/>
              <a:gd name="connsiteX6927" fmla="*/ 5475583 w 8191242"/>
              <a:gd name="connsiteY6927" fmla="*/ 1696515 h 5359243"/>
              <a:gd name="connsiteX6928" fmla="*/ 5473858 w 8191242"/>
              <a:gd name="connsiteY6928" fmla="*/ 1696268 h 5359243"/>
              <a:gd name="connsiteX6929" fmla="*/ 6242780 w 8191242"/>
              <a:gd name="connsiteY6929" fmla="*/ 1691627 h 5359243"/>
              <a:gd name="connsiteX6930" fmla="*/ 6257770 w 8191242"/>
              <a:gd name="connsiteY6930" fmla="*/ 1705679 h 5359243"/>
              <a:gd name="connsiteX6931" fmla="*/ 6250025 w 8191242"/>
              <a:gd name="connsiteY6931" fmla="*/ 1712455 h 5359243"/>
              <a:gd name="connsiteX6932" fmla="*/ 5548770 w 8191242"/>
              <a:gd name="connsiteY6932" fmla="*/ 1690357 h 5359243"/>
              <a:gd name="connsiteX6933" fmla="*/ 5549481 w 8191242"/>
              <a:gd name="connsiteY6933" fmla="*/ 1711297 h 5359243"/>
              <a:gd name="connsiteX6934" fmla="*/ 5548159 w 8191242"/>
              <a:gd name="connsiteY6934" fmla="*/ 1712616 h 5359243"/>
              <a:gd name="connsiteX6935" fmla="*/ 5549522 w 8191242"/>
              <a:gd name="connsiteY6935" fmla="*/ 1712505 h 5359243"/>
              <a:gd name="connsiteX6936" fmla="*/ 5550087 w 8191242"/>
              <a:gd name="connsiteY6936" fmla="*/ 1729088 h 5359243"/>
              <a:gd name="connsiteX6937" fmla="*/ 5556224 w 8191242"/>
              <a:gd name="connsiteY6937" fmla="*/ 1745501 h 5359243"/>
              <a:gd name="connsiteX6938" fmla="*/ 5553701 w 8191242"/>
              <a:gd name="connsiteY6938" fmla="*/ 1746761 h 5359243"/>
              <a:gd name="connsiteX6939" fmla="*/ 5557232 w 8191242"/>
              <a:gd name="connsiteY6939" fmla="*/ 1761810 h 5359243"/>
              <a:gd name="connsiteX6940" fmla="*/ 5557921 w 8191242"/>
              <a:gd name="connsiteY6940" fmla="*/ 1764083 h 5359243"/>
              <a:gd name="connsiteX6941" fmla="*/ 5565767 w 8191242"/>
              <a:gd name="connsiteY6941" fmla="*/ 1759682 h 5359243"/>
              <a:gd name="connsiteX6942" fmla="*/ 5565254 w 8191242"/>
              <a:gd name="connsiteY6942" fmla="*/ 1759034 h 5359243"/>
              <a:gd name="connsiteX6943" fmla="*/ 5556867 w 8191242"/>
              <a:gd name="connsiteY6943" fmla="*/ 1729302 h 5359243"/>
              <a:gd name="connsiteX6944" fmla="*/ 5560576 w 8191242"/>
              <a:gd name="connsiteY6944" fmla="*/ 1729392 h 5359243"/>
              <a:gd name="connsiteX6945" fmla="*/ 5556867 w 8191242"/>
              <a:gd name="connsiteY6945" fmla="*/ 1723211 h 5359243"/>
              <a:gd name="connsiteX6946" fmla="*/ 5572115 w 8191242"/>
              <a:gd name="connsiteY6946" fmla="*/ 1730835 h 5359243"/>
              <a:gd name="connsiteX6947" fmla="*/ 5579939 w 8191242"/>
              <a:gd name="connsiteY6947" fmla="*/ 1738540 h 5359243"/>
              <a:gd name="connsiteX6948" fmla="*/ 5582427 w 8191242"/>
              <a:gd name="connsiteY6948" fmla="*/ 1737432 h 5359243"/>
              <a:gd name="connsiteX6949" fmla="*/ 5584556 w 8191242"/>
              <a:gd name="connsiteY6949" fmla="*/ 1764878 h 5359243"/>
              <a:gd name="connsiteX6950" fmla="*/ 5584628 w 8191242"/>
              <a:gd name="connsiteY6950" fmla="*/ 1764982 h 5359243"/>
              <a:gd name="connsiteX6951" fmla="*/ 5595686 w 8191242"/>
              <a:gd name="connsiteY6951" fmla="*/ 1768699 h 5359243"/>
              <a:gd name="connsiteX6952" fmla="*/ 5602078 w 8191242"/>
              <a:gd name="connsiteY6952" fmla="*/ 1766275 h 5359243"/>
              <a:gd name="connsiteX6953" fmla="*/ 5602308 w 8191242"/>
              <a:gd name="connsiteY6953" fmla="*/ 1766049 h 5359243"/>
              <a:gd name="connsiteX6954" fmla="*/ 5614955 w 8191242"/>
              <a:gd name="connsiteY6954" fmla="*/ 1746445 h 5359243"/>
              <a:gd name="connsiteX6955" fmla="*/ 5608823 w 8191242"/>
              <a:gd name="connsiteY6955" fmla="*/ 1760966 h 5359243"/>
              <a:gd name="connsiteX6956" fmla="*/ 5608465 w 8191242"/>
              <a:gd name="connsiteY6956" fmla="*/ 1763854 h 5359243"/>
              <a:gd name="connsiteX6957" fmla="*/ 5622903 w 8191242"/>
              <a:gd name="connsiteY6957" fmla="*/ 1758380 h 5359243"/>
              <a:gd name="connsiteX6958" fmla="*/ 5635665 w 8191242"/>
              <a:gd name="connsiteY6958" fmla="*/ 1750176 h 5359243"/>
              <a:gd name="connsiteX6959" fmla="*/ 5630442 w 8191242"/>
              <a:gd name="connsiteY6959" fmla="*/ 1746445 h 5359243"/>
              <a:gd name="connsiteX6960" fmla="*/ 5640123 w 8191242"/>
              <a:gd name="connsiteY6960" fmla="*/ 1743542 h 5359243"/>
              <a:gd name="connsiteX6961" fmla="*/ 5644958 w 8191242"/>
              <a:gd name="connsiteY6961" fmla="*/ 1744202 h 5359243"/>
              <a:gd name="connsiteX6962" fmla="*/ 5648752 w 8191242"/>
              <a:gd name="connsiteY6962" fmla="*/ 1741761 h 5359243"/>
              <a:gd name="connsiteX6963" fmla="*/ 5644931 w 8191242"/>
              <a:gd name="connsiteY6963" fmla="*/ 1728721 h 5359243"/>
              <a:gd name="connsiteX6964" fmla="*/ 5633842 w 8191242"/>
              <a:gd name="connsiteY6964" fmla="*/ 1720669 h 5359243"/>
              <a:gd name="connsiteX6965" fmla="*/ 5633634 w 8191242"/>
              <a:gd name="connsiteY6965" fmla="*/ 1720335 h 5359243"/>
              <a:gd name="connsiteX6966" fmla="*/ 5626490 w 8191242"/>
              <a:gd name="connsiteY6966" fmla="*/ 1722105 h 5359243"/>
              <a:gd name="connsiteX6967" fmla="*/ 5626455 w 8191242"/>
              <a:gd name="connsiteY6967" fmla="*/ 1722115 h 5359243"/>
              <a:gd name="connsiteX6968" fmla="*/ 5626408 w 8191242"/>
              <a:gd name="connsiteY6968" fmla="*/ 1722304 h 5359243"/>
              <a:gd name="connsiteX6969" fmla="*/ 5620738 w 8191242"/>
              <a:gd name="connsiteY6969" fmla="*/ 1752878 h 5359243"/>
              <a:gd name="connsiteX6970" fmla="*/ 5620738 w 8191242"/>
              <a:gd name="connsiteY6970" fmla="*/ 1728721 h 5359243"/>
              <a:gd name="connsiteX6971" fmla="*/ 5619032 w 8191242"/>
              <a:gd name="connsiteY6971" fmla="*/ 1724342 h 5359243"/>
              <a:gd name="connsiteX6972" fmla="*/ 5612121 w 8191242"/>
              <a:gd name="connsiteY6972" fmla="*/ 1726415 h 5359243"/>
              <a:gd name="connsiteX6973" fmla="*/ 5596238 w 8191242"/>
              <a:gd name="connsiteY6973" fmla="*/ 1738332 h 5359243"/>
              <a:gd name="connsiteX6974" fmla="*/ 5594263 w 8191242"/>
              <a:gd name="connsiteY6974" fmla="*/ 1738750 h 5359243"/>
              <a:gd name="connsiteX6975" fmla="*/ 5596545 w 8191242"/>
              <a:gd name="connsiteY6975" fmla="*/ 1744825 h 5359243"/>
              <a:gd name="connsiteX6976" fmla="*/ 5584448 w 8191242"/>
              <a:gd name="connsiteY6976" fmla="*/ 1736774 h 5359243"/>
              <a:gd name="connsiteX6977" fmla="*/ 5581110 w 8191242"/>
              <a:gd name="connsiteY6977" fmla="*/ 1730006 h 5359243"/>
              <a:gd name="connsiteX6978" fmla="*/ 5580102 w 8191242"/>
              <a:gd name="connsiteY6978" fmla="*/ 1730219 h 5359243"/>
              <a:gd name="connsiteX6979" fmla="*/ 5580616 w 8191242"/>
              <a:gd name="connsiteY6979" fmla="*/ 1729004 h 5359243"/>
              <a:gd name="connsiteX6980" fmla="*/ 5576133 w 8191242"/>
              <a:gd name="connsiteY6980" fmla="*/ 1719914 h 5359243"/>
              <a:gd name="connsiteX6981" fmla="*/ 5572352 w 8191242"/>
              <a:gd name="connsiteY6981" fmla="*/ 1704567 h 5359243"/>
              <a:gd name="connsiteX6982" fmla="*/ 5560255 w 8191242"/>
              <a:gd name="connsiteY6982" fmla="*/ 1711612 h 5359243"/>
              <a:gd name="connsiteX6983" fmla="*/ 5549522 w 8191242"/>
              <a:gd name="connsiteY6983" fmla="*/ 1712505 h 5359243"/>
              <a:gd name="connsiteX6984" fmla="*/ 5549481 w 8191242"/>
              <a:gd name="connsiteY6984" fmla="*/ 1711297 h 5359243"/>
              <a:gd name="connsiteX6985" fmla="*/ 5563463 w 8191242"/>
              <a:gd name="connsiteY6985" fmla="*/ 1697338 h 5359243"/>
              <a:gd name="connsiteX6986" fmla="*/ 5553199 w 8191242"/>
              <a:gd name="connsiteY6986" fmla="*/ 1699201 h 5359243"/>
              <a:gd name="connsiteX6987" fmla="*/ 6242280 w 8191242"/>
              <a:gd name="connsiteY6987" fmla="*/ 1690190 h 5359243"/>
              <a:gd name="connsiteX6988" fmla="*/ 6242780 w 8191242"/>
              <a:gd name="connsiteY6988" fmla="*/ 1691627 h 5359243"/>
              <a:gd name="connsiteX6989" fmla="*/ 6242280 w 8191242"/>
              <a:gd name="connsiteY6989" fmla="*/ 1691158 h 5359243"/>
              <a:gd name="connsiteX6990" fmla="*/ 6241090 w 8191242"/>
              <a:gd name="connsiteY6990" fmla="*/ 1690487 h 5359243"/>
              <a:gd name="connsiteX6991" fmla="*/ 6071112 w 8191242"/>
              <a:gd name="connsiteY6991" fmla="*/ 1689886 h 5359243"/>
              <a:gd name="connsiteX6992" fmla="*/ 6064052 w 8191242"/>
              <a:gd name="connsiteY6992" fmla="*/ 1695073 h 5359243"/>
              <a:gd name="connsiteX6993" fmla="*/ 6063694 w 8191242"/>
              <a:gd name="connsiteY6993" fmla="*/ 1699112 h 5359243"/>
              <a:gd name="connsiteX6994" fmla="*/ 6070019 w 8191242"/>
              <a:gd name="connsiteY6994" fmla="*/ 1700355 h 5359243"/>
              <a:gd name="connsiteX6995" fmla="*/ 6078087 w 8191242"/>
              <a:gd name="connsiteY6995" fmla="*/ 1699992 h 5359243"/>
              <a:gd name="connsiteX6996" fmla="*/ 6076832 w 8191242"/>
              <a:gd name="connsiteY6996" fmla="*/ 1699092 h 5359243"/>
              <a:gd name="connsiteX6997" fmla="*/ 6071112 w 8191242"/>
              <a:gd name="connsiteY6997" fmla="*/ 1689886 h 5359243"/>
              <a:gd name="connsiteX6998" fmla="*/ 5217528 w 8191242"/>
              <a:gd name="connsiteY6998" fmla="*/ 1689136 h 5359243"/>
              <a:gd name="connsiteX6999" fmla="*/ 5215089 w 8191242"/>
              <a:gd name="connsiteY6999" fmla="*/ 1695953 h 5359243"/>
              <a:gd name="connsiteX7000" fmla="*/ 5221560 w 8191242"/>
              <a:gd name="connsiteY7000" fmla="*/ 1704567 h 5359243"/>
              <a:gd name="connsiteX7001" fmla="*/ 5225924 w 8191242"/>
              <a:gd name="connsiteY7001" fmla="*/ 1710377 h 5359243"/>
              <a:gd name="connsiteX7002" fmla="*/ 5225592 w 8191242"/>
              <a:gd name="connsiteY7002" fmla="*/ 1712616 h 5359243"/>
              <a:gd name="connsiteX7003" fmla="*/ 5227769 w 8191242"/>
              <a:gd name="connsiteY7003" fmla="*/ 1712834 h 5359243"/>
              <a:gd name="connsiteX7004" fmla="*/ 5233656 w 8191242"/>
              <a:gd name="connsiteY7004" fmla="*/ 1720669 h 5359243"/>
              <a:gd name="connsiteX7005" fmla="*/ 5233690 w 8191242"/>
              <a:gd name="connsiteY7005" fmla="*/ 1720553 h 5359243"/>
              <a:gd name="connsiteX7006" fmla="*/ 5232649 w 8191242"/>
              <a:gd name="connsiteY7006" fmla="*/ 1717319 h 5359243"/>
              <a:gd name="connsiteX7007" fmla="*/ 5230382 w 8191242"/>
              <a:gd name="connsiteY7007" fmla="*/ 1713094 h 5359243"/>
              <a:gd name="connsiteX7008" fmla="*/ 5227769 w 8191242"/>
              <a:gd name="connsiteY7008" fmla="*/ 1712834 h 5359243"/>
              <a:gd name="connsiteX7009" fmla="*/ 5225924 w 8191242"/>
              <a:gd name="connsiteY7009" fmla="*/ 1710377 h 5359243"/>
              <a:gd name="connsiteX7010" fmla="*/ 5226574 w 8191242"/>
              <a:gd name="connsiteY7010" fmla="*/ 1705996 h 5359243"/>
              <a:gd name="connsiteX7011" fmla="*/ 4967539 w 8191242"/>
              <a:gd name="connsiteY7011" fmla="*/ 1688463 h 5359243"/>
              <a:gd name="connsiteX7012" fmla="*/ 4961616 w 8191242"/>
              <a:gd name="connsiteY7012" fmla="*/ 1698150 h 5359243"/>
              <a:gd name="connsiteX7013" fmla="*/ 4959474 w 8191242"/>
              <a:gd name="connsiteY7013" fmla="*/ 1693716 h 5359243"/>
              <a:gd name="connsiteX7014" fmla="*/ 4959474 w 8191242"/>
              <a:gd name="connsiteY7014" fmla="*/ 1705240 h 5359243"/>
              <a:gd name="connsiteX7015" fmla="*/ 4959474 w 8191242"/>
              <a:gd name="connsiteY7015" fmla="*/ 1715637 h 5359243"/>
              <a:gd name="connsiteX7016" fmla="*/ 4960983 w 8191242"/>
              <a:gd name="connsiteY7016" fmla="*/ 1716902 h 5359243"/>
              <a:gd name="connsiteX7017" fmla="*/ 4962772 w 8191242"/>
              <a:gd name="connsiteY7017" fmla="*/ 1713864 h 5359243"/>
              <a:gd name="connsiteX7018" fmla="*/ 4960483 w 8191242"/>
              <a:gd name="connsiteY7018" fmla="*/ 1710273 h 5359243"/>
              <a:gd name="connsiteX7019" fmla="*/ 4959474 w 8191242"/>
              <a:gd name="connsiteY7019" fmla="*/ 1705240 h 5359243"/>
              <a:gd name="connsiteX7020" fmla="*/ 4966852 w 8191242"/>
              <a:gd name="connsiteY7020" fmla="*/ 1702170 h 5359243"/>
              <a:gd name="connsiteX7021" fmla="*/ 7079868 w 8191242"/>
              <a:gd name="connsiteY7021" fmla="*/ 1688227 h 5359243"/>
              <a:gd name="connsiteX7022" fmla="*/ 7087613 w 8191242"/>
              <a:gd name="connsiteY7022" fmla="*/ 1688227 h 5359243"/>
              <a:gd name="connsiteX7023" fmla="*/ 7087613 w 8191242"/>
              <a:gd name="connsiteY7023" fmla="*/ 1696746 h 5359243"/>
              <a:gd name="connsiteX7024" fmla="*/ 7103103 w 8191242"/>
              <a:gd name="connsiteY7024" fmla="*/ 1713787 h 5359243"/>
              <a:gd name="connsiteX7025" fmla="*/ 7087613 w 8191242"/>
              <a:gd name="connsiteY7025" fmla="*/ 1730825 h 5359243"/>
              <a:gd name="connsiteX7026" fmla="*/ 7079868 w 8191242"/>
              <a:gd name="connsiteY7026" fmla="*/ 1688227 h 5359243"/>
              <a:gd name="connsiteX7027" fmla="*/ 6479650 w 8191242"/>
              <a:gd name="connsiteY7027" fmla="*/ 1688225 h 5359243"/>
              <a:gd name="connsiteX7028" fmla="*/ 6448672 w 8191242"/>
              <a:gd name="connsiteY7028" fmla="*/ 1705651 h 5359243"/>
              <a:gd name="connsiteX7029" fmla="*/ 6479650 w 8191242"/>
              <a:gd name="connsiteY7029" fmla="*/ 1688225 h 5359243"/>
              <a:gd name="connsiteX7030" fmla="*/ 7182064 w 8191242"/>
              <a:gd name="connsiteY7030" fmla="*/ 1687547 h 5359243"/>
              <a:gd name="connsiteX7031" fmla="*/ 7182064 w 8191242"/>
              <a:gd name="connsiteY7031" fmla="*/ 1703651 h 5359243"/>
              <a:gd name="connsiteX7032" fmla="*/ 7190129 w 8191242"/>
              <a:gd name="connsiteY7032" fmla="*/ 1711703 h 5359243"/>
              <a:gd name="connsiteX7033" fmla="*/ 7182064 w 8191242"/>
              <a:gd name="connsiteY7033" fmla="*/ 1727807 h 5359243"/>
              <a:gd name="connsiteX7034" fmla="*/ 7174000 w 8191242"/>
              <a:gd name="connsiteY7034" fmla="*/ 1695599 h 5359243"/>
              <a:gd name="connsiteX7035" fmla="*/ 7174000 w 8191242"/>
              <a:gd name="connsiteY7035" fmla="*/ 1719755 h 5359243"/>
              <a:gd name="connsiteX7036" fmla="*/ 7157871 w 8191242"/>
              <a:gd name="connsiteY7036" fmla="*/ 1719755 h 5359243"/>
              <a:gd name="connsiteX7037" fmla="*/ 7165936 w 8191242"/>
              <a:gd name="connsiteY7037" fmla="*/ 1695599 h 5359243"/>
              <a:gd name="connsiteX7038" fmla="*/ 7182064 w 8191242"/>
              <a:gd name="connsiteY7038" fmla="*/ 1687547 h 5359243"/>
              <a:gd name="connsiteX7039" fmla="*/ 5925523 w 8191242"/>
              <a:gd name="connsiteY7039" fmla="*/ 1687453 h 5359243"/>
              <a:gd name="connsiteX7040" fmla="*/ 5905721 w 8191242"/>
              <a:gd name="connsiteY7040" fmla="*/ 1694949 h 5359243"/>
              <a:gd name="connsiteX7041" fmla="*/ 5887890 w 8191242"/>
              <a:gd name="connsiteY7041" fmla="*/ 1701040 h 5359243"/>
              <a:gd name="connsiteX7042" fmla="*/ 5887149 w 8191242"/>
              <a:gd name="connsiteY7042" fmla="*/ 1709249 h 5359243"/>
              <a:gd name="connsiteX7043" fmla="*/ 5879996 w 8191242"/>
              <a:gd name="connsiteY7043" fmla="*/ 1714393 h 5359243"/>
              <a:gd name="connsiteX7044" fmla="*/ 5884230 w 8191242"/>
              <a:gd name="connsiteY7044" fmla="*/ 1722382 h 5359243"/>
              <a:gd name="connsiteX7045" fmla="*/ 5887175 w 8191242"/>
              <a:gd name="connsiteY7045" fmla="*/ 1720172 h 5359243"/>
              <a:gd name="connsiteX7046" fmla="*/ 5891048 w 8191242"/>
              <a:gd name="connsiteY7046" fmla="*/ 1723078 h 5359243"/>
              <a:gd name="connsiteX7047" fmla="*/ 5892171 w 8191242"/>
              <a:gd name="connsiteY7047" fmla="*/ 1726724 h 5359243"/>
              <a:gd name="connsiteX7048" fmla="*/ 5892259 w 8191242"/>
              <a:gd name="connsiteY7048" fmla="*/ 1726734 h 5359243"/>
              <a:gd name="connsiteX7049" fmla="*/ 5904521 w 8191242"/>
              <a:gd name="connsiteY7049" fmla="*/ 1714393 h 5359243"/>
              <a:gd name="connsiteX7050" fmla="*/ 5910398 w 8191242"/>
              <a:gd name="connsiteY7050" fmla="*/ 1733679 h 5359243"/>
              <a:gd name="connsiteX7051" fmla="*/ 5911625 w 8191242"/>
              <a:gd name="connsiteY7051" fmla="*/ 1736950 h 5359243"/>
              <a:gd name="connsiteX7052" fmla="*/ 5931729 w 8191242"/>
              <a:gd name="connsiteY7052" fmla="*/ 1731504 h 5359243"/>
              <a:gd name="connsiteX7053" fmla="*/ 5936361 w 8191242"/>
              <a:gd name="connsiteY7053" fmla="*/ 1721169 h 5359243"/>
              <a:gd name="connsiteX7054" fmla="*/ 5939584 w 8191242"/>
              <a:gd name="connsiteY7054" fmla="*/ 1729377 h 5359243"/>
              <a:gd name="connsiteX7055" fmla="*/ 5941389 w 8191242"/>
              <a:gd name="connsiteY7055" fmla="*/ 1728887 h 5359243"/>
              <a:gd name="connsiteX7056" fmla="*/ 5937676 w 8191242"/>
              <a:gd name="connsiteY7056" fmla="*/ 1717827 h 5359243"/>
              <a:gd name="connsiteX7057" fmla="*/ 5920872 w 8191242"/>
              <a:gd name="connsiteY7057" fmla="*/ 1715232 h 5359243"/>
              <a:gd name="connsiteX7058" fmla="*/ 5652592 w 8191242"/>
              <a:gd name="connsiteY7058" fmla="*/ 1686254 h 5359243"/>
              <a:gd name="connsiteX7059" fmla="*/ 5652707 w 8191242"/>
              <a:gd name="connsiteY7059" fmla="*/ 1686320 h 5359243"/>
              <a:gd name="connsiteX7060" fmla="*/ 5653675 w 8191242"/>
              <a:gd name="connsiteY7060" fmla="*/ 1690192 h 5359243"/>
              <a:gd name="connsiteX7061" fmla="*/ 5014215 w 8191242"/>
              <a:gd name="connsiteY7061" fmla="*/ 1685050 h 5359243"/>
              <a:gd name="connsiteX7062" fmla="*/ 5013043 w 8191242"/>
              <a:gd name="connsiteY7062" fmla="*/ 1687771 h 5359243"/>
              <a:gd name="connsiteX7063" fmla="*/ 5015420 w 8191242"/>
              <a:gd name="connsiteY7063" fmla="*/ 1687455 h 5359243"/>
              <a:gd name="connsiteX7064" fmla="*/ 5015923 w 8191242"/>
              <a:gd name="connsiteY7064" fmla="*/ 1688463 h 5359243"/>
              <a:gd name="connsiteX7065" fmla="*/ 5012746 w 8191242"/>
              <a:gd name="connsiteY7065" fmla="*/ 1688463 h 5359243"/>
              <a:gd name="connsiteX7066" fmla="*/ 5010127 w 8191242"/>
              <a:gd name="connsiteY7066" fmla="*/ 1694546 h 5359243"/>
              <a:gd name="connsiteX7067" fmla="*/ 5005949 w 8191242"/>
              <a:gd name="connsiteY7067" fmla="*/ 1692216 h 5359243"/>
              <a:gd name="connsiteX7068" fmla="*/ 5015923 w 8191242"/>
              <a:gd name="connsiteY7068" fmla="*/ 1720669 h 5359243"/>
              <a:gd name="connsiteX7069" fmla="*/ 5000802 w 8191242"/>
              <a:gd name="connsiteY7069" fmla="*/ 1726708 h 5359243"/>
              <a:gd name="connsiteX7070" fmla="*/ 4993963 w 8191242"/>
              <a:gd name="connsiteY7070" fmla="*/ 1722156 h 5359243"/>
              <a:gd name="connsiteX7071" fmla="*/ 4991730 w 8191242"/>
              <a:gd name="connsiteY7071" fmla="*/ 1721344 h 5359243"/>
              <a:gd name="connsiteX7072" fmla="*/ 4991465 w 8191242"/>
              <a:gd name="connsiteY7072" fmla="*/ 1720816 h 5359243"/>
              <a:gd name="connsiteX7073" fmla="*/ 4987193 w 8191242"/>
              <a:gd name="connsiteY7073" fmla="*/ 1723185 h 5359243"/>
              <a:gd name="connsiteX7074" fmla="*/ 4990791 w 8191242"/>
              <a:gd name="connsiteY7074" fmla="*/ 1727575 h 5359243"/>
              <a:gd name="connsiteX7075" fmla="*/ 4995761 w 8191242"/>
              <a:gd name="connsiteY7075" fmla="*/ 1727006 h 5359243"/>
              <a:gd name="connsiteX7076" fmla="*/ 5007858 w 8191242"/>
              <a:gd name="connsiteY7076" fmla="*/ 1729397 h 5359243"/>
              <a:gd name="connsiteX7077" fmla="*/ 5023987 w 8191242"/>
              <a:gd name="connsiteY7077" fmla="*/ 1761605 h 5359243"/>
              <a:gd name="connsiteX7078" fmla="*/ 5024784 w 8191242"/>
              <a:gd name="connsiteY7078" fmla="*/ 1773542 h 5359243"/>
              <a:gd name="connsiteX7079" fmla="*/ 5024938 w 8191242"/>
              <a:gd name="connsiteY7079" fmla="*/ 1773594 h 5359243"/>
              <a:gd name="connsiteX7080" fmla="*/ 5025868 w 8191242"/>
              <a:gd name="connsiteY7080" fmla="*/ 1787969 h 5359243"/>
              <a:gd name="connsiteX7081" fmla="*/ 5027718 w 8191242"/>
              <a:gd name="connsiteY7081" fmla="*/ 1793495 h 5359243"/>
              <a:gd name="connsiteX7082" fmla="*/ 5035630 w 8191242"/>
              <a:gd name="connsiteY7082" fmla="*/ 1790427 h 5359243"/>
              <a:gd name="connsiteX7083" fmla="*/ 5034095 w 8191242"/>
              <a:gd name="connsiteY7083" fmla="*/ 1787388 h 5359243"/>
              <a:gd name="connsiteX7084" fmla="*/ 5041840 w 8191242"/>
              <a:gd name="connsiteY7084" fmla="*/ 1771511 h 5359243"/>
              <a:gd name="connsiteX7085" fmla="*/ 5057329 w 8191242"/>
              <a:gd name="connsiteY7085" fmla="*/ 1779448 h 5359243"/>
              <a:gd name="connsiteX7086" fmla="*/ 5058302 w 8191242"/>
              <a:gd name="connsiteY7086" fmla="*/ 1786853 h 5359243"/>
              <a:gd name="connsiteX7087" fmla="*/ 5059749 w 8191242"/>
              <a:gd name="connsiteY7087" fmla="*/ 1786703 h 5359243"/>
              <a:gd name="connsiteX7088" fmla="*/ 5072002 w 8191242"/>
              <a:gd name="connsiteY7088" fmla="*/ 1780509 h 5359243"/>
              <a:gd name="connsiteX7089" fmla="*/ 5072354 w 8191242"/>
              <a:gd name="connsiteY7089" fmla="*/ 1787236 h 5359243"/>
              <a:gd name="connsiteX7090" fmla="*/ 5078082 w 8191242"/>
              <a:gd name="connsiteY7090" fmla="*/ 1782538 h 5359243"/>
              <a:gd name="connsiteX7091" fmla="*/ 5077362 w 8191242"/>
              <a:gd name="connsiteY7091" fmla="*/ 1774242 h 5359243"/>
              <a:gd name="connsiteX7092" fmla="*/ 5077986 w 8191242"/>
              <a:gd name="connsiteY7092" fmla="*/ 1769795 h 5359243"/>
              <a:gd name="connsiteX7093" fmla="*/ 5072822 w 8191242"/>
              <a:gd name="connsiteY7093" fmla="*/ 1756021 h 5359243"/>
              <a:gd name="connsiteX7094" fmla="*/ 5084439 w 8191242"/>
              <a:gd name="connsiteY7094" fmla="*/ 1764734 h 5359243"/>
              <a:gd name="connsiteX7095" fmla="*/ 5092387 w 8191242"/>
              <a:gd name="connsiteY7095" fmla="*/ 1774671 h 5359243"/>
              <a:gd name="connsiteX7096" fmla="*/ 5096537 w 8191242"/>
              <a:gd name="connsiteY7096" fmla="*/ 1772699 h 5359243"/>
              <a:gd name="connsiteX7097" fmla="*/ 5091273 w 8191242"/>
              <a:gd name="connsiteY7097" fmla="*/ 1758963 h 5359243"/>
              <a:gd name="connsiteX7098" fmla="*/ 5048180 w 8191242"/>
              <a:gd name="connsiteY7098" fmla="*/ 1737449 h 5359243"/>
              <a:gd name="connsiteX7099" fmla="*/ 5040116 w 8191242"/>
              <a:gd name="connsiteY7099" fmla="*/ 1721344 h 5359243"/>
              <a:gd name="connsiteX7100" fmla="*/ 5023987 w 8191242"/>
              <a:gd name="connsiteY7100" fmla="*/ 1721344 h 5359243"/>
              <a:gd name="connsiteX7101" fmla="*/ 5032051 w 8191242"/>
              <a:gd name="connsiteY7101" fmla="*/ 1729397 h 5359243"/>
              <a:gd name="connsiteX7102" fmla="*/ 5007858 w 8191242"/>
              <a:gd name="connsiteY7102" fmla="*/ 1729397 h 5359243"/>
              <a:gd name="connsiteX7103" fmla="*/ 5023987 w 8191242"/>
              <a:gd name="connsiteY7103" fmla="*/ 1713293 h 5359243"/>
              <a:gd name="connsiteX7104" fmla="*/ 5016930 w 8191242"/>
              <a:gd name="connsiteY7104" fmla="*/ 1700208 h 5359243"/>
              <a:gd name="connsiteX7105" fmla="*/ 5016253 w 8191242"/>
              <a:gd name="connsiteY7105" fmla="*/ 1687345 h 5359243"/>
              <a:gd name="connsiteX7106" fmla="*/ 5015420 w 8191242"/>
              <a:gd name="connsiteY7106" fmla="*/ 1687455 h 5359243"/>
              <a:gd name="connsiteX7107" fmla="*/ 5520824 w 8191242"/>
              <a:gd name="connsiteY7107" fmla="*/ 1684915 h 5359243"/>
              <a:gd name="connsiteX7108" fmla="*/ 5519934 w 8191242"/>
              <a:gd name="connsiteY7108" fmla="*/ 1694168 h 5359243"/>
              <a:gd name="connsiteX7109" fmla="*/ 5516507 w 8191242"/>
              <a:gd name="connsiteY7109" fmla="*/ 1704152 h 5359243"/>
              <a:gd name="connsiteX7110" fmla="*/ 5518144 w 8191242"/>
              <a:gd name="connsiteY7110" fmla="*/ 1707723 h 5359243"/>
              <a:gd name="connsiteX7111" fmla="*/ 5515619 w 8191242"/>
              <a:gd name="connsiteY7111" fmla="*/ 1706741 h 5359243"/>
              <a:gd name="connsiteX7112" fmla="*/ 5511220 w 8191242"/>
              <a:gd name="connsiteY7112" fmla="*/ 1719550 h 5359243"/>
              <a:gd name="connsiteX7113" fmla="*/ 5517918 w 8191242"/>
              <a:gd name="connsiteY7113" fmla="*/ 1724695 h 5359243"/>
              <a:gd name="connsiteX7114" fmla="*/ 5524723 w 8191242"/>
              <a:gd name="connsiteY7114" fmla="*/ 1726204 h 5359243"/>
              <a:gd name="connsiteX7115" fmla="*/ 5524005 w 8191242"/>
              <a:gd name="connsiteY7115" fmla="*/ 1713306 h 5359243"/>
              <a:gd name="connsiteX7116" fmla="*/ 5523966 w 8191242"/>
              <a:gd name="connsiteY7116" fmla="*/ 1713293 h 5359243"/>
              <a:gd name="connsiteX7117" fmla="*/ 5523993 w 8191242"/>
              <a:gd name="connsiteY7117" fmla="*/ 1713104 h 5359243"/>
              <a:gd name="connsiteX7118" fmla="*/ 5523966 w 8191242"/>
              <a:gd name="connsiteY7118" fmla="*/ 1712616 h 5359243"/>
              <a:gd name="connsiteX7119" fmla="*/ 5524041 w 8191242"/>
              <a:gd name="connsiteY7119" fmla="*/ 1712776 h 5359243"/>
              <a:gd name="connsiteX7120" fmla="*/ 5526991 w 8191242"/>
              <a:gd name="connsiteY7120" fmla="*/ 1692156 h 5359243"/>
              <a:gd name="connsiteX7121" fmla="*/ 5526792 w 8191242"/>
              <a:gd name="connsiteY7121" fmla="*/ 1690379 h 5359243"/>
              <a:gd name="connsiteX7122" fmla="*/ 6226790 w 8191242"/>
              <a:gd name="connsiteY7122" fmla="*/ 1682444 h 5359243"/>
              <a:gd name="connsiteX7123" fmla="*/ 6241090 w 8191242"/>
              <a:gd name="connsiteY7123" fmla="*/ 1690487 h 5359243"/>
              <a:gd name="connsiteX7124" fmla="*/ 6234536 w 8191242"/>
              <a:gd name="connsiteY7124" fmla="*/ 1692127 h 5359243"/>
              <a:gd name="connsiteX7125" fmla="*/ 6226790 w 8191242"/>
              <a:gd name="connsiteY7125" fmla="*/ 1682444 h 5359243"/>
              <a:gd name="connsiteX7126" fmla="*/ 5604304 w 8191242"/>
              <a:gd name="connsiteY7126" fmla="*/ 1681538 h 5359243"/>
              <a:gd name="connsiteX7127" fmla="*/ 5601910 w 8191242"/>
              <a:gd name="connsiteY7127" fmla="*/ 1685341 h 5359243"/>
              <a:gd name="connsiteX7128" fmla="*/ 5602657 w 8191242"/>
              <a:gd name="connsiteY7128" fmla="*/ 1689847 h 5359243"/>
              <a:gd name="connsiteX7129" fmla="*/ 5606625 w 8191242"/>
              <a:gd name="connsiteY7129" fmla="*/ 1692489 h 5359243"/>
              <a:gd name="connsiteX7130" fmla="*/ 5608172 w 8191242"/>
              <a:gd name="connsiteY7130" fmla="*/ 1692231 h 5359243"/>
              <a:gd name="connsiteX7131" fmla="*/ 6951014 w 8191242"/>
              <a:gd name="connsiteY7131" fmla="*/ 1681411 h 5359243"/>
              <a:gd name="connsiteX7132" fmla="*/ 6965246 w 8191242"/>
              <a:gd name="connsiteY7132" fmla="*/ 1682419 h 5359243"/>
              <a:gd name="connsiteX7133" fmla="*/ 6948983 w 8191242"/>
              <a:gd name="connsiteY7133" fmla="*/ 1698555 h 5359243"/>
              <a:gd name="connsiteX7134" fmla="*/ 6951014 w 8191242"/>
              <a:gd name="connsiteY7134" fmla="*/ 1681411 h 5359243"/>
              <a:gd name="connsiteX7135" fmla="*/ 5386875 w 8191242"/>
              <a:gd name="connsiteY7135" fmla="*/ 1681084 h 5359243"/>
              <a:gd name="connsiteX7136" fmla="*/ 5386680 w 8191242"/>
              <a:gd name="connsiteY7136" fmla="*/ 1683924 h 5359243"/>
              <a:gd name="connsiteX7137" fmla="*/ 5387337 w 8191242"/>
              <a:gd name="connsiteY7137" fmla="*/ 1686282 h 5359243"/>
              <a:gd name="connsiteX7138" fmla="*/ 5386875 w 8191242"/>
              <a:gd name="connsiteY7138" fmla="*/ 1688463 h 5359243"/>
              <a:gd name="connsiteX7139" fmla="*/ 5386468 w 8191242"/>
              <a:gd name="connsiteY7139" fmla="*/ 1686995 h 5359243"/>
              <a:gd name="connsiteX7140" fmla="*/ 5385489 w 8191242"/>
              <a:gd name="connsiteY7140" fmla="*/ 1701214 h 5359243"/>
              <a:gd name="connsiteX7141" fmla="*/ 5385213 w 8191242"/>
              <a:gd name="connsiteY7141" fmla="*/ 1702280 h 5359243"/>
              <a:gd name="connsiteX7142" fmla="*/ 5386483 w 8191242"/>
              <a:gd name="connsiteY7142" fmla="*/ 1705404 h 5359243"/>
              <a:gd name="connsiteX7143" fmla="*/ 5384348 w 8191242"/>
              <a:gd name="connsiteY7143" fmla="*/ 1705613 h 5359243"/>
              <a:gd name="connsiteX7144" fmla="*/ 5381835 w 8191242"/>
              <a:gd name="connsiteY7144" fmla="*/ 1715306 h 5359243"/>
              <a:gd name="connsiteX7145" fmla="*/ 5370747 w 8191242"/>
              <a:gd name="connsiteY7145" fmla="*/ 1737449 h 5359243"/>
              <a:gd name="connsiteX7146" fmla="*/ 5399098 w 8191242"/>
              <a:gd name="connsiteY7146" fmla="*/ 1729523 h 5359243"/>
              <a:gd name="connsiteX7147" fmla="*/ 5399365 w 8191242"/>
              <a:gd name="connsiteY7147" fmla="*/ 1730615 h 5359243"/>
              <a:gd name="connsiteX7148" fmla="*/ 5401996 w 8191242"/>
              <a:gd name="connsiteY7148" fmla="*/ 1731740 h 5359243"/>
              <a:gd name="connsiteX7149" fmla="*/ 5403005 w 8191242"/>
              <a:gd name="connsiteY7149" fmla="*/ 1728721 h 5359243"/>
              <a:gd name="connsiteX7150" fmla="*/ 5407065 w 8191242"/>
              <a:gd name="connsiteY7150" fmla="*/ 1734618 h 5359243"/>
              <a:gd name="connsiteX7151" fmla="*/ 5409053 w 8191242"/>
              <a:gd name="connsiteY7151" fmla="*/ 1724364 h 5359243"/>
              <a:gd name="connsiteX7152" fmla="*/ 5410441 w 8191242"/>
              <a:gd name="connsiteY7152" fmla="*/ 1722483 h 5359243"/>
              <a:gd name="connsiteX7153" fmla="*/ 5403005 w 8191242"/>
              <a:gd name="connsiteY7153" fmla="*/ 1712616 h 5359243"/>
              <a:gd name="connsiteX7154" fmla="*/ 5386875 w 8191242"/>
              <a:gd name="connsiteY7154" fmla="*/ 1720669 h 5359243"/>
              <a:gd name="connsiteX7155" fmla="*/ 5394940 w 8191242"/>
              <a:gd name="connsiteY7155" fmla="*/ 1720669 h 5359243"/>
              <a:gd name="connsiteX7156" fmla="*/ 5391638 w 8191242"/>
              <a:gd name="connsiteY7156" fmla="*/ 1702181 h 5359243"/>
              <a:gd name="connsiteX7157" fmla="*/ 5390975 w 8191242"/>
              <a:gd name="connsiteY7157" fmla="*/ 1700208 h 5359243"/>
              <a:gd name="connsiteX7158" fmla="*/ 5391196 w 8191242"/>
              <a:gd name="connsiteY7158" fmla="*/ 1700139 h 5359243"/>
              <a:gd name="connsiteX7159" fmla="*/ 5387337 w 8191242"/>
              <a:gd name="connsiteY7159" fmla="*/ 1686282 h 5359243"/>
              <a:gd name="connsiteX7160" fmla="*/ 5388065 w 8191242"/>
              <a:gd name="connsiteY7160" fmla="*/ 1682821 h 5359243"/>
              <a:gd name="connsiteX7161" fmla="*/ 5451964 w 8191242"/>
              <a:gd name="connsiteY7161" fmla="*/ 1680512 h 5359243"/>
              <a:gd name="connsiteX7162" fmla="*/ 5445765 w 8191242"/>
              <a:gd name="connsiteY7162" fmla="*/ 1686701 h 5359243"/>
              <a:gd name="connsiteX7163" fmla="*/ 5447313 w 8191242"/>
              <a:gd name="connsiteY7163" fmla="*/ 1690958 h 5359243"/>
              <a:gd name="connsiteX7164" fmla="*/ 5454541 w 8191242"/>
              <a:gd name="connsiteY7164" fmla="*/ 1697819 h 5359243"/>
              <a:gd name="connsiteX7165" fmla="*/ 5459455 w 8191242"/>
              <a:gd name="connsiteY7165" fmla="*/ 1705240 h 5359243"/>
              <a:gd name="connsiteX7166" fmla="*/ 5455422 w 8191242"/>
              <a:gd name="connsiteY7166" fmla="*/ 1734429 h 5359243"/>
              <a:gd name="connsiteX7167" fmla="*/ 5454540 w 8191242"/>
              <a:gd name="connsiteY7167" fmla="*/ 1742142 h 5359243"/>
              <a:gd name="connsiteX7168" fmla="*/ 5458446 w 8191242"/>
              <a:gd name="connsiteY7168" fmla="*/ 1745832 h 5359243"/>
              <a:gd name="connsiteX7169" fmla="*/ 5459455 w 8191242"/>
              <a:gd name="connsiteY7169" fmla="*/ 1744825 h 5359243"/>
              <a:gd name="connsiteX7170" fmla="*/ 5467519 w 8191242"/>
              <a:gd name="connsiteY7170" fmla="*/ 1728721 h 5359243"/>
              <a:gd name="connsiteX7171" fmla="*/ 5459455 w 8191242"/>
              <a:gd name="connsiteY7171" fmla="*/ 1720669 h 5359243"/>
              <a:gd name="connsiteX7172" fmla="*/ 5467519 w 8191242"/>
              <a:gd name="connsiteY7172" fmla="*/ 1712616 h 5359243"/>
              <a:gd name="connsiteX7173" fmla="*/ 5482262 w 8191242"/>
              <a:gd name="connsiteY7173" fmla="*/ 1743190 h 5359243"/>
              <a:gd name="connsiteX7174" fmla="*/ 5491391 w 8191242"/>
              <a:gd name="connsiteY7174" fmla="*/ 1744769 h 5359243"/>
              <a:gd name="connsiteX7175" fmla="*/ 5492594 w 8191242"/>
              <a:gd name="connsiteY7175" fmla="*/ 1739965 h 5359243"/>
              <a:gd name="connsiteX7176" fmla="*/ 5499776 w 8191242"/>
              <a:gd name="connsiteY7176" fmla="*/ 1729397 h 5359243"/>
              <a:gd name="connsiteX7177" fmla="*/ 5487679 w 8191242"/>
              <a:gd name="connsiteY7177" fmla="*/ 1718325 h 5359243"/>
              <a:gd name="connsiteX7178" fmla="*/ 5480456 w 8191242"/>
              <a:gd name="connsiteY7178" fmla="*/ 1700895 h 5359243"/>
              <a:gd name="connsiteX7179" fmla="*/ 5477851 w 8191242"/>
              <a:gd name="connsiteY7179" fmla="*/ 1697897 h 5359243"/>
              <a:gd name="connsiteX7180" fmla="*/ 5473566 w 8191242"/>
              <a:gd name="connsiteY7180" fmla="*/ 1693495 h 5359243"/>
              <a:gd name="connsiteX7181" fmla="*/ 5473753 w 8191242"/>
              <a:gd name="connsiteY7181" fmla="*/ 1695275 h 5359243"/>
              <a:gd name="connsiteX7182" fmla="*/ 5470566 w 8191242"/>
              <a:gd name="connsiteY7182" fmla="*/ 1693116 h 5359243"/>
              <a:gd name="connsiteX7183" fmla="*/ 5469313 w 8191242"/>
              <a:gd name="connsiteY7183" fmla="*/ 1695619 h 5359243"/>
              <a:gd name="connsiteX7184" fmla="*/ 5473858 w 8191242"/>
              <a:gd name="connsiteY7184" fmla="*/ 1696268 h 5359243"/>
              <a:gd name="connsiteX7185" fmla="*/ 5475583 w 8191242"/>
              <a:gd name="connsiteY7185" fmla="*/ 1712616 h 5359243"/>
              <a:gd name="connsiteX7186" fmla="*/ 5459455 w 8191242"/>
              <a:gd name="connsiteY7186" fmla="*/ 1704567 h 5359243"/>
              <a:gd name="connsiteX7187" fmla="*/ 5457439 w 8191242"/>
              <a:gd name="connsiteY7187" fmla="*/ 1696514 h 5359243"/>
              <a:gd name="connsiteX7188" fmla="*/ 5459337 w 8191242"/>
              <a:gd name="connsiteY7188" fmla="*/ 1695565 h 5359243"/>
              <a:gd name="connsiteX7189" fmla="*/ 5458699 w 8191242"/>
              <a:gd name="connsiteY7189" fmla="*/ 1686747 h 5359243"/>
              <a:gd name="connsiteX7190" fmla="*/ 5460870 w 8191242"/>
              <a:gd name="connsiteY7190" fmla="*/ 1686546 h 5359243"/>
              <a:gd name="connsiteX7191" fmla="*/ 6377740 w 8191242"/>
              <a:gd name="connsiteY7191" fmla="*/ 1678299 h 5359243"/>
              <a:gd name="connsiteX7192" fmla="*/ 6377213 w 8191242"/>
              <a:gd name="connsiteY7192" fmla="*/ 1686290 h 5359243"/>
              <a:gd name="connsiteX7193" fmla="*/ 6372046 w 8191242"/>
              <a:gd name="connsiteY7193" fmla="*/ 1688452 h 5359243"/>
              <a:gd name="connsiteX7194" fmla="*/ 6372195 w 8191242"/>
              <a:gd name="connsiteY7194" fmla="*/ 1689029 h 5359243"/>
              <a:gd name="connsiteX7195" fmla="*/ 6371914 w 8191242"/>
              <a:gd name="connsiteY7195" fmla="*/ 1688507 h 5359243"/>
              <a:gd name="connsiteX7196" fmla="*/ 6359835 w 8191242"/>
              <a:gd name="connsiteY7196" fmla="*/ 1693557 h 5359243"/>
              <a:gd name="connsiteX7197" fmla="*/ 6367527 w 8191242"/>
              <a:gd name="connsiteY7197" fmla="*/ 1704711 h 5359243"/>
              <a:gd name="connsiteX7198" fmla="*/ 6381639 w 8191242"/>
              <a:gd name="connsiteY7198" fmla="*/ 1728833 h 5359243"/>
              <a:gd name="connsiteX7199" fmla="*/ 6384776 w 8191242"/>
              <a:gd name="connsiteY7199" fmla="*/ 1727836 h 5359243"/>
              <a:gd name="connsiteX7200" fmla="*/ 6398493 w 8191242"/>
              <a:gd name="connsiteY7200" fmla="*/ 1721944 h 5359243"/>
              <a:gd name="connsiteX7201" fmla="*/ 6397173 w 8191242"/>
              <a:gd name="connsiteY7201" fmla="*/ 1714197 h 5359243"/>
              <a:gd name="connsiteX7202" fmla="*/ 6412663 w 8191242"/>
              <a:gd name="connsiteY7202" fmla="*/ 1705679 h 5359243"/>
              <a:gd name="connsiteX7203" fmla="*/ 6413873 w 8191242"/>
              <a:gd name="connsiteY7203" fmla="*/ 1715336 h 5359243"/>
              <a:gd name="connsiteX7204" fmla="*/ 6427700 w 8191242"/>
              <a:gd name="connsiteY7204" fmla="*/ 1709396 h 5359243"/>
              <a:gd name="connsiteX7205" fmla="*/ 6426017 w 8191242"/>
              <a:gd name="connsiteY7205" fmla="*/ 1702426 h 5359243"/>
              <a:gd name="connsiteX7206" fmla="*/ 6412436 w 8191242"/>
              <a:gd name="connsiteY7206" fmla="*/ 1689029 h 5359243"/>
              <a:gd name="connsiteX7207" fmla="*/ 6380242 w 8191242"/>
              <a:gd name="connsiteY7207" fmla="*/ 1712846 h 5359243"/>
              <a:gd name="connsiteX7208" fmla="*/ 5473731 w 8191242"/>
              <a:gd name="connsiteY7208" fmla="*/ 1677958 h 5359243"/>
              <a:gd name="connsiteX7209" fmla="*/ 5476730 w 8191242"/>
              <a:gd name="connsiteY7209" fmla="*/ 1686003 h 5359243"/>
              <a:gd name="connsiteX7210" fmla="*/ 5481175 w 8191242"/>
              <a:gd name="connsiteY7210" fmla="*/ 1682842 h 5359243"/>
              <a:gd name="connsiteX7211" fmla="*/ 5480574 w 8191242"/>
              <a:gd name="connsiteY7211" fmla="*/ 1681344 h 5359243"/>
              <a:gd name="connsiteX7212" fmla="*/ 5481613 w 8191242"/>
              <a:gd name="connsiteY7212" fmla="*/ 1680442 h 5359243"/>
              <a:gd name="connsiteX7213" fmla="*/ 5439113 w 8191242"/>
              <a:gd name="connsiteY7213" fmla="*/ 1674809 h 5359243"/>
              <a:gd name="connsiteX7214" fmla="*/ 5443038 w 8191242"/>
              <a:gd name="connsiteY7214" fmla="*/ 1684823 h 5359243"/>
              <a:gd name="connsiteX7215" fmla="*/ 5443053 w 8191242"/>
              <a:gd name="connsiteY7215" fmla="*/ 1685040 h 5359243"/>
              <a:gd name="connsiteX7216" fmla="*/ 5443136 w 8191242"/>
              <a:gd name="connsiteY7216" fmla="*/ 1685075 h 5359243"/>
              <a:gd name="connsiteX7217" fmla="*/ 5443038 w 8191242"/>
              <a:gd name="connsiteY7217" fmla="*/ 1684823 h 5359243"/>
              <a:gd name="connsiteX7218" fmla="*/ 5442439 w 8191242"/>
              <a:gd name="connsiteY7218" fmla="*/ 1675850 h 5359243"/>
              <a:gd name="connsiteX7219" fmla="*/ 5638186 w 8191242"/>
              <a:gd name="connsiteY7219" fmla="*/ 1674703 h 5359243"/>
              <a:gd name="connsiteX7220" fmla="*/ 5638211 w 8191242"/>
              <a:gd name="connsiteY7220" fmla="*/ 1675324 h 5359243"/>
              <a:gd name="connsiteX7221" fmla="*/ 5637591 w 8191242"/>
              <a:gd name="connsiteY7221" fmla="*/ 1675893 h 5359243"/>
              <a:gd name="connsiteX7222" fmla="*/ 6090595 w 8191242"/>
              <a:gd name="connsiteY7222" fmla="*/ 1674674 h 5359243"/>
              <a:gd name="connsiteX7223" fmla="*/ 6094102 w 8191242"/>
              <a:gd name="connsiteY7223" fmla="*/ 1681824 h 5359243"/>
              <a:gd name="connsiteX7224" fmla="*/ 6080475 w 8191242"/>
              <a:gd name="connsiteY7224" fmla="*/ 1687541 h 5359243"/>
              <a:gd name="connsiteX7225" fmla="*/ 6070405 w 8191242"/>
              <a:gd name="connsiteY7225" fmla="*/ 1688045 h 5359243"/>
              <a:gd name="connsiteX7226" fmla="*/ 6075019 w 8191242"/>
              <a:gd name="connsiteY7226" fmla="*/ 1692091 h 5359243"/>
              <a:gd name="connsiteX7227" fmla="*/ 6095945 w 8191242"/>
              <a:gd name="connsiteY7227" fmla="*/ 1685090 h 5359243"/>
              <a:gd name="connsiteX7228" fmla="*/ 6098593 w 8191242"/>
              <a:gd name="connsiteY7228" fmla="*/ 1683844 h 5359243"/>
              <a:gd name="connsiteX7229" fmla="*/ 7228433 w 8191242"/>
              <a:gd name="connsiteY7229" fmla="*/ 1672450 h 5359243"/>
              <a:gd name="connsiteX7230" fmla="*/ 7222383 w 8191242"/>
              <a:gd name="connsiteY7230" fmla="*/ 1687547 h 5359243"/>
              <a:gd name="connsiteX7231" fmla="*/ 7228433 w 8191242"/>
              <a:gd name="connsiteY7231" fmla="*/ 1672450 h 5359243"/>
              <a:gd name="connsiteX7232" fmla="*/ 5003974 w 8191242"/>
              <a:gd name="connsiteY7232" fmla="*/ 1671580 h 5359243"/>
              <a:gd name="connsiteX7233" fmla="*/ 5001406 w 8191242"/>
              <a:gd name="connsiteY7233" fmla="*/ 1672350 h 5359243"/>
              <a:gd name="connsiteX7234" fmla="*/ 5001810 w 8191242"/>
              <a:gd name="connsiteY7234" fmla="*/ 1680410 h 5359243"/>
              <a:gd name="connsiteX7235" fmla="*/ 5005794 w 8191242"/>
              <a:gd name="connsiteY7235" fmla="*/ 1691775 h 5359243"/>
              <a:gd name="connsiteX7236" fmla="*/ 5004582 w 8191242"/>
              <a:gd name="connsiteY7236" fmla="*/ 1682218 h 5359243"/>
              <a:gd name="connsiteX7237" fmla="*/ 5007858 w 8191242"/>
              <a:gd name="connsiteY7237" fmla="*/ 1673034 h 5359243"/>
              <a:gd name="connsiteX7238" fmla="*/ 5170425 w 8191242"/>
              <a:gd name="connsiteY7238" fmla="*/ 1667192 h 5359243"/>
              <a:gd name="connsiteX7239" fmla="*/ 5169938 w 8191242"/>
              <a:gd name="connsiteY7239" fmla="*/ 1669155 h 5359243"/>
              <a:gd name="connsiteX7240" fmla="*/ 5173174 w 8191242"/>
              <a:gd name="connsiteY7240" fmla="*/ 1686118 h 5359243"/>
              <a:gd name="connsiteX7241" fmla="*/ 5177206 w 8191242"/>
              <a:gd name="connsiteY7241" fmla="*/ 1713293 h 5359243"/>
              <a:gd name="connsiteX7242" fmla="*/ 5193335 w 8191242"/>
              <a:gd name="connsiteY7242" fmla="*/ 1705240 h 5359243"/>
              <a:gd name="connsiteX7243" fmla="*/ 5196359 w 8191242"/>
              <a:gd name="connsiteY7243" fmla="*/ 1718325 h 5359243"/>
              <a:gd name="connsiteX7244" fmla="*/ 5194966 w 8191242"/>
              <a:gd name="connsiteY7244" fmla="*/ 1727137 h 5359243"/>
              <a:gd name="connsiteX7245" fmla="*/ 5201399 w 8191242"/>
              <a:gd name="connsiteY7245" fmla="*/ 1736773 h 5359243"/>
              <a:gd name="connsiteX7246" fmla="*/ 5200062 w 8191242"/>
              <a:gd name="connsiteY7246" fmla="*/ 1738670 h 5359243"/>
              <a:gd name="connsiteX7247" fmla="*/ 5200810 w 8191242"/>
              <a:gd name="connsiteY7247" fmla="*/ 1738995 h 5359243"/>
              <a:gd name="connsiteX7248" fmla="*/ 5200609 w 8191242"/>
              <a:gd name="connsiteY7248" fmla="*/ 1738700 h 5359243"/>
              <a:gd name="connsiteX7249" fmla="*/ 5203684 w 8191242"/>
              <a:gd name="connsiteY7249" fmla="*/ 1739234 h 5359243"/>
              <a:gd name="connsiteX7250" fmla="*/ 5202660 w 8191242"/>
              <a:gd name="connsiteY7250" fmla="*/ 1731237 h 5359243"/>
              <a:gd name="connsiteX7251" fmla="*/ 5201399 w 8191242"/>
              <a:gd name="connsiteY7251" fmla="*/ 1712616 h 5359243"/>
              <a:gd name="connsiteX7252" fmla="*/ 5209463 w 8191242"/>
              <a:gd name="connsiteY7252" fmla="*/ 1725702 h 5359243"/>
              <a:gd name="connsiteX7253" fmla="*/ 5214937 w 8191242"/>
              <a:gd name="connsiteY7253" fmla="*/ 1738680 h 5359243"/>
              <a:gd name="connsiteX7254" fmla="*/ 5215985 w 8191242"/>
              <a:gd name="connsiteY7254" fmla="*/ 1738031 h 5359243"/>
              <a:gd name="connsiteX7255" fmla="*/ 5215386 w 8191242"/>
              <a:gd name="connsiteY7255" fmla="*/ 1735390 h 5359243"/>
              <a:gd name="connsiteX7256" fmla="*/ 5213126 w 8191242"/>
              <a:gd name="connsiteY7256" fmla="*/ 1726265 h 5359243"/>
              <a:gd name="connsiteX7257" fmla="*/ 5209322 w 8191242"/>
              <a:gd name="connsiteY7257" fmla="*/ 1723211 h 5359243"/>
              <a:gd name="connsiteX7258" fmla="*/ 5214768 w 8191242"/>
              <a:gd name="connsiteY7258" fmla="*/ 1719339 h 5359243"/>
              <a:gd name="connsiteX7259" fmla="*/ 5222872 w 8191242"/>
              <a:gd name="connsiteY7259" fmla="*/ 1716718 h 5359243"/>
              <a:gd name="connsiteX7260" fmla="*/ 5214503 w 8191242"/>
              <a:gd name="connsiteY7260" fmla="*/ 1704567 h 5359243"/>
              <a:gd name="connsiteX7261" fmla="*/ 5213340 w 8191242"/>
              <a:gd name="connsiteY7261" fmla="*/ 1700847 h 5359243"/>
              <a:gd name="connsiteX7262" fmla="*/ 5212487 w 8191242"/>
              <a:gd name="connsiteY7262" fmla="*/ 1703227 h 5359243"/>
              <a:gd name="connsiteX7263" fmla="*/ 5201399 w 8191242"/>
              <a:gd name="connsiteY7263" fmla="*/ 1705240 h 5359243"/>
              <a:gd name="connsiteX7264" fmla="*/ 5178718 w 8191242"/>
              <a:gd name="connsiteY7264" fmla="*/ 1681463 h 5359243"/>
              <a:gd name="connsiteX7265" fmla="*/ 5149116 w 8191242"/>
              <a:gd name="connsiteY7265" fmla="*/ 1665252 h 5359243"/>
              <a:gd name="connsiteX7266" fmla="*/ 5153013 w 8191242"/>
              <a:gd name="connsiteY7266" fmla="*/ 1673034 h 5359243"/>
              <a:gd name="connsiteX7267" fmla="*/ 5154419 w 8191242"/>
              <a:gd name="connsiteY7267" fmla="*/ 1670227 h 5359243"/>
              <a:gd name="connsiteX7268" fmla="*/ 5153265 w 8191242"/>
              <a:gd name="connsiteY7268" fmla="*/ 1666193 h 5359243"/>
              <a:gd name="connsiteX7269" fmla="*/ 5675439 w 8191242"/>
              <a:gd name="connsiteY7269" fmla="*/ 1665245 h 5359243"/>
              <a:gd name="connsiteX7270" fmla="*/ 5675252 w 8191242"/>
              <a:gd name="connsiteY7270" fmla="*/ 1665532 h 5359243"/>
              <a:gd name="connsiteX7271" fmla="*/ 5675777 w 8191242"/>
              <a:gd name="connsiteY7271" fmla="*/ 1665410 h 5359243"/>
              <a:gd name="connsiteX7272" fmla="*/ 6063043 w 8191242"/>
              <a:gd name="connsiteY7272" fmla="*/ 1664993 h 5359243"/>
              <a:gd name="connsiteX7273" fmla="*/ 6063043 w 8191242"/>
              <a:gd name="connsiteY7273" fmla="*/ 1681590 h 5359243"/>
              <a:gd name="connsiteX7274" fmla="*/ 6052203 w 8191242"/>
              <a:gd name="connsiteY7274" fmla="*/ 1680422 h 5359243"/>
              <a:gd name="connsiteX7275" fmla="*/ 6049547 w 8191242"/>
              <a:gd name="connsiteY7275" fmla="*/ 1681641 h 5359243"/>
              <a:gd name="connsiteX7276" fmla="*/ 6049629 w 8191242"/>
              <a:gd name="connsiteY7276" fmla="*/ 1682445 h 5359243"/>
              <a:gd name="connsiteX7277" fmla="*/ 6040917 w 8191242"/>
              <a:gd name="connsiteY7277" fmla="*/ 1697935 h 5359243"/>
              <a:gd name="connsiteX7278" fmla="*/ 6040917 w 8191242"/>
              <a:gd name="connsiteY7278" fmla="*/ 1685273 h 5359243"/>
              <a:gd name="connsiteX7279" fmla="*/ 6033547 w 8191242"/>
              <a:gd name="connsiteY7279" fmla="*/ 1687424 h 5359243"/>
              <a:gd name="connsiteX7280" fmla="*/ 6022707 w 8191242"/>
              <a:gd name="connsiteY7280" fmla="*/ 1681590 h 5359243"/>
              <a:gd name="connsiteX7281" fmla="*/ 6040917 w 8191242"/>
              <a:gd name="connsiteY7281" fmla="*/ 1674098 h 5359243"/>
              <a:gd name="connsiteX7282" fmla="*/ 6040917 w 8191242"/>
              <a:gd name="connsiteY7282" fmla="*/ 1666955 h 5359243"/>
              <a:gd name="connsiteX7283" fmla="*/ 6047742 w 8191242"/>
              <a:gd name="connsiteY7283" fmla="*/ 1671289 h 5359243"/>
              <a:gd name="connsiteX7284" fmla="*/ 7375603 w 8191242"/>
              <a:gd name="connsiteY7284" fmla="*/ 1663393 h 5359243"/>
              <a:gd name="connsiteX7285" fmla="*/ 7375603 w 8191242"/>
              <a:gd name="connsiteY7285" fmla="*/ 1687547 h 5359243"/>
              <a:gd name="connsiteX7286" fmla="*/ 7319155 w 8191242"/>
              <a:gd name="connsiteY7286" fmla="*/ 1663393 h 5359243"/>
              <a:gd name="connsiteX7287" fmla="*/ 7335283 w 8191242"/>
              <a:gd name="connsiteY7287" fmla="*/ 1687547 h 5359243"/>
              <a:gd name="connsiteX7288" fmla="*/ 7319155 w 8191242"/>
              <a:gd name="connsiteY7288" fmla="*/ 1663393 h 5359243"/>
              <a:gd name="connsiteX7289" fmla="*/ 5734271 w 8191242"/>
              <a:gd name="connsiteY7289" fmla="*/ 1662929 h 5359243"/>
              <a:gd name="connsiteX7290" fmla="*/ 5734997 w 8191242"/>
              <a:gd name="connsiteY7290" fmla="*/ 1673042 h 5359243"/>
              <a:gd name="connsiteX7291" fmla="*/ 5728221 w 8191242"/>
              <a:gd name="connsiteY7291" fmla="*/ 1669152 h 5359243"/>
              <a:gd name="connsiteX7292" fmla="*/ 5726022 w 8191242"/>
              <a:gd name="connsiteY7292" fmla="*/ 1666376 h 5359243"/>
              <a:gd name="connsiteX7293" fmla="*/ 5726955 w 8191242"/>
              <a:gd name="connsiteY7293" fmla="*/ 1675396 h 5359243"/>
              <a:gd name="connsiteX7294" fmla="*/ 5734997 w 8191242"/>
              <a:gd name="connsiteY7294" fmla="*/ 1698630 h 5359243"/>
              <a:gd name="connsiteX7295" fmla="*/ 5721551 w 8191242"/>
              <a:gd name="connsiteY7295" fmla="*/ 1696483 h 5359243"/>
              <a:gd name="connsiteX7296" fmla="*/ 5721213 w 8191242"/>
              <a:gd name="connsiteY7296" fmla="*/ 1696682 h 5359243"/>
              <a:gd name="connsiteX7297" fmla="*/ 5731126 w 8191242"/>
              <a:gd name="connsiteY7297" fmla="*/ 1710875 h 5359243"/>
              <a:gd name="connsiteX7298" fmla="*/ 5732963 w 8191242"/>
              <a:gd name="connsiteY7298" fmla="*/ 1721965 h 5359243"/>
              <a:gd name="connsiteX7299" fmla="*/ 5755710 w 8191242"/>
              <a:gd name="connsiteY7299" fmla="*/ 1719126 h 5359243"/>
              <a:gd name="connsiteX7300" fmla="*/ 5766583 w 8191242"/>
              <a:gd name="connsiteY7300" fmla="*/ 1715645 h 5359243"/>
              <a:gd name="connsiteX7301" fmla="*/ 5765976 w 8191242"/>
              <a:gd name="connsiteY7301" fmla="*/ 1714532 h 5359243"/>
              <a:gd name="connsiteX7302" fmla="*/ 5784049 w 8191242"/>
              <a:gd name="connsiteY7302" fmla="*/ 1697935 h 5359243"/>
              <a:gd name="connsiteX7303" fmla="*/ 5781790 w 8191242"/>
              <a:gd name="connsiteY7303" fmla="*/ 1718680 h 5359243"/>
              <a:gd name="connsiteX7304" fmla="*/ 5787090 w 8191242"/>
              <a:gd name="connsiteY7304" fmla="*/ 1728414 h 5359243"/>
              <a:gd name="connsiteX7305" fmla="*/ 5790569 w 8191242"/>
              <a:gd name="connsiteY7305" fmla="*/ 1714364 h 5359243"/>
              <a:gd name="connsiteX7306" fmla="*/ 5794176 w 8191242"/>
              <a:gd name="connsiteY7306" fmla="*/ 1699803 h 5359243"/>
              <a:gd name="connsiteX7307" fmla="*/ 5793082 w 8191242"/>
              <a:gd name="connsiteY7307" fmla="*/ 1697935 h 5359243"/>
              <a:gd name="connsiteX7308" fmla="*/ 5794639 w 8191242"/>
              <a:gd name="connsiteY7308" fmla="*/ 1697935 h 5359243"/>
              <a:gd name="connsiteX7309" fmla="*/ 5794645 w 8191242"/>
              <a:gd name="connsiteY7309" fmla="*/ 1697907 h 5359243"/>
              <a:gd name="connsiteX7310" fmla="*/ 5794675 w 8191242"/>
              <a:gd name="connsiteY7310" fmla="*/ 1697935 h 5359243"/>
              <a:gd name="connsiteX7311" fmla="*/ 5800826 w 8191242"/>
              <a:gd name="connsiteY7311" fmla="*/ 1697935 h 5359243"/>
              <a:gd name="connsiteX7312" fmla="*/ 5808571 w 8191242"/>
              <a:gd name="connsiteY7312" fmla="*/ 1697935 h 5359243"/>
              <a:gd name="connsiteX7313" fmla="*/ 5807986 w 8191242"/>
              <a:gd name="connsiteY7313" fmla="*/ 1702949 h 5359243"/>
              <a:gd name="connsiteX7314" fmla="*/ 5817766 w 8191242"/>
              <a:gd name="connsiteY7314" fmla="*/ 1696071 h 5359243"/>
              <a:gd name="connsiteX7315" fmla="*/ 5809485 w 8191242"/>
              <a:gd name="connsiteY7315" fmla="*/ 1674993 h 5359243"/>
              <a:gd name="connsiteX7316" fmla="*/ 5808749 w 8191242"/>
              <a:gd name="connsiteY7316" fmla="*/ 1673786 h 5359243"/>
              <a:gd name="connsiteX7317" fmla="*/ 5817956 w 8191242"/>
              <a:gd name="connsiteY7317" fmla="*/ 1678661 h 5359243"/>
              <a:gd name="connsiteX7318" fmla="*/ 5823168 w 8191242"/>
              <a:gd name="connsiteY7318" fmla="*/ 1672587 h 5359243"/>
              <a:gd name="connsiteX7319" fmla="*/ 5822251 w 8191242"/>
              <a:gd name="connsiteY7319" fmla="*/ 1665786 h 5359243"/>
              <a:gd name="connsiteX7320" fmla="*/ 5807948 w 8191242"/>
              <a:gd name="connsiteY7320" fmla="*/ 1672471 h 5359243"/>
              <a:gd name="connsiteX7321" fmla="*/ 5808749 w 8191242"/>
              <a:gd name="connsiteY7321" fmla="*/ 1673786 h 5359243"/>
              <a:gd name="connsiteX7322" fmla="*/ 5807055 w 8191242"/>
              <a:gd name="connsiteY7322" fmla="*/ 1672888 h 5359243"/>
              <a:gd name="connsiteX7323" fmla="*/ 5795207 w 8191242"/>
              <a:gd name="connsiteY7323" fmla="*/ 1678427 h 5359243"/>
              <a:gd name="connsiteX7324" fmla="*/ 5761980 w 8191242"/>
              <a:gd name="connsiteY7324" fmla="*/ 1686381 h 5359243"/>
              <a:gd name="connsiteX7325" fmla="*/ 5755914 w 8191242"/>
              <a:gd name="connsiteY7325" fmla="*/ 1685524 h 5359243"/>
              <a:gd name="connsiteX7326" fmla="*/ 5758232 w 8191242"/>
              <a:gd name="connsiteY7326" fmla="*/ 1697937 h 5359243"/>
              <a:gd name="connsiteX7327" fmla="*/ 5750244 w 8191242"/>
              <a:gd name="connsiteY7327" fmla="*/ 1689380 h 5359243"/>
              <a:gd name="connsiteX7328" fmla="*/ 5747315 w 8191242"/>
              <a:gd name="connsiteY7328" fmla="*/ 1684309 h 5359243"/>
              <a:gd name="connsiteX7329" fmla="*/ 5744897 w 8191242"/>
              <a:gd name="connsiteY7329" fmla="*/ 1683967 h 5359243"/>
              <a:gd name="connsiteX7330" fmla="*/ 5727253 w 8191242"/>
              <a:gd name="connsiteY7330" fmla="*/ 1675396 h 5359243"/>
              <a:gd name="connsiteX7331" fmla="*/ 5743878 w 8191242"/>
              <a:gd name="connsiteY7331" fmla="*/ 1678361 h 5359243"/>
              <a:gd name="connsiteX7332" fmla="*/ 5740806 w 8191242"/>
              <a:gd name="connsiteY7332" fmla="*/ 1673043 h 5359243"/>
              <a:gd name="connsiteX7333" fmla="*/ 5734271 w 8191242"/>
              <a:gd name="connsiteY7333" fmla="*/ 1662929 h 5359243"/>
              <a:gd name="connsiteX7334" fmla="*/ 6133928 w 8191242"/>
              <a:gd name="connsiteY7334" fmla="*/ 1659524 h 5359243"/>
              <a:gd name="connsiteX7335" fmla="*/ 6131190 w 8191242"/>
              <a:gd name="connsiteY7335" fmla="*/ 1661145 h 5359243"/>
              <a:gd name="connsiteX7336" fmla="*/ 6131909 w 8191242"/>
              <a:gd name="connsiteY7336" fmla="*/ 1670176 h 5359243"/>
              <a:gd name="connsiteX7337" fmla="*/ 6135900 w 8191242"/>
              <a:gd name="connsiteY7337" fmla="*/ 1672737 h 5359243"/>
              <a:gd name="connsiteX7338" fmla="*/ 6134895 w 8191242"/>
              <a:gd name="connsiteY7338" fmla="*/ 1661120 h 5359243"/>
              <a:gd name="connsiteX7339" fmla="*/ 5519178 w 8191242"/>
              <a:gd name="connsiteY7339" fmla="*/ 1658188 h 5359243"/>
              <a:gd name="connsiteX7340" fmla="*/ 5507838 w 8191242"/>
              <a:gd name="connsiteY7340" fmla="*/ 1664983 h 5359243"/>
              <a:gd name="connsiteX7341" fmla="*/ 5511594 w 8191242"/>
              <a:gd name="connsiteY7341" fmla="*/ 1668699 h 5359243"/>
              <a:gd name="connsiteX7342" fmla="*/ 5516419 w 8191242"/>
              <a:gd name="connsiteY7342" fmla="*/ 1666198 h 5359243"/>
              <a:gd name="connsiteX7343" fmla="*/ 5515902 w 8191242"/>
              <a:gd name="connsiteY7343" fmla="*/ 1664306 h 5359243"/>
              <a:gd name="connsiteX7344" fmla="*/ 5517342 w 8191242"/>
              <a:gd name="connsiteY7344" fmla="*/ 1665924 h 5359243"/>
              <a:gd name="connsiteX7345" fmla="*/ 5524016 w 8191242"/>
              <a:gd name="connsiteY7345" fmla="*/ 1665430 h 5359243"/>
              <a:gd name="connsiteX7346" fmla="*/ 5523966 w 8191242"/>
              <a:gd name="connsiteY7346" fmla="*/ 1664983 h 5359243"/>
              <a:gd name="connsiteX7347" fmla="*/ 5519178 w 8191242"/>
              <a:gd name="connsiteY7347" fmla="*/ 1658188 h 5359243"/>
              <a:gd name="connsiteX7348" fmla="*/ 5720221 w 8191242"/>
              <a:gd name="connsiteY7348" fmla="*/ 1657894 h 5359243"/>
              <a:gd name="connsiteX7349" fmla="*/ 5718912 w 8191242"/>
              <a:gd name="connsiteY7349" fmla="*/ 1658223 h 5359243"/>
              <a:gd name="connsiteX7350" fmla="*/ 5722953 w 8191242"/>
              <a:gd name="connsiteY7350" fmla="*/ 1662501 h 5359243"/>
              <a:gd name="connsiteX7351" fmla="*/ 5721444 w 8191242"/>
              <a:gd name="connsiteY7351" fmla="*/ 1660595 h 5359243"/>
              <a:gd name="connsiteX7352" fmla="*/ 6139936 w 8191242"/>
              <a:gd name="connsiteY7352" fmla="*/ 1657276 h 5359243"/>
              <a:gd name="connsiteX7353" fmla="*/ 6143942 w 8191242"/>
              <a:gd name="connsiteY7353" fmla="*/ 1664993 h 5359243"/>
              <a:gd name="connsiteX7354" fmla="*/ 6145699 w 8191242"/>
              <a:gd name="connsiteY7354" fmla="*/ 1664880 h 5359243"/>
              <a:gd name="connsiteX7355" fmla="*/ 6145469 w 8191242"/>
              <a:gd name="connsiteY7355" fmla="*/ 1657276 h 5359243"/>
              <a:gd name="connsiteX7356" fmla="*/ 6141597 w 8191242"/>
              <a:gd name="connsiteY7356" fmla="*/ 1657276 h 5359243"/>
              <a:gd name="connsiteX7357" fmla="*/ 5612374 w 8191242"/>
              <a:gd name="connsiteY7357" fmla="*/ 1657197 h 5359243"/>
              <a:gd name="connsiteX7358" fmla="*/ 5611543 w 8191242"/>
              <a:gd name="connsiteY7358" fmla="*/ 1657793 h 5359243"/>
              <a:gd name="connsiteX7359" fmla="*/ 5611808 w 8191242"/>
              <a:gd name="connsiteY7359" fmla="*/ 1664617 h 5359243"/>
              <a:gd name="connsiteX7360" fmla="*/ 5609085 w 8191242"/>
              <a:gd name="connsiteY7360" fmla="*/ 1677072 h 5359243"/>
              <a:gd name="connsiteX7361" fmla="*/ 5607400 w 8191242"/>
              <a:gd name="connsiteY7361" fmla="*/ 1677796 h 5359243"/>
              <a:gd name="connsiteX7362" fmla="*/ 5610230 w 8191242"/>
              <a:gd name="connsiteY7362" fmla="*/ 1681792 h 5359243"/>
              <a:gd name="connsiteX7363" fmla="*/ 5612287 w 8191242"/>
              <a:gd name="connsiteY7363" fmla="*/ 1683305 h 5359243"/>
              <a:gd name="connsiteX7364" fmla="*/ 5612674 w 8191242"/>
              <a:gd name="connsiteY7364" fmla="*/ 1680410 h 5359243"/>
              <a:gd name="connsiteX7365" fmla="*/ 5628802 w 8191242"/>
              <a:gd name="connsiteY7365" fmla="*/ 1704567 h 5359243"/>
              <a:gd name="connsiteX7366" fmla="*/ 5612674 w 8191242"/>
              <a:gd name="connsiteY7366" fmla="*/ 1712616 h 5359243"/>
              <a:gd name="connsiteX7367" fmla="*/ 5617629 w 8191242"/>
              <a:gd name="connsiteY7367" fmla="*/ 1713516 h 5359243"/>
              <a:gd name="connsiteX7368" fmla="*/ 5620440 w 8191242"/>
              <a:gd name="connsiteY7368" fmla="*/ 1708920 h 5359243"/>
              <a:gd name="connsiteX7369" fmla="*/ 5626444 w 8191242"/>
              <a:gd name="connsiteY7369" fmla="*/ 1712693 h 5359243"/>
              <a:gd name="connsiteX7370" fmla="*/ 5628599 w 8191242"/>
              <a:gd name="connsiteY7370" fmla="*/ 1711137 h 5359243"/>
              <a:gd name="connsiteX7371" fmla="*/ 5628809 w 8191242"/>
              <a:gd name="connsiteY7371" fmla="*/ 1704606 h 5359243"/>
              <a:gd name="connsiteX7372" fmla="*/ 5628802 w 8191242"/>
              <a:gd name="connsiteY7372" fmla="*/ 1704567 h 5359243"/>
              <a:gd name="connsiteX7373" fmla="*/ 5628810 w 8191242"/>
              <a:gd name="connsiteY7373" fmla="*/ 1704577 h 5359243"/>
              <a:gd name="connsiteX7374" fmla="*/ 5629516 w 8191242"/>
              <a:gd name="connsiteY7374" fmla="*/ 1682551 h 5359243"/>
              <a:gd name="connsiteX7375" fmla="*/ 5612374 w 8191242"/>
              <a:gd name="connsiteY7375" fmla="*/ 1657197 h 5359243"/>
              <a:gd name="connsiteX7376" fmla="*/ 5881552 w 8191242"/>
              <a:gd name="connsiteY7376" fmla="*/ 1656396 h 5359243"/>
              <a:gd name="connsiteX7377" fmla="*/ 5889893 w 8191242"/>
              <a:gd name="connsiteY7377" fmla="*/ 1672587 h 5359243"/>
              <a:gd name="connsiteX7378" fmla="*/ 5848191 w 8191242"/>
              <a:gd name="connsiteY7378" fmla="*/ 1680686 h 5359243"/>
              <a:gd name="connsiteX7379" fmla="*/ 5831511 w 8191242"/>
              <a:gd name="connsiteY7379" fmla="*/ 1672587 h 5359243"/>
              <a:gd name="connsiteX7380" fmla="*/ 5881552 w 8191242"/>
              <a:gd name="connsiteY7380" fmla="*/ 1656396 h 5359243"/>
              <a:gd name="connsiteX7381" fmla="*/ 5142526 w 8191242"/>
              <a:gd name="connsiteY7381" fmla="*/ 1652208 h 5359243"/>
              <a:gd name="connsiteX7382" fmla="*/ 5132393 w 8191242"/>
              <a:gd name="connsiteY7382" fmla="*/ 1655425 h 5359243"/>
              <a:gd name="connsiteX7383" fmla="*/ 5128823 w 8191242"/>
              <a:gd name="connsiteY7383" fmla="*/ 1672359 h 5359243"/>
              <a:gd name="connsiteX7384" fmla="*/ 5123714 w 8191242"/>
              <a:gd name="connsiteY7384" fmla="*/ 1660634 h 5359243"/>
              <a:gd name="connsiteX7385" fmla="*/ 5113702 w 8191242"/>
              <a:gd name="connsiteY7385" fmla="*/ 1669008 h 5359243"/>
              <a:gd name="connsiteX7386" fmla="*/ 5104630 w 8191242"/>
              <a:gd name="connsiteY7386" fmla="*/ 1713293 h 5359243"/>
              <a:gd name="connsiteX7387" fmla="*/ 5104249 w 8191242"/>
              <a:gd name="connsiteY7387" fmla="*/ 1713021 h 5359243"/>
              <a:gd name="connsiteX7388" fmla="*/ 5098708 w 8191242"/>
              <a:gd name="connsiteY7388" fmla="*/ 1718908 h 5359243"/>
              <a:gd name="connsiteX7389" fmla="*/ 5093541 w 8191242"/>
              <a:gd name="connsiteY7389" fmla="*/ 1708592 h 5359243"/>
              <a:gd name="connsiteX7390" fmla="*/ 5093178 w 8191242"/>
              <a:gd name="connsiteY7390" fmla="*/ 1706962 h 5359243"/>
              <a:gd name="connsiteX7391" fmla="*/ 5091485 w 8191242"/>
              <a:gd name="connsiteY7391" fmla="*/ 1711846 h 5359243"/>
              <a:gd name="connsiteX7392" fmla="*/ 5095305 w 8191242"/>
              <a:gd name="connsiteY7392" fmla="*/ 1721173 h 5359243"/>
              <a:gd name="connsiteX7393" fmla="*/ 5088710 w 8191242"/>
              <a:gd name="connsiteY7393" fmla="*/ 1728489 h 5359243"/>
              <a:gd name="connsiteX7394" fmla="*/ 5096566 w 8191242"/>
              <a:gd name="connsiteY7394" fmla="*/ 1761605 h 5359243"/>
              <a:gd name="connsiteX7395" fmla="*/ 5096566 w 8191242"/>
              <a:gd name="connsiteY7395" fmla="*/ 1729397 h 5359243"/>
              <a:gd name="connsiteX7396" fmla="*/ 5119247 w 8191242"/>
              <a:gd name="connsiteY7396" fmla="*/ 1756573 h 5359243"/>
              <a:gd name="connsiteX7397" fmla="*/ 5126287 w 8191242"/>
              <a:gd name="connsiteY7397" fmla="*/ 1766193 h 5359243"/>
              <a:gd name="connsiteX7398" fmla="*/ 5126766 w 8191242"/>
              <a:gd name="connsiteY7398" fmla="*/ 1763834 h 5359243"/>
              <a:gd name="connsiteX7399" fmla="*/ 5124250 w 8191242"/>
              <a:gd name="connsiteY7399" fmla="*/ 1759167 h 5359243"/>
              <a:gd name="connsiteX7400" fmla="*/ 5124129 w 8191242"/>
              <a:gd name="connsiteY7400" fmla="*/ 1746824 h 5359243"/>
              <a:gd name="connsiteX7401" fmla="*/ 5124011 w 8191242"/>
              <a:gd name="connsiteY7401" fmla="*/ 1743831 h 5359243"/>
              <a:gd name="connsiteX7402" fmla="*/ 5119876 w 8191242"/>
              <a:gd name="connsiteY7402" fmla="*/ 1743111 h 5359243"/>
              <a:gd name="connsiteX7403" fmla="*/ 5112694 w 8191242"/>
              <a:gd name="connsiteY7403" fmla="*/ 1745501 h 5359243"/>
              <a:gd name="connsiteX7404" fmla="*/ 5120759 w 8191242"/>
              <a:gd name="connsiteY7404" fmla="*/ 1721344 h 5359243"/>
              <a:gd name="connsiteX7405" fmla="*/ 5123178 w 8191242"/>
              <a:gd name="connsiteY7405" fmla="*/ 1722552 h 5359243"/>
              <a:gd name="connsiteX7406" fmla="*/ 5123161 w 8191242"/>
              <a:gd name="connsiteY7406" fmla="*/ 1722137 h 5359243"/>
              <a:gd name="connsiteX7407" fmla="*/ 5128728 w 8191242"/>
              <a:gd name="connsiteY7407" fmla="*/ 1721752 h 5359243"/>
              <a:gd name="connsiteX7408" fmla="*/ 5129991 w 8191242"/>
              <a:gd name="connsiteY7408" fmla="*/ 1725955 h 5359243"/>
              <a:gd name="connsiteX7409" fmla="*/ 5136887 w 8191242"/>
              <a:gd name="connsiteY7409" fmla="*/ 1729397 h 5359243"/>
              <a:gd name="connsiteX7410" fmla="*/ 5112694 w 8191242"/>
              <a:gd name="connsiteY7410" fmla="*/ 1705240 h 5359243"/>
              <a:gd name="connsiteX7411" fmla="*/ 5120759 w 8191242"/>
              <a:gd name="connsiteY7411" fmla="*/ 1673034 h 5359243"/>
              <a:gd name="connsiteX7412" fmla="*/ 5132855 w 8191242"/>
              <a:gd name="connsiteY7412" fmla="*/ 1677060 h 5359243"/>
              <a:gd name="connsiteX7413" fmla="*/ 5138651 w 8191242"/>
              <a:gd name="connsiteY7413" fmla="*/ 1681882 h 5359243"/>
              <a:gd name="connsiteX7414" fmla="*/ 5138651 w 8191242"/>
              <a:gd name="connsiteY7414" fmla="*/ 1673735 h 5359243"/>
              <a:gd name="connsiteX7415" fmla="*/ 5138651 w 8191242"/>
              <a:gd name="connsiteY7415" fmla="*/ 1659213 h 5359243"/>
              <a:gd name="connsiteX7416" fmla="*/ 5143249 w 8191242"/>
              <a:gd name="connsiteY7416" fmla="*/ 1665264 h 5359243"/>
              <a:gd name="connsiteX7417" fmla="*/ 5145998 w 8191242"/>
              <a:gd name="connsiteY7417" fmla="*/ 1676893 h 5359243"/>
              <a:gd name="connsiteX7418" fmla="*/ 5147973 w 8191242"/>
              <a:gd name="connsiteY7418" fmla="*/ 1669008 h 5359243"/>
              <a:gd name="connsiteX7419" fmla="*/ 5146907 w 8191242"/>
              <a:gd name="connsiteY7419" fmla="*/ 1664751 h 5359243"/>
              <a:gd name="connsiteX7420" fmla="*/ 5144949 w 8191242"/>
              <a:gd name="connsiteY7420" fmla="*/ 1664306 h 5359243"/>
              <a:gd name="connsiteX7421" fmla="*/ 5872154 w 8191242"/>
              <a:gd name="connsiteY7421" fmla="*/ 1649852 h 5359243"/>
              <a:gd name="connsiteX7422" fmla="*/ 5871156 w 8191242"/>
              <a:gd name="connsiteY7422" fmla="*/ 1651152 h 5359243"/>
              <a:gd name="connsiteX7423" fmla="*/ 5870544 w 8191242"/>
              <a:gd name="connsiteY7423" fmla="*/ 1650086 h 5359243"/>
              <a:gd name="connsiteX7424" fmla="*/ 6901738 w 8191242"/>
              <a:gd name="connsiteY7424" fmla="*/ 1649503 h 5359243"/>
              <a:gd name="connsiteX7425" fmla="*/ 6917228 w 8191242"/>
              <a:gd name="connsiteY7425" fmla="*/ 1649503 h 5359243"/>
              <a:gd name="connsiteX7426" fmla="*/ 6909483 w 8191242"/>
              <a:gd name="connsiteY7426" fmla="*/ 1673464 h 5359243"/>
              <a:gd name="connsiteX7427" fmla="*/ 6963696 w 8191242"/>
              <a:gd name="connsiteY7427" fmla="*/ 1761318 h 5359243"/>
              <a:gd name="connsiteX7428" fmla="*/ 6955952 w 8191242"/>
              <a:gd name="connsiteY7428" fmla="*/ 1769307 h 5359243"/>
              <a:gd name="connsiteX7429" fmla="*/ 6955952 w 8191242"/>
              <a:gd name="connsiteY7429" fmla="*/ 1745346 h 5359243"/>
              <a:gd name="connsiteX7430" fmla="*/ 6940463 w 8191242"/>
              <a:gd name="connsiteY7430" fmla="*/ 1777293 h 5359243"/>
              <a:gd name="connsiteX7431" fmla="*/ 6940463 w 8191242"/>
              <a:gd name="connsiteY7431" fmla="*/ 1777291 h 5359243"/>
              <a:gd name="connsiteX7432" fmla="*/ 6938528 w 8191242"/>
              <a:gd name="connsiteY7432" fmla="*/ 1751337 h 5359243"/>
              <a:gd name="connsiteX7433" fmla="*/ 6948207 w 8191242"/>
              <a:gd name="connsiteY7433" fmla="*/ 1737360 h 5359243"/>
              <a:gd name="connsiteX7434" fmla="*/ 6924973 w 8191242"/>
              <a:gd name="connsiteY7434" fmla="*/ 1705412 h 5359243"/>
              <a:gd name="connsiteX7435" fmla="*/ 6909483 w 8191242"/>
              <a:gd name="connsiteY7435" fmla="*/ 1721385 h 5359243"/>
              <a:gd name="connsiteX7436" fmla="*/ 6917228 w 8191242"/>
              <a:gd name="connsiteY7436" fmla="*/ 1697423 h 5359243"/>
              <a:gd name="connsiteX7437" fmla="*/ 6908515 w 8191242"/>
              <a:gd name="connsiteY7437" fmla="*/ 1695428 h 5359243"/>
              <a:gd name="connsiteX7438" fmla="*/ 6897826 w 8191242"/>
              <a:gd name="connsiteY7438" fmla="*/ 1702777 h 5359243"/>
              <a:gd name="connsiteX7439" fmla="*/ 6897867 w 8191242"/>
              <a:gd name="connsiteY7439" fmla="*/ 1699421 h 5359243"/>
              <a:gd name="connsiteX7440" fmla="*/ 6917228 w 8191242"/>
              <a:gd name="connsiteY7440" fmla="*/ 1681451 h 5359243"/>
              <a:gd name="connsiteX7441" fmla="*/ 6901738 w 8191242"/>
              <a:gd name="connsiteY7441" fmla="*/ 1673464 h 5359243"/>
              <a:gd name="connsiteX7442" fmla="*/ 6901738 w 8191242"/>
              <a:gd name="connsiteY7442" fmla="*/ 1649503 h 5359243"/>
              <a:gd name="connsiteX7443" fmla="*/ 6626800 w 8191242"/>
              <a:gd name="connsiteY7443" fmla="*/ 1649501 h 5359243"/>
              <a:gd name="connsiteX7444" fmla="*/ 6602511 w 8191242"/>
              <a:gd name="connsiteY7444" fmla="*/ 1657246 h 5359243"/>
              <a:gd name="connsiteX7445" fmla="*/ 6626800 w 8191242"/>
              <a:gd name="connsiteY7445" fmla="*/ 1649501 h 5359243"/>
              <a:gd name="connsiteX7446" fmla="*/ 6948983 w 8191242"/>
              <a:gd name="connsiteY7446" fmla="*/ 1642081 h 5359243"/>
              <a:gd name="connsiteX7447" fmla="*/ 6973378 w 8191242"/>
              <a:gd name="connsiteY7447" fmla="*/ 1690486 h 5359243"/>
              <a:gd name="connsiteX7448" fmla="*/ 6989644 w 8191242"/>
              <a:gd name="connsiteY7448" fmla="*/ 1714689 h 5359243"/>
              <a:gd name="connsiteX7449" fmla="*/ 6997776 w 8191242"/>
              <a:gd name="connsiteY7449" fmla="*/ 1706622 h 5359243"/>
              <a:gd name="connsiteX7450" fmla="*/ 6997776 w 8191242"/>
              <a:gd name="connsiteY7450" fmla="*/ 1658217 h 5359243"/>
              <a:gd name="connsiteX7451" fmla="*/ 7007457 w 8191242"/>
              <a:gd name="connsiteY7451" fmla="*/ 1692798 h 5359243"/>
              <a:gd name="connsiteX7452" fmla="*/ 7004652 w 8191242"/>
              <a:gd name="connsiteY7452" fmla="*/ 1695599 h 5359243"/>
              <a:gd name="connsiteX7453" fmla="*/ 7007873 w 8191242"/>
              <a:gd name="connsiteY7453" fmla="*/ 1695702 h 5359243"/>
              <a:gd name="connsiteX7454" fmla="*/ 7005906 w 8191242"/>
              <a:gd name="connsiteY7454" fmla="*/ 1730825 h 5359243"/>
              <a:gd name="connsiteX7455" fmla="*/ 6981511 w 8191242"/>
              <a:gd name="connsiteY7455" fmla="*/ 1730825 h 5359243"/>
              <a:gd name="connsiteX7456" fmla="*/ 6965246 w 8191242"/>
              <a:gd name="connsiteY7456" fmla="*/ 1682419 h 5359243"/>
              <a:gd name="connsiteX7457" fmla="*/ 6957115 w 8191242"/>
              <a:gd name="connsiteY7457" fmla="*/ 1650150 h 5359243"/>
              <a:gd name="connsiteX7458" fmla="*/ 6957115 w 8191242"/>
              <a:gd name="connsiteY7458" fmla="*/ 1674353 h 5359243"/>
              <a:gd name="connsiteX7459" fmla="*/ 6948983 w 8191242"/>
              <a:gd name="connsiteY7459" fmla="*/ 1642081 h 5359243"/>
              <a:gd name="connsiteX7460" fmla="*/ 6201944 w 8191242"/>
              <a:gd name="connsiteY7460" fmla="*/ 1641916 h 5359243"/>
              <a:gd name="connsiteX7461" fmla="*/ 6201942 w 8191242"/>
              <a:gd name="connsiteY7461" fmla="*/ 1641932 h 5359243"/>
              <a:gd name="connsiteX7462" fmla="*/ 6201962 w 8191242"/>
              <a:gd name="connsiteY7462" fmla="*/ 1641926 h 5359243"/>
              <a:gd name="connsiteX7463" fmla="*/ 6356097 w 8191242"/>
              <a:gd name="connsiteY7463" fmla="*/ 1641399 h 5359243"/>
              <a:gd name="connsiteX7464" fmla="*/ 6368547 w 8191242"/>
              <a:gd name="connsiteY7464" fmla="*/ 1674888 h 5359243"/>
              <a:gd name="connsiteX7465" fmla="*/ 6370708 w 8191242"/>
              <a:gd name="connsiteY7465" fmla="*/ 1683267 h 5359243"/>
              <a:gd name="connsiteX7466" fmla="*/ 6372869 w 8191242"/>
              <a:gd name="connsiteY7466" fmla="*/ 1683871 h 5359243"/>
              <a:gd name="connsiteX7467" fmla="*/ 6376686 w 8191242"/>
              <a:gd name="connsiteY7467" fmla="*/ 1681027 h 5359243"/>
              <a:gd name="connsiteX7468" fmla="*/ 6377566 w 8191242"/>
              <a:gd name="connsiteY7468" fmla="*/ 1675894 h 5359243"/>
              <a:gd name="connsiteX7469" fmla="*/ 6377224 w 8191242"/>
              <a:gd name="connsiteY7469" fmla="*/ 1671167 h 5359243"/>
              <a:gd name="connsiteX7470" fmla="*/ 6356097 w 8191242"/>
              <a:gd name="connsiteY7470" fmla="*/ 1641399 h 5359243"/>
              <a:gd name="connsiteX7471" fmla="*/ 6162061 w 8191242"/>
              <a:gd name="connsiteY7471" fmla="*/ 1641333 h 5359243"/>
              <a:gd name="connsiteX7472" fmla="*/ 6159925 w 8191242"/>
              <a:gd name="connsiteY7472" fmla="*/ 1642000 h 5359243"/>
              <a:gd name="connsiteX7473" fmla="*/ 6161605 w 8191242"/>
              <a:gd name="connsiteY7473" fmla="*/ 1649919 h 5359243"/>
              <a:gd name="connsiteX7474" fmla="*/ 5556224 w 8191242"/>
              <a:gd name="connsiteY7474" fmla="*/ 1640826 h 5359243"/>
              <a:gd name="connsiteX7475" fmla="*/ 5556224 w 8191242"/>
              <a:gd name="connsiteY7475" fmla="*/ 1656931 h 5359243"/>
              <a:gd name="connsiteX7476" fmla="*/ 5557534 w 8191242"/>
              <a:gd name="connsiteY7476" fmla="*/ 1657826 h 5359243"/>
              <a:gd name="connsiteX7477" fmla="*/ 5565767 w 8191242"/>
              <a:gd name="connsiteY7477" fmla="*/ 1653376 h 5359243"/>
              <a:gd name="connsiteX7478" fmla="*/ 5567730 w 8191242"/>
              <a:gd name="connsiteY7478" fmla="*/ 1652315 h 5359243"/>
              <a:gd name="connsiteX7479" fmla="*/ 5564288 w 8191242"/>
              <a:gd name="connsiteY7479" fmla="*/ 1648878 h 5359243"/>
              <a:gd name="connsiteX7480" fmla="*/ 5556224 w 8191242"/>
              <a:gd name="connsiteY7480" fmla="*/ 1640826 h 5359243"/>
              <a:gd name="connsiteX7481" fmla="*/ 5434964 w 8191242"/>
              <a:gd name="connsiteY7481" fmla="*/ 1639974 h 5359243"/>
              <a:gd name="connsiteX7482" fmla="*/ 5427198 w 8191242"/>
              <a:gd name="connsiteY7482" fmla="*/ 1648878 h 5359243"/>
              <a:gd name="connsiteX7483" fmla="*/ 5435262 w 8191242"/>
              <a:gd name="connsiteY7483" fmla="*/ 1650891 h 5359243"/>
              <a:gd name="connsiteX7484" fmla="*/ 5435449 w 8191242"/>
              <a:gd name="connsiteY7484" fmla="*/ 1650516 h 5359243"/>
              <a:gd name="connsiteX7485" fmla="*/ 5433246 w 8191242"/>
              <a:gd name="connsiteY7485" fmla="*/ 1648454 h 5359243"/>
              <a:gd name="connsiteX7486" fmla="*/ 5435262 w 8191242"/>
              <a:gd name="connsiteY7486" fmla="*/ 1640150 h 5359243"/>
              <a:gd name="connsiteX7487" fmla="*/ 5670656 w 8191242"/>
              <a:gd name="connsiteY7487" fmla="*/ 1636023 h 5359243"/>
              <a:gd name="connsiteX7488" fmla="*/ 5669352 w 8191242"/>
              <a:gd name="connsiteY7488" fmla="*/ 1637886 h 5359243"/>
              <a:gd name="connsiteX7489" fmla="*/ 5666448 w 8191242"/>
              <a:gd name="connsiteY7489" fmla="*/ 1649503 h 5359243"/>
              <a:gd name="connsiteX7490" fmla="*/ 5658110 w 8191242"/>
              <a:gd name="connsiteY7490" fmla="*/ 1647419 h 5359243"/>
              <a:gd name="connsiteX7491" fmla="*/ 5660779 w 8191242"/>
              <a:gd name="connsiteY7491" fmla="*/ 1665309 h 5359243"/>
              <a:gd name="connsiteX7492" fmla="*/ 5652710 w 8191242"/>
              <a:gd name="connsiteY7492" fmla="*/ 1673425 h 5359243"/>
              <a:gd name="connsiteX7493" fmla="*/ 5644643 w 8191242"/>
              <a:gd name="connsiteY7493" fmla="*/ 1665309 h 5359243"/>
              <a:gd name="connsiteX7494" fmla="*/ 5633172 w 8191242"/>
              <a:gd name="connsiteY7494" fmla="*/ 1672790 h 5359243"/>
              <a:gd name="connsiteX7495" fmla="*/ 5631753 w 8191242"/>
              <a:gd name="connsiteY7495" fmla="*/ 1681245 h 5359243"/>
              <a:gd name="connsiteX7496" fmla="*/ 5637591 w 8191242"/>
              <a:gd name="connsiteY7496" fmla="*/ 1675893 h 5359243"/>
              <a:gd name="connsiteX7497" fmla="*/ 5632357 w 8191242"/>
              <a:gd name="connsiteY7497" fmla="*/ 1686361 h 5359243"/>
              <a:gd name="connsiteX7498" fmla="*/ 5636576 w 8191242"/>
              <a:gd name="connsiteY7498" fmla="*/ 1705877 h 5359243"/>
              <a:gd name="connsiteX7499" fmla="*/ 5639251 w 8191242"/>
              <a:gd name="connsiteY7499" fmla="*/ 1705877 h 5359243"/>
              <a:gd name="connsiteX7500" fmla="*/ 5639155 w 8191242"/>
              <a:gd name="connsiteY7500" fmla="*/ 1699874 h 5359243"/>
              <a:gd name="connsiteX7501" fmla="*/ 5638211 w 8191242"/>
              <a:gd name="connsiteY7501" fmla="*/ 1675324 h 5359243"/>
              <a:gd name="connsiteX7502" fmla="*/ 5642060 w 8191242"/>
              <a:gd name="connsiteY7502" fmla="*/ 1671797 h 5359243"/>
              <a:gd name="connsiteX7503" fmla="*/ 5650046 w 8191242"/>
              <a:gd name="connsiteY7503" fmla="*/ 1677001 h 5359243"/>
              <a:gd name="connsiteX7504" fmla="*/ 5652592 w 8191242"/>
              <a:gd name="connsiteY7504" fmla="*/ 1686254 h 5359243"/>
              <a:gd name="connsiteX7505" fmla="*/ 5645931 w 8191242"/>
              <a:gd name="connsiteY7505" fmla="*/ 1682447 h 5359243"/>
              <a:gd name="connsiteX7506" fmla="*/ 5645931 w 8191242"/>
              <a:gd name="connsiteY7506" fmla="*/ 1695032 h 5359243"/>
              <a:gd name="connsiteX7507" fmla="*/ 5645931 w 8191242"/>
              <a:gd name="connsiteY7507" fmla="*/ 1705877 h 5359243"/>
              <a:gd name="connsiteX7508" fmla="*/ 5654728 w 8191242"/>
              <a:gd name="connsiteY7508" fmla="*/ 1705877 h 5359243"/>
              <a:gd name="connsiteX7509" fmla="*/ 5660779 w 8191242"/>
              <a:gd name="connsiteY7509" fmla="*/ 1681538 h 5359243"/>
              <a:gd name="connsiteX7510" fmla="*/ 5668846 w 8191242"/>
              <a:gd name="connsiteY7510" fmla="*/ 1705877 h 5359243"/>
              <a:gd name="connsiteX7511" fmla="*/ 5643886 w 8191242"/>
              <a:gd name="connsiteY7511" fmla="*/ 1717794 h 5359243"/>
              <a:gd name="connsiteX7512" fmla="*/ 5639166 w 8191242"/>
              <a:gd name="connsiteY7512" fmla="*/ 1718964 h 5359243"/>
              <a:gd name="connsiteX7513" fmla="*/ 5651986 w 8191242"/>
              <a:gd name="connsiteY7513" fmla="*/ 1736774 h 5359243"/>
              <a:gd name="connsiteX7514" fmla="*/ 5653140 w 8191242"/>
              <a:gd name="connsiteY7514" fmla="*/ 1738941 h 5359243"/>
              <a:gd name="connsiteX7515" fmla="*/ 5657932 w 8191242"/>
              <a:gd name="connsiteY7515" fmla="*/ 1735859 h 5359243"/>
              <a:gd name="connsiteX7516" fmla="*/ 5674061 w 8191242"/>
              <a:gd name="connsiteY7516" fmla="*/ 1751963 h 5359243"/>
              <a:gd name="connsiteX7517" fmla="*/ 5697245 w 8191242"/>
              <a:gd name="connsiteY7517" fmla="*/ 1730953 h 5359243"/>
              <a:gd name="connsiteX7518" fmla="*/ 5719958 w 8191242"/>
              <a:gd name="connsiteY7518" fmla="*/ 1724599 h 5359243"/>
              <a:gd name="connsiteX7519" fmla="*/ 5719507 w 8191242"/>
              <a:gd name="connsiteY7519" fmla="*/ 1722757 h 5359243"/>
              <a:gd name="connsiteX7520" fmla="*/ 5708616 w 8191242"/>
              <a:gd name="connsiteY7520" fmla="*/ 1714959 h 5359243"/>
              <a:gd name="connsiteX7521" fmla="*/ 5705935 w 8191242"/>
              <a:gd name="connsiteY7521" fmla="*/ 1705647 h 5359243"/>
              <a:gd name="connsiteX7522" fmla="*/ 5705843 w 8191242"/>
              <a:gd name="connsiteY7522" fmla="*/ 1705701 h 5359243"/>
              <a:gd name="connsiteX7523" fmla="*/ 5703456 w 8191242"/>
              <a:gd name="connsiteY7523" fmla="*/ 1706769 h 5359243"/>
              <a:gd name="connsiteX7524" fmla="*/ 5704018 w 8191242"/>
              <a:gd name="connsiteY7524" fmla="*/ 1707402 h 5359243"/>
              <a:gd name="connsiteX7525" fmla="*/ 5688460 w 8191242"/>
              <a:gd name="connsiteY7525" fmla="*/ 1720685 h 5359243"/>
              <a:gd name="connsiteX7526" fmla="*/ 5687373 w 8191242"/>
              <a:gd name="connsiteY7526" fmla="*/ 1722947 h 5359243"/>
              <a:gd name="connsiteX7527" fmla="*/ 5686722 w 8191242"/>
              <a:gd name="connsiteY7527" fmla="*/ 1712695 h 5359243"/>
              <a:gd name="connsiteX7528" fmla="*/ 5683004 w 8191242"/>
              <a:gd name="connsiteY7528" fmla="*/ 1711310 h 5359243"/>
              <a:gd name="connsiteX7529" fmla="*/ 5687237 w 8191242"/>
              <a:gd name="connsiteY7529" fmla="*/ 1723228 h 5359243"/>
              <a:gd name="connsiteX7530" fmla="*/ 5679125 w 8191242"/>
              <a:gd name="connsiteY7530" fmla="*/ 1740100 h 5359243"/>
              <a:gd name="connsiteX7531" fmla="*/ 5670826 w 8191242"/>
              <a:gd name="connsiteY7531" fmla="*/ 1740100 h 5359243"/>
              <a:gd name="connsiteX7532" fmla="*/ 5666677 w 8191242"/>
              <a:gd name="connsiteY7532" fmla="*/ 1729882 h 5359243"/>
              <a:gd name="connsiteX7533" fmla="*/ 5666358 w 8191242"/>
              <a:gd name="connsiteY7533" fmla="*/ 1726267 h 5359243"/>
              <a:gd name="connsiteX7534" fmla="*/ 5679125 w 8191242"/>
              <a:gd name="connsiteY7534" fmla="*/ 1723752 h 5359243"/>
              <a:gd name="connsiteX7535" fmla="*/ 5678088 w 8191242"/>
              <a:gd name="connsiteY7535" fmla="*/ 1713404 h 5359243"/>
              <a:gd name="connsiteX7536" fmla="*/ 5677708 w 8191242"/>
              <a:gd name="connsiteY7536" fmla="*/ 1709338 h 5359243"/>
              <a:gd name="connsiteX7537" fmla="*/ 5670656 w 8191242"/>
              <a:gd name="connsiteY7537" fmla="*/ 1706711 h 5359243"/>
              <a:gd name="connsiteX7538" fmla="*/ 5677254 w 8191242"/>
              <a:gd name="connsiteY7538" fmla="*/ 1704471 h 5359243"/>
              <a:gd name="connsiteX7539" fmla="*/ 5677050 w 8191242"/>
              <a:gd name="connsiteY7539" fmla="*/ 1702291 h 5359243"/>
              <a:gd name="connsiteX7540" fmla="*/ 5679125 w 8191242"/>
              <a:gd name="connsiteY7540" fmla="*/ 1701908 h 5359243"/>
              <a:gd name="connsiteX7541" fmla="*/ 5679845 w 8191242"/>
              <a:gd name="connsiteY7541" fmla="*/ 1703590 h 5359243"/>
              <a:gd name="connsiteX7542" fmla="*/ 5684058 w 8191242"/>
              <a:gd name="connsiteY7542" fmla="*/ 1702160 h 5359243"/>
              <a:gd name="connsiteX7543" fmla="*/ 5679125 w 8191242"/>
              <a:gd name="connsiteY7543" fmla="*/ 1691051 h 5359243"/>
              <a:gd name="connsiteX7544" fmla="*/ 5687422 w 8191242"/>
              <a:gd name="connsiteY7544" fmla="*/ 1700248 h 5359243"/>
              <a:gd name="connsiteX7545" fmla="*/ 5688736 w 8191242"/>
              <a:gd name="connsiteY7545" fmla="*/ 1700512 h 5359243"/>
              <a:gd name="connsiteX7546" fmla="*/ 5694146 w 8191242"/>
              <a:gd name="connsiteY7546" fmla="*/ 1697330 h 5359243"/>
              <a:gd name="connsiteX7547" fmla="*/ 5695719 w 8191242"/>
              <a:gd name="connsiteY7547" fmla="*/ 1691051 h 5359243"/>
              <a:gd name="connsiteX7548" fmla="*/ 5696352 w 8191242"/>
              <a:gd name="connsiteY7548" fmla="*/ 1696032 h 5359243"/>
              <a:gd name="connsiteX7549" fmla="*/ 5698806 w 8191242"/>
              <a:gd name="connsiteY7549" fmla="*/ 1694589 h 5359243"/>
              <a:gd name="connsiteX7550" fmla="*/ 5709110 w 8191242"/>
              <a:gd name="connsiteY7550" fmla="*/ 1688529 h 5359243"/>
              <a:gd name="connsiteX7551" fmla="*/ 5714290 w 8191242"/>
              <a:gd name="connsiteY7551" fmla="*/ 1686769 h 5359243"/>
              <a:gd name="connsiteX7552" fmla="*/ 5711763 w 8191242"/>
              <a:gd name="connsiteY7552" fmla="*/ 1683152 h 5359243"/>
              <a:gd name="connsiteX7553" fmla="*/ 5713743 w 8191242"/>
              <a:gd name="connsiteY7553" fmla="*/ 1681308 h 5359243"/>
              <a:gd name="connsiteX7554" fmla="*/ 5715402 w 8191242"/>
              <a:gd name="connsiteY7554" fmla="*/ 1686391 h 5359243"/>
              <a:gd name="connsiteX7555" fmla="*/ 5726955 w 8191242"/>
              <a:gd name="connsiteY7555" fmla="*/ 1682467 h 5359243"/>
              <a:gd name="connsiteX7556" fmla="*/ 5719598 w 8191242"/>
              <a:gd name="connsiteY7556" fmla="*/ 1675867 h 5359243"/>
              <a:gd name="connsiteX7557" fmla="*/ 5713743 w 8191242"/>
              <a:gd name="connsiteY7557" fmla="*/ 1681308 h 5359243"/>
              <a:gd name="connsiteX7558" fmla="*/ 5711763 w 8191242"/>
              <a:gd name="connsiteY7558" fmla="*/ 1675229 h 5359243"/>
              <a:gd name="connsiteX7559" fmla="*/ 5704018 w 8191242"/>
              <a:gd name="connsiteY7559" fmla="*/ 1675229 h 5359243"/>
              <a:gd name="connsiteX7560" fmla="*/ 5704018 w 8191242"/>
              <a:gd name="connsiteY7560" fmla="*/ 1674700 h 5359243"/>
              <a:gd name="connsiteX7561" fmla="*/ 5686595 w 8191242"/>
              <a:gd name="connsiteY7561" fmla="*/ 1682444 h 5359243"/>
              <a:gd name="connsiteX7562" fmla="*/ 5677064 w 8191242"/>
              <a:gd name="connsiteY7562" fmla="*/ 1679056 h 5359243"/>
              <a:gd name="connsiteX7563" fmla="*/ 5671743 w 8191242"/>
              <a:gd name="connsiteY7563" fmla="*/ 1670903 h 5359243"/>
              <a:gd name="connsiteX7564" fmla="*/ 5670459 w 8191242"/>
              <a:gd name="connsiteY7564" fmla="*/ 1672869 h 5359243"/>
              <a:gd name="connsiteX7565" fmla="*/ 5687238 w 8191242"/>
              <a:gd name="connsiteY7565" fmla="*/ 1657379 h 5359243"/>
              <a:gd name="connsiteX7566" fmla="*/ 5687238 w 8191242"/>
              <a:gd name="connsiteY7566" fmla="*/ 1662729 h 5359243"/>
              <a:gd name="connsiteX7567" fmla="*/ 5689863 w 8191242"/>
              <a:gd name="connsiteY7567" fmla="*/ 1662116 h 5359243"/>
              <a:gd name="connsiteX7568" fmla="*/ 5704018 w 8191242"/>
              <a:gd name="connsiteY7568" fmla="*/ 1674697 h 5359243"/>
              <a:gd name="connsiteX7569" fmla="*/ 5704018 w 8191242"/>
              <a:gd name="connsiteY7569" fmla="*/ 1661889 h 5359243"/>
              <a:gd name="connsiteX7570" fmla="*/ 5698806 w 8191242"/>
              <a:gd name="connsiteY7570" fmla="*/ 1657213 h 5359243"/>
              <a:gd name="connsiteX7571" fmla="*/ 5670656 w 8191242"/>
              <a:gd name="connsiteY7571" fmla="*/ 1650142 h 5359243"/>
              <a:gd name="connsiteX7572" fmla="*/ 6192600 w 8191242"/>
              <a:gd name="connsiteY7572" fmla="*/ 1631780 h 5359243"/>
              <a:gd name="connsiteX7573" fmla="*/ 6191321 w 8191242"/>
              <a:gd name="connsiteY7573" fmla="*/ 1632077 h 5359243"/>
              <a:gd name="connsiteX7574" fmla="*/ 6185048 w 8191242"/>
              <a:gd name="connsiteY7574" fmla="*/ 1634077 h 5359243"/>
              <a:gd name="connsiteX7575" fmla="*/ 6187825 w 8191242"/>
              <a:gd name="connsiteY7575" fmla="*/ 1635914 h 5359243"/>
              <a:gd name="connsiteX7576" fmla="*/ 6193875 w 8191242"/>
              <a:gd name="connsiteY7576" fmla="*/ 1633912 h 5359243"/>
              <a:gd name="connsiteX7577" fmla="*/ 6251157 w 8191242"/>
              <a:gd name="connsiteY7577" fmla="*/ 1626632 h 5359243"/>
              <a:gd name="connsiteX7578" fmla="*/ 6249447 w 8191242"/>
              <a:gd name="connsiteY7578" fmla="*/ 1630969 h 5359243"/>
              <a:gd name="connsiteX7579" fmla="*/ 6250023 w 8191242"/>
              <a:gd name="connsiteY7579" fmla="*/ 1639852 h 5359243"/>
              <a:gd name="connsiteX7580" fmla="*/ 6248880 w 8191242"/>
              <a:gd name="connsiteY7580" fmla="*/ 1638426 h 5359243"/>
              <a:gd name="connsiteX7581" fmla="*/ 6248985 w 8191242"/>
              <a:gd name="connsiteY7581" fmla="*/ 1640679 h 5359243"/>
              <a:gd name="connsiteX7582" fmla="*/ 6251161 w 8191242"/>
              <a:gd name="connsiteY7582" fmla="*/ 1640736 h 5359243"/>
              <a:gd name="connsiteX7583" fmla="*/ 6251430 w 8191242"/>
              <a:gd name="connsiteY7583" fmla="*/ 1638623 h 5359243"/>
              <a:gd name="connsiteX7584" fmla="*/ 6255135 w 8191242"/>
              <a:gd name="connsiteY7584" fmla="*/ 1637050 h 5359243"/>
              <a:gd name="connsiteX7585" fmla="*/ 6263241 w 8191242"/>
              <a:gd name="connsiteY7585" fmla="*/ 1640540 h 5359243"/>
              <a:gd name="connsiteX7586" fmla="*/ 6262927 w 8191242"/>
              <a:gd name="connsiteY7586" fmla="*/ 1636100 h 5359243"/>
              <a:gd name="connsiteX7587" fmla="*/ 6261988 w 8191242"/>
              <a:gd name="connsiteY7587" fmla="*/ 1633501 h 5359243"/>
              <a:gd name="connsiteX7588" fmla="*/ 6086204 w 8191242"/>
              <a:gd name="connsiteY7588" fmla="*/ 1626485 h 5359243"/>
              <a:gd name="connsiteX7589" fmla="*/ 6099655 w 8191242"/>
              <a:gd name="connsiteY7589" fmla="*/ 1652529 h 5359243"/>
              <a:gd name="connsiteX7590" fmla="*/ 6103062 w 8191242"/>
              <a:gd name="connsiteY7590" fmla="*/ 1649501 h 5359243"/>
              <a:gd name="connsiteX7591" fmla="*/ 6107419 w 8191242"/>
              <a:gd name="connsiteY7591" fmla="*/ 1661118 h 5359243"/>
              <a:gd name="connsiteX7592" fmla="*/ 6107514 w 8191242"/>
              <a:gd name="connsiteY7592" fmla="*/ 1661372 h 5359243"/>
              <a:gd name="connsiteX7593" fmla="*/ 6109715 w 8191242"/>
              <a:gd name="connsiteY7593" fmla="*/ 1663842 h 5359243"/>
              <a:gd name="connsiteX7594" fmla="*/ 6121884 w 8191242"/>
              <a:gd name="connsiteY7594" fmla="*/ 1665450 h 5359243"/>
              <a:gd name="connsiteX7595" fmla="*/ 6122006 w 8191242"/>
              <a:gd name="connsiteY7595" fmla="*/ 1668796 h 5359243"/>
              <a:gd name="connsiteX7596" fmla="*/ 6122916 w 8191242"/>
              <a:gd name="connsiteY7596" fmla="*/ 1668445 h 5359243"/>
              <a:gd name="connsiteX7597" fmla="*/ 6122235 w 8191242"/>
              <a:gd name="connsiteY7597" fmla="*/ 1666261 h 5359243"/>
              <a:gd name="connsiteX7598" fmla="*/ 6122424 w 8191242"/>
              <a:gd name="connsiteY7598" fmla="*/ 1653519 h 5359243"/>
              <a:gd name="connsiteX7599" fmla="*/ 6111773 w 8191242"/>
              <a:gd name="connsiteY7599" fmla="*/ 1657248 h 5359243"/>
              <a:gd name="connsiteX7600" fmla="*/ 6122461 w 8191242"/>
              <a:gd name="connsiteY7600" fmla="*/ 1650984 h 5359243"/>
              <a:gd name="connsiteX7601" fmla="*/ 6122477 w 8191242"/>
              <a:gd name="connsiteY7601" fmla="*/ 1649913 h 5359243"/>
              <a:gd name="connsiteX7602" fmla="*/ 6125230 w 8191242"/>
              <a:gd name="connsiteY7602" fmla="*/ 1646747 h 5359243"/>
              <a:gd name="connsiteX7603" fmla="*/ 6127560 w 8191242"/>
              <a:gd name="connsiteY7603" fmla="*/ 1647994 h 5359243"/>
              <a:gd name="connsiteX7604" fmla="*/ 6129579 w 8191242"/>
              <a:gd name="connsiteY7604" fmla="*/ 1646811 h 5359243"/>
              <a:gd name="connsiteX7605" fmla="*/ 6128648 w 8191242"/>
              <a:gd name="connsiteY7605" fmla="*/ 1641052 h 5359243"/>
              <a:gd name="connsiteX7606" fmla="*/ 6120178 w 8191242"/>
              <a:gd name="connsiteY7606" fmla="*/ 1633565 h 5359243"/>
              <a:gd name="connsiteX7607" fmla="*/ 6115449 w 8191242"/>
              <a:gd name="connsiteY7607" fmla="*/ 1626718 h 5359243"/>
              <a:gd name="connsiteX7608" fmla="*/ 6114305 w 8191242"/>
              <a:gd name="connsiteY7608" fmla="*/ 1627238 h 5359243"/>
              <a:gd name="connsiteX7609" fmla="*/ 6109971 w 8191242"/>
              <a:gd name="connsiteY7609" fmla="*/ 1627121 h 5359243"/>
              <a:gd name="connsiteX7610" fmla="*/ 6101906 w 8191242"/>
              <a:gd name="connsiteY7610" fmla="*/ 1630320 h 5359243"/>
              <a:gd name="connsiteX7611" fmla="*/ 6106746 w 8191242"/>
              <a:gd name="connsiteY7611" fmla="*/ 1641301 h 5359243"/>
              <a:gd name="connsiteX7612" fmla="*/ 6096097 w 8191242"/>
              <a:gd name="connsiteY7612" fmla="*/ 1632317 h 5359243"/>
              <a:gd name="connsiteX7613" fmla="*/ 6094281 w 8191242"/>
              <a:gd name="connsiteY7613" fmla="*/ 1626701 h 5359243"/>
              <a:gd name="connsiteX7614" fmla="*/ 6081492 w 8191242"/>
              <a:gd name="connsiteY7614" fmla="*/ 1626365 h 5359243"/>
              <a:gd name="connsiteX7615" fmla="*/ 6075766 w 8191242"/>
              <a:gd name="connsiteY7615" fmla="*/ 1627659 h 5359243"/>
              <a:gd name="connsiteX7616" fmla="*/ 6075896 w 8191242"/>
              <a:gd name="connsiteY7616" fmla="*/ 1627583 h 5359243"/>
              <a:gd name="connsiteX7617" fmla="*/ 6075518 w 8191242"/>
              <a:gd name="connsiteY7617" fmla="*/ 1627716 h 5359243"/>
              <a:gd name="connsiteX7618" fmla="*/ 6075766 w 8191242"/>
              <a:gd name="connsiteY7618" fmla="*/ 1627659 h 5359243"/>
              <a:gd name="connsiteX7619" fmla="*/ 6063536 w 8191242"/>
              <a:gd name="connsiteY7619" fmla="*/ 1634907 h 5359243"/>
              <a:gd name="connsiteX7620" fmla="*/ 6065205 w 8191242"/>
              <a:gd name="connsiteY7620" fmla="*/ 1641572 h 5359243"/>
              <a:gd name="connsiteX7621" fmla="*/ 6055717 w 8191242"/>
              <a:gd name="connsiteY7621" fmla="*/ 1640950 h 5359243"/>
              <a:gd name="connsiteX7622" fmla="*/ 6055132 w 8191242"/>
              <a:gd name="connsiteY7622" fmla="*/ 1639888 h 5359243"/>
              <a:gd name="connsiteX7623" fmla="*/ 6052407 w 8191242"/>
              <a:gd name="connsiteY7623" fmla="*/ 1641502 h 5359243"/>
              <a:gd name="connsiteX7624" fmla="*/ 6052533 w 8191242"/>
              <a:gd name="connsiteY7624" fmla="*/ 1641786 h 5359243"/>
              <a:gd name="connsiteX7625" fmla="*/ 6056406 w 8191242"/>
              <a:gd name="connsiteY7625" fmla="*/ 1650500 h 5359243"/>
              <a:gd name="connsiteX7626" fmla="*/ 6040917 w 8191242"/>
              <a:gd name="connsiteY7626" fmla="*/ 1659213 h 5359243"/>
              <a:gd name="connsiteX7627" fmla="*/ 6042362 w 8191242"/>
              <a:gd name="connsiteY7627" fmla="*/ 1647456 h 5359243"/>
              <a:gd name="connsiteX7628" fmla="*/ 6025427 w 8191242"/>
              <a:gd name="connsiteY7628" fmla="*/ 1657491 h 5359243"/>
              <a:gd name="connsiteX7629" fmla="*/ 6025427 w 8191242"/>
              <a:gd name="connsiteY7629" fmla="*/ 1666958 h 5359243"/>
              <a:gd name="connsiteX7630" fmla="*/ 6021853 w 8191242"/>
              <a:gd name="connsiteY7630" fmla="*/ 1659608 h 5359243"/>
              <a:gd name="connsiteX7631" fmla="*/ 6012767 w 8191242"/>
              <a:gd name="connsiteY7631" fmla="*/ 1664993 h 5359243"/>
              <a:gd name="connsiteX7632" fmla="*/ 5979054 w 8191242"/>
              <a:gd name="connsiteY7632" fmla="*/ 1672308 h 5359243"/>
              <a:gd name="connsiteX7633" fmla="*/ 5982411 w 8191242"/>
              <a:gd name="connsiteY7633" fmla="*/ 1683865 h 5359243"/>
              <a:gd name="connsiteX7634" fmla="*/ 5977021 w 8191242"/>
              <a:gd name="connsiteY7634" fmla="*/ 1690448 h 5359243"/>
              <a:gd name="connsiteX7635" fmla="*/ 5981300 w 8191242"/>
              <a:gd name="connsiteY7635" fmla="*/ 1695345 h 5359243"/>
              <a:gd name="connsiteX7636" fmla="*/ 5981661 w 8191242"/>
              <a:gd name="connsiteY7636" fmla="*/ 1693413 h 5359243"/>
              <a:gd name="connsiteX7637" fmla="*/ 5990181 w 8191242"/>
              <a:gd name="connsiteY7637" fmla="*/ 1688227 h 5359243"/>
              <a:gd name="connsiteX7638" fmla="*/ 5992311 w 8191242"/>
              <a:gd name="connsiteY7638" fmla="*/ 1706898 h 5359243"/>
              <a:gd name="connsiteX7639" fmla="*/ 5995404 w 8191242"/>
              <a:gd name="connsiteY7639" fmla="*/ 1711178 h 5359243"/>
              <a:gd name="connsiteX7640" fmla="*/ 6004743 w 8191242"/>
              <a:gd name="connsiteY7640" fmla="*/ 1713316 h 5359243"/>
              <a:gd name="connsiteX7641" fmla="*/ 6007220 w 8191242"/>
              <a:gd name="connsiteY7641" fmla="*/ 1713120 h 5359243"/>
              <a:gd name="connsiteX7642" fmla="*/ 6006952 w 8191242"/>
              <a:gd name="connsiteY7642" fmla="*/ 1713469 h 5359243"/>
              <a:gd name="connsiteX7643" fmla="*/ 6007818 w 8191242"/>
              <a:gd name="connsiteY7643" fmla="*/ 1713160 h 5359243"/>
              <a:gd name="connsiteX7644" fmla="*/ 6007220 w 8191242"/>
              <a:gd name="connsiteY7644" fmla="*/ 1705263 h 5359243"/>
              <a:gd name="connsiteX7645" fmla="*/ 6038199 w 8191242"/>
              <a:gd name="connsiteY7645" fmla="*/ 1688225 h 5359243"/>
              <a:gd name="connsiteX7646" fmla="*/ 6035658 w 8191242"/>
              <a:gd name="connsiteY7646" fmla="*/ 1702069 h 5359243"/>
              <a:gd name="connsiteX7647" fmla="*/ 6034960 w 8191242"/>
              <a:gd name="connsiteY7647" fmla="*/ 1702911 h 5359243"/>
              <a:gd name="connsiteX7648" fmla="*/ 6038252 w 8191242"/>
              <a:gd name="connsiteY7648" fmla="*/ 1712052 h 5359243"/>
              <a:gd name="connsiteX7649" fmla="*/ 6049434 w 8191242"/>
              <a:gd name="connsiteY7649" fmla="*/ 1738273 h 5359243"/>
              <a:gd name="connsiteX7650" fmla="*/ 6073830 w 8191242"/>
              <a:gd name="connsiteY7650" fmla="*/ 1746340 h 5359243"/>
              <a:gd name="connsiteX7651" fmla="*/ 6075225 w 8191242"/>
              <a:gd name="connsiteY7651" fmla="*/ 1750176 h 5359243"/>
              <a:gd name="connsiteX7652" fmla="*/ 6088788 w 8191242"/>
              <a:gd name="connsiteY7652" fmla="*/ 1741471 h 5359243"/>
              <a:gd name="connsiteX7653" fmla="*/ 6110674 w 8191242"/>
              <a:gd name="connsiteY7653" fmla="*/ 1734695 h 5359243"/>
              <a:gd name="connsiteX7654" fmla="*/ 6122859 w 8191242"/>
              <a:gd name="connsiteY7654" fmla="*/ 1731167 h 5359243"/>
              <a:gd name="connsiteX7655" fmla="*/ 6122235 w 8191242"/>
              <a:gd name="connsiteY7655" fmla="*/ 1728914 h 5359243"/>
              <a:gd name="connsiteX7656" fmla="*/ 6123953 w 8191242"/>
              <a:gd name="connsiteY7656" fmla="*/ 1730849 h 5359243"/>
              <a:gd name="connsiteX7657" fmla="*/ 6134079 w 8191242"/>
              <a:gd name="connsiteY7657" fmla="*/ 1727917 h 5359243"/>
              <a:gd name="connsiteX7658" fmla="*/ 6152599 w 8191242"/>
              <a:gd name="connsiteY7658" fmla="*/ 1718272 h 5359243"/>
              <a:gd name="connsiteX7659" fmla="*/ 6146437 w 8191242"/>
              <a:gd name="connsiteY7659" fmla="*/ 1689223 h 5359243"/>
              <a:gd name="connsiteX7660" fmla="*/ 6146065 w 8191242"/>
              <a:gd name="connsiteY7660" fmla="*/ 1676954 h 5359243"/>
              <a:gd name="connsiteX7661" fmla="*/ 6134390 w 8191242"/>
              <a:gd name="connsiteY7661" fmla="*/ 1678333 h 5359243"/>
              <a:gd name="connsiteX7662" fmla="*/ 6137725 w 8191242"/>
              <a:gd name="connsiteY7662" fmla="*/ 1689223 h 5359243"/>
              <a:gd name="connsiteX7663" fmla="*/ 6127802 w 8191242"/>
              <a:gd name="connsiteY7663" fmla="*/ 1684107 h 5359243"/>
              <a:gd name="connsiteX7664" fmla="*/ 6125916 w 8191242"/>
              <a:gd name="connsiteY7664" fmla="*/ 1678063 h 5359243"/>
              <a:gd name="connsiteX7665" fmla="*/ 6122293 w 8191242"/>
              <a:gd name="connsiteY7665" fmla="*/ 1676699 h 5359243"/>
              <a:gd name="connsiteX7666" fmla="*/ 6122896 w 8191242"/>
              <a:gd name="connsiteY7666" fmla="*/ 1693311 h 5359243"/>
              <a:gd name="connsiteX7667" fmla="*/ 6129980 w 8191242"/>
              <a:gd name="connsiteY7667" fmla="*/ 1721172 h 5359243"/>
              <a:gd name="connsiteX7668" fmla="*/ 6118848 w 8191242"/>
              <a:gd name="connsiteY7668" fmla="*/ 1711220 h 5359243"/>
              <a:gd name="connsiteX7669" fmla="*/ 6115624 w 8191242"/>
              <a:gd name="connsiteY7669" fmla="*/ 1697273 h 5359243"/>
              <a:gd name="connsiteX7670" fmla="*/ 6113788 w 8191242"/>
              <a:gd name="connsiteY7670" fmla="*/ 1696843 h 5359243"/>
              <a:gd name="connsiteX7671" fmla="*/ 6113788 w 8191242"/>
              <a:gd name="connsiteY7671" fmla="*/ 1697290 h 5359243"/>
              <a:gd name="connsiteX7672" fmla="*/ 6113714 w 8191242"/>
              <a:gd name="connsiteY7672" fmla="*/ 1696826 h 5359243"/>
              <a:gd name="connsiteX7673" fmla="*/ 6113711 w 8191242"/>
              <a:gd name="connsiteY7673" fmla="*/ 1696825 h 5359243"/>
              <a:gd name="connsiteX7674" fmla="*/ 6113788 w 8191242"/>
              <a:gd name="connsiteY7674" fmla="*/ 1697290 h 5359243"/>
              <a:gd name="connsiteX7675" fmla="*/ 6113788 w 8191242"/>
              <a:gd name="connsiteY7675" fmla="*/ 1713211 h 5359243"/>
              <a:gd name="connsiteX7676" fmla="*/ 6101642 w 8191242"/>
              <a:gd name="connsiteY7676" fmla="*/ 1704255 h 5359243"/>
              <a:gd name="connsiteX7677" fmla="*/ 6096659 w 8191242"/>
              <a:gd name="connsiteY7677" fmla="*/ 1698133 h 5359243"/>
              <a:gd name="connsiteX7678" fmla="*/ 6092289 w 8191242"/>
              <a:gd name="connsiteY7678" fmla="*/ 1700260 h 5359243"/>
              <a:gd name="connsiteX7679" fmla="*/ 6086562 w 8191242"/>
              <a:gd name="connsiteY7679" fmla="*/ 1701714 h 5359243"/>
              <a:gd name="connsiteX7680" fmla="*/ 6088373 w 8191242"/>
              <a:gd name="connsiteY7680" fmla="*/ 1702291 h 5359243"/>
              <a:gd name="connsiteX7681" fmla="*/ 6091256 w 8191242"/>
              <a:gd name="connsiteY7681" fmla="*/ 1713424 h 5359243"/>
              <a:gd name="connsiteX7682" fmla="*/ 6091256 w 8191242"/>
              <a:gd name="connsiteY7682" fmla="*/ 1721169 h 5359243"/>
              <a:gd name="connsiteX7683" fmla="*/ 6074477 w 8191242"/>
              <a:gd name="connsiteY7683" fmla="*/ 1736658 h 5359243"/>
              <a:gd name="connsiteX7684" fmla="*/ 6057696 w 8191242"/>
              <a:gd name="connsiteY7684" fmla="*/ 1728914 h 5359243"/>
              <a:gd name="connsiteX7685" fmla="*/ 6040914 w 8191242"/>
              <a:gd name="connsiteY7685" fmla="*/ 1705679 h 5359243"/>
              <a:gd name="connsiteX7686" fmla="*/ 6047004 w 8191242"/>
              <a:gd name="connsiteY7686" fmla="*/ 1703270 h 5359243"/>
              <a:gd name="connsiteX7687" fmla="*/ 6047161 w 8191242"/>
              <a:gd name="connsiteY7687" fmla="*/ 1697925 h 5359243"/>
              <a:gd name="connsiteX7688" fmla="*/ 6051831 w 8191242"/>
              <a:gd name="connsiteY7688" fmla="*/ 1695601 h 5359243"/>
              <a:gd name="connsiteX7689" fmla="*/ 6051665 w 8191242"/>
              <a:gd name="connsiteY7689" fmla="*/ 1694788 h 5359243"/>
              <a:gd name="connsiteX7690" fmla="*/ 6057696 w 8191242"/>
              <a:gd name="connsiteY7690" fmla="*/ 1690190 h 5359243"/>
              <a:gd name="connsiteX7691" fmla="*/ 6056599 w 8191242"/>
              <a:gd name="connsiteY7691" fmla="*/ 1693228 h 5359243"/>
              <a:gd name="connsiteX7692" fmla="*/ 6062792 w 8191242"/>
              <a:gd name="connsiteY7692" fmla="*/ 1690147 h 5359243"/>
              <a:gd name="connsiteX7693" fmla="*/ 6063043 w 8191242"/>
              <a:gd name="connsiteY7693" fmla="*/ 1681590 h 5359243"/>
              <a:gd name="connsiteX7694" fmla="*/ 6065716 w 8191242"/>
              <a:gd name="connsiteY7694" fmla="*/ 1683934 h 5359243"/>
              <a:gd name="connsiteX7695" fmla="*/ 6067240 w 8191242"/>
              <a:gd name="connsiteY7695" fmla="*/ 1679629 h 5359243"/>
              <a:gd name="connsiteX7696" fmla="*/ 6089311 w 8191242"/>
              <a:gd name="connsiteY7696" fmla="*/ 1678556 h 5359243"/>
              <a:gd name="connsiteX7697" fmla="*/ 6089658 w 8191242"/>
              <a:gd name="connsiteY7697" fmla="*/ 1673599 h 5359243"/>
              <a:gd name="connsiteX7698" fmla="*/ 6089495 w 8191242"/>
              <a:gd name="connsiteY7698" fmla="*/ 1673412 h 5359243"/>
              <a:gd name="connsiteX7699" fmla="*/ 6089660 w 8191242"/>
              <a:gd name="connsiteY7699" fmla="*/ 1673575 h 5359243"/>
              <a:gd name="connsiteX7700" fmla="*/ 6089709 w 8191242"/>
              <a:gd name="connsiteY7700" fmla="*/ 1672869 h 5359243"/>
              <a:gd name="connsiteX7701" fmla="*/ 6090424 w 8191242"/>
              <a:gd name="connsiteY7701" fmla="*/ 1674325 h 5359243"/>
              <a:gd name="connsiteX7702" fmla="*/ 6096708 w 8191242"/>
              <a:gd name="connsiteY7702" fmla="*/ 1680501 h 5359243"/>
              <a:gd name="connsiteX7703" fmla="*/ 6102538 w 8191242"/>
              <a:gd name="connsiteY7703" fmla="*/ 1681987 h 5359243"/>
              <a:gd name="connsiteX7704" fmla="*/ 6103382 w 8191242"/>
              <a:gd name="connsiteY7704" fmla="*/ 1681590 h 5359243"/>
              <a:gd name="connsiteX7705" fmla="*/ 6104174 w 8191242"/>
              <a:gd name="connsiteY7705" fmla="*/ 1682403 h 5359243"/>
              <a:gd name="connsiteX7706" fmla="*/ 6108237 w 8191242"/>
              <a:gd name="connsiteY7706" fmla="*/ 1683439 h 5359243"/>
              <a:gd name="connsiteX7707" fmla="*/ 6108702 w 8191242"/>
              <a:gd name="connsiteY7707" fmla="*/ 1683920 h 5359243"/>
              <a:gd name="connsiteX7708" fmla="*/ 6111450 w 8191242"/>
              <a:gd name="connsiteY7708" fmla="*/ 1683663 h 5359243"/>
              <a:gd name="connsiteX7709" fmla="*/ 6111535 w 8191242"/>
              <a:gd name="connsiteY7709" fmla="*/ 1683703 h 5359243"/>
              <a:gd name="connsiteX7710" fmla="*/ 6111004 w 8191242"/>
              <a:gd name="connsiteY7710" fmla="*/ 1680501 h 5359243"/>
              <a:gd name="connsiteX7711" fmla="*/ 6099287 w 8191242"/>
              <a:gd name="connsiteY7711" fmla="*/ 1666482 h 5359243"/>
              <a:gd name="connsiteX7712" fmla="*/ 6093260 w 8191242"/>
              <a:gd name="connsiteY7712" fmla="*/ 1668863 h 5359243"/>
              <a:gd name="connsiteX7713" fmla="*/ 6076923 w 8191242"/>
              <a:gd name="connsiteY7713" fmla="*/ 1672735 h 5359243"/>
              <a:gd name="connsiteX7714" fmla="*/ 6086725 w 8191242"/>
              <a:gd name="connsiteY7714" fmla="*/ 1658214 h 5359243"/>
              <a:gd name="connsiteX7715" fmla="*/ 6091971 w 8191242"/>
              <a:gd name="connsiteY7715" fmla="*/ 1657103 h 5359243"/>
              <a:gd name="connsiteX7716" fmla="*/ 6084183 w 8191242"/>
              <a:gd name="connsiteY7716" fmla="*/ 1646919 h 5359243"/>
              <a:gd name="connsiteX7717" fmla="*/ 6081399 w 8191242"/>
              <a:gd name="connsiteY7717" fmla="*/ 1625650 h 5359243"/>
              <a:gd name="connsiteX7718" fmla="*/ 6079530 w 8191242"/>
              <a:gd name="connsiteY7718" fmla="*/ 1626307 h 5359243"/>
              <a:gd name="connsiteX7719" fmla="*/ 6081491 w 8191242"/>
              <a:gd name="connsiteY7719" fmla="*/ 1626358 h 5359243"/>
              <a:gd name="connsiteX7720" fmla="*/ 7097173 w 8191242"/>
              <a:gd name="connsiteY7720" fmla="*/ 1625178 h 5359243"/>
              <a:gd name="connsiteX7721" fmla="*/ 7103103 w 8191242"/>
              <a:gd name="connsiteY7721" fmla="*/ 1626267 h 5359243"/>
              <a:gd name="connsiteX7722" fmla="*/ 7087613 w 8191242"/>
              <a:gd name="connsiteY7722" fmla="*/ 1657246 h 5359243"/>
              <a:gd name="connsiteX7723" fmla="*/ 7072123 w 8191242"/>
              <a:gd name="connsiteY7723" fmla="*/ 1626267 h 5359243"/>
              <a:gd name="connsiteX7724" fmla="*/ 7097173 w 8191242"/>
              <a:gd name="connsiteY7724" fmla="*/ 1625178 h 5359243"/>
              <a:gd name="connsiteX7725" fmla="*/ 5354748 w 8191242"/>
              <a:gd name="connsiteY7725" fmla="*/ 1624138 h 5359243"/>
              <a:gd name="connsiteX7726" fmla="*/ 5354618 w 8191242"/>
              <a:gd name="connsiteY7726" fmla="*/ 1624722 h 5359243"/>
              <a:gd name="connsiteX7727" fmla="*/ 5354919 w 8191242"/>
              <a:gd name="connsiteY7727" fmla="*/ 1624260 h 5359243"/>
              <a:gd name="connsiteX7728" fmla="*/ 6121415 w 8191242"/>
              <a:gd name="connsiteY7728" fmla="*/ 1624004 h 5359243"/>
              <a:gd name="connsiteX7729" fmla="*/ 6121079 w 8191242"/>
              <a:gd name="connsiteY7729" fmla="*/ 1624158 h 5359243"/>
              <a:gd name="connsiteX7730" fmla="*/ 6122235 w 8191242"/>
              <a:gd name="connsiteY7730" fmla="*/ 1625329 h 5359243"/>
              <a:gd name="connsiteX7731" fmla="*/ 6309170 w 8191242"/>
              <a:gd name="connsiteY7731" fmla="*/ 1618330 h 5359243"/>
              <a:gd name="connsiteX7732" fmla="*/ 6303845 w 8191242"/>
              <a:gd name="connsiteY7732" fmla="*/ 1624720 h 5359243"/>
              <a:gd name="connsiteX7733" fmla="*/ 6295325 w 8191242"/>
              <a:gd name="connsiteY7733" fmla="*/ 1641759 h 5359243"/>
              <a:gd name="connsiteX7734" fmla="*/ 6292066 w 8191242"/>
              <a:gd name="connsiteY7734" fmla="*/ 1629118 h 5359243"/>
              <a:gd name="connsiteX7735" fmla="*/ 6292066 w 8191242"/>
              <a:gd name="connsiteY7735" fmla="*/ 1645884 h 5359243"/>
              <a:gd name="connsiteX7736" fmla="*/ 6292066 w 8191242"/>
              <a:gd name="connsiteY7736" fmla="*/ 1664892 h 5359243"/>
              <a:gd name="connsiteX7737" fmla="*/ 6286233 w 8191242"/>
              <a:gd name="connsiteY7737" fmla="*/ 1645759 h 5359243"/>
              <a:gd name="connsiteX7738" fmla="*/ 6283370 w 8191242"/>
              <a:gd name="connsiteY7738" fmla="*/ 1642332 h 5359243"/>
              <a:gd name="connsiteX7739" fmla="*/ 6282726 w 8191242"/>
              <a:gd name="connsiteY7739" fmla="*/ 1642858 h 5359243"/>
              <a:gd name="connsiteX7740" fmla="*/ 6275472 w 8191242"/>
              <a:gd name="connsiteY7740" fmla="*/ 1645447 h 5359243"/>
              <a:gd name="connsiteX7741" fmla="*/ 6275472 w 8191242"/>
              <a:gd name="connsiteY7741" fmla="*/ 1704908 h 5359243"/>
              <a:gd name="connsiteX7742" fmla="*/ 6269247 w 8191242"/>
              <a:gd name="connsiteY7742" fmla="*/ 1695903 h 5359243"/>
              <a:gd name="connsiteX7743" fmla="*/ 6258875 w 8191242"/>
              <a:gd name="connsiteY7743" fmla="*/ 1656888 h 5359243"/>
              <a:gd name="connsiteX7744" fmla="*/ 6242277 w 8191242"/>
              <a:gd name="connsiteY7744" fmla="*/ 1656888 h 5359243"/>
              <a:gd name="connsiteX7745" fmla="*/ 6243671 w 8191242"/>
              <a:gd name="connsiteY7745" fmla="*/ 1645666 h 5359243"/>
              <a:gd name="connsiteX7746" fmla="*/ 6244202 w 8191242"/>
              <a:gd name="connsiteY7746" fmla="*/ 1644910 h 5359243"/>
              <a:gd name="connsiteX7747" fmla="*/ 6238506 w 8191242"/>
              <a:gd name="connsiteY7747" fmla="*/ 1634014 h 5359243"/>
              <a:gd name="connsiteX7748" fmla="*/ 6227528 w 8191242"/>
              <a:gd name="connsiteY7748" fmla="*/ 1637976 h 5359243"/>
              <a:gd name="connsiteX7749" fmla="*/ 6230809 w 8191242"/>
              <a:gd name="connsiteY7749" fmla="*/ 1642166 h 5359243"/>
              <a:gd name="connsiteX7750" fmla="*/ 6234213 w 8191242"/>
              <a:gd name="connsiteY7750" fmla="*/ 1657922 h 5359243"/>
              <a:gd name="connsiteX7751" fmla="*/ 6234213 w 8191242"/>
              <a:gd name="connsiteY7751" fmla="*/ 1665924 h 5359243"/>
              <a:gd name="connsiteX7752" fmla="*/ 6221102 w 8191242"/>
              <a:gd name="connsiteY7752" fmla="*/ 1665924 h 5359243"/>
              <a:gd name="connsiteX7753" fmla="*/ 6202995 w 8191242"/>
              <a:gd name="connsiteY7753" fmla="*/ 1665924 h 5359243"/>
              <a:gd name="connsiteX7754" fmla="*/ 6202630 w 8191242"/>
              <a:gd name="connsiteY7754" fmla="*/ 1665092 h 5359243"/>
              <a:gd name="connsiteX7755" fmla="*/ 6211018 w 8191242"/>
              <a:gd name="connsiteY7755" fmla="*/ 1654920 h 5359243"/>
              <a:gd name="connsiteX7756" fmla="*/ 6226147 w 8191242"/>
              <a:gd name="connsiteY7756" fmla="*/ 1649919 h 5359243"/>
              <a:gd name="connsiteX7757" fmla="*/ 6221897 w 8191242"/>
              <a:gd name="connsiteY7757" fmla="*/ 1641137 h 5359243"/>
              <a:gd name="connsiteX7758" fmla="*/ 6210166 w 8191242"/>
              <a:gd name="connsiteY7758" fmla="*/ 1649503 h 5359243"/>
              <a:gd name="connsiteX7759" fmla="*/ 6200201 w 8191242"/>
              <a:gd name="connsiteY7759" fmla="*/ 1656612 h 5359243"/>
              <a:gd name="connsiteX7760" fmla="*/ 6199927 w 8191242"/>
              <a:gd name="connsiteY7760" fmla="*/ 1658923 h 5359243"/>
              <a:gd name="connsiteX7761" fmla="*/ 6202630 w 8191242"/>
              <a:gd name="connsiteY7761" fmla="*/ 1665092 h 5359243"/>
              <a:gd name="connsiteX7762" fmla="*/ 6201944 w 8191242"/>
              <a:gd name="connsiteY7762" fmla="*/ 1665924 h 5359243"/>
              <a:gd name="connsiteX7763" fmla="*/ 6202995 w 8191242"/>
              <a:gd name="connsiteY7763" fmla="*/ 1665924 h 5359243"/>
              <a:gd name="connsiteX7764" fmla="*/ 6210011 w 8191242"/>
              <a:gd name="connsiteY7764" fmla="*/ 1681931 h 5359243"/>
              <a:gd name="connsiteX7765" fmla="*/ 6201944 w 8191242"/>
              <a:gd name="connsiteY7765" fmla="*/ 1681931 h 5359243"/>
              <a:gd name="connsiteX7766" fmla="*/ 6190598 w 8191242"/>
              <a:gd name="connsiteY7766" fmla="*/ 1662800 h 5359243"/>
              <a:gd name="connsiteX7767" fmla="*/ 6191461 w 8191242"/>
              <a:gd name="connsiteY7767" fmla="*/ 1661516 h 5359243"/>
              <a:gd name="connsiteX7768" fmla="*/ 6181827 w 8191242"/>
              <a:gd name="connsiteY7768" fmla="*/ 1664993 h 5359243"/>
              <a:gd name="connsiteX7769" fmla="*/ 6185291 w 8191242"/>
              <a:gd name="connsiteY7769" fmla="*/ 1656578 h 5359243"/>
              <a:gd name="connsiteX7770" fmla="*/ 6174715 w 8191242"/>
              <a:gd name="connsiteY7770" fmla="*/ 1654922 h 5359243"/>
              <a:gd name="connsiteX7771" fmla="*/ 6161605 w 8191242"/>
              <a:gd name="connsiteY7771" fmla="*/ 1657922 h 5359243"/>
              <a:gd name="connsiteX7772" fmla="*/ 6153538 w 8191242"/>
              <a:gd name="connsiteY7772" fmla="*/ 1644918 h 5359243"/>
              <a:gd name="connsiteX7773" fmla="*/ 6153192 w 8191242"/>
              <a:gd name="connsiteY7773" fmla="*/ 1644103 h 5359243"/>
              <a:gd name="connsiteX7774" fmla="*/ 6147604 w 8191242"/>
              <a:gd name="connsiteY7774" fmla="*/ 1645848 h 5359243"/>
              <a:gd name="connsiteX7775" fmla="*/ 6149947 w 8191242"/>
              <a:gd name="connsiteY7775" fmla="*/ 1649288 h 5359243"/>
              <a:gd name="connsiteX7776" fmla="*/ 6152421 w 8191242"/>
              <a:gd name="connsiteY7776" fmla="*/ 1664449 h 5359243"/>
              <a:gd name="connsiteX7777" fmla="*/ 6159024 w 8191242"/>
              <a:gd name="connsiteY7777" fmla="*/ 1664025 h 5359243"/>
              <a:gd name="connsiteX7778" fmla="*/ 6168072 w 8191242"/>
              <a:gd name="connsiteY7778" fmla="*/ 1657248 h 5359243"/>
              <a:gd name="connsiteX7779" fmla="*/ 6166543 w 8191242"/>
              <a:gd name="connsiteY7779" fmla="*/ 1662668 h 5359243"/>
              <a:gd name="connsiteX7780" fmla="*/ 6169811 w 8191242"/>
              <a:gd name="connsiteY7780" fmla="*/ 1659210 h 5359243"/>
              <a:gd name="connsiteX7781" fmla="*/ 6194317 w 8191242"/>
              <a:gd name="connsiteY7781" fmla="*/ 1721289 h 5359243"/>
              <a:gd name="connsiteX7782" fmla="*/ 6188139 w 8191242"/>
              <a:gd name="connsiteY7782" fmla="*/ 1733293 h 5359243"/>
              <a:gd name="connsiteX7783" fmla="*/ 6191641 w 8191242"/>
              <a:gd name="connsiteY7783" fmla="*/ 1730822 h 5359243"/>
              <a:gd name="connsiteX7784" fmla="*/ 6216328 w 8191242"/>
              <a:gd name="connsiteY7784" fmla="*/ 1738567 h 5359243"/>
              <a:gd name="connsiteX7785" fmla="*/ 6166955 w 8191242"/>
              <a:gd name="connsiteY7785" fmla="*/ 1754057 h 5359243"/>
              <a:gd name="connsiteX7786" fmla="*/ 6179298 w 8191242"/>
              <a:gd name="connsiteY7786" fmla="*/ 1739535 h 5359243"/>
              <a:gd name="connsiteX7787" fmla="*/ 6186009 w 8191242"/>
              <a:gd name="connsiteY7787" fmla="*/ 1734797 h 5359243"/>
              <a:gd name="connsiteX7788" fmla="*/ 6181221 w 8191242"/>
              <a:gd name="connsiteY7788" fmla="*/ 1712456 h 5359243"/>
              <a:gd name="connsiteX7789" fmla="*/ 6169811 w 8191242"/>
              <a:gd name="connsiteY7789" fmla="*/ 1705679 h 5359243"/>
              <a:gd name="connsiteX7790" fmla="*/ 6166699 w 8191242"/>
              <a:gd name="connsiteY7790" fmla="*/ 1679541 h 5359243"/>
              <a:gd name="connsiteX7791" fmla="*/ 6164587 w 8191242"/>
              <a:gd name="connsiteY7791" fmla="*/ 1668558 h 5359243"/>
              <a:gd name="connsiteX7792" fmla="*/ 6153983 w 8191242"/>
              <a:gd name="connsiteY7792" fmla="*/ 1674025 h 5359243"/>
              <a:gd name="connsiteX7793" fmla="*/ 6154182 w 8191242"/>
              <a:gd name="connsiteY7793" fmla="*/ 1675247 h 5359243"/>
              <a:gd name="connsiteX7794" fmla="*/ 6154061 w 8191242"/>
              <a:gd name="connsiteY7794" fmla="*/ 1704199 h 5359243"/>
              <a:gd name="connsiteX7795" fmla="*/ 6153379 w 8191242"/>
              <a:gd name="connsiteY7795" fmla="*/ 1717867 h 5359243"/>
              <a:gd name="connsiteX7796" fmla="*/ 6158244 w 8191242"/>
              <a:gd name="connsiteY7796" fmla="*/ 1715332 h 5359243"/>
              <a:gd name="connsiteX7797" fmla="*/ 6153313 w 8191242"/>
              <a:gd name="connsiteY7797" fmla="*/ 1719194 h 5359243"/>
              <a:gd name="connsiteX7798" fmla="*/ 6153214 w 8191242"/>
              <a:gd name="connsiteY7798" fmla="*/ 1721172 h 5359243"/>
              <a:gd name="connsiteX7799" fmla="*/ 6152869 w 8191242"/>
              <a:gd name="connsiteY7799" fmla="*/ 1719542 h 5359243"/>
              <a:gd name="connsiteX7800" fmla="*/ 6135218 w 8191242"/>
              <a:gd name="connsiteY7800" fmla="*/ 1733363 h 5359243"/>
              <a:gd name="connsiteX7801" fmla="*/ 6128831 w 8191242"/>
              <a:gd name="connsiteY7801" fmla="*/ 1736346 h 5359243"/>
              <a:gd name="connsiteX7802" fmla="*/ 6131311 w 8191242"/>
              <a:gd name="connsiteY7802" fmla="*/ 1739139 h 5359243"/>
              <a:gd name="connsiteX7803" fmla="*/ 6145469 w 8191242"/>
              <a:gd name="connsiteY7803" fmla="*/ 1779255 h 5359243"/>
              <a:gd name="connsiteX7804" fmla="*/ 6130948 w 8191242"/>
              <a:gd name="connsiteY7804" fmla="*/ 1760377 h 5359243"/>
              <a:gd name="connsiteX7805" fmla="*/ 6124812 w 8191242"/>
              <a:gd name="connsiteY7805" fmla="*/ 1738223 h 5359243"/>
              <a:gd name="connsiteX7806" fmla="*/ 6113710 w 8191242"/>
              <a:gd name="connsiteY7806" fmla="*/ 1743407 h 5359243"/>
              <a:gd name="connsiteX7807" fmla="*/ 6076040 w 8191242"/>
              <a:gd name="connsiteY7807" fmla="*/ 1752416 h 5359243"/>
              <a:gd name="connsiteX7808" fmla="*/ 6081073 w 8191242"/>
              <a:gd name="connsiteY7808" fmla="*/ 1766257 h 5359243"/>
              <a:gd name="connsiteX7809" fmla="*/ 6098228 w 8191242"/>
              <a:gd name="connsiteY7809" fmla="*/ 1786679 h 5359243"/>
              <a:gd name="connsiteX7810" fmla="*/ 6098228 w 8191242"/>
              <a:gd name="connsiteY7810" fmla="*/ 1778609 h 5359243"/>
              <a:gd name="connsiteX7811" fmla="*/ 6103298 w 8191242"/>
              <a:gd name="connsiteY7811" fmla="*/ 1786098 h 5359243"/>
              <a:gd name="connsiteX7812" fmla="*/ 6103400 w 8191242"/>
              <a:gd name="connsiteY7812" fmla="*/ 1786809 h 5359243"/>
              <a:gd name="connsiteX7813" fmla="*/ 6099244 w 8191242"/>
              <a:gd name="connsiteY7813" fmla="*/ 1788695 h 5359243"/>
              <a:gd name="connsiteX7814" fmla="*/ 6081962 w 8191242"/>
              <a:gd name="connsiteY7814" fmla="*/ 1786679 h 5359243"/>
              <a:gd name="connsiteX7815" fmla="*/ 6079929 w 8191242"/>
              <a:gd name="connsiteY7815" fmla="*/ 1766509 h 5359243"/>
              <a:gd name="connsiteX7816" fmla="*/ 6070859 w 8191242"/>
              <a:gd name="connsiteY7816" fmla="*/ 1753654 h 5359243"/>
              <a:gd name="connsiteX7817" fmla="*/ 6069178 w 8191242"/>
              <a:gd name="connsiteY7817" fmla="*/ 1754057 h 5359243"/>
              <a:gd name="connsiteX7818" fmla="*/ 6070530 w 8191242"/>
              <a:gd name="connsiteY7818" fmla="*/ 1753189 h 5359243"/>
              <a:gd name="connsiteX7819" fmla="*/ 6065697 w 8191242"/>
              <a:gd name="connsiteY7819" fmla="*/ 1746340 h 5359243"/>
              <a:gd name="connsiteX7820" fmla="*/ 6057567 w 8191242"/>
              <a:gd name="connsiteY7820" fmla="*/ 1746340 h 5359243"/>
              <a:gd name="connsiteX7821" fmla="*/ 6057567 w 8191242"/>
              <a:gd name="connsiteY7821" fmla="*/ 1751391 h 5359243"/>
              <a:gd name="connsiteX7822" fmla="*/ 6061433 w 8191242"/>
              <a:gd name="connsiteY7822" fmla="*/ 1754540 h 5359243"/>
              <a:gd name="connsiteX7823" fmla="*/ 6057567 w 8191242"/>
              <a:gd name="connsiteY7823" fmla="*/ 1756716 h 5359243"/>
              <a:gd name="connsiteX7824" fmla="*/ 6057567 w 8191242"/>
              <a:gd name="connsiteY7824" fmla="*/ 1758189 h 5359243"/>
              <a:gd name="connsiteX7825" fmla="*/ 6057567 w 8191242"/>
              <a:gd name="connsiteY7825" fmla="*/ 1778609 h 5359243"/>
              <a:gd name="connsiteX7826" fmla="*/ 6051595 w 8191242"/>
              <a:gd name="connsiteY7826" fmla="*/ 1772685 h 5359243"/>
              <a:gd name="connsiteX7827" fmla="*/ 6047975 w 8191242"/>
              <a:gd name="connsiteY7827" fmla="*/ 1764890 h 5359243"/>
              <a:gd name="connsiteX7828" fmla="*/ 6042303 w 8191242"/>
              <a:gd name="connsiteY7828" fmla="*/ 1767394 h 5359243"/>
              <a:gd name="connsiteX7829" fmla="*/ 6004678 w 8191242"/>
              <a:gd name="connsiteY7829" fmla="*/ 1786487 h 5359243"/>
              <a:gd name="connsiteX7830" fmla="*/ 5962491 w 8191242"/>
              <a:gd name="connsiteY7830" fmla="*/ 1797720 h 5359243"/>
              <a:gd name="connsiteX7831" fmla="*/ 5956761 w 8191242"/>
              <a:gd name="connsiteY7831" fmla="*/ 1796444 h 5359243"/>
              <a:gd name="connsiteX7832" fmla="*/ 5959595 w 8191242"/>
              <a:gd name="connsiteY7832" fmla="*/ 1802490 h 5359243"/>
              <a:gd name="connsiteX7833" fmla="*/ 5947472 w 8191242"/>
              <a:gd name="connsiteY7833" fmla="*/ 1795268 h 5359243"/>
              <a:gd name="connsiteX7834" fmla="*/ 5941462 w 8191242"/>
              <a:gd name="connsiteY7834" fmla="*/ 1805831 h 5359243"/>
              <a:gd name="connsiteX7835" fmla="*/ 5926640 w 8191242"/>
              <a:gd name="connsiteY7835" fmla="*/ 1813443 h 5359243"/>
              <a:gd name="connsiteX7836" fmla="*/ 5916115 w 8191242"/>
              <a:gd name="connsiteY7836" fmla="*/ 1809221 h 5359243"/>
              <a:gd name="connsiteX7837" fmla="*/ 5923601 w 8191242"/>
              <a:gd name="connsiteY7837" fmla="*/ 1794475 h 5359243"/>
              <a:gd name="connsiteX7838" fmla="*/ 5931707 w 8191242"/>
              <a:gd name="connsiteY7838" fmla="*/ 1778500 h 5359243"/>
              <a:gd name="connsiteX7839" fmla="*/ 5941526 w 8191242"/>
              <a:gd name="connsiteY7839" fmla="*/ 1782139 h 5359243"/>
              <a:gd name="connsiteX7840" fmla="*/ 5940233 w 8191242"/>
              <a:gd name="connsiteY7840" fmla="*/ 1779110 h 5359243"/>
              <a:gd name="connsiteX7841" fmla="*/ 5920872 w 8191242"/>
              <a:gd name="connsiteY7841" fmla="*/ 1761830 h 5359243"/>
              <a:gd name="connsiteX7842" fmla="*/ 5924726 w 8191242"/>
              <a:gd name="connsiteY7842" fmla="*/ 1750194 h 5359243"/>
              <a:gd name="connsiteX7843" fmla="*/ 5919122 w 8191242"/>
              <a:gd name="connsiteY7843" fmla="*/ 1747765 h 5359243"/>
              <a:gd name="connsiteX7844" fmla="*/ 5914060 w 8191242"/>
              <a:gd name="connsiteY7844" fmla="*/ 1751422 h 5359243"/>
              <a:gd name="connsiteX7845" fmla="*/ 5912698 w 8191242"/>
              <a:gd name="connsiteY7845" fmla="*/ 1763766 h 5359243"/>
              <a:gd name="connsiteX7846" fmla="*/ 5903117 w 8191242"/>
              <a:gd name="connsiteY7846" fmla="*/ 1744222 h 5359243"/>
              <a:gd name="connsiteX7847" fmla="*/ 5894766 w 8191242"/>
              <a:gd name="connsiteY7847" fmla="*/ 1735160 h 5359243"/>
              <a:gd name="connsiteX7848" fmla="*/ 5894921 w 8191242"/>
              <a:gd name="connsiteY7848" fmla="*/ 1735663 h 5359243"/>
              <a:gd name="connsiteX7849" fmla="*/ 5898793 w 8191242"/>
              <a:gd name="connsiteY7849" fmla="*/ 1754057 h 5359243"/>
              <a:gd name="connsiteX7850" fmla="*/ 5893858 w 8191242"/>
              <a:gd name="connsiteY7850" fmla="*/ 1754954 h 5359243"/>
              <a:gd name="connsiteX7851" fmla="*/ 5896349 w 8191242"/>
              <a:gd name="connsiteY7851" fmla="*/ 1756021 h 5359243"/>
              <a:gd name="connsiteX7852" fmla="*/ 5894091 w 8191242"/>
              <a:gd name="connsiteY7852" fmla="*/ 1777319 h 5359243"/>
              <a:gd name="connsiteX7853" fmla="*/ 5899691 w 8191242"/>
              <a:gd name="connsiteY7853" fmla="*/ 1793642 h 5359243"/>
              <a:gd name="connsiteX7854" fmla="*/ 5900163 w 8191242"/>
              <a:gd name="connsiteY7854" fmla="*/ 1793226 h 5359243"/>
              <a:gd name="connsiteX7855" fmla="*/ 5899276 w 8191242"/>
              <a:gd name="connsiteY7855" fmla="*/ 1786487 h 5359243"/>
              <a:gd name="connsiteX7856" fmla="*/ 5914117 w 8191242"/>
              <a:gd name="connsiteY7856" fmla="*/ 1808419 h 5359243"/>
              <a:gd name="connsiteX7857" fmla="*/ 5903267 w 8191242"/>
              <a:gd name="connsiteY7857" fmla="*/ 1804064 h 5359243"/>
              <a:gd name="connsiteX7858" fmla="*/ 5905384 w 8191242"/>
              <a:gd name="connsiteY7858" fmla="*/ 1810235 h 5359243"/>
              <a:gd name="connsiteX7859" fmla="*/ 5898637 w 8191242"/>
              <a:gd name="connsiteY7859" fmla="*/ 1804141 h 5359243"/>
              <a:gd name="connsiteX7860" fmla="*/ 5896235 w 8191242"/>
              <a:gd name="connsiteY7860" fmla="*/ 1810448 h 5359243"/>
              <a:gd name="connsiteX7861" fmla="*/ 5899276 w 8191242"/>
              <a:gd name="connsiteY7861" fmla="*/ 1818434 h 5359243"/>
              <a:gd name="connsiteX7862" fmla="*/ 5874952 w 8191242"/>
              <a:gd name="connsiteY7862" fmla="*/ 1810448 h 5359243"/>
              <a:gd name="connsiteX7863" fmla="*/ 5883060 w 8191242"/>
              <a:gd name="connsiteY7863" fmla="*/ 1818434 h 5359243"/>
              <a:gd name="connsiteX7864" fmla="*/ 5860764 w 8191242"/>
              <a:gd name="connsiteY7864" fmla="*/ 1837404 h 5359243"/>
              <a:gd name="connsiteX7865" fmla="*/ 5844541 w 8191242"/>
              <a:gd name="connsiteY7865" fmla="*/ 1841399 h 5359243"/>
              <a:gd name="connsiteX7866" fmla="*/ 5843422 w 8191242"/>
              <a:gd name="connsiteY7866" fmla="*/ 1843496 h 5359243"/>
              <a:gd name="connsiteX7867" fmla="*/ 5839550 w 8191242"/>
              <a:gd name="connsiteY7867" fmla="*/ 1844534 h 5359243"/>
              <a:gd name="connsiteX7868" fmla="*/ 5835791 w 8191242"/>
              <a:gd name="connsiteY7868" fmla="*/ 1838788 h 5359243"/>
              <a:gd name="connsiteX7869" fmla="*/ 5833399 w 8191242"/>
              <a:gd name="connsiteY7869" fmla="*/ 1837545 h 5359243"/>
              <a:gd name="connsiteX7870" fmla="*/ 5829337 w 8191242"/>
              <a:gd name="connsiteY7870" fmla="*/ 1831176 h 5359243"/>
              <a:gd name="connsiteX7871" fmla="*/ 5825029 w 8191242"/>
              <a:gd name="connsiteY7871" fmla="*/ 1833124 h 5359243"/>
              <a:gd name="connsiteX7872" fmla="*/ 5821036 w 8191242"/>
              <a:gd name="connsiteY7872" fmla="*/ 1843367 h 5359243"/>
              <a:gd name="connsiteX7873" fmla="*/ 5820761 w 8191242"/>
              <a:gd name="connsiteY7873" fmla="*/ 1843915 h 5359243"/>
              <a:gd name="connsiteX7874" fmla="*/ 5829091 w 8191242"/>
              <a:gd name="connsiteY7874" fmla="*/ 1857319 h 5359243"/>
              <a:gd name="connsiteX7875" fmla="*/ 5720178 w 8191242"/>
              <a:gd name="connsiteY7875" fmla="*/ 1883888 h 5359243"/>
              <a:gd name="connsiteX7876" fmla="*/ 5705746 w 8191242"/>
              <a:gd name="connsiteY7876" fmla="*/ 1891754 h 5359243"/>
              <a:gd name="connsiteX7877" fmla="*/ 5708859 w 8191242"/>
              <a:gd name="connsiteY7877" fmla="*/ 1906075 h 5359243"/>
              <a:gd name="connsiteX7878" fmla="*/ 5719507 w 8191242"/>
              <a:gd name="connsiteY7878" fmla="*/ 1922532 h 5359243"/>
              <a:gd name="connsiteX7879" fmla="*/ 5705954 w 8191242"/>
              <a:gd name="connsiteY7879" fmla="*/ 1908979 h 5359243"/>
              <a:gd name="connsiteX7880" fmla="*/ 5704674 w 8191242"/>
              <a:gd name="connsiteY7880" fmla="*/ 1892338 h 5359243"/>
              <a:gd name="connsiteX7881" fmla="*/ 5676910 w 8191242"/>
              <a:gd name="connsiteY7881" fmla="*/ 1907468 h 5359243"/>
              <a:gd name="connsiteX7882" fmla="*/ 5676910 w 8191242"/>
              <a:gd name="connsiteY7882" fmla="*/ 1922532 h 5359243"/>
              <a:gd name="connsiteX7883" fmla="*/ 5669287 w 8191242"/>
              <a:gd name="connsiteY7883" fmla="*/ 1918781 h 5359243"/>
              <a:gd name="connsiteX7884" fmla="*/ 5668459 w 8191242"/>
              <a:gd name="connsiteY7884" fmla="*/ 1912073 h 5359243"/>
              <a:gd name="connsiteX7885" fmla="*/ 5663455 w 8191242"/>
              <a:gd name="connsiteY7885" fmla="*/ 1914800 h 5359243"/>
              <a:gd name="connsiteX7886" fmla="*/ 5611269 w 8191242"/>
              <a:gd name="connsiteY7886" fmla="*/ 1922719 h 5359243"/>
              <a:gd name="connsiteX7887" fmla="*/ 5611269 w 8191242"/>
              <a:gd name="connsiteY7887" fmla="*/ 1914545 h 5359243"/>
              <a:gd name="connsiteX7888" fmla="*/ 5611269 w 8191242"/>
              <a:gd name="connsiteY7888" fmla="*/ 1907684 h 5359243"/>
              <a:gd name="connsiteX7889" fmla="*/ 5605661 w 8191242"/>
              <a:gd name="connsiteY7889" fmla="*/ 1914791 h 5359243"/>
              <a:gd name="connsiteX7890" fmla="*/ 5604603 w 8191242"/>
              <a:gd name="connsiteY7890" fmla="*/ 1912064 h 5359243"/>
              <a:gd name="connsiteX7891" fmla="*/ 5599167 w 8191242"/>
              <a:gd name="connsiteY7891" fmla="*/ 1911479 h 5359243"/>
              <a:gd name="connsiteX7892" fmla="*/ 5587066 w 8191242"/>
              <a:gd name="connsiteY7892" fmla="*/ 1922719 h 5359243"/>
              <a:gd name="connsiteX7893" fmla="*/ 5578997 w 8191242"/>
              <a:gd name="connsiteY7893" fmla="*/ 1906371 h 5359243"/>
              <a:gd name="connsiteX7894" fmla="*/ 5578997 w 8191242"/>
              <a:gd name="connsiteY7894" fmla="*/ 1939070 h 5359243"/>
              <a:gd name="connsiteX7895" fmla="*/ 5566895 w 8191242"/>
              <a:gd name="connsiteY7895" fmla="*/ 1928851 h 5359243"/>
              <a:gd name="connsiteX7896" fmla="*/ 5562019 w 8191242"/>
              <a:gd name="connsiteY7896" fmla="*/ 1916701 h 5359243"/>
              <a:gd name="connsiteX7897" fmla="*/ 5562741 w 8191242"/>
              <a:gd name="connsiteY7897" fmla="*/ 1939274 h 5359243"/>
              <a:gd name="connsiteX7898" fmla="*/ 5560786 w 8191242"/>
              <a:gd name="connsiteY7898" fmla="*/ 1941524 h 5359243"/>
              <a:gd name="connsiteX7899" fmla="*/ 5564722 w 8191242"/>
              <a:gd name="connsiteY7899" fmla="*/ 1944271 h 5359243"/>
              <a:gd name="connsiteX7900" fmla="*/ 5565737 w 8191242"/>
              <a:gd name="connsiteY7900" fmla="*/ 1955172 h 5359243"/>
              <a:gd name="connsiteX7901" fmla="*/ 5573857 w 8191242"/>
              <a:gd name="connsiteY7901" fmla="*/ 1947245 h 5359243"/>
              <a:gd name="connsiteX7902" fmla="*/ 5595551 w 8191242"/>
              <a:gd name="connsiteY7902" fmla="*/ 1965085 h 5359243"/>
              <a:gd name="connsiteX7903" fmla="*/ 5597945 w 8191242"/>
              <a:gd name="connsiteY7903" fmla="*/ 1968166 h 5359243"/>
              <a:gd name="connsiteX7904" fmla="*/ 5604116 w 8191242"/>
              <a:gd name="connsiteY7904" fmla="*/ 1963633 h 5359243"/>
              <a:gd name="connsiteX7905" fmla="*/ 5600246 w 8191242"/>
              <a:gd name="connsiteY7905" fmla="*/ 1954182 h 5359243"/>
              <a:gd name="connsiteX7906" fmla="*/ 5598865 w 8191242"/>
              <a:gd name="connsiteY7906" fmla="*/ 1938681 h 5359243"/>
              <a:gd name="connsiteX7907" fmla="*/ 5614455 w 8191242"/>
              <a:gd name="connsiteY7907" fmla="*/ 1923456 h 5359243"/>
              <a:gd name="connsiteX7908" fmla="*/ 5622575 w 8191242"/>
              <a:gd name="connsiteY7908" fmla="*/ 1947245 h 5359243"/>
              <a:gd name="connsiteX7909" fmla="*/ 5623916 w 8191242"/>
              <a:gd name="connsiteY7909" fmla="*/ 1951174 h 5359243"/>
              <a:gd name="connsiteX7910" fmla="*/ 5641803 w 8191242"/>
              <a:gd name="connsiteY7910" fmla="*/ 1941184 h 5359243"/>
              <a:gd name="connsiteX7911" fmla="*/ 5685465 w 8191242"/>
              <a:gd name="connsiteY7911" fmla="*/ 1941750 h 5359243"/>
              <a:gd name="connsiteX7912" fmla="*/ 5698102 w 8191242"/>
              <a:gd name="connsiteY7912" fmla="*/ 1953125 h 5359243"/>
              <a:gd name="connsiteX7913" fmla="*/ 5695652 w 8191242"/>
              <a:gd name="connsiteY7913" fmla="*/ 1947245 h 5359243"/>
              <a:gd name="connsiteX7914" fmla="*/ 5701742 w 8191242"/>
              <a:gd name="connsiteY7914" fmla="*/ 1946395 h 5359243"/>
              <a:gd name="connsiteX7915" fmla="*/ 5703135 w 8191242"/>
              <a:gd name="connsiteY7915" fmla="*/ 1943654 h 5359243"/>
              <a:gd name="connsiteX7916" fmla="*/ 5703769 w 8191242"/>
              <a:gd name="connsiteY7916" fmla="*/ 1939314 h 5359243"/>
              <a:gd name="connsiteX7917" fmla="*/ 5703769 w 8191242"/>
              <a:gd name="connsiteY7917" fmla="*/ 1942405 h 5359243"/>
              <a:gd name="connsiteX7918" fmla="*/ 5707074 w 8191242"/>
              <a:gd name="connsiteY7918" fmla="*/ 1935901 h 5359243"/>
              <a:gd name="connsiteX7919" fmla="*/ 5736810 w 8191242"/>
              <a:gd name="connsiteY7919" fmla="*/ 1919294 h 5359243"/>
              <a:gd name="connsiteX7920" fmla="*/ 5751160 w 8191242"/>
              <a:gd name="connsiteY7920" fmla="*/ 1927165 h 5359243"/>
              <a:gd name="connsiteX7921" fmla="*/ 5751472 w 8191242"/>
              <a:gd name="connsiteY7921" fmla="*/ 1926431 h 5359243"/>
              <a:gd name="connsiteX7922" fmla="*/ 5756699 w 8191242"/>
              <a:gd name="connsiteY7922" fmla="*/ 1925949 h 5359243"/>
              <a:gd name="connsiteX7923" fmla="*/ 5763716 w 8191242"/>
              <a:gd name="connsiteY7923" fmla="*/ 1914856 h 5359243"/>
              <a:gd name="connsiteX7924" fmla="*/ 5763651 w 8191242"/>
              <a:gd name="connsiteY7924" fmla="*/ 1914537 h 5359243"/>
              <a:gd name="connsiteX7925" fmla="*/ 5752487 w 8191242"/>
              <a:gd name="connsiteY7925" fmla="*/ 1883811 h 5359243"/>
              <a:gd name="connsiteX7926" fmla="*/ 5769264 w 8191242"/>
              <a:gd name="connsiteY7926" fmla="*/ 1907317 h 5359243"/>
              <a:gd name="connsiteX7927" fmla="*/ 5778895 w 8191242"/>
              <a:gd name="connsiteY7927" fmla="*/ 1896899 h 5359243"/>
              <a:gd name="connsiteX7928" fmla="*/ 5782616 w 8191242"/>
              <a:gd name="connsiteY7928" fmla="*/ 1911760 h 5359243"/>
              <a:gd name="connsiteX7929" fmla="*/ 5782731 w 8191242"/>
              <a:gd name="connsiteY7929" fmla="*/ 1911260 h 5359243"/>
              <a:gd name="connsiteX7930" fmla="*/ 5789564 w 8191242"/>
              <a:gd name="connsiteY7930" fmla="*/ 1932987 h 5359243"/>
              <a:gd name="connsiteX7931" fmla="*/ 5792827 w 8191242"/>
              <a:gd name="connsiteY7931" fmla="*/ 1930646 h 5359243"/>
              <a:gd name="connsiteX7932" fmla="*/ 5790613 w 8191242"/>
              <a:gd name="connsiteY7932" fmla="*/ 1924074 h 5359243"/>
              <a:gd name="connsiteX7933" fmla="*/ 5803088 w 8191242"/>
              <a:gd name="connsiteY7933" fmla="*/ 1896899 h 5359243"/>
              <a:gd name="connsiteX7934" fmla="*/ 5835345 w 8191242"/>
              <a:gd name="connsiteY7934" fmla="*/ 1888847 h 5359243"/>
              <a:gd name="connsiteX7935" fmla="*/ 5859538 w 8191242"/>
              <a:gd name="connsiteY7935" fmla="*/ 1896899 h 5359243"/>
              <a:gd name="connsiteX7936" fmla="*/ 5876153 w 8191242"/>
              <a:gd name="connsiteY7936" fmla="*/ 1891121 h 5359243"/>
              <a:gd name="connsiteX7937" fmla="*/ 5876709 w 8191242"/>
              <a:gd name="connsiteY7937" fmla="*/ 1882607 h 5359243"/>
              <a:gd name="connsiteX7938" fmla="*/ 5887312 w 8191242"/>
              <a:gd name="connsiteY7938" fmla="*/ 1868319 h 5359243"/>
              <a:gd name="connsiteX7939" fmla="*/ 5893759 w 8191242"/>
              <a:gd name="connsiteY7939" fmla="*/ 1884997 h 5359243"/>
              <a:gd name="connsiteX7940" fmla="*/ 5922902 w 8191242"/>
              <a:gd name="connsiteY7940" fmla="*/ 1874861 h 5359243"/>
              <a:gd name="connsiteX7941" fmla="*/ 5920872 w 8191242"/>
              <a:gd name="connsiteY7941" fmla="*/ 1868319 h 5359243"/>
              <a:gd name="connsiteX7942" fmla="*/ 5923412 w 8191242"/>
              <a:gd name="connsiteY7942" fmla="*/ 1867714 h 5359243"/>
              <a:gd name="connsiteX7943" fmla="*/ 5927639 w 8191242"/>
              <a:gd name="connsiteY7943" fmla="*/ 1873214 h 5359243"/>
              <a:gd name="connsiteX7944" fmla="*/ 5938990 w 8191242"/>
              <a:gd name="connsiteY7944" fmla="*/ 1869265 h 5359243"/>
              <a:gd name="connsiteX7945" fmla="*/ 5928616 w 8191242"/>
              <a:gd name="connsiteY7945" fmla="*/ 1858252 h 5359243"/>
              <a:gd name="connsiteX7946" fmla="*/ 5944106 w 8191242"/>
              <a:gd name="connsiteY7946" fmla="*/ 1859318 h 5359243"/>
              <a:gd name="connsiteX7947" fmla="*/ 5952016 w 8191242"/>
              <a:gd name="connsiteY7947" fmla="*/ 1850073 h 5359243"/>
              <a:gd name="connsiteX7948" fmla="*/ 5958636 w 8191242"/>
              <a:gd name="connsiteY7948" fmla="*/ 1863728 h 5359243"/>
              <a:gd name="connsiteX7949" fmla="*/ 5968774 w 8191242"/>
              <a:gd name="connsiteY7949" fmla="*/ 1861602 h 5359243"/>
              <a:gd name="connsiteX7950" fmla="*/ 5968116 w 8191242"/>
              <a:gd name="connsiteY7950" fmla="*/ 1858640 h 5359243"/>
              <a:gd name="connsiteX7951" fmla="*/ 5976119 w 8191242"/>
              <a:gd name="connsiteY7951" fmla="*/ 1859656 h 5359243"/>
              <a:gd name="connsiteX7952" fmla="*/ 5976487 w 8191242"/>
              <a:gd name="connsiteY7952" fmla="*/ 1859983 h 5359243"/>
              <a:gd name="connsiteX7953" fmla="*/ 5983986 w 8191242"/>
              <a:gd name="connsiteY7953" fmla="*/ 1858411 h 5359243"/>
              <a:gd name="connsiteX7954" fmla="*/ 5981120 w 8191242"/>
              <a:gd name="connsiteY7954" fmla="*/ 1853556 h 5359243"/>
              <a:gd name="connsiteX7955" fmla="*/ 5984123 w 8191242"/>
              <a:gd name="connsiteY7955" fmla="*/ 1834243 h 5359243"/>
              <a:gd name="connsiteX7956" fmla="*/ 5987123 w 8191242"/>
              <a:gd name="connsiteY7956" fmla="*/ 1840342 h 5359243"/>
              <a:gd name="connsiteX7957" fmla="*/ 5984167 w 8191242"/>
              <a:gd name="connsiteY7957" fmla="*/ 1858373 h 5359243"/>
              <a:gd name="connsiteX7958" fmla="*/ 5984409 w 8191242"/>
              <a:gd name="connsiteY7958" fmla="*/ 1858322 h 5359243"/>
              <a:gd name="connsiteX7959" fmla="*/ 5990874 w 8191242"/>
              <a:gd name="connsiteY7959" fmla="*/ 1851143 h 5359243"/>
              <a:gd name="connsiteX7960" fmla="*/ 5984123 w 8191242"/>
              <a:gd name="connsiteY7960" fmla="*/ 1817980 h 5359243"/>
              <a:gd name="connsiteX7961" fmla="*/ 6003128 w 8191242"/>
              <a:gd name="connsiteY7961" fmla="*/ 1840342 h 5359243"/>
              <a:gd name="connsiteX7962" fmla="*/ 6009295 w 8191242"/>
              <a:gd name="connsiteY7962" fmla="*/ 1853102 h 5359243"/>
              <a:gd name="connsiteX7963" fmla="*/ 6022161 w 8191242"/>
              <a:gd name="connsiteY7963" fmla="*/ 1850402 h 5359243"/>
              <a:gd name="connsiteX7964" fmla="*/ 6024136 w 8191242"/>
              <a:gd name="connsiteY7964" fmla="*/ 1842375 h 5359243"/>
              <a:gd name="connsiteX7965" fmla="*/ 6024825 w 8191242"/>
              <a:gd name="connsiteY7965" fmla="*/ 1849844 h 5359243"/>
              <a:gd name="connsiteX7966" fmla="*/ 6064149 w 8191242"/>
              <a:gd name="connsiteY7966" fmla="*/ 1841595 h 5359243"/>
              <a:gd name="connsiteX7967" fmla="*/ 6064149 w 8191242"/>
              <a:gd name="connsiteY7967" fmla="*/ 1833899 h 5359243"/>
              <a:gd name="connsiteX7968" fmla="*/ 6064149 w 8191242"/>
              <a:gd name="connsiteY7968" fmla="*/ 1825724 h 5359243"/>
              <a:gd name="connsiteX7969" fmla="*/ 6072861 w 8191242"/>
              <a:gd name="connsiteY7969" fmla="*/ 1825724 h 5359243"/>
              <a:gd name="connsiteX7970" fmla="*/ 6091241 w 8191242"/>
              <a:gd name="connsiteY7970" fmla="*/ 1863662 h 5359243"/>
              <a:gd name="connsiteX7971" fmla="*/ 6091073 w 8191242"/>
              <a:gd name="connsiteY7971" fmla="*/ 1865613 h 5359243"/>
              <a:gd name="connsiteX7972" fmla="*/ 6106502 w 8191242"/>
              <a:gd name="connsiteY7972" fmla="*/ 1857645 h 5359243"/>
              <a:gd name="connsiteX7973" fmla="*/ 6121794 w 8191242"/>
              <a:gd name="connsiteY7973" fmla="*/ 1853719 h 5359243"/>
              <a:gd name="connsiteX7974" fmla="*/ 6118448 w 8191242"/>
              <a:gd name="connsiteY7974" fmla="*/ 1841776 h 5359243"/>
              <a:gd name="connsiteX7975" fmla="*/ 6122487 w 8191242"/>
              <a:gd name="connsiteY7975" fmla="*/ 1827295 h 5359243"/>
              <a:gd name="connsiteX7976" fmla="*/ 6123423 w 8191242"/>
              <a:gd name="connsiteY7976" fmla="*/ 1824091 h 5359243"/>
              <a:gd name="connsiteX7977" fmla="*/ 6111773 w 8191242"/>
              <a:gd name="connsiteY7977" fmla="*/ 1827633 h 5359243"/>
              <a:gd name="connsiteX7978" fmla="*/ 6123881 w 8191242"/>
              <a:gd name="connsiteY7978" fmla="*/ 1822524 h 5359243"/>
              <a:gd name="connsiteX7979" fmla="*/ 6125137 w 8191242"/>
              <a:gd name="connsiteY7979" fmla="*/ 1818227 h 5359243"/>
              <a:gd name="connsiteX7980" fmla="*/ 6129363 w 8191242"/>
              <a:gd name="connsiteY7980" fmla="*/ 1820212 h 5359243"/>
              <a:gd name="connsiteX7981" fmla="*/ 6142839 w 8191242"/>
              <a:gd name="connsiteY7981" fmla="*/ 1814527 h 5359243"/>
              <a:gd name="connsiteX7982" fmla="*/ 6138642 w 8191242"/>
              <a:gd name="connsiteY7982" fmla="*/ 1811176 h 5359243"/>
              <a:gd name="connsiteX7983" fmla="*/ 6141166 w 8191242"/>
              <a:gd name="connsiteY7983" fmla="*/ 1809161 h 5359243"/>
              <a:gd name="connsiteX7984" fmla="*/ 6146457 w 8191242"/>
              <a:gd name="connsiteY7984" fmla="*/ 1813000 h 5359243"/>
              <a:gd name="connsiteX7985" fmla="*/ 6159454 w 8191242"/>
              <a:gd name="connsiteY7985" fmla="*/ 1807518 h 5359243"/>
              <a:gd name="connsiteX7986" fmla="*/ 6159340 w 8191242"/>
              <a:gd name="connsiteY7986" fmla="*/ 1806895 h 5359243"/>
              <a:gd name="connsiteX7987" fmla="*/ 6154798 w 8191242"/>
              <a:gd name="connsiteY7987" fmla="*/ 1803117 h 5359243"/>
              <a:gd name="connsiteX7988" fmla="*/ 6162875 w 8191242"/>
              <a:gd name="connsiteY7988" fmla="*/ 1805132 h 5359243"/>
              <a:gd name="connsiteX7989" fmla="*/ 6163323 w 8191242"/>
              <a:gd name="connsiteY7989" fmla="*/ 1805885 h 5359243"/>
              <a:gd name="connsiteX7990" fmla="*/ 6185104 w 8191242"/>
              <a:gd name="connsiteY7990" fmla="*/ 1796696 h 5359243"/>
              <a:gd name="connsiteX7991" fmla="*/ 6187108 w 8191242"/>
              <a:gd name="connsiteY7991" fmla="*/ 1795060 h 5359243"/>
              <a:gd name="connsiteX7992" fmla="*/ 6187479 w 8191242"/>
              <a:gd name="connsiteY7992" fmla="*/ 1795694 h 5359243"/>
              <a:gd name="connsiteX7993" fmla="*/ 6208151 w 8191242"/>
              <a:gd name="connsiteY7993" fmla="*/ 1786972 h 5359243"/>
              <a:gd name="connsiteX7994" fmla="*/ 6284624 w 8191242"/>
              <a:gd name="connsiteY7994" fmla="*/ 1761163 h 5359243"/>
              <a:gd name="connsiteX7995" fmla="*/ 6282939 w 8191242"/>
              <a:gd name="connsiteY7995" fmla="*/ 1760749 h 5359243"/>
              <a:gd name="connsiteX7996" fmla="*/ 6277130 w 8191242"/>
              <a:gd name="connsiteY7996" fmla="*/ 1763213 h 5359243"/>
              <a:gd name="connsiteX7997" fmla="*/ 6277130 w 8191242"/>
              <a:gd name="connsiteY7997" fmla="*/ 1738317 h 5359243"/>
              <a:gd name="connsiteX7998" fmla="*/ 6290590 w 8191242"/>
              <a:gd name="connsiteY7998" fmla="*/ 1726781 h 5359243"/>
              <a:gd name="connsiteX7999" fmla="*/ 6279196 w 8191242"/>
              <a:gd name="connsiteY7999" fmla="*/ 1710297 h 5359243"/>
              <a:gd name="connsiteX8000" fmla="*/ 6286880 w 8191242"/>
              <a:gd name="connsiteY8000" fmla="*/ 1704906 h 5359243"/>
              <a:gd name="connsiteX8001" fmla="*/ 6292066 w 8191242"/>
              <a:gd name="connsiteY8001" fmla="*/ 1696903 h 5359243"/>
              <a:gd name="connsiteX8002" fmla="*/ 6292066 w 8191242"/>
              <a:gd name="connsiteY8002" fmla="*/ 1725279 h 5359243"/>
              <a:gd name="connsiteX8003" fmla="*/ 6300365 w 8191242"/>
              <a:gd name="connsiteY8003" fmla="*/ 1713424 h 5359243"/>
              <a:gd name="connsiteX8004" fmla="*/ 6300365 w 8191242"/>
              <a:gd name="connsiteY8004" fmla="*/ 1754914 h 5359243"/>
              <a:gd name="connsiteX8005" fmla="*/ 6299313 w 8191242"/>
              <a:gd name="connsiteY8005" fmla="*/ 1756205 h 5359243"/>
              <a:gd name="connsiteX8006" fmla="*/ 6322080 w 8191242"/>
              <a:gd name="connsiteY8006" fmla="*/ 1748521 h 5359243"/>
              <a:gd name="connsiteX8007" fmla="*/ 6315854 w 8191242"/>
              <a:gd name="connsiteY8007" fmla="*/ 1729687 h 5359243"/>
              <a:gd name="connsiteX8008" fmla="*/ 6329408 w 8191242"/>
              <a:gd name="connsiteY8008" fmla="*/ 1740337 h 5359243"/>
              <a:gd name="connsiteX8009" fmla="*/ 6330029 w 8191242"/>
              <a:gd name="connsiteY8009" fmla="*/ 1745220 h 5359243"/>
              <a:gd name="connsiteX8010" fmla="*/ 6354826 w 8191242"/>
              <a:gd name="connsiteY8010" fmla="*/ 1737347 h 5359243"/>
              <a:gd name="connsiteX8011" fmla="*/ 6354578 w 8191242"/>
              <a:gd name="connsiteY8011" fmla="*/ 1736658 h 5359243"/>
              <a:gd name="connsiteX8012" fmla="*/ 6356117 w 8191242"/>
              <a:gd name="connsiteY8012" fmla="*/ 1736936 h 5359243"/>
              <a:gd name="connsiteX8013" fmla="*/ 6381607 w 8191242"/>
              <a:gd name="connsiteY8013" fmla="*/ 1728843 h 5359243"/>
              <a:gd name="connsiteX8014" fmla="*/ 6357725 w 8191242"/>
              <a:gd name="connsiteY8014" fmla="*/ 1707615 h 5359243"/>
              <a:gd name="connsiteX8015" fmla="*/ 6350778 w 8191242"/>
              <a:gd name="connsiteY8015" fmla="*/ 1695692 h 5359243"/>
              <a:gd name="connsiteX8016" fmla="*/ 6335570 w 8191242"/>
              <a:gd name="connsiteY8016" fmla="*/ 1698877 h 5359243"/>
              <a:gd name="connsiteX8017" fmla="*/ 6320882 w 8191242"/>
              <a:gd name="connsiteY8017" fmla="*/ 1703716 h 5359243"/>
              <a:gd name="connsiteX8018" fmla="*/ 6320882 w 8191242"/>
              <a:gd name="connsiteY8018" fmla="*/ 1695972 h 5359243"/>
              <a:gd name="connsiteX8019" fmla="*/ 6320882 w 8191242"/>
              <a:gd name="connsiteY8019" fmla="*/ 1688227 h 5359243"/>
              <a:gd name="connsiteX8020" fmla="*/ 6337232 w 8191242"/>
              <a:gd name="connsiteY8020" fmla="*/ 1688227 h 5359243"/>
              <a:gd name="connsiteX8021" fmla="*/ 6348926 w 8191242"/>
              <a:gd name="connsiteY8021" fmla="*/ 1688227 h 5359243"/>
              <a:gd name="connsiteX8022" fmla="*/ 6348477 w 8191242"/>
              <a:gd name="connsiteY8022" fmla="*/ 1685325 h 5359243"/>
              <a:gd name="connsiteX8023" fmla="*/ 6348473 w 8191242"/>
              <a:gd name="connsiteY8023" fmla="*/ 1685323 h 5359243"/>
              <a:gd name="connsiteX8024" fmla="*/ 6337232 w 8191242"/>
              <a:gd name="connsiteY8024" fmla="*/ 1688227 h 5359243"/>
              <a:gd name="connsiteX8025" fmla="*/ 6347068 w 8191242"/>
              <a:gd name="connsiteY8025" fmla="*/ 1677094 h 5359243"/>
              <a:gd name="connsiteX8026" fmla="*/ 6347209 w 8191242"/>
              <a:gd name="connsiteY8026" fmla="*/ 1677129 h 5359243"/>
              <a:gd name="connsiteX8027" fmla="*/ 6346833 w 8191242"/>
              <a:gd name="connsiteY8027" fmla="*/ 1674700 h 5359243"/>
              <a:gd name="connsiteX8028" fmla="*/ 6348776 w 8191242"/>
              <a:gd name="connsiteY8028" fmla="*/ 1677518 h 5359243"/>
              <a:gd name="connsiteX8029" fmla="*/ 6360735 w 8191242"/>
              <a:gd name="connsiteY8029" fmla="*/ 1680483 h 5359243"/>
              <a:gd name="connsiteX8030" fmla="*/ 6368819 w 8191242"/>
              <a:gd name="connsiteY8030" fmla="*/ 1682740 h 5359243"/>
              <a:gd name="connsiteX8031" fmla="*/ 6363139 w 8191242"/>
              <a:gd name="connsiteY8031" fmla="*/ 1672160 h 5359243"/>
              <a:gd name="connsiteX8032" fmla="*/ 6348048 w 8191242"/>
              <a:gd name="connsiteY8032" fmla="*/ 1673154 h 5359243"/>
              <a:gd name="connsiteX8033" fmla="*/ 6356097 w 8191242"/>
              <a:gd name="connsiteY8033" fmla="*/ 1657276 h 5359243"/>
              <a:gd name="connsiteX8034" fmla="*/ 6340001 w 8191242"/>
              <a:gd name="connsiteY8034" fmla="*/ 1633462 h 5359243"/>
              <a:gd name="connsiteX8035" fmla="*/ 6323904 w 8191242"/>
              <a:gd name="connsiteY8035" fmla="*/ 1649336 h 5359243"/>
              <a:gd name="connsiteX8036" fmla="*/ 6325915 w 8191242"/>
              <a:gd name="connsiteY8036" fmla="*/ 1640406 h 5359243"/>
              <a:gd name="connsiteX8037" fmla="*/ 6322856 w 8191242"/>
              <a:gd name="connsiteY8037" fmla="*/ 1635882 h 5359243"/>
              <a:gd name="connsiteX8038" fmla="*/ 6308109 w 8191242"/>
              <a:gd name="connsiteY8038" fmla="*/ 1641890 h 5359243"/>
              <a:gd name="connsiteX8039" fmla="*/ 6314281 w 8191242"/>
              <a:gd name="connsiteY8039" fmla="*/ 1630757 h 5359243"/>
              <a:gd name="connsiteX8040" fmla="*/ 6317952 w 8191242"/>
              <a:gd name="connsiteY8040" fmla="*/ 1628624 h 5359243"/>
              <a:gd name="connsiteX8041" fmla="*/ 6315854 w 8191242"/>
              <a:gd name="connsiteY8041" fmla="*/ 1625522 h 5359243"/>
              <a:gd name="connsiteX8042" fmla="*/ 6317973 w 8191242"/>
              <a:gd name="connsiteY8042" fmla="*/ 1623133 h 5359243"/>
              <a:gd name="connsiteX8043" fmla="*/ 5983605 w 8191242"/>
              <a:gd name="connsiteY8043" fmla="*/ 1618165 h 5359243"/>
              <a:gd name="connsiteX8044" fmla="*/ 5986704 w 8191242"/>
              <a:gd name="connsiteY8044" fmla="*/ 1624326 h 5359243"/>
              <a:gd name="connsiteX8045" fmla="*/ 5986704 w 8191242"/>
              <a:gd name="connsiteY8045" fmla="*/ 1618971 h 5359243"/>
              <a:gd name="connsiteX8046" fmla="*/ 5773721 w 8191242"/>
              <a:gd name="connsiteY8046" fmla="*/ 1616850 h 5359243"/>
              <a:gd name="connsiteX8047" fmla="*/ 5779346 w 8191242"/>
              <a:gd name="connsiteY8047" fmla="*/ 1623109 h 5359243"/>
              <a:gd name="connsiteX8048" fmla="*/ 5776184 w 8191242"/>
              <a:gd name="connsiteY8048" fmla="*/ 1623603 h 5359243"/>
              <a:gd name="connsiteX8049" fmla="*/ 5773721 w 8191242"/>
              <a:gd name="connsiteY8049" fmla="*/ 1616850 h 5359243"/>
              <a:gd name="connsiteX8050" fmla="*/ 7416830 w 8191242"/>
              <a:gd name="connsiteY8050" fmla="*/ 1615837 h 5359243"/>
              <a:gd name="connsiteX8051" fmla="*/ 7416764 w 8191242"/>
              <a:gd name="connsiteY8051" fmla="*/ 1616373 h 5359243"/>
              <a:gd name="connsiteX8052" fmla="*/ 7416544 w 8191242"/>
              <a:gd name="connsiteY8052" fmla="*/ 1615856 h 5359243"/>
              <a:gd name="connsiteX8053" fmla="*/ 6070559 w 8191242"/>
              <a:gd name="connsiteY8053" fmla="*/ 1607034 h 5359243"/>
              <a:gd name="connsiteX8054" fmla="*/ 6048622 w 8191242"/>
              <a:gd name="connsiteY8054" fmla="*/ 1609350 h 5359243"/>
              <a:gd name="connsiteX8055" fmla="*/ 6065205 w 8191242"/>
              <a:gd name="connsiteY8055" fmla="*/ 1625650 h 5359243"/>
              <a:gd name="connsiteX8056" fmla="*/ 6073303 w 8191242"/>
              <a:gd name="connsiteY8056" fmla="*/ 1609732 h 5359243"/>
              <a:gd name="connsiteX8057" fmla="*/ 5419639 w 8191242"/>
              <a:gd name="connsiteY8057" fmla="*/ 1606621 h 5359243"/>
              <a:gd name="connsiteX8058" fmla="*/ 5420141 w 8191242"/>
              <a:gd name="connsiteY8058" fmla="*/ 1612644 h 5359243"/>
              <a:gd name="connsiteX8059" fmla="*/ 5426149 w 8191242"/>
              <a:gd name="connsiteY8059" fmla="*/ 1622927 h 5359243"/>
              <a:gd name="connsiteX8060" fmla="*/ 5420519 w 8191242"/>
              <a:gd name="connsiteY8060" fmla="*/ 1607312 h 5359243"/>
              <a:gd name="connsiteX8061" fmla="*/ 5394411 w 8191242"/>
              <a:gd name="connsiteY8061" fmla="*/ 1606572 h 5359243"/>
              <a:gd name="connsiteX8062" fmla="*/ 5392189 w 8191242"/>
              <a:gd name="connsiteY8062" fmla="*/ 1607342 h 5359243"/>
              <a:gd name="connsiteX8063" fmla="*/ 5392924 w 8191242"/>
              <a:gd name="connsiteY8063" fmla="*/ 1610505 h 5359243"/>
              <a:gd name="connsiteX8064" fmla="*/ 5405021 w 8191242"/>
              <a:gd name="connsiteY8064" fmla="*/ 1635416 h 5359243"/>
              <a:gd name="connsiteX8065" fmla="*/ 5410699 w 8191242"/>
              <a:gd name="connsiteY8065" fmla="*/ 1655614 h 5359243"/>
              <a:gd name="connsiteX8066" fmla="*/ 5412867 w 8191242"/>
              <a:gd name="connsiteY8066" fmla="*/ 1655434 h 5359243"/>
              <a:gd name="connsiteX8067" fmla="*/ 5417117 w 8191242"/>
              <a:gd name="connsiteY8067" fmla="*/ 1651898 h 5359243"/>
              <a:gd name="connsiteX8068" fmla="*/ 5411069 w 8191242"/>
              <a:gd name="connsiteY8068" fmla="*/ 1640826 h 5359243"/>
              <a:gd name="connsiteX8069" fmla="*/ 5419133 w 8191242"/>
              <a:gd name="connsiteY8069" fmla="*/ 1648878 h 5359243"/>
              <a:gd name="connsiteX8070" fmla="*/ 5419714 w 8191242"/>
              <a:gd name="connsiteY8070" fmla="*/ 1632069 h 5359243"/>
              <a:gd name="connsiteX8071" fmla="*/ 5400832 w 8191242"/>
              <a:gd name="connsiteY8071" fmla="*/ 1607884 h 5359243"/>
              <a:gd name="connsiteX8072" fmla="*/ 5400199 w 8191242"/>
              <a:gd name="connsiteY8072" fmla="*/ 1607903 h 5359243"/>
              <a:gd name="connsiteX8073" fmla="*/ 5394411 w 8191242"/>
              <a:gd name="connsiteY8073" fmla="*/ 1606572 h 5359243"/>
              <a:gd name="connsiteX8074" fmla="*/ 6093000 w 8191242"/>
              <a:gd name="connsiteY8074" fmla="*/ 1604666 h 5359243"/>
              <a:gd name="connsiteX8075" fmla="*/ 6074201 w 8191242"/>
              <a:gd name="connsiteY8075" fmla="*/ 1606650 h 5359243"/>
              <a:gd name="connsiteX8076" fmla="*/ 6080892 w 8191242"/>
              <a:gd name="connsiteY8076" fmla="*/ 1616199 h 5359243"/>
              <a:gd name="connsiteX8077" fmla="*/ 6085656 w 8191242"/>
              <a:gd name="connsiteY8077" fmla="*/ 1625425 h 5359243"/>
              <a:gd name="connsiteX8078" fmla="*/ 6093310 w 8191242"/>
              <a:gd name="connsiteY8078" fmla="*/ 1623696 h 5359243"/>
              <a:gd name="connsiteX8079" fmla="*/ 6091256 w 8191242"/>
              <a:gd name="connsiteY8079" fmla="*/ 1617342 h 5359243"/>
              <a:gd name="connsiteX8080" fmla="*/ 6097065 w 8191242"/>
              <a:gd name="connsiteY8080" fmla="*/ 1612350 h 5359243"/>
              <a:gd name="connsiteX8081" fmla="*/ 6107002 w 8191242"/>
              <a:gd name="connsiteY8081" fmla="*/ 1603188 h 5359243"/>
              <a:gd name="connsiteX8082" fmla="*/ 6096269 w 8191242"/>
              <a:gd name="connsiteY8082" fmla="*/ 1604321 h 5359243"/>
              <a:gd name="connsiteX8083" fmla="*/ 6098033 w 8191242"/>
              <a:gd name="connsiteY8083" fmla="*/ 1605360 h 5359243"/>
              <a:gd name="connsiteX8084" fmla="*/ 6099001 w 8191242"/>
              <a:gd name="connsiteY8084" fmla="*/ 1609354 h 5359243"/>
              <a:gd name="connsiteX8085" fmla="*/ 6115337 w 8191242"/>
              <a:gd name="connsiteY8085" fmla="*/ 1618340 h 5359243"/>
              <a:gd name="connsiteX8086" fmla="*/ 6115645 w 8191242"/>
              <a:gd name="connsiteY8086" fmla="*/ 1618651 h 5359243"/>
              <a:gd name="connsiteX8087" fmla="*/ 6117803 w 8191242"/>
              <a:gd name="connsiteY8087" fmla="*/ 1618164 h 5359243"/>
              <a:gd name="connsiteX8088" fmla="*/ 6117757 w 8191242"/>
              <a:gd name="connsiteY8088" fmla="*/ 1618091 h 5359243"/>
              <a:gd name="connsiteX8089" fmla="*/ 6109650 w 8191242"/>
              <a:gd name="connsiteY8089" fmla="*/ 1609355 h 5359243"/>
              <a:gd name="connsiteX8090" fmla="*/ 5959095 w 8191242"/>
              <a:gd name="connsiteY8090" fmla="*/ 1602664 h 5359243"/>
              <a:gd name="connsiteX8091" fmla="*/ 5967091 w 8191242"/>
              <a:gd name="connsiteY8091" fmla="*/ 1602664 h 5359243"/>
              <a:gd name="connsiteX8092" fmla="*/ 5975085 w 8191242"/>
              <a:gd name="connsiteY8092" fmla="*/ 1634989 h 5359243"/>
              <a:gd name="connsiteX8093" fmla="*/ 5944299 w 8191242"/>
              <a:gd name="connsiteY8093" fmla="*/ 1639434 h 5359243"/>
              <a:gd name="connsiteX8094" fmla="*/ 5944938 w 8191242"/>
              <a:gd name="connsiteY8094" fmla="*/ 1640881 h 5359243"/>
              <a:gd name="connsiteX8095" fmla="*/ 5942981 w 8191242"/>
              <a:gd name="connsiteY8095" fmla="*/ 1639625 h 5359243"/>
              <a:gd name="connsiteX8096" fmla="*/ 5941540 w 8191242"/>
              <a:gd name="connsiteY8096" fmla="*/ 1639833 h 5359243"/>
              <a:gd name="connsiteX8097" fmla="*/ 5939296 w 8191242"/>
              <a:gd name="connsiteY8097" fmla="*/ 1644238 h 5359243"/>
              <a:gd name="connsiteX8098" fmla="*/ 5935912 w 8191242"/>
              <a:gd name="connsiteY8098" fmla="*/ 1667731 h 5359243"/>
              <a:gd name="connsiteX8099" fmla="*/ 5936009 w 8191242"/>
              <a:gd name="connsiteY8099" fmla="*/ 1670007 h 5359243"/>
              <a:gd name="connsiteX8100" fmla="*/ 5931902 w 8191242"/>
              <a:gd name="connsiteY8100" fmla="*/ 1652241 h 5359243"/>
              <a:gd name="connsiteX8101" fmla="*/ 5927779 w 8191242"/>
              <a:gd name="connsiteY8101" fmla="*/ 1641820 h 5359243"/>
              <a:gd name="connsiteX8102" fmla="*/ 5919123 w 8191242"/>
              <a:gd name="connsiteY8102" fmla="*/ 1643070 h 5359243"/>
              <a:gd name="connsiteX8103" fmla="*/ 5923903 w 8191242"/>
              <a:gd name="connsiteY8103" fmla="*/ 1632025 h 5359243"/>
              <a:gd name="connsiteX8104" fmla="*/ 5920872 w 8191242"/>
              <a:gd name="connsiteY8104" fmla="*/ 1624361 h 5359243"/>
              <a:gd name="connsiteX8105" fmla="*/ 5926472 w 8191242"/>
              <a:gd name="connsiteY8105" fmla="*/ 1626091 h 5359243"/>
              <a:gd name="connsiteX8106" fmla="*/ 5926993 w 8191242"/>
              <a:gd name="connsiteY8106" fmla="*/ 1624886 h 5359243"/>
              <a:gd name="connsiteX8107" fmla="*/ 5927011 w 8191242"/>
              <a:gd name="connsiteY8107" fmla="*/ 1626258 h 5359243"/>
              <a:gd name="connsiteX8108" fmla="*/ 5930899 w 8191242"/>
              <a:gd name="connsiteY8108" fmla="*/ 1627459 h 5359243"/>
              <a:gd name="connsiteX8109" fmla="*/ 5928894 w 8191242"/>
              <a:gd name="connsiteY8109" fmla="*/ 1624361 h 5359243"/>
              <a:gd name="connsiteX8110" fmla="*/ 5930513 w 8191242"/>
              <a:gd name="connsiteY8110" fmla="*/ 1625119 h 5359243"/>
              <a:gd name="connsiteX8111" fmla="*/ 5927119 w 8191242"/>
              <a:gd name="connsiteY8111" fmla="*/ 1618826 h 5359243"/>
              <a:gd name="connsiteX8112" fmla="*/ 5951101 w 8191242"/>
              <a:gd name="connsiteY8112" fmla="*/ 1626908 h 5359243"/>
              <a:gd name="connsiteX8113" fmla="*/ 5959095 w 8191242"/>
              <a:gd name="connsiteY8113" fmla="*/ 1602664 h 5359243"/>
              <a:gd name="connsiteX8114" fmla="*/ 5769615 w 8191242"/>
              <a:gd name="connsiteY8114" fmla="*/ 1600512 h 5359243"/>
              <a:gd name="connsiteX8115" fmla="*/ 5770080 w 8191242"/>
              <a:gd name="connsiteY8115" fmla="*/ 1602441 h 5359243"/>
              <a:gd name="connsiteX8116" fmla="*/ 5770250 w 8191242"/>
              <a:gd name="connsiteY8116" fmla="*/ 1602792 h 5359243"/>
              <a:gd name="connsiteX8117" fmla="*/ 5771003 w 8191242"/>
              <a:gd name="connsiteY8117" fmla="*/ 1601098 h 5359243"/>
              <a:gd name="connsiteX8118" fmla="*/ 5576384 w 8191242"/>
              <a:gd name="connsiteY8118" fmla="*/ 1599764 h 5359243"/>
              <a:gd name="connsiteX8119" fmla="*/ 5570153 w 8191242"/>
              <a:gd name="connsiteY8119" fmla="*/ 1600464 h 5359243"/>
              <a:gd name="connsiteX8120" fmla="*/ 5570966 w 8191242"/>
              <a:gd name="connsiteY8120" fmla="*/ 1602452 h 5359243"/>
              <a:gd name="connsiteX8121" fmla="*/ 5572352 w 8191242"/>
              <a:gd name="connsiteY8121" fmla="*/ 1616669 h 5359243"/>
              <a:gd name="connsiteX8122" fmla="*/ 5562353 w 8191242"/>
              <a:gd name="connsiteY8122" fmla="*/ 1601693 h 5359243"/>
              <a:gd name="connsiteX8123" fmla="*/ 5553199 w 8191242"/>
              <a:gd name="connsiteY8123" fmla="*/ 1603538 h 5359243"/>
              <a:gd name="connsiteX8124" fmla="*/ 5550494 w 8191242"/>
              <a:gd name="connsiteY8124" fmla="*/ 1602308 h 5359243"/>
              <a:gd name="connsiteX8125" fmla="*/ 5552973 w 8191242"/>
              <a:gd name="connsiteY8125" fmla="*/ 1612699 h 5359243"/>
              <a:gd name="connsiteX8126" fmla="*/ 5564288 w 8191242"/>
              <a:gd name="connsiteY8126" fmla="*/ 1607941 h 5359243"/>
              <a:gd name="connsiteX8127" fmla="*/ 5569328 w 8191242"/>
              <a:gd name="connsiteY8127" fmla="*/ 1624046 h 5359243"/>
              <a:gd name="connsiteX8128" fmla="*/ 5573383 w 8191242"/>
              <a:gd name="connsiteY8128" fmla="*/ 1629935 h 5359243"/>
              <a:gd name="connsiteX8129" fmla="*/ 5572357 w 8191242"/>
              <a:gd name="connsiteY8129" fmla="*/ 1618655 h 5359243"/>
              <a:gd name="connsiteX8130" fmla="*/ 5587846 w 8191242"/>
              <a:gd name="connsiteY8130" fmla="*/ 1649634 h 5359243"/>
              <a:gd name="connsiteX8131" fmla="*/ 5574293 w 8191242"/>
              <a:gd name="connsiteY8131" fmla="*/ 1639954 h 5359243"/>
              <a:gd name="connsiteX8132" fmla="*/ 5573723 w 8191242"/>
              <a:gd name="connsiteY8132" fmla="*/ 1633675 h 5359243"/>
              <a:gd name="connsiteX8133" fmla="*/ 5568320 w 8191242"/>
              <a:gd name="connsiteY8133" fmla="*/ 1628449 h 5359243"/>
              <a:gd name="connsiteX8134" fmla="*/ 5564925 w 8191242"/>
              <a:gd name="connsiteY8134" fmla="*/ 1627496 h 5359243"/>
              <a:gd name="connsiteX8135" fmla="*/ 5565295 w 8191242"/>
              <a:gd name="connsiteY8135" fmla="*/ 1633781 h 5359243"/>
              <a:gd name="connsiteX8136" fmla="*/ 5567690 w 8191242"/>
              <a:gd name="connsiteY8136" fmla="*/ 1642714 h 5359243"/>
              <a:gd name="connsiteX8137" fmla="*/ 5570370 w 8191242"/>
              <a:gd name="connsiteY8137" fmla="*/ 1650888 h 5359243"/>
              <a:gd name="connsiteX8138" fmla="*/ 5574722 w 8191242"/>
              <a:gd name="connsiteY8138" fmla="*/ 1648535 h 5359243"/>
              <a:gd name="connsiteX8139" fmla="*/ 5585129 w 8191242"/>
              <a:gd name="connsiteY8139" fmla="*/ 1649503 h 5359243"/>
              <a:gd name="connsiteX8140" fmla="*/ 5573512 w 8191242"/>
              <a:gd name="connsiteY8140" fmla="*/ 1655312 h 5359243"/>
              <a:gd name="connsiteX8141" fmla="*/ 5571966 w 8191242"/>
              <a:gd name="connsiteY8141" fmla="*/ 1655754 h 5359243"/>
              <a:gd name="connsiteX8142" fmla="*/ 5572352 w 8191242"/>
              <a:gd name="connsiteY8142" fmla="*/ 1656931 h 5359243"/>
              <a:gd name="connsiteX8143" fmla="*/ 5571350 w 8191242"/>
              <a:gd name="connsiteY8143" fmla="*/ 1655929 h 5359243"/>
              <a:gd name="connsiteX8144" fmla="*/ 5563347 w 8191242"/>
              <a:gd name="connsiteY8144" fmla="*/ 1658216 h 5359243"/>
              <a:gd name="connsiteX8145" fmla="*/ 5563012 w 8191242"/>
              <a:gd name="connsiteY8145" fmla="*/ 1661572 h 5359243"/>
              <a:gd name="connsiteX8146" fmla="*/ 5565422 w 8191242"/>
              <a:gd name="connsiteY8146" fmla="*/ 1663220 h 5359243"/>
              <a:gd name="connsiteX8147" fmla="*/ 5569328 w 8191242"/>
              <a:gd name="connsiteY8147" fmla="*/ 1677060 h 5359243"/>
              <a:gd name="connsiteX8148" fmla="*/ 5568769 w 8191242"/>
              <a:gd name="connsiteY8148" fmla="*/ 1689357 h 5359243"/>
              <a:gd name="connsiteX8149" fmla="*/ 5586562 w 8191242"/>
              <a:gd name="connsiteY8149" fmla="*/ 1724890 h 5359243"/>
              <a:gd name="connsiteX8150" fmla="*/ 5588170 w 8191242"/>
              <a:gd name="connsiteY8150" fmla="*/ 1725147 h 5359243"/>
              <a:gd name="connsiteX8151" fmla="*/ 5588888 w 8191242"/>
              <a:gd name="connsiteY8151" fmla="*/ 1725065 h 5359243"/>
              <a:gd name="connsiteX8152" fmla="*/ 5591505 w 8191242"/>
              <a:gd name="connsiteY8152" fmla="*/ 1701547 h 5359243"/>
              <a:gd name="connsiteX8153" fmla="*/ 5589001 w 8191242"/>
              <a:gd name="connsiteY8153" fmla="*/ 1684046 h 5359243"/>
              <a:gd name="connsiteX8154" fmla="*/ 5586993 w 8191242"/>
              <a:gd name="connsiteY8154" fmla="*/ 1677988 h 5359243"/>
              <a:gd name="connsiteX8155" fmla="*/ 5584944 w 8191242"/>
              <a:gd name="connsiteY8155" fmla="*/ 1690295 h 5359243"/>
              <a:gd name="connsiteX8156" fmla="*/ 5587846 w 8191242"/>
              <a:gd name="connsiteY8156" fmla="*/ 1707722 h 5359243"/>
              <a:gd name="connsiteX8157" fmla="*/ 5572357 w 8191242"/>
              <a:gd name="connsiteY8157" fmla="*/ 1681581 h 5359243"/>
              <a:gd name="connsiteX8158" fmla="*/ 5585698 w 8191242"/>
              <a:gd name="connsiteY8158" fmla="*/ 1674078 h 5359243"/>
              <a:gd name="connsiteX8159" fmla="*/ 5580102 w 8191242"/>
              <a:gd name="connsiteY8159" fmla="*/ 1657197 h 5359243"/>
              <a:gd name="connsiteX8160" fmla="*/ 5597120 w 8191242"/>
              <a:gd name="connsiteY8160" fmla="*/ 1657197 h 5359243"/>
              <a:gd name="connsiteX8161" fmla="*/ 5599796 w 8191242"/>
              <a:gd name="connsiteY8161" fmla="*/ 1657197 h 5359243"/>
              <a:gd name="connsiteX8162" fmla="*/ 5597512 w 8191242"/>
              <a:gd name="connsiteY8162" fmla="*/ 1651331 h 5359243"/>
              <a:gd name="connsiteX8163" fmla="*/ 5592874 w 8191242"/>
              <a:gd name="connsiteY8163" fmla="*/ 1649503 h 5359243"/>
              <a:gd name="connsiteX8164" fmla="*/ 5594417 w 8191242"/>
              <a:gd name="connsiteY8164" fmla="*/ 1639700 h 5359243"/>
              <a:gd name="connsiteX8165" fmla="*/ 5594472 w 8191242"/>
              <a:gd name="connsiteY8165" fmla="*/ 1639713 h 5359243"/>
              <a:gd name="connsiteX8166" fmla="*/ 5594381 w 8191242"/>
              <a:gd name="connsiteY8166" fmla="*/ 1639316 h 5359243"/>
              <a:gd name="connsiteX8167" fmla="*/ 5595343 w 8191242"/>
              <a:gd name="connsiteY8167" fmla="*/ 1638419 h 5359243"/>
              <a:gd name="connsiteX8168" fmla="*/ 5592205 w 8191242"/>
              <a:gd name="connsiteY8168" fmla="*/ 1631842 h 5359243"/>
              <a:gd name="connsiteX8169" fmla="*/ 5586104 w 8191242"/>
              <a:gd name="connsiteY8169" fmla="*/ 1615994 h 5359243"/>
              <a:gd name="connsiteX8170" fmla="*/ 5585457 w 8191242"/>
              <a:gd name="connsiteY8170" fmla="*/ 1615994 h 5359243"/>
              <a:gd name="connsiteX8171" fmla="*/ 5580417 w 8191242"/>
              <a:gd name="connsiteY8171" fmla="*/ 1615994 h 5359243"/>
              <a:gd name="connsiteX8172" fmla="*/ 5576384 w 8191242"/>
              <a:gd name="connsiteY8172" fmla="*/ 1599764 h 5359243"/>
              <a:gd name="connsiteX8173" fmla="*/ 6144478 w 8191242"/>
              <a:gd name="connsiteY8173" fmla="*/ 1597217 h 5359243"/>
              <a:gd name="connsiteX8174" fmla="*/ 6119532 w 8191242"/>
              <a:gd name="connsiteY8174" fmla="*/ 1601865 h 5359243"/>
              <a:gd name="connsiteX8175" fmla="*/ 6118776 w 8191242"/>
              <a:gd name="connsiteY8175" fmla="*/ 1601945 h 5359243"/>
              <a:gd name="connsiteX8176" fmla="*/ 6120299 w 8191242"/>
              <a:gd name="connsiteY8176" fmla="*/ 1604987 h 5359243"/>
              <a:gd name="connsiteX8177" fmla="*/ 6129011 w 8191242"/>
              <a:gd name="connsiteY8177" fmla="*/ 1609058 h 5359243"/>
              <a:gd name="connsiteX8178" fmla="*/ 6134598 w 8191242"/>
              <a:gd name="connsiteY8178" fmla="*/ 1614370 h 5359243"/>
              <a:gd name="connsiteX8179" fmla="*/ 6139481 w 8191242"/>
              <a:gd name="connsiteY8179" fmla="*/ 1613267 h 5359243"/>
              <a:gd name="connsiteX8180" fmla="*/ 6141597 w 8191242"/>
              <a:gd name="connsiteY8180" fmla="*/ 1608357 h 5359243"/>
              <a:gd name="connsiteX8181" fmla="*/ 5660396 w 8191242"/>
              <a:gd name="connsiteY8181" fmla="*/ 1597108 h 5359243"/>
              <a:gd name="connsiteX8182" fmla="*/ 5657074 w 8191242"/>
              <a:gd name="connsiteY8182" fmla="*/ 1598031 h 5359243"/>
              <a:gd name="connsiteX8183" fmla="*/ 5657587 w 8191242"/>
              <a:gd name="connsiteY8183" fmla="*/ 1598622 h 5359243"/>
              <a:gd name="connsiteX8184" fmla="*/ 5662614 w 8191242"/>
              <a:gd name="connsiteY8184" fmla="*/ 1609735 h 5359243"/>
              <a:gd name="connsiteX8185" fmla="*/ 6160802 w 8191242"/>
              <a:gd name="connsiteY8185" fmla="*/ 1596770 h 5359243"/>
              <a:gd name="connsiteX8186" fmla="*/ 6178773 w 8191242"/>
              <a:gd name="connsiteY8186" fmla="*/ 1601127 h 5359243"/>
              <a:gd name="connsiteX8187" fmla="*/ 6153214 w 8191242"/>
              <a:gd name="connsiteY8187" fmla="*/ 1601127 h 5359243"/>
              <a:gd name="connsiteX8188" fmla="*/ 6160802 w 8191242"/>
              <a:gd name="connsiteY8188" fmla="*/ 1596770 h 5359243"/>
              <a:gd name="connsiteX8189" fmla="*/ 5305641 w 8191242"/>
              <a:gd name="connsiteY8189" fmla="*/ 1596558 h 5359243"/>
              <a:gd name="connsiteX8190" fmla="*/ 5300920 w 8191242"/>
              <a:gd name="connsiteY8190" fmla="*/ 1603752 h 5359243"/>
              <a:gd name="connsiteX8191" fmla="*/ 5306235 w 8191242"/>
              <a:gd name="connsiteY8191" fmla="*/ 1608618 h 5359243"/>
              <a:gd name="connsiteX8192" fmla="*/ 5306109 w 8191242"/>
              <a:gd name="connsiteY8192" fmla="*/ 1617047 h 5359243"/>
              <a:gd name="connsiteX8193" fmla="*/ 5305392 w 8191242"/>
              <a:gd name="connsiteY8193" fmla="*/ 1617529 h 5359243"/>
              <a:gd name="connsiteX8194" fmla="*/ 5309214 w 8191242"/>
              <a:gd name="connsiteY8194" fmla="*/ 1622605 h 5359243"/>
              <a:gd name="connsiteX8195" fmla="*/ 5313292 w 8191242"/>
              <a:gd name="connsiteY8195" fmla="*/ 1620695 h 5359243"/>
              <a:gd name="connsiteX8196" fmla="*/ 5321986 w 8191242"/>
              <a:gd name="connsiteY8196" fmla="*/ 1615915 h 5359243"/>
              <a:gd name="connsiteX8197" fmla="*/ 5322014 w 8191242"/>
              <a:gd name="connsiteY8197" fmla="*/ 1614774 h 5359243"/>
              <a:gd name="connsiteX8198" fmla="*/ 5316780 w 8191242"/>
              <a:gd name="connsiteY8198" fmla="*/ 1601127 h 5359243"/>
              <a:gd name="connsiteX8199" fmla="*/ 5322235 w 8191242"/>
              <a:gd name="connsiteY8199" fmla="*/ 1605809 h 5359243"/>
              <a:gd name="connsiteX8200" fmla="*/ 5322363 w 8191242"/>
              <a:gd name="connsiteY8200" fmla="*/ 1600565 h 5359243"/>
              <a:gd name="connsiteX8201" fmla="*/ 6383274 w 8191242"/>
              <a:gd name="connsiteY8201" fmla="*/ 1594736 h 5359243"/>
              <a:gd name="connsiteX8202" fmla="*/ 6385052 w 8191242"/>
              <a:gd name="connsiteY8202" fmla="*/ 1601745 h 5359243"/>
              <a:gd name="connsiteX8203" fmla="*/ 6378828 w 8191242"/>
              <a:gd name="connsiteY8203" fmla="*/ 1597656 h 5359243"/>
              <a:gd name="connsiteX8204" fmla="*/ 6382286 w 8191242"/>
              <a:gd name="connsiteY8204" fmla="*/ 1590844 h 5359243"/>
              <a:gd name="connsiteX8205" fmla="*/ 6385052 w 8191242"/>
              <a:gd name="connsiteY8205" fmla="*/ 1593568 h 5359243"/>
              <a:gd name="connsiteX8206" fmla="*/ 6383274 w 8191242"/>
              <a:gd name="connsiteY8206" fmla="*/ 1594736 h 5359243"/>
              <a:gd name="connsiteX8207" fmla="*/ 6218077 w 8191242"/>
              <a:gd name="connsiteY8207" fmla="*/ 1588706 h 5359243"/>
              <a:gd name="connsiteX8208" fmla="*/ 6216488 w 8191242"/>
              <a:gd name="connsiteY8208" fmla="*/ 1589480 h 5359243"/>
              <a:gd name="connsiteX8209" fmla="*/ 6197610 w 8191242"/>
              <a:gd name="connsiteY8209" fmla="*/ 1591417 h 5359243"/>
              <a:gd name="connsiteX8210" fmla="*/ 6198033 w 8191242"/>
              <a:gd name="connsiteY8210" fmla="*/ 1588714 h 5359243"/>
              <a:gd name="connsiteX8211" fmla="*/ 6162012 w 8191242"/>
              <a:gd name="connsiteY8211" fmla="*/ 1593948 h 5359243"/>
              <a:gd name="connsiteX8212" fmla="*/ 6149039 w 8191242"/>
              <a:gd name="connsiteY8212" fmla="*/ 1596366 h 5359243"/>
              <a:gd name="connsiteX8213" fmla="*/ 6149947 w 8191242"/>
              <a:gd name="connsiteY8213" fmla="*/ 1597125 h 5359243"/>
              <a:gd name="connsiteX8214" fmla="*/ 6153214 w 8191242"/>
              <a:gd name="connsiteY8214" fmla="*/ 1617342 h 5359243"/>
              <a:gd name="connsiteX8215" fmla="*/ 6137725 w 8191242"/>
              <a:gd name="connsiteY8215" fmla="*/ 1617342 h 5359243"/>
              <a:gd name="connsiteX8216" fmla="*/ 6138129 w 8191242"/>
              <a:gd name="connsiteY8216" fmla="*/ 1616403 h 5359243"/>
              <a:gd name="connsiteX8217" fmla="*/ 6137187 w 8191242"/>
              <a:gd name="connsiteY8217" fmla="*/ 1616832 h 5359243"/>
              <a:gd name="connsiteX8218" fmla="*/ 6137725 w 8191242"/>
              <a:gd name="connsiteY8218" fmla="*/ 1617342 h 5359243"/>
              <a:gd name="connsiteX8219" fmla="*/ 6137725 w 8191242"/>
              <a:gd name="connsiteY8219" fmla="*/ 1641301 h 5359243"/>
              <a:gd name="connsiteX8220" fmla="*/ 6139598 w 8191242"/>
              <a:gd name="connsiteY8220" fmla="*/ 1641508 h 5359243"/>
              <a:gd name="connsiteX8221" fmla="*/ 6150032 w 8191242"/>
              <a:gd name="connsiteY8221" fmla="*/ 1636658 h 5359243"/>
              <a:gd name="connsiteX8222" fmla="*/ 6145469 w 8191242"/>
              <a:gd name="connsiteY8222" fmla="*/ 1625909 h 5359243"/>
              <a:gd name="connsiteX8223" fmla="*/ 6153539 w 8191242"/>
              <a:gd name="connsiteY8223" fmla="*/ 1617906 h 5359243"/>
              <a:gd name="connsiteX8224" fmla="*/ 6157571 w 8191242"/>
              <a:gd name="connsiteY8224" fmla="*/ 1630912 h 5359243"/>
              <a:gd name="connsiteX8225" fmla="*/ 6158005 w 8191242"/>
              <a:gd name="connsiteY8225" fmla="*/ 1632951 h 5359243"/>
              <a:gd name="connsiteX8226" fmla="*/ 6162615 w 8191242"/>
              <a:gd name="connsiteY8226" fmla="*/ 1630809 h 5359243"/>
              <a:gd name="connsiteX8227" fmla="*/ 6162740 w 8191242"/>
              <a:gd name="connsiteY8227" fmla="*/ 1621783 h 5359243"/>
              <a:gd name="connsiteX8228" fmla="*/ 6169672 w 8191242"/>
              <a:gd name="connsiteY8228" fmla="*/ 1617906 h 5359243"/>
              <a:gd name="connsiteX8229" fmla="*/ 6177222 w 8191242"/>
              <a:gd name="connsiteY8229" fmla="*/ 1626642 h 5359243"/>
              <a:gd name="connsiteX8230" fmla="*/ 6189338 w 8191242"/>
              <a:gd name="connsiteY8230" fmla="*/ 1623423 h 5359243"/>
              <a:gd name="connsiteX8231" fmla="*/ 6188833 w 8191242"/>
              <a:gd name="connsiteY8231" fmla="*/ 1610904 h 5359243"/>
              <a:gd name="connsiteX8232" fmla="*/ 6201944 w 8191242"/>
              <a:gd name="connsiteY8232" fmla="*/ 1593899 h 5359243"/>
              <a:gd name="connsiteX8233" fmla="*/ 6218077 w 8191242"/>
              <a:gd name="connsiteY8233" fmla="*/ 1617906 h 5359243"/>
              <a:gd name="connsiteX8234" fmla="*/ 6218077 w 8191242"/>
              <a:gd name="connsiteY8234" fmla="*/ 1597899 h 5359243"/>
              <a:gd name="connsiteX8235" fmla="*/ 7409019 w 8191242"/>
              <a:gd name="connsiteY8235" fmla="*/ 1584533 h 5359243"/>
              <a:gd name="connsiteX8236" fmla="*/ 7432253 w 8191242"/>
              <a:gd name="connsiteY8236" fmla="*/ 1608411 h 5359243"/>
              <a:gd name="connsiteX8237" fmla="*/ 7423540 w 8191242"/>
              <a:gd name="connsiteY8237" fmla="*/ 1615378 h 5359243"/>
              <a:gd name="connsiteX8238" fmla="*/ 7416830 w 8191242"/>
              <a:gd name="connsiteY8238" fmla="*/ 1615837 h 5359243"/>
              <a:gd name="connsiteX8239" fmla="*/ 7418700 w 8191242"/>
              <a:gd name="connsiteY8239" fmla="*/ 1600452 h 5359243"/>
              <a:gd name="connsiteX8240" fmla="*/ 7409019 w 8191242"/>
              <a:gd name="connsiteY8240" fmla="*/ 1584533 h 5359243"/>
              <a:gd name="connsiteX8241" fmla="*/ 5484470 w 8191242"/>
              <a:gd name="connsiteY8241" fmla="*/ 1583478 h 5359243"/>
              <a:gd name="connsiteX8242" fmla="*/ 5483648 w 8191242"/>
              <a:gd name="connsiteY8242" fmla="*/ 1583785 h 5359243"/>
              <a:gd name="connsiteX8243" fmla="*/ 5484183 w 8191242"/>
              <a:gd name="connsiteY8243" fmla="*/ 1586625 h 5359243"/>
              <a:gd name="connsiteX8244" fmla="*/ 5315265 w 8191242"/>
              <a:gd name="connsiteY8244" fmla="*/ 1581891 h 5359243"/>
              <a:gd name="connsiteX8245" fmla="*/ 5313887 w 8191242"/>
              <a:gd name="connsiteY8245" fmla="*/ 1583991 h 5359243"/>
              <a:gd name="connsiteX8246" fmla="*/ 5314299 w 8191242"/>
              <a:gd name="connsiteY8246" fmla="*/ 1584461 h 5359243"/>
              <a:gd name="connsiteX8247" fmla="*/ 6370531 w 8191242"/>
              <a:gd name="connsiteY8247" fmla="*/ 1581050 h 5359243"/>
              <a:gd name="connsiteX8248" fmla="*/ 6376754 w 8191242"/>
              <a:gd name="connsiteY8248" fmla="*/ 1585394 h 5359243"/>
              <a:gd name="connsiteX8249" fmla="*/ 6360159 w 8191242"/>
              <a:gd name="connsiteY8249" fmla="*/ 1601745 h 5359243"/>
              <a:gd name="connsiteX8250" fmla="*/ 6376754 w 8191242"/>
              <a:gd name="connsiteY8250" fmla="*/ 1609919 h 5359243"/>
              <a:gd name="connsiteX8251" fmla="*/ 6351861 w 8191242"/>
              <a:gd name="connsiteY8251" fmla="*/ 1601745 h 5359243"/>
              <a:gd name="connsiteX8252" fmla="*/ 6370531 w 8191242"/>
              <a:gd name="connsiteY8252" fmla="*/ 1581050 h 5359243"/>
              <a:gd name="connsiteX8253" fmla="*/ 5406918 w 8191242"/>
              <a:gd name="connsiteY8253" fmla="*/ 1572722 h 5359243"/>
              <a:gd name="connsiteX8254" fmla="*/ 5405495 w 8191242"/>
              <a:gd name="connsiteY8254" fmla="*/ 1576078 h 5359243"/>
              <a:gd name="connsiteX8255" fmla="*/ 5395777 w 8191242"/>
              <a:gd name="connsiteY8255" fmla="*/ 1577470 h 5359243"/>
              <a:gd name="connsiteX8256" fmla="*/ 5419762 w 8191242"/>
              <a:gd name="connsiteY8256" fmla="*/ 1630659 h 5359243"/>
              <a:gd name="connsiteX8257" fmla="*/ 5420143 w 8191242"/>
              <a:gd name="connsiteY8257" fmla="*/ 1619690 h 5359243"/>
              <a:gd name="connsiteX8258" fmla="*/ 5403005 w 8191242"/>
              <a:gd name="connsiteY8258" fmla="*/ 1584461 h 5359243"/>
              <a:gd name="connsiteX8259" fmla="*/ 5411069 w 8191242"/>
              <a:gd name="connsiteY8259" fmla="*/ 1592513 h 5359243"/>
              <a:gd name="connsiteX8260" fmla="*/ 5411490 w 8191242"/>
              <a:gd name="connsiteY8260" fmla="*/ 1592373 h 5359243"/>
              <a:gd name="connsiteX8261" fmla="*/ 5411951 w 8191242"/>
              <a:gd name="connsiteY8261" fmla="*/ 1584163 h 5359243"/>
              <a:gd name="connsiteX8262" fmla="*/ 7375757 w 8191242"/>
              <a:gd name="connsiteY8262" fmla="*/ 1571442 h 5359243"/>
              <a:gd name="connsiteX8263" fmla="*/ 7380582 w 8191242"/>
              <a:gd name="connsiteY8263" fmla="*/ 1572841 h 5359243"/>
              <a:gd name="connsiteX8264" fmla="*/ 7401274 w 8191242"/>
              <a:gd name="connsiteY8264" fmla="*/ 1624332 h 5359243"/>
              <a:gd name="connsiteX8265" fmla="*/ 7411077 w 8191242"/>
              <a:gd name="connsiteY8265" fmla="*/ 1603064 h 5359243"/>
              <a:gd name="connsiteX8266" fmla="*/ 7416544 w 8191242"/>
              <a:gd name="connsiteY8266" fmla="*/ 1615856 h 5359243"/>
              <a:gd name="connsiteX8267" fmla="*/ 7409019 w 8191242"/>
              <a:gd name="connsiteY8267" fmla="*/ 1616373 h 5359243"/>
              <a:gd name="connsiteX8268" fmla="*/ 7416764 w 8191242"/>
              <a:gd name="connsiteY8268" fmla="*/ 1656173 h 5359243"/>
              <a:gd name="connsiteX8269" fmla="*/ 7393530 w 8191242"/>
              <a:gd name="connsiteY8269" fmla="*/ 1632291 h 5359243"/>
              <a:gd name="connsiteX8270" fmla="*/ 7393530 w 8191242"/>
              <a:gd name="connsiteY8270" fmla="*/ 1608411 h 5359243"/>
              <a:gd name="connsiteX8271" fmla="*/ 7385785 w 8191242"/>
              <a:gd name="connsiteY8271" fmla="*/ 1624332 h 5359243"/>
              <a:gd name="connsiteX8272" fmla="*/ 7378039 w 8191242"/>
              <a:gd name="connsiteY8272" fmla="*/ 1616373 h 5359243"/>
              <a:gd name="connsiteX8273" fmla="*/ 7370295 w 8191242"/>
              <a:gd name="connsiteY8273" fmla="*/ 1576574 h 5359243"/>
              <a:gd name="connsiteX8274" fmla="*/ 7375757 w 8191242"/>
              <a:gd name="connsiteY8274" fmla="*/ 1571442 h 5359243"/>
              <a:gd name="connsiteX8275" fmla="*/ 7743771 w 8191242"/>
              <a:gd name="connsiteY8275" fmla="*/ 1570602 h 5359243"/>
              <a:gd name="connsiteX8276" fmla="*/ 7757536 w 8191242"/>
              <a:gd name="connsiteY8276" fmla="*/ 1583672 h 5359243"/>
              <a:gd name="connsiteX8277" fmla="*/ 7707194 w 8191242"/>
              <a:gd name="connsiteY8277" fmla="*/ 1583672 h 5359243"/>
              <a:gd name="connsiteX8278" fmla="*/ 7743771 w 8191242"/>
              <a:gd name="connsiteY8278" fmla="*/ 1570602 h 5359243"/>
              <a:gd name="connsiteX8279" fmla="*/ 5548159 w 8191242"/>
              <a:gd name="connsiteY8279" fmla="*/ 1568357 h 5359243"/>
              <a:gd name="connsiteX8280" fmla="*/ 5548159 w 8191242"/>
              <a:gd name="connsiteY8280" fmla="*/ 1575733 h 5359243"/>
              <a:gd name="connsiteX8281" fmla="*/ 5548159 w 8191242"/>
              <a:gd name="connsiteY8281" fmla="*/ 1576043 h 5359243"/>
              <a:gd name="connsiteX8282" fmla="*/ 5551184 w 8191242"/>
              <a:gd name="connsiteY8282" fmla="*/ 1583455 h 5359243"/>
              <a:gd name="connsiteX8283" fmla="*/ 5553829 w 8191242"/>
              <a:gd name="connsiteY8283" fmla="*/ 1592136 h 5359243"/>
              <a:gd name="connsiteX8284" fmla="*/ 5548822 w 8191242"/>
              <a:gd name="connsiteY8284" fmla="*/ 1592469 h 5359243"/>
              <a:gd name="connsiteX8285" fmla="*/ 5556601 w 8191242"/>
              <a:gd name="connsiteY8285" fmla="*/ 1599890 h 5359243"/>
              <a:gd name="connsiteX8286" fmla="*/ 5560243 w 8191242"/>
              <a:gd name="connsiteY8286" fmla="*/ 1598520 h 5359243"/>
              <a:gd name="connsiteX8287" fmla="*/ 7432256 w 8191242"/>
              <a:gd name="connsiteY8287" fmla="*/ 1568182 h 5359243"/>
              <a:gd name="connsiteX8288" fmla="*/ 7432256 w 8191242"/>
              <a:gd name="connsiteY8288" fmla="*/ 1634014 h 5359243"/>
              <a:gd name="connsiteX8289" fmla="*/ 7440000 w 8191242"/>
              <a:gd name="connsiteY8289" fmla="*/ 1592868 h 5359243"/>
              <a:gd name="connsiteX8290" fmla="*/ 7424511 w 8191242"/>
              <a:gd name="connsiteY8290" fmla="*/ 1592868 h 5359243"/>
              <a:gd name="connsiteX8291" fmla="*/ 7432256 w 8191242"/>
              <a:gd name="connsiteY8291" fmla="*/ 1568182 h 5359243"/>
              <a:gd name="connsiteX8292" fmla="*/ 5362682 w 8191242"/>
              <a:gd name="connsiteY8292" fmla="*/ 1567684 h 5359243"/>
              <a:gd name="connsiteX8293" fmla="*/ 5362956 w 8191242"/>
              <a:gd name="connsiteY8293" fmla="*/ 1576132 h 5359243"/>
              <a:gd name="connsiteX8294" fmla="*/ 5365483 w 8191242"/>
              <a:gd name="connsiteY8294" fmla="*/ 1573563 h 5359243"/>
              <a:gd name="connsiteX8295" fmla="*/ 5324551 w 8191242"/>
              <a:gd name="connsiteY8295" fmla="*/ 1566990 h 5359243"/>
              <a:gd name="connsiteX8296" fmla="*/ 5321472 w 8191242"/>
              <a:gd name="connsiteY8296" fmla="*/ 1572001 h 5359243"/>
              <a:gd name="connsiteX8297" fmla="*/ 5322363 w 8191242"/>
              <a:gd name="connsiteY8297" fmla="*/ 1584461 h 5359243"/>
              <a:gd name="connsiteX8298" fmla="*/ 5344637 w 8191242"/>
              <a:gd name="connsiteY8298" fmla="*/ 1563120 h 5359243"/>
              <a:gd name="connsiteX8299" fmla="*/ 5343531 w 8191242"/>
              <a:gd name="connsiteY8299" fmla="*/ 1566344 h 5359243"/>
              <a:gd name="connsiteX8300" fmla="*/ 5338803 w 8191242"/>
              <a:gd name="connsiteY8300" fmla="*/ 1567070 h 5359243"/>
              <a:gd name="connsiteX8301" fmla="*/ 5339147 w 8191242"/>
              <a:gd name="connsiteY8301" fmla="*/ 1575322 h 5359243"/>
              <a:gd name="connsiteX8302" fmla="*/ 5339878 w 8191242"/>
              <a:gd name="connsiteY8302" fmla="*/ 1575906 h 5359243"/>
              <a:gd name="connsiteX8303" fmla="*/ 5351596 w 8191242"/>
              <a:gd name="connsiteY8303" fmla="*/ 1574396 h 5359243"/>
              <a:gd name="connsiteX8304" fmla="*/ 5351723 w 8191242"/>
              <a:gd name="connsiteY8304" fmla="*/ 1574209 h 5359243"/>
              <a:gd name="connsiteX8305" fmla="*/ 5351595 w 8191242"/>
              <a:gd name="connsiteY8305" fmla="*/ 1572715 h 5359243"/>
              <a:gd name="connsiteX8306" fmla="*/ 5381970 w 8191242"/>
              <a:gd name="connsiteY8306" fmla="*/ 1562034 h 5359243"/>
              <a:gd name="connsiteX8307" fmla="*/ 5378925 w 8191242"/>
              <a:gd name="connsiteY8307" fmla="*/ 1564309 h 5359243"/>
              <a:gd name="connsiteX8308" fmla="*/ 5378811 w 8191242"/>
              <a:gd name="connsiteY8308" fmla="*/ 1564332 h 5359243"/>
              <a:gd name="connsiteX8309" fmla="*/ 5378811 w 8191242"/>
              <a:gd name="connsiteY8309" fmla="*/ 1568357 h 5359243"/>
              <a:gd name="connsiteX8310" fmla="*/ 5378811 w 8191242"/>
              <a:gd name="connsiteY8310" fmla="*/ 1571708 h 5359243"/>
              <a:gd name="connsiteX8311" fmla="*/ 5386875 w 8191242"/>
              <a:gd name="connsiteY8311" fmla="*/ 1575733 h 5359243"/>
              <a:gd name="connsiteX8312" fmla="*/ 5386498 w 8191242"/>
              <a:gd name="connsiteY8312" fmla="*/ 1583533 h 5359243"/>
              <a:gd name="connsiteX8313" fmla="*/ 5378811 w 8191242"/>
              <a:gd name="connsiteY8313" fmla="*/ 1583757 h 5359243"/>
              <a:gd name="connsiteX8314" fmla="*/ 5378811 w 8191242"/>
              <a:gd name="connsiteY8314" fmla="*/ 1584461 h 5359243"/>
              <a:gd name="connsiteX8315" fmla="*/ 5366715 w 8191242"/>
              <a:gd name="connsiteY8315" fmla="*/ 1580435 h 5359243"/>
              <a:gd name="connsiteX8316" fmla="*/ 5363055 w 8191242"/>
              <a:gd name="connsiteY8316" fmla="*/ 1579218 h 5359243"/>
              <a:gd name="connsiteX8317" fmla="*/ 5363691 w 8191242"/>
              <a:gd name="connsiteY8317" fmla="*/ 1598883 h 5359243"/>
              <a:gd name="connsiteX8318" fmla="*/ 5365198 w 8191242"/>
              <a:gd name="connsiteY8318" fmla="*/ 1608470 h 5359243"/>
              <a:gd name="connsiteX8319" fmla="*/ 5367722 w 8191242"/>
              <a:gd name="connsiteY8319" fmla="*/ 1604592 h 5359243"/>
              <a:gd name="connsiteX8320" fmla="*/ 5373897 w 8191242"/>
              <a:gd name="connsiteY8320" fmla="*/ 1593017 h 5359243"/>
              <a:gd name="connsiteX8321" fmla="*/ 5378811 w 8191242"/>
              <a:gd name="connsiteY8321" fmla="*/ 1589778 h 5359243"/>
              <a:gd name="connsiteX8322" fmla="*/ 5378738 w 8191242"/>
              <a:gd name="connsiteY8322" fmla="*/ 1585637 h 5359243"/>
              <a:gd name="connsiteX8323" fmla="*/ 5381852 w 8191242"/>
              <a:gd name="connsiteY8323" fmla="*/ 1587772 h 5359243"/>
              <a:gd name="connsiteX8324" fmla="*/ 5386875 w 8191242"/>
              <a:gd name="connsiteY8324" fmla="*/ 1584461 h 5359243"/>
              <a:gd name="connsiteX8325" fmla="*/ 5388741 w 8191242"/>
              <a:gd name="connsiteY8325" fmla="*/ 1592495 h 5359243"/>
              <a:gd name="connsiteX8326" fmla="*/ 5390034 w 8191242"/>
              <a:gd name="connsiteY8326" fmla="*/ 1593382 h 5359243"/>
              <a:gd name="connsiteX8327" fmla="*/ 5389429 w 8191242"/>
              <a:gd name="connsiteY8327" fmla="*/ 1595457 h 5359243"/>
              <a:gd name="connsiteX8328" fmla="*/ 5391148 w 8191242"/>
              <a:gd name="connsiteY8328" fmla="*/ 1602861 h 5359243"/>
              <a:gd name="connsiteX8329" fmla="*/ 5393423 w 8191242"/>
              <a:gd name="connsiteY8329" fmla="*/ 1604030 h 5359243"/>
              <a:gd name="connsiteX8330" fmla="*/ 5397145 w 8191242"/>
              <a:gd name="connsiteY8330" fmla="*/ 1603160 h 5359243"/>
              <a:gd name="connsiteX8331" fmla="*/ 5396843 w 8191242"/>
              <a:gd name="connsiteY8331" fmla="*/ 1602773 h 5359243"/>
              <a:gd name="connsiteX8332" fmla="*/ 5654571 w 8191242"/>
              <a:gd name="connsiteY8332" fmla="*/ 1561244 h 5359243"/>
              <a:gd name="connsiteX8333" fmla="*/ 5647533 w 8191242"/>
              <a:gd name="connsiteY8333" fmla="*/ 1564905 h 5359243"/>
              <a:gd name="connsiteX8334" fmla="*/ 5646779 w 8191242"/>
              <a:gd name="connsiteY8334" fmla="*/ 1570501 h 5359243"/>
              <a:gd name="connsiteX8335" fmla="*/ 5657548 w 8191242"/>
              <a:gd name="connsiteY8335" fmla="*/ 1574987 h 5359243"/>
              <a:gd name="connsiteX8336" fmla="*/ 5661852 w 8191242"/>
              <a:gd name="connsiteY8336" fmla="*/ 1578933 h 5359243"/>
              <a:gd name="connsiteX8337" fmla="*/ 5662614 w 8191242"/>
              <a:gd name="connsiteY8337" fmla="*/ 1569326 h 5359243"/>
              <a:gd name="connsiteX8338" fmla="*/ 5654571 w 8191242"/>
              <a:gd name="connsiteY8338" fmla="*/ 1561244 h 5359243"/>
              <a:gd name="connsiteX8339" fmla="*/ 7819491 w 8191242"/>
              <a:gd name="connsiteY8339" fmla="*/ 1560438 h 5359243"/>
              <a:gd name="connsiteX8340" fmla="*/ 7827236 w 8191242"/>
              <a:gd name="connsiteY8340" fmla="*/ 1583672 h 5359243"/>
              <a:gd name="connsiteX8341" fmla="*/ 7757533 w 8191242"/>
              <a:gd name="connsiteY8341" fmla="*/ 1575927 h 5359243"/>
              <a:gd name="connsiteX8342" fmla="*/ 7819491 w 8191242"/>
              <a:gd name="connsiteY8342" fmla="*/ 1560438 h 5359243"/>
              <a:gd name="connsiteX8343" fmla="*/ 6355464 w 8191242"/>
              <a:gd name="connsiteY8343" fmla="*/ 1559795 h 5359243"/>
              <a:gd name="connsiteX8344" fmla="*/ 6356097 w 8191242"/>
              <a:gd name="connsiteY8344" fmla="*/ 1561677 h 5359243"/>
              <a:gd name="connsiteX8345" fmla="*/ 6354281 w 8191242"/>
              <a:gd name="connsiteY8345" fmla="*/ 1560627 h 5359243"/>
              <a:gd name="connsiteX8346" fmla="*/ 5910636 w 8191242"/>
              <a:gd name="connsiteY8346" fmla="*/ 1558266 h 5359243"/>
              <a:gd name="connsiteX8347" fmla="*/ 5909017 w 8191242"/>
              <a:gd name="connsiteY8347" fmla="*/ 1558305 h 5359243"/>
              <a:gd name="connsiteX8348" fmla="*/ 5911112 w 8191242"/>
              <a:gd name="connsiteY8348" fmla="*/ 1562123 h 5359243"/>
              <a:gd name="connsiteX8349" fmla="*/ 5489696 w 8191242"/>
              <a:gd name="connsiteY8349" fmla="*/ 1556279 h 5359243"/>
              <a:gd name="connsiteX8350" fmla="*/ 5488435 w 8191242"/>
              <a:gd name="connsiteY8350" fmla="*/ 1562570 h 5359243"/>
              <a:gd name="connsiteX8351" fmla="*/ 5490401 w 8191242"/>
              <a:gd name="connsiteY8351" fmla="*/ 1570871 h 5359243"/>
              <a:gd name="connsiteX8352" fmla="*/ 5491712 w 8191242"/>
              <a:gd name="connsiteY8352" fmla="*/ 1573053 h 5359243"/>
              <a:gd name="connsiteX8353" fmla="*/ 5491712 w 8191242"/>
              <a:gd name="connsiteY8353" fmla="*/ 1571376 h 5359243"/>
              <a:gd name="connsiteX8354" fmla="*/ 5491712 w 8191242"/>
              <a:gd name="connsiteY8354" fmla="*/ 1560305 h 5359243"/>
              <a:gd name="connsiteX8355" fmla="*/ 5498826 w 8191242"/>
              <a:gd name="connsiteY8355" fmla="*/ 1565674 h 5359243"/>
              <a:gd name="connsiteX8356" fmla="*/ 5496707 w 8191242"/>
              <a:gd name="connsiteY8356" fmla="*/ 1559079 h 5359243"/>
              <a:gd name="connsiteX8357" fmla="*/ 5515494 w 8191242"/>
              <a:gd name="connsiteY8357" fmla="*/ 1555424 h 5359243"/>
              <a:gd name="connsiteX8358" fmla="*/ 5512878 w 8191242"/>
              <a:gd name="connsiteY8358" fmla="*/ 1556612 h 5359243"/>
              <a:gd name="connsiteX8359" fmla="*/ 5507838 w 8191242"/>
              <a:gd name="connsiteY8359" fmla="*/ 1567684 h 5359243"/>
              <a:gd name="connsiteX8360" fmla="*/ 5508684 w 8191242"/>
              <a:gd name="connsiteY8360" fmla="*/ 1570388 h 5359243"/>
              <a:gd name="connsiteX8361" fmla="*/ 5511870 w 8191242"/>
              <a:gd name="connsiteY8361" fmla="*/ 1571376 h 5359243"/>
              <a:gd name="connsiteX8362" fmla="*/ 5532031 w 8191242"/>
              <a:gd name="connsiteY8362" fmla="*/ 1576409 h 5359243"/>
              <a:gd name="connsiteX8363" fmla="*/ 5532031 w 8191242"/>
              <a:gd name="connsiteY8363" fmla="*/ 1573876 h 5359243"/>
              <a:gd name="connsiteX8364" fmla="*/ 5526991 w 8191242"/>
              <a:gd name="connsiteY8364" fmla="*/ 1567682 h 5359243"/>
              <a:gd name="connsiteX8365" fmla="*/ 5525430 w 8191242"/>
              <a:gd name="connsiteY8365" fmla="*/ 1559293 h 5359243"/>
              <a:gd name="connsiteX8366" fmla="*/ 5523966 w 8191242"/>
              <a:gd name="connsiteY8366" fmla="*/ 1560305 h 5359243"/>
              <a:gd name="connsiteX8367" fmla="*/ 5515902 w 8191242"/>
              <a:gd name="connsiteY8367" fmla="*/ 1560305 h 5359243"/>
              <a:gd name="connsiteX8368" fmla="*/ 5474130 w 8191242"/>
              <a:gd name="connsiteY8368" fmla="*/ 1555249 h 5359243"/>
              <a:gd name="connsiteX8369" fmla="*/ 5470948 w 8191242"/>
              <a:gd name="connsiteY8369" fmla="*/ 1560692 h 5359243"/>
              <a:gd name="connsiteX8370" fmla="*/ 5470258 w 8191242"/>
              <a:gd name="connsiteY8370" fmla="*/ 1561302 h 5359243"/>
              <a:gd name="connsiteX8371" fmla="*/ 5475583 w 8191242"/>
              <a:gd name="connsiteY8371" fmla="*/ 1575733 h 5359243"/>
              <a:gd name="connsiteX8372" fmla="*/ 5468861 w 8191242"/>
              <a:gd name="connsiteY8372" fmla="*/ 1572377 h 5359243"/>
              <a:gd name="connsiteX8373" fmla="*/ 5472559 w 8191242"/>
              <a:gd name="connsiteY8373" fmla="*/ 1583455 h 5359243"/>
              <a:gd name="connsiteX8374" fmla="*/ 5483648 w 8191242"/>
              <a:gd name="connsiteY8374" fmla="*/ 1592513 h 5359243"/>
              <a:gd name="connsiteX8375" fmla="*/ 5484018 w 8191242"/>
              <a:gd name="connsiteY8375" fmla="*/ 1588448 h 5359243"/>
              <a:gd name="connsiteX8376" fmla="*/ 5481296 w 8191242"/>
              <a:gd name="connsiteY8376" fmla="*/ 1577701 h 5359243"/>
              <a:gd name="connsiteX8377" fmla="*/ 5480623 w 8191242"/>
              <a:gd name="connsiteY8377" fmla="*/ 1578422 h 5359243"/>
              <a:gd name="connsiteX8378" fmla="*/ 5475583 w 8191242"/>
              <a:gd name="connsiteY8378" fmla="*/ 1568357 h 5359243"/>
              <a:gd name="connsiteX8379" fmla="*/ 5478083 w 8191242"/>
              <a:gd name="connsiteY8379" fmla="*/ 1566217 h 5359243"/>
              <a:gd name="connsiteX8380" fmla="*/ 5433548 w 8191242"/>
              <a:gd name="connsiteY8380" fmla="*/ 1554749 h 5359243"/>
              <a:gd name="connsiteX8381" fmla="*/ 5427500 w 8191242"/>
              <a:gd name="connsiteY8381" fmla="*/ 1556513 h 5359243"/>
              <a:gd name="connsiteX8382" fmla="*/ 5435262 w 8191242"/>
              <a:gd name="connsiteY8382" fmla="*/ 1560638 h 5359243"/>
              <a:gd name="connsiteX8383" fmla="*/ 5443326 w 8191242"/>
              <a:gd name="connsiteY8383" fmla="*/ 1575733 h 5359243"/>
              <a:gd name="connsiteX8384" fmla="*/ 5451390 w 8191242"/>
              <a:gd name="connsiteY8384" fmla="*/ 1567684 h 5359243"/>
              <a:gd name="connsiteX8385" fmla="*/ 5457914 w 8191242"/>
              <a:gd name="connsiteY8385" fmla="*/ 1574688 h 5359243"/>
              <a:gd name="connsiteX8386" fmla="*/ 5464627 w 8191242"/>
              <a:gd name="connsiteY8386" fmla="*/ 1570264 h 5359243"/>
              <a:gd name="connsiteX8387" fmla="*/ 5460353 w 8191242"/>
              <a:gd name="connsiteY8387" fmla="*/ 1568131 h 5359243"/>
              <a:gd name="connsiteX8388" fmla="*/ 5460057 w 8191242"/>
              <a:gd name="connsiteY8388" fmla="*/ 1568315 h 5359243"/>
              <a:gd name="connsiteX8389" fmla="*/ 5460057 w 8191242"/>
              <a:gd name="connsiteY8389" fmla="*/ 1567983 h 5359243"/>
              <a:gd name="connsiteX8390" fmla="*/ 5451390 w 8191242"/>
              <a:gd name="connsiteY8390" fmla="*/ 1563657 h 5359243"/>
              <a:gd name="connsiteX8391" fmla="*/ 5719507 w 8191242"/>
              <a:gd name="connsiteY8391" fmla="*/ 1554658 h 5359243"/>
              <a:gd name="connsiteX8392" fmla="*/ 5735965 w 8191242"/>
              <a:gd name="connsiteY8392" fmla="*/ 1571116 h 5359243"/>
              <a:gd name="connsiteX8393" fmla="*/ 5737639 w 8191242"/>
              <a:gd name="connsiteY8393" fmla="*/ 1577094 h 5359243"/>
              <a:gd name="connsiteX8394" fmla="*/ 5739838 w 8191242"/>
              <a:gd name="connsiteY8394" fmla="*/ 1577030 h 5359243"/>
              <a:gd name="connsiteX8395" fmla="*/ 5758232 w 8191242"/>
              <a:gd name="connsiteY8395" fmla="*/ 1593487 h 5359243"/>
              <a:gd name="connsiteX8396" fmla="*/ 5759328 w 8191242"/>
              <a:gd name="connsiteY8396" fmla="*/ 1592516 h 5359243"/>
              <a:gd name="connsiteX8397" fmla="*/ 5759386 w 8191242"/>
              <a:gd name="connsiteY8397" fmla="*/ 1592385 h 5359243"/>
              <a:gd name="connsiteX8398" fmla="*/ 5762508 w 8191242"/>
              <a:gd name="connsiteY8398" fmla="*/ 1585360 h 5359243"/>
              <a:gd name="connsiteX8399" fmla="*/ 5758232 w 8191242"/>
              <a:gd name="connsiteY8399" fmla="*/ 1577029 h 5359243"/>
              <a:gd name="connsiteX8400" fmla="*/ 5762829 w 8191242"/>
              <a:gd name="connsiteY8400" fmla="*/ 1574072 h 5359243"/>
              <a:gd name="connsiteX8401" fmla="*/ 5765246 w 8191242"/>
              <a:gd name="connsiteY8401" fmla="*/ 1580925 h 5359243"/>
              <a:gd name="connsiteX8402" fmla="*/ 5766361 w 8191242"/>
              <a:gd name="connsiteY8402" fmla="*/ 1586290 h 5359243"/>
              <a:gd name="connsiteX8403" fmla="*/ 5771003 w 8191242"/>
              <a:gd name="connsiteY8403" fmla="*/ 1590206 h 5359243"/>
              <a:gd name="connsiteX8404" fmla="*/ 5778749 w 8191242"/>
              <a:gd name="connsiteY8404" fmla="*/ 1609811 h 5359243"/>
              <a:gd name="connsiteX8405" fmla="*/ 5763259 w 8191242"/>
              <a:gd name="connsiteY8405" fmla="*/ 1618524 h 5359243"/>
              <a:gd name="connsiteX8406" fmla="*/ 5767131 w 8191242"/>
              <a:gd name="connsiteY8406" fmla="*/ 1609811 h 5359243"/>
              <a:gd name="connsiteX8407" fmla="*/ 5767492 w 8191242"/>
              <a:gd name="connsiteY8407" fmla="*/ 1608999 h 5359243"/>
              <a:gd name="connsiteX8408" fmla="*/ 5766944 w 8191242"/>
              <a:gd name="connsiteY8408" fmla="*/ 1608916 h 5359243"/>
              <a:gd name="connsiteX8409" fmla="*/ 5765976 w 8191242"/>
              <a:gd name="connsiteY8409" fmla="*/ 1601717 h 5359243"/>
              <a:gd name="connsiteX8410" fmla="*/ 5742742 w 8191242"/>
              <a:gd name="connsiteY8410" fmla="*/ 1601717 h 5359243"/>
              <a:gd name="connsiteX8411" fmla="*/ 5734997 w 8191242"/>
              <a:gd name="connsiteY8411" fmla="*/ 1601717 h 5359243"/>
              <a:gd name="connsiteX8412" fmla="*/ 5727253 w 8191242"/>
              <a:gd name="connsiteY8412" fmla="*/ 1585259 h 5359243"/>
              <a:gd name="connsiteX8413" fmla="*/ 5731004 w 8191242"/>
              <a:gd name="connsiteY8413" fmla="*/ 1577287 h 5359243"/>
              <a:gd name="connsiteX8414" fmla="*/ 5731836 w 8191242"/>
              <a:gd name="connsiteY8414" fmla="*/ 1577263 h 5359243"/>
              <a:gd name="connsiteX8415" fmla="*/ 5730157 w 8191242"/>
              <a:gd name="connsiteY8415" fmla="*/ 1574019 h 5359243"/>
              <a:gd name="connsiteX8416" fmla="*/ 5719507 w 8191242"/>
              <a:gd name="connsiteY8416" fmla="*/ 1554658 h 5359243"/>
              <a:gd name="connsiteX8417" fmla="*/ 7853571 w 8191242"/>
              <a:gd name="connsiteY8417" fmla="*/ 1552693 h 5359243"/>
              <a:gd name="connsiteX8418" fmla="*/ 7819491 w 8191242"/>
              <a:gd name="connsiteY8418" fmla="*/ 1560438 h 5359243"/>
              <a:gd name="connsiteX8419" fmla="*/ 7853571 w 8191242"/>
              <a:gd name="connsiteY8419" fmla="*/ 1552693 h 5359243"/>
              <a:gd name="connsiteX8420" fmla="*/ 6385052 w 8191242"/>
              <a:gd name="connsiteY8420" fmla="*/ 1552693 h 5359243"/>
              <a:gd name="connsiteX8421" fmla="*/ 6376754 w 8191242"/>
              <a:gd name="connsiteY8421" fmla="*/ 1569043 h 5359243"/>
              <a:gd name="connsiteX8422" fmla="*/ 6409947 w 8191242"/>
              <a:gd name="connsiteY8422" fmla="*/ 1569043 h 5359243"/>
              <a:gd name="connsiteX8423" fmla="*/ 6409947 w 8191242"/>
              <a:gd name="connsiteY8423" fmla="*/ 1601745 h 5359243"/>
              <a:gd name="connsiteX8424" fmla="*/ 6401649 w 8191242"/>
              <a:gd name="connsiteY8424" fmla="*/ 1585394 h 5359243"/>
              <a:gd name="connsiteX8425" fmla="*/ 6385052 w 8191242"/>
              <a:gd name="connsiteY8425" fmla="*/ 1577217 h 5359243"/>
              <a:gd name="connsiteX8426" fmla="*/ 6381942 w 8191242"/>
              <a:gd name="connsiteY8426" fmla="*/ 1589480 h 5359243"/>
              <a:gd name="connsiteX8427" fmla="*/ 6382286 w 8191242"/>
              <a:gd name="connsiteY8427" fmla="*/ 1590844 h 5359243"/>
              <a:gd name="connsiteX8428" fmla="*/ 6376754 w 8191242"/>
              <a:gd name="connsiteY8428" fmla="*/ 1585394 h 5359243"/>
              <a:gd name="connsiteX8429" fmla="*/ 6368455 w 8191242"/>
              <a:gd name="connsiteY8429" fmla="*/ 1560867 h 5359243"/>
              <a:gd name="connsiteX8430" fmla="*/ 6385052 w 8191242"/>
              <a:gd name="connsiteY8430" fmla="*/ 1552693 h 5359243"/>
              <a:gd name="connsiteX8431" fmla="*/ 5904851 w 8191242"/>
              <a:gd name="connsiteY8431" fmla="*/ 1548076 h 5359243"/>
              <a:gd name="connsiteX8432" fmla="*/ 5904888 w 8191242"/>
              <a:gd name="connsiteY8432" fmla="*/ 1548181 h 5359243"/>
              <a:gd name="connsiteX8433" fmla="*/ 5904936 w 8191242"/>
              <a:gd name="connsiteY8433" fmla="*/ 1548174 h 5359243"/>
              <a:gd name="connsiteX8434" fmla="*/ 5972545 w 8191242"/>
              <a:gd name="connsiteY8434" fmla="*/ 1547987 h 5359243"/>
              <a:gd name="connsiteX8435" fmla="*/ 5986704 w 8191242"/>
              <a:gd name="connsiteY8435" fmla="*/ 1560571 h 5359243"/>
              <a:gd name="connsiteX8436" fmla="*/ 5951851 w 8191242"/>
              <a:gd name="connsiteY8436" fmla="*/ 1552826 h 5359243"/>
              <a:gd name="connsiteX8437" fmla="*/ 5972545 w 8191242"/>
              <a:gd name="connsiteY8437" fmla="*/ 1547987 h 5359243"/>
              <a:gd name="connsiteX8438" fmla="*/ 7893068 w 8191242"/>
              <a:gd name="connsiteY8438" fmla="*/ 1544948 h 5359243"/>
              <a:gd name="connsiteX8439" fmla="*/ 7869833 w 8191242"/>
              <a:gd name="connsiteY8439" fmla="*/ 1575927 h 5359243"/>
              <a:gd name="connsiteX8440" fmla="*/ 7893068 w 8191242"/>
              <a:gd name="connsiteY8440" fmla="*/ 1544948 h 5359243"/>
              <a:gd name="connsiteX8441" fmla="*/ 7893068 w 8191242"/>
              <a:gd name="connsiteY8441" fmla="*/ 1544948 h 5359243"/>
              <a:gd name="connsiteX8442" fmla="*/ 7951154 w 8191242"/>
              <a:gd name="connsiteY8442" fmla="*/ 1544948 h 5359243"/>
              <a:gd name="connsiteX8443" fmla="*/ 7901366 w 8191242"/>
              <a:gd name="connsiteY8443" fmla="*/ 1568182 h 5359243"/>
              <a:gd name="connsiteX8444" fmla="*/ 7893068 w 8191242"/>
              <a:gd name="connsiteY8444" fmla="*/ 1544948 h 5359243"/>
              <a:gd name="connsiteX8445" fmla="*/ 5330428 w 8191242"/>
              <a:gd name="connsiteY8445" fmla="*/ 1543527 h 5359243"/>
              <a:gd name="connsiteX8446" fmla="*/ 5329675 w 8191242"/>
              <a:gd name="connsiteY8446" fmla="*/ 1547431 h 5359243"/>
              <a:gd name="connsiteX8447" fmla="*/ 5333452 w 8191242"/>
              <a:gd name="connsiteY8447" fmla="*/ 1553259 h 5359243"/>
              <a:gd name="connsiteX8448" fmla="*/ 5336975 w 8191242"/>
              <a:gd name="connsiteY8448" fmla="*/ 1552555 h 5359243"/>
              <a:gd name="connsiteX8449" fmla="*/ 7966644 w 8191242"/>
              <a:gd name="connsiteY8449" fmla="*/ 1537203 h 5359243"/>
              <a:gd name="connsiteX8450" fmla="*/ 7966644 w 8191242"/>
              <a:gd name="connsiteY8450" fmla="*/ 1552693 h 5359243"/>
              <a:gd name="connsiteX8451" fmla="*/ 7951154 w 8191242"/>
              <a:gd name="connsiteY8451" fmla="*/ 1544948 h 5359243"/>
              <a:gd name="connsiteX8452" fmla="*/ 7966644 w 8191242"/>
              <a:gd name="connsiteY8452" fmla="*/ 1537203 h 5359243"/>
              <a:gd name="connsiteX8453" fmla="*/ 6529990 w 8191242"/>
              <a:gd name="connsiteY8453" fmla="*/ 1537203 h 5359243"/>
              <a:gd name="connsiteX8454" fmla="*/ 6440924 w 8191242"/>
              <a:gd name="connsiteY8454" fmla="*/ 1583672 h 5359243"/>
              <a:gd name="connsiteX8455" fmla="*/ 6529990 w 8191242"/>
              <a:gd name="connsiteY8455" fmla="*/ 1537203 h 5359243"/>
              <a:gd name="connsiteX8456" fmla="*/ 5411069 w 8191242"/>
              <a:gd name="connsiteY8456" fmla="*/ 1535475 h 5359243"/>
              <a:gd name="connsiteX8457" fmla="*/ 5419007 w 8191242"/>
              <a:gd name="connsiteY8457" fmla="*/ 1575105 h 5359243"/>
              <a:gd name="connsiteX8458" fmla="*/ 5419118 w 8191242"/>
              <a:gd name="connsiteY8458" fmla="*/ 1589834 h 5359243"/>
              <a:gd name="connsiteX8459" fmla="*/ 5423165 w 8191242"/>
              <a:gd name="connsiteY8459" fmla="*/ 1588488 h 5359243"/>
              <a:gd name="connsiteX8460" fmla="*/ 5424412 w 8191242"/>
              <a:gd name="connsiteY8460" fmla="*/ 1588072 h 5359243"/>
              <a:gd name="connsiteX8461" fmla="*/ 5426189 w 8191242"/>
              <a:gd name="connsiteY8461" fmla="*/ 1586805 h 5359243"/>
              <a:gd name="connsiteX8462" fmla="*/ 5427198 w 8191242"/>
              <a:gd name="connsiteY8462" fmla="*/ 1575733 h 5359243"/>
              <a:gd name="connsiteX8463" fmla="*/ 5432239 w 8191242"/>
              <a:gd name="connsiteY8463" fmla="*/ 1585467 h 5359243"/>
              <a:gd name="connsiteX8464" fmla="*/ 5435262 w 8191242"/>
              <a:gd name="connsiteY8464" fmla="*/ 1584461 h 5359243"/>
              <a:gd name="connsiteX8465" fmla="*/ 5436269 w 8191242"/>
              <a:gd name="connsiteY8465" fmla="*/ 1601572 h 5359243"/>
              <a:gd name="connsiteX8466" fmla="*/ 5428708 w 8191242"/>
              <a:gd name="connsiteY8466" fmla="*/ 1601128 h 5359243"/>
              <a:gd name="connsiteX8467" fmla="*/ 5426063 w 8191242"/>
              <a:gd name="connsiteY8467" fmla="*/ 1608570 h 5359243"/>
              <a:gd name="connsiteX8468" fmla="*/ 5427198 w 8191242"/>
              <a:gd name="connsiteY8468" fmla="*/ 1624046 h 5359243"/>
              <a:gd name="connsiteX8469" fmla="*/ 5427270 w 8191242"/>
              <a:gd name="connsiteY8469" fmla="*/ 1624100 h 5359243"/>
              <a:gd name="connsiteX8470" fmla="*/ 5428190 w 8191242"/>
              <a:gd name="connsiteY8470" fmla="*/ 1616182 h 5359243"/>
              <a:gd name="connsiteX8471" fmla="*/ 5436269 w 8191242"/>
              <a:gd name="connsiteY8471" fmla="*/ 1621702 h 5359243"/>
              <a:gd name="connsiteX8472" fmla="*/ 5436978 w 8191242"/>
              <a:gd name="connsiteY8472" fmla="*/ 1631371 h 5359243"/>
              <a:gd name="connsiteX8473" fmla="*/ 5439294 w 8191242"/>
              <a:gd name="connsiteY8473" fmla="*/ 1633104 h 5359243"/>
              <a:gd name="connsiteX8474" fmla="*/ 5443674 w 8191242"/>
              <a:gd name="connsiteY8474" fmla="*/ 1638570 h 5359243"/>
              <a:gd name="connsiteX8475" fmla="*/ 5445342 w 8191242"/>
              <a:gd name="connsiteY8475" fmla="*/ 1627741 h 5359243"/>
              <a:gd name="connsiteX8476" fmla="*/ 5435262 w 8191242"/>
              <a:gd name="connsiteY8476" fmla="*/ 1608618 h 5359243"/>
              <a:gd name="connsiteX8477" fmla="*/ 5448366 w 8191242"/>
              <a:gd name="connsiteY8477" fmla="*/ 1588488 h 5359243"/>
              <a:gd name="connsiteX8478" fmla="*/ 5448480 w 8191242"/>
              <a:gd name="connsiteY8478" fmla="*/ 1588276 h 5359243"/>
              <a:gd name="connsiteX8479" fmla="*/ 5443326 w 8191242"/>
              <a:gd name="connsiteY8479" fmla="*/ 1591837 h 5359243"/>
              <a:gd name="connsiteX8480" fmla="*/ 5430222 w 8191242"/>
              <a:gd name="connsiteY8480" fmla="*/ 1566675 h 5359243"/>
              <a:gd name="connsiteX8481" fmla="*/ 5421239 w 8191242"/>
              <a:gd name="connsiteY8481" fmla="*/ 1558339 h 5359243"/>
              <a:gd name="connsiteX8482" fmla="*/ 5413589 w 8191242"/>
              <a:gd name="connsiteY8482" fmla="*/ 1560571 h 5359243"/>
              <a:gd name="connsiteX8483" fmla="*/ 5417097 w 8191242"/>
              <a:gd name="connsiteY8483" fmla="*/ 1552584 h 5359243"/>
              <a:gd name="connsiteX8484" fmla="*/ 5417734 w 8191242"/>
              <a:gd name="connsiteY8484" fmla="*/ 1552261 h 5359243"/>
              <a:gd name="connsiteX8485" fmla="*/ 6275581 w 8191242"/>
              <a:gd name="connsiteY8485" fmla="*/ 1533164 h 5359243"/>
              <a:gd name="connsiteX8486" fmla="*/ 6274631 w 8191242"/>
              <a:gd name="connsiteY8486" fmla="*/ 1535379 h 5359243"/>
              <a:gd name="connsiteX8487" fmla="*/ 6274838 w 8191242"/>
              <a:gd name="connsiteY8487" fmla="*/ 1535866 h 5359243"/>
              <a:gd name="connsiteX8488" fmla="*/ 6275581 w 8191242"/>
              <a:gd name="connsiteY8488" fmla="*/ 1535595 h 5359243"/>
              <a:gd name="connsiteX8489" fmla="*/ 5386875 w 8191242"/>
              <a:gd name="connsiteY8489" fmla="*/ 1527423 h 5359243"/>
              <a:gd name="connsiteX8490" fmla="*/ 5378811 w 8191242"/>
              <a:gd name="connsiteY8490" fmla="*/ 1543527 h 5359243"/>
              <a:gd name="connsiteX8491" fmla="*/ 5386487 w 8191242"/>
              <a:gd name="connsiteY8491" fmla="*/ 1549798 h 5359243"/>
              <a:gd name="connsiteX8492" fmla="*/ 5391510 w 8191242"/>
              <a:gd name="connsiteY8492" fmla="*/ 1544948 h 5359243"/>
              <a:gd name="connsiteX8493" fmla="*/ 5390346 w 8191242"/>
              <a:gd name="connsiteY8493" fmla="*/ 1553180 h 5359243"/>
              <a:gd name="connsiteX8494" fmla="*/ 5395777 w 8191242"/>
              <a:gd name="connsiteY8494" fmla="*/ 1553180 h 5359243"/>
              <a:gd name="connsiteX8495" fmla="*/ 5401768 w 8191242"/>
              <a:gd name="connsiteY8495" fmla="*/ 1567981 h 5359243"/>
              <a:gd name="connsiteX8496" fmla="*/ 5403024 w 8191242"/>
              <a:gd name="connsiteY8496" fmla="*/ 1564651 h 5359243"/>
              <a:gd name="connsiteX8497" fmla="*/ 5398594 w 8191242"/>
              <a:gd name="connsiteY8497" fmla="*/ 1555730 h 5359243"/>
              <a:gd name="connsiteX8498" fmla="*/ 5394940 w 8191242"/>
              <a:gd name="connsiteY8498" fmla="*/ 1535475 h 5359243"/>
              <a:gd name="connsiteX8499" fmla="*/ 5386875 w 8191242"/>
              <a:gd name="connsiteY8499" fmla="*/ 1527423 h 5359243"/>
              <a:gd name="connsiteX8500" fmla="*/ 5509738 w 8191242"/>
              <a:gd name="connsiteY8500" fmla="*/ 1524262 h 5359243"/>
              <a:gd name="connsiteX8501" fmla="*/ 5507838 w 8191242"/>
              <a:gd name="connsiteY8501" fmla="*/ 1527424 h 5359243"/>
              <a:gd name="connsiteX8502" fmla="*/ 5507838 w 8191242"/>
              <a:gd name="connsiteY8502" fmla="*/ 1536149 h 5359243"/>
              <a:gd name="connsiteX8503" fmla="*/ 5507838 w 8191242"/>
              <a:gd name="connsiteY8503" fmla="*/ 1544534 h 5359243"/>
              <a:gd name="connsiteX8504" fmla="*/ 5507839 w 8191242"/>
              <a:gd name="connsiteY8504" fmla="*/ 1544534 h 5359243"/>
              <a:gd name="connsiteX8505" fmla="*/ 5512777 w 8191242"/>
              <a:gd name="connsiteY8505" fmla="*/ 1544604 h 5359243"/>
              <a:gd name="connsiteX8506" fmla="*/ 5507838 w 8191242"/>
              <a:gd name="connsiteY8506" fmla="*/ 1536149 h 5359243"/>
              <a:gd name="connsiteX8507" fmla="*/ 5516910 w 8191242"/>
              <a:gd name="connsiteY8507" fmla="*/ 1540175 h 5359243"/>
              <a:gd name="connsiteX8508" fmla="*/ 6028866 w 8191242"/>
              <a:gd name="connsiteY8508" fmla="*/ 1520582 h 5359243"/>
              <a:gd name="connsiteX8509" fmla="*/ 6026250 w 8191242"/>
              <a:gd name="connsiteY8509" fmla="*/ 1522604 h 5359243"/>
              <a:gd name="connsiteX8510" fmla="*/ 6027766 w 8191242"/>
              <a:gd name="connsiteY8510" fmla="*/ 1523448 h 5359243"/>
              <a:gd name="connsiteX8511" fmla="*/ 6029026 w 8191242"/>
              <a:gd name="connsiteY8511" fmla="*/ 1521312 h 5359243"/>
              <a:gd name="connsiteX8512" fmla="*/ 5564288 w 8191242"/>
              <a:gd name="connsiteY8512" fmla="*/ 1519371 h 5359243"/>
              <a:gd name="connsiteX8513" fmla="*/ 5563280 w 8191242"/>
              <a:gd name="connsiteY8513" fmla="*/ 1531449 h 5359243"/>
              <a:gd name="connsiteX8514" fmla="*/ 5563263 w 8191242"/>
              <a:gd name="connsiteY8514" fmla="*/ 1532544 h 5359243"/>
              <a:gd name="connsiteX8515" fmla="*/ 5566304 w 8191242"/>
              <a:gd name="connsiteY8515" fmla="*/ 1536023 h 5359243"/>
              <a:gd name="connsiteX8516" fmla="*/ 5568600 w 8191242"/>
              <a:gd name="connsiteY8516" fmla="*/ 1536070 h 5359243"/>
              <a:gd name="connsiteX8517" fmla="*/ 5569958 w 8191242"/>
              <a:gd name="connsiteY8517" fmla="*/ 1532455 h 5359243"/>
              <a:gd name="connsiteX8518" fmla="*/ 5564288 w 8191242"/>
              <a:gd name="connsiteY8518" fmla="*/ 1519371 h 5359243"/>
              <a:gd name="connsiteX8519" fmla="*/ 5483648 w 8191242"/>
              <a:gd name="connsiteY8519" fmla="*/ 1519371 h 5359243"/>
              <a:gd name="connsiteX8520" fmla="*/ 5486672 w 8191242"/>
              <a:gd name="connsiteY8520" fmla="*/ 1539501 h 5359243"/>
              <a:gd name="connsiteX8521" fmla="*/ 5487923 w 8191242"/>
              <a:gd name="connsiteY8521" fmla="*/ 1544977 h 5359243"/>
              <a:gd name="connsiteX8522" fmla="*/ 5492441 w 8191242"/>
              <a:gd name="connsiteY8522" fmla="*/ 1545797 h 5359243"/>
              <a:gd name="connsiteX8523" fmla="*/ 5491712 w 8191242"/>
              <a:gd name="connsiteY8523" fmla="*/ 1543527 h 5359243"/>
              <a:gd name="connsiteX8524" fmla="*/ 5499019 w 8191242"/>
              <a:gd name="connsiteY8524" fmla="*/ 1545917 h 5359243"/>
              <a:gd name="connsiteX8525" fmla="*/ 5502578 w 8191242"/>
              <a:gd name="connsiteY8525" fmla="*/ 1545359 h 5359243"/>
              <a:gd name="connsiteX8526" fmla="*/ 5493732 w 8191242"/>
              <a:gd name="connsiteY8526" fmla="*/ 1533764 h 5359243"/>
              <a:gd name="connsiteX8527" fmla="*/ 5493097 w 8191242"/>
              <a:gd name="connsiteY8527" fmla="*/ 1533839 h 5359243"/>
              <a:gd name="connsiteX8528" fmla="*/ 5483648 w 8191242"/>
              <a:gd name="connsiteY8528" fmla="*/ 1519371 h 5359243"/>
              <a:gd name="connsiteX8529" fmla="*/ 5808571 w 8191242"/>
              <a:gd name="connsiteY8529" fmla="*/ 1514102 h 5359243"/>
              <a:gd name="connsiteX8530" fmla="*/ 5839550 w 8191242"/>
              <a:gd name="connsiteY8530" fmla="*/ 1537336 h 5359243"/>
              <a:gd name="connsiteX8531" fmla="*/ 5831805 w 8191242"/>
              <a:gd name="connsiteY8531" fmla="*/ 1529592 h 5359243"/>
              <a:gd name="connsiteX8532" fmla="*/ 5831805 w 8191242"/>
              <a:gd name="connsiteY8532" fmla="*/ 1537336 h 5359243"/>
              <a:gd name="connsiteX8533" fmla="*/ 5808571 w 8191242"/>
              <a:gd name="connsiteY8533" fmla="*/ 1514102 h 5359243"/>
              <a:gd name="connsiteX8534" fmla="*/ 5515107 w 8191242"/>
              <a:gd name="connsiteY8534" fmla="*/ 1511430 h 5359243"/>
              <a:gd name="connsiteX8535" fmla="*/ 5510237 w 8191242"/>
              <a:gd name="connsiteY8535" fmla="*/ 1513210 h 5359243"/>
              <a:gd name="connsiteX8536" fmla="*/ 5510441 w 8191242"/>
              <a:gd name="connsiteY8536" fmla="*/ 1514056 h 5359243"/>
              <a:gd name="connsiteX8537" fmla="*/ 5515525 w 8191242"/>
              <a:gd name="connsiteY8537" fmla="*/ 1519795 h 5359243"/>
              <a:gd name="connsiteX8538" fmla="*/ 5515902 w 8191242"/>
              <a:gd name="connsiteY8538" fmla="*/ 1528099 h 5359243"/>
              <a:gd name="connsiteX8539" fmla="*/ 5519095 w 8191242"/>
              <a:gd name="connsiteY8539" fmla="*/ 1524911 h 5359243"/>
              <a:gd name="connsiteX8540" fmla="*/ 5518144 w 8191242"/>
              <a:gd name="connsiteY8540" fmla="*/ 1521354 h 5359243"/>
              <a:gd name="connsiteX8541" fmla="*/ 5522016 w 8191242"/>
              <a:gd name="connsiteY8541" fmla="*/ 1520289 h 5359243"/>
              <a:gd name="connsiteX8542" fmla="*/ 5525429 w 8191242"/>
              <a:gd name="connsiteY8542" fmla="*/ 1513717 h 5359243"/>
              <a:gd name="connsiteX8543" fmla="*/ 5520564 w 8191242"/>
              <a:gd name="connsiteY8543" fmla="*/ 1513717 h 5359243"/>
              <a:gd name="connsiteX8544" fmla="*/ 5515107 w 8191242"/>
              <a:gd name="connsiteY8544" fmla="*/ 1511430 h 5359243"/>
              <a:gd name="connsiteX8545" fmla="*/ 5726794 w 8191242"/>
              <a:gd name="connsiteY8545" fmla="*/ 1511068 h 5359243"/>
              <a:gd name="connsiteX8546" fmla="*/ 5727253 w 8191242"/>
              <a:gd name="connsiteY8546" fmla="*/ 1513446 h 5359243"/>
              <a:gd name="connsiteX8547" fmla="*/ 5728240 w 8191242"/>
              <a:gd name="connsiteY8547" fmla="*/ 1512594 h 5359243"/>
              <a:gd name="connsiteX8548" fmla="*/ 5727253 w 8191242"/>
              <a:gd name="connsiteY8548" fmla="*/ 1511374 h 5359243"/>
              <a:gd name="connsiteX8549" fmla="*/ 5653678 w 8191242"/>
              <a:gd name="connsiteY8549" fmla="*/ 1506357 h 5359243"/>
              <a:gd name="connsiteX8550" fmla="*/ 5676913 w 8191242"/>
              <a:gd name="connsiteY8550" fmla="*/ 1545082 h 5359243"/>
              <a:gd name="connsiteX8551" fmla="*/ 5661423 w 8191242"/>
              <a:gd name="connsiteY8551" fmla="*/ 1537336 h 5359243"/>
              <a:gd name="connsiteX8552" fmla="*/ 5653678 w 8191242"/>
              <a:gd name="connsiteY8552" fmla="*/ 1506357 h 5359243"/>
              <a:gd name="connsiteX8553" fmla="*/ 5894263 w 8191242"/>
              <a:gd name="connsiteY8553" fmla="*/ 1504104 h 5359243"/>
              <a:gd name="connsiteX8554" fmla="*/ 5894614 w 8191242"/>
              <a:gd name="connsiteY8554" fmla="*/ 1505814 h 5359243"/>
              <a:gd name="connsiteX8555" fmla="*/ 5895400 w 8191242"/>
              <a:gd name="connsiteY8555" fmla="*/ 1505423 h 5359243"/>
              <a:gd name="connsiteX8556" fmla="*/ 5596854 w 8191242"/>
              <a:gd name="connsiteY8556" fmla="*/ 1503962 h 5359243"/>
              <a:gd name="connsiteX8557" fmla="*/ 5600577 w 8191242"/>
              <a:gd name="connsiteY8557" fmla="*/ 1512325 h 5359243"/>
              <a:gd name="connsiteX8558" fmla="*/ 5604610 w 8191242"/>
              <a:gd name="connsiteY8558" fmla="*/ 1527423 h 5359243"/>
              <a:gd name="connsiteX8559" fmla="*/ 5596545 w 8191242"/>
              <a:gd name="connsiteY8559" fmla="*/ 1522391 h 5359243"/>
              <a:gd name="connsiteX8560" fmla="*/ 5595086 w 8191242"/>
              <a:gd name="connsiteY8560" fmla="*/ 1520388 h 5359243"/>
              <a:gd name="connsiteX8561" fmla="*/ 5595537 w 8191242"/>
              <a:gd name="connsiteY8561" fmla="*/ 1522059 h 5359243"/>
              <a:gd name="connsiteX8562" fmla="*/ 5596286 w 8191242"/>
              <a:gd name="connsiteY8562" fmla="*/ 1532526 h 5359243"/>
              <a:gd name="connsiteX8563" fmla="*/ 5598561 w 8191242"/>
              <a:gd name="connsiteY8563" fmla="*/ 1534468 h 5359243"/>
              <a:gd name="connsiteX8564" fmla="*/ 5600329 w 8191242"/>
              <a:gd name="connsiteY8564" fmla="*/ 1534557 h 5359243"/>
              <a:gd name="connsiteX8565" fmla="*/ 5601585 w 8191242"/>
              <a:gd name="connsiteY8565" fmla="*/ 1533130 h 5359243"/>
              <a:gd name="connsiteX8566" fmla="*/ 5606752 w 8191242"/>
              <a:gd name="connsiteY8566" fmla="*/ 1530488 h 5359243"/>
              <a:gd name="connsiteX8567" fmla="*/ 5611386 w 8191242"/>
              <a:gd name="connsiteY8567" fmla="*/ 1534917 h 5359243"/>
              <a:gd name="connsiteX8568" fmla="*/ 5613248 w 8191242"/>
              <a:gd name="connsiteY8568" fmla="*/ 1533425 h 5359243"/>
              <a:gd name="connsiteX8569" fmla="*/ 5614690 w 8191242"/>
              <a:gd name="connsiteY8569" fmla="*/ 1526588 h 5359243"/>
              <a:gd name="connsiteX8570" fmla="*/ 5612576 w 8191242"/>
              <a:gd name="connsiteY8570" fmla="*/ 1519992 h 5359243"/>
              <a:gd name="connsiteX8571" fmla="*/ 5611288 w 8191242"/>
              <a:gd name="connsiteY8571" fmla="*/ 1528178 h 5359243"/>
              <a:gd name="connsiteX8572" fmla="*/ 5602467 w 8191242"/>
              <a:gd name="connsiteY8572" fmla="*/ 1512577 h 5359243"/>
              <a:gd name="connsiteX8573" fmla="*/ 5596994 w 8191242"/>
              <a:gd name="connsiteY8573" fmla="*/ 1503972 h 5359243"/>
              <a:gd name="connsiteX8574" fmla="*/ 6217817 w 8191242"/>
              <a:gd name="connsiteY8574" fmla="*/ 1503776 h 5359243"/>
              <a:gd name="connsiteX8575" fmla="*/ 6225893 w 8191242"/>
              <a:gd name="connsiteY8575" fmla="*/ 1552182 h 5359243"/>
              <a:gd name="connsiteX8576" fmla="*/ 6213779 w 8191242"/>
              <a:gd name="connsiteY8576" fmla="*/ 1540081 h 5359243"/>
              <a:gd name="connsiteX8577" fmla="*/ 6210818 w 8191242"/>
              <a:gd name="connsiteY8577" fmla="*/ 1537121 h 5359243"/>
              <a:gd name="connsiteX8578" fmla="*/ 6206433 w 8191242"/>
              <a:gd name="connsiteY8578" fmla="*/ 1522623 h 5359243"/>
              <a:gd name="connsiteX8579" fmla="*/ 6209742 w 8191242"/>
              <a:gd name="connsiteY8579" fmla="*/ 1518903 h 5359243"/>
              <a:gd name="connsiteX8580" fmla="*/ 6217817 w 8191242"/>
              <a:gd name="connsiteY8580" fmla="*/ 1503776 h 5359243"/>
              <a:gd name="connsiteX8581" fmla="*/ 5596545 w 8191242"/>
              <a:gd name="connsiteY8581" fmla="*/ 1503266 h 5359243"/>
              <a:gd name="connsiteX8582" fmla="*/ 5596756 w 8191242"/>
              <a:gd name="connsiteY8582" fmla="*/ 1503742 h 5359243"/>
              <a:gd name="connsiteX8583" fmla="*/ 5596813 w 8191242"/>
              <a:gd name="connsiteY8583" fmla="*/ 1503688 h 5359243"/>
              <a:gd name="connsiteX8584" fmla="*/ 5506242 w 8191242"/>
              <a:gd name="connsiteY8584" fmla="*/ 1497286 h 5359243"/>
              <a:gd name="connsiteX8585" fmla="*/ 5499978 w 8191242"/>
              <a:gd name="connsiteY8585" fmla="*/ 1505418 h 5359243"/>
              <a:gd name="connsiteX8586" fmla="*/ 5506164 w 8191242"/>
              <a:gd name="connsiteY8586" fmla="*/ 1509536 h 5359243"/>
              <a:gd name="connsiteX8587" fmla="*/ 5507432 w 8191242"/>
              <a:gd name="connsiteY8587" fmla="*/ 1504785 h 5359243"/>
              <a:gd name="connsiteX8588" fmla="*/ 5518424 w 8191242"/>
              <a:gd name="connsiteY8588" fmla="*/ 1496623 h 5359243"/>
              <a:gd name="connsiteX8589" fmla="*/ 5519500 w 8191242"/>
              <a:gd name="connsiteY8589" fmla="*/ 1500120 h 5359243"/>
              <a:gd name="connsiteX8590" fmla="*/ 5517370 w 8191242"/>
              <a:gd name="connsiteY8590" fmla="*/ 1505585 h 5359243"/>
              <a:gd name="connsiteX8591" fmla="*/ 5525562 w 8191242"/>
              <a:gd name="connsiteY8591" fmla="*/ 1513405 h 5359243"/>
              <a:gd name="connsiteX8592" fmla="*/ 5524057 w 8191242"/>
              <a:gd name="connsiteY8592" fmla="*/ 1496883 h 5359243"/>
              <a:gd name="connsiteX8593" fmla="*/ 5522958 w 8191242"/>
              <a:gd name="connsiteY8593" fmla="*/ 1497228 h 5359243"/>
              <a:gd name="connsiteX8594" fmla="*/ 6226789 w 8191242"/>
              <a:gd name="connsiteY8594" fmla="*/ 1496573 h 5359243"/>
              <a:gd name="connsiteX8595" fmla="*/ 6229561 w 8191242"/>
              <a:gd name="connsiteY8595" fmla="*/ 1518973 h 5359243"/>
              <a:gd name="connsiteX8596" fmla="*/ 6226910 w 8191242"/>
              <a:gd name="connsiteY8596" fmla="*/ 1508762 h 5359243"/>
              <a:gd name="connsiteX8597" fmla="*/ 6226789 w 8191242"/>
              <a:gd name="connsiteY8597" fmla="*/ 1496573 h 5359243"/>
              <a:gd name="connsiteX8598" fmla="*/ 6395866 w 8191242"/>
              <a:gd name="connsiteY8598" fmla="*/ 1489379 h 5359243"/>
              <a:gd name="connsiteX8599" fmla="*/ 6339362 w 8191242"/>
              <a:gd name="connsiteY8599" fmla="*/ 1505423 h 5359243"/>
              <a:gd name="connsiteX8600" fmla="*/ 6299001 w 8191242"/>
              <a:gd name="connsiteY8600" fmla="*/ 1497402 h 5359243"/>
              <a:gd name="connsiteX8601" fmla="*/ 6290929 w 8191242"/>
              <a:gd name="connsiteY8601" fmla="*/ 1513443 h 5359243"/>
              <a:gd name="connsiteX8602" fmla="*/ 6294965 w 8191242"/>
              <a:gd name="connsiteY8602" fmla="*/ 1521465 h 5359243"/>
              <a:gd name="connsiteX8603" fmla="*/ 6297968 w 8191242"/>
              <a:gd name="connsiteY8603" fmla="*/ 1527433 h 5359243"/>
              <a:gd name="connsiteX8604" fmla="*/ 6316866 w 8191242"/>
              <a:gd name="connsiteY8604" fmla="*/ 1520542 h 5359243"/>
              <a:gd name="connsiteX8605" fmla="*/ 6339848 w 8191242"/>
              <a:gd name="connsiteY8605" fmla="*/ 1517530 h 5359243"/>
              <a:gd name="connsiteX8606" fmla="*/ 6343144 w 8191242"/>
              <a:gd name="connsiteY8606" fmla="*/ 1516128 h 5359243"/>
              <a:gd name="connsiteX8607" fmla="*/ 6344861 w 8191242"/>
              <a:gd name="connsiteY8607" fmla="*/ 1516872 h 5359243"/>
              <a:gd name="connsiteX8608" fmla="*/ 6360145 w 8191242"/>
              <a:gd name="connsiteY8608" fmla="*/ 1514869 h 5359243"/>
              <a:gd name="connsiteX8609" fmla="*/ 6404938 w 8191242"/>
              <a:gd name="connsiteY8609" fmla="*/ 1507684 h 5359243"/>
              <a:gd name="connsiteX8610" fmla="*/ 6416862 w 8191242"/>
              <a:gd name="connsiteY8610" fmla="*/ 1502606 h 5359243"/>
              <a:gd name="connsiteX8611" fmla="*/ 6409487 w 8191242"/>
              <a:gd name="connsiteY8611" fmla="*/ 1496149 h 5359243"/>
              <a:gd name="connsiteX8612" fmla="*/ 6395866 w 8191242"/>
              <a:gd name="connsiteY8612" fmla="*/ 1489379 h 5359243"/>
              <a:gd name="connsiteX8613" fmla="*/ 6282856 w 8191242"/>
              <a:gd name="connsiteY8613" fmla="*/ 1489379 h 5359243"/>
              <a:gd name="connsiteX8614" fmla="*/ 6283082 w 8191242"/>
              <a:gd name="connsiteY8614" fmla="*/ 1490680 h 5359243"/>
              <a:gd name="connsiteX8615" fmla="*/ 6282138 w 8191242"/>
              <a:gd name="connsiteY8615" fmla="*/ 1490836 h 5359243"/>
              <a:gd name="connsiteX8616" fmla="*/ 6194065 w 8191242"/>
              <a:gd name="connsiteY8616" fmla="*/ 1489379 h 5359243"/>
              <a:gd name="connsiteX8617" fmla="*/ 6188772 w 8191242"/>
              <a:gd name="connsiteY8617" fmla="*/ 1496472 h 5359243"/>
              <a:gd name="connsiteX8618" fmla="*/ 6191989 w 8191242"/>
              <a:gd name="connsiteY8618" fmla="*/ 1505194 h 5359243"/>
              <a:gd name="connsiteX8619" fmla="*/ 6089129 w 8191242"/>
              <a:gd name="connsiteY8619" fmla="*/ 1489379 h 5359243"/>
              <a:gd name="connsiteX8620" fmla="*/ 6081057 w 8191242"/>
              <a:gd name="connsiteY8620" fmla="*/ 1513443 h 5359243"/>
              <a:gd name="connsiteX8621" fmla="*/ 6081057 w 8191242"/>
              <a:gd name="connsiteY8621" fmla="*/ 1497402 h 5359243"/>
              <a:gd name="connsiteX8622" fmla="*/ 6064079 w 8191242"/>
              <a:gd name="connsiteY8622" fmla="*/ 1516048 h 5359243"/>
              <a:gd name="connsiteX8623" fmla="*/ 6074460 w 8191242"/>
              <a:gd name="connsiteY8623" fmla="*/ 1521484 h 5359243"/>
              <a:gd name="connsiteX8624" fmla="*/ 6083512 w 8191242"/>
              <a:gd name="connsiteY8624" fmla="*/ 1537336 h 5359243"/>
              <a:gd name="connsiteX8625" fmla="*/ 6070733 w 8191242"/>
              <a:gd name="connsiteY8625" fmla="*/ 1529592 h 5359243"/>
              <a:gd name="connsiteX8626" fmla="*/ 6059723 w 8191242"/>
              <a:gd name="connsiteY8626" fmla="*/ 1522920 h 5359243"/>
              <a:gd name="connsiteX8627" fmla="*/ 6056629 w 8191242"/>
              <a:gd name="connsiteY8627" fmla="*/ 1529306 h 5359243"/>
              <a:gd name="connsiteX8628" fmla="*/ 6052629 w 8191242"/>
              <a:gd name="connsiteY8628" fmla="*/ 1551858 h 5359243"/>
              <a:gd name="connsiteX8629" fmla="*/ 6040914 w 8191242"/>
              <a:gd name="connsiteY8629" fmla="*/ 1576061 h 5359243"/>
              <a:gd name="connsiteX8630" fmla="*/ 6044509 w 8191242"/>
              <a:gd name="connsiteY8630" fmla="*/ 1554157 h 5359243"/>
              <a:gd name="connsiteX8631" fmla="*/ 6048401 w 8191242"/>
              <a:gd name="connsiteY8631" fmla="*/ 1545113 h 5359243"/>
              <a:gd name="connsiteX8632" fmla="*/ 6045237 w 8191242"/>
              <a:gd name="connsiteY8632" fmla="*/ 1541519 h 5359243"/>
              <a:gd name="connsiteX8633" fmla="*/ 6040697 w 8191242"/>
              <a:gd name="connsiteY8633" fmla="*/ 1505423 h 5359243"/>
              <a:gd name="connsiteX8634" fmla="*/ 6038048 w 8191242"/>
              <a:gd name="connsiteY8634" fmla="*/ 1513820 h 5359243"/>
              <a:gd name="connsiteX8635" fmla="*/ 6033116 w 8191242"/>
              <a:gd name="connsiteY8635" fmla="*/ 1517375 h 5359243"/>
              <a:gd name="connsiteX8636" fmla="*/ 6033816 w 8191242"/>
              <a:gd name="connsiteY8636" fmla="*/ 1518421 h 5359243"/>
              <a:gd name="connsiteX8637" fmla="*/ 6041882 w 8191242"/>
              <a:gd name="connsiteY8637" fmla="*/ 1530487 h 5359243"/>
              <a:gd name="connsiteX8638" fmla="*/ 6041882 w 8191242"/>
              <a:gd name="connsiteY8638" fmla="*/ 1562657 h 5359243"/>
              <a:gd name="connsiteX8639" fmla="*/ 6025749 w 8191242"/>
              <a:gd name="connsiteY8639" fmla="*/ 1562657 h 5359243"/>
              <a:gd name="connsiteX8640" fmla="*/ 6033816 w 8191242"/>
              <a:gd name="connsiteY8640" fmla="*/ 1594829 h 5359243"/>
              <a:gd name="connsiteX8641" fmla="*/ 6063784 w 8191242"/>
              <a:gd name="connsiteY8641" fmla="*/ 1593263 h 5359243"/>
              <a:gd name="connsiteX8642" fmla="*/ 6065205 w 8191242"/>
              <a:gd name="connsiteY8642" fmla="*/ 1577892 h 5359243"/>
              <a:gd name="connsiteX8643" fmla="*/ 6074314 w 8191242"/>
              <a:gd name="connsiteY8643" fmla="*/ 1588837 h 5359243"/>
              <a:gd name="connsiteX8644" fmla="*/ 6073432 w 8191242"/>
              <a:gd name="connsiteY8644" fmla="*/ 1593362 h 5359243"/>
              <a:gd name="connsiteX8645" fmla="*/ 6096338 w 8191242"/>
              <a:gd name="connsiteY8645" fmla="*/ 1593823 h 5359243"/>
              <a:gd name="connsiteX8646" fmla="*/ 6146760 w 8191242"/>
              <a:gd name="connsiteY8646" fmla="*/ 1562657 h 5359243"/>
              <a:gd name="connsiteX8647" fmla="*/ 6170963 w 8191242"/>
              <a:gd name="connsiteY8647" fmla="*/ 1586786 h 5359243"/>
              <a:gd name="connsiteX8648" fmla="*/ 6187096 w 8191242"/>
              <a:gd name="connsiteY8648" fmla="*/ 1554614 h 5359243"/>
              <a:gd name="connsiteX8649" fmla="*/ 6204114 w 8191242"/>
              <a:gd name="connsiteY8649" fmla="*/ 1569317 h 5359243"/>
              <a:gd name="connsiteX8650" fmla="*/ 6208854 w 8191242"/>
              <a:gd name="connsiteY8650" fmla="*/ 1580841 h 5359243"/>
              <a:gd name="connsiteX8651" fmla="*/ 6210196 w 8191242"/>
              <a:gd name="connsiteY8651" fmla="*/ 1580767 h 5359243"/>
              <a:gd name="connsiteX8652" fmla="*/ 6218077 w 8191242"/>
              <a:gd name="connsiteY8652" fmla="*/ 1581374 h 5359243"/>
              <a:gd name="connsiteX8653" fmla="*/ 6218077 w 8191242"/>
              <a:gd name="connsiteY8653" fmla="*/ 1577892 h 5359243"/>
              <a:gd name="connsiteX8654" fmla="*/ 6219526 w 8191242"/>
              <a:gd name="connsiteY8654" fmla="*/ 1581485 h 5359243"/>
              <a:gd name="connsiteX8655" fmla="*/ 6221207 w 8191242"/>
              <a:gd name="connsiteY8655" fmla="*/ 1581615 h 5359243"/>
              <a:gd name="connsiteX8656" fmla="*/ 6222781 w 8191242"/>
              <a:gd name="connsiteY8656" fmla="*/ 1575927 h 5359243"/>
              <a:gd name="connsiteX8657" fmla="*/ 6225927 w 8191242"/>
              <a:gd name="connsiteY8657" fmla="*/ 1584882 h 5359243"/>
              <a:gd name="connsiteX8658" fmla="*/ 6221723 w 8191242"/>
              <a:gd name="connsiteY8658" fmla="*/ 1586931 h 5359243"/>
              <a:gd name="connsiteX8659" fmla="*/ 6226146 w 8191242"/>
              <a:gd name="connsiteY8659" fmla="*/ 1597899 h 5359243"/>
              <a:gd name="connsiteX8660" fmla="*/ 6234213 w 8191242"/>
              <a:gd name="connsiteY8660" fmla="*/ 1617906 h 5359243"/>
              <a:gd name="connsiteX8661" fmla="*/ 6218077 w 8191242"/>
              <a:gd name="connsiteY8661" fmla="*/ 1625909 h 5359243"/>
              <a:gd name="connsiteX8662" fmla="*/ 6225210 w 8191242"/>
              <a:gd name="connsiteY8662" fmla="*/ 1635017 h 5359243"/>
              <a:gd name="connsiteX8663" fmla="*/ 6242174 w 8191242"/>
              <a:gd name="connsiteY8663" fmla="*/ 1630141 h 5359243"/>
              <a:gd name="connsiteX8664" fmla="*/ 6243028 w 8191242"/>
              <a:gd name="connsiteY8664" fmla="*/ 1628821 h 5359243"/>
              <a:gd name="connsiteX8665" fmla="*/ 6242278 w 8191242"/>
              <a:gd name="connsiteY8665" fmla="*/ 1619953 h 5359243"/>
              <a:gd name="connsiteX8666" fmla="*/ 6234533 w 8191242"/>
              <a:gd name="connsiteY8666" fmla="*/ 1600053 h 5359243"/>
              <a:gd name="connsiteX8667" fmla="*/ 6236591 w 8191242"/>
              <a:gd name="connsiteY8667" fmla="*/ 1578288 h 5359243"/>
              <a:gd name="connsiteX8668" fmla="*/ 6234579 w 8191242"/>
              <a:gd name="connsiteY8668" fmla="*/ 1560343 h 5359243"/>
              <a:gd name="connsiteX8669" fmla="*/ 6217817 w 8191242"/>
              <a:gd name="connsiteY8669" fmla="*/ 1568315 h 5359243"/>
              <a:gd name="connsiteX8670" fmla="*/ 6185515 w 8191242"/>
              <a:gd name="connsiteY8670" fmla="*/ 1544112 h 5359243"/>
              <a:gd name="connsiteX8671" fmla="*/ 6185515 w 8191242"/>
              <a:gd name="connsiteY8671" fmla="*/ 1503776 h 5359243"/>
              <a:gd name="connsiteX8672" fmla="*/ 6184143 w 8191242"/>
              <a:gd name="connsiteY8672" fmla="*/ 1503020 h 5359243"/>
              <a:gd name="connsiteX8673" fmla="*/ 6181956 w 8191242"/>
              <a:gd name="connsiteY8673" fmla="*/ 1506426 h 5359243"/>
              <a:gd name="connsiteX8674" fmla="*/ 6181322 w 8191242"/>
              <a:gd name="connsiteY8674" fmla="*/ 1505648 h 5359243"/>
              <a:gd name="connsiteX8675" fmla="*/ 6180469 w 8191242"/>
              <a:gd name="connsiteY8675" fmla="*/ 1511843 h 5359243"/>
              <a:gd name="connsiteX8676" fmla="*/ 6177566 w 8191242"/>
              <a:gd name="connsiteY8676" fmla="*/ 1521927 h 5359243"/>
              <a:gd name="connsiteX8677" fmla="*/ 6173254 w 8191242"/>
              <a:gd name="connsiteY8677" fmla="*/ 1520867 h 5359243"/>
              <a:gd name="connsiteX8678" fmla="*/ 6174180 w 8191242"/>
              <a:gd name="connsiteY8678" fmla="*/ 1523988 h 5359243"/>
              <a:gd name="connsiteX8679" fmla="*/ 6161928 w 8191242"/>
              <a:gd name="connsiteY8679" fmla="*/ 1528657 h 5359243"/>
              <a:gd name="connsiteX8680" fmla="*/ 6179354 w 8191242"/>
              <a:gd name="connsiteY8680" fmla="*/ 1570148 h 5359243"/>
              <a:gd name="connsiteX8681" fmla="*/ 6153214 w 8191242"/>
              <a:gd name="connsiteY8681" fmla="*/ 1512060 h 5359243"/>
              <a:gd name="connsiteX8682" fmla="*/ 6165195 w 8191242"/>
              <a:gd name="connsiteY8682" fmla="*/ 1515172 h 5359243"/>
              <a:gd name="connsiteX8683" fmla="*/ 6167558 w 8191242"/>
              <a:gd name="connsiteY8683" fmla="*/ 1513821 h 5359243"/>
              <a:gd name="connsiteX8684" fmla="*/ 6163076 w 8191242"/>
              <a:gd name="connsiteY8684" fmla="*/ 1498706 h 5359243"/>
              <a:gd name="connsiteX8685" fmla="*/ 6161776 w 8191242"/>
              <a:gd name="connsiteY8685" fmla="*/ 1505423 h 5359243"/>
              <a:gd name="connsiteX8686" fmla="*/ 6145633 w 8191242"/>
              <a:gd name="connsiteY8686" fmla="*/ 1505423 h 5359243"/>
              <a:gd name="connsiteX8687" fmla="*/ 6146978 w 8191242"/>
              <a:gd name="connsiteY8687" fmla="*/ 1502484 h 5359243"/>
              <a:gd name="connsiteX8688" fmla="*/ 6145118 w 8191242"/>
              <a:gd name="connsiteY8688" fmla="*/ 1504771 h 5359243"/>
              <a:gd name="connsiteX8689" fmla="*/ 6145633 w 8191242"/>
              <a:gd name="connsiteY8689" fmla="*/ 1505423 h 5359243"/>
              <a:gd name="connsiteX8690" fmla="*/ 6144689 w 8191242"/>
              <a:gd name="connsiteY8690" fmla="*/ 1505298 h 5359243"/>
              <a:gd name="connsiteX8691" fmla="*/ 6143291 w 8191242"/>
              <a:gd name="connsiteY8691" fmla="*/ 1507017 h 5359243"/>
              <a:gd name="connsiteX8692" fmla="*/ 6137725 w 8191242"/>
              <a:gd name="connsiteY8692" fmla="*/ 1506006 h 5359243"/>
              <a:gd name="connsiteX8693" fmla="*/ 6137066 w 8191242"/>
              <a:gd name="connsiteY8693" fmla="*/ 1504287 h 5359243"/>
              <a:gd name="connsiteX8694" fmla="*/ 6130498 w 8191242"/>
              <a:gd name="connsiteY8694" fmla="*/ 1503417 h 5359243"/>
              <a:gd name="connsiteX8695" fmla="*/ 6121415 w 8191242"/>
              <a:gd name="connsiteY8695" fmla="*/ 1489379 h 5359243"/>
              <a:gd name="connsiteX8696" fmla="*/ 6121415 w 8191242"/>
              <a:gd name="connsiteY8696" fmla="*/ 1537509 h 5359243"/>
              <a:gd name="connsiteX8697" fmla="*/ 6105272 w 8191242"/>
              <a:gd name="connsiteY8697" fmla="*/ 1513443 h 5359243"/>
              <a:gd name="connsiteX8698" fmla="*/ 6097200 w 8191242"/>
              <a:gd name="connsiteY8698" fmla="*/ 1529487 h 5359243"/>
              <a:gd name="connsiteX8699" fmla="*/ 6089129 w 8191242"/>
              <a:gd name="connsiteY8699" fmla="*/ 1489379 h 5359243"/>
              <a:gd name="connsiteX8700" fmla="*/ 5669168 w 8191242"/>
              <a:gd name="connsiteY8700" fmla="*/ 1488826 h 5359243"/>
              <a:gd name="connsiteX8701" fmla="*/ 5689862 w 8191242"/>
              <a:gd name="connsiteY8701" fmla="*/ 1509398 h 5359243"/>
              <a:gd name="connsiteX8702" fmla="*/ 5693551 w 8191242"/>
              <a:gd name="connsiteY8702" fmla="*/ 1514757 h 5359243"/>
              <a:gd name="connsiteX8703" fmla="*/ 5693693 w 8191242"/>
              <a:gd name="connsiteY8703" fmla="*/ 1514102 h 5359243"/>
              <a:gd name="connsiteX8704" fmla="*/ 5718864 w 8191242"/>
              <a:gd name="connsiteY8704" fmla="*/ 1545082 h 5359243"/>
              <a:gd name="connsiteX8705" fmla="*/ 5715509 w 8191242"/>
              <a:gd name="connsiteY8705" fmla="*/ 1557468 h 5359243"/>
              <a:gd name="connsiteX8706" fmla="*/ 5718539 w 8191242"/>
              <a:gd name="connsiteY8706" fmla="*/ 1564339 h 5359243"/>
              <a:gd name="connsiteX8707" fmla="*/ 5727253 w 8191242"/>
              <a:gd name="connsiteY8707" fmla="*/ 1593382 h 5359243"/>
              <a:gd name="connsiteX8708" fmla="*/ 5704018 w 8191242"/>
              <a:gd name="connsiteY8708" fmla="*/ 1546913 h 5359243"/>
              <a:gd name="connsiteX8709" fmla="*/ 5713094 w 8191242"/>
              <a:gd name="connsiteY8709" fmla="*/ 1551996 h 5359243"/>
              <a:gd name="connsiteX8710" fmla="*/ 5713162 w 8191242"/>
              <a:gd name="connsiteY8710" fmla="*/ 1552149 h 5359243"/>
              <a:gd name="connsiteX8711" fmla="*/ 5716240 w 8191242"/>
              <a:gd name="connsiteY8711" fmla="*/ 1551374 h 5359243"/>
              <a:gd name="connsiteX8712" fmla="*/ 5705752 w 8191242"/>
              <a:gd name="connsiteY8712" fmla="*/ 1539757 h 5359243"/>
              <a:gd name="connsiteX8713" fmla="*/ 5703399 w 8191242"/>
              <a:gd name="connsiteY8713" fmla="*/ 1533240 h 5359243"/>
              <a:gd name="connsiteX8714" fmla="*/ 5702880 w 8191242"/>
              <a:gd name="connsiteY8714" fmla="*/ 1535965 h 5359243"/>
              <a:gd name="connsiteX8715" fmla="*/ 5699800 w 8191242"/>
              <a:gd name="connsiteY8715" fmla="*/ 1536270 h 5359243"/>
              <a:gd name="connsiteX8716" fmla="*/ 5699681 w 8191242"/>
              <a:gd name="connsiteY8716" fmla="*/ 1536133 h 5359243"/>
              <a:gd name="connsiteX8717" fmla="*/ 5699328 w 8191242"/>
              <a:gd name="connsiteY8717" fmla="*/ 1537095 h 5359243"/>
              <a:gd name="connsiteX8718" fmla="*/ 5676910 w 8191242"/>
              <a:gd name="connsiteY8718" fmla="*/ 1521847 h 5359243"/>
              <a:gd name="connsiteX8719" fmla="*/ 5683072 w 8191242"/>
              <a:gd name="connsiteY8719" fmla="*/ 1519547 h 5359243"/>
              <a:gd name="connsiteX8720" fmla="*/ 5687306 w 8191242"/>
              <a:gd name="connsiteY8720" fmla="*/ 1520596 h 5359243"/>
              <a:gd name="connsiteX8721" fmla="*/ 5678290 w 8191242"/>
              <a:gd name="connsiteY8721" fmla="*/ 1505670 h 5359243"/>
              <a:gd name="connsiteX8722" fmla="*/ 5669168 w 8191242"/>
              <a:gd name="connsiteY8722" fmla="*/ 1488826 h 5359243"/>
              <a:gd name="connsiteX8723" fmla="*/ 5895001 w 8191242"/>
              <a:gd name="connsiteY8723" fmla="*/ 1487487 h 5359243"/>
              <a:gd name="connsiteX8724" fmla="*/ 5895023 w 8191242"/>
              <a:gd name="connsiteY8724" fmla="*/ 1489138 h 5359243"/>
              <a:gd name="connsiteX8725" fmla="*/ 5894054 w 8191242"/>
              <a:gd name="connsiteY8725" fmla="*/ 1496771 h 5359243"/>
              <a:gd name="connsiteX8726" fmla="*/ 5895400 w 8191242"/>
              <a:gd name="connsiteY8726" fmla="*/ 1497402 h 5359243"/>
              <a:gd name="connsiteX8727" fmla="*/ 5532031 w 8191242"/>
              <a:gd name="connsiteY8727" fmla="*/ 1487162 h 5359243"/>
              <a:gd name="connsiteX8728" fmla="*/ 5529384 w 8191242"/>
              <a:gd name="connsiteY8728" fmla="*/ 1495215 h 5359243"/>
              <a:gd name="connsiteX8729" fmla="*/ 5524746 w 8191242"/>
              <a:gd name="connsiteY8729" fmla="*/ 1496667 h 5359243"/>
              <a:gd name="connsiteX8730" fmla="*/ 5543119 w 8191242"/>
              <a:gd name="connsiteY8730" fmla="*/ 1515013 h 5359243"/>
              <a:gd name="connsiteX8731" fmla="*/ 5549233 w 8191242"/>
              <a:gd name="connsiteY8731" fmla="*/ 1532388 h 5359243"/>
              <a:gd name="connsiteX8732" fmla="*/ 5550805 w 8191242"/>
              <a:gd name="connsiteY8732" fmla="*/ 1538666 h 5359243"/>
              <a:gd name="connsiteX8733" fmla="*/ 5551500 w 8191242"/>
              <a:gd name="connsiteY8733" fmla="*/ 1538829 h 5359243"/>
              <a:gd name="connsiteX8734" fmla="*/ 5556224 w 8191242"/>
              <a:gd name="connsiteY8734" fmla="*/ 1552253 h 5359243"/>
              <a:gd name="connsiteX8735" fmla="*/ 5550439 w 8191242"/>
              <a:gd name="connsiteY8735" fmla="*/ 1551428 h 5359243"/>
              <a:gd name="connsiteX8736" fmla="*/ 5553595 w 8191242"/>
              <a:gd name="connsiteY8736" fmla="*/ 1564421 h 5359243"/>
              <a:gd name="connsiteX8737" fmla="*/ 5556224 w 8191242"/>
              <a:gd name="connsiteY8737" fmla="*/ 1568357 h 5359243"/>
              <a:gd name="connsiteX8738" fmla="*/ 5561264 w 8191242"/>
              <a:gd name="connsiteY8738" fmla="*/ 1551246 h 5359243"/>
              <a:gd name="connsiteX8739" fmla="*/ 5563293 w 8191242"/>
              <a:gd name="connsiteY8739" fmla="*/ 1548162 h 5359243"/>
              <a:gd name="connsiteX8740" fmla="*/ 5563153 w 8191242"/>
              <a:gd name="connsiteY8740" fmla="*/ 1546546 h 5359243"/>
              <a:gd name="connsiteX8741" fmla="*/ 5565626 w 8191242"/>
              <a:gd name="connsiteY8741" fmla="*/ 1542357 h 5359243"/>
              <a:gd name="connsiteX8742" fmla="*/ 5565170 w 8191242"/>
              <a:gd name="connsiteY8742" fmla="*/ 1541685 h 5359243"/>
              <a:gd name="connsiteX8743" fmla="*/ 5561045 w 8191242"/>
              <a:gd name="connsiteY8743" fmla="*/ 1540901 h 5359243"/>
              <a:gd name="connsiteX8744" fmla="*/ 5556224 w 8191242"/>
              <a:gd name="connsiteY8744" fmla="*/ 1543527 h 5359243"/>
              <a:gd name="connsiteX8745" fmla="*/ 5554582 w 8191242"/>
              <a:gd name="connsiteY8745" fmla="*/ 1539553 h 5359243"/>
              <a:gd name="connsiteX8746" fmla="*/ 5551500 w 8191242"/>
              <a:gd name="connsiteY8746" fmla="*/ 1538829 h 5359243"/>
              <a:gd name="connsiteX8747" fmla="*/ 5549233 w 8191242"/>
              <a:gd name="connsiteY8747" fmla="*/ 1532388 h 5359243"/>
              <a:gd name="connsiteX8748" fmla="*/ 5548159 w 8191242"/>
              <a:gd name="connsiteY8748" fmla="*/ 1528099 h 5359243"/>
              <a:gd name="connsiteX8749" fmla="*/ 5549458 w 8191242"/>
              <a:gd name="connsiteY8749" fmla="*/ 1527153 h 5359243"/>
              <a:gd name="connsiteX8750" fmla="*/ 5547907 w 8191242"/>
              <a:gd name="connsiteY8750" fmla="*/ 1523397 h 5359243"/>
              <a:gd name="connsiteX8751" fmla="*/ 5532031 w 8191242"/>
              <a:gd name="connsiteY8751" fmla="*/ 1487162 h 5359243"/>
              <a:gd name="connsiteX8752" fmla="*/ 6130449 w 8191242"/>
              <a:gd name="connsiteY8752" fmla="*/ 1487040 h 5359243"/>
              <a:gd name="connsiteX8753" fmla="*/ 6129489 w 8191242"/>
              <a:gd name="connsiteY8753" fmla="*/ 1489379 h 5359243"/>
              <a:gd name="connsiteX8754" fmla="*/ 6131680 w 8191242"/>
              <a:gd name="connsiteY8754" fmla="*/ 1490250 h 5359243"/>
              <a:gd name="connsiteX8755" fmla="*/ 6141526 w 8191242"/>
              <a:gd name="connsiteY8755" fmla="*/ 1483891 h 5359243"/>
              <a:gd name="connsiteX8756" fmla="*/ 6145469 w 8191242"/>
              <a:gd name="connsiteY8756" fmla="*/ 1497908 h 5359243"/>
              <a:gd name="connsiteX8757" fmla="*/ 6148616 w 8191242"/>
              <a:gd name="connsiteY8757" fmla="*/ 1496896 h 5359243"/>
              <a:gd name="connsiteX8758" fmla="*/ 6147611 w 8191242"/>
              <a:gd name="connsiteY8758" fmla="*/ 1501099 h 5359243"/>
              <a:gd name="connsiteX8759" fmla="*/ 6150677 w 8191242"/>
              <a:gd name="connsiteY8759" fmla="*/ 1494394 h 5359243"/>
              <a:gd name="connsiteX8760" fmla="*/ 6160287 w 8191242"/>
              <a:gd name="connsiteY8760" fmla="*/ 1490052 h 5359243"/>
              <a:gd name="connsiteX8761" fmla="*/ 6159829 w 8191242"/>
              <a:gd name="connsiteY8761" fmla="*/ 1488852 h 5359243"/>
              <a:gd name="connsiteX8762" fmla="*/ 5781466 w 8191242"/>
              <a:gd name="connsiteY8762" fmla="*/ 1479250 h 5359243"/>
              <a:gd name="connsiteX8763" fmla="*/ 5808574 w 8191242"/>
              <a:gd name="connsiteY8763" fmla="*/ 1529592 h 5359243"/>
              <a:gd name="connsiteX8764" fmla="*/ 5781466 w 8191242"/>
              <a:gd name="connsiteY8764" fmla="*/ 1479250 h 5359243"/>
              <a:gd name="connsiteX8765" fmla="*/ 7095357 w 8191242"/>
              <a:gd name="connsiteY8765" fmla="*/ 1471371 h 5359243"/>
              <a:gd name="connsiteX8766" fmla="*/ 6963696 w 8191242"/>
              <a:gd name="connsiteY8766" fmla="*/ 1521713 h 5359243"/>
              <a:gd name="connsiteX8767" fmla="*/ 7095357 w 8191242"/>
              <a:gd name="connsiteY8767" fmla="*/ 1471371 h 5359243"/>
              <a:gd name="connsiteX8768" fmla="*/ 5609650 w 8191242"/>
              <a:gd name="connsiteY8768" fmla="*/ 1471058 h 5359243"/>
              <a:gd name="connsiteX8769" fmla="*/ 5604610 w 8191242"/>
              <a:gd name="connsiteY8769" fmla="*/ 1487162 h 5359243"/>
              <a:gd name="connsiteX8770" fmla="*/ 5614690 w 8191242"/>
              <a:gd name="connsiteY8770" fmla="*/ 1497228 h 5359243"/>
              <a:gd name="connsiteX8771" fmla="*/ 5612588 w 8191242"/>
              <a:gd name="connsiteY8771" fmla="*/ 1502393 h 5359243"/>
              <a:gd name="connsiteX8772" fmla="*/ 5616706 w 8191242"/>
              <a:gd name="connsiteY8772" fmla="*/ 1513000 h 5359243"/>
              <a:gd name="connsiteX8773" fmla="*/ 5616891 w 8191242"/>
              <a:gd name="connsiteY8773" fmla="*/ 1530505 h 5359243"/>
              <a:gd name="connsiteX8774" fmla="*/ 5620738 w 8191242"/>
              <a:gd name="connsiteY8774" fmla="*/ 1527423 h 5359243"/>
              <a:gd name="connsiteX8775" fmla="*/ 5628802 w 8191242"/>
              <a:gd name="connsiteY8775" fmla="*/ 1543527 h 5359243"/>
              <a:gd name="connsiteX8776" fmla="*/ 5630412 w 8191242"/>
              <a:gd name="connsiteY8776" fmla="*/ 1544732 h 5359243"/>
              <a:gd name="connsiteX8777" fmla="*/ 5629473 w 8191242"/>
              <a:gd name="connsiteY8777" fmla="*/ 1533706 h 5359243"/>
              <a:gd name="connsiteX8778" fmla="*/ 5633029 w 8191242"/>
              <a:gd name="connsiteY8778" fmla="*/ 1530684 h 5359243"/>
              <a:gd name="connsiteX8779" fmla="*/ 5632835 w 8191242"/>
              <a:gd name="connsiteY8779" fmla="*/ 1530442 h 5359243"/>
              <a:gd name="connsiteX8780" fmla="*/ 5628802 w 8191242"/>
              <a:gd name="connsiteY8780" fmla="*/ 1519371 h 5359243"/>
              <a:gd name="connsiteX8781" fmla="*/ 5628802 w 8191242"/>
              <a:gd name="connsiteY8781" fmla="*/ 1527423 h 5359243"/>
              <a:gd name="connsiteX8782" fmla="*/ 5628802 w 8191242"/>
              <a:gd name="connsiteY8782" fmla="*/ 1503266 h 5359243"/>
              <a:gd name="connsiteX8783" fmla="*/ 5620738 w 8191242"/>
              <a:gd name="connsiteY8783" fmla="*/ 1479110 h 5359243"/>
              <a:gd name="connsiteX8784" fmla="*/ 5609650 w 8191242"/>
              <a:gd name="connsiteY8784" fmla="*/ 1471058 h 5359243"/>
              <a:gd name="connsiteX8785" fmla="*/ 6177919 w 8191242"/>
              <a:gd name="connsiteY8785" fmla="*/ 1465316 h 5359243"/>
              <a:gd name="connsiteX8786" fmla="*/ 6166821 w 8191242"/>
              <a:gd name="connsiteY8786" fmla="*/ 1479353 h 5359243"/>
              <a:gd name="connsiteX8787" fmla="*/ 6164214 w 8191242"/>
              <a:gd name="connsiteY8787" fmla="*/ 1492825 h 5359243"/>
              <a:gd name="connsiteX8788" fmla="*/ 6164571 w 8191242"/>
              <a:gd name="connsiteY8788" fmla="*/ 1494195 h 5359243"/>
              <a:gd name="connsiteX8789" fmla="*/ 6169365 w 8191242"/>
              <a:gd name="connsiteY8789" fmla="*/ 1503776 h 5359243"/>
              <a:gd name="connsiteX8790" fmla="*/ 6177441 w 8191242"/>
              <a:gd name="connsiteY8790" fmla="*/ 1501759 h 5359243"/>
              <a:gd name="connsiteX8791" fmla="*/ 6177774 w 8191242"/>
              <a:gd name="connsiteY8791" fmla="*/ 1500811 h 5359243"/>
              <a:gd name="connsiteX8792" fmla="*/ 6169848 w 8191242"/>
              <a:gd name="connsiteY8792" fmla="*/ 1481360 h 5359243"/>
              <a:gd name="connsiteX8793" fmla="*/ 6180947 w 8191242"/>
              <a:gd name="connsiteY8793" fmla="*/ 1485369 h 5359243"/>
              <a:gd name="connsiteX8794" fmla="*/ 6184758 w 8191242"/>
              <a:gd name="connsiteY8794" fmla="*/ 1488397 h 5359243"/>
              <a:gd name="connsiteX8795" fmla="*/ 6185515 w 8191242"/>
              <a:gd name="connsiteY8795" fmla="*/ 1487640 h 5359243"/>
              <a:gd name="connsiteX8796" fmla="*/ 6185945 w 8191242"/>
              <a:gd name="connsiteY8796" fmla="*/ 1488807 h 5359243"/>
              <a:gd name="connsiteX8797" fmla="*/ 6184984 w 8191242"/>
              <a:gd name="connsiteY8797" fmla="*/ 1477348 h 5359243"/>
              <a:gd name="connsiteX8798" fmla="*/ 6177919 w 8191242"/>
              <a:gd name="connsiteY8798" fmla="*/ 1465316 h 5359243"/>
              <a:gd name="connsiteX8799" fmla="*/ 5518386 w 8191242"/>
              <a:gd name="connsiteY8799" fmla="*/ 1465280 h 5359243"/>
              <a:gd name="connsiteX8800" fmla="*/ 5514445 w 8191242"/>
              <a:gd name="connsiteY8800" fmla="*/ 1465724 h 5359243"/>
              <a:gd name="connsiteX8801" fmla="*/ 5515902 w 8191242"/>
              <a:gd name="connsiteY8801" fmla="*/ 1471058 h 5359243"/>
              <a:gd name="connsiteX8802" fmla="*/ 5519926 w 8191242"/>
              <a:gd name="connsiteY8802" fmla="*/ 1467844 h 5359243"/>
              <a:gd name="connsiteX8803" fmla="*/ 5790071 w 8191242"/>
              <a:gd name="connsiteY8803" fmla="*/ 1457506 h 5359243"/>
              <a:gd name="connsiteX8804" fmla="*/ 5790071 w 8191242"/>
              <a:gd name="connsiteY8804" fmla="*/ 1459338 h 5359243"/>
              <a:gd name="connsiteX8805" fmla="*/ 5791544 w 8191242"/>
              <a:gd name="connsiteY8805" fmla="*/ 1460140 h 5359243"/>
              <a:gd name="connsiteX8806" fmla="*/ 5557209 w 8191242"/>
              <a:gd name="connsiteY8806" fmla="*/ 1449050 h 5359243"/>
              <a:gd name="connsiteX8807" fmla="*/ 5556141 w 8191242"/>
              <a:gd name="connsiteY8807" fmla="*/ 1449721 h 5359243"/>
              <a:gd name="connsiteX8808" fmla="*/ 5556342 w 8191242"/>
              <a:gd name="connsiteY8808" fmla="*/ 1454249 h 5359243"/>
              <a:gd name="connsiteX8809" fmla="*/ 5591819 w 8191242"/>
              <a:gd name="connsiteY8809" fmla="*/ 1435632 h 5359243"/>
              <a:gd name="connsiteX8810" fmla="*/ 5598561 w 8191242"/>
              <a:gd name="connsiteY8810" fmla="*/ 1445393 h 5359243"/>
              <a:gd name="connsiteX8811" fmla="*/ 5580417 w 8191242"/>
              <a:gd name="connsiteY8811" fmla="*/ 1495215 h 5359243"/>
              <a:gd name="connsiteX8812" fmla="*/ 5612674 w 8191242"/>
              <a:gd name="connsiteY8812" fmla="*/ 1454954 h 5359243"/>
              <a:gd name="connsiteX8813" fmla="*/ 5611288 w 8191242"/>
              <a:gd name="connsiteY8813" fmla="*/ 1451306 h 5359243"/>
              <a:gd name="connsiteX8814" fmla="*/ 5609619 w 8191242"/>
              <a:gd name="connsiteY8814" fmla="*/ 1447917 h 5359243"/>
              <a:gd name="connsiteX8815" fmla="*/ 5606726 w 8191242"/>
              <a:gd name="connsiteY8815" fmla="*/ 1446334 h 5359243"/>
              <a:gd name="connsiteX8816" fmla="*/ 6310652 w 8191242"/>
              <a:gd name="connsiteY8816" fmla="*/ 1434354 h 5359243"/>
              <a:gd name="connsiteX8817" fmla="*/ 6331344 w 8191242"/>
              <a:gd name="connsiteY8817" fmla="*/ 1463760 h 5359243"/>
              <a:gd name="connsiteX8818" fmla="*/ 6315854 w 8191242"/>
              <a:gd name="connsiteY8818" fmla="*/ 1471504 h 5359243"/>
              <a:gd name="connsiteX8819" fmla="*/ 6323599 w 8191242"/>
              <a:gd name="connsiteY8819" fmla="*/ 1463760 h 5359243"/>
              <a:gd name="connsiteX8820" fmla="*/ 6308109 w 8191242"/>
              <a:gd name="connsiteY8820" fmla="*/ 1440525 h 5359243"/>
              <a:gd name="connsiteX8821" fmla="*/ 6310652 w 8191242"/>
              <a:gd name="connsiteY8821" fmla="*/ 1434354 h 5359243"/>
              <a:gd name="connsiteX8822" fmla="*/ 5895400 w 8191242"/>
              <a:gd name="connsiteY8822" fmla="*/ 1433229 h 5359243"/>
              <a:gd name="connsiteX8823" fmla="*/ 5897204 w 8191242"/>
              <a:gd name="connsiteY8823" fmla="*/ 1434397 h 5359243"/>
              <a:gd name="connsiteX8824" fmla="*/ 5895778 w 8191242"/>
              <a:gd name="connsiteY8824" fmla="*/ 1434233 h 5359243"/>
              <a:gd name="connsiteX8825" fmla="*/ 5895400 w 8191242"/>
              <a:gd name="connsiteY8825" fmla="*/ 1433229 h 5359243"/>
              <a:gd name="connsiteX8826" fmla="*/ 5941521 w 8191242"/>
              <a:gd name="connsiteY8826" fmla="*/ 1425802 h 5359243"/>
              <a:gd name="connsiteX8827" fmla="*/ 5941080 w 8191242"/>
              <a:gd name="connsiteY8827" fmla="*/ 1425883 h 5359243"/>
              <a:gd name="connsiteX8828" fmla="*/ 5936361 w 8191242"/>
              <a:gd name="connsiteY8828" fmla="*/ 1432781 h 5359243"/>
              <a:gd name="connsiteX8829" fmla="*/ 5932069 w 8191242"/>
              <a:gd name="connsiteY8829" fmla="*/ 1431161 h 5359243"/>
              <a:gd name="connsiteX8830" fmla="*/ 5935761 w 8191242"/>
              <a:gd name="connsiteY8830" fmla="*/ 1441252 h 5359243"/>
              <a:gd name="connsiteX8831" fmla="*/ 5939797 w 8191242"/>
              <a:gd name="connsiteY8831" fmla="*/ 1432228 h 5359243"/>
              <a:gd name="connsiteX8832" fmla="*/ 5968047 w 8191242"/>
              <a:gd name="connsiteY8832" fmla="*/ 1425209 h 5359243"/>
              <a:gd name="connsiteX8833" fmla="*/ 5976119 w 8191242"/>
              <a:gd name="connsiteY8833" fmla="*/ 1441249 h 5359243"/>
              <a:gd name="connsiteX8834" fmla="*/ 5969057 w 8191242"/>
              <a:gd name="connsiteY8834" fmla="*/ 1433232 h 5359243"/>
              <a:gd name="connsiteX8835" fmla="*/ 5968047 w 8191242"/>
              <a:gd name="connsiteY8835" fmla="*/ 1425209 h 5359243"/>
              <a:gd name="connsiteX8836" fmla="*/ 6355490 w 8191242"/>
              <a:gd name="connsiteY8836" fmla="*/ 1425036 h 5359243"/>
              <a:gd name="connsiteX8837" fmla="*/ 6435216 w 8191242"/>
              <a:gd name="connsiteY8837" fmla="*/ 1425036 h 5359243"/>
              <a:gd name="connsiteX8838" fmla="*/ 6451162 w 8191242"/>
              <a:gd name="connsiteY8838" fmla="*/ 1456015 h 5359243"/>
              <a:gd name="connsiteX8839" fmla="*/ 6443188 w 8191242"/>
              <a:gd name="connsiteY8839" fmla="*/ 1448271 h 5359243"/>
              <a:gd name="connsiteX8840" fmla="*/ 6419270 w 8191242"/>
              <a:gd name="connsiteY8840" fmla="*/ 1432781 h 5359243"/>
              <a:gd name="connsiteX8841" fmla="*/ 6355490 w 8191242"/>
              <a:gd name="connsiteY8841" fmla="*/ 1432781 h 5359243"/>
              <a:gd name="connsiteX8842" fmla="*/ 6355490 w 8191242"/>
              <a:gd name="connsiteY8842" fmla="*/ 1440525 h 5359243"/>
              <a:gd name="connsiteX8843" fmla="*/ 6339544 w 8191242"/>
              <a:gd name="connsiteY8843" fmla="*/ 1432781 h 5359243"/>
              <a:gd name="connsiteX8844" fmla="*/ 6339544 w 8191242"/>
              <a:gd name="connsiteY8844" fmla="*/ 1440525 h 5359243"/>
              <a:gd name="connsiteX8845" fmla="*/ 6355490 w 8191242"/>
              <a:gd name="connsiteY8845" fmla="*/ 1425036 h 5359243"/>
              <a:gd name="connsiteX8846" fmla="*/ 6284875 w 8191242"/>
              <a:gd name="connsiteY8846" fmla="*/ 1425036 h 5359243"/>
              <a:gd name="connsiteX8847" fmla="*/ 6308109 w 8191242"/>
              <a:gd name="connsiteY8847" fmla="*/ 1456015 h 5359243"/>
              <a:gd name="connsiteX8848" fmla="*/ 6300365 w 8191242"/>
              <a:gd name="connsiteY8848" fmla="*/ 1463760 h 5359243"/>
              <a:gd name="connsiteX8849" fmla="*/ 6284875 w 8191242"/>
              <a:gd name="connsiteY8849" fmla="*/ 1425036 h 5359243"/>
              <a:gd name="connsiteX8850" fmla="*/ 6490576 w 8191242"/>
              <a:gd name="connsiteY8850" fmla="*/ 1423958 h 5359243"/>
              <a:gd name="connsiteX8851" fmla="*/ 6471182 w 8191242"/>
              <a:gd name="connsiteY8851" fmla="*/ 1433186 h 5359243"/>
              <a:gd name="connsiteX8852" fmla="*/ 6443927 w 8191242"/>
              <a:gd name="connsiteY8852" fmla="*/ 1431168 h 5359243"/>
              <a:gd name="connsiteX8853" fmla="*/ 6492379 w 8191242"/>
              <a:gd name="connsiteY8853" fmla="*/ 1423102 h 5359243"/>
              <a:gd name="connsiteX8854" fmla="*/ 6493264 w 8191242"/>
              <a:gd name="connsiteY8854" fmla="*/ 1423544 h 5359243"/>
              <a:gd name="connsiteX8855" fmla="*/ 6490576 w 8191242"/>
              <a:gd name="connsiteY8855" fmla="*/ 1423958 h 5359243"/>
              <a:gd name="connsiteX8856" fmla="*/ 6266844 w 8191242"/>
              <a:gd name="connsiteY8856" fmla="*/ 1422279 h 5359243"/>
              <a:gd name="connsiteX8857" fmla="*/ 6265964 w 8191242"/>
              <a:gd name="connsiteY8857" fmla="*/ 1423216 h 5359243"/>
              <a:gd name="connsiteX8858" fmla="*/ 6266324 w 8191242"/>
              <a:gd name="connsiteY8858" fmla="*/ 1424485 h 5359243"/>
              <a:gd name="connsiteX8859" fmla="*/ 6520353 w 8191242"/>
              <a:gd name="connsiteY8859" fmla="*/ 1419358 h 5359243"/>
              <a:gd name="connsiteX8860" fmla="*/ 6508529 w 8191242"/>
              <a:gd name="connsiteY8860" fmla="*/ 1431168 h 5359243"/>
              <a:gd name="connsiteX8861" fmla="*/ 6493264 w 8191242"/>
              <a:gd name="connsiteY8861" fmla="*/ 1423544 h 5359243"/>
              <a:gd name="connsiteX8862" fmla="*/ 5791147 w 8191242"/>
              <a:gd name="connsiteY8862" fmla="*/ 1416220 h 5359243"/>
              <a:gd name="connsiteX8863" fmla="*/ 5790929 w 8191242"/>
              <a:gd name="connsiteY8863" fmla="*/ 1417719 h 5359243"/>
              <a:gd name="connsiteX8864" fmla="*/ 5792468 w 8191242"/>
              <a:gd name="connsiteY8864" fmla="*/ 1418486 h 5359243"/>
              <a:gd name="connsiteX8865" fmla="*/ 5661938 w 8191242"/>
              <a:gd name="connsiteY8865" fmla="*/ 1415357 h 5359243"/>
              <a:gd name="connsiteX8866" fmla="*/ 5662504 w 8191242"/>
              <a:gd name="connsiteY8866" fmla="*/ 1416867 h 5359243"/>
              <a:gd name="connsiteX8867" fmla="*/ 5650172 w 8191242"/>
              <a:gd name="connsiteY8867" fmla="*/ 1427844 h 5359243"/>
              <a:gd name="connsiteX8868" fmla="*/ 5650933 w 8191242"/>
              <a:gd name="connsiteY8868" fmla="*/ 1423489 h 5359243"/>
              <a:gd name="connsiteX8869" fmla="*/ 5661938 w 8191242"/>
              <a:gd name="connsiteY8869" fmla="*/ 1415357 h 5359243"/>
              <a:gd name="connsiteX8870" fmla="*/ 5781890 w 8191242"/>
              <a:gd name="connsiteY8870" fmla="*/ 1415212 h 5359243"/>
              <a:gd name="connsiteX8871" fmla="*/ 5777817 w 8191242"/>
              <a:gd name="connsiteY8871" fmla="*/ 1420345 h 5359243"/>
              <a:gd name="connsiteX8872" fmla="*/ 5782152 w 8191242"/>
              <a:gd name="connsiteY8872" fmla="*/ 1423575 h 5359243"/>
              <a:gd name="connsiteX8873" fmla="*/ 5789817 w 8191242"/>
              <a:gd name="connsiteY8873" fmla="*/ 1451222 h 5359243"/>
              <a:gd name="connsiteX8874" fmla="*/ 5796875 w 8191242"/>
              <a:gd name="connsiteY8874" fmla="*/ 1456482 h 5359243"/>
              <a:gd name="connsiteX8875" fmla="*/ 5798057 w 8191242"/>
              <a:gd name="connsiteY8875" fmla="*/ 1455065 h 5359243"/>
              <a:gd name="connsiteX8876" fmla="*/ 5797225 w 8191242"/>
              <a:gd name="connsiteY8876" fmla="*/ 1444435 h 5359243"/>
              <a:gd name="connsiteX8877" fmla="*/ 5790071 w 8191242"/>
              <a:gd name="connsiteY8877" fmla="*/ 1425334 h 5359243"/>
              <a:gd name="connsiteX8878" fmla="*/ 5796204 w 8191242"/>
              <a:gd name="connsiteY8878" fmla="*/ 1427344 h 5359243"/>
              <a:gd name="connsiteX8879" fmla="*/ 5790813 w 8191242"/>
              <a:gd name="connsiteY8879" fmla="*/ 1418509 h 5359243"/>
              <a:gd name="connsiteX8880" fmla="*/ 5790119 w 8191242"/>
              <a:gd name="connsiteY8880" fmla="*/ 1423279 h 5359243"/>
              <a:gd name="connsiteX8881" fmla="*/ 5782919 w 8191242"/>
              <a:gd name="connsiteY8881" fmla="*/ 1424287 h 5359243"/>
              <a:gd name="connsiteX8882" fmla="*/ 5781890 w 8191242"/>
              <a:gd name="connsiteY8882" fmla="*/ 1415212 h 5359243"/>
              <a:gd name="connsiteX8883" fmla="*/ 6524680 w 8191242"/>
              <a:gd name="connsiteY8883" fmla="*/ 1415032 h 5359243"/>
              <a:gd name="connsiteX8884" fmla="*/ 6528641 w 8191242"/>
              <a:gd name="connsiteY8884" fmla="*/ 1418077 h 5359243"/>
              <a:gd name="connsiteX8885" fmla="*/ 6520353 w 8191242"/>
              <a:gd name="connsiteY8885" fmla="*/ 1419358 h 5359243"/>
              <a:gd name="connsiteX8886" fmla="*/ 5539334 w 8191242"/>
              <a:gd name="connsiteY8886" fmla="*/ 1414635 h 5359243"/>
              <a:gd name="connsiteX8887" fmla="*/ 5543119 w 8191242"/>
              <a:gd name="connsiteY8887" fmla="*/ 1422748 h 5359243"/>
              <a:gd name="connsiteX8888" fmla="*/ 5548159 w 8191242"/>
              <a:gd name="connsiteY8888" fmla="*/ 1438852 h 5359243"/>
              <a:gd name="connsiteX8889" fmla="*/ 5549378 w 8191242"/>
              <a:gd name="connsiteY8889" fmla="*/ 1441285 h 5359243"/>
              <a:gd name="connsiteX8890" fmla="*/ 5558747 w 8191242"/>
              <a:gd name="connsiteY8890" fmla="*/ 1439836 h 5359243"/>
              <a:gd name="connsiteX8891" fmla="*/ 5559012 w 8191242"/>
              <a:gd name="connsiteY8891" fmla="*/ 1438252 h 5359243"/>
              <a:gd name="connsiteX8892" fmla="*/ 5550091 w 8191242"/>
              <a:gd name="connsiteY8892" fmla="*/ 1431710 h 5359243"/>
              <a:gd name="connsiteX8893" fmla="*/ 5543882 w 8191242"/>
              <a:gd name="connsiteY8893" fmla="*/ 1415013 h 5359243"/>
              <a:gd name="connsiteX8894" fmla="*/ 5976121 w 8191242"/>
              <a:gd name="connsiteY8894" fmla="*/ 1409166 h 5359243"/>
              <a:gd name="connsiteX8895" fmla="*/ 5973265 w 8191242"/>
              <a:gd name="connsiteY8895" fmla="*/ 1413198 h 5359243"/>
              <a:gd name="connsiteX8896" fmla="*/ 5976121 w 8191242"/>
              <a:gd name="connsiteY8896" fmla="*/ 1418518 h 5359243"/>
              <a:gd name="connsiteX8897" fmla="*/ 5959975 w 8191242"/>
              <a:gd name="connsiteY8897" fmla="*/ 1409166 h 5359243"/>
              <a:gd name="connsiteX8898" fmla="*/ 5959576 w 8191242"/>
              <a:gd name="connsiteY8898" fmla="*/ 1410136 h 5359243"/>
              <a:gd name="connsiteX8899" fmla="*/ 5959232 w 8191242"/>
              <a:gd name="connsiteY8899" fmla="*/ 1420801 h 5359243"/>
              <a:gd name="connsiteX8900" fmla="*/ 5954410 w 8191242"/>
              <a:gd name="connsiteY8900" fmla="*/ 1422688 h 5359243"/>
              <a:gd name="connsiteX8901" fmla="*/ 5950895 w 8191242"/>
              <a:gd name="connsiteY8901" fmla="*/ 1431226 h 5359243"/>
              <a:gd name="connsiteX8902" fmla="*/ 5959975 w 8191242"/>
              <a:gd name="connsiteY8902" fmla="*/ 1465316 h 5359243"/>
              <a:gd name="connsiteX8903" fmla="*/ 5976121 w 8191242"/>
              <a:gd name="connsiteY8903" fmla="*/ 1457296 h 5359243"/>
              <a:gd name="connsiteX8904" fmla="*/ 5984193 w 8191242"/>
              <a:gd name="connsiteY8904" fmla="*/ 1489379 h 5359243"/>
              <a:gd name="connsiteX8905" fmla="*/ 5976121 w 8191242"/>
              <a:gd name="connsiteY8905" fmla="*/ 1489379 h 5359243"/>
              <a:gd name="connsiteX8906" fmla="*/ 5992265 w 8191242"/>
              <a:gd name="connsiteY8906" fmla="*/ 1529487 h 5359243"/>
              <a:gd name="connsiteX8907" fmla="*/ 5968047 w 8191242"/>
              <a:gd name="connsiteY8907" fmla="*/ 1513443 h 5359243"/>
              <a:gd name="connsiteX8908" fmla="*/ 5976121 w 8191242"/>
              <a:gd name="connsiteY8908" fmla="*/ 1521466 h 5359243"/>
              <a:gd name="connsiteX8909" fmla="*/ 5968047 w 8191242"/>
              <a:gd name="connsiteY8909" fmla="*/ 1473337 h 5359243"/>
              <a:gd name="connsiteX8910" fmla="*/ 5959849 w 8191242"/>
              <a:gd name="connsiteY8910" fmla="*/ 1495521 h 5359243"/>
              <a:gd name="connsiteX8911" fmla="*/ 5959397 w 8191242"/>
              <a:gd name="connsiteY8911" fmla="*/ 1497225 h 5359243"/>
              <a:gd name="connsiteX8912" fmla="*/ 5959595 w 8191242"/>
              <a:gd name="connsiteY8912" fmla="*/ 1497645 h 5359243"/>
              <a:gd name="connsiteX8913" fmla="*/ 5959278 w 8191242"/>
              <a:gd name="connsiteY8913" fmla="*/ 1497670 h 5359243"/>
              <a:gd name="connsiteX8914" fmla="*/ 5956949 w 8191242"/>
              <a:gd name="connsiteY8914" fmla="*/ 1506425 h 5359243"/>
              <a:gd name="connsiteX8915" fmla="*/ 5951904 w 8191242"/>
              <a:gd name="connsiteY8915" fmla="*/ 1521466 h 5359243"/>
              <a:gd name="connsiteX8916" fmla="*/ 5919616 w 8191242"/>
              <a:gd name="connsiteY8916" fmla="*/ 1449273 h 5359243"/>
              <a:gd name="connsiteX8917" fmla="*/ 5943832 w 8191242"/>
              <a:gd name="connsiteY8917" fmla="*/ 1465316 h 5359243"/>
              <a:gd name="connsiteX8918" fmla="*/ 5935761 w 8191242"/>
              <a:gd name="connsiteY8918" fmla="*/ 1442255 h 5359243"/>
              <a:gd name="connsiteX8919" fmla="*/ 5930168 w 8191242"/>
              <a:gd name="connsiteY8919" fmla="*/ 1430444 h 5359243"/>
              <a:gd name="connsiteX8920" fmla="*/ 5929947 w 8191242"/>
              <a:gd name="connsiteY8920" fmla="*/ 1430361 h 5359243"/>
              <a:gd name="connsiteX8921" fmla="*/ 5930018 w 8191242"/>
              <a:gd name="connsiteY8921" fmla="*/ 1430125 h 5359243"/>
              <a:gd name="connsiteX8922" fmla="*/ 5927689 w 8191242"/>
              <a:gd name="connsiteY8922" fmla="*/ 1425209 h 5359243"/>
              <a:gd name="connsiteX8923" fmla="*/ 5930455 w 8191242"/>
              <a:gd name="connsiteY8923" fmla="*/ 1428644 h 5359243"/>
              <a:gd name="connsiteX8924" fmla="*/ 5931520 w 8191242"/>
              <a:gd name="connsiteY8924" fmla="*/ 1425036 h 5359243"/>
              <a:gd name="connsiteX8925" fmla="*/ 5943745 w 8191242"/>
              <a:gd name="connsiteY8925" fmla="*/ 1417514 h 5359243"/>
              <a:gd name="connsiteX8926" fmla="*/ 5943832 w 8191242"/>
              <a:gd name="connsiteY8926" fmla="*/ 1417189 h 5359243"/>
              <a:gd name="connsiteX8927" fmla="*/ 5918608 w 8191242"/>
              <a:gd name="connsiteY8927" fmla="*/ 1428216 h 5359243"/>
              <a:gd name="connsiteX8928" fmla="*/ 5912341 w 8191242"/>
              <a:gd name="connsiteY8928" fmla="*/ 1454012 h 5359243"/>
              <a:gd name="connsiteX8929" fmla="*/ 5909148 w 8191242"/>
              <a:gd name="connsiteY8929" fmla="*/ 1442128 h 5359243"/>
              <a:gd name="connsiteX8930" fmla="*/ 5897204 w 8191242"/>
              <a:gd name="connsiteY8930" fmla="*/ 1434397 h 5359243"/>
              <a:gd name="connsiteX8931" fmla="*/ 5904481 w 8191242"/>
              <a:gd name="connsiteY8931" fmla="*/ 1435236 h 5359243"/>
              <a:gd name="connsiteX8932" fmla="*/ 5919616 w 8191242"/>
              <a:gd name="connsiteY8932" fmla="*/ 1425209 h 5359243"/>
              <a:gd name="connsiteX8933" fmla="*/ 5895400 w 8191242"/>
              <a:gd name="connsiteY8933" fmla="*/ 1417189 h 5359243"/>
              <a:gd name="connsiteX8934" fmla="*/ 5887328 w 8191242"/>
              <a:gd name="connsiteY8934" fmla="*/ 1433229 h 5359243"/>
              <a:gd name="connsiteX8935" fmla="*/ 5865760 w 8191242"/>
              <a:gd name="connsiteY8935" fmla="*/ 1427590 h 5359243"/>
              <a:gd name="connsiteX8936" fmla="*/ 5865363 w 8191242"/>
              <a:gd name="connsiteY8936" fmla="*/ 1426907 h 5359243"/>
              <a:gd name="connsiteX8937" fmla="*/ 5866234 w 8191242"/>
              <a:gd name="connsiteY8937" fmla="*/ 1441430 h 5359243"/>
              <a:gd name="connsiteX8938" fmla="*/ 5873435 w 8191242"/>
              <a:gd name="connsiteY8938" fmla="*/ 1464626 h 5359243"/>
              <a:gd name="connsiteX8939" fmla="*/ 5873435 w 8191242"/>
              <a:gd name="connsiteY8939" fmla="*/ 1432356 h 5359243"/>
              <a:gd name="connsiteX8940" fmla="*/ 5884749 w 8191242"/>
              <a:gd name="connsiteY8940" fmla="*/ 1457566 h 5359243"/>
              <a:gd name="connsiteX8941" fmla="*/ 5887413 w 8191242"/>
              <a:gd name="connsiteY8941" fmla="*/ 1473759 h 5359243"/>
              <a:gd name="connsiteX8942" fmla="*/ 5887568 w 8191242"/>
              <a:gd name="connsiteY8942" fmla="*/ 1471504 h 5359243"/>
              <a:gd name="connsiteX8943" fmla="*/ 5894656 w 8191242"/>
              <a:gd name="connsiteY8943" fmla="*/ 1478910 h 5359243"/>
              <a:gd name="connsiteX8944" fmla="*/ 5894391 w 8191242"/>
              <a:gd name="connsiteY8944" fmla="*/ 1472336 h 5359243"/>
              <a:gd name="connsiteX8945" fmla="*/ 5887328 w 8191242"/>
              <a:gd name="connsiteY8945" fmla="*/ 1441252 h 5359243"/>
              <a:gd name="connsiteX8946" fmla="*/ 5903472 w 8191242"/>
              <a:gd name="connsiteY8946" fmla="*/ 1497402 h 5359243"/>
              <a:gd name="connsiteX8947" fmla="*/ 5908772 w 8191242"/>
              <a:gd name="connsiteY8947" fmla="*/ 1480645 h 5359243"/>
              <a:gd name="connsiteX8948" fmla="*/ 5905382 w 8191242"/>
              <a:gd name="connsiteY8948" fmla="*/ 1473442 h 5359243"/>
              <a:gd name="connsiteX8949" fmla="*/ 5912040 w 8191242"/>
              <a:gd name="connsiteY8949" fmla="*/ 1458407 h 5359243"/>
              <a:gd name="connsiteX8950" fmla="*/ 5911544 w 8191242"/>
              <a:gd name="connsiteY8950" fmla="*/ 1457296 h 5359243"/>
              <a:gd name="connsiteX8951" fmla="*/ 5912341 w 8191242"/>
              <a:gd name="connsiteY8951" fmla="*/ 1454012 h 5359243"/>
              <a:gd name="connsiteX8952" fmla="*/ 5912963 w 8191242"/>
              <a:gd name="connsiteY8952" fmla="*/ 1456325 h 5359243"/>
              <a:gd name="connsiteX8953" fmla="*/ 5913126 w 8191242"/>
              <a:gd name="connsiteY8953" fmla="*/ 1455955 h 5359243"/>
              <a:gd name="connsiteX8954" fmla="*/ 5920872 w 8191242"/>
              <a:gd name="connsiteY8954" fmla="*/ 1456984 h 5359243"/>
              <a:gd name="connsiteX8955" fmla="*/ 5916969 w 8191242"/>
              <a:gd name="connsiteY8955" fmla="*/ 1469424 h 5359243"/>
              <a:gd name="connsiteX8956" fmla="*/ 5919616 w 8191242"/>
              <a:gd name="connsiteY8956" fmla="*/ 1475341 h 5359243"/>
              <a:gd name="connsiteX8957" fmla="*/ 5927689 w 8191242"/>
              <a:gd name="connsiteY8957" fmla="*/ 1481360 h 5359243"/>
              <a:gd name="connsiteX8958" fmla="*/ 5920036 w 8191242"/>
              <a:gd name="connsiteY8958" fmla="*/ 1485220 h 5359243"/>
              <a:gd name="connsiteX8959" fmla="*/ 5918451 w 8191242"/>
              <a:gd name="connsiteY8959" fmla="*/ 1491956 h 5359243"/>
              <a:gd name="connsiteX8960" fmla="*/ 5917835 w 8191242"/>
              <a:gd name="connsiteY8960" fmla="*/ 1491718 h 5359243"/>
              <a:gd name="connsiteX8961" fmla="*/ 5916589 w 8191242"/>
              <a:gd name="connsiteY8961" fmla="*/ 1496400 h 5359243"/>
              <a:gd name="connsiteX8962" fmla="*/ 5911544 w 8191242"/>
              <a:gd name="connsiteY8962" fmla="*/ 1529487 h 5359243"/>
              <a:gd name="connsiteX8963" fmla="*/ 5911544 w 8191242"/>
              <a:gd name="connsiteY8963" fmla="*/ 1505423 h 5359243"/>
              <a:gd name="connsiteX8964" fmla="*/ 5905379 w 8191242"/>
              <a:gd name="connsiteY8964" fmla="*/ 1508595 h 5359243"/>
              <a:gd name="connsiteX8965" fmla="*/ 5906738 w 8191242"/>
              <a:gd name="connsiteY8965" fmla="*/ 1515458 h 5359243"/>
              <a:gd name="connsiteX8966" fmla="*/ 5902478 w 8191242"/>
              <a:gd name="connsiteY8966" fmla="*/ 1522330 h 5359243"/>
              <a:gd name="connsiteX8967" fmla="*/ 5902465 w 8191242"/>
              <a:gd name="connsiteY8967" fmla="*/ 1522329 h 5359243"/>
              <a:gd name="connsiteX8968" fmla="*/ 5902463 w 8191242"/>
              <a:gd name="connsiteY8968" fmla="*/ 1522343 h 5359243"/>
              <a:gd name="connsiteX8969" fmla="*/ 5902218 w 8191242"/>
              <a:gd name="connsiteY8969" fmla="*/ 1522313 h 5359243"/>
              <a:gd name="connsiteX8970" fmla="*/ 5895535 w 8191242"/>
              <a:gd name="connsiteY8970" fmla="*/ 1521848 h 5359243"/>
              <a:gd name="connsiteX8971" fmla="*/ 5900676 w 8191242"/>
              <a:gd name="connsiteY8971" fmla="*/ 1536321 h 5359243"/>
              <a:gd name="connsiteX8972" fmla="*/ 5902135 w 8191242"/>
              <a:gd name="connsiteY8972" fmla="*/ 1537000 h 5359243"/>
              <a:gd name="connsiteX8973" fmla="*/ 5911129 w 8191242"/>
              <a:gd name="connsiteY8973" fmla="*/ 1529928 h 5359243"/>
              <a:gd name="connsiteX8974" fmla="*/ 5911129 w 8191242"/>
              <a:gd name="connsiteY8974" fmla="*/ 1538010 h 5359243"/>
              <a:gd name="connsiteX8975" fmla="*/ 5911129 w 8191242"/>
              <a:gd name="connsiteY8975" fmla="*/ 1547221 h 5359243"/>
              <a:gd name="connsiteX8976" fmla="*/ 5921864 w 8191242"/>
              <a:gd name="connsiteY8976" fmla="*/ 1545569 h 5359243"/>
              <a:gd name="connsiteX8977" fmla="*/ 5921840 w 8191242"/>
              <a:gd name="connsiteY8977" fmla="*/ 1545167 h 5359243"/>
              <a:gd name="connsiteX8978" fmla="*/ 5920872 w 8191242"/>
              <a:gd name="connsiteY8978" fmla="*/ 1529914 h 5359243"/>
              <a:gd name="connsiteX8979" fmla="*/ 5946042 w 8191242"/>
              <a:gd name="connsiteY8979" fmla="*/ 1537982 h 5359243"/>
              <a:gd name="connsiteX8980" fmla="*/ 5947830 w 8191242"/>
              <a:gd name="connsiteY8980" fmla="*/ 1537450 h 5359243"/>
              <a:gd name="connsiteX8981" fmla="*/ 5943137 w 8191242"/>
              <a:gd name="connsiteY8981" fmla="*/ 1533444 h 5359243"/>
              <a:gd name="connsiteX8982" fmla="*/ 5936361 w 8191242"/>
              <a:gd name="connsiteY8982" fmla="*/ 1529972 h 5359243"/>
              <a:gd name="connsiteX8983" fmla="*/ 5928616 w 8191242"/>
              <a:gd name="connsiteY8983" fmla="*/ 1497056 h 5359243"/>
              <a:gd name="connsiteX8984" fmla="*/ 5934425 w 8191242"/>
              <a:gd name="connsiteY8984" fmla="*/ 1496285 h 5359243"/>
              <a:gd name="connsiteX8985" fmla="*/ 5951851 w 8191242"/>
              <a:gd name="connsiteY8985" fmla="*/ 1521744 h 5359243"/>
              <a:gd name="connsiteX8986" fmla="*/ 5951851 w 8191242"/>
              <a:gd name="connsiteY8986" fmla="*/ 1529972 h 5359243"/>
              <a:gd name="connsiteX8987" fmla="*/ 5952957 w 8191242"/>
              <a:gd name="connsiteY8987" fmla="*/ 1535924 h 5359243"/>
              <a:gd name="connsiteX8988" fmla="*/ 5957901 w 8191242"/>
              <a:gd name="connsiteY8988" fmla="*/ 1534453 h 5359243"/>
              <a:gd name="connsiteX8989" fmla="*/ 5959595 w 8191242"/>
              <a:gd name="connsiteY8989" fmla="*/ 1521847 h 5359243"/>
              <a:gd name="connsiteX8990" fmla="*/ 5975085 w 8191242"/>
              <a:gd name="connsiteY8990" fmla="*/ 1546050 h 5359243"/>
              <a:gd name="connsiteX8991" fmla="*/ 5944106 w 8191242"/>
              <a:gd name="connsiteY8991" fmla="*/ 1546050 h 5359243"/>
              <a:gd name="connsiteX8992" fmla="*/ 5951851 w 8191242"/>
              <a:gd name="connsiteY8992" fmla="*/ 1618658 h 5359243"/>
              <a:gd name="connsiteX8993" fmla="*/ 5936361 w 8191242"/>
              <a:gd name="connsiteY8993" fmla="*/ 1554119 h 5359243"/>
              <a:gd name="connsiteX8994" fmla="*/ 5936361 w 8191242"/>
              <a:gd name="connsiteY8994" fmla="*/ 1610591 h 5359243"/>
              <a:gd name="connsiteX8995" fmla="*/ 5928616 w 8191242"/>
              <a:gd name="connsiteY8995" fmla="*/ 1594455 h 5359243"/>
              <a:gd name="connsiteX8996" fmla="*/ 5913126 w 8191242"/>
              <a:gd name="connsiteY8996" fmla="*/ 1562186 h 5359243"/>
              <a:gd name="connsiteX8997" fmla="*/ 5920872 w 8191242"/>
              <a:gd name="connsiteY8997" fmla="*/ 1569623 h 5359243"/>
              <a:gd name="connsiteX8998" fmla="*/ 5921822 w 8191242"/>
              <a:gd name="connsiteY8998" fmla="*/ 1565474 h 5359243"/>
              <a:gd name="connsiteX8999" fmla="*/ 5911129 w 8191242"/>
              <a:gd name="connsiteY8999" fmla="*/ 1558374 h 5359243"/>
              <a:gd name="connsiteX9000" fmla="*/ 5911129 w 8191242"/>
              <a:gd name="connsiteY9000" fmla="*/ 1562153 h 5359243"/>
              <a:gd name="connsiteX9001" fmla="*/ 5919616 w 8191242"/>
              <a:gd name="connsiteY9001" fmla="*/ 1577614 h 5359243"/>
              <a:gd name="connsiteX9002" fmla="*/ 5905697 w 8191242"/>
              <a:gd name="connsiteY9002" fmla="*/ 1574651 h 5359243"/>
              <a:gd name="connsiteX9003" fmla="*/ 5913127 w 8191242"/>
              <a:gd name="connsiteY9003" fmla="*/ 1591551 h 5359243"/>
              <a:gd name="connsiteX9004" fmla="*/ 5919123 w 8191242"/>
              <a:gd name="connsiteY9004" fmla="*/ 1618826 h 5359243"/>
              <a:gd name="connsiteX9005" fmla="*/ 5911129 w 8191242"/>
              <a:gd name="connsiteY9005" fmla="*/ 1594582 h 5359243"/>
              <a:gd name="connsiteX9006" fmla="*/ 5903133 w 8191242"/>
              <a:gd name="connsiteY9006" fmla="*/ 1618826 h 5359243"/>
              <a:gd name="connsiteX9007" fmla="*/ 5903133 w 8191242"/>
              <a:gd name="connsiteY9007" fmla="*/ 1634989 h 5359243"/>
              <a:gd name="connsiteX9008" fmla="*/ 5914375 w 8191242"/>
              <a:gd name="connsiteY9008" fmla="*/ 1633852 h 5359243"/>
              <a:gd name="connsiteX9009" fmla="*/ 5919123 w 8191242"/>
              <a:gd name="connsiteY9009" fmla="*/ 1643070 h 5359243"/>
              <a:gd name="connsiteX9010" fmla="*/ 5872154 w 8191242"/>
              <a:gd name="connsiteY9010" fmla="*/ 1649852 h 5359243"/>
              <a:gd name="connsiteX9011" fmla="*/ 5878152 w 8191242"/>
              <a:gd name="connsiteY9011" fmla="*/ 1642061 h 5359243"/>
              <a:gd name="connsiteX9012" fmla="*/ 5879150 w 8191242"/>
              <a:gd name="connsiteY9012" fmla="*/ 1626908 h 5359243"/>
              <a:gd name="connsiteX9013" fmla="*/ 5895139 w 8191242"/>
              <a:gd name="connsiteY9013" fmla="*/ 1643070 h 5359243"/>
              <a:gd name="connsiteX9014" fmla="*/ 5887145 w 8191242"/>
              <a:gd name="connsiteY9014" fmla="*/ 1602664 h 5359243"/>
              <a:gd name="connsiteX9015" fmla="*/ 5895139 w 8191242"/>
              <a:gd name="connsiteY9015" fmla="*/ 1618826 h 5359243"/>
              <a:gd name="connsiteX9016" fmla="*/ 5895139 w 8191242"/>
              <a:gd name="connsiteY9016" fmla="*/ 1586500 h 5359243"/>
              <a:gd name="connsiteX9017" fmla="*/ 5863160 w 8191242"/>
              <a:gd name="connsiteY9017" fmla="*/ 1602664 h 5359243"/>
              <a:gd name="connsiteX9018" fmla="*/ 5887145 w 8191242"/>
              <a:gd name="connsiteY9018" fmla="*/ 1610745 h 5359243"/>
              <a:gd name="connsiteX9019" fmla="*/ 5871156 w 8191242"/>
              <a:gd name="connsiteY9019" fmla="*/ 1626908 h 5359243"/>
              <a:gd name="connsiteX9020" fmla="*/ 5855167 w 8191242"/>
              <a:gd name="connsiteY9020" fmla="*/ 1594582 h 5359243"/>
              <a:gd name="connsiteX9021" fmla="*/ 5855167 w 8191242"/>
              <a:gd name="connsiteY9021" fmla="*/ 1618826 h 5359243"/>
              <a:gd name="connsiteX9022" fmla="*/ 5852550 w 8191242"/>
              <a:gd name="connsiteY9022" fmla="*/ 1627403 h 5359243"/>
              <a:gd name="connsiteX9023" fmla="*/ 5839177 w 8191242"/>
              <a:gd name="connsiteY9023" fmla="*/ 1629937 h 5359243"/>
              <a:gd name="connsiteX9024" fmla="*/ 5823188 w 8191242"/>
              <a:gd name="connsiteY9024" fmla="*/ 1626908 h 5359243"/>
              <a:gd name="connsiteX9025" fmla="*/ 5839177 w 8191242"/>
              <a:gd name="connsiteY9025" fmla="*/ 1618826 h 5359243"/>
              <a:gd name="connsiteX9026" fmla="*/ 5831183 w 8191242"/>
              <a:gd name="connsiteY9026" fmla="*/ 1570338 h 5359243"/>
              <a:gd name="connsiteX9027" fmla="*/ 5839177 w 8191242"/>
              <a:gd name="connsiteY9027" fmla="*/ 1594582 h 5359243"/>
              <a:gd name="connsiteX9028" fmla="*/ 5863160 w 8191242"/>
              <a:gd name="connsiteY9028" fmla="*/ 1586500 h 5359243"/>
              <a:gd name="connsiteX9029" fmla="*/ 5859164 w 8191242"/>
              <a:gd name="connsiteY9029" fmla="*/ 1577408 h 5359243"/>
              <a:gd name="connsiteX9030" fmla="*/ 5856028 w 8191242"/>
              <a:gd name="connsiteY9030" fmla="*/ 1565521 h 5359243"/>
              <a:gd name="connsiteX9031" fmla="*/ 5854743 w 8191242"/>
              <a:gd name="connsiteY9031" fmla="*/ 1564673 h 5359243"/>
              <a:gd name="connsiteX9032" fmla="*/ 5855705 w 8191242"/>
              <a:gd name="connsiteY9032" fmla="*/ 1564295 h 5359243"/>
              <a:gd name="connsiteX9033" fmla="*/ 5855167 w 8191242"/>
              <a:gd name="connsiteY9033" fmla="*/ 1562254 h 5359243"/>
              <a:gd name="connsiteX9034" fmla="*/ 5857495 w 8191242"/>
              <a:gd name="connsiteY9034" fmla="*/ 1563592 h 5359243"/>
              <a:gd name="connsiteX9035" fmla="*/ 5858131 w 8191242"/>
              <a:gd name="connsiteY9035" fmla="*/ 1563341 h 5359243"/>
              <a:gd name="connsiteX9036" fmla="*/ 5867811 w 8191242"/>
              <a:gd name="connsiteY9036" fmla="*/ 1552693 h 5359243"/>
              <a:gd name="connsiteX9037" fmla="*/ 5868780 w 8191242"/>
              <a:gd name="connsiteY9037" fmla="*/ 1568182 h 5359243"/>
              <a:gd name="connsiteX9038" fmla="*/ 5868816 w 8191242"/>
              <a:gd name="connsiteY9038" fmla="*/ 1570095 h 5359243"/>
              <a:gd name="connsiteX9039" fmla="*/ 5871655 w 8191242"/>
              <a:gd name="connsiteY9039" fmla="*/ 1571726 h 5359243"/>
              <a:gd name="connsiteX9040" fmla="*/ 5903133 w 8191242"/>
              <a:gd name="connsiteY9040" fmla="*/ 1586500 h 5359243"/>
              <a:gd name="connsiteX9041" fmla="*/ 5901759 w 8191242"/>
              <a:gd name="connsiteY9041" fmla="*/ 1574378 h 5359243"/>
              <a:gd name="connsiteX9042" fmla="*/ 5899630 w 8191242"/>
              <a:gd name="connsiteY9042" fmla="*/ 1563689 h 5359243"/>
              <a:gd name="connsiteX9043" fmla="*/ 5897418 w 8191242"/>
              <a:gd name="connsiteY9043" fmla="*/ 1559567 h 5359243"/>
              <a:gd name="connsiteX9044" fmla="*/ 5897406 w 8191242"/>
              <a:gd name="connsiteY9044" fmla="*/ 1559524 h 5359243"/>
              <a:gd name="connsiteX9045" fmla="*/ 5890504 w 8191242"/>
              <a:gd name="connsiteY9045" fmla="*/ 1561647 h 5359243"/>
              <a:gd name="connsiteX9046" fmla="*/ 5875559 w 8191242"/>
              <a:gd name="connsiteY9046" fmla="*/ 1560438 h 5359243"/>
              <a:gd name="connsiteX9047" fmla="*/ 5894436 w 8191242"/>
              <a:gd name="connsiteY9047" fmla="*/ 1549788 h 5359243"/>
              <a:gd name="connsiteX9048" fmla="*/ 5894675 w 8191242"/>
              <a:gd name="connsiteY9048" fmla="*/ 1549751 h 5359243"/>
              <a:gd name="connsiteX9049" fmla="*/ 5892373 w 8191242"/>
              <a:gd name="connsiteY9049" fmla="*/ 1541519 h 5359243"/>
              <a:gd name="connsiteX9050" fmla="*/ 5891939 w 8191242"/>
              <a:gd name="connsiteY9050" fmla="*/ 1540485 h 5359243"/>
              <a:gd name="connsiteX9051" fmla="*/ 5887145 w 8191242"/>
              <a:gd name="connsiteY9051" fmla="*/ 1538010 h 5359243"/>
              <a:gd name="connsiteX9052" fmla="*/ 5890091 w 8191242"/>
              <a:gd name="connsiteY9052" fmla="*/ 1536077 h 5359243"/>
              <a:gd name="connsiteX9053" fmla="*/ 5887328 w 8191242"/>
              <a:gd name="connsiteY9053" fmla="*/ 1529487 h 5359243"/>
              <a:gd name="connsiteX9054" fmla="*/ 5887328 w 8191242"/>
              <a:gd name="connsiteY9054" fmla="*/ 1545530 h 5359243"/>
              <a:gd name="connsiteX9055" fmla="*/ 5885058 w 8191242"/>
              <a:gd name="connsiteY9055" fmla="*/ 1510562 h 5359243"/>
              <a:gd name="connsiteX9056" fmla="*/ 5888043 w 8191242"/>
              <a:gd name="connsiteY9056" fmla="*/ 1509078 h 5359243"/>
              <a:gd name="connsiteX9057" fmla="*/ 5883308 w 8191242"/>
              <a:gd name="connsiteY9057" fmla="*/ 1500547 h 5359243"/>
              <a:gd name="connsiteX9058" fmla="*/ 5881760 w 8191242"/>
              <a:gd name="connsiteY9058" fmla="*/ 1493005 h 5359243"/>
              <a:gd name="connsiteX9059" fmla="*/ 5886504 w 8191242"/>
              <a:gd name="connsiteY9059" fmla="*/ 1487063 h 5359243"/>
              <a:gd name="connsiteX9060" fmla="*/ 5886597 w 8191242"/>
              <a:gd name="connsiteY9060" fmla="*/ 1485712 h 5359243"/>
              <a:gd name="connsiteX9061" fmla="*/ 5882692 w 8191242"/>
              <a:gd name="connsiteY9061" fmla="*/ 1482022 h 5359243"/>
              <a:gd name="connsiteX9062" fmla="*/ 5880635 w 8191242"/>
              <a:gd name="connsiteY9062" fmla="*/ 1477483 h 5359243"/>
              <a:gd name="connsiteX9063" fmla="*/ 5879077 w 8191242"/>
              <a:gd name="connsiteY9063" fmla="*/ 1479937 h 5359243"/>
              <a:gd name="connsiteX9064" fmla="*/ 5881760 w 8191242"/>
              <a:gd name="connsiteY9064" fmla="*/ 1493005 h 5359243"/>
              <a:gd name="connsiteX9065" fmla="*/ 5879050 w 8191242"/>
              <a:gd name="connsiteY9065" fmla="*/ 1496398 h 5359243"/>
              <a:gd name="connsiteX9066" fmla="*/ 5879050 w 8191242"/>
              <a:gd name="connsiteY9066" fmla="*/ 1484989 h 5359243"/>
              <a:gd name="connsiteX9067" fmla="*/ 5879050 w 8191242"/>
              <a:gd name="connsiteY9067" fmla="*/ 1479981 h 5359243"/>
              <a:gd name="connsiteX9068" fmla="*/ 5873435 w 8191242"/>
              <a:gd name="connsiteY9068" fmla="*/ 1488828 h 5359243"/>
              <a:gd name="connsiteX9069" fmla="*/ 5840521 w 8191242"/>
              <a:gd name="connsiteY9069" fmla="*/ 1432356 h 5359243"/>
              <a:gd name="connsiteX9070" fmla="*/ 5840521 w 8191242"/>
              <a:gd name="connsiteY9070" fmla="*/ 1480762 h 5359243"/>
              <a:gd name="connsiteX9071" fmla="*/ 5832291 w 8191242"/>
              <a:gd name="connsiteY9071" fmla="*/ 1432356 h 5359243"/>
              <a:gd name="connsiteX9072" fmla="*/ 5811719 w 8191242"/>
              <a:gd name="connsiteY9072" fmla="*/ 1433363 h 5359243"/>
              <a:gd name="connsiteX9073" fmla="*/ 5806052 w 8191242"/>
              <a:gd name="connsiteY9073" fmla="*/ 1432337 h 5359243"/>
              <a:gd name="connsiteX9074" fmla="*/ 5809615 w 8191242"/>
              <a:gd name="connsiteY9074" fmla="*/ 1437648 h 5359243"/>
              <a:gd name="connsiteX9075" fmla="*/ 5814596 w 8191242"/>
              <a:gd name="connsiteY9075" fmla="*/ 1433376 h 5359243"/>
              <a:gd name="connsiteX9076" fmla="*/ 5806422 w 8191242"/>
              <a:gd name="connsiteY9076" fmla="*/ 1441419 h 5359243"/>
              <a:gd name="connsiteX9077" fmla="*/ 5803995 w 8191242"/>
              <a:gd name="connsiteY9077" fmla="*/ 1454954 h 5359243"/>
              <a:gd name="connsiteX9078" fmla="*/ 5806214 w 8191242"/>
              <a:gd name="connsiteY9078" fmla="*/ 1454954 h 5359243"/>
              <a:gd name="connsiteX9079" fmla="*/ 5806214 w 8191242"/>
              <a:gd name="connsiteY9079" fmla="*/ 1479110 h 5359243"/>
              <a:gd name="connsiteX9080" fmla="*/ 5806074 w 8191242"/>
              <a:gd name="connsiteY9080" fmla="*/ 1479000 h 5359243"/>
              <a:gd name="connsiteX9081" fmla="*/ 5806422 w 8191242"/>
              <a:gd name="connsiteY9081" fmla="*/ 1481633 h 5359243"/>
              <a:gd name="connsiteX9082" fmla="*/ 5823795 w 8191242"/>
              <a:gd name="connsiteY9082" fmla="*/ 1496713 h 5359243"/>
              <a:gd name="connsiteX9083" fmla="*/ 5835852 w 8191242"/>
              <a:gd name="connsiteY9083" fmla="*/ 1501355 h 5359243"/>
              <a:gd name="connsiteX9084" fmla="*/ 5831805 w 8191242"/>
              <a:gd name="connsiteY9084" fmla="*/ 1497056 h 5359243"/>
              <a:gd name="connsiteX9085" fmla="*/ 5839550 w 8191242"/>
              <a:gd name="connsiteY9085" fmla="*/ 1488828 h 5359243"/>
              <a:gd name="connsiteX9086" fmla="*/ 5855040 w 8191242"/>
              <a:gd name="connsiteY9086" fmla="*/ 1513514 h 5359243"/>
              <a:gd name="connsiteX9087" fmla="*/ 5862784 w 8191242"/>
              <a:gd name="connsiteY9087" fmla="*/ 1505287 h 5359243"/>
              <a:gd name="connsiteX9088" fmla="*/ 5870529 w 8191242"/>
              <a:gd name="connsiteY9088" fmla="*/ 1513514 h 5359243"/>
              <a:gd name="connsiteX9089" fmla="*/ 5878274 w 8191242"/>
              <a:gd name="connsiteY9089" fmla="*/ 1554660 h 5359243"/>
              <a:gd name="connsiteX9090" fmla="*/ 5862784 w 8191242"/>
              <a:gd name="connsiteY9090" fmla="*/ 1529972 h 5359243"/>
              <a:gd name="connsiteX9091" fmla="*/ 5847295 w 8191242"/>
              <a:gd name="connsiteY9091" fmla="*/ 1513514 h 5359243"/>
              <a:gd name="connsiteX9092" fmla="*/ 5842734 w 8191242"/>
              <a:gd name="connsiteY9092" fmla="*/ 1508667 h 5359243"/>
              <a:gd name="connsiteX9093" fmla="*/ 5838611 w 8191242"/>
              <a:gd name="connsiteY9093" fmla="*/ 1511291 h 5359243"/>
              <a:gd name="connsiteX9094" fmla="*/ 5806422 w 8191242"/>
              <a:gd name="connsiteY9094" fmla="*/ 1497718 h 5359243"/>
              <a:gd name="connsiteX9095" fmla="*/ 5801313 w 8191242"/>
              <a:gd name="connsiteY9095" fmla="*/ 1477611 h 5359243"/>
              <a:gd name="connsiteX9096" fmla="*/ 5799032 w 8191242"/>
              <a:gd name="connsiteY9096" fmla="*/ 1473532 h 5359243"/>
              <a:gd name="connsiteX9097" fmla="*/ 5797143 w 8191242"/>
              <a:gd name="connsiteY9097" fmla="*/ 1472065 h 5359243"/>
              <a:gd name="connsiteX9098" fmla="*/ 5791472 w 8191242"/>
              <a:gd name="connsiteY9098" fmla="*/ 1468919 h 5359243"/>
              <a:gd name="connsiteX9099" fmla="*/ 5790071 w 8191242"/>
              <a:gd name="connsiteY9099" fmla="*/ 1469236 h 5359243"/>
              <a:gd name="connsiteX9100" fmla="*/ 5790071 w 8191242"/>
              <a:gd name="connsiteY9100" fmla="*/ 1473591 h 5359243"/>
              <a:gd name="connsiteX9101" fmla="*/ 5786953 w 8191242"/>
              <a:gd name="connsiteY9101" fmla="*/ 1469942 h 5359243"/>
              <a:gd name="connsiteX9102" fmla="*/ 5782021 w 8191242"/>
              <a:gd name="connsiteY9102" fmla="*/ 1471058 h 5359243"/>
              <a:gd name="connsiteX9103" fmla="*/ 5780156 w 8191242"/>
              <a:gd name="connsiteY9103" fmla="*/ 1460901 h 5359243"/>
              <a:gd name="connsiteX9104" fmla="*/ 5776509 w 8191242"/>
              <a:gd name="connsiteY9104" fmla="*/ 1448060 h 5359243"/>
              <a:gd name="connsiteX9105" fmla="*/ 5768917 w 8191242"/>
              <a:gd name="connsiteY9105" fmla="*/ 1439857 h 5359243"/>
              <a:gd name="connsiteX9106" fmla="*/ 5749764 w 8191242"/>
              <a:gd name="connsiteY9106" fmla="*/ 1414696 h 5359243"/>
              <a:gd name="connsiteX9107" fmla="*/ 5725571 w 8191242"/>
              <a:gd name="connsiteY9107" fmla="*/ 1454954 h 5359243"/>
              <a:gd name="connsiteX9108" fmla="*/ 5709443 w 8191242"/>
              <a:gd name="connsiteY9108" fmla="*/ 1422748 h 5359243"/>
              <a:gd name="connsiteX9109" fmla="*/ 5717507 w 8191242"/>
              <a:gd name="connsiteY9109" fmla="*/ 1454954 h 5359243"/>
              <a:gd name="connsiteX9110" fmla="*/ 5701378 w 8191242"/>
              <a:gd name="connsiteY9110" fmla="*/ 1430800 h 5359243"/>
              <a:gd name="connsiteX9111" fmla="*/ 5693819 w 8191242"/>
              <a:gd name="connsiteY9111" fmla="*/ 1451683 h 5359243"/>
              <a:gd name="connsiteX9112" fmla="*/ 5683963 w 8191242"/>
              <a:gd name="connsiteY9112" fmla="*/ 1458477 h 5359243"/>
              <a:gd name="connsiteX9113" fmla="*/ 5692161 w 8191242"/>
              <a:gd name="connsiteY9113" fmla="*/ 1461339 h 5359243"/>
              <a:gd name="connsiteX9114" fmla="*/ 5694339 w 8191242"/>
              <a:gd name="connsiteY9114" fmla="*/ 1473054 h 5359243"/>
              <a:gd name="connsiteX9115" fmla="*/ 5703052 w 8191242"/>
              <a:gd name="connsiteY9115" fmla="*/ 1498613 h 5359243"/>
              <a:gd name="connsiteX9116" fmla="*/ 5676913 w 8191242"/>
              <a:gd name="connsiteY9116" fmla="*/ 1481574 h 5359243"/>
              <a:gd name="connsiteX9117" fmla="*/ 5684264 w 8191242"/>
              <a:gd name="connsiteY9117" fmla="*/ 1465999 h 5359243"/>
              <a:gd name="connsiteX9118" fmla="*/ 5679359 w 8191242"/>
              <a:gd name="connsiteY9118" fmla="*/ 1459338 h 5359243"/>
              <a:gd name="connsiteX9119" fmla="*/ 5669627 w 8191242"/>
              <a:gd name="connsiteY9119" fmla="*/ 1460238 h 5359243"/>
              <a:gd name="connsiteX9120" fmla="*/ 5652995 w 8191242"/>
              <a:gd name="connsiteY9120" fmla="*/ 1463006 h 5359243"/>
              <a:gd name="connsiteX9121" fmla="*/ 5661057 w 8191242"/>
              <a:gd name="connsiteY9121" fmla="*/ 1495215 h 5359243"/>
              <a:gd name="connsiteX9122" fmla="*/ 5652995 w 8191242"/>
              <a:gd name="connsiteY9122" fmla="*/ 1511319 h 5359243"/>
              <a:gd name="connsiteX9123" fmla="*/ 5626913 w 8191242"/>
              <a:gd name="connsiteY9123" fmla="*/ 1468290 h 5359243"/>
              <a:gd name="connsiteX9124" fmla="*/ 5627678 w 8191242"/>
              <a:gd name="connsiteY9124" fmla="*/ 1462890 h 5359243"/>
              <a:gd name="connsiteX9125" fmla="*/ 5628802 w 8191242"/>
              <a:gd name="connsiteY9125" fmla="*/ 1463006 h 5359243"/>
              <a:gd name="connsiteX9126" fmla="*/ 5628802 w 8191242"/>
              <a:gd name="connsiteY9126" fmla="*/ 1454954 h 5359243"/>
              <a:gd name="connsiteX9127" fmla="*/ 5627678 w 8191242"/>
              <a:gd name="connsiteY9127" fmla="*/ 1462890 h 5359243"/>
              <a:gd name="connsiteX9128" fmla="*/ 5625148 w 8191242"/>
              <a:gd name="connsiteY9128" fmla="*/ 1462629 h 5359243"/>
              <a:gd name="connsiteX9129" fmla="*/ 5612674 w 8191242"/>
              <a:gd name="connsiteY9129" fmla="*/ 1438852 h 5359243"/>
              <a:gd name="connsiteX9130" fmla="*/ 5636867 w 8191242"/>
              <a:gd name="connsiteY9130" fmla="*/ 1495215 h 5359243"/>
              <a:gd name="connsiteX9131" fmla="*/ 5634599 w 8191242"/>
              <a:gd name="connsiteY9131" fmla="*/ 1522391 h 5359243"/>
              <a:gd name="connsiteX9132" fmla="*/ 5635650 w 8191242"/>
              <a:gd name="connsiteY9132" fmla="*/ 1528456 h 5359243"/>
              <a:gd name="connsiteX9133" fmla="*/ 5639154 w 8191242"/>
              <a:gd name="connsiteY9133" fmla="*/ 1525477 h 5359243"/>
              <a:gd name="connsiteX9134" fmla="*/ 5638186 w 8191242"/>
              <a:gd name="connsiteY9134" fmla="*/ 1514102 h 5359243"/>
              <a:gd name="connsiteX9135" fmla="*/ 5653675 w 8191242"/>
              <a:gd name="connsiteY9135" fmla="*/ 1545082 h 5359243"/>
              <a:gd name="connsiteX9136" fmla="*/ 5639154 w 8191242"/>
              <a:gd name="connsiteY9136" fmla="*/ 1533465 h 5359243"/>
              <a:gd name="connsiteX9137" fmla="*/ 5630599 w 8191242"/>
              <a:gd name="connsiteY9137" fmla="*/ 1544872 h 5359243"/>
              <a:gd name="connsiteX9138" fmla="*/ 5632835 w 8191242"/>
              <a:gd name="connsiteY9138" fmla="*/ 1546546 h 5359243"/>
              <a:gd name="connsiteX9139" fmla="*/ 5636867 w 8191242"/>
              <a:gd name="connsiteY9139" fmla="*/ 1543527 h 5359243"/>
              <a:gd name="connsiteX9140" fmla="*/ 5620738 w 8191242"/>
              <a:gd name="connsiteY9140" fmla="*/ 1559631 h 5359243"/>
              <a:gd name="connsiteX9141" fmla="*/ 5636867 w 8191242"/>
              <a:gd name="connsiteY9141" fmla="*/ 1575733 h 5359243"/>
              <a:gd name="connsiteX9142" fmla="*/ 5612674 w 8191242"/>
              <a:gd name="connsiteY9142" fmla="*/ 1591837 h 5359243"/>
              <a:gd name="connsiteX9143" fmla="*/ 5628802 w 8191242"/>
              <a:gd name="connsiteY9143" fmla="*/ 1575733 h 5359243"/>
              <a:gd name="connsiteX9144" fmla="*/ 5628802 w 8191242"/>
              <a:gd name="connsiteY9144" fmla="*/ 1551579 h 5359243"/>
              <a:gd name="connsiteX9145" fmla="*/ 5616832 w 8191242"/>
              <a:gd name="connsiteY9145" fmla="*/ 1544408 h 5359243"/>
              <a:gd name="connsiteX9146" fmla="*/ 5614934 w 8191242"/>
              <a:gd name="connsiteY9146" fmla="*/ 1544089 h 5359243"/>
              <a:gd name="connsiteX9147" fmla="*/ 5612674 w 8191242"/>
              <a:gd name="connsiteY9147" fmla="*/ 1552253 h 5359243"/>
              <a:gd name="connsiteX9148" fmla="*/ 5604610 w 8191242"/>
              <a:gd name="connsiteY9148" fmla="*/ 1544200 h 5359243"/>
              <a:gd name="connsiteX9149" fmla="*/ 5604610 w 8191242"/>
              <a:gd name="connsiteY9149" fmla="*/ 1576409 h 5359243"/>
              <a:gd name="connsiteX9150" fmla="*/ 5572352 w 8191242"/>
              <a:gd name="connsiteY9150" fmla="*/ 1584461 h 5359243"/>
              <a:gd name="connsiteX9151" fmla="*/ 5572352 w 8191242"/>
              <a:gd name="connsiteY9151" fmla="*/ 1560305 h 5359243"/>
              <a:gd name="connsiteX9152" fmla="*/ 5563280 w 8191242"/>
              <a:gd name="connsiteY9152" fmla="*/ 1573893 h 5359243"/>
              <a:gd name="connsiteX9153" fmla="*/ 5556485 w 8191242"/>
              <a:gd name="connsiteY9153" fmla="*/ 1576316 h 5359243"/>
              <a:gd name="connsiteX9154" fmla="*/ 5556677 w 8191242"/>
              <a:gd name="connsiteY9154" fmla="*/ 1577110 h 5359243"/>
              <a:gd name="connsiteX9155" fmla="*/ 5567312 w 8191242"/>
              <a:gd name="connsiteY9155" fmla="*/ 1593519 h 5359243"/>
              <a:gd name="connsiteX9156" fmla="*/ 5568125 w 8191242"/>
              <a:gd name="connsiteY9156" fmla="*/ 1595508 h 5359243"/>
              <a:gd name="connsiteX9157" fmla="*/ 5576510 w 8191242"/>
              <a:gd name="connsiteY9157" fmla="*/ 1591837 h 5359243"/>
              <a:gd name="connsiteX9158" fmla="*/ 5580417 w 8191242"/>
              <a:gd name="connsiteY9158" fmla="*/ 1599890 h 5359243"/>
              <a:gd name="connsiteX9159" fmla="*/ 5580417 w 8191242"/>
              <a:gd name="connsiteY9159" fmla="*/ 1583785 h 5359243"/>
              <a:gd name="connsiteX9160" fmla="*/ 5585457 w 8191242"/>
              <a:gd name="connsiteY9160" fmla="*/ 1587812 h 5359243"/>
              <a:gd name="connsiteX9161" fmla="*/ 5590289 w 8191242"/>
              <a:gd name="connsiteY9161" fmla="*/ 1600095 h 5359243"/>
              <a:gd name="connsiteX9162" fmla="*/ 5592707 w 8191242"/>
              <a:gd name="connsiteY9162" fmla="*/ 1600021 h 5359243"/>
              <a:gd name="connsiteX9163" fmla="*/ 5588171 w 8191242"/>
              <a:gd name="connsiteY9163" fmla="*/ 1576061 h 5359243"/>
              <a:gd name="connsiteX9164" fmla="*/ 5608340 w 8191242"/>
              <a:gd name="connsiteY9164" fmla="*/ 1593302 h 5359243"/>
              <a:gd name="connsiteX9165" fmla="*/ 5614105 w 8191242"/>
              <a:gd name="connsiteY9165" fmla="*/ 1599970 h 5359243"/>
              <a:gd name="connsiteX9166" fmla="*/ 5618825 w 8191242"/>
              <a:gd name="connsiteY9166" fmla="*/ 1602094 h 5359243"/>
              <a:gd name="connsiteX9167" fmla="*/ 5638186 w 8191242"/>
              <a:gd name="connsiteY9167" fmla="*/ 1593382 h 5359243"/>
              <a:gd name="connsiteX9168" fmla="*/ 5630442 w 8191242"/>
              <a:gd name="connsiteY9168" fmla="*/ 1624361 h 5359243"/>
              <a:gd name="connsiteX9169" fmla="*/ 5630442 w 8191242"/>
              <a:gd name="connsiteY9169" fmla="*/ 1616615 h 5359243"/>
              <a:gd name="connsiteX9170" fmla="*/ 5623544 w 8191242"/>
              <a:gd name="connsiteY9170" fmla="*/ 1609839 h 5359243"/>
              <a:gd name="connsiteX9171" fmla="*/ 5622525 w 8191242"/>
              <a:gd name="connsiteY9171" fmla="*/ 1609709 h 5359243"/>
              <a:gd name="connsiteX9172" fmla="*/ 5628507 w 8191242"/>
              <a:gd name="connsiteY9172" fmla="*/ 1616628 h 5359243"/>
              <a:gd name="connsiteX9173" fmla="*/ 5620440 w 8191242"/>
              <a:gd name="connsiteY9173" fmla="*/ 1632856 h 5359243"/>
              <a:gd name="connsiteX9174" fmla="*/ 5660779 w 8191242"/>
              <a:gd name="connsiteY9174" fmla="*/ 1624741 h 5359243"/>
              <a:gd name="connsiteX9175" fmla="*/ 5658664 w 8191242"/>
              <a:gd name="connsiteY9175" fmla="*/ 1638917 h 5359243"/>
              <a:gd name="connsiteX9176" fmla="*/ 5658703 w 8191242"/>
              <a:gd name="connsiteY9176" fmla="*/ 1638855 h 5359243"/>
              <a:gd name="connsiteX9177" fmla="*/ 5666448 w 8191242"/>
              <a:gd name="connsiteY9177" fmla="*/ 1626269 h 5359243"/>
              <a:gd name="connsiteX9178" fmla="*/ 5670656 w 8191242"/>
              <a:gd name="connsiteY9178" fmla="*/ 1632441 h 5359243"/>
              <a:gd name="connsiteX9179" fmla="*/ 5670656 w 8191242"/>
              <a:gd name="connsiteY9179" fmla="*/ 1620073 h 5359243"/>
              <a:gd name="connsiteX9180" fmla="*/ 5669797 w 8191242"/>
              <a:gd name="connsiteY9180" fmla="*/ 1618140 h 5359243"/>
              <a:gd name="connsiteX9181" fmla="*/ 5662614 w 8191242"/>
              <a:gd name="connsiteY9181" fmla="*/ 1620845 h 5359243"/>
              <a:gd name="connsiteX9182" fmla="*/ 5654571 w 8191242"/>
              <a:gd name="connsiteY9182" fmla="*/ 1617816 h 5359243"/>
              <a:gd name="connsiteX9183" fmla="*/ 5650550 w 8191242"/>
              <a:gd name="connsiteY9183" fmla="*/ 1608725 h 5359243"/>
              <a:gd name="connsiteX9184" fmla="*/ 5648355 w 8191242"/>
              <a:gd name="connsiteY9184" fmla="*/ 1600453 h 5359243"/>
              <a:gd name="connsiteX9185" fmla="*/ 5645931 w 8191242"/>
              <a:gd name="connsiteY9185" fmla="*/ 1601127 h 5359243"/>
              <a:gd name="connsiteX9186" fmla="*/ 5647988 w 8191242"/>
              <a:gd name="connsiteY9186" fmla="*/ 1599070 h 5359243"/>
              <a:gd name="connsiteX9187" fmla="*/ 5646529 w 8191242"/>
              <a:gd name="connsiteY9187" fmla="*/ 1593573 h 5359243"/>
              <a:gd name="connsiteX9188" fmla="*/ 5652435 w 8191242"/>
              <a:gd name="connsiteY9188" fmla="*/ 1592688 h 5359243"/>
              <a:gd name="connsiteX9189" fmla="*/ 5653334 w 8191242"/>
              <a:gd name="connsiteY9189" fmla="*/ 1593723 h 5359243"/>
              <a:gd name="connsiteX9190" fmla="*/ 5653675 w 8191242"/>
              <a:gd name="connsiteY9190" fmla="*/ 1593382 h 5359243"/>
              <a:gd name="connsiteX9191" fmla="*/ 5660956 w 8191242"/>
              <a:gd name="connsiteY9191" fmla="*/ 1586101 h 5359243"/>
              <a:gd name="connsiteX9192" fmla="*/ 5661072 w 8191242"/>
              <a:gd name="connsiteY9192" fmla="*/ 1585549 h 5359243"/>
              <a:gd name="connsiteX9193" fmla="*/ 5653675 w 8191242"/>
              <a:gd name="connsiteY9193" fmla="*/ 1583701 h 5359243"/>
              <a:gd name="connsiteX9194" fmla="*/ 5645931 w 8191242"/>
              <a:gd name="connsiteY9194" fmla="*/ 1593382 h 5359243"/>
              <a:gd name="connsiteX9195" fmla="*/ 5647020 w 8191242"/>
              <a:gd name="connsiteY9195" fmla="*/ 1579223 h 5359243"/>
              <a:gd name="connsiteX9196" fmla="*/ 5646333 w 8191242"/>
              <a:gd name="connsiteY9196" fmla="*/ 1573502 h 5359243"/>
              <a:gd name="connsiteX9197" fmla="*/ 5645523 w 8191242"/>
              <a:gd name="connsiteY9197" fmla="*/ 1578290 h 5359243"/>
              <a:gd name="connsiteX9198" fmla="*/ 5638484 w 8191242"/>
              <a:gd name="connsiteY9198" fmla="*/ 1577406 h 5359243"/>
              <a:gd name="connsiteX9199" fmla="*/ 5638484 w 8191242"/>
              <a:gd name="connsiteY9199" fmla="*/ 1553162 h 5359243"/>
              <a:gd name="connsiteX9200" fmla="*/ 5670656 w 8191242"/>
              <a:gd name="connsiteY9200" fmla="*/ 1553162 h 5359243"/>
              <a:gd name="connsiteX9201" fmla="*/ 5670656 w 8191242"/>
              <a:gd name="connsiteY9201" fmla="*/ 1585488 h 5359243"/>
              <a:gd name="connsiteX9202" fmla="*/ 5686741 w 8191242"/>
              <a:gd name="connsiteY9202" fmla="*/ 1609735 h 5359243"/>
              <a:gd name="connsiteX9203" fmla="*/ 5702827 w 8191242"/>
              <a:gd name="connsiteY9203" fmla="*/ 1569326 h 5359243"/>
              <a:gd name="connsiteX9204" fmla="*/ 5694783 w 8191242"/>
              <a:gd name="connsiteY9204" fmla="*/ 1553162 h 5359243"/>
              <a:gd name="connsiteX9205" fmla="*/ 5718912 w 8191242"/>
              <a:gd name="connsiteY9205" fmla="*/ 1593573 h 5359243"/>
              <a:gd name="connsiteX9206" fmla="*/ 5717781 w 8191242"/>
              <a:gd name="connsiteY9206" fmla="*/ 1640167 h 5359243"/>
              <a:gd name="connsiteX9207" fmla="*/ 5720460 w 8191242"/>
              <a:gd name="connsiteY9207" fmla="*/ 1643079 h 5359243"/>
              <a:gd name="connsiteX9208" fmla="*/ 5720663 w 8191242"/>
              <a:gd name="connsiteY9208" fmla="*/ 1642724 h 5359243"/>
              <a:gd name="connsiteX9209" fmla="*/ 5724535 w 8191242"/>
              <a:gd name="connsiteY9209" fmla="*/ 1641756 h 5359243"/>
              <a:gd name="connsiteX9210" fmla="*/ 5728407 w 8191242"/>
              <a:gd name="connsiteY9210" fmla="*/ 1653373 h 5359243"/>
              <a:gd name="connsiteX9211" fmla="*/ 5729316 w 8191242"/>
              <a:gd name="connsiteY9211" fmla="*/ 1656099 h 5359243"/>
              <a:gd name="connsiteX9212" fmla="*/ 5730157 w 8191242"/>
              <a:gd name="connsiteY9212" fmla="*/ 1657484 h 5359243"/>
              <a:gd name="connsiteX9213" fmla="*/ 5734997 w 8191242"/>
              <a:gd name="connsiteY9213" fmla="*/ 1648148 h 5359243"/>
              <a:gd name="connsiteX9214" fmla="*/ 5738928 w 8191242"/>
              <a:gd name="connsiteY9214" fmla="*/ 1652360 h 5359243"/>
              <a:gd name="connsiteX9215" fmla="*/ 5738869 w 8191242"/>
              <a:gd name="connsiteY9215" fmla="*/ 1651570 h 5359243"/>
              <a:gd name="connsiteX9216" fmla="*/ 5734997 w 8191242"/>
              <a:gd name="connsiteY9216" fmla="*/ 1634144 h 5359243"/>
              <a:gd name="connsiteX9217" fmla="*/ 5734997 w 8191242"/>
              <a:gd name="connsiteY9217" fmla="*/ 1641890 h 5359243"/>
              <a:gd name="connsiteX9218" fmla="*/ 5727253 w 8191242"/>
              <a:gd name="connsiteY9218" fmla="*/ 1595421 h 5359243"/>
              <a:gd name="connsiteX9219" fmla="*/ 5750486 w 8191242"/>
              <a:gd name="connsiteY9219" fmla="*/ 1649634 h 5359243"/>
              <a:gd name="connsiteX9220" fmla="*/ 5743952 w 8191242"/>
              <a:gd name="connsiteY9220" fmla="*/ 1655080 h 5359243"/>
              <a:gd name="connsiteX9221" fmla="*/ 5743056 w 8191242"/>
              <a:gd name="connsiteY9221" fmla="*/ 1656782 h 5359243"/>
              <a:gd name="connsiteX9222" fmla="*/ 5752423 w 8191242"/>
              <a:gd name="connsiteY9222" fmla="*/ 1666819 h 5359243"/>
              <a:gd name="connsiteX9223" fmla="*/ 5753385 w 8191242"/>
              <a:gd name="connsiteY9223" fmla="*/ 1671977 h 5359243"/>
              <a:gd name="connsiteX9224" fmla="*/ 5755234 w 8191242"/>
              <a:gd name="connsiteY9224" fmla="*/ 1671355 h 5359243"/>
              <a:gd name="connsiteX9225" fmla="*/ 5767225 w 8191242"/>
              <a:gd name="connsiteY9225" fmla="*/ 1667314 h 5359243"/>
              <a:gd name="connsiteX9226" fmla="*/ 5802748 w 8191242"/>
              <a:gd name="connsiteY9226" fmla="*/ 1663940 h 5359243"/>
              <a:gd name="connsiteX9227" fmla="*/ 5798148 w 8191242"/>
              <a:gd name="connsiteY9227" fmla="*/ 1656396 h 5359243"/>
              <a:gd name="connsiteX9228" fmla="*/ 5792283 w 8191242"/>
              <a:gd name="connsiteY9228" fmla="*/ 1639316 h 5359243"/>
              <a:gd name="connsiteX9229" fmla="*/ 5790530 w 8191242"/>
              <a:gd name="connsiteY9229" fmla="*/ 1634213 h 5359243"/>
              <a:gd name="connsiteX9230" fmla="*/ 5788065 w 8191242"/>
              <a:gd name="connsiteY9230" fmla="*/ 1632809 h 5359243"/>
              <a:gd name="connsiteX9231" fmla="*/ 5779346 w 8191242"/>
              <a:gd name="connsiteY9231" fmla="*/ 1623109 h 5359243"/>
              <a:gd name="connsiteX9232" fmla="*/ 5780982 w 8191242"/>
              <a:gd name="connsiteY9232" fmla="*/ 1622853 h 5359243"/>
              <a:gd name="connsiteX9233" fmla="*/ 5782020 w 8191242"/>
              <a:gd name="connsiteY9233" fmla="*/ 1616850 h 5359243"/>
              <a:gd name="connsiteX9234" fmla="*/ 5790318 w 8191242"/>
              <a:gd name="connsiteY9234" fmla="*/ 1624853 h 5359243"/>
              <a:gd name="connsiteX9235" fmla="*/ 5803282 w 8191242"/>
              <a:gd name="connsiteY9235" fmla="*/ 1603911 h 5359243"/>
              <a:gd name="connsiteX9236" fmla="*/ 5801889 w 8191242"/>
              <a:gd name="connsiteY9236" fmla="*/ 1592198 h 5359243"/>
              <a:gd name="connsiteX9237" fmla="*/ 5800532 w 8191242"/>
              <a:gd name="connsiteY9237" fmla="*/ 1593353 h 5359243"/>
              <a:gd name="connsiteX9238" fmla="*/ 5796174 w 8191242"/>
              <a:gd name="connsiteY9238" fmla="*/ 1610780 h 5359243"/>
              <a:gd name="connsiteX9239" fmla="*/ 5787461 w 8191242"/>
              <a:gd name="connsiteY9239" fmla="*/ 1600978 h 5359243"/>
              <a:gd name="connsiteX9240" fmla="*/ 5783724 w 8191242"/>
              <a:gd name="connsiteY9240" fmla="*/ 1593969 h 5359243"/>
              <a:gd name="connsiteX9241" fmla="*/ 5783539 w 8191242"/>
              <a:gd name="connsiteY9241" fmla="*/ 1595443 h 5359243"/>
              <a:gd name="connsiteX9242" fmla="*/ 5783403 w 8191242"/>
              <a:gd name="connsiteY9242" fmla="*/ 1610912 h 5359243"/>
              <a:gd name="connsiteX9243" fmla="*/ 5771422 w 8191242"/>
              <a:gd name="connsiteY9243" fmla="*/ 1585743 h 5359243"/>
              <a:gd name="connsiteX9244" fmla="*/ 5767537 w 8191242"/>
              <a:gd name="connsiteY9244" fmla="*/ 1571034 h 5359243"/>
              <a:gd name="connsiteX9245" fmla="*/ 5758380 w 8191242"/>
              <a:gd name="connsiteY9245" fmla="*/ 1551188 h 5359243"/>
              <a:gd name="connsiteX9246" fmla="*/ 5753633 w 8191242"/>
              <a:gd name="connsiteY9246" fmla="*/ 1550164 h 5359243"/>
              <a:gd name="connsiteX9247" fmla="*/ 5742742 w 8191242"/>
              <a:gd name="connsiteY9247" fmla="*/ 1521847 h 5359243"/>
              <a:gd name="connsiteX9248" fmla="*/ 5747356 w 8191242"/>
              <a:gd name="connsiteY9248" fmla="*/ 1519126 h 5359243"/>
              <a:gd name="connsiteX9249" fmla="*/ 5742907 w 8191242"/>
              <a:gd name="connsiteY9249" fmla="*/ 1504537 h 5359243"/>
              <a:gd name="connsiteX9250" fmla="*/ 5741572 w 8191242"/>
              <a:gd name="connsiteY9250" fmla="*/ 1499272 h 5359243"/>
              <a:gd name="connsiteX9251" fmla="*/ 5734997 w 8191242"/>
              <a:gd name="connsiteY9251" fmla="*/ 1497203 h 5359243"/>
              <a:gd name="connsiteX9252" fmla="*/ 5734997 w 8191242"/>
              <a:gd name="connsiteY9252" fmla="*/ 1521496 h 5359243"/>
              <a:gd name="connsiteX9253" fmla="*/ 5734329 w 8191242"/>
              <a:gd name="connsiteY9253" fmla="*/ 1520517 h 5359243"/>
              <a:gd name="connsiteX9254" fmla="*/ 5739838 w 8191242"/>
              <a:gd name="connsiteY9254" fmla="*/ 1538512 h 5359243"/>
              <a:gd name="connsiteX9255" fmla="*/ 5758232 w 8191242"/>
              <a:gd name="connsiteY9255" fmla="*/ 1585639 h 5359243"/>
              <a:gd name="connsiteX9256" fmla="*/ 5711763 w 8191242"/>
              <a:gd name="connsiteY9256" fmla="*/ 1521466 h 5359243"/>
              <a:gd name="connsiteX9257" fmla="*/ 5704018 w 8191242"/>
              <a:gd name="connsiteY9257" fmla="*/ 1489382 h 5359243"/>
              <a:gd name="connsiteX9258" fmla="*/ 5727253 w 8191242"/>
              <a:gd name="connsiteY9258" fmla="*/ 1529489 h 5359243"/>
              <a:gd name="connsiteX9259" fmla="*/ 5727131 w 8191242"/>
              <a:gd name="connsiteY9259" fmla="*/ 1518459 h 5359243"/>
              <a:gd name="connsiteX9260" fmla="*/ 5723352 w 8191242"/>
              <a:gd name="connsiteY9260" fmla="*/ 1508778 h 5359243"/>
              <a:gd name="connsiteX9261" fmla="*/ 5721928 w 8191242"/>
              <a:gd name="connsiteY9261" fmla="*/ 1507831 h 5359243"/>
              <a:gd name="connsiteX9262" fmla="*/ 5719507 w 8191242"/>
              <a:gd name="connsiteY9262" fmla="*/ 1513398 h 5359243"/>
              <a:gd name="connsiteX9263" fmla="*/ 5711763 w 8191242"/>
              <a:gd name="connsiteY9263" fmla="*/ 1472912 h 5359243"/>
              <a:gd name="connsiteX9264" fmla="*/ 5714062 w 8191242"/>
              <a:gd name="connsiteY9264" fmla="*/ 1469876 h 5359243"/>
              <a:gd name="connsiteX9265" fmla="*/ 5717865 w 8191242"/>
              <a:gd name="connsiteY9265" fmla="*/ 1477614 h 5359243"/>
              <a:gd name="connsiteX9266" fmla="*/ 5719507 w 8191242"/>
              <a:gd name="connsiteY9266" fmla="*/ 1473338 h 5359243"/>
              <a:gd name="connsiteX9267" fmla="*/ 5723380 w 8191242"/>
              <a:gd name="connsiteY9267" fmla="*/ 1493393 h 5359243"/>
              <a:gd name="connsiteX9268" fmla="*/ 5723884 w 8191242"/>
              <a:gd name="connsiteY9268" fmla="*/ 1495999 h 5359243"/>
              <a:gd name="connsiteX9269" fmla="*/ 5737901 w 8191242"/>
              <a:gd name="connsiteY9269" fmla="*/ 1492143 h 5359243"/>
              <a:gd name="connsiteX9270" fmla="*/ 5739578 w 8191242"/>
              <a:gd name="connsiteY9270" fmla="*/ 1491410 h 5359243"/>
              <a:gd name="connsiteX9271" fmla="*/ 5734997 w 8191242"/>
              <a:gd name="connsiteY9271" fmla="*/ 1473338 h 5359243"/>
              <a:gd name="connsiteX9272" fmla="*/ 5750395 w 8191242"/>
              <a:gd name="connsiteY9272" fmla="*/ 1481138 h 5359243"/>
              <a:gd name="connsiteX9273" fmla="*/ 5750486 w 8191242"/>
              <a:gd name="connsiteY9273" fmla="*/ 1481011 h 5359243"/>
              <a:gd name="connsiteX9274" fmla="*/ 5734997 w 8191242"/>
              <a:gd name="connsiteY9274" fmla="*/ 1472912 h 5359243"/>
              <a:gd name="connsiteX9275" fmla="*/ 5734997 w 8191242"/>
              <a:gd name="connsiteY9275" fmla="*/ 1440525 h 5359243"/>
              <a:gd name="connsiteX9276" fmla="*/ 5754359 w 8191242"/>
              <a:gd name="connsiteY9276" fmla="*/ 1479998 h 5359243"/>
              <a:gd name="connsiteX9277" fmla="*/ 5756166 w 8191242"/>
              <a:gd name="connsiteY9277" fmla="*/ 1484957 h 5359243"/>
              <a:gd name="connsiteX9278" fmla="*/ 5761837 w 8191242"/>
              <a:gd name="connsiteY9278" fmla="*/ 1491309 h 5359243"/>
              <a:gd name="connsiteX9279" fmla="*/ 5768191 w 8191242"/>
              <a:gd name="connsiteY9279" fmla="*/ 1505287 h 5359243"/>
              <a:gd name="connsiteX9280" fmla="*/ 5766495 w 8191242"/>
              <a:gd name="connsiteY9280" fmla="*/ 1504899 h 5359243"/>
              <a:gd name="connsiteX9281" fmla="*/ 5773721 w 8191242"/>
              <a:gd name="connsiteY9281" fmla="*/ 1513398 h 5359243"/>
              <a:gd name="connsiteX9282" fmla="*/ 5765976 w 8191242"/>
              <a:gd name="connsiteY9282" fmla="*/ 1529592 h 5359243"/>
              <a:gd name="connsiteX9283" fmla="*/ 5755428 w 8191242"/>
              <a:gd name="connsiteY9283" fmla="*/ 1513473 h 5359243"/>
              <a:gd name="connsiteX9284" fmla="*/ 5757818 w 8191242"/>
              <a:gd name="connsiteY9284" fmla="*/ 1528248 h 5359243"/>
              <a:gd name="connsiteX9285" fmla="*/ 5770523 w 8191242"/>
              <a:gd name="connsiteY9285" fmla="*/ 1553582 h 5359243"/>
              <a:gd name="connsiteX9286" fmla="*/ 5776914 w 8191242"/>
              <a:gd name="connsiteY9286" fmla="*/ 1560571 h 5359243"/>
              <a:gd name="connsiteX9287" fmla="*/ 5783403 w 8191242"/>
              <a:gd name="connsiteY9287" fmla="*/ 1560571 h 5359243"/>
              <a:gd name="connsiteX9288" fmla="*/ 5791980 w 8191242"/>
              <a:gd name="connsiteY9288" fmla="*/ 1579450 h 5359243"/>
              <a:gd name="connsiteX9289" fmla="*/ 5800069 w 8191242"/>
              <a:gd name="connsiteY9289" fmla="*/ 1577534 h 5359243"/>
              <a:gd name="connsiteX9290" fmla="*/ 5800401 w 8191242"/>
              <a:gd name="connsiteY9290" fmla="*/ 1577423 h 5359243"/>
              <a:gd name="connsiteX9291" fmla="*/ 5798616 w 8191242"/>
              <a:gd name="connsiteY9291" fmla="*/ 1552826 h 5359243"/>
              <a:gd name="connsiteX9292" fmla="*/ 5799783 w 8191242"/>
              <a:gd name="connsiteY9292" fmla="*/ 1639484 h 5359243"/>
              <a:gd name="connsiteX9293" fmla="*/ 5799653 w 8191242"/>
              <a:gd name="connsiteY9293" fmla="*/ 1639409 h 5359243"/>
              <a:gd name="connsiteX9294" fmla="*/ 5802318 w 8191242"/>
              <a:gd name="connsiteY9294" fmla="*/ 1652347 h 5359243"/>
              <a:gd name="connsiteX9295" fmla="*/ 5804668 w 8191242"/>
              <a:gd name="connsiteY9295" fmla="*/ 1663758 h 5359243"/>
              <a:gd name="connsiteX9296" fmla="*/ 5809103 w 8191242"/>
              <a:gd name="connsiteY9296" fmla="*/ 1663336 h 5359243"/>
              <a:gd name="connsiteX9297" fmla="*/ 5820013 w 8191242"/>
              <a:gd name="connsiteY9297" fmla="*/ 1661270 h 5359243"/>
              <a:gd name="connsiteX9298" fmla="*/ 5817956 w 8191242"/>
              <a:gd name="connsiteY9298" fmla="*/ 1660444 h 5359243"/>
              <a:gd name="connsiteX9299" fmla="*/ 5806488 w 8191242"/>
              <a:gd name="connsiteY9299" fmla="*/ 1648299 h 5359243"/>
              <a:gd name="connsiteX9300" fmla="*/ 5822126 w 8191242"/>
              <a:gd name="connsiteY9300" fmla="*/ 1654372 h 5359243"/>
              <a:gd name="connsiteX9301" fmla="*/ 5828699 w 8191242"/>
              <a:gd name="connsiteY9301" fmla="*/ 1659625 h 5359243"/>
              <a:gd name="connsiteX9302" fmla="*/ 5829726 w 8191242"/>
              <a:gd name="connsiteY9302" fmla="*/ 1659430 h 5359243"/>
              <a:gd name="connsiteX9303" fmla="*/ 5845921 w 8191242"/>
              <a:gd name="connsiteY9303" fmla="*/ 1649132 h 5359243"/>
              <a:gd name="connsiteX9304" fmla="*/ 5852550 w 8191242"/>
              <a:gd name="connsiteY9304" fmla="*/ 1627403 h 5359243"/>
              <a:gd name="connsiteX9305" fmla="*/ 5855167 w 8191242"/>
              <a:gd name="connsiteY9305" fmla="*/ 1626908 h 5359243"/>
              <a:gd name="connsiteX9306" fmla="*/ 5855167 w 8191242"/>
              <a:gd name="connsiteY9306" fmla="*/ 1618826 h 5359243"/>
              <a:gd name="connsiteX9307" fmla="*/ 5860162 w 8191242"/>
              <a:gd name="connsiteY9307" fmla="*/ 1631957 h 5359243"/>
              <a:gd name="connsiteX9308" fmla="*/ 5870544 w 8191242"/>
              <a:gd name="connsiteY9308" fmla="*/ 1650086 h 5359243"/>
              <a:gd name="connsiteX9309" fmla="*/ 5863160 w 8191242"/>
              <a:gd name="connsiteY9309" fmla="*/ 1651152 h 5359243"/>
              <a:gd name="connsiteX9310" fmla="*/ 5829386 w 8191242"/>
              <a:gd name="connsiteY9310" fmla="*/ 1662573 h 5359243"/>
              <a:gd name="connsiteX9311" fmla="*/ 5831511 w 8191242"/>
              <a:gd name="connsiteY9311" fmla="*/ 1672587 h 5359243"/>
              <a:gd name="connsiteX9312" fmla="*/ 5823168 w 8191242"/>
              <a:gd name="connsiteY9312" fmla="*/ 1680686 h 5359243"/>
              <a:gd name="connsiteX9313" fmla="*/ 5839850 w 8191242"/>
              <a:gd name="connsiteY9313" fmla="*/ 1688783 h 5359243"/>
              <a:gd name="connsiteX9314" fmla="*/ 5823168 w 8191242"/>
              <a:gd name="connsiteY9314" fmla="*/ 1688783 h 5359243"/>
              <a:gd name="connsiteX9315" fmla="*/ 5824865 w 8191242"/>
              <a:gd name="connsiteY9315" fmla="*/ 1692470 h 5359243"/>
              <a:gd name="connsiteX9316" fmla="*/ 5827890 w 8191242"/>
              <a:gd name="connsiteY9316" fmla="*/ 1690962 h 5359243"/>
              <a:gd name="connsiteX9317" fmla="*/ 5835406 w 8191242"/>
              <a:gd name="connsiteY9317" fmla="*/ 1706134 h 5359243"/>
              <a:gd name="connsiteX9318" fmla="*/ 5851712 w 8191242"/>
              <a:gd name="connsiteY9318" fmla="*/ 1681449 h 5359243"/>
              <a:gd name="connsiteX9319" fmla="*/ 5859864 w 8191242"/>
              <a:gd name="connsiteY9319" fmla="*/ 1697907 h 5359243"/>
              <a:gd name="connsiteX9320" fmla="*/ 5908778 w 8191242"/>
              <a:gd name="connsiteY9320" fmla="*/ 1681449 h 5359243"/>
              <a:gd name="connsiteX9321" fmla="*/ 5910833 w 8191242"/>
              <a:gd name="connsiteY9321" fmla="*/ 1675917 h 5359243"/>
              <a:gd name="connsiteX9322" fmla="*/ 5905382 w 8191242"/>
              <a:gd name="connsiteY9322" fmla="*/ 1673595 h 5359243"/>
              <a:gd name="connsiteX9323" fmla="*/ 5920872 w 8191242"/>
              <a:gd name="connsiteY9323" fmla="*/ 1665297 h 5359243"/>
              <a:gd name="connsiteX9324" fmla="*/ 5912158 w 8191242"/>
              <a:gd name="connsiteY9324" fmla="*/ 1645590 h 5359243"/>
              <a:gd name="connsiteX9325" fmla="*/ 5915427 w 8191242"/>
              <a:gd name="connsiteY9325" fmla="*/ 1645460 h 5359243"/>
              <a:gd name="connsiteX9326" fmla="*/ 5920872 w 8191242"/>
              <a:gd name="connsiteY9326" fmla="*/ 1656998 h 5359243"/>
              <a:gd name="connsiteX9327" fmla="*/ 5920872 w 8191242"/>
              <a:gd name="connsiteY9327" fmla="*/ 1648703 h 5359243"/>
              <a:gd name="connsiteX9328" fmla="*/ 5921840 w 8191242"/>
              <a:gd name="connsiteY9328" fmla="*/ 1670484 h 5359243"/>
              <a:gd name="connsiteX9329" fmla="*/ 5919655 w 8191242"/>
              <a:gd name="connsiteY9329" fmla="*/ 1673001 h 5359243"/>
              <a:gd name="connsiteX9330" fmla="*/ 5925975 w 8191242"/>
              <a:gd name="connsiteY9330" fmla="*/ 1672191 h 5359243"/>
              <a:gd name="connsiteX9331" fmla="*/ 5933236 w 8191242"/>
              <a:gd name="connsiteY9331" fmla="*/ 1664990 h 5359243"/>
              <a:gd name="connsiteX9332" fmla="*/ 5936139 w 8191242"/>
              <a:gd name="connsiteY9332" fmla="*/ 1673047 h 5359243"/>
              <a:gd name="connsiteX9333" fmla="*/ 5936009 w 8191242"/>
              <a:gd name="connsiteY9333" fmla="*/ 1670007 h 5359243"/>
              <a:gd name="connsiteX9334" fmla="*/ 5936914 w 8191242"/>
              <a:gd name="connsiteY9334" fmla="*/ 1673927 h 5359243"/>
              <a:gd name="connsiteX9335" fmla="*/ 5936580 w 8191242"/>
              <a:gd name="connsiteY9335" fmla="*/ 1674272 h 5359243"/>
              <a:gd name="connsiteX9336" fmla="*/ 5937312 w 8191242"/>
              <a:gd name="connsiteY9336" fmla="*/ 1676304 h 5359243"/>
              <a:gd name="connsiteX9337" fmla="*/ 5941389 w 8191242"/>
              <a:gd name="connsiteY9337" fmla="*/ 1681449 h 5359243"/>
              <a:gd name="connsiteX9338" fmla="*/ 5936572 w 8191242"/>
              <a:gd name="connsiteY9338" fmla="*/ 1683271 h 5359243"/>
              <a:gd name="connsiteX9339" fmla="*/ 5937041 w 8191242"/>
              <a:gd name="connsiteY9339" fmla="*/ 1694322 h 5359243"/>
              <a:gd name="connsiteX9340" fmla="*/ 5940002 w 8191242"/>
              <a:gd name="connsiteY9340" fmla="*/ 1703454 h 5359243"/>
              <a:gd name="connsiteX9341" fmla="*/ 5940755 w 8191242"/>
              <a:gd name="connsiteY9341" fmla="*/ 1703992 h 5359243"/>
              <a:gd name="connsiteX9342" fmla="*/ 5941389 w 8191242"/>
              <a:gd name="connsiteY9342" fmla="*/ 1703716 h 5359243"/>
              <a:gd name="connsiteX9343" fmla="*/ 5941447 w 8191242"/>
              <a:gd name="connsiteY9343" fmla="*/ 1704484 h 5359243"/>
              <a:gd name="connsiteX9344" fmla="*/ 5944938 w 8191242"/>
              <a:gd name="connsiteY9344" fmla="*/ 1706972 h 5359243"/>
              <a:gd name="connsiteX9345" fmla="*/ 5969002 w 8191242"/>
              <a:gd name="connsiteY9345" fmla="*/ 1690448 h 5359243"/>
              <a:gd name="connsiteX9346" fmla="*/ 5961857 w 8191242"/>
              <a:gd name="connsiteY9346" fmla="*/ 1678315 h 5359243"/>
              <a:gd name="connsiteX9347" fmla="*/ 5958913 w 8191242"/>
              <a:gd name="connsiteY9347" fmla="*/ 1676679 h 5359243"/>
              <a:gd name="connsiteX9348" fmla="*/ 5941389 w 8191242"/>
              <a:gd name="connsiteY9348" fmla="*/ 1680483 h 5359243"/>
              <a:gd name="connsiteX9349" fmla="*/ 5941389 w 8191242"/>
              <a:gd name="connsiteY9349" fmla="*/ 1657248 h 5359243"/>
              <a:gd name="connsiteX9350" fmla="*/ 5959410 w 8191242"/>
              <a:gd name="connsiteY9350" fmla="*/ 1657041 h 5359243"/>
              <a:gd name="connsiteX9351" fmla="*/ 5960978 w 8191242"/>
              <a:gd name="connsiteY9351" fmla="*/ 1640881 h 5359243"/>
              <a:gd name="connsiteX9352" fmla="*/ 5969126 w 8191242"/>
              <a:gd name="connsiteY9352" fmla="*/ 1652112 h 5359243"/>
              <a:gd name="connsiteX9353" fmla="*/ 5973319 w 8191242"/>
              <a:gd name="connsiteY9353" fmla="*/ 1659958 h 5359243"/>
              <a:gd name="connsiteX9354" fmla="*/ 5977579 w 8191242"/>
              <a:gd name="connsiteY9354" fmla="*/ 1661120 h 5359243"/>
              <a:gd name="connsiteX9355" fmla="*/ 5986627 w 8191242"/>
              <a:gd name="connsiteY9355" fmla="*/ 1659426 h 5359243"/>
              <a:gd name="connsiteX9356" fmla="*/ 5987992 w 8191242"/>
              <a:gd name="connsiteY9356" fmla="*/ 1651431 h 5359243"/>
              <a:gd name="connsiteX9357" fmla="*/ 5984668 w 8191242"/>
              <a:gd name="connsiteY9357" fmla="*/ 1645483 h 5359243"/>
              <a:gd name="connsiteX9358" fmla="*/ 5975085 w 8191242"/>
              <a:gd name="connsiteY9358" fmla="*/ 1610032 h 5359243"/>
              <a:gd name="connsiteX9359" fmla="*/ 5975085 w 8191242"/>
              <a:gd name="connsiteY9359" fmla="*/ 1585637 h 5359243"/>
              <a:gd name="connsiteX9360" fmla="*/ 5993056 w 8191242"/>
              <a:gd name="connsiteY9360" fmla="*/ 1609651 h 5359243"/>
              <a:gd name="connsiteX9361" fmla="*/ 5997600 w 8191242"/>
              <a:gd name="connsiteY9361" fmla="*/ 1614750 h 5359243"/>
              <a:gd name="connsiteX9362" fmla="*/ 6004129 w 8191242"/>
              <a:gd name="connsiteY9362" fmla="*/ 1611880 h 5359243"/>
              <a:gd name="connsiteX9363" fmla="*/ 6021555 w 8191242"/>
              <a:gd name="connsiteY9363" fmla="*/ 1602251 h 5359243"/>
              <a:gd name="connsiteX9364" fmla="*/ 6033171 w 8191242"/>
              <a:gd name="connsiteY9364" fmla="*/ 1617552 h 5359243"/>
              <a:gd name="connsiteX9365" fmla="*/ 6012842 w 8191242"/>
              <a:gd name="connsiteY9365" fmla="*/ 1619626 h 5359243"/>
              <a:gd name="connsiteX9366" fmla="*/ 5990563 w 8191242"/>
              <a:gd name="connsiteY9366" fmla="*/ 1632003 h 5359243"/>
              <a:gd name="connsiteX9367" fmla="*/ 5996384 w 8191242"/>
              <a:gd name="connsiteY9367" fmla="*/ 1643576 h 5359243"/>
              <a:gd name="connsiteX9368" fmla="*/ 6005729 w 8191242"/>
              <a:gd name="connsiteY9368" fmla="*/ 1648780 h 5359243"/>
              <a:gd name="connsiteX9369" fmla="*/ 6005729 w 8191242"/>
              <a:gd name="connsiteY9369" fmla="*/ 1641759 h 5359243"/>
              <a:gd name="connsiteX9370" fmla="*/ 6022581 w 8191242"/>
              <a:gd name="connsiteY9370" fmla="*/ 1639688 h 5359243"/>
              <a:gd name="connsiteX9371" fmla="*/ 6023248 w 8191242"/>
              <a:gd name="connsiteY9371" fmla="*/ 1635808 h 5359243"/>
              <a:gd name="connsiteX9372" fmla="*/ 6017682 w 8191242"/>
              <a:gd name="connsiteY9372" fmla="*/ 1624361 h 5359243"/>
              <a:gd name="connsiteX9373" fmla="*/ 6025427 w 8191242"/>
              <a:gd name="connsiteY9373" fmla="*/ 1624361 h 5359243"/>
              <a:gd name="connsiteX9374" fmla="*/ 6029300 w 8191242"/>
              <a:gd name="connsiteY9374" fmla="*/ 1633944 h 5359243"/>
              <a:gd name="connsiteX9375" fmla="*/ 6030457 w 8191242"/>
              <a:gd name="connsiteY9375" fmla="*/ 1638721 h 5359243"/>
              <a:gd name="connsiteX9376" fmla="*/ 6036266 w 8191242"/>
              <a:gd name="connsiteY9376" fmla="*/ 1638008 h 5359243"/>
              <a:gd name="connsiteX9377" fmla="*/ 6042230 w 8191242"/>
              <a:gd name="connsiteY9377" fmla="*/ 1636401 h 5359243"/>
              <a:gd name="connsiteX9378" fmla="*/ 6042005 w 8191242"/>
              <a:gd name="connsiteY9378" fmla="*/ 1632257 h 5359243"/>
              <a:gd name="connsiteX9379" fmla="*/ 6048661 w 8191242"/>
              <a:gd name="connsiteY9379" fmla="*/ 1633073 h 5359243"/>
              <a:gd name="connsiteX9380" fmla="*/ 6049294 w 8191242"/>
              <a:gd name="connsiteY9380" fmla="*/ 1634498 h 5359243"/>
              <a:gd name="connsiteX9381" fmla="*/ 6051789 w 8191242"/>
              <a:gd name="connsiteY9381" fmla="*/ 1633826 h 5359243"/>
              <a:gd name="connsiteX9382" fmla="*/ 6050024 w 8191242"/>
              <a:gd name="connsiteY9382" fmla="*/ 1630627 h 5359243"/>
              <a:gd name="connsiteX9383" fmla="*/ 6043478 w 8191242"/>
              <a:gd name="connsiteY9383" fmla="*/ 1609893 h 5359243"/>
              <a:gd name="connsiteX9384" fmla="*/ 6033816 w 8191242"/>
              <a:gd name="connsiteY9384" fmla="*/ 1610912 h 5359243"/>
              <a:gd name="connsiteX9385" fmla="*/ 6017680 w 8191242"/>
              <a:gd name="connsiteY9385" fmla="*/ 1562657 h 5359243"/>
              <a:gd name="connsiteX9386" fmla="*/ 6033816 w 8191242"/>
              <a:gd name="connsiteY9386" fmla="*/ 1546572 h 5359243"/>
              <a:gd name="connsiteX9387" fmla="*/ 6017680 w 8191242"/>
              <a:gd name="connsiteY9387" fmla="*/ 1546572 h 5359243"/>
              <a:gd name="connsiteX9388" fmla="*/ 6017680 w 8191242"/>
              <a:gd name="connsiteY9388" fmla="*/ 1535353 h 5359243"/>
              <a:gd name="connsiteX9389" fmla="*/ 6016480 w 8191242"/>
              <a:gd name="connsiteY9389" fmla="*/ 1537509 h 5359243"/>
              <a:gd name="connsiteX9390" fmla="*/ 6008408 w 8191242"/>
              <a:gd name="connsiteY9390" fmla="*/ 1534500 h 5359243"/>
              <a:gd name="connsiteX9391" fmla="*/ 6002192 w 8191242"/>
              <a:gd name="connsiteY9391" fmla="*/ 1536817 h 5359243"/>
              <a:gd name="connsiteX9392" fmla="*/ 6002192 w 8191242"/>
              <a:gd name="connsiteY9392" fmla="*/ 1559603 h 5359243"/>
              <a:gd name="connsiteX9393" fmla="*/ 6002192 w 8191242"/>
              <a:gd name="connsiteY9393" fmla="*/ 1583805 h 5359243"/>
              <a:gd name="connsiteX9394" fmla="*/ 5995658 w 8191242"/>
              <a:gd name="connsiteY9394" fmla="*/ 1539152 h 5359243"/>
              <a:gd name="connsiteX9395" fmla="*/ 5999398 w 8191242"/>
              <a:gd name="connsiteY9395" fmla="*/ 1533679 h 5359243"/>
              <a:gd name="connsiteX9396" fmla="*/ 5991255 w 8191242"/>
              <a:gd name="connsiteY9396" fmla="*/ 1500409 h 5359243"/>
              <a:gd name="connsiteX9397" fmla="*/ 5976121 w 8191242"/>
              <a:gd name="connsiteY9397" fmla="*/ 1457296 h 5359243"/>
              <a:gd name="connsiteX9398" fmla="*/ 5992265 w 8191242"/>
              <a:gd name="connsiteY9398" fmla="*/ 1473337 h 5359243"/>
              <a:gd name="connsiteX9399" fmla="*/ 5980156 w 8191242"/>
              <a:gd name="connsiteY9399" fmla="*/ 1449273 h 5359243"/>
              <a:gd name="connsiteX9400" fmla="*/ 5976119 w 8191242"/>
              <a:gd name="connsiteY9400" fmla="*/ 1441249 h 5359243"/>
              <a:gd name="connsiteX9401" fmla="*/ 5976121 w 8191242"/>
              <a:gd name="connsiteY9401" fmla="*/ 1441252 h 5359243"/>
              <a:gd name="connsiteX9402" fmla="*/ 5976121 w 8191242"/>
              <a:gd name="connsiteY9402" fmla="*/ 1432009 h 5359243"/>
              <a:gd name="connsiteX9403" fmla="*/ 5973754 w 8191242"/>
              <a:gd name="connsiteY9403" fmla="*/ 1428908 h 5359243"/>
              <a:gd name="connsiteX9404" fmla="*/ 5965651 w 8191242"/>
              <a:gd name="connsiteY9404" fmla="*/ 1413396 h 5359243"/>
              <a:gd name="connsiteX9405" fmla="*/ 5525191 w 8191242"/>
              <a:gd name="connsiteY9405" fmla="*/ 1408030 h 5359243"/>
              <a:gd name="connsiteX9406" fmla="*/ 5523966 w 8191242"/>
              <a:gd name="connsiteY9406" fmla="*/ 1408948 h 5359243"/>
              <a:gd name="connsiteX9407" fmla="*/ 5523966 w 8191242"/>
              <a:gd name="connsiteY9407" fmla="*/ 1412350 h 5359243"/>
              <a:gd name="connsiteX9408" fmla="*/ 5523966 w 8191242"/>
              <a:gd name="connsiteY9408" fmla="*/ 1423421 h 5359243"/>
              <a:gd name="connsiteX9409" fmla="*/ 5499019 w 8191242"/>
              <a:gd name="connsiteY9409" fmla="*/ 1422289 h 5359243"/>
              <a:gd name="connsiteX9410" fmla="*/ 5495333 w 8191242"/>
              <a:gd name="connsiteY9410" fmla="*/ 1418798 h 5359243"/>
              <a:gd name="connsiteX9411" fmla="*/ 5494644 w 8191242"/>
              <a:gd name="connsiteY9411" fmla="*/ 1425675 h 5359243"/>
              <a:gd name="connsiteX9412" fmla="*/ 5491712 w 8191242"/>
              <a:gd name="connsiteY9412" fmla="*/ 1422748 h 5359243"/>
              <a:gd name="connsiteX9413" fmla="*/ 5493860 w 8191242"/>
              <a:gd name="connsiteY9413" fmla="*/ 1433483 h 5359243"/>
              <a:gd name="connsiteX9414" fmla="*/ 5491712 w 8191242"/>
              <a:gd name="connsiteY9414" fmla="*/ 1454954 h 5359243"/>
              <a:gd name="connsiteX9415" fmla="*/ 5492762 w 8191242"/>
              <a:gd name="connsiteY9415" fmla="*/ 1456002 h 5359243"/>
              <a:gd name="connsiteX9416" fmla="*/ 5496071 w 8191242"/>
              <a:gd name="connsiteY9416" fmla="*/ 1456792 h 5359243"/>
              <a:gd name="connsiteX9417" fmla="*/ 5498655 w 8191242"/>
              <a:gd name="connsiteY9417" fmla="*/ 1457409 h 5359243"/>
              <a:gd name="connsiteX9418" fmla="*/ 5495744 w 8191242"/>
              <a:gd name="connsiteY9418" fmla="*/ 1442877 h 5359243"/>
              <a:gd name="connsiteX9419" fmla="*/ 5493860 w 8191242"/>
              <a:gd name="connsiteY9419" fmla="*/ 1433483 h 5359243"/>
              <a:gd name="connsiteX9420" fmla="*/ 5494644 w 8191242"/>
              <a:gd name="connsiteY9420" fmla="*/ 1425675 h 5359243"/>
              <a:gd name="connsiteX9421" fmla="*/ 5506830 w 8191242"/>
              <a:gd name="connsiteY9421" fmla="*/ 1437845 h 5359243"/>
              <a:gd name="connsiteX9422" fmla="*/ 5512808 w 8191242"/>
              <a:gd name="connsiteY9422" fmla="*/ 1459730 h 5359243"/>
              <a:gd name="connsiteX9423" fmla="*/ 5514967 w 8191242"/>
              <a:gd name="connsiteY9423" fmla="*/ 1453949 h 5359243"/>
              <a:gd name="connsiteX9424" fmla="*/ 5516873 w 8191242"/>
              <a:gd name="connsiteY9424" fmla="*/ 1452139 h 5359243"/>
              <a:gd name="connsiteX9425" fmla="*/ 5515902 w 8191242"/>
              <a:gd name="connsiteY9425" fmla="*/ 1430800 h 5359243"/>
              <a:gd name="connsiteX9426" fmla="*/ 5535180 w 8191242"/>
              <a:gd name="connsiteY9426" fmla="*/ 1424005 h 5359243"/>
              <a:gd name="connsiteX9427" fmla="*/ 5533121 w 8191242"/>
              <a:gd name="connsiteY9427" fmla="*/ 1412649 h 5359243"/>
              <a:gd name="connsiteX9428" fmla="*/ 5469659 w 8191242"/>
              <a:gd name="connsiteY9428" fmla="*/ 1393885 h 5359243"/>
              <a:gd name="connsiteX9429" fmla="*/ 5471551 w 8191242"/>
              <a:gd name="connsiteY9429" fmla="*/ 1399598 h 5359243"/>
              <a:gd name="connsiteX9430" fmla="*/ 5473379 w 8191242"/>
              <a:gd name="connsiteY9430" fmla="*/ 1405666 h 5359243"/>
              <a:gd name="connsiteX9431" fmla="*/ 5475583 w 8191242"/>
              <a:gd name="connsiteY9431" fmla="*/ 1407317 h 5359243"/>
              <a:gd name="connsiteX9432" fmla="*/ 5471551 w 8191242"/>
              <a:gd name="connsiteY9432" fmla="*/ 1396245 h 5359243"/>
              <a:gd name="connsiteX9433" fmla="*/ 5617641 w 8191242"/>
              <a:gd name="connsiteY9433" fmla="*/ 1390860 h 5359243"/>
              <a:gd name="connsiteX9434" fmla="*/ 5611745 w 8191242"/>
              <a:gd name="connsiteY9434" fmla="*/ 1394663 h 5359243"/>
              <a:gd name="connsiteX9435" fmla="*/ 5620738 w 8191242"/>
              <a:gd name="connsiteY9435" fmla="*/ 1398591 h 5359243"/>
              <a:gd name="connsiteX9436" fmla="*/ 5511502 w 8191242"/>
              <a:gd name="connsiteY9436" fmla="*/ 1388530 h 5359243"/>
              <a:gd name="connsiteX9437" fmla="*/ 5506830 w 8191242"/>
              <a:gd name="connsiteY9437" fmla="*/ 1394232 h 5359243"/>
              <a:gd name="connsiteX9438" fmla="*/ 5502678 w 8191242"/>
              <a:gd name="connsiteY9438" fmla="*/ 1395614 h 5359243"/>
              <a:gd name="connsiteX9439" fmla="*/ 5503052 w 8191242"/>
              <a:gd name="connsiteY9439" fmla="*/ 1398339 h 5359243"/>
              <a:gd name="connsiteX9440" fmla="*/ 5499007 w 8191242"/>
              <a:gd name="connsiteY9440" fmla="*/ 1407393 h 5359243"/>
              <a:gd name="connsiteX9441" fmla="*/ 5501917 w 8191242"/>
              <a:gd name="connsiteY9441" fmla="*/ 1408324 h 5359243"/>
              <a:gd name="connsiteX9442" fmla="*/ 5499776 w 8191242"/>
              <a:gd name="connsiteY9442" fmla="*/ 1415369 h 5359243"/>
              <a:gd name="connsiteX9443" fmla="*/ 5515902 w 8191242"/>
              <a:gd name="connsiteY9443" fmla="*/ 1415369 h 5359243"/>
              <a:gd name="connsiteX9444" fmla="*/ 5515902 w 8191242"/>
              <a:gd name="connsiteY9444" fmla="*/ 1401102 h 5359243"/>
              <a:gd name="connsiteX9445" fmla="*/ 5518144 w 8191242"/>
              <a:gd name="connsiteY9445" fmla="*/ 1384273 h 5359243"/>
              <a:gd name="connsiteX9446" fmla="*/ 5518245 w 8191242"/>
              <a:gd name="connsiteY9446" fmla="*/ 1385804 h 5359243"/>
              <a:gd name="connsiteX9447" fmla="*/ 5520355 w 8191242"/>
              <a:gd name="connsiteY9447" fmla="*/ 1388183 h 5359243"/>
              <a:gd name="connsiteX9448" fmla="*/ 5632537 w 8191242"/>
              <a:gd name="connsiteY9448" fmla="*/ 1383622 h 5359243"/>
              <a:gd name="connsiteX9449" fmla="*/ 5624896 w 8191242"/>
              <a:gd name="connsiteY9449" fmla="*/ 1386181 h 5359243"/>
              <a:gd name="connsiteX9450" fmla="*/ 5623858 w 8191242"/>
              <a:gd name="connsiteY9450" fmla="*/ 1386850 h 5359243"/>
              <a:gd name="connsiteX9451" fmla="*/ 5625778 w 8191242"/>
              <a:gd name="connsiteY9451" fmla="*/ 1389533 h 5359243"/>
              <a:gd name="connsiteX9452" fmla="*/ 5636867 w 8191242"/>
              <a:gd name="connsiteY9452" fmla="*/ 1390540 h 5359243"/>
              <a:gd name="connsiteX9453" fmla="*/ 4933599 w 8191242"/>
              <a:gd name="connsiteY9453" fmla="*/ 1380574 h 5359243"/>
              <a:gd name="connsiteX9454" fmla="*/ 4928941 w 8191242"/>
              <a:gd name="connsiteY9454" fmla="*/ 1383438 h 5359243"/>
              <a:gd name="connsiteX9455" fmla="*/ 4935281 w 8191242"/>
              <a:gd name="connsiteY9455" fmla="*/ 1399265 h 5359243"/>
              <a:gd name="connsiteX9456" fmla="*/ 4952292 w 8191242"/>
              <a:gd name="connsiteY9456" fmla="*/ 1403794 h 5359243"/>
              <a:gd name="connsiteX9457" fmla="*/ 4954454 w 8191242"/>
              <a:gd name="connsiteY9457" fmla="*/ 1407280 h 5359243"/>
              <a:gd name="connsiteX9458" fmla="*/ 4955258 w 8191242"/>
              <a:gd name="connsiteY9458" fmla="*/ 1406949 h 5359243"/>
              <a:gd name="connsiteX9459" fmla="*/ 4950403 w 8191242"/>
              <a:gd name="connsiteY9459" fmla="*/ 1397252 h 5359243"/>
              <a:gd name="connsiteX9460" fmla="*/ 4935281 w 8191242"/>
              <a:gd name="connsiteY9460" fmla="*/ 1391213 h 5359243"/>
              <a:gd name="connsiteX9461" fmla="*/ 5467989 w 8191242"/>
              <a:gd name="connsiteY9461" fmla="*/ 1378435 h 5359243"/>
              <a:gd name="connsiteX9462" fmla="*/ 5467094 w 8191242"/>
              <a:gd name="connsiteY9462" fmla="*/ 1378624 h 5359243"/>
              <a:gd name="connsiteX9463" fmla="*/ 5466511 w 8191242"/>
              <a:gd name="connsiteY9463" fmla="*/ 1384374 h 5359243"/>
              <a:gd name="connsiteX9464" fmla="*/ 5468046 w 8191242"/>
              <a:gd name="connsiteY9464" fmla="*/ 1389011 h 5359243"/>
              <a:gd name="connsiteX9465" fmla="*/ 5468905 w 8191242"/>
              <a:gd name="connsiteY9465" fmla="*/ 1385426 h 5359243"/>
              <a:gd name="connsiteX9466" fmla="*/ 5472559 w 8191242"/>
              <a:gd name="connsiteY9466" fmla="*/ 1387187 h 5359243"/>
              <a:gd name="connsiteX9467" fmla="*/ 5472912 w 8191242"/>
              <a:gd name="connsiteY9467" fmla="*/ 1387307 h 5359243"/>
              <a:gd name="connsiteX9468" fmla="*/ 5472587 w 8191242"/>
              <a:gd name="connsiteY9468" fmla="*/ 1384486 h 5359243"/>
              <a:gd name="connsiteX9469" fmla="*/ 5467989 w 8191242"/>
              <a:gd name="connsiteY9469" fmla="*/ 1378435 h 5359243"/>
              <a:gd name="connsiteX9470" fmla="*/ 5495634 w 8191242"/>
              <a:gd name="connsiteY9470" fmla="*/ 1371634 h 5359243"/>
              <a:gd name="connsiteX9471" fmla="*/ 5495579 w 8191242"/>
              <a:gd name="connsiteY9471" fmla="*/ 1371659 h 5359243"/>
              <a:gd name="connsiteX9472" fmla="*/ 5482497 w 8191242"/>
              <a:gd name="connsiteY9472" fmla="*/ 1379603 h 5359243"/>
              <a:gd name="connsiteX9473" fmla="*/ 5481631 w 8191242"/>
              <a:gd name="connsiteY9473" fmla="*/ 1383494 h 5359243"/>
              <a:gd name="connsiteX9474" fmla="*/ 5482293 w 8191242"/>
              <a:gd name="connsiteY9474" fmla="*/ 1384485 h 5359243"/>
              <a:gd name="connsiteX9475" fmla="*/ 5483648 w 8191242"/>
              <a:gd name="connsiteY9475" fmla="*/ 1383161 h 5359243"/>
              <a:gd name="connsiteX9476" fmla="*/ 5483648 w 8191242"/>
              <a:gd name="connsiteY9476" fmla="*/ 1386513 h 5359243"/>
              <a:gd name="connsiteX9477" fmla="*/ 5485917 w 8191242"/>
              <a:gd name="connsiteY9477" fmla="*/ 1389913 h 5359243"/>
              <a:gd name="connsiteX9478" fmla="*/ 5487050 w 8191242"/>
              <a:gd name="connsiteY9478" fmla="*/ 1386935 h 5359243"/>
              <a:gd name="connsiteX9479" fmla="*/ 5491712 w 8191242"/>
              <a:gd name="connsiteY9479" fmla="*/ 1391213 h 5359243"/>
              <a:gd name="connsiteX9480" fmla="*/ 5492725 w 8191242"/>
              <a:gd name="connsiteY9480" fmla="*/ 1386153 h 5359243"/>
              <a:gd name="connsiteX9481" fmla="*/ 5492846 w 8191242"/>
              <a:gd name="connsiteY9481" fmla="*/ 1378210 h 5359243"/>
              <a:gd name="connsiteX9482" fmla="*/ 5494497 w 8191242"/>
              <a:gd name="connsiteY9482" fmla="*/ 1377311 h 5359243"/>
              <a:gd name="connsiteX9483" fmla="*/ 4738327 w 8191242"/>
              <a:gd name="connsiteY9483" fmla="*/ 1365661 h 5359243"/>
              <a:gd name="connsiteX9484" fmla="*/ 4737860 w 8191242"/>
              <a:gd name="connsiteY9484" fmla="*/ 1365879 h 5359243"/>
              <a:gd name="connsiteX9485" fmla="*/ 4727016 w 8191242"/>
              <a:gd name="connsiteY9485" fmla="*/ 1368472 h 5359243"/>
              <a:gd name="connsiteX9486" fmla="*/ 4727627 w 8191242"/>
              <a:gd name="connsiteY9486" fmla="*/ 1372594 h 5359243"/>
              <a:gd name="connsiteX9487" fmla="*/ 4726990 w 8191242"/>
              <a:gd name="connsiteY9487" fmla="*/ 1372355 h 5359243"/>
              <a:gd name="connsiteX9488" fmla="*/ 4726573 w 8191242"/>
              <a:gd name="connsiteY9488" fmla="*/ 1368578 h 5359243"/>
              <a:gd name="connsiteX9489" fmla="*/ 4722224 w 8191242"/>
              <a:gd name="connsiteY9489" fmla="*/ 1369618 h 5359243"/>
              <a:gd name="connsiteX9490" fmla="*/ 4723595 w 8191242"/>
              <a:gd name="connsiteY9490" fmla="*/ 1371084 h 5359243"/>
              <a:gd name="connsiteX9491" fmla="*/ 4726990 w 8191242"/>
              <a:gd name="connsiteY9491" fmla="*/ 1372355 h 5359243"/>
              <a:gd name="connsiteX9492" fmla="*/ 4727627 w 8191242"/>
              <a:gd name="connsiteY9492" fmla="*/ 1378128 h 5359243"/>
              <a:gd name="connsiteX9493" fmla="*/ 4741741 w 8191242"/>
              <a:gd name="connsiteY9493" fmla="*/ 1415369 h 5359243"/>
              <a:gd name="connsiteX9494" fmla="*/ 4736701 w 8191242"/>
              <a:gd name="connsiteY9494" fmla="*/ 1381149 h 5359243"/>
              <a:gd name="connsiteX9495" fmla="*/ 5734997 w 8191242"/>
              <a:gd name="connsiteY9495" fmla="*/ 1361039 h 5359243"/>
              <a:gd name="connsiteX9496" fmla="*/ 5758232 w 8191242"/>
              <a:gd name="connsiteY9496" fmla="*/ 1361039 h 5359243"/>
              <a:gd name="connsiteX9497" fmla="*/ 5773721 w 8191242"/>
              <a:gd name="connsiteY9497" fmla="*/ 1376528 h 5359243"/>
              <a:gd name="connsiteX9498" fmla="*/ 5742742 w 8191242"/>
              <a:gd name="connsiteY9498" fmla="*/ 1384273 h 5359243"/>
              <a:gd name="connsiteX9499" fmla="*/ 5734997 w 8191242"/>
              <a:gd name="connsiteY9499" fmla="*/ 1384273 h 5359243"/>
              <a:gd name="connsiteX9500" fmla="*/ 5734997 w 8191242"/>
              <a:gd name="connsiteY9500" fmla="*/ 1375559 h 5359243"/>
              <a:gd name="connsiteX9501" fmla="*/ 5734997 w 8191242"/>
              <a:gd name="connsiteY9501" fmla="*/ 1375240 h 5359243"/>
              <a:gd name="connsiteX9502" fmla="*/ 5572077 w 8191242"/>
              <a:gd name="connsiteY9502" fmla="*/ 1359638 h 5359243"/>
              <a:gd name="connsiteX9503" fmla="*/ 5571376 w 8191242"/>
              <a:gd name="connsiteY9503" fmla="*/ 1361247 h 5359243"/>
              <a:gd name="connsiteX9504" fmla="*/ 5572357 w 8191242"/>
              <a:gd name="connsiteY9504" fmla="*/ 1359831 h 5359243"/>
              <a:gd name="connsiteX9505" fmla="*/ 5542877 w 8191242"/>
              <a:gd name="connsiteY9505" fmla="*/ 1359288 h 5359243"/>
              <a:gd name="connsiteX9506" fmla="*/ 5547188 w 8191242"/>
              <a:gd name="connsiteY9506" fmla="*/ 1376528 h 5359243"/>
              <a:gd name="connsiteX9507" fmla="*/ 5547322 w 8191242"/>
              <a:gd name="connsiteY9507" fmla="*/ 1376707 h 5359243"/>
              <a:gd name="connsiteX9508" fmla="*/ 5547151 w 8191242"/>
              <a:gd name="connsiteY9508" fmla="*/ 1372090 h 5359243"/>
              <a:gd name="connsiteX9509" fmla="*/ 5588481 w 8191242"/>
              <a:gd name="connsiteY9509" fmla="*/ 1359007 h 5359243"/>
              <a:gd name="connsiteX9510" fmla="*/ 5589271 w 8191242"/>
              <a:gd name="connsiteY9510" fmla="*/ 1363465 h 5359243"/>
              <a:gd name="connsiteX9511" fmla="*/ 5587028 w 8191242"/>
              <a:gd name="connsiteY9511" fmla="*/ 1361750 h 5359243"/>
              <a:gd name="connsiteX9512" fmla="*/ 4752577 w 8191242"/>
              <a:gd name="connsiteY9512" fmla="*/ 1359007 h 5359243"/>
              <a:gd name="connsiteX9513" fmla="*/ 4749805 w 8191242"/>
              <a:gd name="connsiteY9513" fmla="*/ 1360301 h 5359243"/>
              <a:gd name="connsiteX9514" fmla="*/ 4749805 w 8191242"/>
              <a:gd name="connsiteY9514" fmla="*/ 1368819 h 5359243"/>
              <a:gd name="connsiteX9515" fmla="*/ 4749805 w 8191242"/>
              <a:gd name="connsiteY9515" fmla="*/ 1407317 h 5359243"/>
              <a:gd name="connsiteX9516" fmla="*/ 4765934 w 8191242"/>
              <a:gd name="connsiteY9516" fmla="*/ 1415369 h 5359243"/>
              <a:gd name="connsiteX9517" fmla="*/ 4760894 w 8191242"/>
              <a:gd name="connsiteY9517" fmla="*/ 1383161 h 5359243"/>
              <a:gd name="connsiteX9518" fmla="*/ 4919609 w 8191242"/>
              <a:gd name="connsiteY9518" fmla="*/ 1358402 h 5359243"/>
              <a:gd name="connsiteX9519" fmla="*/ 4919529 w 8191242"/>
              <a:gd name="connsiteY9519" fmla="*/ 1359941 h 5359243"/>
              <a:gd name="connsiteX9520" fmla="*/ 4919153 w 8191242"/>
              <a:gd name="connsiteY9520" fmla="*/ 1359007 h 5359243"/>
              <a:gd name="connsiteX9521" fmla="*/ 5519499 w 8191242"/>
              <a:gd name="connsiteY9521" fmla="*/ 1355528 h 5359243"/>
              <a:gd name="connsiteX9522" fmla="*/ 5512058 w 8191242"/>
              <a:gd name="connsiteY9522" fmla="*/ 1364035 h 5359243"/>
              <a:gd name="connsiteX9523" fmla="*/ 5507233 w 8191242"/>
              <a:gd name="connsiteY9523" fmla="*/ 1366267 h 5359243"/>
              <a:gd name="connsiteX9524" fmla="*/ 5507838 w 8191242"/>
              <a:gd name="connsiteY9524" fmla="*/ 1367058 h 5359243"/>
              <a:gd name="connsiteX9525" fmla="*/ 5510486 w 8191242"/>
              <a:gd name="connsiteY9525" fmla="*/ 1370516 h 5359243"/>
              <a:gd name="connsiteX9526" fmla="*/ 5510400 w 8191242"/>
              <a:gd name="connsiteY9526" fmla="*/ 1368783 h 5359243"/>
              <a:gd name="connsiteX9527" fmla="*/ 5525888 w 8191242"/>
              <a:gd name="connsiteY9527" fmla="*/ 1384273 h 5359243"/>
              <a:gd name="connsiteX9528" fmla="*/ 5532665 w 8191242"/>
              <a:gd name="connsiteY9528" fmla="*/ 1379432 h 5359243"/>
              <a:gd name="connsiteX9529" fmla="*/ 5533389 w 8191242"/>
              <a:gd name="connsiteY9529" fmla="*/ 1371467 h 5359243"/>
              <a:gd name="connsiteX9530" fmla="*/ 5525888 w 8191242"/>
              <a:gd name="connsiteY9530" fmla="*/ 1374696 h 5359243"/>
              <a:gd name="connsiteX9531" fmla="*/ 5522016 w 8191242"/>
              <a:gd name="connsiteY9531" fmla="*/ 1363079 h 5359243"/>
              <a:gd name="connsiteX9532" fmla="*/ 5608942 w 8191242"/>
              <a:gd name="connsiteY9532" fmla="*/ 1352825 h 5359243"/>
              <a:gd name="connsiteX9533" fmla="*/ 5603621 w 8191242"/>
              <a:gd name="connsiteY9533" fmla="*/ 1354894 h 5359243"/>
              <a:gd name="connsiteX9534" fmla="*/ 5604610 w 8191242"/>
              <a:gd name="connsiteY9534" fmla="*/ 1359007 h 5359243"/>
              <a:gd name="connsiteX9535" fmla="*/ 5600548 w 8191242"/>
              <a:gd name="connsiteY9535" fmla="*/ 1356089 h 5359243"/>
              <a:gd name="connsiteX9536" fmla="*/ 5594823 w 8191242"/>
              <a:gd name="connsiteY9536" fmla="*/ 1358316 h 5359243"/>
              <a:gd name="connsiteX9537" fmla="*/ 5595411 w 8191242"/>
              <a:gd name="connsiteY9537" fmla="*/ 1358251 h 5359243"/>
              <a:gd name="connsiteX9538" fmla="*/ 5596545 w 8191242"/>
              <a:gd name="connsiteY9538" fmla="*/ 1383161 h 5359243"/>
              <a:gd name="connsiteX9539" fmla="*/ 5612674 w 8191242"/>
              <a:gd name="connsiteY9539" fmla="*/ 1383161 h 5359243"/>
              <a:gd name="connsiteX9540" fmla="*/ 5613277 w 8191242"/>
              <a:gd name="connsiteY9540" fmla="*/ 1373137 h 5359243"/>
              <a:gd name="connsiteX9541" fmla="*/ 5612674 w 8191242"/>
              <a:gd name="connsiteY9541" fmla="*/ 1366383 h 5359243"/>
              <a:gd name="connsiteX9542" fmla="*/ 5607634 w 8191242"/>
              <a:gd name="connsiteY9542" fmla="*/ 1369403 h 5359243"/>
              <a:gd name="connsiteX9543" fmla="*/ 5610610 w 8191242"/>
              <a:gd name="connsiteY9543" fmla="*/ 1357611 h 5359243"/>
              <a:gd name="connsiteX9544" fmla="*/ 5790086 w 8191242"/>
              <a:gd name="connsiteY9544" fmla="*/ 1350278 h 5359243"/>
              <a:gd name="connsiteX9545" fmla="*/ 5782021 w 8191242"/>
              <a:gd name="connsiteY9545" fmla="*/ 1358331 h 5359243"/>
              <a:gd name="connsiteX9546" fmla="*/ 5806214 w 8191242"/>
              <a:gd name="connsiteY9546" fmla="*/ 1350278 h 5359243"/>
              <a:gd name="connsiteX9547" fmla="*/ 5822341 w 8191242"/>
              <a:gd name="connsiteY9547" fmla="*/ 1358331 h 5359243"/>
              <a:gd name="connsiteX9548" fmla="*/ 5782021 w 8191242"/>
              <a:gd name="connsiteY9548" fmla="*/ 1374435 h 5359243"/>
              <a:gd name="connsiteX9549" fmla="*/ 5790086 w 8191242"/>
              <a:gd name="connsiteY9549" fmla="*/ 1350278 h 5359243"/>
              <a:gd name="connsiteX9550" fmla="*/ 5483648 w 8191242"/>
              <a:gd name="connsiteY9550" fmla="*/ 1350278 h 5359243"/>
              <a:gd name="connsiteX9551" fmla="*/ 5474748 w 8191242"/>
              <a:gd name="connsiteY9551" fmla="*/ 1364820 h 5359243"/>
              <a:gd name="connsiteX9552" fmla="*/ 5474926 w 8191242"/>
              <a:gd name="connsiteY9552" fmla="*/ 1365298 h 5359243"/>
              <a:gd name="connsiteX9553" fmla="*/ 5486383 w 8191242"/>
              <a:gd name="connsiteY9553" fmla="*/ 1361010 h 5359243"/>
              <a:gd name="connsiteX9554" fmla="*/ 5487652 w 8191242"/>
              <a:gd name="connsiteY9554" fmla="*/ 1360676 h 5359243"/>
              <a:gd name="connsiteX9555" fmla="*/ 5930553 w 8191242"/>
              <a:gd name="connsiteY9555" fmla="*/ 1343717 h 5359243"/>
              <a:gd name="connsiteX9556" fmla="*/ 5944106 w 8191242"/>
              <a:gd name="connsiteY9556" fmla="*/ 1343717 h 5359243"/>
              <a:gd name="connsiteX9557" fmla="*/ 5944106 w 8191242"/>
              <a:gd name="connsiteY9557" fmla="*/ 1359207 h 5359243"/>
              <a:gd name="connsiteX9558" fmla="*/ 5936361 w 8191242"/>
              <a:gd name="connsiteY9558" fmla="*/ 1359207 h 5359243"/>
              <a:gd name="connsiteX9559" fmla="*/ 5928616 w 8191242"/>
              <a:gd name="connsiteY9559" fmla="*/ 1366952 h 5359243"/>
              <a:gd name="connsiteX9560" fmla="*/ 5930553 w 8191242"/>
              <a:gd name="connsiteY9560" fmla="*/ 1343717 h 5359243"/>
              <a:gd name="connsiteX9561" fmla="*/ 5920872 w 8191242"/>
              <a:gd name="connsiteY9561" fmla="*/ 1343717 h 5359243"/>
              <a:gd name="connsiteX9562" fmla="*/ 5920872 w 8191242"/>
              <a:gd name="connsiteY9562" fmla="*/ 1366952 h 5359243"/>
              <a:gd name="connsiteX9563" fmla="*/ 5913126 w 8191242"/>
              <a:gd name="connsiteY9563" fmla="*/ 1351462 h 5359243"/>
              <a:gd name="connsiteX9564" fmla="*/ 5897637 w 8191242"/>
              <a:gd name="connsiteY9564" fmla="*/ 1366952 h 5359243"/>
              <a:gd name="connsiteX9565" fmla="*/ 5897637 w 8191242"/>
              <a:gd name="connsiteY9565" fmla="*/ 1351462 h 5359243"/>
              <a:gd name="connsiteX9566" fmla="*/ 5920872 w 8191242"/>
              <a:gd name="connsiteY9566" fmla="*/ 1343717 h 5359243"/>
              <a:gd name="connsiteX9567" fmla="*/ 5600431 w 8191242"/>
              <a:gd name="connsiteY9567" fmla="*/ 1341624 h 5359243"/>
              <a:gd name="connsiteX9568" fmla="*/ 5601107 w 8191242"/>
              <a:gd name="connsiteY9568" fmla="*/ 1344438 h 5359243"/>
              <a:gd name="connsiteX9569" fmla="*/ 5601433 w 8191242"/>
              <a:gd name="connsiteY9569" fmla="*/ 1343859 h 5359243"/>
              <a:gd name="connsiteX9570" fmla="*/ 5584282 w 8191242"/>
              <a:gd name="connsiteY9570" fmla="*/ 1341527 h 5359243"/>
              <a:gd name="connsiteX9571" fmla="*/ 5577625 w 8191242"/>
              <a:gd name="connsiteY9571" fmla="*/ 1342817 h 5359243"/>
              <a:gd name="connsiteX9572" fmla="*/ 5578286 w 8191242"/>
              <a:gd name="connsiteY9572" fmla="*/ 1344231 h 5359243"/>
              <a:gd name="connsiteX9573" fmla="*/ 5581584 w 8191242"/>
              <a:gd name="connsiteY9573" fmla="*/ 1357875 h 5359243"/>
              <a:gd name="connsiteX9574" fmla="*/ 5583441 w 8191242"/>
              <a:gd name="connsiteY9574" fmla="*/ 1359006 h 5359243"/>
              <a:gd name="connsiteX9575" fmla="*/ 5587028 w 8191242"/>
              <a:gd name="connsiteY9575" fmla="*/ 1361750 h 5359243"/>
              <a:gd name="connsiteX9576" fmla="*/ 5583933 w 8191242"/>
              <a:gd name="connsiteY9576" fmla="*/ 1367595 h 5359243"/>
              <a:gd name="connsiteX9577" fmla="*/ 5587846 w 8191242"/>
              <a:gd name="connsiteY9577" fmla="*/ 1383790 h 5359243"/>
              <a:gd name="connsiteX9578" fmla="*/ 5584288 w 8191242"/>
              <a:gd name="connsiteY9578" fmla="*/ 1384708 h 5359243"/>
              <a:gd name="connsiteX9579" fmla="*/ 5584448 w 8191242"/>
              <a:gd name="connsiteY9579" fmla="*/ 1386181 h 5359243"/>
              <a:gd name="connsiteX9580" fmla="*/ 5580417 w 8191242"/>
              <a:gd name="connsiteY9580" fmla="*/ 1407317 h 5359243"/>
              <a:gd name="connsiteX9581" fmla="*/ 5576384 w 8191242"/>
              <a:gd name="connsiteY9581" fmla="*/ 1392219 h 5359243"/>
              <a:gd name="connsiteX9582" fmla="*/ 5572403 w 8191242"/>
              <a:gd name="connsiteY9582" fmla="*/ 1383274 h 5359243"/>
              <a:gd name="connsiteX9583" fmla="*/ 5572357 w 8191242"/>
              <a:gd name="connsiteY9583" fmla="*/ 1383791 h 5359243"/>
              <a:gd name="connsiteX9584" fmla="*/ 5572352 w 8191242"/>
              <a:gd name="connsiteY9584" fmla="*/ 1383848 h 5359243"/>
              <a:gd name="connsiteX9585" fmla="*/ 5572352 w 8191242"/>
              <a:gd name="connsiteY9585" fmla="*/ 1391213 h 5359243"/>
              <a:gd name="connsiteX9586" fmla="*/ 5572352 w 8191242"/>
              <a:gd name="connsiteY9586" fmla="*/ 1399265 h 5359243"/>
              <a:gd name="connsiteX9587" fmla="*/ 5565291 w 8191242"/>
              <a:gd name="connsiteY9587" fmla="*/ 1399265 h 5359243"/>
              <a:gd name="connsiteX9588" fmla="*/ 5564613 w 8191242"/>
              <a:gd name="connsiteY9588" fmla="*/ 1399765 h 5359243"/>
              <a:gd name="connsiteX9589" fmla="*/ 5564613 w 8191242"/>
              <a:gd name="connsiteY9589" fmla="*/ 1399762 h 5359243"/>
              <a:gd name="connsiteX9590" fmla="*/ 5564575 w 8191242"/>
              <a:gd name="connsiteY9590" fmla="*/ 1399265 h 5359243"/>
              <a:gd name="connsiteX9591" fmla="*/ 5564240 w 8191242"/>
              <a:gd name="connsiteY9591" fmla="*/ 1399265 h 5359243"/>
              <a:gd name="connsiteX9592" fmla="*/ 5564613 w 8191242"/>
              <a:gd name="connsiteY9592" fmla="*/ 1399762 h 5359243"/>
              <a:gd name="connsiteX9593" fmla="*/ 5557594 w 8191242"/>
              <a:gd name="connsiteY9593" fmla="*/ 1408234 h 5359243"/>
              <a:gd name="connsiteX9594" fmla="*/ 5533633 w 8191242"/>
              <a:gd name="connsiteY9594" fmla="*/ 1384273 h 5359243"/>
              <a:gd name="connsiteX9595" fmla="*/ 5535422 w 8191242"/>
              <a:gd name="connsiteY9595" fmla="*/ 1393325 h 5359243"/>
              <a:gd name="connsiteX9596" fmla="*/ 5539717 w 8191242"/>
              <a:gd name="connsiteY9596" fmla="*/ 1394485 h 5359243"/>
              <a:gd name="connsiteX9597" fmla="*/ 5543135 w 8191242"/>
              <a:gd name="connsiteY9597" fmla="*/ 1401435 h 5359243"/>
              <a:gd name="connsiteX9598" fmla="*/ 5545436 w 8191242"/>
              <a:gd name="connsiteY9598" fmla="*/ 1407816 h 5359243"/>
              <a:gd name="connsiteX9599" fmla="*/ 5547187 w 8191242"/>
              <a:gd name="connsiteY9599" fmla="*/ 1407615 h 5359243"/>
              <a:gd name="connsiteX9600" fmla="*/ 5552997 w 8191242"/>
              <a:gd name="connsiteY9600" fmla="*/ 1415737 h 5359243"/>
              <a:gd name="connsiteX9601" fmla="*/ 5560065 w 8191242"/>
              <a:gd name="connsiteY9601" fmla="*/ 1431939 h 5359243"/>
              <a:gd name="connsiteX9602" fmla="*/ 5564288 w 8191242"/>
              <a:gd name="connsiteY9602" fmla="*/ 1406644 h 5359243"/>
              <a:gd name="connsiteX9603" fmla="*/ 5572352 w 8191242"/>
              <a:gd name="connsiteY9603" fmla="*/ 1406644 h 5359243"/>
              <a:gd name="connsiteX9604" fmla="*/ 5567816 w 8191242"/>
              <a:gd name="connsiteY9604" fmla="*/ 1424761 h 5359243"/>
              <a:gd name="connsiteX9605" fmla="*/ 5569164 w 8191242"/>
              <a:gd name="connsiteY9605" fmla="*/ 1428949 h 5359243"/>
              <a:gd name="connsiteX9606" fmla="*/ 5572357 w 8191242"/>
              <a:gd name="connsiteY9606" fmla="*/ 1425036 h 5359243"/>
              <a:gd name="connsiteX9607" fmla="*/ 5575449 w 8191242"/>
              <a:gd name="connsiteY9607" fmla="*/ 1426291 h 5359243"/>
              <a:gd name="connsiteX9608" fmla="*/ 5580417 w 8191242"/>
              <a:gd name="connsiteY9608" fmla="*/ 1422748 h 5359243"/>
              <a:gd name="connsiteX9609" fmla="*/ 5588481 w 8191242"/>
              <a:gd name="connsiteY9609" fmla="*/ 1454954 h 5359243"/>
              <a:gd name="connsiteX9610" fmla="*/ 5588481 w 8191242"/>
              <a:gd name="connsiteY9610" fmla="*/ 1430800 h 5359243"/>
              <a:gd name="connsiteX9611" fmla="*/ 5589306 w 8191242"/>
              <a:gd name="connsiteY9611" fmla="*/ 1431996 h 5359243"/>
              <a:gd name="connsiteX9612" fmla="*/ 5600918 w 8191242"/>
              <a:gd name="connsiteY9612" fmla="*/ 1425753 h 5359243"/>
              <a:gd name="connsiteX9613" fmla="*/ 5604610 w 8191242"/>
              <a:gd name="connsiteY9613" fmla="*/ 1414696 h 5359243"/>
              <a:gd name="connsiteX9614" fmla="*/ 5612674 w 8191242"/>
              <a:gd name="connsiteY9614" fmla="*/ 1414696 h 5359243"/>
              <a:gd name="connsiteX9615" fmla="*/ 5609020 w 8191242"/>
              <a:gd name="connsiteY9615" fmla="*/ 1400982 h 5359243"/>
              <a:gd name="connsiteX9616" fmla="*/ 5605697 w 8191242"/>
              <a:gd name="connsiteY9616" fmla="*/ 1398564 h 5359243"/>
              <a:gd name="connsiteX9617" fmla="*/ 5604610 w 8191242"/>
              <a:gd name="connsiteY9617" fmla="*/ 1399265 h 5359243"/>
              <a:gd name="connsiteX9618" fmla="*/ 5600611 w 8191242"/>
              <a:gd name="connsiteY9618" fmla="*/ 1395923 h 5359243"/>
              <a:gd name="connsiteX9619" fmla="*/ 5595663 w 8191242"/>
              <a:gd name="connsiteY9619" fmla="*/ 1397711 h 5359243"/>
              <a:gd name="connsiteX9620" fmla="*/ 5596545 w 8191242"/>
              <a:gd name="connsiteY9620" fmla="*/ 1406644 h 5359243"/>
              <a:gd name="connsiteX9621" fmla="*/ 5588481 w 8191242"/>
              <a:gd name="connsiteY9621" fmla="*/ 1390540 h 5359243"/>
              <a:gd name="connsiteX9622" fmla="*/ 5593001 w 8191242"/>
              <a:gd name="connsiteY9622" fmla="*/ 1389529 h 5359243"/>
              <a:gd name="connsiteX9623" fmla="*/ 5590497 w 8191242"/>
              <a:gd name="connsiteY9623" fmla="*/ 1382155 h 5359243"/>
              <a:gd name="connsiteX9624" fmla="*/ 5591000 w 8191242"/>
              <a:gd name="connsiteY9624" fmla="*/ 1373223 h 5359243"/>
              <a:gd name="connsiteX9625" fmla="*/ 5589271 w 8191242"/>
              <a:gd name="connsiteY9625" fmla="*/ 1363465 h 5359243"/>
              <a:gd name="connsiteX9626" fmla="*/ 5589363 w 8191242"/>
              <a:gd name="connsiteY9626" fmla="*/ 1363536 h 5359243"/>
              <a:gd name="connsiteX9627" fmla="*/ 5588481 w 8191242"/>
              <a:gd name="connsiteY9627" fmla="*/ 1359007 h 5359243"/>
              <a:gd name="connsiteX9628" fmla="*/ 5593201 w 8191242"/>
              <a:gd name="connsiteY9628" fmla="*/ 1358493 h 5359243"/>
              <a:gd name="connsiteX9629" fmla="*/ 5596278 w 8191242"/>
              <a:gd name="connsiteY9629" fmla="*/ 1353022 h 5359243"/>
              <a:gd name="connsiteX9630" fmla="*/ 5594277 w 8191242"/>
              <a:gd name="connsiteY9630" fmla="*/ 1351584 h 5359243"/>
              <a:gd name="connsiteX9631" fmla="*/ 5594506 w 8191242"/>
              <a:gd name="connsiteY9631" fmla="*/ 1342814 h 5359243"/>
              <a:gd name="connsiteX9632" fmla="*/ 5710510 w 8191242"/>
              <a:gd name="connsiteY9632" fmla="*/ 1340666 h 5359243"/>
              <a:gd name="connsiteX9633" fmla="*/ 5709443 w 8191242"/>
              <a:gd name="connsiteY9633" fmla="*/ 1342903 h 5359243"/>
              <a:gd name="connsiteX9634" fmla="*/ 5710230 w 8191242"/>
              <a:gd name="connsiteY9634" fmla="*/ 1342903 h 5359243"/>
              <a:gd name="connsiteX9635" fmla="*/ 4781050 w 8191242"/>
              <a:gd name="connsiteY9635" fmla="*/ 1338857 h 5359243"/>
              <a:gd name="connsiteX9636" fmla="*/ 4762016 w 8191242"/>
              <a:gd name="connsiteY9636" fmla="*/ 1353761 h 5359243"/>
              <a:gd name="connsiteX9637" fmla="*/ 4765934 w 8191242"/>
              <a:gd name="connsiteY9637" fmla="*/ 1367056 h 5359243"/>
              <a:gd name="connsiteX9638" fmla="*/ 4782062 w 8191242"/>
              <a:gd name="connsiteY9638" fmla="*/ 1342903 h 5359243"/>
              <a:gd name="connsiteX9639" fmla="*/ 5643903 w 8191242"/>
              <a:gd name="connsiteY9639" fmla="*/ 1329977 h 5359243"/>
              <a:gd name="connsiteX9640" fmla="*/ 5644184 w 8191242"/>
              <a:gd name="connsiteY9640" fmla="*/ 1333902 h 5359243"/>
              <a:gd name="connsiteX9641" fmla="*/ 5646482 w 8191242"/>
              <a:gd name="connsiteY9641" fmla="*/ 1337776 h 5359243"/>
              <a:gd name="connsiteX9642" fmla="*/ 5648453 w 8191242"/>
              <a:gd name="connsiteY9642" fmla="*/ 1336923 h 5359243"/>
              <a:gd name="connsiteX9643" fmla="*/ 5644632 w 8191242"/>
              <a:gd name="connsiteY9643" fmla="*/ 1332460 h 5359243"/>
              <a:gd name="connsiteX9644" fmla="*/ 6048659 w 8191242"/>
              <a:gd name="connsiteY9644" fmla="*/ 1328228 h 5359243"/>
              <a:gd name="connsiteX9645" fmla="*/ 6064149 w 8191242"/>
              <a:gd name="connsiteY9645" fmla="*/ 1359207 h 5359243"/>
              <a:gd name="connsiteX9646" fmla="*/ 6048659 w 8191242"/>
              <a:gd name="connsiteY9646" fmla="*/ 1328228 h 5359243"/>
              <a:gd name="connsiteX9647" fmla="*/ 5994445 w 8191242"/>
              <a:gd name="connsiteY9647" fmla="*/ 1328228 h 5359243"/>
              <a:gd name="connsiteX9648" fmla="*/ 6025424 w 8191242"/>
              <a:gd name="connsiteY9648" fmla="*/ 1328228 h 5359243"/>
              <a:gd name="connsiteX9649" fmla="*/ 6033169 w 8191242"/>
              <a:gd name="connsiteY9649" fmla="*/ 1343717 h 5359243"/>
              <a:gd name="connsiteX9650" fmla="*/ 6017680 w 8191242"/>
              <a:gd name="connsiteY9650" fmla="*/ 1351462 h 5359243"/>
              <a:gd name="connsiteX9651" fmla="*/ 5994445 w 8191242"/>
              <a:gd name="connsiteY9651" fmla="*/ 1328228 h 5359243"/>
              <a:gd name="connsiteX9652" fmla="*/ 5658034 w 8191242"/>
              <a:gd name="connsiteY9652" fmla="*/ 1328135 h 5359243"/>
              <a:gd name="connsiteX9653" fmla="*/ 5652995 w 8191242"/>
              <a:gd name="connsiteY9653" fmla="*/ 1342227 h 5359243"/>
              <a:gd name="connsiteX9654" fmla="*/ 5650009 w 8191242"/>
              <a:gd name="connsiteY9654" fmla="*/ 1338739 h 5359243"/>
              <a:gd name="connsiteX9655" fmla="*/ 5648420 w 8191242"/>
              <a:gd name="connsiteY9655" fmla="*/ 1343584 h 5359243"/>
              <a:gd name="connsiteX9656" fmla="*/ 5642248 w 8191242"/>
              <a:gd name="connsiteY9656" fmla="*/ 1345520 h 5359243"/>
              <a:gd name="connsiteX9657" fmla="*/ 5630579 w 8191242"/>
              <a:gd name="connsiteY9657" fmla="*/ 1343964 h 5359243"/>
              <a:gd name="connsiteX9658" fmla="*/ 5630056 w 8191242"/>
              <a:gd name="connsiteY9658" fmla="*/ 1353296 h 5359243"/>
              <a:gd name="connsiteX9659" fmla="*/ 5629195 w 8191242"/>
              <a:gd name="connsiteY9659" fmla="*/ 1343779 h 5359243"/>
              <a:gd name="connsiteX9660" fmla="*/ 5627726 w 8191242"/>
              <a:gd name="connsiteY9660" fmla="*/ 1343584 h 5359243"/>
              <a:gd name="connsiteX9661" fmla="*/ 5627453 w 8191242"/>
              <a:gd name="connsiteY9661" fmla="*/ 1338656 h 5359243"/>
              <a:gd name="connsiteX9662" fmla="*/ 5626244 w 8191242"/>
              <a:gd name="connsiteY9662" fmla="*/ 1336278 h 5359243"/>
              <a:gd name="connsiteX9663" fmla="*/ 5620814 w 8191242"/>
              <a:gd name="connsiteY9663" fmla="*/ 1337503 h 5359243"/>
              <a:gd name="connsiteX9664" fmla="*/ 5627726 w 8191242"/>
              <a:gd name="connsiteY9664" fmla="*/ 1351329 h 5359243"/>
              <a:gd name="connsiteX9665" fmla="*/ 5620738 w 8191242"/>
              <a:gd name="connsiteY9665" fmla="*/ 1351717 h 5359243"/>
              <a:gd name="connsiteX9666" fmla="*/ 5620738 w 8191242"/>
              <a:gd name="connsiteY9666" fmla="*/ 1351914 h 5359243"/>
              <a:gd name="connsiteX9667" fmla="*/ 5620738 w 8191242"/>
              <a:gd name="connsiteY9667" fmla="*/ 1365377 h 5359243"/>
              <a:gd name="connsiteX9668" fmla="*/ 5620738 w 8191242"/>
              <a:gd name="connsiteY9668" fmla="*/ 1375109 h 5359243"/>
              <a:gd name="connsiteX9669" fmla="*/ 5655892 w 8191242"/>
              <a:gd name="connsiteY9669" fmla="*/ 1351331 h 5359243"/>
              <a:gd name="connsiteX9670" fmla="*/ 5660576 w 8191242"/>
              <a:gd name="connsiteY9670" fmla="*/ 1329082 h 5359243"/>
              <a:gd name="connsiteX9671" fmla="*/ 5521976 w 8191242"/>
              <a:gd name="connsiteY9671" fmla="*/ 1325249 h 5359243"/>
              <a:gd name="connsiteX9672" fmla="*/ 5521846 w 8191242"/>
              <a:gd name="connsiteY9672" fmla="*/ 1336065 h 5359243"/>
              <a:gd name="connsiteX9673" fmla="*/ 5518144 w 8191242"/>
              <a:gd name="connsiteY9673" fmla="*/ 1327884 h 5359243"/>
              <a:gd name="connsiteX9674" fmla="*/ 6323060 w 8191242"/>
              <a:gd name="connsiteY9674" fmla="*/ 1321406 h 5359243"/>
              <a:gd name="connsiteX9675" fmla="*/ 6321920 w 8191242"/>
              <a:gd name="connsiteY9675" fmla="*/ 1323512 h 5359243"/>
              <a:gd name="connsiteX9676" fmla="*/ 6321067 w 8191242"/>
              <a:gd name="connsiteY9676" fmla="*/ 1322122 h 5359243"/>
              <a:gd name="connsiteX9677" fmla="*/ 6152893 w 8191242"/>
              <a:gd name="connsiteY9677" fmla="*/ 1320483 h 5359243"/>
              <a:gd name="connsiteX9678" fmla="*/ 6160959 w 8191242"/>
              <a:gd name="connsiteY9678" fmla="*/ 1351462 h 5359243"/>
              <a:gd name="connsiteX9679" fmla="*/ 6080285 w 8191242"/>
              <a:gd name="connsiteY9679" fmla="*/ 1343717 h 5359243"/>
              <a:gd name="connsiteX9680" fmla="*/ 6080285 w 8191242"/>
              <a:gd name="connsiteY9680" fmla="*/ 1374696 h 5359243"/>
              <a:gd name="connsiteX9681" fmla="*/ 6072217 w 8191242"/>
              <a:gd name="connsiteY9681" fmla="*/ 1359207 h 5359243"/>
              <a:gd name="connsiteX9682" fmla="*/ 6072217 w 8191242"/>
              <a:gd name="connsiteY9682" fmla="*/ 1335973 h 5359243"/>
              <a:gd name="connsiteX9683" fmla="*/ 6152893 w 8191242"/>
              <a:gd name="connsiteY9683" fmla="*/ 1320483 h 5359243"/>
              <a:gd name="connsiteX9684" fmla="*/ 4970990 w 8191242"/>
              <a:gd name="connsiteY9684" fmla="*/ 1318989 h 5359243"/>
              <a:gd name="connsiteX9685" fmla="*/ 4962205 w 8191242"/>
              <a:gd name="connsiteY9685" fmla="*/ 1320828 h 5359243"/>
              <a:gd name="connsiteX9686" fmla="*/ 4965018 w 8191242"/>
              <a:gd name="connsiteY9686" fmla="*/ 1332963 h 5359243"/>
              <a:gd name="connsiteX9687" fmla="*/ 4959474 w 8191242"/>
              <a:gd name="connsiteY9687" fmla="*/ 1342903 h 5359243"/>
              <a:gd name="connsiteX9688" fmla="*/ 4975601 w 8191242"/>
              <a:gd name="connsiteY9688" fmla="*/ 1334851 h 5359243"/>
              <a:gd name="connsiteX9689" fmla="*/ 5798150 w 8191242"/>
              <a:gd name="connsiteY9689" fmla="*/ 1318071 h 5359243"/>
              <a:gd name="connsiteX9690" fmla="*/ 5796254 w 8191242"/>
              <a:gd name="connsiteY9690" fmla="*/ 1325643 h 5359243"/>
              <a:gd name="connsiteX9691" fmla="*/ 5803894 w 8191242"/>
              <a:gd name="connsiteY9691" fmla="*/ 1327247 h 5359243"/>
              <a:gd name="connsiteX9692" fmla="*/ 4984941 w 8191242"/>
              <a:gd name="connsiteY9692" fmla="*/ 1315630 h 5359243"/>
              <a:gd name="connsiteX9693" fmla="*/ 4983187 w 8191242"/>
              <a:gd name="connsiteY9693" fmla="*/ 1316362 h 5359243"/>
              <a:gd name="connsiteX9694" fmla="*/ 4983665 w 8191242"/>
              <a:gd name="connsiteY9694" fmla="*/ 1318746 h 5359243"/>
              <a:gd name="connsiteX9695" fmla="*/ 6437138 w 8191242"/>
              <a:gd name="connsiteY9695" fmla="*/ 1313226 h 5359243"/>
              <a:gd name="connsiteX9696" fmla="*/ 6437173 w 8191242"/>
              <a:gd name="connsiteY9696" fmla="*/ 1314087 h 5359243"/>
              <a:gd name="connsiteX9697" fmla="*/ 6436528 w 8191242"/>
              <a:gd name="connsiteY9697" fmla="*/ 1313475 h 5359243"/>
              <a:gd name="connsiteX9698" fmla="*/ 4886944 w 8191242"/>
              <a:gd name="connsiteY9698" fmla="*/ 1312739 h 5359243"/>
              <a:gd name="connsiteX9699" fmla="*/ 4879200 w 8191242"/>
              <a:gd name="connsiteY9699" fmla="*/ 1320483 h 5359243"/>
              <a:gd name="connsiteX9700" fmla="*/ 4885976 w 8191242"/>
              <a:gd name="connsiteY9700" fmla="*/ 1325324 h 5359243"/>
              <a:gd name="connsiteX9701" fmla="*/ 4886706 w 8191242"/>
              <a:gd name="connsiteY9701" fmla="*/ 1333352 h 5359243"/>
              <a:gd name="connsiteX9702" fmla="*/ 4886653 w 8191242"/>
              <a:gd name="connsiteY9702" fmla="*/ 1333431 h 5359243"/>
              <a:gd name="connsiteX9703" fmla="*/ 4886916 w 8191242"/>
              <a:gd name="connsiteY9703" fmla="*/ 1335966 h 5359243"/>
              <a:gd name="connsiteX9704" fmla="*/ 4883072 w 8191242"/>
              <a:gd name="connsiteY9704" fmla="*/ 1335005 h 5359243"/>
              <a:gd name="connsiteX9705" fmla="*/ 4879200 w 8191242"/>
              <a:gd name="connsiteY9705" fmla="*/ 1328228 h 5359243"/>
              <a:gd name="connsiteX9706" fmla="*/ 4879200 w 8191242"/>
              <a:gd name="connsiteY9706" fmla="*/ 1343717 h 5359243"/>
              <a:gd name="connsiteX9707" fmla="*/ 4871455 w 8191242"/>
              <a:gd name="connsiteY9707" fmla="*/ 1320483 h 5359243"/>
              <a:gd name="connsiteX9708" fmla="*/ 4886944 w 8191242"/>
              <a:gd name="connsiteY9708" fmla="*/ 1312739 h 5359243"/>
              <a:gd name="connsiteX9709" fmla="*/ 4773998 w 8191242"/>
              <a:gd name="connsiteY9709" fmla="*/ 1310695 h 5359243"/>
              <a:gd name="connsiteX9710" fmla="*/ 4776418 w 8191242"/>
              <a:gd name="connsiteY9710" fmla="*/ 1320356 h 5359243"/>
              <a:gd name="connsiteX9711" fmla="*/ 4775006 w 8191242"/>
              <a:gd name="connsiteY9711" fmla="*/ 1318746 h 5359243"/>
              <a:gd name="connsiteX9712" fmla="*/ 4773998 w 8191242"/>
              <a:gd name="connsiteY9712" fmla="*/ 1310695 h 5359243"/>
              <a:gd name="connsiteX9713" fmla="*/ 5684091 w 8191242"/>
              <a:gd name="connsiteY9713" fmla="*/ 1310281 h 5359243"/>
              <a:gd name="connsiteX9714" fmla="*/ 5669785 w 8191242"/>
              <a:gd name="connsiteY9714" fmla="*/ 1318801 h 5359243"/>
              <a:gd name="connsiteX9715" fmla="*/ 5659700 w 8191242"/>
              <a:gd name="connsiteY9715" fmla="*/ 1322034 h 5359243"/>
              <a:gd name="connsiteX9716" fmla="*/ 5659799 w 8191242"/>
              <a:gd name="connsiteY9716" fmla="*/ 1322223 h 5359243"/>
              <a:gd name="connsiteX9717" fmla="*/ 5669121 w 8191242"/>
              <a:gd name="connsiteY9717" fmla="*/ 1326122 h 5359243"/>
              <a:gd name="connsiteX9718" fmla="*/ 5665468 w 8191242"/>
              <a:gd name="connsiteY9718" fmla="*/ 1330903 h 5359243"/>
              <a:gd name="connsiteX9719" fmla="*/ 5662828 w 8191242"/>
              <a:gd name="connsiteY9719" fmla="*/ 1329921 h 5359243"/>
              <a:gd name="connsiteX9720" fmla="*/ 5666979 w 8191242"/>
              <a:gd name="connsiteY9720" fmla="*/ 1337241 h 5359243"/>
              <a:gd name="connsiteX9721" fmla="*/ 5677185 w 8191242"/>
              <a:gd name="connsiteY9721" fmla="*/ 1342903 h 5359243"/>
              <a:gd name="connsiteX9722" fmla="*/ 5693314 w 8191242"/>
              <a:gd name="connsiteY9722" fmla="*/ 1350955 h 5359243"/>
              <a:gd name="connsiteX9723" fmla="*/ 5701378 w 8191242"/>
              <a:gd name="connsiteY9723" fmla="*/ 1350955 h 5359243"/>
              <a:gd name="connsiteX9724" fmla="*/ 5710756 w 8191242"/>
              <a:gd name="connsiteY9724" fmla="*/ 1334019 h 5359243"/>
              <a:gd name="connsiteX9725" fmla="*/ 5710673 w 8191242"/>
              <a:gd name="connsiteY9725" fmla="*/ 1324542 h 5359243"/>
              <a:gd name="connsiteX9726" fmla="*/ 5705566 w 8191242"/>
              <a:gd name="connsiteY9726" fmla="*/ 1313918 h 5359243"/>
              <a:gd name="connsiteX9727" fmla="*/ 5704530 w 8191242"/>
              <a:gd name="connsiteY9727" fmla="*/ 1314540 h 5359243"/>
              <a:gd name="connsiteX9728" fmla="*/ 5696098 w 8191242"/>
              <a:gd name="connsiteY9728" fmla="*/ 1319598 h 5359243"/>
              <a:gd name="connsiteX9729" fmla="*/ 5696049 w 8191242"/>
              <a:gd name="connsiteY9729" fmla="*/ 1319807 h 5359243"/>
              <a:gd name="connsiteX9730" fmla="*/ 5701378 w 8191242"/>
              <a:gd name="connsiteY9730" fmla="*/ 1334175 h 5359243"/>
              <a:gd name="connsiteX9731" fmla="*/ 5694753 w 8191242"/>
              <a:gd name="connsiteY9731" fmla="*/ 1325300 h 5359243"/>
              <a:gd name="connsiteX9732" fmla="*/ 5692265 w 8191242"/>
              <a:gd name="connsiteY9732" fmla="*/ 1335839 h 5359243"/>
              <a:gd name="connsiteX9733" fmla="*/ 5684091 w 8191242"/>
              <a:gd name="connsiteY9733" fmla="*/ 1310281 h 5359243"/>
              <a:gd name="connsiteX9734" fmla="*/ 5856008 w 8191242"/>
              <a:gd name="connsiteY9734" fmla="*/ 1303704 h 5359243"/>
              <a:gd name="connsiteX9735" fmla="*/ 5851380 w 8191242"/>
              <a:gd name="connsiteY9735" fmla="*/ 1304373 h 5359243"/>
              <a:gd name="connsiteX9736" fmla="*/ 5848532 w 8191242"/>
              <a:gd name="connsiteY9736" fmla="*/ 1307692 h 5359243"/>
              <a:gd name="connsiteX9737" fmla="*/ 5847960 w 8191242"/>
              <a:gd name="connsiteY9737" fmla="*/ 1311742 h 5359243"/>
              <a:gd name="connsiteX9738" fmla="*/ 5851322 w 8191242"/>
              <a:gd name="connsiteY9738" fmla="*/ 1315806 h 5359243"/>
              <a:gd name="connsiteX9739" fmla="*/ 5854352 w 8191242"/>
              <a:gd name="connsiteY9739" fmla="*/ 1314177 h 5359243"/>
              <a:gd name="connsiteX9740" fmla="*/ 5853992 w 8191242"/>
              <a:gd name="connsiteY9740" fmla="*/ 1312899 h 5359243"/>
              <a:gd name="connsiteX9741" fmla="*/ 5857366 w 8191242"/>
              <a:gd name="connsiteY9741" fmla="*/ 1312557 h 5359243"/>
              <a:gd name="connsiteX9742" fmla="*/ 5857874 w 8191242"/>
              <a:gd name="connsiteY9742" fmla="*/ 1312284 h 5359243"/>
              <a:gd name="connsiteX9743" fmla="*/ 5858044 w 8191242"/>
              <a:gd name="connsiteY9743" fmla="*/ 1312488 h 5359243"/>
              <a:gd name="connsiteX9744" fmla="*/ 5864077 w 8191242"/>
              <a:gd name="connsiteY9744" fmla="*/ 1311878 h 5359243"/>
              <a:gd name="connsiteX9745" fmla="*/ 5856008 w 8191242"/>
              <a:gd name="connsiteY9745" fmla="*/ 1303704 h 5359243"/>
              <a:gd name="connsiteX9746" fmla="*/ 5714863 w 8191242"/>
              <a:gd name="connsiteY9746" fmla="*/ 1301417 h 5359243"/>
              <a:gd name="connsiteX9747" fmla="*/ 5712961 w 8191242"/>
              <a:gd name="connsiteY9747" fmla="*/ 1309482 h 5359243"/>
              <a:gd name="connsiteX9748" fmla="*/ 5710931 w 8191242"/>
              <a:gd name="connsiteY9748" fmla="*/ 1310699 h 5359243"/>
              <a:gd name="connsiteX9749" fmla="*/ 5711763 w 8191242"/>
              <a:gd name="connsiteY9749" fmla="*/ 1310699 h 5359243"/>
              <a:gd name="connsiteX9750" fmla="*/ 5711763 w 8191242"/>
              <a:gd name="connsiteY9750" fmla="*/ 1319217 h 5359243"/>
              <a:gd name="connsiteX9751" fmla="*/ 5715403 w 8191242"/>
              <a:gd name="connsiteY9751" fmla="*/ 1325626 h 5359243"/>
              <a:gd name="connsiteX9752" fmla="*/ 5715869 w 8191242"/>
              <a:gd name="connsiteY9752" fmla="*/ 1324786 h 5359243"/>
              <a:gd name="connsiteX9753" fmla="*/ 4775435 w 8191242"/>
              <a:gd name="connsiteY9753" fmla="*/ 1297887 h 5359243"/>
              <a:gd name="connsiteX9754" fmla="*/ 4773121 w 8191242"/>
              <a:gd name="connsiteY9754" fmla="*/ 1299081 h 5359243"/>
              <a:gd name="connsiteX9755" fmla="*/ 4768255 w 8191242"/>
              <a:gd name="connsiteY9755" fmla="*/ 1299656 h 5359243"/>
              <a:gd name="connsiteX9756" fmla="*/ 4768838 w 8191242"/>
              <a:gd name="connsiteY9756" fmla="*/ 1304026 h 5359243"/>
              <a:gd name="connsiteX9757" fmla="*/ 4759158 w 8191242"/>
              <a:gd name="connsiteY9757" fmla="*/ 1312739 h 5359243"/>
              <a:gd name="connsiteX9758" fmla="*/ 4757582 w 8191242"/>
              <a:gd name="connsiteY9758" fmla="*/ 1300918 h 5359243"/>
              <a:gd name="connsiteX9759" fmla="*/ 4752637 w 8191242"/>
              <a:gd name="connsiteY9759" fmla="*/ 1301502 h 5359243"/>
              <a:gd name="connsiteX9760" fmla="*/ 4745526 w 8191242"/>
              <a:gd name="connsiteY9760" fmla="*/ 1298825 h 5359243"/>
              <a:gd name="connsiteX9761" fmla="*/ 4753837 w 8191242"/>
              <a:gd name="connsiteY9761" fmla="*/ 1325791 h 5359243"/>
              <a:gd name="connsiteX9762" fmla="*/ 4741741 w 8191242"/>
              <a:gd name="connsiteY9762" fmla="*/ 1334851 h 5359243"/>
              <a:gd name="connsiteX9763" fmla="*/ 4741741 w 8191242"/>
              <a:gd name="connsiteY9763" fmla="*/ 1302642 h 5359243"/>
              <a:gd name="connsiteX9764" fmla="*/ 4717548 w 8191242"/>
              <a:gd name="connsiteY9764" fmla="*/ 1302642 h 5359243"/>
              <a:gd name="connsiteX9765" fmla="*/ 4720414 w 8191242"/>
              <a:gd name="connsiteY9765" fmla="*/ 1307412 h 5359243"/>
              <a:gd name="connsiteX9766" fmla="*/ 4727532 w 8191242"/>
              <a:gd name="connsiteY9766" fmla="*/ 1304061 h 5359243"/>
              <a:gd name="connsiteX9767" fmla="*/ 4743668 w 8191242"/>
              <a:gd name="connsiteY9767" fmla="*/ 1320656 h 5359243"/>
              <a:gd name="connsiteX9768" fmla="*/ 4728163 w 8191242"/>
              <a:gd name="connsiteY9768" fmla="*/ 1317027 h 5359243"/>
              <a:gd name="connsiteX9769" fmla="*/ 4726548 w 8191242"/>
              <a:gd name="connsiteY9769" fmla="*/ 1317813 h 5359243"/>
              <a:gd name="connsiteX9770" fmla="*/ 4717548 w 8191242"/>
              <a:gd name="connsiteY9770" fmla="*/ 1326799 h 5359243"/>
              <a:gd name="connsiteX9771" fmla="*/ 4741741 w 8191242"/>
              <a:gd name="connsiteY9771" fmla="*/ 1334851 h 5359243"/>
              <a:gd name="connsiteX9772" fmla="*/ 4709484 w 8191242"/>
              <a:gd name="connsiteY9772" fmla="*/ 1350955 h 5359243"/>
              <a:gd name="connsiteX9773" fmla="*/ 4709484 w 8191242"/>
              <a:gd name="connsiteY9773" fmla="*/ 1359007 h 5359243"/>
              <a:gd name="connsiteX9774" fmla="*/ 4715795 w 8191242"/>
              <a:gd name="connsiteY9774" fmla="*/ 1363058 h 5359243"/>
              <a:gd name="connsiteX9775" fmla="*/ 4725691 w 8191242"/>
              <a:gd name="connsiteY9775" fmla="*/ 1359994 h 5359243"/>
              <a:gd name="connsiteX9776" fmla="*/ 4725612 w 8191242"/>
              <a:gd name="connsiteY9776" fmla="*/ 1359007 h 5359243"/>
              <a:gd name="connsiteX9777" fmla="*/ 4725756 w 8191242"/>
              <a:gd name="connsiteY9777" fmla="*/ 1359974 h 5359243"/>
              <a:gd name="connsiteX9778" fmla="*/ 4734824 w 8191242"/>
              <a:gd name="connsiteY9778" fmla="*/ 1357166 h 5359243"/>
              <a:gd name="connsiteX9779" fmla="*/ 4750391 w 8191242"/>
              <a:gd name="connsiteY9779" fmla="*/ 1352659 h 5359243"/>
              <a:gd name="connsiteX9780" fmla="*/ 4749805 w 8191242"/>
              <a:gd name="connsiteY9780" fmla="*/ 1350955 h 5359243"/>
              <a:gd name="connsiteX9781" fmla="*/ 4758693 w 8191242"/>
              <a:gd name="connsiteY9781" fmla="*/ 1350148 h 5359243"/>
              <a:gd name="connsiteX9782" fmla="*/ 4780972 w 8191242"/>
              <a:gd name="connsiteY9782" fmla="*/ 1338545 h 5359243"/>
              <a:gd name="connsiteX9783" fmla="*/ 4776418 w 8191242"/>
              <a:gd name="connsiteY9783" fmla="*/ 1320356 h 5359243"/>
              <a:gd name="connsiteX9784" fmla="*/ 4782062 w 8191242"/>
              <a:gd name="connsiteY9784" fmla="*/ 1326799 h 5359243"/>
              <a:gd name="connsiteX9785" fmla="*/ 4777022 w 8191242"/>
              <a:gd name="connsiteY9785" fmla="*/ 1301636 h 5359243"/>
              <a:gd name="connsiteX9786" fmla="*/ 5865349 w 8191242"/>
              <a:gd name="connsiteY9786" fmla="*/ 1294805 h 5359243"/>
              <a:gd name="connsiteX9787" fmla="*/ 5864077 w 8191242"/>
              <a:gd name="connsiteY9787" fmla="*/ 1295527 h 5359243"/>
              <a:gd name="connsiteX9788" fmla="*/ 5865085 w 8191242"/>
              <a:gd name="connsiteY9788" fmla="*/ 1307790 h 5359243"/>
              <a:gd name="connsiteX9789" fmla="*/ 5870727 w 8191242"/>
              <a:gd name="connsiteY9789" fmla="*/ 1317589 h 5359243"/>
              <a:gd name="connsiteX9790" fmla="*/ 5870727 w 8191242"/>
              <a:gd name="connsiteY9790" fmla="*/ 1310018 h 5359243"/>
              <a:gd name="connsiteX9791" fmla="*/ 5717507 w 8191242"/>
              <a:gd name="connsiteY9791" fmla="*/ 1294590 h 5359243"/>
              <a:gd name="connsiteX9792" fmla="*/ 5719523 w 8191242"/>
              <a:gd name="connsiteY9792" fmla="*/ 1321766 h 5359243"/>
              <a:gd name="connsiteX9793" fmla="*/ 5716656 w 8191242"/>
              <a:gd name="connsiteY9793" fmla="*/ 1327779 h 5359243"/>
              <a:gd name="connsiteX9794" fmla="*/ 5727253 w 8191242"/>
              <a:gd name="connsiteY9794" fmla="*/ 1336258 h 5359243"/>
              <a:gd name="connsiteX9795" fmla="*/ 5713699 w 8191242"/>
              <a:gd name="connsiteY9795" fmla="*/ 1341582 h 5359243"/>
              <a:gd name="connsiteX9796" fmla="*/ 5713481 w 8191242"/>
              <a:gd name="connsiteY9796" fmla="*/ 1342903 h 5359243"/>
              <a:gd name="connsiteX9797" fmla="*/ 5730611 w 8191242"/>
              <a:gd name="connsiteY9797" fmla="*/ 1342903 h 5359243"/>
              <a:gd name="connsiteX9798" fmla="*/ 5733636 w 8191242"/>
              <a:gd name="connsiteY9798" fmla="*/ 1318746 h 5359243"/>
              <a:gd name="connsiteX9799" fmla="*/ 5749764 w 8191242"/>
              <a:gd name="connsiteY9799" fmla="*/ 1334851 h 5359243"/>
              <a:gd name="connsiteX9800" fmla="*/ 5751780 w 8191242"/>
              <a:gd name="connsiteY9800" fmla="*/ 1321766 h 5359243"/>
              <a:gd name="connsiteX9801" fmla="*/ 5750029 w 8191242"/>
              <a:gd name="connsiteY9801" fmla="*/ 1318444 h 5359243"/>
              <a:gd name="connsiteX9802" fmla="*/ 5743710 w 8191242"/>
              <a:gd name="connsiteY9802" fmla="*/ 1318444 h 5359243"/>
              <a:gd name="connsiteX9803" fmla="*/ 5742742 w 8191242"/>
              <a:gd name="connsiteY9803" fmla="*/ 1318444 h 5359243"/>
              <a:gd name="connsiteX9804" fmla="*/ 5741636 w 8191242"/>
              <a:gd name="connsiteY9804" fmla="*/ 1310699 h 5359243"/>
              <a:gd name="connsiteX9805" fmla="*/ 5729604 w 8191242"/>
              <a:gd name="connsiteY9805" fmla="*/ 1311701 h 5359243"/>
              <a:gd name="connsiteX9806" fmla="*/ 5717507 w 8191242"/>
              <a:gd name="connsiteY9806" fmla="*/ 1294590 h 5359243"/>
              <a:gd name="connsiteX9807" fmla="*/ 5652995 w 8191242"/>
              <a:gd name="connsiteY9807" fmla="*/ 1293916 h 5359243"/>
              <a:gd name="connsiteX9808" fmla="*/ 5655011 w 8191242"/>
              <a:gd name="connsiteY9808" fmla="*/ 1313039 h 5359243"/>
              <a:gd name="connsiteX9809" fmla="*/ 5656017 w 8191242"/>
              <a:gd name="connsiteY9809" fmla="*/ 1314968 h 5359243"/>
              <a:gd name="connsiteX9810" fmla="*/ 5664279 w 8191242"/>
              <a:gd name="connsiteY9810" fmla="*/ 1306997 h 5359243"/>
              <a:gd name="connsiteX9811" fmla="*/ 5661058 w 8191242"/>
              <a:gd name="connsiteY9811" fmla="*/ 1304986 h 5359243"/>
              <a:gd name="connsiteX9812" fmla="*/ 5652995 w 8191242"/>
              <a:gd name="connsiteY9812" fmla="*/ 1293916 h 5359243"/>
              <a:gd name="connsiteX9813" fmla="*/ 5516532 w 8191242"/>
              <a:gd name="connsiteY9813" fmla="*/ 1293710 h 5359243"/>
              <a:gd name="connsiteX9814" fmla="*/ 5504815 w 8191242"/>
              <a:gd name="connsiteY9814" fmla="*/ 1299623 h 5359243"/>
              <a:gd name="connsiteX9815" fmla="*/ 5498742 w 8191242"/>
              <a:gd name="connsiteY9815" fmla="*/ 1304039 h 5359243"/>
              <a:gd name="connsiteX9816" fmla="*/ 5499103 w 8191242"/>
              <a:gd name="connsiteY9816" fmla="*/ 1304742 h 5359243"/>
              <a:gd name="connsiteX9817" fmla="*/ 5506830 w 8191242"/>
              <a:gd name="connsiteY9817" fmla="*/ 1316058 h 5359243"/>
              <a:gd name="connsiteX9818" fmla="*/ 5515902 w 8191242"/>
              <a:gd name="connsiteY9818" fmla="*/ 1350278 h 5359243"/>
              <a:gd name="connsiteX9819" fmla="*/ 5507838 w 8191242"/>
              <a:gd name="connsiteY9819" fmla="*/ 1350278 h 5359243"/>
              <a:gd name="connsiteX9820" fmla="*/ 5496500 w 8191242"/>
              <a:gd name="connsiteY9820" fmla="*/ 1345749 h 5359243"/>
              <a:gd name="connsiteX9821" fmla="*/ 5498941 w 8191242"/>
              <a:gd name="connsiteY9821" fmla="*/ 1355124 h 5359243"/>
              <a:gd name="connsiteX9822" fmla="*/ 5499776 w 8191242"/>
              <a:gd name="connsiteY9822" fmla="*/ 1350955 h 5359243"/>
              <a:gd name="connsiteX9823" fmla="*/ 5502165 w 8191242"/>
              <a:gd name="connsiteY9823" fmla="*/ 1356856 h 5359243"/>
              <a:gd name="connsiteX9824" fmla="*/ 5518508 w 8191242"/>
              <a:gd name="connsiteY9824" fmla="*/ 1352556 h 5359243"/>
              <a:gd name="connsiteX9825" fmla="*/ 5518144 w 8191242"/>
              <a:gd name="connsiteY9825" fmla="*/ 1351462 h 5359243"/>
              <a:gd name="connsiteX9826" fmla="*/ 5523710 w 8191242"/>
              <a:gd name="connsiteY9826" fmla="*/ 1349163 h 5359243"/>
              <a:gd name="connsiteX9827" fmla="*/ 5524922 w 8191242"/>
              <a:gd name="connsiteY9827" fmla="*/ 1349555 h 5359243"/>
              <a:gd name="connsiteX9828" fmla="*/ 5521776 w 8191242"/>
              <a:gd name="connsiteY9828" fmla="*/ 1342109 h 5359243"/>
              <a:gd name="connsiteX9829" fmla="*/ 5521846 w 8191242"/>
              <a:gd name="connsiteY9829" fmla="*/ 1336065 h 5359243"/>
              <a:gd name="connsiteX9830" fmla="*/ 5524920 w 8191242"/>
              <a:gd name="connsiteY9830" fmla="*/ 1342859 h 5359243"/>
              <a:gd name="connsiteX9831" fmla="*/ 5525668 w 8191242"/>
              <a:gd name="connsiteY9831" fmla="*/ 1349797 h 5359243"/>
              <a:gd name="connsiteX9832" fmla="*/ 5527824 w 8191242"/>
              <a:gd name="connsiteY9832" fmla="*/ 1350494 h 5359243"/>
              <a:gd name="connsiteX9833" fmla="*/ 5525888 w 8191242"/>
              <a:gd name="connsiteY9833" fmla="*/ 1343717 h 5359243"/>
              <a:gd name="connsiteX9834" fmla="*/ 5534872 w 8191242"/>
              <a:gd name="connsiteY9834" fmla="*/ 1357941 h 5359243"/>
              <a:gd name="connsiteX9835" fmla="*/ 5540973 w 8191242"/>
              <a:gd name="connsiteY9835" fmla="*/ 1353583 h 5359243"/>
              <a:gd name="connsiteX9836" fmla="*/ 5540095 w 8191242"/>
              <a:gd name="connsiteY9836" fmla="*/ 1350955 h 5359243"/>
              <a:gd name="connsiteX9837" fmla="*/ 5548159 w 8191242"/>
              <a:gd name="connsiteY9837" fmla="*/ 1359006 h 5359243"/>
              <a:gd name="connsiteX9838" fmla="*/ 5555232 w 8191242"/>
              <a:gd name="connsiteY9838" fmla="*/ 1387254 h 5359243"/>
              <a:gd name="connsiteX9839" fmla="*/ 5556876 w 8191242"/>
              <a:gd name="connsiteY9839" fmla="*/ 1389446 h 5359243"/>
              <a:gd name="connsiteX9840" fmla="*/ 5561011 w 8191242"/>
              <a:gd name="connsiteY9840" fmla="*/ 1378254 h 5359243"/>
              <a:gd name="connsiteX9841" fmla="*/ 5562916 w 8191242"/>
              <a:gd name="connsiteY9841" fmla="*/ 1376996 h 5359243"/>
              <a:gd name="connsiteX9842" fmla="*/ 5562678 w 8191242"/>
              <a:gd name="connsiteY9842" fmla="*/ 1373809 h 5359243"/>
              <a:gd name="connsiteX9843" fmla="*/ 5569085 w 8191242"/>
              <a:gd name="connsiteY9843" fmla="*/ 1364556 h 5359243"/>
              <a:gd name="connsiteX9844" fmla="*/ 5564288 w 8191242"/>
              <a:gd name="connsiteY9844" fmla="*/ 1363032 h 5359243"/>
              <a:gd name="connsiteX9845" fmla="*/ 5556224 w 8191242"/>
              <a:gd name="connsiteY9845" fmla="*/ 1367056 h 5359243"/>
              <a:gd name="connsiteX9846" fmla="*/ 5555215 w 8191242"/>
              <a:gd name="connsiteY9846" fmla="*/ 1353974 h 5359243"/>
              <a:gd name="connsiteX9847" fmla="*/ 5555111 w 8191242"/>
              <a:gd name="connsiteY9847" fmla="*/ 1346986 h 5359243"/>
              <a:gd name="connsiteX9848" fmla="*/ 5530916 w 8191242"/>
              <a:gd name="connsiteY9848" fmla="*/ 1351329 h 5359243"/>
              <a:gd name="connsiteX9849" fmla="*/ 5543985 w 8191242"/>
              <a:gd name="connsiteY9849" fmla="*/ 1347959 h 5359243"/>
              <a:gd name="connsiteX9850" fmla="*/ 5552659 w 8191242"/>
              <a:gd name="connsiteY9850" fmla="*/ 1343148 h 5359243"/>
              <a:gd name="connsiteX9851" fmla="*/ 5551664 w 8191242"/>
              <a:gd name="connsiteY9851" fmla="*/ 1341859 h 5359243"/>
              <a:gd name="connsiteX9852" fmla="*/ 5551259 w 8191242"/>
              <a:gd name="connsiteY9852" fmla="*/ 1339635 h 5359243"/>
              <a:gd name="connsiteX9853" fmla="*/ 5548159 w 8191242"/>
              <a:gd name="connsiteY9853" fmla="*/ 1334851 h 5359243"/>
              <a:gd name="connsiteX9854" fmla="*/ 5550389 w 8191242"/>
              <a:gd name="connsiteY9854" fmla="*/ 1334851 h 5359243"/>
              <a:gd name="connsiteX9855" fmla="*/ 5549123 w 8191242"/>
              <a:gd name="connsiteY9855" fmla="*/ 1327884 h 5359243"/>
              <a:gd name="connsiteX9856" fmla="*/ 5533633 w 8191242"/>
              <a:gd name="connsiteY9856" fmla="*/ 1343856 h 5359243"/>
              <a:gd name="connsiteX9857" fmla="*/ 5541378 w 8191242"/>
              <a:gd name="connsiteY9857" fmla="*/ 1319895 h 5359243"/>
              <a:gd name="connsiteX9858" fmla="*/ 5532665 w 8191242"/>
              <a:gd name="connsiteY9858" fmla="*/ 1317900 h 5359243"/>
              <a:gd name="connsiteX9859" fmla="*/ 5521976 w 8191242"/>
              <a:gd name="connsiteY9859" fmla="*/ 1325249 h 5359243"/>
              <a:gd name="connsiteX9860" fmla="*/ 5522017 w 8191242"/>
              <a:gd name="connsiteY9860" fmla="*/ 1321893 h 5359243"/>
              <a:gd name="connsiteX9861" fmla="*/ 5533725 w 8191242"/>
              <a:gd name="connsiteY9861" fmla="*/ 1301395 h 5359243"/>
              <a:gd name="connsiteX9862" fmla="*/ 5540494 w 8191242"/>
              <a:gd name="connsiteY9862" fmla="*/ 1303631 h 5359243"/>
              <a:gd name="connsiteX9863" fmla="*/ 5540387 w 8191242"/>
              <a:gd name="connsiteY9863" fmla="*/ 1303272 h 5359243"/>
              <a:gd name="connsiteX9864" fmla="*/ 5530729 w 8191242"/>
              <a:gd name="connsiteY9864" fmla="*/ 1296935 h 5359243"/>
              <a:gd name="connsiteX9865" fmla="*/ 5525888 w 8191242"/>
              <a:gd name="connsiteY9865" fmla="*/ 1295937 h 5359243"/>
              <a:gd name="connsiteX9866" fmla="*/ 5525627 w 8191242"/>
              <a:gd name="connsiteY9866" fmla="*/ 1294226 h 5359243"/>
              <a:gd name="connsiteX9867" fmla="*/ 5744095 w 8191242"/>
              <a:gd name="connsiteY9867" fmla="*/ 1290958 h 5359243"/>
              <a:gd name="connsiteX9868" fmla="*/ 5748011 w 8191242"/>
              <a:gd name="connsiteY9868" fmla="*/ 1307798 h 5359243"/>
              <a:gd name="connsiteX9869" fmla="*/ 5752788 w 8191242"/>
              <a:gd name="connsiteY9869" fmla="*/ 1311700 h 5359243"/>
              <a:gd name="connsiteX9870" fmla="*/ 5756443 w 8191242"/>
              <a:gd name="connsiteY9870" fmla="*/ 1310569 h 5359243"/>
              <a:gd name="connsiteX9871" fmla="*/ 5756647 w 8191242"/>
              <a:gd name="connsiteY9871" fmla="*/ 1309396 h 5359243"/>
              <a:gd name="connsiteX9872" fmla="*/ 5751150 w 8191242"/>
              <a:gd name="connsiteY9872" fmla="*/ 1306497 h 5359243"/>
              <a:gd name="connsiteX9873" fmla="*/ 5752788 w 8191242"/>
              <a:gd name="connsiteY9873" fmla="*/ 1305994 h 5359243"/>
              <a:gd name="connsiteX9874" fmla="*/ 5757496 w 8191242"/>
              <a:gd name="connsiteY9874" fmla="*/ 1304548 h 5359243"/>
              <a:gd name="connsiteX9875" fmla="*/ 5757829 w 8191242"/>
              <a:gd name="connsiteY9875" fmla="*/ 1302642 h 5359243"/>
              <a:gd name="connsiteX9876" fmla="*/ 5758858 w 8191242"/>
              <a:gd name="connsiteY9876" fmla="*/ 1304129 h 5359243"/>
              <a:gd name="connsiteX9877" fmla="*/ 5765893 w 8191242"/>
              <a:gd name="connsiteY9877" fmla="*/ 1301969 h 5359243"/>
              <a:gd name="connsiteX9878" fmla="*/ 5760365 w 8191242"/>
              <a:gd name="connsiteY9878" fmla="*/ 1292625 h 5359243"/>
              <a:gd name="connsiteX9879" fmla="*/ 5751929 w 8191242"/>
              <a:gd name="connsiteY9879" fmla="*/ 1294498 h 5359243"/>
              <a:gd name="connsiteX9880" fmla="*/ 5750486 w 8191242"/>
              <a:gd name="connsiteY9880" fmla="*/ 1302008 h 5359243"/>
              <a:gd name="connsiteX9881" fmla="*/ 5747522 w 8191242"/>
              <a:gd name="connsiteY9881" fmla="*/ 1298730 h 5359243"/>
              <a:gd name="connsiteX9882" fmla="*/ 4727212 w 8191242"/>
              <a:gd name="connsiteY9882" fmla="*/ 1287462 h 5359243"/>
              <a:gd name="connsiteX9883" fmla="*/ 4726212 w 8191242"/>
              <a:gd name="connsiteY9883" fmla="*/ 1287858 h 5359243"/>
              <a:gd name="connsiteX9884" fmla="*/ 4729644 w 8191242"/>
              <a:gd name="connsiteY9884" fmla="*/ 1291570 h 5359243"/>
              <a:gd name="connsiteX9885" fmla="*/ 4731136 w 8191242"/>
              <a:gd name="connsiteY9885" fmla="*/ 1290950 h 5359243"/>
              <a:gd name="connsiteX9886" fmla="*/ 5999753 w 8191242"/>
              <a:gd name="connsiteY9886" fmla="*/ 1285865 h 5359243"/>
              <a:gd name="connsiteX9887" fmla="*/ 5999753 w 8191242"/>
              <a:gd name="connsiteY9887" fmla="*/ 1310018 h 5359243"/>
              <a:gd name="connsiteX9888" fmla="*/ 5943306 w 8191242"/>
              <a:gd name="connsiteY9888" fmla="*/ 1285865 h 5359243"/>
              <a:gd name="connsiteX9889" fmla="*/ 5959434 w 8191242"/>
              <a:gd name="connsiteY9889" fmla="*/ 1310018 h 5359243"/>
              <a:gd name="connsiteX9890" fmla="*/ 5943306 w 8191242"/>
              <a:gd name="connsiteY9890" fmla="*/ 1285865 h 5359243"/>
              <a:gd name="connsiteX9891" fmla="*/ 5533746 w 8191242"/>
              <a:gd name="connsiteY9891" fmla="*/ 1285132 h 5359243"/>
              <a:gd name="connsiteX9892" fmla="*/ 5533633 w 8191242"/>
              <a:gd name="connsiteY9892" fmla="*/ 1295937 h 5359243"/>
              <a:gd name="connsiteX9893" fmla="*/ 5538104 w 8191242"/>
              <a:gd name="connsiteY9893" fmla="*/ 1295656 h 5359243"/>
              <a:gd name="connsiteX9894" fmla="*/ 5535936 w 8191242"/>
              <a:gd name="connsiteY9894" fmla="*/ 1288425 h 5359243"/>
              <a:gd name="connsiteX9895" fmla="*/ 5564036 w 8191242"/>
              <a:gd name="connsiteY9895" fmla="*/ 1282135 h 5359243"/>
              <a:gd name="connsiteX9896" fmla="*/ 5548159 w 8191242"/>
              <a:gd name="connsiteY9896" fmla="*/ 1294590 h 5359243"/>
              <a:gd name="connsiteX9897" fmla="*/ 5549168 w 8191242"/>
              <a:gd name="connsiteY9897" fmla="*/ 1296856 h 5359243"/>
              <a:gd name="connsiteX9898" fmla="*/ 5557022 w 8191242"/>
              <a:gd name="connsiteY9898" fmla="*/ 1305564 h 5359243"/>
              <a:gd name="connsiteX9899" fmla="*/ 5556224 w 8191242"/>
              <a:gd name="connsiteY9899" fmla="*/ 1302642 h 5359243"/>
              <a:gd name="connsiteX9900" fmla="*/ 5572352 w 8191242"/>
              <a:gd name="connsiteY9900" fmla="*/ 1326799 h 5359243"/>
              <a:gd name="connsiteX9901" fmla="*/ 5570787 w 8191242"/>
              <a:gd name="connsiteY9901" fmla="*/ 1328187 h 5359243"/>
              <a:gd name="connsiteX9902" fmla="*/ 5573206 w 8191242"/>
              <a:gd name="connsiteY9902" fmla="*/ 1333363 h 5359243"/>
              <a:gd name="connsiteX9903" fmla="*/ 5583192 w 8191242"/>
              <a:gd name="connsiteY9903" fmla="*/ 1331724 h 5359243"/>
              <a:gd name="connsiteX9904" fmla="*/ 5595128 w 8191242"/>
              <a:gd name="connsiteY9904" fmla="*/ 1339847 h 5359243"/>
              <a:gd name="connsiteX9905" fmla="*/ 5597038 w 8191242"/>
              <a:gd name="connsiteY9905" fmla="*/ 1333321 h 5359243"/>
              <a:gd name="connsiteX9906" fmla="*/ 5590473 w 8191242"/>
              <a:gd name="connsiteY9906" fmla="*/ 1308897 h 5359243"/>
              <a:gd name="connsiteX9907" fmla="*/ 5588481 w 8191242"/>
              <a:gd name="connsiteY9907" fmla="*/ 1326799 h 5359243"/>
              <a:gd name="connsiteX9908" fmla="*/ 5580417 w 8191242"/>
              <a:gd name="connsiteY9908" fmla="*/ 1316510 h 5359243"/>
              <a:gd name="connsiteX9909" fmla="*/ 5573133 w 8191242"/>
              <a:gd name="connsiteY9909" fmla="*/ 1321026 h 5359243"/>
              <a:gd name="connsiteX9910" fmla="*/ 5575164 w 8191242"/>
              <a:gd name="connsiteY9910" fmla="*/ 1303884 h 5359243"/>
              <a:gd name="connsiteX9911" fmla="*/ 5576763 w 8191242"/>
              <a:gd name="connsiteY9911" fmla="*/ 1303996 h 5359243"/>
              <a:gd name="connsiteX9912" fmla="*/ 5576384 w 8191242"/>
              <a:gd name="connsiteY9912" fmla="*/ 1295596 h 5359243"/>
              <a:gd name="connsiteX9913" fmla="*/ 5577478 w 8191242"/>
              <a:gd name="connsiteY9913" fmla="*/ 1292450 h 5359243"/>
              <a:gd name="connsiteX9914" fmla="*/ 5571988 w 8191242"/>
              <a:gd name="connsiteY9914" fmla="*/ 1286109 h 5359243"/>
              <a:gd name="connsiteX9915" fmla="*/ 5572428 w 8191242"/>
              <a:gd name="connsiteY9915" fmla="*/ 1284391 h 5359243"/>
              <a:gd name="connsiteX9916" fmla="*/ 4757960 w 8191242"/>
              <a:gd name="connsiteY9916" fmla="*/ 1281801 h 5359243"/>
              <a:gd name="connsiteX9917" fmla="*/ 4757220 w 8191242"/>
              <a:gd name="connsiteY9917" fmla="*/ 1287809 h 5359243"/>
              <a:gd name="connsiteX9918" fmla="*/ 4753049 w 8191242"/>
              <a:gd name="connsiteY9918" fmla="*/ 1290715 h 5359243"/>
              <a:gd name="connsiteX9919" fmla="*/ 4760050 w 8191242"/>
              <a:gd name="connsiteY9919" fmla="*/ 1295209 h 5359243"/>
              <a:gd name="connsiteX9920" fmla="*/ 4759045 w 8191242"/>
              <a:gd name="connsiteY9920" fmla="*/ 1283592 h 5359243"/>
              <a:gd name="connsiteX9921" fmla="*/ 6493264 w 8191242"/>
              <a:gd name="connsiteY9921" fmla="*/ 1281760 h 5359243"/>
              <a:gd name="connsiteX9922" fmla="*/ 6467937 w 8191242"/>
              <a:gd name="connsiteY9922" fmla="*/ 1300591 h 5359243"/>
              <a:gd name="connsiteX9923" fmla="*/ 6437138 w 8191242"/>
              <a:gd name="connsiteY9923" fmla="*/ 1313226 h 5359243"/>
              <a:gd name="connsiteX9924" fmla="*/ 6436528 w 8191242"/>
              <a:gd name="connsiteY9924" fmla="*/ 1297617 h 5359243"/>
              <a:gd name="connsiteX9925" fmla="*/ 6363584 w 8191242"/>
              <a:gd name="connsiteY9925" fmla="*/ 1305548 h 5359243"/>
              <a:gd name="connsiteX9926" fmla="*/ 6355478 w 8191242"/>
              <a:gd name="connsiteY9926" fmla="*/ 1321406 h 5359243"/>
              <a:gd name="connsiteX9927" fmla="*/ 6331163 w 8191242"/>
              <a:gd name="connsiteY9927" fmla="*/ 1313475 h 5359243"/>
              <a:gd name="connsiteX9928" fmla="*/ 6323060 w 8191242"/>
              <a:gd name="connsiteY9928" fmla="*/ 1313475 h 5359243"/>
              <a:gd name="connsiteX9929" fmla="*/ 6320020 w 8191242"/>
              <a:gd name="connsiteY9929" fmla="*/ 1320414 h 5359243"/>
              <a:gd name="connsiteX9930" fmla="*/ 6321067 w 8191242"/>
              <a:gd name="connsiteY9930" fmla="*/ 1322122 h 5359243"/>
              <a:gd name="connsiteX9931" fmla="*/ 6316854 w 8191242"/>
              <a:gd name="connsiteY9931" fmla="*/ 1323635 h 5359243"/>
              <a:gd name="connsiteX9932" fmla="*/ 6290639 w 8191242"/>
              <a:gd name="connsiteY9932" fmla="*/ 1321406 h 5359243"/>
              <a:gd name="connsiteX9933" fmla="*/ 6298745 w 8191242"/>
              <a:gd name="connsiteY9933" fmla="*/ 1361051 h 5359243"/>
              <a:gd name="connsiteX9934" fmla="*/ 6282533 w 8191242"/>
              <a:gd name="connsiteY9934" fmla="*/ 1353121 h 5359243"/>
              <a:gd name="connsiteX9935" fmla="*/ 6282533 w 8191242"/>
              <a:gd name="connsiteY9935" fmla="*/ 1337263 h 5359243"/>
              <a:gd name="connsiteX9936" fmla="*/ 6266324 w 8191242"/>
              <a:gd name="connsiteY9936" fmla="*/ 1329336 h 5359243"/>
              <a:gd name="connsiteX9937" fmla="*/ 6242009 w 8191242"/>
              <a:gd name="connsiteY9937" fmla="*/ 1337263 h 5359243"/>
              <a:gd name="connsiteX9938" fmla="*/ 6242009 w 8191242"/>
              <a:gd name="connsiteY9938" fmla="*/ 1329336 h 5359243"/>
              <a:gd name="connsiteX9939" fmla="*/ 6169065 w 8191242"/>
              <a:gd name="connsiteY9939" fmla="*/ 1345194 h 5359243"/>
              <a:gd name="connsiteX9940" fmla="*/ 6160959 w 8191242"/>
              <a:gd name="connsiteY9940" fmla="*/ 1337263 h 5359243"/>
              <a:gd name="connsiteX9941" fmla="*/ 6169065 w 8191242"/>
              <a:gd name="connsiteY9941" fmla="*/ 1321406 h 5359243"/>
              <a:gd name="connsiteX9942" fmla="*/ 6258218 w 8191242"/>
              <a:gd name="connsiteY9942" fmla="*/ 1305548 h 5359243"/>
              <a:gd name="connsiteX9943" fmla="*/ 6493264 w 8191242"/>
              <a:gd name="connsiteY9943" fmla="*/ 1281760 h 5359243"/>
              <a:gd name="connsiteX9944" fmla="*/ 5588741 w 8191242"/>
              <a:gd name="connsiteY9944" fmla="*/ 1280310 h 5359243"/>
              <a:gd name="connsiteX9945" fmla="*/ 5589794 w 8191242"/>
              <a:gd name="connsiteY9945" fmla="*/ 1287666 h 5359243"/>
              <a:gd name="connsiteX9946" fmla="*/ 5591430 w 8191242"/>
              <a:gd name="connsiteY9946" fmla="*/ 1285731 h 5359243"/>
              <a:gd name="connsiteX9947" fmla="*/ 5591684 w 8191242"/>
              <a:gd name="connsiteY9947" fmla="*/ 1283336 h 5359243"/>
              <a:gd name="connsiteX9948" fmla="*/ 4911089 w 8191242"/>
              <a:gd name="connsiteY9948" fmla="*/ 1278486 h 5359243"/>
              <a:gd name="connsiteX9949" fmla="*/ 4930367 w 8191242"/>
              <a:gd name="connsiteY9949" fmla="*/ 1344161 h 5359243"/>
              <a:gd name="connsiteX9950" fmla="*/ 4919609 w 8191242"/>
              <a:gd name="connsiteY9950" fmla="*/ 1358402 h 5359243"/>
              <a:gd name="connsiteX9951" fmla="*/ 4921168 w 8191242"/>
              <a:gd name="connsiteY9951" fmla="*/ 1328811 h 5359243"/>
              <a:gd name="connsiteX9952" fmla="*/ 4919992 w 8191242"/>
              <a:gd name="connsiteY9952" fmla="*/ 1322943 h 5359243"/>
              <a:gd name="connsiteX9953" fmla="*/ 4911147 w 8191242"/>
              <a:gd name="connsiteY9953" fmla="*/ 1335005 h 5359243"/>
              <a:gd name="connsiteX9954" fmla="*/ 4887718 w 8191242"/>
              <a:gd name="connsiteY9954" fmla="*/ 1343717 h 5359243"/>
              <a:gd name="connsiteX9955" fmla="*/ 4886916 w 8191242"/>
              <a:gd name="connsiteY9955" fmla="*/ 1335966 h 5359243"/>
              <a:gd name="connsiteX9956" fmla="*/ 4886944 w 8191242"/>
              <a:gd name="connsiteY9956" fmla="*/ 1335973 h 5359243"/>
              <a:gd name="connsiteX9957" fmla="*/ 4886706 w 8191242"/>
              <a:gd name="connsiteY9957" fmla="*/ 1333352 h 5359243"/>
              <a:gd name="connsiteX9958" fmla="*/ 4891979 w 8191242"/>
              <a:gd name="connsiteY9958" fmla="*/ 1325324 h 5359243"/>
              <a:gd name="connsiteX9959" fmla="*/ 4896238 w 8191242"/>
              <a:gd name="connsiteY9959" fmla="*/ 1312739 h 5359243"/>
              <a:gd name="connsiteX9960" fmla="*/ 4902627 w 8191242"/>
              <a:gd name="connsiteY9960" fmla="*/ 1310802 h 5359243"/>
              <a:gd name="connsiteX9961" fmla="*/ 4919241 w 8191242"/>
              <a:gd name="connsiteY9961" fmla="*/ 1319193 h 5359243"/>
              <a:gd name="connsiteX9962" fmla="*/ 5593269 w 8191242"/>
              <a:gd name="connsiteY9962" fmla="*/ 1274208 h 5359243"/>
              <a:gd name="connsiteX9963" fmla="*/ 5588826 w 8191242"/>
              <a:gd name="connsiteY9963" fmla="*/ 1278177 h 5359243"/>
              <a:gd name="connsiteX9964" fmla="*/ 5597529 w 8191242"/>
              <a:gd name="connsiteY9964" fmla="*/ 1285731 h 5359243"/>
              <a:gd name="connsiteX9965" fmla="*/ 5597528 w 8191242"/>
              <a:gd name="connsiteY9965" fmla="*/ 1312957 h 5359243"/>
              <a:gd name="connsiteX9966" fmla="*/ 5601991 w 8191242"/>
              <a:gd name="connsiteY9966" fmla="*/ 1319599 h 5359243"/>
              <a:gd name="connsiteX9967" fmla="*/ 5609397 w 8191242"/>
              <a:gd name="connsiteY9967" fmla="*/ 1320759 h 5359243"/>
              <a:gd name="connsiteX9968" fmla="*/ 5612059 w 8191242"/>
              <a:gd name="connsiteY9968" fmla="*/ 1327847 h 5359243"/>
              <a:gd name="connsiteX9969" fmla="*/ 5612611 w 8191242"/>
              <a:gd name="connsiteY9969" fmla="*/ 1327770 h 5359243"/>
              <a:gd name="connsiteX9970" fmla="*/ 5611761 w 8191242"/>
              <a:gd name="connsiteY9970" fmla="*/ 1321026 h 5359243"/>
              <a:gd name="connsiteX9971" fmla="*/ 5621926 w 8191242"/>
              <a:gd name="connsiteY9971" fmla="*/ 1329093 h 5359243"/>
              <a:gd name="connsiteX9972" fmla="*/ 5618876 w 8191242"/>
              <a:gd name="connsiteY9972" fmla="*/ 1304890 h 5359243"/>
              <a:gd name="connsiteX9973" fmla="*/ 5620160 w 8191242"/>
              <a:gd name="connsiteY9973" fmla="*/ 1294701 h 5359243"/>
              <a:gd name="connsiteX9974" fmla="*/ 5614816 w 8191242"/>
              <a:gd name="connsiteY9974" fmla="*/ 1295723 h 5359243"/>
              <a:gd name="connsiteX9975" fmla="*/ 5604610 w 8191242"/>
              <a:gd name="connsiteY9975" fmla="*/ 1294590 h 5359243"/>
              <a:gd name="connsiteX9976" fmla="*/ 5593269 w 8191242"/>
              <a:gd name="connsiteY9976" fmla="*/ 1274208 h 5359243"/>
              <a:gd name="connsiteX9977" fmla="*/ 5523966 w 8191242"/>
              <a:gd name="connsiteY9977" fmla="*/ 1270434 h 5359243"/>
              <a:gd name="connsiteX9978" fmla="*/ 5522958 w 8191242"/>
              <a:gd name="connsiteY9978" fmla="*/ 1273453 h 5359243"/>
              <a:gd name="connsiteX9979" fmla="*/ 5519746 w 8191242"/>
              <a:gd name="connsiteY9979" fmla="*/ 1272078 h 5359243"/>
              <a:gd name="connsiteX9980" fmla="*/ 5517128 w 8191242"/>
              <a:gd name="connsiteY9980" fmla="*/ 1273922 h 5359243"/>
              <a:gd name="connsiteX9981" fmla="*/ 5518422 w 8191242"/>
              <a:gd name="connsiteY9981" fmla="*/ 1277606 h 5359243"/>
              <a:gd name="connsiteX9982" fmla="*/ 5529510 w 8191242"/>
              <a:gd name="connsiteY9982" fmla="*/ 1282890 h 5359243"/>
              <a:gd name="connsiteX9983" fmla="*/ 5530031 w 8191242"/>
              <a:gd name="connsiteY9983" fmla="*/ 1285308 h 5359243"/>
              <a:gd name="connsiteX9984" fmla="*/ 5531334 w 8191242"/>
              <a:gd name="connsiteY9984" fmla="*/ 1283581 h 5359243"/>
              <a:gd name="connsiteX9985" fmla="*/ 5528034 w 8191242"/>
              <a:gd name="connsiteY9985" fmla="*/ 1276547 h 5359243"/>
              <a:gd name="connsiteX9986" fmla="*/ 5670088 w 8191242"/>
              <a:gd name="connsiteY9986" fmla="*/ 1269791 h 5359243"/>
              <a:gd name="connsiteX9987" fmla="*/ 5669590 w 8191242"/>
              <a:gd name="connsiteY9987" fmla="*/ 1270122 h 5359243"/>
              <a:gd name="connsiteX9988" fmla="*/ 5670129 w 8191242"/>
              <a:gd name="connsiteY9988" fmla="*/ 1279824 h 5359243"/>
              <a:gd name="connsiteX9989" fmla="*/ 5672524 w 8191242"/>
              <a:gd name="connsiteY9989" fmla="*/ 1291148 h 5359243"/>
              <a:gd name="connsiteX9990" fmla="*/ 5674726 w 8191242"/>
              <a:gd name="connsiteY9990" fmla="*/ 1300061 h 5359243"/>
              <a:gd name="connsiteX9991" fmla="*/ 5682503 w 8191242"/>
              <a:gd name="connsiteY9991" fmla="*/ 1298801 h 5359243"/>
              <a:gd name="connsiteX9992" fmla="*/ 5680211 w 8191242"/>
              <a:gd name="connsiteY9992" fmla="*/ 1288884 h 5359243"/>
              <a:gd name="connsiteX9993" fmla="*/ 5577835 w 8191242"/>
              <a:gd name="connsiteY9993" fmla="*/ 1269596 h 5359243"/>
              <a:gd name="connsiteX9994" fmla="*/ 5578215 w 8191242"/>
              <a:gd name="connsiteY9994" fmla="*/ 1278672 h 5359243"/>
              <a:gd name="connsiteX9995" fmla="*/ 5579094 w 8191242"/>
              <a:gd name="connsiteY9995" fmla="*/ 1284245 h 5359243"/>
              <a:gd name="connsiteX9996" fmla="*/ 5579865 w 8191242"/>
              <a:gd name="connsiteY9996" fmla="*/ 1285583 h 5359243"/>
              <a:gd name="connsiteX9997" fmla="*/ 5579608 w 8191242"/>
              <a:gd name="connsiteY9997" fmla="*/ 1286321 h 5359243"/>
              <a:gd name="connsiteX9998" fmla="*/ 5579412 w 8191242"/>
              <a:gd name="connsiteY9998" fmla="*/ 1286268 h 5359243"/>
              <a:gd name="connsiteX9999" fmla="*/ 5579480 w 8191242"/>
              <a:gd name="connsiteY9999" fmla="*/ 1286694 h 5359243"/>
              <a:gd name="connsiteX10000" fmla="*/ 5579608 w 8191242"/>
              <a:gd name="connsiteY10000" fmla="*/ 1286321 h 5359243"/>
              <a:gd name="connsiteX10001" fmla="*/ 5580417 w 8191242"/>
              <a:gd name="connsiteY10001" fmla="*/ 1286537 h 5359243"/>
              <a:gd name="connsiteX10002" fmla="*/ 5579865 w 8191242"/>
              <a:gd name="connsiteY10002" fmla="*/ 1285583 h 5359243"/>
              <a:gd name="connsiteX10003" fmla="*/ 5581676 w 8191242"/>
              <a:gd name="connsiteY10003" fmla="*/ 1280373 h 5359243"/>
              <a:gd name="connsiteX10004" fmla="*/ 5584621 w 8191242"/>
              <a:gd name="connsiteY10004" fmla="*/ 1276072 h 5359243"/>
              <a:gd name="connsiteX10005" fmla="*/ 5581265 w 8191242"/>
              <a:gd name="connsiteY10005" fmla="*/ 1272621 h 5359243"/>
              <a:gd name="connsiteX10006" fmla="*/ 5577835 w 8191242"/>
              <a:gd name="connsiteY10006" fmla="*/ 1269596 h 5359243"/>
              <a:gd name="connsiteX10007" fmla="*/ 5741213 w 8191242"/>
              <a:gd name="connsiteY10007" fmla="*/ 1269312 h 5359243"/>
              <a:gd name="connsiteX10008" fmla="*/ 5740808 w 8191242"/>
              <a:gd name="connsiteY10008" fmla="*/ 1276815 h 5359243"/>
              <a:gd name="connsiteX10009" fmla="*/ 5742881 w 8191242"/>
              <a:gd name="connsiteY10009" fmla="*/ 1285733 h 5359243"/>
              <a:gd name="connsiteX10010" fmla="*/ 5749068 w 8191242"/>
              <a:gd name="connsiteY10010" fmla="*/ 1285046 h 5359243"/>
              <a:gd name="connsiteX10011" fmla="*/ 5575209 w 8191242"/>
              <a:gd name="connsiteY10011" fmla="*/ 1267280 h 5359243"/>
              <a:gd name="connsiteX10012" fmla="*/ 5573738 w 8191242"/>
              <a:gd name="connsiteY10012" fmla="*/ 1274964 h 5359243"/>
              <a:gd name="connsiteX10013" fmla="*/ 5574699 w 8191242"/>
              <a:gd name="connsiteY10013" fmla="*/ 1276628 h 5359243"/>
              <a:gd name="connsiteX10014" fmla="*/ 5577834 w 8191242"/>
              <a:gd name="connsiteY10014" fmla="*/ 1270730 h 5359243"/>
              <a:gd name="connsiteX10015" fmla="*/ 4816437 w 8191242"/>
              <a:gd name="connsiteY10015" fmla="*/ 1267024 h 5359243"/>
              <a:gd name="connsiteX10016" fmla="*/ 4816381 w 8191242"/>
              <a:gd name="connsiteY10016" fmla="*/ 1267362 h 5359243"/>
              <a:gd name="connsiteX10017" fmla="*/ 4816709 w 8191242"/>
              <a:gd name="connsiteY10017" fmla="*/ 1267262 h 5359243"/>
              <a:gd name="connsiteX10018" fmla="*/ 4777265 w 8191242"/>
              <a:gd name="connsiteY10018" fmla="*/ 1266599 h 5359243"/>
              <a:gd name="connsiteX10019" fmla="*/ 4760050 w 8191242"/>
              <a:gd name="connsiteY10019" fmla="*/ 1271975 h 5359243"/>
              <a:gd name="connsiteX10020" fmla="*/ 4768092 w 8191242"/>
              <a:gd name="connsiteY10020" fmla="*/ 1287465 h 5359243"/>
              <a:gd name="connsiteX10021" fmla="*/ 4771181 w 8191242"/>
              <a:gd name="connsiteY10021" fmla="*/ 1287266 h 5359243"/>
              <a:gd name="connsiteX10022" fmla="*/ 4765934 w 8191242"/>
              <a:gd name="connsiteY10022" fmla="*/ 1270434 h 5359243"/>
              <a:gd name="connsiteX10023" fmla="*/ 4774250 w 8191242"/>
              <a:gd name="connsiteY10023" fmla="*/ 1271315 h 5359243"/>
              <a:gd name="connsiteX10024" fmla="*/ 5581550 w 8191242"/>
              <a:gd name="connsiteY10024" fmla="*/ 1263891 h 5359243"/>
              <a:gd name="connsiteX10025" fmla="*/ 5575377 w 8191242"/>
              <a:gd name="connsiteY10025" fmla="*/ 1266407 h 5359243"/>
              <a:gd name="connsiteX10026" fmla="*/ 5575361 w 8191242"/>
              <a:gd name="connsiteY10026" fmla="*/ 1266487 h 5359243"/>
              <a:gd name="connsiteX10027" fmla="*/ 5585285 w 8191242"/>
              <a:gd name="connsiteY10027" fmla="*/ 1275102 h 5359243"/>
              <a:gd name="connsiteX10028" fmla="*/ 5588481 w 8191242"/>
              <a:gd name="connsiteY10028" fmla="*/ 1270434 h 5359243"/>
              <a:gd name="connsiteX10029" fmla="*/ 5581550 w 8191242"/>
              <a:gd name="connsiteY10029" fmla="*/ 1263891 h 5359243"/>
              <a:gd name="connsiteX10030" fmla="*/ 5648433 w 8191242"/>
              <a:gd name="connsiteY10030" fmla="*/ 1263586 h 5359243"/>
              <a:gd name="connsiteX10031" fmla="*/ 5647955 w 8191242"/>
              <a:gd name="connsiteY10031" fmla="*/ 1265401 h 5359243"/>
              <a:gd name="connsiteX10032" fmla="*/ 5645057 w 8191242"/>
              <a:gd name="connsiteY10032" fmla="*/ 1274586 h 5359243"/>
              <a:gd name="connsiteX10033" fmla="*/ 5644222 w 8191242"/>
              <a:gd name="connsiteY10033" fmla="*/ 1274984 h 5359243"/>
              <a:gd name="connsiteX10034" fmla="*/ 5644931 w 8191242"/>
              <a:gd name="connsiteY10034" fmla="*/ 1274793 h 5359243"/>
              <a:gd name="connsiteX10035" fmla="*/ 5652995 w 8191242"/>
              <a:gd name="connsiteY10035" fmla="*/ 1285865 h 5359243"/>
              <a:gd name="connsiteX10036" fmla="*/ 5651609 w 8191242"/>
              <a:gd name="connsiteY10036" fmla="*/ 1276051 h 5359243"/>
              <a:gd name="connsiteX10037" fmla="*/ 6710837 w 8191242"/>
              <a:gd name="connsiteY10037" fmla="*/ 1262396 h 5359243"/>
              <a:gd name="connsiteX10038" fmla="*/ 6590199 w 8191242"/>
              <a:gd name="connsiteY10038" fmla="*/ 1294783 h 5359243"/>
              <a:gd name="connsiteX10039" fmla="*/ 6501728 w 8191242"/>
              <a:gd name="connsiteY10039" fmla="*/ 1302881 h 5359243"/>
              <a:gd name="connsiteX10040" fmla="*/ 6566070 w 8191242"/>
              <a:gd name="connsiteY10040" fmla="*/ 1294783 h 5359243"/>
              <a:gd name="connsiteX10041" fmla="*/ 6501728 w 8191242"/>
              <a:gd name="connsiteY10041" fmla="*/ 1294783 h 5359243"/>
              <a:gd name="connsiteX10042" fmla="*/ 6710837 w 8191242"/>
              <a:gd name="connsiteY10042" fmla="*/ 1262396 h 5359243"/>
              <a:gd name="connsiteX10043" fmla="*/ 5806214 w 8191242"/>
              <a:gd name="connsiteY10043" fmla="*/ 1261708 h 5359243"/>
              <a:gd name="connsiteX10044" fmla="*/ 5805275 w 8191242"/>
              <a:gd name="connsiteY10044" fmla="*/ 1263047 h 5359243"/>
              <a:gd name="connsiteX10045" fmla="*/ 5806388 w 8191242"/>
              <a:gd name="connsiteY10045" fmla="*/ 1262624 h 5359243"/>
              <a:gd name="connsiteX10046" fmla="*/ 5724165 w 8191242"/>
              <a:gd name="connsiteY10046" fmla="*/ 1257407 h 5359243"/>
              <a:gd name="connsiteX10047" fmla="*/ 5719507 w 8191242"/>
              <a:gd name="connsiteY10047" fmla="*/ 1261323 h 5359243"/>
              <a:gd name="connsiteX10048" fmla="*/ 5716967 w 8191242"/>
              <a:gd name="connsiteY10048" fmla="*/ 1264153 h 5359243"/>
              <a:gd name="connsiteX10049" fmla="*/ 5720799 w 8191242"/>
              <a:gd name="connsiteY10049" fmla="*/ 1271368 h 5359243"/>
              <a:gd name="connsiteX10050" fmla="*/ 5727495 w 8191242"/>
              <a:gd name="connsiteY10050" fmla="*/ 1268224 h 5359243"/>
              <a:gd name="connsiteX10051" fmla="*/ 5730880 w 8191242"/>
              <a:gd name="connsiteY10051" fmla="*/ 1259984 h 5359243"/>
              <a:gd name="connsiteX10052" fmla="*/ 5902984 w 8191242"/>
              <a:gd name="connsiteY10052" fmla="*/ 1253656 h 5359243"/>
              <a:gd name="connsiteX10053" fmla="*/ 5904116 w 8191242"/>
              <a:gd name="connsiteY10053" fmla="*/ 1256763 h 5359243"/>
              <a:gd name="connsiteX10054" fmla="*/ 5904145 w 8191242"/>
              <a:gd name="connsiteY10054" fmla="*/ 1256554 h 5359243"/>
              <a:gd name="connsiteX10055" fmla="*/ 4828819 w 8191242"/>
              <a:gd name="connsiteY10055" fmla="*/ 1251449 h 5359243"/>
              <a:gd name="connsiteX10056" fmla="*/ 4823440 w 8191242"/>
              <a:gd name="connsiteY10056" fmla="*/ 1252698 h 5359243"/>
              <a:gd name="connsiteX10057" fmla="*/ 4823440 w 8191242"/>
              <a:gd name="connsiteY10057" fmla="*/ 1265212 h 5359243"/>
              <a:gd name="connsiteX10058" fmla="*/ 4837535 w 8191242"/>
              <a:gd name="connsiteY10058" fmla="*/ 1260919 h 5359243"/>
              <a:gd name="connsiteX10059" fmla="*/ 4832943 w 8191242"/>
              <a:gd name="connsiteY10059" fmla="*/ 1253610 h 5359243"/>
              <a:gd name="connsiteX10060" fmla="*/ 5658887 w 8191242"/>
              <a:gd name="connsiteY10060" fmla="*/ 1248663 h 5359243"/>
              <a:gd name="connsiteX10061" fmla="*/ 5662247 w 8191242"/>
              <a:gd name="connsiteY10061" fmla="*/ 1259211 h 5359243"/>
              <a:gd name="connsiteX10062" fmla="*/ 5665011 w 8191242"/>
              <a:gd name="connsiteY10062" fmla="*/ 1260215 h 5359243"/>
              <a:gd name="connsiteX10063" fmla="*/ 5668328 w 8191242"/>
              <a:gd name="connsiteY10063" fmla="*/ 1266470 h 5359243"/>
              <a:gd name="connsiteX10064" fmla="*/ 5667236 w 8191242"/>
              <a:gd name="connsiteY10064" fmla="*/ 1261024 h 5359243"/>
              <a:gd name="connsiteX10065" fmla="*/ 5665011 w 8191242"/>
              <a:gd name="connsiteY10065" fmla="*/ 1260215 h 5359243"/>
              <a:gd name="connsiteX10066" fmla="*/ 5652995 w 8191242"/>
              <a:gd name="connsiteY10066" fmla="*/ 1246277 h 5359243"/>
              <a:gd name="connsiteX10067" fmla="*/ 5652994 w 8191242"/>
              <a:gd name="connsiteY10067" fmla="*/ 1246281 h 5359243"/>
              <a:gd name="connsiteX10068" fmla="*/ 5652995 w 8191242"/>
              <a:gd name="connsiteY10068" fmla="*/ 1253656 h 5359243"/>
              <a:gd name="connsiteX10069" fmla="*/ 5653079 w 8191242"/>
              <a:gd name="connsiteY10069" fmla="*/ 1253788 h 5359243"/>
              <a:gd name="connsiteX10070" fmla="*/ 5983624 w 8191242"/>
              <a:gd name="connsiteY10070" fmla="*/ 1245603 h 5359243"/>
              <a:gd name="connsiteX10071" fmla="*/ 5985598 w 8191242"/>
              <a:gd name="connsiteY10071" fmla="*/ 1253486 h 5359243"/>
              <a:gd name="connsiteX10072" fmla="*/ 5989854 w 8191242"/>
              <a:gd name="connsiteY10072" fmla="*/ 1252915 h 5359243"/>
              <a:gd name="connsiteX10073" fmla="*/ 5623793 w 8191242"/>
              <a:gd name="connsiteY10073" fmla="*/ 1245312 h 5359243"/>
              <a:gd name="connsiteX10074" fmla="*/ 5621494 w 8191242"/>
              <a:gd name="connsiteY10074" fmla="*/ 1248875 h 5359243"/>
              <a:gd name="connsiteX10075" fmla="*/ 5618368 w 8191242"/>
              <a:gd name="connsiteY10075" fmla="*/ 1249142 h 5359243"/>
              <a:gd name="connsiteX10076" fmla="*/ 5620738 w 8191242"/>
              <a:gd name="connsiteY10076" fmla="*/ 1270434 h 5359243"/>
              <a:gd name="connsiteX10077" fmla="*/ 5618470 w 8191242"/>
              <a:gd name="connsiteY10077" fmla="*/ 1280624 h 5359243"/>
              <a:gd name="connsiteX10078" fmla="*/ 5620421 w 8191242"/>
              <a:gd name="connsiteY10078" fmla="*/ 1292635 h 5359243"/>
              <a:gd name="connsiteX10079" fmla="*/ 5621926 w 8191242"/>
              <a:gd name="connsiteY10079" fmla="*/ 1280688 h 5359243"/>
              <a:gd name="connsiteX10080" fmla="*/ 5631607 w 8191242"/>
              <a:gd name="connsiteY10080" fmla="*/ 1315270 h 5359243"/>
              <a:gd name="connsiteX10081" fmla="*/ 5628802 w 8191242"/>
              <a:gd name="connsiteY10081" fmla="*/ 1318071 h 5359243"/>
              <a:gd name="connsiteX10082" fmla="*/ 5632023 w 8191242"/>
              <a:gd name="connsiteY10082" fmla="*/ 1318174 h 5359243"/>
              <a:gd name="connsiteX10083" fmla="*/ 5631673 w 8191242"/>
              <a:gd name="connsiteY10083" fmla="*/ 1324424 h 5359243"/>
              <a:gd name="connsiteX10084" fmla="*/ 5641280 w 8191242"/>
              <a:gd name="connsiteY10084" fmla="*/ 1321034 h 5359243"/>
              <a:gd name="connsiteX10085" fmla="*/ 5640521 w 8191242"/>
              <a:gd name="connsiteY10085" fmla="*/ 1318448 h 5359243"/>
              <a:gd name="connsiteX10086" fmla="*/ 5632023 w 8191242"/>
              <a:gd name="connsiteY10086" fmla="*/ 1318174 h 5359243"/>
              <a:gd name="connsiteX10087" fmla="*/ 5632090 w 8191242"/>
              <a:gd name="connsiteY10087" fmla="*/ 1316992 h 5359243"/>
              <a:gd name="connsiteX10088" fmla="*/ 5631607 w 8191242"/>
              <a:gd name="connsiteY10088" fmla="*/ 1315270 h 5359243"/>
              <a:gd name="connsiteX10089" fmla="*/ 5636867 w 8191242"/>
              <a:gd name="connsiteY10089" fmla="*/ 1310018 h 5359243"/>
              <a:gd name="connsiteX10090" fmla="*/ 5642977 w 8191242"/>
              <a:gd name="connsiteY10090" fmla="*/ 1303919 h 5359243"/>
              <a:gd name="connsiteX10091" fmla="*/ 5642549 w 8191242"/>
              <a:gd name="connsiteY10091" fmla="*/ 1300671 h 5359243"/>
              <a:gd name="connsiteX10092" fmla="*/ 5633842 w 8191242"/>
              <a:gd name="connsiteY10092" fmla="*/ 1295929 h 5359243"/>
              <a:gd name="connsiteX10093" fmla="*/ 5628802 w 8191242"/>
              <a:gd name="connsiteY10093" fmla="*/ 1277812 h 5359243"/>
              <a:gd name="connsiteX10094" fmla="*/ 5635553 w 8191242"/>
              <a:gd name="connsiteY10094" fmla="*/ 1276850 h 5359243"/>
              <a:gd name="connsiteX10095" fmla="*/ 5632835 w 8191242"/>
              <a:gd name="connsiteY10095" fmla="*/ 1270434 h 5359243"/>
              <a:gd name="connsiteX10096" fmla="*/ 5624518 w 8191242"/>
              <a:gd name="connsiteY10096" fmla="*/ 1250808 h 5359243"/>
              <a:gd name="connsiteX10097" fmla="*/ 4954170 w 8191242"/>
              <a:gd name="connsiteY10097" fmla="*/ 1241127 h 5359243"/>
              <a:gd name="connsiteX10098" fmla="*/ 4956649 w 8191242"/>
              <a:gd name="connsiteY10098" fmla="*/ 1243760 h 5359243"/>
              <a:gd name="connsiteX10099" fmla="*/ 4961836 w 8191242"/>
              <a:gd name="connsiteY10099" fmla="*/ 1243436 h 5359243"/>
              <a:gd name="connsiteX10100" fmla="*/ 4959190 w 8191242"/>
              <a:gd name="connsiteY10100" fmla="*/ 1241253 h 5359243"/>
              <a:gd name="connsiteX10101" fmla="*/ 6040980 w 8191242"/>
              <a:gd name="connsiteY10101" fmla="*/ 1238308 h 5359243"/>
              <a:gd name="connsiteX10102" fmla="*/ 6040914 w 8191242"/>
              <a:gd name="connsiteY10102" fmla="*/ 1238845 h 5359243"/>
              <a:gd name="connsiteX10103" fmla="*/ 6040694 w 8191242"/>
              <a:gd name="connsiteY10103" fmla="*/ 1238327 h 5359243"/>
              <a:gd name="connsiteX10104" fmla="*/ 5662443 w 8191242"/>
              <a:gd name="connsiteY10104" fmla="*/ 1237090 h 5359243"/>
              <a:gd name="connsiteX10105" fmla="*/ 5661057 w 8191242"/>
              <a:gd name="connsiteY10105" fmla="*/ 1237552 h 5359243"/>
              <a:gd name="connsiteX10106" fmla="*/ 5662916 w 8191242"/>
              <a:gd name="connsiteY10106" fmla="*/ 1239457 h 5359243"/>
              <a:gd name="connsiteX10107" fmla="*/ 6129374 w 8191242"/>
              <a:gd name="connsiteY10107" fmla="*/ 1236617 h 5359243"/>
              <a:gd name="connsiteX10108" fmla="*/ 6129255 w 8191242"/>
              <a:gd name="connsiteY10108" fmla="*/ 1236648 h 5359243"/>
              <a:gd name="connsiteX10109" fmla="*/ 6136844 w 8191242"/>
              <a:gd name="connsiteY10109" fmla="*/ 1245603 h 5359243"/>
              <a:gd name="connsiteX10110" fmla="*/ 6136672 w 8191242"/>
              <a:gd name="connsiteY10110" fmla="*/ 1238505 h 5359243"/>
              <a:gd name="connsiteX10111" fmla="*/ 5846534 w 8191242"/>
              <a:gd name="connsiteY10111" fmla="*/ 1229500 h 5359243"/>
              <a:gd name="connsiteX10112" fmla="*/ 5845526 w 8191242"/>
              <a:gd name="connsiteY10112" fmla="*/ 1264728 h 5359243"/>
              <a:gd name="connsiteX10113" fmla="*/ 5844009 w 8191242"/>
              <a:gd name="connsiteY10113" fmla="*/ 1271002 h 5359243"/>
              <a:gd name="connsiteX10114" fmla="*/ 5847941 w 8191242"/>
              <a:gd name="connsiteY10114" fmla="*/ 1271002 h 5359243"/>
              <a:gd name="connsiteX10115" fmla="*/ 5847941 w 8191242"/>
              <a:gd name="connsiteY10115" fmla="*/ 1287353 h 5359243"/>
              <a:gd name="connsiteX10116" fmla="*/ 5841448 w 8191242"/>
              <a:gd name="connsiteY10116" fmla="*/ 1281594 h 5359243"/>
              <a:gd name="connsiteX10117" fmla="*/ 5838470 w 8191242"/>
              <a:gd name="connsiteY10117" fmla="*/ 1293916 h 5359243"/>
              <a:gd name="connsiteX10118" fmla="*/ 5842209 w 8191242"/>
              <a:gd name="connsiteY10118" fmla="*/ 1301383 h 5359243"/>
              <a:gd name="connsiteX10119" fmla="*/ 5841892 w 8191242"/>
              <a:gd name="connsiteY10119" fmla="*/ 1299615 h 5359243"/>
              <a:gd name="connsiteX10120" fmla="*/ 5847941 w 8191242"/>
              <a:gd name="connsiteY10120" fmla="*/ 1287353 h 5359243"/>
              <a:gd name="connsiteX10121" fmla="*/ 5852454 w 8191242"/>
              <a:gd name="connsiteY10121" fmla="*/ 1294935 h 5359243"/>
              <a:gd name="connsiteX10122" fmla="*/ 5852583 w 8191242"/>
              <a:gd name="connsiteY10122" fmla="*/ 1294922 h 5359243"/>
              <a:gd name="connsiteX10123" fmla="*/ 5852613 w 8191242"/>
              <a:gd name="connsiteY10123" fmla="*/ 1295202 h 5359243"/>
              <a:gd name="connsiteX10124" fmla="*/ 5852731 w 8191242"/>
              <a:gd name="connsiteY10124" fmla="*/ 1295400 h 5359243"/>
              <a:gd name="connsiteX10125" fmla="*/ 5856008 w 8191242"/>
              <a:gd name="connsiteY10125" fmla="*/ 1296549 h 5359243"/>
              <a:gd name="connsiteX10126" fmla="*/ 5863106 w 8191242"/>
              <a:gd name="connsiteY10126" fmla="*/ 1288460 h 5359243"/>
              <a:gd name="connsiteX10127" fmla="*/ 5860547 w 8191242"/>
              <a:gd name="connsiteY10127" fmla="*/ 1281220 h 5359243"/>
              <a:gd name="connsiteX10128" fmla="*/ 5857016 w 8191242"/>
              <a:gd name="connsiteY10128" fmla="*/ 1275089 h 5359243"/>
              <a:gd name="connsiteX10129" fmla="*/ 5856361 w 8191242"/>
              <a:gd name="connsiteY10129" fmla="*/ 1267113 h 5359243"/>
              <a:gd name="connsiteX10130" fmla="*/ 6153057 w 8191242"/>
              <a:gd name="connsiteY10130" fmla="*/ 1227876 h 5359243"/>
              <a:gd name="connsiteX10131" fmla="*/ 6150836 w 8191242"/>
              <a:gd name="connsiteY10131" fmla="*/ 1228913 h 5359243"/>
              <a:gd name="connsiteX10132" fmla="*/ 6169102 w 8191242"/>
              <a:gd name="connsiteY10132" fmla="*/ 1237552 h 5359243"/>
              <a:gd name="connsiteX10133" fmla="*/ 6161037 w 8191242"/>
              <a:gd name="connsiteY10133" fmla="*/ 1253656 h 5359243"/>
              <a:gd name="connsiteX10134" fmla="*/ 6164264 w 8191242"/>
              <a:gd name="connsiteY10134" fmla="*/ 1256876 h 5359243"/>
              <a:gd name="connsiteX10135" fmla="*/ 6161037 w 8191242"/>
              <a:gd name="connsiteY10135" fmla="*/ 1261708 h 5359243"/>
              <a:gd name="connsiteX10136" fmla="*/ 6171118 w 8191242"/>
              <a:gd name="connsiteY10136" fmla="*/ 1263721 h 5359243"/>
              <a:gd name="connsiteX10137" fmla="*/ 6185230 w 8191242"/>
              <a:gd name="connsiteY10137" fmla="*/ 1277812 h 5359243"/>
              <a:gd name="connsiteX10138" fmla="*/ 6185230 w 8191242"/>
              <a:gd name="connsiteY10138" fmla="*/ 1245603 h 5359243"/>
              <a:gd name="connsiteX10139" fmla="*/ 6193294 w 8191242"/>
              <a:gd name="connsiteY10139" fmla="*/ 1269760 h 5359243"/>
              <a:gd name="connsiteX10140" fmla="*/ 6209423 w 8191242"/>
              <a:gd name="connsiteY10140" fmla="*/ 1277812 h 5359243"/>
              <a:gd name="connsiteX10141" fmla="*/ 6241680 w 8191242"/>
              <a:gd name="connsiteY10141" fmla="*/ 1269760 h 5359243"/>
              <a:gd name="connsiteX10142" fmla="*/ 6241680 w 8191242"/>
              <a:gd name="connsiteY10142" fmla="*/ 1253656 h 5359243"/>
              <a:gd name="connsiteX10143" fmla="*/ 6217487 w 8191242"/>
              <a:gd name="connsiteY10143" fmla="*/ 1237552 h 5359243"/>
              <a:gd name="connsiteX10144" fmla="*/ 6209423 w 8191242"/>
              <a:gd name="connsiteY10144" fmla="*/ 1229500 h 5359243"/>
              <a:gd name="connsiteX10145" fmla="*/ 6209423 w 8191242"/>
              <a:gd name="connsiteY10145" fmla="*/ 1269760 h 5359243"/>
              <a:gd name="connsiteX10146" fmla="*/ 6201359 w 8191242"/>
              <a:gd name="connsiteY10146" fmla="*/ 1237552 h 5359243"/>
              <a:gd name="connsiteX10147" fmla="*/ 6185230 w 8191242"/>
              <a:gd name="connsiteY10147" fmla="*/ 1261708 h 5359243"/>
              <a:gd name="connsiteX10148" fmla="*/ 6176158 w 8191242"/>
              <a:gd name="connsiteY10148" fmla="*/ 1264728 h 5359243"/>
              <a:gd name="connsiteX10149" fmla="*/ 6171118 w 8191242"/>
              <a:gd name="connsiteY10149" fmla="*/ 1263721 h 5359243"/>
              <a:gd name="connsiteX10150" fmla="*/ 6164264 w 8191242"/>
              <a:gd name="connsiteY10150" fmla="*/ 1256876 h 5359243"/>
              <a:gd name="connsiteX10151" fmla="*/ 6169102 w 8191242"/>
              <a:gd name="connsiteY10151" fmla="*/ 1249629 h 5359243"/>
              <a:gd name="connsiteX10152" fmla="*/ 6177166 w 8191242"/>
              <a:gd name="connsiteY10152" fmla="*/ 1237552 h 5359243"/>
              <a:gd name="connsiteX10153" fmla="*/ 6152973 w 8191242"/>
              <a:gd name="connsiteY10153" fmla="*/ 1229500 h 5359243"/>
              <a:gd name="connsiteX10154" fmla="*/ 5930453 w 8191242"/>
              <a:gd name="connsiteY10154" fmla="*/ 1223964 h 5359243"/>
              <a:gd name="connsiteX10155" fmla="*/ 5927520 w 8191242"/>
              <a:gd name="connsiteY10155" fmla="*/ 1227118 h 5359243"/>
              <a:gd name="connsiteX10156" fmla="*/ 5928616 w 8191242"/>
              <a:gd name="connsiteY10156" fmla="*/ 1231418 h 5359243"/>
              <a:gd name="connsiteX10157" fmla="*/ 5926093 w 8191242"/>
              <a:gd name="connsiteY10157" fmla="*/ 1229651 h 5359243"/>
              <a:gd name="connsiteX10158" fmla="*/ 5923901 w 8191242"/>
              <a:gd name="connsiteY10158" fmla="*/ 1234029 h 5359243"/>
              <a:gd name="connsiteX10159" fmla="*/ 5919113 w 8191242"/>
              <a:gd name="connsiteY10159" fmla="*/ 1237552 h 5359243"/>
              <a:gd name="connsiteX10160" fmla="*/ 5917244 w 8191242"/>
              <a:gd name="connsiteY10160" fmla="*/ 1234286 h 5359243"/>
              <a:gd name="connsiteX10161" fmla="*/ 5916169 w 8191242"/>
              <a:gd name="connsiteY10161" fmla="*/ 1235289 h 5359243"/>
              <a:gd name="connsiteX10162" fmla="*/ 5913037 w 8191242"/>
              <a:gd name="connsiteY10162" fmla="*/ 1238214 h 5359243"/>
              <a:gd name="connsiteX10163" fmla="*/ 5926169 w 8191242"/>
              <a:gd name="connsiteY10163" fmla="*/ 1242584 h 5359243"/>
              <a:gd name="connsiteX10164" fmla="*/ 5935241 w 8191242"/>
              <a:gd name="connsiteY10164" fmla="*/ 1229500 h 5359243"/>
              <a:gd name="connsiteX10165" fmla="*/ 5930453 w 8191242"/>
              <a:gd name="connsiteY10165" fmla="*/ 1223964 h 5359243"/>
              <a:gd name="connsiteX10166" fmla="*/ 5620738 w 8191242"/>
              <a:gd name="connsiteY10166" fmla="*/ 1222124 h 5359243"/>
              <a:gd name="connsiteX10167" fmla="*/ 5619374 w 8191242"/>
              <a:gd name="connsiteY10167" fmla="*/ 1231655 h 5359243"/>
              <a:gd name="connsiteX10168" fmla="*/ 5621972 w 8191242"/>
              <a:gd name="connsiteY10168" fmla="*/ 1231489 h 5359243"/>
              <a:gd name="connsiteX10169" fmla="*/ 5692936 w 8191242"/>
              <a:gd name="connsiteY10169" fmla="*/ 1221718 h 5359243"/>
              <a:gd name="connsiteX10170" fmla="*/ 5686258 w 8191242"/>
              <a:gd name="connsiteY10170" fmla="*/ 1226480 h 5359243"/>
              <a:gd name="connsiteX10171" fmla="*/ 5685575 w 8191242"/>
              <a:gd name="connsiteY10171" fmla="*/ 1227107 h 5359243"/>
              <a:gd name="connsiteX10172" fmla="*/ 5685250 w 8191242"/>
              <a:gd name="connsiteY10172" fmla="*/ 1230173 h 5359243"/>
              <a:gd name="connsiteX10173" fmla="*/ 5683806 w 8191242"/>
              <a:gd name="connsiteY10173" fmla="*/ 1228733 h 5359243"/>
              <a:gd name="connsiteX10174" fmla="*/ 5683108 w 8191242"/>
              <a:gd name="connsiteY10174" fmla="*/ 1229373 h 5359243"/>
              <a:gd name="connsiteX10175" fmla="*/ 5685250 w 8191242"/>
              <a:gd name="connsiteY10175" fmla="*/ 1237552 h 5359243"/>
              <a:gd name="connsiteX10176" fmla="*/ 5673868 w 8191242"/>
              <a:gd name="connsiteY10176" fmla="*/ 1235278 h 5359243"/>
              <a:gd name="connsiteX10177" fmla="*/ 5677185 w 8191242"/>
              <a:gd name="connsiteY10177" fmla="*/ 1254330 h 5359243"/>
              <a:gd name="connsiteX10178" fmla="*/ 5677185 w 8191242"/>
              <a:gd name="connsiteY10178" fmla="*/ 1238225 h 5359243"/>
              <a:gd name="connsiteX10179" fmla="*/ 5693314 w 8191242"/>
              <a:gd name="connsiteY10179" fmla="*/ 1254330 h 5359243"/>
              <a:gd name="connsiteX10180" fmla="*/ 5681218 w 8191242"/>
              <a:gd name="connsiteY10180" fmla="*/ 1262381 h 5359243"/>
              <a:gd name="connsiteX10181" fmla="*/ 5678362 w 8191242"/>
              <a:gd name="connsiteY10181" fmla="*/ 1264283 h 5359243"/>
              <a:gd name="connsiteX10182" fmla="*/ 5683738 w 8191242"/>
              <a:gd name="connsiteY10182" fmla="*/ 1276051 h 5359243"/>
              <a:gd name="connsiteX10183" fmla="*/ 5693314 w 8191242"/>
              <a:gd name="connsiteY10183" fmla="*/ 1285865 h 5359243"/>
              <a:gd name="connsiteX10184" fmla="*/ 5692231 w 8191242"/>
              <a:gd name="connsiteY10184" fmla="*/ 1297224 h 5359243"/>
              <a:gd name="connsiteX10185" fmla="*/ 5714528 w 8191242"/>
              <a:gd name="connsiteY10185" fmla="*/ 1293609 h 5359243"/>
              <a:gd name="connsiteX10186" fmla="*/ 5714483 w 8191242"/>
              <a:gd name="connsiteY10186" fmla="*/ 1292578 h 5359243"/>
              <a:gd name="connsiteX10187" fmla="*/ 5710439 w 8191242"/>
              <a:gd name="connsiteY10187" fmla="*/ 1278638 h 5359243"/>
              <a:gd name="connsiteX10188" fmla="*/ 5707164 w 8191242"/>
              <a:gd name="connsiteY10188" fmla="*/ 1275965 h 5359243"/>
              <a:gd name="connsiteX10189" fmla="*/ 5696273 w 8191242"/>
              <a:gd name="connsiteY10189" fmla="*/ 1248738 h 5359243"/>
              <a:gd name="connsiteX10190" fmla="*/ 5702763 w 8191242"/>
              <a:gd name="connsiteY10190" fmla="*/ 1252174 h 5359243"/>
              <a:gd name="connsiteX10191" fmla="*/ 5702513 w 8191242"/>
              <a:gd name="connsiteY10191" fmla="*/ 1251311 h 5359243"/>
              <a:gd name="connsiteX10192" fmla="*/ 6080385 w 8191242"/>
              <a:gd name="connsiteY10192" fmla="*/ 1221523 h 5359243"/>
              <a:gd name="connsiteX10193" fmla="*/ 6077371 w 8191242"/>
              <a:gd name="connsiteY10193" fmla="*/ 1230893 h 5359243"/>
              <a:gd name="connsiteX10194" fmla="*/ 6078453 w 8191242"/>
              <a:gd name="connsiteY10194" fmla="*/ 1234382 h 5359243"/>
              <a:gd name="connsiteX10195" fmla="*/ 6067668 w 8191242"/>
              <a:gd name="connsiteY10195" fmla="*/ 1221084 h 5359243"/>
              <a:gd name="connsiteX10196" fmla="*/ 6068023 w 8191242"/>
              <a:gd name="connsiteY10196" fmla="*/ 1223569 h 5359243"/>
              <a:gd name="connsiteX10197" fmla="*/ 6066740 w 8191242"/>
              <a:gd name="connsiteY10197" fmla="*/ 1232548 h 5359243"/>
              <a:gd name="connsiteX10198" fmla="*/ 6073830 w 8191242"/>
              <a:gd name="connsiteY10198" fmla="*/ 1230257 h 5359243"/>
              <a:gd name="connsiteX10199" fmla="*/ 5729604 w 8191242"/>
              <a:gd name="connsiteY10199" fmla="*/ 1218051 h 5359243"/>
              <a:gd name="connsiteX10200" fmla="*/ 5722125 w 8191242"/>
              <a:gd name="connsiteY10200" fmla="*/ 1222811 h 5359243"/>
              <a:gd name="connsiteX10201" fmla="*/ 5725571 w 8191242"/>
              <a:gd name="connsiteY10201" fmla="*/ 1222124 h 5359243"/>
              <a:gd name="connsiteX10202" fmla="*/ 5717507 w 8191242"/>
              <a:gd name="connsiteY10202" fmla="*/ 1238225 h 5359243"/>
              <a:gd name="connsiteX10203" fmla="*/ 5711672 w 8191242"/>
              <a:gd name="connsiteY10203" fmla="*/ 1227407 h 5359243"/>
              <a:gd name="connsiteX10204" fmla="*/ 5706631 w 8191242"/>
              <a:gd name="connsiteY10204" fmla="*/ 1229294 h 5359243"/>
              <a:gd name="connsiteX10205" fmla="*/ 5706418 w 8191242"/>
              <a:gd name="connsiteY10205" fmla="*/ 1231055 h 5359243"/>
              <a:gd name="connsiteX10206" fmla="*/ 5712758 w 8191242"/>
              <a:gd name="connsiteY10206" fmla="*/ 1252241 h 5359243"/>
              <a:gd name="connsiteX10207" fmla="*/ 5714667 w 8191242"/>
              <a:gd name="connsiteY10207" fmla="*/ 1251643 h 5359243"/>
              <a:gd name="connsiteX10208" fmla="*/ 5721250 w 8191242"/>
              <a:gd name="connsiteY10208" fmla="*/ 1247693 h 5359243"/>
              <a:gd name="connsiteX10209" fmla="*/ 5721807 w 8191242"/>
              <a:gd name="connsiteY10209" fmla="*/ 1245157 h 5359243"/>
              <a:gd name="connsiteX10210" fmla="*/ 5727253 w 8191242"/>
              <a:gd name="connsiteY10210" fmla="*/ 1239484 h 5359243"/>
              <a:gd name="connsiteX10211" fmla="*/ 5736915 w 8191242"/>
              <a:gd name="connsiteY10211" fmla="*/ 1250221 h 5359243"/>
              <a:gd name="connsiteX10212" fmla="*/ 5742742 w 8191242"/>
              <a:gd name="connsiteY10212" fmla="*/ 1240996 h 5359243"/>
              <a:gd name="connsiteX10213" fmla="*/ 5741948 w 8191242"/>
              <a:gd name="connsiteY10213" fmla="*/ 1255708 h 5359243"/>
              <a:gd name="connsiteX10214" fmla="*/ 5745767 w 8191242"/>
              <a:gd name="connsiteY10214" fmla="*/ 1257637 h 5359243"/>
              <a:gd name="connsiteX10215" fmla="*/ 5750486 w 8191242"/>
              <a:gd name="connsiteY10215" fmla="*/ 1247553 h 5359243"/>
              <a:gd name="connsiteX10216" fmla="*/ 5751455 w 8191242"/>
              <a:gd name="connsiteY10216" fmla="*/ 1269739 h 5359243"/>
              <a:gd name="connsiteX10217" fmla="*/ 5752108 w 8191242"/>
              <a:gd name="connsiteY10217" fmla="*/ 1284708 h 5359243"/>
              <a:gd name="connsiteX10218" fmla="*/ 5759846 w 8191242"/>
              <a:gd name="connsiteY10218" fmla="*/ 1283850 h 5359243"/>
              <a:gd name="connsiteX10219" fmla="*/ 5765893 w 8191242"/>
              <a:gd name="connsiteY10219" fmla="*/ 1269760 h 5359243"/>
              <a:gd name="connsiteX10220" fmla="*/ 5756821 w 8191242"/>
              <a:gd name="connsiteY10220" fmla="*/ 1247617 h 5359243"/>
              <a:gd name="connsiteX10221" fmla="*/ 5741747 w 8191242"/>
              <a:gd name="connsiteY10221" fmla="*/ 1237583 h 5359243"/>
              <a:gd name="connsiteX10222" fmla="*/ 5741700 w 8191242"/>
              <a:gd name="connsiteY10222" fmla="*/ 1238225 h 5359243"/>
              <a:gd name="connsiteX10223" fmla="*/ 5737668 w 8191242"/>
              <a:gd name="connsiteY10223" fmla="*/ 1228161 h 5359243"/>
              <a:gd name="connsiteX10224" fmla="*/ 5736176 w 8191242"/>
              <a:gd name="connsiteY10224" fmla="*/ 1219968 h 5359243"/>
              <a:gd name="connsiteX10225" fmla="*/ 5733636 w 8191242"/>
              <a:gd name="connsiteY10225" fmla="*/ 1221447 h 5359243"/>
              <a:gd name="connsiteX10226" fmla="*/ 5729604 w 8191242"/>
              <a:gd name="connsiteY10226" fmla="*/ 1218051 h 5359243"/>
              <a:gd name="connsiteX10227" fmla="*/ 5007424 w 8191242"/>
              <a:gd name="connsiteY10227" fmla="*/ 1217208 h 5359243"/>
              <a:gd name="connsiteX10228" fmla="*/ 5009202 w 8191242"/>
              <a:gd name="connsiteY10228" fmla="*/ 1224216 h 5359243"/>
              <a:gd name="connsiteX10229" fmla="*/ 5002978 w 8191242"/>
              <a:gd name="connsiteY10229" fmla="*/ 1220128 h 5359243"/>
              <a:gd name="connsiteX10230" fmla="*/ 5911272 w 8191242"/>
              <a:gd name="connsiteY10230" fmla="*/ 1217050 h 5359243"/>
              <a:gd name="connsiteX10231" fmla="*/ 5906940 w 8191242"/>
              <a:gd name="connsiteY10231" fmla="*/ 1223532 h 5359243"/>
              <a:gd name="connsiteX10232" fmla="*/ 5911048 w 8191242"/>
              <a:gd name="connsiteY10232" fmla="*/ 1229500 h 5359243"/>
              <a:gd name="connsiteX10233" fmla="*/ 5898063 w 8191242"/>
              <a:gd name="connsiteY10233" fmla="*/ 1229500 h 5359243"/>
              <a:gd name="connsiteX10234" fmla="*/ 5895938 w 8191242"/>
              <a:gd name="connsiteY10234" fmla="*/ 1230265 h 5359243"/>
              <a:gd name="connsiteX10235" fmla="*/ 5896366 w 8191242"/>
              <a:gd name="connsiteY10235" fmla="*/ 1232519 h 5359243"/>
              <a:gd name="connsiteX10236" fmla="*/ 5906008 w 8191242"/>
              <a:gd name="connsiteY10236" fmla="*/ 1252648 h 5359243"/>
              <a:gd name="connsiteX10237" fmla="*/ 5911931 w 8191242"/>
              <a:gd name="connsiteY10237" fmla="*/ 1260072 h 5359243"/>
              <a:gd name="connsiteX10238" fmla="*/ 5911249 w 8191242"/>
              <a:gd name="connsiteY10238" fmla="*/ 1267563 h 5359243"/>
              <a:gd name="connsiteX10239" fmla="*/ 5912483 w 8191242"/>
              <a:gd name="connsiteY10239" fmla="*/ 1271002 h 5359243"/>
              <a:gd name="connsiteX10240" fmla="*/ 5917525 w 8191242"/>
              <a:gd name="connsiteY10240" fmla="*/ 1275089 h 5359243"/>
              <a:gd name="connsiteX10241" fmla="*/ 5925125 w 8191242"/>
              <a:gd name="connsiteY10241" fmla="*/ 1277890 h 5359243"/>
              <a:gd name="connsiteX10242" fmla="*/ 5920499 w 8191242"/>
              <a:gd name="connsiteY10242" fmla="*/ 1264853 h 5359243"/>
              <a:gd name="connsiteX10243" fmla="*/ 5911048 w 8191242"/>
              <a:gd name="connsiteY10243" fmla="*/ 1237552 h 5359243"/>
              <a:gd name="connsiteX10244" fmla="*/ 5912021 w 8191242"/>
              <a:gd name="connsiteY10244" fmla="*/ 1237876 h 5359243"/>
              <a:gd name="connsiteX10245" fmla="*/ 5912021 w 8191242"/>
              <a:gd name="connsiteY10245" fmla="*/ 1229743 h 5359243"/>
              <a:gd name="connsiteX10246" fmla="*/ 5911048 w 8191242"/>
              <a:gd name="connsiteY10246" fmla="*/ 1229500 h 5359243"/>
              <a:gd name="connsiteX10247" fmla="*/ 5911048 w 8191242"/>
              <a:gd name="connsiteY10247" fmla="*/ 1217422 h 5359243"/>
              <a:gd name="connsiteX10248" fmla="*/ 6143290 w 8191242"/>
              <a:gd name="connsiteY10248" fmla="*/ 1216614 h 5359243"/>
              <a:gd name="connsiteX10249" fmla="*/ 6140234 w 8191242"/>
              <a:gd name="connsiteY10249" fmla="*/ 1217301 h 5359243"/>
              <a:gd name="connsiteX10250" fmla="*/ 6148786 w 8191242"/>
              <a:gd name="connsiteY10250" fmla="*/ 1227153 h 5359243"/>
              <a:gd name="connsiteX10251" fmla="*/ 6152246 w 8191242"/>
              <a:gd name="connsiteY10251" fmla="*/ 1222704 h 5359243"/>
              <a:gd name="connsiteX10252" fmla="*/ 6152350 w 8191242"/>
              <a:gd name="connsiteY10252" fmla="*/ 1221137 h 5359243"/>
              <a:gd name="connsiteX10253" fmla="*/ 6144909 w 8191242"/>
              <a:gd name="connsiteY10253" fmla="*/ 1217422 h 5359243"/>
              <a:gd name="connsiteX10254" fmla="*/ 6152795 w 8191242"/>
              <a:gd name="connsiteY10254" fmla="*/ 1214473 h 5359243"/>
              <a:gd name="connsiteX10255" fmla="*/ 6151206 w 8191242"/>
              <a:gd name="connsiteY10255" fmla="*/ 1214832 h 5359243"/>
              <a:gd name="connsiteX10256" fmla="*/ 6152458 w 8191242"/>
              <a:gd name="connsiteY10256" fmla="*/ 1219520 h 5359243"/>
              <a:gd name="connsiteX10257" fmla="*/ 5669121 w 8191242"/>
              <a:gd name="connsiteY10257" fmla="*/ 1214071 h 5359243"/>
              <a:gd name="connsiteX10258" fmla="*/ 5671766 w 8191242"/>
              <a:gd name="connsiteY10258" fmla="*/ 1225292 h 5359243"/>
              <a:gd name="connsiteX10259" fmla="*/ 5677933 w 8191242"/>
              <a:gd name="connsiteY10259" fmla="*/ 1222870 h 5359243"/>
              <a:gd name="connsiteX10260" fmla="*/ 5677185 w 8191242"/>
              <a:gd name="connsiteY10260" fmla="*/ 1222124 h 5359243"/>
              <a:gd name="connsiteX10261" fmla="*/ 5669121 w 8191242"/>
              <a:gd name="connsiteY10261" fmla="*/ 1214071 h 5359243"/>
              <a:gd name="connsiteX10262" fmla="*/ 5006436 w 8191242"/>
              <a:gd name="connsiteY10262" fmla="*/ 1213315 h 5359243"/>
              <a:gd name="connsiteX10263" fmla="*/ 5009202 w 8191242"/>
              <a:gd name="connsiteY10263" fmla="*/ 1216040 h 5359243"/>
              <a:gd name="connsiteX10264" fmla="*/ 5007424 w 8191242"/>
              <a:gd name="connsiteY10264" fmla="*/ 1217208 h 5359243"/>
              <a:gd name="connsiteX10265" fmla="*/ 1297250 w 8191242"/>
              <a:gd name="connsiteY10265" fmla="*/ 1208186 h 5359243"/>
              <a:gd name="connsiteX10266" fmla="*/ 1223672 w 8191242"/>
              <a:gd name="connsiteY10266" fmla="*/ 1254654 h 5359243"/>
              <a:gd name="connsiteX10267" fmla="*/ 1297250 w 8191242"/>
              <a:gd name="connsiteY10267" fmla="*/ 1208186 h 5359243"/>
              <a:gd name="connsiteX10268" fmla="*/ 5751780 w 8191242"/>
              <a:gd name="connsiteY10268" fmla="*/ 1207859 h 5359243"/>
              <a:gd name="connsiteX10269" fmla="*/ 5745733 w 8191242"/>
              <a:gd name="connsiteY10269" fmla="*/ 1211383 h 5359243"/>
              <a:gd name="connsiteX10270" fmla="*/ 5741164 w 8191242"/>
              <a:gd name="connsiteY10270" fmla="*/ 1216324 h 5359243"/>
              <a:gd name="connsiteX10271" fmla="*/ 5743718 w 8191242"/>
              <a:gd name="connsiteY10271" fmla="*/ 1217089 h 5359243"/>
              <a:gd name="connsiteX10272" fmla="*/ 5742709 w 8191242"/>
              <a:gd name="connsiteY10272" fmla="*/ 1224260 h 5359243"/>
              <a:gd name="connsiteX10273" fmla="*/ 5741753 w 8191242"/>
              <a:gd name="connsiteY10273" fmla="*/ 1237489 h 5359243"/>
              <a:gd name="connsiteX10274" fmla="*/ 5748757 w 8191242"/>
              <a:gd name="connsiteY10274" fmla="*/ 1229248 h 5359243"/>
              <a:gd name="connsiteX10275" fmla="*/ 5757829 w 8191242"/>
              <a:gd name="connsiteY10275" fmla="*/ 1213396 h 5359243"/>
              <a:gd name="connsiteX10276" fmla="*/ 5751780 w 8191242"/>
              <a:gd name="connsiteY10276" fmla="*/ 1207859 h 5359243"/>
              <a:gd name="connsiteX10277" fmla="*/ 6033169 w 8191242"/>
              <a:gd name="connsiteY10277" fmla="*/ 1207004 h 5359243"/>
              <a:gd name="connsiteX10278" fmla="*/ 6056403 w 8191242"/>
              <a:gd name="connsiteY10278" fmla="*/ 1230883 h 5359243"/>
              <a:gd name="connsiteX10279" fmla="*/ 6047690 w 8191242"/>
              <a:gd name="connsiteY10279" fmla="*/ 1237849 h 5359243"/>
              <a:gd name="connsiteX10280" fmla="*/ 6040980 w 8191242"/>
              <a:gd name="connsiteY10280" fmla="*/ 1238308 h 5359243"/>
              <a:gd name="connsiteX10281" fmla="*/ 6042851 w 8191242"/>
              <a:gd name="connsiteY10281" fmla="*/ 1222924 h 5359243"/>
              <a:gd name="connsiteX10282" fmla="*/ 6033169 w 8191242"/>
              <a:gd name="connsiteY10282" fmla="*/ 1207004 h 5359243"/>
              <a:gd name="connsiteX10283" fmla="*/ 5709443 w 8191242"/>
              <a:gd name="connsiteY10283" fmla="*/ 1206019 h 5359243"/>
              <a:gd name="connsiteX10284" fmla="*/ 5708876 w 8191242"/>
              <a:gd name="connsiteY10284" fmla="*/ 1210714 h 5359243"/>
              <a:gd name="connsiteX10285" fmla="*/ 5709674 w 8191242"/>
              <a:gd name="connsiteY10285" fmla="*/ 1210401 h 5359243"/>
              <a:gd name="connsiteX10286" fmla="*/ 4994681 w 8191242"/>
              <a:gd name="connsiteY10286" fmla="*/ 1203521 h 5359243"/>
              <a:gd name="connsiteX10287" fmla="*/ 5000904 w 8191242"/>
              <a:gd name="connsiteY10287" fmla="*/ 1207866 h 5359243"/>
              <a:gd name="connsiteX10288" fmla="*/ 4984309 w 8191242"/>
              <a:gd name="connsiteY10288" fmla="*/ 1224216 h 5359243"/>
              <a:gd name="connsiteX10289" fmla="*/ 5000904 w 8191242"/>
              <a:gd name="connsiteY10289" fmla="*/ 1232390 h 5359243"/>
              <a:gd name="connsiteX10290" fmla="*/ 4976011 w 8191242"/>
              <a:gd name="connsiteY10290" fmla="*/ 1224216 h 5359243"/>
              <a:gd name="connsiteX10291" fmla="*/ 4994681 w 8191242"/>
              <a:gd name="connsiteY10291" fmla="*/ 1203521 h 5359243"/>
              <a:gd name="connsiteX10292" fmla="*/ 4823440 w 8191242"/>
              <a:gd name="connsiteY10292" fmla="*/ 1199579 h 5359243"/>
              <a:gd name="connsiteX10293" fmla="*/ 4823440 w 8191242"/>
              <a:gd name="connsiteY10293" fmla="*/ 1244540 h 5359243"/>
              <a:gd name="connsiteX10294" fmla="*/ 4823440 w 8191242"/>
              <a:gd name="connsiteY10294" fmla="*/ 1245888 h 5359243"/>
              <a:gd name="connsiteX10295" fmla="*/ 4824575 w 8191242"/>
              <a:gd name="connsiteY10295" fmla="*/ 1246078 h 5359243"/>
              <a:gd name="connsiteX10296" fmla="*/ 4827191 w 8191242"/>
              <a:gd name="connsiteY10296" fmla="*/ 1240199 h 5359243"/>
              <a:gd name="connsiteX10297" fmla="*/ 4847447 w 8191242"/>
              <a:gd name="connsiteY10297" fmla="*/ 1224105 h 5359243"/>
              <a:gd name="connsiteX10298" fmla="*/ 4839444 w 8191242"/>
              <a:gd name="connsiteY10298" fmla="*/ 1232278 h 5359243"/>
              <a:gd name="connsiteX10299" fmla="*/ 4831441 w 8191242"/>
              <a:gd name="connsiteY10299" fmla="*/ 1215929 h 5359243"/>
              <a:gd name="connsiteX10300" fmla="*/ 4830184 w 8191242"/>
              <a:gd name="connsiteY10300" fmla="*/ 1213359 h 5359243"/>
              <a:gd name="connsiteX10301" fmla="*/ 4828052 w 8191242"/>
              <a:gd name="connsiteY10301" fmla="*/ 1213646 h 5359243"/>
              <a:gd name="connsiteX10302" fmla="*/ 4821760 w 8191242"/>
              <a:gd name="connsiteY10302" fmla="*/ 1213888 h 5359243"/>
              <a:gd name="connsiteX10303" fmla="*/ 4823333 w 8191242"/>
              <a:gd name="connsiteY10303" fmla="*/ 1203844 h 5359243"/>
              <a:gd name="connsiteX10304" fmla="*/ 4825469 w 8191242"/>
              <a:gd name="connsiteY10304" fmla="*/ 1203727 h 5359243"/>
              <a:gd name="connsiteX10305" fmla="*/ 5187665 w 8191242"/>
              <a:gd name="connsiteY10305" fmla="*/ 1199477 h 5359243"/>
              <a:gd name="connsiteX10306" fmla="*/ 5192324 w 8191242"/>
              <a:gd name="connsiteY10306" fmla="*/ 1201992 h 5359243"/>
              <a:gd name="connsiteX10307" fmla="*/ 5193335 w 8191242"/>
              <a:gd name="connsiteY10307" fmla="*/ 1222124 h 5359243"/>
              <a:gd name="connsiteX10308" fmla="*/ 5177206 w 8191242"/>
              <a:gd name="connsiteY10308" fmla="*/ 1214071 h 5359243"/>
              <a:gd name="connsiteX10309" fmla="*/ 5185270 w 8191242"/>
              <a:gd name="connsiteY10309" fmla="*/ 1206019 h 5359243"/>
              <a:gd name="connsiteX10310" fmla="*/ 5187665 w 8191242"/>
              <a:gd name="connsiteY10310" fmla="*/ 1199477 h 5359243"/>
              <a:gd name="connsiteX10311" fmla="*/ 5685250 w 8191242"/>
              <a:gd name="connsiteY10311" fmla="*/ 1197967 h 5359243"/>
              <a:gd name="connsiteX10312" fmla="*/ 5686384 w 8191242"/>
              <a:gd name="connsiteY10312" fmla="*/ 1219481 h 5359243"/>
              <a:gd name="connsiteX10313" fmla="*/ 5686376 w 8191242"/>
              <a:gd name="connsiteY10313" fmla="*/ 1219553 h 5359243"/>
              <a:gd name="connsiteX10314" fmla="*/ 5691574 w 8191242"/>
              <a:gd name="connsiteY10314" fmla="*/ 1217511 h 5359243"/>
              <a:gd name="connsiteX10315" fmla="*/ 5894920 w 8191242"/>
              <a:gd name="connsiteY10315" fmla="*/ 1197291 h 5359243"/>
              <a:gd name="connsiteX10316" fmla="*/ 5899960 w 8191242"/>
              <a:gd name="connsiteY10316" fmla="*/ 1213396 h 5359243"/>
              <a:gd name="connsiteX10317" fmla="*/ 5901065 w 8191242"/>
              <a:gd name="connsiteY10317" fmla="*/ 1215000 h 5359243"/>
              <a:gd name="connsiteX10318" fmla="*/ 5911853 w 8191242"/>
              <a:gd name="connsiteY10318" fmla="*/ 1208288 h 5359243"/>
              <a:gd name="connsiteX10319" fmla="*/ 5911048 w 8191242"/>
              <a:gd name="connsiteY10319" fmla="*/ 1205343 h 5359243"/>
              <a:gd name="connsiteX10320" fmla="*/ 5894920 w 8191242"/>
              <a:gd name="connsiteY10320" fmla="*/ 1197291 h 5359243"/>
              <a:gd name="connsiteX10321" fmla="*/ 1347591 w 8191242"/>
              <a:gd name="connsiteY10321" fmla="*/ 1192693 h 5359243"/>
              <a:gd name="connsiteX10322" fmla="*/ 1320484 w 8191242"/>
              <a:gd name="connsiteY10322" fmla="*/ 1208183 h 5359243"/>
              <a:gd name="connsiteX10323" fmla="*/ 1347591 w 8191242"/>
              <a:gd name="connsiteY10323" fmla="*/ 1192693 h 5359243"/>
              <a:gd name="connsiteX10324" fmla="*/ 5422667 w 8191242"/>
              <a:gd name="connsiteY10324" fmla="*/ 1190757 h 5359243"/>
              <a:gd name="connsiteX10325" fmla="*/ 5436825 w 8191242"/>
              <a:gd name="connsiteY10325" fmla="*/ 1208183 h 5359243"/>
              <a:gd name="connsiteX10326" fmla="*/ 5413590 w 8191242"/>
              <a:gd name="connsiteY10326" fmla="*/ 1192693 h 5359243"/>
              <a:gd name="connsiteX10327" fmla="*/ 5422667 w 8191242"/>
              <a:gd name="connsiteY10327" fmla="*/ 1190757 h 5359243"/>
              <a:gd name="connsiteX10328" fmla="*/ 6057050 w 8191242"/>
              <a:gd name="connsiteY10328" fmla="*/ 1189596 h 5359243"/>
              <a:gd name="connsiteX10329" fmla="*/ 6056908 w 8191242"/>
              <a:gd name="connsiteY10329" fmla="*/ 1191380 h 5359243"/>
              <a:gd name="connsiteX10330" fmla="*/ 6064614 w 8191242"/>
              <a:gd name="connsiteY10330" fmla="*/ 1202524 h 5359243"/>
              <a:gd name="connsiteX10331" fmla="*/ 6064391 w 8191242"/>
              <a:gd name="connsiteY10331" fmla="*/ 1200523 h 5359243"/>
              <a:gd name="connsiteX10332" fmla="*/ 6057050 w 8191242"/>
              <a:gd name="connsiteY10332" fmla="*/ 1189596 h 5359243"/>
              <a:gd name="connsiteX10333" fmla="*/ 6235316 w 8191242"/>
              <a:gd name="connsiteY10333" fmla="*/ 1189548 h 5359243"/>
              <a:gd name="connsiteX10334" fmla="*/ 6235412 w 8191242"/>
              <a:gd name="connsiteY10334" fmla="*/ 1190508 h 5359243"/>
              <a:gd name="connsiteX10335" fmla="*/ 6234533 w 8191242"/>
              <a:gd name="connsiteY10335" fmla="*/ 1190112 h 5359243"/>
              <a:gd name="connsiteX10336" fmla="*/ 5312157 w 8191242"/>
              <a:gd name="connsiteY10336" fmla="*/ 1187902 h 5359243"/>
              <a:gd name="connsiteX10337" fmla="*/ 5322363 w 8191242"/>
              <a:gd name="connsiteY10337" fmla="*/ 1206019 h 5359243"/>
              <a:gd name="connsiteX10338" fmla="*/ 5306235 w 8191242"/>
              <a:gd name="connsiteY10338" fmla="*/ 1214071 h 5359243"/>
              <a:gd name="connsiteX10339" fmla="*/ 5306235 w 8191242"/>
              <a:gd name="connsiteY10339" fmla="*/ 1223128 h 5359243"/>
              <a:gd name="connsiteX10340" fmla="*/ 5306235 w 8191242"/>
              <a:gd name="connsiteY10340" fmla="*/ 1230173 h 5359243"/>
              <a:gd name="connsiteX10341" fmla="*/ 5290106 w 8191242"/>
              <a:gd name="connsiteY10341" fmla="*/ 1206019 h 5359243"/>
              <a:gd name="connsiteX10342" fmla="*/ 5298171 w 8191242"/>
              <a:gd name="connsiteY10342" fmla="*/ 1189915 h 5359243"/>
              <a:gd name="connsiteX10343" fmla="*/ 5306235 w 8191242"/>
              <a:gd name="connsiteY10343" fmla="*/ 1189915 h 5359243"/>
              <a:gd name="connsiteX10344" fmla="*/ 5312157 w 8191242"/>
              <a:gd name="connsiteY10344" fmla="*/ 1187902 h 5359243"/>
              <a:gd name="connsiteX10345" fmla="*/ 5975193 w 8191242"/>
              <a:gd name="connsiteY10345" fmla="*/ 1186637 h 5359243"/>
              <a:gd name="connsiteX10346" fmla="*/ 5971611 w 8191242"/>
              <a:gd name="connsiteY10346" fmla="*/ 1187029 h 5359243"/>
              <a:gd name="connsiteX10347" fmla="*/ 5973677 w 8191242"/>
              <a:gd name="connsiteY10347" fmla="*/ 1189423 h 5359243"/>
              <a:gd name="connsiteX10348" fmla="*/ 6443642 w 8191242"/>
              <a:gd name="connsiteY10348" fmla="*/ 1182909 h 5359243"/>
              <a:gd name="connsiteX10349" fmla="*/ 6451386 w 8191242"/>
              <a:gd name="connsiteY10349" fmla="*/ 1206143 h 5359243"/>
              <a:gd name="connsiteX10350" fmla="*/ 6381683 w 8191242"/>
              <a:gd name="connsiteY10350" fmla="*/ 1198399 h 5359243"/>
              <a:gd name="connsiteX10351" fmla="*/ 6443642 w 8191242"/>
              <a:gd name="connsiteY10351" fmla="*/ 1182909 h 5359243"/>
              <a:gd name="connsiteX10352" fmla="*/ 6234533 w 8191242"/>
              <a:gd name="connsiteY10352" fmla="*/ 1181724 h 5359243"/>
              <a:gd name="connsiteX10353" fmla="*/ 6240342 w 8191242"/>
              <a:gd name="connsiteY10353" fmla="*/ 1185918 h 5359243"/>
              <a:gd name="connsiteX10354" fmla="*/ 6235316 w 8191242"/>
              <a:gd name="connsiteY10354" fmla="*/ 1189548 h 5359243"/>
              <a:gd name="connsiteX10355" fmla="*/ 6477721 w 8191242"/>
              <a:gd name="connsiteY10355" fmla="*/ 1175164 h 5359243"/>
              <a:gd name="connsiteX10356" fmla="*/ 6443642 w 8191242"/>
              <a:gd name="connsiteY10356" fmla="*/ 1182909 h 5359243"/>
              <a:gd name="connsiteX10357" fmla="*/ 6477721 w 8191242"/>
              <a:gd name="connsiteY10357" fmla="*/ 1175164 h 5359243"/>
              <a:gd name="connsiteX10358" fmla="*/ 5243940 w 8191242"/>
              <a:gd name="connsiteY10358" fmla="*/ 1173504 h 5359243"/>
              <a:gd name="connsiteX10359" fmla="*/ 5244018 w 8191242"/>
              <a:gd name="connsiteY10359" fmla="*/ 1174308 h 5359243"/>
              <a:gd name="connsiteX10360" fmla="*/ 5243203 w 8191242"/>
              <a:gd name="connsiteY10360" fmla="*/ 1173887 h 5359243"/>
              <a:gd name="connsiteX10361" fmla="*/ 6173309 w 8191242"/>
              <a:gd name="connsiteY10361" fmla="*/ 1171421 h 5359243"/>
              <a:gd name="connsiteX10362" fmla="*/ 6142424 w 8191242"/>
              <a:gd name="connsiteY10362" fmla="*/ 1178195 h 5359243"/>
              <a:gd name="connsiteX10363" fmla="*/ 6144501 w 8191242"/>
              <a:gd name="connsiteY10363" fmla="*/ 1184902 h 5359243"/>
              <a:gd name="connsiteX10364" fmla="*/ 6150562 w 8191242"/>
              <a:gd name="connsiteY10364" fmla="*/ 1205404 h 5359243"/>
              <a:gd name="connsiteX10365" fmla="*/ 6148979 w 8191242"/>
              <a:gd name="connsiteY10365" fmla="*/ 1205037 h 5359243"/>
              <a:gd name="connsiteX10366" fmla="*/ 6150868 w 8191242"/>
              <a:gd name="connsiteY10366" fmla="*/ 1206440 h 5359243"/>
              <a:gd name="connsiteX10367" fmla="*/ 6152878 w 8191242"/>
              <a:gd name="connsiteY10367" fmla="*/ 1213239 h 5359243"/>
              <a:gd name="connsiteX10368" fmla="*/ 6153214 w 8191242"/>
              <a:gd name="connsiteY10368" fmla="*/ 1208183 h 5359243"/>
              <a:gd name="connsiteX10369" fmla="*/ 6150868 w 8191242"/>
              <a:gd name="connsiteY10369" fmla="*/ 1206440 h 5359243"/>
              <a:gd name="connsiteX10370" fmla="*/ 6150562 w 8191242"/>
              <a:gd name="connsiteY10370" fmla="*/ 1205404 h 5359243"/>
              <a:gd name="connsiteX10371" fmla="*/ 6154182 w 8191242"/>
              <a:gd name="connsiteY10371" fmla="*/ 1206246 h 5359243"/>
              <a:gd name="connsiteX10372" fmla="*/ 6154185 w 8191242"/>
              <a:gd name="connsiteY10372" fmla="*/ 1206249 h 5359243"/>
              <a:gd name="connsiteX10373" fmla="*/ 6154233 w 8191242"/>
              <a:gd name="connsiteY10373" fmla="*/ 1205343 h 5359243"/>
              <a:gd name="connsiteX10374" fmla="*/ 6169102 w 8191242"/>
              <a:gd name="connsiteY10374" fmla="*/ 1193265 h 5359243"/>
              <a:gd name="connsiteX10375" fmla="*/ 6176180 w 8191242"/>
              <a:gd name="connsiteY10375" fmla="*/ 1193265 h 5359243"/>
              <a:gd name="connsiteX10376" fmla="*/ 6175859 w 8191242"/>
              <a:gd name="connsiteY10376" fmla="*/ 1183013 h 5359243"/>
              <a:gd name="connsiteX10377" fmla="*/ 6120718 w 8191242"/>
              <a:gd name="connsiteY10377" fmla="*/ 1165085 h 5359243"/>
              <a:gd name="connsiteX10378" fmla="*/ 6120718 w 8191242"/>
              <a:gd name="connsiteY10378" fmla="*/ 1197291 h 5359243"/>
              <a:gd name="connsiteX10379" fmla="*/ 6135837 w 8191242"/>
              <a:gd name="connsiteY10379" fmla="*/ 1203330 h 5359243"/>
              <a:gd name="connsiteX10380" fmla="*/ 6144263 w 8191242"/>
              <a:gd name="connsiteY10380" fmla="*/ 1204061 h 5359243"/>
              <a:gd name="connsiteX10381" fmla="*/ 6134820 w 8191242"/>
              <a:gd name="connsiteY10381" fmla="*/ 1186934 h 5359243"/>
              <a:gd name="connsiteX10382" fmla="*/ 6129937 w 8191242"/>
              <a:gd name="connsiteY10382" fmla="*/ 1180934 h 5359243"/>
              <a:gd name="connsiteX10383" fmla="*/ 6128782 w 8191242"/>
              <a:gd name="connsiteY10383" fmla="*/ 1181187 h 5359243"/>
              <a:gd name="connsiteX10384" fmla="*/ 6120718 w 8191242"/>
              <a:gd name="connsiteY10384" fmla="*/ 1165085 h 5359243"/>
              <a:gd name="connsiteX10385" fmla="*/ 6112653 w 8191242"/>
              <a:gd name="connsiteY10385" fmla="*/ 1165085 h 5359243"/>
              <a:gd name="connsiteX10386" fmla="*/ 6072332 w 8191242"/>
              <a:gd name="connsiteY10386" fmla="*/ 1189239 h 5359243"/>
              <a:gd name="connsiteX10387" fmla="*/ 6062252 w 8191242"/>
              <a:gd name="connsiteY10387" fmla="*/ 1180181 h 5359243"/>
              <a:gd name="connsiteX10388" fmla="*/ 6063434 w 8191242"/>
              <a:gd name="connsiteY10388" fmla="*/ 1171332 h 5359243"/>
              <a:gd name="connsiteX10389" fmla="*/ 6060728 w 8191242"/>
              <a:gd name="connsiteY10389" fmla="*/ 1166347 h 5359243"/>
              <a:gd name="connsiteX10390" fmla="*/ 6057212 w 8191242"/>
              <a:gd name="connsiteY10390" fmla="*/ 1167601 h 5359243"/>
              <a:gd name="connsiteX10391" fmla="*/ 6056203 w 8191242"/>
              <a:gd name="connsiteY10391" fmla="*/ 1173136 h 5359243"/>
              <a:gd name="connsiteX10392" fmla="*/ 6055499 w 8191242"/>
              <a:gd name="connsiteY10392" fmla="*/ 1177003 h 5359243"/>
              <a:gd name="connsiteX10393" fmla="*/ 6056001 w 8191242"/>
              <a:gd name="connsiteY10393" fmla="*/ 1177271 h 5359243"/>
              <a:gd name="connsiteX10394" fmla="*/ 6067538 w 8191242"/>
              <a:gd name="connsiteY10394" fmla="*/ 1197347 h 5359243"/>
              <a:gd name="connsiteX10395" fmla="*/ 6065473 w 8191242"/>
              <a:gd name="connsiteY10395" fmla="*/ 1205732 h 5359243"/>
              <a:gd name="connsiteX10396" fmla="*/ 6065497 w 8191242"/>
              <a:gd name="connsiteY10396" fmla="*/ 1205899 h 5359243"/>
              <a:gd name="connsiteX10397" fmla="*/ 6072782 w 8191242"/>
              <a:gd name="connsiteY10397" fmla="*/ 1210944 h 5359243"/>
              <a:gd name="connsiteX10398" fmla="*/ 6073830 w 8191242"/>
              <a:gd name="connsiteY10398" fmla="*/ 1197728 h 5359243"/>
              <a:gd name="connsiteX10399" fmla="*/ 6081172 w 8191242"/>
              <a:gd name="connsiteY10399" fmla="*/ 1219076 h 5359243"/>
              <a:gd name="connsiteX10400" fmla="*/ 6080411 w 8191242"/>
              <a:gd name="connsiteY10400" fmla="*/ 1221444 h 5359243"/>
              <a:gd name="connsiteX10401" fmla="*/ 6091232 w 8191242"/>
              <a:gd name="connsiteY10401" fmla="*/ 1219057 h 5359243"/>
              <a:gd name="connsiteX10402" fmla="*/ 6120718 w 8191242"/>
              <a:gd name="connsiteY10402" fmla="*/ 1213396 h 5359243"/>
              <a:gd name="connsiteX10403" fmla="*/ 6122552 w 8191242"/>
              <a:gd name="connsiteY10403" fmla="*/ 1220355 h 5359243"/>
              <a:gd name="connsiteX10404" fmla="*/ 6127621 w 8191242"/>
              <a:gd name="connsiteY10404" fmla="*/ 1217234 h 5359243"/>
              <a:gd name="connsiteX10405" fmla="*/ 6117567 w 8191242"/>
              <a:gd name="connsiteY10405" fmla="*/ 1204840 h 5359243"/>
              <a:gd name="connsiteX10406" fmla="*/ 6112653 w 8191242"/>
              <a:gd name="connsiteY10406" fmla="*/ 1189239 h 5359243"/>
              <a:gd name="connsiteX10407" fmla="*/ 6104589 w 8191242"/>
              <a:gd name="connsiteY10407" fmla="*/ 1205343 h 5359243"/>
              <a:gd name="connsiteX10408" fmla="*/ 6088460 w 8191242"/>
              <a:gd name="connsiteY10408" fmla="*/ 1197291 h 5359243"/>
              <a:gd name="connsiteX10409" fmla="*/ 6088460 w 8191242"/>
              <a:gd name="connsiteY10409" fmla="*/ 1173137 h 5359243"/>
              <a:gd name="connsiteX10410" fmla="*/ 6112653 w 8191242"/>
              <a:gd name="connsiteY10410" fmla="*/ 1181187 h 5359243"/>
              <a:gd name="connsiteX10411" fmla="*/ 6112653 w 8191242"/>
              <a:gd name="connsiteY10411" fmla="*/ 1165085 h 5359243"/>
              <a:gd name="connsiteX10412" fmla="*/ 5261598 w 8191242"/>
              <a:gd name="connsiteY10412" fmla="*/ 1164861 h 5359243"/>
              <a:gd name="connsiteX10413" fmla="*/ 5274182 w 8191242"/>
              <a:gd name="connsiteY10413" fmla="*/ 1181907 h 5359243"/>
              <a:gd name="connsiteX10414" fmla="*/ 5266438 w 8191242"/>
              <a:gd name="connsiteY10414" fmla="*/ 1189930 h 5359243"/>
              <a:gd name="connsiteX10415" fmla="*/ 5258693 w 8191242"/>
              <a:gd name="connsiteY10415" fmla="*/ 1165864 h 5359243"/>
              <a:gd name="connsiteX10416" fmla="*/ 5243940 w 8191242"/>
              <a:gd name="connsiteY10416" fmla="*/ 1173504 h 5359243"/>
              <a:gd name="connsiteX10417" fmla="*/ 5243203 w 8191242"/>
              <a:gd name="connsiteY10417" fmla="*/ 1165864 h 5359243"/>
              <a:gd name="connsiteX10418" fmla="*/ 5261598 w 8191242"/>
              <a:gd name="connsiteY10418" fmla="*/ 1164861 h 5359243"/>
              <a:gd name="connsiteX10419" fmla="*/ 5862663 w 8191242"/>
              <a:gd name="connsiteY10419" fmla="*/ 1157706 h 5359243"/>
              <a:gd name="connsiteX10420" fmla="*/ 5856614 w 8191242"/>
              <a:gd name="connsiteY10420" fmla="*/ 1162739 h 5359243"/>
              <a:gd name="connsiteX10421" fmla="*/ 5862069 w 8191242"/>
              <a:gd name="connsiteY10421" fmla="*/ 1172726 h 5359243"/>
              <a:gd name="connsiteX10422" fmla="*/ 5864305 w 8191242"/>
              <a:gd name="connsiteY10422" fmla="*/ 1173280 h 5359243"/>
              <a:gd name="connsiteX10423" fmla="*/ 5773957 w 8191242"/>
              <a:gd name="connsiteY10423" fmla="*/ 1157706 h 5359243"/>
              <a:gd name="connsiteX10424" fmla="*/ 5765893 w 8191242"/>
              <a:gd name="connsiteY10424" fmla="*/ 1181862 h 5359243"/>
              <a:gd name="connsiteX10425" fmla="*/ 5765261 w 8191242"/>
              <a:gd name="connsiteY10425" fmla="*/ 1190066 h 5359243"/>
              <a:gd name="connsiteX10426" fmla="*/ 5778820 w 8191242"/>
              <a:gd name="connsiteY10426" fmla="*/ 1185217 h 5359243"/>
              <a:gd name="connsiteX10427" fmla="*/ 5276120 w 8191242"/>
              <a:gd name="connsiteY10427" fmla="*/ 1156487 h 5359243"/>
              <a:gd name="connsiteX10428" fmla="*/ 5289672 w 8191242"/>
              <a:gd name="connsiteY10428" fmla="*/ 1158617 h 5359243"/>
              <a:gd name="connsiteX10429" fmla="*/ 5289672 w 8191242"/>
              <a:gd name="connsiteY10429" fmla="*/ 1184175 h 5359243"/>
              <a:gd name="connsiteX10430" fmla="*/ 5274182 w 8191242"/>
              <a:gd name="connsiteY10430" fmla="*/ 1167137 h 5359243"/>
              <a:gd name="connsiteX10431" fmla="*/ 5276120 w 8191242"/>
              <a:gd name="connsiteY10431" fmla="*/ 1156487 h 5359243"/>
              <a:gd name="connsiteX10432" fmla="*/ 6017472 w 8191242"/>
              <a:gd name="connsiteY10432" fmla="*/ 1151774 h 5359243"/>
              <a:gd name="connsiteX10433" fmla="*/ 6004346 w 8191242"/>
              <a:gd name="connsiteY10433" fmla="*/ 1157818 h 5359243"/>
              <a:gd name="connsiteX10434" fmla="*/ 6006343 w 8191242"/>
              <a:gd name="connsiteY10434" fmla="*/ 1164985 h 5359243"/>
              <a:gd name="connsiteX10435" fmla="*/ 6018695 w 8191242"/>
              <a:gd name="connsiteY10435" fmla="*/ 1163237 h 5359243"/>
              <a:gd name="connsiteX10436" fmla="*/ 5309035 w 8191242"/>
              <a:gd name="connsiteY10436" fmla="*/ 1150098 h 5359243"/>
              <a:gd name="connsiteX10437" fmla="*/ 5332270 w 8191242"/>
              <a:gd name="connsiteY10437" fmla="*/ 1184951 h 5359243"/>
              <a:gd name="connsiteX10438" fmla="*/ 5316780 w 8191242"/>
              <a:gd name="connsiteY10438" fmla="*/ 1184951 h 5359243"/>
              <a:gd name="connsiteX10439" fmla="*/ 5309035 w 8191242"/>
              <a:gd name="connsiteY10439" fmla="*/ 1150098 h 5359243"/>
              <a:gd name="connsiteX10440" fmla="*/ 6469835 w 8191242"/>
              <a:gd name="connsiteY10440" fmla="*/ 1143715 h 5359243"/>
              <a:gd name="connsiteX10441" fmla="*/ 6467814 w 8191242"/>
              <a:gd name="connsiteY10441" fmla="*/ 1155804 h 5359243"/>
              <a:gd name="connsiteX10442" fmla="*/ 6454204 w 8191242"/>
              <a:gd name="connsiteY10442" fmla="*/ 1167442 h 5359243"/>
              <a:gd name="connsiteX10443" fmla="*/ 6477348 w 8191242"/>
              <a:gd name="connsiteY10443" fmla="*/ 1166203 h 5359243"/>
              <a:gd name="connsiteX10444" fmla="*/ 5655051 w 8191242"/>
              <a:gd name="connsiteY10444" fmla="*/ 1141617 h 5359243"/>
              <a:gd name="connsiteX10445" fmla="*/ 5661142 w 8191242"/>
              <a:gd name="connsiteY10445" fmla="*/ 1145582 h 5359243"/>
              <a:gd name="connsiteX10446" fmla="*/ 5660736 w 8191242"/>
              <a:gd name="connsiteY10446" fmla="*/ 1145846 h 5359243"/>
              <a:gd name="connsiteX10447" fmla="*/ 5846534 w 8191242"/>
              <a:gd name="connsiteY10447" fmla="*/ 1141602 h 5359243"/>
              <a:gd name="connsiteX10448" fmla="*/ 5828642 w 8191242"/>
              <a:gd name="connsiteY10448" fmla="*/ 1169281 h 5359243"/>
              <a:gd name="connsiteX10449" fmla="*/ 5822598 w 8191242"/>
              <a:gd name="connsiteY10449" fmla="*/ 1183706 h 5359243"/>
              <a:gd name="connsiteX10450" fmla="*/ 5826374 w 8191242"/>
              <a:gd name="connsiteY10450" fmla="*/ 1185214 h 5359243"/>
              <a:gd name="connsiteX10451" fmla="*/ 5854598 w 8191242"/>
              <a:gd name="connsiteY10451" fmla="*/ 1189239 h 5359243"/>
              <a:gd name="connsiteX10452" fmla="*/ 5855606 w 8191242"/>
              <a:gd name="connsiteY10452" fmla="*/ 1171124 h 5359243"/>
              <a:gd name="connsiteX10453" fmla="*/ 5859448 w 8191242"/>
              <a:gd name="connsiteY10453" fmla="*/ 1172076 h 5359243"/>
              <a:gd name="connsiteX10454" fmla="*/ 5853338 w 8191242"/>
              <a:gd name="connsiteY10454" fmla="*/ 1168778 h 5359243"/>
              <a:gd name="connsiteX10455" fmla="*/ 5846534 w 8191242"/>
              <a:gd name="connsiteY10455" fmla="*/ 1141602 h 5359243"/>
              <a:gd name="connsiteX10456" fmla="*/ 5145910 w 8191242"/>
              <a:gd name="connsiteY10456" fmla="*/ 1135902 h 5359243"/>
              <a:gd name="connsiteX10457" fmla="*/ 5145295 w 8191242"/>
              <a:gd name="connsiteY10457" fmla="*/ 1142561 h 5359243"/>
              <a:gd name="connsiteX10458" fmla="*/ 5144183 w 8191242"/>
              <a:gd name="connsiteY10458" fmla="*/ 1139309 h 5359243"/>
              <a:gd name="connsiteX10459" fmla="*/ 6284043 w 8191242"/>
              <a:gd name="connsiteY10459" fmla="*/ 1135655 h 5359243"/>
              <a:gd name="connsiteX10460" fmla="*/ 6278237 w 8191242"/>
              <a:gd name="connsiteY10460" fmla="*/ 1135908 h 5359243"/>
              <a:gd name="connsiteX10461" fmla="*/ 6279539 w 8191242"/>
              <a:gd name="connsiteY10461" fmla="*/ 1141659 h 5359243"/>
              <a:gd name="connsiteX10462" fmla="*/ 6286603 w 8191242"/>
              <a:gd name="connsiteY10462" fmla="*/ 1140034 h 5359243"/>
              <a:gd name="connsiteX10463" fmla="*/ 5977085 w 8191242"/>
              <a:gd name="connsiteY10463" fmla="*/ 1135655 h 5359243"/>
              <a:gd name="connsiteX10464" fmla="*/ 5973045 w 8191242"/>
              <a:gd name="connsiteY10464" fmla="*/ 1162855 h 5359243"/>
              <a:gd name="connsiteX10465" fmla="*/ 5971702 w 8191242"/>
              <a:gd name="connsiteY10465" fmla="*/ 1169889 h 5359243"/>
              <a:gd name="connsiteX10466" fmla="*/ 5977011 w 8191242"/>
              <a:gd name="connsiteY10466" fmla="*/ 1169137 h 5359243"/>
              <a:gd name="connsiteX10467" fmla="*/ 5977085 w 8191242"/>
              <a:gd name="connsiteY10467" fmla="*/ 1167891 h 5359243"/>
              <a:gd name="connsiteX10468" fmla="*/ 5977796 w 8191242"/>
              <a:gd name="connsiteY10468" fmla="*/ 1169026 h 5359243"/>
              <a:gd name="connsiteX10469" fmla="*/ 5992938 w 8191242"/>
              <a:gd name="connsiteY10469" fmla="*/ 1166883 h 5359243"/>
              <a:gd name="connsiteX10470" fmla="*/ 5990716 w 8191242"/>
              <a:gd name="connsiteY10470" fmla="*/ 1159454 h 5359243"/>
              <a:gd name="connsiteX10471" fmla="*/ 5977085 w 8191242"/>
              <a:gd name="connsiteY10471" fmla="*/ 1135655 h 5359243"/>
              <a:gd name="connsiteX10472" fmla="*/ 5338492 w 8191242"/>
              <a:gd name="connsiteY10472" fmla="*/ 1133551 h 5359243"/>
              <a:gd name="connsiteX10473" fmla="*/ 5370747 w 8191242"/>
              <a:gd name="connsiteY10473" fmla="*/ 1181862 h 5359243"/>
              <a:gd name="connsiteX10474" fmla="*/ 5354618 w 8191242"/>
              <a:gd name="connsiteY10474" fmla="*/ 1189915 h 5359243"/>
              <a:gd name="connsiteX10475" fmla="*/ 5338492 w 8191242"/>
              <a:gd name="connsiteY10475" fmla="*/ 1197967 h 5359243"/>
              <a:gd name="connsiteX10476" fmla="*/ 5338492 w 8191242"/>
              <a:gd name="connsiteY10476" fmla="*/ 1133551 h 5359243"/>
              <a:gd name="connsiteX10477" fmla="*/ 2130780 w 8191242"/>
              <a:gd name="connsiteY10477" fmla="*/ 1132673 h 5359243"/>
              <a:gd name="connsiteX10478" fmla="*/ 2137557 w 8191242"/>
              <a:gd name="connsiteY10478" fmla="*/ 1134609 h 5359243"/>
              <a:gd name="connsiteX10479" fmla="*/ 2137557 w 8191242"/>
              <a:gd name="connsiteY10479" fmla="*/ 1150098 h 5359243"/>
              <a:gd name="connsiteX10480" fmla="*/ 2122068 w 8191242"/>
              <a:gd name="connsiteY10480" fmla="*/ 1150098 h 5359243"/>
              <a:gd name="connsiteX10481" fmla="*/ 2130780 w 8191242"/>
              <a:gd name="connsiteY10481" fmla="*/ 1132673 h 5359243"/>
              <a:gd name="connsiteX10482" fmla="*/ 6292119 w 8191242"/>
              <a:gd name="connsiteY10482" fmla="*/ 1127598 h 5359243"/>
              <a:gd name="connsiteX10483" fmla="*/ 6293481 w 8191242"/>
              <a:gd name="connsiteY10483" fmla="*/ 1138452 h 5359243"/>
              <a:gd name="connsiteX10484" fmla="*/ 6302068 w 8191242"/>
              <a:gd name="connsiteY10484" fmla="*/ 1136477 h 5359243"/>
              <a:gd name="connsiteX10485" fmla="*/ 6211343 w 8191242"/>
              <a:gd name="connsiteY10485" fmla="*/ 1127598 h 5359243"/>
              <a:gd name="connsiteX10486" fmla="*/ 6213283 w 8191242"/>
              <a:gd name="connsiteY10486" fmla="*/ 1150327 h 5359243"/>
              <a:gd name="connsiteX10487" fmla="*/ 6213274 w 8191242"/>
              <a:gd name="connsiteY10487" fmla="*/ 1152068 h 5359243"/>
              <a:gd name="connsiteX10488" fmla="*/ 6219378 w 8191242"/>
              <a:gd name="connsiteY10488" fmla="*/ 1151285 h 5359243"/>
              <a:gd name="connsiteX10489" fmla="*/ 6218410 w 8191242"/>
              <a:gd name="connsiteY10489" fmla="*/ 1139685 h 5359243"/>
              <a:gd name="connsiteX10490" fmla="*/ 6211343 w 8191242"/>
              <a:gd name="connsiteY10490" fmla="*/ 1127598 h 5359243"/>
              <a:gd name="connsiteX10491" fmla="*/ 5154140 w 8191242"/>
              <a:gd name="connsiteY10491" fmla="*/ 1126864 h 5359243"/>
              <a:gd name="connsiteX10492" fmla="*/ 5177374 w 8191242"/>
              <a:gd name="connsiteY10492" fmla="*/ 1150098 h 5359243"/>
              <a:gd name="connsiteX10493" fmla="*/ 5169630 w 8191242"/>
              <a:gd name="connsiteY10493" fmla="*/ 1173333 h 5359243"/>
              <a:gd name="connsiteX10494" fmla="*/ 5154140 w 8191242"/>
              <a:gd name="connsiteY10494" fmla="*/ 1126864 h 5359243"/>
              <a:gd name="connsiteX10495" fmla="*/ 1483123 w 8191242"/>
              <a:gd name="connsiteY10495" fmla="*/ 1126864 h 5359243"/>
              <a:gd name="connsiteX10496" fmla="*/ 1483123 w 8191242"/>
              <a:gd name="connsiteY10496" fmla="*/ 1126864 h 5359243"/>
              <a:gd name="connsiteX10497" fmla="*/ 4910610 w 8191242"/>
              <a:gd name="connsiteY10497" fmla="*/ 1125217 h 5359243"/>
              <a:gd name="connsiteX10498" fmla="*/ 4911089 w 8191242"/>
              <a:gd name="connsiteY10498" fmla="*/ 1125498 h 5359243"/>
              <a:gd name="connsiteX10499" fmla="*/ 4911058 w 8191242"/>
              <a:gd name="connsiteY10499" fmla="*/ 1125876 h 5359243"/>
              <a:gd name="connsiteX10500" fmla="*/ 5723985 w 8191242"/>
              <a:gd name="connsiteY10500" fmla="*/ 1122992 h 5359243"/>
              <a:gd name="connsiteX10501" fmla="*/ 5727253 w 8191242"/>
              <a:gd name="connsiteY10501" fmla="*/ 1157843 h 5359243"/>
              <a:gd name="connsiteX10502" fmla="*/ 5711763 w 8191242"/>
              <a:gd name="connsiteY10502" fmla="*/ 1142354 h 5359243"/>
              <a:gd name="connsiteX10503" fmla="*/ 5719507 w 8191242"/>
              <a:gd name="connsiteY10503" fmla="*/ 1126864 h 5359243"/>
              <a:gd name="connsiteX10504" fmla="*/ 5723985 w 8191242"/>
              <a:gd name="connsiteY10504" fmla="*/ 1122992 h 5359243"/>
              <a:gd name="connsiteX10505" fmla="*/ 6017472 w 8191242"/>
              <a:gd name="connsiteY10505" fmla="*/ 1119539 h 5359243"/>
              <a:gd name="connsiteX10506" fmla="*/ 6020502 w 8191242"/>
              <a:gd name="connsiteY10506" fmla="*/ 1149760 h 5359243"/>
              <a:gd name="connsiteX10507" fmla="*/ 6028124 w 8191242"/>
              <a:gd name="connsiteY10507" fmla="*/ 1161925 h 5359243"/>
              <a:gd name="connsiteX10508" fmla="*/ 6056455 w 8191242"/>
              <a:gd name="connsiteY10508" fmla="*/ 1158478 h 5359243"/>
              <a:gd name="connsiteX10509" fmla="*/ 6052814 w 8191242"/>
              <a:gd name="connsiteY10509" fmla="*/ 1151773 h 5359243"/>
              <a:gd name="connsiteX10510" fmla="*/ 6033630 w 8191242"/>
              <a:gd name="connsiteY10510" fmla="*/ 1151774 h 5359243"/>
              <a:gd name="connsiteX10511" fmla="*/ 6017472 w 8191242"/>
              <a:gd name="connsiteY10511" fmla="*/ 1119539 h 5359243"/>
              <a:gd name="connsiteX10512" fmla="*/ 5057332 w 8191242"/>
              <a:gd name="connsiteY10512" fmla="*/ 1119120 h 5359243"/>
              <a:gd name="connsiteX10513" fmla="*/ 5065076 w 8191242"/>
              <a:gd name="connsiteY10513" fmla="*/ 1157843 h 5359243"/>
              <a:gd name="connsiteX10514" fmla="*/ 5041843 w 8191242"/>
              <a:gd name="connsiteY10514" fmla="*/ 1126864 h 5359243"/>
              <a:gd name="connsiteX10515" fmla="*/ 5057332 w 8191242"/>
              <a:gd name="connsiteY10515" fmla="*/ 1119120 h 5359243"/>
              <a:gd name="connsiteX10516" fmla="*/ 5622575 w 8191242"/>
              <a:gd name="connsiteY10516" fmla="*/ 1117832 h 5359243"/>
              <a:gd name="connsiteX10517" fmla="*/ 5620382 w 8191242"/>
              <a:gd name="connsiteY10517" fmla="*/ 1120687 h 5359243"/>
              <a:gd name="connsiteX10518" fmla="*/ 5624040 w 8191242"/>
              <a:gd name="connsiteY10518" fmla="*/ 1119613 h 5359243"/>
              <a:gd name="connsiteX10519" fmla="*/ 6231284 w 8191242"/>
              <a:gd name="connsiteY10519" fmla="*/ 1115635 h 5359243"/>
              <a:gd name="connsiteX10520" fmla="*/ 6219419 w 8191242"/>
              <a:gd name="connsiteY10520" fmla="*/ 1119539 h 5359243"/>
              <a:gd name="connsiteX10521" fmla="*/ 6243653 w 8191242"/>
              <a:gd name="connsiteY10521" fmla="*/ 1135655 h 5359243"/>
              <a:gd name="connsiteX10522" fmla="*/ 6234864 w 8191242"/>
              <a:gd name="connsiteY10522" fmla="*/ 1149296 h 5359243"/>
              <a:gd name="connsiteX10523" fmla="*/ 6249887 w 8191242"/>
              <a:gd name="connsiteY10523" fmla="*/ 1147367 h 5359243"/>
              <a:gd name="connsiteX10524" fmla="*/ 6248956 w 8191242"/>
              <a:gd name="connsiteY10524" fmla="*/ 1141070 h 5359243"/>
              <a:gd name="connsiteX10525" fmla="*/ 6231284 w 8191242"/>
              <a:gd name="connsiteY10525" fmla="*/ 1115635 h 5359243"/>
              <a:gd name="connsiteX10526" fmla="*/ 6251732 w 8191242"/>
              <a:gd name="connsiteY10526" fmla="*/ 1111480 h 5359243"/>
              <a:gd name="connsiteX10527" fmla="*/ 6254761 w 8191242"/>
              <a:gd name="connsiteY10527" fmla="*/ 1138679 h 5359243"/>
              <a:gd name="connsiteX10528" fmla="*/ 6256430 w 8191242"/>
              <a:gd name="connsiteY10528" fmla="*/ 1146527 h 5359243"/>
              <a:gd name="connsiteX10529" fmla="*/ 6260832 w 8191242"/>
              <a:gd name="connsiteY10529" fmla="*/ 1145961 h 5359243"/>
              <a:gd name="connsiteX10530" fmla="*/ 6271626 w 8191242"/>
              <a:gd name="connsiteY10530" fmla="*/ 1143478 h 5359243"/>
              <a:gd name="connsiteX10531" fmla="*/ 6263848 w 8191242"/>
              <a:gd name="connsiteY10531" fmla="*/ 1128605 h 5359243"/>
              <a:gd name="connsiteX10532" fmla="*/ 6251732 w 8191242"/>
              <a:gd name="connsiteY10532" fmla="*/ 1111480 h 5359243"/>
              <a:gd name="connsiteX10533" fmla="*/ 6146719 w 8191242"/>
              <a:gd name="connsiteY10533" fmla="*/ 1111480 h 5359243"/>
              <a:gd name="connsiteX10534" fmla="*/ 6147729 w 8191242"/>
              <a:gd name="connsiteY10534" fmla="*/ 1131627 h 5359243"/>
              <a:gd name="connsiteX10535" fmla="*/ 6151625 w 8191242"/>
              <a:gd name="connsiteY10535" fmla="*/ 1142732 h 5359243"/>
              <a:gd name="connsiteX10536" fmla="*/ 6161037 w 8191242"/>
              <a:gd name="connsiteY10536" fmla="*/ 1140928 h 5359243"/>
              <a:gd name="connsiteX10537" fmla="*/ 6175089 w 8191242"/>
              <a:gd name="connsiteY10537" fmla="*/ 1145472 h 5359243"/>
              <a:gd name="connsiteX10538" fmla="*/ 6176881 w 8191242"/>
              <a:gd name="connsiteY10538" fmla="*/ 1142354 h 5359243"/>
              <a:gd name="connsiteX10539" fmla="*/ 6177001 w 8191242"/>
              <a:gd name="connsiteY10539" fmla="*/ 1146091 h 5359243"/>
              <a:gd name="connsiteX10540" fmla="*/ 6187545 w 8191242"/>
              <a:gd name="connsiteY10540" fmla="*/ 1149500 h 5359243"/>
              <a:gd name="connsiteX10541" fmla="*/ 6193217 w 8191242"/>
              <a:gd name="connsiteY10541" fmla="*/ 1150089 h 5359243"/>
              <a:gd name="connsiteX10542" fmla="*/ 6188119 w 8191242"/>
              <a:gd name="connsiteY10542" fmla="*/ 1145730 h 5359243"/>
              <a:gd name="connsiteX10543" fmla="*/ 6179032 w 8191242"/>
              <a:gd name="connsiteY10543" fmla="*/ 1127598 h 5359243"/>
              <a:gd name="connsiteX10544" fmla="*/ 6170953 w 8191242"/>
              <a:gd name="connsiteY10544" fmla="*/ 1143715 h 5359243"/>
              <a:gd name="connsiteX10545" fmla="*/ 6162874 w 8191242"/>
              <a:gd name="connsiteY10545" fmla="*/ 1111480 h 5359243"/>
              <a:gd name="connsiteX10546" fmla="*/ 6154798 w 8191242"/>
              <a:gd name="connsiteY10546" fmla="*/ 1135655 h 5359243"/>
              <a:gd name="connsiteX10547" fmla="*/ 6154798 w 8191242"/>
              <a:gd name="connsiteY10547" fmla="*/ 1127598 h 5359243"/>
              <a:gd name="connsiteX10548" fmla="*/ 6146719 w 8191242"/>
              <a:gd name="connsiteY10548" fmla="*/ 1111480 h 5359243"/>
              <a:gd name="connsiteX10549" fmla="*/ 6098252 w 8191242"/>
              <a:gd name="connsiteY10549" fmla="*/ 1111480 h 5359243"/>
              <a:gd name="connsiteX10550" fmla="*/ 6106331 w 8191242"/>
              <a:gd name="connsiteY10550" fmla="*/ 1127598 h 5359243"/>
              <a:gd name="connsiteX10551" fmla="*/ 6074018 w 8191242"/>
              <a:gd name="connsiteY10551" fmla="*/ 1127598 h 5359243"/>
              <a:gd name="connsiteX10552" fmla="*/ 6082097 w 8191242"/>
              <a:gd name="connsiteY10552" fmla="*/ 1143715 h 5359243"/>
              <a:gd name="connsiteX10553" fmla="*/ 6065941 w 8191242"/>
              <a:gd name="connsiteY10553" fmla="*/ 1135655 h 5359243"/>
              <a:gd name="connsiteX10554" fmla="*/ 6057862 w 8191242"/>
              <a:gd name="connsiteY10554" fmla="*/ 1151774 h 5359243"/>
              <a:gd name="connsiteX10555" fmla="*/ 6063946 w 8191242"/>
              <a:gd name="connsiteY10555" fmla="*/ 1157566 h 5359243"/>
              <a:gd name="connsiteX10556" fmla="*/ 6076375 w 8191242"/>
              <a:gd name="connsiteY10556" fmla="*/ 1156054 h 5359243"/>
              <a:gd name="connsiteX10557" fmla="*/ 6082097 w 8191242"/>
              <a:gd name="connsiteY10557" fmla="*/ 1151774 h 5359243"/>
              <a:gd name="connsiteX10558" fmla="*/ 6080849 w 8191242"/>
              <a:gd name="connsiteY10558" fmla="*/ 1155510 h 5359243"/>
              <a:gd name="connsiteX10559" fmla="*/ 6092114 w 8191242"/>
              <a:gd name="connsiteY10559" fmla="*/ 1154139 h 5359243"/>
              <a:gd name="connsiteX10560" fmla="*/ 6144110 w 8191242"/>
              <a:gd name="connsiteY10560" fmla="*/ 1144173 h 5359243"/>
              <a:gd name="connsiteX10561" fmla="*/ 6142680 w 8191242"/>
              <a:gd name="connsiteY10561" fmla="*/ 1141701 h 5359243"/>
              <a:gd name="connsiteX10562" fmla="*/ 6130563 w 8191242"/>
              <a:gd name="connsiteY10562" fmla="*/ 1143715 h 5359243"/>
              <a:gd name="connsiteX10563" fmla="*/ 6098252 w 8191242"/>
              <a:gd name="connsiteY10563" fmla="*/ 1111480 h 5359243"/>
              <a:gd name="connsiteX10564" fmla="*/ 5007543 w 8191242"/>
              <a:gd name="connsiteY10564" fmla="*/ 1111375 h 5359243"/>
              <a:gd name="connsiteX10565" fmla="*/ 5040735 w 8191242"/>
              <a:gd name="connsiteY10565" fmla="*/ 1135665 h 5359243"/>
              <a:gd name="connsiteX10566" fmla="*/ 5049033 w 8191242"/>
              <a:gd name="connsiteY10566" fmla="*/ 1151860 h 5359243"/>
              <a:gd name="connsiteX10567" fmla="*/ 5040735 w 8191242"/>
              <a:gd name="connsiteY10567" fmla="*/ 1168051 h 5359243"/>
              <a:gd name="connsiteX10568" fmla="*/ 5049033 w 8191242"/>
              <a:gd name="connsiteY10568" fmla="*/ 1200440 h 5359243"/>
              <a:gd name="connsiteX10569" fmla="*/ 5015840 w 8191242"/>
              <a:gd name="connsiteY10569" fmla="*/ 1168051 h 5359243"/>
              <a:gd name="connsiteX10570" fmla="*/ 4999245 w 8191242"/>
              <a:gd name="connsiteY10570" fmla="*/ 1143762 h 5359243"/>
              <a:gd name="connsiteX10571" fmla="*/ 5024138 w 8191242"/>
              <a:gd name="connsiteY10571" fmla="*/ 1151860 h 5359243"/>
              <a:gd name="connsiteX10572" fmla="*/ 5007543 w 8191242"/>
              <a:gd name="connsiteY10572" fmla="*/ 1111375 h 5359243"/>
              <a:gd name="connsiteX10573" fmla="*/ 4952776 w 8191242"/>
              <a:gd name="connsiteY10573" fmla="*/ 1111375 h 5359243"/>
              <a:gd name="connsiteX10574" fmla="*/ 4976011 w 8191242"/>
              <a:gd name="connsiteY10574" fmla="*/ 1111375 h 5359243"/>
              <a:gd name="connsiteX10575" fmla="*/ 4983755 w 8191242"/>
              <a:gd name="connsiteY10575" fmla="*/ 1176431 h 5359243"/>
              <a:gd name="connsiteX10576" fmla="*/ 4999245 w 8191242"/>
              <a:gd name="connsiteY10576" fmla="*/ 1160168 h 5359243"/>
              <a:gd name="connsiteX10577" fmla="*/ 5006990 w 8191242"/>
              <a:gd name="connsiteY10577" fmla="*/ 1176431 h 5359243"/>
              <a:gd name="connsiteX10578" fmla="*/ 5006705 w 8191242"/>
              <a:gd name="connsiteY10578" fmla="*/ 1176729 h 5359243"/>
              <a:gd name="connsiteX10579" fmla="*/ 5009202 w 8191242"/>
              <a:gd name="connsiteY10579" fmla="*/ 1175164 h 5359243"/>
              <a:gd name="connsiteX10580" fmla="*/ 5000904 w 8191242"/>
              <a:gd name="connsiteY10580" fmla="*/ 1191515 h 5359243"/>
              <a:gd name="connsiteX10581" fmla="*/ 5034097 w 8191242"/>
              <a:gd name="connsiteY10581" fmla="*/ 1191515 h 5359243"/>
              <a:gd name="connsiteX10582" fmla="*/ 5034097 w 8191242"/>
              <a:gd name="connsiteY10582" fmla="*/ 1224216 h 5359243"/>
              <a:gd name="connsiteX10583" fmla="*/ 5025799 w 8191242"/>
              <a:gd name="connsiteY10583" fmla="*/ 1207866 h 5359243"/>
              <a:gd name="connsiteX10584" fmla="*/ 5009202 w 8191242"/>
              <a:gd name="connsiteY10584" fmla="*/ 1199689 h 5359243"/>
              <a:gd name="connsiteX10585" fmla="*/ 5006092 w 8191242"/>
              <a:gd name="connsiteY10585" fmla="*/ 1211951 h 5359243"/>
              <a:gd name="connsiteX10586" fmla="*/ 5006436 w 8191242"/>
              <a:gd name="connsiteY10586" fmla="*/ 1213315 h 5359243"/>
              <a:gd name="connsiteX10587" fmla="*/ 5000904 w 8191242"/>
              <a:gd name="connsiteY10587" fmla="*/ 1207866 h 5359243"/>
              <a:gd name="connsiteX10588" fmla="*/ 4992605 w 8191242"/>
              <a:gd name="connsiteY10588" fmla="*/ 1183338 h 5359243"/>
              <a:gd name="connsiteX10589" fmla="*/ 4997407 w 8191242"/>
              <a:gd name="connsiteY10589" fmla="*/ 1182393 h 5359243"/>
              <a:gd name="connsiteX10590" fmla="*/ 4993437 w 8191242"/>
              <a:gd name="connsiteY10590" fmla="*/ 1177701 h 5359243"/>
              <a:gd name="connsiteX10591" fmla="*/ 4976011 w 8191242"/>
              <a:gd name="connsiteY10591" fmla="*/ 1184563 h 5359243"/>
              <a:gd name="connsiteX10592" fmla="*/ 4968266 w 8191242"/>
              <a:gd name="connsiteY10592" fmla="*/ 1127638 h 5359243"/>
              <a:gd name="connsiteX10593" fmla="*/ 4968266 w 8191242"/>
              <a:gd name="connsiteY10593" fmla="*/ 1152035 h 5359243"/>
              <a:gd name="connsiteX10594" fmla="*/ 4952776 w 8191242"/>
              <a:gd name="connsiteY10594" fmla="*/ 1143902 h 5359243"/>
              <a:gd name="connsiteX10595" fmla="*/ 4952776 w 8191242"/>
              <a:gd name="connsiteY10595" fmla="*/ 1111375 h 5359243"/>
              <a:gd name="connsiteX10596" fmla="*/ 4840478 w 8191242"/>
              <a:gd name="connsiteY10596" fmla="*/ 1111375 h 5359243"/>
              <a:gd name="connsiteX10597" fmla="*/ 4831958 w 8191242"/>
              <a:gd name="connsiteY10597" fmla="*/ 1150098 h 5359243"/>
              <a:gd name="connsiteX10598" fmla="*/ 4814919 w 8191242"/>
              <a:gd name="connsiteY10598" fmla="*/ 1157843 h 5359243"/>
              <a:gd name="connsiteX10599" fmla="*/ 4814919 w 8191242"/>
              <a:gd name="connsiteY10599" fmla="*/ 1126864 h 5359243"/>
              <a:gd name="connsiteX10600" fmla="*/ 4831958 w 8191242"/>
              <a:gd name="connsiteY10600" fmla="*/ 1134609 h 5359243"/>
              <a:gd name="connsiteX10601" fmla="*/ 4814919 w 8191242"/>
              <a:gd name="connsiteY10601" fmla="*/ 1119120 h 5359243"/>
              <a:gd name="connsiteX10602" fmla="*/ 4840478 w 8191242"/>
              <a:gd name="connsiteY10602" fmla="*/ 1111375 h 5359243"/>
              <a:gd name="connsiteX10603" fmla="*/ 5606334 w 8191242"/>
              <a:gd name="connsiteY10603" fmla="*/ 1109901 h 5359243"/>
              <a:gd name="connsiteX10604" fmla="*/ 5598216 w 8191242"/>
              <a:gd name="connsiteY10604" fmla="*/ 1117832 h 5359243"/>
              <a:gd name="connsiteX10605" fmla="*/ 5608791 w 8191242"/>
              <a:gd name="connsiteY10605" fmla="*/ 1127421 h 5359243"/>
              <a:gd name="connsiteX10606" fmla="*/ 5612346 w 8191242"/>
              <a:gd name="connsiteY10606" fmla="*/ 1124576 h 5359243"/>
              <a:gd name="connsiteX10607" fmla="*/ 5695937 w 8191242"/>
              <a:gd name="connsiteY10607" fmla="*/ 1108450 h 5359243"/>
              <a:gd name="connsiteX10608" fmla="*/ 5695217 w 8191242"/>
              <a:gd name="connsiteY10608" fmla="*/ 1108895 h 5359243"/>
              <a:gd name="connsiteX10609" fmla="*/ 5695652 w 8191242"/>
              <a:gd name="connsiteY10609" fmla="*/ 1109901 h 5359243"/>
              <a:gd name="connsiteX10610" fmla="*/ 5106123 w 8191242"/>
              <a:gd name="connsiteY10610" fmla="*/ 1103952 h 5359243"/>
              <a:gd name="connsiteX10611" fmla="*/ 5123161 w 8191242"/>
              <a:gd name="connsiteY10611" fmla="*/ 1168493 h 5359243"/>
              <a:gd name="connsiteX10612" fmla="*/ 5120067 w 8191242"/>
              <a:gd name="connsiteY10612" fmla="*/ 1174769 h 5359243"/>
              <a:gd name="connsiteX10613" fmla="*/ 5135669 w 8191242"/>
              <a:gd name="connsiteY10613" fmla="*/ 1171292 h 5359243"/>
              <a:gd name="connsiteX10614" fmla="*/ 5148765 w 8191242"/>
              <a:gd name="connsiteY10614" fmla="*/ 1163055 h 5359243"/>
              <a:gd name="connsiteX10615" fmla="*/ 5143854 w 8191242"/>
              <a:gd name="connsiteY10615" fmla="*/ 1158214 h 5359243"/>
              <a:gd name="connsiteX10616" fmla="*/ 5145295 w 8191242"/>
              <a:gd name="connsiteY10616" fmla="*/ 1142561 h 5359243"/>
              <a:gd name="connsiteX10617" fmla="*/ 5151692 w 8191242"/>
              <a:gd name="connsiteY10617" fmla="*/ 1161215 h 5359243"/>
              <a:gd name="connsiteX10618" fmla="*/ 5154140 w 8191242"/>
              <a:gd name="connsiteY10618" fmla="*/ 1159674 h 5359243"/>
              <a:gd name="connsiteX10619" fmla="*/ 5152229 w 8191242"/>
              <a:gd name="connsiteY10619" fmla="*/ 1162780 h 5359243"/>
              <a:gd name="connsiteX10620" fmla="*/ 5154140 w 8191242"/>
              <a:gd name="connsiteY10620" fmla="*/ 1168354 h 5359243"/>
              <a:gd name="connsiteX10621" fmla="*/ 5150815 w 8191242"/>
              <a:gd name="connsiteY10621" fmla="*/ 1165077 h 5359243"/>
              <a:gd name="connsiteX10622" fmla="*/ 5143640 w 8191242"/>
              <a:gd name="connsiteY10622" fmla="*/ 1176737 h 5359243"/>
              <a:gd name="connsiteX10623" fmla="*/ 5118716 w 8191242"/>
              <a:gd name="connsiteY10623" fmla="*/ 1185813 h 5359243"/>
              <a:gd name="connsiteX10624" fmla="*/ 5115346 w 8191242"/>
              <a:gd name="connsiteY10624" fmla="*/ 1186685 h 5359243"/>
              <a:gd name="connsiteX10625" fmla="*/ 5114641 w 8191242"/>
              <a:gd name="connsiteY10625" fmla="*/ 1192696 h 5359243"/>
              <a:gd name="connsiteX10626" fmla="*/ 5109434 w 8191242"/>
              <a:gd name="connsiteY10626" fmla="*/ 1188214 h 5359243"/>
              <a:gd name="connsiteX10627" fmla="*/ 5094786 w 8191242"/>
              <a:gd name="connsiteY10627" fmla="*/ 1192002 h 5359243"/>
              <a:gd name="connsiteX10628" fmla="*/ 5096658 w 8191242"/>
              <a:gd name="connsiteY10628" fmla="*/ 1195237 h 5359243"/>
              <a:gd name="connsiteX10629" fmla="*/ 5103798 w 8191242"/>
              <a:gd name="connsiteY10629" fmla="*/ 1215930 h 5359243"/>
              <a:gd name="connsiteX10630" fmla="*/ 5089542 w 8191242"/>
              <a:gd name="connsiteY10630" fmla="*/ 1193359 h 5359243"/>
              <a:gd name="connsiteX10631" fmla="*/ 5089238 w 8191242"/>
              <a:gd name="connsiteY10631" fmla="*/ 1193437 h 5359243"/>
              <a:gd name="connsiteX10632" fmla="*/ 5065074 w 8191242"/>
              <a:gd name="connsiteY10632" fmla="*/ 1206143 h 5359243"/>
              <a:gd name="connsiteX10633" fmla="*/ 5083545 w 8191242"/>
              <a:gd name="connsiteY10633" fmla="*/ 1185814 h 5359243"/>
              <a:gd name="connsiteX10634" fmla="*/ 5084562 w 8191242"/>
              <a:gd name="connsiteY10634" fmla="*/ 1185473 h 5359243"/>
              <a:gd name="connsiteX10635" fmla="*/ 5084436 w 8191242"/>
              <a:gd name="connsiteY10635" fmla="*/ 1185273 h 5359243"/>
              <a:gd name="connsiteX10636" fmla="*/ 5065074 w 8191242"/>
              <a:gd name="connsiteY10636" fmla="*/ 1142354 h 5359243"/>
              <a:gd name="connsiteX10637" fmla="*/ 5087340 w 8191242"/>
              <a:gd name="connsiteY10637" fmla="*/ 1179142 h 5359243"/>
              <a:gd name="connsiteX10638" fmla="*/ 5089961 w 8191242"/>
              <a:gd name="connsiteY10638" fmla="*/ 1183668 h 5359243"/>
              <a:gd name="connsiteX10639" fmla="*/ 5102199 w 8191242"/>
              <a:gd name="connsiteY10639" fmla="*/ 1179577 h 5359243"/>
              <a:gd name="connsiteX10640" fmla="*/ 5097602 w 8191242"/>
              <a:gd name="connsiteY10640" fmla="*/ 1160427 h 5359243"/>
              <a:gd name="connsiteX10641" fmla="*/ 5106121 w 8191242"/>
              <a:gd name="connsiteY10641" fmla="*/ 1168493 h 5359243"/>
              <a:gd name="connsiteX10642" fmla="*/ 5114143 w 8191242"/>
              <a:gd name="connsiteY10642" fmla="*/ 1176089 h 5359243"/>
              <a:gd name="connsiteX10643" fmla="*/ 5114680 w 8191242"/>
              <a:gd name="connsiteY10643" fmla="*/ 1175969 h 5359243"/>
              <a:gd name="connsiteX10644" fmla="*/ 5115306 w 8191242"/>
              <a:gd name="connsiteY10644" fmla="*/ 1166602 h 5359243"/>
              <a:gd name="connsiteX10645" fmla="*/ 5080563 w 8191242"/>
              <a:gd name="connsiteY10645" fmla="*/ 1120088 h 5359243"/>
              <a:gd name="connsiteX10646" fmla="*/ 5106123 w 8191242"/>
              <a:gd name="connsiteY10646" fmla="*/ 1103952 h 5359243"/>
              <a:gd name="connsiteX10647" fmla="*/ 5704590 w 8191242"/>
              <a:gd name="connsiteY10647" fmla="*/ 1103087 h 5359243"/>
              <a:gd name="connsiteX10648" fmla="*/ 5701879 w 8191242"/>
              <a:gd name="connsiteY10648" fmla="*/ 1104768 h 5359243"/>
              <a:gd name="connsiteX10649" fmla="*/ 5703769 w 8191242"/>
              <a:gd name="connsiteY10649" fmla="*/ 1109901 h 5359243"/>
              <a:gd name="connsiteX10650" fmla="*/ 5675606 w 8191242"/>
              <a:gd name="connsiteY10650" fmla="*/ 1103087 h 5359243"/>
              <a:gd name="connsiteX10651" fmla="*/ 5665202 w 8191242"/>
              <a:gd name="connsiteY10651" fmla="*/ 1104946 h 5359243"/>
              <a:gd name="connsiteX10652" fmla="*/ 5658415 w 8191242"/>
              <a:gd name="connsiteY10652" fmla="*/ 1110773 h 5359243"/>
              <a:gd name="connsiteX10653" fmla="*/ 5678964 w 8191242"/>
              <a:gd name="connsiteY10653" fmla="*/ 1107103 h 5359243"/>
              <a:gd name="connsiteX10654" fmla="*/ 5655051 w 8191242"/>
              <a:gd name="connsiteY10654" fmla="*/ 1101971 h 5359243"/>
              <a:gd name="connsiteX10655" fmla="*/ 5644268 w 8191242"/>
              <a:gd name="connsiteY10655" fmla="*/ 1107794 h 5359243"/>
              <a:gd name="connsiteX10656" fmla="*/ 5638411 w 8191242"/>
              <a:gd name="connsiteY10656" fmla="*/ 1115393 h 5359243"/>
              <a:gd name="connsiteX10657" fmla="*/ 5647506 w 8191242"/>
              <a:gd name="connsiteY10657" fmla="*/ 1112722 h 5359243"/>
              <a:gd name="connsiteX10658" fmla="*/ 5657400 w 8191242"/>
              <a:gd name="connsiteY10658" fmla="*/ 1110954 h 5359243"/>
              <a:gd name="connsiteX10659" fmla="*/ 5655781 w 8191242"/>
              <a:gd name="connsiteY10659" fmla="*/ 1109823 h 5359243"/>
              <a:gd name="connsiteX10660" fmla="*/ 5655051 w 8191242"/>
              <a:gd name="connsiteY10660" fmla="*/ 1101971 h 5359243"/>
              <a:gd name="connsiteX10661" fmla="*/ 4894960 w 8191242"/>
              <a:gd name="connsiteY10661" fmla="*/ 1093292 h 5359243"/>
              <a:gd name="connsiteX10662" fmla="*/ 4908064 w 8191242"/>
              <a:gd name="connsiteY10662" fmla="*/ 1121472 h 5359243"/>
              <a:gd name="connsiteX10663" fmla="*/ 4910610 w 8191242"/>
              <a:gd name="connsiteY10663" fmla="*/ 1125217 h 5359243"/>
              <a:gd name="connsiteX10664" fmla="*/ 4893953 w 8191242"/>
              <a:gd name="connsiteY10664" fmla="*/ 1115434 h 5359243"/>
              <a:gd name="connsiteX10665" fmla="*/ 4894960 w 8191242"/>
              <a:gd name="connsiteY10665" fmla="*/ 1093292 h 5359243"/>
              <a:gd name="connsiteX10666" fmla="*/ 5696665 w 8191242"/>
              <a:gd name="connsiteY10666" fmla="*/ 1089088 h 5359243"/>
              <a:gd name="connsiteX10667" fmla="*/ 5697110 w 8191242"/>
              <a:gd name="connsiteY10667" fmla="*/ 1091809 h 5359243"/>
              <a:gd name="connsiteX10668" fmla="*/ 5696792 w 8191242"/>
              <a:gd name="connsiteY10668" fmla="*/ 1090945 h 5359243"/>
              <a:gd name="connsiteX10669" fmla="*/ 5696665 w 8191242"/>
              <a:gd name="connsiteY10669" fmla="*/ 1089088 h 5359243"/>
              <a:gd name="connsiteX10670" fmla="*/ 5363248 w 8191242"/>
              <a:gd name="connsiteY10670" fmla="*/ 1088141 h 5359243"/>
              <a:gd name="connsiteX10671" fmla="*/ 5370993 w 8191242"/>
              <a:gd name="connsiteY10671" fmla="*/ 1126864 h 5359243"/>
              <a:gd name="connsiteX10672" fmla="*/ 5363248 w 8191242"/>
              <a:gd name="connsiteY10672" fmla="*/ 1088141 h 5359243"/>
              <a:gd name="connsiteX10673" fmla="*/ 6187108 w 8191242"/>
              <a:gd name="connsiteY10673" fmla="*/ 1087303 h 5359243"/>
              <a:gd name="connsiteX10674" fmla="*/ 6195187 w 8191242"/>
              <a:gd name="connsiteY10674" fmla="*/ 1127598 h 5359243"/>
              <a:gd name="connsiteX10675" fmla="*/ 6192157 w 8191242"/>
              <a:gd name="connsiteY10675" fmla="*/ 1136663 h 5359243"/>
              <a:gd name="connsiteX10676" fmla="*/ 6194884 w 8191242"/>
              <a:gd name="connsiteY10676" fmla="*/ 1150263 h 5359243"/>
              <a:gd name="connsiteX10677" fmla="*/ 6209006 w 8191242"/>
              <a:gd name="connsiteY10677" fmla="*/ 1151730 h 5359243"/>
              <a:gd name="connsiteX10678" fmla="*/ 6208312 w 8191242"/>
              <a:gd name="connsiteY10678" fmla="*/ 1149760 h 5359243"/>
              <a:gd name="connsiteX10679" fmla="*/ 6187108 w 8191242"/>
              <a:gd name="connsiteY10679" fmla="*/ 1087303 h 5359243"/>
              <a:gd name="connsiteX10680" fmla="*/ 1638221 w 8191242"/>
              <a:gd name="connsiteY10680" fmla="*/ 1076081 h 5359243"/>
              <a:gd name="connsiteX10681" fmla="*/ 1639736 w 8191242"/>
              <a:gd name="connsiteY10681" fmla="*/ 1082103 h 5359243"/>
              <a:gd name="connsiteX10682" fmla="*/ 1651850 w 8191242"/>
              <a:gd name="connsiteY10682" fmla="*/ 1093377 h 5359243"/>
              <a:gd name="connsiteX10683" fmla="*/ 1646802 w 8191242"/>
              <a:gd name="connsiteY10683" fmla="*/ 1095429 h 5359243"/>
              <a:gd name="connsiteX10684" fmla="*/ 1611467 w 8191242"/>
              <a:gd name="connsiteY10684" fmla="*/ 1109779 h 5359243"/>
              <a:gd name="connsiteX10685" fmla="*/ 1409550 w 8191242"/>
              <a:gd name="connsiteY10685" fmla="*/ 1208183 h 5359243"/>
              <a:gd name="connsiteX10686" fmla="*/ 1635696 w 8191242"/>
              <a:gd name="connsiteY10686" fmla="*/ 1093377 h 5359243"/>
              <a:gd name="connsiteX10687" fmla="*/ 1619544 w 8191242"/>
              <a:gd name="connsiteY10687" fmla="*/ 1093377 h 5359243"/>
              <a:gd name="connsiteX10688" fmla="*/ 1627620 w 8191242"/>
              <a:gd name="connsiteY10688" fmla="*/ 1076978 h 5359243"/>
              <a:gd name="connsiteX10689" fmla="*/ 1638221 w 8191242"/>
              <a:gd name="connsiteY10689" fmla="*/ 1076081 h 5359243"/>
              <a:gd name="connsiteX10690" fmla="*/ 6412665 w 8191242"/>
              <a:gd name="connsiteY10690" fmla="*/ 1070326 h 5359243"/>
              <a:gd name="connsiteX10691" fmla="*/ 6420410 w 8191242"/>
              <a:gd name="connsiteY10691" fmla="*/ 1078847 h 5359243"/>
              <a:gd name="connsiteX10692" fmla="*/ 6412328 w 8191242"/>
              <a:gd name="connsiteY10692" fmla="*/ 1071068 h 5359243"/>
              <a:gd name="connsiteX10693" fmla="*/ 5808574 w 8191242"/>
              <a:gd name="connsiteY10693" fmla="*/ 1068778 h 5359243"/>
              <a:gd name="connsiteX10694" fmla="*/ 5813771 w 8191242"/>
              <a:gd name="connsiteY10694" fmla="*/ 1071593 h 5359243"/>
              <a:gd name="connsiteX10695" fmla="*/ 5813854 w 8191242"/>
              <a:gd name="connsiteY10695" fmla="*/ 1072263 h 5359243"/>
              <a:gd name="connsiteX10696" fmla="*/ 5813854 w 8191242"/>
              <a:gd name="connsiteY10696" fmla="*/ 1071637 h 5359243"/>
              <a:gd name="connsiteX10697" fmla="*/ 5816440 w 8191242"/>
              <a:gd name="connsiteY10697" fmla="*/ 1073037 h 5359243"/>
              <a:gd name="connsiteX10698" fmla="*/ 5824063 w 8191242"/>
              <a:gd name="connsiteY10698" fmla="*/ 1111375 h 5359243"/>
              <a:gd name="connsiteX10699" fmla="*/ 5808574 w 8191242"/>
              <a:gd name="connsiteY10699" fmla="*/ 1068778 h 5359243"/>
              <a:gd name="connsiteX10700" fmla="*/ 6365067 w 8191242"/>
              <a:gd name="connsiteY10700" fmla="*/ 1067104 h 5359243"/>
              <a:gd name="connsiteX10701" fmla="*/ 6379749 w 8191242"/>
              <a:gd name="connsiteY10701" fmla="*/ 1069129 h 5359243"/>
              <a:gd name="connsiteX10702" fmla="*/ 6388141 w 8191242"/>
              <a:gd name="connsiteY10702" fmla="*/ 1150098 h 5359243"/>
              <a:gd name="connsiteX10703" fmla="*/ 6362969 w 8191242"/>
              <a:gd name="connsiteY10703" fmla="*/ 1077227 h 5359243"/>
              <a:gd name="connsiteX10704" fmla="*/ 6365067 w 8191242"/>
              <a:gd name="connsiteY10704" fmla="*/ 1067104 h 5359243"/>
              <a:gd name="connsiteX10705" fmla="*/ 4912555 w 8191242"/>
              <a:gd name="connsiteY10705" fmla="*/ 1062596 h 5359243"/>
              <a:gd name="connsiteX10706" fmla="*/ 4924285 w 8191242"/>
              <a:gd name="connsiteY10706" fmla="*/ 1072290 h 5359243"/>
              <a:gd name="connsiteX10707" fmla="*/ 4936733 w 8191242"/>
              <a:gd name="connsiteY10707" fmla="*/ 1094920 h 5359243"/>
              <a:gd name="connsiteX10708" fmla="*/ 4920136 w 8191242"/>
              <a:gd name="connsiteY10708" fmla="*/ 1094920 h 5359243"/>
              <a:gd name="connsiteX10709" fmla="*/ 4912877 w 8191242"/>
              <a:gd name="connsiteY10709" fmla="*/ 1070231 h 5359243"/>
              <a:gd name="connsiteX10710" fmla="*/ 6389430 w 8191242"/>
              <a:gd name="connsiteY10710" fmla="*/ 1061806 h 5359243"/>
              <a:gd name="connsiteX10711" fmla="*/ 6404920 w 8191242"/>
              <a:gd name="connsiteY10711" fmla="*/ 1063938 h 5359243"/>
              <a:gd name="connsiteX10712" fmla="*/ 6412328 w 8191242"/>
              <a:gd name="connsiteY10712" fmla="*/ 1071068 h 5359243"/>
              <a:gd name="connsiteX10713" fmla="*/ 6404920 w 8191242"/>
              <a:gd name="connsiteY10713" fmla="*/ 1087365 h 5359243"/>
              <a:gd name="connsiteX10714" fmla="*/ 6389430 w 8191242"/>
              <a:gd name="connsiteY10714" fmla="*/ 1087365 h 5359243"/>
              <a:gd name="connsiteX10715" fmla="*/ 6389430 w 8191242"/>
              <a:gd name="connsiteY10715" fmla="*/ 1061806 h 5359243"/>
              <a:gd name="connsiteX10716" fmla="*/ 4912516 w 8191242"/>
              <a:gd name="connsiteY10716" fmla="*/ 1061684 h 5359243"/>
              <a:gd name="connsiteX10717" fmla="*/ 4912555 w 8191242"/>
              <a:gd name="connsiteY10717" fmla="*/ 1062596 h 5359243"/>
              <a:gd name="connsiteX10718" fmla="*/ 4911837 w 8191242"/>
              <a:gd name="connsiteY10718" fmla="*/ 1062003 h 5359243"/>
              <a:gd name="connsiteX10719" fmla="*/ 5123161 w 8191242"/>
              <a:gd name="connsiteY10719" fmla="*/ 1061518 h 5359243"/>
              <a:gd name="connsiteX10720" fmla="*/ 5130906 w 8191242"/>
              <a:gd name="connsiteY10720" fmla="*/ 1061518 h 5359243"/>
              <a:gd name="connsiteX10721" fmla="*/ 5138651 w 8191242"/>
              <a:gd name="connsiteY10721" fmla="*/ 1069749 h 5359243"/>
              <a:gd name="connsiteX10722" fmla="*/ 5154140 w 8191242"/>
              <a:gd name="connsiteY10722" fmla="*/ 1119122 h 5359243"/>
              <a:gd name="connsiteX10723" fmla="*/ 5123161 w 8191242"/>
              <a:gd name="connsiteY10723" fmla="*/ 1061518 h 5359243"/>
              <a:gd name="connsiteX10724" fmla="*/ 5317060 w 8191242"/>
              <a:gd name="connsiteY10724" fmla="*/ 1057663 h 5359243"/>
              <a:gd name="connsiteX10725" fmla="*/ 5324525 w 8191242"/>
              <a:gd name="connsiteY10725" fmla="*/ 1061032 h 5359243"/>
              <a:gd name="connsiteX10726" fmla="*/ 5320008 w 8191242"/>
              <a:gd name="connsiteY10726" fmla="*/ 1065872 h 5359243"/>
              <a:gd name="connsiteX10727" fmla="*/ 4984648 w 8191242"/>
              <a:gd name="connsiteY10727" fmla="*/ 1055303 h 5359243"/>
              <a:gd name="connsiteX10728" fmla="*/ 5000733 w 8191242"/>
              <a:gd name="connsiteY10728" fmla="*/ 1103630 h 5359243"/>
              <a:gd name="connsiteX10729" fmla="*/ 4984648 w 8191242"/>
              <a:gd name="connsiteY10729" fmla="*/ 1063357 h 5359243"/>
              <a:gd name="connsiteX10730" fmla="*/ 4984648 w 8191242"/>
              <a:gd name="connsiteY10730" fmla="*/ 1055303 h 5359243"/>
              <a:gd name="connsiteX10731" fmla="*/ 5121202 w 8191242"/>
              <a:gd name="connsiteY10731" fmla="*/ 1054724 h 5359243"/>
              <a:gd name="connsiteX10732" fmla="*/ 5121224 w 8191242"/>
              <a:gd name="connsiteY10732" fmla="*/ 1054766 h 5359243"/>
              <a:gd name="connsiteX10733" fmla="*/ 5121193 w 8191242"/>
              <a:gd name="connsiteY10733" fmla="*/ 1054752 h 5359243"/>
              <a:gd name="connsiteX10734" fmla="*/ 5598216 w 8191242"/>
              <a:gd name="connsiteY10734" fmla="*/ 1054398 h 5359243"/>
              <a:gd name="connsiteX10735" fmla="*/ 5598865 w 8191242"/>
              <a:gd name="connsiteY10735" fmla="*/ 1061691 h 5359243"/>
              <a:gd name="connsiteX10736" fmla="*/ 5598216 w 8191242"/>
              <a:gd name="connsiteY10736" fmla="*/ 1062325 h 5359243"/>
              <a:gd name="connsiteX10737" fmla="*/ 5598216 w 8191242"/>
              <a:gd name="connsiteY10737" fmla="*/ 1054398 h 5359243"/>
              <a:gd name="connsiteX10738" fmla="*/ 5405846 w 8191242"/>
              <a:gd name="connsiteY10738" fmla="*/ 1053288 h 5359243"/>
              <a:gd name="connsiteX10739" fmla="*/ 5436825 w 8191242"/>
              <a:gd name="connsiteY10739" fmla="*/ 1111375 h 5359243"/>
              <a:gd name="connsiteX10740" fmla="*/ 5429080 w 8191242"/>
              <a:gd name="connsiteY10740" fmla="*/ 1111375 h 5359243"/>
              <a:gd name="connsiteX10741" fmla="*/ 5405846 w 8191242"/>
              <a:gd name="connsiteY10741" fmla="*/ 1053288 h 5359243"/>
              <a:gd name="connsiteX10742" fmla="*/ 5315489 w 8191242"/>
              <a:gd name="connsiteY10742" fmla="*/ 1053288 h 5359243"/>
              <a:gd name="connsiteX10743" fmla="*/ 5317060 w 8191242"/>
              <a:gd name="connsiteY10743" fmla="*/ 1057663 h 5359243"/>
              <a:gd name="connsiteX10744" fmla="*/ 5316478 w 8191242"/>
              <a:gd name="connsiteY10744" fmla="*/ 1057403 h 5359243"/>
              <a:gd name="connsiteX10745" fmla="*/ 5315489 w 8191242"/>
              <a:gd name="connsiteY10745" fmla="*/ 1055869 h 5359243"/>
              <a:gd name="connsiteX10746" fmla="*/ 1653050 w 8191242"/>
              <a:gd name="connsiteY10746" fmla="*/ 1050991 h 5359243"/>
              <a:gd name="connsiteX10747" fmla="*/ 1668997 w 8191242"/>
              <a:gd name="connsiteY10747" fmla="*/ 1054259 h 5359243"/>
              <a:gd name="connsiteX10748" fmla="*/ 1619209 w 8191242"/>
              <a:gd name="connsiteY10748" fmla="*/ 1080398 h 5359243"/>
              <a:gd name="connsiteX10749" fmla="*/ 1634767 w 8191242"/>
              <a:gd name="connsiteY10749" fmla="*/ 1054259 h 5359243"/>
              <a:gd name="connsiteX10750" fmla="*/ 1653050 w 8191242"/>
              <a:gd name="connsiteY10750" fmla="*/ 1050991 h 5359243"/>
              <a:gd name="connsiteX10751" fmla="*/ 6330202 w 8191242"/>
              <a:gd name="connsiteY10751" fmla="*/ 1050463 h 5359243"/>
              <a:gd name="connsiteX10752" fmla="*/ 6328760 w 8191242"/>
              <a:gd name="connsiteY10752" fmla="*/ 1057659 h 5359243"/>
              <a:gd name="connsiteX10753" fmla="*/ 6324433 w 8191242"/>
              <a:gd name="connsiteY10753" fmla="*/ 1055068 h 5359243"/>
              <a:gd name="connsiteX10754" fmla="*/ 5902594 w 8191242"/>
              <a:gd name="connsiteY10754" fmla="*/ 1048175 h 5359243"/>
              <a:gd name="connsiteX10755" fmla="*/ 5904960 w 8191242"/>
              <a:gd name="connsiteY10755" fmla="*/ 1053749 h 5359243"/>
              <a:gd name="connsiteX10756" fmla="*/ 5903660 w 8191242"/>
              <a:gd name="connsiteY10756" fmla="*/ 1055500 h 5359243"/>
              <a:gd name="connsiteX10757" fmla="*/ 6300198 w 8191242"/>
              <a:gd name="connsiteY10757" fmla="*/ 1047009 h 5359243"/>
              <a:gd name="connsiteX10758" fmla="*/ 6300198 w 8191242"/>
              <a:gd name="connsiteY10758" fmla="*/ 1071185 h 5359243"/>
              <a:gd name="connsiteX10759" fmla="*/ 6308277 w 8191242"/>
              <a:gd name="connsiteY10759" fmla="*/ 1095363 h 5359243"/>
              <a:gd name="connsiteX10760" fmla="*/ 6324433 w 8191242"/>
              <a:gd name="connsiteY10760" fmla="*/ 1119539 h 5359243"/>
              <a:gd name="connsiteX10761" fmla="*/ 6308277 w 8191242"/>
              <a:gd name="connsiteY10761" fmla="*/ 1119539 h 5359243"/>
              <a:gd name="connsiteX10762" fmla="*/ 6316312 w 8191242"/>
              <a:gd name="connsiteY10762" fmla="*/ 1134812 h 5359243"/>
              <a:gd name="connsiteX10763" fmla="*/ 6333040 w 8191242"/>
              <a:gd name="connsiteY10763" fmla="*/ 1133967 h 5359243"/>
              <a:gd name="connsiteX10764" fmla="*/ 6329481 w 8191242"/>
              <a:gd name="connsiteY10764" fmla="*/ 1116517 h 5359243"/>
              <a:gd name="connsiteX10765" fmla="*/ 6300198 w 8191242"/>
              <a:gd name="connsiteY10765" fmla="*/ 1047009 h 5359243"/>
              <a:gd name="connsiteX10766" fmla="*/ 4911837 w 8191242"/>
              <a:gd name="connsiteY10766" fmla="*/ 1045545 h 5359243"/>
              <a:gd name="connsiteX10767" fmla="*/ 4936733 w 8191242"/>
              <a:gd name="connsiteY10767" fmla="*/ 1062003 h 5359243"/>
              <a:gd name="connsiteX10768" fmla="*/ 4919229 w 8191242"/>
              <a:gd name="connsiteY10768" fmla="*/ 1058532 h 5359243"/>
              <a:gd name="connsiteX10769" fmla="*/ 4912516 w 8191242"/>
              <a:gd name="connsiteY10769" fmla="*/ 1061684 h 5359243"/>
              <a:gd name="connsiteX10770" fmla="*/ 5266440 w 8191242"/>
              <a:gd name="connsiteY10770" fmla="*/ 1045543 h 5359243"/>
              <a:gd name="connsiteX10771" fmla="*/ 5281930 w 8191242"/>
              <a:gd name="connsiteY10771" fmla="*/ 1045543 h 5359243"/>
              <a:gd name="connsiteX10772" fmla="*/ 5289675 w 8191242"/>
              <a:gd name="connsiteY10772" fmla="*/ 1080395 h 5359243"/>
              <a:gd name="connsiteX10773" fmla="*/ 5266440 w 8191242"/>
              <a:gd name="connsiteY10773" fmla="*/ 1045543 h 5359243"/>
              <a:gd name="connsiteX10774" fmla="*/ 5065076 w 8191242"/>
              <a:gd name="connsiteY10774" fmla="*/ 1045543 h 5359243"/>
              <a:gd name="connsiteX10775" fmla="*/ 5075724 w 8191242"/>
              <a:gd name="connsiteY10775" fmla="*/ 1060452 h 5359243"/>
              <a:gd name="connsiteX10776" fmla="*/ 5079788 w 8191242"/>
              <a:gd name="connsiteY10776" fmla="*/ 1083691 h 5359243"/>
              <a:gd name="connsiteX10777" fmla="*/ 5088310 w 8191242"/>
              <a:gd name="connsiteY10777" fmla="*/ 1068778 h 5359243"/>
              <a:gd name="connsiteX10778" fmla="*/ 5089294 w 8191242"/>
              <a:gd name="connsiteY10778" fmla="*/ 1071878 h 5359243"/>
              <a:gd name="connsiteX10779" fmla="*/ 5099622 w 8191242"/>
              <a:gd name="connsiteY10779" fmla="*/ 1081135 h 5359243"/>
              <a:gd name="connsiteX10780" fmla="*/ 5104766 w 8191242"/>
              <a:gd name="connsiteY10780" fmla="*/ 1079105 h 5359243"/>
              <a:gd name="connsiteX10781" fmla="*/ 5096536 w 8191242"/>
              <a:gd name="connsiteY10781" fmla="*/ 1046651 h 5359243"/>
              <a:gd name="connsiteX10782" fmla="*/ 5112994 w 8191242"/>
              <a:gd name="connsiteY10782" fmla="*/ 1062879 h 5359243"/>
              <a:gd name="connsiteX10783" fmla="*/ 5110938 w 8191242"/>
              <a:gd name="connsiteY10783" fmla="*/ 1049695 h 5359243"/>
              <a:gd name="connsiteX10784" fmla="*/ 5121193 w 8191242"/>
              <a:gd name="connsiteY10784" fmla="*/ 1054752 h 5359243"/>
              <a:gd name="connsiteX10785" fmla="*/ 5119424 w 8191242"/>
              <a:gd name="connsiteY10785" fmla="*/ 1059964 h 5359243"/>
              <a:gd name="connsiteX10786" fmla="*/ 5129452 w 8191242"/>
              <a:gd name="connsiteY10786" fmla="*/ 1096346 h 5359243"/>
              <a:gd name="connsiteX10787" fmla="*/ 5144183 w 8191242"/>
              <a:gd name="connsiteY10787" fmla="*/ 1139309 h 5359243"/>
              <a:gd name="connsiteX10788" fmla="*/ 5137682 w 8191242"/>
              <a:gd name="connsiteY10788" fmla="*/ 1152128 h 5359243"/>
              <a:gd name="connsiteX10789" fmla="*/ 5137682 w 8191242"/>
              <a:gd name="connsiteY10789" fmla="*/ 1135902 h 5359243"/>
              <a:gd name="connsiteX10790" fmla="*/ 5121224 w 8191242"/>
              <a:gd name="connsiteY10790" fmla="*/ 1111560 h 5359243"/>
              <a:gd name="connsiteX10791" fmla="*/ 5108494 w 8191242"/>
              <a:gd name="connsiteY10791" fmla="*/ 1102433 h 5359243"/>
              <a:gd name="connsiteX10792" fmla="*/ 5089704 w 8191242"/>
              <a:gd name="connsiteY10792" fmla="*/ 1073166 h 5359243"/>
              <a:gd name="connsiteX10793" fmla="*/ 5096056 w 8191242"/>
              <a:gd name="connsiteY10793" fmla="*/ 1093173 h 5359243"/>
              <a:gd name="connsiteX10794" fmla="*/ 5072822 w 8191242"/>
              <a:gd name="connsiteY10794" fmla="*/ 1101305 h 5359243"/>
              <a:gd name="connsiteX10795" fmla="*/ 5088310 w 8191242"/>
              <a:gd name="connsiteY10795" fmla="*/ 1141966 h 5359243"/>
              <a:gd name="connsiteX10796" fmla="*/ 5065076 w 8191242"/>
              <a:gd name="connsiteY10796" fmla="*/ 1085040 h 5359243"/>
              <a:gd name="connsiteX10797" fmla="*/ 5076692 w 8191242"/>
              <a:gd name="connsiteY10797" fmla="*/ 1089106 h 5359243"/>
              <a:gd name="connsiteX10798" fmla="*/ 5078880 w 8191242"/>
              <a:gd name="connsiteY10798" fmla="*/ 1085276 h 5359243"/>
              <a:gd name="connsiteX10799" fmla="*/ 5069916 w 8191242"/>
              <a:gd name="connsiteY10799" fmla="*/ 1070036 h 5359243"/>
              <a:gd name="connsiteX10800" fmla="*/ 5065076 w 8191242"/>
              <a:gd name="connsiteY10800" fmla="*/ 1045543 h 5359243"/>
              <a:gd name="connsiteX10801" fmla="*/ 5200133 w 8191242"/>
              <a:gd name="connsiteY10801" fmla="*/ 1043640 h 5359243"/>
              <a:gd name="connsiteX10802" fmla="*/ 5219972 w 8191242"/>
              <a:gd name="connsiteY10802" fmla="*/ 1047033 h 5359243"/>
              <a:gd name="connsiteX10803" fmla="*/ 5219972 w 8191242"/>
              <a:gd name="connsiteY10803" fmla="*/ 1055075 h 5359243"/>
              <a:gd name="connsiteX10804" fmla="*/ 5219972 w 8191242"/>
              <a:gd name="connsiteY10804" fmla="*/ 1071160 h 5359243"/>
              <a:gd name="connsiteX10805" fmla="*/ 5195076 w 8191242"/>
              <a:gd name="connsiteY10805" fmla="*/ 1055075 h 5359243"/>
              <a:gd name="connsiteX10806" fmla="*/ 5200133 w 8191242"/>
              <a:gd name="connsiteY10806" fmla="*/ 1043640 h 5359243"/>
              <a:gd name="connsiteX10807" fmla="*/ 6332510 w 8191242"/>
              <a:gd name="connsiteY10807" fmla="*/ 1038952 h 5359243"/>
              <a:gd name="connsiteX10808" fmla="*/ 6334529 w 8191242"/>
              <a:gd name="connsiteY10808" fmla="*/ 1047009 h 5359243"/>
              <a:gd name="connsiteX10809" fmla="*/ 6330202 w 8191242"/>
              <a:gd name="connsiteY10809" fmla="*/ 1050463 h 5359243"/>
              <a:gd name="connsiteX10810" fmla="*/ 5912858 w 8191242"/>
              <a:gd name="connsiteY10810" fmla="*/ 1038581 h 5359243"/>
              <a:gd name="connsiteX10811" fmla="*/ 5920011 w 8191242"/>
              <a:gd name="connsiteY10811" fmla="*/ 1039457 h 5359243"/>
              <a:gd name="connsiteX10812" fmla="*/ 5928187 w 8191242"/>
              <a:gd name="connsiteY10812" fmla="*/ 1071543 h 5359243"/>
              <a:gd name="connsiteX10813" fmla="*/ 5920011 w 8191242"/>
              <a:gd name="connsiteY10813" fmla="*/ 1103630 h 5359243"/>
              <a:gd name="connsiteX10814" fmla="*/ 5910814 w 8191242"/>
              <a:gd name="connsiteY10814" fmla="*/ 1067533 h 5359243"/>
              <a:gd name="connsiteX10815" fmla="*/ 5904960 w 8191242"/>
              <a:gd name="connsiteY10815" fmla="*/ 1053749 h 5359243"/>
              <a:gd name="connsiteX10816" fmla="*/ 5911837 w 8191242"/>
              <a:gd name="connsiteY10816" fmla="*/ 1044472 h 5359243"/>
              <a:gd name="connsiteX10817" fmla="*/ 5912858 w 8191242"/>
              <a:gd name="connsiteY10817" fmla="*/ 1038581 h 5359243"/>
              <a:gd name="connsiteX10818" fmla="*/ 5475549 w 8191242"/>
              <a:gd name="connsiteY10818" fmla="*/ 1037798 h 5359243"/>
              <a:gd name="connsiteX10819" fmla="*/ 5493622 w 8191242"/>
              <a:gd name="connsiteY10819" fmla="*/ 1068778 h 5359243"/>
              <a:gd name="connsiteX10820" fmla="*/ 5475549 w 8191242"/>
              <a:gd name="connsiteY10820" fmla="*/ 1037798 h 5359243"/>
              <a:gd name="connsiteX10821" fmla="*/ 5378738 w 8191242"/>
              <a:gd name="connsiteY10821" fmla="*/ 1037798 h 5359243"/>
              <a:gd name="connsiteX10822" fmla="*/ 5394227 w 8191242"/>
              <a:gd name="connsiteY10822" fmla="*/ 1079749 h 5359243"/>
              <a:gd name="connsiteX10823" fmla="*/ 5370993 w 8191242"/>
              <a:gd name="connsiteY10823" fmla="*/ 1079749 h 5359243"/>
              <a:gd name="connsiteX10824" fmla="*/ 5386483 w 8191242"/>
              <a:gd name="connsiteY10824" fmla="*/ 1054578 h 5359243"/>
              <a:gd name="connsiteX10825" fmla="*/ 5378738 w 8191242"/>
              <a:gd name="connsiteY10825" fmla="*/ 1037798 h 5359243"/>
              <a:gd name="connsiteX10826" fmla="*/ 5298211 w 8191242"/>
              <a:gd name="connsiteY10826" fmla="*/ 1032444 h 5359243"/>
              <a:gd name="connsiteX10827" fmla="*/ 5300383 w 8191242"/>
              <a:gd name="connsiteY10827" fmla="*/ 1032714 h 5359243"/>
              <a:gd name="connsiteX10828" fmla="*/ 5307584 w 8191242"/>
              <a:gd name="connsiteY10828" fmla="*/ 1043606 h 5359243"/>
              <a:gd name="connsiteX10829" fmla="*/ 5315489 w 8191242"/>
              <a:gd name="connsiteY10829" fmla="*/ 1055869 h 5359243"/>
              <a:gd name="connsiteX10830" fmla="*/ 5315489 w 8191242"/>
              <a:gd name="connsiteY10830" fmla="*/ 1061032 h 5359243"/>
              <a:gd name="connsiteX10831" fmla="*/ 5297417 w 8191242"/>
              <a:gd name="connsiteY10831" fmla="*/ 1037798 h 5359243"/>
              <a:gd name="connsiteX10832" fmla="*/ 5298211 w 8191242"/>
              <a:gd name="connsiteY10832" fmla="*/ 1032444 h 5359243"/>
              <a:gd name="connsiteX10833" fmla="*/ 2508530 w 8191242"/>
              <a:gd name="connsiteY10833" fmla="*/ 1030053 h 5359243"/>
              <a:gd name="connsiteX10834" fmla="*/ 2482971 w 8191242"/>
              <a:gd name="connsiteY10834" fmla="*/ 1053288 h 5359243"/>
              <a:gd name="connsiteX10835" fmla="*/ 2508530 w 8191242"/>
              <a:gd name="connsiteY10835" fmla="*/ 1030053 h 5359243"/>
              <a:gd name="connsiteX10836" fmla="*/ 6330617 w 8191242"/>
              <a:gd name="connsiteY10836" fmla="*/ 1028751 h 5359243"/>
              <a:gd name="connsiteX10837" fmla="*/ 6324433 w 8191242"/>
              <a:gd name="connsiteY10837" fmla="*/ 1030892 h 5359243"/>
              <a:gd name="connsiteX10838" fmla="*/ 6316354 w 8191242"/>
              <a:gd name="connsiteY10838" fmla="*/ 1071185 h 5359243"/>
              <a:gd name="connsiteX10839" fmla="*/ 6327463 w 8191242"/>
              <a:gd name="connsiteY10839" fmla="*/ 1064135 h 5359243"/>
              <a:gd name="connsiteX10840" fmla="*/ 6328760 w 8191242"/>
              <a:gd name="connsiteY10840" fmla="*/ 1057659 h 5359243"/>
              <a:gd name="connsiteX10841" fmla="*/ 6339579 w 8191242"/>
              <a:gd name="connsiteY10841" fmla="*/ 1064135 h 5359243"/>
              <a:gd name="connsiteX10842" fmla="*/ 6348666 w 8191242"/>
              <a:gd name="connsiteY10842" fmla="*/ 1079244 h 5359243"/>
              <a:gd name="connsiteX10843" fmla="*/ 6332510 w 8191242"/>
              <a:gd name="connsiteY10843" fmla="*/ 1079244 h 5359243"/>
              <a:gd name="connsiteX10844" fmla="*/ 6348666 w 8191242"/>
              <a:gd name="connsiteY10844" fmla="*/ 1095363 h 5359243"/>
              <a:gd name="connsiteX10845" fmla="*/ 6340588 w 8191242"/>
              <a:gd name="connsiteY10845" fmla="*/ 1087303 h 5359243"/>
              <a:gd name="connsiteX10846" fmla="*/ 6356744 w 8191242"/>
              <a:gd name="connsiteY10846" fmla="*/ 1135655 h 5359243"/>
              <a:gd name="connsiteX10847" fmla="*/ 6356744 w 8191242"/>
              <a:gd name="connsiteY10847" fmla="*/ 1143715 h 5359243"/>
              <a:gd name="connsiteX10848" fmla="*/ 6351695 w 8191242"/>
              <a:gd name="connsiteY10848" fmla="*/ 1148752 h 5359243"/>
              <a:gd name="connsiteX10849" fmla="*/ 6342537 w 8191242"/>
              <a:gd name="connsiteY10849" fmla="*/ 1137953 h 5359243"/>
              <a:gd name="connsiteX10850" fmla="*/ 6340588 w 8191242"/>
              <a:gd name="connsiteY10850" fmla="*/ 1138774 h 5359243"/>
              <a:gd name="connsiteX10851" fmla="*/ 6340588 w 8191242"/>
              <a:gd name="connsiteY10851" fmla="*/ 1148751 h 5359243"/>
              <a:gd name="connsiteX10852" fmla="*/ 6340588 w 8191242"/>
              <a:gd name="connsiteY10852" fmla="*/ 1167891 h 5359243"/>
              <a:gd name="connsiteX10853" fmla="*/ 6335413 w 8191242"/>
              <a:gd name="connsiteY10853" fmla="*/ 1145604 h 5359243"/>
              <a:gd name="connsiteX10854" fmla="*/ 6334540 w 8191242"/>
              <a:gd name="connsiteY10854" fmla="*/ 1141323 h 5359243"/>
              <a:gd name="connsiteX10855" fmla="*/ 6322287 w 8191242"/>
              <a:gd name="connsiteY10855" fmla="*/ 1146488 h 5359243"/>
              <a:gd name="connsiteX10856" fmla="*/ 6322414 w 8191242"/>
              <a:gd name="connsiteY10856" fmla="*/ 1146737 h 5359243"/>
              <a:gd name="connsiteX10857" fmla="*/ 6324433 w 8191242"/>
              <a:gd name="connsiteY10857" fmla="*/ 1167891 h 5359243"/>
              <a:gd name="connsiteX10858" fmla="*/ 6314231 w 8191242"/>
              <a:gd name="connsiteY10858" fmla="*/ 1149884 h 5359243"/>
              <a:gd name="connsiteX10859" fmla="*/ 6312493 w 8191242"/>
              <a:gd name="connsiteY10859" fmla="*/ 1150616 h 5359243"/>
              <a:gd name="connsiteX10860" fmla="*/ 6301714 w 8191242"/>
              <a:gd name="connsiteY10860" fmla="*/ 1152349 h 5359243"/>
              <a:gd name="connsiteX10861" fmla="*/ 6308277 w 8191242"/>
              <a:gd name="connsiteY10861" fmla="*/ 1159831 h 5359243"/>
              <a:gd name="connsiteX10862" fmla="*/ 6292119 w 8191242"/>
              <a:gd name="connsiteY10862" fmla="*/ 1159831 h 5359243"/>
              <a:gd name="connsiteX10863" fmla="*/ 6291630 w 8191242"/>
              <a:gd name="connsiteY10863" fmla="*/ 1153969 h 5359243"/>
              <a:gd name="connsiteX10864" fmla="*/ 6253775 w 8191242"/>
              <a:gd name="connsiteY10864" fmla="*/ 1160052 h 5359243"/>
              <a:gd name="connsiteX10865" fmla="*/ 6189010 w 8191242"/>
              <a:gd name="connsiteY10865" fmla="*/ 1167977 h 5359243"/>
              <a:gd name="connsiteX10866" fmla="*/ 6177791 w 8191242"/>
              <a:gd name="connsiteY10866" fmla="*/ 1170438 h 5359243"/>
              <a:gd name="connsiteX10867" fmla="*/ 6177902 w 8191242"/>
              <a:gd name="connsiteY10867" fmla="*/ 1173865 h 5359243"/>
              <a:gd name="connsiteX10868" fmla="*/ 6185055 w 8191242"/>
              <a:gd name="connsiteY10868" fmla="*/ 1199277 h 5359243"/>
              <a:gd name="connsiteX10869" fmla="*/ 6217755 w 8191242"/>
              <a:gd name="connsiteY10869" fmla="*/ 1215542 h 5359243"/>
              <a:gd name="connsiteX10870" fmla="*/ 6217755 w 8191242"/>
              <a:gd name="connsiteY10870" fmla="*/ 1207409 h 5359243"/>
              <a:gd name="connsiteX10871" fmla="*/ 6242280 w 8191242"/>
              <a:gd name="connsiteY10871" fmla="*/ 1207409 h 5359243"/>
              <a:gd name="connsiteX10872" fmla="*/ 6176881 w 8191242"/>
              <a:gd name="connsiteY10872" fmla="*/ 1223675 h 5359243"/>
              <a:gd name="connsiteX10873" fmla="*/ 6172792 w 8191242"/>
              <a:gd name="connsiteY10873" fmla="*/ 1217576 h 5359243"/>
              <a:gd name="connsiteX10874" fmla="*/ 6169901 w 8191242"/>
              <a:gd name="connsiteY10874" fmla="*/ 1204633 h 5359243"/>
              <a:gd name="connsiteX10875" fmla="*/ 6176881 w 8191242"/>
              <a:gd name="connsiteY10875" fmla="*/ 1215542 h 5359243"/>
              <a:gd name="connsiteX10876" fmla="*/ 6176241 w 8191242"/>
              <a:gd name="connsiteY10876" fmla="*/ 1195169 h 5359243"/>
              <a:gd name="connsiteX10877" fmla="*/ 6173921 w 8191242"/>
              <a:gd name="connsiteY10877" fmla="*/ 1197795 h 5359243"/>
              <a:gd name="connsiteX10878" fmla="*/ 6169015 w 8191242"/>
              <a:gd name="connsiteY10878" fmla="*/ 1200669 h 5359243"/>
              <a:gd name="connsiteX10879" fmla="*/ 6169901 w 8191242"/>
              <a:gd name="connsiteY10879" fmla="*/ 1204633 h 5359243"/>
              <a:gd name="connsiteX10880" fmla="*/ 6169726 w 8191242"/>
              <a:gd name="connsiteY10880" fmla="*/ 1204360 h 5359243"/>
              <a:gd name="connsiteX10881" fmla="*/ 6168987 w 8191242"/>
              <a:gd name="connsiteY10881" fmla="*/ 1200685 h 5359243"/>
              <a:gd name="connsiteX10882" fmla="*/ 6161037 w 8191242"/>
              <a:gd name="connsiteY10882" fmla="*/ 1205343 h 5359243"/>
              <a:gd name="connsiteX10883" fmla="*/ 6162332 w 8191242"/>
              <a:gd name="connsiteY10883" fmla="*/ 1216271 h 5359243"/>
              <a:gd name="connsiteX10884" fmla="*/ 6164831 w 8191242"/>
              <a:gd name="connsiteY10884" fmla="*/ 1216896 h 5359243"/>
              <a:gd name="connsiteX10885" fmla="*/ 6167063 w 8191242"/>
              <a:gd name="connsiteY10885" fmla="*/ 1220801 h 5359243"/>
              <a:gd name="connsiteX10886" fmla="*/ 6171244 w 8191242"/>
              <a:gd name="connsiteY10886" fmla="*/ 1222328 h 5359243"/>
              <a:gd name="connsiteX10887" fmla="*/ 6177166 w 8191242"/>
              <a:gd name="connsiteY10887" fmla="*/ 1229500 h 5359243"/>
              <a:gd name="connsiteX10888" fmla="*/ 6246720 w 8191242"/>
              <a:gd name="connsiteY10888" fmla="*/ 1211383 h 5359243"/>
              <a:gd name="connsiteX10889" fmla="*/ 6248170 w 8191242"/>
              <a:gd name="connsiteY10889" fmla="*/ 1211125 h 5359243"/>
              <a:gd name="connsiteX10890" fmla="*/ 6242277 w 8191242"/>
              <a:gd name="connsiteY10890" fmla="*/ 1205845 h 5359243"/>
              <a:gd name="connsiteX10891" fmla="*/ 6226789 w 8191242"/>
              <a:gd name="connsiteY10891" fmla="*/ 1198504 h 5359243"/>
              <a:gd name="connsiteX10892" fmla="*/ 6225820 w 8191242"/>
              <a:gd name="connsiteY10892" fmla="*/ 1188802 h 5359243"/>
              <a:gd name="connsiteX10893" fmla="*/ 6235501 w 8191242"/>
              <a:gd name="connsiteY10893" fmla="*/ 1191425 h 5359243"/>
              <a:gd name="connsiteX10894" fmla="*/ 6235412 w 8191242"/>
              <a:gd name="connsiteY10894" fmla="*/ 1190508 h 5359243"/>
              <a:gd name="connsiteX10895" fmla="*/ 6246152 w 8191242"/>
              <a:gd name="connsiteY10895" fmla="*/ 1195357 h 5359243"/>
              <a:gd name="connsiteX10896" fmla="*/ 6257767 w 8191242"/>
              <a:gd name="connsiteY10896" fmla="*/ 1206895 h 5359243"/>
              <a:gd name="connsiteX10897" fmla="*/ 6249909 w 8191242"/>
              <a:gd name="connsiteY10897" fmla="*/ 1210815 h 5359243"/>
              <a:gd name="connsiteX10898" fmla="*/ 6264703 w 8191242"/>
              <a:gd name="connsiteY10898" fmla="*/ 1208182 h 5359243"/>
              <a:gd name="connsiteX10899" fmla="*/ 6263792 w 8191242"/>
              <a:gd name="connsiteY10899" fmla="*/ 1203871 h 5359243"/>
              <a:gd name="connsiteX10900" fmla="*/ 6250023 w 8191242"/>
              <a:gd name="connsiteY10900" fmla="*/ 1191035 h 5359243"/>
              <a:gd name="connsiteX10901" fmla="*/ 6250023 w 8191242"/>
              <a:gd name="connsiteY10901" fmla="*/ 1182736 h 5359243"/>
              <a:gd name="connsiteX10902" fmla="*/ 6266341 w 8191242"/>
              <a:gd name="connsiteY10902" fmla="*/ 1166142 h 5359243"/>
              <a:gd name="connsiteX10903" fmla="*/ 6258182 w 8191242"/>
              <a:gd name="connsiteY10903" fmla="*/ 1174440 h 5359243"/>
              <a:gd name="connsiteX10904" fmla="*/ 6364259 w 8191242"/>
              <a:gd name="connsiteY10904" fmla="*/ 1174440 h 5359243"/>
              <a:gd name="connsiteX10905" fmla="*/ 6380578 w 8191242"/>
              <a:gd name="connsiteY10905" fmla="*/ 1191035 h 5359243"/>
              <a:gd name="connsiteX10906" fmla="*/ 6413217 w 8191242"/>
              <a:gd name="connsiteY10906" fmla="*/ 1182736 h 5359243"/>
              <a:gd name="connsiteX10907" fmla="*/ 6413217 w 8191242"/>
              <a:gd name="connsiteY10907" fmla="*/ 1157843 h 5359243"/>
              <a:gd name="connsiteX10908" fmla="*/ 6439736 w 8191242"/>
              <a:gd name="connsiteY10908" fmla="*/ 1168215 h 5359243"/>
              <a:gd name="connsiteX10909" fmla="*/ 6453635 w 8191242"/>
              <a:gd name="connsiteY10909" fmla="*/ 1167471 h 5359243"/>
              <a:gd name="connsiteX10910" fmla="*/ 6450650 w 8191242"/>
              <a:gd name="connsiteY10910" fmla="*/ 1137670 h 5359243"/>
              <a:gd name="connsiteX10911" fmla="*/ 6429445 w 8191242"/>
              <a:gd name="connsiteY10911" fmla="*/ 1119539 h 5359243"/>
              <a:gd name="connsiteX10912" fmla="*/ 6428098 w 8191242"/>
              <a:gd name="connsiteY10912" fmla="*/ 1111487 h 5359243"/>
              <a:gd name="connsiteX10913" fmla="*/ 6425251 w 8191242"/>
              <a:gd name="connsiteY10913" fmla="*/ 1117183 h 5359243"/>
              <a:gd name="connsiteX10914" fmla="*/ 6428155 w 8191242"/>
              <a:gd name="connsiteY10914" fmla="*/ 1134609 h 5359243"/>
              <a:gd name="connsiteX10915" fmla="*/ 6404920 w 8191242"/>
              <a:gd name="connsiteY10915" fmla="*/ 1095885 h 5359243"/>
              <a:gd name="connsiteX10916" fmla="*/ 6412665 w 8191242"/>
              <a:gd name="connsiteY10916" fmla="*/ 1111375 h 5359243"/>
              <a:gd name="connsiteX10917" fmla="*/ 6412665 w 8191242"/>
              <a:gd name="connsiteY10917" fmla="*/ 1095885 h 5359243"/>
              <a:gd name="connsiteX10918" fmla="*/ 6423315 w 8191242"/>
              <a:gd name="connsiteY10918" fmla="*/ 1094917 h 5359243"/>
              <a:gd name="connsiteX10919" fmla="*/ 6427981 w 8191242"/>
              <a:gd name="connsiteY10919" fmla="*/ 1110787 h 5359243"/>
              <a:gd name="connsiteX10920" fmla="*/ 6421366 w 8191242"/>
              <a:gd name="connsiteY10920" fmla="*/ 1071185 h 5359243"/>
              <a:gd name="connsiteX10921" fmla="*/ 6437521 w 8191242"/>
              <a:gd name="connsiteY10921" fmla="*/ 1030892 h 5359243"/>
              <a:gd name="connsiteX10922" fmla="*/ 6389055 w 8191242"/>
              <a:gd name="connsiteY10922" fmla="*/ 1030892 h 5359243"/>
              <a:gd name="connsiteX10923" fmla="*/ 6397134 w 8191242"/>
              <a:gd name="connsiteY10923" fmla="*/ 1047009 h 5359243"/>
              <a:gd name="connsiteX10924" fmla="*/ 6364821 w 8191242"/>
              <a:gd name="connsiteY10924" fmla="*/ 1063128 h 5359243"/>
              <a:gd name="connsiteX10925" fmla="*/ 6348666 w 8191242"/>
              <a:gd name="connsiteY10925" fmla="*/ 1055068 h 5359243"/>
              <a:gd name="connsiteX10926" fmla="*/ 6356744 w 8191242"/>
              <a:gd name="connsiteY10926" fmla="*/ 1038952 h 5359243"/>
              <a:gd name="connsiteX10927" fmla="*/ 6330617 w 8191242"/>
              <a:gd name="connsiteY10927" fmla="*/ 1028751 h 5359243"/>
              <a:gd name="connsiteX10928" fmla="*/ 5851303 w 8191242"/>
              <a:gd name="connsiteY10928" fmla="*/ 1028173 h 5359243"/>
              <a:gd name="connsiteX10929" fmla="*/ 5870531 w 8191242"/>
              <a:gd name="connsiteY10929" fmla="*/ 1047868 h 5359243"/>
              <a:gd name="connsiteX10930" fmla="*/ 5854340 w 8191242"/>
              <a:gd name="connsiteY10930" fmla="*/ 1047868 h 5359243"/>
              <a:gd name="connsiteX10931" fmla="*/ 5846241 w 8191242"/>
              <a:gd name="connsiteY10931" fmla="*/ 1031603 h 5359243"/>
              <a:gd name="connsiteX10932" fmla="*/ 5838145 w 8191242"/>
              <a:gd name="connsiteY10932" fmla="*/ 1039735 h 5359243"/>
              <a:gd name="connsiteX10933" fmla="*/ 5830047 w 8191242"/>
              <a:gd name="connsiteY10933" fmla="*/ 1064131 h 5359243"/>
              <a:gd name="connsiteX10934" fmla="*/ 5813854 w 8191242"/>
              <a:gd name="connsiteY10934" fmla="*/ 1039735 h 5359243"/>
              <a:gd name="connsiteX10935" fmla="*/ 5813854 w 8191242"/>
              <a:gd name="connsiteY10935" fmla="*/ 1052949 h 5359243"/>
              <a:gd name="connsiteX10936" fmla="*/ 5813854 w 8191242"/>
              <a:gd name="connsiteY10936" fmla="*/ 1071637 h 5359243"/>
              <a:gd name="connsiteX10937" fmla="*/ 5813771 w 8191242"/>
              <a:gd name="connsiteY10937" fmla="*/ 1071593 h 5359243"/>
              <a:gd name="connsiteX10938" fmla="*/ 5812842 w 8191242"/>
              <a:gd name="connsiteY10938" fmla="*/ 1064131 h 5359243"/>
              <a:gd name="connsiteX10939" fmla="*/ 5805756 w 8191242"/>
              <a:gd name="connsiteY10939" fmla="*/ 1055998 h 5359243"/>
              <a:gd name="connsiteX10940" fmla="*/ 5781466 w 8191242"/>
              <a:gd name="connsiteY10940" fmla="*/ 1039735 h 5359243"/>
              <a:gd name="connsiteX10941" fmla="*/ 5789564 w 8191242"/>
              <a:gd name="connsiteY10941" fmla="*/ 1055998 h 5359243"/>
              <a:gd name="connsiteX10942" fmla="*/ 5797660 w 8191242"/>
              <a:gd name="connsiteY10942" fmla="*/ 1039735 h 5359243"/>
              <a:gd name="connsiteX10943" fmla="*/ 5805756 w 8191242"/>
              <a:gd name="connsiteY10943" fmla="*/ 1031603 h 5359243"/>
              <a:gd name="connsiteX10944" fmla="*/ 5851303 w 8191242"/>
              <a:gd name="connsiteY10944" fmla="*/ 1028173 h 5359243"/>
              <a:gd name="connsiteX10945" fmla="*/ 5112994 w 8191242"/>
              <a:gd name="connsiteY10945" fmla="*/ 1022311 h 5359243"/>
              <a:gd name="connsiteX10946" fmla="*/ 5129452 w 8191242"/>
              <a:gd name="connsiteY10946" fmla="*/ 1030424 h 5359243"/>
              <a:gd name="connsiteX10947" fmla="*/ 5121202 w 8191242"/>
              <a:gd name="connsiteY10947" fmla="*/ 1054724 h 5359243"/>
              <a:gd name="connsiteX10948" fmla="*/ 5112994 w 8191242"/>
              <a:gd name="connsiteY10948" fmla="*/ 1038537 h 5359243"/>
              <a:gd name="connsiteX10949" fmla="*/ 5112994 w 8191242"/>
              <a:gd name="connsiteY10949" fmla="*/ 1022311 h 5359243"/>
              <a:gd name="connsiteX10950" fmla="*/ 5235462 w 8191242"/>
              <a:gd name="connsiteY10950" fmla="*/ 1022309 h 5359243"/>
              <a:gd name="connsiteX10951" fmla="*/ 5243206 w 8191242"/>
              <a:gd name="connsiteY10951" fmla="*/ 1045543 h 5359243"/>
              <a:gd name="connsiteX10952" fmla="*/ 5227716 w 8191242"/>
              <a:gd name="connsiteY10952" fmla="*/ 1053288 h 5359243"/>
              <a:gd name="connsiteX10953" fmla="*/ 5219972 w 8191242"/>
              <a:gd name="connsiteY10953" fmla="*/ 1030053 h 5359243"/>
              <a:gd name="connsiteX10954" fmla="*/ 5235462 w 8191242"/>
              <a:gd name="connsiteY10954" fmla="*/ 1045543 h 5359243"/>
              <a:gd name="connsiteX10955" fmla="*/ 5235462 w 8191242"/>
              <a:gd name="connsiteY10955" fmla="*/ 1022309 h 5359243"/>
              <a:gd name="connsiteX10956" fmla="*/ 5500073 w 8191242"/>
              <a:gd name="connsiteY10956" fmla="*/ 1019453 h 5359243"/>
              <a:gd name="connsiteX10957" fmla="*/ 5502332 w 8191242"/>
              <a:gd name="connsiteY10957" fmla="*/ 1020737 h 5359243"/>
              <a:gd name="connsiteX10958" fmla="*/ 5500073 w 8191242"/>
              <a:gd name="connsiteY10958" fmla="*/ 1031024 h 5359243"/>
              <a:gd name="connsiteX10959" fmla="*/ 5518144 w 8191242"/>
              <a:gd name="connsiteY10959" fmla="*/ 1031024 h 5359243"/>
              <a:gd name="connsiteX10960" fmla="*/ 5500073 w 8191242"/>
              <a:gd name="connsiteY10960" fmla="*/ 1072168 h 5359243"/>
              <a:gd name="connsiteX10961" fmla="*/ 5491035 w 8191242"/>
              <a:gd name="connsiteY10961" fmla="*/ 1022794 h 5359243"/>
              <a:gd name="connsiteX10962" fmla="*/ 5500073 w 8191242"/>
              <a:gd name="connsiteY10962" fmla="*/ 1019453 h 5359243"/>
              <a:gd name="connsiteX10963" fmla="*/ 5957971 w 8191242"/>
              <a:gd name="connsiteY10963" fmla="*/ 1018269 h 5359243"/>
              <a:gd name="connsiteX10964" fmla="*/ 5961520 w 8191242"/>
              <a:gd name="connsiteY10964" fmla="*/ 1020671 h 5359243"/>
              <a:gd name="connsiteX10965" fmla="*/ 5960888 w 8191242"/>
              <a:gd name="connsiteY10965" fmla="*/ 1022309 h 5359243"/>
              <a:gd name="connsiteX10966" fmla="*/ 5676910 w 8191242"/>
              <a:gd name="connsiteY10966" fmla="*/ 1014564 h 5359243"/>
              <a:gd name="connsiteX10967" fmla="*/ 5676910 w 8191242"/>
              <a:gd name="connsiteY10967" fmla="*/ 1018435 h 5359243"/>
              <a:gd name="connsiteX10968" fmla="*/ 5676910 w 8191242"/>
              <a:gd name="connsiteY10968" fmla="*/ 1045543 h 5359243"/>
              <a:gd name="connsiteX10969" fmla="*/ 5676910 w 8191242"/>
              <a:gd name="connsiteY10969" fmla="*/ 1014564 h 5359243"/>
              <a:gd name="connsiteX10970" fmla="*/ 5250950 w 8191242"/>
              <a:gd name="connsiteY10970" fmla="*/ 1014564 h 5359243"/>
              <a:gd name="connsiteX10971" fmla="*/ 5258696 w 8191242"/>
              <a:gd name="connsiteY10971" fmla="*/ 1037798 h 5359243"/>
              <a:gd name="connsiteX10972" fmla="*/ 5250950 w 8191242"/>
              <a:gd name="connsiteY10972" fmla="*/ 1014564 h 5359243"/>
              <a:gd name="connsiteX10973" fmla="*/ 1781298 w 8191242"/>
              <a:gd name="connsiteY10973" fmla="*/ 1014564 h 5359243"/>
              <a:gd name="connsiteX10974" fmla="*/ 1750319 w 8191242"/>
              <a:gd name="connsiteY10974" fmla="*/ 1045543 h 5359243"/>
              <a:gd name="connsiteX10975" fmla="*/ 1781298 w 8191242"/>
              <a:gd name="connsiteY10975" fmla="*/ 1014564 h 5359243"/>
              <a:gd name="connsiteX10976" fmla="*/ 5165904 w 8191242"/>
              <a:gd name="connsiteY10976" fmla="*/ 1014359 h 5359243"/>
              <a:gd name="connsiteX10977" fmla="*/ 5195076 w 8191242"/>
              <a:gd name="connsiteY10977" fmla="*/ 1055075 h 5359243"/>
              <a:gd name="connsiteX10978" fmla="*/ 5203375 w 8191242"/>
              <a:gd name="connsiteY10978" fmla="*/ 1087245 h 5359243"/>
              <a:gd name="connsiteX10979" fmla="*/ 5186778 w 8191242"/>
              <a:gd name="connsiteY10979" fmla="*/ 1071160 h 5359243"/>
              <a:gd name="connsiteX10980" fmla="*/ 5178480 w 8191242"/>
              <a:gd name="connsiteY10980" fmla="*/ 1063118 h 5359243"/>
              <a:gd name="connsiteX10981" fmla="*/ 5186778 w 8191242"/>
              <a:gd name="connsiteY10981" fmla="*/ 1095290 h 5359243"/>
              <a:gd name="connsiteX10982" fmla="*/ 5170183 w 8191242"/>
              <a:gd name="connsiteY10982" fmla="*/ 1063118 h 5359243"/>
              <a:gd name="connsiteX10983" fmla="*/ 5186778 w 8191242"/>
              <a:gd name="connsiteY10983" fmla="*/ 1047033 h 5359243"/>
              <a:gd name="connsiteX10984" fmla="*/ 5161885 w 8191242"/>
              <a:gd name="connsiteY10984" fmla="*/ 1014862 h 5359243"/>
              <a:gd name="connsiteX10985" fmla="*/ 5165904 w 8191242"/>
              <a:gd name="connsiteY10985" fmla="*/ 1014359 h 5359243"/>
              <a:gd name="connsiteX10986" fmla="*/ 5752487 w 8191242"/>
              <a:gd name="connsiteY10986" fmla="*/ 1006822 h 5359243"/>
              <a:gd name="connsiteX10987" fmla="*/ 5793084 w 8191242"/>
              <a:gd name="connsiteY10987" fmla="*/ 1078183 h 5359243"/>
              <a:gd name="connsiteX10988" fmla="*/ 5784966 w 8191242"/>
              <a:gd name="connsiteY10988" fmla="*/ 1094044 h 5359243"/>
              <a:gd name="connsiteX10989" fmla="*/ 5784966 w 8191242"/>
              <a:gd name="connsiteY10989" fmla="*/ 1078183 h 5359243"/>
              <a:gd name="connsiteX10990" fmla="*/ 5760607 w 8191242"/>
              <a:gd name="connsiteY10990" fmla="*/ 1070256 h 5359243"/>
              <a:gd name="connsiteX10991" fmla="*/ 5760607 w 8191242"/>
              <a:gd name="connsiteY10991" fmla="*/ 1062325 h 5359243"/>
              <a:gd name="connsiteX10992" fmla="*/ 5752487 w 8191242"/>
              <a:gd name="connsiteY10992" fmla="*/ 1054398 h 5359243"/>
              <a:gd name="connsiteX10993" fmla="*/ 5768725 w 8191242"/>
              <a:gd name="connsiteY10993" fmla="*/ 1062325 h 5359243"/>
              <a:gd name="connsiteX10994" fmla="*/ 5752487 w 8191242"/>
              <a:gd name="connsiteY10994" fmla="*/ 1006822 h 5359243"/>
              <a:gd name="connsiteX10995" fmla="*/ 5704018 w 8191242"/>
              <a:gd name="connsiteY10995" fmla="*/ 1006819 h 5359243"/>
              <a:gd name="connsiteX10996" fmla="*/ 5719507 w 8191242"/>
              <a:gd name="connsiteY10996" fmla="*/ 1045543 h 5359243"/>
              <a:gd name="connsiteX10997" fmla="*/ 5704018 w 8191242"/>
              <a:gd name="connsiteY10997" fmla="*/ 1006819 h 5359243"/>
              <a:gd name="connsiteX10998" fmla="*/ 5969146 w 8191242"/>
              <a:gd name="connsiteY10998" fmla="*/ 1004882 h 5359243"/>
              <a:gd name="connsiteX10999" fmla="*/ 5977668 w 8191242"/>
              <a:gd name="connsiteY10999" fmla="*/ 1006819 h 5359243"/>
              <a:gd name="connsiteX11000" fmla="*/ 5977668 w 8191242"/>
              <a:gd name="connsiteY11000" fmla="*/ 1053288 h 5359243"/>
              <a:gd name="connsiteX11001" fmla="*/ 5968228 w 8191242"/>
              <a:gd name="connsiteY11001" fmla="*/ 1025214 h 5359243"/>
              <a:gd name="connsiteX11002" fmla="*/ 5961520 w 8191242"/>
              <a:gd name="connsiteY11002" fmla="*/ 1020671 h 5359243"/>
              <a:gd name="connsiteX11003" fmla="*/ 5966130 w 8191242"/>
              <a:gd name="connsiteY11003" fmla="*/ 1008756 h 5359243"/>
              <a:gd name="connsiteX11004" fmla="*/ 5969146 w 8191242"/>
              <a:gd name="connsiteY11004" fmla="*/ 1004882 h 5359243"/>
              <a:gd name="connsiteX11005" fmla="*/ 1769474 w 8191242"/>
              <a:gd name="connsiteY11005" fmla="*/ 1000526 h 5359243"/>
              <a:gd name="connsiteX11006" fmla="*/ 1789043 w 8191242"/>
              <a:gd name="connsiteY11006" fmla="*/ 1006819 h 5359243"/>
              <a:gd name="connsiteX11007" fmla="*/ 1707722 w 8191242"/>
              <a:gd name="connsiteY11007" fmla="*/ 1022309 h 5359243"/>
              <a:gd name="connsiteX11008" fmla="*/ 1769474 w 8191242"/>
              <a:gd name="connsiteY11008" fmla="*/ 1000526 h 5359243"/>
              <a:gd name="connsiteX11009" fmla="*/ 5944106 w 8191242"/>
              <a:gd name="connsiteY11009" fmla="*/ 999074 h 5359243"/>
              <a:gd name="connsiteX11010" fmla="*/ 5957971 w 8191242"/>
              <a:gd name="connsiteY11010" fmla="*/ 1018269 h 5359243"/>
              <a:gd name="connsiteX11011" fmla="*/ 5952497 w 8191242"/>
              <a:gd name="connsiteY11011" fmla="*/ 1014564 h 5359243"/>
              <a:gd name="connsiteX11012" fmla="*/ 5944106 w 8191242"/>
              <a:gd name="connsiteY11012" fmla="*/ 999074 h 5359243"/>
              <a:gd name="connsiteX11013" fmla="*/ 5580102 w 8191242"/>
              <a:gd name="connsiteY11013" fmla="*/ 999074 h 5359243"/>
              <a:gd name="connsiteX11014" fmla="*/ 5587846 w 8191242"/>
              <a:gd name="connsiteY11014" fmla="*/ 1022309 h 5359243"/>
              <a:gd name="connsiteX11015" fmla="*/ 5587846 w 8191242"/>
              <a:gd name="connsiteY11015" fmla="*/ 1030053 h 5359243"/>
              <a:gd name="connsiteX11016" fmla="*/ 5572357 w 8191242"/>
              <a:gd name="connsiteY11016" fmla="*/ 1006819 h 5359243"/>
              <a:gd name="connsiteX11017" fmla="*/ 5580102 w 8191242"/>
              <a:gd name="connsiteY11017" fmla="*/ 999074 h 5359243"/>
              <a:gd name="connsiteX11018" fmla="*/ 5370993 w 8191242"/>
              <a:gd name="connsiteY11018" fmla="*/ 999074 h 5359243"/>
              <a:gd name="connsiteX11019" fmla="*/ 5370993 w 8191242"/>
              <a:gd name="connsiteY11019" fmla="*/ 1030053 h 5359243"/>
              <a:gd name="connsiteX11020" fmla="*/ 5370993 w 8191242"/>
              <a:gd name="connsiteY11020" fmla="*/ 999074 h 5359243"/>
              <a:gd name="connsiteX11021" fmla="*/ 5887312 w 8191242"/>
              <a:gd name="connsiteY11021" fmla="*/ 991330 h 5359243"/>
              <a:gd name="connsiteX11022" fmla="*/ 5898552 w 8191242"/>
              <a:gd name="connsiteY11022" fmla="*/ 1020406 h 5359243"/>
              <a:gd name="connsiteX11023" fmla="*/ 5902594 w 8191242"/>
              <a:gd name="connsiteY11023" fmla="*/ 1048175 h 5359243"/>
              <a:gd name="connsiteX11024" fmla="*/ 5895486 w 8191242"/>
              <a:gd name="connsiteY11024" fmla="*/ 1031436 h 5359243"/>
              <a:gd name="connsiteX11025" fmla="*/ 5887312 w 8191242"/>
              <a:gd name="connsiteY11025" fmla="*/ 1047480 h 5359243"/>
              <a:gd name="connsiteX11026" fmla="*/ 5870961 w 8191242"/>
              <a:gd name="connsiteY11026" fmla="*/ 1039457 h 5359243"/>
              <a:gd name="connsiteX11027" fmla="*/ 5887312 w 8191242"/>
              <a:gd name="connsiteY11027" fmla="*/ 991330 h 5359243"/>
              <a:gd name="connsiteX11028" fmla="*/ 5676910 w 8191242"/>
              <a:gd name="connsiteY11028" fmla="*/ 991330 h 5359243"/>
              <a:gd name="connsiteX11029" fmla="*/ 5676910 w 8191242"/>
              <a:gd name="connsiteY11029" fmla="*/ 1014564 h 5359243"/>
              <a:gd name="connsiteX11030" fmla="*/ 5669165 w 8191242"/>
              <a:gd name="connsiteY11030" fmla="*/ 1022309 h 5359243"/>
              <a:gd name="connsiteX11031" fmla="*/ 5661421 w 8191242"/>
              <a:gd name="connsiteY11031" fmla="*/ 999074 h 5359243"/>
              <a:gd name="connsiteX11032" fmla="*/ 5676910 w 8191242"/>
              <a:gd name="connsiteY11032" fmla="*/ 991330 h 5359243"/>
              <a:gd name="connsiteX11033" fmla="*/ 2606114 w 8191242"/>
              <a:gd name="connsiteY11033" fmla="*/ 991330 h 5359243"/>
              <a:gd name="connsiteX11034" fmla="*/ 2613859 w 8191242"/>
              <a:gd name="connsiteY11034" fmla="*/ 1006819 h 5359243"/>
              <a:gd name="connsiteX11035" fmla="*/ 2590625 w 8191242"/>
              <a:gd name="connsiteY11035" fmla="*/ 1014564 h 5359243"/>
              <a:gd name="connsiteX11036" fmla="*/ 2606114 w 8191242"/>
              <a:gd name="connsiteY11036" fmla="*/ 991330 h 5359243"/>
              <a:gd name="connsiteX11037" fmla="*/ 5923412 w 8191242"/>
              <a:gd name="connsiteY11037" fmla="*/ 990724 h 5359243"/>
              <a:gd name="connsiteX11038" fmla="*/ 5944106 w 8191242"/>
              <a:gd name="connsiteY11038" fmla="*/ 1022309 h 5359243"/>
              <a:gd name="connsiteX11039" fmla="*/ 5951851 w 8191242"/>
              <a:gd name="connsiteY11039" fmla="*/ 1053288 h 5359243"/>
              <a:gd name="connsiteX11040" fmla="*/ 5928616 w 8191242"/>
              <a:gd name="connsiteY11040" fmla="*/ 1061032 h 5359243"/>
              <a:gd name="connsiteX11041" fmla="*/ 5920872 w 8191242"/>
              <a:gd name="connsiteY11041" fmla="*/ 1030053 h 5359243"/>
              <a:gd name="connsiteX11042" fmla="*/ 5920872 w 8191242"/>
              <a:gd name="connsiteY11042" fmla="*/ 991330 h 5359243"/>
              <a:gd name="connsiteX11043" fmla="*/ 5923412 w 8191242"/>
              <a:gd name="connsiteY11043" fmla="*/ 990724 h 5359243"/>
              <a:gd name="connsiteX11044" fmla="*/ 5593682 w 8191242"/>
              <a:gd name="connsiteY11044" fmla="*/ 987700 h 5359243"/>
              <a:gd name="connsiteX11045" fmla="*/ 5605661 w 8191242"/>
              <a:gd name="connsiteY11045" fmla="*/ 1013510 h 5359243"/>
              <a:gd name="connsiteX11046" fmla="*/ 5605661 w 8191242"/>
              <a:gd name="connsiteY11046" fmla="*/ 1037801 h 5359243"/>
              <a:gd name="connsiteX11047" fmla="*/ 5593682 w 8191242"/>
              <a:gd name="connsiteY11047" fmla="*/ 987700 h 5359243"/>
              <a:gd name="connsiteX11048" fmla="*/ 5638186 w 8191242"/>
              <a:gd name="connsiteY11048" fmla="*/ 983584 h 5359243"/>
              <a:gd name="connsiteX11049" fmla="*/ 5653675 w 8191242"/>
              <a:gd name="connsiteY11049" fmla="*/ 999074 h 5359243"/>
              <a:gd name="connsiteX11050" fmla="*/ 5653675 w 8191242"/>
              <a:gd name="connsiteY11050" fmla="*/ 983584 h 5359243"/>
              <a:gd name="connsiteX11051" fmla="*/ 5653675 w 8191242"/>
              <a:gd name="connsiteY11051" fmla="*/ 1014564 h 5359243"/>
              <a:gd name="connsiteX11052" fmla="*/ 5653675 w 8191242"/>
              <a:gd name="connsiteY11052" fmla="*/ 1006819 h 5359243"/>
              <a:gd name="connsiteX11053" fmla="*/ 5638186 w 8191242"/>
              <a:gd name="connsiteY11053" fmla="*/ 983584 h 5359243"/>
              <a:gd name="connsiteX11054" fmla="*/ 4950932 w 8191242"/>
              <a:gd name="connsiteY11054" fmla="*/ 983456 h 5359243"/>
              <a:gd name="connsiteX11055" fmla="*/ 4952476 w 8191242"/>
              <a:gd name="connsiteY11055" fmla="*/ 998921 h 5359243"/>
              <a:gd name="connsiteX11056" fmla="*/ 4940414 w 8191242"/>
              <a:gd name="connsiteY11056" fmla="*/ 987847 h 5359243"/>
              <a:gd name="connsiteX11057" fmla="*/ 4950467 w 8191242"/>
              <a:gd name="connsiteY11057" fmla="*/ 978785 h 5359243"/>
              <a:gd name="connsiteX11058" fmla="*/ 4952476 w 8191242"/>
              <a:gd name="connsiteY11058" fmla="*/ 982812 h 5359243"/>
              <a:gd name="connsiteX11059" fmla="*/ 4950932 w 8191242"/>
              <a:gd name="connsiteY11059" fmla="*/ 983456 h 5359243"/>
              <a:gd name="connsiteX11060" fmla="*/ 6033171 w 8191242"/>
              <a:gd name="connsiteY11060" fmla="*/ 975840 h 5359243"/>
              <a:gd name="connsiteX11061" fmla="*/ 6048661 w 8191242"/>
              <a:gd name="connsiteY11061" fmla="*/ 1022309 h 5359243"/>
              <a:gd name="connsiteX11062" fmla="*/ 6033171 w 8191242"/>
              <a:gd name="connsiteY11062" fmla="*/ 975840 h 5359243"/>
              <a:gd name="connsiteX11063" fmla="*/ 5533633 w 8191242"/>
              <a:gd name="connsiteY11063" fmla="*/ 975840 h 5359243"/>
              <a:gd name="connsiteX11064" fmla="*/ 5541378 w 8191242"/>
              <a:gd name="connsiteY11064" fmla="*/ 991330 h 5359243"/>
              <a:gd name="connsiteX11065" fmla="*/ 5533633 w 8191242"/>
              <a:gd name="connsiteY11065" fmla="*/ 991330 h 5359243"/>
              <a:gd name="connsiteX11066" fmla="*/ 5533633 w 8191242"/>
              <a:gd name="connsiteY11066" fmla="*/ 1014564 h 5359243"/>
              <a:gd name="connsiteX11067" fmla="*/ 5533633 w 8191242"/>
              <a:gd name="connsiteY11067" fmla="*/ 975840 h 5359243"/>
              <a:gd name="connsiteX11068" fmla="*/ 5436822 w 8191242"/>
              <a:gd name="connsiteY11068" fmla="*/ 975840 h 5359243"/>
              <a:gd name="connsiteX11069" fmla="*/ 5475547 w 8191242"/>
              <a:gd name="connsiteY11069" fmla="*/ 1014564 h 5359243"/>
              <a:gd name="connsiteX11070" fmla="*/ 5452312 w 8191242"/>
              <a:gd name="connsiteY11070" fmla="*/ 1037798 h 5359243"/>
              <a:gd name="connsiteX11071" fmla="*/ 5436822 w 8191242"/>
              <a:gd name="connsiteY11071" fmla="*/ 975840 h 5359243"/>
              <a:gd name="connsiteX11072" fmla="*/ 2129657 w 8191242"/>
              <a:gd name="connsiteY11072" fmla="*/ 975536 h 5359243"/>
              <a:gd name="connsiteX11073" fmla="*/ 2129449 w 8191242"/>
              <a:gd name="connsiteY11073" fmla="*/ 977267 h 5359243"/>
              <a:gd name="connsiteX11074" fmla="*/ 2121341 w 8191242"/>
              <a:gd name="connsiteY11074" fmla="*/ 989495 h 5359243"/>
              <a:gd name="connsiteX11075" fmla="*/ 2120535 w 8191242"/>
              <a:gd name="connsiteY11075" fmla="*/ 987657 h 5359243"/>
              <a:gd name="connsiteX11076" fmla="*/ 4783982 w 8191242"/>
              <a:gd name="connsiteY11076" fmla="*/ 974388 h 5359243"/>
              <a:gd name="connsiteX11077" fmla="*/ 4799540 w 8191242"/>
              <a:gd name="connsiteY11077" fmla="*/ 982619 h 5359243"/>
              <a:gd name="connsiteX11078" fmla="*/ 4774646 w 8191242"/>
              <a:gd name="connsiteY11078" fmla="*/ 990847 h 5359243"/>
              <a:gd name="connsiteX11079" fmla="*/ 4783982 w 8191242"/>
              <a:gd name="connsiteY11079" fmla="*/ 974388 h 5359243"/>
              <a:gd name="connsiteX11080" fmla="*/ 5509506 w 8191242"/>
              <a:gd name="connsiteY11080" fmla="*/ 974366 h 5359243"/>
              <a:gd name="connsiteX11081" fmla="*/ 5509506 w 8191242"/>
              <a:gd name="connsiteY11081" fmla="*/ 1006822 h 5359243"/>
              <a:gd name="connsiteX11082" fmla="*/ 5507452 w 8191242"/>
              <a:gd name="connsiteY11082" fmla="*/ 982653 h 5359243"/>
              <a:gd name="connsiteX11083" fmla="*/ 5952016 w 8191242"/>
              <a:gd name="connsiteY11083" fmla="*/ 973084 h 5359243"/>
              <a:gd name="connsiteX11084" fmla="*/ 5959595 w 8191242"/>
              <a:gd name="connsiteY11084" fmla="*/ 988717 h 5359243"/>
              <a:gd name="connsiteX11085" fmla="*/ 5967339 w 8191242"/>
              <a:gd name="connsiteY11085" fmla="*/ 998302 h 5359243"/>
              <a:gd name="connsiteX11086" fmla="*/ 5928616 w 8191242"/>
              <a:gd name="connsiteY11086" fmla="*/ 981262 h 5359243"/>
              <a:gd name="connsiteX11087" fmla="*/ 5944106 w 8191242"/>
              <a:gd name="connsiteY11087" fmla="*/ 982328 h 5359243"/>
              <a:gd name="connsiteX11088" fmla="*/ 1838799 w 8191242"/>
              <a:gd name="connsiteY11088" fmla="*/ 972720 h 5359243"/>
              <a:gd name="connsiteX11089" fmla="*/ 1838414 w 8191242"/>
              <a:gd name="connsiteY11089" fmla="*/ 982039 h 5359243"/>
              <a:gd name="connsiteX11090" fmla="*/ 1789040 w 8191242"/>
              <a:gd name="connsiteY11090" fmla="*/ 999077 h 5359243"/>
              <a:gd name="connsiteX11091" fmla="*/ 1838799 w 8191242"/>
              <a:gd name="connsiteY11091" fmla="*/ 972720 h 5359243"/>
              <a:gd name="connsiteX11092" fmla="*/ 5952449 w 8191242"/>
              <a:gd name="connsiteY11092" fmla="*/ 972577 h 5359243"/>
              <a:gd name="connsiteX11093" fmla="*/ 5952016 w 8191242"/>
              <a:gd name="connsiteY11093" fmla="*/ 973084 h 5359243"/>
              <a:gd name="connsiteX11094" fmla="*/ 5951851 w 8191242"/>
              <a:gd name="connsiteY11094" fmla="*/ 972742 h 5359243"/>
              <a:gd name="connsiteX11095" fmla="*/ 2113867 w 8191242"/>
              <a:gd name="connsiteY11095" fmla="*/ 972427 h 5359243"/>
              <a:gd name="connsiteX11096" fmla="*/ 2120535 w 8191242"/>
              <a:gd name="connsiteY11096" fmla="*/ 987657 h 5359243"/>
              <a:gd name="connsiteX11097" fmla="*/ 2109178 w 8191242"/>
              <a:gd name="connsiteY11097" fmla="*/ 1002743 h 5359243"/>
              <a:gd name="connsiteX11098" fmla="*/ 2056477 w 8191242"/>
              <a:gd name="connsiteY11098" fmla="*/ 1022106 h 5359243"/>
              <a:gd name="connsiteX11099" fmla="*/ 2024047 w 8191242"/>
              <a:gd name="connsiteY11099" fmla="*/ 1030258 h 5359243"/>
              <a:gd name="connsiteX11100" fmla="*/ 1894321 w 8191242"/>
              <a:gd name="connsiteY11100" fmla="*/ 1079173 h 5359243"/>
              <a:gd name="connsiteX11101" fmla="*/ 1902429 w 8191242"/>
              <a:gd name="connsiteY11101" fmla="*/ 1103630 h 5359243"/>
              <a:gd name="connsiteX11102" fmla="*/ 1878107 w 8191242"/>
              <a:gd name="connsiteY11102" fmla="*/ 1079173 h 5359243"/>
              <a:gd name="connsiteX11103" fmla="*/ 1894321 w 8191242"/>
              <a:gd name="connsiteY11103" fmla="*/ 1062867 h 5359243"/>
              <a:gd name="connsiteX11104" fmla="*/ 1999722 w 8191242"/>
              <a:gd name="connsiteY11104" fmla="*/ 1022106 h 5359243"/>
              <a:gd name="connsiteX11105" fmla="*/ 1999722 w 8191242"/>
              <a:gd name="connsiteY11105" fmla="*/ 1030258 h 5359243"/>
              <a:gd name="connsiteX11106" fmla="*/ 2080803 w 8191242"/>
              <a:gd name="connsiteY11106" fmla="*/ 997650 h 5359243"/>
              <a:gd name="connsiteX11107" fmla="*/ 2113867 w 8191242"/>
              <a:gd name="connsiteY11107" fmla="*/ 972427 h 5359243"/>
              <a:gd name="connsiteX11108" fmla="*/ 2137557 w 8191242"/>
              <a:gd name="connsiteY11108" fmla="*/ 965039 h 5359243"/>
              <a:gd name="connsiteX11109" fmla="*/ 2129657 w 8191242"/>
              <a:gd name="connsiteY11109" fmla="*/ 975536 h 5359243"/>
              <a:gd name="connsiteX11110" fmla="*/ 2130463 w 8191242"/>
              <a:gd name="connsiteY11110" fmla="*/ 968860 h 5359243"/>
              <a:gd name="connsiteX11111" fmla="*/ 2137557 w 8191242"/>
              <a:gd name="connsiteY11111" fmla="*/ 965039 h 5359243"/>
              <a:gd name="connsiteX11112" fmla="*/ 5959595 w 8191242"/>
              <a:gd name="connsiteY11112" fmla="*/ 964224 h 5359243"/>
              <a:gd name="connsiteX11113" fmla="*/ 5955723 w 8191242"/>
              <a:gd name="connsiteY11113" fmla="*/ 971678 h 5359243"/>
              <a:gd name="connsiteX11114" fmla="*/ 5952449 w 8191242"/>
              <a:gd name="connsiteY11114" fmla="*/ 972577 h 5359243"/>
              <a:gd name="connsiteX11115" fmla="*/ 1571328 w 8191242"/>
              <a:gd name="connsiteY11115" fmla="*/ 956480 h 5359243"/>
              <a:gd name="connsiteX11116" fmla="*/ 1522277 w 8191242"/>
              <a:gd name="connsiteY11116" fmla="*/ 999077 h 5359243"/>
              <a:gd name="connsiteX11117" fmla="*/ 1571328 w 8191242"/>
              <a:gd name="connsiteY11117" fmla="*/ 956480 h 5359243"/>
              <a:gd name="connsiteX11118" fmla="*/ 5435720 w 8191242"/>
              <a:gd name="connsiteY11118" fmla="*/ 949217 h 5359243"/>
              <a:gd name="connsiteX11119" fmla="*/ 5435720 w 8191242"/>
              <a:gd name="connsiteY11119" fmla="*/ 965192 h 5359243"/>
              <a:gd name="connsiteX11120" fmla="*/ 5427422 w 8191242"/>
              <a:gd name="connsiteY11120" fmla="*/ 989154 h 5359243"/>
              <a:gd name="connsiteX11121" fmla="*/ 5444016 w 8191242"/>
              <a:gd name="connsiteY11121" fmla="*/ 1005126 h 5359243"/>
              <a:gd name="connsiteX11122" fmla="*/ 5444016 w 8191242"/>
              <a:gd name="connsiteY11122" fmla="*/ 1061035 h 5359243"/>
              <a:gd name="connsiteX11123" fmla="*/ 5433645 w 8191242"/>
              <a:gd name="connsiteY11123" fmla="*/ 1011117 h 5359243"/>
              <a:gd name="connsiteX11124" fmla="*/ 5413535 w 8191242"/>
              <a:gd name="connsiteY11124" fmla="*/ 977687 h 5359243"/>
              <a:gd name="connsiteX11125" fmla="*/ 5413937 w 8191242"/>
              <a:gd name="connsiteY11125" fmla="*/ 977172 h 5359243"/>
              <a:gd name="connsiteX11126" fmla="*/ 5412779 w 8191242"/>
              <a:gd name="connsiteY11126" fmla="*/ 976429 h 5359243"/>
              <a:gd name="connsiteX11127" fmla="*/ 5410825 w 8191242"/>
              <a:gd name="connsiteY11127" fmla="*/ 973179 h 5359243"/>
              <a:gd name="connsiteX11128" fmla="*/ 5409657 w 8191242"/>
              <a:gd name="connsiteY11128" fmla="*/ 974427 h 5359243"/>
              <a:gd name="connsiteX11129" fmla="*/ 5412779 w 8191242"/>
              <a:gd name="connsiteY11129" fmla="*/ 976429 h 5359243"/>
              <a:gd name="connsiteX11130" fmla="*/ 5413535 w 8191242"/>
              <a:gd name="connsiteY11130" fmla="*/ 977687 h 5359243"/>
              <a:gd name="connsiteX11131" fmla="*/ 5410825 w 8191242"/>
              <a:gd name="connsiteY11131" fmla="*/ 981165 h 5359243"/>
              <a:gd name="connsiteX11132" fmla="*/ 5402527 w 8191242"/>
              <a:gd name="connsiteY11132" fmla="*/ 973179 h 5359243"/>
              <a:gd name="connsiteX11133" fmla="*/ 5394227 w 8191242"/>
              <a:gd name="connsiteY11133" fmla="*/ 965192 h 5359243"/>
              <a:gd name="connsiteX11134" fmla="*/ 5435720 w 8191242"/>
              <a:gd name="connsiteY11134" fmla="*/ 949217 h 5359243"/>
              <a:gd name="connsiteX11135" fmla="*/ 6064149 w 8191242"/>
              <a:gd name="connsiteY11135" fmla="*/ 948735 h 5359243"/>
              <a:gd name="connsiteX11136" fmla="*/ 6072861 w 8191242"/>
              <a:gd name="connsiteY11136" fmla="*/ 948735 h 5359243"/>
              <a:gd name="connsiteX11137" fmla="*/ 6090288 w 8191242"/>
              <a:gd name="connsiteY11137" fmla="*/ 997787 h 5359243"/>
              <a:gd name="connsiteX11138" fmla="*/ 6090288 w 8191242"/>
              <a:gd name="connsiteY11138" fmla="*/ 1005961 h 5359243"/>
              <a:gd name="connsiteX11139" fmla="*/ 6072861 w 8191242"/>
              <a:gd name="connsiteY11139" fmla="*/ 1014135 h 5359243"/>
              <a:gd name="connsiteX11140" fmla="*/ 6081574 w 8191242"/>
              <a:gd name="connsiteY11140" fmla="*/ 981436 h 5359243"/>
              <a:gd name="connsiteX11141" fmla="*/ 6064149 w 8191242"/>
              <a:gd name="connsiteY11141" fmla="*/ 965085 h 5359243"/>
              <a:gd name="connsiteX11142" fmla="*/ 6064149 w 8191242"/>
              <a:gd name="connsiteY11142" fmla="*/ 948735 h 5359243"/>
              <a:gd name="connsiteX11143" fmla="*/ 5564613 w 8191242"/>
              <a:gd name="connsiteY11143" fmla="*/ 948735 h 5359243"/>
              <a:gd name="connsiteX11144" fmla="*/ 5541378 w 8191242"/>
              <a:gd name="connsiteY11144" fmla="*/ 973906 h 5359243"/>
              <a:gd name="connsiteX11145" fmla="*/ 5549123 w 8191242"/>
              <a:gd name="connsiteY11145" fmla="*/ 982297 h 5359243"/>
              <a:gd name="connsiteX11146" fmla="*/ 5556867 w 8191242"/>
              <a:gd name="connsiteY11146" fmla="*/ 999077 h 5359243"/>
              <a:gd name="connsiteX11147" fmla="*/ 5533633 w 8191242"/>
              <a:gd name="connsiteY11147" fmla="*/ 965515 h 5359243"/>
              <a:gd name="connsiteX11148" fmla="*/ 5564613 w 8191242"/>
              <a:gd name="connsiteY11148" fmla="*/ 948735 h 5359243"/>
              <a:gd name="connsiteX11149" fmla="*/ 6151814 w 8191242"/>
              <a:gd name="connsiteY11149" fmla="*/ 945095 h 5359243"/>
              <a:gd name="connsiteX11150" fmla="*/ 6152272 w 8191242"/>
              <a:gd name="connsiteY11150" fmla="*/ 945520 h 5359243"/>
              <a:gd name="connsiteX11151" fmla="*/ 6152128 w 8191242"/>
              <a:gd name="connsiteY11151" fmla="*/ 945644 h 5359243"/>
              <a:gd name="connsiteX11152" fmla="*/ 5984123 w 8191242"/>
              <a:gd name="connsiteY11152" fmla="*/ 940990 h 5359243"/>
              <a:gd name="connsiteX11153" fmla="*/ 6016133 w 8191242"/>
              <a:gd name="connsiteY11153" fmla="*/ 997913 h 5359243"/>
              <a:gd name="connsiteX11154" fmla="*/ 6024136 w 8191242"/>
              <a:gd name="connsiteY11154" fmla="*/ 965385 h 5359243"/>
              <a:gd name="connsiteX11155" fmla="*/ 6048146 w 8191242"/>
              <a:gd name="connsiteY11155" fmla="*/ 1054837 h 5359243"/>
              <a:gd name="connsiteX11156" fmla="*/ 6056147 w 8191242"/>
              <a:gd name="connsiteY11156" fmla="*/ 1022309 h 5359243"/>
              <a:gd name="connsiteX11157" fmla="*/ 6064150 w 8191242"/>
              <a:gd name="connsiteY11157" fmla="*/ 1054837 h 5359243"/>
              <a:gd name="connsiteX11158" fmla="*/ 6056147 w 8191242"/>
              <a:gd name="connsiteY11158" fmla="*/ 1062970 h 5359243"/>
              <a:gd name="connsiteX11159" fmla="*/ 6016133 w 8191242"/>
              <a:gd name="connsiteY11159" fmla="*/ 1062970 h 5359243"/>
              <a:gd name="connsiteX11160" fmla="*/ 6011132 w 8191242"/>
              <a:gd name="connsiteY11160" fmla="*/ 1053822 h 5359243"/>
              <a:gd name="connsiteX11161" fmla="*/ 6002325 w 8191242"/>
              <a:gd name="connsiteY11161" fmla="*/ 1041615 h 5359243"/>
              <a:gd name="connsiteX11162" fmla="*/ 6002176 w 8191242"/>
              <a:gd name="connsiteY11162" fmla="*/ 1040654 h 5359243"/>
              <a:gd name="connsiteX11163" fmla="*/ 6016133 w 8191242"/>
              <a:gd name="connsiteY11163" fmla="*/ 1054837 h 5359243"/>
              <a:gd name="connsiteX11164" fmla="*/ 6032140 w 8191242"/>
              <a:gd name="connsiteY11164" fmla="*/ 1046707 h 5359243"/>
              <a:gd name="connsiteX11165" fmla="*/ 6032140 w 8191242"/>
              <a:gd name="connsiteY11165" fmla="*/ 1022309 h 5359243"/>
              <a:gd name="connsiteX11166" fmla="*/ 6008130 w 8191242"/>
              <a:gd name="connsiteY11166" fmla="*/ 1030441 h 5359243"/>
              <a:gd name="connsiteX11167" fmla="*/ 5992123 w 8191242"/>
              <a:gd name="connsiteY11167" fmla="*/ 981651 h 5359243"/>
              <a:gd name="connsiteX11168" fmla="*/ 6000127 w 8191242"/>
              <a:gd name="connsiteY11168" fmla="*/ 1027392 h 5359243"/>
              <a:gd name="connsiteX11169" fmla="*/ 6002176 w 8191242"/>
              <a:gd name="connsiteY11169" fmla="*/ 1040654 h 5359243"/>
              <a:gd name="connsiteX11170" fmla="*/ 6000127 w 8191242"/>
              <a:gd name="connsiteY11170" fmla="*/ 1038574 h 5359243"/>
              <a:gd name="connsiteX11171" fmla="*/ 6002325 w 8191242"/>
              <a:gd name="connsiteY11171" fmla="*/ 1041615 h 5359243"/>
              <a:gd name="connsiteX11172" fmla="*/ 6008130 w 8191242"/>
              <a:gd name="connsiteY11172" fmla="*/ 1079234 h 5359243"/>
              <a:gd name="connsiteX11173" fmla="*/ 5976119 w 8191242"/>
              <a:gd name="connsiteY11173" fmla="*/ 1095497 h 5359243"/>
              <a:gd name="connsiteX11174" fmla="*/ 5944106 w 8191242"/>
              <a:gd name="connsiteY11174" fmla="*/ 1071102 h 5359243"/>
              <a:gd name="connsiteX11175" fmla="*/ 5952109 w 8191242"/>
              <a:gd name="connsiteY11175" fmla="*/ 1046707 h 5359243"/>
              <a:gd name="connsiteX11176" fmla="*/ 5984123 w 8191242"/>
              <a:gd name="connsiteY11176" fmla="*/ 1071102 h 5359243"/>
              <a:gd name="connsiteX11177" fmla="*/ 5992123 w 8191242"/>
              <a:gd name="connsiteY11177" fmla="*/ 1038574 h 5359243"/>
              <a:gd name="connsiteX11178" fmla="*/ 5992123 w 8191242"/>
              <a:gd name="connsiteY11178" fmla="*/ 1006046 h 5359243"/>
              <a:gd name="connsiteX11179" fmla="*/ 5968116 w 8191242"/>
              <a:gd name="connsiteY11179" fmla="*/ 981651 h 5359243"/>
              <a:gd name="connsiteX11180" fmla="*/ 5984123 w 8191242"/>
              <a:gd name="connsiteY11180" fmla="*/ 989781 h 5359243"/>
              <a:gd name="connsiteX11181" fmla="*/ 5984123 w 8191242"/>
              <a:gd name="connsiteY11181" fmla="*/ 957252 h 5359243"/>
              <a:gd name="connsiteX11182" fmla="*/ 5984123 w 8191242"/>
              <a:gd name="connsiteY11182" fmla="*/ 981651 h 5359243"/>
              <a:gd name="connsiteX11183" fmla="*/ 5984123 w 8191242"/>
              <a:gd name="connsiteY11183" fmla="*/ 940990 h 5359243"/>
              <a:gd name="connsiteX11184" fmla="*/ 5711763 w 8191242"/>
              <a:gd name="connsiteY11184" fmla="*/ 940990 h 5359243"/>
              <a:gd name="connsiteX11185" fmla="*/ 5704018 w 8191242"/>
              <a:gd name="connsiteY11185" fmla="*/ 983587 h 5359243"/>
              <a:gd name="connsiteX11186" fmla="*/ 5711763 w 8191242"/>
              <a:gd name="connsiteY11186" fmla="*/ 940990 h 5359243"/>
              <a:gd name="connsiteX11187" fmla="*/ 5008926 w 8191242"/>
              <a:gd name="connsiteY11187" fmla="*/ 940990 h 5359243"/>
              <a:gd name="connsiteX11188" fmla="*/ 5017640 w 8191242"/>
              <a:gd name="connsiteY11188" fmla="*/ 966161 h 5359243"/>
              <a:gd name="connsiteX11189" fmla="*/ 5008926 w 8191242"/>
              <a:gd name="connsiteY11189" fmla="*/ 991332 h 5359243"/>
              <a:gd name="connsiteX11190" fmla="*/ 5008926 w 8191242"/>
              <a:gd name="connsiteY11190" fmla="*/ 940990 h 5359243"/>
              <a:gd name="connsiteX11191" fmla="*/ 2257602 w 8191242"/>
              <a:gd name="connsiteY11191" fmla="*/ 940990 h 5359243"/>
              <a:gd name="connsiteX11192" fmla="*/ 2145302 w 8191242"/>
              <a:gd name="connsiteY11192" fmla="*/ 974552 h 5359243"/>
              <a:gd name="connsiteX11193" fmla="*/ 2257602 w 8191242"/>
              <a:gd name="connsiteY11193" fmla="*/ 940990 h 5359243"/>
              <a:gd name="connsiteX11194" fmla="*/ 5831805 w 8191242"/>
              <a:gd name="connsiteY11194" fmla="*/ 934353 h 5359243"/>
              <a:gd name="connsiteX11195" fmla="*/ 5847295 w 8191242"/>
              <a:gd name="connsiteY11195" fmla="*/ 959245 h 5359243"/>
              <a:gd name="connsiteX11196" fmla="*/ 5839550 w 8191242"/>
              <a:gd name="connsiteY11196" fmla="*/ 967544 h 5359243"/>
              <a:gd name="connsiteX11197" fmla="*/ 5816316 w 8191242"/>
              <a:gd name="connsiteY11197" fmla="*/ 975843 h 5359243"/>
              <a:gd name="connsiteX11198" fmla="*/ 5816316 w 8191242"/>
              <a:gd name="connsiteY11198" fmla="*/ 942649 h 5359243"/>
              <a:gd name="connsiteX11199" fmla="*/ 5831805 w 8191242"/>
              <a:gd name="connsiteY11199" fmla="*/ 934353 h 5359243"/>
              <a:gd name="connsiteX11200" fmla="*/ 5677878 w 8191242"/>
              <a:gd name="connsiteY11200" fmla="*/ 933245 h 5359243"/>
              <a:gd name="connsiteX11201" fmla="*/ 5704018 w 8191242"/>
              <a:gd name="connsiteY11201" fmla="*/ 975197 h 5359243"/>
              <a:gd name="connsiteX11202" fmla="*/ 5677878 w 8191242"/>
              <a:gd name="connsiteY11202" fmla="*/ 983587 h 5359243"/>
              <a:gd name="connsiteX11203" fmla="*/ 5669165 w 8191242"/>
              <a:gd name="connsiteY11203" fmla="*/ 958416 h 5359243"/>
              <a:gd name="connsiteX11204" fmla="*/ 5677878 w 8191242"/>
              <a:gd name="connsiteY11204" fmla="*/ 933245 h 5359243"/>
              <a:gd name="connsiteX11205" fmla="*/ 5041843 w 8191242"/>
              <a:gd name="connsiteY11205" fmla="*/ 933245 h 5359243"/>
              <a:gd name="connsiteX11206" fmla="*/ 5057332 w 8191242"/>
              <a:gd name="connsiteY11206" fmla="*/ 967322 h 5359243"/>
              <a:gd name="connsiteX11207" fmla="*/ 5041843 w 8191242"/>
              <a:gd name="connsiteY11207" fmla="*/ 950284 h 5359243"/>
              <a:gd name="connsiteX11208" fmla="*/ 5026353 w 8191242"/>
              <a:gd name="connsiteY11208" fmla="*/ 941763 h 5359243"/>
              <a:gd name="connsiteX11209" fmla="*/ 5041843 w 8191242"/>
              <a:gd name="connsiteY11209" fmla="*/ 933245 h 5359243"/>
              <a:gd name="connsiteX11210" fmla="*/ 4791241 w 8191242"/>
              <a:gd name="connsiteY11210" fmla="*/ 933245 h 5359243"/>
              <a:gd name="connsiteX11211" fmla="*/ 4832734 w 8191242"/>
              <a:gd name="connsiteY11211" fmla="*/ 999077 h 5359243"/>
              <a:gd name="connsiteX11212" fmla="*/ 4791241 w 8191242"/>
              <a:gd name="connsiteY11212" fmla="*/ 999077 h 5359243"/>
              <a:gd name="connsiteX11213" fmla="*/ 4799540 w 8191242"/>
              <a:gd name="connsiteY11213" fmla="*/ 982619 h 5359243"/>
              <a:gd name="connsiteX11214" fmla="*/ 4807838 w 8191242"/>
              <a:gd name="connsiteY11214" fmla="*/ 974388 h 5359243"/>
              <a:gd name="connsiteX11215" fmla="*/ 4791241 w 8191242"/>
              <a:gd name="connsiteY11215" fmla="*/ 933245 h 5359243"/>
              <a:gd name="connsiteX11216" fmla="*/ 6141166 w 8191242"/>
              <a:gd name="connsiteY11216" fmla="*/ 932172 h 5359243"/>
              <a:gd name="connsiteX11217" fmla="*/ 6146720 w 8191242"/>
              <a:gd name="connsiteY11217" fmla="*/ 936202 h 5359243"/>
              <a:gd name="connsiteX11218" fmla="*/ 6151814 w 8191242"/>
              <a:gd name="connsiteY11218" fmla="*/ 945095 h 5359243"/>
              <a:gd name="connsiteX11219" fmla="*/ 6148738 w 8191242"/>
              <a:gd name="connsiteY11219" fmla="*/ 942246 h 5359243"/>
              <a:gd name="connsiteX11220" fmla="*/ 6138642 w 8191242"/>
              <a:gd name="connsiteY11220" fmla="*/ 934187 h 5359243"/>
              <a:gd name="connsiteX11221" fmla="*/ 6141166 w 8191242"/>
              <a:gd name="connsiteY11221" fmla="*/ 932172 h 5359243"/>
              <a:gd name="connsiteX11222" fmla="*/ 6011269 w 8191242"/>
              <a:gd name="connsiteY11222" fmla="*/ 926833 h 5359243"/>
              <a:gd name="connsiteX11223" fmla="*/ 6025427 w 8191242"/>
              <a:gd name="connsiteY11223" fmla="*/ 940990 h 5359243"/>
              <a:gd name="connsiteX11224" fmla="*/ 6017682 w 8191242"/>
              <a:gd name="connsiteY11224" fmla="*/ 964224 h 5359243"/>
              <a:gd name="connsiteX11225" fmla="*/ 6009937 w 8191242"/>
              <a:gd name="connsiteY11225" fmla="*/ 933245 h 5359243"/>
              <a:gd name="connsiteX11226" fmla="*/ 6011269 w 8191242"/>
              <a:gd name="connsiteY11226" fmla="*/ 926833 h 5359243"/>
              <a:gd name="connsiteX11227" fmla="*/ 4968561 w 8191242"/>
              <a:gd name="connsiteY11227" fmla="*/ 926429 h 5359243"/>
              <a:gd name="connsiteX11228" fmla="*/ 4976167 w 8191242"/>
              <a:gd name="connsiteY11228" fmla="*/ 964517 h 5359243"/>
              <a:gd name="connsiteX11229" fmla="*/ 4976972 w 8191242"/>
              <a:gd name="connsiteY11229" fmla="*/ 966012 h 5359243"/>
              <a:gd name="connsiteX11230" fmla="*/ 4984648 w 8191242"/>
              <a:gd name="connsiteY11230" fmla="*/ 951601 h 5359243"/>
              <a:gd name="connsiteX11231" fmla="*/ 4992691 w 8191242"/>
              <a:gd name="connsiteY11231" fmla="*/ 942539 h 5359243"/>
              <a:gd name="connsiteX11232" fmla="*/ 4984648 w 8191242"/>
              <a:gd name="connsiteY11232" fmla="*/ 958648 h 5359243"/>
              <a:gd name="connsiteX11233" fmla="*/ 5000733 w 8191242"/>
              <a:gd name="connsiteY11233" fmla="*/ 1015030 h 5359243"/>
              <a:gd name="connsiteX11234" fmla="*/ 5016818 w 8191242"/>
              <a:gd name="connsiteY11234" fmla="*/ 998921 h 5359243"/>
              <a:gd name="connsiteX11235" fmla="*/ 5032902 w 8191242"/>
              <a:gd name="connsiteY11235" fmla="*/ 1015030 h 5359243"/>
              <a:gd name="connsiteX11236" fmla="*/ 5048989 w 8191242"/>
              <a:gd name="connsiteY11236" fmla="*/ 990866 h 5359243"/>
              <a:gd name="connsiteX11237" fmla="*/ 5065074 w 8191242"/>
              <a:gd name="connsiteY11237" fmla="*/ 1023084 h 5359243"/>
              <a:gd name="connsiteX11238" fmla="*/ 5057031 w 8191242"/>
              <a:gd name="connsiteY11238" fmla="*/ 1047248 h 5359243"/>
              <a:gd name="connsiteX11239" fmla="*/ 5040945 w 8191242"/>
              <a:gd name="connsiteY11239" fmla="*/ 1015030 h 5359243"/>
              <a:gd name="connsiteX11240" fmla="*/ 5024860 w 8191242"/>
              <a:gd name="connsiteY11240" fmla="*/ 1031139 h 5359243"/>
              <a:gd name="connsiteX11241" fmla="*/ 5032902 w 8191242"/>
              <a:gd name="connsiteY11241" fmla="*/ 1063357 h 5359243"/>
              <a:gd name="connsiteX11242" fmla="*/ 5032902 w 8191242"/>
              <a:gd name="connsiteY11242" fmla="*/ 1079467 h 5359243"/>
              <a:gd name="connsiteX11243" fmla="*/ 5008775 w 8191242"/>
              <a:gd name="connsiteY11243" fmla="*/ 1087521 h 5359243"/>
              <a:gd name="connsiteX11244" fmla="*/ 5000733 w 8191242"/>
              <a:gd name="connsiteY11244" fmla="*/ 1063357 h 5359243"/>
              <a:gd name="connsiteX11245" fmla="*/ 5008775 w 8191242"/>
              <a:gd name="connsiteY11245" fmla="*/ 1039193 h 5359243"/>
              <a:gd name="connsiteX11246" fmla="*/ 4992691 w 8191242"/>
              <a:gd name="connsiteY11246" fmla="*/ 1006976 h 5359243"/>
              <a:gd name="connsiteX11247" fmla="*/ 5000733 w 8191242"/>
              <a:gd name="connsiteY11247" fmla="*/ 1047248 h 5359243"/>
              <a:gd name="connsiteX11248" fmla="*/ 4984648 w 8191242"/>
              <a:gd name="connsiteY11248" fmla="*/ 1063357 h 5359243"/>
              <a:gd name="connsiteX11249" fmla="*/ 4976603 w 8191242"/>
              <a:gd name="connsiteY11249" fmla="*/ 1103630 h 5359243"/>
              <a:gd name="connsiteX11250" fmla="*/ 4968561 w 8191242"/>
              <a:gd name="connsiteY11250" fmla="*/ 1079467 h 5359243"/>
              <a:gd name="connsiteX11251" fmla="*/ 4952476 w 8191242"/>
              <a:gd name="connsiteY11251" fmla="*/ 1087521 h 5359243"/>
              <a:gd name="connsiteX11252" fmla="*/ 4952476 w 8191242"/>
              <a:gd name="connsiteY11252" fmla="*/ 1071411 h 5359243"/>
              <a:gd name="connsiteX11253" fmla="*/ 4976603 w 8191242"/>
              <a:gd name="connsiteY11253" fmla="*/ 1071411 h 5359243"/>
              <a:gd name="connsiteX11254" fmla="*/ 4960518 w 8191242"/>
              <a:gd name="connsiteY11254" fmla="*/ 1047248 h 5359243"/>
              <a:gd name="connsiteX11255" fmla="*/ 4944434 w 8191242"/>
              <a:gd name="connsiteY11255" fmla="*/ 1063357 h 5359243"/>
              <a:gd name="connsiteX11256" fmla="*/ 4928349 w 8191242"/>
              <a:gd name="connsiteY11256" fmla="*/ 1047248 h 5359243"/>
              <a:gd name="connsiteX11257" fmla="*/ 4936391 w 8191242"/>
              <a:gd name="connsiteY11257" fmla="*/ 1039193 h 5359243"/>
              <a:gd name="connsiteX11258" fmla="*/ 4952476 w 8191242"/>
              <a:gd name="connsiteY11258" fmla="*/ 1031139 h 5359243"/>
              <a:gd name="connsiteX11259" fmla="*/ 4976603 w 8191242"/>
              <a:gd name="connsiteY11259" fmla="*/ 1063357 h 5359243"/>
              <a:gd name="connsiteX11260" fmla="*/ 4960518 w 8191242"/>
              <a:gd name="connsiteY11260" fmla="*/ 1006976 h 5359243"/>
              <a:gd name="connsiteX11261" fmla="*/ 4944434 w 8191242"/>
              <a:gd name="connsiteY11261" fmla="*/ 1023084 h 5359243"/>
              <a:gd name="connsiteX11262" fmla="*/ 4952476 w 8191242"/>
              <a:gd name="connsiteY11262" fmla="*/ 998921 h 5359243"/>
              <a:gd name="connsiteX11263" fmla="*/ 4968561 w 8191242"/>
              <a:gd name="connsiteY11263" fmla="*/ 950593 h 5359243"/>
              <a:gd name="connsiteX11264" fmla="*/ 4952476 w 8191242"/>
              <a:gd name="connsiteY11264" fmla="*/ 942539 h 5359243"/>
              <a:gd name="connsiteX11265" fmla="*/ 4968561 w 8191242"/>
              <a:gd name="connsiteY11265" fmla="*/ 926429 h 5359243"/>
              <a:gd name="connsiteX11266" fmla="*/ 1951318 w 8191242"/>
              <a:gd name="connsiteY11266" fmla="*/ 925864 h 5359243"/>
              <a:gd name="connsiteX11267" fmla="*/ 1959428 w 8191242"/>
              <a:gd name="connsiteY11267" fmla="*/ 933245 h 5359243"/>
              <a:gd name="connsiteX11268" fmla="*/ 1928448 w 8191242"/>
              <a:gd name="connsiteY11268" fmla="*/ 948735 h 5359243"/>
              <a:gd name="connsiteX11269" fmla="*/ 1941033 w 8191242"/>
              <a:gd name="connsiteY11269" fmla="*/ 926469 h 5359243"/>
              <a:gd name="connsiteX11270" fmla="*/ 1951318 w 8191242"/>
              <a:gd name="connsiteY11270" fmla="*/ 925864 h 5359243"/>
              <a:gd name="connsiteX11271" fmla="*/ 1661253 w 8191242"/>
              <a:gd name="connsiteY11271" fmla="*/ 925501 h 5359243"/>
              <a:gd name="connsiteX11272" fmla="*/ 1638019 w 8191242"/>
              <a:gd name="connsiteY11272" fmla="*/ 940990 h 5359243"/>
              <a:gd name="connsiteX11273" fmla="*/ 1661253 w 8191242"/>
              <a:gd name="connsiteY11273" fmla="*/ 925501 h 5359243"/>
              <a:gd name="connsiteX11274" fmla="*/ 5246106 w 8191242"/>
              <a:gd name="connsiteY11274" fmla="*/ 923563 h 5359243"/>
              <a:gd name="connsiteX11275" fmla="*/ 5258693 w 8191242"/>
              <a:gd name="connsiteY11275" fmla="*/ 933245 h 5359243"/>
              <a:gd name="connsiteX11276" fmla="*/ 5250949 w 8191242"/>
              <a:gd name="connsiteY11276" fmla="*/ 933245 h 5359243"/>
              <a:gd name="connsiteX11277" fmla="*/ 5258693 w 8191242"/>
              <a:gd name="connsiteY11277" fmla="*/ 964224 h 5359243"/>
              <a:gd name="connsiteX11278" fmla="*/ 5250949 w 8191242"/>
              <a:gd name="connsiteY11278" fmla="*/ 956480 h 5359243"/>
              <a:gd name="connsiteX11279" fmla="*/ 5243203 w 8191242"/>
              <a:gd name="connsiteY11279" fmla="*/ 956480 h 5359243"/>
              <a:gd name="connsiteX11280" fmla="*/ 5227714 w 8191242"/>
              <a:gd name="connsiteY11280" fmla="*/ 925501 h 5359243"/>
              <a:gd name="connsiteX11281" fmla="*/ 5246106 w 8191242"/>
              <a:gd name="connsiteY11281" fmla="*/ 923563 h 5359243"/>
              <a:gd name="connsiteX11282" fmla="*/ 5556867 w 8191242"/>
              <a:gd name="connsiteY11282" fmla="*/ 918239 h 5359243"/>
              <a:gd name="connsiteX11283" fmla="*/ 5580102 w 8191242"/>
              <a:gd name="connsiteY11283" fmla="*/ 926469 h 5359243"/>
              <a:gd name="connsiteX11284" fmla="*/ 5587846 w 8191242"/>
              <a:gd name="connsiteY11284" fmla="*/ 975843 h 5359243"/>
              <a:gd name="connsiteX11285" fmla="*/ 5556867 w 8191242"/>
              <a:gd name="connsiteY11285" fmla="*/ 918239 h 5359243"/>
              <a:gd name="connsiteX11286" fmla="*/ 6203557 w 8191242"/>
              <a:gd name="connsiteY11286" fmla="*/ 917755 h 5359243"/>
              <a:gd name="connsiteX11287" fmla="*/ 6219046 w 8191242"/>
              <a:gd name="connsiteY11287" fmla="*/ 940990 h 5359243"/>
              <a:gd name="connsiteX11288" fmla="*/ 6195811 w 8191242"/>
              <a:gd name="connsiteY11288" fmla="*/ 925501 h 5359243"/>
              <a:gd name="connsiteX11289" fmla="*/ 6203557 w 8191242"/>
              <a:gd name="connsiteY11289" fmla="*/ 917755 h 5359243"/>
              <a:gd name="connsiteX11290" fmla="*/ 5387258 w 8191242"/>
              <a:gd name="connsiteY11290" fmla="*/ 917755 h 5359243"/>
              <a:gd name="connsiteX11291" fmla="*/ 5395777 w 8191242"/>
              <a:gd name="connsiteY11291" fmla="*/ 940990 h 5359243"/>
              <a:gd name="connsiteX11292" fmla="*/ 5402965 w 8191242"/>
              <a:gd name="connsiteY11292" fmla="*/ 937238 h 5359243"/>
              <a:gd name="connsiteX11293" fmla="*/ 5404297 w 8191242"/>
              <a:gd name="connsiteY11293" fmla="*/ 948735 h 5359243"/>
              <a:gd name="connsiteX11294" fmla="*/ 5395777 w 8191242"/>
              <a:gd name="connsiteY11294" fmla="*/ 948735 h 5359243"/>
              <a:gd name="connsiteX11295" fmla="*/ 5387258 w 8191242"/>
              <a:gd name="connsiteY11295" fmla="*/ 917755 h 5359243"/>
              <a:gd name="connsiteX11296" fmla="*/ 6284875 w 8191242"/>
              <a:gd name="connsiteY11296" fmla="*/ 910011 h 5359243"/>
              <a:gd name="connsiteX11297" fmla="*/ 6284875 w 8191242"/>
              <a:gd name="connsiteY11297" fmla="*/ 925501 h 5359243"/>
              <a:gd name="connsiteX11298" fmla="*/ 6234533 w 8191242"/>
              <a:gd name="connsiteY11298" fmla="*/ 925501 h 5359243"/>
              <a:gd name="connsiteX11299" fmla="*/ 6284875 w 8191242"/>
              <a:gd name="connsiteY11299" fmla="*/ 910011 h 5359243"/>
              <a:gd name="connsiteX11300" fmla="*/ 5395777 w 8191242"/>
              <a:gd name="connsiteY11300" fmla="*/ 910011 h 5359243"/>
              <a:gd name="connsiteX11301" fmla="*/ 5406427 w 8191242"/>
              <a:gd name="connsiteY11301" fmla="*/ 926469 h 5359243"/>
              <a:gd name="connsiteX11302" fmla="*/ 5402965 w 8191242"/>
              <a:gd name="connsiteY11302" fmla="*/ 937237 h 5359243"/>
              <a:gd name="connsiteX11303" fmla="*/ 5402167 w 8191242"/>
              <a:gd name="connsiteY11303" fmla="*/ 928405 h 5359243"/>
              <a:gd name="connsiteX11304" fmla="*/ 5395777 w 8191242"/>
              <a:gd name="connsiteY11304" fmla="*/ 910011 h 5359243"/>
              <a:gd name="connsiteX11305" fmla="*/ 1990407 w 8191242"/>
              <a:gd name="connsiteY11305" fmla="*/ 910011 h 5359243"/>
              <a:gd name="connsiteX11306" fmla="*/ 1998152 w 8191242"/>
              <a:gd name="connsiteY11306" fmla="*/ 925501 h 5359243"/>
              <a:gd name="connsiteX11307" fmla="*/ 1974917 w 8191242"/>
              <a:gd name="connsiteY11307" fmla="*/ 948735 h 5359243"/>
              <a:gd name="connsiteX11308" fmla="*/ 1974917 w 8191242"/>
              <a:gd name="connsiteY11308" fmla="*/ 917755 h 5359243"/>
              <a:gd name="connsiteX11309" fmla="*/ 1990407 w 8191242"/>
              <a:gd name="connsiteY11309" fmla="*/ 910011 h 5359243"/>
              <a:gd name="connsiteX11310" fmla="*/ 5734997 w 8191242"/>
              <a:gd name="connsiteY11310" fmla="*/ 902266 h 5359243"/>
              <a:gd name="connsiteX11311" fmla="*/ 5742742 w 8191242"/>
              <a:gd name="connsiteY11311" fmla="*/ 940990 h 5359243"/>
              <a:gd name="connsiteX11312" fmla="*/ 5719507 w 8191242"/>
              <a:gd name="connsiteY11312" fmla="*/ 917755 h 5359243"/>
              <a:gd name="connsiteX11313" fmla="*/ 5734997 w 8191242"/>
              <a:gd name="connsiteY11313" fmla="*/ 902266 h 5359243"/>
              <a:gd name="connsiteX11314" fmla="*/ 5614952 w 8191242"/>
              <a:gd name="connsiteY11314" fmla="*/ 902266 h 5359243"/>
              <a:gd name="connsiteX11315" fmla="*/ 5623665 w 8191242"/>
              <a:gd name="connsiteY11315" fmla="*/ 958817 h 5359243"/>
              <a:gd name="connsiteX11316" fmla="*/ 5619985 w 8191242"/>
              <a:gd name="connsiteY11316" fmla="*/ 945117 h 5359243"/>
              <a:gd name="connsiteX11317" fmla="*/ 5599462 w 8191242"/>
              <a:gd name="connsiteY11317" fmla="*/ 917755 h 5359243"/>
              <a:gd name="connsiteX11318" fmla="*/ 5607208 w 8191242"/>
              <a:gd name="connsiteY11318" fmla="*/ 910011 h 5359243"/>
              <a:gd name="connsiteX11319" fmla="*/ 5611805 w 8191242"/>
              <a:gd name="connsiteY11319" fmla="*/ 907347 h 5359243"/>
              <a:gd name="connsiteX11320" fmla="*/ 5614952 w 8191242"/>
              <a:gd name="connsiteY11320" fmla="*/ 919748 h 5359243"/>
              <a:gd name="connsiteX11321" fmla="*/ 2861691 w 8191242"/>
              <a:gd name="connsiteY11321" fmla="*/ 902266 h 5359243"/>
              <a:gd name="connsiteX11322" fmla="*/ 2846201 w 8191242"/>
              <a:gd name="connsiteY11322" fmla="*/ 940990 h 5359243"/>
              <a:gd name="connsiteX11323" fmla="*/ 2861691 w 8191242"/>
              <a:gd name="connsiteY11323" fmla="*/ 902266 h 5359243"/>
              <a:gd name="connsiteX11324" fmla="*/ 2015575 w 8191242"/>
              <a:gd name="connsiteY11324" fmla="*/ 900087 h 5359243"/>
              <a:gd name="connsiteX11325" fmla="*/ 2021383 w 8191242"/>
              <a:gd name="connsiteY11325" fmla="*/ 902266 h 5359243"/>
              <a:gd name="connsiteX11326" fmla="*/ 2033002 w 8191242"/>
              <a:gd name="connsiteY11326" fmla="*/ 902266 h 5359243"/>
              <a:gd name="connsiteX11327" fmla="*/ 2027194 w 8191242"/>
              <a:gd name="connsiteY11327" fmla="*/ 910979 h 5359243"/>
              <a:gd name="connsiteX11328" fmla="*/ 2009767 w 8191242"/>
              <a:gd name="connsiteY11328" fmla="*/ 902266 h 5359243"/>
              <a:gd name="connsiteX11329" fmla="*/ 2015575 w 8191242"/>
              <a:gd name="connsiteY11329" fmla="*/ 900087 h 5359243"/>
              <a:gd name="connsiteX11330" fmla="*/ 5572357 w 8191242"/>
              <a:gd name="connsiteY11330" fmla="*/ 899360 h 5359243"/>
              <a:gd name="connsiteX11331" fmla="*/ 5580102 w 8191242"/>
              <a:gd name="connsiteY11331" fmla="*/ 902266 h 5359243"/>
              <a:gd name="connsiteX11332" fmla="*/ 5587846 w 8191242"/>
              <a:gd name="connsiteY11332" fmla="*/ 933245 h 5359243"/>
              <a:gd name="connsiteX11333" fmla="*/ 5564613 w 8191242"/>
              <a:gd name="connsiteY11333" fmla="*/ 902266 h 5359243"/>
              <a:gd name="connsiteX11334" fmla="*/ 5572357 w 8191242"/>
              <a:gd name="connsiteY11334" fmla="*/ 899360 h 5359243"/>
              <a:gd name="connsiteX11335" fmla="*/ 5027346 w 8191242"/>
              <a:gd name="connsiteY11335" fmla="*/ 897412 h 5359243"/>
              <a:gd name="connsiteX11336" fmla="*/ 5041843 w 8191242"/>
              <a:gd name="connsiteY11336" fmla="*/ 902266 h 5359243"/>
              <a:gd name="connsiteX11337" fmla="*/ 5033322 w 8191242"/>
              <a:gd name="connsiteY11337" fmla="*/ 904203 h 5359243"/>
              <a:gd name="connsiteX11338" fmla="*/ 5021608 w 8191242"/>
              <a:gd name="connsiteY11338" fmla="*/ 895490 h 5359243"/>
              <a:gd name="connsiteX11339" fmla="*/ 5024938 w 8191242"/>
              <a:gd name="connsiteY11339" fmla="*/ 896604 h 5359243"/>
              <a:gd name="connsiteX11340" fmla="*/ 5025868 w 8191242"/>
              <a:gd name="connsiteY11340" fmla="*/ 910979 h 5359243"/>
              <a:gd name="connsiteX11341" fmla="*/ 5033322 w 8191242"/>
              <a:gd name="connsiteY11341" fmla="*/ 933245 h 5359243"/>
              <a:gd name="connsiteX11342" fmla="*/ 5024803 w 8191242"/>
              <a:gd name="connsiteY11342" fmla="*/ 910011 h 5359243"/>
              <a:gd name="connsiteX11343" fmla="*/ 4999245 w 8191242"/>
              <a:gd name="connsiteY11343" fmla="*/ 925501 h 5359243"/>
              <a:gd name="connsiteX11344" fmla="*/ 4999245 w 8191242"/>
              <a:gd name="connsiteY11344" fmla="*/ 902266 h 5359243"/>
              <a:gd name="connsiteX11345" fmla="*/ 5007762 w 8191242"/>
              <a:gd name="connsiteY11345" fmla="*/ 917755 h 5359243"/>
              <a:gd name="connsiteX11346" fmla="*/ 5021608 w 8191242"/>
              <a:gd name="connsiteY11346" fmla="*/ 895490 h 5359243"/>
              <a:gd name="connsiteX11347" fmla="*/ 6346833 w 8191242"/>
              <a:gd name="connsiteY11347" fmla="*/ 894522 h 5359243"/>
              <a:gd name="connsiteX11348" fmla="*/ 6364906 w 8191242"/>
              <a:gd name="connsiteY11348" fmla="*/ 902266 h 5359243"/>
              <a:gd name="connsiteX11349" fmla="*/ 6346833 w 8191242"/>
              <a:gd name="connsiteY11349" fmla="*/ 917755 h 5359243"/>
              <a:gd name="connsiteX11350" fmla="*/ 6346833 w 8191242"/>
              <a:gd name="connsiteY11350" fmla="*/ 894522 h 5359243"/>
              <a:gd name="connsiteX11351" fmla="*/ 6331344 w 8191242"/>
              <a:gd name="connsiteY11351" fmla="*/ 894522 h 5359243"/>
              <a:gd name="connsiteX11352" fmla="*/ 6331344 w 8191242"/>
              <a:gd name="connsiteY11352" fmla="*/ 925501 h 5359243"/>
              <a:gd name="connsiteX11353" fmla="*/ 6323599 w 8191242"/>
              <a:gd name="connsiteY11353" fmla="*/ 917755 h 5359243"/>
              <a:gd name="connsiteX11354" fmla="*/ 6315854 w 8191242"/>
              <a:gd name="connsiteY11354" fmla="*/ 902266 h 5359243"/>
              <a:gd name="connsiteX11355" fmla="*/ 6331344 w 8191242"/>
              <a:gd name="connsiteY11355" fmla="*/ 894522 h 5359243"/>
              <a:gd name="connsiteX11356" fmla="*/ 6284875 w 8191242"/>
              <a:gd name="connsiteY11356" fmla="*/ 894522 h 5359243"/>
              <a:gd name="connsiteX11357" fmla="*/ 6315854 w 8191242"/>
              <a:gd name="connsiteY11357" fmla="*/ 925501 h 5359243"/>
              <a:gd name="connsiteX11358" fmla="*/ 6292620 w 8191242"/>
              <a:gd name="connsiteY11358" fmla="*/ 925501 h 5359243"/>
              <a:gd name="connsiteX11359" fmla="*/ 6284875 w 8191242"/>
              <a:gd name="connsiteY11359" fmla="*/ 894522 h 5359243"/>
              <a:gd name="connsiteX11360" fmla="*/ 5041840 w 8191242"/>
              <a:gd name="connsiteY11360" fmla="*/ 894522 h 5359243"/>
              <a:gd name="connsiteX11361" fmla="*/ 5057329 w 8191242"/>
              <a:gd name="connsiteY11361" fmla="*/ 902459 h 5359243"/>
              <a:gd name="connsiteX11362" fmla="*/ 5088309 w 8191242"/>
              <a:gd name="connsiteY11362" fmla="*/ 1045350 h 5359243"/>
              <a:gd name="connsiteX11363" fmla="*/ 5072819 w 8191242"/>
              <a:gd name="connsiteY11363" fmla="*/ 1037413 h 5359243"/>
              <a:gd name="connsiteX11364" fmla="*/ 5026350 w 8191242"/>
              <a:gd name="connsiteY11364" fmla="*/ 981843 h 5359243"/>
              <a:gd name="connsiteX11365" fmla="*/ 5018606 w 8191242"/>
              <a:gd name="connsiteY11365" fmla="*/ 942151 h 5359243"/>
              <a:gd name="connsiteX11366" fmla="*/ 5049584 w 8191242"/>
              <a:gd name="connsiteY11366" fmla="*/ 973906 h 5359243"/>
              <a:gd name="connsiteX11367" fmla="*/ 5072819 w 8191242"/>
              <a:gd name="connsiteY11367" fmla="*/ 1021535 h 5359243"/>
              <a:gd name="connsiteX11368" fmla="*/ 5034095 w 8191242"/>
              <a:gd name="connsiteY11368" fmla="*/ 910399 h 5359243"/>
              <a:gd name="connsiteX11369" fmla="*/ 5041840 w 8191242"/>
              <a:gd name="connsiteY11369" fmla="*/ 894522 h 5359243"/>
              <a:gd name="connsiteX11370" fmla="*/ 5024803 w 8191242"/>
              <a:gd name="connsiteY11370" fmla="*/ 894522 h 5359243"/>
              <a:gd name="connsiteX11371" fmla="*/ 5027346 w 8191242"/>
              <a:gd name="connsiteY11371" fmla="*/ 897412 h 5359243"/>
              <a:gd name="connsiteX11372" fmla="*/ 5024938 w 8191242"/>
              <a:gd name="connsiteY11372" fmla="*/ 896604 h 5359243"/>
              <a:gd name="connsiteX11373" fmla="*/ 2330745 w 8191242"/>
              <a:gd name="connsiteY11373" fmla="*/ 894522 h 5359243"/>
              <a:gd name="connsiteX11374" fmla="*/ 2338921 w 8191242"/>
              <a:gd name="connsiteY11374" fmla="*/ 917755 h 5359243"/>
              <a:gd name="connsiteX11375" fmla="*/ 2265345 w 8191242"/>
              <a:gd name="connsiteY11375" fmla="*/ 940990 h 5359243"/>
              <a:gd name="connsiteX11376" fmla="*/ 2265345 w 8191242"/>
              <a:gd name="connsiteY11376" fmla="*/ 917755 h 5359243"/>
              <a:gd name="connsiteX11377" fmla="*/ 2281695 w 8191242"/>
              <a:gd name="connsiteY11377" fmla="*/ 917755 h 5359243"/>
              <a:gd name="connsiteX11378" fmla="*/ 2330745 w 8191242"/>
              <a:gd name="connsiteY11378" fmla="*/ 894522 h 5359243"/>
              <a:gd name="connsiteX11379" fmla="*/ 6100193 w 8191242"/>
              <a:gd name="connsiteY11379" fmla="*/ 887371 h 5359243"/>
              <a:gd name="connsiteX11380" fmla="*/ 6114490 w 8191242"/>
              <a:gd name="connsiteY11380" fmla="*/ 894522 h 5359243"/>
              <a:gd name="connsiteX11381" fmla="*/ 6114490 w 8191242"/>
              <a:gd name="connsiteY11381" fmla="*/ 910011 h 5359243"/>
              <a:gd name="connsiteX11382" fmla="*/ 6114490 w 8191242"/>
              <a:gd name="connsiteY11382" fmla="*/ 933245 h 5359243"/>
              <a:gd name="connsiteX11383" fmla="*/ 6106746 w 8191242"/>
              <a:gd name="connsiteY11383" fmla="*/ 933245 h 5359243"/>
              <a:gd name="connsiteX11384" fmla="*/ 6103400 w 8191242"/>
              <a:gd name="connsiteY11384" fmla="*/ 909820 h 5359243"/>
              <a:gd name="connsiteX11385" fmla="*/ 6103690 w 8191242"/>
              <a:gd name="connsiteY11385" fmla="*/ 909687 h 5359243"/>
              <a:gd name="connsiteX11386" fmla="*/ 6103298 w 8191242"/>
              <a:gd name="connsiteY11386" fmla="*/ 909109 h 5359243"/>
              <a:gd name="connsiteX11387" fmla="*/ 5856796 w 8191242"/>
              <a:gd name="connsiteY11387" fmla="*/ 886782 h 5359243"/>
              <a:gd name="connsiteX11388" fmla="*/ 5873213 w 8191242"/>
              <a:gd name="connsiteY11388" fmla="*/ 925150 h 5359243"/>
              <a:gd name="connsiteX11389" fmla="*/ 5864872 w 8191242"/>
              <a:gd name="connsiteY11389" fmla="*/ 933245 h 5359243"/>
              <a:gd name="connsiteX11390" fmla="*/ 5860702 w 8191242"/>
              <a:gd name="connsiteY11390" fmla="*/ 918063 h 5359243"/>
              <a:gd name="connsiteX11391" fmla="*/ 5816318 w 8191242"/>
              <a:gd name="connsiteY11391" fmla="*/ 886776 h 5359243"/>
              <a:gd name="connsiteX11392" fmla="*/ 5800829 w 8191242"/>
              <a:gd name="connsiteY11392" fmla="*/ 917755 h 5359243"/>
              <a:gd name="connsiteX11393" fmla="*/ 5816318 w 8191242"/>
              <a:gd name="connsiteY11393" fmla="*/ 886776 h 5359243"/>
              <a:gd name="connsiteX11394" fmla="*/ 2903642 w 8191242"/>
              <a:gd name="connsiteY11394" fmla="*/ 886776 h 5359243"/>
              <a:gd name="connsiteX11395" fmla="*/ 2870080 w 8191242"/>
              <a:gd name="connsiteY11395" fmla="*/ 910011 h 5359243"/>
              <a:gd name="connsiteX11396" fmla="*/ 2903642 w 8191242"/>
              <a:gd name="connsiteY11396" fmla="*/ 886776 h 5359243"/>
              <a:gd name="connsiteX11397" fmla="*/ 6099931 w 8191242"/>
              <a:gd name="connsiteY11397" fmla="*/ 885537 h 5359243"/>
              <a:gd name="connsiteX11398" fmla="*/ 6100193 w 8191242"/>
              <a:gd name="connsiteY11398" fmla="*/ 887371 h 5359243"/>
              <a:gd name="connsiteX11399" fmla="*/ 6099001 w 8191242"/>
              <a:gd name="connsiteY11399" fmla="*/ 886776 h 5359243"/>
              <a:gd name="connsiteX11400" fmla="*/ 5856530 w 8191242"/>
              <a:gd name="connsiteY11400" fmla="*/ 884664 h 5359243"/>
              <a:gd name="connsiteX11401" fmla="*/ 5856796 w 8191242"/>
              <a:gd name="connsiteY11401" fmla="*/ 886782 h 5359243"/>
              <a:gd name="connsiteX11402" fmla="*/ 5856194 w 8191242"/>
              <a:gd name="connsiteY11402" fmla="*/ 885374 h 5359243"/>
              <a:gd name="connsiteX11403" fmla="*/ 5950882 w 8191242"/>
              <a:gd name="connsiteY11403" fmla="*/ 882044 h 5359243"/>
              <a:gd name="connsiteX11404" fmla="*/ 5951851 w 8191242"/>
              <a:gd name="connsiteY11404" fmla="*/ 892973 h 5359243"/>
              <a:gd name="connsiteX11405" fmla="*/ 5950458 w 8191242"/>
              <a:gd name="connsiteY11405" fmla="*/ 885950 h 5359243"/>
              <a:gd name="connsiteX11406" fmla="*/ 6099001 w 8191242"/>
              <a:gd name="connsiteY11406" fmla="*/ 879032 h 5359243"/>
              <a:gd name="connsiteX11407" fmla="*/ 6101906 w 8191242"/>
              <a:gd name="connsiteY11407" fmla="*/ 882905 h 5359243"/>
              <a:gd name="connsiteX11408" fmla="*/ 6099931 w 8191242"/>
              <a:gd name="connsiteY11408" fmla="*/ 885537 h 5359243"/>
              <a:gd name="connsiteX11409" fmla="*/ 5072822 w 8191242"/>
              <a:gd name="connsiteY11409" fmla="*/ 879032 h 5359243"/>
              <a:gd name="connsiteX11410" fmla="*/ 5096056 w 8191242"/>
              <a:gd name="connsiteY11410" fmla="*/ 902266 h 5359243"/>
              <a:gd name="connsiteX11411" fmla="*/ 5072822 w 8191242"/>
              <a:gd name="connsiteY11411" fmla="*/ 879032 h 5359243"/>
              <a:gd name="connsiteX11412" fmla="*/ 2371836 w 8191242"/>
              <a:gd name="connsiteY11412" fmla="*/ 878306 h 5359243"/>
              <a:gd name="connsiteX11413" fmla="*/ 2385389 w 8191242"/>
              <a:gd name="connsiteY11413" fmla="*/ 879032 h 5359243"/>
              <a:gd name="connsiteX11414" fmla="*/ 2354410 w 8191242"/>
              <a:gd name="connsiteY11414" fmla="*/ 902266 h 5359243"/>
              <a:gd name="connsiteX11415" fmla="*/ 2371836 w 8191242"/>
              <a:gd name="connsiteY11415" fmla="*/ 878306 h 5359243"/>
              <a:gd name="connsiteX11416" fmla="*/ 2087034 w 8191242"/>
              <a:gd name="connsiteY11416" fmla="*/ 877216 h 5359243"/>
              <a:gd name="connsiteX11417" fmla="*/ 2106578 w 8191242"/>
              <a:gd name="connsiteY11417" fmla="*/ 879032 h 5359243"/>
              <a:gd name="connsiteX11418" fmla="*/ 2040746 w 8191242"/>
              <a:gd name="connsiteY11418" fmla="*/ 902266 h 5359243"/>
              <a:gd name="connsiteX11419" fmla="*/ 2087034 w 8191242"/>
              <a:gd name="connsiteY11419" fmla="*/ 877216 h 5359243"/>
              <a:gd name="connsiteX11420" fmla="*/ 5517476 w 8191242"/>
              <a:gd name="connsiteY11420" fmla="*/ 877044 h 5359243"/>
              <a:gd name="connsiteX11421" fmla="*/ 5522952 w 8191242"/>
              <a:gd name="connsiteY11421" fmla="*/ 895134 h 5359243"/>
              <a:gd name="connsiteX11422" fmla="*/ 5525591 w 8191242"/>
              <a:gd name="connsiteY11422" fmla="*/ 909460 h 5359243"/>
              <a:gd name="connsiteX11423" fmla="*/ 5509506 w 8191242"/>
              <a:gd name="connsiteY11423" fmla="*/ 893231 h 5359243"/>
              <a:gd name="connsiteX11424" fmla="*/ 5533633 w 8191242"/>
              <a:gd name="connsiteY11424" fmla="*/ 958141 h 5359243"/>
              <a:gd name="connsiteX11425" fmla="*/ 5517549 w 8191242"/>
              <a:gd name="connsiteY11425" fmla="*/ 933799 h 5359243"/>
              <a:gd name="connsiteX11426" fmla="*/ 5515537 w 8191242"/>
              <a:gd name="connsiteY11426" fmla="*/ 951041 h 5359243"/>
              <a:gd name="connsiteX11427" fmla="*/ 5509600 w 8191242"/>
              <a:gd name="connsiteY11427" fmla="*/ 934930 h 5359243"/>
              <a:gd name="connsiteX11428" fmla="*/ 5509506 w 8191242"/>
              <a:gd name="connsiteY11428" fmla="*/ 933799 h 5359243"/>
              <a:gd name="connsiteX11429" fmla="*/ 5509199 w 8191242"/>
              <a:gd name="connsiteY11429" fmla="*/ 933844 h 5359243"/>
              <a:gd name="connsiteX11430" fmla="*/ 5506239 w 8191242"/>
              <a:gd name="connsiteY11430" fmla="*/ 925812 h 5359243"/>
              <a:gd name="connsiteX11431" fmla="*/ 5501464 w 8191242"/>
              <a:gd name="connsiteY11431" fmla="*/ 901344 h 5359243"/>
              <a:gd name="connsiteX11432" fmla="*/ 5477334 w 8191242"/>
              <a:gd name="connsiteY11432" fmla="*/ 909460 h 5359243"/>
              <a:gd name="connsiteX11433" fmla="*/ 5496562 w 8191242"/>
              <a:gd name="connsiteY11433" fmla="*/ 935701 h 5359243"/>
              <a:gd name="connsiteX11434" fmla="*/ 5509199 w 8191242"/>
              <a:gd name="connsiteY11434" fmla="*/ 933844 h 5359243"/>
              <a:gd name="connsiteX11435" fmla="*/ 5509600 w 8191242"/>
              <a:gd name="connsiteY11435" fmla="*/ 934930 h 5359243"/>
              <a:gd name="connsiteX11436" fmla="*/ 5510511 w 8191242"/>
              <a:gd name="connsiteY11436" fmla="*/ 945970 h 5359243"/>
              <a:gd name="connsiteX11437" fmla="*/ 5517549 w 8191242"/>
              <a:gd name="connsiteY11437" fmla="*/ 958141 h 5359243"/>
              <a:gd name="connsiteX11438" fmla="*/ 5509506 w 8191242"/>
              <a:gd name="connsiteY11438" fmla="*/ 950027 h 5359243"/>
              <a:gd name="connsiteX11439" fmla="*/ 5485376 w 8191242"/>
              <a:gd name="connsiteY11439" fmla="*/ 941912 h 5359243"/>
              <a:gd name="connsiteX11440" fmla="*/ 5506488 w 8191242"/>
              <a:gd name="connsiteY11440" fmla="*/ 971325 h 5359243"/>
              <a:gd name="connsiteX11441" fmla="*/ 5507452 w 8191242"/>
              <a:gd name="connsiteY11441" fmla="*/ 982653 h 5359243"/>
              <a:gd name="connsiteX11442" fmla="*/ 5501464 w 8191242"/>
              <a:gd name="connsiteY11442" fmla="*/ 1006822 h 5359243"/>
              <a:gd name="connsiteX11443" fmla="*/ 5477334 w 8191242"/>
              <a:gd name="connsiteY11443" fmla="*/ 966254 h 5359243"/>
              <a:gd name="connsiteX11444" fmla="*/ 5493419 w 8191242"/>
              <a:gd name="connsiteY11444" fmla="*/ 974366 h 5359243"/>
              <a:gd name="connsiteX11445" fmla="*/ 5469292 w 8191242"/>
              <a:gd name="connsiteY11445" fmla="*/ 917573 h 5359243"/>
              <a:gd name="connsiteX11446" fmla="*/ 5485376 w 8191242"/>
              <a:gd name="connsiteY11446" fmla="*/ 998708 h 5359243"/>
              <a:gd name="connsiteX11447" fmla="*/ 5461249 w 8191242"/>
              <a:gd name="connsiteY11447" fmla="*/ 933799 h 5359243"/>
              <a:gd name="connsiteX11448" fmla="*/ 5453207 w 8191242"/>
              <a:gd name="connsiteY11448" fmla="*/ 925686 h 5359243"/>
              <a:gd name="connsiteX11449" fmla="*/ 5429078 w 8191242"/>
              <a:gd name="connsiteY11449" fmla="*/ 917573 h 5359243"/>
              <a:gd name="connsiteX11450" fmla="*/ 5476329 w 8191242"/>
              <a:gd name="connsiteY11450" fmla="*/ 900331 h 5359243"/>
              <a:gd name="connsiteX11451" fmla="*/ 5370527 w 8191242"/>
              <a:gd name="connsiteY11451" fmla="*/ 875253 h 5359243"/>
              <a:gd name="connsiteX11452" fmla="*/ 5370914 w 8191242"/>
              <a:gd name="connsiteY11452" fmla="*/ 875771 h 5359243"/>
              <a:gd name="connsiteX11453" fmla="*/ 5370747 w 8191242"/>
              <a:gd name="connsiteY11453" fmla="*/ 875888 h 5359243"/>
              <a:gd name="connsiteX11454" fmla="*/ 5878277 w 8191242"/>
              <a:gd name="connsiteY11454" fmla="*/ 871287 h 5359243"/>
              <a:gd name="connsiteX11455" fmla="*/ 5896349 w 8191242"/>
              <a:gd name="connsiteY11455" fmla="*/ 879032 h 5359243"/>
              <a:gd name="connsiteX11456" fmla="*/ 5905384 w 8191242"/>
              <a:gd name="connsiteY11456" fmla="*/ 933245 h 5359243"/>
              <a:gd name="connsiteX11457" fmla="*/ 5878277 w 8191242"/>
              <a:gd name="connsiteY11457" fmla="*/ 871287 h 5359243"/>
              <a:gd name="connsiteX11458" fmla="*/ 5685947 w 8191242"/>
              <a:gd name="connsiteY11458" fmla="*/ 867764 h 5359243"/>
              <a:gd name="connsiteX11459" fmla="*/ 5685947 w 8191242"/>
              <a:gd name="connsiteY11459" fmla="*/ 883960 h 5359243"/>
              <a:gd name="connsiteX11460" fmla="*/ 5711118 w 8191242"/>
              <a:gd name="connsiteY11460" fmla="*/ 892055 h 5359243"/>
              <a:gd name="connsiteX11461" fmla="*/ 5719507 w 8191242"/>
              <a:gd name="connsiteY11461" fmla="*/ 932540 h 5359243"/>
              <a:gd name="connsiteX11462" fmla="*/ 5702728 w 8191242"/>
              <a:gd name="connsiteY11462" fmla="*/ 916346 h 5359243"/>
              <a:gd name="connsiteX11463" fmla="*/ 5694336 w 8191242"/>
              <a:gd name="connsiteY11463" fmla="*/ 948735 h 5359243"/>
              <a:gd name="connsiteX11464" fmla="*/ 5669165 w 8191242"/>
              <a:gd name="connsiteY11464" fmla="*/ 883960 h 5359243"/>
              <a:gd name="connsiteX11465" fmla="*/ 5685947 w 8191242"/>
              <a:gd name="connsiteY11465" fmla="*/ 908249 h 5359243"/>
              <a:gd name="connsiteX11466" fmla="*/ 5677557 w 8191242"/>
              <a:gd name="connsiteY11466" fmla="*/ 883960 h 5359243"/>
              <a:gd name="connsiteX11467" fmla="*/ 5685947 w 8191242"/>
              <a:gd name="connsiteY11467" fmla="*/ 867764 h 5359243"/>
              <a:gd name="connsiteX11468" fmla="*/ 6354578 w 8191242"/>
              <a:gd name="connsiteY11468" fmla="*/ 859669 h 5359243"/>
              <a:gd name="connsiteX11469" fmla="*/ 6371036 w 8191242"/>
              <a:gd name="connsiteY11469" fmla="*/ 876020 h 5359243"/>
              <a:gd name="connsiteX11470" fmla="*/ 6362808 w 8191242"/>
              <a:gd name="connsiteY11470" fmla="*/ 876020 h 5359243"/>
              <a:gd name="connsiteX11471" fmla="*/ 6379266 w 8191242"/>
              <a:gd name="connsiteY11471" fmla="*/ 900544 h 5359243"/>
              <a:gd name="connsiteX11472" fmla="*/ 6379266 w 8191242"/>
              <a:gd name="connsiteY11472" fmla="*/ 876020 h 5359243"/>
              <a:gd name="connsiteX11473" fmla="*/ 6387494 w 8191242"/>
              <a:gd name="connsiteY11473" fmla="*/ 867843 h 5359243"/>
              <a:gd name="connsiteX11474" fmla="*/ 6387494 w 8191242"/>
              <a:gd name="connsiteY11474" fmla="*/ 892369 h 5359243"/>
              <a:gd name="connsiteX11475" fmla="*/ 6403952 w 8191242"/>
              <a:gd name="connsiteY11475" fmla="*/ 884194 h 5359243"/>
              <a:gd name="connsiteX11476" fmla="*/ 6420410 w 8191242"/>
              <a:gd name="connsiteY11476" fmla="*/ 900544 h 5359243"/>
              <a:gd name="connsiteX11477" fmla="*/ 6354578 w 8191242"/>
              <a:gd name="connsiteY11477" fmla="*/ 859669 h 5359243"/>
              <a:gd name="connsiteX11478" fmla="*/ 5742742 w 8191242"/>
              <a:gd name="connsiteY11478" fmla="*/ 859669 h 5359243"/>
              <a:gd name="connsiteX11479" fmla="*/ 5750486 w 8191242"/>
              <a:gd name="connsiteY11479" fmla="*/ 859669 h 5359243"/>
              <a:gd name="connsiteX11480" fmla="*/ 5765976 w 8191242"/>
              <a:gd name="connsiteY11480" fmla="*/ 859669 h 5359243"/>
              <a:gd name="connsiteX11481" fmla="*/ 5758232 w 8191242"/>
              <a:gd name="connsiteY11481" fmla="*/ 885228 h 5359243"/>
              <a:gd name="connsiteX11482" fmla="*/ 5742742 w 8191242"/>
              <a:gd name="connsiteY11482" fmla="*/ 859669 h 5359243"/>
              <a:gd name="connsiteX11483" fmla="*/ 5711763 w 8191242"/>
              <a:gd name="connsiteY11483" fmla="*/ 853687 h 5359243"/>
              <a:gd name="connsiteX11484" fmla="*/ 5719507 w 8191242"/>
              <a:gd name="connsiteY11484" fmla="*/ 877449 h 5359243"/>
              <a:gd name="connsiteX11485" fmla="*/ 5727253 w 8191242"/>
              <a:gd name="connsiteY11485" fmla="*/ 877449 h 5359243"/>
              <a:gd name="connsiteX11486" fmla="*/ 5719507 w 8191242"/>
              <a:gd name="connsiteY11486" fmla="*/ 901213 h 5359243"/>
              <a:gd name="connsiteX11487" fmla="*/ 5704018 w 8191242"/>
              <a:gd name="connsiteY11487" fmla="*/ 861608 h 5359243"/>
              <a:gd name="connsiteX11488" fmla="*/ 5696273 w 8191242"/>
              <a:gd name="connsiteY11488" fmla="*/ 861608 h 5359243"/>
              <a:gd name="connsiteX11489" fmla="*/ 5711763 w 8191242"/>
              <a:gd name="connsiteY11489" fmla="*/ 853687 h 5359243"/>
              <a:gd name="connsiteX11490" fmla="*/ 6315854 w 8191242"/>
              <a:gd name="connsiteY11490" fmla="*/ 852697 h 5359243"/>
              <a:gd name="connsiteX11491" fmla="*/ 6331344 w 8191242"/>
              <a:gd name="connsiteY11491" fmla="*/ 886776 h 5359243"/>
              <a:gd name="connsiteX11492" fmla="*/ 6315854 w 8191242"/>
              <a:gd name="connsiteY11492" fmla="*/ 852697 h 5359243"/>
              <a:gd name="connsiteX11493" fmla="*/ 5556867 w 8191242"/>
              <a:gd name="connsiteY11493" fmla="*/ 852312 h 5359243"/>
              <a:gd name="connsiteX11494" fmla="*/ 5582427 w 8191242"/>
              <a:gd name="connsiteY11494" fmla="*/ 860442 h 5359243"/>
              <a:gd name="connsiteX11495" fmla="*/ 5599465 w 8191242"/>
              <a:gd name="connsiteY11495" fmla="*/ 909235 h 5359243"/>
              <a:gd name="connsiteX11496" fmla="*/ 5573906 w 8191242"/>
              <a:gd name="connsiteY11496" fmla="*/ 892973 h 5359243"/>
              <a:gd name="connsiteX11497" fmla="*/ 5556867 w 8191242"/>
              <a:gd name="connsiteY11497" fmla="*/ 852312 h 5359243"/>
              <a:gd name="connsiteX11498" fmla="*/ 2871761 w 8191242"/>
              <a:gd name="connsiteY11498" fmla="*/ 851926 h 5359243"/>
              <a:gd name="connsiteX11499" fmla="*/ 2888799 w 8191242"/>
              <a:gd name="connsiteY11499" fmla="*/ 869999 h 5359243"/>
              <a:gd name="connsiteX11500" fmla="*/ 2880279 w 8191242"/>
              <a:gd name="connsiteY11500" fmla="*/ 879035 h 5359243"/>
              <a:gd name="connsiteX11501" fmla="*/ 2863240 w 8191242"/>
              <a:gd name="connsiteY11501" fmla="*/ 879035 h 5359243"/>
              <a:gd name="connsiteX11502" fmla="*/ 2871761 w 8191242"/>
              <a:gd name="connsiteY11502" fmla="*/ 851926 h 5359243"/>
              <a:gd name="connsiteX11503" fmla="*/ 6122235 w 8191242"/>
              <a:gd name="connsiteY11503" fmla="*/ 851924 h 5359243"/>
              <a:gd name="connsiteX11504" fmla="*/ 6145469 w 8191242"/>
              <a:gd name="connsiteY11504" fmla="*/ 902266 h 5359243"/>
              <a:gd name="connsiteX11505" fmla="*/ 6122235 w 8191242"/>
              <a:gd name="connsiteY11505" fmla="*/ 851924 h 5359243"/>
              <a:gd name="connsiteX11506" fmla="*/ 5664999 w 8191242"/>
              <a:gd name="connsiteY11506" fmla="*/ 849546 h 5359243"/>
              <a:gd name="connsiteX11507" fmla="*/ 5662528 w 8191242"/>
              <a:gd name="connsiteY11507" fmla="*/ 854937 h 5359243"/>
              <a:gd name="connsiteX11508" fmla="*/ 5658379 w 8191242"/>
              <a:gd name="connsiteY11508" fmla="*/ 850848 h 5359243"/>
              <a:gd name="connsiteX11509" fmla="*/ 5885906 w 8191242"/>
              <a:gd name="connsiteY11509" fmla="*/ 848557 h 5359243"/>
              <a:gd name="connsiteX11510" fmla="*/ 5886312 w 8191242"/>
              <a:gd name="connsiteY11510" fmla="*/ 848997 h 5359243"/>
              <a:gd name="connsiteX11511" fmla="*/ 5886127 w 8191242"/>
              <a:gd name="connsiteY11511" fmla="*/ 848974 h 5359243"/>
              <a:gd name="connsiteX11512" fmla="*/ 5666158 w 8191242"/>
              <a:gd name="connsiteY11512" fmla="*/ 847016 h 5359243"/>
              <a:gd name="connsiteX11513" fmla="*/ 5666358 w 8191242"/>
              <a:gd name="connsiteY11513" fmla="*/ 849277 h 5359243"/>
              <a:gd name="connsiteX11514" fmla="*/ 5664999 w 8191242"/>
              <a:gd name="connsiteY11514" fmla="*/ 849546 h 5359243"/>
              <a:gd name="connsiteX11515" fmla="*/ 5687373 w 8191242"/>
              <a:gd name="connsiteY11515" fmla="*/ 845957 h 5359243"/>
              <a:gd name="connsiteX11516" fmla="*/ 5687424 w 8191242"/>
              <a:gd name="connsiteY11516" fmla="*/ 846762 h 5359243"/>
              <a:gd name="connsiteX11517" fmla="*/ 5687237 w 8191242"/>
              <a:gd name="connsiteY11517" fmla="*/ 846238 h 5359243"/>
              <a:gd name="connsiteX11518" fmla="*/ 5936361 w 8191242"/>
              <a:gd name="connsiteY11518" fmla="*/ 844179 h 5359243"/>
              <a:gd name="connsiteX11519" fmla="*/ 5947011 w 8191242"/>
              <a:gd name="connsiteY11519" fmla="*/ 868574 h 5359243"/>
              <a:gd name="connsiteX11520" fmla="*/ 5950458 w 8191242"/>
              <a:gd name="connsiteY11520" fmla="*/ 885950 h 5359243"/>
              <a:gd name="connsiteX11521" fmla="*/ 5949914 w 8191242"/>
              <a:gd name="connsiteY11521" fmla="*/ 890938 h 5359243"/>
              <a:gd name="connsiteX11522" fmla="*/ 5959595 w 8191242"/>
              <a:gd name="connsiteY11522" fmla="*/ 925501 h 5359243"/>
              <a:gd name="connsiteX11523" fmla="*/ 5920872 w 8191242"/>
              <a:gd name="connsiteY11523" fmla="*/ 884840 h 5359243"/>
              <a:gd name="connsiteX11524" fmla="*/ 5936361 w 8191242"/>
              <a:gd name="connsiteY11524" fmla="*/ 844179 h 5359243"/>
              <a:gd name="connsiteX11525" fmla="*/ 5862414 w 8191242"/>
              <a:gd name="connsiteY11525" fmla="*/ 843801 h 5359243"/>
              <a:gd name="connsiteX11526" fmla="*/ 5868595 w 8191242"/>
              <a:gd name="connsiteY11526" fmla="*/ 856461 h 5359243"/>
              <a:gd name="connsiteX11527" fmla="*/ 5870529 w 8191242"/>
              <a:gd name="connsiteY11527" fmla="*/ 878064 h 5359243"/>
              <a:gd name="connsiteX11528" fmla="*/ 5860850 w 8191242"/>
              <a:gd name="connsiteY11528" fmla="*/ 872919 h 5359243"/>
              <a:gd name="connsiteX11529" fmla="*/ 5126034 w 8191242"/>
              <a:gd name="connsiteY11529" fmla="*/ 842207 h 5359243"/>
              <a:gd name="connsiteX11530" fmla="*/ 5128728 w 8191242"/>
              <a:gd name="connsiteY11530" fmla="*/ 844763 h 5359243"/>
              <a:gd name="connsiteX11531" fmla="*/ 5130906 w 8191242"/>
              <a:gd name="connsiteY11531" fmla="*/ 894522 h 5359243"/>
              <a:gd name="connsiteX11532" fmla="*/ 5123161 w 8191242"/>
              <a:gd name="connsiteY11532" fmla="*/ 845147 h 5359243"/>
              <a:gd name="connsiteX11533" fmla="*/ 5126034 w 8191242"/>
              <a:gd name="connsiteY11533" fmla="*/ 842207 h 5359243"/>
              <a:gd name="connsiteX11534" fmla="*/ 5904521 w 8191242"/>
              <a:gd name="connsiteY11534" fmla="*/ 837403 h 5359243"/>
              <a:gd name="connsiteX11535" fmla="*/ 5912698 w 8191242"/>
              <a:gd name="connsiteY11535" fmla="*/ 886776 h 5359243"/>
              <a:gd name="connsiteX11536" fmla="*/ 5903117 w 8191242"/>
              <a:gd name="connsiteY11536" fmla="*/ 867232 h 5359243"/>
              <a:gd name="connsiteX11537" fmla="*/ 5886312 w 8191242"/>
              <a:gd name="connsiteY11537" fmla="*/ 848997 h 5359243"/>
              <a:gd name="connsiteX11538" fmla="*/ 5892259 w 8191242"/>
              <a:gd name="connsiteY11538" fmla="*/ 849745 h 5359243"/>
              <a:gd name="connsiteX11539" fmla="*/ 5904521 w 8191242"/>
              <a:gd name="connsiteY11539" fmla="*/ 837403 h 5359243"/>
              <a:gd name="connsiteX11540" fmla="*/ 5862784 w 8191242"/>
              <a:gd name="connsiteY11540" fmla="*/ 836918 h 5359243"/>
              <a:gd name="connsiteX11541" fmla="*/ 5862414 w 8191242"/>
              <a:gd name="connsiteY11541" fmla="*/ 843801 h 5359243"/>
              <a:gd name="connsiteX11542" fmla="*/ 5861326 w 8191242"/>
              <a:gd name="connsiteY11542" fmla="*/ 841569 h 5359243"/>
              <a:gd name="connsiteX11543" fmla="*/ 5467519 w 8191242"/>
              <a:gd name="connsiteY11543" fmla="*/ 835627 h 5359243"/>
              <a:gd name="connsiteX11544" fmla="*/ 5491712 w 8191242"/>
              <a:gd name="connsiteY11544" fmla="*/ 867836 h 5359243"/>
              <a:gd name="connsiteX11545" fmla="*/ 5451390 w 8191242"/>
              <a:gd name="connsiteY11545" fmla="*/ 883939 h 5359243"/>
              <a:gd name="connsiteX11546" fmla="*/ 5451390 w 8191242"/>
              <a:gd name="connsiteY11546" fmla="*/ 908096 h 5359243"/>
              <a:gd name="connsiteX11547" fmla="*/ 5419133 w 8191242"/>
              <a:gd name="connsiteY11547" fmla="*/ 883939 h 5359243"/>
              <a:gd name="connsiteX11548" fmla="*/ 5435262 w 8191242"/>
              <a:gd name="connsiteY11548" fmla="*/ 875888 h 5359243"/>
              <a:gd name="connsiteX11549" fmla="*/ 5451390 w 8191242"/>
              <a:gd name="connsiteY11549" fmla="*/ 851732 h 5359243"/>
              <a:gd name="connsiteX11550" fmla="*/ 5459455 w 8191242"/>
              <a:gd name="connsiteY11550" fmla="*/ 867836 h 5359243"/>
              <a:gd name="connsiteX11551" fmla="*/ 5467519 w 8191242"/>
              <a:gd name="connsiteY11551" fmla="*/ 851732 h 5359243"/>
              <a:gd name="connsiteX11552" fmla="*/ 5459455 w 8191242"/>
              <a:gd name="connsiteY11552" fmla="*/ 843679 h 5359243"/>
              <a:gd name="connsiteX11553" fmla="*/ 5467519 w 8191242"/>
              <a:gd name="connsiteY11553" fmla="*/ 835627 h 5359243"/>
              <a:gd name="connsiteX11554" fmla="*/ 5346554 w 8191242"/>
              <a:gd name="connsiteY11554" fmla="*/ 835627 h 5359243"/>
              <a:gd name="connsiteX11555" fmla="*/ 5361675 w 8191242"/>
              <a:gd name="connsiteY11555" fmla="*/ 849719 h 5359243"/>
              <a:gd name="connsiteX11556" fmla="*/ 5370527 w 8191242"/>
              <a:gd name="connsiteY11556" fmla="*/ 875253 h 5359243"/>
              <a:gd name="connsiteX11557" fmla="*/ 5362808 w 8191242"/>
              <a:gd name="connsiteY11557" fmla="*/ 864942 h 5359243"/>
              <a:gd name="connsiteX11558" fmla="*/ 5354618 w 8191242"/>
              <a:gd name="connsiteY11558" fmla="*/ 859783 h 5359243"/>
              <a:gd name="connsiteX11559" fmla="*/ 5346554 w 8191242"/>
              <a:gd name="connsiteY11559" fmla="*/ 835627 h 5359243"/>
              <a:gd name="connsiteX11560" fmla="*/ 6412663 w 8191242"/>
              <a:gd name="connsiteY11560" fmla="*/ 828690 h 5359243"/>
              <a:gd name="connsiteX11561" fmla="*/ 6397173 w 8191242"/>
              <a:gd name="connsiteY11561" fmla="*/ 871287 h 5359243"/>
              <a:gd name="connsiteX11562" fmla="*/ 6397173 w 8191242"/>
              <a:gd name="connsiteY11562" fmla="*/ 837207 h 5359243"/>
              <a:gd name="connsiteX11563" fmla="*/ 6412663 w 8191242"/>
              <a:gd name="connsiteY11563" fmla="*/ 828690 h 5359243"/>
              <a:gd name="connsiteX11564" fmla="*/ 5855040 w 8191242"/>
              <a:gd name="connsiteY11564" fmla="*/ 828690 h 5359243"/>
              <a:gd name="connsiteX11565" fmla="*/ 5861326 w 8191242"/>
              <a:gd name="connsiteY11565" fmla="*/ 841569 h 5359243"/>
              <a:gd name="connsiteX11566" fmla="*/ 5855040 w 8191242"/>
              <a:gd name="connsiteY11566" fmla="*/ 861605 h 5359243"/>
              <a:gd name="connsiteX11567" fmla="*/ 5839550 w 8191242"/>
              <a:gd name="connsiteY11567" fmla="*/ 836918 h 5359243"/>
              <a:gd name="connsiteX11568" fmla="*/ 5847295 w 8191242"/>
              <a:gd name="connsiteY11568" fmla="*/ 845147 h 5359243"/>
              <a:gd name="connsiteX11569" fmla="*/ 5855040 w 8191242"/>
              <a:gd name="connsiteY11569" fmla="*/ 828690 h 5359243"/>
              <a:gd name="connsiteX11570" fmla="*/ 2966247 w 8191242"/>
              <a:gd name="connsiteY11570" fmla="*/ 828690 h 5359243"/>
              <a:gd name="connsiteX11571" fmla="*/ 2983673 w 8191242"/>
              <a:gd name="connsiteY11571" fmla="*/ 844179 h 5359243"/>
              <a:gd name="connsiteX11572" fmla="*/ 2983673 w 8191242"/>
              <a:gd name="connsiteY11572" fmla="*/ 836434 h 5359243"/>
              <a:gd name="connsiteX11573" fmla="*/ 2992386 w 8191242"/>
              <a:gd name="connsiteY11573" fmla="*/ 844179 h 5359243"/>
              <a:gd name="connsiteX11574" fmla="*/ 2974960 w 8191242"/>
              <a:gd name="connsiteY11574" fmla="*/ 851924 h 5359243"/>
              <a:gd name="connsiteX11575" fmla="*/ 2966247 w 8191242"/>
              <a:gd name="connsiteY11575" fmla="*/ 828690 h 5359243"/>
              <a:gd name="connsiteX11576" fmla="*/ 2509306 w 8191242"/>
              <a:gd name="connsiteY11576" fmla="*/ 828690 h 5359243"/>
              <a:gd name="connsiteX11577" fmla="*/ 2483166 w 8191242"/>
              <a:gd name="connsiteY11577" fmla="*/ 859669 h 5359243"/>
              <a:gd name="connsiteX11578" fmla="*/ 2474453 w 8191242"/>
              <a:gd name="connsiteY11578" fmla="*/ 844179 h 5359243"/>
              <a:gd name="connsiteX11579" fmla="*/ 2509306 w 8191242"/>
              <a:gd name="connsiteY11579" fmla="*/ 828690 h 5359243"/>
              <a:gd name="connsiteX11580" fmla="*/ 6275472 w 8191242"/>
              <a:gd name="connsiteY11580" fmla="*/ 827919 h 5359243"/>
              <a:gd name="connsiteX11581" fmla="*/ 6279196 w 8191242"/>
              <a:gd name="connsiteY11581" fmla="*/ 833307 h 5359243"/>
              <a:gd name="connsiteX11582" fmla="*/ 6275472 w 8191242"/>
              <a:gd name="connsiteY11582" fmla="*/ 835919 h 5359243"/>
              <a:gd name="connsiteX11583" fmla="*/ 6053247 w 8191242"/>
              <a:gd name="connsiteY11583" fmla="*/ 825518 h 5359243"/>
              <a:gd name="connsiteX11584" fmla="*/ 6053501 w 8191242"/>
              <a:gd name="connsiteY11584" fmla="*/ 826752 h 5359243"/>
              <a:gd name="connsiteX11585" fmla="*/ 6052661 w 8191242"/>
              <a:gd name="connsiteY11585" fmla="*/ 827141 h 5359243"/>
              <a:gd name="connsiteX11586" fmla="*/ 5677155 w 8191242"/>
              <a:gd name="connsiteY11586" fmla="*/ 823751 h 5359243"/>
              <a:gd name="connsiteX11587" fmla="*/ 5679125 w 8191242"/>
              <a:gd name="connsiteY11587" fmla="*/ 824919 h 5359243"/>
              <a:gd name="connsiteX11588" fmla="*/ 5682301 w 8191242"/>
              <a:gd name="connsiteY11588" fmla="*/ 832344 h 5359243"/>
              <a:gd name="connsiteX11589" fmla="*/ 5687237 w 8191242"/>
              <a:gd name="connsiteY11589" fmla="*/ 846238 h 5359243"/>
              <a:gd name="connsiteX11590" fmla="*/ 5679125 w 8191242"/>
              <a:gd name="connsiteY11590" fmla="*/ 863111 h 5359243"/>
              <a:gd name="connsiteX11591" fmla="*/ 5670826 w 8191242"/>
              <a:gd name="connsiteY11591" fmla="*/ 863111 h 5359243"/>
              <a:gd name="connsiteX11592" fmla="*/ 5666677 w 8191242"/>
              <a:gd name="connsiteY11592" fmla="*/ 852893 h 5359243"/>
              <a:gd name="connsiteX11593" fmla="*/ 5666358 w 8191242"/>
              <a:gd name="connsiteY11593" fmla="*/ 849277 h 5359243"/>
              <a:gd name="connsiteX11594" fmla="*/ 5679125 w 8191242"/>
              <a:gd name="connsiteY11594" fmla="*/ 846762 h 5359243"/>
              <a:gd name="connsiteX11595" fmla="*/ 5677155 w 8191242"/>
              <a:gd name="connsiteY11595" fmla="*/ 823751 h 5359243"/>
              <a:gd name="connsiteX11596" fmla="*/ 6057696 w 8191242"/>
              <a:gd name="connsiteY11596" fmla="*/ 820945 h 5359243"/>
              <a:gd name="connsiteX11597" fmla="*/ 6091256 w 8191242"/>
              <a:gd name="connsiteY11597" fmla="*/ 836434 h 5359243"/>
              <a:gd name="connsiteX11598" fmla="*/ 6091256 w 8191242"/>
              <a:gd name="connsiteY11598" fmla="*/ 844179 h 5359243"/>
              <a:gd name="connsiteX11599" fmla="*/ 6074477 w 8191242"/>
              <a:gd name="connsiteY11599" fmla="*/ 859669 h 5359243"/>
              <a:gd name="connsiteX11600" fmla="*/ 6057696 w 8191242"/>
              <a:gd name="connsiteY11600" fmla="*/ 851924 h 5359243"/>
              <a:gd name="connsiteX11601" fmla="*/ 6040914 w 8191242"/>
              <a:gd name="connsiteY11601" fmla="*/ 828690 h 5359243"/>
              <a:gd name="connsiteX11602" fmla="*/ 6049305 w 8191242"/>
              <a:gd name="connsiteY11602" fmla="*/ 828690 h 5359243"/>
              <a:gd name="connsiteX11603" fmla="*/ 6052661 w 8191242"/>
              <a:gd name="connsiteY11603" fmla="*/ 827141 h 5359243"/>
              <a:gd name="connsiteX11604" fmla="*/ 6049305 w 8191242"/>
              <a:gd name="connsiteY11604" fmla="*/ 836434 h 5359243"/>
              <a:gd name="connsiteX11605" fmla="*/ 6066085 w 8191242"/>
              <a:gd name="connsiteY11605" fmla="*/ 844179 h 5359243"/>
              <a:gd name="connsiteX11606" fmla="*/ 6057696 w 8191242"/>
              <a:gd name="connsiteY11606" fmla="*/ 820945 h 5359243"/>
              <a:gd name="connsiteX11607" fmla="*/ 6033169 w 8191242"/>
              <a:gd name="connsiteY11607" fmla="*/ 820945 h 5359243"/>
              <a:gd name="connsiteX11608" fmla="*/ 6049434 w 8191242"/>
              <a:gd name="connsiteY11608" fmla="*/ 861283 h 5359243"/>
              <a:gd name="connsiteX11609" fmla="*/ 6073830 w 8191242"/>
              <a:gd name="connsiteY11609" fmla="*/ 869350 h 5359243"/>
              <a:gd name="connsiteX11610" fmla="*/ 6098228 w 8191242"/>
              <a:gd name="connsiteY11610" fmla="*/ 909689 h 5359243"/>
              <a:gd name="connsiteX11611" fmla="*/ 6098228 w 8191242"/>
              <a:gd name="connsiteY11611" fmla="*/ 901619 h 5359243"/>
              <a:gd name="connsiteX11612" fmla="*/ 6103298 w 8191242"/>
              <a:gd name="connsiteY11612" fmla="*/ 909109 h 5359243"/>
              <a:gd name="connsiteX11613" fmla="*/ 6103400 w 8191242"/>
              <a:gd name="connsiteY11613" fmla="*/ 909820 h 5359243"/>
              <a:gd name="connsiteX11614" fmla="*/ 6099244 w 8191242"/>
              <a:gd name="connsiteY11614" fmla="*/ 911705 h 5359243"/>
              <a:gd name="connsiteX11615" fmla="*/ 6081962 w 8191242"/>
              <a:gd name="connsiteY11615" fmla="*/ 909689 h 5359243"/>
              <a:gd name="connsiteX11616" fmla="*/ 6065697 w 8191242"/>
              <a:gd name="connsiteY11616" fmla="*/ 869350 h 5359243"/>
              <a:gd name="connsiteX11617" fmla="*/ 6057567 w 8191242"/>
              <a:gd name="connsiteY11617" fmla="*/ 869350 h 5359243"/>
              <a:gd name="connsiteX11618" fmla="*/ 6057567 w 8191242"/>
              <a:gd name="connsiteY11618" fmla="*/ 901619 h 5359243"/>
              <a:gd name="connsiteX11619" fmla="*/ 6041301 w 8191242"/>
              <a:gd name="connsiteY11619" fmla="*/ 885486 h 5359243"/>
              <a:gd name="connsiteX11620" fmla="*/ 6033169 w 8191242"/>
              <a:gd name="connsiteY11620" fmla="*/ 820945 h 5359243"/>
              <a:gd name="connsiteX11621" fmla="*/ 5888170 w 8191242"/>
              <a:gd name="connsiteY11621" fmla="*/ 820945 h 5359243"/>
              <a:gd name="connsiteX11622" fmla="*/ 5879996 w 8191242"/>
              <a:gd name="connsiteY11622" fmla="*/ 837403 h 5359243"/>
              <a:gd name="connsiteX11623" fmla="*/ 5885906 w 8191242"/>
              <a:gd name="connsiteY11623" fmla="*/ 848557 h 5359243"/>
              <a:gd name="connsiteX11624" fmla="*/ 5885106 w 8191242"/>
              <a:gd name="connsiteY11624" fmla="*/ 847688 h 5359243"/>
              <a:gd name="connsiteX11625" fmla="*/ 5888170 w 8191242"/>
              <a:gd name="connsiteY11625" fmla="*/ 820945 h 5359243"/>
              <a:gd name="connsiteX11626" fmla="*/ 5784049 w 8191242"/>
              <a:gd name="connsiteY11626" fmla="*/ 820945 h 5359243"/>
              <a:gd name="connsiteX11627" fmla="*/ 5781790 w 8191242"/>
              <a:gd name="connsiteY11627" fmla="*/ 841691 h 5359243"/>
              <a:gd name="connsiteX11628" fmla="*/ 5793084 w 8191242"/>
              <a:gd name="connsiteY11628" fmla="*/ 862435 h 5359243"/>
              <a:gd name="connsiteX11629" fmla="*/ 5797923 w 8191242"/>
              <a:gd name="connsiteY11629" fmla="*/ 859325 h 5359243"/>
              <a:gd name="connsiteX11630" fmla="*/ 5808571 w 8191242"/>
              <a:gd name="connsiteY11630" fmla="*/ 862435 h 5359243"/>
              <a:gd name="connsiteX11631" fmla="*/ 5800826 w 8191242"/>
              <a:gd name="connsiteY11631" fmla="*/ 845838 h 5359243"/>
              <a:gd name="connsiteX11632" fmla="*/ 5793082 w 8191242"/>
              <a:gd name="connsiteY11632" fmla="*/ 820945 h 5359243"/>
              <a:gd name="connsiteX11633" fmla="*/ 5808571 w 8191242"/>
              <a:gd name="connsiteY11633" fmla="*/ 820945 h 5359243"/>
              <a:gd name="connsiteX11634" fmla="*/ 5816316 w 8191242"/>
              <a:gd name="connsiteY11634" fmla="*/ 854136 h 5359243"/>
              <a:gd name="connsiteX11635" fmla="*/ 5800826 w 8191242"/>
              <a:gd name="connsiteY11635" fmla="*/ 879032 h 5359243"/>
              <a:gd name="connsiteX11636" fmla="*/ 5793082 w 8191242"/>
              <a:gd name="connsiteY11636" fmla="*/ 862435 h 5359243"/>
              <a:gd name="connsiteX11637" fmla="*/ 5779531 w 8191242"/>
              <a:gd name="connsiteY11637" fmla="*/ 866584 h 5359243"/>
              <a:gd name="connsiteX11638" fmla="*/ 5765976 w 8191242"/>
              <a:gd name="connsiteY11638" fmla="*/ 845838 h 5359243"/>
              <a:gd name="connsiteX11639" fmla="*/ 5775014 w 8191242"/>
              <a:gd name="connsiteY11639" fmla="*/ 854136 h 5359243"/>
              <a:gd name="connsiteX11640" fmla="*/ 5765976 w 8191242"/>
              <a:gd name="connsiteY11640" fmla="*/ 837542 h 5359243"/>
              <a:gd name="connsiteX11641" fmla="*/ 5784049 w 8191242"/>
              <a:gd name="connsiteY11641" fmla="*/ 820945 h 5359243"/>
              <a:gd name="connsiteX11642" fmla="*/ 6292066 w 8191242"/>
              <a:gd name="connsiteY11642" fmla="*/ 819913 h 5359243"/>
              <a:gd name="connsiteX11643" fmla="*/ 6292066 w 8191242"/>
              <a:gd name="connsiteY11643" fmla="*/ 848290 h 5359243"/>
              <a:gd name="connsiteX11644" fmla="*/ 6300365 w 8191242"/>
              <a:gd name="connsiteY11644" fmla="*/ 836434 h 5359243"/>
              <a:gd name="connsiteX11645" fmla="*/ 6300365 w 8191242"/>
              <a:gd name="connsiteY11645" fmla="*/ 877925 h 5359243"/>
              <a:gd name="connsiteX11646" fmla="*/ 6277130 w 8191242"/>
              <a:gd name="connsiteY11646" fmla="*/ 886223 h 5359243"/>
              <a:gd name="connsiteX11647" fmla="*/ 6277130 w 8191242"/>
              <a:gd name="connsiteY11647" fmla="*/ 861327 h 5359243"/>
              <a:gd name="connsiteX11648" fmla="*/ 6290590 w 8191242"/>
              <a:gd name="connsiteY11648" fmla="*/ 849792 h 5359243"/>
              <a:gd name="connsiteX11649" fmla="*/ 6279196 w 8191242"/>
              <a:gd name="connsiteY11649" fmla="*/ 833307 h 5359243"/>
              <a:gd name="connsiteX11650" fmla="*/ 6286880 w 8191242"/>
              <a:gd name="connsiteY11650" fmla="*/ 827916 h 5359243"/>
              <a:gd name="connsiteX11651" fmla="*/ 6292066 w 8191242"/>
              <a:gd name="connsiteY11651" fmla="*/ 819913 h 5359243"/>
              <a:gd name="connsiteX11652" fmla="*/ 5473753 w 8191242"/>
              <a:gd name="connsiteY11652" fmla="*/ 818286 h 5359243"/>
              <a:gd name="connsiteX11653" fmla="*/ 5475583 w 8191242"/>
              <a:gd name="connsiteY11653" fmla="*/ 819526 h 5359243"/>
              <a:gd name="connsiteX11654" fmla="*/ 5473858 w 8191242"/>
              <a:gd name="connsiteY11654" fmla="*/ 819279 h 5359243"/>
              <a:gd name="connsiteX11655" fmla="*/ 2543185 w 8191242"/>
              <a:gd name="connsiteY11655" fmla="*/ 818040 h 5359243"/>
              <a:gd name="connsiteX11656" fmla="*/ 2548027 w 8191242"/>
              <a:gd name="connsiteY11656" fmla="*/ 820945 h 5359243"/>
              <a:gd name="connsiteX11657" fmla="*/ 2532537 w 8191242"/>
              <a:gd name="connsiteY11657" fmla="*/ 820945 h 5359243"/>
              <a:gd name="connsiteX11658" fmla="*/ 2543185 w 8191242"/>
              <a:gd name="connsiteY11658" fmla="*/ 818040 h 5359243"/>
              <a:gd name="connsiteX11659" fmla="*/ 5461469 w 8191242"/>
              <a:gd name="connsiteY11659" fmla="*/ 817511 h 5359243"/>
              <a:gd name="connsiteX11660" fmla="*/ 5473858 w 8191242"/>
              <a:gd name="connsiteY11660" fmla="*/ 819279 h 5359243"/>
              <a:gd name="connsiteX11661" fmla="*/ 5475583 w 8191242"/>
              <a:gd name="connsiteY11661" fmla="*/ 835627 h 5359243"/>
              <a:gd name="connsiteX11662" fmla="*/ 5459455 w 8191242"/>
              <a:gd name="connsiteY11662" fmla="*/ 827577 h 5359243"/>
              <a:gd name="connsiteX11663" fmla="*/ 5461469 w 8191242"/>
              <a:gd name="connsiteY11663" fmla="*/ 817511 h 5359243"/>
              <a:gd name="connsiteX11664" fmla="*/ 6242780 w 8191242"/>
              <a:gd name="connsiteY11664" fmla="*/ 814637 h 5359243"/>
              <a:gd name="connsiteX11665" fmla="*/ 6257770 w 8191242"/>
              <a:gd name="connsiteY11665" fmla="*/ 828690 h 5359243"/>
              <a:gd name="connsiteX11666" fmla="*/ 6250025 w 8191242"/>
              <a:gd name="connsiteY11666" fmla="*/ 835466 h 5359243"/>
              <a:gd name="connsiteX11667" fmla="*/ 5679125 w 8191242"/>
              <a:gd name="connsiteY11667" fmla="*/ 814061 h 5359243"/>
              <a:gd name="connsiteX11668" fmla="*/ 5695719 w 8191242"/>
              <a:gd name="connsiteY11668" fmla="*/ 814061 h 5359243"/>
              <a:gd name="connsiteX11669" fmla="*/ 5704018 w 8191242"/>
              <a:gd name="connsiteY11669" fmla="*/ 830412 h 5359243"/>
              <a:gd name="connsiteX11670" fmla="*/ 5688460 w 8191242"/>
              <a:gd name="connsiteY11670" fmla="*/ 843696 h 5359243"/>
              <a:gd name="connsiteX11671" fmla="*/ 5687373 w 8191242"/>
              <a:gd name="connsiteY11671" fmla="*/ 845957 h 5359243"/>
              <a:gd name="connsiteX11672" fmla="*/ 5686385 w 8191242"/>
              <a:gd name="connsiteY11672" fmla="*/ 830411 h 5359243"/>
              <a:gd name="connsiteX11673" fmla="*/ 5679125 w 8191242"/>
              <a:gd name="connsiteY11673" fmla="*/ 814061 h 5359243"/>
              <a:gd name="connsiteX11674" fmla="*/ 6242280 w 8191242"/>
              <a:gd name="connsiteY11674" fmla="*/ 813200 h 5359243"/>
              <a:gd name="connsiteX11675" fmla="*/ 6242780 w 8191242"/>
              <a:gd name="connsiteY11675" fmla="*/ 814637 h 5359243"/>
              <a:gd name="connsiteX11676" fmla="*/ 6242280 w 8191242"/>
              <a:gd name="connsiteY11676" fmla="*/ 814168 h 5359243"/>
              <a:gd name="connsiteX11677" fmla="*/ 6241090 w 8191242"/>
              <a:gd name="connsiteY11677" fmla="*/ 813498 h 5359243"/>
              <a:gd name="connsiteX11678" fmla="*/ 6057696 w 8191242"/>
              <a:gd name="connsiteY11678" fmla="*/ 813200 h 5359243"/>
              <a:gd name="connsiteX11679" fmla="*/ 6053247 w 8191242"/>
              <a:gd name="connsiteY11679" fmla="*/ 825518 h 5359243"/>
              <a:gd name="connsiteX11680" fmla="*/ 6051665 w 8191242"/>
              <a:gd name="connsiteY11680" fmla="*/ 817799 h 5359243"/>
              <a:gd name="connsiteX11681" fmla="*/ 6057696 w 8191242"/>
              <a:gd name="connsiteY11681" fmla="*/ 813200 h 5359243"/>
              <a:gd name="connsiteX11682" fmla="*/ 5716605 w 8191242"/>
              <a:gd name="connsiteY11682" fmla="*/ 813093 h 5359243"/>
              <a:gd name="connsiteX11683" fmla="*/ 5731126 w 8191242"/>
              <a:gd name="connsiteY11683" fmla="*/ 833885 h 5359243"/>
              <a:gd name="connsiteX11684" fmla="*/ 5727253 w 8191242"/>
              <a:gd name="connsiteY11684" fmla="*/ 861608 h 5359243"/>
              <a:gd name="connsiteX11685" fmla="*/ 5758232 w 8191242"/>
              <a:gd name="connsiteY11685" fmla="*/ 948737 h 5359243"/>
              <a:gd name="connsiteX11686" fmla="*/ 5727253 w 8191242"/>
              <a:gd name="connsiteY11686" fmla="*/ 877449 h 5359243"/>
              <a:gd name="connsiteX11687" fmla="*/ 5719507 w 8191242"/>
              <a:gd name="connsiteY11687" fmla="*/ 845767 h 5359243"/>
              <a:gd name="connsiteX11688" fmla="*/ 5704018 w 8191242"/>
              <a:gd name="connsiteY11688" fmla="*/ 822003 h 5359243"/>
              <a:gd name="connsiteX11689" fmla="*/ 5719507 w 8191242"/>
              <a:gd name="connsiteY11689" fmla="*/ 822003 h 5359243"/>
              <a:gd name="connsiteX11690" fmla="*/ 2263529 w 8191242"/>
              <a:gd name="connsiteY11690" fmla="*/ 811387 h 5359243"/>
              <a:gd name="connsiteX11691" fmla="*/ 2280834 w 8191242"/>
              <a:gd name="connsiteY11691" fmla="*/ 813203 h 5359243"/>
              <a:gd name="connsiteX11692" fmla="*/ 2218876 w 8191242"/>
              <a:gd name="connsiteY11692" fmla="*/ 836437 h 5359243"/>
              <a:gd name="connsiteX11693" fmla="*/ 2263529 w 8191242"/>
              <a:gd name="connsiteY11693" fmla="*/ 811387 h 5359243"/>
              <a:gd name="connsiteX11694" fmla="*/ 5015420 w 8191242"/>
              <a:gd name="connsiteY11694" fmla="*/ 810466 h 5359243"/>
              <a:gd name="connsiteX11695" fmla="*/ 5015923 w 8191242"/>
              <a:gd name="connsiteY11695" fmla="*/ 811473 h 5359243"/>
              <a:gd name="connsiteX11696" fmla="*/ 5007858 w 8191242"/>
              <a:gd name="connsiteY11696" fmla="*/ 811473 h 5359243"/>
              <a:gd name="connsiteX11697" fmla="*/ 5652592 w 8191242"/>
              <a:gd name="connsiteY11697" fmla="*/ 809264 h 5359243"/>
              <a:gd name="connsiteX11698" fmla="*/ 5652707 w 8191242"/>
              <a:gd name="connsiteY11698" fmla="*/ 809330 h 5359243"/>
              <a:gd name="connsiteX11699" fmla="*/ 5653675 w 8191242"/>
              <a:gd name="connsiteY11699" fmla="*/ 813203 h 5359243"/>
              <a:gd name="connsiteX11700" fmla="*/ 6226790 w 8191242"/>
              <a:gd name="connsiteY11700" fmla="*/ 805456 h 5359243"/>
              <a:gd name="connsiteX11701" fmla="*/ 6241090 w 8191242"/>
              <a:gd name="connsiteY11701" fmla="*/ 813498 h 5359243"/>
              <a:gd name="connsiteX11702" fmla="*/ 6234536 w 8191242"/>
              <a:gd name="connsiteY11702" fmla="*/ 815137 h 5359243"/>
              <a:gd name="connsiteX11703" fmla="*/ 6226790 w 8191242"/>
              <a:gd name="connsiteY11703" fmla="*/ 805456 h 5359243"/>
              <a:gd name="connsiteX11704" fmla="*/ 5491038 w 8191242"/>
              <a:gd name="connsiteY11704" fmla="*/ 805456 h 5359243"/>
              <a:gd name="connsiteX11705" fmla="*/ 5510401 w 8191242"/>
              <a:gd name="connsiteY11705" fmla="*/ 805456 h 5359243"/>
              <a:gd name="connsiteX11706" fmla="*/ 5500720 w 8191242"/>
              <a:gd name="connsiteY11706" fmla="*/ 827722 h 5359243"/>
              <a:gd name="connsiteX11707" fmla="*/ 5499881 w 8191242"/>
              <a:gd name="connsiteY11707" fmla="*/ 835685 h 5359243"/>
              <a:gd name="connsiteX11708" fmla="*/ 5499776 w 8191242"/>
              <a:gd name="connsiteY11708" fmla="*/ 835627 h 5359243"/>
              <a:gd name="connsiteX11709" fmla="*/ 5499866 w 8191242"/>
              <a:gd name="connsiteY11709" fmla="*/ 835836 h 5359243"/>
              <a:gd name="connsiteX11710" fmla="*/ 5499510 w 8191242"/>
              <a:gd name="connsiteY11710" fmla="*/ 839218 h 5359243"/>
              <a:gd name="connsiteX11711" fmla="*/ 5491038 w 8191242"/>
              <a:gd name="connsiteY11711" fmla="*/ 844179 h 5359243"/>
              <a:gd name="connsiteX11712" fmla="*/ 5491038 w 8191242"/>
              <a:gd name="connsiteY11712" fmla="*/ 805456 h 5359243"/>
              <a:gd name="connsiteX11713" fmla="*/ 5713743 w 8191242"/>
              <a:gd name="connsiteY11713" fmla="*/ 804319 h 5359243"/>
              <a:gd name="connsiteX11714" fmla="*/ 5716605 w 8191242"/>
              <a:gd name="connsiteY11714" fmla="*/ 813093 h 5359243"/>
              <a:gd name="connsiteX11715" fmla="*/ 5711763 w 8191242"/>
              <a:gd name="connsiteY11715" fmla="*/ 806163 h 5359243"/>
              <a:gd name="connsiteX11716" fmla="*/ 5430290 w 8191242"/>
              <a:gd name="connsiteY11716" fmla="*/ 800252 h 5359243"/>
              <a:gd name="connsiteX11717" fmla="*/ 5432953 w 8191242"/>
              <a:gd name="connsiteY11717" fmla="*/ 804487 h 5359243"/>
              <a:gd name="connsiteX11718" fmla="*/ 5436825 w 8191242"/>
              <a:gd name="connsiteY11718" fmla="*/ 820945 h 5359243"/>
              <a:gd name="connsiteX11719" fmla="*/ 5436825 w 8191242"/>
              <a:gd name="connsiteY11719" fmla="*/ 805456 h 5359243"/>
              <a:gd name="connsiteX11720" fmla="*/ 5436825 w 8191242"/>
              <a:gd name="connsiteY11720" fmla="*/ 828690 h 5359243"/>
              <a:gd name="connsiteX11721" fmla="*/ 5429080 w 8191242"/>
              <a:gd name="connsiteY11721" fmla="*/ 805456 h 5359243"/>
              <a:gd name="connsiteX11722" fmla="*/ 5430290 w 8191242"/>
              <a:gd name="connsiteY11722" fmla="*/ 800252 h 5359243"/>
              <a:gd name="connsiteX11723" fmla="*/ 5638186 w 8191242"/>
              <a:gd name="connsiteY11723" fmla="*/ 797713 h 5359243"/>
              <a:gd name="connsiteX11724" fmla="*/ 5638211 w 8191242"/>
              <a:gd name="connsiteY11724" fmla="*/ 798335 h 5359243"/>
              <a:gd name="connsiteX11725" fmla="*/ 5637591 w 8191242"/>
              <a:gd name="connsiteY11725" fmla="*/ 798904 h 5359243"/>
              <a:gd name="connsiteX11726" fmla="*/ 2598369 w 8191242"/>
              <a:gd name="connsiteY11726" fmla="*/ 797713 h 5359243"/>
              <a:gd name="connsiteX11727" fmla="*/ 2589849 w 8191242"/>
              <a:gd name="connsiteY11727" fmla="*/ 813203 h 5359243"/>
              <a:gd name="connsiteX11728" fmla="*/ 2598369 w 8191242"/>
              <a:gd name="connsiteY11728" fmla="*/ 813203 h 5359243"/>
              <a:gd name="connsiteX11729" fmla="*/ 2564289 w 8191242"/>
              <a:gd name="connsiteY11729" fmla="*/ 828692 h 5359243"/>
              <a:gd name="connsiteX11730" fmla="*/ 2564289 w 8191242"/>
              <a:gd name="connsiteY11730" fmla="*/ 820947 h 5359243"/>
              <a:gd name="connsiteX11731" fmla="*/ 2555772 w 8191242"/>
              <a:gd name="connsiteY11731" fmla="*/ 820947 h 5359243"/>
              <a:gd name="connsiteX11732" fmla="*/ 2598369 w 8191242"/>
              <a:gd name="connsiteY11732" fmla="*/ 797713 h 5359243"/>
              <a:gd name="connsiteX11733" fmla="*/ 6346833 w 8191242"/>
              <a:gd name="connsiteY11733" fmla="*/ 797711 h 5359243"/>
              <a:gd name="connsiteX11734" fmla="*/ 6381686 w 8191242"/>
              <a:gd name="connsiteY11734" fmla="*/ 851924 h 5359243"/>
              <a:gd name="connsiteX11735" fmla="*/ 6346833 w 8191242"/>
              <a:gd name="connsiteY11735" fmla="*/ 797711 h 5359243"/>
              <a:gd name="connsiteX11736" fmla="*/ 6089495 w 8191242"/>
              <a:gd name="connsiteY11736" fmla="*/ 796422 h 5359243"/>
              <a:gd name="connsiteX11737" fmla="*/ 6113788 w 8191242"/>
              <a:gd name="connsiteY11737" fmla="*/ 820301 h 5359243"/>
              <a:gd name="connsiteX11738" fmla="*/ 6113788 w 8191242"/>
              <a:gd name="connsiteY11738" fmla="*/ 836222 h 5359243"/>
              <a:gd name="connsiteX11739" fmla="*/ 6089495 w 8191242"/>
              <a:gd name="connsiteY11739" fmla="*/ 812342 h 5359243"/>
              <a:gd name="connsiteX11740" fmla="*/ 6089495 w 8191242"/>
              <a:gd name="connsiteY11740" fmla="*/ 796422 h 5359243"/>
              <a:gd name="connsiteX11741" fmla="*/ 5642060 w 8191242"/>
              <a:gd name="connsiteY11741" fmla="*/ 794808 h 5359243"/>
              <a:gd name="connsiteX11742" fmla="*/ 5650046 w 8191242"/>
              <a:gd name="connsiteY11742" fmla="*/ 800012 h 5359243"/>
              <a:gd name="connsiteX11743" fmla="*/ 5652592 w 8191242"/>
              <a:gd name="connsiteY11743" fmla="*/ 809264 h 5359243"/>
              <a:gd name="connsiteX11744" fmla="*/ 5645931 w 8191242"/>
              <a:gd name="connsiteY11744" fmla="*/ 805458 h 5359243"/>
              <a:gd name="connsiteX11745" fmla="*/ 5645931 w 8191242"/>
              <a:gd name="connsiteY11745" fmla="*/ 836437 h 5359243"/>
              <a:gd name="connsiteX11746" fmla="*/ 5639155 w 8191242"/>
              <a:gd name="connsiteY11746" fmla="*/ 822884 h 5359243"/>
              <a:gd name="connsiteX11747" fmla="*/ 5638211 w 8191242"/>
              <a:gd name="connsiteY11747" fmla="*/ 798335 h 5359243"/>
              <a:gd name="connsiteX11748" fmla="*/ 5936009 w 8191242"/>
              <a:gd name="connsiteY11748" fmla="*/ 793017 h 5359243"/>
              <a:gd name="connsiteX11749" fmla="*/ 5936914 w 8191242"/>
              <a:gd name="connsiteY11749" fmla="*/ 796937 h 5359243"/>
              <a:gd name="connsiteX11750" fmla="*/ 5936207 w 8191242"/>
              <a:gd name="connsiteY11750" fmla="*/ 797667 h 5359243"/>
              <a:gd name="connsiteX11751" fmla="*/ 5805706 w 8191242"/>
              <a:gd name="connsiteY11751" fmla="*/ 791805 h 5359243"/>
              <a:gd name="connsiteX11752" fmla="*/ 5808749 w 8191242"/>
              <a:gd name="connsiteY11752" fmla="*/ 796796 h 5359243"/>
              <a:gd name="connsiteX11753" fmla="*/ 5806488 w 8191242"/>
              <a:gd name="connsiteY11753" fmla="*/ 795598 h 5359243"/>
              <a:gd name="connsiteX11754" fmla="*/ 5381331 w 8191242"/>
              <a:gd name="connsiteY11754" fmla="*/ 790461 h 5359243"/>
              <a:gd name="connsiteX11755" fmla="*/ 5384861 w 8191242"/>
              <a:gd name="connsiteY11755" fmla="*/ 800401 h 5359243"/>
              <a:gd name="connsiteX11756" fmla="*/ 5387337 w 8191242"/>
              <a:gd name="connsiteY11756" fmla="*/ 809293 h 5359243"/>
              <a:gd name="connsiteX11757" fmla="*/ 5386875 w 8191242"/>
              <a:gd name="connsiteY11757" fmla="*/ 811473 h 5359243"/>
              <a:gd name="connsiteX11758" fmla="*/ 5381331 w 8191242"/>
              <a:gd name="connsiteY11758" fmla="*/ 790461 h 5359243"/>
              <a:gd name="connsiteX11759" fmla="*/ 5622697 w 8191242"/>
              <a:gd name="connsiteY11759" fmla="*/ 789968 h 5359243"/>
              <a:gd name="connsiteX11760" fmla="*/ 5630442 w 8191242"/>
              <a:gd name="connsiteY11760" fmla="*/ 805458 h 5359243"/>
              <a:gd name="connsiteX11761" fmla="*/ 5637591 w 8191242"/>
              <a:gd name="connsiteY11761" fmla="*/ 798904 h 5359243"/>
              <a:gd name="connsiteX11762" fmla="*/ 5630442 w 8191242"/>
              <a:gd name="connsiteY11762" fmla="*/ 813203 h 5359243"/>
              <a:gd name="connsiteX11763" fmla="*/ 5622697 w 8191242"/>
              <a:gd name="connsiteY11763" fmla="*/ 789968 h 5359243"/>
              <a:gd name="connsiteX11764" fmla="*/ 6040917 w 8191242"/>
              <a:gd name="connsiteY11764" fmla="*/ 789966 h 5359243"/>
              <a:gd name="connsiteX11765" fmla="*/ 6040917 w 8191242"/>
              <a:gd name="connsiteY11765" fmla="*/ 820945 h 5359243"/>
              <a:gd name="connsiteX11766" fmla="*/ 6040917 w 8191242"/>
              <a:gd name="connsiteY11766" fmla="*/ 789966 h 5359243"/>
              <a:gd name="connsiteX11767" fmla="*/ 5138651 w 8191242"/>
              <a:gd name="connsiteY11767" fmla="*/ 782224 h 5359243"/>
              <a:gd name="connsiteX11768" fmla="*/ 5154140 w 8191242"/>
              <a:gd name="connsiteY11768" fmla="*/ 820947 h 5359243"/>
              <a:gd name="connsiteX11769" fmla="*/ 5146395 w 8191242"/>
              <a:gd name="connsiteY11769" fmla="*/ 828692 h 5359243"/>
              <a:gd name="connsiteX11770" fmla="*/ 5130906 w 8191242"/>
              <a:gd name="connsiteY11770" fmla="*/ 813203 h 5359243"/>
              <a:gd name="connsiteX11771" fmla="*/ 5138651 w 8191242"/>
              <a:gd name="connsiteY11771" fmla="*/ 805458 h 5359243"/>
              <a:gd name="connsiteX11772" fmla="*/ 5138651 w 8191242"/>
              <a:gd name="connsiteY11772" fmla="*/ 782224 h 5359243"/>
              <a:gd name="connsiteX11773" fmla="*/ 6169811 w 8191242"/>
              <a:gd name="connsiteY11773" fmla="*/ 782221 h 5359243"/>
              <a:gd name="connsiteX11774" fmla="*/ 6186408 w 8191242"/>
              <a:gd name="connsiteY11774" fmla="*/ 859669 h 5359243"/>
              <a:gd name="connsiteX11775" fmla="*/ 6169811 w 8191242"/>
              <a:gd name="connsiteY11775" fmla="*/ 828690 h 5359243"/>
              <a:gd name="connsiteX11776" fmla="*/ 6169811 w 8191242"/>
              <a:gd name="connsiteY11776" fmla="*/ 782221 h 5359243"/>
              <a:gd name="connsiteX11777" fmla="*/ 5881552 w 8191242"/>
              <a:gd name="connsiteY11777" fmla="*/ 779406 h 5359243"/>
              <a:gd name="connsiteX11778" fmla="*/ 5889893 w 8191242"/>
              <a:gd name="connsiteY11778" fmla="*/ 795598 h 5359243"/>
              <a:gd name="connsiteX11779" fmla="*/ 5848191 w 8191242"/>
              <a:gd name="connsiteY11779" fmla="*/ 803697 h 5359243"/>
              <a:gd name="connsiteX11780" fmla="*/ 5831511 w 8191242"/>
              <a:gd name="connsiteY11780" fmla="*/ 795598 h 5359243"/>
              <a:gd name="connsiteX11781" fmla="*/ 5881552 w 8191242"/>
              <a:gd name="connsiteY11781" fmla="*/ 779406 h 5359243"/>
              <a:gd name="connsiteX11782" fmla="*/ 5394940 w 8191242"/>
              <a:gd name="connsiteY11782" fmla="*/ 779264 h 5359243"/>
              <a:gd name="connsiteX11783" fmla="*/ 5403005 w 8191242"/>
              <a:gd name="connsiteY11783" fmla="*/ 792349 h 5359243"/>
              <a:gd name="connsiteX11784" fmla="*/ 5411069 w 8191242"/>
              <a:gd name="connsiteY11784" fmla="*/ 811473 h 5359243"/>
              <a:gd name="connsiteX11785" fmla="*/ 5403005 w 8191242"/>
              <a:gd name="connsiteY11785" fmla="*/ 803421 h 5359243"/>
              <a:gd name="connsiteX11786" fmla="*/ 5411069 w 8191242"/>
              <a:gd name="connsiteY11786" fmla="*/ 835627 h 5359243"/>
              <a:gd name="connsiteX11787" fmla="*/ 5435262 w 8191242"/>
              <a:gd name="connsiteY11787" fmla="*/ 851732 h 5359243"/>
              <a:gd name="connsiteX11788" fmla="*/ 5403005 w 8191242"/>
              <a:gd name="connsiteY11788" fmla="*/ 835627 h 5359243"/>
              <a:gd name="connsiteX11789" fmla="*/ 5386875 w 8191242"/>
              <a:gd name="connsiteY11789" fmla="*/ 843679 h 5359243"/>
              <a:gd name="connsiteX11790" fmla="*/ 5394940 w 8191242"/>
              <a:gd name="connsiteY11790" fmla="*/ 843679 h 5359243"/>
              <a:gd name="connsiteX11791" fmla="*/ 5391412 w 8191242"/>
              <a:gd name="connsiteY11791" fmla="*/ 823928 h 5359243"/>
              <a:gd name="connsiteX11792" fmla="*/ 5387337 w 8191242"/>
              <a:gd name="connsiteY11792" fmla="*/ 809293 h 5359243"/>
              <a:gd name="connsiteX11793" fmla="*/ 5390908 w 8191242"/>
              <a:gd name="connsiteY11793" fmla="*/ 792349 h 5359243"/>
              <a:gd name="connsiteX11794" fmla="*/ 5394940 w 8191242"/>
              <a:gd name="connsiteY11794" fmla="*/ 779264 h 5359243"/>
              <a:gd name="connsiteX11795" fmla="*/ 5704018 w 8191242"/>
              <a:gd name="connsiteY11795" fmla="*/ 774479 h 5359243"/>
              <a:gd name="connsiteX11796" fmla="*/ 5722413 w 8191242"/>
              <a:gd name="connsiteY11796" fmla="*/ 796262 h 5359243"/>
              <a:gd name="connsiteX11797" fmla="*/ 5713743 w 8191242"/>
              <a:gd name="connsiteY11797" fmla="*/ 804319 h 5359243"/>
              <a:gd name="connsiteX11798" fmla="*/ 5711763 w 8191242"/>
              <a:gd name="connsiteY11798" fmla="*/ 798240 h 5359243"/>
              <a:gd name="connsiteX11799" fmla="*/ 5704018 w 8191242"/>
              <a:gd name="connsiteY11799" fmla="*/ 798240 h 5359243"/>
              <a:gd name="connsiteX11800" fmla="*/ 5704018 w 8191242"/>
              <a:gd name="connsiteY11800" fmla="*/ 797711 h 5359243"/>
              <a:gd name="connsiteX11801" fmla="*/ 5686595 w 8191242"/>
              <a:gd name="connsiteY11801" fmla="*/ 805456 h 5359243"/>
              <a:gd name="connsiteX11802" fmla="*/ 5669168 w 8191242"/>
              <a:gd name="connsiteY11802" fmla="*/ 789966 h 5359243"/>
              <a:gd name="connsiteX11803" fmla="*/ 5689863 w 8191242"/>
              <a:gd name="connsiteY11803" fmla="*/ 785126 h 5359243"/>
              <a:gd name="connsiteX11804" fmla="*/ 5704018 w 8191242"/>
              <a:gd name="connsiteY11804" fmla="*/ 797708 h 5359243"/>
              <a:gd name="connsiteX11805" fmla="*/ 5704018 w 8191242"/>
              <a:gd name="connsiteY11805" fmla="*/ 782399 h 5359243"/>
              <a:gd name="connsiteX11806" fmla="*/ 5711763 w 8191242"/>
              <a:gd name="connsiteY11806" fmla="*/ 790320 h 5359243"/>
              <a:gd name="connsiteX11807" fmla="*/ 5704018 w 8191242"/>
              <a:gd name="connsiteY11807" fmla="*/ 774479 h 5359243"/>
              <a:gd name="connsiteX11808" fmla="*/ 5806488 w 8191242"/>
              <a:gd name="connsiteY11808" fmla="*/ 771310 h 5359243"/>
              <a:gd name="connsiteX11809" fmla="*/ 5831511 w 8191242"/>
              <a:gd name="connsiteY11809" fmla="*/ 795598 h 5359243"/>
              <a:gd name="connsiteX11810" fmla="*/ 5823168 w 8191242"/>
              <a:gd name="connsiteY11810" fmla="*/ 803697 h 5359243"/>
              <a:gd name="connsiteX11811" fmla="*/ 5839850 w 8191242"/>
              <a:gd name="connsiteY11811" fmla="*/ 811793 h 5359243"/>
              <a:gd name="connsiteX11812" fmla="*/ 5823168 w 8191242"/>
              <a:gd name="connsiteY11812" fmla="*/ 811793 h 5359243"/>
              <a:gd name="connsiteX11813" fmla="*/ 5845063 w 8191242"/>
              <a:gd name="connsiteY11813" fmla="*/ 859362 h 5359243"/>
              <a:gd name="connsiteX11814" fmla="*/ 5856194 w 8191242"/>
              <a:gd name="connsiteY11814" fmla="*/ 885374 h 5359243"/>
              <a:gd name="connsiteX11815" fmla="*/ 5850144 w 8191242"/>
              <a:gd name="connsiteY11815" fmla="*/ 898075 h 5359243"/>
              <a:gd name="connsiteX11816" fmla="*/ 5823168 w 8191242"/>
              <a:gd name="connsiteY11816" fmla="*/ 868470 h 5359243"/>
              <a:gd name="connsiteX11817" fmla="*/ 5848191 w 8191242"/>
              <a:gd name="connsiteY11817" fmla="*/ 876568 h 5359243"/>
              <a:gd name="connsiteX11818" fmla="*/ 5809485 w 8191242"/>
              <a:gd name="connsiteY11818" fmla="*/ 798003 h 5359243"/>
              <a:gd name="connsiteX11819" fmla="*/ 5808749 w 8191242"/>
              <a:gd name="connsiteY11819" fmla="*/ 796796 h 5359243"/>
              <a:gd name="connsiteX11820" fmla="*/ 5817956 w 8191242"/>
              <a:gd name="connsiteY11820" fmla="*/ 801672 h 5359243"/>
              <a:gd name="connsiteX11821" fmla="*/ 5823168 w 8191242"/>
              <a:gd name="connsiteY11821" fmla="*/ 795598 h 5359243"/>
              <a:gd name="connsiteX11822" fmla="*/ 5806488 w 8191242"/>
              <a:gd name="connsiteY11822" fmla="*/ 771310 h 5359243"/>
              <a:gd name="connsiteX11823" fmla="*/ 5719507 w 8191242"/>
              <a:gd name="connsiteY11823" fmla="*/ 771159 h 5359243"/>
              <a:gd name="connsiteX11824" fmla="*/ 5734997 w 8191242"/>
              <a:gd name="connsiteY11824" fmla="*/ 771159 h 5359243"/>
              <a:gd name="connsiteX11825" fmla="*/ 5758232 w 8191242"/>
              <a:gd name="connsiteY11825" fmla="*/ 820947 h 5359243"/>
              <a:gd name="connsiteX11826" fmla="*/ 5734997 w 8191242"/>
              <a:gd name="connsiteY11826" fmla="*/ 796052 h 5359243"/>
              <a:gd name="connsiteX11827" fmla="*/ 5719507 w 8191242"/>
              <a:gd name="connsiteY11827" fmla="*/ 771159 h 5359243"/>
              <a:gd name="connsiteX11828" fmla="*/ 5915427 w 8191242"/>
              <a:gd name="connsiteY11828" fmla="*/ 768470 h 5359243"/>
              <a:gd name="connsiteX11829" fmla="*/ 5920872 w 8191242"/>
              <a:gd name="connsiteY11829" fmla="*/ 780009 h 5359243"/>
              <a:gd name="connsiteX11830" fmla="*/ 5920872 w 8191242"/>
              <a:gd name="connsiteY11830" fmla="*/ 771713 h 5359243"/>
              <a:gd name="connsiteX11831" fmla="*/ 5905382 w 8191242"/>
              <a:gd name="connsiteY11831" fmla="*/ 796605 h 5359243"/>
              <a:gd name="connsiteX11832" fmla="*/ 5920872 w 8191242"/>
              <a:gd name="connsiteY11832" fmla="*/ 788307 h 5359243"/>
              <a:gd name="connsiteX11833" fmla="*/ 5912158 w 8191242"/>
              <a:gd name="connsiteY11833" fmla="*/ 768600 h 5359243"/>
              <a:gd name="connsiteX11834" fmla="*/ 5915427 w 8191242"/>
              <a:gd name="connsiteY11834" fmla="*/ 768470 h 5359243"/>
              <a:gd name="connsiteX11835" fmla="*/ 5487409 w 8191242"/>
              <a:gd name="connsiteY11835" fmla="*/ 766564 h 5359243"/>
              <a:gd name="connsiteX11836" fmla="*/ 5495880 w 8191242"/>
              <a:gd name="connsiteY11836" fmla="*/ 772155 h 5359243"/>
              <a:gd name="connsiteX11837" fmla="*/ 5502657 w 8191242"/>
              <a:gd name="connsiteY11837" fmla="*/ 797713 h 5359243"/>
              <a:gd name="connsiteX11838" fmla="*/ 5484587 w 8191242"/>
              <a:gd name="connsiteY11838" fmla="*/ 797713 h 5359243"/>
              <a:gd name="connsiteX11839" fmla="*/ 5493622 w 8191242"/>
              <a:gd name="connsiteY11839" fmla="*/ 780675 h 5359243"/>
              <a:gd name="connsiteX11840" fmla="*/ 5475549 w 8191242"/>
              <a:gd name="connsiteY11840" fmla="*/ 772155 h 5359243"/>
              <a:gd name="connsiteX11841" fmla="*/ 5487409 w 8191242"/>
              <a:gd name="connsiteY11841" fmla="*/ 766564 h 5359243"/>
              <a:gd name="connsiteX11842" fmla="*/ 5960978 w 8191242"/>
              <a:gd name="connsiteY11842" fmla="*/ 763892 h 5359243"/>
              <a:gd name="connsiteX11843" fmla="*/ 5977021 w 8191242"/>
              <a:gd name="connsiteY11843" fmla="*/ 813459 h 5359243"/>
              <a:gd name="connsiteX11844" fmla="*/ 6025151 w 8191242"/>
              <a:gd name="connsiteY11844" fmla="*/ 829982 h 5359243"/>
              <a:gd name="connsiteX11845" fmla="*/ 6017129 w 8191242"/>
              <a:gd name="connsiteY11845" fmla="*/ 846504 h 5359243"/>
              <a:gd name="connsiteX11846" fmla="*/ 6033171 w 8191242"/>
              <a:gd name="connsiteY11846" fmla="*/ 871287 h 5359243"/>
              <a:gd name="connsiteX11847" fmla="*/ 5960978 w 8191242"/>
              <a:gd name="connsiteY11847" fmla="*/ 821721 h 5359243"/>
              <a:gd name="connsiteX11848" fmla="*/ 5960978 w 8191242"/>
              <a:gd name="connsiteY11848" fmla="*/ 830500 h 5359243"/>
              <a:gd name="connsiteX11849" fmla="*/ 5977021 w 8191242"/>
              <a:gd name="connsiteY11849" fmla="*/ 851509 h 5359243"/>
              <a:gd name="connsiteX11850" fmla="*/ 5994448 w 8191242"/>
              <a:gd name="connsiteY11850" fmla="*/ 886776 h 5359243"/>
              <a:gd name="connsiteX11851" fmla="*/ 5977021 w 8191242"/>
              <a:gd name="connsiteY11851" fmla="*/ 861881 h 5359243"/>
              <a:gd name="connsiteX11852" fmla="*/ 5985734 w 8191242"/>
              <a:gd name="connsiteY11852" fmla="*/ 886776 h 5359243"/>
              <a:gd name="connsiteX11853" fmla="*/ 5959595 w 8191242"/>
              <a:gd name="connsiteY11853" fmla="*/ 870180 h 5359243"/>
              <a:gd name="connsiteX11854" fmla="*/ 5959595 w 8191242"/>
              <a:gd name="connsiteY11854" fmla="*/ 838456 h 5359243"/>
              <a:gd name="connsiteX11855" fmla="*/ 5940925 w 8191242"/>
              <a:gd name="connsiteY11855" fmla="*/ 841340 h 5359243"/>
              <a:gd name="connsiteX11856" fmla="*/ 5920872 w 8191242"/>
              <a:gd name="connsiteY11856" fmla="*/ 838242 h 5359243"/>
              <a:gd name="connsiteX11857" fmla="*/ 5925886 w 8191242"/>
              <a:gd name="connsiteY11857" fmla="*/ 808297 h 5359243"/>
              <a:gd name="connsiteX11858" fmla="*/ 5936207 w 8191242"/>
              <a:gd name="connsiteY11858" fmla="*/ 797667 h 5359243"/>
              <a:gd name="connsiteX11859" fmla="*/ 5937041 w 8191242"/>
              <a:gd name="connsiteY11859" fmla="*/ 817332 h 5359243"/>
              <a:gd name="connsiteX11860" fmla="*/ 5944938 w 8191242"/>
              <a:gd name="connsiteY11860" fmla="*/ 829982 h 5359243"/>
              <a:gd name="connsiteX11861" fmla="*/ 5969002 w 8191242"/>
              <a:gd name="connsiteY11861" fmla="*/ 813459 h 5359243"/>
              <a:gd name="connsiteX11862" fmla="*/ 5944938 w 8191242"/>
              <a:gd name="connsiteY11862" fmla="*/ 780416 h 5359243"/>
              <a:gd name="connsiteX11863" fmla="*/ 5960978 w 8191242"/>
              <a:gd name="connsiteY11863" fmla="*/ 763892 h 5359243"/>
              <a:gd name="connsiteX11864" fmla="*/ 5598738 w 8191242"/>
              <a:gd name="connsiteY11864" fmla="*/ 758262 h 5359243"/>
              <a:gd name="connsiteX11865" fmla="*/ 5613986 w 8191242"/>
              <a:gd name="connsiteY11865" fmla="*/ 763507 h 5359243"/>
              <a:gd name="connsiteX11866" fmla="*/ 5596560 w 8191242"/>
              <a:gd name="connsiteY11866" fmla="*/ 805458 h 5359243"/>
              <a:gd name="connsiteX11867" fmla="*/ 5596560 w 8191242"/>
              <a:gd name="connsiteY11867" fmla="*/ 788678 h 5359243"/>
              <a:gd name="connsiteX11868" fmla="*/ 5596560 w 8191242"/>
              <a:gd name="connsiteY11868" fmla="*/ 771896 h 5359243"/>
              <a:gd name="connsiteX11869" fmla="*/ 5598738 w 8191242"/>
              <a:gd name="connsiteY11869" fmla="*/ 758262 h 5359243"/>
              <a:gd name="connsiteX11870" fmla="*/ 6042005 w 8191242"/>
              <a:gd name="connsiteY11870" fmla="*/ 755267 h 5359243"/>
              <a:gd name="connsiteX11871" fmla="*/ 6048661 w 8191242"/>
              <a:gd name="connsiteY11871" fmla="*/ 756084 h 5359243"/>
              <a:gd name="connsiteX11872" fmla="*/ 6056406 w 8191242"/>
              <a:gd name="connsiteY11872" fmla="*/ 773510 h 5359243"/>
              <a:gd name="connsiteX11873" fmla="*/ 6040917 w 8191242"/>
              <a:gd name="connsiteY11873" fmla="*/ 782224 h 5359243"/>
              <a:gd name="connsiteX11874" fmla="*/ 6042005 w 8191242"/>
              <a:gd name="connsiteY11874" fmla="*/ 755267 h 5359243"/>
              <a:gd name="connsiteX11875" fmla="*/ 5789806 w 8191242"/>
              <a:gd name="connsiteY11875" fmla="*/ 755115 h 5359243"/>
              <a:gd name="connsiteX11876" fmla="*/ 5798148 w 8191242"/>
              <a:gd name="connsiteY11876" fmla="*/ 755115 h 5359243"/>
              <a:gd name="connsiteX11877" fmla="*/ 5802318 w 8191242"/>
              <a:gd name="connsiteY11877" fmla="*/ 775358 h 5359243"/>
              <a:gd name="connsiteX11878" fmla="*/ 5805706 w 8191242"/>
              <a:gd name="connsiteY11878" fmla="*/ 791805 h 5359243"/>
              <a:gd name="connsiteX11879" fmla="*/ 5798148 w 8191242"/>
              <a:gd name="connsiteY11879" fmla="*/ 779406 h 5359243"/>
              <a:gd name="connsiteX11880" fmla="*/ 5789806 w 8191242"/>
              <a:gd name="connsiteY11880" fmla="*/ 755115 h 5359243"/>
              <a:gd name="connsiteX11881" fmla="*/ 6258875 w 8191242"/>
              <a:gd name="connsiteY11881" fmla="*/ 747888 h 5359243"/>
              <a:gd name="connsiteX11882" fmla="*/ 6275472 w 8191242"/>
              <a:gd name="connsiteY11882" fmla="*/ 755889 h 5359243"/>
              <a:gd name="connsiteX11883" fmla="*/ 6275472 w 8191242"/>
              <a:gd name="connsiteY11883" fmla="*/ 827919 h 5359243"/>
              <a:gd name="connsiteX11884" fmla="*/ 6269247 w 8191242"/>
              <a:gd name="connsiteY11884" fmla="*/ 818913 h 5359243"/>
              <a:gd name="connsiteX11885" fmla="*/ 6258875 w 8191242"/>
              <a:gd name="connsiteY11885" fmla="*/ 779899 h 5359243"/>
              <a:gd name="connsiteX11886" fmla="*/ 6242277 w 8191242"/>
              <a:gd name="connsiteY11886" fmla="*/ 779899 h 5359243"/>
              <a:gd name="connsiteX11887" fmla="*/ 6258875 w 8191242"/>
              <a:gd name="connsiteY11887" fmla="*/ 747888 h 5359243"/>
              <a:gd name="connsiteX11888" fmla="*/ 6017682 w 8191242"/>
              <a:gd name="connsiteY11888" fmla="*/ 747371 h 5359243"/>
              <a:gd name="connsiteX11889" fmla="*/ 6025427 w 8191242"/>
              <a:gd name="connsiteY11889" fmla="*/ 747371 h 5359243"/>
              <a:gd name="connsiteX11890" fmla="*/ 6033171 w 8191242"/>
              <a:gd name="connsiteY11890" fmla="*/ 772930 h 5359243"/>
              <a:gd name="connsiteX11891" fmla="*/ 6025427 w 8191242"/>
              <a:gd name="connsiteY11891" fmla="*/ 772930 h 5359243"/>
              <a:gd name="connsiteX11892" fmla="*/ 6025427 w 8191242"/>
              <a:gd name="connsiteY11892" fmla="*/ 789968 h 5359243"/>
              <a:gd name="connsiteX11893" fmla="*/ 6017682 w 8191242"/>
              <a:gd name="connsiteY11893" fmla="*/ 747371 h 5359243"/>
              <a:gd name="connsiteX11894" fmla="*/ 5920872 w 8191242"/>
              <a:gd name="connsiteY11894" fmla="*/ 747371 h 5359243"/>
              <a:gd name="connsiteX11895" fmla="*/ 5928894 w 8191242"/>
              <a:gd name="connsiteY11895" fmla="*/ 747371 h 5359243"/>
              <a:gd name="connsiteX11896" fmla="*/ 5944938 w 8191242"/>
              <a:gd name="connsiteY11896" fmla="*/ 763892 h 5359243"/>
              <a:gd name="connsiteX11897" fmla="*/ 5935912 w 8191242"/>
              <a:gd name="connsiteY11897" fmla="*/ 790742 h 5359243"/>
              <a:gd name="connsiteX11898" fmla="*/ 5936009 w 8191242"/>
              <a:gd name="connsiteY11898" fmla="*/ 793017 h 5359243"/>
              <a:gd name="connsiteX11899" fmla="*/ 5931902 w 8191242"/>
              <a:gd name="connsiteY11899" fmla="*/ 775252 h 5359243"/>
              <a:gd name="connsiteX11900" fmla="*/ 5920872 w 8191242"/>
              <a:gd name="connsiteY11900" fmla="*/ 747371 h 5359243"/>
              <a:gd name="connsiteX11901" fmla="*/ 2733904 w 8191242"/>
              <a:gd name="connsiteY11901" fmla="*/ 747371 h 5359243"/>
              <a:gd name="connsiteX11902" fmla="*/ 2733904 w 8191242"/>
              <a:gd name="connsiteY11902" fmla="*/ 765443 h 5359243"/>
              <a:gd name="connsiteX11903" fmla="*/ 2684115 w 8191242"/>
              <a:gd name="connsiteY11903" fmla="*/ 774479 h 5359243"/>
              <a:gd name="connsiteX11904" fmla="*/ 2733904 w 8191242"/>
              <a:gd name="connsiteY11904" fmla="*/ 747371 h 5359243"/>
              <a:gd name="connsiteX11905" fmla="*/ 5451390 w 8191242"/>
              <a:gd name="connsiteY11905" fmla="*/ 747057 h 5359243"/>
              <a:gd name="connsiteX11906" fmla="*/ 5457439 w 8191242"/>
              <a:gd name="connsiteY11906" fmla="*/ 759134 h 5359243"/>
              <a:gd name="connsiteX11907" fmla="*/ 5457165 w 8191242"/>
              <a:gd name="connsiteY11907" fmla="*/ 759681 h 5359243"/>
              <a:gd name="connsiteX11908" fmla="*/ 4241761 w 8191242"/>
              <a:gd name="connsiteY11908" fmla="*/ 739004 h 5359243"/>
              <a:gd name="connsiteX11909" fmla="*/ 4242039 w 8191242"/>
              <a:gd name="connsiteY11909" fmla="*/ 740397 h 5359243"/>
              <a:gd name="connsiteX11910" fmla="*/ 4242795 w 8191242"/>
              <a:gd name="connsiteY11910" fmla="*/ 739668 h 5359243"/>
              <a:gd name="connsiteX11911" fmla="*/ 6267173 w 8191242"/>
              <a:gd name="connsiteY11911" fmla="*/ 731882 h 5359243"/>
              <a:gd name="connsiteX11912" fmla="*/ 6292066 w 8191242"/>
              <a:gd name="connsiteY11912" fmla="*/ 731882 h 5359243"/>
              <a:gd name="connsiteX11913" fmla="*/ 6292066 w 8191242"/>
              <a:gd name="connsiteY11913" fmla="*/ 787902 h 5359243"/>
              <a:gd name="connsiteX11914" fmla="*/ 6275472 w 8191242"/>
              <a:gd name="connsiteY11914" fmla="*/ 755889 h 5359243"/>
              <a:gd name="connsiteX11915" fmla="*/ 6267173 w 8191242"/>
              <a:gd name="connsiteY11915" fmla="*/ 731882 h 5359243"/>
              <a:gd name="connsiteX11916" fmla="*/ 2761253 w 8191242"/>
              <a:gd name="connsiteY11916" fmla="*/ 731276 h 5359243"/>
              <a:gd name="connsiteX11917" fmla="*/ 2772628 w 8191242"/>
              <a:gd name="connsiteY11917" fmla="*/ 731882 h 5359243"/>
              <a:gd name="connsiteX11918" fmla="*/ 2741648 w 8191242"/>
              <a:gd name="connsiteY11918" fmla="*/ 762861 h 5359243"/>
              <a:gd name="connsiteX11919" fmla="*/ 2761253 w 8191242"/>
              <a:gd name="connsiteY11919" fmla="*/ 731276 h 5359243"/>
              <a:gd name="connsiteX11920" fmla="*/ 5316780 w 8191242"/>
              <a:gd name="connsiteY11920" fmla="*/ 724136 h 5359243"/>
              <a:gd name="connsiteX11921" fmla="*/ 5347759 w 8191242"/>
              <a:gd name="connsiteY11921" fmla="*/ 796330 h 5359243"/>
              <a:gd name="connsiteX11922" fmla="*/ 5355504 w 8191242"/>
              <a:gd name="connsiteY11922" fmla="*/ 812373 h 5359243"/>
              <a:gd name="connsiteX11923" fmla="*/ 5370993 w 8191242"/>
              <a:gd name="connsiteY11923" fmla="*/ 796330 h 5359243"/>
              <a:gd name="connsiteX11924" fmla="*/ 5386483 w 8191242"/>
              <a:gd name="connsiteY11924" fmla="*/ 828415 h 5359243"/>
              <a:gd name="connsiteX11925" fmla="*/ 5347759 w 8191242"/>
              <a:gd name="connsiteY11925" fmla="*/ 828415 h 5359243"/>
              <a:gd name="connsiteX11926" fmla="*/ 5332270 w 8191242"/>
              <a:gd name="connsiteY11926" fmla="*/ 772264 h 5359243"/>
              <a:gd name="connsiteX11927" fmla="*/ 5316780 w 8191242"/>
              <a:gd name="connsiteY11927" fmla="*/ 724136 h 5359243"/>
              <a:gd name="connsiteX11928" fmla="*/ 6160802 w 8191242"/>
              <a:gd name="connsiteY11928" fmla="*/ 719780 h 5359243"/>
              <a:gd name="connsiteX11929" fmla="*/ 6178773 w 8191242"/>
              <a:gd name="connsiteY11929" fmla="*/ 724136 h 5359243"/>
              <a:gd name="connsiteX11930" fmla="*/ 6153214 w 8191242"/>
              <a:gd name="connsiteY11930" fmla="*/ 724136 h 5359243"/>
              <a:gd name="connsiteX11931" fmla="*/ 6160802 w 8191242"/>
              <a:gd name="connsiteY11931" fmla="*/ 719780 h 5359243"/>
              <a:gd name="connsiteX11932" fmla="*/ 5486021 w 8191242"/>
              <a:gd name="connsiteY11932" fmla="*/ 719370 h 5359243"/>
              <a:gd name="connsiteX11933" fmla="*/ 5487679 w 8191242"/>
              <a:gd name="connsiteY11933" fmla="*/ 725920 h 5359243"/>
              <a:gd name="connsiteX11934" fmla="*/ 5488245 w 8191242"/>
              <a:gd name="connsiteY11934" fmla="*/ 731157 h 5359243"/>
              <a:gd name="connsiteX11935" fmla="*/ 6145469 w 8191242"/>
              <a:gd name="connsiteY11935" fmla="*/ 716392 h 5359243"/>
              <a:gd name="connsiteX11936" fmla="*/ 6153214 w 8191242"/>
              <a:gd name="connsiteY11936" fmla="*/ 740353 h 5359243"/>
              <a:gd name="connsiteX11937" fmla="*/ 6137725 w 8191242"/>
              <a:gd name="connsiteY11937" fmla="*/ 740353 h 5359243"/>
              <a:gd name="connsiteX11938" fmla="*/ 6145469 w 8191242"/>
              <a:gd name="connsiteY11938" fmla="*/ 716392 h 5359243"/>
              <a:gd name="connsiteX11939" fmla="*/ 6114490 w 8191242"/>
              <a:gd name="connsiteY11939" fmla="*/ 716392 h 5359243"/>
              <a:gd name="connsiteX11940" fmla="*/ 6137725 w 8191242"/>
              <a:gd name="connsiteY11940" fmla="*/ 740353 h 5359243"/>
              <a:gd name="connsiteX11941" fmla="*/ 6137725 w 8191242"/>
              <a:gd name="connsiteY11941" fmla="*/ 764312 h 5359243"/>
              <a:gd name="connsiteX11942" fmla="*/ 6153214 w 8191242"/>
              <a:gd name="connsiteY11942" fmla="*/ 844182 h 5359243"/>
              <a:gd name="connsiteX11943" fmla="*/ 6145469 w 8191242"/>
              <a:gd name="connsiteY11943" fmla="*/ 780287 h 5359243"/>
              <a:gd name="connsiteX11944" fmla="*/ 6137725 w 8191242"/>
              <a:gd name="connsiteY11944" fmla="*/ 780287 h 5359243"/>
              <a:gd name="connsiteX11945" fmla="*/ 6137725 w 8191242"/>
              <a:gd name="connsiteY11945" fmla="*/ 812234 h 5359243"/>
              <a:gd name="connsiteX11946" fmla="*/ 6129980 w 8191242"/>
              <a:gd name="connsiteY11946" fmla="*/ 772301 h 5359243"/>
              <a:gd name="connsiteX11947" fmla="*/ 6114490 w 8191242"/>
              <a:gd name="connsiteY11947" fmla="*/ 748339 h 5359243"/>
              <a:gd name="connsiteX11948" fmla="*/ 6106746 w 8191242"/>
              <a:gd name="connsiteY11948" fmla="*/ 764312 h 5359243"/>
              <a:gd name="connsiteX11949" fmla="*/ 6091256 w 8191242"/>
              <a:gd name="connsiteY11949" fmla="*/ 740353 h 5359243"/>
              <a:gd name="connsiteX11950" fmla="*/ 6091256 w 8191242"/>
              <a:gd name="connsiteY11950" fmla="*/ 724378 h 5359243"/>
              <a:gd name="connsiteX11951" fmla="*/ 6099001 w 8191242"/>
              <a:gd name="connsiteY11951" fmla="*/ 732364 h 5359243"/>
              <a:gd name="connsiteX11952" fmla="*/ 6122235 w 8191242"/>
              <a:gd name="connsiteY11952" fmla="*/ 748339 h 5359243"/>
              <a:gd name="connsiteX11953" fmla="*/ 6114490 w 8191242"/>
              <a:gd name="connsiteY11953" fmla="*/ 716392 h 5359243"/>
              <a:gd name="connsiteX11954" fmla="*/ 5599462 w 8191242"/>
              <a:gd name="connsiteY11954" fmla="*/ 716392 h 5359243"/>
              <a:gd name="connsiteX11955" fmla="*/ 5638186 w 8191242"/>
              <a:gd name="connsiteY11955" fmla="*/ 716392 h 5359243"/>
              <a:gd name="connsiteX11956" fmla="*/ 5630442 w 8191242"/>
              <a:gd name="connsiteY11956" fmla="*/ 747371 h 5359243"/>
              <a:gd name="connsiteX11957" fmla="*/ 5630442 w 8191242"/>
              <a:gd name="connsiteY11957" fmla="*/ 739626 h 5359243"/>
              <a:gd name="connsiteX11958" fmla="*/ 5607208 w 8191242"/>
              <a:gd name="connsiteY11958" fmla="*/ 724136 h 5359243"/>
              <a:gd name="connsiteX11959" fmla="*/ 5607208 w 8191242"/>
              <a:gd name="connsiteY11959" fmla="*/ 731882 h 5359243"/>
              <a:gd name="connsiteX11960" fmla="*/ 5599462 w 8191242"/>
              <a:gd name="connsiteY11960" fmla="*/ 716392 h 5359243"/>
              <a:gd name="connsiteX11961" fmla="*/ 5975085 w 8191242"/>
              <a:gd name="connsiteY11961" fmla="*/ 708647 h 5359243"/>
              <a:gd name="connsiteX11962" fmla="*/ 6000643 w 8191242"/>
              <a:gd name="connsiteY11962" fmla="*/ 741175 h 5359243"/>
              <a:gd name="connsiteX11963" fmla="*/ 5983605 w 8191242"/>
              <a:gd name="connsiteY11963" fmla="*/ 741175 h 5359243"/>
              <a:gd name="connsiteX11964" fmla="*/ 6009164 w 8191242"/>
              <a:gd name="connsiteY11964" fmla="*/ 773703 h 5359243"/>
              <a:gd name="connsiteX11965" fmla="*/ 5992123 w 8191242"/>
              <a:gd name="connsiteY11965" fmla="*/ 781835 h 5359243"/>
              <a:gd name="connsiteX11966" fmla="*/ 5975085 w 8191242"/>
              <a:gd name="connsiteY11966" fmla="*/ 733043 h 5359243"/>
              <a:gd name="connsiteX11967" fmla="*/ 5975085 w 8191242"/>
              <a:gd name="connsiteY11967" fmla="*/ 708647 h 5359243"/>
              <a:gd name="connsiteX11968" fmla="*/ 5378738 w 8191242"/>
              <a:gd name="connsiteY11968" fmla="*/ 708647 h 5359243"/>
              <a:gd name="connsiteX11969" fmla="*/ 5387776 w 8191242"/>
              <a:gd name="connsiteY11969" fmla="*/ 724136 h 5359243"/>
              <a:gd name="connsiteX11970" fmla="*/ 5405846 w 8191242"/>
              <a:gd name="connsiteY11970" fmla="*/ 724136 h 5359243"/>
              <a:gd name="connsiteX11971" fmla="*/ 5387776 w 8191242"/>
              <a:gd name="connsiteY11971" fmla="*/ 731882 h 5359243"/>
              <a:gd name="connsiteX11972" fmla="*/ 5378738 w 8191242"/>
              <a:gd name="connsiteY11972" fmla="*/ 708647 h 5359243"/>
              <a:gd name="connsiteX11973" fmla="*/ 6621822 w 8191242"/>
              <a:gd name="connsiteY11973" fmla="*/ 706856 h 5359243"/>
              <a:gd name="connsiteX11974" fmla="*/ 6629745 w 8191242"/>
              <a:gd name="connsiteY11974" fmla="*/ 724717 h 5359243"/>
              <a:gd name="connsiteX11975" fmla="*/ 6661939 w 8191242"/>
              <a:gd name="connsiteY11975" fmla="*/ 724717 h 5359243"/>
              <a:gd name="connsiteX11976" fmla="*/ 6653891 w 8191242"/>
              <a:gd name="connsiteY11976" fmla="*/ 756472 h 5359243"/>
              <a:gd name="connsiteX11977" fmla="*/ 6476823 w 8191242"/>
              <a:gd name="connsiteY11977" fmla="*/ 788224 h 5359243"/>
              <a:gd name="connsiteX11978" fmla="*/ 6480848 w 8191242"/>
              <a:gd name="connsiteY11978" fmla="*/ 779294 h 5359243"/>
              <a:gd name="connsiteX11979" fmla="*/ 6484285 w 8191242"/>
              <a:gd name="connsiteY11979" fmla="*/ 766582 h 5359243"/>
              <a:gd name="connsiteX11980" fmla="*/ 6480048 w 8191242"/>
              <a:gd name="connsiteY11980" fmla="*/ 769054 h 5359243"/>
              <a:gd name="connsiteX11981" fmla="*/ 6442617 w 8191242"/>
              <a:gd name="connsiteY11981" fmla="*/ 805095 h 5359243"/>
              <a:gd name="connsiteX11982" fmla="*/ 6436582 w 8191242"/>
              <a:gd name="connsiteY11982" fmla="*/ 851732 h 5359243"/>
              <a:gd name="connsiteX11983" fmla="*/ 6420485 w 8191242"/>
              <a:gd name="connsiteY11983" fmla="*/ 859671 h 5359243"/>
              <a:gd name="connsiteX11984" fmla="*/ 6428532 w 8191242"/>
              <a:gd name="connsiteY11984" fmla="*/ 835856 h 5359243"/>
              <a:gd name="connsiteX11985" fmla="*/ 6412436 w 8191242"/>
              <a:gd name="connsiteY11985" fmla="*/ 812039 h 5359243"/>
              <a:gd name="connsiteX11986" fmla="*/ 6380242 w 8191242"/>
              <a:gd name="connsiteY11986" fmla="*/ 835856 h 5359243"/>
              <a:gd name="connsiteX11987" fmla="*/ 6356097 w 8191242"/>
              <a:gd name="connsiteY11987" fmla="*/ 764409 h 5359243"/>
              <a:gd name="connsiteX11988" fmla="*/ 6372195 w 8191242"/>
              <a:gd name="connsiteY11988" fmla="*/ 812039 h 5359243"/>
              <a:gd name="connsiteX11989" fmla="*/ 6348048 w 8191242"/>
              <a:gd name="connsiteY11989" fmla="*/ 796164 h 5359243"/>
              <a:gd name="connsiteX11990" fmla="*/ 6356097 w 8191242"/>
              <a:gd name="connsiteY11990" fmla="*/ 780287 h 5359243"/>
              <a:gd name="connsiteX11991" fmla="*/ 6340001 w 8191242"/>
              <a:gd name="connsiteY11991" fmla="*/ 756472 h 5359243"/>
              <a:gd name="connsiteX11992" fmla="*/ 6323904 w 8191242"/>
              <a:gd name="connsiteY11992" fmla="*/ 772347 h 5359243"/>
              <a:gd name="connsiteX11993" fmla="*/ 6315854 w 8191242"/>
              <a:gd name="connsiteY11993" fmla="*/ 748532 h 5359243"/>
              <a:gd name="connsiteX11994" fmla="*/ 6323904 w 8191242"/>
              <a:gd name="connsiteY11994" fmla="*/ 732655 h 5359243"/>
              <a:gd name="connsiteX11995" fmla="*/ 6340001 w 8191242"/>
              <a:gd name="connsiteY11995" fmla="*/ 748532 h 5359243"/>
              <a:gd name="connsiteX11996" fmla="*/ 6380242 w 8191242"/>
              <a:gd name="connsiteY11996" fmla="*/ 748532 h 5359243"/>
              <a:gd name="connsiteX11997" fmla="*/ 6396338 w 8191242"/>
              <a:gd name="connsiteY11997" fmla="*/ 724717 h 5359243"/>
              <a:gd name="connsiteX11998" fmla="*/ 6388291 w 8191242"/>
              <a:gd name="connsiteY11998" fmla="*/ 740595 h 5359243"/>
              <a:gd name="connsiteX11999" fmla="*/ 6452679 w 8191242"/>
              <a:gd name="connsiteY11999" fmla="*/ 732655 h 5359243"/>
              <a:gd name="connsiteX12000" fmla="*/ 6460727 w 8191242"/>
              <a:gd name="connsiteY12000" fmla="*/ 748532 h 5359243"/>
              <a:gd name="connsiteX12001" fmla="*/ 6509017 w 8191242"/>
              <a:gd name="connsiteY12001" fmla="*/ 740595 h 5359243"/>
              <a:gd name="connsiteX12002" fmla="*/ 6533164 w 8191242"/>
              <a:gd name="connsiteY12002" fmla="*/ 732655 h 5359243"/>
              <a:gd name="connsiteX12003" fmla="*/ 6605601 w 8191242"/>
              <a:gd name="connsiteY12003" fmla="*/ 724717 h 5359243"/>
              <a:gd name="connsiteX12004" fmla="*/ 6613648 w 8191242"/>
              <a:gd name="connsiteY12004" fmla="*/ 708840 h 5359243"/>
              <a:gd name="connsiteX12005" fmla="*/ 6621822 w 8191242"/>
              <a:gd name="connsiteY12005" fmla="*/ 706856 h 5359243"/>
              <a:gd name="connsiteX12006" fmla="*/ 5497693 w 8191242"/>
              <a:gd name="connsiteY12006" fmla="*/ 706017 h 5359243"/>
              <a:gd name="connsiteX12007" fmla="*/ 5499776 w 8191242"/>
              <a:gd name="connsiteY12007" fmla="*/ 706795 h 5359243"/>
              <a:gd name="connsiteX12008" fmla="*/ 5499776 w 8191242"/>
              <a:gd name="connsiteY12008" fmla="*/ 709481 h 5359243"/>
              <a:gd name="connsiteX12009" fmla="*/ 6218077 w 8191242"/>
              <a:gd name="connsiteY12009" fmla="*/ 700902 h 5359243"/>
              <a:gd name="connsiteX12010" fmla="*/ 6234213 w 8191242"/>
              <a:gd name="connsiteY12010" fmla="*/ 740917 h 5359243"/>
              <a:gd name="connsiteX12011" fmla="*/ 6218077 w 8191242"/>
              <a:gd name="connsiteY12011" fmla="*/ 748920 h 5359243"/>
              <a:gd name="connsiteX12012" fmla="*/ 6234213 w 8191242"/>
              <a:gd name="connsiteY12012" fmla="*/ 780933 h 5359243"/>
              <a:gd name="connsiteX12013" fmla="*/ 6234213 w 8191242"/>
              <a:gd name="connsiteY12013" fmla="*/ 788934 h 5359243"/>
              <a:gd name="connsiteX12014" fmla="*/ 6221102 w 8191242"/>
              <a:gd name="connsiteY12014" fmla="*/ 788934 h 5359243"/>
              <a:gd name="connsiteX12015" fmla="*/ 6202995 w 8191242"/>
              <a:gd name="connsiteY12015" fmla="*/ 788934 h 5359243"/>
              <a:gd name="connsiteX12016" fmla="*/ 6202630 w 8191242"/>
              <a:gd name="connsiteY12016" fmla="*/ 788102 h 5359243"/>
              <a:gd name="connsiteX12017" fmla="*/ 6211018 w 8191242"/>
              <a:gd name="connsiteY12017" fmla="*/ 777931 h 5359243"/>
              <a:gd name="connsiteX12018" fmla="*/ 6226147 w 8191242"/>
              <a:gd name="connsiteY12018" fmla="*/ 772930 h 5359243"/>
              <a:gd name="connsiteX12019" fmla="*/ 6201944 w 8191242"/>
              <a:gd name="connsiteY12019" fmla="*/ 764927 h 5359243"/>
              <a:gd name="connsiteX12020" fmla="*/ 6199927 w 8191242"/>
              <a:gd name="connsiteY12020" fmla="*/ 781933 h 5359243"/>
              <a:gd name="connsiteX12021" fmla="*/ 6202630 w 8191242"/>
              <a:gd name="connsiteY12021" fmla="*/ 788102 h 5359243"/>
              <a:gd name="connsiteX12022" fmla="*/ 6201944 w 8191242"/>
              <a:gd name="connsiteY12022" fmla="*/ 788934 h 5359243"/>
              <a:gd name="connsiteX12023" fmla="*/ 6202995 w 8191242"/>
              <a:gd name="connsiteY12023" fmla="*/ 788934 h 5359243"/>
              <a:gd name="connsiteX12024" fmla="*/ 6210011 w 8191242"/>
              <a:gd name="connsiteY12024" fmla="*/ 804941 h 5359243"/>
              <a:gd name="connsiteX12025" fmla="*/ 6201944 w 8191242"/>
              <a:gd name="connsiteY12025" fmla="*/ 804941 h 5359243"/>
              <a:gd name="connsiteX12026" fmla="*/ 6193875 w 8191242"/>
              <a:gd name="connsiteY12026" fmla="*/ 780933 h 5359243"/>
              <a:gd name="connsiteX12027" fmla="*/ 6161605 w 8191242"/>
              <a:gd name="connsiteY12027" fmla="*/ 780933 h 5359243"/>
              <a:gd name="connsiteX12028" fmla="*/ 6145469 w 8191242"/>
              <a:gd name="connsiteY12028" fmla="*/ 748920 h 5359243"/>
              <a:gd name="connsiteX12029" fmla="*/ 6153539 w 8191242"/>
              <a:gd name="connsiteY12029" fmla="*/ 740917 h 5359243"/>
              <a:gd name="connsiteX12030" fmla="*/ 6161605 w 8191242"/>
              <a:gd name="connsiteY12030" fmla="*/ 772930 h 5359243"/>
              <a:gd name="connsiteX12031" fmla="*/ 6169672 w 8191242"/>
              <a:gd name="connsiteY12031" fmla="*/ 740917 h 5359243"/>
              <a:gd name="connsiteX12032" fmla="*/ 6193875 w 8191242"/>
              <a:gd name="connsiteY12032" fmla="*/ 756923 h 5359243"/>
              <a:gd name="connsiteX12033" fmla="*/ 6201944 w 8191242"/>
              <a:gd name="connsiteY12033" fmla="*/ 716909 h 5359243"/>
              <a:gd name="connsiteX12034" fmla="*/ 6218077 w 8191242"/>
              <a:gd name="connsiteY12034" fmla="*/ 740917 h 5359243"/>
              <a:gd name="connsiteX12035" fmla="*/ 6218077 w 8191242"/>
              <a:gd name="connsiteY12035" fmla="*/ 700902 h 5359243"/>
              <a:gd name="connsiteX12036" fmla="*/ 6065205 w 8191242"/>
              <a:gd name="connsiteY12036" fmla="*/ 700902 h 5359243"/>
              <a:gd name="connsiteX12037" fmla="*/ 6065205 w 8191242"/>
              <a:gd name="connsiteY12037" fmla="*/ 716822 h 5359243"/>
              <a:gd name="connsiteX12038" fmla="*/ 6121884 w 8191242"/>
              <a:gd name="connsiteY12038" fmla="*/ 788461 h 5359243"/>
              <a:gd name="connsiteX12039" fmla="*/ 6129980 w 8191242"/>
              <a:gd name="connsiteY12039" fmla="*/ 844182 h 5359243"/>
              <a:gd name="connsiteX12040" fmla="*/ 6113788 w 8191242"/>
              <a:gd name="connsiteY12040" fmla="*/ 812342 h 5359243"/>
              <a:gd name="connsiteX12041" fmla="*/ 6113788 w 8191242"/>
              <a:gd name="connsiteY12041" fmla="*/ 820301 h 5359243"/>
              <a:gd name="connsiteX12042" fmla="*/ 6081399 w 8191242"/>
              <a:gd name="connsiteY12042" fmla="*/ 748661 h 5359243"/>
              <a:gd name="connsiteX12043" fmla="*/ 6065205 w 8191242"/>
              <a:gd name="connsiteY12043" fmla="*/ 764582 h 5359243"/>
              <a:gd name="connsiteX12044" fmla="*/ 6040914 w 8191242"/>
              <a:gd name="connsiteY12044" fmla="*/ 724783 h 5359243"/>
              <a:gd name="connsiteX12045" fmla="*/ 6065205 w 8191242"/>
              <a:gd name="connsiteY12045" fmla="*/ 748661 h 5359243"/>
              <a:gd name="connsiteX12046" fmla="*/ 6073303 w 8191242"/>
              <a:gd name="connsiteY12046" fmla="*/ 732743 h 5359243"/>
              <a:gd name="connsiteX12047" fmla="*/ 6065205 w 8191242"/>
              <a:gd name="connsiteY12047" fmla="*/ 700902 h 5359243"/>
              <a:gd name="connsiteX12048" fmla="*/ 3378652 w 8191242"/>
              <a:gd name="connsiteY12048" fmla="*/ 696063 h 5359243"/>
              <a:gd name="connsiteX12049" fmla="*/ 3403824 w 8191242"/>
              <a:gd name="connsiteY12049" fmla="*/ 708647 h 5359243"/>
              <a:gd name="connsiteX12050" fmla="*/ 3378652 w 8191242"/>
              <a:gd name="connsiteY12050" fmla="*/ 716392 h 5359243"/>
              <a:gd name="connsiteX12051" fmla="*/ 3353482 w 8191242"/>
              <a:gd name="connsiteY12051" fmla="*/ 700902 h 5359243"/>
              <a:gd name="connsiteX12052" fmla="*/ 3378652 w 8191242"/>
              <a:gd name="connsiteY12052" fmla="*/ 696063 h 5359243"/>
              <a:gd name="connsiteX12053" fmla="*/ 6315854 w 8191242"/>
              <a:gd name="connsiteY12053" fmla="*/ 693157 h 5359243"/>
              <a:gd name="connsiteX12054" fmla="*/ 6323599 w 8191242"/>
              <a:gd name="connsiteY12054" fmla="*/ 731882 h 5359243"/>
              <a:gd name="connsiteX12055" fmla="*/ 6277130 w 8191242"/>
              <a:gd name="connsiteY12055" fmla="*/ 716392 h 5359243"/>
              <a:gd name="connsiteX12056" fmla="*/ 6315854 w 8191242"/>
              <a:gd name="connsiteY12056" fmla="*/ 693157 h 5359243"/>
              <a:gd name="connsiteX12057" fmla="*/ 5645931 w 8191242"/>
              <a:gd name="connsiteY12057" fmla="*/ 693157 h 5359243"/>
              <a:gd name="connsiteX12058" fmla="*/ 5669165 w 8191242"/>
              <a:gd name="connsiteY12058" fmla="*/ 708647 h 5359243"/>
              <a:gd name="connsiteX12059" fmla="*/ 5645931 w 8191242"/>
              <a:gd name="connsiteY12059" fmla="*/ 724136 h 5359243"/>
              <a:gd name="connsiteX12060" fmla="*/ 5661421 w 8191242"/>
              <a:gd name="connsiteY12060" fmla="*/ 708647 h 5359243"/>
              <a:gd name="connsiteX12061" fmla="*/ 5645931 w 8191242"/>
              <a:gd name="connsiteY12061" fmla="*/ 716392 h 5359243"/>
              <a:gd name="connsiteX12062" fmla="*/ 5645931 w 8191242"/>
              <a:gd name="connsiteY12062" fmla="*/ 693157 h 5359243"/>
              <a:gd name="connsiteX12063" fmla="*/ 6234576 w 8191242"/>
              <a:gd name="connsiteY12063" fmla="*/ 683325 h 5359243"/>
              <a:gd name="connsiteX12064" fmla="*/ 6239374 w 8191242"/>
              <a:gd name="connsiteY12064" fmla="*/ 690228 h 5359243"/>
              <a:gd name="connsiteX12065" fmla="*/ 6250023 w 8191242"/>
              <a:gd name="connsiteY12065" fmla="*/ 691224 h 5359243"/>
              <a:gd name="connsiteX12066" fmla="*/ 6250023 w 8191242"/>
              <a:gd name="connsiteY12066" fmla="*/ 762862 h 5359243"/>
              <a:gd name="connsiteX12067" fmla="*/ 6234533 w 8191242"/>
              <a:gd name="connsiteY12067" fmla="*/ 723063 h 5359243"/>
              <a:gd name="connsiteX12068" fmla="*/ 6236591 w 8191242"/>
              <a:gd name="connsiteY12068" fmla="*/ 701298 h 5359243"/>
              <a:gd name="connsiteX12069" fmla="*/ 6234533 w 8191242"/>
              <a:gd name="connsiteY12069" fmla="*/ 683263 h 5359243"/>
              <a:gd name="connsiteX12070" fmla="*/ 6234570 w 8191242"/>
              <a:gd name="connsiteY12070" fmla="*/ 683282 h 5359243"/>
              <a:gd name="connsiteX12071" fmla="*/ 6234576 w 8191242"/>
              <a:gd name="connsiteY12071" fmla="*/ 683325 h 5359243"/>
              <a:gd name="connsiteX12072" fmla="*/ 6355464 w 8191242"/>
              <a:gd name="connsiteY12072" fmla="*/ 682805 h 5359243"/>
              <a:gd name="connsiteX12073" fmla="*/ 6356097 w 8191242"/>
              <a:gd name="connsiteY12073" fmla="*/ 684689 h 5359243"/>
              <a:gd name="connsiteX12074" fmla="*/ 6354281 w 8191242"/>
              <a:gd name="connsiteY12074" fmla="*/ 683637 h 5359243"/>
              <a:gd name="connsiteX12075" fmla="*/ 3209546 w 8191242"/>
              <a:gd name="connsiteY12075" fmla="*/ 682642 h 5359243"/>
              <a:gd name="connsiteX12076" fmla="*/ 3225675 w 8191242"/>
              <a:gd name="connsiteY12076" fmla="*/ 698744 h 5359243"/>
              <a:gd name="connsiteX12077" fmla="*/ 3161161 w 8191242"/>
              <a:gd name="connsiteY12077" fmla="*/ 730952 h 5359243"/>
              <a:gd name="connsiteX12078" fmla="*/ 3161161 w 8191242"/>
              <a:gd name="connsiteY12078" fmla="*/ 722900 h 5359243"/>
              <a:gd name="connsiteX12079" fmla="*/ 3128903 w 8191242"/>
              <a:gd name="connsiteY12079" fmla="*/ 739004 h 5359243"/>
              <a:gd name="connsiteX12080" fmla="*/ 3112775 w 8191242"/>
              <a:gd name="connsiteY12080" fmla="*/ 730952 h 5359243"/>
              <a:gd name="connsiteX12081" fmla="*/ 3120840 w 8191242"/>
              <a:gd name="connsiteY12081" fmla="*/ 747057 h 5359243"/>
              <a:gd name="connsiteX12082" fmla="*/ 3072453 w 8191242"/>
              <a:gd name="connsiteY12082" fmla="*/ 763161 h 5359243"/>
              <a:gd name="connsiteX12083" fmla="*/ 3072453 w 8191242"/>
              <a:gd name="connsiteY12083" fmla="*/ 755108 h 5359243"/>
              <a:gd name="connsiteX12084" fmla="*/ 3064392 w 8191242"/>
              <a:gd name="connsiteY12084" fmla="*/ 747057 h 5359243"/>
              <a:gd name="connsiteX12085" fmla="*/ 3104710 w 8191242"/>
              <a:gd name="connsiteY12085" fmla="*/ 739004 h 5359243"/>
              <a:gd name="connsiteX12086" fmla="*/ 3048263 w 8191242"/>
              <a:gd name="connsiteY12086" fmla="*/ 739004 h 5359243"/>
              <a:gd name="connsiteX12087" fmla="*/ 3032134 w 8191242"/>
              <a:gd name="connsiteY12087" fmla="*/ 763161 h 5359243"/>
              <a:gd name="connsiteX12088" fmla="*/ 3032134 w 8191242"/>
              <a:gd name="connsiteY12088" fmla="*/ 747057 h 5359243"/>
              <a:gd name="connsiteX12089" fmla="*/ 3007942 w 8191242"/>
              <a:gd name="connsiteY12089" fmla="*/ 763161 h 5359243"/>
              <a:gd name="connsiteX12090" fmla="*/ 3016006 w 8191242"/>
              <a:gd name="connsiteY12090" fmla="*/ 779264 h 5359243"/>
              <a:gd name="connsiteX12091" fmla="*/ 2999877 w 8191242"/>
              <a:gd name="connsiteY12091" fmla="*/ 787317 h 5359243"/>
              <a:gd name="connsiteX12092" fmla="*/ 2991813 w 8191242"/>
              <a:gd name="connsiteY12092" fmla="*/ 763161 h 5359243"/>
              <a:gd name="connsiteX12093" fmla="*/ 2999877 w 8191242"/>
              <a:gd name="connsiteY12093" fmla="*/ 771213 h 5359243"/>
              <a:gd name="connsiteX12094" fmla="*/ 2999877 w 8191242"/>
              <a:gd name="connsiteY12094" fmla="*/ 795369 h 5359243"/>
              <a:gd name="connsiteX12095" fmla="*/ 2975684 w 8191242"/>
              <a:gd name="connsiteY12095" fmla="*/ 771213 h 5359243"/>
              <a:gd name="connsiteX12096" fmla="*/ 2959556 w 8191242"/>
              <a:gd name="connsiteY12096" fmla="*/ 779264 h 5359243"/>
              <a:gd name="connsiteX12097" fmla="*/ 2983749 w 8191242"/>
              <a:gd name="connsiteY12097" fmla="*/ 779264 h 5359243"/>
              <a:gd name="connsiteX12098" fmla="*/ 2951491 w 8191242"/>
              <a:gd name="connsiteY12098" fmla="*/ 779264 h 5359243"/>
              <a:gd name="connsiteX12099" fmla="*/ 3128903 w 8191242"/>
              <a:gd name="connsiteY12099" fmla="*/ 706795 h 5359243"/>
              <a:gd name="connsiteX12100" fmla="*/ 3136968 w 8191242"/>
              <a:gd name="connsiteY12100" fmla="*/ 722900 h 5359243"/>
              <a:gd name="connsiteX12101" fmla="*/ 3145032 w 8191242"/>
              <a:gd name="connsiteY12101" fmla="*/ 722900 h 5359243"/>
              <a:gd name="connsiteX12102" fmla="*/ 3147174 w 8191242"/>
              <a:gd name="connsiteY12102" fmla="*/ 707551 h 5359243"/>
              <a:gd name="connsiteX12103" fmla="*/ 3153330 w 8191242"/>
              <a:gd name="connsiteY12103" fmla="*/ 707920 h 5359243"/>
              <a:gd name="connsiteX12104" fmla="*/ 3159285 w 8191242"/>
              <a:gd name="connsiteY12104" fmla="*/ 697997 h 5359243"/>
              <a:gd name="connsiteX12105" fmla="*/ 3178453 w 8191242"/>
              <a:gd name="connsiteY12105" fmla="*/ 693157 h 5359243"/>
              <a:gd name="connsiteX12106" fmla="*/ 3175260 w 8191242"/>
              <a:gd name="connsiteY12106" fmla="*/ 706710 h 5359243"/>
              <a:gd name="connsiteX12107" fmla="*/ 3158041 w 8191242"/>
              <a:gd name="connsiteY12107" fmla="*/ 708201 h 5359243"/>
              <a:gd name="connsiteX12108" fmla="*/ 3168217 w 8191242"/>
              <a:gd name="connsiteY12108" fmla="*/ 708811 h 5359243"/>
              <a:gd name="connsiteX12109" fmla="*/ 3209546 w 8191242"/>
              <a:gd name="connsiteY12109" fmla="*/ 682642 h 5359243"/>
              <a:gd name="connsiteX12110" fmla="*/ 5719507 w 8191242"/>
              <a:gd name="connsiteY12110" fmla="*/ 677668 h 5359243"/>
              <a:gd name="connsiteX12111" fmla="*/ 5734997 w 8191242"/>
              <a:gd name="connsiteY12111" fmla="*/ 716392 h 5359243"/>
              <a:gd name="connsiteX12112" fmla="*/ 5719507 w 8191242"/>
              <a:gd name="connsiteY12112" fmla="*/ 677668 h 5359243"/>
              <a:gd name="connsiteX12113" fmla="*/ 5704018 w 8191242"/>
              <a:gd name="connsiteY12113" fmla="*/ 669923 h 5359243"/>
              <a:gd name="connsiteX12114" fmla="*/ 5727253 w 8191242"/>
              <a:gd name="connsiteY12114" fmla="*/ 716392 h 5359243"/>
              <a:gd name="connsiteX12115" fmla="*/ 5704018 w 8191242"/>
              <a:gd name="connsiteY12115" fmla="*/ 669923 h 5359243"/>
              <a:gd name="connsiteX12116" fmla="*/ 4120215 w 8191242"/>
              <a:gd name="connsiteY12116" fmla="*/ 666696 h 5359243"/>
              <a:gd name="connsiteX12117" fmla="*/ 4155068 w 8191242"/>
              <a:gd name="connsiteY12117" fmla="*/ 666696 h 5359243"/>
              <a:gd name="connsiteX12118" fmla="*/ 4146355 w 8191242"/>
              <a:gd name="connsiteY12118" fmla="*/ 700256 h 5359243"/>
              <a:gd name="connsiteX12119" fmla="*/ 4128929 w 8191242"/>
              <a:gd name="connsiteY12119" fmla="*/ 708647 h 5359243"/>
              <a:gd name="connsiteX12120" fmla="*/ 4120215 w 8191242"/>
              <a:gd name="connsiteY12120" fmla="*/ 666696 h 5359243"/>
              <a:gd name="connsiteX12121" fmla="*/ 3268292 w 8191242"/>
              <a:gd name="connsiteY12121" fmla="*/ 650560 h 5359243"/>
              <a:gd name="connsiteX12122" fmla="*/ 3242153 w 8191242"/>
              <a:gd name="connsiteY12122" fmla="*/ 675453 h 5359243"/>
              <a:gd name="connsiteX12123" fmla="*/ 3259579 w 8191242"/>
              <a:gd name="connsiteY12123" fmla="*/ 692050 h 5359243"/>
              <a:gd name="connsiteX12124" fmla="*/ 3233439 w 8191242"/>
              <a:gd name="connsiteY12124" fmla="*/ 700348 h 5359243"/>
              <a:gd name="connsiteX12125" fmla="*/ 3233439 w 8191242"/>
              <a:gd name="connsiteY12125" fmla="*/ 667157 h 5359243"/>
              <a:gd name="connsiteX12126" fmla="*/ 3268292 w 8191242"/>
              <a:gd name="connsiteY12126" fmla="*/ 650560 h 5359243"/>
              <a:gd name="connsiteX12127" fmla="*/ 2993354 w 8191242"/>
              <a:gd name="connsiteY12127" fmla="*/ 650560 h 5359243"/>
              <a:gd name="connsiteX12128" fmla="*/ 2967215 w 8191242"/>
              <a:gd name="connsiteY12128" fmla="*/ 677668 h 5359243"/>
              <a:gd name="connsiteX12129" fmla="*/ 2993354 w 8191242"/>
              <a:gd name="connsiteY12129" fmla="*/ 650560 h 5359243"/>
              <a:gd name="connsiteX12130" fmla="*/ 6229561 w 8191242"/>
              <a:gd name="connsiteY12130" fmla="*/ 641984 h 5359243"/>
              <a:gd name="connsiteX12131" fmla="*/ 6233565 w 8191242"/>
              <a:gd name="connsiteY12131" fmla="*/ 657393 h 5359243"/>
              <a:gd name="connsiteX12132" fmla="*/ 6238330 w 8191242"/>
              <a:gd name="connsiteY12132" fmla="*/ 685098 h 5359243"/>
              <a:gd name="connsiteX12133" fmla="*/ 6234570 w 8191242"/>
              <a:gd name="connsiteY12133" fmla="*/ 683282 h 5359243"/>
              <a:gd name="connsiteX12134" fmla="*/ 6233565 w 8191242"/>
              <a:gd name="connsiteY12134" fmla="*/ 674309 h 5359243"/>
              <a:gd name="connsiteX12135" fmla="*/ 6343144 w 8191242"/>
              <a:gd name="connsiteY12135" fmla="*/ 639139 h 5359243"/>
              <a:gd name="connsiteX12136" fmla="*/ 6356097 w 8191242"/>
              <a:gd name="connsiteY12136" fmla="*/ 644755 h 5359243"/>
              <a:gd name="connsiteX12137" fmla="*/ 6331951 w 8191242"/>
              <a:gd name="connsiteY12137" fmla="*/ 676702 h 5359243"/>
              <a:gd name="connsiteX12138" fmla="*/ 6344023 w 8191242"/>
              <a:gd name="connsiteY12138" fmla="*/ 677700 h 5359243"/>
              <a:gd name="connsiteX12139" fmla="*/ 6354281 w 8191242"/>
              <a:gd name="connsiteY12139" fmla="*/ 683637 h 5359243"/>
              <a:gd name="connsiteX12140" fmla="*/ 6340001 w 8191242"/>
              <a:gd name="connsiteY12140" fmla="*/ 693675 h 5359243"/>
              <a:gd name="connsiteX12141" fmla="*/ 6315854 w 8191242"/>
              <a:gd name="connsiteY12141" fmla="*/ 692674 h 5359243"/>
              <a:gd name="connsiteX12142" fmla="*/ 6323904 w 8191242"/>
              <a:gd name="connsiteY12142" fmla="*/ 644755 h 5359243"/>
              <a:gd name="connsiteX12143" fmla="*/ 6336981 w 8191242"/>
              <a:gd name="connsiteY12143" fmla="*/ 641759 h 5359243"/>
              <a:gd name="connsiteX12144" fmla="*/ 6343144 w 8191242"/>
              <a:gd name="connsiteY12144" fmla="*/ 639139 h 5359243"/>
              <a:gd name="connsiteX12145" fmla="*/ 5525888 w 8191242"/>
              <a:gd name="connsiteY12145" fmla="*/ 635844 h 5359243"/>
              <a:gd name="connsiteX12146" fmla="*/ 5530265 w 8191242"/>
              <a:gd name="connsiteY12146" fmla="*/ 636235 h 5359243"/>
              <a:gd name="connsiteX12147" fmla="*/ 5530467 w 8191242"/>
              <a:gd name="connsiteY12147" fmla="*/ 636646 h 5359243"/>
              <a:gd name="connsiteX12148" fmla="*/ 5532665 w 8191242"/>
              <a:gd name="connsiteY12148" fmla="*/ 645430 h 5359243"/>
              <a:gd name="connsiteX12149" fmla="*/ 5533633 w 8191242"/>
              <a:gd name="connsiteY12149" fmla="*/ 661403 h 5359243"/>
              <a:gd name="connsiteX12150" fmla="*/ 5518144 w 8191242"/>
              <a:gd name="connsiteY12150" fmla="*/ 644364 h 5359243"/>
              <a:gd name="connsiteX12151" fmla="*/ 5525888 w 8191242"/>
              <a:gd name="connsiteY12151" fmla="*/ 635844 h 5359243"/>
              <a:gd name="connsiteX12152" fmla="*/ 6267061 w 8191242"/>
              <a:gd name="connsiteY12152" fmla="*/ 635071 h 5359243"/>
              <a:gd name="connsiteX12153" fmla="*/ 6275581 w 8191242"/>
              <a:gd name="connsiteY12153" fmla="*/ 660629 h 5359243"/>
              <a:gd name="connsiteX12154" fmla="*/ 6275581 w 8191242"/>
              <a:gd name="connsiteY12154" fmla="*/ 635071 h 5359243"/>
              <a:gd name="connsiteX12155" fmla="*/ 6284102 w 8191242"/>
              <a:gd name="connsiteY12155" fmla="*/ 677668 h 5359243"/>
              <a:gd name="connsiteX12156" fmla="*/ 6250023 w 8191242"/>
              <a:gd name="connsiteY12156" fmla="*/ 652109 h 5359243"/>
              <a:gd name="connsiteX12157" fmla="*/ 6267061 w 8191242"/>
              <a:gd name="connsiteY12157" fmla="*/ 635071 h 5359243"/>
              <a:gd name="connsiteX12158" fmla="*/ 6153214 w 8191242"/>
              <a:gd name="connsiteY12158" fmla="*/ 635071 h 5359243"/>
              <a:gd name="connsiteX12159" fmla="*/ 6170640 w 8191242"/>
              <a:gd name="connsiteY12159" fmla="*/ 635071 h 5359243"/>
              <a:gd name="connsiteX12160" fmla="*/ 6161928 w 8191242"/>
              <a:gd name="connsiteY12160" fmla="*/ 651667 h 5359243"/>
              <a:gd name="connsiteX12161" fmla="*/ 6179354 w 8191242"/>
              <a:gd name="connsiteY12161" fmla="*/ 693157 h 5359243"/>
              <a:gd name="connsiteX12162" fmla="*/ 6153214 w 8191242"/>
              <a:gd name="connsiteY12162" fmla="*/ 635071 h 5359243"/>
              <a:gd name="connsiteX12163" fmla="*/ 5525888 w 8191242"/>
              <a:gd name="connsiteY12163" fmla="*/ 627326 h 5359243"/>
              <a:gd name="connsiteX12164" fmla="*/ 5556867 w 8191242"/>
              <a:gd name="connsiteY12164" fmla="*/ 700902 h 5359243"/>
              <a:gd name="connsiteX12165" fmla="*/ 5549123 w 8191242"/>
              <a:gd name="connsiteY12165" fmla="*/ 685574 h 5359243"/>
              <a:gd name="connsiteX12166" fmla="*/ 5548159 w 8191242"/>
              <a:gd name="connsiteY12166" fmla="*/ 684430 h 5359243"/>
              <a:gd name="connsiteX12167" fmla="*/ 5548159 w 8191242"/>
              <a:gd name="connsiteY12167" fmla="*/ 698744 h 5359243"/>
              <a:gd name="connsiteX12168" fmla="*/ 5548159 w 8191242"/>
              <a:gd name="connsiteY12168" fmla="*/ 714848 h 5359243"/>
              <a:gd name="connsiteX12169" fmla="*/ 5580417 w 8191242"/>
              <a:gd name="connsiteY12169" fmla="*/ 722900 h 5359243"/>
              <a:gd name="connsiteX12170" fmla="*/ 5580417 w 8191242"/>
              <a:gd name="connsiteY12170" fmla="*/ 706795 h 5359243"/>
              <a:gd name="connsiteX12171" fmla="*/ 5596545 w 8191242"/>
              <a:gd name="connsiteY12171" fmla="*/ 739004 h 5359243"/>
              <a:gd name="connsiteX12172" fmla="*/ 5580417 w 8191242"/>
              <a:gd name="connsiteY12172" fmla="*/ 739004 h 5359243"/>
              <a:gd name="connsiteX12173" fmla="*/ 5540095 w 8191242"/>
              <a:gd name="connsiteY12173" fmla="*/ 714848 h 5359243"/>
              <a:gd name="connsiteX12174" fmla="*/ 5532031 w 8191242"/>
              <a:gd name="connsiteY12174" fmla="*/ 722900 h 5359243"/>
              <a:gd name="connsiteX12175" fmla="*/ 5564288 w 8191242"/>
              <a:gd name="connsiteY12175" fmla="*/ 730952 h 5359243"/>
              <a:gd name="connsiteX12176" fmla="*/ 5580417 w 8191242"/>
              <a:gd name="connsiteY12176" fmla="*/ 763161 h 5359243"/>
              <a:gd name="connsiteX12177" fmla="*/ 5532031 w 8191242"/>
              <a:gd name="connsiteY12177" fmla="*/ 739004 h 5359243"/>
              <a:gd name="connsiteX12178" fmla="*/ 5588481 w 8191242"/>
              <a:gd name="connsiteY12178" fmla="*/ 851732 h 5359243"/>
              <a:gd name="connsiteX12179" fmla="*/ 5588481 w 8191242"/>
              <a:gd name="connsiteY12179" fmla="*/ 803421 h 5359243"/>
              <a:gd name="connsiteX12180" fmla="*/ 5612674 w 8191242"/>
              <a:gd name="connsiteY12180" fmla="*/ 803421 h 5359243"/>
              <a:gd name="connsiteX12181" fmla="*/ 5628802 w 8191242"/>
              <a:gd name="connsiteY12181" fmla="*/ 827577 h 5359243"/>
              <a:gd name="connsiteX12182" fmla="*/ 5612674 w 8191242"/>
              <a:gd name="connsiteY12182" fmla="*/ 835627 h 5359243"/>
              <a:gd name="connsiteX12183" fmla="*/ 5628802 w 8191242"/>
              <a:gd name="connsiteY12183" fmla="*/ 827577 h 5359243"/>
              <a:gd name="connsiteX12184" fmla="*/ 5669121 w 8191242"/>
              <a:gd name="connsiteY12184" fmla="*/ 891992 h 5359243"/>
              <a:gd name="connsiteX12185" fmla="*/ 5652995 w 8191242"/>
              <a:gd name="connsiteY12185" fmla="*/ 875888 h 5359243"/>
              <a:gd name="connsiteX12186" fmla="*/ 5669121 w 8191242"/>
              <a:gd name="connsiteY12186" fmla="*/ 900044 h 5359243"/>
              <a:gd name="connsiteX12187" fmla="*/ 5669121 w 8191242"/>
              <a:gd name="connsiteY12187" fmla="*/ 924201 h 5359243"/>
              <a:gd name="connsiteX12188" fmla="*/ 5644931 w 8191242"/>
              <a:gd name="connsiteY12188" fmla="*/ 900044 h 5359243"/>
              <a:gd name="connsiteX12189" fmla="*/ 5644931 w 8191242"/>
              <a:gd name="connsiteY12189" fmla="*/ 851732 h 5359243"/>
              <a:gd name="connsiteX12190" fmla="*/ 5628802 w 8191242"/>
              <a:gd name="connsiteY12190" fmla="*/ 835627 h 5359243"/>
              <a:gd name="connsiteX12191" fmla="*/ 5620738 w 8191242"/>
              <a:gd name="connsiteY12191" fmla="*/ 875888 h 5359243"/>
              <a:gd name="connsiteX12192" fmla="*/ 5620738 w 8191242"/>
              <a:gd name="connsiteY12192" fmla="*/ 851732 h 5359243"/>
              <a:gd name="connsiteX12193" fmla="*/ 5596545 w 8191242"/>
              <a:gd name="connsiteY12193" fmla="*/ 851732 h 5359243"/>
              <a:gd name="connsiteX12194" fmla="*/ 5596545 w 8191242"/>
              <a:gd name="connsiteY12194" fmla="*/ 867836 h 5359243"/>
              <a:gd name="connsiteX12195" fmla="*/ 5572352 w 8191242"/>
              <a:gd name="connsiteY12195" fmla="*/ 827577 h 5359243"/>
              <a:gd name="connsiteX12196" fmla="*/ 5560255 w 8191242"/>
              <a:gd name="connsiteY12196" fmla="*/ 834622 h 5359243"/>
              <a:gd name="connsiteX12197" fmla="*/ 5549522 w 8191242"/>
              <a:gd name="connsiteY12197" fmla="*/ 835515 h 5359243"/>
              <a:gd name="connsiteX12198" fmla="*/ 5549481 w 8191242"/>
              <a:gd name="connsiteY12198" fmla="*/ 834308 h 5359243"/>
              <a:gd name="connsiteX12199" fmla="*/ 5564288 w 8191242"/>
              <a:gd name="connsiteY12199" fmla="*/ 819526 h 5359243"/>
              <a:gd name="connsiteX12200" fmla="*/ 5548159 w 8191242"/>
              <a:gd name="connsiteY12200" fmla="*/ 795369 h 5359243"/>
              <a:gd name="connsiteX12201" fmla="*/ 5549481 w 8191242"/>
              <a:gd name="connsiteY12201" fmla="*/ 834308 h 5359243"/>
              <a:gd name="connsiteX12202" fmla="*/ 5548159 w 8191242"/>
              <a:gd name="connsiteY12202" fmla="*/ 835627 h 5359243"/>
              <a:gd name="connsiteX12203" fmla="*/ 5549522 w 8191242"/>
              <a:gd name="connsiteY12203" fmla="*/ 835515 h 5359243"/>
              <a:gd name="connsiteX12204" fmla="*/ 5550177 w 8191242"/>
              <a:gd name="connsiteY12204" fmla="*/ 854751 h 5359243"/>
              <a:gd name="connsiteX12205" fmla="*/ 5564288 w 8191242"/>
              <a:gd name="connsiteY12205" fmla="*/ 908096 h 5359243"/>
              <a:gd name="connsiteX12206" fmla="*/ 5548159 w 8191242"/>
              <a:gd name="connsiteY12206" fmla="*/ 875888 h 5359243"/>
              <a:gd name="connsiteX12207" fmla="*/ 5540095 w 8191242"/>
              <a:gd name="connsiteY12207" fmla="*/ 900044 h 5359243"/>
              <a:gd name="connsiteX12208" fmla="*/ 5523966 w 8191242"/>
              <a:gd name="connsiteY12208" fmla="*/ 891992 h 5359243"/>
              <a:gd name="connsiteX12209" fmla="*/ 5517537 w 8191242"/>
              <a:gd name="connsiteY12209" fmla="*/ 877010 h 5359243"/>
              <a:gd name="connsiteX12210" fmla="*/ 5517476 w 8191242"/>
              <a:gd name="connsiteY12210" fmla="*/ 877044 h 5359243"/>
              <a:gd name="connsiteX12211" fmla="*/ 5517449 w 8191242"/>
              <a:gd name="connsiteY12211" fmla="*/ 876954 h 5359243"/>
              <a:gd name="connsiteX12212" fmla="*/ 5517531 w 8191242"/>
              <a:gd name="connsiteY12212" fmla="*/ 876995 h 5359243"/>
              <a:gd name="connsiteX12213" fmla="*/ 5517297 w 8191242"/>
              <a:gd name="connsiteY12213" fmla="*/ 876454 h 5359243"/>
              <a:gd name="connsiteX12214" fmla="*/ 5517449 w 8191242"/>
              <a:gd name="connsiteY12214" fmla="*/ 876954 h 5359243"/>
              <a:gd name="connsiteX12215" fmla="*/ 5501464 w 8191242"/>
              <a:gd name="connsiteY12215" fmla="*/ 868891 h 5359243"/>
              <a:gd name="connsiteX12216" fmla="*/ 5508626 w 8191242"/>
              <a:gd name="connsiteY12216" fmla="*/ 860398 h 5359243"/>
              <a:gd name="connsiteX12217" fmla="*/ 5515354 w 8191242"/>
              <a:gd name="connsiteY12217" fmla="*/ 871921 h 5359243"/>
              <a:gd name="connsiteX12218" fmla="*/ 5499866 w 8191242"/>
              <a:gd name="connsiteY12218" fmla="*/ 835836 h 5359243"/>
              <a:gd name="connsiteX12219" fmla="*/ 5499881 w 8191242"/>
              <a:gd name="connsiteY12219" fmla="*/ 835685 h 5359243"/>
              <a:gd name="connsiteX12220" fmla="*/ 5508091 w 8191242"/>
              <a:gd name="connsiteY12220" fmla="*/ 840157 h 5359243"/>
              <a:gd name="connsiteX12221" fmla="*/ 5523966 w 8191242"/>
              <a:gd name="connsiteY12221" fmla="*/ 835627 h 5359243"/>
              <a:gd name="connsiteX12222" fmla="*/ 5523966 w 8191242"/>
              <a:gd name="connsiteY12222" fmla="*/ 883939 h 5359243"/>
              <a:gd name="connsiteX12223" fmla="*/ 5548159 w 8191242"/>
              <a:gd name="connsiteY12223" fmla="*/ 867836 h 5359243"/>
              <a:gd name="connsiteX12224" fmla="*/ 5532031 w 8191242"/>
              <a:gd name="connsiteY12224" fmla="*/ 827577 h 5359243"/>
              <a:gd name="connsiteX12225" fmla="*/ 5540095 w 8191242"/>
              <a:gd name="connsiteY12225" fmla="*/ 819526 h 5359243"/>
              <a:gd name="connsiteX12226" fmla="*/ 5515902 w 8191242"/>
              <a:gd name="connsiteY12226" fmla="*/ 803421 h 5359243"/>
              <a:gd name="connsiteX12227" fmla="*/ 5515902 w 8191242"/>
              <a:gd name="connsiteY12227" fmla="*/ 787317 h 5359243"/>
              <a:gd name="connsiteX12228" fmla="*/ 5532031 w 8191242"/>
              <a:gd name="connsiteY12228" fmla="*/ 811473 h 5359243"/>
              <a:gd name="connsiteX12229" fmla="*/ 5523966 w 8191242"/>
              <a:gd name="connsiteY12229" fmla="*/ 755108 h 5359243"/>
              <a:gd name="connsiteX12230" fmla="*/ 5515902 w 8191242"/>
              <a:gd name="connsiteY12230" fmla="*/ 771213 h 5359243"/>
              <a:gd name="connsiteX12231" fmla="*/ 5499776 w 8191242"/>
              <a:gd name="connsiteY12231" fmla="*/ 763161 h 5359243"/>
              <a:gd name="connsiteX12232" fmla="*/ 5499776 w 8191242"/>
              <a:gd name="connsiteY12232" fmla="*/ 709481 h 5359243"/>
              <a:gd name="connsiteX12233" fmla="*/ 5501790 w 8191242"/>
              <a:gd name="connsiteY12233" fmla="*/ 712836 h 5359243"/>
              <a:gd name="connsiteX12234" fmla="*/ 5507838 w 8191242"/>
              <a:gd name="connsiteY12234" fmla="*/ 755108 h 5359243"/>
              <a:gd name="connsiteX12235" fmla="*/ 5491712 w 8191242"/>
              <a:gd name="connsiteY12235" fmla="*/ 666538 h 5359243"/>
              <a:gd name="connsiteX12236" fmla="*/ 5523966 w 8191242"/>
              <a:gd name="connsiteY12236" fmla="*/ 674589 h 5359243"/>
              <a:gd name="connsiteX12237" fmla="*/ 5507838 w 8191242"/>
              <a:gd name="connsiteY12237" fmla="*/ 690694 h 5359243"/>
              <a:gd name="connsiteX12238" fmla="*/ 5523966 w 8191242"/>
              <a:gd name="connsiteY12238" fmla="*/ 722900 h 5359243"/>
              <a:gd name="connsiteX12239" fmla="*/ 5540095 w 8191242"/>
              <a:gd name="connsiteY12239" fmla="*/ 706795 h 5359243"/>
              <a:gd name="connsiteX12240" fmla="*/ 5532031 w 8191242"/>
              <a:gd name="connsiteY12240" fmla="*/ 674589 h 5359243"/>
              <a:gd name="connsiteX12241" fmla="*/ 5534048 w 8191242"/>
              <a:gd name="connsiteY12241" fmla="*/ 687674 h 5359243"/>
              <a:gd name="connsiteX12242" fmla="*/ 5547001 w 8191242"/>
              <a:gd name="connsiteY12242" fmla="*/ 683054 h 5359243"/>
              <a:gd name="connsiteX12243" fmla="*/ 5541378 w 8191242"/>
              <a:gd name="connsiteY12243" fmla="*/ 676378 h 5359243"/>
              <a:gd name="connsiteX12244" fmla="*/ 5539441 w 8191242"/>
              <a:gd name="connsiteY12244" fmla="*/ 654917 h 5359243"/>
              <a:gd name="connsiteX12245" fmla="*/ 5530467 w 8191242"/>
              <a:gd name="connsiteY12245" fmla="*/ 636646 h 5359243"/>
              <a:gd name="connsiteX12246" fmla="*/ 5530366 w 8191242"/>
              <a:gd name="connsiteY12246" fmla="*/ 636244 h 5359243"/>
              <a:gd name="connsiteX12247" fmla="*/ 5530265 w 8191242"/>
              <a:gd name="connsiteY12247" fmla="*/ 636235 h 5359243"/>
              <a:gd name="connsiteX12248" fmla="*/ 4219283 w 8191242"/>
              <a:gd name="connsiteY12248" fmla="*/ 627326 h 5359243"/>
              <a:gd name="connsiteX12249" fmla="*/ 4251552 w 8191242"/>
              <a:gd name="connsiteY12249" fmla="*/ 635502 h 5359243"/>
              <a:gd name="connsiteX12250" fmla="*/ 4235419 w 8191242"/>
              <a:gd name="connsiteY12250" fmla="*/ 651853 h 5359243"/>
              <a:gd name="connsiteX12251" fmla="*/ 4211216 w 8191242"/>
              <a:gd name="connsiteY12251" fmla="*/ 668201 h 5359243"/>
              <a:gd name="connsiteX12252" fmla="*/ 4203147 w 8191242"/>
              <a:gd name="connsiteY12252" fmla="*/ 651853 h 5359243"/>
              <a:gd name="connsiteX12253" fmla="*/ 4203147 w 8191242"/>
              <a:gd name="connsiteY12253" fmla="*/ 684552 h 5359243"/>
              <a:gd name="connsiteX12254" fmla="*/ 4191045 w 8191242"/>
              <a:gd name="connsiteY12254" fmla="*/ 674333 h 5359243"/>
              <a:gd name="connsiteX12255" fmla="*/ 4186169 w 8191242"/>
              <a:gd name="connsiteY12255" fmla="*/ 662183 h 5359243"/>
              <a:gd name="connsiteX12256" fmla="*/ 4186891 w 8191242"/>
              <a:gd name="connsiteY12256" fmla="*/ 684756 h 5359243"/>
              <a:gd name="connsiteX12257" fmla="*/ 4170555 w 8191242"/>
              <a:gd name="connsiteY12257" fmla="*/ 708095 h 5359243"/>
              <a:gd name="connsiteX12258" fmla="*/ 4155066 w 8191242"/>
              <a:gd name="connsiteY12258" fmla="*/ 699797 h 5359243"/>
              <a:gd name="connsiteX12259" fmla="*/ 4185113 w 8191242"/>
              <a:gd name="connsiteY12259" fmla="*/ 659554 h 5359243"/>
              <a:gd name="connsiteX12260" fmla="*/ 4184996 w 8191242"/>
              <a:gd name="connsiteY12260" fmla="*/ 659261 h 5359243"/>
              <a:gd name="connsiteX12261" fmla="*/ 4178944 w 8191242"/>
              <a:gd name="connsiteY12261" fmla="*/ 651853 h 5359243"/>
              <a:gd name="connsiteX12262" fmla="*/ 4170878 w 8191242"/>
              <a:gd name="connsiteY12262" fmla="*/ 660027 h 5359243"/>
              <a:gd name="connsiteX12263" fmla="*/ 4178944 w 8191242"/>
              <a:gd name="connsiteY12263" fmla="*/ 635502 h 5359243"/>
              <a:gd name="connsiteX12264" fmla="*/ 4219283 w 8191242"/>
              <a:gd name="connsiteY12264" fmla="*/ 627326 h 5359243"/>
              <a:gd name="connsiteX12265" fmla="*/ 3065688 w 8191242"/>
              <a:gd name="connsiteY12265" fmla="*/ 626479 h 5359243"/>
              <a:gd name="connsiteX12266" fmla="*/ 3074674 w 8191242"/>
              <a:gd name="connsiteY12266" fmla="*/ 627326 h 5359243"/>
              <a:gd name="connsiteX12267" fmla="*/ 3048533 w 8191242"/>
              <a:gd name="connsiteY12267" fmla="*/ 642816 h 5359243"/>
              <a:gd name="connsiteX12268" fmla="*/ 3065688 w 8191242"/>
              <a:gd name="connsiteY12268" fmla="*/ 626479 h 5359243"/>
              <a:gd name="connsiteX12269" fmla="*/ 5727253 w 8191242"/>
              <a:gd name="connsiteY12269" fmla="*/ 620413 h 5359243"/>
              <a:gd name="connsiteX12270" fmla="*/ 5733061 w 8191242"/>
              <a:gd name="connsiteY12270" fmla="*/ 631443 h 5359243"/>
              <a:gd name="connsiteX12271" fmla="*/ 5731137 w 8191242"/>
              <a:gd name="connsiteY12271" fmla="*/ 633103 h 5359243"/>
              <a:gd name="connsiteX12272" fmla="*/ 6226789 w 8191242"/>
              <a:gd name="connsiteY12272" fmla="*/ 619584 h 5359243"/>
              <a:gd name="connsiteX12273" fmla="*/ 6229561 w 8191242"/>
              <a:gd name="connsiteY12273" fmla="*/ 641984 h 5359243"/>
              <a:gd name="connsiteX12274" fmla="*/ 6226910 w 8191242"/>
              <a:gd name="connsiteY12274" fmla="*/ 631773 h 5359243"/>
              <a:gd name="connsiteX12275" fmla="*/ 6226789 w 8191242"/>
              <a:gd name="connsiteY12275" fmla="*/ 619584 h 5359243"/>
              <a:gd name="connsiteX12276" fmla="*/ 5934425 w 8191242"/>
              <a:gd name="connsiteY12276" fmla="*/ 619296 h 5359243"/>
              <a:gd name="connsiteX12277" fmla="*/ 5951851 w 8191242"/>
              <a:gd name="connsiteY12277" fmla="*/ 644755 h 5359243"/>
              <a:gd name="connsiteX12278" fmla="*/ 5951851 w 8191242"/>
              <a:gd name="connsiteY12278" fmla="*/ 652982 h 5359243"/>
              <a:gd name="connsiteX12279" fmla="*/ 5936361 w 8191242"/>
              <a:gd name="connsiteY12279" fmla="*/ 652982 h 5359243"/>
              <a:gd name="connsiteX12280" fmla="*/ 5928616 w 8191242"/>
              <a:gd name="connsiteY12280" fmla="*/ 620066 h 5359243"/>
              <a:gd name="connsiteX12281" fmla="*/ 5934425 w 8191242"/>
              <a:gd name="connsiteY12281" fmla="*/ 619296 h 5359243"/>
              <a:gd name="connsiteX12282" fmla="*/ 6282856 w 8191242"/>
              <a:gd name="connsiteY12282" fmla="*/ 612390 h 5359243"/>
              <a:gd name="connsiteX12283" fmla="*/ 6283082 w 8191242"/>
              <a:gd name="connsiteY12283" fmla="*/ 613690 h 5359243"/>
              <a:gd name="connsiteX12284" fmla="*/ 6282138 w 8191242"/>
              <a:gd name="connsiteY12284" fmla="*/ 613846 h 5359243"/>
              <a:gd name="connsiteX12285" fmla="*/ 5839550 w 8191242"/>
              <a:gd name="connsiteY12285" fmla="*/ 611839 h 5359243"/>
              <a:gd name="connsiteX12286" fmla="*/ 5855040 w 8191242"/>
              <a:gd name="connsiteY12286" fmla="*/ 636524 h 5359243"/>
              <a:gd name="connsiteX12287" fmla="*/ 5862784 w 8191242"/>
              <a:gd name="connsiteY12287" fmla="*/ 628297 h 5359243"/>
              <a:gd name="connsiteX12288" fmla="*/ 5870529 w 8191242"/>
              <a:gd name="connsiteY12288" fmla="*/ 636524 h 5359243"/>
              <a:gd name="connsiteX12289" fmla="*/ 5878274 w 8191242"/>
              <a:gd name="connsiteY12289" fmla="*/ 677670 h 5359243"/>
              <a:gd name="connsiteX12290" fmla="*/ 5862784 w 8191242"/>
              <a:gd name="connsiteY12290" fmla="*/ 652982 h 5359243"/>
              <a:gd name="connsiteX12291" fmla="*/ 5831805 w 8191242"/>
              <a:gd name="connsiteY12291" fmla="*/ 620066 h 5359243"/>
              <a:gd name="connsiteX12292" fmla="*/ 5839550 w 8191242"/>
              <a:gd name="connsiteY12292" fmla="*/ 611839 h 5359243"/>
              <a:gd name="connsiteX12293" fmla="*/ 5669168 w 8191242"/>
              <a:gd name="connsiteY12293" fmla="*/ 611837 h 5359243"/>
              <a:gd name="connsiteX12294" fmla="*/ 5704020 w 8191242"/>
              <a:gd name="connsiteY12294" fmla="*/ 652980 h 5359243"/>
              <a:gd name="connsiteX12295" fmla="*/ 5669168 w 8191242"/>
              <a:gd name="connsiteY12295" fmla="*/ 611837 h 5359243"/>
              <a:gd name="connsiteX12296" fmla="*/ 3663275 w 8191242"/>
              <a:gd name="connsiteY12296" fmla="*/ 604091 h 5359243"/>
              <a:gd name="connsiteX12297" fmla="*/ 3645202 w 8191242"/>
              <a:gd name="connsiteY12297" fmla="*/ 627326 h 5359243"/>
              <a:gd name="connsiteX12298" fmla="*/ 3636167 w 8191242"/>
              <a:gd name="connsiteY12298" fmla="*/ 619581 h 5359243"/>
              <a:gd name="connsiteX12299" fmla="*/ 3663275 w 8191242"/>
              <a:gd name="connsiteY12299" fmla="*/ 604091 h 5359243"/>
              <a:gd name="connsiteX12300" fmla="*/ 3169111 w 8191242"/>
              <a:gd name="connsiteY12300" fmla="*/ 596710 h 5359243"/>
              <a:gd name="connsiteX12301" fmla="*/ 3179229 w 8191242"/>
              <a:gd name="connsiteY12301" fmla="*/ 604091 h 5359243"/>
              <a:gd name="connsiteX12302" fmla="*/ 3145149 w 8191242"/>
              <a:gd name="connsiteY12302" fmla="*/ 619581 h 5359243"/>
              <a:gd name="connsiteX12303" fmla="*/ 3155799 w 8191242"/>
              <a:gd name="connsiteY12303" fmla="*/ 597315 h 5359243"/>
              <a:gd name="connsiteX12304" fmla="*/ 3169111 w 8191242"/>
              <a:gd name="connsiteY12304" fmla="*/ 596710 h 5359243"/>
              <a:gd name="connsiteX12305" fmla="*/ 5734997 w 8191242"/>
              <a:gd name="connsiteY12305" fmla="*/ 596349 h 5359243"/>
              <a:gd name="connsiteX12306" fmla="*/ 5768191 w 8191242"/>
              <a:gd name="connsiteY12306" fmla="*/ 628297 h 5359243"/>
              <a:gd name="connsiteX12307" fmla="*/ 5784785 w 8191242"/>
              <a:gd name="connsiteY12307" fmla="*/ 692192 h 5359243"/>
              <a:gd name="connsiteX12308" fmla="*/ 5793084 w 8191242"/>
              <a:gd name="connsiteY12308" fmla="*/ 724139 h 5359243"/>
              <a:gd name="connsiteX12309" fmla="*/ 5734997 w 8191242"/>
              <a:gd name="connsiteY12309" fmla="*/ 596349 h 5359243"/>
              <a:gd name="connsiteX12310" fmla="*/ 5719507 w 8191242"/>
              <a:gd name="connsiteY12310" fmla="*/ 596349 h 5359243"/>
              <a:gd name="connsiteX12311" fmla="*/ 5727253 w 8191242"/>
              <a:gd name="connsiteY12311" fmla="*/ 636457 h 5359243"/>
              <a:gd name="connsiteX12312" fmla="*/ 5731137 w 8191242"/>
              <a:gd name="connsiteY12312" fmla="*/ 633103 h 5359243"/>
              <a:gd name="connsiteX12313" fmla="*/ 5739838 w 8191242"/>
              <a:gd name="connsiteY12313" fmla="*/ 661523 h 5359243"/>
              <a:gd name="connsiteX12314" fmla="*/ 5758232 w 8191242"/>
              <a:gd name="connsiteY12314" fmla="*/ 708649 h 5359243"/>
              <a:gd name="connsiteX12315" fmla="*/ 5711763 w 8191242"/>
              <a:gd name="connsiteY12315" fmla="*/ 644477 h 5359243"/>
              <a:gd name="connsiteX12316" fmla="*/ 5704018 w 8191242"/>
              <a:gd name="connsiteY12316" fmla="*/ 612393 h 5359243"/>
              <a:gd name="connsiteX12317" fmla="*/ 5727253 w 8191242"/>
              <a:gd name="connsiteY12317" fmla="*/ 652499 h 5359243"/>
              <a:gd name="connsiteX12318" fmla="*/ 5719507 w 8191242"/>
              <a:gd name="connsiteY12318" fmla="*/ 596349 h 5359243"/>
              <a:gd name="connsiteX12319" fmla="*/ 6597551 w 8191242"/>
              <a:gd name="connsiteY12319" fmla="*/ 580859 h 5359243"/>
              <a:gd name="connsiteX12320" fmla="*/ 6613648 w 8191242"/>
              <a:gd name="connsiteY12320" fmla="*/ 604821 h 5359243"/>
              <a:gd name="connsiteX12321" fmla="*/ 6710230 w 8191242"/>
              <a:gd name="connsiteY12321" fmla="*/ 588846 h 5359243"/>
              <a:gd name="connsiteX12322" fmla="*/ 6726327 w 8191242"/>
              <a:gd name="connsiteY12322" fmla="*/ 612808 h 5359243"/>
              <a:gd name="connsiteX12323" fmla="*/ 6517067 w 8191242"/>
              <a:gd name="connsiteY12323" fmla="*/ 636768 h 5359243"/>
              <a:gd name="connsiteX12324" fmla="*/ 6460727 w 8191242"/>
              <a:gd name="connsiteY12324" fmla="*/ 652741 h 5359243"/>
              <a:gd name="connsiteX12325" fmla="*/ 6436582 w 8191242"/>
              <a:gd name="connsiteY12325" fmla="*/ 660727 h 5359243"/>
              <a:gd name="connsiteX12326" fmla="*/ 6436582 w 8191242"/>
              <a:gd name="connsiteY12326" fmla="*/ 676702 h 5359243"/>
              <a:gd name="connsiteX12327" fmla="*/ 6364145 w 8191242"/>
              <a:gd name="connsiteY12327" fmla="*/ 676702 h 5359243"/>
              <a:gd name="connsiteX12328" fmla="*/ 6355464 w 8191242"/>
              <a:gd name="connsiteY12328" fmla="*/ 682805 h 5359243"/>
              <a:gd name="connsiteX12329" fmla="*/ 6350061 w 8191242"/>
              <a:gd name="connsiteY12329" fmla="*/ 666718 h 5359243"/>
              <a:gd name="connsiteX12330" fmla="*/ 6356097 w 8191242"/>
              <a:gd name="connsiteY12330" fmla="*/ 660727 h 5359243"/>
              <a:gd name="connsiteX12331" fmla="*/ 6388291 w 8191242"/>
              <a:gd name="connsiteY12331" fmla="*/ 668716 h 5359243"/>
              <a:gd name="connsiteX12332" fmla="*/ 6388291 w 8191242"/>
              <a:gd name="connsiteY12332" fmla="*/ 652741 h 5359243"/>
              <a:gd name="connsiteX12333" fmla="*/ 6396338 w 8191242"/>
              <a:gd name="connsiteY12333" fmla="*/ 668716 h 5359243"/>
              <a:gd name="connsiteX12334" fmla="*/ 6414448 w 8191242"/>
              <a:gd name="connsiteY12334" fmla="*/ 639764 h 5359243"/>
              <a:gd name="connsiteX12335" fmla="*/ 6416887 w 8191242"/>
              <a:gd name="connsiteY12335" fmla="*/ 625638 h 5359243"/>
              <a:gd name="connsiteX12336" fmla="*/ 6409487 w 8191242"/>
              <a:gd name="connsiteY12336" fmla="*/ 619160 h 5359243"/>
              <a:gd name="connsiteX12337" fmla="*/ 6395866 w 8191242"/>
              <a:gd name="connsiteY12337" fmla="*/ 612390 h 5359243"/>
              <a:gd name="connsiteX12338" fmla="*/ 6339362 w 8191242"/>
              <a:gd name="connsiteY12338" fmla="*/ 628433 h 5359243"/>
              <a:gd name="connsiteX12339" fmla="*/ 6299001 w 8191242"/>
              <a:gd name="connsiteY12339" fmla="*/ 620413 h 5359243"/>
              <a:gd name="connsiteX12340" fmla="*/ 6290929 w 8191242"/>
              <a:gd name="connsiteY12340" fmla="*/ 636454 h 5359243"/>
              <a:gd name="connsiteX12341" fmla="*/ 6299001 w 8191242"/>
              <a:gd name="connsiteY12341" fmla="*/ 652497 h 5359243"/>
              <a:gd name="connsiteX12342" fmla="*/ 6287902 w 8191242"/>
              <a:gd name="connsiteY12342" fmla="*/ 641469 h 5359243"/>
              <a:gd name="connsiteX12343" fmla="*/ 6283082 w 8191242"/>
              <a:gd name="connsiteY12343" fmla="*/ 613690 h 5359243"/>
              <a:gd name="connsiteX12344" fmla="*/ 6333308 w 8191242"/>
              <a:gd name="connsiteY12344" fmla="*/ 605372 h 5359243"/>
              <a:gd name="connsiteX12345" fmla="*/ 6412009 w 8191242"/>
              <a:gd name="connsiteY12345" fmla="*/ 596347 h 5359243"/>
              <a:gd name="connsiteX12346" fmla="*/ 6419070 w 8191242"/>
              <a:gd name="connsiteY12346" fmla="*/ 612390 h 5359243"/>
              <a:gd name="connsiteX12347" fmla="*/ 6419100 w 8191242"/>
              <a:gd name="connsiteY12347" fmla="*/ 612839 h 5359243"/>
              <a:gd name="connsiteX12348" fmla="*/ 6420485 w 8191242"/>
              <a:gd name="connsiteY12348" fmla="*/ 604821 h 5359243"/>
              <a:gd name="connsiteX12349" fmla="*/ 6597551 w 8191242"/>
              <a:gd name="connsiteY12349" fmla="*/ 580859 h 5359243"/>
              <a:gd name="connsiteX12350" fmla="*/ 4348685 w 8191242"/>
              <a:gd name="connsiteY12350" fmla="*/ 580858 h 5359243"/>
              <a:gd name="connsiteX12351" fmla="*/ 4356430 w 8191242"/>
              <a:gd name="connsiteY12351" fmla="*/ 596347 h 5359243"/>
              <a:gd name="connsiteX12352" fmla="*/ 4340940 w 8191242"/>
              <a:gd name="connsiteY12352" fmla="*/ 604091 h 5359243"/>
              <a:gd name="connsiteX12353" fmla="*/ 4340940 w 8191242"/>
              <a:gd name="connsiteY12353" fmla="*/ 588602 h 5359243"/>
              <a:gd name="connsiteX12354" fmla="*/ 4348685 w 8191242"/>
              <a:gd name="connsiteY12354" fmla="*/ 580858 h 5359243"/>
              <a:gd name="connsiteX12355" fmla="*/ 5912341 w 8191242"/>
              <a:gd name="connsiteY12355" fmla="*/ 577022 h 5359243"/>
              <a:gd name="connsiteX12356" fmla="*/ 5914571 w 8191242"/>
              <a:gd name="connsiteY12356" fmla="*/ 585319 h 5359243"/>
              <a:gd name="connsiteX12357" fmla="*/ 5914246 w 8191242"/>
              <a:gd name="connsiteY12357" fmla="*/ 586346 h 5359243"/>
              <a:gd name="connsiteX12358" fmla="*/ 5911544 w 8191242"/>
              <a:gd name="connsiteY12358" fmla="*/ 580306 h 5359243"/>
              <a:gd name="connsiteX12359" fmla="*/ 3718457 w 8191242"/>
              <a:gd name="connsiteY12359" fmla="*/ 572144 h 5359243"/>
              <a:gd name="connsiteX12360" fmla="*/ 3740722 w 8191242"/>
              <a:gd name="connsiteY12360" fmla="*/ 596347 h 5359243"/>
              <a:gd name="connsiteX12361" fmla="*/ 3701998 w 8191242"/>
              <a:gd name="connsiteY12361" fmla="*/ 588602 h 5359243"/>
              <a:gd name="connsiteX12362" fmla="*/ 3718457 w 8191242"/>
              <a:gd name="connsiteY12362" fmla="*/ 572144 h 5359243"/>
              <a:gd name="connsiteX12363" fmla="*/ 4705671 w 8191242"/>
              <a:gd name="connsiteY12363" fmla="*/ 570935 h 5359243"/>
              <a:gd name="connsiteX12364" fmla="*/ 4716563 w 8191242"/>
              <a:gd name="connsiteY12364" fmla="*/ 573112 h 5359243"/>
              <a:gd name="connsiteX12365" fmla="*/ 4701073 w 8191242"/>
              <a:gd name="connsiteY12365" fmla="*/ 573112 h 5359243"/>
              <a:gd name="connsiteX12366" fmla="*/ 4705671 w 8191242"/>
              <a:gd name="connsiteY12366" fmla="*/ 570935 h 5359243"/>
              <a:gd name="connsiteX12367" fmla="*/ 5887328 w 8191242"/>
              <a:gd name="connsiteY12367" fmla="*/ 564263 h 5359243"/>
              <a:gd name="connsiteX12368" fmla="*/ 5903472 w 8191242"/>
              <a:gd name="connsiteY12368" fmla="*/ 620413 h 5359243"/>
              <a:gd name="connsiteX12369" fmla="*/ 5914246 w 8191242"/>
              <a:gd name="connsiteY12369" fmla="*/ 586346 h 5359243"/>
              <a:gd name="connsiteX12370" fmla="*/ 5919616 w 8191242"/>
              <a:gd name="connsiteY12370" fmla="*/ 598352 h 5359243"/>
              <a:gd name="connsiteX12371" fmla="*/ 5927689 w 8191242"/>
              <a:gd name="connsiteY12371" fmla="*/ 604369 h 5359243"/>
              <a:gd name="connsiteX12372" fmla="*/ 5911544 w 8191242"/>
              <a:gd name="connsiteY12372" fmla="*/ 652497 h 5359243"/>
              <a:gd name="connsiteX12373" fmla="*/ 5911544 w 8191242"/>
              <a:gd name="connsiteY12373" fmla="*/ 628433 h 5359243"/>
              <a:gd name="connsiteX12374" fmla="*/ 5895400 w 8191242"/>
              <a:gd name="connsiteY12374" fmla="*/ 644477 h 5359243"/>
              <a:gd name="connsiteX12375" fmla="*/ 5919616 w 8191242"/>
              <a:gd name="connsiteY12375" fmla="*/ 700624 h 5359243"/>
              <a:gd name="connsiteX12376" fmla="*/ 5887328 w 8191242"/>
              <a:gd name="connsiteY12376" fmla="*/ 652497 h 5359243"/>
              <a:gd name="connsiteX12377" fmla="*/ 5887328 w 8191242"/>
              <a:gd name="connsiteY12377" fmla="*/ 668540 h 5359243"/>
              <a:gd name="connsiteX12378" fmla="*/ 5895400 w 8191242"/>
              <a:gd name="connsiteY12378" fmla="*/ 628433 h 5359243"/>
              <a:gd name="connsiteX12379" fmla="*/ 5895400 w 8191242"/>
              <a:gd name="connsiteY12379" fmla="*/ 620413 h 5359243"/>
              <a:gd name="connsiteX12380" fmla="*/ 5887328 w 8191242"/>
              <a:gd name="connsiteY12380" fmla="*/ 564263 h 5359243"/>
              <a:gd name="connsiteX12381" fmla="*/ 5895400 w 8191242"/>
              <a:gd name="connsiteY12381" fmla="*/ 556240 h 5359243"/>
              <a:gd name="connsiteX12382" fmla="*/ 5897204 w 8191242"/>
              <a:gd name="connsiteY12382" fmla="*/ 557407 h 5359243"/>
              <a:gd name="connsiteX12383" fmla="*/ 5895778 w 8191242"/>
              <a:gd name="connsiteY12383" fmla="*/ 557242 h 5359243"/>
              <a:gd name="connsiteX12384" fmla="*/ 5895400 w 8191242"/>
              <a:gd name="connsiteY12384" fmla="*/ 556240 h 5359243"/>
              <a:gd name="connsiteX12385" fmla="*/ 3774797 w 8191242"/>
              <a:gd name="connsiteY12385" fmla="*/ 554859 h 5359243"/>
              <a:gd name="connsiteX12386" fmla="*/ 3783317 w 8191242"/>
              <a:gd name="connsiteY12386" fmla="*/ 588051 h 5359243"/>
              <a:gd name="connsiteX12387" fmla="*/ 3774797 w 8191242"/>
              <a:gd name="connsiteY12387" fmla="*/ 596349 h 5359243"/>
              <a:gd name="connsiteX12388" fmla="*/ 3774797 w 8191242"/>
              <a:gd name="connsiteY12388" fmla="*/ 588051 h 5359243"/>
              <a:gd name="connsiteX12389" fmla="*/ 3766278 w 8191242"/>
              <a:gd name="connsiteY12389" fmla="*/ 588051 h 5359243"/>
              <a:gd name="connsiteX12390" fmla="*/ 3774797 w 8191242"/>
              <a:gd name="connsiteY12390" fmla="*/ 563156 h 5359243"/>
              <a:gd name="connsiteX12391" fmla="*/ 3774797 w 8191242"/>
              <a:gd name="connsiteY12391" fmla="*/ 554859 h 5359243"/>
              <a:gd name="connsiteX12392" fmla="*/ 4538267 w 8191242"/>
              <a:gd name="connsiteY12392" fmla="*/ 553901 h 5359243"/>
              <a:gd name="connsiteX12393" fmla="*/ 4540265 w 8191242"/>
              <a:gd name="connsiteY12393" fmla="*/ 554704 h 5359243"/>
              <a:gd name="connsiteX12394" fmla="*/ 4539642 w 8191242"/>
              <a:gd name="connsiteY12394" fmla="*/ 555931 h 5359243"/>
              <a:gd name="connsiteX12395" fmla="*/ 4412902 w 8191242"/>
              <a:gd name="connsiteY12395" fmla="*/ 553752 h 5359243"/>
              <a:gd name="connsiteX12396" fmla="*/ 4453241 w 8191242"/>
              <a:gd name="connsiteY12396" fmla="*/ 602801 h 5359243"/>
              <a:gd name="connsiteX12397" fmla="*/ 4235419 w 8191242"/>
              <a:gd name="connsiteY12397" fmla="*/ 668201 h 5359243"/>
              <a:gd name="connsiteX12398" fmla="*/ 4235419 w 8191242"/>
              <a:gd name="connsiteY12398" fmla="*/ 651853 h 5359243"/>
              <a:gd name="connsiteX12399" fmla="*/ 4251552 w 8191242"/>
              <a:gd name="connsiteY12399" fmla="*/ 651853 h 5359243"/>
              <a:gd name="connsiteX12400" fmla="*/ 4267688 w 8191242"/>
              <a:gd name="connsiteY12400" fmla="*/ 619151 h 5359243"/>
              <a:gd name="connsiteX12401" fmla="*/ 4259619 w 8191242"/>
              <a:gd name="connsiteY12401" fmla="*/ 643676 h 5359243"/>
              <a:gd name="connsiteX12402" fmla="*/ 4275755 w 8191242"/>
              <a:gd name="connsiteY12402" fmla="*/ 643676 h 5359243"/>
              <a:gd name="connsiteX12403" fmla="*/ 4275755 w 8191242"/>
              <a:gd name="connsiteY12403" fmla="*/ 610977 h 5359243"/>
              <a:gd name="connsiteX12404" fmla="*/ 4316094 w 8191242"/>
              <a:gd name="connsiteY12404" fmla="*/ 602801 h 5359243"/>
              <a:gd name="connsiteX12405" fmla="*/ 4283822 w 8191242"/>
              <a:gd name="connsiteY12405" fmla="*/ 643676 h 5359243"/>
              <a:gd name="connsiteX12406" fmla="*/ 4340294 w 8191242"/>
              <a:gd name="connsiteY12406" fmla="*/ 619151 h 5359243"/>
              <a:gd name="connsiteX12407" fmla="*/ 4324160 w 8191242"/>
              <a:gd name="connsiteY12407" fmla="*/ 610977 h 5359243"/>
              <a:gd name="connsiteX12408" fmla="*/ 4316094 w 8191242"/>
              <a:gd name="connsiteY12408" fmla="*/ 594628 h 5359243"/>
              <a:gd name="connsiteX12409" fmla="*/ 4332227 w 8191242"/>
              <a:gd name="connsiteY12409" fmla="*/ 594628 h 5359243"/>
              <a:gd name="connsiteX12410" fmla="*/ 4356430 w 8191242"/>
              <a:gd name="connsiteY12410" fmla="*/ 619151 h 5359243"/>
              <a:gd name="connsiteX12411" fmla="*/ 4356430 w 8191242"/>
              <a:gd name="connsiteY12411" fmla="*/ 578277 h 5359243"/>
              <a:gd name="connsiteX12412" fmla="*/ 4364497 w 8191242"/>
              <a:gd name="connsiteY12412" fmla="*/ 578277 h 5359243"/>
              <a:gd name="connsiteX12413" fmla="*/ 4412902 w 8191242"/>
              <a:gd name="connsiteY12413" fmla="*/ 553752 h 5359243"/>
              <a:gd name="connsiteX12414" fmla="*/ 4243946 w 8191242"/>
              <a:gd name="connsiteY12414" fmla="*/ 552533 h 5359243"/>
              <a:gd name="connsiteX12415" fmla="*/ 4250030 w 8191242"/>
              <a:gd name="connsiteY12415" fmla="*/ 554784 h 5359243"/>
              <a:gd name="connsiteX12416" fmla="*/ 4250030 w 8191242"/>
              <a:gd name="connsiteY12416" fmla="*/ 578793 h 5359243"/>
              <a:gd name="connsiteX12417" fmla="*/ 4274370 w 8191242"/>
              <a:gd name="connsiteY12417" fmla="*/ 562787 h 5359243"/>
              <a:gd name="connsiteX12418" fmla="*/ 4290598 w 8191242"/>
              <a:gd name="connsiteY12418" fmla="*/ 578793 h 5359243"/>
              <a:gd name="connsiteX12419" fmla="*/ 4233801 w 8191242"/>
              <a:gd name="connsiteY12419" fmla="*/ 594800 h 5359243"/>
              <a:gd name="connsiteX12420" fmla="*/ 4233801 w 8191242"/>
              <a:gd name="connsiteY12420" fmla="*/ 610805 h 5359243"/>
              <a:gd name="connsiteX12421" fmla="*/ 4217575 w 8191242"/>
              <a:gd name="connsiteY12421" fmla="*/ 594800 h 5359243"/>
              <a:gd name="connsiteX12422" fmla="*/ 4217575 w 8191242"/>
              <a:gd name="connsiteY12422" fmla="*/ 618808 h 5359243"/>
              <a:gd name="connsiteX12423" fmla="*/ 4201349 w 8191242"/>
              <a:gd name="connsiteY12423" fmla="*/ 602803 h 5359243"/>
              <a:gd name="connsiteX12424" fmla="*/ 4144553 w 8191242"/>
              <a:gd name="connsiteY12424" fmla="*/ 602803 h 5359243"/>
              <a:gd name="connsiteX12425" fmla="*/ 4168894 w 8191242"/>
              <a:gd name="connsiteY12425" fmla="*/ 610805 h 5359243"/>
              <a:gd name="connsiteX12426" fmla="*/ 4152668 w 8191242"/>
              <a:gd name="connsiteY12426" fmla="*/ 570790 h 5359243"/>
              <a:gd name="connsiteX12427" fmla="*/ 4168894 w 8191242"/>
              <a:gd name="connsiteY12427" fmla="*/ 594800 h 5359243"/>
              <a:gd name="connsiteX12428" fmla="*/ 4160781 w 8191242"/>
              <a:gd name="connsiteY12428" fmla="*/ 562787 h 5359243"/>
              <a:gd name="connsiteX12429" fmla="*/ 4193234 w 8191242"/>
              <a:gd name="connsiteY12429" fmla="*/ 554784 h 5359243"/>
              <a:gd name="connsiteX12430" fmla="*/ 4217575 w 8191242"/>
              <a:gd name="connsiteY12430" fmla="*/ 554784 h 5359243"/>
              <a:gd name="connsiteX12431" fmla="*/ 4217575 w 8191242"/>
              <a:gd name="connsiteY12431" fmla="*/ 578793 h 5359243"/>
              <a:gd name="connsiteX12432" fmla="*/ 4225689 w 8191242"/>
              <a:gd name="connsiteY12432" fmla="*/ 578793 h 5359243"/>
              <a:gd name="connsiteX12433" fmla="*/ 4225689 w 8191242"/>
              <a:gd name="connsiteY12433" fmla="*/ 554784 h 5359243"/>
              <a:gd name="connsiteX12434" fmla="*/ 4237861 w 8191242"/>
              <a:gd name="connsiteY12434" fmla="*/ 554784 h 5359243"/>
              <a:gd name="connsiteX12435" fmla="*/ 4243946 w 8191242"/>
              <a:gd name="connsiteY12435" fmla="*/ 552533 h 5359243"/>
              <a:gd name="connsiteX12436" fmla="*/ 5968047 w 8191242"/>
              <a:gd name="connsiteY12436" fmla="*/ 548219 h 5359243"/>
              <a:gd name="connsiteX12437" fmla="*/ 5976119 w 8191242"/>
              <a:gd name="connsiteY12437" fmla="*/ 564260 h 5359243"/>
              <a:gd name="connsiteX12438" fmla="*/ 5969057 w 8191242"/>
              <a:gd name="connsiteY12438" fmla="*/ 556242 h 5359243"/>
              <a:gd name="connsiteX12439" fmla="*/ 5968047 w 8191242"/>
              <a:gd name="connsiteY12439" fmla="*/ 548219 h 5359243"/>
              <a:gd name="connsiteX12440" fmla="*/ 2731062 w 8191242"/>
              <a:gd name="connsiteY12440" fmla="*/ 540501 h 5359243"/>
              <a:gd name="connsiteX12441" fmla="*/ 2757135 w 8191242"/>
              <a:gd name="connsiteY12441" fmla="*/ 563297 h 5359243"/>
              <a:gd name="connsiteX12442" fmla="*/ 2636222 w 8191242"/>
              <a:gd name="connsiteY12442" fmla="*/ 620033 h 5359243"/>
              <a:gd name="connsiteX12443" fmla="*/ 2620101 w 8191242"/>
              <a:gd name="connsiteY12443" fmla="*/ 595717 h 5359243"/>
              <a:gd name="connsiteX12444" fmla="*/ 2628160 w 8191242"/>
              <a:gd name="connsiteY12444" fmla="*/ 611926 h 5359243"/>
              <a:gd name="connsiteX12445" fmla="*/ 2603979 w 8191242"/>
              <a:gd name="connsiteY12445" fmla="*/ 628138 h 5359243"/>
              <a:gd name="connsiteX12446" fmla="*/ 2595918 w 8191242"/>
              <a:gd name="connsiteY12446" fmla="*/ 620033 h 5359243"/>
              <a:gd name="connsiteX12447" fmla="*/ 2499187 w 8191242"/>
              <a:gd name="connsiteY12447" fmla="*/ 676768 h 5359243"/>
              <a:gd name="connsiteX12448" fmla="*/ 2515308 w 8191242"/>
              <a:gd name="connsiteY12448" fmla="*/ 652454 h 5359243"/>
              <a:gd name="connsiteX12449" fmla="*/ 2483066 w 8191242"/>
              <a:gd name="connsiteY12449" fmla="*/ 684872 h 5359243"/>
              <a:gd name="connsiteX12450" fmla="*/ 2386337 w 8191242"/>
              <a:gd name="connsiteY12450" fmla="*/ 717292 h 5359243"/>
              <a:gd name="connsiteX12451" fmla="*/ 2386337 w 8191242"/>
              <a:gd name="connsiteY12451" fmla="*/ 701082 h 5359243"/>
              <a:gd name="connsiteX12452" fmla="*/ 2249299 w 8191242"/>
              <a:gd name="connsiteY12452" fmla="*/ 765921 h 5359243"/>
              <a:gd name="connsiteX12453" fmla="*/ 2240231 w 8191242"/>
              <a:gd name="connsiteY12453" fmla="*/ 757817 h 5359243"/>
              <a:gd name="connsiteX12454" fmla="*/ 2240461 w 8191242"/>
              <a:gd name="connsiteY12454" fmla="*/ 756222 h 5359243"/>
              <a:gd name="connsiteX12455" fmla="*/ 2240735 w 8191242"/>
              <a:gd name="connsiteY12455" fmla="*/ 755791 h 5359243"/>
              <a:gd name="connsiteX12456" fmla="*/ 2249299 w 8191242"/>
              <a:gd name="connsiteY12456" fmla="*/ 749712 h 5359243"/>
              <a:gd name="connsiteX12457" fmla="*/ 2241364 w 8191242"/>
              <a:gd name="connsiteY12457" fmla="*/ 749966 h 5359243"/>
              <a:gd name="connsiteX12458" fmla="*/ 2240461 w 8191242"/>
              <a:gd name="connsiteY12458" fmla="*/ 756222 h 5359243"/>
              <a:gd name="connsiteX12459" fmla="*/ 2229148 w 8191242"/>
              <a:gd name="connsiteY12459" fmla="*/ 774027 h 5359243"/>
              <a:gd name="connsiteX12460" fmla="*/ 2208997 w 8191242"/>
              <a:gd name="connsiteY12460" fmla="*/ 774028 h 5359243"/>
              <a:gd name="connsiteX12461" fmla="*/ 2120326 w 8191242"/>
              <a:gd name="connsiteY12461" fmla="*/ 798342 h 5359243"/>
              <a:gd name="connsiteX12462" fmla="*/ 2031655 w 8191242"/>
              <a:gd name="connsiteY12462" fmla="*/ 855078 h 5359243"/>
              <a:gd name="connsiteX12463" fmla="*/ 2007474 w 8191242"/>
              <a:gd name="connsiteY12463" fmla="*/ 863181 h 5359243"/>
              <a:gd name="connsiteX12464" fmla="*/ 1983291 w 8191242"/>
              <a:gd name="connsiteY12464" fmla="*/ 863181 h 5359243"/>
              <a:gd name="connsiteX12465" fmla="*/ 1967170 w 8191242"/>
              <a:gd name="connsiteY12465" fmla="*/ 822657 h 5359243"/>
              <a:gd name="connsiteX12466" fmla="*/ 2063900 w 8191242"/>
              <a:gd name="connsiteY12466" fmla="*/ 790237 h 5359243"/>
              <a:gd name="connsiteX12467" fmla="*/ 2055838 w 8191242"/>
              <a:gd name="connsiteY12467" fmla="*/ 806446 h 5359243"/>
              <a:gd name="connsiteX12468" fmla="*/ 2080021 w 8191242"/>
              <a:gd name="connsiteY12468" fmla="*/ 790237 h 5359243"/>
              <a:gd name="connsiteX12469" fmla="*/ 2128388 w 8191242"/>
              <a:gd name="connsiteY12469" fmla="*/ 757816 h 5359243"/>
              <a:gd name="connsiteX12470" fmla="*/ 2144509 w 8191242"/>
              <a:gd name="connsiteY12470" fmla="*/ 774028 h 5359243"/>
              <a:gd name="connsiteX12471" fmla="*/ 2168692 w 8191242"/>
              <a:gd name="connsiteY12471" fmla="*/ 749712 h 5359243"/>
              <a:gd name="connsiteX12472" fmla="*/ 2208997 w 8191242"/>
              <a:gd name="connsiteY12472" fmla="*/ 749712 h 5359243"/>
              <a:gd name="connsiteX12473" fmla="*/ 2208997 w 8191242"/>
              <a:gd name="connsiteY12473" fmla="*/ 733502 h 5359243"/>
              <a:gd name="connsiteX12474" fmla="*/ 2233178 w 8191242"/>
              <a:gd name="connsiteY12474" fmla="*/ 725398 h 5359243"/>
              <a:gd name="connsiteX12475" fmla="*/ 2329907 w 8191242"/>
              <a:gd name="connsiteY12475" fmla="*/ 709186 h 5359243"/>
              <a:gd name="connsiteX12476" fmla="*/ 2386337 w 8191242"/>
              <a:gd name="connsiteY12476" fmla="*/ 668663 h 5359243"/>
              <a:gd name="connsiteX12477" fmla="*/ 2394395 w 8191242"/>
              <a:gd name="connsiteY12477" fmla="*/ 692977 h 5359243"/>
              <a:gd name="connsiteX12478" fmla="*/ 2394395 w 8191242"/>
              <a:gd name="connsiteY12478" fmla="*/ 668663 h 5359243"/>
              <a:gd name="connsiteX12479" fmla="*/ 2434699 w 8191242"/>
              <a:gd name="connsiteY12479" fmla="*/ 652454 h 5359243"/>
              <a:gd name="connsiteX12480" fmla="*/ 2434699 w 8191242"/>
              <a:gd name="connsiteY12480" fmla="*/ 676768 h 5359243"/>
              <a:gd name="connsiteX12481" fmla="*/ 2442762 w 8191242"/>
              <a:gd name="connsiteY12481" fmla="*/ 652454 h 5359243"/>
              <a:gd name="connsiteX12482" fmla="*/ 2660405 w 8191242"/>
              <a:gd name="connsiteY12482" fmla="*/ 563297 h 5359243"/>
              <a:gd name="connsiteX12483" fmla="*/ 2724891 w 8191242"/>
              <a:gd name="connsiteY12483" fmla="*/ 547088 h 5359243"/>
              <a:gd name="connsiteX12484" fmla="*/ 2731062 w 8191242"/>
              <a:gd name="connsiteY12484" fmla="*/ 540501 h 5359243"/>
              <a:gd name="connsiteX12485" fmla="*/ 3207856 w 8191242"/>
              <a:gd name="connsiteY12485" fmla="*/ 539745 h 5359243"/>
              <a:gd name="connsiteX12486" fmla="*/ 3233439 w 8191242"/>
              <a:gd name="connsiteY12486" fmla="*/ 547458 h 5359243"/>
              <a:gd name="connsiteX12487" fmla="*/ 3105650 w 8191242"/>
              <a:gd name="connsiteY12487" fmla="*/ 572147 h 5359243"/>
              <a:gd name="connsiteX12488" fmla="*/ 3207856 w 8191242"/>
              <a:gd name="connsiteY12488" fmla="*/ 539745 h 5359243"/>
              <a:gd name="connsiteX12489" fmla="*/ 4637822 w 8191242"/>
              <a:gd name="connsiteY12489" fmla="*/ 538262 h 5359243"/>
              <a:gd name="connsiteX12490" fmla="*/ 4613619 w 8191242"/>
              <a:gd name="connsiteY12490" fmla="*/ 546976 h 5359243"/>
              <a:gd name="connsiteX12491" fmla="*/ 4637822 w 8191242"/>
              <a:gd name="connsiteY12491" fmla="*/ 538262 h 5359243"/>
              <a:gd name="connsiteX12492" fmla="*/ 3864639 w 8191242"/>
              <a:gd name="connsiteY12492" fmla="*/ 538262 h 5359243"/>
              <a:gd name="connsiteX12493" fmla="*/ 3837531 w 8191242"/>
              <a:gd name="connsiteY12493" fmla="*/ 556335 h 5359243"/>
              <a:gd name="connsiteX12494" fmla="*/ 3864639 w 8191242"/>
              <a:gd name="connsiteY12494" fmla="*/ 538262 h 5359243"/>
              <a:gd name="connsiteX12495" fmla="*/ 4507210 w 8191242"/>
              <a:gd name="connsiteY12495" fmla="*/ 531969 h 5359243"/>
              <a:gd name="connsiteX12496" fmla="*/ 4523426 w 8191242"/>
              <a:gd name="connsiteY12496" fmla="*/ 531969 h 5359243"/>
              <a:gd name="connsiteX12497" fmla="*/ 4538267 w 8191242"/>
              <a:gd name="connsiteY12497" fmla="*/ 553901 h 5359243"/>
              <a:gd name="connsiteX12498" fmla="*/ 4523426 w 8191242"/>
              <a:gd name="connsiteY12498" fmla="*/ 547944 h 5359243"/>
              <a:gd name="connsiteX12499" fmla="*/ 4523426 w 8191242"/>
              <a:gd name="connsiteY12499" fmla="*/ 563916 h 5359243"/>
              <a:gd name="connsiteX12500" fmla="*/ 4499102 w 8191242"/>
              <a:gd name="connsiteY12500" fmla="*/ 555931 h 5359243"/>
              <a:gd name="connsiteX12501" fmla="*/ 4507210 w 8191242"/>
              <a:gd name="connsiteY12501" fmla="*/ 563916 h 5359243"/>
              <a:gd name="connsiteX12502" fmla="*/ 4450455 w 8191242"/>
              <a:gd name="connsiteY12502" fmla="*/ 571905 h 5359243"/>
              <a:gd name="connsiteX12503" fmla="*/ 4466672 w 8191242"/>
              <a:gd name="connsiteY12503" fmla="*/ 579891 h 5359243"/>
              <a:gd name="connsiteX12504" fmla="*/ 4474780 w 8191242"/>
              <a:gd name="connsiteY12504" fmla="*/ 563916 h 5359243"/>
              <a:gd name="connsiteX12505" fmla="*/ 4426132 w 8191242"/>
              <a:gd name="connsiteY12505" fmla="*/ 563916 h 5359243"/>
              <a:gd name="connsiteX12506" fmla="*/ 4482888 w 8191242"/>
              <a:gd name="connsiteY12506" fmla="*/ 539957 h 5359243"/>
              <a:gd name="connsiteX12507" fmla="*/ 4474780 w 8191242"/>
              <a:gd name="connsiteY12507" fmla="*/ 571905 h 5359243"/>
              <a:gd name="connsiteX12508" fmla="*/ 4490996 w 8191242"/>
              <a:gd name="connsiteY12508" fmla="*/ 563916 h 5359243"/>
              <a:gd name="connsiteX12509" fmla="*/ 4507210 w 8191242"/>
              <a:gd name="connsiteY12509" fmla="*/ 531969 h 5359243"/>
              <a:gd name="connsiteX12510" fmla="*/ 2784246 w 8191242"/>
              <a:gd name="connsiteY12510" fmla="*/ 530518 h 5359243"/>
              <a:gd name="connsiteX12511" fmla="*/ 2758687 w 8191242"/>
              <a:gd name="connsiteY12511" fmla="*/ 553752 h 5359243"/>
              <a:gd name="connsiteX12512" fmla="*/ 2784246 w 8191242"/>
              <a:gd name="connsiteY12512" fmla="*/ 530518 h 5359243"/>
              <a:gd name="connsiteX12513" fmla="*/ 3752902 w 8191242"/>
              <a:gd name="connsiteY12513" fmla="*/ 499539 h 5359243"/>
              <a:gd name="connsiteX12514" fmla="*/ 3774926 w 8191242"/>
              <a:gd name="connsiteY12514" fmla="*/ 507283 h 5359243"/>
              <a:gd name="connsiteX12515" fmla="*/ 3768632 w 8191242"/>
              <a:gd name="connsiteY12515" fmla="*/ 508251 h 5359243"/>
              <a:gd name="connsiteX12516" fmla="*/ 3749806 w 8191242"/>
              <a:gd name="connsiteY12516" fmla="*/ 515008 h 5359243"/>
              <a:gd name="connsiteX12517" fmla="*/ 3755734 w 8191242"/>
              <a:gd name="connsiteY12517" fmla="*/ 522436 h 5359243"/>
              <a:gd name="connsiteX12518" fmla="*/ 3767828 w 8191242"/>
              <a:gd name="connsiteY12518" fmla="*/ 531527 h 5359243"/>
              <a:gd name="connsiteX12519" fmla="*/ 3743640 w 8191242"/>
              <a:gd name="connsiteY12519" fmla="*/ 523446 h 5359243"/>
              <a:gd name="connsiteX12520" fmla="*/ 3719454 w 8191242"/>
              <a:gd name="connsiteY12520" fmla="*/ 523446 h 5359243"/>
              <a:gd name="connsiteX12521" fmla="*/ 3727516 w 8191242"/>
              <a:gd name="connsiteY12521" fmla="*/ 547690 h 5359243"/>
              <a:gd name="connsiteX12522" fmla="*/ 3646895 w 8191242"/>
              <a:gd name="connsiteY12522" fmla="*/ 571935 h 5359243"/>
              <a:gd name="connsiteX12523" fmla="*/ 3646895 w 8191242"/>
              <a:gd name="connsiteY12523" fmla="*/ 555771 h 5359243"/>
              <a:gd name="connsiteX12524" fmla="*/ 3622707 w 8191242"/>
              <a:gd name="connsiteY12524" fmla="*/ 580016 h 5359243"/>
              <a:gd name="connsiteX12525" fmla="*/ 3622707 w 8191242"/>
              <a:gd name="connsiteY12525" fmla="*/ 555771 h 5359243"/>
              <a:gd name="connsiteX12526" fmla="*/ 3566272 w 8191242"/>
              <a:gd name="connsiteY12526" fmla="*/ 588097 h 5359243"/>
              <a:gd name="connsiteX12527" fmla="*/ 3606583 w 8191242"/>
              <a:gd name="connsiteY12527" fmla="*/ 580016 h 5359243"/>
              <a:gd name="connsiteX12528" fmla="*/ 3517901 w 8191242"/>
              <a:gd name="connsiteY12528" fmla="*/ 604260 h 5359243"/>
              <a:gd name="connsiteX12529" fmla="*/ 3477588 w 8191242"/>
              <a:gd name="connsiteY12529" fmla="*/ 628507 h 5359243"/>
              <a:gd name="connsiteX12530" fmla="*/ 3509838 w 8191242"/>
              <a:gd name="connsiteY12530" fmla="*/ 612342 h 5359243"/>
              <a:gd name="connsiteX12531" fmla="*/ 3501774 w 8191242"/>
              <a:gd name="connsiteY12531" fmla="*/ 596179 h 5359243"/>
              <a:gd name="connsiteX12532" fmla="*/ 3405029 w 8191242"/>
              <a:gd name="connsiteY12532" fmla="*/ 652751 h 5359243"/>
              <a:gd name="connsiteX12533" fmla="*/ 3405029 w 8191242"/>
              <a:gd name="connsiteY12533" fmla="*/ 636588 h 5359243"/>
              <a:gd name="connsiteX12534" fmla="*/ 3388905 w 8191242"/>
              <a:gd name="connsiteY12534" fmla="*/ 636588 h 5359243"/>
              <a:gd name="connsiteX12535" fmla="*/ 3396967 w 8191242"/>
              <a:gd name="connsiteY12535" fmla="*/ 644669 h 5359243"/>
              <a:gd name="connsiteX12536" fmla="*/ 3372779 w 8191242"/>
              <a:gd name="connsiteY12536" fmla="*/ 652751 h 5359243"/>
              <a:gd name="connsiteX12537" fmla="*/ 3292158 w 8191242"/>
              <a:gd name="connsiteY12537" fmla="*/ 693157 h 5359243"/>
              <a:gd name="connsiteX12538" fmla="*/ 3276035 w 8191242"/>
              <a:gd name="connsiteY12538" fmla="*/ 660832 h 5359243"/>
              <a:gd name="connsiteX12539" fmla="*/ 3340532 w 8191242"/>
              <a:gd name="connsiteY12539" fmla="*/ 652751 h 5359243"/>
              <a:gd name="connsiteX12540" fmla="*/ 3356656 w 8191242"/>
              <a:gd name="connsiteY12540" fmla="*/ 628507 h 5359243"/>
              <a:gd name="connsiteX12541" fmla="*/ 3348593 w 8191242"/>
              <a:gd name="connsiteY12541" fmla="*/ 644669 h 5359243"/>
              <a:gd name="connsiteX12542" fmla="*/ 3380841 w 8191242"/>
              <a:gd name="connsiteY12542" fmla="*/ 636588 h 5359243"/>
              <a:gd name="connsiteX12543" fmla="*/ 3413091 w 8191242"/>
              <a:gd name="connsiteY12543" fmla="*/ 612342 h 5359243"/>
              <a:gd name="connsiteX12544" fmla="*/ 3413091 w 8191242"/>
              <a:gd name="connsiteY12544" fmla="*/ 628507 h 5359243"/>
              <a:gd name="connsiteX12545" fmla="*/ 3437277 w 8191242"/>
              <a:gd name="connsiteY12545" fmla="*/ 636588 h 5359243"/>
              <a:gd name="connsiteX12546" fmla="*/ 3429214 w 8191242"/>
              <a:gd name="connsiteY12546" fmla="*/ 612342 h 5359243"/>
              <a:gd name="connsiteX12547" fmla="*/ 3671080 w 8191242"/>
              <a:gd name="connsiteY12547" fmla="*/ 531527 h 5359243"/>
              <a:gd name="connsiteX12548" fmla="*/ 3679143 w 8191242"/>
              <a:gd name="connsiteY12548" fmla="*/ 555771 h 5359243"/>
              <a:gd name="connsiteX12549" fmla="*/ 3743640 w 8191242"/>
              <a:gd name="connsiteY12549" fmla="*/ 507283 h 5359243"/>
              <a:gd name="connsiteX12550" fmla="*/ 3749769 w 8191242"/>
              <a:gd name="connsiteY12550" fmla="*/ 514962 h 5359243"/>
              <a:gd name="connsiteX12551" fmla="*/ 4678996 w 8191242"/>
              <a:gd name="connsiteY12551" fmla="*/ 494656 h 5359243"/>
              <a:gd name="connsiteX12552" fmla="*/ 4685583 w 8191242"/>
              <a:gd name="connsiteY12552" fmla="*/ 500022 h 5359243"/>
              <a:gd name="connsiteX12553" fmla="*/ 4677475 w 8191242"/>
              <a:gd name="connsiteY12553" fmla="*/ 508010 h 5359243"/>
              <a:gd name="connsiteX12554" fmla="*/ 4628828 w 8191242"/>
              <a:gd name="connsiteY12554" fmla="*/ 531969 h 5359243"/>
              <a:gd name="connsiteX12555" fmla="*/ 4572073 w 8191242"/>
              <a:gd name="connsiteY12555" fmla="*/ 539957 h 5359243"/>
              <a:gd name="connsiteX12556" fmla="*/ 4550790 w 8191242"/>
              <a:gd name="connsiteY12556" fmla="*/ 558925 h 5359243"/>
              <a:gd name="connsiteX12557" fmla="*/ 4540265 w 8191242"/>
              <a:gd name="connsiteY12557" fmla="*/ 554704 h 5359243"/>
              <a:gd name="connsiteX12558" fmla="*/ 4547751 w 8191242"/>
              <a:gd name="connsiteY12558" fmla="*/ 539957 h 5359243"/>
              <a:gd name="connsiteX12559" fmla="*/ 4555857 w 8191242"/>
              <a:gd name="connsiteY12559" fmla="*/ 523982 h 5359243"/>
              <a:gd name="connsiteX12560" fmla="*/ 4628828 w 8191242"/>
              <a:gd name="connsiteY12560" fmla="*/ 515997 h 5359243"/>
              <a:gd name="connsiteX12561" fmla="*/ 4663286 w 8191242"/>
              <a:gd name="connsiteY12561" fmla="*/ 499024 h 5359243"/>
              <a:gd name="connsiteX12562" fmla="*/ 4678996 w 8191242"/>
              <a:gd name="connsiteY12562" fmla="*/ 494656 h 5359243"/>
              <a:gd name="connsiteX12563" fmla="*/ 4952776 w 8191242"/>
              <a:gd name="connsiteY12563" fmla="*/ 491794 h 5359243"/>
              <a:gd name="connsiteX12564" fmla="*/ 4735923 w 8191242"/>
              <a:gd name="connsiteY12564" fmla="*/ 573115 h 5359243"/>
              <a:gd name="connsiteX12565" fmla="*/ 4952776 w 8191242"/>
              <a:gd name="connsiteY12565" fmla="*/ 491794 h 5359243"/>
              <a:gd name="connsiteX12566" fmla="*/ 6326370 w 8191242"/>
              <a:gd name="connsiteY12566" fmla="*/ 487934 h 5359243"/>
              <a:gd name="connsiteX12567" fmla="*/ 6395866 w 8191242"/>
              <a:gd name="connsiteY12567" fmla="*/ 492070 h 5359243"/>
              <a:gd name="connsiteX12568" fmla="*/ 6395866 w 8191242"/>
              <a:gd name="connsiteY12568" fmla="*/ 516133 h 5359243"/>
              <a:gd name="connsiteX12569" fmla="*/ 6242498 w 8191242"/>
              <a:gd name="connsiteY12569" fmla="*/ 580306 h 5359243"/>
              <a:gd name="connsiteX12570" fmla="*/ 6210208 w 8191242"/>
              <a:gd name="connsiteY12570" fmla="*/ 580306 h 5359243"/>
              <a:gd name="connsiteX12571" fmla="*/ 6242498 w 8191242"/>
              <a:gd name="connsiteY12571" fmla="*/ 620413 h 5359243"/>
              <a:gd name="connsiteX12572" fmla="*/ 6282138 w 8191242"/>
              <a:gd name="connsiteY12572" fmla="*/ 613846 h 5359243"/>
              <a:gd name="connsiteX12573" fmla="*/ 6276549 w 8191242"/>
              <a:gd name="connsiteY12573" fmla="*/ 625174 h 5359243"/>
              <a:gd name="connsiteX12574" fmla="*/ 6242498 w 8191242"/>
              <a:gd name="connsiteY12574" fmla="*/ 636454 h 5359243"/>
              <a:gd name="connsiteX12575" fmla="*/ 6210208 w 8191242"/>
              <a:gd name="connsiteY12575" fmla="*/ 588327 h 5359243"/>
              <a:gd name="connsiteX12576" fmla="*/ 6194065 w 8191242"/>
              <a:gd name="connsiteY12576" fmla="*/ 652497 h 5359243"/>
              <a:gd name="connsiteX12577" fmla="*/ 6194065 w 8191242"/>
              <a:gd name="connsiteY12577" fmla="*/ 612390 h 5359243"/>
              <a:gd name="connsiteX12578" fmla="*/ 6169848 w 8191242"/>
              <a:gd name="connsiteY12578" fmla="*/ 604369 h 5359243"/>
              <a:gd name="connsiteX12579" fmla="*/ 6185994 w 8191242"/>
              <a:gd name="connsiteY12579" fmla="*/ 612390 h 5359243"/>
              <a:gd name="connsiteX12580" fmla="*/ 6177919 w 8191242"/>
              <a:gd name="connsiteY12580" fmla="*/ 588327 h 5359243"/>
              <a:gd name="connsiteX12581" fmla="*/ 6161776 w 8191242"/>
              <a:gd name="connsiteY12581" fmla="*/ 628433 h 5359243"/>
              <a:gd name="connsiteX12582" fmla="*/ 6145633 w 8191242"/>
              <a:gd name="connsiteY12582" fmla="*/ 628433 h 5359243"/>
              <a:gd name="connsiteX12583" fmla="*/ 6161776 w 8191242"/>
              <a:gd name="connsiteY12583" fmla="*/ 612390 h 5359243"/>
              <a:gd name="connsiteX12584" fmla="*/ 6129489 w 8191242"/>
              <a:gd name="connsiteY12584" fmla="*/ 612390 h 5359243"/>
              <a:gd name="connsiteX12585" fmla="*/ 6145633 w 8191242"/>
              <a:gd name="connsiteY12585" fmla="*/ 628433 h 5359243"/>
              <a:gd name="connsiteX12586" fmla="*/ 6121415 w 8191242"/>
              <a:gd name="connsiteY12586" fmla="*/ 612390 h 5359243"/>
              <a:gd name="connsiteX12587" fmla="*/ 6121415 w 8191242"/>
              <a:gd name="connsiteY12587" fmla="*/ 660520 h 5359243"/>
              <a:gd name="connsiteX12588" fmla="*/ 6105272 w 8191242"/>
              <a:gd name="connsiteY12588" fmla="*/ 636454 h 5359243"/>
              <a:gd name="connsiteX12589" fmla="*/ 6097200 w 8191242"/>
              <a:gd name="connsiteY12589" fmla="*/ 652497 h 5359243"/>
              <a:gd name="connsiteX12590" fmla="*/ 6089129 w 8191242"/>
              <a:gd name="connsiteY12590" fmla="*/ 612390 h 5359243"/>
              <a:gd name="connsiteX12591" fmla="*/ 6081057 w 8191242"/>
              <a:gd name="connsiteY12591" fmla="*/ 636454 h 5359243"/>
              <a:gd name="connsiteX12592" fmla="*/ 6081057 w 8191242"/>
              <a:gd name="connsiteY12592" fmla="*/ 620413 h 5359243"/>
              <a:gd name="connsiteX12593" fmla="*/ 6048769 w 8191242"/>
              <a:gd name="connsiteY12593" fmla="*/ 668540 h 5359243"/>
              <a:gd name="connsiteX12594" fmla="*/ 6040697 w 8191242"/>
              <a:gd name="connsiteY12594" fmla="*/ 628433 h 5359243"/>
              <a:gd name="connsiteX12595" fmla="*/ 6016480 w 8191242"/>
              <a:gd name="connsiteY12595" fmla="*/ 660520 h 5359243"/>
              <a:gd name="connsiteX12596" fmla="*/ 6000336 w 8191242"/>
              <a:gd name="connsiteY12596" fmla="*/ 660520 h 5359243"/>
              <a:gd name="connsiteX12597" fmla="*/ 5976121 w 8191242"/>
              <a:gd name="connsiteY12597" fmla="*/ 580306 h 5359243"/>
              <a:gd name="connsiteX12598" fmla="*/ 5992265 w 8191242"/>
              <a:gd name="connsiteY12598" fmla="*/ 596347 h 5359243"/>
              <a:gd name="connsiteX12599" fmla="*/ 5980156 w 8191242"/>
              <a:gd name="connsiteY12599" fmla="*/ 572283 h 5359243"/>
              <a:gd name="connsiteX12600" fmla="*/ 5976119 w 8191242"/>
              <a:gd name="connsiteY12600" fmla="*/ 564260 h 5359243"/>
              <a:gd name="connsiteX12601" fmla="*/ 5976121 w 8191242"/>
              <a:gd name="connsiteY12601" fmla="*/ 564263 h 5359243"/>
              <a:gd name="connsiteX12602" fmla="*/ 5976121 w 8191242"/>
              <a:gd name="connsiteY12602" fmla="*/ 532176 h 5359243"/>
              <a:gd name="connsiteX12603" fmla="*/ 5959975 w 8191242"/>
              <a:gd name="connsiteY12603" fmla="*/ 532176 h 5359243"/>
              <a:gd name="connsiteX12604" fmla="*/ 5959975 w 8191242"/>
              <a:gd name="connsiteY12604" fmla="*/ 588327 h 5359243"/>
              <a:gd name="connsiteX12605" fmla="*/ 5976121 w 8191242"/>
              <a:gd name="connsiteY12605" fmla="*/ 580306 h 5359243"/>
              <a:gd name="connsiteX12606" fmla="*/ 5984193 w 8191242"/>
              <a:gd name="connsiteY12606" fmla="*/ 612390 h 5359243"/>
              <a:gd name="connsiteX12607" fmla="*/ 5976121 w 8191242"/>
              <a:gd name="connsiteY12607" fmla="*/ 612390 h 5359243"/>
              <a:gd name="connsiteX12608" fmla="*/ 5992265 w 8191242"/>
              <a:gd name="connsiteY12608" fmla="*/ 652497 h 5359243"/>
              <a:gd name="connsiteX12609" fmla="*/ 5968047 w 8191242"/>
              <a:gd name="connsiteY12609" fmla="*/ 636454 h 5359243"/>
              <a:gd name="connsiteX12610" fmla="*/ 5976121 w 8191242"/>
              <a:gd name="connsiteY12610" fmla="*/ 644477 h 5359243"/>
              <a:gd name="connsiteX12611" fmla="*/ 5968047 w 8191242"/>
              <a:gd name="connsiteY12611" fmla="*/ 596347 h 5359243"/>
              <a:gd name="connsiteX12612" fmla="*/ 5951904 w 8191242"/>
              <a:gd name="connsiteY12612" fmla="*/ 644477 h 5359243"/>
              <a:gd name="connsiteX12613" fmla="*/ 5919616 w 8191242"/>
              <a:gd name="connsiteY12613" fmla="*/ 572283 h 5359243"/>
              <a:gd name="connsiteX12614" fmla="*/ 5943832 w 8191242"/>
              <a:gd name="connsiteY12614" fmla="*/ 588327 h 5359243"/>
              <a:gd name="connsiteX12615" fmla="*/ 5927689 w 8191242"/>
              <a:gd name="connsiteY12615" fmla="*/ 548219 h 5359243"/>
              <a:gd name="connsiteX12616" fmla="*/ 5935761 w 8191242"/>
              <a:gd name="connsiteY12616" fmla="*/ 564263 h 5359243"/>
              <a:gd name="connsiteX12617" fmla="*/ 5943832 w 8191242"/>
              <a:gd name="connsiteY12617" fmla="*/ 540199 h 5359243"/>
              <a:gd name="connsiteX12618" fmla="*/ 5918608 w 8191242"/>
              <a:gd name="connsiteY12618" fmla="*/ 551227 h 5359243"/>
              <a:gd name="connsiteX12619" fmla="*/ 5912341 w 8191242"/>
              <a:gd name="connsiteY12619" fmla="*/ 577022 h 5359243"/>
              <a:gd name="connsiteX12620" fmla="*/ 5909148 w 8191242"/>
              <a:gd name="connsiteY12620" fmla="*/ 565139 h 5359243"/>
              <a:gd name="connsiteX12621" fmla="*/ 5897204 w 8191242"/>
              <a:gd name="connsiteY12621" fmla="*/ 557407 h 5359243"/>
              <a:gd name="connsiteX12622" fmla="*/ 5904481 w 8191242"/>
              <a:gd name="connsiteY12622" fmla="*/ 558246 h 5359243"/>
              <a:gd name="connsiteX12623" fmla="*/ 5919616 w 8191242"/>
              <a:gd name="connsiteY12623" fmla="*/ 548219 h 5359243"/>
              <a:gd name="connsiteX12624" fmla="*/ 5895400 w 8191242"/>
              <a:gd name="connsiteY12624" fmla="*/ 540199 h 5359243"/>
              <a:gd name="connsiteX12625" fmla="*/ 5887328 w 8191242"/>
              <a:gd name="connsiteY12625" fmla="*/ 556240 h 5359243"/>
              <a:gd name="connsiteX12626" fmla="*/ 5865760 w 8191242"/>
              <a:gd name="connsiteY12626" fmla="*/ 550601 h 5359243"/>
              <a:gd name="connsiteX12627" fmla="*/ 5865363 w 8191242"/>
              <a:gd name="connsiteY12627" fmla="*/ 549917 h 5359243"/>
              <a:gd name="connsiteX12628" fmla="*/ 5866234 w 8191242"/>
              <a:gd name="connsiteY12628" fmla="*/ 564441 h 5359243"/>
              <a:gd name="connsiteX12629" fmla="*/ 5873435 w 8191242"/>
              <a:gd name="connsiteY12629" fmla="*/ 587637 h 5359243"/>
              <a:gd name="connsiteX12630" fmla="*/ 5873435 w 8191242"/>
              <a:gd name="connsiteY12630" fmla="*/ 555366 h 5359243"/>
              <a:gd name="connsiteX12631" fmla="*/ 5889893 w 8191242"/>
              <a:gd name="connsiteY12631" fmla="*/ 611839 h 5359243"/>
              <a:gd name="connsiteX12632" fmla="*/ 5873435 w 8191242"/>
              <a:gd name="connsiteY12632" fmla="*/ 611839 h 5359243"/>
              <a:gd name="connsiteX12633" fmla="*/ 5840521 w 8191242"/>
              <a:gd name="connsiteY12633" fmla="*/ 555366 h 5359243"/>
              <a:gd name="connsiteX12634" fmla="*/ 5840521 w 8191242"/>
              <a:gd name="connsiteY12634" fmla="*/ 603772 h 5359243"/>
              <a:gd name="connsiteX12635" fmla="*/ 5832291 w 8191242"/>
              <a:gd name="connsiteY12635" fmla="*/ 555366 h 5359243"/>
              <a:gd name="connsiteX12636" fmla="*/ 5791147 w 8191242"/>
              <a:gd name="connsiteY12636" fmla="*/ 539231 h 5359243"/>
              <a:gd name="connsiteX12637" fmla="*/ 5782919 w 8191242"/>
              <a:gd name="connsiteY12637" fmla="*/ 547298 h 5359243"/>
              <a:gd name="connsiteX12638" fmla="*/ 5774689 w 8191242"/>
              <a:gd name="connsiteY12638" fmla="*/ 547298 h 5359243"/>
              <a:gd name="connsiteX12639" fmla="*/ 5766461 w 8191242"/>
              <a:gd name="connsiteY12639" fmla="*/ 539231 h 5359243"/>
              <a:gd name="connsiteX12640" fmla="*/ 5758232 w 8191242"/>
              <a:gd name="connsiteY12640" fmla="*/ 523095 h 5359243"/>
              <a:gd name="connsiteX12641" fmla="*/ 5807605 w 8191242"/>
              <a:gd name="connsiteY12641" fmla="*/ 547298 h 5359243"/>
              <a:gd name="connsiteX12642" fmla="*/ 5836406 w 8191242"/>
              <a:gd name="connsiteY12642" fmla="*/ 535196 h 5359243"/>
              <a:gd name="connsiteX12643" fmla="*/ 5863397 w 8191242"/>
              <a:gd name="connsiteY12643" fmla="*/ 546539 h 5359243"/>
              <a:gd name="connsiteX12644" fmla="*/ 5855040 w 8191242"/>
              <a:gd name="connsiteY12644" fmla="*/ 532176 h 5359243"/>
              <a:gd name="connsiteX12645" fmla="*/ 6016480 w 8191242"/>
              <a:gd name="connsiteY12645" fmla="*/ 524156 h 5359243"/>
              <a:gd name="connsiteX12646" fmla="*/ 6049778 w 8191242"/>
              <a:gd name="connsiteY12646" fmla="*/ 502097 h 5359243"/>
              <a:gd name="connsiteX12647" fmla="*/ 6083355 w 8191242"/>
              <a:gd name="connsiteY12647" fmla="*/ 514074 h 5359243"/>
              <a:gd name="connsiteX12648" fmla="*/ 6082480 w 8191242"/>
              <a:gd name="connsiteY12648" fmla="*/ 507283 h 5359243"/>
              <a:gd name="connsiteX12649" fmla="*/ 6083924 w 8191242"/>
              <a:gd name="connsiteY12649" fmla="*/ 514277 h 5359243"/>
              <a:gd name="connsiteX12650" fmla="*/ 6089129 w 8191242"/>
              <a:gd name="connsiteY12650" fmla="*/ 516133 h 5359243"/>
              <a:gd name="connsiteX12651" fmla="*/ 6245525 w 8191242"/>
              <a:gd name="connsiteY12651" fmla="*/ 489062 h 5359243"/>
              <a:gd name="connsiteX12652" fmla="*/ 6326370 w 8191242"/>
              <a:gd name="connsiteY12652" fmla="*/ 487934 h 5359243"/>
              <a:gd name="connsiteX12653" fmla="*/ 4452462 w 8191242"/>
              <a:gd name="connsiteY12653" fmla="*/ 484347 h 5359243"/>
              <a:gd name="connsiteX12654" fmla="*/ 4452462 w 8191242"/>
              <a:gd name="connsiteY12654" fmla="*/ 524561 h 5359243"/>
              <a:gd name="connsiteX12655" fmla="*/ 4395539 w 8191242"/>
              <a:gd name="connsiteY12655" fmla="*/ 524561 h 5359243"/>
              <a:gd name="connsiteX12656" fmla="*/ 4363011 w 8191242"/>
              <a:gd name="connsiteY12656" fmla="*/ 556730 h 5359243"/>
              <a:gd name="connsiteX12657" fmla="*/ 4354878 w 8191242"/>
              <a:gd name="connsiteY12657" fmla="*/ 540646 h 5359243"/>
              <a:gd name="connsiteX12658" fmla="*/ 4306088 w 8191242"/>
              <a:gd name="connsiteY12658" fmla="*/ 556730 h 5359243"/>
              <a:gd name="connsiteX12659" fmla="*/ 4314220 w 8191242"/>
              <a:gd name="connsiteY12659" fmla="*/ 540646 h 5359243"/>
              <a:gd name="connsiteX12660" fmla="*/ 4343953 w 8191242"/>
              <a:gd name="connsiteY12660" fmla="*/ 549693 h 5359243"/>
              <a:gd name="connsiteX12661" fmla="*/ 4339928 w 8191242"/>
              <a:gd name="connsiteY12661" fmla="*/ 530747 h 5359243"/>
              <a:gd name="connsiteX12662" fmla="*/ 4315228 w 8191242"/>
              <a:gd name="connsiteY12662" fmla="*/ 536325 h 5359243"/>
              <a:gd name="connsiteX12663" fmla="*/ 4308027 w 8191242"/>
              <a:gd name="connsiteY12663" fmla="*/ 553752 h 5359243"/>
              <a:gd name="connsiteX12664" fmla="*/ 4294654 w 8191242"/>
              <a:gd name="connsiteY12664" fmla="*/ 550847 h 5359243"/>
              <a:gd name="connsiteX12665" fmla="*/ 4280138 w 8191242"/>
              <a:gd name="connsiteY12665" fmla="*/ 553005 h 5359243"/>
              <a:gd name="connsiteX12666" fmla="*/ 4282485 w 8191242"/>
              <a:gd name="connsiteY12666" fmla="*/ 554784 h 5359243"/>
              <a:gd name="connsiteX12667" fmla="*/ 4274370 w 8191242"/>
              <a:gd name="connsiteY12667" fmla="*/ 562787 h 5359243"/>
              <a:gd name="connsiteX12668" fmla="*/ 4250030 w 8191242"/>
              <a:gd name="connsiteY12668" fmla="*/ 546780 h 5359243"/>
              <a:gd name="connsiteX12669" fmla="*/ 4269298 w 8191242"/>
              <a:gd name="connsiteY12669" fmla="*/ 544780 h 5359243"/>
              <a:gd name="connsiteX12670" fmla="*/ 4277935 w 8191242"/>
              <a:gd name="connsiteY12670" fmla="*/ 551335 h 5359243"/>
              <a:gd name="connsiteX12671" fmla="*/ 4297740 w 8191242"/>
              <a:gd name="connsiteY12671" fmla="*/ 534389 h 5359243"/>
              <a:gd name="connsiteX12672" fmla="*/ 4332712 w 8191242"/>
              <a:gd name="connsiteY12672" fmla="*/ 515029 h 5359243"/>
              <a:gd name="connsiteX12673" fmla="*/ 4339171 w 8191242"/>
              <a:gd name="connsiteY12673" fmla="*/ 527186 h 5359243"/>
              <a:gd name="connsiteX12674" fmla="*/ 4338615 w 8191242"/>
              <a:gd name="connsiteY12674" fmla="*/ 524561 h 5359243"/>
              <a:gd name="connsiteX12675" fmla="*/ 4371143 w 8191242"/>
              <a:gd name="connsiteY12675" fmla="*/ 548688 h 5359243"/>
              <a:gd name="connsiteX12676" fmla="*/ 4379276 w 8191242"/>
              <a:gd name="connsiteY12676" fmla="*/ 524561 h 5359243"/>
              <a:gd name="connsiteX12677" fmla="*/ 4363011 w 8191242"/>
              <a:gd name="connsiteY12677" fmla="*/ 508474 h 5359243"/>
              <a:gd name="connsiteX12678" fmla="*/ 4371143 w 8191242"/>
              <a:gd name="connsiteY12678" fmla="*/ 516519 h 5359243"/>
              <a:gd name="connsiteX12679" fmla="*/ 4428067 w 8191242"/>
              <a:gd name="connsiteY12679" fmla="*/ 516519 h 5359243"/>
              <a:gd name="connsiteX12680" fmla="*/ 4444332 w 8191242"/>
              <a:gd name="connsiteY12680" fmla="*/ 500431 h 5359243"/>
              <a:gd name="connsiteX12681" fmla="*/ 4428067 w 8191242"/>
              <a:gd name="connsiteY12681" fmla="*/ 500431 h 5359243"/>
              <a:gd name="connsiteX12682" fmla="*/ 4452462 w 8191242"/>
              <a:gd name="connsiteY12682" fmla="*/ 484347 h 5359243"/>
              <a:gd name="connsiteX12683" fmla="*/ 5734997 w 8191242"/>
              <a:gd name="connsiteY12683" fmla="*/ 484049 h 5359243"/>
              <a:gd name="connsiteX12684" fmla="*/ 5758232 w 8191242"/>
              <a:gd name="connsiteY12684" fmla="*/ 484049 h 5359243"/>
              <a:gd name="connsiteX12685" fmla="*/ 5773721 w 8191242"/>
              <a:gd name="connsiteY12685" fmla="*/ 499539 h 5359243"/>
              <a:gd name="connsiteX12686" fmla="*/ 5742742 w 8191242"/>
              <a:gd name="connsiteY12686" fmla="*/ 507283 h 5359243"/>
              <a:gd name="connsiteX12687" fmla="*/ 5734997 w 8191242"/>
              <a:gd name="connsiteY12687" fmla="*/ 507283 h 5359243"/>
              <a:gd name="connsiteX12688" fmla="*/ 5734997 w 8191242"/>
              <a:gd name="connsiteY12688" fmla="*/ 498570 h 5359243"/>
              <a:gd name="connsiteX12689" fmla="*/ 5734997 w 8191242"/>
              <a:gd name="connsiteY12689" fmla="*/ 498251 h 5359243"/>
              <a:gd name="connsiteX12690" fmla="*/ 3531611 w 8191242"/>
              <a:gd name="connsiteY12690" fmla="*/ 484049 h 5359243"/>
              <a:gd name="connsiteX12691" fmla="*/ 3508377 w 8191242"/>
              <a:gd name="connsiteY12691" fmla="*/ 499539 h 5359243"/>
              <a:gd name="connsiteX12692" fmla="*/ 3485143 w 8191242"/>
              <a:gd name="connsiteY12692" fmla="*/ 499539 h 5359243"/>
              <a:gd name="connsiteX12693" fmla="*/ 3531611 w 8191242"/>
              <a:gd name="connsiteY12693" fmla="*/ 484049 h 5359243"/>
              <a:gd name="connsiteX12694" fmla="*/ 5719313 w 8191242"/>
              <a:gd name="connsiteY12694" fmla="*/ 479727 h 5359243"/>
              <a:gd name="connsiteX12695" fmla="*/ 5734997 w 8191242"/>
              <a:gd name="connsiteY12695" fmla="*/ 498251 h 5359243"/>
              <a:gd name="connsiteX12696" fmla="*/ 5677396 w 8191242"/>
              <a:gd name="connsiteY12696" fmla="*/ 522776 h 5359243"/>
              <a:gd name="connsiteX12697" fmla="*/ 5693853 w 8191242"/>
              <a:gd name="connsiteY12697" fmla="*/ 490074 h 5359243"/>
              <a:gd name="connsiteX12698" fmla="*/ 5719313 w 8191242"/>
              <a:gd name="connsiteY12698" fmla="*/ 479727 h 5359243"/>
              <a:gd name="connsiteX12699" fmla="*/ 4557793 w 8191242"/>
              <a:gd name="connsiteY12699" fmla="*/ 476468 h 5359243"/>
              <a:gd name="connsiteX12700" fmla="*/ 4557793 w 8191242"/>
              <a:gd name="connsiteY12700" fmla="*/ 499541 h 5359243"/>
              <a:gd name="connsiteX12701" fmla="*/ 4534559 w 8191242"/>
              <a:gd name="connsiteY12701" fmla="*/ 499541 h 5359243"/>
              <a:gd name="connsiteX12702" fmla="*/ 4534559 w 8191242"/>
              <a:gd name="connsiteY12702" fmla="*/ 482761 h 5359243"/>
              <a:gd name="connsiteX12703" fmla="*/ 5541378 w 8191242"/>
              <a:gd name="connsiteY12703" fmla="*/ 476304 h 5359243"/>
              <a:gd name="connsiteX12704" fmla="*/ 5547188 w 8191242"/>
              <a:gd name="connsiteY12704" fmla="*/ 499539 h 5359243"/>
              <a:gd name="connsiteX12705" fmla="*/ 5564613 w 8191242"/>
              <a:gd name="connsiteY12705" fmla="*/ 522773 h 5359243"/>
              <a:gd name="connsiteX12706" fmla="*/ 5557594 w 8191242"/>
              <a:gd name="connsiteY12706" fmla="*/ 531245 h 5359243"/>
              <a:gd name="connsiteX12707" fmla="*/ 5533633 w 8191242"/>
              <a:gd name="connsiteY12707" fmla="*/ 507283 h 5359243"/>
              <a:gd name="connsiteX12708" fmla="*/ 5518144 w 8191242"/>
              <a:gd name="connsiteY12708" fmla="*/ 507283 h 5359243"/>
              <a:gd name="connsiteX12709" fmla="*/ 5525888 w 8191242"/>
              <a:gd name="connsiteY12709" fmla="*/ 530518 h 5359243"/>
              <a:gd name="connsiteX12710" fmla="*/ 5518144 w 8191242"/>
              <a:gd name="connsiteY12710" fmla="*/ 530518 h 5359243"/>
              <a:gd name="connsiteX12711" fmla="*/ 5510400 w 8191242"/>
              <a:gd name="connsiteY12711" fmla="*/ 491794 h 5359243"/>
              <a:gd name="connsiteX12712" fmla="*/ 5525888 w 8191242"/>
              <a:gd name="connsiteY12712" fmla="*/ 507283 h 5359243"/>
              <a:gd name="connsiteX12713" fmla="*/ 5541378 w 8191242"/>
              <a:gd name="connsiteY12713" fmla="*/ 476304 h 5359243"/>
              <a:gd name="connsiteX12714" fmla="*/ 4815791 w 8191242"/>
              <a:gd name="connsiteY12714" fmla="*/ 476304 h 5359243"/>
              <a:gd name="connsiteX12715" fmla="*/ 4840478 w 8191242"/>
              <a:gd name="connsiteY12715" fmla="*/ 484049 h 5359243"/>
              <a:gd name="connsiteX12716" fmla="*/ 4791105 w 8191242"/>
              <a:gd name="connsiteY12716" fmla="*/ 499539 h 5359243"/>
              <a:gd name="connsiteX12717" fmla="*/ 4815791 w 8191242"/>
              <a:gd name="connsiteY12717" fmla="*/ 476304 h 5359243"/>
              <a:gd name="connsiteX12718" fmla="*/ 4484220 w 8191242"/>
              <a:gd name="connsiteY12718" fmla="*/ 476304 h 5359243"/>
              <a:gd name="connsiteX12719" fmla="*/ 4491964 w 8191242"/>
              <a:gd name="connsiteY12719" fmla="*/ 491794 h 5359243"/>
              <a:gd name="connsiteX12720" fmla="*/ 4476475 w 8191242"/>
              <a:gd name="connsiteY12720" fmla="*/ 515029 h 5359243"/>
              <a:gd name="connsiteX12721" fmla="*/ 4460985 w 8191242"/>
              <a:gd name="connsiteY12721" fmla="*/ 499539 h 5359243"/>
              <a:gd name="connsiteX12722" fmla="*/ 4484220 w 8191242"/>
              <a:gd name="connsiteY12722" fmla="*/ 476304 h 5359243"/>
              <a:gd name="connsiteX12723" fmla="*/ 3864314 w 8191242"/>
              <a:gd name="connsiteY12723" fmla="*/ 476304 h 5359243"/>
              <a:gd name="connsiteX12724" fmla="*/ 3872383 w 8191242"/>
              <a:gd name="connsiteY12724" fmla="*/ 499539 h 5359243"/>
              <a:gd name="connsiteX12725" fmla="*/ 3848180 w 8191242"/>
              <a:gd name="connsiteY12725" fmla="*/ 491794 h 5359243"/>
              <a:gd name="connsiteX12726" fmla="*/ 3832044 w 8191242"/>
              <a:gd name="connsiteY12726" fmla="*/ 499539 h 5359243"/>
              <a:gd name="connsiteX12727" fmla="*/ 3807842 w 8191242"/>
              <a:gd name="connsiteY12727" fmla="*/ 507283 h 5359243"/>
              <a:gd name="connsiteX12728" fmla="*/ 3775572 w 8191242"/>
              <a:gd name="connsiteY12728" fmla="*/ 530518 h 5359243"/>
              <a:gd name="connsiteX12729" fmla="*/ 3823978 w 8191242"/>
              <a:gd name="connsiteY12729" fmla="*/ 484049 h 5359243"/>
              <a:gd name="connsiteX12730" fmla="*/ 3840111 w 8191242"/>
              <a:gd name="connsiteY12730" fmla="*/ 499539 h 5359243"/>
              <a:gd name="connsiteX12731" fmla="*/ 3864314 w 8191242"/>
              <a:gd name="connsiteY12731" fmla="*/ 476304 h 5359243"/>
              <a:gd name="connsiteX12732" fmla="*/ 4557793 w 8191242"/>
              <a:gd name="connsiteY12732" fmla="*/ 474370 h 5359243"/>
              <a:gd name="connsiteX12733" fmla="*/ 4558654 w 8191242"/>
              <a:gd name="connsiteY12733" fmla="*/ 476234 h 5359243"/>
              <a:gd name="connsiteX12734" fmla="*/ 4557793 w 8191242"/>
              <a:gd name="connsiteY12734" fmla="*/ 476468 h 5359243"/>
              <a:gd name="connsiteX12735" fmla="*/ 5790086 w 8191242"/>
              <a:gd name="connsiteY12735" fmla="*/ 473289 h 5359243"/>
              <a:gd name="connsiteX12736" fmla="*/ 5782021 w 8191242"/>
              <a:gd name="connsiteY12736" fmla="*/ 481341 h 5359243"/>
              <a:gd name="connsiteX12737" fmla="*/ 5806214 w 8191242"/>
              <a:gd name="connsiteY12737" fmla="*/ 473289 h 5359243"/>
              <a:gd name="connsiteX12738" fmla="*/ 5822341 w 8191242"/>
              <a:gd name="connsiteY12738" fmla="*/ 481341 h 5359243"/>
              <a:gd name="connsiteX12739" fmla="*/ 5782021 w 8191242"/>
              <a:gd name="connsiteY12739" fmla="*/ 497445 h 5359243"/>
              <a:gd name="connsiteX12740" fmla="*/ 5790086 w 8191242"/>
              <a:gd name="connsiteY12740" fmla="*/ 473289 h 5359243"/>
              <a:gd name="connsiteX12741" fmla="*/ 4511325 w 8191242"/>
              <a:gd name="connsiteY12741" fmla="*/ 465654 h 5359243"/>
              <a:gd name="connsiteX12742" fmla="*/ 4515198 w 8191242"/>
              <a:gd name="connsiteY12742" fmla="*/ 468560 h 5359243"/>
              <a:gd name="connsiteX12743" fmla="*/ 4522943 w 8191242"/>
              <a:gd name="connsiteY12743" fmla="*/ 499539 h 5359243"/>
              <a:gd name="connsiteX12744" fmla="*/ 4507454 w 8191242"/>
              <a:gd name="connsiteY12744" fmla="*/ 491794 h 5359243"/>
              <a:gd name="connsiteX12745" fmla="*/ 4507454 w 8191242"/>
              <a:gd name="connsiteY12745" fmla="*/ 468560 h 5359243"/>
              <a:gd name="connsiteX12746" fmla="*/ 4511325 w 8191242"/>
              <a:gd name="connsiteY12746" fmla="*/ 465654 h 5359243"/>
              <a:gd name="connsiteX12747" fmla="*/ 4118155 w 8191242"/>
              <a:gd name="connsiteY12747" fmla="*/ 463230 h 5359243"/>
              <a:gd name="connsiteX12748" fmla="*/ 4119566 w 8191242"/>
              <a:gd name="connsiteY12748" fmla="*/ 465793 h 5359243"/>
              <a:gd name="connsiteX12749" fmla="*/ 4120214 w 8191242"/>
              <a:gd name="connsiteY12749" fmla="*/ 467700 h 5359243"/>
              <a:gd name="connsiteX12750" fmla="*/ 4118155 w 8191242"/>
              <a:gd name="connsiteY12750" fmla="*/ 463230 h 5359243"/>
              <a:gd name="connsiteX12751" fmla="*/ 4782394 w 8191242"/>
              <a:gd name="connsiteY12751" fmla="*/ 460814 h 5359243"/>
              <a:gd name="connsiteX12752" fmla="*/ 4693328 w 8191242"/>
              <a:gd name="connsiteY12752" fmla="*/ 499539 h 5359243"/>
              <a:gd name="connsiteX12753" fmla="*/ 4782394 w 8191242"/>
              <a:gd name="connsiteY12753" fmla="*/ 460814 h 5359243"/>
              <a:gd name="connsiteX12754" fmla="*/ 3880128 w 8191242"/>
              <a:gd name="connsiteY12754" fmla="*/ 460814 h 5359243"/>
              <a:gd name="connsiteX12755" fmla="*/ 3887873 w 8191242"/>
              <a:gd name="connsiteY12755" fmla="*/ 491794 h 5359243"/>
              <a:gd name="connsiteX12756" fmla="*/ 3934341 w 8191242"/>
              <a:gd name="connsiteY12756" fmla="*/ 476304 h 5359243"/>
              <a:gd name="connsiteX12757" fmla="*/ 3880128 w 8191242"/>
              <a:gd name="connsiteY12757" fmla="*/ 499539 h 5359243"/>
              <a:gd name="connsiteX12758" fmla="*/ 3872383 w 8191242"/>
              <a:gd name="connsiteY12758" fmla="*/ 476304 h 5359243"/>
              <a:gd name="connsiteX12759" fmla="*/ 3880128 w 8191242"/>
              <a:gd name="connsiteY12759" fmla="*/ 460814 h 5359243"/>
              <a:gd name="connsiteX12760" fmla="*/ 2961727 w 8191242"/>
              <a:gd name="connsiteY12760" fmla="*/ 460814 h 5359243"/>
              <a:gd name="connsiteX12761" fmla="*/ 2977862 w 8191242"/>
              <a:gd name="connsiteY12761" fmla="*/ 491794 h 5359243"/>
              <a:gd name="connsiteX12762" fmla="*/ 2889121 w 8191242"/>
              <a:gd name="connsiteY12762" fmla="*/ 522773 h 5359243"/>
              <a:gd name="connsiteX12763" fmla="*/ 2913321 w 8191242"/>
              <a:gd name="connsiteY12763" fmla="*/ 499539 h 5359243"/>
              <a:gd name="connsiteX12764" fmla="*/ 2872985 w 8191242"/>
              <a:gd name="connsiteY12764" fmla="*/ 507283 h 5359243"/>
              <a:gd name="connsiteX12765" fmla="*/ 2881052 w 8191242"/>
              <a:gd name="connsiteY12765" fmla="*/ 530518 h 5359243"/>
              <a:gd name="connsiteX12766" fmla="*/ 2856849 w 8191242"/>
              <a:gd name="connsiteY12766" fmla="*/ 530518 h 5359243"/>
              <a:gd name="connsiteX12767" fmla="*/ 2864918 w 8191242"/>
              <a:gd name="connsiteY12767" fmla="*/ 515029 h 5359243"/>
              <a:gd name="connsiteX12768" fmla="*/ 2784243 w 8191242"/>
              <a:gd name="connsiteY12768" fmla="*/ 522773 h 5359243"/>
              <a:gd name="connsiteX12769" fmla="*/ 2897188 w 8191242"/>
              <a:gd name="connsiteY12769" fmla="*/ 484049 h 5359243"/>
              <a:gd name="connsiteX12770" fmla="*/ 2929457 w 8191242"/>
              <a:gd name="connsiteY12770" fmla="*/ 484049 h 5359243"/>
              <a:gd name="connsiteX12771" fmla="*/ 2929457 w 8191242"/>
              <a:gd name="connsiteY12771" fmla="*/ 499539 h 5359243"/>
              <a:gd name="connsiteX12772" fmla="*/ 2961727 w 8191242"/>
              <a:gd name="connsiteY12772" fmla="*/ 460814 h 5359243"/>
              <a:gd name="connsiteX12773" fmla="*/ 5521846 w 8191242"/>
              <a:gd name="connsiteY12773" fmla="*/ 459076 h 5359243"/>
              <a:gd name="connsiteX12774" fmla="*/ 5524920 w 8191242"/>
              <a:gd name="connsiteY12774" fmla="*/ 465869 h 5359243"/>
              <a:gd name="connsiteX12775" fmla="*/ 5525888 w 8191242"/>
              <a:gd name="connsiteY12775" fmla="*/ 474853 h 5359243"/>
              <a:gd name="connsiteX12776" fmla="*/ 5521776 w 8191242"/>
              <a:gd name="connsiteY12776" fmla="*/ 465121 h 5359243"/>
              <a:gd name="connsiteX12777" fmla="*/ 3048853 w 8191242"/>
              <a:gd name="connsiteY12777" fmla="*/ 458880 h 5359243"/>
              <a:gd name="connsiteX12778" fmla="*/ 3061974 w 8191242"/>
              <a:gd name="connsiteY12778" fmla="*/ 460332 h 5359243"/>
              <a:gd name="connsiteX12779" fmla="*/ 3061245 w 8191242"/>
              <a:gd name="connsiteY12779" fmla="*/ 460937 h 5359243"/>
              <a:gd name="connsiteX12780" fmla="*/ 3048853 w 8191242"/>
              <a:gd name="connsiteY12780" fmla="*/ 458880 h 5359243"/>
              <a:gd name="connsiteX12781" fmla="*/ 3073636 w 8191242"/>
              <a:gd name="connsiteY12781" fmla="*/ 450650 h 5359243"/>
              <a:gd name="connsiteX12782" fmla="*/ 3067441 w 8191242"/>
              <a:gd name="connsiteY12782" fmla="*/ 460937 h 5359243"/>
              <a:gd name="connsiteX12783" fmla="*/ 3061974 w 8191242"/>
              <a:gd name="connsiteY12783" fmla="*/ 460332 h 5359243"/>
              <a:gd name="connsiteX12784" fmla="*/ 4565539 w 8191242"/>
              <a:gd name="connsiteY12784" fmla="*/ 449199 h 5359243"/>
              <a:gd name="connsiteX12785" fmla="*/ 4573283 w 8191242"/>
              <a:gd name="connsiteY12785" fmla="*/ 474370 h 5359243"/>
              <a:gd name="connsiteX12786" fmla="*/ 4573283 w 8191242"/>
              <a:gd name="connsiteY12786" fmla="*/ 457590 h 5359243"/>
              <a:gd name="connsiteX12787" fmla="*/ 4565539 w 8191242"/>
              <a:gd name="connsiteY12787" fmla="*/ 491150 h 5359243"/>
              <a:gd name="connsiteX12788" fmla="*/ 4558654 w 8191242"/>
              <a:gd name="connsiteY12788" fmla="*/ 476234 h 5359243"/>
              <a:gd name="connsiteX12789" fmla="*/ 4565539 w 8191242"/>
              <a:gd name="connsiteY12789" fmla="*/ 474370 h 5359243"/>
              <a:gd name="connsiteX12790" fmla="*/ 4557793 w 8191242"/>
              <a:gd name="connsiteY12790" fmla="*/ 457590 h 5359243"/>
              <a:gd name="connsiteX12791" fmla="*/ 4565539 w 8191242"/>
              <a:gd name="connsiteY12791" fmla="*/ 449199 h 5359243"/>
              <a:gd name="connsiteX12792" fmla="*/ 5065076 w 8191242"/>
              <a:gd name="connsiteY12792" fmla="*/ 449197 h 5359243"/>
              <a:gd name="connsiteX12793" fmla="*/ 4952776 w 8191242"/>
              <a:gd name="connsiteY12793" fmla="*/ 491147 h 5359243"/>
              <a:gd name="connsiteX12794" fmla="*/ 5065076 w 8191242"/>
              <a:gd name="connsiteY12794" fmla="*/ 449197 h 5359243"/>
              <a:gd name="connsiteX12795" fmla="*/ 3604824 w 8191242"/>
              <a:gd name="connsiteY12795" fmla="*/ 448616 h 5359243"/>
              <a:gd name="connsiteX12796" fmla="*/ 3612932 w 8191242"/>
              <a:gd name="connsiteY12796" fmla="*/ 459266 h 5359243"/>
              <a:gd name="connsiteX12797" fmla="*/ 3581953 w 8191242"/>
              <a:gd name="connsiteY12797" fmla="*/ 467784 h 5359243"/>
              <a:gd name="connsiteX12798" fmla="*/ 3604824 w 8191242"/>
              <a:gd name="connsiteY12798" fmla="*/ 448616 h 5359243"/>
              <a:gd name="connsiteX12799" fmla="*/ 5521976 w 8191242"/>
              <a:gd name="connsiteY12799" fmla="*/ 448260 h 5359243"/>
              <a:gd name="connsiteX12800" fmla="*/ 5521846 w 8191242"/>
              <a:gd name="connsiteY12800" fmla="*/ 459076 h 5359243"/>
              <a:gd name="connsiteX12801" fmla="*/ 5518144 w 8191242"/>
              <a:gd name="connsiteY12801" fmla="*/ 450894 h 5359243"/>
              <a:gd name="connsiteX12802" fmla="*/ 3040594 w 8191242"/>
              <a:gd name="connsiteY12802" fmla="*/ 434193 h 5359243"/>
              <a:gd name="connsiteX12803" fmla="*/ 3048853 w 8191242"/>
              <a:gd name="connsiteY12803" fmla="*/ 458880 h 5359243"/>
              <a:gd name="connsiteX12804" fmla="*/ 2982766 w 8191242"/>
              <a:gd name="connsiteY12804" fmla="*/ 491796 h 5359243"/>
              <a:gd name="connsiteX12805" fmla="*/ 2966244 w 8191242"/>
              <a:gd name="connsiteY12805" fmla="*/ 467108 h 5359243"/>
              <a:gd name="connsiteX12806" fmla="*/ 2991028 w 8191242"/>
              <a:gd name="connsiteY12806" fmla="*/ 483566 h 5359243"/>
              <a:gd name="connsiteX12807" fmla="*/ 3024070 w 8191242"/>
              <a:gd name="connsiteY12807" fmla="*/ 467108 h 5359243"/>
              <a:gd name="connsiteX12808" fmla="*/ 2982766 w 8191242"/>
              <a:gd name="connsiteY12808" fmla="*/ 467108 h 5359243"/>
              <a:gd name="connsiteX12809" fmla="*/ 3040594 w 8191242"/>
              <a:gd name="connsiteY12809" fmla="*/ 434193 h 5359243"/>
              <a:gd name="connsiteX12810" fmla="*/ 5704018 w 8191242"/>
              <a:gd name="connsiteY12810" fmla="*/ 433709 h 5359243"/>
              <a:gd name="connsiteX12811" fmla="*/ 5711763 w 8191242"/>
              <a:gd name="connsiteY12811" fmla="*/ 433709 h 5359243"/>
              <a:gd name="connsiteX12812" fmla="*/ 5711763 w 8191242"/>
              <a:gd name="connsiteY12812" fmla="*/ 442228 h 5359243"/>
              <a:gd name="connsiteX12813" fmla="*/ 5727253 w 8191242"/>
              <a:gd name="connsiteY12813" fmla="*/ 459269 h 5359243"/>
              <a:gd name="connsiteX12814" fmla="*/ 5711763 w 8191242"/>
              <a:gd name="connsiteY12814" fmla="*/ 476307 h 5359243"/>
              <a:gd name="connsiteX12815" fmla="*/ 5704018 w 8191242"/>
              <a:gd name="connsiteY12815" fmla="*/ 433709 h 5359243"/>
              <a:gd name="connsiteX12816" fmla="*/ 4614331 w 8191242"/>
              <a:gd name="connsiteY12816" fmla="*/ 433709 h 5359243"/>
              <a:gd name="connsiteX12817" fmla="*/ 4631370 w 8191242"/>
              <a:gd name="connsiteY12817" fmla="*/ 458602 h 5359243"/>
              <a:gd name="connsiteX12818" fmla="*/ 4605811 w 8191242"/>
              <a:gd name="connsiteY12818" fmla="*/ 491796 h 5359243"/>
              <a:gd name="connsiteX12819" fmla="*/ 4588772 w 8191242"/>
              <a:gd name="connsiteY12819" fmla="*/ 466901 h 5359243"/>
              <a:gd name="connsiteX12820" fmla="*/ 4614331 w 8191242"/>
              <a:gd name="connsiteY12820" fmla="*/ 466901 h 5359243"/>
              <a:gd name="connsiteX12821" fmla="*/ 4605811 w 8191242"/>
              <a:gd name="connsiteY12821" fmla="*/ 466901 h 5359243"/>
              <a:gd name="connsiteX12822" fmla="*/ 4614331 w 8191242"/>
              <a:gd name="connsiteY12822" fmla="*/ 433709 h 5359243"/>
              <a:gd name="connsiteX12823" fmla="*/ 5103800 w 8191242"/>
              <a:gd name="connsiteY12823" fmla="*/ 433707 h 5359243"/>
              <a:gd name="connsiteX12824" fmla="*/ 5072822 w 8191242"/>
              <a:gd name="connsiteY12824" fmla="*/ 451133 h 5359243"/>
              <a:gd name="connsiteX12825" fmla="*/ 5103800 w 8191242"/>
              <a:gd name="connsiteY12825" fmla="*/ 433707 h 5359243"/>
              <a:gd name="connsiteX12826" fmla="*/ 4662349 w 8191242"/>
              <a:gd name="connsiteY12826" fmla="*/ 433707 h 5359243"/>
              <a:gd name="connsiteX12827" fmla="*/ 4639115 w 8191242"/>
              <a:gd name="connsiteY12827" fmla="*/ 476304 h 5359243"/>
              <a:gd name="connsiteX12828" fmla="*/ 4631370 w 8191242"/>
              <a:gd name="connsiteY12828" fmla="*/ 450745 h 5359243"/>
              <a:gd name="connsiteX12829" fmla="*/ 4662349 w 8191242"/>
              <a:gd name="connsiteY12829" fmla="*/ 433707 h 5359243"/>
              <a:gd name="connsiteX12830" fmla="*/ 5806214 w 8191242"/>
              <a:gd name="connsiteY12830" fmla="*/ 433029 h 5359243"/>
              <a:gd name="connsiteX12831" fmla="*/ 5806214 w 8191242"/>
              <a:gd name="connsiteY12831" fmla="*/ 449133 h 5359243"/>
              <a:gd name="connsiteX12832" fmla="*/ 5814279 w 8191242"/>
              <a:gd name="connsiteY12832" fmla="*/ 457185 h 5359243"/>
              <a:gd name="connsiteX12833" fmla="*/ 5806214 w 8191242"/>
              <a:gd name="connsiteY12833" fmla="*/ 473289 h 5359243"/>
              <a:gd name="connsiteX12834" fmla="*/ 5798150 w 8191242"/>
              <a:gd name="connsiteY12834" fmla="*/ 441081 h 5359243"/>
              <a:gd name="connsiteX12835" fmla="*/ 5798150 w 8191242"/>
              <a:gd name="connsiteY12835" fmla="*/ 465238 h 5359243"/>
              <a:gd name="connsiteX12836" fmla="*/ 5782021 w 8191242"/>
              <a:gd name="connsiteY12836" fmla="*/ 465238 h 5359243"/>
              <a:gd name="connsiteX12837" fmla="*/ 5790086 w 8191242"/>
              <a:gd name="connsiteY12837" fmla="*/ 441081 h 5359243"/>
              <a:gd name="connsiteX12838" fmla="*/ 5806214 w 8191242"/>
              <a:gd name="connsiteY12838" fmla="*/ 433029 h 5359243"/>
              <a:gd name="connsiteX12839" fmla="*/ 4687193 w 8191242"/>
              <a:gd name="connsiteY12839" fmla="*/ 427072 h 5359243"/>
              <a:gd name="connsiteX12840" fmla="*/ 4727532 w 8191242"/>
              <a:gd name="connsiteY12840" fmla="*/ 427072 h 5359243"/>
              <a:gd name="connsiteX12841" fmla="*/ 4743668 w 8191242"/>
              <a:gd name="connsiteY12841" fmla="*/ 443667 h 5359243"/>
              <a:gd name="connsiteX12842" fmla="*/ 4695262 w 8191242"/>
              <a:gd name="connsiteY12842" fmla="*/ 435368 h 5359243"/>
              <a:gd name="connsiteX12843" fmla="*/ 4687193 w 8191242"/>
              <a:gd name="connsiteY12843" fmla="*/ 451965 h 5359243"/>
              <a:gd name="connsiteX12844" fmla="*/ 4671059 w 8191242"/>
              <a:gd name="connsiteY12844" fmla="*/ 451965 h 5359243"/>
              <a:gd name="connsiteX12845" fmla="*/ 4687193 w 8191242"/>
              <a:gd name="connsiteY12845" fmla="*/ 427072 h 5359243"/>
              <a:gd name="connsiteX12846" fmla="*/ 5575164 w 8191242"/>
              <a:gd name="connsiteY12846" fmla="*/ 426893 h 5359243"/>
              <a:gd name="connsiteX12847" fmla="*/ 5589396 w 8191242"/>
              <a:gd name="connsiteY12847" fmla="*/ 427901 h 5359243"/>
              <a:gd name="connsiteX12848" fmla="*/ 5573133 w 8191242"/>
              <a:gd name="connsiteY12848" fmla="*/ 444038 h 5359243"/>
              <a:gd name="connsiteX12849" fmla="*/ 5575164 w 8191242"/>
              <a:gd name="connsiteY12849" fmla="*/ 426893 h 5359243"/>
              <a:gd name="connsiteX12850" fmla="*/ 3686509 w 8191242"/>
              <a:gd name="connsiteY12850" fmla="*/ 425962 h 5359243"/>
              <a:gd name="connsiteX12851" fmla="*/ 3686509 w 8191242"/>
              <a:gd name="connsiteY12851" fmla="*/ 425962 h 5359243"/>
              <a:gd name="connsiteX12852" fmla="*/ 4111500 w 8191242"/>
              <a:gd name="connsiteY12852" fmla="*/ 420949 h 5359243"/>
              <a:gd name="connsiteX12853" fmla="*/ 4118277 w 8191242"/>
              <a:gd name="connsiteY12853" fmla="*/ 422737 h 5359243"/>
              <a:gd name="connsiteX12854" fmla="*/ 4120432 w 8191242"/>
              <a:gd name="connsiteY12854" fmla="*/ 423732 h 5359243"/>
              <a:gd name="connsiteX12855" fmla="*/ 4121182 w 8191242"/>
              <a:gd name="connsiteY12855" fmla="*/ 441132 h 5359243"/>
              <a:gd name="connsiteX12856" fmla="*/ 4127958 w 8191242"/>
              <a:gd name="connsiteY12856" fmla="*/ 475875 h 5359243"/>
              <a:gd name="connsiteX12857" fmla="*/ 4121182 w 8191242"/>
              <a:gd name="connsiteY12857" fmla="*/ 468723 h 5359243"/>
              <a:gd name="connsiteX12858" fmla="*/ 4119566 w 8191242"/>
              <a:gd name="connsiteY12858" fmla="*/ 465793 h 5359243"/>
              <a:gd name="connsiteX12859" fmla="*/ 4115371 w 8191242"/>
              <a:gd name="connsiteY12859" fmla="*/ 453395 h 5359243"/>
              <a:gd name="connsiteX12860" fmla="*/ 4104724 w 8191242"/>
              <a:gd name="connsiteY12860" fmla="*/ 426826 h 5359243"/>
              <a:gd name="connsiteX12861" fmla="*/ 4111500 w 8191242"/>
              <a:gd name="connsiteY12861" fmla="*/ 420949 h 5359243"/>
              <a:gd name="connsiteX12862" fmla="*/ 4120214 w 8191242"/>
              <a:gd name="connsiteY12862" fmla="*/ 418649 h 5359243"/>
              <a:gd name="connsiteX12863" fmla="*/ 4122150 w 8191242"/>
              <a:gd name="connsiteY12863" fmla="*/ 424526 h 5359243"/>
              <a:gd name="connsiteX12864" fmla="*/ 4120432 w 8191242"/>
              <a:gd name="connsiteY12864" fmla="*/ 423732 h 5359243"/>
              <a:gd name="connsiteX12865" fmla="*/ 5002257 w 8191242"/>
              <a:gd name="connsiteY12865" fmla="*/ 418219 h 5359243"/>
              <a:gd name="connsiteX12866" fmla="*/ 4945032 w 8191242"/>
              <a:gd name="connsiteY12866" fmla="*/ 449199 h 5359243"/>
              <a:gd name="connsiteX12867" fmla="*/ 4945032 w 8191242"/>
              <a:gd name="connsiteY12867" fmla="*/ 441454 h 5359243"/>
              <a:gd name="connsiteX12868" fmla="*/ 4945032 w 8191242"/>
              <a:gd name="connsiteY12868" fmla="*/ 433709 h 5359243"/>
              <a:gd name="connsiteX12869" fmla="*/ 4961382 w 8191242"/>
              <a:gd name="connsiteY12869" fmla="*/ 433709 h 5359243"/>
              <a:gd name="connsiteX12870" fmla="*/ 4977733 w 8191242"/>
              <a:gd name="connsiteY12870" fmla="*/ 433709 h 5359243"/>
              <a:gd name="connsiteX12871" fmla="*/ 4961382 w 8191242"/>
              <a:gd name="connsiteY12871" fmla="*/ 433709 h 5359243"/>
              <a:gd name="connsiteX12872" fmla="*/ 5002257 w 8191242"/>
              <a:gd name="connsiteY12872" fmla="*/ 418219 h 5359243"/>
              <a:gd name="connsiteX12873" fmla="*/ 4058257 w 8191242"/>
              <a:gd name="connsiteY12873" fmla="*/ 418219 h 5359243"/>
              <a:gd name="connsiteX12874" fmla="*/ 4049866 w 8191242"/>
              <a:gd name="connsiteY12874" fmla="*/ 425965 h 5359243"/>
              <a:gd name="connsiteX12875" fmla="*/ 4058257 w 8191242"/>
              <a:gd name="connsiteY12875" fmla="*/ 449199 h 5359243"/>
              <a:gd name="connsiteX12876" fmla="*/ 4016304 w 8191242"/>
              <a:gd name="connsiteY12876" fmla="*/ 449199 h 5359243"/>
              <a:gd name="connsiteX12877" fmla="*/ 4016304 w 8191242"/>
              <a:gd name="connsiteY12877" fmla="*/ 433709 h 5359243"/>
              <a:gd name="connsiteX12878" fmla="*/ 4058257 w 8191242"/>
              <a:gd name="connsiteY12878" fmla="*/ 418219 h 5359243"/>
              <a:gd name="connsiteX12879" fmla="*/ 5852583 w 8191242"/>
              <a:gd name="connsiteY12879" fmla="*/ 417932 h 5359243"/>
              <a:gd name="connsiteX12880" fmla="*/ 5846534 w 8191242"/>
              <a:gd name="connsiteY12880" fmla="*/ 433029 h 5359243"/>
              <a:gd name="connsiteX12881" fmla="*/ 5852583 w 8191242"/>
              <a:gd name="connsiteY12881" fmla="*/ 417932 h 5359243"/>
              <a:gd name="connsiteX12882" fmla="*/ 4687193 w 8191242"/>
              <a:gd name="connsiteY12882" fmla="*/ 410475 h 5359243"/>
              <a:gd name="connsiteX12883" fmla="*/ 4687193 w 8191242"/>
              <a:gd name="connsiteY12883" fmla="*/ 427072 h 5359243"/>
              <a:gd name="connsiteX12884" fmla="*/ 4646857 w 8191242"/>
              <a:gd name="connsiteY12884" fmla="*/ 427072 h 5359243"/>
              <a:gd name="connsiteX12885" fmla="*/ 4687193 w 8191242"/>
              <a:gd name="connsiteY12885" fmla="*/ 410475 h 5359243"/>
              <a:gd name="connsiteX12886" fmla="*/ 4557386 w 8191242"/>
              <a:gd name="connsiteY12886" fmla="*/ 410472 h 5359243"/>
              <a:gd name="connsiteX12887" fmla="*/ 4565539 w 8191242"/>
              <a:gd name="connsiteY12887" fmla="*/ 426931 h 5359243"/>
              <a:gd name="connsiteX12888" fmla="*/ 4410643 w 8191242"/>
              <a:gd name="connsiteY12888" fmla="*/ 476304 h 5359243"/>
              <a:gd name="connsiteX12889" fmla="*/ 4418795 w 8191242"/>
              <a:gd name="connsiteY12889" fmla="*/ 443389 h 5359243"/>
              <a:gd name="connsiteX12890" fmla="*/ 4459556 w 8191242"/>
              <a:gd name="connsiteY12890" fmla="*/ 451617 h 5359243"/>
              <a:gd name="connsiteX12891" fmla="*/ 4475862 w 8191242"/>
              <a:gd name="connsiteY12891" fmla="*/ 426931 h 5359243"/>
              <a:gd name="connsiteX12892" fmla="*/ 4484014 w 8191242"/>
              <a:gd name="connsiteY12892" fmla="*/ 443389 h 5359243"/>
              <a:gd name="connsiteX12893" fmla="*/ 4532928 w 8191242"/>
              <a:gd name="connsiteY12893" fmla="*/ 426931 h 5359243"/>
              <a:gd name="connsiteX12894" fmla="*/ 4557386 w 8191242"/>
              <a:gd name="connsiteY12894" fmla="*/ 410472 h 5359243"/>
              <a:gd name="connsiteX12895" fmla="*/ 4154100 w 8191242"/>
              <a:gd name="connsiteY12895" fmla="*/ 410472 h 5359243"/>
              <a:gd name="connsiteX12896" fmla="*/ 4127961 w 8191242"/>
              <a:gd name="connsiteY12896" fmla="*/ 418218 h 5359243"/>
              <a:gd name="connsiteX12897" fmla="*/ 4154100 w 8191242"/>
              <a:gd name="connsiteY12897" fmla="*/ 410472 h 5359243"/>
              <a:gd name="connsiteX12898" fmla="*/ 3104359 w 8191242"/>
              <a:gd name="connsiteY12898" fmla="*/ 410472 h 5359243"/>
              <a:gd name="connsiteX12899" fmla="*/ 3120710 w 8191242"/>
              <a:gd name="connsiteY12899" fmla="*/ 435643 h 5359243"/>
              <a:gd name="connsiteX12900" fmla="*/ 3088011 w 8191242"/>
              <a:gd name="connsiteY12900" fmla="*/ 460814 h 5359243"/>
              <a:gd name="connsiteX12901" fmla="*/ 3104359 w 8191242"/>
              <a:gd name="connsiteY12901" fmla="*/ 435643 h 5359243"/>
              <a:gd name="connsiteX12902" fmla="*/ 3096185 w 8191242"/>
              <a:gd name="connsiteY12902" fmla="*/ 427253 h 5359243"/>
              <a:gd name="connsiteX12903" fmla="*/ 3055310 w 8191242"/>
              <a:gd name="connsiteY12903" fmla="*/ 427253 h 5359243"/>
              <a:gd name="connsiteX12904" fmla="*/ 3104359 w 8191242"/>
              <a:gd name="connsiteY12904" fmla="*/ 410472 h 5359243"/>
              <a:gd name="connsiteX12905" fmla="*/ 5999753 w 8191242"/>
              <a:gd name="connsiteY12905" fmla="*/ 408875 h 5359243"/>
              <a:gd name="connsiteX12906" fmla="*/ 5999753 w 8191242"/>
              <a:gd name="connsiteY12906" fmla="*/ 433029 h 5359243"/>
              <a:gd name="connsiteX12907" fmla="*/ 5943306 w 8191242"/>
              <a:gd name="connsiteY12907" fmla="*/ 408875 h 5359243"/>
              <a:gd name="connsiteX12908" fmla="*/ 5959434 w 8191242"/>
              <a:gd name="connsiteY12908" fmla="*/ 433029 h 5359243"/>
              <a:gd name="connsiteX12909" fmla="*/ 5943306 w 8191242"/>
              <a:gd name="connsiteY12909" fmla="*/ 408875 h 5359243"/>
              <a:gd name="connsiteX12910" fmla="*/ 5525888 w 8191242"/>
              <a:gd name="connsiteY12910" fmla="*/ 394986 h 5359243"/>
              <a:gd name="connsiteX12911" fmla="*/ 5541378 w 8191242"/>
              <a:gd name="connsiteY12911" fmla="*/ 394986 h 5359243"/>
              <a:gd name="connsiteX12912" fmla="*/ 5533633 w 8191242"/>
              <a:gd name="connsiteY12912" fmla="*/ 418947 h 5359243"/>
              <a:gd name="connsiteX12913" fmla="*/ 5587846 w 8191242"/>
              <a:gd name="connsiteY12913" fmla="*/ 506801 h 5359243"/>
              <a:gd name="connsiteX12914" fmla="*/ 5580102 w 8191242"/>
              <a:gd name="connsiteY12914" fmla="*/ 514789 h 5359243"/>
              <a:gd name="connsiteX12915" fmla="*/ 5580102 w 8191242"/>
              <a:gd name="connsiteY12915" fmla="*/ 490828 h 5359243"/>
              <a:gd name="connsiteX12916" fmla="*/ 5564613 w 8191242"/>
              <a:gd name="connsiteY12916" fmla="*/ 522776 h 5359243"/>
              <a:gd name="connsiteX12917" fmla="*/ 5564613 w 8191242"/>
              <a:gd name="connsiteY12917" fmla="*/ 522773 h 5359243"/>
              <a:gd name="connsiteX12918" fmla="*/ 5562678 w 8191242"/>
              <a:gd name="connsiteY12918" fmla="*/ 496819 h 5359243"/>
              <a:gd name="connsiteX12919" fmla="*/ 5572357 w 8191242"/>
              <a:gd name="connsiteY12919" fmla="*/ 482842 h 5359243"/>
              <a:gd name="connsiteX12920" fmla="*/ 5549123 w 8191242"/>
              <a:gd name="connsiteY12920" fmla="*/ 450894 h 5359243"/>
              <a:gd name="connsiteX12921" fmla="*/ 5533633 w 8191242"/>
              <a:gd name="connsiteY12921" fmla="*/ 466867 h 5359243"/>
              <a:gd name="connsiteX12922" fmla="*/ 5541378 w 8191242"/>
              <a:gd name="connsiteY12922" fmla="*/ 442905 h 5359243"/>
              <a:gd name="connsiteX12923" fmla="*/ 5532665 w 8191242"/>
              <a:gd name="connsiteY12923" fmla="*/ 440910 h 5359243"/>
              <a:gd name="connsiteX12924" fmla="*/ 5521976 w 8191242"/>
              <a:gd name="connsiteY12924" fmla="*/ 448260 h 5359243"/>
              <a:gd name="connsiteX12925" fmla="*/ 5522017 w 8191242"/>
              <a:gd name="connsiteY12925" fmla="*/ 444904 h 5359243"/>
              <a:gd name="connsiteX12926" fmla="*/ 5541378 w 8191242"/>
              <a:gd name="connsiteY12926" fmla="*/ 426933 h 5359243"/>
              <a:gd name="connsiteX12927" fmla="*/ 5525888 w 8191242"/>
              <a:gd name="connsiteY12927" fmla="*/ 418947 h 5359243"/>
              <a:gd name="connsiteX12928" fmla="*/ 5525888 w 8191242"/>
              <a:gd name="connsiteY12928" fmla="*/ 394986 h 5359243"/>
              <a:gd name="connsiteX12929" fmla="*/ 5250950 w 8191242"/>
              <a:gd name="connsiteY12929" fmla="*/ 394983 h 5359243"/>
              <a:gd name="connsiteX12930" fmla="*/ 5226661 w 8191242"/>
              <a:gd name="connsiteY12930" fmla="*/ 402728 h 5359243"/>
              <a:gd name="connsiteX12931" fmla="*/ 5250950 w 8191242"/>
              <a:gd name="connsiteY12931" fmla="*/ 394983 h 5359243"/>
              <a:gd name="connsiteX12932" fmla="*/ 4727212 w 8191242"/>
              <a:gd name="connsiteY12932" fmla="*/ 394983 h 5359243"/>
              <a:gd name="connsiteX12933" fmla="*/ 4735926 w 8191242"/>
              <a:gd name="connsiteY12933" fmla="*/ 418218 h 5359243"/>
              <a:gd name="connsiteX12934" fmla="*/ 4727212 w 8191242"/>
              <a:gd name="connsiteY12934" fmla="*/ 410472 h 5359243"/>
              <a:gd name="connsiteX12935" fmla="*/ 4701073 w 8191242"/>
              <a:gd name="connsiteY12935" fmla="*/ 418218 h 5359243"/>
              <a:gd name="connsiteX12936" fmla="*/ 4727212 w 8191242"/>
              <a:gd name="connsiteY12936" fmla="*/ 394983 h 5359243"/>
              <a:gd name="connsiteX12937" fmla="*/ 4146838 w 8191242"/>
              <a:gd name="connsiteY12937" fmla="*/ 394983 h 5359243"/>
              <a:gd name="connsiteX12938" fmla="*/ 4097464 w 8191242"/>
              <a:gd name="connsiteY12938" fmla="*/ 410472 h 5359243"/>
              <a:gd name="connsiteX12939" fmla="*/ 4146838 w 8191242"/>
              <a:gd name="connsiteY12939" fmla="*/ 394983 h 5359243"/>
              <a:gd name="connsiteX12940" fmla="*/ 3144376 w 8191242"/>
              <a:gd name="connsiteY12940" fmla="*/ 394983 h 5359243"/>
              <a:gd name="connsiteX12941" fmla="*/ 3144376 w 8191242"/>
              <a:gd name="connsiteY12941" fmla="*/ 425962 h 5359243"/>
              <a:gd name="connsiteX12942" fmla="*/ 3121142 w 8191242"/>
              <a:gd name="connsiteY12942" fmla="*/ 410472 h 5359243"/>
              <a:gd name="connsiteX12943" fmla="*/ 3144376 w 8191242"/>
              <a:gd name="connsiteY12943" fmla="*/ 394983 h 5359243"/>
              <a:gd name="connsiteX12944" fmla="*/ 4198872 w 8191242"/>
              <a:gd name="connsiteY12944" fmla="*/ 394017 h 5359243"/>
              <a:gd name="connsiteX12945" fmla="*/ 4209279 w 8191242"/>
              <a:gd name="connsiteY12945" fmla="*/ 394986 h 5359243"/>
              <a:gd name="connsiteX12946" fmla="*/ 4186044 w 8191242"/>
              <a:gd name="connsiteY12946" fmla="*/ 418219 h 5359243"/>
              <a:gd name="connsiteX12947" fmla="*/ 4170555 w 8191242"/>
              <a:gd name="connsiteY12947" fmla="*/ 402731 h 5359243"/>
              <a:gd name="connsiteX12948" fmla="*/ 4198872 w 8191242"/>
              <a:gd name="connsiteY12948" fmla="*/ 394017 h 5359243"/>
              <a:gd name="connsiteX12949" fmla="*/ 5573133 w 8191242"/>
              <a:gd name="connsiteY12949" fmla="*/ 387563 h 5359243"/>
              <a:gd name="connsiteX12950" fmla="*/ 5597528 w 8191242"/>
              <a:gd name="connsiteY12950" fmla="*/ 435968 h 5359243"/>
              <a:gd name="connsiteX12951" fmla="*/ 5613794 w 8191242"/>
              <a:gd name="connsiteY12951" fmla="*/ 460171 h 5359243"/>
              <a:gd name="connsiteX12952" fmla="*/ 5621926 w 8191242"/>
              <a:gd name="connsiteY12952" fmla="*/ 452104 h 5359243"/>
              <a:gd name="connsiteX12953" fmla="*/ 5621926 w 8191242"/>
              <a:gd name="connsiteY12953" fmla="*/ 403699 h 5359243"/>
              <a:gd name="connsiteX12954" fmla="*/ 5631607 w 8191242"/>
              <a:gd name="connsiteY12954" fmla="*/ 438281 h 5359243"/>
              <a:gd name="connsiteX12955" fmla="*/ 5628802 w 8191242"/>
              <a:gd name="connsiteY12955" fmla="*/ 441081 h 5359243"/>
              <a:gd name="connsiteX12956" fmla="*/ 5632023 w 8191242"/>
              <a:gd name="connsiteY12956" fmla="*/ 441185 h 5359243"/>
              <a:gd name="connsiteX12957" fmla="*/ 5630056 w 8191242"/>
              <a:gd name="connsiteY12957" fmla="*/ 476307 h 5359243"/>
              <a:gd name="connsiteX12958" fmla="*/ 5605661 w 8191242"/>
              <a:gd name="connsiteY12958" fmla="*/ 476307 h 5359243"/>
              <a:gd name="connsiteX12959" fmla="*/ 5589396 w 8191242"/>
              <a:gd name="connsiteY12959" fmla="*/ 427901 h 5359243"/>
              <a:gd name="connsiteX12960" fmla="*/ 5581265 w 8191242"/>
              <a:gd name="connsiteY12960" fmla="*/ 395632 h 5359243"/>
              <a:gd name="connsiteX12961" fmla="*/ 5581265 w 8191242"/>
              <a:gd name="connsiteY12961" fmla="*/ 419835 h 5359243"/>
              <a:gd name="connsiteX12962" fmla="*/ 5573133 w 8191242"/>
              <a:gd name="connsiteY12962" fmla="*/ 387563 h 5359243"/>
              <a:gd name="connsiteX12963" fmla="*/ 4348685 w 8191242"/>
              <a:gd name="connsiteY12963" fmla="*/ 387238 h 5359243"/>
              <a:gd name="connsiteX12964" fmla="*/ 4356430 w 8191242"/>
              <a:gd name="connsiteY12964" fmla="*/ 410472 h 5359243"/>
              <a:gd name="connsiteX12965" fmla="*/ 4340940 w 8191242"/>
              <a:gd name="connsiteY12965" fmla="*/ 394983 h 5359243"/>
              <a:gd name="connsiteX12966" fmla="*/ 4348685 w 8191242"/>
              <a:gd name="connsiteY12966" fmla="*/ 387238 h 5359243"/>
              <a:gd name="connsiteX12967" fmla="*/ 4218567 w 8191242"/>
              <a:gd name="connsiteY12967" fmla="*/ 385182 h 5359243"/>
              <a:gd name="connsiteX12968" fmla="*/ 4223196 w 8191242"/>
              <a:gd name="connsiteY12968" fmla="*/ 386272 h 5359243"/>
              <a:gd name="connsiteX12969" fmla="*/ 4241709 w 8191242"/>
              <a:gd name="connsiteY12969" fmla="*/ 394986 h 5359243"/>
              <a:gd name="connsiteX12970" fmla="*/ 4217024 w 8191242"/>
              <a:gd name="connsiteY12970" fmla="*/ 394986 h 5359243"/>
              <a:gd name="connsiteX12971" fmla="*/ 4218567 w 8191242"/>
              <a:gd name="connsiteY12971" fmla="*/ 385182 h 5359243"/>
              <a:gd name="connsiteX12972" fmla="*/ 4699916 w 8191242"/>
              <a:gd name="connsiteY12972" fmla="*/ 373141 h 5359243"/>
              <a:gd name="connsiteX12973" fmla="*/ 4636917 w 8191242"/>
              <a:gd name="connsiteY12973" fmla="*/ 410475 h 5359243"/>
              <a:gd name="connsiteX12974" fmla="*/ 4565539 w 8191242"/>
              <a:gd name="connsiteY12974" fmla="*/ 425965 h 5359243"/>
              <a:gd name="connsiteX12975" fmla="*/ 4565539 w 8191242"/>
              <a:gd name="connsiteY12975" fmla="*/ 402731 h 5359243"/>
              <a:gd name="connsiteX12976" fmla="*/ 4613793 w 8191242"/>
              <a:gd name="connsiteY12976" fmla="*/ 387241 h 5359243"/>
              <a:gd name="connsiteX12977" fmla="*/ 4629879 w 8191242"/>
              <a:gd name="connsiteY12977" fmla="*/ 402731 h 5359243"/>
              <a:gd name="connsiteX12978" fmla="*/ 4629879 w 8191242"/>
              <a:gd name="connsiteY12978" fmla="*/ 387241 h 5359243"/>
              <a:gd name="connsiteX12979" fmla="*/ 4693213 w 8191242"/>
              <a:gd name="connsiteY12979" fmla="*/ 374656 h 5359243"/>
              <a:gd name="connsiteX12980" fmla="*/ 3258331 w 8191242"/>
              <a:gd name="connsiteY12980" fmla="*/ 371873 h 5359243"/>
              <a:gd name="connsiteX12981" fmla="*/ 3299268 w 8191242"/>
              <a:gd name="connsiteY12981" fmla="*/ 379496 h 5359243"/>
              <a:gd name="connsiteX12982" fmla="*/ 3266467 w 8191242"/>
              <a:gd name="connsiteY12982" fmla="*/ 387241 h 5359243"/>
              <a:gd name="connsiteX12983" fmla="*/ 4702263 w 8191242"/>
              <a:gd name="connsiteY12983" fmla="*/ 371752 h 5359243"/>
              <a:gd name="connsiteX12984" fmla="*/ 4705669 w 8191242"/>
              <a:gd name="connsiteY12984" fmla="*/ 371841 h 5359243"/>
              <a:gd name="connsiteX12985" fmla="*/ 4699916 w 8191242"/>
              <a:gd name="connsiteY12985" fmla="*/ 373141 h 5359243"/>
              <a:gd name="connsiteX12986" fmla="*/ 4290598 w 8191242"/>
              <a:gd name="connsiteY12986" fmla="*/ 371752 h 5359243"/>
              <a:gd name="connsiteX12987" fmla="*/ 4290598 w 8191242"/>
              <a:gd name="connsiteY12987" fmla="*/ 394986 h 5359243"/>
              <a:gd name="connsiteX12988" fmla="*/ 4267364 w 8191242"/>
              <a:gd name="connsiteY12988" fmla="*/ 394986 h 5359243"/>
              <a:gd name="connsiteX12989" fmla="*/ 4275108 w 8191242"/>
              <a:gd name="connsiteY12989" fmla="*/ 379496 h 5359243"/>
              <a:gd name="connsiteX12990" fmla="*/ 4290598 w 8191242"/>
              <a:gd name="connsiteY12990" fmla="*/ 371752 h 5359243"/>
              <a:gd name="connsiteX12991" fmla="*/ 3258267 w 8191242"/>
              <a:gd name="connsiteY12991" fmla="*/ 371752 h 5359243"/>
              <a:gd name="connsiteX12992" fmla="*/ 3258331 w 8191242"/>
              <a:gd name="connsiteY12992" fmla="*/ 371873 h 5359243"/>
              <a:gd name="connsiteX12993" fmla="*/ 3258071 w 8191242"/>
              <a:gd name="connsiteY12993" fmla="*/ 371825 h 5359243"/>
              <a:gd name="connsiteX12994" fmla="*/ 3254423 w 8191242"/>
              <a:gd name="connsiteY12994" fmla="*/ 371146 h 5359243"/>
              <a:gd name="connsiteX12995" fmla="*/ 3258071 w 8191242"/>
              <a:gd name="connsiteY12995" fmla="*/ 371825 h 5359243"/>
              <a:gd name="connsiteX12996" fmla="*/ 3225466 w 8191242"/>
              <a:gd name="connsiteY12996" fmla="*/ 384336 h 5359243"/>
              <a:gd name="connsiteX12997" fmla="*/ 3192664 w 8191242"/>
              <a:gd name="connsiteY12997" fmla="*/ 402731 h 5359243"/>
              <a:gd name="connsiteX12998" fmla="*/ 3225466 w 8191242"/>
              <a:gd name="connsiteY12998" fmla="*/ 402731 h 5359243"/>
              <a:gd name="connsiteX12999" fmla="*/ 3176262 w 8191242"/>
              <a:gd name="connsiteY12999" fmla="*/ 425965 h 5359243"/>
              <a:gd name="connsiteX13000" fmla="*/ 3184463 w 8191242"/>
              <a:gd name="connsiteY13000" fmla="*/ 402731 h 5359243"/>
              <a:gd name="connsiteX13001" fmla="*/ 3159863 w 8191242"/>
              <a:gd name="connsiteY13001" fmla="*/ 402731 h 5359243"/>
              <a:gd name="connsiteX13002" fmla="*/ 3254423 w 8191242"/>
              <a:gd name="connsiteY13002" fmla="*/ 371146 h 5359243"/>
              <a:gd name="connsiteX13003" fmla="*/ 5721323 w 8191242"/>
              <a:gd name="connsiteY13003" fmla="*/ 370660 h 5359243"/>
              <a:gd name="connsiteX13004" fmla="*/ 5727253 w 8191242"/>
              <a:gd name="connsiteY13004" fmla="*/ 371749 h 5359243"/>
              <a:gd name="connsiteX13005" fmla="*/ 5711763 w 8191242"/>
              <a:gd name="connsiteY13005" fmla="*/ 402728 h 5359243"/>
              <a:gd name="connsiteX13006" fmla="*/ 5696273 w 8191242"/>
              <a:gd name="connsiteY13006" fmla="*/ 371749 h 5359243"/>
              <a:gd name="connsiteX13007" fmla="*/ 5721323 w 8191242"/>
              <a:gd name="connsiteY13007" fmla="*/ 370660 h 5359243"/>
              <a:gd name="connsiteX13008" fmla="*/ 4817355 w 8191242"/>
              <a:gd name="connsiteY13008" fmla="*/ 367879 h 5359243"/>
              <a:gd name="connsiteX13009" fmla="*/ 4840478 w 8191242"/>
              <a:gd name="connsiteY13009" fmla="*/ 371752 h 5359243"/>
              <a:gd name="connsiteX13010" fmla="*/ 4760050 w 8191242"/>
              <a:gd name="connsiteY13010" fmla="*/ 394986 h 5359243"/>
              <a:gd name="connsiteX13011" fmla="*/ 4768092 w 8191242"/>
              <a:gd name="connsiteY13011" fmla="*/ 410475 h 5359243"/>
              <a:gd name="connsiteX13012" fmla="*/ 4792222 w 8191242"/>
              <a:gd name="connsiteY13012" fmla="*/ 402731 h 5359243"/>
              <a:gd name="connsiteX13013" fmla="*/ 4735923 w 8191242"/>
              <a:gd name="connsiteY13013" fmla="*/ 418219 h 5359243"/>
              <a:gd name="connsiteX13014" fmla="*/ 4760050 w 8191242"/>
              <a:gd name="connsiteY13014" fmla="*/ 418219 h 5359243"/>
              <a:gd name="connsiteX13015" fmla="*/ 4752008 w 8191242"/>
              <a:gd name="connsiteY13015" fmla="*/ 394986 h 5359243"/>
              <a:gd name="connsiteX13016" fmla="*/ 4735923 w 8191242"/>
              <a:gd name="connsiteY13016" fmla="*/ 402731 h 5359243"/>
              <a:gd name="connsiteX13017" fmla="*/ 4817355 w 8191242"/>
              <a:gd name="connsiteY13017" fmla="*/ 367879 h 5359243"/>
              <a:gd name="connsiteX13018" fmla="*/ 6040980 w 8191242"/>
              <a:gd name="connsiteY13018" fmla="*/ 361319 h 5359243"/>
              <a:gd name="connsiteX13019" fmla="*/ 6040914 w 8191242"/>
              <a:gd name="connsiteY13019" fmla="*/ 361855 h 5359243"/>
              <a:gd name="connsiteX13020" fmla="*/ 6040694 w 8191242"/>
              <a:gd name="connsiteY13020" fmla="*/ 361338 h 5359243"/>
              <a:gd name="connsiteX13021" fmla="*/ 4935050 w 8191242"/>
              <a:gd name="connsiteY13021" fmla="*/ 358488 h 5359243"/>
              <a:gd name="connsiteX13022" fmla="*/ 4945034 w 8191242"/>
              <a:gd name="connsiteY13022" fmla="*/ 370202 h 5359243"/>
              <a:gd name="connsiteX13023" fmla="*/ 4927995 w 8191242"/>
              <a:gd name="connsiteY13023" fmla="*/ 370202 h 5359243"/>
              <a:gd name="connsiteX13024" fmla="*/ 4919475 w 8191242"/>
              <a:gd name="connsiteY13024" fmla="*/ 387241 h 5359243"/>
              <a:gd name="connsiteX13025" fmla="*/ 4922671 w 8191242"/>
              <a:gd name="connsiteY13025" fmla="*/ 359552 h 5359243"/>
              <a:gd name="connsiteX13026" fmla="*/ 4935050 w 8191242"/>
              <a:gd name="connsiteY13026" fmla="*/ 358488 h 5359243"/>
              <a:gd name="connsiteX13027" fmla="*/ 4878849 w 8191242"/>
              <a:gd name="connsiteY13027" fmla="*/ 356262 h 5359243"/>
              <a:gd name="connsiteX13028" fmla="*/ 4886947 w 8191242"/>
              <a:gd name="connsiteY13028" fmla="*/ 379496 h 5359243"/>
              <a:gd name="connsiteX13029" fmla="*/ 4870752 w 8191242"/>
              <a:gd name="connsiteY13029" fmla="*/ 394986 h 5359243"/>
              <a:gd name="connsiteX13030" fmla="*/ 4862656 w 8191242"/>
              <a:gd name="connsiteY13030" fmla="*/ 379496 h 5359243"/>
              <a:gd name="connsiteX13031" fmla="*/ 4805977 w 8191242"/>
              <a:gd name="connsiteY13031" fmla="*/ 410475 h 5359243"/>
              <a:gd name="connsiteX13032" fmla="*/ 4878849 w 8191242"/>
              <a:gd name="connsiteY13032" fmla="*/ 356262 h 5359243"/>
              <a:gd name="connsiteX13033" fmla="*/ 4774646 w 8191242"/>
              <a:gd name="connsiteY13033" fmla="*/ 356262 h 5359243"/>
              <a:gd name="connsiteX13034" fmla="*/ 4738455 w 8191242"/>
              <a:gd name="connsiteY13034" fmla="*/ 372720 h 5359243"/>
              <a:gd name="connsiteX13035" fmla="*/ 4705669 w 8191242"/>
              <a:gd name="connsiteY13035" fmla="*/ 371841 h 5359243"/>
              <a:gd name="connsiteX13036" fmla="*/ 4976011 w 8191242"/>
              <a:gd name="connsiteY13036" fmla="*/ 345611 h 5359243"/>
              <a:gd name="connsiteX13037" fmla="*/ 4968266 w 8191242"/>
              <a:gd name="connsiteY13037" fmla="*/ 371752 h 5359243"/>
              <a:gd name="connsiteX13038" fmla="*/ 4945032 w 8191242"/>
              <a:gd name="connsiteY13038" fmla="*/ 363038 h 5359243"/>
              <a:gd name="connsiteX13039" fmla="*/ 4976011 w 8191242"/>
              <a:gd name="connsiteY13039" fmla="*/ 345611 h 5359243"/>
              <a:gd name="connsiteX13040" fmla="*/ 3322505 w 8191242"/>
              <a:gd name="connsiteY13040" fmla="*/ 344643 h 5359243"/>
              <a:gd name="connsiteX13041" fmla="*/ 3276036 w 8191242"/>
              <a:gd name="connsiteY13041" fmla="*/ 362716 h 5359243"/>
              <a:gd name="connsiteX13042" fmla="*/ 3322505 w 8191242"/>
              <a:gd name="connsiteY13042" fmla="*/ 344643 h 5359243"/>
              <a:gd name="connsiteX13043" fmla="*/ 5007424 w 8191242"/>
              <a:gd name="connsiteY13043" fmla="*/ 340218 h 5359243"/>
              <a:gd name="connsiteX13044" fmla="*/ 5009202 w 8191242"/>
              <a:gd name="connsiteY13044" fmla="*/ 347227 h 5359243"/>
              <a:gd name="connsiteX13045" fmla="*/ 5002978 w 8191242"/>
              <a:gd name="connsiteY13045" fmla="*/ 343138 h 5359243"/>
              <a:gd name="connsiteX13046" fmla="*/ 5006436 w 8191242"/>
              <a:gd name="connsiteY13046" fmla="*/ 336326 h 5359243"/>
              <a:gd name="connsiteX13047" fmla="*/ 5009202 w 8191242"/>
              <a:gd name="connsiteY13047" fmla="*/ 339050 h 5359243"/>
              <a:gd name="connsiteX13048" fmla="*/ 5007424 w 8191242"/>
              <a:gd name="connsiteY13048" fmla="*/ 340218 h 5359243"/>
              <a:gd name="connsiteX13049" fmla="*/ 3861640 w 8191242"/>
              <a:gd name="connsiteY13049" fmla="*/ 334320 h 5359243"/>
              <a:gd name="connsiteX13050" fmla="*/ 3872383 w 8191242"/>
              <a:gd name="connsiteY13050" fmla="*/ 345712 h 5359243"/>
              <a:gd name="connsiteX13051" fmla="*/ 3241526 w 8191242"/>
              <a:gd name="connsiteY13051" fmla="*/ 546007 h 5359243"/>
              <a:gd name="connsiteX13052" fmla="*/ 3273878 w 8191242"/>
              <a:gd name="connsiteY13052" fmla="*/ 529983 h 5359243"/>
              <a:gd name="connsiteX13053" fmla="*/ 3508428 w 8191242"/>
              <a:gd name="connsiteY13053" fmla="*/ 449865 h 5359243"/>
              <a:gd name="connsiteX13054" fmla="*/ 3840031 w 8191242"/>
              <a:gd name="connsiteY13054" fmla="*/ 353722 h 5359243"/>
              <a:gd name="connsiteX13055" fmla="*/ 3840031 w 8191242"/>
              <a:gd name="connsiteY13055" fmla="*/ 337699 h 5359243"/>
              <a:gd name="connsiteX13056" fmla="*/ 3861640 w 8191242"/>
              <a:gd name="connsiteY13056" fmla="*/ 334320 h 5359243"/>
              <a:gd name="connsiteX13057" fmla="*/ 6033169 w 8191242"/>
              <a:gd name="connsiteY13057" fmla="*/ 330015 h 5359243"/>
              <a:gd name="connsiteX13058" fmla="*/ 6056403 w 8191242"/>
              <a:gd name="connsiteY13058" fmla="*/ 353893 h 5359243"/>
              <a:gd name="connsiteX13059" fmla="*/ 6047690 w 8191242"/>
              <a:gd name="connsiteY13059" fmla="*/ 360860 h 5359243"/>
              <a:gd name="connsiteX13060" fmla="*/ 6040980 w 8191242"/>
              <a:gd name="connsiteY13060" fmla="*/ 361319 h 5359243"/>
              <a:gd name="connsiteX13061" fmla="*/ 6042851 w 8191242"/>
              <a:gd name="connsiteY13061" fmla="*/ 345934 h 5359243"/>
              <a:gd name="connsiteX13062" fmla="*/ 6033169 w 8191242"/>
              <a:gd name="connsiteY13062" fmla="*/ 330015 h 5359243"/>
              <a:gd name="connsiteX13063" fmla="*/ 4387409 w 8191242"/>
              <a:gd name="connsiteY13063" fmla="*/ 329154 h 5359243"/>
              <a:gd name="connsiteX13064" fmla="*/ 4402899 w 8191242"/>
              <a:gd name="connsiteY13064" fmla="*/ 355293 h 5359243"/>
              <a:gd name="connsiteX13065" fmla="*/ 4387409 w 8191242"/>
              <a:gd name="connsiteY13065" fmla="*/ 364006 h 5359243"/>
              <a:gd name="connsiteX13066" fmla="*/ 4395153 w 8191242"/>
              <a:gd name="connsiteY13066" fmla="*/ 346580 h 5359243"/>
              <a:gd name="connsiteX13067" fmla="*/ 4379664 w 8191242"/>
              <a:gd name="connsiteY13067" fmla="*/ 346580 h 5359243"/>
              <a:gd name="connsiteX13068" fmla="*/ 4387409 w 8191242"/>
              <a:gd name="connsiteY13068" fmla="*/ 329154 h 5359243"/>
              <a:gd name="connsiteX13069" fmla="*/ 4994681 w 8191242"/>
              <a:gd name="connsiteY13069" fmla="*/ 326532 h 5359243"/>
              <a:gd name="connsiteX13070" fmla="*/ 5000904 w 8191242"/>
              <a:gd name="connsiteY13070" fmla="*/ 330876 h 5359243"/>
              <a:gd name="connsiteX13071" fmla="*/ 4984309 w 8191242"/>
              <a:gd name="connsiteY13071" fmla="*/ 347227 h 5359243"/>
              <a:gd name="connsiteX13072" fmla="*/ 5000904 w 8191242"/>
              <a:gd name="connsiteY13072" fmla="*/ 355401 h 5359243"/>
              <a:gd name="connsiteX13073" fmla="*/ 4976011 w 8191242"/>
              <a:gd name="connsiteY13073" fmla="*/ 347227 h 5359243"/>
              <a:gd name="connsiteX13074" fmla="*/ 4994681 w 8191242"/>
              <a:gd name="connsiteY13074" fmla="*/ 326532 h 5359243"/>
              <a:gd name="connsiteX13075" fmla="*/ 3909533 w 8191242"/>
              <a:gd name="connsiteY13075" fmla="*/ 321772 h 5359243"/>
              <a:gd name="connsiteX13076" fmla="*/ 3918852 w 8191242"/>
              <a:gd name="connsiteY13076" fmla="*/ 329154 h 5359243"/>
              <a:gd name="connsiteX13077" fmla="*/ 3880128 w 8191242"/>
              <a:gd name="connsiteY13077" fmla="*/ 344643 h 5359243"/>
              <a:gd name="connsiteX13078" fmla="*/ 3896586 w 8191242"/>
              <a:gd name="connsiteY13078" fmla="*/ 322377 h 5359243"/>
              <a:gd name="connsiteX13079" fmla="*/ 3909533 w 8191242"/>
              <a:gd name="connsiteY13079" fmla="*/ 321772 h 5359243"/>
              <a:gd name="connsiteX13080" fmla="*/ 4945034 w 8191242"/>
              <a:gd name="connsiteY13080" fmla="*/ 321409 h 5359243"/>
              <a:gd name="connsiteX13081" fmla="*/ 4894692 w 8191242"/>
              <a:gd name="connsiteY13081" fmla="*/ 344643 h 5359243"/>
              <a:gd name="connsiteX13082" fmla="*/ 4945034 w 8191242"/>
              <a:gd name="connsiteY13082" fmla="*/ 321409 h 5359243"/>
              <a:gd name="connsiteX13083" fmla="*/ 4846931 w 8191242"/>
              <a:gd name="connsiteY13083" fmla="*/ 321409 h 5359243"/>
              <a:gd name="connsiteX13084" fmla="*/ 4821760 w 8191242"/>
              <a:gd name="connsiteY13084" fmla="*/ 336899 h 5359243"/>
              <a:gd name="connsiteX13085" fmla="*/ 4846931 w 8191242"/>
              <a:gd name="connsiteY13085" fmla="*/ 321409 h 5359243"/>
              <a:gd name="connsiteX13086" fmla="*/ 4429038 w 8191242"/>
              <a:gd name="connsiteY13086" fmla="*/ 321409 h 5359243"/>
              <a:gd name="connsiteX13087" fmla="*/ 4420324 w 8191242"/>
              <a:gd name="connsiteY13087" fmla="*/ 356262 h 5359243"/>
              <a:gd name="connsiteX13088" fmla="*/ 4402899 w 8191242"/>
              <a:gd name="connsiteY13088" fmla="*/ 330122 h 5359243"/>
              <a:gd name="connsiteX13089" fmla="*/ 4429038 w 8191242"/>
              <a:gd name="connsiteY13089" fmla="*/ 321409 h 5359243"/>
              <a:gd name="connsiteX13090" fmla="*/ 5999907 w 8191242"/>
              <a:gd name="connsiteY13090" fmla="*/ 316923 h 5359243"/>
              <a:gd name="connsiteX13091" fmla="*/ 6004732 w 8191242"/>
              <a:gd name="connsiteY13091" fmla="*/ 318323 h 5359243"/>
              <a:gd name="connsiteX13092" fmla="*/ 6025424 w 8191242"/>
              <a:gd name="connsiteY13092" fmla="*/ 369814 h 5359243"/>
              <a:gd name="connsiteX13093" fmla="*/ 6035228 w 8191242"/>
              <a:gd name="connsiteY13093" fmla="*/ 348546 h 5359243"/>
              <a:gd name="connsiteX13094" fmla="*/ 6040694 w 8191242"/>
              <a:gd name="connsiteY13094" fmla="*/ 361338 h 5359243"/>
              <a:gd name="connsiteX13095" fmla="*/ 6033169 w 8191242"/>
              <a:gd name="connsiteY13095" fmla="*/ 361855 h 5359243"/>
              <a:gd name="connsiteX13096" fmla="*/ 6040914 w 8191242"/>
              <a:gd name="connsiteY13096" fmla="*/ 401655 h 5359243"/>
              <a:gd name="connsiteX13097" fmla="*/ 6017680 w 8191242"/>
              <a:gd name="connsiteY13097" fmla="*/ 377774 h 5359243"/>
              <a:gd name="connsiteX13098" fmla="*/ 6017680 w 8191242"/>
              <a:gd name="connsiteY13098" fmla="*/ 353893 h 5359243"/>
              <a:gd name="connsiteX13099" fmla="*/ 6009935 w 8191242"/>
              <a:gd name="connsiteY13099" fmla="*/ 369814 h 5359243"/>
              <a:gd name="connsiteX13100" fmla="*/ 6002190 w 8191242"/>
              <a:gd name="connsiteY13100" fmla="*/ 361855 h 5359243"/>
              <a:gd name="connsiteX13101" fmla="*/ 5994445 w 8191242"/>
              <a:gd name="connsiteY13101" fmla="*/ 322056 h 5359243"/>
              <a:gd name="connsiteX13102" fmla="*/ 5999907 w 8191242"/>
              <a:gd name="connsiteY13102" fmla="*/ 316923 h 5359243"/>
              <a:gd name="connsiteX13103" fmla="*/ 6367921 w 8191242"/>
              <a:gd name="connsiteY13103" fmla="*/ 316084 h 5359243"/>
              <a:gd name="connsiteX13104" fmla="*/ 6381686 w 8191242"/>
              <a:gd name="connsiteY13104" fmla="*/ 329154 h 5359243"/>
              <a:gd name="connsiteX13105" fmla="*/ 6331344 w 8191242"/>
              <a:gd name="connsiteY13105" fmla="*/ 329154 h 5359243"/>
              <a:gd name="connsiteX13106" fmla="*/ 6367921 w 8191242"/>
              <a:gd name="connsiteY13106" fmla="*/ 316084 h 5359243"/>
              <a:gd name="connsiteX13107" fmla="*/ 6056406 w 8191242"/>
              <a:gd name="connsiteY13107" fmla="*/ 313664 h 5359243"/>
              <a:gd name="connsiteX13108" fmla="*/ 6056406 w 8191242"/>
              <a:gd name="connsiteY13108" fmla="*/ 379496 h 5359243"/>
              <a:gd name="connsiteX13109" fmla="*/ 6064150 w 8191242"/>
              <a:gd name="connsiteY13109" fmla="*/ 338350 h 5359243"/>
              <a:gd name="connsiteX13110" fmla="*/ 6048661 w 8191242"/>
              <a:gd name="connsiteY13110" fmla="*/ 338350 h 5359243"/>
              <a:gd name="connsiteX13111" fmla="*/ 6056406 w 8191242"/>
              <a:gd name="connsiteY13111" fmla="*/ 313664 h 5359243"/>
              <a:gd name="connsiteX13112" fmla="*/ 3434803 w 8191242"/>
              <a:gd name="connsiteY13112" fmla="*/ 306403 h 5359243"/>
              <a:gd name="connsiteX13113" fmla="*/ 3418667 w 8191242"/>
              <a:gd name="connsiteY13113" fmla="*/ 347549 h 5359243"/>
              <a:gd name="connsiteX13114" fmla="*/ 3370262 w 8191242"/>
              <a:gd name="connsiteY13114" fmla="*/ 364006 h 5359243"/>
              <a:gd name="connsiteX13115" fmla="*/ 3378329 w 8191242"/>
              <a:gd name="connsiteY13115" fmla="*/ 347549 h 5359243"/>
              <a:gd name="connsiteX13116" fmla="*/ 3337993 w 8191242"/>
              <a:gd name="connsiteY13116" fmla="*/ 347549 h 5359243"/>
              <a:gd name="connsiteX13117" fmla="*/ 3434803 w 8191242"/>
              <a:gd name="connsiteY13117" fmla="*/ 306403 h 5359243"/>
              <a:gd name="connsiteX13118" fmla="*/ 6443642 w 8191242"/>
              <a:gd name="connsiteY13118" fmla="*/ 305920 h 5359243"/>
              <a:gd name="connsiteX13119" fmla="*/ 6451386 w 8191242"/>
              <a:gd name="connsiteY13119" fmla="*/ 329154 h 5359243"/>
              <a:gd name="connsiteX13120" fmla="*/ 6381683 w 8191242"/>
              <a:gd name="connsiteY13120" fmla="*/ 321409 h 5359243"/>
              <a:gd name="connsiteX13121" fmla="*/ 6443642 w 8191242"/>
              <a:gd name="connsiteY13121" fmla="*/ 305920 h 5359243"/>
              <a:gd name="connsiteX13122" fmla="*/ 6477721 w 8191242"/>
              <a:gd name="connsiteY13122" fmla="*/ 298175 h 5359243"/>
              <a:gd name="connsiteX13123" fmla="*/ 6443642 w 8191242"/>
              <a:gd name="connsiteY13123" fmla="*/ 305920 h 5359243"/>
              <a:gd name="connsiteX13124" fmla="*/ 6477721 w 8191242"/>
              <a:gd name="connsiteY13124" fmla="*/ 298175 h 5359243"/>
              <a:gd name="connsiteX13125" fmla="*/ 5009202 w 8191242"/>
              <a:gd name="connsiteY13125" fmla="*/ 298175 h 5359243"/>
              <a:gd name="connsiteX13126" fmla="*/ 5000904 w 8191242"/>
              <a:gd name="connsiteY13126" fmla="*/ 314525 h 5359243"/>
              <a:gd name="connsiteX13127" fmla="*/ 5034097 w 8191242"/>
              <a:gd name="connsiteY13127" fmla="*/ 314525 h 5359243"/>
              <a:gd name="connsiteX13128" fmla="*/ 5034097 w 8191242"/>
              <a:gd name="connsiteY13128" fmla="*/ 347227 h 5359243"/>
              <a:gd name="connsiteX13129" fmla="*/ 5025799 w 8191242"/>
              <a:gd name="connsiteY13129" fmla="*/ 330876 h 5359243"/>
              <a:gd name="connsiteX13130" fmla="*/ 5009202 w 8191242"/>
              <a:gd name="connsiteY13130" fmla="*/ 322699 h 5359243"/>
              <a:gd name="connsiteX13131" fmla="*/ 5006092 w 8191242"/>
              <a:gd name="connsiteY13131" fmla="*/ 334962 h 5359243"/>
              <a:gd name="connsiteX13132" fmla="*/ 5006436 w 8191242"/>
              <a:gd name="connsiteY13132" fmla="*/ 336326 h 5359243"/>
              <a:gd name="connsiteX13133" fmla="*/ 5000904 w 8191242"/>
              <a:gd name="connsiteY13133" fmla="*/ 330876 h 5359243"/>
              <a:gd name="connsiteX13134" fmla="*/ 4992605 w 8191242"/>
              <a:gd name="connsiteY13134" fmla="*/ 306349 h 5359243"/>
              <a:gd name="connsiteX13135" fmla="*/ 5009202 w 8191242"/>
              <a:gd name="connsiteY13135" fmla="*/ 298175 h 5359243"/>
              <a:gd name="connsiteX13136" fmla="*/ 4491961 w 8191242"/>
              <a:gd name="connsiteY13136" fmla="*/ 298175 h 5359243"/>
              <a:gd name="connsiteX13137" fmla="*/ 4499707 w 8191242"/>
              <a:gd name="connsiteY13137" fmla="*/ 329154 h 5359243"/>
              <a:gd name="connsiteX13138" fmla="*/ 4484217 w 8191242"/>
              <a:gd name="connsiteY13138" fmla="*/ 313664 h 5359243"/>
              <a:gd name="connsiteX13139" fmla="*/ 4491961 w 8191242"/>
              <a:gd name="connsiteY13139" fmla="*/ 298175 h 5359243"/>
              <a:gd name="connsiteX13140" fmla="*/ 6517218 w 8191242"/>
              <a:gd name="connsiteY13140" fmla="*/ 290430 h 5359243"/>
              <a:gd name="connsiteX13141" fmla="*/ 6493984 w 8191242"/>
              <a:gd name="connsiteY13141" fmla="*/ 321409 h 5359243"/>
              <a:gd name="connsiteX13142" fmla="*/ 6517218 w 8191242"/>
              <a:gd name="connsiteY13142" fmla="*/ 290430 h 5359243"/>
              <a:gd name="connsiteX13143" fmla="*/ 6517218 w 8191242"/>
              <a:gd name="connsiteY13143" fmla="*/ 290430 h 5359243"/>
              <a:gd name="connsiteX13144" fmla="*/ 6575305 w 8191242"/>
              <a:gd name="connsiteY13144" fmla="*/ 290430 h 5359243"/>
              <a:gd name="connsiteX13145" fmla="*/ 6525516 w 8191242"/>
              <a:gd name="connsiteY13145" fmla="*/ 313664 h 5359243"/>
              <a:gd name="connsiteX13146" fmla="*/ 6517218 w 8191242"/>
              <a:gd name="connsiteY13146" fmla="*/ 290430 h 5359243"/>
              <a:gd name="connsiteX13147" fmla="*/ 4550051 w 8191242"/>
              <a:gd name="connsiteY13147" fmla="*/ 290430 h 5359243"/>
              <a:gd name="connsiteX13148" fmla="*/ 4550051 w 8191242"/>
              <a:gd name="connsiteY13148" fmla="*/ 313664 h 5359243"/>
              <a:gd name="connsiteX13149" fmla="*/ 4499709 w 8191242"/>
              <a:gd name="connsiteY13149" fmla="*/ 305920 h 5359243"/>
              <a:gd name="connsiteX13150" fmla="*/ 4550051 w 8191242"/>
              <a:gd name="connsiteY13150" fmla="*/ 290430 h 5359243"/>
              <a:gd name="connsiteX13151" fmla="*/ 4015660 w 8191242"/>
              <a:gd name="connsiteY13151" fmla="*/ 290430 h 5359243"/>
              <a:gd name="connsiteX13152" fmla="*/ 3984681 w 8191242"/>
              <a:gd name="connsiteY13152" fmla="*/ 305920 h 5359243"/>
              <a:gd name="connsiteX13153" fmla="*/ 4015660 w 8191242"/>
              <a:gd name="connsiteY13153" fmla="*/ 290430 h 5359243"/>
              <a:gd name="connsiteX13154" fmla="*/ 6590794 w 8191242"/>
              <a:gd name="connsiteY13154" fmla="*/ 282685 h 5359243"/>
              <a:gd name="connsiteX13155" fmla="*/ 6590794 w 8191242"/>
              <a:gd name="connsiteY13155" fmla="*/ 298175 h 5359243"/>
              <a:gd name="connsiteX13156" fmla="*/ 6575305 w 8191242"/>
              <a:gd name="connsiteY13156" fmla="*/ 290430 h 5359243"/>
              <a:gd name="connsiteX13157" fmla="*/ 6590794 w 8191242"/>
              <a:gd name="connsiteY13157" fmla="*/ 282685 h 5359243"/>
              <a:gd name="connsiteX13158" fmla="*/ 5154140 w 8191242"/>
              <a:gd name="connsiteY13158" fmla="*/ 282685 h 5359243"/>
              <a:gd name="connsiteX13159" fmla="*/ 5065074 w 8191242"/>
              <a:gd name="connsiteY13159" fmla="*/ 329154 h 5359243"/>
              <a:gd name="connsiteX13160" fmla="*/ 5154140 w 8191242"/>
              <a:gd name="connsiteY13160" fmla="*/ 282685 h 5359243"/>
              <a:gd name="connsiteX13161" fmla="*/ 3523867 w 8191242"/>
              <a:gd name="connsiteY13161" fmla="*/ 282685 h 5359243"/>
              <a:gd name="connsiteX13162" fmla="*/ 3523867 w 8191242"/>
              <a:gd name="connsiteY13162" fmla="*/ 298175 h 5359243"/>
              <a:gd name="connsiteX13163" fmla="*/ 3539356 w 8191242"/>
              <a:gd name="connsiteY13163" fmla="*/ 298175 h 5359243"/>
              <a:gd name="connsiteX13164" fmla="*/ 3508377 w 8191242"/>
              <a:gd name="connsiteY13164" fmla="*/ 298175 h 5359243"/>
              <a:gd name="connsiteX13165" fmla="*/ 3461908 w 8191242"/>
              <a:gd name="connsiteY13165" fmla="*/ 329154 h 5359243"/>
              <a:gd name="connsiteX13166" fmla="*/ 3461908 w 8191242"/>
              <a:gd name="connsiteY13166" fmla="*/ 298175 h 5359243"/>
              <a:gd name="connsiteX13167" fmla="*/ 3477398 w 8191242"/>
              <a:gd name="connsiteY13167" fmla="*/ 321409 h 5359243"/>
              <a:gd name="connsiteX13168" fmla="*/ 3523867 w 8191242"/>
              <a:gd name="connsiteY13168" fmla="*/ 282685 h 5359243"/>
              <a:gd name="connsiteX13169" fmla="*/ 6354578 w 8191242"/>
              <a:gd name="connsiteY13169" fmla="*/ 255887 h 5359243"/>
              <a:gd name="connsiteX13170" fmla="*/ 6128782 w 8191242"/>
              <a:gd name="connsiteY13170" fmla="*/ 304197 h 5359243"/>
              <a:gd name="connsiteX13171" fmla="*/ 6120718 w 8191242"/>
              <a:gd name="connsiteY13171" fmla="*/ 288095 h 5359243"/>
              <a:gd name="connsiteX13172" fmla="*/ 6120718 w 8191242"/>
              <a:gd name="connsiteY13172" fmla="*/ 320301 h 5359243"/>
              <a:gd name="connsiteX13173" fmla="*/ 6144909 w 8191242"/>
              <a:gd name="connsiteY13173" fmla="*/ 320301 h 5359243"/>
              <a:gd name="connsiteX13174" fmla="*/ 6152973 w 8191242"/>
              <a:gd name="connsiteY13174" fmla="*/ 344458 h 5359243"/>
              <a:gd name="connsiteX13175" fmla="*/ 6136844 w 8191242"/>
              <a:gd name="connsiteY13175" fmla="*/ 336406 h 5359243"/>
              <a:gd name="connsiteX13176" fmla="*/ 6169102 w 8191242"/>
              <a:gd name="connsiteY13176" fmla="*/ 360563 h 5359243"/>
              <a:gd name="connsiteX13177" fmla="*/ 6161037 w 8191242"/>
              <a:gd name="connsiteY13177" fmla="*/ 376666 h 5359243"/>
              <a:gd name="connsiteX13178" fmla="*/ 6164264 w 8191242"/>
              <a:gd name="connsiteY13178" fmla="*/ 379886 h 5359243"/>
              <a:gd name="connsiteX13179" fmla="*/ 6161037 w 8191242"/>
              <a:gd name="connsiteY13179" fmla="*/ 384719 h 5359243"/>
              <a:gd name="connsiteX13180" fmla="*/ 6171118 w 8191242"/>
              <a:gd name="connsiteY13180" fmla="*/ 386731 h 5359243"/>
              <a:gd name="connsiteX13181" fmla="*/ 6185230 w 8191242"/>
              <a:gd name="connsiteY13181" fmla="*/ 400823 h 5359243"/>
              <a:gd name="connsiteX13182" fmla="*/ 6185230 w 8191242"/>
              <a:gd name="connsiteY13182" fmla="*/ 368614 h 5359243"/>
              <a:gd name="connsiteX13183" fmla="*/ 6193294 w 8191242"/>
              <a:gd name="connsiteY13183" fmla="*/ 392770 h 5359243"/>
              <a:gd name="connsiteX13184" fmla="*/ 6209423 w 8191242"/>
              <a:gd name="connsiteY13184" fmla="*/ 400823 h 5359243"/>
              <a:gd name="connsiteX13185" fmla="*/ 6241680 w 8191242"/>
              <a:gd name="connsiteY13185" fmla="*/ 392770 h 5359243"/>
              <a:gd name="connsiteX13186" fmla="*/ 6241680 w 8191242"/>
              <a:gd name="connsiteY13186" fmla="*/ 376666 h 5359243"/>
              <a:gd name="connsiteX13187" fmla="*/ 6217487 w 8191242"/>
              <a:gd name="connsiteY13187" fmla="*/ 360563 h 5359243"/>
              <a:gd name="connsiteX13188" fmla="*/ 6209423 w 8191242"/>
              <a:gd name="connsiteY13188" fmla="*/ 352510 h 5359243"/>
              <a:gd name="connsiteX13189" fmla="*/ 6209423 w 8191242"/>
              <a:gd name="connsiteY13189" fmla="*/ 392770 h 5359243"/>
              <a:gd name="connsiteX13190" fmla="*/ 6201359 w 8191242"/>
              <a:gd name="connsiteY13190" fmla="*/ 360563 h 5359243"/>
              <a:gd name="connsiteX13191" fmla="*/ 6185230 w 8191242"/>
              <a:gd name="connsiteY13191" fmla="*/ 384719 h 5359243"/>
              <a:gd name="connsiteX13192" fmla="*/ 6176158 w 8191242"/>
              <a:gd name="connsiteY13192" fmla="*/ 387739 h 5359243"/>
              <a:gd name="connsiteX13193" fmla="*/ 6171118 w 8191242"/>
              <a:gd name="connsiteY13193" fmla="*/ 386731 h 5359243"/>
              <a:gd name="connsiteX13194" fmla="*/ 6164264 w 8191242"/>
              <a:gd name="connsiteY13194" fmla="*/ 379886 h 5359243"/>
              <a:gd name="connsiteX13195" fmla="*/ 6169102 w 8191242"/>
              <a:gd name="connsiteY13195" fmla="*/ 372639 h 5359243"/>
              <a:gd name="connsiteX13196" fmla="*/ 6177166 w 8191242"/>
              <a:gd name="connsiteY13196" fmla="*/ 360563 h 5359243"/>
              <a:gd name="connsiteX13197" fmla="*/ 6152973 w 8191242"/>
              <a:gd name="connsiteY13197" fmla="*/ 352510 h 5359243"/>
              <a:gd name="connsiteX13198" fmla="*/ 6161037 w 8191242"/>
              <a:gd name="connsiteY13198" fmla="*/ 328354 h 5359243"/>
              <a:gd name="connsiteX13199" fmla="*/ 6177166 w 8191242"/>
              <a:gd name="connsiteY13199" fmla="*/ 352510 h 5359243"/>
              <a:gd name="connsiteX13200" fmla="*/ 6322321 w 8191242"/>
              <a:gd name="connsiteY13200" fmla="*/ 328354 h 5359243"/>
              <a:gd name="connsiteX13201" fmla="*/ 6314256 w 8191242"/>
              <a:gd name="connsiteY13201" fmla="*/ 344458 h 5359243"/>
              <a:gd name="connsiteX13202" fmla="*/ 6298128 w 8191242"/>
              <a:gd name="connsiteY13202" fmla="*/ 336406 h 5359243"/>
              <a:gd name="connsiteX13203" fmla="*/ 6338449 w 8191242"/>
              <a:gd name="connsiteY13203" fmla="*/ 384719 h 5359243"/>
              <a:gd name="connsiteX13204" fmla="*/ 6257809 w 8191242"/>
              <a:gd name="connsiteY13204" fmla="*/ 392770 h 5359243"/>
              <a:gd name="connsiteX13205" fmla="*/ 6064267 w 8191242"/>
              <a:gd name="connsiteY13205" fmla="*/ 433029 h 5359243"/>
              <a:gd name="connsiteX13206" fmla="*/ 6064267 w 8191242"/>
              <a:gd name="connsiteY13206" fmla="*/ 376666 h 5359243"/>
              <a:gd name="connsiteX13207" fmla="*/ 6080396 w 8191242"/>
              <a:gd name="connsiteY13207" fmla="*/ 384719 h 5359243"/>
              <a:gd name="connsiteX13208" fmla="*/ 6080396 w 8191242"/>
              <a:gd name="connsiteY13208" fmla="*/ 344458 h 5359243"/>
              <a:gd name="connsiteX13209" fmla="*/ 6120718 w 8191242"/>
              <a:gd name="connsiteY13209" fmla="*/ 336406 h 5359243"/>
              <a:gd name="connsiteX13210" fmla="*/ 6124265 w 8191242"/>
              <a:gd name="connsiteY13210" fmla="*/ 349866 h 5359243"/>
              <a:gd name="connsiteX13211" fmla="*/ 6127068 w 8191242"/>
              <a:gd name="connsiteY13211" fmla="*/ 357077 h 5359243"/>
              <a:gd name="connsiteX13212" fmla="*/ 6136844 w 8191242"/>
              <a:gd name="connsiteY13212" fmla="*/ 368614 h 5359243"/>
              <a:gd name="connsiteX13213" fmla="*/ 6112653 w 8191242"/>
              <a:gd name="connsiteY13213" fmla="*/ 312250 h 5359243"/>
              <a:gd name="connsiteX13214" fmla="*/ 6104589 w 8191242"/>
              <a:gd name="connsiteY13214" fmla="*/ 328354 h 5359243"/>
              <a:gd name="connsiteX13215" fmla="*/ 6088460 w 8191242"/>
              <a:gd name="connsiteY13215" fmla="*/ 320301 h 5359243"/>
              <a:gd name="connsiteX13216" fmla="*/ 6088460 w 8191242"/>
              <a:gd name="connsiteY13216" fmla="*/ 296148 h 5359243"/>
              <a:gd name="connsiteX13217" fmla="*/ 6112653 w 8191242"/>
              <a:gd name="connsiteY13217" fmla="*/ 304197 h 5359243"/>
              <a:gd name="connsiteX13218" fmla="*/ 6112653 w 8191242"/>
              <a:gd name="connsiteY13218" fmla="*/ 288095 h 5359243"/>
              <a:gd name="connsiteX13219" fmla="*/ 6072332 w 8191242"/>
              <a:gd name="connsiteY13219" fmla="*/ 312250 h 5359243"/>
              <a:gd name="connsiteX13220" fmla="*/ 6064267 w 8191242"/>
              <a:gd name="connsiteY13220" fmla="*/ 288095 h 5359243"/>
              <a:gd name="connsiteX13221" fmla="*/ 6048139 w 8191242"/>
              <a:gd name="connsiteY13221" fmla="*/ 304197 h 5359243"/>
              <a:gd name="connsiteX13222" fmla="*/ 6048139 w 8191242"/>
              <a:gd name="connsiteY13222" fmla="*/ 288095 h 5359243"/>
              <a:gd name="connsiteX13223" fmla="*/ 5951370 w 8191242"/>
              <a:gd name="connsiteY13223" fmla="*/ 312250 h 5359243"/>
              <a:gd name="connsiteX13224" fmla="*/ 5943306 w 8191242"/>
              <a:gd name="connsiteY13224" fmla="*/ 352510 h 5359243"/>
              <a:gd name="connsiteX13225" fmla="*/ 5927177 w 8191242"/>
              <a:gd name="connsiteY13225" fmla="*/ 336406 h 5359243"/>
              <a:gd name="connsiteX13226" fmla="*/ 5943306 w 8191242"/>
              <a:gd name="connsiteY13226" fmla="*/ 376666 h 5359243"/>
              <a:gd name="connsiteX13227" fmla="*/ 5958456 w 8191242"/>
              <a:gd name="connsiteY13227" fmla="*/ 369102 h 5359243"/>
              <a:gd name="connsiteX13228" fmla="*/ 5958569 w 8191242"/>
              <a:gd name="connsiteY13228" fmla="*/ 370917 h 5359243"/>
              <a:gd name="connsiteX13229" fmla="*/ 5956410 w 8191242"/>
              <a:gd name="connsiteY13229" fmla="*/ 376666 h 5359243"/>
              <a:gd name="connsiteX13230" fmla="*/ 5959434 w 8191242"/>
              <a:gd name="connsiteY13230" fmla="*/ 384719 h 5359243"/>
              <a:gd name="connsiteX13231" fmla="*/ 5958569 w 8191242"/>
              <a:gd name="connsiteY13231" fmla="*/ 370917 h 5359243"/>
              <a:gd name="connsiteX13232" fmla="*/ 5959434 w 8191242"/>
              <a:gd name="connsiteY13232" fmla="*/ 368614 h 5359243"/>
              <a:gd name="connsiteX13233" fmla="*/ 5958456 w 8191242"/>
              <a:gd name="connsiteY13233" fmla="*/ 369102 h 5359243"/>
              <a:gd name="connsiteX13234" fmla="*/ 5958427 w 8191242"/>
              <a:gd name="connsiteY13234" fmla="*/ 368614 h 5359243"/>
              <a:gd name="connsiteX13235" fmla="*/ 5951370 w 8191242"/>
              <a:gd name="connsiteY13235" fmla="*/ 352510 h 5359243"/>
              <a:gd name="connsiteX13236" fmla="*/ 5991689 w 8191242"/>
              <a:gd name="connsiteY13236" fmla="*/ 352510 h 5359243"/>
              <a:gd name="connsiteX13237" fmla="*/ 6007817 w 8191242"/>
              <a:gd name="connsiteY13237" fmla="*/ 400823 h 5359243"/>
              <a:gd name="connsiteX13238" fmla="*/ 5983624 w 8191242"/>
              <a:gd name="connsiteY13238" fmla="*/ 368614 h 5359243"/>
              <a:gd name="connsiteX13239" fmla="*/ 5991689 w 8191242"/>
              <a:gd name="connsiteY13239" fmla="*/ 400823 h 5359243"/>
              <a:gd name="connsiteX13240" fmla="*/ 5943306 w 8191242"/>
              <a:gd name="connsiteY13240" fmla="*/ 408875 h 5359243"/>
              <a:gd name="connsiteX13241" fmla="*/ 5967499 w 8191242"/>
              <a:gd name="connsiteY13241" fmla="*/ 449133 h 5359243"/>
              <a:gd name="connsiteX13242" fmla="*/ 5975563 w 8191242"/>
              <a:gd name="connsiteY13242" fmla="*/ 408875 h 5359243"/>
              <a:gd name="connsiteX13243" fmla="*/ 5975563 w 8191242"/>
              <a:gd name="connsiteY13243" fmla="*/ 433029 h 5359243"/>
              <a:gd name="connsiteX13244" fmla="*/ 5999753 w 8191242"/>
              <a:gd name="connsiteY13244" fmla="*/ 441081 h 5359243"/>
              <a:gd name="connsiteX13245" fmla="*/ 5999753 w 8191242"/>
              <a:gd name="connsiteY13245" fmla="*/ 433029 h 5359243"/>
              <a:gd name="connsiteX13246" fmla="*/ 6056203 w 8191242"/>
              <a:gd name="connsiteY13246" fmla="*/ 441081 h 5359243"/>
              <a:gd name="connsiteX13247" fmla="*/ 5959434 w 8191242"/>
              <a:gd name="connsiteY13247" fmla="*/ 457185 h 5359243"/>
              <a:gd name="connsiteX13248" fmla="*/ 5935241 w 8191242"/>
              <a:gd name="connsiteY13248" fmla="*/ 441081 h 5359243"/>
              <a:gd name="connsiteX13249" fmla="*/ 5911048 w 8191242"/>
              <a:gd name="connsiteY13249" fmla="*/ 360563 h 5359243"/>
              <a:gd name="connsiteX13250" fmla="*/ 5935241 w 8191242"/>
              <a:gd name="connsiteY13250" fmla="*/ 352510 h 5359243"/>
              <a:gd name="connsiteX13251" fmla="*/ 5919113 w 8191242"/>
              <a:gd name="connsiteY13251" fmla="*/ 360563 h 5359243"/>
              <a:gd name="connsiteX13252" fmla="*/ 5911048 w 8191242"/>
              <a:gd name="connsiteY13252" fmla="*/ 352510 h 5359243"/>
              <a:gd name="connsiteX13253" fmla="*/ 5911048 w 8191242"/>
              <a:gd name="connsiteY13253" fmla="*/ 328354 h 5359243"/>
              <a:gd name="connsiteX13254" fmla="*/ 5894920 w 8191242"/>
              <a:gd name="connsiteY13254" fmla="*/ 320301 h 5359243"/>
              <a:gd name="connsiteX13255" fmla="*/ 5911048 w 8191242"/>
              <a:gd name="connsiteY13255" fmla="*/ 352510 h 5359243"/>
              <a:gd name="connsiteX13256" fmla="*/ 5895793 w 8191242"/>
              <a:gd name="connsiteY13256" fmla="*/ 352510 h 5359243"/>
              <a:gd name="connsiteX13257" fmla="*/ 5896366 w 8191242"/>
              <a:gd name="connsiteY13257" fmla="*/ 355530 h 5359243"/>
              <a:gd name="connsiteX13258" fmla="*/ 5906008 w 8191242"/>
              <a:gd name="connsiteY13258" fmla="*/ 375659 h 5359243"/>
              <a:gd name="connsiteX13259" fmla="*/ 5911048 w 8191242"/>
              <a:gd name="connsiteY13259" fmla="*/ 392770 h 5359243"/>
              <a:gd name="connsiteX13260" fmla="*/ 5907823 w 8191242"/>
              <a:gd name="connsiteY13260" fmla="*/ 388745 h 5359243"/>
              <a:gd name="connsiteX13261" fmla="*/ 5902984 w 8191242"/>
              <a:gd name="connsiteY13261" fmla="*/ 376666 h 5359243"/>
              <a:gd name="connsiteX13262" fmla="*/ 5907016 w 8191242"/>
              <a:gd name="connsiteY13262" fmla="*/ 387739 h 5359243"/>
              <a:gd name="connsiteX13263" fmla="*/ 5907823 w 8191242"/>
              <a:gd name="connsiteY13263" fmla="*/ 388745 h 5359243"/>
              <a:gd name="connsiteX13264" fmla="*/ 5920213 w 8191242"/>
              <a:gd name="connsiteY13264" fmla="*/ 419671 h 5359243"/>
              <a:gd name="connsiteX13265" fmla="*/ 5920872 w 8191242"/>
              <a:gd name="connsiteY13265" fmla="*/ 419671 h 5359243"/>
              <a:gd name="connsiteX13266" fmla="*/ 5920398 w 8191242"/>
              <a:gd name="connsiteY13266" fmla="*/ 420137 h 5359243"/>
              <a:gd name="connsiteX13267" fmla="*/ 5935241 w 8191242"/>
              <a:gd name="connsiteY13267" fmla="*/ 457185 h 5359243"/>
              <a:gd name="connsiteX13268" fmla="*/ 5915080 w 8191242"/>
              <a:gd name="connsiteY13268" fmla="*/ 466245 h 5359243"/>
              <a:gd name="connsiteX13269" fmla="*/ 5896830 w 8191242"/>
              <a:gd name="connsiteY13269" fmla="*/ 458044 h 5359243"/>
              <a:gd name="connsiteX13270" fmla="*/ 5890204 w 8191242"/>
              <a:gd name="connsiteY13270" fmla="*/ 459068 h 5359243"/>
              <a:gd name="connsiteX13271" fmla="*/ 5864679 w 8191242"/>
              <a:gd name="connsiteY13271" fmla="*/ 469265 h 5359243"/>
              <a:gd name="connsiteX13272" fmla="*/ 5822341 w 8191242"/>
              <a:gd name="connsiteY13272" fmla="*/ 481341 h 5359243"/>
              <a:gd name="connsiteX13273" fmla="*/ 5814279 w 8191242"/>
              <a:gd name="connsiteY13273" fmla="*/ 457185 h 5359243"/>
              <a:gd name="connsiteX13274" fmla="*/ 5822341 w 8191242"/>
              <a:gd name="connsiteY13274" fmla="*/ 441081 h 5359243"/>
              <a:gd name="connsiteX13275" fmla="*/ 5822341 w 8191242"/>
              <a:gd name="connsiteY13275" fmla="*/ 473289 h 5359243"/>
              <a:gd name="connsiteX13276" fmla="*/ 5846534 w 8191242"/>
              <a:gd name="connsiteY13276" fmla="*/ 465238 h 5359243"/>
              <a:gd name="connsiteX13277" fmla="*/ 5838470 w 8191242"/>
              <a:gd name="connsiteY13277" fmla="*/ 449133 h 5359243"/>
              <a:gd name="connsiteX13278" fmla="*/ 5862663 w 8191242"/>
              <a:gd name="connsiteY13278" fmla="*/ 465238 h 5359243"/>
              <a:gd name="connsiteX13279" fmla="*/ 5870727 w 8191242"/>
              <a:gd name="connsiteY13279" fmla="*/ 441081 h 5359243"/>
              <a:gd name="connsiteX13280" fmla="*/ 5870727 w 8191242"/>
              <a:gd name="connsiteY13280" fmla="*/ 433029 h 5359243"/>
              <a:gd name="connsiteX13281" fmla="*/ 5846534 w 8191242"/>
              <a:gd name="connsiteY13281" fmla="*/ 352510 h 5359243"/>
              <a:gd name="connsiteX13282" fmla="*/ 5838470 w 8191242"/>
              <a:gd name="connsiteY13282" fmla="*/ 416927 h 5359243"/>
              <a:gd name="connsiteX13283" fmla="*/ 5846534 w 8191242"/>
              <a:gd name="connsiteY13283" fmla="*/ 433029 h 5359243"/>
              <a:gd name="connsiteX13284" fmla="*/ 5862663 w 8191242"/>
              <a:gd name="connsiteY13284" fmla="*/ 441081 h 5359243"/>
              <a:gd name="connsiteX13285" fmla="*/ 5854598 w 8191242"/>
              <a:gd name="connsiteY13285" fmla="*/ 457185 h 5359243"/>
              <a:gd name="connsiteX13286" fmla="*/ 5830405 w 8191242"/>
              <a:gd name="connsiteY13286" fmla="*/ 400823 h 5359243"/>
              <a:gd name="connsiteX13287" fmla="*/ 5824032 w 8191242"/>
              <a:gd name="connsiteY13287" fmla="*/ 410016 h 5359243"/>
              <a:gd name="connsiteX13288" fmla="*/ 5824061 w 8191242"/>
              <a:gd name="connsiteY13288" fmla="*/ 410475 h 5359243"/>
              <a:gd name="connsiteX13289" fmla="*/ 5823914 w 8191242"/>
              <a:gd name="connsiteY13289" fmla="*/ 410183 h 5359243"/>
              <a:gd name="connsiteX13290" fmla="*/ 5821334 w 8191242"/>
              <a:gd name="connsiteY13290" fmla="*/ 413907 h 5359243"/>
              <a:gd name="connsiteX13291" fmla="*/ 5830405 w 8191242"/>
              <a:gd name="connsiteY13291" fmla="*/ 433029 h 5359243"/>
              <a:gd name="connsiteX13292" fmla="*/ 5806214 w 8191242"/>
              <a:gd name="connsiteY13292" fmla="*/ 384719 h 5359243"/>
              <a:gd name="connsiteX13293" fmla="*/ 5799745 w 8191242"/>
              <a:gd name="connsiteY13293" fmla="*/ 393944 h 5359243"/>
              <a:gd name="connsiteX13294" fmla="*/ 5799809 w 8191242"/>
              <a:gd name="connsiteY13294" fmla="*/ 402433 h 5359243"/>
              <a:gd name="connsiteX13295" fmla="*/ 5798843 w 8191242"/>
              <a:gd name="connsiteY13295" fmla="*/ 401718 h 5359243"/>
              <a:gd name="connsiteX13296" fmla="*/ 5798150 w 8191242"/>
              <a:gd name="connsiteY13296" fmla="*/ 416927 h 5359243"/>
              <a:gd name="connsiteX13297" fmla="*/ 5782692 w 8191242"/>
              <a:gd name="connsiteY13297" fmla="*/ 416927 h 5359243"/>
              <a:gd name="connsiteX13298" fmla="*/ 5781607 w 8191242"/>
              <a:gd name="connsiteY13298" fmla="*/ 415742 h 5359243"/>
              <a:gd name="connsiteX13299" fmla="*/ 5774965 w 8191242"/>
              <a:gd name="connsiteY13299" fmla="*/ 396796 h 5359243"/>
              <a:gd name="connsiteX13300" fmla="*/ 5773957 w 8191242"/>
              <a:gd name="connsiteY13300" fmla="*/ 376666 h 5359243"/>
              <a:gd name="connsiteX13301" fmla="*/ 5773957 w 8191242"/>
              <a:gd name="connsiteY13301" fmla="*/ 400823 h 5359243"/>
              <a:gd name="connsiteX13302" fmla="*/ 5778997 w 8191242"/>
              <a:gd name="connsiteY13302" fmla="*/ 412899 h 5359243"/>
              <a:gd name="connsiteX13303" fmla="*/ 5781607 w 8191242"/>
              <a:gd name="connsiteY13303" fmla="*/ 415742 h 5359243"/>
              <a:gd name="connsiteX13304" fmla="*/ 5782021 w 8191242"/>
              <a:gd name="connsiteY13304" fmla="*/ 416927 h 5359243"/>
              <a:gd name="connsiteX13305" fmla="*/ 5782692 w 8191242"/>
              <a:gd name="connsiteY13305" fmla="*/ 416927 h 5359243"/>
              <a:gd name="connsiteX13306" fmla="*/ 5790086 w 8191242"/>
              <a:gd name="connsiteY13306" fmla="*/ 424979 h 5359243"/>
              <a:gd name="connsiteX13307" fmla="*/ 5757829 w 8191242"/>
              <a:gd name="connsiteY13307" fmla="*/ 433029 h 5359243"/>
              <a:gd name="connsiteX13308" fmla="*/ 5765893 w 8191242"/>
              <a:gd name="connsiteY13308" fmla="*/ 424979 h 5359243"/>
              <a:gd name="connsiteX13309" fmla="*/ 5748884 w 8191242"/>
              <a:gd name="connsiteY13309" fmla="*/ 418183 h 5359243"/>
              <a:gd name="connsiteX13310" fmla="*/ 5743432 w 8191242"/>
              <a:gd name="connsiteY13310" fmla="*/ 411119 h 5359243"/>
              <a:gd name="connsiteX13311" fmla="*/ 5750486 w 8191242"/>
              <a:gd name="connsiteY13311" fmla="*/ 441454 h 5359243"/>
              <a:gd name="connsiteX13312" fmla="*/ 5742742 w 8191242"/>
              <a:gd name="connsiteY13312" fmla="*/ 441454 h 5359243"/>
              <a:gd name="connsiteX13313" fmla="*/ 5727253 w 8191242"/>
              <a:gd name="connsiteY13313" fmla="*/ 425965 h 5359243"/>
              <a:gd name="connsiteX13314" fmla="*/ 5719507 w 8191242"/>
              <a:gd name="connsiteY13314" fmla="*/ 394986 h 5359243"/>
              <a:gd name="connsiteX13315" fmla="*/ 5742742 w 8191242"/>
              <a:gd name="connsiteY13315" fmla="*/ 364006 h 5359243"/>
              <a:gd name="connsiteX13316" fmla="*/ 5740808 w 8191242"/>
              <a:gd name="connsiteY13316" fmla="*/ 399825 h 5359243"/>
              <a:gd name="connsiteX13317" fmla="*/ 5742881 w 8191242"/>
              <a:gd name="connsiteY13317" fmla="*/ 408744 h 5359243"/>
              <a:gd name="connsiteX13318" fmla="*/ 5759846 w 8191242"/>
              <a:gd name="connsiteY13318" fmla="*/ 406860 h 5359243"/>
              <a:gd name="connsiteX13319" fmla="*/ 5765893 w 8191242"/>
              <a:gd name="connsiteY13319" fmla="*/ 392770 h 5359243"/>
              <a:gd name="connsiteX13320" fmla="*/ 5741700 w 8191242"/>
              <a:gd name="connsiteY13320" fmla="*/ 360563 h 5359243"/>
              <a:gd name="connsiteX13321" fmla="*/ 5757829 w 8191242"/>
              <a:gd name="connsiteY13321" fmla="*/ 336406 h 5359243"/>
              <a:gd name="connsiteX13322" fmla="*/ 5733636 w 8191242"/>
              <a:gd name="connsiteY13322" fmla="*/ 344458 h 5359243"/>
              <a:gd name="connsiteX13323" fmla="*/ 5693314 w 8191242"/>
              <a:gd name="connsiteY13323" fmla="*/ 344458 h 5359243"/>
              <a:gd name="connsiteX13324" fmla="*/ 5685250 w 8191242"/>
              <a:gd name="connsiteY13324" fmla="*/ 360563 h 5359243"/>
              <a:gd name="connsiteX13325" fmla="*/ 5661057 w 8191242"/>
              <a:gd name="connsiteY13325" fmla="*/ 360563 h 5359243"/>
              <a:gd name="connsiteX13326" fmla="*/ 5693314 w 8191242"/>
              <a:gd name="connsiteY13326" fmla="*/ 408875 h 5359243"/>
              <a:gd name="connsiteX13327" fmla="*/ 5701378 w 8191242"/>
              <a:gd name="connsiteY13327" fmla="*/ 457185 h 5359243"/>
              <a:gd name="connsiteX13328" fmla="*/ 5680211 w 8191242"/>
              <a:gd name="connsiteY13328" fmla="*/ 411895 h 5359243"/>
              <a:gd name="connsiteX13329" fmla="*/ 5669512 w 8191242"/>
              <a:gd name="connsiteY13329" fmla="*/ 391714 h 5359243"/>
              <a:gd name="connsiteX13330" fmla="*/ 5669121 w 8191242"/>
              <a:gd name="connsiteY13330" fmla="*/ 384719 h 5359243"/>
              <a:gd name="connsiteX13331" fmla="*/ 5665011 w 8191242"/>
              <a:gd name="connsiteY13331" fmla="*/ 383226 h 5359243"/>
              <a:gd name="connsiteX13332" fmla="*/ 5652995 w 8191242"/>
              <a:gd name="connsiteY13332" fmla="*/ 360563 h 5359243"/>
              <a:gd name="connsiteX13333" fmla="*/ 5652995 w 8191242"/>
              <a:gd name="connsiteY13333" fmla="*/ 376666 h 5359243"/>
              <a:gd name="connsiteX13334" fmla="*/ 5658034 w 8191242"/>
              <a:gd name="connsiteY13334" fmla="*/ 380692 h 5359243"/>
              <a:gd name="connsiteX13335" fmla="*/ 5665011 w 8191242"/>
              <a:gd name="connsiteY13335" fmla="*/ 383226 h 5359243"/>
              <a:gd name="connsiteX13336" fmla="*/ 5669512 w 8191242"/>
              <a:gd name="connsiteY13336" fmla="*/ 391714 h 5359243"/>
              <a:gd name="connsiteX13337" fmla="*/ 5670129 w 8191242"/>
              <a:gd name="connsiteY13337" fmla="*/ 402835 h 5359243"/>
              <a:gd name="connsiteX13338" fmla="*/ 5677185 w 8191242"/>
              <a:gd name="connsiteY13338" fmla="*/ 433029 h 5359243"/>
              <a:gd name="connsiteX13339" fmla="*/ 5669121 w 8191242"/>
              <a:gd name="connsiteY13339" fmla="*/ 433029 h 5359243"/>
              <a:gd name="connsiteX13340" fmla="*/ 5652995 w 8191242"/>
              <a:gd name="connsiteY13340" fmla="*/ 416927 h 5359243"/>
              <a:gd name="connsiteX13341" fmla="*/ 5669121 w 8191242"/>
              <a:gd name="connsiteY13341" fmla="*/ 449133 h 5359243"/>
              <a:gd name="connsiteX13342" fmla="*/ 5652995 w 8191242"/>
              <a:gd name="connsiteY13342" fmla="*/ 465238 h 5359243"/>
              <a:gd name="connsiteX13343" fmla="*/ 5640521 w 8191242"/>
              <a:gd name="connsiteY13343" fmla="*/ 441458 h 5359243"/>
              <a:gd name="connsiteX13344" fmla="*/ 5632023 w 8191242"/>
              <a:gd name="connsiteY13344" fmla="*/ 441185 h 5359243"/>
              <a:gd name="connsiteX13345" fmla="*/ 5632090 w 8191242"/>
              <a:gd name="connsiteY13345" fmla="*/ 440002 h 5359243"/>
              <a:gd name="connsiteX13346" fmla="*/ 5631607 w 8191242"/>
              <a:gd name="connsiteY13346" fmla="*/ 438281 h 5359243"/>
              <a:gd name="connsiteX13347" fmla="*/ 5636867 w 8191242"/>
              <a:gd name="connsiteY13347" fmla="*/ 433029 h 5359243"/>
              <a:gd name="connsiteX13348" fmla="*/ 5644931 w 8191242"/>
              <a:gd name="connsiteY13348" fmla="*/ 424979 h 5359243"/>
              <a:gd name="connsiteX13349" fmla="*/ 5628802 w 8191242"/>
              <a:gd name="connsiteY13349" fmla="*/ 400823 h 5359243"/>
              <a:gd name="connsiteX13350" fmla="*/ 5636867 w 8191242"/>
              <a:gd name="connsiteY13350" fmla="*/ 392770 h 5359243"/>
              <a:gd name="connsiteX13351" fmla="*/ 5652995 w 8191242"/>
              <a:gd name="connsiteY13351" fmla="*/ 408875 h 5359243"/>
              <a:gd name="connsiteX13352" fmla="*/ 5636867 w 8191242"/>
              <a:gd name="connsiteY13352" fmla="*/ 360563 h 5359243"/>
              <a:gd name="connsiteX13353" fmla="*/ 5628802 w 8191242"/>
              <a:gd name="connsiteY13353" fmla="*/ 360563 h 5359243"/>
              <a:gd name="connsiteX13354" fmla="*/ 5596545 w 8191242"/>
              <a:gd name="connsiteY13354" fmla="*/ 360563 h 5359243"/>
              <a:gd name="connsiteX13355" fmla="*/ 5596545 w 8191242"/>
              <a:gd name="connsiteY13355" fmla="*/ 376666 h 5359243"/>
              <a:gd name="connsiteX13356" fmla="*/ 5572352 w 8191242"/>
              <a:gd name="connsiteY13356" fmla="*/ 384719 h 5359243"/>
              <a:gd name="connsiteX13357" fmla="*/ 5499776 w 8191242"/>
              <a:gd name="connsiteY13357" fmla="*/ 392770 h 5359243"/>
              <a:gd name="connsiteX13358" fmla="*/ 5495744 w 8191242"/>
              <a:gd name="connsiteY13358" fmla="*/ 407868 h 5359243"/>
              <a:gd name="connsiteX13359" fmla="*/ 5492565 w 8191242"/>
              <a:gd name="connsiteY13359" fmla="*/ 415005 h 5359243"/>
              <a:gd name="connsiteX13360" fmla="*/ 5494463 w 8191242"/>
              <a:gd name="connsiteY13360" fmla="*/ 418703 h 5359243"/>
              <a:gd name="connsiteX13361" fmla="*/ 5499103 w 8191242"/>
              <a:gd name="connsiteY13361" fmla="*/ 427753 h 5359243"/>
              <a:gd name="connsiteX13362" fmla="*/ 5506830 w 8191242"/>
              <a:gd name="connsiteY13362" fmla="*/ 439068 h 5359243"/>
              <a:gd name="connsiteX13363" fmla="*/ 5515902 w 8191242"/>
              <a:gd name="connsiteY13363" fmla="*/ 473289 h 5359243"/>
              <a:gd name="connsiteX13364" fmla="*/ 5507838 w 8191242"/>
              <a:gd name="connsiteY13364" fmla="*/ 473289 h 5359243"/>
              <a:gd name="connsiteX13365" fmla="*/ 5499776 w 8191242"/>
              <a:gd name="connsiteY13365" fmla="*/ 481341 h 5359243"/>
              <a:gd name="connsiteX13366" fmla="*/ 5483648 w 8191242"/>
              <a:gd name="connsiteY13366" fmla="*/ 473289 h 5359243"/>
              <a:gd name="connsiteX13367" fmla="*/ 5467519 w 8191242"/>
              <a:gd name="connsiteY13367" fmla="*/ 497445 h 5359243"/>
              <a:gd name="connsiteX13368" fmla="*/ 5475583 w 8191242"/>
              <a:gd name="connsiteY13368" fmla="*/ 553810 h 5359243"/>
              <a:gd name="connsiteX13369" fmla="*/ 5483648 w 8191242"/>
              <a:gd name="connsiteY13369" fmla="*/ 497445 h 5359243"/>
              <a:gd name="connsiteX13370" fmla="*/ 5491712 w 8191242"/>
              <a:gd name="connsiteY13370" fmla="*/ 521602 h 5359243"/>
              <a:gd name="connsiteX13371" fmla="*/ 5499776 w 8191242"/>
              <a:gd name="connsiteY13371" fmla="*/ 497445 h 5359243"/>
              <a:gd name="connsiteX13372" fmla="*/ 5495744 w 8191242"/>
              <a:gd name="connsiteY13372" fmla="*/ 537707 h 5359243"/>
              <a:gd name="connsiteX13373" fmla="*/ 5494644 w 8191242"/>
              <a:gd name="connsiteY13373" fmla="*/ 548685 h 5359243"/>
              <a:gd name="connsiteX13374" fmla="*/ 5491712 w 8191242"/>
              <a:gd name="connsiteY13374" fmla="*/ 545758 h 5359243"/>
              <a:gd name="connsiteX13375" fmla="*/ 5493860 w 8191242"/>
              <a:gd name="connsiteY13375" fmla="*/ 556494 h 5359243"/>
              <a:gd name="connsiteX13376" fmla="*/ 5491712 w 8191242"/>
              <a:gd name="connsiteY13376" fmla="*/ 577964 h 5359243"/>
              <a:gd name="connsiteX13377" fmla="*/ 5499776 w 8191242"/>
              <a:gd name="connsiteY13377" fmla="*/ 586016 h 5359243"/>
              <a:gd name="connsiteX13378" fmla="*/ 5495744 w 8191242"/>
              <a:gd name="connsiteY13378" fmla="*/ 565887 h 5359243"/>
              <a:gd name="connsiteX13379" fmla="*/ 5493860 w 8191242"/>
              <a:gd name="connsiteY13379" fmla="*/ 556494 h 5359243"/>
              <a:gd name="connsiteX13380" fmla="*/ 5494644 w 8191242"/>
              <a:gd name="connsiteY13380" fmla="*/ 548685 h 5359243"/>
              <a:gd name="connsiteX13381" fmla="*/ 5506830 w 8191242"/>
              <a:gd name="connsiteY13381" fmla="*/ 560855 h 5359243"/>
              <a:gd name="connsiteX13382" fmla="*/ 5515902 w 8191242"/>
              <a:gd name="connsiteY13382" fmla="*/ 594069 h 5359243"/>
              <a:gd name="connsiteX13383" fmla="*/ 5523966 w 8191242"/>
              <a:gd name="connsiteY13383" fmla="*/ 577964 h 5359243"/>
              <a:gd name="connsiteX13384" fmla="*/ 5523966 w 8191242"/>
              <a:gd name="connsiteY13384" fmla="*/ 586016 h 5359243"/>
              <a:gd name="connsiteX13385" fmla="*/ 5515902 w 8191242"/>
              <a:gd name="connsiteY13385" fmla="*/ 553810 h 5359243"/>
              <a:gd name="connsiteX13386" fmla="*/ 5532031 w 8191242"/>
              <a:gd name="connsiteY13386" fmla="*/ 529654 h 5359243"/>
              <a:gd name="connsiteX13387" fmla="*/ 5548159 w 8191242"/>
              <a:gd name="connsiteY13387" fmla="*/ 561863 h 5359243"/>
              <a:gd name="connsiteX13388" fmla="*/ 5556224 w 8191242"/>
              <a:gd name="connsiteY13388" fmla="*/ 577964 h 5359243"/>
              <a:gd name="connsiteX13389" fmla="*/ 5559012 w 8191242"/>
              <a:gd name="connsiteY13389" fmla="*/ 561262 h 5359243"/>
              <a:gd name="connsiteX13390" fmla="*/ 5550091 w 8191242"/>
              <a:gd name="connsiteY13390" fmla="*/ 554720 h 5359243"/>
              <a:gd name="connsiteX13391" fmla="*/ 5541378 w 8191242"/>
              <a:gd name="connsiteY13391" fmla="*/ 531291 h 5359243"/>
              <a:gd name="connsiteX13392" fmla="*/ 5552997 w 8191242"/>
              <a:gd name="connsiteY13392" fmla="*/ 538748 h 5359243"/>
              <a:gd name="connsiteX13393" fmla="*/ 5560065 w 8191242"/>
              <a:gd name="connsiteY13393" fmla="*/ 554950 h 5359243"/>
              <a:gd name="connsiteX13394" fmla="*/ 5564288 w 8191242"/>
              <a:gd name="connsiteY13394" fmla="*/ 529654 h 5359243"/>
              <a:gd name="connsiteX13395" fmla="*/ 5572352 w 8191242"/>
              <a:gd name="connsiteY13395" fmla="*/ 529654 h 5359243"/>
              <a:gd name="connsiteX13396" fmla="*/ 5572352 w 8191242"/>
              <a:gd name="connsiteY13396" fmla="*/ 561863 h 5359243"/>
              <a:gd name="connsiteX13397" fmla="*/ 5580417 w 8191242"/>
              <a:gd name="connsiteY13397" fmla="*/ 545758 h 5359243"/>
              <a:gd name="connsiteX13398" fmla="*/ 5588481 w 8191242"/>
              <a:gd name="connsiteY13398" fmla="*/ 577964 h 5359243"/>
              <a:gd name="connsiteX13399" fmla="*/ 5588481 w 8191242"/>
              <a:gd name="connsiteY13399" fmla="*/ 553810 h 5359243"/>
              <a:gd name="connsiteX13400" fmla="*/ 5580417 w 8191242"/>
              <a:gd name="connsiteY13400" fmla="*/ 618225 h 5359243"/>
              <a:gd name="connsiteX13401" fmla="*/ 5612674 w 8191242"/>
              <a:gd name="connsiteY13401" fmla="*/ 577964 h 5359243"/>
              <a:gd name="connsiteX13402" fmla="*/ 5596545 w 8191242"/>
              <a:gd name="connsiteY13402" fmla="*/ 561863 h 5359243"/>
              <a:gd name="connsiteX13403" fmla="*/ 5612674 w 8191242"/>
              <a:gd name="connsiteY13403" fmla="*/ 537707 h 5359243"/>
              <a:gd name="connsiteX13404" fmla="*/ 5596545 w 8191242"/>
              <a:gd name="connsiteY13404" fmla="*/ 529654 h 5359243"/>
              <a:gd name="connsiteX13405" fmla="*/ 5588481 w 8191242"/>
              <a:gd name="connsiteY13405" fmla="*/ 513550 h 5359243"/>
              <a:gd name="connsiteX13406" fmla="*/ 5620738 w 8191242"/>
              <a:gd name="connsiteY13406" fmla="*/ 521602 h 5359243"/>
              <a:gd name="connsiteX13407" fmla="*/ 5612674 w 8191242"/>
              <a:gd name="connsiteY13407" fmla="*/ 489394 h 5359243"/>
              <a:gd name="connsiteX13408" fmla="*/ 5620738 w 8191242"/>
              <a:gd name="connsiteY13408" fmla="*/ 465238 h 5359243"/>
              <a:gd name="connsiteX13409" fmla="*/ 5620738 w 8191242"/>
              <a:gd name="connsiteY13409" fmla="*/ 505498 h 5359243"/>
              <a:gd name="connsiteX13410" fmla="*/ 5636867 w 8191242"/>
              <a:gd name="connsiteY13410" fmla="*/ 513550 h 5359243"/>
              <a:gd name="connsiteX13411" fmla="*/ 5644931 w 8191242"/>
              <a:gd name="connsiteY13411" fmla="*/ 521602 h 5359243"/>
              <a:gd name="connsiteX13412" fmla="*/ 5669121 w 8191242"/>
              <a:gd name="connsiteY13412" fmla="*/ 497445 h 5359243"/>
              <a:gd name="connsiteX13413" fmla="*/ 5677185 w 8191242"/>
              <a:gd name="connsiteY13413" fmla="*/ 521602 h 5359243"/>
              <a:gd name="connsiteX13414" fmla="*/ 5604610 w 8191242"/>
              <a:gd name="connsiteY13414" fmla="*/ 545758 h 5359243"/>
              <a:gd name="connsiteX13415" fmla="*/ 5620738 w 8191242"/>
              <a:gd name="connsiteY13415" fmla="*/ 561863 h 5359243"/>
              <a:gd name="connsiteX13416" fmla="*/ 5749764 w 8191242"/>
              <a:gd name="connsiteY13416" fmla="*/ 529654 h 5359243"/>
              <a:gd name="connsiteX13417" fmla="*/ 5782021 w 8191242"/>
              <a:gd name="connsiteY13417" fmla="*/ 577964 h 5359243"/>
              <a:gd name="connsiteX13418" fmla="*/ 5798150 w 8191242"/>
              <a:gd name="connsiteY13418" fmla="*/ 577964 h 5359243"/>
              <a:gd name="connsiteX13419" fmla="*/ 5806214 w 8191242"/>
              <a:gd name="connsiteY13419" fmla="*/ 577964 h 5359243"/>
              <a:gd name="connsiteX13420" fmla="*/ 5806214 w 8191242"/>
              <a:gd name="connsiteY13420" fmla="*/ 602120 h 5359243"/>
              <a:gd name="connsiteX13421" fmla="*/ 5782021 w 8191242"/>
              <a:gd name="connsiteY13421" fmla="*/ 594069 h 5359243"/>
              <a:gd name="connsiteX13422" fmla="*/ 5749764 w 8191242"/>
              <a:gd name="connsiteY13422" fmla="*/ 537707 h 5359243"/>
              <a:gd name="connsiteX13423" fmla="*/ 5725571 w 8191242"/>
              <a:gd name="connsiteY13423" fmla="*/ 577964 h 5359243"/>
              <a:gd name="connsiteX13424" fmla="*/ 5709443 w 8191242"/>
              <a:gd name="connsiteY13424" fmla="*/ 545758 h 5359243"/>
              <a:gd name="connsiteX13425" fmla="*/ 5717507 w 8191242"/>
              <a:gd name="connsiteY13425" fmla="*/ 577964 h 5359243"/>
              <a:gd name="connsiteX13426" fmla="*/ 5701378 w 8191242"/>
              <a:gd name="connsiteY13426" fmla="*/ 553810 h 5359243"/>
              <a:gd name="connsiteX13427" fmla="*/ 5652995 w 8191242"/>
              <a:gd name="connsiteY13427" fmla="*/ 586016 h 5359243"/>
              <a:gd name="connsiteX13428" fmla="*/ 5661057 w 8191242"/>
              <a:gd name="connsiteY13428" fmla="*/ 618225 h 5359243"/>
              <a:gd name="connsiteX13429" fmla="*/ 5652995 w 8191242"/>
              <a:gd name="connsiteY13429" fmla="*/ 634329 h 5359243"/>
              <a:gd name="connsiteX13430" fmla="*/ 5626913 w 8191242"/>
              <a:gd name="connsiteY13430" fmla="*/ 591301 h 5359243"/>
              <a:gd name="connsiteX13431" fmla="*/ 5627678 w 8191242"/>
              <a:gd name="connsiteY13431" fmla="*/ 585900 h 5359243"/>
              <a:gd name="connsiteX13432" fmla="*/ 5628802 w 8191242"/>
              <a:gd name="connsiteY13432" fmla="*/ 586016 h 5359243"/>
              <a:gd name="connsiteX13433" fmla="*/ 5628802 w 8191242"/>
              <a:gd name="connsiteY13433" fmla="*/ 577964 h 5359243"/>
              <a:gd name="connsiteX13434" fmla="*/ 5627678 w 8191242"/>
              <a:gd name="connsiteY13434" fmla="*/ 585900 h 5359243"/>
              <a:gd name="connsiteX13435" fmla="*/ 5625148 w 8191242"/>
              <a:gd name="connsiteY13435" fmla="*/ 585640 h 5359243"/>
              <a:gd name="connsiteX13436" fmla="*/ 5612674 w 8191242"/>
              <a:gd name="connsiteY13436" fmla="*/ 561863 h 5359243"/>
              <a:gd name="connsiteX13437" fmla="*/ 5636867 w 8191242"/>
              <a:gd name="connsiteY13437" fmla="*/ 618225 h 5359243"/>
              <a:gd name="connsiteX13438" fmla="*/ 5636867 w 8191242"/>
              <a:gd name="connsiteY13438" fmla="*/ 658485 h 5359243"/>
              <a:gd name="connsiteX13439" fmla="*/ 5628802 w 8191242"/>
              <a:gd name="connsiteY13439" fmla="*/ 642382 h 5359243"/>
              <a:gd name="connsiteX13440" fmla="*/ 5628802 w 8191242"/>
              <a:gd name="connsiteY13440" fmla="*/ 650433 h 5359243"/>
              <a:gd name="connsiteX13441" fmla="*/ 5628802 w 8191242"/>
              <a:gd name="connsiteY13441" fmla="*/ 626277 h 5359243"/>
              <a:gd name="connsiteX13442" fmla="*/ 5620738 w 8191242"/>
              <a:gd name="connsiteY13442" fmla="*/ 602120 h 5359243"/>
              <a:gd name="connsiteX13443" fmla="*/ 5604610 w 8191242"/>
              <a:gd name="connsiteY13443" fmla="*/ 610173 h 5359243"/>
              <a:gd name="connsiteX13444" fmla="*/ 5612674 w 8191242"/>
              <a:gd name="connsiteY13444" fmla="*/ 642382 h 5359243"/>
              <a:gd name="connsiteX13445" fmla="*/ 5596545 w 8191242"/>
              <a:gd name="connsiteY13445" fmla="*/ 626277 h 5359243"/>
              <a:gd name="connsiteX13446" fmla="*/ 5604610 w 8191242"/>
              <a:gd name="connsiteY13446" fmla="*/ 650433 h 5359243"/>
              <a:gd name="connsiteX13447" fmla="*/ 5588481 w 8191242"/>
              <a:gd name="connsiteY13447" fmla="*/ 634329 h 5359243"/>
              <a:gd name="connsiteX13448" fmla="*/ 5620738 w 8191242"/>
              <a:gd name="connsiteY13448" fmla="*/ 650433 h 5359243"/>
              <a:gd name="connsiteX13449" fmla="*/ 5628802 w 8191242"/>
              <a:gd name="connsiteY13449" fmla="*/ 666538 h 5359243"/>
              <a:gd name="connsiteX13450" fmla="*/ 5636867 w 8191242"/>
              <a:gd name="connsiteY13450" fmla="*/ 666538 h 5359243"/>
              <a:gd name="connsiteX13451" fmla="*/ 5620738 w 8191242"/>
              <a:gd name="connsiteY13451" fmla="*/ 682642 h 5359243"/>
              <a:gd name="connsiteX13452" fmla="*/ 5636867 w 8191242"/>
              <a:gd name="connsiteY13452" fmla="*/ 698744 h 5359243"/>
              <a:gd name="connsiteX13453" fmla="*/ 5612674 w 8191242"/>
              <a:gd name="connsiteY13453" fmla="*/ 714848 h 5359243"/>
              <a:gd name="connsiteX13454" fmla="*/ 5628802 w 8191242"/>
              <a:gd name="connsiteY13454" fmla="*/ 698744 h 5359243"/>
              <a:gd name="connsiteX13455" fmla="*/ 5628802 w 8191242"/>
              <a:gd name="connsiteY13455" fmla="*/ 674589 h 5359243"/>
              <a:gd name="connsiteX13456" fmla="*/ 5588481 w 8191242"/>
              <a:gd name="connsiteY13456" fmla="*/ 650433 h 5359243"/>
              <a:gd name="connsiteX13457" fmla="*/ 5588481 w 8191242"/>
              <a:gd name="connsiteY13457" fmla="*/ 682642 h 5359243"/>
              <a:gd name="connsiteX13458" fmla="*/ 5564288 w 8191242"/>
              <a:gd name="connsiteY13458" fmla="*/ 682642 h 5359243"/>
              <a:gd name="connsiteX13459" fmla="*/ 5564288 w 8191242"/>
              <a:gd name="connsiteY13459" fmla="*/ 642382 h 5359243"/>
              <a:gd name="connsiteX13460" fmla="*/ 5556224 w 8191242"/>
              <a:gd name="connsiteY13460" fmla="*/ 666538 h 5359243"/>
              <a:gd name="connsiteX13461" fmla="*/ 5532031 w 8191242"/>
              <a:gd name="connsiteY13461" fmla="*/ 610173 h 5359243"/>
              <a:gd name="connsiteX13462" fmla="*/ 5507838 w 8191242"/>
              <a:gd name="connsiteY13462" fmla="*/ 618225 h 5359243"/>
              <a:gd name="connsiteX13463" fmla="*/ 5499776 w 8191242"/>
              <a:gd name="connsiteY13463" fmla="*/ 650433 h 5359243"/>
              <a:gd name="connsiteX13464" fmla="*/ 5507838 w 8191242"/>
              <a:gd name="connsiteY13464" fmla="*/ 626277 h 5359243"/>
              <a:gd name="connsiteX13465" fmla="*/ 5483648 w 8191242"/>
              <a:gd name="connsiteY13465" fmla="*/ 642382 h 5359243"/>
              <a:gd name="connsiteX13466" fmla="*/ 5483648 w 8191242"/>
              <a:gd name="connsiteY13466" fmla="*/ 682642 h 5359243"/>
              <a:gd name="connsiteX13467" fmla="*/ 5497693 w 8191242"/>
              <a:gd name="connsiteY13467" fmla="*/ 706017 h 5359243"/>
              <a:gd name="connsiteX13468" fmla="*/ 5491712 w 8191242"/>
              <a:gd name="connsiteY13468" fmla="*/ 703779 h 5359243"/>
              <a:gd name="connsiteX13469" fmla="*/ 5483648 w 8191242"/>
              <a:gd name="connsiteY13469" fmla="*/ 706795 h 5359243"/>
              <a:gd name="connsiteX13470" fmla="*/ 5486021 w 8191242"/>
              <a:gd name="connsiteY13470" fmla="*/ 719370 h 5359243"/>
              <a:gd name="connsiteX13471" fmla="*/ 5479110 w 8191242"/>
              <a:gd name="connsiteY13471" fmla="*/ 692077 h 5359243"/>
              <a:gd name="connsiteX13472" fmla="*/ 5467519 w 8191242"/>
              <a:gd name="connsiteY13472" fmla="*/ 666538 h 5359243"/>
              <a:gd name="connsiteX13473" fmla="*/ 5475583 w 8191242"/>
              <a:gd name="connsiteY13473" fmla="*/ 698744 h 5359243"/>
              <a:gd name="connsiteX13474" fmla="*/ 5427198 w 8191242"/>
              <a:gd name="connsiteY13474" fmla="*/ 674589 h 5359243"/>
              <a:gd name="connsiteX13475" fmla="*/ 5443326 w 8191242"/>
              <a:gd name="connsiteY13475" fmla="*/ 698744 h 5359243"/>
              <a:gd name="connsiteX13476" fmla="*/ 5451390 w 8191242"/>
              <a:gd name="connsiteY13476" fmla="*/ 690694 h 5359243"/>
              <a:gd name="connsiteX13477" fmla="*/ 5443326 w 8191242"/>
              <a:gd name="connsiteY13477" fmla="*/ 714848 h 5359243"/>
              <a:gd name="connsiteX13478" fmla="*/ 5411069 w 8191242"/>
              <a:gd name="connsiteY13478" fmla="*/ 658485 h 5359243"/>
              <a:gd name="connsiteX13479" fmla="*/ 5419133 w 8191242"/>
              <a:gd name="connsiteY13479" fmla="*/ 714848 h 5359243"/>
              <a:gd name="connsiteX13480" fmla="*/ 5427198 w 8191242"/>
              <a:gd name="connsiteY13480" fmla="*/ 698744 h 5359243"/>
              <a:gd name="connsiteX13481" fmla="*/ 5427198 w 8191242"/>
              <a:gd name="connsiteY13481" fmla="*/ 747057 h 5359243"/>
              <a:gd name="connsiteX13482" fmla="*/ 5451390 w 8191242"/>
              <a:gd name="connsiteY13482" fmla="*/ 771213 h 5359243"/>
              <a:gd name="connsiteX13483" fmla="*/ 5457165 w 8191242"/>
              <a:gd name="connsiteY13483" fmla="*/ 759681 h 5359243"/>
              <a:gd name="connsiteX13484" fmla="*/ 5458699 w 8191242"/>
              <a:gd name="connsiteY13484" fmla="*/ 763034 h 5359243"/>
              <a:gd name="connsiteX13485" fmla="*/ 5483648 w 8191242"/>
              <a:gd name="connsiteY13485" fmla="*/ 827577 h 5359243"/>
              <a:gd name="connsiteX13486" fmla="*/ 5473566 w 8191242"/>
              <a:gd name="connsiteY13486" fmla="*/ 816505 h 5359243"/>
              <a:gd name="connsiteX13487" fmla="*/ 5473753 w 8191242"/>
              <a:gd name="connsiteY13487" fmla="*/ 818286 h 5359243"/>
              <a:gd name="connsiteX13488" fmla="*/ 5447358 w 8191242"/>
              <a:gd name="connsiteY13488" fmla="*/ 800401 h 5359243"/>
              <a:gd name="connsiteX13489" fmla="*/ 5419133 w 8191242"/>
              <a:gd name="connsiteY13489" fmla="*/ 787317 h 5359243"/>
              <a:gd name="connsiteX13490" fmla="*/ 5435262 w 8191242"/>
              <a:gd name="connsiteY13490" fmla="*/ 835627 h 5359243"/>
              <a:gd name="connsiteX13491" fmla="*/ 5411069 w 8191242"/>
              <a:gd name="connsiteY13491" fmla="*/ 811473 h 5359243"/>
              <a:gd name="connsiteX13492" fmla="*/ 5410062 w 8191242"/>
              <a:gd name="connsiteY13492" fmla="*/ 795369 h 5359243"/>
              <a:gd name="connsiteX13493" fmla="*/ 5403005 w 8191242"/>
              <a:gd name="connsiteY13493" fmla="*/ 779264 h 5359243"/>
              <a:gd name="connsiteX13494" fmla="*/ 5451390 w 8191242"/>
              <a:gd name="connsiteY13494" fmla="*/ 787317 h 5359243"/>
              <a:gd name="connsiteX13495" fmla="*/ 5435262 w 8191242"/>
              <a:gd name="connsiteY13495" fmla="*/ 763161 h 5359243"/>
              <a:gd name="connsiteX13496" fmla="*/ 5411069 w 8191242"/>
              <a:gd name="connsiteY13496" fmla="*/ 722900 h 5359243"/>
              <a:gd name="connsiteX13497" fmla="*/ 5394940 w 8191242"/>
              <a:gd name="connsiteY13497" fmla="*/ 658485 h 5359243"/>
              <a:gd name="connsiteX13498" fmla="*/ 5386875 w 8191242"/>
              <a:gd name="connsiteY13498" fmla="*/ 650433 h 5359243"/>
              <a:gd name="connsiteX13499" fmla="*/ 5378811 w 8191242"/>
              <a:gd name="connsiteY13499" fmla="*/ 666538 h 5359243"/>
              <a:gd name="connsiteX13500" fmla="*/ 5394940 w 8191242"/>
              <a:gd name="connsiteY13500" fmla="*/ 690694 h 5359243"/>
              <a:gd name="connsiteX13501" fmla="*/ 5370747 w 8191242"/>
              <a:gd name="connsiteY13501" fmla="*/ 682642 h 5359243"/>
              <a:gd name="connsiteX13502" fmla="*/ 5370747 w 8191242"/>
              <a:gd name="connsiteY13502" fmla="*/ 690694 h 5359243"/>
              <a:gd name="connsiteX13503" fmla="*/ 5386875 w 8191242"/>
              <a:gd name="connsiteY13503" fmla="*/ 698744 h 5359243"/>
              <a:gd name="connsiteX13504" fmla="*/ 5362682 w 8191242"/>
              <a:gd name="connsiteY13504" fmla="*/ 690694 h 5359243"/>
              <a:gd name="connsiteX13505" fmla="*/ 5370747 w 8191242"/>
              <a:gd name="connsiteY13505" fmla="*/ 747057 h 5359243"/>
              <a:gd name="connsiteX13506" fmla="*/ 5362682 w 8191242"/>
              <a:gd name="connsiteY13506" fmla="*/ 763161 h 5359243"/>
              <a:gd name="connsiteX13507" fmla="*/ 5354618 w 8191242"/>
              <a:gd name="connsiteY13507" fmla="*/ 747057 h 5359243"/>
              <a:gd name="connsiteX13508" fmla="*/ 5354618 w 8191242"/>
              <a:gd name="connsiteY13508" fmla="*/ 763161 h 5359243"/>
              <a:gd name="connsiteX13509" fmla="*/ 5346554 w 8191242"/>
              <a:gd name="connsiteY13509" fmla="*/ 739004 h 5359243"/>
              <a:gd name="connsiteX13510" fmla="*/ 5346554 w 8191242"/>
              <a:gd name="connsiteY13510" fmla="*/ 763161 h 5359243"/>
              <a:gd name="connsiteX13511" fmla="*/ 5322363 w 8191242"/>
              <a:gd name="connsiteY13511" fmla="*/ 714848 h 5359243"/>
              <a:gd name="connsiteX13512" fmla="*/ 5338492 w 8191242"/>
              <a:gd name="connsiteY13512" fmla="*/ 682642 h 5359243"/>
              <a:gd name="connsiteX13513" fmla="*/ 5346554 w 8191242"/>
              <a:gd name="connsiteY13513" fmla="*/ 730952 h 5359243"/>
              <a:gd name="connsiteX13514" fmla="*/ 5346554 w 8191242"/>
              <a:gd name="connsiteY13514" fmla="*/ 722900 h 5359243"/>
              <a:gd name="connsiteX13515" fmla="*/ 5354618 w 8191242"/>
              <a:gd name="connsiteY13515" fmla="*/ 730952 h 5359243"/>
              <a:gd name="connsiteX13516" fmla="*/ 5330428 w 8191242"/>
              <a:gd name="connsiteY13516" fmla="*/ 666538 h 5359243"/>
              <a:gd name="connsiteX13517" fmla="*/ 5298171 w 8191242"/>
              <a:gd name="connsiteY13517" fmla="*/ 730952 h 5359243"/>
              <a:gd name="connsiteX13518" fmla="*/ 5330428 w 8191242"/>
              <a:gd name="connsiteY13518" fmla="*/ 795369 h 5359243"/>
              <a:gd name="connsiteX13519" fmla="*/ 5314299 w 8191242"/>
              <a:gd name="connsiteY13519" fmla="*/ 835627 h 5359243"/>
              <a:gd name="connsiteX13520" fmla="*/ 5298171 w 8191242"/>
              <a:gd name="connsiteY13520" fmla="*/ 819526 h 5359243"/>
              <a:gd name="connsiteX13521" fmla="*/ 5302203 w 8191242"/>
              <a:gd name="connsiteY13521" fmla="*/ 846699 h 5359243"/>
              <a:gd name="connsiteX13522" fmla="*/ 5303139 w 8191242"/>
              <a:gd name="connsiteY13522" fmla="*/ 851616 h 5359243"/>
              <a:gd name="connsiteX13523" fmla="*/ 5308262 w 8191242"/>
              <a:gd name="connsiteY13523" fmla="*/ 853687 h 5359243"/>
              <a:gd name="connsiteX13524" fmla="*/ 5308262 w 8191242"/>
              <a:gd name="connsiteY13524" fmla="*/ 866970 h 5359243"/>
              <a:gd name="connsiteX13525" fmla="*/ 5313289 w 8191242"/>
              <a:gd name="connsiteY13525" fmla="*/ 864816 h 5359243"/>
              <a:gd name="connsiteX13526" fmla="*/ 5314299 w 8191242"/>
              <a:gd name="connsiteY13526" fmla="*/ 867836 h 5359243"/>
              <a:gd name="connsiteX13527" fmla="*/ 5319339 w 8191242"/>
              <a:gd name="connsiteY13527" fmla="*/ 847706 h 5359243"/>
              <a:gd name="connsiteX13528" fmla="*/ 5327237 w 8191242"/>
              <a:gd name="connsiteY13528" fmla="*/ 833368 h 5359243"/>
              <a:gd name="connsiteX13529" fmla="*/ 5332108 w 8191242"/>
              <a:gd name="connsiteY13529" fmla="*/ 855256 h 5359243"/>
              <a:gd name="connsiteX13530" fmla="*/ 5332443 w 8191242"/>
              <a:gd name="connsiteY13530" fmla="*/ 860791 h 5359243"/>
              <a:gd name="connsiteX13531" fmla="*/ 5322363 w 8191242"/>
              <a:gd name="connsiteY13531" fmla="*/ 875888 h 5359243"/>
              <a:gd name="connsiteX13532" fmla="*/ 5346554 w 8191242"/>
              <a:gd name="connsiteY13532" fmla="*/ 900044 h 5359243"/>
              <a:gd name="connsiteX13533" fmla="*/ 5338492 w 8191242"/>
              <a:gd name="connsiteY13533" fmla="*/ 883939 h 5359243"/>
              <a:gd name="connsiteX13534" fmla="*/ 5332108 w 8191242"/>
              <a:gd name="connsiteY13534" fmla="*/ 855256 h 5359243"/>
              <a:gd name="connsiteX13535" fmla="*/ 5330428 w 8191242"/>
              <a:gd name="connsiteY13535" fmla="*/ 827577 h 5359243"/>
              <a:gd name="connsiteX13536" fmla="*/ 5327237 w 8191242"/>
              <a:gd name="connsiteY13536" fmla="*/ 833368 h 5359243"/>
              <a:gd name="connsiteX13537" fmla="*/ 5322363 w 8191242"/>
              <a:gd name="connsiteY13537" fmla="*/ 811473 h 5359243"/>
              <a:gd name="connsiteX13538" fmla="*/ 5362682 w 8191242"/>
              <a:gd name="connsiteY13538" fmla="*/ 883939 h 5359243"/>
              <a:gd name="connsiteX13539" fmla="*/ 5370747 w 8191242"/>
              <a:gd name="connsiteY13539" fmla="*/ 900044 h 5359243"/>
              <a:gd name="connsiteX13540" fmla="*/ 5371755 w 8191242"/>
              <a:gd name="connsiteY13540" fmla="*/ 876894 h 5359243"/>
              <a:gd name="connsiteX13541" fmla="*/ 5370914 w 8191242"/>
              <a:gd name="connsiteY13541" fmla="*/ 875771 h 5359243"/>
              <a:gd name="connsiteX13542" fmla="*/ 5380323 w 8191242"/>
              <a:gd name="connsiteY13542" fmla="*/ 869220 h 5359243"/>
              <a:gd name="connsiteX13543" fmla="*/ 5403005 w 8191242"/>
              <a:gd name="connsiteY13543" fmla="*/ 883939 h 5359243"/>
              <a:gd name="connsiteX13544" fmla="*/ 5411069 w 8191242"/>
              <a:gd name="connsiteY13544" fmla="*/ 875888 h 5359243"/>
              <a:gd name="connsiteX13545" fmla="*/ 5394940 w 8191242"/>
              <a:gd name="connsiteY13545" fmla="*/ 851732 h 5359243"/>
              <a:gd name="connsiteX13546" fmla="*/ 5403005 w 8191242"/>
              <a:gd name="connsiteY13546" fmla="*/ 851732 h 5359243"/>
              <a:gd name="connsiteX13547" fmla="*/ 5419133 w 8191242"/>
              <a:gd name="connsiteY13547" fmla="*/ 883939 h 5359243"/>
              <a:gd name="connsiteX13548" fmla="*/ 5435262 w 8191242"/>
              <a:gd name="connsiteY13548" fmla="*/ 940305 h 5359243"/>
              <a:gd name="connsiteX13549" fmla="*/ 5427198 w 8191242"/>
              <a:gd name="connsiteY13549" fmla="*/ 924201 h 5359243"/>
              <a:gd name="connsiteX13550" fmla="*/ 5427198 w 8191242"/>
              <a:gd name="connsiteY13550" fmla="*/ 948357 h 5359243"/>
              <a:gd name="connsiteX13551" fmla="*/ 5403005 w 8191242"/>
              <a:gd name="connsiteY13551" fmla="*/ 891992 h 5359243"/>
              <a:gd name="connsiteX13552" fmla="*/ 5394940 w 8191242"/>
              <a:gd name="connsiteY13552" fmla="*/ 908096 h 5359243"/>
              <a:gd name="connsiteX13553" fmla="*/ 5386875 w 8191242"/>
              <a:gd name="connsiteY13553" fmla="*/ 883939 h 5359243"/>
              <a:gd name="connsiteX13554" fmla="*/ 5378811 w 8191242"/>
              <a:gd name="connsiteY13554" fmla="*/ 908096 h 5359243"/>
              <a:gd name="connsiteX13555" fmla="*/ 5370747 w 8191242"/>
              <a:gd name="connsiteY13555" fmla="*/ 924201 h 5359243"/>
              <a:gd name="connsiteX13556" fmla="*/ 5394940 w 8191242"/>
              <a:gd name="connsiteY13556" fmla="*/ 956408 h 5359243"/>
              <a:gd name="connsiteX13557" fmla="*/ 5362682 w 8191242"/>
              <a:gd name="connsiteY13557" fmla="*/ 924201 h 5359243"/>
              <a:gd name="connsiteX13558" fmla="*/ 5338492 w 8191242"/>
              <a:gd name="connsiteY13558" fmla="*/ 908096 h 5359243"/>
              <a:gd name="connsiteX13559" fmla="*/ 5338492 w 8191242"/>
              <a:gd name="connsiteY13559" fmla="*/ 940305 h 5359243"/>
              <a:gd name="connsiteX13560" fmla="*/ 5354618 w 8191242"/>
              <a:gd name="connsiteY13560" fmla="*/ 948357 h 5359243"/>
              <a:gd name="connsiteX13561" fmla="*/ 5353648 w 8191242"/>
              <a:gd name="connsiteY13561" fmla="*/ 964853 h 5359243"/>
              <a:gd name="connsiteX13562" fmla="*/ 5346554 w 8191242"/>
              <a:gd name="connsiteY13562" fmla="*/ 964458 h 5359243"/>
              <a:gd name="connsiteX13563" fmla="*/ 5353611 w 8191242"/>
              <a:gd name="connsiteY13563" fmla="*/ 965466 h 5359243"/>
              <a:gd name="connsiteX13564" fmla="*/ 5353648 w 8191242"/>
              <a:gd name="connsiteY13564" fmla="*/ 964853 h 5359243"/>
              <a:gd name="connsiteX13565" fmla="*/ 5364700 w 8191242"/>
              <a:gd name="connsiteY13565" fmla="*/ 965466 h 5359243"/>
              <a:gd name="connsiteX13566" fmla="*/ 5394940 w 8191242"/>
              <a:gd name="connsiteY13566" fmla="*/ 972511 h 5359243"/>
              <a:gd name="connsiteX13567" fmla="*/ 5403005 w 8191242"/>
              <a:gd name="connsiteY13567" fmla="*/ 996667 h 5359243"/>
              <a:gd name="connsiteX13568" fmla="*/ 5394940 w 8191242"/>
              <a:gd name="connsiteY13568" fmla="*/ 1036927 h 5359243"/>
              <a:gd name="connsiteX13569" fmla="*/ 5391915 w 8191242"/>
              <a:gd name="connsiteY13569" fmla="*/ 998679 h 5359243"/>
              <a:gd name="connsiteX13570" fmla="*/ 5378218 w 8191242"/>
              <a:gd name="connsiteY13570" fmla="*/ 981748 h 5359243"/>
              <a:gd name="connsiteX13571" fmla="*/ 5378811 w 8191242"/>
              <a:gd name="connsiteY13571" fmla="*/ 980563 h 5359243"/>
              <a:gd name="connsiteX13572" fmla="*/ 5377921 w 8191242"/>
              <a:gd name="connsiteY13572" fmla="*/ 981379 h 5359243"/>
              <a:gd name="connsiteX13573" fmla="*/ 5370747 w 8191242"/>
              <a:gd name="connsiteY13573" fmla="*/ 972511 h 5359243"/>
              <a:gd name="connsiteX13574" fmla="*/ 5354618 w 8191242"/>
              <a:gd name="connsiteY13574" fmla="*/ 996667 h 5359243"/>
              <a:gd name="connsiteX13575" fmla="*/ 5366715 w 8191242"/>
              <a:gd name="connsiteY13575" fmla="*/ 991634 h 5359243"/>
              <a:gd name="connsiteX13576" fmla="*/ 5377921 w 8191242"/>
              <a:gd name="connsiteY13576" fmla="*/ 981379 h 5359243"/>
              <a:gd name="connsiteX13577" fmla="*/ 5378218 w 8191242"/>
              <a:gd name="connsiteY13577" fmla="*/ 981748 h 5359243"/>
              <a:gd name="connsiteX13578" fmla="*/ 5365707 w 8191242"/>
              <a:gd name="connsiteY13578" fmla="*/ 1006732 h 5359243"/>
              <a:gd name="connsiteX13579" fmla="*/ 5370747 w 8191242"/>
              <a:gd name="connsiteY13579" fmla="*/ 1044980 h 5359243"/>
              <a:gd name="connsiteX13580" fmla="*/ 5346554 w 8191242"/>
              <a:gd name="connsiteY13580" fmla="*/ 996667 h 5359243"/>
              <a:gd name="connsiteX13581" fmla="*/ 5354618 w 8191242"/>
              <a:gd name="connsiteY13581" fmla="*/ 1036927 h 5359243"/>
              <a:gd name="connsiteX13582" fmla="*/ 5338492 w 8191242"/>
              <a:gd name="connsiteY13582" fmla="*/ 1036927 h 5359243"/>
              <a:gd name="connsiteX13583" fmla="*/ 5346554 w 8191242"/>
              <a:gd name="connsiteY13583" fmla="*/ 1077188 h 5359243"/>
              <a:gd name="connsiteX13584" fmla="*/ 5330428 w 8191242"/>
              <a:gd name="connsiteY13584" fmla="*/ 1028876 h 5359243"/>
              <a:gd name="connsiteX13585" fmla="*/ 5314299 w 8191242"/>
              <a:gd name="connsiteY13585" fmla="*/ 1036927 h 5359243"/>
              <a:gd name="connsiteX13586" fmla="*/ 5306235 w 8191242"/>
              <a:gd name="connsiteY13586" fmla="*/ 1020823 h 5359243"/>
              <a:gd name="connsiteX13587" fmla="*/ 5314299 w 8191242"/>
              <a:gd name="connsiteY13587" fmla="*/ 988615 h 5359243"/>
              <a:gd name="connsiteX13588" fmla="*/ 5298171 w 8191242"/>
              <a:gd name="connsiteY13588" fmla="*/ 972511 h 5359243"/>
              <a:gd name="connsiteX13589" fmla="*/ 5298171 w 8191242"/>
              <a:gd name="connsiteY13589" fmla="*/ 988615 h 5359243"/>
              <a:gd name="connsiteX13590" fmla="*/ 5298171 w 8191242"/>
              <a:gd name="connsiteY13590" fmla="*/ 948357 h 5359243"/>
              <a:gd name="connsiteX13591" fmla="*/ 5282042 w 8191242"/>
              <a:gd name="connsiteY13591" fmla="*/ 932252 h 5359243"/>
              <a:gd name="connsiteX13592" fmla="*/ 5273978 w 8191242"/>
              <a:gd name="connsiteY13592" fmla="*/ 948357 h 5359243"/>
              <a:gd name="connsiteX13593" fmla="*/ 5290106 w 8191242"/>
              <a:gd name="connsiteY13593" fmla="*/ 964458 h 5359243"/>
              <a:gd name="connsiteX13594" fmla="*/ 5290106 w 8191242"/>
              <a:gd name="connsiteY13594" fmla="*/ 980563 h 5359243"/>
              <a:gd name="connsiteX13595" fmla="*/ 5265913 w 8191242"/>
              <a:gd name="connsiteY13595" fmla="*/ 972511 h 5359243"/>
              <a:gd name="connsiteX13596" fmla="*/ 5282042 w 8191242"/>
              <a:gd name="connsiteY13596" fmla="*/ 1020823 h 5359243"/>
              <a:gd name="connsiteX13597" fmla="*/ 5273978 w 8191242"/>
              <a:gd name="connsiteY13597" fmla="*/ 1028876 h 5359243"/>
              <a:gd name="connsiteX13598" fmla="*/ 5265913 w 8191242"/>
              <a:gd name="connsiteY13598" fmla="*/ 964458 h 5359243"/>
              <a:gd name="connsiteX13599" fmla="*/ 5282042 w 8191242"/>
              <a:gd name="connsiteY13599" fmla="*/ 964458 h 5359243"/>
              <a:gd name="connsiteX13600" fmla="*/ 5257849 w 8191242"/>
              <a:gd name="connsiteY13600" fmla="*/ 924201 h 5359243"/>
              <a:gd name="connsiteX13601" fmla="*/ 5265913 w 8191242"/>
              <a:gd name="connsiteY13601" fmla="*/ 916148 h 5359243"/>
              <a:gd name="connsiteX13602" fmla="*/ 5249785 w 8191242"/>
              <a:gd name="connsiteY13602" fmla="*/ 891992 h 5359243"/>
              <a:gd name="connsiteX13603" fmla="*/ 5209463 w 8191242"/>
              <a:gd name="connsiteY13603" fmla="*/ 867836 h 5359243"/>
              <a:gd name="connsiteX13604" fmla="*/ 5201399 w 8191242"/>
              <a:gd name="connsiteY13604" fmla="*/ 835627 h 5359243"/>
              <a:gd name="connsiteX13605" fmla="*/ 5217528 w 8191242"/>
              <a:gd name="connsiteY13605" fmla="*/ 867836 h 5359243"/>
              <a:gd name="connsiteX13606" fmla="*/ 5212488 w 8191242"/>
              <a:gd name="connsiteY13606" fmla="*/ 846699 h 5359243"/>
              <a:gd name="connsiteX13607" fmla="*/ 5220140 w 8191242"/>
              <a:gd name="connsiteY13607" fmla="*/ 844935 h 5359243"/>
              <a:gd name="connsiteX13608" fmla="*/ 5219969 w 8191242"/>
              <a:gd name="connsiteY13608" fmla="*/ 844182 h 5359243"/>
              <a:gd name="connsiteX13609" fmla="*/ 5220823 w 8191242"/>
              <a:gd name="connsiteY13609" fmla="*/ 844779 h 5359243"/>
              <a:gd name="connsiteX13610" fmla="*/ 5225592 w 8191242"/>
              <a:gd name="connsiteY13610" fmla="*/ 843679 h 5359243"/>
              <a:gd name="connsiteX13611" fmla="*/ 5209463 w 8191242"/>
              <a:gd name="connsiteY13611" fmla="*/ 811473 h 5359243"/>
              <a:gd name="connsiteX13612" fmla="*/ 5221560 w 8191242"/>
              <a:gd name="connsiteY13612" fmla="*/ 827577 h 5359243"/>
              <a:gd name="connsiteX13613" fmla="*/ 5225924 w 8191242"/>
              <a:gd name="connsiteY13613" fmla="*/ 833388 h 5359243"/>
              <a:gd name="connsiteX13614" fmla="*/ 5225592 w 8191242"/>
              <a:gd name="connsiteY13614" fmla="*/ 835627 h 5359243"/>
              <a:gd name="connsiteX13615" fmla="*/ 5227769 w 8191242"/>
              <a:gd name="connsiteY13615" fmla="*/ 835844 h 5359243"/>
              <a:gd name="connsiteX13616" fmla="*/ 5233656 w 8191242"/>
              <a:gd name="connsiteY13616" fmla="*/ 843679 h 5359243"/>
              <a:gd name="connsiteX13617" fmla="*/ 5235672 w 8191242"/>
              <a:gd name="connsiteY13617" fmla="*/ 836633 h 5359243"/>
              <a:gd name="connsiteX13618" fmla="*/ 5227769 w 8191242"/>
              <a:gd name="connsiteY13618" fmla="*/ 835844 h 5359243"/>
              <a:gd name="connsiteX13619" fmla="*/ 5225924 w 8191242"/>
              <a:gd name="connsiteY13619" fmla="*/ 833388 h 5359243"/>
              <a:gd name="connsiteX13620" fmla="*/ 5229624 w 8191242"/>
              <a:gd name="connsiteY13620" fmla="*/ 808454 h 5359243"/>
              <a:gd name="connsiteX13621" fmla="*/ 5233656 w 8191242"/>
              <a:gd name="connsiteY13621" fmla="*/ 787317 h 5359243"/>
              <a:gd name="connsiteX13622" fmla="*/ 5225592 w 8191242"/>
              <a:gd name="connsiteY13622" fmla="*/ 811473 h 5359243"/>
              <a:gd name="connsiteX13623" fmla="*/ 5185270 w 8191242"/>
              <a:gd name="connsiteY13623" fmla="*/ 787317 h 5359243"/>
              <a:gd name="connsiteX13624" fmla="*/ 5209463 w 8191242"/>
              <a:gd name="connsiteY13624" fmla="*/ 771213 h 5359243"/>
              <a:gd name="connsiteX13625" fmla="*/ 5185156 w 8191242"/>
              <a:gd name="connsiteY13625" fmla="*/ 774013 h 5359243"/>
              <a:gd name="connsiteX13626" fmla="*/ 5185119 w 8191242"/>
              <a:gd name="connsiteY13626" fmla="*/ 774479 h 5359243"/>
              <a:gd name="connsiteX13627" fmla="*/ 5184995 w 8191242"/>
              <a:gd name="connsiteY13627" fmla="*/ 774032 h 5359243"/>
              <a:gd name="connsiteX13628" fmla="*/ 5183253 w 8191242"/>
              <a:gd name="connsiteY13628" fmla="*/ 774233 h 5359243"/>
              <a:gd name="connsiteX13629" fmla="*/ 5169142 w 8191242"/>
              <a:gd name="connsiteY13629" fmla="*/ 795369 h 5359243"/>
              <a:gd name="connsiteX13630" fmla="*/ 5177206 w 8191242"/>
              <a:gd name="connsiteY13630" fmla="*/ 763161 h 5359243"/>
              <a:gd name="connsiteX13631" fmla="*/ 5153013 w 8191242"/>
              <a:gd name="connsiteY13631" fmla="*/ 739004 h 5359243"/>
              <a:gd name="connsiteX13632" fmla="*/ 5177206 w 8191242"/>
              <a:gd name="connsiteY13632" fmla="*/ 851732 h 5359243"/>
              <a:gd name="connsiteX13633" fmla="*/ 5185270 w 8191242"/>
              <a:gd name="connsiteY13633" fmla="*/ 835627 h 5359243"/>
              <a:gd name="connsiteX13634" fmla="*/ 5201399 w 8191242"/>
              <a:gd name="connsiteY13634" fmla="*/ 859783 h 5359243"/>
              <a:gd name="connsiteX13635" fmla="*/ 5185270 w 8191242"/>
              <a:gd name="connsiteY13635" fmla="*/ 859783 h 5359243"/>
              <a:gd name="connsiteX13636" fmla="*/ 5225592 w 8191242"/>
              <a:gd name="connsiteY13636" fmla="*/ 924201 h 5359243"/>
              <a:gd name="connsiteX13637" fmla="*/ 5225592 w 8191242"/>
              <a:gd name="connsiteY13637" fmla="*/ 940305 h 5359243"/>
              <a:gd name="connsiteX13638" fmla="*/ 5209463 w 8191242"/>
              <a:gd name="connsiteY13638" fmla="*/ 956408 h 5359243"/>
              <a:gd name="connsiteX13639" fmla="*/ 5241720 w 8191242"/>
              <a:gd name="connsiteY13639" fmla="*/ 972511 h 5359243"/>
              <a:gd name="connsiteX13640" fmla="*/ 5249785 w 8191242"/>
              <a:gd name="connsiteY13640" fmla="*/ 1004719 h 5359243"/>
              <a:gd name="connsiteX13641" fmla="*/ 5201399 w 8191242"/>
              <a:gd name="connsiteY13641" fmla="*/ 972511 h 5359243"/>
              <a:gd name="connsiteX13642" fmla="*/ 5225592 w 8191242"/>
              <a:gd name="connsiteY13642" fmla="*/ 980563 h 5359243"/>
              <a:gd name="connsiteX13643" fmla="*/ 5202406 w 8191242"/>
              <a:gd name="connsiteY13643" fmla="*/ 946342 h 5359243"/>
              <a:gd name="connsiteX13644" fmla="*/ 5186946 w 8191242"/>
              <a:gd name="connsiteY13644" fmla="*/ 904571 h 5359243"/>
              <a:gd name="connsiteX13645" fmla="*/ 5186538 w 8191242"/>
              <a:gd name="connsiteY13645" fmla="*/ 899568 h 5359243"/>
              <a:gd name="connsiteX13646" fmla="*/ 5193335 w 8191242"/>
              <a:gd name="connsiteY13646" fmla="*/ 897024 h 5359243"/>
              <a:gd name="connsiteX13647" fmla="*/ 5201399 w 8191242"/>
              <a:gd name="connsiteY13647" fmla="*/ 900044 h 5359243"/>
              <a:gd name="connsiteX13648" fmla="*/ 5169142 w 8191242"/>
              <a:gd name="connsiteY13648" fmla="*/ 843679 h 5359243"/>
              <a:gd name="connsiteX13649" fmla="*/ 5169142 w 8191242"/>
              <a:gd name="connsiteY13649" fmla="*/ 891992 h 5359243"/>
              <a:gd name="connsiteX13650" fmla="*/ 5185270 w 8191242"/>
              <a:gd name="connsiteY13650" fmla="*/ 883939 h 5359243"/>
              <a:gd name="connsiteX13651" fmla="*/ 5186538 w 8191242"/>
              <a:gd name="connsiteY13651" fmla="*/ 899568 h 5359243"/>
              <a:gd name="connsiteX13652" fmla="*/ 5185270 w 8191242"/>
              <a:gd name="connsiteY13652" fmla="*/ 900044 h 5359243"/>
              <a:gd name="connsiteX13653" fmla="*/ 5186946 w 8191242"/>
              <a:gd name="connsiteY13653" fmla="*/ 904571 h 5359243"/>
              <a:gd name="connsiteX13654" fmla="*/ 5188295 w 8191242"/>
              <a:gd name="connsiteY13654" fmla="*/ 921180 h 5359243"/>
              <a:gd name="connsiteX13655" fmla="*/ 5209463 w 8191242"/>
              <a:gd name="connsiteY13655" fmla="*/ 964458 h 5359243"/>
              <a:gd name="connsiteX13656" fmla="*/ 5177206 w 8191242"/>
              <a:gd name="connsiteY13656" fmla="*/ 948357 h 5359243"/>
              <a:gd name="connsiteX13657" fmla="*/ 5185270 w 8191242"/>
              <a:gd name="connsiteY13657" fmla="*/ 956408 h 5359243"/>
              <a:gd name="connsiteX13658" fmla="*/ 5193335 w 8191242"/>
              <a:gd name="connsiteY13658" fmla="*/ 996667 h 5359243"/>
              <a:gd name="connsiteX13659" fmla="*/ 5193335 w 8191242"/>
              <a:gd name="connsiteY13659" fmla="*/ 972511 h 5359243"/>
              <a:gd name="connsiteX13660" fmla="*/ 5201399 w 8191242"/>
              <a:gd name="connsiteY13660" fmla="*/ 1004719 h 5359243"/>
              <a:gd name="connsiteX13661" fmla="*/ 5177206 w 8191242"/>
              <a:gd name="connsiteY13661" fmla="*/ 1012771 h 5359243"/>
              <a:gd name="connsiteX13662" fmla="*/ 5177206 w 8191242"/>
              <a:gd name="connsiteY13662" fmla="*/ 980563 h 5359243"/>
              <a:gd name="connsiteX13663" fmla="*/ 5161077 w 8191242"/>
              <a:gd name="connsiteY13663" fmla="*/ 948357 h 5359243"/>
              <a:gd name="connsiteX13664" fmla="*/ 5136887 w 8191242"/>
              <a:gd name="connsiteY13664" fmla="*/ 940305 h 5359243"/>
              <a:gd name="connsiteX13665" fmla="*/ 5136887 w 8191242"/>
              <a:gd name="connsiteY13665" fmla="*/ 964458 h 5359243"/>
              <a:gd name="connsiteX13666" fmla="*/ 5144949 w 8191242"/>
              <a:gd name="connsiteY13666" fmla="*/ 980563 h 5359243"/>
              <a:gd name="connsiteX13667" fmla="*/ 5144949 w 8191242"/>
              <a:gd name="connsiteY13667" fmla="*/ 956408 h 5359243"/>
              <a:gd name="connsiteX13668" fmla="*/ 5169142 w 8191242"/>
              <a:gd name="connsiteY13668" fmla="*/ 980563 h 5359243"/>
              <a:gd name="connsiteX13669" fmla="*/ 5136887 w 8191242"/>
              <a:gd name="connsiteY13669" fmla="*/ 988615 h 5359243"/>
              <a:gd name="connsiteX13670" fmla="*/ 5136887 w 8191242"/>
              <a:gd name="connsiteY13670" fmla="*/ 996667 h 5359243"/>
              <a:gd name="connsiteX13671" fmla="*/ 5153013 w 8191242"/>
              <a:gd name="connsiteY13671" fmla="*/ 1044980 h 5359243"/>
              <a:gd name="connsiteX13672" fmla="*/ 5136887 w 8191242"/>
              <a:gd name="connsiteY13672" fmla="*/ 1020823 h 5359243"/>
              <a:gd name="connsiteX13673" fmla="*/ 5104630 w 8191242"/>
              <a:gd name="connsiteY13673" fmla="*/ 988615 h 5359243"/>
              <a:gd name="connsiteX13674" fmla="*/ 5096566 w 8191242"/>
              <a:gd name="connsiteY13674" fmla="*/ 996667 h 5359243"/>
              <a:gd name="connsiteX13675" fmla="*/ 5104630 w 8191242"/>
              <a:gd name="connsiteY13675" fmla="*/ 1020823 h 5359243"/>
              <a:gd name="connsiteX13676" fmla="*/ 5096566 w 8191242"/>
              <a:gd name="connsiteY13676" fmla="*/ 1036927 h 5359243"/>
              <a:gd name="connsiteX13677" fmla="*/ 5080437 w 8191242"/>
              <a:gd name="connsiteY13677" fmla="*/ 964458 h 5359243"/>
              <a:gd name="connsiteX13678" fmla="*/ 5072373 w 8191242"/>
              <a:gd name="connsiteY13678" fmla="*/ 964458 h 5359243"/>
              <a:gd name="connsiteX13679" fmla="*/ 5104630 w 8191242"/>
              <a:gd name="connsiteY13679" fmla="*/ 972511 h 5359243"/>
              <a:gd name="connsiteX13680" fmla="*/ 5112694 w 8191242"/>
              <a:gd name="connsiteY13680" fmla="*/ 972511 h 5359243"/>
              <a:gd name="connsiteX13681" fmla="*/ 5112694 w 8191242"/>
              <a:gd name="connsiteY13681" fmla="*/ 940305 h 5359243"/>
              <a:gd name="connsiteX13682" fmla="*/ 5112694 w 8191242"/>
              <a:gd name="connsiteY13682" fmla="*/ 996667 h 5359243"/>
              <a:gd name="connsiteX13683" fmla="*/ 5128823 w 8191242"/>
              <a:gd name="connsiteY13683" fmla="*/ 1004719 h 5359243"/>
              <a:gd name="connsiteX13684" fmla="*/ 5120759 w 8191242"/>
              <a:gd name="connsiteY13684" fmla="*/ 932252 h 5359243"/>
              <a:gd name="connsiteX13685" fmla="*/ 5096566 w 8191242"/>
              <a:gd name="connsiteY13685" fmla="*/ 948357 h 5359243"/>
              <a:gd name="connsiteX13686" fmla="*/ 5096566 w 8191242"/>
              <a:gd name="connsiteY13686" fmla="*/ 924201 h 5359243"/>
              <a:gd name="connsiteX13687" fmla="*/ 5112694 w 8191242"/>
              <a:gd name="connsiteY13687" fmla="*/ 900044 h 5359243"/>
              <a:gd name="connsiteX13688" fmla="*/ 5136887 w 8191242"/>
              <a:gd name="connsiteY13688" fmla="*/ 891992 h 5359243"/>
              <a:gd name="connsiteX13689" fmla="*/ 5136887 w 8191242"/>
              <a:gd name="connsiteY13689" fmla="*/ 924201 h 5359243"/>
              <a:gd name="connsiteX13690" fmla="*/ 5153013 w 8191242"/>
              <a:gd name="connsiteY13690" fmla="*/ 924201 h 5359243"/>
              <a:gd name="connsiteX13691" fmla="*/ 5185270 w 8191242"/>
              <a:gd name="connsiteY13691" fmla="*/ 924201 h 5359243"/>
              <a:gd name="connsiteX13692" fmla="*/ 5153013 w 8191242"/>
              <a:gd name="connsiteY13692" fmla="*/ 859783 h 5359243"/>
              <a:gd name="connsiteX13693" fmla="*/ 5153013 w 8191242"/>
              <a:gd name="connsiteY13693" fmla="*/ 891992 h 5359243"/>
              <a:gd name="connsiteX13694" fmla="*/ 5136887 w 8191242"/>
              <a:gd name="connsiteY13694" fmla="*/ 835627 h 5359243"/>
              <a:gd name="connsiteX13695" fmla="*/ 5161077 w 8191242"/>
              <a:gd name="connsiteY13695" fmla="*/ 859783 h 5359243"/>
              <a:gd name="connsiteX13696" fmla="*/ 5169142 w 8191242"/>
              <a:gd name="connsiteY13696" fmla="*/ 835627 h 5359243"/>
              <a:gd name="connsiteX13697" fmla="*/ 5144949 w 8191242"/>
              <a:gd name="connsiteY13697" fmla="*/ 787317 h 5359243"/>
              <a:gd name="connsiteX13698" fmla="*/ 5144949 w 8191242"/>
              <a:gd name="connsiteY13698" fmla="*/ 763161 h 5359243"/>
              <a:gd name="connsiteX13699" fmla="*/ 5136887 w 8191242"/>
              <a:gd name="connsiteY13699" fmla="*/ 763161 h 5359243"/>
              <a:gd name="connsiteX13700" fmla="*/ 5128823 w 8191242"/>
              <a:gd name="connsiteY13700" fmla="*/ 795369 h 5359243"/>
              <a:gd name="connsiteX13701" fmla="*/ 5119751 w 8191242"/>
              <a:gd name="connsiteY13701" fmla="*/ 766180 h 5359243"/>
              <a:gd name="connsiteX13702" fmla="*/ 5118587 w 8191242"/>
              <a:gd name="connsiteY13702" fmla="*/ 765329 h 5359243"/>
              <a:gd name="connsiteX13703" fmla="*/ 5120759 w 8191242"/>
              <a:gd name="connsiteY13703" fmla="*/ 763161 h 5359243"/>
              <a:gd name="connsiteX13704" fmla="*/ 5114516 w 8191242"/>
              <a:gd name="connsiteY13704" fmla="*/ 762348 h 5359243"/>
              <a:gd name="connsiteX13705" fmla="*/ 5104630 w 8191242"/>
              <a:gd name="connsiteY13705" fmla="*/ 755108 h 5359243"/>
              <a:gd name="connsiteX13706" fmla="*/ 5120759 w 8191242"/>
              <a:gd name="connsiteY13706" fmla="*/ 747057 h 5359243"/>
              <a:gd name="connsiteX13707" fmla="*/ 5080437 w 8191242"/>
              <a:gd name="connsiteY13707" fmla="*/ 739004 h 5359243"/>
              <a:gd name="connsiteX13708" fmla="*/ 5097573 w 8191242"/>
              <a:gd name="connsiteY13708" fmla="*/ 760141 h 5359243"/>
              <a:gd name="connsiteX13709" fmla="*/ 5114516 w 8191242"/>
              <a:gd name="connsiteY13709" fmla="*/ 762348 h 5359243"/>
              <a:gd name="connsiteX13710" fmla="*/ 5118587 w 8191242"/>
              <a:gd name="connsiteY13710" fmla="*/ 765329 h 5359243"/>
              <a:gd name="connsiteX13711" fmla="*/ 5112694 w 8191242"/>
              <a:gd name="connsiteY13711" fmla="*/ 771213 h 5359243"/>
              <a:gd name="connsiteX13712" fmla="*/ 5104630 w 8191242"/>
              <a:gd name="connsiteY13712" fmla="*/ 795369 h 5359243"/>
              <a:gd name="connsiteX13713" fmla="*/ 5096566 w 8191242"/>
              <a:gd name="connsiteY13713" fmla="*/ 779264 h 5359243"/>
              <a:gd name="connsiteX13714" fmla="*/ 5104630 w 8191242"/>
              <a:gd name="connsiteY13714" fmla="*/ 763161 h 5359243"/>
              <a:gd name="connsiteX13715" fmla="*/ 5080437 w 8191242"/>
              <a:gd name="connsiteY13715" fmla="*/ 755108 h 5359243"/>
              <a:gd name="connsiteX13716" fmla="*/ 5104630 w 8191242"/>
              <a:gd name="connsiteY13716" fmla="*/ 835627 h 5359243"/>
              <a:gd name="connsiteX13717" fmla="*/ 5088501 w 8191242"/>
              <a:gd name="connsiteY13717" fmla="*/ 803421 h 5359243"/>
              <a:gd name="connsiteX13718" fmla="*/ 5088501 w 8191242"/>
              <a:gd name="connsiteY13718" fmla="*/ 851732 h 5359243"/>
              <a:gd name="connsiteX13719" fmla="*/ 5072373 w 8191242"/>
              <a:gd name="connsiteY13719" fmla="*/ 755108 h 5359243"/>
              <a:gd name="connsiteX13720" fmla="*/ 5072373 w 8191242"/>
              <a:gd name="connsiteY13720" fmla="*/ 779264 h 5359243"/>
              <a:gd name="connsiteX13721" fmla="*/ 5064309 w 8191242"/>
              <a:gd name="connsiteY13721" fmla="*/ 763161 h 5359243"/>
              <a:gd name="connsiteX13722" fmla="*/ 5048180 w 8191242"/>
              <a:gd name="connsiteY13722" fmla="*/ 755108 h 5359243"/>
              <a:gd name="connsiteX13723" fmla="*/ 5072373 w 8191242"/>
              <a:gd name="connsiteY13723" fmla="*/ 811473 h 5359243"/>
              <a:gd name="connsiteX13724" fmla="*/ 5064309 w 8191242"/>
              <a:gd name="connsiteY13724" fmla="*/ 827577 h 5359243"/>
              <a:gd name="connsiteX13725" fmla="*/ 5040116 w 8191242"/>
              <a:gd name="connsiteY13725" fmla="*/ 835627 h 5359243"/>
              <a:gd name="connsiteX13726" fmla="*/ 5048180 w 8191242"/>
              <a:gd name="connsiteY13726" fmla="*/ 787317 h 5359243"/>
              <a:gd name="connsiteX13727" fmla="*/ 5032051 w 8191242"/>
              <a:gd name="connsiteY13727" fmla="*/ 819526 h 5359243"/>
              <a:gd name="connsiteX13728" fmla="*/ 5022980 w 8191242"/>
              <a:gd name="connsiteY13728" fmla="*/ 809458 h 5359243"/>
              <a:gd name="connsiteX13729" fmla="*/ 5015420 w 8191242"/>
              <a:gd name="connsiteY13729" fmla="*/ 810466 h 5359243"/>
              <a:gd name="connsiteX13730" fmla="*/ 5007858 w 8191242"/>
              <a:gd name="connsiteY13730" fmla="*/ 795369 h 5359243"/>
              <a:gd name="connsiteX13731" fmla="*/ 5020962 w 8191242"/>
              <a:gd name="connsiteY13731" fmla="*/ 801409 h 5359243"/>
              <a:gd name="connsiteX13732" fmla="*/ 5016703 w 8191242"/>
              <a:gd name="connsiteY13732" fmla="*/ 775889 h 5359243"/>
              <a:gd name="connsiteX13733" fmla="*/ 5017973 w 8191242"/>
              <a:gd name="connsiteY13733" fmla="*/ 773669 h 5359243"/>
              <a:gd name="connsiteX13734" fmla="*/ 5026004 w 8191242"/>
              <a:gd name="connsiteY13734" fmla="*/ 783290 h 5359243"/>
              <a:gd name="connsiteX13735" fmla="*/ 5023987 w 8191242"/>
              <a:gd name="connsiteY13735" fmla="*/ 795369 h 5359243"/>
              <a:gd name="connsiteX13736" fmla="*/ 5032051 w 8191242"/>
              <a:gd name="connsiteY13736" fmla="*/ 779264 h 5359243"/>
              <a:gd name="connsiteX13737" fmla="*/ 5023987 w 8191242"/>
              <a:gd name="connsiteY13737" fmla="*/ 763161 h 5359243"/>
              <a:gd name="connsiteX13738" fmla="*/ 5017973 w 8191242"/>
              <a:gd name="connsiteY13738" fmla="*/ 773669 h 5359243"/>
              <a:gd name="connsiteX13739" fmla="*/ 5015923 w 8191242"/>
              <a:gd name="connsiteY13739" fmla="*/ 771213 h 5359243"/>
              <a:gd name="connsiteX13740" fmla="*/ 5016703 w 8191242"/>
              <a:gd name="connsiteY13740" fmla="*/ 775889 h 5359243"/>
              <a:gd name="connsiteX13741" fmla="*/ 5011890 w 8191242"/>
              <a:gd name="connsiteY13741" fmla="*/ 784297 h 5359243"/>
              <a:gd name="connsiteX13742" fmla="*/ 4999794 w 8191242"/>
              <a:gd name="connsiteY13742" fmla="*/ 763161 h 5359243"/>
              <a:gd name="connsiteX13743" fmla="*/ 5015923 w 8191242"/>
              <a:gd name="connsiteY13743" fmla="*/ 843679 h 5359243"/>
              <a:gd name="connsiteX13744" fmla="*/ 4991730 w 8191242"/>
              <a:gd name="connsiteY13744" fmla="*/ 843679 h 5359243"/>
              <a:gd name="connsiteX13745" fmla="*/ 4991730 w 8191242"/>
              <a:gd name="connsiteY13745" fmla="*/ 859783 h 5359243"/>
              <a:gd name="connsiteX13746" fmla="*/ 4999794 w 8191242"/>
              <a:gd name="connsiteY13746" fmla="*/ 883939 h 5359243"/>
              <a:gd name="connsiteX13747" fmla="*/ 4983665 w 8191242"/>
              <a:gd name="connsiteY13747" fmla="*/ 851732 h 5359243"/>
              <a:gd name="connsiteX13748" fmla="*/ 4967539 w 8191242"/>
              <a:gd name="connsiteY13748" fmla="*/ 811473 h 5359243"/>
              <a:gd name="connsiteX13749" fmla="*/ 4951410 w 8191242"/>
              <a:gd name="connsiteY13749" fmla="*/ 779264 h 5359243"/>
              <a:gd name="connsiteX13750" fmla="*/ 4951410 w 8191242"/>
              <a:gd name="connsiteY13750" fmla="*/ 819526 h 5359243"/>
              <a:gd name="connsiteX13751" fmla="*/ 4967539 w 8191242"/>
              <a:gd name="connsiteY13751" fmla="*/ 851732 h 5359243"/>
              <a:gd name="connsiteX13752" fmla="*/ 4983665 w 8191242"/>
              <a:gd name="connsiteY13752" fmla="*/ 883939 h 5359243"/>
              <a:gd name="connsiteX13753" fmla="*/ 4943346 w 8191242"/>
              <a:gd name="connsiteY13753" fmla="*/ 867836 h 5359243"/>
              <a:gd name="connsiteX13754" fmla="*/ 4943346 w 8191242"/>
              <a:gd name="connsiteY13754" fmla="*/ 835627 h 5359243"/>
              <a:gd name="connsiteX13755" fmla="*/ 4911089 w 8191242"/>
              <a:gd name="connsiteY13755" fmla="*/ 843679 h 5359243"/>
              <a:gd name="connsiteX13756" fmla="*/ 4911089 w 8191242"/>
              <a:gd name="connsiteY13756" fmla="*/ 827577 h 5359243"/>
              <a:gd name="connsiteX13757" fmla="*/ 4903024 w 8191242"/>
              <a:gd name="connsiteY13757" fmla="*/ 827577 h 5359243"/>
              <a:gd name="connsiteX13758" fmla="*/ 4903024 w 8191242"/>
              <a:gd name="connsiteY13758" fmla="*/ 851732 h 5359243"/>
              <a:gd name="connsiteX13759" fmla="*/ 4943346 w 8191242"/>
              <a:gd name="connsiteY13759" fmla="*/ 867836 h 5359243"/>
              <a:gd name="connsiteX13760" fmla="*/ 4951410 w 8191242"/>
              <a:gd name="connsiteY13760" fmla="*/ 908096 h 5359243"/>
              <a:gd name="connsiteX13761" fmla="*/ 4935281 w 8191242"/>
              <a:gd name="connsiteY13761" fmla="*/ 908096 h 5359243"/>
              <a:gd name="connsiteX13762" fmla="*/ 4935281 w 8191242"/>
              <a:gd name="connsiteY13762" fmla="*/ 875888 h 5359243"/>
              <a:gd name="connsiteX13763" fmla="*/ 4919153 w 8191242"/>
              <a:gd name="connsiteY13763" fmla="*/ 875888 h 5359243"/>
              <a:gd name="connsiteX13764" fmla="*/ 4919153 w 8191242"/>
              <a:gd name="connsiteY13764" fmla="*/ 859783 h 5359243"/>
              <a:gd name="connsiteX13765" fmla="*/ 4919153 w 8191242"/>
              <a:gd name="connsiteY13765" fmla="*/ 883939 h 5359243"/>
              <a:gd name="connsiteX13766" fmla="*/ 4919153 w 8191242"/>
              <a:gd name="connsiteY13766" fmla="*/ 891992 h 5359243"/>
              <a:gd name="connsiteX13767" fmla="*/ 4919153 w 8191242"/>
              <a:gd name="connsiteY13767" fmla="*/ 900044 h 5359243"/>
              <a:gd name="connsiteX13768" fmla="*/ 4911089 w 8191242"/>
              <a:gd name="connsiteY13768" fmla="*/ 867836 h 5359243"/>
              <a:gd name="connsiteX13769" fmla="*/ 4903024 w 8191242"/>
              <a:gd name="connsiteY13769" fmla="*/ 900044 h 5359243"/>
              <a:gd name="connsiteX13770" fmla="*/ 4886896 w 8191242"/>
              <a:gd name="connsiteY13770" fmla="*/ 908096 h 5359243"/>
              <a:gd name="connsiteX13771" fmla="*/ 4878831 w 8191242"/>
              <a:gd name="connsiteY13771" fmla="*/ 891992 h 5359243"/>
              <a:gd name="connsiteX13772" fmla="*/ 4878831 w 8191242"/>
              <a:gd name="connsiteY13772" fmla="*/ 908096 h 5359243"/>
              <a:gd name="connsiteX13773" fmla="*/ 4854638 w 8191242"/>
              <a:gd name="connsiteY13773" fmla="*/ 908096 h 5359243"/>
              <a:gd name="connsiteX13774" fmla="*/ 4854638 w 8191242"/>
              <a:gd name="connsiteY13774" fmla="*/ 924201 h 5359243"/>
              <a:gd name="connsiteX13775" fmla="*/ 4838510 w 8191242"/>
              <a:gd name="connsiteY13775" fmla="*/ 900044 h 5359243"/>
              <a:gd name="connsiteX13776" fmla="*/ 4870767 w 8191242"/>
              <a:gd name="connsiteY13776" fmla="*/ 1020823 h 5359243"/>
              <a:gd name="connsiteX13777" fmla="*/ 4894960 w 8191242"/>
              <a:gd name="connsiteY13777" fmla="*/ 1028876 h 5359243"/>
              <a:gd name="connsiteX13778" fmla="*/ 4894960 w 8191242"/>
              <a:gd name="connsiteY13778" fmla="*/ 1004719 h 5359243"/>
              <a:gd name="connsiteX13779" fmla="*/ 4894960 w 8191242"/>
              <a:gd name="connsiteY13779" fmla="*/ 1012771 h 5359243"/>
              <a:gd name="connsiteX13780" fmla="*/ 4903024 w 8191242"/>
              <a:gd name="connsiteY13780" fmla="*/ 1020823 h 5359243"/>
              <a:gd name="connsiteX13781" fmla="*/ 4908635 w 8191242"/>
              <a:gd name="connsiteY13781" fmla="*/ 1026426 h 5359243"/>
              <a:gd name="connsiteX13782" fmla="*/ 4904220 w 8191242"/>
              <a:gd name="connsiteY13782" fmla="*/ 1006976 h 5359243"/>
              <a:gd name="connsiteX13783" fmla="*/ 4920307 w 8191242"/>
              <a:gd name="connsiteY13783" fmla="*/ 1006976 h 5359243"/>
              <a:gd name="connsiteX13784" fmla="*/ 4896178 w 8191242"/>
              <a:gd name="connsiteY13784" fmla="*/ 974757 h 5359243"/>
              <a:gd name="connsiteX13785" fmla="*/ 4855966 w 8191242"/>
              <a:gd name="connsiteY13785" fmla="*/ 942539 h 5359243"/>
              <a:gd name="connsiteX13786" fmla="*/ 4864008 w 8191242"/>
              <a:gd name="connsiteY13786" fmla="*/ 926429 h 5359243"/>
              <a:gd name="connsiteX13787" fmla="*/ 4928349 w 8191242"/>
              <a:gd name="connsiteY13787" fmla="*/ 942539 h 5359243"/>
              <a:gd name="connsiteX13788" fmla="*/ 4928349 w 8191242"/>
              <a:gd name="connsiteY13788" fmla="*/ 918375 h 5359243"/>
              <a:gd name="connsiteX13789" fmla="*/ 4944434 w 8191242"/>
              <a:gd name="connsiteY13789" fmla="*/ 918375 h 5359243"/>
              <a:gd name="connsiteX13790" fmla="*/ 4950467 w 8191242"/>
              <a:gd name="connsiteY13790" fmla="*/ 978785 h 5359243"/>
              <a:gd name="connsiteX13791" fmla="*/ 4936391 w 8191242"/>
              <a:gd name="connsiteY13791" fmla="*/ 950593 h 5359243"/>
              <a:gd name="connsiteX13792" fmla="*/ 4912264 w 8191242"/>
              <a:gd name="connsiteY13792" fmla="*/ 942539 h 5359243"/>
              <a:gd name="connsiteX13793" fmla="*/ 4920307 w 8191242"/>
              <a:gd name="connsiteY13793" fmla="*/ 982812 h 5359243"/>
              <a:gd name="connsiteX13794" fmla="*/ 4904220 w 8191242"/>
              <a:gd name="connsiteY13794" fmla="*/ 942539 h 5359243"/>
              <a:gd name="connsiteX13795" fmla="*/ 4896178 w 8191242"/>
              <a:gd name="connsiteY13795" fmla="*/ 950593 h 5359243"/>
              <a:gd name="connsiteX13796" fmla="*/ 4904220 w 8191242"/>
              <a:gd name="connsiteY13796" fmla="*/ 982812 h 5359243"/>
              <a:gd name="connsiteX13797" fmla="*/ 4936391 w 8191242"/>
              <a:gd name="connsiteY13797" fmla="*/ 990866 h 5359243"/>
              <a:gd name="connsiteX13798" fmla="*/ 4936391 w 8191242"/>
              <a:gd name="connsiteY13798" fmla="*/ 1031139 h 5359243"/>
              <a:gd name="connsiteX13799" fmla="*/ 4920307 w 8191242"/>
              <a:gd name="connsiteY13799" fmla="*/ 1039193 h 5359243"/>
              <a:gd name="connsiteX13800" fmla="*/ 4909723 w 8191242"/>
              <a:gd name="connsiteY13800" fmla="*/ 1029559 h 5359243"/>
              <a:gd name="connsiteX13801" fmla="*/ 4894960 w 8191242"/>
              <a:gd name="connsiteY13801" fmla="*/ 1036927 h 5359243"/>
              <a:gd name="connsiteX13802" fmla="*/ 4919153 w 8191242"/>
              <a:gd name="connsiteY13802" fmla="*/ 1101342 h 5359243"/>
              <a:gd name="connsiteX13803" fmla="*/ 4911089 w 8191242"/>
              <a:gd name="connsiteY13803" fmla="*/ 1109394 h 5359243"/>
              <a:gd name="connsiteX13804" fmla="*/ 4886896 w 8191242"/>
              <a:gd name="connsiteY13804" fmla="*/ 1061084 h 5359243"/>
              <a:gd name="connsiteX13805" fmla="*/ 4878831 w 8191242"/>
              <a:gd name="connsiteY13805" fmla="*/ 1069136 h 5359243"/>
              <a:gd name="connsiteX13806" fmla="*/ 4877824 w 8191242"/>
              <a:gd name="connsiteY13806" fmla="*/ 1061084 h 5359243"/>
              <a:gd name="connsiteX13807" fmla="*/ 4873904 w 8191242"/>
              <a:gd name="connsiteY13807" fmla="*/ 1056610 h 5359243"/>
              <a:gd name="connsiteX13808" fmla="*/ 4875375 w 8191242"/>
              <a:gd name="connsiteY13808" fmla="*/ 1050731 h 5359243"/>
              <a:gd name="connsiteX13809" fmla="*/ 4878831 w 8191242"/>
              <a:gd name="connsiteY13809" fmla="*/ 1049004 h 5359243"/>
              <a:gd name="connsiteX13810" fmla="*/ 4886896 w 8191242"/>
              <a:gd name="connsiteY13810" fmla="*/ 1044980 h 5359243"/>
              <a:gd name="connsiteX13811" fmla="*/ 4878831 w 8191242"/>
              <a:gd name="connsiteY13811" fmla="*/ 1036927 h 5359243"/>
              <a:gd name="connsiteX13812" fmla="*/ 4875375 w 8191242"/>
              <a:gd name="connsiteY13812" fmla="*/ 1050731 h 5359243"/>
              <a:gd name="connsiteX13813" fmla="*/ 4870767 w 8191242"/>
              <a:gd name="connsiteY13813" fmla="*/ 1053032 h 5359243"/>
              <a:gd name="connsiteX13814" fmla="*/ 4873904 w 8191242"/>
              <a:gd name="connsiteY13814" fmla="*/ 1056610 h 5359243"/>
              <a:gd name="connsiteX13815" fmla="*/ 4870767 w 8191242"/>
              <a:gd name="connsiteY13815" fmla="*/ 1069136 h 5359243"/>
              <a:gd name="connsiteX13816" fmla="*/ 4886896 w 8191242"/>
              <a:gd name="connsiteY13816" fmla="*/ 1101342 h 5359243"/>
              <a:gd name="connsiteX13817" fmla="*/ 4894960 w 8191242"/>
              <a:gd name="connsiteY13817" fmla="*/ 1117446 h 5359243"/>
              <a:gd name="connsiteX13818" fmla="*/ 4886896 w 8191242"/>
              <a:gd name="connsiteY13818" fmla="*/ 1165759 h 5359243"/>
              <a:gd name="connsiteX13819" fmla="*/ 4903024 w 8191242"/>
              <a:gd name="connsiteY13819" fmla="*/ 1149655 h 5359243"/>
              <a:gd name="connsiteX13820" fmla="*/ 4910081 w 8191242"/>
              <a:gd name="connsiteY13820" fmla="*/ 1137576 h 5359243"/>
              <a:gd name="connsiteX13821" fmla="*/ 4911058 w 8191242"/>
              <a:gd name="connsiteY13821" fmla="*/ 1125876 h 5359243"/>
              <a:gd name="connsiteX13822" fmla="*/ 4927217 w 8191242"/>
              <a:gd name="connsiteY13822" fmla="*/ 1149655 h 5359243"/>
              <a:gd name="connsiteX13823" fmla="*/ 4927217 w 8191242"/>
              <a:gd name="connsiteY13823" fmla="*/ 1125498 h 5359243"/>
              <a:gd name="connsiteX13824" fmla="*/ 4945014 w 8191242"/>
              <a:gd name="connsiteY13824" fmla="*/ 1142380 h 5359243"/>
              <a:gd name="connsiteX13825" fmla="*/ 4945032 w 8191242"/>
              <a:gd name="connsiteY13825" fmla="*/ 1142354 h 5359243"/>
              <a:gd name="connsiteX13826" fmla="*/ 4945042 w 8191242"/>
              <a:gd name="connsiteY13826" fmla="*/ 1142408 h 5359243"/>
              <a:gd name="connsiteX13827" fmla="*/ 4947378 w 8191242"/>
              <a:gd name="connsiteY13827" fmla="*/ 1144622 h 5359243"/>
              <a:gd name="connsiteX13828" fmla="*/ 4967539 w 8191242"/>
              <a:gd name="connsiteY13828" fmla="*/ 1181862 h 5359243"/>
              <a:gd name="connsiteX13829" fmla="*/ 4927217 w 8191242"/>
              <a:gd name="connsiteY13829" fmla="*/ 1173811 h 5359243"/>
              <a:gd name="connsiteX13830" fmla="*/ 4943346 w 8191242"/>
              <a:gd name="connsiteY13830" fmla="*/ 1189915 h 5359243"/>
              <a:gd name="connsiteX13831" fmla="*/ 4920254 w 8191242"/>
              <a:gd name="connsiteY13831" fmla="*/ 1197599 h 5359243"/>
              <a:gd name="connsiteX13832" fmla="*/ 4918894 w 8191242"/>
              <a:gd name="connsiteY13832" fmla="*/ 1206246 h 5359243"/>
              <a:gd name="connsiteX13833" fmla="*/ 4918986 w 8191242"/>
              <a:gd name="connsiteY13833" fmla="*/ 1206413 h 5359243"/>
              <a:gd name="connsiteX13834" fmla="*/ 4945034 w 8191242"/>
              <a:gd name="connsiteY13834" fmla="*/ 1198399 h 5359243"/>
              <a:gd name="connsiteX13835" fmla="*/ 4930194 w 8191242"/>
              <a:gd name="connsiteY13835" fmla="*/ 1208183 h 5359243"/>
              <a:gd name="connsiteX13836" fmla="*/ 4937286 w 8191242"/>
              <a:gd name="connsiteY13836" fmla="*/ 1208183 h 5359243"/>
              <a:gd name="connsiteX13837" fmla="*/ 4960521 w 8191242"/>
              <a:gd name="connsiteY13837" fmla="*/ 1215928 h 5359243"/>
              <a:gd name="connsiteX13838" fmla="*/ 4967297 w 8191242"/>
              <a:gd name="connsiteY13838" fmla="*/ 1220768 h 5359243"/>
              <a:gd name="connsiteX13839" fmla="*/ 4967647 w 8191242"/>
              <a:gd name="connsiteY13839" fmla="*/ 1224604 h 5359243"/>
              <a:gd name="connsiteX13840" fmla="*/ 4976011 w 8191242"/>
              <a:gd name="connsiteY13840" fmla="*/ 1222601 h 5359243"/>
              <a:gd name="connsiteX13841" fmla="*/ 4972138 w 8191242"/>
              <a:gd name="connsiteY13841" fmla="*/ 1232404 h 5359243"/>
              <a:gd name="connsiteX13842" fmla="*/ 4969639 w 8191242"/>
              <a:gd name="connsiteY13842" fmla="*/ 1242949 h 5359243"/>
              <a:gd name="connsiteX13843" fmla="*/ 4979882 w 8191242"/>
              <a:gd name="connsiteY13843" fmla="*/ 1242309 h 5359243"/>
              <a:gd name="connsiteX13844" fmla="*/ 4991500 w 8191242"/>
              <a:gd name="connsiteY13844" fmla="*/ 1254651 h 5359243"/>
              <a:gd name="connsiteX13845" fmla="*/ 4983755 w 8191242"/>
              <a:gd name="connsiteY13845" fmla="*/ 1246907 h 5359243"/>
              <a:gd name="connsiteX13846" fmla="*/ 4976011 w 8191242"/>
              <a:gd name="connsiteY13846" fmla="*/ 1270141 h 5359243"/>
              <a:gd name="connsiteX13847" fmla="*/ 4976011 w 8191242"/>
              <a:gd name="connsiteY13847" fmla="*/ 1262396 h 5359243"/>
              <a:gd name="connsiteX13848" fmla="*/ 4952776 w 8191242"/>
              <a:gd name="connsiteY13848" fmla="*/ 1262396 h 5359243"/>
              <a:gd name="connsiteX13849" fmla="*/ 4948903 w 8191242"/>
              <a:gd name="connsiteY13849" fmla="*/ 1249811 h 5359243"/>
              <a:gd name="connsiteX13850" fmla="*/ 4947080 w 8191242"/>
              <a:gd name="connsiteY13850" fmla="*/ 1241151 h 5359243"/>
              <a:gd name="connsiteX13851" fmla="*/ 4945032 w 8191242"/>
              <a:gd name="connsiteY13851" fmla="*/ 1240028 h 5359243"/>
              <a:gd name="connsiteX13852" fmla="*/ 4945942 w 8191242"/>
              <a:gd name="connsiteY13852" fmla="*/ 1235743 h 5359243"/>
              <a:gd name="connsiteX13853" fmla="*/ 4945032 w 8191242"/>
              <a:gd name="connsiteY13853" fmla="*/ 1231418 h 5359243"/>
              <a:gd name="connsiteX13854" fmla="*/ 4946525 w 8191242"/>
              <a:gd name="connsiteY13854" fmla="*/ 1233004 h 5359243"/>
              <a:gd name="connsiteX13855" fmla="*/ 4947694 w 8191242"/>
              <a:gd name="connsiteY13855" fmla="*/ 1227503 h 5359243"/>
              <a:gd name="connsiteX13856" fmla="*/ 4954712 w 8191242"/>
              <a:gd name="connsiteY13856" fmla="*/ 1224779 h 5359243"/>
              <a:gd name="connsiteX13857" fmla="*/ 4955025 w 8191242"/>
              <a:gd name="connsiteY13857" fmla="*/ 1224797 h 5359243"/>
              <a:gd name="connsiteX13858" fmla="*/ 4952776 w 8191242"/>
              <a:gd name="connsiteY13858" fmla="*/ 1223672 h 5359243"/>
              <a:gd name="connsiteX13859" fmla="*/ 4937286 w 8191242"/>
              <a:gd name="connsiteY13859" fmla="*/ 1215928 h 5359243"/>
              <a:gd name="connsiteX13860" fmla="*/ 4936471 w 8191242"/>
              <a:gd name="connsiteY13860" fmla="*/ 1237143 h 5359243"/>
              <a:gd name="connsiteX13861" fmla="*/ 4945034 w 8191242"/>
              <a:gd name="connsiteY13861" fmla="*/ 1247191 h 5359243"/>
              <a:gd name="connsiteX13862" fmla="*/ 4936302 w 8191242"/>
              <a:gd name="connsiteY13862" fmla="*/ 1242428 h 5359243"/>
              <a:gd name="connsiteX13863" fmla="*/ 4936198 w 8191242"/>
              <a:gd name="connsiteY13863" fmla="*/ 1250779 h 5359243"/>
              <a:gd name="connsiteX13864" fmla="*/ 4929542 w 8191242"/>
              <a:gd name="connsiteY13864" fmla="*/ 1254651 h 5359243"/>
              <a:gd name="connsiteX13865" fmla="*/ 4929542 w 8191242"/>
              <a:gd name="connsiteY13865" fmla="*/ 1245336 h 5359243"/>
              <a:gd name="connsiteX13866" fmla="*/ 4927995 w 8191242"/>
              <a:gd name="connsiteY13866" fmla="*/ 1247191 h 5359243"/>
              <a:gd name="connsiteX13867" fmla="*/ 4919475 w 8191242"/>
              <a:gd name="connsiteY13867" fmla="*/ 1264231 h 5359243"/>
              <a:gd name="connsiteX13868" fmla="*/ 4922671 w 8191242"/>
              <a:gd name="connsiteY13868" fmla="*/ 1236542 h 5359243"/>
              <a:gd name="connsiteX13869" fmla="*/ 4929542 w 8191242"/>
              <a:gd name="connsiteY13869" fmla="*/ 1235951 h 5359243"/>
              <a:gd name="connsiteX13870" fmla="*/ 4929542 w 8191242"/>
              <a:gd name="connsiteY13870" fmla="*/ 1208612 h 5359243"/>
              <a:gd name="connsiteX13871" fmla="*/ 4929404 w 8191242"/>
              <a:gd name="connsiteY13871" fmla="*/ 1208703 h 5359243"/>
              <a:gd name="connsiteX13872" fmla="*/ 4926615 w 8191242"/>
              <a:gd name="connsiteY13872" fmla="*/ 1219075 h 5359243"/>
              <a:gd name="connsiteX13873" fmla="*/ 4921186 w 8191242"/>
              <a:gd name="connsiteY13873" fmla="*/ 1216044 h 5359243"/>
              <a:gd name="connsiteX13874" fmla="*/ 4919014 w 8191242"/>
              <a:gd name="connsiteY13874" fmla="*/ 1214149 h 5359243"/>
              <a:gd name="connsiteX13875" fmla="*/ 4894692 w 8191242"/>
              <a:gd name="connsiteY13875" fmla="*/ 1221633 h 5359243"/>
              <a:gd name="connsiteX13876" fmla="*/ 4913335 w 8191242"/>
              <a:gd name="connsiteY13876" fmla="*/ 1209340 h 5359243"/>
              <a:gd name="connsiteX13877" fmla="*/ 4904938 w 8191242"/>
              <a:gd name="connsiteY13877" fmla="*/ 1205085 h 5359243"/>
              <a:gd name="connsiteX13878" fmla="*/ 4895465 w 8191242"/>
              <a:gd name="connsiteY13878" fmla="*/ 1208183 h 5359243"/>
              <a:gd name="connsiteX13879" fmla="*/ 4895465 w 8191242"/>
              <a:gd name="connsiteY13879" fmla="*/ 1194630 h 5359243"/>
              <a:gd name="connsiteX13880" fmla="*/ 4918909 w 8191242"/>
              <a:gd name="connsiteY13880" fmla="*/ 1192854 h 5359243"/>
              <a:gd name="connsiteX13881" fmla="*/ 4918144 w 8191242"/>
              <a:gd name="connsiteY13881" fmla="*/ 1176831 h 5359243"/>
              <a:gd name="connsiteX13882" fmla="*/ 4911089 w 8191242"/>
              <a:gd name="connsiteY13882" fmla="*/ 1149655 h 5359243"/>
              <a:gd name="connsiteX13883" fmla="*/ 4886896 w 8191242"/>
              <a:gd name="connsiteY13883" fmla="*/ 1189915 h 5359243"/>
              <a:gd name="connsiteX13884" fmla="*/ 4862703 w 8191242"/>
              <a:gd name="connsiteY13884" fmla="*/ 1157706 h 5359243"/>
              <a:gd name="connsiteX13885" fmla="*/ 4878831 w 8191242"/>
              <a:gd name="connsiteY13885" fmla="*/ 1117446 h 5359243"/>
              <a:gd name="connsiteX13886" fmla="*/ 4862703 w 8191242"/>
              <a:gd name="connsiteY13886" fmla="*/ 1117446 h 5359243"/>
              <a:gd name="connsiteX13887" fmla="*/ 4854638 w 8191242"/>
              <a:gd name="connsiteY13887" fmla="*/ 1093292 h 5359243"/>
              <a:gd name="connsiteX13888" fmla="*/ 4862703 w 8191242"/>
              <a:gd name="connsiteY13888" fmla="*/ 1077188 h 5359243"/>
              <a:gd name="connsiteX13889" fmla="*/ 4846574 w 8191242"/>
              <a:gd name="connsiteY13889" fmla="*/ 1077188 h 5359243"/>
              <a:gd name="connsiteX13890" fmla="*/ 4838510 w 8191242"/>
              <a:gd name="connsiteY13890" fmla="*/ 1069136 h 5359243"/>
              <a:gd name="connsiteX13891" fmla="*/ 4846574 w 8191242"/>
              <a:gd name="connsiteY13891" fmla="*/ 1101342 h 5359243"/>
              <a:gd name="connsiteX13892" fmla="*/ 4834478 w 8191242"/>
              <a:gd name="connsiteY13892" fmla="*/ 1098324 h 5359243"/>
              <a:gd name="connsiteX13893" fmla="*/ 4825148 w 8191242"/>
              <a:gd name="connsiteY13893" fmla="*/ 1082018 h 5359243"/>
              <a:gd name="connsiteX13894" fmla="*/ 4826201 w 8191242"/>
              <a:gd name="connsiteY13894" fmla="*/ 1074644 h 5359243"/>
              <a:gd name="connsiteX13895" fmla="*/ 4846574 w 8191242"/>
              <a:gd name="connsiteY13895" fmla="*/ 1061084 h 5359243"/>
              <a:gd name="connsiteX13896" fmla="*/ 4838510 w 8191242"/>
              <a:gd name="connsiteY13896" fmla="*/ 1044980 h 5359243"/>
              <a:gd name="connsiteX13897" fmla="*/ 4814320 w 8191242"/>
              <a:gd name="connsiteY13897" fmla="*/ 1028876 h 5359243"/>
              <a:gd name="connsiteX13898" fmla="*/ 4814320 w 8191242"/>
              <a:gd name="connsiteY13898" fmla="*/ 996667 h 5359243"/>
              <a:gd name="connsiteX13899" fmla="*/ 4822381 w 8191242"/>
              <a:gd name="connsiteY13899" fmla="*/ 1020823 h 5359243"/>
              <a:gd name="connsiteX13900" fmla="*/ 4838510 w 8191242"/>
              <a:gd name="connsiteY13900" fmla="*/ 1028876 h 5359243"/>
              <a:gd name="connsiteX13901" fmla="*/ 4846574 w 8191242"/>
              <a:gd name="connsiteY13901" fmla="*/ 996667 h 5359243"/>
              <a:gd name="connsiteX13902" fmla="*/ 4806255 w 8191242"/>
              <a:gd name="connsiteY13902" fmla="*/ 940305 h 5359243"/>
              <a:gd name="connsiteX13903" fmla="*/ 4810417 w 8191242"/>
              <a:gd name="connsiteY13903" fmla="*/ 931992 h 5359243"/>
              <a:gd name="connsiteX13904" fmla="*/ 4814320 w 8191242"/>
              <a:gd name="connsiteY13904" fmla="*/ 932252 h 5359243"/>
              <a:gd name="connsiteX13905" fmla="*/ 4812302 w 8191242"/>
              <a:gd name="connsiteY13905" fmla="*/ 928225 h 5359243"/>
              <a:gd name="connsiteX13906" fmla="*/ 4814320 w 8191242"/>
              <a:gd name="connsiteY13906" fmla="*/ 924201 h 5359243"/>
              <a:gd name="connsiteX13907" fmla="*/ 4830446 w 8191242"/>
              <a:gd name="connsiteY13907" fmla="*/ 940305 h 5359243"/>
              <a:gd name="connsiteX13908" fmla="*/ 4806255 w 8191242"/>
              <a:gd name="connsiteY13908" fmla="*/ 916148 h 5359243"/>
              <a:gd name="connsiteX13909" fmla="*/ 4812302 w 8191242"/>
              <a:gd name="connsiteY13909" fmla="*/ 928225 h 5359243"/>
              <a:gd name="connsiteX13910" fmla="*/ 4810417 w 8191242"/>
              <a:gd name="connsiteY13910" fmla="*/ 931992 h 5359243"/>
              <a:gd name="connsiteX13911" fmla="*/ 4799199 w 8191242"/>
              <a:gd name="connsiteY13911" fmla="*/ 931245 h 5359243"/>
              <a:gd name="connsiteX13912" fmla="*/ 4790127 w 8191242"/>
              <a:gd name="connsiteY13912" fmla="*/ 924201 h 5359243"/>
              <a:gd name="connsiteX13913" fmla="*/ 4773998 w 8191242"/>
              <a:gd name="connsiteY13913" fmla="*/ 924201 h 5359243"/>
              <a:gd name="connsiteX13914" fmla="*/ 4798191 w 8191242"/>
              <a:gd name="connsiteY13914" fmla="*/ 964458 h 5359243"/>
              <a:gd name="connsiteX13915" fmla="*/ 4773998 w 8191242"/>
              <a:gd name="connsiteY13915" fmla="*/ 940305 h 5359243"/>
              <a:gd name="connsiteX13916" fmla="*/ 4782062 w 8191242"/>
              <a:gd name="connsiteY13916" fmla="*/ 964458 h 5359243"/>
              <a:gd name="connsiteX13917" fmla="*/ 4765934 w 8191242"/>
              <a:gd name="connsiteY13917" fmla="*/ 932252 h 5359243"/>
              <a:gd name="connsiteX13918" fmla="*/ 4757870 w 8191242"/>
              <a:gd name="connsiteY13918" fmla="*/ 932252 h 5359243"/>
              <a:gd name="connsiteX13919" fmla="*/ 4773998 w 8191242"/>
              <a:gd name="connsiteY13919" fmla="*/ 1004719 h 5359243"/>
              <a:gd name="connsiteX13920" fmla="*/ 4749805 w 8191242"/>
              <a:gd name="connsiteY13920" fmla="*/ 964458 h 5359243"/>
              <a:gd name="connsiteX13921" fmla="*/ 4749805 w 8191242"/>
              <a:gd name="connsiteY13921" fmla="*/ 1012771 h 5359243"/>
              <a:gd name="connsiteX13922" fmla="*/ 4765934 w 8191242"/>
              <a:gd name="connsiteY13922" fmla="*/ 1036927 h 5359243"/>
              <a:gd name="connsiteX13923" fmla="*/ 4806255 w 8191242"/>
              <a:gd name="connsiteY13923" fmla="*/ 1028876 h 5359243"/>
              <a:gd name="connsiteX13924" fmla="*/ 4782062 w 8191242"/>
              <a:gd name="connsiteY13924" fmla="*/ 1036927 h 5359243"/>
              <a:gd name="connsiteX13925" fmla="*/ 4806255 w 8191242"/>
              <a:gd name="connsiteY13925" fmla="*/ 1085240 h 5359243"/>
              <a:gd name="connsiteX13926" fmla="*/ 4806255 w 8191242"/>
              <a:gd name="connsiteY13926" fmla="*/ 1061084 h 5359243"/>
              <a:gd name="connsiteX13927" fmla="*/ 4806255 w 8191242"/>
              <a:gd name="connsiteY13927" fmla="*/ 1036927 h 5359243"/>
              <a:gd name="connsiteX13928" fmla="*/ 4830446 w 8191242"/>
              <a:gd name="connsiteY13928" fmla="*/ 1044980 h 5359243"/>
              <a:gd name="connsiteX13929" fmla="*/ 4826201 w 8191242"/>
              <a:gd name="connsiteY13929" fmla="*/ 1074644 h 5359243"/>
              <a:gd name="connsiteX13930" fmla="*/ 4822381 w 8191242"/>
              <a:gd name="connsiteY13930" fmla="*/ 1077188 h 5359243"/>
              <a:gd name="connsiteX13931" fmla="*/ 4825148 w 8191242"/>
              <a:gd name="connsiteY13931" fmla="*/ 1082018 h 5359243"/>
              <a:gd name="connsiteX13932" fmla="*/ 4822381 w 8191242"/>
              <a:gd name="connsiteY13932" fmla="*/ 1101342 h 5359243"/>
              <a:gd name="connsiteX13933" fmla="*/ 4798191 w 8191242"/>
              <a:gd name="connsiteY13933" fmla="*/ 1117446 h 5359243"/>
              <a:gd name="connsiteX13934" fmla="*/ 4806255 w 8191242"/>
              <a:gd name="connsiteY13934" fmla="*/ 1125498 h 5359243"/>
              <a:gd name="connsiteX13935" fmla="*/ 4773998 w 8191242"/>
              <a:gd name="connsiteY13935" fmla="*/ 1101342 h 5359243"/>
              <a:gd name="connsiteX13936" fmla="*/ 4773998 w 8191242"/>
              <a:gd name="connsiteY13936" fmla="*/ 1133551 h 5359243"/>
              <a:gd name="connsiteX13937" fmla="*/ 4757870 w 8191242"/>
              <a:gd name="connsiteY13937" fmla="*/ 1117446 h 5359243"/>
              <a:gd name="connsiteX13938" fmla="*/ 4717548 w 8191242"/>
              <a:gd name="connsiteY13938" fmla="*/ 1109394 h 5359243"/>
              <a:gd name="connsiteX13939" fmla="*/ 4757870 w 8191242"/>
              <a:gd name="connsiteY13939" fmla="*/ 1149655 h 5359243"/>
              <a:gd name="connsiteX13940" fmla="*/ 4741741 w 8191242"/>
              <a:gd name="connsiteY13940" fmla="*/ 1157706 h 5359243"/>
              <a:gd name="connsiteX13941" fmla="*/ 4733988 w 8191242"/>
              <a:gd name="connsiteY13941" fmla="*/ 1152003 h 5359243"/>
              <a:gd name="connsiteX13942" fmla="*/ 4733677 w 8191242"/>
              <a:gd name="connsiteY13942" fmla="*/ 1149655 h 5359243"/>
              <a:gd name="connsiteX13943" fmla="*/ 4731644 w 8191242"/>
              <a:gd name="connsiteY13943" fmla="*/ 1150279 h 5359243"/>
              <a:gd name="connsiteX13944" fmla="*/ 4722587 w 8191242"/>
              <a:gd name="connsiteY13944" fmla="*/ 1143614 h 5359243"/>
              <a:gd name="connsiteX13945" fmla="*/ 4709484 w 8191242"/>
              <a:gd name="connsiteY13945" fmla="*/ 1117446 h 5359243"/>
              <a:gd name="connsiteX13946" fmla="*/ 4709484 w 8191242"/>
              <a:gd name="connsiteY13946" fmla="*/ 1149655 h 5359243"/>
              <a:gd name="connsiteX13947" fmla="*/ 4693355 w 8191242"/>
              <a:gd name="connsiteY13947" fmla="*/ 1141602 h 5359243"/>
              <a:gd name="connsiteX13948" fmla="*/ 4693355 w 8191242"/>
              <a:gd name="connsiteY13948" fmla="*/ 1189915 h 5359243"/>
              <a:gd name="connsiteX13949" fmla="*/ 4685291 w 8191242"/>
              <a:gd name="connsiteY13949" fmla="*/ 1157706 h 5359243"/>
              <a:gd name="connsiteX13950" fmla="*/ 4661098 w 8191242"/>
              <a:gd name="connsiteY13950" fmla="*/ 1149655 h 5359243"/>
              <a:gd name="connsiteX13951" fmla="*/ 4677227 w 8191242"/>
              <a:gd name="connsiteY13951" fmla="*/ 1173811 h 5359243"/>
              <a:gd name="connsiteX13952" fmla="*/ 4677227 w 8191242"/>
              <a:gd name="connsiteY13952" fmla="*/ 1189915 h 5359243"/>
              <a:gd name="connsiteX13953" fmla="*/ 4677227 w 8191242"/>
              <a:gd name="connsiteY13953" fmla="*/ 1197967 h 5359243"/>
              <a:gd name="connsiteX13954" fmla="*/ 4725612 w 8191242"/>
              <a:gd name="connsiteY13954" fmla="*/ 1197967 h 5359243"/>
              <a:gd name="connsiteX13955" fmla="*/ 4701419 w 8191242"/>
              <a:gd name="connsiteY13955" fmla="*/ 1157706 h 5359243"/>
              <a:gd name="connsiteX13956" fmla="*/ 4720572 w 8191242"/>
              <a:gd name="connsiteY13956" fmla="*/ 1153682 h 5359243"/>
              <a:gd name="connsiteX13957" fmla="*/ 4731644 w 8191242"/>
              <a:gd name="connsiteY13957" fmla="*/ 1150279 h 5359243"/>
              <a:gd name="connsiteX13958" fmla="*/ 4733988 w 8191242"/>
              <a:gd name="connsiteY13958" fmla="*/ 1152003 h 5359243"/>
              <a:gd name="connsiteX13959" fmla="*/ 4735692 w 8191242"/>
              <a:gd name="connsiteY13959" fmla="*/ 1164751 h 5359243"/>
              <a:gd name="connsiteX13960" fmla="*/ 4725612 w 8191242"/>
              <a:gd name="connsiteY13960" fmla="*/ 1173811 h 5359243"/>
              <a:gd name="connsiteX13961" fmla="*/ 4757870 w 8191242"/>
              <a:gd name="connsiteY13961" fmla="*/ 1222124 h 5359243"/>
              <a:gd name="connsiteX13962" fmla="*/ 4741741 w 8191242"/>
              <a:gd name="connsiteY13962" fmla="*/ 1206019 h 5359243"/>
              <a:gd name="connsiteX13963" fmla="*/ 4741741 w 8191242"/>
              <a:gd name="connsiteY13963" fmla="*/ 1238225 h 5359243"/>
              <a:gd name="connsiteX13964" fmla="*/ 4725864 w 8191242"/>
              <a:gd name="connsiteY13964" fmla="*/ 1241623 h 5359243"/>
              <a:gd name="connsiteX13965" fmla="*/ 4726783 w 8191242"/>
              <a:gd name="connsiteY13965" fmla="*/ 1244062 h 5359243"/>
              <a:gd name="connsiteX13966" fmla="*/ 4774646 w 8191242"/>
              <a:gd name="connsiteY13966" fmla="*/ 1233251 h 5359243"/>
              <a:gd name="connsiteX13967" fmla="*/ 4738455 w 8191242"/>
              <a:gd name="connsiteY13967" fmla="*/ 1249709 h 5359243"/>
              <a:gd name="connsiteX13968" fmla="*/ 4728810 w 8191242"/>
              <a:gd name="connsiteY13968" fmla="*/ 1249450 h 5359243"/>
              <a:gd name="connsiteX13969" fmla="*/ 4733677 w 8191242"/>
              <a:gd name="connsiteY13969" fmla="*/ 1262381 h 5359243"/>
              <a:gd name="connsiteX13970" fmla="*/ 4709484 w 8191242"/>
              <a:gd name="connsiteY13970" fmla="*/ 1254330 h 5359243"/>
              <a:gd name="connsiteX13971" fmla="*/ 4717548 w 8191242"/>
              <a:gd name="connsiteY13971" fmla="*/ 1278486 h 5359243"/>
              <a:gd name="connsiteX13972" fmla="*/ 4718157 w 8191242"/>
              <a:gd name="connsiteY13972" fmla="*/ 1279144 h 5359243"/>
              <a:gd name="connsiteX13973" fmla="*/ 4719452 w 8191242"/>
              <a:gd name="connsiteY13973" fmla="*/ 1278870 h 5359243"/>
              <a:gd name="connsiteX13974" fmla="*/ 4727212 w 8191242"/>
              <a:gd name="connsiteY13974" fmla="*/ 1271973 h 5359243"/>
              <a:gd name="connsiteX13975" fmla="*/ 4731569 w 8191242"/>
              <a:gd name="connsiteY13975" fmla="*/ 1283590 h 5359243"/>
              <a:gd name="connsiteX13976" fmla="*/ 4733898 w 8191242"/>
              <a:gd name="connsiteY13976" fmla="*/ 1289800 h 5359243"/>
              <a:gd name="connsiteX13977" fmla="*/ 4739209 w 8191242"/>
              <a:gd name="connsiteY13977" fmla="*/ 1287592 h 5359243"/>
              <a:gd name="connsiteX13978" fmla="*/ 4735923 w 8191242"/>
              <a:gd name="connsiteY13978" fmla="*/ 1280469 h 5359243"/>
              <a:gd name="connsiteX13979" fmla="*/ 4737145 w 8191242"/>
              <a:gd name="connsiteY13979" fmla="*/ 1279291 h 5359243"/>
              <a:gd name="connsiteX13980" fmla="*/ 4735923 w 8191242"/>
              <a:gd name="connsiteY13980" fmla="*/ 1279720 h 5359243"/>
              <a:gd name="connsiteX13981" fmla="*/ 4737910 w 8191242"/>
              <a:gd name="connsiteY13981" fmla="*/ 1278555 h 5359243"/>
              <a:gd name="connsiteX13982" fmla="*/ 4749400 w 8191242"/>
              <a:gd name="connsiteY13982" fmla="*/ 1267489 h 5359243"/>
              <a:gd name="connsiteX13983" fmla="*/ 4752259 w 8191242"/>
              <a:gd name="connsiteY13983" fmla="*/ 1261589 h 5359243"/>
              <a:gd name="connsiteX13984" fmla="*/ 4756320 w 8191242"/>
              <a:gd name="connsiteY13984" fmla="*/ 1267764 h 5359243"/>
              <a:gd name="connsiteX13985" fmla="*/ 4759045 w 8191242"/>
              <a:gd name="connsiteY13985" fmla="*/ 1266166 h 5359243"/>
              <a:gd name="connsiteX13986" fmla="*/ 4788200 w 8191242"/>
              <a:gd name="connsiteY13986" fmla="*/ 1252613 h 5359243"/>
              <a:gd name="connsiteX13987" fmla="*/ 4808824 w 8191242"/>
              <a:gd name="connsiteY13987" fmla="*/ 1247135 h 5359243"/>
              <a:gd name="connsiteX13988" fmla="*/ 4809809 w 8191242"/>
              <a:gd name="connsiteY13988" fmla="*/ 1244415 h 5359243"/>
              <a:gd name="connsiteX13989" fmla="*/ 4815437 w 8191242"/>
              <a:gd name="connsiteY13989" fmla="*/ 1240455 h 5359243"/>
              <a:gd name="connsiteX13990" fmla="*/ 4791427 w 8191242"/>
              <a:gd name="connsiteY13990" fmla="*/ 1207754 h 5359243"/>
              <a:gd name="connsiteX13991" fmla="*/ 4791427 w 8191242"/>
              <a:gd name="connsiteY13991" fmla="*/ 1248629 h 5359243"/>
              <a:gd name="connsiteX13992" fmla="*/ 4751412 w 8191242"/>
              <a:gd name="connsiteY13992" fmla="*/ 1191403 h 5359243"/>
              <a:gd name="connsiteX13993" fmla="*/ 4775420 w 8191242"/>
              <a:gd name="connsiteY13993" fmla="*/ 1207754 h 5359243"/>
              <a:gd name="connsiteX13994" fmla="*/ 4783424 w 8191242"/>
              <a:gd name="connsiteY13994" fmla="*/ 1199579 h 5359243"/>
              <a:gd name="connsiteX13995" fmla="*/ 4767417 w 8191242"/>
              <a:gd name="connsiteY13995" fmla="*/ 1158704 h 5359243"/>
              <a:gd name="connsiteX13996" fmla="*/ 4783424 w 8191242"/>
              <a:gd name="connsiteY13996" fmla="*/ 1150528 h 5359243"/>
              <a:gd name="connsiteX13997" fmla="*/ 4783424 w 8191242"/>
              <a:gd name="connsiteY13997" fmla="*/ 1183229 h 5359243"/>
              <a:gd name="connsiteX13998" fmla="*/ 4791427 w 8191242"/>
              <a:gd name="connsiteY13998" fmla="*/ 1175052 h 5359243"/>
              <a:gd name="connsiteX13999" fmla="*/ 4807433 w 8191242"/>
              <a:gd name="connsiteY13999" fmla="*/ 1224105 h 5359243"/>
              <a:gd name="connsiteX14000" fmla="*/ 4791427 w 8191242"/>
              <a:gd name="connsiteY14000" fmla="*/ 1158704 h 5359243"/>
              <a:gd name="connsiteX14001" fmla="*/ 4799430 w 8191242"/>
              <a:gd name="connsiteY14001" fmla="*/ 1158704 h 5359243"/>
              <a:gd name="connsiteX14002" fmla="*/ 4807433 w 8191242"/>
              <a:gd name="connsiteY14002" fmla="*/ 1183229 h 5359243"/>
              <a:gd name="connsiteX14003" fmla="*/ 4823440 w 8191242"/>
              <a:gd name="connsiteY14003" fmla="*/ 1183229 h 5359243"/>
              <a:gd name="connsiteX14004" fmla="*/ 4823440 w 8191242"/>
              <a:gd name="connsiteY14004" fmla="*/ 1158704 h 5359243"/>
              <a:gd name="connsiteX14005" fmla="*/ 4839444 w 8191242"/>
              <a:gd name="connsiteY14005" fmla="*/ 1166878 h 5359243"/>
              <a:gd name="connsiteX14006" fmla="*/ 4847447 w 8191242"/>
              <a:gd name="connsiteY14006" fmla="*/ 1150528 h 5359243"/>
              <a:gd name="connsiteX14007" fmla="*/ 4859453 w 8191242"/>
              <a:gd name="connsiteY14007" fmla="*/ 1175054 h 5359243"/>
              <a:gd name="connsiteX14008" fmla="*/ 4870457 w 8191242"/>
              <a:gd name="connsiteY14008" fmla="*/ 1220016 h 5359243"/>
              <a:gd name="connsiteX14009" fmla="*/ 4863454 w 8191242"/>
              <a:gd name="connsiteY14009" fmla="*/ 1215928 h 5359243"/>
              <a:gd name="connsiteX14010" fmla="*/ 4863454 w 8191242"/>
              <a:gd name="connsiteY14010" fmla="*/ 1224105 h 5359243"/>
              <a:gd name="connsiteX14011" fmla="*/ 4855451 w 8191242"/>
              <a:gd name="connsiteY14011" fmla="*/ 1191403 h 5359243"/>
              <a:gd name="connsiteX14012" fmla="*/ 4831441 w 8191242"/>
              <a:gd name="connsiteY14012" fmla="*/ 1183229 h 5359243"/>
              <a:gd name="connsiteX14013" fmla="*/ 4843008 w 8191242"/>
              <a:gd name="connsiteY14013" fmla="*/ 1203905 h 5359243"/>
              <a:gd name="connsiteX14014" fmla="*/ 4845358 w 8191242"/>
              <a:gd name="connsiteY14014" fmla="*/ 1204086 h 5359243"/>
              <a:gd name="connsiteX14015" fmla="*/ 4846931 w 8191242"/>
              <a:gd name="connsiteY14015" fmla="*/ 1198399 h 5359243"/>
              <a:gd name="connsiteX14016" fmla="*/ 4850077 w 8191242"/>
              <a:gd name="connsiteY14016" fmla="*/ 1207354 h 5359243"/>
              <a:gd name="connsiteX14017" fmla="*/ 4845563 w 8191242"/>
              <a:gd name="connsiteY14017" fmla="*/ 1209553 h 5359243"/>
              <a:gd name="connsiteX14018" fmla="*/ 4855451 w 8191242"/>
              <a:gd name="connsiteY14018" fmla="*/ 1232278 h 5359243"/>
              <a:gd name="connsiteX14019" fmla="*/ 4844447 w 8191242"/>
              <a:gd name="connsiteY14019" fmla="*/ 1240455 h 5359243"/>
              <a:gd name="connsiteX14020" fmla="*/ 4839478 w 8191242"/>
              <a:gd name="connsiteY14020" fmla="*/ 1248573 h 5359243"/>
              <a:gd name="connsiteX14021" fmla="*/ 4840478 w 8191242"/>
              <a:gd name="connsiteY14021" fmla="*/ 1248741 h 5359243"/>
              <a:gd name="connsiteX14022" fmla="*/ 4839526 w 8191242"/>
              <a:gd name="connsiteY14022" fmla="*/ 1248962 h 5359243"/>
              <a:gd name="connsiteX14023" fmla="*/ 4840820 w 8191242"/>
              <a:gd name="connsiteY14023" fmla="*/ 1254249 h 5359243"/>
              <a:gd name="connsiteX14024" fmla="*/ 4855451 w 8191242"/>
              <a:gd name="connsiteY14024" fmla="*/ 1240455 h 5359243"/>
              <a:gd name="connsiteX14025" fmla="*/ 4855451 w 8191242"/>
              <a:gd name="connsiteY14025" fmla="*/ 1255738 h 5359243"/>
              <a:gd name="connsiteX14026" fmla="*/ 4866324 w 8191242"/>
              <a:gd name="connsiteY14026" fmla="*/ 1252613 h 5359243"/>
              <a:gd name="connsiteX14027" fmla="*/ 4878849 w 8191242"/>
              <a:gd name="connsiteY14027" fmla="*/ 1233251 h 5359243"/>
              <a:gd name="connsiteX14028" fmla="*/ 4883740 w 8191242"/>
              <a:gd name="connsiteY14028" fmla="*/ 1239266 h 5359243"/>
              <a:gd name="connsiteX14029" fmla="*/ 4874360 w 8191242"/>
              <a:gd name="connsiteY14029" fmla="*/ 1216896 h 5359243"/>
              <a:gd name="connsiteX14030" fmla="*/ 4879200 w 8191242"/>
              <a:gd name="connsiteY14030" fmla="*/ 1192693 h 5359243"/>
              <a:gd name="connsiteX14031" fmla="*/ 4886944 w 8191242"/>
              <a:gd name="connsiteY14031" fmla="*/ 1246907 h 5359243"/>
              <a:gd name="connsiteX14032" fmla="*/ 4886147 w 8191242"/>
              <a:gd name="connsiteY14032" fmla="*/ 1245005 h 5359243"/>
              <a:gd name="connsiteX14033" fmla="*/ 4886947 w 8191242"/>
              <a:gd name="connsiteY14033" fmla="*/ 1256485 h 5359243"/>
              <a:gd name="connsiteX14034" fmla="*/ 4870752 w 8191242"/>
              <a:gd name="connsiteY14034" fmla="*/ 1271975 h 5359243"/>
              <a:gd name="connsiteX14035" fmla="*/ 4862656 w 8191242"/>
              <a:gd name="connsiteY14035" fmla="*/ 1256485 h 5359243"/>
              <a:gd name="connsiteX14036" fmla="*/ 4855451 w 8191242"/>
              <a:gd name="connsiteY14036" fmla="*/ 1259086 h 5359243"/>
              <a:gd name="connsiteX14037" fmla="*/ 4855451 w 8191242"/>
              <a:gd name="connsiteY14037" fmla="*/ 1259870 h 5359243"/>
              <a:gd name="connsiteX14038" fmla="*/ 4855451 w 8191242"/>
              <a:gd name="connsiteY14038" fmla="*/ 1273153 h 5359243"/>
              <a:gd name="connsiteX14039" fmla="*/ 4845947 w 8191242"/>
              <a:gd name="connsiteY14039" fmla="*/ 1272770 h 5359243"/>
              <a:gd name="connsiteX14040" fmla="*/ 4841552 w 8191242"/>
              <a:gd name="connsiteY14040" fmla="*/ 1266813 h 5359243"/>
              <a:gd name="connsiteX14041" fmla="*/ 4834317 w 8191242"/>
              <a:gd name="connsiteY14041" fmla="*/ 1271975 h 5359243"/>
              <a:gd name="connsiteX14042" fmla="*/ 4819388 w 8191242"/>
              <a:gd name="connsiteY14042" fmla="*/ 1282624 h 5359243"/>
              <a:gd name="connsiteX14043" fmla="*/ 4808433 w 8191242"/>
              <a:gd name="connsiteY14043" fmla="*/ 1286578 h 5359243"/>
              <a:gd name="connsiteX14044" fmla="*/ 4807263 w 8191242"/>
              <a:gd name="connsiteY14044" fmla="*/ 1291570 h 5359243"/>
              <a:gd name="connsiteX14045" fmla="*/ 4814320 w 8191242"/>
              <a:gd name="connsiteY14045" fmla="*/ 1302642 h 5359243"/>
              <a:gd name="connsiteX14046" fmla="*/ 4814320 w 8191242"/>
              <a:gd name="connsiteY14046" fmla="*/ 1318746 h 5359243"/>
              <a:gd name="connsiteX14047" fmla="*/ 4798191 w 8191242"/>
              <a:gd name="connsiteY14047" fmla="*/ 1326799 h 5359243"/>
              <a:gd name="connsiteX14048" fmla="*/ 4790127 w 8191242"/>
              <a:gd name="connsiteY14048" fmla="*/ 1310695 h 5359243"/>
              <a:gd name="connsiteX14049" fmla="*/ 4806255 w 8191242"/>
              <a:gd name="connsiteY14049" fmla="*/ 1286537 h 5359243"/>
              <a:gd name="connsiteX14050" fmla="*/ 4806377 w 8191242"/>
              <a:gd name="connsiteY14050" fmla="*/ 1286493 h 5359243"/>
              <a:gd name="connsiteX14051" fmla="*/ 4813546 w 8191242"/>
              <a:gd name="connsiteY14051" fmla="*/ 1269078 h 5359243"/>
              <a:gd name="connsiteX14052" fmla="*/ 4807924 w 8191242"/>
              <a:gd name="connsiteY14052" fmla="*/ 1256954 h 5359243"/>
              <a:gd name="connsiteX14053" fmla="*/ 4797249 w 8191242"/>
              <a:gd name="connsiteY14053" fmla="*/ 1260358 h 5359243"/>
              <a:gd name="connsiteX14054" fmla="*/ 4792622 w 8191242"/>
              <a:gd name="connsiteY14054" fmla="*/ 1261803 h 5359243"/>
              <a:gd name="connsiteX14055" fmla="*/ 4794158 w 8191242"/>
              <a:gd name="connsiteY14055" fmla="*/ 1266407 h 5359243"/>
              <a:gd name="connsiteX14056" fmla="*/ 4798191 w 8191242"/>
              <a:gd name="connsiteY14056" fmla="*/ 1278486 h 5359243"/>
              <a:gd name="connsiteX14057" fmla="*/ 4782062 w 8191242"/>
              <a:gd name="connsiteY14057" fmla="*/ 1279493 h 5359243"/>
              <a:gd name="connsiteX14058" fmla="*/ 4782192 w 8191242"/>
              <a:gd name="connsiteY14058" fmla="*/ 1286560 h 5359243"/>
              <a:gd name="connsiteX14059" fmla="*/ 4783174 w 8191242"/>
              <a:gd name="connsiteY14059" fmla="*/ 1286496 h 5359243"/>
              <a:gd name="connsiteX14060" fmla="*/ 4792222 w 8191242"/>
              <a:gd name="connsiteY14060" fmla="*/ 1279720 h 5359243"/>
              <a:gd name="connsiteX14061" fmla="*/ 4789080 w 8191242"/>
              <a:gd name="connsiteY14061" fmla="*/ 1290853 h 5359243"/>
              <a:gd name="connsiteX14062" fmla="*/ 4782726 w 8191242"/>
              <a:gd name="connsiteY14062" fmla="*/ 1294129 h 5359243"/>
              <a:gd name="connsiteX14063" fmla="*/ 4790127 w 8191242"/>
              <a:gd name="connsiteY14063" fmla="*/ 1310695 h 5359243"/>
              <a:gd name="connsiteX14064" fmla="*/ 4806255 w 8191242"/>
              <a:gd name="connsiteY14064" fmla="*/ 1350955 h 5359243"/>
              <a:gd name="connsiteX14065" fmla="*/ 4830446 w 8191242"/>
              <a:gd name="connsiteY14065" fmla="*/ 1342903 h 5359243"/>
              <a:gd name="connsiteX14066" fmla="*/ 4814320 w 8191242"/>
              <a:gd name="connsiteY14066" fmla="*/ 1294590 h 5359243"/>
              <a:gd name="connsiteX14067" fmla="*/ 4830446 w 8191242"/>
              <a:gd name="connsiteY14067" fmla="*/ 1286537 h 5359243"/>
              <a:gd name="connsiteX14068" fmla="*/ 4846574 w 8191242"/>
              <a:gd name="connsiteY14068" fmla="*/ 1310695 h 5359243"/>
              <a:gd name="connsiteX14069" fmla="*/ 4838510 w 8191242"/>
              <a:gd name="connsiteY14069" fmla="*/ 1359007 h 5359243"/>
              <a:gd name="connsiteX14070" fmla="*/ 4854638 w 8191242"/>
              <a:gd name="connsiteY14070" fmla="*/ 1294590 h 5359243"/>
              <a:gd name="connsiteX14071" fmla="*/ 4862703 w 8191242"/>
              <a:gd name="connsiteY14071" fmla="*/ 1342903 h 5359243"/>
              <a:gd name="connsiteX14072" fmla="*/ 4886896 w 8191242"/>
              <a:gd name="connsiteY14072" fmla="*/ 1367056 h 5359243"/>
              <a:gd name="connsiteX14073" fmla="*/ 4894960 w 8191242"/>
              <a:gd name="connsiteY14073" fmla="*/ 1350955 h 5359243"/>
              <a:gd name="connsiteX14074" fmla="*/ 4919153 w 8191242"/>
              <a:gd name="connsiteY14074" fmla="*/ 1367056 h 5359243"/>
              <a:gd name="connsiteX14075" fmla="*/ 4919529 w 8191242"/>
              <a:gd name="connsiteY14075" fmla="*/ 1359941 h 5359243"/>
              <a:gd name="connsiteX14076" fmla="*/ 4926609 w 8191242"/>
              <a:gd name="connsiteY14076" fmla="*/ 1377615 h 5359243"/>
              <a:gd name="connsiteX14077" fmla="*/ 4932801 w 8191242"/>
              <a:gd name="connsiteY14077" fmla="*/ 1375525 h 5359243"/>
              <a:gd name="connsiteX14078" fmla="*/ 4932257 w 8191242"/>
              <a:gd name="connsiteY14078" fmla="*/ 1372090 h 5359243"/>
              <a:gd name="connsiteX14079" fmla="*/ 4935281 w 8191242"/>
              <a:gd name="connsiteY14079" fmla="*/ 1359007 h 5359243"/>
              <a:gd name="connsiteX14080" fmla="*/ 4952418 w 8191242"/>
              <a:gd name="connsiteY14080" fmla="*/ 1360013 h 5359243"/>
              <a:gd name="connsiteX14081" fmla="*/ 4965676 w 8191242"/>
              <a:gd name="connsiteY14081" fmla="*/ 1364041 h 5359243"/>
              <a:gd name="connsiteX14082" fmla="*/ 4975601 w 8191242"/>
              <a:gd name="connsiteY14082" fmla="*/ 1360890 h 5359243"/>
              <a:gd name="connsiteX14083" fmla="*/ 4975601 w 8191242"/>
              <a:gd name="connsiteY14083" fmla="*/ 1359007 h 5359243"/>
              <a:gd name="connsiteX14084" fmla="*/ 4935281 w 8191242"/>
              <a:gd name="connsiteY14084" fmla="*/ 1350955 h 5359243"/>
              <a:gd name="connsiteX14085" fmla="*/ 4935281 w 8191242"/>
              <a:gd name="connsiteY14085" fmla="*/ 1318746 h 5359243"/>
              <a:gd name="connsiteX14086" fmla="*/ 4944354 w 8191242"/>
              <a:gd name="connsiteY14086" fmla="*/ 1311953 h 5359243"/>
              <a:gd name="connsiteX14087" fmla="*/ 4945817 w 8191242"/>
              <a:gd name="connsiteY14087" fmla="*/ 1311691 h 5359243"/>
              <a:gd name="connsiteX14088" fmla="*/ 4945032 w 8191242"/>
              <a:gd name="connsiteY14088" fmla="*/ 1310699 h 5359243"/>
              <a:gd name="connsiteX14089" fmla="*/ 4951385 w 8191242"/>
              <a:gd name="connsiteY14089" fmla="*/ 1310699 h 5359243"/>
              <a:gd name="connsiteX14090" fmla="*/ 4951410 w 8191242"/>
              <a:gd name="connsiteY14090" fmla="*/ 1310695 h 5359243"/>
              <a:gd name="connsiteX14091" fmla="*/ 4935281 w 8191242"/>
              <a:gd name="connsiteY14091" fmla="*/ 1278486 h 5359243"/>
              <a:gd name="connsiteX14092" fmla="*/ 4951410 w 8191242"/>
              <a:gd name="connsiteY14092" fmla="*/ 1286537 h 5359243"/>
              <a:gd name="connsiteX14093" fmla="*/ 4959216 w 8191242"/>
              <a:gd name="connsiteY14093" fmla="*/ 1310699 h 5359243"/>
              <a:gd name="connsiteX14094" fmla="*/ 4961382 w 8191242"/>
              <a:gd name="connsiteY14094" fmla="*/ 1310699 h 5359243"/>
              <a:gd name="connsiteX14095" fmla="*/ 4968580 w 8191242"/>
              <a:gd name="connsiteY14095" fmla="*/ 1310699 h 5359243"/>
              <a:gd name="connsiteX14096" fmla="*/ 4968077 w 8191242"/>
              <a:gd name="connsiteY14096" fmla="*/ 1308969 h 5359243"/>
              <a:gd name="connsiteX14097" fmla="*/ 4961382 w 8191242"/>
              <a:gd name="connsiteY14097" fmla="*/ 1310699 h 5359243"/>
              <a:gd name="connsiteX14098" fmla="*/ 4965485 w 8191242"/>
              <a:gd name="connsiteY14098" fmla="*/ 1302409 h 5359243"/>
              <a:gd name="connsiteX14099" fmla="*/ 4967302 w 8191242"/>
              <a:gd name="connsiteY14099" fmla="*/ 1301509 h 5359243"/>
              <a:gd name="connsiteX14100" fmla="*/ 4975601 w 8191242"/>
              <a:gd name="connsiteY14100" fmla="*/ 1278486 h 5359243"/>
              <a:gd name="connsiteX14101" fmla="*/ 4979633 w 8191242"/>
              <a:gd name="connsiteY14101" fmla="*/ 1298616 h 5359243"/>
              <a:gd name="connsiteX14102" fmla="*/ 4980273 w 8191242"/>
              <a:gd name="connsiteY14102" fmla="*/ 1301810 h 5359243"/>
              <a:gd name="connsiteX14103" fmla="*/ 4984885 w 8191242"/>
              <a:gd name="connsiteY14103" fmla="*/ 1302954 h 5359243"/>
              <a:gd name="connsiteX14104" fmla="*/ 4989587 w 8191242"/>
              <a:gd name="connsiteY14104" fmla="*/ 1304267 h 5359243"/>
              <a:gd name="connsiteX14105" fmla="*/ 4988706 w 8191242"/>
              <a:gd name="connsiteY14105" fmla="*/ 1287545 h 5359243"/>
              <a:gd name="connsiteX14106" fmla="*/ 4999794 w 8191242"/>
              <a:gd name="connsiteY14106" fmla="*/ 1262381 h 5359243"/>
              <a:gd name="connsiteX14107" fmla="*/ 5023987 w 8191242"/>
              <a:gd name="connsiteY14107" fmla="*/ 1286537 h 5359243"/>
              <a:gd name="connsiteX14108" fmla="*/ 5015923 w 8191242"/>
              <a:gd name="connsiteY14108" fmla="*/ 1270434 h 5359243"/>
              <a:gd name="connsiteX14109" fmla="*/ 5032051 w 8191242"/>
              <a:gd name="connsiteY14109" fmla="*/ 1238225 h 5359243"/>
              <a:gd name="connsiteX14110" fmla="*/ 5040116 w 8191242"/>
              <a:gd name="connsiteY14110" fmla="*/ 1254330 h 5359243"/>
              <a:gd name="connsiteX14111" fmla="*/ 5032051 w 8191242"/>
              <a:gd name="connsiteY14111" fmla="*/ 1286537 h 5359243"/>
              <a:gd name="connsiteX14112" fmla="*/ 5064309 w 8191242"/>
              <a:gd name="connsiteY14112" fmla="*/ 1238225 h 5359243"/>
              <a:gd name="connsiteX14113" fmla="*/ 5088501 w 8191242"/>
              <a:gd name="connsiteY14113" fmla="*/ 1270434 h 5359243"/>
              <a:gd name="connsiteX14114" fmla="*/ 5096566 w 8191242"/>
              <a:gd name="connsiteY14114" fmla="*/ 1310695 h 5359243"/>
              <a:gd name="connsiteX14115" fmla="*/ 5104630 w 8191242"/>
              <a:gd name="connsiteY14115" fmla="*/ 1294590 h 5359243"/>
              <a:gd name="connsiteX14116" fmla="*/ 5096566 w 8191242"/>
              <a:gd name="connsiteY14116" fmla="*/ 1222124 h 5359243"/>
              <a:gd name="connsiteX14117" fmla="*/ 5104630 w 8191242"/>
              <a:gd name="connsiteY14117" fmla="*/ 1270434 h 5359243"/>
              <a:gd name="connsiteX14118" fmla="*/ 5112694 w 8191242"/>
              <a:gd name="connsiteY14118" fmla="*/ 1222124 h 5359243"/>
              <a:gd name="connsiteX14119" fmla="*/ 5120759 w 8191242"/>
              <a:gd name="connsiteY14119" fmla="*/ 1206019 h 5359243"/>
              <a:gd name="connsiteX14120" fmla="*/ 5136887 w 8191242"/>
              <a:gd name="connsiteY14120" fmla="*/ 1214071 h 5359243"/>
              <a:gd name="connsiteX14121" fmla="*/ 5136887 w 8191242"/>
              <a:gd name="connsiteY14121" fmla="*/ 1246277 h 5359243"/>
              <a:gd name="connsiteX14122" fmla="*/ 5177206 w 8191242"/>
              <a:gd name="connsiteY14122" fmla="*/ 1270434 h 5359243"/>
              <a:gd name="connsiteX14123" fmla="*/ 5161077 w 8191242"/>
              <a:gd name="connsiteY14123" fmla="*/ 1230173 h 5359243"/>
              <a:gd name="connsiteX14124" fmla="*/ 5193335 w 8191242"/>
              <a:gd name="connsiteY14124" fmla="*/ 1222124 h 5359243"/>
              <a:gd name="connsiteX14125" fmla="*/ 5201399 w 8191242"/>
              <a:gd name="connsiteY14125" fmla="*/ 1206019 h 5359243"/>
              <a:gd name="connsiteX14126" fmla="*/ 5233656 w 8191242"/>
              <a:gd name="connsiteY14126" fmla="*/ 1214071 h 5359243"/>
              <a:gd name="connsiteX14127" fmla="*/ 5265913 w 8191242"/>
              <a:gd name="connsiteY14127" fmla="*/ 1286537 h 5359243"/>
              <a:gd name="connsiteX14128" fmla="*/ 5258798 w 8191242"/>
              <a:gd name="connsiteY14128" fmla="*/ 1287485 h 5359243"/>
              <a:gd name="connsiteX14129" fmla="*/ 5257849 w 8191242"/>
              <a:gd name="connsiteY14129" fmla="*/ 1286537 h 5359243"/>
              <a:gd name="connsiteX14130" fmla="*/ 5257520 w 8191242"/>
              <a:gd name="connsiteY14130" fmla="*/ 1287655 h 5359243"/>
              <a:gd name="connsiteX14131" fmla="*/ 5250792 w 8191242"/>
              <a:gd name="connsiteY14131" fmla="*/ 1288551 h 5359243"/>
              <a:gd name="connsiteX14132" fmla="*/ 5241720 w 8191242"/>
              <a:gd name="connsiteY14132" fmla="*/ 1302642 h 5359243"/>
              <a:gd name="connsiteX14133" fmla="*/ 5252810 w 8191242"/>
              <a:gd name="connsiteY14133" fmla="*/ 1303650 h 5359243"/>
              <a:gd name="connsiteX14134" fmla="*/ 5257520 w 8191242"/>
              <a:gd name="connsiteY14134" fmla="*/ 1287655 h 5359243"/>
              <a:gd name="connsiteX14135" fmla="*/ 5258798 w 8191242"/>
              <a:gd name="connsiteY14135" fmla="*/ 1287485 h 5359243"/>
              <a:gd name="connsiteX14136" fmla="*/ 5265913 w 8191242"/>
              <a:gd name="connsiteY14136" fmla="*/ 1294590 h 5359243"/>
              <a:gd name="connsiteX14137" fmla="*/ 5265913 w 8191242"/>
              <a:gd name="connsiteY14137" fmla="*/ 1286537 h 5359243"/>
              <a:gd name="connsiteX14138" fmla="*/ 5265913 w 8191242"/>
              <a:gd name="connsiteY14138" fmla="*/ 1278486 h 5359243"/>
              <a:gd name="connsiteX14139" fmla="*/ 5273978 w 8191242"/>
              <a:gd name="connsiteY14139" fmla="*/ 1286537 h 5359243"/>
              <a:gd name="connsiteX14140" fmla="*/ 5282042 w 8191242"/>
              <a:gd name="connsiteY14140" fmla="*/ 1230173 h 5359243"/>
              <a:gd name="connsiteX14141" fmla="*/ 5265913 w 8191242"/>
              <a:gd name="connsiteY14141" fmla="*/ 1222124 h 5359243"/>
              <a:gd name="connsiteX14142" fmla="*/ 5261882 w 8191242"/>
              <a:gd name="connsiteY14142" fmla="*/ 1210044 h 5359243"/>
              <a:gd name="connsiteX14143" fmla="*/ 5259633 w 8191242"/>
              <a:gd name="connsiteY14143" fmla="*/ 1203306 h 5359243"/>
              <a:gd name="connsiteX14144" fmla="*/ 5260630 w 8191242"/>
              <a:gd name="connsiteY14144" fmla="*/ 1226026 h 5359243"/>
              <a:gd name="connsiteX14145" fmla="*/ 5274182 w 8191242"/>
              <a:gd name="connsiteY14145" fmla="*/ 1270144 h 5359243"/>
              <a:gd name="connsiteX14146" fmla="*/ 5258693 w 8191242"/>
              <a:gd name="connsiteY14146" fmla="*/ 1254100 h 5359243"/>
              <a:gd name="connsiteX14147" fmla="*/ 5248043 w 8191242"/>
              <a:gd name="connsiteY14147" fmla="*/ 1215998 h 5359243"/>
              <a:gd name="connsiteX14148" fmla="*/ 5244018 w 8191242"/>
              <a:gd name="connsiteY14148" fmla="*/ 1174308 h 5359243"/>
              <a:gd name="connsiteX14149" fmla="*/ 5258693 w 8191242"/>
              <a:gd name="connsiteY14149" fmla="*/ 1181907 h 5359243"/>
              <a:gd name="connsiteX14150" fmla="*/ 5259422 w 8191242"/>
              <a:gd name="connsiteY14150" fmla="*/ 1198489 h 5359243"/>
              <a:gd name="connsiteX14151" fmla="*/ 5272970 w 8191242"/>
              <a:gd name="connsiteY14151" fmla="*/ 1202999 h 5359243"/>
              <a:gd name="connsiteX14152" fmla="*/ 5282042 w 8191242"/>
              <a:gd name="connsiteY14152" fmla="*/ 1189915 h 5359243"/>
              <a:gd name="connsiteX14153" fmla="*/ 5282042 w 8191242"/>
              <a:gd name="connsiteY14153" fmla="*/ 1262381 h 5359243"/>
              <a:gd name="connsiteX14154" fmla="*/ 5298171 w 8191242"/>
              <a:gd name="connsiteY14154" fmla="*/ 1278486 h 5359243"/>
              <a:gd name="connsiteX14155" fmla="*/ 5306235 w 8191242"/>
              <a:gd name="connsiteY14155" fmla="*/ 1230173 h 5359243"/>
              <a:gd name="connsiteX14156" fmla="*/ 5306235 w 8191242"/>
              <a:gd name="connsiteY14156" fmla="*/ 1238225 h 5359243"/>
              <a:gd name="connsiteX14157" fmla="*/ 5314299 w 8191242"/>
              <a:gd name="connsiteY14157" fmla="*/ 1222124 h 5359243"/>
              <a:gd name="connsiteX14158" fmla="*/ 5330428 w 8191242"/>
              <a:gd name="connsiteY14158" fmla="*/ 1222124 h 5359243"/>
              <a:gd name="connsiteX14159" fmla="*/ 5322363 w 8191242"/>
              <a:gd name="connsiteY14159" fmla="*/ 1189915 h 5359243"/>
              <a:gd name="connsiteX14160" fmla="*/ 5362682 w 8191242"/>
              <a:gd name="connsiteY14160" fmla="*/ 1230173 h 5359243"/>
              <a:gd name="connsiteX14161" fmla="*/ 5354618 w 8191242"/>
              <a:gd name="connsiteY14161" fmla="*/ 1189915 h 5359243"/>
              <a:gd name="connsiteX14162" fmla="*/ 5370747 w 8191242"/>
              <a:gd name="connsiteY14162" fmla="*/ 1206019 h 5359243"/>
              <a:gd name="connsiteX14163" fmla="*/ 5378811 w 8191242"/>
              <a:gd name="connsiteY14163" fmla="*/ 1197967 h 5359243"/>
              <a:gd name="connsiteX14164" fmla="*/ 5394940 w 8191242"/>
              <a:gd name="connsiteY14164" fmla="*/ 1218097 h 5359243"/>
              <a:gd name="connsiteX14165" fmla="*/ 5408234 w 8191242"/>
              <a:gd name="connsiteY14165" fmla="*/ 1234686 h 5359243"/>
              <a:gd name="connsiteX14166" fmla="*/ 5405090 w 8191242"/>
              <a:gd name="connsiteY14166" fmla="*/ 1235989 h 5359243"/>
              <a:gd name="connsiteX14167" fmla="*/ 5394940 w 8191242"/>
              <a:gd name="connsiteY14167" fmla="*/ 1232188 h 5359243"/>
              <a:gd name="connsiteX14168" fmla="*/ 5378811 w 8191242"/>
              <a:gd name="connsiteY14168" fmla="*/ 1238225 h 5359243"/>
              <a:gd name="connsiteX14169" fmla="*/ 5377901 w 8191242"/>
              <a:gd name="connsiteY14169" fmla="*/ 1221874 h 5359243"/>
              <a:gd name="connsiteX14170" fmla="*/ 5378433 w 8191242"/>
              <a:gd name="connsiteY14170" fmla="*/ 1221242 h 5359243"/>
              <a:gd name="connsiteX14171" fmla="*/ 5377835 w 8191242"/>
              <a:gd name="connsiteY14171" fmla="*/ 1220685 h 5359243"/>
              <a:gd name="connsiteX14172" fmla="*/ 5377803 w 8191242"/>
              <a:gd name="connsiteY14172" fmla="*/ 1220111 h 5359243"/>
              <a:gd name="connsiteX14173" fmla="*/ 5370747 w 8191242"/>
              <a:gd name="connsiteY14173" fmla="*/ 1214071 h 5359243"/>
              <a:gd name="connsiteX14174" fmla="*/ 5377835 w 8191242"/>
              <a:gd name="connsiteY14174" fmla="*/ 1220685 h 5359243"/>
              <a:gd name="connsiteX14175" fmla="*/ 5377901 w 8191242"/>
              <a:gd name="connsiteY14175" fmla="*/ 1221874 h 5359243"/>
              <a:gd name="connsiteX14176" fmla="*/ 5371755 w 8191242"/>
              <a:gd name="connsiteY14176" fmla="*/ 1229168 h 5359243"/>
              <a:gd name="connsiteX14177" fmla="*/ 5354618 w 8191242"/>
              <a:gd name="connsiteY14177" fmla="*/ 1238225 h 5359243"/>
              <a:gd name="connsiteX14178" fmla="*/ 5354618 w 8191242"/>
              <a:gd name="connsiteY14178" fmla="*/ 1246277 h 5359243"/>
              <a:gd name="connsiteX14179" fmla="*/ 5377804 w 8191242"/>
              <a:gd name="connsiteY14179" fmla="*/ 1247285 h 5359243"/>
              <a:gd name="connsiteX14180" fmla="*/ 5405090 w 8191242"/>
              <a:gd name="connsiteY14180" fmla="*/ 1235989 h 5359243"/>
              <a:gd name="connsiteX14181" fmla="*/ 5411069 w 8191242"/>
              <a:gd name="connsiteY14181" fmla="*/ 1238225 h 5359243"/>
              <a:gd name="connsiteX14182" fmla="*/ 5408234 w 8191242"/>
              <a:gd name="connsiteY14182" fmla="*/ 1234686 h 5359243"/>
              <a:gd name="connsiteX14183" fmla="*/ 5419133 w 8191242"/>
              <a:gd name="connsiteY14183" fmla="*/ 1230173 h 5359243"/>
              <a:gd name="connsiteX14184" fmla="*/ 5386875 w 8191242"/>
              <a:gd name="connsiteY14184" fmla="*/ 1181862 h 5359243"/>
              <a:gd name="connsiteX14185" fmla="*/ 5370747 w 8191242"/>
              <a:gd name="connsiteY14185" fmla="*/ 1189915 h 5359243"/>
              <a:gd name="connsiteX14186" fmla="*/ 5386875 w 8191242"/>
              <a:gd name="connsiteY14186" fmla="*/ 1141602 h 5359243"/>
              <a:gd name="connsiteX14187" fmla="*/ 5370747 w 8191242"/>
              <a:gd name="connsiteY14187" fmla="*/ 1149655 h 5359243"/>
              <a:gd name="connsiteX14188" fmla="*/ 5354618 w 8191242"/>
              <a:gd name="connsiteY14188" fmla="*/ 1133551 h 5359243"/>
              <a:gd name="connsiteX14189" fmla="*/ 5386875 w 8191242"/>
              <a:gd name="connsiteY14189" fmla="*/ 1109394 h 5359243"/>
              <a:gd name="connsiteX14190" fmla="*/ 5411069 w 8191242"/>
              <a:gd name="connsiteY14190" fmla="*/ 1133551 h 5359243"/>
              <a:gd name="connsiteX14191" fmla="*/ 5394940 w 8191242"/>
              <a:gd name="connsiteY14191" fmla="*/ 1141602 h 5359243"/>
              <a:gd name="connsiteX14192" fmla="*/ 5427198 w 8191242"/>
              <a:gd name="connsiteY14192" fmla="*/ 1246277 h 5359243"/>
              <a:gd name="connsiteX14193" fmla="*/ 5443326 w 8191242"/>
              <a:gd name="connsiteY14193" fmla="*/ 1238225 h 5359243"/>
              <a:gd name="connsiteX14194" fmla="*/ 5427198 w 8191242"/>
              <a:gd name="connsiteY14194" fmla="*/ 1230173 h 5359243"/>
              <a:gd name="connsiteX14195" fmla="*/ 5451390 w 8191242"/>
              <a:gd name="connsiteY14195" fmla="*/ 1238225 h 5359243"/>
              <a:gd name="connsiteX14196" fmla="*/ 5435262 w 8191242"/>
              <a:gd name="connsiteY14196" fmla="*/ 1157706 h 5359243"/>
              <a:gd name="connsiteX14197" fmla="*/ 5427198 w 8191242"/>
              <a:gd name="connsiteY14197" fmla="*/ 1157706 h 5359243"/>
              <a:gd name="connsiteX14198" fmla="*/ 5419133 w 8191242"/>
              <a:gd name="connsiteY14198" fmla="*/ 1133551 h 5359243"/>
              <a:gd name="connsiteX14199" fmla="*/ 5443326 w 8191242"/>
              <a:gd name="connsiteY14199" fmla="*/ 1149655 h 5359243"/>
              <a:gd name="connsiteX14200" fmla="*/ 5435262 w 8191242"/>
              <a:gd name="connsiteY14200" fmla="*/ 1125498 h 5359243"/>
              <a:gd name="connsiteX14201" fmla="*/ 5467519 w 8191242"/>
              <a:gd name="connsiteY14201" fmla="*/ 1125498 h 5359243"/>
              <a:gd name="connsiteX14202" fmla="*/ 5459455 w 8191242"/>
              <a:gd name="connsiteY14202" fmla="*/ 1125498 h 5359243"/>
              <a:gd name="connsiteX14203" fmla="*/ 5475583 w 8191242"/>
              <a:gd name="connsiteY14203" fmla="*/ 1133551 h 5359243"/>
              <a:gd name="connsiteX14204" fmla="*/ 5483648 w 8191242"/>
              <a:gd name="connsiteY14204" fmla="*/ 1125498 h 5359243"/>
              <a:gd name="connsiteX14205" fmla="*/ 5475583 w 8191242"/>
              <a:gd name="connsiteY14205" fmla="*/ 1109394 h 5359243"/>
              <a:gd name="connsiteX14206" fmla="*/ 5491712 w 8191242"/>
              <a:gd name="connsiteY14206" fmla="*/ 1125498 h 5359243"/>
              <a:gd name="connsiteX14207" fmla="*/ 5483648 w 8191242"/>
              <a:gd name="connsiteY14207" fmla="*/ 1093292 h 5359243"/>
              <a:gd name="connsiteX14208" fmla="*/ 5491712 w 8191242"/>
              <a:gd name="connsiteY14208" fmla="*/ 1109394 h 5359243"/>
              <a:gd name="connsiteX14209" fmla="*/ 5499776 w 8191242"/>
              <a:gd name="connsiteY14209" fmla="*/ 1085240 h 5359243"/>
              <a:gd name="connsiteX14210" fmla="*/ 5515902 w 8191242"/>
              <a:gd name="connsiteY14210" fmla="*/ 1101342 h 5359243"/>
              <a:gd name="connsiteX14211" fmla="*/ 5507838 w 8191242"/>
              <a:gd name="connsiteY14211" fmla="*/ 1061084 h 5359243"/>
              <a:gd name="connsiteX14212" fmla="*/ 5515902 w 8191242"/>
              <a:gd name="connsiteY14212" fmla="*/ 1093292 h 5359243"/>
              <a:gd name="connsiteX14213" fmla="*/ 5540095 w 8191242"/>
              <a:gd name="connsiteY14213" fmla="*/ 1101342 h 5359243"/>
              <a:gd name="connsiteX14214" fmla="*/ 5556224 w 8191242"/>
              <a:gd name="connsiteY14214" fmla="*/ 1157706 h 5359243"/>
              <a:gd name="connsiteX14215" fmla="*/ 5564288 w 8191242"/>
              <a:gd name="connsiteY14215" fmla="*/ 1141602 h 5359243"/>
              <a:gd name="connsiteX14216" fmla="*/ 5612674 w 8191242"/>
              <a:gd name="connsiteY14216" fmla="*/ 1206019 h 5359243"/>
              <a:gd name="connsiteX14217" fmla="*/ 5604610 w 8191242"/>
              <a:gd name="connsiteY14217" fmla="*/ 1206019 h 5359243"/>
              <a:gd name="connsiteX14218" fmla="*/ 5628802 w 8191242"/>
              <a:gd name="connsiteY14218" fmla="*/ 1230173 h 5359243"/>
              <a:gd name="connsiteX14219" fmla="*/ 5604610 w 8191242"/>
              <a:gd name="connsiteY14219" fmla="*/ 1173811 h 5359243"/>
              <a:gd name="connsiteX14220" fmla="*/ 5628802 w 8191242"/>
              <a:gd name="connsiteY14220" fmla="*/ 1183876 h 5359243"/>
              <a:gd name="connsiteX14221" fmla="*/ 5638189 w 8191242"/>
              <a:gd name="connsiteY14221" fmla="*/ 1183095 h 5359243"/>
              <a:gd name="connsiteX14222" fmla="*/ 5638189 w 8191242"/>
              <a:gd name="connsiteY14222" fmla="*/ 1167525 h 5359243"/>
              <a:gd name="connsiteX14223" fmla="*/ 5638189 w 8191242"/>
              <a:gd name="connsiteY14223" fmla="*/ 1158085 h 5359243"/>
              <a:gd name="connsiteX14224" fmla="*/ 5630693 w 8191242"/>
              <a:gd name="connsiteY14224" fmla="*/ 1165405 h 5359243"/>
              <a:gd name="connsiteX14225" fmla="*/ 5598216 w 8191242"/>
              <a:gd name="connsiteY14225" fmla="*/ 1141617 h 5359243"/>
              <a:gd name="connsiteX14226" fmla="*/ 5590095 w 8191242"/>
              <a:gd name="connsiteY14226" fmla="*/ 1165405 h 5359243"/>
              <a:gd name="connsiteX14227" fmla="*/ 5581975 w 8191242"/>
              <a:gd name="connsiteY14227" fmla="*/ 1117832 h 5359243"/>
              <a:gd name="connsiteX14228" fmla="*/ 5557619 w 8191242"/>
              <a:gd name="connsiteY14228" fmla="*/ 1133690 h 5359243"/>
              <a:gd name="connsiteX14229" fmla="*/ 5549499 w 8191242"/>
              <a:gd name="connsiteY14229" fmla="*/ 1117832 h 5359243"/>
              <a:gd name="connsiteX14230" fmla="*/ 5541378 w 8191242"/>
              <a:gd name="connsiteY14230" fmla="*/ 1086114 h 5359243"/>
              <a:gd name="connsiteX14231" fmla="*/ 5557619 w 8191242"/>
              <a:gd name="connsiteY14231" fmla="*/ 1117832 h 5359243"/>
              <a:gd name="connsiteX14232" fmla="*/ 5581975 w 8191242"/>
              <a:gd name="connsiteY14232" fmla="*/ 1109901 h 5359243"/>
              <a:gd name="connsiteX14233" fmla="*/ 5557619 w 8191242"/>
              <a:gd name="connsiteY14233" fmla="*/ 1062325 h 5359243"/>
              <a:gd name="connsiteX14234" fmla="*/ 5565737 w 8191242"/>
              <a:gd name="connsiteY14234" fmla="*/ 1078183 h 5359243"/>
              <a:gd name="connsiteX14235" fmla="*/ 5573857 w 8191242"/>
              <a:gd name="connsiteY14235" fmla="*/ 1070256 h 5359243"/>
              <a:gd name="connsiteX14236" fmla="*/ 5606334 w 8191242"/>
              <a:gd name="connsiteY14236" fmla="*/ 1101971 h 5359243"/>
              <a:gd name="connsiteX14237" fmla="*/ 5622575 w 8191242"/>
              <a:gd name="connsiteY14237" fmla="*/ 1094044 h 5359243"/>
              <a:gd name="connsiteX14238" fmla="*/ 5614455 w 8191242"/>
              <a:gd name="connsiteY14238" fmla="*/ 1070256 h 5359243"/>
              <a:gd name="connsiteX14239" fmla="*/ 5614455 w 8191242"/>
              <a:gd name="connsiteY14239" fmla="*/ 1094044 h 5359243"/>
              <a:gd name="connsiteX14240" fmla="*/ 5600246 w 8191242"/>
              <a:gd name="connsiteY14240" fmla="*/ 1077193 h 5359243"/>
              <a:gd name="connsiteX14241" fmla="*/ 5598865 w 8191242"/>
              <a:gd name="connsiteY14241" fmla="*/ 1061691 h 5359243"/>
              <a:gd name="connsiteX14242" fmla="*/ 5614455 w 8191242"/>
              <a:gd name="connsiteY14242" fmla="*/ 1046467 h 5359243"/>
              <a:gd name="connsiteX14243" fmla="*/ 5630693 w 8191242"/>
              <a:gd name="connsiteY14243" fmla="*/ 1094044 h 5359243"/>
              <a:gd name="connsiteX14244" fmla="*/ 5646934 w 8191242"/>
              <a:gd name="connsiteY14244" fmla="*/ 1070256 h 5359243"/>
              <a:gd name="connsiteX14245" fmla="*/ 5663172 w 8191242"/>
              <a:gd name="connsiteY14245" fmla="*/ 1094044 h 5359243"/>
              <a:gd name="connsiteX14246" fmla="*/ 5663172 w 8191242"/>
              <a:gd name="connsiteY14246" fmla="*/ 1062325 h 5359243"/>
              <a:gd name="connsiteX14247" fmla="*/ 5687150 w 8191242"/>
              <a:gd name="connsiteY14247" fmla="*/ 1090201 h 5359243"/>
              <a:gd name="connsiteX14248" fmla="*/ 5692684 w 8191242"/>
              <a:gd name="connsiteY14248" fmla="*/ 1103024 h 5359243"/>
              <a:gd name="connsiteX14249" fmla="*/ 5697314 w 8191242"/>
              <a:gd name="connsiteY14249" fmla="*/ 1101439 h 5359243"/>
              <a:gd name="connsiteX14250" fmla="*/ 5698061 w 8191242"/>
              <a:gd name="connsiteY14250" fmla="*/ 1097636 h 5359243"/>
              <a:gd name="connsiteX14251" fmla="*/ 5697110 w 8191242"/>
              <a:gd name="connsiteY14251" fmla="*/ 1091809 h 5359243"/>
              <a:gd name="connsiteX14252" fmla="*/ 5700280 w 8191242"/>
              <a:gd name="connsiteY14252" fmla="*/ 1100424 h 5359243"/>
              <a:gd name="connsiteX14253" fmla="*/ 5705110 w 8191242"/>
              <a:gd name="connsiteY14253" fmla="*/ 1098770 h 5359243"/>
              <a:gd name="connsiteX14254" fmla="*/ 5705800 w 8191242"/>
              <a:gd name="connsiteY14254" fmla="*/ 1093052 h 5359243"/>
              <a:gd name="connsiteX14255" fmla="*/ 5695652 w 8191242"/>
              <a:gd name="connsiteY14255" fmla="*/ 1070256 h 5359243"/>
              <a:gd name="connsiteX14256" fmla="*/ 5703769 w 8191242"/>
              <a:gd name="connsiteY14256" fmla="*/ 1062325 h 5359243"/>
              <a:gd name="connsiteX14257" fmla="*/ 5703769 w 8191242"/>
              <a:gd name="connsiteY14257" fmla="*/ 1070256 h 5359243"/>
              <a:gd name="connsiteX14258" fmla="*/ 5711890 w 8191242"/>
              <a:gd name="connsiteY14258" fmla="*/ 1086114 h 5359243"/>
              <a:gd name="connsiteX14259" fmla="*/ 5728128 w 8191242"/>
              <a:gd name="connsiteY14259" fmla="*/ 1094044 h 5359243"/>
              <a:gd name="connsiteX14260" fmla="*/ 5728128 w 8191242"/>
              <a:gd name="connsiteY14260" fmla="*/ 1046467 h 5359243"/>
              <a:gd name="connsiteX14261" fmla="*/ 5760607 w 8191242"/>
              <a:gd name="connsiteY14261" fmla="*/ 1070256 h 5359243"/>
              <a:gd name="connsiteX14262" fmla="*/ 5760607 w 8191242"/>
              <a:gd name="connsiteY14262" fmla="*/ 1086114 h 5359243"/>
              <a:gd name="connsiteX14263" fmla="*/ 5744367 w 8191242"/>
              <a:gd name="connsiteY14263" fmla="*/ 1070256 h 5359243"/>
              <a:gd name="connsiteX14264" fmla="*/ 5744367 w 8191242"/>
              <a:gd name="connsiteY14264" fmla="*/ 1109901 h 5359243"/>
              <a:gd name="connsiteX14265" fmla="*/ 5736248 w 8191242"/>
              <a:gd name="connsiteY14265" fmla="*/ 1086114 h 5359243"/>
              <a:gd name="connsiteX14266" fmla="*/ 5728128 w 8191242"/>
              <a:gd name="connsiteY14266" fmla="*/ 1109901 h 5359243"/>
              <a:gd name="connsiteX14267" fmla="*/ 5720007 w 8191242"/>
              <a:gd name="connsiteY14267" fmla="*/ 1094044 h 5359243"/>
              <a:gd name="connsiteX14268" fmla="*/ 5711890 w 8191242"/>
              <a:gd name="connsiteY14268" fmla="*/ 1125759 h 5359243"/>
              <a:gd name="connsiteX14269" fmla="*/ 5663172 w 8191242"/>
              <a:gd name="connsiteY14269" fmla="*/ 1165405 h 5359243"/>
              <a:gd name="connsiteX14270" fmla="*/ 5655051 w 8191242"/>
              <a:gd name="connsiteY14270" fmla="*/ 1149547 h 5359243"/>
              <a:gd name="connsiteX14271" fmla="*/ 5660736 w 8191242"/>
              <a:gd name="connsiteY14271" fmla="*/ 1145846 h 5359243"/>
              <a:gd name="connsiteX14272" fmla="*/ 5662442 w 8191242"/>
              <a:gd name="connsiteY14272" fmla="*/ 1147115 h 5359243"/>
              <a:gd name="connsiteX14273" fmla="*/ 5687531 w 8191242"/>
              <a:gd name="connsiteY14273" fmla="*/ 1125759 h 5359243"/>
              <a:gd name="connsiteX14274" fmla="*/ 5683036 w 8191242"/>
              <a:gd name="connsiteY14274" fmla="*/ 1114143 h 5359243"/>
              <a:gd name="connsiteX14275" fmla="*/ 5653677 w 8191242"/>
              <a:gd name="connsiteY14275" fmla="*/ 1122160 h 5359243"/>
              <a:gd name="connsiteX14276" fmla="*/ 5646855 w 8191242"/>
              <a:gd name="connsiteY14276" fmla="*/ 1123726 h 5359243"/>
              <a:gd name="connsiteX14277" fmla="*/ 5649806 w 8191242"/>
              <a:gd name="connsiteY14277" fmla="*/ 1138481 h 5359243"/>
              <a:gd name="connsiteX14278" fmla="*/ 5653678 w 8191242"/>
              <a:gd name="connsiteY14278" fmla="*/ 1157843 h 5359243"/>
              <a:gd name="connsiteX14279" fmla="*/ 5630444 w 8191242"/>
              <a:gd name="connsiteY14279" fmla="*/ 1142354 h 5359243"/>
              <a:gd name="connsiteX14280" fmla="*/ 5632381 w 8191242"/>
              <a:gd name="connsiteY14280" fmla="*/ 1130737 h 5359243"/>
              <a:gd name="connsiteX14281" fmla="*/ 5638258 w 8191242"/>
              <a:gd name="connsiteY14281" fmla="*/ 1125699 h 5359243"/>
              <a:gd name="connsiteX14282" fmla="*/ 5621043 w 8191242"/>
              <a:gd name="connsiteY14282" fmla="*/ 1129648 h 5359243"/>
              <a:gd name="connsiteX14283" fmla="*/ 5620037 w 8191242"/>
              <a:gd name="connsiteY14283" fmla="*/ 1132201 h 5359243"/>
              <a:gd name="connsiteX14284" fmla="*/ 5616865 w 8191242"/>
              <a:gd name="connsiteY14284" fmla="*/ 1130793 h 5359243"/>
              <a:gd name="connsiteX14285" fmla="*/ 5612643 w 8191242"/>
              <a:gd name="connsiteY14285" fmla="*/ 1132743 h 5359243"/>
              <a:gd name="connsiteX14286" fmla="*/ 5614455 w 8191242"/>
              <a:gd name="connsiteY14286" fmla="*/ 1149547 h 5359243"/>
              <a:gd name="connsiteX14287" fmla="*/ 5638813 w 8191242"/>
              <a:gd name="connsiteY14287" fmla="*/ 1149547 h 5359243"/>
              <a:gd name="connsiteX14288" fmla="*/ 5638813 w 8191242"/>
              <a:gd name="connsiteY14288" fmla="*/ 1151149 h 5359243"/>
              <a:gd name="connsiteX14289" fmla="*/ 5653678 w 8191242"/>
              <a:gd name="connsiteY14289" fmla="*/ 1176238 h 5359243"/>
              <a:gd name="connsiteX14290" fmla="*/ 5642062 w 8191242"/>
              <a:gd name="connsiteY14290" fmla="*/ 1182773 h 5359243"/>
              <a:gd name="connsiteX14291" fmla="*/ 5652995 w 8191242"/>
              <a:gd name="connsiteY14291" fmla="*/ 1181862 h 5359243"/>
              <a:gd name="connsiteX14292" fmla="*/ 5652995 w 8191242"/>
              <a:gd name="connsiteY14292" fmla="*/ 1197967 h 5359243"/>
              <a:gd name="connsiteX14293" fmla="*/ 5661057 w 8191242"/>
              <a:gd name="connsiteY14293" fmla="*/ 1206019 h 5359243"/>
              <a:gd name="connsiteX14294" fmla="*/ 5669121 w 8191242"/>
              <a:gd name="connsiteY14294" fmla="*/ 1181862 h 5359243"/>
              <a:gd name="connsiteX14295" fmla="*/ 5693314 w 8191242"/>
              <a:gd name="connsiteY14295" fmla="*/ 1189915 h 5359243"/>
              <a:gd name="connsiteX14296" fmla="*/ 5685250 w 8191242"/>
              <a:gd name="connsiteY14296" fmla="*/ 1149655 h 5359243"/>
              <a:gd name="connsiteX14297" fmla="*/ 5701378 w 8191242"/>
              <a:gd name="connsiteY14297" fmla="*/ 1197967 h 5359243"/>
              <a:gd name="connsiteX14298" fmla="*/ 5733636 w 8191242"/>
              <a:gd name="connsiteY14298" fmla="*/ 1165759 h 5359243"/>
              <a:gd name="connsiteX14299" fmla="*/ 5717507 w 8191242"/>
              <a:gd name="connsiteY14299" fmla="*/ 1181862 h 5359243"/>
              <a:gd name="connsiteX14300" fmla="*/ 5741700 w 8191242"/>
              <a:gd name="connsiteY14300" fmla="*/ 1181862 h 5359243"/>
              <a:gd name="connsiteX14301" fmla="*/ 5733636 w 8191242"/>
              <a:gd name="connsiteY14301" fmla="*/ 1149655 h 5359243"/>
              <a:gd name="connsiteX14302" fmla="*/ 5749764 w 8191242"/>
              <a:gd name="connsiteY14302" fmla="*/ 1181862 h 5359243"/>
              <a:gd name="connsiteX14303" fmla="*/ 5749764 w 8191242"/>
              <a:gd name="connsiteY14303" fmla="*/ 1141602 h 5359243"/>
              <a:gd name="connsiteX14304" fmla="*/ 5782021 w 8191242"/>
              <a:gd name="connsiteY14304" fmla="*/ 1157706 h 5359243"/>
              <a:gd name="connsiteX14305" fmla="*/ 5749764 w 8191242"/>
              <a:gd name="connsiteY14305" fmla="*/ 1117446 h 5359243"/>
              <a:gd name="connsiteX14306" fmla="*/ 5765893 w 8191242"/>
              <a:gd name="connsiteY14306" fmla="*/ 1117446 h 5359243"/>
              <a:gd name="connsiteX14307" fmla="*/ 5790086 w 8191242"/>
              <a:gd name="connsiteY14307" fmla="*/ 1141602 h 5359243"/>
              <a:gd name="connsiteX14308" fmla="*/ 5782021 w 8191242"/>
              <a:gd name="connsiteY14308" fmla="*/ 1125498 h 5359243"/>
              <a:gd name="connsiteX14309" fmla="*/ 5798150 w 8191242"/>
              <a:gd name="connsiteY14309" fmla="*/ 1141602 h 5359243"/>
              <a:gd name="connsiteX14310" fmla="*/ 5830405 w 8191242"/>
              <a:gd name="connsiteY14310" fmla="*/ 1141602 h 5359243"/>
              <a:gd name="connsiteX14311" fmla="*/ 5846534 w 8191242"/>
              <a:gd name="connsiteY14311" fmla="*/ 1109394 h 5359243"/>
              <a:gd name="connsiteX14312" fmla="*/ 5854598 w 8191242"/>
              <a:gd name="connsiteY14312" fmla="*/ 1141602 h 5359243"/>
              <a:gd name="connsiteX14313" fmla="*/ 5870727 w 8191242"/>
              <a:gd name="connsiteY14313" fmla="*/ 1141602 h 5359243"/>
              <a:gd name="connsiteX14314" fmla="*/ 5871734 w 8191242"/>
              <a:gd name="connsiteY14314" fmla="*/ 1165759 h 5359243"/>
              <a:gd name="connsiteX14315" fmla="*/ 5874954 w 8191242"/>
              <a:gd name="connsiteY14315" fmla="*/ 1176780 h 5359243"/>
              <a:gd name="connsiteX14316" fmla="*/ 5886856 w 8191242"/>
              <a:gd name="connsiteY14316" fmla="*/ 1189239 h 5359243"/>
              <a:gd name="connsiteX14317" fmla="*/ 5905474 w 8191242"/>
              <a:gd name="connsiteY14317" fmla="*/ 1184743 h 5359243"/>
              <a:gd name="connsiteX14318" fmla="*/ 5905624 w 8191242"/>
              <a:gd name="connsiteY14318" fmla="*/ 1178506 h 5359243"/>
              <a:gd name="connsiteX14319" fmla="*/ 5913126 w 8191242"/>
              <a:gd name="connsiteY14319" fmla="*/ 1173333 h 5359243"/>
              <a:gd name="connsiteX14320" fmla="*/ 5913126 w 8191242"/>
              <a:gd name="connsiteY14320" fmla="*/ 1182046 h 5359243"/>
              <a:gd name="connsiteX14321" fmla="*/ 5914752 w 8191242"/>
              <a:gd name="connsiteY14321" fmla="*/ 1182503 h 5359243"/>
              <a:gd name="connsiteX14322" fmla="*/ 5935381 w 8191242"/>
              <a:gd name="connsiteY14322" fmla="*/ 1177522 h 5359243"/>
              <a:gd name="connsiteX14323" fmla="*/ 5925806 w 8191242"/>
              <a:gd name="connsiteY14323" fmla="*/ 1165954 h 5359243"/>
              <a:gd name="connsiteX14324" fmla="*/ 5927177 w 8191242"/>
              <a:gd name="connsiteY14324" fmla="*/ 1165759 h 5359243"/>
              <a:gd name="connsiteX14325" fmla="*/ 5924564 w 8191242"/>
              <a:gd name="connsiteY14325" fmla="*/ 1164454 h 5359243"/>
              <a:gd name="connsiteX14326" fmla="*/ 5923144 w 8191242"/>
              <a:gd name="connsiteY14326" fmla="*/ 1162739 h 5359243"/>
              <a:gd name="connsiteX14327" fmla="*/ 5894920 w 8191242"/>
              <a:gd name="connsiteY14327" fmla="*/ 1149655 h 5359243"/>
              <a:gd name="connsiteX14328" fmla="*/ 5924564 w 8191242"/>
              <a:gd name="connsiteY14328" fmla="*/ 1164454 h 5359243"/>
              <a:gd name="connsiteX14329" fmla="*/ 5925806 w 8191242"/>
              <a:gd name="connsiteY14329" fmla="*/ 1165954 h 5359243"/>
              <a:gd name="connsiteX14330" fmla="*/ 5906008 w 8191242"/>
              <a:gd name="connsiteY14330" fmla="*/ 1168778 h 5359243"/>
              <a:gd name="connsiteX14331" fmla="*/ 5878791 w 8191242"/>
              <a:gd name="connsiteY14331" fmla="*/ 1165759 h 5359243"/>
              <a:gd name="connsiteX14332" fmla="*/ 5886856 w 8191242"/>
              <a:gd name="connsiteY14332" fmla="*/ 1149655 h 5359243"/>
              <a:gd name="connsiteX14333" fmla="*/ 5870727 w 8191242"/>
              <a:gd name="connsiteY14333" fmla="*/ 1141602 h 5359243"/>
              <a:gd name="connsiteX14334" fmla="*/ 5878791 w 8191242"/>
              <a:gd name="connsiteY14334" fmla="*/ 1141602 h 5359243"/>
              <a:gd name="connsiteX14335" fmla="*/ 5854598 w 8191242"/>
              <a:gd name="connsiteY14335" fmla="*/ 1101342 h 5359243"/>
              <a:gd name="connsiteX14336" fmla="*/ 5886856 w 8191242"/>
              <a:gd name="connsiteY14336" fmla="*/ 1093292 h 5359243"/>
              <a:gd name="connsiteX14337" fmla="*/ 5886856 w 8191242"/>
              <a:gd name="connsiteY14337" fmla="*/ 1133551 h 5359243"/>
              <a:gd name="connsiteX14338" fmla="*/ 5902984 w 8191242"/>
              <a:gd name="connsiteY14338" fmla="*/ 1117446 h 5359243"/>
              <a:gd name="connsiteX14339" fmla="*/ 5878791 w 8191242"/>
              <a:gd name="connsiteY14339" fmla="*/ 1053032 h 5359243"/>
              <a:gd name="connsiteX14340" fmla="*/ 5882823 w 8191242"/>
              <a:gd name="connsiteY14340" fmla="*/ 1047999 h 5359243"/>
              <a:gd name="connsiteX14341" fmla="*/ 5886856 w 8191242"/>
              <a:gd name="connsiteY14341" fmla="*/ 1061084 h 5359243"/>
              <a:gd name="connsiteX14342" fmla="*/ 5894920 w 8191242"/>
              <a:gd name="connsiteY14342" fmla="*/ 1061084 h 5359243"/>
              <a:gd name="connsiteX14343" fmla="*/ 5902984 w 8191242"/>
              <a:gd name="connsiteY14343" fmla="*/ 1069136 h 5359243"/>
              <a:gd name="connsiteX14344" fmla="*/ 5894920 w 8191242"/>
              <a:gd name="connsiteY14344" fmla="*/ 1077188 h 5359243"/>
              <a:gd name="connsiteX14345" fmla="*/ 5911048 w 8191242"/>
              <a:gd name="connsiteY14345" fmla="*/ 1117446 h 5359243"/>
              <a:gd name="connsiteX14346" fmla="*/ 5911048 w 8191242"/>
              <a:gd name="connsiteY14346" fmla="*/ 1093292 h 5359243"/>
              <a:gd name="connsiteX14347" fmla="*/ 5919113 w 8191242"/>
              <a:gd name="connsiteY14347" fmla="*/ 1125498 h 5359243"/>
              <a:gd name="connsiteX14348" fmla="*/ 5927177 w 8191242"/>
              <a:gd name="connsiteY14348" fmla="*/ 1149655 h 5359243"/>
              <a:gd name="connsiteX14349" fmla="*/ 5935241 w 8191242"/>
              <a:gd name="connsiteY14349" fmla="*/ 1133551 h 5359243"/>
              <a:gd name="connsiteX14350" fmla="*/ 5943306 w 8191242"/>
              <a:gd name="connsiteY14350" fmla="*/ 1157706 h 5359243"/>
              <a:gd name="connsiteX14351" fmla="*/ 5948836 w 8191242"/>
              <a:gd name="connsiteY14351" fmla="*/ 1174273 h 5359243"/>
              <a:gd name="connsiteX14352" fmla="*/ 5960315 w 8191242"/>
              <a:gd name="connsiteY14352" fmla="*/ 1171501 h 5359243"/>
              <a:gd name="connsiteX14353" fmla="*/ 5965868 w 8191242"/>
              <a:gd name="connsiteY14353" fmla="*/ 1170715 h 5359243"/>
              <a:gd name="connsiteX14354" fmla="*/ 5964967 w 8191242"/>
              <a:gd name="connsiteY14354" fmla="*/ 1167891 h 5359243"/>
              <a:gd name="connsiteX14355" fmla="*/ 5969006 w 8191242"/>
              <a:gd name="connsiteY14355" fmla="*/ 1159831 h 5359243"/>
              <a:gd name="connsiteX14356" fmla="*/ 5936695 w 8191242"/>
              <a:gd name="connsiteY14356" fmla="*/ 1119539 h 5359243"/>
              <a:gd name="connsiteX14357" fmla="*/ 5936695 w 8191242"/>
              <a:gd name="connsiteY14357" fmla="*/ 1103420 h 5359243"/>
              <a:gd name="connsiteX14358" fmla="*/ 5960927 w 8191242"/>
              <a:gd name="connsiteY14358" fmla="*/ 1119539 h 5359243"/>
              <a:gd name="connsiteX14359" fmla="*/ 5944771 w 8191242"/>
              <a:gd name="connsiteY14359" fmla="*/ 1111480 h 5359243"/>
              <a:gd name="connsiteX14360" fmla="*/ 5969006 w 8191242"/>
              <a:gd name="connsiteY14360" fmla="*/ 1135655 h 5359243"/>
              <a:gd name="connsiteX14361" fmla="*/ 5960927 w 8191242"/>
              <a:gd name="connsiteY14361" fmla="*/ 1095363 h 5359243"/>
              <a:gd name="connsiteX14362" fmla="*/ 5993240 w 8191242"/>
              <a:gd name="connsiteY14362" fmla="*/ 1095363 h 5359243"/>
              <a:gd name="connsiteX14363" fmla="*/ 5993240 w 8191242"/>
              <a:gd name="connsiteY14363" fmla="*/ 1143715 h 5359243"/>
              <a:gd name="connsiteX14364" fmla="*/ 5993240 w 8191242"/>
              <a:gd name="connsiteY14364" fmla="*/ 1159831 h 5359243"/>
              <a:gd name="connsiteX14365" fmla="*/ 5993240 w 8191242"/>
              <a:gd name="connsiteY14365" fmla="*/ 1095363 h 5359243"/>
              <a:gd name="connsiteX14366" fmla="*/ 6017472 w 8191242"/>
              <a:gd name="connsiteY14366" fmla="*/ 1095363 h 5359243"/>
              <a:gd name="connsiteX14367" fmla="*/ 6017472 w 8191242"/>
              <a:gd name="connsiteY14367" fmla="*/ 1071185 h 5359243"/>
              <a:gd name="connsiteX14368" fmla="*/ 6025551 w 8191242"/>
              <a:gd name="connsiteY14368" fmla="*/ 1079244 h 5359243"/>
              <a:gd name="connsiteX14369" fmla="*/ 6033630 w 8191242"/>
              <a:gd name="connsiteY14369" fmla="*/ 1071185 h 5359243"/>
              <a:gd name="connsiteX14370" fmla="*/ 6049785 w 8191242"/>
              <a:gd name="connsiteY14370" fmla="*/ 1087303 h 5359243"/>
              <a:gd name="connsiteX14371" fmla="*/ 6041706 w 8191242"/>
              <a:gd name="connsiteY14371" fmla="*/ 1071185 h 5359243"/>
              <a:gd name="connsiteX14372" fmla="*/ 6057862 w 8191242"/>
              <a:gd name="connsiteY14372" fmla="*/ 1071185 h 5359243"/>
              <a:gd name="connsiteX14373" fmla="*/ 6057862 w 8191242"/>
              <a:gd name="connsiteY14373" fmla="*/ 1103420 h 5359243"/>
              <a:gd name="connsiteX14374" fmla="*/ 6065941 w 8191242"/>
              <a:gd name="connsiteY14374" fmla="*/ 1111480 h 5359243"/>
              <a:gd name="connsiteX14375" fmla="*/ 6065941 w 8191242"/>
              <a:gd name="connsiteY14375" fmla="*/ 1071185 h 5359243"/>
              <a:gd name="connsiteX14376" fmla="*/ 6041706 w 8191242"/>
              <a:gd name="connsiteY14376" fmla="*/ 990597 h 5359243"/>
              <a:gd name="connsiteX14377" fmla="*/ 6057862 w 8191242"/>
              <a:gd name="connsiteY14377" fmla="*/ 990597 h 5359243"/>
              <a:gd name="connsiteX14378" fmla="*/ 6082097 w 8191242"/>
              <a:gd name="connsiteY14378" fmla="*/ 1055068 h 5359243"/>
              <a:gd name="connsiteX14379" fmla="*/ 6098252 w 8191242"/>
              <a:gd name="connsiteY14379" fmla="*/ 1063128 h 5359243"/>
              <a:gd name="connsiteX14380" fmla="*/ 6090173 w 8191242"/>
              <a:gd name="connsiteY14380" fmla="*/ 1038952 h 5359243"/>
              <a:gd name="connsiteX14381" fmla="*/ 6098252 w 8191242"/>
              <a:gd name="connsiteY14381" fmla="*/ 1022833 h 5359243"/>
              <a:gd name="connsiteX14382" fmla="*/ 6098252 w 8191242"/>
              <a:gd name="connsiteY14382" fmla="*/ 1038952 h 5359243"/>
              <a:gd name="connsiteX14383" fmla="*/ 6106331 w 8191242"/>
              <a:gd name="connsiteY14383" fmla="*/ 1014774 h 5359243"/>
              <a:gd name="connsiteX14384" fmla="*/ 6106331 w 8191242"/>
              <a:gd name="connsiteY14384" fmla="*/ 982539 h 5359243"/>
              <a:gd name="connsiteX14385" fmla="*/ 6114408 w 8191242"/>
              <a:gd name="connsiteY14385" fmla="*/ 1047009 h 5359243"/>
              <a:gd name="connsiteX14386" fmla="*/ 6122487 w 8191242"/>
              <a:gd name="connsiteY14386" fmla="*/ 1055068 h 5359243"/>
              <a:gd name="connsiteX14387" fmla="*/ 6154798 w 8191242"/>
              <a:gd name="connsiteY14387" fmla="*/ 1087303 h 5359243"/>
              <a:gd name="connsiteX14388" fmla="*/ 6158837 w 8191242"/>
              <a:gd name="connsiteY14388" fmla="*/ 1079244 h 5359243"/>
              <a:gd name="connsiteX14389" fmla="*/ 6162410 w 8191242"/>
              <a:gd name="connsiteY14389" fmla="*/ 1072112 h 5359243"/>
              <a:gd name="connsiteX14390" fmla="*/ 6160959 w 8191242"/>
              <a:gd name="connsiteY14390" fmla="*/ 1070714 h 5359243"/>
              <a:gd name="connsiteX14391" fmla="*/ 6161110 w 8191242"/>
              <a:gd name="connsiteY14391" fmla="*/ 1070307 h 5359243"/>
              <a:gd name="connsiteX14392" fmla="*/ 6154798 w 8191242"/>
              <a:gd name="connsiteY14392" fmla="*/ 1067158 h 5359243"/>
              <a:gd name="connsiteX14393" fmla="*/ 6146719 w 8191242"/>
              <a:gd name="connsiteY14393" fmla="*/ 1063128 h 5359243"/>
              <a:gd name="connsiteX14394" fmla="*/ 6154798 w 8191242"/>
              <a:gd name="connsiteY14394" fmla="*/ 1047009 h 5359243"/>
              <a:gd name="connsiteX14395" fmla="*/ 6130563 w 8191242"/>
              <a:gd name="connsiteY14395" fmla="*/ 1055068 h 5359243"/>
              <a:gd name="connsiteX14396" fmla="*/ 6114408 w 8191242"/>
              <a:gd name="connsiteY14396" fmla="*/ 1014774 h 5359243"/>
              <a:gd name="connsiteX14397" fmla="*/ 6130563 w 8191242"/>
              <a:gd name="connsiteY14397" fmla="*/ 1030892 h 5359243"/>
              <a:gd name="connsiteX14398" fmla="*/ 6122487 w 8191242"/>
              <a:gd name="connsiteY14398" fmla="*/ 1006717 h 5359243"/>
              <a:gd name="connsiteX14399" fmla="*/ 6162874 w 8191242"/>
              <a:gd name="connsiteY14399" fmla="*/ 1047009 h 5359243"/>
              <a:gd name="connsiteX14400" fmla="*/ 6154798 w 8191242"/>
              <a:gd name="connsiteY14400" fmla="*/ 1006717 h 5359243"/>
              <a:gd name="connsiteX14401" fmla="*/ 6122487 w 8191242"/>
              <a:gd name="connsiteY14401" fmla="*/ 950305 h 5359243"/>
              <a:gd name="connsiteX14402" fmla="*/ 6146719 w 8191242"/>
              <a:gd name="connsiteY14402" fmla="*/ 950305 h 5359243"/>
              <a:gd name="connsiteX14403" fmla="*/ 6152128 w 8191242"/>
              <a:gd name="connsiteY14403" fmla="*/ 945644 h 5359243"/>
              <a:gd name="connsiteX14404" fmla="*/ 6154798 w 8191242"/>
              <a:gd name="connsiteY14404" fmla="*/ 950305 h 5359243"/>
              <a:gd name="connsiteX14405" fmla="*/ 6154798 w 8191242"/>
              <a:gd name="connsiteY14405" fmla="*/ 926127 h 5359243"/>
              <a:gd name="connsiteX14406" fmla="*/ 6170953 w 8191242"/>
              <a:gd name="connsiteY14406" fmla="*/ 942246 h 5359243"/>
              <a:gd name="connsiteX14407" fmla="*/ 6187108 w 8191242"/>
              <a:gd name="connsiteY14407" fmla="*/ 918071 h 5359243"/>
              <a:gd name="connsiteX14408" fmla="*/ 6195187 w 8191242"/>
              <a:gd name="connsiteY14408" fmla="*/ 942246 h 5359243"/>
              <a:gd name="connsiteX14409" fmla="*/ 6122487 w 8191242"/>
              <a:gd name="connsiteY14409" fmla="*/ 966422 h 5359243"/>
              <a:gd name="connsiteX14410" fmla="*/ 6179032 w 8191242"/>
              <a:gd name="connsiteY14410" fmla="*/ 990597 h 5359243"/>
              <a:gd name="connsiteX14411" fmla="*/ 6178022 w 8191242"/>
              <a:gd name="connsiteY14411" fmla="*/ 1002687 h 5359243"/>
              <a:gd name="connsiteX14412" fmla="*/ 6171026 w 8191242"/>
              <a:gd name="connsiteY14412" fmla="*/ 1014650 h 5359243"/>
              <a:gd name="connsiteX14413" fmla="*/ 6171563 w 8191242"/>
              <a:gd name="connsiteY14413" fmla="*/ 1015064 h 5359243"/>
              <a:gd name="connsiteX14414" fmla="*/ 6187060 w 8191242"/>
              <a:gd name="connsiteY14414" fmla="*/ 1022460 h 5359243"/>
              <a:gd name="connsiteX14415" fmla="*/ 6187108 w 8191242"/>
              <a:gd name="connsiteY14415" fmla="*/ 1022833 h 5359243"/>
              <a:gd name="connsiteX14416" fmla="*/ 6187747 w 8191242"/>
              <a:gd name="connsiteY14416" fmla="*/ 1022787 h 5359243"/>
              <a:gd name="connsiteX14417" fmla="*/ 6194178 w 8191242"/>
              <a:gd name="connsiteY14417" fmla="*/ 1025855 h 5359243"/>
              <a:gd name="connsiteX14418" fmla="*/ 6211343 w 8191242"/>
              <a:gd name="connsiteY14418" fmla="*/ 1030892 h 5359243"/>
              <a:gd name="connsiteX14419" fmla="*/ 6187108 w 8191242"/>
              <a:gd name="connsiteY14419" fmla="*/ 1006717 h 5359243"/>
              <a:gd name="connsiteX14420" fmla="*/ 6203264 w 8191242"/>
              <a:gd name="connsiteY14420" fmla="*/ 1014774 h 5359243"/>
              <a:gd name="connsiteX14421" fmla="*/ 6201244 w 8191242"/>
              <a:gd name="connsiteY14421" fmla="*/ 1021825 h 5359243"/>
              <a:gd name="connsiteX14422" fmla="*/ 6187747 w 8191242"/>
              <a:gd name="connsiteY14422" fmla="*/ 1022787 h 5359243"/>
              <a:gd name="connsiteX14423" fmla="*/ 6187060 w 8191242"/>
              <a:gd name="connsiteY14423" fmla="*/ 1022460 h 5359243"/>
              <a:gd name="connsiteX14424" fmla="*/ 6184078 w 8191242"/>
              <a:gd name="connsiteY14424" fmla="*/ 999665 h 5359243"/>
              <a:gd name="connsiteX14425" fmla="*/ 6187108 w 8191242"/>
              <a:gd name="connsiteY14425" fmla="*/ 982539 h 5359243"/>
              <a:gd name="connsiteX14426" fmla="*/ 6267888 w 8191242"/>
              <a:gd name="connsiteY14426" fmla="*/ 990597 h 5359243"/>
              <a:gd name="connsiteX14427" fmla="*/ 6340588 w 8191242"/>
              <a:gd name="connsiteY14427" fmla="*/ 966422 h 5359243"/>
              <a:gd name="connsiteX14428" fmla="*/ 6342608 w 8191242"/>
              <a:gd name="connsiteY14428" fmla="*/ 981531 h 5359243"/>
              <a:gd name="connsiteX14429" fmla="*/ 6340920 w 8191242"/>
              <a:gd name="connsiteY14429" fmla="*/ 983048 h 5359243"/>
              <a:gd name="connsiteX14430" fmla="*/ 6340588 w 8191242"/>
              <a:gd name="connsiteY14430" fmla="*/ 982539 h 5359243"/>
              <a:gd name="connsiteX14431" fmla="*/ 6339771 w 8191242"/>
              <a:gd name="connsiteY14431" fmla="*/ 984077 h 5359243"/>
              <a:gd name="connsiteX14432" fmla="*/ 6332510 w 8191242"/>
              <a:gd name="connsiteY14432" fmla="*/ 990597 h 5359243"/>
              <a:gd name="connsiteX14433" fmla="*/ 6324433 w 8191242"/>
              <a:gd name="connsiteY14433" fmla="*/ 982540 h 5359243"/>
              <a:gd name="connsiteX14434" fmla="*/ 6322470 w 8191242"/>
              <a:gd name="connsiteY14434" fmla="*/ 984649 h 5359243"/>
              <a:gd name="connsiteX14435" fmla="*/ 6316354 w 8191242"/>
              <a:gd name="connsiteY14435" fmla="*/ 974482 h 5359243"/>
              <a:gd name="connsiteX14436" fmla="*/ 6321149 w 8191242"/>
              <a:gd name="connsiteY14436" fmla="*/ 986066 h 5359243"/>
              <a:gd name="connsiteX14437" fmla="*/ 6322470 w 8191242"/>
              <a:gd name="connsiteY14437" fmla="*/ 984649 h 5359243"/>
              <a:gd name="connsiteX14438" fmla="*/ 6331500 w 8191242"/>
              <a:gd name="connsiteY14438" fmla="*/ 999665 h 5359243"/>
              <a:gd name="connsiteX14439" fmla="*/ 6339771 w 8191242"/>
              <a:gd name="connsiteY14439" fmla="*/ 984077 h 5359243"/>
              <a:gd name="connsiteX14440" fmla="*/ 6340920 w 8191242"/>
              <a:gd name="connsiteY14440" fmla="*/ 983048 h 5359243"/>
              <a:gd name="connsiteX14441" fmla="*/ 6353715 w 8191242"/>
              <a:gd name="connsiteY14441" fmla="*/ 1002687 h 5359243"/>
              <a:gd name="connsiteX14442" fmla="*/ 6348666 w 8191242"/>
              <a:gd name="connsiteY14442" fmla="*/ 1022833 h 5359243"/>
              <a:gd name="connsiteX14443" fmla="*/ 6356744 w 8191242"/>
              <a:gd name="connsiteY14443" fmla="*/ 998657 h 5359243"/>
              <a:gd name="connsiteX14444" fmla="*/ 6380979 w 8191242"/>
              <a:gd name="connsiteY14444" fmla="*/ 1006717 h 5359243"/>
              <a:gd name="connsiteX14445" fmla="*/ 6375929 w 8191242"/>
              <a:gd name="connsiteY14445" fmla="*/ 992612 h 5359243"/>
              <a:gd name="connsiteX14446" fmla="*/ 6369999 w 8191242"/>
              <a:gd name="connsiteY14446" fmla="*/ 978628 h 5359243"/>
              <a:gd name="connsiteX14447" fmla="*/ 6373941 w 8191242"/>
              <a:gd name="connsiteY14447" fmla="*/ 989783 h 5359243"/>
              <a:gd name="connsiteX14448" fmla="*/ 6346833 w 8191242"/>
              <a:gd name="connsiteY14448" fmla="*/ 964224 h 5359243"/>
              <a:gd name="connsiteX14449" fmla="*/ 6364906 w 8191242"/>
              <a:gd name="connsiteY14449" fmla="*/ 964224 h 5359243"/>
              <a:gd name="connsiteX14450" fmla="*/ 6366650 w 8191242"/>
              <a:gd name="connsiteY14450" fmla="*/ 969159 h 5359243"/>
              <a:gd name="connsiteX14451" fmla="*/ 6397134 w 8191242"/>
              <a:gd name="connsiteY14451" fmla="*/ 1014774 h 5359243"/>
              <a:gd name="connsiteX14452" fmla="*/ 6421366 w 8191242"/>
              <a:gd name="connsiteY14452" fmla="*/ 990597 h 5359243"/>
              <a:gd name="connsiteX14453" fmla="*/ 6405211 w 8191242"/>
              <a:gd name="connsiteY14453" fmla="*/ 966422 h 5359243"/>
              <a:gd name="connsiteX14454" fmla="*/ 6485990 w 8191242"/>
              <a:gd name="connsiteY14454" fmla="*/ 974482 h 5359243"/>
              <a:gd name="connsiteX14455" fmla="*/ 6494066 w 8191242"/>
              <a:gd name="connsiteY14455" fmla="*/ 1006717 h 5359243"/>
              <a:gd name="connsiteX14456" fmla="*/ 6502145 w 8191242"/>
              <a:gd name="connsiteY14456" fmla="*/ 990597 h 5359243"/>
              <a:gd name="connsiteX14457" fmla="*/ 6494066 w 8191242"/>
              <a:gd name="connsiteY14457" fmla="*/ 990597 h 5359243"/>
              <a:gd name="connsiteX14458" fmla="*/ 6494066 w 8191242"/>
              <a:gd name="connsiteY14458" fmla="*/ 966422 h 5359243"/>
              <a:gd name="connsiteX14459" fmla="*/ 6582925 w 8191242"/>
              <a:gd name="connsiteY14459" fmla="*/ 958362 h 5359243"/>
              <a:gd name="connsiteX14460" fmla="*/ 6679858 w 8191242"/>
              <a:gd name="connsiteY14460" fmla="*/ 958362 h 5359243"/>
              <a:gd name="connsiteX14461" fmla="*/ 6671782 w 8191242"/>
              <a:gd name="connsiteY14461" fmla="*/ 998657 h 5359243"/>
              <a:gd name="connsiteX14462" fmla="*/ 6639468 w 8191242"/>
              <a:gd name="connsiteY14462" fmla="*/ 990597 h 5359243"/>
              <a:gd name="connsiteX14463" fmla="*/ 6582925 w 8191242"/>
              <a:gd name="connsiteY14463" fmla="*/ 1047009 h 5359243"/>
              <a:gd name="connsiteX14464" fmla="*/ 6518301 w 8191242"/>
              <a:gd name="connsiteY14464" fmla="*/ 1063128 h 5359243"/>
              <a:gd name="connsiteX14465" fmla="*/ 6485990 w 8191242"/>
              <a:gd name="connsiteY14465" fmla="*/ 1143715 h 5359243"/>
              <a:gd name="connsiteX14466" fmla="*/ 6623313 w 8191242"/>
              <a:gd name="connsiteY14466" fmla="*/ 1159831 h 5359243"/>
              <a:gd name="connsiteX14467" fmla="*/ 6595194 w 8191242"/>
              <a:gd name="connsiteY14467" fmla="*/ 1166029 h 5359243"/>
              <a:gd name="connsiteX14468" fmla="*/ 6596240 w 8191242"/>
              <a:gd name="connsiteY14468" fmla="*/ 1167540 h 5359243"/>
              <a:gd name="connsiteX14469" fmla="*/ 6590794 w 8191242"/>
              <a:gd name="connsiteY14469" fmla="*/ 1175164 h 5359243"/>
              <a:gd name="connsiteX14470" fmla="*/ 6583050 w 8191242"/>
              <a:gd name="connsiteY14470" fmla="*/ 1171292 h 5359243"/>
              <a:gd name="connsiteX14471" fmla="*/ 6576417 w 8191242"/>
              <a:gd name="connsiteY14471" fmla="*/ 1167976 h 5359243"/>
              <a:gd name="connsiteX14472" fmla="*/ 6574899 w 8191242"/>
              <a:gd name="connsiteY14472" fmla="*/ 1168078 h 5359243"/>
              <a:gd name="connsiteX14473" fmla="*/ 6566359 w 8191242"/>
              <a:gd name="connsiteY14473" fmla="*/ 1181941 h 5359243"/>
              <a:gd name="connsiteX14474" fmla="*/ 6525516 w 8191242"/>
              <a:gd name="connsiteY14474" fmla="*/ 1190654 h 5359243"/>
              <a:gd name="connsiteX14475" fmla="*/ 6521367 w 8191242"/>
              <a:gd name="connsiteY14475" fmla="*/ 1181941 h 5359243"/>
              <a:gd name="connsiteX14476" fmla="*/ 6520112 w 8191242"/>
              <a:gd name="connsiteY14476" fmla="*/ 1177548 h 5359243"/>
              <a:gd name="connsiteX14477" fmla="*/ 6512141 w 8191242"/>
              <a:gd name="connsiteY14477" fmla="*/ 1180414 h 5359243"/>
              <a:gd name="connsiteX14478" fmla="*/ 6508505 w 8191242"/>
              <a:gd name="connsiteY14478" fmla="*/ 1185813 h 5359243"/>
              <a:gd name="connsiteX14479" fmla="*/ 6493984 w 8191242"/>
              <a:gd name="connsiteY14479" fmla="*/ 1198399 h 5359243"/>
              <a:gd name="connsiteX14480" fmla="*/ 6491079 w 8191242"/>
              <a:gd name="connsiteY14480" fmla="*/ 1174196 h 5359243"/>
              <a:gd name="connsiteX14481" fmla="*/ 6493234 w 8191242"/>
              <a:gd name="connsiteY14481" fmla="*/ 1173637 h 5359243"/>
              <a:gd name="connsiteX14482" fmla="*/ 6490028 w 8191242"/>
              <a:gd name="connsiteY14482" fmla="*/ 1169905 h 5359243"/>
              <a:gd name="connsiteX14483" fmla="*/ 6477911 w 8191242"/>
              <a:gd name="connsiteY14483" fmla="*/ 1167891 h 5359243"/>
              <a:gd name="connsiteX14484" fmla="*/ 6477438 w 8191242"/>
              <a:gd name="connsiteY14484" fmla="*/ 1166471 h 5359243"/>
              <a:gd name="connsiteX14485" fmla="*/ 6378539 w 8191242"/>
              <a:gd name="connsiteY14485" fmla="*/ 1197260 h 5359243"/>
              <a:gd name="connsiteX14486" fmla="*/ 6373160 w 8191242"/>
              <a:gd name="connsiteY14486" fmla="*/ 1198048 h 5359243"/>
              <a:gd name="connsiteX14487" fmla="*/ 6381686 w 8191242"/>
              <a:gd name="connsiteY14487" fmla="*/ 1206143 h 5359243"/>
              <a:gd name="connsiteX14488" fmla="*/ 6331344 w 8191242"/>
              <a:gd name="connsiteY14488" fmla="*/ 1206143 h 5359243"/>
              <a:gd name="connsiteX14489" fmla="*/ 6336374 w 8191242"/>
              <a:gd name="connsiteY14489" fmla="*/ 1203438 h 5359243"/>
              <a:gd name="connsiteX14490" fmla="*/ 6322307 w 8191242"/>
              <a:gd name="connsiteY14490" fmla="*/ 1205500 h 5359243"/>
              <a:gd name="connsiteX14491" fmla="*/ 6321313 w 8191242"/>
              <a:gd name="connsiteY14491" fmla="*/ 1216415 h 5359243"/>
              <a:gd name="connsiteX14492" fmla="*/ 6314256 w 8191242"/>
              <a:gd name="connsiteY14492" fmla="*/ 1221447 h 5359243"/>
              <a:gd name="connsiteX14493" fmla="*/ 6298128 w 8191242"/>
              <a:gd name="connsiteY14493" fmla="*/ 1213396 h 5359243"/>
              <a:gd name="connsiteX14494" fmla="*/ 6338449 w 8191242"/>
              <a:gd name="connsiteY14494" fmla="*/ 1261708 h 5359243"/>
              <a:gd name="connsiteX14495" fmla="*/ 6257809 w 8191242"/>
              <a:gd name="connsiteY14495" fmla="*/ 1269760 h 5359243"/>
              <a:gd name="connsiteX14496" fmla="*/ 6064267 w 8191242"/>
              <a:gd name="connsiteY14496" fmla="*/ 1310018 h 5359243"/>
              <a:gd name="connsiteX14497" fmla="*/ 6064267 w 8191242"/>
              <a:gd name="connsiteY14497" fmla="*/ 1253656 h 5359243"/>
              <a:gd name="connsiteX14498" fmla="*/ 6080396 w 8191242"/>
              <a:gd name="connsiteY14498" fmla="*/ 1261708 h 5359243"/>
              <a:gd name="connsiteX14499" fmla="*/ 6078051 w 8191242"/>
              <a:gd name="connsiteY14499" fmla="*/ 1246096 h 5359243"/>
              <a:gd name="connsiteX14500" fmla="*/ 6064543 w 8191242"/>
              <a:gd name="connsiteY14500" fmla="*/ 1244718 h 5359243"/>
              <a:gd name="connsiteX14501" fmla="*/ 6056406 w 8191242"/>
              <a:gd name="connsiteY14501" fmla="*/ 1256485 h 5359243"/>
              <a:gd name="connsiteX14502" fmla="*/ 6058460 w 8191242"/>
              <a:gd name="connsiteY14502" fmla="*/ 1245569 h 5359243"/>
              <a:gd name="connsiteX14503" fmla="*/ 6055083 w 8191242"/>
              <a:gd name="connsiteY14503" fmla="*/ 1246521 h 5359243"/>
              <a:gd name="connsiteX14504" fmla="*/ 6048659 w 8191242"/>
              <a:gd name="connsiteY14504" fmla="*/ 1254654 h 5359243"/>
              <a:gd name="connsiteX14505" fmla="*/ 6048659 w 8191242"/>
              <a:gd name="connsiteY14505" fmla="*/ 1238388 h 5359243"/>
              <a:gd name="connsiteX14506" fmla="*/ 6060535 w 8191242"/>
              <a:gd name="connsiteY14506" fmla="*/ 1234552 h 5359243"/>
              <a:gd name="connsiteX14507" fmla="*/ 6064150 w 8191242"/>
              <a:gd name="connsiteY14507" fmla="*/ 1215339 h 5359243"/>
              <a:gd name="connsiteX14508" fmla="*/ 6048661 w 8191242"/>
              <a:gd name="connsiteY14508" fmla="*/ 1215339 h 5359243"/>
              <a:gd name="connsiteX14509" fmla="*/ 6052510 w 8191242"/>
              <a:gd name="connsiteY14509" fmla="*/ 1203074 h 5359243"/>
              <a:gd name="connsiteX14510" fmla="*/ 6048659 w 8191242"/>
              <a:gd name="connsiteY14510" fmla="*/ 1197728 h 5359243"/>
              <a:gd name="connsiteX14511" fmla="*/ 6048659 w 8191242"/>
              <a:gd name="connsiteY14511" fmla="*/ 1181466 h 5359243"/>
              <a:gd name="connsiteX14512" fmla="*/ 6051806 w 8191242"/>
              <a:gd name="connsiteY14512" fmla="*/ 1186546 h 5359243"/>
              <a:gd name="connsiteX14513" fmla="*/ 6050342 w 8191242"/>
              <a:gd name="connsiteY14513" fmla="*/ 1180402 h 5359243"/>
              <a:gd name="connsiteX14514" fmla="*/ 6048139 w 8191242"/>
              <a:gd name="connsiteY14514" fmla="*/ 1181187 h 5359243"/>
              <a:gd name="connsiteX14515" fmla="*/ 6048139 w 8191242"/>
              <a:gd name="connsiteY14515" fmla="*/ 1165085 h 5359243"/>
              <a:gd name="connsiteX14516" fmla="*/ 6041152 w 8191242"/>
              <a:gd name="connsiteY14516" fmla="*/ 1169772 h 5359243"/>
              <a:gd name="connsiteX14517" fmla="*/ 6036658 w 8191242"/>
              <a:gd name="connsiteY14517" fmla="*/ 1185016 h 5359243"/>
              <a:gd name="connsiteX14518" fmla="*/ 6025551 w 8191242"/>
              <a:gd name="connsiteY14518" fmla="*/ 1184010 h 5359243"/>
              <a:gd name="connsiteX14519" fmla="*/ 6025176 w 8191242"/>
              <a:gd name="connsiteY14519" fmla="*/ 1180489 h 5359243"/>
              <a:gd name="connsiteX14520" fmla="*/ 6023946 w 8191242"/>
              <a:gd name="connsiteY14520" fmla="*/ 1181314 h 5359243"/>
              <a:gd name="connsiteX14521" fmla="*/ 5999754 w 8191242"/>
              <a:gd name="connsiteY14521" fmla="*/ 1186220 h 5359243"/>
              <a:gd name="connsiteX14522" fmla="*/ 5986879 w 8191242"/>
              <a:gd name="connsiteY14522" fmla="*/ 1186421 h 5359243"/>
              <a:gd name="connsiteX14523" fmla="*/ 5985161 w 8191242"/>
              <a:gd name="connsiteY14523" fmla="*/ 1200126 h 5359243"/>
              <a:gd name="connsiteX14524" fmla="*/ 5970015 w 8191242"/>
              <a:gd name="connsiteY14524" fmla="*/ 1197104 h 5359243"/>
              <a:gd name="connsiteX14525" fmla="*/ 5965952 w 8191242"/>
              <a:gd name="connsiteY14525" fmla="*/ 1187647 h 5359243"/>
              <a:gd name="connsiteX14526" fmla="*/ 5951370 w 8191242"/>
              <a:gd name="connsiteY14526" fmla="*/ 1189239 h 5359243"/>
              <a:gd name="connsiteX14527" fmla="*/ 5951983 w 8191242"/>
              <a:gd name="connsiteY14527" fmla="*/ 1197209 h 5359243"/>
              <a:gd name="connsiteX14528" fmla="*/ 5952697 w 8191242"/>
              <a:gd name="connsiteY14528" fmla="*/ 1195114 h 5359243"/>
              <a:gd name="connsiteX14529" fmla="*/ 5959595 w 8191242"/>
              <a:gd name="connsiteY14529" fmla="*/ 1192693 h 5359243"/>
              <a:gd name="connsiteX14530" fmla="*/ 5967339 w 8191242"/>
              <a:gd name="connsiteY14530" fmla="*/ 1215928 h 5359243"/>
              <a:gd name="connsiteX14531" fmla="*/ 5953182 w 8191242"/>
              <a:gd name="connsiteY14531" fmla="*/ 1209393 h 5359243"/>
              <a:gd name="connsiteX14532" fmla="*/ 5953039 w 8191242"/>
              <a:gd name="connsiteY14532" fmla="*/ 1210916 h 5359243"/>
              <a:gd name="connsiteX14533" fmla="*/ 5953386 w 8191242"/>
              <a:gd name="connsiteY14533" fmla="*/ 1215409 h 5359243"/>
              <a:gd name="connsiteX14534" fmla="*/ 5951955 w 8191242"/>
              <a:gd name="connsiteY14534" fmla="*/ 1222551 h 5359243"/>
              <a:gd name="connsiteX14535" fmla="*/ 5951851 w 8191242"/>
              <a:gd name="connsiteY14535" fmla="*/ 1223672 h 5359243"/>
              <a:gd name="connsiteX14536" fmla="*/ 5951750 w 8191242"/>
              <a:gd name="connsiteY14536" fmla="*/ 1223573 h 5359243"/>
              <a:gd name="connsiteX14537" fmla="*/ 5951370 w 8191242"/>
              <a:gd name="connsiteY14537" fmla="*/ 1225473 h 5359243"/>
              <a:gd name="connsiteX14538" fmla="*/ 5943306 w 8191242"/>
              <a:gd name="connsiteY14538" fmla="*/ 1229500 h 5359243"/>
              <a:gd name="connsiteX14539" fmla="*/ 5927177 w 8191242"/>
              <a:gd name="connsiteY14539" fmla="*/ 1213396 h 5359243"/>
              <a:gd name="connsiteX14540" fmla="*/ 5938266 w 8191242"/>
              <a:gd name="connsiteY14540" fmla="*/ 1227486 h 5359243"/>
              <a:gd name="connsiteX14541" fmla="*/ 5941005 w 8191242"/>
              <a:gd name="connsiteY14541" fmla="*/ 1241715 h 5359243"/>
              <a:gd name="connsiteX14542" fmla="*/ 5945558 w 8191242"/>
              <a:gd name="connsiteY14542" fmla="*/ 1244218 h 5359243"/>
              <a:gd name="connsiteX14543" fmla="*/ 5949392 w 8191242"/>
              <a:gd name="connsiteY14543" fmla="*/ 1250617 h 5359243"/>
              <a:gd name="connsiteX14544" fmla="*/ 5958456 w 8191242"/>
              <a:gd name="connsiteY14544" fmla="*/ 1246092 h 5359243"/>
              <a:gd name="connsiteX14545" fmla="*/ 5958569 w 8191242"/>
              <a:gd name="connsiteY14545" fmla="*/ 1247906 h 5359243"/>
              <a:gd name="connsiteX14546" fmla="*/ 5956410 w 8191242"/>
              <a:gd name="connsiteY14546" fmla="*/ 1253656 h 5359243"/>
              <a:gd name="connsiteX14547" fmla="*/ 5959434 w 8191242"/>
              <a:gd name="connsiteY14547" fmla="*/ 1261708 h 5359243"/>
              <a:gd name="connsiteX14548" fmla="*/ 5958569 w 8191242"/>
              <a:gd name="connsiteY14548" fmla="*/ 1247906 h 5359243"/>
              <a:gd name="connsiteX14549" fmla="*/ 5959434 w 8191242"/>
              <a:gd name="connsiteY14549" fmla="*/ 1245603 h 5359243"/>
              <a:gd name="connsiteX14550" fmla="*/ 5958456 w 8191242"/>
              <a:gd name="connsiteY14550" fmla="*/ 1246092 h 5359243"/>
              <a:gd name="connsiteX14551" fmla="*/ 5958427 w 8191242"/>
              <a:gd name="connsiteY14551" fmla="*/ 1245603 h 5359243"/>
              <a:gd name="connsiteX14552" fmla="*/ 5951370 w 8191242"/>
              <a:gd name="connsiteY14552" fmla="*/ 1229500 h 5359243"/>
              <a:gd name="connsiteX14553" fmla="*/ 5991689 w 8191242"/>
              <a:gd name="connsiteY14553" fmla="*/ 1229500 h 5359243"/>
              <a:gd name="connsiteX14554" fmla="*/ 5995085 w 8191242"/>
              <a:gd name="connsiteY14554" fmla="*/ 1240944 h 5359243"/>
              <a:gd name="connsiteX14555" fmla="*/ 6005098 w 8191242"/>
              <a:gd name="connsiteY14555" fmla="*/ 1247874 h 5359243"/>
              <a:gd name="connsiteX14556" fmla="*/ 6006009 w 8191242"/>
              <a:gd name="connsiteY14556" fmla="*/ 1248927 h 5359243"/>
              <a:gd name="connsiteX14557" fmla="*/ 6002190 w 8191242"/>
              <a:gd name="connsiteY14557" fmla="*/ 1238845 h 5359243"/>
              <a:gd name="connsiteX14558" fmla="*/ 5994445 w 8191242"/>
              <a:gd name="connsiteY14558" fmla="*/ 1199045 h 5359243"/>
              <a:gd name="connsiteX14559" fmla="*/ 6004732 w 8191242"/>
              <a:gd name="connsiteY14559" fmla="*/ 1195312 h 5359243"/>
              <a:gd name="connsiteX14560" fmla="*/ 6021018 w 8191242"/>
              <a:gd name="connsiteY14560" fmla="*/ 1237394 h 5359243"/>
              <a:gd name="connsiteX14561" fmla="*/ 6024622 w 8191242"/>
              <a:gd name="connsiteY14561" fmla="*/ 1245091 h 5359243"/>
              <a:gd name="connsiteX14562" fmla="*/ 6025427 w 8191242"/>
              <a:gd name="connsiteY14562" fmla="*/ 1231418 h 5359243"/>
              <a:gd name="connsiteX14563" fmla="*/ 6026395 w 8191242"/>
              <a:gd name="connsiteY14563" fmla="*/ 1236258 h 5359243"/>
              <a:gd name="connsiteX14564" fmla="*/ 6027250 w 8191242"/>
              <a:gd name="connsiteY14564" fmla="*/ 1237601 h 5359243"/>
              <a:gd name="connsiteX14565" fmla="*/ 6028284 w 8191242"/>
              <a:gd name="connsiteY14565" fmla="*/ 1232391 h 5359243"/>
              <a:gd name="connsiteX14566" fmla="*/ 6035228 w 8191242"/>
              <a:gd name="connsiteY14566" fmla="*/ 1225535 h 5359243"/>
              <a:gd name="connsiteX14567" fmla="*/ 6040694 w 8191242"/>
              <a:gd name="connsiteY14567" fmla="*/ 1238327 h 5359243"/>
              <a:gd name="connsiteX14568" fmla="*/ 6033169 w 8191242"/>
              <a:gd name="connsiteY14568" fmla="*/ 1238845 h 5359243"/>
              <a:gd name="connsiteX14569" fmla="*/ 6031112 w 8191242"/>
              <a:gd name="connsiteY14569" fmla="*/ 1242824 h 5359243"/>
              <a:gd name="connsiteX14570" fmla="*/ 6031604 w 8191242"/>
              <a:gd name="connsiteY14570" fmla="*/ 1244445 h 5359243"/>
              <a:gd name="connsiteX14571" fmla="*/ 6033171 w 8191242"/>
              <a:gd name="connsiteY14571" fmla="*/ 1246907 h 5359243"/>
              <a:gd name="connsiteX14572" fmla="*/ 6040917 w 8191242"/>
              <a:gd name="connsiteY14572" fmla="*/ 1246907 h 5359243"/>
              <a:gd name="connsiteX14573" fmla="*/ 6040554 w 8191242"/>
              <a:gd name="connsiteY14573" fmla="*/ 1253441 h 5359243"/>
              <a:gd name="connsiteX14574" fmla="*/ 6035171 w 8191242"/>
              <a:gd name="connsiteY14574" fmla="*/ 1256718 h 5359243"/>
              <a:gd name="connsiteX14575" fmla="*/ 6040914 w 8191242"/>
              <a:gd name="connsiteY14575" fmla="*/ 1278644 h 5359243"/>
              <a:gd name="connsiteX14576" fmla="*/ 6032201 w 8191242"/>
              <a:gd name="connsiteY14576" fmla="*/ 1260734 h 5359243"/>
              <a:gd name="connsiteX14577" fmla="*/ 6031372 w 8191242"/>
              <a:gd name="connsiteY14577" fmla="*/ 1258462 h 5359243"/>
              <a:gd name="connsiteX14578" fmla="*/ 6022402 w 8191242"/>
              <a:gd name="connsiteY14578" fmla="*/ 1257798 h 5359243"/>
              <a:gd name="connsiteX14579" fmla="*/ 6020735 w 8191242"/>
              <a:gd name="connsiteY14579" fmla="*/ 1253953 h 5359243"/>
              <a:gd name="connsiteX14580" fmla="*/ 6017680 w 8191242"/>
              <a:gd name="connsiteY14580" fmla="*/ 1254763 h 5359243"/>
              <a:gd name="connsiteX14581" fmla="*/ 6017680 w 8191242"/>
              <a:gd name="connsiteY14581" fmla="*/ 1230883 h 5359243"/>
              <a:gd name="connsiteX14582" fmla="*/ 6009935 w 8191242"/>
              <a:gd name="connsiteY14582" fmla="*/ 1246804 h 5359243"/>
              <a:gd name="connsiteX14583" fmla="*/ 6015381 w 8191242"/>
              <a:gd name="connsiteY14583" fmla="*/ 1273669 h 5359243"/>
              <a:gd name="connsiteX14584" fmla="*/ 6010724 w 8191242"/>
              <a:gd name="connsiteY14584" fmla="*/ 1261373 h 5359243"/>
              <a:gd name="connsiteX14585" fmla="*/ 6002868 w 8191242"/>
              <a:gd name="connsiteY14585" fmla="*/ 1260218 h 5359243"/>
              <a:gd name="connsiteX14586" fmla="*/ 6001250 w 8191242"/>
              <a:gd name="connsiteY14586" fmla="*/ 1260597 h 5359243"/>
              <a:gd name="connsiteX14587" fmla="*/ 6007817 w 8191242"/>
              <a:gd name="connsiteY14587" fmla="*/ 1277812 h 5359243"/>
              <a:gd name="connsiteX14588" fmla="*/ 5992697 w 8191242"/>
              <a:gd name="connsiteY14588" fmla="*/ 1264728 h 5359243"/>
              <a:gd name="connsiteX14589" fmla="*/ 5992345 w 8191242"/>
              <a:gd name="connsiteY14589" fmla="*/ 1262739 h 5359243"/>
              <a:gd name="connsiteX14590" fmla="*/ 5988206 w 8191242"/>
              <a:gd name="connsiteY14590" fmla="*/ 1263904 h 5359243"/>
              <a:gd name="connsiteX14591" fmla="*/ 5991689 w 8191242"/>
              <a:gd name="connsiteY14591" fmla="*/ 1277812 h 5359243"/>
              <a:gd name="connsiteX14592" fmla="*/ 5943306 w 8191242"/>
              <a:gd name="connsiteY14592" fmla="*/ 1285865 h 5359243"/>
              <a:gd name="connsiteX14593" fmla="*/ 5967499 w 8191242"/>
              <a:gd name="connsiteY14593" fmla="*/ 1326122 h 5359243"/>
              <a:gd name="connsiteX14594" fmla="*/ 5975563 w 8191242"/>
              <a:gd name="connsiteY14594" fmla="*/ 1285865 h 5359243"/>
              <a:gd name="connsiteX14595" fmla="*/ 5975563 w 8191242"/>
              <a:gd name="connsiteY14595" fmla="*/ 1310018 h 5359243"/>
              <a:gd name="connsiteX14596" fmla="*/ 5999753 w 8191242"/>
              <a:gd name="connsiteY14596" fmla="*/ 1318071 h 5359243"/>
              <a:gd name="connsiteX14597" fmla="*/ 5999753 w 8191242"/>
              <a:gd name="connsiteY14597" fmla="*/ 1310018 h 5359243"/>
              <a:gd name="connsiteX14598" fmla="*/ 6056203 w 8191242"/>
              <a:gd name="connsiteY14598" fmla="*/ 1318071 h 5359243"/>
              <a:gd name="connsiteX14599" fmla="*/ 5959434 w 8191242"/>
              <a:gd name="connsiteY14599" fmla="*/ 1334175 h 5359243"/>
              <a:gd name="connsiteX14600" fmla="*/ 5935241 w 8191242"/>
              <a:gd name="connsiteY14600" fmla="*/ 1318071 h 5359243"/>
              <a:gd name="connsiteX14601" fmla="*/ 5926169 w 8191242"/>
              <a:gd name="connsiteY14601" fmla="*/ 1280832 h 5359243"/>
              <a:gd name="connsiteX14602" fmla="*/ 5925743 w 8191242"/>
              <a:gd name="connsiteY14602" fmla="*/ 1279632 h 5359243"/>
              <a:gd name="connsiteX14603" fmla="*/ 5914128 w 8191242"/>
              <a:gd name="connsiteY14603" fmla="*/ 1281471 h 5359243"/>
              <a:gd name="connsiteX14604" fmla="*/ 5920213 w 8191242"/>
              <a:gd name="connsiteY14604" fmla="*/ 1296661 h 5359243"/>
              <a:gd name="connsiteX14605" fmla="*/ 5920872 w 8191242"/>
              <a:gd name="connsiteY14605" fmla="*/ 1296661 h 5359243"/>
              <a:gd name="connsiteX14606" fmla="*/ 5920398 w 8191242"/>
              <a:gd name="connsiteY14606" fmla="*/ 1297127 h 5359243"/>
              <a:gd name="connsiteX14607" fmla="*/ 5935241 w 8191242"/>
              <a:gd name="connsiteY14607" fmla="*/ 1334175 h 5359243"/>
              <a:gd name="connsiteX14608" fmla="*/ 5915080 w 8191242"/>
              <a:gd name="connsiteY14608" fmla="*/ 1343234 h 5359243"/>
              <a:gd name="connsiteX14609" fmla="*/ 5896830 w 8191242"/>
              <a:gd name="connsiteY14609" fmla="*/ 1335033 h 5359243"/>
              <a:gd name="connsiteX14610" fmla="*/ 5890204 w 8191242"/>
              <a:gd name="connsiteY14610" fmla="*/ 1336058 h 5359243"/>
              <a:gd name="connsiteX14611" fmla="*/ 5864679 w 8191242"/>
              <a:gd name="connsiteY14611" fmla="*/ 1346254 h 5359243"/>
              <a:gd name="connsiteX14612" fmla="*/ 5822341 w 8191242"/>
              <a:gd name="connsiteY14612" fmla="*/ 1358331 h 5359243"/>
              <a:gd name="connsiteX14613" fmla="*/ 5814279 w 8191242"/>
              <a:gd name="connsiteY14613" fmla="*/ 1334175 h 5359243"/>
              <a:gd name="connsiteX14614" fmla="*/ 5822341 w 8191242"/>
              <a:gd name="connsiteY14614" fmla="*/ 1318071 h 5359243"/>
              <a:gd name="connsiteX14615" fmla="*/ 5822341 w 8191242"/>
              <a:gd name="connsiteY14615" fmla="*/ 1350278 h 5359243"/>
              <a:gd name="connsiteX14616" fmla="*/ 5846534 w 8191242"/>
              <a:gd name="connsiteY14616" fmla="*/ 1342227 h 5359243"/>
              <a:gd name="connsiteX14617" fmla="*/ 5838470 w 8191242"/>
              <a:gd name="connsiteY14617" fmla="*/ 1326122 h 5359243"/>
              <a:gd name="connsiteX14618" fmla="*/ 5862663 w 8191242"/>
              <a:gd name="connsiteY14618" fmla="*/ 1342227 h 5359243"/>
              <a:gd name="connsiteX14619" fmla="*/ 5875137 w 8191242"/>
              <a:gd name="connsiteY14619" fmla="*/ 1324110 h 5359243"/>
              <a:gd name="connsiteX14620" fmla="*/ 5872036 w 8191242"/>
              <a:gd name="connsiteY14620" fmla="*/ 1319863 h 5359243"/>
              <a:gd name="connsiteX14621" fmla="*/ 5872144 w 8191242"/>
              <a:gd name="connsiteY14621" fmla="*/ 1320052 h 5359243"/>
              <a:gd name="connsiteX14622" fmla="*/ 5861051 w 8191242"/>
              <a:gd name="connsiteY14622" fmla="*/ 1323118 h 5359243"/>
              <a:gd name="connsiteX14623" fmla="*/ 5860349 w 8191242"/>
              <a:gd name="connsiteY14623" fmla="*/ 1322690 h 5359243"/>
              <a:gd name="connsiteX14624" fmla="*/ 5858630 w 8191242"/>
              <a:gd name="connsiteY14624" fmla="*/ 1326122 h 5359243"/>
              <a:gd name="connsiteX14625" fmla="*/ 5854598 w 8191242"/>
              <a:gd name="connsiteY14625" fmla="*/ 1334175 h 5359243"/>
              <a:gd name="connsiteX14626" fmla="*/ 5830405 w 8191242"/>
              <a:gd name="connsiteY14626" fmla="*/ 1277812 h 5359243"/>
              <a:gd name="connsiteX14627" fmla="*/ 5824032 w 8191242"/>
              <a:gd name="connsiteY14627" fmla="*/ 1287006 h 5359243"/>
              <a:gd name="connsiteX14628" fmla="*/ 5824061 w 8191242"/>
              <a:gd name="connsiteY14628" fmla="*/ 1287465 h 5359243"/>
              <a:gd name="connsiteX14629" fmla="*/ 5823914 w 8191242"/>
              <a:gd name="connsiteY14629" fmla="*/ 1287172 h 5359243"/>
              <a:gd name="connsiteX14630" fmla="*/ 5821334 w 8191242"/>
              <a:gd name="connsiteY14630" fmla="*/ 1290896 h 5359243"/>
              <a:gd name="connsiteX14631" fmla="*/ 5830405 w 8191242"/>
              <a:gd name="connsiteY14631" fmla="*/ 1310018 h 5359243"/>
              <a:gd name="connsiteX14632" fmla="*/ 5827813 w 8191242"/>
              <a:gd name="connsiteY14632" fmla="*/ 1310551 h 5359243"/>
              <a:gd name="connsiteX14633" fmla="*/ 5839550 w 8191242"/>
              <a:gd name="connsiteY14633" fmla="*/ 1320483 h 5359243"/>
              <a:gd name="connsiteX14634" fmla="*/ 5824061 w 8191242"/>
              <a:gd name="connsiteY14634" fmla="*/ 1328228 h 5359243"/>
              <a:gd name="connsiteX14635" fmla="*/ 5824061 w 8191242"/>
              <a:gd name="connsiteY14635" fmla="*/ 1320483 h 5359243"/>
              <a:gd name="connsiteX14636" fmla="*/ 5808571 w 8191242"/>
              <a:gd name="connsiteY14636" fmla="*/ 1304994 h 5359243"/>
              <a:gd name="connsiteX14637" fmla="*/ 5814366 w 8191242"/>
              <a:gd name="connsiteY14637" fmla="*/ 1305613 h 5359243"/>
              <a:gd name="connsiteX14638" fmla="*/ 5812263 w 8191242"/>
              <a:gd name="connsiteY14638" fmla="*/ 1300961 h 5359243"/>
              <a:gd name="connsiteX14639" fmla="*/ 5809995 w 8191242"/>
              <a:gd name="connsiteY14639" fmla="*/ 1281712 h 5359243"/>
              <a:gd name="connsiteX14640" fmla="*/ 5808495 w 8191242"/>
              <a:gd name="connsiteY14640" fmla="*/ 1273778 h 5359243"/>
              <a:gd name="connsiteX14641" fmla="*/ 5799778 w 8191242"/>
              <a:gd name="connsiteY14641" fmla="*/ 1275352 h 5359243"/>
              <a:gd name="connsiteX14642" fmla="*/ 5799809 w 8191242"/>
              <a:gd name="connsiteY14642" fmla="*/ 1279422 h 5359243"/>
              <a:gd name="connsiteX14643" fmla="*/ 5798843 w 8191242"/>
              <a:gd name="connsiteY14643" fmla="*/ 1278707 h 5359243"/>
              <a:gd name="connsiteX14644" fmla="*/ 5798150 w 8191242"/>
              <a:gd name="connsiteY14644" fmla="*/ 1293916 h 5359243"/>
              <a:gd name="connsiteX14645" fmla="*/ 5782692 w 8191242"/>
              <a:gd name="connsiteY14645" fmla="*/ 1293916 h 5359243"/>
              <a:gd name="connsiteX14646" fmla="*/ 5781607 w 8191242"/>
              <a:gd name="connsiteY14646" fmla="*/ 1292731 h 5359243"/>
              <a:gd name="connsiteX14647" fmla="*/ 5774965 w 8191242"/>
              <a:gd name="connsiteY14647" fmla="*/ 1273785 h 5359243"/>
              <a:gd name="connsiteX14648" fmla="*/ 5773957 w 8191242"/>
              <a:gd name="connsiteY14648" fmla="*/ 1253656 h 5359243"/>
              <a:gd name="connsiteX14649" fmla="*/ 5773957 w 8191242"/>
              <a:gd name="connsiteY14649" fmla="*/ 1277812 h 5359243"/>
              <a:gd name="connsiteX14650" fmla="*/ 5778997 w 8191242"/>
              <a:gd name="connsiteY14650" fmla="*/ 1289889 h 5359243"/>
              <a:gd name="connsiteX14651" fmla="*/ 5781607 w 8191242"/>
              <a:gd name="connsiteY14651" fmla="*/ 1292731 h 5359243"/>
              <a:gd name="connsiteX14652" fmla="*/ 5782021 w 8191242"/>
              <a:gd name="connsiteY14652" fmla="*/ 1293916 h 5359243"/>
              <a:gd name="connsiteX14653" fmla="*/ 5782692 w 8191242"/>
              <a:gd name="connsiteY14653" fmla="*/ 1293916 h 5359243"/>
              <a:gd name="connsiteX14654" fmla="*/ 5790086 w 8191242"/>
              <a:gd name="connsiteY14654" fmla="*/ 1301969 h 5359243"/>
              <a:gd name="connsiteX14655" fmla="*/ 5783220 w 8191242"/>
              <a:gd name="connsiteY14655" fmla="*/ 1301323 h 5359243"/>
              <a:gd name="connsiteX14656" fmla="*/ 5787275 w 8191242"/>
              <a:gd name="connsiteY14656" fmla="*/ 1310803 h 5359243"/>
              <a:gd name="connsiteX14657" fmla="*/ 5790621 w 8191242"/>
              <a:gd name="connsiteY14657" fmla="*/ 1317322 h 5359243"/>
              <a:gd name="connsiteX14658" fmla="*/ 5795126 w 8191242"/>
              <a:gd name="connsiteY14658" fmla="*/ 1311025 h 5359243"/>
              <a:gd name="connsiteX14659" fmla="*/ 5806214 w 8191242"/>
              <a:gd name="connsiteY14659" fmla="*/ 1310018 h 5359243"/>
              <a:gd name="connsiteX14660" fmla="*/ 5806214 w 8191242"/>
              <a:gd name="connsiteY14660" fmla="*/ 1326122 h 5359243"/>
              <a:gd name="connsiteX14661" fmla="*/ 5814279 w 8191242"/>
              <a:gd name="connsiteY14661" fmla="*/ 1334175 h 5359243"/>
              <a:gd name="connsiteX14662" fmla="*/ 5806214 w 8191242"/>
              <a:gd name="connsiteY14662" fmla="*/ 1350278 h 5359243"/>
              <a:gd name="connsiteX14663" fmla="*/ 5808231 w 8191242"/>
              <a:gd name="connsiteY14663" fmla="*/ 1334175 h 5359243"/>
              <a:gd name="connsiteX14664" fmla="*/ 5807516 w 8191242"/>
              <a:gd name="connsiteY14664" fmla="*/ 1333034 h 5359243"/>
              <a:gd name="connsiteX14665" fmla="*/ 5807109 w 8191242"/>
              <a:gd name="connsiteY14665" fmla="*/ 1334884 h 5359243"/>
              <a:gd name="connsiteX14666" fmla="*/ 5797792 w 8191242"/>
              <a:gd name="connsiteY14666" fmla="*/ 1333674 h 5359243"/>
              <a:gd name="connsiteX14667" fmla="*/ 5796159 w 8191242"/>
              <a:gd name="connsiteY14667" fmla="*/ 1334273 h 5359243"/>
              <a:gd name="connsiteX14668" fmla="*/ 5798150 w 8191242"/>
              <a:gd name="connsiteY14668" fmla="*/ 1342227 h 5359243"/>
              <a:gd name="connsiteX14669" fmla="*/ 5782021 w 8191242"/>
              <a:gd name="connsiteY14669" fmla="*/ 1342227 h 5359243"/>
              <a:gd name="connsiteX14670" fmla="*/ 5786054 w 8191242"/>
              <a:gd name="connsiteY14670" fmla="*/ 1333168 h 5359243"/>
              <a:gd name="connsiteX14671" fmla="*/ 5790027 w 8191242"/>
              <a:gd name="connsiteY14671" fmla="*/ 1330490 h 5359243"/>
              <a:gd name="connsiteX14672" fmla="*/ 5786210 w 8191242"/>
              <a:gd name="connsiteY14672" fmla="*/ 1316611 h 5359243"/>
              <a:gd name="connsiteX14673" fmla="*/ 5783149 w 8191242"/>
              <a:gd name="connsiteY14673" fmla="*/ 1307656 h 5359243"/>
              <a:gd name="connsiteX14674" fmla="*/ 5778177 w 8191242"/>
              <a:gd name="connsiteY14674" fmla="*/ 1301676 h 5359243"/>
              <a:gd name="connsiteX14675" fmla="*/ 5774497 w 8191242"/>
              <a:gd name="connsiteY14675" fmla="*/ 1303869 h 5359243"/>
              <a:gd name="connsiteX14676" fmla="*/ 5774497 w 8191242"/>
              <a:gd name="connsiteY14676" fmla="*/ 1304994 h 5359243"/>
              <a:gd name="connsiteX14677" fmla="*/ 5773923 w 8191242"/>
              <a:gd name="connsiteY14677" fmla="*/ 1304211 h 5359243"/>
              <a:gd name="connsiteX14678" fmla="*/ 5770933 w 8191242"/>
              <a:gd name="connsiteY14678" fmla="*/ 1305994 h 5359243"/>
              <a:gd name="connsiteX14679" fmla="*/ 5764003 w 8191242"/>
              <a:gd name="connsiteY14679" fmla="*/ 1311025 h 5359243"/>
              <a:gd name="connsiteX14680" fmla="*/ 5763584 w 8191242"/>
              <a:gd name="connsiteY14680" fmla="*/ 1310957 h 5359243"/>
              <a:gd name="connsiteX14681" fmla="*/ 5763751 w 8191242"/>
              <a:gd name="connsiteY14681" fmla="*/ 1311198 h 5359243"/>
              <a:gd name="connsiteX14682" fmla="*/ 5773957 w 8191242"/>
              <a:gd name="connsiteY14682" fmla="*/ 1342903 h 5359243"/>
              <a:gd name="connsiteX14683" fmla="*/ 5765893 w 8191242"/>
              <a:gd name="connsiteY14683" fmla="*/ 1334851 h 5359243"/>
              <a:gd name="connsiteX14684" fmla="*/ 5743968 w 8191242"/>
              <a:gd name="connsiteY14684" fmla="*/ 1345419 h 5359243"/>
              <a:gd name="connsiteX14685" fmla="*/ 5720426 w 8191242"/>
              <a:gd name="connsiteY14685" fmla="*/ 1357507 h 5359243"/>
              <a:gd name="connsiteX14686" fmla="*/ 5726480 w 8191242"/>
              <a:gd name="connsiteY14686" fmla="*/ 1361810 h 5359243"/>
              <a:gd name="connsiteX14687" fmla="*/ 5734997 w 8191242"/>
              <a:gd name="connsiteY14687" fmla="*/ 1375240 h 5359243"/>
              <a:gd name="connsiteX14688" fmla="*/ 5677396 w 8191242"/>
              <a:gd name="connsiteY14688" fmla="*/ 1399765 h 5359243"/>
              <a:gd name="connsiteX14689" fmla="*/ 5693853 w 8191242"/>
              <a:gd name="connsiteY14689" fmla="*/ 1367063 h 5359243"/>
              <a:gd name="connsiteX14690" fmla="*/ 5703979 w 8191242"/>
              <a:gd name="connsiteY14690" fmla="*/ 1367495 h 5359243"/>
              <a:gd name="connsiteX14691" fmla="*/ 5709040 w 8191242"/>
              <a:gd name="connsiteY14691" fmla="*/ 1361422 h 5359243"/>
              <a:gd name="connsiteX14692" fmla="*/ 5691046 w 8191242"/>
              <a:gd name="connsiteY14692" fmla="*/ 1366554 h 5359243"/>
              <a:gd name="connsiteX14693" fmla="*/ 5669121 w 8191242"/>
              <a:gd name="connsiteY14693" fmla="*/ 1359007 h 5359243"/>
              <a:gd name="connsiteX14694" fmla="*/ 5645938 w 8191242"/>
              <a:gd name="connsiteY14694" fmla="*/ 1379135 h 5359243"/>
              <a:gd name="connsiteX14695" fmla="*/ 5632937 w 8191242"/>
              <a:gd name="connsiteY14695" fmla="*/ 1383488 h 5359243"/>
              <a:gd name="connsiteX14696" fmla="*/ 5635733 w 8191242"/>
              <a:gd name="connsiteY14696" fmla="*/ 1386010 h 5359243"/>
              <a:gd name="connsiteX14697" fmla="*/ 5644931 w 8191242"/>
              <a:gd name="connsiteY14697" fmla="*/ 1398591 h 5359243"/>
              <a:gd name="connsiteX14698" fmla="*/ 5669121 w 8191242"/>
              <a:gd name="connsiteY14698" fmla="*/ 1374435 h 5359243"/>
              <a:gd name="connsiteX14699" fmla="*/ 5677185 w 8191242"/>
              <a:gd name="connsiteY14699" fmla="*/ 1398591 h 5359243"/>
              <a:gd name="connsiteX14700" fmla="*/ 5604610 w 8191242"/>
              <a:gd name="connsiteY14700" fmla="*/ 1422748 h 5359243"/>
              <a:gd name="connsiteX14701" fmla="*/ 5604965 w 8191242"/>
              <a:gd name="connsiteY14701" fmla="*/ 1423743 h 5359243"/>
              <a:gd name="connsiteX14702" fmla="*/ 5613455 w 8191242"/>
              <a:gd name="connsiteY14702" fmla="*/ 1419915 h 5359243"/>
              <a:gd name="connsiteX14703" fmla="*/ 5624424 w 8191242"/>
              <a:gd name="connsiteY14703" fmla="*/ 1419711 h 5359243"/>
              <a:gd name="connsiteX14704" fmla="*/ 5638189 w 8191242"/>
              <a:gd name="connsiteY14704" fmla="*/ 1432781 h 5359243"/>
              <a:gd name="connsiteX14705" fmla="*/ 5619312 w 8191242"/>
              <a:gd name="connsiteY14705" fmla="*/ 1428908 h 5359243"/>
              <a:gd name="connsiteX14706" fmla="*/ 5617007 w 8191242"/>
              <a:gd name="connsiteY14706" fmla="*/ 1431587 h 5359243"/>
              <a:gd name="connsiteX14707" fmla="*/ 5618218 w 8191242"/>
              <a:gd name="connsiteY14707" fmla="*/ 1431806 h 5359243"/>
              <a:gd name="connsiteX14708" fmla="*/ 5620738 w 8191242"/>
              <a:gd name="connsiteY14708" fmla="*/ 1438852 h 5359243"/>
              <a:gd name="connsiteX14709" fmla="*/ 5646765 w 8191242"/>
              <a:gd name="connsiteY14709" fmla="*/ 1430878 h 5359243"/>
              <a:gd name="connsiteX14710" fmla="*/ 5650172 w 8191242"/>
              <a:gd name="connsiteY14710" fmla="*/ 1427844 h 5359243"/>
              <a:gd name="connsiteX14711" fmla="*/ 5649806 w 8191242"/>
              <a:gd name="connsiteY14711" fmla="*/ 1429946 h 5359243"/>
              <a:gd name="connsiteX14712" fmla="*/ 5655640 w 8191242"/>
              <a:gd name="connsiteY14712" fmla="*/ 1428158 h 5359243"/>
              <a:gd name="connsiteX14713" fmla="*/ 5666375 w 8191242"/>
              <a:gd name="connsiteY14713" fmla="*/ 1427192 h 5359243"/>
              <a:gd name="connsiteX14714" fmla="*/ 5662504 w 8191242"/>
              <a:gd name="connsiteY14714" fmla="*/ 1416867 h 5359243"/>
              <a:gd name="connsiteX14715" fmla="*/ 5671193 w 8191242"/>
              <a:gd name="connsiteY14715" fmla="*/ 1409129 h 5359243"/>
              <a:gd name="connsiteX14716" fmla="*/ 5749972 w 8191242"/>
              <a:gd name="connsiteY14716" fmla="*/ 1382829 h 5359243"/>
              <a:gd name="connsiteX14717" fmla="*/ 5753972 w 8191242"/>
              <a:gd name="connsiteY14717" fmla="*/ 1379778 h 5359243"/>
              <a:gd name="connsiteX14718" fmla="*/ 5757973 w 8191242"/>
              <a:gd name="connsiteY14718" fmla="*/ 1382829 h 5359243"/>
              <a:gd name="connsiteX14719" fmla="*/ 5758671 w 8191242"/>
              <a:gd name="connsiteY14719" fmla="*/ 1384246 h 5359243"/>
              <a:gd name="connsiteX14720" fmla="*/ 5768452 w 8191242"/>
              <a:gd name="connsiteY14720" fmla="*/ 1381292 h 5359243"/>
              <a:gd name="connsiteX14721" fmla="*/ 5766408 w 8191242"/>
              <a:gd name="connsiteY14721" fmla="*/ 1384378 h 5359243"/>
              <a:gd name="connsiteX14722" fmla="*/ 5880857 w 8191242"/>
              <a:gd name="connsiteY14722" fmla="*/ 1351462 h 5359243"/>
              <a:gd name="connsiteX14723" fmla="*/ 5872683 w 8191242"/>
              <a:gd name="connsiteY14723" fmla="*/ 1359690 h 5359243"/>
              <a:gd name="connsiteX14724" fmla="*/ 5839982 w 8191242"/>
              <a:gd name="connsiteY14724" fmla="*/ 1376148 h 5359243"/>
              <a:gd name="connsiteX14725" fmla="*/ 5848159 w 8191242"/>
              <a:gd name="connsiteY14725" fmla="*/ 1392606 h 5359243"/>
              <a:gd name="connsiteX14726" fmla="*/ 5831808 w 8191242"/>
              <a:gd name="connsiteY14726" fmla="*/ 1376148 h 5359243"/>
              <a:gd name="connsiteX14727" fmla="*/ 5831808 w 8191242"/>
              <a:gd name="connsiteY14727" fmla="*/ 1400836 h 5359243"/>
              <a:gd name="connsiteX14728" fmla="*/ 5777775 w 8191242"/>
              <a:gd name="connsiteY14728" fmla="*/ 1395049 h 5359243"/>
              <a:gd name="connsiteX14729" fmla="*/ 5758922 w 8191242"/>
              <a:gd name="connsiteY14729" fmla="*/ 1384754 h 5359243"/>
              <a:gd name="connsiteX14730" fmla="*/ 5765976 w 8191242"/>
              <a:gd name="connsiteY14730" fmla="*/ 1399092 h 5359243"/>
              <a:gd name="connsiteX14731" fmla="*/ 5669941 w 8191242"/>
              <a:gd name="connsiteY14731" fmla="*/ 1423490 h 5359243"/>
              <a:gd name="connsiteX14732" fmla="*/ 5667940 w 8191242"/>
              <a:gd name="connsiteY14732" fmla="*/ 1425523 h 5359243"/>
              <a:gd name="connsiteX14733" fmla="*/ 5668951 w 8191242"/>
              <a:gd name="connsiteY14733" fmla="*/ 1426961 h 5359243"/>
              <a:gd name="connsiteX14734" fmla="*/ 5682226 w 8191242"/>
              <a:gd name="connsiteY14734" fmla="*/ 1425767 h 5359243"/>
              <a:gd name="connsiteX14735" fmla="*/ 5749764 w 8191242"/>
              <a:gd name="connsiteY14735" fmla="*/ 1406644 h 5359243"/>
              <a:gd name="connsiteX14736" fmla="*/ 5771941 w 8191242"/>
              <a:gd name="connsiteY14736" fmla="*/ 1430800 h 5359243"/>
              <a:gd name="connsiteX14737" fmla="*/ 5774508 w 8191242"/>
              <a:gd name="connsiteY14737" fmla="*/ 1433430 h 5359243"/>
              <a:gd name="connsiteX14738" fmla="*/ 5773976 w 8191242"/>
              <a:gd name="connsiteY14738" fmla="*/ 1428350 h 5359243"/>
              <a:gd name="connsiteX14739" fmla="*/ 5773879 w 8191242"/>
              <a:gd name="connsiteY14739" fmla="*/ 1424089 h 5359243"/>
              <a:gd name="connsiteX14740" fmla="*/ 5770575 w 8191242"/>
              <a:gd name="connsiteY14740" fmla="*/ 1423279 h 5359243"/>
              <a:gd name="connsiteX14741" fmla="*/ 5766461 w 8191242"/>
              <a:gd name="connsiteY14741" fmla="*/ 1416220 h 5359243"/>
              <a:gd name="connsiteX14742" fmla="*/ 5758232 w 8191242"/>
              <a:gd name="connsiteY14742" fmla="*/ 1400084 h 5359243"/>
              <a:gd name="connsiteX14743" fmla="*/ 5807605 w 8191242"/>
              <a:gd name="connsiteY14743" fmla="*/ 1424287 h 5359243"/>
              <a:gd name="connsiteX14744" fmla="*/ 5836406 w 8191242"/>
              <a:gd name="connsiteY14744" fmla="*/ 1412186 h 5359243"/>
              <a:gd name="connsiteX14745" fmla="*/ 5863397 w 8191242"/>
              <a:gd name="connsiteY14745" fmla="*/ 1423528 h 5359243"/>
              <a:gd name="connsiteX14746" fmla="*/ 5855040 w 8191242"/>
              <a:gd name="connsiteY14746" fmla="*/ 1409166 h 5359243"/>
              <a:gd name="connsiteX14747" fmla="*/ 5904103 w 8191242"/>
              <a:gd name="connsiteY14747" fmla="*/ 1404529 h 5359243"/>
              <a:gd name="connsiteX14748" fmla="*/ 5923981 w 8191242"/>
              <a:gd name="connsiteY14748" fmla="*/ 1400431 h 5359243"/>
              <a:gd name="connsiteX14749" fmla="*/ 5928011 w 8191242"/>
              <a:gd name="connsiteY14749" fmla="*/ 1398655 h 5359243"/>
              <a:gd name="connsiteX14750" fmla="*/ 5928984 w 8191242"/>
              <a:gd name="connsiteY14750" fmla="*/ 1399400 h 5359243"/>
              <a:gd name="connsiteX14751" fmla="*/ 5944842 w 8191242"/>
              <a:gd name="connsiteY14751" fmla="*/ 1396132 h 5359243"/>
              <a:gd name="connsiteX14752" fmla="*/ 6016480 w 8191242"/>
              <a:gd name="connsiteY14752" fmla="*/ 1401145 h 5359243"/>
              <a:gd name="connsiteX14753" fmla="*/ 6049778 w 8191242"/>
              <a:gd name="connsiteY14753" fmla="*/ 1379086 h 5359243"/>
              <a:gd name="connsiteX14754" fmla="*/ 6083355 w 8191242"/>
              <a:gd name="connsiteY14754" fmla="*/ 1391064 h 5359243"/>
              <a:gd name="connsiteX14755" fmla="*/ 6082480 w 8191242"/>
              <a:gd name="connsiteY14755" fmla="*/ 1384273 h 5359243"/>
              <a:gd name="connsiteX14756" fmla="*/ 6083924 w 8191242"/>
              <a:gd name="connsiteY14756" fmla="*/ 1391266 h 5359243"/>
              <a:gd name="connsiteX14757" fmla="*/ 6089129 w 8191242"/>
              <a:gd name="connsiteY14757" fmla="*/ 1393122 h 5359243"/>
              <a:gd name="connsiteX14758" fmla="*/ 6245525 w 8191242"/>
              <a:gd name="connsiteY14758" fmla="*/ 1366051 h 5359243"/>
              <a:gd name="connsiteX14759" fmla="*/ 6288766 w 8191242"/>
              <a:gd name="connsiteY14759" fmla="*/ 1365448 h 5359243"/>
              <a:gd name="connsiteX14760" fmla="*/ 6284875 w 8191242"/>
              <a:gd name="connsiteY14760" fmla="*/ 1359207 h 5359243"/>
              <a:gd name="connsiteX14761" fmla="*/ 6297785 w 8191242"/>
              <a:gd name="connsiteY14761" fmla="*/ 1365322 h 5359243"/>
              <a:gd name="connsiteX14762" fmla="*/ 6326370 w 8191242"/>
              <a:gd name="connsiteY14762" fmla="*/ 1364923 h 5359243"/>
              <a:gd name="connsiteX14763" fmla="*/ 6370209 w 8191242"/>
              <a:gd name="connsiteY14763" fmla="*/ 1367532 h 5359243"/>
              <a:gd name="connsiteX14764" fmla="*/ 6369663 w 8191242"/>
              <a:gd name="connsiteY14764" fmla="*/ 1365015 h 5359243"/>
              <a:gd name="connsiteX14765" fmla="*/ 6355478 w 8191242"/>
              <a:gd name="connsiteY14765" fmla="*/ 1353121 h 5359243"/>
              <a:gd name="connsiteX14766" fmla="*/ 6363584 w 8191242"/>
              <a:gd name="connsiteY14766" fmla="*/ 1329336 h 5359243"/>
              <a:gd name="connsiteX14767" fmla="*/ 6412214 w 8191242"/>
              <a:gd name="connsiteY14767" fmla="*/ 1329336 h 5359243"/>
              <a:gd name="connsiteX14768" fmla="*/ 6437290 w 8191242"/>
              <a:gd name="connsiteY14768" fmla="*/ 1317068 h 5359243"/>
              <a:gd name="connsiteX14769" fmla="*/ 6437173 w 8191242"/>
              <a:gd name="connsiteY14769" fmla="*/ 1314087 h 5359243"/>
              <a:gd name="connsiteX14770" fmla="*/ 6444888 w 8191242"/>
              <a:gd name="connsiteY14770" fmla="*/ 1321406 h 5359243"/>
              <a:gd name="connsiteX14771" fmla="*/ 6460844 w 8191242"/>
              <a:gd name="connsiteY14771" fmla="*/ 1321406 h 5359243"/>
              <a:gd name="connsiteX14772" fmla="*/ 6493898 w 8191242"/>
              <a:gd name="connsiteY14772" fmla="*/ 1308024 h 5359243"/>
              <a:gd name="connsiteX14773" fmla="*/ 6509473 w 8191242"/>
              <a:gd name="connsiteY14773" fmla="*/ 1321406 h 5359243"/>
              <a:gd name="connsiteX14774" fmla="*/ 6379793 w 8191242"/>
              <a:gd name="connsiteY14774" fmla="*/ 1345194 h 5359243"/>
              <a:gd name="connsiteX14775" fmla="*/ 6380807 w 8191242"/>
              <a:gd name="connsiteY14775" fmla="*/ 1363033 h 5359243"/>
              <a:gd name="connsiteX14776" fmla="*/ 6384556 w 8191242"/>
              <a:gd name="connsiteY14776" fmla="*/ 1368386 h 5359243"/>
              <a:gd name="connsiteX14777" fmla="*/ 6395866 w 8191242"/>
              <a:gd name="connsiteY14777" fmla="*/ 1369059 h 5359243"/>
              <a:gd name="connsiteX14778" fmla="*/ 6395866 w 8191242"/>
              <a:gd name="connsiteY14778" fmla="*/ 1393122 h 5359243"/>
              <a:gd name="connsiteX14779" fmla="*/ 6364052 w 8191242"/>
              <a:gd name="connsiteY14779" fmla="*/ 1397343 h 5359243"/>
              <a:gd name="connsiteX14780" fmla="*/ 6355479 w 8191242"/>
              <a:gd name="connsiteY14780" fmla="*/ 1400698 h 5359243"/>
              <a:gd name="connsiteX14781" fmla="*/ 6298745 w 8191242"/>
              <a:gd name="connsiteY14781" fmla="*/ 1408627 h 5359243"/>
              <a:gd name="connsiteX14782" fmla="*/ 6283926 w 8191242"/>
              <a:gd name="connsiteY14782" fmla="*/ 1418663 h 5359243"/>
              <a:gd name="connsiteX14783" fmla="*/ 6283177 w 8191242"/>
              <a:gd name="connsiteY14783" fmla="*/ 1413260 h 5359243"/>
              <a:gd name="connsiteX14784" fmla="*/ 6278274 w 8191242"/>
              <a:gd name="connsiteY14784" fmla="*/ 1415399 h 5359243"/>
              <a:gd name="connsiteX14785" fmla="*/ 6270377 w 8191242"/>
              <a:gd name="connsiteY14785" fmla="*/ 1427955 h 5359243"/>
              <a:gd name="connsiteX14786" fmla="*/ 6258219 w 8191242"/>
              <a:gd name="connsiteY14786" fmla="*/ 1432414 h 5359243"/>
              <a:gd name="connsiteX14787" fmla="*/ 6257404 w 8191242"/>
              <a:gd name="connsiteY14787" fmla="*/ 1432315 h 5359243"/>
              <a:gd name="connsiteX14788" fmla="*/ 6255377 w 8191242"/>
              <a:gd name="connsiteY14788" fmla="*/ 1434469 h 5359243"/>
              <a:gd name="connsiteX14789" fmla="*/ 6242498 w 8191242"/>
              <a:gd name="connsiteY14789" fmla="*/ 1457296 h 5359243"/>
              <a:gd name="connsiteX14790" fmla="*/ 6210208 w 8191242"/>
              <a:gd name="connsiteY14790" fmla="*/ 1457296 h 5359243"/>
              <a:gd name="connsiteX14791" fmla="*/ 6213312 w 8191242"/>
              <a:gd name="connsiteY14791" fmla="*/ 1462348 h 5359243"/>
              <a:gd name="connsiteX14792" fmla="*/ 6217817 w 8191242"/>
              <a:gd name="connsiteY14792" fmla="*/ 1463438 h 5359243"/>
              <a:gd name="connsiteX14793" fmla="*/ 6219437 w 8191242"/>
              <a:gd name="connsiteY14793" fmla="*/ 1470315 h 5359243"/>
              <a:gd name="connsiteX14794" fmla="*/ 6226353 w 8191242"/>
              <a:gd name="connsiteY14794" fmla="*/ 1474340 h 5359243"/>
              <a:gd name="connsiteX14795" fmla="*/ 6242498 w 8191242"/>
              <a:gd name="connsiteY14795" fmla="*/ 1497402 h 5359243"/>
              <a:gd name="connsiteX14796" fmla="*/ 6243808 w 8191242"/>
              <a:gd name="connsiteY14796" fmla="*/ 1497185 h 5359243"/>
              <a:gd name="connsiteX14797" fmla="*/ 6244216 w 8191242"/>
              <a:gd name="connsiteY14797" fmla="*/ 1492804 h 5359243"/>
              <a:gd name="connsiteX14798" fmla="*/ 6234536 w 8191242"/>
              <a:gd name="connsiteY14798" fmla="*/ 1472058 h 5359243"/>
              <a:gd name="connsiteX14799" fmla="*/ 6250025 w 8191242"/>
              <a:gd name="connsiteY14799" fmla="*/ 1488654 h 5359243"/>
              <a:gd name="connsiteX14800" fmla="*/ 6252165 w 8191242"/>
              <a:gd name="connsiteY14800" fmla="*/ 1495801 h 5359243"/>
              <a:gd name="connsiteX14801" fmla="*/ 6282138 w 8191242"/>
              <a:gd name="connsiteY14801" fmla="*/ 1490836 h 5359243"/>
              <a:gd name="connsiteX14802" fmla="*/ 6276549 w 8191242"/>
              <a:gd name="connsiteY14802" fmla="*/ 1502164 h 5359243"/>
              <a:gd name="connsiteX14803" fmla="*/ 6255267 w 8191242"/>
              <a:gd name="connsiteY14803" fmla="*/ 1500189 h 5359243"/>
              <a:gd name="connsiteX14804" fmla="*/ 6253582 w 8191242"/>
              <a:gd name="connsiteY14804" fmla="*/ 1500537 h 5359243"/>
              <a:gd name="connsiteX14805" fmla="*/ 6254139 w 8191242"/>
              <a:gd name="connsiteY14805" fmla="*/ 1502398 h 5359243"/>
              <a:gd name="connsiteX14806" fmla="*/ 6265515 w 8191242"/>
              <a:gd name="connsiteY14806" fmla="*/ 1505250 h 5359243"/>
              <a:gd name="connsiteX14807" fmla="*/ 6242280 w 8191242"/>
              <a:gd name="connsiteY14807" fmla="*/ 1513548 h 5359243"/>
              <a:gd name="connsiteX14808" fmla="*/ 6242317 w 8191242"/>
              <a:gd name="connsiteY14808" fmla="*/ 1513157 h 5359243"/>
              <a:gd name="connsiteX14809" fmla="*/ 6236318 w 8191242"/>
              <a:gd name="connsiteY14809" fmla="*/ 1503668 h 5359243"/>
              <a:gd name="connsiteX14810" fmla="*/ 6220929 w 8191242"/>
              <a:gd name="connsiteY14810" fmla="*/ 1475092 h 5359243"/>
              <a:gd name="connsiteX14811" fmla="*/ 6220460 w 8191242"/>
              <a:gd name="connsiteY14811" fmla="*/ 1474665 h 5359243"/>
              <a:gd name="connsiteX14812" fmla="*/ 6221855 w 8191242"/>
              <a:gd name="connsiteY14812" fmla="*/ 1480582 h 5359243"/>
              <a:gd name="connsiteX14813" fmla="*/ 6225893 w 8191242"/>
              <a:gd name="connsiteY14813" fmla="*/ 1503776 h 5359243"/>
              <a:gd name="connsiteX14814" fmla="*/ 6209742 w 8191242"/>
              <a:gd name="connsiteY14814" fmla="*/ 1479574 h 5359243"/>
              <a:gd name="connsiteX14815" fmla="*/ 6204696 w 8191242"/>
              <a:gd name="connsiteY14815" fmla="*/ 1516885 h 5359243"/>
              <a:gd name="connsiteX14816" fmla="*/ 6206433 w 8191242"/>
              <a:gd name="connsiteY14816" fmla="*/ 1522623 h 5359243"/>
              <a:gd name="connsiteX14817" fmla="*/ 6201666 w 8191242"/>
              <a:gd name="connsiteY14817" fmla="*/ 1527979 h 5359243"/>
              <a:gd name="connsiteX14818" fmla="*/ 6210818 w 8191242"/>
              <a:gd name="connsiteY14818" fmla="*/ 1537121 h 5359243"/>
              <a:gd name="connsiteX14819" fmla="*/ 6217817 w 8191242"/>
              <a:gd name="connsiteY14819" fmla="*/ 1560249 h 5359243"/>
              <a:gd name="connsiteX14820" fmla="*/ 6225893 w 8191242"/>
              <a:gd name="connsiteY14820" fmla="*/ 1552182 h 5359243"/>
              <a:gd name="connsiteX14821" fmla="*/ 6233396 w 8191242"/>
              <a:gd name="connsiteY14821" fmla="*/ 1549933 h 5359243"/>
              <a:gd name="connsiteX14822" fmla="*/ 6229561 w 8191242"/>
              <a:gd name="connsiteY14822" fmla="*/ 1518973 h 5359243"/>
              <a:gd name="connsiteX14823" fmla="*/ 6233565 w 8191242"/>
              <a:gd name="connsiteY14823" fmla="*/ 1534382 h 5359243"/>
              <a:gd name="connsiteX14824" fmla="*/ 6236898 w 8191242"/>
              <a:gd name="connsiteY14824" fmla="*/ 1548883 h 5359243"/>
              <a:gd name="connsiteX14825" fmla="*/ 6256176 w 8191242"/>
              <a:gd name="connsiteY14825" fmla="*/ 1543105 h 5359243"/>
              <a:gd name="connsiteX14826" fmla="*/ 6269416 w 8191242"/>
              <a:gd name="connsiteY14826" fmla="*/ 1532082 h 5359243"/>
              <a:gd name="connsiteX14827" fmla="*/ 6264932 w 8191242"/>
              <a:gd name="connsiteY14827" fmla="*/ 1528299 h 5359243"/>
              <a:gd name="connsiteX14828" fmla="*/ 6250023 w 8191242"/>
              <a:gd name="connsiteY14828" fmla="*/ 1529098 h 5359243"/>
              <a:gd name="connsiteX14829" fmla="*/ 6267061 w 8191242"/>
              <a:gd name="connsiteY14829" fmla="*/ 1512060 h 5359243"/>
              <a:gd name="connsiteX14830" fmla="*/ 6271854 w 8191242"/>
              <a:gd name="connsiteY14830" fmla="*/ 1528832 h 5359243"/>
              <a:gd name="connsiteX14831" fmla="*/ 6272236 w 8191242"/>
              <a:gd name="connsiteY14831" fmla="*/ 1529735 h 5359243"/>
              <a:gd name="connsiteX14832" fmla="*/ 6274344 w 8191242"/>
              <a:gd name="connsiteY14832" fmla="*/ 1527979 h 5359243"/>
              <a:gd name="connsiteX14833" fmla="*/ 6275581 w 8191242"/>
              <a:gd name="connsiteY14833" fmla="*/ 1528392 h 5359243"/>
              <a:gd name="connsiteX14834" fmla="*/ 6275581 w 8191242"/>
              <a:gd name="connsiteY14834" fmla="*/ 1512060 h 5359243"/>
              <a:gd name="connsiteX14835" fmla="*/ 6284101 w 8191242"/>
              <a:gd name="connsiteY14835" fmla="*/ 1521112 h 5359243"/>
              <a:gd name="connsiteX14836" fmla="*/ 6285962 w 8191242"/>
              <a:gd name="connsiteY14836" fmla="*/ 1531810 h 5359243"/>
              <a:gd name="connsiteX14837" fmla="*/ 6297212 w 8191242"/>
              <a:gd name="connsiteY14837" fmla="*/ 1527709 h 5359243"/>
              <a:gd name="connsiteX14838" fmla="*/ 6287902 w 8191242"/>
              <a:gd name="connsiteY14838" fmla="*/ 1518459 h 5359243"/>
              <a:gd name="connsiteX14839" fmla="*/ 6283082 w 8191242"/>
              <a:gd name="connsiteY14839" fmla="*/ 1490680 h 5359243"/>
              <a:gd name="connsiteX14840" fmla="*/ 6333308 w 8191242"/>
              <a:gd name="connsiteY14840" fmla="*/ 1482362 h 5359243"/>
              <a:gd name="connsiteX14841" fmla="*/ 6412009 w 8191242"/>
              <a:gd name="connsiteY14841" fmla="*/ 1473337 h 5359243"/>
              <a:gd name="connsiteX14842" fmla="*/ 6419070 w 8191242"/>
              <a:gd name="connsiteY14842" fmla="*/ 1489379 h 5359243"/>
              <a:gd name="connsiteX14843" fmla="*/ 6419100 w 8191242"/>
              <a:gd name="connsiteY14843" fmla="*/ 1489828 h 5359243"/>
              <a:gd name="connsiteX14844" fmla="*/ 6420485 w 8191242"/>
              <a:gd name="connsiteY14844" fmla="*/ 1481810 h 5359243"/>
              <a:gd name="connsiteX14845" fmla="*/ 6509018 w 8191242"/>
              <a:gd name="connsiteY14845" fmla="*/ 1469829 h 5359243"/>
              <a:gd name="connsiteX14846" fmla="*/ 6547989 w 8191242"/>
              <a:gd name="connsiteY14846" fmla="*/ 1464556 h 5359243"/>
              <a:gd name="connsiteX14847" fmla="*/ 6589410 w 8191242"/>
              <a:gd name="connsiteY14847" fmla="*/ 1444656 h 5359243"/>
              <a:gd name="connsiteX14848" fmla="*/ 6645811 w 8191242"/>
              <a:gd name="connsiteY14848" fmla="*/ 1423102 h 5359243"/>
              <a:gd name="connsiteX14849" fmla="*/ 6597359 w 8191242"/>
              <a:gd name="connsiteY14849" fmla="*/ 1431168 h 5359243"/>
              <a:gd name="connsiteX14850" fmla="*/ 6573134 w 8191242"/>
              <a:gd name="connsiteY14850" fmla="*/ 1415032 h 5359243"/>
              <a:gd name="connsiteX14851" fmla="*/ 6556981 w 8191242"/>
              <a:gd name="connsiteY14851" fmla="*/ 1423102 h 5359243"/>
              <a:gd name="connsiteX14852" fmla="*/ 6537803 w 8191242"/>
              <a:gd name="connsiteY14852" fmla="*/ 1425117 h 5359243"/>
              <a:gd name="connsiteX14853" fmla="*/ 6528641 w 8191242"/>
              <a:gd name="connsiteY14853" fmla="*/ 1418077 h 5359243"/>
              <a:gd name="connsiteX14854" fmla="*/ 6626632 w 8191242"/>
              <a:gd name="connsiteY14854" fmla="*/ 1402932 h 5359243"/>
              <a:gd name="connsiteX14855" fmla="*/ 6815392 w 8191242"/>
              <a:gd name="connsiteY14855" fmla="*/ 1374696 h 5359243"/>
              <a:gd name="connsiteX14856" fmla="*/ 6815392 w 8191242"/>
              <a:gd name="connsiteY14856" fmla="*/ 1398899 h 5359243"/>
              <a:gd name="connsiteX14857" fmla="*/ 6791168 w 8191242"/>
              <a:gd name="connsiteY14857" fmla="*/ 1406966 h 5359243"/>
              <a:gd name="connsiteX14858" fmla="*/ 6783091 w 8191242"/>
              <a:gd name="connsiteY14858" fmla="*/ 1390830 h 5359243"/>
              <a:gd name="connsiteX14859" fmla="*/ 6783091 w 8191242"/>
              <a:gd name="connsiteY14859" fmla="*/ 1415032 h 5359243"/>
              <a:gd name="connsiteX14860" fmla="*/ 6758866 w 8191242"/>
              <a:gd name="connsiteY14860" fmla="*/ 1423102 h 5359243"/>
              <a:gd name="connsiteX14861" fmla="*/ 6616917 w 8191242"/>
              <a:gd name="connsiteY14861" fmla="*/ 1440119 h 5359243"/>
              <a:gd name="connsiteX14862" fmla="*/ 6578884 w 8191242"/>
              <a:gd name="connsiteY14862" fmla="*/ 1460375 h 5359243"/>
              <a:gd name="connsiteX14863" fmla="*/ 6597551 w 8191242"/>
              <a:gd name="connsiteY14863" fmla="*/ 1457850 h 5359243"/>
              <a:gd name="connsiteX14864" fmla="*/ 6613648 w 8191242"/>
              <a:gd name="connsiteY14864" fmla="*/ 1481810 h 5359243"/>
              <a:gd name="connsiteX14865" fmla="*/ 6710230 w 8191242"/>
              <a:gd name="connsiteY14865" fmla="*/ 1465835 h 5359243"/>
              <a:gd name="connsiteX14866" fmla="*/ 6726327 w 8191242"/>
              <a:gd name="connsiteY14866" fmla="*/ 1489797 h 5359243"/>
              <a:gd name="connsiteX14867" fmla="*/ 6517067 w 8191242"/>
              <a:gd name="connsiteY14867" fmla="*/ 1513758 h 5359243"/>
              <a:gd name="connsiteX14868" fmla="*/ 6460727 w 8191242"/>
              <a:gd name="connsiteY14868" fmla="*/ 1529731 h 5359243"/>
              <a:gd name="connsiteX14869" fmla="*/ 6436582 w 8191242"/>
              <a:gd name="connsiteY14869" fmla="*/ 1537717 h 5359243"/>
              <a:gd name="connsiteX14870" fmla="*/ 6436582 w 8191242"/>
              <a:gd name="connsiteY14870" fmla="*/ 1553692 h 5359243"/>
              <a:gd name="connsiteX14871" fmla="*/ 6364145 w 8191242"/>
              <a:gd name="connsiteY14871" fmla="*/ 1553692 h 5359243"/>
              <a:gd name="connsiteX14872" fmla="*/ 6355464 w 8191242"/>
              <a:gd name="connsiteY14872" fmla="*/ 1559795 h 5359243"/>
              <a:gd name="connsiteX14873" fmla="*/ 6350061 w 8191242"/>
              <a:gd name="connsiteY14873" fmla="*/ 1543707 h 5359243"/>
              <a:gd name="connsiteX14874" fmla="*/ 6356097 w 8191242"/>
              <a:gd name="connsiteY14874" fmla="*/ 1537717 h 5359243"/>
              <a:gd name="connsiteX14875" fmla="*/ 6388291 w 8191242"/>
              <a:gd name="connsiteY14875" fmla="*/ 1545705 h 5359243"/>
              <a:gd name="connsiteX14876" fmla="*/ 6388291 w 8191242"/>
              <a:gd name="connsiteY14876" fmla="*/ 1529731 h 5359243"/>
              <a:gd name="connsiteX14877" fmla="*/ 6396338 w 8191242"/>
              <a:gd name="connsiteY14877" fmla="*/ 1545705 h 5359243"/>
              <a:gd name="connsiteX14878" fmla="*/ 6404638 w 8191242"/>
              <a:gd name="connsiteY14878" fmla="*/ 1527859 h 5359243"/>
              <a:gd name="connsiteX14879" fmla="*/ 6413386 w 8191242"/>
              <a:gd name="connsiteY14879" fmla="*/ 1517957 h 5359243"/>
              <a:gd name="connsiteX14880" fmla="*/ 6375287 w 8191242"/>
              <a:gd name="connsiteY14880" fmla="*/ 1522936 h 5359243"/>
              <a:gd name="connsiteX14881" fmla="*/ 6344291 w 8191242"/>
              <a:gd name="connsiteY14881" fmla="*/ 1529554 h 5359243"/>
              <a:gd name="connsiteX14882" fmla="*/ 6341005 w 8191242"/>
              <a:gd name="connsiteY14882" fmla="*/ 1531728 h 5359243"/>
              <a:gd name="connsiteX14883" fmla="*/ 6331951 w 8191242"/>
              <a:gd name="connsiteY14883" fmla="*/ 1553692 h 5359243"/>
              <a:gd name="connsiteX14884" fmla="*/ 6344023 w 8191242"/>
              <a:gd name="connsiteY14884" fmla="*/ 1554689 h 5359243"/>
              <a:gd name="connsiteX14885" fmla="*/ 6354281 w 8191242"/>
              <a:gd name="connsiteY14885" fmla="*/ 1560627 h 5359243"/>
              <a:gd name="connsiteX14886" fmla="*/ 6340001 w 8191242"/>
              <a:gd name="connsiteY14886" fmla="*/ 1570664 h 5359243"/>
              <a:gd name="connsiteX14887" fmla="*/ 6315854 w 8191242"/>
              <a:gd name="connsiteY14887" fmla="*/ 1569664 h 5359243"/>
              <a:gd name="connsiteX14888" fmla="*/ 6329437 w 8191242"/>
              <a:gd name="connsiteY14888" fmla="*/ 1541586 h 5359243"/>
              <a:gd name="connsiteX14889" fmla="*/ 6327105 w 8191242"/>
              <a:gd name="connsiteY14889" fmla="*/ 1533224 h 5359243"/>
              <a:gd name="connsiteX14890" fmla="*/ 6310937 w 8191242"/>
              <a:gd name="connsiteY14890" fmla="*/ 1536676 h 5359243"/>
              <a:gd name="connsiteX14891" fmla="*/ 6284505 w 8191242"/>
              <a:gd name="connsiteY14891" fmla="*/ 1550625 h 5359243"/>
              <a:gd name="connsiteX14892" fmla="*/ 6284102 w 8191242"/>
              <a:gd name="connsiteY14892" fmla="*/ 1554658 h 5359243"/>
              <a:gd name="connsiteX14893" fmla="*/ 6282461 w 8191242"/>
              <a:gd name="connsiteY14893" fmla="*/ 1551704 h 5359243"/>
              <a:gd name="connsiteX14894" fmla="*/ 6266271 w 8191242"/>
              <a:gd name="connsiteY14894" fmla="*/ 1560249 h 5359243"/>
              <a:gd name="connsiteX14895" fmla="*/ 6239014 w 8191242"/>
              <a:gd name="connsiteY14895" fmla="*/ 1558233 h 5359243"/>
              <a:gd name="connsiteX14896" fmla="*/ 6238649 w 8191242"/>
              <a:gd name="connsiteY14896" fmla="*/ 1558406 h 5359243"/>
              <a:gd name="connsiteX14897" fmla="*/ 6238330 w 8191242"/>
              <a:gd name="connsiteY14897" fmla="*/ 1562088 h 5359243"/>
              <a:gd name="connsiteX14898" fmla="*/ 6234648 w 8191242"/>
              <a:gd name="connsiteY14898" fmla="*/ 1560309 h 5359243"/>
              <a:gd name="connsiteX14899" fmla="*/ 6234591 w 8191242"/>
              <a:gd name="connsiteY14899" fmla="*/ 1560336 h 5359243"/>
              <a:gd name="connsiteX14900" fmla="*/ 6239374 w 8191242"/>
              <a:gd name="connsiteY14900" fmla="*/ 1567218 h 5359243"/>
              <a:gd name="connsiteX14901" fmla="*/ 6250023 w 8191242"/>
              <a:gd name="connsiteY14901" fmla="*/ 1568213 h 5359243"/>
              <a:gd name="connsiteX14902" fmla="*/ 6247118 w 8191242"/>
              <a:gd name="connsiteY14902" fmla="*/ 1595077 h 5359243"/>
              <a:gd name="connsiteX14903" fmla="*/ 6248734 w 8191242"/>
              <a:gd name="connsiteY14903" fmla="*/ 1619999 h 5359243"/>
              <a:gd name="connsiteX14904" fmla="*/ 6254699 w 8191242"/>
              <a:gd name="connsiteY14904" fmla="*/ 1610780 h 5359243"/>
              <a:gd name="connsiteX14905" fmla="*/ 6261785 w 8191242"/>
              <a:gd name="connsiteY14905" fmla="*/ 1619492 h 5359243"/>
              <a:gd name="connsiteX14906" fmla="*/ 6262274 w 8191242"/>
              <a:gd name="connsiteY14906" fmla="*/ 1626516 h 5359243"/>
              <a:gd name="connsiteX14907" fmla="*/ 6267173 w 8191242"/>
              <a:gd name="connsiteY14907" fmla="*/ 1628878 h 5359243"/>
              <a:gd name="connsiteX14908" fmla="*/ 6275472 w 8191242"/>
              <a:gd name="connsiteY14908" fmla="*/ 1632878 h 5359243"/>
              <a:gd name="connsiteX14909" fmla="*/ 6275472 w 8191242"/>
              <a:gd name="connsiteY14909" fmla="*/ 1639740 h 5359243"/>
              <a:gd name="connsiteX14910" fmla="*/ 6280258 w 8191242"/>
              <a:gd name="connsiteY14910" fmla="*/ 1638608 h 5359243"/>
              <a:gd name="connsiteX14911" fmla="*/ 6275472 w 8191242"/>
              <a:gd name="connsiteY14911" fmla="*/ 1632878 h 5359243"/>
              <a:gd name="connsiteX14912" fmla="*/ 6267173 w 8191242"/>
              <a:gd name="connsiteY14912" fmla="*/ 1608871 h 5359243"/>
              <a:gd name="connsiteX14913" fmla="*/ 6292066 w 8191242"/>
              <a:gd name="connsiteY14913" fmla="*/ 1608871 h 5359243"/>
              <a:gd name="connsiteX14914" fmla="*/ 6292066 w 8191242"/>
              <a:gd name="connsiteY14914" fmla="*/ 1623127 h 5359243"/>
              <a:gd name="connsiteX14915" fmla="*/ 6298521 w 8191242"/>
              <a:gd name="connsiteY14915" fmla="*/ 1614070 h 5359243"/>
              <a:gd name="connsiteX14916" fmla="*/ 6310900 w 8191242"/>
              <a:gd name="connsiteY14916" fmla="*/ 1613006 h 5359243"/>
              <a:gd name="connsiteX14917" fmla="*/ 6318768 w 8191242"/>
              <a:gd name="connsiteY14917" fmla="*/ 1622238 h 5359243"/>
              <a:gd name="connsiteX14918" fmla="*/ 6322255 w 8191242"/>
              <a:gd name="connsiteY14918" fmla="*/ 1618308 h 5359243"/>
              <a:gd name="connsiteX14919" fmla="*/ 6320882 w 8191242"/>
              <a:gd name="connsiteY14919" fmla="*/ 1617556 h 5359243"/>
              <a:gd name="connsiteX14920" fmla="*/ 6322814 w 8191242"/>
              <a:gd name="connsiteY14920" fmla="*/ 1608464 h 5359243"/>
              <a:gd name="connsiteX14921" fmla="*/ 6297460 w 8191242"/>
              <a:gd name="connsiteY14921" fmla="*/ 1595318 h 5359243"/>
              <a:gd name="connsiteX14922" fmla="*/ 6286444 w 8191242"/>
              <a:gd name="connsiteY14922" fmla="*/ 1594268 h 5359243"/>
              <a:gd name="connsiteX14923" fmla="*/ 6270542 w 8191242"/>
              <a:gd name="connsiteY14923" fmla="*/ 1599161 h 5359243"/>
              <a:gd name="connsiteX14924" fmla="*/ 6279032 w 8191242"/>
              <a:gd name="connsiteY14924" fmla="*/ 1593563 h 5359243"/>
              <a:gd name="connsiteX14925" fmla="*/ 6277130 w 8191242"/>
              <a:gd name="connsiteY14925" fmla="*/ 1593382 h 5359243"/>
              <a:gd name="connsiteX14926" fmla="*/ 6280733 w 8191242"/>
              <a:gd name="connsiteY14926" fmla="*/ 1592442 h 5359243"/>
              <a:gd name="connsiteX14927" fmla="*/ 6292566 w 8191242"/>
              <a:gd name="connsiteY14927" fmla="*/ 1584640 h 5359243"/>
              <a:gd name="connsiteX14928" fmla="*/ 6310698 w 8191242"/>
              <a:gd name="connsiteY14928" fmla="*/ 1579061 h 5359243"/>
              <a:gd name="connsiteX14929" fmla="*/ 6315854 w 8191242"/>
              <a:gd name="connsiteY14929" fmla="*/ 1570148 h 5359243"/>
              <a:gd name="connsiteX14930" fmla="*/ 6314959 w 8191242"/>
              <a:gd name="connsiteY14930" fmla="*/ 1577749 h 5359243"/>
              <a:gd name="connsiteX14931" fmla="*/ 6320884 w 8191242"/>
              <a:gd name="connsiteY14931" fmla="*/ 1575927 h 5359243"/>
              <a:gd name="connsiteX14932" fmla="*/ 6314694 w 8191242"/>
              <a:gd name="connsiteY14932" fmla="*/ 1580008 h 5359243"/>
              <a:gd name="connsiteX14933" fmla="*/ 6313918 w 8191242"/>
              <a:gd name="connsiteY14933" fmla="*/ 1586604 h 5359243"/>
              <a:gd name="connsiteX14934" fmla="*/ 6323014 w 8191242"/>
              <a:gd name="connsiteY14934" fmla="*/ 1607524 h 5359243"/>
              <a:gd name="connsiteX14935" fmla="*/ 6323544 w 8191242"/>
              <a:gd name="connsiteY14935" fmla="*/ 1605030 h 5359243"/>
              <a:gd name="connsiteX14936" fmla="*/ 6351861 w 8191242"/>
              <a:gd name="connsiteY14936" fmla="*/ 1600129 h 5359243"/>
              <a:gd name="connsiteX14937" fmla="*/ 6347988 w 8191242"/>
              <a:gd name="connsiteY14937" fmla="*/ 1609932 h 5359243"/>
              <a:gd name="connsiteX14938" fmla="*/ 6345649 w 8191242"/>
              <a:gd name="connsiteY14938" fmla="*/ 1619802 h 5359243"/>
              <a:gd name="connsiteX14939" fmla="*/ 6357104 w 8191242"/>
              <a:gd name="connsiteY14939" fmla="*/ 1616591 h 5359243"/>
              <a:gd name="connsiteX14940" fmla="*/ 6369029 w 8191242"/>
              <a:gd name="connsiteY14940" fmla="*/ 1617580 h 5359243"/>
              <a:gd name="connsiteX14941" fmla="*/ 6379699 w 8191242"/>
              <a:gd name="connsiteY14941" fmla="*/ 1615869 h 5359243"/>
              <a:gd name="connsiteX14942" fmla="*/ 6379236 w 8191242"/>
              <a:gd name="connsiteY14942" fmla="*/ 1607660 h 5359243"/>
              <a:gd name="connsiteX14943" fmla="*/ 6396338 w 8191242"/>
              <a:gd name="connsiteY14943" fmla="*/ 1601706 h 5359243"/>
              <a:gd name="connsiteX14944" fmla="*/ 6387285 w 8191242"/>
              <a:gd name="connsiteY14944" fmla="*/ 1610638 h 5359243"/>
              <a:gd name="connsiteX14945" fmla="*/ 6388159 w 8191242"/>
              <a:gd name="connsiteY14945" fmla="*/ 1616668 h 5359243"/>
              <a:gd name="connsiteX14946" fmla="*/ 6401793 w 8191242"/>
              <a:gd name="connsiteY14946" fmla="*/ 1618285 h 5359243"/>
              <a:gd name="connsiteX14947" fmla="*/ 6407406 w 8191242"/>
              <a:gd name="connsiteY14947" fmla="*/ 1618576 h 5359243"/>
              <a:gd name="connsiteX14948" fmla="*/ 6452679 w 8191242"/>
              <a:gd name="connsiteY14948" fmla="*/ 1609645 h 5359243"/>
              <a:gd name="connsiteX14949" fmla="*/ 6460727 w 8191242"/>
              <a:gd name="connsiteY14949" fmla="*/ 1625522 h 5359243"/>
              <a:gd name="connsiteX14950" fmla="*/ 6509017 w 8191242"/>
              <a:gd name="connsiteY14950" fmla="*/ 1617584 h 5359243"/>
              <a:gd name="connsiteX14951" fmla="*/ 6533164 w 8191242"/>
              <a:gd name="connsiteY14951" fmla="*/ 1609645 h 5359243"/>
              <a:gd name="connsiteX14952" fmla="*/ 6605601 w 8191242"/>
              <a:gd name="connsiteY14952" fmla="*/ 1601706 h 5359243"/>
              <a:gd name="connsiteX14953" fmla="*/ 6613648 w 8191242"/>
              <a:gd name="connsiteY14953" fmla="*/ 1585829 h 5359243"/>
              <a:gd name="connsiteX14954" fmla="*/ 6621822 w 8191242"/>
              <a:gd name="connsiteY14954" fmla="*/ 1583845 h 5359243"/>
              <a:gd name="connsiteX14955" fmla="*/ 6629745 w 8191242"/>
              <a:gd name="connsiteY14955" fmla="*/ 1601706 h 5359243"/>
              <a:gd name="connsiteX14956" fmla="*/ 6661939 w 8191242"/>
              <a:gd name="connsiteY14956" fmla="*/ 1601706 h 5359243"/>
              <a:gd name="connsiteX14957" fmla="*/ 6653891 w 8191242"/>
              <a:gd name="connsiteY14957" fmla="*/ 1633462 h 5359243"/>
              <a:gd name="connsiteX14958" fmla="*/ 6476823 w 8191242"/>
              <a:gd name="connsiteY14958" fmla="*/ 1665214 h 5359243"/>
              <a:gd name="connsiteX14959" fmla="*/ 6480848 w 8191242"/>
              <a:gd name="connsiteY14959" fmla="*/ 1656283 h 5359243"/>
              <a:gd name="connsiteX14960" fmla="*/ 6484285 w 8191242"/>
              <a:gd name="connsiteY14960" fmla="*/ 1643573 h 5359243"/>
              <a:gd name="connsiteX14961" fmla="*/ 6480048 w 8191242"/>
              <a:gd name="connsiteY14961" fmla="*/ 1646043 h 5359243"/>
              <a:gd name="connsiteX14962" fmla="*/ 6442617 w 8191242"/>
              <a:gd name="connsiteY14962" fmla="*/ 1682084 h 5359243"/>
              <a:gd name="connsiteX14963" fmla="*/ 6430546 w 8191242"/>
              <a:gd name="connsiteY14963" fmla="*/ 1705031 h 5359243"/>
              <a:gd name="connsiteX14964" fmla="*/ 6431268 w 8191242"/>
              <a:gd name="connsiteY14964" fmla="*/ 1707864 h 5359243"/>
              <a:gd name="connsiteX14965" fmla="*/ 6440926 w 8191242"/>
              <a:gd name="connsiteY14965" fmla="*/ 1703715 h 5359243"/>
              <a:gd name="connsiteX14966" fmla="*/ 6432616 w 8191242"/>
              <a:gd name="connsiteY14966" fmla="*/ 1713158 h 5359243"/>
              <a:gd name="connsiteX14967" fmla="*/ 6436582 w 8191242"/>
              <a:gd name="connsiteY14967" fmla="*/ 1728721 h 5359243"/>
              <a:gd name="connsiteX14968" fmla="*/ 6420485 w 8191242"/>
              <a:gd name="connsiteY14968" fmla="*/ 1736661 h 5359243"/>
              <a:gd name="connsiteX14969" fmla="*/ 6418660 w 8191242"/>
              <a:gd name="connsiteY14969" fmla="*/ 1723162 h 5359243"/>
              <a:gd name="connsiteX14970" fmla="*/ 6415080 w 8191242"/>
              <a:gd name="connsiteY14970" fmla="*/ 1724958 h 5359243"/>
              <a:gd name="connsiteX14971" fmla="*/ 6416534 w 8191242"/>
              <a:gd name="connsiteY14971" fmla="*/ 1736562 h 5359243"/>
              <a:gd name="connsiteX14972" fmla="*/ 6397173 w 8191242"/>
              <a:gd name="connsiteY14972" fmla="*/ 1748277 h 5359243"/>
              <a:gd name="connsiteX14973" fmla="*/ 6399844 w 8191242"/>
              <a:gd name="connsiteY14973" fmla="*/ 1732605 h 5359243"/>
              <a:gd name="connsiteX14974" fmla="*/ 6396808 w 8191242"/>
              <a:gd name="connsiteY14974" fmla="*/ 1734129 h 5359243"/>
              <a:gd name="connsiteX14975" fmla="*/ 6367355 w 8191242"/>
              <a:gd name="connsiteY14975" fmla="*/ 1742767 h 5359243"/>
              <a:gd name="connsiteX14976" fmla="*/ 6371036 w 8191242"/>
              <a:gd name="connsiteY14976" fmla="*/ 1753009 h 5359243"/>
              <a:gd name="connsiteX14977" fmla="*/ 6362808 w 8191242"/>
              <a:gd name="connsiteY14977" fmla="*/ 1753009 h 5359243"/>
              <a:gd name="connsiteX14978" fmla="*/ 6379266 w 8191242"/>
              <a:gd name="connsiteY14978" fmla="*/ 1777533 h 5359243"/>
              <a:gd name="connsiteX14979" fmla="*/ 6379266 w 8191242"/>
              <a:gd name="connsiteY14979" fmla="*/ 1753009 h 5359243"/>
              <a:gd name="connsiteX14980" fmla="*/ 6387494 w 8191242"/>
              <a:gd name="connsiteY14980" fmla="*/ 1744832 h 5359243"/>
              <a:gd name="connsiteX14981" fmla="*/ 6387494 w 8191242"/>
              <a:gd name="connsiteY14981" fmla="*/ 1769359 h 5359243"/>
              <a:gd name="connsiteX14982" fmla="*/ 6392032 w 8191242"/>
              <a:gd name="connsiteY14982" fmla="*/ 1774578 h 5359243"/>
              <a:gd name="connsiteX14983" fmla="*/ 6393500 w 8191242"/>
              <a:gd name="connsiteY14983" fmla="*/ 1773782 h 5359243"/>
              <a:gd name="connsiteX14984" fmla="*/ 6395724 w 8191242"/>
              <a:gd name="connsiteY14984" fmla="*/ 1771402 h 5359243"/>
              <a:gd name="connsiteX14985" fmla="*/ 6403952 w 8191242"/>
              <a:gd name="connsiteY14985" fmla="*/ 1761183 h 5359243"/>
              <a:gd name="connsiteX14986" fmla="*/ 6409438 w 8191242"/>
              <a:gd name="connsiteY14986" fmla="*/ 1766633 h 5359243"/>
              <a:gd name="connsiteX14987" fmla="*/ 6464351 w 8191242"/>
              <a:gd name="connsiteY14987" fmla="*/ 1760016 h 5359243"/>
              <a:gd name="connsiteX14988" fmla="*/ 6496609 w 8191242"/>
              <a:gd name="connsiteY14988" fmla="*/ 1751963 h 5359243"/>
              <a:gd name="connsiteX14989" fmla="*/ 6536927 w 8191242"/>
              <a:gd name="connsiteY14989" fmla="*/ 1719755 h 5359243"/>
              <a:gd name="connsiteX14990" fmla="*/ 6536927 w 8191242"/>
              <a:gd name="connsiteY14990" fmla="*/ 1743912 h 5359243"/>
              <a:gd name="connsiteX14991" fmla="*/ 6609506 w 8191242"/>
              <a:gd name="connsiteY14991" fmla="*/ 1695599 h 5359243"/>
              <a:gd name="connsiteX14992" fmla="*/ 6674021 w 8191242"/>
              <a:gd name="connsiteY14992" fmla="*/ 1679497 h 5359243"/>
              <a:gd name="connsiteX14993" fmla="*/ 6843369 w 8191242"/>
              <a:gd name="connsiteY14993" fmla="*/ 1647288 h 5359243"/>
              <a:gd name="connsiteX14994" fmla="*/ 6859498 w 8191242"/>
              <a:gd name="connsiteY14994" fmla="*/ 1631184 h 5359243"/>
              <a:gd name="connsiteX14995" fmla="*/ 7028845 w 8191242"/>
              <a:gd name="connsiteY14995" fmla="*/ 1607028 h 5359243"/>
              <a:gd name="connsiteX14996" fmla="*/ 7036907 w 8191242"/>
              <a:gd name="connsiteY14996" fmla="*/ 1590924 h 5359243"/>
              <a:gd name="connsiteX14997" fmla="*/ 7036907 w 8191242"/>
              <a:gd name="connsiteY14997" fmla="*/ 1607028 h 5359243"/>
              <a:gd name="connsiteX14998" fmla="*/ 7165936 w 8191242"/>
              <a:gd name="connsiteY14998" fmla="*/ 1558715 h 5359243"/>
              <a:gd name="connsiteX14999" fmla="*/ 7174000 w 8191242"/>
              <a:gd name="connsiteY14999" fmla="*/ 1574819 h 5359243"/>
              <a:gd name="connsiteX15000" fmla="*/ 7174000 w 8191242"/>
              <a:gd name="connsiteY15000" fmla="*/ 1558715 h 5359243"/>
              <a:gd name="connsiteX15001" fmla="*/ 7230448 w 8191242"/>
              <a:gd name="connsiteY15001" fmla="*/ 1566768 h 5359243"/>
              <a:gd name="connsiteX15002" fmla="*/ 7262706 w 8191242"/>
              <a:gd name="connsiteY15002" fmla="*/ 1566768 h 5359243"/>
              <a:gd name="connsiteX15003" fmla="*/ 7536886 w 8191242"/>
              <a:gd name="connsiteY15003" fmla="*/ 1518457 h 5359243"/>
              <a:gd name="connsiteX15004" fmla="*/ 7730428 w 8191242"/>
              <a:gd name="connsiteY15004" fmla="*/ 1510405 h 5359243"/>
              <a:gd name="connsiteX15005" fmla="*/ 7504632 w 8191242"/>
              <a:gd name="connsiteY15005" fmla="*/ 1558715 h 5359243"/>
              <a:gd name="connsiteX15006" fmla="*/ 7496568 w 8191242"/>
              <a:gd name="connsiteY15006" fmla="*/ 1542613 h 5359243"/>
              <a:gd name="connsiteX15007" fmla="*/ 7496568 w 8191242"/>
              <a:gd name="connsiteY15007" fmla="*/ 1574819 h 5359243"/>
              <a:gd name="connsiteX15008" fmla="*/ 7520758 w 8191242"/>
              <a:gd name="connsiteY15008" fmla="*/ 1574819 h 5359243"/>
              <a:gd name="connsiteX15009" fmla="*/ 7528823 w 8191242"/>
              <a:gd name="connsiteY15009" fmla="*/ 1598976 h 5359243"/>
              <a:gd name="connsiteX15010" fmla="*/ 7512694 w 8191242"/>
              <a:gd name="connsiteY15010" fmla="*/ 1590924 h 5359243"/>
              <a:gd name="connsiteX15011" fmla="*/ 7544952 w 8191242"/>
              <a:gd name="connsiteY15011" fmla="*/ 1615080 h 5359243"/>
              <a:gd name="connsiteX15012" fmla="*/ 7536886 w 8191242"/>
              <a:gd name="connsiteY15012" fmla="*/ 1631184 h 5359243"/>
              <a:gd name="connsiteX15013" fmla="*/ 7540114 w 8191242"/>
              <a:gd name="connsiteY15013" fmla="*/ 1634404 h 5359243"/>
              <a:gd name="connsiteX15014" fmla="*/ 7536886 w 8191242"/>
              <a:gd name="connsiteY15014" fmla="*/ 1639237 h 5359243"/>
              <a:gd name="connsiteX15015" fmla="*/ 7546968 w 8191242"/>
              <a:gd name="connsiteY15015" fmla="*/ 1641249 h 5359243"/>
              <a:gd name="connsiteX15016" fmla="*/ 7561080 w 8191242"/>
              <a:gd name="connsiteY15016" fmla="*/ 1655341 h 5359243"/>
              <a:gd name="connsiteX15017" fmla="*/ 7561080 w 8191242"/>
              <a:gd name="connsiteY15017" fmla="*/ 1623132 h 5359243"/>
              <a:gd name="connsiteX15018" fmla="*/ 7569144 w 8191242"/>
              <a:gd name="connsiteY15018" fmla="*/ 1647288 h 5359243"/>
              <a:gd name="connsiteX15019" fmla="*/ 7585272 w 8191242"/>
              <a:gd name="connsiteY15019" fmla="*/ 1655341 h 5359243"/>
              <a:gd name="connsiteX15020" fmla="*/ 7617529 w 8191242"/>
              <a:gd name="connsiteY15020" fmla="*/ 1647288 h 5359243"/>
              <a:gd name="connsiteX15021" fmla="*/ 7617529 w 8191242"/>
              <a:gd name="connsiteY15021" fmla="*/ 1631184 h 5359243"/>
              <a:gd name="connsiteX15022" fmla="*/ 7593337 w 8191242"/>
              <a:gd name="connsiteY15022" fmla="*/ 1615080 h 5359243"/>
              <a:gd name="connsiteX15023" fmla="*/ 7585272 w 8191242"/>
              <a:gd name="connsiteY15023" fmla="*/ 1607028 h 5359243"/>
              <a:gd name="connsiteX15024" fmla="*/ 7585272 w 8191242"/>
              <a:gd name="connsiteY15024" fmla="*/ 1647288 h 5359243"/>
              <a:gd name="connsiteX15025" fmla="*/ 7577209 w 8191242"/>
              <a:gd name="connsiteY15025" fmla="*/ 1615080 h 5359243"/>
              <a:gd name="connsiteX15026" fmla="*/ 7561080 w 8191242"/>
              <a:gd name="connsiteY15026" fmla="*/ 1639237 h 5359243"/>
              <a:gd name="connsiteX15027" fmla="*/ 7552008 w 8191242"/>
              <a:gd name="connsiteY15027" fmla="*/ 1642256 h 5359243"/>
              <a:gd name="connsiteX15028" fmla="*/ 7546968 w 8191242"/>
              <a:gd name="connsiteY15028" fmla="*/ 1641249 h 5359243"/>
              <a:gd name="connsiteX15029" fmla="*/ 7540114 w 8191242"/>
              <a:gd name="connsiteY15029" fmla="*/ 1634404 h 5359243"/>
              <a:gd name="connsiteX15030" fmla="*/ 7544952 w 8191242"/>
              <a:gd name="connsiteY15030" fmla="*/ 1627157 h 5359243"/>
              <a:gd name="connsiteX15031" fmla="*/ 7553015 w 8191242"/>
              <a:gd name="connsiteY15031" fmla="*/ 1615080 h 5359243"/>
              <a:gd name="connsiteX15032" fmla="*/ 7528823 w 8191242"/>
              <a:gd name="connsiteY15032" fmla="*/ 1607028 h 5359243"/>
              <a:gd name="connsiteX15033" fmla="*/ 7536886 w 8191242"/>
              <a:gd name="connsiteY15033" fmla="*/ 1582872 h 5359243"/>
              <a:gd name="connsiteX15034" fmla="*/ 7553015 w 8191242"/>
              <a:gd name="connsiteY15034" fmla="*/ 1607028 h 5359243"/>
              <a:gd name="connsiteX15035" fmla="*/ 7698171 w 8191242"/>
              <a:gd name="connsiteY15035" fmla="*/ 1582872 h 5359243"/>
              <a:gd name="connsiteX15036" fmla="*/ 7690106 w 8191242"/>
              <a:gd name="connsiteY15036" fmla="*/ 1598976 h 5359243"/>
              <a:gd name="connsiteX15037" fmla="*/ 7673978 w 8191242"/>
              <a:gd name="connsiteY15037" fmla="*/ 1590924 h 5359243"/>
              <a:gd name="connsiteX15038" fmla="*/ 7714299 w 8191242"/>
              <a:gd name="connsiteY15038" fmla="*/ 1639237 h 5359243"/>
              <a:gd name="connsiteX15039" fmla="*/ 7633658 w 8191242"/>
              <a:gd name="connsiteY15039" fmla="*/ 1647288 h 5359243"/>
              <a:gd name="connsiteX15040" fmla="*/ 7440117 w 8191242"/>
              <a:gd name="connsiteY15040" fmla="*/ 1687547 h 5359243"/>
              <a:gd name="connsiteX15041" fmla="*/ 7440117 w 8191242"/>
              <a:gd name="connsiteY15041" fmla="*/ 1631184 h 5359243"/>
              <a:gd name="connsiteX15042" fmla="*/ 7456246 w 8191242"/>
              <a:gd name="connsiteY15042" fmla="*/ 1639237 h 5359243"/>
              <a:gd name="connsiteX15043" fmla="*/ 7456246 w 8191242"/>
              <a:gd name="connsiteY15043" fmla="*/ 1598976 h 5359243"/>
              <a:gd name="connsiteX15044" fmla="*/ 7496568 w 8191242"/>
              <a:gd name="connsiteY15044" fmla="*/ 1590924 h 5359243"/>
              <a:gd name="connsiteX15045" fmla="*/ 7500115 w 8191242"/>
              <a:gd name="connsiteY15045" fmla="*/ 1604384 h 5359243"/>
              <a:gd name="connsiteX15046" fmla="*/ 7502918 w 8191242"/>
              <a:gd name="connsiteY15046" fmla="*/ 1611595 h 5359243"/>
              <a:gd name="connsiteX15047" fmla="*/ 7512694 w 8191242"/>
              <a:gd name="connsiteY15047" fmla="*/ 1623132 h 5359243"/>
              <a:gd name="connsiteX15048" fmla="*/ 7488503 w 8191242"/>
              <a:gd name="connsiteY15048" fmla="*/ 1566768 h 5359243"/>
              <a:gd name="connsiteX15049" fmla="*/ 7480439 w 8191242"/>
              <a:gd name="connsiteY15049" fmla="*/ 1582872 h 5359243"/>
              <a:gd name="connsiteX15050" fmla="*/ 7464310 w 8191242"/>
              <a:gd name="connsiteY15050" fmla="*/ 1574819 h 5359243"/>
              <a:gd name="connsiteX15051" fmla="*/ 7464310 w 8191242"/>
              <a:gd name="connsiteY15051" fmla="*/ 1550666 h 5359243"/>
              <a:gd name="connsiteX15052" fmla="*/ 7488503 w 8191242"/>
              <a:gd name="connsiteY15052" fmla="*/ 1558715 h 5359243"/>
              <a:gd name="connsiteX15053" fmla="*/ 7488503 w 8191242"/>
              <a:gd name="connsiteY15053" fmla="*/ 1542613 h 5359243"/>
              <a:gd name="connsiteX15054" fmla="*/ 7448182 w 8191242"/>
              <a:gd name="connsiteY15054" fmla="*/ 1566768 h 5359243"/>
              <a:gd name="connsiteX15055" fmla="*/ 7440117 w 8191242"/>
              <a:gd name="connsiteY15055" fmla="*/ 1542613 h 5359243"/>
              <a:gd name="connsiteX15056" fmla="*/ 7423989 w 8191242"/>
              <a:gd name="connsiteY15056" fmla="*/ 1558715 h 5359243"/>
              <a:gd name="connsiteX15057" fmla="*/ 7423989 w 8191242"/>
              <a:gd name="connsiteY15057" fmla="*/ 1542613 h 5359243"/>
              <a:gd name="connsiteX15058" fmla="*/ 7327220 w 8191242"/>
              <a:gd name="connsiteY15058" fmla="*/ 1566768 h 5359243"/>
              <a:gd name="connsiteX15059" fmla="*/ 7319155 w 8191242"/>
              <a:gd name="connsiteY15059" fmla="*/ 1607028 h 5359243"/>
              <a:gd name="connsiteX15060" fmla="*/ 7303026 w 8191242"/>
              <a:gd name="connsiteY15060" fmla="*/ 1590924 h 5359243"/>
              <a:gd name="connsiteX15061" fmla="*/ 7319155 w 8191242"/>
              <a:gd name="connsiteY15061" fmla="*/ 1631184 h 5359243"/>
              <a:gd name="connsiteX15062" fmla="*/ 7334305 w 8191242"/>
              <a:gd name="connsiteY15062" fmla="*/ 1623620 h 5359243"/>
              <a:gd name="connsiteX15063" fmla="*/ 7334419 w 8191242"/>
              <a:gd name="connsiteY15063" fmla="*/ 1625434 h 5359243"/>
              <a:gd name="connsiteX15064" fmla="*/ 7332260 w 8191242"/>
              <a:gd name="connsiteY15064" fmla="*/ 1631184 h 5359243"/>
              <a:gd name="connsiteX15065" fmla="*/ 7335283 w 8191242"/>
              <a:gd name="connsiteY15065" fmla="*/ 1639237 h 5359243"/>
              <a:gd name="connsiteX15066" fmla="*/ 7334419 w 8191242"/>
              <a:gd name="connsiteY15066" fmla="*/ 1625434 h 5359243"/>
              <a:gd name="connsiteX15067" fmla="*/ 7335283 w 8191242"/>
              <a:gd name="connsiteY15067" fmla="*/ 1623132 h 5359243"/>
              <a:gd name="connsiteX15068" fmla="*/ 7334305 w 8191242"/>
              <a:gd name="connsiteY15068" fmla="*/ 1623620 h 5359243"/>
              <a:gd name="connsiteX15069" fmla="*/ 7334276 w 8191242"/>
              <a:gd name="connsiteY15069" fmla="*/ 1623132 h 5359243"/>
              <a:gd name="connsiteX15070" fmla="*/ 7327220 w 8191242"/>
              <a:gd name="connsiteY15070" fmla="*/ 1607028 h 5359243"/>
              <a:gd name="connsiteX15071" fmla="*/ 7367539 w 8191242"/>
              <a:gd name="connsiteY15071" fmla="*/ 1607028 h 5359243"/>
              <a:gd name="connsiteX15072" fmla="*/ 7383667 w 8191242"/>
              <a:gd name="connsiteY15072" fmla="*/ 1655341 h 5359243"/>
              <a:gd name="connsiteX15073" fmla="*/ 7359474 w 8191242"/>
              <a:gd name="connsiteY15073" fmla="*/ 1623132 h 5359243"/>
              <a:gd name="connsiteX15074" fmla="*/ 7367539 w 8191242"/>
              <a:gd name="connsiteY15074" fmla="*/ 1655341 h 5359243"/>
              <a:gd name="connsiteX15075" fmla="*/ 7319155 w 8191242"/>
              <a:gd name="connsiteY15075" fmla="*/ 1663393 h 5359243"/>
              <a:gd name="connsiteX15076" fmla="*/ 7343349 w 8191242"/>
              <a:gd name="connsiteY15076" fmla="*/ 1703651 h 5359243"/>
              <a:gd name="connsiteX15077" fmla="*/ 7351412 w 8191242"/>
              <a:gd name="connsiteY15077" fmla="*/ 1663393 h 5359243"/>
              <a:gd name="connsiteX15078" fmla="*/ 7351412 w 8191242"/>
              <a:gd name="connsiteY15078" fmla="*/ 1687547 h 5359243"/>
              <a:gd name="connsiteX15079" fmla="*/ 7375603 w 8191242"/>
              <a:gd name="connsiteY15079" fmla="*/ 1695599 h 5359243"/>
              <a:gd name="connsiteX15080" fmla="*/ 7375603 w 8191242"/>
              <a:gd name="connsiteY15080" fmla="*/ 1687547 h 5359243"/>
              <a:gd name="connsiteX15081" fmla="*/ 7432053 w 8191242"/>
              <a:gd name="connsiteY15081" fmla="*/ 1695599 h 5359243"/>
              <a:gd name="connsiteX15082" fmla="*/ 7335283 w 8191242"/>
              <a:gd name="connsiteY15082" fmla="*/ 1711703 h 5359243"/>
              <a:gd name="connsiteX15083" fmla="*/ 7311091 w 8191242"/>
              <a:gd name="connsiteY15083" fmla="*/ 1695599 h 5359243"/>
              <a:gd name="connsiteX15084" fmla="*/ 7286898 w 8191242"/>
              <a:gd name="connsiteY15084" fmla="*/ 1615080 h 5359243"/>
              <a:gd name="connsiteX15085" fmla="*/ 7311091 w 8191242"/>
              <a:gd name="connsiteY15085" fmla="*/ 1607028 h 5359243"/>
              <a:gd name="connsiteX15086" fmla="*/ 7294963 w 8191242"/>
              <a:gd name="connsiteY15086" fmla="*/ 1615080 h 5359243"/>
              <a:gd name="connsiteX15087" fmla="*/ 7286898 w 8191242"/>
              <a:gd name="connsiteY15087" fmla="*/ 1607028 h 5359243"/>
              <a:gd name="connsiteX15088" fmla="*/ 7286898 w 8191242"/>
              <a:gd name="connsiteY15088" fmla="*/ 1582872 h 5359243"/>
              <a:gd name="connsiteX15089" fmla="*/ 7270769 w 8191242"/>
              <a:gd name="connsiteY15089" fmla="*/ 1574819 h 5359243"/>
              <a:gd name="connsiteX15090" fmla="*/ 7286898 w 8191242"/>
              <a:gd name="connsiteY15090" fmla="*/ 1607028 h 5359243"/>
              <a:gd name="connsiteX15091" fmla="*/ 7271643 w 8191242"/>
              <a:gd name="connsiteY15091" fmla="*/ 1607028 h 5359243"/>
              <a:gd name="connsiteX15092" fmla="*/ 7272216 w 8191242"/>
              <a:gd name="connsiteY15092" fmla="*/ 1610048 h 5359243"/>
              <a:gd name="connsiteX15093" fmla="*/ 7281858 w 8191242"/>
              <a:gd name="connsiteY15093" fmla="*/ 1630177 h 5359243"/>
              <a:gd name="connsiteX15094" fmla="*/ 7286898 w 8191242"/>
              <a:gd name="connsiteY15094" fmla="*/ 1647288 h 5359243"/>
              <a:gd name="connsiteX15095" fmla="*/ 7283673 w 8191242"/>
              <a:gd name="connsiteY15095" fmla="*/ 1643264 h 5359243"/>
              <a:gd name="connsiteX15096" fmla="*/ 7278834 w 8191242"/>
              <a:gd name="connsiteY15096" fmla="*/ 1631184 h 5359243"/>
              <a:gd name="connsiteX15097" fmla="*/ 7282866 w 8191242"/>
              <a:gd name="connsiteY15097" fmla="*/ 1642256 h 5359243"/>
              <a:gd name="connsiteX15098" fmla="*/ 7283673 w 8191242"/>
              <a:gd name="connsiteY15098" fmla="*/ 1643264 h 5359243"/>
              <a:gd name="connsiteX15099" fmla="*/ 7296063 w 8191242"/>
              <a:gd name="connsiteY15099" fmla="*/ 1674189 h 5359243"/>
              <a:gd name="connsiteX15100" fmla="*/ 7296722 w 8191242"/>
              <a:gd name="connsiteY15100" fmla="*/ 1674189 h 5359243"/>
              <a:gd name="connsiteX15101" fmla="*/ 7296248 w 8191242"/>
              <a:gd name="connsiteY15101" fmla="*/ 1674655 h 5359243"/>
              <a:gd name="connsiteX15102" fmla="*/ 7311091 w 8191242"/>
              <a:gd name="connsiteY15102" fmla="*/ 1711703 h 5359243"/>
              <a:gd name="connsiteX15103" fmla="*/ 7290930 w 8191242"/>
              <a:gd name="connsiteY15103" fmla="*/ 1720762 h 5359243"/>
              <a:gd name="connsiteX15104" fmla="*/ 7272680 w 8191242"/>
              <a:gd name="connsiteY15104" fmla="*/ 1712562 h 5359243"/>
              <a:gd name="connsiteX15105" fmla="*/ 7266054 w 8191242"/>
              <a:gd name="connsiteY15105" fmla="*/ 1713586 h 5359243"/>
              <a:gd name="connsiteX15106" fmla="*/ 7240529 w 8191242"/>
              <a:gd name="connsiteY15106" fmla="*/ 1723782 h 5359243"/>
              <a:gd name="connsiteX15107" fmla="*/ 7198191 w 8191242"/>
              <a:gd name="connsiteY15107" fmla="*/ 1735859 h 5359243"/>
              <a:gd name="connsiteX15108" fmla="*/ 7190129 w 8191242"/>
              <a:gd name="connsiteY15108" fmla="*/ 1711703 h 5359243"/>
              <a:gd name="connsiteX15109" fmla="*/ 7198191 w 8191242"/>
              <a:gd name="connsiteY15109" fmla="*/ 1695599 h 5359243"/>
              <a:gd name="connsiteX15110" fmla="*/ 7198191 w 8191242"/>
              <a:gd name="connsiteY15110" fmla="*/ 1727807 h 5359243"/>
              <a:gd name="connsiteX15111" fmla="*/ 7222383 w 8191242"/>
              <a:gd name="connsiteY15111" fmla="*/ 1719755 h 5359243"/>
              <a:gd name="connsiteX15112" fmla="*/ 7214320 w 8191242"/>
              <a:gd name="connsiteY15112" fmla="*/ 1703651 h 5359243"/>
              <a:gd name="connsiteX15113" fmla="*/ 7238512 w 8191242"/>
              <a:gd name="connsiteY15113" fmla="*/ 1719755 h 5359243"/>
              <a:gd name="connsiteX15114" fmla="*/ 7246577 w 8191242"/>
              <a:gd name="connsiteY15114" fmla="*/ 1695599 h 5359243"/>
              <a:gd name="connsiteX15115" fmla="*/ 7246577 w 8191242"/>
              <a:gd name="connsiteY15115" fmla="*/ 1687547 h 5359243"/>
              <a:gd name="connsiteX15116" fmla="*/ 7222383 w 8191242"/>
              <a:gd name="connsiteY15116" fmla="*/ 1607028 h 5359243"/>
              <a:gd name="connsiteX15117" fmla="*/ 7214320 w 8191242"/>
              <a:gd name="connsiteY15117" fmla="*/ 1671445 h 5359243"/>
              <a:gd name="connsiteX15118" fmla="*/ 7222383 w 8191242"/>
              <a:gd name="connsiteY15118" fmla="*/ 1687547 h 5359243"/>
              <a:gd name="connsiteX15119" fmla="*/ 7238512 w 8191242"/>
              <a:gd name="connsiteY15119" fmla="*/ 1695599 h 5359243"/>
              <a:gd name="connsiteX15120" fmla="*/ 7230448 w 8191242"/>
              <a:gd name="connsiteY15120" fmla="*/ 1711703 h 5359243"/>
              <a:gd name="connsiteX15121" fmla="*/ 7206255 w 8191242"/>
              <a:gd name="connsiteY15121" fmla="*/ 1655341 h 5359243"/>
              <a:gd name="connsiteX15122" fmla="*/ 7199881 w 8191242"/>
              <a:gd name="connsiteY15122" fmla="*/ 1664534 h 5359243"/>
              <a:gd name="connsiteX15123" fmla="*/ 7199910 w 8191242"/>
              <a:gd name="connsiteY15123" fmla="*/ 1664993 h 5359243"/>
              <a:gd name="connsiteX15124" fmla="*/ 7199764 w 8191242"/>
              <a:gd name="connsiteY15124" fmla="*/ 1664700 h 5359243"/>
              <a:gd name="connsiteX15125" fmla="*/ 7197184 w 8191242"/>
              <a:gd name="connsiteY15125" fmla="*/ 1668425 h 5359243"/>
              <a:gd name="connsiteX15126" fmla="*/ 7206255 w 8191242"/>
              <a:gd name="connsiteY15126" fmla="*/ 1687547 h 5359243"/>
              <a:gd name="connsiteX15127" fmla="*/ 7182064 w 8191242"/>
              <a:gd name="connsiteY15127" fmla="*/ 1639237 h 5359243"/>
              <a:gd name="connsiteX15128" fmla="*/ 7175595 w 8191242"/>
              <a:gd name="connsiteY15128" fmla="*/ 1648462 h 5359243"/>
              <a:gd name="connsiteX15129" fmla="*/ 7175659 w 8191242"/>
              <a:gd name="connsiteY15129" fmla="*/ 1656951 h 5359243"/>
              <a:gd name="connsiteX15130" fmla="*/ 7174693 w 8191242"/>
              <a:gd name="connsiteY15130" fmla="*/ 1656236 h 5359243"/>
              <a:gd name="connsiteX15131" fmla="*/ 7174000 w 8191242"/>
              <a:gd name="connsiteY15131" fmla="*/ 1671445 h 5359243"/>
              <a:gd name="connsiteX15132" fmla="*/ 7158542 w 8191242"/>
              <a:gd name="connsiteY15132" fmla="*/ 1671445 h 5359243"/>
              <a:gd name="connsiteX15133" fmla="*/ 7157457 w 8191242"/>
              <a:gd name="connsiteY15133" fmla="*/ 1670260 h 5359243"/>
              <a:gd name="connsiteX15134" fmla="*/ 7150815 w 8191242"/>
              <a:gd name="connsiteY15134" fmla="*/ 1651313 h 5359243"/>
              <a:gd name="connsiteX15135" fmla="*/ 7149807 w 8191242"/>
              <a:gd name="connsiteY15135" fmla="*/ 1631184 h 5359243"/>
              <a:gd name="connsiteX15136" fmla="*/ 7149807 w 8191242"/>
              <a:gd name="connsiteY15136" fmla="*/ 1655341 h 5359243"/>
              <a:gd name="connsiteX15137" fmla="*/ 7154846 w 8191242"/>
              <a:gd name="connsiteY15137" fmla="*/ 1667417 h 5359243"/>
              <a:gd name="connsiteX15138" fmla="*/ 7157457 w 8191242"/>
              <a:gd name="connsiteY15138" fmla="*/ 1670260 h 5359243"/>
              <a:gd name="connsiteX15139" fmla="*/ 7157871 w 8191242"/>
              <a:gd name="connsiteY15139" fmla="*/ 1671445 h 5359243"/>
              <a:gd name="connsiteX15140" fmla="*/ 7158542 w 8191242"/>
              <a:gd name="connsiteY15140" fmla="*/ 1671445 h 5359243"/>
              <a:gd name="connsiteX15141" fmla="*/ 7165936 w 8191242"/>
              <a:gd name="connsiteY15141" fmla="*/ 1679497 h 5359243"/>
              <a:gd name="connsiteX15142" fmla="*/ 7133679 w 8191242"/>
              <a:gd name="connsiteY15142" fmla="*/ 1687547 h 5359243"/>
              <a:gd name="connsiteX15143" fmla="*/ 7141743 w 8191242"/>
              <a:gd name="connsiteY15143" fmla="*/ 1679497 h 5359243"/>
              <a:gd name="connsiteX15144" fmla="*/ 7124734 w 8191242"/>
              <a:gd name="connsiteY15144" fmla="*/ 1672701 h 5359243"/>
              <a:gd name="connsiteX15145" fmla="*/ 7119282 w 8191242"/>
              <a:gd name="connsiteY15145" fmla="*/ 1665637 h 5359243"/>
              <a:gd name="connsiteX15146" fmla="*/ 7126336 w 8191242"/>
              <a:gd name="connsiteY15146" fmla="*/ 1695972 h 5359243"/>
              <a:gd name="connsiteX15147" fmla="*/ 7118592 w 8191242"/>
              <a:gd name="connsiteY15147" fmla="*/ 1695972 h 5359243"/>
              <a:gd name="connsiteX15148" fmla="*/ 7103103 w 8191242"/>
              <a:gd name="connsiteY15148" fmla="*/ 1680483 h 5359243"/>
              <a:gd name="connsiteX15149" fmla="*/ 7095357 w 8191242"/>
              <a:gd name="connsiteY15149" fmla="*/ 1649503 h 5359243"/>
              <a:gd name="connsiteX15150" fmla="*/ 7118592 w 8191242"/>
              <a:gd name="connsiteY15150" fmla="*/ 1618524 h 5359243"/>
              <a:gd name="connsiteX15151" fmla="*/ 7116658 w 8191242"/>
              <a:gd name="connsiteY15151" fmla="*/ 1654343 h 5359243"/>
              <a:gd name="connsiteX15152" fmla="*/ 7118731 w 8191242"/>
              <a:gd name="connsiteY15152" fmla="*/ 1663261 h 5359243"/>
              <a:gd name="connsiteX15153" fmla="*/ 7135696 w 8191242"/>
              <a:gd name="connsiteY15153" fmla="*/ 1661378 h 5359243"/>
              <a:gd name="connsiteX15154" fmla="*/ 7141743 w 8191242"/>
              <a:gd name="connsiteY15154" fmla="*/ 1647288 h 5359243"/>
              <a:gd name="connsiteX15155" fmla="*/ 7117550 w 8191242"/>
              <a:gd name="connsiteY15155" fmla="*/ 1615080 h 5359243"/>
              <a:gd name="connsiteX15156" fmla="*/ 7133679 w 8191242"/>
              <a:gd name="connsiteY15156" fmla="*/ 1590924 h 5359243"/>
              <a:gd name="connsiteX15157" fmla="*/ 7109486 w 8191242"/>
              <a:gd name="connsiteY15157" fmla="*/ 1598976 h 5359243"/>
              <a:gd name="connsiteX15158" fmla="*/ 7069164 w 8191242"/>
              <a:gd name="connsiteY15158" fmla="*/ 1598976 h 5359243"/>
              <a:gd name="connsiteX15159" fmla="*/ 7061100 w 8191242"/>
              <a:gd name="connsiteY15159" fmla="*/ 1615080 h 5359243"/>
              <a:gd name="connsiteX15160" fmla="*/ 7036907 w 8191242"/>
              <a:gd name="connsiteY15160" fmla="*/ 1615080 h 5359243"/>
              <a:gd name="connsiteX15161" fmla="*/ 7069164 w 8191242"/>
              <a:gd name="connsiteY15161" fmla="*/ 1663393 h 5359243"/>
              <a:gd name="connsiteX15162" fmla="*/ 7077228 w 8191242"/>
              <a:gd name="connsiteY15162" fmla="*/ 1711703 h 5359243"/>
              <a:gd name="connsiteX15163" fmla="*/ 7056061 w 8191242"/>
              <a:gd name="connsiteY15163" fmla="*/ 1666413 h 5359243"/>
              <a:gd name="connsiteX15164" fmla="*/ 7045362 w 8191242"/>
              <a:gd name="connsiteY15164" fmla="*/ 1646232 h 5359243"/>
              <a:gd name="connsiteX15165" fmla="*/ 7044971 w 8191242"/>
              <a:gd name="connsiteY15165" fmla="*/ 1639237 h 5359243"/>
              <a:gd name="connsiteX15166" fmla="*/ 7040861 w 8191242"/>
              <a:gd name="connsiteY15166" fmla="*/ 1637744 h 5359243"/>
              <a:gd name="connsiteX15167" fmla="*/ 7028845 w 8191242"/>
              <a:gd name="connsiteY15167" fmla="*/ 1615080 h 5359243"/>
              <a:gd name="connsiteX15168" fmla="*/ 7028845 w 8191242"/>
              <a:gd name="connsiteY15168" fmla="*/ 1631184 h 5359243"/>
              <a:gd name="connsiteX15169" fmla="*/ 7033884 w 8191242"/>
              <a:gd name="connsiteY15169" fmla="*/ 1635209 h 5359243"/>
              <a:gd name="connsiteX15170" fmla="*/ 7040861 w 8191242"/>
              <a:gd name="connsiteY15170" fmla="*/ 1637744 h 5359243"/>
              <a:gd name="connsiteX15171" fmla="*/ 7045362 w 8191242"/>
              <a:gd name="connsiteY15171" fmla="*/ 1646232 h 5359243"/>
              <a:gd name="connsiteX15172" fmla="*/ 7045979 w 8191242"/>
              <a:gd name="connsiteY15172" fmla="*/ 1657353 h 5359243"/>
              <a:gd name="connsiteX15173" fmla="*/ 7053035 w 8191242"/>
              <a:gd name="connsiteY15173" fmla="*/ 1687547 h 5359243"/>
              <a:gd name="connsiteX15174" fmla="*/ 7044971 w 8191242"/>
              <a:gd name="connsiteY15174" fmla="*/ 1687547 h 5359243"/>
              <a:gd name="connsiteX15175" fmla="*/ 7028845 w 8191242"/>
              <a:gd name="connsiteY15175" fmla="*/ 1671445 h 5359243"/>
              <a:gd name="connsiteX15176" fmla="*/ 7044971 w 8191242"/>
              <a:gd name="connsiteY15176" fmla="*/ 1703651 h 5359243"/>
              <a:gd name="connsiteX15177" fmla="*/ 7028845 w 8191242"/>
              <a:gd name="connsiteY15177" fmla="*/ 1719755 h 5359243"/>
              <a:gd name="connsiteX15178" fmla="*/ 7016371 w 8191242"/>
              <a:gd name="connsiteY15178" fmla="*/ 1695977 h 5359243"/>
              <a:gd name="connsiteX15179" fmla="*/ 7007873 w 8191242"/>
              <a:gd name="connsiteY15179" fmla="*/ 1695702 h 5359243"/>
              <a:gd name="connsiteX15180" fmla="*/ 7007940 w 8191242"/>
              <a:gd name="connsiteY15180" fmla="*/ 1694520 h 5359243"/>
              <a:gd name="connsiteX15181" fmla="*/ 7007457 w 8191242"/>
              <a:gd name="connsiteY15181" fmla="*/ 1692798 h 5359243"/>
              <a:gd name="connsiteX15182" fmla="*/ 7012717 w 8191242"/>
              <a:gd name="connsiteY15182" fmla="*/ 1687547 h 5359243"/>
              <a:gd name="connsiteX15183" fmla="*/ 7020781 w 8191242"/>
              <a:gd name="connsiteY15183" fmla="*/ 1679497 h 5359243"/>
              <a:gd name="connsiteX15184" fmla="*/ 7004652 w 8191242"/>
              <a:gd name="connsiteY15184" fmla="*/ 1655341 h 5359243"/>
              <a:gd name="connsiteX15185" fmla="*/ 7012717 w 8191242"/>
              <a:gd name="connsiteY15185" fmla="*/ 1647288 h 5359243"/>
              <a:gd name="connsiteX15186" fmla="*/ 7028845 w 8191242"/>
              <a:gd name="connsiteY15186" fmla="*/ 1663393 h 5359243"/>
              <a:gd name="connsiteX15187" fmla="*/ 7012717 w 8191242"/>
              <a:gd name="connsiteY15187" fmla="*/ 1615080 h 5359243"/>
              <a:gd name="connsiteX15188" fmla="*/ 7004652 w 8191242"/>
              <a:gd name="connsiteY15188" fmla="*/ 1615080 h 5359243"/>
              <a:gd name="connsiteX15189" fmla="*/ 6972395 w 8191242"/>
              <a:gd name="connsiteY15189" fmla="*/ 1615080 h 5359243"/>
              <a:gd name="connsiteX15190" fmla="*/ 6972395 w 8191242"/>
              <a:gd name="connsiteY15190" fmla="*/ 1631184 h 5359243"/>
              <a:gd name="connsiteX15191" fmla="*/ 6948202 w 8191242"/>
              <a:gd name="connsiteY15191" fmla="*/ 1639237 h 5359243"/>
              <a:gd name="connsiteX15192" fmla="*/ 6875626 w 8191242"/>
              <a:gd name="connsiteY15192" fmla="*/ 1647288 h 5359243"/>
              <a:gd name="connsiteX15193" fmla="*/ 6871594 w 8191242"/>
              <a:gd name="connsiteY15193" fmla="*/ 1662386 h 5359243"/>
              <a:gd name="connsiteX15194" fmla="*/ 6868415 w 8191242"/>
              <a:gd name="connsiteY15194" fmla="*/ 1669523 h 5359243"/>
              <a:gd name="connsiteX15195" fmla="*/ 6870313 w 8191242"/>
              <a:gd name="connsiteY15195" fmla="*/ 1673221 h 5359243"/>
              <a:gd name="connsiteX15196" fmla="*/ 6874953 w 8191242"/>
              <a:gd name="connsiteY15196" fmla="*/ 1682271 h 5359243"/>
              <a:gd name="connsiteX15197" fmla="*/ 6882680 w 8191242"/>
              <a:gd name="connsiteY15197" fmla="*/ 1693586 h 5359243"/>
              <a:gd name="connsiteX15198" fmla="*/ 6891752 w 8191242"/>
              <a:gd name="connsiteY15198" fmla="*/ 1727807 h 5359243"/>
              <a:gd name="connsiteX15199" fmla="*/ 6883688 w 8191242"/>
              <a:gd name="connsiteY15199" fmla="*/ 1727807 h 5359243"/>
              <a:gd name="connsiteX15200" fmla="*/ 6875626 w 8191242"/>
              <a:gd name="connsiteY15200" fmla="*/ 1735859 h 5359243"/>
              <a:gd name="connsiteX15201" fmla="*/ 6859498 w 8191242"/>
              <a:gd name="connsiteY15201" fmla="*/ 1727807 h 5359243"/>
              <a:gd name="connsiteX15202" fmla="*/ 6843369 w 8191242"/>
              <a:gd name="connsiteY15202" fmla="*/ 1751963 h 5359243"/>
              <a:gd name="connsiteX15203" fmla="*/ 6851433 w 8191242"/>
              <a:gd name="connsiteY15203" fmla="*/ 1808328 h 5359243"/>
              <a:gd name="connsiteX15204" fmla="*/ 6859498 w 8191242"/>
              <a:gd name="connsiteY15204" fmla="*/ 1751963 h 5359243"/>
              <a:gd name="connsiteX15205" fmla="*/ 6867562 w 8191242"/>
              <a:gd name="connsiteY15205" fmla="*/ 1776120 h 5359243"/>
              <a:gd name="connsiteX15206" fmla="*/ 6875626 w 8191242"/>
              <a:gd name="connsiteY15206" fmla="*/ 1751963 h 5359243"/>
              <a:gd name="connsiteX15207" fmla="*/ 6871594 w 8191242"/>
              <a:gd name="connsiteY15207" fmla="*/ 1792224 h 5359243"/>
              <a:gd name="connsiteX15208" fmla="*/ 6870494 w 8191242"/>
              <a:gd name="connsiteY15208" fmla="*/ 1803203 h 5359243"/>
              <a:gd name="connsiteX15209" fmla="*/ 6867562 w 8191242"/>
              <a:gd name="connsiteY15209" fmla="*/ 1800276 h 5359243"/>
              <a:gd name="connsiteX15210" fmla="*/ 6869710 w 8191242"/>
              <a:gd name="connsiteY15210" fmla="*/ 1811012 h 5359243"/>
              <a:gd name="connsiteX15211" fmla="*/ 6867562 w 8191242"/>
              <a:gd name="connsiteY15211" fmla="*/ 1832482 h 5359243"/>
              <a:gd name="connsiteX15212" fmla="*/ 6875626 w 8191242"/>
              <a:gd name="connsiteY15212" fmla="*/ 1840534 h 5359243"/>
              <a:gd name="connsiteX15213" fmla="*/ 6871594 w 8191242"/>
              <a:gd name="connsiteY15213" fmla="*/ 1820405 h 5359243"/>
              <a:gd name="connsiteX15214" fmla="*/ 6869710 w 8191242"/>
              <a:gd name="connsiteY15214" fmla="*/ 1811012 h 5359243"/>
              <a:gd name="connsiteX15215" fmla="*/ 6870494 w 8191242"/>
              <a:gd name="connsiteY15215" fmla="*/ 1803203 h 5359243"/>
              <a:gd name="connsiteX15216" fmla="*/ 6882680 w 8191242"/>
              <a:gd name="connsiteY15216" fmla="*/ 1815373 h 5359243"/>
              <a:gd name="connsiteX15217" fmla="*/ 6891752 w 8191242"/>
              <a:gd name="connsiteY15217" fmla="*/ 1848587 h 5359243"/>
              <a:gd name="connsiteX15218" fmla="*/ 6899816 w 8191242"/>
              <a:gd name="connsiteY15218" fmla="*/ 1832482 h 5359243"/>
              <a:gd name="connsiteX15219" fmla="*/ 6899816 w 8191242"/>
              <a:gd name="connsiteY15219" fmla="*/ 1840534 h 5359243"/>
              <a:gd name="connsiteX15220" fmla="*/ 6891752 w 8191242"/>
              <a:gd name="connsiteY15220" fmla="*/ 1808328 h 5359243"/>
              <a:gd name="connsiteX15221" fmla="*/ 6907881 w 8191242"/>
              <a:gd name="connsiteY15221" fmla="*/ 1784172 h 5359243"/>
              <a:gd name="connsiteX15222" fmla="*/ 6924009 w 8191242"/>
              <a:gd name="connsiteY15222" fmla="*/ 1816381 h 5359243"/>
              <a:gd name="connsiteX15223" fmla="*/ 6932074 w 8191242"/>
              <a:gd name="connsiteY15223" fmla="*/ 1832482 h 5359243"/>
              <a:gd name="connsiteX15224" fmla="*/ 6934862 w 8191242"/>
              <a:gd name="connsiteY15224" fmla="*/ 1815780 h 5359243"/>
              <a:gd name="connsiteX15225" fmla="*/ 6925941 w 8191242"/>
              <a:gd name="connsiteY15225" fmla="*/ 1809238 h 5359243"/>
              <a:gd name="connsiteX15226" fmla="*/ 6917228 w 8191242"/>
              <a:gd name="connsiteY15226" fmla="*/ 1785809 h 5359243"/>
              <a:gd name="connsiteX15227" fmla="*/ 6928847 w 8191242"/>
              <a:gd name="connsiteY15227" fmla="*/ 1793266 h 5359243"/>
              <a:gd name="connsiteX15228" fmla="*/ 6935915 w 8191242"/>
              <a:gd name="connsiteY15228" fmla="*/ 1809468 h 5359243"/>
              <a:gd name="connsiteX15229" fmla="*/ 6940138 w 8191242"/>
              <a:gd name="connsiteY15229" fmla="*/ 1784172 h 5359243"/>
              <a:gd name="connsiteX15230" fmla="*/ 6948202 w 8191242"/>
              <a:gd name="connsiteY15230" fmla="*/ 1784172 h 5359243"/>
              <a:gd name="connsiteX15231" fmla="*/ 6948202 w 8191242"/>
              <a:gd name="connsiteY15231" fmla="*/ 1816381 h 5359243"/>
              <a:gd name="connsiteX15232" fmla="*/ 6956267 w 8191242"/>
              <a:gd name="connsiteY15232" fmla="*/ 1800276 h 5359243"/>
              <a:gd name="connsiteX15233" fmla="*/ 6964331 w 8191242"/>
              <a:gd name="connsiteY15233" fmla="*/ 1832482 h 5359243"/>
              <a:gd name="connsiteX15234" fmla="*/ 6964331 w 8191242"/>
              <a:gd name="connsiteY15234" fmla="*/ 1808328 h 5359243"/>
              <a:gd name="connsiteX15235" fmla="*/ 6956267 w 8191242"/>
              <a:gd name="connsiteY15235" fmla="*/ 1872743 h 5359243"/>
              <a:gd name="connsiteX15236" fmla="*/ 6988524 w 8191242"/>
              <a:gd name="connsiteY15236" fmla="*/ 1832482 h 5359243"/>
              <a:gd name="connsiteX15237" fmla="*/ 6972395 w 8191242"/>
              <a:gd name="connsiteY15237" fmla="*/ 1816381 h 5359243"/>
              <a:gd name="connsiteX15238" fmla="*/ 6988524 w 8191242"/>
              <a:gd name="connsiteY15238" fmla="*/ 1792224 h 5359243"/>
              <a:gd name="connsiteX15239" fmla="*/ 6972395 w 8191242"/>
              <a:gd name="connsiteY15239" fmla="*/ 1784172 h 5359243"/>
              <a:gd name="connsiteX15240" fmla="*/ 6964331 w 8191242"/>
              <a:gd name="connsiteY15240" fmla="*/ 1768068 h 5359243"/>
              <a:gd name="connsiteX15241" fmla="*/ 6996588 w 8191242"/>
              <a:gd name="connsiteY15241" fmla="*/ 1776120 h 5359243"/>
              <a:gd name="connsiteX15242" fmla="*/ 6988524 w 8191242"/>
              <a:gd name="connsiteY15242" fmla="*/ 1743912 h 5359243"/>
              <a:gd name="connsiteX15243" fmla="*/ 6996588 w 8191242"/>
              <a:gd name="connsiteY15243" fmla="*/ 1719755 h 5359243"/>
              <a:gd name="connsiteX15244" fmla="*/ 6996588 w 8191242"/>
              <a:gd name="connsiteY15244" fmla="*/ 1760016 h 5359243"/>
              <a:gd name="connsiteX15245" fmla="*/ 7012717 w 8191242"/>
              <a:gd name="connsiteY15245" fmla="*/ 1768068 h 5359243"/>
              <a:gd name="connsiteX15246" fmla="*/ 7020781 w 8191242"/>
              <a:gd name="connsiteY15246" fmla="*/ 1776120 h 5359243"/>
              <a:gd name="connsiteX15247" fmla="*/ 7044971 w 8191242"/>
              <a:gd name="connsiteY15247" fmla="*/ 1751963 h 5359243"/>
              <a:gd name="connsiteX15248" fmla="*/ 7053035 w 8191242"/>
              <a:gd name="connsiteY15248" fmla="*/ 1776120 h 5359243"/>
              <a:gd name="connsiteX15249" fmla="*/ 6980460 w 8191242"/>
              <a:gd name="connsiteY15249" fmla="*/ 1800276 h 5359243"/>
              <a:gd name="connsiteX15250" fmla="*/ 6996588 w 8191242"/>
              <a:gd name="connsiteY15250" fmla="*/ 1816381 h 5359243"/>
              <a:gd name="connsiteX15251" fmla="*/ 7125614 w 8191242"/>
              <a:gd name="connsiteY15251" fmla="*/ 1784172 h 5359243"/>
              <a:gd name="connsiteX15252" fmla="*/ 7157871 w 8191242"/>
              <a:gd name="connsiteY15252" fmla="*/ 1832482 h 5359243"/>
              <a:gd name="connsiteX15253" fmla="*/ 7174000 w 8191242"/>
              <a:gd name="connsiteY15253" fmla="*/ 1832482 h 5359243"/>
              <a:gd name="connsiteX15254" fmla="*/ 7182064 w 8191242"/>
              <a:gd name="connsiteY15254" fmla="*/ 1832482 h 5359243"/>
              <a:gd name="connsiteX15255" fmla="*/ 7182064 w 8191242"/>
              <a:gd name="connsiteY15255" fmla="*/ 1856638 h 5359243"/>
              <a:gd name="connsiteX15256" fmla="*/ 7157871 w 8191242"/>
              <a:gd name="connsiteY15256" fmla="*/ 1848587 h 5359243"/>
              <a:gd name="connsiteX15257" fmla="*/ 7125614 w 8191242"/>
              <a:gd name="connsiteY15257" fmla="*/ 1792224 h 5359243"/>
              <a:gd name="connsiteX15258" fmla="*/ 7101421 w 8191242"/>
              <a:gd name="connsiteY15258" fmla="*/ 1832482 h 5359243"/>
              <a:gd name="connsiteX15259" fmla="*/ 7085293 w 8191242"/>
              <a:gd name="connsiteY15259" fmla="*/ 1800276 h 5359243"/>
              <a:gd name="connsiteX15260" fmla="*/ 7093357 w 8191242"/>
              <a:gd name="connsiteY15260" fmla="*/ 1832482 h 5359243"/>
              <a:gd name="connsiteX15261" fmla="*/ 7077228 w 8191242"/>
              <a:gd name="connsiteY15261" fmla="*/ 1808328 h 5359243"/>
              <a:gd name="connsiteX15262" fmla="*/ 7028845 w 8191242"/>
              <a:gd name="connsiteY15262" fmla="*/ 1840534 h 5359243"/>
              <a:gd name="connsiteX15263" fmla="*/ 7036907 w 8191242"/>
              <a:gd name="connsiteY15263" fmla="*/ 1872743 h 5359243"/>
              <a:gd name="connsiteX15264" fmla="*/ 7028845 w 8191242"/>
              <a:gd name="connsiteY15264" fmla="*/ 1888847 h 5359243"/>
              <a:gd name="connsiteX15265" fmla="*/ 7002763 w 8191242"/>
              <a:gd name="connsiteY15265" fmla="*/ 1845818 h 5359243"/>
              <a:gd name="connsiteX15266" fmla="*/ 7003528 w 8191242"/>
              <a:gd name="connsiteY15266" fmla="*/ 1840418 h 5359243"/>
              <a:gd name="connsiteX15267" fmla="*/ 7004652 w 8191242"/>
              <a:gd name="connsiteY15267" fmla="*/ 1840534 h 5359243"/>
              <a:gd name="connsiteX15268" fmla="*/ 7004652 w 8191242"/>
              <a:gd name="connsiteY15268" fmla="*/ 1832482 h 5359243"/>
              <a:gd name="connsiteX15269" fmla="*/ 7003528 w 8191242"/>
              <a:gd name="connsiteY15269" fmla="*/ 1840418 h 5359243"/>
              <a:gd name="connsiteX15270" fmla="*/ 7000998 w 8191242"/>
              <a:gd name="connsiteY15270" fmla="*/ 1840158 h 5359243"/>
              <a:gd name="connsiteX15271" fmla="*/ 6988524 w 8191242"/>
              <a:gd name="connsiteY15271" fmla="*/ 1816381 h 5359243"/>
              <a:gd name="connsiteX15272" fmla="*/ 7012717 w 8191242"/>
              <a:gd name="connsiteY15272" fmla="*/ 1872743 h 5359243"/>
              <a:gd name="connsiteX15273" fmla="*/ 7012717 w 8191242"/>
              <a:gd name="connsiteY15273" fmla="*/ 1913003 h 5359243"/>
              <a:gd name="connsiteX15274" fmla="*/ 7004652 w 8191242"/>
              <a:gd name="connsiteY15274" fmla="*/ 1896899 h 5359243"/>
              <a:gd name="connsiteX15275" fmla="*/ 7004652 w 8191242"/>
              <a:gd name="connsiteY15275" fmla="*/ 1904951 h 5359243"/>
              <a:gd name="connsiteX15276" fmla="*/ 7004652 w 8191242"/>
              <a:gd name="connsiteY15276" fmla="*/ 1880795 h 5359243"/>
              <a:gd name="connsiteX15277" fmla="*/ 6996588 w 8191242"/>
              <a:gd name="connsiteY15277" fmla="*/ 1856638 h 5359243"/>
              <a:gd name="connsiteX15278" fmla="*/ 6980460 w 8191242"/>
              <a:gd name="connsiteY15278" fmla="*/ 1864691 h 5359243"/>
              <a:gd name="connsiteX15279" fmla="*/ 6988524 w 8191242"/>
              <a:gd name="connsiteY15279" fmla="*/ 1896899 h 5359243"/>
              <a:gd name="connsiteX15280" fmla="*/ 6972395 w 8191242"/>
              <a:gd name="connsiteY15280" fmla="*/ 1880795 h 5359243"/>
              <a:gd name="connsiteX15281" fmla="*/ 6980460 w 8191242"/>
              <a:gd name="connsiteY15281" fmla="*/ 1904951 h 5359243"/>
              <a:gd name="connsiteX15282" fmla="*/ 6964331 w 8191242"/>
              <a:gd name="connsiteY15282" fmla="*/ 1888847 h 5359243"/>
              <a:gd name="connsiteX15283" fmla="*/ 6996588 w 8191242"/>
              <a:gd name="connsiteY15283" fmla="*/ 1904951 h 5359243"/>
              <a:gd name="connsiteX15284" fmla="*/ 7004652 w 8191242"/>
              <a:gd name="connsiteY15284" fmla="*/ 1921056 h 5359243"/>
              <a:gd name="connsiteX15285" fmla="*/ 7012717 w 8191242"/>
              <a:gd name="connsiteY15285" fmla="*/ 1921056 h 5359243"/>
              <a:gd name="connsiteX15286" fmla="*/ 6996588 w 8191242"/>
              <a:gd name="connsiteY15286" fmla="*/ 1937160 h 5359243"/>
              <a:gd name="connsiteX15287" fmla="*/ 7012717 w 8191242"/>
              <a:gd name="connsiteY15287" fmla="*/ 1953262 h 5359243"/>
              <a:gd name="connsiteX15288" fmla="*/ 6988524 w 8191242"/>
              <a:gd name="connsiteY15288" fmla="*/ 1969366 h 5359243"/>
              <a:gd name="connsiteX15289" fmla="*/ 7004652 w 8191242"/>
              <a:gd name="connsiteY15289" fmla="*/ 1953262 h 5359243"/>
              <a:gd name="connsiteX15290" fmla="*/ 7004652 w 8191242"/>
              <a:gd name="connsiteY15290" fmla="*/ 1929107 h 5359243"/>
              <a:gd name="connsiteX15291" fmla="*/ 6964331 w 8191242"/>
              <a:gd name="connsiteY15291" fmla="*/ 1904951 h 5359243"/>
              <a:gd name="connsiteX15292" fmla="*/ 6964331 w 8191242"/>
              <a:gd name="connsiteY15292" fmla="*/ 1937160 h 5359243"/>
              <a:gd name="connsiteX15293" fmla="*/ 6940138 w 8191242"/>
              <a:gd name="connsiteY15293" fmla="*/ 1937160 h 5359243"/>
              <a:gd name="connsiteX15294" fmla="*/ 6940138 w 8191242"/>
              <a:gd name="connsiteY15294" fmla="*/ 1896899 h 5359243"/>
              <a:gd name="connsiteX15295" fmla="*/ 6932074 w 8191242"/>
              <a:gd name="connsiteY15295" fmla="*/ 1921056 h 5359243"/>
              <a:gd name="connsiteX15296" fmla="*/ 6907881 w 8191242"/>
              <a:gd name="connsiteY15296" fmla="*/ 1864691 h 5359243"/>
              <a:gd name="connsiteX15297" fmla="*/ 6883688 w 8191242"/>
              <a:gd name="connsiteY15297" fmla="*/ 1872743 h 5359243"/>
              <a:gd name="connsiteX15298" fmla="*/ 6875626 w 8191242"/>
              <a:gd name="connsiteY15298" fmla="*/ 1904951 h 5359243"/>
              <a:gd name="connsiteX15299" fmla="*/ 6883688 w 8191242"/>
              <a:gd name="connsiteY15299" fmla="*/ 1880795 h 5359243"/>
              <a:gd name="connsiteX15300" fmla="*/ 6859498 w 8191242"/>
              <a:gd name="connsiteY15300" fmla="*/ 1896899 h 5359243"/>
              <a:gd name="connsiteX15301" fmla="*/ 6859498 w 8191242"/>
              <a:gd name="connsiteY15301" fmla="*/ 1937160 h 5359243"/>
              <a:gd name="connsiteX15302" fmla="*/ 6873543 w 8191242"/>
              <a:gd name="connsiteY15302" fmla="*/ 1960535 h 5359243"/>
              <a:gd name="connsiteX15303" fmla="*/ 6867562 w 8191242"/>
              <a:gd name="connsiteY15303" fmla="*/ 1958296 h 5359243"/>
              <a:gd name="connsiteX15304" fmla="*/ 6859498 w 8191242"/>
              <a:gd name="connsiteY15304" fmla="*/ 1961313 h 5359243"/>
              <a:gd name="connsiteX15305" fmla="*/ 6861871 w 8191242"/>
              <a:gd name="connsiteY15305" fmla="*/ 1973888 h 5359243"/>
              <a:gd name="connsiteX15306" fmla="*/ 6854960 w 8191242"/>
              <a:gd name="connsiteY15306" fmla="*/ 1946594 h 5359243"/>
              <a:gd name="connsiteX15307" fmla="*/ 6843369 w 8191242"/>
              <a:gd name="connsiteY15307" fmla="*/ 1921056 h 5359243"/>
              <a:gd name="connsiteX15308" fmla="*/ 6851433 w 8191242"/>
              <a:gd name="connsiteY15308" fmla="*/ 1953262 h 5359243"/>
              <a:gd name="connsiteX15309" fmla="*/ 6803048 w 8191242"/>
              <a:gd name="connsiteY15309" fmla="*/ 1929107 h 5359243"/>
              <a:gd name="connsiteX15310" fmla="*/ 6819176 w 8191242"/>
              <a:gd name="connsiteY15310" fmla="*/ 1953262 h 5359243"/>
              <a:gd name="connsiteX15311" fmla="*/ 6827240 w 8191242"/>
              <a:gd name="connsiteY15311" fmla="*/ 1945212 h 5359243"/>
              <a:gd name="connsiteX15312" fmla="*/ 6819176 w 8191242"/>
              <a:gd name="connsiteY15312" fmla="*/ 1969366 h 5359243"/>
              <a:gd name="connsiteX15313" fmla="*/ 6786919 w 8191242"/>
              <a:gd name="connsiteY15313" fmla="*/ 1913003 h 5359243"/>
              <a:gd name="connsiteX15314" fmla="*/ 6794983 w 8191242"/>
              <a:gd name="connsiteY15314" fmla="*/ 1969366 h 5359243"/>
              <a:gd name="connsiteX15315" fmla="*/ 6803048 w 8191242"/>
              <a:gd name="connsiteY15315" fmla="*/ 1953262 h 5359243"/>
              <a:gd name="connsiteX15316" fmla="*/ 6803048 w 8191242"/>
              <a:gd name="connsiteY15316" fmla="*/ 2001574 h 5359243"/>
              <a:gd name="connsiteX15317" fmla="*/ 6827240 w 8191242"/>
              <a:gd name="connsiteY15317" fmla="*/ 2025731 h 5359243"/>
              <a:gd name="connsiteX15318" fmla="*/ 6833015 w 8191242"/>
              <a:gd name="connsiteY15318" fmla="*/ 2014199 h 5359243"/>
              <a:gd name="connsiteX15319" fmla="*/ 6834549 w 8191242"/>
              <a:gd name="connsiteY15319" fmla="*/ 2017552 h 5359243"/>
              <a:gd name="connsiteX15320" fmla="*/ 6859498 w 8191242"/>
              <a:gd name="connsiteY15320" fmla="*/ 2082095 h 5359243"/>
              <a:gd name="connsiteX15321" fmla="*/ 6849416 w 8191242"/>
              <a:gd name="connsiteY15321" fmla="*/ 2071023 h 5359243"/>
              <a:gd name="connsiteX15322" fmla="*/ 6849603 w 8191242"/>
              <a:gd name="connsiteY15322" fmla="*/ 2072804 h 5359243"/>
              <a:gd name="connsiteX15323" fmla="*/ 6823208 w 8191242"/>
              <a:gd name="connsiteY15323" fmla="*/ 2054919 h 5359243"/>
              <a:gd name="connsiteX15324" fmla="*/ 6794983 w 8191242"/>
              <a:gd name="connsiteY15324" fmla="*/ 2041835 h 5359243"/>
              <a:gd name="connsiteX15325" fmla="*/ 6811112 w 8191242"/>
              <a:gd name="connsiteY15325" fmla="*/ 2090145 h 5359243"/>
              <a:gd name="connsiteX15326" fmla="*/ 6786919 w 8191242"/>
              <a:gd name="connsiteY15326" fmla="*/ 2065991 h 5359243"/>
              <a:gd name="connsiteX15327" fmla="*/ 6785912 w 8191242"/>
              <a:gd name="connsiteY15327" fmla="*/ 2049887 h 5359243"/>
              <a:gd name="connsiteX15328" fmla="*/ 6778855 w 8191242"/>
              <a:gd name="connsiteY15328" fmla="*/ 2033782 h 5359243"/>
              <a:gd name="connsiteX15329" fmla="*/ 6827240 w 8191242"/>
              <a:gd name="connsiteY15329" fmla="*/ 2041835 h 5359243"/>
              <a:gd name="connsiteX15330" fmla="*/ 6811112 w 8191242"/>
              <a:gd name="connsiteY15330" fmla="*/ 2017678 h 5359243"/>
              <a:gd name="connsiteX15331" fmla="*/ 6786919 w 8191242"/>
              <a:gd name="connsiteY15331" fmla="*/ 1977418 h 5359243"/>
              <a:gd name="connsiteX15332" fmla="*/ 6770790 w 8191242"/>
              <a:gd name="connsiteY15332" fmla="*/ 1913003 h 5359243"/>
              <a:gd name="connsiteX15333" fmla="*/ 6762725 w 8191242"/>
              <a:gd name="connsiteY15333" fmla="*/ 1904951 h 5359243"/>
              <a:gd name="connsiteX15334" fmla="*/ 6754661 w 8191242"/>
              <a:gd name="connsiteY15334" fmla="*/ 1921056 h 5359243"/>
              <a:gd name="connsiteX15335" fmla="*/ 6770790 w 8191242"/>
              <a:gd name="connsiteY15335" fmla="*/ 1945212 h 5359243"/>
              <a:gd name="connsiteX15336" fmla="*/ 6746597 w 8191242"/>
              <a:gd name="connsiteY15336" fmla="*/ 1937160 h 5359243"/>
              <a:gd name="connsiteX15337" fmla="*/ 6746597 w 8191242"/>
              <a:gd name="connsiteY15337" fmla="*/ 1945212 h 5359243"/>
              <a:gd name="connsiteX15338" fmla="*/ 6762725 w 8191242"/>
              <a:gd name="connsiteY15338" fmla="*/ 1953262 h 5359243"/>
              <a:gd name="connsiteX15339" fmla="*/ 6738532 w 8191242"/>
              <a:gd name="connsiteY15339" fmla="*/ 1945212 h 5359243"/>
              <a:gd name="connsiteX15340" fmla="*/ 6746597 w 8191242"/>
              <a:gd name="connsiteY15340" fmla="*/ 2001574 h 5359243"/>
              <a:gd name="connsiteX15341" fmla="*/ 6738532 w 8191242"/>
              <a:gd name="connsiteY15341" fmla="*/ 2017678 h 5359243"/>
              <a:gd name="connsiteX15342" fmla="*/ 6730468 w 8191242"/>
              <a:gd name="connsiteY15342" fmla="*/ 2001574 h 5359243"/>
              <a:gd name="connsiteX15343" fmla="*/ 6730468 w 8191242"/>
              <a:gd name="connsiteY15343" fmla="*/ 2017678 h 5359243"/>
              <a:gd name="connsiteX15344" fmla="*/ 6722404 w 8191242"/>
              <a:gd name="connsiteY15344" fmla="*/ 1993522 h 5359243"/>
              <a:gd name="connsiteX15345" fmla="*/ 6722404 w 8191242"/>
              <a:gd name="connsiteY15345" fmla="*/ 2017678 h 5359243"/>
              <a:gd name="connsiteX15346" fmla="*/ 6698213 w 8191242"/>
              <a:gd name="connsiteY15346" fmla="*/ 1969366 h 5359243"/>
              <a:gd name="connsiteX15347" fmla="*/ 6714342 w 8191242"/>
              <a:gd name="connsiteY15347" fmla="*/ 1937160 h 5359243"/>
              <a:gd name="connsiteX15348" fmla="*/ 6722404 w 8191242"/>
              <a:gd name="connsiteY15348" fmla="*/ 1985470 h 5359243"/>
              <a:gd name="connsiteX15349" fmla="*/ 6722404 w 8191242"/>
              <a:gd name="connsiteY15349" fmla="*/ 1977418 h 5359243"/>
              <a:gd name="connsiteX15350" fmla="*/ 6730468 w 8191242"/>
              <a:gd name="connsiteY15350" fmla="*/ 1985470 h 5359243"/>
              <a:gd name="connsiteX15351" fmla="*/ 6706278 w 8191242"/>
              <a:gd name="connsiteY15351" fmla="*/ 1921056 h 5359243"/>
              <a:gd name="connsiteX15352" fmla="*/ 6674021 w 8191242"/>
              <a:gd name="connsiteY15352" fmla="*/ 1985470 h 5359243"/>
              <a:gd name="connsiteX15353" fmla="*/ 6706278 w 8191242"/>
              <a:gd name="connsiteY15353" fmla="*/ 2049887 h 5359243"/>
              <a:gd name="connsiteX15354" fmla="*/ 6690149 w 8191242"/>
              <a:gd name="connsiteY15354" fmla="*/ 2090145 h 5359243"/>
              <a:gd name="connsiteX15355" fmla="*/ 6674021 w 8191242"/>
              <a:gd name="connsiteY15355" fmla="*/ 2074043 h 5359243"/>
              <a:gd name="connsiteX15356" fmla="*/ 6678053 w 8191242"/>
              <a:gd name="connsiteY15356" fmla="*/ 2101217 h 5359243"/>
              <a:gd name="connsiteX15357" fmla="*/ 6678989 w 8191242"/>
              <a:gd name="connsiteY15357" fmla="*/ 2106134 h 5359243"/>
              <a:gd name="connsiteX15358" fmla="*/ 6684112 w 8191242"/>
              <a:gd name="connsiteY15358" fmla="*/ 2108205 h 5359243"/>
              <a:gd name="connsiteX15359" fmla="*/ 6684112 w 8191242"/>
              <a:gd name="connsiteY15359" fmla="*/ 2121488 h 5359243"/>
              <a:gd name="connsiteX15360" fmla="*/ 6689139 w 8191242"/>
              <a:gd name="connsiteY15360" fmla="*/ 2119334 h 5359243"/>
              <a:gd name="connsiteX15361" fmla="*/ 6690149 w 8191242"/>
              <a:gd name="connsiteY15361" fmla="*/ 2122353 h 5359243"/>
              <a:gd name="connsiteX15362" fmla="*/ 6695189 w 8191242"/>
              <a:gd name="connsiteY15362" fmla="*/ 2102224 h 5359243"/>
              <a:gd name="connsiteX15363" fmla="*/ 6703087 w 8191242"/>
              <a:gd name="connsiteY15363" fmla="*/ 2087886 h 5359243"/>
              <a:gd name="connsiteX15364" fmla="*/ 6707958 w 8191242"/>
              <a:gd name="connsiteY15364" fmla="*/ 2109774 h 5359243"/>
              <a:gd name="connsiteX15365" fmla="*/ 6708293 w 8191242"/>
              <a:gd name="connsiteY15365" fmla="*/ 2115308 h 5359243"/>
              <a:gd name="connsiteX15366" fmla="*/ 6698213 w 8191242"/>
              <a:gd name="connsiteY15366" fmla="*/ 2130406 h 5359243"/>
              <a:gd name="connsiteX15367" fmla="*/ 6705396 w 8191242"/>
              <a:gd name="connsiteY15367" fmla="*/ 2138709 h 5359243"/>
              <a:gd name="connsiteX15368" fmla="*/ 6707681 w 8191242"/>
              <a:gd name="connsiteY15368" fmla="*/ 2139796 h 5359243"/>
              <a:gd name="connsiteX15369" fmla="*/ 6710837 w 8191242"/>
              <a:gd name="connsiteY15369" fmla="*/ 2139386 h 5359243"/>
              <a:gd name="connsiteX15370" fmla="*/ 6709217 w 8191242"/>
              <a:gd name="connsiteY15370" fmla="*/ 2140526 h 5359243"/>
              <a:gd name="connsiteX15371" fmla="*/ 6713333 w 8191242"/>
              <a:gd name="connsiteY15371" fmla="*/ 2142484 h 5359243"/>
              <a:gd name="connsiteX15372" fmla="*/ 6722404 w 8191242"/>
              <a:gd name="connsiteY15372" fmla="*/ 2154562 h 5359243"/>
              <a:gd name="connsiteX15373" fmla="*/ 6714342 w 8191242"/>
              <a:gd name="connsiteY15373" fmla="*/ 2138457 h 5359243"/>
              <a:gd name="connsiteX15374" fmla="*/ 6707958 w 8191242"/>
              <a:gd name="connsiteY15374" fmla="*/ 2109774 h 5359243"/>
              <a:gd name="connsiteX15375" fmla="*/ 6706278 w 8191242"/>
              <a:gd name="connsiteY15375" fmla="*/ 2082095 h 5359243"/>
              <a:gd name="connsiteX15376" fmla="*/ 6703087 w 8191242"/>
              <a:gd name="connsiteY15376" fmla="*/ 2087886 h 5359243"/>
              <a:gd name="connsiteX15377" fmla="*/ 6698213 w 8191242"/>
              <a:gd name="connsiteY15377" fmla="*/ 2065991 h 5359243"/>
              <a:gd name="connsiteX15378" fmla="*/ 6738532 w 8191242"/>
              <a:gd name="connsiteY15378" fmla="*/ 2138457 h 5359243"/>
              <a:gd name="connsiteX15379" fmla="*/ 6746597 w 8191242"/>
              <a:gd name="connsiteY15379" fmla="*/ 2154562 h 5359243"/>
              <a:gd name="connsiteX15380" fmla="*/ 6747605 w 8191242"/>
              <a:gd name="connsiteY15380" fmla="*/ 2131412 h 5359243"/>
              <a:gd name="connsiteX15381" fmla="*/ 6746764 w 8191242"/>
              <a:gd name="connsiteY15381" fmla="*/ 2130289 h 5359243"/>
              <a:gd name="connsiteX15382" fmla="*/ 6756173 w 8191242"/>
              <a:gd name="connsiteY15382" fmla="*/ 2123738 h 5359243"/>
              <a:gd name="connsiteX15383" fmla="*/ 6778855 w 8191242"/>
              <a:gd name="connsiteY15383" fmla="*/ 2138457 h 5359243"/>
              <a:gd name="connsiteX15384" fmla="*/ 6786919 w 8191242"/>
              <a:gd name="connsiteY15384" fmla="*/ 2130406 h 5359243"/>
              <a:gd name="connsiteX15385" fmla="*/ 6770790 w 8191242"/>
              <a:gd name="connsiteY15385" fmla="*/ 2106248 h 5359243"/>
              <a:gd name="connsiteX15386" fmla="*/ 6778855 w 8191242"/>
              <a:gd name="connsiteY15386" fmla="*/ 2106248 h 5359243"/>
              <a:gd name="connsiteX15387" fmla="*/ 6794983 w 8191242"/>
              <a:gd name="connsiteY15387" fmla="*/ 2138457 h 5359243"/>
              <a:gd name="connsiteX15388" fmla="*/ 6811112 w 8191242"/>
              <a:gd name="connsiteY15388" fmla="*/ 2194822 h 5359243"/>
              <a:gd name="connsiteX15389" fmla="*/ 6803048 w 8191242"/>
              <a:gd name="connsiteY15389" fmla="*/ 2178718 h 5359243"/>
              <a:gd name="connsiteX15390" fmla="*/ 6803048 w 8191242"/>
              <a:gd name="connsiteY15390" fmla="*/ 2202875 h 5359243"/>
              <a:gd name="connsiteX15391" fmla="*/ 6778855 w 8191242"/>
              <a:gd name="connsiteY15391" fmla="*/ 2146510 h 5359243"/>
              <a:gd name="connsiteX15392" fmla="*/ 6770790 w 8191242"/>
              <a:gd name="connsiteY15392" fmla="*/ 2162614 h 5359243"/>
              <a:gd name="connsiteX15393" fmla="*/ 6762725 w 8191242"/>
              <a:gd name="connsiteY15393" fmla="*/ 2138457 h 5359243"/>
              <a:gd name="connsiteX15394" fmla="*/ 6754661 w 8191242"/>
              <a:gd name="connsiteY15394" fmla="*/ 2162614 h 5359243"/>
              <a:gd name="connsiteX15395" fmla="*/ 6746597 w 8191242"/>
              <a:gd name="connsiteY15395" fmla="*/ 2178718 h 5359243"/>
              <a:gd name="connsiteX15396" fmla="*/ 6770790 w 8191242"/>
              <a:gd name="connsiteY15396" fmla="*/ 2210926 h 5359243"/>
              <a:gd name="connsiteX15397" fmla="*/ 6738532 w 8191242"/>
              <a:gd name="connsiteY15397" fmla="*/ 2178718 h 5359243"/>
              <a:gd name="connsiteX15398" fmla="*/ 6714342 w 8191242"/>
              <a:gd name="connsiteY15398" fmla="*/ 2162614 h 5359243"/>
              <a:gd name="connsiteX15399" fmla="*/ 6714342 w 8191242"/>
              <a:gd name="connsiteY15399" fmla="*/ 2194822 h 5359243"/>
              <a:gd name="connsiteX15400" fmla="*/ 6730468 w 8191242"/>
              <a:gd name="connsiteY15400" fmla="*/ 2202875 h 5359243"/>
              <a:gd name="connsiteX15401" fmla="*/ 6729498 w 8191242"/>
              <a:gd name="connsiteY15401" fmla="*/ 2219371 h 5359243"/>
              <a:gd name="connsiteX15402" fmla="*/ 6722404 w 8191242"/>
              <a:gd name="connsiteY15402" fmla="*/ 2218976 h 5359243"/>
              <a:gd name="connsiteX15403" fmla="*/ 6729461 w 8191242"/>
              <a:gd name="connsiteY15403" fmla="*/ 2219984 h 5359243"/>
              <a:gd name="connsiteX15404" fmla="*/ 6729498 w 8191242"/>
              <a:gd name="connsiteY15404" fmla="*/ 2219371 h 5359243"/>
              <a:gd name="connsiteX15405" fmla="*/ 6740550 w 8191242"/>
              <a:gd name="connsiteY15405" fmla="*/ 2219984 h 5359243"/>
              <a:gd name="connsiteX15406" fmla="*/ 6770790 w 8191242"/>
              <a:gd name="connsiteY15406" fmla="*/ 2227029 h 5359243"/>
              <a:gd name="connsiteX15407" fmla="*/ 6782256 w 8191242"/>
              <a:gd name="connsiteY15407" fmla="*/ 2247788 h 5359243"/>
              <a:gd name="connsiteX15408" fmla="*/ 6784652 w 8191242"/>
              <a:gd name="connsiteY15408" fmla="*/ 2257313 h 5359243"/>
              <a:gd name="connsiteX15409" fmla="*/ 6802521 w 8191242"/>
              <a:gd name="connsiteY15409" fmla="*/ 2254042 h 5359243"/>
              <a:gd name="connsiteX15410" fmla="*/ 6789385 w 8191242"/>
              <a:gd name="connsiteY15410" fmla="*/ 2232205 h 5359243"/>
              <a:gd name="connsiteX15411" fmla="*/ 6789787 w 8191242"/>
              <a:gd name="connsiteY15411" fmla="*/ 2231690 h 5359243"/>
              <a:gd name="connsiteX15412" fmla="*/ 6788629 w 8191242"/>
              <a:gd name="connsiteY15412" fmla="*/ 2230947 h 5359243"/>
              <a:gd name="connsiteX15413" fmla="*/ 6786675 w 8191242"/>
              <a:gd name="connsiteY15413" fmla="*/ 2227697 h 5359243"/>
              <a:gd name="connsiteX15414" fmla="*/ 6785507 w 8191242"/>
              <a:gd name="connsiteY15414" fmla="*/ 2228945 h 5359243"/>
              <a:gd name="connsiteX15415" fmla="*/ 6788629 w 8191242"/>
              <a:gd name="connsiteY15415" fmla="*/ 2230947 h 5359243"/>
              <a:gd name="connsiteX15416" fmla="*/ 6789385 w 8191242"/>
              <a:gd name="connsiteY15416" fmla="*/ 2232205 h 5359243"/>
              <a:gd name="connsiteX15417" fmla="*/ 6786675 w 8191242"/>
              <a:gd name="connsiteY15417" fmla="*/ 2235683 h 5359243"/>
              <a:gd name="connsiteX15418" fmla="*/ 6778377 w 8191242"/>
              <a:gd name="connsiteY15418" fmla="*/ 2227697 h 5359243"/>
              <a:gd name="connsiteX15419" fmla="*/ 6770077 w 8191242"/>
              <a:gd name="connsiteY15419" fmla="*/ 2219710 h 5359243"/>
              <a:gd name="connsiteX15420" fmla="*/ 6811570 w 8191242"/>
              <a:gd name="connsiteY15420" fmla="*/ 2203735 h 5359243"/>
              <a:gd name="connsiteX15421" fmla="*/ 6811570 w 8191242"/>
              <a:gd name="connsiteY15421" fmla="*/ 2219710 h 5359243"/>
              <a:gd name="connsiteX15422" fmla="*/ 6803272 w 8191242"/>
              <a:gd name="connsiteY15422" fmla="*/ 2243672 h 5359243"/>
              <a:gd name="connsiteX15423" fmla="*/ 6812865 w 8191242"/>
              <a:gd name="connsiteY15423" fmla="*/ 2247289 h 5359243"/>
              <a:gd name="connsiteX15424" fmla="*/ 6814545 w 8191242"/>
              <a:gd name="connsiteY15424" fmla="*/ 2251841 h 5359243"/>
              <a:gd name="connsiteX15425" fmla="*/ 6815392 w 8191242"/>
              <a:gd name="connsiteY15425" fmla="*/ 2251686 h 5359243"/>
              <a:gd name="connsiteX15426" fmla="*/ 6815027 w 8191242"/>
              <a:gd name="connsiteY15426" fmla="*/ 2253147 h 5359243"/>
              <a:gd name="connsiteX15427" fmla="*/ 6817792 w 8191242"/>
              <a:gd name="connsiteY15427" fmla="*/ 2260642 h 5359243"/>
              <a:gd name="connsiteX15428" fmla="*/ 6819866 w 8191242"/>
              <a:gd name="connsiteY15428" fmla="*/ 2259644 h 5359243"/>
              <a:gd name="connsiteX15429" fmla="*/ 6819866 w 8191242"/>
              <a:gd name="connsiteY15429" fmla="*/ 2315553 h 5359243"/>
              <a:gd name="connsiteX15430" fmla="*/ 6812348 w 8191242"/>
              <a:gd name="connsiteY15430" fmla="*/ 2292840 h 5359243"/>
              <a:gd name="connsiteX15431" fmla="*/ 6810732 w 8191242"/>
              <a:gd name="connsiteY15431" fmla="*/ 2277440 h 5359243"/>
              <a:gd name="connsiteX15432" fmla="*/ 6803280 w 8191242"/>
              <a:gd name="connsiteY15432" fmla="*/ 2279922 h 5359243"/>
              <a:gd name="connsiteX15433" fmla="*/ 6791168 w 8191242"/>
              <a:gd name="connsiteY15433" fmla="*/ 2283956 h 5359243"/>
              <a:gd name="connsiteX15434" fmla="*/ 6790159 w 8191242"/>
              <a:gd name="connsiteY15434" fmla="*/ 2278914 h 5359243"/>
              <a:gd name="connsiteX15435" fmla="*/ 6789977 w 8191242"/>
              <a:gd name="connsiteY15435" fmla="*/ 2278629 h 5359243"/>
              <a:gd name="connsiteX15436" fmla="*/ 6791187 w 8191242"/>
              <a:gd name="connsiteY15436" fmla="*/ 2288126 h 5359243"/>
              <a:gd name="connsiteX15437" fmla="*/ 6786115 w 8191242"/>
              <a:gd name="connsiteY15437" fmla="*/ 2278219 h 5359243"/>
              <a:gd name="connsiteX15438" fmla="*/ 6783491 w 8191242"/>
              <a:gd name="connsiteY15438" fmla="*/ 2268446 h 5359243"/>
              <a:gd name="connsiteX15439" fmla="*/ 6783091 w 8191242"/>
              <a:gd name="connsiteY15439" fmla="*/ 2267820 h 5359243"/>
              <a:gd name="connsiteX15440" fmla="*/ 6783091 w 8191242"/>
              <a:gd name="connsiteY15440" fmla="*/ 2292022 h 5359243"/>
              <a:gd name="connsiteX15441" fmla="*/ 6777493 w 8191242"/>
              <a:gd name="connsiteY15441" fmla="*/ 2289040 h 5359243"/>
              <a:gd name="connsiteX15442" fmla="*/ 6770790 w 8191242"/>
              <a:gd name="connsiteY15442" fmla="*/ 2291445 h 5359243"/>
              <a:gd name="connsiteX15443" fmla="*/ 6770297 w 8191242"/>
              <a:gd name="connsiteY15443" fmla="*/ 2285206 h 5359243"/>
              <a:gd name="connsiteX15444" fmla="*/ 6767951 w 8191242"/>
              <a:gd name="connsiteY15444" fmla="*/ 2283956 h 5359243"/>
              <a:gd name="connsiteX15445" fmla="*/ 6761517 w 8191242"/>
              <a:gd name="connsiteY15445" fmla="*/ 2287485 h 5359243"/>
              <a:gd name="connsiteX15446" fmla="*/ 6759502 w 8191242"/>
              <a:gd name="connsiteY15446" fmla="*/ 2297069 h 5359243"/>
              <a:gd name="connsiteX15447" fmla="*/ 6761365 w 8191242"/>
              <a:gd name="connsiteY15447" fmla="*/ 2298871 h 5359243"/>
              <a:gd name="connsiteX15448" fmla="*/ 6762176 w 8191242"/>
              <a:gd name="connsiteY15448" fmla="*/ 2308756 h 5359243"/>
              <a:gd name="connsiteX15449" fmla="*/ 6758460 w 8191242"/>
              <a:gd name="connsiteY15449" fmla="*/ 2300707 h 5359243"/>
              <a:gd name="connsiteX15450" fmla="*/ 6758181 w 8191242"/>
              <a:gd name="connsiteY15450" fmla="*/ 2300100 h 5359243"/>
              <a:gd name="connsiteX15451" fmla="*/ 6720881 w 8191242"/>
              <a:gd name="connsiteY15451" fmla="*/ 2300587 h 5359243"/>
              <a:gd name="connsiteX15452" fmla="*/ 6721271 w 8191242"/>
              <a:gd name="connsiteY15452" fmla="*/ 2301133 h 5359243"/>
              <a:gd name="connsiteX15453" fmla="*/ 6722404 w 8191242"/>
              <a:gd name="connsiteY15453" fmla="*/ 2331706 h 5359243"/>
              <a:gd name="connsiteX15454" fmla="*/ 6705269 w 8191242"/>
              <a:gd name="connsiteY15454" fmla="*/ 2307550 h 5359243"/>
              <a:gd name="connsiteX15455" fmla="*/ 6703031 w 8191242"/>
              <a:gd name="connsiteY15455" fmla="*/ 2301418 h 5359243"/>
              <a:gd name="connsiteX15456" fmla="*/ 6686543 w 8191242"/>
              <a:gd name="connsiteY15456" fmla="*/ 2302947 h 5359243"/>
              <a:gd name="connsiteX15457" fmla="*/ 6691339 w 8191242"/>
              <a:gd name="connsiteY15457" fmla="*/ 2310387 h 5359243"/>
              <a:gd name="connsiteX15458" fmla="*/ 6691339 w 8191242"/>
              <a:gd name="connsiteY15458" fmla="*/ 2315550 h 5359243"/>
              <a:gd name="connsiteX15459" fmla="*/ 6682303 w 8191242"/>
              <a:gd name="connsiteY15459" fmla="*/ 2306838 h 5359243"/>
              <a:gd name="connsiteX15460" fmla="*/ 6681792 w 8191242"/>
              <a:gd name="connsiteY15460" fmla="*/ 2303387 h 5359243"/>
              <a:gd name="connsiteX15461" fmla="*/ 6662970 w 8191242"/>
              <a:gd name="connsiteY15461" fmla="*/ 2305133 h 5359243"/>
              <a:gd name="connsiteX15462" fmla="*/ 6659718 w 8191242"/>
              <a:gd name="connsiteY15462" fmla="*/ 2305979 h 5359243"/>
              <a:gd name="connsiteX15463" fmla="*/ 6664557 w 8191242"/>
              <a:gd name="connsiteY15463" fmla="*/ 2320755 h 5359243"/>
              <a:gd name="connsiteX15464" fmla="*/ 6665525 w 8191242"/>
              <a:gd name="connsiteY15464" fmla="*/ 2334913 h 5359243"/>
              <a:gd name="connsiteX15465" fmla="*/ 6656811 w 8191242"/>
              <a:gd name="connsiteY15465" fmla="*/ 2320755 h 5359243"/>
              <a:gd name="connsiteX15466" fmla="*/ 6648492 w 8191242"/>
              <a:gd name="connsiteY15466" fmla="*/ 2308898 h 5359243"/>
              <a:gd name="connsiteX15467" fmla="*/ 6616917 w 8191242"/>
              <a:gd name="connsiteY15467" fmla="*/ 2317108 h 5359243"/>
              <a:gd name="connsiteX15468" fmla="*/ 6577296 w 8191242"/>
              <a:gd name="connsiteY15468" fmla="*/ 2338211 h 5359243"/>
              <a:gd name="connsiteX15469" fmla="*/ 6579225 w 8191242"/>
              <a:gd name="connsiteY15469" fmla="*/ 2341763 h 5359243"/>
              <a:gd name="connsiteX15470" fmla="*/ 6576870 w 8191242"/>
              <a:gd name="connsiteY15470" fmla="*/ 2349752 h 5359243"/>
              <a:gd name="connsiteX15471" fmla="*/ 6581208 w 8191242"/>
              <a:gd name="connsiteY15471" fmla="*/ 2356564 h 5359243"/>
              <a:gd name="connsiteX15472" fmla="*/ 6535785 w 8191242"/>
              <a:gd name="connsiteY15472" fmla="*/ 2368663 h 5359243"/>
              <a:gd name="connsiteX15473" fmla="*/ 6528687 w 8191242"/>
              <a:gd name="connsiteY15473" fmla="*/ 2370240 h 5359243"/>
              <a:gd name="connsiteX15474" fmla="*/ 6529990 w 8191242"/>
              <a:gd name="connsiteY15474" fmla="*/ 2373640 h 5359243"/>
              <a:gd name="connsiteX15475" fmla="*/ 6525132 w 8191242"/>
              <a:gd name="connsiteY15475" fmla="*/ 2371028 h 5359243"/>
              <a:gd name="connsiteX15476" fmla="*/ 6518750 w 8191242"/>
              <a:gd name="connsiteY15476" fmla="*/ 2372445 h 5359243"/>
              <a:gd name="connsiteX15477" fmla="*/ 6514022 w 8191242"/>
              <a:gd name="connsiteY15477" fmla="*/ 2376295 h 5359243"/>
              <a:gd name="connsiteX15478" fmla="*/ 6520033 w 8191242"/>
              <a:gd name="connsiteY15478" fmla="*/ 2393827 h 5359243"/>
              <a:gd name="connsiteX15479" fmla="*/ 6513532 w 8191242"/>
              <a:gd name="connsiteY15479" fmla="*/ 2406646 h 5359243"/>
              <a:gd name="connsiteX15480" fmla="*/ 6513532 w 8191242"/>
              <a:gd name="connsiteY15480" fmla="*/ 2390420 h 5359243"/>
              <a:gd name="connsiteX15481" fmla="*/ 6502710 w 8191242"/>
              <a:gd name="connsiteY15481" fmla="*/ 2381688 h 5359243"/>
              <a:gd name="connsiteX15482" fmla="*/ 6498718 w 8191242"/>
              <a:gd name="connsiteY15482" fmla="*/ 2382321 h 5359243"/>
              <a:gd name="connsiteX15483" fmla="*/ 6498948 w 8191242"/>
              <a:gd name="connsiteY15483" fmla="*/ 2384592 h 5359243"/>
              <a:gd name="connsiteX15484" fmla="*/ 6498955 w 8191242"/>
              <a:gd name="connsiteY15484" fmla="*/ 2397454 h 5359243"/>
              <a:gd name="connsiteX15485" fmla="*/ 6494301 w 8191242"/>
              <a:gd name="connsiteY15485" fmla="*/ 2383021 h 5359243"/>
              <a:gd name="connsiteX15486" fmla="*/ 6483881 w 8191242"/>
              <a:gd name="connsiteY15486" fmla="*/ 2384672 h 5359243"/>
              <a:gd name="connsiteX15487" fmla="*/ 6484102 w 8191242"/>
              <a:gd name="connsiteY15487" fmla="*/ 2387716 h 5359243"/>
              <a:gd name="connsiteX15488" fmla="*/ 6499011 w 8191242"/>
              <a:gd name="connsiteY15488" fmla="*/ 2423011 h 5359243"/>
              <a:gd name="connsiteX15489" fmla="*/ 6490491 w 8191242"/>
              <a:gd name="connsiteY15489" fmla="*/ 2447214 h 5359243"/>
              <a:gd name="connsiteX15490" fmla="*/ 6473452 w 8191242"/>
              <a:gd name="connsiteY15490" fmla="*/ 2414945 h 5359243"/>
              <a:gd name="connsiteX15491" fmla="*/ 6490491 w 8191242"/>
              <a:gd name="connsiteY15491" fmla="*/ 2431078 h 5359243"/>
              <a:gd name="connsiteX15492" fmla="*/ 6483037 w 8191242"/>
              <a:gd name="connsiteY15492" fmla="*/ 2405867 h 5359243"/>
              <a:gd name="connsiteX15493" fmla="*/ 6467233 w 8191242"/>
              <a:gd name="connsiteY15493" fmla="*/ 2387310 h 5359243"/>
              <a:gd name="connsiteX15494" fmla="*/ 6458923 w 8191242"/>
              <a:gd name="connsiteY15494" fmla="*/ 2388627 h 5359243"/>
              <a:gd name="connsiteX15495" fmla="*/ 6464160 w 8191242"/>
              <a:gd name="connsiteY15495" fmla="*/ 2396484 h 5359243"/>
              <a:gd name="connsiteX15496" fmla="*/ 6449639 w 8191242"/>
              <a:gd name="connsiteY15496" fmla="*/ 2392163 h 5359243"/>
              <a:gd name="connsiteX15497" fmla="*/ 6448713 w 8191242"/>
              <a:gd name="connsiteY15497" fmla="*/ 2390245 h 5359243"/>
              <a:gd name="connsiteX15498" fmla="*/ 6445694 w 8191242"/>
              <a:gd name="connsiteY15498" fmla="*/ 2390724 h 5359243"/>
              <a:gd name="connsiteX15499" fmla="*/ 6436828 w 8191242"/>
              <a:gd name="connsiteY15499" fmla="*/ 2391883 h 5359243"/>
              <a:gd name="connsiteX15500" fmla="*/ 6437054 w 8191242"/>
              <a:gd name="connsiteY15500" fmla="*/ 2395904 h 5359243"/>
              <a:gd name="connsiteX15501" fmla="*/ 6440926 w 8191242"/>
              <a:gd name="connsiteY15501" fmla="*/ 2412361 h 5359243"/>
              <a:gd name="connsiteX15502" fmla="*/ 6429310 w 8191242"/>
              <a:gd name="connsiteY15502" fmla="*/ 2402680 h 5359243"/>
              <a:gd name="connsiteX15503" fmla="*/ 6424312 w 8191242"/>
              <a:gd name="connsiteY15503" fmla="*/ 2393518 h 5359243"/>
              <a:gd name="connsiteX15504" fmla="*/ 6418129 w 8191242"/>
              <a:gd name="connsiteY15504" fmla="*/ 2394326 h 5359243"/>
              <a:gd name="connsiteX15505" fmla="*/ 6420734 w 8191242"/>
              <a:gd name="connsiteY15505" fmla="*/ 2401317 h 5359243"/>
              <a:gd name="connsiteX15506" fmla="*/ 6424883 w 8191242"/>
              <a:gd name="connsiteY15506" fmla="*/ 2406378 h 5359243"/>
              <a:gd name="connsiteX15507" fmla="*/ 6416585 w 8191242"/>
              <a:gd name="connsiteY15507" fmla="*/ 2422569 h 5359243"/>
              <a:gd name="connsiteX15508" fmla="*/ 6424883 w 8191242"/>
              <a:gd name="connsiteY15508" fmla="*/ 2454958 h 5359243"/>
              <a:gd name="connsiteX15509" fmla="*/ 6391690 w 8191242"/>
              <a:gd name="connsiteY15509" fmla="*/ 2422569 h 5359243"/>
              <a:gd name="connsiteX15510" fmla="*/ 6380281 w 8191242"/>
              <a:gd name="connsiteY15510" fmla="*/ 2416497 h 5359243"/>
              <a:gd name="connsiteX15511" fmla="*/ 6375554 w 8191242"/>
              <a:gd name="connsiteY15511" fmla="*/ 2399890 h 5359243"/>
              <a:gd name="connsiteX15512" fmla="*/ 6375287 w 8191242"/>
              <a:gd name="connsiteY15512" fmla="*/ 2399925 h 5359243"/>
              <a:gd name="connsiteX15513" fmla="*/ 6354206 w 8191242"/>
              <a:gd name="connsiteY15513" fmla="*/ 2404427 h 5359243"/>
              <a:gd name="connsiteX15514" fmla="*/ 6355128 w 8191242"/>
              <a:gd name="connsiteY15514" fmla="*/ 2410491 h 5359243"/>
              <a:gd name="connsiteX15515" fmla="*/ 6359605 w 8191242"/>
              <a:gd name="connsiteY15515" fmla="*/ 2430948 h 5359243"/>
              <a:gd name="connsiteX15516" fmla="*/ 6375095 w 8191242"/>
              <a:gd name="connsiteY15516" fmla="*/ 2414686 h 5359243"/>
              <a:gd name="connsiteX15517" fmla="*/ 6382840 w 8191242"/>
              <a:gd name="connsiteY15517" fmla="*/ 2430948 h 5359243"/>
              <a:gd name="connsiteX15518" fmla="*/ 6375095 w 8191242"/>
              <a:gd name="connsiteY15518" fmla="*/ 2439081 h 5359243"/>
              <a:gd name="connsiteX15519" fmla="*/ 6351861 w 8191242"/>
              <a:gd name="connsiteY15519" fmla="*/ 2439081 h 5359243"/>
              <a:gd name="connsiteX15520" fmla="*/ 6347988 w 8191242"/>
              <a:gd name="connsiteY15520" fmla="*/ 2413669 h 5359243"/>
              <a:gd name="connsiteX15521" fmla="*/ 6345120 w 8191242"/>
              <a:gd name="connsiteY15521" fmla="*/ 2406366 h 5359243"/>
              <a:gd name="connsiteX15522" fmla="*/ 6329004 w 8191242"/>
              <a:gd name="connsiteY15522" fmla="*/ 2409808 h 5359243"/>
              <a:gd name="connsiteX15523" fmla="*/ 6343389 w 8191242"/>
              <a:gd name="connsiteY15523" fmla="*/ 2436380 h 5359243"/>
              <a:gd name="connsiteX15524" fmla="*/ 6303067 w 8191242"/>
              <a:gd name="connsiteY15524" fmla="*/ 2428329 h 5359243"/>
              <a:gd name="connsiteX15525" fmla="*/ 6319196 w 8191242"/>
              <a:gd name="connsiteY15525" fmla="*/ 2444433 h 5359243"/>
              <a:gd name="connsiteX15526" fmla="*/ 6296104 w 8191242"/>
              <a:gd name="connsiteY15526" fmla="*/ 2452117 h 5359243"/>
              <a:gd name="connsiteX15527" fmla="*/ 6294744 w 8191242"/>
              <a:gd name="connsiteY15527" fmla="*/ 2460764 h 5359243"/>
              <a:gd name="connsiteX15528" fmla="*/ 6305395 w 8191242"/>
              <a:gd name="connsiteY15528" fmla="*/ 2462701 h 5359243"/>
              <a:gd name="connsiteX15529" fmla="*/ 6313136 w 8191242"/>
              <a:gd name="connsiteY15529" fmla="*/ 2462701 h 5359243"/>
              <a:gd name="connsiteX15530" fmla="*/ 6336371 w 8191242"/>
              <a:gd name="connsiteY15530" fmla="*/ 2470446 h 5359243"/>
              <a:gd name="connsiteX15531" fmla="*/ 6344116 w 8191242"/>
              <a:gd name="connsiteY15531" fmla="*/ 2485936 h 5359243"/>
              <a:gd name="connsiteX15532" fmla="*/ 6313136 w 8191242"/>
              <a:gd name="connsiteY15532" fmla="*/ 2470446 h 5359243"/>
              <a:gd name="connsiteX15533" fmla="*/ 6305392 w 8191242"/>
              <a:gd name="connsiteY15533" fmla="*/ 2509169 h 5359243"/>
              <a:gd name="connsiteX15534" fmla="*/ 6305392 w 8191242"/>
              <a:gd name="connsiteY15534" fmla="*/ 2491743 h 5359243"/>
              <a:gd name="connsiteX15535" fmla="*/ 6305392 w 8191242"/>
              <a:gd name="connsiteY15535" fmla="*/ 2462711 h 5359243"/>
              <a:gd name="connsiteX15536" fmla="*/ 6302465 w 8191242"/>
              <a:gd name="connsiteY15536" fmla="*/ 2473592 h 5359243"/>
              <a:gd name="connsiteX15537" fmla="*/ 6271315 w 8191242"/>
              <a:gd name="connsiteY15537" fmla="*/ 2462701 h 5359243"/>
              <a:gd name="connsiteX15538" fmla="*/ 6271315 w 8191242"/>
              <a:gd name="connsiteY15538" fmla="*/ 2449148 h 5359243"/>
              <a:gd name="connsiteX15539" fmla="*/ 6294759 w 8191242"/>
              <a:gd name="connsiteY15539" fmla="*/ 2447372 h 5359243"/>
              <a:gd name="connsiteX15540" fmla="*/ 6293994 w 8191242"/>
              <a:gd name="connsiteY15540" fmla="*/ 2431349 h 5359243"/>
              <a:gd name="connsiteX15541" fmla="*/ 6291998 w 8191242"/>
              <a:gd name="connsiteY15541" fmla="*/ 2423661 h 5359243"/>
              <a:gd name="connsiteX15542" fmla="*/ 6267440 w 8191242"/>
              <a:gd name="connsiteY15542" fmla="*/ 2436621 h 5359243"/>
              <a:gd name="connsiteX15543" fmla="*/ 6262746 w 8191242"/>
              <a:gd name="connsiteY15543" fmla="*/ 2444433 h 5359243"/>
              <a:gd name="connsiteX15544" fmla="*/ 6261553 w 8191242"/>
              <a:gd name="connsiteY15544" fmla="*/ 2436889 h 5359243"/>
              <a:gd name="connsiteX15545" fmla="*/ 6239014 w 8191242"/>
              <a:gd name="connsiteY15545" fmla="*/ 2435222 h 5359243"/>
              <a:gd name="connsiteX15546" fmla="*/ 6236928 w 8191242"/>
              <a:gd name="connsiteY15546" fmla="*/ 2436214 h 5359243"/>
              <a:gd name="connsiteX15547" fmla="*/ 6246307 w 8191242"/>
              <a:gd name="connsiteY15547" fmla="*/ 2474533 h 5359243"/>
              <a:gd name="connsiteX15548" fmla="*/ 6239304 w 8191242"/>
              <a:gd name="connsiteY15548" fmla="*/ 2470446 h 5359243"/>
              <a:gd name="connsiteX15549" fmla="*/ 6239304 w 8191242"/>
              <a:gd name="connsiteY15549" fmla="*/ 2478622 h 5359243"/>
              <a:gd name="connsiteX15550" fmla="*/ 6231301 w 8191242"/>
              <a:gd name="connsiteY15550" fmla="*/ 2445921 h 5359243"/>
              <a:gd name="connsiteX15551" fmla="*/ 6224740 w 8191242"/>
              <a:gd name="connsiteY15551" fmla="*/ 2442012 h 5359243"/>
              <a:gd name="connsiteX15552" fmla="*/ 6217817 w 8191242"/>
              <a:gd name="connsiteY15552" fmla="*/ 2445305 h 5359243"/>
              <a:gd name="connsiteX15553" fmla="*/ 6213907 w 8191242"/>
              <a:gd name="connsiteY15553" fmla="*/ 2438310 h 5359243"/>
              <a:gd name="connsiteX15554" fmla="*/ 6207291 w 8191242"/>
              <a:gd name="connsiteY15554" fmla="*/ 2437747 h 5359243"/>
              <a:gd name="connsiteX15555" fmla="*/ 6231301 w 8191242"/>
              <a:gd name="connsiteY15555" fmla="*/ 2486796 h 5359243"/>
              <a:gd name="connsiteX15556" fmla="*/ 6215294 w 8191242"/>
              <a:gd name="connsiteY15556" fmla="*/ 2503147 h 5359243"/>
              <a:gd name="connsiteX15557" fmla="*/ 6231301 w 8191242"/>
              <a:gd name="connsiteY15557" fmla="*/ 2494972 h 5359243"/>
              <a:gd name="connsiteX15558" fmla="*/ 6231301 w 8191242"/>
              <a:gd name="connsiteY15558" fmla="*/ 2527671 h 5359243"/>
              <a:gd name="connsiteX15559" fmla="*/ 6199290 w 8191242"/>
              <a:gd name="connsiteY15559" fmla="*/ 2503147 h 5359243"/>
              <a:gd name="connsiteX15560" fmla="*/ 6223297 w 8191242"/>
              <a:gd name="connsiteY15560" fmla="*/ 2478622 h 5359243"/>
              <a:gd name="connsiteX15561" fmla="*/ 6215294 w 8191242"/>
              <a:gd name="connsiteY15561" fmla="*/ 2486796 h 5359243"/>
              <a:gd name="connsiteX15562" fmla="*/ 6207291 w 8191242"/>
              <a:gd name="connsiteY15562" fmla="*/ 2470447 h 5359243"/>
              <a:gd name="connsiteX15563" fmla="*/ 6204509 w 8191242"/>
              <a:gd name="connsiteY15563" fmla="*/ 2464762 h 5359243"/>
              <a:gd name="connsiteX15564" fmla="*/ 6196432 w 8191242"/>
              <a:gd name="connsiteY15564" fmla="*/ 2465936 h 5359243"/>
              <a:gd name="connsiteX15565" fmla="*/ 6194787 w 8191242"/>
              <a:gd name="connsiteY15565" fmla="*/ 2472746 h 5359243"/>
              <a:gd name="connsiteX15566" fmla="*/ 6199290 w 8191242"/>
              <a:gd name="connsiteY15566" fmla="*/ 2499059 h 5359243"/>
              <a:gd name="connsiteX15567" fmla="*/ 6199290 w 8191242"/>
              <a:gd name="connsiteY15567" fmla="*/ 2503147 h 5359243"/>
              <a:gd name="connsiteX15568" fmla="*/ 6199290 w 8191242"/>
              <a:gd name="connsiteY15568" fmla="*/ 2527671 h 5359243"/>
              <a:gd name="connsiteX15569" fmla="*/ 6192287 w 8191242"/>
              <a:gd name="connsiteY15569" fmla="*/ 2521541 h 5359243"/>
              <a:gd name="connsiteX15570" fmla="*/ 6191287 w 8191242"/>
              <a:gd name="connsiteY15570" fmla="*/ 2527671 h 5359243"/>
              <a:gd name="connsiteX15571" fmla="*/ 6191287 w 8191242"/>
              <a:gd name="connsiteY15571" fmla="*/ 2494972 h 5359243"/>
              <a:gd name="connsiteX15572" fmla="*/ 6179281 w 8191242"/>
              <a:gd name="connsiteY15572" fmla="*/ 2487819 h 5359243"/>
              <a:gd name="connsiteX15573" fmla="*/ 6170753 w 8191242"/>
              <a:gd name="connsiteY15573" fmla="*/ 2469668 h 5359243"/>
              <a:gd name="connsiteX15574" fmla="*/ 6162847 w 8191242"/>
              <a:gd name="connsiteY15574" fmla="*/ 2470817 h 5359243"/>
              <a:gd name="connsiteX15575" fmla="*/ 6158273 w 8191242"/>
              <a:gd name="connsiteY15575" fmla="*/ 2479643 h 5359243"/>
              <a:gd name="connsiteX15576" fmla="*/ 6167277 w 8191242"/>
              <a:gd name="connsiteY15576" fmla="*/ 2503147 h 5359243"/>
              <a:gd name="connsiteX15577" fmla="*/ 6146043 w 8191242"/>
              <a:gd name="connsiteY15577" fmla="*/ 2473915 h 5359243"/>
              <a:gd name="connsiteX15578" fmla="*/ 6133507 w 8191242"/>
              <a:gd name="connsiteY15578" fmla="*/ 2476250 h 5359243"/>
              <a:gd name="connsiteX15579" fmla="*/ 6133720 w 8191242"/>
              <a:gd name="connsiteY15579" fmla="*/ 2476641 h 5359243"/>
              <a:gd name="connsiteX15580" fmla="*/ 6133248 w 8191242"/>
              <a:gd name="connsiteY15580" fmla="*/ 2476299 h 5359243"/>
              <a:gd name="connsiteX15581" fmla="*/ 6119532 w 8191242"/>
              <a:gd name="connsiteY15581" fmla="*/ 2478855 h 5359243"/>
              <a:gd name="connsiteX15582" fmla="*/ 6115463 w 8191242"/>
              <a:gd name="connsiteY15582" fmla="*/ 2479284 h 5359243"/>
              <a:gd name="connsiteX15583" fmla="*/ 6117591 w 8191242"/>
              <a:gd name="connsiteY15583" fmla="*/ 2492743 h 5359243"/>
              <a:gd name="connsiteX15584" fmla="*/ 6109527 w 8191242"/>
              <a:gd name="connsiteY15584" fmla="*/ 2516899 h 5359243"/>
              <a:gd name="connsiteX15585" fmla="*/ 6085334 w 8191242"/>
              <a:gd name="connsiteY15585" fmla="*/ 2508848 h 5359243"/>
              <a:gd name="connsiteX15586" fmla="*/ 6093398 w 8191242"/>
              <a:gd name="connsiteY15586" fmla="*/ 2533004 h 5359243"/>
              <a:gd name="connsiteX15587" fmla="*/ 6105494 w 8191242"/>
              <a:gd name="connsiteY15587" fmla="*/ 2546088 h 5359243"/>
              <a:gd name="connsiteX15588" fmla="*/ 6115059 w 8191242"/>
              <a:gd name="connsiteY15588" fmla="*/ 2542109 h 5359243"/>
              <a:gd name="connsiteX15589" fmla="*/ 6111773 w 8191242"/>
              <a:gd name="connsiteY15589" fmla="*/ 2534987 h 5359243"/>
              <a:gd name="connsiteX15590" fmla="*/ 6128109 w 8191242"/>
              <a:gd name="connsiteY15590" fmla="*/ 2516107 h 5359243"/>
              <a:gd name="connsiteX15591" fmla="*/ 6135008 w 8191242"/>
              <a:gd name="connsiteY15591" fmla="*/ 2526595 h 5359243"/>
              <a:gd name="connsiteX15592" fmla="*/ 6133070 w 8191242"/>
              <a:gd name="connsiteY15592" fmla="*/ 2542327 h 5359243"/>
              <a:gd name="connsiteX15593" fmla="*/ 6120647 w 8191242"/>
              <a:gd name="connsiteY15593" fmla="*/ 2550979 h 5359243"/>
              <a:gd name="connsiteX15594" fmla="*/ 6129687 w 8191242"/>
              <a:gd name="connsiteY15594" fmla="*/ 2580309 h 5359243"/>
              <a:gd name="connsiteX15595" fmla="*/ 6117591 w 8191242"/>
              <a:gd name="connsiteY15595" fmla="*/ 2589368 h 5359243"/>
              <a:gd name="connsiteX15596" fmla="*/ 6117591 w 8191242"/>
              <a:gd name="connsiteY15596" fmla="*/ 2557160 h 5359243"/>
              <a:gd name="connsiteX15597" fmla="*/ 6093398 w 8191242"/>
              <a:gd name="connsiteY15597" fmla="*/ 2557160 h 5359243"/>
              <a:gd name="connsiteX15598" fmla="*/ 6093398 w 8191242"/>
              <a:gd name="connsiteY15598" fmla="*/ 2581317 h 5359243"/>
              <a:gd name="connsiteX15599" fmla="*/ 6117591 w 8191242"/>
              <a:gd name="connsiteY15599" fmla="*/ 2589368 h 5359243"/>
              <a:gd name="connsiteX15600" fmla="*/ 6085334 w 8191242"/>
              <a:gd name="connsiteY15600" fmla="*/ 2605473 h 5359243"/>
              <a:gd name="connsiteX15601" fmla="*/ 6085334 w 8191242"/>
              <a:gd name="connsiteY15601" fmla="*/ 2613524 h 5359243"/>
              <a:gd name="connsiteX15602" fmla="*/ 6099445 w 8191242"/>
              <a:gd name="connsiteY15602" fmla="*/ 2625602 h 5359243"/>
              <a:gd name="connsiteX15603" fmla="*/ 6102840 w 8191242"/>
              <a:gd name="connsiteY15603" fmla="*/ 2626873 h 5359243"/>
              <a:gd name="connsiteX15604" fmla="*/ 6103477 w 8191242"/>
              <a:gd name="connsiteY15604" fmla="*/ 2632646 h 5359243"/>
              <a:gd name="connsiteX15605" fmla="*/ 6117591 w 8191242"/>
              <a:gd name="connsiteY15605" fmla="*/ 2669887 h 5359243"/>
              <a:gd name="connsiteX15606" fmla="*/ 6125655 w 8191242"/>
              <a:gd name="connsiteY15606" fmla="*/ 2613524 h 5359243"/>
              <a:gd name="connsiteX15607" fmla="*/ 6125655 w 8191242"/>
              <a:gd name="connsiteY15607" fmla="*/ 2661835 h 5359243"/>
              <a:gd name="connsiteX15608" fmla="*/ 6141784 w 8191242"/>
              <a:gd name="connsiteY15608" fmla="*/ 2669887 h 5359243"/>
              <a:gd name="connsiteX15609" fmla="*/ 6125655 w 8191242"/>
              <a:gd name="connsiteY15609" fmla="*/ 2605473 h 5359243"/>
              <a:gd name="connsiteX15610" fmla="*/ 6141784 w 8191242"/>
              <a:gd name="connsiteY15610" fmla="*/ 2621574 h 5359243"/>
              <a:gd name="connsiteX15611" fmla="*/ 6157912 w 8191242"/>
              <a:gd name="connsiteY15611" fmla="*/ 2597420 h 5359243"/>
              <a:gd name="connsiteX15612" fmla="*/ 6152268 w 8191242"/>
              <a:gd name="connsiteY15612" fmla="*/ 2574874 h 5359243"/>
              <a:gd name="connsiteX15613" fmla="*/ 6157912 w 8191242"/>
              <a:gd name="connsiteY15613" fmla="*/ 2581317 h 5359243"/>
              <a:gd name="connsiteX15614" fmla="*/ 6141784 w 8191242"/>
              <a:gd name="connsiteY15614" fmla="*/ 2524952 h 5359243"/>
              <a:gd name="connsiteX15615" fmla="*/ 6165977 w 8191242"/>
              <a:gd name="connsiteY15615" fmla="*/ 2508848 h 5359243"/>
              <a:gd name="connsiteX15616" fmla="*/ 6174041 w 8191242"/>
              <a:gd name="connsiteY15616" fmla="*/ 2533004 h 5359243"/>
              <a:gd name="connsiteX15617" fmla="*/ 6165977 w 8191242"/>
              <a:gd name="connsiteY15617" fmla="*/ 2565212 h 5359243"/>
              <a:gd name="connsiteX15618" fmla="*/ 6182105 w 8191242"/>
              <a:gd name="connsiteY15618" fmla="*/ 2605473 h 5359243"/>
              <a:gd name="connsiteX15619" fmla="*/ 6206296 w 8191242"/>
              <a:gd name="connsiteY15619" fmla="*/ 2597420 h 5359243"/>
              <a:gd name="connsiteX15620" fmla="*/ 6190170 w 8191242"/>
              <a:gd name="connsiteY15620" fmla="*/ 2549108 h 5359243"/>
              <a:gd name="connsiteX15621" fmla="*/ 6206296 w 8191242"/>
              <a:gd name="connsiteY15621" fmla="*/ 2541055 h 5359243"/>
              <a:gd name="connsiteX15622" fmla="*/ 6222424 w 8191242"/>
              <a:gd name="connsiteY15622" fmla="*/ 2565212 h 5359243"/>
              <a:gd name="connsiteX15623" fmla="*/ 6214360 w 8191242"/>
              <a:gd name="connsiteY15623" fmla="*/ 2613524 h 5359243"/>
              <a:gd name="connsiteX15624" fmla="*/ 6230488 w 8191242"/>
              <a:gd name="connsiteY15624" fmla="*/ 2549108 h 5359243"/>
              <a:gd name="connsiteX15625" fmla="*/ 6238553 w 8191242"/>
              <a:gd name="connsiteY15625" fmla="*/ 2597420 h 5359243"/>
              <a:gd name="connsiteX15626" fmla="*/ 6262746 w 8191242"/>
              <a:gd name="connsiteY15626" fmla="*/ 2621574 h 5359243"/>
              <a:gd name="connsiteX15627" fmla="*/ 6270810 w 8191242"/>
              <a:gd name="connsiteY15627" fmla="*/ 2605473 h 5359243"/>
              <a:gd name="connsiteX15628" fmla="*/ 6295003 w 8191242"/>
              <a:gd name="connsiteY15628" fmla="*/ 2621574 h 5359243"/>
              <a:gd name="connsiteX15629" fmla="*/ 6295379 w 8191242"/>
              <a:gd name="connsiteY15629" fmla="*/ 2614459 h 5359243"/>
              <a:gd name="connsiteX15630" fmla="*/ 6311131 w 8191242"/>
              <a:gd name="connsiteY15630" fmla="*/ 2653783 h 5359243"/>
              <a:gd name="connsiteX15631" fmla="*/ 6335324 w 8191242"/>
              <a:gd name="connsiteY15631" fmla="*/ 2669887 h 5359243"/>
              <a:gd name="connsiteX15632" fmla="*/ 6311131 w 8191242"/>
              <a:gd name="connsiteY15632" fmla="*/ 2645731 h 5359243"/>
              <a:gd name="connsiteX15633" fmla="*/ 6311131 w 8191242"/>
              <a:gd name="connsiteY15633" fmla="*/ 2613524 h 5359243"/>
              <a:gd name="connsiteX15634" fmla="*/ 6351451 w 8191242"/>
              <a:gd name="connsiteY15634" fmla="*/ 2621574 h 5359243"/>
              <a:gd name="connsiteX15635" fmla="*/ 6351451 w 8191242"/>
              <a:gd name="connsiteY15635" fmla="*/ 2613524 h 5359243"/>
              <a:gd name="connsiteX15636" fmla="*/ 6311131 w 8191242"/>
              <a:gd name="connsiteY15636" fmla="*/ 2605473 h 5359243"/>
              <a:gd name="connsiteX15637" fmla="*/ 6311131 w 8191242"/>
              <a:gd name="connsiteY15637" fmla="*/ 2573264 h 5359243"/>
              <a:gd name="connsiteX15638" fmla="*/ 6327260 w 8191242"/>
              <a:gd name="connsiteY15638" fmla="*/ 2565212 h 5359243"/>
              <a:gd name="connsiteX15639" fmla="*/ 6311131 w 8191242"/>
              <a:gd name="connsiteY15639" fmla="*/ 2533004 h 5359243"/>
              <a:gd name="connsiteX15640" fmla="*/ 6327260 w 8191242"/>
              <a:gd name="connsiteY15640" fmla="*/ 2541055 h 5359243"/>
              <a:gd name="connsiteX15641" fmla="*/ 6335324 w 8191242"/>
              <a:gd name="connsiteY15641" fmla="*/ 2597420 h 5359243"/>
              <a:gd name="connsiteX15642" fmla="*/ 6351451 w 8191242"/>
              <a:gd name="connsiteY15642" fmla="*/ 2589368 h 5359243"/>
              <a:gd name="connsiteX15643" fmla="*/ 6351451 w 8191242"/>
              <a:gd name="connsiteY15643" fmla="*/ 2533004 h 5359243"/>
              <a:gd name="connsiteX15644" fmla="*/ 6359515 w 8191242"/>
              <a:gd name="connsiteY15644" fmla="*/ 2573264 h 5359243"/>
              <a:gd name="connsiteX15645" fmla="*/ 6375644 w 8191242"/>
              <a:gd name="connsiteY15645" fmla="*/ 2516899 h 5359243"/>
              <a:gd name="connsiteX15646" fmla="*/ 6399837 w 8191242"/>
              <a:gd name="connsiteY15646" fmla="*/ 2541055 h 5359243"/>
              <a:gd name="connsiteX15647" fmla="*/ 6391773 w 8191242"/>
              <a:gd name="connsiteY15647" fmla="*/ 2524952 h 5359243"/>
              <a:gd name="connsiteX15648" fmla="*/ 6407901 w 8191242"/>
              <a:gd name="connsiteY15648" fmla="*/ 2492743 h 5359243"/>
              <a:gd name="connsiteX15649" fmla="*/ 6415966 w 8191242"/>
              <a:gd name="connsiteY15649" fmla="*/ 2508848 h 5359243"/>
              <a:gd name="connsiteX15650" fmla="*/ 6407901 w 8191242"/>
              <a:gd name="connsiteY15650" fmla="*/ 2541055 h 5359243"/>
              <a:gd name="connsiteX15651" fmla="*/ 6440159 w 8191242"/>
              <a:gd name="connsiteY15651" fmla="*/ 2492743 h 5359243"/>
              <a:gd name="connsiteX15652" fmla="*/ 6464351 w 8191242"/>
              <a:gd name="connsiteY15652" fmla="*/ 2524952 h 5359243"/>
              <a:gd name="connsiteX15653" fmla="*/ 6472416 w 8191242"/>
              <a:gd name="connsiteY15653" fmla="*/ 2565212 h 5359243"/>
              <a:gd name="connsiteX15654" fmla="*/ 6480480 w 8191242"/>
              <a:gd name="connsiteY15654" fmla="*/ 2549108 h 5359243"/>
              <a:gd name="connsiteX15655" fmla="*/ 6472416 w 8191242"/>
              <a:gd name="connsiteY15655" fmla="*/ 2476641 h 5359243"/>
              <a:gd name="connsiteX15656" fmla="*/ 6480480 w 8191242"/>
              <a:gd name="connsiteY15656" fmla="*/ 2524952 h 5359243"/>
              <a:gd name="connsiteX15657" fmla="*/ 6488544 w 8191242"/>
              <a:gd name="connsiteY15657" fmla="*/ 2476641 h 5359243"/>
              <a:gd name="connsiteX15658" fmla="*/ 6496609 w 8191242"/>
              <a:gd name="connsiteY15658" fmla="*/ 2460537 h 5359243"/>
              <a:gd name="connsiteX15659" fmla="*/ 6512737 w 8191242"/>
              <a:gd name="connsiteY15659" fmla="*/ 2468589 h 5359243"/>
              <a:gd name="connsiteX15660" fmla="*/ 6512737 w 8191242"/>
              <a:gd name="connsiteY15660" fmla="*/ 2500795 h 5359243"/>
              <a:gd name="connsiteX15661" fmla="*/ 6553056 w 8191242"/>
              <a:gd name="connsiteY15661" fmla="*/ 2524952 h 5359243"/>
              <a:gd name="connsiteX15662" fmla="*/ 6536927 w 8191242"/>
              <a:gd name="connsiteY15662" fmla="*/ 2484691 h 5359243"/>
              <a:gd name="connsiteX15663" fmla="*/ 6569185 w 8191242"/>
              <a:gd name="connsiteY15663" fmla="*/ 2476641 h 5359243"/>
              <a:gd name="connsiteX15664" fmla="*/ 6577249 w 8191242"/>
              <a:gd name="connsiteY15664" fmla="*/ 2460537 h 5359243"/>
              <a:gd name="connsiteX15665" fmla="*/ 6609506 w 8191242"/>
              <a:gd name="connsiteY15665" fmla="*/ 2468589 h 5359243"/>
              <a:gd name="connsiteX15666" fmla="*/ 6641763 w 8191242"/>
              <a:gd name="connsiteY15666" fmla="*/ 2541055 h 5359243"/>
              <a:gd name="connsiteX15667" fmla="*/ 6634648 w 8191242"/>
              <a:gd name="connsiteY15667" fmla="*/ 2542003 h 5359243"/>
              <a:gd name="connsiteX15668" fmla="*/ 6633699 w 8191242"/>
              <a:gd name="connsiteY15668" fmla="*/ 2541055 h 5359243"/>
              <a:gd name="connsiteX15669" fmla="*/ 6633370 w 8191242"/>
              <a:gd name="connsiteY15669" fmla="*/ 2542173 h 5359243"/>
              <a:gd name="connsiteX15670" fmla="*/ 6626642 w 8191242"/>
              <a:gd name="connsiteY15670" fmla="*/ 2543069 h 5359243"/>
              <a:gd name="connsiteX15671" fmla="*/ 6617570 w 8191242"/>
              <a:gd name="connsiteY15671" fmla="*/ 2557160 h 5359243"/>
              <a:gd name="connsiteX15672" fmla="*/ 6628660 w 8191242"/>
              <a:gd name="connsiteY15672" fmla="*/ 2558168 h 5359243"/>
              <a:gd name="connsiteX15673" fmla="*/ 6633370 w 8191242"/>
              <a:gd name="connsiteY15673" fmla="*/ 2542173 h 5359243"/>
              <a:gd name="connsiteX15674" fmla="*/ 6634648 w 8191242"/>
              <a:gd name="connsiteY15674" fmla="*/ 2542003 h 5359243"/>
              <a:gd name="connsiteX15675" fmla="*/ 6641763 w 8191242"/>
              <a:gd name="connsiteY15675" fmla="*/ 2549108 h 5359243"/>
              <a:gd name="connsiteX15676" fmla="*/ 6641763 w 8191242"/>
              <a:gd name="connsiteY15676" fmla="*/ 2541055 h 5359243"/>
              <a:gd name="connsiteX15677" fmla="*/ 6641763 w 8191242"/>
              <a:gd name="connsiteY15677" fmla="*/ 2533004 h 5359243"/>
              <a:gd name="connsiteX15678" fmla="*/ 6649828 w 8191242"/>
              <a:gd name="connsiteY15678" fmla="*/ 2541055 h 5359243"/>
              <a:gd name="connsiteX15679" fmla="*/ 6657892 w 8191242"/>
              <a:gd name="connsiteY15679" fmla="*/ 2484691 h 5359243"/>
              <a:gd name="connsiteX15680" fmla="*/ 6641763 w 8191242"/>
              <a:gd name="connsiteY15680" fmla="*/ 2476641 h 5359243"/>
              <a:gd name="connsiteX15681" fmla="*/ 6637732 w 8191242"/>
              <a:gd name="connsiteY15681" fmla="*/ 2464562 h 5359243"/>
              <a:gd name="connsiteX15682" fmla="*/ 6635483 w 8191242"/>
              <a:gd name="connsiteY15682" fmla="*/ 2457824 h 5359243"/>
              <a:gd name="connsiteX15683" fmla="*/ 6636480 w 8191242"/>
              <a:gd name="connsiteY15683" fmla="*/ 2480544 h 5359243"/>
              <a:gd name="connsiteX15684" fmla="*/ 6650032 w 8191242"/>
              <a:gd name="connsiteY15684" fmla="*/ 2524662 h 5359243"/>
              <a:gd name="connsiteX15685" fmla="*/ 6634543 w 8191242"/>
              <a:gd name="connsiteY15685" fmla="*/ 2508618 h 5359243"/>
              <a:gd name="connsiteX15686" fmla="*/ 6623893 w 8191242"/>
              <a:gd name="connsiteY15686" fmla="*/ 2470516 h 5359243"/>
              <a:gd name="connsiteX15687" fmla="*/ 6619868 w 8191242"/>
              <a:gd name="connsiteY15687" fmla="*/ 2428826 h 5359243"/>
              <a:gd name="connsiteX15688" fmla="*/ 6634543 w 8191242"/>
              <a:gd name="connsiteY15688" fmla="*/ 2436425 h 5359243"/>
              <a:gd name="connsiteX15689" fmla="*/ 6635272 w 8191242"/>
              <a:gd name="connsiteY15689" fmla="*/ 2453007 h 5359243"/>
              <a:gd name="connsiteX15690" fmla="*/ 6648820 w 8191242"/>
              <a:gd name="connsiteY15690" fmla="*/ 2457517 h 5359243"/>
              <a:gd name="connsiteX15691" fmla="*/ 6657892 w 8191242"/>
              <a:gd name="connsiteY15691" fmla="*/ 2444433 h 5359243"/>
              <a:gd name="connsiteX15692" fmla="*/ 6657892 w 8191242"/>
              <a:gd name="connsiteY15692" fmla="*/ 2516899 h 5359243"/>
              <a:gd name="connsiteX15693" fmla="*/ 6674021 w 8191242"/>
              <a:gd name="connsiteY15693" fmla="*/ 2533004 h 5359243"/>
              <a:gd name="connsiteX15694" fmla="*/ 6682085 w 8191242"/>
              <a:gd name="connsiteY15694" fmla="*/ 2484691 h 5359243"/>
              <a:gd name="connsiteX15695" fmla="*/ 6682085 w 8191242"/>
              <a:gd name="connsiteY15695" fmla="*/ 2492743 h 5359243"/>
              <a:gd name="connsiteX15696" fmla="*/ 6690149 w 8191242"/>
              <a:gd name="connsiteY15696" fmla="*/ 2476641 h 5359243"/>
              <a:gd name="connsiteX15697" fmla="*/ 6706278 w 8191242"/>
              <a:gd name="connsiteY15697" fmla="*/ 2476641 h 5359243"/>
              <a:gd name="connsiteX15698" fmla="*/ 6698213 w 8191242"/>
              <a:gd name="connsiteY15698" fmla="*/ 2444433 h 5359243"/>
              <a:gd name="connsiteX15699" fmla="*/ 6738532 w 8191242"/>
              <a:gd name="connsiteY15699" fmla="*/ 2484691 h 5359243"/>
              <a:gd name="connsiteX15700" fmla="*/ 6730468 w 8191242"/>
              <a:gd name="connsiteY15700" fmla="*/ 2444433 h 5359243"/>
              <a:gd name="connsiteX15701" fmla="*/ 6746597 w 8191242"/>
              <a:gd name="connsiteY15701" fmla="*/ 2460537 h 5359243"/>
              <a:gd name="connsiteX15702" fmla="*/ 6754661 w 8191242"/>
              <a:gd name="connsiteY15702" fmla="*/ 2452485 h 5359243"/>
              <a:gd name="connsiteX15703" fmla="*/ 6770790 w 8191242"/>
              <a:gd name="connsiteY15703" fmla="*/ 2472614 h 5359243"/>
              <a:gd name="connsiteX15704" fmla="*/ 6784084 w 8191242"/>
              <a:gd name="connsiteY15704" fmla="*/ 2489204 h 5359243"/>
              <a:gd name="connsiteX15705" fmla="*/ 6780940 w 8191242"/>
              <a:gd name="connsiteY15705" fmla="*/ 2490506 h 5359243"/>
              <a:gd name="connsiteX15706" fmla="*/ 6770790 w 8191242"/>
              <a:gd name="connsiteY15706" fmla="*/ 2486706 h 5359243"/>
              <a:gd name="connsiteX15707" fmla="*/ 6754661 w 8191242"/>
              <a:gd name="connsiteY15707" fmla="*/ 2492743 h 5359243"/>
              <a:gd name="connsiteX15708" fmla="*/ 6753751 w 8191242"/>
              <a:gd name="connsiteY15708" fmla="*/ 2476392 h 5359243"/>
              <a:gd name="connsiteX15709" fmla="*/ 6754283 w 8191242"/>
              <a:gd name="connsiteY15709" fmla="*/ 2475760 h 5359243"/>
              <a:gd name="connsiteX15710" fmla="*/ 6753685 w 8191242"/>
              <a:gd name="connsiteY15710" fmla="*/ 2475202 h 5359243"/>
              <a:gd name="connsiteX15711" fmla="*/ 6753653 w 8191242"/>
              <a:gd name="connsiteY15711" fmla="*/ 2474628 h 5359243"/>
              <a:gd name="connsiteX15712" fmla="*/ 6746597 w 8191242"/>
              <a:gd name="connsiteY15712" fmla="*/ 2468589 h 5359243"/>
              <a:gd name="connsiteX15713" fmla="*/ 6753685 w 8191242"/>
              <a:gd name="connsiteY15713" fmla="*/ 2475202 h 5359243"/>
              <a:gd name="connsiteX15714" fmla="*/ 6753751 w 8191242"/>
              <a:gd name="connsiteY15714" fmla="*/ 2476392 h 5359243"/>
              <a:gd name="connsiteX15715" fmla="*/ 6747605 w 8191242"/>
              <a:gd name="connsiteY15715" fmla="*/ 2483686 h 5359243"/>
              <a:gd name="connsiteX15716" fmla="*/ 6730468 w 8191242"/>
              <a:gd name="connsiteY15716" fmla="*/ 2492743 h 5359243"/>
              <a:gd name="connsiteX15717" fmla="*/ 6730468 w 8191242"/>
              <a:gd name="connsiteY15717" fmla="*/ 2500795 h 5359243"/>
              <a:gd name="connsiteX15718" fmla="*/ 6753654 w 8191242"/>
              <a:gd name="connsiteY15718" fmla="*/ 2501803 h 5359243"/>
              <a:gd name="connsiteX15719" fmla="*/ 6780940 w 8191242"/>
              <a:gd name="connsiteY15719" fmla="*/ 2490506 h 5359243"/>
              <a:gd name="connsiteX15720" fmla="*/ 6786919 w 8191242"/>
              <a:gd name="connsiteY15720" fmla="*/ 2492743 h 5359243"/>
              <a:gd name="connsiteX15721" fmla="*/ 6784084 w 8191242"/>
              <a:gd name="connsiteY15721" fmla="*/ 2489204 h 5359243"/>
              <a:gd name="connsiteX15722" fmla="*/ 6794983 w 8191242"/>
              <a:gd name="connsiteY15722" fmla="*/ 2484691 h 5359243"/>
              <a:gd name="connsiteX15723" fmla="*/ 6762725 w 8191242"/>
              <a:gd name="connsiteY15723" fmla="*/ 2436380 h 5359243"/>
              <a:gd name="connsiteX15724" fmla="*/ 6746597 w 8191242"/>
              <a:gd name="connsiteY15724" fmla="*/ 2444433 h 5359243"/>
              <a:gd name="connsiteX15725" fmla="*/ 6762725 w 8191242"/>
              <a:gd name="connsiteY15725" fmla="*/ 2396120 h 5359243"/>
              <a:gd name="connsiteX15726" fmla="*/ 6746597 w 8191242"/>
              <a:gd name="connsiteY15726" fmla="*/ 2404173 h 5359243"/>
              <a:gd name="connsiteX15727" fmla="*/ 6730468 w 8191242"/>
              <a:gd name="connsiteY15727" fmla="*/ 2388069 h 5359243"/>
              <a:gd name="connsiteX15728" fmla="*/ 6762725 w 8191242"/>
              <a:gd name="connsiteY15728" fmla="*/ 2363912 h 5359243"/>
              <a:gd name="connsiteX15729" fmla="*/ 6786919 w 8191242"/>
              <a:gd name="connsiteY15729" fmla="*/ 2388069 h 5359243"/>
              <a:gd name="connsiteX15730" fmla="*/ 6770790 w 8191242"/>
              <a:gd name="connsiteY15730" fmla="*/ 2396120 h 5359243"/>
              <a:gd name="connsiteX15731" fmla="*/ 6803048 w 8191242"/>
              <a:gd name="connsiteY15731" fmla="*/ 2500795 h 5359243"/>
              <a:gd name="connsiteX15732" fmla="*/ 6819176 w 8191242"/>
              <a:gd name="connsiteY15732" fmla="*/ 2492743 h 5359243"/>
              <a:gd name="connsiteX15733" fmla="*/ 6803048 w 8191242"/>
              <a:gd name="connsiteY15733" fmla="*/ 2484691 h 5359243"/>
              <a:gd name="connsiteX15734" fmla="*/ 6827240 w 8191242"/>
              <a:gd name="connsiteY15734" fmla="*/ 2492743 h 5359243"/>
              <a:gd name="connsiteX15735" fmla="*/ 6811112 w 8191242"/>
              <a:gd name="connsiteY15735" fmla="*/ 2412224 h 5359243"/>
              <a:gd name="connsiteX15736" fmla="*/ 6803048 w 8191242"/>
              <a:gd name="connsiteY15736" fmla="*/ 2412224 h 5359243"/>
              <a:gd name="connsiteX15737" fmla="*/ 6794983 w 8191242"/>
              <a:gd name="connsiteY15737" fmla="*/ 2388069 h 5359243"/>
              <a:gd name="connsiteX15738" fmla="*/ 6819176 w 8191242"/>
              <a:gd name="connsiteY15738" fmla="*/ 2404173 h 5359243"/>
              <a:gd name="connsiteX15739" fmla="*/ 6811112 w 8191242"/>
              <a:gd name="connsiteY15739" fmla="*/ 2380016 h 5359243"/>
              <a:gd name="connsiteX15740" fmla="*/ 6843369 w 8191242"/>
              <a:gd name="connsiteY15740" fmla="*/ 2380016 h 5359243"/>
              <a:gd name="connsiteX15741" fmla="*/ 6835305 w 8191242"/>
              <a:gd name="connsiteY15741" fmla="*/ 2380016 h 5359243"/>
              <a:gd name="connsiteX15742" fmla="*/ 6851433 w 8191242"/>
              <a:gd name="connsiteY15742" fmla="*/ 2388069 h 5359243"/>
              <a:gd name="connsiteX15743" fmla="*/ 6859498 w 8191242"/>
              <a:gd name="connsiteY15743" fmla="*/ 2380016 h 5359243"/>
              <a:gd name="connsiteX15744" fmla="*/ 6851433 w 8191242"/>
              <a:gd name="connsiteY15744" fmla="*/ 2363912 h 5359243"/>
              <a:gd name="connsiteX15745" fmla="*/ 6867562 w 8191242"/>
              <a:gd name="connsiteY15745" fmla="*/ 2380016 h 5359243"/>
              <a:gd name="connsiteX15746" fmla="*/ 6859498 w 8191242"/>
              <a:gd name="connsiteY15746" fmla="*/ 2347810 h 5359243"/>
              <a:gd name="connsiteX15747" fmla="*/ 6867562 w 8191242"/>
              <a:gd name="connsiteY15747" fmla="*/ 2363912 h 5359243"/>
              <a:gd name="connsiteX15748" fmla="*/ 6875626 w 8191242"/>
              <a:gd name="connsiteY15748" fmla="*/ 2339758 h 5359243"/>
              <a:gd name="connsiteX15749" fmla="*/ 6891752 w 8191242"/>
              <a:gd name="connsiteY15749" fmla="*/ 2355860 h 5359243"/>
              <a:gd name="connsiteX15750" fmla="*/ 6883688 w 8191242"/>
              <a:gd name="connsiteY15750" fmla="*/ 2315601 h 5359243"/>
              <a:gd name="connsiteX15751" fmla="*/ 6891752 w 8191242"/>
              <a:gd name="connsiteY15751" fmla="*/ 2347810 h 5359243"/>
              <a:gd name="connsiteX15752" fmla="*/ 6915945 w 8191242"/>
              <a:gd name="connsiteY15752" fmla="*/ 2355860 h 5359243"/>
              <a:gd name="connsiteX15753" fmla="*/ 6932074 w 8191242"/>
              <a:gd name="connsiteY15753" fmla="*/ 2412224 h 5359243"/>
              <a:gd name="connsiteX15754" fmla="*/ 6940138 w 8191242"/>
              <a:gd name="connsiteY15754" fmla="*/ 2396120 h 5359243"/>
              <a:gd name="connsiteX15755" fmla="*/ 6988524 w 8191242"/>
              <a:gd name="connsiteY15755" fmla="*/ 2460537 h 5359243"/>
              <a:gd name="connsiteX15756" fmla="*/ 6980460 w 8191242"/>
              <a:gd name="connsiteY15756" fmla="*/ 2460537 h 5359243"/>
              <a:gd name="connsiteX15757" fmla="*/ 7004652 w 8191242"/>
              <a:gd name="connsiteY15757" fmla="*/ 2484691 h 5359243"/>
              <a:gd name="connsiteX15758" fmla="*/ 6980460 w 8191242"/>
              <a:gd name="connsiteY15758" fmla="*/ 2428329 h 5359243"/>
              <a:gd name="connsiteX15759" fmla="*/ 7004652 w 8191242"/>
              <a:gd name="connsiteY15759" fmla="*/ 2438393 h 5359243"/>
              <a:gd name="connsiteX15760" fmla="*/ 7014039 w 8191242"/>
              <a:gd name="connsiteY15760" fmla="*/ 2437613 h 5359243"/>
              <a:gd name="connsiteX15761" fmla="*/ 7014039 w 8191242"/>
              <a:gd name="connsiteY15761" fmla="*/ 2422043 h 5359243"/>
              <a:gd name="connsiteX15762" fmla="*/ 7014039 w 8191242"/>
              <a:gd name="connsiteY15762" fmla="*/ 2412603 h 5359243"/>
              <a:gd name="connsiteX15763" fmla="*/ 7006543 w 8191242"/>
              <a:gd name="connsiteY15763" fmla="*/ 2419923 h 5359243"/>
              <a:gd name="connsiteX15764" fmla="*/ 6974066 w 8191242"/>
              <a:gd name="connsiteY15764" fmla="*/ 2396135 h 5359243"/>
              <a:gd name="connsiteX15765" fmla="*/ 6965945 w 8191242"/>
              <a:gd name="connsiteY15765" fmla="*/ 2419923 h 5359243"/>
              <a:gd name="connsiteX15766" fmla="*/ 6957825 w 8191242"/>
              <a:gd name="connsiteY15766" fmla="*/ 2372349 h 5359243"/>
              <a:gd name="connsiteX15767" fmla="*/ 6933469 w 8191242"/>
              <a:gd name="connsiteY15767" fmla="*/ 2388207 h 5359243"/>
              <a:gd name="connsiteX15768" fmla="*/ 6925349 w 8191242"/>
              <a:gd name="connsiteY15768" fmla="*/ 2372349 h 5359243"/>
              <a:gd name="connsiteX15769" fmla="*/ 6917228 w 8191242"/>
              <a:gd name="connsiteY15769" fmla="*/ 2340632 h 5359243"/>
              <a:gd name="connsiteX15770" fmla="*/ 6933469 w 8191242"/>
              <a:gd name="connsiteY15770" fmla="*/ 2372349 h 5359243"/>
              <a:gd name="connsiteX15771" fmla="*/ 6957825 w 8191242"/>
              <a:gd name="connsiteY15771" fmla="*/ 2364419 h 5359243"/>
              <a:gd name="connsiteX15772" fmla="*/ 6933469 w 8191242"/>
              <a:gd name="connsiteY15772" fmla="*/ 2316843 h 5359243"/>
              <a:gd name="connsiteX15773" fmla="*/ 6941587 w 8191242"/>
              <a:gd name="connsiteY15773" fmla="*/ 2332701 h 5359243"/>
              <a:gd name="connsiteX15774" fmla="*/ 6949707 w 8191242"/>
              <a:gd name="connsiteY15774" fmla="*/ 2324774 h 5359243"/>
              <a:gd name="connsiteX15775" fmla="*/ 6982184 w 8191242"/>
              <a:gd name="connsiteY15775" fmla="*/ 2356489 h 5359243"/>
              <a:gd name="connsiteX15776" fmla="*/ 6998425 w 8191242"/>
              <a:gd name="connsiteY15776" fmla="*/ 2348562 h 5359243"/>
              <a:gd name="connsiteX15777" fmla="*/ 6990305 w 8191242"/>
              <a:gd name="connsiteY15777" fmla="*/ 2324774 h 5359243"/>
              <a:gd name="connsiteX15778" fmla="*/ 6990305 w 8191242"/>
              <a:gd name="connsiteY15778" fmla="*/ 2348562 h 5359243"/>
              <a:gd name="connsiteX15779" fmla="*/ 6976096 w 8191242"/>
              <a:gd name="connsiteY15779" fmla="*/ 2331711 h 5359243"/>
              <a:gd name="connsiteX15780" fmla="*/ 6974715 w 8191242"/>
              <a:gd name="connsiteY15780" fmla="*/ 2316209 h 5359243"/>
              <a:gd name="connsiteX15781" fmla="*/ 6990305 w 8191242"/>
              <a:gd name="connsiteY15781" fmla="*/ 2300985 h 5359243"/>
              <a:gd name="connsiteX15782" fmla="*/ 7006543 w 8191242"/>
              <a:gd name="connsiteY15782" fmla="*/ 2348562 h 5359243"/>
              <a:gd name="connsiteX15783" fmla="*/ 7022784 w 8191242"/>
              <a:gd name="connsiteY15783" fmla="*/ 2324774 h 5359243"/>
              <a:gd name="connsiteX15784" fmla="*/ 7039022 w 8191242"/>
              <a:gd name="connsiteY15784" fmla="*/ 2348562 h 5359243"/>
              <a:gd name="connsiteX15785" fmla="*/ 7039022 w 8191242"/>
              <a:gd name="connsiteY15785" fmla="*/ 2316843 h 5359243"/>
              <a:gd name="connsiteX15786" fmla="*/ 7071502 w 8191242"/>
              <a:gd name="connsiteY15786" fmla="*/ 2364419 h 5359243"/>
              <a:gd name="connsiteX15787" fmla="*/ 7073911 w 8191242"/>
              <a:gd name="connsiteY15787" fmla="*/ 2352154 h 5359243"/>
              <a:gd name="connsiteX15788" fmla="*/ 7072960 w 8191242"/>
              <a:gd name="connsiteY15788" fmla="*/ 2346326 h 5359243"/>
              <a:gd name="connsiteX15789" fmla="*/ 7079619 w 8191242"/>
              <a:gd name="connsiteY15789" fmla="*/ 2364419 h 5359243"/>
              <a:gd name="connsiteX15790" fmla="*/ 7071502 w 8191242"/>
              <a:gd name="connsiteY15790" fmla="*/ 2324774 h 5359243"/>
              <a:gd name="connsiteX15791" fmla="*/ 7079619 w 8191242"/>
              <a:gd name="connsiteY15791" fmla="*/ 2316843 h 5359243"/>
              <a:gd name="connsiteX15792" fmla="*/ 7079619 w 8191242"/>
              <a:gd name="connsiteY15792" fmla="*/ 2324774 h 5359243"/>
              <a:gd name="connsiteX15793" fmla="*/ 7087740 w 8191242"/>
              <a:gd name="connsiteY15793" fmla="*/ 2340632 h 5359243"/>
              <a:gd name="connsiteX15794" fmla="*/ 7103978 w 8191242"/>
              <a:gd name="connsiteY15794" fmla="*/ 2348562 h 5359243"/>
              <a:gd name="connsiteX15795" fmla="*/ 7103978 w 8191242"/>
              <a:gd name="connsiteY15795" fmla="*/ 2300985 h 5359243"/>
              <a:gd name="connsiteX15796" fmla="*/ 7136457 w 8191242"/>
              <a:gd name="connsiteY15796" fmla="*/ 2324774 h 5359243"/>
              <a:gd name="connsiteX15797" fmla="*/ 7136457 w 8191242"/>
              <a:gd name="connsiteY15797" fmla="*/ 2340632 h 5359243"/>
              <a:gd name="connsiteX15798" fmla="*/ 7120217 w 8191242"/>
              <a:gd name="connsiteY15798" fmla="*/ 2324774 h 5359243"/>
              <a:gd name="connsiteX15799" fmla="*/ 7120217 w 8191242"/>
              <a:gd name="connsiteY15799" fmla="*/ 2364419 h 5359243"/>
              <a:gd name="connsiteX15800" fmla="*/ 7112098 w 8191242"/>
              <a:gd name="connsiteY15800" fmla="*/ 2340632 h 5359243"/>
              <a:gd name="connsiteX15801" fmla="*/ 7103978 w 8191242"/>
              <a:gd name="connsiteY15801" fmla="*/ 2364419 h 5359243"/>
              <a:gd name="connsiteX15802" fmla="*/ 7095857 w 8191242"/>
              <a:gd name="connsiteY15802" fmla="*/ 2348562 h 5359243"/>
              <a:gd name="connsiteX15803" fmla="*/ 7087740 w 8191242"/>
              <a:gd name="connsiteY15803" fmla="*/ 2380277 h 5359243"/>
              <a:gd name="connsiteX15804" fmla="*/ 7039022 w 8191242"/>
              <a:gd name="connsiteY15804" fmla="*/ 2419923 h 5359243"/>
              <a:gd name="connsiteX15805" fmla="*/ 7030901 w 8191242"/>
              <a:gd name="connsiteY15805" fmla="*/ 2404065 h 5359243"/>
              <a:gd name="connsiteX15806" fmla="*/ 7036586 w 8191242"/>
              <a:gd name="connsiteY15806" fmla="*/ 2400364 h 5359243"/>
              <a:gd name="connsiteX15807" fmla="*/ 7038292 w 8191242"/>
              <a:gd name="connsiteY15807" fmla="*/ 2401633 h 5359243"/>
              <a:gd name="connsiteX15808" fmla="*/ 7063381 w 8191242"/>
              <a:gd name="connsiteY15808" fmla="*/ 2380277 h 5359243"/>
              <a:gd name="connsiteX15809" fmla="*/ 7030901 w 8191242"/>
              <a:gd name="connsiteY15809" fmla="*/ 2356489 h 5359243"/>
              <a:gd name="connsiteX15810" fmla="*/ 6998425 w 8191242"/>
              <a:gd name="connsiteY15810" fmla="*/ 2372349 h 5359243"/>
              <a:gd name="connsiteX15811" fmla="*/ 6998425 w 8191242"/>
              <a:gd name="connsiteY15811" fmla="*/ 2380277 h 5359243"/>
              <a:gd name="connsiteX15812" fmla="*/ 6982184 w 8191242"/>
              <a:gd name="connsiteY15812" fmla="*/ 2364419 h 5359243"/>
              <a:gd name="connsiteX15813" fmla="*/ 6974066 w 8191242"/>
              <a:gd name="connsiteY15813" fmla="*/ 2372349 h 5359243"/>
              <a:gd name="connsiteX15814" fmla="*/ 6990305 w 8191242"/>
              <a:gd name="connsiteY15814" fmla="*/ 2404065 h 5359243"/>
              <a:gd name="connsiteX15815" fmla="*/ 7014663 w 8191242"/>
              <a:gd name="connsiteY15815" fmla="*/ 2404065 h 5359243"/>
              <a:gd name="connsiteX15816" fmla="*/ 7014663 w 8191242"/>
              <a:gd name="connsiteY15816" fmla="*/ 2405667 h 5359243"/>
              <a:gd name="connsiteX15817" fmla="*/ 7029528 w 8191242"/>
              <a:gd name="connsiteY15817" fmla="*/ 2430756 h 5359243"/>
              <a:gd name="connsiteX15818" fmla="*/ 7017912 w 8191242"/>
              <a:gd name="connsiteY15818" fmla="*/ 2437291 h 5359243"/>
              <a:gd name="connsiteX15819" fmla="*/ 7028845 w 8191242"/>
              <a:gd name="connsiteY15819" fmla="*/ 2436380 h 5359243"/>
              <a:gd name="connsiteX15820" fmla="*/ 7028845 w 8191242"/>
              <a:gd name="connsiteY15820" fmla="*/ 2452485 h 5359243"/>
              <a:gd name="connsiteX15821" fmla="*/ 7036907 w 8191242"/>
              <a:gd name="connsiteY15821" fmla="*/ 2460537 h 5359243"/>
              <a:gd name="connsiteX15822" fmla="*/ 7044971 w 8191242"/>
              <a:gd name="connsiteY15822" fmla="*/ 2436380 h 5359243"/>
              <a:gd name="connsiteX15823" fmla="*/ 7069164 w 8191242"/>
              <a:gd name="connsiteY15823" fmla="*/ 2444433 h 5359243"/>
              <a:gd name="connsiteX15824" fmla="*/ 7061100 w 8191242"/>
              <a:gd name="connsiteY15824" fmla="*/ 2404173 h 5359243"/>
              <a:gd name="connsiteX15825" fmla="*/ 7077228 w 8191242"/>
              <a:gd name="connsiteY15825" fmla="*/ 2452485 h 5359243"/>
              <a:gd name="connsiteX15826" fmla="*/ 7109486 w 8191242"/>
              <a:gd name="connsiteY15826" fmla="*/ 2420276 h 5359243"/>
              <a:gd name="connsiteX15827" fmla="*/ 7093357 w 8191242"/>
              <a:gd name="connsiteY15827" fmla="*/ 2436380 h 5359243"/>
              <a:gd name="connsiteX15828" fmla="*/ 7117550 w 8191242"/>
              <a:gd name="connsiteY15828" fmla="*/ 2436380 h 5359243"/>
              <a:gd name="connsiteX15829" fmla="*/ 7109486 w 8191242"/>
              <a:gd name="connsiteY15829" fmla="*/ 2404173 h 5359243"/>
              <a:gd name="connsiteX15830" fmla="*/ 7125614 w 8191242"/>
              <a:gd name="connsiteY15830" fmla="*/ 2436380 h 5359243"/>
              <a:gd name="connsiteX15831" fmla="*/ 7125614 w 8191242"/>
              <a:gd name="connsiteY15831" fmla="*/ 2396120 h 5359243"/>
              <a:gd name="connsiteX15832" fmla="*/ 7157871 w 8191242"/>
              <a:gd name="connsiteY15832" fmla="*/ 2412224 h 5359243"/>
              <a:gd name="connsiteX15833" fmla="*/ 7125614 w 8191242"/>
              <a:gd name="connsiteY15833" fmla="*/ 2371964 h 5359243"/>
              <a:gd name="connsiteX15834" fmla="*/ 7141743 w 8191242"/>
              <a:gd name="connsiteY15834" fmla="*/ 2371964 h 5359243"/>
              <a:gd name="connsiteX15835" fmla="*/ 7165936 w 8191242"/>
              <a:gd name="connsiteY15835" fmla="*/ 2396120 h 5359243"/>
              <a:gd name="connsiteX15836" fmla="*/ 7157871 w 8191242"/>
              <a:gd name="connsiteY15836" fmla="*/ 2380016 h 5359243"/>
              <a:gd name="connsiteX15837" fmla="*/ 7174000 w 8191242"/>
              <a:gd name="connsiteY15837" fmla="*/ 2396120 h 5359243"/>
              <a:gd name="connsiteX15838" fmla="*/ 7206255 w 8191242"/>
              <a:gd name="connsiteY15838" fmla="*/ 2396120 h 5359243"/>
              <a:gd name="connsiteX15839" fmla="*/ 7222383 w 8191242"/>
              <a:gd name="connsiteY15839" fmla="*/ 2363912 h 5359243"/>
              <a:gd name="connsiteX15840" fmla="*/ 7230448 w 8191242"/>
              <a:gd name="connsiteY15840" fmla="*/ 2396120 h 5359243"/>
              <a:gd name="connsiteX15841" fmla="*/ 7246577 w 8191242"/>
              <a:gd name="connsiteY15841" fmla="*/ 2396120 h 5359243"/>
              <a:gd name="connsiteX15842" fmla="*/ 7254640 w 8191242"/>
              <a:gd name="connsiteY15842" fmla="*/ 2444433 h 5359243"/>
              <a:gd name="connsiteX15843" fmla="*/ 7238512 w 8191242"/>
              <a:gd name="connsiteY15843" fmla="*/ 2412224 h 5359243"/>
              <a:gd name="connsiteX15844" fmla="*/ 7238512 w 8191242"/>
              <a:gd name="connsiteY15844" fmla="*/ 2428329 h 5359243"/>
              <a:gd name="connsiteX15845" fmla="*/ 7222383 w 8191242"/>
              <a:gd name="connsiteY15845" fmla="*/ 2396120 h 5359243"/>
              <a:gd name="connsiteX15846" fmla="*/ 7165936 w 8191242"/>
              <a:gd name="connsiteY15846" fmla="*/ 2500795 h 5359243"/>
              <a:gd name="connsiteX15847" fmla="*/ 7157871 w 8191242"/>
              <a:gd name="connsiteY15847" fmla="*/ 2484691 h 5359243"/>
              <a:gd name="connsiteX15848" fmla="*/ 7174000 w 8191242"/>
              <a:gd name="connsiteY15848" fmla="*/ 2468589 h 5359243"/>
              <a:gd name="connsiteX15849" fmla="*/ 7149807 w 8191242"/>
              <a:gd name="connsiteY15849" fmla="*/ 2412224 h 5359243"/>
              <a:gd name="connsiteX15850" fmla="*/ 7141743 w 8191242"/>
              <a:gd name="connsiteY15850" fmla="*/ 2436380 h 5359243"/>
              <a:gd name="connsiteX15851" fmla="*/ 7140735 w 8191242"/>
              <a:gd name="connsiteY15851" fmla="*/ 2449466 h 5359243"/>
              <a:gd name="connsiteX15852" fmla="*/ 7134055 w 8191242"/>
              <a:gd name="connsiteY15852" fmla="*/ 2467570 h 5359243"/>
              <a:gd name="connsiteX15853" fmla="*/ 7134435 w 8191242"/>
              <a:gd name="connsiteY15853" fmla="*/ 2458398 h 5359243"/>
              <a:gd name="connsiteX15854" fmla="*/ 7127632 w 8191242"/>
              <a:gd name="connsiteY15854" fmla="*/ 2451478 h 5359243"/>
              <a:gd name="connsiteX15855" fmla="*/ 7110737 w 8191242"/>
              <a:gd name="connsiteY15855" fmla="*/ 2467409 h 5359243"/>
              <a:gd name="connsiteX15856" fmla="*/ 7109486 w 8191242"/>
              <a:gd name="connsiteY15856" fmla="*/ 2460537 h 5359243"/>
              <a:gd name="connsiteX15857" fmla="*/ 7101421 w 8191242"/>
              <a:gd name="connsiteY15857" fmla="*/ 2476641 h 5359243"/>
              <a:gd name="connsiteX15858" fmla="*/ 7093357 w 8191242"/>
              <a:gd name="connsiteY15858" fmla="*/ 2492743 h 5359243"/>
              <a:gd name="connsiteX15859" fmla="*/ 7085293 w 8191242"/>
              <a:gd name="connsiteY15859" fmla="*/ 2460537 h 5359243"/>
              <a:gd name="connsiteX15860" fmla="*/ 7109486 w 8191242"/>
              <a:gd name="connsiteY15860" fmla="*/ 2541055 h 5359243"/>
              <a:gd name="connsiteX15861" fmla="*/ 7117550 w 8191242"/>
              <a:gd name="connsiteY15861" fmla="*/ 2565212 h 5359243"/>
              <a:gd name="connsiteX15862" fmla="*/ 7093357 w 8191242"/>
              <a:gd name="connsiteY15862" fmla="*/ 2549108 h 5359243"/>
              <a:gd name="connsiteX15863" fmla="*/ 7085293 w 8191242"/>
              <a:gd name="connsiteY15863" fmla="*/ 2597420 h 5359243"/>
              <a:gd name="connsiteX15864" fmla="*/ 7109486 w 8191242"/>
              <a:gd name="connsiteY15864" fmla="*/ 2573264 h 5359243"/>
              <a:gd name="connsiteX15865" fmla="*/ 7125614 w 8191242"/>
              <a:gd name="connsiteY15865" fmla="*/ 2589368 h 5359243"/>
              <a:gd name="connsiteX15866" fmla="*/ 7117550 w 8191242"/>
              <a:gd name="connsiteY15866" fmla="*/ 2557160 h 5359243"/>
              <a:gd name="connsiteX15867" fmla="*/ 7133679 w 8191242"/>
              <a:gd name="connsiteY15867" fmla="*/ 2557160 h 5359243"/>
              <a:gd name="connsiteX15868" fmla="*/ 7149807 w 8191242"/>
              <a:gd name="connsiteY15868" fmla="*/ 2597420 h 5359243"/>
              <a:gd name="connsiteX15869" fmla="*/ 7141743 w 8191242"/>
              <a:gd name="connsiteY15869" fmla="*/ 2589368 h 5359243"/>
              <a:gd name="connsiteX15870" fmla="*/ 7044971 w 8191242"/>
              <a:gd name="connsiteY15870" fmla="*/ 2613524 h 5359243"/>
              <a:gd name="connsiteX15871" fmla="*/ 6980460 w 8191242"/>
              <a:gd name="connsiteY15871" fmla="*/ 2653783 h 5359243"/>
              <a:gd name="connsiteX15872" fmla="*/ 6966850 w 8191242"/>
              <a:gd name="connsiteY15872" fmla="*/ 2627741 h 5359243"/>
              <a:gd name="connsiteX15873" fmla="*/ 6965121 w 8191242"/>
              <a:gd name="connsiteY15873" fmla="*/ 2617983 h 5359243"/>
              <a:gd name="connsiteX15874" fmla="*/ 6965212 w 8191242"/>
              <a:gd name="connsiteY15874" fmla="*/ 2618054 h 5359243"/>
              <a:gd name="connsiteX15875" fmla="*/ 6964331 w 8191242"/>
              <a:gd name="connsiteY15875" fmla="*/ 2613524 h 5359243"/>
              <a:gd name="connsiteX15876" fmla="*/ 6972395 w 8191242"/>
              <a:gd name="connsiteY15876" fmla="*/ 2637679 h 5359243"/>
              <a:gd name="connsiteX15877" fmla="*/ 6988524 w 8191242"/>
              <a:gd name="connsiteY15877" fmla="*/ 2637679 h 5359243"/>
              <a:gd name="connsiteX15878" fmla="*/ 6980460 w 8191242"/>
              <a:gd name="connsiteY15878" fmla="*/ 2581317 h 5359243"/>
              <a:gd name="connsiteX15879" fmla="*/ 6980460 w 8191242"/>
              <a:gd name="connsiteY15879" fmla="*/ 2613524 h 5359243"/>
              <a:gd name="connsiteX15880" fmla="*/ 6972395 w 8191242"/>
              <a:gd name="connsiteY15880" fmla="*/ 2573264 h 5359243"/>
              <a:gd name="connsiteX15881" fmla="*/ 6996588 w 8191242"/>
              <a:gd name="connsiteY15881" fmla="*/ 2629627 h 5359243"/>
              <a:gd name="connsiteX15882" fmla="*/ 7036907 w 8191242"/>
              <a:gd name="connsiteY15882" fmla="*/ 2581317 h 5359243"/>
              <a:gd name="connsiteX15883" fmla="*/ 7053035 w 8191242"/>
              <a:gd name="connsiteY15883" fmla="*/ 2597420 h 5359243"/>
              <a:gd name="connsiteX15884" fmla="*/ 7069164 w 8191242"/>
              <a:gd name="connsiteY15884" fmla="*/ 2605473 h 5359243"/>
              <a:gd name="connsiteX15885" fmla="*/ 7077228 w 8191242"/>
              <a:gd name="connsiteY15885" fmla="*/ 2605473 h 5359243"/>
              <a:gd name="connsiteX15886" fmla="*/ 7061100 w 8191242"/>
              <a:gd name="connsiteY15886" fmla="*/ 2452485 h 5359243"/>
              <a:gd name="connsiteX15887" fmla="*/ 7061100 w 8191242"/>
              <a:gd name="connsiteY15887" fmla="*/ 2484691 h 5359243"/>
              <a:gd name="connsiteX15888" fmla="*/ 7044971 w 8191242"/>
              <a:gd name="connsiteY15888" fmla="*/ 2468589 h 5359243"/>
              <a:gd name="connsiteX15889" fmla="*/ 7053035 w 8191242"/>
              <a:gd name="connsiteY15889" fmla="*/ 2508848 h 5359243"/>
              <a:gd name="connsiteX15890" fmla="*/ 7053035 w 8191242"/>
              <a:gd name="connsiteY15890" fmla="*/ 2492743 h 5359243"/>
              <a:gd name="connsiteX15891" fmla="*/ 7069164 w 8191242"/>
              <a:gd name="connsiteY15891" fmla="*/ 2508848 h 5359243"/>
              <a:gd name="connsiteX15892" fmla="*/ 7044971 w 8191242"/>
              <a:gd name="connsiteY15892" fmla="*/ 2524952 h 5359243"/>
              <a:gd name="connsiteX15893" fmla="*/ 7036907 w 8191242"/>
              <a:gd name="connsiteY15893" fmla="*/ 2484691 h 5359243"/>
              <a:gd name="connsiteX15894" fmla="*/ 7028845 w 8191242"/>
              <a:gd name="connsiteY15894" fmla="*/ 2484691 h 5359243"/>
              <a:gd name="connsiteX15895" fmla="*/ 7044971 w 8191242"/>
              <a:gd name="connsiteY15895" fmla="*/ 2573264 h 5359243"/>
              <a:gd name="connsiteX15896" fmla="*/ 7028845 w 8191242"/>
              <a:gd name="connsiteY15896" fmla="*/ 2500795 h 5359243"/>
              <a:gd name="connsiteX15897" fmla="*/ 7012717 w 8191242"/>
              <a:gd name="connsiteY15897" fmla="*/ 2533004 h 5359243"/>
              <a:gd name="connsiteX15898" fmla="*/ 7028845 w 8191242"/>
              <a:gd name="connsiteY15898" fmla="*/ 2549108 h 5359243"/>
              <a:gd name="connsiteX15899" fmla="*/ 7020781 w 8191242"/>
              <a:gd name="connsiteY15899" fmla="*/ 2573264 h 5359243"/>
              <a:gd name="connsiteX15900" fmla="*/ 6996588 w 8191242"/>
              <a:gd name="connsiteY15900" fmla="*/ 2476641 h 5359243"/>
              <a:gd name="connsiteX15901" fmla="*/ 6996588 w 8191242"/>
              <a:gd name="connsiteY15901" fmla="*/ 2524952 h 5359243"/>
              <a:gd name="connsiteX15902" fmla="*/ 6996588 w 8191242"/>
              <a:gd name="connsiteY15902" fmla="*/ 2549108 h 5359243"/>
              <a:gd name="connsiteX15903" fmla="*/ 6980460 w 8191242"/>
              <a:gd name="connsiteY15903" fmla="*/ 2549108 h 5359243"/>
              <a:gd name="connsiteX15904" fmla="*/ 6964331 w 8191242"/>
              <a:gd name="connsiteY15904" fmla="*/ 2533004 h 5359243"/>
              <a:gd name="connsiteX15905" fmla="*/ 6964331 w 8191242"/>
              <a:gd name="connsiteY15905" fmla="*/ 2581317 h 5359243"/>
              <a:gd name="connsiteX15906" fmla="*/ 6952234 w 8191242"/>
              <a:gd name="connsiteY15906" fmla="*/ 2550114 h 5359243"/>
              <a:gd name="connsiteX15907" fmla="*/ 6955458 w 8191242"/>
              <a:gd name="connsiteY15907" fmla="*/ 2540839 h 5359243"/>
              <a:gd name="connsiteX15908" fmla="*/ 6956267 w 8191242"/>
              <a:gd name="connsiteY15908" fmla="*/ 2541055 h 5359243"/>
              <a:gd name="connsiteX15909" fmla="*/ 6955715 w 8191242"/>
              <a:gd name="connsiteY15909" fmla="*/ 2540101 h 5359243"/>
              <a:gd name="connsiteX15910" fmla="*/ 6957526 w 8191242"/>
              <a:gd name="connsiteY15910" fmla="*/ 2534891 h 5359243"/>
              <a:gd name="connsiteX15911" fmla="*/ 6964331 w 8191242"/>
              <a:gd name="connsiteY15911" fmla="*/ 2524952 h 5359243"/>
              <a:gd name="connsiteX15912" fmla="*/ 6949588 w 8191242"/>
              <a:gd name="connsiteY15912" fmla="*/ 2529480 h 5359243"/>
              <a:gd name="connsiteX15913" fmla="*/ 6955715 w 8191242"/>
              <a:gd name="connsiteY15913" fmla="*/ 2540101 h 5359243"/>
              <a:gd name="connsiteX15914" fmla="*/ 6955458 w 8191242"/>
              <a:gd name="connsiteY15914" fmla="*/ 2540839 h 5359243"/>
              <a:gd name="connsiteX15915" fmla="*/ 6939886 w 8191242"/>
              <a:gd name="connsiteY15915" fmla="*/ 2536653 h 5359243"/>
              <a:gd name="connsiteX15916" fmla="*/ 6924009 w 8191242"/>
              <a:gd name="connsiteY15916" fmla="*/ 2549108 h 5359243"/>
              <a:gd name="connsiteX15917" fmla="*/ 6932074 w 8191242"/>
              <a:gd name="connsiteY15917" fmla="*/ 2573264 h 5359243"/>
              <a:gd name="connsiteX15918" fmla="*/ 6932074 w 8191242"/>
              <a:gd name="connsiteY15918" fmla="*/ 2557160 h 5359243"/>
              <a:gd name="connsiteX15919" fmla="*/ 6948202 w 8191242"/>
              <a:gd name="connsiteY15919" fmla="*/ 2581317 h 5359243"/>
              <a:gd name="connsiteX15920" fmla="*/ 6948202 w 8191242"/>
              <a:gd name="connsiteY15920" fmla="*/ 2613524 h 5359243"/>
              <a:gd name="connsiteX15921" fmla="*/ 6932074 w 8191242"/>
              <a:gd name="connsiteY15921" fmla="*/ 2621574 h 5359243"/>
              <a:gd name="connsiteX15922" fmla="*/ 6924009 w 8191242"/>
              <a:gd name="connsiteY15922" fmla="*/ 2589368 h 5359243"/>
              <a:gd name="connsiteX15923" fmla="*/ 6940138 w 8191242"/>
              <a:gd name="connsiteY15923" fmla="*/ 2589368 h 5359243"/>
              <a:gd name="connsiteX15924" fmla="*/ 6899816 w 8191242"/>
              <a:gd name="connsiteY15924" fmla="*/ 2524952 h 5359243"/>
              <a:gd name="connsiteX15925" fmla="*/ 6891752 w 8191242"/>
              <a:gd name="connsiteY15925" fmla="*/ 2524952 h 5359243"/>
              <a:gd name="connsiteX15926" fmla="*/ 6907881 w 8191242"/>
              <a:gd name="connsiteY15926" fmla="*/ 2549108 h 5359243"/>
              <a:gd name="connsiteX15927" fmla="*/ 6859498 w 8191242"/>
              <a:gd name="connsiteY15927" fmla="*/ 2565212 h 5359243"/>
              <a:gd name="connsiteX15928" fmla="*/ 6867562 w 8191242"/>
              <a:gd name="connsiteY15928" fmla="*/ 2557160 h 5359243"/>
              <a:gd name="connsiteX15929" fmla="*/ 6859498 w 8191242"/>
              <a:gd name="connsiteY15929" fmla="*/ 2524952 h 5359243"/>
              <a:gd name="connsiteX15930" fmla="*/ 6843369 w 8191242"/>
              <a:gd name="connsiteY15930" fmla="*/ 2557160 h 5359243"/>
              <a:gd name="connsiteX15931" fmla="*/ 6843369 w 8191242"/>
              <a:gd name="connsiteY15931" fmla="*/ 2549108 h 5359243"/>
              <a:gd name="connsiteX15932" fmla="*/ 6835305 w 8191242"/>
              <a:gd name="connsiteY15932" fmla="*/ 2549108 h 5359243"/>
              <a:gd name="connsiteX15933" fmla="*/ 6851433 w 8191242"/>
              <a:gd name="connsiteY15933" fmla="*/ 2621574 h 5359243"/>
              <a:gd name="connsiteX15934" fmla="*/ 6835305 w 8191242"/>
              <a:gd name="connsiteY15934" fmla="*/ 2573264 h 5359243"/>
              <a:gd name="connsiteX15935" fmla="*/ 6827240 w 8191242"/>
              <a:gd name="connsiteY15935" fmla="*/ 2549108 h 5359243"/>
              <a:gd name="connsiteX15936" fmla="*/ 6835305 w 8191242"/>
              <a:gd name="connsiteY15936" fmla="*/ 2613524 h 5359243"/>
              <a:gd name="connsiteX15937" fmla="*/ 6819176 w 8191242"/>
              <a:gd name="connsiteY15937" fmla="*/ 2573264 h 5359243"/>
              <a:gd name="connsiteX15938" fmla="*/ 6803048 w 8191242"/>
              <a:gd name="connsiteY15938" fmla="*/ 2581317 h 5359243"/>
              <a:gd name="connsiteX15939" fmla="*/ 6811112 w 8191242"/>
              <a:gd name="connsiteY15939" fmla="*/ 2605473 h 5359243"/>
              <a:gd name="connsiteX15940" fmla="*/ 6786919 w 8191242"/>
              <a:gd name="connsiteY15940" fmla="*/ 2573264 h 5359243"/>
              <a:gd name="connsiteX15941" fmla="*/ 6827240 w 8191242"/>
              <a:gd name="connsiteY15941" fmla="*/ 2653783 h 5359243"/>
              <a:gd name="connsiteX15942" fmla="*/ 6820185 w 8191242"/>
              <a:gd name="connsiteY15942" fmla="*/ 2665862 h 5359243"/>
              <a:gd name="connsiteX15943" fmla="*/ 6819386 w 8191242"/>
              <a:gd name="connsiteY15943" fmla="*/ 2675437 h 5359243"/>
              <a:gd name="connsiteX15944" fmla="*/ 6820400 w 8191242"/>
              <a:gd name="connsiteY15944" fmla="*/ 2678530 h 5359243"/>
              <a:gd name="connsiteX15945" fmla="*/ 6833287 w 8191242"/>
              <a:gd name="connsiteY15945" fmla="*/ 2684733 h 5359243"/>
              <a:gd name="connsiteX15946" fmla="*/ 6851433 w 8191242"/>
              <a:gd name="connsiteY15946" fmla="*/ 2677939 h 5359243"/>
              <a:gd name="connsiteX15947" fmla="*/ 6843369 w 8191242"/>
              <a:gd name="connsiteY15947" fmla="*/ 2661835 h 5359243"/>
              <a:gd name="connsiteX15948" fmla="*/ 6851433 w 8191242"/>
              <a:gd name="connsiteY15948" fmla="*/ 2661835 h 5359243"/>
              <a:gd name="connsiteX15949" fmla="*/ 6843369 w 8191242"/>
              <a:gd name="connsiteY15949" fmla="*/ 2645731 h 5359243"/>
              <a:gd name="connsiteX15950" fmla="*/ 6859498 w 8191242"/>
              <a:gd name="connsiteY15950" fmla="*/ 2637679 h 5359243"/>
              <a:gd name="connsiteX15951" fmla="*/ 6859498 w 8191242"/>
              <a:gd name="connsiteY15951" fmla="*/ 2661835 h 5359243"/>
              <a:gd name="connsiteX15952" fmla="*/ 6867562 w 8191242"/>
              <a:gd name="connsiteY15952" fmla="*/ 2645731 h 5359243"/>
              <a:gd name="connsiteX15953" fmla="*/ 6875626 w 8191242"/>
              <a:gd name="connsiteY15953" fmla="*/ 2605473 h 5359243"/>
              <a:gd name="connsiteX15954" fmla="*/ 6891752 w 8191242"/>
              <a:gd name="connsiteY15954" fmla="*/ 2637679 h 5359243"/>
              <a:gd name="connsiteX15955" fmla="*/ 6867562 w 8191242"/>
              <a:gd name="connsiteY15955" fmla="*/ 2653783 h 5359243"/>
              <a:gd name="connsiteX15956" fmla="*/ 6875626 w 8191242"/>
              <a:gd name="connsiteY15956" fmla="*/ 2669887 h 5359243"/>
              <a:gd name="connsiteX15957" fmla="*/ 6891752 w 8191242"/>
              <a:gd name="connsiteY15957" fmla="*/ 2669887 h 5359243"/>
              <a:gd name="connsiteX15958" fmla="*/ 6891752 w 8191242"/>
              <a:gd name="connsiteY15958" fmla="*/ 2637679 h 5359243"/>
              <a:gd name="connsiteX15959" fmla="*/ 6924009 w 8191242"/>
              <a:gd name="connsiteY15959" fmla="*/ 2669887 h 5359243"/>
              <a:gd name="connsiteX15960" fmla="*/ 6899816 w 8191242"/>
              <a:gd name="connsiteY15960" fmla="*/ 2661835 h 5359243"/>
              <a:gd name="connsiteX15961" fmla="*/ 6899816 w 8191242"/>
              <a:gd name="connsiteY15961" fmla="*/ 2677939 h 5359243"/>
              <a:gd name="connsiteX15962" fmla="*/ 6867562 w 8191242"/>
              <a:gd name="connsiteY15962" fmla="*/ 2669887 h 5359243"/>
              <a:gd name="connsiteX15963" fmla="*/ 6867562 w 8191242"/>
              <a:gd name="connsiteY15963" fmla="*/ 2685992 h 5359243"/>
              <a:gd name="connsiteX15964" fmla="*/ 6730468 w 8191242"/>
              <a:gd name="connsiteY15964" fmla="*/ 2718199 h 5359243"/>
              <a:gd name="connsiteX15965" fmla="*/ 6730468 w 8191242"/>
              <a:gd name="connsiteY15965" fmla="*/ 2685992 h 5359243"/>
              <a:gd name="connsiteX15966" fmla="*/ 6722404 w 8191242"/>
              <a:gd name="connsiteY15966" fmla="*/ 2677939 h 5359243"/>
              <a:gd name="connsiteX15967" fmla="*/ 6730468 w 8191242"/>
              <a:gd name="connsiteY15967" fmla="*/ 2718199 h 5359243"/>
              <a:gd name="connsiteX15968" fmla="*/ 6690149 w 8191242"/>
              <a:gd name="connsiteY15968" fmla="*/ 2718199 h 5359243"/>
              <a:gd name="connsiteX15969" fmla="*/ 6698213 w 8191242"/>
              <a:gd name="connsiteY15969" fmla="*/ 2734304 h 5359243"/>
              <a:gd name="connsiteX15970" fmla="*/ 6714342 w 8191242"/>
              <a:gd name="connsiteY15970" fmla="*/ 2718199 h 5359243"/>
              <a:gd name="connsiteX15971" fmla="*/ 6682085 w 8191242"/>
              <a:gd name="connsiteY15971" fmla="*/ 2710148 h 5359243"/>
              <a:gd name="connsiteX15972" fmla="*/ 6689240 w 8191242"/>
              <a:gd name="connsiteY15972" fmla="*/ 2660135 h 5359243"/>
              <a:gd name="connsiteX15973" fmla="*/ 6690149 w 8191242"/>
              <a:gd name="connsiteY15973" fmla="*/ 2661835 h 5359243"/>
              <a:gd name="connsiteX15974" fmla="*/ 6690149 w 8191242"/>
              <a:gd name="connsiteY15974" fmla="*/ 2653783 h 5359243"/>
              <a:gd name="connsiteX15975" fmla="*/ 6722404 w 8191242"/>
              <a:gd name="connsiteY15975" fmla="*/ 2661835 h 5359243"/>
              <a:gd name="connsiteX15976" fmla="*/ 6706278 w 8191242"/>
              <a:gd name="connsiteY15976" fmla="*/ 2629627 h 5359243"/>
              <a:gd name="connsiteX15977" fmla="*/ 6690149 w 8191242"/>
              <a:gd name="connsiteY15977" fmla="*/ 2629627 h 5359243"/>
              <a:gd name="connsiteX15978" fmla="*/ 6690149 w 8191242"/>
              <a:gd name="connsiteY15978" fmla="*/ 2642711 h 5359243"/>
              <a:gd name="connsiteX15979" fmla="*/ 6690149 w 8191242"/>
              <a:gd name="connsiteY15979" fmla="*/ 2653783 h 5359243"/>
              <a:gd name="connsiteX15980" fmla="*/ 6689240 w 8191242"/>
              <a:gd name="connsiteY15980" fmla="*/ 2660135 h 5359243"/>
              <a:gd name="connsiteX15981" fmla="*/ 6682085 w 8191242"/>
              <a:gd name="connsiteY15981" fmla="*/ 2646738 h 5359243"/>
              <a:gd name="connsiteX15982" fmla="*/ 6674021 w 8191242"/>
              <a:gd name="connsiteY15982" fmla="*/ 2637679 h 5359243"/>
              <a:gd name="connsiteX15983" fmla="*/ 6682085 w 8191242"/>
              <a:gd name="connsiteY15983" fmla="*/ 2685992 h 5359243"/>
              <a:gd name="connsiteX15984" fmla="*/ 6665956 w 8191242"/>
              <a:gd name="connsiteY15984" fmla="*/ 2710148 h 5359243"/>
              <a:gd name="connsiteX15985" fmla="*/ 6674021 w 8191242"/>
              <a:gd name="connsiteY15985" fmla="*/ 2726252 h 5359243"/>
              <a:gd name="connsiteX15986" fmla="*/ 6665956 w 8191242"/>
              <a:gd name="connsiteY15986" fmla="*/ 2750406 h 5359243"/>
              <a:gd name="connsiteX15987" fmla="*/ 6641763 w 8191242"/>
              <a:gd name="connsiteY15987" fmla="*/ 2742356 h 5359243"/>
              <a:gd name="connsiteX15988" fmla="*/ 6649828 w 8191242"/>
              <a:gd name="connsiteY15988" fmla="*/ 2766510 h 5359243"/>
              <a:gd name="connsiteX15989" fmla="*/ 6625635 w 8191242"/>
              <a:gd name="connsiteY15989" fmla="*/ 2734304 h 5359243"/>
              <a:gd name="connsiteX15990" fmla="*/ 6633699 w 8191242"/>
              <a:gd name="connsiteY15990" fmla="*/ 2734304 h 5359243"/>
              <a:gd name="connsiteX15991" fmla="*/ 6601442 w 8191242"/>
              <a:gd name="connsiteY15991" fmla="*/ 2702096 h 5359243"/>
              <a:gd name="connsiteX15992" fmla="*/ 6617570 w 8191242"/>
              <a:gd name="connsiteY15992" fmla="*/ 2742356 h 5359243"/>
              <a:gd name="connsiteX15993" fmla="*/ 6601442 w 8191242"/>
              <a:gd name="connsiteY15993" fmla="*/ 2774565 h 5359243"/>
              <a:gd name="connsiteX15994" fmla="*/ 6609506 w 8191242"/>
              <a:gd name="connsiteY15994" fmla="*/ 2806771 h 5359243"/>
              <a:gd name="connsiteX15995" fmla="*/ 6617570 w 8191242"/>
              <a:gd name="connsiteY15995" fmla="*/ 2766510 h 5359243"/>
              <a:gd name="connsiteX15996" fmla="*/ 6633004 w 8191242"/>
              <a:gd name="connsiteY15996" fmla="*/ 2789622 h 5359243"/>
              <a:gd name="connsiteX15997" fmla="*/ 6632607 w 8191242"/>
              <a:gd name="connsiteY15997" fmla="*/ 2785078 h 5359243"/>
              <a:gd name="connsiteX15998" fmla="*/ 6642288 w 8191242"/>
              <a:gd name="connsiteY15998" fmla="*/ 2768620 h 5359243"/>
              <a:gd name="connsiteX15999" fmla="*/ 6650032 w 8191242"/>
              <a:gd name="connsiteY15999" fmla="*/ 2791854 h 5359243"/>
              <a:gd name="connsiteX16000" fmla="*/ 6650032 w 8191242"/>
              <a:gd name="connsiteY16000" fmla="*/ 2776365 h 5359243"/>
              <a:gd name="connsiteX16001" fmla="*/ 6673267 w 8191242"/>
              <a:gd name="connsiteY16001" fmla="*/ 2822833 h 5359243"/>
              <a:gd name="connsiteX16002" fmla="*/ 6665522 w 8191242"/>
              <a:gd name="connsiteY16002" fmla="*/ 2815089 h 5359243"/>
              <a:gd name="connsiteX16003" fmla="*/ 6634543 w 8191242"/>
              <a:gd name="connsiteY16003" fmla="*/ 2807344 h 5359243"/>
              <a:gd name="connsiteX16004" fmla="*/ 6633077 w 8191242"/>
              <a:gd name="connsiteY16004" fmla="*/ 2790491 h 5359243"/>
              <a:gd name="connsiteX16005" fmla="*/ 6619585 w 8191242"/>
              <a:gd name="connsiteY16005" fmla="*/ 2786641 h 5359243"/>
              <a:gd name="connsiteX16006" fmla="*/ 6617570 w 8191242"/>
              <a:gd name="connsiteY16006" fmla="*/ 2806771 h 5359243"/>
              <a:gd name="connsiteX16007" fmla="*/ 6657892 w 8191242"/>
              <a:gd name="connsiteY16007" fmla="*/ 2871187 h 5359243"/>
              <a:gd name="connsiteX16008" fmla="*/ 6682085 w 8191242"/>
              <a:gd name="connsiteY16008" fmla="*/ 2863136 h 5359243"/>
              <a:gd name="connsiteX16009" fmla="*/ 6674021 w 8191242"/>
              <a:gd name="connsiteY16009" fmla="*/ 2895344 h 5359243"/>
              <a:gd name="connsiteX16010" fmla="*/ 6698213 w 8191242"/>
              <a:gd name="connsiteY16010" fmla="*/ 2855083 h 5359243"/>
              <a:gd name="connsiteX16011" fmla="*/ 6641763 w 8191242"/>
              <a:gd name="connsiteY16011" fmla="*/ 2830927 h 5359243"/>
              <a:gd name="connsiteX16012" fmla="*/ 6657892 w 8191242"/>
              <a:gd name="connsiteY16012" fmla="*/ 2822875 h 5359243"/>
              <a:gd name="connsiteX16013" fmla="*/ 6682085 w 8191242"/>
              <a:gd name="connsiteY16013" fmla="*/ 2847031 h 5359243"/>
              <a:gd name="connsiteX16014" fmla="*/ 6682085 w 8191242"/>
              <a:gd name="connsiteY16014" fmla="*/ 2822875 h 5359243"/>
              <a:gd name="connsiteX16015" fmla="*/ 6690149 w 8191242"/>
              <a:gd name="connsiteY16015" fmla="*/ 2838979 h 5359243"/>
              <a:gd name="connsiteX16016" fmla="*/ 6690149 w 8191242"/>
              <a:gd name="connsiteY16016" fmla="*/ 2822875 h 5359243"/>
              <a:gd name="connsiteX16017" fmla="*/ 6698213 w 8191242"/>
              <a:gd name="connsiteY16017" fmla="*/ 2838979 h 5359243"/>
              <a:gd name="connsiteX16018" fmla="*/ 6698213 w 8191242"/>
              <a:gd name="connsiteY16018" fmla="*/ 2790666 h 5359243"/>
              <a:gd name="connsiteX16019" fmla="*/ 6714342 w 8191242"/>
              <a:gd name="connsiteY16019" fmla="*/ 2806771 h 5359243"/>
              <a:gd name="connsiteX16020" fmla="*/ 6706278 w 8191242"/>
              <a:gd name="connsiteY16020" fmla="*/ 2822875 h 5359243"/>
              <a:gd name="connsiteX16021" fmla="*/ 6730468 w 8191242"/>
              <a:gd name="connsiteY16021" fmla="*/ 2798718 h 5359243"/>
              <a:gd name="connsiteX16022" fmla="*/ 6738532 w 8191242"/>
              <a:gd name="connsiteY16022" fmla="*/ 2830927 h 5359243"/>
              <a:gd name="connsiteX16023" fmla="*/ 6754661 w 8191242"/>
              <a:gd name="connsiteY16023" fmla="*/ 2806771 h 5359243"/>
              <a:gd name="connsiteX16024" fmla="*/ 6754661 w 8191242"/>
              <a:gd name="connsiteY16024" fmla="*/ 2807697 h 5359243"/>
              <a:gd name="connsiteX16025" fmla="*/ 6771627 w 8191242"/>
              <a:gd name="connsiteY16025" fmla="*/ 2807697 h 5359243"/>
              <a:gd name="connsiteX16026" fmla="*/ 6780147 w 8191242"/>
              <a:gd name="connsiteY16026" fmla="*/ 2815794 h 5359243"/>
              <a:gd name="connsiteX16027" fmla="*/ 6771627 w 8191242"/>
              <a:gd name="connsiteY16027" fmla="*/ 2831988 h 5359243"/>
              <a:gd name="connsiteX16028" fmla="*/ 6795612 w 8191242"/>
              <a:gd name="connsiteY16028" fmla="*/ 2885177 h 5359243"/>
              <a:gd name="connsiteX16029" fmla="*/ 6795993 w 8191242"/>
              <a:gd name="connsiteY16029" fmla="*/ 2874208 h 5359243"/>
              <a:gd name="connsiteX16030" fmla="*/ 6778855 w 8191242"/>
              <a:gd name="connsiteY16030" fmla="*/ 2838979 h 5359243"/>
              <a:gd name="connsiteX16031" fmla="*/ 6786919 w 8191242"/>
              <a:gd name="connsiteY16031" fmla="*/ 2847031 h 5359243"/>
              <a:gd name="connsiteX16032" fmla="*/ 6811112 w 8191242"/>
              <a:gd name="connsiteY16032" fmla="*/ 2838979 h 5359243"/>
              <a:gd name="connsiteX16033" fmla="*/ 6794983 w 8191242"/>
              <a:gd name="connsiteY16033" fmla="*/ 2855083 h 5359243"/>
              <a:gd name="connsiteX16034" fmla="*/ 6803048 w 8191242"/>
              <a:gd name="connsiteY16034" fmla="*/ 2879240 h 5359243"/>
              <a:gd name="connsiteX16035" fmla="*/ 6803048 w 8191242"/>
              <a:gd name="connsiteY16035" fmla="*/ 2903396 h 5359243"/>
              <a:gd name="connsiteX16036" fmla="*/ 6819176 w 8191242"/>
              <a:gd name="connsiteY16036" fmla="*/ 2895344 h 5359243"/>
              <a:gd name="connsiteX16037" fmla="*/ 6811112 w 8191242"/>
              <a:gd name="connsiteY16037" fmla="*/ 2863136 h 5359243"/>
              <a:gd name="connsiteX16038" fmla="*/ 6843369 w 8191242"/>
              <a:gd name="connsiteY16038" fmla="*/ 2822875 h 5359243"/>
              <a:gd name="connsiteX16039" fmla="*/ 6859498 w 8191242"/>
              <a:gd name="connsiteY16039" fmla="*/ 2847031 h 5359243"/>
              <a:gd name="connsiteX16040" fmla="*/ 6867562 w 8191242"/>
              <a:gd name="connsiteY16040" fmla="*/ 2830927 h 5359243"/>
              <a:gd name="connsiteX16041" fmla="*/ 6867562 w 8191242"/>
              <a:gd name="connsiteY16041" fmla="*/ 2814823 h 5359243"/>
              <a:gd name="connsiteX16042" fmla="*/ 6907881 w 8191242"/>
              <a:gd name="connsiteY16042" fmla="*/ 2830927 h 5359243"/>
              <a:gd name="connsiteX16043" fmla="*/ 6907881 w 8191242"/>
              <a:gd name="connsiteY16043" fmla="*/ 2814823 h 5359243"/>
              <a:gd name="connsiteX16044" fmla="*/ 6891752 w 8191242"/>
              <a:gd name="connsiteY16044" fmla="*/ 2814823 h 5359243"/>
              <a:gd name="connsiteX16045" fmla="*/ 6883688 w 8191242"/>
              <a:gd name="connsiteY16045" fmla="*/ 2790666 h 5359243"/>
              <a:gd name="connsiteX16046" fmla="*/ 6883688 w 8191242"/>
              <a:gd name="connsiteY16046" fmla="*/ 2774565 h 5359243"/>
              <a:gd name="connsiteX16047" fmla="*/ 6883688 w 8191242"/>
              <a:gd name="connsiteY16047" fmla="*/ 2790666 h 5359243"/>
              <a:gd name="connsiteX16048" fmla="*/ 6883688 w 8191242"/>
              <a:gd name="connsiteY16048" fmla="*/ 2806771 h 5359243"/>
              <a:gd name="connsiteX16049" fmla="*/ 6851433 w 8191242"/>
              <a:gd name="connsiteY16049" fmla="*/ 2758458 h 5359243"/>
              <a:gd name="connsiteX16050" fmla="*/ 6867562 w 8191242"/>
              <a:gd name="connsiteY16050" fmla="*/ 2774565 h 5359243"/>
              <a:gd name="connsiteX16051" fmla="*/ 6867562 w 8191242"/>
              <a:gd name="connsiteY16051" fmla="*/ 2758458 h 5359243"/>
              <a:gd name="connsiteX16052" fmla="*/ 6882681 w 8191242"/>
              <a:gd name="connsiteY16052" fmla="*/ 2764498 h 5359243"/>
              <a:gd name="connsiteX16053" fmla="*/ 6884418 w 8191242"/>
              <a:gd name="connsiteY16053" fmla="*/ 2766460 h 5359243"/>
              <a:gd name="connsiteX16054" fmla="*/ 6884700 w 8191242"/>
              <a:gd name="connsiteY16054" fmla="*/ 2768234 h 5359243"/>
              <a:gd name="connsiteX16055" fmla="*/ 6885675 w 8191242"/>
              <a:gd name="connsiteY16055" fmla="*/ 2767878 h 5359243"/>
              <a:gd name="connsiteX16056" fmla="*/ 6891375 w 8191242"/>
              <a:gd name="connsiteY16056" fmla="*/ 2774312 h 5359243"/>
              <a:gd name="connsiteX16057" fmla="*/ 6891752 w 8191242"/>
              <a:gd name="connsiteY16057" fmla="*/ 2782617 h 5359243"/>
              <a:gd name="connsiteX16058" fmla="*/ 6901834 w 8191242"/>
              <a:gd name="connsiteY16058" fmla="*/ 2772549 h 5359243"/>
              <a:gd name="connsiteX16059" fmla="*/ 6901441 w 8191242"/>
              <a:gd name="connsiteY16059" fmla="*/ 2768234 h 5359243"/>
              <a:gd name="connsiteX16060" fmla="*/ 6896414 w 8191242"/>
              <a:gd name="connsiteY16060" fmla="*/ 2768234 h 5359243"/>
              <a:gd name="connsiteX16061" fmla="*/ 6890957 w 8191242"/>
              <a:gd name="connsiteY16061" fmla="*/ 2765948 h 5359243"/>
              <a:gd name="connsiteX16062" fmla="*/ 6885675 w 8191242"/>
              <a:gd name="connsiteY16062" fmla="*/ 2767878 h 5359243"/>
              <a:gd name="connsiteX16063" fmla="*/ 6884418 w 8191242"/>
              <a:gd name="connsiteY16063" fmla="*/ 2766460 h 5359243"/>
              <a:gd name="connsiteX16064" fmla="*/ 6879376 w 8191242"/>
              <a:gd name="connsiteY16064" fmla="*/ 2734690 h 5359243"/>
              <a:gd name="connsiteX16065" fmla="*/ 6867662 w 8191242"/>
              <a:gd name="connsiteY16065" fmla="*/ 2719442 h 5359243"/>
              <a:gd name="connsiteX16066" fmla="*/ 6876179 w 8191242"/>
              <a:gd name="connsiteY16066" fmla="*/ 2703179 h 5359243"/>
              <a:gd name="connsiteX16067" fmla="*/ 6893220 w 8191242"/>
              <a:gd name="connsiteY16067" fmla="*/ 2760102 h 5359243"/>
              <a:gd name="connsiteX16068" fmla="*/ 6901412 w 8191242"/>
              <a:gd name="connsiteY16068" fmla="*/ 2767923 h 5359243"/>
              <a:gd name="connsiteX16069" fmla="*/ 6899816 w 8191242"/>
              <a:gd name="connsiteY16069" fmla="*/ 2750406 h 5359243"/>
              <a:gd name="connsiteX16070" fmla="*/ 6918969 w 8191242"/>
              <a:gd name="connsiteY16070" fmla="*/ 2769531 h 5359243"/>
              <a:gd name="connsiteX16071" fmla="*/ 6925084 w 8191242"/>
              <a:gd name="connsiteY16071" fmla="*/ 2786906 h 5359243"/>
              <a:gd name="connsiteX16072" fmla="*/ 6926655 w 8191242"/>
              <a:gd name="connsiteY16072" fmla="*/ 2793184 h 5359243"/>
              <a:gd name="connsiteX16073" fmla="*/ 6927350 w 8191242"/>
              <a:gd name="connsiteY16073" fmla="*/ 2793347 h 5359243"/>
              <a:gd name="connsiteX16074" fmla="*/ 6932074 w 8191242"/>
              <a:gd name="connsiteY16074" fmla="*/ 2806771 h 5359243"/>
              <a:gd name="connsiteX16075" fmla="*/ 6924009 w 8191242"/>
              <a:gd name="connsiteY16075" fmla="*/ 2798718 h 5359243"/>
              <a:gd name="connsiteX16076" fmla="*/ 6932074 w 8191242"/>
              <a:gd name="connsiteY16076" fmla="*/ 2822875 h 5359243"/>
              <a:gd name="connsiteX16077" fmla="*/ 6948202 w 8191242"/>
              <a:gd name="connsiteY16077" fmla="*/ 2806771 h 5359243"/>
              <a:gd name="connsiteX16078" fmla="*/ 6933081 w 8191242"/>
              <a:gd name="connsiteY16078" fmla="*/ 2794694 h 5359243"/>
              <a:gd name="connsiteX16079" fmla="*/ 6927350 w 8191242"/>
              <a:gd name="connsiteY16079" fmla="*/ 2793347 h 5359243"/>
              <a:gd name="connsiteX16080" fmla="*/ 6925084 w 8191242"/>
              <a:gd name="connsiteY16080" fmla="*/ 2786906 h 5359243"/>
              <a:gd name="connsiteX16081" fmla="*/ 6924009 w 8191242"/>
              <a:gd name="connsiteY16081" fmla="*/ 2782617 h 5359243"/>
              <a:gd name="connsiteX16082" fmla="*/ 6948202 w 8191242"/>
              <a:gd name="connsiteY16082" fmla="*/ 2790666 h 5359243"/>
              <a:gd name="connsiteX16083" fmla="*/ 6940138 w 8191242"/>
              <a:gd name="connsiteY16083" fmla="*/ 2766510 h 5359243"/>
              <a:gd name="connsiteX16084" fmla="*/ 6964331 w 8191242"/>
              <a:gd name="connsiteY16084" fmla="*/ 2750406 h 5359243"/>
              <a:gd name="connsiteX16085" fmla="*/ 6972395 w 8191242"/>
              <a:gd name="connsiteY16085" fmla="*/ 2790666 h 5359243"/>
              <a:gd name="connsiteX16086" fmla="*/ 6988524 w 8191242"/>
              <a:gd name="connsiteY16086" fmla="*/ 2790666 h 5359243"/>
              <a:gd name="connsiteX16087" fmla="*/ 6972395 w 8191242"/>
              <a:gd name="connsiteY16087" fmla="*/ 2758458 h 5359243"/>
              <a:gd name="connsiteX16088" fmla="*/ 6988524 w 8191242"/>
              <a:gd name="connsiteY16088" fmla="*/ 2806771 h 5359243"/>
              <a:gd name="connsiteX16089" fmla="*/ 6980460 w 8191242"/>
              <a:gd name="connsiteY16089" fmla="*/ 2798718 h 5359243"/>
              <a:gd name="connsiteX16090" fmla="*/ 6980460 w 8191242"/>
              <a:gd name="connsiteY16090" fmla="*/ 2830927 h 5359243"/>
              <a:gd name="connsiteX16091" fmla="*/ 6948202 w 8191242"/>
              <a:gd name="connsiteY16091" fmla="*/ 2838979 h 5359243"/>
              <a:gd name="connsiteX16092" fmla="*/ 6948202 w 8191242"/>
              <a:gd name="connsiteY16092" fmla="*/ 2814823 h 5359243"/>
              <a:gd name="connsiteX16093" fmla="*/ 6932074 w 8191242"/>
              <a:gd name="connsiteY16093" fmla="*/ 2830927 h 5359243"/>
              <a:gd name="connsiteX16094" fmla="*/ 6948202 w 8191242"/>
              <a:gd name="connsiteY16094" fmla="*/ 2871187 h 5359243"/>
              <a:gd name="connsiteX16095" fmla="*/ 6924009 w 8191242"/>
              <a:gd name="connsiteY16095" fmla="*/ 2822875 h 5359243"/>
              <a:gd name="connsiteX16096" fmla="*/ 6924009 w 8191242"/>
              <a:gd name="connsiteY16096" fmla="*/ 2847031 h 5359243"/>
              <a:gd name="connsiteX16097" fmla="*/ 6940138 w 8191242"/>
              <a:gd name="connsiteY16097" fmla="*/ 2871187 h 5359243"/>
              <a:gd name="connsiteX16098" fmla="*/ 6948202 w 8191242"/>
              <a:gd name="connsiteY16098" fmla="*/ 2911448 h 5359243"/>
              <a:gd name="connsiteX16099" fmla="*/ 6932074 w 8191242"/>
              <a:gd name="connsiteY16099" fmla="*/ 2895344 h 5359243"/>
              <a:gd name="connsiteX16100" fmla="*/ 6932074 w 8191242"/>
              <a:gd name="connsiteY16100" fmla="*/ 2911448 h 5359243"/>
              <a:gd name="connsiteX16101" fmla="*/ 6940138 w 8191242"/>
              <a:gd name="connsiteY16101" fmla="*/ 2951706 h 5359243"/>
              <a:gd name="connsiteX16102" fmla="*/ 6924009 w 8191242"/>
              <a:gd name="connsiteY16102" fmla="*/ 2943654 h 5359243"/>
              <a:gd name="connsiteX16103" fmla="*/ 6915945 w 8191242"/>
              <a:gd name="connsiteY16103" fmla="*/ 2951706 h 5359243"/>
              <a:gd name="connsiteX16104" fmla="*/ 6932074 w 8191242"/>
              <a:gd name="connsiteY16104" fmla="*/ 3000019 h 5359243"/>
              <a:gd name="connsiteX16105" fmla="*/ 6907881 w 8191242"/>
              <a:gd name="connsiteY16105" fmla="*/ 3000019 h 5359243"/>
              <a:gd name="connsiteX16106" fmla="*/ 6899816 w 8191242"/>
              <a:gd name="connsiteY16106" fmla="*/ 2967810 h 5359243"/>
              <a:gd name="connsiteX16107" fmla="*/ 6899816 w 8191242"/>
              <a:gd name="connsiteY16107" fmla="*/ 2919500 h 5359243"/>
              <a:gd name="connsiteX16108" fmla="*/ 6883688 w 8191242"/>
              <a:gd name="connsiteY16108" fmla="*/ 2919500 h 5359243"/>
              <a:gd name="connsiteX16109" fmla="*/ 6895784 w 8191242"/>
              <a:gd name="connsiteY16109" fmla="*/ 2948686 h 5359243"/>
              <a:gd name="connsiteX16110" fmla="*/ 6892357 w 8191242"/>
              <a:gd name="connsiteY16110" fmla="*/ 2958670 h 5359243"/>
              <a:gd name="connsiteX16111" fmla="*/ 6893994 w 8191242"/>
              <a:gd name="connsiteY16111" fmla="*/ 2962241 h 5359243"/>
              <a:gd name="connsiteX16112" fmla="*/ 6891469 w 8191242"/>
              <a:gd name="connsiteY16112" fmla="*/ 2961258 h 5359243"/>
              <a:gd name="connsiteX16113" fmla="*/ 6883688 w 8191242"/>
              <a:gd name="connsiteY16113" fmla="*/ 2983915 h 5359243"/>
              <a:gd name="connsiteX16114" fmla="*/ 6891752 w 8191242"/>
              <a:gd name="connsiteY16114" fmla="*/ 2983915 h 5359243"/>
              <a:gd name="connsiteX16115" fmla="*/ 6875626 w 8191242"/>
              <a:gd name="connsiteY16115" fmla="*/ 3016123 h 5359243"/>
              <a:gd name="connsiteX16116" fmla="*/ 6851433 w 8191242"/>
              <a:gd name="connsiteY16116" fmla="*/ 3032227 h 5359243"/>
              <a:gd name="connsiteX16117" fmla="*/ 6851433 w 8191242"/>
              <a:gd name="connsiteY16117" fmla="*/ 3008071 h 5359243"/>
              <a:gd name="connsiteX16118" fmla="*/ 6875626 w 8191242"/>
              <a:gd name="connsiteY16118" fmla="*/ 2983915 h 5359243"/>
              <a:gd name="connsiteX16119" fmla="*/ 6851433 w 8191242"/>
              <a:gd name="connsiteY16119" fmla="*/ 2943654 h 5359243"/>
              <a:gd name="connsiteX16120" fmla="*/ 6835305 w 8191242"/>
              <a:gd name="connsiteY16120" fmla="*/ 2951706 h 5359243"/>
              <a:gd name="connsiteX16121" fmla="*/ 6859498 w 8191242"/>
              <a:gd name="connsiteY16121" fmla="*/ 2935602 h 5359243"/>
              <a:gd name="connsiteX16122" fmla="*/ 6827240 w 8191242"/>
              <a:gd name="connsiteY16122" fmla="*/ 2911448 h 5359243"/>
              <a:gd name="connsiteX16123" fmla="*/ 6832280 w 8191242"/>
              <a:gd name="connsiteY16123" fmla="*/ 2930570 h 5359243"/>
              <a:gd name="connsiteX16124" fmla="*/ 6820183 w 8191242"/>
              <a:gd name="connsiteY16124" fmla="*/ 2942649 h 5359243"/>
              <a:gd name="connsiteX16125" fmla="*/ 6818888 w 8191242"/>
              <a:gd name="connsiteY16125" fmla="*/ 2939341 h 5359243"/>
              <a:gd name="connsiteX16126" fmla="*/ 6818169 w 8191242"/>
              <a:gd name="connsiteY16126" fmla="*/ 2928557 h 5359243"/>
              <a:gd name="connsiteX16127" fmla="*/ 6811112 w 8191242"/>
              <a:gd name="connsiteY16127" fmla="*/ 2919500 h 5359243"/>
              <a:gd name="connsiteX16128" fmla="*/ 6818888 w 8191242"/>
              <a:gd name="connsiteY16128" fmla="*/ 2939341 h 5359243"/>
              <a:gd name="connsiteX16129" fmla="*/ 6819176 w 8191242"/>
              <a:gd name="connsiteY16129" fmla="*/ 2943654 h 5359243"/>
              <a:gd name="connsiteX16130" fmla="*/ 6820183 w 8191242"/>
              <a:gd name="connsiteY16130" fmla="*/ 2942649 h 5359243"/>
              <a:gd name="connsiteX16131" fmla="*/ 6820185 w 8191242"/>
              <a:gd name="connsiteY16131" fmla="*/ 2942649 h 5359243"/>
              <a:gd name="connsiteX16132" fmla="*/ 6835305 w 8191242"/>
              <a:gd name="connsiteY16132" fmla="*/ 2959758 h 5359243"/>
              <a:gd name="connsiteX16133" fmla="*/ 6831272 w 8191242"/>
              <a:gd name="connsiteY16133" fmla="*/ 2988947 h 5359243"/>
              <a:gd name="connsiteX16134" fmla="*/ 6827355 w 8191242"/>
              <a:gd name="connsiteY16134" fmla="*/ 3023185 h 5359243"/>
              <a:gd name="connsiteX16135" fmla="*/ 6824218 w 8191242"/>
              <a:gd name="connsiteY16135" fmla="*/ 3010083 h 5359243"/>
              <a:gd name="connsiteX16136" fmla="*/ 6822981 w 8191242"/>
              <a:gd name="connsiteY16136" fmla="*/ 2995764 h 5359243"/>
              <a:gd name="connsiteX16137" fmla="*/ 6827240 w 8191242"/>
              <a:gd name="connsiteY16137" fmla="*/ 3000019 h 5359243"/>
              <a:gd name="connsiteX16138" fmla="*/ 6822498 w 8191242"/>
              <a:gd name="connsiteY16138" fmla="*/ 2990186 h 5359243"/>
              <a:gd name="connsiteX16139" fmla="*/ 6819176 w 8191242"/>
              <a:gd name="connsiteY16139" fmla="*/ 2951706 h 5359243"/>
              <a:gd name="connsiteX16140" fmla="*/ 6814136 w 8191242"/>
              <a:gd name="connsiteY16140" fmla="*/ 2972843 h 5359243"/>
              <a:gd name="connsiteX16141" fmla="*/ 6822498 w 8191242"/>
              <a:gd name="connsiteY16141" fmla="*/ 2990186 h 5359243"/>
              <a:gd name="connsiteX16142" fmla="*/ 6822981 w 8191242"/>
              <a:gd name="connsiteY16142" fmla="*/ 2995764 h 5359243"/>
              <a:gd name="connsiteX16143" fmla="*/ 6819176 w 8191242"/>
              <a:gd name="connsiteY16143" fmla="*/ 2991967 h 5359243"/>
              <a:gd name="connsiteX16144" fmla="*/ 6811112 w 8191242"/>
              <a:gd name="connsiteY16144" fmla="*/ 3008071 h 5359243"/>
              <a:gd name="connsiteX16145" fmla="*/ 6803048 w 8191242"/>
              <a:gd name="connsiteY16145" fmla="*/ 2951706 h 5359243"/>
              <a:gd name="connsiteX16146" fmla="*/ 6803048 w 8191242"/>
              <a:gd name="connsiteY16146" fmla="*/ 2967810 h 5359243"/>
              <a:gd name="connsiteX16147" fmla="*/ 6786919 w 8191242"/>
              <a:gd name="connsiteY16147" fmla="*/ 2943654 h 5359243"/>
              <a:gd name="connsiteX16148" fmla="*/ 6794983 w 8191242"/>
              <a:gd name="connsiteY16148" fmla="*/ 2967810 h 5359243"/>
              <a:gd name="connsiteX16149" fmla="*/ 6762725 w 8191242"/>
              <a:gd name="connsiteY16149" fmla="*/ 2935602 h 5359243"/>
              <a:gd name="connsiteX16150" fmla="*/ 6746597 w 8191242"/>
              <a:gd name="connsiteY16150" fmla="*/ 2991967 h 5359243"/>
              <a:gd name="connsiteX16151" fmla="*/ 6778855 w 8191242"/>
              <a:gd name="connsiteY16151" fmla="*/ 3000019 h 5359243"/>
              <a:gd name="connsiteX16152" fmla="*/ 6803048 w 8191242"/>
              <a:gd name="connsiteY16152" fmla="*/ 2975862 h 5359243"/>
              <a:gd name="connsiteX16153" fmla="*/ 6791961 w 8191242"/>
              <a:gd name="connsiteY16153" fmla="*/ 2992974 h 5359243"/>
              <a:gd name="connsiteX16154" fmla="*/ 6787060 w 8191242"/>
              <a:gd name="connsiteY16154" fmla="*/ 3015472 h 5359243"/>
              <a:gd name="connsiteX16155" fmla="*/ 6784904 w 8191242"/>
              <a:gd name="connsiteY16155" fmla="*/ 3014110 h 5359243"/>
              <a:gd name="connsiteX16156" fmla="*/ 6762725 w 8191242"/>
              <a:gd name="connsiteY16156" fmla="*/ 2983915 h 5359243"/>
              <a:gd name="connsiteX16157" fmla="*/ 6770790 w 8191242"/>
              <a:gd name="connsiteY16157" fmla="*/ 3008071 h 5359243"/>
              <a:gd name="connsiteX16158" fmla="*/ 6754661 w 8191242"/>
              <a:gd name="connsiteY16158" fmla="*/ 2991967 h 5359243"/>
              <a:gd name="connsiteX16159" fmla="*/ 6738532 w 8191242"/>
              <a:gd name="connsiteY16159" fmla="*/ 3008071 h 5359243"/>
              <a:gd name="connsiteX16160" fmla="*/ 6738532 w 8191242"/>
              <a:gd name="connsiteY16160" fmla="*/ 2991967 h 5359243"/>
              <a:gd name="connsiteX16161" fmla="*/ 6730468 w 8191242"/>
              <a:gd name="connsiteY16161" fmla="*/ 3016123 h 5359243"/>
              <a:gd name="connsiteX16162" fmla="*/ 6722404 w 8191242"/>
              <a:gd name="connsiteY16162" fmla="*/ 2991967 h 5359243"/>
              <a:gd name="connsiteX16163" fmla="*/ 6710310 w 8191242"/>
              <a:gd name="connsiteY16163" fmla="*/ 2989954 h 5359243"/>
              <a:gd name="connsiteX16164" fmla="*/ 6706219 w 8191242"/>
              <a:gd name="connsiteY16164" fmla="*/ 2985190 h 5359243"/>
              <a:gd name="connsiteX16165" fmla="*/ 6706007 w 8191242"/>
              <a:gd name="connsiteY16165" fmla="*/ 2985473 h 5359243"/>
              <a:gd name="connsiteX16166" fmla="*/ 6706007 w 8191242"/>
              <a:gd name="connsiteY16166" fmla="*/ 2984944 h 5359243"/>
              <a:gd name="connsiteX16167" fmla="*/ 6698213 w 8191242"/>
              <a:gd name="connsiteY16167" fmla="*/ 2975862 h 5359243"/>
              <a:gd name="connsiteX16168" fmla="*/ 6714342 w 8191242"/>
              <a:gd name="connsiteY16168" fmla="*/ 3008071 h 5359243"/>
              <a:gd name="connsiteX16169" fmla="*/ 6706278 w 8191242"/>
              <a:gd name="connsiteY16169" fmla="*/ 3016123 h 5359243"/>
              <a:gd name="connsiteX16170" fmla="*/ 6706278 w 8191242"/>
              <a:gd name="connsiteY16170" fmla="*/ 3000019 h 5359243"/>
              <a:gd name="connsiteX16171" fmla="*/ 6682085 w 8191242"/>
              <a:gd name="connsiteY16171" fmla="*/ 3000019 h 5359243"/>
              <a:gd name="connsiteX16172" fmla="*/ 6665956 w 8191242"/>
              <a:gd name="connsiteY16172" fmla="*/ 2983915 h 5359243"/>
              <a:gd name="connsiteX16173" fmla="*/ 6682085 w 8191242"/>
              <a:gd name="connsiteY16173" fmla="*/ 3024175 h 5359243"/>
              <a:gd name="connsiteX16174" fmla="*/ 6665956 w 8191242"/>
              <a:gd name="connsiteY16174" fmla="*/ 3024175 h 5359243"/>
              <a:gd name="connsiteX16175" fmla="*/ 6682085 w 8191242"/>
              <a:gd name="connsiteY16175" fmla="*/ 3048331 h 5359243"/>
              <a:gd name="connsiteX16176" fmla="*/ 6682085 w 8191242"/>
              <a:gd name="connsiteY16176" fmla="*/ 3032227 h 5359243"/>
              <a:gd name="connsiteX16177" fmla="*/ 6698213 w 8191242"/>
              <a:gd name="connsiteY16177" fmla="*/ 3088589 h 5359243"/>
              <a:gd name="connsiteX16178" fmla="*/ 6722404 w 8191242"/>
              <a:gd name="connsiteY16178" fmla="*/ 3024175 h 5359243"/>
              <a:gd name="connsiteX16179" fmla="*/ 6722404 w 8191242"/>
              <a:gd name="connsiteY16179" fmla="*/ 3048331 h 5359243"/>
              <a:gd name="connsiteX16180" fmla="*/ 6722404 w 8191242"/>
              <a:gd name="connsiteY16180" fmla="*/ 3016123 h 5359243"/>
              <a:gd name="connsiteX16181" fmla="*/ 6738532 w 8191242"/>
              <a:gd name="connsiteY16181" fmla="*/ 3040280 h 5359243"/>
              <a:gd name="connsiteX16182" fmla="*/ 6730468 w 8191242"/>
              <a:gd name="connsiteY16182" fmla="*/ 3072486 h 5359243"/>
              <a:gd name="connsiteX16183" fmla="*/ 6754661 w 8191242"/>
              <a:gd name="connsiteY16183" fmla="*/ 3064433 h 5359243"/>
              <a:gd name="connsiteX16184" fmla="*/ 6754661 w 8191242"/>
              <a:gd name="connsiteY16184" fmla="*/ 3040280 h 5359243"/>
              <a:gd name="connsiteX16185" fmla="*/ 6770790 w 8191242"/>
              <a:gd name="connsiteY16185" fmla="*/ 3072486 h 5359243"/>
              <a:gd name="connsiteX16186" fmla="*/ 6778855 w 8191242"/>
              <a:gd name="connsiteY16186" fmla="*/ 3072486 h 5359243"/>
              <a:gd name="connsiteX16187" fmla="*/ 6633699 w 8191242"/>
              <a:gd name="connsiteY16187" fmla="*/ 3112746 h 5359243"/>
              <a:gd name="connsiteX16188" fmla="*/ 6440159 w 8191242"/>
              <a:gd name="connsiteY16188" fmla="*/ 3169111 h 5359243"/>
              <a:gd name="connsiteX16189" fmla="*/ 6448223 w 8191242"/>
              <a:gd name="connsiteY16189" fmla="*/ 3153006 h 5359243"/>
              <a:gd name="connsiteX16190" fmla="*/ 6520799 w 8191242"/>
              <a:gd name="connsiteY16190" fmla="*/ 3120798 h 5359243"/>
              <a:gd name="connsiteX16191" fmla="*/ 6528863 w 8191242"/>
              <a:gd name="connsiteY16191" fmla="*/ 3144955 h 5359243"/>
              <a:gd name="connsiteX16192" fmla="*/ 6544992 w 8191242"/>
              <a:gd name="connsiteY16192" fmla="*/ 3136902 h 5359243"/>
              <a:gd name="connsiteX16193" fmla="*/ 6553056 w 8191242"/>
              <a:gd name="connsiteY16193" fmla="*/ 3104693 h 5359243"/>
              <a:gd name="connsiteX16194" fmla="*/ 6569185 w 8191242"/>
              <a:gd name="connsiteY16194" fmla="*/ 3120798 h 5359243"/>
              <a:gd name="connsiteX16195" fmla="*/ 6577249 w 8191242"/>
              <a:gd name="connsiteY16195" fmla="*/ 3096642 h 5359243"/>
              <a:gd name="connsiteX16196" fmla="*/ 6649828 w 8191242"/>
              <a:gd name="connsiteY16196" fmla="*/ 3104693 h 5359243"/>
              <a:gd name="connsiteX16197" fmla="*/ 6633699 w 8191242"/>
              <a:gd name="connsiteY16197" fmla="*/ 3080537 h 5359243"/>
              <a:gd name="connsiteX16198" fmla="*/ 6690149 w 8191242"/>
              <a:gd name="connsiteY16198" fmla="*/ 3056383 h 5359243"/>
              <a:gd name="connsiteX16199" fmla="*/ 6657892 w 8191242"/>
              <a:gd name="connsiteY16199" fmla="*/ 3056383 h 5359243"/>
              <a:gd name="connsiteX16200" fmla="*/ 6625635 w 8191242"/>
              <a:gd name="connsiteY16200" fmla="*/ 3056383 h 5359243"/>
              <a:gd name="connsiteX16201" fmla="*/ 6593378 w 8191242"/>
              <a:gd name="connsiteY16201" fmla="*/ 3040280 h 5359243"/>
              <a:gd name="connsiteX16202" fmla="*/ 6602598 w 8191242"/>
              <a:gd name="connsiteY16202" fmla="*/ 3031074 h 5359243"/>
              <a:gd name="connsiteX16203" fmla="*/ 6602598 w 8191242"/>
              <a:gd name="connsiteY16203" fmla="*/ 3024197 h 5359243"/>
              <a:gd name="connsiteX16204" fmla="*/ 6576459 w 8191242"/>
              <a:gd name="connsiteY16204" fmla="*/ 2993218 h 5359243"/>
              <a:gd name="connsiteX16205" fmla="*/ 6585172 w 8191242"/>
              <a:gd name="connsiteY16205" fmla="*/ 2977729 h 5359243"/>
              <a:gd name="connsiteX16206" fmla="*/ 6602598 w 8191242"/>
              <a:gd name="connsiteY16206" fmla="*/ 2969984 h 5359243"/>
              <a:gd name="connsiteX16207" fmla="*/ 6593885 w 8191242"/>
              <a:gd name="connsiteY16207" fmla="*/ 3000963 h 5359243"/>
              <a:gd name="connsiteX16208" fmla="*/ 6611312 w 8191242"/>
              <a:gd name="connsiteY16208" fmla="*/ 3016452 h 5359243"/>
              <a:gd name="connsiteX16209" fmla="*/ 6603715 w 8191242"/>
              <a:gd name="connsiteY16209" fmla="*/ 3029956 h 5359243"/>
              <a:gd name="connsiteX16210" fmla="*/ 6617570 w 8191242"/>
              <a:gd name="connsiteY16210" fmla="*/ 3016123 h 5359243"/>
              <a:gd name="connsiteX16211" fmla="*/ 6617570 w 8191242"/>
              <a:gd name="connsiteY16211" fmla="*/ 3040280 h 5359243"/>
              <a:gd name="connsiteX16212" fmla="*/ 6633699 w 8191242"/>
              <a:gd name="connsiteY16212" fmla="*/ 3016123 h 5359243"/>
              <a:gd name="connsiteX16213" fmla="*/ 6657892 w 8191242"/>
              <a:gd name="connsiteY16213" fmla="*/ 3032227 h 5359243"/>
              <a:gd name="connsiteX16214" fmla="*/ 6657892 w 8191242"/>
              <a:gd name="connsiteY16214" fmla="*/ 3016123 h 5359243"/>
              <a:gd name="connsiteX16215" fmla="*/ 6601442 w 8191242"/>
              <a:gd name="connsiteY16215" fmla="*/ 3000019 h 5359243"/>
              <a:gd name="connsiteX16216" fmla="*/ 6617570 w 8191242"/>
              <a:gd name="connsiteY16216" fmla="*/ 3000019 h 5359243"/>
              <a:gd name="connsiteX16217" fmla="*/ 6593378 w 8191242"/>
              <a:gd name="connsiteY16217" fmla="*/ 2943654 h 5359243"/>
              <a:gd name="connsiteX16218" fmla="*/ 6577249 w 8191242"/>
              <a:gd name="connsiteY16218" fmla="*/ 2959758 h 5359243"/>
              <a:gd name="connsiteX16219" fmla="*/ 6544992 w 8191242"/>
              <a:gd name="connsiteY16219" fmla="*/ 2919500 h 5359243"/>
              <a:gd name="connsiteX16220" fmla="*/ 6553056 w 8191242"/>
              <a:gd name="connsiteY16220" fmla="*/ 2967810 h 5359243"/>
              <a:gd name="connsiteX16221" fmla="*/ 6569185 w 8191242"/>
              <a:gd name="connsiteY16221" fmla="*/ 2959758 h 5359243"/>
              <a:gd name="connsiteX16222" fmla="*/ 6569185 w 8191242"/>
              <a:gd name="connsiteY16222" fmla="*/ 2991967 h 5359243"/>
              <a:gd name="connsiteX16223" fmla="*/ 6553056 w 8191242"/>
              <a:gd name="connsiteY16223" fmla="*/ 2983915 h 5359243"/>
              <a:gd name="connsiteX16224" fmla="*/ 6569185 w 8191242"/>
              <a:gd name="connsiteY16224" fmla="*/ 3024175 h 5359243"/>
              <a:gd name="connsiteX16225" fmla="*/ 6544992 w 8191242"/>
              <a:gd name="connsiteY16225" fmla="*/ 3024175 h 5359243"/>
              <a:gd name="connsiteX16226" fmla="*/ 6553056 w 8191242"/>
              <a:gd name="connsiteY16226" fmla="*/ 3008071 h 5359243"/>
              <a:gd name="connsiteX16227" fmla="*/ 6544992 w 8191242"/>
              <a:gd name="connsiteY16227" fmla="*/ 2983915 h 5359243"/>
              <a:gd name="connsiteX16228" fmla="*/ 6544992 w 8191242"/>
              <a:gd name="connsiteY16228" fmla="*/ 3016123 h 5359243"/>
              <a:gd name="connsiteX16229" fmla="*/ 6528863 w 8191242"/>
              <a:gd name="connsiteY16229" fmla="*/ 3040280 h 5359243"/>
              <a:gd name="connsiteX16230" fmla="*/ 6528863 w 8191242"/>
              <a:gd name="connsiteY16230" fmla="*/ 3024175 h 5359243"/>
              <a:gd name="connsiteX16231" fmla="*/ 6536927 w 8191242"/>
              <a:gd name="connsiteY16231" fmla="*/ 2991967 h 5359243"/>
              <a:gd name="connsiteX16232" fmla="*/ 6512737 w 8191242"/>
              <a:gd name="connsiteY16232" fmla="*/ 3016123 h 5359243"/>
              <a:gd name="connsiteX16233" fmla="*/ 6512737 w 8191242"/>
              <a:gd name="connsiteY16233" fmla="*/ 3040280 h 5359243"/>
              <a:gd name="connsiteX16234" fmla="*/ 6504673 w 8191242"/>
              <a:gd name="connsiteY16234" fmla="*/ 3040280 h 5359243"/>
              <a:gd name="connsiteX16235" fmla="*/ 6504673 w 8191242"/>
              <a:gd name="connsiteY16235" fmla="*/ 3032227 h 5359243"/>
              <a:gd name="connsiteX16236" fmla="*/ 6520799 w 8191242"/>
              <a:gd name="connsiteY16236" fmla="*/ 3000019 h 5359243"/>
              <a:gd name="connsiteX16237" fmla="*/ 6512737 w 8191242"/>
              <a:gd name="connsiteY16237" fmla="*/ 2991967 h 5359243"/>
              <a:gd name="connsiteX16238" fmla="*/ 6503663 w 8191242"/>
              <a:gd name="connsiteY16238" fmla="*/ 2999011 h 5359243"/>
              <a:gd name="connsiteX16239" fmla="*/ 6488544 w 8191242"/>
              <a:gd name="connsiteY16239" fmla="*/ 3000019 h 5359243"/>
              <a:gd name="connsiteX16240" fmla="*/ 6496609 w 8191242"/>
              <a:gd name="connsiteY16240" fmla="*/ 2975862 h 5359243"/>
              <a:gd name="connsiteX16241" fmla="*/ 6512737 w 8191242"/>
              <a:gd name="connsiteY16241" fmla="*/ 2983915 h 5359243"/>
              <a:gd name="connsiteX16242" fmla="*/ 6488544 w 8191242"/>
              <a:gd name="connsiteY16242" fmla="*/ 2959758 h 5359243"/>
              <a:gd name="connsiteX16243" fmla="*/ 6496609 w 8191242"/>
              <a:gd name="connsiteY16243" fmla="*/ 2927552 h 5359243"/>
              <a:gd name="connsiteX16244" fmla="*/ 6520799 w 8191242"/>
              <a:gd name="connsiteY16244" fmla="*/ 2935602 h 5359243"/>
              <a:gd name="connsiteX16245" fmla="*/ 6520799 w 8191242"/>
              <a:gd name="connsiteY16245" fmla="*/ 2911448 h 5359243"/>
              <a:gd name="connsiteX16246" fmla="*/ 6528863 w 8191242"/>
              <a:gd name="connsiteY16246" fmla="*/ 2927552 h 5359243"/>
              <a:gd name="connsiteX16247" fmla="*/ 6528863 w 8191242"/>
              <a:gd name="connsiteY16247" fmla="*/ 2903396 h 5359243"/>
              <a:gd name="connsiteX16248" fmla="*/ 6480480 w 8191242"/>
              <a:gd name="connsiteY16248" fmla="*/ 2967810 h 5359243"/>
              <a:gd name="connsiteX16249" fmla="*/ 6472416 w 8191242"/>
              <a:gd name="connsiteY16249" fmla="*/ 2951706 h 5359243"/>
              <a:gd name="connsiteX16250" fmla="*/ 6472416 w 8191242"/>
              <a:gd name="connsiteY16250" fmla="*/ 3016123 h 5359243"/>
              <a:gd name="connsiteX16251" fmla="*/ 6472416 w 8191242"/>
              <a:gd name="connsiteY16251" fmla="*/ 2983915 h 5359243"/>
              <a:gd name="connsiteX16252" fmla="*/ 6504673 w 8191242"/>
              <a:gd name="connsiteY16252" fmla="*/ 3024175 h 5359243"/>
              <a:gd name="connsiteX16253" fmla="*/ 6480480 w 8191242"/>
              <a:gd name="connsiteY16253" fmla="*/ 3016123 h 5359243"/>
              <a:gd name="connsiteX16254" fmla="*/ 6480480 w 8191242"/>
              <a:gd name="connsiteY16254" fmla="*/ 3048331 h 5359243"/>
              <a:gd name="connsiteX16255" fmla="*/ 6424030 w 8191242"/>
              <a:gd name="connsiteY16255" fmla="*/ 2991967 h 5359243"/>
              <a:gd name="connsiteX16256" fmla="*/ 6415966 w 8191242"/>
              <a:gd name="connsiteY16256" fmla="*/ 2975862 h 5359243"/>
              <a:gd name="connsiteX16257" fmla="*/ 6399837 w 8191242"/>
              <a:gd name="connsiteY16257" fmla="*/ 2975862 h 5359243"/>
              <a:gd name="connsiteX16258" fmla="*/ 6407901 w 8191242"/>
              <a:gd name="connsiteY16258" fmla="*/ 2983915 h 5359243"/>
              <a:gd name="connsiteX16259" fmla="*/ 6383708 w 8191242"/>
              <a:gd name="connsiteY16259" fmla="*/ 2983915 h 5359243"/>
              <a:gd name="connsiteX16260" fmla="*/ 6399837 w 8191242"/>
              <a:gd name="connsiteY16260" fmla="*/ 2967810 h 5359243"/>
              <a:gd name="connsiteX16261" fmla="*/ 6391773 w 8191242"/>
              <a:gd name="connsiteY16261" fmla="*/ 2935602 h 5359243"/>
              <a:gd name="connsiteX16262" fmla="*/ 6383708 w 8191242"/>
              <a:gd name="connsiteY16262" fmla="*/ 2927552 h 5359243"/>
              <a:gd name="connsiteX16263" fmla="*/ 6367580 w 8191242"/>
              <a:gd name="connsiteY16263" fmla="*/ 2903396 h 5359243"/>
              <a:gd name="connsiteX16264" fmla="*/ 6359515 w 8191242"/>
              <a:gd name="connsiteY16264" fmla="*/ 2911448 h 5359243"/>
              <a:gd name="connsiteX16265" fmla="*/ 6359515 w 8191242"/>
              <a:gd name="connsiteY16265" fmla="*/ 2951706 h 5359243"/>
              <a:gd name="connsiteX16266" fmla="*/ 6375644 w 8191242"/>
              <a:gd name="connsiteY16266" fmla="*/ 2951706 h 5359243"/>
              <a:gd name="connsiteX16267" fmla="*/ 6375644 w 8191242"/>
              <a:gd name="connsiteY16267" fmla="*/ 2967810 h 5359243"/>
              <a:gd name="connsiteX16268" fmla="*/ 6359515 w 8191242"/>
              <a:gd name="connsiteY16268" fmla="*/ 2959758 h 5359243"/>
              <a:gd name="connsiteX16269" fmla="*/ 6343389 w 8191242"/>
              <a:gd name="connsiteY16269" fmla="*/ 2975862 h 5359243"/>
              <a:gd name="connsiteX16270" fmla="*/ 6335324 w 8191242"/>
              <a:gd name="connsiteY16270" fmla="*/ 2959758 h 5359243"/>
              <a:gd name="connsiteX16271" fmla="*/ 6359515 w 8191242"/>
              <a:gd name="connsiteY16271" fmla="*/ 2943654 h 5359243"/>
              <a:gd name="connsiteX16272" fmla="*/ 6335324 w 8191242"/>
              <a:gd name="connsiteY16272" fmla="*/ 2935602 h 5359243"/>
              <a:gd name="connsiteX16273" fmla="*/ 6335324 w 8191242"/>
              <a:gd name="connsiteY16273" fmla="*/ 2959758 h 5359243"/>
              <a:gd name="connsiteX16274" fmla="*/ 6335324 w 8191242"/>
              <a:gd name="connsiteY16274" fmla="*/ 2975862 h 5359243"/>
              <a:gd name="connsiteX16275" fmla="*/ 6327260 w 8191242"/>
              <a:gd name="connsiteY16275" fmla="*/ 3008071 h 5359243"/>
              <a:gd name="connsiteX16276" fmla="*/ 6335324 w 8191242"/>
              <a:gd name="connsiteY16276" fmla="*/ 3032227 h 5359243"/>
              <a:gd name="connsiteX16277" fmla="*/ 6319196 w 8191242"/>
              <a:gd name="connsiteY16277" fmla="*/ 3056383 h 5359243"/>
              <a:gd name="connsiteX16278" fmla="*/ 6303067 w 8191242"/>
              <a:gd name="connsiteY16278" fmla="*/ 3024175 h 5359243"/>
              <a:gd name="connsiteX16279" fmla="*/ 6303067 w 8191242"/>
              <a:gd name="connsiteY16279" fmla="*/ 3048331 h 5359243"/>
              <a:gd name="connsiteX16280" fmla="*/ 6278874 w 8191242"/>
              <a:gd name="connsiteY16280" fmla="*/ 3032227 h 5359243"/>
              <a:gd name="connsiteX16281" fmla="*/ 6285636 w 8191242"/>
              <a:gd name="connsiteY16281" fmla="*/ 3079496 h 5359243"/>
              <a:gd name="connsiteX16282" fmla="*/ 6278621 w 8191242"/>
              <a:gd name="connsiteY16282" fmla="*/ 3073871 h 5359243"/>
              <a:gd name="connsiteX16283" fmla="*/ 6262746 w 8191242"/>
              <a:gd name="connsiteY16283" fmla="*/ 3088589 h 5359243"/>
              <a:gd name="connsiteX16284" fmla="*/ 6278874 w 8191242"/>
              <a:gd name="connsiteY16284" fmla="*/ 3112746 h 5359243"/>
              <a:gd name="connsiteX16285" fmla="*/ 6278874 w 8191242"/>
              <a:gd name="connsiteY16285" fmla="*/ 3128850 h 5359243"/>
              <a:gd name="connsiteX16286" fmla="*/ 6270810 w 8191242"/>
              <a:gd name="connsiteY16286" fmla="*/ 3112746 h 5359243"/>
              <a:gd name="connsiteX16287" fmla="*/ 6262746 w 8191242"/>
              <a:gd name="connsiteY16287" fmla="*/ 3128850 h 5359243"/>
              <a:gd name="connsiteX16288" fmla="*/ 6254681 w 8191242"/>
              <a:gd name="connsiteY16288" fmla="*/ 3112746 h 5359243"/>
              <a:gd name="connsiteX16289" fmla="*/ 6262746 w 8191242"/>
              <a:gd name="connsiteY16289" fmla="*/ 3112746 h 5359243"/>
              <a:gd name="connsiteX16290" fmla="*/ 6222424 w 8191242"/>
              <a:gd name="connsiteY16290" fmla="*/ 3096642 h 5359243"/>
              <a:gd name="connsiteX16291" fmla="*/ 6230488 w 8191242"/>
              <a:gd name="connsiteY16291" fmla="*/ 3072486 h 5359243"/>
              <a:gd name="connsiteX16292" fmla="*/ 6214360 w 8191242"/>
              <a:gd name="connsiteY16292" fmla="*/ 3048331 h 5359243"/>
              <a:gd name="connsiteX16293" fmla="*/ 6214360 w 8191242"/>
              <a:gd name="connsiteY16293" fmla="*/ 3072486 h 5359243"/>
              <a:gd name="connsiteX16294" fmla="*/ 6198231 w 8191242"/>
              <a:gd name="connsiteY16294" fmla="*/ 3064433 h 5359243"/>
              <a:gd name="connsiteX16295" fmla="*/ 6206296 w 8191242"/>
              <a:gd name="connsiteY16295" fmla="*/ 3048331 h 5359243"/>
              <a:gd name="connsiteX16296" fmla="*/ 6182105 w 8191242"/>
              <a:gd name="connsiteY16296" fmla="*/ 3048331 h 5359243"/>
              <a:gd name="connsiteX16297" fmla="*/ 6190170 w 8191242"/>
              <a:gd name="connsiteY16297" fmla="*/ 3056383 h 5359243"/>
              <a:gd name="connsiteX16298" fmla="*/ 6198231 w 8191242"/>
              <a:gd name="connsiteY16298" fmla="*/ 3096642 h 5359243"/>
              <a:gd name="connsiteX16299" fmla="*/ 6186893 w 8191242"/>
              <a:gd name="connsiteY16299" fmla="*/ 3084187 h 5359243"/>
              <a:gd name="connsiteX16300" fmla="*/ 6183117 w 8191242"/>
              <a:gd name="connsiteY16300" fmla="*/ 3094004 h 5359243"/>
              <a:gd name="connsiteX16301" fmla="*/ 6180271 w 8191242"/>
              <a:gd name="connsiteY16301" fmla="*/ 3089689 h 5359243"/>
              <a:gd name="connsiteX16302" fmla="*/ 6177063 w 8191242"/>
              <a:gd name="connsiteY16302" fmla="*/ 3077517 h 5359243"/>
              <a:gd name="connsiteX16303" fmla="*/ 6165977 w 8191242"/>
              <a:gd name="connsiteY16303" fmla="*/ 3064433 h 5359243"/>
              <a:gd name="connsiteX16304" fmla="*/ 6182105 w 8191242"/>
              <a:gd name="connsiteY16304" fmla="*/ 3072486 h 5359243"/>
              <a:gd name="connsiteX16305" fmla="*/ 6165977 w 8191242"/>
              <a:gd name="connsiteY16305" fmla="*/ 3056383 h 5359243"/>
              <a:gd name="connsiteX16306" fmla="*/ 6149848 w 8191242"/>
              <a:gd name="connsiteY16306" fmla="*/ 3000019 h 5359243"/>
              <a:gd name="connsiteX16307" fmla="*/ 6141784 w 8191242"/>
              <a:gd name="connsiteY16307" fmla="*/ 2991967 h 5359243"/>
              <a:gd name="connsiteX16308" fmla="*/ 6141784 w 8191242"/>
              <a:gd name="connsiteY16308" fmla="*/ 3016123 h 5359243"/>
              <a:gd name="connsiteX16309" fmla="*/ 6162952 w 8191242"/>
              <a:gd name="connsiteY16309" fmla="*/ 3063428 h 5359243"/>
              <a:gd name="connsiteX16310" fmla="*/ 6180271 w 8191242"/>
              <a:gd name="connsiteY16310" fmla="*/ 3089689 h 5359243"/>
              <a:gd name="connsiteX16311" fmla="*/ 6182105 w 8191242"/>
              <a:gd name="connsiteY16311" fmla="*/ 3096642 h 5359243"/>
              <a:gd name="connsiteX16312" fmla="*/ 6183117 w 8191242"/>
              <a:gd name="connsiteY16312" fmla="*/ 3094004 h 5359243"/>
              <a:gd name="connsiteX16313" fmla="*/ 6190170 w 8191242"/>
              <a:gd name="connsiteY16313" fmla="*/ 3104693 h 5359243"/>
              <a:gd name="connsiteX16314" fmla="*/ 6190170 w 8191242"/>
              <a:gd name="connsiteY16314" fmla="*/ 3112746 h 5359243"/>
              <a:gd name="connsiteX16315" fmla="*/ 6206296 w 8191242"/>
              <a:gd name="connsiteY16315" fmla="*/ 3088589 h 5359243"/>
              <a:gd name="connsiteX16316" fmla="*/ 6214769 w 8191242"/>
              <a:gd name="connsiteY16316" fmla="*/ 3107998 h 5359243"/>
              <a:gd name="connsiteX16317" fmla="*/ 6214781 w 8191242"/>
              <a:gd name="connsiteY16317" fmla="*/ 3108350 h 5359243"/>
              <a:gd name="connsiteX16318" fmla="*/ 6208312 w 8191242"/>
              <a:gd name="connsiteY16318" fmla="*/ 3118785 h 5359243"/>
              <a:gd name="connsiteX16319" fmla="*/ 6174041 w 8191242"/>
              <a:gd name="connsiteY16319" fmla="*/ 3112746 h 5359243"/>
              <a:gd name="connsiteX16320" fmla="*/ 6165977 w 8191242"/>
              <a:gd name="connsiteY16320" fmla="*/ 3088589 h 5359243"/>
              <a:gd name="connsiteX16321" fmla="*/ 6172023 w 8191242"/>
              <a:gd name="connsiteY16321" fmla="*/ 3112746 h 5359243"/>
              <a:gd name="connsiteX16322" fmla="*/ 6181839 w 8191242"/>
              <a:gd name="connsiteY16322" fmla="*/ 3125813 h 5359243"/>
              <a:gd name="connsiteX16323" fmla="*/ 6181095 w 8191242"/>
              <a:gd name="connsiteY16323" fmla="*/ 3139922 h 5359243"/>
              <a:gd name="connsiteX16324" fmla="*/ 6174041 w 8191242"/>
              <a:gd name="connsiteY16324" fmla="*/ 3153006 h 5359243"/>
              <a:gd name="connsiteX16325" fmla="*/ 6190170 w 8191242"/>
              <a:gd name="connsiteY16325" fmla="*/ 3177162 h 5359243"/>
              <a:gd name="connsiteX16326" fmla="*/ 6182105 w 8191242"/>
              <a:gd name="connsiteY16326" fmla="*/ 3201317 h 5359243"/>
              <a:gd name="connsiteX16327" fmla="*/ 6165977 w 8191242"/>
              <a:gd name="connsiteY16327" fmla="*/ 3201317 h 5359243"/>
              <a:gd name="connsiteX16328" fmla="*/ 6165977 w 8191242"/>
              <a:gd name="connsiteY16328" fmla="*/ 3193267 h 5359243"/>
              <a:gd name="connsiteX16329" fmla="*/ 6157912 w 8191242"/>
              <a:gd name="connsiteY16329" fmla="*/ 3193267 h 5359243"/>
              <a:gd name="connsiteX16330" fmla="*/ 6174041 w 8191242"/>
              <a:gd name="connsiteY16330" fmla="*/ 3169111 h 5359243"/>
              <a:gd name="connsiteX16331" fmla="*/ 6157912 w 8191242"/>
              <a:gd name="connsiteY16331" fmla="*/ 3136902 h 5359243"/>
              <a:gd name="connsiteX16332" fmla="*/ 6174041 w 8191242"/>
              <a:gd name="connsiteY16332" fmla="*/ 3136902 h 5359243"/>
              <a:gd name="connsiteX16333" fmla="*/ 6165977 w 8191242"/>
              <a:gd name="connsiteY16333" fmla="*/ 3120798 h 5359243"/>
              <a:gd name="connsiteX16334" fmla="*/ 6148838 w 8191242"/>
              <a:gd name="connsiteY16334" fmla="*/ 3129857 h 5359243"/>
              <a:gd name="connsiteX16335" fmla="*/ 6142587 w 8191242"/>
              <a:gd name="connsiteY16335" fmla="*/ 3120898 h 5359243"/>
              <a:gd name="connsiteX16336" fmla="*/ 6149848 w 8191242"/>
              <a:gd name="connsiteY16336" fmla="*/ 3121806 h 5359243"/>
              <a:gd name="connsiteX16337" fmla="*/ 6157912 w 8191242"/>
              <a:gd name="connsiteY16337" fmla="*/ 3128850 h 5359243"/>
              <a:gd name="connsiteX16338" fmla="*/ 6141784 w 8191242"/>
              <a:gd name="connsiteY16338" fmla="*/ 3096642 h 5359243"/>
              <a:gd name="connsiteX16339" fmla="*/ 6149848 w 8191242"/>
              <a:gd name="connsiteY16339" fmla="*/ 3080537 h 5359243"/>
              <a:gd name="connsiteX16340" fmla="*/ 6137751 w 8191242"/>
              <a:gd name="connsiteY16340" fmla="*/ 3077517 h 5359243"/>
              <a:gd name="connsiteX16341" fmla="*/ 6127714 w 8191242"/>
              <a:gd name="connsiteY16341" fmla="*/ 3059982 h 5359243"/>
              <a:gd name="connsiteX16342" fmla="*/ 6126743 w 8191242"/>
              <a:gd name="connsiteY16342" fmla="*/ 3056654 h 5359243"/>
              <a:gd name="connsiteX16343" fmla="*/ 6133720 w 8191242"/>
              <a:gd name="connsiteY16343" fmla="*/ 3058396 h 5359243"/>
              <a:gd name="connsiteX16344" fmla="*/ 6141784 w 8191242"/>
              <a:gd name="connsiteY16344" fmla="*/ 3072486 h 5359243"/>
              <a:gd name="connsiteX16345" fmla="*/ 6125655 w 8191242"/>
              <a:gd name="connsiteY16345" fmla="*/ 3032227 h 5359243"/>
              <a:gd name="connsiteX16346" fmla="*/ 6126663 w 8191242"/>
              <a:gd name="connsiteY16346" fmla="*/ 3056383 h 5359243"/>
              <a:gd name="connsiteX16347" fmla="*/ 6126743 w 8191242"/>
              <a:gd name="connsiteY16347" fmla="*/ 3056654 h 5359243"/>
              <a:gd name="connsiteX16348" fmla="*/ 6125655 w 8191242"/>
              <a:gd name="connsiteY16348" fmla="*/ 3056383 h 5359243"/>
              <a:gd name="connsiteX16349" fmla="*/ 6127714 w 8191242"/>
              <a:gd name="connsiteY16349" fmla="*/ 3059982 h 5359243"/>
              <a:gd name="connsiteX16350" fmla="*/ 6133720 w 8191242"/>
              <a:gd name="connsiteY16350" fmla="*/ 3080537 h 5359243"/>
              <a:gd name="connsiteX16351" fmla="*/ 6101462 w 8191242"/>
              <a:gd name="connsiteY16351" fmla="*/ 3056383 h 5359243"/>
              <a:gd name="connsiteX16352" fmla="*/ 6101462 w 8191242"/>
              <a:gd name="connsiteY16352" fmla="*/ 3024175 h 5359243"/>
              <a:gd name="connsiteX16353" fmla="*/ 6077269 w 8191242"/>
              <a:gd name="connsiteY16353" fmla="*/ 3024175 h 5359243"/>
              <a:gd name="connsiteX16354" fmla="*/ 6053077 w 8191242"/>
              <a:gd name="connsiteY16354" fmla="*/ 2991967 h 5359243"/>
              <a:gd name="connsiteX16355" fmla="*/ 6053077 w 8191242"/>
              <a:gd name="connsiteY16355" fmla="*/ 3008071 h 5359243"/>
              <a:gd name="connsiteX16356" fmla="*/ 6061141 w 8191242"/>
              <a:gd name="connsiteY16356" fmla="*/ 3048331 h 5359243"/>
              <a:gd name="connsiteX16357" fmla="*/ 6077269 w 8191242"/>
              <a:gd name="connsiteY16357" fmla="*/ 3048331 h 5359243"/>
              <a:gd name="connsiteX16358" fmla="*/ 6061141 w 8191242"/>
              <a:gd name="connsiteY16358" fmla="*/ 3064433 h 5359243"/>
              <a:gd name="connsiteX16359" fmla="*/ 6053077 w 8191242"/>
              <a:gd name="connsiteY16359" fmla="*/ 3056383 h 5359243"/>
              <a:gd name="connsiteX16360" fmla="*/ 6045012 w 8191242"/>
              <a:gd name="connsiteY16360" fmla="*/ 3064433 h 5359243"/>
              <a:gd name="connsiteX16361" fmla="*/ 6036948 w 8191242"/>
              <a:gd name="connsiteY16361" fmla="*/ 3056381 h 5359243"/>
              <a:gd name="connsiteX16362" fmla="*/ 6036474 w 8191242"/>
              <a:gd name="connsiteY16362" fmla="*/ 3054488 h 5359243"/>
              <a:gd name="connsiteX16363" fmla="*/ 6045012 w 8191242"/>
              <a:gd name="connsiteY16363" fmla="*/ 3040280 h 5359243"/>
              <a:gd name="connsiteX16364" fmla="*/ 6028885 w 8191242"/>
              <a:gd name="connsiteY16364" fmla="*/ 3024175 h 5359243"/>
              <a:gd name="connsiteX16365" fmla="*/ 6036474 w 8191242"/>
              <a:gd name="connsiteY16365" fmla="*/ 3054488 h 5359243"/>
              <a:gd name="connsiteX16366" fmla="*/ 6035940 w 8191242"/>
              <a:gd name="connsiteY16366" fmla="*/ 3055376 h 5359243"/>
              <a:gd name="connsiteX16367" fmla="*/ 6036948 w 8191242"/>
              <a:gd name="connsiteY16367" fmla="*/ 3056381 h 5359243"/>
              <a:gd name="connsiteX16368" fmla="*/ 6036948 w 8191242"/>
              <a:gd name="connsiteY16368" fmla="*/ 3056383 h 5359243"/>
              <a:gd name="connsiteX16369" fmla="*/ 6020821 w 8191242"/>
              <a:gd name="connsiteY16369" fmla="*/ 3040280 h 5359243"/>
              <a:gd name="connsiteX16370" fmla="*/ 6004693 w 8191242"/>
              <a:gd name="connsiteY16370" fmla="*/ 3040280 h 5359243"/>
              <a:gd name="connsiteX16371" fmla="*/ 6012757 w 8191242"/>
              <a:gd name="connsiteY16371" fmla="*/ 3072486 h 5359243"/>
              <a:gd name="connsiteX16372" fmla="*/ 5996628 w 8191242"/>
              <a:gd name="connsiteY16372" fmla="*/ 3064433 h 5359243"/>
              <a:gd name="connsiteX16373" fmla="*/ 5988564 w 8191242"/>
              <a:gd name="connsiteY16373" fmla="*/ 3072486 h 5359243"/>
              <a:gd name="connsiteX16374" fmla="*/ 6020821 w 8191242"/>
              <a:gd name="connsiteY16374" fmla="*/ 3120798 h 5359243"/>
              <a:gd name="connsiteX16375" fmla="*/ 6028885 w 8191242"/>
              <a:gd name="connsiteY16375" fmla="*/ 3128850 h 5359243"/>
              <a:gd name="connsiteX16376" fmla="*/ 5988564 w 8191242"/>
              <a:gd name="connsiteY16376" fmla="*/ 3112746 h 5359243"/>
              <a:gd name="connsiteX16377" fmla="*/ 5988564 w 8191242"/>
              <a:gd name="connsiteY16377" fmla="*/ 3136902 h 5359243"/>
              <a:gd name="connsiteX16378" fmla="*/ 6004693 w 8191242"/>
              <a:gd name="connsiteY16378" fmla="*/ 3177162 h 5359243"/>
              <a:gd name="connsiteX16379" fmla="*/ 5980500 w 8191242"/>
              <a:gd name="connsiteY16379" fmla="*/ 3169111 h 5359243"/>
              <a:gd name="connsiteX16380" fmla="*/ 5988564 w 8191242"/>
              <a:gd name="connsiteY16380" fmla="*/ 3144955 h 5359243"/>
              <a:gd name="connsiteX16381" fmla="*/ 5980500 w 8191242"/>
              <a:gd name="connsiteY16381" fmla="*/ 3128850 h 5359243"/>
              <a:gd name="connsiteX16382" fmla="*/ 5964371 w 8191242"/>
              <a:gd name="connsiteY16382" fmla="*/ 3120798 h 5359243"/>
              <a:gd name="connsiteX16383" fmla="*/ 5972435 w 8191242"/>
              <a:gd name="connsiteY16383" fmla="*/ 3185215 h 5359243"/>
              <a:gd name="connsiteX16384" fmla="*/ 5960339 w 8191242"/>
              <a:gd name="connsiteY16384" fmla="*/ 3186220 h 5359243"/>
              <a:gd name="connsiteX16385" fmla="*/ 5948652 w 8191242"/>
              <a:gd name="connsiteY16385" fmla="*/ 3193028 h 5359243"/>
              <a:gd name="connsiteX16386" fmla="*/ 5948476 w 8191242"/>
              <a:gd name="connsiteY16386" fmla="*/ 3192362 h 5359243"/>
              <a:gd name="connsiteX16387" fmla="*/ 5955297 w 8191242"/>
              <a:gd name="connsiteY16387" fmla="*/ 3166090 h 5359243"/>
              <a:gd name="connsiteX16388" fmla="*/ 5956307 w 8191242"/>
              <a:gd name="connsiteY16388" fmla="*/ 3144955 h 5359243"/>
              <a:gd name="connsiteX16389" fmla="*/ 5932114 w 8191242"/>
              <a:gd name="connsiteY16389" fmla="*/ 3128850 h 5359243"/>
              <a:gd name="connsiteX16390" fmla="*/ 5948242 w 8191242"/>
              <a:gd name="connsiteY16390" fmla="*/ 3153006 h 5359243"/>
              <a:gd name="connsiteX16391" fmla="*/ 5940178 w 8191242"/>
              <a:gd name="connsiteY16391" fmla="*/ 3161058 h 5359243"/>
              <a:gd name="connsiteX16392" fmla="*/ 5932114 w 8191242"/>
              <a:gd name="connsiteY16392" fmla="*/ 3144955 h 5359243"/>
              <a:gd name="connsiteX16393" fmla="*/ 5924050 w 8191242"/>
              <a:gd name="connsiteY16393" fmla="*/ 3169111 h 5359243"/>
              <a:gd name="connsiteX16394" fmla="*/ 5899857 w 8191242"/>
              <a:gd name="connsiteY16394" fmla="*/ 3161058 h 5359243"/>
              <a:gd name="connsiteX16395" fmla="*/ 5891792 w 8191242"/>
              <a:gd name="connsiteY16395" fmla="*/ 3136902 h 5359243"/>
              <a:gd name="connsiteX16396" fmla="*/ 5891792 w 8191242"/>
              <a:gd name="connsiteY16396" fmla="*/ 3185215 h 5359243"/>
              <a:gd name="connsiteX16397" fmla="*/ 5932114 w 8191242"/>
              <a:gd name="connsiteY16397" fmla="*/ 3193267 h 5359243"/>
              <a:gd name="connsiteX16398" fmla="*/ 5907921 w 8191242"/>
              <a:gd name="connsiteY16398" fmla="*/ 3177162 h 5359243"/>
              <a:gd name="connsiteX16399" fmla="*/ 5924050 w 8191242"/>
              <a:gd name="connsiteY16399" fmla="*/ 3225473 h 5359243"/>
              <a:gd name="connsiteX16400" fmla="*/ 5940178 w 8191242"/>
              <a:gd name="connsiteY16400" fmla="*/ 3217421 h 5359243"/>
              <a:gd name="connsiteX16401" fmla="*/ 5924050 w 8191242"/>
              <a:gd name="connsiteY16401" fmla="*/ 3169111 h 5359243"/>
              <a:gd name="connsiteX16402" fmla="*/ 5940178 w 8191242"/>
              <a:gd name="connsiteY16402" fmla="*/ 3161058 h 5359243"/>
              <a:gd name="connsiteX16403" fmla="*/ 5948476 w 8191242"/>
              <a:gd name="connsiteY16403" fmla="*/ 3192362 h 5359243"/>
              <a:gd name="connsiteX16404" fmla="*/ 5948242 w 8191242"/>
              <a:gd name="connsiteY16404" fmla="*/ 3193267 h 5359243"/>
              <a:gd name="connsiteX16405" fmla="*/ 5948652 w 8191242"/>
              <a:gd name="connsiteY16405" fmla="*/ 3193028 h 5359243"/>
              <a:gd name="connsiteX16406" fmla="*/ 5949250 w 8191242"/>
              <a:gd name="connsiteY16406" fmla="*/ 3195279 h 5359243"/>
              <a:gd name="connsiteX16407" fmla="*/ 5964371 w 8191242"/>
              <a:gd name="connsiteY16407" fmla="*/ 3241577 h 5359243"/>
              <a:gd name="connsiteX16408" fmla="*/ 5948242 w 8191242"/>
              <a:gd name="connsiteY16408" fmla="*/ 3249630 h 5359243"/>
              <a:gd name="connsiteX16409" fmla="*/ 5956307 w 8191242"/>
              <a:gd name="connsiteY16409" fmla="*/ 3257681 h 5359243"/>
              <a:gd name="connsiteX16410" fmla="*/ 5980500 w 8191242"/>
              <a:gd name="connsiteY16410" fmla="*/ 3249630 h 5359243"/>
              <a:gd name="connsiteX16411" fmla="*/ 5988564 w 8191242"/>
              <a:gd name="connsiteY16411" fmla="*/ 3233525 h 5359243"/>
              <a:gd name="connsiteX16412" fmla="*/ 5964371 w 8191242"/>
              <a:gd name="connsiteY16412" fmla="*/ 3225473 h 5359243"/>
              <a:gd name="connsiteX16413" fmla="*/ 5972435 w 8191242"/>
              <a:gd name="connsiteY16413" fmla="*/ 3193267 h 5359243"/>
              <a:gd name="connsiteX16414" fmla="*/ 5996628 w 8191242"/>
              <a:gd name="connsiteY16414" fmla="*/ 3241577 h 5359243"/>
              <a:gd name="connsiteX16415" fmla="*/ 6020821 w 8191242"/>
              <a:gd name="connsiteY16415" fmla="*/ 3233525 h 5359243"/>
              <a:gd name="connsiteX16416" fmla="*/ 6004693 w 8191242"/>
              <a:gd name="connsiteY16416" fmla="*/ 3201317 h 5359243"/>
              <a:gd name="connsiteX16417" fmla="*/ 5980500 w 8191242"/>
              <a:gd name="connsiteY16417" fmla="*/ 3201317 h 5359243"/>
              <a:gd name="connsiteX16418" fmla="*/ 6012757 w 8191242"/>
              <a:gd name="connsiteY16418" fmla="*/ 3185215 h 5359243"/>
              <a:gd name="connsiteX16419" fmla="*/ 6020821 w 8191242"/>
              <a:gd name="connsiteY16419" fmla="*/ 3225473 h 5359243"/>
              <a:gd name="connsiteX16420" fmla="*/ 6061141 w 8191242"/>
              <a:gd name="connsiteY16420" fmla="*/ 3265733 h 5359243"/>
              <a:gd name="connsiteX16421" fmla="*/ 6028885 w 8191242"/>
              <a:gd name="connsiteY16421" fmla="*/ 3257681 h 5359243"/>
              <a:gd name="connsiteX16422" fmla="*/ 6053077 w 8191242"/>
              <a:gd name="connsiteY16422" fmla="*/ 3257681 h 5359243"/>
              <a:gd name="connsiteX16423" fmla="*/ 6020821 w 8191242"/>
              <a:gd name="connsiteY16423" fmla="*/ 3265733 h 5359243"/>
              <a:gd name="connsiteX16424" fmla="*/ 5981507 w 8191242"/>
              <a:gd name="connsiteY16424" fmla="*/ 3258689 h 5359243"/>
              <a:gd name="connsiteX16425" fmla="*/ 5956043 w 8191242"/>
              <a:gd name="connsiteY16425" fmla="*/ 3276408 h 5359243"/>
              <a:gd name="connsiteX16426" fmla="*/ 5956307 w 8191242"/>
              <a:gd name="connsiteY16426" fmla="*/ 3273786 h 5359243"/>
              <a:gd name="connsiteX16427" fmla="*/ 5955919 w 8191242"/>
              <a:gd name="connsiteY16427" fmla="*/ 3276496 h 5359243"/>
              <a:gd name="connsiteX16428" fmla="*/ 5948242 w 8191242"/>
              <a:gd name="connsiteY16428" fmla="*/ 3281837 h 5359243"/>
              <a:gd name="connsiteX16429" fmla="*/ 5954882 w 8191242"/>
              <a:gd name="connsiteY16429" fmla="*/ 3283733 h 5359243"/>
              <a:gd name="connsiteX16430" fmla="*/ 5952275 w 8191242"/>
              <a:gd name="connsiteY16430" fmla="*/ 3301967 h 5359243"/>
              <a:gd name="connsiteX16431" fmla="*/ 5948242 w 8191242"/>
              <a:gd name="connsiteY16431" fmla="*/ 3330148 h 5359243"/>
              <a:gd name="connsiteX16432" fmla="*/ 5924050 w 8191242"/>
              <a:gd name="connsiteY16432" fmla="*/ 3322099 h 5359243"/>
              <a:gd name="connsiteX16433" fmla="*/ 5932114 w 8191242"/>
              <a:gd name="connsiteY16433" fmla="*/ 3322099 h 5359243"/>
              <a:gd name="connsiteX16434" fmla="*/ 5948242 w 8191242"/>
              <a:gd name="connsiteY16434" fmla="*/ 3305994 h 5359243"/>
              <a:gd name="connsiteX16435" fmla="*/ 5924050 w 8191242"/>
              <a:gd name="connsiteY16435" fmla="*/ 3273786 h 5359243"/>
              <a:gd name="connsiteX16436" fmla="*/ 5907921 w 8191242"/>
              <a:gd name="connsiteY16436" fmla="*/ 3314046 h 5359243"/>
              <a:gd name="connsiteX16437" fmla="*/ 5932114 w 8191242"/>
              <a:gd name="connsiteY16437" fmla="*/ 3346252 h 5359243"/>
              <a:gd name="connsiteX16438" fmla="*/ 5907921 w 8191242"/>
              <a:gd name="connsiteY16438" fmla="*/ 3346252 h 5359243"/>
              <a:gd name="connsiteX16439" fmla="*/ 5891792 w 8191242"/>
              <a:gd name="connsiteY16439" fmla="*/ 3305994 h 5359243"/>
              <a:gd name="connsiteX16440" fmla="*/ 5907921 w 8191242"/>
              <a:gd name="connsiteY16440" fmla="*/ 3297942 h 5359243"/>
              <a:gd name="connsiteX16441" fmla="*/ 5907921 w 8191242"/>
              <a:gd name="connsiteY16441" fmla="*/ 3281837 h 5359243"/>
              <a:gd name="connsiteX16442" fmla="*/ 5891792 w 8191242"/>
              <a:gd name="connsiteY16442" fmla="*/ 3330148 h 5359243"/>
              <a:gd name="connsiteX16443" fmla="*/ 5875664 w 8191242"/>
              <a:gd name="connsiteY16443" fmla="*/ 3305994 h 5359243"/>
              <a:gd name="connsiteX16444" fmla="*/ 5867602 w 8191242"/>
              <a:gd name="connsiteY16444" fmla="*/ 3305994 h 5359243"/>
              <a:gd name="connsiteX16445" fmla="*/ 5867602 w 8191242"/>
              <a:gd name="connsiteY16445" fmla="*/ 3292909 h 5359243"/>
              <a:gd name="connsiteX16446" fmla="*/ 5867602 w 8191242"/>
              <a:gd name="connsiteY16446" fmla="*/ 3289890 h 5359243"/>
              <a:gd name="connsiteX16447" fmla="*/ 5862728 w 8191242"/>
              <a:gd name="connsiteY16447" fmla="*/ 3306435 h 5359243"/>
              <a:gd name="connsiteX16448" fmla="*/ 5859538 w 8191242"/>
              <a:gd name="connsiteY16448" fmla="*/ 3306726 h 5359243"/>
              <a:gd name="connsiteX16449" fmla="*/ 5851474 w 8191242"/>
              <a:gd name="connsiteY16449" fmla="*/ 3305994 h 5359243"/>
              <a:gd name="connsiteX16450" fmla="*/ 5852269 w 8191242"/>
              <a:gd name="connsiteY16450" fmla="*/ 3307384 h 5359243"/>
              <a:gd name="connsiteX16451" fmla="*/ 5845424 w 8191242"/>
              <a:gd name="connsiteY16451" fmla="*/ 3308006 h 5359243"/>
              <a:gd name="connsiteX16452" fmla="*/ 5835345 w 8191242"/>
              <a:gd name="connsiteY16452" fmla="*/ 3322099 h 5359243"/>
              <a:gd name="connsiteX16453" fmla="*/ 5819216 w 8191242"/>
              <a:gd name="connsiteY16453" fmla="*/ 3281837 h 5359243"/>
              <a:gd name="connsiteX16454" fmla="*/ 5835345 w 8191242"/>
              <a:gd name="connsiteY16454" fmla="*/ 3281837 h 5359243"/>
              <a:gd name="connsiteX16455" fmla="*/ 5835345 w 8191242"/>
              <a:gd name="connsiteY16455" fmla="*/ 3257681 h 5359243"/>
              <a:gd name="connsiteX16456" fmla="*/ 5803088 w 8191242"/>
              <a:gd name="connsiteY16456" fmla="*/ 3273786 h 5359243"/>
              <a:gd name="connsiteX16457" fmla="*/ 5811152 w 8191242"/>
              <a:gd name="connsiteY16457" fmla="*/ 3297942 h 5359243"/>
              <a:gd name="connsiteX16458" fmla="*/ 5827281 w 8191242"/>
              <a:gd name="connsiteY16458" fmla="*/ 3305994 h 5359243"/>
              <a:gd name="connsiteX16459" fmla="*/ 5811152 w 8191242"/>
              <a:gd name="connsiteY16459" fmla="*/ 3330148 h 5359243"/>
              <a:gd name="connsiteX16460" fmla="*/ 5803088 w 8191242"/>
              <a:gd name="connsiteY16460" fmla="*/ 3281837 h 5359243"/>
              <a:gd name="connsiteX16461" fmla="*/ 5795023 w 8191242"/>
              <a:gd name="connsiteY16461" fmla="*/ 3305994 h 5359243"/>
              <a:gd name="connsiteX16462" fmla="*/ 5787967 w 8191242"/>
              <a:gd name="connsiteY16462" fmla="*/ 3255669 h 5359243"/>
              <a:gd name="connsiteX16463" fmla="*/ 5767625 w 8191242"/>
              <a:gd name="connsiteY16463" fmla="*/ 3205295 h 5359243"/>
              <a:gd name="connsiteX16464" fmla="*/ 5760548 w 8191242"/>
              <a:gd name="connsiteY16464" fmla="*/ 3197697 h 5359243"/>
              <a:gd name="connsiteX16465" fmla="*/ 5754702 w 8191242"/>
              <a:gd name="connsiteY16465" fmla="*/ 3209368 h 5359243"/>
              <a:gd name="connsiteX16466" fmla="*/ 5746638 w 8191242"/>
              <a:gd name="connsiteY16466" fmla="*/ 3185215 h 5359243"/>
              <a:gd name="connsiteX16467" fmla="*/ 5739151 w 8191242"/>
              <a:gd name="connsiteY16467" fmla="*/ 3197672 h 5359243"/>
              <a:gd name="connsiteX16468" fmla="*/ 5740024 w 8191242"/>
              <a:gd name="connsiteY16468" fmla="*/ 3202326 h 5359243"/>
              <a:gd name="connsiteX16469" fmla="*/ 5734202 w 8191242"/>
              <a:gd name="connsiteY16469" fmla="*/ 3202326 h 5359243"/>
              <a:gd name="connsiteX16470" fmla="*/ 5722445 w 8191242"/>
              <a:gd name="connsiteY16470" fmla="*/ 3209368 h 5359243"/>
              <a:gd name="connsiteX16471" fmla="*/ 5706318 w 8191242"/>
              <a:gd name="connsiteY16471" fmla="*/ 3185215 h 5359243"/>
              <a:gd name="connsiteX16472" fmla="*/ 5706318 w 8191242"/>
              <a:gd name="connsiteY16472" fmla="*/ 3209368 h 5359243"/>
              <a:gd name="connsiteX16473" fmla="*/ 5714382 w 8191242"/>
              <a:gd name="connsiteY16473" fmla="*/ 3193267 h 5359243"/>
              <a:gd name="connsiteX16474" fmla="*/ 5706318 w 8191242"/>
              <a:gd name="connsiteY16474" fmla="*/ 3144955 h 5359243"/>
              <a:gd name="connsiteX16475" fmla="*/ 5698254 w 8191242"/>
              <a:gd name="connsiteY16475" fmla="*/ 3169111 h 5359243"/>
              <a:gd name="connsiteX16476" fmla="*/ 5682125 w 8191242"/>
              <a:gd name="connsiteY16476" fmla="*/ 3153006 h 5359243"/>
              <a:gd name="connsiteX16477" fmla="*/ 5698254 w 8191242"/>
              <a:gd name="connsiteY16477" fmla="*/ 3233525 h 5359243"/>
              <a:gd name="connsiteX16478" fmla="*/ 5657932 w 8191242"/>
              <a:gd name="connsiteY16478" fmla="*/ 3217421 h 5359243"/>
              <a:gd name="connsiteX16479" fmla="*/ 5665996 w 8191242"/>
              <a:gd name="connsiteY16479" fmla="*/ 3322099 h 5359243"/>
              <a:gd name="connsiteX16480" fmla="*/ 5698254 w 8191242"/>
              <a:gd name="connsiteY16480" fmla="*/ 3297942 h 5359243"/>
              <a:gd name="connsiteX16481" fmla="*/ 5690189 w 8191242"/>
              <a:gd name="connsiteY16481" fmla="*/ 3273786 h 5359243"/>
              <a:gd name="connsiteX16482" fmla="*/ 5714382 w 8191242"/>
              <a:gd name="connsiteY16482" fmla="*/ 3297942 h 5359243"/>
              <a:gd name="connsiteX16483" fmla="*/ 5682125 w 8191242"/>
              <a:gd name="connsiteY16483" fmla="*/ 3305994 h 5359243"/>
              <a:gd name="connsiteX16484" fmla="*/ 5690189 w 8191242"/>
              <a:gd name="connsiteY16484" fmla="*/ 3330148 h 5359243"/>
              <a:gd name="connsiteX16485" fmla="*/ 5690189 w 8191242"/>
              <a:gd name="connsiteY16485" fmla="*/ 3305994 h 5359243"/>
              <a:gd name="connsiteX16486" fmla="*/ 5706318 w 8191242"/>
              <a:gd name="connsiteY16486" fmla="*/ 3305994 h 5359243"/>
              <a:gd name="connsiteX16487" fmla="*/ 5722445 w 8191242"/>
              <a:gd name="connsiteY16487" fmla="*/ 3322099 h 5359243"/>
              <a:gd name="connsiteX16488" fmla="*/ 5746638 w 8191242"/>
              <a:gd name="connsiteY16488" fmla="*/ 3281837 h 5359243"/>
              <a:gd name="connsiteX16489" fmla="*/ 5738573 w 8191242"/>
              <a:gd name="connsiteY16489" fmla="*/ 3297942 h 5359243"/>
              <a:gd name="connsiteX16490" fmla="*/ 5714382 w 8191242"/>
              <a:gd name="connsiteY16490" fmla="*/ 3217421 h 5359243"/>
              <a:gd name="connsiteX16491" fmla="*/ 5706318 w 8191242"/>
              <a:gd name="connsiteY16491" fmla="*/ 3233525 h 5359243"/>
              <a:gd name="connsiteX16492" fmla="*/ 5746638 w 8191242"/>
              <a:gd name="connsiteY16492" fmla="*/ 3273786 h 5359243"/>
              <a:gd name="connsiteX16493" fmla="*/ 5722445 w 8191242"/>
              <a:gd name="connsiteY16493" fmla="*/ 3233525 h 5359243"/>
              <a:gd name="connsiteX16494" fmla="*/ 5762766 w 8191242"/>
              <a:gd name="connsiteY16494" fmla="*/ 3209368 h 5359243"/>
              <a:gd name="connsiteX16495" fmla="*/ 5762766 w 8191242"/>
              <a:gd name="connsiteY16495" fmla="*/ 3241577 h 5359243"/>
              <a:gd name="connsiteX16496" fmla="*/ 5746638 w 8191242"/>
              <a:gd name="connsiteY16496" fmla="*/ 3257681 h 5359243"/>
              <a:gd name="connsiteX16497" fmla="*/ 5786959 w 8191242"/>
              <a:gd name="connsiteY16497" fmla="*/ 3281837 h 5359243"/>
              <a:gd name="connsiteX16498" fmla="*/ 5770831 w 8191242"/>
              <a:gd name="connsiteY16498" fmla="*/ 3297942 h 5359243"/>
              <a:gd name="connsiteX16499" fmla="*/ 5746638 w 8191242"/>
              <a:gd name="connsiteY16499" fmla="*/ 3289890 h 5359243"/>
              <a:gd name="connsiteX16500" fmla="*/ 5746638 w 8191242"/>
              <a:gd name="connsiteY16500" fmla="*/ 3338200 h 5359243"/>
              <a:gd name="connsiteX16501" fmla="*/ 5722445 w 8191242"/>
              <a:gd name="connsiteY16501" fmla="*/ 3330148 h 5359243"/>
              <a:gd name="connsiteX16502" fmla="*/ 5706318 w 8191242"/>
              <a:gd name="connsiteY16502" fmla="*/ 3330148 h 5359243"/>
              <a:gd name="connsiteX16503" fmla="*/ 5665996 w 8191242"/>
              <a:gd name="connsiteY16503" fmla="*/ 3354305 h 5359243"/>
              <a:gd name="connsiteX16504" fmla="*/ 5665996 w 8191242"/>
              <a:gd name="connsiteY16504" fmla="*/ 3394565 h 5359243"/>
              <a:gd name="connsiteX16505" fmla="*/ 5649868 w 8191242"/>
              <a:gd name="connsiteY16505" fmla="*/ 3378461 h 5359243"/>
              <a:gd name="connsiteX16506" fmla="*/ 5657932 w 8191242"/>
              <a:gd name="connsiteY16506" fmla="*/ 3378461 h 5359243"/>
              <a:gd name="connsiteX16507" fmla="*/ 5641803 w 8191242"/>
              <a:gd name="connsiteY16507" fmla="*/ 3354305 h 5359243"/>
              <a:gd name="connsiteX16508" fmla="*/ 5635732 w 8191242"/>
              <a:gd name="connsiteY16508" fmla="*/ 3374506 h 5359243"/>
              <a:gd name="connsiteX16509" fmla="*/ 5642109 w 8191242"/>
              <a:gd name="connsiteY16509" fmla="*/ 3380456 h 5359243"/>
              <a:gd name="connsiteX16510" fmla="*/ 5650407 w 8191242"/>
              <a:gd name="connsiteY16510" fmla="*/ 3388201 h 5359243"/>
              <a:gd name="connsiteX16511" fmla="*/ 5640035 w 8191242"/>
              <a:gd name="connsiteY16511" fmla="*/ 3396913 h 5359243"/>
              <a:gd name="connsiteX16512" fmla="*/ 5640743 w 8191242"/>
              <a:gd name="connsiteY16512" fmla="*/ 3401868 h 5359243"/>
              <a:gd name="connsiteX16513" fmla="*/ 5634847 w 8191242"/>
              <a:gd name="connsiteY16513" fmla="*/ 3394011 h 5359243"/>
              <a:gd name="connsiteX16514" fmla="*/ 5634154 w 8191242"/>
              <a:gd name="connsiteY16514" fmla="*/ 3379763 h 5359243"/>
              <a:gd name="connsiteX16515" fmla="*/ 5618220 w 8191242"/>
              <a:gd name="connsiteY16515" fmla="*/ 3432788 h 5359243"/>
              <a:gd name="connsiteX16516" fmla="*/ 5625512 w 8191242"/>
              <a:gd name="connsiteY16516" fmla="*/ 3419180 h 5359243"/>
              <a:gd name="connsiteX16517" fmla="*/ 5633810 w 8191242"/>
              <a:gd name="connsiteY16517" fmla="*/ 3423054 h 5359243"/>
              <a:gd name="connsiteX16518" fmla="*/ 5641280 w 8191242"/>
              <a:gd name="connsiteY16518" fmla="*/ 3405627 h 5359243"/>
              <a:gd name="connsiteX16519" fmla="*/ 5642109 w 8191242"/>
              <a:gd name="connsiteY16519" fmla="*/ 3411435 h 5359243"/>
              <a:gd name="connsiteX16520" fmla="*/ 5658706 w 8191242"/>
              <a:gd name="connsiteY16520" fmla="*/ 3411435 h 5359243"/>
              <a:gd name="connsiteX16521" fmla="*/ 5608917 w 8191242"/>
              <a:gd name="connsiteY16521" fmla="*/ 3450158 h 5359243"/>
              <a:gd name="connsiteX16522" fmla="*/ 5617213 w 8191242"/>
              <a:gd name="connsiteY16522" fmla="*/ 3434669 h 5359243"/>
              <a:gd name="connsiteX16523" fmla="*/ 5617233 w 8191242"/>
              <a:gd name="connsiteY16523" fmla="*/ 3434635 h 5359243"/>
              <a:gd name="connsiteX16524" fmla="*/ 5601482 w 8191242"/>
              <a:gd name="connsiteY16524" fmla="*/ 3426774 h 5359243"/>
              <a:gd name="connsiteX16525" fmla="*/ 5593418 w 8191242"/>
              <a:gd name="connsiteY16525" fmla="*/ 3450930 h 5359243"/>
              <a:gd name="connsiteX16526" fmla="*/ 5569225 w 8191242"/>
              <a:gd name="connsiteY16526" fmla="*/ 3426774 h 5359243"/>
              <a:gd name="connsiteX16527" fmla="*/ 5585353 w 8191242"/>
              <a:gd name="connsiteY16527" fmla="*/ 3434825 h 5359243"/>
              <a:gd name="connsiteX16528" fmla="*/ 5617611 w 8191242"/>
              <a:gd name="connsiteY16528" fmla="*/ 3402617 h 5359243"/>
              <a:gd name="connsiteX16529" fmla="*/ 5593418 w 8191242"/>
              <a:gd name="connsiteY16529" fmla="*/ 3378461 h 5359243"/>
              <a:gd name="connsiteX16530" fmla="*/ 5545035 w 8191242"/>
              <a:gd name="connsiteY16530" fmla="*/ 3426774 h 5359243"/>
              <a:gd name="connsiteX16531" fmla="*/ 5585353 w 8191242"/>
              <a:gd name="connsiteY16531" fmla="*/ 3458981 h 5359243"/>
              <a:gd name="connsiteX16532" fmla="*/ 5553099 w 8191242"/>
              <a:gd name="connsiteY16532" fmla="*/ 3442878 h 5359243"/>
              <a:gd name="connsiteX16533" fmla="*/ 5536970 w 8191242"/>
              <a:gd name="connsiteY16533" fmla="*/ 3426774 h 5359243"/>
              <a:gd name="connsiteX16534" fmla="*/ 5553099 w 8191242"/>
              <a:gd name="connsiteY16534" fmla="*/ 3410669 h 5359243"/>
              <a:gd name="connsiteX16535" fmla="*/ 5536970 w 8191242"/>
              <a:gd name="connsiteY16535" fmla="*/ 3394565 h 5359243"/>
              <a:gd name="connsiteX16536" fmla="*/ 5528906 w 8191242"/>
              <a:gd name="connsiteY16536" fmla="*/ 3410669 h 5359243"/>
              <a:gd name="connsiteX16537" fmla="*/ 5528906 w 8191242"/>
              <a:gd name="connsiteY16537" fmla="*/ 3386512 h 5359243"/>
              <a:gd name="connsiteX16538" fmla="*/ 5488584 w 8191242"/>
              <a:gd name="connsiteY16538" fmla="*/ 3434825 h 5359243"/>
              <a:gd name="connsiteX16539" fmla="*/ 5504713 w 8191242"/>
              <a:gd name="connsiteY16539" fmla="*/ 3418721 h 5359243"/>
              <a:gd name="connsiteX16540" fmla="*/ 5472456 w 8191242"/>
              <a:gd name="connsiteY16540" fmla="*/ 3458981 h 5359243"/>
              <a:gd name="connsiteX16541" fmla="*/ 5440199 w 8191242"/>
              <a:gd name="connsiteY16541" fmla="*/ 3442878 h 5359243"/>
              <a:gd name="connsiteX16542" fmla="*/ 5458344 w 8191242"/>
              <a:gd name="connsiteY16542" fmla="*/ 3456967 h 5359243"/>
              <a:gd name="connsiteX16543" fmla="*/ 5460669 w 8191242"/>
              <a:gd name="connsiteY16543" fmla="*/ 3467031 h 5359243"/>
              <a:gd name="connsiteX16544" fmla="*/ 5445238 w 8191242"/>
              <a:gd name="connsiteY16544" fmla="*/ 3467031 h 5359243"/>
              <a:gd name="connsiteX16545" fmla="*/ 5432134 w 8191242"/>
              <a:gd name="connsiteY16545" fmla="*/ 3442878 h 5359243"/>
              <a:gd name="connsiteX16546" fmla="*/ 5416006 w 8191242"/>
              <a:gd name="connsiteY16546" fmla="*/ 3434825 h 5359243"/>
              <a:gd name="connsiteX16547" fmla="*/ 5391816 w 8191242"/>
              <a:gd name="connsiteY16547" fmla="*/ 3483136 h 5359243"/>
              <a:gd name="connsiteX16548" fmla="*/ 5391816 w 8191242"/>
              <a:gd name="connsiteY16548" fmla="*/ 3450930 h 5359243"/>
              <a:gd name="connsiteX16549" fmla="*/ 5359557 w 8191242"/>
              <a:gd name="connsiteY16549" fmla="*/ 3499240 h 5359243"/>
              <a:gd name="connsiteX16550" fmla="*/ 5375686 w 8191242"/>
              <a:gd name="connsiteY16550" fmla="*/ 3499240 h 5359243"/>
              <a:gd name="connsiteX16551" fmla="*/ 5375686 w 8191242"/>
              <a:gd name="connsiteY16551" fmla="*/ 3515344 h 5359243"/>
              <a:gd name="connsiteX16552" fmla="*/ 5359557 w 8191242"/>
              <a:gd name="connsiteY16552" fmla="*/ 3515344 h 5359243"/>
              <a:gd name="connsiteX16553" fmla="*/ 5343429 w 8191242"/>
              <a:gd name="connsiteY16553" fmla="*/ 3483136 h 5359243"/>
              <a:gd name="connsiteX16554" fmla="*/ 5346898 w 8191242"/>
              <a:gd name="connsiteY16554" fmla="*/ 3462355 h 5359243"/>
              <a:gd name="connsiteX16555" fmla="*/ 5345042 w 8191242"/>
              <a:gd name="connsiteY16555" fmla="*/ 3459840 h 5359243"/>
              <a:gd name="connsiteX16556" fmla="*/ 5347215 w 8191242"/>
              <a:gd name="connsiteY16556" fmla="*/ 3460448 h 5359243"/>
              <a:gd name="connsiteX16557" fmla="*/ 5351493 w 8191242"/>
              <a:gd name="connsiteY16557" fmla="*/ 3434825 h 5359243"/>
              <a:gd name="connsiteX16558" fmla="*/ 5311172 w 8191242"/>
              <a:gd name="connsiteY16558" fmla="*/ 3450930 h 5359243"/>
              <a:gd name="connsiteX16559" fmla="*/ 5335365 w 8191242"/>
              <a:gd name="connsiteY16559" fmla="*/ 3458981 h 5359243"/>
              <a:gd name="connsiteX16560" fmla="*/ 5343429 w 8191242"/>
              <a:gd name="connsiteY16560" fmla="*/ 3491187 h 5359243"/>
              <a:gd name="connsiteX16561" fmla="*/ 5327300 w 8191242"/>
              <a:gd name="connsiteY16561" fmla="*/ 3475084 h 5359243"/>
              <a:gd name="connsiteX16562" fmla="*/ 5311172 w 8191242"/>
              <a:gd name="connsiteY16562" fmla="*/ 3507292 h 5359243"/>
              <a:gd name="connsiteX16563" fmla="*/ 5327300 w 8191242"/>
              <a:gd name="connsiteY16563" fmla="*/ 3491187 h 5359243"/>
              <a:gd name="connsiteX16564" fmla="*/ 5359557 w 8191242"/>
              <a:gd name="connsiteY16564" fmla="*/ 3515344 h 5359243"/>
              <a:gd name="connsiteX16565" fmla="*/ 5343429 w 8191242"/>
              <a:gd name="connsiteY16565" fmla="*/ 3515344 h 5359243"/>
              <a:gd name="connsiteX16566" fmla="*/ 5286979 w 8191242"/>
              <a:gd name="connsiteY16566" fmla="*/ 3555605 h 5359243"/>
              <a:gd name="connsiteX16567" fmla="*/ 5270850 w 8191242"/>
              <a:gd name="connsiteY16567" fmla="*/ 3531449 h 5359243"/>
              <a:gd name="connsiteX16568" fmla="*/ 5270850 w 8191242"/>
              <a:gd name="connsiteY16568" fmla="*/ 3507292 h 5359243"/>
              <a:gd name="connsiteX16569" fmla="*/ 5303107 w 8191242"/>
              <a:gd name="connsiteY16569" fmla="*/ 3499240 h 5359243"/>
              <a:gd name="connsiteX16570" fmla="*/ 5286979 w 8191242"/>
              <a:gd name="connsiteY16570" fmla="*/ 3483136 h 5359243"/>
              <a:gd name="connsiteX16571" fmla="*/ 5262786 w 8191242"/>
              <a:gd name="connsiteY16571" fmla="*/ 3483136 h 5359243"/>
              <a:gd name="connsiteX16572" fmla="*/ 5246657 w 8191242"/>
              <a:gd name="connsiteY16572" fmla="*/ 3418721 h 5359243"/>
              <a:gd name="connsiteX16573" fmla="*/ 5230531 w 8191242"/>
              <a:gd name="connsiteY16573" fmla="*/ 3426774 h 5359243"/>
              <a:gd name="connsiteX16574" fmla="*/ 5254722 w 8191242"/>
              <a:gd name="connsiteY16574" fmla="*/ 3458981 h 5359243"/>
              <a:gd name="connsiteX16575" fmla="*/ 5230531 w 8191242"/>
              <a:gd name="connsiteY16575" fmla="*/ 3450930 h 5359243"/>
              <a:gd name="connsiteX16576" fmla="*/ 5254722 w 8191242"/>
              <a:gd name="connsiteY16576" fmla="*/ 3467031 h 5359243"/>
              <a:gd name="connsiteX16577" fmla="*/ 5254722 w 8191242"/>
              <a:gd name="connsiteY16577" fmla="*/ 3483136 h 5359243"/>
              <a:gd name="connsiteX16578" fmla="*/ 5206338 w 8191242"/>
              <a:gd name="connsiteY16578" fmla="*/ 3515344 h 5359243"/>
              <a:gd name="connsiteX16579" fmla="*/ 5214403 w 8191242"/>
              <a:gd name="connsiteY16579" fmla="*/ 3523396 h 5359243"/>
              <a:gd name="connsiteX16580" fmla="*/ 5254722 w 8191242"/>
              <a:gd name="connsiteY16580" fmla="*/ 3491187 h 5359243"/>
              <a:gd name="connsiteX16581" fmla="*/ 5262786 w 8191242"/>
              <a:gd name="connsiteY16581" fmla="*/ 3515344 h 5359243"/>
              <a:gd name="connsiteX16582" fmla="*/ 5254722 w 8191242"/>
              <a:gd name="connsiteY16582" fmla="*/ 3531449 h 5359243"/>
              <a:gd name="connsiteX16583" fmla="*/ 5270850 w 8191242"/>
              <a:gd name="connsiteY16583" fmla="*/ 3539500 h 5359243"/>
              <a:gd name="connsiteX16584" fmla="*/ 5197141 w 8191242"/>
              <a:gd name="connsiteY16584" fmla="*/ 3571205 h 5359243"/>
              <a:gd name="connsiteX16585" fmla="*/ 5181982 w 8191242"/>
              <a:gd name="connsiteY16585" fmla="*/ 3566243 h 5359243"/>
              <a:gd name="connsiteX16586" fmla="*/ 5182146 w 8191242"/>
              <a:gd name="connsiteY16586" fmla="*/ 3565670 h 5359243"/>
              <a:gd name="connsiteX16587" fmla="*/ 5190210 w 8191242"/>
              <a:gd name="connsiteY16587" fmla="*/ 3555605 h 5359243"/>
              <a:gd name="connsiteX16588" fmla="*/ 5182146 w 8191242"/>
              <a:gd name="connsiteY16588" fmla="*/ 3515344 h 5359243"/>
              <a:gd name="connsiteX16589" fmla="*/ 5149888 w 8191242"/>
              <a:gd name="connsiteY16589" fmla="*/ 3531449 h 5359243"/>
              <a:gd name="connsiteX16590" fmla="*/ 5174081 w 8191242"/>
              <a:gd name="connsiteY16590" fmla="*/ 3547553 h 5359243"/>
              <a:gd name="connsiteX16591" fmla="*/ 5174081 w 8191242"/>
              <a:gd name="connsiteY16591" fmla="*/ 3579761 h 5359243"/>
              <a:gd name="connsiteX16592" fmla="*/ 5109567 w 8191242"/>
              <a:gd name="connsiteY16592" fmla="*/ 3595862 h 5359243"/>
              <a:gd name="connsiteX16593" fmla="*/ 5149888 w 8191242"/>
              <a:gd name="connsiteY16593" fmla="*/ 3579761 h 5359243"/>
              <a:gd name="connsiteX16594" fmla="*/ 5166017 w 8191242"/>
              <a:gd name="connsiteY16594" fmla="*/ 3555605 h 5359243"/>
              <a:gd name="connsiteX16595" fmla="*/ 5125695 w 8191242"/>
              <a:gd name="connsiteY16595" fmla="*/ 3563656 h 5359243"/>
              <a:gd name="connsiteX16596" fmla="*/ 5125695 w 8191242"/>
              <a:gd name="connsiteY16596" fmla="*/ 3539500 h 5359243"/>
              <a:gd name="connsiteX16597" fmla="*/ 5109567 w 8191242"/>
              <a:gd name="connsiteY16597" fmla="*/ 3555605 h 5359243"/>
              <a:gd name="connsiteX16598" fmla="*/ 5085374 w 8191242"/>
              <a:gd name="connsiteY16598" fmla="*/ 3547553 h 5359243"/>
              <a:gd name="connsiteX16599" fmla="*/ 5093438 w 8191242"/>
              <a:gd name="connsiteY16599" fmla="*/ 3523396 h 5359243"/>
              <a:gd name="connsiteX16600" fmla="*/ 5077311 w 8191242"/>
              <a:gd name="connsiteY16600" fmla="*/ 3539500 h 5359243"/>
              <a:gd name="connsiteX16601" fmla="*/ 5085374 w 8191242"/>
              <a:gd name="connsiteY16601" fmla="*/ 3555605 h 5359243"/>
              <a:gd name="connsiteX16602" fmla="*/ 5053119 w 8191242"/>
              <a:gd name="connsiteY16602" fmla="*/ 3563656 h 5359243"/>
              <a:gd name="connsiteX16603" fmla="*/ 5045054 w 8191242"/>
              <a:gd name="connsiteY16603" fmla="*/ 3579761 h 5359243"/>
              <a:gd name="connsiteX16604" fmla="*/ 5062190 w 8191242"/>
              <a:gd name="connsiteY16604" fmla="*/ 3584793 h 5359243"/>
              <a:gd name="connsiteX16605" fmla="*/ 5077510 w 8191242"/>
              <a:gd name="connsiteY16605" fmla="*/ 3592109 h 5359243"/>
              <a:gd name="connsiteX16606" fmla="*/ 5077311 w 8191242"/>
              <a:gd name="connsiteY16606" fmla="*/ 3595862 h 5359243"/>
              <a:gd name="connsiteX16607" fmla="*/ 5080451 w 8191242"/>
              <a:gd name="connsiteY16607" fmla="*/ 3593511 h 5359243"/>
              <a:gd name="connsiteX16608" fmla="*/ 5085374 w 8191242"/>
              <a:gd name="connsiteY16608" fmla="*/ 3595862 h 5359243"/>
              <a:gd name="connsiteX16609" fmla="*/ 5081341 w 8191242"/>
              <a:gd name="connsiteY16609" fmla="*/ 3592846 h 5359243"/>
              <a:gd name="connsiteX16610" fmla="*/ 5080451 w 8191242"/>
              <a:gd name="connsiteY16610" fmla="*/ 3593511 h 5359243"/>
              <a:gd name="connsiteX16611" fmla="*/ 5077510 w 8191242"/>
              <a:gd name="connsiteY16611" fmla="*/ 3592109 h 5359243"/>
              <a:gd name="connsiteX16612" fmla="*/ 5078319 w 8191242"/>
              <a:gd name="connsiteY16612" fmla="*/ 3576741 h 5359243"/>
              <a:gd name="connsiteX16613" fmla="*/ 5085374 w 8191242"/>
              <a:gd name="connsiteY16613" fmla="*/ 3563656 h 5359243"/>
              <a:gd name="connsiteX16614" fmla="*/ 5101502 w 8191242"/>
              <a:gd name="connsiteY16614" fmla="*/ 3587813 h 5359243"/>
              <a:gd name="connsiteX16615" fmla="*/ 5028926 w 8191242"/>
              <a:gd name="connsiteY16615" fmla="*/ 3620019 h 5359243"/>
              <a:gd name="connsiteX16616" fmla="*/ 5036990 w 8191242"/>
              <a:gd name="connsiteY16616" fmla="*/ 3603915 h 5359243"/>
              <a:gd name="connsiteX16617" fmla="*/ 5020861 w 8191242"/>
              <a:gd name="connsiteY16617" fmla="*/ 3571709 h 5359243"/>
              <a:gd name="connsiteX16618" fmla="*/ 5012797 w 8191242"/>
              <a:gd name="connsiteY16618" fmla="*/ 3603915 h 5359243"/>
              <a:gd name="connsiteX16619" fmla="*/ 4996668 w 8191242"/>
              <a:gd name="connsiteY16619" fmla="*/ 3652228 h 5359243"/>
              <a:gd name="connsiteX16620" fmla="*/ 4988604 w 8191242"/>
              <a:gd name="connsiteY16620" fmla="*/ 3620019 h 5359243"/>
              <a:gd name="connsiteX16621" fmla="*/ 4972475 w 8191242"/>
              <a:gd name="connsiteY16621" fmla="*/ 3611967 h 5359243"/>
              <a:gd name="connsiteX16622" fmla="*/ 4980540 w 8191242"/>
              <a:gd name="connsiteY16622" fmla="*/ 3652228 h 5359243"/>
              <a:gd name="connsiteX16623" fmla="*/ 4956347 w 8191242"/>
              <a:gd name="connsiteY16623" fmla="*/ 3668331 h 5359243"/>
              <a:gd name="connsiteX16624" fmla="*/ 5085374 w 8191242"/>
              <a:gd name="connsiteY16624" fmla="*/ 3636124 h 5359243"/>
              <a:gd name="connsiteX16625" fmla="*/ 5085374 w 8191242"/>
              <a:gd name="connsiteY16625" fmla="*/ 3652228 h 5359243"/>
              <a:gd name="connsiteX16626" fmla="*/ 5004733 w 8191242"/>
              <a:gd name="connsiteY16626" fmla="*/ 3684435 h 5359243"/>
              <a:gd name="connsiteX16627" fmla="*/ 4932154 w 8191242"/>
              <a:gd name="connsiteY16627" fmla="*/ 3700540 h 5359243"/>
              <a:gd name="connsiteX16628" fmla="*/ 4940218 w 8191242"/>
              <a:gd name="connsiteY16628" fmla="*/ 3692488 h 5359243"/>
              <a:gd name="connsiteX16629" fmla="*/ 4940218 w 8191242"/>
              <a:gd name="connsiteY16629" fmla="*/ 3684435 h 5359243"/>
              <a:gd name="connsiteX16630" fmla="*/ 4948283 w 8191242"/>
              <a:gd name="connsiteY16630" fmla="*/ 3676384 h 5359243"/>
              <a:gd name="connsiteX16631" fmla="*/ 4916028 w 8191242"/>
              <a:gd name="connsiteY16631" fmla="*/ 3652228 h 5359243"/>
              <a:gd name="connsiteX16632" fmla="*/ 4924090 w 8191242"/>
              <a:gd name="connsiteY16632" fmla="*/ 3700540 h 5359243"/>
              <a:gd name="connsiteX16633" fmla="*/ 4883771 w 8191242"/>
              <a:gd name="connsiteY16633" fmla="*/ 3716644 h 5359243"/>
              <a:gd name="connsiteX16634" fmla="*/ 4980540 w 8191242"/>
              <a:gd name="connsiteY16634" fmla="*/ 3692488 h 5359243"/>
              <a:gd name="connsiteX16635" fmla="*/ 5028926 w 8191242"/>
              <a:gd name="connsiteY16635" fmla="*/ 3692488 h 5359243"/>
              <a:gd name="connsiteX16636" fmla="*/ 4891835 w 8191242"/>
              <a:gd name="connsiteY16636" fmla="*/ 3764954 h 5359243"/>
              <a:gd name="connsiteX16637" fmla="*/ 4859578 w 8191242"/>
              <a:gd name="connsiteY16637" fmla="*/ 3732746 h 5359243"/>
              <a:gd name="connsiteX16638" fmla="*/ 4891835 w 8191242"/>
              <a:gd name="connsiteY16638" fmla="*/ 3732746 h 5359243"/>
              <a:gd name="connsiteX16639" fmla="*/ 4819256 w 8191242"/>
              <a:gd name="connsiteY16639" fmla="*/ 3740798 h 5359243"/>
              <a:gd name="connsiteX16640" fmla="*/ 4843449 w 8191242"/>
              <a:gd name="connsiteY16640" fmla="*/ 3764954 h 5359243"/>
              <a:gd name="connsiteX16641" fmla="*/ 4818249 w 8191242"/>
              <a:gd name="connsiteY16641" fmla="*/ 3757910 h 5359243"/>
              <a:gd name="connsiteX16642" fmla="*/ 4811622 w 8191242"/>
              <a:gd name="connsiteY16642" fmla="*/ 3757695 h 5359243"/>
              <a:gd name="connsiteX16643" fmla="*/ 4811192 w 8191242"/>
              <a:gd name="connsiteY16643" fmla="*/ 3756903 h 5359243"/>
              <a:gd name="connsiteX16644" fmla="*/ 4810682 w 8191242"/>
              <a:gd name="connsiteY16644" fmla="*/ 3757666 h 5359243"/>
              <a:gd name="connsiteX16645" fmla="*/ 4786999 w 8191242"/>
              <a:gd name="connsiteY16645" fmla="*/ 3756903 h 5359243"/>
              <a:gd name="connsiteX16646" fmla="*/ 4795064 w 8191242"/>
              <a:gd name="connsiteY16646" fmla="*/ 3781059 h 5359243"/>
              <a:gd name="connsiteX16647" fmla="*/ 4803128 w 8191242"/>
              <a:gd name="connsiteY16647" fmla="*/ 3768982 h 5359243"/>
              <a:gd name="connsiteX16648" fmla="*/ 4810682 w 8191242"/>
              <a:gd name="connsiteY16648" fmla="*/ 3757666 h 5359243"/>
              <a:gd name="connsiteX16649" fmla="*/ 4811622 w 8191242"/>
              <a:gd name="connsiteY16649" fmla="*/ 3757695 h 5359243"/>
              <a:gd name="connsiteX16650" fmla="*/ 4818249 w 8191242"/>
              <a:gd name="connsiteY16650" fmla="*/ 3769987 h 5359243"/>
              <a:gd name="connsiteX16651" fmla="*/ 4819256 w 8191242"/>
              <a:gd name="connsiteY16651" fmla="*/ 3789110 h 5359243"/>
              <a:gd name="connsiteX16652" fmla="*/ 4795064 w 8191242"/>
              <a:gd name="connsiteY16652" fmla="*/ 3797163 h 5359243"/>
              <a:gd name="connsiteX16653" fmla="*/ 4786999 w 8191242"/>
              <a:gd name="connsiteY16653" fmla="*/ 3781059 h 5359243"/>
              <a:gd name="connsiteX16654" fmla="*/ 4738616 w 8191242"/>
              <a:gd name="connsiteY16654" fmla="*/ 3805215 h 5359243"/>
              <a:gd name="connsiteX16655" fmla="*/ 4698295 w 8191242"/>
              <a:gd name="connsiteY16655" fmla="*/ 3829372 h 5359243"/>
              <a:gd name="connsiteX16656" fmla="*/ 4698295 w 8191242"/>
              <a:gd name="connsiteY16656" fmla="*/ 3813267 h 5359243"/>
              <a:gd name="connsiteX16657" fmla="*/ 4633779 w 8191242"/>
              <a:gd name="connsiteY16657" fmla="*/ 3869629 h 5359243"/>
              <a:gd name="connsiteX16658" fmla="*/ 4666037 w 8191242"/>
              <a:gd name="connsiteY16658" fmla="*/ 3869629 h 5359243"/>
              <a:gd name="connsiteX16659" fmla="*/ 4569268 w 8191242"/>
              <a:gd name="connsiteY16659" fmla="*/ 3909890 h 5359243"/>
              <a:gd name="connsiteX16660" fmla="*/ 4561203 w 8191242"/>
              <a:gd name="connsiteY16660" fmla="*/ 3893785 h 5359243"/>
              <a:gd name="connsiteX16661" fmla="*/ 4545075 w 8191242"/>
              <a:gd name="connsiteY16661" fmla="*/ 3869629 h 5359243"/>
              <a:gd name="connsiteX16662" fmla="*/ 4528946 w 8191242"/>
              <a:gd name="connsiteY16662" fmla="*/ 3925994 h 5359243"/>
              <a:gd name="connsiteX16663" fmla="*/ 4464432 w 8191242"/>
              <a:gd name="connsiteY16663" fmla="*/ 3950151 h 5359243"/>
              <a:gd name="connsiteX16664" fmla="*/ 4480560 w 8191242"/>
              <a:gd name="connsiteY16664" fmla="*/ 3974307 h 5359243"/>
              <a:gd name="connsiteX16665" fmla="*/ 4448303 w 8191242"/>
              <a:gd name="connsiteY16665" fmla="*/ 3982359 h 5359243"/>
              <a:gd name="connsiteX16666" fmla="*/ 4432177 w 8191242"/>
              <a:gd name="connsiteY16666" fmla="*/ 3966254 h 5359243"/>
              <a:gd name="connsiteX16667" fmla="*/ 4416049 w 8191242"/>
              <a:gd name="connsiteY16667" fmla="*/ 3982359 h 5359243"/>
              <a:gd name="connsiteX16668" fmla="*/ 4391856 w 8191242"/>
              <a:gd name="connsiteY16668" fmla="*/ 3990411 h 5359243"/>
              <a:gd name="connsiteX16669" fmla="*/ 4351534 w 8191242"/>
              <a:gd name="connsiteY16669" fmla="*/ 3990411 h 5359243"/>
              <a:gd name="connsiteX16670" fmla="*/ 4375727 w 8191242"/>
              <a:gd name="connsiteY16670" fmla="*/ 4022617 h 5359243"/>
              <a:gd name="connsiteX16671" fmla="*/ 4399920 w 8191242"/>
              <a:gd name="connsiteY16671" fmla="*/ 4022617 h 5359243"/>
              <a:gd name="connsiteX16672" fmla="*/ 4391856 w 8191242"/>
              <a:gd name="connsiteY16672" fmla="*/ 4030669 h 5359243"/>
              <a:gd name="connsiteX16673" fmla="*/ 4383791 w 8191242"/>
              <a:gd name="connsiteY16673" fmla="*/ 4014565 h 5359243"/>
              <a:gd name="connsiteX16674" fmla="*/ 4359598 w 8191242"/>
              <a:gd name="connsiteY16674" fmla="*/ 4030669 h 5359243"/>
              <a:gd name="connsiteX16675" fmla="*/ 4407984 w 8191242"/>
              <a:gd name="connsiteY16675" fmla="*/ 4038722 h 5359243"/>
              <a:gd name="connsiteX16676" fmla="*/ 4391856 w 8191242"/>
              <a:gd name="connsiteY16676" fmla="*/ 4070929 h 5359243"/>
              <a:gd name="connsiteX16677" fmla="*/ 4359598 w 8191242"/>
              <a:gd name="connsiteY16677" fmla="*/ 4054826 h 5359243"/>
              <a:gd name="connsiteX16678" fmla="*/ 4270893 w 8191242"/>
              <a:gd name="connsiteY16678" fmla="*/ 4087034 h 5359243"/>
              <a:gd name="connsiteX16679" fmla="*/ 4262829 w 8191242"/>
              <a:gd name="connsiteY16679" fmla="*/ 4103138 h 5359243"/>
              <a:gd name="connsiteX16680" fmla="*/ 4272847 w 8191242"/>
              <a:gd name="connsiteY16680" fmla="*/ 4105865 h 5359243"/>
              <a:gd name="connsiteX16681" fmla="*/ 3992677 w 8191242"/>
              <a:gd name="connsiteY16681" fmla="*/ 4230962 h 5359243"/>
              <a:gd name="connsiteX16682" fmla="*/ 3706399 w 8191242"/>
              <a:gd name="connsiteY16682" fmla="*/ 4352749 h 5359243"/>
              <a:gd name="connsiteX16683" fmla="*/ 3714463 w 8191242"/>
              <a:gd name="connsiteY16683" fmla="*/ 4360801 h 5359243"/>
              <a:gd name="connsiteX16684" fmla="*/ 3512858 w 8191242"/>
              <a:gd name="connsiteY16684" fmla="*/ 4489632 h 5359243"/>
              <a:gd name="connsiteX16685" fmla="*/ 3641886 w 8191242"/>
              <a:gd name="connsiteY16685" fmla="*/ 4457424 h 5359243"/>
              <a:gd name="connsiteX16686" fmla="*/ 3649949 w 8191242"/>
              <a:gd name="connsiteY16686" fmla="*/ 4473529 h 5359243"/>
              <a:gd name="connsiteX16687" fmla="*/ 3658013 w 8191242"/>
              <a:gd name="connsiteY16687" fmla="*/ 4441320 h 5359243"/>
              <a:gd name="connsiteX16688" fmla="*/ 3762849 w 8191242"/>
              <a:gd name="connsiteY16688" fmla="*/ 4401060 h 5359243"/>
              <a:gd name="connsiteX16689" fmla="*/ 3940261 w 8191242"/>
              <a:gd name="connsiteY16689" fmla="*/ 4320541 h 5359243"/>
              <a:gd name="connsiteX16690" fmla="*/ 3948325 w 8191242"/>
              <a:gd name="connsiteY16690" fmla="*/ 4320541 h 5359243"/>
              <a:gd name="connsiteX16691" fmla="*/ 3956390 w 8191242"/>
              <a:gd name="connsiteY16691" fmla="*/ 4328592 h 5359243"/>
              <a:gd name="connsiteX16692" fmla="*/ 3956390 w 8191242"/>
              <a:gd name="connsiteY16692" fmla="*/ 4336645 h 5359243"/>
              <a:gd name="connsiteX16693" fmla="*/ 3835425 w 8191242"/>
              <a:gd name="connsiteY16693" fmla="*/ 4384957 h 5359243"/>
              <a:gd name="connsiteX16694" fmla="*/ 3851554 w 8191242"/>
              <a:gd name="connsiteY16694" fmla="*/ 4384957 h 5359243"/>
              <a:gd name="connsiteX16695" fmla="*/ 3440282 w 8191242"/>
              <a:gd name="connsiteY16695" fmla="*/ 4594307 h 5359243"/>
              <a:gd name="connsiteX16696" fmla="*/ 3472539 w 8191242"/>
              <a:gd name="connsiteY16696" fmla="*/ 4586255 h 5359243"/>
              <a:gd name="connsiteX16697" fmla="*/ 3351574 w 8191242"/>
              <a:gd name="connsiteY16697" fmla="*/ 4666774 h 5359243"/>
              <a:gd name="connsiteX16698" fmla="*/ 3311256 w 8191242"/>
              <a:gd name="connsiteY16698" fmla="*/ 4690930 h 5359243"/>
              <a:gd name="connsiteX16699" fmla="*/ 3351574 w 8191242"/>
              <a:gd name="connsiteY16699" fmla="*/ 4682879 h 5359243"/>
              <a:gd name="connsiteX16700" fmla="*/ 3335446 w 8191242"/>
              <a:gd name="connsiteY16700" fmla="*/ 4707035 h 5359243"/>
              <a:gd name="connsiteX16701" fmla="*/ 3295127 w 8191242"/>
              <a:gd name="connsiteY16701" fmla="*/ 4731191 h 5359243"/>
              <a:gd name="connsiteX16702" fmla="*/ 3303191 w 8191242"/>
              <a:gd name="connsiteY16702" fmla="*/ 4707035 h 5359243"/>
              <a:gd name="connsiteX16703" fmla="*/ 3295127 w 8191242"/>
              <a:gd name="connsiteY16703" fmla="*/ 4682879 h 5359243"/>
              <a:gd name="connsiteX16704" fmla="*/ 3246741 w 8191242"/>
              <a:gd name="connsiteY16704" fmla="*/ 4715086 h 5359243"/>
              <a:gd name="connsiteX16705" fmla="*/ 3270934 w 8191242"/>
              <a:gd name="connsiteY16705" fmla="*/ 4723139 h 5359243"/>
              <a:gd name="connsiteX16706" fmla="*/ 3246741 w 8191242"/>
              <a:gd name="connsiteY16706" fmla="*/ 4747295 h 5359243"/>
              <a:gd name="connsiteX16707" fmla="*/ 3206420 w 8191242"/>
              <a:gd name="connsiteY16707" fmla="*/ 4731191 h 5359243"/>
              <a:gd name="connsiteX16708" fmla="*/ 3214484 w 8191242"/>
              <a:gd name="connsiteY16708" fmla="*/ 4763399 h 5359243"/>
              <a:gd name="connsiteX16709" fmla="*/ 3198355 w 8191242"/>
              <a:gd name="connsiteY16709" fmla="*/ 4755348 h 5359243"/>
              <a:gd name="connsiteX16710" fmla="*/ 3206420 w 8191242"/>
              <a:gd name="connsiteY16710" fmla="*/ 4747295 h 5359243"/>
              <a:gd name="connsiteX16711" fmla="*/ 3069328 w 8191242"/>
              <a:gd name="connsiteY16711" fmla="*/ 4779504 h 5359243"/>
              <a:gd name="connsiteX16712" fmla="*/ 3053200 w 8191242"/>
              <a:gd name="connsiteY16712" fmla="*/ 4811710 h 5359243"/>
              <a:gd name="connsiteX16713" fmla="*/ 3101586 w 8191242"/>
              <a:gd name="connsiteY16713" fmla="*/ 4803658 h 5359243"/>
              <a:gd name="connsiteX16714" fmla="*/ 3093521 w 8191242"/>
              <a:gd name="connsiteY16714" fmla="*/ 4795605 h 5359243"/>
              <a:gd name="connsiteX16715" fmla="*/ 3125778 w 8191242"/>
              <a:gd name="connsiteY16715" fmla="*/ 4811710 h 5359243"/>
              <a:gd name="connsiteX16716" fmla="*/ 2956431 w 8191242"/>
              <a:gd name="connsiteY16716" fmla="*/ 4892230 h 5359243"/>
              <a:gd name="connsiteX16717" fmla="*/ 2940302 w 8191242"/>
              <a:gd name="connsiteY16717" fmla="*/ 4924436 h 5359243"/>
              <a:gd name="connsiteX16718" fmla="*/ 2537092 w 8191242"/>
              <a:gd name="connsiteY16718" fmla="*/ 5190152 h 5359243"/>
              <a:gd name="connsiteX16719" fmla="*/ 2198398 w 8191242"/>
              <a:gd name="connsiteY16719" fmla="*/ 5359243 h 5359243"/>
              <a:gd name="connsiteX16720" fmla="*/ 2206461 w 8191242"/>
              <a:gd name="connsiteY16720" fmla="*/ 5343139 h 5359243"/>
              <a:gd name="connsiteX16721" fmla="*/ 2166141 w 8191242"/>
              <a:gd name="connsiteY16721" fmla="*/ 5335087 h 5359243"/>
              <a:gd name="connsiteX16722" fmla="*/ 2125820 w 8191242"/>
              <a:gd name="connsiteY16722" fmla="*/ 5270673 h 5359243"/>
              <a:gd name="connsiteX16723" fmla="*/ 2141947 w 8191242"/>
              <a:gd name="connsiteY16723" fmla="*/ 5246517 h 5359243"/>
              <a:gd name="connsiteX16724" fmla="*/ 2117755 w 8191242"/>
              <a:gd name="connsiteY16724" fmla="*/ 5246517 h 5359243"/>
              <a:gd name="connsiteX16725" fmla="*/ 2125820 w 8191242"/>
              <a:gd name="connsiteY16725" fmla="*/ 5230412 h 5359243"/>
              <a:gd name="connsiteX16726" fmla="*/ 2085497 w 8191242"/>
              <a:gd name="connsiteY16726" fmla="*/ 5198204 h 5359243"/>
              <a:gd name="connsiteX16727" fmla="*/ 2045178 w 8191242"/>
              <a:gd name="connsiteY16727" fmla="*/ 5117685 h 5359243"/>
              <a:gd name="connsiteX16728" fmla="*/ 2004857 w 8191242"/>
              <a:gd name="connsiteY16728" fmla="*/ 5053268 h 5359243"/>
              <a:gd name="connsiteX16729" fmla="*/ 1932278 w 8191242"/>
              <a:gd name="connsiteY16729" fmla="*/ 4835866 h 5359243"/>
              <a:gd name="connsiteX16730" fmla="*/ 1835508 w 8191242"/>
              <a:gd name="connsiteY16730" fmla="*/ 4682879 h 5359243"/>
              <a:gd name="connsiteX16731" fmla="*/ 1819380 w 8191242"/>
              <a:gd name="connsiteY16731" fmla="*/ 4650673 h 5359243"/>
              <a:gd name="connsiteX16732" fmla="*/ 1843573 w 8191242"/>
              <a:gd name="connsiteY16732" fmla="*/ 4626516 h 5359243"/>
              <a:gd name="connsiteX16733" fmla="*/ 1787123 w 8191242"/>
              <a:gd name="connsiteY16733" fmla="*/ 4545995 h 5359243"/>
              <a:gd name="connsiteX16734" fmla="*/ 1795188 w 8191242"/>
              <a:gd name="connsiteY16734" fmla="*/ 4497685 h 5359243"/>
              <a:gd name="connsiteX16735" fmla="*/ 1755496 w 8191242"/>
              <a:gd name="connsiteY16735" fmla="*/ 4399174 h 5359243"/>
              <a:gd name="connsiteX16736" fmla="*/ 1748550 w 8191242"/>
              <a:gd name="connsiteY16736" fmla="*/ 4389944 h 5359243"/>
              <a:gd name="connsiteX16737" fmla="*/ 1729642 w 8191242"/>
              <a:gd name="connsiteY16737" fmla="*/ 4398074 h 5359243"/>
              <a:gd name="connsiteX16738" fmla="*/ 1693478 w 8191242"/>
              <a:gd name="connsiteY16738" fmla="*/ 4401976 h 5359243"/>
              <a:gd name="connsiteX16739" fmla="*/ 1677351 w 8191242"/>
              <a:gd name="connsiteY16739" fmla="*/ 4434182 h 5359243"/>
              <a:gd name="connsiteX16740" fmla="*/ 1725736 w 8191242"/>
              <a:gd name="connsiteY16740" fmla="*/ 4426129 h 5359243"/>
              <a:gd name="connsiteX16741" fmla="*/ 1717671 w 8191242"/>
              <a:gd name="connsiteY16741" fmla="*/ 4418077 h 5359243"/>
              <a:gd name="connsiteX16742" fmla="*/ 1749928 w 8191242"/>
              <a:gd name="connsiteY16742" fmla="*/ 4434182 h 5359243"/>
              <a:gd name="connsiteX16743" fmla="*/ 1580581 w 8191242"/>
              <a:gd name="connsiteY16743" fmla="*/ 4514702 h 5359243"/>
              <a:gd name="connsiteX16744" fmla="*/ 1564452 w 8191242"/>
              <a:gd name="connsiteY16744" fmla="*/ 4546908 h 5359243"/>
              <a:gd name="connsiteX16745" fmla="*/ 1161242 w 8191242"/>
              <a:gd name="connsiteY16745" fmla="*/ 4812623 h 5359243"/>
              <a:gd name="connsiteX16746" fmla="*/ 822548 w 8191242"/>
              <a:gd name="connsiteY16746" fmla="*/ 4981715 h 5359243"/>
              <a:gd name="connsiteX16747" fmla="*/ 830613 w 8191242"/>
              <a:gd name="connsiteY16747" fmla="*/ 4965611 h 5359243"/>
              <a:gd name="connsiteX16748" fmla="*/ 790290 w 8191242"/>
              <a:gd name="connsiteY16748" fmla="*/ 4957559 h 5359243"/>
              <a:gd name="connsiteX16749" fmla="*/ 749969 w 8191242"/>
              <a:gd name="connsiteY16749" fmla="*/ 4893145 h 5359243"/>
              <a:gd name="connsiteX16750" fmla="*/ 766098 w 8191242"/>
              <a:gd name="connsiteY16750" fmla="*/ 4868988 h 5359243"/>
              <a:gd name="connsiteX16751" fmla="*/ 741905 w 8191242"/>
              <a:gd name="connsiteY16751" fmla="*/ 4868988 h 5359243"/>
              <a:gd name="connsiteX16752" fmla="*/ 749969 w 8191242"/>
              <a:gd name="connsiteY16752" fmla="*/ 4852884 h 5359243"/>
              <a:gd name="connsiteX16753" fmla="*/ 709648 w 8191242"/>
              <a:gd name="connsiteY16753" fmla="*/ 4820676 h 5359243"/>
              <a:gd name="connsiteX16754" fmla="*/ 669328 w 8191242"/>
              <a:gd name="connsiteY16754" fmla="*/ 4740157 h 5359243"/>
              <a:gd name="connsiteX16755" fmla="*/ 629007 w 8191242"/>
              <a:gd name="connsiteY16755" fmla="*/ 4675739 h 5359243"/>
              <a:gd name="connsiteX16756" fmla="*/ 556428 w 8191242"/>
              <a:gd name="connsiteY16756" fmla="*/ 4458338 h 5359243"/>
              <a:gd name="connsiteX16757" fmla="*/ 459659 w 8191242"/>
              <a:gd name="connsiteY16757" fmla="*/ 4305350 h 5359243"/>
              <a:gd name="connsiteX16758" fmla="*/ 443531 w 8191242"/>
              <a:gd name="connsiteY16758" fmla="*/ 4273144 h 5359243"/>
              <a:gd name="connsiteX16759" fmla="*/ 467723 w 8191242"/>
              <a:gd name="connsiteY16759" fmla="*/ 4248988 h 5359243"/>
              <a:gd name="connsiteX16760" fmla="*/ 411273 w 8191242"/>
              <a:gd name="connsiteY16760" fmla="*/ 4168466 h 5359243"/>
              <a:gd name="connsiteX16761" fmla="*/ 419337 w 8191242"/>
              <a:gd name="connsiteY16761" fmla="*/ 4120156 h 5359243"/>
              <a:gd name="connsiteX16762" fmla="*/ 362887 w 8191242"/>
              <a:gd name="connsiteY16762" fmla="*/ 3999377 h 5359243"/>
              <a:gd name="connsiteX16763" fmla="*/ 379016 w 8191242"/>
              <a:gd name="connsiteY16763" fmla="*/ 3967169 h 5359243"/>
              <a:gd name="connsiteX16764" fmla="*/ 379016 w 8191242"/>
              <a:gd name="connsiteY16764" fmla="*/ 3959116 h 5359243"/>
              <a:gd name="connsiteX16765" fmla="*/ 362887 w 8191242"/>
              <a:gd name="connsiteY16765" fmla="*/ 3959116 h 5359243"/>
              <a:gd name="connsiteX16766" fmla="*/ 362887 w 8191242"/>
              <a:gd name="connsiteY16766" fmla="*/ 3934960 h 5359243"/>
              <a:gd name="connsiteX16767" fmla="*/ 338696 w 8191242"/>
              <a:gd name="connsiteY16767" fmla="*/ 3926908 h 5359243"/>
              <a:gd name="connsiteX16768" fmla="*/ 330632 w 8191242"/>
              <a:gd name="connsiteY16768" fmla="*/ 3862494 h 5359243"/>
              <a:gd name="connsiteX16769" fmla="*/ 249989 w 8191242"/>
              <a:gd name="connsiteY16769" fmla="*/ 3628985 h 5359243"/>
              <a:gd name="connsiteX16770" fmla="*/ 249989 w 8191242"/>
              <a:gd name="connsiteY16770" fmla="*/ 3612882 h 5359243"/>
              <a:gd name="connsiteX16771" fmla="*/ 217732 w 8191242"/>
              <a:gd name="connsiteY16771" fmla="*/ 3516257 h 5359243"/>
              <a:gd name="connsiteX16772" fmla="*/ 193542 w 8191242"/>
              <a:gd name="connsiteY16772" fmla="*/ 3435738 h 5359243"/>
              <a:gd name="connsiteX16773" fmla="*/ 169349 w 8191242"/>
              <a:gd name="connsiteY16773" fmla="*/ 3435738 h 5359243"/>
              <a:gd name="connsiteX16774" fmla="*/ 153220 w 8191242"/>
              <a:gd name="connsiteY16774" fmla="*/ 3379374 h 5359243"/>
              <a:gd name="connsiteX16775" fmla="*/ 169349 w 8191242"/>
              <a:gd name="connsiteY16775" fmla="*/ 3363269 h 5359243"/>
              <a:gd name="connsiteX16776" fmla="*/ 161285 w 8191242"/>
              <a:gd name="connsiteY16776" fmla="*/ 3323012 h 5359243"/>
              <a:gd name="connsiteX16777" fmla="*/ 120963 w 8191242"/>
              <a:gd name="connsiteY16777" fmla="*/ 3331063 h 5359243"/>
              <a:gd name="connsiteX16778" fmla="*/ 112899 w 8191242"/>
              <a:gd name="connsiteY16778" fmla="*/ 3290803 h 5359243"/>
              <a:gd name="connsiteX16779" fmla="*/ 137092 w 8191242"/>
              <a:gd name="connsiteY16779" fmla="*/ 3266647 h 5359243"/>
              <a:gd name="connsiteX16780" fmla="*/ 129027 w 8191242"/>
              <a:gd name="connsiteY16780" fmla="*/ 3218334 h 5359243"/>
              <a:gd name="connsiteX16781" fmla="*/ 96770 w 8191242"/>
              <a:gd name="connsiteY16781" fmla="*/ 3210284 h 5359243"/>
              <a:gd name="connsiteX16782" fmla="*/ 88706 w 8191242"/>
              <a:gd name="connsiteY16782" fmla="*/ 3186128 h 5359243"/>
              <a:gd name="connsiteX16783" fmla="*/ 104834 w 8191242"/>
              <a:gd name="connsiteY16783" fmla="*/ 3170024 h 5359243"/>
              <a:gd name="connsiteX16784" fmla="*/ 24193 w 8191242"/>
              <a:gd name="connsiteY16784" fmla="*/ 2976776 h 5359243"/>
              <a:gd name="connsiteX16785" fmla="*/ 32257 w 8191242"/>
              <a:gd name="connsiteY16785" fmla="*/ 2896258 h 5359243"/>
              <a:gd name="connsiteX16786" fmla="*/ 24193 w 8191242"/>
              <a:gd name="connsiteY16786" fmla="*/ 2823789 h 5359243"/>
              <a:gd name="connsiteX16787" fmla="*/ 0 w 8191242"/>
              <a:gd name="connsiteY16787" fmla="*/ 2791582 h 5359243"/>
              <a:gd name="connsiteX16788" fmla="*/ 8065 w 8191242"/>
              <a:gd name="connsiteY16788" fmla="*/ 2743270 h 5359243"/>
              <a:gd name="connsiteX16789" fmla="*/ 104331 w 8191242"/>
              <a:gd name="connsiteY16789" fmla="*/ 2620477 h 5359243"/>
              <a:gd name="connsiteX16790" fmla="*/ 185392 w 8191242"/>
              <a:gd name="connsiteY16790" fmla="*/ 2558749 h 5359243"/>
              <a:gd name="connsiteX16791" fmla="*/ 169349 w 8191242"/>
              <a:gd name="connsiteY16791" fmla="*/ 2558749 h 5359243"/>
              <a:gd name="connsiteX16792" fmla="*/ 153220 w 8191242"/>
              <a:gd name="connsiteY16792" fmla="*/ 2502385 h 5359243"/>
              <a:gd name="connsiteX16793" fmla="*/ 169349 w 8191242"/>
              <a:gd name="connsiteY16793" fmla="*/ 2486280 h 5359243"/>
              <a:gd name="connsiteX16794" fmla="*/ 161285 w 8191242"/>
              <a:gd name="connsiteY16794" fmla="*/ 2446023 h 5359243"/>
              <a:gd name="connsiteX16795" fmla="*/ 120963 w 8191242"/>
              <a:gd name="connsiteY16795" fmla="*/ 2454074 h 5359243"/>
              <a:gd name="connsiteX16796" fmla="*/ 112899 w 8191242"/>
              <a:gd name="connsiteY16796" fmla="*/ 2413814 h 5359243"/>
              <a:gd name="connsiteX16797" fmla="*/ 137092 w 8191242"/>
              <a:gd name="connsiteY16797" fmla="*/ 2389658 h 5359243"/>
              <a:gd name="connsiteX16798" fmla="*/ 129027 w 8191242"/>
              <a:gd name="connsiteY16798" fmla="*/ 2341345 h 5359243"/>
              <a:gd name="connsiteX16799" fmla="*/ 96770 w 8191242"/>
              <a:gd name="connsiteY16799" fmla="*/ 2333295 h 5359243"/>
              <a:gd name="connsiteX16800" fmla="*/ 88706 w 8191242"/>
              <a:gd name="connsiteY16800" fmla="*/ 2309139 h 5359243"/>
              <a:gd name="connsiteX16801" fmla="*/ 104834 w 8191242"/>
              <a:gd name="connsiteY16801" fmla="*/ 2293035 h 5359243"/>
              <a:gd name="connsiteX16802" fmla="*/ 24193 w 8191242"/>
              <a:gd name="connsiteY16802" fmla="*/ 2099787 h 5359243"/>
              <a:gd name="connsiteX16803" fmla="*/ 32257 w 8191242"/>
              <a:gd name="connsiteY16803" fmla="*/ 2019268 h 5359243"/>
              <a:gd name="connsiteX16804" fmla="*/ 24193 w 8191242"/>
              <a:gd name="connsiteY16804" fmla="*/ 1946799 h 5359243"/>
              <a:gd name="connsiteX16805" fmla="*/ 0 w 8191242"/>
              <a:gd name="connsiteY16805" fmla="*/ 1914593 h 5359243"/>
              <a:gd name="connsiteX16806" fmla="*/ 8065 w 8191242"/>
              <a:gd name="connsiteY16806" fmla="*/ 1866280 h 5359243"/>
              <a:gd name="connsiteX16807" fmla="*/ 508045 w 8191242"/>
              <a:gd name="connsiteY16807" fmla="*/ 1471734 h 5359243"/>
              <a:gd name="connsiteX16808" fmla="*/ 637071 w 8191242"/>
              <a:gd name="connsiteY16808" fmla="*/ 1447578 h 5359243"/>
              <a:gd name="connsiteX16809" fmla="*/ 629007 w 8191242"/>
              <a:gd name="connsiteY16809" fmla="*/ 1423421 h 5359243"/>
              <a:gd name="connsiteX16810" fmla="*/ 661264 w 8191242"/>
              <a:gd name="connsiteY16810" fmla="*/ 1423421 h 5359243"/>
              <a:gd name="connsiteX16811" fmla="*/ 758034 w 8191242"/>
              <a:gd name="connsiteY16811" fmla="*/ 1359007 h 5359243"/>
              <a:gd name="connsiteX16812" fmla="*/ 782227 w 8191242"/>
              <a:gd name="connsiteY16812" fmla="*/ 1342903 h 5359243"/>
              <a:gd name="connsiteX16813" fmla="*/ 790290 w 8191242"/>
              <a:gd name="connsiteY16813" fmla="*/ 1367056 h 5359243"/>
              <a:gd name="connsiteX16814" fmla="*/ 798355 w 8191242"/>
              <a:gd name="connsiteY16814" fmla="*/ 1342903 h 5359243"/>
              <a:gd name="connsiteX16815" fmla="*/ 798355 w 8191242"/>
              <a:gd name="connsiteY16815" fmla="*/ 1367056 h 5359243"/>
              <a:gd name="connsiteX16816" fmla="*/ 830613 w 8191242"/>
              <a:gd name="connsiteY16816" fmla="*/ 1350955 h 5359243"/>
              <a:gd name="connsiteX16817" fmla="*/ 830613 w 8191242"/>
              <a:gd name="connsiteY16817" fmla="*/ 1359007 h 5359243"/>
              <a:gd name="connsiteX16818" fmla="*/ 846738 w 8191242"/>
              <a:gd name="connsiteY16818" fmla="*/ 1350955 h 5359243"/>
              <a:gd name="connsiteX16819" fmla="*/ 846738 w 8191242"/>
              <a:gd name="connsiteY16819" fmla="*/ 1318746 h 5359243"/>
              <a:gd name="connsiteX16820" fmla="*/ 935446 w 8191242"/>
              <a:gd name="connsiteY16820" fmla="*/ 1262381 h 5359243"/>
              <a:gd name="connsiteX16821" fmla="*/ 972869 w 8191242"/>
              <a:gd name="connsiteY16821" fmla="*/ 1252193 h 5359243"/>
              <a:gd name="connsiteX16822" fmla="*/ 980243 w 8191242"/>
              <a:gd name="connsiteY16822" fmla="*/ 1264462 h 5359243"/>
              <a:gd name="connsiteX16823" fmla="*/ 983586 w 8191242"/>
              <a:gd name="connsiteY16823" fmla="*/ 1262399 h 5359243"/>
              <a:gd name="connsiteX16824" fmla="*/ 982958 w 8191242"/>
              <a:gd name="connsiteY16824" fmla="*/ 1268980 h 5359243"/>
              <a:gd name="connsiteX16825" fmla="*/ 983832 w 8191242"/>
              <a:gd name="connsiteY16825" fmla="*/ 1270434 h 5359243"/>
              <a:gd name="connsiteX16826" fmla="*/ 1016086 w 8191242"/>
              <a:gd name="connsiteY16826" fmla="*/ 1254330 h 5359243"/>
              <a:gd name="connsiteX16827" fmla="*/ 1024150 w 8191242"/>
              <a:gd name="connsiteY16827" fmla="*/ 1214071 h 5359243"/>
              <a:gd name="connsiteX16828" fmla="*/ 1032215 w 8191242"/>
              <a:gd name="connsiteY16828" fmla="*/ 1238225 h 5359243"/>
              <a:gd name="connsiteX16829" fmla="*/ 1048344 w 8191242"/>
              <a:gd name="connsiteY16829" fmla="*/ 1238225 h 5359243"/>
              <a:gd name="connsiteX16830" fmla="*/ 1040279 w 8191242"/>
              <a:gd name="connsiteY16830" fmla="*/ 1222124 h 5359243"/>
              <a:gd name="connsiteX16831" fmla="*/ 1080600 w 8191242"/>
              <a:gd name="connsiteY16831" fmla="*/ 1181862 h 5359243"/>
              <a:gd name="connsiteX16832" fmla="*/ 1080600 w 8191242"/>
              <a:gd name="connsiteY16832" fmla="*/ 1214071 h 5359243"/>
              <a:gd name="connsiteX16833" fmla="*/ 1096729 w 8191242"/>
              <a:gd name="connsiteY16833" fmla="*/ 1189915 h 5359243"/>
              <a:gd name="connsiteX16834" fmla="*/ 1112858 w 8191242"/>
              <a:gd name="connsiteY16834" fmla="*/ 1181862 h 5359243"/>
              <a:gd name="connsiteX16835" fmla="*/ 1120922 w 8191242"/>
              <a:gd name="connsiteY16835" fmla="*/ 1206019 h 5359243"/>
              <a:gd name="connsiteX16836" fmla="*/ 1145115 w 8191242"/>
              <a:gd name="connsiteY16836" fmla="*/ 1189915 h 5359243"/>
              <a:gd name="connsiteX16837" fmla="*/ 1120922 w 8191242"/>
              <a:gd name="connsiteY16837" fmla="*/ 1173811 h 5359243"/>
              <a:gd name="connsiteX16838" fmla="*/ 1233820 w 8191242"/>
              <a:gd name="connsiteY16838" fmla="*/ 1117446 h 5359243"/>
              <a:gd name="connsiteX16839" fmla="*/ 1217692 w 8191242"/>
              <a:gd name="connsiteY16839" fmla="*/ 1141602 h 5359243"/>
              <a:gd name="connsiteX16840" fmla="*/ 1274142 w 8191242"/>
              <a:gd name="connsiteY16840" fmla="*/ 1133551 h 5359243"/>
              <a:gd name="connsiteX16841" fmla="*/ 1258013 w 8191242"/>
              <a:gd name="connsiteY16841" fmla="*/ 1101342 h 5359243"/>
              <a:gd name="connsiteX16842" fmla="*/ 1290270 w 8191242"/>
              <a:gd name="connsiteY16842" fmla="*/ 1093292 h 5359243"/>
              <a:gd name="connsiteX16843" fmla="*/ 1282206 w 8191242"/>
              <a:gd name="connsiteY16843" fmla="*/ 1117446 h 5359243"/>
              <a:gd name="connsiteX16844" fmla="*/ 1314463 w 8191242"/>
              <a:gd name="connsiteY16844" fmla="*/ 1109394 h 5359243"/>
              <a:gd name="connsiteX16845" fmla="*/ 1314463 w 8191242"/>
              <a:gd name="connsiteY16845" fmla="*/ 1077188 h 5359243"/>
              <a:gd name="connsiteX16846" fmla="*/ 1338653 w 8191242"/>
              <a:gd name="connsiteY16846" fmla="*/ 1077188 h 5359243"/>
              <a:gd name="connsiteX16847" fmla="*/ 1338653 w 8191242"/>
              <a:gd name="connsiteY16847" fmla="*/ 1101342 h 5359243"/>
              <a:gd name="connsiteX16848" fmla="*/ 1387039 w 8191242"/>
              <a:gd name="connsiteY16848" fmla="*/ 1036927 h 5359243"/>
              <a:gd name="connsiteX16849" fmla="*/ 1443489 w 8191242"/>
              <a:gd name="connsiteY16849" fmla="*/ 1020823 h 5359243"/>
              <a:gd name="connsiteX16850" fmla="*/ 1451554 w 8191242"/>
              <a:gd name="connsiteY16850" fmla="*/ 1044980 h 5359243"/>
              <a:gd name="connsiteX16851" fmla="*/ 1475745 w 8191242"/>
              <a:gd name="connsiteY16851" fmla="*/ 1004719 h 5359243"/>
              <a:gd name="connsiteX16852" fmla="*/ 1612838 w 8191242"/>
              <a:gd name="connsiteY16852" fmla="*/ 980563 h 5359243"/>
              <a:gd name="connsiteX16853" fmla="*/ 1628967 w 8191242"/>
              <a:gd name="connsiteY16853" fmla="*/ 956408 h 5359243"/>
              <a:gd name="connsiteX16854" fmla="*/ 1628967 w 8191242"/>
              <a:gd name="connsiteY16854" fmla="*/ 980563 h 5359243"/>
              <a:gd name="connsiteX16855" fmla="*/ 1653157 w 8191242"/>
              <a:gd name="connsiteY16855" fmla="*/ 988615 h 5359243"/>
              <a:gd name="connsiteX16856" fmla="*/ 1645092 w 8191242"/>
              <a:gd name="connsiteY16856" fmla="*/ 948357 h 5359243"/>
              <a:gd name="connsiteX16857" fmla="*/ 1701543 w 8191242"/>
              <a:gd name="connsiteY16857" fmla="*/ 916148 h 5359243"/>
              <a:gd name="connsiteX16858" fmla="*/ 1774121 w 8191242"/>
              <a:gd name="connsiteY16858" fmla="*/ 891992 h 5359243"/>
              <a:gd name="connsiteX16859" fmla="*/ 1782186 w 8191242"/>
              <a:gd name="connsiteY16859" fmla="*/ 908096 h 5359243"/>
              <a:gd name="connsiteX16860" fmla="*/ 1838634 w 8191242"/>
              <a:gd name="connsiteY16860" fmla="*/ 883939 h 5359243"/>
              <a:gd name="connsiteX16861" fmla="*/ 1870891 w 8191242"/>
              <a:gd name="connsiteY16861" fmla="*/ 851732 h 5359243"/>
              <a:gd name="connsiteX16862" fmla="*/ 1919277 w 8191242"/>
              <a:gd name="connsiteY16862" fmla="*/ 843679 h 5359243"/>
              <a:gd name="connsiteX16863" fmla="*/ 1927341 w 8191242"/>
              <a:gd name="connsiteY16863" fmla="*/ 867836 h 5359243"/>
              <a:gd name="connsiteX16864" fmla="*/ 1943470 w 8191242"/>
              <a:gd name="connsiteY16864" fmla="*/ 827577 h 5359243"/>
              <a:gd name="connsiteX16865" fmla="*/ 1975724 w 8191242"/>
              <a:gd name="connsiteY16865" fmla="*/ 875888 h 5359243"/>
              <a:gd name="connsiteX16866" fmla="*/ 1951531 w 8191242"/>
              <a:gd name="connsiteY16866" fmla="*/ 867836 h 5359243"/>
              <a:gd name="connsiteX16867" fmla="*/ 1757993 w 8191242"/>
              <a:gd name="connsiteY16867" fmla="*/ 948357 h 5359243"/>
              <a:gd name="connsiteX16868" fmla="*/ 1637028 w 8191242"/>
              <a:gd name="connsiteY16868" fmla="*/ 1020823 h 5359243"/>
              <a:gd name="connsiteX16869" fmla="*/ 1483809 w 8191242"/>
              <a:gd name="connsiteY16869" fmla="*/ 1109394 h 5359243"/>
              <a:gd name="connsiteX16870" fmla="*/ 1403168 w 8191242"/>
              <a:gd name="connsiteY16870" fmla="*/ 1133551 h 5359243"/>
              <a:gd name="connsiteX16871" fmla="*/ 1378975 w 8191242"/>
              <a:gd name="connsiteY16871" fmla="*/ 1165759 h 5359243"/>
              <a:gd name="connsiteX16872" fmla="*/ 1395104 w 8191242"/>
              <a:gd name="connsiteY16872" fmla="*/ 1165759 h 5359243"/>
              <a:gd name="connsiteX16873" fmla="*/ 1354782 w 8191242"/>
              <a:gd name="connsiteY16873" fmla="*/ 1173811 h 5359243"/>
              <a:gd name="connsiteX16874" fmla="*/ 1370911 w 8191242"/>
              <a:gd name="connsiteY16874" fmla="*/ 1125498 h 5359243"/>
              <a:gd name="connsiteX16875" fmla="*/ 1298335 w 8191242"/>
              <a:gd name="connsiteY16875" fmla="*/ 1165759 h 5359243"/>
              <a:gd name="connsiteX16876" fmla="*/ 1282206 w 8191242"/>
              <a:gd name="connsiteY16876" fmla="*/ 1206019 h 5359243"/>
              <a:gd name="connsiteX16877" fmla="*/ 1266077 w 8191242"/>
              <a:gd name="connsiteY16877" fmla="*/ 1173811 h 5359243"/>
              <a:gd name="connsiteX16878" fmla="*/ 1258013 w 8191242"/>
              <a:gd name="connsiteY16878" fmla="*/ 1181862 h 5359243"/>
              <a:gd name="connsiteX16879" fmla="*/ 1266077 w 8191242"/>
              <a:gd name="connsiteY16879" fmla="*/ 1197967 h 5359243"/>
              <a:gd name="connsiteX16880" fmla="*/ 1241885 w 8191242"/>
              <a:gd name="connsiteY16880" fmla="*/ 1197967 h 5359243"/>
              <a:gd name="connsiteX16881" fmla="*/ 1241885 w 8191242"/>
              <a:gd name="connsiteY16881" fmla="*/ 1222124 h 5359243"/>
              <a:gd name="connsiteX16882" fmla="*/ 1217692 w 8191242"/>
              <a:gd name="connsiteY16882" fmla="*/ 1181862 h 5359243"/>
              <a:gd name="connsiteX16883" fmla="*/ 1209627 w 8191242"/>
              <a:gd name="connsiteY16883" fmla="*/ 1214071 h 5359243"/>
              <a:gd name="connsiteX16884" fmla="*/ 1201563 w 8191242"/>
              <a:gd name="connsiteY16884" fmla="*/ 1222124 h 5359243"/>
              <a:gd name="connsiteX16885" fmla="*/ 1120922 w 8191242"/>
              <a:gd name="connsiteY16885" fmla="*/ 1246277 h 5359243"/>
              <a:gd name="connsiteX16886" fmla="*/ 1096729 w 8191242"/>
              <a:gd name="connsiteY16886" fmla="*/ 1286537 h 5359243"/>
              <a:gd name="connsiteX16887" fmla="*/ 1104793 w 8191242"/>
              <a:gd name="connsiteY16887" fmla="*/ 1254330 h 5359243"/>
              <a:gd name="connsiteX16888" fmla="*/ 1088665 w 8191242"/>
              <a:gd name="connsiteY16888" fmla="*/ 1310695 h 5359243"/>
              <a:gd name="connsiteX16889" fmla="*/ 1209627 w 8191242"/>
              <a:gd name="connsiteY16889" fmla="*/ 1246277 h 5359243"/>
              <a:gd name="connsiteX16890" fmla="*/ 1169306 w 8191242"/>
              <a:gd name="connsiteY16890" fmla="*/ 1302642 h 5359243"/>
              <a:gd name="connsiteX16891" fmla="*/ 1395104 w 8191242"/>
              <a:gd name="connsiteY16891" fmla="*/ 1197967 h 5359243"/>
              <a:gd name="connsiteX16892" fmla="*/ 1387039 w 8191242"/>
              <a:gd name="connsiteY16892" fmla="*/ 1214071 h 5359243"/>
              <a:gd name="connsiteX16893" fmla="*/ 983832 w 8191242"/>
              <a:gd name="connsiteY16893" fmla="*/ 1423421 h 5359243"/>
              <a:gd name="connsiteX16894" fmla="*/ 983832 w 8191242"/>
              <a:gd name="connsiteY16894" fmla="*/ 1439525 h 5359243"/>
              <a:gd name="connsiteX16895" fmla="*/ 1790250 w 8191242"/>
              <a:gd name="connsiteY16895" fmla="*/ 1053032 h 5359243"/>
              <a:gd name="connsiteX16896" fmla="*/ 2185395 w 8191242"/>
              <a:gd name="connsiteY16896" fmla="*/ 900044 h 5359243"/>
              <a:gd name="connsiteX16897" fmla="*/ 2362806 w 8191242"/>
              <a:gd name="connsiteY16897" fmla="*/ 835627 h 5359243"/>
              <a:gd name="connsiteX16898" fmla="*/ 2378935 w 8191242"/>
              <a:gd name="connsiteY16898" fmla="*/ 843679 h 5359243"/>
              <a:gd name="connsiteX16899" fmla="*/ 2459575 w 8191242"/>
              <a:gd name="connsiteY16899" fmla="*/ 803421 h 5359243"/>
              <a:gd name="connsiteX16900" fmla="*/ 2685374 w 8191242"/>
              <a:gd name="connsiteY16900" fmla="*/ 714848 h 5359243"/>
              <a:gd name="connsiteX16901" fmla="*/ 2999877 w 8191242"/>
              <a:gd name="connsiteY16901" fmla="*/ 610173 h 5359243"/>
              <a:gd name="connsiteX16902" fmla="*/ 3112775 w 8191242"/>
              <a:gd name="connsiteY16902" fmla="*/ 586016 h 5359243"/>
              <a:gd name="connsiteX16903" fmla="*/ 2645052 w 8191242"/>
              <a:gd name="connsiteY16903" fmla="*/ 747057 h 5359243"/>
              <a:gd name="connsiteX16904" fmla="*/ 2645052 w 8191242"/>
              <a:gd name="connsiteY16904" fmla="*/ 763161 h 5359243"/>
              <a:gd name="connsiteX16905" fmla="*/ 2443446 w 8191242"/>
              <a:gd name="connsiteY16905" fmla="*/ 819526 h 5359243"/>
              <a:gd name="connsiteX16906" fmla="*/ 2282163 w 8191242"/>
              <a:gd name="connsiteY16906" fmla="*/ 883939 h 5359243"/>
              <a:gd name="connsiteX16907" fmla="*/ 2007981 w 8191242"/>
              <a:gd name="connsiteY16907" fmla="*/ 1004719 h 5359243"/>
              <a:gd name="connsiteX16908" fmla="*/ 1862827 w 8191242"/>
              <a:gd name="connsiteY16908" fmla="*/ 1044980 h 5359243"/>
              <a:gd name="connsiteX16909" fmla="*/ 1661221 w 8191242"/>
              <a:gd name="connsiteY16909" fmla="*/ 1141602 h 5359243"/>
              <a:gd name="connsiteX16910" fmla="*/ 1661221 w 8191242"/>
              <a:gd name="connsiteY16910" fmla="*/ 1157706 h 5359243"/>
              <a:gd name="connsiteX16911" fmla="*/ 1749928 w 8191242"/>
              <a:gd name="connsiteY16911" fmla="*/ 1125498 h 5359243"/>
              <a:gd name="connsiteX16912" fmla="*/ 1757993 w 8191242"/>
              <a:gd name="connsiteY16912" fmla="*/ 1141602 h 5359243"/>
              <a:gd name="connsiteX16913" fmla="*/ 1806377 w 8191242"/>
              <a:gd name="connsiteY16913" fmla="*/ 1109394 h 5359243"/>
              <a:gd name="connsiteX16914" fmla="*/ 1870891 w 8191242"/>
              <a:gd name="connsiteY16914" fmla="*/ 1077188 h 5359243"/>
              <a:gd name="connsiteX16915" fmla="*/ 1878955 w 8191242"/>
              <a:gd name="connsiteY16915" fmla="*/ 1109394 h 5359243"/>
              <a:gd name="connsiteX16916" fmla="*/ 1854762 w 8191242"/>
              <a:gd name="connsiteY16916" fmla="*/ 1101342 h 5359243"/>
              <a:gd name="connsiteX16917" fmla="*/ 1862827 w 8191242"/>
              <a:gd name="connsiteY16917" fmla="*/ 1117446 h 5359243"/>
              <a:gd name="connsiteX16918" fmla="*/ 1790250 w 8191242"/>
              <a:gd name="connsiteY16918" fmla="*/ 1125498 h 5359243"/>
              <a:gd name="connsiteX16919" fmla="*/ 1741865 w 8191242"/>
              <a:gd name="connsiteY16919" fmla="*/ 1165759 h 5359243"/>
              <a:gd name="connsiteX16920" fmla="*/ 1757993 w 8191242"/>
              <a:gd name="connsiteY16920" fmla="*/ 1173811 h 5359243"/>
              <a:gd name="connsiteX16921" fmla="*/ 1701543 w 8191242"/>
              <a:gd name="connsiteY16921" fmla="*/ 1181862 h 5359243"/>
              <a:gd name="connsiteX16922" fmla="*/ 1564452 w 8191242"/>
              <a:gd name="connsiteY16922" fmla="*/ 1262381 h 5359243"/>
              <a:gd name="connsiteX16923" fmla="*/ 1435426 w 8191242"/>
              <a:gd name="connsiteY16923" fmla="*/ 1310695 h 5359243"/>
              <a:gd name="connsiteX16924" fmla="*/ 1419297 w 8191242"/>
              <a:gd name="connsiteY16924" fmla="*/ 1294590 h 5359243"/>
              <a:gd name="connsiteX16925" fmla="*/ 1411232 w 8191242"/>
              <a:gd name="connsiteY16925" fmla="*/ 1310695 h 5359243"/>
              <a:gd name="connsiteX16926" fmla="*/ 1427361 w 8191242"/>
              <a:gd name="connsiteY16926" fmla="*/ 1318746 h 5359243"/>
              <a:gd name="connsiteX16927" fmla="*/ 1395104 w 8191242"/>
              <a:gd name="connsiteY16927" fmla="*/ 1310695 h 5359243"/>
              <a:gd name="connsiteX16928" fmla="*/ 1354782 w 8191242"/>
              <a:gd name="connsiteY16928" fmla="*/ 1359007 h 5359243"/>
              <a:gd name="connsiteX16929" fmla="*/ 1346718 w 8191242"/>
              <a:gd name="connsiteY16929" fmla="*/ 1342903 h 5359243"/>
              <a:gd name="connsiteX16930" fmla="*/ 1330589 w 8191242"/>
              <a:gd name="connsiteY16930" fmla="*/ 1342903 h 5359243"/>
              <a:gd name="connsiteX16931" fmla="*/ 1338653 w 8191242"/>
              <a:gd name="connsiteY16931" fmla="*/ 1367056 h 5359243"/>
              <a:gd name="connsiteX16932" fmla="*/ 1241885 w 8191242"/>
              <a:gd name="connsiteY16932" fmla="*/ 1383161 h 5359243"/>
              <a:gd name="connsiteX16933" fmla="*/ 1201563 w 8191242"/>
              <a:gd name="connsiteY16933" fmla="*/ 1431474 h 5359243"/>
              <a:gd name="connsiteX16934" fmla="*/ 1169306 w 8191242"/>
              <a:gd name="connsiteY16934" fmla="*/ 1439525 h 5359243"/>
              <a:gd name="connsiteX16935" fmla="*/ 1161242 w 8191242"/>
              <a:gd name="connsiteY16935" fmla="*/ 1463682 h 5359243"/>
              <a:gd name="connsiteX16936" fmla="*/ 1153179 w 8191242"/>
              <a:gd name="connsiteY16936" fmla="*/ 1447578 h 5359243"/>
              <a:gd name="connsiteX16937" fmla="*/ 1112858 w 8191242"/>
              <a:gd name="connsiteY16937" fmla="*/ 1463682 h 5359243"/>
              <a:gd name="connsiteX16938" fmla="*/ 1120922 w 8191242"/>
              <a:gd name="connsiteY16938" fmla="*/ 1487839 h 5359243"/>
              <a:gd name="connsiteX16939" fmla="*/ 1096729 w 8191242"/>
              <a:gd name="connsiteY16939" fmla="*/ 1495888 h 5359243"/>
              <a:gd name="connsiteX16940" fmla="*/ 1080600 w 8191242"/>
              <a:gd name="connsiteY16940" fmla="*/ 1471734 h 5359243"/>
              <a:gd name="connsiteX16941" fmla="*/ 1064472 w 8191242"/>
              <a:gd name="connsiteY16941" fmla="*/ 1511992 h 5359243"/>
              <a:gd name="connsiteX16942" fmla="*/ 1048344 w 8191242"/>
              <a:gd name="connsiteY16942" fmla="*/ 1487839 h 5359243"/>
              <a:gd name="connsiteX16943" fmla="*/ 1040279 w 8191242"/>
              <a:gd name="connsiteY16943" fmla="*/ 1511992 h 5359243"/>
              <a:gd name="connsiteX16944" fmla="*/ 1024150 w 8191242"/>
              <a:gd name="connsiteY16944" fmla="*/ 1495888 h 5359243"/>
              <a:gd name="connsiteX16945" fmla="*/ 1032215 w 8191242"/>
              <a:gd name="connsiteY16945" fmla="*/ 1463682 h 5359243"/>
              <a:gd name="connsiteX16946" fmla="*/ 999957 w 8191242"/>
              <a:gd name="connsiteY16946" fmla="*/ 1487839 h 5359243"/>
              <a:gd name="connsiteX16947" fmla="*/ 1024150 w 8191242"/>
              <a:gd name="connsiteY16947" fmla="*/ 1503940 h 5359243"/>
              <a:gd name="connsiteX16948" fmla="*/ 1008022 w 8191242"/>
              <a:gd name="connsiteY16948" fmla="*/ 1552253 h 5359243"/>
              <a:gd name="connsiteX16949" fmla="*/ 991896 w 8191242"/>
              <a:gd name="connsiteY16949" fmla="*/ 1560305 h 5359243"/>
              <a:gd name="connsiteX16950" fmla="*/ 983832 w 8191242"/>
              <a:gd name="connsiteY16950" fmla="*/ 1544200 h 5359243"/>
              <a:gd name="connsiteX16951" fmla="*/ 967703 w 8191242"/>
              <a:gd name="connsiteY16951" fmla="*/ 1544200 h 5359243"/>
              <a:gd name="connsiteX16952" fmla="*/ 959639 w 8191242"/>
              <a:gd name="connsiteY16952" fmla="*/ 1576409 h 5359243"/>
              <a:gd name="connsiteX16953" fmla="*/ 943510 w 8191242"/>
              <a:gd name="connsiteY16953" fmla="*/ 1568357 h 5359243"/>
              <a:gd name="connsiteX16954" fmla="*/ 943510 w 8191242"/>
              <a:gd name="connsiteY16954" fmla="*/ 1584461 h 5359243"/>
              <a:gd name="connsiteX16955" fmla="*/ 919317 w 8191242"/>
              <a:gd name="connsiteY16955" fmla="*/ 1600565 h 5359243"/>
              <a:gd name="connsiteX16956" fmla="*/ 919317 w 8191242"/>
              <a:gd name="connsiteY16956" fmla="*/ 1584461 h 5359243"/>
              <a:gd name="connsiteX16957" fmla="*/ 903188 w 8191242"/>
              <a:gd name="connsiteY16957" fmla="*/ 1592513 h 5359243"/>
              <a:gd name="connsiteX16958" fmla="*/ 927381 w 8191242"/>
              <a:gd name="connsiteY16958" fmla="*/ 1616669 h 5359243"/>
              <a:gd name="connsiteX16959" fmla="*/ 991896 w 8191242"/>
              <a:gd name="connsiteY16959" fmla="*/ 1584461 h 5359243"/>
              <a:gd name="connsiteX16960" fmla="*/ 999957 w 8191242"/>
              <a:gd name="connsiteY16960" fmla="*/ 1568357 h 5359243"/>
              <a:gd name="connsiteX16961" fmla="*/ 1008022 w 8191242"/>
              <a:gd name="connsiteY16961" fmla="*/ 1584461 h 5359243"/>
              <a:gd name="connsiteX16962" fmla="*/ 1048344 w 8191242"/>
              <a:gd name="connsiteY16962" fmla="*/ 1544200 h 5359243"/>
              <a:gd name="connsiteX16963" fmla="*/ 1056407 w 8191242"/>
              <a:gd name="connsiteY16963" fmla="*/ 1568357 h 5359243"/>
              <a:gd name="connsiteX16964" fmla="*/ 1064472 w 8191242"/>
              <a:gd name="connsiteY16964" fmla="*/ 1536149 h 5359243"/>
              <a:gd name="connsiteX16965" fmla="*/ 1177370 w 8191242"/>
              <a:gd name="connsiteY16965" fmla="*/ 1487839 h 5359243"/>
              <a:gd name="connsiteX16966" fmla="*/ 1370911 w 8191242"/>
              <a:gd name="connsiteY16966" fmla="*/ 1375109 h 5359243"/>
              <a:gd name="connsiteX16967" fmla="*/ 1387039 w 8191242"/>
              <a:gd name="connsiteY16967" fmla="*/ 1383161 h 5359243"/>
              <a:gd name="connsiteX16968" fmla="*/ 1491873 w 8191242"/>
              <a:gd name="connsiteY16968" fmla="*/ 1318746 h 5359243"/>
              <a:gd name="connsiteX16969" fmla="*/ 1661221 w 8191242"/>
              <a:gd name="connsiteY16969" fmla="*/ 1254330 h 5359243"/>
              <a:gd name="connsiteX16970" fmla="*/ 1709607 w 8191242"/>
              <a:gd name="connsiteY16970" fmla="*/ 1238225 h 5359243"/>
              <a:gd name="connsiteX16971" fmla="*/ 1757993 w 8191242"/>
              <a:gd name="connsiteY16971" fmla="*/ 1206019 h 5359243"/>
              <a:gd name="connsiteX16972" fmla="*/ 1999917 w 8191242"/>
              <a:gd name="connsiteY16972" fmla="*/ 1101342 h 5359243"/>
              <a:gd name="connsiteX16973" fmla="*/ 2354742 w 8191242"/>
              <a:gd name="connsiteY16973" fmla="*/ 980563 h 5359243"/>
              <a:gd name="connsiteX16974" fmla="*/ 2370871 w 8191242"/>
              <a:gd name="connsiteY16974" fmla="*/ 988615 h 5359243"/>
              <a:gd name="connsiteX16975" fmla="*/ 2564412 w 8191242"/>
              <a:gd name="connsiteY16975" fmla="*/ 900044 h 5359243"/>
              <a:gd name="connsiteX16976" fmla="*/ 2572476 w 8191242"/>
              <a:gd name="connsiteY16976" fmla="*/ 916148 h 5359243"/>
              <a:gd name="connsiteX16977" fmla="*/ 2572476 w 8191242"/>
              <a:gd name="connsiteY16977" fmla="*/ 900044 h 5359243"/>
              <a:gd name="connsiteX16978" fmla="*/ 2951491 w 8191242"/>
              <a:gd name="connsiteY16978" fmla="*/ 779264 h 5359243"/>
              <a:gd name="connsiteX16979" fmla="*/ 2959556 w 8191242"/>
              <a:gd name="connsiteY16979" fmla="*/ 803421 h 5359243"/>
              <a:gd name="connsiteX16980" fmla="*/ 2838593 w 8191242"/>
              <a:gd name="connsiteY16980" fmla="*/ 843679 h 5359243"/>
              <a:gd name="connsiteX16981" fmla="*/ 2842625 w 8191242"/>
              <a:gd name="connsiteY16981" fmla="*/ 835627 h 5359243"/>
              <a:gd name="connsiteX16982" fmla="*/ 2870709 w 8191242"/>
              <a:gd name="connsiteY16982" fmla="*/ 827616 h 5359243"/>
              <a:gd name="connsiteX16983" fmla="*/ 2870782 w 8191242"/>
              <a:gd name="connsiteY16983" fmla="*/ 827509 h 5359243"/>
              <a:gd name="connsiteX16984" fmla="*/ 2862787 w 8191242"/>
              <a:gd name="connsiteY16984" fmla="*/ 819526 h 5359243"/>
              <a:gd name="connsiteX16985" fmla="*/ 2766014 w 8191242"/>
              <a:gd name="connsiteY16985" fmla="*/ 843679 h 5359243"/>
              <a:gd name="connsiteX16986" fmla="*/ 2766014 w 8191242"/>
              <a:gd name="connsiteY16986" fmla="*/ 859783 h 5359243"/>
              <a:gd name="connsiteX16987" fmla="*/ 2822464 w 8191242"/>
              <a:gd name="connsiteY16987" fmla="*/ 835627 h 5359243"/>
              <a:gd name="connsiteX16988" fmla="*/ 2830529 w 8191242"/>
              <a:gd name="connsiteY16988" fmla="*/ 859783 h 5359243"/>
              <a:gd name="connsiteX16989" fmla="*/ 2709567 w 8191242"/>
              <a:gd name="connsiteY16989" fmla="*/ 908096 h 5359243"/>
              <a:gd name="connsiteX16990" fmla="*/ 2653117 w 8191242"/>
              <a:gd name="connsiteY16990" fmla="*/ 932252 h 5359243"/>
              <a:gd name="connsiteX16991" fmla="*/ 2628924 w 8191242"/>
              <a:gd name="connsiteY16991" fmla="*/ 900044 h 5359243"/>
              <a:gd name="connsiteX16992" fmla="*/ 2645052 w 8191242"/>
              <a:gd name="connsiteY16992" fmla="*/ 916148 h 5359243"/>
              <a:gd name="connsiteX16993" fmla="*/ 2628924 w 8191242"/>
              <a:gd name="connsiteY16993" fmla="*/ 916148 h 5359243"/>
              <a:gd name="connsiteX16994" fmla="*/ 2628924 w 8191242"/>
              <a:gd name="connsiteY16994" fmla="*/ 964458 h 5359243"/>
              <a:gd name="connsiteX16995" fmla="*/ 2620860 w 8191242"/>
              <a:gd name="connsiteY16995" fmla="*/ 924201 h 5359243"/>
              <a:gd name="connsiteX16996" fmla="*/ 2596667 w 8191242"/>
              <a:gd name="connsiteY16996" fmla="*/ 940305 h 5359243"/>
              <a:gd name="connsiteX16997" fmla="*/ 2620860 w 8191242"/>
              <a:gd name="connsiteY16997" fmla="*/ 916148 h 5359243"/>
              <a:gd name="connsiteX16998" fmla="*/ 2588604 w 8191242"/>
              <a:gd name="connsiteY16998" fmla="*/ 908096 h 5359243"/>
              <a:gd name="connsiteX16999" fmla="*/ 2588604 w 8191242"/>
              <a:gd name="connsiteY16999" fmla="*/ 972511 h 5359243"/>
              <a:gd name="connsiteX17000" fmla="*/ 2564412 w 8191242"/>
              <a:gd name="connsiteY17000" fmla="*/ 980563 h 5359243"/>
              <a:gd name="connsiteX17001" fmla="*/ 2571468 w 8191242"/>
              <a:gd name="connsiteY17001" fmla="*/ 962446 h 5359243"/>
              <a:gd name="connsiteX17002" fmla="*/ 2571934 w 8191242"/>
              <a:gd name="connsiteY17002" fmla="*/ 948464 h 5359243"/>
              <a:gd name="connsiteX17003" fmla="*/ 2572476 w 8191242"/>
              <a:gd name="connsiteY17003" fmla="*/ 948357 h 5359243"/>
              <a:gd name="connsiteX17004" fmla="*/ 2571972 w 8191242"/>
              <a:gd name="connsiteY17004" fmla="*/ 947349 h 5359243"/>
              <a:gd name="connsiteX17005" fmla="*/ 2572476 w 8191242"/>
              <a:gd name="connsiteY17005" fmla="*/ 932252 h 5359243"/>
              <a:gd name="connsiteX17006" fmla="*/ 2572476 w 8191242"/>
              <a:gd name="connsiteY17006" fmla="*/ 924201 h 5359243"/>
              <a:gd name="connsiteX17007" fmla="*/ 2548284 w 8191242"/>
              <a:gd name="connsiteY17007" fmla="*/ 940305 h 5359243"/>
              <a:gd name="connsiteX17008" fmla="*/ 2564412 w 8191242"/>
              <a:gd name="connsiteY17008" fmla="*/ 932252 h 5359243"/>
              <a:gd name="connsiteX17009" fmla="*/ 2571972 w 8191242"/>
              <a:gd name="connsiteY17009" fmla="*/ 947349 h 5359243"/>
              <a:gd name="connsiteX17010" fmla="*/ 2571934 w 8191242"/>
              <a:gd name="connsiteY17010" fmla="*/ 948464 h 5359243"/>
              <a:gd name="connsiteX17011" fmla="*/ 2557355 w 8191242"/>
              <a:gd name="connsiteY17011" fmla="*/ 951377 h 5359243"/>
              <a:gd name="connsiteX17012" fmla="*/ 2548284 w 8191242"/>
              <a:gd name="connsiteY17012" fmla="*/ 948357 h 5359243"/>
              <a:gd name="connsiteX17013" fmla="*/ 2556348 w 8191242"/>
              <a:gd name="connsiteY17013" fmla="*/ 996667 h 5359243"/>
              <a:gd name="connsiteX17014" fmla="*/ 2548284 w 8191242"/>
              <a:gd name="connsiteY17014" fmla="*/ 980563 h 5359243"/>
              <a:gd name="connsiteX17015" fmla="*/ 2483769 w 8191242"/>
              <a:gd name="connsiteY17015" fmla="*/ 980563 h 5359243"/>
              <a:gd name="connsiteX17016" fmla="*/ 2483769 w 8191242"/>
              <a:gd name="connsiteY17016" fmla="*/ 1012771 h 5359243"/>
              <a:gd name="connsiteX17017" fmla="*/ 2475705 w 8191242"/>
              <a:gd name="connsiteY17017" fmla="*/ 1020823 h 5359243"/>
              <a:gd name="connsiteX17018" fmla="*/ 2475705 w 8191242"/>
              <a:gd name="connsiteY17018" fmla="*/ 996667 h 5359243"/>
              <a:gd name="connsiteX17019" fmla="*/ 2475705 w 8191242"/>
              <a:gd name="connsiteY17019" fmla="*/ 980563 h 5359243"/>
              <a:gd name="connsiteX17020" fmla="*/ 2459575 w 8191242"/>
              <a:gd name="connsiteY17020" fmla="*/ 1004719 h 5359243"/>
              <a:gd name="connsiteX17021" fmla="*/ 2451511 w 8191242"/>
              <a:gd name="connsiteY17021" fmla="*/ 988615 h 5359243"/>
              <a:gd name="connsiteX17022" fmla="*/ 2427321 w 8191242"/>
              <a:gd name="connsiteY17022" fmla="*/ 996667 h 5359243"/>
              <a:gd name="connsiteX17023" fmla="*/ 2435382 w 8191242"/>
              <a:gd name="connsiteY17023" fmla="*/ 1036927 h 5359243"/>
              <a:gd name="connsiteX17024" fmla="*/ 2411192 w 8191242"/>
              <a:gd name="connsiteY17024" fmla="*/ 1004719 h 5359243"/>
              <a:gd name="connsiteX17025" fmla="*/ 2403128 w 8191242"/>
              <a:gd name="connsiteY17025" fmla="*/ 1004719 h 5359243"/>
              <a:gd name="connsiteX17026" fmla="*/ 2403128 w 8191242"/>
              <a:gd name="connsiteY17026" fmla="*/ 1028876 h 5359243"/>
              <a:gd name="connsiteX17027" fmla="*/ 2378935 w 8191242"/>
              <a:gd name="connsiteY17027" fmla="*/ 1012771 h 5359243"/>
              <a:gd name="connsiteX17028" fmla="*/ 2386999 w 8191242"/>
              <a:gd name="connsiteY17028" fmla="*/ 1036927 h 5359243"/>
              <a:gd name="connsiteX17029" fmla="*/ 2354742 w 8191242"/>
              <a:gd name="connsiteY17029" fmla="*/ 1061084 h 5359243"/>
              <a:gd name="connsiteX17030" fmla="*/ 2346678 w 8191242"/>
              <a:gd name="connsiteY17030" fmla="*/ 1044980 h 5359243"/>
              <a:gd name="connsiteX17031" fmla="*/ 2354742 w 8191242"/>
              <a:gd name="connsiteY17031" fmla="*/ 1028876 h 5359243"/>
              <a:gd name="connsiteX17032" fmla="*/ 2257972 w 8191242"/>
              <a:gd name="connsiteY17032" fmla="*/ 1061084 h 5359243"/>
              <a:gd name="connsiteX17033" fmla="*/ 2248901 w 8191242"/>
              <a:gd name="connsiteY17033" fmla="*/ 1085240 h 5359243"/>
              <a:gd name="connsiteX17034" fmla="*/ 2240874 w 8191242"/>
              <a:gd name="connsiteY17034" fmla="*/ 1098064 h 5359243"/>
              <a:gd name="connsiteX17035" fmla="*/ 2242111 w 8191242"/>
              <a:gd name="connsiteY17035" fmla="*/ 1103632 h 5359243"/>
              <a:gd name="connsiteX17036" fmla="*/ 2238895 w 8191242"/>
              <a:gd name="connsiteY17036" fmla="*/ 1101222 h 5359243"/>
              <a:gd name="connsiteX17037" fmla="*/ 2233780 w 8191242"/>
              <a:gd name="connsiteY17037" fmla="*/ 1109394 h 5359243"/>
              <a:gd name="connsiteX17038" fmla="*/ 2209587 w 8191242"/>
              <a:gd name="connsiteY17038" fmla="*/ 1125498 h 5359243"/>
              <a:gd name="connsiteX17039" fmla="*/ 2217652 w 8191242"/>
              <a:gd name="connsiteY17039" fmla="*/ 1085240 h 5359243"/>
              <a:gd name="connsiteX17040" fmla="*/ 2177330 w 8191242"/>
              <a:gd name="connsiteY17040" fmla="*/ 1101342 h 5359243"/>
              <a:gd name="connsiteX17041" fmla="*/ 2185395 w 8191242"/>
              <a:gd name="connsiteY17041" fmla="*/ 1133551 h 5359243"/>
              <a:gd name="connsiteX17042" fmla="*/ 2169266 w 8191242"/>
              <a:gd name="connsiteY17042" fmla="*/ 1101342 h 5359243"/>
              <a:gd name="connsiteX17043" fmla="*/ 2104753 w 8191242"/>
              <a:gd name="connsiteY17043" fmla="*/ 1125498 h 5359243"/>
              <a:gd name="connsiteX17044" fmla="*/ 2088625 w 8191242"/>
              <a:gd name="connsiteY17044" fmla="*/ 1141602 h 5359243"/>
              <a:gd name="connsiteX17045" fmla="*/ 2096689 w 8191242"/>
              <a:gd name="connsiteY17045" fmla="*/ 1165759 h 5359243"/>
              <a:gd name="connsiteX17046" fmla="*/ 2072496 w 8191242"/>
              <a:gd name="connsiteY17046" fmla="*/ 1133551 h 5359243"/>
              <a:gd name="connsiteX17047" fmla="*/ 2072496 w 8191242"/>
              <a:gd name="connsiteY17047" fmla="*/ 1153682 h 5359243"/>
              <a:gd name="connsiteX17048" fmla="*/ 2072496 w 8191242"/>
              <a:gd name="connsiteY17048" fmla="*/ 1165759 h 5359243"/>
              <a:gd name="connsiteX17049" fmla="*/ 2040239 w 8191242"/>
              <a:gd name="connsiteY17049" fmla="*/ 1173811 h 5359243"/>
              <a:gd name="connsiteX17050" fmla="*/ 2048303 w 8191242"/>
              <a:gd name="connsiteY17050" fmla="*/ 1181862 h 5359243"/>
              <a:gd name="connsiteX17051" fmla="*/ 2024110 w 8191242"/>
              <a:gd name="connsiteY17051" fmla="*/ 1189915 h 5359243"/>
              <a:gd name="connsiteX17052" fmla="*/ 2048303 w 8191242"/>
              <a:gd name="connsiteY17052" fmla="*/ 1157706 h 5359243"/>
              <a:gd name="connsiteX17053" fmla="*/ 2024110 w 8191242"/>
              <a:gd name="connsiteY17053" fmla="*/ 1149655 h 5359243"/>
              <a:gd name="connsiteX17054" fmla="*/ 2016046 w 8191242"/>
              <a:gd name="connsiteY17054" fmla="*/ 1173811 h 5359243"/>
              <a:gd name="connsiteX17055" fmla="*/ 2024110 w 8191242"/>
              <a:gd name="connsiteY17055" fmla="*/ 1197967 h 5359243"/>
              <a:gd name="connsiteX17056" fmla="*/ 2007981 w 8191242"/>
              <a:gd name="connsiteY17056" fmla="*/ 1206019 h 5359243"/>
              <a:gd name="connsiteX17057" fmla="*/ 1991853 w 8191242"/>
              <a:gd name="connsiteY17057" fmla="*/ 1165759 h 5359243"/>
              <a:gd name="connsiteX17058" fmla="*/ 1991853 w 8191242"/>
              <a:gd name="connsiteY17058" fmla="*/ 1214071 h 5359243"/>
              <a:gd name="connsiteX17059" fmla="*/ 1975724 w 8191242"/>
              <a:gd name="connsiteY17059" fmla="*/ 1214071 h 5359243"/>
              <a:gd name="connsiteX17060" fmla="*/ 1983789 w 8191242"/>
              <a:gd name="connsiteY17060" fmla="*/ 1189915 h 5359243"/>
              <a:gd name="connsiteX17061" fmla="*/ 1959596 w 8191242"/>
              <a:gd name="connsiteY17061" fmla="*/ 1189915 h 5359243"/>
              <a:gd name="connsiteX17062" fmla="*/ 1959596 w 8191242"/>
              <a:gd name="connsiteY17062" fmla="*/ 1214071 h 5359243"/>
              <a:gd name="connsiteX17063" fmla="*/ 1919277 w 8191242"/>
              <a:gd name="connsiteY17063" fmla="*/ 1206019 h 5359243"/>
              <a:gd name="connsiteX17064" fmla="*/ 1919277 w 8191242"/>
              <a:gd name="connsiteY17064" fmla="*/ 1245536 h 5359243"/>
              <a:gd name="connsiteX17065" fmla="*/ 1920703 w 8191242"/>
              <a:gd name="connsiteY17065" fmla="*/ 1246909 h 5359243"/>
              <a:gd name="connsiteX17066" fmla="*/ 1920293 w 8191242"/>
              <a:gd name="connsiteY17066" fmla="*/ 1247092 h 5359243"/>
              <a:gd name="connsiteX17067" fmla="*/ 1924316 w 8191242"/>
              <a:gd name="connsiteY17067" fmla="*/ 1250304 h 5359243"/>
              <a:gd name="connsiteX17068" fmla="*/ 1935406 w 8191242"/>
              <a:gd name="connsiteY17068" fmla="*/ 1254330 h 5359243"/>
              <a:gd name="connsiteX17069" fmla="*/ 1927341 w 8191242"/>
              <a:gd name="connsiteY17069" fmla="*/ 1222124 h 5359243"/>
              <a:gd name="connsiteX17070" fmla="*/ 1951531 w 8191242"/>
              <a:gd name="connsiteY17070" fmla="*/ 1262381 h 5359243"/>
              <a:gd name="connsiteX17071" fmla="*/ 1967660 w 8191242"/>
              <a:gd name="connsiteY17071" fmla="*/ 1246277 h 5359243"/>
              <a:gd name="connsiteX17072" fmla="*/ 1951531 w 8191242"/>
              <a:gd name="connsiteY17072" fmla="*/ 1246277 h 5359243"/>
              <a:gd name="connsiteX17073" fmla="*/ 1967660 w 8191242"/>
              <a:gd name="connsiteY17073" fmla="*/ 1222124 h 5359243"/>
              <a:gd name="connsiteX17074" fmla="*/ 1975724 w 8191242"/>
              <a:gd name="connsiteY17074" fmla="*/ 1238225 h 5359243"/>
              <a:gd name="connsiteX17075" fmla="*/ 2233780 w 8191242"/>
              <a:gd name="connsiteY17075" fmla="*/ 1125498 h 5359243"/>
              <a:gd name="connsiteX17076" fmla="*/ 2217652 w 8191242"/>
              <a:gd name="connsiteY17076" fmla="*/ 1149655 h 5359243"/>
              <a:gd name="connsiteX17077" fmla="*/ 2249908 w 8191242"/>
              <a:gd name="connsiteY17077" fmla="*/ 1149655 h 5359243"/>
              <a:gd name="connsiteX17078" fmla="*/ 2249908 w 8191242"/>
              <a:gd name="connsiteY17078" fmla="*/ 1117446 h 5359243"/>
              <a:gd name="connsiteX17079" fmla="*/ 2274099 w 8191242"/>
              <a:gd name="connsiteY17079" fmla="*/ 1157706 h 5359243"/>
              <a:gd name="connsiteX17080" fmla="*/ 2266036 w 8191242"/>
              <a:gd name="connsiteY17080" fmla="*/ 1125498 h 5359243"/>
              <a:gd name="connsiteX17081" fmla="*/ 2290227 w 8191242"/>
              <a:gd name="connsiteY17081" fmla="*/ 1117446 h 5359243"/>
              <a:gd name="connsiteX17082" fmla="*/ 2282163 w 8191242"/>
              <a:gd name="connsiteY17082" fmla="*/ 1133551 h 5359243"/>
              <a:gd name="connsiteX17083" fmla="*/ 2298292 w 8191242"/>
              <a:gd name="connsiteY17083" fmla="*/ 1133551 h 5359243"/>
              <a:gd name="connsiteX17084" fmla="*/ 2314421 w 8191242"/>
              <a:gd name="connsiteY17084" fmla="*/ 1109394 h 5359243"/>
              <a:gd name="connsiteX17085" fmla="*/ 2306356 w 8191242"/>
              <a:gd name="connsiteY17085" fmla="*/ 1125498 h 5359243"/>
              <a:gd name="connsiteX17086" fmla="*/ 2435382 w 8191242"/>
              <a:gd name="connsiteY17086" fmla="*/ 1077188 h 5359243"/>
              <a:gd name="connsiteX17087" fmla="*/ 2459575 w 8191242"/>
              <a:gd name="connsiteY17087" fmla="*/ 1101342 h 5359243"/>
              <a:gd name="connsiteX17088" fmla="*/ 2507961 w 8191242"/>
              <a:gd name="connsiteY17088" fmla="*/ 1044980 h 5359243"/>
              <a:gd name="connsiteX17089" fmla="*/ 2524089 w 8191242"/>
              <a:gd name="connsiteY17089" fmla="*/ 1077188 h 5359243"/>
              <a:gd name="connsiteX17090" fmla="*/ 2532155 w 8191242"/>
              <a:gd name="connsiteY17090" fmla="*/ 1069136 h 5359243"/>
              <a:gd name="connsiteX17091" fmla="*/ 2548284 w 8191242"/>
              <a:gd name="connsiteY17091" fmla="*/ 1036927 h 5359243"/>
              <a:gd name="connsiteX17092" fmla="*/ 2540219 w 8191242"/>
              <a:gd name="connsiteY17092" fmla="*/ 1053032 h 5359243"/>
              <a:gd name="connsiteX17093" fmla="*/ 2572476 w 8191242"/>
              <a:gd name="connsiteY17093" fmla="*/ 1036927 h 5359243"/>
              <a:gd name="connsiteX17094" fmla="*/ 2588604 w 8191242"/>
              <a:gd name="connsiteY17094" fmla="*/ 1053032 h 5359243"/>
              <a:gd name="connsiteX17095" fmla="*/ 2620860 w 8191242"/>
              <a:gd name="connsiteY17095" fmla="*/ 1020823 h 5359243"/>
              <a:gd name="connsiteX17096" fmla="*/ 2628924 w 8191242"/>
              <a:gd name="connsiteY17096" fmla="*/ 1044980 h 5359243"/>
              <a:gd name="connsiteX17097" fmla="*/ 2636988 w 8191242"/>
              <a:gd name="connsiteY17097" fmla="*/ 1036927 h 5359243"/>
              <a:gd name="connsiteX17098" fmla="*/ 2653117 w 8191242"/>
              <a:gd name="connsiteY17098" fmla="*/ 1028876 h 5359243"/>
              <a:gd name="connsiteX17099" fmla="*/ 2927298 w 8191242"/>
              <a:gd name="connsiteY17099" fmla="*/ 924201 h 5359243"/>
              <a:gd name="connsiteX17100" fmla="*/ 2927298 w 8191242"/>
              <a:gd name="connsiteY17100" fmla="*/ 940305 h 5359243"/>
              <a:gd name="connsiteX17101" fmla="*/ 3064392 w 8191242"/>
              <a:gd name="connsiteY17101" fmla="*/ 859783 h 5359243"/>
              <a:gd name="connsiteX17102" fmla="*/ 3072453 w 8191242"/>
              <a:gd name="connsiteY17102" fmla="*/ 875888 h 5359243"/>
              <a:gd name="connsiteX17103" fmla="*/ 3298252 w 8191242"/>
              <a:gd name="connsiteY17103" fmla="*/ 787317 h 5359243"/>
              <a:gd name="connsiteX17104" fmla="*/ 3306316 w 8191242"/>
              <a:gd name="connsiteY17104" fmla="*/ 819526 h 5359243"/>
              <a:gd name="connsiteX17105" fmla="*/ 3314380 w 8191242"/>
              <a:gd name="connsiteY17105" fmla="*/ 819526 h 5359243"/>
              <a:gd name="connsiteX17106" fmla="*/ 3306316 w 8191242"/>
              <a:gd name="connsiteY17106" fmla="*/ 787317 h 5359243"/>
              <a:gd name="connsiteX17107" fmla="*/ 3322445 w 8191242"/>
              <a:gd name="connsiteY17107" fmla="*/ 779264 h 5359243"/>
              <a:gd name="connsiteX17108" fmla="*/ 3604690 w 8191242"/>
              <a:gd name="connsiteY17108" fmla="*/ 690694 h 5359243"/>
              <a:gd name="connsiteX17109" fmla="*/ 3612754 w 8191242"/>
              <a:gd name="connsiteY17109" fmla="*/ 714848 h 5359243"/>
              <a:gd name="connsiteX17110" fmla="*/ 3612754 w 8191242"/>
              <a:gd name="connsiteY17110" fmla="*/ 698744 h 5359243"/>
              <a:gd name="connsiteX17111" fmla="*/ 3765974 w 8191242"/>
              <a:gd name="connsiteY17111" fmla="*/ 658485 h 5359243"/>
              <a:gd name="connsiteX17112" fmla="*/ 3838553 w 8191242"/>
              <a:gd name="connsiteY17112" fmla="*/ 618225 h 5359243"/>
              <a:gd name="connsiteX17113" fmla="*/ 3854681 w 8191242"/>
              <a:gd name="connsiteY17113" fmla="*/ 634329 h 5359243"/>
              <a:gd name="connsiteX17114" fmla="*/ 3822424 w 8191242"/>
              <a:gd name="connsiteY17114" fmla="*/ 642382 h 5359243"/>
              <a:gd name="connsiteX17115" fmla="*/ 3806551 w 8191242"/>
              <a:gd name="connsiteY17115" fmla="*/ 658230 h 5359243"/>
              <a:gd name="connsiteX17116" fmla="*/ 3806551 w 8191242"/>
              <a:gd name="connsiteY17116" fmla="*/ 658856 h 5359243"/>
              <a:gd name="connsiteX17117" fmla="*/ 3817384 w 8191242"/>
              <a:gd name="connsiteY17117" fmla="*/ 674589 h 5359243"/>
              <a:gd name="connsiteX17118" fmla="*/ 3822424 w 8191242"/>
              <a:gd name="connsiteY17118" fmla="*/ 690694 h 5359243"/>
              <a:gd name="connsiteX17119" fmla="*/ 3822424 w 8191242"/>
              <a:gd name="connsiteY17119" fmla="*/ 666538 h 5359243"/>
              <a:gd name="connsiteX17120" fmla="*/ 3846617 w 8191242"/>
              <a:gd name="connsiteY17120" fmla="*/ 666538 h 5359243"/>
              <a:gd name="connsiteX17121" fmla="*/ 3870807 w 8191242"/>
              <a:gd name="connsiteY17121" fmla="*/ 650433 h 5359243"/>
              <a:gd name="connsiteX17122" fmla="*/ 3878871 w 8191242"/>
              <a:gd name="connsiteY17122" fmla="*/ 610173 h 5359243"/>
              <a:gd name="connsiteX17123" fmla="*/ 3886936 w 8191242"/>
              <a:gd name="connsiteY17123" fmla="*/ 618225 h 5359243"/>
              <a:gd name="connsiteX17124" fmla="*/ 4144992 w 8191242"/>
              <a:gd name="connsiteY17124" fmla="*/ 545758 h 5359243"/>
              <a:gd name="connsiteX17125" fmla="*/ 4282082 w 8191242"/>
              <a:gd name="connsiteY17125" fmla="*/ 481341 h 5359243"/>
              <a:gd name="connsiteX17126" fmla="*/ 4298211 w 8191242"/>
              <a:gd name="connsiteY17126" fmla="*/ 497445 h 5359243"/>
              <a:gd name="connsiteX17127" fmla="*/ 4403045 w 8191242"/>
              <a:gd name="connsiteY17127" fmla="*/ 457185 h 5359243"/>
              <a:gd name="connsiteX17128" fmla="*/ 4362723 w 8191242"/>
              <a:gd name="connsiteY17128" fmla="*/ 473289 h 5359243"/>
              <a:gd name="connsiteX17129" fmla="*/ 4354659 w 8191242"/>
              <a:gd name="connsiteY17129" fmla="*/ 489394 h 5359243"/>
              <a:gd name="connsiteX17130" fmla="*/ 4346595 w 8191242"/>
              <a:gd name="connsiteY17130" fmla="*/ 473289 h 5359243"/>
              <a:gd name="connsiteX17131" fmla="*/ 4354659 w 8191242"/>
              <a:gd name="connsiteY17131" fmla="*/ 497445 h 5359243"/>
              <a:gd name="connsiteX17132" fmla="*/ 4217568 w 8191242"/>
              <a:gd name="connsiteY17132" fmla="*/ 537707 h 5359243"/>
              <a:gd name="connsiteX17133" fmla="*/ 4209503 w 8191242"/>
              <a:gd name="connsiteY17133" fmla="*/ 521602 h 5359243"/>
              <a:gd name="connsiteX17134" fmla="*/ 4193375 w 8191242"/>
              <a:gd name="connsiteY17134" fmla="*/ 545758 h 5359243"/>
              <a:gd name="connsiteX17135" fmla="*/ 4169184 w 8191242"/>
              <a:gd name="connsiteY17135" fmla="*/ 537707 h 5359243"/>
              <a:gd name="connsiteX17136" fmla="*/ 4169184 w 8191242"/>
              <a:gd name="connsiteY17136" fmla="*/ 553810 h 5359243"/>
              <a:gd name="connsiteX17137" fmla="*/ 4144992 w 8191242"/>
              <a:gd name="connsiteY17137" fmla="*/ 561863 h 5359243"/>
              <a:gd name="connsiteX17138" fmla="*/ 4112734 w 8191242"/>
              <a:gd name="connsiteY17138" fmla="*/ 553810 h 5359243"/>
              <a:gd name="connsiteX17139" fmla="*/ 4040156 w 8191242"/>
              <a:gd name="connsiteY17139" fmla="*/ 594069 h 5359243"/>
              <a:gd name="connsiteX17140" fmla="*/ 4032091 w 8191242"/>
              <a:gd name="connsiteY17140" fmla="*/ 586016 h 5359243"/>
              <a:gd name="connsiteX17141" fmla="*/ 4029067 w 8191242"/>
              <a:gd name="connsiteY17141" fmla="*/ 582997 h 5359243"/>
              <a:gd name="connsiteX17142" fmla="*/ 4024027 w 8191242"/>
              <a:gd name="connsiteY17142" fmla="*/ 577964 h 5359243"/>
              <a:gd name="connsiteX17143" fmla="*/ 4007900 w 8191242"/>
              <a:gd name="connsiteY17143" fmla="*/ 594069 h 5359243"/>
              <a:gd name="connsiteX17144" fmla="*/ 4024027 w 8191242"/>
              <a:gd name="connsiteY17144" fmla="*/ 602120 h 5359243"/>
              <a:gd name="connsiteX17145" fmla="*/ 4025035 w 8191242"/>
              <a:gd name="connsiteY17145" fmla="*/ 597089 h 5359243"/>
              <a:gd name="connsiteX17146" fmla="*/ 4032091 w 8191242"/>
              <a:gd name="connsiteY17146" fmla="*/ 586016 h 5359243"/>
              <a:gd name="connsiteX17147" fmla="*/ 4032091 w 8191242"/>
              <a:gd name="connsiteY17147" fmla="*/ 610173 h 5359243"/>
              <a:gd name="connsiteX17148" fmla="*/ 4096606 w 8191242"/>
              <a:gd name="connsiteY17148" fmla="*/ 586016 h 5359243"/>
              <a:gd name="connsiteX17149" fmla="*/ 4096606 w 8191242"/>
              <a:gd name="connsiteY17149" fmla="*/ 602120 h 5359243"/>
              <a:gd name="connsiteX17150" fmla="*/ 4072413 w 8191242"/>
              <a:gd name="connsiteY17150" fmla="*/ 610173 h 5359243"/>
              <a:gd name="connsiteX17151" fmla="*/ 4088541 w 8191242"/>
              <a:gd name="connsiteY17151" fmla="*/ 610173 h 5359243"/>
              <a:gd name="connsiteX17152" fmla="*/ 4096606 w 8191242"/>
              <a:gd name="connsiteY17152" fmla="*/ 634329 h 5359243"/>
              <a:gd name="connsiteX17153" fmla="*/ 4096606 w 8191242"/>
              <a:gd name="connsiteY17153" fmla="*/ 650433 h 5359243"/>
              <a:gd name="connsiteX17154" fmla="*/ 4112734 w 8191242"/>
              <a:gd name="connsiteY17154" fmla="*/ 577964 h 5359243"/>
              <a:gd name="connsiteX17155" fmla="*/ 4117774 w 8191242"/>
              <a:gd name="connsiteY17155" fmla="*/ 604133 h 5359243"/>
              <a:gd name="connsiteX17156" fmla="*/ 4120214 w 8191242"/>
              <a:gd name="connsiteY17156" fmla="*/ 607234 h 5359243"/>
              <a:gd name="connsiteX17157" fmla="*/ 4120214 w 8191242"/>
              <a:gd name="connsiteY17157" fmla="*/ 578793 h 5359243"/>
              <a:gd name="connsiteX17158" fmla="*/ 4144553 w 8191242"/>
              <a:gd name="connsiteY17158" fmla="*/ 602803 h 5359243"/>
              <a:gd name="connsiteX17159" fmla="*/ 4136439 w 8191242"/>
              <a:gd name="connsiteY17159" fmla="*/ 610805 h 5359243"/>
              <a:gd name="connsiteX17160" fmla="*/ 4144553 w 8191242"/>
              <a:gd name="connsiteY17160" fmla="*/ 634815 h 5359243"/>
              <a:gd name="connsiteX17161" fmla="*/ 4160781 w 8191242"/>
              <a:gd name="connsiteY17161" fmla="*/ 626812 h 5359243"/>
              <a:gd name="connsiteX17162" fmla="*/ 4144553 w 8191242"/>
              <a:gd name="connsiteY17162" fmla="*/ 642818 h 5359243"/>
              <a:gd name="connsiteX17163" fmla="*/ 4132383 w 8191242"/>
              <a:gd name="connsiteY17163" fmla="*/ 617807 h 5359243"/>
              <a:gd name="connsiteX17164" fmla="*/ 4125351 w 8191242"/>
              <a:gd name="connsiteY17164" fmla="*/ 613761 h 5359243"/>
              <a:gd name="connsiteX17165" fmla="*/ 4128863 w 8191242"/>
              <a:gd name="connsiteY17165" fmla="*/ 618225 h 5359243"/>
              <a:gd name="connsiteX17166" fmla="*/ 4104670 w 8191242"/>
              <a:gd name="connsiteY17166" fmla="*/ 650433 h 5359243"/>
              <a:gd name="connsiteX17167" fmla="*/ 4080477 w 8191242"/>
              <a:gd name="connsiteY17167" fmla="*/ 682642 h 5359243"/>
              <a:gd name="connsiteX17168" fmla="*/ 4072413 w 8191242"/>
              <a:gd name="connsiteY17168" fmla="*/ 674589 h 5359243"/>
              <a:gd name="connsiteX17169" fmla="*/ 4040156 w 8191242"/>
              <a:gd name="connsiteY17169" fmla="*/ 658485 h 5359243"/>
              <a:gd name="connsiteX17170" fmla="*/ 4072413 w 8191242"/>
              <a:gd name="connsiteY17170" fmla="*/ 658485 h 5359243"/>
              <a:gd name="connsiteX17171" fmla="*/ 4088541 w 8191242"/>
              <a:gd name="connsiteY17171" fmla="*/ 642382 h 5359243"/>
              <a:gd name="connsiteX17172" fmla="*/ 4064349 w 8191242"/>
              <a:gd name="connsiteY17172" fmla="*/ 618225 h 5359243"/>
              <a:gd name="connsiteX17173" fmla="*/ 4048220 w 8191242"/>
              <a:gd name="connsiteY17173" fmla="*/ 642382 h 5359243"/>
              <a:gd name="connsiteX17174" fmla="*/ 4032091 w 8191242"/>
              <a:gd name="connsiteY17174" fmla="*/ 642382 h 5359243"/>
              <a:gd name="connsiteX17175" fmla="*/ 4045198 w 8191242"/>
              <a:gd name="connsiteY17175" fmla="*/ 670562 h 5359243"/>
              <a:gd name="connsiteX17176" fmla="*/ 4062888 w 8191242"/>
              <a:gd name="connsiteY17176" fmla="*/ 696592 h 5359243"/>
              <a:gd name="connsiteX17177" fmla="*/ 4059489 w 8191242"/>
              <a:gd name="connsiteY17177" fmla="*/ 696697 h 5359243"/>
              <a:gd name="connsiteX17178" fmla="*/ 4053008 w 8191242"/>
              <a:gd name="connsiteY17178" fmla="*/ 693965 h 5359243"/>
              <a:gd name="connsiteX17179" fmla="*/ 4058301 w 8191242"/>
              <a:gd name="connsiteY17179" fmla="*/ 696731 h 5359243"/>
              <a:gd name="connsiteX17180" fmla="*/ 4059489 w 8191242"/>
              <a:gd name="connsiteY17180" fmla="*/ 696697 h 5359243"/>
              <a:gd name="connsiteX17181" fmla="*/ 4064349 w 8191242"/>
              <a:gd name="connsiteY17181" fmla="*/ 698744 h 5359243"/>
              <a:gd name="connsiteX17182" fmla="*/ 4062888 w 8191242"/>
              <a:gd name="connsiteY17182" fmla="*/ 696592 h 5359243"/>
              <a:gd name="connsiteX17183" fmla="*/ 4066617 w 8191242"/>
              <a:gd name="connsiteY17183" fmla="*/ 696480 h 5359243"/>
              <a:gd name="connsiteX17184" fmla="*/ 4064349 w 8191242"/>
              <a:gd name="connsiteY17184" fmla="*/ 682642 h 5359243"/>
              <a:gd name="connsiteX17185" fmla="*/ 4072413 w 8191242"/>
              <a:gd name="connsiteY17185" fmla="*/ 714848 h 5359243"/>
              <a:gd name="connsiteX17186" fmla="*/ 4104670 w 8191242"/>
              <a:gd name="connsiteY17186" fmla="*/ 666538 h 5359243"/>
              <a:gd name="connsiteX17187" fmla="*/ 4096606 w 8191242"/>
              <a:gd name="connsiteY17187" fmla="*/ 698744 h 5359243"/>
              <a:gd name="connsiteX17188" fmla="*/ 4112734 w 8191242"/>
              <a:gd name="connsiteY17188" fmla="*/ 690694 h 5359243"/>
              <a:gd name="connsiteX17189" fmla="*/ 4120799 w 8191242"/>
              <a:gd name="connsiteY17189" fmla="*/ 714848 h 5359243"/>
              <a:gd name="connsiteX17190" fmla="*/ 4080477 w 8191242"/>
              <a:gd name="connsiteY17190" fmla="*/ 755108 h 5359243"/>
              <a:gd name="connsiteX17191" fmla="*/ 4153056 w 8191242"/>
              <a:gd name="connsiteY17191" fmla="*/ 714848 h 5359243"/>
              <a:gd name="connsiteX17192" fmla="*/ 4161120 w 8191242"/>
              <a:gd name="connsiteY17192" fmla="*/ 730952 h 5359243"/>
              <a:gd name="connsiteX17193" fmla="*/ 4201439 w 8191242"/>
              <a:gd name="connsiteY17193" fmla="*/ 706795 h 5359243"/>
              <a:gd name="connsiteX17194" fmla="*/ 4209503 w 8191242"/>
              <a:gd name="connsiteY17194" fmla="*/ 722900 h 5359243"/>
              <a:gd name="connsiteX17195" fmla="*/ 4322404 w 8191242"/>
              <a:gd name="connsiteY17195" fmla="*/ 698744 h 5359243"/>
              <a:gd name="connsiteX17196" fmla="*/ 4378852 w 8191242"/>
              <a:gd name="connsiteY17196" fmla="*/ 674589 h 5359243"/>
              <a:gd name="connsiteX17197" fmla="*/ 4403045 w 8191242"/>
              <a:gd name="connsiteY17197" fmla="*/ 642382 h 5359243"/>
              <a:gd name="connsiteX17198" fmla="*/ 4411109 w 8191242"/>
              <a:gd name="connsiteY17198" fmla="*/ 674589 h 5359243"/>
              <a:gd name="connsiteX17199" fmla="*/ 4378852 w 8191242"/>
              <a:gd name="connsiteY17199" fmla="*/ 706795 h 5359243"/>
              <a:gd name="connsiteX17200" fmla="*/ 4370788 w 8191242"/>
              <a:gd name="connsiteY17200" fmla="*/ 674589 h 5359243"/>
              <a:gd name="connsiteX17201" fmla="*/ 4346595 w 8191242"/>
              <a:gd name="connsiteY17201" fmla="*/ 714848 h 5359243"/>
              <a:gd name="connsiteX17202" fmla="*/ 4314339 w 8191242"/>
              <a:gd name="connsiteY17202" fmla="*/ 722900 h 5359243"/>
              <a:gd name="connsiteX17203" fmla="*/ 4306275 w 8191242"/>
              <a:gd name="connsiteY17203" fmla="*/ 706795 h 5359243"/>
              <a:gd name="connsiteX17204" fmla="*/ 4290146 w 8191242"/>
              <a:gd name="connsiteY17204" fmla="*/ 714848 h 5359243"/>
              <a:gd name="connsiteX17205" fmla="*/ 4265953 w 8191242"/>
              <a:gd name="connsiteY17205" fmla="*/ 739004 h 5359243"/>
              <a:gd name="connsiteX17206" fmla="*/ 4249825 w 8191242"/>
              <a:gd name="connsiteY17206" fmla="*/ 706795 h 5359243"/>
              <a:gd name="connsiteX17207" fmla="*/ 4257889 w 8191242"/>
              <a:gd name="connsiteY17207" fmla="*/ 739004 h 5359243"/>
              <a:gd name="connsiteX17208" fmla="*/ 4255872 w 8191242"/>
              <a:gd name="connsiteY17208" fmla="*/ 748064 h 5359243"/>
              <a:gd name="connsiteX17209" fmla="*/ 4242837 w 8191242"/>
              <a:gd name="connsiteY17209" fmla="*/ 739694 h 5359243"/>
              <a:gd name="connsiteX17210" fmla="*/ 4242635 w 8191242"/>
              <a:gd name="connsiteY17210" fmla="*/ 743373 h 5359243"/>
              <a:gd name="connsiteX17211" fmla="*/ 4244786 w 8191242"/>
              <a:gd name="connsiteY17211" fmla="*/ 754101 h 5359243"/>
              <a:gd name="connsiteX17212" fmla="*/ 4241761 w 8191242"/>
              <a:gd name="connsiteY17212" fmla="*/ 763161 h 5359243"/>
              <a:gd name="connsiteX17213" fmla="*/ 4290146 w 8191242"/>
              <a:gd name="connsiteY17213" fmla="*/ 771213 h 5359243"/>
              <a:gd name="connsiteX17214" fmla="*/ 4282082 w 8191242"/>
              <a:gd name="connsiteY17214" fmla="*/ 747057 h 5359243"/>
              <a:gd name="connsiteX17215" fmla="*/ 4298211 w 8191242"/>
              <a:gd name="connsiteY17215" fmla="*/ 739004 h 5359243"/>
              <a:gd name="connsiteX17216" fmla="*/ 4346595 w 8191242"/>
              <a:gd name="connsiteY17216" fmla="*/ 722900 h 5359243"/>
              <a:gd name="connsiteX17217" fmla="*/ 4346595 w 8191242"/>
              <a:gd name="connsiteY17217" fmla="*/ 739004 h 5359243"/>
              <a:gd name="connsiteX17218" fmla="*/ 4443366 w 8191242"/>
              <a:gd name="connsiteY17218" fmla="*/ 706795 h 5359243"/>
              <a:gd name="connsiteX17219" fmla="*/ 4435302 w 8191242"/>
              <a:gd name="connsiteY17219" fmla="*/ 674589 h 5359243"/>
              <a:gd name="connsiteX17220" fmla="*/ 4419173 w 8191242"/>
              <a:gd name="connsiteY17220" fmla="*/ 682642 h 5359243"/>
              <a:gd name="connsiteX17221" fmla="*/ 4427238 w 8191242"/>
              <a:gd name="connsiteY17221" fmla="*/ 642382 h 5359243"/>
              <a:gd name="connsiteX17222" fmla="*/ 4459495 w 8191242"/>
              <a:gd name="connsiteY17222" fmla="*/ 634329 h 5359243"/>
              <a:gd name="connsiteX17223" fmla="*/ 4483688 w 8191242"/>
              <a:gd name="connsiteY17223" fmla="*/ 642382 h 5359243"/>
              <a:gd name="connsiteX17224" fmla="*/ 4693355 w 8191242"/>
              <a:gd name="connsiteY17224" fmla="*/ 586016 h 5359243"/>
              <a:gd name="connsiteX17225" fmla="*/ 4596585 w 8191242"/>
              <a:gd name="connsiteY17225" fmla="*/ 610173 h 5359243"/>
              <a:gd name="connsiteX17226" fmla="*/ 4612714 w 8191242"/>
              <a:gd name="connsiteY17226" fmla="*/ 650433 h 5359243"/>
              <a:gd name="connsiteX17227" fmla="*/ 4653035 w 8191242"/>
              <a:gd name="connsiteY17227" fmla="*/ 610173 h 5359243"/>
              <a:gd name="connsiteX17228" fmla="*/ 4677227 w 8191242"/>
              <a:gd name="connsiteY17228" fmla="*/ 650433 h 5359243"/>
              <a:gd name="connsiteX17229" fmla="*/ 4669162 w 8191242"/>
              <a:gd name="connsiteY17229" fmla="*/ 618225 h 5359243"/>
              <a:gd name="connsiteX17230" fmla="*/ 4677227 w 8191242"/>
              <a:gd name="connsiteY17230" fmla="*/ 610173 h 5359243"/>
              <a:gd name="connsiteX17231" fmla="*/ 4701419 w 8191242"/>
              <a:gd name="connsiteY17231" fmla="*/ 618225 h 5359243"/>
              <a:gd name="connsiteX17232" fmla="*/ 4765934 w 8191242"/>
              <a:gd name="connsiteY17232" fmla="*/ 594069 h 5359243"/>
              <a:gd name="connsiteX17233" fmla="*/ 4757870 w 8191242"/>
              <a:gd name="connsiteY17233" fmla="*/ 618225 h 5359243"/>
              <a:gd name="connsiteX17234" fmla="*/ 4773998 w 8191242"/>
              <a:gd name="connsiteY17234" fmla="*/ 626277 h 5359243"/>
              <a:gd name="connsiteX17235" fmla="*/ 4870767 w 8191242"/>
              <a:gd name="connsiteY17235" fmla="*/ 561863 h 5359243"/>
              <a:gd name="connsiteX17236" fmla="*/ 4878831 w 8191242"/>
              <a:gd name="connsiteY17236" fmla="*/ 577964 h 5359243"/>
              <a:gd name="connsiteX17237" fmla="*/ 4975601 w 8191242"/>
              <a:gd name="connsiteY17237" fmla="*/ 521602 h 5359243"/>
              <a:gd name="connsiteX17238" fmla="*/ 4983665 w 8191242"/>
              <a:gd name="connsiteY17238" fmla="*/ 537707 h 5359243"/>
              <a:gd name="connsiteX17239" fmla="*/ 5088501 w 8191242"/>
              <a:gd name="connsiteY17239" fmla="*/ 505498 h 5359243"/>
              <a:gd name="connsiteX17240" fmla="*/ 5120759 w 8191242"/>
              <a:gd name="connsiteY17240" fmla="*/ 497445 h 5359243"/>
              <a:gd name="connsiteX17241" fmla="*/ 5161077 w 8191242"/>
              <a:gd name="connsiteY17241" fmla="*/ 465238 h 5359243"/>
              <a:gd name="connsiteX17242" fmla="*/ 5161077 w 8191242"/>
              <a:gd name="connsiteY17242" fmla="*/ 489394 h 5359243"/>
              <a:gd name="connsiteX17243" fmla="*/ 5233656 w 8191242"/>
              <a:gd name="connsiteY17243" fmla="*/ 441081 h 5359243"/>
              <a:gd name="connsiteX17244" fmla="*/ 5298171 w 8191242"/>
              <a:gd name="connsiteY17244" fmla="*/ 424979 h 5359243"/>
              <a:gd name="connsiteX17245" fmla="*/ 5467519 w 8191242"/>
              <a:gd name="connsiteY17245" fmla="*/ 392770 h 5359243"/>
              <a:gd name="connsiteX17246" fmla="*/ 5483648 w 8191242"/>
              <a:gd name="connsiteY17246" fmla="*/ 376666 h 5359243"/>
              <a:gd name="connsiteX17247" fmla="*/ 5652995 w 8191242"/>
              <a:gd name="connsiteY17247" fmla="*/ 352510 h 5359243"/>
              <a:gd name="connsiteX17248" fmla="*/ 5661057 w 8191242"/>
              <a:gd name="connsiteY17248" fmla="*/ 336406 h 5359243"/>
              <a:gd name="connsiteX17249" fmla="*/ 5661057 w 8191242"/>
              <a:gd name="connsiteY17249" fmla="*/ 352510 h 5359243"/>
              <a:gd name="connsiteX17250" fmla="*/ 5790086 w 8191242"/>
              <a:gd name="connsiteY17250" fmla="*/ 304197 h 5359243"/>
              <a:gd name="connsiteX17251" fmla="*/ 5798150 w 8191242"/>
              <a:gd name="connsiteY17251" fmla="*/ 320301 h 5359243"/>
              <a:gd name="connsiteX17252" fmla="*/ 5798150 w 8191242"/>
              <a:gd name="connsiteY17252" fmla="*/ 304197 h 5359243"/>
              <a:gd name="connsiteX17253" fmla="*/ 5854598 w 8191242"/>
              <a:gd name="connsiteY17253" fmla="*/ 312250 h 5359243"/>
              <a:gd name="connsiteX17254" fmla="*/ 5886856 w 8191242"/>
              <a:gd name="connsiteY17254" fmla="*/ 312250 h 5359243"/>
              <a:gd name="connsiteX17255" fmla="*/ 6161037 w 8191242"/>
              <a:gd name="connsiteY17255" fmla="*/ 263939 h 5359243"/>
              <a:gd name="connsiteX17256" fmla="*/ 6354578 w 8191242"/>
              <a:gd name="connsiteY17256" fmla="*/ 255887 h 5359243"/>
              <a:gd name="connsiteX17257" fmla="*/ 5719507 w 8191242"/>
              <a:gd name="connsiteY17257" fmla="*/ 216853 h 5359243"/>
              <a:gd name="connsiteX17258" fmla="*/ 5587846 w 8191242"/>
              <a:gd name="connsiteY17258" fmla="*/ 267195 h 5359243"/>
              <a:gd name="connsiteX17259" fmla="*/ 5719507 w 8191242"/>
              <a:gd name="connsiteY17259" fmla="*/ 216853 h 5359243"/>
              <a:gd name="connsiteX17260" fmla="*/ 3882345 w 8191242"/>
              <a:gd name="connsiteY17260" fmla="*/ 198893 h 5359243"/>
              <a:gd name="connsiteX17261" fmla="*/ 3892515 w 8191242"/>
              <a:gd name="connsiteY17261" fmla="*/ 200381 h 5359243"/>
              <a:gd name="connsiteX17262" fmla="*/ 3880352 w 8191242"/>
              <a:gd name="connsiteY17262" fmla="*/ 209112 h 5359243"/>
              <a:gd name="connsiteX17263" fmla="*/ 3882345 w 8191242"/>
              <a:gd name="connsiteY17263" fmla="*/ 198893 h 5359243"/>
              <a:gd name="connsiteX17264" fmla="*/ 3895481 w 8191242"/>
              <a:gd name="connsiteY17264" fmla="*/ 198254 h 5359243"/>
              <a:gd name="connsiteX17265" fmla="*/ 3896298 w 8191242"/>
              <a:gd name="connsiteY17265" fmla="*/ 200935 h 5359243"/>
              <a:gd name="connsiteX17266" fmla="*/ 3892515 w 8191242"/>
              <a:gd name="connsiteY17266" fmla="*/ 200381 h 5359243"/>
              <a:gd name="connsiteX17267" fmla="*/ 3863914 w 8191242"/>
              <a:gd name="connsiteY17267" fmla="*/ 178130 h 5359243"/>
              <a:gd name="connsiteX17268" fmla="*/ 3831496 w 8191242"/>
              <a:gd name="connsiteY17268" fmla="*/ 202091 h 5359243"/>
              <a:gd name="connsiteX17269" fmla="*/ 3880126 w 8191242"/>
              <a:gd name="connsiteY17269" fmla="*/ 210077 h 5359243"/>
              <a:gd name="connsiteX17270" fmla="*/ 3823390 w 8191242"/>
              <a:gd name="connsiteY17270" fmla="*/ 210077 h 5359243"/>
              <a:gd name="connsiteX17271" fmla="*/ 3555927 w 8191242"/>
              <a:gd name="connsiteY17271" fmla="*/ 305920 h 5359243"/>
              <a:gd name="connsiteX17272" fmla="*/ 3531611 w 8191242"/>
              <a:gd name="connsiteY17272" fmla="*/ 273973 h 5359243"/>
              <a:gd name="connsiteX17273" fmla="*/ 3628871 w 8191242"/>
              <a:gd name="connsiteY17273" fmla="*/ 257997 h 5359243"/>
              <a:gd name="connsiteX17274" fmla="*/ 3709921 w 8191242"/>
              <a:gd name="connsiteY17274" fmla="*/ 242024 h 5359243"/>
              <a:gd name="connsiteX17275" fmla="*/ 3742340 w 8191242"/>
              <a:gd name="connsiteY17275" fmla="*/ 226049 h 5359243"/>
              <a:gd name="connsiteX17276" fmla="*/ 3863914 w 8191242"/>
              <a:gd name="connsiteY17276" fmla="*/ 178130 h 5359243"/>
              <a:gd name="connsiteX17277" fmla="*/ 3999941 w 8191242"/>
              <a:gd name="connsiteY17277" fmla="*/ 135535 h 5359243"/>
              <a:gd name="connsiteX17278" fmla="*/ 4007916 w 8191242"/>
              <a:gd name="connsiteY17278" fmla="*/ 151885 h 5359243"/>
              <a:gd name="connsiteX17279" fmla="*/ 3968052 w 8191242"/>
              <a:gd name="connsiteY17279" fmla="*/ 176410 h 5359243"/>
              <a:gd name="connsiteX17280" fmla="*/ 3991970 w 8191242"/>
              <a:gd name="connsiteY17280" fmla="*/ 160059 h 5359243"/>
              <a:gd name="connsiteX17281" fmla="*/ 3920215 w 8191242"/>
              <a:gd name="connsiteY17281" fmla="*/ 192761 h 5359243"/>
              <a:gd name="connsiteX17282" fmla="*/ 3900284 w 8191242"/>
              <a:gd name="connsiteY17282" fmla="*/ 194805 h 5359243"/>
              <a:gd name="connsiteX17283" fmla="*/ 3895481 w 8191242"/>
              <a:gd name="connsiteY17283" fmla="*/ 198254 h 5359243"/>
              <a:gd name="connsiteX17284" fmla="*/ 3891315 w 8191242"/>
              <a:gd name="connsiteY17284" fmla="*/ 184587 h 5359243"/>
              <a:gd name="connsiteX17285" fmla="*/ 3880352 w 8191242"/>
              <a:gd name="connsiteY17285" fmla="*/ 168236 h 5359243"/>
              <a:gd name="connsiteX17286" fmla="*/ 3999941 w 8191242"/>
              <a:gd name="connsiteY17286" fmla="*/ 135535 h 5359243"/>
              <a:gd name="connsiteX17287" fmla="*/ 4041992 w 8191242"/>
              <a:gd name="connsiteY17287" fmla="*/ 120045 h 5359243"/>
              <a:gd name="connsiteX17288" fmla="*/ 4041992 w 8191242"/>
              <a:gd name="connsiteY17288" fmla="*/ 145605 h 5359243"/>
              <a:gd name="connsiteX17289" fmla="*/ 4050513 w 8191242"/>
              <a:gd name="connsiteY17289" fmla="*/ 162643 h 5359243"/>
              <a:gd name="connsiteX17290" fmla="*/ 4007916 w 8191242"/>
              <a:gd name="connsiteY17290" fmla="*/ 137084 h 5359243"/>
              <a:gd name="connsiteX17291" fmla="*/ 4041992 w 8191242"/>
              <a:gd name="connsiteY17291" fmla="*/ 120045 h 5359243"/>
              <a:gd name="connsiteX17292" fmla="*/ 4147321 w 8191242"/>
              <a:gd name="connsiteY17292" fmla="*/ 96811 h 5359243"/>
              <a:gd name="connsiteX17293" fmla="*/ 4098270 w 8191242"/>
              <a:gd name="connsiteY17293" fmla="*/ 143280 h 5359243"/>
              <a:gd name="connsiteX17294" fmla="*/ 4073745 w 8191242"/>
              <a:gd name="connsiteY17294" fmla="*/ 127790 h 5359243"/>
              <a:gd name="connsiteX17295" fmla="*/ 4147321 w 8191242"/>
              <a:gd name="connsiteY17295" fmla="*/ 96811 h 5359243"/>
              <a:gd name="connsiteX17296" fmla="*/ 4207342 w 8191242"/>
              <a:gd name="connsiteY17296" fmla="*/ 77207 h 5359243"/>
              <a:gd name="connsiteX17297" fmla="*/ 4224769 w 8191242"/>
              <a:gd name="connsiteY17297" fmla="*/ 89067 h 5359243"/>
              <a:gd name="connsiteX17298" fmla="*/ 4155066 w 8191242"/>
              <a:gd name="connsiteY17298" fmla="*/ 96811 h 5359243"/>
              <a:gd name="connsiteX17299" fmla="*/ 4207342 w 8191242"/>
              <a:gd name="connsiteY17299" fmla="*/ 77207 h 5359243"/>
              <a:gd name="connsiteX17300" fmla="*/ 4239624 w 8191242"/>
              <a:gd name="connsiteY17300" fmla="*/ 72850 h 5359243"/>
              <a:gd name="connsiteX17301" fmla="*/ 4251876 w 8191242"/>
              <a:gd name="connsiteY17301" fmla="*/ 96811 h 5359243"/>
              <a:gd name="connsiteX17302" fmla="*/ 4217024 w 8191242"/>
              <a:gd name="connsiteY17302" fmla="*/ 104555 h 5359243"/>
              <a:gd name="connsiteX17303" fmla="*/ 4234450 w 8191242"/>
              <a:gd name="connsiteY17303" fmla="*/ 73577 h 5359243"/>
              <a:gd name="connsiteX17304" fmla="*/ 4239624 w 8191242"/>
              <a:gd name="connsiteY17304" fmla="*/ 72850 h 5359243"/>
              <a:gd name="connsiteX17305" fmla="*/ 4340943 w 8191242"/>
              <a:gd name="connsiteY17305" fmla="*/ 38725 h 5359243"/>
              <a:gd name="connsiteX17306" fmla="*/ 4316415 w 8191242"/>
              <a:gd name="connsiteY17306" fmla="*/ 81322 h 5359243"/>
              <a:gd name="connsiteX17307" fmla="*/ 4308241 w 8191242"/>
              <a:gd name="connsiteY17307" fmla="*/ 55763 h 5359243"/>
              <a:gd name="connsiteX17308" fmla="*/ 4293935 w 8191242"/>
              <a:gd name="connsiteY17308" fmla="*/ 64283 h 5359243"/>
              <a:gd name="connsiteX17309" fmla="*/ 4267851 w 8191242"/>
              <a:gd name="connsiteY17309" fmla="*/ 72645 h 5359243"/>
              <a:gd name="connsiteX17310" fmla="*/ 4268334 w 8191242"/>
              <a:gd name="connsiteY17310" fmla="*/ 79384 h 5359243"/>
              <a:gd name="connsiteX17311" fmla="*/ 4275111 w 8191242"/>
              <a:gd name="connsiteY17311" fmla="*/ 81322 h 5359243"/>
              <a:gd name="connsiteX17312" fmla="*/ 4251876 w 8191242"/>
              <a:gd name="connsiteY17312" fmla="*/ 89067 h 5359243"/>
              <a:gd name="connsiteX17313" fmla="*/ 4267366 w 8191242"/>
              <a:gd name="connsiteY17313" fmla="*/ 65832 h 5359243"/>
              <a:gd name="connsiteX17314" fmla="*/ 4267832 w 8191242"/>
              <a:gd name="connsiteY17314" fmla="*/ 72352 h 5359243"/>
              <a:gd name="connsiteX17315" fmla="*/ 4294957 w 8191242"/>
              <a:gd name="connsiteY17315" fmla="*/ 46178 h 5359243"/>
              <a:gd name="connsiteX17316" fmla="*/ 4340943 w 8191242"/>
              <a:gd name="connsiteY17316" fmla="*/ 38725 h 5359243"/>
              <a:gd name="connsiteX17317" fmla="*/ 4468730 w 8191242"/>
              <a:gd name="connsiteY17317" fmla="*/ 0 h 5359243"/>
              <a:gd name="connsiteX17318" fmla="*/ 4410643 w 8191242"/>
              <a:gd name="connsiteY17318" fmla="*/ 23235 h 5359243"/>
              <a:gd name="connsiteX17319" fmla="*/ 4468730 w 8191242"/>
              <a:gd name="connsiteY17319" fmla="*/ 0 h 535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Lst>
            <a:rect l="l" t="t" r="r" b="b"/>
            <a:pathLst>
              <a:path w="8191242" h="5359243">
                <a:moveTo>
                  <a:pt x="3190449" y="4762897"/>
                </a:moveTo>
                <a:cubicBezTo>
                  <a:pt x="3207488" y="4770642"/>
                  <a:pt x="3181929" y="4786131"/>
                  <a:pt x="3173408" y="4786131"/>
                </a:cubicBezTo>
                <a:cubicBezTo>
                  <a:pt x="3173408" y="4778387"/>
                  <a:pt x="3164891" y="4778387"/>
                  <a:pt x="3164891" y="4778387"/>
                </a:cubicBezTo>
                <a:cubicBezTo>
                  <a:pt x="3164891" y="4762897"/>
                  <a:pt x="3190449" y="4786131"/>
                  <a:pt x="3190449" y="4762897"/>
                </a:cubicBezTo>
                <a:close/>
                <a:moveTo>
                  <a:pt x="3923879" y="4271104"/>
                </a:moveTo>
                <a:cubicBezTo>
                  <a:pt x="3907528" y="4289176"/>
                  <a:pt x="3850302" y="4298211"/>
                  <a:pt x="3899352" y="4280141"/>
                </a:cubicBezTo>
                <a:cubicBezTo>
                  <a:pt x="3907528" y="4271104"/>
                  <a:pt x="3915702" y="4271104"/>
                  <a:pt x="3923879" y="4271104"/>
                </a:cubicBezTo>
                <a:close/>
                <a:moveTo>
                  <a:pt x="4175259" y="4232379"/>
                </a:moveTo>
                <a:cubicBezTo>
                  <a:pt x="4183327" y="4256777"/>
                  <a:pt x="4151058" y="4256777"/>
                  <a:pt x="4134921" y="4256777"/>
                </a:cubicBezTo>
                <a:cubicBezTo>
                  <a:pt x="4078449" y="4264907"/>
                  <a:pt x="4038113" y="4313701"/>
                  <a:pt x="3989708" y="4313701"/>
                </a:cubicBezTo>
                <a:cubicBezTo>
                  <a:pt x="4054247" y="4273040"/>
                  <a:pt x="4118786" y="4256777"/>
                  <a:pt x="4175259" y="4232379"/>
                </a:cubicBezTo>
                <a:close/>
                <a:moveTo>
                  <a:pt x="4214307" y="4216890"/>
                </a:moveTo>
                <a:cubicBezTo>
                  <a:pt x="4222051" y="4232379"/>
                  <a:pt x="4206561" y="4232379"/>
                  <a:pt x="4191072" y="4240125"/>
                </a:cubicBezTo>
                <a:cubicBezTo>
                  <a:pt x="4183327" y="4216890"/>
                  <a:pt x="4206561" y="4224635"/>
                  <a:pt x="4214307" y="4216890"/>
                </a:cubicBezTo>
                <a:close/>
                <a:moveTo>
                  <a:pt x="4287068" y="4189203"/>
                </a:moveTo>
                <a:cubicBezTo>
                  <a:pt x="4304788" y="4186011"/>
                  <a:pt x="4280658" y="4201983"/>
                  <a:pt x="4238434" y="4208375"/>
                </a:cubicBezTo>
                <a:cubicBezTo>
                  <a:pt x="4230391" y="4208375"/>
                  <a:pt x="4230391" y="4216892"/>
                  <a:pt x="4230391" y="4216892"/>
                </a:cubicBezTo>
                <a:cubicBezTo>
                  <a:pt x="4214307" y="4208375"/>
                  <a:pt x="4246476" y="4199854"/>
                  <a:pt x="4254520" y="4199854"/>
                </a:cubicBezTo>
                <a:cubicBezTo>
                  <a:pt x="4270605" y="4193466"/>
                  <a:pt x="4281162" y="4190269"/>
                  <a:pt x="4287068" y="4189203"/>
                </a:cubicBezTo>
                <a:close/>
                <a:moveTo>
                  <a:pt x="4278957" y="4103138"/>
                </a:moveTo>
                <a:cubicBezTo>
                  <a:pt x="4278957" y="4103138"/>
                  <a:pt x="4276941" y="4105150"/>
                  <a:pt x="4273918" y="4106158"/>
                </a:cubicBezTo>
                <a:lnTo>
                  <a:pt x="4272847" y="4105865"/>
                </a:lnTo>
                <a:close/>
                <a:moveTo>
                  <a:pt x="4562821" y="4081358"/>
                </a:moveTo>
                <a:cubicBezTo>
                  <a:pt x="4538132" y="4120081"/>
                  <a:pt x="4480531" y="4120081"/>
                  <a:pt x="4431160" y="4135571"/>
                </a:cubicBezTo>
                <a:cubicBezTo>
                  <a:pt x="4472303" y="4104592"/>
                  <a:pt x="4513446" y="4104592"/>
                  <a:pt x="4562821" y="4081358"/>
                </a:cubicBezTo>
                <a:close/>
                <a:moveTo>
                  <a:pt x="4441117" y="4022498"/>
                </a:moveTo>
                <a:cubicBezTo>
                  <a:pt x="4449230" y="4022498"/>
                  <a:pt x="4453286" y="4024529"/>
                  <a:pt x="4457343" y="4025547"/>
                </a:cubicBezTo>
                <a:lnTo>
                  <a:pt x="4471098" y="4022961"/>
                </a:lnTo>
                <a:lnTo>
                  <a:pt x="4433004" y="4038760"/>
                </a:lnTo>
                <a:cubicBezTo>
                  <a:pt x="4433004" y="4030628"/>
                  <a:pt x="4441117" y="4030628"/>
                  <a:pt x="4441117" y="4022498"/>
                </a:cubicBezTo>
                <a:close/>
                <a:moveTo>
                  <a:pt x="4473340" y="4022032"/>
                </a:moveTo>
                <a:lnTo>
                  <a:pt x="4473572" y="4022498"/>
                </a:lnTo>
                <a:lnTo>
                  <a:pt x="4471098" y="4022961"/>
                </a:lnTo>
                <a:close/>
                <a:moveTo>
                  <a:pt x="4466100" y="4007520"/>
                </a:moveTo>
                <a:lnTo>
                  <a:pt x="4468737" y="4012806"/>
                </a:lnTo>
                <a:lnTo>
                  <a:pt x="4465457" y="4014365"/>
                </a:lnTo>
                <a:close/>
                <a:moveTo>
                  <a:pt x="4405367" y="4004961"/>
                </a:moveTo>
                <a:cubicBezTo>
                  <a:pt x="4404099" y="4004199"/>
                  <a:pt x="4404605" y="4004199"/>
                  <a:pt x="4408662" y="4006232"/>
                </a:cubicBezTo>
                <a:cubicBezTo>
                  <a:pt x="4412719" y="4006232"/>
                  <a:pt x="4414747" y="4006232"/>
                  <a:pt x="4415762" y="4007249"/>
                </a:cubicBezTo>
                <a:lnTo>
                  <a:pt x="4415922" y="4008376"/>
                </a:lnTo>
                <a:lnTo>
                  <a:pt x="4412720" y="4008265"/>
                </a:lnTo>
                <a:cubicBezTo>
                  <a:pt x="4409677" y="4007249"/>
                  <a:pt x="4406634" y="4005724"/>
                  <a:pt x="4405367" y="4004961"/>
                </a:cubicBezTo>
                <a:close/>
                <a:moveTo>
                  <a:pt x="4457343" y="3981837"/>
                </a:moveTo>
                <a:cubicBezTo>
                  <a:pt x="4451260" y="4006232"/>
                  <a:pt x="4463429" y="3998608"/>
                  <a:pt x="4466471" y="4003564"/>
                </a:cubicBezTo>
                <a:lnTo>
                  <a:pt x="4466100" y="4007520"/>
                </a:lnTo>
                <a:lnTo>
                  <a:pt x="4465457" y="4006232"/>
                </a:lnTo>
                <a:cubicBezTo>
                  <a:pt x="4449230" y="4022498"/>
                  <a:pt x="4424891" y="4006232"/>
                  <a:pt x="4408662" y="4022498"/>
                </a:cubicBezTo>
                <a:cubicBezTo>
                  <a:pt x="4408662" y="4014365"/>
                  <a:pt x="4416775" y="4014365"/>
                  <a:pt x="4416775" y="4014365"/>
                </a:cubicBezTo>
                <a:lnTo>
                  <a:pt x="4415922" y="4008376"/>
                </a:lnTo>
                <a:lnTo>
                  <a:pt x="4420072" y="4008520"/>
                </a:lnTo>
                <a:cubicBezTo>
                  <a:pt x="4421340" y="4007249"/>
                  <a:pt x="4420833" y="4004199"/>
                  <a:pt x="4416775" y="3998100"/>
                </a:cubicBezTo>
                <a:cubicBezTo>
                  <a:pt x="4424891" y="3998100"/>
                  <a:pt x="4433004" y="3998100"/>
                  <a:pt x="4433004" y="4006232"/>
                </a:cubicBezTo>
                <a:cubicBezTo>
                  <a:pt x="4449230" y="4006232"/>
                  <a:pt x="4433004" y="3989967"/>
                  <a:pt x="4449230" y="4006232"/>
                </a:cubicBezTo>
                <a:cubicBezTo>
                  <a:pt x="4457343" y="3998100"/>
                  <a:pt x="4433004" y="3981837"/>
                  <a:pt x="4457343" y="3981837"/>
                </a:cubicBezTo>
                <a:close/>
                <a:moveTo>
                  <a:pt x="4541901" y="3978913"/>
                </a:moveTo>
                <a:cubicBezTo>
                  <a:pt x="4548114" y="3978786"/>
                  <a:pt x="4554708" y="3981835"/>
                  <a:pt x="4562821" y="3989967"/>
                </a:cubicBezTo>
                <a:cubicBezTo>
                  <a:pt x="4526310" y="3994034"/>
                  <a:pt x="4508054" y="4004201"/>
                  <a:pt x="4491827" y="4014365"/>
                </a:cubicBezTo>
                <a:lnTo>
                  <a:pt x="4473340" y="4022032"/>
                </a:lnTo>
                <a:lnTo>
                  <a:pt x="4468737" y="4012806"/>
                </a:lnTo>
                <a:lnTo>
                  <a:pt x="4523265" y="3986919"/>
                </a:lnTo>
                <a:cubicBezTo>
                  <a:pt x="4529859" y="3982345"/>
                  <a:pt x="4535691" y="3979042"/>
                  <a:pt x="4541901" y="3978913"/>
                </a:cubicBezTo>
                <a:close/>
                <a:moveTo>
                  <a:pt x="4512478" y="3976803"/>
                </a:moveTo>
                <a:cubicBezTo>
                  <a:pt x="4512478" y="4000037"/>
                  <a:pt x="4504734" y="3984547"/>
                  <a:pt x="4489244" y="3992292"/>
                </a:cubicBezTo>
                <a:cubicBezTo>
                  <a:pt x="4489244" y="3976803"/>
                  <a:pt x="4504734" y="3976803"/>
                  <a:pt x="4512478" y="3976803"/>
                </a:cubicBezTo>
                <a:close/>
                <a:moveTo>
                  <a:pt x="4931920" y="3938322"/>
                </a:moveTo>
                <a:cubicBezTo>
                  <a:pt x="4941092" y="3938322"/>
                  <a:pt x="4941092" y="3942437"/>
                  <a:pt x="4916633" y="3950665"/>
                </a:cubicBezTo>
                <a:cubicBezTo>
                  <a:pt x="4892177" y="3967123"/>
                  <a:pt x="4835109" y="4000039"/>
                  <a:pt x="4810653" y="3983582"/>
                </a:cubicBezTo>
                <a:cubicBezTo>
                  <a:pt x="4826957" y="3983582"/>
                  <a:pt x="4859566" y="3967123"/>
                  <a:pt x="4892177" y="3950665"/>
                </a:cubicBezTo>
                <a:cubicBezTo>
                  <a:pt x="4904405" y="3942437"/>
                  <a:pt x="4922749" y="3938322"/>
                  <a:pt x="4931920" y="3938322"/>
                </a:cubicBezTo>
                <a:close/>
                <a:moveTo>
                  <a:pt x="4544231" y="3926460"/>
                </a:moveTo>
                <a:cubicBezTo>
                  <a:pt x="4561272" y="3926460"/>
                  <a:pt x="4561272" y="3926460"/>
                  <a:pt x="4578310" y="3926460"/>
                </a:cubicBezTo>
                <a:cubicBezTo>
                  <a:pt x="4561272" y="3943243"/>
                  <a:pt x="4561272" y="3934851"/>
                  <a:pt x="4544231" y="3951632"/>
                </a:cubicBezTo>
                <a:cubicBezTo>
                  <a:pt x="4569790" y="3960022"/>
                  <a:pt x="4552751" y="3968414"/>
                  <a:pt x="4535713" y="3976803"/>
                </a:cubicBezTo>
                <a:cubicBezTo>
                  <a:pt x="4535713" y="3951632"/>
                  <a:pt x="4544231" y="3943243"/>
                  <a:pt x="4544231" y="3926460"/>
                </a:cubicBezTo>
                <a:close/>
                <a:moveTo>
                  <a:pt x="4635965" y="3903226"/>
                </a:moveTo>
                <a:cubicBezTo>
                  <a:pt x="4644142" y="3903226"/>
                  <a:pt x="4635965" y="3935753"/>
                  <a:pt x="4644142" y="3943886"/>
                </a:cubicBezTo>
                <a:cubicBezTo>
                  <a:pt x="4619614" y="3952019"/>
                  <a:pt x="4595090" y="3984547"/>
                  <a:pt x="4570566" y="3976414"/>
                </a:cubicBezTo>
                <a:cubicBezTo>
                  <a:pt x="4586916" y="3952019"/>
                  <a:pt x="4611440" y="3952019"/>
                  <a:pt x="4635965" y="3927623"/>
                </a:cubicBezTo>
                <a:cubicBezTo>
                  <a:pt x="4635965" y="3919491"/>
                  <a:pt x="4635965" y="3919491"/>
                  <a:pt x="4635965" y="3903226"/>
                </a:cubicBezTo>
                <a:close/>
                <a:moveTo>
                  <a:pt x="4682865" y="3895481"/>
                </a:moveTo>
                <a:cubicBezTo>
                  <a:pt x="4690611" y="3926460"/>
                  <a:pt x="4713845" y="3903226"/>
                  <a:pt x="4721590" y="3910971"/>
                </a:cubicBezTo>
                <a:cubicBezTo>
                  <a:pt x="4706100" y="3926460"/>
                  <a:pt x="4675121" y="3941950"/>
                  <a:pt x="4651886" y="3926460"/>
                </a:cubicBezTo>
                <a:cubicBezTo>
                  <a:pt x="4667376" y="3926460"/>
                  <a:pt x="4682865" y="3926460"/>
                  <a:pt x="4682865" y="3910971"/>
                </a:cubicBezTo>
                <a:cubicBezTo>
                  <a:pt x="4659632" y="3903226"/>
                  <a:pt x="4659632" y="3903226"/>
                  <a:pt x="4682865" y="3895481"/>
                </a:cubicBezTo>
                <a:close/>
                <a:moveTo>
                  <a:pt x="4826142" y="3852886"/>
                </a:moveTo>
                <a:cubicBezTo>
                  <a:pt x="4826142" y="3861600"/>
                  <a:pt x="4826142" y="3861600"/>
                  <a:pt x="4826142" y="3879025"/>
                </a:cubicBezTo>
                <a:cubicBezTo>
                  <a:pt x="4810653" y="3887739"/>
                  <a:pt x="4802908" y="3887739"/>
                  <a:pt x="4787419" y="3887739"/>
                </a:cubicBezTo>
                <a:cubicBezTo>
                  <a:pt x="4748694" y="3887739"/>
                  <a:pt x="4826142" y="3870313"/>
                  <a:pt x="4826142" y="3852886"/>
                </a:cubicBezTo>
                <a:close/>
                <a:moveTo>
                  <a:pt x="4771932" y="3829652"/>
                </a:moveTo>
                <a:cubicBezTo>
                  <a:pt x="4739760" y="3846249"/>
                  <a:pt x="4691503" y="3887739"/>
                  <a:pt x="4667376" y="3871144"/>
                </a:cubicBezTo>
                <a:cubicBezTo>
                  <a:pt x="4699545" y="3846249"/>
                  <a:pt x="4739760" y="3837951"/>
                  <a:pt x="4771932" y="3829652"/>
                </a:cubicBezTo>
                <a:close/>
                <a:moveTo>
                  <a:pt x="4922953" y="3821907"/>
                </a:moveTo>
                <a:cubicBezTo>
                  <a:pt x="4914884" y="3860631"/>
                  <a:pt x="4858412" y="3845142"/>
                  <a:pt x="4842276" y="3868376"/>
                </a:cubicBezTo>
                <a:cubicBezTo>
                  <a:pt x="4826142" y="3852886"/>
                  <a:pt x="4858412" y="3837397"/>
                  <a:pt x="4874548" y="3845142"/>
                </a:cubicBezTo>
                <a:cubicBezTo>
                  <a:pt x="4874548" y="3837397"/>
                  <a:pt x="4906817" y="3821907"/>
                  <a:pt x="4922953" y="3821907"/>
                </a:cubicBezTo>
                <a:close/>
                <a:moveTo>
                  <a:pt x="5011534" y="3794801"/>
                </a:moveTo>
                <a:cubicBezTo>
                  <a:pt x="5019708" y="3793832"/>
                  <a:pt x="5028905" y="3794801"/>
                  <a:pt x="5039125" y="3798673"/>
                </a:cubicBezTo>
                <a:cubicBezTo>
                  <a:pt x="5014598" y="3790928"/>
                  <a:pt x="4998249" y="3821907"/>
                  <a:pt x="4965548" y="3829652"/>
                </a:cubicBezTo>
                <a:cubicBezTo>
                  <a:pt x="4971679" y="3818034"/>
                  <a:pt x="4987008" y="3797705"/>
                  <a:pt x="5011534" y="3794801"/>
                </a:cubicBezTo>
                <a:close/>
                <a:moveTo>
                  <a:pt x="4868740" y="3790928"/>
                </a:moveTo>
                <a:cubicBezTo>
                  <a:pt x="4860563" y="3821907"/>
                  <a:pt x="4827865" y="3806417"/>
                  <a:pt x="4795163" y="3821907"/>
                </a:cubicBezTo>
                <a:cubicBezTo>
                  <a:pt x="4811514" y="3806417"/>
                  <a:pt x="4852389" y="3790928"/>
                  <a:pt x="4868740" y="3790928"/>
                </a:cubicBezTo>
                <a:close/>
                <a:moveTo>
                  <a:pt x="4884098" y="3777643"/>
                </a:moveTo>
                <a:lnTo>
                  <a:pt x="4905196" y="3781937"/>
                </a:lnTo>
                <a:lnTo>
                  <a:pt x="4877065" y="3790928"/>
                </a:lnTo>
                <a:cubicBezTo>
                  <a:pt x="4869030" y="3782754"/>
                  <a:pt x="4875057" y="3778666"/>
                  <a:pt x="4884098" y="3777643"/>
                </a:cubicBezTo>
                <a:close/>
                <a:moveTo>
                  <a:pt x="4920724" y="3776973"/>
                </a:moveTo>
                <a:lnTo>
                  <a:pt x="4909215" y="3782754"/>
                </a:lnTo>
                <a:lnTo>
                  <a:pt x="4905196" y="3781937"/>
                </a:lnTo>
                <a:close/>
                <a:moveTo>
                  <a:pt x="5137681" y="3747120"/>
                </a:moveTo>
                <a:cubicBezTo>
                  <a:pt x="5142608" y="3746577"/>
                  <a:pt x="5147276" y="3747120"/>
                  <a:pt x="5151425" y="3749299"/>
                </a:cubicBezTo>
                <a:cubicBezTo>
                  <a:pt x="5143127" y="3766726"/>
                  <a:pt x="5109932" y="3766726"/>
                  <a:pt x="5093338" y="3775438"/>
                </a:cubicBezTo>
                <a:cubicBezTo>
                  <a:pt x="5093338" y="3766726"/>
                  <a:pt x="5101637" y="3766726"/>
                  <a:pt x="5093338" y="3766726"/>
                </a:cubicBezTo>
                <a:cubicBezTo>
                  <a:pt x="5105784" y="3760191"/>
                  <a:pt x="5122899" y="3748754"/>
                  <a:pt x="5137681" y="3747120"/>
                </a:cubicBezTo>
                <a:close/>
                <a:moveTo>
                  <a:pt x="5271467" y="3701862"/>
                </a:moveTo>
                <a:cubicBezTo>
                  <a:pt x="5263291" y="3732841"/>
                  <a:pt x="5214242" y="3717352"/>
                  <a:pt x="5197891" y="3740586"/>
                </a:cubicBezTo>
                <a:cubicBezTo>
                  <a:pt x="5197891" y="3732841"/>
                  <a:pt x="5206065" y="3725096"/>
                  <a:pt x="5197891" y="3725096"/>
                </a:cubicBezTo>
                <a:cubicBezTo>
                  <a:pt x="5206065" y="3717352"/>
                  <a:pt x="5255117" y="3717352"/>
                  <a:pt x="5271467" y="3701862"/>
                </a:cubicBezTo>
                <a:close/>
                <a:moveTo>
                  <a:pt x="5143680" y="3651523"/>
                </a:moveTo>
                <a:cubicBezTo>
                  <a:pt x="5143680" y="3677081"/>
                  <a:pt x="5070104" y="3694120"/>
                  <a:pt x="5070104" y="3685602"/>
                </a:cubicBezTo>
                <a:cubicBezTo>
                  <a:pt x="5070104" y="3651523"/>
                  <a:pt x="5119153" y="3677081"/>
                  <a:pt x="5143680" y="3651523"/>
                </a:cubicBezTo>
                <a:close/>
                <a:moveTo>
                  <a:pt x="5286955" y="3643777"/>
                </a:moveTo>
                <a:cubicBezTo>
                  <a:pt x="5230695" y="3668302"/>
                  <a:pt x="5160370" y="3696915"/>
                  <a:pt x="5088037" y="3723484"/>
                </a:cubicBezTo>
                <a:lnTo>
                  <a:pt x="4920724" y="3776973"/>
                </a:lnTo>
                <a:lnTo>
                  <a:pt x="4990588" y="3741878"/>
                </a:lnTo>
                <a:cubicBezTo>
                  <a:pt x="5019722" y="3731658"/>
                  <a:pt x="5049862" y="3721440"/>
                  <a:pt x="5077993" y="3701004"/>
                </a:cubicBezTo>
                <a:cubicBezTo>
                  <a:pt x="5086028" y="3709178"/>
                  <a:pt x="5094065" y="3709178"/>
                  <a:pt x="5110140" y="3709178"/>
                </a:cubicBezTo>
                <a:cubicBezTo>
                  <a:pt x="5166400" y="3660128"/>
                  <a:pt x="5222657" y="3668302"/>
                  <a:pt x="5286955" y="3643777"/>
                </a:cubicBezTo>
                <a:close/>
                <a:moveTo>
                  <a:pt x="5538014" y="3612798"/>
                </a:moveTo>
                <a:cubicBezTo>
                  <a:pt x="5546405" y="3636033"/>
                  <a:pt x="5512843" y="3620544"/>
                  <a:pt x="5512843" y="3636033"/>
                </a:cubicBezTo>
                <a:cubicBezTo>
                  <a:pt x="5512843" y="3636033"/>
                  <a:pt x="5512843" y="3628288"/>
                  <a:pt x="5504452" y="3628288"/>
                </a:cubicBezTo>
                <a:cubicBezTo>
                  <a:pt x="5496064" y="3628288"/>
                  <a:pt x="5529623" y="3628288"/>
                  <a:pt x="5538014" y="3612798"/>
                </a:cubicBezTo>
                <a:close/>
                <a:moveTo>
                  <a:pt x="5554472" y="3589564"/>
                </a:moveTo>
                <a:cubicBezTo>
                  <a:pt x="5570608" y="3628288"/>
                  <a:pt x="5610944" y="3597309"/>
                  <a:pt x="5643216" y="3589564"/>
                </a:cubicBezTo>
                <a:cubicBezTo>
                  <a:pt x="5643216" y="3612798"/>
                  <a:pt x="5578675" y="3612798"/>
                  <a:pt x="5562539" y="3620544"/>
                </a:cubicBezTo>
                <a:cubicBezTo>
                  <a:pt x="5562539" y="3605054"/>
                  <a:pt x="5546405" y="3597309"/>
                  <a:pt x="5554472" y="3589564"/>
                </a:cubicBezTo>
                <a:close/>
                <a:moveTo>
                  <a:pt x="5216759" y="3588596"/>
                </a:moveTo>
                <a:cubicBezTo>
                  <a:pt x="5224231" y="3591501"/>
                  <a:pt x="5225804" y="3603118"/>
                  <a:pt x="5232097" y="3597309"/>
                </a:cubicBezTo>
                <a:cubicBezTo>
                  <a:pt x="5240489" y="3620544"/>
                  <a:pt x="5206926" y="3589564"/>
                  <a:pt x="5215318" y="3620544"/>
                </a:cubicBezTo>
                <a:cubicBezTo>
                  <a:pt x="5206926" y="3628288"/>
                  <a:pt x="5206926" y="3612798"/>
                  <a:pt x="5198535" y="3620544"/>
                </a:cubicBezTo>
                <a:cubicBezTo>
                  <a:pt x="5198535" y="3612798"/>
                  <a:pt x="5198535" y="3605054"/>
                  <a:pt x="5190147" y="3605054"/>
                </a:cubicBezTo>
                <a:cubicBezTo>
                  <a:pt x="5190147" y="3597309"/>
                  <a:pt x="5223706" y="3628288"/>
                  <a:pt x="5206926" y="3589564"/>
                </a:cubicBezTo>
                <a:cubicBezTo>
                  <a:pt x="5211122" y="3587628"/>
                  <a:pt x="5214267" y="3587628"/>
                  <a:pt x="5216759" y="3588596"/>
                </a:cubicBezTo>
                <a:close/>
                <a:moveTo>
                  <a:pt x="5689685" y="3574075"/>
                </a:moveTo>
                <a:cubicBezTo>
                  <a:pt x="5689685" y="3597309"/>
                  <a:pt x="5658706" y="3605054"/>
                  <a:pt x="5650961" y="3581819"/>
                </a:cubicBezTo>
                <a:cubicBezTo>
                  <a:pt x="5666451" y="3589564"/>
                  <a:pt x="5681940" y="3574075"/>
                  <a:pt x="5689685" y="3574075"/>
                </a:cubicBezTo>
                <a:close/>
                <a:moveTo>
                  <a:pt x="5376021" y="3574075"/>
                </a:moveTo>
                <a:cubicBezTo>
                  <a:pt x="5376021" y="3581819"/>
                  <a:pt x="5376021" y="3589564"/>
                  <a:pt x="5359858" y="3597309"/>
                </a:cubicBezTo>
                <a:cubicBezTo>
                  <a:pt x="5311367" y="3589564"/>
                  <a:pt x="5262879" y="3643777"/>
                  <a:pt x="5190147" y="3643777"/>
                </a:cubicBezTo>
                <a:cubicBezTo>
                  <a:pt x="5206309" y="3620544"/>
                  <a:pt x="5254797" y="3636033"/>
                  <a:pt x="5262879" y="3605054"/>
                </a:cubicBezTo>
                <a:cubicBezTo>
                  <a:pt x="5311367" y="3612798"/>
                  <a:pt x="5343695" y="3574075"/>
                  <a:pt x="5376021" y="3574075"/>
                </a:cubicBezTo>
                <a:close/>
                <a:moveTo>
                  <a:pt x="5415633" y="3569235"/>
                </a:moveTo>
                <a:cubicBezTo>
                  <a:pt x="5422975" y="3568267"/>
                  <a:pt x="5433461" y="3570204"/>
                  <a:pt x="5433461" y="3574075"/>
                </a:cubicBezTo>
                <a:cubicBezTo>
                  <a:pt x="5441852" y="3589564"/>
                  <a:pt x="5408290" y="3566331"/>
                  <a:pt x="5416681" y="3581819"/>
                </a:cubicBezTo>
                <a:cubicBezTo>
                  <a:pt x="5404094" y="3574075"/>
                  <a:pt x="5408290" y="3570204"/>
                  <a:pt x="5415633" y="3569235"/>
                </a:cubicBezTo>
                <a:close/>
                <a:moveTo>
                  <a:pt x="5174081" y="3563656"/>
                </a:moveTo>
                <a:lnTo>
                  <a:pt x="5181982" y="3566243"/>
                </a:lnTo>
                <a:lnTo>
                  <a:pt x="5181138" y="3569193"/>
                </a:lnTo>
                <a:cubicBezTo>
                  <a:pt x="5180130" y="3569192"/>
                  <a:pt x="5178114" y="3567683"/>
                  <a:pt x="5174081" y="3563656"/>
                </a:cubicBezTo>
                <a:close/>
                <a:moveTo>
                  <a:pt x="5472832" y="3547936"/>
                </a:moveTo>
                <a:lnTo>
                  <a:pt x="5472726" y="3549702"/>
                </a:lnTo>
                <a:lnTo>
                  <a:pt x="5457342" y="3565361"/>
                </a:lnTo>
                <a:cubicBezTo>
                  <a:pt x="5465086" y="3565361"/>
                  <a:pt x="5457342" y="3547936"/>
                  <a:pt x="5472832" y="3547936"/>
                </a:cubicBezTo>
                <a:close/>
                <a:moveTo>
                  <a:pt x="5337299" y="3546967"/>
                </a:moveTo>
                <a:cubicBezTo>
                  <a:pt x="5328779" y="3574075"/>
                  <a:pt x="5311740" y="3574075"/>
                  <a:pt x="5294702" y="3574075"/>
                </a:cubicBezTo>
                <a:cubicBezTo>
                  <a:pt x="5294702" y="3556004"/>
                  <a:pt x="5320261" y="3565040"/>
                  <a:pt x="5337299" y="3546967"/>
                </a:cubicBezTo>
                <a:close/>
                <a:moveTo>
                  <a:pt x="5477671" y="3544669"/>
                </a:moveTo>
                <a:cubicBezTo>
                  <a:pt x="5488321" y="3543578"/>
                  <a:pt x="5499937" y="3547936"/>
                  <a:pt x="5503811" y="3556649"/>
                </a:cubicBezTo>
                <a:cubicBezTo>
                  <a:pt x="5480576" y="3539222"/>
                  <a:pt x="5480576" y="3565361"/>
                  <a:pt x="5465086" y="3574075"/>
                </a:cubicBezTo>
                <a:cubicBezTo>
                  <a:pt x="5465086" y="3569719"/>
                  <a:pt x="5468958" y="3567540"/>
                  <a:pt x="5471863" y="3564274"/>
                </a:cubicBezTo>
                <a:lnTo>
                  <a:pt x="5472726" y="3549702"/>
                </a:lnTo>
                <a:close/>
                <a:moveTo>
                  <a:pt x="5771003" y="3539222"/>
                </a:moveTo>
                <a:cubicBezTo>
                  <a:pt x="5771003" y="3564393"/>
                  <a:pt x="5738303" y="3581176"/>
                  <a:pt x="5721952" y="3564393"/>
                </a:cubicBezTo>
                <a:cubicBezTo>
                  <a:pt x="5721952" y="3589564"/>
                  <a:pt x="5705601" y="3572785"/>
                  <a:pt x="5697427" y="3589564"/>
                </a:cubicBezTo>
                <a:cubicBezTo>
                  <a:pt x="5705601" y="3547614"/>
                  <a:pt x="5738303" y="3564393"/>
                  <a:pt x="5771003" y="3539222"/>
                </a:cubicBezTo>
                <a:close/>
                <a:moveTo>
                  <a:pt x="5619979" y="3539222"/>
                </a:moveTo>
                <a:cubicBezTo>
                  <a:pt x="5587488" y="3563232"/>
                  <a:pt x="5465650" y="3603247"/>
                  <a:pt x="5425038" y="3603247"/>
                </a:cubicBezTo>
                <a:cubicBezTo>
                  <a:pt x="5408793" y="3619253"/>
                  <a:pt x="5319443" y="3659267"/>
                  <a:pt x="5286955" y="3635260"/>
                </a:cubicBezTo>
                <a:cubicBezTo>
                  <a:pt x="5408793" y="3603247"/>
                  <a:pt x="5498142" y="3571235"/>
                  <a:pt x="5619979" y="3539222"/>
                </a:cubicBezTo>
                <a:close/>
                <a:moveTo>
                  <a:pt x="5648056" y="3523733"/>
                </a:moveTo>
                <a:lnTo>
                  <a:pt x="5674192" y="3523733"/>
                </a:lnTo>
                <a:lnTo>
                  <a:pt x="5674195" y="3523733"/>
                </a:lnTo>
                <a:cubicBezTo>
                  <a:pt x="5674195" y="3539222"/>
                  <a:pt x="5643216" y="3531478"/>
                  <a:pt x="5627726" y="3546967"/>
                </a:cubicBezTo>
                <a:cubicBezTo>
                  <a:pt x="5627726" y="3531478"/>
                  <a:pt x="5637408" y="3525670"/>
                  <a:pt x="5648056" y="3523733"/>
                </a:cubicBezTo>
                <a:close/>
                <a:moveTo>
                  <a:pt x="5569640" y="3512117"/>
                </a:moveTo>
                <a:cubicBezTo>
                  <a:pt x="5573511" y="3510180"/>
                  <a:pt x="5577384" y="3512117"/>
                  <a:pt x="5577384" y="3523733"/>
                </a:cubicBezTo>
                <a:cubicBezTo>
                  <a:pt x="5577384" y="3523733"/>
                  <a:pt x="5577384" y="3515988"/>
                  <a:pt x="5569640" y="3515988"/>
                </a:cubicBezTo>
                <a:cubicBezTo>
                  <a:pt x="5561895" y="3515988"/>
                  <a:pt x="5577384" y="3539222"/>
                  <a:pt x="5561895" y="3539222"/>
                </a:cubicBezTo>
                <a:cubicBezTo>
                  <a:pt x="5561895" y="3531478"/>
                  <a:pt x="5561895" y="3523733"/>
                  <a:pt x="5561895" y="3523733"/>
                </a:cubicBezTo>
                <a:cubicBezTo>
                  <a:pt x="5561895" y="3519862"/>
                  <a:pt x="5565766" y="3514054"/>
                  <a:pt x="5569640" y="3512117"/>
                </a:cubicBezTo>
                <a:close/>
                <a:moveTo>
                  <a:pt x="5763259" y="3492753"/>
                </a:moveTo>
                <a:cubicBezTo>
                  <a:pt x="5738968" y="3515988"/>
                  <a:pt x="5714678" y="3515988"/>
                  <a:pt x="5674192" y="3523733"/>
                </a:cubicBezTo>
                <a:cubicBezTo>
                  <a:pt x="5698483" y="3500499"/>
                  <a:pt x="5730870" y="3508243"/>
                  <a:pt x="5763259" y="3492753"/>
                </a:cubicBezTo>
                <a:close/>
                <a:moveTo>
                  <a:pt x="5514458" y="3492753"/>
                </a:moveTo>
                <a:cubicBezTo>
                  <a:pt x="5530916" y="3523733"/>
                  <a:pt x="5481542" y="3492753"/>
                  <a:pt x="5481542" y="3523733"/>
                </a:cubicBezTo>
                <a:cubicBezTo>
                  <a:pt x="5465085" y="3500499"/>
                  <a:pt x="5506228" y="3508243"/>
                  <a:pt x="5514458" y="3492753"/>
                </a:cubicBezTo>
                <a:close/>
                <a:moveTo>
                  <a:pt x="5279212" y="3485009"/>
                </a:moveTo>
                <a:cubicBezTo>
                  <a:pt x="5294702" y="3500499"/>
                  <a:pt x="5263723" y="3515988"/>
                  <a:pt x="5263723" y="3492753"/>
                </a:cubicBezTo>
                <a:cubicBezTo>
                  <a:pt x="5271467" y="3492753"/>
                  <a:pt x="5279212" y="3492753"/>
                  <a:pt x="5279212" y="3485009"/>
                </a:cubicBezTo>
                <a:close/>
                <a:moveTo>
                  <a:pt x="5642355" y="3477264"/>
                </a:moveTo>
                <a:cubicBezTo>
                  <a:pt x="5642355" y="3477264"/>
                  <a:pt x="5650529" y="3477264"/>
                  <a:pt x="5658706" y="3477264"/>
                </a:cubicBezTo>
                <a:cubicBezTo>
                  <a:pt x="5658706" y="3492753"/>
                  <a:pt x="5650529" y="3492753"/>
                  <a:pt x="5658706" y="3508243"/>
                </a:cubicBezTo>
                <a:cubicBezTo>
                  <a:pt x="5617830" y="3500499"/>
                  <a:pt x="5634179" y="3515988"/>
                  <a:pt x="5593303" y="3531478"/>
                </a:cubicBezTo>
                <a:cubicBezTo>
                  <a:pt x="5593303" y="3523733"/>
                  <a:pt x="5593303" y="3515988"/>
                  <a:pt x="5585129" y="3515988"/>
                </a:cubicBezTo>
                <a:cubicBezTo>
                  <a:pt x="5593303" y="3508243"/>
                  <a:pt x="5626005" y="3515988"/>
                  <a:pt x="5626005" y="3485009"/>
                </a:cubicBezTo>
                <a:cubicBezTo>
                  <a:pt x="5634179" y="3500499"/>
                  <a:pt x="5650529" y="3500499"/>
                  <a:pt x="5642355" y="3477264"/>
                </a:cubicBezTo>
                <a:close/>
                <a:moveTo>
                  <a:pt x="5689685" y="3469520"/>
                </a:moveTo>
                <a:cubicBezTo>
                  <a:pt x="5689685" y="3469520"/>
                  <a:pt x="5697430" y="3477264"/>
                  <a:pt x="5697430" y="3492753"/>
                </a:cubicBezTo>
                <a:cubicBezTo>
                  <a:pt x="5697430" y="3485009"/>
                  <a:pt x="5689685" y="3485009"/>
                  <a:pt x="5681940" y="3485009"/>
                </a:cubicBezTo>
                <a:cubicBezTo>
                  <a:pt x="5681940" y="3492753"/>
                  <a:pt x="5681940" y="3500499"/>
                  <a:pt x="5674195" y="3500499"/>
                </a:cubicBezTo>
                <a:cubicBezTo>
                  <a:pt x="5674195" y="3500499"/>
                  <a:pt x="5674195" y="3492753"/>
                  <a:pt x="5674195" y="3485009"/>
                </a:cubicBezTo>
                <a:cubicBezTo>
                  <a:pt x="5674195" y="3485009"/>
                  <a:pt x="5681940" y="3485009"/>
                  <a:pt x="5689685" y="3477264"/>
                </a:cubicBezTo>
                <a:cubicBezTo>
                  <a:pt x="5689685" y="3477264"/>
                  <a:pt x="5689685" y="3469520"/>
                  <a:pt x="5689685" y="3469520"/>
                </a:cubicBezTo>
                <a:close/>
                <a:moveTo>
                  <a:pt x="5460669" y="3467031"/>
                </a:moveTo>
                <a:lnTo>
                  <a:pt x="5464392" y="3467031"/>
                </a:lnTo>
                <a:lnTo>
                  <a:pt x="5461366" y="3470051"/>
                </a:lnTo>
                <a:close/>
                <a:moveTo>
                  <a:pt x="5763259" y="3442414"/>
                </a:moveTo>
                <a:cubicBezTo>
                  <a:pt x="5771003" y="3451452"/>
                  <a:pt x="5786493" y="3451452"/>
                  <a:pt x="5786493" y="3469521"/>
                </a:cubicBezTo>
                <a:cubicBezTo>
                  <a:pt x="5778749" y="3460486"/>
                  <a:pt x="5786493" y="3469521"/>
                  <a:pt x="5771003" y="3469521"/>
                </a:cubicBezTo>
                <a:cubicBezTo>
                  <a:pt x="5771003" y="3460486"/>
                  <a:pt x="5778749" y="3460486"/>
                  <a:pt x="5778749" y="3460486"/>
                </a:cubicBezTo>
                <a:cubicBezTo>
                  <a:pt x="5778749" y="3451452"/>
                  <a:pt x="5771003" y="3460486"/>
                  <a:pt x="5763259" y="3460486"/>
                </a:cubicBezTo>
                <a:cubicBezTo>
                  <a:pt x="5763259" y="3451452"/>
                  <a:pt x="5763259" y="3451452"/>
                  <a:pt x="5763259" y="3442414"/>
                </a:cubicBezTo>
                <a:close/>
                <a:moveTo>
                  <a:pt x="5747215" y="3442414"/>
                </a:moveTo>
                <a:cubicBezTo>
                  <a:pt x="5755514" y="3442414"/>
                  <a:pt x="5747215" y="3467585"/>
                  <a:pt x="5747215" y="3475976"/>
                </a:cubicBezTo>
                <a:cubicBezTo>
                  <a:pt x="5730619" y="3475976"/>
                  <a:pt x="5714022" y="3475976"/>
                  <a:pt x="5705725" y="3492756"/>
                </a:cubicBezTo>
                <a:cubicBezTo>
                  <a:pt x="5705725" y="3484367"/>
                  <a:pt x="5705725" y="3475976"/>
                  <a:pt x="5697427" y="3475976"/>
                </a:cubicBezTo>
                <a:cubicBezTo>
                  <a:pt x="5697427" y="3459196"/>
                  <a:pt x="5755514" y="3475976"/>
                  <a:pt x="5747215" y="3442414"/>
                </a:cubicBezTo>
                <a:close/>
                <a:moveTo>
                  <a:pt x="5819106" y="3440479"/>
                </a:moveTo>
                <a:cubicBezTo>
                  <a:pt x="5823232" y="3441447"/>
                  <a:pt x="5826960" y="3444351"/>
                  <a:pt x="5829091" y="3450158"/>
                </a:cubicBezTo>
                <a:cubicBezTo>
                  <a:pt x="5820570" y="3457904"/>
                  <a:pt x="5803531" y="3442414"/>
                  <a:pt x="5803531" y="3457904"/>
                </a:cubicBezTo>
                <a:cubicBezTo>
                  <a:pt x="5795011" y="3454032"/>
                  <a:pt x="5799273" y="3446288"/>
                  <a:pt x="5806727" y="3442414"/>
                </a:cubicBezTo>
                <a:cubicBezTo>
                  <a:pt x="5810454" y="3440479"/>
                  <a:pt x="5814980" y="3439510"/>
                  <a:pt x="5819106" y="3440479"/>
                </a:cubicBezTo>
                <a:close/>
                <a:moveTo>
                  <a:pt x="5987856" y="3426924"/>
                </a:moveTo>
                <a:cubicBezTo>
                  <a:pt x="5923516" y="3468071"/>
                  <a:pt x="5851132" y="3468071"/>
                  <a:pt x="5778749" y="3492756"/>
                </a:cubicBezTo>
                <a:cubicBezTo>
                  <a:pt x="5835047" y="3459840"/>
                  <a:pt x="5931558" y="3443382"/>
                  <a:pt x="5987856" y="3426924"/>
                </a:cubicBezTo>
                <a:close/>
                <a:moveTo>
                  <a:pt x="5529623" y="3426924"/>
                </a:moveTo>
                <a:cubicBezTo>
                  <a:pt x="5529623" y="3426924"/>
                  <a:pt x="5529623" y="3435316"/>
                  <a:pt x="5529623" y="3435316"/>
                </a:cubicBezTo>
                <a:cubicBezTo>
                  <a:pt x="5529623" y="3443707"/>
                  <a:pt x="5538661" y="3435316"/>
                  <a:pt x="5538661" y="3435316"/>
                </a:cubicBezTo>
                <a:cubicBezTo>
                  <a:pt x="5538661" y="3452096"/>
                  <a:pt x="5538661" y="3468878"/>
                  <a:pt x="5529623" y="3477267"/>
                </a:cubicBezTo>
                <a:cubicBezTo>
                  <a:pt x="5520588" y="3468878"/>
                  <a:pt x="5529623" y="3468878"/>
                  <a:pt x="5529623" y="3468878"/>
                </a:cubicBezTo>
                <a:cubicBezTo>
                  <a:pt x="5529623" y="3460486"/>
                  <a:pt x="5520588" y="3468878"/>
                  <a:pt x="5520588" y="3468878"/>
                </a:cubicBezTo>
                <a:lnTo>
                  <a:pt x="5520235" y="3467236"/>
                </a:lnTo>
                <a:lnTo>
                  <a:pt x="5455320" y="3489175"/>
                </a:lnTo>
                <a:cubicBezTo>
                  <a:pt x="5434151" y="3495215"/>
                  <a:pt x="5411976" y="3503267"/>
                  <a:pt x="5383750" y="3523396"/>
                </a:cubicBezTo>
                <a:cubicBezTo>
                  <a:pt x="5391816" y="3483136"/>
                  <a:pt x="5416006" y="3491187"/>
                  <a:pt x="5416006" y="3467031"/>
                </a:cubicBezTo>
                <a:cubicBezTo>
                  <a:pt x="5424070" y="3475084"/>
                  <a:pt x="5432134" y="3475084"/>
                  <a:pt x="5432134" y="3483136"/>
                </a:cubicBezTo>
                <a:cubicBezTo>
                  <a:pt x="5424070" y="3467031"/>
                  <a:pt x="5448263" y="3458981"/>
                  <a:pt x="5448263" y="3483136"/>
                </a:cubicBezTo>
                <a:lnTo>
                  <a:pt x="5461366" y="3470051"/>
                </a:lnTo>
                <a:lnTo>
                  <a:pt x="5464392" y="3483136"/>
                </a:lnTo>
                <a:cubicBezTo>
                  <a:pt x="5464392" y="3475084"/>
                  <a:pt x="5480520" y="3442878"/>
                  <a:pt x="5480520" y="3467031"/>
                </a:cubicBezTo>
                <a:cubicBezTo>
                  <a:pt x="5488584" y="3450930"/>
                  <a:pt x="5504713" y="3450930"/>
                  <a:pt x="5504713" y="3450930"/>
                </a:cubicBezTo>
                <a:cubicBezTo>
                  <a:pt x="5512777" y="3450930"/>
                  <a:pt x="5510760" y="3456967"/>
                  <a:pt x="5509752" y="3461999"/>
                </a:cubicBezTo>
                <a:lnTo>
                  <a:pt x="5520119" y="3466705"/>
                </a:lnTo>
                <a:lnTo>
                  <a:pt x="5517199" y="3453144"/>
                </a:lnTo>
                <a:cubicBezTo>
                  <a:pt x="5516070" y="3447900"/>
                  <a:pt x="5516070" y="3443707"/>
                  <a:pt x="5520588" y="3443707"/>
                </a:cubicBezTo>
                <a:cubicBezTo>
                  <a:pt x="5520588" y="3468878"/>
                  <a:pt x="5538661" y="3443707"/>
                  <a:pt x="5520588" y="3443707"/>
                </a:cubicBezTo>
                <a:cubicBezTo>
                  <a:pt x="5520588" y="3435316"/>
                  <a:pt x="5529623" y="3435316"/>
                  <a:pt x="5529623" y="3426924"/>
                </a:cubicBezTo>
                <a:close/>
                <a:moveTo>
                  <a:pt x="5755514" y="3419180"/>
                </a:moveTo>
                <a:cubicBezTo>
                  <a:pt x="5730826" y="3442414"/>
                  <a:pt x="5722598" y="3434669"/>
                  <a:pt x="5697910" y="3450158"/>
                </a:cubicBezTo>
                <a:cubicBezTo>
                  <a:pt x="5706141" y="3442414"/>
                  <a:pt x="5697910" y="3442414"/>
                  <a:pt x="5689682" y="3442414"/>
                </a:cubicBezTo>
                <a:cubicBezTo>
                  <a:pt x="5689682" y="3419180"/>
                  <a:pt x="5730826" y="3434669"/>
                  <a:pt x="5755514" y="3419180"/>
                </a:cubicBezTo>
                <a:close/>
                <a:moveTo>
                  <a:pt x="5762066" y="3402798"/>
                </a:moveTo>
                <a:lnTo>
                  <a:pt x="5771114" y="3407824"/>
                </a:lnTo>
                <a:cubicBezTo>
                  <a:pt x="5770108" y="3410840"/>
                  <a:pt x="5766087" y="3414861"/>
                  <a:pt x="5762066" y="3418882"/>
                </a:cubicBezTo>
                <a:close/>
                <a:moveTo>
                  <a:pt x="5762066" y="3402796"/>
                </a:moveTo>
                <a:lnTo>
                  <a:pt x="5762066" y="3402797"/>
                </a:lnTo>
                <a:lnTo>
                  <a:pt x="5762066" y="3402798"/>
                </a:lnTo>
                <a:lnTo>
                  <a:pt x="5762066" y="3402797"/>
                </a:lnTo>
                <a:close/>
                <a:moveTo>
                  <a:pt x="5675648" y="3402722"/>
                </a:moveTo>
                <a:cubicBezTo>
                  <a:pt x="5682908" y="3405626"/>
                  <a:pt x="5685813" y="3417244"/>
                  <a:pt x="5697430" y="3411435"/>
                </a:cubicBezTo>
                <a:cubicBezTo>
                  <a:pt x="5674195" y="3426924"/>
                  <a:pt x="5674195" y="3411435"/>
                  <a:pt x="5666451" y="3434669"/>
                </a:cubicBezTo>
                <a:cubicBezTo>
                  <a:pt x="5658706" y="3419180"/>
                  <a:pt x="5666451" y="3419180"/>
                  <a:pt x="5666451" y="3403691"/>
                </a:cubicBezTo>
                <a:cubicBezTo>
                  <a:pt x="5670322" y="3401754"/>
                  <a:pt x="5673227" y="3401754"/>
                  <a:pt x="5675648" y="3402722"/>
                </a:cubicBezTo>
                <a:close/>
                <a:moveTo>
                  <a:pt x="5640743" y="3401868"/>
                </a:moveTo>
                <a:lnTo>
                  <a:pt x="5642109" y="3403691"/>
                </a:lnTo>
                <a:lnTo>
                  <a:pt x="5641280" y="3405627"/>
                </a:lnTo>
                <a:close/>
                <a:moveTo>
                  <a:pt x="5822496" y="3398330"/>
                </a:moveTo>
                <a:lnTo>
                  <a:pt x="5814429" y="3402722"/>
                </a:lnTo>
                <a:cubicBezTo>
                  <a:pt x="5810281" y="3403691"/>
                  <a:pt x="5806132" y="3403691"/>
                  <a:pt x="5801982" y="3403691"/>
                </a:cubicBezTo>
                <a:close/>
                <a:moveTo>
                  <a:pt x="5827915" y="3396913"/>
                </a:moveTo>
                <a:cubicBezTo>
                  <a:pt x="5841397" y="3403691"/>
                  <a:pt x="5855920" y="3419180"/>
                  <a:pt x="5860070" y="3442414"/>
                </a:cubicBezTo>
                <a:cubicBezTo>
                  <a:pt x="5843472" y="3434669"/>
                  <a:pt x="5843472" y="3450158"/>
                  <a:pt x="5826876" y="3442414"/>
                </a:cubicBezTo>
                <a:cubicBezTo>
                  <a:pt x="5826876" y="3434669"/>
                  <a:pt x="5835174" y="3426924"/>
                  <a:pt x="5843472" y="3426924"/>
                </a:cubicBezTo>
                <a:cubicBezTo>
                  <a:pt x="5839324" y="3419180"/>
                  <a:pt x="5837250" y="3415308"/>
                  <a:pt x="5835174" y="3411435"/>
                </a:cubicBezTo>
                <a:lnTo>
                  <a:pt x="5827459" y="3397033"/>
                </a:lnTo>
                <a:close/>
                <a:moveTo>
                  <a:pt x="6061002" y="3395945"/>
                </a:moveTo>
                <a:cubicBezTo>
                  <a:pt x="6069178" y="3419180"/>
                  <a:pt x="6011952" y="3434669"/>
                  <a:pt x="5995602" y="3419180"/>
                </a:cubicBezTo>
                <a:cubicBezTo>
                  <a:pt x="6020126" y="3411435"/>
                  <a:pt x="6044651" y="3411435"/>
                  <a:pt x="6061002" y="3395945"/>
                </a:cubicBezTo>
                <a:close/>
                <a:moveTo>
                  <a:pt x="5826876" y="3395945"/>
                </a:moveTo>
                <a:lnTo>
                  <a:pt x="5827459" y="3397033"/>
                </a:lnTo>
                <a:lnTo>
                  <a:pt x="5822496" y="3398330"/>
                </a:lnTo>
                <a:close/>
                <a:moveTo>
                  <a:pt x="5704620" y="3395901"/>
                </a:moveTo>
                <a:lnTo>
                  <a:pt x="5697724" y="3402797"/>
                </a:lnTo>
                <a:cubicBezTo>
                  <a:pt x="5705767" y="3410840"/>
                  <a:pt x="5705767" y="3402797"/>
                  <a:pt x="5705767" y="3402797"/>
                </a:cubicBezTo>
                <a:cubicBezTo>
                  <a:pt x="5713809" y="3426924"/>
                  <a:pt x="5697724" y="3410840"/>
                  <a:pt x="5689682" y="3402797"/>
                </a:cubicBezTo>
                <a:close/>
                <a:moveTo>
                  <a:pt x="5705767" y="3394755"/>
                </a:moveTo>
                <a:lnTo>
                  <a:pt x="5706255" y="3395148"/>
                </a:lnTo>
                <a:lnTo>
                  <a:pt x="5704620" y="3395901"/>
                </a:lnTo>
                <a:close/>
                <a:moveTo>
                  <a:pt x="5755580" y="3391640"/>
                </a:moveTo>
                <a:lnTo>
                  <a:pt x="5754024" y="3394755"/>
                </a:lnTo>
                <a:lnTo>
                  <a:pt x="5753063" y="3393555"/>
                </a:lnTo>
                <a:close/>
                <a:moveTo>
                  <a:pt x="5963848" y="3387428"/>
                </a:moveTo>
                <a:lnTo>
                  <a:pt x="5968493" y="3392075"/>
                </a:lnTo>
                <a:lnTo>
                  <a:pt x="5964622" y="3395945"/>
                </a:lnTo>
                <a:close/>
                <a:moveTo>
                  <a:pt x="5952522" y="3386385"/>
                </a:moveTo>
                <a:cubicBezTo>
                  <a:pt x="5953974" y="3388201"/>
                  <a:pt x="5951069" y="3399818"/>
                  <a:pt x="5956878" y="3411435"/>
                </a:cubicBezTo>
                <a:cubicBezTo>
                  <a:pt x="5949133" y="3419180"/>
                  <a:pt x="5918154" y="3411435"/>
                  <a:pt x="5918154" y="3419180"/>
                </a:cubicBezTo>
                <a:cubicBezTo>
                  <a:pt x="5918154" y="3419180"/>
                  <a:pt x="5910409" y="3403691"/>
                  <a:pt x="5910409" y="3395945"/>
                </a:cubicBezTo>
                <a:cubicBezTo>
                  <a:pt x="5933643" y="3419180"/>
                  <a:pt x="5949133" y="3395945"/>
                  <a:pt x="5949133" y="3388201"/>
                </a:cubicBezTo>
                <a:cubicBezTo>
                  <a:pt x="5951069" y="3386265"/>
                  <a:pt x="5952037" y="3385780"/>
                  <a:pt x="5952522" y="3386385"/>
                </a:cubicBezTo>
                <a:close/>
                <a:moveTo>
                  <a:pt x="5975270" y="3385297"/>
                </a:moveTo>
                <a:cubicBezTo>
                  <a:pt x="5978175" y="3388201"/>
                  <a:pt x="5980112" y="3395945"/>
                  <a:pt x="5980112" y="3403691"/>
                </a:cubicBezTo>
                <a:lnTo>
                  <a:pt x="5968493" y="3392075"/>
                </a:lnTo>
                <a:close/>
                <a:moveTo>
                  <a:pt x="5956878" y="3380456"/>
                </a:moveTo>
                <a:cubicBezTo>
                  <a:pt x="5960750" y="3380456"/>
                  <a:pt x="5962686" y="3382392"/>
                  <a:pt x="5963654" y="3385297"/>
                </a:cubicBezTo>
                <a:lnTo>
                  <a:pt x="5963848" y="3387428"/>
                </a:lnTo>
                <a:close/>
                <a:moveTo>
                  <a:pt x="6150496" y="3372711"/>
                </a:moveTo>
                <a:cubicBezTo>
                  <a:pt x="6154368" y="3380456"/>
                  <a:pt x="6144687" y="3388201"/>
                  <a:pt x="6133070" y="3392075"/>
                </a:cubicBezTo>
                <a:lnTo>
                  <a:pt x="6104030" y="3388201"/>
                </a:lnTo>
                <a:lnTo>
                  <a:pt x="6104030" y="3395945"/>
                </a:lnTo>
                <a:cubicBezTo>
                  <a:pt x="6095318" y="3403691"/>
                  <a:pt x="6086605" y="3403691"/>
                  <a:pt x="6077891" y="3403691"/>
                </a:cubicBezTo>
                <a:cubicBezTo>
                  <a:pt x="6069178" y="3403691"/>
                  <a:pt x="6069178" y="3403691"/>
                  <a:pt x="6069178" y="3395945"/>
                </a:cubicBezTo>
                <a:lnTo>
                  <a:pt x="6104029" y="3388201"/>
                </a:lnTo>
                <a:cubicBezTo>
                  <a:pt x="6127262" y="3380456"/>
                  <a:pt x="6127262" y="3380456"/>
                  <a:pt x="6150496" y="3372711"/>
                </a:cubicBezTo>
                <a:close/>
                <a:moveTo>
                  <a:pt x="5867811" y="3372711"/>
                </a:moveTo>
                <a:cubicBezTo>
                  <a:pt x="5875557" y="3372711"/>
                  <a:pt x="5891046" y="3395945"/>
                  <a:pt x="5898791" y="3403691"/>
                </a:cubicBezTo>
                <a:cubicBezTo>
                  <a:pt x="5891046" y="3419180"/>
                  <a:pt x="5875557" y="3403691"/>
                  <a:pt x="5883301" y="3434669"/>
                </a:cubicBezTo>
                <a:cubicBezTo>
                  <a:pt x="5860067" y="3442414"/>
                  <a:pt x="5875557" y="3419180"/>
                  <a:pt x="5860067" y="3419180"/>
                </a:cubicBezTo>
                <a:cubicBezTo>
                  <a:pt x="5852322" y="3403691"/>
                  <a:pt x="5852322" y="3388201"/>
                  <a:pt x="5860067" y="3388201"/>
                </a:cubicBezTo>
                <a:cubicBezTo>
                  <a:pt x="5860067" y="3403691"/>
                  <a:pt x="5860067" y="3411435"/>
                  <a:pt x="5875557" y="3426924"/>
                </a:cubicBezTo>
                <a:cubicBezTo>
                  <a:pt x="5875557" y="3411435"/>
                  <a:pt x="5875557" y="3403691"/>
                  <a:pt x="5883301" y="3403691"/>
                </a:cubicBezTo>
                <a:cubicBezTo>
                  <a:pt x="5883301" y="3380456"/>
                  <a:pt x="5867811" y="3395945"/>
                  <a:pt x="5867811" y="3372711"/>
                </a:cubicBezTo>
                <a:close/>
                <a:moveTo>
                  <a:pt x="5729896" y="3370625"/>
                </a:moveTo>
                <a:cubicBezTo>
                  <a:pt x="5733916" y="3374648"/>
                  <a:pt x="5737939" y="3376658"/>
                  <a:pt x="5741959" y="3379673"/>
                </a:cubicBezTo>
                <a:lnTo>
                  <a:pt x="5753063" y="3393555"/>
                </a:lnTo>
                <a:lnTo>
                  <a:pt x="5736934" y="3405812"/>
                </a:lnTo>
                <a:cubicBezTo>
                  <a:pt x="5732409" y="3408327"/>
                  <a:pt x="5727633" y="3409584"/>
                  <a:pt x="5722481" y="3408200"/>
                </a:cubicBezTo>
                <a:lnTo>
                  <a:pt x="5706255" y="3395148"/>
                </a:lnTo>
                <a:lnTo>
                  <a:pt x="5715819" y="3390732"/>
                </a:lnTo>
                <a:cubicBezTo>
                  <a:pt x="5725874" y="3390732"/>
                  <a:pt x="5733916" y="3394755"/>
                  <a:pt x="5729896" y="3402797"/>
                </a:cubicBezTo>
                <a:cubicBezTo>
                  <a:pt x="5729896" y="3402797"/>
                  <a:pt x="5737939" y="3394755"/>
                  <a:pt x="5737939" y="3394755"/>
                </a:cubicBezTo>
                <a:cubicBezTo>
                  <a:pt x="5737939" y="3386710"/>
                  <a:pt x="5729896" y="3386710"/>
                  <a:pt x="5729896" y="3370625"/>
                </a:cubicBezTo>
                <a:close/>
                <a:moveTo>
                  <a:pt x="6045390" y="3364966"/>
                </a:moveTo>
                <a:cubicBezTo>
                  <a:pt x="6053688" y="3395945"/>
                  <a:pt x="6012196" y="3380456"/>
                  <a:pt x="6003900" y="3395945"/>
                </a:cubicBezTo>
                <a:cubicBezTo>
                  <a:pt x="5995602" y="3403691"/>
                  <a:pt x="6003900" y="3380456"/>
                  <a:pt x="5995602" y="3372711"/>
                </a:cubicBezTo>
                <a:cubicBezTo>
                  <a:pt x="6012196" y="3395945"/>
                  <a:pt x="6037091" y="3380456"/>
                  <a:pt x="6045390" y="3364966"/>
                </a:cubicBezTo>
                <a:close/>
                <a:moveTo>
                  <a:pt x="6103059" y="3345603"/>
                </a:moveTo>
                <a:cubicBezTo>
                  <a:pt x="6119518" y="3371742"/>
                  <a:pt x="6078372" y="3371742"/>
                  <a:pt x="6070144" y="3380456"/>
                </a:cubicBezTo>
                <a:cubicBezTo>
                  <a:pt x="6070144" y="3371742"/>
                  <a:pt x="6061913" y="3371742"/>
                  <a:pt x="6053686" y="3371742"/>
                </a:cubicBezTo>
                <a:cubicBezTo>
                  <a:pt x="6061913" y="3345603"/>
                  <a:pt x="6078372" y="3380456"/>
                  <a:pt x="6103059" y="3345603"/>
                </a:cubicBezTo>
                <a:close/>
                <a:moveTo>
                  <a:pt x="5834418" y="3344032"/>
                </a:moveTo>
                <a:lnTo>
                  <a:pt x="5836211" y="3345496"/>
                </a:lnTo>
                <a:lnTo>
                  <a:pt x="5835345" y="3346252"/>
                </a:lnTo>
                <a:close/>
                <a:moveTo>
                  <a:pt x="5722445" y="3330148"/>
                </a:moveTo>
                <a:cubicBezTo>
                  <a:pt x="5730509" y="3338200"/>
                  <a:pt x="5730509" y="3338200"/>
                  <a:pt x="5738573" y="3354305"/>
                </a:cubicBezTo>
                <a:cubicBezTo>
                  <a:pt x="5730509" y="3354305"/>
                  <a:pt x="5722445" y="3346252"/>
                  <a:pt x="5722445" y="3330148"/>
                </a:cubicBezTo>
                <a:close/>
                <a:moveTo>
                  <a:pt x="6119518" y="3330114"/>
                </a:moveTo>
                <a:cubicBezTo>
                  <a:pt x="6127262" y="3353348"/>
                  <a:pt x="6135008" y="3345603"/>
                  <a:pt x="6150496" y="3330114"/>
                </a:cubicBezTo>
                <a:cubicBezTo>
                  <a:pt x="6150496" y="3345603"/>
                  <a:pt x="6142752" y="3353348"/>
                  <a:pt x="6127262" y="3353348"/>
                </a:cubicBezTo>
                <a:cubicBezTo>
                  <a:pt x="6127262" y="3337859"/>
                  <a:pt x="6119518" y="3345603"/>
                  <a:pt x="6119518" y="3330114"/>
                </a:cubicBezTo>
                <a:close/>
                <a:moveTo>
                  <a:pt x="5757668" y="3329281"/>
                </a:moveTo>
                <a:cubicBezTo>
                  <a:pt x="5764076" y="3331920"/>
                  <a:pt x="5776139" y="3342476"/>
                  <a:pt x="5770108" y="3330412"/>
                </a:cubicBezTo>
                <a:cubicBezTo>
                  <a:pt x="5794238" y="3330412"/>
                  <a:pt x="5762066" y="3346498"/>
                  <a:pt x="5762066" y="3338456"/>
                </a:cubicBezTo>
                <a:cubicBezTo>
                  <a:pt x="5754024" y="3338456"/>
                  <a:pt x="5762066" y="3346498"/>
                  <a:pt x="5754024" y="3346498"/>
                </a:cubicBezTo>
                <a:cubicBezTo>
                  <a:pt x="5762066" y="3362583"/>
                  <a:pt x="5770108" y="3346498"/>
                  <a:pt x="5770108" y="3370625"/>
                </a:cubicBezTo>
                <a:cubicBezTo>
                  <a:pt x="5778151" y="3370625"/>
                  <a:pt x="5778151" y="3362583"/>
                  <a:pt x="5778151" y="3354540"/>
                </a:cubicBezTo>
                <a:cubicBezTo>
                  <a:pt x="5778151" y="3354540"/>
                  <a:pt x="5778151" y="3362583"/>
                  <a:pt x="5778151" y="3362583"/>
                </a:cubicBezTo>
                <a:cubicBezTo>
                  <a:pt x="5786196" y="3370625"/>
                  <a:pt x="5786196" y="3370625"/>
                  <a:pt x="5786196" y="3370625"/>
                </a:cubicBezTo>
                <a:cubicBezTo>
                  <a:pt x="5786196" y="3382689"/>
                  <a:pt x="5772623" y="3381181"/>
                  <a:pt x="5765836" y="3389853"/>
                </a:cubicBezTo>
                <a:lnTo>
                  <a:pt x="5762066" y="3402796"/>
                </a:lnTo>
                <a:lnTo>
                  <a:pt x="5762066" y="3386710"/>
                </a:lnTo>
                <a:lnTo>
                  <a:pt x="5755580" y="3391640"/>
                </a:lnTo>
                <a:lnTo>
                  <a:pt x="5762066" y="3378668"/>
                </a:lnTo>
                <a:cubicBezTo>
                  <a:pt x="5754024" y="3362583"/>
                  <a:pt x="5745981" y="3338456"/>
                  <a:pt x="5754024" y="3330412"/>
                </a:cubicBezTo>
                <a:cubicBezTo>
                  <a:pt x="5754024" y="3328400"/>
                  <a:pt x="5755532" y="3328401"/>
                  <a:pt x="5757668" y="3329281"/>
                </a:cubicBezTo>
                <a:close/>
                <a:moveTo>
                  <a:pt x="5819216" y="3322099"/>
                </a:moveTo>
                <a:cubicBezTo>
                  <a:pt x="5823248" y="3330148"/>
                  <a:pt x="5827281" y="3332162"/>
                  <a:pt x="5830303" y="3334175"/>
                </a:cubicBezTo>
                <a:lnTo>
                  <a:pt x="5834418" y="3344032"/>
                </a:lnTo>
                <a:lnTo>
                  <a:pt x="5827281" y="3338200"/>
                </a:lnTo>
                <a:cubicBezTo>
                  <a:pt x="5819216" y="3354305"/>
                  <a:pt x="5843409" y="3370409"/>
                  <a:pt x="5835345" y="3386512"/>
                </a:cubicBezTo>
                <a:cubicBezTo>
                  <a:pt x="5819216" y="3362356"/>
                  <a:pt x="5819216" y="3386512"/>
                  <a:pt x="5803088" y="3378461"/>
                </a:cubicBezTo>
                <a:cubicBezTo>
                  <a:pt x="5803088" y="3362356"/>
                  <a:pt x="5803088" y="3354305"/>
                  <a:pt x="5803088" y="3346252"/>
                </a:cubicBezTo>
                <a:cubicBezTo>
                  <a:pt x="5811152" y="3354305"/>
                  <a:pt x="5819216" y="3354305"/>
                  <a:pt x="5819216" y="3370409"/>
                </a:cubicBezTo>
                <a:cubicBezTo>
                  <a:pt x="5827281" y="3354305"/>
                  <a:pt x="5819216" y="3346252"/>
                  <a:pt x="5819216" y="3322099"/>
                </a:cubicBezTo>
                <a:close/>
                <a:moveTo>
                  <a:pt x="6177602" y="3321400"/>
                </a:moveTo>
                <a:cubicBezTo>
                  <a:pt x="6181475" y="3320435"/>
                  <a:pt x="6185347" y="3322369"/>
                  <a:pt x="6189221" y="3337859"/>
                </a:cubicBezTo>
                <a:cubicBezTo>
                  <a:pt x="6181475" y="3337859"/>
                  <a:pt x="6173731" y="3337859"/>
                  <a:pt x="6165986" y="3322369"/>
                </a:cubicBezTo>
                <a:cubicBezTo>
                  <a:pt x="6169858" y="3326243"/>
                  <a:pt x="6173731" y="3322369"/>
                  <a:pt x="6177602" y="3321400"/>
                </a:cubicBezTo>
                <a:close/>
                <a:moveTo>
                  <a:pt x="5867602" y="3305994"/>
                </a:moveTo>
                <a:cubicBezTo>
                  <a:pt x="5867602" y="3322099"/>
                  <a:pt x="5875664" y="3338200"/>
                  <a:pt x="5875664" y="3354305"/>
                </a:cubicBezTo>
                <a:cubicBezTo>
                  <a:pt x="5859538" y="3362356"/>
                  <a:pt x="5867602" y="3346252"/>
                  <a:pt x="5859538" y="3338200"/>
                </a:cubicBezTo>
                <a:cubicBezTo>
                  <a:pt x="5851474" y="3346252"/>
                  <a:pt x="5859538" y="3362356"/>
                  <a:pt x="5843409" y="3362356"/>
                </a:cubicBezTo>
                <a:cubicBezTo>
                  <a:pt x="5843409" y="3354305"/>
                  <a:pt x="5841392" y="3350279"/>
                  <a:pt x="5838367" y="3347260"/>
                </a:cubicBezTo>
                <a:lnTo>
                  <a:pt x="5836211" y="3345496"/>
                </a:lnTo>
                <a:lnTo>
                  <a:pt x="5843409" y="3339207"/>
                </a:lnTo>
                <a:cubicBezTo>
                  <a:pt x="5845424" y="3336188"/>
                  <a:pt x="5847441" y="3334175"/>
                  <a:pt x="5851474" y="3338200"/>
                </a:cubicBezTo>
                <a:cubicBezTo>
                  <a:pt x="5851474" y="3330148"/>
                  <a:pt x="5843409" y="3314046"/>
                  <a:pt x="5859538" y="3322099"/>
                </a:cubicBezTo>
                <a:cubicBezTo>
                  <a:pt x="5859538" y="3330148"/>
                  <a:pt x="5851474" y="3322099"/>
                  <a:pt x="5851474" y="3330148"/>
                </a:cubicBezTo>
                <a:cubicBezTo>
                  <a:pt x="5859538" y="3338200"/>
                  <a:pt x="5863570" y="3334175"/>
                  <a:pt x="5863570" y="3327130"/>
                </a:cubicBezTo>
                <a:lnTo>
                  <a:pt x="5852269" y="3307384"/>
                </a:lnTo>
                <a:lnTo>
                  <a:pt x="5859538" y="3306726"/>
                </a:lnTo>
                <a:lnTo>
                  <a:pt x="5862560" y="3306999"/>
                </a:lnTo>
                <a:lnTo>
                  <a:pt x="5862728" y="3306435"/>
                </a:lnTo>
                <a:close/>
                <a:moveTo>
                  <a:pt x="6382840" y="3299134"/>
                </a:moveTo>
                <a:cubicBezTo>
                  <a:pt x="6351861" y="3306880"/>
                  <a:pt x="6313136" y="3353348"/>
                  <a:pt x="6297647" y="3322369"/>
                </a:cubicBezTo>
                <a:cubicBezTo>
                  <a:pt x="6305392" y="3337859"/>
                  <a:pt x="6320882" y="3291390"/>
                  <a:pt x="6328626" y="3322369"/>
                </a:cubicBezTo>
                <a:cubicBezTo>
                  <a:pt x="6344116" y="3299134"/>
                  <a:pt x="6375095" y="3306880"/>
                  <a:pt x="6382840" y="3299134"/>
                </a:cubicBezTo>
                <a:close/>
                <a:moveTo>
                  <a:pt x="6158242" y="3291390"/>
                </a:moveTo>
                <a:cubicBezTo>
                  <a:pt x="6158242" y="3306880"/>
                  <a:pt x="6142752" y="3306880"/>
                  <a:pt x="6142752" y="3314624"/>
                </a:cubicBezTo>
                <a:cubicBezTo>
                  <a:pt x="6135008" y="3283645"/>
                  <a:pt x="6150496" y="3299134"/>
                  <a:pt x="6158242" y="3291390"/>
                </a:cubicBezTo>
                <a:close/>
                <a:moveTo>
                  <a:pt x="6102735" y="3291390"/>
                </a:moveTo>
                <a:cubicBezTo>
                  <a:pt x="6110912" y="3299134"/>
                  <a:pt x="6127262" y="3299134"/>
                  <a:pt x="6127262" y="3314624"/>
                </a:cubicBezTo>
                <a:cubicBezTo>
                  <a:pt x="6127262" y="3330114"/>
                  <a:pt x="6086387" y="3314624"/>
                  <a:pt x="6102735" y="3330114"/>
                </a:cubicBezTo>
                <a:cubicBezTo>
                  <a:pt x="6102735" y="3345603"/>
                  <a:pt x="6070037" y="3306880"/>
                  <a:pt x="6078211" y="3337859"/>
                </a:cubicBezTo>
                <a:cubicBezTo>
                  <a:pt x="6053686" y="3306880"/>
                  <a:pt x="6110912" y="3322369"/>
                  <a:pt x="6102735" y="3291390"/>
                </a:cubicBezTo>
                <a:close/>
                <a:moveTo>
                  <a:pt x="5778749" y="3291390"/>
                </a:moveTo>
                <a:cubicBezTo>
                  <a:pt x="5778749" y="3299134"/>
                  <a:pt x="5778749" y="3306880"/>
                  <a:pt x="5778749" y="3314624"/>
                </a:cubicBezTo>
                <a:cubicBezTo>
                  <a:pt x="5763259" y="3306880"/>
                  <a:pt x="5763259" y="3322369"/>
                  <a:pt x="5755514" y="3314624"/>
                </a:cubicBezTo>
                <a:cubicBezTo>
                  <a:pt x="5755514" y="3306880"/>
                  <a:pt x="5771003" y="3306880"/>
                  <a:pt x="5778749" y="3291390"/>
                </a:cubicBezTo>
                <a:close/>
                <a:moveTo>
                  <a:pt x="5972368" y="3283648"/>
                </a:moveTo>
                <a:cubicBezTo>
                  <a:pt x="5972368" y="3299137"/>
                  <a:pt x="5949133" y="3306881"/>
                  <a:pt x="5972368" y="3330116"/>
                </a:cubicBezTo>
                <a:cubicBezTo>
                  <a:pt x="5949133" y="3314627"/>
                  <a:pt x="5956878" y="3291393"/>
                  <a:pt x="5972368" y="3283648"/>
                </a:cubicBezTo>
                <a:close/>
                <a:moveTo>
                  <a:pt x="6027615" y="3279174"/>
                </a:moveTo>
                <a:lnTo>
                  <a:pt x="6028515" y="3279774"/>
                </a:lnTo>
                <a:cubicBezTo>
                  <a:pt x="6036260" y="3287518"/>
                  <a:pt x="6045941" y="3299134"/>
                  <a:pt x="6045941" y="3306880"/>
                </a:cubicBezTo>
                <a:cubicBezTo>
                  <a:pt x="6038197" y="3310753"/>
                  <a:pt x="6034323" y="3301072"/>
                  <a:pt x="6031421" y="3291390"/>
                </a:cubicBezTo>
                <a:close/>
                <a:moveTo>
                  <a:pt x="5956043" y="3276408"/>
                </a:moveTo>
                <a:lnTo>
                  <a:pt x="5955297" y="3283850"/>
                </a:lnTo>
                <a:lnTo>
                  <a:pt x="5954882" y="3283733"/>
                </a:lnTo>
                <a:lnTo>
                  <a:pt x="5955919" y="3276496"/>
                </a:lnTo>
                <a:close/>
                <a:moveTo>
                  <a:pt x="6305070" y="3275900"/>
                </a:moveTo>
                <a:cubicBezTo>
                  <a:pt x="6313139" y="3283645"/>
                  <a:pt x="6313139" y="3291390"/>
                  <a:pt x="6313139" y="3291390"/>
                </a:cubicBezTo>
                <a:cubicBezTo>
                  <a:pt x="6297003" y="3299134"/>
                  <a:pt x="6272800" y="3299134"/>
                  <a:pt x="6264734" y="3314624"/>
                </a:cubicBezTo>
                <a:cubicBezTo>
                  <a:pt x="6248598" y="3299134"/>
                  <a:pt x="6240531" y="3322369"/>
                  <a:pt x="6224395" y="3322369"/>
                </a:cubicBezTo>
                <a:cubicBezTo>
                  <a:pt x="6216328" y="3291390"/>
                  <a:pt x="6256664" y="3322369"/>
                  <a:pt x="6256664" y="3291390"/>
                </a:cubicBezTo>
                <a:cubicBezTo>
                  <a:pt x="6256664" y="3291390"/>
                  <a:pt x="6256664" y="3299134"/>
                  <a:pt x="6264734" y="3306880"/>
                </a:cubicBezTo>
                <a:cubicBezTo>
                  <a:pt x="6272800" y="3306880"/>
                  <a:pt x="6264734" y="3291390"/>
                  <a:pt x="6264734" y="3283645"/>
                </a:cubicBezTo>
                <a:cubicBezTo>
                  <a:pt x="6280867" y="3291390"/>
                  <a:pt x="6297003" y="3283645"/>
                  <a:pt x="6305070" y="3275900"/>
                </a:cubicBezTo>
                <a:close/>
                <a:moveTo>
                  <a:pt x="6022707" y="3275900"/>
                </a:moveTo>
                <a:cubicBezTo>
                  <a:pt x="6024643" y="3273966"/>
                  <a:pt x="6026095" y="3275418"/>
                  <a:pt x="6027427" y="3278565"/>
                </a:cubicBezTo>
                <a:lnTo>
                  <a:pt x="6027615" y="3279174"/>
                </a:lnTo>
                <a:close/>
                <a:moveTo>
                  <a:pt x="6215682" y="3268155"/>
                </a:moveTo>
                <a:cubicBezTo>
                  <a:pt x="6215682" y="3275900"/>
                  <a:pt x="6215682" y="3283645"/>
                  <a:pt x="6224073" y="3291390"/>
                </a:cubicBezTo>
                <a:cubicBezTo>
                  <a:pt x="6215682" y="3291390"/>
                  <a:pt x="6190511" y="3299134"/>
                  <a:pt x="6173731" y="3283645"/>
                </a:cubicBezTo>
                <a:cubicBezTo>
                  <a:pt x="6190511" y="3291390"/>
                  <a:pt x="6198902" y="3275900"/>
                  <a:pt x="6215682" y="3268155"/>
                </a:cubicBezTo>
                <a:close/>
                <a:moveTo>
                  <a:pt x="6094991" y="3268155"/>
                </a:moveTo>
                <a:cubicBezTo>
                  <a:pt x="6103382" y="3283645"/>
                  <a:pt x="6111773" y="3283645"/>
                  <a:pt x="6103382" y="3291390"/>
                </a:cubicBezTo>
                <a:lnTo>
                  <a:pt x="6102735" y="3291390"/>
                </a:lnTo>
                <a:lnTo>
                  <a:pt x="6094991" y="3291390"/>
                </a:lnTo>
                <a:cubicBezTo>
                  <a:pt x="6092892" y="3289456"/>
                  <a:pt x="6090797" y="3287518"/>
                  <a:pt x="6086602" y="3291390"/>
                </a:cubicBezTo>
                <a:cubicBezTo>
                  <a:pt x="6086602" y="3291390"/>
                  <a:pt x="6086602" y="3291390"/>
                  <a:pt x="6086602" y="3283645"/>
                </a:cubicBezTo>
                <a:cubicBezTo>
                  <a:pt x="6078211" y="3283645"/>
                  <a:pt x="6078211" y="3291390"/>
                  <a:pt x="6078211" y="3306880"/>
                </a:cubicBezTo>
                <a:cubicBezTo>
                  <a:pt x="6061431" y="3299134"/>
                  <a:pt x="6086602" y="3291390"/>
                  <a:pt x="6078211" y="3275900"/>
                </a:cubicBezTo>
                <a:cubicBezTo>
                  <a:pt x="6086602" y="3275900"/>
                  <a:pt x="6094991" y="3275900"/>
                  <a:pt x="6094991" y="3268155"/>
                </a:cubicBezTo>
                <a:close/>
                <a:moveTo>
                  <a:pt x="6506109" y="3260411"/>
                </a:moveTo>
                <a:cubicBezTo>
                  <a:pt x="6514501" y="3283645"/>
                  <a:pt x="6489330" y="3268155"/>
                  <a:pt x="6480938" y="3275900"/>
                </a:cubicBezTo>
                <a:cubicBezTo>
                  <a:pt x="6464159" y="3260411"/>
                  <a:pt x="6506109" y="3275900"/>
                  <a:pt x="6506109" y="3260411"/>
                </a:cubicBezTo>
                <a:close/>
                <a:moveTo>
                  <a:pt x="6416722" y="3245893"/>
                </a:moveTo>
                <a:cubicBezTo>
                  <a:pt x="6418245" y="3245893"/>
                  <a:pt x="6420022" y="3246393"/>
                  <a:pt x="6420402" y="3247393"/>
                </a:cubicBezTo>
                <a:lnTo>
                  <a:pt x="6418439" y="3249276"/>
                </a:lnTo>
                <a:lnTo>
                  <a:pt x="6414564" y="3247393"/>
                </a:lnTo>
                <a:cubicBezTo>
                  <a:pt x="6413930" y="3246393"/>
                  <a:pt x="6415199" y="3245893"/>
                  <a:pt x="6416722" y="3245893"/>
                </a:cubicBezTo>
                <a:close/>
                <a:moveTo>
                  <a:pt x="6270539" y="3241051"/>
                </a:moveTo>
                <a:cubicBezTo>
                  <a:pt x="6278284" y="3241051"/>
                  <a:pt x="6278284" y="3249441"/>
                  <a:pt x="6286029" y="3249441"/>
                </a:cubicBezTo>
                <a:cubicBezTo>
                  <a:pt x="6278284" y="3274612"/>
                  <a:pt x="6247305" y="3291393"/>
                  <a:pt x="6231816" y="3266222"/>
                </a:cubicBezTo>
                <a:cubicBezTo>
                  <a:pt x="6262794" y="3266222"/>
                  <a:pt x="6255050" y="3257833"/>
                  <a:pt x="6270539" y="3241051"/>
                </a:cubicBezTo>
                <a:close/>
                <a:moveTo>
                  <a:pt x="6336371" y="3233305"/>
                </a:moveTo>
                <a:cubicBezTo>
                  <a:pt x="6336371" y="3233305"/>
                  <a:pt x="6305392" y="3275903"/>
                  <a:pt x="6297647" y="3241826"/>
                </a:cubicBezTo>
                <a:cubicBezTo>
                  <a:pt x="6297647" y="3241826"/>
                  <a:pt x="6305392" y="3241826"/>
                  <a:pt x="6313136" y="3250344"/>
                </a:cubicBezTo>
                <a:cubicBezTo>
                  <a:pt x="6313136" y="3233305"/>
                  <a:pt x="6320882" y="3233305"/>
                  <a:pt x="6336371" y="3233305"/>
                </a:cubicBezTo>
                <a:close/>
                <a:moveTo>
                  <a:pt x="6109189" y="3233305"/>
                </a:moveTo>
                <a:cubicBezTo>
                  <a:pt x="6113386" y="3241536"/>
                  <a:pt x="6111287" y="3245651"/>
                  <a:pt x="6107092" y="3246678"/>
                </a:cubicBezTo>
                <a:lnTo>
                  <a:pt x="6094808" y="3242374"/>
                </a:lnTo>
                <a:close/>
                <a:moveTo>
                  <a:pt x="5658706" y="3233305"/>
                </a:moveTo>
                <a:cubicBezTo>
                  <a:pt x="5674195" y="3250088"/>
                  <a:pt x="5674195" y="3258476"/>
                  <a:pt x="5681940" y="3283648"/>
                </a:cubicBezTo>
                <a:cubicBezTo>
                  <a:pt x="5681940" y="3283648"/>
                  <a:pt x="5674195" y="3283648"/>
                  <a:pt x="5666451" y="3283648"/>
                </a:cubicBezTo>
                <a:cubicBezTo>
                  <a:pt x="5674195" y="3266868"/>
                  <a:pt x="5674195" y="3266868"/>
                  <a:pt x="5658706" y="3275259"/>
                </a:cubicBezTo>
                <a:cubicBezTo>
                  <a:pt x="5650961" y="3250088"/>
                  <a:pt x="5674195" y="3258476"/>
                  <a:pt x="5658706" y="3233305"/>
                </a:cubicBezTo>
                <a:close/>
                <a:moveTo>
                  <a:pt x="6247307" y="3225561"/>
                </a:moveTo>
                <a:cubicBezTo>
                  <a:pt x="6247307" y="3234273"/>
                  <a:pt x="6247307" y="3242987"/>
                  <a:pt x="6247307" y="3242987"/>
                </a:cubicBezTo>
                <a:cubicBezTo>
                  <a:pt x="6231818" y="3251700"/>
                  <a:pt x="6231818" y="3242987"/>
                  <a:pt x="6216328" y="3260414"/>
                </a:cubicBezTo>
                <a:cubicBezTo>
                  <a:pt x="6216328" y="3225561"/>
                  <a:pt x="6231818" y="3242987"/>
                  <a:pt x="6247307" y="3225561"/>
                </a:cubicBezTo>
                <a:close/>
                <a:moveTo>
                  <a:pt x="6192540" y="3217816"/>
                </a:moveTo>
                <a:cubicBezTo>
                  <a:pt x="6184242" y="3234412"/>
                  <a:pt x="6192540" y="3234412"/>
                  <a:pt x="6200839" y="3259308"/>
                </a:cubicBezTo>
                <a:cubicBezTo>
                  <a:pt x="6192540" y="3251010"/>
                  <a:pt x="6184242" y="3242712"/>
                  <a:pt x="6192540" y="3267604"/>
                </a:cubicBezTo>
                <a:cubicBezTo>
                  <a:pt x="6184242" y="3267604"/>
                  <a:pt x="6159347" y="3251010"/>
                  <a:pt x="6167645" y="3275903"/>
                </a:cubicBezTo>
                <a:cubicBezTo>
                  <a:pt x="6151050" y="3275903"/>
                  <a:pt x="6151050" y="3259308"/>
                  <a:pt x="6142752" y="3275903"/>
                </a:cubicBezTo>
                <a:cubicBezTo>
                  <a:pt x="6142752" y="3242712"/>
                  <a:pt x="6159347" y="3275903"/>
                  <a:pt x="6159347" y="3242712"/>
                </a:cubicBezTo>
                <a:cubicBezTo>
                  <a:pt x="6167645" y="3267604"/>
                  <a:pt x="6184242" y="3234412"/>
                  <a:pt x="6192540" y="3217816"/>
                </a:cubicBezTo>
                <a:close/>
                <a:moveTo>
                  <a:pt x="6367545" y="3213176"/>
                </a:moveTo>
                <a:lnTo>
                  <a:pt x="6367972" y="3213764"/>
                </a:lnTo>
                <a:cubicBezTo>
                  <a:pt x="6364862" y="3217757"/>
                  <a:pt x="6360710" y="3223748"/>
                  <a:pt x="6369009" y="3235728"/>
                </a:cubicBezTo>
                <a:cubicBezTo>
                  <a:pt x="6344116" y="3227739"/>
                  <a:pt x="6369009" y="3259686"/>
                  <a:pt x="6360710" y="3283648"/>
                </a:cubicBezTo>
                <a:cubicBezTo>
                  <a:pt x="6344116" y="3275661"/>
                  <a:pt x="6360710" y="3251700"/>
                  <a:pt x="6344116" y="3235728"/>
                </a:cubicBezTo>
                <a:cubicBezTo>
                  <a:pt x="6352412" y="3231735"/>
                  <a:pt x="6354487" y="3227739"/>
                  <a:pt x="6356563" y="3223746"/>
                </a:cubicBezTo>
                <a:close/>
                <a:moveTo>
                  <a:pt x="6365992" y="3211042"/>
                </a:moveTo>
                <a:lnTo>
                  <a:pt x="6369009" y="3211766"/>
                </a:lnTo>
                <a:lnTo>
                  <a:pt x="6367545" y="3213176"/>
                </a:lnTo>
                <a:close/>
                <a:moveTo>
                  <a:pt x="6408655" y="3202326"/>
                </a:moveTo>
                <a:cubicBezTo>
                  <a:pt x="6425437" y="3225561"/>
                  <a:pt x="6383483" y="3241051"/>
                  <a:pt x="6375095" y="3217816"/>
                </a:cubicBezTo>
                <a:cubicBezTo>
                  <a:pt x="6391875" y="3202326"/>
                  <a:pt x="6400266" y="3233305"/>
                  <a:pt x="6408655" y="3202326"/>
                </a:cubicBezTo>
                <a:close/>
                <a:moveTo>
                  <a:pt x="6313136" y="3202326"/>
                </a:moveTo>
                <a:cubicBezTo>
                  <a:pt x="6313136" y="3202326"/>
                  <a:pt x="6313136" y="3210071"/>
                  <a:pt x="6313136" y="3217816"/>
                </a:cubicBezTo>
                <a:cubicBezTo>
                  <a:pt x="6287965" y="3210071"/>
                  <a:pt x="6296354" y="3217816"/>
                  <a:pt x="6271183" y="3233305"/>
                </a:cubicBezTo>
                <a:cubicBezTo>
                  <a:pt x="6271183" y="3225561"/>
                  <a:pt x="6262794" y="3210071"/>
                  <a:pt x="6279575" y="3210071"/>
                </a:cubicBezTo>
                <a:cubicBezTo>
                  <a:pt x="6271183" y="3225561"/>
                  <a:pt x="6304746" y="3194582"/>
                  <a:pt x="6313136" y="3202326"/>
                </a:cubicBezTo>
                <a:close/>
                <a:moveTo>
                  <a:pt x="6142752" y="3194582"/>
                </a:moveTo>
                <a:cubicBezTo>
                  <a:pt x="6150496" y="3186837"/>
                  <a:pt x="6158242" y="3217816"/>
                  <a:pt x="6142752" y="3217816"/>
                </a:cubicBezTo>
                <a:cubicBezTo>
                  <a:pt x="6142752" y="3217816"/>
                  <a:pt x="6142752" y="3217816"/>
                  <a:pt x="6142752" y="3210071"/>
                </a:cubicBezTo>
                <a:cubicBezTo>
                  <a:pt x="6135008" y="3210071"/>
                  <a:pt x="6135008" y="3202326"/>
                  <a:pt x="6135008" y="3202326"/>
                </a:cubicBezTo>
                <a:cubicBezTo>
                  <a:pt x="6142752" y="3202326"/>
                  <a:pt x="6142752" y="3194582"/>
                  <a:pt x="6142752" y="3194582"/>
                </a:cubicBezTo>
                <a:close/>
                <a:moveTo>
                  <a:pt x="6513491" y="3194123"/>
                </a:moveTo>
                <a:lnTo>
                  <a:pt x="6514501" y="3194582"/>
                </a:lnTo>
                <a:cubicBezTo>
                  <a:pt x="6506756" y="3202326"/>
                  <a:pt x="6506756" y="3202326"/>
                  <a:pt x="6506756" y="3202326"/>
                </a:cubicBezTo>
                <a:close/>
                <a:moveTo>
                  <a:pt x="6479648" y="3186837"/>
                </a:moveTo>
                <a:cubicBezTo>
                  <a:pt x="6464159" y="3210071"/>
                  <a:pt x="6440924" y="3217816"/>
                  <a:pt x="6425434" y="3210071"/>
                </a:cubicBezTo>
                <a:cubicBezTo>
                  <a:pt x="6425434" y="3194582"/>
                  <a:pt x="6456413" y="3194582"/>
                  <a:pt x="6479648" y="3186837"/>
                </a:cubicBezTo>
                <a:close/>
                <a:moveTo>
                  <a:pt x="6328626" y="3186837"/>
                </a:moveTo>
                <a:cubicBezTo>
                  <a:pt x="6328626" y="3186837"/>
                  <a:pt x="6336371" y="3194582"/>
                  <a:pt x="6344116" y="3194582"/>
                </a:cubicBezTo>
                <a:cubicBezTo>
                  <a:pt x="6336371" y="3202326"/>
                  <a:pt x="6336371" y="3217816"/>
                  <a:pt x="6320882" y="3217816"/>
                </a:cubicBezTo>
                <a:cubicBezTo>
                  <a:pt x="6320882" y="3210071"/>
                  <a:pt x="6328626" y="3202326"/>
                  <a:pt x="6328626" y="3186837"/>
                </a:cubicBezTo>
                <a:close/>
                <a:moveTo>
                  <a:pt x="6553224" y="3163603"/>
                </a:moveTo>
                <a:cubicBezTo>
                  <a:pt x="6547416" y="3186837"/>
                  <a:pt x="6528538" y="3183932"/>
                  <a:pt x="6516195" y="3190830"/>
                </a:cubicBezTo>
                <a:lnTo>
                  <a:pt x="6513491" y="3194123"/>
                </a:lnTo>
                <a:lnTo>
                  <a:pt x="6503852" y="3189741"/>
                </a:lnTo>
                <a:cubicBezTo>
                  <a:pt x="6500948" y="3188773"/>
                  <a:pt x="6499011" y="3186837"/>
                  <a:pt x="6499011" y="3179092"/>
                </a:cubicBezTo>
                <a:cubicBezTo>
                  <a:pt x="6514501" y="3194582"/>
                  <a:pt x="6529990" y="3171347"/>
                  <a:pt x="6553224" y="3163603"/>
                </a:cubicBezTo>
                <a:close/>
                <a:moveTo>
                  <a:pt x="6675630" y="3155857"/>
                </a:moveTo>
                <a:cubicBezTo>
                  <a:pt x="6683753" y="3163861"/>
                  <a:pt x="6708120" y="3163861"/>
                  <a:pt x="6708120" y="3155857"/>
                </a:cubicBezTo>
                <a:cubicBezTo>
                  <a:pt x="6708120" y="3195875"/>
                  <a:pt x="6602525" y="3187872"/>
                  <a:pt x="6578159" y="3219882"/>
                </a:cubicBezTo>
                <a:cubicBezTo>
                  <a:pt x="6513179" y="3219882"/>
                  <a:pt x="6431953" y="3275903"/>
                  <a:pt x="6375095" y="3259899"/>
                </a:cubicBezTo>
                <a:cubicBezTo>
                  <a:pt x="6375095" y="3235889"/>
                  <a:pt x="6407584" y="3259899"/>
                  <a:pt x="6415707" y="3251895"/>
                </a:cubicBezTo>
                <a:lnTo>
                  <a:pt x="6418439" y="3249276"/>
                </a:lnTo>
                <a:lnTo>
                  <a:pt x="6423830" y="3251895"/>
                </a:lnTo>
                <a:cubicBezTo>
                  <a:pt x="6431953" y="3259899"/>
                  <a:pt x="6456321" y="3219882"/>
                  <a:pt x="6448198" y="3243892"/>
                </a:cubicBezTo>
                <a:cubicBezTo>
                  <a:pt x="6464441" y="3243892"/>
                  <a:pt x="6464441" y="3227885"/>
                  <a:pt x="6472564" y="3219882"/>
                </a:cubicBezTo>
                <a:cubicBezTo>
                  <a:pt x="6472564" y="3219882"/>
                  <a:pt x="6472564" y="3227885"/>
                  <a:pt x="6472564" y="3235889"/>
                </a:cubicBezTo>
                <a:cubicBezTo>
                  <a:pt x="6521302" y="3211879"/>
                  <a:pt x="6635016" y="3203876"/>
                  <a:pt x="6675630" y="3155857"/>
                </a:cubicBezTo>
                <a:close/>
                <a:moveTo>
                  <a:pt x="6360710" y="3155857"/>
                </a:moveTo>
                <a:cubicBezTo>
                  <a:pt x="6369009" y="3163844"/>
                  <a:pt x="6377307" y="3187806"/>
                  <a:pt x="6385605" y="3179819"/>
                </a:cubicBezTo>
                <a:cubicBezTo>
                  <a:pt x="6393905" y="3179819"/>
                  <a:pt x="6385605" y="3171832"/>
                  <a:pt x="6377307" y="3171832"/>
                </a:cubicBezTo>
                <a:cubicBezTo>
                  <a:pt x="6377307" y="3155857"/>
                  <a:pt x="6402203" y="3187806"/>
                  <a:pt x="6402203" y="3195791"/>
                </a:cubicBezTo>
                <a:cubicBezTo>
                  <a:pt x="6385605" y="3203780"/>
                  <a:pt x="6385605" y="3179819"/>
                  <a:pt x="6377307" y="3187806"/>
                </a:cubicBezTo>
                <a:cubicBezTo>
                  <a:pt x="6377307" y="3195791"/>
                  <a:pt x="6377307" y="3203780"/>
                  <a:pt x="6360710" y="3203780"/>
                </a:cubicBezTo>
                <a:lnTo>
                  <a:pt x="6365992" y="3211042"/>
                </a:lnTo>
                <a:lnTo>
                  <a:pt x="6356563" y="3208771"/>
                </a:lnTo>
                <a:cubicBezTo>
                  <a:pt x="6352414" y="3209772"/>
                  <a:pt x="6348265" y="3211766"/>
                  <a:pt x="6344116" y="3211766"/>
                </a:cubicBezTo>
                <a:cubicBezTo>
                  <a:pt x="6344116" y="3195791"/>
                  <a:pt x="6369009" y="3203780"/>
                  <a:pt x="6369009" y="3179819"/>
                </a:cubicBezTo>
                <a:cubicBezTo>
                  <a:pt x="6369009" y="3171832"/>
                  <a:pt x="6352414" y="3171832"/>
                  <a:pt x="6360710" y="3155857"/>
                </a:cubicBezTo>
                <a:close/>
                <a:moveTo>
                  <a:pt x="6224071" y="3152760"/>
                </a:moveTo>
                <a:cubicBezTo>
                  <a:pt x="6231816" y="3144240"/>
                  <a:pt x="6231816" y="3178319"/>
                  <a:pt x="6239560" y="3186837"/>
                </a:cubicBezTo>
                <a:cubicBezTo>
                  <a:pt x="6231816" y="3186837"/>
                  <a:pt x="6231816" y="3186837"/>
                  <a:pt x="6224071" y="3186837"/>
                </a:cubicBezTo>
                <a:cubicBezTo>
                  <a:pt x="6224071" y="3178319"/>
                  <a:pt x="6216326" y="3178319"/>
                  <a:pt x="6208581" y="3169798"/>
                </a:cubicBezTo>
                <a:cubicBezTo>
                  <a:pt x="6231816" y="3186837"/>
                  <a:pt x="6224071" y="3169798"/>
                  <a:pt x="6224071" y="3152760"/>
                </a:cubicBezTo>
                <a:close/>
                <a:moveTo>
                  <a:pt x="6626800" y="3144886"/>
                </a:moveTo>
                <a:cubicBezTo>
                  <a:pt x="6576459" y="3186837"/>
                  <a:pt x="6593239" y="3136494"/>
                  <a:pt x="6626800" y="3144886"/>
                </a:cubicBezTo>
                <a:close/>
                <a:moveTo>
                  <a:pt x="6409945" y="3144242"/>
                </a:moveTo>
                <a:cubicBezTo>
                  <a:pt x="6417690" y="3152763"/>
                  <a:pt x="6425434" y="3169801"/>
                  <a:pt x="6440924" y="3144242"/>
                </a:cubicBezTo>
                <a:cubicBezTo>
                  <a:pt x="6440924" y="3161281"/>
                  <a:pt x="6433179" y="3161281"/>
                  <a:pt x="6440924" y="3178322"/>
                </a:cubicBezTo>
                <a:cubicBezTo>
                  <a:pt x="6425434" y="3169801"/>
                  <a:pt x="6417690" y="3186839"/>
                  <a:pt x="6409945" y="3186839"/>
                </a:cubicBezTo>
                <a:cubicBezTo>
                  <a:pt x="6402200" y="3186839"/>
                  <a:pt x="6409945" y="3161281"/>
                  <a:pt x="6402200" y="3152763"/>
                </a:cubicBezTo>
                <a:cubicBezTo>
                  <a:pt x="6409945" y="3169801"/>
                  <a:pt x="6417690" y="3178322"/>
                  <a:pt x="6409945" y="3144242"/>
                </a:cubicBezTo>
                <a:close/>
                <a:moveTo>
                  <a:pt x="6239563" y="3144240"/>
                </a:moveTo>
                <a:cubicBezTo>
                  <a:pt x="6247307" y="3152469"/>
                  <a:pt x="6262797" y="3152469"/>
                  <a:pt x="6262797" y="3177155"/>
                </a:cubicBezTo>
                <a:cubicBezTo>
                  <a:pt x="6255053" y="3177155"/>
                  <a:pt x="6255053" y="3185386"/>
                  <a:pt x="6262797" y="3185386"/>
                </a:cubicBezTo>
                <a:cubicBezTo>
                  <a:pt x="6262797" y="3210071"/>
                  <a:pt x="6247307" y="3177155"/>
                  <a:pt x="6247307" y="3160697"/>
                </a:cubicBezTo>
                <a:cubicBezTo>
                  <a:pt x="6247307" y="3160697"/>
                  <a:pt x="6255053" y="3168928"/>
                  <a:pt x="6255053" y="3160697"/>
                </a:cubicBezTo>
                <a:cubicBezTo>
                  <a:pt x="6255053" y="3152469"/>
                  <a:pt x="6247307" y="3160697"/>
                  <a:pt x="6239563" y="3144240"/>
                </a:cubicBezTo>
                <a:close/>
                <a:moveTo>
                  <a:pt x="6790483" y="3132473"/>
                </a:moveTo>
                <a:lnTo>
                  <a:pt x="6753178" y="3151421"/>
                </a:lnTo>
                <a:cubicBezTo>
                  <a:pt x="6738050" y="3158763"/>
                  <a:pt x="6723931" y="3162956"/>
                  <a:pt x="6715864" y="3154568"/>
                </a:cubicBezTo>
                <a:cubicBezTo>
                  <a:pt x="6723931" y="3150372"/>
                  <a:pt x="6746119" y="3141981"/>
                  <a:pt x="6767294" y="3135690"/>
                </a:cubicBezTo>
                <a:close/>
                <a:moveTo>
                  <a:pt x="6796541" y="3129396"/>
                </a:moveTo>
                <a:cubicBezTo>
                  <a:pt x="6804608" y="3129396"/>
                  <a:pt x="6804608" y="3129396"/>
                  <a:pt x="6812675" y="3129396"/>
                </a:cubicBezTo>
                <a:lnTo>
                  <a:pt x="6790483" y="3132473"/>
                </a:lnTo>
                <a:close/>
                <a:moveTo>
                  <a:pt x="6328073" y="3128750"/>
                </a:moveTo>
                <a:cubicBezTo>
                  <a:pt x="6336371" y="3137048"/>
                  <a:pt x="6328073" y="3145347"/>
                  <a:pt x="6336371" y="3161944"/>
                </a:cubicBezTo>
                <a:cubicBezTo>
                  <a:pt x="6319774" y="3145347"/>
                  <a:pt x="6294879" y="3186837"/>
                  <a:pt x="6278284" y="3153645"/>
                </a:cubicBezTo>
                <a:cubicBezTo>
                  <a:pt x="6286583" y="3161944"/>
                  <a:pt x="6294879" y="3161944"/>
                  <a:pt x="6294879" y="3137048"/>
                </a:cubicBezTo>
                <a:cubicBezTo>
                  <a:pt x="6303177" y="3137048"/>
                  <a:pt x="6303177" y="3145347"/>
                  <a:pt x="6311475" y="3153645"/>
                </a:cubicBezTo>
                <a:cubicBezTo>
                  <a:pt x="6319774" y="3153645"/>
                  <a:pt x="6311475" y="3128750"/>
                  <a:pt x="6319774" y="3153645"/>
                </a:cubicBezTo>
                <a:cubicBezTo>
                  <a:pt x="6336371" y="3145347"/>
                  <a:pt x="6311475" y="3128750"/>
                  <a:pt x="6328073" y="3128750"/>
                </a:cubicBezTo>
                <a:close/>
                <a:moveTo>
                  <a:pt x="6030728" y="3128750"/>
                </a:moveTo>
                <a:cubicBezTo>
                  <a:pt x="6046770" y="3136753"/>
                  <a:pt x="6038750" y="3152760"/>
                  <a:pt x="6054791" y="3128750"/>
                </a:cubicBezTo>
                <a:cubicBezTo>
                  <a:pt x="6062814" y="3152760"/>
                  <a:pt x="6062814" y="3152760"/>
                  <a:pt x="6062814" y="3168766"/>
                </a:cubicBezTo>
                <a:cubicBezTo>
                  <a:pt x="6070834" y="3152760"/>
                  <a:pt x="6102921" y="3160763"/>
                  <a:pt x="6094900" y="3136753"/>
                </a:cubicBezTo>
                <a:cubicBezTo>
                  <a:pt x="6102921" y="3144757"/>
                  <a:pt x="6110941" y="3144757"/>
                  <a:pt x="6110941" y="3144757"/>
                </a:cubicBezTo>
                <a:cubicBezTo>
                  <a:pt x="6110941" y="3184770"/>
                  <a:pt x="6126985" y="3192774"/>
                  <a:pt x="6135008" y="3216785"/>
                </a:cubicBezTo>
                <a:cubicBezTo>
                  <a:pt x="6126985" y="3216785"/>
                  <a:pt x="6110941" y="3200777"/>
                  <a:pt x="6118964" y="3224788"/>
                </a:cubicBezTo>
                <a:cubicBezTo>
                  <a:pt x="6118964" y="3232791"/>
                  <a:pt x="6110941" y="3216785"/>
                  <a:pt x="6094900" y="3224788"/>
                </a:cubicBezTo>
                <a:cubicBezTo>
                  <a:pt x="6090890" y="3216785"/>
                  <a:pt x="6096906" y="3216785"/>
                  <a:pt x="6101919" y="3214784"/>
                </a:cubicBezTo>
                <a:lnTo>
                  <a:pt x="6102252" y="3207447"/>
                </a:lnTo>
                <a:lnTo>
                  <a:pt x="6102921" y="3208781"/>
                </a:lnTo>
                <a:lnTo>
                  <a:pt x="6103923" y="3193775"/>
                </a:lnTo>
                <a:lnTo>
                  <a:pt x="6110941" y="3200777"/>
                </a:lnTo>
                <a:cubicBezTo>
                  <a:pt x="6110941" y="3192774"/>
                  <a:pt x="6110941" y="3192774"/>
                  <a:pt x="6110941" y="3184770"/>
                </a:cubicBezTo>
                <a:cubicBezTo>
                  <a:pt x="6106931" y="3188774"/>
                  <a:pt x="6104925" y="3190774"/>
                  <a:pt x="6103923" y="3193775"/>
                </a:cubicBezTo>
                <a:lnTo>
                  <a:pt x="6102921" y="3192774"/>
                </a:lnTo>
                <a:lnTo>
                  <a:pt x="6102252" y="3207447"/>
                </a:lnTo>
                <a:lnTo>
                  <a:pt x="6086878" y="3176767"/>
                </a:lnTo>
                <a:cubicBezTo>
                  <a:pt x="6086878" y="3192774"/>
                  <a:pt x="6070834" y="3208781"/>
                  <a:pt x="6062814" y="3184770"/>
                </a:cubicBezTo>
                <a:cubicBezTo>
                  <a:pt x="6070834" y="3184770"/>
                  <a:pt x="6078857" y="3192774"/>
                  <a:pt x="6078857" y="3176767"/>
                </a:cubicBezTo>
                <a:cubicBezTo>
                  <a:pt x="6078857" y="3168766"/>
                  <a:pt x="6062814" y="3176767"/>
                  <a:pt x="6062814" y="3176767"/>
                </a:cubicBezTo>
                <a:lnTo>
                  <a:pt x="6062814" y="3184770"/>
                </a:lnTo>
                <a:lnTo>
                  <a:pt x="6062814" y="3192774"/>
                </a:lnTo>
                <a:cubicBezTo>
                  <a:pt x="6064819" y="3198777"/>
                  <a:pt x="6066825" y="3204780"/>
                  <a:pt x="6062814" y="3208781"/>
                </a:cubicBezTo>
                <a:cubicBezTo>
                  <a:pt x="6070834" y="3192774"/>
                  <a:pt x="6086878" y="3216785"/>
                  <a:pt x="6086878" y="3192774"/>
                </a:cubicBezTo>
                <a:cubicBezTo>
                  <a:pt x="6098911" y="3200777"/>
                  <a:pt x="6094900" y="3206780"/>
                  <a:pt x="6090888" y="3214784"/>
                </a:cubicBezTo>
                <a:lnTo>
                  <a:pt x="6094115" y="3242133"/>
                </a:lnTo>
                <a:lnTo>
                  <a:pt x="6094808" y="3242374"/>
                </a:lnTo>
                <a:lnTo>
                  <a:pt x="6094508" y="3242563"/>
                </a:lnTo>
                <a:lnTo>
                  <a:pt x="6094393" y="3243399"/>
                </a:lnTo>
                <a:lnTo>
                  <a:pt x="6094246" y="3243263"/>
                </a:lnTo>
                <a:lnTo>
                  <a:pt x="6094325" y="3243911"/>
                </a:lnTo>
                <a:lnTo>
                  <a:pt x="6094393" y="3243399"/>
                </a:lnTo>
                <a:lnTo>
                  <a:pt x="6117581" y="3265194"/>
                </a:lnTo>
                <a:cubicBezTo>
                  <a:pt x="6125970" y="3270337"/>
                  <a:pt x="6134360" y="3274451"/>
                  <a:pt x="6142752" y="3282679"/>
                </a:cubicBezTo>
                <a:cubicBezTo>
                  <a:pt x="6142752" y="3290909"/>
                  <a:pt x="6125970" y="3282679"/>
                  <a:pt x="6117581" y="3266222"/>
                </a:cubicBezTo>
                <a:cubicBezTo>
                  <a:pt x="6109189" y="3274451"/>
                  <a:pt x="6109189" y="3282679"/>
                  <a:pt x="6117581" y="3299137"/>
                </a:cubicBezTo>
                <a:cubicBezTo>
                  <a:pt x="6100799" y="3290909"/>
                  <a:pt x="6109189" y="3266222"/>
                  <a:pt x="6092410" y="3257994"/>
                </a:cubicBezTo>
                <a:lnTo>
                  <a:pt x="6093869" y="3247254"/>
                </a:lnTo>
                <a:lnTo>
                  <a:pt x="6078857" y="3224788"/>
                </a:lnTo>
                <a:cubicBezTo>
                  <a:pt x="6070834" y="3224788"/>
                  <a:pt x="6078857" y="3240792"/>
                  <a:pt x="6078857" y="3240792"/>
                </a:cubicBezTo>
                <a:cubicBezTo>
                  <a:pt x="6070834" y="3248795"/>
                  <a:pt x="6054791" y="3200777"/>
                  <a:pt x="6046770" y="3224788"/>
                </a:cubicBezTo>
                <a:cubicBezTo>
                  <a:pt x="6038750" y="3232791"/>
                  <a:pt x="6070834" y="3200777"/>
                  <a:pt x="6046770" y="3184770"/>
                </a:cubicBezTo>
                <a:cubicBezTo>
                  <a:pt x="6054791" y="3208781"/>
                  <a:pt x="6030728" y="3200777"/>
                  <a:pt x="6030728" y="3184770"/>
                </a:cubicBezTo>
                <a:cubicBezTo>
                  <a:pt x="6046770" y="3200777"/>
                  <a:pt x="6030728" y="3160763"/>
                  <a:pt x="6022707" y="3152760"/>
                </a:cubicBezTo>
                <a:cubicBezTo>
                  <a:pt x="6030728" y="3144757"/>
                  <a:pt x="6030728" y="3144757"/>
                  <a:pt x="6030728" y="3128750"/>
                </a:cubicBezTo>
                <a:close/>
                <a:moveTo>
                  <a:pt x="6342057" y="3128077"/>
                </a:moveTo>
                <a:cubicBezTo>
                  <a:pt x="6344599" y="3125847"/>
                  <a:pt x="6347987" y="3125847"/>
                  <a:pt x="6351861" y="3130043"/>
                </a:cubicBezTo>
                <a:cubicBezTo>
                  <a:pt x="6351861" y="3138432"/>
                  <a:pt x="6344116" y="3130043"/>
                  <a:pt x="6344116" y="3130043"/>
                </a:cubicBezTo>
                <a:cubicBezTo>
                  <a:pt x="6344116" y="3138432"/>
                  <a:pt x="6351861" y="3138432"/>
                  <a:pt x="6351861" y="3155214"/>
                </a:cubicBezTo>
                <a:cubicBezTo>
                  <a:pt x="6334434" y="3161505"/>
                  <a:pt x="6334434" y="3134760"/>
                  <a:pt x="6342057" y="3128077"/>
                </a:cubicBezTo>
                <a:close/>
                <a:moveTo>
                  <a:pt x="6182105" y="3120798"/>
                </a:moveTo>
                <a:lnTo>
                  <a:pt x="6187264" y="3133036"/>
                </a:lnTo>
                <a:lnTo>
                  <a:pt x="6181839" y="3125813"/>
                </a:lnTo>
                <a:close/>
                <a:moveTo>
                  <a:pt x="6141403" y="3119203"/>
                </a:moveTo>
                <a:lnTo>
                  <a:pt x="6142587" y="3120898"/>
                </a:lnTo>
                <a:lnTo>
                  <a:pt x="6141784" y="3120798"/>
                </a:lnTo>
                <a:close/>
                <a:moveTo>
                  <a:pt x="6082875" y="3107898"/>
                </a:moveTo>
                <a:lnTo>
                  <a:pt x="6085634" y="3121211"/>
                </a:lnTo>
                <a:cubicBezTo>
                  <a:pt x="6085634" y="3117134"/>
                  <a:pt x="6083616" y="3113058"/>
                  <a:pt x="6082608" y="3108982"/>
                </a:cubicBezTo>
                <a:close/>
                <a:moveTo>
                  <a:pt x="6240891" y="3105421"/>
                </a:moveTo>
                <a:cubicBezTo>
                  <a:pt x="6247789" y="3109701"/>
                  <a:pt x="6249242" y="3126816"/>
                  <a:pt x="6255050" y="3139264"/>
                </a:cubicBezTo>
                <a:cubicBezTo>
                  <a:pt x="6262794" y="3130965"/>
                  <a:pt x="6262794" y="3155857"/>
                  <a:pt x="6255050" y="3147559"/>
                </a:cubicBezTo>
                <a:cubicBezTo>
                  <a:pt x="6239560" y="3130965"/>
                  <a:pt x="6239560" y="3122667"/>
                  <a:pt x="6231816" y="3106069"/>
                </a:cubicBezTo>
                <a:cubicBezTo>
                  <a:pt x="6235688" y="3103995"/>
                  <a:pt x="6238592" y="3103995"/>
                  <a:pt x="6240891" y="3105421"/>
                </a:cubicBezTo>
                <a:close/>
                <a:moveTo>
                  <a:pt x="6374704" y="3096910"/>
                </a:moveTo>
                <a:lnTo>
                  <a:pt x="6375644" y="3128850"/>
                </a:lnTo>
                <a:cubicBezTo>
                  <a:pt x="6359515" y="3120798"/>
                  <a:pt x="6375644" y="3136902"/>
                  <a:pt x="6359515" y="3144955"/>
                </a:cubicBezTo>
                <a:cubicBezTo>
                  <a:pt x="6359515" y="3136902"/>
                  <a:pt x="6359515" y="3128850"/>
                  <a:pt x="6351451" y="3120798"/>
                </a:cubicBezTo>
                <a:cubicBezTo>
                  <a:pt x="6367580" y="3112746"/>
                  <a:pt x="6375644" y="3128850"/>
                  <a:pt x="6367580" y="3104693"/>
                </a:cubicBezTo>
                <a:cubicBezTo>
                  <a:pt x="6367580" y="3104693"/>
                  <a:pt x="6367580" y="3112746"/>
                  <a:pt x="6367580" y="3112746"/>
                </a:cubicBezTo>
                <a:cubicBezTo>
                  <a:pt x="6367580" y="3112746"/>
                  <a:pt x="6367580" y="3104693"/>
                  <a:pt x="6359515" y="3104693"/>
                </a:cubicBezTo>
                <a:cubicBezTo>
                  <a:pt x="6351451" y="3104693"/>
                  <a:pt x="6351451" y="3112746"/>
                  <a:pt x="6351451" y="3120798"/>
                </a:cubicBezTo>
                <a:cubicBezTo>
                  <a:pt x="6343389" y="3108721"/>
                  <a:pt x="6347421" y="3104693"/>
                  <a:pt x="6354475" y="3102681"/>
                </a:cubicBezTo>
                <a:close/>
                <a:moveTo>
                  <a:pt x="6214360" y="3096642"/>
                </a:moveTo>
                <a:cubicBezTo>
                  <a:pt x="6230488" y="3104693"/>
                  <a:pt x="6238553" y="3128850"/>
                  <a:pt x="6238553" y="3136902"/>
                </a:cubicBezTo>
                <a:cubicBezTo>
                  <a:pt x="6214360" y="3128850"/>
                  <a:pt x="6214360" y="3144955"/>
                  <a:pt x="6198231" y="3153006"/>
                </a:cubicBezTo>
                <a:cubicBezTo>
                  <a:pt x="6194201" y="3153006"/>
                  <a:pt x="6192185" y="3146967"/>
                  <a:pt x="6190170" y="3139922"/>
                </a:cubicBezTo>
                <a:lnTo>
                  <a:pt x="6187264" y="3133036"/>
                </a:lnTo>
                <a:lnTo>
                  <a:pt x="6190170" y="3136902"/>
                </a:lnTo>
                <a:cubicBezTo>
                  <a:pt x="6196216" y="3124823"/>
                  <a:pt x="6211337" y="3130863"/>
                  <a:pt x="6215116" y="3117652"/>
                </a:cubicBezTo>
                <a:lnTo>
                  <a:pt x="6214781" y="3108350"/>
                </a:lnTo>
                <a:lnTo>
                  <a:pt x="6214865" y="3108217"/>
                </a:lnTo>
                <a:lnTo>
                  <a:pt x="6214769" y="3107998"/>
                </a:lnTo>
                <a:close/>
                <a:moveTo>
                  <a:pt x="6374649" y="3095068"/>
                </a:moveTo>
                <a:lnTo>
                  <a:pt x="6375644" y="3096642"/>
                </a:lnTo>
                <a:lnTo>
                  <a:pt x="6374704" y="3096910"/>
                </a:lnTo>
                <a:close/>
                <a:moveTo>
                  <a:pt x="6131577" y="3094755"/>
                </a:moveTo>
                <a:cubicBezTo>
                  <a:pt x="6133467" y="3095384"/>
                  <a:pt x="6135231" y="3097146"/>
                  <a:pt x="6136742" y="3099662"/>
                </a:cubicBezTo>
                <a:lnTo>
                  <a:pt x="6141403" y="3119203"/>
                </a:lnTo>
                <a:lnTo>
                  <a:pt x="6125655" y="3096642"/>
                </a:lnTo>
                <a:cubicBezTo>
                  <a:pt x="6127671" y="3094629"/>
                  <a:pt x="6129687" y="3094126"/>
                  <a:pt x="6131577" y="3094755"/>
                </a:cubicBezTo>
                <a:close/>
                <a:moveTo>
                  <a:pt x="6079045" y="3089407"/>
                </a:moveTo>
                <a:lnTo>
                  <a:pt x="6090676" y="3095734"/>
                </a:lnTo>
                <a:cubicBezTo>
                  <a:pt x="6093701" y="3096753"/>
                  <a:pt x="6093701" y="3096753"/>
                  <a:pt x="6085634" y="3096753"/>
                </a:cubicBezTo>
                <a:lnTo>
                  <a:pt x="6082875" y="3107898"/>
                </a:lnTo>
                <a:close/>
                <a:moveTo>
                  <a:pt x="6078653" y="3087504"/>
                </a:moveTo>
                <a:lnTo>
                  <a:pt x="6079045" y="3089407"/>
                </a:lnTo>
                <a:lnTo>
                  <a:pt x="6077565" y="3088601"/>
                </a:lnTo>
                <a:close/>
                <a:moveTo>
                  <a:pt x="6428062" y="3082999"/>
                </a:moveTo>
                <a:lnTo>
                  <a:pt x="6436082" y="3085187"/>
                </a:lnTo>
                <a:lnTo>
                  <a:pt x="6438711" y="3083611"/>
                </a:lnTo>
                <a:lnTo>
                  <a:pt x="6441197" y="3083859"/>
                </a:lnTo>
                <a:lnTo>
                  <a:pt x="6444795" y="3104547"/>
                </a:lnTo>
                <a:cubicBezTo>
                  <a:pt x="6444795" y="3109390"/>
                  <a:pt x="6444795" y="3113260"/>
                  <a:pt x="6448669" y="3121005"/>
                </a:cubicBezTo>
                <a:cubicBezTo>
                  <a:pt x="6440924" y="3113260"/>
                  <a:pt x="6437050" y="3101644"/>
                  <a:pt x="6433179" y="3090995"/>
                </a:cubicBezTo>
                <a:close/>
                <a:moveTo>
                  <a:pt x="6425434" y="3082281"/>
                </a:moveTo>
                <a:lnTo>
                  <a:pt x="6427752" y="3082514"/>
                </a:lnTo>
                <a:lnTo>
                  <a:pt x="6428062" y="3082999"/>
                </a:lnTo>
                <a:close/>
                <a:moveTo>
                  <a:pt x="6022709" y="3082281"/>
                </a:moveTo>
                <a:cubicBezTo>
                  <a:pt x="6022709" y="3082281"/>
                  <a:pt x="6022709" y="3090027"/>
                  <a:pt x="6030454" y="3097771"/>
                </a:cubicBezTo>
                <a:cubicBezTo>
                  <a:pt x="6030454" y="3090027"/>
                  <a:pt x="6030454" y="3090027"/>
                  <a:pt x="6030454" y="3082281"/>
                </a:cubicBezTo>
                <a:cubicBezTo>
                  <a:pt x="6030454" y="3082281"/>
                  <a:pt x="6038199" y="3090027"/>
                  <a:pt x="6038199" y="3105516"/>
                </a:cubicBezTo>
                <a:cubicBezTo>
                  <a:pt x="6038199" y="3105516"/>
                  <a:pt x="6038199" y="3105516"/>
                  <a:pt x="6038199" y="3113260"/>
                </a:cubicBezTo>
                <a:cubicBezTo>
                  <a:pt x="6038199" y="3121005"/>
                  <a:pt x="6030454" y="3113260"/>
                  <a:pt x="6030454" y="3105516"/>
                </a:cubicBezTo>
                <a:cubicBezTo>
                  <a:pt x="6030454" y="3105516"/>
                  <a:pt x="6022709" y="3105516"/>
                  <a:pt x="6022709" y="3113260"/>
                </a:cubicBezTo>
                <a:cubicBezTo>
                  <a:pt x="6014965" y="3097771"/>
                  <a:pt x="6030454" y="3097771"/>
                  <a:pt x="6022709" y="3082281"/>
                </a:cubicBezTo>
                <a:close/>
                <a:moveTo>
                  <a:pt x="6286241" y="3081930"/>
                </a:moveTo>
                <a:lnTo>
                  <a:pt x="6311131" y="3112746"/>
                </a:lnTo>
                <a:cubicBezTo>
                  <a:pt x="6311131" y="3136902"/>
                  <a:pt x="6295003" y="3096642"/>
                  <a:pt x="6278874" y="3096642"/>
                </a:cubicBezTo>
                <a:close/>
                <a:moveTo>
                  <a:pt x="6285636" y="3079496"/>
                </a:moveTo>
                <a:lnTo>
                  <a:pt x="6286939" y="3080537"/>
                </a:lnTo>
                <a:lnTo>
                  <a:pt x="6286241" y="3081930"/>
                </a:lnTo>
                <a:lnTo>
                  <a:pt x="6285931" y="3081544"/>
                </a:lnTo>
                <a:close/>
                <a:moveTo>
                  <a:pt x="6522245" y="3074537"/>
                </a:moveTo>
                <a:cubicBezTo>
                  <a:pt x="6529990" y="3082281"/>
                  <a:pt x="6553224" y="3090027"/>
                  <a:pt x="6537735" y="3074537"/>
                </a:cubicBezTo>
                <a:cubicBezTo>
                  <a:pt x="6545480" y="3074537"/>
                  <a:pt x="6545480" y="3082281"/>
                  <a:pt x="6553224" y="3090027"/>
                </a:cubicBezTo>
                <a:cubicBezTo>
                  <a:pt x="6522245" y="3090027"/>
                  <a:pt x="6514501" y="3074537"/>
                  <a:pt x="6514501" y="3113260"/>
                </a:cubicBezTo>
                <a:cubicBezTo>
                  <a:pt x="6522245" y="3121005"/>
                  <a:pt x="6499011" y="3105516"/>
                  <a:pt x="6491266" y="3082281"/>
                </a:cubicBezTo>
                <a:cubicBezTo>
                  <a:pt x="6499011" y="3082281"/>
                  <a:pt x="6499011" y="3090027"/>
                  <a:pt x="6499011" y="3090027"/>
                </a:cubicBezTo>
                <a:cubicBezTo>
                  <a:pt x="6506756" y="3074537"/>
                  <a:pt x="6506756" y="3082281"/>
                  <a:pt x="6522245" y="3074537"/>
                </a:cubicBezTo>
                <a:close/>
                <a:moveTo>
                  <a:pt x="6061141" y="3064433"/>
                </a:moveTo>
                <a:cubicBezTo>
                  <a:pt x="6077269" y="3096642"/>
                  <a:pt x="6061141" y="3161058"/>
                  <a:pt x="6061141" y="3064433"/>
                </a:cubicBezTo>
                <a:close/>
                <a:moveTo>
                  <a:pt x="6998549" y="3059047"/>
                </a:moveTo>
                <a:cubicBezTo>
                  <a:pt x="6981770" y="3082281"/>
                  <a:pt x="6973378" y="3074537"/>
                  <a:pt x="6948207" y="3082281"/>
                </a:cubicBezTo>
                <a:cubicBezTo>
                  <a:pt x="6956598" y="3066792"/>
                  <a:pt x="6990160" y="3066792"/>
                  <a:pt x="6998549" y="3059047"/>
                </a:cubicBezTo>
                <a:close/>
                <a:moveTo>
                  <a:pt x="6433179" y="3059047"/>
                </a:moveTo>
                <a:cubicBezTo>
                  <a:pt x="6433179" y="3082281"/>
                  <a:pt x="6456413" y="3074537"/>
                  <a:pt x="6464159" y="3097771"/>
                </a:cubicBezTo>
                <a:cubicBezTo>
                  <a:pt x="6460285" y="3097771"/>
                  <a:pt x="6452540" y="3090027"/>
                  <a:pt x="6444795" y="3084219"/>
                </a:cubicBezTo>
                <a:lnTo>
                  <a:pt x="6441197" y="3083859"/>
                </a:lnTo>
                <a:lnTo>
                  <a:pt x="6440924" y="3082281"/>
                </a:lnTo>
                <a:lnTo>
                  <a:pt x="6438711" y="3083611"/>
                </a:lnTo>
                <a:lnTo>
                  <a:pt x="6427752" y="3082514"/>
                </a:lnTo>
                <a:lnTo>
                  <a:pt x="6417690" y="3066792"/>
                </a:lnTo>
                <a:cubicBezTo>
                  <a:pt x="6417690" y="3059047"/>
                  <a:pt x="6433179" y="3059047"/>
                  <a:pt x="6433179" y="3059047"/>
                </a:cubicBezTo>
                <a:close/>
                <a:moveTo>
                  <a:pt x="6109837" y="3055990"/>
                </a:moveTo>
                <a:cubicBezTo>
                  <a:pt x="6109837" y="3096753"/>
                  <a:pt x="6125970" y="3088601"/>
                  <a:pt x="6117903" y="3104905"/>
                </a:cubicBezTo>
                <a:cubicBezTo>
                  <a:pt x="6125970" y="3121211"/>
                  <a:pt x="6142106" y="3121211"/>
                  <a:pt x="6125970" y="3129363"/>
                </a:cubicBezTo>
                <a:cubicBezTo>
                  <a:pt x="6134039" y="3137516"/>
                  <a:pt x="6142106" y="3161974"/>
                  <a:pt x="6158242" y="3145669"/>
                </a:cubicBezTo>
                <a:cubicBezTo>
                  <a:pt x="6158242" y="3161974"/>
                  <a:pt x="6142106" y="3170126"/>
                  <a:pt x="6142106" y="3161974"/>
                </a:cubicBezTo>
                <a:cubicBezTo>
                  <a:pt x="6142106" y="3178278"/>
                  <a:pt x="6150173" y="3161974"/>
                  <a:pt x="6150173" y="3178278"/>
                </a:cubicBezTo>
                <a:cubicBezTo>
                  <a:pt x="6142106" y="3186430"/>
                  <a:pt x="6142106" y="3170126"/>
                  <a:pt x="6142106" y="3194582"/>
                </a:cubicBezTo>
                <a:cubicBezTo>
                  <a:pt x="6134039" y="3186430"/>
                  <a:pt x="6125970" y="3178278"/>
                  <a:pt x="6117903" y="3153822"/>
                </a:cubicBezTo>
                <a:cubicBezTo>
                  <a:pt x="6125970" y="3153822"/>
                  <a:pt x="6125970" y="3153822"/>
                  <a:pt x="6134039" y="3153822"/>
                </a:cubicBezTo>
                <a:cubicBezTo>
                  <a:pt x="6125970" y="3137516"/>
                  <a:pt x="6117903" y="3137516"/>
                  <a:pt x="6101767" y="3129363"/>
                </a:cubicBezTo>
                <a:cubicBezTo>
                  <a:pt x="6101767" y="3121211"/>
                  <a:pt x="6101767" y="3121211"/>
                  <a:pt x="6117903" y="3113058"/>
                </a:cubicBezTo>
                <a:cubicBezTo>
                  <a:pt x="6093701" y="3113058"/>
                  <a:pt x="6093701" y="3088601"/>
                  <a:pt x="6093701" y="3072297"/>
                </a:cubicBezTo>
                <a:cubicBezTo>
                  <a:pt x="6101767" y="3072297"/>
                  <a:pt x="6101767" y="3064145"/>
                  <a:pt x="6109837" y="3055990"/>
                </a:cubicBezTo>
                <a:close/>
                <a:moveTo>
                  <a:pt x="6305392" y="3051302"/>
                </a:moveTo>
                <a:cubicBezTo>
                  <a:pt x="6305392" y="3066792"/>
                  <a:pt x="6313136" y="3082281"/>
                  <a:pt x="6313136" y="3097771"/>
                </a:cubicBezTo>
                <a:cubicBezTo>
                  <a:pt x="6305392" y="3113260"/>
                  <a:pt x="6305392" y="3074537"/>
                  <a:pt x="6297647" y="3082281"/>
                </a:cubicBezTo>
                <a:cubicBezTo>
                  <a:pt x="6313136" y="3082281"/>
                  <a:pt x="6297647" y="3066792"/>
                  <a:pt x="6305392" y="3051302"/>
                </a:cubicBezTo>
                <a:close/>
                <a:moveTo>
                  <a:pt x="6496609" y="3040280"/>
                </a:moveTo>
                <a:cubicBezTo>
                  <a:pt x="6512737" y="3040280"/>
                  <a:pt x="6488544" y="3088589"/>
                  <a:pt x="6480480" y="3064433"/>
                </a:cubicBezTo>
                <a:cubicBezTo>
                  <a:pt x="6472416" y="3072486"/>
                  <a:pt x="6488544" y="3080537"/>
                  <a:pt x="6488544" y="3096642"/>
                </a:cubicBezTo>
                <a:cubicBezTo>
                  <a:pt x="6488544" y="3096642"/>
                  <a:pt x="6480480" y="3088589"/>
                  <a:pt x="6480480" y="3088589"/>
                </a:cubicBezTo>
                <a:cubicBezTo>
                  <a:pt x="6480480" y="3096642"/>
                  <a:pt x="6488544" y="3096642"/>
                  <a:pt x="6488544" y="3112746"/>
                </a:cubicBezTo>
                <a:cubicBezTo>
                  <a:pt x="6488544" y="3120798"/>
                  <a:pt x="6488544" y="3112746"/>
                  <a:pt x="6480480" y="3104693"/>
                </a:cubicBezTo>
                <a:cubicBezTo>
                  <a:pt x="6480480" y="3104693"/>
                  <a:pt x="6480480" y="3112746"/>
                  <a:pt x="6480480" y="3112746"/>
                </a:cubicBezTo>
                <a:cubicBezTo>
                  <a:pt x="6464351" y="3104693"/>
                  <a:pt x="6480480" y="3072486"/>
                  <a:pt x="6456287" y="3072486"/>
                </a:cubicBezTo>
                <a:cubicBezTo>
                  <a:pt x="6464351" y="3072486"/>
                  <a:pt x="6472416" y="3072486"/>
                  <a:pt x="6480480" y="3048331"/>
                </a:cubicBezTo>
                <a:cubicBezTo>
                  <a:pt x="6488544" y="3064433"/>
                  <a:pt x="6504673" y="3048331"/>
                  <a:pt x="6496609" y="3040280"/>
                </a:cubicBezTo>
                <a:close/>
                <a:moveTo>
                  <a:pt x="6787116" y="3039686"/>
                </a:moveTo>
                <a:cubicBezTo>
                  <a:pt x="6795637" y="3039686"/>
                  <a:pt x="6804157" y="3048400"/>
                  <a:pt x="6804157" y="3039686"/>
                </a:cubicBezTo>
                <a:cubicBezTo>
                  <a:pt x="6804157" y="3039686"/>
                  <a:pt x="6812675" y="3057113"/>
                  <a:pt x="6812675" y="3065826"/>
                </a:cubicBezTo>
                <a:cubicBezTo>
                  <a:pt x="6804157" y="3057113"/>
                  <a:pt x="6804157" y="3057113"/>
                  <a:pt x="6795637" y="3048400"/>
                </a:cubicBezTo>
                <a:cubicBezTo>
                  <a:pt x="6795637" y="3057113"/>
                  <a:pt x="6804157" y="3074539"/>
                  <a:pt x="6787116" y="3074539"/>
                </a:cubicBezTo>
                <a:cubicBezTo>
                  <a:pt x="6770077" y="3039686"/>
                  <a:pt x="6795637" y="3065826"/>
                  <a:pt x="6787116" y="3039686"/>
                </a:cubicBezTo>
                <a:close/>
                <a:moveTo>
                  <a:pt x="6537735" y="3039686"/>
                </a:moveTo>
                <a:cubicBezTo>
                  <a:pt x="6562131" y="3072880"/>
                  <a:pt x="6594658" y="3064582"/>
                  <a:pt x="6610923" y="3047985"/>
                </a:cubicBezTo>
                <a:cubicBezTo>
                  <a:pt x="6610923" y="3064582"/>
                  <a:pt x="6610923" y="3056284"/>
                  <a:pt x="6619056" y="3081179"/>
                </a:cubicBezTo>
                <a:cubicBezTo>
                  <a:pt x="6602791" y="3064582"/>
                  <a:pt x="6578395" y="3064582"/>
                  <a:pt x="6562131" y="3072880"/>
                </a:cubicBezTo>
                <a:cubicBezTo>
                  <a:pt x="6553998" y="3081179"/>
                  <a:pt x="6570262" y="3081179"/>
                  <a:pt x="6562131" y="3097774"/>
                </a:cubicBezTo>
                <a:cubicBezTo>
                  <a:pt x="6553998" y="3089475"/>
                  <a:pt x="6537735" y="3039686"/>
                  <a:pt x="6537735" y="3039686"/>
                </a:cubicBezTo>
                <a:close/>
                <a:moveTo>
                  <a:pt x="6085634" y="3039686"/>
                </a:moveTo>
                <a:cubicBezTo>
                  <a:pt x="6085634" y="3047838"/>
                  <a:pt x="6093701" y="3055990"/>
                  <a:pt x="6093701" y="3072297"/>
                </a:cubicBezTo>
                <a:lnTo>
                  <a:pt x="6078653" y="3087504"/>
                </a:lnTo>
                <a:lnTo>
                  <a:pt x="6076557" y="3077393"/>
                </a:lnTo>
                <a:cubicBezTo>
                  <a:pt x="6079582" y="3064145"/>
                  <a:pt x="6085634" y="3051918"/>
                  <a:pt x="6085634" y="3039686"/>
                </a:cubicBezTo>
                <a:close/>
                <a:moveTo>
                  <a:pt x="6907881" y="3032227"/>
                </a:moveTo>
                <a:cubicBezTo>
                  <a:pt x="6915945" y="3040280"/>
                  <a:pt x="6915945" y="3048331"/>
                  <a:pt x="6915945" y="3048331"/>
                </a:cubicBezTo>
                <a:lnTo>
                  <a:pt x="6904376" y="3033476"/>
                </a:lnTo>
                <a:close/>
                <a:moveTo>
                  <a:pt x="6708122" y="3025651"/>
                </a:moveTo>
                <a:cubicBezTo>
                  <a:pt x="6708122" y="3046224"/>
                  <a:pt x="6699409" y="3046224"/>
                  <a:pt x="6692874" y="3039023"/>
                </a:cubicBezTo>
                <a:lnTo>
                  <a:pt x="6691949" y="3026361"/>
                </a:lnTo>
                <a:lnTo>
                  <a:pt x="6696143" y="3028737"/>
                </a:lnTo>
                <a:cubicBezTo>
                  <a:pt x="6699409" y="3027707"/>
                  <a:pt x="6703766" y="3025651"/>
                  <a:pt x="6708122" y="3025651"/>
                </a:cubicBezTo>
                <a:close/>
                <a:moveTo>
                  <a:pt x="6827677" y="3024531"/>
                </a:moveTo>
                <a:lnTo>
                  <a:pt x="6838329" y="3033232"/>
                </a:lnTo>
                <a:cubicBezTo>
                  <a:pt x="6841351" y="3036253"/>
                  <a:pt x="6843369" y="3040280"/>
                  <a:pt x="6843369" y="3048331"/>
                </a:cubicBezTo>
                <a:cubicBezTo>
                  <a:pt x="6855465" y="3048331"/>
                  <a:pt x="6881168" y="3021155"/>
                  <a:pt x="6900070" y="3027949"/>
                </a:cubicBezTo>
                <a:lnTo>
                  <a:pt x="6904376" y="3033476"/>
                </a:lnTo>
                <a:lnTo>
                  <a:pt x="6865544" y="3047324"/>
                </a:lnTo>
                <a:cubicBezTo>
                  <a:pt x="6851433" y="3050344"/>
                  <a:pt x="6839336" y="3052356"/>
                  <a:pt x="6835305" y="3056383"/>
                </a:cubicBezTo>
                <a:close/>
                <a:moveTo>
                  <a:pt x="6691764" y="3023802"/>
                </a:moveTo>
                <a:lnTo>
                  <a:pt x="6691949" y="3026361"/>
                </a:lnTo>
                <a:lnTo>
                  <a:pt x="6690696" y="3025651"/>
                </a:lnTo>
                <a:close/>
                <a:moveTo>
                  <a:pt x="6827355" y="3023185"/>
                </a:moveTo>
                <a:lnTo>
                  <a:pt x="6827677" y="3024531"/>
                </a:lnTo>
                <a:lnTo>
                  <a:pt x="6827240" y="3024175"/>
                </a:lnTo>
                <a:close/>
                <a:moveTo>
                  <a:pt x="6454113" y="3022343"/>
                </a:moveTo>
                <a:cubicBezTo>
                  <a:pt x="6455445" y="3020770"/>
                  <a:pt x="6458351" y="3021294"/>
                  <a:pt x="6464159" y="3025490"/>
                </a:cubicBezTo>
                <a:cubicBezTo>
                  <a:pt x="6456413" y="3033878"/>
                  <a:pt x="6456413" y="3042270"/>
                  <a:pt x="6456413" y="3059049"/>
                </a:cubicBezTo>
                <a:cubicBezTo>
                  <a:pt x="6448669" y="3059049"/>
                  <a:pt x="6440924" y="3050660"/>
                  <a:pt x="6425434" y="3042270"/>
                </a:cubicBezTo>
                <a:cubicBezTo>
                  <a:pt x="6440924" y="3050660"/>
                  <a:pt x="6448669" y="3008707"/>
                  <a:pt x="6448669" y="3050660"/>
                </a:cubicBezTo>
                <a:cubicBezTo>
                  <a:pt x="6460285" y="3050660"/>
                  <a:pt x="6450120" y="3027063"/>
                  <a:pt x="6454113" y="3022343"/>
                </a:cubicBezTo>
                <a:close/>
                <a:moveTo>
                  <a:pt x="6958103" y="3016452"/>
                </a:moveTo>
                <a:lnTo>
                  <a:pt x="6959548" y="3019187"/>
                </a:lnTo>
                <a:lnTo>
                  <a:pt x="6956213" y="3018065"/>
                </a:lnTo>
                <a:close/>
                <a:moveTo>
                  <a:pt x="6787060" y="3015472"/>
                </a:moveTo>
                <a:lnTo>
                  <a:pt x="6787374" y="3015669"/>
                </a:lnTo>
                <a:lnTo>
                  <a:pt x="6786919" y="3016123"/>
                </a:lnTo>
                <a:close/>
                <a:moveTo>
                  <a:pt x="6942777" y="3013550"/>
                </a:moveTo>
                <a:lnTo>
                  <a:pt x="6956213" y="3018065"/>
                </a:lnTo>
                <a:lnTo>
                  <a:pt x="6947885" y="3025166"/>
                </a:lnTo>
                <a:cubicBezTo>
                  <a:pt x="6945841" y="3026134"/>
                  <a:pt x="6945841" y="3028070"/>
                  <a:pt x="6949929" y="3039686"/>
                </a:cubicBezTo>
                <a:cubicBezTo>
                  <a:pt x="6941755" y="3031942"/>
                  <a:pt x="6925404" y="3039686"/>
                  <a:pt x="6917228" y="3031942"/>
                </a:cubicBezTo>
                <a:cubicBezTo>
                  <a:pt x="6925404" y="3024197"/>
                  <a:pt x="6933578" y="3016452"/>
                  <a:pt x="6942777" y="3013550"/>
                </a:cubicBezTo>
                <a:close/>
                <a:moveTo>
                  <a:pt x="6695597" y="3008293"/>
                </a:moveTo>
                <a:cubicBezTo>
                  <a:pt x="6696686" y="3009449"/>
                  <a:pt x="6697231" y="3011764"/>
                  <a:pt x="6697231" y="3014335"/>
                </a:cubicBezTo>
                <a:lnTo>
                  <a:pt x="6691764" y="3023802"/>
                </a:lnTo>
                <a:lnTo>
                  <a:pt x="6690696" y="3009193"/>
                </a:lnTo>
                <a:cubicBezTo>
                  <a:pt x="6692874" y="3007136"/>
                  <a:pt x="6694508" y="3007136"/>
                  <a:pt x="6695597" y="3008293"/>
                </a:cubicBezTo>
                <a:close/>
                <a:moveTo>
                  <a:pt x="6794983" y="3008071"/>
                </a:moveTo>
                <a:cubicBezTo>
                  <a:pt x="6797000" y="3016123"/>
                  <a:pt x="6796495" y="3019646"/>
                  <a:pt x="6794480" y="3020148"/>
                </a:cubicBezTo>
                <a:lnTo>
                  <a:pt x="6787374" y="3015669"/>
                </a:lnTo>
                <a:close/>
                <a:moveTo>
                  <a:pt x="6343241" y="3007367"/>
                </a:moveTo>
                <a:lnTo>
                  <a:pt x="6343389" y="3008071"/>
                </a:lnTo>
                <a:lnTo>
                  <a:pt x="6351451" y="3008071"/>
                </a:lnTo>
                <a:cubicBezTo>
                  <a:pt x="6343389" y="3040280"/>
                  <a:pt x="6359515" y="3048331"/>
                  <a:pt x="6367580" y="3080537"/>
                </a:cubicBezTo>
                <a:cubicBezTo>
                  <a:pt x="6367580" y="3080537"/>
                  <a:pt x="6367580" y="3072486"/>
                  <a:pt x="6367580" y="3072486"/>
                </a:cubicBezTo>
                <a:cubicBezTo>
                  <a:pt x="6375644" y="3076513"/>
                  <a:pt x="6375644" y="3084565"/>
                  <a:pt x="6374637" y="3094629"/>
                </a:cubicBezTo>
                <a:lnTo>
                  <a:pt x="6374649" y="3095068"/>
                </a:lnTo>
                <a:lnTo>
                  <a:pt x="6363547" y="3077517"/>
                </a:lnTo>
                <a:cubicBezTo>
                  <a:pt x="6359515" y="3070472"/>
                  <a:pt x="6355483" y="3064433"/>
                  <a:pt x="6351451" y="3064433"/>
                </a:cubicBezTo>
                <a:cubicBezTo>
                  <a:pt x="6343389" y="3072486"/>
                  <a:pt x="6351451" y="3080537"/>
                  <a:pt x="6359515" y="3088589"/>
                </a:cubicBezTo>
                <a:cubicBezTo>
                  <a:pt x="6351451" y="3080537"/>
                  <a:pt x="6327260" y="3096642"/>
                  <a:pt x="6343389" y="3104693"/>
                </a:cubicBezTo>
                <a:cubicBezTo>
                  <a:pt x="6343389" y="3120798"/>
                  <a:pt x="6327260" y="3096642"/>
                  <a:pt x="6327260" y="3088589"/>
                </a:cubicBezTo>
                <a:cubicBezTo>
                  <a:pt x="6319196" y="3096642"/>
                  <a:pt x="6327260" y="3112746"/>
                  <a:pt x="6335324" y="3112746"/>
                </a:cubicBezTo>
                <a:cubicBezTo>
                  <a:pt x="6319196" y="3136902"/>
                  <a:pt x="6311131" y="3080537"/>
                  <a:pt x="6311131" y="3064433"/>
                </a:cubicBezTo>
                <a:cubicBezTo>
                  <a:pt x="6327260" y="3088589"/>
                  <a:pt x="6327260" y="3072486"/>
                  <a:pt x="6335324" y="3088589"/>
                </a:cubicBezTo>
                <a:cubicBezTo>
                  <a:pt x="6343389" y="3080537"/>
                  <a:pt x="6343389" y="3064433"/>
                  <a:pt x="6343389" y="3048331"/>
                </a:cubicBezTo>
                <a:cubicBezTo>
                  <a:pt x="6335324" y="3072486"/>
                  <a:pt x="6335324" y="3048331"/>
                  <a:pt x="6335324" y="3032227"/>
                </a:cubicBezTo>
                <a:cubicBezTo>
                  <a:pt x="6339357" y="3028201"/>
                  <a:pt x="6339357" y="3020148"/>
                  <a:pt x="6340364" y="3014110"/>
                </a:cubicBezTo>
                <a:close/>
                <a:moveTo>
                  <a:pt x="6990805" y="3000963"/>
                </a:moveTo>
                <a:cubicBezTo>
                  <a:pt x="6990805" y="3008707"/>
                  <a:pt x="6974454" y="3024197"/>
                  <a:pt x="6990805" y="3024197"/>
                </a:cubicBezTo>
                <a:cubicBezTo>
                  <a:pt x="6990805" y="3031942"/>
                  <a:pt x="6974454" y="3031942"/>
                  <a:pt x="6966280" y="3031942"/>
                </a:cubicBezTo>
                <a:lnTo>
                  <a:pt x="6959548" y="3019187"/>
                </a:lnTo>
                <a:lnTo>
                  <a:pt x="6974454" y="3024197"/>
                </a:lnTo>
                <a:cubicBezTo>
                  <a:pt x="6982631" y="3024197"/>
                  <a:pt x="6974454" y="3000963"/>
                  <a:pt x="6990805" y="3000963"/>
                </a:cubicBezTo>
                <a:close/>
                <a:moveTo>
                  <a:pt x="7006777" y="2997696"/>
                </a:moveTo>
                <a:cubicBezTo>
                  <a:pt x="7008712" y="2997333"/>
                  <a:pt x="7012101" y="2997576"/>
                  <a:pt x="7015973" y="2998060"/>
                </a:cubicBezTo>
                <a:cubicBezTo>
                  <a:pt x="7023718" y="2999028"/>
                  <a:pt x="7033400" y="3000963"/>
                  <a:pt x="7037271" y="3000963"/>
                </a:cubicBezTo>
                <a:cubicBezTo>
                  <a:pt x="7037271" y="3016452"/>
                  <a:pt x="7021781" y="3008707"/>
                  <a:pt x="7014036" y="3016452"/>
                </a:cubicBezTo>
                <a:cubicBezTo>
                  <a:pt x="7014036" y="3008707"/>
                  <a:pt x="7014036" y="3000963"/>
                  <a:pt x="7006292" y="3000963"/>
                </a:cubicBezTo>
                <a:cubicBezTo>
                  <a:pt x="7004356" y="2999027"/>
                  <a:pt x="7004841" y="2998059"/>
                  <a:pt x="7006777" y="2997696"/>
                </a:cubicBezTo>
                <a:close/>
                <a:moveTo>
                  <a:pt x="6504673" y="2983915"/>
                </a:moveTo>
                <a:cubicBezTo>
                  <a:pt x="6504673" y="2983915"/>
                  <a:pt x="6504673" y="2987942"/>
                  <a:pt x="6505680" y="2990961"/>
                </a:cubicBezTo>
                <a:lnTo>
                  <a:pt x="6512735" y="2991967"/>
                </a:lnTo>
                <a:close/>
                <a:moveTo>
                  <a:pt x="6932717" y="2977729"/>
                </a:moveTo>
                <a:cubicBezTo>
                  <a:pt x="6948207" y="2985473"/>
                  <a:pt x="6940463" y="2977729"/>
                  <a:pt x="6955952" y="2993218"/>
                </a:cubicBezTo>
                <a:cubicBezTo>
                  <a:pt x="6955952" y="3008707"/>
                  <a:pt x="6932717" y="2993218"/>
                  <a:pt x="6932717" y="2977729"/>
                </a:cubicBezTo>
                <a:close/>
                <a:moveTo>
                  <a:pt x="6335324" y="2975862"/>
                </a:moveTo>
                <a:cubicBezTo>
                  <a:pt x="6351451" y="2991967"/>
                  <a:pt x="6367580" y="2975862"/>
                  <a:pt x="6383708" y="2983915"/>
                </a:cubicBezTo>
                <a:cubicBezTo>
                  <a:pt x="6375644" y="3000019"/>
                  <a:pt x="6391773" y="3016123"/>
                  <a:pt x="6399837" y="3016123"/>
                </a:cubicBezTo>
                <a:cubicBezTo>
                  <a:pt x="6399837" y="3040280"/>
                  <a:pt x="6399837" y="3056383"/>
                  <a:pt x="6415966" y="3064433"/>
                </a:cubicBezTo>
                <a:cubicBezTo>
                  <a:pt x="6415966" y="3080537"/>
                  <a:pt x="6391773" y="3064433"/>
                  <a:pt x="6399837" y="3056383"/>
                </a:cubicBezTo>
                <a:cubicBezTo>
                  <a:pt x="6391773" y="3056383"/>
                  <a:pt x="6391773" y="3056383"/>
                  <a:pt x="6391773" y="3064433"/>
                </a:cubicBezTo>
                <a:cubicBezTo>
                  <a:pt x="6407901" y="3080537"/>
                  <a:pt x="6407901" y="3088589"/>
                  <a:pt x="6424030" y="3080537"/>
                </a:cubicBezTo>
                <a:cubicBezTo>
                  <a:pt x="6415966" y="3104693"/>
                  <a:pt x="6432094" y="3096642"/>
                  <a:pt x="6432094" y="3120798"/>
                </a:cubicBezTo>
                <a:cubicBezTo>
                  <a:pt x="6424030" y="3104693"/>
                  <a:pt x="6424030" y="3128850"/>
                  <a:pt x="6407901" y="3104693"/>
                </a:cubicBezTo>
                <a:cubicBezTo>
                  <a:pt x="6407901" y="3120798"/>
                  <a:pt x="6399837" y="3128850"/>
                  <a:pt x="6399837" y="3144955"/>
                </a:cubicBezTo>
                <a:cubicBezTo>
                  <a:pt x="6391773" y="3136902"/>
                  <a:pt x="6399837" y="3088589"/>
                  <a:pt x="6407901" y="3088589"/>
                </a:cubicBezTo>
                <a:cubicBezTo>
                  <a:pt x="6391773" y="3080537"/>
                  <a:pt x="6399837" y="3128850"/>
                  <a:pt x="6383708" y="3136902"/>
                </a:cubicBezTo>
                <a:cubicBezTo>
                  <a:pt x="6375644" y="3136902"/>
                  <a:pt x="6383708" y="3096642"/>
                  <a:pt x="6391773" y="3112746"/>
                </a:cubicBezTo>
                <a:cubicBezTo>
                  <a:pt x="6383708" y="3080537"/>
                  <a:pt x="6375644" y="3056383"/>
                  <a:pt x="6367580" y="3040280"/>
                </a:cubicBezTo>
                <a:cubicBezTo>
                  <a:pt x="6383708" y="3040280"/>
                  <a:pt x="6383708" y="3040280"/>
                  <a:pt x="6391773" y="3048331"/>
                </a:cubicBezTo>
                <a:cubicBezTo>
                  <a:pt x="6391773" y="3040280"/>
                  <a:pt x="6399837" y="3032227"/>
                  <a:pt x="6399837" y="3024175"/>
                </a:cubicBezTo>
                <a:cubicBezTo>
                  <a:pt x="6391773" y="3024175"/>
                  <a:pt x="6383708" y="3024175"/>
                  <a:pt x="6383708" y="3032227"/>
                </a:cubicBezTo>
                <a:cubicBezTo>
                  <a:pt x="6367580" y="3024175"/>
                  <a:pt x="6383708" y="3008071"/>
                  <a:pt x="6375644" y="2991967"/>
                </a:cubicBezTo>
                <a:cubicBezTo>
                  <a:pt x="6375644" y="3008071"/>
                  <a:pt x="6359515" y="2991967"/>
                  <a:pt x="6367580" y="3008071"/>
                </a:cubicBezTo>
                <a:lnTo>
                  <a:pt x="6351451" y="3008071"/>
                </a:lnTo>
                <a:cubicBezTo>
                  <a:pt x="6347419" y="3006058"/>
                  <a:pt x="6344900" y="3006058"/>
                  <a:pt x="6343262" y="3007316"/>
                </a:cubicBezTo>
                <a:lnTo>
                  <a:pt x="6343241" y="3007367"/>
                </a:lnTo>
                <a:lnTo>
                  <a:pt x="6339357" y="2988947"/>
                </a:lnTo>
                <a:cubicBezTo>
                  <a:pt x="6339357" y="2983915"/>
                  <a:pt x="6339357" y="2979888"/>
                  <a:pt x="6335324" y="2975862"/>
                </a:cubicBezTo>
                <a:close/>
                <a:moveTo>
                  <a:pt x="7465559" y="2927387"/>
                </a:moveTo>
                <a:cubicBezTo>
                  <a:pt x="7482598" y="2942876"/>
                  <a:pt x="7448521" y="2942876"/>
                  <a:pt x="7440000" y="2942876"/>
                </a:cubicBezTo>
                <a:cubicBezTo>
                  <a:pt x="7440000" y="2919641"/>
                  <a:pt x="7474080" y="2942876"/>
                  <a:pt x="7465559" y="2927387"/>
                </a:cubicBezTo>
                <a:close/>
                <a:moveTo>
                  <a:pt x="7063088" y="2926457"/>
                </a:moveTo>
                <a:lnTo>
                  <a:pt x="7067545" y="2930655"/>
                </a:lnTo>
                <a:cubicBezTo>
                  <a:pt x="7068333" y="2931743"/>
                  <a:pt x="7067284" y="2931260"/>
                  <a:pt x="7063088" y="2927387"/>
                </a:cubicBezTo>
                <a:close/>
                <a:moveTo>
                  <a:pt x="7058106" y="2909961"/>
                </a:moveTo>
                <a:cubicBezTo>
                  <a:pt x="7060990" y="2909476"/>
                  <a:pt x="7063088" y="2909961"/>
                  <a:pt x="7063088" y="2911897"/>
                </a:cubicBezTo>
                <a:lnTo>
                  <a:pt x="7063088" y="2926457"/>
                </a:lnTo>
                <a:lnTo>
                  <a:pt x="7060990" y="2924483"/>
                </a:lnTo>
                <a:cubicBezTo>
                  <a:pt x="7054697" y="2919641"/>
                  <a:pt x="7046309" y="2915771"/>
                  <a:pt x="7046309" y="2927387"/>
                </a:cubicBezTo>
                <a:cubicBezTo>
                  <a:pt x="7033722" y="2921578"/>
                  <a:pt x="7049454" y="2911413"/>
                  <a:pt x="7058106" y="2909961"/>
                </a:cubicBezTo>
                <a:close/>
                <a:moveTo>
                  <a:pt x="7248003" y="2904370"/>
                </a:moveTo>
                <a:lnTo>
                  <a:pt x="7247006" y="2905669"/>
                </a:lnTo>
                <a:lnTo>
                  <a:pt x="7246394" y="2904604"/>
                </a:lnTo>
                <a:close/>
                <a:moveTo>
                  <a:pt x="7630985" y="2891568"/>
                </a:moveTo>
                <a:cubicBezTo>
                  <a:pt x="7634051" y="2892536"/>
                  <a:pt x="7638138" y="2896407"/>
                  <a:pt x="7642225" y="2896407"/>
                </a:cubicBezTo>
                <a:cubicBezTo>
                  <a:pt x="7699450" y="2880918"/>
                  <a:pt x="7634051" y="2911897"/>
                  <a:pt x="7625874" y="2904152"/>
                </a:cubicBezTo>
                <a:cubicBezTo>
                  <a:pt x="7625874" y="2892536"/>
                  <a:pt x="7627919" y="2890600"/>
                  <a:pt x="7630985" y="2891568"/>
                </a:cubicBezTo>
                <a:close/>
                <a:moveTo>
                  <a:pt x="7719901" y="2874626"/>
                </a:moveTo>
                <a:cubicBezTo>
                  <a:pt x="7724620" y="2875109"/>
                  <a:pt x="7728492" y="2877045"/>
                  <a:pt x="7730428" y="2880918"/>
                </a:cubicBezTo>
                <a:cubicBezTo>
                  <a:pt x="7714938" y="2880918"/>
                  <a:pt x="7707194" y="2888662"/>
                  <a:pt x="7683959" y="2896407"/>
                </a:cubicBezTo>
                <a:cubicBezTo>
                  <a:pt x="7683959" y="2888662"/>
                  <a:pt x="7693641" y="2880918"/>
                  <a:pt x="7704290" y="2877046"/>
                </a:cubicBezTo>
                <a:cubicBezTo>
                  <a:pt x="7709614" y="2875110"/>
                  <a:pt x="7715181" y="2874141"/>
                  <a:pt x="7719901" y="2874626"/>
                </a:cubicBezTo>
                <a:close/>
                <a:moveTo>
                  <a:pt x="7231017" y="2873344"/>
                </a:moveTo>
                <a:cubicBezTo>
                  <a:pt x="7235014" y="2877384"/>
                  <a:pt x="7235014" y="2881425"/>
                  <a:pt x="7236012" y="2886475"/>
                </a:cubicBezTo>
                <a:lnTo>
                  <a:pt x="7246394" y="2904604"/>
                </a:lnTo>
                <a:lnTo>
                  <a:pt x="7239010" y="2905669"/>
                </a:lnTo>
                <a:cubicBezTo>
                  <a:pt x="7191044" y="2913750"/>
                  <a:pt x="7151071" y="2962240"/>
                  <a:pt x="7103103" y="2929913"/>
                </a:cubicBezTo>
                <a:cubicBezTo>
                  <a:pt x="7111098" y="2937995"/>
                  <a:pt x="7135082" y="2929913"/>
                  <a:pt x="7119092" y="2929913"/>
                </a:cubicBezTo>
                <a:cubicBezTo>
                  <a:pt x="7119092" y="2929913"/>
                  <a:pt x="7143075" y="2921832"/>
                  <a:pt x="7143075" y="2921832"/>
                </a:cubicBezTo>
                <a:cubicBezTo>
                  <a:pt x="7167060" y="2915771"/>
                  <a:pt x="7204533" y="2923347"/>
                  <a:pt x="7221772" y="2903650"/>
                </a:cubicBezTo>
                <a:lnTo>
                  <a:pt x="7228399" y="2881920"/>
                </a:lnTo>
                <a:lnTo>
                  <a:pt x="7231017" y="2881425"/>
                </a:lnTo>
                <a:close/>
                <a:moveTo>
                  <a:pt x="6948207" y="2873173"/>
                </a:moveTo>
                <a:cubicBezTo>
                  <a:pt x="6963696" y="2873173"/>
                  <a:pt x="6955952" y="2888662"/>
                  <a:pt x="6963696" y="2904152"/>
                </a:cubicBezTo>
                <a:cubicBezTo>
                  <a:pt x="6948207" y="2904152"/>
                  <a:pt x="6948207" y="2888662"/>
                  <a:pt x="6948207" y="2873173"/>
                </a:cubicBezTo>
                <a:close/>
                <a:moveTo>
                  <a:pt x="7149571" y="2871368"/>
                </a:moveTo>
                <a:lnTo>
                  <a:pt x="7155196" y="2877626"/>
                </a:lnTo>
                <a:lnTo>
                  <a:pt x="7152035" y="2878120"/>
                </a:lnTo>
                <a:cubicBezTo>
                  <a:pt x="7150608" y="2877370"/>
                  <a:pt x="7149571" y="2875370"/>
                  <a:pt x="7149571" y="2871368"/>
                </a:cubicBezTo>
                <a:close/>
                <a:moveTo>
                  <a:pt x="7756276" y="2870270"/>
                </a:moveTo>
                <a:cubicBezTo>
                  <a:pt x="7763731" y="2869302"/>
                  <a:pt x="7772251" y="2869302"/>
                  <a:pt x="7780770" y="2873173"/>
                </a:cubicBezTo>
                <a:cubicBezTo>
                  <a:pt x="7772251" y="2880918"/>
                  <a:pt x="7763731" y="2873173"/>
                  <a:pt x="7746694" y="2888662"/>
                </a:cubicBezTo>
                <a:cubicBezTo>
                  <a:pt x="7746694" y="2880918"/>
                  <a:pt x="7738173" y="2873173"/>
                  <a:pt x="7738173" y="2873173"/>
                </a:cubicBezTo>
                <a:cubicBezTo>
                  <a:pt x="7742433" y="2873173"/>
                  <a:pt x="7748822" y="2871238"/>
                  <a:pt x="7756276" y="2870270"/>
                </a:cubicBezTo>
                <a:close/>
                <a:moveTo>
                  <a:pt x="7334945" y="2857181"/>
                </a:moveTo>
                <a:cubicBezTo>
                  <a:pt x="7342941" y="2857181"/>
                  <a:pt x="7342941" y="2873344"/>
                  <a:pt x="7342941" y="2857181"/>
                </a:cubicBezTo>
                <a:cubicBezTo>
                  <a:pt x="7350935" y="2857181"/>
                  <a:pt x="7350935" y="2881425"/>
                  <a:pt x="7350935" y="2889506"/>
                </a:cubicBezTo>
                <a:lnTo>
                  <a:pt x="7294972" y="2897588"/>
                </a:lnTo>
                <a:lnTo>
                  <a:pt x="7301967" y="2881425"/>
                </a:lnTo>
                <a:cubicBezTo>
                  <a:pt x="7302968" y="2877384"/>
                  <a:pt x="7302968" y="2877384"/>
                  <a:pt x="7302968" y="2889506"/>
                </a:cubicBezTo>
                <a:cubicBezTo>
                  <a:pt x="7310962" y="2889506"/>
                  <a:pt x="7310962" y="2881425"/>
                  <a:pt x="7302968" y="2873344"/>
                </a:cubicBezTo>
                <a:cubicBezTo>
                  <a:pt x="7310962" y="2881425"/>
                  <a:pt x="7326951" y="2865262"/>
                  <a:pt x="7326951" y="2881425"/>
                </a:cubicBezTo>
                <a:cubicBezTo>
                  <a:pt x="7342941" y="2881425"/>
                  <a:pt x="7334945" y="2865262"/>
                  <a:pt x="7334945" y="2857181"/>
                </a:cubicBezTo>
                <a:close/>
                <a:moveTo>
                  <a:pt x="7397405" y="2856769"/>
                </a:moveTo>
                <a:cubicBezTo>
                  <a:pt x="7401277" y="2857547"/>
                  <a:pt x="7405150" y="2861696"/>
                  <a:pt x="7409021" y="2872070"/>
                </a:cubicBezTo>
                <a:cubicBezTo>
                  <a:pt x="7393532" y="2863772"/>
                  <a:pt x="7385786" y="2880367"/>
                  <a:pt x="7362553" y="2888665"/>
                </a:cubicBezTo>
                <a:cubicBezTo>
                  <a:pt x="7362553" y="2872070"/>
                  <a:pt x="7362553" y="2872070"/>
                  <a:pt x="7362553" y="2863772"/>
                </a:cubicBezTo>
                <a:cubicBezTo>
                  <a:pt x="7374171" y="2882442"/>
                  <a:pt x="7385786" y="2854437"/>
                  <a:pt x="7397405" y="2856769"/>
                </a:cubicBezTo>
                <a:close/>
                <a:moveTo>
                  <a:pt x="7103103" y="2849939"/>
                </a:moveTo>
                <a:cubicBezTo>
                  <a:pt x="7110847" y="2865428"/>
                  <a:pt x="7118592" y="2896407"/>
                  <a:pt x="7126336" y="2904152"/>
                </a:cubicBezTo>
                <a:cubicBezTo>
                  <a:pt x="7126336" y="2919641"/>
                  <a:pt x="7118592" y="2904152"/>
                  <a:pt x="7118592" y="2911897"/>
                </a:cubicBezTo>
                <a:cubicBezTo>
                  <a:pt x="7110847" y="2919641"/>
                  <a:pt x="7118592" y="2896407"/>
                  <a:pt x="7110847" y="2888662"/>
                </a:cubicBezTo>
                <a:cubicBezTo>
                  <a:pt x="7103103" y="2888662"/>
                  <a:pt x="7110847" y="2896407"/>
                  <a:pt x="7110847" y="2896407"/>
                </a:cubicBezTo>
                <a:cubicBezTo>
                  <a:pt x="7103103" y="2911897"/>
                  <a:pt x="7103103" y="2865428"/>
                  <a:pt x="7103103" y="2849939"/>
                </a:cubicBezTo>
                <a:close/>
                <a:moveTo>
                  <a:pt x="6964021" y="2830578"/>
                </a:moveTo>
                <a:cubicBezTo>
                  <a:pt x="6980154" y="2838691"/>
                  <a:pt x="6988224" y="2854920"/>
                  <a:pt x="7004357" y="2871146"/>
                </a:cubicBezTo>
                <a:cubicBezTo>
                  <a:pt x="6996290" y="2879259"/>
                  <a:pt x="6996290" y="2879259"/>
                  <a:pt x="6996290" y="2887374"/>
                </a:cubicBezTo>
                <a:cubicBezTo>
                  <a:pt x="7012426" y="2895488"/>
                  <a:pt x="7020493" y="2879259"/>
                  <a:pt x="7036629" y="2879259"/>
                </a:cubicBezTo>
                <a:cubicBezTo>
                  <a:pt x="7028560" y="2895488"/>
                  <a:pt x="7036629" y="2903601"/>
                  <a:pt x="7036629" y="2919827"/>
                </a:cubicBezTo>
                <a:cubicBezTo>
                  <a:pt x="7028560" y="2919827"/>
                  <a:pt x="7028560" y="2919827"/>
                  <a:pt x="7028560" y="2927943"/>
                </a:cubicBezTo>
                <a:cubicBezTo>
                  <a:pt x="7028560" y="2927943"/>
                  <a:pt x="7020493" y="2919827"/>
                  <a:pt x="7020493" y="2919827"/>
                </a:cubicBezTo>
                <a:cubicBezTo>
                  <a:pt x="6996290" y="2927943"/>
                  <a:pt x="7012426" y="2944169"/>
                  <a:pt x="7012426" y="2960394"/>
                </a:cubicBezTo>
                <a:cubicBezTo>
                  <a:pt x="7028560" y="2968508"/>
                  <a:pt x="7036629" y="2960394"/>
                  <a:pt x="7036629" y="2936055"/>
                </a:cubicBezTo>
                <a:cubicBezTo>
                  <a:pt x="7052763" y="2936055"/>
                  <a:pt x="7036629" y="2952282"/>
                  <a:pt x="7044696" y="2960394"/>
                </a:cubicBezTo>
                <a:cubicBezTo>
                  <a:pt x="7004357" y="2984736"/>
                  <a:pt x="6996290" y="2968508"/>
                  <a:pt x="6972088" y="2992850"/>
                </a:cubicBezTo>
                <a:cubicBezTo>
                  <a:pt x="6964021" y="3000963"/>
                  <a:pt x="6964021" y="2976624"/>
                  <a:pt x="6955952" y="2984736"/>
                </a:cubicBezTo>
                <a:cubicBezTo>
                  <a:pt x="6955952" y="2968508"/>
                  <a:pt x="6972088" y="2992850"/>
                  <a:pt x="6972088" y="2968508"/>
                </a:cubicBezTo>
                <a:cubicBezTo>
                  <a:pt x="6980154" y="2960394"/>
                  <a:pt x="6980154" y="2968508"/>
                  <a:pt x="6988224" y="2976624"/>
                </a:cubicBezTo>
                <a:cubicBezTo>
                  <a:pt x="6996290" y="2960394"/>
                  <a:pt x="6996290" y="2960394"/>
                  <a:pt x="7004357" y="2968508"/>
                </a:cubicBezTo>
                <a:cubicBezTo>
                  <a:pt x="7012426" y="2944169"/>
                  <a:pt x="7004357" y="2927943"/>
                  <a:pt x="6988224" y="2911714"/>
                </a:cubicBezTo>
                <a:cubicBezTo>
                  <a:pt x="6980154" y="2911714"/>
                  <a:pt x="6980154" y="2919827"/>
                  <a:pt x="6980154" y="2927943"/>
                </a:cubicBezTo>
                <a:cubicBezTo>
                  <a:pt x="6988224" y="2944169"/>
                  <a:pt x="6996290" y="2936055"/>
                  <a:pt x="6996290" y="2952282"/>
                </a:cubicBezTo>
                <a:cubicBezTo>
                  <a:pt x="6996290" y="2952282"/>
                  <a:pt x="6988224" y="2936055"/>
                  <a:pt x="6988224" y="2952282"/>
                </a:cubicBezTo>
                <a:cubicBezTo>
                  <a:pt x="6988224" y="2952282"/>
                  <a:pt x="6980154" y="2944169"/>
                  <a:pt x="6980154" y="2936055"/>
                </a:cubicBezTo>
                <a:cubicBezTo>
                  <a:pt x="6972088" y="2936055"/>
                  <a:pt x="6988224" y="2960394"/>
                  <a:pt x="6972088" y="2960394"/>
                </a:cubicBezTo>
                <a:lnTo>
                  <a:pt x="6962843" y="2932506"/>
                </a:lnTo>
                <a:lnTo>
                  <a:pt x="6960794" y="2944813"/>
                </a:lnTo>
                <a:cubicBezTo>
                  <a:pt x="6959826" y="2949169"/>
                  <a:pt x="6959826" y="2953526"/>
                  <a:pt x="6963696" y="2962240"/>
                </a:cubicBezTo>
                <a:cubicBezTo>
                  <a:pt x="6955952" y="2953526"/>
                  <a:pt x="6955952" y="2944813"/>
                  <a:pt x="6948207" y="2936099"/>
                </a:cubicBezTo>
                <a:lnTo>
                  <a:pt x="6961548" y="2928596"/>
                </a:lnTo>
                <a:lnTo>
                  <a:pt x="6955952" y="2911714"/>
                </a:lnTo>
                <a:cubicBezTo>
                  <a:pt x="6980154" y="2936055"/>
                  <a:pt x="6964021" y="2903601"/>
                  <a:pt x="6980154" y="2911714"/>
                </a:cubicBezTo>
                <a:cubicBezTo>
                  <a:pt x="6972088" y="2895488"/>
                  <a:pt x="6964021" y="2879259"/>
                  <a:pt x="6955952" y="2854920"/>
                </a:cubicBezTo>
                <a:cubicBezTo>
                  <a:pt x="6980154" y="2854920"/>
                  <a:pt x="6972088" y="2854920"/>
                  <a:pt x="6964021" y="2830578"/>
                </a:cubicBezTo>
                <a:close/>
                <a:moveTo>
                  <a:pt x="7138679" y="2828590"/>
                </a:moveTo>
                <a:cubicBezTo>
                  <a:pt x="7142311" y="2833606"/>
                  <a:pt x="7143763" y="2858291"/>
                  <a:pt x="7149571" y="2864462"/>
                </a:cubicBezTo>
                <a:cubicBezTo>
                  <a:pt x="7141826" y="2864462"/>
                  <a:pt x="7141826" y="2864462"/>
                  <a:pt x="7141826" y="2856234"/>
                </a:cubicBezTo>
                <a:cubicBezTo>
                  <a:pt x="7134082" y="2880920"/>
                  <a:pt x="7110847" y="2823319"/>
                  <a:pt x="7118592" y="2856234"/>
                </a:cubicBezTo>
                <a:cubicBezTo>
                  <a:pt x="7110847" y="2856234"/>
                  <a:pt x="7110847" y="2856234"/>
                  <a:pt x="7110847" y="2856234"/>
                </a:cubicBezTo>
                <a:cubicBezTo>
                  <a:pt x="7110847" y="2839777"/>
                  <a:pt x="7103103" y="2839777"/>
                  <a:pt x="7103103" y="2839777"/>
                </a:cubicBezTo>
                <a:cubicBezTo>
                  <a:pt x="7103103" y="2823319"/>
                  <a:pt x="7126336" y="2831547"/>
                  <a:pt x="7134082" y="2848005"/>
                </a:cubicBezTo>
                <a:cubicBezTo>
                  <a:pt x="7141826" y="2848005"/>
                  <a:pt x="7141826" y="2839777"/>
                  <a:pt x="7134082" y="2831547"/>
                </a:cubicBezTo>
                <a:cubicBezTo>
                  <a:pt x="7136018" y="2827433"/>
                  <a:pt x="7137470" y="2826919"/>
                  <a:pt x="7138679" y="2828590"/>
                </a:cubicBezTo>
                <a:close/>
                <a:moveTo>
                  <a:pt x="7141826" y="2815089"/>
                </a:moveTo>
                <a:cubicBezTo>
                  <a:pt x="7150539" y="2815089"/>
                  <a:pt x="7150539" y="2815089"/>
                  <a:pt x="7159253" y="2815089"/>
                </a:cubicBezTo>
                <a:cubicBezTo>
                  <a:pt x="7165787" y="2821382"/>
                  <a:pt x="7162520" y="2832394"/>
                  <a:pt x="7167829" y="2833967"/>
                </a:cubicBezTo>
                <a:lnTo>
                  <a:pt x="7176253" y="2831972"/>
                </a:lnTo>
                <a:lnTo>
                  <a:pt x="7176304" y="2832682"/>
                </a:lnTo>
                <a:lnTo>
                  <a:pt x="7172322" y="2841309"/>
                </a:lnTo>
                <a:cubicBezTo>
                  <a:pt x="7170144" y="2844455"/>
                  <a:pt x="7167965" y="2848651"/>
                  <a:pt x="7167965" y="2857042"/>
                </a:cubicBezTo>
                <a:cubicBezTo>
                  <a:pt x="7159253" y="2831871"/>
                  <a:pt x="7159253" y="2840260"/>
                  <a:pt x="7159253" y="2865430"/>
                </a:cubicBezTo>
                <a:cubicBezTo>
                  <a:pt x="7150539" y="2857042"/>
                  <a:pt x="7141826" y="2823480"/>
                  <a:pt x="7141826" y="2815089"/>
                </a:cubicBezTo>
                <a:close/>
                <a:moveTo>
                  <a:pt x="6754661" y="2807898"/>
                </a:moveTo>
                <a:lnTo>
                  <a:pt x="6754661" y="2822875"/>
                </a:lnTo>
                <a:cubicBezTo>
                  <a:pt x="6752647" y="2826902"/>
                  <a:pt x="6750629" y="2830927"/>
                  <a:pt x="6754661" y="2838979"/>
                </a:cubicBezTo>
                <a:cubicBezTo>
                  <a:pt x="6738532" y="2830927"/>
                  <a:pt x="6746597" y="2838979"/>
                  <a:pt x="6730468" y="2830927"/>
                </a:cubicBezTo>
                <a:cubicBezTo>
                  <a:pt x="6738532" y="2838979"/>
                  <a:pt x="6738532" y="2863136"/>
                  <a:pt x="6730468" y="2879240"/>
                </a:cubicBezTo>
                <a:cubicBezTo>
                  <a:pt x="6746597" y="2871187"/>
                  <a:pt x="6738532" y="2847031"/>
                  <a:pt x="6762725" y="2838979"/>
                </a:cubicBezTo>
                <a:cubicBezTo>
                  <a:pt x="6770790" y="2887292"/>
                  <a:pt x="6778855" y="2871187"/>
                  <a:pt x="6786919" y="2911448"/>
                </a:cubicBezTo>
                <a:cubicBezTo>
                  <a:pt x="6794983" y="2911448"/>
                  <a:pt x="6794983" y="2903396"/>
                  <a:pt x="6786919" y="2895344"/>
                </a:cubicBezTo>
                <a:cubicBezTo>
                  <a:pt x="6794983" y="2895344"/>
                  <a:pt x="6794983" y="2903396"/>
                  <a:pt x="6794983" y="2903396"/>
                </a:cubicBezTo>
                <a:lnTo>
                  <a:pt x="6795564" y="2886587"/>
                </a:lnTo>
                <a:lnTo>
                  <a:pt x="6772693" y="2857291"/>
                </a:lnTo>
                <a:close/>
                <a:moveTo>
                  <a:pt x="7014334" y="2807680"/>
                </a:moveTo>
                <a:cubicBezTo>
                  <a:pt x="7030421" y="2807680"/>
                  <a:pt x="7038464" y="2815762"/>
                  <a:pt x="7046506" y="2807680"/>
                </a:cubicBezTo>
                <a:cubicBezTo>
                  <a:pt x="7046506" y="2815762"/>
                  <a:pt x="7062591" y="2840006"/>
                  <a:pt x="7046506" y="2840006"/>
                </a:cubicBezTo>
                <a:cubicBezTo>
                  <a:pt x="7054549" y="2848089"/>
                  <a:pt x="7062591" y="2840006"/>
                  <a:pt x="7062591" y="2864253"/>
                </a:cubicBezTo>
                <a:cubicBezTo>
                  <a:pt x="7062591" y="2840006"/>
                  <a:pt x="7062591" y="2831924"/>
                  <a:pt x="7078677" y="2823843"/>
                </a:cubicBezTo>
                <a:cubicBezTo>
                  <a:pt x="7078677" y="2823843"/>
                  <a:pt x="7070633" y="2815762"/>
                  <a:pt x="7070633" y="2807680"/>
                </a:cubicBezTo>
                <a:cubicBezTo>
                  <a:pt x="7070633" y="2799599"/>
                  <a:pt x="7086720" y="2831924"/>
                  <a:pt x="7094762" y="2848089"/>
                </a:cubicBezTo>
                <a:cubicBezTo>
                  <a:pt x="7086720" y="2864253"/>
                  <a:pt x="7086720" y="2896577"/>
                  <a:pt x="7102805" y="2904659"/>
                </a:cubicBezTo>
                <a:cubicBezTo>
                  <a:pt x="7102805" y="2912741"/>
                  <a:pt x="7094762" y="2912741"/>
                  <a:pt x="7094762" y="2912741"/>
                </a:cubicBezTo>
                <a:cubicBezTo>
                  <a:pt x="7110847" y="2920823"/>
                  <a:pt x="7094762" y="2936985"/>
                  <a:pt x="7110847" y="2953148"/>
                </a:cubicBezTo>
                <a:cubicBezTo>
                  <a:pt x="7094762" y="2936985"/>
                  <a:pt x="7070633" y="2985473"/>
                  <a:pt x="7046506" y="2961229"/>
                </a:cubicBezTo>
                <a:cubicBezTo>
                  <a:pt x="7078677" y="2953148"/>
                  <a:pt x="7070633" y="2945067"/>
                  <a:pt x="7102805" y="2936985"/>
                </a:cubicBezTo>
                <a:cubicBezTo>
                  <a:pt x="7078677" y="2912741"/>
                  <a:pt x="7070633" y="2904659"/>
                  <a:pt x="7046506" y="2904659"/>
                </a:cubicBezTo>
                <a:lnTo>
                  <a:pt x="7046506" y="2874591"/>
                </a:lnTo>
                <a:lnTo>
                  <a:pt x="7045647" y="2872658"/>
                </a:lnTo>
                <a:lnTo>
                  <a:pt x="7038464" y="2875363"/>
                </a:lnTo>
                <a:cubicBezTo>
                  <a:pt x="7036451" y="2876374"/>
                  <a:pt x="7034441" y="2876374"/>
                  <a:pt x="7030421" y="2872333"/>
                </a:cubicBezTo>
                <a:cubicBezTo>
                  <a:pt x="7022379" y="2864253"/>
                  <a:pt x="7030421" y="2864253"/>
                  <a:pt x="7022379" y="2848089"/>
                </a:cubicBezTo>
                <a:cubicBezTo>
                  <a:pt x="7030421" y="2840006"/>
                  <a:pt x="7038464" y="2864253"/>
                  <a:pt x="7038464" y="2864253"/>
                </a:cubicBezTo>
                <a:cubicBezTo>
                  <a:pt x="7030421" y="2848089"/>
                  <a:pt x="7038464" y="2848089"/>
                  <a:pt x="7038464" y="2823843"/>
                </a:cubicBezTo>
                <a:cubicBezTo>
                  <a:pt x="7038464" y="2823843"/>
                  <a:pt x="7030421" y="2815762"/>
                  <a:pt x="7030421" y="2815762"/>
                </a:cubicBezTo>
                <a:cubicBezTo>
                  <a:pt x="7014334" y="2815762"/>
                  <a:pt x="7030421" y="2840006"/>
                  <a:pt x="7014334" y="2831924"/>
                </a:cubicBezTo>
                <a:cubicBezTo>
                  <a:pt x="7006292" y="2815762"/>
                  <a:pt x="7022379" y="2815762"/>
                  <a:pt x="7014334" y="2807680"/>
                </a:cubicBezTo>
                <a:close/>
                <a:moveTo>
                  <a:pt x="7174466" y="2807344"/>
                </a:moveTo>
                <a:cubicBezTo>
                  <a:pt x="7203509" y="2863365"/>
                  <a:pt x="7194434" y="2913259"/>
                  <a:pt x="7163914" y="2887327"/>
                </a:cubicBezTo>
                <a:lnTo>
                  <a:pt x="7155196" y="2877626"/>
                </a:lnTo>
                <a:lnTo>
                  <a:pt x="7156832" y="2877370"/>
                </a:lnTo>
                <a:cubicBezTo>
                  <a:pt x="7159944" y="2875370"/>
                  <a:pt x="7162018" y="2871368"/>
                  <a:pt x="7157869" y="2871368"/>
                </a:cubicBezTo>
                <a:cubicBezTo>
                  <a:pt x="7166168" y="2871368"/>
                  <a:pt x="7166168" y="2879371"/>
                  <a:pt x="7166168" y="2879371"/>
                </a:cubicBezTo>
                <a:cubicBezTo>
                  <a:pt x="7184839" y="2891376"/>
                  <a:pt x="7180171" y="2867368"/>
                  <a:pt x="7176670" y="2837731"/>
                </a:cubicBezTo>
                <a:lnTo>
                  <a:pt x="7176304" y="2832682"/>
                </a:lnTo>
                <a:lnTo>
                  <a:pt x="7176679" y="2831871"/>
                </a:lnTo>
                <a:lnTo>
                  <a:pt x="7176253" y="2831972"/>
                </a:lnTo>
                <a:close/>
                <a:moveTo>
                  <a:pt x="6617570" y="2806771"/>
                </a:moveTo>
                <a:cubicBezTo>
                  <a:pt x="6625635" y="2806771"/>
                  <a:pt x="6633699" y="2806771"/>
                  <a:pt x="6641763" y="2814823"/>
                </a:cubicBezTo>
                <a:cubicBezTo>
                  <a:pt x="6641763" y="2830927"/>
                  <a:pt x="6625635" y="2806771"/>
                  <a:pt x="6617570" y="2806771"/>
                </a:cubicBezTo>
                <a:close/>
                <a:moveTo>
                  <a:pt x="7348395" y="2802504"/>
                </a:moveTo>
                <a:cubicBezTo>
                  <a:pt x="7353840" y="2801536"/>
                  <a:pt x="7358196" y="2803473"/>
                  <a:pt x="7362553" y="2815089"/>
                </a:cubicBezTo>
                <a:cubicBezTo>
                  <a:pt x="7345127" y="2799599"/>
                  <a:pt x="7345127" y="2838323"/>
                  <a:pt x="7327701" y="2807344"/>
                </a:cubicBezTo>
                <a:cubicBezTo>
                  <a:pt x="7336413" y="2807344"/>
                  <a:pt x="7342948" y="2803473"/>
                  <a:pt x="7348395" y="2802504"/>
                </a:cubicBezTo>
                <a:close/>
                <a:moveTo>
                  <a:pt x="6859498" y="2798718"/>
                </a:moveTo>
                <a:cubicBezTo>
                  <a:pt x="6867562" y="2798718"/>
                  <a:pt x="6875626" y="2798718"/>
                  <a:pt x="6875626" y="2814823"/>
                </a:cubicBezTo>
                <a:cubicBezTo>
                  <a:pt x="6867562" y="2806771"/>
                  <a:pt x="6859498" y="2806771"/>
                  <a:pt x="6867562" y="2830927"/>
                </a:cubicBezTo>
                <a:cubicBezTo>
                  <a:pt x="6859498" y="2814823"/>
                  <a:pt x="6851433" y="2855083"/>
                  <a:pt x="6851433" y="2822875"/>
                </a:cubicBezTo>
                <a:cubicBezTo>
                  <a:pt x="6859498" y="2822875"/>
                  <a:pt x="6859498" y="2814823"/>
                  <a:pt x="6859498" y="2798718"/>
                </a:cubicBezTo>
                <a:close/>
                <a:moveTo>
                  <a:pt x="7286978" y="2784446"/>
                </a:moveTo>
                <a:cubicBezTo>
                  <a:pt x="7294972" y="2792528"/>
                  <a:pt x="7286978" y="2792528"/>
                  <a:pt x="7286978" y="2792528"/>
                </a:cubicBezTo>
                <a:cubicBezTo>
                  <a:pt x="7286978" y="2800609"/>
                  <a:pt x="7286978" y="2808690"/>
                  <a:pt x="7286978" y="2816772"/>
                </a:cubicBezTo>
                <a:cubicBezTo>
                  <a:pt x="7286978" y="2816772"/>
                  <a:pt x="7286978" y="2800609"/>
                  <a:pt x="7278982" y="2800609"/>
                </a:cubicBezTo>
                <a:cubicBezTo>
                  <a:pt x="7278982" y="2800609"/>
                  <a:pt x="7278982" y="2800609"/>
                  <a:pt x="7270989" y="2800609"/>
                </a:cubicBezTo>
                <a:cubicBezTo>
                  <a:pt x="7286978" y="2849100"/>
                  <a:pt x="7294972" y="2849100"/>
                  <a:pt x="7294972" y="2873344"/>
                </a:cubicBezTo>
                <a:cubicBezTo>
                  <a:pt x="7286978" y="2873344"/>
                  <a:pt x="7286978" y="2857181"/>
                  <a:pt x="7286978" y="2849100"/>
                </a:cubicBezTo>
                <a:cubicBezTo>
                  <a:pt x="7270989" y="2849100"/>
                  <a:pt x="7294972" y="2889506"/>
                  <a:pt x="7278982" y="2873344"/>
                </a:cubicBezTo>
                <a:cubicBezTo>
                  <a:pt x="7278982" y="2881425"/>
                  <a:pt x="7278982" y="2881425"/>
                  <a:pt x="7278982" y="2889506"/>
                </a:cubicBezTo>
                <a:cubicBezTo>
                  <a:pt x="7284979" y="2901628"/>
                  <a:pt x="7286479" y="2886475"/>
                  <a:pt x="7290225" y="2888370"/>
                </a:cubicBezTo>
                <a:lnTo>
                  <a:pt x="7294972" y="2897588"/>
                </a:lnTo>
                <a:lnTo>
                  <a:pt x="7248003" y="2904370"/>
                </a:lnTo>
                <a:lnTo>
                  <a:pt x="7254002" y="2896577"/>
                </a:lnTo>
                <a:cubicBezTo>
                  <a:pt x="7256999" y="2893546"/>
                  <a:pt x="7258997" y="2889506"/>
                  <a:pt x="7255000" y="2881425"/>
                </a:cubicBezTo>
                <a:cubicBezTo>
                  <a:pt x="7262995" y="2905669"/>
                  <a:pt x="7262995" y="2897588"/>
                  <a:pt x="7270989" y="2897588"/>
                </a:cubicBezTo>
                <a:cubicBezTo>
                  <a:pt x="7278982" y="2881425"/>
                  <a:pt x="7270989" y="2873344"/>
                  <a:pt x="7262995" y="2857181"/>
                </a:cubicBezTo>
                <a:cubicBezTo>
                  <a:pt x="7270989" y="2857181"/>
                  <a:pt x="7270989" y="2865262"/>
                  <a:pt x="7270989" y="2873344"/>
                </a:cubicBezTo>
                <a:cubicBezTo>
                  <a:pt x="7278982" y="2865262"/>
                  <a:pt x="7278982" y="2849100"/>
                  <a:pt x="7270989" y="2841018"/>
                </a:cubicBezTo>
                <a:cubicBezTo>
                  <a:pt x="7262995" y="2857181"/>
                  <a:pt x="7255000" y="2832937"/>
                  <a:pt x="7239010" y="2857181"/>
                </a:cubicBezTo>
                <a:cubicBezTo>
                  <a:pt x="7255000" y="2865262"/>
                  <a:pt x="7262995" y="2849100"/>
                  <a:pt x="7262995" y="2865262"/>
                </a:cubicBezTo>
                <a:cubicBezTo>
                  <a:pt x="7262995" y="2873344"/>
                  <a:pt x="7255000" y="2865262"/>
                  <a:pt x="7247006" y="2881425"/>
                </a:cubicBezTo>
                <a:cubicBezTo>
                  <a:pt x="7262995" y="2857181"/>
                  <a:pt x="7231017" y="2873344"/>
                  <a:pt x="7231017" y="2849100"/>
                </a:cubicBezTo>
                <a:lnTo>
                  <a:pt x="7231017" y="2873344"/>
                </a:lnTo>
                <a:lnTo>
                  <a:pt x="7228399" y="2881920"/>
                </a:lnTo>
                <a:lnTo>
                  <a:pt x="7215027" y="2884455"/>
                </a:lnTo>
                <a:cubicBezTo>
                  <a:pt x="7211029" y="2885465"/>
                  <a:pt x="7207033" y="2885465"/>
                  <a:pt x="7199038" y="2881425"/>
                </a:cubicBezTo>
                <a:cubicBezTo>
                  <a:pt x="7199038" y="2873344"/>
                  <a:pt x="7215027" y="2873344"/>
                  <a:pt x="7215027" y="2873344"/>
                </a:cubicBezTo>
                <a:cubicBezTo>
                  <a:pt x="7231017" y="2865262"/>
                  <a:pt x="7199038" y="2841018"/>
                  <a:pt x="7207033" y="2824855"/>
                </a:cubicBezTo>
                <a:cubicBezTo>
                  <a:pt x="7207033" y="2800609"/>
                  <a:pt x="7207033" y="2832937"/>
                  <a:pt x="7215027" y="2849100"/>
                </a:cubicBezTo>
                <a:cubicBezTo>
                  <a:pt x="7223023" y="2841018"/>
                  <a:pt x="7223023" y="2832937"/>
                  <a:pt x="7239010" y="2841018"/>
                </a:cubicBezTo>
                <a:cubicBezTo>
                  <a:pt x="7239010" y="2841018"/>
                  <a:pt x="7231017" y="2824855"/>
                  <a:pt x="7231017" y="2816772"/>
                </a:cubicBezTo>
                <a:cubicBezTo>
                  <a:pt x="7255000" y="2841018"/>
                  <a:pt x="7270989" y="2808690"/>
                  <a:pt x="7278982" y="2841018"/>
                </a:cubicBezTo>
                <a:cubicBezTo>
                  <a:pt x="7278982" y="2832937"/>
                  <a:pt x="7270989" y="2784446"/>
                  <a:pt x="7262995" y="2792528"/>
                </a:cubicBezTo>
                <a:cubicBezTo>
                  <a:pt x="7270989" y="2776365"/>
                  <a:pt x="7286978" y="2808690"/>
                  <a:pt x="7286978" y="2784446"/>
                </a:cubicBezTo>
                <a:close/>
                <a:moveTo>
                  <a:pt x="7378042" y="2784110"/>
                </a:moveTo>
                <a:cubicBezTo>
                  <a:pt x="7370298" y="2799599"/>
                  <a:pt x="7385786" y="2830578"/>
                  <a:pt x="7378042" y="2838323"/>
                </a:cubicBezTo>
                <a:cubicBezTo>
                  <a:pt x="7378042" y="2822833"/>
                  <a:pt x="7362553" y="2791854"/>
                  <a:pt x="7378042" y="2784110"/>
                </a:cubicBezTo>
                <a:close/>
                <a:moveTo>
                  <a:pt x="6843652" y="2784110"/>
                </a:moveTo>
                <a:cubicBezTo>
                  <a:pt x="6843652" y="2791854"/>
                  <a:pt x="6851397" y="2799599"/>
                  <a:pt x="6851397" y="2807344"/>
                </a:cubicBezTo>
                <a:cubicBezTo>
                  <a:pt x="6843652" y="2822833"/>
                  <a:pt x="6843652" y="2815089"/>
                  <a:pt x="6835907" y="2822833"/>
                </a:cubicBezTo>
                <a:cubicBezTo>
                  <a:pt x="6835907" y="2815089"/>
                  <a:pt x="6835907" y="2807344"/>
                  <a:pt x="6835907" y="2807344"/>
                </a:cubicBezTo>
                <a:cubicBezTo>
                  <a:pt x="6820418" y="2799599"/>
                  <a:pt x="6804928" y="2815089"/>
                  <a:pt x="6789439" y="2815089"/>
                </a:cubicBezTo>
                <a:cubicBezTo>
                  <a:pt x="6789439" y="2799599"/>
                  <a:pt x="6812672" y="2807344"/>
                  <a:pt x="6804928" y="2791854"/>
                </a:cubicBezTo>
                <a:cubicBezTo>
                  <a:pt x="6804928" y="2768620"/>
                  <a:pt x="6812672" y="2807344"/>
                  <a:pt x="6812672" y="2807344"/>
                </a:cubicBezTo>
                <a:cubicBezTo>
                  <a:pt x="6820418" y="2791854"/>
                  <a:pt x="6828162" y="2799599"/>
                  <a:pt x="6843652" y="2784110"/>
                </a:cubicBezTo>
                <a:close/>
                <a:moveTo>
                  <a:pt x="7335445" y="2776365"/>
                </a:moveTo>
                <a:cubicBezTo>
                  <a:pt x="7343189" y="2776365"/>
                  <a:pt x="7343189" y="2792500"/>
                  <a:pt x="7350935" y="2800567"/>
                </a:cubicBezTo>
                <a:cubicBezTo>
                  <a:pt x="7343189" y="2792500"/>
                  <a:pt x="7327701" y="2800567"/>
                  <a:pt x="7319956" y="2800567"/>
                </a:cubicBezTo>
                <a:cubicBezTo>
                  <a:pt x="7312210" y="2824771"/>
                  <a:pt x="7335445" y="2840906"/>
                  <a:pt x="7327701" y="2873175"/>
                </a:cubicBezTo>
                <a:cubicBezTo>
                  <a:pt x="7319956" y="2848973"/>
                  <a:pt x="7319956" y="2840906"/>
                  <a:pt x="7312210" y="2808637"/>
                </a:cubicBezTo>
                <a:cubicBezTo>
                  <a:pt x="7296722" y="2816704"/>
                  <a:pt x="7312210" y="2848973"/>
                  <a:pt x="7312210" y="2865108"/>
                </a:cubicBezTo>
                <a:cubicBezTo>
                  <a:pt x="7304466" y="2873175"/>
                  <a:pt x="7296722" y="2840906"/>
                  <a:pt x="7304466" y="2848973"/>
                </a:cubicBezTo>
                <a:cubicBezTo>
                  <a:pt x="7304466" y="2832840"/>
                  <a:pt x="7296722" y="2832840"/>
                  <a:pt x="7288976" y="2816704"/>
                </a:cubicBezTo>
                <a:cubicBezTo>
                  <a:pt x="7304466" y="2840906"/>
                  <a:pt x="7296722" y="2800567"/>
                  <a:pt x="7296722" y="2784431"/>
                </a:cubicBezTo>
                <a:cubicBezTo>
                  <a:pt x="7304466" y="2792500"/>
                  <a:pt x="7343189" y="2800567"/>
                  <a:pt x="7335445" y="2776365"/>
                </a:cubicBezTo>
                <a:close/>
                <a:moveTo>
                  <a:pt x="7123312" y="2773582"/>
                </a:moveTo>
                <a:cubicBezTo>
                  <a:pt x="7127305" y="2778302"/>
                  <a:pt x="7130210" y="2801536"/>
                  <a:pt x="7141826" y="2807344"/>
                </a:cubicBezTo>
                <a:cubicBezTo>
                  <a:pt x="7118592" y="2807344"/>
                  <a:pt x="7126336" y="2791854"/>
                  <a:pt x="7118592" y="2776365"/>
                </a:cubicBezTo>
                <a:cubicBezTo>
                  <a:pt x="7120528" y="2772494"/>
                  <a:pt x="7121980" y="2772008"/>
                  <a:pt x="7123312" y="2773582"/>
                </a:cubicBezTo>
                <a:close/>
                <a:moveTo>
                  <a:pt x="7184421" y="2768620"/>
                </a:moveTo>
                <a:cubicBezTo>
                  <a:pt x="7199910" y="2784110"/>
                  <a:pt x="7207655" y="2760875"/>
                  <a:pt x="7215400" y="2791854"/>
                </a:cubicBezTo>
                <a:cubicBezTo>
                  <a:pt x="7207655" y="2791854"/>
                  <a:pt x="7207655" y="2784110"/>
                  <a:pt x="7207655" y="2784110"/>
                </a:cubicBezTo>
                <a:cubicBezTo>
                  <a:pt x="7207655" y="2784110"/>
                  <a:pt x="7207655" y="2784110"/>
                  <a:pt x="7207655" y="2791854"/>
                </a:cubicBezTo>
                <a:cubicBezTo>
                  <a:pt x="7199910" y="2784110"/>
                  <a:pt x="7192166" y="2784110"/>
                  <a:pt x="7184421" y="2768620"/>
                </a:cubicBezTo>
                <a:close/>
                <a:moveTo>
                  <a:pt x="7069543" y="2768620"/>
                </a:moveTo>
                <a:cubicBezTo>
                  <a:pt x="7077931" y="2768620"/>
                  <a:pt x="7086322" y="2799599"/>
                  <a:pt x="7094714" y="2799599"/>
                </a:cubicBezTo>
                <a:cubicBezTo>
                  <a:pt x="7094714" y="2807344"/>
                  <a:pt x="7086322" y="2830578"/>
                  <a:pt x="7086322" y="2807344"/>
                </a:cubicBezTo>
                <a:cubicBezTo>
                  <a:pt x="7103103" y="2807344"/>
                  <a:pt x="7077931" y="2799599"/>
                  <a:pt x="7077931" y="2784110"/>
                </a:cubicBezTo>
                <a:cubicBezTo>
                  <a:pt x="7077931" y="2799599"/>
                  <a:pt x="7061151" y="2791854"/>
                  <a:pt x="7052760" y="2776365"/>
                </a:cubicBezTo>
                <a:cubicBezTo>
                  <a:pt x="7061151" y="2768620"/>
                  <a:pt x="7069543" y="2784110"/>
                  <a:pt x="7069543" y="2768620"/>
                </a:cubicBezTo>
                <a:close/>
                <a:moveTo>
                  <a:pt x="7014036" y="2768620"/>
                </a:moveTo>
                <a:cubicBezTo>
                  <a:pt x="7021781" y="2776365"/>
                  <a:pt x="7029526" y="2784110"/>
                  <a:pt x="7029526" y="2799599"/>
                </a:cubicBezTo>
                <a:cubicBezTo>
                  <a:pt x="7014036" y="2784110"/>
                  <a:pt x="7014036" y="2784110"/>
                  <a:pt x="7006292" y="2799599"/>
                </a:cubicBezTo>
                <a:cubicBezTo>
                  <a:pt x="6998547" y="2776365"/>
                  <a:pt x="7021781" y="2791854"/>
                  <a:pt x="7014036" y="2768620"/>
                </a:cubicBezTo>
                <a:close/>
                <a:moveTo>
                  <a:pt x="7401599" y="2760875"/>
                </a:moveTo>
                <a:cubicBezTo>
                  <a:pt x="7409666" y="2768917"/>
                  <a:pt x="7409666" y="2776960"/>
                  <a:pt x="7417732" y="2785005"/>
                </a:cubicBezTo>
                <a:cubicBezTo>
                  <a:pt x="7401599" y="2785005"/>
                  <a:pt x="7409666" y="2801090"/>
                  <a:pt x="7417732" y="2817174"/>
                </a:cubicBezTo>
                <a:cubicBezTo>
                  <a:pt x="7409666" y="2825217"/>
                  <a:pt x="7409666" y="2817174"/>
                  <a:pt x="7401599" y="2817174"/>
                </a:cubicBezTo>
                <a:cubicBezTo>
                  <a:pt x="7409666" y="2833262"/>
                  <a:pt x="7409666" y="2833262"/>
                  <a:pt x="7409666" y="2849346"/>
                </a:cubicBezTo>
                <a:cubicBezTo>
                  <a:pt x="7450001" y="2841304"/>
                  <a:pt x="7498407" y="2865430"/>
                  <a:pt x="7522610" y="2817174"/>
                </a:cubicBezTo>
                <a:cubicBezTo>
                  <a:pt x="7530677" y="2833262"/>
                  <a:pt x="7538743" y="2825217"/>
                  <a:pt x="7546813" y="2841304"/>
                </a:cubicBezTo>
                <a:cubicBezTo>
                  <a:pt x="7546813" y="2817174"/>
                  <a:pt x="7579081" y="2833262"/>
                  <a:pt x="7562945" y="2809132"/>
                </a:cubicBezTo>
                <a:cubicBezTo>
                  <a:pt x="7562945" y="2793047"/>
                  <a:pt x="7579081" y="2817174"/>
                  <a:pt x="7587148" y="2841304"/>
                </a:cubicBezTo>
                <a:cubicBezTo>
                  <a:pt x="7514543" y="2849346"/>
                  <a:pt x="7474204" y="2865430"/>
                  <a:pt x="7409666" y="2865430"/>
                </a:cubicBezTo>
                <a:cubicBezTo>
                  <a:pt x="7401599" y="2849346"/>
                  <a:pt x="7401599" y="2817174"/>
                  <a:pt x="7393530" y="2817174"/>
                </a:cubicBezTo>
                <a:cubicBezTo>
                  <a:pt x="7393530" y="2809132"/>
                  <a:pt x="7409666" y="2809132"/>
                  <a:pt x="7409666" y="2801090"/>
                </a:cubicBezTo>
                <a:cubicBezTo>
                  <a:pt x="7401599" y="2776960"/>
                  <a:pt x="7401599" y="2801090"/>
                  <a:pt x="7393530" y="2801090"/>
                </a:cubicBezTo>
                <a:cubicBezTo>
                  <a:pt x="7393530" y="2793047"/>
                  <a:pt x="7393530" y="2785005"/>
                  <a:pt x="7393530" y="2776960"/>
                </a:cubicBezTo>
                <a:cubicBezTo>
                  <a:pt x="7401599" y="2768917"/>
                  <a:pt x="7409666" y="2793047"/>
                  <a:pt x="7401599" y="2760875"/>
                </a:cubicBezTo>
                <a:close/>
                <a:moveTo>
                  <a:pt x="7029528" y="2760875"/>
                </a:moveTo>
                <a:cubicBezTo>
                  <a:pt x="7037273" y="2760875"/>
                  <a:pt x="7045018" y="2784110"/>
                  <a:pt x="7052763" y="2799599"/>
                </a:cubicBezTo>
                <a:cubicBezTo>
                  <a:pt x="7045018" y="2791854"/>
                  <a:pt x="7037273" y="2791854"/>
                  <a:pt x="7037273" y="2791854"/>
                </a:cubicBezTo>
                <a:cubicBezTo>
                  <a:pt x="7021784" y="2768620"/>
                  <a:pt x="7037273" y="2776365"/>
                  <a:pt x="7029528" y="2760875"/>
                </a:cubicBezTo>
                <a:close/>
                <a:moveTo>
                  <a:pt x="6779115" y="2760875"/>
                </a:moveTo>
                <a:cubicBezTo>
                  <a:pt x="6788150" y="2760875"/>
                  <a:pt x="6788150" y="2776365"/>
                  <a:pt x="6797186" y="2776365"/>
                </a:cubicBezTo>
                <a:cubicBezTo>
                  <a:pt x="6797186" y="2784110"/>
                  <a:pt x="6788150" y="2768620"/>
                  <a:pt x="6779115" y="2784110"/>
                </a:cubicBezTo>
                <a:cubicBezTo>
                  <a:pt x="6770077" y="2768620"/>
                  <a:pt x="6788150" y="2776365"/>
                  <a:pt x="6779115" y="2760875"/>
                </a:cubicBezTo>
                <a:close/>
                <a:moveTo>
                  <a:pt x="6692630" y="2760875"/>
                </a:moveTo>
                <a:cubicBezTo>
                  <a:pt x="6708120" y="2768620"/>
                  <a:pt x="6700375" y="2760875"/>
                  <a:pt x="6708120" y="2760875"/>
                </a:cubicBezTo>
                <a:cubicBezTo>
                  <a:pt x="6715864" y="2753131"/>
                  <a:pt x="6700375" y="2791854"/>
                  <a:pt x="6692630" y="2784110"/>
                </a:cubicBezTo>
                <a:cubicBezTo>
                  <a:pt x="6692630" y="2776365"/>
                  <a:pt x="6700375" y="2776365"/>
                  <a:pt x="6692630" y="2760875"/>
                </a:cubicBezTo>
                <a:close/>
                <a:moveTo>
                  <a:pt x="7593667" y="2758294"/>
                </a:moveTo>
                <a:cubicBezTo>
                  <a:pt x="7601743" y="2782497"/>
                  <a:pt x="7593667" y="2790564"/>
                  <a:pt x="7601743" y="2806700"/>
                </a:cubicBezTo>
                <a:cubicBezTo>
                  <a:pt x="7597704" y="2798630"/>
                  <a:pt x="7593667" y="2796613"/>
                  <a:pt x="7589629" y="2794599"/>
                </a:cubicBezTo>
                <a:lnTo>
                  <a:pt x="7586667" y="2791639"/>
                </a:lnTo>
                <a:lnTo>
                  <a:pt x="7582283" y="2777141"/>
                </a:lnTo>
                <a:lnTo>
                  <a:pt x="7585592" y="2773421"/>
                </a:lnTo>
                <a:cubicBezTo>
                  <a:pt x="7585592" y="2766361"/>
                  <a:pt x="7585592" y="2758294"/>
                  <a:pt x="7593667" y="2758294"/>
                </a:cubicBezTo>
                <a:close/>
                <a:moveTo>
                  <a:pt x="7416764" y="2753131"/>
                </a:moveTo>
                <a:cubicBezTo>
                  <a:pt x="7425284" y="2776365"/>
                  <a:pt x="7450843" y="2760875"/>
                  <a:pt x="7459361" y="2791854"/>
                </a:cubicBezTo>
                <a:cubicBezTo>
                  <a:pt x="7450843" y="2784110"/>
                  <a:pt x="7442323" y="2784110"/>
                  <a:pt x="7433802" y="2776365"/>
                </a:cubicBezTo>
                <a:cubicBezTo>
                  <a:pt x="7425284" y="2791854"/>
                  <a:pt x="7433802" y="2822833"/>
                  <a:pt x="7416764" y="2830578"/>
                </a:cubicBezTo>
                <a:cubicBezTo>
                  <a:pt x="7416764" y="2791854"/>
                  <a:pt x="7442323" y="2799599"/>
                  <a:pt x="7416764" y="2753131"/>
                </a:cubicBezTo>
                <a:close/>
                <a:moveTo>
                  <a:pt x="6746843" y="2745385"/>
                </a:moveTo>
                <a:cubicBezTo>
                  <a:pt x="6746843" y="2753131"/>
                  <a:pt x="6746843" y="2753131"/>
                  <a:pt x="6754588" y="2753131"/>
                </a:cubicBezTo>
                <a:cubicBezTo>
                  <a:pt x="6754588" y="2768620"/>
                  <a:pt x="6746843" y="2760875"/>
                  <a:pt x="6739098" y="2753131"/>
                </a:cubicBezTo>
                <a:cubicBezTo>
                  <a:pt x="6739098" y="2753131"/>
                  <a:pt x="6739098" y="2776365"/>
                  <a:pt x="6746843" y="2768620"/>
                </a:cubicBezTo>
                <a:cubicBezTo>
                  <a:pt x="6746843" y="2791854"/>
                  <a:pt x="6731354" y="2760875"/>
                  <a:pt x="6723609" y="2768620"/>
                </a:cubicBezTo>
                <a:cubicBezTo>
                  <a:pt x="6715864" y="2745385"/>
                  <a:pt x="6739098" y="2760875"/>
                  <a:pt x="6746843" y="2745385"/>
                </a:cubicBezTo>
                <a:close/>
                <a:moveTo>
                  <a:pt x="7254900" y="2734321"/>
                </a:moveTo>
                <a:lnTo>
                  <a:pt x="7257610" y="2747523"/>
                </a:lnTo>
                <a:lnTo>
                  <a:pt x="7254900" y="2750915"/>
                </a:lnTo>
                <a:cubicBezTo>
                  <a:pt x="7254900" y="2742620"/>
                  <a:pt x="7254900" y="2734321"/>
                  <a:pt x="7254900" y="2734321"/>
                </a:cubicBezTo>
                <a:close/>
                <a:moveTo>
                  <a:pt x="7157316" y="2733768"/>
                </a:moveTo>
                <a:cubicBezTo>
                  <a:pt x="7175389" y="2733768"/>
                  <a:pt x="7175389" y="2750547"/>
                  <a:pt x="7184423" y="2784110"/>
                </a:cubicBezTo>
                <a:cubicBezTo>
                  <a:pt x="7166353" y="2767330"/>
                  <a:pt x="7166353" y="2758939"/>
                  <a:pt x="7157316" y="2733768"/>
                </a:cubicBezTo>
                <a:close/>
                <a:moveTo>
                  <a:pt x="6788668" y="2733768"/>
                </a:moveTo>
                <a:cubicBezTo>
                  <a:pt x="6797186" y="2742285"/>
                  <a:pt x="6797186" y="2750806"/>
                  <a:pt x="6797186" y="2767844"/>
                </a:cubicBezTo>
                <a:cubicBezTo>
                  <a:pt x="6788668" y="2759326"/>
                  <a:pt x="6788668" y="2742285"/>
                  <a:pt x="6780147" y="2742285"/>
                </a:cubicBezTo>
                <a:cubicBezTo>
                  <a:pt x="6771627" y="2742285"/>
                  <a:pt x="6780147" y="2767844"/>
                  <a:pt x="6771627" y="2776365"/>
                </a:cubicBezTo>
                <a:cubicBezTo>
                  <a:pt x="6763108" y="2776365"/>
                  <a:pt x="6763108" y="2750806"/>
                  <a:pt x="6754588" y="2750806"/>
                </a:cubicBezTo>
                <a:cubicBezTo>
                  <a:pt x="6754588" y="2733768"/>
                  <a:pt x="6771627" y="2733768"/>
                  <a:pt x="6788668" y="2733768"/>
                </a:cubicBezTo>
                <a:close/>
                <a:moveTo>
                  <a:pt x="7610386" y="2726576"/>
                </a:moveTo>
                <a:cubicBezTo>
                  <a:pt x="7633620" y="2718278"/>
                  <a:pt x="7618130" y="2768066"/>
                  <a:pt x="7641365" y="2759768"/>
                </a:cubicBezTo>
                <a:cubicBezTo>
                  <a:pt x="7641365" y="2776365"/>
                  <a:pt x="7625874" y="2768066"/>
                  <a:pt x="7618130" y="2768066"/>
                </a:cubicBezTo>
                <a:cubicBezTo>
                  <a:pt x="7625874" y="2759768"/>
                  <a:pt x="7618130" y="2734875"/>
                  <a:pt x="7610386" y="2726576"/>
                </a:cubicBezTo>
                <a:close/>
                <a:moveTo>
                  <a:pt x="7319956" y="2726022"/>
                </a:moveTo>
                <a:cubicBezTo>
                  <a:pt x="7327701" y="2726022"/>
                  <a:pt x="7327701" y="2743449"/>
                  <a:pt x="7335445" y="2752163"/>
                </a:cubicBezTo>
                <a:cubicBezTo>
                  <a:pt x="7319956" y="2760875"/>
                  <a:pt x="7312210" y="2734736"/>
                  <a:pt x="7319956" y="2726022"/>
                </a:cubicBezTo>
                <a:close/>
                <a:moveTo>
                  <a:pt x="7263417" y="2726022"/>
                </a:moveTo>
                <a:cubicBezTo>
                  <a:pt x="7280458" y="2734321"/>
                  <a:pt x="7263417" y="2750915"/>
                  <a:pt x="7271937" y="2767512"/>
                </a:cubicBezTo>
                <a:cubicBezTo>
                  <a:pt x="7271937" y="2775812"/>
                  <a:pt x="7280458" y="2767512"/>
                  <a:pt x="7280458" y="2759214"/>
                </a:cubicBezTo>
                <a:cubicBezTo>
                  <a:pt x="7288976" y="2775812"/>
                  <a:pt x="7271937" y="2784110"/>
                  <a:pt x="7263417" y="2775812"/>
                </a:cubicBezTo>
                <a:cubicBezTo>
                  <a:pt x="7267679" y="2767512"/>
                  <a:pt x="7263420" y="2761290"/>
                  <a:pt x="7259158" y="2755065"/>
                </a:cubicBezTo>
                <a:lnTo>
                  <a:pt x="7257610" y="2747523"/>
                </a:lnTo>
                <a:lnTo>
                  <a:pt x="7262354" y="2741581"/>
                </a:lnTo>
                <a:cubicBezTo>
                  <a:pt x="7263417" y="2738470"/>
                  <a:pt x="7263417" y="2734321"/>
                  <a:pt x="7263417" y="2726022"/>
                </a:cubicBezTo>
                <a:close/>
                <a:moveTo>
                  <a:pt x="7052763" y="2710533"/>
                </a:moveTo>
                <a:cubicBezTo>
                  <a:pt x="7070189" y="2710533"/>
                  <a:pt x="7070189" y="2719052"/>
                  <a:pt x="7070189" y="2727572"/>
                </a:cubicBezTo>
                <a:cubicBezTo>
                  <a:pt x="7087616" y="2727572"/>
                  <a:pt x="7070189" y="2744610"/>
                  <a:pt x="7078902" y="2753131"/>
                </a:cubicBezTo>
                <a:cubicBezTo>
                  <a:pt x="7070189" y="2753131"/>
                  <a:pt x="7061476" y="2736093"/>
                  <a:pt x="7052763" y="2736093"/>
                </a:cubicBezTo>
                <a:cubicBezTo>
                  <a:pt x="7052763" y="2727572"/>
                  <a:pt x="7070189" y="2727572"/>
                  <a:pt x="7052763" y="2710533"/>
                </a:cubicBezTo>
                <a:close/>
                <a:moveTo>
                  <a:pt x="6859141" y="2710533"/>
                </a:moveTo>
                <a:cubicBezTo>
                  <a:pt x="6859141" y="2727313"/>
                  <a:pt x="6866885" y="2718924"/>
                  <a:pt x="6866885" y="2744096"/>
                </a:cubicBezTo>
                <a:cubicBezTo>
                  <a:pt x="6859141" y="2718924"/>
                  <a:pt x="6851397" y="2727313"/>
                  <a:pt x="6851397" y="2752484"/>
                </a:cubicBezTo>
                <a:cubicBezTo>
                  <a:pt x="6843652" y="2727313"/>
                  <a:pt x="6851397" y="2744096"/>
                  <a:pt x="6835907" y="2727313"/>
                </a:cubicBezTo>
                <a:cubicBezTo>
                  <a:pt x="6828162" y="2735704"/>
                  <a:pt x="6828162" y="2752484"/>
                  <a:pt x="6828162" y="2760875"/>
                </a:cubicBezTo>
                <a:cubicBezTo>
                  <a:pt x="6820418" y="2760875"/>
                  <a:pt x="6828162" y="2735704"/>
                  <a:pt x="6812672" y="2735704"/>
                </a:cubicBezTo>
                <a:cubicBezTo>
                  <a:pt x="6812672" y="2752484"/>
                  <a:pt x="6820418" y="2752484"/>
                  <a:pt x="6804928" y="2760875"/>
                </a:cubicBezTo>
                <a:cubicBezTo>
                  <a:pt x="6804928" y="2760875"/>
                  <a:pt x="6797183" y="2735704"/>
                  <a:pt x="6797183" y="2727313"/>
                </a:cubicBezTo>
                <a:cubicBezTo>
                  <a:pt x="6804928" y="2727313"/>
                  <a:pt x="6812672" y="2718924"/>
                  <a:pt x="6820418" y="2735704"/>
                </a:cubicBezTo>
                <a:cubicBezTo>
                  <a:pt x="6820418" y="2718924"/>
                  <a:pt x="6843652" y="2718924"/>
                  <a:pt x="6859141" y="2710533"/>
                </a:cubicBezTo>
                <a:close/>
                <a:moveTo>
                  <a:pt x="7292123" y="2705972"/>
                </a:moveTo>
                <a:cubicBezTo>
                  <a:pt x="7293334" y="2705844"/>
                  <a:pt x="7294786" y="2707386"/>
                  <a:pt x="7296722" y="2711502"/>
                </a:cubicBezTo>
                <a:cubicBezTo>
                  <a:pt x="7288976" y="2719729"/>
                  <a:pt x="7288976" y="2744417"/>
                  <a:pt x="7296722" y="2736187"/>
                </a:cubicBezTo>
                <a:cubicBezTo>
                  <a:pt x="7296722" y="2760875"/>
                  <a:pt x="7281231" y="2736187"/>
                  <a:pt x="7281231" y="2727960"/>
                </a:cubicBezTo>
                <a:cubicBezTo>
                  <a:pt x="7285106" y="2723845"/>
                  <a:pt x="7287042" y="2715617"/>
                  <a:pt x="7288976" y="2710472"/>
                </a:cubicBezTo>
                <a:cubicBezTo>
                  <a:pt x="7289945" y="2707901"/>
                  <a:pt x="7290913" y="2706101"/>
                  <a:pt x="7292123" y="2705972"/>
                </a:cubicBezTo>
                <a:close/>
                <a:moveTo>
                  <a:pt x="7482596" y="2695043"/>
                </a:moveTo>
                <a:lnTo>
                  <a:pt x="7482596" y="2703756"/>
                </a:lnTo>
                <a:cubicBezTo>
                  <a:pt x="7480658" y="2708596"/>
                  <a:pt x="7478724" y="2714405"/>
                  <a:pt x="7482596" y="2726022"/>
                </a:cubicBezTo>
                <a:cubicBezTo>
                  <a:pt x="7467106" y="2718278"/>
                  <a:pt x="7482596" y="2702788"/>
                  <a:pt x="7482596" y="2695043"/>
                </a:cubicBezTo>
                <a:close/>
                <a:moveTo>
                  <a:pt x="7110847" y="2695043"/>
                </a:moveTo>
                <a:cubicBezTo>
                  <a:pt x="7134082" y="2719334"/>
                  <a:pt x="7126336" y="2751721"/>
                  <a:pt x="7149571" y="2767915"/>
                </a:cubicBezTo>
                <a:cubicBezTo>
                  <a:pt x="7141826" y="2776013"/>
                  <a:pt x="7134082" y="2776013"/>
                  <a:pt x="7141826" y="2784110"/>
                </a:cubicBezTo>
                <a:cubicBezTo>
                  <a:pt x="7126336" y="2776013"/>
                  <a:pt x="7134082" y="2751721"/>
                  <a:pt x="7110847" y="2751721"/>
                </a:cubicBezTo>
                <a:cubicBezTo>
                  <a:pt x="7110847" y="2751721"/>
                  <a:pt x="7110847" y="2767915"/>
                  <a:pt x="7110847" y="2776013"/>
                </a:cubicBezTo>
                <a:cubicBezTo>
                  <a:pt x="7110847" y="2776013"/>
                  <a:pt x="7095357" y="2751721"/>
                  <a:pt x="7095357" y="2767915"/>
                </a:cubicBezTo>
                <a:cubicBezTo>
                  <a:pt x="7087613" y="2759819"/>
                  <a:pt x="7095357" y="2743625"/>
                  <a:pt x="7087613" y="2727430"/>
                </a:cubicBezTo>
                <a:cubicBezTo>
                  <a:pt x="7087613" y="2711238"/>
                  <a:pt x="7103103" y="2751721"/>
                  <a:pt x="7095357" y="2751721"/>
                </a:cubicBezTo>
                <a:cubicBezTo>
                  <a:pt x="7110847" y="2743625"/>
                  <a:pt x="7118592" y="2751721"/>
                  <a:pt x="7126336" y="2735528"/>
                </a:cubicBezTo>
                <a:cubicBezTo>
                  <a:pt x="7126336" y="2727430"/>
                  <a:pt x="7103103" y="2695043"/>
                  <a:pt x="7110847" y="2727430"/>
                </a:cubicBezTo>
                <a:cubicBezTo>
                  <a:pt x="7095357" y="2719334"/>
                  <a:pt x="7118592" y="2703140"/>
                  <a:pt x="7110847" y="2695043"/>
                </a:cubicBezTo>
                <a:close/>
                <a:moveTo>
                  <a:pt x="7501959" y="2692712"/>
                </a:moveTo>
                <a:cubicBezTo>
                  <a:pt x="7507767" y="2691699"/>
                  <a:pt x="7513574" y="2695748"/>
                  <a:pt x="7513574" y="2711941"/>
                </a:cubicBezTo>
                <a:cubicBezTo>
                  <a:pt x="7513574" y="2711941"/>
                  <a:pt x="7505830" y="2711941"/>
                  <a:pt x="7505830" y="2711941"/>
                </a:cubicBezTo>
                <a:cubicBezTo>
                  <a:pt x="7513574" y="2736231"/>
                  <a:pt x="7521319" y="2736231"/>
                  <a:pt x="7521319" y="2752426"/>
                </a:cubicBezTo>
                <a:cubicBezTo>
                  <a:pt x="7529064" y="2744329"/>
                  <a:pt x="7521319" y="2768620"/>
                  <a:pt x="7513574" y="2760524"/>
                </a:cubicBezTo>
                <a:cubicBezTo>
                  <a:pt x="7498085" y="2720039"/>
                  <a:pt x="7498085" y="2720039"/>
                  <a:pt x="7490340" y="2703844"/>
                </a:cubicBezTo>
                <a:cubicBezTo>
                  <a:pt x="7490340" y="2699795"/>
                  <a:pt x="7496151" y="2693724"/>
                  <a:pt x="7501959" y="2692712"/>
                </a:cubicBezTo>
                <a:close/>
                <a:moveTo>
                  <a:pt x="7686502" y="2688872"/>
                </a:moveTo>
                <a:cubicBezTo>
                  <a:pt x="7691221" y="2692139"/>
                  <a:pt x="7701385" y="2718278"/>
                  <a:pt x="7707194" y="2718278"/>
                </a:cubicBezTo>
                <a:cubicBezTo>
                  <a:pt x="7707194" y="2726022"/>
                  <a:pt x="7699449" y="2726022"/>
                  <a:pt x="7691703" y="2726022"/>
                </a:cubicBezTo>
                <a:cubicBezTo>
                  <a:pt x="7691703" y="2726022"/>
                  <a:pt x="7691703" y="2718278"/>
                  <a:pt x="7699449" y="2718278"/>
                </a:cubicBezTo>
                <a:cubicBezTo>
                  <a:pt x="7691703" y="2702788"/>
                  <a:pt x="7691703" y="2695043"/>
                  <a:pt x="7683959" y="2695043"/>
                </a:cubicBezTo>
                <a:cubicBezTo>
                  <a:pt x="7683959" y="2689235"/>
                  <a:pt x="7684927" y="2687781"/>
                  <a:pt x="7686502" y="2688872"/>
                </a:cubicBezTo>
                <a:close/>
                <a:moveTo>
                  <a:pt x="7465170" y="2685362"/>
                </a:moveTo>
                <a:cubicBezTo>
                  <a:pt x="7469042" y="2685362"/>
                  <a:pt x="7474851" y="2687299"/>
                  <a:pt x="7482596" y="2687299"/>
                </a:cubicBezTo>
                <a:lnTo>
                  <a:pt x="7482596" y="2695043"/>
                </a:lnTo>
                <a:cubicBezTo>
                  <a:pt x="7474851" y="2687299"/>
                  <a:pt x="7474851" y="2702788"/>
                  <a:pt x="7474851" y="2702788"/>
                </a:cubicBezTo>
                <a:cubicBezTo>
                  <a:pt x="7467106" y="2702788"/>
                  <a:pt x="7467106" y="2695043"/>
                  <a:pt x="7459361" y="2695043"/>
                </a:cubicBezTo>
                <a:cubicBezTo>
                  <a:pt x="7459361" y="2687299"/>
                  <a:pt x="7461298" y="2685362"/>
                  <a:pt x="7465170" y="2685362"/>
                </a:cubicBezTo>
                <a:close/>
                <a:moveTo>
                  <a:pt x="7026022" y="2682362"/>
                </a:moveTo>
                <a:lnTo>
                  <a:pt x="7025408" y="2685884"/>
                </a:lnTo>
                <a:cubicBezTo>
                  <a:pt x="7024783" y="2687663"/>
                  <a:pt x="7023781" y="2688171"/>
                  <a:pt x="7021781" y="2686138"/>
                </a:cubicBezTo>
                <a:close/>
                <a:moveTo>
                  <a:pt x="7731340" y="2679554"/>
                </a:moveTo>
                <a:cubicBezTo>
                  <a:pt x="7763232" y="2710533"/>
                  <a:pt x="7779175" y="2679554"/>
                  <a:pt x="7811065" y="2679554"/>
                </a:cubicBezTo>
                <a:cubicBezTo>
                  <a:pt x="7819037" y="2687299"/>
                  <a:pt x="7827011" y="2710533"/>
                  <a:pt x="7827011" y="2710533"/>
                </a:cubicBezTo>
                <a:cubicBezTo>
                  <a:pt x="7834983" y="2726022"/>
                  <a:pt x="7819037" y="2710533"/>
                  <a:pt x="7819037" y="2702788"/>
                </a:cubicBezTo>
                <a:cubicBezTo>
                  <a:pt x="7803094" y="2679554"/>
                  <a:pt x="7803094" y="2710533"/>
                  <a:pt x="7795121" y="2687299"/>
                </a:cubicBezTo>
                <a:cubicBezTo>
                  <a:pt x="7771204" y="2702788"/>
                  <a:pt x="7747286" y="2710533"/>
                  <a:pt x="7731340" y="2687299"/>
                </a:cubicBezTo>
                <a:cubicBezTo>
                  <a:pt x="7723366" y="2687299"/>
                  <a:pt x="7731340" y="2695043"/>
                  <a:pt x="7731340" y="2695043"/>
                </a:cubicBezTo>
                <a:cubicBezTo>
                  <a:pt x="7723366" y="2695043"/>
                  <a:pt x="7723366" y="2687299"/>
                  <a:pt x="7715394" y="2687299"/>
                </a:cubicBezTo>
                <a:cubicBezTo>
                  <a:pt x="7715394" y="2687299"/>
                  <a:pt x="7715394" y="2695043"/>
                  <a:pt x="7715394" y="2695043"/>
                </a:cubicBezTo>
                <a:cubicBezTo>
                  <a:pt x="7699449" y="2687299"/>
                  <a:pt x="7723366" y="2679554"/>
                  <a:pt x="7731340" y="2679554"/>
                </a:cubicBezTo>
                <a:close/>
                <a:moveTo>
                  <a:pt x="7660724" y="2679554"/>
                </a:moveTo>
                <a:cubicBezTo>
                  <a:pt x="7668470" y="2687299"/>
                  <a:pt x="7676215" y="2687299"/>
                  <a:pt x="7683959" y="2710533"/>
                </a:cubicBezTo>
                <a:cubicBezTo>
                  <a:pt x="7676215" y="2710533"/>
                  <a:pt x="7668470" y="2687299"/>
                  <a:pt x="7676215" y="2718278"/>
                </a:cubicBezTo>
                <a:cubicBezTo>
                  <a:pt x="7676215" y="2733768"/>
                  <a:pt x="7660724" y="2695043"/>
                  <a:pt x="7660724" y="2679554"/>
                </a:cubicBezTo>
                <a:close/>
                <a:moveTo>
                  <a:pt x="6948207" y="2679554"/>
                </a:moveTo>
                <a:cubicBezTo>
                  <a:pt x="6963696" y="2679554"/>
                  <a:pt x="6948207" y="2696012"/>
                  <a:pt x="6955952" y="2704239"/>
                </a:cubicBezTo>
                <a:cubicBezTo>
                  <a:pt x="6948207" y="2704239"/>
                  <a:pt x="6924973" y="2687781"/>
                  <a:pt x="6932717" y="2720698"/>
                </a:cubicBezTo>
                <a:cubicBezTo>
                  <a:pt x="6932717" y="2745385"/>
                  <a:pt x="6924973" y="2712470"/>
                  <a:pt x="6924973" y="2704239"/>
                </a:cubicBezTo>
                <a:cubicBezTo>
                  <a:pt x="6917228" y="2704239"/>
                  <a:pt x="6924973" y="2720698"/>
                  <a:pt x="6924973" y="2720698"/>
                </a:cubicBezTo>
                <a:cubicBezTo>
                  <a:pt x="6909483" y="2704239"/>
                  <a:pt x="6909483" y="2737156"/>
                  <a:pt x="6901738" y="2712470"/>
                </a:cubicBezTo>
                <a:cubicBezTo>
                  <a:pt x="6901738" y="2712470"/>
                  <a:pt x="6901738" y="2728928"/>
                  <a:pt x="6909483" y="2737156"/>
                </a:cubicBezTo>
                <a:cubicBezTo>
                  <a:pt x="6893994" y="2737156"/>
                  <a:pt x="6901738" y="2712470"/>
                  <a:pt x="6886250" y="2720698"/>
                </a:cubicBezTo>
                <a:cubicBezTo>
                  <a:pt x="6893994" y="2679554"/>
                  <a:pt x="6940463" y="2712470"/>
                  <a:pt x="6948207" y="2679554"/>
                </a:cubicBezTo>
                <a:close/>
                <a:moveTo>
                  <a:pt x="7866426" y="2678476"/>
                </a:moveTo>
                <a:lnTo>
                  <a:pt x="7847031" y="2687704"/>
                </a:lnTo>
                <a:cubicBezTo>
                  <a:pt x="7837947" y="2687704"/>
                  <a:pt x="7827853" y="2685686"/>
                  <a:pt x="7819776" y="2685686"/>
                </a:cubicBezTo>
                <a:close/>
                <a:moveTo>
                  <a:pt x="7868228" y="2677620"/>
                </a:moveTo>
                <a:lnTo>
                  <a:pt x="7869114" y="2678062"/>
                </a:lnTo>
                <a:lnTo>
                  <a:pt x="7866426" y="2678476"/>
                </a:lnTo>
                <a:close/>
                <a:moveTo>
                  <a:pt x="7000274" y="2674229"/>
                </a:moveTo>
                <a:cubicBezTo>
                  <a:pt x="7005126" y="2675680"/>
                  <a:pt x="7009843" y="2679554"/>
                  <a:pt x="7014039" y="2687299"/>
                </a:cubicBezTo>
                <a:cubicBezTo>
                  <a:pt x="7005650" y="2671809"/>
                  <a:pt x="6980479" y="2687299"/>
                  <a:pt x="6988868" y="2702788"/>
                </a:cubicBezTo>
                <a:cubicBezTo>
                  <a:pt x="6997259" y="2710533"/>
                  <a:pt x="6972088" y="2695043"/>
                  <a:pt x="6963696" y="2687299"/>
                </a:cubicBezTo>
                <a:cubicBezTo>
                  <a:pt x="6969990" y="2687299"/>
                  <a:pt x="6985721" y="2669872"/>
                  <a:pt x="7000274" y="2674229"/>
                </a:cubicBezTo>
                <a:close/>
                <a:moveTo>
                  <a:pt x="7896202" y="2673876"/>
                </a:moveTo>
                <a:lnTo>
                  <a:pt x="7884379" y="2685686"/>
                </a:lnTo>
                <a:lnTo>
                  <a:pt x="7869114" y="2678062"/>
                </a:lnTo>
                <a:close/>
                <a:moveTo>
                  <a:pt x="7149571" y="2671809"/>
                </a:moveTo>
                <a:cubicBezTo>
                  <a:pt x="7165921" y="2671809"/>
                  <a:pt x="7157747" y="2712024"/>
                  <a:pt x="7174098" y="2712024"/>
                </a:cubicBezTo>
                <a:cubicBezTo>
                  <a:pt x="7182272" y="2703979"/>
                  <a:pt x="7165921" y="2695937"/>
                  <a:pt x="7165921" y="2679852"/>
                </a:cubicBezTo>
                <a:cubicBezTo>
                  <a:pt x="7174098" y="2687894"/>
                  <a:pt x="7174098" y="2679852"/>
                  <a:pt x="7165921" y="2671809"/>
                </a:cubicBezTo>
                <a:cubicBezTo>
                  <a:pt x="7182272" y="2671809"/>
                  <a:pt x="7182272" y="2703979"/>
                  <a:pt x="7190446" y="2687894"/>
                </a:cubicBezTo>
                <a:cubicBezTo>
                  <a:pt x="7190446" y="2695937"/>
                  <a:pt x="7182272" y="2720066"/>
                  <a:pt x="7182272" y="2695937"/>
                </a:cubicBezTo>
                <a:cubicBezTo>
                  <a:pt x="7174098" y="2703979"/>
                  <a:pt x="7182272" y="2720066"/>
                  <a:pt x="7182272" y="2736151"/>
                </a:cubicBezTo>
                <a:cubicBezTo>
                  <a:pt x="7198623" y="2744193"/>
                  <a:pt x="7198623" y="2760280"/>
                  <a:pt x="7223147" y="2760280"/>
                </a:cubicBezTo>
                <a:cubicBezTo>
                  <a:pt x="7214972" y="2776365"/>
                  <a:pt x="7190446" y="2752236"/>
                  <a:pt x="7182272" y="2752236"/>
                </a:cubicBezTo>
                <a:cubicBezTo>
                  <a:pt x="7182272" y="2736151"/>
                  <a:pt x="7174098" y="2728108"/>
                  <a:pt x="7165921" y="2712024"/>
                </a:cubicBezTo>
                <a:cubicBezTo>
                  <a:pt x="7165921" y="2712024"/>
                  <a:pt x="7165921" y="2720066"/>
                  <a:pt x="7165921" y="2728108"/>
                </a:cubicBezTo>
                <a:cubicBezTo>
                  <a:pt x="7149571" y="2720066"/>
                  <a:pt x="7149571" y="2679852"/>
                  <a:pt x="7149571" y="2671809"/>
                </a:cubicBezTo>
                <a:close/>
                <a:moveTo>
                  <a:pt x="7037788" y="2669875"/>
                </a:moveTo>
                <a:lnTo>
                  <a:pt x="7038354" y="2671385"/>
                </a:lnTo>
                <a:lnTo>
                  <a:pt x="7026022" y="2682362"/>
                </a:lnTo>
                <a:lnTo>
                  <a:pt x="7026783" y="2678007"/>
                </a:lnTo>
                <a:cubicBezTo>
                  <a:pt x="7027784" y="2671907"/>
                  <a:pt x="7029784" y="2665808"/>
                  <a:pt x="7037788" y="2669875"/>
                </a:cubicBezTo>
                <a:close/>
                <a:moveTo>
                  <a:pt x="7900530" y="2669550"/>
                </a:moveTo>
                <a:lnTo>
                  <a:pt x="7904490" y="2672595"/>
                </a:lnTo>
                <a:lnTo>
                  <a:pt x="7896202" y="2673876"/>
                </a:lnTo>
                <a:close/>
                <a:moveTo>
                  <a:pt x="7581341" y="2662128"/>
                </a:moveTo>
                <a:cubicBezTo>
                  <a:pt x="7587148" y="2662128"/>
                  <a:pt x="7594893" y="2664064"/>
                  <a:pt x="7594893" y="2671809"/>
                </a:cubicBezTo>
                <a:cubicBezTo>
                  <a:pt x="7579404" y="2664064"/>
                  <a:pt x="7594893" y="2679554"/>
                  <a:pt x="7602639" y="2695043"/>
                </a:cubicBezTo>
                <a:cubicBezTo>
                  <a:pt x="7602639" y="2710533"/>
                  <a:pt x="7594893" y="2695043"/>
                  <a:pt x="7594893" y="2687299"/>
                </a:cubicBezTo>
                <a:cubicBezTo>
                  <a:pt x="7587148" y="2687299"/>
                  <a:pt x="7587148" y="2687299"/>
                  <a:pt x="7587148" y="2695043"/>
                </a:cubicBezTo>
                <a:cubicBezTo>
                  <a:pt x="7579404" y="2687299"/>
                  <a:pt x="7571659" y="2687299"/>
                  <a:pt x="7563914" y="2679554"/>
                </a:cubicBezTo>
                <a:cubicBezTo>
                  <a:pt x="7571659" y="2679554"/>
                  <a:pt x="7587148" y="2664064"/>
                  <a:pt x="7579404" y="2664064"/>
                </a:cubicBezTo>
                <a:cubicBezTo>
                  <a:pt x="7571659" y="2664064"/>
                  <a:pt x="7575532" y="2662128"/>
                  <a:pt x="7581341" y="2662128"/>
                </a:cubicBezTo>
                <a:close/>
                <a:moveTo>
                  <a:pt x="7335445" y="2656320"/>
                </a:moveTo>
                <a:cubicBezTo>
                  <a:pt x="7352871" y="2656320"/>
                  <a:pt x="7352871" y="2687299"/>
                  <a:pt x="7370298" y="2710533"/>
                </a:cubicBezTo>
                <a:cubicBezTo>
                  <a:pt x="7352871" y="2687299"/>
                  <a:pt x="7344159" y="2679554"/>
                  <a:pt x="7335445" y="2656320"/>
                </a:cubicBezTo>
                <a:close/>
                <a:moveTo>
                  <a:pt x="7303861" y="2653173"/>
                </a:moveTo>
                <a:cubicBezTo>
                  <a:pt x="7312210" y="2656803"/>
                  <a:pt x="7323829" y="2675680"/>
                  <a:pt x="7335445" y="2664064"/>
                </a:cubicBezTo>
                <a:cubicBezTo>
                  <a:pt x="7343189" y="2687299"/>
                  <a:pt x="7312210" y="2671809"/>
                  <a:pt x="7312210" y="2687299"/>
                </a:cubicBezTo>
                <a:cubicBezTo>
                  <a:pt x="7296722" y="2687299"/>
                  <a:pt x="7312210" y="2671809"/>
                  <a:pt x="7319956" y="2671809"/>
                </a:cubicBezTo>
                <a:cubicBezTo>
                  <a:pt x="7312210" y="2664064"/>
                  <a:pt x="7304466" y="2656320"/>
                  <a:pt x="7296722" y="2656320"/>
                </a:cubicBezTo>
                <a:cubicBezTo>
                  <a:pt x="7298658" y="2652446"/>
                  <a:pt x="7301078" y="2651963"/>
                  <a:pt x="7303861" y="2653173"/>
                </a:cubicBezTo>
                <a:close/>
                <a:moveTo>
                  <a:pt x="7643567" y="2643074"/>
                </a:moveTo>
                <a:cubicBezTo>
                  <a:pt x="7646227" y="2645304"/>
                  <a:pt x="7652306" y="2663145"/>
                  <a:pt x="7658383" y="2663145"/>
                </a:cubicBezTo>
                <a:cubicBezTo>
                  <a:pt x="7642174" y="2702791"/>
                  <a:pt x="7625965" y="2679002"/>
                  <a:pt x="7609753" y="2686933"/>
                </a:cubicBezTo>
                <a:cubicBezTo>
                  <a:pt x="7601649" y="2655214"/>
                  <a:pt x="7625965" y="2679002"/>
                  <a:pt x="7625965" y="2655214"/>
                </a:cubicBezTo>
                <a:cubicBezTo>
                  <a:pt x="7634068" y="2655214"/>
                  <a:pt x="7642174" y="2663145"/>
                  <a:pt x="7642174" y="2679002"/>
                </a:cubicBezTo>
                <a:cubicBezTo>
                  <a:pt x="7642174" y="2671072"/>
                  <a:pt x="7650280" y="2663145"/>
                  <a:pt x="7642174" y="2647287"/>
                </a:cubicBezTo>
                <a:cubicBezTo>
                  <a:pt x="7642174" y="2643322"/>
                  <a:pt x="7642680" y="2642330"/>
                  <a:pt x="7643567" y="2643074"/>
                </a:cubicBezTo>
                <a:close/>
                <a:moveTo>
                  <a:pt x="7521319" y="2640830"/>
                </a:moveTo>
                <a:cubicBezTo>
                  <a:pt x="7521319" y="2671809"/>
                  <a:pt x="7529064" y="2687299"/>
                  <a:pt x="7536809" y="2718278"/>
                </a:cubicBezTo>
                <a:cubicBezTo>
                  <a:pt x="7521319" y="2695043"/>
                  <a:pt x="7521319" y="2695043"/>
                  <a:pt x="7505830" y="2671809"/>
                </a:cubicBezTo>
                <a:cubicBezTo>
                  <a:pt x="7513574" y="2671809"/>
                  <a:pt x="7505830" y="2656320"/>
                  <a:pt x="7521319" y="2656320"/>
                </a:cubicBezTo>
                <a:cubicBezTo>
                  <a:pt x="7513574" y="2656320"/>
                  <a:pt x="7505830" y="2640830"/>
                  <a:pt x="7521319" y="2640830"/>
                </a:cubicBezTo>
                <a:close/>
                <a:moveTo>
                  <a:pt x="8191242" y="2629214"/>
                </a:moveTo>
                <a:cubicBezTo>
                  <a:pt x="8183168" y="2637281"/>
                  <a:pt x="8191242" y="2645348"/>
                  <a:pt x="8191242" y="2653417"/>
                </a:cubicBezTo>
                <a:cubicBezTo>
                  <a:pt x="8175092" y="2653417"/>
                  <a:pt x="8183168" y="2661484"/>
                  <a:pt x="8167017" y="2661484"/>
                </a:cubicBezTo>
                <a:cubicBezTo>
                  <a:pt x="8167017" y="2661484"/>
                  <a:pt x="8167017" y="2653417"/>
                  <a:pt x="8158941" y="2645348"/>
                </a:cubicBezTo>
                <a:cubicBezTo>
                  <a:pt x="8158941" y="2653417"/>
                  <a:pt x="8158941" y="2653417"/>
                  <a:pt x="8158941" y="2669550"/>
                </a:cubicBezTo>
                <a:cubicBezTo>
                  <a:pt x="8150866" y="2661484"/>
                  <a:pt x="8134716" y="2653417"/>
                  <a:pt x="8134716" y="2677620"/>
                </a:cubicBezTo>
                <a:cubicBezTo>
                  <a:pt x="8070112" y="2677620"/>
                  <a:pt x="8005510" y="2677620"/>
                  <a:pt x="7948984" y="2717956"/>
                </a:cubicBezTo>
                <a:cubicBezTo>
                  <a:pt x="7948984" y="2717956"/>
                  <a:pt x="7948984" y="2726022"/>
                  <a:pt x="7957058" y="2734092"/>
                </a:cubicBezTo>
                <a:cubicBezTo>
                  <a:pt x="7924756" y="2750225"/>
                  <a:pt x="7892455" y="2742158"/>
                  <a:pt x="7884379" y="2758294"/>
                </a:cubicBezTo>
                <a:cubicBezTo>
                  <a:pt x="7811703" y="2774428"/>
                  <a:pt x="7682495" y="2774428"/>
                  <a:pt x="7642120" y="2814766"/>
                </a:cubicBezTo>
                <a:cubicBezTo>
                  <a:pt x="7617893" y="2806700"/>
                  <a:pt x="7609817" y="2814766"/>
                  <a:pt x="7593667" y="2822833"/>
                </a:cubicBezTo>
                <a:cubicBezTo>
                  <a:pt x="7585592" y="2806700"/>
                  <a:pt x="7561365" y="2766361"/>
                  <a:pt x="7561365" y="2798630"/>
                </a:cubicBezTo>
                <a:cubicBezTo>
                  <a:pt x="7545215" y="2782497"/>
                  <a:pt x="7569442" y="2774428"/>
                  <a:pt x="7561365" y="2758294"/>
                </a:cubicBezTo>
                <a:cubicBezTo>
                  <a:pt x="7553291" y="2742158"/>
                  <a:pt x="7561365" y="2790564"/>
                  <a:pt x="7545215" y="2774428"/>
                </a:cubicBezTo>
                <a:cubicBezTo>
                  <a:pt x="7545215" y="2750225"/>
                  <a:pt x="7529064" y="2742158"/>
                  <a:pt x="7529064" y="2726022"/>
                </a:cubicBezTo>
                <a:cubicBezTo>
                  <a:pt x="7537141" y="2717956"/>
                  <a:pt x="7537141" y="2750225"/>
                  <a:pt x="7545215" y="2758294"/>
                </a:cubicBezTo>
                <a:cubicBezTo>
                  <a:pt x="7553291" y="2774428"/>
                  <a:pt x="7553291" y="2742158"/>
                  <a:pt x="7561365" y="2742158"/>
                </a:cubicBezTo>
                <a:cubicBezTo>
                  <a:pt x="7569442" y="2758294"/>
                  <a:pt x="7569442" y="2766361"/>
                  <a:pt x="7569442" y="2774428"/>
                </a:cubicBezTo>
                <a:cubicBezTo>
                  <a:pt x="7577516" y="2758294"/>
                  <a:pt x="7569442" y="2750225"/>
                  <a:pt x="7577516" y="2742158"/>
                </a:cubicBezTo>
                <a:cubicBezTo>
                  <a:pt x="7569442" y="2742158"/>
                  <a:pt x="7561365" y="2726022"/>
                  <a:pt x="7561365" y="2709889"/>
                </a:cubicBezTo>
                <a:cubicBezTo>
                  <a:pt x="7577516" y="2701820"/>
                  <a:pt x="7561365" y="2717956"/>
                  <a:pt x="7569442" y="2734092"/>
                </a:cubicBezTo>
                <a:cubicBezTo>
                  <a:pt x="7585592" y="2726022"/>
                  <a:pt x="7577516" y="2709889"/>
                  <a:pt x="7593667" y="2717956"/>
                </a:cubicBezTo>
                <a:cubicBezTo>
                  <a:pt x="7601743" y="2726022"/>
                  <a:pt x="7593667" y="2742158"/>
                  <a:pt x="7601743" y="2758294"/>
                </a:cubicBezTo>
                <a:cubicBezTo>
                  <a:pt x="7593667" y="2758294"/>
                  <a:pt x="7593667" y="2734092"/>
                  <a:pt x="7585592" y="2734092"/>
                </a:cubicBezTo>
                <a:cubicBezTo>
                  <a:pt x="7585592" y="2746193"/>
                  <a:pt x="7581555" y="2758294"/>
                  <a:pt x="7580546" y="2771403"/>
                </a:cubicBezTo>
                <a:lnTo>
                  <a:pt x="7582283" y="2777141"/>
                </a:lnTo>
                <a:lnTo>
                  <a:pt x="7577516" y="2782497"/>
                </a:lnTo>
                <a:lnTo>
                  <a:pt x="7586667" y="2791639"/>
                </a:lnTo>
                <a:lnTo>
                  <a:pt x="7593667" y="2814766"/>
                </a:lnTo>
                <a:cubicBezTo>
                  <a:pt x="7593667" y="2806700"/>
                  <a:pt x="7593667" y="2806700"/>
                  <a:pt x="7601743" y="2806700"/>
                </a:cubicBezTo>
                <a:cubicBezTo>
                  <a:pt x="7625969" y="2798630"/>
                  <a:pt x="7642120" y="2798630"/>
                  <a:pt x="7650194" y="2782497"/>
                </a:cubicBezTo>
                <a:cubicBezTo>
                  <a:pt x="7658271" y="2782497"/>
                  <a:pt x="7650194" y="2782497"/>
                  <a:pt x="7650194" y="2790564"/>
                </a:cubicBezTo>
                <a:cubicBezTo>
                  <a:pt x="7706722" y="2758294"/>
                  <a:pt x="7763248" y="2782497"/>
                  <a:pt x="7827853" y="2742158"/>
                </a:cubicBezTo>
                <a:cubicBezTo>
                  <a:pt x="7827853" y="2742158"/>
                  <a:pt x="7827853" y="2750225"/>
                  <a:pt x="7827853" y="2750225"/>
                </a:cubicBezTo>
                <a:cubicBezTo>
                  <a:pt x="7884379" y="2750225"/>
                  <a:pt x="7940908" y="2701820"/>
                  <a:pt x="8021660" y="2677620"/>
                </a:cubicBezTo>
                <a:cubicBezTo>
                  <a:pt x="8013586" y="2669550"/>
                  <a:pt x="7965134" y="2669550"/>
                  <a:pt x="7973208" y="2685686"/>
                </a:cubicBezTo>
                <a:cubicBezTo>
                  <a:pt x="7965134" y="2685686"/>
                  <a:pt x="7957058" y="2677620"/>
                  <a:pt x="7948984" y="2669550"/>
                </a:cubicBezTo>
                <a:cubicBezTo>
                  <a:pt x="7965134" y="2685686"/>
                  <a:pt x="7916680" y="2693753"/>
                  <a:pt x="7932830" y="2677620"/>
                </a:cubicBezTo>
                <a:cubicBezTo>
                  <a:pt x="7924756" y="2673585"/>
                  <a:pt x="7918700" y="2677620"/>
                  <a:pt x="7913653" y="2679634"/>
                </a:cubicBezTo>
                <a:lnTo>
                  <a:pt x="7904490" y="2672595"/>
                </a:lnTo>
                <a:lnTo>
                  <a:pt x="8002482" y="2657449"/>
                </a:lnTo>
                <a:cubicBezTo>
                  <a:pt x="8062038" y="2651399"/>
                  <a:pt x="8122602" y="2645350"/>
                  <a:pt x="8191242" y="2629214"/>
                </a:cubicBezTo>
                <a:close/>
                <a:moveTo>
                  <a:pt x="7660724" y="2613725"/>
                </a:moveTo>
                <a:cubicBezTo>
                  <a:pt x="7676215" y="2613725"/>
                  <a:pt x="7683959" y="2631151"/>
                  <a:pt x="7691703" y="2631151"/>
                </a:cubicBezTo>
                <a:cubicBezTo>
                  <a:pt x="7691703" y="2648577"/>
                  <a:pt x="7676215" y="2622438"/>
                  <a:pt x="7676215" y="2648577"/>
                </a:cubicBezTo>
                <a:cubicBezTo>
                  <a:pt x="7676215" y="2622438"/>
                  <a:pt x="7668470" y="2631151"/>
                  <a:pt x="7660724" y="2613725"/>
                </a:cubicBezTo>
                <a:close/>
                <a:moveTo>
                  <a:pt x="6964331" y="2613524"/>
                </a:moveTo>
                <a:lnTo>
                  <a:pt x="6965121" y="2617983"/>
                </a:lnTo>
                <a:lnTo>
                  <a:pt x="6962878" y="2616268"/>
                </a:lnTo>
                <a:close/>
                <a:moveTo>
                  <a:pt x="6101462" y="2613524"/>
                </a:moveTo>
                <a:cubicBezTo>
                  <a:pt x="6103477" y="2621577"/>
                  <a:pt x="6103982" y="2625602"/>
                  <a:pt x="6103477" y="2627111"/>
                </a:cubicBezTo>
                <a:lnTo>
                  <a:pt x="6102840" y="2626873"/>
                </a:lnTo>
                <a:lnTo>
                  <a:pt x="6101714" y="2616669"/>
                </a:lnTo>
                <a:cubicBezTo>
                  <a:pt x="6101462" y="2613020"/>
                  <a:pt x="6101462" y="2611510"/>
                  <a:pt x="6101462" y="2613524"/>
                </a:cubicBezTo>
                <a:close/>
                <a:moveTo>
                  <a:pt x="6295459" y="2612920"/>
                </a:moveTo>
                <a:lnTo>
                  <a:pt x="6295379" y="2614459"/>
                </a:lnTo>
                <a:lnTo>
                  <a:pt x="6295003" y="2613524"/>
                </a:lnTo>
                <a:close/>
                <a:moveTo>
                  <a:pt x="7256706" y="2605980"/>
                </a:moveTo>
                <a:cubicBezTo>
                  <a:pt x="7281231" y="2614208"/>
                  <a:pt x="7240357" y="2638896"/>
                  <a:pt x="7248533" y="2614208"/>
                </a:cubicBezTo>
                <a:cubicBezTo>
                  <a:pt x="7232182" y="2638896"/>
                  <a:pt x="7224009" y="2614208"/>
                  <a:pt x="7215832" y="2630666"/>
                </a:cubicBezTo>
                <a:cubicBezTo>
                  <a:pt x="7215832" y="2638896"/>
                  <a:pt x="7215832" y="2647124"/>
                  <a:pt x="7224009" y="2647124"/>
                </a:cubicBezTo>
                <a:cubicBezTo>
                  <a:pt x="7224009" y="2663581"/>
                  <a:pt x="7207658" y="2647124"/>
                  <a:pt x="7207658" y="2630666"/>
                </a:cubicBezTo>
                <a:cubicBezTo>
                  <a:pt x="7199481" y="2630666"/>
                  <a:pt x="7207658" y="2647124"/>
                  <a:pt x="7207658" y="2655354"/>
                </a:cubicBezTo>
                <a:cubicBezTo>
                  <a:pt x="7195393" y="2624494"/>
                  <a:pt x="7173934" y="2649183"/>
                  <a:pt x="7153625" y="2649567"/>
                </a:cubicBezTo>
                <a:lnTo>
                  <a:pt x="7134772" y="2639271"/>
                </a:lnTo>
                <a:lnTo>
                  <a:pt x="7141826" y="2653610"/>
                </a:lnTo>
                <a:cubicBezTo>
                  <a:pt x="7109816" y="2645477"/>
                  <a:pt x="7093809" y="2678008"/>
                  <a:pt x="7045791" y="2678008"/>
                </a:cubicBezTo>
                <a:cubicBezTo>
                  <a:pt x="7037788" y="2678008"/>
                  <a:pt x="7045791" y="2678008"/>
                  <a:pt x="7053794" y="2694271"/>
                </a:cubicBezTo>
                <a:cubicBezTo>
                  <a:pt x="7053794" y="2702403"/>
                  <a:pt x="7049792" y="2698336"/>
                  <a:pt x="7045791" y="2691221"/>
                </a:cubicBezTo>
                <a:lnTo>
                  <a:pt x="7038354" y="2671385"/>
                </a:lnTo>
                <a:lnTo>
                  <a:pt x="7047043" y="2663647"/>
                </a:lnTo>
                <a:cubicBezTo>
                  <a:pt x="7073302" y="2648019"/>
                  <a:pt x="7101812" y="2649543"/>
                  <a:pt x="7125822" y="2637347"/>
                </a:cubicBezTo>
                <a:cubicBezTo>
                  <a:pt x="7125822" y="2633281"/>
                  <a:pt x="7127822" y="2633281"/>
                  <a:pt x="7129822" y="2634295"/>
                </a:cubicBezTo>
                <a:cubicBezTo>
                  <a:pt x="7131823" y="2635313"/>
                  <a:pt x="7133823" y="2637347"/>
                  <a:pt x="7133823" y="2637347"/>
                </a:cubicBezTo>
                <a:lnTo>
                  <a:pt x="7134521" y="2638764"/>
                </a:lnTo>
                <a:lnTo>
                  <a:pt x="7144302" y="2635810"/>
                </a:lnTo>
                <a:cubicBezTo>
                  <a:pt x="7146344" y="2636840"/>
                  <a:pt x="7146344" y="2638896"/>
                  <a:pt x="7142258" y="2638896"/>
                </a:cubicBezTo>
                <a:cubicBezTo>
                  <a:pt x="7158606" y="2614208"/>
                  <a:pt x="7232182" y="2630666"/>
                  <a:pt x="7256706" y="2605980"/>
                </a:cubicBezTo>
                <a:close/>
                <a:moveTo>
                  <a:pt x="6920733" y="2604969"/>
                </a:moveTo>
                <a:cubicBezTo>
                  <a:pt x="6924513" y="2609498"/>
                  <a:pt x="6926025" y="2627613"/>
                  <a:pt x="6932074" y="2645731"/>
                </a:cubicBezTo>
                <a:cubicBezTo>
                  <a:pt x="6932074" y="2621574"/>
                  <a:pt x="6964331" y="2629627"/>
                  <a:pt x="6948202" y="2613524"/>
                </a:cubicBezTo>
                <a:cubicBezTo>
                  <a:pt x="6948202" y="2605473"/>
                  <a:pt x="6954251" y="2609498"/>
                  <a:pt x="6959291" y="2613524"/>
                </a:cubicBezTo>
                <a:lnTo>
                  <a:pt x="6962878" y="2616268"/>
                </a:lnTo>
                <a:lnTo>
                  <a:pt x="6958535" y="2624469"/>
                </a:lnTo>
                <a:cubicBezTo>
                  <a:pt x="6957779" y="2639188"/>
                  <a:pt x="6968363" y="2661835"/>
                  <a:pt x="6956267" y="2661835"/>
                </a:cubicBezTo>
                <a:cubicBezTo>
                  <a:pt x="6948202" y="2645731"/>
                  <a:pt x="6956267" y="2645731"/>
                  <a:pt x="6948202" y="2637679"/>
                </a:cubicBezTo>
                <a:cubicBezTo>
                  <a:pt x="6940138" y="2645731"/>
                  <a:pt x="6956267" y="2645731"/>
                  <a:pt x="6948202" y="2653783"/>
                </a:cubicBezTo>
                <a:cubicBezTo>
                  <a:pt x="6940138" y="2653783"/>
                  <a:pt x="6932074" y="2653783"/>
                  <a:pt x="6924009" y="2653783"/>
                </a:cubicBezTo>
                <a:cubicBezTo>
                  <a:pt x="6924009" y="2629627"/>
                  <a:pt x="6924009" y="2621574"/>
                  <a:pt x="6915945" y="2605473"/>
                </a:cubicBezTo>
                <a:cubicBezTo>
                  <a:pt x="6917961" y="2603460"/>
                  <a:pt x="6919473" y="2603460"/>
                  <a:pt x="6920733" y="2604969"/>
                </a:cubicBezTo>
                <a:close/>
                <a:moveTo>
                  <a:pt x="7306403" y="2598235"/>
                </a:moveTo>
                <a:cubicBezTo>
                  <a:pt x="7310276" y="2594361"/>
                  <a:pt x="7316085" y="2594361"/>
                  <a:pt x="7319956" y="2598235"/>
                </a:cubicBezTo>
                <a:cubicBezTo>
                  <a:pt x="7327701" y="2605980"/>
                  <a:pt x="7327701" y="2613725"/>
                  <a:pt x="7319956" y="2613725"/>
                </a:cubicBezTo>
                <a:cubicBezTo>
                  <a:pt x="7327701" y="2621470"/>
                  <a:pt x="7304466" y="2598235"/>
                  <a:pt x="7312210" y="2613725"/>
                </a:cubicBezTo>
                <a:cubicBezTo>
                  <a:pt x="7312210" y="2621470"/>
                  <a:pt x="7304466" y="2621470"/>
                  <a:pt x="7304466" y="2621470"/>
                </a:cubicBezTo>
                <a:cubicBezTo>
                  <a:pt x="7300594" y="2609851"/>
                  <a:pt x="7302529" y="2602107"/>
                  <a:pt x="7306403" y="2598235"/>
                </a:cubicBezTo>
                <a:close/>
                <a:moveTo>
                  <a:pt x="7296722" y="2598235"/>
                </a:moveTo>
                <a:cubicBezTo>
                  <a:pt x="7304466" y="2613725"/>
                  <a:pt x="7296722" y="2613725"/>
                  <a:pt x="7296722" y="2621470"/>
                </a:cubicBezTo>
                <a:cubicBezTo>
                  <a:pt x="7288976" y="2621470"/>
                  <a:pt x="7296722" y="2613725"/>
                  <a:pt x="7288976" y="2605980"/>
                </a:cubicBezTo>
                <a:cubicBezTo>
                  <a:pt x="7288976" y="2613725"/>
                  <a:pt x="7288976" y="2621470"/>
                  <a:pt x="7273487" y="2621470"/>
                </a:cubicBezTo>
                <a:cubicBezTo>
                  <a:pt x="7273487" y="2613725"/>
                  <a:pt x="7273487" y="2613725"/>
                  <a:pt x="7273487" y="2605980"/>
                </a:cubicBezTo>
                <a:cubicBezTo>
                  <a:pt x="7281231" y="2605980"/>
                  <a:pt x="7288976" y="2598235"/>
                  <a:pt x="7296722" y="2598235"/>
                </a:cubicBezTo>
                <a:close/>
                <a:moveTo>
                  <a:pt x="6901738" y="2598235"/>
                </a:moveTo>
                <a:cubicBezTo>
                  <a:pt x="6917228" y="2605980"/>
                  <a:pt x="6917228" y="2629214"/>
                  <a:pt x="6901738" y="2629214"/>
                </a:cubicBezTo>
                <a:cubicBezTo>
                  <a:pt x="6901738" y="2621470"/>
                  <a:pt x="6893994" y="2613725"/>
                  <a:pt x="6893994" y="2605980"/>
                </a:cubicBezTo>
                <a:cubicBezTo>
                  <a:pt x="6901738" y="2598235"/>
                  <a:pt x="6909483" y="2613725"/>
                  <a:pt x="6901738" y="2598235"/>
                </a:cubicBezTo>
                <a:close/>
                <a:moveTo>
                  <a:pt x="7424509" y="2582746"/>
                </a:moveTo>
                <a:cubicBezTo>
                  <a:pt x="7439998" y="2582746"/>
                  <a:pt x="7439998" y="2605980"/>
                  <a:pt x="7439998" y="2613725"/>
                </a:cubicBezTo>
                <a:cubicBezTo>
                  <a:pt x="7432253" y="2605980"/>
                  <a:pt x="7432253" y="2605980"/>
                  <a:pt x="7424509" y="2582746"/>
                </a:cubicBezTo>
                <a:close/>
                <a:moveTo>
                  <a:pt x="7370295" y="2582746"/>
                </a:moveTo>
                <a:cubicBezTo>
                  <a:pt x="7385785" y="2582746"/>
                  <a:pt x="7385785" y="2590491"/>
                  <a:pt x="7401274" y="2582746"/>
                </a:cubicBezTo>
                <a:cubicBezTo>
                  <a:pt x="7401274" y="2590491"/>
                  <a:pt x="7409019" y="2590491"/>
                  <a:pt x="7409019" y="2598235"/>
                </a:cubicBezTo>
                <a:cubicBezTo>
                  <a:pt x="7409019" y="2605980"/>
                  <a:pt x="7385785" y="2575001"/>
                  <a:pt x="7393530" y="2605980"/>
                </a:cubicBezTo>
                <a:cubicBezTo>
                  <a:pt x="7385785" y="2605980"/>
                  <a:pt x="7385785" y="2590491"/>
                  <a:pt x="7370295" y="2582746"/>
                </a:cubicBezTo>
                <a:close/>
                <a:moveTo>
                  <a:pt x="7698909" y="2575923"/>
                </a:moveTo>
                <a:cubicBezTo>
                  <a:pt x="7698909" y="2577906"/>
                  <a:pt x="7698403" y="2578401"/>
                  <a:pt x="7697769" y="2578030"/>
                </a:cubicBezTo>
                <a:lnTo>
                  <a:pt x="7696917" y="2576639"/>
                </a:lnTo>
                <a:close/>
                <a:moveTo>
                  <a:pt x="7528743" y="2575001"/>
                </a:moveTo>
                <a:cubicBezTo>
                  <a:pt x="7536809" y="2590491"/>
                  <a:pt x="7536809" y="2598235"/>
                  <a:pt x="7536809" y="2605980"/>
                </a:cubicBezTo>
                <a:cubicBezTo>
                  <a:pt x="7512607" y="2575001"/>
                  <a:pt x="7480337" y="2613725"/>
                  <a:pt x="7456134" y="2598235"/>
                </a:cubicBezTo>
                <a:cubicBezTo>
                  <a:pt x="7448067" y="2605980"/>
                  <a:pt x="7464201" y="2621470"/>
                  <a:pt x="7456134" y="2629214"/>
                </a:cubicBezTo>
                <a:cubicBezTo>
                  <a:pt x="7448067" y="2629214"/>
                  <a:pt x="7464201" y="2605980"/>
                  <a:pt x="7448067" y="2613725"/>
                </a:cubicBezTo>
                <a:cubicBezTo>
                  <a:pt x="7439998" y="2605980"/>
                  <a:pt x="7456134" y="2605980"/>
                  <a:pt x="7448067" y="2590491"/>
                </a:cubicBezTo>
                <a:cubicBezTo>
                  <a:pt x="7480337" y="2590491"/>
                  <a:pt x="7504540" y="2575001"/>
                  <a:pt x="7528743" y="2575001"/>
                </a:cubicBezTo>
                <a:close/>
                <a:moveTo>
                  <a:pt x="7812988" y="2567744"/>
                </a:moveTo>
                <a:lnTo>
                  <a:pt x="7813022" y="2568605"/>
                </a:lnTo>
                <a:lnTo>
                  <a:pt x="7812378" y="2567993"/>
                </a:lnTo>
                <a:close/>
                <a:moveTo>
                  <a:pt x="6262794" y="2567256"/>
                </a:moveTo>
                <a:cubicBezTo>
                  <a:pt x="6262794" y="2567256"/>
                  <a:pt x="6262794" y="2567256"/>
                  <a:pt x="6255050" y="2575001"/>
                </a:cubicBezTo>
                <a:cubicBezTo>
                  <a:pt x="6258922" y="2575001"/>
                  <a:pt x="6260859" y="2576938"/>
                  <a:pt x="6261826" y="2579841"/>
                </a:cubicBezTo>
                <a:lnTo>
                  <a:pt x="6262556" y="2587870"/>
                </a:lnTo>
                <a:lnTo>
                  <a:pt x="6262503" y="2587949"/>
                </a:lnTo>
                <a:lnTo>
                  <a:pt x="6262766" y="2590483"/>
                </a:lnTo>
                <a:lnTo>
                  <a:pt x="6258922" y="2589523"/>
                </a:lnTo>
                <a:cubicBezTo>
                  <a:pt x="6256986" y="2588555"/>
                  <a:pt x="6255050" y="2586618"/>
                  <a:pt x="6255050" y="2582746"/>
                </a:cubicBezTo>
                <a:cubicBezTo>
                  <a:pt x="6255050" y="2590491"/>
                  <a:pt x="6255050" y="2590491"/>
                  <a:pt x="6255050" y="2598235"/>
                </a:cubicBezTo>
                <a:cubicBezTo>
                  <a:pt x="6247305" y="2598235"/>
                  <a:pt x="6247305" y="2582746"/>
                  <a:pt x="6247305" y="2575001"/>
                </a:cubicBezTo>
                <a:cubicBezTo>
                  <a:pt x="6255050" y="2575001"/>
                  <a:pt x="6255050" y="2567256"/>
                  <a:pt x="6262794" y="2567256"/>
                </a:cubicBezTo>
                <a:close/>
                <a:moveTo>
                  <a:pt x="6149848" y="2565212"/>
                </a:moveTo>
                <a:lnTo>
                  <a:pt x="6152268" y="2574874"/>
                </a:lnTo>
                <a:lnTo>
                  <a:pt x="6150856" y="2573264"/>
                </a:lnTo>
                <a:cubicBezTo>
                  <a:pt x="6149848" y="2569237"/>
                  <a:pt x="6149848" y="2565212"/>
                  <a:pt x="6149848" y="2565212"/>
                </a:cubicBezTo>
                <a:close/>
                <a:moveTo>
                  <a:pt x="7869748" y="2562541"/>
                </a:moveTo>
                <a:cubicBezTo>
                  <a:pt x="7874180" y="2564029"/>
                  <a:pt x="7879244" y="2567993"/>
                  <a:pt x="7885323" y="2575923"/>
                </a:cubicBezTo>
                <a:cubicBezTo>
                  <a:pt x="7844799" y="2575923"/>
                  <a:pt x="7788064" y="2591781"/>
                  <a:pt x="7755643" y="2599712"/>
                </a:cubicBezTo>
                <a:cubicBezTo>
                  <a:pt x="7747539" y="2607639"/>
                  <a:pt x="7763749" y="2631427"/>
                  <a:pt x="7763749" y="2623500"/>
                </a:cubicBezTo>
                <a:cubicBezTo>
                  <a:pt x="7771855" y="2663145"/>
                  <a:pt x="7698909" y="2655214"/>
                  <a:pt x="7674595" y="2663145"/>
                </a:cubicBezTo>
                <a:cubicBezTo>
                  <a:pt x="7666489" y="2663145"/>
                  <a:pt x="7658383" y="2686933"/>
                  <a:pt x="7658383" y="2663145"/>
                </a:cubicBezTo>
                <a:cubicBezTo>
                  <a:pt x="7666489" y="2639356"/>
                  <a:pt x="7707013" y="2663145"/>
                  <a:pt x="7698909" y="2631427"/>
                </a:cubicBezTo>
                <a:cubicBezTo>
                  <a:pt x="7698909" y="2615569"/>
                  <a:pt x="7707013" y="2639356"/>
                  <a:pt x="7715118" y="2647287"/>
                </a:cubicBezTo>
                <a:cubicBezTo>
                  <a:pt x="7715118" y="2631427"/>
                  <a:pt x="7739434" y="2631427"/>
                  <a:pt x="7747539" y="2631427"/>
                </a:cubicBezTo>
                <a:cubicBezTo>
                  <a:pt x="7747539" y="2631427"/>
                  <a:pt x="7747539" y="2607639"/>
                  <a:pt x="7731327" y="2607639"/>
                </a:cubicBezTo>
                <a:cubicBezTo>
                  <a:pt x="7731327" y="2599712"/>
                  <a:pt x="7755643" y="2607639"/>
                  <a:pt x="7739434" y="2583854"/>
                </a:cubicBezTo>
                <a:cubicBezTo>
                  <a:pt x="7763749" y="2599712"/>
                  <a:pt x="7779958" y="2567993"/>
                  <a:pt x="7788064" y="2583854"/>
                </a:cubicBezTo>
                <a:cubicBezTo>
                  <a:pt x="7794142" y="2571959"/>
                  <a:pt x="7809339" y="2582365"/>
                  <a:pt x="7813139" y="2571586"/>
                </a:cubicBezTo>
                <a:lnTo>
                  <a:pt x="7813022" y="2568605"/>
                </a:lnTo>
                <a:lnTo>
                  <a:pt x="7820738" y="2575923"/>
                </a:lnTo>
                <a:cubicBezTo>
                  <a:pt x="7830615" y="2575923"/>
                  <a:pt x="7842772" y="2558082"/>
                  <a:pt x="7836693" y="2575923"/>
                </a:cubicBezTo>
                <a:cubicBezTo>
                  <a:pt x="7848851" y="2575923"/>
                  <a:pt x="7856449" y="2558082"/>
                  <a:pt x="7869748" y="2562541"/>
                </a:cubicBezTo>
                <a:close/>
                <a:moveTo>
                  <a:pt x="7184421" y="2559512"/>
                </a:moveTo>
                <a:cubicBezTo>
                  <a:pt x="7207655" y="2559512"/>
                  <a:pt x="7199910" y="2567256"/>
                  <a:pt x="7215400" y="2575001"/>
                </a:cubicBezTo>
                <a:cubicBezTo>
                  <a:pt x="7230889" y="2575001"/>
                  <a:pt x="7207655" y="2575001"/>
                  <a:pt x="7199910" y="2582746"/>
                </a:cubicBezTo>
                <a:cubicBezTo>
                  <a:pt x="7199910" y="2582746"/>
                  <a:pt x="7199910" y="2582746"/>
                  <a:pt x="7199910" y="2575001"/>
                </a:cubicBezTo>
                <a:cubicBezTo>
                  <a:pt x="7199910" y="2559512"/>
                  <a:pt x="7184421" y="2575001"/>
                  <a:pt x="7184421" y="2559512"/>
                </a:cubicBezTo>
                <a:close/>
                <a:moveTo>
                  <a:pt x="6142752" y="2544022"/>
                </a:moveTo>
                <a:cubicBezTo>
                  <a:pt x="6142752" y="2551766"/>
                  <a:pt x="6150496" y="2567256"/>
                  <a:pt x="6135008" y="2567256"/>
                </a:cubicBezTo>
                <a:cubicBezTo>
                  <a:pt x="6135008" y="2559512"/>
                  <a:pt x="6127262" y="2544022"/>
                  <a:pt x="6142752" y="2544022"/>
                </a:cubicBezTo>
                <a:close/>
                <a:moveTo>
                  <a:pt x="7256234" y="2541461"/>
                </a:moveTo>
                <a:lnTo>
                  <a:pt x="7256061" y="2541871"/>
                </a:lnTo>
                <a:lnTo>
                  <a:pt x="7255738" y="2541544"/>
                </a:lnTo>
                <a:close/>
                <a:moveTo>
                  <a:pt x="6184499" y="2540175"/>
                </a:moveTo>
                <a:cubicBezTo>
                  <a:pt x="6184121" y="2543572"/>
                  <a:pt x="6178073" y="2557160"/>
                  <a:pt x="6190170" y="2557160"/>
                </a:cubicBezTo>
                <a:cubicBezTo>
                  <a:pt x="6190170" y="2565212"/>
                  <a:pt x="6174041" y="2549108"/>
                  <a:pt x="6190170" y="2573264"/>
                </a:cubicBezTo>
                <a:cubicBezTo>
                  <a:pt x="6174041" y="2565212"/>
                  <a:pt x="6182105" y="2573264"/>
                  <a:pt x="6174041" y="2581317"/>
                </a:cubicBezTo>
                <a:cubicBezTo>
                  <a:pt x="6174041" y="2573264"/>
                  <a:pt x="6165977" y="2573264"/>
                  <a:pt x="6165977" y="2565212"/>
                </a:cubicBezTo>
                <a:cubicBezTo>
                  <a:pt x="6165977" y="2549108"/>
                  <a:pt x="6182105" y="2557160"/>
                  <a:pt x="6182105" y="2541055"/>
                </a:cubicBezTo>
                <a:cubicBezTo>
                  <a:pt x="6184121" y="2539043"/>
                  <a:pt x="6184625" y="2539043"/>
                  <a:pt x="6184499" y="2540175"/>
                </a:cubicBezTo>
                <a:close/>
                <a:moveTo>
                  <a:pt x="7869114" y="2536278"/>
                </a:moveTo>
                <a:cubicBezTo>
                  <a:pt x="7865060" y="2552135"/>
                  <a:pt x="7854929" y="2554119"/>
                  <a:pt x="7843787" y="2555109"/>
                </a:cubicBezTo>
                <a:lnTo>
                  <a:pt x="7812988" y="2567744"/>
                </a:lnTo>
                <a:lnTo>
                  <a:pt x="7812378" y="2552135"/>
                </a:lnTo>
                <a:cubicBezTo>
                  <a:pt x="7804275" y="2575923"/>
                  <a:pt x="7763749" y="2560066"/>
                  <a:pt x="7739434" y="2560066"/>
                </a:cubicBezTo>
                <a:cubicBezTo>
                  <a:pt x="7739434" y="2583854"/>
                  <a:pt x="7723225" y="2552135"/>
                  <a:pt x="7731327" y="2575923"/>
                </a:cubicBezTo>
                <a:cubicBezTo>
                  <a:pt x="7715118" y="2560066"/>
                  <a:pt x="7707013" y="2591781"/>
                  <a:pt x="7707013" y="2567993"/>
                </a:cubicBezTo>
                <a:cubicBezTo>
                  <a:pt x="7698909" y="2567993"/>
                  <a:pt x="7698909" y="2575923"/>
                  <a:pt x="7698909" y="2567993"/>
                </a:cubicBezTo>
                <a:cubicBezTo>
                  <a:pt x="7694857" y="2567993"/>
                  <a:pt x="7694857" y="2571958"/>
                  <a:pt x="7695870" y="2574932"/>
                </a:cubicBezTo>
                <a:lnTo>
                  <a:pt x="7696917" y="2576639"/>
                </a:lnTo>
                <a:lnTo>
                  <a:pt x="7692704" y="2578153"/>
                </a:lnTo>
                <a:cubicBezTo>
                  <a:pt x="7686245" y="2577410"/>
                  <a:pt x="7678646" y="2569976"/>
                  <a:pt x="7666489" y="2575923"/>
                </a:cubicBezTo>
                <a:cubicBezTo>
                  <a:pt x="7658383" y="2583854"/>
                  <a:pt x="7666489" y="2599712"/>
                  <a:pt x="7674595" y="2615569"/>
                </a:cubicBezTo>
                <a:cubicBezTo>
                  <a:pt x="7666489" y="2607639"/>
                  <a:pt x="7666489" y="2599712"/>
                  <a:pt x="7658383" y="2607639"/>
                </a:cubicBezTo>
                <a:cubicBezTo>
                  <a:pt x="7650280" y="2599712"/>
                  <a:pt x="7658383" y="2591781"/>
                  <a:pt x="7658383" y="2591781"/>
                </a:cubicBezTo>
                <a:cubicBezTo>
                  <a:pt x="7650280" y="2575923"/>
                  <a:pt x="7650280" y="2591781"/>
                  <a:pt x="7642174" y="2583854"/>
                </a:cubicBezTo>
                <a:cubicBezTo>
                  <a:pt x="7642174" y="2607639"/>
                  <a:pt x="7625965" y="2567993"/>
                  <a:pt x="7617859" y="2591781"/>
                </a:cubicBezTo>
                <a:cubicBezTo>
                  <a:pt x="7609753" y="2591781"/>
                  <a:pt x="7617859" y="2591781"/>
                  <a:pt x="7617859" y="2583854"/>
                </a:cubicBezTo>
                <a:cubicBezTo>
                  <a:pt x="7593544" y="2607639"/>
                  <a:pt x="7553020" y="2575923"/>
                  <a:pt x="7544915" y="2599712"/>
                </a:cubicBezTo>
                <a:cubicBezTo>
                  <a:pt x="7544915" y="2591781"/>
                  <a:pt x="7544915" y="2591781"/>
                  <a:pt x="7536809" y="2591781"/>
                </a:cubicBezTo>
                <a:cubicBezTo>
                  <a:pt x="7536809" y="2583854"/>
                  <a:pt x="7544915" y="2583854"/>
                  <a:pt x="7544915" y="2575923"/>
                </a:cubicBezTo>
                <a:cubicBezTo>
                  <a:pt x="7569230" y="2575923"/>
                  <a:pt x="7617859" y="2583854"/>
                  <a:pt x="7634068" y="2560066"/>
                </a:cubicBezTo>
                <a:cubicBezTo>
                  <a:pt x="7690804" y="2560066"/>
                  <a:pt x="7796169" y="2544205"/>
                  <a:pt x="7869114" y="2536278"/>
                </a:cubicBezTo>
                <a:close/>
                <a:moveTo>
                  <a:pt x="7141826" y="2536278"/>
                </a:moveTo>
                <a:cubicBezTo>
                  <a:pt x="7167385" y="2544022"/>
                  <a:pt x="7158864" y="2590491"/>
                  <a:pt x="7184423" y="2582746"/>
                </a:cubicBezTo>
                <a:cubicBezTo>
                  <a:pt x="7184423" y="2598235"/>
                  <a:pt x="7175905" y="2582746"/>
                  <a:pt x="7167385" y="2590491"/>
                </a:cubicBezTo>
                <a:cubicBezTo>
                  <a:pt x="7158864" y="2575001"/>
                  <a:pt x="7167385" y="2567256"/>
                  <a:pt x="7150347" y="2551766"/>
                </a:cubicBezTo>
                <a:cubicBezTo>
                  <a:pt x="7150347" y="2551766"/>
                  <a:pt x="7150347" y="2551766"/>
                  <a:pt x="7150347" y="2559512"/>
                </a:cubicBezTo>
                <a:cubicBezTo>
                  <a:pt x="7141826" y="2559512"/>
                  <a:pt x="7150347" y="2551766"/>
                  <a:pt x="7141826" y="2536278"/>
                </a:cubicBezTo>
                <a:close/>
                <a:moveTo>
                  <a:pt x="6286939" y="2533004"/>
                </a:moveTo>
                <a:cubicBezTo>
                  <a:pt x="6299035" y="2539043"/>
                  <a:pt x="6311131" y="2576787"/>
                  <a:pt x="6306217" y="2598679"/>
                </a:cubicBezTo>
                <a:lnTo>
                  <a:pt x="6295459" y="2612920"/>
                </a:lnTo>
                <a:lnTo>
                  <a:pt x="6297018" y="2583329"/>
                </a:lnTo>
                <a:lnTo>
                  <a:pt x="6295842" y="2577459"/>
                </a:lnTo>
                <a:lnTo>
                  <a:pt x="6286997" y="2589523"/>
                </a:lnTo>
                <a:cubicBezTo>
                  <a:pt x="6280609" y="2592427"/>
                  <a:pt x="6272088" y="2594361"/>
                  <a:pt x="6263568" y="2598235"/>
                </a:cubicBezTo>
                <a:lnTo>
                  <a:pt x="6262766" y="2590483"/>
                </a:lnTo>
                <a:lnTo>
                  <a:pt x="6262794" y="2590491"/>
                </a:lnTo>
                <a:lnTo>
                  <a:pt x="6262556" y="2587870"/>
                </a:lnTo>
                <a:lnTo>
                  <a:pt x="6267829" y="2579841"/>
                </a:lnTo>
                <a:cubicBezTo>
                  <a:pt x="6272089" y="2575001"/>
                  <a:pt x="6276348" y="2571129"/>
                  <a:pt x="6272088" y="2567256"/>
                </a:cubicBezTo>
                <a:cubicBezTo>
                  <a:pt x="6267827" y="2559512"/>
                  <a:pt x="6272088" y="2561448"/>
                  <a:pt x="6278477" y="2565319"/>
                </a:cubicBezTo>
                <a:lnTo>
                  <a:pt x="6295091" y="2573710"/>
                </a:lnTo>
                <a:close/>
                <a:moveTo>
                  <a:pt x="7215724" y="2525520"/>
                </a:moveTo>
                <a:cubicBezTo>
                  <a:pt x="7215724" y="2525520"/>
                  <a:pt x="7215724" y="2525520"/>
                  <a:pt x="7223791" y="2525520"/>
                </a:cubicBezTo>
                <a:cubicBezTo>
                  <a:pt x="7223791" y="2533694"/>
                  <a:pt x="7223791" y="2533694"/>
                  <a:pt x="7223791" y="2541871"/>
                </a:cubicBezTo>
                <a:cubicBezTo>
                  <a:pt x="7215724" y="2533694"/>
                  <a:pt x="7215724" y="2533694"/>
                  <a:pt x="7207655" y="2533694"/>
                </a:cubicBezTo>
                <a:cubicBezTo>
                  <a:pt x="7207655" y="2533694"/>
                  <a:pt x="7207655" y="2525520"/>
                  <a:pt x="7215724" y="2525520"/>
                </a:cubicBezTo>
                <a:close/>
                <a:moveTo>
                  <a:pt x="7231858" y="2517343"/>
                </a:moveTo>
                <a:cubicBezTo>
                  <a:pt x="7235892" y="2517343"/>
                  <a:pt x="7237910" y="2521431"/>
                  <a:pt x="7240935" y="2526541"/>
                </a:cubicBezTo>
                <a:lnTo>
                  <a:pt x="7255738" y="2541544"/>
                </a:lnTo>
                <a:lnTo>
                  <a:pt x="7254549" y="2541742"/>
                </a:lnTo>
                <a:cubicBezTo>
                  <a:pt x="7249002" y="2543402"/>
                  <a:pt x="7243960" y="2545957"/>
                  <a:pt x="7239927" y="2550045"/>
                </a:cubicBezTo>
                <a:cubicBezTo>
                  <a:pt x="7239927" y="2558221"/>
                  <a:pt x="7239927" y="2566395"/>
                  <a:pt x="7247994" y="2574569"/>
                </a:cubicBezTo>
                <a:cubicBezTo>
                  <a:pt x="7239927" y="2582746"/>
                  <a:pt x="7231858" y="2574569"/>
                  <a:pt x="7231858" y="2574569"/>
                </a:cubicBezTo>
                <a:cubicBezTo>
                  <a:pt x="7223791" y="2566395"/>
                  <a:pt x="7231858" y="2566395"/>
                  <a:pt x="7239927" y="2566395"/>
                </a:cubicBezTo>
                <a:cubicBezTo>
                  <a:pt x="7239927" y="2558221"/>
                  <a:pt x="7231858" y="2558221"/>
                  <a:pt x="7231858" y="2558221"/>
                </a:cubicBezTo>
                <a:cubicBezTo>
                  <a:pt x="7223791" y="2558221"/>
                  <a:pt x="7223791" y="2558221"/>
                  <a:pt x="7223791" y="2566395"/>
                </a:cubicBezTo>
                <a:cubicBezTo>
                  <a:pt x="7215724" y="2566395"/>
                  <a:pt x="7215724" y="2541871"/>
                  <a:pt x="7223791" y="2541871"/>
                </a:cubicBezTo>
                <a:cubicBezTo>
                  <a:pt x="7231858" y="2558221"/>
                  <a:pt x="7231858" y="2550045"/>
                  <a:pt x="7239927" y="2541871"/>
                </a:cubicBezTo>
                <a:cubicBezTo>
                  <a:pt x="7231858" y="2533694"/>
                  <a:pt x="7231858" y="2525520"/>
                  <a:pt x="7231858" y="2517343"/>
                </a:cubicBezTo>
                <a:close/>
                <a:moveTo>
                  <a:pt x="8086686" y="2516914"/>
                </a:moveTo>
                <a:cubicBezTo>
                  <a:pt x="8062560" y="2549301"/>
                  <a:pt x="8006260" y="2533109"/>
                  <a:pt x="7966048" y="2549301"/>
                </a:cubicBezTo>
                <a:cubicBezTo>
                  <a:pt x="7933878" y="2557399"/>
                  <a:pt x="7901708" y="2605980"/>
                  <a:pt x="7877578" y="2557399"/>
                </a:cubicBezTo>
                <a:cubicBezTo>
                  <a:pt x="7909750" y="2573592"/>
                  <a:pt x="7909750" y="2549301"/>
                  <a:pt x="7941918" y="2549301"/>
                </a:cubicBezTo>
                <a:cubicBezTo>
                  <a:pt x="7917792" y="2525010"/>
                  <a:pt x="7893662" y="2557399"/>
                  <a:pt x="7877578" y="2549301"/>
                </a:cubicBezTo>
                <a:cubicBezTo>
                  <a:pt x="7901708" y="2516914"/>
                  <a:pt x="8022345" y="2533109"/>
                  <a:pt x="8086686" y="2516914"/>
                </a:cubicBezTo>
                <a:close/>
                <a:moveTo>
                  <a:pt x="6255135" y="2514039"/>
                </a:moveTo>
                <a:cubicBezTo>
                  <a:pt x="6258201" y="2515007"/>
                  <a:pt x="6262288" y="2518879"/>
                  <a:pt x="6266375" y="2518879"/>
                </a:cubicBezTo>
                <a:cubicBezTo>
                  <a:pt x="6323601" y="2503390"/>
                  <a:pt x="6258201" y="2534369"/>
                  <a:pt x="6250025" y="2526624"/>
                </a:cubicBezTo>
                <a:cubicBezTo>
                  <a:pt x="6250025" y="2515007"/>
                  <a:pt x="6252069" y="2513071"/>
                  <a:pt x="6255135" y="2514039"/>
                </a:cubicBezTo>
                <a:close/>
                <a:moveTo>
                  <a:pt x="7280263" y="2509169"/>
                </a:moveTo>
                <a:cubicBezTo>
                  <a:pt x="7288333" y="2509169"/>
                  <a:pt x="7280263" y="2517343"/>
                  <a:pt x="7288333" y="2525520"/>
                </a:cubicBezTo>
                <a:cubicBezTo>
                  <a:pt x="7288333" y="2525520"/>
                  <a:pt x="7296399" y="2533694"/>
                  <a:pt x="7304466" y="2533694"/>
                </a:cubicBezTo>
                <a:cubicBezTo>
                  <a:pt x="7296400" y="2537782"/>
                  <a:pt x="7284298" y="2537782"/>
                  <a:pt x="7272197" y="2538804"/>
                </a:cubicBezTo>
                <a:lnTo>
                  <a:pt x="7256234" y="2541461"/>
                </a:lnTo>
                <a:lnTo>
                  <a:pt x="7259087" y="2534716"/>
                </a:lnTo>
                <a:cubicBezTo>
                  <a:pt x="7258078" y="2533694"/>
                  <a:pt x="7256061" y="2533694"/>
                  <a:pt x="7256061" y="2533694"/>
                </a:cubicBezTo>
                <a:cubicBezTo>
                  <a:pt x="7256061" y="2525520"/>
                  <a:pt x="7272197" y="2525520"/>
                  <a:pt x="7280263" y="2533694"/>
                </a:cubicBezTo>
                <a:cubicBezTo>
                  <a:pt x="7288333" y="2525520"/>
                  <a:pt x="7272197" y="2525520"/>
                  <a:pt x="7272197" y="2517343"/>
                </a:cubicBezTo>
                <a:cubicBezTo>
                  <a:pt x="7280263" y="2517343"/>
                  <a:pt x="7280263" y="2517343"/>
                  <a:pt x="7280263" y="2509169"/>
                </a:cubicBezTo>
                <a:close/>
                <a:moveTo>
                  <a:pt x="7103103" y="2494002"/>
                </a:moveTo>
                <a:cubicBezTo>
                  <a:pt x="7118592" y="2502071"/>
                  <a:pt x="7118592" y="2526273"/>
                  <a:pt x="7126336" y="2502071"/>
                </a:cubicBezTo>
                <a:cubicBezTo>
                  <a:pt x="7126336" y="2526273"/>
                  <a:pt x="7134082" y="2582746"/>
                  <a:pt x="7118592" y="2542408"/>
                </a:cubicBezTo>
                <a:cubicBezTo>
                  <a:pt x="7118592" y="2542408"/>
                  <a:pt x="7126336" y="2542408"/>
                  <a:pt x="7126336" y="2542408"/>
                </a:cubicBezTo>
                <a:cubicBezTo>
                  <a:pt x="7118592" y="2518204"/>
                  <a:pt x="7110847" y="2510138"/>
                  <a:pt x="7095357" y="2510138"/>
                </a:cubicBezTo>
                <a:cubicBezTo>
                  <a:pt x="7095357" y="2485936"/>
                  <a:pt x="7110847" y="2510138"/>
                  <a:pt x="7103103" y="2494002"/>
                </a:cubicBezTo>
                <a:close/>
                <a:moveTo>
                  <a:pt x="7368361" y="2493680"/>
                </a:moveTo>
                <a:cubicBezTo>
                  <a:pt x="7376752" y="2501425"/>
                  <a:pt x="7385143" y="2501425"/>
                  <a:pt x="7393532" y="2516914"/>
                </a:cubicBezTo>
                <a:cubicBezTo>
                  <a:pt x="7368361" y="2509169"/>
                  <a:pt x="7368361" y="2524659"/>
                  <a:pt x="7351581" y="2516914"/>
                </a:cubicBezTo>
                <a:cubicBezTo>
                  <a:pt x="7343189" y="2493680"/>
                  <a:pt x="7376752" y="2524659"/>
                  <a:pt x="7368361" y="2493680"/>
                </a:cubicBezTo>
                <a:close/>
                <a:moveTo>
                  <a:pt x="7312210" y="2493680"/>
                </a:moveTo>
                <a:cubicBezTo>
                  <a:pt x="7327701" y="2493680"/>
                  <a:pt x="7327701" y="2526871"/>
                  <a:pt x="7343189" y="2518573"/>
                </a:cubicBezTo>
                <a:cubicBezTo>
                  <a:pt x="7335445" y="2526871"/>
                  <a:pt x="7304466" y="2551766"/>
                  <a:pt x="7296722" y="2518573"/>
                </a:cubicBezTo>
                <a:cubicBezTo>
                  <a:pt x="7312210" y="2535170"/>
                  <a:pt x="7312210" y="2518573"/>
                  <a:pt x="7319956" y="2526871"/>
                </a:cubicBezTo>
                <a:cubicBezTo>
                  <a:pt x="7327701" y="2526871"/>
                  <a:pt x="7312210" y="2501978"/>
                  <a:pt x="7312210" y="2493680"/>
                </a:cubicBezTo>
                <a:close/>
                <a:moveTo>
                  <a:pt x="6380427" y="2492742"/>
                </a:moveTo>
                <a:cubicBezTo>
                  <a:pt x="6387882" y="2491773"/>
                  <a:pt x="6396402" y="2491773"/>
                  <a:pt x="6404920" y="2495645"/>
                </a:cubicBezTo>
                <a:cubicBezTo>
                  <a:pt x="6396402" y="2503390"/>
                  <a:pt x="6387882" y="2495645"/>
                  <a:pt x="6370844" y="2511134"/>
                </a:cubicBezTo>
                <a:cubicBezTo>
                  <a:pt x="6370844" y="2503390"/>
                  <a:pt x="6362323" y="2495645"/>
                  <a:pt x="6362323" y="2495645"/>
                </a:cubicBezTo>
                <a:cubicBezTo>
                  <a:pt x="6366584" y="2495645"/>
                  <a:pt x="6372973" y="2493710"/>
                  <a:pt x="6380427" y="2492742"/>
                </a:cubicBezTo>
                <a:close/>
                <a:moveTo>
                  <a:pt x="7401277" y="2485936"/>
                </a:moveTo>
                <a:cubicBezTo>
                  <a:pt x="7401277" y="2485936"/>
                  <a:pt x="7401277" y="2493680"/>
                  <a:pt x="7409021" y="2501425"/>
                </a:cubicBezTo>
                <a:cubicBezTo>
                  <a:pt x="7409021" y="2493680"/>
                  <a:pt x="7409021" y="2493680"/>
                  <a:pt x="7416766" y="2501425"/>
                </a:cubicBezTo>
                <a:cubicBezTo>
                  <a:pt x="7424511" y="2509169"/>
                  <a:pt x="7393532" y="2524659"/>
                  <a:pt x="7393532" y="2501425"/>
                </a:cubicBezTo>
                <a:cubicBezTo>
                  <a:pt x="7401277" y="2509169"/>
                  <a:pt x="7401277" y="2501425"/>
                  <a:pt x="7401277" y="2485936"/>
                </a:cubicBezTo>
                <a:close/>
                <a:moveTo>
                  <a:pt x="6320882" y="2485936"/>
                </a:moveTo>
                <a:cubicBezTo>
                  <a:pt x="6324753" y="2493680"/>
                  <a:pt x="6328626" y="2497068"/>
                  <a:pt x="6332499" y="2498278"/>
                </a:cubicBezTo>
                <a:lnTo>
                  <a:pt x="6339089" y="2497866"/>
                </a:lnTo>
                <a:lnTo>
                  <a:pt x="6344051" y="2497097"/>
                </a:lnTo>
                <a:lnTo>
                  <a:pt x="6344747" y="2497513"/>
                </a:lnTo>
                <a:lnTo>
                  <a:pt x="6355732" y="2496826"/>
                </a:lnTo>
                <a:cubicBezTo>
                  <a:pt x="6359605" y="2498036"/>
                  <a:pt x="6363478" y="2501425"/>
                  <a:pt x="6367350" y="2509169"/>
                </a:cubicBezTo>
                <a:cubicBezTo>
                  <a:pt x="6367350" y="2509169"/>
                  <a:pt x="6359605" y="2509169"/>
                  <a:pt x="6359605" y="2501425"/>
                </a:cubicBezTo>
                <a:cubicBezTo>
                  <a:pt x="6359605" y="2509169"/>
                  <a:pt x="6351861" y="2516914"/>
                  <a:pt x="6351861" y="2524659"/>
                </a:cubicBezTo>
                <a:cubicBezTo>
                  <a:pt x="6351861" y="2524659"/>
                  <a:pt x="6351861" y="2516914"/>
                  <a:pt x="6351861" y="2516914"/>
                </a:cubicBezTo>
                <a:cubicBezTo>
                  <a:pt x="6349924" y="2511106"/>
                  <a:pt x="6347988" y="2507717"/>
                  <a:pt x="6346052" y="2506024"/>
                </a:cubicBezTo>
                <a:lnTo>
                  <a:pt x="6344389" y="2505815"/>
                </a:lnTo>
                <a:lnTo>
                  <a:pt x="6338267" y="2507273"/>
                </a:lnTo>
                <a:lnTo>
                  <a:pt x="6328626" y="2516914"/>
                </a:lnTo>
                <a:lnTo>
                  <a:pt x="6326878" y="2511233"/>
                </a:lnTo>
                <a:lnTo>
                  <a:pt x="6308109" y="2518879"/>
                </a:lnTo>
                <a:cubicBezTo>
                  <a:pt x="6308109" y="2515007"/>
                  <a:pt x="6310530" y="2511134"/>
                  <a:pt x="6314281" y="2507746"/>
                </a:cubicBezTo>
                <a:lnTo>
                  <a:pt x="6324253" y="2501951"/>
                </a:lnTo>
                <a:close/>
                <a:moveTo>
                  <a:pt x="7141826" y="2478190"/>
                </a:moveTo>
                <a:cubicBezTo>
                  <a:pt x="7157316" y="2485936"/>
                  <a:pt x="7126336" y="2493680"/>
                  <a:pt x="7141826" y="2509169"/>
                </a:cubicBezTo>
                <a:cubicBezTo>
                  <a:pt x="7137955" y="2505296"/>
                  <a:pt x="7134082" y="2503361"/>
                  <a:pt x="7131179" y="2499488"/>
                </a:cubicBezTo>
                <a:lnTo>
                  <a:pt x="7128062" y="2485779"/>
                </a:lnTo>
                <a:lnTo>
                  <a:pt x="7136986" y="2484966"/>
                </a:lnTo>
                <a:cubicBezTo>
                  <a:pt x="7139890" y="2482062"/>
                  <a:pt x="7141826" y="2478190"/>
                  <a:pt x="7141826" y="2478190"/>
                </a:cubicBezTo>
                <a:close/>
                <a:moveTo>
                  <a:pt x="7126336" y="2478190"/>
                </a:moveTo>
                <a:lnTo>
                  <a:pt x="7128062" y="2485779"/>
                </a:lnTo>
                <a:lnTo>
                  <a:pt x="7126336" y="2485936"/>
                </a:lnTo>
                <a:cubicBezTo>
                  <a:pt x="7126336" y="2485936"/>
                  <a:pt x="7126336" y="2478190"/>
                  <a:pt x="7126336" y="2478190"/>
                </a:cubicBezTo>
                <a:close/>
                <a:moveTo>
                  <a:pt x="6246307" y="2474533"/>
                </a:moveTo>
                <a:lnTo>
                  <a:pt x="6247307" y="2478622"/>
                </a:lnTo>
                <a:cubicBezTo>
                  <a:pt x="6247307" y="2478622"/>
                  <a:pt x="6247307" y="2476578"/>
                  <a:pt x="6246307" y="2474534"/>
                </a:cubicBezTo>
                <a:close/>
                <a:moveTo>
                  <a:pt x="7111037" y="2469052"/>
                </a:moveTo>
                <a:lnTo>
                  <a:pt x="7119568" y="2471607"/>
                </a:lnTo>
                <a:cubicBezTo>
                  <a:pt x="7119568" y="2474626"/>
                  <a:pt x="7117550" y="2480666"/>
                  <a:pt x="7117550" y="2492743"/>
                </a:cubicBezTo>
                <a:cubicBezTo>
                  <a:pt x="7117550" y="2496771"/>
                  <a:pt x="7115536" y="2490731"/>
                  <a:pt x="7113518" y="2482679"/>
                </a:cubicBezTo>
                <a:close/>
                <a:moveTo>
                  <a:pt x="6183803" y="2467772"/>
                </a:moveTo>
                <a:lnTo>
                  <a:pt x="6177352" y="2468709"/>
                </a:lnTo>
                <a:lnTo>
                  <a:pt x="6183283" y="2478622"/>
                </a:lnTo>
                <a:close/>
                <a:moveTo>
                  <a:pt x="7134055" y="2467570"/>
                </a:moveTo>
                <a:lnTo>
                  <a:pt x="7134022" y="2468344"/>
                </a:lnTo>
                <a:lnTo>
                  <a:pt x="7133679" y="2468589"/>
                </a:lnTo>
                <a:close/>
                <a:moveTo>
                  <a:pt x="7110737" y="2467409"/>
                </a:moveTo>
                <a:lnTo>
                  <a:pt x="7111037" y="2469052"/>
                </a:lnTo>
                <a:lnTo>
                  <a:pt x="7109486" y="2468589"/>
                </a:lnTo>
                <a:close/>
                <a:moveTo>
                  <a:pt x="7287871" y="2462701"/>
                </a:moveTo>
                <a:cubicBezTo>
                  <a:pt x="7287871" y="2485936"/>
                  <a:pt x="7304466" y="2462701"/>
                  <a:pt x="7304466" y="2485936"/>
                </a:cubicBezTo>
                <a:cubicBezTo>
                  <a:pt x="7304466" y="2485936"/>
                  <a:pt x="7296168" y="2478190"/>
                  <a:pt x="7296168" y="2485936"/>
                </a:cubicBezTo>
                <a:cubicBezTo>
                  <a:pt x="7287871" y="2485936"/>
                  <a:pt x="7296168" y="2493680"/>
                  <a:pt x="7287871" y="2493680"/>
                </a:cubicBezTo>
                <a:cubicBezTo>
                  <a:pt x="7287871" y="2487872"/>
                  <a:pt x="7287871" y="2478190"/>
                  <a:pt x="7287871" y="2470446"/>
                </a:cubicBezTo>
                <a:cubicBezTo>
                  <a:pt x="7279573" y="2493680"/>
                  <a:pt x="7262976" y="2478190"/>
                  <a:pt x="7254677" y="2493680"/>
                </a:cubicBezTo>
                <a:cubicBezTo>
                  <a:pt x="7246379" y="2493680"/>
                  <a:pt x="7246379" y="2478190"/>
                  <a:pt x="7246379" y="2478190"/>
                </a:cubicBezTo>
                <a:cubicBezTo>
                  <a:pt x="7246379" y="2470446"/>
                  <a:pt x="7262976" y="2454956"/>
                  <a:pt x="7262976" y="2478190"/>
                </a:cubicBezTo>
                <a:cubicBezTo>
                  <a:pt x="7279573" y="2478190"/>
                  <a:pt x="7271274" y="2462701"/>
                  <a:pt x="7287871" y="2462701"/>
                </a:cubicBezTo>
                <a:close/>
                <a:moveTo>
                  <a:pt x="6117591" y="2460537"/>
                </a:moveTo>
                <a:lnTo>
                  <a:pt x="6116349" y="2465913"/>
                </a:lnTo>
                <a:lnTo>
                  <a:pt x="6120344" y="2464936"/>
                </a:lnTo>
                <a:close/>
                <a:moveTo>
                  <a:pt x="6563515" y="2453994"/>
                </a:moveTo>
                <a:cubicBezTo>
                  <a:pt x="6564901" y="2453491"/>
                  <a:pt x="6566664" y="2454497"/>
                  <a:pt x="6568174" y="2456509"/>
                </a:cubicBezTo>
                <a:cubicBezTo>
                  <a:pt x="6571200" y="2460537"/>
                  <a:pt x="6573217" y="2468589"/>
                  <a:pt x="6569185" y="2476641"/>
                </a:cubicBezTo>
                <a:cubicBezTo>
                  <a:pt x="6561120" y="2476641"/>
                  <a:pt x="6561120" y="2476641"/>
                  <a:pt x="6553056" y="2468589"/>
                </a:cubicBezTo>
                <a:cubicBezTo>
                  <a:pt x="6561120" y="2468589"/>
                  <a:pt x="6561120" y="2460537"/>
                  <a:pt x="6561120" y="2460537"/>
                </a:cubicBezTo>
                <a:cubicBezTo>
                  <a:pt x="6561120" y="2456511"/>
                  <a:pt x="6562129" y="2454498"/>
                  <a:pt x="6563515" y="2453994"/>
                </a:cubicBezTo>
                <a:close/>
                <a:moveTo>
                  <a:pt x="7544553" y="2453795"/>
                </a:moveTo>
                <a:lnTo>
                  <a:pt x="7545750" y="2459151"/>
                </a:lnTo>
                <a:lnTo>
                  <a:pt x="7545575" y="2458877"/>
                </a:lnTo>
                <a:cubicBezTo>
                  <a:pt x="7544553" y="2455828"/>
                  <a:pt x="7544553" y="2453795"/>
                  <a:pt x="7544553" y="2453795"/>
                </a:cubicBezTo>
                <a:close/>
                <a:moveTo>
                  <a:pt x="7141743" y="2452485"/>
                </a:moveTo>
                <a:cubicBezTo>
                  <a:pt x="7149807" y="2452485"/>
                  <a:pt x="7141743" y="2476641"/>
                  <a:pt x="7133679" y="2476641"/>
                </a:cubicBezTo>
                <a:lnTo>
                  <a:pt x="7134022" y="2468344"/>
                </a:lnTo>
                <a:lnTo>
                  <a:pt x="7140735" y="2463556"/>
                </a:lnTo>
                <a:cubicBezTo>
                  <a:pt x="7141743" y="2460537"/>
                  <a:pt x="7141743" y="2456511"/>
                  <a:pt x="7141743" y="2452485"/>
                </a:cubicBezTo>
                <a:close/>
                <a:moveTo>
                  <a:pt x="7335445" y="2447211"/>
                </a:moveTo>
                <a:cubicBezTo>
                  <a:pt x="7335445" y="2462701"/>
                  <a:pt x="7350935" y="2462701"/>
                  <a:pt x="7343189" y="2470446"/>
                </a:cubicBezTo>
                <a:cubicBezTo>
                  <a:pt x="7335445" y="2470446"/>
                  <a:pt x="7327701" y="2447211"/>
                  <a:pt x="7327701" y="2478190"/>
                </a:cubicBezTo>
                <a:cubicBezTo>
                  <a:pt x="7327701" y="2478190"/>
                  <a:pt x="7319956" y="2470446"/>
                  <a:pt x="7319956" y="2470446"/>
                </a:cubicBezTo>
                <a:cubicBezTo>
                  <a:pt x="7319956" y="2470446"/>
                  <a:pt x="7319956" y="2470446"/>
                  <a:pt x="7312210" y="2462701"/>
                </a:cubicBezTo>
                <a:cubicBezTo>
                  <a:pt x="7335445" y="2462701"/>
                  <a:pt x="7319956" y="2447211"/>
                  <a:pt x="7335445" y="2447211"/>
                </a:cubicBezTo>
                <a:close/>
                <a:moveTo>
                  <a:pt x="6255050" y="2447211"/>
                </a:moveTo>
                <a:cubicBezTo>
                  <a:pt x="6262794" y="2470446"/>
                  <a:pt x="6255050" y="2478190"/>
                  <a:pt x="6262794" y="2501425"/>
                </a:cubicBezTo>
                <a:cubicBezTo>
                  <a:pt x="6255050" y="2485936"/>
                  <a:pt x="6239560" y="2454956"/>
                  <a:pt x="6255050" y="2447211"/>
                </a:cubicBezTo>
                <a:close/>
                <a:moveTo>
                  <a:pt x="7206690" y="2446243"/>
                </a:moveTo>
                <a:cubicBezTo>
                  <a:pt x="7209595" y="2443337"/>
                  <a:pt x="7215402" y="2443337"/>
                  <a:pt x="7223147" y="2447211"/>
                </a:cubicBezTo>
                <a:cubicBezTo>
                  <a:pt x="7223147" y="2470446"/>
                  <a:pt x="7230892" y="2454956"/>
                  <a:pt x="7238636" y="2478190"/>
                </a:cubicBezTo>
                <a:cubicBezTo>
                  <a:pt x="7223147" y="2485936"/>
                  <a:pt x="7207658" y="2447211"/>
                  <a:pt x="7207658" y="2462701"/>
                </a:cubicBezTo>
                <a:cubicBezTo>
                  <a:pt x="7203786" y="2454956"/>
                  <a:pt x="7203786" y="2449148"/>
                  <a:pt x="7206690" y="2446243"/>
                </a:cubicBezTo>
                <a:close/>
                <a:moveTo>
                  <a:pt x="6798517" y="2445275"/>
                </a:moveTo>
                <a:cubicBezTo>
                  <a:pt x="6805414" y="2446728"/>
                  <a:pt x="6806866" y="2456892"/>
                  <a:pt x="6812675" y="2462701"/>
                </a:cubicBezTo>
                <a:cubicBezTo>
                  <a:pt x="6797186" y="2478190"/>
                  <a:pt x="6797186" y="2462701"/>
                  <a:pt x="6789440" y="2447211"/>
                </a:cubicBezTo>
                <a:cubicBezTo>
                  <a:pt x="6793313" y="2445275"/>
                  <a:pt x="6796217" y="2444791"/>
                  <a:pt x="6798517" y="2445275"/>
                </a:cubicBezTo>
                <a:close/>
                <a:moveTo>
                  <a:pt x="7611166" y="2444065"/>
                </a:moveTo>
                <a:lnTo>
                  <a:pt x="7611262" y="2445026"/>
                </a:lnTo>
                <a:lnTo>
                  <a:pt x="7610383" y="2444630"/>
                </a:lnTo>
                <a:close/>
                <a:moveTo>
                  <a:pt x="7601670" y="2443320"/>
                </a:moveTo>
                <a:cubicBezTo>
                  <a:pt x="7603606" y="2441747"/>
                  <a:pt x="7609415" y="2447516"/>
                  <a:pt x="7611351" y="2445943"/>
                </a:cubicBezTo>
                <a:lnTo>
                  <a:pt x="7611262" y="2445026"/>
                </a:lnTo>
                <a:lnTo>
                  <a:pt x="7622002" y="2449875"/>
                </a:lnTo>
                <a:cubicBezTo>
                  <a:pt x="7625873" y="2450924"/>
                  <a:pt x="7629746" y="2453022"/>
                  <a:pt x="7633617" y="2461412"/>
                </a:cubicBezTo>
                <a:cubicBezTo>
                  <a:pt x="7618127" y="2478193"/>
                  <a:pt x="7618127" y="2444630"/>
                  <a:pt x="7602639" y="2453022"/>
                </a:cubicBezTo>
                <a:cubicBezTo>
                  <a:pt x="7600701" y="2446728"/>
                  <a:pt x="7600701" y="2444106"/>
                  <a:pt x="7601670" y="2443320"/>
                </a:cubicBezTo>
                <a:close/>
                <a:moveTo>
                  <a:pt x="6688007" y="2442420"/>
                </a:moveTo>
                <a:cubicBezTo>
                  <a:pt x="6693677" y="2443930"/>
                  <a:pt x="6698213" y="2454498"/>
                  <a:pt x="6698213" y="2460537"/>
                </a:cubicBezTo>
                <a:cubicBezTo>
                  <a:pt x="6698213" y="2460537"/>
                  <a:pt x="6690149" y="2460537"/>
                  <a:pt x="6682085" y="2468589"/>
                </a:cubicBezTo>
                <a:cubicBezTo>
                  <a:pt x="6682085" y="2468589"/>
                  <a:pt x="6682085" y="2472614"/>
                  <a:pt x="6682085" y="2477646"/>
                </a:cubicBezTo>
                <a:lnTo>
                  <a:pt x="6682085" y="2484691"/>
                </a:lnTo>
                <a:cubicBezTo>
                  <a:pt x="6674021" y="2484691"/>
                  <a:pt x="6665956" y="2476641"/>
                  <a:pt x="6665956" y="2460537"/>
                </a:cubicBezTo>
                <a:cubicBezTo>
                  <a:pt x="6665956" y="2444433"/>
                  <a:pt x="6682085" y="2468589"/>
                  <a:pt x="6674021" y="2444433"/>
                </a:cubicBezTo>
                <a:cubicBezTo>
                  <a:pt x="6682085" y="2452485"/>
                  <a:pt x="6690149" y="2468589"/>
                  <a:pt x="6682085" y="2444433"/>
                </a:cubicBezTo>
                <a:cubicBezTo>
                  <a:pt x="6684102" y="2442420"/>
                  <a:pt x="6686117" y="2441917"/>
                  <a:pt x="6688007" y="2442420"/>
                </a:cubicBezTo>
                <a:close/>
                <a:moveTo>
                  <a:pt x="7610383" y="2436241"/>
                </a:moveTo>
                <a:cubicBezTo>
                  <a:pt x="7614255" y="2436241"/>
                  <a:pt x="7616191" y="2438339"/>
                  <a:pt x="7616191" y="2440436"/>
                </a:cubicBezTo>
                <a:lnTo>
                  <a:pt x="7611166" y="2444065"/>
                </a:lnTo>
                <a:close/>
                <a:moveTo>
                  <a:pt x="7505830" y="2428238"/>
                </a:moveTo>
                <a:cubicBezTo>
                  <a:pt x="7517448" y="2424172"/>
                  <a:pt x="7519385" y="2430271"/>
                  <a:pt x="7520351" y="2439420"/>
                </a:cubicBezTo>
                <a:lnTo>
                  <a:pt x="7526412" y="2459922"/>
                </a:lnTo>
                <a:lnTo>
                  <a:pt x="7524829" y="2459555"/>
                </a:lnTo>
                <a:lnTo>
                  <a:pt x="7526718" y="2460958"/>
                </a:lnTo>
                <a:lnTo>
                  <a:pt x="7528728" y="2467757"/>
                </a:lnTo>
                <a:lnTo>
                  <a:pt x="7529064" y="2462701"/>
                </a:lnTo>
                <a:lnTo>
                  <a:pt x="7526718" y="2460958"/>
                </a:lnTo>
                <a:lnTo>
                  <a:pt x="7526412" y="2459922"/>
                </a:lnTo>
                <a:lnTo>
                  <a:pt x="7530032" y="2460764"/>
                </a:lnTo>
                <a:cubicBezTo>
                  <a:pt x="7534872" y="2462701"/>
                  <a:pt x="7540680" y="2466573"/>
                  <a:pt x="7536809" y="2470446"/>
                </a:cubicBezTo>
                <a:cubicBezTo>
                  <a:pt x="7536809" y="2470446"/>
                  <a:pt x="7544553" y="2470446"/>
                  <a:pt x="7544553" y="2478190"/>
                </a:cubicBezTo>
                <a:cubicBezTo>
                  <a:pt x="7536809" y="2470446"/>
                  <a:pt x="7536809" y="2485936"/>
                  <a:pt x="7521319" y="2485936"/>
                </a:cubicBezTo>
                <a:cubicBezTo>
                  <a:pt x="7521319" y="2482062"/>
                  <a:pt x="7525193" y="2480128"/>
                  <a:pt x="7528095" y="2477222"/>
                </a:cubicBezTo>
                <a:lnTo>
                  <a:pt x="7528644" y="2468991"/>
                </a:lnTo>
                <a:lnTo>
                  <a:pt x="7515511" y="2471948"/>
                </a:lnTo>
                <a:cubicBezTo>
                  <a:pt x="7511640" y="2472965"/>
                  <a:pt x="7509703" y="2477032"/>
                  <a:pt x="7513574" y="2493294"/>
                </a:cubicBezTo>
                <a:cubicBezTo>
                  <a:pt x="7505830" y="2485162"/>
                  <a:pt x="7482596" y="2501427"/>
                  <a:pt x="7467106" y="2501427"/>
                </a:cubicBezTo>
                <a:cubicBezTo>
                  <a:pt x="7467106" y="2493294"/>
                  <a:pt x="7467106" y="2493294"/>
                  <a:pt x="7474851" y="2493294"/>
                </a:cubicBezTo>
                <a:cubicBezTo>
                  <a:pt x="7467106" y="2485162"/>
                  <a:pt x="7459361" y="2493294"/>
                  <a:pt x="7459361" y="2477029"/>
                </a:cubicBezTo>
                <a:cubicBezTo>
                  <a:pt x="7490340" y="2493294"/>
                  <a:pt x="7498085" y="2468899"/>
                  <a:pt x="7521319" y="2460766"/>
                </a:cubicBezTo>
                <a:cubicBezTo>
                  <a:pt x="7521319" y="2444501"/>
                  <a:pt x="7498085" y="2436368"/>
                  <a:pt x="7505830" y="2428238"/>
                </a:cubicBezTo>
                <a:close/>
                <a:moveTo>
                  <a:pt x="6619790" y="2428022"/>
                </a:moveTo>
                <a:lnTo>
                  <a:pt x="6619868" y="2428826"/>
                </a:lnTo>
                <a:lnTo>
                  <a:pt x="6619053" y="2428405"/>
                </a:lnTo>
                <a:close/>
                <a:moveTo>
                  <a:pt x="7424509" y="2427851"/>
                </a:moveTo>
                <a:cubicBezTo>
                  <a:pt x="7432900" y="2427851"/>
                  <a:pt x="7449679" y="2452246"/>
                  <a:pt x="7441290" y="2460378"/>
                </a:cubicBezTo>
                <a:cubicBezTo>
                  <a:pt x="7441290" y="2468511"/>
                  <a:pt x="7458071" y="2468511"/>
                  <a:pt x="7449679" y="2452246"/>
                </a:cubicBezTo>
                <a:cubicBezTo>
                  <a:pt x="7474851" y="2468511"/>
                  <a:pt x="7441290" y="2476643"/>
                  <a:pt x="7458071" y="2501039"/>
                </a:cubicBezTo>
                <a:cubicBezTo>
                  <a:pt x="7441290" y="2501039"/>
                  <a:pt x="7432900" y="2492906"/>
                  <a:pt x="7424509" y="2509172"/>
                </a:cubicBezTo>
                <a:cubicBezTo>
                  <a:pt x="7424509" y="2501039"/>
                  <a:pt x="7424509" y="2492906"/>
                  <a:pt x="7424509" y="2492906"/>
                </a:cubicBezTo>
                <a:cubicBezTo>
                  <a:pt x="7432900" y="2484774"/>
                  <a:pt x="7441290" y="2492906"/>
                  <a:pt x="7449679" y="2484774"/>
                </a:cubicBezTo>
                <a:cubicBezTo>
                  <a:pt x="7432900" y="2468511"/>
                  <a:pt x="7449679" y="2460378"/>
                  <a:pt x="7432900" y="2444114"/>
                </a:cubicBezTo>
                <a:cubicBezTo>
                  <a:pt x="7432900" y="2452246"/>
                  <a:pt x="7432900" y="2468511"/>
                  <a:pt x="7424509" y="2452246"/>
                </a:cubicBezTo>
                <a:cubicBezTo>
                  <a:pt x="7424509" y="2444114"/>
                  <a:pt x="7424509" y="2444114"/>
                  <a:pt x="7424509" y="2435983"/>
                </a:cubicBezTo>
                <a:cubicBezTo>
                  <a:pt x="7432900" y="2444114"/>
                  <a:pt x="7424509" y="2444114"/>
                  <a:pt x="7424509" y="2427851"/>
                </a:cubicBezTo>
                <a:close/>
                <a:moveTo>
                  <a:pt x="7288976" y="2427851"/>
                </a:moveTo>
                <a:cubicBezTo>
                  <a:pt x="7288976" y="2427851"/>
                  <a:pt x="7288976" y="2427851"/>
                  <a:pt x="7288976" y="2436564"/>
                </a:cubicBezTo>
                <a:cubicBezTo>
                  <a:pt x="7288976" y="2436564"/>
                  <a:pt x="7296722" y="2436564"/>
                  <a:pt x="7296722" y="2445277"/>
                </a:cubicBezTo>
                <a:cubicBezTo>
                  <a:pt x="7281231" y="2462703"/>
                  <a:pt x="7273487" y="2427851"/>
                  <a:pt x="7288976" y="2427851"/>
                </a:cubicBezTo>
                <a:close/>
                <a:moveTo>
                  <a:pt x="6637448" y="2419379"/>
                </a:moveTo>
                <a:cubicBezTo>
                  <a:pt x="6642288" y="2422386"/>
                  <a:pt x="6646162" y="2428405"/>
                  <a:pt x="6650032" y="2436425"/>
                </a:cubicBezTo>
                <a:cubicBezTo>
                  <a:pt x="6642288" y="2436425"/>
                  <a:pt x="6642288" y="2436425"/>
                  <a:pt x="6642288" y="2444447"/>
                </a:cubicBezTo>
                <a:cubicBezTo>
                  <a:pt x="6634543" y="2444447"/>
                  <a:pt x="6634543" y="2428405"/>
                  <a:pt x="6634543" y="2420382"/>
                </a:cubicBezTo>
                <a:lnTo>
                  <a:pt x="6619790" y="2428022"/>
                </a:lnTo>
                <a:lnTo>
                  <a:pt x="6619053" y="2420382"/>
                </a:lnTo>
                <a:cubicBezTo>
                  <a:pt x="6626799" y="2416371"/>
                  <a:pt x="6632607" y="2416371"/>
                  <a:pt x="6637448" y="2419379"/>
                </a:cubicBezTo>
                <a:close/>
                <a:moveTo>
                  <a:pt x="6050695" y="2414708"/>
                </a:moveTo>
                <a:lnTo>
                  <a:pt x="6039973" y="2417257"/>
                </a:lnTo>
                <a:cubicBezTo>
                  <a:pt x="6037453" y="2417760"/>
                  <a:pt x="6035689" y="2417508"/>
                  <a:pt x="6035058" y="2415621"/>
                </a:cubicBezTo>
                <a:lnTo>
                  <a:pt x="6035177" y="2414904"/>
                </a:lnTo>
                <a:lnTo>
                  <a:pt x="6032807" y="2417529"/>
                </a:lnTo>
                <a:lnTo>
                  <a:pt x="6037455" y="2428857"/>
                </a:lnTo>
                <a:lnTo>
                  <a:pt x="6040351" y="2430216"/>
                </a:lnTo>
                <a:lnTo>
                  <a:pt x="6045220" y="2429494"/>
                </a:lnTo>
                <a:lnTo>
                  <a:pt x="6050498" y="2417230"/>
                </a:lnTo>
                <a:close/>
                <a:moveTo>
                  <a:pt x="6029057" y="2413448"/>
                </a:moveTo>
                <a:lnTo>
                  <a:pt x="6026994" y="2415873"/>
                </a:lnTo>
                <a:cubicBezTo>
                  <a:pt x="6026113" y="2419521"/>
                  <a:pt x="6027372" y="2422793"/>
                  <a:pt x="6029892" y="2425309"/>
                </a:cubicBezTo>
                <a:lnTo>
                  <a:pt x="6031368" y="2426001"/>
                </a:lnTo>
                <a:lnTo>
                  <a:pt x="6033816" y="2423561"/>
                </a:lnTo>
                <a:close/>
                <a:moveTo>
                  <a:pt x="6651970" y="2411004"/>
                </a:moveTo>
                <a:cubicBezTo>
                  <a:pt x="6655843" y="2411004"/>
                  <a:pt x="6661651" y="2413134"/>
                  <a:pt x="6665522" y="2413134"/>
                </a:cubicBezTo>
                <a:cubicBezTo>
                  <a:pt x="6657778" y="2421655"/>
                  <a:pt x="6665522" y="2438693"/>
                  <a:pt x="6665522" y="2438693"/>
                </a:cubicBezTo>
                <a:cubicBezTo>
                  <a:pt x="6657778" y="2447214"/>
                  <a:pt x="6657778" y="2413134"/>
                  <a:pt x="6650032" y="2421655"/>
                </a:cubicBezTo>
                <a:cubicBezTo>
                  <a:pt x="6646162" y="2413136"/>
                  <a:pt x="6648098" y="2411004"/>
                  <a:pt x="6651970" y="2411004"/>
                </a:cubicBezTo>
                <a:close/>
                <a:moveTo>
                  <a:pt x="6069205" y="2405655"/>
                </a:moveTo>
                <a:lnTo>
                  <a:pt x="6069205" y="2417257"/>
                </a:lnTo>
                <a:cubicBezTo>
                  <a:pt x="6069205" y="2426316"/>
                  <a:pt x="6069205" y="2436380"/>
                  <a:pt x="6069205" y="2444433"/>
                </a:cubicBezTo>
                <a:cubicBezTo>
                  <a:pt x="6061141" y="2436380"/>
                  <a:pt x="6061141" y="2420276"/>
                  <a:pt x="6061141" y="2412224"/>
                </a:cubicBezTo>
                <a:lnTo>
                  <a:pt x="6055332" y="2413605"/>
                </a:lnTo>
                <a:lnTo>
                  <a:pt x="6052711" y="2428383"/>
                </a:lnTo>
                <a:lnTo>
                  <a:pt x="6053077" y="2428329"/>
                </a:lnTo>
                <a:cubicBezTo>
                  <a:pt x="6057108" y="2436380"/>
                  <a:pt x="6055093" y="2440405"/>
                  <a:pt x="6053077" y="2444433"/>
                </a:cubicBezTo>
                <a:lnTo>
                  <a:pt x="6053077" y="2452485"/>
                </a:lnTo>
                <a:cubicBezTo>
                  <a:pt x="6077269" y="2468589"/>
                  <a:pt x="6085334" y="2452485"/>
                  <a:pt x="6101462" y="2452485"/>
                </a:cubicBezTo>
                <a:cubicBezTo>
                  <a:pt x="6109527" y="2436380"/>
                  <a:pt x="6093398" y="2428329"/>
                  <a:pt x="6077269" y="2412224"/>
                </a:cubicBezTo>
                <a:lnTo>
                  <a:pt x="6079186" y="2411705"/>
                </a:lnTo>
                <a:lnTo>
                  <a:pt x="6070733" y="2406582"/>
                </a:lnTo>
                <a:close/>
                <a:moveTo>
                  <a:pt x="6684885" y="2404616"/>
                </a:moveTo>
                <a:cubicBezTo>
                  <a:pt x="6692630" y="2413329"/>
                  <a:pt x="6708120" y="2413329"/>
                  <a:pt x="6708120" y="2439469"/>
                </a:cubicBezTo>
                <a:cubicBezTo>
                  <a:pt x="6708120" y="2439469"/>
                  <a:pt x="6700375" y="2439469"/>
                  <a:pt x="6692630" y="2439469"/>
                </a:cubicBezTo>
                <a:cubicBezTo>
                  <a:pt x="6692630" y="2413329"/>
                  <a:pt x="6700375" y="2422043"/>
                  <a:pt x="6684885" y="2404616"/>
                </a:cubicBezTo>
                <a:close/>
                <a:moveTo>
                  <a:pt x="6286939" y="2404173"/>
                </a:moveTo>
                <a:lnTo>
                  <a:pt x="6286211" y="2408709"/>
                </a:lnTo>
                <a:lnTo>
                  <a:pt x="6287952" y="2408074"/>
                </a:lnTo>
                <a:close/>
                <a:moveTo>
                  <a:pt x="6203937" y="2402417"/>
                </a:moveTo>
                <a:lnTo>
                  <a:pt x="6201666" y="2404969"/>
                </a:lnTo>
                <a:lnTo>
                  <a:pt x="6210818" y="2414111"/>
                </a:lnTo>
                <a:lnTo>
                  <a:pt x="6213298" y="2422308"/>
                </a:lnTo>
                <a:lnTo>
                  <a:pt x="6215294" y="2421396"/>
                </a:lnTo>
                <a:lnTo>
                  <a:pt x="6215827" y="2418348"/>
                </a:lnTo>
                <a:lnTo>
                  <a:pt x="6213779" y="2417070"/>
                </a:lnTo>
                <a:lnTo>
                  <a:pt x="6210818" y="2414111"/>
                </a:lnTo>
                <a:lnTo>
                  <a:pt x="6207866" y="2404352"/>
                </a:lnTo>
                <a:lnTo>
                  <a:pt x="6207808" y="2404616"/>
                </a:lnTo>
                <a:close/>
                <a:moveTo>
                  <a:pt x="7845685" y="2398233"/>
                </a:moveTo>
                <a:cubicBezTo>
                  <a:pt x="7841645" y="2406292"/>
                  <a:pt x="7843664" y="2408306"/>
                  <a:pt x="7843664" y="2410322"/>
                </a:cubicBezTo>
                <a:lnTo>
                  <a:pt x="7830054" y="2421959"/>
                </a:lnTo>
                <a:lnTo>
                  <a:pt x="7853198" y="2420721"/>
                </a:lnTo>
                <a:close/>
                <a:moveTo>
                  <a:pt x="6393656" y="2397524"/>
                </a:moveTo>
                <a:lnTo>
                  <a:pt x="6377105" y="2399687"/>
                </a:lnTo>
                <a:lnTo>
                  <a:pt x="6380152" y="2401821"/>
                </a:lnTo>
                <a:cubicBezTo>
                  <a:pt x="6384431" y="2407894"/>
                  <a:pt x="6387542" y="2418521"/>
                  <a:pt x="6399988" y="2406378"/>
                </a:cubicBezTo>
                <a:cubicBezTo>
                  <a:pt x="6397913" y="2402329"/>
                  <a:pt x="6395838" y="2399798"/>
                  <a:pt x="6393894" y="2397774"/>
                </a:cubicBezTo>
                <a:close/>
                <a:moveTo>
                  <a:pt x="6521145" y="2397079"/>
                </a:moveTo>
                <a:lnTo>
                  <a:pt x="6529990" y="2422872"/>
                </a:lnTo>
                <a:cubicBezTo>
                  <a:pt x="6521760" y="2422872"/>
                  <a:pt x="6519704" y="2418815"/>
                  <a:pt x="6519704" y="2412732"/>
                </a:cubicBezTo>
                <a:close/>
                <a:moveTo>
                  <a:pt x="7552730" y="2396872"/>
                </a:moveTo>
                <a:cubicBezTo>
                  <a:pt x="7552730" y="2421266"/>
                  <a:pt x="7552730" y="2437532"/>
                  <a:pt x="7560905" y="2453795"/>
                </a:cubicBezTo>
                <a:cubicBezTo>
                  <a:pt x="7569080" y="2478193"/>
                  <a:pt x="7577255" y="2461927"/>
                  <a:pt x="7593605" y="2470060"/>
                </a:cubicBezTo>
                <a:lnTo>
                  <a:pt x="7593605" y="2461927"/>
                </a:lnTo>
                <a:cubicBezTo>
                  <a:pt x="7601779" y="2470060"/>
                  <a:pt x="7609956" y="2453795"/>
                  <a:pt x="7618130" y="2461927"/>
                </a:cubicBezTo>
                <a:cubicBezTo>
                  <a:pt x="7593605" y="2478193"/>
                  <a:pt x="7577255" y="2470060"/>
                  <a:pt x="7552730" y="2478193"/>
                </a:cubicBezTo>
                <a:cubicBezTo>
                  <a:pt x="7552730" y="2478193"/>
                  <a:pt x="7550686" y="2476160"/>
                  <a:pt x="7548641" y="2472093"/>
                </a:cubicBezTo>
                <a:lnTo>
                  <a:pt x="7545750" y="2459151"/>
                </a:lnTo>
                <a:lnTo>
                  <a:pt x="7552730" y="2470060"/>
                </a:lnTo>
                <a:cubicBezTo>
                  <a:pt x="7552730" y="2453795"/>
                  <a:pt x="7552730" y="2421266"/>
                  <a:pt x="7544553" y="2405005"/>
                </a:cubicBezTo>
                <a:cubicBezTo>
                  <a:pt x="7544553" y="2405005"/>
                  <a:pt x="7552730" y="2405005"/>
                  <a:pt x="7552730" y="2396872"/>
                </a:cubicBezTo>
                <a:close/>
                <a:moveTo>
                  <a:pt x="6440924" y="2396872"/>
                </a:moveTo>
                <a:cubicBezTo>
                  <a:pt x="6456413" y="2429573"/>
                  <a:pt x="6471903" y="2437747"/>
                  <a:pt x="6479648" y="2470448"/>
                </a:cubicBezTo>
                <a:cubicBezTo>
                  <a:pt x="6464159" y="2445923"/>
                  <a:pt x="6456413" y="2437747"/>
                  <a:pt x="6440924" y="2396872"/>
                </a:cubicBezTo>
                <a:close/>
                <a:moveTo>
                  <a:pt x="7030901" y="2396135"/>
                </a:moveTo>
                <a:cubicBezTo>
                  <a:pt x="7034962" y="2396135"/>
                  <a:pt x="7036992" y="2398118"/>
                  <a:pt x="7036992" y="2400100"/>
                </a:cubicBezTo>
                <a:lnTo>
                  <a:pt x="7036586" y="2400364"/>
                </a:lnTo>
                <a:close/>
                <a:moveTo>
                  <a:pt x="6209755" y="2395770"/>
                </a:moveTo>
                <a:lnTo>
                  <a:pt x="6209723" y="2395914"/>
                </a:lnTo>
                <a:lnTo>
                  <a:pt x="6209742" y="2395893"/>
                </a:lnTo>
                <a:close/>
                <a:moveTo>
                  <a:pt x="6521760" y="2390420"/>
                </a:moveTo>
                <a:lnTo>
                  <a:pt x="6521145" y="2397079"/>
                </a:lnTo>
                <a:lnTo>
                  <a:pt x="6520033" y="2393827"/>
                </a:lnTo>
                <a:close/>
                <a:moveTo>
                  <a:pt x="6714342" y="2388069"/>
                </a:moveTo>
                <a:cubicBezTo>
                  <a:pt x="6722404" y="2412224"/>
                  <a:pt x="6730468" y="2412224"/>
                  <a:pt x="6746597" y="2436380"/>
                </a:cubicBezTo>
                <a:cubicBezTo>
                  <a:pt x="6738532" y="2444433"/>
                  <a:pt x="6738532" y="2444433"/>
                  <a:pt x="6730468" y="2444433"/>
                </a:cubicBezTo>
                <a:cubicBezTo>
                  <a:pt x="6722404" y="2444433"/>
                  <a:pt x="6722404" y="2452485"/>
                  <a:pt x="6714342" y="2452485"/>
                </a:cubicBezTo>
                <a:cubicBezTo>
                  <a:pt x="6706278" y="2412224"/>
                  <a:pt x="6706278" y="2404173"/>
                  <a:pt x="6714342" y="2388069"/>
                </a:cubicBezTo>
                <a:close/>
                <a:moveTo>
                  <a:pt x="6205608" y="2387127"/>
                </a:moveTo>
                <a:lnTo>
                  <a:pt x="6205194" y="2390189"/>
                </a:lnTo>
                <a:lnTo>
                  <a:pt x="6207808" y="2389126"/>
                </a:lnTo>
                <a:close/>
                <a:moveTo>
                  <a:pt x="6344116" y="2382156"/>
                </a:moveTo>
                <a:cubicBezTo>
                  <a:pt x="6340243" y="2382156"/>
                  <a:pt x="6338307" y="2386222"/>
                  <a:pt x="6338307" y="2391304"/>
                </a:cubicBezTo>
                <a:lnTo>
                  <a:pt x="6339547" y="2394559"/>
                </a:lnTo>
                <a:lnTo>
                  <a:pt x="6343516" y="2394039"/>
                </a:lnTo>
                <a:close/>
                <a:moveTo>
                  <a:pt x="6529990" y="2381382"/>
                </a:moveTo>
                <a:cubicBezTo>
                  <a:pt x="6537735" y="2381382"/>
                  <a:pt x="6537735" y="2412361"/>
                  <a:pt x="6553224" y="2404616"/>
                </a:cubicBezTo>
                <a:cubicBezTo>
                  <a:pt x="6545480" y="2412361"/>
                  <a:pt x="6560969" y="2420105"/>
                  <a:pt x="6545480" y="2427851"/>
                </a:cubicBezTo>
                <a:cubicBezTo>
                  <a:pt x="6545480" y="2404616"/>
                  <a:pt x="6529990" y="2396872"/>
                  <a:pt x="6529990" y="2381382"/>
                </a:cubicBezTo>
                <a:close/>
                <a:moveTo>
                  <a:pt x="6168970" y="2379977"/>
                </a:moveTo>
                <a:lnTo>
                  <a:pt x="6169365" y="2380766"/>
                </a:lnTo>
                <a:cubicBezTo>
                  <a:pt x="6171383" y="2384799"/>
                  <a:pt x="6172898" y="2385808"/>
                  <a:pt x="6174160" y="2385051"/>
                </a:cubicBezTo>
                <a:lnTo>
                  <a:pt x="6174452" y="2384490"/>
                </a:lnTo>
                <a:lnTo>
                  <a:pt x="6169001" y="2380016"/>
                </a:lnTo>
                <a:close/>
                <a:moveTo>
                  <a:pt x="6286459" y="2379734"/>
                </a:moveTo>
                <a:lnTo>
                  <a:pt x="6286939" y="2380016"/>
                </a:lnTo>
                <a:lnTo>
                  <a:pt x="6286908" y="2380394"/>
                </a:lnTo>
                <a:close/>
                <a:moveTo>
                  <a:pt x="7099835" y="2377509"/>
                </a:moveTo>
                <a:cubicBezTo>
                  <a:pt x="7103103" y="2380414"/>
                  <a:pt x="7103103" y="2400744"/>
                  <a:pt x="7103103" y="2412361"/>
                </a:cubicBezTo>
                <a:cubicBezTo>
                  <a:pt x="7095357" y="2420105"/>
                  <a:pt x="7095357" y="2389126"/>
                  <a:pt x="7087613" y="2396872"/>
                </a:cubicBezTo>
                <a:cubicBezTo>
                  <a:pt x="7079868" y="2373638"/>
                  <a:pt x="7110847" y="2404616"/>
                  <a:pt x="7095357" y="2381382"/>
                </a:cubicBezTo>
                <a:cubicBezTo>
                  <a:pt x="7097294" y="2377509"/>
                  <a:pt x="7098746" y="2376542"/>
                  <a:pt x="7099835" y="2377509"/>
                </a:cubicBezTo>
                <a:close/>
                <a:moveTo>
                  <a:pt x="7021784" y="2373638"/>
                </a:moveTo>
                <a:cubicBezTo>
                  <a:pt x="7021784" y="2389126"/>
                  <a:pt x="7029528" y="2396872"/>
                  <a:pt x="7029528" y="2412361"/>
                </a:cubicBezTo>
                <a:cubicBezTo>
                  <a:pt x="7021784" y="2404616"/>
                  <a:pt x="7014039" y="2396872"/>
                  <a:pt x="7006294" y="2396872"/>
                </a:cubicBezTo>
                <a:cubicBezTo>
                  <a:pt x="7006294" y="2389126"/>
                  <a:pt x="7006294" y="2381382"/>
                  <a:pt x="7021784" y="2373638"/>
                </a:cubicBezTo>
                <a:close/>
                <a:moveTo>
                  <a:pt x="6179888" y="2371787"/>
                </a:moveTo>
                <a:lnTo>
                  <a:pt x="6174041" y="2371964"/>
                </a:lnTo>
                <a:lnTo>
                  <a:pt x="6177625" y="2378226"/>
                </a:lnTo>
                <a:close/>
                <a:moveTo>
                  <a:pt x="6251568" y="2370798"/>
                </a:moveTo>
                <a:lnTo>
                  <a:pt x="6254139" y="2379387"/>
                </a:lnTo>
                <a:lnTo>
                  <a:pt x="6256199" y="2379904"/>
                </a:lnTo>
                <a:lnTo>
                  <a:pt x="6254681" y="2371964"/>
                </a:lnTo>
                <a:close/>
                <a:moveTo>
                  <a:pt x="6192211" y="2356043"/>
                </a:moveTo>
                <a:lnTo>
                  <a:pt x="6189916" y="2356112"/>
                </a:lnTo>
                <a:cubicBezTo>
                  <a:pt x="6188153" y="2357874"/>
                  <a:pt x="6187145" y="2360894"/>
                  <a:pt x="6186137" y="2363912"/>
                </a:cubicBezTo>
                <a:lnTo>
                  <a:pt x="6185633" y="2364952"/>
                </a:lnTo>
                <a:lnTo>
                  <a:pt x="6192078" y="2382422"/>
                </a:lnTo>
                <a:lnTo>
                  <a:pt x="6195987" y="2385531"/>
                </a:lnTo>
                <a:lnTo>
                  <a:pt x="6196875" y="2381314"/>
                </a:lnTo>
                <a:lnTo>
                  <a:pt x="6190769" y="2373638"/>
                </a:lnTo>
                <a:lnTo>
                  <a:pt x="6200477" y="2368490"/>
                </a:lnTo>
                <a:lnTo>
                  <a:pt x="6201666" y="2364630"/>
                </a:lnTo>
                <a:close/>
                <a:moveTo>
                  <a:pt x="6194088" y="2355985"/>
                </a:moveTo>
                <a:lnTo>
                  <a:pt x="6193565" y="2356002"/>
                </a:lnTo>
                <a:lnTo>
                  <a:pt x="6193592" y="2356564"/>
                </a:lnTo>
                <a:close/>
                <a:moveTo>
                  <a:pt x="6149848" y="2355860"/>
                </a:moveTo>
                <a:cubicBezTo>
                  <a:pt x="6157912" y="2371964"/>
                  <a:pt x="6165977" y="2388069"/>
                  <a:pt x="6149848" y="2388069"/>
                </a:cubicBezTo>
                <a:cubicBezTo>
                  <a:pt x="6153880" y="2380016"/>
                  <a:pt x="6153880" y="2378003"/>
                  <a:pt x="6150856" y="2376997"/>
                </a:cubicBezTo>
                <a:lnTo>
                  <a:pt x="6148067" y="2376177"/>
                </a:lnTo>
                <a:lnTo>
                  <a:pt x="6147405" y="2378947"/>
                </a:lnTo>
                <a:cubicBezTo>
                  <a:pt x="6145469" y="2382995"/>
                  <a:pt x="6141596" y="2387044"/>
                  <a:pt x="6137725" y="2382996"/>
                </a:cubicBezTo>
                <a:lnTo>
                  <a:pt x="6133594" y="2372231"/>
                </a:lnTo>
                <a:lnTo>
                  <a:pt x="6127419" y="2385427"/>
                </a:lnTo>
                <a:cubicBezTo>
                  <a:pt x="6116079" y="2394107"/>
                  <a:pt x="6093398" y="2388069"/>
                  <a:pt x="6093398" y="2363912"/>
                </a:cubicBezTo>
                <a:cubicBezTo>
                  <a:pt x="6085334" y="2404173"/>
                  <a:pt x="6125655" y="2388069"/>
                  <a:pt x="6133720" y="2404173"/>
                </a:cubicBezTo>
                <a:cubicBezTo>
                  <a:pt x="6125655" y="2396120"/>
                  <a:pt x="6125655" y="2412224"/>
                  <a:pt x="6117591" y="2412224"/>
                </a:cubicBezTo>
                <a:lnTo>
                  <a:pt x="6109838" y="2406521"/>
                </a:lnTo>
                <a:lnTo>
                  <a:pt x="6109527" y="2404173"/>
                </a:lnTo>
                <a:lnTo>
                  <a:pt x="6107494" y="2404797"/>
                </a:lnTo>
                <a:lnTo>
                  <a:pt x="6098437" y="2398132"/>
                </a:lnTo>
                <a:cubicBezTo>
                  <a:pt x="6093398" y="2392096"/>
                  <a:pt x="6089365" y="2384043"/>
                  <a:pt x="6085334" y="2371964"/>
                </a:cubicBezTo>
                <a:cubicBezTo>
                  <a:pt x="6077269" y="2380016"/>
                  <a:pt x="6085334" y="2388069"/>
                  <a:pt x="6085334" y="2404173"/>
                </a:cubicBezTo>
                <a:cubicBezTo>
                  <a:pt x="6081301" y="2396120"/>
                  <a:pt x="6079285" y="2396120"/>
                  <a:pt x="6077269" y="2397126"/>
                </a:cubicBezTo>
                <a:lnTo>
                  <a:pt x="6074291" y="2398385"/>
                </a:lnTo>
                <a:lnTo>
                  <a:pt x="6074460" y="2398473"/>
                </a:lnTo>
                <a:lnTo>
                  <a:pt x="6081635" y="2411040"/>
                </a:lnTo>
                <a:lnTo>
                  <a:pt x="6090248" y="2408703"/>
                </a:lnTo>
                <a:cubicBezTo>
                  <a:pt x="6093146" y="2408200"/>
                  <a:pt x="6094910" y="2408200"/>
                  <a:pt x="6096422" y="2408200"/>
                </a:cubicBezTo>
                <a:lnTo>
                  <a:pt x="6107494" y="2404797"/>
                </a:lnTo>
                <a:lnTo>
                  <a:pt x="6109838" y="2406521"/>
                </a:lnTo>
                <a:lnTo>
                  <a:pt x="6111542" y="2419269"/>
                </a:lnTo>
                <a:cubicBezTo>
                  <a:pt x="6111542" y="2424302"/>
                  <a:pt x="6109527" y="2428329"/>
                  <a:pt x="6101462" y="2428329"/>
                </a:cubicBezTo>
                <a:cubicBezTo>
                  <a:pt x="6105494" y="2436380"/>
                  <a:pt x="6113558" y="2444433"/>
                  <a:pt x="6120615" y="2452485"/>
                </a:cubicBezTo>
                <a:lnTo>
                  <a:pt x="6125976" y="2462367"/>
                </a:lnTo>
                <a:lnTo>
                  <a:pt x="6134285" y="2453282"/>
                </a:lnTo>
                <a:lnTo>
                  <a:pt x="6127262" y="2445921"/>
                </a:lnTo>
                <a:cubicBezTo>
                  <a:pt x="6129264" y="2441834"/>
                  <a:pt x="6132765" y="2439790"/>
                  <a:pt x="6136641" y="2439279"/>
                </a:cubicBezTo>
                <a:lnTo>
                  <a:pt x="6145347" y="2441191"/>
                </a:lnTo>
                <a:lnTo>
                  <a:pt x="6146760" y="2439646"/>
                </a:lnTo>
                <a:lnTo>
                  <a:pt x="6149039" y="2442771"/>
                </a:lnTo>
                <a:lnTo>
                  <a:pt x="6153774" y="2448541"/>
                </a:lnTo>
                <a:lnTo>
                  <a:pt x="6157898" y="2451110"/>
                </a:lnTo>
                <a:lnTo>
                  <a:pt x="6151270" y="2436725"/>
                </a:lnTo>
                <a:cubicBezTo>
                  <a:pt x="6149269" y="2431616"/>
                  <a:pt x="6147268" y="2425485"/>
                  <a:pt x="6143267" y="2413222"/>
                </a:cubicBezTo>
                <a:cubicBezTo>
                  <a:pt x="6151270" y="2405045"/>
                  <a:pt x="6159274" y="2405045"/>
                  <a:pt x="6159274" y="2405045"/>
                </a:cubicBezTo>
                <a:cubicBezTo>
                  <a:pt x="6167277" y="2421396"/>
                  <a:pt x="6151270" y="2413222"/>
                  <a:pt x="6159274" y="2437747"/>
                </a:cubicBezTo>
                <a:cubicBezTo>
                  <a:pt x="6159274" y="2429570"/>
                  <a:pt x="6167277" y="2429570"/>
                  <a:pt x="6167277" y="2429570"/>
                </a:cubicBezTo>
                <a:cubicBezTo>
                  <a:pt x="6171278" y="2441834"/>
                  <a:pt x="6171278" y="2452053"/>
                  <a:pt x="6172278" y="2460228"/>
                </a:cubicBezTo>
                <a:lnTo>
                  <a:pt x="6172352" y="2460349"/>
                </a:lnTo>
                <a:lnTo>
                  <a:pt x="6175753" y="2451962"/>
                </a:lnTo>
                <a:lnTo>
                  <a:pt x="6180594" y="2449744"/>
                </a:lnTo>
                <a:lnTo>
                  <a:pt x="6178281" y="2442856"/>
                </a:lnTo>
                <a:cubicBezTo>
                  <a:pt x="6173280" y="2431616"/>
                  <a:pt x="6167277" y="2421396"/>
                  <a:pt x="6167277" y="2413222"/>
                </a:cubicBezTo>
                <a:cubicBezTo>
                  <a:pt x="6175280" y="2413222"/>
                  <a:pt x="6175280" y="2421396"/>
                  <a:pt x="6175280" y="2413222"/>
                </a:cubicBezTo>
                <a:cubicBezTo>
                  <a:pt x="6191287" y="2413222"/>
                  <a:pt x="6175280" y="2429570"/>
                  <a:pt x="6183283" y="2437747"/>
                </a:cubicBezTo>
                <a:lnTo>
                  <a:pt x="6188092" y="2434347"/>
                </a:lnTo>
                <a:lnTo>
                  <a:pt x="6187096" y="2431604"/>
                </a:lnTo>
                <a:cubicBezTo>
                  <a:pt x="6187096" y="2427582"/>
                  <a:pt x="6188104" y="2426074"/>
                  <a:pt x="6189743" y="2426451"/>
                </a:cubicBezTo>
                <a:lnTo>
                  <a:pt x="6192333" y="2428931"/>
                </a:lnTo>
                <a:lnTo>
                  <a:pt x="6194288" y="2422418"/>
                </a:lnTo>
                <a:cubicBezTo>
                  <a:pt x="6195288" y="2417309"/>
                  <a:pt x="6195288" y="2417309"/>
                  <a:pt x="6199290" y="2437747"/>
                </a:cubicBezTo>
                <a:cubicBezTo>
                  <a:pt x="6203291" y="2433659"/>
                  <a:pt x="6203291" y="2429571"/>
                  <a:pt x="6202290" y="2425484"/>
                </a:cubicBezTo>
                <a:lnTo>
                  <a:pt x="6200317" y="2417421"/>
                </a:lnTo>
                <a:lnTo>
                  <a:pt x="6198638" y="2415053"/>
                </a:lnTo>
                <a:lnTo>
                  <a:pt x="6191930" y="2410646"/>
                </a:lnTo>
                <a:lnTo>
                  <a:pt x="6190769" y="2412361"/>
                </a:lnTo>
                <a:lnTo>
                  <a:pt x="6188929" y="2410540"/>
                </a:lnTo>
                <a:lnTo>
                  <a:pt x="6185515" y="2421102"/>
                </a:lnTo>
                <a:cubicBezTo>
                  <a:pt x="6169365" y="2404969"/>
                  <a:pt x="6193592" y="2396900"/>
                  <a:pt x="6185515" y="2380766"/>
                </a:cubicBezTo>
                <a:cubicBezTo>
                  <a:pt x="6183497" y="2376732"/>
                  <a:pt x="6182488" y="2376732"/>
                  <a:pt x="6181857" y="2378749"/>
                </a:cubicBezTo>
                <a:lnTo>
                  <a:pt x="6181697" y="2379914"/>
                </a:lnTo>
                <a:lnTo>
                  <a:pt x="6182105" y="2380016"/>
                </a:lnTo>
                <a:lnTo>
                  <a:pt x="6181529" y="2381130"/>
                </a:lnTo>
                <a:lnTo>
                  <a:pt x="6180469" y="2388833"/>
                </a:lnTo>
                <a:cubicBezTo>
                  <a:pt x="6179459" y="2396900"/>
                  <a:pt x="6177440" y="2404968"/>
                  <a:pt x="6169365" y="2396900"/>
                </a:cubicBezTo>
                <a:lnTo>
                  <a:pt x="6161557" y="2370571"/>
                </a:lnTo>
                <a:lnTo>
                  <a:pt x="6158290" y="2366428"/>
                </a:lnTo>
                <a:cubicBezTo>
                  <a:pt x="6154888" y="2361899"/>
                  <a:pt x="6151864" y="2357873"/>
                  <a:pt x="6149848" y="2355860"/>
                </a:cubicBezTo>
                <a:close/>
                <a:moveTo>
                  <a:pt x="6270810" y="2347810"/>
                </a:moveTo>
                <a:cubicBezTo>
                  <a:pt x="6274843" y="2355861"/>
                  <a:pt x="6278874" y="2365925"/>
                  <a:pt x="6283914" y="2375990"/>
                </a:cubicBezTo>
                <a:lnTo>
                  <a:pt x="6286459" y="2379734"/>
                </a:lnTo>
                <a:lnTo>
                  <a:pt x="6269803" y="2369952"/>
                </a:lnTo>
                <a:cubicBezTo>
                  <a:pt x="6266778" y="2363912"/>
                  <a:pt x="6266778" y="2355861"/>
                  <a:pt x="6270810" y="2347810"/>
                </a:cubicBezTo>
                <a:close/>
                <a:moveTo>
                  <a:pt x="7072516" y="2343606"/>
                </a:moveTo>
                <a:lnTo>
                  <a:pt x="7072960" y="2346326"/>
                </a:lnTo>
                <a:lnTo>
                  <a:pt x="7072642" y="2345463"/>
                </a:lnTo>
                <a:cubicBezTo>
                  <a:pt x="7071754" y="2342366"/>
                  <a:pt x="7072007" y="2342118"/>
                  <a:pt x="7072516" y="2343606"/>
                </a:cubicBezTo>
                <a:close/>
                <a:moveTo>
                  <a:pt x="6739098" y="2342659"/>
                </a:moveTo>
                <a:cubicBezTo>
                  <a:pt x="6754588" y="2358148"/>
                  <a:pt x="6739098" y="2358148"/>
                  <a:pt x="6746843" y="2381382"/>
                </a:cubicBezTo>
                <a:cubicBezTo>
                  <a:pt x="6739098" y="2381382"/>
                  <a:pt x="6731354" y="2342659"/>
                  <a:pt x="6739098" y="2342659"/>
                </a:cubicBezTo>
                <a:close/>
                <a:moveTo>
                  <a:pt x="6465554" y="2327684"/>
                </a:moveTo>
                <a:lnTo>
                  <a:pt x="6471906" y="2347690"/>
                </a:lnTo>
                <a:cubicBezTo>
                  <a:pt x="6456416" y="2339557"/>
                  <a:pt x="6456416" y="2372088"/>
                  <a:pt x="6448672" y="2355823"/>
                </a:cubicBezTo>
                <a:lnTo>
                  <a:pt x="6449607" y="2365650"/>
                </a:lnTo>
                <a:lnTo>
                  <a:pt x="6452003" y="2364630"/>
                </a:lnTo>
                <a:cubicBezTo>
                  <a:pt x="6452003" y="2364630"/>
                  <a:pt x="6452003" y="2372697"/>
                  <a:pt x="6452003" y="2372697"/>
                </a:cubicBezTo>
                <a:lnTo>
                  <a:pt x="6470265" y="2369306"/>
                </a:lnTo>
                <a:lnTo>
                  <a:pt x="6472387" y="2366538"/>
                </a:lnTo>
                <a:cubicBezTo>
                  <a:pt x="6475583" y="2360487"/>
                  <a:pt x="6477713" y="2354437"/>
                  <a:pt x="6481973" y="2358470"/>
                </a:cubicBezTo>
                <a:lnTo>
                  <a:pt x="6482596" y="2367017"/>
                </a:lnTo>
                <a:lnTo>
                  <a:pt x="6487845" y="2366042"/>
                </a:lnTo>
                <a:lnTo>
                  <a:pt x="6484344" y="2356950"/>
                </a:lnTo>
                <a:close/>
                <a:moveTo>
                  <a:pt x="6298428" y="2325260"/>
                </a:moveTo>
                <a:lnTo>
                  <a:pt x="6298353" y="2325335"/>
                </a:lnTo>
                <a:lnTo>
                  <a:pt x="6298898" y="2325786"/>
                </a:lnTo>
                <a:close/>
                <a:moveTo>
                  <a:pt x="7788515" y="2324844"/>
                </a:moveTo>
                <a:cubicBezTo>
                  <a:pt x="7796260" y="2333365"/>
                  <a:pt x="7796260" y="2333365"/>
                  <a:pt x="7796260" y="2333365"/>
                </a:cubicBezTo>
                <a:lnTo>
                  <a:pt x="7788178" y="2325585"/>
                </a:lnTo>
                <a:close/>
                <a:moveTo>
                  <a:pt x="6214360" y="2323654"/>
                </a:moveTo>
                <a:lnTo>
                  <a:pt x="6215211" y="2339797"/>
                </a:lnTo>
                <a:lnTo>
                  <a:pt x="6217817" y="2340428"/>
                </a:lnTo>
                <a:lnTo>
                  <a:pt x="6220697" y="2352657"/>
                </a:lnTo>
                <a:lnTo>
                  <a:pt x="6222424" y="2355860"/>
                </a:lnTo>
                <a:lnTo>
                  <a:pt x="6221518" y="2356142"/>
                </a:lnTo>
                <a:lnTo>
                  <a:pt x="6221855" y="2357571"/>
                </a:lnTo>
                <a:cubicBezTo>
                  <a:pt x="6221855" y="2364630"/>
                  <a:pt x="6221855" y="2372698"/>
                  <a:pt x="6225893" y="2380766"/>
                </a:cubicBezTo>
                <a:cubicBezTo>
                  <a:pt x="6217817" y="2380766"/>
                  <a:pt x="6217817" y="2356564"/>
                  <a:pt x="6209742" y="2356564"/>
                </a:cubicBezTo>
                <a:lnTo>
                  <a:pt x="6208399" y="2366493"/>
                </a:lnTo>
                <a:lnTo>
                  <a:pt x="6216328" y="2365893"/>
                </a:lnTo>
                <a:lnTo>
                  <a:pt x="6212195" y="2384678"/>
                </a:lnTo>
                <a:lnTo>
                  <a:pt x="6217817" y="2380766"/>
                </a:lnTo>
                <a:cubicBezTo>
                  <a:pt x="6221855" y="2392867"/>
                  <a:pt x="6221855" y="2400935"/>
                  <a:pt x="6221855" y="2407994"/>
                </a:cubicBezTo>
                <a:lnTo>
                  <a:pt x="6222338" y="2410532"/>
                </a:lnTo>
                <a:lnTo>
                  <a:pt x="6223297" y="2405045"/>
                </a:lnTo>
                <a:lnTo>
                  <a:pt x="6233928" y="2426763"/>
                </a:lnTo>
                <a:lnTo>
                  <a:pt x="6252882" y="2421082"/>
                </a:lnTo>
                <a:lnTo>
                  <a:pt x="6238553" y="2412224"/>
                </a:lnTo>
                <a:cubicBezTo>
                  <a:pt x="6234521" y="2400146"/>
                  <a:pt x="6242585" y="2398133"/>
                  <a:pt x="6249641" y="2395114"/>
                </a:cubicBezTo>
                <a:lnTo>
                  <a:pt x="6253324" y="2392116"/>
                </a:lnTo>
                <a:lnTo>
                  <a:pt x="6242280" y="2390538"/>
                </a:lnTo>
                <a:lnTo>
                  <a:pt x="6244212" y="2369846"/>
                </a:lnTo>
                <a:lnTo>
                  <a:pt x="6238553" y="2371964"/>
                </a:lnTo>
                <a:lnTo>
                  <a:pt x="6241337" y="2363623"/>
                </a:lnTo>
                <a:lnTo>
                  <a:pt x="6234536" y="2349048"/>
                </a:lnTo>
                <a:lnTo>
                  <a:pt x="6242080" y="2350939"/>
                </a:lnTo>
                <a:lnTo>
                  <a:pt x="6241955" y="2350451"/>
                </a:lnTo>
                <a:cubicBezTo>
                  <a:pt x="6240065" y="2348817"/>
                  <a:pt x="6236537" y="2347810"/>
                  <a:pt x="6230488" y="2347810"/>
                </a:cubicBezTo>
                <a:cubicBezTo>
                  <a:pt x="6230488" y="2339758"/>
                  <a:pt x="6230488" y="2331706"/>
                  <a:pt x="6238553" y="2331706"/>
                </a:cubicBezTo>
                <a:cubicBezTo>
                  <a:pt x="6238553" y="2331706"/>
                  <a:pt x="6214360" y="2323654"/>
                  <a:pt x="6222424" y="2331706"/>
                </a:cubicBezTo>
                <a:cubicBezTo>
                  <a:pt x="6222424" y="2339758"/>
                  <a:pt x="6214360" y="2339758"/>
                  <a:pt x="6214360" y="2323654"/>
                </a:cubicBezTo>
                <a:close/>
                <a:moveTo>
                  <a:pt x="7184423" y="2323296"/>
                </a:moveTo>
                <a:lnTo>
                  <a:pt x="7189621" y="2326110"/>
                </a:lnTo>
                <a:lnTo>
                  <a:pt x="7189704" y="2326781"/>
                </a:lnTo>
                <a:lnTo>
                  <a:pt x="7189704" y="2326155"/>
                </a:lnTo>
                <a:lnTo>
                  <a:pt x="7192289" y="2327555"/>
                </a:lnTo>
                <a:cubicBezTo>
                  <a:pt x="7197009" y="2335542"/>
                  <a:pt x="7194105" y="2353114"/>
                  <a:pt x="7199914" y="2365893"/>
                </a:cubicBezTo>
                <a:cubicBezTo>
                  <a:pt x="7184423" y="2365893"/>
                  <a:pt x="7192168" y="2340334"/>
                  <a:pt x="7184423" y="2323296"/>
                </a:cubicBezTo>
                <a:close/>
                <a:moveTo>
                  <a:pt x="7740917" y="2321622"/>
                </a:moveTo>
                <a:cubicBezTo>
                  <a:pt x="7745112" y="2321622"/>
                  <a:pt x="7751405" y="2323647"/>
                  <a:pt x="7755599" y="2323647"/>
                </a:cubicBezTo>
                <a:cubicBezTo>
                  <a:pt x="7730428" y="2347937"/>
                  <a:pt x="7780770" y="2380326"/>
                  <a:pt x="7763991" y="2404616"/>
                </a:cubicBezTo>
                <a:cubicBezTo>
                  <a:pt x="7747210" y="2380326"/>
                  <a:pt x="7738818" y="2339841"/>
                  <a:pt x="7738818" y="2331744"/>
                </a:cubicBezTo>
                <a:cubicBezTo>
                  <a:pt x="7734623" y="2323647"/>
                  <a:pt x="7736721" y="2321622"/>
                  <a:pt x="7740917" y="2321622"/>
                </a:cubicBezTo>
                <a:close/>
                <a:moveTo>
                  <a:pt x="6554330" y="2317636"/>
                </a:moveTo>
                <a:cubicBezTo>
                  <a:pt x="6546032" y="2321657"/>
                  <a:pt x="6546032" y="2325678"/>
                  <a:pt x="6549144" y="2330705"/>
                </a:cubicBezTo>
                <a:lnTo>
                  <a:pt x="6554565" y="2338386"/>
                </a:lnTo>
                <a:lnTo>
                  <a:pt x="6564800" y="2333469"/>
                </a:lnTo>
                <a:lnTo>
                  <a:pt x="6562628" y="2325678"/>
                </a:lnTo>
                <a:cubicBezTo>
                  <a:pt x="6554330" y="2333720"/>
                  <a:pt x="6554330" y="2333720"/>
                  <a:pt x="6554330" y="2317636"/>
                </a:cubicBezTo>
                <a:close/>
                <a:moveTo>
                  <a:pt x="7765280" y="2316323"/>
                </a:moveTo>
                <a:cubicBezTo>
                  <a:pt x="7769154" y="2320585"/>
                  <a:pt x="7774962" y="2318455"/>
                  <a:pt x="7780770" y="2318455"/>
                </a:cubicBezTo>
                <a:lnTo>
                  <a:pt x="7788178" y="2325585"/>
                </a:lnTo>
                <a:lnTo>
                  <a:pt x="7780770" y="2341882"/>
                </a:lnTo>
                <a:cubicBezTo>
                  <a:pt x="7773025" y="2307806"/>
                  <a:pt x="7780770" y="2350403"/>
                  <a:pt x="7765280" y="2341882"/>
                </a:cubicBezTo>
                <a:cubicBezTo>
                  <a:pt x="7765280" y="2333365"/>
                  <a:pt x="7765280" y="2324844"/>
                  <a:pt x="7765280" y="2316323"/>
                </a:cubicBezTo>
                <a:close/>
                <a:moveTo>
                  <a:pt x="6350295" y="2314992"/>
                </a:moveTo>
                <a:lnTo>
                  <a:pt x="6352453" y="2317875"/>
                </a:lnTo>
                <a:lnTo>
                  <a:pt x="6352284" y="2315958"/>
                </a:lnTo>
                <a:close/>
                <a:moveTo>
                  <a:pt x="6692910" y="2312181"/>
                </a:moveTo>
                <a:lnTo>
                  <a:pt x="6700375" y="2315550"/>
                </a:lnTo>
                <a:cubicBezTo>
                  <a:pt x="6700375" y="2319422"/>
                  <a:pt x="6698116" y="2321358"/>
                  <a:pt x="6695858" y="2320390"/>
                </a:cubicBezTo>
                <a:close/>
                <a:moveTo>
                  <a:pt x="6212591" y="2310692"/>
                </a:moveTo>
                <a:lnTo>
                  <a:pt x="6212267" y="2310739"/>
                </a:lnTo>
                <a:cubicBezTo>
                  <a:pt x="6211299" y="2311707"/>
                  <a:pt x="6211299" y="2313643"/>
                  <a:pt x="6211299" y="2317515"/>
                </a:cubicBezTo>
                <a:lnTo>
                  <a:pt x="6204378" y="2312901"/>
                </a:lnTo>
                <a:lnTo>
                  <a:pt x="6202051" y="2329162"/>
                </a:lnTo>
                <a:lnTo>
                  <a:pt x="6198231" y="2331706"/>
                </a:lnTo>
                <a:lnTo>
                  <a:pt x="6200998" y="2336536"/>
                </a:lnTo>
                <a:lnTo>
                  <a:pt x="6199039" y="2350213"/>
                </a:lnTo>
                <a:lnTo>
                  <a:pt x="6204909" y="2343371"/>
                </a:lnTo>
                <a:lnTo>
                  <a:pt x="6200998" y="2336536"/>
                </a:lnTo>
                <a:lnTo>
                  <a:pt x="6202051" y="2329162"/>
                </a:lnTo>
                <a:lnTo>
                  <a:pt x="6221108" y="2316478"/>
                </a:lnTo>
                <a:lnTo>
                  <a:pt x="6220550" y="2314666"/>
                </a:lnTo>
                <a:close/>
                <a:moveTo>
                  <a:pt x="6497052" y="2309242"/>
                </a:moveTo>
                <a:lnTo>
                  <a:pt x="6497074" y="2309284"/>
                </a:lnTo>
                <a:lnTo>
                  <a:pt x="6497043" y="2309270"/>
                </a:lnTo>
                <a:close/>
                <a:moveTo>
                  <a:pt x="6762211" y="2309181"/>
                </a:moveTo>
                <a:lnTo>
                  <a:pt x="6762454" y="2312144"/>
                </a:lnTo>
                <a:cubicBezTo>
                  <a:pt x="6762817" y="2317749"/>
                  <a:pt x="6764269" y="2324828"/>
                  <a:pt x="6770077" y="2334267"/>
                </a:cubicBezTo>
                <a:cubicBezTo>
                  <a:pt x="6762333" y="2342659"/>
                  <a:pt x="6746843" y="2309096"/>
                  <a:pt x="6746843" y="2334267"/>
                </a:cubicBezTo>
                <a:cubicBezTo>
                  <a:pt x="6742971" y="2330072"/>
                  <a:pt x="6744907" y="2323780"/>
                  <a:pt x="6748779" y="2318536"/>
                </a:cubicBezTo>
                <a:close/>
                <a:moveTo>
                  <a:pt x="6974066" y="2308916"/>
                </a:moveTo>
                <a:lnTo>
                  <a:pt x="6974715" y="2316209"/>
                </a:lnTo>
                <a:lnTo>
                  <a:pt x="6974066" y="2316843"/>
                </a:lnTo>
                <a:cubicBezTo>
                  <a:pt x="6974066" y="2316843"/>
                  <a:pt x="6974066" y="2308916"/>
                  <a:pt x="6974066" y="2308916"/>
                </a:cubicBezTo>
                <a:close/>
                <a:moveTo>
                  <a:pt x="6762176" y="2308756"/>
                </a:moveTo>
                <a:lnTo>
                  <a:pt x="6762333" y="2309096"/>
                </a:lnTo>
                <a:lnTo>
                  <a:pt x="6762211" y="2309181"/>
                </a:lnTo>
                <a:close/>
                <a:moveTo>
                  <a:pt x="6475977" y="2307894"/>
                </a:moveTo>
                <a:lnTo>
                  <a:pt x="6471182" y="2310176"/>
                </a:lnTo>
                <a:lnTo>
                  <a:pt x="6449910" y="2308601"/>
                </a:lnTo>
                <a:lnTo>
                  <a:pt x="6451574" y="2314970"/>
                </a:lnTo>
                <a:lnTo>
                  <a:pt x="6455638" y="2338209"/>
                </a:lnTo>
                <a:lnTo>
                  <a:pt x="6464160" y="2323296"/>
                </a:lnTo>
                <a:lnTo>
                  <a:pt x="6465144" y="2326396"/>
                </a:lnTo>
                <a:lnTo>
                  <a:pt x="6475472" y="2335653"/>
                </a:lnTo>
                <a:cubicBezTo>
                  <a:pt x="6478557" y="2337680"/>
                  <a:pt x="6480616" y="2337680"/>
                  <a:pt x="6480616" y="2333623"/>
                </a:cubicBezTo>
                <a:cubicBezTo>
                  <a:pt x="6488845" y="2329566"/>
                  <a:pt x="6486788" y="2325510"/>
                  <a:pt x="6482673" y="2320438"/>
                </a:cubicBezTo>
                <a:close/>
                <a:moveTo>
                  <a:pt x="6781696" y="2307806"/>
                </a:moveTo>
                <a:cubicBezTo>
                  <a:pt x="6797186" y="2316104"/>
                  <a:pt x="6804930" y="2340998"/>
                  <a:pt x="6812675" y="2365893"/>
                </a:cubicBezTo>
                <a:cubicBezTo>
                  <a:pt x="6804930" y="2365893"/>
                  <a:pt x="6804930" y="2349296"/>
                  <a:pt x="6804930" y="2365893"/>
                </a:cubicBezTo>
                <a:cubicBezTo>
                  <a:pt x="6797186" y="2349296"/>
                  <a:pt x="6797186" y="2332698"/>
                  <a:pt x="6781696" y="2307806"/>
                </a:cubicBezTo>
                <a:close/>
                <a:moveTo>
                  <a:pt x="6691339" y="2307806"/>
                </a:moveTo>
                <a:lnTo>
                  <a:pt x="6692910" y="2312181"/>
                </a:lnTo>
                <a:lnTo>
                  <a:pt x="6692328" y="2311921"/>
                </a:lnTo>
                <a:lnTo>
                  <a:pt x="6691339" y="2310387"/>
                </a:lnTo>
                <a:close/>
                <a:moveTo>
                  <a:pt x="7706052" y="2304981"/>
                </a:moveTo>
                <a:lnTo>
                  <a:pt x="7704610" y="2312177"/>
                </a:lnTo>
                <a:lnTo>
                  <a:pt x="7700282" y="2309586"/>
                </a:lnTo>
                <a:close/>
                <a:moveTo>
                  <a:pt x="6572831" y="2303693"/>
                </a:moveTo>
                <a:lnTo>
                  <a:pt x="6568749" y="2306038"/>
                </a:lnTo>
                <a:lnTo>
                  <a:pt x="6570926" y="2309593"/>
                </a:lnTo>
                <a:cubicBezTo>
                  <a:pt x="6566777" y="2309593"/>
                  <a:pt x="6566777" y="2315625"/>
                  <a:pt x="6568852" y="2322663"/>
                </a:cubicBezTo>
                <a:lnTo>
                  <a:pt x="6572668" y="2329689"/>
                </a:lnTo>
                <a:lnTo>
                  <a:pt x="6589410" y="2321645"/>
                </a:lnTo>
                <a:lnTo>
                  <a:pt x="6589517" y="2321604"/>
                </a:lnTo>
                <a:lnTo>
                  <a:pt x="6583374" y="2317636"/>
                </a:lnTo>
                <a:cubicBezTo>
                  <a:pt x="6579225" y="2315625"/>
                  <a:pt x="6575076" y="2313615"/>
                  <a:pt x="6570926" y="2309593"/>
                </a:cubicBezTo>
                <a:close/>
                <a:moveTo>
                  <a:pt x="7278443" y="2302693"/>
                </a:moveTo>
                <a:lnTo>
                  <a:pt x="7280810" y="2308267"/>
                </a:lnTo>
                <a:lnTo>
                  <a:pt x="7279509" y="2310018"/>
                </a:lnTo>
                <a:close/>
                <a:moveTo>
                  <a:pt x="7255901" y="2300882"/>
                </a:moveTo>
                <a:cubicBezTo>
                  <a:pt x="7256657" y="2300252"/>
                  <a:pt x="7257665" y="2301007"/>
                  <a:pt x="7258673" y="2302517"/>
                </a:cubicBezTo>
                <a:cubicBezTo>
                  <a:pt x="7260691" y="2305537"/>
                  <a:pt x="7262706" y="2311574"/>
                  <a:pt x="7262706" y="2315601"/>
                </a:cubicBezTo>
                <a:cubicBezTo>
                  <a:pt x="7270769" y="2323654"/>
                  <a:pt x="7262706" y="2315601"/>
                  <a:pt x="7270769" y="2315601"/>
                </a:cubicBezTo>
                <a:cubicBezTo>
                  <a:pt x="7278834" y="2323654"/>
                  <a:pt x="7278834" y="2323654"/>
                  <a:pt x="7278834" y="2323654"/>
                </a:cubicBezTo>
                <a:cubicBezTo>
                  <a:pt x="7286898" y="2339758"/>
                  <a:pt x="7278834" y="2339758"/>
                  <a:pt x="7270769" y="2331706"/>
                </a:cubicBezTo>
                <a:cubicBezTo>
                  <a:pt x="7278834" y="2347810"/>
                  <a:pt x="7278834" y="2363912"/>
                  <a:pt x="7286898" y="2371964"/>
                </a:cubicBezTo>
                <a:cubicBezTo>
                  <a:pt x="7303026" y="2371964"/>
                  <a:pt x="7286898" y="2355860"/>
                  <a:pt x="7286898" y="2347810"/>
                </a:cubicBezTo>
                <a:cubicBezTo>
                  <a:pt x="7278834" y="2331706"/>
                  <a:pt x="7319155" y="2396120"/>
                  <a:pt x="7294963" y="2380016"/>
                </a:cubicBezTo>
                <a:cubicBezTo>
                  <a:pt x="7294963" y="2388069"/>
                  <a:pt x="7303026" y="2396120"/>
                  <a:pt x="7303026" y="2404173"/>
                </a:cubicBezTo>
                <a:cubicBezTo>
                  <a:pt x="7319155" y="2404173"/>
                  <a:pt x="7294963" y="2380016"/>
                  <a:pt x="7311091" y="2388069"/>
                </a:cubicBezTo>
                <a:cubicBezTo>
                  <a:pt x="7319155" y="2404173"/>
                  <a:pt x="7319155" y="2420276"/>
                  <a:pt x="7327220" y="2436380"/>
                </a:cubicBezTo>
                <a:cubicBezTo>
                  <a:pt x="7321170" y="2438393"/>
                  <a:pt x="7316131" y="2436380"/>
                  <a:pt x="7311596" y="2432480"/>
                </a:cubicBezTo>
                <a:lnTo>
                  <a:pt x="7301656" y="2420472"/>
                </a:lnTo>
                <a:lnTo>
                  <a:pt x="7303026" y="2420276"/>
                </a:lnTo>
                <a:lnTo>
                  <a:pt x="7300414" y="2418972"/>
                </a:lnTo>
                <a:lnTo>
                  <a:pt x="7298994" y="2417257"/>
                </a:lnTo>
                <a:cubicBezTo>
                  <a:pt x="7290930" y="2406185"/>
                  <a:pt x="7282866" y="2396120"/>
                  <a:pt x="7270769" y="2404173"/>
                </a:cubicBezTo>
                <a:lnTo>
                  <a:pt x="7300414" y="2418972"/>
                </a:lnTo>
                <a:lnTo>
                  <a:pt x="7301656" y="2420472"/>
                </a:lnTo>
                <a:lnTo>
                  <a:pt x="7281858" y="2423296"/>
                </a:lnTo>
                <a:cubicBezTo>
                  <a:pt x="7272787" y="2420276"/>
                  <a:pt x="7262706" y="2416252"/>
                  <a:pt x="7254640" y="2420276"/>
                </a:cubicBezTo>
                <a:cubicBezTo>
                  <a:pt x="7246577" y="2412224"/>
                  <a:pt x="7254640" y="2412224"/>
                  <a:pt x="7262706" y="2404173"/>
                </a:cubicBezTo>
                <a:cubicBezTo>
                  <a:pt x="7254640" y="2396120"/>
                  <a:pt x="7246577" y="2412224"/>
                  <a:pt x="7246577" y="2396120"/>
                </a:cubicBezTo>
                <a:lnTo>
                  <a:pt x="7254640" y="2396120"/>
                </a:lnTo>
                <a:cubicBezTo>
                  <a:pt x="7246577" y="2388069"/>
                  <a:pt x="7238512" y="2388069"/>
                  <a:pt x="7230448" y="2355860"/>
                </a:cubicBezTo>
                <a:cubicBezTo>
                  <a:pt x="7238512" y="2347810"/>
                  <a:pt x="7246577" y="2339758"/>
                  <a:pt x="7262706" y="2347810"/>
                </a:cubicBezTo>
                <a:cubicBezTo>
                  <a:pt x="7270769" y="2371964"/>
                  <a:pt x="7262706" y="2380016"/>
                  <a:pt x="7262706" y="2388069"/>
                </a:cubicBezTo>
                <a:cubicBezTo>
                  <a:pt x="7278834" y="2388069"/>
                  <a:pt x="7270769" y="2371964"/>
                  <a:pt x="7278834" y="2371964"/>
                </a:cubicBezTo>
                <a:cubicBezTo>
                  <a:pt x="7270769" y="2355860"/>
                  <a:pt x="7262706" y="2331706"/>
                  <a:pt x="7254640" y="2307550"/>
                </a:cubicBezTo>
                <a:cubicBezTo>
                  <a:pt x="7254640" y="2303524"/>
                  <a:pt x="7255145" y="2301511"/>
                  <a:pt x="7255901" y="2300882"/>
                </a:cubicBezTo>
                <a:close/>
                <a:moveTo>
                  <a:pt x="6613564" y="2295554"/>
                </a:moveTo>
                <a:lnTo>
                  <a:pt x="6608908" y="2296757"/>
                </a:lnTo>
                <a:lnTo>
                  <a:pt x="6611312" y="2300060"/>
                </a:lnTo>
                <a:close/>
                <a:moveTo>
                  <a:pt x="6618729" y="2295159"/>
                </a:moveTo>
                <a:lnTo>
                  <a:pt x="6619056" y="2300060"/>
                </a:lnTo>
                <a:cubicBezTo>
                  <a:pt x="6619056" y="2300060"/>
                  <a:pt x="6611312" y="2307806"/>
                  <a:pt x="6603566" y="2307806"/>
                </a:cubicBezTo>
                <a:lnTo>
                  <a:pt x="6602778" y="2298338"/>
                </a:lnTo>
                <a:lnTo>
                  <a:pt x="6600388" y="2298955"/>
                </a:lnTo>
                <a:cubicBezTo>
                  <a:pt x="6596854" y="2301098"/>
                  <a:pt x="6595340" y="2304124"/>
                  <a:pt x="6597359" y="2308158"/>
                </a:cubicBezTo>
                <a:lnTo>
                  <a:pt x="6595822" y="2307518"/>
                </a:lnTo>
                <a:lnTo>
                  <a:pt x="6595822" y="2308588"/>
                </a:lnTo>
                <a:cubicBezTo>
                  <a:pt x="6595822" y="2309593"/>
                  <a:pt x="6595822" y="2309593"/>
                  <a:pt x="6595822" y="2309593"/>
                </a:cubicBezTo>
                <a:cubicBezTo>
                  <a:pt x="6595822" y="2313615"/>
                  <a:pt x="6595822" y="2315625"/>
                  <a:pt x="6595822" y="2317636"/>
                </a:cubicBezTo>
                <a:lnTo>
                  <a:pt x="6595822" y="2319195"/>
                </a:lnTo>
                <a:lnTo>
                  <a:pt x="6643051" y="2301146"/>
                </a:lnTo>
                <a:lnTo>
                  <a:pt x="6642290" y="2300060"/>
                </a:lnTo>
                <a:lnTo>
                  <a:pt x="6645726" y="2300060"/>
                </a:lnTo>
                <a:lnTo>
                  <a:pt x="6633698" y="2295679"/>
                </a:lnTo>
                <a:close/>
                <a:moveTo>
                  <a:pt x="7708360" y="2293470"/>
                </a:moveTo>
                <a:cubicBezTo>
                  <a:pt x="7712399" y="2293470"/>
                  <a:pt x="7712399" y="2297500"/>
                  <a:pt x="7710379" y="2301527"/>
                </a:cubicBezTo>
                <a:lnTo>
                  <a:pt x="7706052" y="2304981"/>
                </a:lnTo>
                <a:close/>
                <a:moveTo>
                  <a:pt x="7288708" y="2293099"/>
                </a:moveTo>
                <a:cubicBezTo>
                  <a:pt x="7289730" y="2291971"/>
                  <a:pt x="7291773" y="2291970"/>
                  <a:pt x="7295861" y="2293975"/>
                </a:cubicBezTo>
                <a:cubicBezTo>
                  <a:pt x="7304037" y="2310018"/>
                  <a:pt x="7279509" y="2326061"/>
                  <a:pt x="7304037" y="2326061"/>
                </a:cubicBezTo>
                <a:cubicBezTo>
                  <a:pt x="7295861" y="2334084"/>
                  <a:pt x="7312210" y="2358148"/>
                  <a:pt x="7295861" y="2358148"/>
                </a:cubicBezTo>
                <a:cubicBezTo>
                  <a:pt x="7295861" y="2342104"/>
                  <a:pt x="7291772" y="2332077"/>
                  <a:pt x="7286663" y="2322051"/>
                </a:cubicBezTo>
                <a:lnTo>
                  <a:pt x="7280810" y="2308267"/>
                </a:lnTo>
                <a:lnTo>
                  <a:pt x="7287686" y="2298990"/>
                </a:lnTo>
                <a:cubicBezTo>
                  <a:pt x="7287686" y="2296483"/>
                  <a:pt x="7287686" y="2294227"/>
                  <a:pt x="7288708" y="2293099"/>
                </a:cubicBezTo>
                <a:close/>
                <a:moveTo>
                  <a:pt x="6851399" y="2292316"/>
                </a:moveTo>
                <a:cubicBezTo>
                  <a:pt x="6851399" y="2292316"/>
                  <a:pt x="6878507" y="2315550"/>
                  <a:pt x="6869472" y="2323296"/>
                </a:cubicBezTo>
                <a:cubicBezTo>
                  <a:pt x="6851399" y="2323296"/>
                  <a:pt x="6860437" y="2300060"/>
                  <a:pt x="6851399" y="2292316"/>
                </a:cubicBezTo>
                <a:close/>
                <a:moveTo>
                  <a:pt x="6573134" y="2292022"/>
                </a:moveTo>
                <a:lnTo>
                  <a:pt x="6574654" y="2299811"/>
                </a:lnTo>
                <a:lnTo>
                  <a:pt x="6575983" y="2298158"/>
                </a:lnTo>
                <a:cubicBezTo>
                  <a:pt x="6579192" y="2297310"/>
                  <a:pt x="6581745" y="2309821"/>
                  <a:pt x="6588072" y="2308496"/>
                </a:cubicBezTo>
                <a:lnTo>
                  <a:pt x="6591275" y="2305626"/>
                </a:lnTo>
                <a:lnTo>
                  <a:pt x="6585246" y="2303116"/>
                </a:lnTo>
                <a:cubicBezTo>
                  <a:pt x="6581208" y="2300091"/>
                  <a:pt x="6577171" y="2296056"/>
                  <a:pt x="6573134" y="2292022"/>
                </a:cubicBezTo>
                <a:close/>
                <a:moveTo>
                  <a:pt x="7227153" y="2282691"/>
                </a:moveTo>
                <a:cubicBezTo>
                  <a:pt x="7232211" y="2284596"/>
                  <a:pt x="7238285" y="2290186"/>
                  <a:pt x="7246381" y="2302385"/>
                </a:cubicBezTo>
                <a:cubicBezTo>
                  <a:pt x="7230190" y="2294253"/>
                  <a:pt x="7238285" y="2302385"/>
                  <a:pt x="7230190" y="2302385"/>
                </a:cubicBezTo>
                <a:cubicBezTo>
                  <a:pt x="7222091" y="2302385"/>
                  <a:pt x="7222091" y="2294253"/>
                  <a:pt x="7222091" y="2286121"/>
                </a:cubicBezTo>
                <a:cubicBezTo>
                  <a:pt x="7213994" y="2294253"/>
                  <a:pt x="7222091" y="2318648"/>
                  <a:pt x="7213994" y="2294253"/>
                </a:cubicBezTo>
                <a:cubicBezTo>
                  <a:pt x="7213994" y="2310516"/>
                  <a:pt x="7197800" y="2294253"/>
                  <a:pt x="7205896" y="2318648"/>
                </a:cubicBezTo>
                <a:cubicBezTo>
                  <a:pt x="7197800" y="2318648"/>
                  <a:pt x="7197800" y="2302385"/>
                  <a:pt x="7189704" y="2294253"/>
                </a:cubicBezTo>
                <a:cubicBezTo>
                  <a:pt x="7189704" y="2298319"/>
                  <a:pt x="7189704" y="2302385"/>
                  <a:pt x="7189704" y="2307468"/>
                </a:cubicBezTo>
                <a:lnTo>
                  <a:pt x="7189704" y="2326155"/>
                </a:lnTo>
                <a:lnTo>
                  <a:pt x="7189621" y="2326110"/>
                </a:lnTo>
                <a:lnTo>
                  <a:pt x="7188692" y="2318648"/>
                </a:lnTo>
                <a:cubicBezTo>
                  <a:pt x="7187679" y="2314582"/>
                  <a:pt x="7185655" y="2310516"/>
                  <a:pt x="7181605" y="2310516"/>
                </a:cubicBezTo>
                <a:cubicBezTo>
                  <a:pt x="7173510" y="2326781"/>
                  <a:pt x="7173510" y="2334913"/>
                  <a:pt x="7157316" y="2294253"/>
                </a:cubicBezTo>
                <a:cubicBezTo>
                  <a:pt x="7157316" y="2277988"/>
                  <a:pt x="7165414" y="2302385"/>
                  <a:pt x="7165414" y="2310516"/>
                </a:cubicBezTo>
                <a:cubicBezTo>
                  <a:pt x="7173510" y="2310516"/>
                  <a:pt x="7173510" y="2302385"/>
                  <a:pt x="7173510" y="2294253"/>
                </a:cubicBezTo>
                <a:cubicBezTo>
                  <a:pt x="7181605" y="2286121"/>
                  <a:pt x="7189704" y="2318648"/>
                  <a:pt x="7181605" y="2286121"/>
                </a:cubicBezTo>
                <a:cubicBezTo>
                  <a:pt x="7205896" y="2304418"/>
                  <a:pt x="7211970" y="2276973"/>
                  <a:pt x="7227153" y="2282691"/>
                </a:cubicBezTo>
                <a:close/>
                <a:moveTo>
                  <a:pt x="6335265" y="2280239"/>
                </a:moveTo>
                <a:lnTo>
                  <a:pt x="6324073" y="2281652"/>
                </a:lnTo>
                <a:lnTo>
                  <a:pt x="6311584" y="2283607"/>
                </a:lnTo>
                <a:lnTo>
                  <a:pt x="6312241" y="2285657"/>
                </a:lnTo>
                <a:lnTo>
                  <a:pt x="6308054" y="2284160"/>
                </a:lnTo>
                <a:lnTo>
                  <a:pt x="6298745" y="2285617"/>
                </a:lnTo>
                <a:lnTo>
                  <a:pt x="6295096" y="2287667"/>
                </a:lnTo>
                <a:lnTo>
                  <a:pt x="6296157" y="2293712"/>
                </a:lnTo>
                <a:lnTo>
                  <a:pt x="6291942" y="2289874"/>
                </a:lnTo>
                <a:lnTo>
                  <a:pt x="6287600" y="2294537"/>
                </a:lnTo>
                <a:cubicBezTo>
                  <a:pt x="6284560" y="2297511"/>
                  <a:pt x="6282533" y="2297511"/>
                  <a:pt x="6282533" y="2285617"/>
                </a:cubicBezTo>
                <a:lnTo>
                  <a:pt x="6282583" y="2285569"/>
                </a:lnTo>
                <a:lnTo>
                  <a:pt x="6282518" y="2285601"/>
                </a:lnTo>
                <a:lnTo>
                  <a:pt x="6282533" y="2285617"/>
                </a:lnTo>
                <a:lnTo>
                  <a:pt x="6273404" y="2300131"/>
                </a:lnTo>
                <a:lnTo>
                  <a:pt x="6276858" y="2311701"/>
                </a:lnTo>
                <a:cubicBezTo>
                  <a:pt x="6282907" y="2328686"/>
                  <a:pt x="6288955" y="2337745"/>
                  <a:pt x="6295003" y="2355860"/>
                </a:cubicBezTo>
                <a:cubicBezTo>
                  <a:pt x="6295003" y="2355860"/>
                  <a:pt x="6286939" y="2355860"/>
                  <a:pt x="6286939" y="2363912"/>
                </a:cubicBezTo>
                <a:cubicBezTo>
                  <a:pt x="6270810" y="2347810"/>
                  <a:pt x="6270810" y="2323654"/>
                  <a:pt x="6262746" y="2315601"/>
                </a:cubicBezTo>
                <a:cubicBezTo>
                  <a:pt x="6254681" y="2315601"/>
                  <a:pt x="6262746" y="2323654"/>
                  <a:pt x="6254681" y="2323654"/>
                </a:cubicBezTo>
                <a:cubicBezTo>
                  <a:pt x="6254681" y="2323654"/>
                  <a:pt x="6254681" y="2319627"/>
                  <a:pt x="6253674" y="2315601"/>
                </a:cubicBezTo>
                <a:lnTo>
                  <a:pt x="6249754" y="2311128"/>
                </a:lnTo>
                <a:lnTo>
                  <a:pt x="6250424" y="2308450"/>
                </a:lnTo>
                <a:lnTo>
                  <a:pt x="6247045" y="2308037"/>
                </a:lnTo>
                <a:lnTo>
                  <a:pt x="6249754" y="2311128"/>
                </a:lnTo>
                <a:lnTo>
                  <a:pt x="6246617" y="2323654"/>
                </a:lnTo>
                <a:cubicBezTo>
                  <a:pt x="6248635" y="2335730"/>
                  <a:pt x="6254681" y="2347810"/>
                  <a:pt x="6262746" y="2355860"/>
                </a:cubicBezTo>
                <a:cubicBezTo>
                  <a:pt x="6262746" y="2363912"/>
                  <a:pt x="6254681" y="2380016"/>
                  <a:pt x="6270810" y="2371964"/>
                </a:cubicBezTo>
                <a:cubicBezTo>
                  <a:pt x="6266778" y="2380016"/>
                  <a:pt x="6264762" y="2388069"/>
                  <a:pt x="6263754" y="2396120"/>
                </a:cubicBezTo>
                <a:lnTo>
                  <a:pt x="6262991" y="2414422"/>
                </a:lnTo>
                <a:lnTo>
                  <a:pt x="6265625" y="2412229"/>
                </a:lnTo>
                <a:lnTo>
                  <a:pt x="6267786" y="2406186"/>
                </a:lnTo>
                <a:cubicBezTo>
                  <a:pt x="6268794" y="2402159"/>
                  <a:pt x="6270810" y="2400146"/>
                  <a:pt x="6278874" y="2404173"/>
                </a:cubicBezTo>
                <a:cubicBezTo>
                  <a:pt x="6282907" y="2400146"/>
                  <a:pt x="6284923" y="2396120"/>
                  <a:pt x="6285931" y="2392094"/>
                </a:cubicBezTo>
                <a:lnTo>
                  <a:pt x="6286908" y="2380394"/>
                </a:lnTo>
                <a:lnTo>
                  <a:pt x="6302190" y="2402882"/>
                </a:lnTo>
                <a:lnTo>
                  <a:pt x="6304733" y="2401956"/>
                </a:lnTo>
                <a:lnTo>
                  <a:pt x="6307604" y="2398133"/>
                </a:lnTo>
                <a:cubicBezTo>
                  <a:pt x="6306091" y="2392094"/>
                  <a:pt x="6290971" y="2386056"/>
                  <a:pt x="6303067" y="2380016"/>
                </a:cubicBezTo>
                <a:lnTo>
                  <a:pt x="6320864" y="2396898"/>
                </a:lnTo>
                <a:lnTo>
                  <a:pt x="6320882" y="2396872"/>
                </a:lnTo>
                <a:lnTo>
                  <a:pt x="6320892" y="2396926"/>
                </a:lnTo>
                <a:lnTo>
                  <a:pt x="6320964" y="2396994"/>
                </a:lnTo>
                <a:lnTo>
                  <a:pt x="6330127" y="2395793"/>
                </a:lnTo>
                <a:lnTo>
                  <a:pt x="6334435" y="2388255"/>
                </a:lnTo>
                <a:cubicBezTo>
                  <a:pt x="6336371" y="2384190"/>
                  <a:pt x="6336371" y="2378090"/>
                  <a:pt x="6328626" y="2365893"/>
                </a:cubicBezTo>
                <a:cubicBezTo>
                  <a:pt x="6336371" y="2365893"/>
                  <a:pt x="6344116" y="2374025"/>
                  <a:pt x="6351861" y="2365893"/>
                </a:cubicBezTo>
                <a:lnTo>
                  <a:pt x="6352745" y="2392829"/>
                </a:lnTo>
                <a:lnTo>
                  <a:pt x="6360145" y="2391859"/>
                </a:lnTo>
                <a:lnTo>
                  <a:pt x="6386574" y="2387620"/>
                </a:lnTo>
                <a:lnTo>
                  <a:pt x="6384819" y="2383605"/>
                </a:lnTo>
                <a:cubicBezTo>
                  <a:pt x="6383911" y="2379556"/>
                  <a:pt x="6383393" y="2373990"/>
                  <a:pt x="6383393" y="2365893"/>
                </a:cubicBezTo>
                <a:cubicBezTo>
                  <a:pt x="6385467" y="2367917"/>
                  <a:pt x="6387542" y="2371459"/>
                  <a:pt x="6389745" y="2375381"/>
                </a:cubicBezTo>
                <a:lnTo>
                  <a:pt x="6396224" y="2386071"/>
                </a:lnTo>
                <a:lnTo>
                  <a:pt x="6404938" y="2384673"/>
                </a:lnTo>
                <a:lnTo>
                  <a:pt x="6440306" y="2369611"/>
                </a:lnTo>
                <a:lnTo>
                  <a:pt x="6438022" y="2353028"/>
                </a:lnTo>
                <a:cubicBezTo>
                  <a:pt x="6438022" y="2346674"/>
                  <a:pt x="6438990" y="2341591"/>
                  <a:pt x="6440926" y="2339557"/>
                </a:cubicBezTo>
                <a:cubicBezTo>
                  <a:pt x="6444797" y="2347690"/>
                  <a:pt x="6448672" y="2347690"/>
                  <a:pt x="6452542" y="2343624"/>
                </a:cubicBezTo>
                <a:lnTo>
                  <a:pt x="6454730" y="2339794"/>
                </a:lnTo>
                <a:lnTo>
                  <a:pt x="6451705" y="2334652"/>
                </a:lnTo>
                <a:lnTo>
                  <a:pt x="6453278" y="2339418"/>
                </a:lnTo>
                <a:cubicBezTo>
                  <a:pt x="6452158" y="2341233"/>
                  <a:pt x="6443188" y="2331068"/>
                  <a:pt x="6443188" y="2325260"/>
                </a:cubicBezTo>
                <a:cubicBezTo>
                  <a:pt x="6427244" y="2302025"/>
                  <a:pt x="6427244" y="2333005"/>
                  <a:pt x="6419270" y="2309771"/>
                </a:cubicBezTo>
                <a:lnTo>
                  <a:pt x="6408043" y="2315949"/>
                </a:lnTo>
                <a:lnTo>
                  <a:pt x="6408752" y="2317875"/>
                </a:lnTo>
                <a:cubicBezTo>
                  <a:pt x="6400710" y="2317875"/>
                  <a:pt x="6400710" y="2317875"/>
                  <a:pt x="6408752" y="2333985"/>
                </a:cubicBezTo>
                <a:cubicBezTo>
                  <a:pt x="6392668" y="2325929"/>
                  <a:pt x="6400710" y="2333985"/>
                  <a:pt x="6384625" y="2342039"/>
                </a:cubicBezTo>
                <a:cubicBezTo>
                  <a:pt x="6380604" y="2338011"/>
                  <a:pt x="6380604" y="2335997"/>
                  <a:pt x="6380604" y="2332977"/>
                </a:cubicBezTo>
                <a:lnTo>
                  <a:pt x="6378015" y="2323251"/>
                </a:lnTo>
                <a:lnTo>
                  <a:pt x="6372492" y="2322350"/>
                </a:lnTo>
                <a:lnTo>
                  <a:pt x="6374573" y="2327943"/>
                </a:lnTo>
                <a:cubicBezTo>
                  <a:pt x="6376583" y="2338011"/>
                  <a:pt x="6376583" y="2350093"/>
                  <a:pt x="6376583" y="2358148"/>
                </a:cubicBezTo>
                <a:cubicBezTo>
                  <a:pt x="6360498" y="2350093"/>
                  <a:pt x="6368541" y="2333985"/>
                  <a:pt x="6360498" y="2317875"/>
                </a:cubicBezTo>
                <a:lnTo>
                  <a:pt x="6362111" y="2315721"/>
                </a:lnTo>
                <a:lnTo>
                  <a:pt x="6360310" y="2314102"/>
                </a:lnTo>
                <a:lnTo>
                  <a:pt x="6360498" y="2317875"/>
                </a:lnTo>
                <a:cubicBezTo>
                  <a:pt x="6352453" y="2325929"/>
                  <a:pt x="6352453" y="2342039"/>
                  <a:pt x="6352453" y="2358148"/>
                </a:cubicBezTo>
                <a:cubicBezTo>
                  <a:pt x="6336368" y="2358148"/>
                  <a:pt x="6352453" y="2342039"/>
                  <a:pt x="6344411" y="2333985"/>
                </a:cubicBezTo>
                <a:cubicBezTo>
                  <a:pt x="6340390" y="2333985"/>
                  <a:pt x="6338380" y="2335997"/>
                  <a:pt x="6336368" y="2338011"/>
                </a:cubicBezTo>
                <a:lnTo>
                  <a:pt x="6331177" y="2340611"/>
                </a:lnTo>
                <a:lnTo>
                  <a:pt x="6331344" y="2340750"/>
                </a:lnTo>
                <a:cubicBezTo>
                  <a:pt x="6331344" y="2348494"/>
                  <a:pt x="6323599" y="2348494"/>
                  <a:pt x="6315854" y="2348494"/>
                </a:cubicBezTo>
                <a:cubicBezTo>
                  <a:pt x="6315854" y="2348494"/>
                  <a:pt x="6315854" y="2340750"/>
                  <a:pt x="6323599" y="2340750"/>
                </a:cubicBezTo>
                <a:cubicBezTo>
                  <a:pt x="6319727" y="2333005"/>
                  <a:pt x="6317791" y="2327196"/>
                  <a:pt x="6315854" y="2323324"/>
                </a:cubicBezTo>
                <a:lnTo>
                  <a:pt x="6311812" y="2320292"/>
                </a:lnTo>
                <a:lnTo>
                  <a:pt x="6310997" y="2324277"/>
                </a:lnTo>
                <a:cubicBezTo>
                  <a:pt x="6309994" y="2325091"/>
                  <a:pt x="6308572" y="2324404"/>
                  <a:pt x="6306894" y="2323030"/>
                </a:cubicBezTo>
                <a:lnTo>
                  <a:pt x="6301684" y="2318629"/>
                </a:lnTo>
                <a:lnTo>
                  <a:pt x="6302301" y="2319451"/>
                </a:lnTo>
                <a:cubicBezTo>
                  <a:pt x="6304237" y="2322839"/>
                  <a:pt x="6306173" y="2327196"/>
                  <a:pt x="6308109" y="2333005"/>
                </a:cubicBezTo>
                <a:cubicBezTo>
                  <a:pt x="6306173" y="2333005"/>
                  <a:pt x="6304237" y="2331553"/>
                  <a:pt x="6302542" y="2329858"/>
                </a:cubicBezTo>
                <a:lnTo>
                  <a:pt x="6300650" y="2327743"/>
                </a:lnTo>
                <a:lnTo>
                  <a:pt x="6312583" y="2349438"/>
                </a:lnTo>
                <a:cubicBezTo>
                  <a:pt x="6320882" y="2365895"/>
                  <a:pt x="6304285" y="2341207"/>
                  <a:pt x="6295986" y="2349438"/>
                </a:cubicBezTo>
                <a:lnTo>
                  <a:pt x="6297290" y="2342134"/>
                </a:lnTo>
                <a:lnTo>
                  <a:pt x="6292620" y="2333005"/>
                </a:lnTo>
                <a:lnTo>
                  <a:pt x="6290795" y="2327446"/>
                </a:lnTo>
                <a:lnTo>
                  <a:pt x="6288727" y="2324749"/>
                </a:lnTo>
                <a:lnTo>
                  <a:pt x="6288552" y="2320618"/>
                </a:lnTo>
                <a:lnTo>
                  <a:pt x="6287295" y="2316789"/>
                </a:lnTo>
                <a:cubicBezTo>
                  <a:pt x="6285843" y="2311222"/>
                  <a:pt x="6284875" y="2305898"/>
                  <a:pt x="6284875" y="2302025"/>
                </a:cubicBezTo>
                <a:lnTo>
                  <a:pt x="6287875" y="2304526"/>
                </a:lnTo>
                <a:lnTo>
                  <a:pt x="6287687" y="2300063"/>
                </a:lnTo>
                <a:cubicBezTo>
                  <a:pt x="6291837" y="2304177"/>
                  <a:pt x="6295986" y="2308291"/>
                  <a:pt x="6300135" y="2311378"/>
                </a:cubicBezTo>
                <a:lnTo>
                  <a:pt x="6309110" y="2315086"/>
                </a:lnTo>
                <a:lnTo>
                  <a:pt x="6310652" y="2311344"/>
                </a:lnTo>
                <a:cubicBezTo>
                  <a:pt x="6314191" y="2313794"/>
                  <a:pt x="6320794" y="2329109"/>
                  <a:pt x="6326324" y="2336614"/>
                </a:cubicBezTo>
                <a:lnTo>
                  <a:pt x="6329263" y="2339036"/>
                </a:lnTo>
                <a:lnTo>
                  <a:pt x="6332851" y="2335243"/>
                </a:lnTo>
                <a:cubicBezTo>
                  <a:pt x="6333352" y="2332977"/>
                  <a:pt x="6332348" y="2329956"/>
                  <a:pt x="6328326" y="2325929"/>
                </a:cubicBezTo>
                <a:cubicBezTo>
                  <a:pt x="6336368" y="2317875"/>
                  <a:pt x="6344411" y="2342039"/>
                  <a:pt x="6352453" y="2325929"/>
                </a:cubicBezTo>
                <a:cubicBezTo>
                  <a:pt x="6348432" y="2321902"/>
                  <a:pt x="6344411" y="2319888"/>
                  <a:pt x="6341395" y="2316868"/>
                </a:cubicBezTo>
                <a:lnTo>
                  <a:pt x="6339544" y="2311308"/>
                </a:lnTo>
                <a:lnTo>
                  <a:pt x="6339544" y="2313643"/>
                </a:lnTo>
                <a:cubicBezTo>
                  <a:pt x="6339544" y="2315579"/>
                  <a:pt x="6339544" y="2317515"/>
                  <a:pt x="6339544" y="2317515"/>
                </a:cubicBezTo>
                <a:cubicBezTo>
                  <a:pt x="6335558" y="2315579"/>
                  <a:pt x="6334064" y="2313643"/>
                  <a:pt x="6334188" y="2311827"/>
                </a:cubicBezTo>
                <a:lnTo>
                  <a:pt x="6338199" y="2307264"/>
                </a:lnTo>
                <a:lnTo>
                  <a:pt x="6336368" y="2301766"/>
                </a:lnTo>
                <a:cubicBezTo>
                  <a:pt x="6328326" y="2301766"/>
                  <a:pt x="6328326" y="2317875"/>
                  <a:pt x="6320284" y="2317875"/>
                </a:cubicBezTo>
                <a:cubicBezTo>
                  <a:pt x="6312241" y="2301766"/>
                  <a:pt x="6312241" y="2301766"/>
                  <a:pt x="6304199" y="2301766"/>
                </a:cubicBezTo>
                <a:cubicBezTo>
                  <a:pt x="6304199" y="2293712"/>
                  <a:pt x="6320284" y="2301766"/>
                  <a:pt x="6312241" y="2293712"/>
                </a:cubicBezTo>
                <a:cubicBezTo>
                  <a:pt x="6320284" y="2301766"/>
                  <a:pt x="6320284" y="2293712"/>
                  <a:pt x="6328326" y="2285657"/>
                </a:cubicBezTo>
                <a:cubicBezTo>
                  <a:pt x="6332348" y="2289684"/>
                  <a:pt x="6336368" y="2295725"/>
                  <a:pt x="6340390" y="2301766"/>
                </a:cubicBezTo>
                <a:lnTo>
                  <a:pt x="6343211" y="2305534"/>
                </a:lnTo>
                <a:lnTo>
                  <a:pt x="6351160" y="2303263"/>
                </a:lnTo>
                <a:lnTo>
                  <a:pt x="6351072" y="2302269"/>
                </a:lnTo>
                <a:cubicBezTo>
                  <a:pt x="6348685" y="2297739"/>
                  <a:pt x="6344915" y="2293712"/>
                  <a:pt x="6341396" y="2289684"/>
                </a:cubicBezTo>
                <a:close/>
                <a:moveTo>
                  <a:pt x="6875922" y="2273970"/>
                </a:moveTo>
                <a:cubicBezTo>
                  <a:pt x="6877617" y="2273713"/>
                  <a:pt x="6878182" y="2274227"/>
                  <a:pt x="6878182" y="2275255"/>
                </a:cubicBezTo>
                <a:cubicBezTo>
                  <a:pt x="6878182" y="2277312"/>
                  <a:pt x="6875923" y="2281427"/>
                  <a:pt x="6875923" y="2285542"/>
                </a:cubicBezTo>
                <a:cubicBezTo>
                  <a:pt x="6884959" y="2302000"/>
                  <a:pt x="6884959" y="2277312"/>
                  <a:pt x="6893994" y="2285542"/>
                </a:cubicBezTo>
                <a:cubicBezTo>
                  <a:pt x="6884959" y="2318458"/>
                  <a:pt x="6884959" y="2310228"/>
                  <a:pt x="6875923" y="2326685"/>
                </a:cubicBezTo>
                <a:cubicBezTo>
                  <a:pt x="6866885" y="2334916"/>
                  <a:pt x="6884959" y="2302000"/>
                  <a:pt x="6866885" y="2277312"/>
                </a:cubicBezTo>
                <a:cubicBezTo>
                  <a:pt x="6871403" y="2275256"/>
                  <a:pt x="6874227" y="2274227"/>
                  <a:pt x="6875922" y="2273970"/>
                </a:cubicBezTo>
                <a:close/>
                <a:moveTo>
                  <a:pt x="7333821" y="2272787"/>
                </a:moveTo>
                <a:lnTo>
                  <a:pt x="7337370" y="2275189"/>
                </a:lnTo>
                <a:lnTo>
                  <a:pt x="7336738" y="2276827"/>
                </a:lnTo>
                <a:close/>
                <a:moveTo>
                  <a:pt x="6686747" y="2269931"/>
                </a:moveTo>
                <a:lnTo>
                  <a:pt x="6683728" y="2273434"/>
                </a:lnTo>
                <a:lnTo>
                  <a:pt x="6688366" y="2272908"/>
                </a:lnTo>
                <a:close/>
                <a:moveTo>
                  <a:pt x="6375729" y="2269763"/>
                </a:moveTo>
                <a:lnTo>
                  <a:pt x="6369177" y="2272327"/>
                </a:lnTo>
                <a:lnTo>
                  <a:pt x="6369545" y="2278610"/>
                </a:lnTo>
                <a:cubicBezTo>
                  <a:pt x="6370551" y="2285657"/>
                  <a:pt x="6372561" y="2293712"/>
                  <a:pt x="6376583" y="2301766"/>
                </a:cubicBezTo>
                <a:cubicBezTo>
                  <a:pt x="6368541" y="2293712"/>
                  <a:pt x="6362508" y="2293712"/>
                  <a:pt x="6359492" y="2297739"/>
                </a:cubicBezTo>
                <a:lnTo>
                  <a:pt x="6359839" y="2304678"/>
                </a:lnTo>
                <a:lnTo>
                  <a:pt x="6376917" y="2315095"/>
                </a:lnTo>
                <a:lnTo>
                  <a:pt x="6388877" y="2314153"/>
                </a:lnTo>
                <a:lnTo>
                  <a:pt x="6384625" y="2293712"/>
                </a:lnTo>
                <a:cubicBezTo>
                  <a:pt x="6402720" y="2305794"/>
                  <a:pt x="6389149" y="2286160"/>
                  <a:pt x="6377839" y="2272191"/>
                </a:cubicBezTo>
                <a:close/>
                <a:moveTo>
                  <a:pt x="7052760" y="2269082"/>
                </a:moveTo>
                <a:lnTo>
                  <a:pt x="7052760" y="2272953"/>
                </a:lnTo>
                <a:cubicBezTo>
                  <a:pt x="7052760" y="2280698"/>
                  <a:pt x="7052760" y="2288443"/>
                  <a:pt x="7052760" y="2300060"/>
                </a:cubicBezTo>
                <a:cubicBezTo>
                  <a:pt x="7037271" y="2300060"/>
                  <a:pt x="7045015" y="2276827"/>
                  <a:pt x="7052760" y="2269082"/>
                </a:cubicBezTo>
                <a:close/>
                <a:moveTo>
                  <a:pt x="7128337" y="2261340"/>
                </a:moveTo>
                <a:cubicBezTo>
                  <a:pt x="7152696" y="2277197"/>
                  <a:pt x="7152696" y="2308916"/>
                  <a:pt x="7168934" y="2332701"/>
                </a:cubicBezTo>
                <a:cubicBezTo>
                  <a:pt x="7160816" y="2340632"/>
                  <a:pt x="7160816" y="2340632"/>
                  <a:pt x="7160816" y="2348562"/>
                </a:cubicBezTo>
                <a:cubicBezTo>
                  <a:pt x="7152696" y="2356489"/>
                  <a:pt x="7144575" y="2332701"/>
                  <a:pt x="7160816" y="2332701"/>
                </a:cubicBezTo>
                <a:cubicBezTo>
                  <a:pt x="7144575" y="2300985"/>
                  <a:pt x="7128337" y="2348562"/>
                  <a:pt x="7136457" y="2324774"/>
                </a:cubicBezTo>
                <a:cubicBezTo>
                  <a:pt x="7136457" y="2324774"/>
                  <a:pt x="7136457" y="2316843"/>
                  <a:pt x="7136457" y="2316843"/>
                </a:cubicBezTo>
                <a:cubicBezTo>
                  <a:pt x="7136457" y="2308916"/>
                  <a:pt x="7128337" y="2308916"/>
                  <a:pt x="7128337" y="2308916"/>
                </a:cubicBezTo>
                <a:cubicBezTo>
                  <a:pt x="7120217" y="2316843"/>
                  <a:pt x="7128337" y="2285128"/>
                  <a:pt x="7144575" y="2316843"/>
                </a:cubicBezTo>
                <a:cubicBezTo>
                  <a:pt x="7136457" y="2300985"/>
                  <a:pt x="7144575" y="2285128"/>
                  <a:pt x="7128337" y="2261340"/>
                </a:cubicBezTo>
                <a:close/>
                <a:moveTo>
                  <a:pt x="7079868" y="2261337"/>
                </a:moveTo>
                <a:cubicBezTo>
                  <a:pt x="7087613" y="2276827"/>
                  <a:pt x="7079868" y="2292316"/>
                  <a:pt x="7095357" y="2300060"/>
                </a:cubicBezTo>
                <a:cubicBezTo>
                  <a:pt x="7079868" y="2300060"/>
                  <a:pt x="7079868" y="2276827"/>
                  <a:pt x="7079868" y="2261337"/>
                </a:cubicBezTo>
                <a:close/>
                <a:moveTo>
                  <a:pt x="6333055" y="2260363"/>
                </a:moveTo>
                <a:lnTo>
                  <a:pt x="6335770" y="2264468"/>
                </a:lnTo>
                <a:lnTo>
                  <a:pt x="6336368" y="2261493"/>
                </a:lnTo>
                <a:close/>
                <a:moveTo>
                  <a:pt x="7344995" y="2259400"/>
                </a:moveTo>
                <a:cubicBezTo>
                  <a:pt x="7346700" y="2258916"/>
                  <a:pt x="7349322" y="2259400"/>
                  <a:pt x="7353518" y="2261337"/>
                </a:cubicBezTo>
                <a:cubicBezTo>
                  <a:pt x="7345127" y="2269082"/>
                  <a:pt x="7370298" y="2300060"/>
                  <a:pt x="7353518" y="2307806"/>
                </a:cubicBezTo>
                <a:cubicBezTo>
                  <a:pt x="7357713" y="2300060"/>
                  <a:pt x="7351419" y="2288443"/>
                  <a:pt x="7344078" y="2279732"/>
                </a:cubicBezTo>
                <a:lnTo>
                  <a:pt x="7337370" y="2275189"/>
                </a:lnTo>
                <a:lnTo>
                  <a:pt x="7341980" y="2263273"/>
                </a:lnTo>
                <a:cubicBezTo>
                  <a:pt x="7342505" y="2261337"/>
                  <a:pt x="7343291" y="2259884"/>
                  <a:pt x="7344995" y="2259400"/>
                </a:cubicBezTo>
                <a:close/>
                <a:moveTo>
                  <a:pt x="7319956" y="2253592"/>
                </a:moveTo>
                <a:lnTo>
                  <a:pt x="7333821" y="2272787"/>
                </a:lnTo>
                <a:lnTo>
                  <a:pt x="7328346" y="2269082"/>
                </a:lnTo>
                <a:cubicBezTo>
                  <a:pt x="7328346" y="2269082"/>
                  <a:pt x="7319956" y="2261337"/>
                  <a:pt x="7319956" y="2253592"/>
                </a:cubicBezTo>
                <a:close/>
                <a:moveTo>
                  <a:pt x="6955952" y="2253592"/>
                </a:moveTo>
                <a:cubicBezTo>
                  <a:pt x="6963696" y="2261337"/>
                  <a:pt x="6963696" y="2269082"/>
                  <a:pt x="6963696" y="2276827"/>
                </a:cubicBezTo>
                <a:cubicBezTo>
                  <a:pt x="6955952" y="2269082"/>
                  <a:pt x="6948207" y="2261337"/>
                  <a:pt x="6963696" y="2284571"/>
                </a:cubicBezTo>
                <a:cubicBezTo>
                  <a:pt x="6955952" y="2284571"/>
                  <a:pt x="6948207" y="2276827"/>
                  <a:pt x="6948207" y="2261337"/>
                </a:cubicBezTo>
                <a:cubicBezTo>
                  <a:pt x="6948207" y="2261337"/>
                  <a:pt x="6948207" y="2253592"/>
                  <a:pt x="6955952" y="2253592"/>
                </a:cubicBezTo>
                <a:close/>
                <a:moveTo>
                  <a:pt x="6778855" y="2251185"/>
                </a:moveTo>
                <a:cubicBezTo>
                  <a:pt x="6772806" y="2251185"/>
                  <a:pt x="6770790" y="2254204"/>
                  <a:pt x="6770790" y="2258607"/>
                </a:cubicBezTo>
                <a:lnTo>
                  <a:pt x="6771094" y="2259795"/>
                </a:lnTo>
                <a:lnTo>
                  <a:pt x="6780695" y="2258038"/>
                </a:lnTo>
                <a:close/>
                <a:moveTo>
                  <a:pt x="6722404" y="2251185"/>
                </a:moveTo>
                <a:cubicBezTo>
                  <a:pt x="6718373" y="2255211"/>
                  <a:pt x="6720389" y="2261249"/>
                  <a:pt x="6723413" y="2268295"/>
                </a:cubicBezTo>
                <a:lnTo>
                  <a:pt x="6723479" y="2268511"/>
                </a:lnTo>
                <a:lnTo>
                  <a:pt x="6729817" y="2267351"/>
                </a:lnTo>
                <a:lnTo>
                  <a:pt x="6728452" y="2263263"/>
                </a:lnTo>
                <a:cubicBezTo>
                  <a:pt x="6726436" y="2257727"/>
                  <a:pt x="6724420" y="2253198"/>
                  <a:pt x="6722404" y="2251185"/>
                </a:cubicBezTo>
                <a:close/>
                <a:moveTo>
                  <a:pt x="7263161" y="2245848"/>
                </a:moveTo>
                <a:cubicBezTo>
                  <a:pt x="7271336" y="2253868"/>
                  <a:pt x="7273380" y="2263896"/>
                  <a:pt x="7274402" y="2274924"/>
                </a:cubicBezTo>
                <a:lnTo>
                  <a:pt x="7278443" y="2302693"/>
                </a:lnTo>
                <a:lnTo>
                  <a:pt x="7271336" y="2285954"/>
                </a:lnTo>
                <a:cubicBezTo>
                  <a:pt x="7263161" y="2285954"/>
                  <a:pt x="7263161" y="2293975"/>
                  <a:pt x="7263161" y="2301998"/>
                </a:cubicBezTo>
                <a:cubicBezTo>
                  <a:pt x="7263161" y="2293975"/>
                  <a:pt x="7254985" y="2285954"/>
                  <a:pt x="7246811" y="2293975"/>
                </a:cubicBezTo>
                <a:cubicBezTo>
                  <a:pt x="7263161" y="2269911"/>
                  <a:pt x="7238634" y="2269911"/>
                  <a:pt x="7263161" y="2245848"/>
                </a:cubicBezTo>
                <a:close/>
                <a:moveTo>
                  <a:pt x="7052760" y="2245848"/>
                </a:moveTo>
                <a:lnTo>
                  <a:pt x="7052760" y="2269082"/>
                </a:lnTo>
                <a:cubicBezTo>
                  <a:pt x="7045015" y="2261337"/>
                  <a:pt x="7045015" y="2269082"/>
                  <a:pt x="7045015" y="2276827"/>
                </a:cubicBezTo>
                <a:cubicBezTo>
                  <a:pt x="7037271" y="2276827"/>
                  <a:pt x="7045015" y="2261337"/>
                  <a:pt x="7037271" y="2253592"/>
                </a:cubicBezTo>
                <a:cubicBezTo>
                  <a:pt x="7052760" y="2261337"/>
                  <a:pt x="7045015" y="2253592"/>
                  <a:pt x="7052760" y="2245848"/>
                </a:cubicBezTo>
                <a:close/>
                <a:moveTo>
                  <a:pt x="7299263" y="2245242"/>
                </a:moveTo>
                <a:cubicBezTo>
                  <a:pt x="7303982" y="2249236"/>
                  <a:pt x="7314147" y="2265209"/>
                  <a:pt x="7319956" y="2276827"/>
                </a:cubicBezTo>
                <a:cubicBezTo>
                  <a:pt x="7296722" y="2245848"/>
                  <a:pt x="7327701" y="2307806"/>
                  <a:pt x="7327701" y="2307806"/>
                </a:cubicBezTo>
                <a:cubicBezTo>
                  <a:pt x="7312210" y="2315550"/>
                  <a:pt x="7319956" y="2315550"/>
                  <a:pt x="7304466" y="2315550"/>
                </a:cubicBezTo>
                <a:cubicBezTo>
                  <a:pt x="7296722" y="2300060"/>
                  <a:pt x="7312210" y="2300060"/>
                  <a:pt x="7296722" y="2284571"/>
                </a:cubicBezTo>
                <a:cubicBezTo>
                  <a:pt x="7312210" y="2292316"/>
                  <a:pt x="7304466" y="2261337"/>
                  <a:pt x="7296722" y="2245848"/>
                </a:cubicBezTo>
                <a:cubicBezTo>
                  <a:pt x="7296722" y="2243911"/>
                  <a:pt x="7297690" y="2243911"/>
                  <a:pt x="7299263" y="2245242"/>
                </a:cubicBezTo>
                <a:close/>
                <a:moveTo>
                  <a:pt x="6969532" y="2242218"/>
                </a:moveTo>
                <a:cubicBezTo>
                  <a:pt x="6971395" y="2244242"/>
                  <a:pt x="6975122" y="2251834"/>
                  <a:pt x="6981511" y="2268028"/>
                </a:cubicBezTo>
                <a:cubicBezTo>
                  <a:pt x="6990031" y="2276124"/>
                  <a:pt x="6998549" y="2284223"/>
                  <a:pt x="6981511" y="2292318"/>
                </a:cubicBezTo>
                <a:cubicBezTo>
                  <a:pt x="6975120" y="2280174"/>
                  <a:pt x="6963938" y="2236147"/>
                  <a:pt x="6969532" y="2242218"/>
                </a:cubicBezTo>
                <a:close/>
                <a:moveTo>
                  <a:pt x="7014036" y="2238102"/>
                </a:moveTo>
                <a:cubicBezTo>
                  <a:pt x="7021781" y="2238102"/>
                  <a:pt x="7021781" y="2238102"/>
                  <a:pt x="7029526" y="2253592"/>
                </a:cubicBezTo>
                <a:cubicBezTo>
                  <a:pt x="7029526" y="2245848"/>
                  <a:pt x="7029526" y="2245848"/>
                  <a:pt x="7029526" y="2238102"/>
                </a:cubicBezTo>
                <a:cubicBezTo>
                  <a:pt x="7037271" y="2238102"/>
                  <a:pt x="7037271" y="2261337"/>
                  <a:pt x="7029526" y="2269082"/>
                </a:cubicBezTo>
                <a:cubicBezTo>
                  <a:pt x="7021781" y="2269082"/>
                  <a:pt x="7029526" y="2261337"/>
                  <a:pt x="7029526" y="2261337"/>
                </a:cubicBezTo>
                <a:cubicBezTo>
                  <a:pt x="7029526" y="2253592"/>
                  <a:pt x="7014036" y="2253592"/>
                  <a:pt x="7014036" y="2238102"/>
                </a:cubicBezTo>
                <a:close/>
                <a:moveTo>
                  <a:pt x="6326317" y="2233302"/>
                </a:moveTo>
                <a:lnTo>
                  <a:pt x="6328326" y="2237330"/>
                </a:lnTo>
                <a:lnTo>
                  <a:pt x="6326782" y="2237973"/>
                </a:lnTo>
                <a:close/>
                <a:moveTo>
                  <a:pt x="7409021" y="2230358"/>
                </a:moveTo>
                <a:cubicBezTo>
                  <a:pt x="7416766" y="2238102"/>
                  <a:pt x="7424511" y="2269082"/>
                  <a:pt x="7424511" y="2276827"/>
                </a:cubicBezTo>
                <a:cubicBezTo>
                  <a:pt x="7409021" y="2269082"/>
                  <a:pt x="7409021" y="2253592"/>
                  <a:pt x="7409021" y="2230358"/>
                </a:cubicBezTo>
                <a:close/>
                <a:moveTo>
                  <a:pt x="6909483" y="2230358"/>
                </a:moveTo>
                <a:cubicBezTo>
                  <a:pt x="6909483" y="2238102"/>
                  <a:pt x="6909483" y="2245848"/>
                  <a:pt x="6917228" y="2245848"/>
                </a:cubicBezTo>
                <a:cubicBezTo>
                  <a:pt x="6909483" y="2253592"/>
                  <a:pt x="6909483" y="2245848"/>
                  <a:pt x="6909483" y="2245848"/>
                </a:cubicBezTo>
                <a:cubicBezTo>
                  <a:pt x="6901738" y="2245848"/>
                  <a:pt x="6917228" y="2261337"/>
                  <a:pt x="6909483" y="2269082"/>
                </a:cubicBezTo>
                <a:cubicBezTo>
                  <a:pt x="6901738" y="2269082"/>
                  <a:pt x="6893994" y="2230358"/>
                  <a:pt x="6909483" y="2230358"/>
                </a:cubicBezTo>
                <a:close/>
                <a:moveTo>
                  <a:pt x="6812672" y="2230358"/>
                </a:moveTo>
                <a:cubicBezTo>
                  <a:pt x="6820418" y="2245848"/>
                  <a:pt x="6835907" y="2253592"/>
                  <a:pt x="6851397" y="2269082"/>
                </a:cubicBezTo>
                <a:cubicBezTo>
                  <a:pt x="6843652" y="2276827"/>
                  <a:pt x="6843652" y="2284571"/>
                  <a:pt x="6828162" y="2292316"/>
                </a:cubicBezTo>
                <a:cubicBezTo>
                  <a:pt x="6851397" y="2269082"/>
                  <a:pt x="6820418" y="2253592"/>
                  <a:pt x="6812672" y="2230358"/>
                </a:cubicBezTo>
                <a:close/>
                <a:moveTo>
                  <a:pt x="6159832" y="2228906"/>
                </a:moveTo>
                <a:cubicBezTo>
                  <a:pt x="6165018" y="2228906"/>
                  <a:pt x="6171241" y="2233022"/>
                  <a:pt x="6175390" y="2237137"/>
                </a:cubicBezTo>
                <a:cubicBezTo>
                  <a:pt x="6158796" y="2228906"/>
                  <a:pt x="6158796" y="2253595"/>
                  <a:pt x="6150496" y="2245365"/>
                </a:cubicBezTo>
                <a:cubicBezTo>
                  <a:pt x="6150496" y="2233022"/>
                  <a:pt x="6154646" y="2228906"/>
                  <a:pt x="6159832" y="2228906"/>
                </a:cubicBezTo>
                <a:close/>
                <a:moveTo>
                  <a:pt x="6885356" y="2228884"/>
                </a:moveTo>
                <a:cubicBezTo>
                  <a:pt x="6893399" y="2245111"/>
                  <a:pt x="6885356" y="2245111"/>
                  <a:pt x="6885356" y="2261340"/>
                </a:cubicBezTo>
                <a:lnTo>
                  <a:pt x="6883302" y="2237171"/>
                </a:lnTo>
                <a:close/>
                <a:moveTo>
                  <a:pt x="6380172" y="2228861"/>
                </a:moveTo>
                <a:lnTo>
                  <a:pt x="6380807" y="2240022"/>
                </a:lnTo>
                <a:lnTo>
                  <a:pt x="6384687" y="2245562"/>
                </a:lnTo>
                <a:lnTo>
                  <a:pt x="6382326" y="2237985"/>
                </a:lnTo>
                <a:close/>
                <a:moveTo>
                  <a:pt x="7327865" y="2227602"/>
                </a:moveTo>
                <a:lnTo>
                  <a:pt x="7335445" y="2243235"/>
                </a:lnTo>
                <a:cubicBezTo>
                  <a:pt x="7337382" y="2246431"/>
                  <a:pt x="7339319" y="2248560"/>
                  <a:pt x="7343189" y="2252819"/>
                </a:cubicBezTo>
                <a:cubicBezTo>
                  <a:pt x="7327701" y="2235780"/>
                  <a:pt x="7319956" y="2261340"/>
                  <a:pt x="7304466" y="2235780"/>
                </a:cubicBezTo>
                <a:cubicBezTo>
                  <a:pt x="7312210" y="2244301"/>
                  <a:pt x="7316085" y="2242172"/>
                  <a:pt x="7319956" y="2236846"/>
                </a:cubicBezTo>
                <a:close/>
                <a:moveTo>
                  <a:pt x="7328298" y="2227095"/>
                </a:moveTo>
                <a:lnTo>
                  <a:pt x="7327865" y="2227602"/>
                </a:lnTo>
                <a:lnTo>
                  <a:pt x="7327701" y="2227260"/>
                </a:lnTo>
                <a:close/>
                <a:moveTo>
                  <a:pt x="6746597" y="2227029"/>
                </a:moveTo>
                <a:cubicBezTo>
                  <a:pt x="6738532" y="2227029"/>
                  <a:pt x="6738532" y="2243132"/>
                  <a:pt x="6730468" y="2251185"/>
                </a:cubicBezTo>
                <a:cubicBezTo>
                  <a:pt x="6738532" y="2259237"/>
                  <a:pt x="6740550" y="2253200"/>
                  <a:pt x="6742565" y="2246152"/>
                </a:cubicBezTo>
                <a:lnTo>
                  <a:pt x="6753771" y="2235897"/>
                </a:lnTo>
                <a:lnTo>
                  <a:pt x="6754068" y="2236266"/>
                </a:lnTo>
                <a:lnTo>
                  <a:pt x="6741557" y="2261249"/>
                </a:lnTo>
                <a:lnTo>
                  <a:pt x="6741019" y="2265300"/>
                </a:lnTo>
                <a:lnTo>
                  <a:pt x="6746843" y="2264234"/>
                </a:lnTo>
                <a:lnTo>
                  <a:pt x="6746843" y="2253592"/>
                </a:lnTo>
                <a:cubicBezTo>
                  <a:pt x="6750716" y="2253592"/>
                  <a:pt x="6753620" y="2256013"/>
                  <a:pt x="6755556" y="2259521"/>
                </a:cubicBezTo>
                <a:lnTo>
                  <a:pt x="6756253" y="2262512"/>
                </a:lnTo>
                <a:lnTo>
                  <a:pt x="6768327" y="2260301"/>
                </a:lnTo>
                <a:lnTo>
                  <a:pt x="6767765" y="2253197"/>
                </a:lnTo>
                <a:lnTo>
                  <a:pt x="6754068" y="2236266"/>
                </a:lnTo>
                <a:lnTo>
                  <a:pt x="6754661" y="2235081"/>
                </a:lnTo>
                <a:lnTo>
                  <a:pt x="6753771" y="2235897"/>
                </a:lnTo>
                <a:close/>
                <a:moveTo>
                  <a:pt x="7335445" y="2218742"/>
                </a:moveTo>
                <a:cubicBezTo>
                  <a:pt x="7335445" y="2223001"/>
                  <a:pt x="7333509" y="2225131"/>
                  <a:pt x="7331573" y="2226196"/>
                </a:cubicBezTo>
                <a:lnTo>
                  <a:pt x="7328298" y="2227095"/>
                </a:lnTo>
                <a:close/>
                <a:moveTo>
                  <a:pt x="6365618" y="2210937"/>
                </a:moveTo>
                <a:lnTo>
                  <a:pt x="6360498" y="2213166"/>
                </a:lnTo>
                <a:lnTo>
                  <a:pt x="6365828" y="2223843"/>
                </a:lnTo>
                <a:lnTo>
                  <a:pt x="6369156" y="2218962"/>
                </a:lnTo>
                <a:close/>
                <a:moveTo>
                  <a:pt x="6432475" y="2209509"/>
                </a:moveTo>
                <a:lnTo>
                  <a:pt x="6426390" y="2210973"/>
                </a:lnTo>
                <a:lnTo>
                  <a:pt x="6433182" y="2221840"/>
                </a:lnTo>
                <a:cubicBezTo>
                  <a:pt x="6429310" y="2221840"/>
                  <a:pt x="6427373" y="2219710"/>
                  <a:pt x="6425437" y="2216516"/>
                </a:cubicBezTo>
                <a:lnTo>
                  <a:pt x="6422406" y="2211931"/>
                </a:lnTo>
                <a:lnTo>
                  <a:pt x="6416738" y="2213295"/>
                </a:lnTo>
                <a:lnTo>
                  <a:pt x="6416361" y="2216649"/>
                </a:lnTo>
                <a:cubicBezTo>
                  <a:pt x="6415514" y="2218380"/>
                  <a:pt x="6414304" y="2218114"/>
                  <a:pt x="6412852" y="2216516"/>
                </a:cubicBezTo>
                <a:lnTo>
                  <a:pt x="6411634" y="2214523"/>
                </a:lnTo>
                <a:lnTo>
                  <a:pt x="6404587" y="2216218"/>
                </a:lnTo>
                <a:lnTo>
                  <a:pt x="6407041" y="2221477"/>
                </a:lnTo>
                <a:cubicBezTo>
                  <a:pt x="6411882" y="2230408"/>
                  <a:pt x="6417690" y="2236363"/>
                  <a:pt x="6425434" y="2228424"/>
                </a:cubicBezTo>
                <a:cubicBezTo>
                  <a:pt x="6433179" y="2252239"/>
                  <a:pt x="6448669" y="2252239"/>
                  <a:pt x="6448669" y="2276053"/>
                </a:cubicBezTo>
                <a:cubicBezTo>
                  <a:pt x="6452542" y="2256208"/>
                  <a:pt x="6446733" y="2238346"/>
                  <a:pt x="6438020" y="2220485"/>
                </a:cubicBezTo>
                <a:close/>
                <a:moveTo>
                  <a:pt x="6239016" y="2207662"/>
                </a:moveTo>
                <a:lnTo>
                  <a:pt x="6230823" y="2211323"/>
                </a:lnTo>
                <a:lnTo>
                  <a:pt x="6233513" y="2217971"/>
                </a:lnTo>
                <a:cubicBezTo>
                  <a:pt x="6242585" y="2239107"/>
                  <a:pt x="6250650" y="2259236"/>
                  <a:pt x="6246617" y="2275341"/>
                </a:cubicBezTo>
                <a:lnTo>
                  <a:pt x="6256433" y="2281058"/>
                </a:lnTo>
                <a:lnTo>
                  <a:pt x="6258961" y="2282407"/>
                </a:lnTo>
                <a:lnTo>
                  <a:pt x="6268494" y="2283201"/>
                </a:lnTo>
                <a:lnTo>
                  <a:pt x="6266324" y="2269759"/>
                </a:lnTo>
                <a:lnTo>
                  <a:pt x="6266816" y="2268272"/>
                </a:lnTo>
                <a:lnTo>
                  <a:pt x="6265140" y="2263011"/>
                </a:lnTo>
                <a:cubicBezTo>
                  <a:pt x="6265266" y="2260746"/>
                  <a:pt x="6266778" y="2259237"/>
                  <a:pt x="6270810" y="2259237"/>
                </a:cubicBezTo>
                <a:cubicBezTo>
                  <a:pt x="6270810" y="2259237"/>
                  <a:pt x="6270810" y="2259237"/>
                  <a:pt x="6270810" y="2267289"/>
                </a:cubicBezTo>
                <a:cubicBezTo>
                  <a:pt x="6270810" y="2275341"/>
                  <a:pt x="6274843" y="2275341"/>
                  <a:pt x="6278874" y="2275341"/>
                </a:cubicBezTo>
                <a:lnTo>
                  <a:pt x="6284485" y="2280944"/>
                </a:lnTo>
                <a:lnTo>
                  <a:pt x="6280070" y="2261493"/>
                </a:lnTo>
                <a:cubicBezTo>
                  <a:pt x="6288114" y="2261493"/>
                  <a:pt x="6288114" y="2269548"/>
                  <a:pt x="6296157" y="2261493"/>
                </a:cubicBezTo>
                <a:cubicBezTo>
                  <a:pt x="6288114" y="2245384"/>
                  <a:pt x="6272028" y="2261493"/>
                  <a:pt x="6272028" y="2229275"/>
                </a:cubicBezTo>
                <a:cubicBezTo>
                  <a:pt x="6259964" y="2229275"/>
                  <a:pt x="6253932" y="2227262"/>
                  <a:pt x="6248905" y="2222227"/>
                </a:cubicBezTo>
                <a:lnTo>
                  <a:pt x="6242858" y="2213320"/>
                </a:lnTo>
                <a:lnTo>
                  <a:pt x="6242009" y="2214252"/>
                </a:lnTo>
                <a:cubicBezTo>
                  <a:pt x="6237957" y="2214252"/>
                  <a:pt x="6237957" y="2214252"/>
                  <a:pt x="6238970" y="2213261"/>
                </a:cubicBezTo>
                <a:lnTo>
                  <a:pt x="6240479" y="2209816"/>
                </a:lnTo>
                <a:close/>
                <a:moveTo>
                  <a:pt x="7439998" y="2203252"/>
                </a:moveTo>
                <a:cubicBezTo>
                  <a:pt x="7439998" y="2203252"/>
                  <a:pt x="7448711" y="2203252"/>
                  <a:pt x="7448711" y="2203252"/>
                </a:cubicBezTo>
                <a:cubicBezTo>
                  <a:pt x="7448711" y="2227777"/>
                  <a:pt x="7474851" y="2235954"/>
                  <a:pt x="7466137" y="2252305"/>
                </a:cubicBezTo>
                <a:cubicBezTo>
                  <a:pt x="7457424" y="2235954"/>
                  <a:pt x="7448711" y="2252305"/>
                  <a:pt x="7466137" y="2260479"/>
                </a:cubicBezTo>
                <a:cubicBezTo>
                  <a:pt x="7474851" y="2276828"/>
                  <a:pt x="7457424" y="2260479"/>
                  <a:pt x="7448711" y="2268653"/>
                </a:cubicBezTo>
                <a:cubicBezTo>
                  <a:pt x="7448711" y="2252305"/>
                  <a:pt x="7448711" y="2244128"/>
                  <a:pt x="7457424" y="2235954"/>
                </a:cubicBezTo>
                <a:cubicBezTo>
                  <a:pt x="7448711" y="2227777"/>
                  <a:pt x="7457424" y="2211426"/>
                  <a:pt x="7439998" y="2219603"/>
                </a:cubicBezTo>
                <a:cubicBezTo>
                  <a:pt x="7439998" y="2211426"/>
                  <a:pt x="7439998" y="2211426"/>
                  <a:pt x="7439998" y="2203252"/>
                </a:cubicBezTo>
                <a:close/>
                <a:moveTo>
                  <a:pt x="6940463" y="2203252"/>
                </a:moveTo>
                <a:cubicBezTo>
                  <a:pt x="6940463" y="2228424"/>
                  <a:pt x="6932717" y="2228424"/>
                  <a:pt x="6917228" y="2228424"/>
                </a:cubicBezTo>
                <a:cubicBezTo>
                  <a:pt x="6917228" y="2236815"/>
                  <a:pt x="6924973" y="2236815"/>
                  <a:pt x="6924973" y="2236815"/>
                </a:cubicBezTo>
                <a:cubicBezTo>
                  <a:pt x="6924973" y="2245203"/>
                  <a:pt x="6924973" y="2245203"/>
                  <a:pt x="6932717" y="2253595"/>
                </a:cubicBezTo>
                <a:cubicBezTo>
                  <a:pt x="6917228" y="2253595"/>
                  <a:pt x="6917228" y="2236815"/>
                  <a:pt x="6909483" y="2220033"/>
                </a:cubicBezTo>
                <a:cubicBezTo>
                  <a:pt x="6924973" y="2220033"/>
                  <a:pt x="6917228" y="2211644"/>
                  <a:pt x="6940463" y="2203252"/>
                </a:cubicBezTo>
                <a:close/>
                <a:moveTo>
                  <a:pt x="6154615" y="2201962"/>
                </a:moveTo>
                <a:lnTo>
                  <a:pt x="6159950" y="2215867"/>
                </a:lnTo>
                <a:cubicBezTo>
                  <a:pt x="6160959" y="2220707"/>
                  <a:pt x="6160959" y="2224579"/>
                  <a:pt x="6160959" y="2228452"/>
                </a:cubicBezTo>
                <a:cubicBezTo>
                  <a:pt x="6154908" y="2220707"/>
                  <a:pt x="6148353" y="2217319"/>
                  <a:pt x="6141546" y="2216350"/>
                </a:cubicBezTo>
                <a:lnTo>
                  <a:pt x="6138266" y="2216730"/>
                </a:lnTo>
                <a:lnTo>
                  <a:pt x="6138760" y="2219984"/>
                </a:lnTo>
                <a:cubicBezTo>
                  <a:pt x="6139767" y="2231055"/>
                  <a:pt x="6141784" y="2243132"/>
                  <a:pt x="6149848" y="2259237"/>
                </a:cubicBezTo>
                <a:cubicBezTo>
                  <a:pt x="6125655" y="2259237"/>
                  <a:pt x="6133720" y="2227029"/>
                  <a:pt x="6125655" y="2218976"/>
                </a:cubicBezTo>
                <a:cubicBezTo>
                  <a:pt x="6117591" y="2235081"/>
                  <a:pt x="6149848" y="2275341"/>
                  <a:pt x="6125655" y="2267289"/>
                </a:cubicBezTo>
                <a:cubicBezTo>
                  <a:pt x="6131704" y="2279367"/>
                  <a:pt x="6137751" y="2273328"/>
                  <a:pt x="6140398" y="2279745"/>
                </a:cubicBezTo>
                <a:lnTo>
                  <a:pt x="6140696" y="2282263"/>
                </a:lnTo>
                <a:lnTo>
                  <a:pt x="6145469" y="2278792"/>
                </a:lnTo>
                <a:cubicBezTo>
                  <a:pt x="6137725" y="2278792"/>
                  <a:pt x="6129980" y="2263302"/>
                  <a:pt x="6145469" y="2263302"/>
                </a:cubicBezTo>
                <a:lnTo>
                  <a:pt x="6147824" y="2282142"/>
                </a:lnTo>
                <a:lnTo>
                  <a:pt x="6149218" y="2279996"/>
                </a:lnTo>
                <a:cubicBezTo>
                  <a:pt x="6157912" y="2274335"/>
                  <a:pt x="6170008" y="2283394"/>
                  <a:pt x="6182105" y="2283394"/>
                </a:cubicBezTo>
                <a:cubicBezTo>
                  <a:pt x="6174041" y="2291445"/>
                  <a:pt x="6165977" y="2291445"/>
                  <a:pt x="6157912" y="2291445"/>
                </a:cubicBezTo>
                <a:cubicBezTo>
                  <a:pt x="6174041" y="2315601"/>
                  <a:pt x="6165977" y="2315601"/>
                  <a:pt x="6182105" y="2339758"/>
                </a:cubicBezTo>
                <a:lnTo>
                  <a:pt x="6186255" y="2335614"/>
                </a:lnTo>
                <a:lnTo>
                  <a:pt x="6185515" y="2332361"/>
                </a:lnTo>
                <a:lnTo>
                  <a:pt x="6187518" y="2331815"/>
                </a:lnTo>
                <a:lnTo>
                  <a:pt x="6182105" y="2315601"/>
                </a:lnTo>
                <a:cubicBezTo>
                  <a:pt x="6182105" y="2355860"/>
                  <a:pt x="6165977" y="2291445"/>
                  <a:pt x="6182105" y="2291445"/>
                </a:cubicBezTo>
                <a:cubicBezTo>
                  <a:pt x="6182105" y="2315601"/>
                  <a:pt x="6191176" y="2317112"/>
                  <a:pt x="6199113" y="2309562"/>
                </a:cubicBezTo>
                <a:lnTo>
                  <a:pt x="6199197" y="2309447"/>
                </a:lnTo>
                <a:lnTo>
                  <a:pt x="6188064" y="2302025"/>
                </a:lnTo>
                <a:cubicBezTo>
                  <a:pt x="6191937" y="2302025"/>
                  <a:pt x="6197746" y="2298154"/>
                  <a:pt x="6201618" y="2294281"/>
                </a:cubicBezTo>
                <a:lnTo>
                  <a:pt x="6202598" y="2290362"/>
                </a:lnTo>
                <a:lnTo>
                  <a:pt x="6196216" y="2285406"/>
                </a:lnTo>
                <a:cubicBezTo>
                  <a:pt x="6192185" y="2281380"/>
                  <a:pt x="6190170" y="2279367"/>
                  <a:pt x="6190170" y="2283394"/>
                </a:cubicBezTo>
                <a:cubicBezTo>
                  <a:pt x="6165977" y="2267289"/>
                  <a:pt x="6214360" y="2275341"/>
                  <a:pt x="6190170" y="2251185"/>
                </a:cubicBezTo>
                <a:cubicBezTo>
                  <a:pt x="6198231" y="2251185"/>
                  <a:pt x="6222424" y="2291445"/>
                  <a:pt x="6198231" y="2275341"/>
                </a:cubicBezTo>
                <a:cubicBezTo>
                  <a:pt x="6198231" y="2283394"/>
                  <a:pt x="6206296" y="2283394"/>
                  <a:pt x="6214360" y="2283394"/>
                </a:cubicBezTo>
                <a:cubicBezTo>
                  <a:pt x="6214360" y="2275341"/>
                  <a:pt x="6214360" y="2267289"/>
                  <a:pt x="6222424" y="2251185"/>
                </a:cubicBezTo>
                <a:cubicBezTo>
                  <a:pt x="6214360" y="2235080"/>
                  <a:pt x="6208312" y="2227029"/>
                  <a:pt x="6202264" y="2219982"/>
                </a:cubicBezTo>
                <a:lnTo>
                  <a:pt x="6197136" y="2214102"/>
                </a:lnTo>
                <a:lnTo>
                  <a:pt x="6184862" y="2213302"/>
                </a:lnTo>
                <a:lnTo>
                  <a:pt x="6187838" y="2220679"/>
                </a:lnTo>
                <a:cubicBezTo>
                  <a:pt x="6191987" y="2233022"/>
                  <a:pt x="6196136" y="2245366"/>
                  <a:pt x="6208584" y="2253595"/>
                </a:cubicBezTo>
                <a:cubicBezTo>
                  <a:pt x="6191987" y="2253595"/>
                  <a:pt x="6183688" y="2245365"/>
                  <a:pt x="6167091" y="2253595"/>
                </a:cubicBezTo>
                <a:cubicBezTo>
                  <a:pt x="6158796" y="2245365"/>
                  <a:pt x="6175390" y="2253595"/>
                  <a:pt x="6175390" y="2237137"/>
                </a:cubicBezTo>
                <a:cubicBezTo>
                  <a:pt x="6183688" y="2237137"/>
                  <a:pt x="6183688" y="2228906"/>
                  <a:pt x="6183688" y="2228906"/>
                </a:cubicBezTo>
                <a:lnTo>
                  <a:pt x="6174484" y="2217823"/>
                </a:lnTo>
                <a:lnTo>
                  <a:pt x="6173630" y="2218511"/>
                </a:lnTo>
                <a:lnTo>
                  <a:pt x="6174041" y="2218976"/>
                </a:lnTo>
                <a:lnTo>
                  <a:pt x="6172724" y="2219239"/>
                </a:lnTo>
                <a:lnTo>
                  <a:pt x="6169065" y="2222183"/>
                </a:lnTo>
                <a:lnTo>
                  <a:pt x="6168496" y="2218290"/>
                </a:lnTo>
                <a:lnTo>
                  <a:pt x="6164089" y="2214690"/>
                </a:lnTo>
                <a:lnTo>
                  <a:pt x="6160959" y="2214252"/>
                </a:lnTo>
                <a:lnTo>
                  <a:pt x="6161767" y="2212673"/>
                </a:lnTo>
                <a:close/>
                <a:moveTo>
                  <a:pt x="6497863" y="2199920"/>
                </a:moveTo>
                <a:lnTo>
                  <a:pt x="6491003" y="2200823"/>
                </a:lnTo>
                <a:lnTo>
                  <a:pt x="6493081" y="2205894"/>
                </a:lnTo>
                <a:cubicBezTo>
                  <a:pt x="6496104" y="2220991"/>
                  <a:pt x="6494593" y="2245146"/>
                  <a:pt x="6488544" y="2251185"/>
                </a:cubicBezTo>
                <a:cubicBezTo>
                  <a:pt x="6488544" y="2259237"/>
                  <a:pt x="6496609" y="2259237"/>
                  <a:pt x="6504673" y="2259237"/>
                </a:cubicBezTo>
                <a:cubicBezTo>
                  <a:pt x="6504673" y="2255211"/>
                  <a:pt x="6502657" y="2243133"/>
                  <a:pt x="6500640" y="2229042"/>
                </a:cubicBezTo>
                <a:close/>
                <a:moveTo>
                  <a:pt x="7527664" y="2199614"/>
                </a:moveTo>
                <a:lnTo>
                  <a:pt x="7528122" y="2200038"/>
                </a:lnTo>
                <a:lnTo>
                  <a:pt x="7527978" y="2200162"/>
                </a:lnTo>
                <a:close/>
                <a:moveTo>
                  <a:pt x="7359973" y="2195508"/>
                </a:moveTo>
                <a:cubicBezTo>
                  <a:pt x="7375977" y="2211770"/>
                  <a:pt x="7383980" y="2219903"/>
                  <a:pt x="7391983" y="2252431"/>
                </a:cubicBezTo>
                <a:cubicBezTo>
                  <a:pt x="7399986" y="2244299"/>
                  <a:pt x="7391983" y="2228036"/>
                  <a:pt x="7399986" y="2219903"/>
                </a:cubicBezTo>
                <a:cubicBezTo>
                  <a:pt x="7399986" y="2236169"/>
                  <a:pt x="7407989" y="2276827"/>
                  <a:pt x="7423996" y="2309354"/>
                </a:cubicBezTo>
                <a:cubicBezTo>
                  <a:pt x="7415993" y="2284959"/>
                  <a:pt x="7423996" y="2301224"/>
                  <a:pt x="7431996" y="2276827"/>
                </a:cubicBezTo>
                <a:cubicBezTo>
                  <a:pt x="7440000" y="2293091"/>
                  <a:pt x="7431996" y="2293091"/>
                  <a:pt x="7440000" y="2309354"/>
                </a:cubicBezTo>
                <a:cubicBezTo>
                  <a:pt x="7431996" y="2309354"/>
                  <a:pt x="7431996" y="2309354"/>
                  <a:pt x="7431996" y="2317487"/>
                </a:cubicBezTo>
                <a:cubicBezTo>
                  <a:pt x="7423996" y="2317487"/>
                  <a:pt x="7407989" y="2309354"/>
                  <a:pt x="7391983" y="2317487"/>
                </a:cubicBezTo>
                <a:cubicBezTo>
                  <a:pt x="7391983" y="2313421"/>
                  <a:pt x="7389983" y="2311389"/>
                  <a:pt x="7386982" y="2308340"/>
                </a:cubicBezTo>
                <a:lnTo>
                  <a:pt x="7378175" y="2296133"/>
                </a:lnTo>
                <a:lnTo>
                  <a:pt x="7378025" y="2295172"/>
                </a:lnTo>
                <a:lnTo>
                  <a:pt x="7391983" y="2309354"/>
                </a:lnTo>
                <a:cubicBezTo>
                  <a:pt x="7391983" y="2293091"/>
                  <a:pt x="7399986" y="2293091"/>
                  <a:pt x="7407989" y="2301224"/>
                </a:cubicBezTo>
                <a:cubicBezTo>
                  <a:pt x="7415993" y="2301224"/>
                  <a:pt x="7407989" y="2284959"/>
                  <a:pt x="7407989" y="2276827"/>
                </a:cubicBezTo>
                <a:cubicBezTo>
                  <a:pt x="7391983" y="2284959"/>
                  <a:pt x="7391983" y="2284959"/>
                  <a:pt x="7383980" y="2284959"/>
                </a:cubicBezTo>
                <a:cubicBezTo>
                  <a:pt x="7391983" y="2276827"/>
                  <a:pt x="7383980" y="2244299"/>
                  <a:pt x="7367973" y="2236169"/>
                </a:cubicBezTo>
                <a:cubicBezTo>
                  <a:pt x="7367973" y="2248365"/>
                  <a:pt x="7371976" y="2264630"/>
                  <a:pt x="7375977" y="2281910"/>
                </a:cubicBezTo>
                <a:lnTo>
                  <a:pt x="7378025" y="2295172"/>
                </a:lnTo>
                <a:lnTo>
                  <a:pt x="7375977" y="2293091"/>
                </a:lnTo>
                <a:lnTo>
                  <a:pt x="7378175" y="2296133"/>
                </a:lnTo>
                <a:lnTo>
                  <a:pt x="7383980" y="2333752"/>
                </a:lnTo>
                <a:cubicBezTo>
                  <a:pt x="7367973" y="2325619"/>
                  <a:pt x="7367973" y="2333752"/>
                  <a:pt x="7351969" y="2350015"/>
                </a:cubicBezTo>
                <a:cubicBezTo>
                  <a:pt x="7343965" y="2317487"/>
                  <a:pt x="7335962" y="2358148"/>
                  <a:pt x="7319956" y="2325619"/>
                </a:cubicBezTo>
                <a:cubicBezTo>
                  <a:pt x="7335962" y="2341882"/>
                  <a:pt x="7343965" y="2309354"/>
                  <a:pt x="7327959" y="2301224"/>
                </a:cubicBezTo>
                <a:cubicBezTo>
                  <a:pt x="7335962" y="2284959"/>
                  <a:pt x="7351969" y="2317487"/>
                  <a:pt x="7359973" y="2325619"/>
                </a:cubicBezTo>
                <a:cubicBezTo>
                  <a:pt x="7375977" y="2325619"/>
                  <a:pt x="7351969" y="2293091"/>
                  <a:pt x="7367973" y="2293091"/>
                </a:cubicBezTo>
                <a:cubicBezTo>
                  <a:pt x="7367973" y="2284959"/>
                  <a:pt x="7343965" y="2268697"/>
                  <a:pt x="7367973" y="2260564"/>
                </a:cubicBezTo>
                <a:cubicBezTo>
                  <a:pt x="7359973" y="2244299"/>
                  <a:pt x="7343965" y="2260564"/>
                  <a:pt x="7343965" y="2236169"/>
                </a:cubicBezTo>
                <a:cubicBezTo>
                  <a:pt x="7351969" y="2236169"/>
                  <a:pt x="7351969" y="2236169"/>
                  <a:pt x="7359973" y="2244299"/>
                </a:cubicBezTo>
                <a:cubicBezTo>
                  <a:pt x="7367973" y="2236169"/>
                  <a:pt x="7343965" y="2228036"/>
                  <a:pt x="7359973" y="2211770"/>
                </a:cubicBezTo>
                <a:cubicBezTo>
                  <a:pt x="7367973" y="2211770"/>
                  <a:pt x="7359973" y="2219903"/>
                  <a:pt x="7359973" y="2236169"/>
                </a:cubicBezTo>
                <a:cubicBezTo>
                  <a:pt x="7375977" y="2228036"/>
                  <a:pt x="7359973" y="2211770"/>
                  <a:pt x="7359973" y="2195508"/>
                </a:cubicBezTo>
                <a:close/>
                <a:moveTo>
                  <a:pt x="7087613" y="2195508"/>
                </a:moveTo>
                <a:cubicBezTo>
                  <a:pt x="7087613" y="2212546"/>
                  <a:pt x="7095357" y="2238105"/>
                  <a:pt x="7079868" y="2238105"/>
                </a:cubicBezTo>
                <a:cubicBezTo>
                  <a:pt x="7095357" y="2229585"/>
                  <a:pt x="7072123" y="2195508"/>
                  <a:pt x="7087613" y="2195508"/>
                </a:cubicBezTo>
                <a:close/>
                <a:moveTo>
                  <a:pt x="6149848" y="2194822"/>
                </a:moveTo>
                <a:lnTo>
                  <a:pt x="6145004" y="2199110"/>
                </a:lnTo>
                <a:lnTo>
                  <a:pt x="6151773" y="2197705"/>
                </a:lnTo>
                <a:close/>
                <a:moveTo>
                  <a:pt x="6778815" y="2191755"/>
                </a:moveTo>
                <a:lnTo>
                  <a:pt x="6778816" y="2191756"/>
                </a:lnTo>
                <a:lnTo>
                  <a:pt x="6778815" y="2191757"/>
                </a:lnTo>
                <a:lnTo>
                  <a:pt x="6778815" y="2191756"/>
                </a:lnTo>
                <a:close/>
                <a:moveTo>
                  <a:pt x="6323060" y="2190464"/>
                </a:moveTo>
                <a:lnTo>
                  <a:pt x="6322228" y="2192363"/>
                </a:lnTo>
                <a:lnTo>
                  <a:pt x="6322838" y="2198475"/>
                </a:lnTo>
                <a:lnTo>
                  <a:pt x="6323060" y="2198394"/>
                </a:lnTo>
                <a:lnTo>
                  <a:pt x="6322866" y="2198753"/>
                </a:lnTo>
                <a:lnTo>
                  <a:pt x="6326317" y="2233302"/>
                </a:lnTo>
                <a:lnTo>
                  <a:pt x="6312241" y="2205111"/>
                </a:lnTo>
                <a:cubicBezTo>
                  <a:pt x="6306209" y="2199071"/>
                  <a:pt x="6304702" y="2206621"/>
                  <a:pt x="6297539" y="2203978"/>
                </a:cubicBezTo>
                <a:lnTo>
                  <a:pt x="6290582" y="2198869"/>
                </a:lnTo>
                <a:lnTo>
                  <a:pt x="6288996" y="2212060"/>
                </a:lnTo>
                <a:lnTo>
                  <a:pt x="6289120" y="2214173"/>
                </a:lnTo>
                <a:lnTo>
                  <a:pt x="6291246" y="2221169"/>
                </a:lnTo>
                <a:lnTo>
                  <a:pt x="6298745" y="2238040"/>
                </a:lnTo>
                <a:lnTo>
                  <a:pt x="6294970" y="2233425"/>
                </a:lnTo>
                <a:lnTo>
                  <a:pt x="6296157" y="2237330"/>
                </a:lnTo>
                <a:cubicBezTo>
                  <a:pt x="6292135" y="2237330"/>
                  <a:pt x="6289622" y="2235820"/>
                  <a:pt x="6287988" y="2233303"/>
                </a:cubicBezTo>
                <a:lnTo>
                  <a:pt x="6286774" y="2229074"/>
                </a:lnTo>
                <a:lnTo>
                  <a:pt x="6282533" y="2230110"/>
                </a:lnTo>
                <a:cubicBezTo>
                  <a:pt x="6274430" y="2222183"/>
                  <a:pt x="6282533" y="2214252"/>
                  <a:pt x="6282533" y="2214252"/>
                </a:cubicBezTo>
                <a:lnTo>
                  <a:pt x="6279355" y="2209752"/>
                </a:lnTo>
                <a:lnTo>
                  <a:pt x="6279064" y="2213166"/>
                </a:lnTo>
                <a:cubicBezTo>
                  <a:pt x="6278562" y="2216187"/>
                  <a:pt x="6277808" y="2218200"/>
                  <a:pt x="6276677" y="2217445"/>
                </a:cubicBezTo>
                <a:lnTo>
                  <a:pt x="6273071" y="2207878"/>
                </a:lnTo>
                <a:lnTo>
                  <a:pt x="6271715" y="2208439"/>
                </a:lnTo>
                <a:lnTo>
                  <a:pt x="6271023" y="2215808"/>
                </a:lnTo>
                <a:cubicBezTo>
                  <a:pt x="6274039" y="2225248"/>
                  <a:pt x="6286103" y="2231289"/>
                  <a:pt x="6280070" y="2237330"/>
                </a:cubicBezTo>
                <a:lnTo>
                  <a:pt x="6290472" y="2245172"/>
                </a:lnTo>
                <a:lnTo>
                  <a:pt x="6284875" y="2236196"/>
                </a:lnTo>
                <a:cubicBezTo>
                  <a:pt x="6292620" y="2236196"/>
                  <a:pt x="6298428" y="2240553"/>
                  <a:pt x="6303269" y="2244910"/>
                </a:cubicBezTo>
                <a:lnTo>
                  <a:pt x="6305462" y="2246428"/>
                </a:lnTo>
                <a:lnTo>
                  <a:pt x="6312241" y="2245384"/>
                </a:lnTo>
                <a:lnTo>
                  <a:pt x="6313076" y="2251700"/>
                </a:lnTo>
                <a:lnTo>
                  <a:pt x="6315854" y="2253623"/>
                </a:lnTo>
                <a:cubicBezTo>
                  <a:pt x="6315854" y="2257979"/>
                  <a:pt x="6314886" y="2259613"/>
                  <a:pt x="6313433" y="2260022"/>
                </a:cubicBezTo>
                <a:lnTo>
                  <a:pt x="6309365" y="2259293"/>
                </a:lnTo>
                <a:lnTo>
                  <a:pt x="6309225" y="2259479"/>
                </a:lnTo>
                <a:cubicBezTo>
                  <a:pt x="6307718" y="2261493"/>
                  <a:pt x="6306461" y="2264010"/>
                  <a:pt x="6306587" y="2268037"/>
                </a:cubicBezTo>
                <a:lnTo>
                  <a:pt x="6308130" y="2272845"/>
                </a:lnTo>
                <a:lnTo>
                  <a:pt x="6308875" y="2272731"/>
                </a:lnTo>
                <a:lnTo>
                  <a:pt x="6315644" y="2270637"/>
                </a:lnTo>
                <a:lnTo>
                  <a:pt x="6315257" y="2265520"/>
                </a:lnTo>
                <a:cubicBezTo>
                  <a:pt x="6315760" y="2262500"/>
                  <a:pt x="6317016" y="2259479"/>
                  <a:pt x="6319153" y="2257214"/>
                </a:cubicBezTo>
                <a:lnTo>
                  <a:pt x="6322847" y="2255694"/>
                </a:lnTo>
                <a:lnTo>
                  <a:pt x="6323060" y="2253898"/>
                </a:lnTo>
                <a:lnTo>
                  <a:pt x="6324176" y="2249629"/>
                </a:lnTo>
                <a:lnTo>
                  <a:pt x="6316264" y="2242364"/>
                </a:lnTo>
                <a:lnTo>
                  <a:pt x="6326782" y="2237973"/>
                </a:lnTo>
                <a:lnTo>
                  <a:pt x="6328300" y="2253172"/>
                </a:lnTo>
                <a:lnTo>
                  <a:pt x="6328404" y="2253330"/>
                </a:lnTo>
                <a:lnTo>
                  <a:pt x="6335364" y="2243623"/>
                </a:lnTo>
                <a:cubicBezTo>
                  <a:pt x="6338380" y="2230785"/>
                  <a:pt x="6332348" y="2211152"/>
                  <a:pt x="6344411" y="2205111"/>
                </a:cubicBezTo>
                <a:lnTo>
                  <a:pt x="6340804" y="2195719"/>
                </a:lnTo>
                <a:lnTo>
                  <a:pt x="6337242" y="2197403"/>
                </a:lnTo>
                <a:cubicBezTo>
                  <a:pt x="6335216" y="2198890"/>
                  <a:pt x="6333696" y="2200128"/>
                  <a:pt x="6332683" y="2199509"/>
                </a:cubicBezTo>
                <a:lnTo>
                  <a:pt x="6331990" y="2195388"/>
                </a:lnTo>
                <a:lnTo>
                  <a:pt x="6328326" y="2197057"/>
                </a:lnTo>
                <a:lnTo>
                  <a:pt x="6331434" y="2192077"/>
                </a:lnTo>
                <a:lnTo>
                  <a:pt x="6331163" y="2190464"/>
                </a:lnTo>
                <a:cubicBezTo>
                  <a:pt x="6323060" y="2190464"/>
                  <a:pt x="6323060" y="2198394"/>
                  <a:pt x="6323060" y="2190464"/>
                </a:cubicBezTo>
                <a:close/>
                <a:moveTo>
                  <a:pt x="7207655" y="2188870"/>
                </a:moveTo>
                <a:cubicBezTo>
                  <a:pt x="7223145" y="2197167"/>
                  <a:pt x="7215400" y="2205465"/>
                  <a:pt x="7223145" y="2213763"/>
                </a:cubicBezTo>
                <a:cubicBezTo>
                  <a:pt x="7223145" y="2222063"/>
                  <a:pt x="7215400" y="2222063"/>
                  <a:pt x="7215400" y="2222063"/>
                </a:cubicBezTo>
                <a:cubicBezTo>
                  <a:pt x="7199910" y="2188870"/>
                  <a:pt x="7199910" y="2222063"/>
                  <a:pt x="7192166" y="2230361"/>
                </a:cubicBezTo>
                <a:cubicBezTo>
                  <a:pt x="7192166" y="2213763"/>
                  <a:pt x="7207655" y="2205465"/>
                  <a:pt x="7192166" y="2197167"/>
                </a:cubicBezTo>
                <a:cubicBezTo>
                  <a:pt x="7192166" y="2172273"/>
                  <a:pt x="7223145" y="2230361"/>
                  <a:pt x="7207655" y="2188870"/>
                </a:cubicBezTo>
                <a:close/>
                <a:moveTo>
                  <a:pt x="7053728" y="2187763"/>
                </a:moveTo>
                <a:cubicBezTo>
                  <a:pt x="7062442" y="2196155"/>
                  <a:pt x="7071155" y="2204543"/>
                  <a:pt x="7079868" y="2229715"/>
                </a:cubicBezTo>
                <a:cubicBezTo>
                  <a:pt x="7071155" y="2229715"/>
                  <a:pt x="7062442" y="2229715"/>
                  <a:pt x="7053728" y="2238105"/>
                </a:cubicBezTo>
                <a:cubicBezTo>
                  <a:pt x="7062442" y="2229715"/>
                  <a:pt x="7062442" y="2187763"/>
                  <a:pt x="7045015" y="2212934"/>
                </a:cubicBezTo>
                <a:cubicBezTo>
                  <a:pt x="7045015" y="2204543"/>
                  <a:pt x="7053728" y="2204543"/>
                  <a:pt x="7053728" y="2187763"/>
                </a:cubicBezTo>
                <a:close/>
                <a:moveTo>
                  <a:pt x="6657892" y="2186770"/>
                </a:moveTo>
                <a:cubicBezTo>
                  <a:pt x="6657892" y="2186770"/>
                  <a:pt x="6657892" y="2194822"/>
                  <a:pt x="6649828" y="2202875"/>
                </a:cubicBezTo>
                <a:cubicBezTo>
                  <a:pt x="6649828" y="2218976"/>
                  <a:pt x="6665956" y="2202875"/>
                  <a:pt x="6665956" y="2218976"/>
                </a:cubicBezTo>
                <a:cubicBezTo>
                  <a:pt x="6665956" y="2227029"/>
                  <a:pt x="6657892" y="2227029"/>
                  <a:pt x="6665956" y="2235081"/>
                </a:cubicBezTo>
                <a:cubicBezTo>
                  <a:pt x="6649828" y="2243132"/>
                  <a:pt x="6649828" y="2227029"/>
                  <a:pt x="6641763" y="2227029"/>
                </a:cubicBezTo>
                <a:cubicBezTo>
                  <a:pt x="6657892" y="2251185"/>
                  <a:pt x="6641763" y="2251185"/>
                  <a:pt x="6657892" y="2275341"/>
                </a:cubicBezTo>
                <a:cubicBezTo>
                  <a:pt x="6653860" y="2271315"/>
                  <a:pt x="6651844" y="2271315"/>
                  <a:pt x="6650836" y="2273328"/>
                </a:cubicBezTo>
                <a:lnTo>
                  <a:pt x="6650447" y="2277215"/>
                </a:lnTo>
                <a:lnTo>
                  <a:pt x="6681809" y="2273653"/>
                </a:lnTo>
                <a:lnTo>
                  <a:pt x="6681077" y="2269176"/>
                </a:lnTo>
                <a:cubicBezTo>
                  <a:pt x="6679565" y="2258231"/>
                  <a:pt x="6678053" y="2237094"/>
                  <a:pt x="6690149" y="2243132"/>
                </a:cubicBezTo>
                <a:cubicBezTo>
                  <a:pt x="6690149" y="2227029"/>
                  <a:pt x="6674021" y="2243132"/>
                  <a:pt x="6674021" y="2227029"/>
                </a:cubicBezTo>
                <a:cubicBezTo>
                  <a:pt x="6674021" y="2227029"/>
                  <a:pt x="6674021" y="2235081"/>
                  <a:pt x="6674021" y="2243132"/>
                </a:cubicBezTo>
                <a:cubicBezTo>
                  <a:pt x="6665956" y="2243132"/>
                  <a:pt x="6665956" y="2210926"/>
                  <a:pt x="6674021" y="2202875"/>
                </a:cubicBezTo>
                <a:cubicBezTo>
                  <a:pt x="6665956" y="2202875"/>
                  <a:pt x="6665956" y="2202875"/>
                  <a:pt x="6657892" y="2186770"/>
                </a:cubicBezTo>
                <a:close/>
                <a:moveTo>
                  <a:pt x="6133720" y="2186770"/>
                </a:moveTo>
                <a:lnTo>
                  <a:pt x="6135879" y="2201004"/>
                </a:lnTo>
                <a:lnTo>
                  <a:pt x="6142809" y="2199566"/>
                </a:lnTo>
                <a:lnTo>
                  <a:pt x="6141784" y="2186770"/>
                </a:lnTo>
                <a:cubicBezTo>
                  <a:pt x="6141784" y="2186770"/>
                  <a:pt x="6133720" y="2186770"/>
                  <a:pt x="6133720" y="2186770"/>
                </a:cubicBezTo>
                <a:close/>
                <a:moveTo>
                  <a:pt x="7517016" y="2186689"/>
                </a:moveTo>
                <a:cubicBezTo>
                  <a:pt x="7518531" y="2187193"/>
                  <a:pt x="7520550" y="2188705"/>
                  <a:pt x="7522570" y="2190719"/>
                </a:cubicBezTo>
                <a:lnTo>
                  <a:pt x="7527664" y="2199614"/>
                </a:lnTo>
                <a:lnTo>
                  <a:pt x="7524588" y="2196764"/>
                </a:lnTo>
                <a:cubicBezTo>
                  <a:pt x="7520550" y="2194749"/>
                  <a:pt x="7514492" y="2192734"/>
                  <a:pt x="7514492" y="2188705"/>
                </a:cubicBezTo>
                <a:cubicBezTo>
                  <a:pt x="7514492" y="2186689"/>
                  <a:pt x="7515502" y="2186186"/>
                  <a:pt x="7517016" y="2186689"/>
                </a:cubicBezTo>
                <a:close/>
                <a:moveTo>
                  <a:pt x="6495809" y="2186654"/>
                </a:moveTo>
                <a:lnTo>
                  <a:pt x="6496668" y="2187392"/>
                </a:lnTo>
                <a:lnTo>
                  <a:pt x="6496609" y="2186770"/>
                </a:lnTo>
                <a:close/>
                <a:moveTo>
                  <a:pt x="6363584" y="2182537"/>
                </a:moveTo>
                <a:cubicBezTo>
                  <a:pt x="6363584" y="2206325"/>
                  <a:pt x="6347375" y="2174606"/>
                  <a:pt x="6355478" y="2198394"/>
                </a:cubicBezTo>
                <a:lnTo>
                  <a:pt x="6347181" y="2194820"/>
                </a:lnTo>
                <a:lnTo>
                  <a:pt x="6352017" y="2219034"/>
                </a:lnTo>
                <a:lnTo>
                  <a:pt x="6352822" y="2220530"/>
                </a:lnTo>
                <a:lnTo>
                  <a:pt x="6360498" y="2206119"/>
                </a:lnTo>
                <a:cubicBezTo>
                  <a:pt x="6360496" y="2199069"/>
                  <a:pt x="6360496" y="2193030"/>
                  <a:pt x="6368541" y="2197057"/>
                </a:cubicBezTo>
                <a:lnTo>
                  <a:pt x="6371772" y="2208509"/>
                </a:lnTo>
                <a:lnTo>
                  <a:pt x="6377742" y="2210102"/>
                </a:lnTo>
                <a:lnTo>
                  <a:pt x="6377425" y="2203374"/>
                </a:lnTo>
                <a:cubicBezTo>
                  <a:pt x="6378241" y="2198654"/>
                  <a:pt x="6380420" y="2195508"/>
                  <a:pt x="6384776" y="2195508"/>
                </a:cubicBezTo>
                <a:cubicBezTo>
                  <a:pt x="6384776" y="2197605"/>
                  <a:pt x="6384232" y="2201277"/>
                  <a:pt x="6383687" y="2205341"/>
                </a:cubicBezTo>
                <a:lnTo>
                  <a:pt x="6383288" y="2209810"/>
                </a:lnTo>
                <a:lnTo>
                  <a:pt x="6393977" y="2206324"/>
                </a:lnTo>
                <a:lnTo>
                  <a:pt x="6395953" y="2205496"/>
                </a:lnTo>
                <a:lnTo>
                  <a:pt x="6394456" y="2196669"/>
                </a:lnTo>
                <a:lnTo>
                  <a:pt x="6398758" y="2204319"/>
                </a:lnTo>
                <a:lnTo>
                  <a:pt x="6404615" y="2201864"/>
                </a:lnTo>
                <a:lnTo>
                  <a:pt x="6404904" y="2202033"/>
                </a:lnTo>
                <a:lnTo>
                  <a:pt x="6402203" y="2196281"/>
                </a:lnTo>
                <a:cubicBezTo>
                  <a:pt x="6409947" y="2196281"/>
                  <a:pt x="6417693" y="2187763"/>
                  <a:pt x="6417693" y="2187763"/>
                </a:cubicBezTo>
                <a:lnTo>
                  <a:pt x="6421291" y="2200430"/>
                </a:lnTo>
                <a:lnTo>
                  <a:pt x="6425606" y="2199773"/>
                </a:lnTo>
                <a:lnTo>
                  <a:pt x="6427434" y="2199532"/>
                </a:lnTo>
                <a:lnTo>
                  <a:pt x="6420726" y="2186255"/>
                </a:lnTo>
                <a:lnTo>
                  <a:pt x="6409000" y="2187249"/>
                </a:lnTo>
                <a:lnTo>
                  <a:pt x="6409172" y="2187763"/>
                </a:lnTo>
                <a:cubicBezTo>
                  <a:pt x="6404912" y="2189699"/>
                  <a:pt x="6402783" y="2190184"/>
                  <a:pt x="6401850" y="2189579"/>
                </a:cubicBezTo>
                <a:lnTo>
                  <a:pt x="6401777" y="2186985"/>
                </a:lnTo>
                <a:close/>
                <a:moveTo>
                  <a:pt x="7387119" y="2181350"/>
                </a:moveTo>
                <a:cubicBezTo>
                  <a:pt x="7389661" y="2183889"/>
                  <a:pt x="7395468" y="2207123"/>
                  <a:pt x="7401277" y="2195508"/>
                </a:cubicBezTo>
                <a:cubicBezTo>
                  <a:pt x="7409021" y="2203252"/>
                  <a:pt x="7393532" y="2203252"/>
                  <a:pt x="7393532" y="2218742"/>
                </a:cubicBezTo>
                <a:cubicBezTo>
                  <a:pt x="7370298" y="2195508"/>
                  <a:pt x="7401277" y="2210998"/>
                  <a:pt x="7385786" y="2187763"/>
                </a:cubicBezTo>
                <a:cubicBezTo>
                  <a:pt x="7385786" y="2181955"/>
                  <a:pt x="7386273" y="2180501"/>
                  <a:pt x="7387119" y="2181350"/>
                </a:cubicBezTo>
                <a:close/>
                <a:moveTo>
                  <a:pt x="6621956" y="2178081"/>
                </a:moveTo>
                <a:cubicBezTo>
                  <a:pt x="6626799" y="2180019"/>
                  <a:pt x="6630672" y="2183889"/>
                  <a:pt x="6634543" y="2187763"/>
                </a:cubicBezTo>
                <a:cubicBezTo>
                  <a:pt x="6642288" y="2203252"/>
                  <a:pt x="6626799" y="2180019"/>
                  <a:pt x="6626799" y="2187763"/>
                </a:cubicBezTo>
                <a:cubicBezTo>
                  <a:pt x="6619053" y="2195508"/>
                  <a:pt x="6642288" y="2203252"/>
                  <a:pt x="6634543" y="2218742"/>
                </a:cubicBezTo>
                <a:cubicBezTo>
                  <a:pt x="6626799" y="2218742"/>
                  <a:pt x="6626799" y="2210998"/>
                  <a:pt x="6626799" y="2210998"/>
                </a:cubicBezTo>
                <a:cubicBezTo>
                  <a:pt x="6626799" y="2210998"/>
                  <a:pt x="6619053" y="2210998"/>
                  <a:pt x="6619053" y="2210998"/>
                </a:cubicBezTo>
                <a:cubicBezTo>
                  <a:pt x="6611309" y="2195508"/>
                  <a:pt x="6603564" y="2195508"/>
                  <a:pt x="6603564" y="2180019"/>
                </a:cubicBezTo>
                <a:cubicBezTo>
                  <a:pt x="6611309" y="2176145"/>
                  <a:pt x="6617117" y="2176145"/>
                  <a:pt x="6621956" y="2178081"/>
                </a:cubicBezTo>
                <a:close/>
                <a:moveTo>
                  <a:pt x="6436528" y="2174606"/>
                </a:moveTo>
                <a:lnTo>
                  <a:pt x="6435614" y="2175511"/>
                </a:lnTo>
                <a:lnTo>
                  <a:pt x="6436965" y="2185794"/>
                </a:lnTo>
                <a:close/>
                <a:moveTo>
                  <a:pt x="6932717" y="2172756"/>
                </a:moveTo>
                <a:cubicBezTo>
                  <a:pt x="6940463" y="2164529"/>
                  <a:pt x="6940463" y="2197444"/>
                  <a:pt x="6955952" y="2180987"/>
                </a:cubicBezTo>
                <a:cubicBezTo>
                  <a:pt x="6940463" y="2197444"/>
                  <a:pt x="6955952" y="2213902"/>
                  <a:pt x="6963696" y="2230361"/>
                </a:cubicBezTo>
                <a:cubicBezTo>
                  <a:pt x="6948207" y="2222130"/>
                  <a:pt x="6948207" y="2189215"/>
                  <a:pt x="6932717" y="2172756"/>
                </a:cubicBezTo>
                <a:close/>
                <a:moveTo>
                  <a:pt x="7562958" y="2172588"/>
                </a:moveTo>
                <a:cubicBezTo>
                  <a:pt x="7571037" y="2180645"/>
                  <a:pt x="7571037" y="2188705"/>
                  <a:pt x="7571037" y="2196764"/>
                </a:cubicBezTo>
                <a:cubicBezTo>
                  <a:pt x="7546802" y="2204823"/>
                  <a:pt x="7514492" y="2212880"/>
                  <a:pt x="7498336" y="2220940"/>
                </a:cubicBezTo>
                <a:cubicBezTo>
                  <a:pt x="7506413" y="2261235"/>
                  <a:pt x="7530648" y="2253175"/>
                  <a:pt x="7554882" y="2245115"/>
                </a:cubicBezTo>
                <a:cubicBezTo>
                  <a:pt x="7550842" y="2245115"/>
                  <a:pt x="7552861" y="2251160"/>
                  <a:pt x="7553872" y="2257205"/>
                </a:cubicBezTo>
                <a:lnTo>
                  <a:pt x="7546875" y="2269168"/>
                </a:lnTo>
                <a:lnTo>
                  <a:pt x="7547413" y="2269582"/>
                </a:lnTo>
                <a:lnTo>
                  <a:pt x="7562909" y="2276978"/>
                </a:lnTo>
                <a:lnTo>
                  <a:pt x="7562958" y="2277351"/>
                </a:lnTo>
                <a:lnTo>
                  <a:pt x="7563597" y="2277305"/>
                </a:lnTo>
                <a:lnTo>
                  <a:pt x="7570027" y="2280373"/>
                </a:lnTo>
                <a:cubicBezTo>
                  <a:pt x="7577094" y="2281380"/>
                  <a:pt x="7583153" y="2281380"/>
                  <a:pt x="7587192" y="2285410"/>
                </a:cubicBezTo>
                <a:cubicBezTo>
                  <a:pt x="7587192" y="2277351"/>
                  <a:pt x="7587192" y="2245115"/>
                  <a:pt x="7562958" y="2261235"/>
                </a:cubicBezTo>
                <a:cubicBezTo>
                  <a:pt x="7571037" y="2269292"/>
                  <a:pt x="7571037" y="2277351"/>
                  <a:pt x="7579114" y="2269292"/>
                </a:cubicBezTo>
                <a:cubicBezTo>
                  <a:pt x="7583153" y="2277351"/>
                  <a:pt x="7581133" y="2277351"/>
                  <a:pt x="7577094" y="2276343"/>
                </a:cubicBezTo>
                <a:lnTo>
                  <a:pt x="7563597" y="2277305"/>
                </a:lnTo>
                <a:lnTo>
                  <a:pt x="7562909" y="2276978"/>
                </a:lnTo>
                <a:lnTo>
                  <a:pt x="7559928" y="2254183"/>
                </a:lnTo>
                <a:cubicBezTo>
                  <a:pt x="7560938" y="2249145"/>
                  <a:pt x="7562958" y="2245115"/>
                  <a:pt x="7562958" y="2237057"/>
                </a:cubicBezTo>
                <a:cubicBezTo>
                  <a:pt x="7579114" y="2261235"/>
                  <a:pt x="7635658" y="2212880"/>
                  <a:pt x="7643738" y="2245115"/>
                </a:cubicBezTo>
                <a:cubicBezTo>
                  <a:pt x="7651814" y="2212880"/>
                  <a:pt x="7684127" y="2237057"/>
                  <a:pt x="7716438" y="2220940"/>
                </a:cubicBezTo>
                <a:cubicBezTo>
                  <a:pt x="7720476" y="2229000"/>
                  <a:pt x="7720476" y="2233029"/>
                  <a:pt x="7718458" y="2236049"/>
                </a:cubicBezTo>
                <a:lnTo>
                  <a:pt x="7716770" y="2237566"/>
                </a:lnTo>
                <a:lnTo>
                  <a:pt x="7716438" y="2237057"/>
                </a:lnTo>
                <a:lnTo>
                  <a:pt x="7715621" y="2238595"/>
                </a:lnTo>
                <a:lnTo>
                  <a:pt x="7708360" y="2245115"/>
                </a:lnTo>
                <a:cubicBezTo>
                  <a:pt x="7704322" y="2229000"/>
                  <a:pt x="7702303" y="2233029"/>
                  <a:pt x="7700282" y="2237058"/>
                </a:cubicBezTo>
                <a:lnTo>
                  <a:pt x="7698319" y="2239167"/>
                </a:lnTo>
                <a:lnTo>
                  <a:pt x="7692204" y="2229000"/>
                </a:lnTo>
                <a:cubicBezTo>
                  <a:pt x="7694224" y="2237057"/>
                  <a:pt x="7695739" y="2240079"/>
                  <a:pt x="7696999" y="2240584"/>
                </a:cubicBezTo>
                <a:lnTo>
                  <a:pt x="7698319" y="2239167"/>
                </a:lnTo>
                <a:lnTo>
                  <a:pt x="7707349" y="2254183"/>
                </a:lnTo>
                <a:lnTo>
                  <a:pt x="7715621" y="2238595"/>
                </a:lnTo>
                <a:lnTo>
                  <a:pt x="7716770" y="2237566"/>
                </a:lnTo>
                <a:lnTo>
                  <a:pt x="7729565" y="2257205"/>
                </a:lnTo>
                <a:cubicBezTo>
                  <a:pt x="7732594" y="2265265"/>
                  <a:pt x="7732594" y="2273321"/>
                  <a:pt x="7724515" y="2277351"/>
                </a:cubicBezTo>
                <a:cubicBezTo>
                  <a:pt x="7740671" y="2293470"/>
                  <a:pt x="7732594" y="2261235"/>
                  <a:pt x="7732594" y="2253175"/>
                </a:cubicBezTo>
                <a:cubicBezTo>
                  <a:pt x="7740671" y="2253175"/>
                  <a:pt x="7748749" y="2261235"/>
                  <a:pt x="7756829" y="2261235"/>
                </a:cubicBezTo>
                <a:cubicBezTo>
                  <a:pt x="7752789" y="2253175"/>
                  <a:pt x="7752789" y="2251160"/>
                  <a:pt x="7751778" y="2247130"/>
                </a:cubicBezTo>
                <a:lnTo>
                  <a:pt x="7745849" y="2233146"/>
                </a:lnTo>
                <a:lnTo>
                  <a:pt x="7749791" y="2244301"/>
                </a:lnTo>
                <a:cubicBezTo>
                  <a:pt x="7722683" y="2218742"/>
                  <a:pt x="7731721" y="2261340"/>
                  <a:pt x="7722683" y="2218742"/>
                </a:cubicBezTo>
                <a:cubicBezTo>
                  <a:pt x="7722683" y="2218742"/>
                  <a:pt x="7731721" y="2218742"/>
                  <a:pt x="7740756" y="2218742"/>
                </a:cubicBezTo>
                <a:lnTo>
                  <a:pt x="7742500" y="2223677"/>
                </a:lnTo>
                <a:lnTo>
                  <a:pt x="7772984" y="2269292"/>
                </a:lnTo>
                <a:cubicBezTo>
                  <a:pt x="7781061" y="2220940"/>
                  <a:pt x="7805295" y="2285410"/>
                  <a:pt x="7797215" y="2245115"/>
                </a:cubicBezTo>
                <a:cubicBezTo>
                  <a:pt x="7789139" y="2229000"/>
                  <a:pt x="7781061" y="2245115"/>
                  <a:pt x="7781061" y="2220940"/>
                </a:cubicBezTo>
                <a:cubicBezTo>
                  <a:pt x="7813371" y="2237057"/>
                  <a:pt x="7829529" y="2229000"/>
                  <a:pt x="7861840" y="2229000"/>
                </a:cubicBezTo>
                <a:cubicBezTo>
                  <a:pt x="7869916" y="2245115"/>
                  <a:pt x="7861840" y="2245115"/>
                  <a:pt x="7869916" y="2261235"/>
                </a:cubicBezTo>
                <a:cubicBezTo>
                  <a:pt x="7869916" y="2269292"/>
                  <a:pt x="7894151" y="2261235"/>
                  <a:pt x="7877995" y="2245115"/>
                </a:cubicBezTo>
                <a:cubicBezTo>
                  <a:pt x="7877995" y="2237057"/>
                  <a:pt x="7877995" y="2253175"/>
                  <a:pt x="7869916" y="2245115"/>
                </a:cubicBezTo>
                <a:cubicBezTo>
                  <a:pt x="7861840" y="2220940"/>
                  <a:pt x="7886074" y="2253175"/>
                  <a:pt x="7869916" y="2220940"/>
                </a:cubicBezTo>
                <a:cubicBezTo>
                  <a:pt x="7910306" y="2229000"/>
                  <a:pt x="7918385" y="2229000"/>
                  <a:pt x="7958775" y="2212880"/>
                </a:cubicBezTo>
                <a:cubicBezTo>
                  <a:pt x="7974930" y="2237057"/>
                  <a:pt x="8031476" y="2212880"/>
                  <a:pt x="8055708" y="2212880"/>
                </a:cubicBezTo>
                <a:cubicBezTo>
                  <a:pt x="8055708" y="2229000"/>
                  <a:pt x="8039552" y="2229000"/>
                  <a:pt x="8047632" y="2253175"/>
                </a:cubicBezTo>
                <a:cubicBezTo>
                  <a:pt x="8031476" y="2253175"/>
                  <a:pt x="8023396" y="2261235"/>
                  <a:pt x="8015318" y="2245115"/>
                </a:cubicBezTo>
                <a:cubicBezTo>
                  <a:pt x="8007242" y="2285410"/>
                  <a:pt x="7958775" y="2261235"/>
                  <a:pt x="7958775" y="2301527"/>
                </a:cubicBezTo>
                <a:cubicBezTo>
                  <a:pt x="7934541" y="2317646"/>
                  <a:pt x="7910306" y="2317646"/>
                  <a:pt x="7894151" y="2317646"/>
                </a:cubicBezTo>
                <a:cubicBezTo>
                  <a:pt x="7894151" y="2365997"/>
                  <a:pt x="7845685" y="2341821"/>
                  <a:pt x="7861840" y="2398233"/>
                </a:cubicBezTo>
                <a:cubicBezTo>
                  <a:pt x="7902229" y="2422408"/>
                  <a:pt x="7966851" y="2374056"/>
                  <a:pt x="7999162" y="2414349"/>
                </a:cubicBezTo>
                <a:cubicBezTo>
                  <a:pt x="7950695" y="2430468"/>
                  <a:pt x="7926461" y="2414349"/>
                  <a:pt x="7877995" y="2438527"/>
                </a:cubicBezTo>
                <a:cubicBezTo>
                  <a:pt x="7869916" y="2422408"/>
                  <a:pt x="7861840" y="2422408"/>
                  <a:pt x="7853761" y="2422408"/>
                </a:cubicBezTo>
                <a:lnTo>
                  <a:pt x="7853288" y="2420989"/>
                </a:lnTo>
                <a:lnTo>
                  <a:pt x="7754389" y="2451777"/>
                </a:lnTo>
                <a:cubicBezTo>
                  <a:pt x="7715628" y="2458001"/>
                  <a:pt x="7674832" y="2462149"/>
                  <a:pt x="7642191" y="2470448"/>
                </a:cubicBezTo>
                <a:cubicBezTo>
                  <a:pt x="7642191" y="2445553"/>
                  <a:pt x="7625873" y="2462149"/>
                  <a:pt x="7625873" y="2445553"/>
                </a:cubicBezTo>
                <a:cubicBezTo>
                  <a:pt x="7634032" y="2453851"/>
                  <a:pt x="7634032" y="2437254"/>
                  <a:pt x="7625873" y="2437254"/>
                </a:cubicBezTo>
                <a:cubicBezTo>
                  <a:pt x="7625873" y="2428958"/>
                  <a:pt x="7634032" y="2428958"/>
                  <a:pt x="7642191" y="2420660"/>
                </a:cubicBezTo>
                <a:cubicBezTo>
                  <a:pt x="7650353" y="2445553"/>
                  <a:pt x="7642191" y="2428958"/>
                  <a:pt x="7634032" y="2428958"/>
                </a:cubicBezTo>
                <a:cubicBezTo>
                  <a:pt x="7674832" y="2470448"/>
                  <a:pt x="7715628" y="2445553"/>
                  <a:pt x="7740109" y="2428958"/>
                </a:cubicBezTo>
                <a:cubicBezTo>
                  <a:pt x="7748269" y="2428958"/>
                  <a:pt x="7748269" y="2437254"/>
                  <a:pt x="7756428" y="2445553"/>
                </a:cubicBezTo>
                <a:cubicBezTo>
                  <a:pt x="7756428" y="2428958"/>
                  <a:pt x="7780907" y="2420660"/>
                  <a:pt x="7789066" y="2437254"/>
                </a:cubicBezTo>
                <a:cubicBezTo>
                  <a:pt x="7789066" y="2428958"/>
                  <a:pt x="7789066" y="2428958"/>
                  <a:pt x="7789066" y="2412361"/>
                </a:cubicBezTo>
                <a:cubicBezTo>
                  <a:pt x="7793147" y="2424809"/>
                  <a:pt x="7803346" y="2424809"/>
                  <a:pt x="7815586" y="2422733"/>
                </a:cubicBezTo>
                <a:lnTo>
                  <a:pt x="7829485" y="2421989"/>
                </a:lnTo>
                <a:lnTo>
                  <a:pt x="7826499" y="2392188"/>
                </a:lnTo>
                <a:cubicBezTo>
                  <a:pt x="7821450" y="2384131"/>
                  <a:pt x="7813371" y="2378086"/>
                  <a:pt x="7805295" y="2374056"/>
                </a:cubicBezTo>
                <a:lnTo>
                  <a:pt x="7803948" y="2366005"/>
                </a:lnTo>
                <a:lnTo>
                  <a:pt x="7801101" y="2371701"/>
                </a:lnTo>
                <a:cubicBezTo>
                  <a:pt x="7802069" y="2377508"/>
                  <a:pt x="7804004" y="2385254"/>
                  <a:pt x="7804004" y="2389126"/>
                </a:cubicBezTo>
                <a:cubicBezTo>
                  <a:pt x="7788515" y="2389126"/>
                  <a:pt x="7788515" y="2365893"/>
                  <a:pt x="7780770" y="2350403"/>
                </a:cubicBezTo>
                <a:cubicBezTo>
                  <a:pt x="7788515" y="2350403"/>
                  <a:pt x="7788515" y="2358148"/>
                  <a:pt x="7788515" y="2365893"/>
                </a:cubicBezTo>
                <a:cubicBezTo>
                  <a:pt x="7796260" y="2358148"/>
                  <a:pt x="7788515" y="2358148"/>
                  <a:pt x="7788515" y="2350403"/>
                </a:cubicBezTo>
                <a:cubicBezTo>
                  <a:pt x="7792388" y="2346529"/>
                  <a:pt x="7796260" y="2346529"/>
                  <a:pt x="7799164" y="2349435"/>
                </a:cubicBezTo>
                <a:lnTo>
                  <a:pt x="7803831" y="2365304"/>
                </a:lnTo>
                <a:lnTo>
                  <a:pt x="7797215" y="2325703"/>
                </a:lnTo>
                <a:cubicBezTo>
                  <a:pt x="7813371" y="2333762"/>
                  <a:pt x="7813371" y="2301527"/>
                  <a:pt x="7813371" y="2285410"/>
                </a:cubicBezTo>
                <a:cubicBezTo>
                  <a:pt x="7805295" y="2285410"/>
                  <a:pt x="7781061" y="2293470"/>
                  <a:pt x="7764905" y="2285410"/>
                </a:cubicBezTo>
                <a:cubicBezTo>
                  <a:pt x="7764905" y="2285410"/>
                  <a:pt x="7772984" y="2301527"/>
                  <a:pt x="7772984" y="2301527"/>
                </a:cubicBezTo>
                <a:cubicBezTo>
                  <a:pt x="7756829" y="2325703"/>
                  <a:pt x="7748749" y="2277351"/>
                  <a:pt x="7740671" y="2317646"/>
                </a:cubicBezTo>
                <a:cubicBezTo>
                  <a:pt x="7732594" y="2317646"/>
                  <a:pt x="7732594" y="2309586"/>
                  <a:pt x="7724515" y="2309586"/>
                </a:cubicBezTo>
                <a:cubicBezTo>
                  <a:pt x="7724515" y="2309586"/>
                  <a:pt x="7716438" y="2293470"/>
                  <a:pt x="7732594" y="2293470"/>
                </a:cubicBezTo>
                <a:cubicBezTo>
                  <a:pt x="7716438" y="2293470"/>
                  <a:pt x="7708360" y="2277351"/>
                  <a:pt x="7700282" y="2285410"/>
                </a:cubicBezTo>
                <a:cubicBezTo>
                  <a:pt x="7692204" y="2293470"/>
                  <a:pt x="7692204" y="2309586"/>
                  <a:pt x="7692204" y="2325703"/>
                </a:cubicBezTo>
                <a:cubicBezTo>
                  <a:pt x="7700282" y="2333762"/>
                  <a:pt x="7702303" y="2327717"/>
                  <a:pt x="7703312" y="2318653"/>
                </a:cubicBezTo>
                <a:lnTo>
                  <a:pt x="7704610" y="2312177"/>
                </a:lnTo>
                <a:lnTo>
                  <a:pt x="7715429" y="2318653"/>
                </a:lnTo>
                <a:cubicBezTo>
                  <a:pt x="7720477" y="2319660"/>
                  <a:pt x="7724515" y="2321676"/>
                  <a:pt x="7724515" y="2333762"/>
                </a:cubicBezTo>
                <a:cubicBezTo>
                  <a:pt x="7724515" y="2325703"/>
                  <a:pt x="7716438" y="2325703"/>
                  <a:pt x="7708360" y="2333762"/>
                </a:cubicBezTo>
                <a:cubicBezTo>
                  <a:pt x="7716438" y="2341821"/>
                  <a:pt x="7724515" y="2333762"/>
                  <a:pt x="7724515" y="2349881"/>
                </a:cubicBezTo>
                <a:cubicBezTo>
                  <a:pt x="7724515" y="2374056"/>
                  <a:pt x="7716438" y="2333762"/>
                  <a:pt x="7716438" y="2341821"/>
                </a:cubicBezTo>
                <a:cubicBezTo>
                  <a:pt x="7708360" y="2349881"/>
                  <a:pt x="7724515" y="2382116"/>
                  <a:pt x="7732594" y="2390173"/>
                </a:cubicBezTo>
                <a:cubicBezTo>
                  <a:pt x="7716438" y="2390173"/>
                  <a:pt x="7724515" y="2398233"/>
                  <a:pt x="7732594" y="2398233"/>
                </a:cubicBezTo>
                <a:cubicBezTo>
                  <a:pt x="7740671" y="2406292"/>
                  <a:pt x="7716438" y="2406292"/>
                  <a:pt x="7716438" y="2390173"/>
                </a:cubicBezTo>
                <a:cubicBezTo>
                  <a:pt x="7716438" y="2398233"/>
                  <a:pt x="7716438" y="2406292"/>
                  <a:pt x="7716438" y="2422408"/>
                </a:cubicBezTo>
                <a:cubicBezTo>
                  <a:pt x="7708360" y="2398233"/>
                  <a:pt x="7708360" y="2349881"/>
                  <a:pt x="7676048" y="2301527"/>
                </a:cubicBezTo>
                <a:cubicBezTo>
                  <a:pt x="7667969" y="2309586"/>
                  <a:pt x="7692204" y="2341821"/>
                  <a:pt x="7676048" y="2325703"/>
                </a:cubicBezTo>
                <a:cubicBezTo>
                  <a:pt x="7676048" y="2333762"/>
                  <a:pt x="7700282" y="2357938"/>
                  <a:pt x="7684127" y="2349881"/>
                </a:cubicBezTo>
                <a:cubicBezTo>
                  <a:pt x="7684127" y="2365997"/>
                  <a:pt x="7700282" y="2349881"/>
                  <a:pt x="7700282" y="2374056"/>
                </a:cubicBezTo>
                <a:cubicBezTo>
                  <a:pt x="7692204" y="2374056"/>
                  <a:pt x="7692204" y="2374056"/>
                  <a:pt x="7684127" y="2374056"/>
                </a:cubicBezTo>
                <a:cubicBezTo>
                  <a:pt x="7700282" y="2406292"/>
                  <a:pt x="7700282" y="2398233"/>
                  <a:pt x="7700282" y="2422408"/>
                </a:cubicBezTo>
                <a:cubicBezTo>
                  <a:pt x="7692204" y="2406292"/>
                  <a:pt x="7684127" y="2390173"/>
                  <a:pt x="7667969" y="2382116"/>
                </a:cubicBezTo>
                <a:cubicBezTo>
                  <a:pt x="7659893" y="2398233"/>
                  <a:pt x="7676048" y="2398233"/>
                  <a:pt x="7684127" y="2414349"/>
                </a:cubicBezTo>
                <a:cubicBezTo>
                  <a:pt x="7676048" y="2414349"/>
                  <a:pt x="7667969" y="2414349"/>
                  <a:pt x="7667969" y="2414349"/>
                </a:cubicBezTo>
                <a:cubicBezTo>
                  <a:pt x="7667969" y="2406292"/>
                  <a:pt x="7667969" y="2398233"/>
                  <a:pt x="7659893" y="2390173"/>
                </a:cubicBezTo>
                <a:cubicBezTo>
                  <a:pt x="7643738" y="2382116"/>
                  <a:pt x="7667969" y="2414349"/>
                  <a:pt x="7651814" y="2406292"/>
                </a:cubicBezTo>
                <a:cubicBezTo>
                  <a:pt x="7643738" y="2390173"/>
                  <a:pt x="7635658" y="2374056"/>
                  <a:pt x="7627582" y="2365997"/>
                </a:cubicBezTo>
                <a:cubicBezTo>
                  <a:pt x="7619503" y="2382116"/>
                  <a:pt x="7643738" y="2406292"/>
                  <a:pt x="7627582" y="2414349"/>
                </a:cubicBezTo>
                <a:cubicBezTo>
                  <a:pt x="7627582" y="2390173"/>
                  <a:pt x="7611424" y="2357938"/>
                  <a:pt x="7595268" y="2374056"/>
                </a:cubicBezTo>
                <a:cubicBezTo>
                  <a:pt x="7595268" y="2382116"/>
                  <a:pt x="7611424" y="2382116"/>
                  <a:pt x="7619503" y="2390173"/>
                </a:cubicBezTo>
                <a:cubicBezTo>
                  <a:pt x="7619503" y="2406292"/>
                  <a:pt x="7603348" y="2406292"/>
                  <a:pt x="7595268" y="2406292"/>
                </a:cubicBezTo>
                <a:cubicBezTo>
                  <a:pt x="7595268" y="2398233"/>
                  <a:pt x="7595268" y="2390173"/>
                  <a:pt x="7587192" y="2382116"/>
                </a:cubicBezTo>
                <a:cubicBezTo>
                  <a:pt x="7595268" y="2462703"/>
                  <a:pt x="7579114" y="2374056"/>
                  <a:pt x="7562958" y="2341821"/>
                </a:cubicBezTo>
                <a:cubicBezTo>
                  <a:pt x="7562958" y="2349881"/>
                  <a:pt x="7562958" y="2382116"/>
                  <a:pt x="7571037" y="2382116"/>
                </a:cubicBezTo>
                <a:cubicBezTo>
                  <a:pt x="7571037" y="2390173"/>
                  <a:pt x="7562958" y="2390173"/>
                  <a:pt x="7571037" y="2406292"/>
                </a:cubicBezTo>
                <a:cubicBezTo>
                  <a:pt x="7554882" y="2398233"/>
                  <a:pt x="7571037" y="2390173"/>
                  <a:pt x="7554882" y="2382116"/>
                </a:cubicBezTo>
                <a:cubicBezTo>
                  <a:pt x="7554882" y="2390173"/>
                  <a:pt x="7554882" y="2398233"/>
                  <a:pt x="7546802" y="2398233"/>
                </a:cubicBezTo>
                <a:cubicBezTo>
                  <a:pt x="7554882" y="2390173"/>
                  <a:pt x="7546802" y="2374056"/>
                  <a:pt x="7538724" y="2365997"/>
                </a:cubicBezTo>
                <a:cubicBezTo>
                  <a:pt x="7538724" y="2374056"/>
                  <a:pt x="7546802" y="2398233"/>
                  <a:pt x="7530648" y="2390173"/>
                </a:cubicBezTo>
                <a:cubicBezTo>
                  <a:pt x="7522568" y="2382116"/>
                  <a:pt x="7530648" y="2382116"/>
                  <a:pt x="7530648" y="2382116"/>
                </a:cubicBezTo>
                <a:cubicBezTo>
                  <a:pt x="7530648" y="2374056"/>
                  <a:pt x="7522568" y="2374056"/>
                  <a:pt x="7522568" y="2365997"/>
                </a:cubicBezTo>
                <a:cubicBezTo>
                  <a:pt x="7514492" y="2374056"/>
                  <a:pt x="7530648" y="2398233"/>
                  <a:pt x="7530648" y="2406292"/>
                </a:cubicBezTo>
                <a:cubicBezTo>
                  <a:pt x="7514492" y="2406292"/>
                  <a:pt x="7522568" y="2382116"/>
                  <a:pt x="7506413" y="2398233"/>
                </a:cubicBezTo>
                <a:cubicBezTo>
                  <a:pt x="7490258" y="2390173"/>
                  <a:pt x="7482181" y="2374056"/>
                  <a:pt x="7474102" y="2365997"/>
                </a:cubicBezTo>
                <a:cubicBezTo>
                  <a:pt x="7457947" y="2365997"/>
                  <a:pt x="7474102" y="2382116"/>
                  <a:pt x="7482181" y="2382116"/>
                </a:cubicBezTo>
                <a:cubicBezTo>
                  <a:pt x="7474102" y="2398233"/>
                  <a:pt x="7457947" y="2374056"/>
                  <a:pt x="7449868" y="2382116"/>
                </a:cubicBezTo>
                <a:cubicBezTo>
                  <a:pt x="7441791" y="2382116"/>
                  <a:pt x="7449868" y="2390173"/>
                  <a:pt x="7457947" y="2398233"/>
                </a:cubicBezTo>
                <a:cubicBezTo>
                  <a:pt x="7449868" y="2406292"/>
                  <a:pt x="7441791" y="2390173"/>
                  <a:pt x="7441791" y="2390173"/>
                </a:cubicBezTo>
                <a:cubicBezTo>
                  <a:pt x="7433712" y="2398233"/>
                  <a:pt x="7433712" y="2398233"/>
                  <a:pt x="7433712" y="2406292"/>
                </a:cubicBezTo>
                <a:cubicBezTo>
                  <a:pt x="7449868" y="2422408"/>
                  <a:pt x="7441791" y="2414349"/>
                  <a:pt x="7457947" y="2406292"/>
                </a:cubicBezTo>
                <a:cubicBezTo>
                  <a:pt x="7457947" y="2422408"/>
                  <a:pt x="7449868" y="2422408"/>
                  <a:pt x="7441791" y="2430468"/>
                </a:cubicBezTo>
                <a:cubicBezTo>
                  <a:pt x="7433712" y="2414349"/>
                  <a:pt x="7425635" y="2390173"/>
                  <a:pt x="7409479" y="2406292"/>
                </a:cubicBezTo>
                <a:cubicBezTo>
                  <a:pt x="7393321" y="2390173"/>
                  <a:pt x="7401401" y="2390173"/>
                  <a:pt x="7393321" y="2374056"/>
                </a:cubicBezTo>
                <a:cubicBezTo>
                  <a:pt x="7385245" y="2382116"/>
                  <a:pt x="7401401" y="2430468"/>
                  <a:pt x="7417556" y="2422408"/>
                </a:cubicBezTo>
                <a:cubicBezTo>
                  <a:pt x="7417556" y="2438527"/>
                  <a:pt x="7409479" y="2446584"/>
                  <a:pt x="7401401" y="2438527"/>
                </a:cubicBezTo>
                <a:cubicBezTo>
                  <a:pt x="7401401" y="2414349"/>
                  <a:pt x="7393321" y="2430468"/>
                  <a:pt x="7393321" y="2406292"/>
                </a:cubicBezTo>
                <a:cubicBezTo>
                  <a:pt x="7377167" y="2406292"/>
                  <a:pt x="7377167" y="2414349"/>
                  <a:pt x="7385245" y="2430468"/>
                </a:cubicBezTo>
                <a:cubicBezTo>
                  <a:pt x="7385245" y="2422408"/>
                  <a:pt x="7377167" y="2422408"/>
                  <a:pt x="7369090" y="2422408"/>
                </a:cubicBezTo>
                <a:cubicBezTo>
                  <a:pt x="7369090" y="2406292"/>
                  <a:pt x="7352935" y="2414349"/>
                  <a:pt x="7352935" y="2390173"/>
                </a:cubicBezTo>
                <a:cubicBezTo>
                  <a:pt x="7344855" y="2406292"/>
                  <a:pt x="7352935" y="2430468"/>
                  <a:pt x="7344855" y="2438527"/>
                </a:cubicBezTo>
                <a:cubicBezTo>
                  <a:pt x="7352935" y="2454644"/>
                  <a:pt x="7352935" y="2430468"/>
                  <a:pt x="7352935" y="2422408"/>
                </a:cubicBezTo>
                <a:cubicBezTo>
                  <a:pt x="7369090" y="2430468"/>
                  <a:pt x="7361011" y="2446584"/>
                  <a:pt x="7361011" y="2454644"/>
                </a:cubicBezTo>
                <a:cubicBezTo>
                  <a:pt x="7344855" y="2462703"/>
                  <a:pt x="7344855" y="2446584"/>
                  <a:pt x="7336777" y="2430468"/>
                </a:cubicBezTo>
                <a:cubicBezTo>
                  <a:pt x="7352935" y="2430468"/>
                  <a:pt x="7328700" y="2414349"/>
                  <a:pt x="7344855" y="2414349"/>
                </a:cubicBezTo>
                <a:cubicBezTo>
                  <a:pt x="7336777" y="2406292"/>
                  <a:pt x="7320621" y="2390173"/>
                  <a:pt x="7312545" y="2374056"/>
                </a:cubicBezTo>
                <a:cubicBezTo>
                  <a:pt x="7304466" y="2365997"/>
                  <a:pt x="7328700" y="2374056"/>
                  <a:pt x="7312545" y="2357938"/>
                </a:cubicBezTo>
                <a:cubicBezTo>
                  <a:pt x="7312545" y="2349881"/>
                  <a:pt x="7336777" y="2357938"/>
                  <a:pt x="7336777" y="2374056"/>
                </a:cubicBezTo>
                <a:cubicBezTo>
                  <a:pt x="7328700" y="2382116"/>
                  <a:pt x="7328700" y="2357938"/>
                  <a:pt x="7320621" y="2365997"/>
                </a:cubicBezTo>
                <a:cubicBezTo>
                  <a:pt x="7328700" y="2374056"/>
                  <a:pt x="7336777" y="2390173"/>
                  <a:pt x="7344855" y="2390173"/>
                </a:cubicBezTo>
                <a:cubicBezTo>
                  <a:pt x="7352935" y="2382116"/>
                  <a:pt x="7336777" y="2365997"/>
                  <a:pt x="7336777" y="2349881"/>
                </a:cubicBezTo>
                <a:cubicBezTo>
                  <a:pt x="7344855" y="2365997"/>
                  <a:pt x="7352935" y="2357938"/>
                  <a:pt x="7369090" y="2349881"/>
                </a:cubicBezTo>
                <a:cubicBezTo>
                  <a:pt x="7377167" y="2374056"/>
                  <a:pt x="7361011" y="2382116"/>
                  <a:pt x="7369090" y="2398233"/>
                </a:cubicBezTo>
                <a:cubicBezTo>
                  <a:pt x="7369090" y="2406292"/>
                  <a:pt x="7369090" y="2406292"/>
                  <a:pt x="7369090" y="2414349"/>
                </a:cubicBezTo>
                <a:cubicBezTo>
                  <a:pt x="7369090" y="2390173"/>
                  <a:pt x="7385245" y="2382116"/>
                  <a:pt x="7369090" y="2349881"/>
                </a:cubicBezTo>
                <a:cubicBezTo>
                  <a:pt x="7385245" y="2341821"/>
                  <a:pt x="7393321" y="2341821"/>
                  <a:pt x="7393321" y="2349881"/>
                </a:cubicBezTo>
                <a:cubicBezTo>
                  <a:pt x="7409479" y="2341821"/>
                  <a:pt x="7393321" y="2341821"/>
                  <a:pt x="7393321" y="2325703"/>
                </a:cubicBezTo>
                <a:cubicBezTo>
                  <a:pt x="7401401" y="2325703"/>
                  <a:pt x="7401401" y="2325703"/>
                  <a:pt x="7401401" y="2333762"/>
                </a:cubicBezTo>
                <a:cubicBezTo>
                  <a:pt x="7401401" y="2333762"/>
                  <a:pt x="7409479" y="2325703"/>
                  <a:pt x="7409479" y="2325703"/>
                </a:cubicBezTo>
                <a:cubicBezTo>
                  <a:pt x="7401401" y="2341821"/>
                  <a:pt x="7409479" y="2341821"/>
                  <a:pt x="7425635" y="2341821"/>
                </a:cubicBezTo>
                <a:cubicBezTo>
                  <a:pt x="7425635" y="2341821"/>
                  <a:pt x="7417556" y="2333762"/>
                  <a:pt x="7417556" y="2325703"/>
                </a:cubicBezTo>
                <a:cubicBezTo>
                  <a:pt x="7425635" y="2325703"/>
                  <a:pt x="7425635" y="2325703"/>
                  <a:pt x="7433712" y="2325703"/>
                </a:cubicBezTo>
                <a:cubicBezTo>
                  <a:pt x="7449868" y="2349881"/>
                  <a:pt x="7433712" y="2349881"/>
                  <a:pt x="7433712" y="2357938"/>
                </a:cubicBezTo>
                <a:cubicBezTo>
                  <a:pt x="7433712" y="2365997"/>
                  <a:pt x="7441791" y="2365997"/>
                  <a:pt x="7441791" y="2365997"/>
                </a:cubicBezTo>
                <a:cubicBezTo>
                  <a:pt x="7449868" y="2357938"/>
                  <a:pt x="7433712" y="2333762"/>
                  <a:pt x="7441791" y="2325703"/>
                </a:cubicBezTo>
                <a:cubicBezTo>
                  <a:pt x="7466023" y="2349881"/>
                  <a:pt x="7441791" y="2277351"/>
                  <a:pt x="7417556" y="2245115"/>
                </a:cubicBezTo>
                <a:cubicBezTo>
                  <a:pt x="7433712" y="2245115"/>
                  <a:pt x="7441791" y="2277351"/>
                  <a:pt x="7433712" y="2245115"/>
                </a:cubicBezTo>
                <a:cubicBezTo>
                  <a:pt x="7441791" y="2269292"/>
                  <a:pt x="7449868" y="2277351"/>
                  <a:pt x="7457947" y="2309586"/>
                </a:cubicBezTo>
                <a:cubicBezTo>
                  <a:pt x="7457947" y="2325703"/>
                  <a:pt x="7466023" y="2285410"/>
                  <a:pt x="7474102" y="2317646"/>
                </a:cubicBezTo>
                <a:cubicBezTo>
                  <a:pt x="7482181" y="2309586"/>
                  <a:pt x="7474102" y="2293470"/>
                  <a:pt x="7466023" y="2293470"/>
                </a:cubicBezTo>
                <a:cubicBezTo>
                  <a:pt x="7457947" y="2285410"/>
                  <a:pt x="7474102" y="2285410"/>
                  <a:pt x="7474102" y="2277351"/>
                </a:cubicBezTo>
                <a:cubicBezTo>
                  <a:pt x="7482181" y="2277351"/>
                  <a:pt x="7474102" y="2285410"/>
                  <a:pt x="7474102" y="2293470"/>
                </a:cubicBezTo>
                <a:cubicBezTo>
                  <a:pt x="7490258" y="2293470"/>
                  <a:pt x="7466023" y="2269292"/>
                  <a:pt x="7482181" y="2269292"/>
                </a:cubicBezTo>
                <a:cubicBezTo>
                  <a:pt x="7474102" y="2261235"/>
                  <a:pt x="7466023" y="2237057"/>
                  <a:pt x="7482181" y="2237057"/>
                </a:cubicBezTo>
                <a:cubicBezTo>
                  <a:pt x="7482181" y="2261235"/>
                  <a:pt x="7490258" y="2277351"/>
                  <a:pt x="7490258" y="2301527"/>
                </a:cubicBezTo>
                <a:cubicBezTo>
                  <a:pt x="7490258" y="2309586"/>
                  <a:pt x="7490258" y="2309586"/>
                  <a:pt x="7498336" y="2309586"/>
                </a:cubicBezTo>
                <a:cubicBezTo>
                  <a:pt x="7498336" y="2293470"/>
                  <a:pt x="7514492" y="2333762"/>
                  <a:pt x="7530648" y="2341821"/>
                </a:cubicBezTo>
                <a:cubicBezTo>
                  <a:pt x="7534687" y="2341821"/>
                  <a:pt x="7534687" y="2337792"/>
                  <a:pt x="7534687" y="2333762"/>
                </a:cubicBezTo>
                <a:lnTo>
                  <a:pt x="7538260" y="2326629"/>
                </a:lnTo>
                <a:lnTo>
                  <a:pt x="7536809" y="2325232"/>
                </a:lnTo>
                <a:lnTo>
                  <a:pt x="7536959" y="2324825"/>
                </a:lnTo>
                <a:lnTo>
                  <a:pt x="7530648" y="2321676"/>
                </a:lnTo>
                <a:cubicBezTo>
                  <a:pt x="7528627" y="2321676"/>
                  <a:pt x="7526608" y="2321676"/>
                  <a:pt x="7522568" y="2317646"/>
                </a:cubicBezTo>
                <a:cubicBezTo>
                  <a:pt x="7522568" y="2309586"/>
                  <a:pt x="7522568" y="2301527"/>
                  <a:pt x="7530648" y="2301527"/>
                </a:cubicBezTo>
                <a:cubicBezTo>
                  <a:pt x="7522568" y="2277351"/>
                  <a:pt x="7522568" y="2309586"/>
                  <a:pt x="7506413" y="2309586"/>
                </a:cubicBezTo>
                <a:cubicBezTo>
                  <a:pt x="7506413" y="2293470"/>
                  <a:pt x="7498336" y="2285410"/>
                  <a:pt x="7490258" y="2269292"/>
                </a:cubicBezTo>
                <a:cubicBezTo>
                  <a:pt x="7490258" y="2245115"/>
                  <a:pt x="7498336" y="2277351"/>
                  <a:pt x="7506413" y="2285410"/>
                </a:cubicBezTo>
                <a:cubicBezTo>
                  <a:pt x="7506413" y="2277351"/>
                  <a:pt x="7498336" y="2269292"/>
                  <a:pt x="7498336" y="2261235"/>
                </a:cubicBezTo>
                <a:cubicBezTo>
                  <a:pt x="7514492" y="2277351"/>
                  <a:pt x="7522568" y="2285410"/>
                  <a:pt x="7538724" y="2301527"/>
                </a:cubicBezTo>
                <a:cubicBezTo>
                  <a:pt x="7546802" y="2277351"/>
                  <a:pt x="7522568" y="2285410"/>
                  <a:pt x="7530648" y="2261235"/>
                </a:cubicBezTo>
                <a:cubicBezTo>
                  <a:pt x="7514492" y="2301527"/>
                  <a:pt x="7482181" y="2204823"/>
                  <a:pt x="7498336" y="2204823"/>
                </a:cubicBezTo>
                <a:cubicBezTo>
                  <a:pt x="7498336" y="2180645"/>
                  <a:pt x="7514492" y="2212880"/>
                  <a:pt x="7522568" y="2204823"/>
                </a:cubicBezTo>
                <a:lnTo>
                  <a:pt x="7527978" y="2200162"/>
                </a:lnTo>
                <a:lnTo>
                  <a:pt x="7530648" y="2204823"/>
                </a:lnTo>
                <a:cubicBezTo>
                  <a:pt x="7538724" y="2204823"/>
                  <a:pt x="7538724" y="2180645"/>
                  <a:pt x="7530648" y="2180645"/>
                </a:cubicBezTo>
                <a:cubicBezTo>
                  <a:pt x="7530648" y="2164529"/>
                  <a:pt x="7546802" y="2196764"/>
                  <a:pt x="7546802" y="2196764"/>
                </a:cubicBezTo>
                <a:cubicBezTo>
                  <a:pt x="7554882" y="2188705"/>
                  <a:pt x="7546802" y="2172588"/>
                  <a:pt x="7562958" y="2172588"/>
                </a:cubicBezTo>
                <a:close/>
                <a:moveTo>
                  <a:pt x="7579407" y="2172273"/>
                </a:moveTo>
                <a:cubicBezTo>
                  <a:pt x="7587151" y="2180019"/>
                  <a:pt x="7594895" y="2180019"/>
                  <a:pt x="7594895" y="2195508"/>
                </a:cubicBezTo>
                <a:cubicBezTo>
                  <a:pt x="7587151" y="2195508"/>
                  <a:pt x="7579407" y="2203252"/>
                  <a:pt x="7571661" y="2180019"/>
                </a:cubicBezTo>
                <a:cubicBezTo>
                  <a:pt x="7579407" y="2187763"/>
                  <a:pt x="7587151" y="2187763"/>
                  <a:pt x="7579407" y="2172273"/>
                </a:cubicBezTo>
                <a:close/>
                <a:moveTo>
                  <a:pt x="6763108" y="2172273"/>
                </a:moveTo>
                <a:cubicBezTo>
                  <a:pt x="6780147" y="2172273"/>
                  <a:pt x="6763108" y="2180019"/>
                  <a:pt x="6771627" y="2195508"/>
                </a:cubicBezTo>
                <a:lnTo>
                  <a:pt x="6778815" y="2191757"/>
                </a:lnTo>
                <a:lnTo>
                  <a:pt x="6780147" y="2203252"/>
                </a:lnTo>
                <a:cubicBezTo>
                  <a:pt x="6780147" y="2203252"/>
                  <a:pt x="6771627" y="2195508"/>
                  <a:pt x="6771627" y="2203252"/>
                </a:cubicBezTo>
                <a:cubicBezTo>
                  <a:pt x="6754588" y="2180019"/>
                  <a:pt x="6771627" y="2180019"/>
                  <a:pt x="6763108" y="2172273"/>
                </a:cubicBezTo>
                <a:close/>
                <a:moveTo>
                  <a:pt x="6182105" y="2170666"/>
                </a:moveTo>
                <a:lnTo>
                  <a:pt x="6188152" y="2182743"/>
                </a:lnTo>
                <a:lnTo>
                  <a:pt x="6186267" y="2186510"/>
                </a:lnTo>
                <a:lnTo>
                  <a:pt x="6175049" y="2185763"/>
                </a:lnTo>
                <a:cubicBezTo>
                  <a:pt x="6172023" y="2182743"/>
                  <a:pt x="6170008" y="2178718"/>
                  <a:pt x="6165977" y="2178718"/>
                </a:cubicBezTo>
                <a:cubicBezTo>
                  <a:pt x="6157912" y="2186770"/>
                  <a:pt x="6165977" y="2194822"/>
                  <a:pt x="6149848" y="2178718"/>
                </a:cubicBezTo>
                <a:cubicBezTo>
                  <a:pt x="6149848" y="2190796"/>
                  <a:pt x="6153880" y="2196836"/>
                  <a:pt x="6158920" y="2201867"/>
                </a:cubicBezTo>
                <a:lnTo>
                  <a:pt x="6164223" y="2207868"/>
                </a:lnTo>
                <a:lnTo>
                  <a:pt x="6165011" y="2206324"/>
                </a:lnTo>
                <a:lnTo>
                  <a:pt x="6165985" y="2204420"/>
                </a:lnTo>
                <a:lnTo>
                  <a:pt x="6165018" y="2202292"/>
                </a:lnTo>
                <a:cubicBezTo>
                  <a:pt x="6164499" y="2198564"/>
                  <a:pt x="6165018" y="2193935"/>
                  <a:pt x="6167091" y="2187763"/>
                </a:cubicBezTo>
                <a:lnTo>
                  <a:pt x="6176850" y="2198557"/>
                </a:lnTo>
                <a:lnTo>
                  <a:pt x="6185030" y="2198727"/>
                </a:lnTo>
                <a:lnTo>
                  <a:pt x="6182105" y="2194822"/>
                </a:lnTo>
                <a:lnTo>
                  <a:pt x="6186267" y="2186510"/>
                </a:lnTo>
                <a:lnTo>
                  <a:pt x="6190170" y="2186770"/>
                </a:lnTo>
                <a:lnTo>
                  <a:pt x="6188152" y="2182743"/>
                </a:lnTo>
                <a:lnTo>
                  <a:pt x="6190170" y="2178718"/>
                </a:lnTo>
                <a:cubicBezTo>
                  <a:pt x="6198231" y="2186770"/>
                  <a:pt x="6206296" y="2178718"/>
                  <a:pt x="6206296" y="2194822"/>
                </a:cubicBezTo>
                <a:cubicBezTo>
                  <a:pt x="6214360" y="2178718"/>
                  <a:pt x="6190170" y="2178718"/>
                  <a:pt x="6182105" y="2170666"/>
                </a:cubicBezTo>
                <a:close/>
                <a:moveTo>
                  <a:pt x="6563730" y="2170586"/>
                </a:moveTo>
                <a:lnTo>
                  <a:pt x="6563859" y="2172182"/>
                </a:lnTo>
                <a:lnTo>
                  <a:pt x="6566070" y="2171772"/>
                </a:lnTo>
                <a:close/>
                <a:moveTo>
                  <a:pt x="7660724" y="2164529"/>
                </a:moveTo>
                <a:cubicBezTo>
                  <a:pt x="7660724" y="2164529"/>
                  <a:pt x="7660724" y="2172273"/>
                  <a:pt x="7660724" y="2180019"/>
                </a:cubicBezTo>
                <a:cubicBezTo>
                  <a:pt x="7635554" y="2164529"/>
                  <a:pt x="7635554" y="2203252"/>
                  <a:pt x="7610383" y="2180019"/>
                </a:cubicBezTo>
                <a:cubicBezTo>
                  <a:pt x="7635554" y="2164529"/>
                  <a:pt x="7635554" y="2172273"/>
                  <a:pt x="7660724" y="2164529"/>
                </a:cubicBezTo>
                <a:close/>
                <a:moveTo>
                  <a:pt x="6771627" y="2164529"/>
                </a:moveTo>
                <a:cubicBezTo>
                  <a:pt x="6784406" y="2168401"/>
                  <a:pt x="6784406" y="2174210"/>
                  <a:pt x="6782277" y="2180987"/>
                </a:cubicBezTo>
                <a:lnTo>
                  <a:pt x="6778815" y="2191755"/>
                </a:lnTo>
                <a:lnTo>
                  <a:pt x="6778017" y="2182923"/>
                </a:lnTo>
                <a:cubicBezTo>
                  <a:pt x="6775887" y="2176146"/>
                  <a:pt x="6771627" y="2168401"/>
                  <a:pt x="6771627" y="2164529"/>
                </a:cubicBezTo>
                <a:close/>
                <a:moveTo>
                  <a:pt x="6400653" y="2164529"/>
                </a:moveTo>
                <a:lnTo>
                  <a:pt x="6389682" y="2171177"/>
                </a:lnTo>
                <a:lnTo>
                  <a:pt x="6400929" y="2169807"/>
                </a:lnTo>
                <a:close/>
                <a:moveTo>
                  <a:pt x="6633226" y="2163565"/>
                </a:moveTo>
                <a:lnTo>
                  <a:pt x="6622621" y="2164435"/>
                </a:lnTo>
                <a:lnTo>
                  <a:pt x="6619787" y="2165077"/>
                </a:lnTo>
                <a:lnTo>
                  <a:pt x="6619335" y="2166514"/>
                </a:lnTo>
                <a:lnTo>
                  <a:pt x="6610100" y="2167269"/>
                </a:lnTo>
                <a:lnTo>
                  <a:pt x="6595568" y="2170557"/>
                </a:lnTo>
                <a:lnTo>
                  <a:pt x="6601442" y="2178718"/>
                </a:lnTo>
                <a:cubicBezTo>
                  <a:pt x="6593378" y="2178718"/>
                  <a:pt x="6593378" y="2194822"/>
                  <a:pt x="6601442" y="2194822"/>
                </a:cubicBezTo>
                <a:cubicBezTo>
                  <a:pt x="6601442" y="2202875"/>
                  <a:pt x="6601442" y="2218976"/>
                  <a:pt x="6585313" y="2210926"/>
                </a:cubicBezTo>
                <a:cubicBezTo>
                  <a:pt x="6593378" y="2218976"/>
                  <a:pt x="6601442" y="2227029"/>
                  <a:pt x="6617570" y="2227029"/>
                </a:cubicBezTo>
                <a:cubicBezTo>
                  <a:pt x="6617570" y="2259237"/>
                  <a:pt x="6601442" y="2243132"/>
                  <a:pt x="6625635" y="2259237"/>
                </a:cubicBezTo>
                <a:cubicBezTo>
                  <a:pt x="6593378" y="2251185"/>
                  <a:pt x="6585313" y="2267289"/>
                  <a:pt x="6577249" y="2227029"/>
                </a:cubicBezTo>
                <a:cubicBezTo>
                  <a:pt x="6585313" y="2227029"/>
                  <a:pt x="6585313" y="2251185"/>
                  <a:pt x="6601442" y="2235081"/>
                </a:cubicBezTo>
                <a:cubicBezTo>
                  <a:pt x="6593378" y="2223003"/>
                  <a:pt x="6585313" y="2212939"/>
                  <a:pt x="6578256" y="2200860"/>
                </a:cubicBezTo>
                <a:lnTo>
                  <a:pt x="6570914" y="2181022"/>
                </a:lnTo>
                <a:lnTo>
                  <a:pt x="6567541" y="2182640"/>
                </a:lnTo>
                <a:lnTo>
                  <a:pt x="6585313" y="2218976"/>
                </a:lnTo>
                <a:cubicBezTo>
                  <a:pt x="6569185" y="2227029"/>
                  <a:pt x="6561120" y="2194822"/>
                  <a:pt x="6553056" y="2202875"/>
                </a:cubicBezTo>
                <a:cubicBezTo>
                  <a:pt x="6553056" y="2210926"/>
                  <a:pt x="6561120" y="2210926"/>
                  <a:pt x="6561120" y="2210926"/>
                </a:cubicBezTo>
                <a:cubicBezTo>
                  <a:pt x="6569185" y="2227029"/>
                  <a:pt x="6553056" y="2227029"/>
                  <a:pt x="6569185" y="2251185"/>
                </a:cubicBezTo>
                <a:cubicBezTo>
                  <a:pt x="6577249" y="2251185"/>
                  <a:pt x="6569185" y="2235081"/>
                  <a:pt x="6569185" y="2227029"/>
                </a:cubicBezTo>
                <a:cubicBezTo>
                  <a:pt x="6577249" y="2227029"/>
                  <a:pt x="6577249" y="2251185"/>
                  <a:pt x="6577249" y="2259237"/>
                </a:cubicBezTo>
                <a:cubicBezTo>
                  <a:pt x="6569185" y="2251185"/>
                  <a:pt x="6569185" y="2283394"/>
                  <a:pt x="6553056" y="2267289"/>
                </a:cubicBezTo>
                <a:cubicBezTo>
                  <a:pt x="6544992" y="2251185"/>
                  <a:pt x="6553056" y="2251185"/>
                  <a:pt x="6553056" y="2235081"/>
                </a:cubicBezTo>
                <a:cubicBezTo>
                  <a:pt x="6553056" y="2243132"/>
                  <a:pt x="6520799" y="2194822"/>
                  <a:pt x="6536927" y="2202875"/>
                </a:cubicBezTo>
                <a:lnTo>
                  <a:pt x="6535689" y="2198133"/>
                </a:lnTo>
                <a:lnTo>
                  <a:pt x="6521207" y="2200239"/>
                </a:lnTo>
                <a:lnTo>
                  <a:pt x="6512736" y="2194824"/>
                </a:lnTo>
                <a:lnTo>
                  <a:pt x="6511603" y="2198596"/>
                </a:lnTo>
                <a:cubicBezTo>
                  <a:pt x="6514248" y="2205390"/>
                  <a:pt x="6524831" y="2218976"/>
                  <a:pt x="6512737" y="2218976"/>
                </a:cubicBezTo>
                <a:cubicBezTo>
                  <a:pt x="6512737" y="2218976"/>
                  <a:pt x="6512737" y="2227029"/>
                  <a:pt x="6520799" y="2235081"/>
                </a:cubicBezTo>
                <a:cubicBezTo>
                  <a:pt x="6520799" y="2227029"/>
                  <a:pt x="6520799" y="2218976"/>
                  <a:pt x="6520799" y="2210926"/>
                </a:cubicBezTo>
                <a:cubicBezTo>
                  <a:pt x="6528863" y="2218976"/>
                  <a:pt x="6536927" y="2218976"/>
                  <a:pt x="6544992" y="2235081"/>
                </a:cubicBezTo>
                <a:cubicBezTo>
                  <a:pt x="6528863" y="2235081"/>
                  <a:pt x="6520799" y="2251185"/>
                  <a:pt x="6512737" y="2243132"/>
                </a:cubicBezTo>
                <a:cubicBezTo>
                  <a:pt x="6520799" y="2251185"/>
                  <a:pt x="6528863" y="2251185"/>
                  <a:pt x="6512737" y="2251185"/>
                </a:cubicBezTo>
                <a:cubicBezTo>
                  <a:pt x="6512737" y="2263263"/>
                  <a:pt x="6514752" y="2271315"/>
                  <a:pt x="6517775" y="2278361"/>
                </a:cubicBezTo>
                <a:lnTo>
                  <a:pt x="6525118" y="2292359"/>
                </a:lnTo>
                <a:lnTo>
                  <a:pt x="6528641" y="2295066"/>
                </a:lnTo>
                <a:lnTo>
                  <a:pt x="6526696" y="2295367"/>
                </a:lnTo>
                <a:lnTo>
                  <a:pt x="6528863" y="2299497"/>
                </a:lnTo>
                <a:cubicBezTo>
                  <a:pt x="6524831" y="2301511"/>
                  <a:pt x="6521808" y="2301511"/>
                  <a:pt x="6519540" y="2300252"/>
                </a:cubicBezTo>
                <a:lnTo>
                  <a:pt x="6518261" y="2298437"/>
                </a:lnTo>
                <a:lnTo>
                  <a:pt x="6508529" y="2308158"/>
                </a:lnTo>
                <a:lnTo>
                  <a:pt x="6499031" y="2303414"/>
                </a:lnTo>
                <a:lnTo>
                  <a:pt x="6497052" y="2309242"/>
                </a:lnTo>
                <a:lnTo>
                  <a:pt x="6492681" y="2300623"/>
                </a:lnTo>
                <a:lnTo>
                  <a:pt x="6490576" y="2300948"/>
                </a:lnTo>
                <a:lnTo>
                  <a:pt x="6492379" y="2300092"/>
                </a:lnTo>
                <a:lnTo>
                  <a:pt x="6492423" y="2300114"/>
                </a:lnTo>
                <a:lnTo>
                  <a:pt x="6488844" y="2293055"/>
                </a:lnTo>
                <a:cubicBezTo>
                  <a:pt x="6488844" y="2284942"/>
                  <a:pt x="6497074" y="2284942"/>
                  <a:pt x="6488844" y="2276828"/>
                </a:cubicBezTo>
                <a:cubicBezTo>
                  <a:pt x="6497074" y="2276828"/>
                  <a:pt x="6497074" y="2284942"/>
                  <a:pt x="6505302" y="2284942"/>
                </a:cubicBezTo>
                <a:lnTo>
                  <a:pt x="6500383" y="2299433"/>
                </a:lnTo>
                <a:lnTo>
                  <a:pt x="6517138" y="2296843"/>
                </a:lnTo>
                <a:lnTo>
                  <a:pt x="6514753" y="2293458"/>
                </a:lnTo>
                <a:cubicBezTo>
                  <a:pt x="6512737" y="2287419"/>
                  <a:pt x="6512737" y="2279367"/>
                  <a:pt x="6512737" y="2275341"/>
                </a:cubicBezTo>
                <a:cubicBezTo>
                  <a:pt x="6512737" y="2299497"/>
                  <a:pt x="6488544" y="2259237"/>
                  <a:pt x="6480480" y="2243132"/>
                </a:cubicBezTo>
                <a:cubicBezTo>
                  <a:pt x="6480480" y="2251185"/>
                  <a:pt x="6472416" y="2251185"/>
                  <a:pt x="6472416" y="2251185"/>
                </a:cubicBezTo>
                <a:cubicBezTo>
                  <a:pt x="6488544" y="2275341"/>
                  <a:pt x="6456287" y="2267289"/>
                  <a:pt x="6480480" y="2275341"/>
                </a:cubicBezTo>
                <a:cubicBezTo>
                  <a:pt x="6480480" y="2291445"/>
                  <a:pt x="6464351" y="2267289"/>
                  <a:pt x="6472416" y="2291445"/>
                </a:cubicBezTo>
                <a:cubicBezTo>
                  <a:pt x="6456287" y="2275341"/>
                  <a:pt x="6480480" y="2251185"/>
                  <a:pt x="6456287" y="2218976"/>
                </a:cubicBezTo>
                <a:cubicBezTo>
                  <a:pt x="6456287" y="2218976"/>
                  <a:pt x="6456287" y="2218976"/>
                  <a:pt x="6448223" y="2218976"/>
                </a:cubicBezTo>
                <a:cubicBezTo>
                  <a:pt x="6448223" y="2210926"/>
                  <a:pt x="6488544" y="2210926"/>
                  <a:pt x="6480480" y="2227029"/>
                </a:cubicBezTo>
                <a:cubicBezTo>
                  <a:pt x="6480480" y="2227029"/>
                  <a:pt x="6480480" y="2227029"/>
                  <a:pt x="6488544" y="2227029"/>
                </a:cubicBezTo>
                <a:cubicBezTo>
                  <a:pt x="6488544" y="2214952"/>
                  <a:pt x="6479472" y="2211933"/>
                  <a:pt x="6481740" y="2204384"/>
                </a:cubicBezTo>
                <a:lnTo>
                  <a:pt x="6483581" y="2201797"/>
                </a:lnTo>
                <a:lnTo>
                  <a:pt x="6441835" y="2207283"/>
                </a:lnTo>
                <a:lnTo>
                  <a:pt x="6448669" y="2231400"/>
                </a:lnTo>
                <a:cubicBezTo>
                  <a:pt x="6456413" y="2256208"/>
                  <a:pt x="6464159" y="2280022"/>
                  <a:pt x="6464159" y="2299868"/>
                </a:cubicBezTo>
                <a:cubicBezTo>
                  <a:pt x="6448669" y="2307808"/>
                  <a:pt x="6456413" y="2268116"/>
                  <a:pt x="6448669" y="2291931"/>
                </a:cubicBezTo>
                <a:cubicBezTo>
                  <a:pt x="6440924" y="2276053"/>
                  <a:pt x="6433179" y="2228424"/>
                  <a:pt x="6402200" y="2236361"/>
                </a:cubicBezTo>
                <a:cubicBezTo>
                  <a:pt x="6402200" y="2232392"/>
                  <a:pt x="6400264" y="2226439"/>
                  <a:pt x="6398328" y="2219493"/>
                </a:cubicBezTo>
                <a:lnTo>
                  <a:pt x="6398040" y="2217793"/>
                </a:lnTo>
                <a:lnTo>
                  <a:pt x="6383681" y="2221248"/>
                </a:lnTo>
                <a:lnTo>
                  <a:pt x="6384776" y="2225005"/>
                </a:lnTo>
                <a:cubicBezTo>
                  <a:pt x="6386410" y="2225923"/>
                  <a:pt x="6389132" y="2224874"/>
                  <a:pt x="6393490" y="2220679"/>
                </a:cubicBezTo>
                <a:cubicBezTo>
                  <a:pt x="6397846" y="2233264"/>
                  <a:pt x="6395668" y="2237460"/>
                  <a:pt x="6392401" y="2239557"/>
                </a:cubicBezTo>
                <a:lnTo>
                  <a:pt x="6384848" y="2245792"/>
                </a:lnTo>
                <a:lnTo>
                  <a:pt x="6385493" y="2246713"/>
                </a:lnTo>
                <a:cubicBezTo>
                  <a:pt x="6386886" y="2247952"/>
                  <a:pt x="6387899" y="2247953"/>
                  <a:pt x="6387899" y="2245971"/>
                </a:cubicBezTo>
                <a:cubicBezTo>
                  <a:pt x="6389925" y="2255882"/>
                  <a:pt x="6386886" y="2262820"/>
                  <a:pt x="6380808" y="2267776"/>
                </a:cubicBezTo>
                <a:lnTo>
                  <a:pt x="6376575" y="2269432"/>
                </a:lnTo>
                <a:lnTo>
                  <a:pt x="6376583" y="2269548"/>
                </a:lnTo>
                <a:cubicBezTo>
                  <a:pt x="6384625" y="2277602"/>
                  <a:pt x="6392668" y="2261493"/>
                  <a:pt x="6392668" y="2253438"/>
                </a:cubicBezTo>
                <a:cubicBezTo>
                  <a:pt x="6400710" y="2253438"/>
                  <a:pt x="6400710" y="2269548"/>
                  <a:pt x="6408752" y="2269548"/>
                </a:cubicBezTo>
                <a:cubicBezTo>
                  <a:pt x="6400710" y="2245384"/>
                  <a:pt x="6416795" y="2269548"/>
                  <a:pt x="6424839" y="2245384"/>
                </a:cubicBezTo>
                <a:cubicBezTo>
                  <a:pt x="6424839" y="2261493"/>
                  <a:pt x="6432881" y="2261493"/>
                  <a:pt x="6440924" y="2277602"/>
                </a:cubicBezTo>
                <a:cubicBezTo>
                  <a:pt x="6432881" y="2277602"/>
                  <a:pt x="6432881" y="2293712"/>
                  <a:pt x="6432881" y="2301766"/>
                </a:cubicBezTo>
                <a:cubicBezTo>
                  <a:pt x="6424839" y="2301766"/>
                  <a:pt x="6424839" y="2277602"/>
                  <a:pt x="6416795" y="2269548"/>
                </a:cubicBezTo>
                <a:cubicBezTo>
                  <a:pt x="6416795" y="2277602"/>
                  <a:pt x="6416795" y="2301766"/>
                  <a:pt x="6400710" y="2285657"/>
                </a:cubicBezTo>
                <a:cubicBezTo>
                  <a:pt x="6396688" y="2289684"/>
                  <a:pt x="6398699" y="2293712"/>
                  <a:pt x="6401715" y="2298745"/>
                </a:cubicBezTo>
                <a:lnTo>
                  <a:pt x="6405697" y="2309570"/>
                </a:lnTo>
                <a:lnTo>
                  <a:pt x="6413790" y="2306383"/>
                </a:lnTo>
                <a:cubicBezTo>
                  <a:pt x="6420267" y="2303962"/>
                  <a:pt x="6427243" y="2302025"/>
                  <a:pt x="6435216" y="2302025"/>
                </a:cubicBezTo>
                <a:lnTo>
                  <a:pt x="6446074" y="2320245"/>
                </a:lnTo>
                <a:lnTo>
                  <a:pt x="6446614" y="2312706"/>
                </a:lnTo>
                <a:lnTo>
                  <a:pt x="6444591" y="2308207"/>
                </a:lnTo>
                <a:lnTo>
                  <a:pt x="6443927" y="2308158"/>
                </a:lnTo>
                <a:lnTo>
                  <a:pt x="6444527" y="2308065"/>
                </a:lnTo>
                <a:lnTo>
                  <a:pt x="6440926" y="2300060"/>
                </a:lnTo>
                <a:cubicBezTo>
                  <a:pt x="6444799" y="2300060"/>
                  <a:pt x="6447219" y="2301658"/>
                  <a:pt x="6448791" y="2304320"/>
                </a:cubicBezTo>
                <a:lnTo>
                  <a:pt x="6449567" y="2307287"/>
                </a:lnTo>
                <a:lnTo>
                  <a:pt x="6473664" y="2303562"/>
                </a:lnTo>
                <a:lnTo>
                  <a:pt x="6472386" y="2301169"/>
                </a:lnTo>
                <a:lnTo>
                  <a:pt x="6478846" y="2302760"/>
                </a:lnTo>
                <a:lnTo>
                  <a:pt x="6490576" y="2300948"/>
                </a:lnTo>
                <a:lnTo>
                  <a:pt x="6481747" y="2305148"/>
                </a:lnTo>
                <a:lnTo>
                  <a:pt x="6488844" y="2317397"/>
                </a:lnTo>
                <a:cubicBezTo>
                  <a:pt x="6488844" y="2313340"/>
                  <a:pt x="6486788" y="2307255"/>
                  <a:pt x="6486788" y="2304212"/>
                </a:cubicBezTo>
                <a:lnTo>
                  <a:pt x="6497043" y="2309270"/>
                </a:lnTo>
                <a:lnTo>
                  <a:pt x="6495274" y="2314483"/>
                </a:lnTo>
                <a:cubicBezTo>
                  <a:pt x="6496045" y="2325764"/>
                  <a:pt x="6500160" y="2338187"/>
                  <a:pt x="6505302" y="2350863"/>
                </a:cubicBezTo>
                <a:lnTo>
                  <a:pt x="6508108" y="2359048"/>
                </a:lnTo>
                <a:lnTo>
                  <a:pt x="6513200" y="2356867"/>
                </a:lnTo>
                <a:lnTo>
                  <a:pt x="6511596" y="2354096"/>
                </a:lnTo>
                <a:cubicBezTo>
                  <a:pt x="6506756" y="2342781"/>
                  <a:pt x="6502884" y="2328379"/>
                  <a:pt x="6499011" y="2316036"/>
                </a:cubicBezTo>
                <a:cubicBezTo>
                  <a:pt x="6499011" y="2316036"/>
                  <a:pt x="6506756" y="2324266"/>
                  <a:pt x="6506756" y="2316036"/>
                </a:cubicBezTo>
                <a:cubicBezTo>
                  <a:pt x="6514501" y="2307808"/>
                  <a:pt x="6506756" y="2348952"/>
                  <a:pt x="6514501" y="2324266"/>
                </a:cubicBezTo>
                <a:cubicBezTo>
                  <a:pt x="6514501" y="2328379"/>
                  <a:pt x="6516437" y="2336609"/>
                  <a:pt x="6519341" y="2345866"/>
                </a:cubicBezTo>
                <a:lnTo>
                  <a:pt x="6522098" y="2353058"/>
                </a:lnTo>
                <a:lnTo>
                  <a:pt x="6539822" y="2345469"/>
                </a:lnTo>
                <a:lnTo>
                  <a:pt x="6547908" y="2341584"/>
                </a:lnTo>
                <a:lnTo>
                  <a:pt x="6544995" y="2336738"/>
                </a:lnTo>
                <a:cubicBezTo>
                  <a:pt x="6541884" y="2327689"/>
                  <a:pt x="6541884" y="2317636"/>
                  <a:pt x="6546033" y="2317636"/>
                </a:cubicBezTo>
                <a:cubicBezTo>
                  <a:pt x="6550182" y="2317636"/>
                  <a:pt x="6552255" y="2313615"/>
                  <a:pt x="6554330" y="2309593"/>
                </a:cubicBezTo>
                <a:lnTo>
                  <a:pt x="6556043" y="2307933"/>
                </a:lnTo>
                <a:lnTo>
                  <a:pt x="6554962" y="2307907"/>
                </a:lnTo>
                <a:cubicBezTo>
                  <a:pt x="6552944" y="2306646"/>
                  <a:pt x="6552944" y="2304125"/>
                  <a:pt x="6556981" y="2300092"/>
                </a:cubicBezTo>
                <a:cubicBezTo>
                  <a:pt x="6548906" y="2296056"/>
                  <a:pt x="6542850" y="2300092"/>
                  <a:pt x="6537803" y="2302106"/>
                </a:cubicBezTo>
                <a:lnTo>
                  <a:pt x="6528641" y="2295066"/>
                </a:lnTo>
                <a:lnTo>
                  <a:pt x="6555680" y="2290887"/>
                </a:lnTo>
                <a:lnTo>
                  <a:pt x="6550181" y="2282448"/>
                </a:lnTo>
                <a:cubicBezTo>
                  <a:pt x="6546033" y="2277422"/>
                  <a:pt x="6541884" y="2273400"/>
                  <a:pt x="6537735" y="2269380"/>
                </a:cubicBezTo>
                <a:cubicBezTo>
                  <a:pt x="6537735" y="2265358"/>
                  <a:pt x="6543958" y="2269380"/>
                  <a:pt x="6551218" y="2277422"/>
                </a:cubicBezTo>
                <a:lnTo>
                  <a:pt x="6559140" y="2290353"/>
                </a:lnTo>
                <a:lnTo>
                  <a:pt x="6595882" y="2284673"/>
                </a:lnTo>
                <a:lnTo>
                  <a:pt x="6595822" y="2284571"/>
                </a:lnTo>
                <a:lnTo>
                  <a:pt x="6595966" y="2284661"/>
                </a:lnTo>
                <a:lnTo>
                  <a:pt x="6612199" y="2282152"/>
                </a:lnTo>
                <a:lnTo>
                  <a:pt x="6611312" y="2276827"/>
                </a:lnTo>
                <a:lnTo>
                  <a:pt x="6615104" y="2281703"/>
                </a:lnTo>
                <a:lnTo>
                  <a:pt x="6626632" y="2279921"/>
                </a:lnTo>
                <a:lnTo>
                  <a:pt x="6631595" y="2279357"/>
                </a:lnTo>
                <a:lnTo>
                  <a:pt x="6626800" y="2269082"/>
                </a:lnTo>
                <a:cubicBezTo>
                  <a:pt x="6630673" y="2267145"/>
                  <a:pt x="6634061" y="2268113"/>
                  <a:pt x="6636723" y="2270534"/>
                </a:cubicBezTo>
                <a:lnTo>
                  <a:pt x="6640972" y="2278292"/>
                </a:lnTo>
                <a:lnTo>
                  <a:pt x="6648135" y="2277478"/>
                </a:lnTo>
                <a:lnTo>
                  <a:pt x="6644032" y="2263137"/>
                </a:lnTo>
                <a:cubicBezTo>
                  <a:pt x="6638739" y="2246152"/>
                  <a:pt x="6635715" y="2237093"/>
                  <a:pt x="6641763" y="2218976"/>
                </a:cubicBezTo>
                <a:cubicBezTo>
                  <a:pt x="6641763" y="2218976"/>
                  <a:pt x="6649828" y="2218976"/>
                  <a:pt x="6657892" y="2218976"/>
                </a:cubicBezTo>
                <a:cubicBezTo>
                  <a:pt x="6633699" y="2210926"/>
                  <a:pt x="6649828" y="2186770"/>
                  <a:pt x="6633699" y="2178718"/>
                </a:cubicBezTo>
                <a:cubicBezTo>
                  <a:pt x="6633699" y="2170666"/>
                  <a:pt x="6633699" y="2170666"/>
                  <a:pt x="6641763" y="2170666"/>
                </a:cubicBezTo>
                <a:cubicBezTo>
                  <a:pt x="6637732" y="2170666"/>
                  <a:pt x="6635715" y="2168653"/>
                  <a:pt x="6633699" y="2164627"/>
                </a:cubicBezTo>
                <a:close/>
                <a:moveTo>
                  <a:pt x="6548100" y="2162664"/>
                </a:moveTo>
                <a:cubicBezTo>
                  <a:pt x="6536287" y="2161652"/>
                  <a:pt x="6524977" y="2168737"/>
                  <a:pt x="6515175" y="2171773"/>
                </a:cubicBezTo>
                <a:lnTo>
                  <a:pt x="6514342" y="2171773"/>
                </a:lnTo>
                <a:lnTo>
                  <a:pt x="6512737" y="2178718"/>
                </a:lnTo>
                <a:lnTo>
                  <a:pt x="6515058" y="2183754"/>
                </a:lnTo>
                <a:lnTo>
                  <a:pt x="6517043" y="2184333"/>
                </a:lnTo>
                <a:lnTo>
                  <a:pt x="6517775" y="2181738"/>
                </a:lnTo>
                <a:cubicBezTo>
                  <a:pt x="6518784" y="2176705"/>
                  <a:pt x="6520800" y="2170666"/>
                  <a:pt x="6528863" y="2178718"/>
                </a:cubicBezTo>
                <a:cubicBezTo>
                  <a:pt x="6532895" y="2170666"/>
                  <a:pt x="6538943" y="2170666"/>
                  <a:pt x="6544992" y="2172679"/>
                </a:cubicBezTo>
                <a:lnTo>
                  <a:pt x="6550354" y="2174687"/>
                </a:lnTo>
                <a:lnTo>
                  <a:pt x="6556941" y="2173466"/>
                </a:lnTo>
                <a:lnTo>
                  <a:pt x="6550410" y="2165256"/>
                </a:lnTo>
                <a:lnTo>
                  <a:pt x="6548191" y="2162710"/>
                </a:lnTo>
                <a:close/>
                <a:moveTo>
                  <a:pt x="6491049" y="2162067"/>
                </a:moveTo>
                <a:lnTo>
                  <a:pt x="6483258" y="2173740"/>
                </a:lnTo>
                <a:cubicBezTo>
                  <a:pt x="6478826" y="2176341"/>
                  <a:pt x="6473508" y="2177085"/>
                  <a:pt x="6467937" y="2177580"/>
                </a:cubicBezTo>
                <a:lnTo>
                  <a:pt x="6437526" y="2190057"/>
                </a:lnTo>
                <a:lnTo>
                  <a:pt x="6437729" y="2191605"/>
                </a:lnTo>
                <a:lnTo>
                  <a:pt x="6444888" y="2198394"/>
                </a:lnTo>
                <a:cubicBezTo>
                  <a:pt x="6454765" y="2198394"/>
                  <a:pt x="6466922" y="2180553"/>
                  <a:pt x="6460844" y="2198394"/>
                </a:cubicBezTo>
                <a:lnTo>
                  <a:pt x="6472416" y="2192383"/>
                </a:lnTo>
                <a:lnTo>
                  <a:pt x="6472416" y="2178718"/>
                </a:lnTo>
                <a:cubicBezTo>
                  <a:pt x="6478463" y="2190796"/>
                  <a:pt x="6493584" y="2184757"/>
                  <a:pt x="6493962" y="2170792"/>
                </a:cubicBezTo>
                <a:close/>
                <a:moveTo>
                  <a:pt x="7110847" y="2156784"/>
                </a:moveTo>
                <a:cubicBezTo>
                  <a:pt x="7118592" y="2172273"/>
                  <a:pt x="7118592" y="2187763"/>
                  <a:pt x="7118592" y="2195508"/>
                </a:cubicBezTo>
                <a:cubicBezTo>
                  <a:pt x="7110847" y="2195508"/>
                  <a:pt x="7103103" y="2187763"/>
                  <a:pt x="7095357" y="2172273"/>
                </a:cubicBezTo>
                <a:cubicBezTo>
                  <a:pt x="7118592" y="2195508"/>
                  <a:pt x="7095357" y="2164529"/>
                  <a:pt x="7110847" y="2156784"/>
                </a:cubicBezTo>
                <a:close/>
                <a:moveTo>
                  <a:pt x="6990802" y="2156784"/>
                </a:moveTo>
                <a:cubicBezTo>
                  <a:pt x="7002421" y="2168849"/>
                  <a:pt x="7005323" y="2221628"/>
                  <a:pt x="6999515" y="2213334"/>
                </a:cubicBezTo>
                <a:lnTo>
                  <a:pt x="6995835" y="2199635"/>
                </a:lnTo>
                <a:lnTo>
                  <a:pt x="6975312" y="2172273"/>
                </a:lnTo>
                <a:cubicBezTo>
                  <a:pt x="6983058" y="2172273"/>
                  <a:pt x="6990802" y="2172273"/>
                  <a:pt x="6983058" y="2164529"/>
                </a:cubicBezTo>
                <a:cubicBezTo>
                  <a:pt x="6984994" y="2160655"/>
                  <a:pt x="6986446" y="2160172"/>
                  <a:pt x="6987655" y="2161865"/>
                </a:cubicBezTo>
                <a:lnTo>
                  <a:pt x="6990802" y="2174266"/>
                </a:lnTo>
                <a:close/>
                <a:moveTo>
                  <a:pt x="6948207" y="2153878"/>
                </a:moveTo>
                <a:cubicBezTo>
                  <a:pt x="6950144" y="2154848"/>
                  <a:pt x="6952080" y="2156784"/>
                  <a:pt x="6955952" y="2156784"/>
                </a:cubicBezTo>
                <a:cubicBezTo>
                  <a:pt x="6963696" y="2172273"/>
                  <a:pt x="6955952" y="2172273"/>
                  <a:pt x="6963696" y="2187763"/>
                </a:cubicBezTo>
                <a:cubicBezTo>
                  <a:pt x="6955952" y="2180019"/>
                  <a:pt x="6948207" y="2164529"/>
                  <a:pt x="6940463" y="2156784"/>
                </a:cubicBezTo>
                <a:cubicBezTo>
                  <a:pt x="6944336" y="2152910"/>
                  <a:pt x="6946272" y="2152910"/>
                  <a:pt x="6948207" y="2153878"/>
                </a:cubicBezTo>
                <a:close/>
                <a:moveTo>
                  <a:pt x="6403196" y="2151930"/>
                </a:moveTo>
                <a:lnTo>
                  <a:pt x="6417693" y="2156784"/>
                </a:lnTo>
                <a:cubicBezTo>
                  <a:pt x="6413430" y="2160655"/>
                  <a:pt x="6411301" y="2160655"/>
                  <a:pt x="6409172" y="2158721"/>
                </a:cubicBezTo>
                <a:close/>
                <a:moveTo>
                  <a:pt x="7722683" y="2149040"/>
                </a:moveTo>
                <a:cubicBezTo>
                  <a:pt x="7731721" y="2149040"/>
                  <a:pt x="7731721" y="2164529"/>
                  <a:pt x="7740756" y="2156784"/>
                </a:cubicBezTo>
                <a:cubicBezTo>
                  <a:pt x="7749791" y="2172273"/>
                  <a:pt x="7731721" y="2172273"/>
                  <a:pt x="7722683" y="2172273"/>
                </a:cubicBezTo>
                <a:cubicBezTo>
                  <a:pt x="7731721" y="2156784"/>
                  <a:pt x="7731721" y="2164529"/>
                  <a:pt x="7722683" y="2149040"/>
                </a:cubicBezTo>
                <a:close/>
                <a:moveTo>
                  <a:pt x="7707194" y="2149040"/>
                </a:moveTo>
                <a:cubicBezTo>
                  <a:pt x="7722683" y="2149040"/>
                  <a:pt x="7714938" y="2172273"/>
                  <a:pt x="7707194" y="2180019"/>
                </a:cubicBezTo>
                <a:cubicBezTo>
                  <a:pt x="7699449" y="2164529"/>
                  <a:pt x="7699449" y="2172273"/>
                  <a:pt x="7699449" y="2172273"/>
                </a:cubicBezTo>
                <a:cubicBezTo>
                  <a:pt x="7683959" y="2172273"/>
                  <a:pt x="7707194" y="2172273"/>
                  <a:pt x="7691703" y="2156784"/>
                </a:cubicBezTo>
                <a:cubicBezTo>
                  <a:pt x="7691703" y="2141294"/>
                  <a:pt x="7722683" y="2187763"/>
                  <a:pt x="7707194" y="2149040"/>
                </a:cubicBezTo>
                <a:close/>
                <a:moveTo>
                  <a:pt x="7660724" y="2149040"/>
                </a:moveTo>
                <a:cubicBezTo>
                  <a:pt x="7668470" y="2149040"/>
                  <a:pt x="7676215" y="2180019"/>
                  <a:pt x="7691703" y="2180019"/>
                </a:cubicBezTo>
                <a:cubicBezTo>
                  <a:pt x="7676215" y="2180019"/>
                  <a:pt x="7683959" y="2187763"/>
                  <a:pt x="7668470" y="2180019"/>
                </a:cubicBezTo>
                <a:cubicBezTo>
                  <a:pt x="7668470" y="2172273"/>
                  <a:pt x="7668470" y="2164529"/>
                  <a:pt x="7660724" y="2149040"/>
                </a:cubicBezTo>
                <a:close/>
                <a:moveTo>
                  <a:pt x="6400653" y="2149040"/>
                </a:moveTo>
                <a:lnTo>
                  <a:pt x="6403196" y="2151930"/>
                </a:lnTo>
                <a:lnTo>
                  <a:pt x="6400788" y="2151122"/>
                </a:lnTo>
                <a:close/>
                <a:moveTo>
                  <a:pt x="6625635" y="2146510"/>
                </a:moveTo>
                <a:lnTo>
                  <a:pt x="6625162" y="2148012"/>
                </a:lnTo>
                <a:lnTo>
                  <a:pt x="6626282" y="2147962"/>
                </a:lnTo>
                <a:close/>
                <a:moveTo>
                  <a:pt x="7476043" y="2141889"/>
                </a:moveTo>
                <a:lnTo>
                  <a:pt x="7490340" y="2149040"/>
                </a:lnTo>
                <a:cubicBezTo>
                  <a:pt x="7490340" y="2156784"/>
                  <a:pt x="7482596" y="2164529"/>
                  <a:pt x="7490340" y="2164529"/>
                </a:cubicBezTo>
                <a:cubicBezTo>
                  <a:pt x="7498085" y="2172273"/>
                  <a:pt x="7482596" y="2172273"/>
                  <a:pt x="7490340" y="2187763"/>
                </a:cubicBezTo>
                <a:cubicBezTo>
                  <a:pt x="7490340" y="2187763"/>
                  <a:pt x="7482596" y="2187763"/>
                  <a:pt x="7482596" y="2187763"/>
                </a:cubicBezTo>
                <a:lnTo>
                  <a:pt x="7479250" y="2164338"/>
                </a:lnTo>
                <a:lnTo>
                  <a:pt x="7479540" y="2164205"/>
                </a:lnTo>
                <a:lnTo>
                  <a:pt x="7479148" y="2163626"/>
                </a:lnTo>
                <a:close/>
                <a:moveTo>
                  <a:pt x="7232646" y="2141300"/>
                </a:moveTo>
                <a:lnTo>
                  <a:pt x="7249062" y="2179666"/>
                </a:lnTo>
                <a:cubicBezTo>
                  <a:pt x="7249062" y="2179666"/>
                  <a:pt x="7240722" y="2179666"/>
                  <a:pt x="7240722" y="2187763"/>
                </a:cubicBezTo>
                <a:cubicBezTo>
                  <a:pt x="7232383" y="2187763"/>
                  <a:pt x="7234465" y="2181689"/>
                  <a:pt x="7236552" y="2172581"/>
                </a:cubicBezTo>
                <a:close/>
                <a:moveTo>
                  <a:pt x="7192168" y="2141294"/>
                </a:moveTo>
                <a:cubicBezTo>
                  <a:pt x="7192168" y="2149040"/>
                  <a:pt x="7199914" y="2172273"/>
                  <a:pt x="7176679" y="2172273"/>
                </a:cubicBezTo>
                <a:cubicBezTo>
                  <a:pt x="7184423" y="2164529"/>
                  <a:pt x="7176679" y="2141294"/>
                  <a:pt x="7192168" y="2141294"/>
                </a:cubicBezTo>
                <a:close/>
                <a:moveTo>
                  <a:pt x="7475781" y="2140055"/>
                </a:moveTo>
                <a:lnTo>
                  <a:pt x="7476043" y="2141889"/>
                </a:lnTo>
                <a:lnTo>
                  <a:pt x="7474851" y="2141294"/>
                </a:lnTo>
                <a:close/>
                <a:moveTo>
                  <a:pt x="7232380" y="2139182"/>
                </a:moveTo>
                <a:lnTo>
                  <a:pt x="7232646" y="2141300"/>
                </a:lnTo>
                <a:lnTo>
                  <a:pt x="7232043" y="2139892"/>
                </a:lnTo>
                <a:close/>
                <a:moveTo>
                  <a:pt x="7326732" y="2136562"/>
                </a:moveTo>
                <a:cubicBezTo>
                  <a:pt x="7327217" y="2136309"/>
                  <a:pt x="7327701" y="2139358"/>
                  <a:pt x="7327701" y="2147490"/>
                </a:cubicBezTo>
                <a:lnTo>
                  <a:pt x="7326308" y="2140468"/>
                </a:lnTo>
                <a:close/>
                <a:moveTo>
                  <a:pt x="7474851" y="2133550"/>
                </a:moveTo>
                <a:cubicBezTo>
                  <a:pt x="7478724" y="2133550"/>
                  <a:pt x="7478724" y="2135486"/>
                  <a:pt x="7477756" y="2137423"/>
                </a:cubicBezTo>
                <a:lnTo>
                  <a:pt x="7475781" y="2140055"/>
                </a:lnTo>
                <a:close/>
                <a:moveTo>
                  <a:pt x="6448672" y="2133550"/>
                </a:moveTo>
                <a:cubicBezTo>
                  <a:pt x="6456416" y="2141294"/>
                  <a:pt x="6464160" y="2141294"/>
                  <a:pt x="6471906" y="2156784"/>
                </a:cubicBezTo>
                <a:cubicBezTo>
                  <a:pt x="6456416" y="2172273"/>
                  <a:pt x="6456416" y="2149040"/>
                  <a:pt x="6448672" y="2133550"/>
                </a:cubicBezTo>
                <a:close/>
                <a:moveTo>
                  <a:pt x="6893326" y="2131561"/>
                </a:moveTo>
                <a:lnTo>
                  <a:pt x="6898802" y="2149651"/>
                </a:lnTo>
                <a:cubicBezTo>
                  <a:pt x="6900436" y="2156370"/>
                  <a:pt x="6901441" y="2161948"/>
                  <a:pt x="6901441" y="2163978"/>
                </a:cubicBezTo>
                <a:cubicBezTo>
                  <a:pt x="6893399" y="2163978"/>
                  <a:pt x="6893399" y="2147749"/>
                  <a:pt x="6885356" y="2147749"/>
                </a:cubicBezTo>
                <a:cubicBezTo>
                  <a:pt x="6877314" y="2180204"/>
                  <a:pt x="6909483" y="2172091"/>
                  <a:pt x="6909483" y="2212659"/>
                </a:cubicBezTo>
                <a:cubicBezTo>
                  <a:pt x="6901441" y="2212659"/>
                  <a:pt x="6901441" y="2196430"/>
                  <a:pt x="6893399" y="2188317"/>
                </a:cubicBezTo>
                <a:cubicBezTo>
                  <a:pt x="6901441" y="2220772"/>
                  <a:pt x="6897419" y="2218743"/>
                  <a:pt x="6891388" y="2205559"/>
                </a:cubicBezTo>
                <a:lnTo>
                  <a:pt x="6885450" y="2189448"/>
                </a:lnTo>
                <a:lnTo>
                  <a:pt x="6885356" y="2188317"/>
                </a:lnTo>
                <a:lnTo>
                  <a:pt x="6885049" y="2188362"/>
                </a:lnTo>
                <a:lnTo>
                  <a:pt x="6882089" y="2180330"/>
                </a:lnTo>
                <a:cubicBezTo>
                  <a:pt x="6879324" y="2171076"/>
                  <a:pt x="6877314" y="2161947"/>
                  <a:pt x="6877314" y="2155862"/>
                </a:cubicBezTo>
                <a:cubicBezTo>
                  <a:pt x="6853184" y="2163978"/>
                  <a:pt x="6869269" y="2196430"/>
                  <a:pt x="6853184" y="2163978"/>
                </a:cubicBezTo>
                <a:cubicBezTo>
                  <a:pt x="6847152" y="2176147"/>
                  <a:pt x="6859216" y="2188317"/>
                  <a:pt x="6872412" y="2190218"/>
                </a:cubicBezTo>
                <a:lnTo>
                  <a:pt x="6885049" y="2188362"/>
                </a:lnTo>
                <a:lnTo>
                  <a:pt x="6885450" y="2189448"/>
                </a:lnTo>
                <a:lnTo>
                  <a:pt x="6886361" y="2200488"/>
                </a:lnTo>
                <a:cubicBezTo>
                  <a:pt x="6887367" y="2204545"/>
                  <a:pt x="6889377" y="2208602"/>
                  <a:pt x="6893399" y="2212659"/>
                </a:cubicBezTo>
                <a:cubicBezTo>
                  <a:pt x="6885356" y="2212659"/>
                  <a:pt x="6885356" y="2204545"/>
                  <a:pt x="6885356" y="2204545"/>
                </a:cubicBezTo>
                <a:cubicBezTo>
                  <a:pt x="6877314" y="2188317"/>
                  <a:pt x="6869269" y="2204545"/>
                  <a:pt x="6861226" y="2196430"/>
                </a:cubicBezTo>
                <a:cubicBezTo>
                  <a:pt x="6865249" y="2204545"/>
                  <a:pt x="6875302" y="2214685"/>
                  <a:pt x="6882338" y="2225843"/>
                </a:cubicBezTo>
                <a:lnTo>
                  <a:pt x="6883302" y="2237171"/>
                </a:lnTo>
                <a:lnTo>
                  <a:pt x="6877314" y="2261340"/>
                </a:lnTo>
                <a:cubicBezTo>
                  <a:pt x="6869269" y="2253226"/>
                  <a:pt x="6861226" y="2236998"/>
                  <a:pt x="6853184" y="2220772"/>
                </a:cubicBezTo>
                <a:cubicBezTo>
                  <a:pt x="6861226" y="2220772"/>
                  <a:pt x="6861226" y="2236998"/>
                  <a:pt x="6869269" y="2228884"/>
                </a:cubicBezTo>
                <a:cubicBezTo>
                  <a:pt x="6869269" y="2204545"/>
                  <a:pt x="6853184" y="2204545"/>
                  <a:pt x="6845142" y="2172091"/>
                </a:cubicBezTo>
                <a:cubicBezTo>
                  <a:pt x="6829057" y="2188317"/>
                  <a:pt x="6853184" y="2212659"/>
                  <a:pt x="6861226" y="2253226"/>
                </a:cubicBezTo>
                <a:cubicBezTo>
                  <a:pt x="6837099" y="2245111"/>
                  <a:pt x="6853184" y="2212659"/>
                  <a:pt x="6837099" y="2188317"/>
                </a:cubicBezTo>
                <a:cubicBezTo>
                  <a:pt x="6837099" y="2180204"/>
                  <a:pt x="6821015" y="2196430"/>
                  <a:pt x="6829057" y="2180204"/>
                </a:cubicBezTo>
                <a:cubicBezTo>
                  <a:pt x="6821015" y="2172091"/>
                  <a:pt x="6812970" y="2196430"/>
                  <a:pt x="6804928" y="2172091"/>
                </a:cubicBezTo>
                <a:cubicBezTo>
                  <a:pt x="6821015" y="2163978"/>
                  <a:pt x="6837099" y="2159921"/>
                  <a:pt x="6852179" y="2154849"/>
                </a:cubicBezTo>
                <a:close/>
                <a:moveTo>
                  <a:pt x="6746377" y="2129771"/>
                </a:moveTo>
                <a:lnTo>
                  <a:pt x="6746764" y="2130289"/>
                </a:lnTo>
                <a:lnTo>
                  <a:pt x="6746597" y="2130406"/>
                </a:lnTo>
                <a:close/>
                <a:moveTo>
                  <a:pt x="7254127" y="2125804"/>
                </a:moveTo>
                <a:cubicBezTo>
                  <a:pt x="7263164" y="2125804"/>
                  <a:pt x="7263164" y="2133550"/>
                  <a:pt x="7272199" y="2133550"/>
                </a:cubicBezTo>
                <a:cubicBezTo>
                  <a:pt x="7263164" y="2141294"/>
                  <a:pt x="7272199" y="2164529"/>
                  <a:pt x="7281234" y="2187763"/>
                </a:cubicBezTo>
                <a:cubicBezTo>
                  <a:pt x="7254127" y="2172273"/>
                  <a:pt x="7272199" y="2156784"/>
                  <a:pt x="7254127" y="2125804"/>
                </a:cubicBezTo>
                <a:close/>
                <a:moveTo>
                  <a:pt x="7061797" y="2122282"/>
                </a:moveTo>
                <a:cubicBezTo>
                  <a:pt x="7061797" y="2114187"/>
                  <a:pt x="7070186" y="2146573"/>
                  <a:pt x="7061797" y="2138477"/>
                </a:cubicBezTo>
                <a:cubicBezTo>
                  <a:pt x="7070186" y="2146573"/>
                  <a:pt x="7078578" y="2154672"/>
                  <a:pt x="7086968" y="2146573"/>
                </a:cubicBezTo>
                <a:cubicBezTo>
                  <a:pt x="7086968" y="2162767"/>
                  <a:pt x="7070186" y="2170863"/>
                  <a:pt x="7095357" y="2187058"/>
                </a:cubicBezTo>
                <a:cubicBezTo>
                  <a:pt x="7095357" y="2203252"/>
                  <a:pt x="7078578" y="2187058"/>
                  <a:pt x="7078578" y="2170863"/>
                </a:cubicBezTo>
                <a:cubicBezTo>
                  <a:pt x="7061797" y="2178962"/>
                  <a:pt x="7095357" y="2203252"/>
                  <a:pt x="7070186" y="2203252"/>
                </a:cubicBezTo>
                <a:cubicBezTo>
                  <a:pt x="7070186" y="2170863"/>
                  <a:pt x="7053407" y="2170863"/>
                  <a:pt x="7045015" y="2138477"/>
                </a:cubicBezTo>
                <a:cubicBezTo>
                  <a:pt x="7045015" y="2114187"/>
                  <a:pt x="7053407" y="2162767"/>
                  <a:pt x="7061797" y="2162767"/>
                </a:cubicBezTo>
                <a:cubicBezTo>
                  <a:pt x="7070186" y="2154672"/>
                  <a:pt x="7053407" y="2154672"/>
                  <a:pt x="7053407" y="2138477"/>
                </a:cubicBezTo>
                <a:cubicBezTo>
                  <a:pt x="7061797" y="2138477"/>
                  <a:pt x="7061797" y="2130381"/>
                  <a:pt x="7061797" y="2122282"/>
                </a:cubicBezTo>
                <a:close/>
                <a:moveTo>
                  <a:pt x="7730428" y="2114187"/>
                </a:moveTo>
                <a:cubicBezTo>
                  <a:pt x="7738658" y="2114187"/>
                  <a:pt x="7746886" y="2114187"/>
                  <a:pt x="7746886" y="2130538"/>
                </a:cubicBezTo>
                <a:cubicBezTo>
                  <a:pt x="7746886" y="2122361"/>
                  <a:pt x="7738658" y="2122361"/>
                  <a:pt x="7738658" y="2130538"/>
                </a:cubicBezTo>
                <a:cubicBezTo>
                  <a:pt x="7746886" y="2138712"/>
                  <a:pt x="7755115" y="2122361"/>
                  <a:pt x="7755115" y="2155062"/>
                </a:cubicBezTo>
                <a:lnTo>
                  <a:pt x="7755115" y="2130538"/>
                </a:lnTo>
                <a:cubicBezTo>
                  <a:pt x="7763343" y="2138712"/>
                  <a:pt x="7763343" y="2130538"/>
                  <a:pt x="7763343" y="2122361"/>
                </a:cubicBezTo>
                <a:cubicBezTo>
                  <a:pt x="7779801" y="2130538"/>
                  <a:pt x="7755115" y="2138712"/>
                  <a:pt x="7763343" y="2146887"/>
                </a:cubicBezTo>
                <a:cubicBezTo>
                  <a:pt x="7771574" y="2163238"/>
                  <a:pt x="7771574" y="2138712"/>
                  <a:pt x="7779801" y="2138712"/>
                </a:cubicBezTo>
                <a:cubicBezTo>
                  <a:pt x="7788032" y="2146887"/>
                  <a:pt x="7788032" y="2146887"/>
                  <a:pt x="7796260" y="2155062"/>
                </a:cubicBezTo>
                <a:cubicBezTo>
                  <a:pt x="7755115" y="2155062"/>
                  <a:pt x="7755115" y="2187763"/>
                  <a:pt x="7730428" y="2114187"/>
                </a:cubicBezTo>
                <a:close/>
                <a:moveTo>
                  <a:pt x="7118592" y="2114187"/>
                </a:moveTo>
                <a:cubicBezTo>
                  <a:pt x="7118592" y="2114187"/>
                  <a:pt x="7126336" y="2122704"/>
                  <a:pt x="7126336" y="2114187"/>
                </a:cubicBezTo>
                <a:cubicBezTo>
                  <a:pt x="7134082" y="2122704"/>
                  <a:pt x="7134082" y="2122704"/>
                  <a:pt x="7141826" y="2114187"/>
                </a:cubicBezTo>
                <a:cubicBezTo>
                  <a:pt x="7149571" y="2156784"/>
                  <a:pt x="7126336" y="2114187"/>
                  <a:pt x="7134082" y="2139746"/>
                </a:cubicBezTo>
                <a:cubicBezTo>
                  <a:pt x="7118592" y="2139746"/>
                  <a:pt x="7126336" y="2131225"/>
                  <a:pt x="7118592" y="2114187"/>
                </a:cubicBezTo>
                <a:close/>
                <a:moveTo>
                  <a:pt x="7087613" y="2108205"/>
                </a:moveTo>
                <a:cubicBezTo>
                  <a:pt x="7087613" y="2116126"/>
                  <a:pt x="7087613" y="2124047"/>
                  <a:pt x="7095357" y="2131967"/>
                </a:cubicBezTo>
                <a:cubicBezTo>
                  <a:pt x="7095357" y="2131967"/>
                  <a:pt x="7095357" y="2131967"/>
                  <a:pt x="7103103" y="2131967"/>
                </a:cubicBezTo>
                <a:cubicBezTo>
                  <a:pt x="7095357" y="2131967"/>
                  <a:pt x="7103103" y="2147810"/>
                  <a:pt x="7095357" y="2155730"/>
                </a:cubicBezTo>
                <a:cubicBezTo>
                  <a:pt x="7087613" y="2155730"/>
                  <a:pt x="7095357" y="2131967"/>
                  <a:pt x="7079868" y="2116126"/>
                </a:cubicBezTo>
                <a:cubicBezTo>
                  <a:pt x="7079868" y="2124047"/>
                  <a:pt x="7079868" y="2124047"/>
                  <a:pt x="7072123" y="2116126"/>
                </a:cubicBezTo>
                <a:cubicBezTo>
                  <a:pt x="7079868" y="2108205"/>
                  <a:pt x="7079868" y="2108205"/>
                  <a:pt x="7087613" y="2108205"/>
                </a:cubicBezTo>
                <a:close/>
                <a:moveTo>
                  <a:pt x="7691703" y="2107215"/>
                </a:moveTo>
                <a:cubicBezTo>
                  <a:pt x="7707194" y="2098697"/>
                  <a:pt x="7707194" y="2132774"/>
                  <a:pt x="7707194" y="2141294"/>
                </a:cubicBezTo>
                <a:cubicBezTo>
                  <a:pt x="7699449" y="2141294"/>
                  <a:pt x="7699449" y="2124256"/>
                  <a:pt x="7691703" y="2107215"/>
                </a:cubicBezTo>
                <a:close/>
                <a:moveTo>
                  <a:pt x="6932717" y="2106830"/>
                </a:moveTo>
                <a:cubicBezTo>
                  <a:pt x="6941238" y="2098697"/>
                  <a:pt x="6941238" y="2131225"/>
                  <a:pt x="6958277" y="2114960"/>
                </a:cubicBezTo>
                <a:cubicBezTo>
                  <a:pt x="6958277" y="2139358"/>
                  <a:pt x="6958277" y="2147490"/>
                  <a:pt x="6975315" y="2163753"/>
                </a:cubicBezTo>
                <a:cubicBezTo>
                  <a:pt x="6975315" y="2180019"/>
                  <a:pt x="6958277" y="2131225"/>
                  <a:pt x="6949756" y="2147490"/>
                </a:cubicBezTo>
                <a:cubicBezTo>
                  <a:pt x="6932717" y="2131225"/>
                  <a:pt x="6941238" y="2123092"/>
                  <a:pt x="6932717" y="2106830"/>
                </a:cubicBezTo>
                <a:close/>
                <a:moveTo>
                  <a:pt x="7498085" y="2106441"/>
                </a:moveTo>
                <a:cubicBezTo>
                  <a:pt x="7513574" y="2114833"/>
                  <a:pt x="7513574" y="2148393"/>
                  <a:pt x="7521319" y="2156784"/>
                </a:cubicBezTo>
                <a:cubicBezTo>
                  <a:pt x="7505830" y="2156784"/>
                  <a:pt x="7505830" y="2123222"/>
                  <a:pt x="7498085" y="2106441"/>
                </a:cubicBezTo>
                <a:close/>
                <a:moveTo>
                  <a:pt x="7040849" y="2104064"/>
                </a:moveTo>
                <a:lnTo>
                  <a:pt x="7038378" y="2109455"/>
                </a:lnTo>
                <a:cubicBezTo>
                  <a:pt x="7030080" y="2105366"/>
                  <a:pt x="7030080" y="2105366"/>
                  <a:pt x="7034229" y="2105366"/>
                </a:cubicBezTo>
                <a:close/>
                <a:moveTo>
                  <a:pt x="7261756" y="2103075"/>
                </a:moveTo>
                <a:lnTo>
                  <a:pt x="7262162" y="2103515"/>
                </a:lnTo>
                <a:lnTo>
                  <a:pt x="7261977" y="2103492"/>
                </a:lnTo>
                <a:close/>
                <a:moveTo>
                  <a:pt x="7042008" y="2101534"/>
                </a:moveTo>
                <a:lnTo>
                  <a:pt x="7042208" y="2103795"/>
                </a:lnTo>
                <a:lnTo>
                  <a:pt x="7040849" y="2104064"/>
                </a:lnTo>
                <a:close/>
                <a:moveTo>
                  <a:pt x="7063223" y="2100475"/>
                </a:moveTo>
                <a:lnTo>
                  <a:pt x="7063274" y="2101280"/>
                </a:lnTo>
                <a:lnTo>
                  <a:pt x="7063087" y="2100756"/>
                </a:lnTo>
                <a:close/>
                <a:moveTo>
                  <a:pt x="7312210" y="2098697"/>
                </a:moveTo>
                <a:cubicBezTo>
                  <a:pt x="7316085" y="2110896"/>
                  <a:pt x="7319956" y="2116994"/>
                  <a:pt x="7322861" y="2123092"/>
                </a:cubicBezTo>
                <a:lnTo>
                  <a:pt x="7326308" y="2140468"/>
                </a:lnTo>
                <a:lnTo>
                  <a:pt x="7325764" y="2145456"/>
                </a:lnTo>
                <a:cubicBezTo>
                  <a:pt x="7325766" y="2155623"/>
                  <a:pt x="7327701" y="2171886"/>
                  <a:pt x="7335445" y="2180019"/>
                </a:cubicBezTo>
                <a:cubicBezTo>
                  <a:pt x="7312210" y="2180019"/>
                  <a:pt x="7319956" y="2131225"/>
                  <a:pt x="7296722" y="2139358"/>
                </a:cubicBezTo>
                <a:cubicBezTo>
                  <a:pt x="7304466" y="2123092"/>
                  <a:pt x="7304466" y="2106830"/>
                  <a:pt x="7312210" y="2098697"/>
                </a:cubicBezTo>
                <a:close/>
                <a:moveTo>
                  <a:pt x="7238263" y="2098319"/>
                </a:moveTo>
                <a:lnTo>
                  <a:pt x="7244445" y="2110979"/>
                </a:lnTo>
                <a:cubicBezTo>
                  <a:pt x="7244442" y="2122295"/>
                  <a:pt x="7242508" y="2132582"/>
                  <a:pt x="7246379" y="2132582"/>
                </a:cubicBezTo>
                <a:cubicBezTo>
                  <a:pt x="7238634" y="2140809"/>
                  <a:pt x="7236698" y="2136696"/>
                  <a:pt x="7236700" y="2127436"/>
                </a:cubicBezTo>
                <a:close/>
                <a:moveTo>
                  <a:pt x="6544992" y="2098197"/>
                </a:moveTo>
                <a:cubicBezTo>
                  <a:pt x="6536927" y="2106248"/>
                  <a:pt x="6553056" y="2138457"/>
                  <a:pt x="6544992" y="2146510"/>
                </a:cubicBezTo>
                <a:cubicBezTo>
                  <a:pt x="6553056" y="2162614"/>
                  <a:pt x="6553056" y="2138457"/>
                  <a:pt x="6561120" y="2138457"/>
                </a:cubicBezTo>
                <a:lnTo>
                  <a:pt x="6562262" y="2152533"/>
                </a:lnTo>
                <a:lnTo>
                  <a:pt x="6568196" y="2151912"/>
                </a:lnTo>
                <a:lnTo>
                  <a:pt x="6569185" y="2151541"/>
                </a:lnTo>
                <a:lnTo>
                  <a:pt x="6569741" y="2151750"/>
                </a:lnTo>
                <a:lnTo>
                  <a:pt x="6574714" y="2151231"/>
                </a:lnTo>
                <a:lnTo>
                  <a:pt x="6558096" y="2129399"/>
                </a:lnTo>
                <a:cubicBezTo>
                  <a:pt x="6553056" y="2120340"/>
                  <a:pt x="6549024" y="2110275"/>
                  <a:pt x="6544992" y="2098197"/>
                </a:cubicBezTo>
                <a:close/>
                <a:moveTo>
                  <a:pt x="6501884" y="2096724"/>
                </a:moveTo>
                <a:cubicBezTo>
                  <a:pt x="6502822" y="2096740"/>
                  <a:pt x="6503730" y="2097672"/>
                  <a:pt x="6504578" y="2099281"/>
                </a:cubicBezTo>
                <a:cubicBezTo>
                  <a:pt x="6509658" y="2108923"/>
                  <a:pt x="6512564" y="2142867"/>
                  <a:pt x="6506756" y="2149040"/>
                </a:cubicBezTo>
                <a:cubicBezTo>
                  <a:pt x="6491266" y="2132582"/>
                  <a:pt x="6506756" y="2116123"/>
                  <a:pt x="6499011" y="2099665"/>
                </a:cubicBezTo>
                <a:cubicBezTo>
                  <a:pt x="6499978" y="2097608"/>
                  <a:pt x="6500946" y="2096708"/>
                  <a:pt x="6501884" y="2096724"/>
                </a:cubicBezTo>
                <a:close/>
                <a:moveTo>
                  <a:pt x="7280370" y="2091921"/>
                </a:moveTo>
                <a:cubicBezTo>
                  <a:pt x="7288547" y="2124836"/>
                  <a:pt x="7296722" y="2124836"/>
                  <a:pt x="7288547" y="2141294"/>
                </a:cubicBezTo>
                <a:cubicBezTo>
                  <a:pt x="7288547" y="2135122"/>
                  <a:pt x="7284459" y="2128436"/>
                  <a:pt x="7278967" y="2121750"/>
                </a:cubicBezTo>
                <a:lnTo>
                  <a:pt x="7262162" y="2103515"/>
                </a:lnTo>
                <a:lnTo>
                  <a:pt x="7268109" y="2104263"/>
                </a:lnTo>
                <a:cubicBezTo>
                  <a:pt x="7272196" y="2102206"/>
                  <a:pt x="7276283" y="2096035"/>
                  <a:pt x="7280370" y="2091921"/>
                </a:cubicBezTo>
                <a:close/>
                <a:moveTo>
                  <a:pt x="7238634" y="2091436"/>
                </a:moveTo>
                <a:lnTo>
                  <a:pt x="7238263" y="2098319"/>
                </a:lnTo>
                <a:lnTo>
                  <a:pt x="7237175" y="2096087"/>
                </a:lnTo>
                <a:close/>
                <a:moveTo>
                  <a:pt x="6843369" y="2090145"/>
                </a:moveTo>
                <a:cubicBezTo>
                  <a:pt x="6851433" y="2090145"/>
                  <a:pt x="6851433" y="2130406"/>
                  <a:pt x="6867562" y="2122353"/>
                </a:cubicBezTo>
                <a:cubicBezTo>
                  <a:pt x="6859498" y="2138457"/>
                  <a:pt x="6843369" y="2138457"/>
                  <a:pt x="6827240" y="2138457"/>
                </a:cubicBezTo>
                <a:cubicBezTo>
                  <a:pt x="6819176" y="2138457"/>
                  <a:pt x="6827240" y="2154562"/>
                  <a:pt x="6827240" y="2162614"/>
                </a:cubicBezTo>
                <a:cubicBezTo>
                  <a:pt x="6811112" y="2146510"/>
                  <a:pt x="6803048" y="2178718"/>
                  <a:pt x="6794983" y="2138457"/>
                </a:cubicBezTo>
                <a:cubicBezTo>
                  <a:pt x="6803048" y="2122353"/>
                  <a:pt x="6803048" y="2130406"/>
                  <a:pt x="6811112" y="2130406"/>
                </a:cubicBezTo>
                <a:cubicBezTo>
                  <a:pt x="6819176" y="2130406"/>
                  <a:pt x="6811112" y="2106248"/>
                  <a:pt x="6827240" y="2106248"/>
                </a:cubicBezTo>
                <a:cubicBezTo>
                  <a:pt x="6827240" y="2130406"/>
                  <a:pt x="6843369" y="2122353"/>
                  <a:pt x="6835305" y="2122353"/>
                </a:cubicBezTo>
                <a:cubicBezTo>
                  <a:pt x="6827240" y="2114301"/>
                  <a:pt x="6843369" y="2114301"/>
                  <a:pt x="6843369" y="2106248"/>
                </a:cubicBezTo>
                <a:cubicBezTo>
                  <a:pt x="6843369" y="2106248"/>
                  <a:pt x="6835305" y="2098197"/>
                  <a:pt x="6835305" y="2098197"/>
                </a:cubicBezTo>
                <a:cubicBezTo>
                  <a:pt x="6843369" y="2098197"/>
                  <a:pt x="6843369" y="2098197"/>
                  <a:pt x="6843369" y="2090145"/>
                </a:cubicBezTo>
                <a:close/>
                <a:moveTo>
                  <a:pt x="6722404" y="2090145"/>
                </a:moveTo>
                <a:cubicBezTo>
                  <a:pt x="6730468" y="2090145"/>
                  <a:pt x="6734501" y="2096184"/>
                  <a:pt x="6737525" y="2104236"/>
                </a:cubicBezTo>
                <a:lnTo>
                  <a:pt x="6746377" y="2129771"/>
                </a:lnTo>
                <a:lnTo>
                  <a:pt x="6738658" y="2119460"/>
                </a:lnTo>
                <a:cubicBezTo>
                  <a:pt x="6735508" y="2116314"/>
                  <a:pt x="6732484" y="2114301"/>
                  <a:pt x="6730468" y="2114301"/>
                </a:cubicBezTo>
                <a:cubicBezTo>
                  <a:pt x="6730468" y="2106248"/>
                  <a:pt x="6730468" y="2098197"/>
                  <a:pt x="6722404" y="2090145"/>
                </a:cubicBezTo>
                <a:close/>
                <a:moveTo>
                  <a:pt x="7788512" y="2083208"/>
                </a:moveTo>
                <a:cubicBezTo>
                  <a:pt x="7796257" y="2108766"/>
                  <a:pt x="7796257" y="2125804"/>
                  <a:pt x="7773023" y="2125804"/>
                </a:cubicBezTo>
                <a:cubicBezTo>
                  <a:pt x="7780767" y="2117284"/>
                  <a:pt x="7773023" y="2100246"/>
                  <a:pt x="7773023" y="2091725"/>
                </a:cubicBezTo>
                <a:cubicBezTo>
                  <a:pt x="7780767" y="2091725"/>
                  <a:pt x="7780767" y="2083208"/>
                  <a:pt x="7788512" y="2083208"/>
                </a:cubicBezTo>
                <a:close/>
                <a:moveTo>
                  <a:pt x="7230889" y="2083208"/>
                </a:moveTo>
                <a:lnTo>
                  <a:pt x="7237175" y="2096087"/>
                </a:lnTo>
                <a:lnTo>
                  <a:pt x="7230889" y="2116123"/>
                </a:lnTo>
                <a:cubicBezTo>
                  <a:pt x="7223145" y="2124351"/>
                  <a:pt x="7223145" y="2099665"/>
                  <a:pt x="7215400" y="2091436"/>
                </a:cubicBezTo>
                <a:cubicBezTo>
                  <a:pt x="7223145" y="2091436"/>
                  <a:pt x="7223145" y="2091436"/>
                  <a:pt x="7223145" y="2099665"/>
                </a:cubicBezTo>
                <a:cubicBezTo>
                  <a:pt x="7223145" y="2091436"/>
                  <a:pt x="7230889" y="2091436"/>
                  <a:pt x="7230889" y="2083208"/>
                </a:cubicBezTo>
                <a:close/>
                <a:moveTo>
                  <a:pt x="7651322" y="2082437"/>
                </a:moveTo>
                <a:lnTo>
                  <a:pt x="7655046" y="2087825"/>
                </a:lnTo>
                <a:lnTo>
                  <a:pt x="7651322" y="2090437"/>
                </a:lnTo>
                <a:close/>
                <a:moveTo>
                  <a:pt x="7429098" y="2080036"/>
                </a:moveTo>
                <a:lnTo>
                  <a:pt x="7429351" y="2081270"/>
                </a:lnTo>
                <a:lnTo>
                  <a:pt x="7428511" y="2081659"/>
                </a:lnTo>
                <a:close/>
                <a:moveTo>
                  <a:pt x="7053006" y="2078269"/>
                </a:moveTo>
                <a:cubicBezTo>
                  <a:pt x="7053225" y="2077113"/>
                  <a:pt x="7053808" y="2077233"/>
                  <a:pt x="7054975" y="2079437"/>
                </a:cubicBezTo>
                <a:cubicBezTo>
                  <a:pt x="7055753" y="2080906"/>
                  <a:pt x="7056790" y="2083301"/>
                  <a:pt x="7058151" y="2086862"/>
                </a:cubicBezTo>
                <a:lnTo>
                  <a:pt x="7063087" y="2100756"/>
                </a:lnTo>
                <a:lnTo>
                  <a:pt x="7054975" y="2117629"/>
                </a:lnTo>
                <a:cubicBezTo>
                  <a:pt x="7054975" y="2117629"/>
                  <a:pt x="7046676" y="2117629"/>
                  <a:pt x="7046676" y="2117629"/>
                </a:cubicBezTo>
                <a:cubicBezTo>
                  <a:pt x="7042527" y="2121716"/>
                  <a:pt x="7042527" y="2113542"/>
                  <a:pt x="7042527" y="2107411"/>
                </a:cubicBezTo>
                <a:lnTo>
                  <a:pt x="7042208" y="2103795"/>
                </a:lnTo>
                <a:lnTo>
                  <a:pt x="7054975" y="2101280"/>
                </a:lnTo>
                <a:cubicBezTo>
                  <a:pt x="7054975" y="2096681"/>
                  <a:pt x="7052350" y="2081736"/>
                  <a:pt x="7053006" y="2078269"/>
                </a:cubicBezTo>
                <a:close/>
                <a:moveTo>
                  <a:pt x="7433546" y="2075462"/>
                </a:moveTo>
                <a:cubicBezTo>
                  <a:pt x="7450327" y="2083208"/>
                  <a:pt x="7467106" y="2067718"/>
                  <a:pt x="7467106" y="2090952"/>
                </a:cubicBezTo>
                <a:cubicBezTo>
                  <a:pt x="7467106" y="2090952"/>
                  <a:pt x="7458717" y="2090952"/>
                  <a:pt x="7467106" y="2098697"/>
                </a:cubicBezTo>
                <a:cubicBezTo>
                  <a:pt x="7450327" y="2075462"/>
                  <a:pt x="7450327" y="2098697"/>
                  <a:pt x="7450327" y="2114187"/>
                </a:cubicBezTo>
                <a:cubicBezTo>
                  <a:pt x="7441935" y="2114187"/>
                  <a:pt x="7441935" y="2098697"/>
                  <a:pt x="7433546" y="2106441"/>
                </a:cubicBezTo>
                <a:cubicBezTo>
                  <a:pt x="7433546" y="2090952"/>
                  <a:pt x="7425154" y="2098697"/>
                  <a:pt x="7416764" y="2083208"/>
                </a:cubicBezTo>
                <a:cubicBezTo>
                  <a:pt x="7425154" y="2075462"/>
                  <a:pt x="7425154" y="2083208"/>
                  <a:pt x="7425154" y="2083208"/>
                </a:cubicBezTo>
                <a:lnTo>
                  <a:pt x="7428511" y="2081659"/>
                </a:lnTo>
                <a:lnTo>
                  <a:pt x="7425154" y="2090952"/>
                </a:lnTo>
                <a:cubicBezTo>
                  <a:pt x="7433546" y="2090952"/>
                  <a:pt x="7433546" y="2098697"/>
                  <a:pt x="7441935" y="2098697"/>
                </a:cubicBezTo>
                <a:cubicBezTo>
                  <a:pt x="7441935" y="2090952"/>
                  <a:pt x="7441935" y="2083208"/>
                  <a:pt x="7433546" y="2075462"/>
                </a:cubicBezTo>
                <a:close/>
                <a:moveTo>
                  <a:pt x="7409019" y="2075462"/>
                </a:moveTo>
                <a:cubicBezTo>
                  <a:pt x="7409019" y="2083529"/>
                  <a:pt x="7417151" y="2091598"/>
                  <a:pt x="7425284" y="2115801"/>
                </a:cubicBezTo>
                <a:cubicBezTo>
                  <a:pt x="7441546" y="2131935"/>
                  <a:pt x="7441546" y="2115801"/>
                  <a:pt x="7449679" y="2123868"/>
                </a:cubicBezTo>
                <a:cubicBezTo>
                  <a:pt x="7457812" y="2164207"/>
                  <a:pt x="7474078" y="2140004"/>
                  <a:pt x="7474078" y="2164207"/>
                </a:cubicBezTo>
                <a:cubicBezTo>
                  <a:pt x="7474078" y="2164207"/>
                  <a:pt x="7474078" y="2164207"/>
                  <a:pt x="7474078" y="2156137"/>
                </a:cubicBezTo>
                <a:lnTo>
                  <a:pt x="7479148" y="2163626"/>
                </a:lnTo>
                <a:lnTo>
                  <a:pt x="7479250" y="2164338"/>
                </a:lnTo>
                <a:lnTo>
                  <a:pt x="7475093" y="2166223"/>
                </a:lnTo>
                <a:cubicBezTo>
                  <a:pt x="7470011" y="2166223"/>
                  <a:pt x="7461879" y="2164207"/>
                  <a:pt x="7457812" y="2164207"/>
                </a:cubicBezTo>
                <a:cubicBezTo>
                  <a:pt x="7457812" y="2148070"/>
                  <a:pt x="7457812" y="2140004"/>
                  <a:pt x="7441546" y="2123868"/>
                </a:cubicBezTo>
                <a:cubicBezTo>
                  <a:pt x="7441546" y="2140004"/>
                  <a:pt x="7449679" y="2140004"/>
                  <a:pt x="7433417" y="2123868"/>
                </a:cubicBezTo>
                <a:cubicBezTo>
                  <a:pt x="7433417" y="2148070"/>
                  <a:pt x="7433417" y="2131935"/>
                  <a:pt x="7433417" y="2156137"/>
                </a:cubicBezTo>
                <a:cubicBezTo>
                  <a:pt x="7425284" y="2156137"/>
                  <a:pt x="7417151" y="2115801"/>
                  <a:pt x="7417151" y="2140004"/>
                </a:cubicBezTo>
                <a:cubicBezTo>
                  <a:pt x="7417151" y="2140004"/>
                  <a:pt x="7409019" y="2099665"/>
                  <a:pt x="7409019" y="2075462"/>
                </a:cubicBezTo>
                <a:close/>
                <a:moveTo>
                  <a:pt x="7264020" y="2075462"/>
                </a:moveTo>
                <a:cubicBezTo>
                  <a:pt x="7264020" y="2083690"/>
                  <a:pt x="7264020" y="2091921"/>
                  <a:pt x="7255845" y="2091921"/>
                </a:cubicBezTo>
                <a:lnTo>
                  <a:pt x="7261756" y="2103075"/>
                </a:lnTo>
                <a:lnTo>
                  <a:pt x="7260955" y="2102206"/>
                </a:lnTo>
                <a:cubicBezTo>
                  <a:pt x="7249715" y="2089862"/>
                  <a:pt x="7243583" y="2079576"/>
                  <a:pt x="7264020" y="2075462"/>
                </a:cubicBezTo>
                <a:close/>
                <a:moveTo>
                  <a:pt x="7159898" y="2075462"/>
                </a:moveTo>
                <a:cubicBezTo>
                  <a:pt x="7159898" y="2079612"/>
                  <a:pt x="7157640" y="2087910"/>
                  <a:pt x="7157640" y="2096209"/>
                </a:cubicBezTo>
                <a:lnTo>
                  <a:pt x="7168934" y="2116952"/>
                </a:lnTo>
                <a:lnTo>
                  <a:pt x="7173773" y="2113843"/>
                </a:lnTo>
                <a:cubicBezTo>
                  <a:pt x="7176676" y="2116952"/>
                  <a:pt x="7180550" y="2121102"/>
                  <a:pt x="7184421" y="2116952"/>
                </a:cubicBezTo>
                <a:cubicBezTo>
                  <a:pt x="7184421" y="2108654"/>
                  <a:pt x="7176676" y="2100356"/>
                  <a:pt x="7176676" y="2100356"/>
                </a:cubicBezTo>
                <a:cubicBezTo>
                  <a:pt x="7176676" y="2092060"/>
                  <a:pt x="7184421" y="2100356"/>
                  <a:pt x="7168931" y="2075462"/>
                </a:cubicBezTo>
                <a:cubicBezTo>
                  <a:pt x="7176676" y="2075462"/>
                  <a:pt x="7176676" y="2075462"/>
                  <a:pt x="7184421" y="2075462"/>
                </a:cubicBezTo>
                <a:cubicBezTo>
                  <a:pt x="7176676" y="2092060"/>
                  <a:pt x="7184421" y="2092060"/>
                  <a:pt x="7192166" y="2108654"/>
                </a:cubicBezTo>
                <a:cubicBezTo>
                  <a:pt x="7184421" y="2108654"/>
                  <a:pt x="7192166" y="2125251"/>
                  <a:pt x="7176676" y="2133550"/>
                </a:cubicBezTo>
                <a:lnTo>
                  <a:pt x="7168931" y="2116952"/>
                </a:lnTo>
                <a:lnTo>
                  <a:pt x="7155381" y="2121102"/>
                </a:lnTo>
                <a:cubicBezTo>
                  <a:pt x="7148602" y="2116952"/>
                  <a:pt x="7141826" y="2108654"/>
                  <a:pt x="7141826" y="2100356"/>
                </a:cubicBezTo>
                <a:cubicBezTo>
                  <a:pt x="7141826" y="2100356"/>
                  <a:pt x="7150864" y="2100356"/>
                  <a:pt x="7150864" y="2108654"/>
                </a:cubicBezTo>
                <a:cubicBezTo>
                  <a:pt x="7150864" y="2100356"/>
                  <a:pt x="7141826" y="2100356"/>
                  <a:pt x="7141826" y="2092060"/>
                </a:cubicBezTo>
                <a:cubicBezTo>
                  <a:pt x="7150864" y="2083762"/>
                  <a:pt x="7150864" y="2075462"/>
                  <a:pt x="7159898" y="2075462"/>
                </a:cubicBezTo>
                <a:close/>
                <a:moveTo>
                  <a:pt x="7667916" y="2074431"/>
                </a:moveTo>
                <a:lnTo>
                  <a:pt x="7667916" y="2102807"/>
                </a:lnTo>
                <a:lnTo>
                  <a:pt x="7676215" y="2090952"/>
                </a:lnTo>
                <a:cubicBezTo>
                  <a:pt x="7683959" y="2115845"/>
                  <a:pt x="7660724" y="2124143"/>
                  <a:pt x="7676215" y="2132442"/>
                </a:cubicBezTo>
                <a:cubicBezTo>
                  <a:pt x="7668470" y="2149040"/>
                  <a:pt x="7660724" y="2132442"/>
                  <a:pt x="7652980" y="2140741"/>
                </a:cubicBezTo>
                <a:cubicBezTo>
                  <a:pt x="7652980" y="2132442"/>
                  <a:pt x="7660724" y="2124143"/>
                  <a:pt x="7652980" y="2115845"/>
                </a:cubicBezTo>
                <a:lnTo>
                  <a:pt x="7666440" y="2104310"/>
                </a:lnTo>
                <a:lnTo>
                  <a:pt x="7655046" y="2087825"/>
                </a:lnTo>
                <a:lnTo>
                  <a:pt x="7662730" y="2082434"/>
                </a:lnTo>
                <a:cubicBezTo>
                  <a:pt x="7663769" y="2078433"/>
                  <a:pt x="7663769" y="2074431"/>
                  <a:pt x="7667916" y="2074431"/>
                </a:cubicBezTo>
                <a:close/>
                <a:moveTo>
                  <a:pt x="6849603" y="2072804"/>
                </a:moveTo>
                <a:lnTo>
                  <a:pt x="6851433" y="2074043"/>
                </a:lnTo>
                <a:lnTo>
                  <a:pt x="6849708" y="2073797"/>
                </a:lnTo>
                <a:close/>
                <a:moveTo>
                  <a:pt x="6837319" y="2072029"/>
                </a:moveTo>
                <a:lnTo>
                  <a:pt x="6849708" y="2073797"/>
                </a:lnTo>
                <a:lnTo>
                  <a:pt x="6851433" y="2090145"/>
                </a:lnTo>
                <a:cubicBezTo>
                  <a:pt x="6843369" y="2082095"/>
                  <a:pt x="6843369" y="2082095"/>
                  <a:pt x="6835305" y="2082095"/>
                </a:cubicBezTo>
                <a:cubicBezTo>
                  <a:pt x="6831272" y="2074043"/>
                  <a:pt x="6833290" y="2072029"/>
                  <a:pt x="6837319" y="2072029"/>
                </a:cubicBezTo>
                <a:close/>
                <a:moveTo>
                  <a:pt x="7618630" y="2069154"/>
                </a:moveTo>
                <a:lnTo>
                  <a:pt x="7633620" y="2083208"/>
                </a:lnTo>
                <a:cubicBezTo>
                  <a:pt x="7633620" y="2094824"/>
                  <a:pt x="7629749" y="2094824"/>
                  <a:pt x="7625874" y="2089984"/>
                </a:cubicBezTo>
                <a:close/>
                <a:moveTo>
                  <a:pt x="7054975" y="2068579"/>
                </a:moveTo>
                <a:cubicBezTo>
                  <a:pt x="7054975" y="2068579"/>
                  <a:pt x="7071569" y="2093104"/>
                  <a:pt x="7071569" y="2068579"/>
                </a:cubicBezTo>
                <a:cubicBezTo>
                  <a:pt x="7071569" y="2068579"/>
                  <a:pt x="7071569" y="2084930"/>
                  <a:pt x="7079868" y="2084930"/>
                </a:cubicBezTo>
                <a:cubicBezTo>
                  <a:pt x="7075719" y="2089017"/>
                  <a:pt x="7069496" y="2093104"/>
                  <a:pt x="7064310" y="2098213"/>
                </a:cubicBezTo>
                <a:lnTo>
                  <a:pt x="7063223" y="2100475"/>
                </a:lnTo>
                <a:lnTo>
                  <a:pt x="7062235" y="2084929"/>
                </a:lnTo>
                <a:cubicBezTo>
                  <a:pt x="7059124" y="2078797"/>
                  <a:pt x="7054975" y="2072666"/>
                  <a:pt x="7054975" y="2068579"/>
                </a:cubicBezTo>
                <a:close/>
                <a:moveTo>
                  <a:pt x="7618130" y="2067718"/>
                </a:moveTo>
                <a:lnTo>
                  <a:pt x="7618630" y="2069154"/>
                </a:lnTo>
                <a:lnTo>
                  <a:pt x="7618130" y="2068686"/>
                </a:lnTo>
                <a:lnTo>
                  <a:pt x="7616940" y="2068015"/>
                </a:lnTo>
                <a:close/>
                <a:moveTo>
                  <a:pt x="7433546" y="2067718"/>
                </a:moveTo>
                <a:lnTo>
                  <a:pt x="7429098" y="2080036"/>
                </a:lnTo>
                <a:lnTo>
                  <a:pt x="7427515" y="2072317"/>
                </a:lnTo>
                <a:cubicBezTo>
                  <a:pt x="7427777" y="2069654"/>
                  <a:pt x="7429351" y="2067718"/>
                  <a:pt x="7433546" y="2067718"/>
                </a:cubicBezTo>
                <a:close/>
                <a:moveTo>
                  <a:pt x="7092455" y="2067611"/>
                </a:moveTo>
                <a:lnTo>
                  <a:pt x="7106976" y="2088403"/>
                </a:lnTo>
                <a:cubicBezTo>
                  <a:pt x="7110847" y="2098304"/>
                  <a:pt x="7110847" y="2108205"/>
                  <a:pt x="7103103" y="2116126"/>
                </a:cubicBezTo>
                <a:cubicBezTo>
                  <a:pt x="7118592" y="2131967"/>
                  <a:pt x="7149571" y="2187414"/>
                  <a:pt x="7134082" y="2203255"/>
                </a:cubicBezTo>
                <a:cubicBezTo>
                  <a:pt x="7118592" y="2171571"/>
                  <a:pt x="7118592" y="2163651"/>
                  <a:pt x="7103103" y="2131967"/>
                </a:cubicBezTo>
                <a:cubicBezTo>
                  <a:pt x="7103103" y="2116126"/>
                  <a:pt x="7095357" y="2116126"/>
                  <a:pt x="7095357" y="2100285"/>
                </a:cubicBezTo>
                <a:cubicBezTo>
                  <a:pt x="7087613" y="2092363"/>
                  <a:pt x="7087613" y="2108205"/>
                  <a:pt x="7079868" y="2076521"/>
                </a:cubicBezTo>
                <a:cubicBezTo>
                  <a:pt x="7087613" y="2076521"/>
                  <a:pt x="7087613" y="2084442"/>
                  <a:pt x="7095357" y="2076521"/>
                </a:cubicBezTo>
                <a:close/>
                <a:moveTo>
                  <a:pt x="7028442" y="2063782"/>
                </a:moveTo>
                <a:lnTo>
                  <a:pt x="7028557" y="2063848"/>
                </a:lnTo>
                <a:cubicBezTo>
                  <a:pt x="7029526" y="2065785"/>
                  <a:pt x="7029526" y="2067721"/>
                  <a:pt x="7029526" y="2067721"/>
                </a:cubicBezTo>
                <a:close/>
                <a:moveTo>
                  <a:pt x="7602640" y="2059973"/>
                </a:moveTo>
                <a:lnTo>
                  <a:pt x="7616940" y="2068015"/>
                </a:lnTo>
                <a:lnTo>
                  <a:pt x="7610386" y="2069654"/>
                </a:lnTo>
                <a:cubicBezTo>
                  <a:pt x="7608451" y="2067718"/>
                  <a:pt x="7606514" y="2063845"/>
                  <a:pt x="7602640" y="2059973"/>
                </a:cubicBezTo>
                <a:close/>
                <a:moveTo>
                  <a:pt x="6866888" y="2059973"/>
                </a:moveTo>
                <a:cubicBezTo>
                  <a:pt x="6866888" y="2059973"/>
                  <a:pt x="6876570" y="2059973"/>
                  <a:pt x="6886251" y="2059973"/>
                </a:cubicBezTo>
                <a:cubicBezTo>
                  <a:pt x="6876570" y="2063845"/>
                  <a:pt x="6876570" y="2073527"/>
                  <a:pt x="6876570" y="2082239"/>
                </a:cubicBezTo>
                <a:lnTo>
                  <a:pt x="6875731" y="2090202"/>
                </a:lnTo>
                <a:lnTo>
                  <a:pt x="6875626" y="2090145"/>
                </a:lnTo>
                <a:lnTo>
                  <a:pt x="6875716" y="2090354"/>
                </a:lnTo>
                <a:lnTo>
                  <a:pt x="6875360" y="2093736"/>
                </a:lnTo>
                <a:cubicBezTo>
                  <a:pt x="6874150" y="2096761"/>
                  <a:pt x="6871729" y="2098697"/>
                  <a:pt x="6866888" y="2098697"/>
                </a:cubicBezTo>
                <a:cubicBezTo>
                  <a:pt x="6866888" y="2090952"/>
                  <a:pt x="6866888" y="2075462"/>
                  <a:pt x="6866888" y="2059973"/>
                </a:cubicBezTo>
                <a:close/>
                <a:moveTo>
                  <a:pt x="7089593" y="2058836"/>
                </a:moveTo>
                <a:lnTo>
                  <a:pt x="7092455" y="2067611"/>
                </a:lnTo>
                <a:lnTo>
                  <a:pt x="7087613" y="2060680"/>
                </a:lnTo>
                <a:close/>
                <a:moveTo>
                  <a:pt x="6514501" y="2056556"/>
                </a:moveTo>
                <a:lnTo>
                  <a:pt x="6509201" y="2058462"/>
                </a:lnTo>
                <a:lnTo>
                  <a:pt x="6514501" y="2059975"/>
                </a:lnTo>
                <a:close/>
                <a:moveTo>
                  <a:pt x="6806140" y="2054770"/>
                </a:moveTo>
                <a:cubicBezTo>
                  <a:pt x="6806867" y="2054891"/>
                  <a:pt x="6807835" y="2056585"/>
                  <a:pt x="6808803" y="2059005"/>
                </a:cubicBezTo>
                <a:cubicBezTo>
                  <a:pt x="6810738" y="2063845"/>
                  <a:pt x="6812675" y="2071589"/>
                  <a:pt x="6812675" y="2075462"/>
                </a:cubicBezTo>
                <a:cubicBezTo>
                  <a:pt x="6820420" y="2075462"/>
                  <a:pt x="6812675" y="2067718"/>
                  <a:pt x="6812675" y="2059973"/>
                </a:cubicBezTo>
                <a:cubicBezTo>
                  <a:pt x="6828165" y="2059973"/>
                  <a:pt x="6828165" y="2083208"/>
                  <a:pt x="6812675" y="2083208"/>
                </a:cubicBezTo>
                <a:cubicBezTo>
                  <a:pt x="6812675" y="2075462"/>
                  <a:pt x="6804930" y="2067718"/>
                  <a:pt x="6804930" y="2059973"/>
                </a:cubicBezTo>
                <a:cubicBezTo>
                  <a:pt x="6804930" y="2056101"/>
                  <a:pt x="6805414" y="2054648"/>
                  <a:pt x="6806140" y="2054770"/>
                </a:cubicBezTo>
                <a:close/>
                <a:moveTo>
                  <a:pt x="7014036" y="2052231"/>
                </a:moveTo>
                <a:lnTo>
                  <a:pt x="7014061" y="2052853"/>
                </a:lnTo>
                <a:lnTo>
                  <a:pt x="7013441" y="2053421"/>
                </a:lnTo>
                <a:close/>
                <a:moveTo>
                  <a:pt x="7722683" y="2052228"/>
                </a:moveTo>
                <a:cubicBezTo>
                  <a:pt x="7731396" y="2075462"/>
                  <a:pt x="7757536" y="2090952"/>
                  <a:pt x="7757536" y="2106441"/>
                </a:cubicBezTo>
                <a:cubicBezTo>
                  <a:pt x="7740109" y="2090952"/>
                  <a:pt x="7722683" y="2083208"/>
                  <a:pt x="7722683" y="2052228"/>
                </a:cubicBezTo>
                <a:close/>
                <a:moveTo>
                  <a:pt x="6413217" y="2051390"/>
                </a:moveTo>
                <a:lnTo>
                  <a:pt x="6412941" y="2051899"/>
                </a:lnTo>
                <a:lnTo>
                  <a:pt x="6411215" y="2057843"/>
                </a:lnTo>
                <a:lnTo>
                  <a:pt x="6413217" y="2059726"/>
                </a:lnTo>
                <a:close/>
                <a:moveTo>
                  <a:pt x="7465345" y="2050940"/>
                </a:moveTo>
                <a:cubicBezTo>
                  <a:pt x="7473443" y="2066860"/>
                  <a:pt x="7489638" y="2050940"/>
                  <a:pt x="7489638" y="2074819"/>
                </a:cubicBezTo>
                <a:lnTo>
                  <a:pt x="7489638" y="2090740"/>
                </a:lnTo>
                <a:cubicBezTo>
                  <a:pt x="7481540" y="2082778"/>
                  <a:pt x="7473443" y="2082778"/>
                  <a:pt x="7465345" y="2066860"/>
                </a:cubicBezTo>
                <a:cubicBezTo>
                  <a:pt x="7489638" y="2074819"/>
                  <a:pt x="7473443" y="2058899"/>
                  <a:pt x="7465345" y="2050940"/>
                </a:cubicBezTo>
                <a:close/>
                <a:moveTo>
                  <a:pt x="7017910" y="2049326"/>
                </a:moveTo>
                <a:cubicBezTo>
                  <a:pt x="7020814" y="2049810"/>
                  <a:pt x="7023718" y="2051504"/>
                  <a:pt x="7025896" y="2054529"/>
                </a:cubicBezTo>
                <a:lnTo>
                  <a:pt x="7028442" y="2063782"/>
                </a:lnTo>
                <a:lnTo>
                  <a:pt x="7021781" y="2059975"/>
                </a:lnTo>
                <a:cubicBezTo>
                  <a:pt x="7014036" y="2059975"/>
                  <a:pt x="7029526" y="2083210"/>
                  <a:pt x="7021781" y="2090955"/>
                </a:cubicBezTo>
                <a:cubicBezTo>
                  <a:pt x="7014036" y="2087081"/>
                  <a:pt x="7014036" y="2083210"/>
                  <a:pt x="7015005" y="2077402"/>
                </a:cubicBezTo>
                <a:lnTo>
                  <a:pt x="7014061" y="2052853"/>
                </a:lnTo>
                <a:close/>
                <a:moveTo>
                  <a:pt x="7311859" y="2047535"/>
                </a:moveTo>
                <a:lnTo>
                  <a:pt x="7312764" y="2051455"/>
                </a:lnTo>
                <a:lnTo>
                  <a:pt x="7312057" y="2052185"/>
                </a:lnTo>
                <a:close/>
                <a:moveTo>
                  <a:pt x="7181556" y="2046323"/>
                </a:moveTo>
                <a:lnTo>
                  <a:pt x="7184599" y="2051314"/>
                </a:lnTo>
                <a:lnTo>
                  <a:pt x="7182338" y="2050116"/>
                </a:lnTo>
                <a:close/>
                <a:moveTo>
                  <a:pt x="6757181" y="2044979"/>
                </a:moveTo>
                <a:cubicBezTo>
                  <a:pt x="6757181" y="2044098"/>
                  <a:pt x="6758693" y="2048377"/>
                  <a:pt x="6760711" y="2054919"/>
                </a:cubicBezTo>
                <a:lnTo>
                  <a:pt x="6763187" y="2063811"/>
                </a:lnTo>
                <a:lnTo>
                  <a:pt x="6762725" y="2065991"/>
                </a:lnTo>
                <a:cubicBezTo>
                  <a:pt x="6758693" y="2051899"/>
                  <a:pt x="6757181" y="2045859"/>
                  <a:pt x="6757181" y="2044979"/>
                </a:cubicBezTo>
                <a:close/>
                <a:moveTo>
                  <a:pt x="6998547" y="2044486"/>
                </a:moveTo>
                <a:cubicBezTo>
                  <a:pt x="7006292" y="2044486"/>
                  <a:pt x="7006292" y="2052231"/>
                  <a:pt x="7006292" y="2059975"/>
                </a:cubicBezTo>
                <a:lnTo>
                  <a:pt x="7013441" y="2053421"/>
                </a:lnTo>
                <a:lnTo>
                  <a:pt x="7006292" y="2067721"/>
                </a:lnTo>
                <a:cubicBezTo>
                  <a:pt x="7006292" y="2059975"/>
                  <a:pt x="7006292" y="2059975"/>
                  <a:pt x="6998547" y="2044486"/>
                </a:cubicBezTo>
                <a:close/>
                <a:moveTo>
                  <a:pt x="7416766" y="2044484"/>
                </a:moveTo>
                <a:cubicBezTo>
                  <a:pt x="7432256" y="2044484"/>
                  <a:pt x="7424511" y="2075462"/>
                  <a:pt x="7416766" y="2075462"/>
                </a:cubicBezTo>
                <a:cubicBezTo>
                  <a:pt x="7416766" y="2059973"/>
                  <a:pt x="7416766" y="2052228"/>
                  <a:pt x="7416766" y="2044484"/>
                </a:cubicBezTo>
                <a:close/>
                <a:moveTo>
                  <a:pt x="6477286" y="2043508"/>
                </a:moveTo>
                <a:lnTo>
                  <a:pt x="6464678" y="2047432"/>
                </a:lnTo>
                <a:lnTo>
                  <a:pt x="6465359" y="2049886"/>
                </a:lnTo>
                <a:cubicBezTo>
                  <a:pt x="6470399" y="2065990"/>
                  <a:pt x="6476447" y="2082094"/>
                  <a:pt x="6480480" y="2090145"/>
                </a:cubicBezTo>
                <a:cubicBezTo>
                  <a:pt x="6472416" y="2114301"/>
                  <a:pt x="6464351" y="2065991"/>
                  <a:pt x="6464351" y="2057939"/>
                </a:cubicBezTo>
                <a:cubicBezTo>
                  <a:pt x="6440159" y="2057939"/>
                  <a:pt x="6488544" y="2106248"/>
                  <a:pt x="6464351" y="2106248"/>
                </a:cubicBezTo>
                <a:cubicBezTo>
                  <a:pt x="6456287" y="2086120"/>
                  <a:pt x="6456287" y="2072029"/>
                  <a:pt x="6456287" y="2057939"/>
                </a:cubicBezTo>
                <a:lnTo>
                  <a:pt x="6455929" y="2050157"/>
                </a:lnTo>
                <a:lnTo>
                  <a:pt x="6439419" y="2055297"/>
                </a:lnTo>
                <a:lnTo>
                  <a:pt x="6439906" y="2056052"/>
                </a:lnTo>
                <a:cubicBezTo>
                  <a:pt x="6443183" y="2060456"/>
                  <a:pt x="6446207" y="2063978"/>
                  <a:pt x="6448223" y="2065991"/>
                </a:cubicBezTo>
                <a:cubicBezTo>
                  <a:pt x="6432094" y="2065991"/>
                  <a:pt x="6440159" y="2074043"/>
                  <a:pt x="6440159" y="2082095"/>
                </a:cubicBezTo>
                <a:cubicBezTo>
                  <a:pt x="6432094" y="2082095"/>
                  <a:pt x="6424030" y="2090145"/>
                  <a:pt x="6415966" y="2090145"/>
                </a:cubicBezTo>
                <a:cubicBezTo>
                  <a:pt x="6415966" y="2082094"/>
                  <a:pt x="6417981" y="2074043"/>
                  <a:pt x="6419997" y="2065991"/>
                </a:cubicBezTo>
                <a:lnTo>
                  <a:pt x="6420816" y="2061088"/>
                </a:lnTo>
                <a:lnTo>
                  <a:pt x="6409257" y="2064687"/>
                </a:lnTo>
                <a:lnTo>
                  <a:pt x="6407901" y="2074043"/>
                </a:lnTo>
                <a:lnTo>
                  <a:pt x="6401613" y="2067066"/>
                </a:lnTo>
                <a:lnTo>
                  <a:pt x="6382901" y="2072892"/>
                </a:lnTo>
                <a:lnTo>
                  <a:pt x="6391773" y="2098197"/>
                </a:lnTo>
                <a:cubicBezTo>
                  <a:pt x="6375644" y="2114301"/>
                  <a:pt x="6375644" y="2098197"/>
                  <a:pt x="6367580" y="2098197"/>
                </a:cubicBezTo>
                <a:cubicBezTo>
                  <a:pt x="6351451" y="2098197"/>
                  <a:pt x="6383708" y="2114301"/>
                  <a:pt x="6367580" y="2114301"/>
                </a:cubicBezTo>
                <a:cubicBezTo>
                  <a:pt x="6375644" y="2106248"/>
                  <a:pt x="6399837" y="2138457"/>
                  <a:pt x="6375644" y="2138457"/>
                </a:cubicBezTo>
                <a:cubicBezTo>
                  <a:pt x="6367580" y="2122353"/>
                  <a:pt x="6367580" y="2114301"/>
                  <a:pt x="6359515" y="2106248"/>
                </a:cubicBezTo>
                <a:cubicBezTo>
                  <a:pt x="6359515" y="2130406"/>
                  <a:pt x="6345908" y="2104741"/>
                  <a:pt x="6342506" y="2083604"/>
                </a:cubicBezTo>
                <a:lnTo>
                  <a:pt x="6342712" y="2079499"/>
                </a:lnTo>
                <a:lnTo>
                  <a:pt x="6328720" y="2081549"/>
                </a:lnTo>
                <a:lnTo>
                  <a:pt x="6329781" y="2087001"/>
                </a:lnTo>
                <a:cubicBezTo>
                  <a:pt x="6334317" y="2095680"/>
                  <a:pt x="6343389" y="2094171"/>
                  <a:pt x="6343389" y="2106248"/>
                </a:cubicBezTo>
                <a:cubicBezTo>
                  <a:pt x="6327260" y="2122353"/>
                  <a:pt x="6359515" y="2114301"/>
                  <a:pt x="6359515" y="2138457"/>
                </a:cubicBezTo>
                <a:cubicBezTo>
                  <a:pt x="6343389" y="2162614"/>
                  <a:pt x="6335324" y="2114301"/>
                  <a:pt x="6319196" y="2122353"/>
                </a:cubicBezTo>
                <a:cubicBezTo>
                  <a:pt x="6303067" y="2098197"/>
                  <a:pt x="6327260" y="2106248"/>
                  <a:pt x="6319196" y="2090145"/>
                </a:cubicBezTo>
                <a:cubicBezTo>
                  <a:pt x="6311131" y="2090145"/>
                  <a:pt x="6303067" y="2114301"/>
                  <a:pt x="6286939" y="2098197"/>
                </a:cubicBezTo>
                <a:cubicBezTo>
                  <a:pt x="6286939" y="2094171"/>
                  <a:pt x="6288955" y="2092158"/>
                  <a:pt x="6289963" y="2090146"/>
                </a:cubicBezTo>
                <a:lnTo>
                  <a:pt x="6289379" y="2088590"/>
                </a:lnTo>
                <a:lnTo>
                  <a:pt x="6279741" y="2090401"/>
                </a:lnTo>
                <a:lnTo>
                  <a:pt x="6284923" y="2097191"/>
                </a:lnTo>
                <a:cubicBezTo>
                  <a:pt x="6288954" y="2102223"/>
                  <a:pt x="6290971" y="2106248"/>
                  <a:pt x="6278874" y="2106248"/>
                </a:cubicBezTo>
                <a:cubicBezTo>
                  <a:pt x="6295003" y="2106248"/>
                  <a:pt x="6311131" y="2114301"/>
                  <a:pt x="6319196" y="2122353"/>
                </a:cubicBezTo>
                <a:cubicBezTo>
                  <a:pt x="6335324" y="2146510"/>
                  <a:pt x="6319196" y="2146510"/>
                  <a:pt x="6327260" y="2162614"/>
                </a:cubicBezTo>
                <a:cubicBezTo>
                  <a:pt x="6335324" y="2178718"/>
                  <a:pt x="6319196" y="2154562"/>
                  <a:pt x="6311131" y="2162614"/>
                </a:cubicBezTo>
                <a:cubicBezTo>
                  <a:pt x="6303067" y="2146510"/>
                  <a:pt x="6319196" y="2146510"/>
                  <a:pt x="6311131" y="2130406"/>
                </a:cubicBezTo>
                <a:cubicBezTo>
                  <a:pt x="6303067" y="2114301"/>
                  <a:pt x="6303067" y="2130406"/>
                  <a:pt x="6295003" y="2130406"/>
                </a:cubicBezTo>
                <a:cubicBezTo>
                  <a:pt x="6295003" y="2130406"/>
                  <a:pt x="6295003" y="2122353"/>
                  <a:pt x="6295003" y="2114301"/>
                </a:cubicBezTo>
                <a:cubicBezTo>
                  <a:pt x="6278874" y="2106248"/>
                  <a:pt x="6295003" y="2162614"/>
                  <a:pt x="6295003" y="2138457"/>
                </a:cubicBezTo>
                <a:cubicBezTo>
                  <a:pt x="6311131" y="2130406"/>
                  <a:pt x="6303067" y="2162614"/>
                  <a:pt x="6295003" y="2146510"/>
                </a:cubicBezTo>
                <a:cubicBezTo>
                  <a:pt x="6295003" y="2146510"/>
                  <a:pt x="6295003" y="2154562"/>
                  <a:pt x="6295003" y="2154562"/>
                </a:cubicBezTo>
                <a:cubicBezTo>
                  <a:pt x="6278874" y="2154562"/>
                  <a:pt x="6295003" y="2138457"/>
                  <a:pt x="6286939" y="2122353"/>
                </a:cubicBezTo>
                <a:cubicBezTo>
                  <a:pt x="6270810" y="2122353"/>
                  <a:pt x="6270810" y="2138457"/>
                  <a:pt x="6278874" y="2154562"/>
                </a:cubicBezTo>
                <a:cubicBezTo>
                  <a:pt x="6270810" y="2162614"/>
                  <a:pt x="6270810" y="2162614"/>
                  <a:pt x="6262746" y="2162614"/>
                </a:cubicBezTo>
                <a:cubicBezTo>
                  <a:pt x="6262746" y="2154562"/>
                  <a:pt x="6262746" y="2154562"/>
                  <a:pt x="6254681" y="2146510"/>
                </a:cubicBezTo>
                <a:cubicBezTo>
                  <a:pt x="6254681" y="2154562"/>
                  <a:pt x="6254681" y="2154562"/>
                  <a:pt x="6254681" y="2162614"/>
                </a:cubicBezTo>
                <a:cubicBezTo>
                  <a:pt x="6238553" y="2154562"/>
                  <a:pt x="6238553" y="2162614"/>
                  <a:pt x="6230488" y="2162614"/>
                </a:cubicBezTo>
                <a:cubicBezTo>
                  <a:pt x="6222424" y="2162614"/>
                  <a:pt x="6230488" y="2178718"/>
                  <a:pt x="6230488" y="2178718"/>
                </a:cubicBezTo>
                <a:cubicBezTo>
                  <a:pt x="6230488" y="2194822"/>
                  <a:pt x="6214360" y="2170666"/>
                  <a:pt x="6214360" y="2154562"/>
                </a:cubicBezTo>
                <a:cubicBezTo>
                  <a:pt x="6214360" y="2164627"/>
                  <a:pt x="6216880" y="2175195"/>
                  <a:pt x="6220534" y="2185890"/>
                </a:cubicBezTo>
                <a:lnTo>
                  <a:pt x="6225365" y="2197829"/>
                </a:lnTo>
                <a:lnTo>
                  <a:pt x="6240869" y="2195050"/>
                </a:lnTo>
                <a:lnTo>
                  <a:pt x="6246770" y="2190794"/>
                </a:lnTo>
                <a:lnTo>
                  <a:pt x="6239858" y="2180948"/>
                </a:lnTo>
                <a:lnTo>
                  <a:pt x="6254405" y="2185287"/>
                </a:lnTo>
                <a:lnTo>
                  <a:pt x="6258218" y="2182537"/>
                </a:lnTo>
                <a:cubicBezTo>
                  <a:pt x="6272403" y="2182537"/>
                  <a:pt x="6289625" y="2181545"/>
                  <a:pt x="6308622" y="2179934"/>
                </a:cubicBezTo>
                <a:lnTo>
                  <a:pt x="6309411" y="2179853"/>
                </a:lnTo>
                <a:lnTo>
                  <a:pt x="6304199" y="2172893"/>
                </a:lnTo>
                <a:cubicBezTo>
                  <a:pt x="6304199" y="2172893"/>
                  <a:pt x="6312241" y="2172893"/>
                  <a:pt x="6320284" y="2172893"/>
                </a:cubicBezTo>
                <a:lnTo>
                  <a:pt x="6320861" y="2178668"/>
                </a:lnTo>
                <a:lnTo>
                  <a:pt x="6369663" y="2173615"/>
                </a:lnTo>
                <a:lnTo>
                  <a:pt x="6377104" y="2172709"/>
                </a:lnTo>
                <a:lnTo>
                  <a:pt x="6378289" y="2168401"/>
                </a:lnTo>
                <a:cubicBezTo>
                  <a:pt x="6377225" y="2164529"/>
                  <a:pt x="6375095" y="2160656"/>
                  <a:pt x="6375095" y="2156784"/>
                </a:cubicBezTo>
                <a:cubicBezTo>
                  <a:pt x="6375095" y="2152911"/>
                  <a:pt x="6377225" y="2154848"/>
                  <a:pt x="6379354" y="2158720"/>
                </a:cubicBezTo>
                <a:lnTo>
                  <a:pt x="6383505" y="2171929"/>
                </a:lnTo>
                <a:lnTo>
                  <a:pt x="6383739" y="2171901"/>
                </a:lnTo>
                <a:lnTo>
                  <a:pt x="6387740" y="2160051"/>
                </a:lnTo>
                <a:cubicBezTo>
                  <a:pt x="6390270" y="2156058"/>
                  <a:pt x="6393731" y="2152427"/>
                  <a:pt x="6397458" y="2150008"/>
                </a:cubicBezTo>
                <a:lnTo>
                  <a:pt x="6400788" y="2151122"/>
                </a:lnTo>
                <a:lnTo>
                  <a:pt x="6401718" y="2165497"/>
                </a:lnTo>
                <a:lnTo>
                  <a:pt x="6403073" y="2169546"/>
                </a:lnTo>
                <a:lnTo>
                  <a:pt x="6411750" y="2168489"/>
                </a:lnTo>
                <a:lnTo>
                  <a:pt x="6409945" y="2164916"/>
                </a:lnTo>
                <a:cubicBezTo>
                  <a:pt x="6417690" y="2164916"/>
                  <a:pt x="6425434" y="2164916"/>
                  <a:pt x="6417690" y="2149040"/>
                </a:cubicBezTo>
                <a:cubicBezTo>
                  <a:pt x="6425434" y="2156977"/>
                  <a:pt x="6425434" y="2164916"/>
                  <a:pt x="6433179" y="2156977"/>
                </a:cubicBezTo>
                <a:lnTo>
                  <a:pt x="6434330" y="2165740"/>
                </a:lnTo>
                <a:lnTo>
                  <a:pt x="6490068" y="2159128"/>
                </a:lnTo>
                <a:lnTo>
                  <a:pt x="6488544" y="2154562"/>
                </a:lnTo>
                <a:cubicBezTo>
                  <a:pt x="6504673" y="2162614"/>
                  <a:pt x="6504673" y="2154562"/>
                  <a:pt x="6512737" y="2146510"/>
                </a:cubicBezTo>
                <a:lnTo>
                  <a:pt x="6515659" y="2164995"/>
                </a:lnTo>
                <a:lnTo>
                  <a:pt x="6535533" y="2155327"/>
                </a:lnTo>
                <a:lnTo>
                  <a:pt x="6541543" y="2154698"/>
                </a:lnTo>
                <a:lnTo>
                  <a:pt x="6535037" y="2141351"/>
                </a:lnTo>
                <a:cubicBezTo>
                  <a:pt x="6532895" y="2134935"/>
                  <a:pt x="6530879" y="2126380"/>
                  <a:pt x="6528863" y="2114301"/>
                </a:cubicBezTo>
                <a:cubicBezTo>
                  <a:pt x="6520799" y="2122353"/>
                  <a:pt x="6528863" y="2138457"/>
                  <a:pt x="6528863" y="2146510"/>
                </a:cubicBezTo>
                <a:cubicBezTo>
                  <a:pt x="6504673" y="2146510"/>
                  <a:pt x="6528863" y="2114301"/>
                  <a:pt x="6512737" y="2090145"/>
                </a:cubicBezTo>
                <a:cubicBezTo>
                  <a:pt x="6512737" y="2074043"/>
                  <a:pt x="6520799" y="2122353"/>
                  <a:pt x="6536927" y="2114301"/>
                </a:cubicBezTo>
                <a:cubicBezTo>
                  <a:pt x="6544992" y="2106248"/>
                  <a:pt x="6536927" y="2090145"/>
                  <a:pt x="6544992" y="2090145"/>
                </a:cubicBezTo>
                <a:cubicBezTo>
                  <a:pt x="6536927" y="2082094"/>
                  <a:pt x="6534912" y="2068003"/>
                  <a:pt x="6532895" y="2056932"/>
                </a:cubicBezTo>
                <a:lnTo>
                  <a:pt x="6531081" y="2050592"/>
                </a:lnTo>
                <a:lnTo>
                  <a:pt x="6521737" y="2053953"/>
                </a:lnTo>
                <a:lnTo>
                  <a:pt x="6522245" y="2056103"/>
                </a:lnTo>
                <a:cubicBezTo>
                  <a:pt x="6524181" y="2065785"/>
                  <a:pt x="6526118" y="2075465"/>
                  <a:pt x="6529990" y="2075465"/>
                </a:cubicBezTo>
                <a:cubicBezTo>
                  <a:pt x="6537735" y="2090955"/>
                  <a:pt x="6506756" y="2044486"/>
                  <a:pt x="6522245" y="2083210"/>
                </a:cubicBezTo>
                <a:cubicBezTo>
                  <a:pt x="6514501" y="2075465"/>
                  <a:pt x="6506756" y="2075465"/>
                  <a:pt x="6506756" y="2067721"/>
                </a:cubicBezTo>
                <a:lnTo>
                  <a:pt x="6507625" y="2059028"/>
                </a:lnTo>
                <a:lnTo>
                  <a:pt x="6502145" y="2060999"/>
                </a:lnTo>
                <a:cubicBezTo>
                  <a:pt x="6498106" y="2052940"/>
                  <a:pt x="6494067" y="2048910"/>
                  <a:pt x="6490028" y="2046895"/>
                </a:cubicBezTo>
                <a:lnTo>
                  <a:pt x="6481651" y="2045502"/>
                </a:lnTo>
                <a:lnTo>
                  <a:pt x="6480480" y="2049887"/>
                </a:lnTo>
                <a:lnTo>
                  <a:pt x="6477978" y="2044891"/>
                </a:lnTo>
                <a:lnTo>
                  <a:pt x="6477911" y="2044880"/>
                </a:lnTo>
                <a:lnTo>
                  <a:pt x="6477789" y="2044513"/>
                </a:lnTo>
                <a:close/>
                <a:moveTo>
                  <a:pt x="6455610" y="2043230"/>
                </a:moveTo>
                <a:lnTo>
                  <a:pt x="6454204" y="2044431"/>
                </a:lnTo>
                <a:lnTo>
                  <a:pt x="6455661" y="2044353"/>
                </a:lnTo>
                <a:close/>
                <a:moveTo>
                  <a:pt x="6609506" y="2041835"/>
                </a:moveTo>
                <a:cubicBezTo>
                  <a:pt x="6593378" y="2041835"/>
                  <a:pt x="6601442" y="2057939"/>
                  <a:pt x="6601442" y="2065991"/>
                </a:cubicBezTo>
                <a:cubicBezTo>
                  <a:pt x="6589346" y="2053912"/>
                  <a:pt x="6586322" y="2055423"/>
                  <a:pt x="6575359" y="2050139"/>
                </a:cubicBezTo>
                <a:lnTo>
                  <a:pt x="6567517" y="2045565"/>
                </a:lnTo>
                <a:lnTo>
                  <a:pt x="6562729" y="2045887"/>
                </a:lnTo>
                <a:lnTo>
                  <a:pt x="6545465" y="2047983"/>
                </a:lnTo>
                <a:lnTo>
                  <a:pt x="6544992" y="2049887"/>
                </a:lnTo>
                <a:lnTo>
                  <a:pt x="6544820" y="2048061"/>
                </a:lnTo>
                <a:lnTo>
                  <a:pt x="6541290" y="2048489"/>
                </a:lnTo>
                <a:lnTo>
                  <a:pt x="6553056" y="2106248"/>
                </a:lnTo>
                <a:cubicBezTo>
                  <a:pt x="6561120" y="2106248"/>
                  <a:pt x="6553056" y="2098197"/>
                  <a:pt x="6561120" y="2090145"/>
                </a:cubicBezTo>
                <a:cubicBezTo>
                  <a:pt x="6569185" y="2098197"/>
                  <a:pt x="6569185" y="2106248"/>
                  <a:pt x="6577249" y="2114301"/>
                </a:cubicBezTo>
                <a:cubicBezTo>
                  <a:pt x="6569185" y="2130406"/>
                  <a:pt x="6569185" y="2114301"/>
                  <a:pt x="6561120" y="2114301"/>
                </a:cubicBezTo>
                <a:cubicBezTo>
                  <a:pt x="6569185" y="2126380"/>
                  <a:pt x="6573217" y="2136444"/>
                  <a:pt x="6578257" y="2146510"/>
                </a:cubicBezTo>
                <a:lnTo>
                  <a:pt x="6581170" y="2150556"/>
                </a:lnTo>
                <a:lnTo>
                  <a:pt x="6591054" y="2149523"/>
                </a:lnTo>
                <a:lnTo>
                  <a:pt x="6585313" y="2122353"/>
                </a:lnTo>
                <a:cubicBezTo>
                  <a:pt x="6585313" y="2170666"/>
                  <a:pt x="6577249" y="2106248"/>
                  <a:pt x="6577249" y="2090145"/>
                </a:cubicBezTo>
                <a:cubicBezTo>
                  <a:pt x="6585313" y="2090145"/>
                  <a:pt x="6585313" y="2114301"/>
                  <a:pt x="6593378" y="2122353"/>
                </a:cubicBezTo>
                <a:cubicBezTo>
                  <a:pt x="6593378" y="2118328"/>
                  <a:pt x="6589346" y="2108263"/>
                  <a:pt x="6588338" y="2101217"/>
                </a:cubicBezTo>
                <a:lnTo>
                  <a:pt x="6595990" y="2099453"/>
                </a:lnTo>
                <a:lnTo>
                  <a:pt x="6595819" y="2098700"/>
                </a:lnTo>
                <a:lnTo>
                  <a:pt x="6596673" y="2099297"/>
                </a:lnTo>
                <a:lnTo>
                  <a:pt x="6601442" y="2098197"/>
                </a:lnTo>
                <a:cubicBezTo>
                  <a:pt x="6593378" y="2082095"/>
                  <a:pt x="6585313" y="2082095"/>
                  <a:pt x="6585313" y="2065991"/>
                </a:cubicBezTo>
                <a:cubicBezTo>
                  <a:pt x="6593378" y="2070015"/>
                  <a:pt x="6595392" y="2076056"/>
                  <a:pt x="6597410" y="2082095"/>
                </a:cubicBezTo>
                <a:lnTo>
                  <a:pt x="6601774" y="2087906"/>
                </a:lnTo>
                <a:lnTo>
                  <a:pt x="6601442" y="2090145"/>
                </a:lnTo>
                <a:lnTo>
                  <a:pt x="6603619" y="2090362"/>
                </a:lnTo>
                <a:lnTo>
                  <a:pt x="6609506" y="2098197"/>
                </a:lnTo>
                <a:cubicBezTo>
                  <a:pt x="6613539" y="2094171"/>
                  <a:pt x="6613539" y="2092158"/>
                  <a:pt x="6611523" y="2091151"/>
                </a:cubicBezTo>
                <a:lnTo>
                  <a:pt x="6603619" y="2090362"/>
                </a:lnTo>
                <a:lnTo>
                  <a:pt x="6601774" y="2087906"/>
                </a:lnTo>
                <a:lnTo>
                  <a:pt x="6605474" y="2062971"/>
                </a:lnTo>
                <a:cubicBezTo>
                  <a:pt x="6607488" y="2055924"/>
                  <a:pt x="6609506" y="2049887"/>
                  <a:pt x="6609506" y="2041835"/>
                </a:cubicBezTo>
                <a:close/>
                <a:moveTo>
                  <a:pt x="6424030" y="2041835"/>
                </a:moveTo>
                <a:lnTo>
                  <a:pt x="6420242" y="2042157"/>
                </a:lnTo>
                <a:lnTo>
                  <a:pt x="6423416" y="2045465"/>
                </a:lnTo>
                <a:lnTo>
                  <a:pt x="6423424" y="2045465"/>
                </a:lnTo>
                <a:close/>
                <a:moveTo>
                  <a:pt x="7545661" y="2036739"/>
                </a:moveTo>
                <a:cubicBezTo>
                  <a:pt x="7545661" y="2059973"/>
                  <a:pt x="7587151" y="2098697"/>
                  <a:pt x="7562258" y="2114187"/>
                </a:cubicBezTo>
                <a:cubicBezTo>
                  <a:pt x="7553959" y="2098697"/>
                  <a:pt x="7562258" y="2075462"/>
                  <a:pt x="7545661" y="2083208"/>
                </a:cubicBezTo>
                <a:cubicBezTo>
                  <a:pt x="7553959" y="2075462"/>
                  <a:pt x="7529064" y="2036739"/>
                  <a:pt x="7545661" y="2036739"/>
                </a:cubicBezTo>
                <a:close/>
                <a:moveTo>
                  <a:pt x="4685291" y="2034696"/>
                </a:moveTo>
                <a:lnTo>
                  <a:pt x="4664625" y="2039609"/>
                </a:lnTo>
                <a:lnTo>
                  <a:pt x="4666865" y="2044835"/>
                </a:lnTo>
                <a:lnTo>
                  <a:pt x="4674102" y="2041835"/>
                </a:lnTo>
                <a:lnTo>
                  <a:pt x="4676880" y="2050852"/>
                </a:lnTo>
                <a:lnTo>
                  <a:pt x="4677227" y="2050801"/>
                </a:lnTo>
                <a:lnTo>
                  <a:pt x="4677227" y="2051974"/>
                </a:lnTo>
                <a:lnTo>
                  <a:pt x="4678133" y="2054919"/>
                </a:lnTo>
                <a:cubicBezTo>
                  <a:pt x="4678133" y="2059952"/>
                  <a:pt x="4678133" y="2065991"/>
                  <a:pt x="4682166" y="2074043"/>
                </a:cubicBezTo>
                <a:cubicBezTo>
                  <a:pt x="4682166" y="2074043"/>
                  <a:pt x="4690230" y="2074043"/>
                  <a:pt x="4690230" y="2074043"/>
                </a:cubicBezTo>
                <a:cubicBezTo>
                  <a:pt x="4698295" y="2065991"/>
                  <a:pt x="4682166" y="2049887"/>
                  <a:pt x="4682166" y="2041835"/>
                </a:cubicBezTo>
                <a:lnTo>
                  <a:pt x="4685842" y="2043503"/>
                </a:lnTo>
                <a:close/>
                <a:moveTo>
                  <a:pt x="4654719" y="2034142"/>
                </a:moveTo>
                <a:lnTo>
                  <a:pt x="4651144" y="2038345"/>
                </a:lnTo>
                <a:cubicBezTo>
                  <a:pt x="4650263" y="2041993"/>
                  <a:pt x="4651522" y="2045265"/>
                  <a:pt x="4654042" y="2047781"/>
                </a:cubicBezTo>
                <a:lnTo>
                  <a:pt x="4656724" y="2049039"/>
                </a:lnTo>
                <a:lnTo>
                  <a:pt x="4660134" y="2047625"/>
                </a:lnTo>
                <a:lnTo>
                  <a:pt x="4655571" y="2036872"/>
                </a:lnTo>
                <a:close/>
                <a:moveTo>
                  <a:pt x="7257402" y="2033924"/>
                </a:moveTo>
                <a:cubicBezTo>
                  <a:pt x="7265743" y="2033924"/>
                  <a:pt x="7257402" y="2050116"/>
                  <a:pt x="7265743" y="2050116"/>
                </a:cubicBezTo>
                <a:cubicBezTo>
                  <a:pt x="7265743" y="2058215"/>
                  <a:pt x="7215700" y="2033924"/>
                  <a:pt x="7224040" y="2058215"/>
                </a:cubicBezTo>
                <a:cubicBezTo>
                  <a:pt x="7215700" y="2058215"/>
                  <a:pt x="7215700" y="2050116"/>
                  <a:pt x="7207361" y="2050116"/>
                </a:cubicBezTo>
                <a:cubicBezTo>
                  <a:pt x="7215700" y="2025828"/>
                  <a:pt x="7249062" y="2050116"/>
                  <a:pt x="7257402" y="2033924"/>
                </a:cubicBezTo>
                <a:close/>
                <a:moveTo>
                  <a:pt x="6770790" y="2033782"/>
                </a:moveTo>
                <a:cubicBezTo>
                  <a:pt x="6770790" y="2041835"/>
                  <a:pt x="6774822" y="2043847"/>
                  <a:pt x="6778855" y="2046867"/>
                </a:cubicBezTo>
                <a:lnTo>
                  <a:pt x="6786919" y="2065991"/>
                </a:lnTo>
                <a:lnTo>
                  <a:pt x="6778855" y="2057939"/>
                </a:lnTo>
                <a:cubicBezTo>
                  <a:pt x="6770790" y="2065991"/>
                  <a:pt x="6778855" y="2074043"/>
                  <a:pt x="6786919" y="2090145"/>
                </a:cubicBezTo>
                <a:cubicBezTo>
                  <a:pt x="6794983" y="2098197"/>
                  <a:pt x="6803048" y="2106248"/>
                  <a:pt x="6811112" y="2106248"/>
                </a:cubicBezTo>
                <a:cubicBezTo>
                  <a:pt x="6819176" y="2130406"/>
                  <a:pt x="6786919" y="2106248"/>
                  <a:pt x="6778855" y="2090145"/>
                </a:cubicBezTo>
                <a:cubicBezTo>
                  <a:pt x="6778855" y="2098197"/>
                  <a:pt x="6770790" y="2106248"/>
                  <a:pt x="6762725" y="2098197"/>
                </a:cubicBezTo>
                <a:cubicBezTo>
                  <a:pt x="6754661" y="2090145"/>
                  <a:pt x="6762725" y="2090145"/>
                  <a:pt x="6770790" y="2098197"/>
                </a:cubicBezTo>
                <a:cubicBezTo>
                  <a:pt x="6770790" y="2094172"/>
                  <a:pt x="6769277" y="2086622"/>
                  <a:pt x="6767262" y="2078446"/>
                </a:cubicBezTo>
                <a:lnTo>
                  <a:pt x="6763187" y="2063811"/>
                </a:lnTo>
                <a:lnTo>
                  <a:pt x="6766758" y="2046867"/>
                </a:lnTo>
                <a:cubicBezTo>
                  <a:pt x="6764743" y="2039822"/>
                  <a:pt x="6762725" y="2033782"/>
                  <a:pt x="6770790" y="2033782"/>
                </a:cubicBezTo>
                <a:close/>
                <a:moveTo>
                  <a:pt x="6327260" y="2033782"/>
                </a:moveTo>
                <a:cubicBezTo>
                  <a:pt x="6323228" y="2037809"/>
                  <a:pt x="6323228" y="2045861"/>
                  <a:pt x="6324236" y="2053912"/>
                </a:cubicBezTo>
                <a:lnTo>
                  <a:pt x="6326649" y="2069978"/>
                </a:lnTo>
                <a:lnTo>
                  <a:pt x="6333554" y="2067579"/>
                </a:lnTo>
                <a:lnTo>
                  <a:pt x="6332300" y="2064984"/>
                </a:lnTo>
                <a:cubicBezTo>
                  <a:pt x="6329276" y="2053912"/>
                  <a:pt x="6327260" y="2037809"/>
                  <a:pt x="6327260" y="2033782"/>
                </a:cubicBezTo>
                <a:close/>
                <a:moveTo>
                  <a:pt x="4710752" y="2029127"/>
                </a:moveTo>
                <a:lnTo>
                  <a:pt x="4708101" y="2031225"/>
                </a:lnTo>
                <a:lnTo>
                  <a:pt x="4710752" y="2030533"/>
                </a:lnTo>
                <a:close/>
                <a:moveTo>
                  <a:pt x="7079868" y="2028996"/>
                </a:moveTo>
                <a:cubicBezTo>
                  <a:pt x="7087613" y="2032958"/>
                  <a:pt x="7095357" y="2042860"/>
                  <a:pt x="7098263" y="2050779"/>
                </a:cubicBezTo>
                <a:lnTo>
                  <a:pt x="7089593" y="2058836"/>
                </a:lnTo>
                <a:lnTo>
                  <a:pt x="7087613" y="2052758"/>
                </a:lnTo>
                <a:cubicBezTo>
                  <a:pt x="7087613" y="2044837"/>
                  <a:pt x="7087613" y="2060680"/>
                  <a:pt x="7079868" y="2052758"/>
                </a:cubicBezTo>
                <a:lnTo>
                  <a:pt x="7079868" y="2052228"/>
                </a:lnTo>
                <a:lnTo>
                  <a:pt x="7062445" y="2059973"/>
                </a:lnTo>
                <a:cubicBezTo>
                  <a:pt x="7055909" y="2059973"/>
                  <a:pt x="7049374" y="2056099"/>
                  <a:pt x="7045018" y="2044484"/>
                </a:cubicBezTo>
                <a:cubicBezTo>
                  <a:pt x="7053731" y="2040610"/>
                  <a:pt x="7060266" y="2038676"/>
                  <a:pt x="7065713" y="2039644"/>
                </a:cubicBezTo>
                <a:lnTo>
                  <a:pt x="7079868" y="2052226"/>
                </a:lnTo>
                <a:lnTo>
                  <a:pt x="7079868" y="2036917"/>
                </a:lnTo>
                <a:cubicBezTo>
                  <a:pt x="7079868" y="2036917"/>
                  <a:pt x="7079868" y="2036917"/>
                  <a:pt x="7087613" y="2044837"/>
                </a:cubicBezTo>
                <a:cubicBezTo>
                  <a:pt x="7087613" y="2044837"/>
                  <a:pt x="7087613" y="2036917"/>
                  <a:pt x="7079868" y="2028996"/>
                </a:cubicBezTo>
                <a:close/>
                <a:moveTo>
                  <a:pt x="4661098" y="2026644"/>
                </a:moveTo>
                <a:lnTo>
                  <a:pt x="4657490" y="2030885"/>
                </a:lnTo>
                <a:lnTo>
                  <a:pt x="4659929" y="2033730"/>
                </a:lnTo>
                <a:close/>
                <a:moveTo>
                  <a:pt x="7182338" y="2025828"/>
                </a:moveTo>
                <a:cubicBezTo>
                  <a:pt x="7190678" y="2033924"/>
                  <a:pt x="7207361" y="2025828"/>
                  <a:pt x="7207361" y="2050116"/>
                </a:cubicBezTo>
                <a:cubicBezTo>
                  <a:pt x="7207361" y="2050116"/>
                  <a:pt x="7199018" y="2050116"/>
                  <a:pt x="7199018" y="2058215"/>
                </a:cubicBezTo>
                <a:cubicBezTo>
                  <a:pt x="7207361" y="2074406"/>
                  <a:pt x="7207361" y="2042020"/>
                  <a:pt x="7215700" y="2066310"/>
                </a:cubicBezTo>
                <a:cubicBezTo>
                  <a:pt x="7207361" y="2074406"/>
                  <a:pt x="7207361" y="2066310"/>
                  <a:pt x="7199018" y="2066310"/>
                </a:cubicBezTo>
                <a:cubicBezTo>
                  <a:pt x="7207361" y="2078455"/>
                  <a:pt x="7213614" y="2094650"/>
                  <a:pt x="7220913" y="2113879"/>
                </a:cubicBezTo>
                <a:lnTo>
                  <a:pt x="7232043" y="2139892"/>
                </a:lnTo>
                <a:lnTo>
                  <a:pt x="7225994" y="2152593"/>
                </a:lnTo>
                <a:cubicBezTo>
                  <a:pt x="7219350" y="2156386"/>
                  <a:pt x="7211529" y="2135132"/>
                  <a:pt x="7199018" y="2122988"/>
                </a:cubicBezTo>
                <a:cubicBezTo>
                  <a:pt x="7215700" y="2114891"/>
                  <a:pt x="7215700" y="2131086"/>
                  <a:pt x="7224040" y="2131086"/>
                </a:cubicBezTo>
                <a:cubicBezTo>
                  <a:pt x="7205273" y="2112869"/>
                  <a:pt x="7195891" y="2076431"/>
                  <a:pt x="7185334" y="2052521"/>
                </a:cubicBezTo>
                <a:lnTo>
                  <a:pt x="7184599" y="2051314"/>
                </a:lnTo>
                <a:lnTo>
                  <a:pt x="7193806" y="2056190"/>
                </a:lnTo>
                <a:cubicBezTo>
                  <a:pt x="7196932" y="2056190"/>
                  <a:pt x="7199018" y="2054166"/>
                  <a:pt x="7199018" y="2050116"/>
                </a:cubicBezTo>
                <a:cubicBezTo>
                  <a:pt x="7199018" y="2025828"/>
                  <a:pt x="7190678" y="2050116"/>
                  <a:pt x="7182338" y="2025828"/>
                </a:cubicBezTo>
                <a:close/>
                <a:moveTo>
                  <a:pt x="7095357" y="2025677"/>
                </a:moveTo>
                <a:cubicBezTo>
                  <a:pt x="7103103" y="2017378"/>
                  <a:pt x="7110847" y="2058868"/>
                  <a:pt x="7110847" y="2025677"/>
                </a:cubicBezTo>
                <a:cubicBezTo>
                  <a:pt x="7126336" y="2033975"/>
                  <a:pt x="7134082" y="2050570"/>
                  <a:pt x="7134082" y="2075465"/>
                </a:cubicBezTo>
                <a:cubicBezTo>
                  <a:pt x="7126336" y="2075465"/>
                  <a:pt x="7103103" y="2017378"/>
                  <a:pt x="7110847" y="2050570"/>
                </a:cubicBezTo>
                <a:cubicBezTo>
                  <a:pt x="7103103" y="2050570"/>
                  <a:pt x="7087613" y="2025677"/>
                  <a:pt x="7095357" y="2025677"/>
                </a:cubicBezTo>
                <a:close/>
                <a:moveTo>
                  <a:pt x="4725971" y="2023093"/>
                </a:moveTo>
                <a:lnTo>
                  <a:pt x="4728081" y="2026014"/>
                </a:lnTo>
                <a:lnTo>
                  <a:pt x="4729454" y="2025656"/>
                </a:lnTo>
                <a:close/>
                <a:moveTo>
                  <a:pt x="7291276" y="2022988"/>
                </a:moveTo>
                <a:cubicBezTo>
                  <a:pt x="7292850" y="2024674"/>
                  <a:pt x="7294786" y="2028303"/>
                  <a:pt x="7296722" y="2034527"/>
                </a:cubicBezTo>
                <a:cubicBezTo>
                  <a:pt x="7296722" y="2034527"/>
                  <a:pt x="7296722" y="2034527"/>
                  <a:pt x="7296722" y="2026231"/>
                </a:cubicBezTo>
                <a:cubicBezTo>
                  <a:pt x="7304466" y="2034527"/>
                  <a:pt x="7296722" y="2067721"/>
                  <a:pt x="7281231" y="2051123"/>
                </a:cubicBezTo>
                <a:cubicBezTo>
                  <a:pt x="7281231" y="2042825"/>
                  <a:pt x="7288976" y="2042825"/>
                  <a:pt x="7296722" y="2042825"/>
                </a:cubicBezTo>
                <a:cubicBezTo>
                  <a:pt x="7288976" y="2034529"/>
                  <a:pt x="7287042" y="2026231"/>
                  <a:pt x="7288007" y="2023118"/>
                </a:cubicBezTo>
                <a:cubicBezTo>
                  <a:pt x="7288492" y="2021562"/>
                  <a:pt x="7289702" y="2021302"/>
                  <a:pt x="7291276" y="2022988"/>
                </a:cubicBezTo>
                <a:close/>
                <a:moveTo>
                  <a:pt x="6863259" y="2021082"/>
                </a:moveTo>
                <a:cubicBezTo>
                  <a:pt x="6866648" y="2021348"/>
                  <a:pt x="6869472" y="2023477"/>
                  <a:pt x="6871730" y="2026672"/>
                </a:cubicBezTo>
                <a:cubicBezTo>
                  <a:pt x="6876248" y="2033063"/>
                  <a:pt x="6878507" y="2043711"/>
                  <a:pt x="6878507" y="2052231"/>
                </a:cubicBezTo>
                <a:cubicBezTo>
                  <a:pt x="6878507" y="2052231"/>
                  <a:pt x="6869472" y="2052231"/>
                  <a:pt x="6860437" y="2052231"/>
                </a:cubicBezTo>
                <a:cubicBezTo>
                  <a:pt x="6860437" y="2043711"/>
                  <a:pt x="6860437" y="2043711"/>
                  <a:pt x="6869472" y="2035192"/>
                </a:cubicBezTo>
                <a:cubicBezTo>
                  <a:pt x="6860437" y="2035192"/>
                  <a:pt x="6851399" y="2035192"/>
                  <a:pt x="6851399" y="2026672"/>
                </a:cubicBezTo>
                <a:cubicBezTo>
                  <a:pt x="6855917" y="2022413"/>
                  <a:pt x="6859870" y="2020816"/>
                  <a:pt x="6863259" y="2021082"/>
                </a:cubicBezTo>
                <a:close/>
                <a:moveTo>
                  <a:pt x="6469835" y="2020705"/>
                </a:moveTo>
                <a:cubicBezTo>
                  <a:pt x="6465795" y="2028764"/>
                  <a:pt x="6467814" y="2030779"/>
                  <a:pt x="6467814" y="2032793"/>
                </a:cubicBezTo>
                <a:lnTo>
                  <a:pt x="6461995" y="2037769"/>
                </a:lnTo>
                <a:lnTo>
                  <a:pt x="6463704" y="2043923"/>
                </a:lnTo>
                <a:lnTo>
                  <a:pt x="6477133" y="2043203"/>
                </a:lnTo>
                <a:lnTo>
                  <a:pt x="6476447" y="2041835"/>
                </a:lnTo>
                <a:cubicBezTo>
                  <a:pt x="6476447" y="2037809"/>
                  <a:pt x="6476447" y="2033782"/>
                  <a:pt x="6472416" y="2033782"/>
                </a:cubicBezTo>
                <a:lnTo>
                  <a:pt x="6472903" y="2029889"/>
                </a:lnTo>
                <a:close/>
                <a:moveTo>
                  <a:pt x="4693355" y="2018592"/>
                </a:moveTo>
                <a:cubicBezTo>
                  <a:pt x="4693355" y="2022618"/>
                  <a:pt x="4693355" y="2030670"/>
                  <a:pt x="4693355" y="2039728"/>
                </a:cubicBezTo>
                <a:lnTo>
                  <a:pt x="4693355" y="2046606"/>
                </a:lnTo>
                <a:lnTo>
                  <a:pt x="4698295" y="2033782"/>
                </a:lnTo>
                <a:lnTo>
                  <a:pt x="4703079" y="2032534"/>
                </a:lnTo>
                <a:lnTo>
                  <a:pt x="4703541" y="2031669"/>
                </a:lnTo>
                <a:cubicBezTo>
                  <a:pt x="4704459" y="2028644"/>
                  <a:pt x="4704458" y="2025255"/>
                  <a:pt x="4702361" y="2021383"/>
                </a:cubicBezTo>
                <a:lnTo>
                  <a:pt x="4705652" y="2021107"/>
                </a:lnTo>
                <a:lnTo>
                  <a:pt x="4704695" y="2019724"/>
                </a:lnTo>
                <a:cubicBezTo>
                  <a:pt x="4700915" y="2017082"/>
                  <a:pt x="4699403" y="2024631"/>
                  <a:pt x="4693355" y="2018592"/>
                </a:cubicBezTo>
                <a:close/>
                <a:moveTo>
                  <a:pt x="7336828" y="2018410"/>
                </a:moveTo>
                <a:cubicBezTo>
                  <a:pt x="7344852" y="2026672"/>
                  <a:pt x="7368915" y="2067977"/>
                  <a:pt x="7352871" y="2067977"/>
                </a:cubicBezTo>
                <a:cubicBezTo>
                  <a:pt x="7368915" y="2084500"/>
                  <a:pt x="7368915" y="2101022"/>
                  <a:pt x="7401001" y="2084500"/>
                </a:cubicBezTo>
                <a:cubicBezTo>
                  <a:pt x="7401001" y="2101022"/>
                  <a:pt x="7401001" y="2101022"/>
                  <a:pt x="7392978" y="2101022"/>
                </a:cubicBezTo>
                <a:cubicBezTo>
                  <a:pt x="7401001" y="2109284"/>
                  <a:pt x="7401001" y="2117543"/>
                  <a:pt x="7409021" y="2125804"/>
                </a:cubicBezTo>
                <a:cubicBezTo>
                  <a:pt x="7376937" y="2101022"/>
                  <a:pt x="7352871" y="2084500"/>
                  <a:pt x="7336828" y="2076238"/>
                </a:cubicBezTo>
                <a:lnTo>
                  <a:pt x="7336828" y="2085018"/>
                </a:lnTo>
                <a:lnTo>
                  <a:pt x="7352871" y="2106027"/>
                </a:lnTo>
                <a:cubicBezTo>
                  <a:pt x="7357228" y="2114326"/>
                  <a:pt x="7361584" y="2124698"/>
                  <a:pt x="7370298" y="2141294"/>
                </a:cubicBezTo>
                <a:cubicBezTo>
                  <a:pt x="7361584" y="2141294"/>
                  <a:pt x="7352871" y="2124698"/>
                  <a:pt x="7352871" y="2116399"/>
                </a:cubicBezTo>
                <a:cubicBezTo>
                  <a:pt x="7335445" y="2124698"/>
                  <a:pt x="7361584" y="2124698"/>
                  <a:pt x="7361584" y="2141294"/>
                </a:cubicBezTo>
                <a:cubicBezTo>
                  <a:pt x="7352871" y="2132996"/>
                  <a:pt x="7335445" y="2141294"/>
                  <a:pt x="7335445" y="2124698"/>
                </a:cubicBezTo>
                <a:lnTo>
                  <a:pt x="7335445" y="2092974"/>
                </a:lnTo>
                <a:lnTo>
                  <a:pt x="7316774" y="2095858"/>
                </a:lnTo>
                <a:cubicBezTo>
                  <a:pt x="7310760" y="2094826"/>
                  <a:pt x="7304744" y="2092759"/>
                  <a:pt x="7296722" y="2092759"/>
                </a:cubicBezTo>
                <a:cubicBezTo>
                  <a:pt x="7300731" y="2084500"/>
                  <a:pt x="7300731" y="2072109"/>
                  <a:pt x="7301736" y="2062815"/>
                </a:cubicBezTo>
                <a:lnTo>
                  <a:pt x="7312057" y="2052185"/>
                </a:lnTo>
                <a:lnTo>
                  <a:pt x="7312891" y="2071850"/>
                </a:lnTo>
                <a:cubicBezTo>
                  <a:pt x="7314269" y="2079336"/>
                  <a:pt x="7316774" y="2084500"/>
                  <a:pt x="7320788" y="2084500"/>
                </a:cubicBezTo>
                <a:cubicBezTo>
                  <a:pt x="7336828" y="2084500"/>
                  <a:pt x="7328807" y="2059717"/>
                  <a:pt x="7344852" y="2067977"/>
                </a:cubicBezTo>
                <a:cubicBezTo>
                  <a:pt x="7336828" y="2043193"/>
                  <a:pt x="7320788" y="2059717"/>
                  <a:pt x="7320788" y="2034934"/>
                </a:cubicBezTo>
                <a:cubicBezTo>
                  <a:pt x="7336828" y="2051455"/>
                  <a:pt x="7336828" y="2034934"/>
                  <a:pt x="7336828" y="2018410"/>
                </a:cubicBezTo>
                <a:close/>
                <a:moveTo>
                  <a:pt x="6375644" y="2017678"/>
                </a:moveTo>
                <a:cubicBezTo>
                  <a:pt x="6375644" y="2033782"/>
                  <a:pt x="6375644" y="2045861"/>
                  <a:pt x="6377660" y="2057939"/>
                </a:cubicBezTo>
                <a:lnTo>
                  <a:pt x="6381007" y="2067488"/>
                </a:lnTo>
                <a:lnTo>
                  <a:pt x="6388087" y="2058627"/>
                </a:lnTo>
                <a:lnTo>
                  <a:pt x="6383708" y="2049887"/>
                </a:lnTo>
                <a:lnTo>
                  <a:pt x="6389842" y="2056430"/>
                </a:lnTo>
                <a:lnTo>
                  <a:pt x="6393838" y="2051429"/>
                </a:lnTo>
                <a:lnTo>
                  <a:pt x="6396070" y="2051483"/>
                </a:lnTo>
                <a:lnTo>
                  <a:pt x="6392553" y="2030406"/>
                </a:lnTo>
                <a:lnTo>
                  <a:pt x="6393823" y="2028186"/>
                </a:lnTo>
                <a:lnTo>
                  <a:pt x="6401854" y="2037808"/>
                </a:lnTo>
                <a:cubicBezTo>
                  <a:pt x="6401854" y="2043847"/>
                  <a:pt x="6399837" y="2049887"/>
                  <a:pt x="6399837" y="2049887"/>
                </a:cubicBezTo>
                <a:cubicBezTo>
                  <a:pt x="6407901" y="2049887"/>
                  <a:pt x="6415966" y="2041835"/>
                  <a:pt x="6407901" y="2033782"/>
                </a:cubicBezTo>
                <a:cubicBezTo>
                  <a:pt x="6407901" y="2025731"/>
                  <a:pt x="6399837" y="2025731"/>
                  <a:pt x="6399837" y="2017678"/>
                </a:cubicBezTo>
                <a:lnTo>
                  <a:pt x="6393823" y="2028186"/>
                </a:lnTo>
                <a:lnTo>
                  <a:pt x="6391773" y="2025731"/>
                </a:lnTo>
                <a:lnTo>
                  <a:pt x="6392553" y="2030406"/>
                </a:lnTo>
                <a:lnTo>
                  <a:pt x="6387740" y="2038815"/>
                </a:lnTo>
                <a:cubicBezTo>
                  <a:pt x="6383708" y="2041835"/>
                  <a:pt x="6379676" y="2037808"/>
                  <a:pt x="6375644" y="2017678"/>
                </a:cubicBezTo>
                <a:close/>
                <a:moveTo>
                  <a:pt x="4771959" y="2014385"/>
                </a:moveTo>
                <a:lnTo>
                  <a:pt x="4771793" y="2014614"/>
                </a:lnTo>
                <a:lnTo>
                  <a:pt x="4772379" y="2014461"/>
                </a:lnTo>
                <a:close/>
                <a:moveTo>
                  <a:pt x="6974588" y="2012780"/>
                </a:moveTo>
                <a:cubicBezTo>
                  <a:pt x="6978945" y="2011731"/>
                  <a:pt x="6985479" y="2013829"/>
                  <a:pt x="6989836" y="2018025"/>
                </a:cubicBezTo>
                <a:cubicBezTo>
                  <a:pt x="6981123" y="2026414"/>
                  <a:pt x="6998549" y="2059975"/>
                  <a:pt x="6972410" y="2059975"/>
                </a:cubicBezTo>
                <a:cubicBezTo>
                  <a:pt x="6972410" y="2051585"/>
                  <a:pt x="6972410" y="2051585"/>
                  <a:pt x="6972410" y="2043196"/>
                </a:cubicBezTo>
                <a:cubicBezTo>
                  <a:pt x="6981123" y="2043196"/>
                  <a:pt x="6972410" y="2026414"/>
                  <a:pt x="6972410" y="2026414"/>
                </a:cubicBezTo>
                <a:cubicBezTo>
                  <a:pt x="6968054" y="2018025"/>
                  <a:pt x="6970231" y="2013829"/>
                  <a:pt x="6974588" y="2012780"/>
                </a:cubicBezTo>
                <a:close/>
                <a:moveTo>
                  <a:pt x="6484493" y="2012565"/>
                </a:moveTo>
                <a:lnTo>
                  <a:pt x="6485160" y="2016187"/>
                </a:lnTo>
                <a:lnTo>
                  <a:pt x="6490366" y="2016866"/>
                </a:lnTo>
                <a:lnTo>
                  <a:pt x="6494437" y="2019847"/>
                </a:lnTo>
                <a:lnTo>
                  <a:pt x="6492272" y="2022009"/>
                </a:lnTo>
                <a:lnTo>
                  <a:pt x="6495908" y="2022764"/>
                </a:lnTo>
                <a:lnTo>
                  <a:pt x="6495601" y="2020698"/>
                </a:lnTo>
                <a:lnTo>
                  <a:pt x="6494437" y="2019847"/>
                </a:lnTo>
                <a:lnTo>
                  <a:pt x="6496609" y="2017678"/>
                </a:lnTo>
                <a:lnTo>
                  <a:pt x="6490366" y="2016866"/>
                </a:lnTo>
                <a:close/>
                <a:moveTo>
                  <a:pt x="6520673" y="2012017"/>
                </a:moveTo>
                <a:cubicBezTo>
                  <a:pt x="6520295" y="2011639"/>
                  <a:pt x="6518783" y="2023718"/>
                  <a:pt x="6512737" y="2017678"/>
                </a:cubicBezTo>
                <a:cubicBezTo>
                  <a:pt x="6510721" y="2017678"/>
                  <a:pt x="6509713" y="2019188"/>
                  <a:pt x="6509209" y="2021579"/>
                </a:cubicBezTo>
                <a:lnTo>
                  <a:pt x="6508994" y="2025482"/>
                </a:lnTo>
                <a:lnTo>
                  <a:pt x="6517894" y="2027330"/>
                </a:lnTo>
                <a:lnTo>
                  <a:pt x="6517775" y="2026737"/>
                </a:lnTo>
                <a:cubicBezTo>
                  <a:pt x="6518783" y="2023718"/>
                  <a:pt x="6520799" y="2021705"/>
                  <a:pt x="6520799" y="2017678"/>
                </a:cubicBezTo>
                <a:cubicBezTo>
                  <a:pt x="6520799" y="2013652"/>
                  <a:pt x="6520799" y="2012143"/>
                  <a:pt x="6520673" y="2012017"/>
                </a:cubicBezTo>
                <a:close/>
                <a:moveTo>
                  <a:pt x="4741731" y="2011704"/>
                </a:moveTo>
                <a:lnTo>
                  <a:pt x="4739082" y="2017334"/>
                </a:lnTo>
                <a:lnTo>
                  <a:pt x="4747033" y="2019221"/>
                </a:lnTo>
                <a:lnTo>
                  <a:pt x="4748990" y="2020561"/>
                </a:lnTo>
                <a:lnTo>
                  <a:pt x="4749564" y="2020411"/>
                </a:lnTo>
                <a:close/>
                <a:moveTo>
                  <a:pt x="6424019" y="2009834"/>
                </a:moveTo>
                <a:lnTo>
                  <a:pt x="6423274" y="2024094"/>
                </a:lnTo>
                <a:cubicBezTo>
                  <a:pt x="6424534" y="2029505"/>
                  <a:pt x="6427054" y="2035293"/>
                  <a:pt x="6430078" y="2040828"/>
                </a:cubicBezTo>
                <a:lnTo>
                  <a:pt x="6432973" y="2045312"/>
                </a:lnTo>
                <a:lnTo>
                  <a:pt x="6439736" y="2045205"/>
                </a:lnTo>
                <a:lnTo>
                  <a:pt x="6453635" y="2044460"/>
                </a:lnTo>
                <a:lnTo>
                  <a:pt x="6451300" y="2021148"/>
                </a:lnTo>
                <a:lnTo>
                  <a:pt x="6449247" y="2013460"/>
                </a:lnTo>
                <a:lnTo>
                  <a:pt x="6447048" y="2011581"/>
                </a:lnTo>
                <a:lnTo>
                  <a:pt x="6445955" y="2013401"/>
                </a:lnTo>
                <a:cubicBezTo>
                  <a:pt x="6446711" y="2020194"/>
                  <a:pt x="6454271" y="2033782"/>
                  <a:pt x="6448223" y="2033782"/>
                </a:cubicBezTo>
                <a:cubicBezTo>
                  <a:pt x="6440159" y="2033782"/>
                  <a:pt x="6440159" y="2025731"/>
                  <a:pt x="6440159" y="2017678"/>
                </a:cubicBezTo>
                <a:cubicBezTo>
                  <a:pt x="6436126" y="2025731"/>
                  <a:pt x="6434110" y="2027743"/>
                  <a:pt x="6432094" y="2025731"/>
                </a:cubicBezTo>
                <a:lnTo>
                  <a:pt x="6424165" y="2009897"/>
                </a:lnTo>
                <a:close/>
                <a:moveTo>
                  <a:pt x="7417855" y="2009785"/>
                </a:moveTo>
                <a:cubicBezTo>
                  <a:pt x="7418702" y="2008424"/>
                  <a:pt x="7420638" y="2008424"/>
                  <a:pt x="7424511" y="2010601"/>
                </a:cubicBezTo>
                <a:cubicBezTo>
                  <a:pt x="7424511" y="2019315"/>
                  <a:pt x="7432256" y="2019315"/>
                  <a:pt x="7432256" y="2028028"/>
                </a:cubicBezTo>
                <a:cubicBezTo>
                  <a:pt x="7424511" y="2019315"/>
                  <a:pt x="7432256" y="2028028"/>
                  <a:pt x="7416766" y="2036742"/>
                </a:cubicBezTo>
                <a:cubicBezTo>
                  <a:pt x="7422575" y="2030207"/>
                  <a:pt x="7415314" y="2013869"/>
                  <a:pt x="7417855" y="2009785"/>
                </a:cubicBezTo>
                <a:close/>
                <a:moveTo>
                  <a:pt x="7165656" y="2009633"/>
                </a:moveTo>
                <a:cubicBezTo>
                  <a:pt x="7165656" y="2009633"/>
                  <a:pt x="7173997" y="2009633"/>
                  <a:pt x="7173997" y="2009633"/>
                </a:cubicBezTo>
                <a:cubicBezTo>
                  <a:pt x="7178167" y="2017731"/>
                  <a:pt x="7178167" y="2023804"/>
                  <a:pt x="7178168" y="2029876"/>
                </a:cubicBezTo>
                <a:lnTo>
                  <a:pt x="7181556" y="2046323"/>
                </a:lnTo>
                <a:lnTo>
                  <a:pt x="7173997" y="2033924"/>
                </a:lnTo>
                <a:cubicBezTo>
                  <a:pt x="7157316" y="2033924"/>
                  <a:pt x="7173997" y="2017730"/>
                  <a:pt x="7165656" y="2009633"/>
                </a:cubicBezTo>
                <a:close/>
                <a:moveTo>
                  <a:pt x="4791680" y="2009428"/>
                </a:moveTo>
                <a:lnTo>
                  <a:pt x="4791017" y="2009587"/>
                </a:lnTo>
                <a:lnTo>
                  <a:pt x="4791018" y="2009600"/>
                </a:lnTo>
                <a:close/>
                <a:moveTo>
                  <a:pt x="4719207" y="2006151"/>
                </a:moveTo>
                <a:lnTo>
                  <a:pt x="4719312" y="2007394"/>
                </a:lnTo>
                <a:lnTo>
                  <a:pt x="4722579" y="2009558"/>
                </a:lnTo>
                <a:close/>
                <a:moveTo>
                  <a:pt x="7634724" y="2002406"/>
                </a:moveTo>
                <a:cubicBezTo>
                  <a:pt x="7643023" y="2002406"/>
                  <a:pt x="7643023" y="2010407"/>
                  <a:pt x="7651322" y="2010407"/>
                </a:cubicBezTo>
                <a:lnTo>
                  <a:pt x="7651322" y="2082437"/>
                </a:lnTo>
                <a:lnTo>
                  <a:pt x="7645097" y="2073431"/>
                </a:lnTo>
                <a:cubicBezTo>
                  <a:pt x="7638874" y="2058427"/>
                  <a:pt x="7634724" y="2042420"/>
                  <a:pt x="7634724" y="2034417"/>
                </a:cubicBezTo>
                <a:cubicBezTo>
                  <a:pt x="7634724" y="2026414"/>
                  <a:pt x="7626427" y="2034417"/>
                  <a:pt x="7618127" y="2034417"/>
                </a:cubicBezTo>
                <a:cubicBezTo>
                  <a:pt x="7618127" y="1994402"/>
                  <a:pt x="7651322" y="2042420"/>
                  <a:pt x="7634724" y="2002406"/>
                </a:cubicBezTo>
                <a:close/>
                <a:moveTo>
                  <a:pt x="7393532" y="2001889"/>
                </a:moveTo>
                <a:cubicBezTo>
                  <a:pt x="7393532" y="2010407"/>
                  <a:pt x="7401277" y="2010407"/>
                  <a:pt x="7401277" y="2001889"/>
                </a:cubicBezTo>
                <a:cubicBezTo>
                  <a:pt x="7409021" y="2001889"/>
                  <a:pt x="7401277" y="2018927"/>
                  <a:pt x="7409021" y="2027448"/>
                </a:cubicBezTo>
                <a:cubicBezTo>
                  <a:pt x="7409021" y="2035966"/>
                  <a:pt x="7401277" y="2027448"/>
                  <a:pt x="7401277" y="2027448"/>
                </a:cubicBezTo>
                <a:cubicBezTo>
                  <a:pt x="7401277" y="2027448"/>
                  <a:pt x="7401277" y="2035966"/>
                  <a:pt x="7401277" y="2044486"/>
                </a:cubicBezTo>
                <a:cubicBezTo>
                  <a:pt x="7385786" y="2027448"/>
                  <a:pt x="7409021" y="2018927"/>
                  <a:pt x="7393532" y="2001889"/>
                </a:cubicBezTo>
                <a:close/>
                <a:moveTo>
                  <a:pt x="7296722" y="2001889"/>
                </a:moveTo>
                <a:cubicBezTo>
                  <a:pt x="7304744" y="2001889"/>
                  <a:pt x="7312764" y="2010151"/>
                  <a:pt x="7304744" y="2001889"/>
                </a:cubicBezTo>
                <a:cubicBezTo>
                  <a:pt x="7312764" y="2001889"/>
                  <a:pt x="7320788" y="2010151"/>
                  <a:pt x="7320788" y="2018410"/>
                </a:cubicBezTo>
                <a:cubicBezTo>
                  <a:pt x="7316774" y="2010151"/>
                  <a:pt x="7312764" y="2026672"/>
                  <a:pt x="7311762" y="2045259"/>
                </a:cubicBezTo>
                <a:lnTo>
                  <a:pt x="7311859" y="2047535"/>
                </a:lnTo>
                <a:lnTo>
                  <a:pt x="7307752" y="2029770"/>
                </a:lnTo>
                <a:cubicBezTo>
                  <a:pt x="7306749" y="2022542"/>
                  <a:pt x="7304744" y="2014280"/>
                  <a:pt x="7296722" y="2001889"/>
                </a:cubicBezTo>
                <a:close/>
                <a:moveTo>
                  <a:pt x="6827240" y="2001574"/>
                </a:moveTo>
                <a:cubicBezTo>
                  <a:pt x="6831272" y="2005600"/>
                  <a:pt x="6833289" y="2009626"/>
                  <a:pt x="6833289" y="2013652"/>
                </a:cubicBezTo>
                <a:lnTo>
                  <a:pt x="6833015" y="2014199"/>
                </a:lnTo>
                <a:close/>
                <a:moveTo>
                  <a:pt x="4814616" y="1996492"/>
                </a:moveTo>
                <a:cubicBezTo>
                  <a:pt x="4813578" y="1996491"/>
                  <a:pt x="4813060" y="1997529"/>
                  <a:pt x="4813320" y="2000122"/>
                </a:cubicBezTo>
                <a:lnTo>
                  <a:pt x="4814211" y="2003551"/>
                </a:lnTo>
                <a:lnTo>
                  <a:pt x="4819701" y="2002119"/>
                </a:lnTo>
                <a:lnTo>
                  <a:pt x="4816289" y="1997831"/>
                </a:lnTo>
                <a:close/>
                <a:moveTo>
                  <a:pt x="4757870" y="1994435"/>
                </a:moveTo>
                <a:cubicBezTo>
                  <a:pt x="4757870" y="2000475"/>
                  <a:pt x="4755349" y="2005004"/>
                  <a:pt x="4751569" y="2007897"/>
                </a:cubicBezTo>
                <a:lnTo>
                  <a:pt x="4741574" y="2010529"/>
                </a:lnTo>
                <a:lnTo>
                  <a:pt x="4741731" y="2010676"/>
                </a:lnTo>
                <a:lnTo>
                  <a:pt x="4754057" y="2019239"/>
                </a:lnTo>
                <a:lnTo>
                  <a:pt x="4767931" y="2015621"/>
                </a:lnTo>
                <a:lnTo>
                  <a:pt x="4769495" y="2006864"/>
                </a:lnTo>
                <a:cubicBezTo>
                  <a:pt x="4771051" y="2004790"/>
                  <a:pt x="4773125" y="2004790"/>
                  <a:pt x="4775199" y="2004790"/>
                </a:cubicBezTo>
                <a:lnTo>
                  <a:pt x="4776378" y="2004361"/>
                </a:lnTo>
                <a:lnTo>
                  <a:pt x="4777148" y="2002362"/>
                </a:lnTo>
                <a:cubicBezTo>
                  <a:pt x="4777526" y="1997455"/>
                  <a:pt x="4769966" y="2000475"/>
                  <a:pt x="4757870" y="1994435"/>
                </a:cubicBezTo>
                <a:close/>
                <a:moveTo>
                  <a:pt x="4709484" y="1994435"/>
                </a:moveTo>
                <a:cubicBezTo>
                  <a:pt x="4705451" y="1998462"/>
                  <a:pt x="4705451" y="2002488"/>
                  <a:pt x="4706460" y="2007521"/>
                </a:cubicBezTo>
                <a:lnTo>
                  <a:pt x="4708570" y="2020862"/>
                </a:lnTo>
                <a:lnTo>
                  <a:pt x="4713898" y="2020415"/>
                </a:lnTo>
                <a:lnTo>
                  <a:pt x="4719115" y="2013670"/>
                </a:lnTo>
                <a:close/>
                <a:moveTo>
                  <a:pt x="6528863" y="1993522"/>
                </a:moveTo>
                <a:lnTo>
                  <a:pt x="6536136" y="2025595"/>
                </a:lnTo>
                <a:lnTo>
                  <a:pt x="6542985" y="2024680"/>
                </a:lnTo>
                <a:lnTo>
                  <a:pt x="6544992" y="2014785"/>
                </a:lnTo>
                <a:cubicBezTo>
                  <a:pt x="6546504" y="2013149"/>
                  <a:pt x="6549024" y="2013652"/>
                  <a:pt x="6553056" y="2017678"/>
                </a:cubicBezTo>
                <a:cubicBezTo>
                  <a:pt x="6553056" y="2001574"/>
                  <a:pt x="6536927" y="2009626"/>
                  <a:pt x="6528863" y="1993522"/>
                </a:cubicBezTo>
                <a:close/>
                <a:moveTo>
                  <a:pt x="6485772" y="1990125"/>
                </a:moveTo>
                <a:lnTo>
                  <a:pt x="6484599" y="1990679"/>
                </a:lnTo>
                <a:lnTo>
                  <a:pt x="6484223" y="1991114"/>
                </a:lnTo>
                <a:lnTo>
                  <a:pt x="6482999" y="2000950"/>
                </a:lnTo>
                <a:lnTo>
                  <a:pt x="6485520" y="1999561"/>
                </a:lnTo>
                <a:cubicBezTo>
                  <a:pt x="6488544" y="1999561"/>
                  <a:pt x="6492576" y="2001574"/>
                  <a:pt x="6496609" y="2001574"/>
                </a:cubicBezTo>
                <a:cubicBezTo>
                  <a:pt x="6492576" y="1993522"/>
                  <a:pt x="6489048" y="1990502"/>
                  <a:pt x="6485772" y="1990125"/>
                </a:cubicBezTo>
                <a:close/>
                <a:moveTo>
                  <a:pt x="4718415" y="1988893"/>
                </a:moveTo>
                <a:lnTo>
                  <a:pt x="4718475" y="1989394"/>
                </a:lnTo>
                <a:lnTo>
                  <a:pt x="4718506" y="1989159"/>
                </a:lnTo>
                <a:close/>
                <a:moveTo>
                  <a:pt x="7643023" y="1986399"/>
                </a:moveTo>
                <a:cubicBezTo>
                  <a:pt x="7659620" y="2002406"/>
                  <a:pt x="7659620" y="2002406"/>
                  <a:pt x="7667916" y="1986399"/>
                </a:cubicBezTo>
                <a:cubicBezTo>
                  <a:pt x="7667916" y="2018410"/>
                  <a:pt x="7667916" y="2034417"/>
                  <a:pt x="7667916" y="2042420"/>
                </a:cubicBezTo>
                <a:cubicBezTo>
                  <a:pt x="7651322" y="2050424"/>
                  <a:pt x="7676215" y="2026414"/>
                  <a:pt x="7651322" y="2010407"/>
                </a:cubicBezTo>
                <a:cubicBezTo>
                  <a:pt x="7659620" y="2002406"/>
                  <a:pt x="7634724" y="1994402"/>
                  <a:pt x="7643023" y="1986399"/>
                </a:cubicBezTo>
                <a:close/>
                <a:moveTo>
                  <a:pt x="5675606" y="1980077"/>
                </a:moveTo>
                <a:lnTo>
                  <a:pt x="5670079" y="1981064"/>
                </a:lnTo>
                <a:lnTo>
                  <a:pt x="5667382" y="1982828"/>
                </a:lnTo>
                <a:lnTo>
                  <a:pt x="5667253" y="1981569"/>
                </a:lnTo>
                <a:lnTo>
                  <a:pt x="5665202" y="1981935"/>
                </a:lnTo>
                <a:cubicBezTo>
                  <a:pt x="5660635" y="1985652"/>
                  <a:pt x="5657209" y="1991041"/>
                  <a:pt x="5655781" y="1986813"/>
                </a:cubicBezTo>
                <a:lnTo>
                  <a:pt x="5655635" y="1985236"/>
                </a:lnTo>
                <a:lnTo>
                  <a:pt x="5641803" y="1993522"/>
                </a:lnTo>
                <a:lnTo>
                  <a:pt x="5639567" y="1990883"/>
                </a:lnTo>
                <a:lnTo>
                  <a:pt x="5635768" y="1995810"/>
                </a:lnTo>
                <a:lnTo>
                  <a:pt x="5634600" y="1996909"/>
                </a:lnTo>
                <a:lnTo>
                  <a:pt x="5635755" y="2001448"/>
                </a:lnTo>
                <a:cubicBezTo>
                  <a:pt x="5635250" y="2002833"/>
                  <a:pt x="5633738" y="2003084"/>
                  <a:pt x="5631722" y="2002582"/>
                </a:cubicBezTo>
                <a:lnTo>
                  <a:pt x="5629850" y="2001380"/>
                </a:lnTo>
                <a:lnTo>
                  <a:pt x="5628791" y="2002377"/>
                </a:lnTo>
                <a:lnTo>
                  <a:pt x="5625866" y="1998822"/>
                </a:lnTo>
                <a:lnTo>
                  <a:pt x="5621604" y="1996086"/>
                </a:lnTo>
                <a:lnTo>
                  <a:pt x="5619530" y="1998785"/>
                </a:lnTo>
                <a:cubicBezTo>
                  <a:pt x="5620545" y="2000767"/>
                  <a:pt x="5622575" y="2002748"/>
                  <a:pt x="5622575" y="2002748"/>
                </a:cubicBezTo>
                <a:lnTo>
                  <a:pt x="5620510" y="2007991"/>
                </a:lnTo>
                <a:lnTo>
                  <a:pt x="5620636" y="2008619"/>
                </a:lnTo>
                <a:cubicBezTo>
                  <a:pt x="5621643" y="2013651"/>
                  <a:pt x="5621643" y="2017678"/>
                  <a:pt x="5617611" y="2017678"/>
                </a:cubicBezTo>
                <a:lnTo>
                  <a:pt x="5630517" y="2018905"/>
                </a:lnTo>
                <a:lnTo>
                  <a:pt x="5632381" y="2007726"/>
                </a:lnTo>
                <a:cubicBezTo>
                  <a:pt x="5634316" y="2003854"/>
                  <a:pt x="5638189" y="1999981"/>
                  <a:pt x="5645934" y="1996109"/>
                </a:cubicBezTo>
                <a:cubicBezTo>
                  <a:pt x="5645934" y="2003854"/>
                  <a:pt x="5647870" y="2009663"/>
                  <a:pt x="5649806" y="2015471"/>
                </a:cubicBezTo>
                <a:lnTo>
                  <a:pt x="5649825" y="2015565"/>
                </a:lnTo>
                <a:lnTo>
                  <a:pt x="5657302" y="2015414"/>
                </a:lnTo>
                <a:lnTo>
                  <a:pt x="5664030" y="2023397"/>
                </a:lnTo>
                <a:lnTo>
                  <a:pt x="5665656" y="2022673"/>
                </a:lnTo>
                <a:lnTo>
                  <a:pt x="5664989" y="2016672"/>
                </a:lnTo>
                <a:cubicBezTo>
                  <a:pt x="5661965" y="2013652"/>
                  <a:pt x="5657932" y="2009626"/>
                  <a:pt x="5657932" y="2001574"/>
                </a:cubicBezTo>
                <a:cubicBezTo>
                  <a:pt x="5659949" y="2003587"/>
                  <a:pt x="5662468" y="2006104"/>
                  <a:pt x="5664989" y="2008242"/>
                </a:cubicBezTo>
                <a:lnTo>
                  <a:pt x="5671516" y="2012316"/>
                </a:lnTo>
                <a:lnTo>
                  <a:pt x="5672072" y="2010297"/>
                </a:lnTo>
                <a:lnTo>
                  <a:pt x="5675322" y="2003516"/>
                </a:lnTo>
                <a:lnTo>
                  <a:pt x="5674061" y="1993522"/>
                </a:lnTo>
                <a:lnTo>
                  <a:pt x="5686039" y="2002512"/>
                </a:lnTo>
                <a:lnTo>
                  <a:pt x="5687531" y="2002748"/>
                </a:lnTo>
                <a:cubicBezTo>
                  <a:pt x="5683472" y="1988872"/>
                  <a:pt x="5679412" y="1982431"/>
                  <a:pt x="5675606" y="1980077"/>
                </a:cubicBezTo>
                <a:close/>
                <a:moveTo>
                  <a:pt x="6692630" y="1978654"/>
                </a:moveTo>
                <a:cubicBezTo>
                  <a:pt x="6708120" y="1978654"/>
                  <a:pt x="6708120" y="2026782"/>
                  <a:pt x="6723609" y="2050848"/>
                </a:cubicBezTo>
                <a:cubicBezTo>
                  <a:pt x="6731354" y="2042825"/>
                  <a:pt x="6739098" y="2042825"/>
                  <a:pt x="6731354" y="2066891"/>
                </a:cubicBezTo>
                <a:cubicBezTo>
                  <a:pt x="6739098" y="2082932"/>
                  <a:pt x="6762333" y="2074911"/>
                  <a:pt x="6746843" y="2050848"/>
                </a:cubicBezTo>
                <a:cubicBezTo>
                  <a:pt x="6754588" y="2050848"/>
                  <a:pt x="6754588" y="2074911"/>
                  <a:pt x="6762333" y="2082932"/>
                </a:cubicBezTo>
                <a:cubicBezTo>
                  <a:pt x="6746843" y="2090955"/>
                  <a:pt x="6731354" y="2066891"/>
                  <a:pt x="6723609" y="2082932"/>
                </a:cubicBezTo>
                <a:cubicBezTo>
                  <a:pt x="6715864" y="2066891"/>
                  <a:pt x="6708120" y="2042825"/>
                  <a:pt x="6708120" y="2026782"/>
                </a:cubicBezTo>
                <a:cubicBezTo>
                  <a:pt x="6692630" y="2026782"/>
                  <a:pt x="6708120" y="2002718"/>
                  <a:pt x="6692630" y="1978654"/>
                </a:cubicBezTo>
                <a:close/>
                <a:moveTo>
                  <a:pt x="4773998" y="1978332"/>
                </a:moveTo>
                <a:lnTo>
                  <a:pt x="4781840" y="1997471"/>
                </a:lnTo>
                <a:lnTo>
                  <a:pt x="4783199" y="1989863"/>
                </a:lnTo>
                <a:lnTo>
                  <a:pt x="4782440" y="1988900"/>
                </a:lnTo>
                <a:cubicBezTo>
                  <a:pt x="4779038" y="1984371"/>
                  <a:pt x="4776014" y="1980344"/>
                  <a:pt x="4773998" y="1978332"/>
                </a:cubicBezTo>
                <a:close/>
                <a:moveTo>
                  <a:pt x="5697815" y="1975879"/>
                </a:moveTo>
                <a:lnTo>
                  <a:pt x="5691454" y="1977162"/>
                </a:lnTo>
                <a:lnTo>
                  <a:pt x="5695652" y="1986891"/>
                </a:lnTo>
                <a:close/>
                <a:moveTo>
                  <a:pt x="5484831" y="1975009"/>
                </a:moveTo>
                <a:lnTo>
                  <a:pt x="5473463" y="1980437"/>
                </a:lnTo>
                <a:cubicBezTo>
                  <a:pt x="5468928" y="1982954"/>
                  <a:pt x="5464643" y="1986225"/>
                  <a:pt x="5461493" y="1990880"/>
                </a:cubicBezTo>
                <a:lnTo>
                  <a:pt x="5460887" y="1993079"/>
                </a:lnTo>
                <a:lnTo>
                  <a:pt x="5467519" y="2002488"/>
                </a:lnTo>
                <a:cubicBezTo>
                  <a:pt x="5467519" y="2002488"/>
                  <a:pt x="5459455" y="2002488"/>
                  <a:pt x="5459455" y="2002488"/>
                </a:cubicBezTo>
                <a:lnTo>
                  <a:pt x="5462939" y="2007359"/>
                </a:lnTo>
                <a:lnTo>
                  <a:pt x="5481121" y="2001124"/>
                </a:lnTo>
                <a:lnTo>
                  <a:pt x="5478985" y="1999971"/>
                </a:lnTo>
                <a:cubicBezTo>
                  <a:pt x="5475583" y="1999972"/>
                  <a:pt x="5475583" y="2004501"/>
                  <a:pt x="5475583" y="1986384"/>
                </a:cubicBezTo>
                <a:cubicBezTo>
                  <a:pt x="5479615" y="1986384"/>
                  <a:pt x="5483648" y="1988397"/>
                  <a:pt x="5486672" y="1991416"/>
                </a:cubicBezTo>
                <a:lnTo>
                  <a:pt x="5489828" y="1998348"/>
                </a:lnTo>
                <a:lnTo>
                  <a:pt x="5496412" y="1996252"/>
                </a:lnTo>
                <a:lnTo>
                  <a:pt x="5493727" y="1992423"/>
                </a:lnTo>
                <a:cubicBezTo>
                  <a:pt x="5491711" y="1990410"/>
                  <a:pt x="5489192" y="1987894"/>
                  <a:pt x="5487176" y="1984372"/>
                </a:cubicBezTo>
                <a:close/>
                <a:moveTo>
                  <a:pt x="7536652" y="1974298"/>
                </a:moveTo>
                <a:cubicBezTo>
                  <a:pt x="7545039" y="1975751"/>
                  <a:pt x="7554623" y="1990272"/>
                  <a:pt x="7554623" y="1978654"/>
                </a:cubicBezTo>
                <a:cubicBezTo>
                  <a:pt x="7571661" y="1986399"/>
                  <a:pt x="7537585" y="2001889"/>
                  <a:pt x="7529064" y="1978654"/>
                </a:cubicBezTo>
                <a:cubicBezTo>
                  <a:pt x="7531194" y="1974782"/>
                  <a:pt x="7533857" y="1973814"/>
                  <a:pt x="7536652" y="1974298"/>
                </a:cubicBezTo>
                <a:close/>
                <a:moveTo>
                  <a:pt x="6861871" y="1973888"/>
                </a:moveTo>
                <a:lnTo>
                  <a:pt x="6863529" y="1980438"/>
                </a:lnTo>
                <a:cubicBezTo>
                  <a:pt x="6866555" y="1994781"/>
                  <a:pt x="6867308" y="2001765"/>
                  <a:pt x="6864095" y="1985674"/>
                </a:cubicBezTo>
                <a:close/>
                <a:moveTo>
                  <a:pt x="4903511" y="1972764"/>
                </a:moveTo>
                <a:lnTo>
                  <a:pt x="4898002" y="1976822"/>
                </a:lnTo>
                <a:lnTo>
                  <a:pt x="4898266" y="1977390"/>
                </a:lnTo>
                <a:lnTo>
                  <a:pt x="4902419" y="1976035"/>
                </a:lnTo>
                <a:lnTo>
                  <a:pt x="4904806" y="1975093"/>
                </a:lnTo>
                <a:close/>
                <a:moveTo>
                  <a:pt x="5705676" y="1971070"/>
                </a:moveTo>
                <a:lnTo>
                  <a:pt x="5702034" y="1975027"/>
                </a:lnTo>
                <a:lnTo>
                  <a:pt x="5699585" y="1975521"/>
                </a:lnTo>
                <a:lnTo>
                  <a:pt x="5703769" y="1986891"/>
                </a:lnTo>
                <a:close/>
                <a:moveTo>
                  <a:pt x="5720007" y="1971033"/>
                </a:moveTo>
                <a:cubicBezTo>
                  <a:pt x="5720007" y="1976978"/>
                  <a:pt x="5710873" y="1978465"/>
                  <a:pt x="5709733" y="1988872"/>
                </a:cubicBezTo>
                <a:lnTo>
                  <a:pt x="5709979" y="1990458"/>
                </a:lnTo>
                <a:lnTo>
                  <a:pt x="5720765" y="1979174"/>
                </a:lnTo>
                <a:close/>
                <a:moveTo>
                  <a:pt x="7521319" y="1970910"/>
                </a:moveTo>
                <a:cubicBezTo>
                  <a:pt x="7529064" y="1970910"/>
                  <a:pt x="7529064" y="1994871"/>
                  <a:pt x="7529064" y="1994871"/>
                </a:cubicBezTo>
                <a:cubicBezTo>
                  <a:pt x="7521319" y="2002857"/>
                  <a:pt x="7513574" y="2002857"/>
                  <a:pt x="7513574" y="1994871"/>
                </a:cubicBezTo>
                <a:cubicBezTo>
                  <a:pt x="7521319" y="1994871"/>
                  <a:pt x="7513574" y="1978895"/>
                  <a:pt x="7521319" y="1970910"/>
                </a:cubicBezTo>
                <a:close/>
                <a:moveTo>
                  <a:pt x="7490340" y="1970910"/>
                </a:moveTo>
                <a:cubicBezTo>
                  <a:pt x="7498085" y="1994871"/>
                  <a:pt x="7505830" y="1978895"/>
                  <a:pt x="7513574" y="1994871"/>
                </a:cubicBezTo>
                <a:cubicBezTo>
                  <a:pt x="7490340" y="2002857"/>
                  <a:pt x="7513574" y="2010844"/>
                  <a:pt x="7513574" y="2018829"/>
                </a:cubicBezTo>
                <a:cubicBezTo>
                  <a:pt x="7536809" y="2010844"/>
                  <a:pt x="7529064" y="2090713"/>
                  <a:pt x="7529064" y="2098700"/>
                </a:cubicBezTo>
                <a:cubicBezTo>
                  <a:pt x="7521319" y="2074738"/>
                  <a:pt x="7521319" y="2058766"/>
                  <a:pt x="7521319" y="2034804"/>
                </a:cubicBezTo>
                <a:cubicBezTo>
                  <a:pt x="7521319" y="2034804"/>
                  <a:pt x="7513574" y="2034804"/>
                  <a:pt x="7513574" y="2034804"/>
                </a:cubicBezTo>
                <a:cubicBezTo>
                  <a:pt x="7498085" y="2034804"/>
                  <a:pt x="7513574" y="2058766"/>
                  <a:pt x="7513574" y="2066752"/>
                </a:cubicBezTo>
                <a:cubicBezTo>
                  <a:pt x="7498085" y="2074738"/>
                  <a:pt x="7490340" y="2010844"/>
                  <a:pt x="7505830" y="2026819"/>
                </a:cubicBezTo>
                <a:cubicBezTo>
                  <a:pt x="7505830" y="2010844"/>
                  <a:pt x="7498085" y="2018829"/>
                  <a:pt x="7490340" y="2002857"/>
                </a:cubicBezTo>
                <a:cubicBezTo>
                  <a:pt x="7482596" y="2010844"/>
                  <a:pt x="7467106" y="2002857"/>
                  <a:pt x="7482596" y="2018829"/>
                </a:cubicBezTo>
                <a:cubicBezTo>
                  <a:pt x="7474851" y="2018829"/>
                  <a:pt x="7467106" y="2002857"/>
                  <a:pt x="7467106" y="1994871"/>
                </a:cubicBezTo>
                <a:cubicBezTo>
                  <a:pt x="7474851" y="1994871"/>
                  <a:pt x="7474851" y="1986882"/>
                  <a:pt x="7467106" y="1978895"/>
                </a:cubicBezTo>
                <a:cubicBezTo>
                  <a:pt x="7474851" y="1978895"/>
                  <a:pt x="7474851" y="1986882"/>
                  <a:pt x="7474851" y="1986882"/>
                </a:cubicBezTo>
                <a:cubicBezTo>
                  <a:pt x="7474851" y="2002857"/>
                  <a:pt x="7490340" y="1986882"/>
                  <a:pt x="7498085" y="2002857"/>
                </a:cubicBezTo>
                <a:cubicBezTo>
                  <a:pt x="7498085" y="1994871"/>
                  <a:pt x="7467106" y="1978895"/>
                  <a:pt x="7490340" y="1970910"/>
                </a:cubicBezTo>
                <a:close/>
                <a:moveTo>
                  <a:pt x="6975312" y="1970910"/>
                </a:moveTo>
                <a:cubicBezTo>
                  <a:pt x="6990802" y="1978654"/>
                  <a:pt x="6998547" y="1986399"/>
                  <a:pt x="7014036" y="1970910"/>
                </a:cubicBezTo>
                <a:cubicBezTo>
                  <a:pt x="7014036" y="1986399"/>
                  <a:pt x="7014036" y="1994144"/>
                  <a:pt x="7006292" y="2001889"/>
                </a:cubicBezTo>
                <a:cubicBezTo>
                  <a:pt x="7006292" y="1994144"/>
                  <a:pt x="7006292" y="1994144"/>
                  <a:pt x="7006292" y="1994144"/>
                </a:cubicBezTo>
                <a:cubicBezTo>
                  <a:pt x="6998547" y="1978654"/>
                  <a:pt x="6983058" y="1994144"/>
                  <a:pt x="6983058" y="1978654"/>
                </a:cubicBezTo>
                <a:cubicBezTo>
                  <a:pt x="6975312" y="1978654"/>
                  <a:pt x="6983058" y="1986399"/>
                  <a:pt x="6983058" y="1986399"/>
                </a:cubicBezTo>
                <a:cubicBezTo>
                  <a:pt x="6975312" y="1986399"/>
                  <a:pt x="6975312" y="1978654"/>
                  <a:pt x="6975312" y="1970910"/>
                </a:cubicBezTo>
                <a:close/>
                <a:moveTo>
                  <a:pt x="5496586" y="1969396"/>
                </a:moveTo>
                <a:lnTo>
                  <a:pt x="5488093" y="1973451"/>
                </a:lnTo>
                <a:lnTo>
                  <a:pt x="5490704" y="1975313"/>
                </a:lnTo>
                <a:cubicBezTo>
                  <a:pt x="5491712" y="1978332"/>
                  <a:pt x="5491712" y="1982358"/>
                  <a:pt x="5491712" y="1986384"/>
                </a:cubicBezTo>
                <a:cubicBezTo>
                  <a:pt x="5495744" y="1982358"/>
                  <a:pt x="5495744" y="1976319"/>
                  <a:pt x="5495744" y="1971287"/>
                </a:cubicBezTo>
                <a:close/>
                <a:moveTo>
                  <a:pt x="4989932" y="1963901"/>
                </a:moveTo>
                <a:lnTo>
                  <a:pt x="4988362" y="1967234"/>
                </a:lnTo>
                <a:lnTo>
                  <a:pt x="4988941" y="1968919"/>
                </a:lnTo>
                <a:lnTo>
                  <a:pt x="4991216" y="1965889"/>
                </a:lnTo>
                <a:close/>
                <a:moveTo>
                  <a:pt x="7350935" y="1963165"/>
                </a:moveTo>
                <a:cubicBezTo>
                  <a:pt x="7376493" y="1963165"/>
                  <a:pt x="7359455" y="1987560"/>
                  <a:pt x="7376493" y="1995693"/>
                </a:cubicBezTo>
                <a:cubicBezTo>
                  <a:pt x="7376493" y="2003825"/>
                  <a:pt x="7367973" y="1995693"/>
                  <a:pt x="7359455" y="1995693"/>
                </a:cubicBezTo>
                <a:cubicBezTo>
                  <a:pt x="7367973" y="2020088"/>
                  <a:pt x="7376493" y="2028221"/>
                  <a:pt x="7385014" y="2028221"/>
                </a:cubicBezTo>
                <a:cubicBezTo>
                  <a:pt x="7393532" y="2044486"/>
                  <a:pt x="7376493" y="2036353"/>
                  <a:pt x="7367973" y="2036353"/>
                </a:cubicBezTo>
                <a:cubicBezTo>
                  <a:pt x="7350935" y="2020088"/>
                  <a:pt x="7367973" y="1995693"/>
                  <a:pt x="7350935" y="1987560"/>
                </a:cubicBezTo>
                <a:cubicBezTo>
                  <a:pt x="7350935" y="1971297"/>
                  <a:pt x="7367973" y="2003825"/>
                  <a:pt x="7350935" y="1963165"/>
                </a:cubicBezTo>
                <a:close/>
                <a:moveTo>
                  <a:pt x="6754588" y="1963165"/>
                </a:moveTo>
                <a:cubicBezTo>
                  <a:pt x="6763626" y="1970910"/>
                  <a:pt x="6772661" y="1970910"/>
                  <a:pt x="6763626" y="1978654"/>
                </a:cubicBezTo>
                <a:cubicBezTo>
                  <a:pt x="6763626" y="1986399"/>
                  <a:pt x="6772661" y="1978654"/>
                  <a:pt x="6781696" y="1978654"/>
                </a:cubicBezTo>
                <a:cubicBezTo>
                  <a:pt x="6781696" y="1994144"/>
                  <a:pt x="6772661" y="1978654"/>
                  <a:pt x="6763626" y="1986399"/>
                </a:cubicBezTo>
                <a:cubicBezTo>
                  <a:pt x="6754588" y="1970910"/>
                  <a:pt x="6754588" y="1978654"/>
                  <a:pt x="6754588" y="1963165"/>
                </a:cubicBezTo>
                <a:close/>
                <a:moveTo>
                  <a:pt x="5736248" y="1963103"/>
                </a:moveTo>
                <a:cubicBezTo>
                  <a:pt x="5736248" y="1971033"/>
                  <a:pt x="5728128" y="1978960"/>
                  <a:pt x="5728128" y="1986891"/>
                </a:cubicBezTo>
                <a:lnTo>
                  <a:pt x="5725248" y="1984882"/>
                </a:lnTo>
                <a:lnTo>
                  <a:pt x="5725469" y="1985470"/>
                </a:lnTo>
                <a:cubicBezTo>
                  <a:pt x="5724461" y="1987483"/>
                  <a:pt x="5722445" y="1989496"/>
                  <a:pt x="5722445" y="1993522"/>
                </a:cubicBezTo>
                <a:lnTo>
                  <a:pt x="5742842" y="1983539"/>
                </a:lnTo>
                <a:lnTo>
                  <a:pt x="5740308" y="1977969"/>
                </a:lnTo>
                <a:cubicBezTo>
                  <a:pt x="5740308" y="1974996"/>
                  <a:pt x="5740308" y="1971031"/>
                  <a:pt x="5736248" y="1963103"/>
                </a:cubicBezTo>
                <a:close/>
                <a:moveTo>
                  <a:pt x="4931262" y="1961961"/>
                </a:moveTo>
                <a:lnTo>
                  <a:pt x="4932479" y="1964175"/>
                </a:lnTo>
                <a:lnTo>
                  <a:pt x="4935631" y="1962931"/>
                </a:lnTo>
                <a:close/>
                <a:moveTo>
                  <a:pt x="7997672" y="1961374"/>
                </a:moveTo>
                <a:cubicBezTo>
                  <a:pt x="8002577" y="1962863"/>
                  <a:pt x="7999559" y="1973282"/>
                  <a:pt x="8005595" y="1979235"/>
                </a:cubicBezTo>
                <a:cubicBezTo>
                  <a:pt x="8021692" y="1971297"/>
                  <a:pt x="8029741" y="1971297"/>
                  <a:pt x="8037789" y="1979235"/>
                </a:cubicBezTo>
                <a:cubicBezTo>
                  <a:pt x="8102176" y="1963358"/>
                  <a:pt x="8029741" y="1979235"/>
                  <a:pt x="8029741" y="2010990"/>
                </a:cubicBezTo>
                <a:cubicBezTo>
                  <a:pt x="7957304" y="2010990"/>
                  <a:pt x="7925110" y="2034804"/>
                  <a:pt x="7852673" y="2042742"/>
                </a:cubicBezTo>
                <a:cubicBezTo>
                  <a:pt x="7852673" y="2038773"/>
                  <a:pt x="7854685" y="2036790"/>
                  <a:pt x="7856698" y="2033812"/>
                </a:cubicBezTo>
                <a:lnTo>
                  <a:pt x="7860135" y="2021100"/>
                </a:lnTo>
                <a:lnTo>
                  <a:pt x="7855898" y="2023571"/>
                </a:lnTo>
                <a:lnTo>
                  <a:pt x="7818467" y="2059613"/>
                </a:lnTo>
                <a:cubicBezTo>
                  <a:pt x="7806395" y="2074497"/>
                  <a:pt x="7800360" y="2090374"/>
                  <a:pt x="7812432" y="2106248"/>
                </a:cubicBezTo>
                <a:cubicBezTo>
                  <a:pt x="7820479" y="2114189"/>
                  <a:pt x="7804382" y="2114189"/>
                  <a:pt x="7796335" y="2114189"/>
                </a:cubicBezTo>
                <a:cubicBezTo>
                  <a:pt x="7796335" y="2106248"/>
                  <a:pt x="7788285" y="2090374"/>
                  <a:pt x="7804382" y="2090374"/>
                </a:cubicBezTo>
                <a:cubicBezTo>
                  <a:pt x="7804382" y="2066557"/>
                  <a:pt x="7788285" y="2090374"/>
                  <a:pt x="7788285" y="2066557"/>
                </a:cubicBezTo>
                <a:cubicBezTo>
                  <a:pt x="7780238" y="2074497"/>
                  <a:pt x="7772188" y="2098311"/>
                  <a:pt x="7756092" y="2090374"/>
                </a:cubicBezTo>
                <a:cubicBezTo>
                  <a:pt x="7756092" y="2066557"/>
                  <a:pt x="7756092" y="2026864"/>
                  <a:pt x="7731947" y="2018927"/>
                </a:cubicBezTo>
                <a:cubicBezTo>
                  <a:pt x="7748045" y="2042742"/>
                  <a:pt x="7739994" y="2042742"/>
                  <a:pt x="7748045" y="2066557"/>
                </a:cubicBezTo>
                <a:cubicBezTo>
                  <a:pt x="7739994" y="2058620"/>
                  <a:pt x="7739994" y="2034804"/>
                  <a:pt x="7723898" y="2050682"/>
                </a:cubicBezTo>
                <a:cubicBezTo>
                  <a:pt x="7715851" y="2034804"/>
                  <a:pt x="7723898" y="2034804"/>
                  <a:pt x="7731947" y="2034804"/>
                </a:cubicBezTo>
                <a:cubicBezTo>
                  <a:pt x="7723898" y="2018927"/>
                  <a:pt x="7723898" y="2018927"/>
                  <a:pt x="7715851" y="2010990"/>
                </a:cubicBezTo>
                <a:cubicBezTo>
                  <a:pt x="7715851" y="2018927"/>
                  <a:pt x="7715851" y="2026864"/>
                  <a:pt x="7699754" y="2026864"/>
                </a:cubicBezTo>
                <a:cubicBezTo>
                  <a:pt x="7707801" y="2018927"/>
                  <a:pt x="7699754" y="2018927"/>
                  <a:pt x="7691703" y="2003050"/>
                </a:cubicBezTo>
                <a:cubicBezTo>
                  <a:pt x="7699754" y="1995113"/>
                  <a:pt x="7699754" y="1995113"/>
                  <a:pt x="7699754" y="1987173"/>
                </a:cubicBezTo>
                <a:cubicBezTo>
                  <a:pt x="7707801" y="1987173"/>
                  <a:pt x="7715851" y="1995113"/>
                  <a:pt x="7715851" y="2003050"/>
                </a:cubicBezTo>
                <a:cubicBezTo>
                  <a:pt x="7715851" y="1995113"/>
                  <a:pt x="7748045" y="1987173"/>
                  <a:pt x="7756092" y="2003050"/>
                </a:cubicBezTo>
                <a:cubicBezTo>
                  <a:pt x="7748045" y="1987173"/>
                  <a:pt x="7756092" y="1979235"/>
                  <a:pt x="7772188" y="1979235"/>
                </a:cubicBezTo>
                <a:cubicBezTo>
                  <a:pt x="7780238" y="1995113"/>
                  <a:pt x="7756092" y="1979235"/>
                  <a:pt x="7764141" y="1995113"/>
                </a:cubicBezTo>
                <a:cubicBezTo>
                  <a:pt x="7788285" y="2003050"/>
                  <a:pt x="7820479" y="1979235"/>
                  <a:pt x="7828529" y="1987173"/>
                </a:cubicBezTo>
                <a:cubicBezTo>
                  <a:pt x="7828529" y="1987173"/>
                  <a:pt x="7836576" y="2003050"/>
                  <a:pt x="7836576" y="2003050"/>
                </a:cubicBezTo>
                <a:cubicBezTo>
                  <a:pt x="7844626" y="2003050"/>
                  <a:pt x="7860722" y="1955420"/>
                  <a:pt x="7884866" y="1995113"/>
                </a:cubicBezTo>
                <a:cubicBezTo>
                  <a:pt x="7884866" y="1987173"/>
                  <a:pt x="7900966" y="1955420"/>
                  <a:pt x="7909014" y="1987173"/>
                </a:cubicBezTo>
                <a:cubicBezTo>
                  <a:pt x="7917063" y="1971297"/>
                  <a:pt x="7973400" y="1963358"/>
                  <a:pt x="7981450" y="1979235"/>
                </a:cubicBezTo>
                <a:cubicBezTo>
                  <a:pt x="7997547" y="1987173"/>
                  <a:pt x="7989498" y="1971297"/>
                  <a:pt x="7989498" y="1963358"/>
                </a:cubicBezTo>
                <a:cubicBezTo>
                  <a:pt x="7993522" y="1961374"/>
                  <a:pt x="7996038" y="1960877"/>
                  <a:pt x="7997672" y="1961374"/>
                </a:cubicBezTo>
                <a:close/>
                <a:moveTo>
                  <a:pt x="4922139" y="1960697"/>
                </a:moveTo>
                <a:lnTo>
                  <a:pt x="4916310" y="1962330"/>
                </a:lnTo>
                <a:lnTo>
                  <a:pt x="4913529" y="1964760"/>
                </a:lnTo>
                <a:lnTo>
                  <a:pt x="4915983" y="1970683"/>
                </a:lnTo>
                <a:lnTo>
                  <a:pt x="4920686" y="1968827"/>
                </a:lnTo>
                <a:close/>
                <a:moveTo>
                  <a:pt x="6873543" y="1960535"/>
                </a:moveTo>
                <a:lnTo>
                  <a:pt x="6875626" y="1961313"/>
                </a:lnTo>
                <a:lnTo>
                  <a:pt x="6875626" y="1963999"/>
                </a:lnTo>
                <a:close/>
                <a:moveTo>
                  <a:pt x="7593927" y="1955420"/>
                </a:moveTo>
                <a:cubicBezTo>
                  <a:pt x="7601997" y="1963423"/>
                  <a:pt x="7601997" y="1987431"/>
                  <a:pt x="7610063" y="1995435"/>
                </a:cubicBezTo>
                <a:cubicBezTo>
                  <a:pt x="7610063" y="1995435"/>
                  <a:pt x="7601997" y="1995435"/>
                  <a:pt x="7593927" y="2003438"/>
                </a:cubicBezTo>
                <a:cubicBezTo>
                  <a:pt x="7618130" y="2035451"/>
                  <a:pt x="7610063" y="2019445"/>
                  <a:pt x="7610063" y="2035451"/>
                </a:cubicBezTo>
                <a:cubicBezTo>
                  <a:pt x="7618130" y="2043452"/>
                  <a:pt x="7593927" y="2035451"/>
                  <a:pt x="7610063" y="2043452"/>
                </a:cubicBezTo>
                <a:cubicBezTo>
                  <a:pt x="7610063" y="2047454"/>
                  <a:pt x="7604012" y="2045454"/>
                  <a:pt x="7596952" y="2043452"/>
                </a:cubicBezTo>
                <a:lnTo>
                  <a:pt x="7578845" y="2043452"/>
                </a:lnTo>
                <a:lnTo>
                  <a:pt x="7578480" y="2042620"/>
                </a:lnTo>
                <a:lnTo>
                  <a:pt x="7586868" y="2032448"/>
                </a:lnTo>
                <a:cubicBezTo>
                  <a:pt x="7591909" y="2031448"/>
                  <a:pt x="7597962" y="2031448"/>
                  <a:pt x="7601997" y="2027448"/>
                </a:cubicBezTo>
                <a:cubicBezTo>
                  <a:pt x="7593927" y="1995435"/>
                  <a:pt x="7585861" y="2035451"/>
                  <a:pt x="7577794" y="2019445"/>
                </a:cubicBezTo>
                <a:cubicBezTo>
                  <a:pt x="7577794" y="2023444"/>
                  <a:pt x="7575777" y="2029448"/>
                  <a:pt x="7575777" y="2036451"/>
                </a:cubicBezTo>
                <a:lnTo>
                  <a:pt x="7578480" y="2042620"/>
                </a:lnTo>
                <a:lnTo>
                  <a:pt x="7577794" y="2043452"/>
                </a:lnTo>
                <a:lnTo>
                  <a:pt x="7578845" y="2043452"/>
                </a:lnTo>
                <a:lnTo>
                  <a:pt x="7585861" y="2059458"/>
                </a:lnTo>
                <a:cubicBezTo>
                  <a:pt x="7593927" y="2075465"/>
                  <a:pt x="7561658" y="2027448"/>
                  <a:pt x="7577794" y="2059458"/>
                </a:cubicBezTo>
                <a:cubicBezTo>
                  <a:pt x="7569725" y="2067462"/>
                  <a:pt x="7561658" y="2035451"/>
                  <a:pt x="7569725" y="2035451"/>
                </a:cubicBezTo>
                <a:cubicBezTo>
                  <a:pt x="7561658" y="2035451"/>
                  <a:pt x="7537455" y="2027448"/>
                  <a:pt x="7537455" y="2035451"/>
                </a:cubicBezTo>
                <a:cubicBezTo>
                  <a:pt x="7529388" y="2027448"/>
                  <a:pt x="7529388" y="2019445"/>
                  <a:pt x="7521319" y="2003438"/>
                </a:cubicBezTo>
                <a:cubicBezTo>
                  <a:pt x="7529388" y="2003438"/>
                  <a:pt x="7529388" y="2003438"/>
                  <a:pt x="7529388" y="1995435"/>
                </a:cubicBezTo>
                <a:cubicBezTo>
                  <a:pt x="7537455" y="1995435"/>
                  <a:pt x="7529388" y="2019445"/>
                  <a:pt x="7537455" y="2027448"/>
                </a:cubicBezTo>
                <a:cubicBezTo>
                  <a:pt x="7545522" y="2019445"/>
                  <a:pt x="7529388" y="1995435"/>
                  <a:pt x="7545522" y="1995435"/>
                </a:cubicBezTo>
                <a:cubicBezTo>
                  <a:pt x="7553591" y="2003438"/>
                  <a:pt x="7561658" y="2019445"/>
                  <a:pt x="7569725" y="2011441"/>
                </a:cubicBezTo>
                <a:cubicBezTo>
                  <a:pt x="7561658" y="2011441"/>
                  <a:pt x="7561658" y="1963423"/>
                  <a:pt x="7577794" y="1971427"/>
                </a:cubicBezTo>
                <a:cubicBezTo>
                  <a:pt x="7569725" y="1987431"/>
                  <a:pt x="7585861" y="1979428"/>
                  <a:pt x="7593927" y="1995435"/>
                </a:cubicBezTo>
                <a:cubicBezTo>
                  <a:pt x="7593927" y="1979428"/>
                  <a:pt x="7593927" y="1971427"/>
                  <a:pt x="7593927" y="1955420"/>
                </a:cubicBezTo>
                <a:close/>
                <a:moveTo>
                  <a:pt x="7441055" y="1955420"/>
                </a:moveTo>
                <a:cubicBezTo>
                  <a:pt x="7449153" y="1955420"/>
                  <a:pt x="7457249" y="1979300"/>
                  <a:pt x="7441055" y="1971339"/>
                </a:cubicBezTo>
                <a:cubicBezTo>
                  <a:pt x="7465345" y="1995220"/>
                  <a:pt x="7473443" y="2050940"/>
                  <a:pt x="7497734" y="2042978"/>
                </a:cubicBezTo>
                <a:cubicBezTo>
                  <a:pt x="7497734" y="2058899"/>
                  <a:pt x="7497734" y="2082778"/>
                  <a:pt x="7505830" y="2098700"/>
                </a:cubicBezTo>
                <a:cubicBezTo>
                  <a:pt x="7497734" y="2098700"/>
                  <a:pt x="7489638" y="2082778"/>
                  <a:pt x="7489638" y="2066860"/>
                </a:cubicBezTo>
                <a:lnTo>
                  <a:pt x="7489638" y="2074819"/>
                </a:lnTo>
                <a:cubicBezTo>
                  <a:pt x="7497734" y="2050940"/>
                  <a:pt x="7449153" y="2035019"/>
                  <a:pt x="7457249" y="2003179"/>
                </a:cubicBezTo>
                <a:cubicBezTo>
                  <a:pt x="7449153" y="2011138"/>
                  <a:pt x="7432958" y="2003179"/>
                  <a:pt x="7441055" y="2019100"/>
                </a:cubicBezTo>
                <a:cubicBezTo>
                  <a:pt x="7424862" y="2027060"/>
                  <a:pt x="7424862" y="1995220"/>
                  <a:pt x="7416764" y="1979300"/>
                </a:cubicBezTo>
                <a:cubicBezTo>
                  <a:pt x="7424862" y="1987261"/>
                  <a:pt x="7432958" y="1995220"/>
                  <a:pt x="7441055" y="2003179"/>
                </a:cubicBezTo>
                <a:cubicBezTo>
                  <a:pt x="7449153" y="2003179"/>
                  <a:pt x="7449153" y="1995220"/>
                  <a:pt x="7449153" y="1987261"/>
                </a:cubicBezTo>
                <a:cubicBezTo>
                  <a:pt x="7432958" y="1987261"/>
                  <a:pt x="7441055" y="1971339"/>
                  <a:pt x="7441055" y="1955420"/>
                </a:cubicBezTo>
                <a:close/>
                <a:moveTo>
                  <a:pt x="4983808" y="1954999"/>
                </a:moveTo>
                <a:lnTo>
                  <a:pt x="4984572" y="1957288"/>
                </a:lnTo>
                <a:lnTo>
                  <a:pt x="4986650" y="1963514"/>
                </a:lnTo>
                <a:lnTo>
                  <a:pt x="4989154" y="1961105"/>
                </a:lnTo>
                <a:lnTo>
                  <a:pt x="4988050" y="1956021"/>
                </a:lnTo>
                <a:close/>
                <a:moveTo>
                  <a:pt x="5728128" y="1951101"/>
                </a:moveTo>
                <a:lnTo>
                  <a:pt x="5722823" y="1954017"/>
                </a:lnTo>
                <a:lnTo>
                  <a:pt x="5722521" y="1966242"/>
                </a:lnTo>
                <a:lnTo>
                  <a:pt x="5728128" y="1971033"/>
                </a:lnTo>
                <a:close/>
                <a:moveTo>
                  <a:pt x="4986464" y="1948711"/>
                </a:moveTo>
                <a:lnTo>
                  <a:pt x="4984860" y="1949262"/>
                </a:lnTo>
                <a:lnTo>
                  <a:pt x="4987317" y="1952640"/>
                </a:lnTo>
                <a:close/>
                <a:moveTo>
                  <a:pt x="7691703" y="1947675"/>
                </a:moveTo>
                <a:cubicBezTo>
                  <a:pt x="7683959" y="1955420"/>
                  <a:pt x="7691703" y="1970910"/>
                  <a:pt x="7699449" y="1986399"/>
                </a:cubicBezTo>
                <a:cubicBezTo>
                  <a:pt x="7676215" y="1970910"/>
                  <a:pt x="7668470" y="1970910"/>
                  <a:pt x="7652980" y="1970910"/>
                </a:cubicBezTo>
                <a:cubicBezTo>
                  <a:pt x="7668470" y="1963165"/>
                  <a:pt x="7683959" y="1970910"/>
                  <a:pt x="7691703" y="1947675"/>
                </a:cubicBezTo>
                <a:close/>
                <a:moveTo>
                  <a:pt x="7021781" y="1947675"/>
                </a:moveTo>
                <a:cubicBezTo>
                  <a:pt x="7029526" y="1947675"/>
                  <a:pt x="7037271" y="1955420"/>
                  <a:pt x="7045015" y="1963165"/>
                </a:cubicBezTo>
                <a:cubicBezTo>
                  <a:pt x="7045015" y="1970910"/>
                  <a:pt x="7037271" y="1978654"/>
                  <a:pt x="7021781" y="1978654"/>
                </a:cubicBezTo>
                <a:cubicBezTo>
                  <a:pt x="7021781" y="1970910"/>
                  <a:pt x="7037271" y="1970910"/>
                  <a:pt x="7037271" y="1963165"/>
                </a:cubicBezTo>
                <a:cubicBezTo>
                  <a:pt x="7029526" y="1955420"/>
                  <a:pt x="7029526" y="1963165"/>
                  <a:pt x="7021781" y="1970910"/>
                </a:cubicBezTo>
                <a:cubicBezTo>
                  <a:pt x="7006292" y="1963165"/>
                  <a:pt x="7029526" y="1963165"/>
                  <a:pt x="7021781" y="1947675"/>
                </a:cubicBezTo>
                <a:close/>
                <a:moveTo>
                  <a:pt x="5614455" y="1947245"/>
                </a:moveTo>
                <a:cubicBezTo>
                  <a:pt x="5610395" y="1947245"/>
                  <a:pt x="5610395" y="1951209"/>
                  <a:pt x="5611409" y="1956165"/>
                </a:cubicBezTo>
                <a:lnTo>
                  <a:pt x="5611785" y="1957998"/>
                </a:lnTo>
                <a:lnTo>
                  <a:pt x="5612067" y="1957791"/>
                </a:lnTo>
                <a:lnTo>
                  <a:pt x="5617798" y="1954590"/>
                </a:lnTo>
                <a:close/>
                <a:moveTo>
                  <a:pt x="5773166" y="1943899"/>
                </a:moveTo>
                <a:cubicBezTo>
                  <a:pt x="5765808" y="1943156"/>
                  <a:pt x="5759972" y="1952820"/>
                  <a:pt x="5758703" y="1954059"/>
                </a:cubicBezTo>
                <a:lnTo>
                  <a:pt x="5759814" y="1950084"/>
                </a:lnTo>
                <a:lnTo>
                  <a:pt x="5754702" y="1961313"/>
                </a:lnTo>
                <a:lnTo>
                  <a:pt x="5754075" y="1961010"/>
                </a:lnTo>
                <a:lnTo>
                  <a:pt x="5754898" y="1962856"/>
                </a:lnTo>
                <a:cubicBezTo>
                  <a:pt x="5756547" y="1964590"/>
                  <a:pt x="5758577" y="1965085"/>
                  <a:pt x="5760607" y="1963103"/>
                </a:cubicBezTo>
                <a:cubicBezTo>
                  <a:pt x="5756547" y="1971031"/>
                  <a:pt x="5752487" y="1971031"/>
                  <a:pt x="5749441" y="1967067"/>
                </a:cubicBezTo>
                <a:lnTo>
                  <a:pt x="5747017" y="1957597"/>
                </a:lnTo>
                <a:lnTo>
                  <a:pt x="5746638" y="1957413"/>
                </a:lnTo>
                <a:lnTo>
                  <a:pt x="5744637" y="1948303"/>
                </a:lnTo>
                <a:lnTo>
                  <a:pt x="5744367" y="1947245"/>
                </a:lnTo>
                <a:cubicBezTo>
                  <a:pt x="5740308" y="1951208"/>
                  <a:pt x="5744368" y="1961120"/>
                  <a:pt x="5747413" y="1970040"/>
                </a:cubicBezTo>
                <a:lnTo>
                  <a:pt x="5749707" y="1980178"/>
                </a:lnTo>
                <a:lnTo>
                  <a:pt x="5773855" y="1968359"/>
                </a:lnTo>
                <a:lnTo>
                  <a:pt x="5776896" y="1967887"/>
                </a:lnTo>
                <a:lnTo>
                  <a:pt x="5775830" y="1966076"/>
                </a:lnTo>
                <a:cubicBezTo>
                  <a:pt x="5774816" y="1961119"/>
                  <a:pt x="5776846" y="1955172"/>
                  <a:pt x="5784966" y="1955172"/>
                </a:cubicBezTo>
                <a:cubicBezTo>
                  <a:pt x="5780906" y="1947243"/>
                  <a:pt x="5776846" y="1944271"/>
                  <a:pt x="5773166" y="1943899"/>
                </a:cubicBezTo>
                <a:close/>
                <a:moveTo>
                  <a:pt x="4967660" y="1941074"/>
                </a:moveTo>
                <a:lnTo>
                  <a:pt x="4962354" y="1949917"/>
                </a:lnTo>
                <a:lnTo>
                  <a:pt x="4964540" y="1951422"/>
                </a:lnTo>
                <a:lnTo>
                  <a:pt x="4964663" y="1951475"/>
                </a:lnTo>
                <a:lnTo>
                  <a:pt x="4974688" y="1947520"/>
                </a:lnTo>
                <a:lnTo>
                  <a:pt x="4975195" y="1947247"/>
                </a:lnTo>
                <a:close/>
                <a:moveTo>
                  <a:pt x="4912516" y="1938674"/>
                </a:moveTo>
                <a:lnTo>
                  <a:pt x="4912555" y="1939585"/>
                </a:lnTo>
                <a:lnTo>
                  <a:pt x="4911837" y="1938993"/>
                </a:lnTo>
                <a:close/>
                <a:moveTo>
                  <a:pt x="7610426" y="1937843"/>
                </a:moveTo>
                <a:lnTo>
                  <a:pt x="7615224" y="1944746"/>
                </a:lnTo>
                <a:cubicBezTo>
                  <a:pt x="7618127" y="1945742"/>
                  <a:pt x="7622000" y="1945742"/>
                  <a:pt x="7625873" y="1945742"/>
                </a:cubicBezTo>
                <a:cubicBezTo>
                  <a:pt x="7618127" y="1953701"/>
                  <a:pt x="7625873" y="1985541"/>
                  <a:pt x="7625873" y="2017380"/>
                </a:cubicBezTo>
                <a:cubicBezTo>
                  <a:pt x="7610383" y="2009421"/>
                  <a:pt x="7625873" y="1985541"/>
                  <a:pt x="7610383" y="1977581"/>
                </a:cubicBezTo>
                <a:cubicBezTo>
                  <a:pt x="7612319" y="1971611"/>
                  <a:pt x="7612804" y="1964148"/>
                  <a:pt x="7612441" y="1955816"/>
                </a:cubicBezTo>
                <a:close/>
                <a:moveTo>
                  <a:pt x="7610383" y="1937781"/>
                </a:moveTo>
                <a:lnTo>
                  <a:pt x="7610420" y="1937800"/>
                </a:lnTo>
                <a:lnTo>
                  <a:pt x="7610426" y="1937843"/>
                </a:lnTo>
                <a:close/>
                <a:moveTo>
                  <a:pt x="5768363" y="1937547"/>
                </a:moveTo>
                <a:lnTo>
                  <a:pt x="5767612" y="1937887"/>
                </a:lnTo>
                <a:lnTo>
                  <a:pt x="5768725" y="1939314"/>
                </a:lnTo>
                <a:close/>
                <a:moveTo>
                  <a:pt x="7731313" y="1937323"/>
                </a:moveTo>
                <a:lnTo>
                  <a:pt x="7731947" y="1939206"/>
                </a:lnTo>
                <a:lnTo>
                  <a:pt x="7730130" y="1938154"/>
                </a:lnTo>
                <a:close/>
                <a:moveTo>
                  <a:pt x="4792432" y="1933592"/>
                </a:moveTo>
                <a:lnTo>
                  <a:pt x="4794158" y="1938073"/>
                </a:lnTo>
                <a:cubicBezTo>
                  <a:pt x="4796174" y="1944112"/>
                  <a:pt x="4798191" y="1950152"/>
                  <a:pt x="4806255" y="1962229"/>
                </a:cubicBezTo>
                <a:cubicBezTo>
                  <a:pt x="4810287" y="1962229"/>
                  <a:pt x="4812303" y="1960216"/>
                  <a:pt x="4812303" y="1956190"/>
                </a:cubicBezTo>
                <a:lnTo>
                  <a:pt x="4807087" y="1940566"/>
                </a:lnTo>
                <a:lnTo>
                  <a:pt x="4806255" y="1946799"/>
                </a:lnTo>
                <a:lnTo>
                  <a:pt x="4805732" y="1946399"/>
                </a:lnTo>
                <a:lnTo>
                  <a:pt x="4805593" y="1948594"/>
                </a:lnTo>
                <a:cubicBezTo>
                  <a:pt x="4805184" y="1950685"/>
                  <a:pt x="4804617" y="1951472"/>
                  <a:pt x="4803987" y="1951282"/>
                </a:cubicBezTo>
                <a:lnTo>
                  <a:pt x="4800767" y="1942602"/>
                </a:lnTo>
                <a:lnTo>
                  <a:pt x="4800333" y="1942270"/>
                </a:lnTo>
                <a:cubicBezTo>
                  <a:pt x="4798442" y="1939754"/>
                  <a:pt x="4796679" y="1936735"/>
                  <a:pt x="4795167" y="1934722"/>
                </a:cubicBezTo>
                <a:close/>
                <a:moveTo>
                  <a:pt x="5006514" y="1932290"/>
                </a:moveTo>
                <a:cubicBezTo>
                  <a:pt x="5005087" y="1931291"/>
                  <a:pt x="5003532" y="1931291"/>
                  <a:pt x="5001457" y="1933288"/>
                </a:cubicBezTo>
                <a:cubicBezTo>
                  <a:pt x="5001457" y="1937280"/>
                  <a:pt x="5001457" y="1941275"/>
                  <a:pt x="4999383" y="1944270"/>
                </a:cubicBezTo>
                <a:lnTo>
                  <a:pt x="4996771" y="1945168"/>
                </a:lnTo>
                <a:lnTo>
                  <a:pt x="4997914" y="1948244"/>
                </a:lnTo>
                <a:lnTo>
                  <a:pt x="5002218" y="1945924"/>
                </a:lnTo>
                <a:lnTo>
                  <a:pt x="5000733" y="1940347"/>
                </a:lnTo>
                <a:lnTo>
                  <a:pt x="5006452" y="1943642"/>
                </a:lnTo>
                <a:lnTo>
                  <a:pt x="5013676" y="1939749"/>
                </a:lnTo>
                <a:lnTo>
                  <a:pt x="5010793" y="1937281"/>
                </a:lnTo>
                <a:cubicBezTo>
                  <a:pt x="5009237" y="1935285"/>
                  <a:pt x="5007941" y="1933288"/>
                  <a:pt x="5006514" y="1932290"/>
                </a:cubicBezTo>
                <a:close/>
                <a:moveTo>
                  <a:pt x="7095357" y="1932185"/>
                </a:moveTo>
                <a:cubicBezTo>
                  <a:pt x="7103103" y="1924441"/>
                  <a:pt x="7126336" y="1970910"/>
                  <a:pt x="7110847" y="1970910"/>
                </a:cubicBezTo>
                <a:cubicBezTo>
                  <a:pt x="7110847" y="1947675"/>
                  <a:pt x="7103103" y="1955420"/>
                  <a:pt x="7095357" y="1932185"/>
                </a:cubicBezTo>
                <a:close/>
                <a:moveTo>
                  <a:pt x="5598216" y="1931387"/>
                </a:moveTo>
                <a:lnTo>
                  <a:pt x="5598865" y="1938681"/>
                </a:lnTo>
                <a:lnTo>
                  <a:pt x="5598216" y="1939314"/>
                </a:lnTo>
                <a:cubicBezTo>
                  <a:pt x="5598216" y="1939314"/>
                  <a:pt x="5598216" y="1931387"/>
                  <a:pt x="5598216" y="1931387"/>
                </a:cubicBezTo>
                <a:close/>
                <a:moveTo>
                  <a:pt x="5786836" y="1929164"/>
                </a:moveTo>
                <a:lnTo>
                  <a:pt x="5782378" y="1931186"/>
                </a:lnTo>
                <a:lnTo>
                  <a:pt x="5793084" y="1955172"/>
                </a:lnTo>
                <a:cubicBezTo>
                  <a:pt x="5789025" y="1959137"/>
                  <a:pt x="5786996" y="1961120"/>
                  <a:pt x="5785981" y="1963103"/>
                </a:cubicBezTo>
                <a:lnTo>
                  <a:pt x="5785540" y="1966545"/>
                </a:lnTo>
                <a:lnTo>
                  <a:pt x="5811501" y="1962512"/>
                </a:lnTo>
                <a:lnTo>
                  <a:pt x="5808574" y="1945767"/>
                </a:lnTo>
                <a:lnTo>
                  <a:pt x="5813771" y="1948582"/>
                </a:lnTo>
                <a:lnTo>
                  <a:pt x="5813854" y="1949252"/>
                </a:lnTo>
                <a:lnTo>
                  <a:pt x="5813854" y="1948627"/>
                </a:lnTo>
                <a:lnTo>
                  <a:pt x="5816440" y="1950026"/>
                </a:lnTo>
                <a:lnTo>
                  <a:pt x="5818668" y="1961398"/>
                </a:lnTo>
                <a:lnTo>
                  <a:pt x="5819216" y="1961313"/>
                </a:lnTo>
                <a:cubicBezTo>
                  <a:pt x="5823248" y="1957287"/>
                  <a:pt x="5821232" y="1951249"/>
                  <a:pt x="5818208" y="1945210"/>
                </a:cubicBezTo>
                <a:lnTo>
                  <a:pt x="5813854" y="1935276"/>
                </a:lnTo>
                <a:lnTo>
                  <a:pt x="5813854" y="1948627"/>
                </a:lnTo>
                <a:lnTo>
                  <a:pt x="5813771" y="1948582"/>
                </a:lnTo>
                <a:lnTo>
                  <a:pt x="5812842" y="1941120"/>
                </a:lnTo>
                <a:cubicBezTo>
                  <a:pt x="5811830" y="1937054"/>
                  <a:pt x="5809805" y="1932987"/>
                  <a:pt x="5805756" y="1932987"/>
                </a:cubicBezTo>
                <a:cubicBezTo>
                  <a:pt x="5799684" y="1945187"/>
                  <a:pt x="5798166" y="1952810"/>
                  <a:pt x="5790955" y="1938707"/>
                </a:cubicBezTo>
                <a:close/>
                <a:moveTo>
                  <a:pt x="5746638" y="1929107"/>
                </a:moveTo>
                <a:lnTo>
                  <a:pt x="5746621" y="1929159"/>
                </a:lnTo>
                <a:lnTo>
                  <a:pt x="5746631" y="1929170"/>
                </a:lnTo>
                <a:close/>
                <a:moveTo>
                  <a:pt x="4875907" y="1925597"/>
                </a:moveTo>
                <a:lnTo>
                  <a:pt x="4875375" y="1927721"/>
                </a:lnTo>
                <a:lnTo>
                  <a:pt x="4870767" y="1930022"/>
                </a:lnTo>
                <a:lnTo>
                  <a:pt x="4873904" y="1933600"/>
                </a:lnTo>
                <a:lnTo>
                  <a:pt x="4870767" y="1946125"/>
                </a:lnTo>
                <a:cubicBezTo>
                  <a:pt x="4872785" y="1958202"/>
                  <a:pt x="4878831" y="1970282"/>
                  <a:pt x="4886896" y="1978332"/>
                </a:cubicBezTo>
                <a:lnTo>
                  <a:pt x="4886435" y="1981248"/>
                </a:lnTo>
                <a:lnTo>
                  <a:pt x="4894581" y="1978591"/>
                </a:lnTo>
                <a:lnTo>
                  <a:pt x="4894755" y="1974785"/>
                </a:lnTo>
                <a:lnTo>
                  <a:pt x="4893237" y="1964266"/>
                </a:lnTo>
                <a:cubicBezTo>
                  <a:pt x="4893237" y="1961846"/>
                  <a:pt x="4893761" y="1959668"/>
                  <a:pt x="4895334" y="1958094"/>
                </a:cubicBezTo>
                <a:lnTo>
                  <a:pt x="4895472" y="1958053"/>
                </a:lnTo>
                <a:lnTo>
                  <a:pt x="4886896" y="1938073"/>
                </a:lnTo>
                <a:cubicBezTo>
                  <a:pt x="4878831" y="1938073"/>
                  <a:pt x="4886896" y="1946125"/>
                  <a:pt x="4878831" y="1946125"/>
                </a:cubicBezTo>
                <a:cubicBezTo>
                  <a:pt x="4878831" y="1946125"/>
                  <a:pt x="4878831" y="1942098"/>
                  <a:pt x="4877824" y="1938073"/>
                </a:cubicBezTo>
                <a:lnTo>
                  <a:pt x="4873904" y="1933600"/>
                </a:lnTo>
                <a:lnTo>
                  <a:pt x="4875375" y="1927721"/>
                </a:lnTo>
                <a:lnTo>
                  <a:pt x="4876519" y="1927149"/>
                </a:lnTo>
                <a:close/>
                <a:moveTo>
                  <a:pt x="7079868" y="1924441"/>
                </a:moveTo>
                <a:cubicBezTo>
                  <a:pt x="7095357" y="1924441"/>
                  <a:pt x="7095357" y="1955420"/>
                  <a:pt x="7103103" y="1970910"/>
                </a:cubicBezTo>
                <a:cubicBezTo>
                  <a:pt x="7095357" y="1978654"/>
                  <a:pt x="7079868" y="1932185"/>
                  <a:pt x="7079868" y="1924441"/>
                </a:cubicBezTo>
                <a:close/>
                <a:moveTo>
                  <a:pt x="4886452" y="1922989"/>
                </a:moveTo>
                <a:lnTo>
                  <a:pt x="4881164" y="1926735"/>
                </a:lnTo>
                <a:lnTo>
                  <a:pt x="4884376" y="1927757"/>
                </a:lnTo>
                <a:close/>
                <a:moveTo>
                  <a:pt x="4911837" y="1922535"/>
                </a:moveTo>
                <a:cubicBezTo>
                  <a:pt x="4920136" y="1930763"/>
                  <a:pt x="4928435" y="1938993"/>
                  <a:pt x="4936733" y="1938993"/>
                </a:cubicBezTo>
                <a:cubicBezTo>
                  <a:pt x="4936733" y="1957507"/>
                  <a:pt x="4927398" y="1938993"/>
                  <a:pt x="4919229" y="1935521"/>
                </a:cubicBezTo>
                <a:lnTo>
                  <a:pt x="4912516" y="1938674"/>
                </a:lnTo>
                <a:close/>
                <a:moveTo>
                  <a:pt x="5057176" y="1922066"/>
                </a:moveTo>
                <a:lnTo>
                  <a:pt x="5057053" y="1923914"/>
                </a:lnTo>
                <a:lnTo>
                  <a:pt x="5060341" y="1922762"/>
                </a:lnTo>
                <a:close/>
                <a:moveTo>
                  <a:pt x="4886815" y="1921888"/>
                </a:moveTo>
                <a:lnTo>
                  <a:pt x="4886848" y="1922078"/>
                </a:lnTo>
                <a:lnTo>
                  <a:pt x="4886896" y="1921969"/>
                </a:lnTo>
                <a:close/>
                <a:moveTo>
                  <a:pt x="5054084" y="1921829"/>
                </a:moveTo>
                <a:lnTo>
                  <a:pt x="5046681" y="1924867"/>
                </a:lnTo>
                <a:lnTo>
                  <a:pt x="5035612" y="1931423"/>
                </a:lnTo>
                <a:lnTo>
                  <a:pt x="5056761" y="1924016"/>
                </a:lnTo>
                <a:close/>
                <a:moveTo>
                  <a:pt x="4987781" y="1918646"/>
                </a:moveTo>
                <a:lnTo>
                  <a:pt x="4983642" y="1920210"/>
                </a:lnTo>
                <a:cubicBezTo>
                  <a:pt x="4980626" y="1924237"/>
                  <a:pt x="4980626" y="1932292"/>
                  <a:pt x="4984648" y="1940347"/>
                </a:cubicBezTo>
                <a:lnTo>
                  <a:pt x="4984001" y="1941920"/>
                </a:lnTo>
                <a:lnTo>
                  <a:pt x="4984857" y="1941308"/>
                </a:lnTo>
                <a:lnTo>
                  <a:pt x="4984648" y="1940347"/>
                </a:lnTo>
                <a:cubicBezTo>
                  <a:pt x="4992691" y="1940347"/>
                  <a:pt x="4984648" y="1932292"/>
                  <a:pt x="4984648" y="1932292"/>
                </a:cubicBezTo>
                <a:lnTo>
                  <a:pt x="4990105" y="1935394"/>
                </a:lnTo>
                <a:lnTo>
                  <a:pt x="4993159" y="1925301"/>
                </a:lnTo>
                <a:close/>
                <a:moveTo>
                  <a:pt x="4790387" y="1913224"/>
                </a:moveTo>
                <a:lnTo>
                  <a:pt x="4782062" y="1913917"/>
                </a:lnTo>
                <a:lnTo>
                  <a:pt x="4788967" y="1925824"/>
                </a:lnTo>
                <a:lnTo>
                  <a:pt x="4790127" y="1923651"/>
                </a:lnTo>
                <a:cubicBezTo>
                  <a:pt x="4794158" y="1920632"/>
                  <a:pt x="4798191" y="1918619"/>
                  <a:pt x="4798191" y="1914593"/>
                </a:cubicBezTo>
                <a:close/>
                <a:moveTo>
                  <a:pt x="5036417" y="1911457"/>
                </a:moveTo>
                <a:lnTo>
                  <a:pt x="5035346" y="1912445"/>
                </a:lnTo>
                <a:lnTo>
                  <a:pt x="5036032" y="1913154"/>
                </a:lnTo>
                <a:close/>
                <a:moveTo>
                  <a:pt x="5024860" y="1908129"/>
                </a:moveTo>
                <a:cubicBezTo>
                  <a:pt x="5020838" y="1912156"/>
                  <a:pt x="5022850" y="1916183"/>
                  <a:pt x="5025865" y="1921217"/>
                </a:cubicBezTo>
                <a:lnTo>
                  <a:pt x="5030303" y="1933283"/>
                </a:lnTo>
                <a:lnTo>
                  <a:pt x="5033861" y="1932037"/>
                </a:lnTo>
                <a:lnTo>
                  <a:pt x="5030707" y="1928195"/>
                </a:lnTo>
                <a:cubicBezTo>
                  <a:pt x="5030223" y="1925666"/>
                  <a:pt x="5030223" y="1922205"/>
                  <a:pt x="5030223" y="1918478"/>
                </a:cubicBezTo>
                <a:lnTo>
                  <a:pt x="5028666" y="1910344"/>
                </a:lnTo>
                <a:close/>
                <a:moveTo>
                  <a:pt x="4767037" y="1907555"/>
                </a:moveTo>
                <a:lnTo>
                  <a:pt x="4766428" y="1908436"/>
                </a:lnTo>
                <a:lnTo>
                  <a:pt x="4767084" y="1912145"/>
                </a:lnTo>
                <a:lnTo>
                  <a:pt x="4769836" y="1907907"/>
                </a:lnTo>
                <a:close/>
                <a:moveTo>
                  <a:pt x="5114685" y="1903744"/>
                </a:moveTo>
                <a:lnTo>
                  <a:pt x="5095333" y="1907911"/>
                </a:lnTo>
                <a:lnTo>
                  <a:pt x="5096566" y="1913917"/>
                </a:lnTo>
                <a:lnTo>
                  <a:pt x="5094067" y="1908185"/>
                </a:lnTo>
                <a:lnTo>
                  <a:pt x="5086437" y="1909827"/>
                </a:lnTo>
                <a:lnTo>
                  <a:pt x="5087371" y="1916074"/>
                </a:lnTo>
                <a:lnTo>
                  <a:pt x="5113347" y="1910235"/>
                </a:lnTo>
                <a:lnTo>
                  <a:pt x="5114948" y="1910390"/>
                </a:lnTo>
                <a:lnTo>
                  <a:pt x="5116081" y="1907414"/>
                </a:lnTo>
                <a:close/>
                <a:moveTo>
                  <a:pt x="4959582" y="1902968"/>
                </a:moveTo>
                <a:lnTo>
                  <a:pt x="4960521" y="1907427"/>
                </a:lnTo>
                <a:cubicBezTo>
                  <a:pt x="4956372" y="1903277"/>
                  <a:pt x="4951704" y="1902759"/>
                  <a:pt x="4946777" y="1903795"/>
                </a:cubicBezTo>
                <a:lnTo>
                  <a:pt x="4936260" y="1907717"/>
                </a:lnTo>
                <a:lnTo>
                  <a:pt x="4936391" y="1908129"/>
                </a:lnTo>
                <a:lnTo>
                  <a:pt x="4935761" y="1907903"/>
                </a:lnTo>
                <a:lnTo>
                  <a:pt x="4931477" y="1909500"/>
                </a:lnTo>
                <a:lnTo>
                  <a:pt x="4919490" y="1911531"/>
                </a:lnTo>
                <a:lnTo>
                  <a:pt x="4920307" y="1916183"/>
                </a:lnTo>
                <a:lnTo>
                  <a:pt x="4915320" y="1911644"/>
                </a:lnTo>
                <a:lnTo>
                  <a:pt x="4909013" y="1908334"/>
                </a:lnTo>
                <a:lnTo>
                  <a:pt x="4908259" y="1907278"/>
                </a:lnTo>
                <a:lnTo>
                  <a:pt x="4894960" y="1913917"/>
                </a:lnTo>
                <a:cubicBezTo>
                  <a:pt x="4898993" y="1930022"/>
                  <a:pt x="4903024" y="1940086"/>
                  <a:pt x="4907057" y="1949144"/>
                </a:cubicBezTo>
                <a:lnTo>
                  <a:pt x="4910184" y="1956689"/>
                </a:lnTo>
                <a:lnTo>
                  <a:pt x="4914212" y="1954586"/>
                </a:lnTo>
                <a:lnTo>
                  <a:pt x="4917315" y="1953010"/>
                </a:lnTo>
                <a:lnTo>
                  <a:pt x="4912877" y="1947221"/>
                </a:lnTo>
                <a:lnTo>
                  <a:pt x="4912555" y="1939585"/>
                </a:lnTo>
                <a:lnTo>
                  <a:pt x="4924285" y="1949280"/>
                </a:lnTo>
                <a:lnTo>
                  <a:pt x="4924368" y="1949429"/>
                </a:lnTo>
                <a:lnTo>
                  <a:pt x="4927322" y="1947930"/>
                </a:lnTo>
                <a:cubicBezTo>
                  <a:pt x="4931518" y="1946357"/>
                  <a:pt x="4935189" y="1945872"/>
                  <a:pt x="4937286" y="1947809"/>
                </a:cubicBezTo>
                <a:cubicBezTo>
                  <a:pt x="4937286" y="1947809"/>
                  <a:pt x="4937286" y="1949745"/>
                  <a:pt x="4937286" y="1952649"/>
                </a:cubicBezTo>
                <a:lnTo>
                  <a:pt x="4937286" y="1962278"/>
                </a:lnTo>
                <a:lnTo>
                  <a:pt x="4946459" y="1958658"/>
                </a:lnTo>
                <a:lnTo>
                  <a:pt x="4948904" y="1950713"/>
                </a:lnTo>
                <a:cubicBezTo>
                  <a:pt x="4950840" y="1945872"/>
                  <a:pt x="4952776" y="1940064"/>
                  <a:pt x="4952776" y="1932319"/>
                </a:cubicBezTo>
                <a:cubicBezTo>
                  <a:pt x="4952776" y="1932319"/>
                  <a:pt x="4954712" y="1934255"/>
                  <a:pt x="4957617" y="1936192"/>
                </a:cubicBezTo>
                <a:lnTo>
                  <a:pt x="4965445" y="1939038"/>
                </a:lnTo>
                <a:lnTo>
                  <a:pt x="4960518" y="1924237"/>
                </a:lnTo>
                <a:cubicBezTo>
                  <a:pt x="4952476" y="1924237"/>
                  <a:pt x="4952476" y="1940347"/>
                  <a:pt x="4944434" y="1940347"/>
                </a:cubicBezTo>
                <a:cubicBezTo>
                  <a:pt x="4936391" y="1924237"/>
                  <a:pt x="4936391" y="1924237"/>
                  <a:pt x="4928349" y="1924237"/>
                </a:cubicBezTo>
                <a:cubicBezTo>
                  <a:pt x="4928349" y="1916183"/>
                  <a:pt x="4944434" y="1924237"/>
                  <a:pt x="4936391" y="1916183"/>
                </a:cubicBezTo>
                <a:cubicBezTo>
                  <a:pt x="4944434" y="1924237"/>
                  <a:pt x="4944434" y="1916183"/>
                  <a:pt x="4952476" y="1908129"/>
                </a:cubicBezTo>
                <a:cubicBezTo>
                  <a:pt x="4960518" y="1916183"/>
                  <a:pt x="4968561" y="1932292"/>
                  <a:pt x="4976603" y="1940347"/>
                </a:cubicBezTo>
                <a:cubicBezTo>
                  <a:pt x="4980626" y="1928265"/>
                  <a:pt x="4972583" y="1920210"/>
                  <a:pt x="4965546" y="1912156"/>
                </a:cubicBezTo>
                <a:close/>
                <a:moveTo>
                  <a:pt x="5137012" y="1898935"/>
                </a:moveTo>
                <a:lnTo>
                  <a:pt x="5136205" y="1899109"/>
                </a:lnTo>
                <a:lnTo>
                  <a:pt x="5132981" y="1905235"/>
                </a:lnTo>
                <a:lnTo>
                  <a:pt x="5128181" y="1900837"/>
                </a:lnTo>
                <a:lnTo>
                  <a:pt x="5119781" y="1902646"/>
                </a:lnTo>
                <a:lnTo>
                  <a:pt x="5121224" y="1903357"/>
                </a:lnTo>
                <a:cubicBezTo>
                  <a:pt x="5123281" y="1905385"/>
                  <a:pt x="5125338" y="1907414"/>
                  <a:pt x="5129452" y="1907414"/>
                </a:cubicBezTo>
                <a:lnTo>
                  <a:pt x="5128010" y="1911660"/>
                </a:lnTo>
                <a:lnTo>
                  <a:pt x="5138542" y="1912684"/>
                </a:lnTo>
                <a:close/>
                <a:moveTo>
                  <a:pt x="4807882" y="1897890"/>
                </a:moveTo>
                <a:lnTo>
                  <a:pt x="4800226" y="1900549"/>
                </a:lnTo>
                <a:lnTo>
                  <a:pt x="4805268" y="1905650"/>
                </a:lnTo>
                <a:lnTo>
                  <a:pt x="4806255" y="1905865"/>
                </a:lnTo>
                <a:lnTo>
                  <a:pt x="4805763" y="1906151"/>
                </a:lnTo>
                <a:lnTo>
                  <a:pt x="4807515" y="1907925"/>
                </a:lnTo>
                <a:cubicBezTo>
                  <a:pt x="4814320" y="1919626"/>
                  <a:pt x="4814320" y="1934723"/>
                  <a:pt x="4814320" y="1922645"/>
                </a:cubicBezTo>
                <a:lnTo>
                  <a:pt x="4820387" y="1933493"/>
                </a:lnTo>
                <a:lnTo>
                  <a:pt x="4823263" y="1932035"/>
                </a:lnTo>
                <a:cubicBezTo>
                  <a:pt x="4825910" y="1929518"/>
                  <a:pt x="4828430" y="1925995"/>
                  <a:pt x="4830446" y="1921969"/>
                </a:cubicBezTo>
                <a:lnTo>
                  <a:pt x="4826201" y="1951634"/>
                </a:lnTo>
                <a:lnTo>
                  <a:pt x="4822381" y="1954178"/>
                </a:lnTo>
                <a:lnTo>
                  <a:pt x="4825148" y="1959008"/>
                </a:lnTo>
                <a:lnTo>
                  <a:pt x="4822381" y="1978332"/>
                </a:lnTo>
                <a:lnTo>
                  <a:pt x="4814895" y="1978559"/>
                </a:lnTo>
                <a:lnTo>
                  <a:pt x="4814616" y="1980932"/>
                </a:lnTo>
                <a:cubicBezTo>
                  <a:pt x="4815654" y="1983526"/>
                  <a:pt x="4817210" y="1986378"/>
                  <a:pt x="4819024" y="1990139"/>
                </a:cubicBezTo>
                <a:lnTo>
                  <a:pt x="4820332" y="1993351"/>
                </a:lnTo>
                <a:lnTo>
                  <a:pt x="4823705" y="1991632"/>
                </a:lnTo>
                <a:cubicBezTo>
                  <a:pt x="4829296" y="1988364"/>
                  <a:pt x="4827699" y="1988364"/>
                  <a:pt x="4840478" y="1988364"/>
                </a:cubicBezTo>
                <a:lnTo>
                  <a:pt x="4838612" y="1996844"/>
                </a:lnTo>
                <a:lnTo>
                  <a:pt x="4841523" y="1995895"/>
                </a:lnTo>
                <a:lnTo>
                  <a:pt x="4842010" y="1991231"/>
                </a:lnTo>
                <a:cubicBezTo>
                  <a:pt x="4844971" y="1980931"/>
                  <a:pt x="4851914" y="1982003"/>
                  <a:pt x="4860083" y="1978939"/>
                </a:cubicBezTo>
                <a:lnTo>
                  <a:pt x="4866503" y="1974483"/>
                </a:lnTo>
                <a:lnTo>
                  <a:pt x="4866105" y="1972923"/>
                </a:lnTo>
                <a:cubicBezTo>
                  <a:pt x="4864215" y="1971288"/>
                  <a:pt x="4860687" y="1970282"/>
                  <a:pt x="4854638" y="1970282"/>
                </a:cubicBezTo>
                <a:cubicBezTo>
                  <a:pt x="4854638" y="1962229"/>
                  <a:pt x="4854638" y="1954178"/>
                  <a:pt x="4862703" y="1954178"/>
                </a:cubicBezTo>
                <a:cubicBezTo>
                  <a:pt x="4862703" y="1954178"/>
                  <a:pt x="4838510" y="1946125"/>
                  <a:pt x="4846574" y="1954178"/>
                </a:cubicBezTo>
                <a:cubicBezTo>
                  <a:pt x="4846574" y="1962229"/>
                  <a:pt x="4838510" y="1962229"/>
                  <a:pt x="4838510" y="1946125"/>
                </a:cubicBezTo>
                <a:cubicBezTo>
                  <a:pt x="4830446" y="1962229"/>
                  <a:pt x="4846574" y="1970282"/>
                  <a:pt x="4846574" y="1978332"/>
                </a:cubicBezTo>
                <a:cubicBezTo>
                  <a:pt x="4842542" y="1982359"/>
                  <a:pt x="4838510" y="1980346"/>
                  <a:pt x="4834478" y="1975314"/>
                </a:cubicBezTo>
                <a:lnTo>
                  <a:pt x="4825148" y="1959008"/>
                </a:lnTo>
                <a:lnTo>
                  <a:pt x="4826201" y="1951634"/>
                </a:lnTo>
                <a:lnTo>
                  <a:pt x="4846574" y="1938073"/>
                </a:lnTo>
                <a:cubicBezTo>
                  <a:pt x="4838510" y="1938073"/>
                  <a:pt x="4830446" y="1930022"/>
                  <a:pt x="4838510" y="1921969"/>
                </a:cubicBezTo>
                <a:cubicBezTo>
                  <a:pt x="4822381" y="1913917"/>
                  <a:pt x="4814320" y="1897813"/>
                  <a:pt x="4814320" y="1905865"/>
                </a:cubicBezTo>
                <a:close/>
                <a:moveTo>
                  <a:pt x="5409206" y="1896746"/>
                </a:moveTo>
                <a:lnTo>
                  <a:pt x="5407941" y="1896899"/>
                </a:lnTo>
                <a:lnTo>
                  <a:pt x="5411760" y="1905111"/>
                </a:lnTo>
                <a:lnTo>
                  <a:pt x="5410265" y="1900691"/>
                </a:lnTo>
                <a:close/>
                <a:moveTo>
                  <a:pt x="7605411" y="1896502"/>
                </a:moveTo>
                <a:lnTo>
                  <a:pt x="7609415" y="1911911"/>
                </a:lnTo>
                <a:cubicBezTo>
                  <a:pt x="7613046" y="1925342"/>
                  <a:pt x="7616132" y="1937656"/>
                  <a:pt x="7614180" y="1939615"/>
                </a:cubicBezTo>
                <a:lnTo>
                  <a:pt x="7610420" y="1937800"/>
                </a:lnTo>
                <a:lnTo>
                  <a:pt x="7609415" y="1928827"/>
                </a:lnTo>
                <a:close/>
                <a:moveTo>
                  <a:pt x="5244246" y="1895323"/>
                </a:moveTo>
                <a:lnTo>
                  <a:pt x="5236705" y="1900897"/>
                </a:lnTo>
                <a:lnTo>
                  <a:pt x="5241064" y="1906502"/>
                </a:lnTo>
                <a:lnTo>
                  <a:pt x="5246657" y="1904951"/>
                </a:lnTo>
                <a:close/>
                <a:moveTo>
                  <a:pt x="5154821" y="1895100"/>
                </a:moveTo>
                <a:lnTo>
                  <a:pt x="5141399" y="1897990"/>
                </a:lnTo>
                <a:lnTo>
                  <a:pt x="5141925" y="1900832"/>
                </a:lnTo>
                <a:lnTo>
                  <a:pt x="5145590" y="1907817"/>
                </a:lnTo>
                <a:close/>
                <a:moveTo>
                  <a:pt x="4780879" y="1894399"/>
                </a:moveTo>
                <a:lnTo>
                  <a:pt x="4777441" y="1901781"/>
                </a:lnTo>
                <a:lnTo>
                  <a:pt x="4780879" y="1901202"/>
                </a:lnTo>
                <a:lnTo>
                  <a:pt x="4780879" y="1899187"/>
                </a:lnTo>
                <a:close/>
                <a:moveTo>
                  <a:pt x="7718994" y="1893657"/>
                </a:moveTo>
                <a:cubicBezTo>
                  <a:pt x="7721885" y="1893782"/>
                  <a:pt x="7725910" y="1895280"/>
                  <a:pt x="7731947" y="1899273"/>
                </a:cubicBezTo>
                <a:cubicBezTo>
                  <a:pt x="7723898" y="1907259"/>
                  <a:pt x="7707801" y="1907259"/>
                  <a:pt x="7707801" y="1931220"/>
                </a:cubicBezTo>
                <a:cubicBezTo>
                  <a:pt x="7711825" y="1935213"/>
                  <a:pt x="7715851" y="1933215"/>
                  <a:pt x="7719872" y="1932217"/>
                </a:cubicBezTo>
                <a:lnTo>
                  <a:pt x="7730130" y="1938154"/>
                </a:lnTo>
                <a:lnTo>
                  <a:pt x="7715851" y="1948193"/>
                </a:lnTo>
                <a:cubicBezTo>
                  <a:pt x="7709813" y="1953183"/>
                  <a:pt x="7703778" y="1955181"/>
                  <a:pt x="7691703" y="1947192"/>
                </a:cubicBezTo>
                <a:cubicBezTo>
                  <a:pt x="7691703" y="1939206"/>
                  <a:pt x="7715851" y="1931220"/>
                  <a:pt x="7699754" y="1899273"/>
                </a:cubicBezTo>
                <a:cubicBezTo>
                  <a:pt x="7707801" y="1903266"/>
                  <a:pt x="7709813" y="1899273"/>
                  <a:pt x="7712831" y="1896277"/>
                </a:cubicBezTo>
                <a:cubicBezTo>
                  <a:pt x="7714340" y="1894779"/>
                  <a:pt x="7716101" y="1893532"/>
                  <a:pt x="7718994" y="1893657"/>
                </a:cubicBezTo>
                <a:close/>
                <a:moveTo>
                  <a:pt x="5064546" y="1892818"/>
                </a:moveTo>
                <a:lnTo>
                  <a:pt x="5063660" y="1898015"/>
                </a:lnTo>
                <a:lnTo>
                  <a:pt x="5065074" y="1900074"/>
                </a:lnTo>
                <a:lnTo>
                  <a:pt x="5062814" y="1902984"/>
                </a:lnTo>
                <a:lnTo>
                  <a:pt x="5062169" y="1906763"/>
                </a:lnTo>
                <a:lnTo>
                  <a:pt x="5064639" y="1921256"/>
                </a:lnTo>
                <a:lnTo>
                  <a:pt x="5065215" y="1921055"/>
                </a:lnTo>
                <a:lnTo>
                  <a:pt x="5079405" y="1917865"/>
                </a:lnTo>
                <a:lnTo>
                  <a:pt x="5077659" y="1912418"/>
                </a:lnTo>
                <a:lnTo>
                  <a:pt x="5077503" y="1911751"/>
                </a:lnTo>
                <a:lnTo>
                  <a:pt x="5073650" y="1912581"/>
                </a:lnTo>
                <a:lnTo>
                  <a:pt x="5072819" y="1914402"/>
                </a:lnTo>
                <a:lnTo>
                  <a:pt x="5072250" y="1912883"/>
                </a:lnTo>
                <a:lnTo>
                  <a:pt x="5064309" y="1914593"/>
                </a:lnTo>
                <a:cubicBezTo>
                  <a:pt x="5064309" y="1910567"/>
                  <a:pt x="5064309" y="1906541"/>
                  <a:pt x="5065316" y="1903521"/>
                </a:cubicBezTo>
                <a:lnTo>
                  <a:pt x="5068026" y="1901589"/>
                </a:lnTo>
                <a:lnTo>
                  <a:pt x="5066647" y="1897905"/>
                </a:lnTo>
                <a:close/>
                <a:moveTo>
                  <a:pt x="5040945" y="1892019"/>
                </a:moveTo>
                <a:lnTo>
                  <a:pt x="5040456" y="1896183"/>
                </a:lnTo>
                <a:lnTo>
                  <a:pt x="5044365" y="1900153"/>
                </a:lnTo>
                <a:close/>
                <a:moveTo>
                  <a:pt x="5579134" y="1891553"/>
                </a:moveTo>
                <a:lnTo>
                  <a:pt x="5579965" y="1894140"/>
                </a:lnTo>
                <a:lnTo>
                  <a:pt x="5581053" y="1893259"/>
                </a:lnTo>
                <a:close/>
                <a:moveTo>
                  <a:pt x="4764755" y="1891106"/>
                </a:moveTo>
                <a:lnTo>
                  <a:pt x="4765292" y="1893258"/>
                </a:lnTo>
                <a:lnTo>
                  <a:pt x="4765723" y="1893486"/>
                </a:lnTo>
                <a:close/>
                <a:moveTo>
                  <a:pt x="6901738" y="1890362"/>
                </a:moveTo>
                <a:lnTo>
                  <a:pt x="6906115" y="1890753"/>
                </a:lnTo>
                <a:lnTo>
                  <a:pt x="6906317" y="1891164"/>
                </a:lnTo>
                <a:lnTo>
                  <a:pt x="6908515" y="1899946"/>
                </a:lnTo>
                <a:cubicBezTo>
                  <a:pt x="6909483" y="1907401"/>
                  <a:pt x="6909483" y="1915921"/>
                  <a:pt x="6909483" y="1915921"/>
                </a:cubicBezTo>
                <a:cubicBezTo>
                  <a:pt x="6901738" y="1924441"/>
                  <a:pt x="6893994" y="1915921"/>
                  <a:pt x="6893994" y="1898882"/>
                </a:cubicBezTo>
                <a:cubicBezTo>
                  <a:pt x="6893994" y="1898882"/>
                  <a:pt x="6901738" y="1898882"/>
                  <a:pt x="6901738" y="1890362"/>
                </a:cubicBezTo>
                <a:close/>
                <a:moveTo>
                  <a:pt x="4749973" y="1889726"/>
                </a:moveTo>
                <a:lnTo>
                  <a:pt x="4749805" y="1889760"/>
                </a:lnTo>
                <a:lnTo>
                  <a:pt x="4753466" y="1894194"/>
                </a:lnTo>
                <a:lnTo>
                  <a:pt x="4753653" y="1894015"/>
                </a:lnTo>
                <a:close/>
                <a:moveTo>
                  <a:pt x="5670133" y="1889618"/>
                </a:moveTo>
                <a:lnTo>
                  <a:pt x="5669987" y="1891082"/>
                </a:lnTo>
                <a:lnTo>
                  <a:pt x="5671532" y="1890017"/>
                </a:lnTo>
                <a:close/>
                <a:moveTo>
                  <a:pt x="7642911" y="1889588"/>
                </a:moveTo>
                <a:cubicBezTo>
                  <a:pt x="7651431" y="1906627"/>
                  <a:pt x="7642911" y="1898106"/>
                  <a:pt x="7651431" y="1915147"/>
                </a:cubicBezTo>
                <a:cubicBezTo>
                  <a:pt x="7651431" y="1906627"/>
                  <a:pt x="7651431" y="1898106"/>
                  <a:pt x="7651431" y="1889588"/>
                </a:cubicBezTo>
                <a:cubicBezTo>
                  <a:pt x="7668470" y="1898106"/>
                  <a:pt x="7659952" y="1923666"/>
                  <a:pt x="7659952" y="1932185"/>
                </a:cubicBezTo>
                <a:cubicBezTo>
                  <a:pt x="7651431" y="1923666"/>
                  <a:pt x="7651431" y="1898106"/>
                  <a:pt x="7625873" y="1906627"/>
                </a:cubicBezTo>
                <a:cubicBezTo>
                  <a:pt x="7625873" y="1898106"/>
                  <a:pt x="7634393" y="1889588"/>
                  <a:pt x="7642911" y="1889588"/>
                </a:cubicBezTo>
                <a:close/>
                <a:moveTo>
                  <a:pt x="7529064" y="1889588"/>
                </a:moveTo>
                <a:cubicBezTo>
                  <a:pt x="7537777" y="1897887"/>
                  <a:pt x="7546490" y="1889588"/>
                  <a:pt x="7546490" y="1889588"/>
                </a:cubicBezTo>
                <a:cubicBezTo>
                  <a:pt x="7555204" y="1914482"/>
                  <a:pt x="7546490" y="1897887"/>
                  <a:pt x="7537777" y="1906185"/>
                </a:cubicBezTo>
                <a:cubicBezTo>
                  <a:pt x="7546490" y="1922780"/>
                  <a:pt x="7563916" y="1931078"/>
                  <a:pt x="7555204" y="1947675"/>
                </a:cubicBezTo>
                <a:cubicBezTo>
                  <a:pt x="7546490" y="1931078"/>
                  <a:pt x="7537777" y="1922780"/>
                  <a:pt x="7529064" y="1889588"/>
                </a:cubicBezTo>
                <a:close/>
                <a:moveTo>
                  <a:pt x="5177089" y="1889134"/>
                </a:moveTo>
                <a:lnTo>
                  <a:pt x="5170467" y="1891338"/>
                </a:lnTo>
                <a:lnTo>
                  <a:pt x="5177614" y="1889950"/>
                </a:lnTo>
                <a:lnTo>
                  <a:pt x="5177206" y="1889760"/>
                </a:lnTo>
                <a:close/>
                <a:moveTo>
                  <a:pt x="4948936" y="1887449"/>
                </a:moveTo>
                <a:lnTo>
                  <a:pt x="4945442" y="1897247"/>
                </a:lnTo>
                <a:lnTo>
                  <a:pt x="4949889" y="1891737"/>
                </a:lnTo>
                <a:close/>
                <a:moveTo>
                  <a:pt x="5431355" y="1884302"/>
                </a:moveTo>
                <a:lnTo>
                  <a:pt x="5429992" y="1885198"/>
                </a:lnTo>
                <a:cubicBezTo>
                  <a:pt x="5428102" y="1887338"/>
                  <a:pt x="5426086" y="1890860"/>
                  <a:pt x="5424070" y="1896899"/>
                </a:cubicBezTo>
                <a:cubicBezTo>
                  <a:pt x="5424070" y="1872743"/>
                  <a:pt x="5424070" y="1889350"/>
                  <a:pt x="5417266" y="1895767"/>
                </a:cubicBezTo>
                <a:lnTo>
                  <a:pt x="5412951" y="1896291"/>
                </a:lnTo>
                <a:lnTo>
                  <a:pt x="5414093" y="1900832"/>
                </a:lnTo>
                <a:lnTo>
                  <a:pt x="5415082" y="1912254"/>
                </a:lnTo>
                <a:lnTo>
                  <a:pt x="5421048" y="1925080"/>
                </a:lnTo>
                <a:lnTo>
                  <a:pt x="5438738" y="1951110"/>
                </a:lnTo>
                <a:lnTo>
                  <a:pt x="5435340" y="1951215"/>
                </a:lnTo>
                <a:lnTo>
                  <a:pt x="5428858" y="1948483"/>
                </a:lnTo>
                <a:cubicBezTo>
                  <a:pt x="5428607" y="1948734"/>
                  <a:pt x="5431127" y="1950244"/>
                  <a:pt x="5434151" y="1951249"/>
                </a:cubicBezTo>
                <a:lnTo>
                  <a:pt x="5435340" y="1951215"/>
                </a:lnTo>
                <a:lnTo>
                  <a:pt x="5440199" y="1953262"/>
                </a:lnTo>
                <a:lnTo>
                  <a:pt x="5438738" y="1951110"/>
                </a:lnTo>
                <a:lnTo>
                  <a:pt x="5442467" y="1950997"/>
                </a:lnTo>
                <a:cubicBezTo>
                  <a:pt x="5444230" y="1949237"/>
                  <a:pt x="5444230" y="1945212"/>
                  <a:pt x="5440199" y="1937160"/>
                </a:cubicBezTo>
                <a:lnTo>
                  <a:pt x="5443128" y="1935341"/>
                </a:lnTo>
                <a:lnTo>
                  <a:pt x="5439620" y="1924746"/>
                </a:lnTo>
                <a:lnTo>
                  <a:pt x="5432134" y="1927094"/>
                </a:lnTo>
                <a:cubicBezTo>
                  <a:pt x="5426086" y="1929107"/>
                  <a:pt x="5420037" y="1929107"/>
                  <a:pt x="5416006" y="1913003"/>
                </a:cubicBezTo>
                <a:cubicBezTo>
                  <a:pt x="5424070" y="1908977"/>
                  <a:pt x="5430119" y="1906964"/>
                  <a:pt x="5435159" y="1906964"/>
                </a:cubicBezTo>
                <a:lnTo>
                  <a:pt x="5435646" y="1907189"/>
                </a:lnTo>
                <a:lnTo>
                  <a:pt x="5433645" y="1888107"/>
                </a:lnTo>
                <a:close/>
                <a:moveTo>
                  <a:pt x="4992691" y="1883965"/>
                </a:moveTo>
                <a:cubicBezTo>
                  <a:pt x="4992691" y="1887992"/>
                  <a:pt x="4992691" y="1894033"/>
                  <a:pt x="4993695" y="1901081"/>
                </a:cubicBezTo>
                <a:lnTo>
                  <a:pt x="5000181" y="1922422"/>
                </a:lnTo>
                <a:lnTo>
                  <a:pt x="5003532" y="1926050"/>
                </a:lnTo>
                <a:cubicBezTo>
                  <a:pt x="5005607" y="1927298"/>
                  <a:pt x="5007681" y="1927298"/>
                  <a:pt x="5009755" y="1925301"/>
                </a:cubicBezTo>
                <a:lnTo>
                  <a:pt x="5010410" y="1924042"/>
                </a:lnTo>
                <a:lnTo>
                  <a:pt x="5009669" y="1920476"/>
                </a:lnTo>
                <a:lnTo>
                  <a:pt x="5001457" y="1917315"/>
                </a:lnTo>
                <a:cubicBezTo>
                  <a:pt x="5001457" y="1913322"/>
                  <a:pt x="5003013" y="1912323"/>
                  <a:pt x="5005347" y="1913196"/>
                </a:cubicBezTo>
                <a:lnTo>
                  <a:pt x="5009050" y="1916273"/>
                </a:lnTo>
                <a:lnTo>
                  <a:pt x="5017571" y="1919077"/>
                </a:lnTo>
                <a:cubicBezTo>
                  <a:pt x="5018325" y="1914169"/>
                  <a:pt x="4998723" y="1890005"/>
                  <a:pt x="4992691" y="1883965"/>
                </a:cubicBezTo>
                <a:close/>
                <a:moveTo>
                  <a:pt x="4774958" y="1883150"/>
                </a:moveTo>
                <a:cubicBezTo>
                  <a:pt x="4773069" y="1883276"/>
                  <a:pt x="4771306" y="1885549"/>
                  <a:pt x="4769794" y="1888074"/>
                </a:cubicBezTo>
                <a:lnTo>
                  <a:pt x="4766494" y="1893893"/>
                </a:lnTo>
                <a:lnTo>
                  <a:pt x="4771676" y="1896629"/>
                </a:lnTo>
                <a:lnTo>
                  <a:pt x="4780879" y="1891924"/>
                </a:lnTo>
                <a:lnTo>
                  <a:pt x="4780879" y="1891106"/>
                </a:lnTo>
                <a:cubicBezTo>
                  <a:pt x="4778864" y="1885044"/>
                  <a:pt x="4776848" y="1883024"/>
                  <a:pt x="4774958" y="1883150"/>
                </a:cubicBezTo>
                <a:close/>
                <a:moveTo>
                  <a:pt x="4843227" y="1882728"/>
                </a:moveTo>
                <a:lnTo>
                  <a:pt x="4839518" y="1884398"/>
                </a:lnTo>
                <a:lnTo>
                  <a:pt x="4830462" y="1891845"/>
                </a:lnTo>
                <a:lnTo>
                  <a:pt x="4832462" y="1900832"/>
                </a:lnTo>
                <a:lnTo>
                  <a:pt x="4822984" y="1897993"/>
                </a:lnTo>
                <a:lnTo>
                  <a:pt x="4822686" y="1898239"/>
                </a:lnTo>
                <a:lnTo>
                  <a:pt x="4827421" y="1904859"/>
                </a:lnTo>
                <a:cubicBezTo>
                  <a:pt x="4830446" y="1905865"/>
                  <a:pt x="4834478" y="1905865"/>
                  <a:pt x="4838510" y="1905865"/>
                </a:cubicBezTo>
                <a:cubicBezTo>
                  <a:pt x="4838510" y="1901839"/>
                  <a:pt x="4838510" y="1897813"/>
                  <a:pt x="4839518" y="1892780"/>
                </a:cubicBezTo>
                <a:close/>
                <a:moveTo>
                  <a:pt x="4954613" y="1881951"/>
                </a:moveTo>
                <a:lnTo>
                  <a:pt x="4954601" y="1881960"/>
                </a:lnTo>
                <a:lnTo>
                  <a:pt x="4956372" y="1887717"/>
                </a:lnTo>
                <a:lnTo>
                  <a:pt x="4958106" y="1895953"/>
                </a:lnTo>
                <a:lnTo>
                  <a:pt x="4960518" y="1883965"/>
                </a:lnTo>
                <a:cubicBezTo>
                  <a:pt x="4958508" y="1881951"/>
                  <a:pt x="4956498" y="1881447"/>
                  <a:pt x="4954613" y="1881951"/>
                </a:cubicBezTo>
                <a:close/>
                <a:moveTo>
                  <a:pt x="5662979" y="1881906"/>
                </a:moveTo>
                <a:lnTo>
                  <a:pt x="5661311" y="1882611"/>
                </a:lnTo>
                <a:cubicBezTo>
                  <a:pt x="5658663" y="1885421"/>
                  <a:pt x="5657655" y="1890020"/>
                  <a:pt x="5659672" y="1898194"/>
                </a:cubicBezTo>
                <a:lnTo>
                  <a:pt x="5666563" y="1893443"/>
                </a:lnTo>
                <a:lnTo>
                  <a:pt x="5665292" y="1890585"/>
                </a:lnTo>
                <a:close/>
                <a:moveTo>
                  <a:pt x="6901738" y="1881844"/>
                </a:moveTo>
                <a:cubicBezTo>
                  <a:pt x="6917228" y="1898194"/>
                  <a:pt x="6932717" y="1930896"/>
                  <a:pt x="6932717" y="1955420"/>
                </a:cubicBezTo>
                <a:cubicBezTo>
                  <a:pt x="6928847" y="1955420"/>
                  <a:pt x="6926909" y="1947243"/>
                  <a:pt x="6924973" y="1940092"/>
                </a:cubicBezTo>
                <a:lnTo>
                  <a:pt x="6924009" y="1938948"/>
                </a:lnTo>
                <a:lnTo>
                  <a:pt x="6924009" y="1953262"/>
                </a:lnTo>
                <a:cubicBezTo>
                  <a:pt x="6921994" y="1957289"/>
                  <a:pt x="6919977" y="1961313"/>
                  <a:pt x="6924009" y="1969366"/>
                </a:cubicBezTo>
                <a:cubicBezTo>
                  <a:pt x="6932074" y="1993522"/>
                  <a:pt x="6956267" y="1953262"/>
                  <a:pt x="6956267" y="1977418"/>
                </a:cubicBezTo>
                <a:cubicBezTo>
                  <a:pt x="6964331" y="1977418"/>
                  <a:pt x="6956267" y="1969366"/>
                  <a:pt x="6956267" y="1961313"/>
                </a:cubicBezTo>
                <a:cubicBezTo>
                  <a:pt x="6956267" y="1945212"/>
                  <a:pt x="6964331" y="1977418"/>
                  <a:pt x="6972395" y="1993522"/>
                </a:cubicBezTo>
                <a:cubicBezTo>
                  <a:pt x="6964331" y="1993522"/>
                  <a:pt x="6956267" y="1993522"/>
                  <a:pt x="6956267" y="1993522"/>
                </a:cubicBezTo>
                <a:cubicBezTo>
                  <a:pt x="6956267" y="1953262"/>
                  <a:pt x="6932074" y="2001574"/>
                  <a:pt x="6915945" y="1969366"/>
                </a:cubicBezTo>
                <a:cubicBezTo>
                  <a:pt x="6915945" y="1969366"/>
                  <a:pt x="6915945" y="1977418"/>
                  <a:pt x="6907881" y="1977418"/>
                </a:cubicBezTo>
                <a:cubicBezTo>
                  <a:pt x="6915945" y="2001574"/>
                  <a:pt x="6924009" y="1993522"/>
                  <a:pt x="6940138" y="1985470"/>
                </a:cubicBezTo>
                <a:cubicBezTo>
                  <a:pt x="6940138" y="2001574"/>
                  <a:pt x="6948202" y="2001574"/>
                  <a:pt x="6956267" y="2017678"/>
                </a:cubicBezTo>
                <a:cubicBezTo>
                  <a:pt x="6940138" y="1993522"/>
                  <a:pt x="6924009" y="2009626"/>
                  <a:pt x="6907881" y="1993522"/>
                </a:cubicBezTo>
                <a:cubicBezTo>
                  <a:pt x="6915945" y="2025731"/>
                  <a:pt x="6948202" y="2057939"/>
                  <a:pt x="6964331" y="2106248"/>
                </a:cubicBezTo>
                <a:cubicBezTo>
                  <a:pt x="6964331" y="2082095"/>
                  <a:pt x="6972395" y="2074043"/>
                  <a:pt x="6964331" y="2057939"/>
                </a:cubicBezTo>
                <a:cubicBezTo>
                  <a:pt x="6980460" y="2065991"/>
                  <a:pt x="6988524" y="2082095"/>
                  <a:pt x="6988524" y="2057939"/>
                </a:cubicBezTo>
                <a:cubicBezTo>
                  <a:pt x="6996588" y="2049887"/>
                  <a:pt x="6996588" y="2074043"/>
                  <a:pt x="7004652" y="2082095"/>
                </a:cubicBezTo>
                <a:cubicBezTo>
                  <a:pt x="6996588" y="2082095"/>
                  <a:pt x="6988524" y="2082095"/>
                  <a:pt x="6988524" y="2090145"/>
                </a:cubicBezTo>
                <a:cubicBezTo>
                  <a:pt x="6988524" y="2098197"/>
                  <a:pt x="7012717" y="2090145"/>
                  <a:pt x="7004652" y="2082095"/>
                </a:cubicBezTo>
                <a:cubicBezTo>
                  <a:pt x="7020781" y="2098197"/>
                  <a:pt x="7036907" y="2130406"/>
                  <a:pt x="7044971" y="2146510"/>
                </a:cubicBezTo>
                <a:cubicBezTo>
                  <a:pt x="7036907" y="2154562"/>
                  <a:pt x="7036907" y="2138457"/>
                  <a:pt x="7028845" y="2130406"/>
                </a:cubicBezTo>
                <a:cubicBezTo>
                  <a:pt x="7020781" y="2138457"/>
                  <a:pt x="7028845" y="2170666"/>
                  <a:pt x="7044971" y="2154562"/>
                </a:cubicBezTo>
                <a:cubicBezTo>
                  <a:pt x="7044971" y="2162614"/>
                  <a:pt x="7044971" y="2170666"/>
                  <a:pt x="7044971" y="2178718"/>
                </a:cubicBezTo>
                <a:cubicBezTo>
                  <a:pt x="7036907" y="2178718"/>
                  <a:pt x="7020781" y="2146510"/>
                  <a:pt x="7020781" y="2154562"/>
                </a:cubicBezTo>
                <a:cubicBezTo>
                  <a:pt x="7004652" y="2138457"/>
                  <a:pt x="7036907" y="2130406"/>
                  <a:pt x="7020781" y="2106248"/>
                </a:cubicBezTo>
                <a:cubicBezTo>
                  <a:pt x="7012717" y="2098197"/>
                  <a:pt x="7004652" y="2098197"/>
                  <a:pt x="7004652" y="2090145"/>
                </a:cubicBezTo>
                <a:cubicBezTo>
                  <a:pt x="6996588" y="2098197"/>
                  <a:pt x="7012717" y="2130406"/>
                  <a:pt x="6996588" y="2130406"/>
                </a:cubicBezTo>
                <a:cubicBezTo>
                  <a:pt x="6988524" y="2122353"/>
                  <a:pt x="6988524" y="2106248"/>
                  <a:pt x="6996588" y="2106248"/>
                </a:cubicBezTo>
                <a:cubicBezTo>
                  <a:pt x="6996588" y="2090145"/>
                  <a:pt x="6980460" y="2106248"/>
                  <a:pt x="6972395" y="2106248"/>
                </a:cubicBezTo>
                <a:cubicBezTo>
                  <a:pt x="6964331" y="2106248"/>
                  <a:pt x="6972395" y="2122353"/>
                  <a:pt x="6972395" y="2122353"/>
                </a:cubicBezTo>
                <a:cubicBezTo>
                  <a:pt x="6972395" y="2138457"/>
                  <a:pt x="6948202" y="2098197"/>
                  <a:pt x="6948202" y="2082095"/>
                </a:cubicBezTo>
                <a:cubicBezTo>
                  <a:pt x="6940138" y="2082095"/>
                  <a:pt x="6938123" y="2086120"/>
                  <a:pt x="6936105" y="2089140"/>
                </a:cubicBezTo>
                <a:lnTo>
                  <a:pt x="6925372" y="2090032"/>
                </a:lnTo>
                <a:lnTo>
                  <a:pt x="6925331" y="2088825"/>
                </a:lnTo>
                <a:lnTo>
                  <a:pt x="6940138" y="2074043"/>
                </a:lnTo>
                <a:cubicBezTo>
                  <a:pt x="6940138" y="2049887"/>
                  <a:pt x="6924009" y="2065991"/>
                  <a:pt x="6924009" y="2049887"/>
                </a:cubicBezTo>
                <a:lnTo>
                  <a:pt x="6925331" y="2088825"/>
                </a:lnTo>
                <a:lnTo>
                  <a:pt x="6924009" y="2090145"/>
                </a:lnTo>
                <a:lnTo>
                  <a:pt x="6925372" y="2090032"/>
                </a:lnTo>
                <a:lnTo>
                  <a:pt x="6926027" y="2109269"/>
                </a:lnTo>
                <a:cubicBezTo>
                  <a:pt x="6930059" y="2130406"/>
                  <a:pt x="6936105" y="2150537"/>
                  <a:pt x="6940138" y="2162614"/>
                </a:cubicBezTo>
                <a:cubicBezTo>
                  <a:pt x="6915945" y="2170666"/>
                  <a:pt x="6940138" y="2138457"/>
                  <a:pt x="6924009" y="2130406"/>
                </a:cubicBezTo>
                <a:cubicBezTo>
                  <a:pt x="6915945" y="2138457"/>
                  <a:pt x="6915945" y="2146510"/>
                  <a:pt x="6915945" y="2154562"/>
                </a:cubicBezTo>
                <a:cubicBezTo>
                  <a:pt x="6915945" y="2154562"/>
                  <a:pt x="6907881" y="2146510"/>
                  <a:pt x="6899816" y="2146510"/>
                </a:cubicBezTo>
                <a:lnTo>
                  <a:pt x="6893387" y="2131528"/>
                </a:lnTo>
                <a:lnTo>
                  <a:pt x="6893326" y="2131561"/>
                </a:lnTo>
                <a:lnTo>
                  <a:pt x="6893299" y="2131472"/>
                </a:lnTo>
                <a:lnTo>
                  <a:pt x="6893381" y="2131513"/>
                </a:lnTo>
                <a:lnTo>
                  <a:pt x="6893147" y="2130972"/>
                </a:lnTo>
                <a:lnTo>
                  <a:pt x="6893299" y="2131472"/>
                </a:lnTo>
                <a:lnTo>
                  <a:pt x="6877314" y="2123409"/>
                </a:lnTo>
                <a:cubicBezTo>
                  <a:pt x="6879324" y="2115294"/>
                  <a:pt x="6881837" y="2113267"/>
                  <a:pt x="6884476" y="2114916"/>
                </a:cubicBezTo>
                <a:lnTo>
                  <a:pt x="6891204" y="2126439"/>
                </a:lnTo>
                <a:lnTo>
                  <a:pt x="6875716" y="2090354"/>
                </a:lnTo>
                <a:lnTo>
                  <a:pt x="6875731" y="2090202"/>
                </a:lnTo>
                <a:lnTo>
                  <a:pt x="6883941" y="2094674"/>
                </a:lnTo>
                <a:cubicBezTo>
                  <a:pt x="6893768" y="2102223"/>
                  <a:pt x="6905864" y="2114301"/>
                  <a:pt x="6899816" y="2090145"/>
                </a:cubicBezTo>
                <a:cubicBezTo>
                  <a:pt x="6907881" y="2098197"/>
                  <a:pt x="6907881" y="2130406"/>
                  <a:pt x="6899816" y="2138457"/>
                </a:cubicBezTo>
                <a:cubicBezTo>
                  <a:pt x="6907881" y="2138457"/>
                  <a:pt x="6915945" y="2130406"/>
                  <a:pt x="6924009" y="2122353"/>
                </a:cubicBezTo>
                <a:cubicBezTo>
                  <a:pt x="6915945" y="2098197"/>
                  <a:pt x="6907881" y="2098197"/>
                  <a:pt x="6907881" y="2082095"/>
                </a:cubicBezTo>
                <a:cubicBezTo>
                  <a:pt x="6915945" y="2090145"/>
                  <a:pt x="6915945" y="2082095"/>
                  <a:pt x="6915945" y="2074043"/>
                </a:cubicBezTo>
                <a:cubicBezTo>
                  <a:pt x="6899816" y="2074043"/>
                  <a:pt x="6907881" y="2065991"/>
                  <a:pt x="6891752" y="2057939"/>
                </a:cubicBezTo>
                <a:cubicBezTo>
                  <a:pt x="6891752" y="2057939"/>
                  <a:pt x="6899816" y="2049887"/>
                  <a:pt x="6891752" y="2041835"/>
                </a:cubicBezTo>
                <a:cubicBezTo>
                  <a:pt x="6899816" y="2041835"/>
                  <a:pt x="6899816" y="2057939"/>
                  <a:pt x="6907881" y="2065991"/>
                </a:cubicBezTo>
                <a:cubicBezTo>
                  <a:pt x="6924009" y="2049887"/>
                  <a:pt x="6899816" y="2041835"/>
                  <a:pt x="6899816" y="2009626"/>
                </a:cubicBezTo>
                <a:cubicBezTo>
                  <a:pt x="6899816" y="2025731"/>
                  <a:pt x="6883688" y="2009626"/>
                  <a:pt x="6891752" y="2025731"/>
                </a:cubicBezTo>
                <a:cubicBezTo>
                  <a:pt x="6883688" y="2025731"/>
                  <a:pt x="6883688" y="2017678"/>
                  <a:pt x="6875626" y="2017678"/>
                </a:cubicBezTo>
                <a:lnTo>
                  <a:pt x="6875626" y="1963999"/>
                </a:lnTo>
                <a:lnTo>
                  <a:pt x="6877640" y="1967354"/>
                </a:lnTo>
                <a:cubicBezTo>
                  <a:pt x="6879658" y="1981445"/>
                  <a:pt x="6879658" y="1997549"/>
                  <a:pt x="6883688" y="2009626"/>
                </a:cubicBezTo>
                <a:cubicBezTo>
                  <a:pt x="6899816" y="2001574"/>
                  <a:pt x="6875626" y="1953262"/>
                  <a:pt x="6867562" y="1921056"/>
                </a:cubicBezTo>
                <a:cubicBezTo>
                  <a:pt x="6875626" y="1929107"/>
                  <a:pt x="6891752" y="1913003"/>
                  <a:pt x="6899816" y="1929107"/>
                </a:cubicBezTo>
                <a:cubicBezTo>
                  <a:pt x="6891752" y="1929107"/>
                  <a:pt x="6883688" y="1937160"/>
                  <a:pt x="6883688" y="1945212"/>
                </a:cubicBezTo>
                <a:cubicBezTo>
                  <a:pt x="6883688" y="1961313"/>
                  <a:pt x="6891752" y="1961313"/>
                  <a:pt x="6899816" y="1977418"/>
                </a:cubicBezTo>
                <a:cubicBezTo>
                  <a:pt x="6907881" y="1969366"/>
                  <a:pt x="6899816" y="1953262"/>
                  <a:pt x="6915945" y="1961313"/>
                </a:cubicBezTo>
                <a:cubicBezTo>
                  <a:pt x="6907881" y="1953262"/>
                  <a:pt x="6891752" y="1937160"/>
                  <a:pt x="6907881" y="1929107"/>
                </a:cubicBezTo>
                <a:cubicBezTo>
                  <a:pt x="6907881" y="1941184"/>
                  <a:pt x="6907881" y="1943197"/>
                  <a:pt x="6909898" y="1942192"/>
                </a:cubicBezTo>
                <a:lnTo>
                  <a:pt x="6922851" y="1937572"/>
                </a:lnTo>
                <a:lnTo>
                  <a:pt x="6917228" y="1930896"/>
                </a:lnTo>
                <a:cubicBezTo>
                  <a:pt x="6917228" y="1922721"/>
                  <a:pt x="6917228" y="1916588"/>
                  <a:pt x="6915291" y="1909435"/>
                </a:cubicBezTo>
                <a:lnTo>
                  <a:pt x="6906317" y="1891164"/>
                </a:lnTo>
                <a:lnTo>
                  <a:pt x="6906216" y="1890761"/>
                </a:lnTo>
                <a:lnTo>
                  <a:pt x="6906115" y="1890753"/>
                </a:lnTo>
                <a:close/>
                <a:moveTo>
                  <a:pt x="5208823" y="1878571"/>
                </a:moveTo>
                <a:lnTo>
                  <a:pt x="5201365" y="1881054"/>
                </a:lnTo>
                <a:lnTo>
                  <a:pt x="5201399" y="1881709"/>
                </a:lnTo>
                <a:lnTo>
                  <a:pt x="5199232" y="1881764"/>
                </a:lnTo>
                <a:lnTo>
                  <a:pt x="5195851" y="1882889"/>
                </a:lnTo>
                <a:lnTo>
                  <a:pt x="5192792" y="1887980"/>
                </a:lnTo>
                <a:lnTo>
                  <a:pt x="5200795" y="1886960"/>
                </a:lnTo>
                <a:close/>
                <a:moveTo>
                  <a:pt x="5221354" y="1878142"/>
                </a:moveTo>
                <a:lnTo>
                  <a:pt x="5222467" y="1880795"/>
                </a:lnTo>
                <a:cubicBezTo>
                  <a:pt x="5224484" y="1886834"/>
                  <a:pt x="5226500" y="1892873"/>
                  <a:pt x="5230531" y="1888847"/>
                </a:cubicBezTo>
                <a:cubicBezTo>
                  <a:pt x="5230531" y="1896899"/>
                  <a:pt x="5206338" y="1913003"/>
                  <a:pt x="5198274" y="1896899"/>
                </a:cubicBezTo>
                <a:lnTo>
                  <a:pt x="5182924" y="1912226"/>
                </a:lnTo>
                <a:lnTo>
                  <a:pt x="5195076" y="1932066"/>
                </a:lnTo>
                <a:lnTo>
                  <a:pt x="5192421" y="1935133"/>
                </a:lnTo>
                <a:lnTo>
                  <a:pt x="5192352" y="1935649"/>
                </a:lnTo>
                <a:cubicBezTo>
                  <a:pt x="5192729" y="1938166"/>
                  <a:pt x="5194242" y="1941186"/>
                  <a:pt x="5198274" y="1945212"/>
                </a:cubicBezTo>
                <a:cubicBezTo>
                  <a:pt x="5198274" y="1941186"/>
                  <a:pt x="5198274" y="1939173"/>
                  <a:pt x="5198274" y="1936153"/>
                </a:cubicBezTo>
                <a:lnTo>
                  <a:pt x="5198274" y="1934132"/>
                </a:lnTo>
                <a:lnTo>
                  <a:pt x="5195076" y="1932066"/>
                </a:lnTo>
                <a:cubicBezTo>
                  <a:pt x="5196114" y="1928044"/>
                  <a:pt x="5197023" y="1925280"/>
                  <a:pt x="5197849" y="1923472"/>
                </a:cubicBezTo>
                <a:lnTo>
                  <a:pt x="5198274" y="1922943"/>
                </a:lnTo>
                <a:lnTo>
                  <a:pt x="5198274" y="1921056"/>
                </a:lnTo>
                <a:cubicBezTo>
                  <a:pt x="5206338" y="1921056"/>
                  <a:pt x="5222467" y="1904951"/>
                  <a:pt x="5222467" y="1921056"/>
                </a:cubicBezTo>
                <a:lnTo>
                  <a:pt x="5225213" y="1916028"/>
                </a:lnTo>
                <a:lnTo>
                  <a:pt x="5219972" y="1907043"/>
                </a:lnTo>
                <a:lnTo>
                  <a:pt x="5227538" y="1911772"/>
                </a:lnTo>
                <a:lnTo>
                  <a:pt x="5228515" y="1909984"/>
                </a:lnTo>
                <a:lnTo>
                  <a:pt x="5236857" y="1907670"/>
                </a:lnTo>
                <a:lnTo>
                  <a:pt x="5235835" y="1901540"/>
                </a:lnTo>
                <a:lnTo>
                  <a:pt x="5235121" y="1902068"/>
                </a:lnTo>
                <a:cubicBezTo>
                  <a:pt x="5212580" y="1916006"/>
                  <a:pt x="5216236" y="1898326"/>
                  <a:pt x="5231862" y="1891712"/>
                </a:cubicBezTo>
                <a:lnTo>
                  <a:pt x="5243144" y="1890918"/>
                </a:lnTo>
                <a:lnTo>
                  <a:pt x="5241617" y="1884821"/>
                </a:lnTo>
                <a:lnTo>
                  <a:pt x="5244150" y="1880930"/>
                </a:lnTo>
                <a:lnTo>
                  <a:pt x="5229751" y="1878941"/>
                </a:lnTo>
                <a:close/>
                <a:moveTo>
                  <a:pt x="5017874" y="1876968"/>
                </a:moveTo>
                <a:lnTo>
                  <a:pt x="5020355" y="1879454"/>
                </a:lnTo>
                <a:lnTo>
                  <a:pt x="5019922" y="1877971"/>
                </a:lnTo>
                <a:close/>
                <a:moveTo>
                  <a:pt x="7103103" y="1874931"/>
                </a:moveTo>
                <a:cubicBezTo>
                  <a:pt x="7106975" y="1878942"/>
                  <a:pt x="7108911" y="1882953"/>
                  <a:pt x="7108911" y="1885961"/>
                </a:cubicBezTo>
                <a:lnTo>
                  <a:pt x="7106987" y="1887621"/>
                </a:lnTo>
                <a:close/>
                <a:moveTo>
                  <a:pt x="7602639" y="1874102"/>
                </a:moveTo>
                <a:lnTo>
                  <a:pt x="7605411" y="1896502"/>
                </a:lnTo>
                <a:lnTo>
                  <a:pt x="7602759" y="1886291"/>
                </a:lnTo>
                <a:cubicBezTo>
                  <a:pt x="7601187" y="1879075"/>
                  <a:pt x="7600701" y="1874102"/>
                  <a:pt x="7602639" y="1874102"/>
                </a:cubicBezTo>
                <a:close/>
                <a:moveTo>
                  <a:pt x="7310274" y="1873814"/>
                </a:moveTo>
                <a:cubicBezTo>
                  <a:pt x="7316083" y="1877671"/>
                  <a:pt x="7321892" y="1893100"/>
                  <a:pt x="7327701" y="1899273"/>
                </a:cubicBezTo>
                <a:cubicBezTo>
                  <a:pt x="7312210" y="1899273"/>
                  <a:pt x="7319956" y="1915730"/>
                  <a:pt x="7327701" y="1907500"/>
                </a:cubicBezTo>
                <a:cubicBezTo>
                  <a:pt x="7335445" y="1932188"/>
                  <a:pt x="7319956" y="1907500"/>
                  <a:pt x="7312210" y="1907500"/>
                </a:cubicBezTo>
                <a:cubicBezTo>
                  <a:pt x="7312210" y="1891042"/>
                  <a:pt x="7312210" y="1891042"/>
                  <a:pt x="7304466" y="1874584"/>
                </a:cubicBezTo>
                <a:cubicBezTo>
                  <a:pt x="7306402" y="1872527"/>
                  <a:pt x="7308339" y="1872527"/>
                  <a:pt x="7310274" y="1873814"/>
                </a:cubicBezTo>
                <a:close/>
                <a:moveTo>
                  <a:pt x="4807730" y="1873613"/>
                </a:moveTo>
                <a:lnTo>
                  <a:pt x="4805852" y="1873892"/>
                </a:lnTo>
                <a:lnTo>
                  <a:pt x="4805245" y="1885404"/>
                </a:lnTo>
                <a:lnTo>
                  <a:pt x="4805204" y="1888459"/>
                </a:lnTo>
                <a:lnTo>
                  <a:pt x="4813127" y="1891106"/>
                </a:lnTo>
                <a:cubicBezTo>
                  <a:pt x="4809096" y="1883024"/>
                  <a:pt x="4809096" y="1878982"/>
                  <a:pt x="4809096" y="1875951"/>
                </a:cubicBezTo>
                <a:lnTo>
                  <a:pt x="4808533" y="1874682"/>
                </a:lnTo>
                <a:close/>
                <a:moveTo>
                  <a:pt x="5142874" y="1872992"/>
                </a:moveTo>
                <a:lnTo>
                  <a:pt x="5136887" y="1873656"/>
                </a:lnTo>
                <a:lnTo>
                  <a:pt x="5139056" y="1885351"/>
                </a:lnTo>
                <a:close/>
                <a:moveTo>
                  <a:pt x="5440199" y="1872743"/>
                </a:moveTo>
                <a:lnTo>
                  <a:pt x="5439482" y="1876448"/>
                </a:lnTo>
                <a:lnTo>
                  <a:pt x="5441942" y="1883114"/>
                </a:lnTo>
                <a:cubicBezTo>
                  <a:pt x="5444016" y="1892099"/>
                  <a:pt x="5444016" y="1898090"/>
                  <a:pt x="5444016" y="1882116"/>
                </a:cubicBezTo>
                <a:cubicBezTo>
                  <a:pt x="5444016" y="1890102"/>
                  <a:pt x="5444535" y="1896093"/>
                  <a:pt x="5445183" y="1900960"/>
                </a:cubicBezTo>
                <a:lnTo>
                  <a:pt x="5447027" y="1912434"/>
                </a:lnTo>
                <a:lnTo>
                  <a:pt x="5448263" y="1913003"/>
                </a:lnTo>
                <a:cubicBezTo>
                  <a:pt x="5452295" y="1913003"/>
                  <a:pt x="5452295" y="1908977"/>
                  <a:pt x="5453303" y="1904951"/>
                </a:cubicBezTo>
                <a:lnTo>
                  <a:pt x="5459986" y="1900098"/>
                </a:lnTo>
                <a:lnTo>
                  <a:pt x="5460783" y="1898573"/>
                </a:lnTo>
                <a:lnTo>
                  <a:pt x="5457515" y="1888078"/>
                </a:lnTo>
                <a:lnTo>
                  <a:pt x="5452295" y="1884821"/>
                </a:lnTo>
                <a:cubicBezTo>
                  <a:pt x="5448263" y="1882808"/>
                  <a:pt x="5444230" y="1880795"/>
                  <a:pt x="5440199" y="1872743"/>
                </a:cubicBezTo>
                <a:close/>
                <a:moveTo>
                  <a:pt x="5971784" y="1871017"/>
                </a:moveTo>
                <a:lnTo>
                  <a:pt x="5971554" y="1873246"/>
                </a:lnTo>
                <a:lnTo>
                  <a:pt x="5976865" y="1883626"/>
                </a:lnTo>
                <a:lnTo>
                  <a:pt x="5977668" y="1883809"/>
                </a:lnTo>
                <a:lnTo>
                  <a:pt x="5977529" y="1884918"/>
                </a:lnTo>
                <a:lnTo>
                  <a:pt x="5982425" y="1893807"/>
                </a:lnTo>
                <a:lnTo>
                  <a:pt x="5981995" y="1890405"/>
                </a:lnTo>
                <a:cubicBezTo>
                  <a:pt x="5983121" y="1887610"/>
                  <a:pt x="5986121" y="1885069"/>
                  <a:pt x="5992123" y="1883035"/>
                </a:cubicBezTo>
                <a:cubicBezTo>
                  <a:pt x="5988122" y="1874902"/>
                  <a:pt x="5982121" y="1874902"/>
                  <a:pt x="5977119" y="1873887"/>
                </a:cubicBezTo>
                <a:close/>
                <a:moveTo>
                  <a:pt x="4778045" y="1868528"/>
                </a:moveTo>
                <a:lnTo>
                  <a:pt x="4778317" y="1868921"/>
                </a:lnTo>
                <a:lnTo>
                  <a:pt x="4779165" y="1868756"/>
                </a:lnTo>
                <a:close/>
                <a:moveTo>
                  <a:pt x="6084161" y="1868006"/>
                </a:moveTo>
                <a:cubicBezTo>
                  <a:pt x="6082392" y="1867367"/>
                  <a:pt x="6081030" y="1868134"/>
                  <a:pt x="6080486" y="1869666"/>
                </a:cubicBezTo>
                <a:lnTo>
                  <a:pt x="6081242" y="1870691"/>
                </a:lnTo>
                <a:lnTo>
                  <a:pt x="6084888" y="1868808"/>
                </a:lnTo>
                <a:close/>
                <a:moveTo>
                  <a:pt x="7658706" y="1866908"/>
                </a:moveTo>
                <a:lnTo>
                  <a:pt x="7658932" y="1868208"/>
                </a:lnTo>
                <a:lnTo>
                  <a:pt x="7657988" y="1868364"/>
                </a:lnTo>
                <a:close/>
                <a:moveTo>
                  <a:pt x="7215400" y="1866356"/>
                </a:moveTo>
                <a:cubicBezTo>
                  <a:pt x="7230889" y="1866356"/>
                  <a:pt x="7215400" y="1882814"/>
                  <a:pt x="7230889" y="1891042"/>
                </a:cubicBezTo>
                <a:cubicBezTo>
                  <a:pt x="7230889" y="1866356"/>
                  <a:pt x="7238634" y="1891042"/>
                  <a:pt x="7238634" y="1882814"/>
                </a:cubicBezTo>
                <a:cubicBezTo>
                  <a:pt x="7238634" y="1882814"/>
                  <a:pt x="7246379" y="1891042"/>
                  <a:pt x="7246379" y="1891042"/>
                </a:cubicBezTo>
                <a:cubicBezTo>
                  <a:pt x="7238634" y="1907500"/>
                  <a:pt x="7246379" y="1907500"/>
                  <a:pt x="7254124" y="1932188"/>
                </a:cubicBezTo>
                <a:cubicBezTo>
                  <a:pt x="7246379" y="1932188"/>
                  <a:pt x="7238634" y="1891042"/>
                  <a:pt x="7238634" y="1907500"/>
                </a:cubicBezTo>
                <a:cubicBezTo>
                  <a:pt x="7230889" y="1891042"/>
                  <a:pt x="7215400" y="1891042"/>
                  <a:pt x="7207655" y="1874584"/>
                </a:cubicBezTo>
                <a:cubicBezTo>
                  <a:pt x="7215400" y="1874584"/>
                  <a:pt x="7223145" y="1874584"/>
                  <a:pt x="7215400" y="1866356"/>
                </a:cubicBezTo>
                <a:close/>
                <a:moveTo>
                  <a:pt x="7045018" y="1866355"/>
                </a:moveTo>
                <a:cubicBezTo>
                  <a:pt x="7062445" y="1874582"/>
                  <a:pt x="7071157" y="1899270"/>
                  <a:pt x="7079870" y="1907498"/>
                </a:cubicBezTo>
                <a:cubicBezTo>
                  <a:pt x="7079870" y="1932185"/>
                  <a:pt x="7053731" y="1882812"/>
                  <a:pt x="7045018" y="1866355"/>
                </a:cubicBezTo>
                <a:close/>
                <a:moveTo>
                  <a:pt x="4790127" y="1866280"/>
                </a:moveTo>
                <a:lnTo>
                  <a:pt x="4788941" y="1869311"/>
                </a:lnTo>
                <a:lnTo>
                  <a:pt x="4788941" y="1874941"/>
                </a:lnTo>
                <a:cubicBezTo>
                  <a:pt x="4788941" y="1876961"/>
                  <a:pt x="4788941" y="1878983"/>
                  <a:pt x="4788941" y="1883024"/>
                </a:cubicBezTo>
                <a:lnTo>
                  <a:pt x="4792926" y="1884356"/>
                </a:lnTo>
                <a:lnTo>
                  <a:pt x="4798191" y="1882384"/>
                </a:lnTo>
                <a:lnTo>
                  <a:pt x="4794765" y="1875543"/>
                </a:lnTo>
                <a:lnTo>
                  <a:pt x="4791241" y="1876066"/>
                </a:lnTo>
                <a:cubicBezTo>
                  <a:pt x="4787093" y="1871951"/>
                  <a:pt x="4789168" y="1871951"/>
                  <a:pt x="4792280" y="1870923"/>
                </a:cubicBezTo>
                <a:lnTo>
                  <a:pt x="4792410" y="1870841"/>
                </a:lnTo>
                <a:close/>
                <a:moveTo>
                  <a:pt x="5136887" y="1865604"/>
                </a:moveTo>
                <a:lnTo>
                  <a:pt x="5143556" y="1870785"/>
                </a:lnTo>
                <a:lnTo>
                  <a:pt x="5144731" y="1866985"/>
                </a:lnTo>
                <a:lnTo>
                  <a:pt x="5143060" y="1867743"/>
                </a:lnTo>
                <a:cubicBezTo>
                  <a:pt x="5140918" y="1868121"/>
                  <a:pt x="5138902" y="1867617"/>
                  <a:pt x="5136887" y="1865604"/>
                </a:cubicBezTo>
                <a:close/>
                <a:moveTo>
                  <a:pt x="5104630" y="1865604"/>
                </a:moveTo>
                <a:cubicBezTo>
                  <a:pt x="5104630" y="1873656"/>
                  <a:pt x="5096566" y="1873656"/>
                  <a:pt x="5096566" y="1873656"/>
                </a:cubicBezTo>
                <a:cubicBezTo>
                  <a:pt x="5112694" y="1897813"/>
                  <a:pt x="5080437" y="1889760"/>
                  <a:pt x="5104630" y="1897813"/>
                </a:cubicBezTo>
                <a:lnTo>
                  <a:pt x="5104298" y="1898631"/>
                </a:lnTo>
                <a:lnTo>
                  <a:pt x="5120757" y="1897482"/>
                </a:lnTo>
                <a:lnTo>
                  <a:pt x="5123326" y="1896125"/>
                </a:lnTo>
                <a:lnTo>
                  <a:pt x="5113072" y="1880827"/>
                </a:lnTo>
                <a:cubicBezTo>
                  <a:pt x="5109670" y="1875166"/>
                  <a:pt x="5106646" y="1869630"/>
                  <a:pt x="5104630" y="1865604"/>
                </a:cubicBezTo>
                <a:close/>
                <a:moveTo>
                  <a:pt x="4782822" y="1865117"/>
                </a:moveTo>
                <a:lnTo>
                  <a:pt x="4779916" y="1868610"/>
                </a:lnTo>
                <a:lnTo>
                  <a:pt x="4782577" y="1868094"/>
                </a:lnTo>
                <a:close/>
                <a:moveTo>
                  <a:pt x="5982140" y="1865008"/>
                </a:moveTo>
                <a:lnTo>
                  <a:pt x="5984123" y="1866771"/>
                </a:lnTo>
                <a:lnTo>
                  <a:pt x="5984427" y="1865083"/>
                </a:lnTo>
                <a:close/>
                <a:moveTo>
                  <a:pt x="5998342" y="1864578"/>
                </a:moveTo>
                <a:lnTo>
                  <a:pt x="5995495" y="1865446"/>
                </a:lnTo>
                <a:lnTo>
                  <a:pt x="5993301" y="1865374"/>
                </a:lnTo>
                <a:lnTo>
                  <a:pt x="5999260" y="1899432"/>
                </a:lnTo>
                <a:lnTo>
                  <a:pt x="6007339" y="1895264"/>
                </a:lnTo>
                <a:lnTo>
                  <a:pt x="6010587" y="1892958"/>
                </a:lnTo>
                <a:lnTo>
                  <a:pt x="6009130" y="1883034"/>
                </a:lnTo>
                <a:cubicBezTo>
                  <a:pt x="6007630" y="1877952"/>
                  <a:pt x="6005379" y="1872870"/>
                  <a:pt x="6002502" y="1868550"/>
                </a:cubicBezTo>
                <a:close/>
                <a:moveTo>
                  <a:pt x="5038422" y="1860779"/>
                </a:moveTo>
                <a:lnTo>
                  <a:pt x="5033477" y="1876035"/>
                </a:lnTo>
                <a:lnTo>
                  <a:pt x="5026188" y="1879442"/>
                </a:lnTo>
                <a:lnTo>
                  <a:pt x="5025212" y="1884318"/>
                </a:lnTo>
                <a:lnTo>
                  <a:pt x="5032902" y="1892019"/>
                </a:lnTo>
                <a:cubicBezTo>
                  <a:pt x="5024860" y="1867856"/>
                  <a:pt x="5040945" y="1892019"/>
                  <a:pt x="5048989" y="1867856"/>
                </a:cubicBezTo>
                <a:cubicBezTo>
                  <a:pt x="5048989" y="1875910"/>
                  <a:pt x="5051000" y="1879938"/>
                  <a:pt x="5054015" y="1883965"/>
                </a:cubicBezTo>
                <a:lnTo>
                  <a:pt x="5061126" y="1894322"/>
                </a:lnTo>
                <a:lnTo>
                  <a:pt x="5063855" y="1891145"/>
                </a:lnTo>
                <a:lnTo>
                  <a:pt x="5058298" y="1877687"/>
                </a:lnTo>
                <a:cubicBezTo>
                  <a:pt x="5054909" y="1871237"/>
                  <a:pt x="5050795" y="1865531"/>
                  <a:pt x="5045591" y="1861934"/>
                </a:cubicBezTo>
                <a:close/>
                <a:moveTo>
                  <a:pt x="5030193" y="1859452"/>
                </a:moveTo>
                <a:lnTo>
                  <a:pt x="5028905" y="1865877"/>
                </a:lnTo>
                <a:lnTo>
                  <a:pt x="5032347" y="1865386"/>
                </a:lnTo>
                <a:lnTo>
                  <a:pt x="5037159" y="1860575"/>
                </a:lnTo>
                <a:close/>
                <a:moveTo>
                  <a:pt x="4894144" y="1858810"/>
                </a:moveTo>
                <a:lnTo>
                  <a:pt x="4893729" y="1859107"/>
                </a:lnTo>
                <a:lnTo>
                  <a:pt x="4893120" y="1868248"/>
                </a:lnTo>
                <a:lnTo>
                  <a:pt x="4887154" y="1871490"/>
                </a:lnTo>
                <a:lnTo>
                  <a:pt x="4886896" y="1874332"/>
                </a:lnTo>
                <a:lnTo>
                  <a:pt x="4886579" y="1871803"/>
                </a:lnTo>
                <a:lnTo>
                  <a:pt x="4882664" y="1873931"/>
                </a:lnTo>
                <a:lnTo>
                  <a:pt x="4876255" y="1875925"/>
                </a:lnTo>
                <a:lnTo>
                  <a:pt x="4879200" y="1884746"/>
                </a:lnTo>
                <a:cubicBezTo>
                  <a:pt x="4886944" y="1876448"/>
                  <a:pt x="4886944" y="1901340"/>
                  <a:pt x="4879200" y="1893041"/>
                </a:cubicBezTo>
                <a:lnTo>
                  <a:pt x="4869641" y="1879387"/>
                </a:lnTo>
                <a:lnTo>
                  <a:pt x="4870570" y="1894579"/>
                </a:lnTo>
                <a:lnTo>
                  <a:pt x="4878234" y="1900009"/>
                </a:lnTo>
                <a:lnTo>
                  <a:pt x="4881101" y="1903832"/>
                </a:lnTo>
                <a:lnTo>
                  <a:pt x="4882864" y="1904859"/>
                </a:lnTo>
                <a:cubicBezTo>
                  <a:pt x="4886896" y="1905865"/>
                  <a:pt x="4890928" y="1905865"/>
                  <a:pt x="4894960" y="1905865"/>
                </a:cubicBezTo>
                <a:cubicBezTo>
                  <a:pt x="4903024" y="1905865"/>
                  <a:pt x="4878831" y="1881709"/>
                  <a:pt x="4894960" y="1881709"/>
                </a:cubicBezTo>
                <a:cubicBezTo>
                  <a:pt x="4894960" y="1881709"/>
                  <a:pt x="4894960" y="1881709"/>
                  <a:pt x="4894960" y="1889760"/>
                </a:cubicBezTo>
                <a:cubicBezTo>
                  <a:pt x="4894960" y="1897813"/>
                  <a:pt x="4898993" y="1897813"/>
                  <a:pt x="4903024" y="1897813"/>
                </a:cubicBezTo>
                <a:lnTo>
                  <a:pt x="4905433" y="1900219"/>
                </a:lnTo>
                <a:lnTo>
                  <a:pt x="4908132" y="1901200"/>
                </a:lnTo>
                <a:lnTo>
                  <a:pt x="4904220" y="1883965"/>
                </a:lnTo>
                <a:cubicBezTo>
                  <a:pt x="4908243" y="1883965"/>
                  <a:pt x="4910253" y="1885978"/>
                  <a:pt x="4912264" y="1886986"/>
                </a:cubicBezTo>
                <a:lnTo>
                  <a:pt x="4918830" y="1884519"/>
                </a:lnTo>
                <a:lnTo>
                  <a:pt x="4919017" y="1882651"/>
                </a:lnTo>
                <a:lnTo>
                  <a:pt x="4913144" y="1876665"/>
                </a:lnTo>
                <a:cubicBezTo>
                  <a:pt x="4910504" y="1875407"/>
                  <a:pt x="4907740" y="1874903"/>
                  <a:pt x="4905227" y="1873897"/>
                </a:cubicBezTo>
                <a:lnTo>
                  <a:pt x="4901647" y="1870663"/>
                </a:lnTo>
                <a:lnTo>
                  <a:pt x="4903024" y="1874332"/>
                </a:lnTo>
                <a:cubicBezTo>
                  <a:pt x="4894960" y="1878358"/>
                  <a:pt x="4894960" y="1876345"/>
                  <a:pt x="4895968" y="1872319"/>
                </a:cubicBezTo>
                <a:lnTo>
                  <a:pt x="4895007" y="1858882"/>
                </a:lnTo>
                <a:close/>
                <a:moveTo>
                  <a:pt x="6020353" y="1857751"/>
                </a:moveTo>
                <a:lnTo>
                  <a:pt x="6017797" y="1858651"/>
                </a:lnTo>
                <a:lnTo>
                  <a:pt x="6011787" y="1860483"/>
                </a:lnTo>
                <a:lnTo>
                  <a:pt x="6016133" y="1874902"/>
                </a:lnTo>
                <a:cubicBezTo>
                  <a:pt x="6020135" y="1870837"/>
                  <a:pt x="6020135" y="1864737"/>
                  <a:pt x="6020135" y="1858639"/>
                </a:cubicBezTo>
                <a:close/>
                <a:moveTo>
                  <a:pt x="5264795" y="1857637"/>
                </a:moveTo>
                <a:lnTo>
                  <a:pt x="5257849" y="1858228"/>
                </a:lnTo>
                <a:lnTo>
                  <a:pt x="5239437" y="1866140"/>
                </a:lnTo>
                <a:lnTo>
                  <a:pt x="5236680" y="1871643"/>
                </a:lnTo>
                <a:cubicBezTo>
                  <a:pt x="5236177" y="1872650"/>
                  <a:pt x="5236428" y="1873153"/>
                  <a:pt x="5238319" y="1874411"/>
                </a:cubicBezTo>
                <a:lnTo>
                  <a:pt x="5245442" y="1878945"/>
                </a:lnTo>
                <a:lnTo>
                  <a:pt x="5254722" y="1864691"/>
                </a:lnTo>
                <a:cubicBezTo>
                  <a:pt x="5254722" y="1864691"/>
                  <a:pt x="5254722" y="1872743"/>
                  <a:pt x="5262786" y="1872743"/>
                </a:cubicBezTo>
                <a:lnTo>
                  <a:pt x="5264284" y="1871988"/>
                </a:lnTo>
                <a:lnTo>
                  <a:pt x="5263898" y="1870637"/>
                </a:lnTo>
                <a:close/>
                <a:moveTo>
                  <a:pt x="5577199" y="1857321"/>
                </a:moveTo>
                <a:cubicBezTo>
                  <a:pt x="5575171" y="1863323"/>
                  <a:pt x="5571114" y="1868325"/>
                  <a:pt x="5566042" y="1871951"/>
                </a:cubicBezTo>
                <a:lnTo>
                  <a:pt x="5556418" y="1875511"/>
                </a:lnTo>
                <a:lnTo>
                  <a:pt x="5556867" y="1876066"/>
                </a:lnTo>
                <a:lnTo>
                  <a:pt x="5556207" y="1875589"/>
                </a:lnTo>
                <a:lnTo>
                  <a:pt x="5548801" y="1878328"/>
                </a:lnTo>
                <a:lnTo>
                  <a:pt x="5533633" y="1874699"/>
                </a:lnTo>
                <a:lnTo>
                  <a:pt x="5533633" y="1877032"/>
                </a:lnTo>
                <a:lnTo>
                  <a:pt x="5533633" y="1881699"/>
                </a:lnTo>
                <a:lnTo>
                  <a:pt x="5536631" y="1881329"/>
                </a:lnTo>
                <a:cubicBezTo>
                  <a:pt x="5544744" y="1897336"/>
                  <a:pt x="5528518" y="1889333"/>
                  <a:pt x="5520403" y="1897336"/>
                </a:cubicBezTo>
                <a:lnTo>
                  <a:pt x="5510698" y="1877393"/>
                </a:lnTo>
                <a:lnTo>
                  <a:pt x="5509506" y="1883811"/>
                </a:lnTo>
                <a:lnTo>
                  <a:pt x="5508593" y="1873065"/>
                </a:lnTo>
                <a:lnTo>
                  <a:pt x="5508233" y="1872325"/>
                </a:lnTo>
                <a:lnTo>
                  <a:pt x="5504799" y="1870350"/>
                </a:lnTo>
                <a:lnTo>
                  <a:pt x="5504327" y="1872253"/>
                </a:lnTo>
                <a:lnTo>
                  <a:pt x="5504713" y="1872743"/>
                </a:lnTo>
                <a:lnTo>
                  <a:pt x="5504213" y="1872716"/>
                </a:lnTo>
                <a:lnTo>
                  <a:pt x="5501464" y="1883811"/>
                </a:lnTo>
                <a:lnTo>
                  <a:pt x="5493289" y="1872130"/>
                </a:lnTo>
                <a:lnTo>
                  <a:pt x="5492995" y="1872113"/>
                </a:lnTo>
                <a:cubicBezTo>
                  <a:pt x="5482032" y="1876266"/>
                  <a:pt x="5474472" y="1892873"/>
                  <a:pt x="5480520" y="1904951"/>
                </a:cubicBezTo>
                <a:cubicBezTo>
                  <a:pt x="5478504" y="1906964"/>
                  <a:pt x="5474975" y="1907468"/>
                  <a:pt x="5471070" y="1907719"/>
                </a:cubicBezTo>
                <a:lnTo>
                  <a:pt x="5459610" y="1908950"/>
                </a:lnTo>
                <a:lnTo>
                  <a:pt x="5458520" y="1909821"/>
                </a:lnTo>
                <a:lnTo>
                  <a:pt x="5452168" y="1916275"/>
                </a:lnTo>
                <a:cubicBezTo>
                  <a:pt x="5451287" y="1920552"/>
                  <a:pt x="5452295" y="1927094"/>
                  <a:pt x="5456327" y="1937160"/>
                </a:cubicBezTo>
                <a:cubicBezTo>
                  <a:pt x="5448263" y="1937160"/>
                  <a:pt x="5448263" y="1929107"/>
                  <a:pt x="5448263" y="1929107"/>
                </a:cubicBezTo>
                <a:lnTo>
                  <a:pt x="5446477" y="1927939"/>
                </a:lnTo>
                <a:lnTo>
                  <a:pt x="5444897" y="1934415"/>
                </a:lnTo>
                <a:lnTo>
                  <a:pt x="5447255" y="1944204"/>
                </a:lnTo>
                <a:cubicBezTo>
                  <a:pt x="5448263" y="1953262"/>
                  <a:pt x="5448263" y="1965340"/>
                  <a:pt x="5448263" y="1969366"/>
                </a:cubicBezTo>
                <a:cubicBezTo>
                  <a:pt x="5452295" y="1961313"/>
                  <a:pt x="5454310" y="1951249"/>
                  <a:pt x="5458343" y="1942191"/>
                </a:cubicBezTo>
                <a:lnTo>
                  <a:pt x="5478163" y="1923301"/>
                </a:lnTo>
                <a:lnTo>
                  <a:pt x="5475549" y="1914788"/>
                </a:lnTo>
                <a:cubicBezTo>
                  <a:pt x="5475549" y="1914788"/>
                  <a:pt x="5502657" y="1938022"/>
                  <a:pt x="5493622" y="1945767"/>
                </a:cubicBezTo>
                <a:cubicBezTo>
                  <a:pt x="5484585" y="1945767"/>
                  <a:pt x="5482327" y="1939958"/>
                  <a:pt x="5481197" y="1933181"/>
                </a:cubicBezTo>
                <a:lnTo>
                  <a:pt x="5478728" y="1925143"/>
                </a:lnTo>
                <a:lnTo>
                  <a:pt x="5473463" y="1937160"/>
                </a:lnTo>
                <a:cubicBezTo>
                  <a:pt x="5470439" y="1941185"/>
                  <a:pt x="5468423" y="1945210"/>
                  <a:pt x="5472456" y="1953262"/>
                </a:cubicBezTo>
                <a:cubicBezTo>
                  <a:pt x="5480520" y="1969366"/>
                  <a:pt x="5480520" y="1945212"/>
                  <a:pt x="5488584" y="1945212"/>
                </a:cubicBezTo>
                <a:cubicBezTo>
                  <a:pt x="5492616" y="1949237"/>
                  <a:pt x="5494633" y="1953262"/>
                  <a:pt x="5495640" y="1957288"/>
                </a:cubicBezTo>
                <a:lnTo>
                  <a:pt x="5496641" y="1969273"/>
                </a:lnTo>
                <a:lnTo>
                  <a:pt x="5499776" y="1962229"/>
                </a:lnTo>
                <a:cubicBezTo>
                  <a:pt x="5507838" y="1954178"/>
                  <a:pt x="5499776" y="1986384"/>
                  <a:pt x="5515902" y="1978332"/>
                </a:cubicBezTo>
                <a:cubicBezTo>
                  <a:pt x="5515902" y="1974306"/>
                  <a:pt x="5513885" y="1970281"/>
                  <a:pt x="5511870" y="1964242"/>
                </a:cubicBezTo>
                <a:lnTo>
                  <a:pt x="5510098" y="1952744"/>
                </a:lnTo>
                <a:lnTo>
                  <a:pt x="5506276" y="1954775"/>
                </a:lnTo>
                <a:cubicBezTo>
                  <a:pt x="5505323" y="1956348"/>
                  <a:pt x="5504779" y="1958970"/>
                  <a:pt x="5504779" y="1963165"/>
                </a:cubicBezTo>
                <a:cubicBezTo>
                  <a:pt x="5496066" y="1963165"/>
                  <a:pt x="5496066" y="1937994"/>
                  <a:pt x="5496066" y="1921214"/>
                </a:cubicBezTo>
                <a:lnTo>
                  <a:pt x="5498864" y="1926872"/>
                </a:lnTo>
                <a:lnTo>
                  <a:pt x="5498802" y="1919071"/>
                </a:lnTo>
                <a:cubicBezTo>
                  <a:pt x="5497813" y="1912642"/>
                  <a:pt x="5495554" y="1905956"/>
                  <a:pt x="5491035" y="1899784"/>
                </a:cubicBezTo>
                <a:cubicBezTo>
                  <a:pt x="5495554" y="1897728"/>
                  <a:pt x="5498378" y="1896699"/>
                  <a:pt x="5500073" y="1896442"/>
                </a:cubicBezTo>
                <a:cubicBezTo>
                  <a:pt x="5501767" y="1896186"/>
                  <a:pt x="5502332" y="1896699"/>
                  <a:pt x="5502332" y="1897728"/>
                </a:cubicBezTo>
                <a:cubicBezTo>
                  <a:pt x="5502332" y="1899784"/>
                  <a:pt x="5500073" y="1903899"/>
                  <a:pt x="5500073" y="1908014"/>
                </a:cubicBezTo>
                <a:cubicBezTo>
                  <a:pt x="5509109" y="1924472"/>
                  <a:pt x="5509109" y="1899784"/>
                  <a:pt x="5518144" y="1908014"/>
                </a:cubicBezTo>
                <a:cubicBezTo>
                  <a:pt x="5513626" y="1924471"/>
                  <a:pt x="5511368" y="1930643"/>
                  <a:pt x="5509109" y="1934757"/>
                </a:cubicBezTo>
                <a:lnTo>
                  <a:pt x="5507610" y="1937067"/>
                </a:lnTo>
                <a:lnTo>
                  <a:pt x="5513492" y="1933799"/>
                </a:lnTo>
                <a:cubicBezTo>
                  <a:pt x="5517849" y="1927507"/>
                  <a:pt x="5522206" y="1917019"/>
                  <a:pt x="5530918" y="1921214"/>
                </a:cubicBezTo>
                <a:cubicBezTo>
                  <a:pt x="5530918" y="1929603"/>
                  <a:pt x="5513492" y="1929603"/>
                  <a:pt x="5522205" y="1954774"/>
                </a:cubicBezTo>
                <a:lnTo>
                  <a:pt x="5517810" y="1954004"/>
                </a:lnTo>
                <a:lnTo>
                  <a:pt x="5517918" y="1954178"/>
                </a:lnTo>
                <a:cubicBezTo>
                  <a:pt x="5519934" y="1960216"/>
                  <a:pt x="5519934" y="1966256"/>
                  <a:pt x="5515902" y="1970282"/>
                </a:cubicBezTo>
                <a:lnTo>
                  <a:pt x="5525270" y="1973398"/>
                </a:lnTo>
                <a:lnTo>
                  <a:pt x="5528906" y="1969366"/>
                </a:lnTo>
                <a:lnTo>
                  <a:pt x="5535391" y="1976766"/>
                </a:lnTo>
                <a:lnTo>
                  <a:pt x="5540095" y="1978332"/>
                </a:lnTo>
                <a:lnTo>
                  <a:pt x="5540553" y="1984232"/>
                </a:lnTo>
                <a:lnTo>
                  <a:pt x="5545611" y="1982483"/>
                </a:lnTo>
                <a:lnTo>
                  <a:pt x="5545439" y="1981934"/>
                </a:lnTo>
                <a:cubicBezTo>
                  <a:pt x="5545438" y="1976978"/>
                  <a:pt x="5545438" y="1971031"/>
                  <a:pt x="5541378" y="1963103"/>
                </a:cubicBezTo>
                <a:cubicBezTo>
                  <a:pt x="5545438" y="1963103"/>
                  <a:pt x="5549499" y="1967067"/>
                  <a:pt x="5552544" y="1973014"/>
                </a:cubicBezTo>
                <a:lnTo>
                  <a:pt x="5554067" y="1979560"/>
                </a:lnTo>
                <a:lnTo>
                  <a:pt x="5563178" y="1976412"/>
                </a:lnTo>
                <a:lnTo>
                  <a:pt x="5569424" y="1969729"/>
                </a:lnTo>
                <a:lnTo>
                  <a:pt x="5566752" y="1966076"/>
                </a:lnTo>
                <a:lnTo>
                  <a:pt x="5559053" y="1943518"/>
                </a:lnTo>
                <a:lnTo>
                  <a:pt x="5558811" y="1943797"/>
                </a:lnTo>
                <a:cubicBezTo>
                  <a:pt x="5553757" y="1944818"/>
                  <a:pt x="5546405" y="1939275"/>
                  <a:pt x="5546405" y="1962613"/>
                </a:cubicBezTo>
                <a:cubicBezTo>
                  <a:pt x="5538661" y="1962613"/>
                  <a:pt x="5538661" y="1954315"/>
                  <a:pt x="5530916" y="1954315"/>
                </a:cubicBezTo>
                <a:lnTo>
                  <a:pt x="5560963" y="1914072"/>
                </a:lnTo>
                <a:lnTo>
                  <a:pt x="5560846" y="1913779"/>
                </a:lnTo>
                <a:cubicBezTo>
                  <a:pt x="5558829" y="1909434"/>
                  <a:pt x="5556812" y="1906371"/>
                  <a:pt x="5554794" y="1906371"/>
                </a:cubicBezTo>
                <a:cubicBezTo>
                  <a:pt x="5554794" y="1906371"/>
                  <a:pt x="5554794" y="1930896"/>
                  <a:pt x="5546728" y="1914545"/>
                </a:cubicBezTo>
                <a:cubicBezTo>
                  <a:pt x="5538661" y="1898194"/>
                  <a:pt x="5546728" y="1906371"/>
                  <a:pt x="5554794" y="1890020"/>
                </a:cubicBezTo>
                <a:cubicBezTo>
                  <a:pt x="5558829" y="1898196"/>
                  <a:pt x="5566896" y="1900239"/>
                  <a:pt x="5574964" y="1898195"/>
                </a:cubicBezTo>
                <a:lnTo>
                  <a:pt x="5576098" y="1897276"/>
                </a:lnTo>
                <a:lnTo>
                  <a:pt x="5572357" y="1883809"/>
                </a:lnTo>
                <a:cubicBezTo>
                  <a:pt x="5572357" y="1883809"/>
                  <a:pt x="5572357" y="1876063"/>
                  <a:pt x="5580102" y="1876063"/>
                </a:cubicBezTo>
                <a:cubicBezTo>
                  <a:pt x="5583975" y="1879936"/>
                  <a:pt x="5585910" y="1883809"/>
                  <a:pt x="5586878" y="1887681"/>
                </a:cubicBezTo>
                <a:lnTo>
                  <a:pt x="5586945" y="1888481"/>
                </a:lnTo>
                <a:lnTo>
                  <a:pt x="5594990" y="1881959"/>
                </a:lnTo>
                <a:lnTo>
                  <a:pt x="5593261" y="1873164"/>
                </a:lnTo>
                <a:lnTo>
                  <a:pt x="5585312" y="1865323"/>
                </a:lnTo>
                <a:cubicBezTo>
                  <a:pt x="5583284" y="1861323"/>
                  <a:pt x="5581256" y="1857321"/>
                  <a:pt x="5577199" y="1857321"/>
                </a:cubicBezTo>
                <a:close/>
                <a:moveTo>
                  <a:pt x="5471840" y="1856707"/>
                </a:moveTo>
                <a:lnTo>
                  <a:pt x="5463383" y="1857645"/>
                </a:lnTo>
                <a:cubicBezTo>
                  <a:pt x="5460359" y="1858651"/>
                  <a:pt x="5456327" y="1860664"/>
                  <a:pt x="5448263" y="1864691"/>
                </a:cubicBezTo>
                <a:cubicBezTo>
                  <a:pt x="5456327" y="1880795"/>
                  <a:pt x="5456327" y="1856638"/>
                  <a:pt x="5464392" y="1864691"/>
                </a:cubicBezTo>
                <a:cubicBezTo>
                  <a:pt x="5472456" y="1872743"/>
                  <a:pt x="5472456" y="1880795"/>
                  <a:pt x="5472456" y="1888847"/>
                </a:cubicBezTo>
                <a:cubicBezTo>
                  <a:pt x="5470439" y="1882808"/>
                  <a:pt x="5468423" y="1879788"/>
                  <a:pt x="5466785" y="1878908"/>
                </a:cubicBezTo>
                <a:lnTo>
                  <a:pt x="5463862" y="1881393"/>
                </a:lnTo>
                <a:lnTo>
                  <a:pt x="5475547" y="1891553"/>
                </a:lnTo>
                <a:lnTo>
                  <a:pt x="5469294" y="1899890"/>
                </a:lnTo>
                <a:lnTo>
                  <a:pt x="5472456" y="1904951"/>
                </a:lnTo>
                <a:cubicBezTo>
                  <a:pt x="5476488" y="1898912"/>
                  <a:pt x="5478000" y="1892873"/>
                  <a:pt x="5478378" y="1886834"/>
                </a:cubicBezTo>
                <a:lnTo>
                  <a:pt x="5477503" y="1868864"/>
                </a:lnTo>
                <a:lnTo>
                  <a:pt x="5473690" y="1865556"/>
                </a:lnTo>
                <a:close/>
                <a:moveTo>
                  <a:pt x="4944760" y="1855507"/>
                </a:moveTo>
                <a:lnTo>
                  <a:pt x="4944138" y="1855747"/>
                </a:lnTo>
                <a:lnTo>
                  <a:pt x="4934652" y="1857448"/>
                </a:lnTo>
                <a:lnTo>
                  <a:pt x="4935281" y="1858228"/>
                </a:lnTo>
                <a:cubicBezTo>
                  <a:pt x="4935281" y="1870306"/>
                  <a:pt x="4931250" y="1866280"/>
                  <a:pt x="4925201" y="1859235"/>
                </a:cubicBezTo>
                <a:lnTo>
                  <a:pt x="4925128" y="1859156"/>
                </a:lnTo>
                <a:lnTo>
                  <a:pt x="4916676" y="1860672"/>
                </a:lnTo>
                <a:lnTo>
                  <a:pt x="4904246" y="1859645"/>
                </a:lnTo>
                <a:lnTo>
                  <a:pt x="4904220" y="1859802"/>
                </a:lnTo>
                <a:cubicBezTo>
                  <a:pt x="4920307" y="1875910"/>
                  <a:pt x="4928349" y="1867856"/>
                  <a:pt x="4936391" y="1867856"/>
                </a:cubicBezTo>
                <a:cubicBezTo>
                  <a:pt x="4942423" y="1879938"/>
                  <a:pt x="4930359" y="1878428"/>
                  <a:pt x="4930737" y="1890509"/>
                </a:cubicBezTo>
                <a:lnTo>
                  <a:pt x="4931827" y="1893904"/>
                </a:lnTo>
                <a:lnTo>
                  <a:pt x="4935625" y="1899127"/>
                </a:lnTo>
                <a:cubicBezTo>
                  <a:pt x="4937701" y="1899127"/>
                  <a:pt x="4938737" y="1897572"/>
                  <a:pt x="4939257" y="1895627"/>
                </a:cubicBezTo>
                <a:lnTo>
                  <a:pt x="4939650" y="1891197"/>
                </a:lnTo>
                <a:lnTo>
                  <a:pt x="4939407" y="1887992"/>
                </a:lnTo>
                <a:cubicBezTo>
                  <a:pt x="4939910" y="1884972"/>
                  <a:pt x="4941166" y="1881951"/>
                  <a:pt x="4943303" y="1879686"/>
                </a:cubicBezTo>
                <a:lnTo>
                  <a:pt x="4946631" y="1878316"/>
                </a:lnTo>
                <a:lnTo>
                  <a:pt x="4946258" y="1876955"/>
                </a:lnTo>
                <a:lnTo>
                  <a:pt x="4951171" y="1874712"/>
                </a:lnTo>
                <a:lnTo>
                  <a:pt x="4940414" y="1864836"/>
                </a:lnTo>
                <a:lnTo>
                  <a:pt x="4948079" y="1861636"/>
                </a:lnTo>
                <a:close/>
                <a:moveTo>
                  <a:pt x="5292938" y="1854941"/>
                </a:moveTo>
                <a:lnTo>
                  <a:pt x="5291870" y="1855335"/>
                </a:lnTo>
                <a:lnTo>
                  <a:pt x="5289354" y="1855549"/>
                </a:lnTo>
                <a:lnTo>
                  <a:pt x="5290106" y="1857553"/>
                </a:lnTo>
                <a:cubicBezTo>
                  <a:pt x="5286075" y="1859566"/>
                  <a:pt x="5283050" y="1860068"/>
                  <a:pt x="5280656" y="1859691"/>
                </a:cubicBezTo>
                <a:lnTo>
                  <a:pt x="5275337" y="1856741"/>
                </a:lnTo>
                <a:lnTo>
                  <a:pt x="5269711" y="1857219"/>
                </a:lnTo>
                <a:lnTo>
                  <a:pt x="5272970" y="1863843"/>
                </a:lnTo>
                <a:lnTo>
                  <a:pt x="5273255" y="1867470"/>
                </a:lnTo>
                <a:lnTo>
                  <a:pt x="5293249" y="1857398"/>
                </a:lnTo>
                <a:close/>
                <a:moveTo>
                  <a:pt x="6033198" y="1853224"/>
                </a:moveTo>
                <a:lnTo>
                  <a:pt x="6025391" y="1855976"/>
                </a:lnTo>
                <a:lnTo>
                  <a:pt x="6025637" y="1858639"/>
                </a:lnTo>
                <a:lnTo>
                  <a:pt x="6027579" y="1868286"/>
                </a:lnTo>
                <a:lnTo>
                  <a:pt x="6028885" y="1864691"/>
                </a:lnTo>
                <a:lnTo>
                  <a:pt x="6034409" y="1871393"/>
                </a:lnTo>
                <a:close/>
                <a:moveTo>
                  <a:pt x="5299280" y="1852602"/>
                </a:moveTo>
                <a:lnTo>
                  <a:pt x="5298171" y="1853012"/>
                </a:lnTo>
                <a:lnTo>
                  <a:pt x="5298171" y="1854533"/>
                </a:lnTo>
                <a:lnTo>
                  <a:pt x="5298171" y="1854919"/>
                </a:lnTo>
                <a:lnTo>
                  <a:pt x="5299813" y="1854091"/>
                </a:lnTo>
                <a:close/>
                <a:moveTo>
                  <a:pt x="7110847" y="1850867"/>
                </a:moveTo>
                <a:cubicBezTo>
                  <a:pt x="7127444" y="1858853"/>
                  <a:pt x="7135743" y="1858853"/>
                  <a:pt x="7144041" y="1882814"/>
                </a:cubicBezTo>
                <a:cubicBezTo>
                  <a:pt x="7110847" y="1866840"/>
                  <a:pt x="7144041" y="1938723"/>
                  <a:pt x="7160635" y="1946710"/>
                </a:cubicBezTo>
                <a:cubicBezTo>
                  <a:pt x="7135743" y="1962682"/>
                  <a:pt x="7160635" y="1946710"/>
                  <a:pt x="7168934" y="1978657"/>
                </a:cubicBezTo>
                <a:cubicBezTo>
                  <a:pt x="7135743" y="1962682"/>
                  <a:pt x="7119145" y="1882814"/>
                  <a:pt x="7110847" y="1850867"/>
                </a:cubicBezTo>
                <a:close/>
                <a:moveTo>
                  <a:pt x="7095357" y="1850867"/>
                </a:moveTo>
                <a:cubicBezTo>
                  <a:pt x="7103103" y="1866910"/>
                  <a:pt x="7095357" y="1874931"/>
                  <a:pt x="7103103" y="1890974"/>
                </a:cubicBezTo>
                <a:lnTo>
                  <a:pt x="7106987" y="1887621"/>
                </a:lnTo>
                <a:lnTo>
                  <a:pt x="7115688" y="1916040"/>
                </a:lnTo>
                <a:cubicBezTo>
                  <a:pt x="7118592" y="1931081"/>
                  <a:pt x="7122464" y="1947124"/>
                  <a:pt x="7134082" y="1963167"/>
                </a:cubicBezTo>
                <a:cubicBezTo>
                  <a:pt x="7118592" y="1955144"/>
                  <a:pt x="7095357" y="1898995"/>
                  <a:pt x="7087613" y="1898995"/>
                </a:cubicBezTo>
                <a:cubicBezTo>
                  <a:pt x="7072123" y="1898995"/>
                  <a:pt x="7087613" y="1882954"/>
                  <a:pt x="7079868" y="1866910"/>
                </a:cubicBezTo>
                <a:cubicBezTo>
                  <a:pt x="7095357" y="1874931"/>
                  <a:pt x="7087613" y="1907017"/>
                  <a:pt x="7103103" y="1907017"/>
                </a:cubicBezTo>
                <a:cubicBezTo>
                  <a:pt x="7110847" y="1898995"/>
                  <a:pt x="7079868" y="1858887"/>
                  <a:pt x="7095357" y="1850867"/>
                </a:cubicBezTo>
                <a:close/>
                <a:moveTo>
                  <a:pt x="4877624" y="1850697"/>
                </a:moveTo>
                <a:lnTo>
                  <a:pt x="4868556" y="1857406"/>
                </a:lnTo>
                <a:lnTo>
                  <a:pt x="4872530" y="1864761"/>
                </a:lnTo>
                <a:lnTo>
                  <a:pt x="4873597" y="1867961"/>
                </a:lnTo>
                <a:lnTo>
                  <a:pt x="4885688" y="1866859"/>
                </a:lnTo>
                <a:cubicBezTo>
                  <a:pt x="4877624" y="1858778"/>
                  <a:pt x="4869562" y="1866859"/>
                  <a:pt x="4877624" y="1850697"/>
                </a:cubicBezTo>
                <a:close/>
                <a:moveTo>
                  <a:pt x="5410825" y="1850168"/>
                </a:moveTo>
                <a:cubicBezTo>
                  <a:pt x="5408751" y="1850168"/>
                  <a:pt x="5408751" y="1850668"/>
                  <a:pt x="5409657" y="1851416"/>
                </a:cubicBezTo>
                <a:lnTo>
                  <a:pt x="5412779" y="1853418"/>
                </a:lnTo>
                <a:lnTo>
                  <a:pt x="5413535" y="1854676"/>
                </a:lnTo>
                <a:lnTo>
                  <a:pt x="5410825" y="1858155"/>
                </a:lnTo>
                <a:lnTo>
                  <a:pt x="5407941" y="1855379"/>
                </a:lnTo>
                <a:lnTo>
                  <a:pt x="5407941" y="1864691"/>
                </a:lnTo>
                <a:lnTo>
                  <a:pt x="5418214" y="1862456"/>
                </a:lnTo>
                <a:lnTo>
                  <a:pt x="5413535" y="1854676"/>
                </a:lnTo>
                <a:lnTo>
                  <a:pt x="5413937" y="1854162"/>
                </a:lnTo>
                <a:lnTo>
                  <a:pt x="5412779" y="1853418"/>
                </a:lnTo>
                <a:close/>
                <a:moveTo>
                  <a:pt x="4958925" y="1850017"/>
                </a:moveTo>
                <a:lnTo>
                  <a:pt x="4952925" y="1852342"/>
                </a:lnTo>
                <a:lnTo>
                  <a:pt x="4959474" y="1858228"/>
                </a:lnTo>
                <a:cubicBezTo>
                  <a:pt x="4957459" y="1861248"/>
                  <a:pt x="4955569" y="1863009"/>
                  <a:pt x="4953804" y="1863748"/>
                </a:cubicBezTo>
                <a:lnTo>
                  <a:pt x="4951230" y="1863427"/>
                </a:lnTo>
                <a:lnTo>
                  <a:pt x="4952350" y="1874646"/>
                </a:lnTo>
                <a:lnTo>
                  <a:pt x="4952660" y="1875654"/>
                </a:lnTo>
                <a:lnTo>
                  <a:pt x="4959514" y="1866094"/>
                </a:lnTo>
                <a:lnTo>
                  <a:pt x="4960501" y="1851998"/>
                </a:lnTo>
                <a:lnTo>
                  <a:pt x="4959474" y="1851182"/>
                </a:lnTo>
                <a:close/>
                <a:moveTo>
                  <a:pt x="5952449" y="1849567"/>
                </a:moveTo>
                <a:lnTo>
                  <a:pt x="5952016" y="1850073"/>
                </a:lnTo>
                <a:lnTo>
                  <a:pt x="5951851" y="1849731"/>
                </a:lnTo>
                <a:close/>
                <a:moveTo>
                  <a:pt x="5265913" y="1849500"/>
                </a:moveTo>
                <a:lnTo>
                  <a:pt x="5266225" y="1850133"/>
                </a:lnTo>
                <a:lnTo>
                  <a:pt x="5266732" y="1850135"/>
                </a:lnTo>
                <a:close/>
                <a:moveTo>
                  <a:pt x="5110170" y="1848781"/>
                </a:moveTo>
                <a:lnTo>
                  <a:pt x="5110363" y="1849500"/>
                </a:lnTo>
                <a:lnTo>
                  <a:pt x="5112381" y="1849500"/>
                </a:lnTo>
                <a:close/>
                <a:moveTo>
                  <a:pt x="5022496" y="1842040"/>
                </a:moveTo>
                <a:lnTo>
                  <a:pt x="5019954" y="1852189"/>
                </a:lnTo>
                <a:lnTo>
                  <a:pt x="5019544" y="1854156"/>
                </a:lnTo>
                <a:lnTo>
                  <a:pt x="5019953" y="1856522"/>
                </a:lnTo>
                <a:lnTo>
                  <a:pt x="5018590" y="1858729"/>
                </a:lnTo>
                <a:lnTo>
                  <a:pt x="5016271" y="1869845"/>
                </a:lnTo>
                <a:lnTo>
                  <a:pt x="5018793" y="1867323"/>
                </a:lnTo>
                <a:lnTo>
                  <a:pt x="5021460" y="1866941"/>
                </a:lnTo>
                <a:lnTo>
                  <a:pt x="5021971" y="1859235"/>
                </a:lnTo>
                <a:lnTo>
                  <a:pt x="5024280" y="1849811"/>
                </a:lnTo>
                <a:close/>
                <a:moveTo>
                  <a:pt x="4749805" y="1841448"/>
                </a:moveTo>
                <a:lnTo>
                  <a:pt x="4749805" y="1842124"/>
                </a:lnTo>
                <a:lnTo>
                  <a:pt x="4749805" y="1856924"/>
                </a:lnTo>
                <a:lnTo>
                  <a:pt x="4751222" y="1861080"/>
                </a:lnTo>
                <a:lnTo>
                  <a:pt x="4755163" y="1865674"/>
                </a:lnTo>
                <a:cubicBezTo>
                  <a:pt x="4756675" y="1867202"/>
                  <a:pt x="4757431" y="1868476"/>
                  <a:pt x="4756801" y="1869877"/>
                </a:cubicBezTo>
                <a:lnTo>
                  <a:pt x="4754743" y="1871407"/>
                </a:lnTo>
                <a:lnTo>
                  <a:pt x="4755690" y="1874184"/>
                </a:lnTo>
                <a:lnTo>
                  <a:pt x="4757700" y="1872920"/>
                </a:lnTo>
                <a:lnTo>
                  <a:pt x="4759955" y="1872483"/>
                </a:lnTo>
                <a:lnTo>
                  <a:pt x="4757838" y="1871093"/>
                </a:lnTo>
                <a:cubicBezTo>
                  <a:pt x="4755286" y="1865007"/>
                  <a:pt x="4754719" y="1857363"/>
                  <a:pt x="4753586" y="1851136"/>
                </a:cubicBezTo>
                <a:lnTo>
                  <a:pt x="4750403" y="1842981"/>
                </a:lnTo>
                <a:lnTo>
                  <a:pt x="4749805" y="1842124"/>
                </a:lnTo>
                <a:lnTo>
                  <a:pt x="4750039" y="1842049"/>
                </a:lnTo>
                <a:close/>
                <a:moveTo>
                  <a:pt x="5959595" y="1841214"/>
                </a:moveTo>
                <a:cubicBezTo>
                  <a:pt x="5959595" y="1845473"/>
                  <a:pt x="5957659" y="1847602"/>
                  <a:pt x="5955723" y="1848667"/>
                </a:cubicBezTo>
                <a:lnTo>
                  <a:pt x="5952449" y="1849567"/>
                </a:lnTo>
                <a:close/>
                <a:moveTo>
                  <a:pt x="4998799" y="1840551"/>
                </a:moveTo>
                <a:lnTo>
                  <a:pt x="4999794" y="1842124"/>
                </a:lnTo>
                <a:lnTo>
                  <a:pt x="4998854" y="1842392"/>
                </a:lnTo>
                <a:close/>
                <a:moveTo>
                  <a:pt x="6072997" y="1840031"/>
                </a:moveTo>
                <a:lnTo>
                  <a:pt x="6066139" y="1841615"/>
                </a:lnTo>
                <a:lnTo>
                  <a:pt x="6033372" y="1853162"/>
                </a:lnTo>
                <a:lnTo>
                  <a:pt x="6038860" y="1862269"/>
                </a:lnTo>
                <a:cubicBezTo>
                  <a:pt x="6044305" y="1874612"/>
                  <a:pt x="6048661" y="1893489"/>
                  <a:pt x="6048661" y="1899298"/>
                </a:cubicBezTo>
                <a:lnTo>
                  <a:pt x="6043822" y="1893076"/>
                </a:lnTo>
                <a:lnTo>
                  <a:pt x="6044004" y="1893880"/>
                </a:lnTo>
                <a:cubicBezTo>
                  <a:pt x="6045012" y="1902938"/>
                  <a:pt x="6045012" y="1908977"/>
                  <a:pt x="6053077" y="1904951"/>
                </a:cubicBezTo>
                <a:cubicBezTo>
                  <a:pt x="6057108" y="1904951"/>
                  <a:pt x="6055092" y="1898912"/>
                  <a:pt x="6052068" y="1891867"/>
                </a:cubicBezTo>
                <a:lnTo>
                  <a:pt x="6045467" y="1873976"/>
                </a:lnTo>
                <a:lnTo>
                  <a:pt x="6041706" y="1867588"/>
                </a:lnTo>
                <a:cubicBezTo>
                  <a:pt x="6045745" y="1867588"/>
                  <a:pt x="6049280" y="1869602"/>
                  <a:pt x="6052182" y="1872120"/>
                </a:cubicBezTo>
                <a:lnTo>
                  <a:pt x="6052317" y="1872272"/>
                </a:lnTo>
                <a:lnTo>
                  <a:pt x="6053077" y="1864691"/>
                </a:lnTo>
                <a:cubicBezTo>
                  <a:pt x="6065173" y="1864691"/>
                  <a:pt x="6072733" y="1860162"/>
                  <a:pt x="6075757" y="1864691"/>
                </a:cubicBezTo>
                <a:lnTo>
                  <a:pt x="6076305" y="1867607"/>
                </a:lnTo>
                <a:lnTo>
                  <a:pt x="6081574" y="1858426"/>
                </a:lnTo>
                <a:cubicBezTo>
                  <a:pt x="6075040" y="1852293"/>
                  <a:pt x="6078307" y="1841563"/>
                  <a:pt x="6072997" y="1840031"/>
                </a:cubicBezTo>
                <a:close/>
                <a:moveTo>
                  <a:pt x="4789893" y="1838512"/>
                </a:moveTo>
                <a:lnTo>
                  <a:pt x="4789371" y="1848416"/>
                </a:lnTo>
                <a:lnTo>
                  <a:pt x="4795735" y="1857595"/>
                </a:lnTo>
                <a:lnTo>
                  <a:pt x="4799540" y="1859609"/>
                </a:lnTo>
                <a:lnTo>
                  <a:pt x="4797009" y="1859341"/>
                </a:lnTo>
                <a:lnTo>
                  <a:pt x="4798883" y="1861836"/>
                </a:lnTo>
                <a:lnTo>
                  <a:pt x="4799540" y="1859609"/>
                </a:lnTo>
                <a:lnTo>
                  <a:pt x="4800398" y="1859122"/>
                </a:lnTo>
                <a:lnTo>
                  <a:pt x="4798191" y="1858228"/>
                </a:lnTo>
                <a:cubicBezTo>
                  <a:pt x="4798191" y="1854202"/>
                  <a:pt x="4796174" y="1850176"/>
                  <a:pt x="4794158" y="1846150"/>
                </a:cubicBezTo>
                <a:lnTo>
                  <a:pt x="4792252" y="1840440"/>
                </a:lnTo>
                <a:close/>
                <a:moveTo>
                  <a:pt x="4953399" y="1838293"/>
                </a:moveTo>
                <a:lnTo>
                  <a:pt x="4950709" y="1839324"/>
                </a:lnTo>
                <a:lnTo>
                  <a:pt x="4950079" y="1844042"/>
                </a:lnTo>
                <a:lnTo>
                  <a:pt x="4954090" y="1844762"/>
                </a:lnTo>
                <a:lnTo>
                  <a:pt x="4956172" y="1844176"/>
                </a:lnTo>
                <a:close/>
                <a:moveTo>
                  <a:pt x="4866735" y="1838098"/>
                </a:moveTo>
                <a:lnTo>
                  <a:pt x="4857463" y="1839949"/>
                </a:lnTo>
                <a:lnTo>
                  <a:pt x="4857663" y="1840443"/>
                </a:lnTo>
                <a:lnTo>
                  <a:pt x="4859408" y="1845094"/>
                </a:lnTo>
                <a:lnTo>
                  <a:pt x="4862130" y="1844004"/>
                </a:lnTo>
                <a:lnTo>
                  <a:pt x="4870990" y="1841656"/>
                </a:lnTo>
                <a:lnTo>
                  <a:pt x="4869336" y="1839221"/>
                </a:lnTo>
                <a:close/>
                <a:moveTo>
                  <a:pt x="5489387" y="1836650"/>
                </a:moveTo>
                <a:lnTo>
                  <a:pt x="5492315" y="1851854"/>
                </a:lnTo>
                <a:lnTo>
                  <a:pt x="5493419" y="1851356"/>
                </a:lnTo>
                <a:close/>
                <a:moveTo>
                  <a:pt x="4980700" y="1836003"/>
                </a:moveTo>
                <a:lnTo>
                  <a:pt x="4975883" y="1840085"/>
                </a:lnTo>
                <a:lnTo>
                  <a:pt x="4976167" y="1841506"/>
                </a:lnTo>
                <a:lnTo>
                  <a:pt x="4976972" y="1843002"/>
                </a:lnTo>
                <a:close/>
                <a:moveTo>
                  <a:pt x="7973400" y="1835377"/>
                </a:moveTo>
                <a:cubicBezTo>
                  <a:pt x="7981450" y="1851350"/>
                  <a:pt x="7989498" y="1851350"/>
                  <a:pt x="7989498" y="1859339"/>
                </a:cubicBezTo>
                <a:cubicBezTo>
                  <a:pt x="8013644" y="1843364"/>
                  <a:pt x="8053884" y="1859339"/>
                  <a:pt x="8086080" y="1843364"/>
                </a:cubicBezTo>
                <a:cubicBezTo>
                  <a:pt x="8094128" y="1859339"/>
                  <a:pt x="8102176" y="1859339"/>
                  <a:pt x="8102176" y="1867326"/>
                </a:cubicBezTo>
                <a:cubicBezTo>
                  <a:pt x="8045838" y="1867326"/>
                  <a:pt x="7957304" y="1923234"/>
                  <a:pt x="7892916" y="1891286"/>
                </a:cubicBezTo>
                <a:cubicBezTo>
                  <a:pt x="7884866" y="1907259"/>
                  <a:pt x="7852673" y="1931220"/>
                  <a:pt x="7836576" y="1907259"/>
                </a:cubicBezTo>
                <a:cubicBezTo>
                  <a:pt x="7828529" y="1931220"/>
                  <a:pt x="7820479" y="1915245"/>
                  <a:pt x="7812432" y="1915245"/>
                </a:cubicBezTo>
                <a:cubicBezTo>
                  <a:pt x="7804382" y="1915245"/>
                  <a:pt x="7812432" y="1931220"/>
                  <a:pt x="7812432" y="1931220"/>
                </a:cubicBezTo>
                <a:cubicBezTo>
                  <a:pt x="7796335" y="1931220"/>
                  <a:pt x="7764141" y="1923234"/>
                  <a:pt x="7739994" y="1931220"/>
                </a:cubicBezTo>
                <a:lnTo>
                  <a:pt x="7731313" y="1937323"/>
                </a:lnTo>
                <a:lnTo>
                  <a:pt x="7725910" y="1921236"/>
                </a:lnTo>
                <a:cubicBezTo>
                  <a:pt x="7723898" y="1917243"/>
                  <a:pt x="7723898" y="1915245"/>
                  <a:pt x="7731947" y="1915245"/>
                </a:cubicBezTo>
                <a:cubicBezTo>
                  <a:pt x="7748045" y="1931220"/>
                  <a:pt x="7756092" y="1907259"/>
                  <a:pt x="7764141" y="1923234"/>
                </a:cubicBezTo>
                <a:cubicBezTo>
                  <a:pt x="7772188" y="1923234"/>
                  <a:pt x="7764141" y="1915245"/>
                  <a:pt x="7764141" y="1907259"/>
                </a:cubicBezTo>
                <a:cubicBezTo>
                  <a:pt x="7772188" y="1899273"/>
                  <a:pt x="7772188" y="1915245"/>
                  <a:pt x="7772188" y="1923234"/>
                </a:cubicBezTo>
                <a:cubicBezTo>
                  <a:pt x="7776214" y="1907259"/>
                  <a:pt x="7784261" y="1901268"/>
                  <a:pt x="7790298" y="1894282"/>
                </a:cubicBezTo>
                <a:lnTo>
                  <a:pt x="7792737" y="1880156"/>
                </a:lnTo>
                <a:lnTo>
                  <a:pt x="7785336" y="1873677"/>
                </a:lnTo>
                <a:cubicBezTo>
                  <a:pt x="7776255" y="1871420"/>
                  <a:pt x="7771716" y="1884956"/>
                  <a:pt x="7771716" y="1866908"/>
                </a:cubicBezTo>
                <a:cubicBezTo>
                  <a:pt x="7747498" y="1874931"/>
                  <a:pt x="7715212" y="1866908"/>
                  <a:pt x="7715212" y="1882951"/>
                </a:cubicBezTo>
                <a:cubicBezTo>
                  <a:pt x="7707137" y="1866908"/>
                  <a:pt x="7682922" y="1890972"/>
                  <a:pt x="7674851" y="1874931"/>
                </a:cubicBezTo>
                <a:cubicBezTo>
                  <a:pt x="7658706" y="1882951"/>
                  <a:pt x="7674851" y="1890972"/>
                  <a:pt x="7666779" y="1890972"/>
                </a:cubicBezTo>
                <a:cubicBezTo>
                  <a:pt x="7666779" y="1898995"/>
                  <a:pt x="7674851" y="1898995"/>
                  <a:pt x="7674851" y="1907014"/>
                </a:cubicBezTo>
                <a:cubicBezTo>
                  <a:pt x="7666776" y="1907014"/>
                  <a:pt x="7664760" y="1903005"/>
                  <a:pt x="7663752" y="1895987"/>
                </a:cubicBezTo>
                <a:lnTo>
                  <a:pt x="7658932" y="1868208"/>
                </a:lnTo>
                <a:lnTo>
                  <a:pt x="7709158" y="1859890"/>
                </a:lnTo>
                <a:cubicBezTo>
                  <a:pt x="7737409" y="1858887"/>
                  <a:pt x="7763641" y="1858887"/>
                  <a:pt x="7787859" y="1850865"/>
                </a:cubicBezTo>
                <a:cubicBezTo>
                  <a:pt x="7795930" y="1854877"/>
                  <a:pt x="7795930" y="1860892"/>
                  <a:pt x="7794920" y="1866908"/>
                </a:cubicBezTo>
                <a:lnTo>
                  <a:pt x="7794950" y="1867356"/>
                </a:lnTo>
                <a:lnTo>
                  <a:pt x="7796335" y="1859339"/>
                </a:lnTo>
                <a:cubicBezTo>
                  <a:pt x="7860722" y="1851350"/>
                  <a:pt x="7909014" y="1843364"/>
                  <a:pt x="7973400" y="1835377"/>
                </a:cubicBezTo>
                <a:close/>
                <a:moveTo>
                  <a:pt x="5724535" y="1835375"/>
                </a:moveTo>
                <a:cubicBezTo>
                  <a:pt x="5724535" y="1843120"/>
                  <a:pt x="5724535" y="1843120"/>
                  <a:pt x="5732280" y="1850865"/>
                </a:cubicBezTo>
                <a:cubicBezTo>
                  <a:pt x="5724535" y="1858609"/>
                  <a:pt x="5724535" y="1858609"/>
                  <a:pt x="5716790" y="1858609"/>
                </a:cubicBezTo>
                <a:cubicBezTo>
                  <a:pt x="5716790" y="1850865"/>
                  <a:pt x="5716790" y="1843120"/>
                  <a:pt x="5716790" y="1843120"/>
                </a:cubicBezTo>
                <a:cubicBezTo>
                  <a:pt x="5716790" y="1835375"/>
                  <a:pt x="5724535" y="1835375"/>
                  <a:pt x="5724535" y="1835375"/>
                </a:cubicBezTo>
                <a:close/>
                <a:moveTo>
                  <a:pt x="5144113" y="1834932"/>
                </a:moveTo>
                <a:lnTo>
                  <a:pt x="5142278" y="1836804"/>
                </a:lnTo>
                <a:lnTo>
                  <a:pt x="5142556" y="1837674"/>
                </a:lnTo>
                <a:lnTo>
                  <a:pt x="5140394" y="1839113"/>
                </a:lnTo>
                <a:lnTo>
                  <a:pt x="5142128" y="1842569"/>
                </a:lnTo>
                <a:lnTo>
                  <a:pt x="5140191" y="1840587"/>
                </a:lnTo>
                <a:lnTo>
                  <a:pt x="5139480" y="1848969"/>
                </a:lnTo>
                <a:lnTo>
                  <a:pt x="5144949" y="1857553"/>
                </a:lnTo>
                <a:lnTo>
                  <a:pt x="5144949" y="1835908"/>
                </a:lnTo>
                <a:close/>
                <a:moveTo>
                  <a:pt x="5032051" y="1834072"/>
                </a:moveTo>
                <a:lnTo>
                  <a:pt x="5027374" y="1835770"/>
                </a:lnTo>
                <a:lnTo>
                  <a:pt x="5028671" y="1838548"/>
                </a:lnTo>
                <a:close/>
                <a:moveTo>
                  <a:pt x="5152948" y="1833206"/>
                </a:moveTo>
                <a:lnTo>
                  <a:pt x="5159168" y="1842569"/>
                </a:lnTo>
                <a:lnTo>
                  <a:pt x="5158027" y="1843679"/>
                </a:lnTo>
                <a:lnTo>
                  <a:pt x="5169142" y="1857553"/>
                </a:lnTo>
                <a:cubicBezTo>
                  <a:pt x="5161077" y="1857553"/>
                  <a:pt x="5155029" y="1861578"/>
                  <a:pt x="5149989" y="1864598"/>
                </a:cubicBezTo>
                <a:lnTo>
                  <a:pt x="5147022" y="1865944"/>
                </a:lnTo>
                <a:lnTo>
                  <a:pt x="5149610" y="1865525"/>
                </a:lnTo>
                <a:cubicBezTo>
                  <a:pt x="5153013" y="1869300"/>
                  <a:pt x="5153013" y="1884398"/>
                  <a:pt x="5153013" y="1890437"/>
                </a:cubicBezTo>
                <a:cubicBezTo>
                  <a:pt x="5161077" y="1890437"/>
                  <a:pt x="5161077" y="1858228"/>
                  <a:pt x="5169142" y="1882384"/>
                </a:cubicBezTo>
                <a:lnTo>
                  <a:pt x="5174979" y="1877901"/>
                </a:lnTo>
                <a:lnTo>
                  <a:pt x="5174182" y="1873656"/>
                </a:lnTo>
                <a:cubicBezTo>
                  <a:pt x="5175190" y="1869630"/>
                  <a:pt x="5177206" y="1865604"/>
                  <a:pt x="5177206" y="1857553"/>
                </a:cubicBezTo>
                <a:cubicBezTo>
                  <a:pt x="5177206" y="1861578"/>
                  <a:pt x="5169142" y="1851513"/>
                  <a:pt x="5163093" y="1841450"/>
                </a:cubicBezTo>
                <a:lnTo>
                  <a:pt x="5159485" y="1833810"/>
                </a:lnTo>
                <a:lnTo>
                  <a:pt x="5158254" y="1833693"/>
                </a:lnTo>
                <a:close/>
                <a:moveTo>
                  <a:pt x="5429413" y="1833024"/>
                </a:moveTo>
                <a:lnTo>
                  <a:pt x="5428480" y="1833238"/>
                </a:lnTo>
                <a:lnTo>
                  <a:pt x="5426825" y="1835274"/>
                </a:lnTo>
                <a:lnTo>
                  <a:pt x="5427811" y="1834756"/>
                </a:lnTo>
                <a:close/>
                <a:moveTo>
                  <a:pt x="5001911" y="1832952"/>
                </a:moveTo>
                <a:lnTo>
                  <a:pt x="4998733" y="1834450"/>
                </a:lnTo>
                <a:lnTo>
                  <a:pt x="4998787" y="1840111"/>
                </a:lnTo>
                <a:lnTo>
                  <a:pt x="4998799" y="1840551"/>
                </a:lnTo>
                <a:lnTo>
                  <a:pt x="4994394" y="1833588"/>
                </a:lnTo>
                <a:lnTo>
                  <a:pt x="4990429" y="1833120"/>
                </a:lnTo>
                <a:cubicBezTo>
                  <a:pt x="4988669" y="1833120"/>
                  <a:pt x="4986659" y="1833624"/>
                  <a:pt x="4984648" y="1835638"/>
                </a:cubicBezTo>
                <a:lnTo>
                  <a:pt x="4989371" y="1845098"/>
                </a:lnTo>
                <a:lnTo>
                  <a:pt x="4998854" y="1842392"/>
                </a:lnTo>
                <a:lnTo>
                  <a:pt x="4999794" y="1874332"/>
                </a:lnTo>
                <a:lnTo>
                  <a:pt x="4999465" y="1874239"/>
                </a:lnTo>
                <a:lnTo>
                  <a:pt x="5000733" y="1892019"/>
                </a:lnTo>
                <a:cubicBezTo>
                  <a:pt x="5004754" y="1896047"/>
                  <a:pt x="5008775" y="1894033"/>
                  <a:pt x="5011791" y="1890005"/>
                </a:cubicBezTo>
                <a:lnTo>
                  <a:pt x="5016653" y="1876370"/>
                </a:lnTo>
                <a:lnTo>
                  <a:pt x="5013173" y="1874666"/>
                </a:lnTo>
                <a:lnTo>
                  <a:pt x="5007858" y="1882384"/>
                </a:lnTo>
                <a:cubicBezTo>
                  <a:pt x="5003826" y="1882384"/>
                  <a:pt x="5003826" y="1872320"/>
                  <a:pt x="5005843" y="1864267"/>
                </a:cubicBezTo>
                <a:lnTo>
                  <a:pt x="5006941" y="1861945"/>
                </a:lnTo>
                <a:lnTo>
                  <a:pt x="5006476" y="1860455"/>
                </a:lnTo>
                <a:cubicBezTo>
                  <a:pt x="5005114" y="1855736"/>
                  <a:pt x="5003481" y="1849443"/>
                  <a:pt x="5002391" y="1843151"/>
                </a:cubicBezTo>
                <a:close/>
                <a:moveTo>
                  <a:pt x="5399877" y="1832482"/>
                </a:moveTo>
                <a:cubicBezTo>
                  <a:pt x="5399877" y="1836508"/>
                  <a:pt x="5395845" y="1838521"/>
                  <a:pt x="5391814" y="1840534"/>
                </a:cubicBezTo>
                <a:lnTo>
                  <a:pt x="5386797" y="1845543"/>
                </a:lnTo>
                <a:lnTo>
                  <a:pt x="5393230" y="1848669"/>
                </a:lnTo>
                <a:lnTo>
                  <a:pt x="5395090" y="1847454"/>
                </a:lnTo>
                <a:lnTo>
                  <a:pt x="5398305" y="1853621"/>
                </a:lnTo>
                <a:lnTo>
                  <a:pt x="5400053" y="1855763"/>
                </a:lnTo>
                <a:lnTo>
                  <a:pt x="5400885" y="1851606"/>
                </a:lnTo>
                <a:lnTo>
                  <a:pt x="5402878" y="1848480"/>
                </a:lnTo>
                <a:lnTo>
                  <a:pt x="5404601" y="1840185"/>
                </a:lnTo>
                <a:cubicBezTo>
                  <a:pt x="5404601" y="1838189"/>
                  <a:pt x="5402526" y="1838189"/>
                  <a:pt x="5394227" y="1842182"/>
                </a:cubicBezTo>
                <a:lnTo>
                  <a:pt x="5401606" y="1834208"/>
                </a:lnTo>
                <a:close/>
                <a:moveTo>
                  <a:pt x="4975475" y="1832059"/>
                </a:moveTo>
                <a:lnTo>
                  <a:pt x="4974379" y="1832552"/>
                </a:lnTo>
                <a:lnTo>
                  <a:pt x="4975358" y="1837454"/>
                </a:lnTo>
                <a:lnTo>
                  <a:pt x="4981214" y="1835037"/>
                </a:lnTo>
                <a:lnTo>
                  <a:pt x="4981952" y="1833651"/>
                </a:lnTo>
                <a:close/>
                <a:moveTo>
                  <a:pt x="7288191" y="1831540"/>
                </a:moveTo>
                <a:lnTo>
                  <a:pt x="7290421" y="1839837"/>
                </a:lnTo>
                <a:lnTo>
                  <a:pt x="7290095" y="1840863"/>
                </a:lnTo>
                <a:lnTo>
                  <a:pt x="7287393" y="1834824"/>
                </a:lnTo>
                <a:close/>
                <a:moveTo>
                  <a:pt x="4897629" y="1831434"/>
                </a:moveTo>
                <a:lnTo>
                  <a:pt x="4897385" y="1832233"/>
                </a:lnTo>
                <a:lnTo>
                  <a:pt x="4895498" y="1834822"/>
                </a:lnTo>
                <a:lnTo>
                  <a:pt x="4895465" y="1835171"/>
                </a:lnTo>
                <a:lnTo>
                  <a:pt x="4898713" y="1834309"/>
                </a:lnTo>
                <a:close/>
                <a:moveTo>
                  <a:pt x="5117457" y="1830940"/>
                </a:moveTo>
                <a:lnTo>
                  <a:pt x="5118742" y="1845475"/>
                </a:lnTo>
                <a:cubicBezTo>
                  <a:pt x="5118743" y="1857553"/>
                  <a:pt x="5116726" y="1869630"/>
                  <a:pt x="5112694" y="1873656"/>
                </a:cubicBezTo>
                <a:cubicBezTo>
                  <a:pt x="5112694" y="1881709"/>
                  <a:pt x="5120759" y="1881709"/>
                  <a:pt x="5128823" y="1881709"/>
                </a:cubicBezTo>
                <a:cubicBezTo>
                  <a:pt x="5128823" y="1877683"/>
                  <a:pt x="5126806" y="1865605"/>
                  <a:pt x="5124790" y="1851514"/>
                </a:cubicBezTo>
                <a:lnTo>
                  <a:pt x="5123764" y="1840749"/>
                </a:lnTo>
                <a:close/>
                <a:moveTo>
                  <a:pt x="5007883" y="1830134"/>
                </a:moveTo>
                <a:lnTo>
                  <a:pt x="5007619" y="1830260"/>
                </a:lnTo>
                <a:lnTo>
                  <a:pt x="5006748" y="1840004"/>
                </a:lnTo>
                <a:cubicBezTo>
                  <a:pt x="5006748" y="1843675"/>
                  <a:pt x="5007292" y="1846559"/>
                  <a:pt x="5008926" y="1847477"/>
                </a:cubicBezTo>
                <a:lnTo>
                  <a:pt x="5012358" y="1845773"/>
                </a:lnTo>
                <a:close/>
                <a:moveTo>
                  <a:pt x="4811043" y="1829669"/>
                </a:moveTo>
                <a:lnTo>
                  <a:pt x="4808850" y="1835373"/>
                </a:lnTo>
                <a:lnTo>
                  <a:pt x="4811988" y="1843151"/>
                </a:lnTo>
                <a:lnTo>
                  <a:pt x="4814899" y="1850370"/>
                </a:lnTo>
                <a:lnTo>
                  <a:pt x="4817343" y="1851182"/>
                </a:lnTo>
                <a:lnTo>
                  <a:pt x="4816252" y="1853724"/>
                </a:lnTo>
                <a:lnTo>
                  <a:pt x="4817394" y="1856553"/>
                </a:lnTo>
                <a:lnTo>
                  <a:pt x="4825405" y="1852189"/>
                </a:lnTo>
                <a:lnTo>
                  <a:pt x="4827660" y="1844085"/>
                </a:lnTo>
                <a:lnTo>
                  <a:pt x="4826414" y="1842454"/>
                </a:lnTo>
                <a:lnTo>
                  <a:pt x="4821447" y="1836759"/>
                </a:lnTo>
                <a:lnTo>
                  <a:pt x="4822381" y="1842124"/>
                </a:lnTo>
                <a:cubicBezTo>
                  <a:pt x="4816335" y="1848163"/>
                  <a:pt x="4814822" y="1827027"/>
                  <a:pt x="4811043" y="1829669"/>
                </a:cubicBezTo>
                <a:close/>
                <a:moveTo>
                  <a:pt x="5065884" y="1829396"/>
                </a:moveTo>
                <a:lnTo>
                  <a:pt x="5072819" y="1853872"/>
                </a:lnTo>
                <a:cubicBezTo>
                  <a:pt x="5076691" y="1866275"/>
                  <a:pt x="5080563" y="1878430"/>
                  <a:pt x="5083468" y="1889966"/>
                </a:cubicBezTo>
                <a:lnTo>
                  <a:pt x="5084789" y="1898802"/>
                </a:lnTo>
                <a:lnTo>
                  <a:pt x="5090717" y="1898951"/>
                </a:lnTo>
                <a:lnTo>
                  <a:pt x="5091526" y="1883722"/>
                </a:lnTo>
                <a:cubicBezTo>
                  <a:pt x="5092029" y="1877683"/>
                  <a:pt x="5092282" y="1871140"/>
                  <a:pt x="5090896" y="1864095"/>
                </a:cubicBezTo>
                <a:lnTo>
                  <a:pt x="5080567" y="1841729"/>
                </a:lnTo>
                <a:lnTo>
                  <a:pt x="5077848" y="1843120"/>
                </a:lnTo>
                <a:lnTo>
                  <a:pt x="5078489" y="1841448"/>
                </a:lnTo>
                <a:lnTo>
                  <a:pt x="5072373" y="1841448"/>
                </a:lnTo>
                <a:lnTo>
                  <a:pt x="5078298" y="1837223"/>
                </a:lnTo>
                <a:lnTo>
                  <a:pt x="5068945" y="1829701"/>
                </a:lnTo>
                <a:close/>
                <a:moveTo>
                  <a:pt x="5049584" y="1827764"/>
                </a:moveTo>
                <a:lnTo>
                  <a:pt x="5051902" y="1827996"/>
                </a:lnTo>
                <a:lnTo>
                  <a:pt x="5052212" y="1828480"/>
                </a:lnTo>
                <a:close/>
                <a:moveTo>
                  <a:pt x="6081521" y="1825452"/>
                </a:moveTo>
                <a:cubicBezTo>
                  <a:pt x="6085152" y="1826178"/>
                  <a:pt x="6086604" y="1833439"/>
                  <a:pt x="6092413" y="1827630"/>
                </a:cubicBezTo>
                <a:cubicBezTo>
                  <a:pt x="6092413" y="1843120"/>
                  <a:pt x="6076923" y="1850865"/>
                  <a:pt x="6076923" y="1827630"/>
                </a:cubicBezTo>
                <a:cubicBezTo>
                  <a:pt x="6078859" y="1825694"/>
                  <a:pt x="6080311" y="1825210"/>
                  <a:pt x="6081521" y="1825452"/>
                </a:cubicBezTo>
                <a:close/>
                <a:moveTo>
                  <a:pt x="4771080" y="1825292"/>
                </a:moveTo>
                <a:lnTo>
                  <a:pt x="4771982" y="1826352"/>
                </a:lnTo>
                <a:lnTo>
                  <a:pt x="4773729" y="1828970"/>
                </a:lnTo>
                <a:lnTo>
                  <a:pt x="4773998" y="1826019"/>
                </a:lnTo>
                <a:close/>
                <a:moveTo>
                  <a:pt x="5466449" y="1824775"/>
                </a:moveTo>
                <a:lnTo>
                  <a:pt x="5449270" y="1828458"/>
                </a:lnTo>
                <a:lnTo>
                  <a:pt x="5435720" y="1831573"/>
                </a:lnTo>
                <a:lnTo>
                  <a:pt x="5435720" y="1837190"/>
                </a:lnTo>
                <a:cubicBezTo>
                  <a:pt x="5435720" y="1840185"/>
                  <a:pt x="5435720" y="1842182"/>
                  <a:pt x="5435720" y="1842182"/>
                </a:cubicBezTo>
                <a:cubicBezTo>
                  <a:pt x="5427422" y="1842182"/>
                  <a:pt x="5425347" y="1844178"/>
                  <a:pt x="5425347" y="1848172"/>
                </a:cubicBezTo>
                <a:lnTo>
                  <a:pt x="5426781" y="1860592"/>
                </a:lnTo>
                <a:lnTo>
                  <a:pt x="5430496" y="1859784"/>
                </a:lnTo>
                <a:lnTo>
                  <a:pt x="5439361" y="1856892"/>
                </a:lnTo>
                <a:lnTo>
                  <a:pt x="5436822" y="1852830"/>
                </a:lnTo>
                <a:lnTo>
                  <a:pt x="5440077" y="1856658"/>
                </a:lnTo>
                <a:lnTo>
                  <a:pt x="5443223" y="1855632"/>
                </a:lnTo>
                <a:cubicBezTo>
                  <a:pt x="5446751" y="1854122"/>
                  <a:pt x="5450026" y="1852361"/>
                  <a:pt x="5454437" y="1849970"/>
                </a:cubicBezTo>
                <a:lnTo>
                  <a:pt x="5469584" y="1842038"/>
                </a:lnTo>
                <a:lnTo>
                  <a:pt x="5468412" y="1830058"/>
                </a:lnTo>
                <a:close/>
                <a:moveTo>
                  <a:pt x="5372105" y="1824709"/>
                </a:moveTo>
                <a:lnTo>
                  <a:pt x="5368983" y="1825390"/>
                </a:lnTo>
                <a:lnTo>
                  <a:pt x="5354262" y="1831395"/>
                </a:lnTo>
                <a:lnTo>
                  <a:pt x="5354210" y="1832291"/>
                </a:lnTo>
                <a:lnTo>
                  <a:pt x="5372602" y="1825950"/>
                </a:lnTo>
                <a:close/>
                <a:moveTo>
                  <a:pt x="6151814" y="1822085"/>
                </a:moveTo>
                <a:lnTo>
                  <a:pt x="6152272" y="1822510"/>
                </a:lnTo>
                <a:lnTo>
                  <a:pt x="6152128" y="1822634"/>
                </a:lnTo>
                <a:close/>
                <a:moveTo>
                  <a:pt x="4985452" y="1821635"/>
                </a:moveTo>
                <a:lnTo>
                  <a:pt x="4978389" y="1827749"/>
                </a:lnTo>
                <a:lnTo>
                  <a:pt x="4982483" y="1832655"/>
                </a:lnTo>
                <a:lnTo>
                  <a:pt x="4984648" y="1828590"/>
                </a:lnTo>
                <a:close/>
                <a:moveTo>
                  <a:pt x="5601539" y="1821542"/>
                </a:moveTo>
                <a:lnTo>
                  <a:pt x="5600675" y="1821955"/>
                </a:lnTo>
                <a:lnTo>
                  <a:pt x="5595513" y="1823014"/>
                </a:lnTo>
                <a:lnTo>
                  <a:pt x="5593425" y="1833311"/>
                </a:lnTo>
                <a:cubicBezTo>
                  <a:pt x="5593425" y="1841315"/>
                  <a:pt x="5601539" y="1833311"/>
                  <a:pt x="5601539" y="1833311"/>
                </a:cubicBezTo>
                <a:cubicBezTo>
                  <a:pt x="5605595" y="1833311"/>
                  <a:pt x="5603566" y="1829310"/>
                  <a:pt x="5601539" y="1824308"/>
                </a:cubicBezTo>
                <a:close/>
                <a:moveTo>
                  <a:pt x="5047418" y="1820990"/>
                </a:moveTo>
                <a:lnTo>
                  <a:pt x="5046679" y="1821528"/>
                </a:lnTo>
                <a:lnTo>
                  <a:pt x="5045140" y="1821844"/>
                </a:lnTo>
                <a:lnTo>
                  <a:pt x="5046359" y="1826134"/>
                </a:lnTo>
                <a:lnTo>
                  <a:pt x="5048180" y="1826019"/>
                </a:lnTo>
                <a:lnTo>
                  <a:pt x="5047706" y="1828911"/>
                </a:lnTo>
                <a:lnTo>
                  <a:pt x="5057332" y="1844312"/>
                </a:lnTo>
                <a:cubicBezTo>
                  <a:pt x="5053460" y="1844312"/>
                  <a:pt x="5051523" y="1842182"/>
                  <a:pt x="5049587" y="1838987"/>
                </a:cubicBezTo>
                <a:lnTo>
                  <a:pt x="5046757" y="1834707"/>
                </a:lnTo>
                <a:lnTo>
                  <a:pt x="5046038" y="1839105"/>
                </a:lnTo>
                <a:cubicBezTo>
                  <a:pt x="5046794" y="1845144"/>
                  <a:pt x="5051078" y="1847157"/>
                  <a:pt x="5053850" y="1853195"/>
                </a:cubicBezTo>
                <a:lnTo>
                  <a:pt x="5055737" y="1863507"/>
                </a:lnTo>
                <a:lnTo>
                  <a:pt x="5056482" y="1865035"/>
                </a:lnTo>
                <a:cubicBezTo>
                  <a:pt x="5061565" y="1872477"/>
                  <a:pt x="5067131" y="1876943"/>
                  <a:pt x="5070277" y="1884385"/>
                </a:cubicBezTo>
                <a:lnTo>
                  <a:pt x="5072814" y="1898500"/>
                </a:lnTo>
                <a:lnTo>
                  <a:pt x="5072818" y="1898500"/>
                </a:lnTo>
                <a:lnTo>
                  <a:pt x="5072214" y="1869996"/>
                </a:lnTo>
                <a:lnTo>
                  <a:pt x="5066011" y="1853298"/>
                </a:lnTo>
                <a:lnTo>
                  <a:pt x="5057329" y="1836477"/>
                </a:lnTo>
                <a:lnTo>
                  <a:pt x="5052212" y="1828480"/>
                </a:lnTo>
                <a:lnTo>
                  <a:pt x="5055279" y="1829318"/>
                </a:lnTo>
                <a:lnTo>
                  <a:pt x="5054756" y="1828281"/>
                </a:lnTo>
                <a:lnTo>
                  <a:pt x="5051902" y="1827996"/>
                </a:lnTo>
                <a:close/>
                <a:moveTo>
                  <a:pt x="4904199" y="1820498"/>
                </a:moveTo>
                <a:lnTo>
                  <a:pt x="4904094" y="1825317"/>
                </a:lnTo>
                <a:lnTo>
                  <a:pt x="4903435" y="1833059"/>
                </a:lnTo>
                <a:lnTo>
                  <a:pt x="4906655" y="1832205"/>
                </a:lnTo>
                <a:lnTo>
                  <a:pt x="4904444" y="1820695"/>
                </a:lnTo>
                <a:close/>
                <a:moveTo>
                  <a:pt x="4912264" y="1819528"/>
                </a:moveTo>
                <a:lnTo>
                  <a:pt x="4912911" y="1830532"/>
                </a:lnTo>
                <a:lnTo>
                  <a:pt x="4912921" y="1830545"/>
                </a:lnTo>
                <a:lnTo>
                  <a:pt x="4916928" y="1829482"/>
                </a:lnTo>
                <a:lnTo>
                  <a:pt x="4922517" y="1827972"/>
                </a:lnTo>
                <a:lnTo>
                  <a:pt x="4921797" y="1827764"/>
                </a:lnTo>
                <a:lnTo>
                  <a:pt x="4924902" y="1826522"/>
                </a:lnTo>
                <a:lnTo>
                  <a:pt x="4921689" y="1826450"/>
                </a:lnTo>
                <a:cubicBezTo>
                  <a:pt x="4919302" y="1825570"/>
                  <a:pt x="4916286" y="1823556"/>
                  <a:pt x="4912264" y="1819528"/>
                </a:cubicBezTo>
                <a:close/>
                <a:moveTo>
                  <a:pt x="7263178" y="1818781"/>
                </a:moveTo>
                <a:cubicBezTo>
                  <a:pt x="7279322" y="1826801"/>
                  <a:pt x="7287393" y="1858887"/>
                  <a:pt x="7279322" y="1874931"/>
                </a:cubicBezTo>
                <a:lnTo>
                  <a:pt x="7290095" y="1840863"/>
                </a:lnTo>
                <a:lnTo>
                  <a:pt x="7295466" y="1852870"/>
                </a:lnTo>
                <a:cubicBezTo>
                  <a:pt x="7297484" y="1858887"/>
                  <a:pt x="7299502" y="1862898"/>
                  <a:pt x="7303539" y="1858887"/>
                </a:cubicBezTo>
                <a:cubicBezTo>
                  <a:pt x="7287393" y="1858887"/>
                  <a:pt x="7295466" y="1882951"/>
                  <a:pt x="7287393" y="1907014"/>
                </a:cubicBezTo>
                <a:cubicBezTo>
                  <a:pt x="7287393" y="1890972"/>
                  <a:pt x="7287393" y="1890972"/>
                  <a:pt x="7287393" y="1882951"/>
                </a:cubicBezTo>
                <a:cubicBezTo>
                  <a:pt x="7271250" y="1882951"/>
                  <a:pt x="7287393" y="1907014"/>
                  <a:pt x="7271250" y="1898995"/>
                </a:cubicBezTo>
                <a:cubicBezTo>
                  <a:pt x="7287393" y="1923058"/>
                  <a:pt x="7279322" y="1947122"/>
                  <a:pt x="7295466" y="1955142"/>
                </a:cubicBezTo>
                <a:cubicBezTo>
                  <a:pt x="7271250" y="1963165"/>
                  <a:pt x="7271250" y="1915038"/>
                  <a:pt x="7263178" y="1907014"/>
                </a:cubicBezTo>
                <a:cubicBezTo>
                  <a:pt x="7263178" y="1890972"/>
                  <a:pt x="7255107" y="1907014"/>
                  <a:pt x="7263178" y="1923058"/>
                </a:cubicBezTo>
                <a:cubicBezTo>
                  <a:pt x="7247035" y="1915038"/>
                  <a:pt x="7255107" y="1882951"/>
                  <a:pt x="7271250" y="1882951"/>
                </a:cubicBezTo>
                <a:cubicBezTo>
                  <a:pt x="7263178" y="1882951"/>
                  <a:pt x="7263178" y="1866908"/>
                  <a:pt x="7271250" y="1874931"/>
                </a:cubicBezTo>
                <a:cubicBezTo>
                  <a:pt x="7271250" y="1858887"/>
                  <a:pt x="7271250" y="1842845"/>
                  <a:pt x="7263178" y="1818781"/>
                </a:cubicBezTo>
                <a:close/>
                <a:moveTo>
                  <a:pt x="4759256" y="1818377"/>
                </a:moveTo>
                <a:lnTo>
                  <a:pt x="4762910" y="1842456"/>
                </a:lnTo>
                <a:lnTo>
                  <a:pt x="4769775" y="1866761"/>
                </a:lnTo>
                <a:lnTo>
                  <a:pt x="4773998" y="1867288"/>
                </a:lnTo>
                <a:lnTo>
                  <a:pt x="4774757" y="1867316"/>
                </a:lnTo>
                <a:lnTo>
                  <a:pt x="4777252" y="1855536"/>
                </a:lnTo>
                <a:lnTo>
                  <a:pt x="4777022" y="1855208"/>
                </a:lnTo>
                <a:cubicBezTo>
                  <a:pt x="4771981" y="1850176"/>
                  <a:pt x="4765934" y="1846150"/>
                  <a:pt x="4765934" y="1842124"/>
                </a:cubicBezTo>
                <a:cubicBezTo>
                  <a:pt x="4769966" y="1842124"/>
                  <a:pt x="4771982" y="1840111"/>
                  <a:pt x="4772990" y="1837091"/>
                </a:cubicBezTo>
                <a:lnTo>
                  <a:pt x="4773005" y="1836927"/>
                </a:lnTo>
                <a:lnTo>
                  <a:pt x="4767950" y="1834404"/>
                </a:lnTo>
                <a:lnTo>
                  <a:pt x="4767141" y="1824308"/>
                </a:lnTo>
                <a:lnTo>
                  <a:pt x="4761901" y="1823000"/>
                </a:lnTo>
                <a:close/>
                <a:moveTo>
                  <a:pt x="5478742" y="1817209"/>
                </a:moveTo>
                <a:lnTo>
                  <a:pt x="5471574" y="1823676"/>
                </a:lnTo>
                <a:lnTo>
                  <a:pt x="5468768" y="1824278"/>
                </a:lnTo>
                <a:lnTo>
                  <a:pt x="5472513" y="1836477"/>
                </a:lnTo>
                <a:lnTo>
                  <a:pt x="5478032" y="1853305"/>
                </a:lnTo>
                <a:lnTo>
                  <a:pt x="5478126" y="1850599"/>
                </a:lnTo>
                <a:lnTo>
                  <a:pt x="5479715" y="1847846"/>
                </a:lnTo>
                <a:lnTo>
                  <a:pt x="5477334" y="1843243"/>
                </a:lnTo>
                <a:lnTo>
                  <a:pt x="5480672" y="1846189"/>
                </a:lnTo>
                <a:lnTo>
                  <a:pt x="5488354" y="1832882"/>
                </a:lnTo>
                <a:lnTo>
                  <a:pt x="5487906" y="1831248"/>
                </a:lnTo>
                <a:close/>
                <a:moveTo>
                  <a:pt x="4830380" y="1816903"/>
                </a:moveTo>
                <a:lnTo>
                  <a:pt x="4830446" y="1817294"/>
                </a:lnTo>
                <a:lnTo>
                  <a:pt x="4830470" y="1816985"/>
                </a:lnTo>
                <a:lnTo>
                  <a:pt x="4830446" y="1816961"/>
                </a:lnTo>
                <a:close/>
                <a:moveTo>
                  <a:pt x="5833614" y="1816723"/>
                </a:moveTo>
                <a:lnTo>
                  <a:pt x="5828196" y="1820212"/>
                </a:lnTo>
                <a:lnTo>
                  <a:pt x="5829869" y="1821714"/>
                </a:lnTo>
                <a:cubicBezTo>
                  <a:pt x="5834226" y="1826381"/>
                  <a:pt x="5837492" y="1829883"/>
                  <a:pt x="5835587" y="1822590"/>
                </a:cubicBezTo>
                <a:close/>
                <a:moveTo>
                  <a:pt x="5199665" y="1815924"/>
                </a:moveTo>
                <a:lnTo>
                  <a:pt x="5197199" y="1816373"/>
                </a:lnTo>
                <a:lnTo>
                  <a:pt x="5209463" y="1841448"/>
                </a:lnTo>
                <a:cubicBezTo>
                  <a:pt x="5201399" y="1845474"/>
                  <a:pt x="5195350" y="1839436"/>
                  <a:pt x="5190310" y="1833397"/>
                </a:cubicBezTo>
                <a:lnTo>
                  <a:pt x="5186281" y="1828861"/>
                </a:lnTo>
                <a:lnTo>
                  <a:pt x="5186281" y="1843256"/>
                </a:lnTo>
                <a:lnTo>
                  <a:pt x="5185802" y="1842426"/>
                </a:lnTo>
                <a:lnTo>
                  <a:pt x="5186279" y="1850507"/>
                </a:lnTo>
                <a:lnTo>
                  <a:pt x="5186333" y="1854318"/>
                </a:lnTo>
                <a:lnTo>
                  <a:pt x="5188295" y="1855208"/>
                </a:lnTo>
                <a:cubicBezTo>
                  <a:pt x="5189303" y="1858228"/>
                  <a:pt x="5189303" y="1862254"/>
                  <a:pt x="5193335" y="1866280"/>
                </a:cubicBezTo>
                <a:lnTo>
                  <a:pt x="5195653" y="1861072"/>
                </a:lnTo>
                <a:lnTo>
                  <a:pt x="5193335" y="1849500"/>
                </a:lnTo>
                <a:cubicBezTo>
                  <a:pt x="5195350" y="1849500"/>
                  <a:pt x="5196863" y="1851009"/>
                  <a:pt x="5197997" y="1853400"/>
                </a:cubicBezTo>
                <a:lnTo>
                  <a:pt x="5198190" y="1854141"/>
                </a:lnTo>
                <a:lnTo>
                  <a:pt x="5201399" y="1842124"/>
                </a:lnTo>
                <a:cubicBezTo>
                  <a:pt x="5205432" y="1850176"/>
                  <a:pt x="5209968" y="1854202"/>
                  <a:pt x="5215008" y="1855837"/>
                </a:cubicBezTo>
                <a:lnTo>
                  <a:pt x="5224195" y="1855490"/>
                </a:lnTo>
                <a:lnTo>
                  <a:pt x="5202406" y="1823332"/>
                </a:lnTo>
                <a:close/>
                <a:moveTo>
                  <a:pt x="5836187" y="1815065"/>
                </a:moveTo>
                <a:lnTo>
                  <a:pt x="5835416" y="1815562"/>
                </a:lnTo>
                <a:lnTo>
                  <a:pt x="5842455" y="1823788"/>
                </a:lnTo>
                <a:lnTo>
                  <a:pt x="5843521" y="1826530"/>
                </a:lnTo>
                <a:lnTo>
                  <a:pt x="5843534" y="1826422"/>
                </a:lnTo>
                <a:cubicBezTo>
                  <a:pt x="5844548" y="1822428"/>
                  <a:pt x="5846575" y="1818434"/>
                  <a:pt x="5850630" y="1818434"/>
                </a:cubicBezTo>
                <a:cubicBezTo>
                  <a:pt x="5844548" y="1814441"/>
                  <a:pt x="5839987" y="1813943"/>
                  <a:pt x="5836187" y="1815065"/>
                </a:cubicBezTo>
                <a:close/>
                <a:moveTo>
                  <a:pt x="6160424" y="1812843"/>
                </a:moveTo>
                <a:lnTo>
                  <a:pt x="6148582" y="1816443"/>
                </a:lnTo>
                <a:lnTo>
                  <a:pt x="6151814" y="1822085"/>
                </a:lnTo>
                <a:lnTo>
                  <a:pt x="6148738" y="1819236"/>
                </a:lnTo>
                <a:lnTo>
                  <a:pt x="6146161" y="1817179"/>
                </a:lnTo>
                <a:lnTo>
                  <a:pt x="6131916" y="1821510"/>
                </a:lnTo>
                <a:lnTo>
                  <a:pt x="6139525" y="1827294"/>
                </a:lnTo>
                <a:cubicBezTo>
                  <a:pt x="6142175" y="1828805"/>
                  <a:pt x="6144699" y="1829310"/>
                  <a:pt x="6146719" y="1827295"/>
                </a:cubicBezTo>
                <a:lnTo>
                  <a:pt x="6152128" y="1822634"/>
                </a:lnTo>
                <a:lnTo>
                  <a:pt x="6154798" y="1827295"/>
                </a:lnTo>
                <a:cubicBezTo>
                  <a:pt x="6158836" y="1827295"/>
                  <a:pt x="6160854" y="1821251"/>
                  <a:pt x="6160854" y="1815206"/>
                </a:cubicBezTo>
                <a:close/>
                <a:moveTo>
                  <a:pt x="7271250" y="1810757"/>
                </a:moveTo>
                <a:lnTo>
                  <a:pt x="7273053" y="1811925"/>
                </a:lnTo>
                <a:lnTo>
                  <a:pt x="7271628" y="1811760"/>
                </a:lnTo>
                <a:cubicBezTo>
                  <a:pt x="7269737" y="1811259"/>
                  <a:pt x="7269232" y="1810757"/>
                  <a:pt x="7271250" y="1810757"/>
                </a:cubicBezTo>
                <a:close/>
                <a:moveTo>
                  <a:pt x="4998557" y="1810289"/>
                </a:moveTo>
                <a:lnTo>
                  <a:pt x="4989114" y="1818464"/>
                </a:lnTo>
                <a:lnTo>
                  <a:pt x="4989540" y="1819698"/>
                </a:lnTo>
                <a:lnTo>
                  <a:pt x="4991730" y="1819580"/>
                </a:lnTo>
                <a:lnTo>
                  <a:pt x="4991730" y="1817968"/>
                </a:lnTo>
                <a:lnTo>
                  <a:pt x="4998557" y="1826646"/>
                </a:lnTo>
                <a:lnTo>
                  <a:pt x="4998558" y="1825442"/>
                </a:lnTo>
                <a:cubicBezTo>
                  <a:pt x="5000574" y="1822412"/>
                  <a:pt x="5002589" y="1818371"/>
                  <a:pt x="4998557" y="1810289"/>
                </a:cubicBezTo>
                <a:close/>
                <a:moveTo>
                  <a:pt x="5508988" y="1810261"/>
                </a:moveTo>
                <a:lnTo>
                  <a:pt x="5507897" y="1811024"/>
                </a:lnTo>
                <a:lnTo>
                  <a:pt x="5509199" y="1810833"/>
                </a:lnTo>
                <a:lnTo>
                  <a:pt x="5509600" y="1811919"/>
                </a:lnTo>
                <a:lnTo>
                  <a:pt x="5510511" y="1822959"/>
                </a:lnTo>
                <a:cubicBezTo>
                  <a:pt x="5511517" y="1827017"/>
                  <a:pt x="5513527" y="1831074"/>
                  <a:pt x="5517549" y="1835130"/>
                </a:cubicBezTo>
                <a:cubicBezTo>
                  <a:pt x="5509506" y="1835130"/>
                  <a:pt x="5509506" y="1827017"/>
                  <a:pt x="5509506" y="1827017"/>
                </a:cubicBezTo>
                <a:cubicBezTo>
                  <a:pt x="5501464" y="1810789"/>
                  <a:pt x="5493419" y="1827017"/>
                  <a:pt x="5485376" y="1818901"/>
                </a:cubicBezTo>
                <a:lnTo>
                  <a:pt x="5496064" y="1833790"/>
                </a:lnTo>
                <a:lnTo>
                  <a:pt x="5496064" y="1833311"/>
                </a:lnTo>
                <a:cubicBezTo>
                  <a:pt x="5512289" y="1825308"/>
                  <a:pt x="5512289" y="1841315"/>
                  <a:pt x="5520403" y="1857321"/>
                </a:cubicBezTo>
                <a:cubicBezTo>
                  <a:pt x="5512289" y="1857321"/>
                  <a:pt x="5512289" y="1865322"/>
                  <a:pt x="5512289" y="1865322"/>
                </a:cubicBezTo>
                <a:cubicBezTo>
                  <a:pt x="5512289" y="1873325"/>
                  <a:pt x="5520403" y="1873325"/>
                  <a:pt x="5520403" y="1889333"/>
                </a:cubicBezTo>
                <a:lnTo>
                  <a:pt x="5527602" y="1883120"/>
                </a:lnTo>
                <a:lnTo>
                  <a:pt x="5524920" y="1872192"/>
                </a:lnTo>
                <a:lnTo>
                  <a:pt x="5525505" y="1865042"/>
                </a:lnTo>
                <a:lnTo>
                  <a:pt x="5520403" y="1857321"/>
                </a:lnTo>
                <a:lnTo>
                  <a:pt x="5529952" y="1855751"/>
                </a:lnTo>
                <a:lnTo>
                  <a:pt x="5533633" y="1852830"/>
                </a:lnTo>
                <a:lnTo>
                  <a:pt x="5533963" y="1856462"/>
                </a:lnTo>
                <a:lnTo>
                  <a:pt x="5541126" y="1862349"/>
                </a:lnTo>
                <a:lnTo>
                  <a:pt x="5537580" y="1852957"/>
                </a:lnTo>
                <a:lnTo>
                  <a:pt x="5536631" y="1851318"/>
                </a:lnTo>
                <a:lnTo>
                  <a:pt x="5535062" y="1846287"/>
                </a:lnTo>
                <a:lnTo>
                  <a:pt x="5533633" y="1842505"/>
                </a:lnTo>
                <a:lnTo>
                  <a:pt x="5533853" y="1842412"/>
                </a:lnTo>
                <a:lnTo>
                  <a:pt x="5530457" y="1831526"/>
                </a:lnTo>
                <a:lnTo>
                  <a:pt x="5525591" y="1826002"/>
                </a:lnTo>
                <a:lnTo>
                  <a:pt x="5520330" y="1816050"/>
                </a:lnTo>
                <a:lnTo>
                  <a:pt x="5518414" y="1814813"/>
                </a:lnTo>
                <a:lnTo>
                  <a:pt x="5521475" y="1829028"/>
                </a:lnTo>
                <a:cubicBezTo>
                  <a:pt x="5523455" y="1841532"/>
                  <a:pt x="5520062" y="1837919"/>
                  <a:pt x="5515537" y="1828031"/>
                </a:cubicBezTo>
                <a:lnTo>
                  <a:pt x="5509600" y="1811919"/>
                </a:lnTo>
                <a:lnTo>
                  <a:pt x="5509506" y="1810789"/>
                </a:lnTo>
                <a:lnTo>
                  <a:pt x="5509199" y="1810833"/>
                </a:lnTo>
                <a:close/>
                <a:moveTo>
                  <a:pt x="4975601" y="1809915"/>
                </a:moveTo>
                <a:lnTo>
                  <a:pt x="4974953" y="1813800"/>
                </a:lnTo>
                <a:lnTo>
                  <a:pt x="4976260" y="1813446"/>
                </a:lnTo>
                <a:lnTo>
                  <a:pt x="4979268" y="1812280"/>
                </a:lnTo>
                <a:close/>
                <a:moveTo>
                  <a:pt x="5282042" y="1809242"/>
                </a:moveTo>
                <a:cubicBezTo>
                  <a:pt x="5282042" y="1809242"/>
                  <a:pt x="5282042" y="1817294"/>
                  <a:pt x="5273978" y="1825346"/>
                </a:cubicBezTo>
                <a:cubicBezTo>
                  <a:pt x="5273978" y="1837422"/>
                  <a:pt x="5283050" y="1831384"/>
                  <a:pt x="5287587" y="1834404"/>
                </a:cubicBezTo>
                <a:lnTo>
                  <a:pt x="5288762" y="1837690"/>
                </a:lnTo>
                <a:lnTo>
                  <a:pt x="5292122" y="1838098"/>
                </a:lnTo>
                <a:lnTo>
                  <a:pt x="5293379" y="1837309"/>
                </a:lnTo>
                <a:lnTo>
                  <a:pt x="5293635" y="1835033"/>
                </a:lnTo>
                <a:cubicBezTo>
                  <a:pt x="5294643" y="1830882"/>
                  <a:pt x="5296155" y="1827360"/>
                  <a:pt x="5298171" y="1825346"/>
                </a:cubicBezTo>
                <a:cubicBezTo>
                  <a:pt x="5290106" y="1825346"/>
                  <a:pt x="5290106" y="1825346"/>
                  <a:pt x="5282042" y="1809242"/>
                </a:cubicBezTo>
                <a:close/>
                <a:moveTo>
                  <a:pt x="4760940" y="1809242"/>
                </a:moveTo>
                <a:lnTo>
                  <a:pt x="4765934" y="1817968"/>
                </a:lnTo>
                <a:lnTo>
                  <a:pt x="4766286" y="1813643"/>
                </a:lnTo>
                <a:lnTo>
                  <a:pt x="4765934" y="1809242"/>
                </a:lnTo>
                <a:cubicBezTo>
                  <a:pt x="4765934" y="1809242"/>
                  <a:pt x="4763918" y="1809242"/>
                  <a:pt x="4761901" y="1809242"/>
                </a:cubicBezTo>
                <a:close/>
                <a:moveTo>
                  <a:pt x="5119691" y="1809086"/>
                </a:moveTo>
                <a:lnTo>
                  <a:pt x="5112820" y="1816332"/>
                </a:lnTo>
                <a:lnTo>
                  <a:pt x="5109343" y="1813609"/>
                </a:lnTo>
                <a:lnTo>
                  <a:pt x="5108662" y="1814274"/>
                </a:lnTo>
                <a:lnTo>
                  <a:pt x="5105285" y="1818419"/>
                </a:lnTo>
                <a:lnTo>
                  <a:pt x="5105637" y="1823001"/>
                </a:lnTo>
                <a:lnTo>
                  <a:pt x="5106661" y="1825773"/>
                </a:lnTo>
                <a:lnTo>
                  <a:pt x="5112694" y="1817294"/>
                </a:lnTo>
                <a:cubicBezTo>
                  <a:pt x="5114710" y="1819307"/>
                  <a:pt x="5116222" y="1823333"/>
                  <a:pt x="5117231" y="1828365"/>
                </a:cubicBezTo>
                <a:lnTo>
                  <a:pt x="5117271" y="1828823"/>
                </a:lnTo>
                <a:lnTo>
                  <a:pt x="5122193" y="1831636"/>
                </a:lnTo>
                <a:cubicBezTo>
                  <a:pt x="5123161" y="1833573"/>
                  <a:pt x="5123161" y="1835509"/>
                  <a:pt x="5123161" y="1835509"/>
                </a:cubicBezTo>
                <a:lnTo>
                  <a:pt x="5123250" y="1835361"/>
                </a:lnTo>
                <a:lnTo>
                  <a:pt x="5120759" y="1809242"/>
                </a:lnTo>
                <a:close/>
                <a:moveTo>
                  <a:pt x="6174378" y="1808987"/>
                </a:moveTo>
                <a:lnTo>
                  <a:pt x="6166421" y="1811083"/>
                </a:lnTo>
                <a:lnTo>
                  <a:pt x="6168429" y="1814451"/>
                </a:lnTo>
                <a:cubicBezTo>
                  <a:pt x="6169943" y="1817221"/>
                  <a:pt x="6170953" y="1819236"/>
                  <a:pt x="6170953" y="1819236"/>
                </a:cubicBezTo>
                <a:close/>
                <a:moveTo>
                  <a:pt x="5016094" y="1808720"/>
                </a:moveTo>
                <a:lnTo>
                  <a:pt x="5015923" y="1809915"/>
                </a:lnTo>
                <a:lnTo>
                  <a:pt x="5020907" y="1815203"/>
                </a:lnTo>
                <a:lnTo>
                  <a:pt x="5022745" y="1810289"/>
                </a:lnTo>
                <a:close/>
                <a:moveTo>
                  <a:pt x="5434287" y="1808712"/>
                </a:moveTo>
                <a:lnTo>
                  <a:pt x="5434502" y="1810608"/>
                </a:lnTo>
                <a:lnTo>
                  <a:pt x="5435849" y="1810310"/>
                </a:lnTo>
                <a:close/>
                <a:moveTo>
                  <a:pt x="5914117" y="1808419"/>
                </a:moveTo>
                <a:lnTo>
                  <a:pt x="5916115" y="1809221"/>
                </a:lnTo>
                <a:lnTo>
                  <a:pt x="5915492" y="1810448"/>
                </a:lnTo>
                <a:close/>
                <a:moveTo>
                  <a:pt x="5150493" y="1807953"/>
                </a:moveTo>
                <a:cubicBezTo>
                  <a:pt x="5148981" y="1808990"/>
                  <a:pt x="5147469" y="1810877"/>
                  <a:pt x="5145957" y="1812765"/>
                </a:cubicBezTo>
                <a:lnTo>
                  <a:pt x="5145640" y="1813102"/>
                </a:lnTo>
                <a:lnTo>
                  <a:pt x="5150647" y="1817673"/>
                </a:lnTo>
                <a:cubicBezTo>
                  <a:pt x="5150647" y="1817673"/>
                  <a:pt x="5150647" y="1809377"/>
                  <a:pt x="5150647" y="1809377"/>
                </a:cubicBezTo>
                <a:lnTo>
                  <a:pt x="5151710" y="1822833"/>
                </a:lnTo>
                <a:lnTo>
                  <a:pt x="5158997" y="1826690"/>
                </a:lnTo>
                <a:lnTo>
                  <a:pt x="5161077" y="1825346"/>
                </a:lnTo>
                <a:cubicBezTo>
                  <a:pt x="5159062" y="1815281"/>
                  <a:pt x="5157045" y="1810248"/>
                  <a:pt x="5155029" y="1808235"/>
                </a:cubicBezTo>
                <a:cubicBezTo>
                  <a:pt x="5153517" y="1806726"/>
                  <a:pt x="5152005" y="1806914"/>
                  <a:pt x="5150493" y="1807953"/>
                </a:cubicBezTo>
                <a:close/>
                <a:moveTo>
                  <a:pt x="5860721" y="1807343"/>
                </a:moveTo>
                <a:lnTo>
                  <a:pt x="5860892" y="1808452"/>
                </a:lnTo>
                <a:cubicBezTo>
                  <a:pt x="5859751" y="1818933"/>
                  <a:pt x="5850630" y="1820432"/>
                  <a:pt x="5850630" y="1826422"/>
                </a:cubicBezTo>
                <a:cubicBezTo>
                  <a:pt x="5858738" y="1826422"/>
                  <a:pt x="5858738" y="1818434"/>
                  <a:pt x="5866846" y="1818434"/>
                </a:cubicBezTo>
                <a:cubicBezTo>
                  <a:pt x="5862792" y="1816437"/>
                  <a:pt x="5861271" y="1814441"/>
                  <a:pt x="5861397" y="1812320"/>
                </a:cubicBezTo>
                <a:lnTo>
                  <a:pt x="5863405" y="1809212"/>
                </a:lnTo>
                <a:close/>
                <a:moveTo>
                  <a:pt x="6011269" y="1803821"/>
                </a:moveTo>
                <a:cubicBezTo>
                  <a:pt x="6013811" y="1806361"/>
                  <a:pt x="6019619" y="1829595"/>
                  <a:pt x="6025427" y="1817980"/>
                </a:cubicBezTo>
                <a:cubicBezTo>
                  <a:pt x="6033171" y="1825724"/>
                  <a:pt x="6017682" y="1825724"/>
                  <a:pt x="6017682" y="1841214"/>
                </a:cubicBezTo>
                <a:cubicBezTo>
                  <a:pt x="5994448" y="1817980"/>
                  <a:pt x="6025427" y="1833469"/>
                  <a:pt x="6009937" y="1810235"/>
                </a:cubicBezTo>
                <a:cubicBezTo>
                  <a:pt x="6009937" y="1804427"/>
                  <a:pt x="6010423" y="1802973"/>
                  <a:pt x="6011269" y="1803821"/>
                </a:cubicBezTo>
                <a:close/>
                <a:moveTo>
                  <a:pt x="7343897" y="1802737"/>
                </a:moveTo>
                <a:lnTo>
                  <a:pt x="7351969" y="1818778"/>
                </a:lnTo>
                <a:lnTo>
                  <a:pt x="7344906" y="1810760"/>
                </a:lnTo>
                <a:cubicBezTo>
                  <a:pt x="7343897" y="1806748"/>
                  <a:pt x="7343897" y="1802737"/>
                  <a:pt x="7343897" y="1802737"/>
                </a:cubicBezTo>
                <a:close/>
                <a:moveTo>
                  <a:pt x="5447175" y="1801408"/>
                </a:moveTo>
                <a:cubicBezTo>
                  <a:pt x="5445165" y="1802168"/>
                  <a:pt x="5443153" y="1803690"/>
                  <a:pt x="5441143" y="1804704"/>
                </a:cubicBezTo>
                <a:lnTo>
                  <a:pt x="5435169" y="1804955"/>
                </a:lnTo>
                <a:lnTo>
                  <a:pt x="5436525" y="1810159"/>
                </a:lnTo>
                <a:lnTo>
                  <a:pt x="5451963" y="1806738"/>
                </a:lnTo>
                <a:lnTo>
                  <a:pt x="5453207" y="1802676"/>
                </a:lnTo>
                <a:cubicBezTo>
                  <a:pt x="5451197" y="1800647"/>
                  <a:pt x="5449186" y="1800647"/>
                  <a:pt x="5447175" y="1801408"/>
                </a:cubicBezTo>
                <a:close/>
                <a:moveTo>
                  <a:pt x="5427144" y="1801406"/>
                </a:moveTo>
                <a:lnTo>
                  <a:pt x="5424271" y="1812876"/>
                </a:lnTo>
                <a:lnTo>
                  <a:pt x="5428182" y="1812009"/>
                </a:lnTo>
                <a:lnTo>
                  <a:pt x="5427225" y="1801488"/>
                </a:lnTo>
                <a:close/>
                <a:moveTo>
                  <a:pt x="4790127" y="1801190"/>
                </a:moveTo>
                <a:lnTo>
                  <a:pt x="4786570" y="1807580"/>
                </a:lnTo>
                <a:lnTo>
                  <a:pt x="4787102" y="1808911"/>
                </a:lnTo>
                <a:lnTo>
                  <a:pt x="4790661" y="1814306"/>
                </a:lnTo>
                <a:lnTo>
                  <a:pt x="4791091" y="1811289"/>
                </a:lnTo>
                <a:lnTo>
                  <a:pt x="4790127" y="1809915"/>
                </a:lnTo>
                <a:lnTo>
                  <a:pt x="4791210" y="1810457"/>
                </a:lnTo>
                <a:lnTo>
                  <a:pt x="4791241" y="1810235"/>
                </a:lnTo>
                <a:lnTo>
                  <a:pt x="4791632" y="1810668"/>
                </a:lnTo>
                <a:lnTo>
                  <a:pt x="4798191" y="1813942"/>
                </a:lnTo>
                <a:cubicBezTo>
                  <a:pt x="4800207" y="1815955"/>
                  <a:pt x="4802223" y="1817968"/>
                  <a:pt x="4806255" y="1817968"/>
                </a:cubicBezTo>
                <a:lnTo>
                  <a:pt x="4802314" y="1808442"/>
                </a:lnTo>
                <a:lnTo>
                  <a:pt x="4799199" y="1808234"/>
                </a:lnTo>
                <a:lnTo>
                  <a:pt x="4792817" y="1803279"/>
                </a:lnTo>
                <a:lnTo>
                  <a:pt x="4790127" y="1801866"/>
                </a:lnTo>
                <a:lnTo>
                  <a:pt x="4790177" y="1801230"/>
                </a:lnTo>
                <a:close/>
                <a:moveTo>
                  <a:pt x="6204526" y="1801044"/>
                </a:moveTo>
                <a:lnTo>
                  <a:pt x="6196924" y="1803046"/>
                </a:lnTo>
                <a:lnTo>
                  <a:pt x="6205493" y="1807330"/>
                </a:lnTo>
                <a:close/>
                <a:moveTo>
                  <a:pt x="4842722" y="1798400"/>
                </a:moveTo>
                <a:lnTo>
                  <a:pt x="4844684" y="1808361"/>
                </a:lnTo>
                <a:lnTo>
                  <a:pt x="4850189" y="1821967"/>
                </a:lnTo>
                <a:lnTo>
                  <a:pt x="4854638" y="1817968"/>
                </a:lnTo>
                <a:cubicBezTo>
                  <a:pt x="4854638" y="1813942"/>
                  <a:pt x="4852623" y="1809916"/>
                  <a:pt x="4849598" y="1805891"/>
                </a:cubicBezTo>
                <a:close/>
                <a:moveTo>
                  <a:pt x="5470273" y="1797184"/>
                </a:moveTo>
                <a:lnTo>
                  <a:pt x="5467858" y="1798229"/>
                </a:lnTo>
                <a:lnTo>
                  <a:pt x="5465170" y="1805105"/>
                </a:lnTo>
                <a:lnTo>
                  <a:pt x="5472983" y="1804427"/>
                </a:lnTo>
                <a:close/>
                <a:moveTo>
                  <a:pt x="4929579" y="1797007"/>
                </a:moveTo>
                <a:lnTo>
                  <a:pt x="4932425" y="1814085"/>
                </a:lnTo>
                <a:lnTo>
                  <a:pt x="4935309" y="1810235"/>
                </a:lnTo>
                <a:lnTo>
                  <a:pt x="4935281" y="1809915"/>
                </a:lnTo>
                <a:lnTo>
                  <a:pt x="4935420" y="1810086"/>
                </a:lnTo>
                <a:lnTo>
                  <a:pt x="4937397" y="1807446"/>
                </a:lnTo>
                <a:close/>
                <a:moveTo>
                  <a:pt x="5730019" y="1796924"/>
                </a:moveTo>
                <a:lnTo>
                  <a:pt x="5728009" y="1801915"/>
                </a:lnTo>
                <a:lnTo>
                  <a:pt x="5729552" y="1803216"/>
                </a:lnTo>
                <a:cubicBezTo>
                  <a:pt x="5730883" y="1803458"/>
                  <a:pt x="5730641" y="1801522"/>
                  <a:pt x="5730157" y="1798618"/>
                </a:cubicBezTo>
                <a:close/>
                <a:moveTo>
                  <a:pt x="5355865" y="1796652"/>
                </a:moveTo>
                <a:lnTo>
                  <a:pt x="5352602" y="1801865"/>
                </a:lnTo>
                <a:cubicBezTo>
                  <a:pt x="5352602" y="1807903"/>
                  <a:pt x="5354618" y="1813942"/>
                  <a:pt x="5354618" y="1817968"/>
                </a:cubicBezTo>
                <a:cubicBezTo>
                  <a:pt x="5358651" y="1817968"/>
                  <a:pt x="5361170" y="1816457"/>
                  <a:pt x="5362935" y="1814445"/>
                </a:cubicBezTo>
                <a:lnTo>
                  <a:pt x="5365921" y="1809275"/>
                </a:lnTo>
                <a:lnTo>
                  <a:pt x="5362682" y="1801190"/>
                </a:lnTo>
                <a:close/>
                <a:moveTo>
                  <a:pt x="5238168" y="1795487"/>
                </a:moveTo>
                <a:lnTo>
                  <a:pt x="5235155" y="1799003"/>
                </a:lnTo>
                <a:lnTo>
                  <a:pt x="5235194" y="1801702"/>
                </a:lnTo>
                <a:lnTo>
                  <a:pt x="5242963" y="1800884"/>
                </a:lnTo>
                <a:close/>
                <a:moveTo>
                  <a:pt x="4806892" y="1794409"/>
                </a:moveTo>
                <a:lnTo>
                  <a:pt x="4812302" y="1805215"/>
                </a:lnTo>
                <a:lnTo>
                  <a:pt x="4810417" y="1808981"/>
                </a:lnTo>
                <a:lnTo>
                  <a:pt x="4810047" y="1808956"/>
                </a:lnTo>
                <a:lnTo>
                  <a:pt x="4810175" y="1809465"/>
                </a:lnTo>
                <a:lnTo>
                  <a:pt x="4810417" y="1808981"/>
                </a:lnTo>
                <a:lnTo>
                  <a:pt x="4813140" y="1809163"/>
                </a:lnTo>
                <a:lnTo>
                  <a:pt x="4813418" y="1807443"/>
                </a:lnTo>
                <a:lnTo>
                  <a:pt x="4812302" y="1805215"/>
                </a:lnTo>
                <a:lnTo>
                  <a:pt x="4814320" y="1801190"/>
                </a:lnTo>
                <a:lnTo>
                  <a:pt x="4824449" y="1805788"/>
                </a:lnTo>
                <a:lnTo>
                  <a:pt x="4825704" y="1803283"/>
                </a:lnTo>
                <a:lnTo>
                  <a:pt x="4824399" y="1802197"/>
                </a:lnTo>
                <a:lnTo>
                  <a:pt x="4815846" y="1797926"/>
                </a:lnTo>
                <a:lnTo>
                  <a:pt x="4812303" y="1799474"/>
                </a:lnTo>
                <a:close/>
                <a:moveTo>
                  <a:pt x="5059214" y="1793791"/>
                </a:moveTo>
                <a:lnTo>
                  <a:pt x="5060310" y="1802132"/>
                </a:lnTo>
                <a:lnTo>
                  <a:pt x="5063850" y="1796700"/>
                </a:lnTo>
                <a:close/>
                <a:moveTo>
                  <a:pt x="5088501" y="1793495"/>
                </a:moveTo>
                <a:lnTo>
                  <a:pt x="5080875" y="1798112"/>
                </a:lnTo>
                <a:lnTo>
                  <a:pt x="5080563" y="1804532"/>
                </a:lnTo>
                <a:lnTo>
                  <a:pt x="5074465" y="1801992"/>
                </a:lnTo>
                <a:lnTo>
                  <a:pt x="5069102" y="1805238"/>
                </a:lnTo>
                <a:lnTo>
                  <a:pt x="5061448" y="1810799"/>
                </a:lnTo>
                <a:lnTo>
                  <a:pt x="5062169" y="1816288"/>
                </a:lnTo>
                <a:lnTo>
                  <a:pt x="5062772" y="1818412"/>
                </a:lnTo>
                <a:lnTo>
                  <a:pt x="5069914" y="1823891"/>
                </a:lnTo>
                <a:cubicBezTo>
                  <a:pt x="5073303" y="1825827"/>
                  <a:pt x="5076933" y="1827764"/>
                  <a:pt x="5080200" y="1830668"/>
                </a:cubicBezTo>
                <a:lnTo>
                  <a:pt x="5081717" y="1833022"/>
                </a:lnTo>
                <a:lnTo>
                  <a:pt x="5082810" y="1830171"/>
                </a:lnTo>
                <a:lnTo>
                  <a:pt x="5093254" y="1826983"/>
                </a:lnTo>
                <a:lnTo>
                  <a:pt x="5092156" y="1823126"/>
                </a:lnTo>
                <a:cubicBezTo>
                  <a:pt x="5090014" y="1819981"/>
                  <a:pt x="5086486" y="1817968"/>
                  <a:pt x="5080437" y="1817968"/>
                </a:cubicBezTo>
                <a:cubicBezTo>
                  <a:pt x="5084469" y="1817968"/>
                  <a:pt x="5088501" y="1817968"/>
                  <a:pt x="5092533" y="1814948"/>
                </a:cubicBezTo>
                <a:lnTo>
                  <a:pt x="5096566" y="1810168"/>
                </a:lnTo>
                <a:lnTo>
                  <a:pt x="5096566" y="1801190"/>
                </a:lnTo>
                <a:lnTo>
                  <a:pt x="5100202" y="1804038"/>
                </a:lnTo>
                <a:lnTo>
                  <a:pt x="5101790" y="1800368"/>
                </a:lnTo>
                <a:lnTo>
                  <a:pt x="5096595" y="1794301"/>
                </a:lnTo>
                <a:cubicBezTo>
                  <a:pt x="5094107" y="1792958"/>
                  <a:pt x="5091399" y="1792800"/>
                  <a:pt x="5088501" y="1793495"/>
                </a:cubicBezTo>
                <a:close/>
                <a:moveTo>
                  <a:pt x="5702728" y="1793335"/>
                </a:moveTo>
                <a:lnTo>
                  <a:pt x="5698138" y="1801356"/>
                </a:lnTo>
                <a:lnTo>
                  <a:pt x="5709224" y="1809867"/>
                </a:lnTo>
                <a:lnTo>
                  <a:pt x="5709601" y="1809918"/>
                </a:lnTo>
                <a:close/>
                <a:moveTo>
                  <a:pt x="6013672" y="1792780"/>
                </a:moveTo>
                <a:cubicBezTo>
                  <a:pt x="6045944" y="1792780"/>
                  <a:pt x="5949133" y="1827633"/>
                  <a:pt x="5989469" y="1801494"/>
                </a:cubicBezTo>
                <a:cubicBezTo>
                  <a:pt x="5989469" y="1801494"/>
                  <a:pt x="5989469" y="1801494"/>
                  <a:pt x="6013672" y="1792780"/>
                </a:cubicBezTo>
                <a:close/>
                <a:moveTo>
                  <a:pt x="5545035" y="1792224"/>
                </a:moveTo>
                <a:cubicBezTo>
                  <a:pt x="5536970" y="1792224"/>
                  <a:pt x="5545035" y="1800276"/>
                  <a:pt x="5545035" y="1808328"/>
                </a:cubicBezTo>
                <a:cubicBezTo>
                  <a:pt x="5541002" y="1804302"/>
                  <a:pt x="5534954" y="1802289"/>
                  <a:pt x="5529913" y="1803296"/>
                </a:cubicBezTo>
                <a:lnTo>
                  <a:pt x="5526012" y="1808922"/>
                </a:lnTo>
                <a:lnTo>
                  <a:pt x="5530717" y="1816857"/>
                </a:lnTo>
                <a:lnTo>
                  <a:pt x="5531996" y="1824870"/>
                </a:lnTo>
                <a:lnTo>
                  <a:pt x="5534476" y="1824558"/>
                </a:lnTo>
                <a:cubicBezTo>
                  <a:pt x="5536378" y="1825808"/>
                  <a:pt x="5538152" y="1828310"/>
                  <a:pt x="5539674" y="1831311"/>
                </a:cubicBezTo>
                <a:lnTo>
                  <a:pt x="5541860" y="1839077"/>
                </a:lnTo>
                <a:lnTo>
                  <a:pt x="5546219" y="1837261"/>
                </a:lnTo>
                <a:lnTo>
                  <a:pt x="5546930" y="1836617"/>
                </a:lnTo>
                <a:lnTo>
                  <a:pt x="5546773" y="1836313"/>
                </a:lnTo>
                <a:cubicBezTo>
                  <a:pt x="5542716" y="1831311"/>
                  <a:pt x="5536631" y="1825308"/>
                  <a:pt x="5536631" y="1817305"/>
                </a:cubicBezTo>
                <a:cubicBezTo>
                  <a:pt x="5544744" y="1825308"/>
                  <a:pt x="5550829" y="1827309"/>
                  <a:pt x="5555900" y="1825308"/>
                </a:cubicBezTo>
                <a:lnTo>
                  <a:pt x="5565700" y="1813410"/>
                </a:lnTo>
                <a:lnTo>
                  <a:pt x="5558445" y="1798476"/>
                </a:lnTo>
                <a:lnTo>
                  <a:pt x="5557130" y="1799269"/>
                </a:lnTo>
                <a:cubicBezTo>
                  <a:pt x="5553098" y="1802289"/>
                  <a:pt x="5549066" y="1804302"/>
                  <a:pt x="5545035" y="1792224"/>
                </a:cubicBezTo>
                <a:close/>
                <a:moveTo>
                  <a:pt x="5017528" y="1789004"/>
                </a:moveTo>
                <a:lnTo>
                  <a:pt x="5016017" y="1789421"/>
                </a:lnTo>
                <a:lnTo>
                  <a:pt x="5013900" y="1792243"/>
                </a:lnTo>
                <a:lnTo>
                  <a:pt x="5015923" y="1793813"/>
                </a:lnTo>
                <a:close/>
                <a:moveTo>
                  <a:pt x="5503338" y="1787940"/>
                </a:moveTo>
                <a:lnTo>
                  <a:pt x="5489694" y="1792807"/>
                </a:lnTo>
                <a:lnTo>
                  <a:pt x="5487872" y="1793206"/>
                </a:lnTo>
                <a:lnTo>
                  <a:pt x="5486382" y="1797605"/>
                </a:lnTo>
                <a:cubicBezTo>
                  <a:pt x="5485879" y="1800140"/>
                  <a:pt x="5485628" y="1801408"/>
                  <a:pt x="5484497" y="1800014"/>
                </a:cubicBezTo>
                <a:lnTo>
                  <a:pt x="5481627" y="1794578"/>
                </a:lnTo>
                <a:lnTo>
                  <a:pt x="5476845" y="1795629"/>
                </a:lnTo>
                <a:lnTo>
                  <a:pt x="5476706" y="1798238"/>
                </a:lnTo>
                <a:lnTo>
                  <a:pt x="5483907" y="1803479"/>
                </a:lnTo>
                <a:lnTo>
                  <a:pt x="5505997" y="1801564"/>
                </a:lnTo>
                <a:close/>
                <a:moveTo>
                  <a:pt x="6284875" y="1787001"/>
                </a:moveTo>
                <a:cubicBezTo>
                  <a:pt x="6284875" y="1787001"/>
                  <a:pt x="6284875" y="1794745"/>
                  <a:pt x="6284875" y="1802490"/>
                </a:cubicBezTo>
                <a:cubicBezTo>
                  <a:pt x="6259704" y="1787001"/>
                  <a:pt x="6259704" y="1825724"/>
                  <a:pt x="6234533" y="1802490"/>
                </a:cubicBezTo>
                <a:cubicBezTo>
                  <a:pt x="6259704" y="1787001"/>
                  <a:pt x="6259704" y="1794745"/>
                  <a:pt x="6284875" y="1787001"/>
                </a:cubicBezTo>
                <a:close/>
                <a:moveTo>
                  <a:pt x="5477334" y="1786449"/>
                </a:moveTo>
                <a:lnTo>
                  <a:pt x="5477129" y="1790294"/>
                </a:lnTo>
                <a:lnTo>
                  <a:pt x="5478823" y="1789674"/>
                </a:lnTo>
                <a:lnTo>
                  <a:pt x="5478986" y="1789577"/>
                </a:lnTo>
                <a:close/>
                <a:moveTo>
                  <a:pt x="5257187" y="1785612"/>
                </a:moveTo>
                <a:lnTo>
                  <a:pt x="5255959" y="1786013"/>
                </a:lnTo>
                <a:cubicBezTo>
                  <a:pt x="5253817" y="1788782"/>
                  <a:pt x="5251802" y="1793813"/>
                  <a:pt x="5249785" y="1801866"/>
                </a:cubicBezTo>
                <a:lnTo>
                  <a:pt x="5247702" y="1801781"/>
                </a:lnTo>
                <a:lnTo>
                  <a:pt x="5258693" y="1810235"/>
                </a:lnTo>
                <a:cubicBezTo>
                  <a:pt x="5266438" y="1825724"/>
                  <a:pt x="5250949" y="1802490"/>
                  <a:pt x="5250949" y="1810235"/>
                </a:cubicBezTo>
                <a:cubicBezTo>
                  <a:pt x="5243203" y="1817980"/>
                  <a:pt x="5266438" y="1825724"/>
                  <a:pt x="5258693" y="1841214"/>
                </a:cubicBezTo>
                <a:cubicBezTo>
                  <a:pt x="5250949" y="1841214"/>
                  <a:pt x="5250949" y="1833469"/>
                  <a:pt x="5250949" y="1833469"/>
                </a:cubicBezTo>
                <a:cubicBezTo>
                  <a:pt x="5250949" y="1833469"/>
                  <a:pt x="5243203" y="1833469"/>
                  <a:pt x="5243203" y="1833469"/>
                </a:cubicBezTo>
                <a:lnTo>
                  <a:pt x="5236261" y="1823371"/>
                </a:lnTo>
                <a:lnTo>
                  <a:pt x="5225455" y="1818251"/>
                </a:lnTo>
                <a:lnTo>
                  <a:pt x="5223576" y="1831384"/>
                </a:lnTo>
                <a:cubicBezTo>
                  <a:pt x="5221560" y="1835410"/>
                  <a:pt x="5217528" y="1837423"/>
                  <a:pt x="5209463" y="1833398"/>
                </a:cubicBezTo>
                <a:cubicBezTo>
                  <a:pt x="5217528" y="1841448"/>
                  <a:pt x="5225592" y="1849500"/>
                  <a:pt x="5241720" y="1849500"/>
                </a:cubicBezTo>
                <a:lnTo>
                  <a:pt x="5241305" y="1852672"/>
                </a:lnTo>
                <a:lnTo>
                  <a:pt x="5251297" y="1850051"/>
                </a:lnTo>
                <a:lnTo>
                  <a:pt x="5265314" y="1850128"/>
                </a:lnTo>
                <a:lnTo>
                  <a:pt x="5265913" y="1841448"/>
                </a:lnTo>
                <a:lnTo>
                  <a:pt x="5266208" y="1841448"/>
                </a:lnTo>
                <a:lnTo>
                  <a:pt x="5265913" y="1841118"/>
                </a:lnTo>
                <a:cubicBezTo>
                  <a:pt x="5263898" y="1838098"/>
                  <a:pt x="5261882" y="1834072"/>
                  <a:pt x="5257849" y="1826019"/>
                </a:cubicBezTo>
                <a:cubicBezTo>
                  <a:pt x="5261882" y="1830046"/>
                  <a:pt x="5267425" y="1833569"/>
                  <a:pt x="5273474" y="1835834"/>
                </a:cubicBezTo>
                <a:lnTo>
                  <a:pt x="5274525" y="1835961"/>
                </a:lnTo>
                <a:lnTo>
                  <a:pt x="5270324" y="1832894"/>
                </a:lnTo>
                <a:cubicBezTo>
                  <a:pt x="5263898" y="1822327"/>
                  <a:pt x="5269946" y="1807229"/>
                  <a:pt x="5257849" y="1801190"/>
                </a:cubicBezTo>
                <a:cubicBezTo>
                  <a:pt x="5257849" y="1793138"/>
                  <a:pt x="5257849" y="1793138"/>
                  <a:pt x="5265913" y="1793138"/>
                </a:cubicBezTo>
                <a:cubicBezTo>
                  <a:pt x="5261882" y="1793138"/>
                  <a:pt x="5259865" y="1791125"/>
                  <a:pt x="5257849" y="1787098"/>
                </a:cubicBezTo>
                <a:close/>
                <a:moveTo>
                  <a:pt x="5715778" y="1785264"/>
                </a:moveTo>
                <a:lnTo>
                  <a:pt x="5706365" y="1787391"/>
                </a:lnTo>
                <a:lnTo>
                  <a:pt x="5705874" y="1789287"/>
                </a:lnTo>
                <a:cubicBezTo>
                  <a:pt x="5705350" y="1792323"/>
                  <a:pt x="5705611" y="1795360"/>
                  <a:pt x="5707578" y="1798649"/>
                </a:cubicBezTo>
                <a:lnTo>
                  <a:pt x="5717912" y="1808074"/>
                </a:lnTo>
                <a:lnTo>
                  <a:pt x="5719803" y="1804211"/>
                </a:lnTo>
                <a:close/>
                <a:moveTo>
                  <a:pt x="5338492" y="1785085"/>
                </a:moveTo>
                <a:cubicBezTo>
                  <a:pt x="5330428" y="1785085"/>
                  <a:pt x="5330428" y="1801190"/>
                  <a:pt x="5338492" y="1817294"/>
                </a:cubicBezTo>
                <a:lnTo>
                  <a:pt x="5338493" y="1817295"/>
                </a:lnTo>
                <a:lnTo>
                  <a:pt x="5343531" y="1813942"/>
                </a:lnTo>
                <a:cubicBezTo>
                  <a:pt x="5347059" y="1810923"/>
                  <a:pt x="5349830" y="1806897"/>
                  <a:pt x="5350712" y="1800103"/>
                </a:cubicBezTo>
                <a:lnTo>
                  <a:pt x="5349678" y="1792533"/>
                </a:lnTo>
                <a:lnTo>
                  <a:pt x="5345777" y="1789936"/>
                </a:lnTo>
                <a:lnTo>
                  <a:pt x="5346554" y="1793813"/>
                </a:lnTo>
                <a:lnTo>
                  <a:pt x="5344224" y="1788902"/>
                </a:lnTo>
                <a:close/>
                <a:moveTo>
                  <a:pt x="5186986" y="1781668"/>
                </a:moveTo>
                <a:lnTo>
                  <a:pt x="5186959" y="1781719"/>
                </a:lnTo>
                <a:lnTo>
                  <a:pt x="5188295" y="1798170"/>
                </a:lnTo>
                <a:lnTo>
                  <a:pt x="5191887" y="1805515"/>
                </a:lnTo>
                <a:lnTo>
                  <a:pt x="5196224" y="1806628"/>
                </a:lnTo>
                <a:close/>
                <a:moveTo>
                  <a:pt x="5752164" y="1778032"/>
                </a:moveTo>
                <a:lnTo>
                  <a:pt x="5754359" y="1782162"/>
                </a:lnTo>
                <a:lnTo>
                  <a:pt x="5756063" y="1787771"/>
                </a:lnTo>
                <a:lnTo>
                  <a:pt x="5755126" y="1779079"/>
                </a:lnTo>
                <a:close/>
                <a:moveTo>
                  <a:pt x="5104630" y="1777964"/>
                </a:moveTo>
                <a:lnTo>
                  <a:pt x="5104630" y="1791987"/>
                </a:lnTo>
                <a:lnTo>
                  <a:pt x="5105382" y="1793117"/>
                </a:lnTo>
                <a:lnTo>
                  <a:pt x="5105124" y="1794281"/>
                </a:lnTo>
                <a:lnTo>
                  <a:pt x="5111686" y="1800481"/>
                </a:lnTo>
                <a:lnTo>
                  <a:pt x="5115567" y="1799581"/>
                </a:lnTo>
                <a:lnTo>
                  <a:pt x="5118112" y="1793264"/>
                </a:lnTo>
                <a:lnTo>
                  <a:pt x="5113005" y="1777964"/>
                </a:lnTo>
                <a:close/>
                <a:moveTo>
                  <a:pt x="5095304" y="1777964"/>
                </a:moveTo>
                <a:lnTo>
                  <a:pt x="5102977" y="1789501"/>
                </a:lnTo>
                <a:lnTo>
                  <a:pt x="5098555" y="1777964"/>
                </a:lnTo>
                <a:close/>
                <a:moveTo>
                  <a:pt x="5585353" y="1776120"/>
                </a:moveTo>
                <a:cubicBezTo>
                  <a:pt x="5585353" y="1780146"/>
                  <a:pt x="5583841" y="1782663"/>
                  <a:pt x="5581699" y="1784423"/>
                </a:cubicBezTo>
                <a:lnTo>
                  <a:pt x="5581429" y="1784562"/>
                </a:lnTo>
                <a:lnTo>
                  <a:pt x="5583974" y="1794745"/>
                </a:lnTo>
                <a:cubicBezTo>
                  <a:pt x="5583975" y="1798618"/>
                  <a:pt x="5583975" y="1802490"/>
                  <a:pt x="5587846" y="1810235"/>
                </a:cubicBezTo>
                <a:cubicBezTo>
                  <a:pt x="5583975" y="1806363"/>
                  <a:pt x="5580102" y="1800554"/>
                  <a:pt x="5576229" y="1794745"/>
                </a:cubicBezTo>
                <a:lnTo>
                  <a:pt x="5572272" y="1789468"/>
                </a:lnTo>
                <a:lnTo>
                  <a:pt x="5568343" y="1791972"/>
                </a:lnTo>
                <a:cubicBezTo>
                  <a:pt x="5567209" y="1793734"/>
                  <a:pt x="5567209" y="1796250"/>
                  <a:pt x="5569225" y="1800276"/>
                </a:cubicBezTo>
                <a:cubicBezTo>
                  <a:pt x="5567209" y="1796250"/>
                  <a:pt x="5565193" y="1795243"/>
                  <a:pt x="5563177" y="1795621"/>
                </a:cubicBezTo>
                <a:lnTo>
                  <a:pt x="5562102" y="1796270"/>
                </a:lnTo>
                <a:lnTo>
                  <a:pt x="5565581" y="1802430"/>
                </a:lnTo>
                <a:cubicBezTo>
                  <a:pt x="5568484" y="1807573"/>
                  <a:pt x="5572357" y="1811687"/>
                  <a:pt x="5580102" y="1803458"/>
                </a:cubicBezTo>
                <a:lnTo>
                  <a:pt x="5574361" y="1814507"/>
                </a:lnTo>
                <a:lnTo>
                  <a:pt x="5580487" y="1820549"/>
                </a:lnTo>
                <a:lnTo>
                  <a:pt x="5582583" y="1818688"/>
                </a:lnTo>
                <a:lnTo>
                  <a:pt x="5584687" y="1817921"/>
                </a:lnTo>
                <a:lnTo>
                  <a:pt x="5593425" y="1809302"/>
                </a:lnTo>
                <a:lnTo>
                  <a:pt x="5595061" y="1814142"/>
                </a:lnTo>
                <a:lnTo>
                  <a:pt x="5597529" y="1813242"/>
                </a:lnTo>
                <a:lnTo>
                  <a:pt x="5601539" y="1812171"/>
                </a:lnTo>
                <a:lnTo>
                  <a:pt x="5601539" y="1809302"/>
                </a:lnTo>
                <a:lnTo>
                  <a:pt x="5606041" y="1810968"/>
                </a:lnTo>
                <a:lnTo>
                  <a:pt x="5610697" y="1809724"/>
                </a:lnTo>
                <a:lnTo>
                  <a:pt x="5599462" y="1794745"/>
                </a:lnTo>
                <a:cubicBezTo>
                  <a:pt x="5607208" y="1794745"/>
                  <a:pt x="5614952" y="1794745"/>
                  <a:pt x="5607208" y="1787001"/>
                </a:cubicBezTo>
                <a:cubicBezTo>
                  <a:pt x="5609144" y="1783127"/>
                  <a:pt x="5610596" y="1782644"/>
                  <a:pt x="5611805" y="1784337"/>
                </a:cubicBezTo>
                <a:lnTo>
                  <a:pt x="5614952" y="1796738"/>
                </a:lnTo>
                <a:lnTo>
                  <a:pt x="5614952" y="1782388"/>
                </a:lnTo>
                <a:lnTo>
                  <a:pt x="5593418" y="1792224"/>
                </a:lnTo>
                <a:cubicBezTo>
                  <a:pt x="5585353" y="1792224"/>
                  <a:pt x="5585353" y="1784172"/>
                  <a:pt x="5585353" y="1776120"/>
                </a:cubicBezTo>
                <a:close/>
                <a:moveTo>
                  <a:pt x="5027346" y="1774402"/>
                </a:moveTo>
                <a:lnTo>
                  <a:pt x="5041843" y="1779255"/>
                </a:lnTo>
                <a:cubicBezTo>
                  <a:pt x="5037580" y="1783127"/>
                  <a:pt x="5035451" y="1783127"/>
                  <a:pt x="5033322" y="1781193"/>
                </a:cubicBezTo>
                <a:close/>
                <a:moveTo>
                  <a:pt x="5643620" y="1773870"/>
                </a:moveTo>
                <a:lnTo>
                  <a:pt x="5617107" y="1781404"/>
                </a:lnTo>
                <a:lnTo>
                  <a:pt x="5616162" y="1781835"/>
                </a:lnTo>
                <a:lnTo>
                  <a:pt x="5622032" y="1794347"/>
                </a:lnTo>
                <a:lnTo>
                  <a:pt x="5624689" y="1808861"/>
                </a:lnTo>
                <a:lnTo>
                  <a:pt x="5625880" y="1809302"/>
                </a:lnTo>
                <a:cubicBezTo>
                  <a:pt x="5629936" y="1817305"/>
                  <a:pt x="5629936" y="1821307"/>
                  <a:pt x="5628922" y="1824308"/>
                </a:cubicBezTo>
                <a:lnTo>
                  <a:pt x="5626377" y="1831839"/>
                </a:lnTo>
                <a:lnTo>
                  <a:pt x="5626388" y="1832166"/>
                </a:lnTo>
                <a:lnTo>
                  <a:pt x="5626168" y="1832459"/>
                </a:lnTo>
                <a:lnTo>
                  <a:pt x="5625880" y="1833311"/>
                </a:lnTo>
                <a:cubicBezTo>
                  <a:pt x="5642106" y="1849318"/>
                  <a:pt x="5633993" y="1817305"/>
                  <a:pt x="5650220" y="1817305"/>
                </a:cubicBezTo>
                <a:cubicBezTo>
                  <a:pt x="5658335" y="1841315"/>
                  <a:pt x="5666448" y="1809302"/>
                  <a:pt x="5666448" y="1833311"/>
                </a:cubicBezTo>
                <a:cubicBezTo>
                  <a:pt x="5642106" y="1825308"/>
                  <a:pt x="5633993" y="1865322"/>
                  <a:pt x="5609651" y="1849318"/>
                </a:cubicBezTo>
                <a:cubicBezTo>
                  <a:pt x="5601539" y="1849318"/>
                  <a:pt x="5609651" y="1857321"/>
                  <a:pt x="5609651" y="1865322"/>
                </a:cubicBezTo>
                <a:cubicBezTo>
                  <a:pt x="5601539" y="1873325"/>
                  <a:pt x="5601539" y="1857321"/>
                  <a:pt x="5593425" y="1849318"/>
                </a:cubicBezTo>
                <a:lnTo>
                  <a:pt x="5593425" y="1865348"/>
                </a:lnTo>
                <a:lnTo>
                  <a:pt x="5593682" y="1864690"/>
                </a:lnTo>
                <a:cubicBezTo>
                  <a:pt x="5594613" y="1865702"/>
                  <a:pt x="5596011" y="1868105"/>
                  <a:pt x="5597974" y="1872281"/>
                </a:cubicBezTo>
                <a:lnTo>
                  <a:pt x="5602831" y="1883794"/>
                </a:lnTo>
                <a:lnTo>
                  <a:pt x="5611269" y="1885932"/>
                </a:lnTo>
                <a:cubicBezTo>
                  <a:pt x="5615302" y="1887976"/>
                  <a:pt x="5619336" y="1890020"/>
                  <a:pt x="5627402" y="1890020"/>
                </a:cubicBezTo>
                <a:cubicBezTo>
                  <a:pt x="5631435" y="1898196"/>
                  <a:pt x="5625385" y="1898196"/>
                  <a:pt x="5619335" y="1898196"/>
                </a:cubicBezTo>
                <a:lnTo>
                  <a:pt x="5612445" y="1899096"/>
                </a:lnTo>
                <a:lnTo>
                  <a:pt x="5615245" y="1902645"/>
                </a:lnTo>
                <a:lnTo>
                  <a:pt x="5612066" y="1906673"/>
                </a:lnTo>
                <a:lnTo>
                  <a:pt x="5619336" y="1909436"/>
                </a:lnTo>
                <a:cubicBezTo>
                  <a:pt x="5621352" y="1908414"/>
                  <a:pt x="5623369" y="1906371"/>
                  <a:pt x="5627402" y="1906371"/>
                </a:cubicBezTo>
                <a:cubicBezTo>
                  <a:pt x="5627402" y="1898194"/>
                  <a:pt x="5627402" y="1865495"/>
                  <a:pt x="5643538" y="1873669"/>
                </a:cubicBezTo>
                <a:cubicBezTo>
                  <a:pt x="5651605" y="1890020"/>
                  <a:pt x="5635469" y="1890020"/>
                  <a:pt x="5635469" y="1898194"/>
                </a:cubicBezTo>
                <a:cubicBezTo>
                  <a:pt x="5643538" y="1906371"/>
                  <a:pt x="5643538" y="1890020"/>
                  <a:pt x="5651605" y="1898194"/>
                </a:cubicBezTo>
                <a:lnTo>
                  <a:pt x="5651605" y="1888792"/>
                </a:lnTo>
                <a:lnTo>
                  <a:pt x="5650771" y="1887681"/>
                </a:lnTo>
                <a:lnTo>
                  <a:pt x="5651605" y="1886570"/>
                </a:lnTo>
                <a:lnTo>
                  <a:pt x="5651605" y="1884910"/>
                </a:lnTo>
                <a:lnTo>
                  <a:pt x="5651605" y="1881479"/>
                </a:lnTo>
                <a:lnTo>
                  <a:pt x="5645931" y="1875095"/>
                </a:lnTo>
                <a:cubicBezTo>
                  <a:pt x="5642059" y="1872192"/>
                  <a:pt x="5638186" y="1868319"/>
                  <a:pt x="5638186" y="1860574"/>
                </a:cubicBezTo>
                <a:cubicBezTo>
                  <a:pt x="5642059" y="1860574"/>
                  <a:pt x="5643995" y="1860574"/>
                  <a:pt x="5645931" y="1862510"/>
                </a:cubicBezTo>
                <a:lnTo>
                  <a:pt x="5651605" y="1872441"/>
                </a:lnTo>
                <a:lnTo>
                  <a:pt x="5651605" y="1865495"/>
                </a:lnTo>
                <a:lnTo>
                  <a:pt x="5653675" y="1865795"/>
                </a:lnTo>
                <a:lnTo>
                  <a:pt x="5653675" y="1860574"/>
                </a:lnTo>
                <a:cubicBezTo>
                  <a:pt x="5655612" y="1860574"/>
                  <a:pt x="5657065" y="1862027"/>
                  <a:pt x="5658033" y="1864326"/>
                </a:cubicBezTo>
                <a:lnTo>
                  <a:pt x="5658386" y="1866477"/>
                </a:lnTo>
                <a:lnTo>
                  <a:pt x="5665723" y="1867538"/>
                </a:lnTo>
                <a:cubicBezTo>
                  <a:pt x="5671774" y="1867538"/>
                  <a:pt x="5679842" y="1865494"/>
                  <a:pt x="5691944" y="1857319"/>
                </a:cubicBezTo>
                <a:cubicBezTo>
                  <a:pt x="5691944" y="1865494"/>
                  <a:pt x="5689422" y="1870093"/>
                  <a:pt x="5685766" y="1872903"/>
                </a:cubicBezTo>
                <a:lnTo>
                  <a:pt x="5676910" y="1876214"/>
                </a:lnTo>
                <a:lnTo>
                  <a:pt x="5676910" y="1888285"/>
                </a:lnTo>
                <a:lnTo>
                  <a:pt x="5684883" y="1885932"/>
                </a:lnTo>
                <a:cubicBezTo>
                  <a:pt x="5693960" y="1883888"/>
                  <a:pt x="5704043" y="1881845"/>
                  <a:pt x="5716144" y="1873669"/>
                </a:cubicBezTo>
                <a:cubicBezTo>
                  <a:pt x="5716144" y="1873669"/>
                  <a:pt x="5700010" y="1857319"/>
                  <a:pt x="5700010" y="1865495"/>
                </a:cubicBezTo>
                <a:cubicBezTo>
                  <a:pt x="5695977" y="1869583"/>
                  <a:pt x="5695977" y="1867538"/>
                  <a:pt x="5695977" y="1863451"/>
                </a:cubicBezTo>
                <a:lnTo>
                  <a:pt x="5693049" y="1853065"/>
                </a:lnTo>
                <a:lnTo>
                  <a:pt x="5690948" y="1853235"/>
                </a:lnTo>
                <a:cubicBezTo>
                  <a:pt x="5686592" y="1854283"/>
                  <a:pt x="5682235" y="1856381"/>
                  <a:pt x="5677878" y="1860577"/>
                </a:cubicBezTo>
                <a:cubicBezTo>
                  <a:pt x="5686592" y="1852186"/>
                  <a:pt x="5686592" y="1810235"/>
                  <a:pt x="5669165" y="1835406"/>
                </a:cubicBezTo>
                <a:cubicBezTo>
                  <a:pt x="5669165" y="1827015"/>
                  <a:pt x="5677878" y="1827015"/>
                  <a:pt x="5677878" y="1810235"/>
                </a:cubicBezTo>
                <a:cubicBezTo>
                  <a:pt x="5682235" y="1814431"/>
                  <a:pt x="5686592" y="1818625"/>
                  <a:pt x="5690948" y="1824918"/>
                </a:cubicBezTo>
                <a:lnTo>
                  <a:pt x="5702560" y="1849145"/>
                </a:lnTo>
                <a:lnTo>
                  <a:pt x="5708077" y="1849145"/>
                </a:lnTo>
                <a:lnTo>
                  <a:pt x="5707862" y="1853497"/>
                </a:lnTo>
                <a:lnTo>
                  <a:pt x="5709584" y="1850327"/>
                </a:lnTo>
                <a:cubicBezTo>
                  <a:pt x="5710069" y="1841541"/>
                  <a:pt x="5705712" y="1830093"/>
                  <a:pt x="5706196" y="1823437"/>
                </a:cubicBezTo>
                <a:lnTo>
                  <a:pt x="5708305" y="1821369"/>
                </a:lnTo>
                <a:lnTo>
                  <a:pt x="5703868" y="1821641"/>
                </a:lnTo>
                <a:lnTo>
                  <a:pt x="5703907" y="1821802"/>
                </a:lnTo>
                <a:cubicBezTo>
                  <a:pt x="5703252" y="1824207"/>
                  <a:pt x="5700630" y="1825724"/>
                  <a:pt x="5694336" y="1825724"/>
                </a:cubicBezTo>
                <a:lnTo>
                  <a:pt x="5693840" y="1822255"/>
                </a:lnTo>
                <a:lnTo>
                  <a:pt x="5692992" y="1822308"/>
                </a:lnTo>
                <a:cubicBezTo>
                  <a:pt x="5688036" y="1820799"/>
                  <a:pt x="5683971" y="1817280"/>
                  <a:pt x="5681938" y="1811248"/>
                </a:cubicBezTo>
                <a:cubicBezTo>
                  <a:pt x="5686003" y="1813260"/>
                  <a:pt x="5688545" y="1813763"/>
                  <a:pt x="5690069" y="1813260"/>
                </a:cubicBezTo>
                <a:lnTo>
                  <a:pt x="5692004" y="1809433"/>
                </a:lnTo>
                <a:lnTo>
                  <a:pt x="5691583" y="1806493"/>
                </a:lnTo>
                <a:lnTo>
                  <a:pt x="5685476" y="1794473"/>
                </a:lnTo>
                <a:lnTo>
                  <a:pt x="5683234" y="1795926"/>
                </a:lnTo>
                <a:cubicBezTo>
                  <a:pt x="5681820" y="1798588"/>
                  <a:pt x="5681820" y="1802461"/>
                  <a:pt x="5683877" y="1808270"/>
                </a:cubicBezTo>
                <a:cubicBezTo>
                  <a:pt x="5679762" y="1808270"/>
                  <a:pt x="5675647" y="1806333"/>
                  <a:pt x="5670504" y="1805365"/>
                </a:cubicBezTo>
                <a:lnTo>
                  <a:pt x="5655988" y="1807523"/>
                </a:lnTo>
                <a:lnTo>
                  <a:pt x="5658335" y="1809302"/>
                </a:lnTo>
                <a:cubicBezTo>
                  <a:pt x="5666448" y="1825308"/>
                  <a:pt x="5658335" y="1817305"/>
                  <a:pt x="5650220" y="1817305"/>
                </a:cubicBezTo>
                <a:cubicBezTo>
                  <a:pt x="5642106" y="1801298"/>
                  <a:pt x="5625880" y="1825308"/>
                  <a:pt x="5625880" y="1801298"/>
                </a:cubicBezTo>
                <a:cubicBezTo>
                  <a:pt x="5638050" y="1789294"/>
                  <a:pt x="5642106" y="1793298"/>
                  <a:pt x="5645148" y="1799298"/>
                </a:cubicBezTo>
                <a:lnTo>
                  <a:pt x="5653785" y="1805853"/>
                </a:lnTo>
                <a:lnTo>
                  <a:pt x="5663624" y="1797434"/>
                </a:lnTo>
                <a:lnTo>
                  <a:pt x="5661940" y="1796283"/>
                </a:lnTo>
                <a:cubicBezTo>
                  <a:pt x="5654002" y="1787602"/>
                  <a:pt x="5644931" y="1770995"/>
                  <a:pt x="5644931" y="1777034"/>
                </a:cubicBezTo>
                <a:close/>
                <a:moveTo>
                  <a:pt x="6285385" y="1772897"/>
                </a:moveTo>
                <a:lnTo>
                  <a:pt x="6280060" y="1776172"/>
                </a:lnTo>
                <a:cubicBezTo>
                  <a:pt x="6262114" y="1784177"/>
                  <a:pt x="6242788" y="1790529"/>
                  <a:pt x="6223211" y="1796121"/>
                </a:cubicBezTo>
                <a:lnTo>
                  <a:pt x="6209615" y="1799703"/>
                </a:lnTo>
                <a:lnTo>
                  <a:pt x="6214205" y="1803458"/>
                </a:lnTo>
                <a:cubicBezTo>
                  <a:pt x="6217110" y="1806363"/>
                  <a:pt x="6219046" y="1810235"/>
                  <a:pt x="6219046" y="1817980"/>
                </a:cubicBezTo>
                <a:cubicBezTo>
                  <a:pt x="6213237" y="1817980"/>
                  <a:pt x="6207428" y="1822336"/>
                  <a:pt x="6201620" y="1814712"/>
                </a:cubicBezTo>
                <a:lnTo>
                  <a:pt x="6196171" y="1803244"/>
                </a:lnTo>
                <a:lnTo>
                  <a:pt x="6192466" y="1804221"/>
                </a:lnTo>
                <a:lnTo>
                  <a:pt x="6194178" y="1807147"/>
                </a:lnTo>
                <a:cubicBezTo>
                  <a:pt x="6195187" y="1811176"/>
                  <a:pt x="6195187" y="1815206"/>
                  <a:pt x="6195187" y="1819236"/>
                </a:cubicBezTo>
                <a:cubicBezTo>
                  <a:pt x="6170953" y="1827295"/>
                  <a:pt x="6138642" y="1835353"/>
                  <a:pt x="6122487" y="1843411"/>
                </a:cubicBezTo>
                <a:lnTo>
                  <a:pt x="6126187" y="1852591"/>
                </a:lnTo>
                <a:lnTo>
                  <a:pt x="6141784" y="1848587"/>
                </a:lnTo>
                <a:cubicBezTo>
                  <a:pt x="6153880" y="1866704"/>
                  <a:pt x="6143296" y="1862175"/>
                  <a:pt x="6137248" y="1865571"/>
                </a:cubicBezTo>
                <a:lnTo>
                  <a:pt x="6135955" y="1868200"/>
                </a:lnTo>
                <a:lnTo>
                  <a:pt x="6141110" y="1871402"/>
                </a:lnTo>
                <a:lnTo>
                  <a:pt x="6141784" y="1870730"/>
                </a:lnTo>
                <a:cubicBezTo>
                  <a:pt x="6142791" y="1869723"/>
                  <a:pt x="6143800" y="1869220"/>
                  <a:pt x="6145060" y="1870478"/>
                </a:cubicBezTo>
                <a:lnTo>
                  <a:pt x="6146486" y="1873550"/>
                </a:lnTo>
                <a:lnTo>
                  <a:pt x="6152021" y="1873295"/>
                </a:lnTo>
                <a:lnTo>
                  <a:pt x="6157030" y="1856010"/>
                </a:lnTo>
                <a:cubicBezTo>
                  <a:pt x="6175552" y="1831476"/>
                  <a:pt x="6222424" y="1810342"/>
                  <a:pt x="6246617" y="1816381"/>
                </a:cubicBezTo>
                <a:cubicBezTo>
                  <a:pt x="6246617" y="1816381"/>
                  <a:pt x="6254681" y="1832482"/>
                  <a:pt x="6254681" y="1832482"/>
                </a:cubicBezTo>
                <a:lnTo>
                  <a:pt x="6298799" y="1804035"/>
                </a:lnTo>
                <a:lnTo>
                  <a:pt x="6292620" y="1802490"/>
                </a:lnTo>
                <a:cubicBezTo>
                  <a:pt x="6292620" y="1798618"/>
                  <a:pt x="6292620" y="1794745"/>
                  <a:pt x="6291651" y="1789905"/>
                </a:cubicBezTo>
                <a:close/>
                <a:moveTo>
                  <a:pt x="5024803" y="1771511"/>
                </a:moveTo>
                <a:lnTo>
                  <a:pt x="5027346" y="1774402"/>
                </a:lnTo>
                <a:lnTo>
                  <a:pt x="5024938" y="1773594"/>
                </a:lnTo>
                <a:close/>
                <a:moveTo>
                  <a:pt x="5509506" y="1770220"/>
                </a:moveTo>
                <a:lnTo>
                  <a:pt x="5509579" y="1773740"/>
                </a:lnTo>
                <a:lnTo>
                  <a:pt x="5512924" y="1773669"/>
                </a:lnTo>
                <a:close/>
                <a:moveTo>
                  <a:pt x="5346554" y="1769657"/>
                </a:moveTo>
                <a:lnTo>
                  <a:pt x="5345351" y="1773260"/>
                </a:lnTo>
                <a:lnTo>
                  <a:pt x="5346554" y="1777034"/>
                </a:lnTo>
                <a:lnTo>
                  <a:pt x="5347551" y="1776957"/>
                </a:lnTo>
                <a:close/>
                <a:moveTo>
                  <a:pt x="4927217" y="1769657"/>
                </a:moveTo>
                <a:cubicBezTo>
                  <a:pt x="4919153" y="1777709"/>
                  <a:pt x="4927217" y="1785762"/>
                  <a:pt x="4927217" y="1793813"/>
                </a:cubicBezTo>
                <a:cubicBezTo>
                  <a:pt x="4919153" y="1777709"/>
                  <a:pt x="4911089" y="1777709"/>
                  <a:pt x="4903024" y="1777709"/>
                </a:cubicBezTo>
                <a:lnTo>
                  <a:pt x="4906874" y="1804620"/>
                </a:lnTo>
                <a:lnTo>
                  <a:pt x="4913771" y="1803419"/>
                </a:lnTo>
                <a:cubicBezTo>
                  <a:pt x="4917793" y="1804929"/>
                  <a:pt x="4922317" y="1809460"/>
                  <a:pt x="4928349" y="1819528"/>
                </a:cubicBezTo>
                <a:lnTo>
                  <a:pt x="4928554" y="1819256"/>
                </a:lnTo>
                <a:lnTo>
                  <a:pt x="4928574" y="1818083"/>
                </a:lnTo>
                <a:lnTo>
                  <a:pt x="4929535" y="1796947"/>
                </a:lnTo>
                <a:lnTo>
                  <a:pt x="4928349" y="1795365"/>
                </a:lnTo>
                <a:cubicBezTo>
                  <a:pt x="4928349" y="1795365"/>
                  <a:pt x="4930359" y="1795365"/>
                  <a:pt x="4933375" y="1795365"/>
                </a:cubicBezTo>
                <a:lnTo>
                  <a:pt x="4942081" y="1795365"/>
                </a:lnTo>
                <a:lnTo>
                  <a:pt x="4940826" y="1788907"/>
                </a:lnTo>
                <a:lnTo>
                  <a:pt x="4937124" y="1784790"/>
                </a:lnTo>
                <a:lnTo>
                  <a:pt x="4935281" y="1785085"/>
                </a:lnTo>
                <a:lnTo>
                  <a:pt x="4935281" y="1782742"/>
                </a:lnTo>
                <a:cubicBezTo>
                  <a:pt x="4931250" y="1779722"/>
                  <a:pt x="4927217" y="1777709"/>
                  <a:pt x="4927217" y="1769657"/>
                </a:cubicBezTo>
                <a:close/>
                <a:moveTo>
                  <a:pt x="5193195" y="1769374"/>
                </a:moveTo>
                <a:lnTo>
                  <a:pt x="5193335" y="1769657"/>
                </a:lnTo>
                <a:lnTo>
                  <a:pt x="5190464" y="1775088"/>
                </a:lnTo>
                <a:lnTo>
                  <a:pt x="5193335" y="1774013"/>
                </a:lnTo>
                <a:cubicBezTo>
                  <a:pt x="5195350" y="1775021"/>
                  <a:pt x="5197367" y="1777034"/>
                  <a:pt x="5201399" y="1777034"/>
                </a:cubicBezTo>
                <a:lnTo>
                  <a:pt x="5195626" y="1769448"/>
                </a:lnTo>
                <a:close/>
                <a:moveTo>
                  <a:pt x="5178063" y="1769284"/>
                </a:moveTo>
                <a:lnTo>
                  <a:pt x="5174953" y="1773417"/>
                </a:lnTo>
                <a:lnTo>
                  <a:pt x="5177206" y="1770995"/>
                </a:lnTo>
                <a:close/>
                <a:moveTo>
                  <a:pt x="5249785" y="1768981"/>
                </a:moveTo>
                <a:lnTo>
                  <a:pt x="5245463" y="1782704"/>
                </a:lnTo>
                <a:lnTo>
                  <a:pt x="5252809" y="1776703"/>
                </a:lnTo>
                <a:lnTo>
                  <a:pt x="5252986" y="1776173"/>
                </a:lnTo>
                <a:close/>
                <a:moveTo>
                  <a:pt x="5451505" y="1768667"/>
                </a:moveTo>
                <a:lnTo>
                  <a:pt x="5451827" y="1770013"/>
                </a:lnTo>
                <a:lnTo>
                  <a:pt x="5451390" y="1769657"/>
                </a:lnTo>
                <a:close/>
                <a:moveTo>
                  <a:pt x="5129158" y="1768270"/>
                </a:moveTo>
                <a:lnTo>
                  <a:pt x="5128088" y="1768654"/>
                </a:lnTo>
                <a:lnTo>
                  <a:pt x="5128823" y="1769657"/>
                </a:lnTo>
                <a:lnTo>
                  <a:pt x="5126229" y="1770244"/>
                </a:lnTo>
                <a:lnTo>
                  <a:pt x="5129658" y="1774541"/>
                </a:lnTo>
                <a:lnTo>
                  <a:pt x="5130604" y="1770951"/>
                </a:lnTo>
                <a:close/>
                <a:moveTo>
                  <a:pt x="5581494" y="1767928"/>
                </a:moveTo>
                <a:cubicBezTo>
                  <a:pt x="5578699" y="1765895"/>
                  <a:pt x="5576037" y="1765896"/>
                  <a:pt x="5573906" y="1769961"/>
                </a:cubicBezTo>
                <a:lnTo>
                  <a:pt x="5573477" y="1769419"/>
                </a:lnTo>
                <a:lnTo>
                  <a:pt x="5572035" y="1770648"/>
                </a:lnTo>
                <a:cubicBezTo>
                  <a:pt x="5571013" y="1771132"/>
                  <a:pt x="5570502" y="1771858"/>
                  <a:pt x="5570758" y="1773915"/>
                </a:cubicBezTo>
                <a:lnTo>
                  <a:pt x="5571564" y="1776648"/>
                </a:lnTo>
                <a:lnTo>
                  <a:pt x="5572357" y="1776351"/>
                </a:lnTo>
                <a:lnTo>
                  <a:pt x="5572958" y="1776576"/>
                </a:lnTo>
                <a:lnTo>
                  <a:pt x="5585243" y="1772472"/>
                </a:lnTo>
                <a:close/>
                <a:moveTo>
                  <a:pt x="5671407" y="1766717"/>
                </a:moveTo>
                <a:lnTo>
                  <a:pt x="5668326" y="1767486"/>
                </a:lnTo>
                <a:lnTo>
                  <a:pt x="5669121" y="1768981"/>
                </a:lnTo>
                <a:cubicBezTo>
                  <a:pt x="5667105" y="1770995"/>
                  <a:pt x="5665593" y="1771497"/>
                  <a:pt x="5664333" y="1770995"/>
                </a:cubicBezTo>
                <a:lnTo>
                  <a:pt x="5662635" y="1768906"/>
                </a:lnTo>
                <a:lnTo>
                  <a:pt x="5652617" y="1771408"/>
                </a:lnTo>
                <a:lnTo>
                  <a:pt x="5654806" y="1778591"/>
                </a:lnTo>
                <a:cubicBezTo>
                  <a:pt x="5658161" y="1782318"/>
                  <a:pt x="5663075" y="1783072"/>
                  <a:pt x="5669121" y="1777034"/>
                </a:cubicBezTo>
                <a:lnTo>
                  <a:pt x="5669121" y="1792730"/>
                </a:lnTo>
                <a:lnTo>
                  <a:pt x="5673590" y="1788907"/>
                </a:lnTo>
                <a:lnTo>
                  <a:pt x="5680388" y="1786151"/>
                </a:lnTo>
                <a:lnTo>
                  <a:pt x="5676638" y="1780179"/>
                </a:lnTo>
                <a:close/>
                <a:moveTo>
                  <a:pt x="5679383" y="1764726"/>
                </a:moveTo>
                <a:lnTo>
                  <a:pt x="5675102" y="1765794"/>
                </a:lnTo>
                <a:lnTo>
                  <a:pt x="5679786" y="1778028"/>
                </a:lnTo>
                <a:lnTo>
                  <a:pt x="5685096" y="1784242"/>
                </a:lnTo>
                <a:lnTo>
                  <a:pt x="5685800" y="1783957"/>
                </a:lnTo>
                <a:lnTo>
                  <a:pt x="5684898" y="1776131"/>
                </a:lnTo>
                <a:close/>
                <a:moveTo>
                  <a:pt x="6100193" y="1764362"/>
                </a:moveTo>
                <a:lnTo>
                  <a:pt x="6114490" y="1771511"/>
                </a:lnTo>
                <a:cubicBezTo>
                  <a:pt x="6114490" y="1779255"/>
                  <a:pt x="6106746" y="1787001"/>
                  <a:pt x="6114490" y="1787001"/>
                </a:cubicBezTo>
                <a:cubicBezTo>
                  <a:pt x="6122235" y="1794745"/>
                  <a:pt x="6106746" y="1794745"/>
                  <a:pt x="6114490" y="1810235"/>
                </a:cubicBezTo>
                <a:cubicBezTo>
                  <a:pt x="6114490" y="1810235"/>
                  <a:pt x="6106746" y="1810235"/>
                  <a:pt x="6106746" y="1810235"/>
                </a:cubicBezTo>
                <a:lnTo>
                  <a:pt x="6103400" y="1786809"/>
                </a:lnTo>
                <a:lnTo>
                  <a:pt x="6103690" y="1786678"/>
                </a:lnTo>
                <a:lnTo>
                  <a:pt x="6103298" y="1786098"/>
                </a:lnTo>
                <a:close/>
                <a:moveTo>
                  <a:pt x="6099931" y="1762526"/>
                </a:moveTo>
                <a:lnTo>
                  <a:pt x="6100193" y="1764362"/>
                </a:lnTo>
                <a:lnTo>
                  <a:pt x="6099001" y="1763766"/>
                </a:lnTo>
                <a:close/>
                <a:moveTo>
                  <a:pt x="5158766" y="1761979"/>
                </a:moveTo>
                <a:lnTo>
                  <a:pt x="5158683" y="1761983"/>
                </a:lnTo>
                <a:cubicBezTo>
                  <a:pt x="5156604" y="1764814"/>
                  <a:pt x="5158210" y="1770759"/>
                  <a:pt x="5158825" y="1775995"/>
                </a:cubicBezTo>
                <a:lnTo>
                  <a:pt x="5157937" y="1777488"/>
                </a:lnTo>
                <a:lnTo>
                  <a:pt x="5162389" y="1772329"/>
                </a:lnTo>
                <a:lnTo>
                  <a:pt x="5162877" y="1772101"/>
                </a:lnTo>
                <a:lnTo>
                  <a:pt x="5159187" y="1763822"/>
                </a:lnTo>
                <a:close/>
                <a:moveTo>
                  <a:pt x="5856530" y="1761654"/>
                </a:moveTo>
                <a:lnTo>
                  <a:pt x="5856796" y="1763771"/>
                </a:lnTo>
                <a:lnTo>
                  <a:pt x="5856194" y="1762363"/>
                </a:lnTo>
                <a:close/>
                <a:moveTo>
                  <a:pt x="5104630" y="1761605"/>
                </a:moveTo>
                <a:lnTo>
                  <a:pt x="5104630" y="1768857"/>
                </a:lnTo>
                <a:lnTo>
                  <a:pt x="5110424" y="1766105"/>
                </a:lnTo>
                <a:close/>
                <a:moveTo>
                  <a:pt x="5386875" y="1760929"/>
                </a:moveTo>
                <a:cubicBezTo>
                  <a:pt x="5394940" y="1760929"/>
                  <a:pt x="5386875" y="1809242"/>
                  <a:pt x="5378811" y="1785085"/>
                </a:cubicBezTo>
                <a:cubicBezTo>
                  <a:pt x="5370747" y="1793138"/>
                  <a:pt x="5370747" y="1793138"/>
                  <a:pt x="5370747" y="1801190"/>
                </a:cubicBezTo>
                <a:lnTo>
                  <a:pt x="5375359" y="1807618"/>
                </a:lnTo>
                <a:lnTo>
                  <a:pt x="5378811" y="1809915"/>
                </a:lnTo>
                <a:cubicBezTo>
                  <a:pt x="5378811" y="1801866"/>
                  <a:pt x="5378811" y="1793813"/>
                  <a:pt x="5378811" y="1785762"/>
                </a:cubicBezTo>
                <a:cubicBezTo>
                  <a:pt x="5378811" y="1789788"/>
                  <a:pt x="5382843" y="1791801"/>
                  <a:pt x="5386876" y="1795827"/>
                </a:cubicBezTo>
                <a:lnTo>
                  <a:pt x="5389688" y="1799911"/>
                </a:lnTo>
                <a:lnTo>
                  <a:pt x="5389787" y="1799586"/>
                </a:lnTo>
                <a:cubicBezTo>
                  <a:pt x="5389920" y="1798134"/>
                  <a:pt x="5389388" y="1796681"/>
                  <a:pt x="5387258" y="1794745"/>
                </a:cubicBezTo>
                <a:cubicBezTo>
                  <a:pt x="5400037" y="1794745"/>
                  <a:pt x="5393648" y="1799102"/>
                  <a:pt x="5393248" y="1807814"/>
                </a:cubicBezTo>
                <a:lnTo>
                  <a:pt x="5395547" y="1817058"/>
                </a:lnTo>
                <a:lnTo>
                  <a:pt x="5398972" y="1811929"/>
                </a:lnTo>
                <a:lnTo>
                  <a:pt x="5401142" y="1815180"/>
                </a:lnTo>
                <a:lnTo>
                  <a:pt x="5402965" y="1814229"/>
                </a:lnTo>
                <a:lnTo>
                  <a:pt x="5403347" y="1817514"/>
                </a:lnTo>
                <a:lnTo>
                  <a:pt x="5409832" y="1816077"/>
                </a:lnTo>
                <a:lnTo>
                  <a:pt x="5405872" y="1805184"/>
                </a:lnTo>
                <a:lnTo>
                  <a:pt x="5402965" y="1814227"/>
                </a:lnTo>
                <a:lnTo>
                  <a:pt x="5402167" y="1805395"/>
                </a:lnTo>
                <a:cubicBezTo>
                  <a:pt x="5400037" y="1798618"/>
                  <a:pt x="5395777" y="1790873"/>
                  <a:pt x="5395777" y="1787001"/>
                </a:cubicBezTo>
                <a:cubicBezTo>
                  <a:pt x="5402166" y="1788937"/>
                  <a:pt x="5405362" y="1791357"/>
                  <a:pt x="5406693" y="1794140"/>
                </a:cubicBezTo>
                <a:lnTo>
                  <a:pt x="5406475" y="1801738"/>
                </a:lnTo>
                <a:lnTo>
                  <a:pt x="5408072" y="1799328"/>
                </a:lnTo>
                <a:cubicBezTo>
                  <a:pt x="5409669" y="1798783"/>
                  <a:pt x="5411533" y="1798511"/>
                  <a:pt x="5412465" y="1796741"/>
                </a:cubicBezTo>
                <a:lnTo>
                  <a:pt x="5411991" y="1792159"/>
                </a:lnTo>
                <a:lnTo>
                  <a:pt x="5403005" y="1768981"/>
                </a:lnTo>
                <a:cubicBezTo>
                  <a:pt x="5403005" y="1768981"/>
                  <a:pt x="5403005" y="1777034"/>
                  <a:pt x="5394940" y="1785085"/>
                </a:cubicBezTo>
                <a:cubicBezTo>
                  <a:pt x="5386875" y="1768981"/>
                  <a:pt x="5403005" y="1760929"/>
                  <a:pt x="5386875" y="1760929"/>
                </a:cubicBezTo>
                <a:close/>
                <a:moveTo>
                  <a:pt x="5950882" y="1759034"/>
                </a:moveTo>
                <a:cubicBezTo>
                  <a:pt x="5951367" y="1758781"/>
                  <a:pt x="5951851" y="1761830"/>
                  <a:pt x="5951851" y="1769961"/>
                </a:cubicBezTo>
                <a:lnTo>
                  <a:pt x="5950458" y="1762939"/>
                </a:lnTo>
                <a:close/>
                <a:moveTo>
                  <a:pt x="6099001" y="1756021"/>
                </a:moveTo>
                <a:cubicBezTo>
                  <a:pt x="6102874" y="1756021"/>
                  <a:pt x="6102874" y="1757958"/>
                  <a:pt x="6101906" y="1759894"/>
                </a:cubicBezTo>
                <a:lnTo>
                  <a:pt x="6099931" y="1762526"/>
                </a:lnTo>
                <a:close/>
                <a:moveTo>
                  <a:pt x="5209169" y="1756000"/>
                </a:moveTo>
                <a:lnTo>
                  <a:pt x="5209117" y="1757972"/>
                </a:lnTo>
                <a:cubicBezTo>
                  <a:pt x="5208787" y="1762219"/>
                  <a:pt x="5208243" y="1763210"/>
                  <a:pt x="5207593" y="1762007"/>
                </a:cubicBezTo>
                <a:lnTo>
                  <a:pt x="5206339" y="1756711"/>
                </a:lnTo>
                <a:lnTo>
                  <a:pt x="5200857" y="1766068"/>
                </a:lnTo>
                <a:lnTo>
                  <a:pt x="5202407" y="1768981"/>
                </a:lnTo>
                <a:lnTo>
                  <a:pt x="5221090" y="1794936"/>
                </a:lnTo>
                <a:lnTo>
                  <a:pt x="5236092" y="1793269"/>
                </a:lnTo>
                <a:lnTo>
                  <a:pt x="5232433" y="1789889"/>
                </a:lnTo>
                <a:lnTo>
                  <a:pt x="5229624" y="1790118"/>
                </a:lnTo>
                <a:lnTo>
                  <a:pt x="5225898" y="1785958"/>
                </a:lnTo>
                <a:lnTo>
                  <a:pt x="5217528" y="1785762"/>
                </a:lnTo>
                <a:lnTo>
                  <a:pt x="5221854" y="1781442"/>
                </a:lnTo>
                <a:lnTo>
                  <a:pt x="5215764" y="1774643"/>
                </a:lnTo>
                <a:lnTo>
                  <a:pt x="5213088" y="1761980"/>
                </a:lnTo>
                <a:close/>
                <a:moveTo>
                  <a:pt x="5337149" y="1754894"/>
                </a:moveTo>
                <a:lnTo>
                  <a:pt x="5334460" y="1757579"/>
                </a:lnTo>
                <a:lnTo>
                  <a:pt x="5330431" y="1761602"/>
                </a:lnTo>
                <a:lnTo>
                  <a:pt x="5337483" y="1764955"/>
                </a:lnTo>
                <a:lnTo>
                  <a:pt x="5340445" y="1766695"/>
                </a:lnTo>
                <a:lnTo>
                  <a:pt x="5340885" y="1765506"/>
                </a:lnTo>
                <a:lnTo>
                  <a:pt x="5345078" y="1762621"/>
                </a:lnTo>
                <a:lnTo>
                  <a:pt x="5344287" y="1761181"/>
                </a:lnTo>
                <a:cubicBezTo>
                  <a:pt x="5342523" y="1759420"/>
                  <a:pt x="5340508" y="1758916"/>
                  <a:pt x="5338492" y="1760929"/>
                </a:cubicBezTo>
                <a:close/>
                <a:moveTo>
                  <a:pt x="5726869" y="1752872"/>
                </a:moveTo>
                <a:lnTo>
                  <a:pt x="5720595" y="1754438"/>
                </a:lnTo>
                <a:lnTo>
                  <a:pt x="5727253" y="1754438"/>
                </a:lnTo>
                <a:cubicBezTo>
                  <a:pt x="5719507" y="1754438"/>
                  <a:pt x="5727253" y="1770281"/>
                  <a:pt x="5719507" y="1778202"/>
                </a:cubicBezTo>
                <a:cubicBezTo>
                  <a:pt x="5715635" y="1778202"/>
                  <a:pt x="5715635" y="1772261"/>
                  <a:pt x="5714667" y="1764340"/>
                </a:cubicBezTo>
                <a:lnTo>
                  <a:pt x="5711509" y="1756706"/>
                </a:lnTo>
                <a:lnTo>
                  <a:pt x="5687977" y="1762581"/>
                </a:lnTo>
                <a:lnTo>
                  <a:pt x="5698532" y="1771070"/>
                </a:lnTo>
                <a:cubicBezTo>
                  <a:pt x="5702728" y="1773094"/>
                  <a:pt x="5706923" y="1773094"/>
                  <a:pt x="5711118" y="1769045"/>
                </a:cubicBezTo>
                <a:lnTo>
                  <a:pt x="5710193" y="1772615"/>
                </a:lnTo>
                <a:lnTo>
                  <a:pt x="5715021" y="1781704"/>
                </a:lnTo>
                <a:lnTo>
                  <a:pt x="5714465" y="1779079"/>
                </a:lnTo>
                <a:cubicBezTo>
                  <a:pt x="5714465" y="1779079"/>
                  <a:pt x="5720564" y="1783100"/>
                  <a:pt x="5727679" y="1788126"/>
                </a:cubicBezTo>
                <a:lnTo>
                  <a:pt x="5729413" y="1789479"/>
                </a:lnTo>
                <a:lnTo>
                  <a:pt x="5729310" y="1788210"/>
                </a:lnTo>
                <a:cubicBezTo>
                  <a:pt x="5729672" y="1784580"/>
                  <a:pt x="5731125" y="1781192"/>
                  <a:pt x="5734997" y="1779255"/>
                </a:cubicBezTo>
                <a:lnTo>
                  <a:pt x="5740820" y="1798385"/>
                </a:lnTo>
                <a:lnTo>
                  <a:pt x="5746993" y="1803206"/>
                </a:lnTo>
                <a:lnTo>
                  <a:pt x="5746763" y="1800048"/>
                </a:lnTo>
                <a:lnTo>
                  <a:pt x="5742742" y="1790082"/>
                </a:lnTo>
                <a:cubicBezTo>
                  <a:pt x="5738869" y="1780181"/>
                  <a:pt x="5734997" y="1770280"/>
                  <a:pt x="5727253" y="1754438"/>
                </a:cubicBezTo>
                <a:close/>
                <a:moveTo>
                  <a:pt x="4958348" y="1752512"/>
                </a:moveTo>
                <a:lnTo>
                  <a:pt x="4958341" y="1753049"/>
                </a:lnTo>
                <a:cubicBezTo>
                  <a:pt x="4957459" y="1755063"/>
                  <a:pt x="4955443" y="1755566"/>
                  <a:pt x="4951410" y="1753553"/>
                </a:cubicBezTo>
                <a:cubicBezTo>
                  <a:pt x="4959474" y="1761605"/>
                  <a:pt x="4959474" y="1769657"/>
                  <a:pt x="4959474" y="1777709"/>
                </a:cubicBezTo>
                <a:cubicBezTo>
                  <a:pt x="4955443" y="1777709"/>
                  <a:pt x="4953427" y="1779219"/>
                  <a:pt x="4952418" y="1781484"/>
                </a:cubicBezTo>
                <a:lnTo>
                  <a:pt x="4951836" y="1786281"/>
                </a:lnTo>
                <a:lnTo>
                  <a:pt x="4953427" y="1790747"/>
                </a:lnTo>
                <a:lnTo>
                  <a:pt x="4951451" y="1789453"/>
                </a:lnTo>
                <a:lnTo>
                  <a:pt x="4951410" y="1789788"/>
                </a:lnTo>
                <a:cubicBezTo>
                  <a:pt x="4951410" y="1792807"/>
                  <a:pt x="4951410" y="1795827"/>
                  <a:pt x="4950403" y="1798092"/>
                </a:cubicBezTo>
                <a:lnTo>
                  <a:pt x="4944995" y="1800984"/>
                </a:lnTo>
                <a:lnTo>
                  <a:pt x="4947028" y="1821347"/>
                </a:lnTo>
                <a:lnTo>
                  <a:pt x="4964366" y="1816661"/>
                </a:lnTo>
                <a:lnTo>
                  <a:pt x="4963534" y="1814495"/>
                </a:lnTo>
                <a:cubicBezTo>
                  <a:pt x="4960518" y="1813487"/>
                  <a:pt x="4956498" y="1815501"/>
                  <a:pt x="4952476" y="1819528"/>
                </a:cubicBezTo>
                <a:cubicBezTo>
                  <a:pt x="4952476" y="1815501"/>
                  <a:pt x="4954487" y="1813487"/>
                  <a:pt x="4957502" y="1811474"/>
                </a:cubicBezTo>
                <a:lnTo>
                  <a:pt x="4967073" y="1804503"/>
                </a:lnTo>
                <a:lnTo>
                  <a:pt x="4967539" y="1793813"/>
                </a:lnTo>
                <a:cubicBezTo>
                  <a:pt x="4959474" y="1817968"/>
                  <a:pt x="4959474" y="1793813"/>
                  <a:pt x="4959474" y="1777709"/>
                </a:cubicBezTo>
                <a:lnTo>
                  <a:pt x="4964460" y="1759791"/>
                </a:lnTo>
                <a:lnTo>
                  <a:pt x="4963506" y="1758916"/>
                </a:lnTo>
                <a:close/>
                <a:moveTo>
                  <a:pt x="5370527" y="1752243"/>
                </a:moveTo>
                <a:lnTo>
                  <a:pt x="5370914" y="1752760"/>
                </a:lnTo>
                <a:lnTo>
                  <a:pt x="5370747" y="1752878"/>
                </a:lnTo>
                <a:close/>
                <a:moveTo>
                  <a:pt x="4993242" y="1745392"/>
                </a:moveTo>
                <a:lnTo>
                  <a:pt x="4992737" y="1745501"/>
                </a:lnTo>
                <a:cubicBezTo>
                  <a:pt x="4989714" y="1745501"/>
                  <a:pt x="4987697" y="1745501"/>
                  <a:pt x="4991730" y="1753553"/>
                </a:cubicBezTo>
                <a:lnTo>
                  <a:pt x="4980940" y="1753553"/>
                </a:lnTo>
                <a:lnTo>
                  <a:pt x="4983665" y="1760929"/>
                </a:lnTo>
                <a:lnTo>
                  <a:pt x="4974313" y="1766576"/>
                </a:lnTo>
                <a:lnTo>
                  <a:pt x="4973586" y="1773935"/>
                </a:lnTo>
                <a:cubicBezTo>
                  <a:pt x="4974594" y="1785510"/>
                  <a:pt x="4979634" y="1794065"/>
                  <a:pt x="4984674" y="1805640"/>
                </a:cubicBezTo>
                <a:lnTo>
                  <a:pt x="4986061" y="1809647"/>
                </a:lnTo>
                <a:lnTo>
                  <a:pt x="4999249" y="1804533"/>
                </a:lnTo>
                <a:lnTo>
                  <a:pt x="4991730" y="1785762"/>
                </a:lnTo>
                <a:lnTo>
                  <a:pt x="5001207" y="1786393"/>
                </a:lnTo>
                <a:lnTo>
                  <a:pt x="4999245" y="1779255"/>
                </a:lnTo>
                <a:cubicBezTo>
                  <a:pt x="4999245" y="1775384"/>
                  <a:pt x="5001374" y="1777319"/>
                  <a:pt x="5003504" y="1781192"/>
                </a:cubicBezTo>
                <a:lnTo>
                  <a:pt x="5005222" y="1786660"/>
                </a:lnTo>
                <a:lnTo>
                  <a:pt x="5006850" y="1786768"/>
                </a:lnTo>
                <a:lnTo>
                  <a:pt x="5009707" y="1788987"/>
                </a:lnTo>
                <a:lnTo>
                  <a:pt x="5011890" y="1782523"/>
                </a:lnTo>
                <a:cubicBezTo>
                  <a:pt x="5014420" y="1778530"/>
                  <a:pt x="5017881" y="1774899"/>
                  <a:pt x="5021608" y="1772479"/>
                </a:cubicBezTo>
                <a:lnTo>
                  <a:pt x="5022900" y="1772912"/>
                </a:lnTo>
                <a:lnTo>
                  <a:pt x="5023987" y="1769657"/>
                </a:lnTo>
                <a:cubicBezTo>
                  <a:pt x="5015923" y="1769657"/>
                  <a:pt x="5007858" y="1769657"/>
                  <a:pt x="5007858" y="1777709"/>
                </a:cubicBezTo>
                <a:cubicBezTo>
                  <a:pt x="4999794" y="1773683"/>
                  <a:pt x="4999794" y="1767645"/>
                  <a:pt x="5000802" y="1760599"/>
                </a:cubicBezTo>
                <a:lnTo>
                  <a:pt x="5000795" y="1760442"/>
                </a:lnTo>
                <a:lnTo>
                  <a:pt x="4999794" y="1760929"/>
                </a:lnTo>
                <a:close/>
                <a:moveTo>
                  <a:pt x="5491291" y="1745172"/>
                </a:moveTo>
                <a:lnTo>
                  <a:pt x="5482122" y="1752711"/>
                </a:lnTo>
                <a:lnTo>
                  <a:pt x="5487302" y="1752044"/>
                </a:lnTo>
                <a:cubicBezTo>
                  <a:pt x="5489444" y="1751037"/>
                  <a:pt x="5490200" y="1749527"/>
                  <a:pt x="5490704" y="1747514"/>
                </a:cubicBezTo>
                <a:close/>
                <a:moveTo>
                  <a:pt x="6357597" y="1745054"/>
                </a:moveTo>
                <a:lnTo>
                  <a:pt x="6330081" y="1745634"/>
                </a:lnTo>
                <a:lnTo>
                  <a:pt x="6331102" y="1753649"/>
                </a:lnTo>
                <a:cubicBezTo>
                  <a:pt x="6331344" y="1757908"/>
                  <a:pt x="6331344" y="1761636"/>
                  <a:pt x="6331344" y="1763766"/>
                </a:cubicBezTo>
                <a:cubicBezTo>
                  <a:pt x="6327471" y="1763766"/>
                  <a:pt x="6325535" y="1759507"/>
                  <a:pt x="6323599" y="1753117"/>
                </a:cubicBezTo>
                <a:lnTo>
                  <a:pt x="6322578" y="1750030"/>
                </a:lnTo>
                <a:lnTo>
                  <a:pt x="6286063" y="1772481"/>
                </a:lnTo>
                <a:lnTo>
                  <a:pt x="6290805" y="1776351"/>
                </a:lnTo>
                <a:cubicBezTo>
                  <a:pt x="6294919" y="1782160"/>
                  <a:pt x="6299517" y="1791840"/>
                  <a:pt x="6305568" y="1797649"/>
                </a:cubicBezTo>
                <a:lnTo>
                  <a:pt x="6307440" y="1798531"/>
                </a:lnTo>
                <a:lnTo>
                  <a:pt x="6320691" y="1790193"/>
                </a:lnTo>
                <a:lnTo>
                  <a:pt x="6321421" y="1788210"/>
                </a:lnTo>
                <a:cubicBezTo>
                  <a:pt x="6321179" y="1786033"/>
                  <a:pt x="6319727" y="1783128"/>
                  <a:pt x="6315854" y="1779255"/>
                </a:cubicBezTo>
                <a:cubicBezTo>
                  <a:pt x="6315854" y="1771511"/>
                  <a:pt x="6323599" y="1779255"/>
                  <a:pt x="6329408" y="1784096"/>
                </a:cubicBezTo>
                <a:lnTo>
                  <a:pt x="6330648" y="1784667"/>
                </a:lnTo>
                <a:lnTo>
                  <a:pt x="6335161" y="1782813"/>
                </a:lnTo>
                <a:lnTo>
                  <a:pt x="6335125" y="1782326"/>
                </a:lnTo>
                <a:cubicBezTo>
                  <a:pt x="6334490" y="1779861"/>
                  <a:pt x="6333280" y="1776351"/>
                  <a:pt x="6331344" y="1771511"/>
                </a:cubicBezTo>
                <a:cubicBezTo>
                  <a:pt x="6335216" y="1771511"/>
                  <a:pt x="6337636" y="1772963"/>
                  <a:pt x="6338968" y="1775262"/>
                </a:cubicBezTo>
                <a:lnTo>
                  <a:pt x="6339670" y="1780960"/>
                </a:lnTo>
                <a:lnTo>
                  <a:pt x="6350116" y="1776668"/>
                </a:lnTo>
                <a:lnTo>
                  <a:pt x="6346833" y="1771511"/>
                </a:lnTo>
                <a:cubicBezTo>
                  <a:pt x="6355871" y="1771511"/>
                  <a:pt x="6355871" y="1787001"/>
                  <a:pt x="6364906" y="1779255"/>
                </a:cubicBezTo>
                <a:lnTo>
                  <a:pt x="6363065" y="1790297"/>
                </a:lnTo>
                <a:lnTo>
                  <a:pt x="6378336" y="1782011"/>
                </a:lnTo>
                <a:lnTo>
                  <a:pt x="6369493" y="1774086"/>
                </a:lnTo>
                <a:cubicBezTo>
                  <a:pt x="6367436" y="1770445"/>
                  <a:pt x="6365250" y="1765686"/>
                  <a:pt x="6362808" y="1759539"/>
                </a:cubicBezTo>
                <a:close/>
                <a:moveTo>
                  <a:pt x="5502460" y="1743525"/>
                </a:moveTo>
                <a:lnTo>
                  <a:pt x="5498894" y="1745249"/>
                </a:lnTo>
                <a:cubicBezTo>
                  <a:pt x="5496247" y="1748520"/>
                  <a:pt x="5495744" y="1753553"/>
                  <a:pt x="5499776" y="1761605"/>
                </a:cubicBezTo>
                <a:cubicBezTo>
                  <a:pt x="5491712" y="1757579"/>
                  <a:pt x="5489696" y="1763619"/>
                  <a:pt x="5487679" y="1769657"/>
                </a:cubicBezTo>
                <a:lnTo>
                  <a:pt x="5486852" y="1771366"/>
                </a:lnTo>
                <a:lnTo>
                  <a:pt x="5517476" y="1754033"/>
                </a:lnTo>
                <a:lnTo>
                  <a:pt x="5522952" y="1772124"/>
                </a:lnTo>
                <a:lnTo>
                  <a:pt x="5523197" y="1773453"/>
                </a:lnTo>
                <a:lnTo>
                  <a:pt x="5524220" y="1773431"/>
                </a:lnTo>
                <a:lnTo>
                  <a:pt x="5528526" y="1778958"/>
                </a:lnTo>
                <a:lnTo>
                  <a:pt x="5524477" y="1780403"/>
                </a:lnTo>
                <a:lnTo>
                  <a:pt x="5525591" y="1786449"/>
                </a:lnTo>
                <a:lnTo>
                  <a:pt x="5520872" y="1781688"/>
                </a:lnTo>
                <a:lnTo>
                  <a:pt x="5509826" y="1785627"/>
                </a:lnTo>
                <a:lnTo>
                  <a:pt x="5509883" y="1788350"/>
                </a:lnTo>
                <a:lnTo>
                  <a:pt x="5519793" y="1800367"/>
                </a:lnTo>
                <a:lnTo>
                  <a:pt x="5520842" y="1800276"/>
                </a:lnTo>
                <a:lnTo>
                  <a:pt x="5538189" y="1791366"/>
                </a:lnTo>
                <a:lnTo>
                  <a:pt x="5528526" y="1778958"/>
                </a:lnTo>
                <a:lnTo>
                  <a:pt x="5532031" y="1777709"/>
                </a:lnTo>
                <a:cubicBezTo>
                  <a:pt x="5536062" y="1781736"/>
                  <a:pt x="5538079" y="1785762"/>
                  <a:pt x="5539087" y="1788782"/>
                </a:cubicBezTo>
                <a:lnTo>
                  <a:pt x="5539472" y="1790707"/>
                </a:lnTo>
                <a:lnTo>
                  <a:pt x="5553750" y="1783374"/>
                </a:lnTo>
                <a:lnTo>
                  <a:pt x="5553548" y="1780306"/>
                </a:lnTo>
                <a:lnTo>
                  <a:pt x="5541378" y="1777424"/>
                </a:lnTo>
                <a:cubicBezTo>
                  <a:pt x="5545466" y="1773551"/>
                  <a:pt x="5549554" y="1769680"/>
                  <a:pt x="5553769" y="1766413"/>
                </a:cubicBezTo>
                <a:lnTo>
                  <a:pt x="5553805" y="1766392"/>
                </a:lnTo>
                <a:lnTo>
                  <a:pt x="5554082" y="1762439"/>
                </a:lnTo>
                <a:cubicBezTo>
                  <a:pt x="5553703" y="1758413"/>
                  <a:pt x="5552191" y="1754891"/>
                  <a:pt x="5548159" y="1752878"/>
                </a:cubicBezTo>
                <a:cubicBezTo>
                  <a:pt x="5540095" y="1760929"/>
                  <a:pt x="5540095" y="1768981"/>
                  <a:pt x="5540095" y="1777034"/>
                </a:cubicBezTo>
                <a:cubicBezTo>
                  <a:pt x="5540095" y="1777034"/>
                  <a:pt x="5532031" y="1768981"/>
                  <a:pt x="5523966" y="1768981"/>
                </a:cubicBezTo>
                <a:lnTo>
                  <a:pt x="5517537" y="1753999"/>
                </a:lnTo>
                <a:lnTo>
                  <a:pt x="5517476" y="1754033"/>
                </a:lnTo>
                <a:lnTo>
                  <a:pt x="5517449" y="1753943"/>
                </a:lnTo>
                <a:lnTo>
                  <a:pt x="5517531" y="1753985"/>
                </a:lnTo>
                <a:lnTo>
                  <a:pt x="5517297" y="1753443"/>
                </a:lnTo>
                <a:lnTo>
                  <a:pt x="5517449" y="1753943"/>
                </a:lnTo>
                <a:lnTo>
                  <a:pt x="5501464" y="1745881"/>
                </a:lnTo>
                <a:close/>
                <a:moveTo>
                  <a:pt x="5329271" y="1742531"/>
                </a:moveTo>
                <a:lnTo>
                  <a:pt x="5322363" y="1752878"/>
                </a:lnTo>
                <a:cubicBezTo>
                  <a:pt x="5324379" y="1756903"/>
                  <a:pt x="5326900" y="1759420"/>
                  <a:pt x="5329546" y="1761181"/>
                </a:cubicBezTo>
                <a:lnTo>
                  <a:pt x="5330430" y="1761601"/>
                </a:lnTo>
                <a:lnTo>
                  <a:pt x="5333452" y="1753553"/>
                </a:lnTo>
                <a:cubicBezTo>
                  <a:pt x="5334460" y="1751540"/>
                  <a:pt x="5334460" y="1749527"/>
                  <a:pt x="5330428" y="1745501"/>
                </a:cubicBezTo>
                <a:close/>
                <a:moveTo>
                  <a:pt x="7702220" y="1742452"/>
                </a:moveTo>
                <a:cubicBezTo>
                  <a:pt x="7727823" y="1743078"/>
                  <a:pt x="7751535" y="1744582"/>
                  <a:pt x="7771716" y="1746588"/>
                </a:cubicBezTo>
                <a:cubicBezTo>
                  <a:pt x="7771716" y="1754610"/>
                  <a:pt x="7763641" y="1754610"/>
                  <a:pt x="7771716" y="1770651"/>
                </a:cubicBezTo>
                <a:cubicBezTo>
                  <a:pt x="7699066" y="1786694"/>
                  <a:pt x="7650633" y="1762630"/>
                  <a:pt x="7618347" y="1834824"/>
                </a:cubicBezTo>
                <a:cubicBezTo>
                  <a:pt x="7610276" y="1842845"/>
                  <a:pt x="7602202" y="1834824"/>
                  <a:pt x="7586058" y="1834824"/>
                </a:cubicBezTo>
                <a:cubicBezTo>
                  <a:pt x="7594129" y="1858887"/>
                  <a:pt x="7610276" y="1842845"/>
                  <a:pt x="7618347" y="1874931"/>
                </a:cubicBezTo>
                <a:lnTo>
                  <a:pt x="7657988" y="1868364"/>
                </a:lnTo>
                <a:lnTo>
                  <a:pt x="7652399" y="1879692"/>
                </a:lnTo>
                <a:cubicBezTo>
                  <a:pt x="7641049" y="1883451"/>
                  <a:pt x="7618347" y="1866908"/>
                  <a:pt x="7618347" y="1890972"/>
                </a:cubicBezTo>
                <a:cubicBezTo>
                  <a:pt x="7610276" y="1882951"/>
                  <a:pt x="7602202" y="1850865"/>
                  <a:pt x="7586058" y="1842845"/>
                </a:cubicBezTo>
                <a:cubicBezTo>
                  <a:pt x="7577986" y="1866908"/>
                  <a:pt x="7586058" y="1898995"/>
                  <a:pt x="7569915" y="1907014"/>
                </a:cubicBezTo>
                <a:cubicBezTo>
                  <a:pt x="7569915" y="1898995"/>
                  <a:pt x="7561843" y="1882951"/>
                  <a:pt x="7569915" y="1866908"/>
                </a:cubicBezTo>
                <a:cubicBezTo>
                  <a:pt x="7553769" y="1882951"/>
                  <a:pt x="7561843" y="1898995"/>
                  <a:pt x="7545698" y="1858887"/>
                </a:cubicBezTo>
                <a:cubicBezTo>
                  <a:pt x="7553769" y="1858887"/>
                  <a:pt x="7561843" y="1866908"/>
                  <a:pt x="7561843" y="1866908"/>
                </a:cubicBezTo>
                <a:cubicBezTo>
                  <a:pt x="7561843" y="1858887"/>
                  <a:pt x="7561843" y="1850865"/>
                  <a:pt x="7553769" y="1842845"/>
                </a:cubicBezTo>
                <a:cubicBezTo>
                  <a:pt x="7537626" y="1842845"/>
                  <a:pt x="7545698" y="1866908"/>
                  <a:pt x="7537626" y="1882951"/>
                </a:cubicBezTo>
                <a:cubicBezTo>
                  <a:pt x="7537626" y="1890972"/>
                  <a:pt x="7529554" y="1882951"/>
                  <a:pt x="7521483" y="1882951"/>
                </a:cubicBezTo>
                <a:cubicBezTo>
                  <a:pt x="7521483" y="1874931"/>
                  <a:pt x="7529554" y="1866908"/>
                  <a:pt x="7537626" y="1866908"/>
                </a:cubicBezTo>
                <a:cubicBezTo>
                  <a:pt x="7521483" y="1866908"/>
                  <a:pt x="7505339" y="1850865"/>
                  <a:pt x="7505339" y="1866908"/>
                </a:cubicBezTo>
                <a:cubicBezTo>
                  <a:pt x="7505339" y="1866908"/>
                  <a:pt x="7513411" y="1866908"/>
                  <a:pt x="7521483" y="1882951"/>
                </a:cubicBezTo>
                <a:cubicBezTo>
                  <a:pt x="7505339" y="1882951"/>
                  <a:pt x="7505339" y="1882951"/>
                  <a:pt x="7497265" y="1866908"/>
                </a:cubicBezTo>
                <a:cubicBezTo>
                  <a:pt x="7489194" y="1874931"/>
                  <a:pt x="7481122" y="1874931"/>
                  <a:pt x="7497265" y="1915038"/>
                </a:cubicBezTo>
                <a:cubicBezTo>
                  <a:pt x="7489194" y="1931078"/>
                  <a:pt x="7489194" y="1898995"/>
                  <a:pt x="7481122" y="1890972"/>
                </a:cubicBezTo>
                <a:cubicBezTo>
                  <a:pt x="7464979" y="1890972"/>
                  <a:pt x="7489194" y="1907014"/>
                  <a:pt x="7473050" y="1907014"/>
                </a:cubicBezTo>
                <a:cubicBezTo>
                  <a:pt x="7464979" y="1890972"/>
                  <a:pt x="7473050" y="1890972"/>
                  <a:pt x="7464979" y="1866908"/>
                </a:cubicBezTo>
                <a:cubicBezTo>
                  <a:pt x="7448833" y="1874931"/>
                  <a:pt x="7473050" y="1907014"/>
                  <a:pt x="7456907" y="1890972"/>
                </a:cubicBezTo>
                <a:cubicBezTo>
                  <a:pt x="7456907" y="1890972"/>
                  <a:pt x="7456907" y="1882951"/>
                  <a:pt x="7456907" y="1874931"/>
                </a:cubicBezTo>
                <a:cubicBezTo>
                  <a:pt x="7448833" y="1890972"/>
                  <a:pt x="7424619" y="1898995"/>
                  <a:pt x="7424619" y="1923058"/>
                </a:cubicBezTo>
                <a:cubicBezTo>
                  <a:pt x="7416546" y="1923058"/>
                  <a:pt x="7424619" y="1898995"/>
                  <a:pt x="7416546" y="1882951"/>
                </a:cubicBezTo>
                <a:cubicBezTo>
                  <a:pt x="7416546" y="1898995"/>
                  <a:pt x="7400401" y="1890972"/>
                  <a:pt x="7392329" y="1915038"/>
                </a:cubicBezTo>
                <a:cubicBezTo>
                  <a:pt x="7384258" y="1915038"/>
                  <a:pt x="7384258" y="1907014"/>
                  <a:pt x="7376185" y="1915038"/>
                </a:cubicBezTo>
                <a:cubicBezTo>
                  <a:pt x="7368115" y="1890972"/>
                  <a:pt x="7368115" y="1866908"/>
                  <a:pt x="7351971" y="1834824"/>
                </a:cubicBezTo>
                <a:cubicBezTo>
                  <a:pt x="7360042" y="1834824"/>
                  <a:pt x="7368115" y="1842845"/>
                  <a:pt x="7368115" y="1850865"/>
                </a:cubicBezTo>
                <a:cubicBezTo>
                  <a:pt x="7372152" y="1838834"/>
                  <a:pt x="7364078" y="1832816"/>
                  <a:pt x="7356006" y="1826801"/>
                </a:cubicBezTo>
                <a:lnTo>
                  <a:pt x="7351969" y="1818778"/>
                </a:lnTo>
                <a:lnTo>
                  <a:pt x="7351971" y="1818781"/>
                </a:lnTo>
                <a:cubicBezTo>
                  <a:pt x="7360042" y="1810757"/>
                  <a:pt x="7343897" y="1802737"/>
                  <a:pt x="7351971" y="1786694"/>
                </a:cubicBezTo>
                <a:cubicBezTo>
                  <a:pt x="7343897" y="1802737"/>
                  <a:pt x="7343897" y="1786694"/>
                  <a:pt x="7335825" y="1786694"/>
                </a:cubicBezTo>
                <a:cubicBezTo>
                  <a:pt x="7319682" y="1794717"/>
                  <a:pt x="7327754" y="1818781"/>
                  <a:pt x="7335825" y="1842845"/>
                </a:cubicBezTo>
                <a:cubicBezTo>
                  <a:pt x="7335825" y="1826801"/>
                  <a:pt x="7335825" y="1834824"/>
                  <a:pt x="7351971" y="1834824"/>
                </a:cubicBezTo>
                <a:cubicBezTo>
                  <a:pt x="7351971" y="1842845"/>
                  <a:pt x="7360042" y="1858887"/>
                  <a:pt x="7360042" y="1866908"/>
                </a:cubicBezTo>
                <a:cubicBezTo>
                  <a:pt x="7351971" y="1858887"/>
                  <a:pt x="7351971" y="1866908"/>
                  <a:pt x="7351971" y="1866908"/>
                </a:cubicBezTo>
                <a:cubicBezTo>
                  <a:pt x="7368115" y="1882951"/>
                  <a:pt x="7360042" y="1890972"/>
                  <a:pt x="7368115" y="1907014"/>
                </a:cubicBezTo>
                <a:cubicBezTo>
                  <a:pt x="7368115" y="1915038"/>
                  <a:pt x="7343897" y="1915038"/>
                  <a:pt x="7343897" y="1890972"/>
                </a:cubicBezTo>
                <a:cubicBezTo>
                  <a:pt x="7343897" y="1890972"/>
                  <a:pt x="7351971" y="1890972"/>
                  <a:pt x="7351971" y="1898995"/>
                </a:cubicBezTo>
                <a:cubicBezTo>
                  <a:pt x="7360042" y="1882951"/>
                  <a:pt x="7335825" y="1874931"/>
                  <a:pt x="7343897" y="1850865"/>
                </a:cubicBezTo>
                <a:cubicBezTo>
                  <a:pt x="7327754" y="1890972"/>
                  <a:pt x="7335825" y="1882951"/>
                  <a:pt x="7327754" y="1898995"/>
                </a:cubicBezTo>
                <a:cubicBezTo>
                  <a:pt x="7319682" y="1874931"/>
                  <a:pt x="7303539" y="1850865"/>
                  <a:pt x="7295466" y="1826801"/>
                </a:cubicBezTo>
                <a:cubicBezTo>
                  <a:pt x="7311611" y="1826801"/>
                  <a:pt x="7311611" y="1842845"/>
                  <a:pt x="7319682" y="1842845"/>
                </a:cubicBezTo>
                <a:cubicBezTo>
                  <a:pt x="7319682" y="1818781"/>
                  <a:pt x="7303539" y="1818781"/>
                  <a:pt x="7303539" y="1802737"/>
                </a:cubicBezTo>
                <a:cubicBezTo>
                  <a:pt x="7303539" y="1802737"/>
                  <a:pt x="7311611" y="1810757"/>
                  <a:pt x="7311611" y="1818781"/>
                </a:cubicBezTo>
                <a:cubicBezTo>
                  <a:pt x="7319682" y="1818781"/>
                  <a:pt x="7311611" y="1802737"/>
                  <a:pt x="7319682" y="1794717"/>
                </a:cubicBezTo>
                <a:cubicBezTo>
                  <a:pt x="7303536" y="1786694"/>
                  <a:pt x="7297484" y="1794717"/>
                  <a:pt x="7294458" y="1805745"/>
                </a:cubicBezTo>
                <a:lnTo>
                  <a:pt x="7288191" y="1831540"/>
                </a:lnTo>
                <a:lnTo>
                  <a:pt x="7284998" y="1819656"/>
                </a:lnTo>
                <a:lnTo>
                  <a:pt x="7273053" y="1811925"/>
                </a:lnTo>
                <a:lnTo>
                  <a:pt x="7280331" y="1812764"/>
                </a:lnTo>
                <a:cubicBezTo>
                  <a:pt x="7287394" y="1812764"/>
                  <a:pt x="7295466" y="1810759"/>
                  <a:pt x="7295466" y="1802737"/>
                </a:cubicBezTo>
                <a:cubicBezTo>
                  <a:pt x="7287393" y="1786694"/>
                  <a:pt x="7271250" y="1810757"/>
                  <a:pt x="7271250" y="1794717"/>
                </a:cubicBezTo>
                <a:cubicBezTo>
                  <a:pt x="7271250" y="1802737"/>
                  <a:pt x="7271250" y="1810757"/>
                  <a:pt x="7263178" y="1810757"/>
                </a:cubicBezTo>
                <a:cubicBezTo>
                  <a:pt x="7257124" y="1798727"/>
                  <a:pt x="7251069" y="1813768"/>
                  <a:pt x="7241610" y="1805119"/>
                </a:cubicBezTo>
                <a:lnTo>
                  <a:pt x="7241212" y="1804436"/>
                </a:lnTo>
                <a:lnTo>
                  <a:pt x="7242084" y="1818959"/>
                </a:lnTo>
                <a:cubicBezTo>
                  <a:pt x="7243113" y="1824001"/>
                  <a:pt x="7245171" y="1830053"/>
                  <a:pt x="7249285" y="1842154"/>
                </a:cubicBezTo>
                <a:cubicBezTo>
                  <a:pt x="7257515" y="1834087"/>
                  <a:pt x="7257515" y="1826018"/>
                  <a:pt x="7249285" y="1809884"/>
                </a:cubicBezTo>
                <a:cubicBezTo>
                  <a:pt x="7265743" y="1826018"/>
                  <a:pt x="7257515" y="1842154"/>
                  <a:pt x="7265743" y="1866356"/>
                </a:cubicBezTo>
                <a:cubicBezTo>
                  <a:pt x="7249285" y="1858290"/>
                  <a:pt x="7265743" y="1842154"/>
                  <a:pt x="7249285" y="1866356"/>
                </a:cubicBezTo>
                <a:cubicBezTo>
                  <a:pt x="7241057" y="1842154"/>
                  <a:pt x="7232826" y="1801815"/>
                  <a:pt x="7216371" y="1809884"/>
                </a:cubicBezTo>
                <a:cubicBezTo>
                  <a:pt x="7208141" y="1817951"/>
                  <a:pt x="7216371" y="1842154"/>
                  <a:pt x="7216371" y="1858290"/>
                </a:cubicBezTo>
                <a:cubicBezTo>
                  <a:pt x="7199914" y="1850221"/>
                  <a:pt x="7216371" y="1826018"/>
                  <a:pt x="7208141" y="1809884"/>
                </a:cubicBezTo>
                <a:cubicBezTo>
                  <a:pt x="7199914" y="1801815"/>
                  <a:pt x="7175224" y="1826018"/>
                  <a:pt x="7166997" y="1793748"/>
                </a:cubicBezTo>
                <a:cubicBezTo>
                  <a:pt x="7166997" y="1801815"/>
                  <a:pt x="7166997" y="1801815"/>
                  <a:pt x="7158769" y="1801815"/>
                </a:cubicBezTo>
                <a:cubicBezTo>
                  <a:pt x="7166997" y="1785681"/>
                  <a:pt x="7150539" y="1793748"/>
                  <a:pt x="7150539" y="1801815"/>
                </a:cubicBezTo>
                <a:cubicBezTo>
                  <a:pt x="7150539" y="1801815"/>
                  <a:pt x="7142311" y="1801815"/>
                  <a:pt x="7142311" y="1793748"/>
                </a:cubicBezTo>
                <a:cubicBezTo>
                  <a:pt x="7142311" y="1793748"/>
                  <a:pt x="7142311" y="1785681"/>
                  <a:pt x="7134082" y="1777613"/>
                </a:cubicBezTo>
                <a:cubicBezTo>
                  <a:pt x="7150539" y="1793748"/>
                  <a:pt x="7175224" y="1769546"/>
                  <a:pt x="7183455" y="1801815"/>
                </a:cubicBezTo>
                <a:cubicBezTo>
                  <a:pt x="7191683" y="1793748"/>
                  <a:pt x="7201969" y="1789714"/>
                  <a:pt x="7212255" y="1789714"/>
                </a:cubicBezTo>
                <a:lnTo>
                  <a:pt x="7239247" y="1801057"/>
                </a:lnTo>
                <a:lnTo>
                  <a:pt x="7230889" y="1786694"/>
                </a:lnTo>
                <a:cubicBezTo>
                  <a:pt x="7303539" y="1786694"/>
                  <a:pt x="7343897" y="1754610"/>
                  <a:pt x="7392329" y="1778674"/>
                </a:cubicBezTo>
                <a:cubicBezTo>
                  <a:pt x="7400403" y="1766641"/>
                  <a:pt x="7412509" y="1758621"/>
                  <a:pt x="7425628" y="1756615"/>
                </a:cubicBezTo>
                <a:lnTo>
                  <a:pt x="7459205" y="1768592"/>
                </a:lnTo>
                <a:lnTo>
                  <a:pt x="7458330" y="1761801"/>
                </a:lnTo>
                <a:lnTo>
                  <a:pt x="7459774" y="1768795"/>
                </a:lnTo>
                <a:lnTo>
                  <a:pt x="7464979" y="1770651"/>
                </a:lnTo>
                <a:cubicBezTo>
                  <a:pt x="7509374" y="1754610"/>
                  <a:pt x="7565878" y="1746588"/>
                  <a:pt x="7621375" y="1743580"/>
                </a:cubicBezTo>
                <a:cubicBezTo>
                  <a:pt x="7649121" y="1742076"/>
                  <a:pt x="7676616" y="1741825"/>
                  <a:pt x="7702220" y="1742452"/>
                </a:cubicBezTo>
                <a:close/>
                <a:moveTo>
                  <a:pt x="5315008" y="1741997"/>
                </a:moveTo>
                <a:lnTo>
                  <a:pt x="5313549" y="1742580"/>
                </a:lnTo>
                <a:lnTo>
                  <a:pt x="5314299" y="1744825"/>
                </a:lnTo>
                <a:close/>
                <a:moveTo>
                  <a:pt x="5153910" y="1740702"/>
                </a:moveTo>
                <a:lnTo>
                  <a:pt x="5152761" y="1741223"/>
                </a:lnTo>
                <a:lnTo>
                  <a:pt x="5151767" y="1743406"/>
                </a:lnTo>
                <a:lnTo>
                  <a:pt x="5149989" y="1752878"/>
                </a:lnTo>
                <a:cubicBezTo>
                  <a:pt x="5150997" y="1758916"/>
                  <a:pt x="5153013" y="1764955"/>
                  <a:pt x="5153013" y="1768981"/>
                </a:cubicBezTo>
                <a:cubicBezTo>
                  <a:pt x="5146966" y="1768981"/>
                  <a:pt x="5143941" y="1766968"/>
                  <a:pt x="5142555" y="1763571"/>
                </a:cubicBezTo>
                <a:lnTo>
                  <a:pt x="5142551" y="1763463"/>
                </a:lnTo>
                <a:lnTo>
                  <a:pt x="5137236" y="1765370"/>
                </a:lnTo>
                <a:lnTo>
                  <a:pt x="5137595" y="1769248"/>
                </a:lnTo>
                <a:cubicBezTo>
                  <a:pt x="5139815" y="1773495"/>
                  <a:pt x="5142745" y="1778590"/>
                  <a:pt x="5142556" y="1781987"/>
                </a:cubicBezTo>
                <a:lnTo>
                  <a:pt x="5140288" y="1783497"/>
                </a:lnTo>
                <a:lnTo>
                  <a:pt x="5143678" y="1786045"/>
                </a:lnTo>
                <a:lnTo>
                  <a:pt x="5139785" y="1788646"/>
                </a:lnTo>
                <a:lnTo>
                  <a:pt x="5136887" y="1801190"/>
                </a:lnTo>
                <a:cubicBezTo>
                  <a:pt x="5144949" y="1825346"/>
                  <a:pt x="5136887" y="1785085"/>
                  <a:pt x="5153013" y="1801190"/>
                </a:cubicBezTo>
                <a:cubicBezTo>
                  <a:pt x="5155029" y="1797164"/>
                  <a:pt x="5157549" y="1795151"/>
                  <a:pt x="5160321" y="1794396"/>
                </a:cubicBezTo>
                <a:lnTo>
                  <a:pt x="5165176" y="1794812"/>
                </a:lnTo>
                <a:lnTo>
                  <a:pt x="5164553" y="1793078"/>
                </a:lnTo>
                <a:cubicBezTo>
                  <a:pt x="5162901" y="1788280"/>
                  <a:pt x="5161885" y="1785168"/>
                  <a:pt x="5161885" y="1785168"/>
                </a:cubicBezTo>
                <a:lnTo>
                  <a:pt x="5175523" y="1797540"/>
                </a:lnTo>
                <a:lnTo>
                  <a:pt x="5185270" y="1801190"/>
                </a:lnTo>
                <a:cubicBezTo>
                  <a:pt x="5179223" y="1792131"/>
                  <a:pt x="5174308" y="1787602"/>
                  <a:pt x="5170103" y="1782931"/>
                </a:cubicBezTo>
                <a:lnTo>
                  <a:pt x="5167910" y="1780037"/>
                </a:lnTo>
                <a:lnTo>
                  <a:pt x="5153891" y="1784287"/>
                </a:lnTo>
                <a:lnTo>
                  <a:pt x="5153013" y="1785762"/>
                </a:lnTo>
                <a:lnTo>
                  <a:pt x="5153013" y="1784553"/>
                </a:lnTo>
                <a:lnTo>
                  <a:pt x="5151422" y="1785035"/>
                </a:lnTo>
                <a:lnTo>
                  <a:pt x="5153013" y="1783193"/>
                </a:lnTo>
                <a:lnTo>
                  <a:pt x="5153013" y="1774690"/>
                </a:lnTo>
                <a:cubicBezTo>
                  <a:pt x="5153013" y="1771670"/>
                  <a:pt x="5153013" y="1769657"/>
                  <a:pt x="5153013" y="1769657"/>
                </a:cubicBezTo>
                <a:cubicBezTo>
                  <a:pt x="5153013" y="1765631"/>
                  <a:pt x="5155029" y="1761605"/>
                  <a:pt x="5157045" y="1756573"/>
                </a:cubicBezTo>
                <a:lnTo>
                  <a:pt x="5157279" y="1755463"/>
                </a:lnTo>
                <a:close/>
                <a:moveTo>
                  <a:pt x="5401773" y="1740463"/>
                </a:moveTo>
                <a:lnTo>
                  <a:pt x="5403005" y="1745501"/>
                </a:lnTo>
                <a:lnTo>
                  <a:pt x="5404703" y="1741262"/>
                </a:lnTo>
                <a:lnTo>
                  <a:pt x="5403005" y="1740799"/>
                </a:lnTo>
                <a:close/>
                <a:moveTo>
                  <a:pt x="5511253" y="1739359"/>
                </a:moveTo>
                <a:lnTo>
                  <a:pt x="5510863" y="1739462"/>
                </a:lnTo>
                <a:lnTo>
                  <a:pt x="5510063" y="1739849"/>
                </a:lnTo>
                <a:lnTo>
                  <a:pt x="5515354" y="1748911"/>
                </a:lnTo>
                <a:close/>
                <a:moveTo>
                  <a:pt x="5441080" y="1738570"/>
                </a:moveTo>
                <a:lnTo>
                  <a:pt x="5433245" y="1742482"/>
                </a:lnTo>
                <a:lnTo>
                  <a:pt x="5435133" y="1752844"/>
                </a:lnTo>
                <a:lnTo>
                  <a:pt x="5435262" y="1752878"/>
                </a:lnTo>
                <a:cubicBezTo>
                  <a:pt x="5439294" y="1752878"/>
                  <a:pt x="5439294" y="1746838"/>
                  <a:pt x="5440302" y="1740799"/>
                </a:cubicBezTo>
                <a:close/>
                <a:moveTo>
                  <a:pt x="7110847" y="1738567"/>
                </a:moveTo>
                <a:cubicBezTo>
                  <a:pt x="7118592" y="1746312"/>
                  <a:pt x="7134082" y="1761801"/>
                  <a:pt x="7134082" y="1738567"/>
                </a:cubicBezTo>
                <a:cubicBezTo>
                  <a:pt x="7141826" y="1738567"/>
                  <a:pt x="7149571" y="1746312"/>
                  <a:pt x="7149571" y="1754057"/>
                </a:cubicBezTo>
                <a:cubicBezTo>
                  <a:pt x="7134082" y="1761801"/>
                  <a:pt x="7110847" y="1746312"/>
                  <a:pt x="7118592" y="1761801"/>
                </a:cubicBezTo>
                <a:cubicBezTo>
                  <a:pt x="7118592" y="1761801"/>
                  <a:pt x="7110847" y="1761801"/>
                  <a:pt x="7110847" y="1761801"/>
                </a:cubicBezTo>
                <a:cubicBezTo>
                  <a:pt x="7110847" y="1757928"/>
                  <a:pt x="7110847" y="1755993"/>
                  <a:pt x="7110847" y="1753088"/>
                </a:cubicBezTo>
                <a:lnTo>
                  <a:pt x="7110847" y="1752769"/>
                </a:lnTo>
                <a:close/>
                <a:moveTo>
                  <a:pt x="5723327" y="1738381"/>
                </a:moveTo>
                <a:lnTo>
                  <a:pt x="5723452" y="1739885"/>
                </a:lnTo>
                <a:lnTo>
                  <a:pt x="5723869" y="1740599"/>
                </a:lnTo>
                <a:lnTo>
                  <a:pt x="5723380" y="1738597"/>
                </a:lnTo>
                <a:close/>
                <a:moveTo>
                  <a:pt x="5764480" y="1737892"/>
                </a:moveTo>
                <a:lnTo>
                  <a:pt x="5752902" y="1738650"/>
                </a:lnTo>
                <a:lnTo>
                  <a:pt x="5758232" y="1743047"/>
                </a:lnTo>
                <a:close/>
                <a:moveTo>
                  <a:pt x="5378811" y="1737449"/>
                </a:moveTo>
                <a:cubicBezTo>
                  <a:pt x="5378811" y="1741475"/>
                  <a:pt x="5376795" y="1745501"/>
                  <a:pt x="5373771" y="1748520"/>
                </a:cubicBezTo>
                <a:lnTo>
                  <a:pt x="5369853" y="1750299"/>
                </a:lnTo>
                <a:lnTo>
                  <a:pt x="5370527" y="1752243"/>
                </a:lnTo>
                <a:lnTo>
                  <a:pt x="5369270" y="1750564"/>
                </a:lnTo>
                <a:lnTo>
                  <a:pt x="5362682" y="1753553"/>
                </a:lnTo>
                <a:cubicBezTo>
                  <a:pt x="5362682" y="1749527"/>
                  <a:pt x="5362682" y="1747514"/>
                  <a:pt x="5362682" y="1745501"/>
                </a:cubicBezTo>
                <a:lnTo>
                  <a:pt x="5362682" y="1741852"/>
                </a:lnTo>
                <a:lnTo>
                  <a:pt x="5359802" y="1740037"/>
                </a:lnTo>
                <a:lnTo>
                  <a:pt x="5352602" y="1746507"/>
                </a:lnTo>
                <a:lnTo>
                  <a:pt x="5353088" y="1750151"/>
                </a:lnTo>
                <a:lnTo>
                  <a:pt x="5362682" y="1760929"/>
                </a:lnTo>
                <a:cubicBezTo>
                  <a:pt x="5370747" y="1760929"/>
                  <a:pt x="5370747" y="1768981"/>
                  <a:pt x="5370747" y="1777034"/>
                </a:cubicBezTo>
                <a:cubicBezTo>
                  <a:pt x="5378811" y="1773008"/>
                  <a:pt x="5376795" y="1762942"/>
                  <a:pt x="5371755" y="1753884"/>
                </a:cubicBezTo>
                <a:lnTo>
                  <a:pt x="5370914" y="1752760"/>
                </a:lnTo>
                <a:lnTo>
                  <a:pt x="5380323" y="1746209"/>
                </a:lnTo>
                <a:lnTo>
                  <a:pt x="5383289" y="1746949"/>
                </a:lnTo>
                <a:close/>
                <a:moveTo>
                  <a:pt x="5136887" y="1737449"/>
                </a:moveTo>
                <a:lnTo>
                  <a:pt x="5132983" y="1740480"/>
                </a:lnTo>
                <a:lnTo>
                  <a:pt x="5133900" y="1747933"/>
                </a:lnTo>
                <a:lnTo>
                  <a:pt x="5133827" y="1754157"/>
                </a:lnTo>
                <a:lnTo>
                  <a:pt x="5135251" y="1754186"/>
                </a:lnTo>
                <a:lnTo>
                  <a:pt x="5136760" y="1749402"/>
                </a:lnTo>
                <a:lnTo>
                  <a:pt x="5142070" y="1746872"/>
                </a:lnTo>
                <a:lnTo>
                  <a:pt x="5142266" y="1742822"/>
                </a:lnTo>
                <a:close/>
                <a:moveTo>
                  <a:pt x="5346215" y="1737393"/>
                </a:moveTo>
                <a:lnTo>
                  <a:pt x="5346482" y="1738092"/>
                </a:lnTo>
                <a:lnTo>
                  <a:pt x="5346554" y="1737449"/>
                </a:lnTo>
                <a:close/>
                <a:moveTo>
                  <a:pt x="5185270" y="1736773"/>
                </a:moveTo>
                <a:lnTo>
                  <a:pt x="5194188" y="1753535"/>
                </a:lnTo>
                <a:lnTo>
                  <a:pt x="5199475" y="1739502"/>
                </a:lnTo>
                <a:lnTo>
                  <a:pt x="5196611" y="1743567"/>
                </a:lnTo>
                <a:cubicBezTo>
                  <a:pt x="5192831" y="1745832"/>
                  <a:pt x="5191319" y="1736773"/>
                  <a:pt x="5185270" y="1736773"/>
                </a:cubicBezTo>
                <a:close/>
                <a:moveTo>
                  <a:pt x="4963838" y="1736002"/>
                </a:moveTo>
                <a:lnTo>
                  <a:pt x="4963255" y="1737150"/>
                </a:lnTo>
                <a:lnTo>
                  <a:pt x="4964233" y="1737873"/>
                </a:lnTo>
                <a:close/>
                <a:moveTo>
                  <a:pt x="5728896" y="1735170"/>
                </a:moveTo>
                <a:lnTo>
                  <a:pt x="5727253" y="1738597"/>
                </a:lnTo>
                <a:lnTo>
                  <a:pt x="5730363" y="1742744"/>
                </a:lnTo>
                <a:lnTo>
                  <a:pt x="5729501" y="1735859"/>
                </a:lnTo>
                <a:close/>
                <a:moveTo>
                  <a:pt x="7095163" y="1734245"/>
                </a:moveTo>
                <a:cubicBezTo>
                  <a:pt x="7099533" y="1735396"/>
                  <a:pt x="7104676" y="1740504"/>
                  <a:pt x="7110847" y="1752769"/>
                </a:cubicBezTo>
                <a:cubicBezTo>
                  <a:pt x="7077931" y="1769117"/>
                  <a:pt x="7077931" y="1760943"/>
                  <a:pt x="7053246" y="1777293"/>
                </a:cubicBezTo>
                <a:cubicBezTo>
                  <a:pt x="7045015" y="1760943"/>
                  <a:pt x="7053246" y="1752769"/>
                  <a:pt x="7069703" y="1744592"/>
                </a:cubicBezTo>
                <a:cubicBezTo>
                  <a:pt x="7075875" y="1762987"/>
                  <a:pt x="7082046" y="1730797"/>
                  <a:pt x="7095163" y="1734245"/>
                </a:cubicBezTo>
                <a:close/>
                <a:moveTo>
                  <a:pt x="5332137" y="1732732"/>
                </a:moveTo>
                <a:lnTo>
                  <a:pt x="5332443" y="1737780"/>
                </a:lnTo>
                <a:lnTo>
                  <a:pt x="5331526" y="1739154"/>
                </a:lnTo>
                <a:lnTo>
                  <a:pt x="5333704" y="1740594"/>
                </a:lnTo>
                <a:lnTo>
                  <a:pt x="5334363" y="1742380"/>
                </a:lnTo>
                <a:lnTo>
                  <a:pt x="5332244" y="1732856"/>
                </a:lnTo>
                <a:close/>
                <a:moveTo>
                  <a:pt x="5131973" y="1732543"/>
                </a:moveTo>
                <a:lnTo>
                  <a:pt x="5132028" y="1732726"/>
                </a:lnTo>
                <a:lnTo>
                  <a:pt x="5132533" y="1736829"/>
                </a:lnTo>
                <a:lnTo>
                  <a:pt x="5136884" y="1737449"/>
                </a:lnTo>
                <a:close/>
                <a:moveTo>
                  <a:pt x="5420413" y="1731815"/>
                </a:moveTo>
                <a:lnTo>
                  <a:pt x="5416111" y="1738457"/>
                </a:lnTo>
                <a:lnTo>
                  <a:pt x="5414464" y="1746013"/>
                </a:lnTo>
                <a:lnTo>
                  <a:pt x="5417374" y="1755309"/>
                </a:lnTo>
                <a:lnTo>
                  <a:pt x="5419133" y="1753553"/>
                </a:lnTo>
                <a:lnTo>
                  <a:pt x="5418862" y="1760063"/>
                </a:lnTo>
                <a:lnTo>
                  <a:pt x="5419133" y="1760929"/>
                </a:lnTo>
                <a:lnTo>
                  <a:pt x="5418738" y="1763024"/>
                </a:lnTo>
                <a:lnTo>
                  <a:pt x="5418630" y="1765630"/>
                </a:lnTo>
                <a:lnTo>
                  <a:pt x="5418289" y="1765415"/>
                </a:lnTo>
                <a:lnTo>
                  <a:pt x="5415983" y="1777663"/>
                </a:lnTo>
                <a:lnTo>
                  <a:pt x="5421912" y="1788138"/>
                </a:lnTo>
                <a:lnTo>
                  <a:pt x="5422982" y="1788436"/>
                </a:lnTo>
                <a:cubicBezTo>
                  <a:pt x="5426177" y="1789526"/>
                  <a:pt x="5428307" y="1789526"/>
                  <a:pt x="5428307" y="1785168"/>
                </a:cubicBezTo>
                <a:lnTo>
                  <a:pt x="5431935" y="1793520"/>
                </a:lnTo>
                <a:lnTo>
                  <a:pt x="5455405" y="1784956"/>
                </a:lnTo>
                <a:lnTo>
                  <a:pt x="5451827" y="1770013"/>
                </a:lnTo>
                <a:lnTo>
                  <a:pt x="5462479" y="1778714"/>
                </a:lnTo>
                <a:lnTo>
                  <a:pt x="5463569" y="1781978"/>
                </a:lnTo>
                <a:lnTo>
                  <a:pt x="5475615" y="1777582"/>
                </a:lnTo>
                <a:lnTo>
                  <a:pt x="5478608" y="1765631"/>
                </a:lnTo>
                <a:lnTo>
                  <a:pt x="5476524" y="1757313"/>
                </a:lnTo>
                <a:lnTo>
                  <a:pt x="5474575" y="1758916"/>
                </a:lnTo>
                <a:lnTo>
                  <a:pt x="5452400" y="1760841"/>
                </a:lnTo>
                <a:lnTo>
                  <a:pt x="5451505" y="1768667"/>
                </a:lnTo>
                <a:lnTo>
                  <a:pt x="5450378" y="1763961"/>
                </a:lnTo>
                <a:lnTo>
                  <a:pt x="5448366" y="1769988"/>
                </a:lnTo>
                <a:cubicBezTo>
                  <a:pt x="5449374" y="1775021"/>
                  <a:pt x="5451390" y="1781059"/>
                  <a:pt x="5451390" y="1785085"/>
                </a:cubicBezTo>
                <a:cubicBezTo>
                  <a:pt x="5435262" y="1768981"/>
                  <a:pt x="5427198" y="1801190"/>
                  <a:pt x="5419133" y="1760929"/>
                </a:cubicBezTo>
                <a:cubicBezTo>
                  <a:pt x="5423165" y="1752878"/>
                  <a:pt x="5425182" y="1750864"/>
                  <a:pt x="5427198" y="1750864"/>
                </a:cubicBezTo>
                <a:lnTo>
                  <a:pt x="5434553" y="1752700"/>
                </a:lnTo>
                <a:lnTo>
                  <a:pt x="5426063" y="1742482"/>
                </a:lnTo>
                <a:lnTo>
                  <a:pt x="5427242" y="1736389"/>
                </a:lnTo>
                <a:lnTo>
                  <a:pt x="5425182" y="1735766"/>
                </a:lnTo>
                <a:close/>
                <a:moveTo>
                  <a:pt x="6917228" y="1730822"/>
                </a:moveTo>
                <a:cubicBezTo>
                  <a:pt x="6921101" y="1738567"/>
                  <a:pt x="6921101" y="1746312"/>
                  <a:pt x="6923038" y="1754057"/>
                </a:cubicBezTo>
                <a:lnTo>
                  <a:pt x="6940463" y="1777291"/>
                </a:lnTo>
                <a:lnTo>
                  <a:pt x="6933444" y="1785763"/>
                </a:lnTo>
                <a:cubicBezTo>
                  <a:pt x="6925458" y="1786487"/>
                  <a:pt x="6915291" y="1767609"/>
                  <a:pt x="6909483" y="1761801"/>
                </a:cubicBezTo>
                <a:cubicBezTo>
                  <a:pt x="6917228" y="1777291"/>
                  <a:pt x="6901738" y="1785035"/>
                  <a:pt x="6893994" y="1761801"/>
                </a:cubicBezTo>
                <a:cubicBezTo>
                  <a:pt x="6893994" y="1769546"/>
                  <a:pt x="6893994" y="1785035"/>
                  <a:pt x="6901738" y="1785035"/>
                </a:cubicBezTo>
                <a:cubicBezTo>
                  <a:pt x="6901738" y="1792780"/>
                  <a:pt x="6893994" y="1785035"/>
                  <a:pt x="6893994" y="1785035"/>
                </a:cubicBezTo>
                <a:cubicBezTo>
                  <a:pt x="6886250" y="1769546"/>
                  <a:pt x="6886250" y="1761801"/>
                  <a:pt x="6886250" y="1746312"/>
                </a:cubicBezTo>
                <a:cubicBezTo>
                  <a:pt x="6893994" y="1746312"/>
                  <a:pt x="6893994" y="1761801"/>
                  <a:pt x="6901738" y="1761801"/>
                </a:cubicBezTo>
                <a:cubicBezTo>
                  <a:pt x="6917228" y="1761801"/>
                  <a:pt x="6901738" y="1730822"/>
                  <a:pt x="6917228" y="1730822"/>
                </a:cubicBezTo>
                <a:close/>
                <a:moveTo>
                  <a:pt x="5774412" y="1730022"/>
                </a:moveTo>
                <a:lnTo>
                  <a:pt x="5774356" y="1730069"/>
                </a:lnTo>
                <a:lnTo>
                  <a:pt x="5775014" y="1731126"/>
                </a:lnTo>
                <a:close/>
                <a:moveTo>
                  <a:pt x="5386875" y="1729397"/>
                </a:moveTo>
                <a:cubicBezTo>
                  <a:pt x="5378811" y="1737449"/>
                  <a:pt x="5394940" y="1737449"/>
                  <a:pt x="5394940" y="1753553"/>
                </a:cubicBezTo>
                <a:lnTo>
                  <a:pt x="5394511" y="1754039"/>
                </a:lnTo>
                <a:lnTo>
                  <a:pt x="5403005" y="1760929"/>
                </a:lnTo>
                <a:lnTo>
                  <a:pt x="5407858" y="1758160"/>
                </a:lnTo>
                <a:lnTo>
                  <a:pt x="5396452" y="1744495"/>
                </a:lnTo>
                <a:cubicBezTo>
                  <a:pt x="5392420" y="1738959"/>
                  <a:pt x="5388892" y="1733423"/>
                  <a:pt x="5386875" y="1729397"/>
                </a:cubicBezTo>
                <a:close/>
                <a:moveTo>
                  <a:pt x="5169142" y="1729397"/>
                </a:moveTo>
                <a:lnTo>
                  <a:pt x="5167324" y="1733330"/>
                </a:lnTo>
                <a:lnTo>
                  <a:pt x="5169142" y="1744825"/>
                </a:lnTo>
                <a:cubicBezTo>
                  <a:pt x="5171158" y="1754891"/>
                  <a:pt x="5173174" y="1764955"/>
                  <a:pt x="5169142" y="1768981"/>
                </a:cubicBezTo>
                <a:lnTo>
                  <a:pt x="5169254" y="1769111"/>
                </a:lnTo>
                <a:lnTo>
                  <a:pt x="5177620" y="1765188"/>
                </a:lnTo>
                <a:lnTo>
                  <a:pt x="5175946" y="1759466"/>
                </a:lnTo>
                <a:cubicBezTo>
                  <a:pt x="5175190" y="1756070"/>
                  <a:pt x="5175190" y="1753553"/>
                  <a:pt x="5177206" y="1753553"/>
                </a:cubicBezTo>
                <a:cubicBezTo>
                  <a:pt x="5177206" y="1737449"/>
                  <a:pt x="5169142" y="1737449"/>
                  <a:pt x="5169142" y="1729397"/>
                </a:cubicBezTo>
                <a:close/>
                <a:moveTo>
                  <a:pt x="7165936" y="1727807"/>
                </a:moveTo>
                <a:cubicBezTo>
                  <a:pt x="7165936" y="1735859"/>
                  <a:pt x="7157871" y="1727807"/>
                  <a:pt x="7157871" y="1735859"/>
                </a:cubicBezTo>
                <a:cubicBezTo>
                  <a:pt x="7174000" y="1760016"/>
                  <a:pt x="7165936" y="1727807"/>
                  <a:pt x="7182064" y="1727807"/>
                </a:cubicBezTo>
                <a:cubicBezTo>
                  <a:pt x="7190129" y="1727807"/>
                  <a:pt x="7198191" y="1727807"/>
                  <a:pt x="7198191" y="1735859"/>
                </a:cubicBezTo>
                <a:cubicBezTo>
                  <a:pt x="7182064" y="1735859"/>
                  <a:pt x="7174000" y="1743912"/>
                  <a:pt x="7157871" y="1751963"/>
                </a:cubicBezTo>
                <a:cubicBezTo>
                  <a:pt x="7141743" y="1735859"/>
                  <a:pt x="7157871" y="1727807"/>
                  <a:pt x="7165936" y="1727807"/>
                </a:cubicBezTo>
                <a:close/>
                <a:moveTo>
                  <a:pt x="5738573" y="1727807"/>
                </a:moveTo>
                <a:cubicBezTo>
                  <a:pt x="5738573" y="1731833"/>
                  <a:pt x="5738573" y="1735859"/>
                  <a:pt x="5737565" y="1738879"/>
                </a:cubicBezTo>
                <a:lnTo>
                  <a:pt x="5730984" y="1743573"/>
                </a:lnTo>
                <a:lnTo>
                  <a:pt x="5740806" y="1756667"/>
                </a:lnTo>
                <a:lnTo>
                  <a:pt x="5744599" y="1763802"/>
                </a:lnTo>
                <a:lnTo>
                  <a:pt x="5745977" y="1763997"/>
                </a:lnTo>
                <a:lnTo>
                  <a:pt x="5746452" y="1767288"/>
                </a:lnTo>
                <a:lnTo>
                  <a:pt x="5748063" y="1770318"/>
                </a:lnTo>
                <a:lnTo>
                  <a:pt x="5760461" y="1761988"/>
                </a:lnTo>
                <a:cubicBezTo>
                  <a:pt x="5774947" y="1751431"/>
                  <a:pt x="5791719" y="1740876"/>
                  <a:pt x="5803917" y="1771037"/>
                </a:cubicBezTo>
                <a:cubicBezTo>
                  <a:pt x="5812050" y="1771037"/>
                  <a:pt x="5812050" y="1754949"/>
                  <a:pt x="5820182" y="1754949"/>
                </a:cubicBezTo>
                <a:cubicBezTo>
                  <a:pt x="5820182" y="1746907"/>
                  <a:pt x="5803917" y="1762992"/>
                  <a:pt x="5803917" y="1754949"/>
                </a:cubicBezTo>
                <a:lnTo>
                  <a:pt x="5804067" y="1751287"/>
                </a:lnTo>
                <a:lnTo>
                  <a:pt x="5800826" y="1756021"/>
                </a:lnTo>
                <a:lnTo>
                  <a:pt x="5793082" y="1739425"/>
                </a:lnTo>
                <a:lnTo>
                  <a:pt x="5779531" y="1743574"/>
                </a:lnTo>
                <a:lnTo>
                  <a:pt x="5771975" y="1732010"/>
                </a:lnTo>
                <a:lnTo>
                  <a:pt x="5766004" y="1736876"/>
                </a:lnTo>
                <a:lnTo>
                  <a:pt x="5767549" y="1748938"/>
                </a:lnTo>
                <a:cubicBezTo>
                  <a:pt x="5768397" y="1769672"/>
                  <a:pt x="5751455" y="1739854"/>
                  <a:pt x="5758232" y="1762217"/>
                </a:cubicBezTo>
                <a:cubicBezTo>
                  <a:pt x="5742742" y="1762217"/>
                  <a:pt x="5750486" y="1753697"/>
                  <a:pt x="5742742" y="1736658"/>
                </a:cubicBezTo>
                <a:cubicBezTo>
                  <a:pt x="5742742" y="1736658"/>
                  <a:pt x="5744678" y="1738788"/>
                  <a:pt x="5746614" y="1739853"/>
                </a:cubicBezTo>
                <a:lnTo>
                  <a:pt x="5748688" y="1738142"/>
                </a:lnTo>
                <a:close/>
                <a:moveTo>
                  <a:pt x="5803615" y="1726563"/>
                </a:moveTo>
                <a:lnTo>
                  <a:pt x="5788173" y="1730404"/>
                </a:lnTo>
                <a:lnTo>
                  <a:pt x="5793084" y="1739425"/>
                </a:lnTo>
                <a:lnTo>
                  <a:pt x="5797923" y="1736315"/>
                </a:lnTo>
                <a:cubicBezTo>
                  <a:pt x="5800826" y="1739425"/>
                  <a:pt x="5804700" y="1743574"/>
                  <a:pt x="5808571" y="1739425"/>
                </a:cubicBezTo>
                <a:cubicBezTo>
                  <a:pt x="5808571" y="1735275"/>
                  <a:pt x="5806635" y="1731126"/>
                  <a:pt x="5804699" y="1728013"/>
                </a:cubicBezTo>
                <a:close/>
                <a:moveTo>
                  <a:pt x="5664999" y="1726535"/>
                </a:moveTo>
                <a:lnTo>
                  <a:pt x="5662528" y="1731926"/>
                </a:lnTo>
                <a:cubicBezTo>
                  <a:pt x="5654230" y="1727838"/>
                  <a:pt x="5654230" y="1727838"/>
                  <a:pt x="5658379" y="1727838"/>
                </a:cubicBezTo>
                <a:close/>
                <a:moveTo>
                  <a:pt x="5666158" y="1724006"/>
                </a:moveTo>
                <a:lnTo>
                  <a:pt x="5666358" y="1726267"/>
                </a:lnTo>
                <a:lnTo>
                  <a:pt x="5664999" y="1726535"/>
                </a:lnTo>
                <a:close/>
                <a:moveTo>
                  <a:pt x="5687373" y="1722947"/>
                </a:moveTo>
                <a:lnTo>
                  <a:pt x="5687424" y="1723752"/>
                </a:lnTo>
                <a:lnTo>
                  <a:pt x="5687237" y="1723228"/>
                </a:lnTo>
                <a:close/>
                <a:moveTo>
                  <a:pt x="4970717" y="1720223"/>
                </a:moveTo>
                <a:lnTo>
                  <a:pt x="4967000" y="1723367"/>
                </a:lnTo>
                <a:lnTo>
                  <a:pt x="4965900" y="1723239"/>
                </a:lnTo>
                <a:lnTo>
                  <a:pt x="4966542" y="1725389"/>
                </a:lnTo>
                <a:lnTo>
                  <a:pt x="4971569" y="1728265"/>
                </a:lnTo>
                <a:lnTo>
                  <a:pt x="4973591" y="1728286"/>
                </a:lnTo>
                <a:lnTo>
                  <a:pt x="4972578" y="1726709"/>
                </a:lnTo>
                <a:close/>
                <a:moveTo>
                  <a:pt x="5828025" y="1720163"/>
                </a:moveTo>
                <a:lnTo>
                  <a:pt x="5822159" y="1721950"/>
                </a:lnTo>
                <a:lnTo>
                  <a:pt x="5812382" y="1724382"/>
                </a:lnTo>
                <a:lnTo>
                  <a:pt x="5816316" y="1731126"/>
                </a:lnTo>
                <a:cubicBezTo>
                  <a:pt x="5812444" y="1731126"/>
                  <a:pt x="5812444" y="1735275"/>
                  <a:pt x="5811476" y="1740462"/>
                </a:cubicBezTo>
                <a:lnTo>
                  <a:pt x="5807600" y="1746123"/>
                </a:lnTo>
                <a:lnTo>
                  <a:pt x="5813065" y="1746907"/>
                </a:lnTo>
                <a:cubicBezTo>
                  <a:pt x="5816623" y="1747912"/>
                  <a:pt x="5820434" y="1748917"/>
                  <a:pt x="5823357" y="1748164"/>
                </a:cubicBezTo>
                <a:lnTo>
                  <a:pt x="5824123" y="1746725"/>
                </a:lnTo>
                <a:lnTo>
                  <a:pt x="5823168" y="1745460"/>
                </a:lnTo>
                <a:lnTo>
                  <a:pt x="5825014" y="1745054"/>
                </a:lnTo>
                <a:lnTo>
                  <a:pt x="5828312" y="1738864"/>
                </a:lnTo>
                <a:lnTo>
                  <a:pt x="5831741" y="1743574"/>
                </a:lnTo>
                <a:lnTo>
                  <a:pt x="5832942" y="1743309"/>
                </a:lnTo>
                <a:lnTo>
                  <a:pt x="5836257" y="1745097"/>
                </a:lnTo>
                <a:lnTo>
                  <a:pt x="5836109" y="1742803"/>
                </a:lnTo>
                <a:lnTo>
                  <a:pt x="5840401" y="1740657"/>
                </a:lnTo>
                <a:close/>
                <a:moveTo>
                  <a:pt x="5225096" y="1719948"/>
                </a:moveTo>
                <a:lnTo>
                  <a:pt x="5224760" y="1720861"/>
                </a:lnTo>
                <a:lnTo>
                  <a:pt x="5225592" y="1720669"/>
                </a:lnTo>
                <a:close/>
                <a:moveTo>
                  <a:pt x="5949133" y="1717062"/>
                </a:moveTo>
                <a:lnTo>
                  <a:pt x="5943254" y="1717970"/>
                </a:lnTo>
                <a:lnTo>
                  <a:pt x="5949133" y="1728887"/>
                </a:lnTo>
                <a:cubicBezTo>
                  <a:pt x="5949133" y="1724692"/>
                  <a:pt x="5949133" y="1722594"/>
                  <a:pt x="5949133" y="1720497"/>
                </a:cubicBezTo>
                <a:close/>
                <a:moveTo>
                  <a:pt x="5840568" y="1716341"/>
                </a:moveTo>
                <a:lnTo>
                  <a:pt x="5836433" y="1717601"/>
                </a:lnTo>
                <a:lnTo>
                  <a:pt x="5845063" y="1736351"/>
                </a:lnTo>
                <a:lnTo>
                  <a:pt x="5846138" y="1738864"/>
                </a:lnTo>
                <a:lnTo>
                  <a:pt x="5849886" y="1738142"/>
                </a:lnTo>
                <a:lnTo>
                  <a:pt x="5847295" y="1732423"/>
                </a:lnTo>
                <a:close/>
                <a:moveTo>
                  <a:pt x="5862784" y="1713907"/>
                </a:moveTo>
                <a:lnTo>
                  <a:pt x="5862414" y="1720790"/>
                </a:lnTo>
                <a:lnTo>
                  <a:pt x="5861326" y="1718559"/>
                </a:lnTo>
                <a:close/>
                <a:moveTo>
                  <a:pt x="5628514" y="1713785"/>
                </a:moveTo>
                <a:lnTo>
                  <a:pt x="5628469" y="1713967"/>
                </a:lnTo>
                <a:lnTo>
                  <a:pt x="5628507" y="1713990"/>
                </a:lnTo>
                <a:close/>
                <a:moveTo>
                  <a:pt x="6897696" y="1713594"/>
                </a:moveTo>
                <a:lnTo>
                  <a:pt x="6900770" y="1720387"/>
                </a:lnTo>
                <a:cubicBezTo>
                  <a:pt x="6901738" y="1723382"/>
                  <a:pt x="6901738" y="1725378"/>
                  <a:pt x="6901738" y="1729371"/>
                </a:cubicBezTo>
                <a:cubicBezTo>
                  <a:pt x="6899805" y="1729371"/>
                  <a:pt x="6898350" y="1725378"/>
                  <a:pt x="6897626" y="1719637"/>
                </a:cubicBezTo>
                <a:close/>
                <a:moveTo>
                  <a:pt x="5524341" y="1713427"/>
                </a:moveTo>
                <a:lnTo>
                  <a:pt x="5528503" y="1722430"/>
                </a:lnTo>
                <a:cubicBezTo>
                  <a:pt x="5531526" y="1735263"/>
                  <a:pt x="5530015" y="1754891"/>
                  <a:pt x="5523966" y="1760929"/>
                </a:cubicBezTo>
                <a:cubicBezTo>
                  <a:pt x="5527998" y="1760929"/>
                  <a:pt x="5532031" y="1758916"/>
                  <a:pt x="5536062" y="1755896"/>
                </a:cubicBezTo>
                <a:lnTo>
                  <a:pt x="5541988" y="1750473"/>
                </a:lnTo>
                <a:lnTo>
                  <a:pt x="5532031" y="1745501"/>
                </a:lnTo>
                <a:cubicBezTo>
                  <a:pt x="5536062" y="1747514"/>
                  <a:pt x="5539590" y="1746507"/>
                  <a:pt x="5542111" y="1743865"/>
                </a:cubicBezTo>
                <a:lnTo>
                  <a:pt x="5544699" y="1736518"/>
                </a:lnTo>
                <a:lnTo>
                  <a:pt x="5542237" y="1730608"/>
                </a:lnTo>
                <a:cubicBezTo>
                  <a:pt x="5540346" y="1726959"/>
                  <a:pt x="5538583" y="1724191"/>
                  <a:pt x="5537071" y="1721675"/>
                </a:cubicBezTo>
                <a:lnTo>
                  <a:pt x="5535862" y="1717572"/>
                </a:lnTo>
                <a:close/>
                <a:moveTo>
                  <a:pt x="5851604" y="1712979"/>
                </a:moveTo>
                <a:lnTo>
                  <a:pt x="5845562" y="1714819"/>
                </a:lnTo>
                <a:lnTo>
                  <a:pt x="5846326" y="1714936"/>
                </a:lnTo>
                <a:cubicBezTo>
                  <a:pt x="5847295" y="1715964"/>
                  <a:pt x="5847295" y="1718022"/>
                  <a:pt x="5847295" y="1722137"/>
                </a:cubicBezTo>
                <a:cubicBezTo>
                  <a:pt x="5847295" y="1718022"/>
                  <a:pt x="5849231" y="1715964"/>
                  <a:pt x="5851167" y="1713907"/>
                </a:cubicBezTo>
                <a:close/>
                <a:moveTo>
                  <a:pt x="6063050" y="1706407"/>
                </a:moveTo>
                <a:lnTo>
                  <a:pt x="6063043" y="1706483"/>
                </a:lnTo>
                <a:cubicBezTo>
                  <a:pt x="6063043" y="1706483"/>
                  <a:pt x="6061027" y="1706483"/>
                  <a:pt x="6058001" y="1706483"/>
                </a:cubicBezTo>
                <a:lnTo>
                  <a:pt x="6051812" y="1706483"/>
                </a:lnTo>
                <a:lnTo>
                  <a:pt x="6049305" y="1713424"/>
                </a:lnTo>
                <a:cubicBezTo>
                  <a:pt x="6057696" y="1713424"/>
                  <a:pt x="6057696" y="1721169"/>
                  <a:pt x="6066085" y="1721169"/>
                </a:cubicBezTo>
                <a:cubicBezTo>
                  <a:pt x="6066085" y="1717296"/>
                  <a:pt x="6066085" y="1713424"/>
                  <a:pt x="6065036" y="1709552"/>
                </a:cubicBezTo>
                <a:close/>
                <a:moveTo>
                  <a:pt x="6275472" y="1704908"/>
                </a:moveTo>
                <a:lnTo>
                  <a:pt x="6279196" y="1710297"/>
                </a:lnTo>
                <a:lnTo>
                  <a:pt x="6275472" y="1712910"/>
                </a:lnTo>
                <a:close/>
                <a:moveTo>
                  <a:pt x="6033797" y="1704316"/>
                </a:moveTo>
                <a:lnTo>
                  <a:pt x="6029486" y="1709524"/>
                </a:lnTo>
                <a:lnTo>
                  <a:pt x="6024645" y="1714256"/>
                </a:lnTo>
                <a:lnTo>
                  <a:pt x="6024148" y="1721428"/>
                </a:lnTo>
                <a:lnTo>
                  <a:pt x="6018871" y="1722981"/>
                </a:lnTo>
                <a:lnTo>
                  <a:pt x="6017969" y="1724792"/>
                </a:lnTo>
                <a:lnTo>
                  <a:pt x="6025151" y="1735885"/>
                </a:lnTo>
                <a:cubicBezTo>
                  <a:pt x="6027156" y="1740015"/>
                  <a:pt x="6029162" y="1744146"/>
                  <a:pt x="6033171" y="1748277"/>
                </a:cubicBezTo>
                <a:lnTo>
                  <a:pt x="5999322" y="1723377"/>
                </a:lnTo>
                <a:lnTo>
                  <a:pt x="5994441" y="1729717"/>
                </a:lnTo>
                <a:lnTo>
                  <a:pt x="5984138" y="1743096"/>
                </a:lnTo>
                <a:lnTo>
                  <a:pt x="5994448" y="1763766"/>
                </a:lnTo>
                <a:cubicBezTo>
                  <a:pt x="5985734" y="1763766"/>
                  <a:pt x="5977021" y="1747169"/>
                  <a:pt x="5977021" y="1738871"/>
                </a:cubicBezTo>
                <a:cubicBezTo>
                  <a:pt x="5959595" y="1747169"/>
                  <a:pt x="5985734" y="1747169"/>
                  <a:pt x="5985734" y="1763766"/>
                </a:cubicBezTo>
                <a:cubicBezTo>
                  <a:pt x="5977021" y="1755468"/>
                  <a:pt x="5959595" y="1763766"/>
                  <a:pt x="5959595" y="1747169"/>
                </a:cubicBezTo>
                <a:lnTo>
                  <a:pt x="5959595" y="1715446"/>
                </a:lnTo>
                <a:lnTo>
                  <a:pt x="5950949" y="1716781"/>
                </a:lnTo>
                <a:lnTo>
                  <a:pt x="5956878" y="1732033"/>
                </a:lnTo>
                <a:cubicBezTo>
                  <a:pt x="5955910" y="1735704"/>
                  <a:pt x="5953974" y="1739113"/>
                  <a:pt x="5951311" y="1741603"/>
                </a:cubicBezTo>
                <a:lnTo>
                  <a:pt x="5946097" y="1743739"/>
                </a:lnTo>
                <a:lnTo>
                  <a:pt x="5947011" y="1745565"/>
                </a:lnTo>
                <a:lnTo>
                  <a:pt x="5950458" y="1762939"/>
                </a:lnTo>
                <a:lnTo>
                  <a:pt x="5949914" y="1767927"/>
                </a:lnTo>
                <a:lnTo>
                  <a:pt x="5951538" y="1783052"/>
                </a:lnTo>
                <a:lnTo>
                  <a:pt x="5965152" y="1780498"/>
                </a:lnTo>
                <a:cubicBezTo>
                  <a:pt x="5978327" y="1776505"/>
                  <a:pt x="5992516" y="1770514"/>
                  <a:pt x="6004678" y="1770514"/>
                </a:cubicBezTo>
                <a:cubicBezTo>
                  <a:pt x="6012786" y="1766521"/>
                  <a:pt x="6026976" y="1758535"/>
                  <a:pt x="6039136" y="1753542"/>
                </a:cubicBezTo>
                <a:lnTo>
                  <a:pt x="6039627" y="1753405"/>
                </a:lnTo>
                <a:lnTo>
                  <a:pt x="6037236" y="1739281"/>
                </a:lnTo>
                <a:close/>
                <a:moveTo>
                  <a:pt x="5881095" y="1703361"/>
                </a:moveTo>
                <a:lnTo>
                  <a:pt x="5863940" y="1709221"/>
                </a:lnTo>
                <a:lnTo>
                  <a:pt x="5857697" y="1711123"/>
                </a:lnTo>
                <a:lnTo>
                  <a:pt x="5861326" y="1718559"/>
                </a:lnTo>
                <a:lnTo>
                  <a:pt x="5856515" y="1733892"/>
                </a:lnTo>
                <a:lnTo>
                  <a:pt x="5860070" y="1730822"/>
                </a:lnTo>
                <a:cubicBezTo>
                  <a:pt x="5860070" y="1734695"/>
                  <a:pt x="5860070" y="1738567"/>
                  <a:pt x="5861038" y="1741471"/>
                </a:cubicBezTo>
                <a:lnTo>
                  <a:pt x="5861293" y="1741654"/>
                </a:lnTo>
                <a:lnTo>
                  <a:pt x="5862414" y="1720790"/>
                </a:lnTo>
                <a:lnTo>
                  <a:pt x="5868595" y="1733450"/>
                </a:lnTo>
                <a:cubicBezTo>
                  <a:pt x="5868592" y="1744767"/>
                  <a:pt x="5866658" y="1755053"/>
                  <a:pt x="5870529" y="1755053"/>
                </a:cubicBezTo>
                <a:cubicBezTo>
                  <a:pt x="5866657" y="1759167"/>
                  <a:pt x="5864237" y="1760196"/>
                  <a:pt x="5862784" y="1759038"/>
                </a:cubicBezTo>
                <a:lnTo>
                  <a:pt x="5860888" y="1750089"/>
                </a:lnTo>
                <a:lnTo>
                  <a:pt x="5857165" y="1752121"/>
                </a:lnTo>
                <a:lnTo>
                  <a:pt x="5853292" y="1755582"/>
                </a:lnTo>
                <a:lnTo>
                  <a:pt x="5856194" y="1762363"/>
                </a:lnTo>
                <a:lnTo>
                  <a:pt x="5850144" y="1775065"/>
                </a:lnTo>
                <a:cubicBezTo>
                  <a:pt x="5846822" y="1776962"/>
                  <a:pt x="5843205" y="1772596"/>
                  <a:pt x="5838856" y="1766239"/>
                </a:cubicBezTo>
                <a:lnTo>
                  <a:pt x="5828532" y="1752565"/>
                </a:lnTo>
                <a:lnTo>
                  <a:pt x="5828313" y="1752939"/>
                </a:lnTo>
                <a:cubicBezTo>
                  <a:pt x="5824247" y="1758971"/>
                  <a:pt x="5820181" y="1767014"/>
                  <a:pt x="5828312" y="1779079"/>
                </a:cubicBezTo>
                <a:lnTo>
                  <a:pt x="5817090" y="1778417"/>
                </a:lnTo>
                <a:lnTo>
                  <a:pt x="5817286" y="1782160"/>
                </a:lnTo>
                <a:cubicBezTo>
                  <a:pt x="5816318" y="1788937"/>
                  <a:pt x="5812446" y="1794745"/>
                  <a:pt x="5800829" y="1794745"/>
                </a:cubicBezTo>
                <a:lnTo>
                  <a:pt x="5804873" y="1779379"/>
                </a:lnTo>
                <a:lnTo>
                  <a:pt x="5796801" y="1782095"/>
                </a:lnTo>
                <a:cubicBezTo>
                  <a:pt x="5789685" y="1785111"/>
                  <a:pt x="5783587" y="1787121"/>
                  <a:pt x="5771389" y="1779079"/>
                </a:cubicBezTo>
                <a:cubicBezTo>
                  <a:pt x="5771389" y="1787121"/>
                  <a:pt x="5767324" y="1795164"/>
                  <a:pt x="5761225" y="1801195"/>
                </a:cubicBezTo>
                <a:lnTo>
                  <a:pt x="5760271" y="1801623"/>
                </a:lnTo>
                <a:lnTo>
                  <a:pt x="5762103" y="1807657"/>
                </a:lnTo>
                <a:cubicBezTo>
                  <a:pt x="5763072" y="1815330"/>
                  <a:pt x="5762103" y="1821766"/>
                  <a:pt x="5758232" y="1825727"/>
                </a:cubicBezTo>
                <a:lnTo>
                  <a:pt x="5749414" y="1806505"/>
                </a:lnTo>
                <a:lnTo>
                  <a:pt x="5742256" y="1809722"/>
                </a:lnTo>
                <a:lnTo>
                  <a:pt x="5742742" y="1817980"/>
                </a:lnTo>
                <a:cubicBezTo>
                  <a:pt x="5738869" y="1817980"/>
                  <a:pt x="5734997" y="1816043"/>
                  <a:pt x="5731124" y="1812171"/>
                </a:cubicBezTo>
                <a:lnTo>
                  <a:pt x="5726607" y="1805395"/>
                </a:lnTo>
                <a:lnTo>
                  <a:pt x="5724248" y="1811249"/>
                </a:lnTo>
                <a:lnTo>
                  <a:pt x="5711877" y="1819616"/>
                </a:lnTo>
                <a:lnTo>
                  <a:pt x="5713699" y="1845668"/>
                </a:lnTo>
                <a:cubicBezTo>
                  <a:pt x="5713699" y="1849927"/>
                  <a:pt x="5713215" y="1853654"/>
                  <a:pt x="5711763" y="1856317"/>
                </a:cubicBezTo>
                <a:lnTo>
                  <a:pt x="5707611" y="1858601"/>
                </a:lnTo>
                <a:lnTo>
                  <a:pt x="5707321" y="1864472"/>
                </a:lnTo>
                <a:cubicBezTo>
                  <a:pt x="5711103" y="1872136"/>
                  <a:pt x="5726230" y="1861407"/>
                  <a:pt x="5732280" y="1873669"/>
                </a:cubicBezTo>
                <a:cubicBezTo>
                  <a:pt x="5740347" y="1857319"/>
                  <a:pt x="5740347" y="1849145"/>
                  <a:pt x="5732280" y="1832795"/>
                </a:cubicBezTo>
                <a:cubicBezTo>
                  <a:pt x="5740347" y="1824621"/>
                  <a:pt x="5740347" y="1832795"/>
                  <a:pt x="5740347" y="1832795"/>
                </a:cubicBezTo>
                <a:cubicBezTo>
                  <a:pt x="5756483" y="1832795"/>
                  <a:pt x="5780685" y="1824621"/>
                  <a:pt x="5788752" y="1808270"/>
                </a:cubicBezTo>
                <a:cubicBezTo>
                  <a:pt x="5796820" y="1816445"/>
                  <a:pt x="5804887" y="1822576"/>
                  <a:pt x="5811946" y="1829729"/>
                </a:cubicBezTo>
                <a:lnTo>
                  <a:pt x="5819528" y="1841931"/>
                </a:lnTo>
                <a:lnTo>
                  <a:pt x="5822124" y="1833123"/>
                </a:lnTo>
                <a:cubicBezTo>
                  <a:pt x="5823093" y="1830530"/>
                  <a:pt x="5823576" y="1828196"/>
                  <a:pt x="5822850" y="1825992"/>
                </a:cubicBezTo>
                <a:lnTo>
                  <a:pt x="5820898" y="1824093"/>
                </a:lnTo>
                <a:lnTo>
                  <a:pt x="5816424" y="1826296"/>
                </a:lnTo>
                <a:cubicBezTo>
                  <a:pt x="5812624" y="1826422"/>
                  <a:pt x="5808063" y="1824425"/>
                  <a:pt x="5801982" y="1818434"/>
                </a:cubicBezTo>
                <a:cubicBezTo>
                  <a:pt x="5818197" y="1810448"/>
                  <a:pt x="5826305" y="1802462"/>
                  <a:pt x="5858738" y="1794475"/>
                </a:cubicBezTo>
                <a:lnTo>
                  <a:pt x="5859730" y="1800915"/>
                </a:lnTo>
                <a:lnTo>
                  <a:pt x="5860702" y="1795052"/>
                </a:lnTo>
                <a:lnTo>
                  <a:pt x="5856796" y="1763771"/>
                </a:lnTo>
                <a:lnTo>
                  <a:pt x="5871814" y="1798870"/>
                </a:lnTo>
                <a:lnTo>
                  <a:pt x="5883060" y="1786487"/>
                </a:lnTo>
                <a:cubicBezTo>
                  <a:pt x="5883060" y="1792477"/>
                  <a:pt x="5884580" y="1795972"/>
                  <a:pt x="5886734" y="1797719"/>
                </a:cubicBezTo>
                <a:lnTo>
                  <a:pt x="5892224" y="1798269"/>
                </a:lnTo>
                <a:lnTo>
                  <a:pt x="5888442" y="1785064"/>
                </a:lnTo>
                <a:cubicBezTo>
                  <a:pt x="5887313" y="1775384"/>
                  <a:pt x="5887313" y="1763766"/>
                  <a:pt x="5878277" y="1748277"/>
                </a:cubicBezTo>
                <a:lnTo>
                  <a:pt x="5884068" y="1750758"/>
                </a:lnTo>
                <a:lnTo>
                  <a:pt x="5883304" y="1746312"/>
                </a:lnTo>
                <a:cubicBezTo>
                  <a:pt x="5875559" y="1730822"/>
                  <a:pt x="5898793" y="1746312"/>
                  <a:pt x="5883304" y="1723078"/>
                </a:cubicBezTo>
                <a:lnTo>
                  <a:pt x="5883844" y="1722672"/>
                </a:lnTo>
                <a:lnTo>
                  <a:pt x="5874759" y="1708220"/>
                </a:lnTo>
                <a:close/>
                <a:moveTo>
                  <a:pt x="6897826" y="1702777"/>
                </a:moveTo>
                <a:lnTo>
                  <a:pt x="6897696" y="1713594"/>
                </a:lnTo>
                <a:lnTo>
                  <a:pt x="6893994" y="1705412"/>
                </a:lnTo>
                <a:close/>
                <a:moveTo>
                  <a:pt x="5443808" y="1702769"/>
                </a:moveTo>
                <a:lnTo>
                  <a:pt x="5436825" y="1705679"/>
                </a:lnTo>
                <a:lnTo>
                  <a:pt x="5436816" y="1705652"/>
                </a:lnTo>
                <a:lnTo>
                  <a:pt x="5436648" y="1705870"/>
                </a:lnTo>
                <a:cubicBezTo>
                  <a:pt x="5436018" y="1709519"/>
                  <a:pt x="5436774" y="1713797"/>
                  <a:pt x="5438286" y="1718325"/>
                </a:cubicBezTo>
                <a:lnTo>
                  <a:pt x="5444770" y="1731772"/>
                </a:lnTo>
                <a:lnTo>
                  <a:pt x="5446253" y="1731088"/>
                </a:lnTo>
                <a:close/>
                <a:moveTo>
                  <a:pt x="5416933" y="1700449"/>
                </a:moveTo>
                <a:lnTo>
                  <a:pt x="5410773" y="1700771"/>
                </a:lnTo>
                <a:lnTo>
                  <a:pt x="5419133" y="1713293"/>
                </a:lnTo>
                <a:lnTo>
                  <a:pt x="5407087" y="1705063"/>
                </a:lnTo>
                <a:lnTo>
                  <a:pt x="5411069" y="1712616"/>
                </a:lnTo>
                <a:lnTo>
                  <a:pt x="5417009" y="1718053"/>
                </a:lnTo>
                <a:lnTo>
                  <a:pt x="5427198" y="1721344"/>
                </a:lnTo>
                <a:lnTo>
                  <a:pt x="5425145" y="1724512"/>
                </a:lnTo>
                <a:lnTo>
                  <a:pt x="5429522" y="1726333"/>
                </a:lnTo>
                <a:lnTo>
                  <a:pt x="5431859" y="1717319"/>
                </a:lnTo>
                <a:lnTo>
                  <a:pt x="5429420" y="1706784"/>
                </a:lnTo>
                <a:lnTo>
                  <a:pt x="5427198" y="1704566"/>
                </a:lnTo>
                <a:lnTo>
                  <a:pt x="5427198" y="1705240"/>
                </a:lnTo>
                <a:cubicBezTo>
                  <a:pt x="5427198" y="1707253"/>
                  <a:pt x="5427198" y="1709267"/>
                  <a:pt x="5427198" y="1713293"/>
                </a:cubicBezTo>
                <a:cubicBezTo>
                  <a:pt x="5419133" y="1713293"/>
                  <a:pt x="5419133" y="1709267"/>
                  <a:pt x="5419133" y="1704234"/>
                </a:cubicBezTo>
                <a:lnTo>
                  <a:pt x="5418694" y="1700785"/>
                </a:lnTo>
                <a:close/>
                <a:moveTo>
                  <a:pt x="5960978" y="1698710"/>
                </a:moveTo>
                <a:lnTo>
                  <a:pt x="5960978" y="1707489"/>
                </a:lnTo>
                <a:lnTo>
                  <a:pt x="5977021" y="1728499"/>
                </a:lnTo>
                <a:lnTo>
                  <a:pt x="5977861" y="1730221"/>
                </a:lnTo>
                <a:lnTo>
                  <a:pt x="5980597" y="1730754"/>
                </a:lnTo>
                <a:cubicBezTo>
                  <a:pt x="5983791" y="1729717"/>
                  <a:pt x="5985921" y="1725568"/>
                  <a:pt x="5990181" y="1721418"/>
                </a:cubicBezTo>
                <a:cubicBezTo>
                  <a:pt x="5990181" y="1713120"/>
                  <a:pt x="5981661" y="1713120"/>
                  <a:pt x="5981661" y="1721418"/>
                </a:cubicBezTo>
                <a:cubicBezTo>
                  <a:pt x="5981661" y="1721418"/>
                  <a:pt x="5981129" y="1719344"/>
                  <a:pt x="5980596" y="1716232"/>
                </a:cubicBezTo>
                <a:lnTo>
                  <a:pt x="5980061" y="1710502"/>
                </a:lnTo>
                <a:close/>
                <a:moveTo>
                  <a:pt x="5719149" y="1697893"/>
                </a:moveTo>
                <a:lnTo>
                  <a:pt x="5713061" y="1701466"/>
                </a:lnTo>
                <a:lnTo>
                  <a:pt x="5719507" y="1698993"/>
                </a:lnTo>
                <a:close/>
                <a:moveTo>
                  <a:pt x="5473753" y="1695275"/>
                </a:moveTo>
                <a:lnTo>
                  <a:pt x="5475583" y="1696515"/>
                </a:lnTo>
                <a:lnTo>
                  <a:pt x="5473858" y="1696268"/>
                </a:lnTo>
                <a:close/>
                <a:moveTo>
                  <a:pt x="6242780" y="1691627"/>
                </a:moveTo>
                <a:lnTo>
                  <a:pt x="6257770" y="1705679"/>
                </a:lnTo>
                <a:cubicBezTo>
                  <a:pt x="6257770" y="1717295"/>
                  <a:pt x="6253899" y="1717295"/>
                  <a:pt x="6250025" y="1712455"/>
                </a:cubicBezTo>
                <a:close/>
                <a:moveTo>
                  <a:pt x="5548770" y="1690357"/>
                </a:moveTo>
                <a:lnTo>
                  <a:pt x="5549481" y="1711297"/>
                </a:lnTo>
                <a:lnTo>
                  <a:pt x="5548159" y="1712616"/>
                </a:lnTo>
                <a:lnTo>
                  <a:pt x="5549522" y="1712505"/>
                </a:lnTo>
                <a:lnTo>
                  <a:pt x="5550087" y="1729088"/>
                </a:lnTo>
                <a:lnTo>
                  <a:pt x="5556224" y="1745501"/>
                </a:lnTo>
                <a:lnTo>
                  <a:pt x="5553701" y="1746761"/>
                </a:lnTo>
                <a:lnTo>
                  <a:pt x="5557232" y="1761810"/>
                </a:lnTo>
                <a:lnTo>
                  <a:pt x="5557921" y="1764083"/>
                </a:lnTo>
                <a:lnTo>
                  <a:pt x="5565767" y="1759682"/>
                </a:lnTo>
                <a:lnTo>
                  <a:pt x="5565254" y="1759034"/>
                </a:lnTo>
                <a:cubicBezTo>
                  <a:pt x="5560062" y="1749122"/>
                  <a:pt x="5563258" y="1741498"/>
                  <a:pt x="5556867" y="1729302"/>
                </a:cubicBezTo>
                <a:lnTo>
                  <a:pt x="5560576" y="1729392"/>
                </a:lnTo>
                <a:lnTo>
                  <a:pt x="5556867" y="1723211"/>
                </a:lnTo>
                <a:cubicBezTo>
                  <a:pt x="5568484" y="1729019"/>
                  <a:pt x="5567032" y="1726115"/>
                  <a:pt x="5572115" y="1730835"/>
                </a:cubicBezTo>
                <a:lnTo>
                  <a:pt x="5579939" y="1738540"/>
                </a:lnTo>
                <a:lnTo>
                  <a:pt x="5582427" y="1737432"/>
                </a:lnTo>
                <a:cubicBezTo>
                  <a:pt x="5582427" y="1749630"/>
                  <a:pt x="5582427" y="1757763"/>
                  <a:pt x="5584556" y="1764878"/>
                </a:cubicBezTo>
                <a:lnTo>
                  <a:pt x="5584628" y="1764982"/>
                </a:lnTo>
                <a:lnTo>
                  <a:pt x="5595686" y="1768699"/>
                </a:lnTo>
                <a:lnTo>
                  <a:pt x="5602078" y="1766275"/>
                </a:lnTo>
                <a:lnTo>
                  <a:pt x="5602308" y="1766049"/>
                </a:lnTo>
                <a:cubicBezTo>
                  <a:pt x="5604226" y="1759515"/>
                  <a:pt x="5602691" y="1746445"/>
                  <a:pt x="5614955" y="1746445"/>
                </a:cubicBezTo>
                <a:cubicBezTo>
                  <a:pt x="5614955" y="1750318"/>
                  <a:pt x="5610866" y="1756126"/>
                  <a:pt x="5608823" y="1760966"/>
                </a:cubicBezTo>
                <a:lnTo>
                  <a:pt x="5608465" y="1763854"/>
                </a:lnTo>
                <a:lnTo>
                  <a:pt x="5622903" y="1758380"/>
                </a:lnTo>
                <a:lnTo>
                  <a:pt x="5635665" y="1750176"/>
                </a:lnTo>
                <a:lnTo>
                  <a:pt x="5630442" y="1746445"/>
                </a:lnTo>
                <a:cubicBezTo>
                  <a:pt x="5626571" y="1742574"/>
                  <a:pt x="5632379" y="1742574"/>
                  <a:pt x="5640123" y="1743542"/>
                </a:cubicBezTo>
                <a:lnTo>
                  <a:pt x="5644958" y="1744202"/>
                </a:lnTo>
                <a:lnTo>
                  <a:pt x="5648752" y="1741761"/>
                </a:lnTo>
                <a:lnTo>
                  <a:pt x="5644931" y="1728721"/>
                </a:lnTo>
                <a:cubicBezTo>
                  <a:pt x="5640899" y="1724695"/>
                  <a:pt x="5636867" y="1722682"/>
                  <a:pt x="5633842" y="1720669"/>
                </a:cubicBezTo>
                <a:lnTo>
                  <a:pt x="5633634" y="1720335"/>
                </a:lnTo>
                <a:lnTo>
                  <a:pt x="5626490" y="1722105"/>
                </a:lnTo>
                <a:lnTo>
                  <a:pt x="5626455" y="1722115"/>
                </a:lnTo>
                <a:lnTo>
                  <a:pt x="5626408" y="1722304"/>
                </a:lnTo>
                <a:cubicBezTo>
                  <a:pt x="5626787" y="1734760"/>
                  <a:pt x="5632835" y="1752878"/>
                  <a:pt x="5620738" y="1752878"/>
                </a:cubicBezTo>
                <a:cubicBezTo>
                  <a:pt x="5612674" y="1744825"/>
                  <a:pt x="5612674" y="1728721"/>
                  <a:pt x="5620738" y="1728721"/>
                </a:cubicBezTo>
                <a:lnTo>
                  <a:pt x="5619032" y="1724342"/>
                </a:lnTo>
                <a:lnTo>
                  <a:pt x="5612121" y="1726415"/>
                </a:lnTo>
                <a:cubicBezTo>
                  <a:pt x="5607330" y="1728697"/>
                  <a:pt x="5602288" y="1732246"/>
                  <a:pt x="5596238" y="1738332"/>
                </a:cubicBezTo>
                <a:lnTo>
                  <a:pt x="5594263" y="1738750"/>
                </a:lnTo>
                <a:lnTo>
                  <a:pt x="5596545" y="1744825"/>
                </a:lnTo>
                <a:cubicBezTo>
                  <a:pt x="5596545" y="1752878"/>
                  <a:pt x="5590497" y="1746838"/>
                  <a:pt x="5584448" y="1736774"/>
                </a:cubicBezTo>
                <a:lnTo>
                  <a:pt x="5581110" y="1730006"/>
                </a:lnTo>
                <a:lnTo>
                  <a:pt x="5580102" y="1730219"/>
                </a:lnTo>
                <a:lnTo>
                  <a:pt x="5580616" y="1729004"/>
                </a:lnTo>
                <a:lnTo>
                  <a:pt x="5576133" y="1719914"/>
                </a:lnTo>
                <a:cubicBezTo>
                  <a:pt x="5573864" y="1714127"/>
                  <a:pt x="5572352" y="1708592"/>
                  <a:pt x="5572352" y="1704567"/>
                </a:cubicBezTo>
                <a:cubicBezTo>
                  <a:pt x="5564288" y="1704567"/>
                  <a:pt x="5562273" y="1708592"/>
                  <a:pt x="5560255" y="1711612"/>
                </a:cubicBezTo>
                <a:lnTo>
                  <a:pt x="5549522" y="1712505"/>
                </a:lnTo>
                <a:lnTo>
                  <a:pt x="5549481" y="1711297"/>
                </a:lnTo>
                <a:lnTo>
                  <a:pt x="5563463" y="1697338"/>
                </a:lnTo>
                <a:lnTo>
                  <a:pt x="5553199" y="1699201"/>
                </a:lnTo>
                <a:close/>
                <a:moveTo>
                  <a:pt x="6242280" y="1690190"/>
                </a:moveTo>
                <a:lnTo>
                  <a:pt x="6242780" y="1691627"/>
                </a:lnTo>
                <a:lnTo>
                  <a:pt x="6242280" y="1691158"/>
                </a:lnTo>
                <a:lnTo>
                  <a:pt x="6241090" y="1690487"/>
                </a:lnTo>
                <a:close/>
                <a:moveTo>
                  <a:pt x="6071112" y="1689886"/>
                </a:moveTo>
                <a:cubicBezTo>
                  <a:pt x="6067078" y="1689886"/>
                  <a:pt x="6065060" y="1691960"/>
                  <a:pt x="6064052" y="1695073"/>
                </a:cubicBezTo>
                <a:lnTo>
                  <a:pt x="6063694" y="1699112"/>
                </a:lnTo>
                <a:lnTo>
                  <a:pt x="6070019" y="1700355"/>
                </a:lnTo>
                <a:lnTo>
                  <a:pt x="6078087" y="1699992"/>
                </a:lnTo>
                <a:lnTo>
                  <a:pt x="6076832" y="1699092"/>
                </a:lnTo>
                <a:cubicBezTo>
                  <a:pt x="6075020" y="1697017"/>
                  <a:pt x="6073129" y="1694035"/>
                  <a:pt x="6071112" y="1689886"/>
                </a:cubicBezTo>
                <a:close/>
                <a:moveTo>
                  <a:pt x="5217528" y="1689136"/>
                </a:moveTo>
                <a:lnTo>
                  <a:pt x="5215089" y="1695953"/>
                </a:lnTo>
                <a:lnTo>
                  <a:pt x="5221560" y="1704567"/>
                </a:lnTo>
                <a:lnTo>
                  <a:pt x="5225924" y="1710377"/>
                </a:lnTo>
                <a:lnTo>
                  <a:pt x="5225592" y="1712616"/>
                </a:lnTo>
                <a:lnTo>
                  <a:pt x="5227769" y="1712834"/>
                </a:lnTo>
                <a:lnTo>
                  <a:pt x="5233656" y="1720669"/>
                </a:lnTo>
                <a:lnTo>
                  <a:pt x="5233690" y="1720553"/>
                </a:lnTo>
                <a:lnTo>
                  <a:pt x="5232649" y="1717319"/>
                </a:lnTo>
                <a:lnTo>
                  <a:pt x="5230382" y="1713094"/>
                </a:lnTo>
                <a:lnTo>
                  <a:pt x="5227769" y="1712834"/>
                </a:lnTo>
                <a:lnTo>
                  <a:pt x="5225924" y="1710377"/>
                </a:lnTo>
                <a:lnTo>
                  <a:pt x="5226574" y="1705996"/>
                </a:lnTo>
                <a:close/>
                <a:moveTo>
                  <a:pt x="4967539" y="1688463"/>
                </a:moveTo>
                <a:cubicBezTo>
                  <a:pt x="4965523" y="1696514"/>
                  <a:pt x="4963507" y="1699030"/>
                  <a:pt x="4961616" y="1698150"/>
                </a:cubicBezTo>
                <a:lnTo>
                  <a:pt x="4959474" y="1693716"/>
                </a:lnTo>
                <a:lnTo>
                  <a:pt x="4959474" y="1705240"/>
                </a:lnTo>
                <a:lnTo>
                  <a:pt x="4959474" y="1715637"/>
                </a:lnTo>
                <a:lnTo>
                  <a:pt x="4960983" y="1716902"/>
                </a:lnTo>
                <a:lnTo>
                  <a:pt x="4962772" y="1713864"/>
                </a:lnTo>
                <a:lnTo>
                  <a:pt x="4960483" y="1710273"/>
                </a:lnTo>
                <a:cubicBezTo>
                  <a:pt x="4959474" y="1707253"/>
                  <a:pt x="4959474" y="1705240"/>
                  <a:pt x="4959474" y="1705240"/>
                </a:cubicBezTo>
                <a:lnTo>
                  <a:pt x="4966852" y="1702170"/>
                </a:lnTo>
                <a:close/>
                <a:moveTo>
                  <a:pt x="7079868" y="1688227"/>
                </a:moveTo>
                <a:cubicBezTo>
                  <a:pt x="7079868" y="1688227"/>
                  <a:pt x="7087613" y="1688227"/>
                  <a:pt x="7087613" y="1688227"/>
                </a:cubicBezTo>
                <a:cubicBezTo>
                  <a:pt x="7095357" y="1696746"/>
                  <a:pt x="7087613" y="1696746"/>
                  <a:pt x="7087613" y="1696746"/>
                </a:cubicBezTo>
                <a:cubicBezTo>
                  <a:pt x="7087613" y="1705266"/>
                  <a:pt x="7095357" y="1705266"/>
                  <a:pt x="7103103" y="1713787"/>
                </a:cubicBezTo>
                <a:cubicBezTo>
                  <a:pt x="7087613" y="1713787"/>
                  <a:pt x="7087613" y="1722304"/>
                  <a:pt x="7087613" y="1730825"/>
                </a:cubicBezTo>
                <a:cubicBezTo>
                  <a:pt x="7079868" y="1730825"/>
                  <a:pt x="7095357" y="1705266"/>
                  <a:pt x="7079868" y="1688227"/>
                </a:cubicBezTo>
                <a:close/>
                <a:moveTo>
                  <a:pt x="6479650" y="1688225"/>
                </a:moveTo>
                <a:cubicBezTo>
                  <a:pt x="6479650" y="1705651"/>
                  <a:pt x="6456416" y="1723078"/>
                  <a:pt x="6448672" y="1705651"/>
                </a:cubicBezTo>
                <a:cubicBezTo>
                  <a:pt x="6456416" y="1705651"/>
                  <a:pt x="6464160" y="1688225"/>
                  <a:pt x="6479650" y="1688225"/>
                </a:cubicBezTo>
                <a:close/>
                <a:moveTo>
                  <a:pt x="7182064" y="1687547"/>
                </a:moveTo>
                <a:cubicBezTo>
                  <a:pt x="7182064" y="1695599"/>
                  <a:pt x="7182064" y="1695599"/>
                  <a:pt x="7182064" y="1703651"/>
                </a:cubicBezTo>
                <a:cubicBezTo>
                  <a:pt x="7190129" y="1695599"/>
                  <a:pt x="7190129" y="1695599"/>
                  <a:pt x="7190129" y="1711703"/>
                </a:cubicBezTo>
                <a:cubicBezTo>
                  <a:pt x="7182064" y="1711703"/>
                  <a:pt x="7190129" y="1719755"/>
                  <a:pt x="7182064" y="1727807"/>
                </a:cubicBezTo>
                <a:cubicBezTo>
                  <a:pt x="7190129" y="1719755"/>
                  <a:pt x="7182064" y="1703651"/>
                  <a:pt x="7174000" y="1695599"/>
                </a:cubicBezTo>
                <a:cubicBezTo>
                  <a:pt x="7165936" y="1703651"/>
                  <a:pt x="7174000" y="1711703"/>
                  <a:pt x="7174000" y="1719755"/>
                </a:cubicBezTo>
                <a:cubicBezTo>
                  <a:pt x="7165936" y="1719755"/>
                  <a:pt x="7157871" y="1711703"/>
                  <a:pt x="7157871" y="1719755"/>
                </a:cubicBezTo>
                <a:cubicBezTo>
                  <a:pt x="7149807" y="1703651"/>
                  <a:pt x="7174000" y="1719755"/>
                  <a:pt x="7165936" y="1695599"/>
                </a:cubicBezTo>
                <a:cubicBezTo>
                  <a:pt x="7165936" y="1687547"/>
                  <a:pt x="7174000" y="1687547"/>
                  <a:pt x="7182064" y="1687547"/>
                </a:cubicBezTo>
                <a:close/>
                <a:moveTo>
                  <a:pt x="5925523" y="1687453"/>
                </a:moveTo>
                <a:lnTo>
                  <a:pt x="5905721" y="1694949"/>
                </a:lnTo>
                <a:lnTo>
                  <a:pt x="5887890" y="1701040"/>
                </a:lnTo>
                <a:lnTo>
                  <a:pt x="5887149" y="1709249"/>
                </a:lnTo>
                <a:cubicBezTo>
                  <a:pt x="5886127" y="1712335"/>
                  <a:pt x="5884084" y="1714393"/>
                  <a:pt x="5879996" y="1714393"/>
                </a:cubicBezTo>
                <a:lnTo>
                  <a:pt x="5884230" y="1722382"/>
                </a:lnTo>
                <a:lnTo>
                  <a:pt x="5887175" y="1720172"/>
                </a:lnTo>
                <a:cubicBezTo>
                  <a:pt x="5889112" y="1721140"/>
                  <a:pt x="5891048" y="1723078"/>
                  <a:pt x="5891048" y="1723078"/>
                </a:cubicBezTo>
                <a:lnTo>
                  <a:pt x="5892171" y="1726724"/>
                </a:lnTo>
                <a:lnTo>
                  <a:pt x="5892259" y="1726734"/>
                </a:lnTo>
                <a:cubicBezTo>
                  <a:pt x="5896346" y="1724678"/>
                  <a:pt x="5900433" y="1718507"/>
                  <a:pt x="5904521" y="1714393"/>
                </a:cubicBezTo>
                <a:cubicBezTo>
                  <a:pt x="5906565" y="1722622"/>
                  <a:pt x="5908609" y="1728793"/>
                  <a:pt x="5910398" y="1733679"/>
                </a:cubicBezTo>
                <a:lnTo>
                  <a:pt x="5911625" y="1736950"/>
                </a:lnTo>
                <a:lnTo>
                  <a:pt x="5931729" y="1731504"/>
                </a:lnTo>
                <a:lnTo>
                  <a:pt x="5936361" y="1721169"/>
                </a:lnTo>
                <a:lnTo>
                  <a:pt x="5939584" y="1729377"/>
                </a:lnTo>
                <a:lnTo>
                  <a:pt x="5941389" y="1728887"/>
                </a:lnTo>
                <a:lnTo>
                  <a:pt x="5937676" y="1717827"/>
                </a:lnTo>
                <a:lnTo>
                  <a:pt x="5920872" y="1715232"/>
                </a:lnTo>
                <a:close/>
                <a:moveTo>
                  <a:pt x="5652592" y="1686254"/>
                </a:moveTo>
                <a:lnTo>
                  <a:pt x="5652707" y="1686320"/>
                </a:lnTo>
                <a:cubicBezTo>
                  <a:pt x="5653675" y="1688256"/>
                  <a:pt x="5653675" y="1690192"/>
                  <a:pt x="5653675" y="1690192"/>
                </a:cubicBezTo>
                <a:close/>
                <a:moveTo>
                  <a:pt x="5014215" y="1685050"/>
                </a:moveTo>
                <a:lnTo>
                  <a:pt x="5013043" y="1687771"/>
                </a:lnTo>
                <a:lnTo>
                  <a:pt x="5015420" y="1687455"/>
                </a:lnTo>
                <a:lnTo>
                  <a:pt x="5015923" y="1688463"/>
                </a:lnTo>
                <a:lnTo>
                  <a:pt x="5012746" y="1688463"/>
                </a:lnTo>
                <a:lnTo>
                  <a:pt x="5010127" y="1694546"/>
                </a:lnTo>
                <a:lnTo>
                  <a:pt x="5005949" y="1692216"/>
                </a:lnTo>
                <a:lnTo>
                  <a:pt x="5015923" y="1720669"/>
                </a:lnTo>
                <a:cubicBezTo>
                  <a:pt x="5007858" y="1728721"/>
                  <a:pt x="5003826" y="1728721"/>
                  <a:pt x="5000802" y="1726708"/>
                </a:cubicBezTo>
                <a:lnTo>
                  <a:pt x="4993963" y="1722156"/>
                </a:lnTo>
                <a:lnTo>
                  <a:pt x="4991730" y="1721344"/>
                </a:lnTo>
                <a:lnTo>
                  <a:pt x="4991465" y="1720816"/>
                </a:lnTo>
                <a:lnTo>
                  <a:pt x="4987193" y="1723185"/>
                </a:lnTo>
                <a:lnTo>
                  <a:pt x="4990791" y="1727575"/>
                </a:lnTo>
                <a:lnTo>
                  <a:pt x="4995761" y="1727006"/>
                </a:lnTo>
                <a:cubicBezTo>
                  <a:pt x="4999794" y="1726881"/>
                  <a:pt x="5003826" y="1727384"/>
                  <a:pt x="5007858" y="1729397"/>
                </a:cubicBezTo>
                <a:cubicBezTo>
                  <a:pt x="4999794" y="1745501"/>
                  <a:pt x="5015923" y="1761605"/>
                  <a:pt x="5023987" y="1761605"/>
                </a:cubicBezTo>
                <a:lnTo>
                  <a:pt x="5024784" y="1773542"/>
                </a:lnTo>
                <a:lnTo>
                  <a:pt x="5024938" y="1773594"/>
                </a:lnTo>
                <a:lnTo>
                  <a:pt x="5025868" y="1787969"/>
                </a:lnTo>
                <a:lnTo>
                  <a:pt x="5027718" y="1793495"/>
                </a:lnTo>
                <a:lnTo>
                  <a:pt x="5035630" y="1790427"/>
                </a:lnTo>
                <a:lnTo>
                  <a:pt x="5034095" y="1787388"/>
                </a:lnTo>
                <a:cubicBezTo>
                  <a:pt x="5041840" y="1787388"/>
                  <a:pt x="5049584" y="1787388"/>
                  <a:pt x="5041840" y="1771511"/>
                </a:cubicBezTo>
                <a:cubicBezTo>
                  <a:pt x="5049584" y="1779448"/>
                  <a:pt x="5049584" y="1787388"/>
                  <a:pt x="5057329" y="1779448"/>
                </a:cubicBezTo>
                <a:lnTo>
                  <a:pt x="5058302" y="1786853"/>
                </a:lnTo>
                <a:lnTo>
                  <a:pt x="5059749" y="1786703"/>
                </a:lnTo>
                <a:cubicBezTo>
                  <a:pt x="5066284" y="1781984"/>
                  <a:pt x="5070368" y="1771954"/>
                  <a:pt x="5072002" y="1780509"/>
                </a:cubicBezTo>
                <a:lnTo>
                  <a:pt x="5072354" y="1787236"/>
                </a:lnTo>
                <a:lnTo>
                  <a:pt x="5078082" y="1782538"/>
                </a:lnTo>
                <a:lnTo>
                  <a:pt x="5077362" y="1774242"/>
                </a:lnTo>
                <a:lnTo>
                  <a:pt x="5077986" y="1769795"/>
                </a:lnTo>
                <a:lnTo>
                  <a:pt x="5072822" y="1756021"/>
                </a:lnTo>
                <a:cubicBezTo>
                  <a:pt x="5076694" y="1759894"/>
                  <a:pt x="5080566" y="1761830"/>
                  <a:pt x="5084439" y="1764734"/>
                </a:cubicBezTo>
                <a:lnTo>
                  <a:pt x="5092387" y="1774671"/>
                </a:lnTo>
                <a:lnTo>
                  <a:pt x="5096537" y="1772699"/>
                </a:lnTo>
                <a:lnTo>
                  <a:pt x="5091273" y="1758963"/>
                </a:lnTo>
                <a:cubicBezTo>
                  <a:pt x="5076909" y="1726881"/>
                  <a:pt x="5060276" y="1707253"/>
                  <a:pt x="5048180" y="1737449"/>
                </a:cubicBezTo>
                <a:cubicBezTo>
                  <a:pt x="5048180" y="1737449"/>
                  <a:pt x="5048180" y="1729397"/>
                  <a:pt x="5040116" y="1721344"/>
                </a:cubicBezTo>
                <a:cubicBezTo>
                  <a:pt x="5032051" y="1721344"/>
                  <a:pt x="5032051" y="1729397"/>
                  <a:pt x="5023987" y="1721344"/>
                </a:cubicBezTo>
                <a:cubicBezTo>
                  <a:pt x="5023987" y="1721344"/>
                  <a:pt x="5023987" y="1729397"/>
                  <a:pt x="5032051" y="1729397"/>
                </a:cubicBezTo>
                <a:cubicBezTo>
                  <a:pt x="5032051" y="1745501"/>
                  <a:pt x="5007858" y="1729397"/>
                  <a:pt x="5007858" y="1729397"/>
                </a:cubicBezTo>
                <a:cubicBezTo>
                  <a:pt x="5007858" y="1721344"/>
                  <a:pt x="5015923" y="1729397"/>
                  <a:pt x="5023987" y="1713293"/>
                </a:cubicBezTo>
                <a:cubicBezTo>
                  <a:pt x="5019954" y="1709267"/>
                  <a:pt x="5017939" y="1705240"/>
                  <a:pt x="5016930" y="1700208"/>
                </a:cubicBezTo>
                <a:lnTo>
                  <a:pt x="5016253" y="1687345"/>
                </a:lnTo>
                <a:lnTo>
                  <a:pt x="5015420" y="1687455"/>
                </a:lnTo>
                <a:close/>
                <a:moveTo>
                  <a:pt x="5520824" y="1684915"/>
                </a:moveTo>
                <a:lnTo>
                  <a:pt x="5519934" y="1694168"/>
                </a:lnTo>
                <a:lnTo>
                  <a:pt x="5516507" y="1704152"/>
                </a:lnTo>
                <a:lnTo>
                  <a:pt x="5518144" y="1707723"/>
                </a:lnTo>
                <a:lnTo>
                  <a:pt x="5515619" y="1706741"/>
                </a:lnTo>
                <a:lnTo>
                  <a:pt x="5511220" y="1719550"/>
                </a:lnTo>
                <a:lnTo>
                  <a:pt x="5517918" y="1724695"/>
                </a:lnTo>
                <a:cubicBezTo>
                  <a:pt x="5520942" y="1726708"/>
                  <a:pt x="5523463" y="1727715"/>
                  <a:pt x="5524723" y="1726204"/>
                </a:cubicBezTo>
                <a:lnTo>
                  <a:pt x="5524005" y="1713306"/>
                </a:lnTo>
                <a:lnTo>
                  <a:pt x="5523966" y="1713293"/>
                </a:lnTo>
                <a:lnTo>
                  <a:pt x="5523993" y="1713104"/>
                </a:lnTo>
                <a:lnTo>
                  <a:pt x="5523966" y="1712616"/>
                </a:lnTo>
                <a:lnTo>
                  <a:pt x="5524041" y="1712776"/>
                </a:lnTo>
                <a:lnTo>
                  <a:pt x="5526991" y="1692156"/>
                </a:lnTo>
                <a:lnTo>
                  <a:pt x="5526792" y="1690379"/>
                </a:lnTo>
                <a:close/>
                <a:moveTo>
                  <a:pt x="6226790" y="1682444"/>
                </a:moveTo>
                <a:lnTo>
                  <a:pt x="6241090" y="1690487"/>
                </a:lnTo>
                <a:lnTo>
                  <a:pt x="6234536" y="1692127"/>
                </a:lnTo>
                <a:cubicBezTo>
                  <a:pt x="6232601" y="1690190"/>
                  <a:pt x="6230664" y="1686316"/>
                  <a:pt x="6226790" y="1682444"/>
                </a:cubicBezTo>
                <a:close/>
                <a:moveTo>
                  <a:pt x="5604304" y="1681538"/>
                </a:moveTo>
                <a:cubicBezTo>
                  <a:pt x="5602287" y="1681538"/>
                  <a:pt x="5601784" y="1683059"/>
                  <a:pt x="5601910" y="1685341"/>
                </a:cubicBezTo>
                <a:lnTo>
                  <a:pt x="5602657" y="1689847"/>
                </a:lnTo>
                <a:lnTo>
                  <a:pt x="5606625" y="1692489"/>
                </a:lnTo>
                <a:lnTo>
                  <a:pt x="5608172" y="1692231"/>
                </a:lnTo>
                <a:close/>
                <a:moveTo>
                  <a:pt x="6951014" y="1681411"/>
                </a:moveTo>
                <a:cubicBezTo>
                  <a:pt x="6955081" y="1678384"/>
                  <a:pt x="6961180" y="1678384"/>
                  <a:pt x="6965246" y="1682419"/>
                </a:cubicBezTo>
                <a:cubicBezTo>
                  <a:pt x="6957115" y="1690486"/>
                  <a:pt x="6957115" y="1698555"/>
                  <a:pt x="6948983" y="1698555"/>
                </a:cubicBezTo>
                <a:cubicBezTo>
                  <a:pt x="6944917" y="1690486"/>
                  <a:pt x="6946949" y="1684436"/>
                  <a:pt x="6951014" y="1681411"/>
                </a:cubicBezTo>
                <a:close/>
                <a:moveTo>
                  <a:pt x="5386875" y="1681084"/>
                </a:moveTo>
                <a:lnTo>
                  <a:pt x="5386680" y="1683924"/>
                </a:lnTo>
                <a:lnTo>
                  <a:pt x="5387337" y="1686282"/>
                </a:lnTo>
                <a:lnTo>
                  <a:pt x="5386875" y="1688463"/>
                </a:lnTo>
                <a:lnTo>
                  <a:pt x="5386468" y="1686995"/>
                </a:lnTo>
                <a:lnTo>
                  <a:pt x="5385489" y="1701214"/>
                </a:lnTo>
                <a:lnTo>
                  <a:pt x="5385213" y="1702280"/>
                </a:lnTo>
                <a:lnTo>
                  <a:pt x="5386483" y="1705404"/>
                </a:lnTo>
                <a:lnTo>
                  <a:pt x="5384348" y="1705613"/>
                </a:lnTo>
                <a:lnTo>
                  <a:pt x="5381835" y="1715306"/>
                </a:lnTo>
                <a:cubicBezTo>
                  <a:pt x="5378811" y="1723357"/>
                  <a:pt x="5374779" y="1729397"/>
                  <a:pt x="5370747" y="1737449"/>
                </a:cubicBezTo>
                <a:cubicBezTo>
                  <a:pt x="5376795" y="1731410"/>
                  <a:pt x="5391916" y="1720842"/>
                  <a:pt x="5399098" y="1729523"/>
                </a:cubicBezTo>
                <a:lnTo>
                  <a:pt x="5399365" y="1730615"/>
                </a:lnTo>
                <a:lnTo>
                  <a:pt x="5401996" y="1731740"/>
                </a:lnTo>
                <a:cubicBezTo>
                  <a:pt x="5403005" y="1732746"/>
                  <a:pt x="5403005" y="1732746"/>
                  <a:pt x="5403005" y="1728721"/>
                </a:cubicBezTo>
                <a:lnTo>
                  <a:pt x="5407065" y="1734618"/>
                </a:lnTo>
                <a:lnTo>
                  <a:pt x="5409053" y="1724364"/>
                </a:lnTo>
                <a:lnTo>
                  <a:pt x="5410441" y="1722483"/>
                </a:lnTo>
                <a:lnTo>
                  <a:pt x="5403005" y="1712616"/>
                </a:lnTo>
                <a:cubicBezTo>
                  <a:pt x="5403005" y="1720669"/>
                  <a:pt x="5394940" y="1728721"/>
                  <a:pt x="5386875" y="1720669"/>
                </a:cubicBezTo>
                <a:cubicBezTo>
                  <a:pt x="5378811" y="1712616"/>
                  <a:pt x="5386875" y="1712616"/>
                  <a:pt x="5394940" y="1720669"/>
                </a:cubicBezTo>
                <a:lnTo>
                  <a:pt x="5391638" y="1702181"/>
                </a:lnTo>
                <a:lnTo>
                  <a:pt x="5390975" y="1700208"/>
                </a:lnTo>
                <a:lnTo>
                  <a:pt x="5391196" y="1700139"/>
                </a:lnTo>
                <a:lnTo>
                  <a:pt x="5387337" y="1686282"/>
                </a:lnTo>
                <a:lnTo>
                  <a:pt x="5388065" y="1682821"/>
                </a:lnTo>
                <a:close/>
                <a:moveTo>
                  <a:pt x="5451964" y="1680512"/>
                </a:moveTo>
                <a:lnTo>
                  <a:pt x="5445765" y="1686701"/>
                </a:lnTo>
                <a:lnTo>
                  <a:pt x="5447313" y="1690958"/>
                </a:lnTo>
                <a:lnTo>
                  <a:pt x="5454541" y="1697819"/>
                </a:lnTo>
                <a:cubicBezTo>
                  <a:pt x="5457438" y="1700712"/>
                  <a:pt x="5459455" y="1703228"/>
                  <a:pt x="5459455" y="1705240"/>
                </a:cubicBezTo>
                <a:cubicBezTo>
                  <a:pt x="5451390" y="1709267"/>
                  <a:pt x="5453407" y="1721344"/>
                  <a:pt x="5455422" y="1734429"/>
                </a:cubicBezTo>
                <a:lnTo>
                  <a:pt x="5454540" y="1742142"/>
                </a:lnTo>
                <a:lnTo>
                  <a:pt x="5458446" y="1745832"/>
                </a:lnTo>
                <a:cubicBezTo>
                  <a:pt x="5461471" y="1746838"/>
                  <a:pt x="5463486" y="1744825"/>
                  <a:pt x="5459455" y="1744825"/>
                </a:cubicBezTo>
                <a:cubicBezTo>
                  <a:pt x="5451390" y="1736773"/>
                  <a:pt x="5467519" y="1736773"/>
                  <a:pt x="5467519" y="1728721"/>
                </a:cubicBezTo>
                <a:cubicBezTo>
                  <a:pt x="5467519" y="1728721"/>
                  <a:pt x="5459455" y="1720669"/>
                  <a:pt x="5459455" y="1720669"/>
                </a:cubicBezTo>
                <a:cubicBezTo>
                  <a:pt x="5467519" y="1720669"/>
                  <a:pt x="5467519" y="1720669"/>
                  <a:pt x="5467519" y="1712616"/>
                </a:cubicBezTo>
                <a:cubicBezTo>
                  <a:pt x="5473567" y="1712616"/>
                  <a:pt x="5475079" y="1735263"/>
                  <a:pt x="5482262" y="1743190"/>
                </a:cubicBezTo>
                <a:lnTo>
                  <a:pt x="5491391" y="1744769"/>
                </a:lnTo>
                <a:lnTo>
                  <a:pt x="5492594" y="1739965"/>
                </a:lnTo>
                <a:cubicBezTo>
                  <a:pt x="5493728" y="1736945"/>
                  <a:pt x="5495744" y="1733423"/>
                  <a:pt x="5499776" y="1729397"/>
                </a:cubicBezTo>
                <a:cubicBezTo>
                  <a:pt x="5495744" y="1729397"/>
                  <a:pt x="5491712" y="1725371"/>
                  <a:pt x="5487679" y="1718325"/>
                </a:cubicBezTo>
                <a:lnTo>
                  <a:pt x="5480456" y="1700895"/>
                </a:lnTo>
                <a:lnTo>
                  <a:pt x="5477851" y="1697897"/>
                </a:lnTo>
                <a:cubicBezTo>
                  <a:pt x="5476087" y="1695759"/>
                  <a:pt x="5474574" y="1693997"/>
                  <a:pt x="5473566" y="1693495"/>
                </a:cubicBezTo>
                <a:lnTo>
                  <a:pt x="5473753" y="1695275"/>
                </a:lnTo>
                <a:lnTo>
                  <a:pt x="5470566" y="1693116"/>
                </a:lnTo>
                <a:lnTo>
                  <a:pt x="5469313" y="1695619"/>
                </a:lnTo>
                <a:lnTo>
                  <a:pt x="5473858" y="1696268"/>
                </a:lnTo>
                <a:lnTo>
                  <a:pt x="5475583" y="1712616"/>
                </a:lnTo>
                <a:cubicBezTo>
                  <a:pt x="5467519" y="1704567"/>
                  <a:pt x="5467519" y="1704567"/>
                  <a:pt x="5459455" y="1704567"/>
                </a:cubicBezTo>
                <a:cubicBezTo>
                  <a:pt x="5457438" y="1700540"/>
                  <a:pt x="5456934" y="1698024"/>
                  <a:pt x="5457439" y="1696514"/>
                </a:cubicBezTo>
                <a:lnTo>
                  <a:pt x="5459337" y="1695565"/>
                </a:lnTo>
                <a:lnTo>
                  <a:pt x="5458699" y="1686747"/>
                </a:lnTo>
                <a:lnTo>
                  <a:pt x="5460870" y="1686546"/>
                </a:lnTo>
                <a:close/>
                <a:moveTo>
                  <a:pt x="6377740" y="1678299"/>
                </a:moveTo>
                <a:lnTo>
                  <a:pt x="6377213" y="1686290"/>
                </a:lnTo>
                <a:lnTo>
                  <a:pt x="6372046" y="1688452"/>
                </a:lnTo>
                <a:lnTo>
                  <a:pt x="6372195" y="1689029"/>
                </a:lnTo>
                <a:lnTo>
                  <a:pt x="6371914" y="1688507"/>
                </a:lnTo>
                <a:lnTo>
                  <a:pt x="6359835" y="1693557"/>
                </a:lnTo>
                <a:lnTo>
                  <a:pt x="6367527" y="1704711"/>
                </a:lnTo>
                <a:lnTo>
                  <a:pt x="6381639" y="1728833"/>
                </a:lnTo>
                <a:lnTo>
                  <a:pt x="6384776" y="1727836"/>
                </a:lnTo>
                <a:lnTo>
                  <a:pt x="6398493" y="1721944"/>
                </a:lnTo>
                <a:lnTo>
                  <a:pt x="6397173" y="1714197"/>
                </a:lnTo>
                <a:cubicBezTo>
                  <a:pt x="6404917" y="1714197"/>
                  <a:pt x="6404917" y="1705679"/>
                  <a:pt x="6412663" y="1705679"/>
                </a:cubicBezTo>
                <a:lnTo>
                  <a:pt x="6413873" y="1715336"/>
                </a:lnTo>
                <a:lnTo>
                  <a:pt x="6427700" y="1709396"/>
                </a:lnTo>
                <a:lnTo>
                  <a:pt x="6426017" y="1702426"/>
                </a:lnTo>
                <a:cubicBezTo>
                  <a:pt x="6421490" y="1697961"/>
                  <a:pt x="6412436" y="1706892"/>
                  <a:pt x="6412436" y="1689029"/>
                </a:cubicBezTo>
                <a:cubicBezTo>
                  <a:pt x="6404388" y="1696969"/>
                  <a:pt x="6396338" y="1720783"/>
                  <a:pt x="6380242" y="1712846"/>
                </a:cubicBezTo>
                <a:close/>
                <a:moveTo>
                  <a:pt x="5473731" y="1677958"/>
                </a:moveTo>
                <a:lnTo>
                  <a:pt x="5476730" y="1686003"/>
                </a:lnTo>
                <a:lnTo>
                  <a:pt x="5481175" y="1682842"/>
                </a:lnTo>
                <a:lnTo>
                  <a:pt x="5480574" y="1681344"/>
                </a:lnTo>
                <a:lnTo>
                  <a:pt x="5481613" y="1680442"/>
                </a:lnTo>
                <a:close/>
                <a:moveTo>
                  <a:pt x="5439113" y="1674809"/>
                </a:moveTo>
                <a:lnTo>
                  <a:pt x="5443038" y="1684823"/>
                </a:lnTo>
                <a:lnTo>
                  <a:pt x="5443053" y="1685040"/>
                </a:lnTo>
                <a:lnTo>
                  <a:pt x="5443136" y="1685075"/>
                </a:lnTo>
                <a:lnTo>
                  <a:pt x="5443038" y="1684823"/>
                </a:lnTo>
                <a:lnTo>
                  <a:pt x="5442439" y="1675850"/>
                </a:lnTo>
                <a:close/>
                <a:moveTo>
                  <a:pt x="5638186" y="1674703"/>
                </a:moveTo>
                <a:lnTo>
                  <a:pt x="5638211" y="1675324"/>
                </a:lnTo>
                <a:lnTo>
                  <a:pt x="5637591" y="1675893"/>
                </a:lnTo>
                <a:close/>
                <a:moveTo>
                  <a:pt x="6090595" y="1674674"/>
                </a:moveTo>
                <a:lnTo>
                  <a:pt x="6094102" y="1681824"/>
                </a:lnTo>
                <a:cubicBezTo>
                  <a:pt x="6092705" y="1685091"/>
                  <a:pt x="6086815" y="1686725"/>
                  <a:pt x="6080475" y="1687541"/>
                </a:cubicBezTo>
                <a:lnTo>
                  <a:pt x="6070405" y="1688045"/>
                </a:lnTo>
                <a:lnTo>
                  <a:pt x="6075019" y="1692091"/>
                </a:lnTo>
                <a:cubicBezTo>
                  <a:pt x="6082835" y="1694425"/>
                  <a:pt x="6090146" y="1688980"/>
                  <a:pt x="6095945" y="1685090"/>
                </a:cubicBezTo>
                <a:lnTo>
                  <a:pt x="6098593" y="1683844"/>
                </a:lnTo>
                <a:close/>
                <a:moveTo>
                  <a:pt x="7228433" y="1672450"/>
                </a:moveTo>
                <a:cubicBezTo>
                  <a:pt x="7230448" y="1675470"/>
                  <a:pt x="7230448" y="1683521"/>
                  <a:pt x="7222383" y="1687547"/>
                </a:cubicBezTo>
                <a:cubicBezTo>
                  <a:pt x="7222383" y="1671445"/>
                  <a:pt x="7226416" y="1669430"/>
                  <a:pt x="7228433" y="1672450"/>
                </a:cubicBezTo>
                <a:close/>
                <a:moveTo>
                  <a:pt x="5003974" y="1671580"/>
                </a:moveTo>
                <a:lnTo>
                  <a:pt x="5001406" y="1672350"/>
                </a:lnTo>
                <a:lnTo>
                  <a:pt x="5001810" y="1680410"/>
                </a:lnTo>
                <a:lnTo>
                  <a:pt x="5005794" y="1691775"/>
                </a:lnTo>
                <a:lnTo>
                  <a:pt x="5004582" y="1682218"/>
                </a:lnTo>
                <a:cubicBezTo>
                  <a:pt x="5004834" y="1678569"/>
                  <a:pt x="5005842" y="1675047"/>
                  <a:pt x="5007858" y="1673034"/>
                </a:cubicBezTo>
                <a:close/>
                <a:moveTo>
                  <a:pt x="5170425" y="1667192"/>
                </a:moveTo>
                <a:lnTo>
                  <a:pt x="5169938" y="1669155"/>
                </a:lnTo>
                <a:lnTo>
                  <a:pt x="5173174" y="1686118"/>
                </a:lnTo>
                <a:cubicBezTo>
                  <a:pt x="5175190" y="1695176"/>
                  <a:pt x="5177206" y="1705240"/>
                  <a:pt x="5177206" y="1713293"/>
                </a:cubicBezTo>
                <a:cubicBezTo>
                  <a:pt x="5185270" y="1729397"/>
                  <a:pt x="5177206" y="1697189"/>
                  <a:pt x="5193335" y="1705240"/>
                </a:cubicBezTo>
                <a:cubicBezTo>
                  <a:pt x="5197367" y="1709267"/>
                  <a:pt x="5197367" y="1713293"/>
                  <a:pt x="5196359" y="1718325"/>
                </a:cubicBezTo>
                <a:lnTo>
                  <a:pt x="5194966" y="1727137"/>
                </a:lnTo>
                <a:lnTo>
                  <a:pt x="5201399" y="1736773"/>
                </a:lnTo>
                <a:lnTo>
                  <a:pt x="5200062" y="1738670"/>
                </a:lnTo>
                <a:lnTo>
                  <a:pt x="5200810" y="1738995"/>
                </a:lnTo>
                <a:lnTo>
                  <a:pt x="5200609" y="1738700"/>
                </a:lnTo>
                <a:lnTo>
                  <a:pt x="5203684" y="1739234"/>
                </a:lnTo>
                <a:lnTo>
                  <a:pt x="5202660" y="1731237"/>
                </a:lnTo>
                <a:cubicBezTo>
                  <a:pt x="5201904" y="1723688"/>
                  <a:pt x="5201399" y="1716643"/>
                  <a:pt x="5201399" y="1712616"/>
                </a:cubicBezTo>
                <a:cubicBezTo>
                  <a:pt x="5205432" y="1712616"/>
                  <a:pt x="5207447" y="1718656"/>
                  <a:pt x="5209463" y="1725702"/>
                </a:cubicBezTo>
                <a:lnTo>
                  <a:pt x="5214937" y="1738680"/>
                </a:lnTo>
                <a:lnTo>
                  <a:pt x="5215985" y="1738031"/>
                </a:lnTo>
                <a:lnTo>
                  <a:pt x="5215386" y="1735390"/>
                </a:lnTo>
                <a:lnTo>
                  <a:pt x="5213126" y="1726265"/>
                </a:lnTo>
                <a:lnTo>
                  <a:pt x="5209322" y="1723211"/>
                </a:lnTo>
                <a:cubicBezTo>
                  <a:pt x="5209322" y="1719339"/>
                  <a:pt x="5211500" y="1719339"/>
                  <a:pt x="5214768" y="1719339"/>
                </a:cubicBezTo>
                <a:lnTo>
                  <a:pt x="5222872" y="1716718"/>
                </a:lnTo>
                <a:lnTo>
                  <a:pt x="5214503" y="1704567"/>
                </a:lnTo>
                <a:lnTo>
                  <a:pt x="5213340" y="1700847"/>
                </a:lnTo>
                <a:lnTo>
                  <a:pt x="5212487" y="1703227"/>
                </a:lnTo>
                <a:cubicBezTo>
                  <a:pt x="5209463" y="1705240"/>
                  <a:pt x="5205432" y="1705240"/>
                  <a:pt x="5201399" y="1705240"/>
                </a:cubicBezTo>
                <a:cubicBezTo>
                  <a:pt x="5189303" y="1687123"/>
                  <a:pt x="5186279" y="1691652"/>
                  <a:pt x="5178718" y="1681463"/>
                </a:cubicBezTo>
                <a:close/>
                <a:moveTo>
                  <a:pt x="5149116" y="1665252"/>
                </a:moveTo>
                <a:lnTo>
                  <a:pt x="5153013" y="1673034"/>
                </a:lnTo>
                <a:lnTo>
                  <a:pt x="5154419" y="1670227"/>
                </a:lnTo>
                <a:lnTo>
                  <a:pt x="5153265" y="1666193"/>
                </a:lnTo>
                <a:close/>
                <a:moveTo>
                  <a:pt x="5675439" y="1665245"/>
                </a:moveTo>
                <a:lnTo>
                  <a:pt x="5675252" y="1665532"/>
                </a:lnTo>
                <a:lnTo>
                  <a:pt x="5675777" y="1665410"/>
                </a:lnTo>
                <a:close/>
                <a:moveTo>
                  <a:pt x="6063043" y="1664993"/>
                </a:moveTo>
                <a:cubicBezTo>
                  <a:pt x="6071112" y="1673291"/>
                  <a:pt x="6071112" y="1673291"/>
                  <a:pt x="6063043" y="1681590"/>
                </a:cubicBezTo>
                <a:cubicBezTo>
                  <a:pt x="6059010" y="1679515"/>
                  <a:pt x="6055480" y="1679515"/>
                  <a:pt x="6052203" y="1680422"/>
                </a:cubicBezTo>
                <a:lnTo>
                  <a:pt x="6049547" y="1681641"/>
                </a:lnTo>
                <a:lnTo>
                  <a:pt x="6049629" y="1682445"/>
                </a:lnTo>
                <a:cubicBezTo>
                  <a:pt x="6048661" y="1690190"/>
                  <a:pt x="6044789" y="1697935"/>
                  <a:pt x="6040917" y="1697935"/>
                </a:cubicBezTo>
                <a:lnTo>
                  <a:pt x="6040917" y="1685273"/>
                </a:lnTo>
                <a:lnTo>
                  <a:pt x="6033547" y="1687424"/>
                </a:lnTo>
                <a:cubicBezTo>
                  <a:pt x="6030270" y="1687294"/>
                  <a:pt x="6026741" y="1685738"/>
                  <a:pt x="6022707" y="1681590"/>
                </a:cubicBezTo>
                <a:lnTo>
                  <a:pt x="6040917" y="1674098"/>
                </a:lnTo>
                <a:lnTo>
                  <a:pt x="6040917" y="1666955"/>
                </a:lnTo>
                <a:lnTo>
                  <a:pt x="6047742" y="1671289"/>
                </a:lnTo>
                <a:close/>
                <a:moveTo>
                  <a:pt x="7375603" y="1663393"/>
                </a:moveTo>
                <a:cubicBezTo>
                  <a:pt x="7383667" y="1663393"/>
                  <a:pt x="7383667" y="1679497"/>
                  <a:pt x="7375603" y="1687547"/>
                </a:cubicBezTo>
                <a:close/>
                <a:moveTo>
                  <a:pt x="7319155" y="1663393"/>
                </a:moveTo>
                <a:cubicBezTo>
                  <a:pt x="7327220" y="1679497"/>
                  <a:pt x="7335283" y="1647288"/>
                  <a:pt x="7335283" y="1687547"/>
                </a:cubicBezTo>
                <a:cubicBezTo>
                  <a:pt x="7327220" y="1687547"/>
                  <a:pt x="7319155" y="1679497"/>
                  <a:pt x="7319155" y="1663393"/>
                </a:cubicBezTo>
                <a:close/>
                <a:moveTo>
                  <a:pt x="5734271" y="1662929"/>
                </a:moveTo>
                <a:cubicBezTo>
                  <a:pt x="5733061" y="1662151"/>
                  <a:pt x="5733061" y="1664743"/>
                  <a:pt x="5734997" y="1673042"/>
                </a:cubicBezTo>
                <a:cubicBezTo>
                  <a:pt x="5733061" y="1673042"/>
                  <a:pt x="5730641" y="1671486"/>
                  <a:pt x="5728221" y="1669152"/>
                </a:cubicBezTo>
                <a:lnTo>
                  <a:pt x="5726022" y="1666376"/>
                </a:lnTo>
                <a:lnTo>
                  <a:pt x="5726955" y="1675396"/>
                </a:lnTo>
                <a:cubicBezTo>
                  <a:pt x="5726955" y="1682467"/>
                  <a:pt x="5726955" y="1690549"/>
                  <a:pt x="5734997" y="1698630"/>
                </a:cubicBezTo>
                <a:cubicBezTo>
                  <a:pt x="5730976" y="1694590"/>
                  <a:pt x="5726452" y="1694590"/>
                  <a:pt x="5721551" y="1696483"/>
                </a:cubicBezTo>
                <a:lnTo>
                  <a:pt x="5721213" y="1696682"/>
                </a:lnTo>
                <a:lnTo>
                  <a:pt x="5731126" y="1710875"/>
                </a:lnTo>
                <a:lnTo>
                  <a:pt x="5732963" y="1721965"/>
                </a:lnTo>
                <a:lnTo>
                  <a:pt x="5755710" y="1719126"/>
                </a:lnTo>
                <a:lnTo>
                  <a:pt x="5766583" y="1715645"/>
                </a:lnTo>
                <a:lnTo>
                  <a:pt x="5765976" y="1714532"/>
                </a:lnTo>
                <a:cubicBezTo>
                  <a:pt x="5775014" y="1706233"/>
                  <a:pt x="5775014" y="1697935"/>
                  <a:pt x="5784049" y="1697935"/>
                </a:cubicBezTo>
                <a:cubicBezTo>
                  <a:pt x="5784049" y="1702084"/>
                  <a:pt x="5781790" y="1710382"/>
                  <a:pt x="5781790" y="1718680"/>
                </a:cubicBezTo>
                <a:lnTo>
                  <a:pt x="5787090" y="1728414"/>
                </a:lnTo>
                <a:lnTo>
                  <a:pt x="5790569" y="1714364"/>
                </a:lnTo>
                <a:lnTo>
                  <a:pt x="5794176" y="1699803"/>
                </a:lnTo>
                <a:lnTo>
                  <a:pt x="5793082" y="1697935"/>
                </a:lnTo>
                <a:lnTo>
                  <a:pt x="5794639" y="1697935"/>
                </a:lnTo>
                <a:lnTo>
                  <a:pt x="5794645" y="1697907"/>
                </a:lnTo>
                <a:lnTo>
                  <a:pt x="5794675" y="1697935"/>
                </a:lnTo>
                <a:lnTo>
                  <a:pt x="5800826" y="1697935"/>
                </a:lnTo>
                <a:cubicBezTo>
                  <a:pt x="5802762" y="1697935"/>
                  <a:pt x="5804699" y="1697935"/>
                  <a:pt x="5808571" y="1697935"/>
                </a:cubicBezTo>
                <a:lnTo>
                  <a:pt x="5807986" y="1702949"/>
                </a:lnTo>
                <a:lnTo>
                  <a:pt x="5817766" y="1696071"/>
                </a:lnTo>
                <a:lnTo>
                  <a:pt x="5809485" y="1674993"/>
                </a:lnTo>
                <a:lnTo>
                  <a:pt x="5808749" y="1673786"/>
                </a:lnTo>
                <a:lnTo>
                  <a:pt x="5817956" y="1678661"/>
                </a:lnTo>
                <a:cubicBezTo>
                  <a:pt x="5821083" y="1678661"/>
                  <a:pt x="5823168" y="1676637"/>
                  <a:pt x="5823168" y="1672587"/>
                </a:cubicBezTo>
                <a:lnTo>
                  <a:pt x="5822251" y="1665786"/>
                </a:lnTo>
                <a:lnTo>
                  <a:pt x="5807948" y="1672471"/>
                </a:lnTo>
                <a:lnTo>
                  <a:pt x="5808749" y="1673786"/>
                </a:lnTo>
                <a:lnTo>
                  <a:pt x="5807055" y="1672888"/>
                </a:lnTo>
                <a:lnTo>
                  <a:pt x="5795207" y="1678427"/>
                </a:lnTo>
                <a:cubicBezTo>
                  <a:pt x="5784215" y="1682972"/>
                  <a:pt x="5773222" y="1686255"/>
                  <a:pt x="5761980" y="1686381"/>
                </a:cubicBezTo>
                <a:lnTo>
                  <a:pt x="5755914" y="1685524"/>
                </a:lnTo>
                <a:lnTo>
                  <a:pt x="5758232" y="1697937"/>
                </a:lnTo>
                <a:cubicBezTo>
                  <a:pt x="5756295" y="1697937"/>
                  <a:pt x="5753391" y="1694306"/>
                  <a:pt x="5750244" y="1689380"/>
                </a:cubicBezTo>
                <a:lnTo>
                  <a:pt x="5747315" y="1684309"/>
                </a:lnTo>
                <a:lnTo>
                  <a:pt x="5744897" y="1683967"/>
                </a:lnTo>
                <a:cubicBezTo>
                  <a:pt x="5739120" y="1682214"/>
                  <a:pt x="5733249" y="1679437"/>
                  <a:pt x="5727253" y="1675396"/>
                </a:cubicBezTo>
                <a:lnTo>
                  <a:pt x="5743878" y="1678361"/>
                </a:lnTo>
                <a:lnTo>
                  <a:pt x="5740806" y="1673043"/>
                </a:lnTo>
                <a:cubicBezTo>
                  <a:pt x="5737901" y="1667856"/>
                  <a:pt x="5735481" y="1663707"/>
                  <a:pt x="5734271" y="1662929"/>
                </a:cubicBezTo>
                <a:close/>
                <a:moveTo>
                  <a:pt x="6133928" y="1659524"/>
                </a:moveTo>
                <a:lnTo>
                  <a:pt x="6131190" y="1661145"/>
                </a:lnTo>
                <a:lnTo>
                  <a:pt x="6131909" y="1670176"/>
                </a:lnTo>
                <a:lnTo>
                  <a:pt x="6135900" y="1672737"/>
                </a:lnTo>
                <a:cubicBezTo>
                  <a:pt x="6139922" y="1668866"/>
                  <a:pt x="6137911" y="1664993"/>
                  <a:pt x="6134895" y="1661120"/>
                </a:cubicBezTo>
                <a:close/>
                <a:moveTo>
                  <a:pt x="5519178" y="1658188"/>
                </a:moveTo>
                <a:cubicBezTo>
                  <a:pt x="5515398" y="1655924"/>
                  <a:pt x="5513886" y="1664983"/>
                  <a:pt x="5507838" y="1664983"/>
                </a:cubicBezTo>
                <a:lnTo>
                  <a:pt x="5511594" y="1668699"/>
                </a:lnTo>
                <a:lnTo>
                  <a:pt x="5516419" y="1666198"/>
                </a:lnTo>
                <a:lnTo>
                  <a:pt x="5515902" y="1664306"/>
                </a:lnTo>
                <a:lnTo>
                  <a:pt x="5517342" y="1665924"/>
                </a:lnTo>
                <a:lnTo>
                  <a:pt x="5524016" y="1665430"/>
                </a:lnTo>
                <a:lnTo>
                  <a:pt x="5523966" y="1664983"/>
                </a:lnTo>
                <a:cubicBezTo>
                  <a:pt x="5521950" y="1660957"/>
                  <a:pt x="5520439" y="1658944"/>
                  <a:pt x="5519178" y="1658188"/>
                </a:cubicBezTo>
                <a:close/>
                <a:moveTo>
                  <a:pt x="5720221" y="1657894"/>
                </a:moveTo>
                <a:lnTo>
                  <a:pt x="5718912" y="1658223"/>
                </a:lnTo>
                <a:lnTo>
                  <a:pt x="5722953" y="1662501"/>
                </a:lnTo>
                <a:lnTo>
                  <a:pt x="5721444" y="1660595"/>
                </a:lnTo>
                <a:close/>
                <a:moveTo>
                  <a:pt x="6139936" y="1657276"/>
                </a:moveTo>
                <a:lnTo>
                  <a:pt x="6143942" y="1664993"/>
                </a:lnTo>
                <a:lnTo>
                  <a:pt x="6145699" y="1664880"/>
                </a:lnTo>
                <a:lnTo>
                  <a:pt x="6145469" y="1657276"/>
                </a:lnTo>
                <a:cubicBezTo>
                  <a:pt x="6145469" y="1657276"/>
                  <a:pt x="6143533" y="1657276"/>
                  <a:pt x="6141597" y="1657276"/>
                </a:cubicBezTo>
                <a:close/>
                <a:moveTo>
                  <a:pt x="5612374" y="1657197"/>
                </a:moveTo>
                <a:lnTo>
                  <a:pt x="5611543" y="1657793"/>
                </a:lnTo>
                <a:lnTo>
                  <a:pt x="5611808" y="1664617"/>
                </a:lnTo>
                <a:cubicBezTo>
                  <a:pt x="5611808" y="1669337"/>
                  <a:pt x="5611263" y="1673795"/>
                  <a:pt x="5609085" y="1677072"/>
                </a:cubicBezTo>
                <a:lnTo>
                  <a:pt x="5607400" y="1677796"/>
                </a:lnTo>
                <a:lnTo>
                  <a:pt x="5610230" y="1681792"/>
                </a:lnTo>
                <a:lnTo>
                  <a:pt x="5612287" y="1683305"/>
                </a:lnTo>
                <a:lnTo>
                  <a:pt x="5612674" y="1680410"/>
                </a:lnTo>
                <a:cubicBezTo>
                  <a:pt x="5620738" y="1672359"/>
                  <a:pt x="5620738" y="1696515"/>
                  <a:pt x="5628802" y="1704567"/>
                </a:cubicBezTo>
                <a:cubicBezTo>
                  <a:pt x="5620738" y="1704567"/>
                  <a:pt x="5612674" y="1704567"/>
                  <a:pt x="5612674" y="1712616"/>
                </a:cubicBezTo>
                <a:lnTo>
                  <a:pt x="5617629" y="1713516"/>
                </a:lnTo>
                <a:lnTo>
                  <a:pt x="5620440" y="1708920"/>
                </a:lnTo>
                <a:lnTo>
                  <a:pt x="5626444" y="1712693"/>
                </a:lnTo>
                <a:lnTo>
                  <a:pt x="5628599" y="1711137"/>
                </a:lnTo>
                <a:lnTo>
                  <a:pt x="5628809" y="1704606"/>
                </a:lnTo>
                <a:lnTo>
                  <a:pt x="5628802" y="1704567"/>
                </a:lnTo>
                <a:lnTo>
                  <a:pt x="5628810" y="1704577"/>
                </a:lnTo>
                <a:lnTo>
                  <a:pt x="5629516" y="1682551"/>
                </a:lnTo>
                <a:cubicBezTo>
                  <a:pt x="5626491" y="1673424"/>
                  <a:pt x="5620441" y="1665310"/>
                  <a:pt x="5612374" y="1657197"/>
                </a:cubicBezTo>
                <a:close/>
                <a:moveTo>
                  <a:pt x="5881552" y="1656396"/>
                </a:moveTo>
                <a:cubicBezTo>
                  <a:pt x="5889893" y="1656396"/>
                  <a:pt x="5881552" y="1672587"/>
                  <a:pt x="5889893" y="1672587"/>
                </a:cubicBezTo>
                <a:cubicBezTo>
                  <a:pt x="5889893" y="1680686"/>
                  <a:pt x="5839850" y="1656396"/>
                  <a:pt x="5848191" y="1680686"/>
                </a:cubicBezTo>
                <a:cubicBezTo>
                  <a:pt x="5839850" y="1680686"/>
                  <a:pt x="5839850" y="1672587"/>
                  <a:pt x="5831511" y="1672587"/>
                </a:cubicBezTo>
                <a:cubicBezTo>
                  <a:pt x="5839850" y="1648299"/>
                  <a:pt x="5873213" y="1672587"/>
                  <a:pt x="5881552" y="1656396"/>
                </a:cubicBezTo>
                <a:close/>
                <a:moveTo>
                  <a:pt x="5142526" y="1652208"/>
                </a:moveTo>
                <a:lnTo>
                  <a:pt x="5132393" y="1655425"/>
                </a:lnTo>
                <a:lnTo>
                  <a:pt x="5128823" y="1672359"/>
                </a:lnTo>
                <a:lnTo>
                  <a:pt x="5123714" y="1660634"/>
                </a:lnTo>
                <a:lnTo>
                  <a:pt x="5113702" y="1669008"/>
                </a:lnTo>
                <a:cubicBezTo>
                  <a:pt x="5106646" y="1679073"/>
                  <a:pt x="5104630" y="1693164"/>
                  <a:pt x="5104630" y="1713293"/>
                </a:cubicBezTo>
                <a:lnTo>
                  <a:pt x="5104249" y="1713021"/>
                </a:lnTo>
                <a:lnTo>
                  <a:pt x="5098708" y="1718908"/>
                </a:lnTo>
                <a:cubicBezTo>
                  <a:pt x="5096817" y="1717650"/>
                  <a:pt x="5095054" y="1713624"/>
                  <a:pt x="5093541" y="1708592"/>
                </a:cubicBezTo>
                <a:lnTo>
                  <a:pt x="5093178" y="1706962"/>
                </a:lnTo>
                <a:lnTo>
                  <a:pt x="5091485" y="1711846"/>
                </a:lnTo>
                <a:lnTo>
                  <a:pt x="5095305" y="1721173"/>
                </a:lnTo>
                <a:lnTo>
                  <a:pt x="5088710" y="1728489"/>
                </a:lnTo>
                <a:lnTo>
                  <a:pt x="5096566" y="1761605"/>
                </a:lnTo>
                <a:cubicBezTo>
                  <a:pt x="5112694" y="1761605"/>
                  <a:pt x="5096566" y="1737449"/>
                  <a:pt x="5096566" y="1729397"/>
                </a:cubicBezTo>
                <a:cubicBezTo>
                  <a:pt x="5108662" y="1747514"/>
                  <a:pt x="5111686" y="1747514"/>
                  <a:pt x="5119247" y="1756573"/>
                </a:cubicBezTo>
                <a:lnTo>
                  <a:pt x="5126287" y="1766193"/>
                </a:lnTo>
                <a:lnTo>
                  <a:pt x="5126766" y="1763834"/>
                </a:lnTo>
                <a:lnTo>
                  <a:pt x="5124250" y="1759167"/>
                </a:lnTo>
                <a:cubicBezTo>
                  <a:pt x="5123403" y="1755053"/>
                  <a:pt x="5123645" y="1750938"/>
                  <a:pt x="5124129" y="1746824"/>
                </a:cubicBezTo>
                <a:lnTo>
                  <a:pt x="5124011" y="1743831"/>
                </a:lnTo>
                <a:lnTo>
                  <a:pt x="5119876" y="1743111"/>
                </a:lnTo>
                <a:cubicBezTo>
                  <a:pt x="5117230" y="1742986"/>
                  <a:pt x="5114710" y="1743488"/>
                  <a:pt x="5112694" y="1745501"/>
                </a:cubicBezTo>
                <a:cubicBezTo>
                  <a:pt x="5112694" y="1737449"/>
                  <a:pt x="5128823" y="1737449"/>
                  <a:pt x="5120759" y="1721344"/>
                </a:cubicBezTo>
                <a:lnTo>
                  <a:pt x="5123178" y="1722552"/>
                </a:lnTo>
                <a:lnTo>
                  <a:pt x="5123161" y="1722137"/>
                </a:lnTo>
                <a:cubicBezTo>
                  <a:pt x="5125096" y="1718022"/>
                  <a:pt x="5127032" y="1718537"/>
                  <a:pt x="5128728" y="1721752"/>
                </a:cubicBezTo>
                <a:lnTo>
                  <a:pt x="5129991" y="1725955"/>
                </a:lnTo>
                <a:lnTo>
                  <a:pt x="5136887" y="1729397"/>
                </a:lnTo>
                <a:cubicBezTo>
                  <a:pt x="5128823" y="1721344"/>
                  <a:pt x="5128823" y="1697189"/>
                  <a:pt x="5112694" y="1705240"/>
                </a:cubicBezTo>
                <a:cubicBezTo>
                  <a:pt x="5104630" y="1705240"/>
                  <a:pt x="5136887" y="1689136"/>
                  <a:pt x="5120759" y="1673034"/>
                </a:cubicBezTo>
                <a:cubicBezTo>
                  <a:pt x="5124790" y="1669008"/>
                  <a:pt x="5128823" y="1673033"/>
                  <a:pt x="5132855" y="1677060"/>
                </a:cubicBezTo>
                <a:lnTo>
                  <a:pt x="5138651" y="1681882"/>
                </a:lnTo>
                <a:lnTo>
                  <a:pt x="5138651" y="1673735"/>
                </a:lnTo>
                <a:cubicBezTo>
                  <a:pt x="5138651" y="1668894"/>
                  <a:pt x="5138651" y="1663086"/>
                  <a:pt x="5138651" y="1659213"/>
                </a:cubicBezTo>
                <a:cubicBezTo>
                  <a:pt x="5140587" y="1659213"/>
                  <a:pt x="5142039" y="1661633"/>
                  <a:pt x="5143249" y="1665264"/>
                </a:cubicBezTo>
                <a:lnTo>
                  <a:pt x="5145998" y="1676893"/>
                </a:lnTo>
                <a:lnTo>
                  <a:pt x="5147973" y="1669008"/>
                </a:lnTo>
                <a:lnTo>
                  <a:pt x="5146907" y="1664751"/>
                </a:lnTo>
                <a:lnTo>
                  <a:pt x="5144949" y="1664306"/>
                </a:lnTo>
                <a:close/>
                <a:moveTo>
                  <a:pt x="5872154" y="1649852"/>
                </a:moveTo>
                <a:lnTo>
                  <a:pt x="5871156" y="1651152"/>
                </a:lnTo>
                <a:lnTo>
                  <a:pt x="5870544" y="1650086"/>
                </a:lnTo>
                <a:close/>
                <a:moveTo>
                  <a:pt x="6901738" y="1649503"/>
                </a:moveTo>
                <a:cubicBezTo>
                  <a:pt x="6909483" y="1649503"/>
                  <a:pt x="6917228" y="1657490"/>
                  <a:pt x="6917228" y="1649503"/>
                </a:cubicBezTo>
                <a:cubicBezTo>
                  <a:pt x="6932717" y="1665476"/>
                  <a:pt x="6901738" y="1649503"/>
                  <a:pt x="6909483" y="1673464"/>
                </a:cubicBezTo>
                <a:cubicBezTo>
                  <a:pt x="6924973" y="1657490"/>
                  <a:pt x="6955952" y="1705412"/>
                  <a:pt x="6963696" y="1761318"/>
                </a:cubicBezTo>
                <a:cubicBezTo>
                  <a:pt x="6963696" y="1761318"/>
                  <a:pt x="6955952" y="1761318"/>
                  <a:pt x="6955952" y="1769307"/>
                </a:cubicBezTo>
                <a:cubicBezTo>
                  <a:pt x="6948207" y="1769307"/>
                  <a:pt x="6955952" y="1753332"/>
                  <a:pt x="6955952" y="1745346"/>
                </a:cubicBezTo>
                <a:cubicBezTo>
                  <a:pt x="6940463" y="1745346"/>
                  <a:pt x="6955952" y="1777293"/>
                  <a:pt x="6940463" y="1777293"/>
                </a:cubicBezTo>
                <a:lnTo>
                  <a:pt x="6940463" y="1777291"/>
                </a:lnTo>
                <a:lnTo>
                  <a:pt x="6938528" y="1751337"/>
                </a:lnTo>
                <a:cubicBezTo>
                  <a:pt x="6940463" y="1745346"/>
                  <a:pt x="6944336" y="1741353"/>
                  <a:pt x="6948207" y="1737360"/>
                </a:cubicBezTo>
                <a:cubicBezTo>
                  <a:pt x="6940463" y="1729371"/>
                  <a:pt x="6924973" y="1729371"/>
                  <a:pt x="6924973" y="1705412"/>
                </a:cubicBezTo>
                <a:cubicBezTo>
                  <a:pt x="6917228" y="1689437"/>
                  <a:pt x="6917228" y="1721385"/>
                  <a:pt x="6909483" y="1721385"/>
                </a:cubicBezTo>
                <a:cubicBezTo>
                  <a:pt x="6901738" y="1705412"/>
                  <a:pt x="6917228" y="1705412"/>
                  <a:pt x="6917228" y="1697423"/>
                </a:cubicBezTo>
                <a:cubicBezTo>
                  <a:pt x="6909483" y="1685444"/>
                  <a:pt x="6909483" y="1689437"/>
                  <a:pt x="6908515" y="1695428"/>
                </a:cubicBezTo>
                <a:lnTo>
                  <a:pt x="6897826" y="1702777"/>
                </a:lnTo>
                <a:lnTo>
                  <a:pt x="6897867" y="1699421"/>
                </a:lnTo>
                <a:cubicBezTo>
                  <a:pt x="6899805" y="1685444"/>
                  <a:pt x="6905613" y="1673464"/>
                  <a:pt x="6917228" y="1681451"/>
                </a:cubicBezTo>
                <a:cubicBezTo>
                  <a:pt x="6909483" y="1673464"/>
                  <a:pt x="6901738" y="1673464"/>
                  <a:pt x="6901738" y="1673464"/>
                </a:cubicBezTo>
                <a:cubicBezTo>
                  <a:pt x="6893994" y="1657490"/>
                  <a:pt x="6917228" y="1673464"/>
                  <a:pt x="6901738" y="1649503"/>
                </a:cubicBezTo>
                <a:close/>
                <a:moveTo>
                  <a:pt x="6626800" y="1649501"/>
                </a:moveTo>
                <a:cubicBezTo>
                  <a:pt x="6610606" y="1672735"/>
                  <a:pt x="6537735" y="1680480"/>
                  <a:pt x="6602511" y="1657246"/>
                </a:cubicBezTo>
                <a:cubicBezTo>
                  <a:pt x="6610606" y="1657246"/>
                  <a:pt x="6618702" y="1649501"/>
                  <a:pt x="6626800" y="1649501"/>
                </a:cubicBezTo>
                <a:close/>
                <a:moveTo>
                  <a:pt x="6948983" y="1642081"/>
                </a:moveTo>
                <a:cubicBezTo>
                  <a:pt x="6965246" y="1650150"/>
                  <a:pt x="6989644" y="1674353"/>
                  <a:pt x="6973378" y="1690486"/>
                </a:cubicBezTo>
                <a:cubicBezTo>
                  <a:pt x="6981511" y="1698555"/>
                  <a:pt x="6981511" y="1706622"/>
                  <a:pt x="6989644" y="1714689"/>
                </a:cubicBezTo>
                <a:cubicBezTo>
                  <a:pt x="6989644" y="1706622"/>
                  <a:pt x="6981511" y="1682419"/>
                  <a:pt x="6997776" y="1706622"/>
                </a:cubicBezTo>
                <a:cubicBezTo>
                  <a:pt x="6997776" y="1690486"/>
                  <a:pt x="6989644" y="1674353"/>
                  <a:pt x="6997776" y="1658217"/>
                </a:cubicBezTo>
                <a:lnTo>
                  <a:pt x="7007457" y="1692798"/>
                </a:lnTo>
                <a:lnTo>
                  <a:pt x="7004652" y="1695599"/>
                </a:lnTo>
                <a:lnTo>
                  <a:pt x="7007873" y="1695702"/>
                </a:lnTo>
                <a:lnTo>
                  <a:pt x="7005906" y="1730825"/>
                </a:lnTo>
                <a:cubicBezTo>
                  <a:pt x="7005906" y="1690486"/>
                  <a:pt x="6981511" y="1730825"/>
                  <a:pt x="6981511" y="1730825"/>
                </a:cubicBezTo>
                <a:cubicBezTo>
                  <a:pt x="6973378" y="1722758"/>
                  <a:pt x="6973378" y="1706622"/>
                  <a:pt x="6965246" y="1682419"/>
                </a:cubicBezTo>
                <a:cubicBezTo>
                  <a:pt x="6957115" y="1650150"/>
                  <a:pt x="6981511" y="1674353"/>
                  <a:pt x="6957115" y="1650150"/>
                </a:cubicBezTo>
                <a:cubicBezTo>
                  <a:pt x="6948983" y="1634014"/>
                  <a:pt x="6957115" y="1674353"/>
                  <a:pt x="6957115" y="1674353"/>
                </a:cubicBezTo>
                <a:cubicBezTo>
                  <a:pt x="6932717" y="1658217"/>
                  <a:pt x="6965246" y="1650150"/>
                  <a:pt x="6948983" y="1642081"/>
                </a:cubicBezTo>
                <a:close/>
                <a:moveTo>
                  <a:pt x="6201944" y="1641916"/>
                </a:moveTo>
                <a:lnTo>
                  <a:pt x="6201942" y="1641932"/>
                </a:lnTo>
                <a:lnTo>
                  <a:pt x="6201962" y="1641926"/>
                </a:lnTo>
                <a:close/>
                <a:moveTo>
                  <a:pt x="6356097" y="1641399"/>
                </a:moveTo>
                <a:cubicBezTo>
                  <a:pt x="6368170" y="1659260"/>
                  <a:pt x="6366660" y="1663725"/>
                  <a:pt x="6368547" y="1674888"/>
                </a:cubicBezTo>
                <a:lnTo>
                  <a:pt x="6370708" y="1683267"/>
                </a:lnTo>
                <a:lnTo>
                  <a:pt x="6372869" y="1683871"/>
                </a:lnTo>
                <a:cubicBezTo>
                  <a:pt x="6374467" y="1683628"/>
                  <a:pt x="6375776" y="1682782"/>
                  <a:pt x="6376686" y="1681027"/>
                </a:cubicBezTo>
                <a:lnTo>
                  <a:pt x="6377566" y="1675894"/>
                </a:lnTo>
                <a:lnTo>
                  <a:pt x="6377224" y="1671167"/>
                </a:lnTo>
                <a:cubicBezTo>
                  <a:pt x="6374206" y="1657275"/>
                  <a:pt x="6368169" y="1645368"/>
                  <a:pt x="6356097" y="1641399"/>
                </a:cubicBezTo>
                <a:close/>
                <a:moveTo>
                  <a:pt x="6162061" y="1641333"/>
                </a:moveTo>
                <a:lnTo>
                  <a:pt x="6159925" y="1642000"/>
                </a:lnTo>
                <a:lnTo>
                  <a:pt x="6161605" y="1649919"/>
                </a:lnTo>
                <a:close/>
                <a:moveTo>
                  <a:pt x="5556224" y="1640826"/>
                </a:moveTo>
                <a:lnTo>
                  <a:pt x="5556224" y="1656931"/>
                </a:lnTo>
                <a:lnTo>
                  <a:pt x="5557534" y="1657826"/>
                </a:lnTo>
                <a:lnTo>
                  <a:pt x="5565767" y="1653376"/>
                </a:lnTo>
                <a:lnTo>
                  <a:pt x="5567730" y="1652315"/>
                </a:lnTo>
                <a:lnTo>
                  <a:pt x="5564288" y="1648878"/>
                </a:lnTo>
                <a:cubicBezTo>
                  <a:pt x="5562271" y="1644852"/>
                  <a:pt x="5560255" y="1640826"/>
                  <a:pt x="5556224" y="1640826"/>
                </a:cubicBezTo>
                <a:close/>
                <a:moveTo>
                  <a:pt x="5434964" y="1639974"/>
                </a:moveTo>
                <a:lnTo>
                  <a:pt x="5427198" y="1648878"/>
                </a:lnTo>
                <a:cubicBezTo>
                  <a:pt x="5431229" y="1656931"/>
                  <a:pt x="5433246" y="1654917"/>
                  <a:pt x="5435262" y="1650891"/>
                </a:cubicBezTo>
                <a:lnTo>
                  <a:pt x="5435449" y="1650516"/>
                </a:lnTo>
                <a:lnTo>
                  <a:pt x="5433246" y="1648454"/>
                </a:lnTo>
                <a:cubicBezTo>
                  <a:pt x="5432741" y="1646692"/>
                  <a:pt x="5433246" y="1644176"/>
                  <a:pt x="5435262" y="1640150"/>
                </a:cubicBezTo>
                <a:close/>
                <a:moveTo>
                  <a:pt x="5670656" y="1636023"/>
                </a:moveTo>
                <a:lnTo>
                  <a:pt x="5669352" y="1637886"/>
                </a:lnTo>
                <a:cubicBezTo>
                  <a:pt x="5666448" y="1639823"/>
                  <a:pt x="5662575" y="1641759"/>
                  <a:pt x="5666448" y="1649503"/>
                </a:cubicBezTo>
                <a:lnTo>
                  <a:pt x="5658110" y="1647419"/>
                </a:lnTo>
                <a:lnTo>
                  <a:pt x="5660779" y="1665309"/>
                </a:lnTo>
                <a:cubicBezTo>
                  <a:pt x="5652710" y="1665309"/>
                  <a:pt x="5652710" y="1665309"/>
                  <a:pt x="5652710" y="1673425"/>
                </a:cubicBezTo>
                <a:cubicBezTo>
                  <a:pt x="5652710" y="1673425"/>
                  <a:pt x="5644643" y="1665309"/>
                  <a:pt x="5644643" y="1665309"/>
                </a:cubicBezTo>
                <a:cubicBezTo>
                  <a:pt x="5638593" y="1667338"/>
                  <a:pt x="5635063" y="1669874"/>
                  <a:pt x="5633172" y="1672790"/>
                </a:cubicBezTo>
                <a:lnTo>
                  <a:pt x="5631753" y="1681245"/>
                </a:lnTo>
                <a:lnTo>
                  <a:pt x="5637591" y="1675893"/>
                </a:lnTo>
                <a:lnTo>
                  <a:pt x="5632357" y="1686361"/>
                </a:lnTo>
                <a:lnTo>
                  <a:pt x="5636576" y="1705877"/>
                </a:lnTo>
                <a:lnTo>
                  <a:pt x="5639251" y="1705877"/>
                </a:lnTo>
                <a:lnTo>
                  <a:pt x="5639155" y="1699874"/>
                </a:lnTo>
                <a:lnTo>
                  <a:pt x="5638211" y="1675324"/>
                </a:lnTo>
                <a:lnTo>
                  <a:pt x="5642060" y="1671797"/>
                </a:lnTo>
                <a:cubicBezTo>
                  <a:pt x="5644964" y="1672282"/>
                  <a:pt x="5647868" y="1673976"/>
                  <a:pt x="5650046" y="1677001"/>
                </a:cubicBezTo>
                <a:lnTo>
                  <a:pt x="5652592" y="1686254"/>
                </a:lnTo>
                <a:lnTo>
                  <a:pt x="5645931" y="1682447"/>
                </a:lnTo>
                <a:cubicBezTo>
                  <a:pt x="5642059" y="1682447"/>
                  <a:pt x="5643995" y="1688256"/>
                  <a:pt x="5645931" y="1695032"/>
                </a:cubicBezTo>
                <a:lnTo>
                  <a:pt x="5645931" y="1705877"/>
                </a:lnTo>
                <a:lnTo>
                  <a:pt x="5654728" y="1705877"/>
                </a:lnTo>
                <a:cubicBezTo>
                  <a:pt x="5658762" y="1701820"/>
                  <a:pt x="5660779" y="1693708"/>
                  <a:pt x="5660779" y="1681538"/>
                </a:cubicBezTo>
                <a:cubicBezTo>
                  <a:pt x="5676913" y="1681538"/>
                  <a:pt x="5660779" y="1697764"/>
                  <a:pt x="5668846" y="1705877"/>
                </a:cubicBezTo>
                <a:cubicBezTo>
                  <a:pt x="5658761" y="1711963"/>
                  <a:pt x="5650693" y="1715512"/>
                  <a:pt x="5643886" y="1717794"/>
                </a:cubicBezTo>
                <a:lnTo>
                  <a:pt x="5639166" y="1718964"/>
                </a:lnTo>
                <a:lnTo>
                  <a:pt x="5651986" y="1736774"/>
                </a:lnTo>
                <a:lnTo>
                  <a:pt x="5653140" y="1738941"/>
                </a:lnTo>
                <a:lnTo>
                  <a:pt x="5657932" y="1735859"/>
                </a:lnTo>
                <a:cubicBezTo>
                  <a:pt x="5665996" y="1735859"/>
                  <a:pt x="5674061" y="1743912"/>
                  <a:pt x="5674061" y="1751963"/>
                </a:cubicBezTo>
                <a:cubicBezTo>
                  <a:pt x="5680109" y="1741899"/>
                  <a:pt x="5688173" y="1735356"/>
                  <a:pt x="5697245" y="1730953"/>
                </a:cubicBezTo>
                <a:lnTo>
                  <a:pt x="5719958" y="1724599"/>
                </a:lnTo>
                <a:lnTo>
                  <a:pt x="5719507" y="1722757"/>
                </a:lnTo>
                <a:cubicBezTo>
                  <a:pt x="5713699" y="1716814"/>
                  <a:pt x="5712247" y="1724241"/>
                  <a:pt x="5708616" y="1714959"/>
                </a:cubicBezTo>
                <a:lnTo>
                  <a:pt x="5705935" y="1705647"/>
                </a:lnTo>
                <a:lnTo>
                  <a:pt x="5705843" y="1705701"/>
                </a:lnTo>
                <a:lnTo>
                  <a:pt x="5703456" y="1706769"/>
                </a:lnTo>
                <a:lnTo>
                  <a:pt x="5704018" y="1707402"/>
                </a:lnTo>
                <a:cubicBezTo>
                  <a:pt x="5699869" y="1711488"/>
                  <a:pt x="5693646" y="1715576"/>
                  <a:pt x="5688460" y="1720685"/>
                </a:cubicBezTo>
                <a:lnTo>
                  <a:pt x="5687373" y="1722947"/>
                </a:lnTo>
                <a:lnTo>
                  <a:pt x="5686722" y="1712695"/>
                </a:lnTo>
                <a:lnTo>
                  <a:pt x="5683004" y="1711310"/>
                </a:lnTo>
                <a:lnTo>
                  <a:pt x="5687237" y="1723228"/>
                </a:lnTo>
                <a:lnTo>
                  <a:pt x="5679125" y="1740100"/>
                </a:lnTo>
                <a:cubicBezTo>
                  <a:pt x="5679125" y="1740100"/>
                  <a:pt x="5670826" y="1740100"/>
                  <a:pt x="5670826" y="1740100"/>
                </a:cubicBezTo>
                <a:cubicBezTo>
                  <a:pt x="5666677" y="1744188"/>
                  <a:pt x="5666677" y="1736015"/>
                  <a:pt x="5666677" y="1729882"/>
                </a:cubicBezTo>
                <a:lnTo>
                  <a:pt x="5666358" y="1726267"/>
                </a:lnTo>
                <a:lnTo>
                  <a:pt x="5679125" y="1723752"/>
                </a:lnTo>
                <a:cubicBezTo>
                  <a:pt x="5679125" y="1721708"/>
                  <a:pt x="5678606" y="1717620"/>
                  <a:pt x="5678088" y="1713404"/>
                </a:cubicBezTo>
                <a:lnTo>
                  <a:pt x="5677708" y="1709338"/>
                </a:lnTo>
                <a:lnTo>
                  <a:pt x="5670656" y="1706711"/>
                </a:lnTo>
                <a:lnTo>
                  <a:pt x="5677254" y="1704471"/>
                </a:lnTo>
                <a:lnTo>
                  <a:pt x="5677050" y="1702291"/>
                </a:lnTo>
                <a:cubicBezTo>
                  <a:pt x="5677050" y="1699737"/>
                  <a:pt x="5677569" y="1698971"/>
                  <a:pt x="5679125" y="1701908"/>
                </a:cubicBezTo>
                <a:lnTo>
                  <a:pt x="5679845" y="1703590"/>
                </a:lnTo>
                <a:lnTo>
                  <a:pt x="5684058" y="1702160"/>
                </a:lnTo>
                <a:lnTo>
                  <a:pt x="5679125" y="1691051"/>
                </a:lnTo>
                <a:cubicBezTo>
                  <a:pt x="5679125" y="1691051"/>
                  <a:pt x="5683274" y="1697182"/>
                  <a:pt x="5687422" y="1700248"/>
                </a:cubicBezTo>
                <a:lnTo>
                  <a:pt x="5688736" y="1700512"/>
                </a:lnTo>
                <a:lnTo>
                  <a:pt x="5694146" y="1697330"/>
                </a:lnTo>
                <a:lnTo>
                  <a:pt x="5695719" y="1691051"/>
                </a:lnTo>
                <a:lnTo>
                  <a:pt x="5696352" y="1696032"/>
                </a:lnTo>
                <a:lnTo>
                  <a:pt x="5698806" y="1694589"/>
                </a:lnTo>
                <a:cubicBezTo>
                  <a:pt x="5701821" y="1692569"/>
                  <a:pt x="5704837" y="1690549"/>
                  <a:pt x="5709110" y="1688529"/>
                </a:cubicBezTo>
                <a:lnTo>
                  <a:pt x="5714290" y="1686769"/>
                </a:lnTo>
                <a:lnTo>
                  <a:pt x="5711763" y="1683152"/>
                </a:lnTo>
                <a:lnTo>
                  <a:pt x="5713743" y="1681308"/>
                </a:lnTo>
                <a:lnTo>
                  <a:pt x="5715402" y="1686391"/>
                </a:lnTo>
                <a:lnTo>
                  <a:pt x="5726955" y="1682467"/>
                </a:lnTo>
                <a:lnTo>
                  <a:pt x="5719598" y="1675867"/>
                </a:lnTo>
                <a:lnTo>
                  <a:pt x="5713743" y="1681308"/>
                </a:lnTo>
                <a:lnTo>
                  <a:pt x="5711763" y="1675229"/>
                </a:lnTo>
                <a:cubicBezTo>
                  <a:pt x="5711763" y="1667310"/>
                  <a:pt x="5711763" y="1683152"/>
                  <a:pt x="5704018" y="1675229"/>
                </a:cubicBezTo>
                <a:lnTo>
                  <a:pt x="5704018" y="1674700"/>
                </a:lnTo>
                <a:lnTo>
                  <a:pt x="5686595" y="1682444"/>
                </a:lnTo>
                <a:cubicBezTo>
                  <a:pt x="5683326" y="1682444"/>
                  <a:pt x="5680059" y="1681476"/>
                  <a:pt x="5677064" y="1679056"/>
                </a:cubicBezTo>
                <a:lnTo>
                  <a:pt x="5671743" y="1670903"/>
                </a:lnTo>
                <a:lnTo>
                  <a:pt x="5670459" y="1672869"/>
                </a:lnTo>
                <a:cubicBezTo>
                  <a:pt x="5653675" y="1665124"/>
                  <a:pt x="5687238" y="1649634"/>
                  <a:pt x="5687238" y="1657379"/>
                </a:cubicBezTo>
                <a:lnTo>
                  <a:pt x="5687238" y="1662729"/>
                </a:lnTo>
                <a:lnTo>
                  <a:pt x="5689863" y="1662116"/>
                </a:lnTo>
                <a:lnTo>
                  <a:pt x="5704018" y="1674697"/>
                </a:lnTo>
                <a:lnTo>
                  <a:pt x="5704018" y="1661889"/>
                </a:lnTo>
                <a:lnTo>
                  <a:pt x="5698806" y="1657213"/>
                </a:lnTo>
                <a:cubicBezTo>
                  <a:pt x="5690763" y="1652162"/>
                  <a:pt x="5682719" y="1650142"/>
                  <a:pt x="5670656" y="1650142"/>
                </a:cubicBezTo>
                <a:close/>
                <a:moveTo>
                  <a:pt x="6192600" y="1631780"/>
                </a:moveTo>
                <a:lnTo>
                  <a:pt x="6191321" y="1632077"/>
                </a:lnTo>
                <a:lnTo>
                  <a:pt x="6185048" y="1634077"/>
                </a:lnTo>
                <a:lnTo>
                  <a:pt x="6187825" y="1635914"/>
                </a:lnTo>
                <a:cubicBezTo>
                  <a:pt x="6189841" y="1636414"/>
                  <a:pt x="6191858" y="1635914"/>
                  <a:pt x="6193875" y="1633912"/>
                </a:cubicBezTo>
                <a:close/>
                <a:moveTo>
                  <a:pt x="6251157" y="1626632"/>
                </a:moveTo>
                <a:lnTo>
                  <a:pt x="6249447" y="1630969"/>
                </a:lnTo>
                <a:lnTo>
                  <a:pt x="6250023" y="1639852"/>
                </a:lnTo>
                <a:lnTo>
                  <a:pt x="6248880" y="1638426"/>
                </a:lnTo>
                <a:lnTo>
                  <a:pt x="6248985" y="1640679"/>
                </a:lnTo>
                <a:lnTo>
                  <a:pt x="6251161" y="1640736"/>
                </a:lnTo>
                <a:lnTo>
                  <a:pt x="6251430" y="1638623"/>
                </a:lnTo>
                <a:cubicBezTo>
                  <a:pt x="6252325" y="1636808"/>
                  <a:pt x="6253602" y="1636566"/>
                  <a:pt x="6255135" y="1637050"/>
                </a:cubicBezTo>
                <a:lnTo>
                  <a:pt x="6263241" y="1640540"/>
                </a:lnTo>
                <a:lnTo>
                  <a:pt x="6262927" y="1636100"/>
                </a:lnTo>
                <a:lnTo>
                  <a:pt x="6261988" y="1633501"/>
                </a:lnTo>
                <a:close/>
                <a:moveTo>
                  <a:pt x="6086204" y="1626485"/>
                </a:moveTo>
                <a:lnTo>
                  <a:pt x="6099655" y="1652529"/>
                </a:lnTo>
                <a:lnTo>
                  <a:pt x="6103062" y="1649501"/>
                </a:lnTo>
                <a:cubicBezTo>
                  <a:pt x="6107418" y="1653373"/>
                  <a:pt x="6107418" y="1657246"/>
                  <a:pt x="6107419" y="1661118"/>
                </a:cubicBezTo>
                <a:lnTo>
                  <a:pt x="6107514" y="1661372"/>
                </a:lnTo>
                <a:lnTo>
                  <a:pt x="6109715" y="1663842"/>
                </a:lnTo>
                <a:cubicBezTo>
                  <a:pt x="6113344" y="1666197"/>
                  <a:pt x="6117329" y="1666943"/>
                  <a:pt x="6121884" y="1665450"/>
                </a:cubicBezTo>
                <a:lnTo>
                  <a:pt x="6122006" y="1668796"/>
                </a:lnTo>
                <a:lnTo>
                  <a:pt x="6122916" y="1668445"/>
                </a:lnTo>
                <a:lnTo>
                  <a:pt x="6122235" y="1666261"/>
                </a:lnTo>
                <a:lnTo>
                  <a:pt x="6122424" y="1653519"/>
                </a:lnTo>
                <a:lnTo>
                  <a:pt x="6111773" y="1657248"/>
                </a:lnTo>
                <a:lnTo>
                  <a:pt x="6122461" y="1650984"/>
                </a:lnTo>
                <a:lnTo>
                  <a:pt x="6122477" y="1649913"/>
                </a:lnTo>
                <a:cubicBezTo>
                  <a:pt x="6123082" y="1648104"/>
                  <a:pt x="6123990" y="1646950"/>
                  <a:pt x="6125230" y="1646747"/>
                </a:cubicBezTo>
                <a:lnTo>
                  <a:pt x="6127560" y="1647994"/>
                </a:lnTo>
                <a:lnTo>
                  <a:pt x="6129579" y="1646811"/>
                </a:lnTo>
                <a:lnTo>
                  <a:pt x="6128648" y="1641052"/>
                </a:lnTo>
                <a:cubicBezTo>
                  <a:pt x="6126954" y="1637558"/>
                  <a:pt x="6123809" y="1637059"/>
                  <a:pt x="6120178" y="1633565"/>
                </a:cubicBezTo>
                <a:lnTo>
                  <a:pt x="6115449" y="1626718"/>
                </a:lnTo>
                <a:lnTo>
                  <a:pt x="6114305" y="1627238"/>
                </a:lnTo>
                <a:lnTo>
                  <a:pt x="6109971" y="1627121"/>
                </a:lnTo>
                <a:lnTo>
                  <a:pt x="6101906" y="1630320"/>
                </a:lnTo>
                <a:cubicBezTo>
                  <a:pt x="6099001" y="1631319"/>
                  <a:pt x="6099001" y="1633315"/>
                  <a:pt x="6106746" y="1641301"/>
                </a:cubicBezTo>
                <a:cubicBezTo>
                  <a:pt x="6102873" y="1641301"/>
                  <a:pt x="6099001" y="1637309"/>
                  <a:pt x="6096097" y="1632317"/>
                </a:cubicBezTo>
                <a:lnTo>
                  <a:pt x="6094281" y="1626701"/>
                </a:lnTo>
                <a:close/>
                <a:moveTo>
                  <a:pt x="6081492" y="1626365"/>
                </a:moveTo>
                <a:lnTo>
                  <a:pt x="6075766" y="1627659"/>
                </a:lnTo>
                <a:lnTo>
                  <a:pt x="6075896" y="1627583"/>
                </a:lnTo>
                <a:lnTo>
                  <a:pt x="6075518" y="1627716"/>
                </a:lnTo>
                <a:lnTo>
                  <a:pt x="6075766" y="1627659"/>
                </a:lnTo>
                <a:lnTo>
                  <a:pt x="6063536" y="1634907"/>
                </a:lnTo>
                <a:lnTo>
                  <a:pt x="6065205" y="1641572"/>
                </a:lnTo>
                <a:cubicBezTo>
                  <a:pt x="6061156" y="1643562"/>
                  <a:pt x="6058120" y="1643065"/>
                  <a:pt x="6055717" y="1640950"/>
                </a:cubicBezTo>
                <a:lnTo>
                  <a:pt x="6055132" y="1639888"/>
                </a:lnTo>
                <a:lnTo>
                  <a:pt x="6052407" y="1641502"/>
                </a:lnTo>
                <a:lnTo>
                  <a:pt x="6052533" y="1641786"/>
                </a:lnTo>
                <a:cubicBezTo>
                  <a:pt x="6054470" y="1643965"/>
                  <a:pt x="6056406" y="1646144"/>
                  <a:pt x="6056406" y="1650500"/>
                </a:cubicBezTo>
                <a:cubicBezTo>
                  <a:pt x="6048661" y="1641786"/>
                  <a:pt x="6056406" y="1650500"/>
                  <a:pt x="6040917" y="1659213"/>
                </a:cubicBezTo>
                <a:lnTo>
                  <a:pt x="6042362" y="1647456"/>
                </a:lnTo>
                <a:lnTo>
                  <a:pt x="6025427" y="1657491"/>
                </a:lnTo>
                <a:lnTo>
                  <a:pt x="6025427" y="1666958"/>
                </a:lnTo>
                <a:lnTo>
                  <a:pt x="6021853" y="1659608"/>
                </a:lnTo>
                <a:lnTo>
                  <a:pt x="6012767" y="1664993"/>
                </a:lnTo>
                <a:lnTo>
                  <a:pt x="5979054" y="1672308"/>
                </a:lnTo>
                <a:lnTo>
                  <a:pt x="5982411" y="1683865"/>
                </a:lnTo>
                <a:cubicBezTo>
                  <a:pt x="5982537" y="1687867"/>
                  <a:pt x="5981032" y="1690448"/>
                  <a:pt x="5977021" y="1690448"/>
                </a:cubicBezTo>
                <a:lnTo>
                  <a:pt x="5981300" y="1695345"/>
                </a:lnTo>
                <a:lnTo>
                  <a:pt x="5981661" y="1693413"/>
                </a:lnTo>
                <a:cubicBezTo>
                  <a:pt x="5983259" y="1690301"/>
                  <a:pt x="5985921" y="1688227"/>
                  <a:pt x="5990181" y="1688227"/>
                </a:cubicBezTo>
                <a:cubicBezTo>
                  <a:pt x="5990181" y="1692377"/>
                  <a:pt x="5990181" y="1700674"/>
                  <a:pt x="5992311" y="1706898"/>
                </a:cubicBezTo>
                <a:lnTo>
                  <a:pt x="5995404" y="1711178"/>
                </a:lnTo>
                <a:lnTo>
                  <a:pt x="6004743" y="1713316"/>
                </a:lnTo>
                <a:lnTo>
                  <a:pt x="6007220" y="1713120"/>
                </a:lnTo>
                <a:lnTo>
                  <a:pt x="6006952" y="1713469"/>
                </a:lnTo>
                <a:lnTo>
                  <a:pt x="6007818" y="1713160"/>
                </a:lnTo>
                <a:lnTo>
                  <a:pt x="6007220" y="1705263"/>
                </a:lnTo>
                <a:cubicBezTo>
                  <a:pt x="6022709" y="1713784"/>
                  <a:pt x="6022709" y="1696743"/>
                  <a:pt x="6038199" y="1688225"/>
                </a:cubicBezTo>
                <a:cubicBezTo>
                  <a:pt x="6038199" y="1694615"/>
                  <a:pt x="6037230" y="1698874"/>
                  <a:pt x="6035658" y="1702069"/>
                </a:cubicBezTo>
                <a:lnTo>
                  <a:pt x="6034960" y="1702911"/>
                </a:lnTo>
                <a:lnTo>
                  <a:pt x="6038252" y="1712052"/>
                </a:lnTo>
                <a:cubicBezTo>
                  <a:pt x="6041301" y="1718103"/>
                  <a:pt x="6045368" y="1726171"/>
                  <a:pt x="6049434" y="1738273"/>
                </a:cubicBezTo>
                <a:cubicBezTo>
                  <a:pt x="6065697" y="1754407"/>
                  <a:pt x="6065697" y="1738273"/>
                  <a:pt x="6073830" y="1746340"/>
                </a:cubicBezTo>
                <a:lnTo>
                  <a:pt x="6075225" y="1750176"/>
                </a:lnTo>
                <a:lnTo>
                  <a:pt x="6088788" y="1741471"/>
                </a:lnTo>
                <a:cubicBezTo>
                  <a:pt x="6095746" y="1738567"/>
                  <a:pt x="6103083" y="1736631"/>
                  <a:pt x="6110674" y="1734695"/>
                </a:cubicBezTo>
                <a:lnTo>
                  <a:pt x="6122859" y="1731167"/>
                </a:lnTo>
                <a:lnTo>
                  <a:pt x="6122235" y="1728914"/>
                </a:lnTo>
                <a:lnTo>
                  <a:pt x="6123953" y="1730849"/>
                </a:lnTo>
                <a:lnTo>
                  <a:pt x="6134079" y="1727917"/>
                </a:lnTo>
                <a:lnTo>
                  <a:pt x="6152599" y="1718272"/>
                </a:lnTo>
                <a:lnTo>
                  <a:pt x="6146437" y="1689223"/>
                </a:lnTo>
                <a:lnTo>
                  <a:pt x="6146065" y="1676954"/>
                </a:lnTo>
                <a:lnTo>
                  <a:pt x="6134390" y="1678333"/>
                </a:lnTo>
                <a:lnTo>
                  <a:pt x="6137725" y="1689223"/>
                </a:lnTo>
                <a:cubicBezTo>
                  <a:pt x="6133852" y="1691220"/>
                  <a:pt x="6130464" y="1688724"/>
                  <a:pt x="6127802" y="1684107"/>
                </a:cubicBezTo>
                <a:lnTo>
                  <a:pt x="6125916" y="1678063"/>
                </a:lnTo>
                <a:lnTo>
                  <a:pt x="6122293" y="1676699"/>
                </a:lnTo>
                <a:lnTo>
                  <a:pt x="6122896" y="1693311"/>
                </a:lnTo>
                <a:cubicBezTo>
                  <a:pt x="6123908" y="1703260"/>
                  <a:pt x="6125932" y="1713211"/>
                  <a:pt x="6129980" y="1721172"/>
                </a:cubicBezTo>
                <a:cubicBezTo>
                  <a:pt x="6125932" y="1721172"/>
                  <a:pt x="6121884" y="1717191"/>
                  <a:pt x="6118848" y="1711220"/>
                </a:cubicBezTo>
                <a:lnTo>
                  <a:pt x="6115624" y="1697273"/>
                </a:lnTo>
                <a:lnTo>
                  <a:pt x="6113788" y="1696843"/>
                </a:lnTo>
                <a:lnTo>
                  <a:pt x="6113788" y="1697290"/>
                </a:lnTo>
                <a:lnTo>
                  <a:pt x="6113714" y="1696826"/>
                </a:lnTo>
                <a:lnTo>
                  <a:pt x="6113711" y="1696825"/>
                </a:lnTo>
                <a:lnTo>
                  <a:pt x="6113788" y="1697290"/>
                </a:lnTo>
                <a:lnTo>
                  <a:pt x="6113788" y="1713211"/>
                </a:lnTo>
                <a:cubicBezTo>
                  <a:pt x="6109739" y="1709231"/>
                  <a:pt x="6105691" y="1707241"/>
                  <a:pt x="6101642" y="1704255"/>
                </a:cubicBezTo>
                <a:lnTo>
                  <a:pt x="6096659" y="1698133"/>
                </a:lnTo>
                <a:lnTo>
                  <a:pt x="6092289" y="1700260"/>
                </a:lnTo>
                <a:lnTo>
                  <a:pt x="6086562" y="1701714"/>
                </a:lnTo>
                <a:lnTo>
                  <a:pt x="6088373" y="1702291"/>
                </a:lnTo>
                <a:cubicBezTo>
                  <a:pt x="6090207" y="1704228"/>
                  <a:pt x="6091256" y="1707615"/>
                  <a:pt x="6091256" y="1713424"/>
                </a:cubicBezTo>
                <a:cubicBezTo>
                  <a:pt x="6091256" y="1713424"/>
                  <a:pt x="6082867" y="1713424"/>
                  <a:pt x="6091256" y="1721169"/>
                </a:cubicBezTo>
                <a:cubicBezTo>
                  <a:pt x="6074477" y="1697935"/>
                  <a:pt x="6074477" y="1721169"/>
                  <a:pt x="6074477" y="1736658"/>
                </a:cubicBezTo>
                <a:cubicBezTo>
                  <a:pt x="6066085" y="1736658"/>
                  <a:pt x="6066085" y="1721169"/>
                  <a:pt x="6057696" y="1728914"/>
                </a:cubicBezTo>
                <a:cubicBezTo>
                  <a:pt x="6057696" y="1713424"/>
                  <a:pt x="6049305" y="1721169"/>
                  <a:pt x="6040914" y="1705679"/>
                </a:cubicBezTo>
                <a:lnTo>
                  <a:pt x="6047004" y="1703270"/>
                </a:lnTo>
                <a:lnTo>
                  <a:pt x="6047161" y="1697925"/>
                </a:lnTo>
                <a:lnTo>
                  <a:pt x="6051831" y="1695601"/>
                </a:lnTo>
                <a:lnTo>
                  <a:pt x="6051665" y="1694788"/>
                </a:lnTo>
                <a:cubicBezTo>
                  <a:pt x="6051927" y="1692126"/>
                  <a:pt x="6053501" y="1690190"/>
                  <a:pt x="6057696" y="1690190"/>
                </a:cubicBezTo>
                <a:lnTo>
                  <a:pt x="6056599" y="1693228"/>
                </a:lnTo>
                <a:lnTo>
                  <a:pt x="6062792" y="1690147"/>
                </a:lnTo>
                <a:cubicBezTo>
                  <a:pt x="6064556" y="1688331"/>
                  <a:pt x="6065060" y="1685738"/>
                  <a:pt x="6063043" y="1681590"/>
                </a:cubicBezTo>
                <a:lnTo>
                  <a:pt x="6065716" y="1683934"/>
                </a:lnTo>
                <a:lnTo>
                  <a:pt x="6067240" y="1679629"/>
                </a:lnTo>
                <a:cubicBezTo>
                  <a:pt x="6072911" y="1674676"/>
                  <a:pt x="6084818" y="1679373"/>
                  <a:pt x="6089311" y="1678556"/>
                </a:cubicBezTo>
                <a:lnTo>
                  <a:pt x="6089658" y="1673599"/>
                </a:lnTo>
                <a:lnTo>
                  <a:pt x="6089495" y="1673412"/>
                </a:lnTo>
                <a:lnTo>
                  <a:pt x="6089660" y="1673575"/>
                </a:lnTo>
                <a:lnTo>
                  <a:pt x="6089709" y="1672869"/>
                </a:lnTo>
                <a:lnTo>
                  <a:pt x="6090424" y="1674325"/>
                </a:lnTo>
                <a:lnTo>
                  <a:pt x="6096708" y="1680501"/>
                </a:lnTo>
                <a:lnTo>
                  <a:pt x="6102538" y="1681987"/>
                </a:lnTo>
                <a:lnTo>
                  <a:pt x="6103382" y="1681590"/>
                </a:lnTo>
                <a:lnTo>
                  <a:pt x="6104174" y="1682403"/>
                </a:lnTo>
                <a:lnTo>
                  <a:pt x="6108237" y="1683439"/>
                </a:lnTo>
                <a:lnTo>
                  <a:pt x="6108702" y="1683920"/>
                </a:lnTo>
                <a:lnTo>
                  <a:pt x="6111450" y="1683663"/>
                </a:lnTo>
                <a:lnTo>
                  <a:pt x="6111535" y="1683703"/>
                </a:lnTo>
                <a:lnTo>
                  <a:pt x="6111004" y="1680501"/>
                </a:lnTo>
                <a:lnTo>
                  <a:pt x="6099287" y="1666482"/>
                </a:lnTo>
                <a:lnTo>
                  <a:pt x="6093260" y="1668863"/>
                </a:lnTo>
                <a:cubicBezTo>
                  <a:pt x="6089993" y="1668863"/>
                  <a:pt x="6085635" y="1668863"/>
                  <a:pt x="6076923" y="1672735"/>
                </a:cubicBezTo>
                <a:cubicBezTo>
                  <a:pt x="6076923" y="1661118"/>
                  <a:pt x="6081279" y="1659182"/>
                  <a:pt x="6086725" y="1658214"/>
                </a:cubicBezTo>
                <a:lnTo>
                  <a:pt x="6091971" y="1657103"/>
                </a:lnTo>
                <a:lnTo>
                  <a:pt x="6084183" y="1646919"/>
                </a:lnTo>
                <a:close/>
                <a:moveTo>
                  <a:pt x="6081399" y="1625650"/>
                </a:moveTo>
                <a:lnTo>
                  <a:pt x="6079530" y="1626307"/>
                </a:lnTo>
                <a:lnTo>
                  <a:pt x="6081491" y="1626358"/>
                </a:lnTo>
                <a:close/>
                <a:moveTo>
                  <a:pt x="7097173" y="1625178"/>
                </a:moveTo>
                <a:cubicBezTo>
                  <a:pt x="7099230" y="1624330"/>
                  <a:pt x="7101166" y="1624330"/>
                  <a:pt x="7103103" y="1626267"/>
                </a:cubicBezTo>
                <a:cubicBezTo>
                  <a:pt x="7103103" y="1641756"/>
                  <a:pt x="7087613" y="1634011"/>
                  <a:pt x="7087613" y="1657246"/>
                </a:cubicBezTo>
                <a:cubicBezTo>
                  <a:pt x="7079868" y="1657246"/>
                  <a:pt x="7079868" y="1634011"/>
                  <a:pt x="7072123" y="1626267"/>
                </a:cubicBezTo>
                <a:cubicBezTo>
                  <a:pt x="7083740" y="1637884"/>
                  <a:pt x="7091001" y="1627718"/>
                  <a:pt x="7097173" y="1625178"/>
                </a:cubicBezTo>
                <a:close/>
                <a:moveTo>
                  <a:pt x="5354748" y="1624138"/>
                </a:moveTo>
                <a:lnTo>
                  <a:pt x="5354618" y="1624722"/>
                </a:lnTo>
                <a:lnTo>
                  <a:pt x="5354919" y="1624260"/>
                </a:lnTo>
                <a:close/>
                <a:moveTo>
                  <a:pt x="6121415" y="1624004"/>
                </a:moveTo>
                <a:lnTo>
                  <a:pt x="6121079" y="1624158"/>
                </a:lnTo>
                <a:lnTo>
                  <a:pt x="6122235" y="1625329"/>
                </a:lnTo>
                <a:close/>
                <a:moveTo>
                  <a:pt x="6309170" y="1618330"/>
                </a:moveTo>
                <a:cubicBezTo>
                  <a:pt x="6305975" y="1618330"/>
                  <a:pt x="6303845" y="1620460"/>
                  <a:pt x="6303845" y="1624720"/>
                </a:cubicBezTo>
                <a:cubicBezTo>
                  <a:pt x="6295325" y="1624720"/>
                  <a:pt x="6303845" y="1641759"/>
                  <a:pt x="6295325" y="1641759"/>
                </a:cubicBezTo>
                <a:lnTo>
                  <a:pt x="6292066" y="1629118"/>
                </a:lnTo>
                <a:lnTo>
                  <a:pt x="6292066" y="1645884"/>
                </a:lnTo>
                <a:cubicBezTo>
                  <a:pt x="6292066" y="1654887"/>
                  <a:pt x="6292066" y="1660890"/>
                  <a:pt x="6292066" y="1664892"/>
                </a:cubicBezTo>
                <a:cubicBezTo>
                  <a:pt x="6279620" y="1670894"/>
                  <a:pt x="6290511" y="1658890"/>
                  <a:pt x="6286233" y="1645759"/>
                </a:cubicBezTo>
                <a:lnTo>
                  <a:pt x="6283370" y="1642332"/>
                </a:lnTo>
                <a:lnTo>
                  <a:pt x="6282726" y="1642858"/>
                </a:lnTo>
                <a:lnTo>
                  <a:pt x="6275472" y="1645447"/>
                </a:lnTo>
                <a:lnTo>
                  <a:pt x="6275472" y="1704908"/>
                </a:lnTo>
                <a:lnTo>
                  <a:pt x="6269247" y="1695903"/>
                </a:lnTo>
                <a:cubicBezTo>
                  <a:pt x="6263024" y="1680898"/>
                  <a:pt x="6258875" y="1664892"/>
                  <a:pt x="6258875" y="1656888"/>
                </a:cubicBezTo>
                <a:cubicBezTo>
                  <a:pt x="6258875" y="1648885"/>
                  <a:pt x="6250577" y="1656888"/>
                  <a:pt x="6242277" y="1656888"/>
                </a:cubicBezTo>
                <a:cubicBezTo>
                  <a:pt x="6242277" y="1651887"/>
                  <a:pt x="6242797" y="1648260"/>
                  <a:pt x="6243671" y="1645666"/>
                </a:cubicBezTo>
                <a:lnTo>
                  <a:pt x="6244202" y="1644910"/>
                </a:lnTo>
                <a:lnTo>
                  <a:pt x="6238506" y="1634014"/>
                </a:lnTo>
                <a:lnTo>
                  <a:pt x="6227528" y="1637976"/>
                </a:lnTo>
                <a:lnTo>
                  <a:pt x="6230809" y="1642166"/>
                </a:lnTo>
                <a:cubicBezTo>
                  <a:pt x="6238751" y="1651921"/>
                  <a:pt x="6234213" y="1645918"/>
                  <a:pt x="6234213" y="1657922"/>
                </a:cubicBezTo>
                <a:cubicBezTo>
                  <a:pt x="6242280" y="1665924"/>
                  <a:pt x="6218077" y="1657922"/>
                  <a:pt x="6234213" y="1665924"/>
                </a:cubicBezTo>
                <a:cubicBezTo>
                  <a:pt x="6234213" y="1669927"/>
                  <a:pt x="6228162" y="1667927"/>
                  <a:pt x="6221102" y="1665924"/>
                </a:cubicBezTo>
                <a:lnTo>
                  <a:pt x="6202995" y="1665924"/>
                </a:lnTo>
                <a:lnTo>
                  <a:pt x="6202630" y="1665092"/>
                </a:lnTo>
                <a:lnTo>
                  <a:pt x="6211018" y="1654920"/>
                </a:lnTo>
                <a:cubicBezTo>
                  <a:pt x="6216060" y="1653920"/>
                  <a:pt x="6222112" y="1653920"/>
                  <a:pt x="6226147" y="1649919"/>
                </a:cubicBezTo>
                <a:lnTo>
                  <a:pt x="6221897" y="1641137"/>
                </a:lnTo>
                <a:lnTo>
                  <a:pt x="6210166" y="1649503"/>
                </a:lnTo>
                <a:lnTo>
                  <a:pt x="6200201" y="1656612"/>
                </a:lnTo>
                <a:lnTo>
                  <a:pt x="6199927" y="1658923"/>
                </a:lnTo>
                <a:lnTo>
                  <a:pt x="6202630" y="1665092"/>
                </a:lnTo>
                <a:lnTo>
                  <a:pt x="6201944" y="1665924"/>
                </a:lnTo>
                <a:lnTo>
                  <a:pt x="6202995" y="1665924"/>
                </a:lnTo>
                <a:lnTo>
                  <a:pt x="6210011" y="1681931"/>
                </a:lnTo>
                <a:cubicBezTo>
                  <a:pt x="6218077" y="1697937"/>
                  <a:pt x="6185808" y="1649919"/>
                  <a:pt x="6201944" y="1681931"/>
                </a:cubicBezTo>
                <a:cubicBezTo>
                  <a:pt x="6195892" y="1687933"/>
                  <a:pt x="6189841" y="1671427"/>
                  <a:pt x="6190598" y="1662800"/>
                </a:cubicBezTo>
                <a:lnTo>
                  <a:pt x="6191461" y="1661516"/>
                </a:lnTo>
                <a:lnTo>
                  <a:pt x="6181827" y="1664993"/>
                </a:lnTo>
                <a:lnTo>
                  <a:pt x="6185291" y="1656578"/>
                </a:lnTo>
                <a:lnTo>
                  <a:pt x="6174715" y="1654922"/>
                </a:lnTo>
                <a:cubicBezTo>
                  <a:pt x="6167656" y="1653921"/>
                  <a:pt x="6161605" y="1653921"/>
                  <a:pt x="6161605" y="1657922"/>
                </a:cubicBezTo>
                <a:cubicBezTo>
                  <a:pt x="6157571" y="1653921"/>
                  <a:pt x="6155556" y="1649919"/>
                  <a:pt x="6153538" y="1644918"/>
                </a:cubicBezTo>
                <a:lnTo>
                  <a:pt x="6153192" y="1644103"/>
                </a:lnTo>
                <a:lnTo>
                  <a:pt x="6147604" y="1645848"/>
                </a:lnTo>
                <a:lnTo>
                  <a:pt x="6149947" y="1649288"/>
                </a:lnTo>
                <a:lnTo>
                  <a:pt x="6152421" y="1664449"/>
                </a:lnTo>
                <a:lnTo>
                  <a:pt x="6159024" y="1664025"/>
                </a:lnTo>
                <a:cubicBezTo>
                  <a:pt x="6164051" y="1663057"/>
                  <a:pt x="6168072" y="1661120"/>
                  <a:pt x="6168072" y="1657248"/>
                </a:cubicBezTo>
                <a:lnTo>
                  <a:pt x="6166543" y="1662668"/>
                </a:lnTo>
                <a:lnTo>
                  <a:pt x="6169811" y="1659210"/>
                </a:lnTo>
                <a:cubicBezTo>
                  <a:pt x="6169811" y="1676636"/>
                  <a:pt x="6193149" y="1702775"/>
                  <a:pt x="6194317" y="1721289"/>
                </a:cubicBezTo>
                <a:lnTo>
                  <a:pt x="6188139" y="1733293"/>
                </a:lnTo>
                <a:lnTo>
                  <a:pt x="6191641" y="1730822"/>
                </a:lnTo>
                <a:cubicBezTo>
                  <a:pt x="6191641" y="1754057"/>
                  <a:pt x="6199870" y="1730822"/>
                  <a:pt x="6216328" y="1738567"/>
                </a:cubicBezTo>
                <a:cubicBezTo>
                  <a:pt x="6216328" y="1746312"/>
                  <a:pt x="6150496" y="1761801"/>
                  <a:pt x="6166955" y="1754057"/>
                </a:cubicBezTo>
                <a:cubicBezTo>
                  <a:pt x="6175184" y="1750184"/>
                  <a:pt x="6177241" y="1744375"/>
                  <a:pt x="6179298" y="1739535"/>
                </a:cubicBezTo>
                <a:lnTo>
                  <a:pt x="6186009" y="1734797"/>
                </a:lnTo>
                <a:lnTo>
                  <a:pt x="6181221" y="1712456"/>
                </a:lnTo>
                <a:cubicBezTo>
                  <a:pt x="6180184" y="1705679"/>
                  <a:pt x="6178109" y="1701807"/>
                  <a:pt x="6169811" y="1705679"/>
                </a:cubicBezTo>
                <a:cubicBezTo>
                  <a:pt x="6173961" y="1701807"/>
                  <a:pt x="6169811" y="1690190"/>
                  <a:pt x="6166699" y="1679541"/>
                </a:cubicBezTo>
                <a:lnTo>
                  <a:pt x="6164587" y="1668558"/>
                </a:lnTo>
                <a:lnTo>
                  <a:pt x="6153983" y="1674025"/>
                </a:lnTo>
                <a:lnTo>
                  <a:pt x="6154182" y="1675247"/>
                </a:lnTo>
                <a:cubicBezTo>
                  <a:pt x="6154666" y="1685230"/>
                  <a:pt x="6154424" y="1695713"/>
                  <a:pt x="6154061" y="1704199"/>
                </a:cubicBezTo>
                <a:lnTo>
                  <a:pt x="6153379" y="1717867"/>
                </a:lnTo>
                <a:lnTo>
                  <a:pt x="6158244" y="1715332"/>
                </a:lnTo>
                <a:lnTo>
                  <a:pt x="6153313" y="1719194"/>
                </a:lnTo>
                <a:lnTo>
                  <a:pt x="6153214" y="1721172"/>
                </a:lnTo>
                <a:lnTo>
                  <a:pt x="6152869" y="1719542"/>
                </a:lnTo>
                <a:lnTo>
                  <a:pt x="6135218" y="1733363"/>
                </a:lnTo>
                <a:lnTo>
                  <a:pt x="6128831" y="1736346"/>
                </a:lnTo>
                <a:lnTo>
                  <a:pt x="6131311" y="1739139"/>
                </a:lnTo>
                <a:cubicBezTo>
                  <a:pt x="6138208" y="1752512"/>
                  <a:pt x="6139661" y="1772962"/>
                  <a:pt x="6145469" y="1779255"/>
                </a:cubicBezTo>
                <a:cubicBezTo>
                  <a:pt x="6137725" y="1779255"/>
                  <a:pt x="6133852" y="1770865"/>
                  <a:pt x="6130948" y="1760377"/>
                </a:cubicBezTo>
                <a:lnTo>
                  <a:pt x="6124812" y="1738223"/>
                </a:lnTo>
                <a:lnTo>
                  <a:pt x="6113710" y="1743407"/>
                </a:lnTo>
                <a:lnTo>
                  <a:pt x="6076040" y="1752416"/>
                </a:lnTo>
                <a:lnTo>
                  <a:pt x="6081073" y="1766257"/>
                </a:lnTo>
                <a:cubicBezTo>
                  <a:pt x="6089078" y="1777603"/>
                  <a:pt x="6098228" y="1768526"/>
                  <a:pt x="6098228" y="1786679"/>
                </a:cubicBezTo>
                <a:cubicBezTo>
                  <a:pt x="6098228" y="1786679"/>
                  <a:pt x="6098228" y="1786679"/>
                  <a:pt x="6098228" y="1778609"/>
                </a:cubicBezTo>
                <a:lnTo>
                  <a:pt x="6103298" y="1786098"/>
                </a:lnTo>
                <a:lnTo>
                  <a:pt x="6103400" y="1786809"/>
                </a:lnTo>
                <a:lnTo>
                  <a:pt x="6099244" y="1788695"/>
                </a:lnTo>
                <a:cubicBezTo>
                  <a:pt x="6094161" y="1788695"/>
                  <a:pt x="6086029" y="1786679"/>
                  <a:pt x="6081962" y="1786679"/>
                </a:cubicBezTo>
                <a:cubicBezTo>
                  <a:pt x="6081962" y="1778611"/>
                  <a:pt x="6081962" y="1772560"/>
                  <a:pt x="6079929" y="1766509"/>
                </a:cubicBezTo>
                <a:lnTo>
                  <a:pt x="6070859" y="1753654"/>
                </a:lnTo>
                <a:lnTo>
                  <a:pt x="6069178" y="1754057"/>
                </a:lnTo>
                <a:lnTo>
                  <a:pt x="6070530" y="1753189"/>
                </a:lnTo>
                <a:lnTo>
                  <a:pt x="6065697" y="1746340"/>
                </a:lnTo>
                <a:cubicBezTo>
                  <a:pt x="6065697" y="1762476"/>
                  <a:pt x="6073830" y="1762476"/>
                  <a:pt x="6057567" y="1746340"/>
                </a:cubicBezTo>
                <a:lnTo>
                  <a:pt x="6057567" y="1751391"/>
                </a:lnTo>
                <a:lnTo>
                  <a:pt x="6061433" y="1754540"/>
                </a:lnTo>
                <a:lnTo>
                  <a:pt x="6057567" y="1756716"/>
                </a:lnTo>
                <a:lnTo>
                  <a:pt x="6057567" y="1758189"/>
                </a:lnTo>
                <a:cubicBezTo>
                  <a:pt x="6057567" y="1764995"/>
                  <a:pt x="6057567" y="1760457"/>
                  <a:pt x="6057567" y="1778609"/>
                </a:cubicBezTo>
                <a:cubicBezTo>
                  <a:pt x="6055534" y="1778609"/>
                  <a:pt x="6053501" y="1776088"/>
                  <a:pt x="6051595" y="1772685"/>
                </a:cubicBezTo>
                <a:lnTo>
                  <a:pt x="6047975" y="1764890"/>
                </a:lnTo>
                <a:lnTo>
                  <a:pt x="6042303" y="1767394"/>
                </a:lnTo>
                <a:cubicBezTo>
                  <a:pt x="6027481" y="1771513"/>
                  <a:pt x="6004678" y="1774508"/>
                  <a:pt x="6004678" y="1786487"/>
                </a:cubicBezTo>
                <a:cubicBezTo>
                  <a:pt x="5980353" y="1774508"/>
                  <a:pt x="5974273" y="1793975"/>
                  <a:pt x="5962491" y="1797720"/>
                </a:cubicBezTo>
                <a:lnTo>
                  <a:pt x="5956761" y="1796444"/>
                </a:lnTo>
                <a:lnTo>
                  <a:pt x="5959595" y="1802490"/>
                </a:lnTo>
                <a:lnTo>
                  <a:pt x="5947472" y="1795268"/>
                </a:lnTo>
                <a:lnTo>
                  <a:pt x="5941462" y="1805831"/>
                </a:lnTo>
                <a:cubicBezTo>
                  <a:pt x="5937534" y="1809201"/>
                  <a:pt x="5932214" y="1811946"/>
                  <a:pt x="5926640" y="1813443"/>
                </a:cubicBezTo>
                <a:lnTo>
                  <a:pt x="5916115" y="1809221"/>
                </a:lnTo>
                <a:lnTo>
                  <a:pt x="5923601" y="1794475"/>
                </a:lnTo>
                <a:cubicBezTo>
                  <a:pt x="5927652" y="1792478"/>
                  <a:pt x="5931707" y="1790482"/>
                  <a:pt x="5931707" y="1778500"/>
                </a:cubicBezTo>
                <a:lnTo>
                  <a:pt x="5941526" y="1782139"/>
                </a:lnTo>
                <a:lnTo>
                  <a:pt x="5940233" y="1779110"/>
                </a:lnTo>
                <a:cubicBezTo>
                  <a:pt x="5936361" y="1767928"/>
                  <a:pt x="5932489" y="1757763"/>
                  <a:pt x="5920872" y="1761830"/>
                </a:cubicBezTo>
                <a:lnTo>
                  <a:pt x="5924726" y="1750194"/>
                </a:lnTo>
                <a:lnTo>
                  <a:pt x="5919122" y="1747765"/>
                </a:lnTo>
                <a:lnTo>
                  <a:pt x="5914060" y="1751422"/>
                </a:lnTo>
                <a:lnTo>
                  <a:pt x="5912698" y="1763766"/>
                </a:lnTo>
                <a:cubicBezTo>
                  <a:pt x="5912698" y="1757594"/>
                  <a:pt x="5908610" y="1750908"/>
                  <a:pt x="5903117" y="1744222"/>
                </a:cubicBezTo>
                <a:lnTo>
                  <a:pt x="5894766" y="1735160"/>
                </a:lnTo>
                <a:lnTo>
                  <a:pt x="5894921" y="1735663"/>
                </a:lnTo>
                <a:cubicBezTo>
                  <a:pt x="5894921" y="1740504"/>
                  <a:pt x="5894921" y="1746312"/>
                  <a:pt x="5898793" y="1754057"/>
                </a:cubicBezTo>
                <a:lnTo>
                  <a:pt x="5893858" y="1754954"/>
                </a:lnTo>
                <a:lnTo>
                  <a:pt x="5896349" y="1756021"/>
                </a:lnTo>
                <a:cubicBezTo>
                  <a:pt x="5891832" y="1759894"/>
                  <a:pt x="5891832" y="1767638"/>
                  <a:pt x="5894091" y="1777319"/>
                </a:cubicBezTo>
                <a:lnTo>
                  <a:pt x="5899691" y="1793642"/>
                </a:lnTo>
                <a:lnTo>
                  <a:pt x="5900163" y="1793226"/>
                </a:lnTo>
                <a:cubicBezTo>
                  <a:pt x="5901304" y="1790980"/>
                  <a:pt x="5901304" y="1788484"/>
                  <a:pt x="5899276" y="1786487"/>
                </a:cubicBezTo>
                <a:lnTo>
                  <a:pt x="5914117" y="1808419"/>
                </a:lnTo>
                <a:lnTo>
                  <a:pt x="5903267" y="1804064"/>
                </a:lnTo>
                <a:lnTo>
                  <a:pt x="5905384" y="1810235"/>
                </a:lnTo>
                <a:lnTo>
                  <a:pt x="5898637" y="1804141"/>
                </a:lnTo>
                <a:lnTo>
                  <a:pt x="5896235" y="1810448"/>
                </a:lnTo>
                <a:cubicBezTo>
                  <a:pt x="5897249" y="1814441"/>
                  <a:pt x="5899276" y="1818434"/>
                  <a:pt x="5899276" y="1818434"/>
                </a:cubicBezTo>
                <a:cubicBezTo>
                  <a:pt x="5891168" y="1826422"/>
                  <a:pt x="5883060" y="1810448"/>
                  <a:pt x="5874952" y="1810448"/>
                </a:cubicBezTo>
                <a:cubicBezTo>
                  <a:pt x="5874952" y="1810448"/>
                  <a:pt x="5883060" y="1818434"/>
                  <a:pt x="5883060" y="1818434"/>
                </a:cubicBezTo>
                <a:cubicBezTo>
                  <a:pt x="5883060" y="1818434"/>
                  <a:pt x="5872926" y="1830415"/>
                  <a:pt x="5860764" y="1837404"/>
                </a:cubicBezTo>
                <a:lnTo>
                  <a:pt x="5844541" y="1841399"/>
                </a:lnTo>
                <a:lnTo>
                  <a:pt x="5843422" y="1843496"/>
                </a:lnTo>
                <a:cubicBezTo>
                  <a:pt x="5841487" y="1844534"/>
                  <a:pt x="5839550" y="1844534"/>
                  <a:pt x="5839550" y="1844534"/>
                </a:cubicBezTo>
                <a:lnTo>
                  <a:pt x="5835791" y="1838788"/>
                </a:lnTo>
                <a:lnTo>
                  <a:pt x="5833399" y="1837545"/>
                </a:lnTo>
                <a:lnTo>
                  <a:pt x="5829337" y="1831176"/>
                </a:lnTo>
                <a:lnTo>
                  <a:pt x="5825029" y="1833124"/>
                </a:lnTo>
                <a:cubicBezTo>
                  <a:pt x="5823576" y="1835717"/>
                  <a:pt x="5822367" y="1839606"/>
                  <a:pt x="5821036" y="1843367"/>
                </a:cubicBezTo>
                <a:lnTo>
                  <a:pt x="5820761" y="1843915"/>
                </a:lnTo>
                <a:lnTo>
                  <a:pt x="5829091" y="1857319"/>
                </a:lnTo>
                <a:cubicBezTo>
                  <a:pt x="5796820" y="1840969"/>
                  <a:pt x="5758500" y="1861407"/>
                  <a:pt x="5720178" y="1883888"/>
                </a:cubicBezTo>
                <a:lnTo>
                  <a:pt x="5705746" y="1891754"/>
                </a:lnTo>
                <a:lnTo>
                  <a:pt x="5708859" y="1906075"/>
                </a:lnTo>
                <a:cubicBezTo>
                  <a:pt x="5709827" y="1912852"/>
                  <a:pt x="5711763" y="1918660"/>
                  <a:pt x="5719507" y="1922532"/>
                </a:cubicBezTo>
                <a:cubicBezTo>
                  <a:pt x="5711763" y="1922532"/>
                  <a:pt x="5707890" y="1916724"/>
                  <a:pt x="5705954" y="1908979"/>
                </a:cubicBezTo>
                <a:lnTo>
                  <a:pt x="5704674" y="1892338"/>
                </a:lnTo>
                <a:lnTo>
                  <a:pt x="5676910" y="1907468"/>
                </a:lnTo>
                <a:lnTo>
                  <a:pt x="5676910" y="1922532"/>
                </a:lnTo>
                <a:cubicBezTo>
                  <a:pt x="5673038" y="1922532"/>
                  <a:pt x="5670618" y="1921081"/>
                  <a:pt x="5669287" y="1918781"/>
                </a:cubicBezTo>
                <a:lnTo>
                  <a:pt x="5668459" y="1912073"/>
                </a:lnTo>
                <a:lnTo>
                  <a:pt x="5663455" y="1914800"/>
                </a:lnTo>
                <a:cubicBezTo>
                  <a:pt x="5645051" y="1922720"/>
                  <a:pt x="5627404" y="1926806"/>
                  <a:pt x="5611269" y="1922719"/>
                </a:cubicBezTo>
                <a:cubicBezTo>
                  <a:pt x="5611269" y="1922719"/>
                  <a:pt x="5611269" y="1918632"/>
                  <a:pt x="5611269" y="1914545"/>
                </a:cubicBezTo>
                <a:lnTo>
                  <a:pt x="5611269" y="1907684"/>
                </a:lnTo>
                <a:lnTo>
                  <a:pt x="5605661" y="1914791"/>
                </a:lnTo>
                <a:lnTo>
                  <a:pt x="5604603" y="1912064"/>
                </a:lnTo>
                <a:lnTo>
                  <a:pt x="5599167" y="1911479"/>
                </a:lnTo>
                <a:cubicBezTo>
                  <a:pt x="5593117" y="1910456"/>
                  <a:pt x="5587066" y="1910456"/>
                  <a:pt x="5587066" y="1922719"/>
                </a:cubicBezTo>
                <a:cubicBezTo>
                  <a:pt x="5578997" y="1922719"/>
                  <a:pt x="5587066" y="1914545"/>
                  <a:pt x="5578997" y="1906371"/>
                </a:cubicBezTo>
                <a:cubicBezTo>
                  <a:pt x="5587066" y="1922719"/>
                  <a:pt x="5562864" y="1898194"/>
                  <a:pt x="5578997" y="1939070"/>
                </a:cubicBezTo>
                <a:cubicBezTo>
                  <a:pt x="5574965" y="1947246"/>
                  <a:pt x="5570930" y="1939070"/>
                  <a:pt x="5566895" y="1928851"/>
                </a:cubicBezTo>
                <a:lnTo>
                  <a:pt x="5562019" y="1916701"/>
                </a:lnTo>
                <a:lnTo>
                  <a:pt x="5562741" y="1939274"/>
                </a:lnTo>
                <a:lnTo>
                  <a:pt x="5560786" y="1941524"/>
                </a:lnTo>
                <a:lnTo>
                  <a:pt x="5564722" y="1944271"/>
                </a:lnTo>
                <a:cubicBezTo>
                  <a:pt x="5565737" y="1947244"/>
                  <a:pt x="5565737" y="1951208"/>
                  <a:pt x="5565737" y="1955172"/>
                </a:cubicBezTo>
                <a:cubicBezTo>
                  <a:pt x="5573857" y="1955172"/>
                  <a:pt x="5573857" y="1955172"/>
                  <a:pt x="5573857" y="1947245"/>
                </a:cubicBezTo>
                <a:cubicBezTo>
                  <a:pt x="5579946" y="1971031"/>
                  <a:pt x="5586035" y="1959138"/>
                  <a:pt x="5595551" y="1965085"/>
                </a:cubicBezTo>
                <a:lnTo>
                  <a:pt x="5597945" y="1968166"/>
                </a:lnTo>
                <a:lnTo>
                  <a:pt x="5604116" y="1963633"/>
                </a:lnTo>
                <a:lnTo>
                  <a:pt x="5600246" y="1954182"/>
                </a:lnTo>
                <a:lnTo>
                  <a:pt x="5598865" y="1938681"/>
                </a:lnTo>
                <a:lnTo>
                  <a:pt x="5614455" y="1923456"/>
                </a:lnTo>
                <a:cubicBezTo>
                  <a:pt x="5618515" y="1935351"/>
                  <a:pt x="5620545" y="1941298"/>
                  <a:pt x="5622575" y="1947245"/>
                </a:cubicBezTo>
                <a:lnTo>
                  <a:pt x="5623916" y="1951174"/>
                </a:lnTo>
                <a:lnTo>
                  <a:pt x="5641803" y="1941184"/>
                </a:lnTo>
                <a:cubicBezTo>
                  <a:pt x="5656925" y="1935146"/>
                  <a:pt x="5672045" y="1933635"/>
                  <a:pt x="5685465" y="1941750"/>
                </a:cubicBezTo>
                <a:lnTo>
                  <a:pt x="5698102" y="1953125"/>
                </a:lnTo>
                <a:lnTo>
                  <a:pt x="5695652" y="1947245"/>
                </a:lnTo>
                <a:lnTo>
                  <a:pt x="5701742" y="1946395"/>
                </a:lnTo>
                <a:lnTo>
                  <a:pt x="5703135" y="1943654"/>
                </a:lnTo>
                <a:lnTo>
                  <a:pt x="5703769" y="1939314"/>
                </a:lnTo>
                <a:lnTo>
                  <a:pt x="5703769" y="1942405"/>
                </a:lnTo>
                <a:lnTo>
                  <a:pt x="5707074" y="1935901"/>
                </a:lnTo>
                <a:cubicBezTo>
                  <a:pt x="5714634" y="1925332"/>
                  <a:pt x="5725218" y="1917784"/>
                  <a:pt x="5736810" y="1919294"/>
                </a:cubicBezTo>
                <a:lnTo>
                  <a:pt x="5751160" y="1927165"/>
                </a:lnTo>
                <a:lnTo>
                  <a:pt x="5751472" y="1926431"/>
                </a:lnTo>
                <a:lnTo>
                  <a:pt x="5756699" y="1925949"/>
                </a:lnTo>
                <a:lnTo>
                  <a:pt x="5763716" y="1914856"/>
                </a:lnTo>
                <a:lnTo>
                  <a:pt x="5763651" y="1914537"/>
                </a:lnTo>
                <a:cubicBezTo>
                  <a:pt x="5762636" y="1905616"/>
                  <a:pt x="5760606" y="1895705"/>
                  <a:pt x="5752487" y="1883811"/>
                </a:cubicBezTo>
                <a:lnTo>
                  <a:pt x="5769264" y="1907317"/>
                </a:lnTo>
                <a:lnTo>
                  <a:pt x="5778895" y="1896899"/>
                </a:lnTo>
                <a:lnTo>
                  <a:pt x="5782616" y="1911760"/>
                </a:lnTo>
                <a:lnTo>
                  <a:pt x="5782731" y="1911260"/>
                </a:lnTo>
                <a:cubicBezTo>
                  <a:pt x="5785009" y="1911641"/>
                  <a:pt x="5789564" y="1926889"/>
                  <a:pt x="5789564" y="1932987"/>
                </a:cubicBezTo>
                <a:lnTo>
                  <a:pt x="5792827" y="1930646"/>
                </a:lnTo>
                <a:lnTo>
                  <a:pt x="5790613" y="1924074"/>
                </a:lnTo>
                <a:cubicBezTo>
                  <a:pt x="5792503" y="1915016"/>
                  <a:pt x="5809136" y="1915016"/>
                  <a:pt x="5803088" y="1896899"/>
                </a:cubicBezTo>
                <a:cubicBezTo>
                  <a:pt x="5819216" y="1913003"/>
                  <a:pt x="5827281" y="1896899"/>
                  <a:pt x="5835345" y="1888847"/>
                </a:cubicBezTo>
                <a:cubicBezTo>
                  <a:pt x="5851474" y="1904951"/>
                  <a:pt x="5851474" y="1872743"/>
                  <a:pt x="5859538" y="1896899"/>
                </a:cubicBezTo>
                <a:lnTo>
                  <a:pt x="5876153" y="1891121"/>
                </a:lnTo>
                <a:lnTo>
                  <a:pt x="5876709" y="1882607"/>
                </a:lnTo>
                <a:cubicBezTo>
                  <a:pt x="5878114" y="1878847"/>
                  <a:pt x="5881180" y="1874335"/>
                  <a:pt x="5887312" y="1868319"/>
                </a:cubicBezTo>
                <a:lnTo>
                  <a:pt x="5893759" y="1884997"/>
                </a:lnTo>
                <a:lnTo>
                  <a:pt x="5922902" y="1874861"/>
                </a:lnTo>
                <a:lnTo>
                  <a:pt x="5920872" y="1868319"/>
                </a:lnTo>
                <a:cubicBezTo>
                  <a:pt x="5920872" y="1866383"/>
                  <a:pt x="5921840" y="1866383"/>
                  <a:pt x="5923412" y="1867714"/>
                </a:cubicBezTo>
                <a:lnTo>
                  <a:pt x="5927639" y="1873214"/>
                </a:lnTo>
                <a:lnTo>
                  <a:pt x="5938990" y="1869265"/>
                </a:lnTo>
                <a:lnTo>
                  <a:pt x="5928616" y="1858252"/>
                </a:lnTo>
                <a:cubicBezTo>
                  <a:pt x="5936361" y="1866772"/>
                  <a:pt x="5940235" y="1864643"/>
                  <a:pt x="5944106" y="1859318"/>
                </a:cubicBezTo>
                <a:lnTo>
                  <a:pt x="5952016" y="1850073"/>
                </a:lnTo>
                <a:lnTo>
                  <a:pt x="5958636" y="1863728"/>
                </a:lnTo>
                <a:lnTo>
                  <a:pt x="5968774" y="1861602"/>
                </a:lnTo>
                <a:lnTo>
                  <a:pt x="5968116" y="1858640"/>
                </a:lnTo>
                <a:cubicBezTo>
                  <a:pt x="5972117" y="1858640"/>
                  <a:pt x="5974118" y="1858640"/>
                  <a:pt x="5976119" y="1859656"/>
                </a:cubicBezTo>
                <a:lnTo>
                  <a:pt x="5976487" y="1859983"/>
                </a:lnTo>
                <a:lnTo>
                  <a:pt x="5983986" y="1858411"/>
                </a:lnTo>
                <a:lnTo>
                  <a:pt x="5981120" y="1853556"/>
                </a:lnTo>
                <a:cubicBezTo>
                  <a:pt x="5978119" y="1848474"/>
                  <a:pt x="5976119" y="1842375"/>
                  <a:pt x="5984123" y="1834243"/>
                </a:cubicBezTo>
                <a:cubicBezTo>
                  <a:pt x="5988122" y="1834243"/>
                  <a:pt x="5988122" y="1836275"/>
                  <a:pt x="5987123" y="1840342"/>
                </a:cubicBezTo>
                <a:lnTo>
                  <a:pt x="5984167" y="1858373"/>
                </a:lnTo>
                <a:lnTo>
                  <a:pt x="5984409" y="1858322"/>
                </a:lnTo>
                <a:lnTo>
                  <a:pt x="5990874" y="1851143"/>
                </a:lnTo>
                <a:cubicBezTo>
                  <a:pt x="5993125" y="1842375"/>
                  <a:pt x="5984123" y="1830176"/>
                  <a:pt x="5984123" y="1817980"/>
                </a:cubicBezTo>
                <a:cubicBezTo>
                  <a:pt x="5992125" y="1826111"/>
                  <a:pt x="5998127" y="1832209"/>
                  <a:pt x="6003128" y="1840342"/>
                </a:cubicBezTo>
                <a:lnTo>
                  <a:pt x="6009295" y="1853102"/>
                </a:lnTo>
                <a:lnTo>
                  <a:pt x="6022161" y="1850402"/>
                </a:lnTo>
                <a:lnTo>
                  <a:pt x="6024136" y="1842375"/>
                </a:lnTo>
                <a:lnTo>
                  <a:pt x="6024825" y="1849844"/>
                </a:lnTo>
                <a:lnTo>
                  <a:pt x="6064149" y="1841595"/>
                </a:lnTo>
                <a:lnTo>
                  <a:pt x="6064149" y="1833899"/>
                </a:lnTo>
                <a:cubicBezTo>
                  <a:pt x="6064149" y="1831855"/>
                  <a:pt x="6064149" y="1829812"/>
                  <a:pt x="6064149" y="1825724"/>
                </a:cubicBezTo>
                <a:cubicBezTo>
                  <a:pt x="6064149" y="1825724"/>
                  <a:pt x="6072861" y="1825724"/>
                  <a:pt x="6072861" y="1825724"/>
                </a:cubicBezTo>
                <a:cubicBezTo>
                  <a:pt x="6072861" y="1844118"/>
                  <a:pt x="6087565" y="1853315"/>
                  <a:pt x="6091241" y="1863662"/>
                </a:cubicBezTo>
                <a:lnTo>
                  <a:pt x="6091073" y="1865613"/>
                </a:lnTo>
                <a:lnTo>
                  <a:pt x="6106502" y="1857645"/>
                </a:lnTo>
                <a:lnTo>
                  <a:pt x="6121794" y="1853719"/>
                </a:lnTo>
                <a:lnTo>
                  <a:pt x="6118448" y="1841776"/>
                </a:lnTo>
                <a:cubicBezTo>
                  <a:pt x="6117437" y="1833339"/>
                  <a:pt x="6118448" y="1827295"/>
                  <a:pt x="6122487" y="1827295"/>
                </a:cubicBezTo>
                <a:lnTo>
                  <a:pt x="6123423" y="1824091"/>
                </a:lnTo>
                <a:lnTo>
                  <a:pt x="6111773" y="1827633"/>
                </a:lnTo>
                <a:lnTo>
                  <a:pt x="6123881" y="1822524"/>
                </a:lnTo>
                <a:lnTo>
                  <a:pt x="6125137" y="1818227"/>
                </a:lnTo>
                <a:lnTo>
                  <a:pt x="6129363" y="1820212"/>
                </a:lnTo>
                <a:lnTo>
                  <a:pt x="6142839" y="1814527"/>
                </a:lnTo>
                <a:lnTo>
                  <a:pt x="6138642" y="1811176"/>
                </a:lnTo>
                <a:cubicBezTo>
                  <a:pt x="6138642" y="1809161"/>
                  <a:pt x="6139652" y="1808658"/>
                  <a:pt x="6141166" y="1809161"/>
                </a:cubicBezTo>
                <a:lnTo>
                  <a:pt x="6146457" y="1813000"/>
                </a:lnTo>
                <a:lnTo>
                  <a:pt x="6159454" y="1807518"/>
                </a:lnTo>
                <a:lnTo>
                  <a:pt x="6159340" y="1806895"/>
                </a:lnTo>
                <a:cubicBezTo>
                  <a:pt x="6158331" y="1804628"/>
                  <a:pt x="6156816" y="1803117"/>
                  <a:pt x="6154798" y="1803117"/>
                </a:cubicBezTo>
                <a:cubicBezTo>
                  <a:pt x="6154798" y="1795059"/>
                  <a:pt x="6158837" y="1799088"/>
                  <a:pt x="6162875" y="1805132"/>
                </a:cubicBezTo>
                <a:lnTo>
                  <a:pt x="6163323" y="1805885"/>
                </a:lnTo>
                <a:lnTo>
                  <a:pt x="6185104" y="1796696"/>
                </a:lnTo>
                <a:lnTo>
                  <a:pt x="6187108" y="1795060"/>
                </a:lnTo>
                <a:lnTo>
                  <a:pt x="6187479" y="1795694"/>
                </a:lnTo>
                <a:lnTo>
                  <a:pt x="6208151" y="1786972"/>
                </a:lnTo>
                <a:lnTo>
                  <a:pt x="6284624" y="1761163"/>
                </a:lnTo>
                <a:lnTo>
                  <a:pt x="6282939" y="1760749"/>
                </a:lnTo>
                <a:cubicBezTo>
                  <a:pt x="6281003" y="1760619"/>
                  <a:pt x="6279066" y="1761137"/>
                  <a:pt x="6277130" y="1763213"/>
                </a:cubicBezTo>
                <a:cubicBezTo>
                  <a:pt x="6277130" y="1754914"/>
                  <a:pt x="6284875" y="1746615"/>
                  <a:pt x="6277130" y="1738317"/>
                </a:cubicBezTo>
                <a:lnTo>
                  <a:pt x="6290590" y="1726781"/>
                </a:lnTo>
                <a:lnTo>
                  <a:pt x="6279196" y="1710297"/>
                </a:lnTo>
                <a:lnTo>
                  <a:pt x="6286880" y="1704906"/>
                </a:lnTo>
                <a:cubicBezTo>
                  <a:pt x="6287920" y="1700905"/>
                  <a:pt x="6287920" y="1696903"/>
                  <a:pt x="6292066" y="1696903"/>
                </a:cubicBezTo>
                <a:lnTo>
                  <a:pt x="6292066" y="1725279"/>
                </a:lnTo>
                <a:lnTo>
                  <a:pt x="6300365" y="1713424"/>
                </a:lnTo>
                <a:cubicBezTo>
                  <a:pt x="6308109" y="1738317"/>
                  <a:pt x="6284875" y="1746615"/>
                  <a:pt x="6300365" y="1754914"/>
                </a:cubicBezTo>
                <a:lnTo>
                  <a:pt x="6299313" y="1756205"/>
                </a:lnTo>
                <a:lnTo>
                  <a:pt x="6322080" y="1748521"/>
                </a:lnTo>
                <a:lnTo>
                  <a:pt x="6315854" y="1729687"/>
                </a:lnTo>
                <a:cubicBezTo>
                  <a:pt x="6323599" y="1725428"/>
                  <a:pt x="6327471" y="1731818"/>
                  <a:pt x="6329408" y="1740337"/>
                </a:cubicBezTo>
                <a:lnTo>
                  <a:pt x="6330029" y="1745220"/>
                </a:lnTo>
                <a:lnTo>
                  <a:pt x="6354826" y="1737347"/>
                </a:lnTo>
                <a:lnTo>
                  <a:pt x="6354578" y="1736658"/>
                </a:lnTo>
                <a:lnTo>
                  <a:pt x="6356117" y="1736936"/>
                </a:lnTo>
                <a:lnTo>
                  <a:pt x="6381607" y="1728843"/>
                </a:lnTo>
                <a:lnTo>
                  <a:pt x="6357725" y="1707615"/>
                </a:lnTo>
                <a:lnTo>
                  <a:pt x="6350778" y="1695692"/>
                </a:lnTo>
                <a:lnTo>
                  <a:pt x="6335570" y="1698877"/>
                </a:lnTo>
                <a:cubicBezTo>
                  <a:pt x="6328545" y="1700328"/>
                  <a:pt x="6322925" y="1701781"/>
                  <a:pt x="6320882" y="1703716"/>
                </a:cubicBezTo>
                <a:cubicBezTo>
                  <a:pt x="6320882" y="1695972"/>
                  <a:pt x="6320882" y="1695972"/>
                  <a:pt x="6320882" y="1695972"/>
                </a:cubicBezTo>
                <a:cubicBezTo>
                  <a:pt x="6329056" y="1695972"/>
                  <a:pt x="6320882" y="1688227"/>
                  <a:pt x="6320882" y="1688227"/>
                </a:cubicBezTo>
                <a:lnTo>
                  <a:pt x="6337232" y="1688227"/>
                </a:lnTo>
                <a:lnTo>
                  <a:pt x="6348926" y="1688227"/>
                </a:lnTo>
                <a:lnTo>
                  <a:pt x="6348477" y="1685325"/>
                </a:lnTo>
                <a:lnTo>
                  <a:pt x="6348473" y="1685323"/>
                </a:lnTo>
                <a:cubicBezTo>
                  <a:pt x="6345406" y="1686290"/>
                  <a:pt x="6341319" y="1688227"/>
                  <a:pt x="6337232" y="1688227"/>
                </a:cubicBezTo>
                <a:cubicBezTo>
                  <a:pt x="6339276" y="1680483"/>
                  <a:pt x="6342852" y="1677578"/>
                  <a:pt x="6347068" y="1677094"/>
                </a:cubicBezTo>
                <a:lnTo>
                  <a:pt x="6347209" y="1677129"/>
                </a:lnTo>
                <a:lnTo>
                  <a:pt x="6346833" y="1674700"/>
                </a:lnTo>
                <a:lnTo>
                  <a:pt x="6348776" y="1677518"/>
                </a:lnTo>
                <a:lnTo>
                  <a:pt x="6360735" y="1680483"/>
                </a:lnTo>
                <a:lnTo>
                  <a:pt x="6368819" y="1682740"/>
                </a:lnTo>
                <a:lnTo>
                  <a:pt x="6363139" y="1672160"/>
                </a:lnTo>
                <a:cubicBezTo>
                  <a:pt x="6360121" y="1667199"/>
                  <a:pt x="6356096" y="1665215"/>
                  <a:pt x="6348048" y="1673154"/>
                </a:cubicBezTo>
                <a:cubicBezTo>
                  <a:pt x="6340001" y="1657276"/>
                  <a:pt x="6348048" y="1657276"/>
                  <a:pt x="6356097" y="1657276"/>
                </a:cubicBezTo>
                <a:cubicBezTo>
                  <a:pt x="6348048" y="1641399"/>
                  <a:pt x="6348048" y="1641399"/>
                  <a:pt x="6340001" y="1633462"/>
                </a:cubicBezTo>
                <a:cubicBezTo>
                  <a:pt x="6340001" y="1641399"/>
                  <a:pt x="6340001" y="1649336"/>
                  <a:pt x="6323904" y="1649336"/>
                </a:cubicBezTo>
                <a:cubicBezTo>
                  <a:pt x="6327927" y="1645368"/>
                  <a:pt x="6327927" y="1643384"/>
                  <a:pt x="6325915" y="1640406"/>
                </a:cubicBezTo>
                <a:lnTo>
                  <a:pt x="6322856" y="1635882"/>
                </a:lnTo>
                <a:lnTo>
                  <a:pt x="6308109" y="1641890"/>
                </a:lnTo>
                <a:cubicBezTo>
                  <a:pt x="6308109" y="1638017"/>
                  <a:pt x="6310530" y="1634144"/>
                  <a:pt x="6314281" y="1630757"/>
                </a:cubicBezTo>
                <a:lnTo>
                  <a:pt x="6317952" y="1628624"/>
                </a:lnTo>
                <a:lnTo>
                  <a:pt x="6315854" y="1625522"/>
                </a:lnTo>
                <a:lnTo>
                  <a:pt x="6317973" y="1623133"/>
                </a:lnTo>
                <a:close/>
                <a:moveTo>
                  <a:pt x="5983605" y="1618165"/>
                </a:moveTo>
                <a:lnTo>
                  <a:pt x="5986704" y="1624326"/>
                </a:lnTo>
                <a:lnTo>
                  <a:pt x="5986704" y="1618971"/>
                </a:lnTo>
                <a:close/>
                <a:moveTo>
                  <a:pt x="5773721" y="1616850"/>
                </a:moveTo>
                <a:lnTo>
                  <a:pt x="5779346" y="1623109"/>
                </a:lnTo>
                <a:lnTo>
                  <a:pt x="5776184" y="1623603"/>
                </a:lnTo>
                <a:cubicBezTo>
                  <a:pt x="5774758" y="1622853"/>
                  <a:pt x="5773721" y="1620852"/>
                  <a:pt x="5773721" y="1616850"/>
                </a:cubicBezTo>
                <a:close/>
                <a:moveTo>
                  <a:pt x="7416830" y="1615837"/>
                </a:moveTo>
                <a:lnTo>
                  <a:pt x="7416764" y="1616373"/>
                </a:lnTo>
                <a:lnTo>
                  <a:pt x="7416544" y="1615856"/>
                </a:lnTo>
                <a:close/>
                <a:moveTo>
                  <a:pt x="6070559" y="1607034"/>
                </a:moveTo>
                <a:lnTo>
                  <a:pt x="6048622" y="1609350"/>
                </a:lnTo>
                <a:lnTo>
                  <a:pt x="6065205" y="1625650"/>
                </a:lnTo>
                <a:cubicBezTo>
                  <a:pt x="6073303" y="1625650"/>
                  <a:pt x="6073303" y="1617691"/>
                  <a:pt x="6073303" y="1609732"/>
                </a:cubicBezTo>
                <a:close/>
                <a:moveTo>
                  <a:pt x="5419639" y="1606621"/>
                </a:moveTo>
                <a:lnTo>
                  <a:pt x="5420141" y="1612644"/>
                </a:lnTo>
                <a:lnTo>
                  <a:pt x="5426149" y="1622927"/>
                </a:lnTo>
                <a:lnTo>
                  <a:pt x="5420519" y="1607312"/>
                </a:lnTo>
                <a:close/>
                <a:moveTo>
                  <a:pt x="5394411" y="1606572"/>
                </a:moveTo>
                <a:lnTo>
                  <a:pt x="5392189" y="1607342"/>
                </a:lnTo>
                <a:lnTo>
                  <a:pt x="5392924" y="1610505"/>
                </a:lnTo>
                <a:cubicBezTo>
                  <a:pt x="5396956" y="1622331"/>
                  <a:pt x="5400988" y="1625602"/>
                  <a:pt x="5405021" y="1635416"/>
                </a:cubicBezTo>
                <a:lnTo>
                  <a:pt x="5410699" y="1655614"/>
                </a:lnTo>
                <a:lnTo>
                  <a:pt x="5412867" y="1655434"/>
                </a:lnTo>
                <a:lnTo>
                  <a:pt x="5417117" y="1651898"/>
                </a:lnTo>
                <a:cubicBezTo>
                  <a:pt x="5417117" y="1648878"/>
                  <a:pt x="5415101" y="1644852"/>
                  <a:pt x="5411069" y="1640826"/>
                </a:cubicBezTo>
                <a:cubicBezTo>
                  <a:pt x="5419133" y="1640826"/>
                  <a:pt x="5419133" y="1648878"/>
                  <a:pt x="5419133" y="1648878"/>
                </a:cubicBezTo>
                <a:lnTo>
                  <a:pt x="5419714" y="1632069"/>
                </a:lnTo>
                <a:lnTo>
                  <a:pt x="5400832" y="1607884"/>
                </a:lnTo>
                <a:lnTo>
                  <a:pt x="5400199" y="1607903"/>
                </a:lnTo>
                <a:cubicBezTo>
                  <a:pt x="5398505" y="1607419"/>
                  <a:pt x="5396528" y="1606693"/>
                  <a:pt x="5394411" y="1606572"/>
                </a:cubicBezTo>
                <a:close/>
                <a:moveTo>
                  <a:pt x="6093000" y="1604666"/>
                </a:moveTo>
                <a:lnTo>
                  <a:pt x="6074201" y="1606650"/>
                </a:lnTo>
                <a:lnTo>
                  <a:pt x="6080892" y="1616199"/>
                </a:lnTo>
                <a:lnTo>
                  <a:pt x="6085656" y="1625425"/>
                </a:lnTo>
                <a:lnTo>
                  <a:pt x="6093310" y="1623696"/>
                </a:lnTo>
                <a:lnTo>
                  <a:pt x="6091256" y="1617342"/>
                </a:lnTo>
                <a:cubicBezTo>
                  <a:pt x="6095129" y="1617342"/>
                  <a:pt x="6097065" y="1615346"/>
                  <a:pt x="6097065" y="1612350"/>
                </a:cubicBezTo>
                <a:close/>
                <a:moveTo>
                  <a:pt x="6107002" y="1603188"/>
                </a:moveTo>
                <a:lnTo>
                  <a:pt x="6096269" y="1604321"/>
                </a:lnTo>
                <a:lnTo>
                  <a:pt x="6098033" y="1605360"/>
                </a:lnTo>
                <a:cubicBezTo>
                  <a:pt x="6099001" y="1607357"/>
                  <a:pt x="6099001" y="1609354"/>
                  <a:pt x="6099001" y="1609354"/>
                </a:cubicBezTo>
                <a:cubicBezTo>
                  <a:pt x="6099001" y="1621336"/>
                  <a:pt x="6107714" y="1615345"/>
                  <a:pt x="6115337" y="1618340"/>
                </a:cubicBezTo>
                <a:lnTo>
                  <a:pt x="6115645" y="1618651"/>
                </a:lnTo>
                <a:lnTo>
                  <a:pt x="6117803" y="1618164"/>
                </a:lnTo>
                <a:lnTo>
                  <a:pt x="6117757" y="1618091"/>
                </a:lnTo>
                <a:cubicBezTo>
                  <a:pt x="6115217" y="1615346"/>
                  <a:pt x="6112070" y="1612351"/>
                  <a:pt x="6109650" y="1609355"/>
                </a:cubicBezTo>
                <a:close/>
                <a:moveTo>
                  <a:pt x="5959095" y="1602664"/>
                </a:moveTo>
                <a:cubicBezTo>
                  <a:pt x="5967091" y="1602664"/>
                  <a:pt x="5967091" y="1618826"/>
                  <a:pt x="5967091" y="1602664"/>
                </a:cubicBezTo>
                <a:cubicBezTo>
                  <a:pt x="5975085" y="1602664"/>
                  <a:pt x="5975085" y="1626908"/>
                  <a:pt x="5975085" y="1634989"/>
                </a:cubicBezTo>
                <a:lnTo>
                  <a:pt x="5944299" y="1639434"/>
                </a:lnTo>
                <a:lnTo>
                  <a:pt x="5944938" y="1640881"/>
                </a:lnTo>
                <a:lnTo>
                  <a:pt x="5942981" y="1639625"/>
                </a:lnTo>
                <a:lnTo>
                  <a:pt x="5941540" y="1639833"/>
                </a:lnTo>
                <a:lnTo>
                  <a:pt x="5939296" y="1644238"/>
                </a:lnTo>
                <a:cubicBezTo>
                  <a:pt x="5937667" y="1649661"/>
                  <a:pt x="5936413" y="1658437"/>
                  <a:pt x="5935912" y="1667731"/>
                </a:cubicBezTo>
                <a:lnTo>
                  <a:pt x="5936009" y="1670007"/>
                </a:lnTo>
                <a:lnTo>
                  <a:pt x="5931902" y="1652241"/>
                </a:lnTo>
                <a:lnTo>
                  <a:pt x="5927779" y="1641820"/>
                </a:lnTo>
                <a:lnTo>
                  <a:pt x="5919123" y="1643070"/>
                </a:lnTo>
                <a:lnTo>
                  <a:pt x="5923903" y="1632025"/>
                </a:lnTo>
                <a:lnTo>
                  <a:pt x="5920872" y="1624361"/>
                </a:lnTo>
                <a:lnTo>
                  <a:pt x="5926472" y="1626091"/>
                </a:lnTo>
                <a:lnTo>
                  <a:pt x="5926993" y="1624886"/>
                </a:lnTo>
                <a:lnTo>
                  <a:pt x="5927011" y="1626258"/>
                </a:lnTo>
                <a:lnTo>
                  <a:pt x="5930899" y="1627459"/>
                </a:lnTo>
                <a:cubicBezTo>
                  <a:pt x="5932905" y="1628491"/>
                  <a:pt x="5932905" y="1628491"/>
                  <a:pt x="5928894" y="1624361"/>
                </a:cubicBezTo>
                <a:lnTo>
                  <a:pt x="5930513" y="1625119"/>
                </a:lnTo>
                <a:lnTo>
                  <a:pt x="5927119" y="1618826"/>
                </a:lnTo>
                <a:cubicBezTo>
                  <a:pt x="5935112" y="1626908"/>
                  <a:pt x="5951101" y="1610745"/>
                  <a:pt x="5951101" y="1626908"/>
                </a:cubicBezTo>
                <a:cubicBezTo>
                  <a:pt x="5967091" y="1626908"/>
                  <a:pt x="5959095" y="1610745"/>
                  <a:pt x="5959095" y="1602664"/>
                </a:cubicBezTo>
                <a:close/>
                <a:moveTo>
                  <a:pt x="5769615" y="1600512"/>
                </a:moveTo>
                <a:lnTo>
                  <a:pt x="5770080" y="1602441"/>
                </a:lnTo>
                <a:lnTo>
                  <a:pt x="5770250" y="1602792"/>
                </a:lnTo>
                <a:lnTo>
                  <a:pt x="5771003" y="1601098"/>
                </a:lnTo>
                <a:close/>
                <a:moveTo>
                  <a:pt x="5576384" y="1599764"/>
                </a:moveTo>
                <a:lnTo>
                  <a:pt x="5570153" y="1600464"/>
                </a:lnTo>
                <a:lnTo>
                  <a:pt x="5570966" y="1602452"/>
                </a:lnTo>
                <a:cubicBezTo>
                  <a:pt x="5571848" y="1606101"/>
                  <a:pt x="5572352" y="1610631"/>
                  <a:pt x="5572352" y="1616669"/>
                </a:cubicBezTo>
                <a:lnTo>
                  <a:pt x="5562353" y="1601693"/>
                </a:lnTo>
                <a:lnTo>
                  <a:pt x="5553199" y="1603538"/>
                </a:lnTo>
                <a:lnTo>
                  <a:pt x="5550494" y="1602308"/>
                </a:lnTo>
                <a:lnTo>
                  <a:pt x="5552973" y="1612699"/>
                </a:lnTo>
                <a:lnTo>
                  <a:pt x="5564288" y="1607941"/>
                </a:lnTo>
                <a:cubicBezTo>
                  <a:pt x="5564288" y="1615994"/>
                  <a:pt x="5566304" y="1620020"/>
                  <a:pt x="5569328" y="1624046"/>
                </a:cubicBezTo>
                <a:lnTo>
                  <a:pt x="5573383" y="1629935"/>
                </a:lnTo>
                <a:lnTo>
                  <a:pt x="5572357" y="1618655"/>
                </a:lnTo>
                <a:cubicBezTo>
                  <a:pt x="5587846" y="1618655"/>
                  <a:pt x="5580102" y="1634144"/>
                  <a:pt x="5587846" y="1649634"/>
                </a:cubicBezTo>
                <a:cubicBezTo>
                  <a:pt x="5580102" y="1649634"/>
                  <a:pt x="5576229" y="1645761"/>
                  <a:pt x="5574293" y="1639954"/>
                </a:cubicBezTo>
                <a:lnTo>
                  <a:pt x="5573723" y="1633675"/>
                </a:lnTo>
                <a:lnTo>
                  <a:pt x="5568320" y="1628449"/>
                </a:lnTo>
                <a:lnTo>
                  <a:pt x="5564925" y="1627496"/>
                </a:lnTo>
                <a:lnTo>
                  <a:pt x="5565295" y="1633781"/>
                </a:lnTo>
                <a:cubicBezTo>
                  <a:pt x="5565800" y="1636297"/>
                  <a:pt x="5566556" y="1639065"/>
                  <a:pt x="5567690" y="1642714"/>
                </a:cubicBezTo>
                <a:lnTo>
                  <a:pt x="5570370" y="1650888"/>
                </a:lnTo>
                <a:lnTo>
                  <a:pt x="5574722" y="1648535"/>
                </a:lnTo>
                <a:cubicBezTo>
                  <a:pt x="5577869" y="1647567"/>
                  <a:pt x="5581257" y="1647567"/>
                  <a:pt x="5585129" y="1649503"/>
                </a:cubicBezTo>
                <a:cubicBezTo>
                  <a:pt x="5589002" y="1657248"/>
                  <a:pt x="5581257" y="1655312"/>
                  <a:pt x="5573512" y="1655312"/>
                </a:cubicBezTo>
                <a:lnTo>
                  <a:pt x="5571966" y="1655754"/>
                </a:lnTo>
                <a:lnTo>
                  <a:pt x="5572352" y="1656931"/>
                </a:lnTo>
                <a:lnTo>
                  <a:pt x="5571350" y="1655929"/>
                </a:lnTo>
                <a:lnTo>
                  <a:pt x="5563347" y="1658216"/>
                </a:lnTo>
                <a:lnTo>
                  <a:pt x="5563012" y="1661572"/>
                </a:lnTo>
                <a:lnTo>
                  <a:pt x="5565422" y="1663220"/>
                </a:lnTo>
                <a:cubicBezTo>
                  <a:pt x="5567564" y="1666995"/>
                  <a:pt x="5568823" y="1672027"/>
                  <a:pt x="5569328" y="1677060"/>
                </a:cubicBezTo>
                <a:lnTo>
                  <a:pt x="5568769" y="1689357"/>
                </a:lnTo>
                <a:lnTo>
                  <a:pt x="5586562" y="1724890"/>
                </a:lnTo>
                <a:lnTo>
                  <a:pt x="5588170" y="1725147"/>
                </a:lnTo>
                <a:lnTo>
                  <a:pt x="5588888" y="1725065"/>
                </a:lnTo>
                <a:lnTo>
                  <a:pt x="5591505" y="1701547"/>
                </a:lnTo>
                <a:lnTo>
                  <a:pt x="5589001" y="1684046"/>
                </a:lnTo>
                <a:lnTo>
                  <a:pt x="5586993" y="1677988"/>
                </a:lnTo>
                <a:lnTo>
                  <a:pt x="5584944" y="1690295"/>
                </a:lnTo>
                <a:cubicBezTo>
                  <a:pt x="5583976" y="1694652"/>
                  <a:pt x="5583976" y="1699008"/>
                  <a:pt x="5587846" y="1707722"/>
                </a:cubicBezTo>
                <a:cubicBezTo>
                  <a:pt x="5580102" y="1699008"/>
                  <a:pt x="5580102" y="1690295"/>
                  <a:pt x="5572357" y="1681581"/>
                </a:cubicBezTo>
                <a:lnTo>
                  <a:pt x="5585698" y="1674078"/>
                </a:lnTo>
                <a:lnTo>
                  <a:pt x="5580102" y="1657197"/>
                </a:lnTo>
                <a:cubicBezTo>
                  <a:pt x="5598254" y="1675452"/>
                  <a:pt x="5593717" y="1661760"/>
                  <a:pt x="5597120" y="1657197"/>
                </a:cubicBezTo>
                <a:lnTo>
                  <a:pt x="5599796" y="1657197"/>
                </a:lnTo>
                <a:lnTo>
                  <a:pt x="5597512" y="1651331"/>
                </a:lnTo>
                <a:lnTo>
                  <a:pt x="5592874" y="1649503"/>
                </a:lnTo>
                <a:cubicBezTo>
                  <a:pt x="5592874" y="1643694"/>
                  <a:pt x="5593388" y="1640790"/>
                  <a:pt x="5594417" y="1639700"/>
                </a:cubicBezTo>
                <a:lnTo>
                  <a:pt x="5594472" y="1639713"/>
                </a:lnTo>
                <a:lnTo>
                  <a:pt x="5594381" y="1639316"/>
                </a:lnTo>
                <a:lnTo>
                  <a:pt x="5595343" y="1638419"/>
                </a:lnTo>
                <a:lnTo>
                  <a:pt x="5592205" y="1631842"/>
                </a:lnTo>
                <a:lnTo>
                  <a:pt x="5586104" y="1615994"/>
                </a:lnTo>
                <a:lnTo>
                  <a:pt x="5585457" y="1615994"/>
                </a:lnTo>
                <a:cubicBezTo>
                  <a:pt x="5582432" y="1615994"/>
                  <a:pt x="5580417" y="1615994"/>
                  <a:pt x="5580417" y="1615994"/>
                </a:cubicBezTo>
                <a:cubicBezTo>
                  <a:pt x="5580417" y="1605928"/>
                  <a:pt x="5578904" y="1601399"/>
                  <a:pt x="5576384" y="1599764"/>
                </a:cubicBezTo>
                <a:close/>
                <a:moveTo>
                  <a:pt x="6144478" y="1597217"/>
                </a:moveTo>
                <a:lnTo>
                  <a:pt x="6119532" y="1601865"/>
                </a:lnTo>
                <a:lnTo>
                  <a:pt x="6118776" y="1601945"/>
                </a:lnTo>
                <a:lnTo>
                  <a:pt x="6120299" y="1604987"/>
                </a:lnTo>
                <a:cubicBezTo>
                  <a:pt x="6123202" y="1608170"/>
                  <a:pt x="6126107" y="1608263"/>
                  <a:pt x="6129011" y="1609058"/>
                </a:cubicBezTo>
                <a:lnTo>
                  <a:pt x="6134598" y="1614370"/>
                </a:lnTo>
                <a:lnTo>
                  <a:pt x="6139481" y="1613267"/>
                </a:lnTo>
                <a:lnTo>
                  <a:pt x="6141597" y="1608357"/>
                </a:lnTo>
                <a:close/>
                <a:moveTo>
                  <a:pt x="5660396" y="1597108"/>
                </a:moveTo>
                <a:lnTo>
                  <a:pt x="5657074" y="1598031"/>
                </a:lnTo>
                <a:lnTo>
                  <a:pt x="5657587" y="1598622"/>
                </a:lnTo>
                <a:cubicBezTo>
                  <a:pt x="5660603" y="1603673"/>
                  <a:pt x="5662614" y="1609735"/>
                  <a:pt x="5662614" y="1609735"/>
                </a:cubicBezTo>
                <a:close/>
                <a:moveTo>
                  <a:pt x="6160802" y="1596770"/>
                </a:moveTo>
                <a:cubicBezTo>
                  <a:pt x="6169189" y="1598222"/>
                  <a:pt x="6178773" y="1612744"/>
                  <a:pt x="6178773" y="1601127"/>
                </a:cubicBezTo>
                <a:cubicBezTo>
                  <a:pt x="6195811" y="1608871"/>
                  <a:pt x="6161735" y="1624361"/>
                  <a:pt x="6153214" y="1601127"/>
                </a:cubicBezTo>
                <a:cubicBezTo>
                  <a:pt x="6155344" y="1597254"/>
                  <a:pt x="6158007" y="1596286"/>
                  <a:pt x="6160802" y="1596770"/>
                </a:cubicBezTo>
                <a:close/>
                <a:moveTo>
                  <a:pt x="5305641" y="1596558"/>
                </a:moveTo>
                <a:lnTo>
                  <a:pt x="5300920" y="1603752"/>
                </a:lnTo>
                <a:lnTo>
                  <a:pt x="5306235" y="1608618"/>
                </a:lnTo>
                <a:cubicBezTo>
                  <a:pt x="5308251" y="1612644"/>
                  <a:pt x="5307747" y="1615160"/>
                  <a:pt x="5306109" y="1617047"/>
                </a:cubicBezTo>
                <a:lnTo>
                  <a:pt x="5305392" y="1617529"/>
                </a:lnTo>
                <a:lnTo>
                  <a:pt x="5309214" y="1622605"/>
                </a:lnTo>
                <a:lnTo>
                  <a:pt x="5313292" y="1620695"/>
                </a:lnTo>
                <a:cubicBezTo>
                  <a:pt x="5316820" y="1619689"/>
                  <a:pt x="5320095" y="1618682"/>
                  <a:pt x="5321986" y="1615915"/>
                </a:cubicBezTo>
                <a:lnTo>
                  <a:pt x="5322014" y="1614774"/>
                </a:lnTo>
                <a:lnTo>
                  <a:pt x="5316780" y="1601127"/>
                </a:lnTo>
                <a:lnTo>
                  <a:pt x="5322235" y="1605809"/>
                </a:lnTo>
                <a:lnTo>
                  <a:pt x="5322363" y="1600565"/>
                </a:lnTo>
                <a:close/>
                <a:moveTo>
                  <a:pt x="6383274" y="1594736"/>
                </a:moveTo>
                <a:lnTo>
                  <a:pt x="6385052" y="1601745"/>
                </a:lnTo>
                <a:cubicBezTo>
                  <a:pt x="6380903" y="1601745"/>
                  <a:pt x="6378828" y="1599700"/>
                  <a:pt x="6378828" y="1597656"/>
                </a:cubicBezTo>
                <a:close/>
                <a:moveTo>
                  <a:pt x="6382286" y="1590844"/>
                </a:moveTo>
                <a:lnTo>
                  <a:pt x="6385052" y="1593568"/>
                </a:lnTo>
                <a:lnTo>
                  <a:pt x="6383274" y="1594736"/>
                </a:lnTo>
                <a:close/>
                <a:moveTo>
                  <a:pt x="6218077" y="1588706"/>
                </a:moveTo>
                <a:lnTo>
                  <a:pt x="6216488" y="1589480"/>
                </a:lnTo>
                <a:cubicBezTo>
                  <a:pt x="6208097" y="1591417"/>
                  <a:pt x="6197610" y="1591417"/>
                  <a:pt x="6197610" y="1591417"/>
                </a:cubicBezTo>
                <a:lnTo>
                  <a:pt x="6198033" y="1588714"/>
                </a:lnTo>
                <a:lnTo>
                  <a:pt x="6162012" y="1593948"/>
                </a:lnTo>
                <a:lnTo>
                  <a:pt x="6149039" y="1596366"/>
                </a:lnTo>
                <a:lnTo>
                  <a:pt x="6149947" y="1597125"/>
                </a:lnTo>
                <a:cubicBezTo>
                  <a:pt x="6153214" y="1603865"/>
                  <a:pt x="6153214" y="1617342"/>
                  <a:pt x="6153214" y="1617342"/>
                </a:cubicBezTo>
                <a:cubicBezTo>
                  <a:pt x="6145469" y="1625329"/>
                  <a:pt x="6137725" y="1625329"/>
                  <a:pt x="6137725" y="1617342"/>
                </a:cubicBezTo>
                <a:lnTo>
                  <a:pt x="6138129" y="1616403"/>
                </a:lnTo>
                <a:lnTo>
                  <a:pt x="6137187" y="1616832"/>
                </a:lnTo>
                <a:lnTo>
                  <a:pt x="6137725" y="1617342"/>
                </a:lnTo>
                <a:cubicBezTo>
                  <a:pt x="6114490" y="1625329"/>
                  <a:pt x="6137725" y="1633315"/>
                  <a:pt x="6137725" y="1641301"/>
                </a:cubicBezTo>
                <a:lnTo>
                  <a:pt x="6139598" y="1641508"/>
                </a:lnTo>
                <a:lnTo>
                  <a:pt x="6150032" y="1636658"/>
                </a:lnTo>
                <a:lnTo>
                  <a:pt x="6145469" y="1625909"/>
                </a:lnTo>
                <a:cubicBezTo>
                  <a:pt x="6153539" y="1625909"/>
                  <a:pt x="6153539" y="1625909"/>
                  <a:pt x="6153539" y="1617906"/>
                </a:cubicBezTo>
                <a:cubicBezTo>
                  <a:pt x="6157571" y="1617906"/>
                  <a:pt x="6157571" y="1623908"/>
                  <a:pt x="6157571" y="1630912"/>
                </a:cubicBezTo>
                <a:lnTo>
                  <a:pt x="6158005" y="1632951"/>
                </a:lnTo>
                <a:lnTo>
                  <a:pt x="6162615" y="1630809"/>
                </a:lnTo>
                <a:lnTo>
                  <a:pt x="6162740" y="1621783"/>
                </a:lnTo>
                <a:cubicBezTo>
                  <a:pt x="6163622" y="1619406"/>
                  <a:pt x="6165639" y="1617906"/>
                  <a:pt x="6169672" y="1617906"/>
                </a:cubicBezTo>
                <a:lnTo>
                  <a:pt x="6177222" y="1626642"/>
                </a:lnTo>
                <a:lnTo>
                  <a:pt x="6189338" y="1623423"/>
                </a:lnTo>
                <a:lnTo>
                  <a:pt x="6188833" y="1610904"/>
                </a:lnTo>
                <a:cubicBezTo>
                  <a:pt x="6189842" y="1599901"/>
                  <a:pt x="6193876" y="1589897"/>
                  <a:pt x="6201944" y="1593899"/>
                </a:cubicBezTo>
                <a:cubicBezTo>
                  <a:pt x="6193875" y="1609902"/>
                  <a:pt x="6210011" y="1601899"/>
                  <a:pt x="6218077" y="1617906"/>
                </a:cubicBezTo>
                <a:cubicBezTo>
                  <a:pt x="6218077" y="1609903"/>
                  <a:pt x="6218077" y="1603901"/>
                  <a:pt x="6218077" y="1597899"/>
                </a:cubicBezTo>
                <a:close/>
                <a:moveTo>
                  <a:pt x="7409019" y="1584533"/>
                </a:moveTo>
                <a:cubicBezTo>
                  <a:pt x="7416764" y="1584533"/>
                  <a:pt x="7424509" y="1600452"/>
                  <a:pt x="7432253" y="1608411"/>
                </a:cubicBezTo>
                <a:cubicBezTo>
                  <a:pt x="7424509" y="1604432"/>
                  <a:pt x="7424509" y="1610401"/>
                  <a:pt x="7423540" y="1615378"/>
                </a:cubicBezTo>
                <a:lnTo>
                  <a:pt x="7416830" y="1615837"/>
                </a:lnTo>
                <a:lnTo>
                  <a:pt x="7418700" y="1600452"/>
                </a:lnTo>
                <a:cubicBezTo>
                  <a:pt x="7416764" y="1596473"/>
                  <a:pt x="7412893" y="1592492"/>
                  <a:pt x="7409019" y="1584533"/>
                </a:cubicBezTo>
                <a:close/>
                <a:moveTo>
                  <a:pt x="5484470" y="1583478"/>
                </a:moveTo>
                <a:lnTo>
                  <a:pt x="5483648" y="1583785"/>
                </a:lnTo>
                <a:lnTo>
                  <a:pt x="5484183" y="1586625"/>
                </a:lnTo>
                <a:close/>
                <a:moveTo>
                  <a:pt x="5315265" y="1581891"/>
                </a:moveTo>
                <a:lnTo>
                  <a:pt x="5313887" y="1583991"/>
                </a:lnTo>
                <a:lnTo>
                  <a:pt x="5314299" y="1584461"/>
                </a:lnTo>
                <a:close/>
                <a:moveTo>
                  <a:pt x="6370531" y="1581050"/>
                </a:moveTo>
                <a:cubicBezTo>
                  <a:pt x="6372604" y="1580284"/>
                  <a:pt x="6374681" y="1581306"/>
                  <a:pt x="6376754" y="1585394"/>
                </a:cubicBezTo>
                <a:cubicBezTo>
                  <a:pt x="6360159" y="1585394"/>
                  <a:pt x="6368455" y="1601745"/>
                  <a:pt x="6360159" y="1601745"/>
                </a:cubicBezTo>
                <a:cubicBezTo>
                  <a:pt x="6368455" y="1609919"/>
                  <a:pt x="6368455" y="1601745"/>
                  <a:pt x="6376754" y="1609919"/>
                </a:cubicBezTo>
                <a:cubicBezTo>
                  <a:pt x="6376754" y="1626269"/>
                  <a:pt x="6360159" y="1601745"/>
                  <a:pt x="6351861" y="1601745"/>
                </a:cubicBezTo>
                <a:cubicBezTo>
                  <a:pt x="6358083" y="1601745"/>
                  <a:pt x="6364306" y="1583350"/>
                  <a:pt x="6370531" y="1581050"/>
                </a:cubicBezTo>
                <a:close/>
                <a:moveTo>
                  <a:pt x="5406918" y="1572722"/>
                </a:moveTo>
                <a:lnTo>
                  <a:pt x="5405495" y="1576078"/>
                </a:lnTo>
                <a:cubicBezTo>
                  <a:pt x="5403232" y="1578482"/>
                  <a:pt x="5400037" y="1579495"/>
                  <a:pt x="5395777" y="1577470"/>
                </a:cubicBezTo>
                <a:lnTo>
                  <a:pt x="5419762" y="1630659"/>
                </a:lnTo>
                <a:lnTo>
                  <a:pt x="5420143" y="1619690"/>
                </a:lnTo>
                <a:cubicBezTo>
                  <a:pt x="5415101" y="1608618"/>
                  <a:pt x="5407036" y="1596541"/>
                  <a:pt x="5403005" y="1584461"/>
                </a:cubicBezTo>
                <a:cubicBezTo>
                  <a:pt x="5411069" y="1584461"/>
                  <a:pt x="5411069" y="1592513"/>
                  <a:pt x="5411069" y="1592513"/>
                </a:cubicBezTo>
                <a:lnTo>
                  <a:pt x="5411490" y="1592373"/>
                </a:lnTo>
                <a:lnTo>
                  <a:pt x="5411951" y="1584163"/>
                </a:lnTo>
                <a:close/>
                <a:moveTo>
                  <a:pt x="7375757" y="1571442"/>
                </a:moveTo>
                <a:cubicBezTo>
                  <a:pt x="7377466" y="1570913"/>
                  <a:pt x="7379070" y="1571473"/>
                  <a:pt x="7380582" y="1572841"/>
                </a:cubicBezTo>
                <a:cubicBezTo>
                  <a:pt x="7389658" y="1581050"/>
                  <a:pt x="7395466" y="1618361"/>
                  <a:pt x="7401274" y="1624332"/>
                </a:cubicBezTo>
                <a:cubicBezTo>
                  <a:pt x="7401274" y="1618361"/>
                  <a:pt x="7405630" y="1598959"/>
                  <a:pt x="7411077" y="1603064"/>
                </a:cubicBezTo>
                <a:lnTo>
                  <a:pt x="7416544" y="1615856"/>
                </a:lnTo>
                <a:lnTo>
                  <a:pt x="7409019" y="1616373"/>
                </a:lnTo>
                <a:cubicBezTo>
                  <a:pt x="7401274" y="1616373"/>
                  <a:pt x="7416764" y="1640251"/>
                  <a:pt x="7416764" y="1656173"/>
                </a:cubicBezTo>
                <a:cubicBezTo>
                  <a:pt x="7401274" y="1656173"/>
                  <a:pt x="7416764" y="1616373"/>
                  <a:pt x="7393530" y="1632291"/>
                </a:cubicBezTo>
                <a:cubicBezTo>
                  <a:pt x="7393530" y="1624332"/>
                  <a:pt x="7393530" y="1624332"/>
                  <a:pt x="7393530" y="1608411"/>
                </a:cubicBezTo>
                <a:cubicBezTo>
                  <a:pt x="7385785" y="1616373"/>
                  <a:pt x="7393530" y="1624332"/>
                  <a:pt x="7385785" y="1624332"/>
                </a:cubicBezTo>
                <a:cubicBezTo>
                  <a:pt x="7424509" y="1695972"/>
                  <a:pt x="7393530" y="1672091"/>
                  <a:pt x="7378039" y="1616373"/>
                </a:cubicBezTo>
                <a:cubicBezTo>
                  <a:pt x="7393530" y="1608411"/>
                  <a:pt x="7385785" y="1576574"/>
                  <a:pt x="7370295" y="1576574"/>
                </a:cubicBezTo>
                <a:cubicBezTo>
                  <a:pt x="7372231" y="1573588"/>
                  <a:pt x="7374047" y="1571971"/>
                  <a:pt x="7375757" y="1571442"/>
                </a:cubicBezTo>
                <a:close/>
                <a:moveTo>
                  <a:pt x="7743771" y="1570602"/>
                </a:moveTo>
                <a:cubicBezTo>
                  <a:pt x="7748623" y="1572054"/>
                  <a:pt x="7753340" y="1575927"/>
                  <a:pt x="7757536" y="1583672"/>
                </a:cubicBezTo>
                <a:cubicBezTo>
                  <a:pt x="7732364" y="1591417"/>
                  <a:pt x="7723975" y="1599161"/>
                  <a:pt x="7707194" y="1583672"/>
                </a:cubicBezTo>
                <a:cubicBezTo>
                  <a:pt x="7713487" y="1583672"/>
                  <a:pt x="7729217" y="1566246"/>
                  <a:pt x="7743771" y="1570602"/>
                </a:cubicBezTo>
                <a:close/>
                <a:moveTo>
                  <a:pt x="5548159" y="1568357"/>
                </a:moveTo>
                <a:lnTo>
                  <a:pt x="5548159" y="1575733"/>
                </a:lnTo>
                <a:lnTo>
                  <a:pt x="5548159" y="1576043"/>
                </a:lnTo>
                <a:lnTo>
                  <a:pt x="5551184" y="1583455"/>
                </a:lnTo>
                <a:cubicBezTo>
                  <a:pt x="5552696" y="1586977"/>
                  <a:pt x="5553956" y="1590248"/>
                  <a:pt x="5553829" y="1592136"/>
                </a:cubicBezTo>
                <a:lnTo>
                  <a:pt x="5548822" y="1592469"/>
                </a:lnTo>
                <a:lnTo>
                  <a:pt x="5556601" y="1599890"/>
                </a:lnTo>
                <a:lnTo>
                  <a:pt x="5560243" y="1598520"/>
                </a:lnTo>
                <a:close/>
                <a:moveTo>
                  <a:pt x="7432256" y="1568182"/>
                </a:moveTo>
                <a:cubicBezTo>
                  <a:pt x="7447745" y="1576410"/>
                  <a:pt x="7447745" y="1625784"/>
                  <a:pt x="7432256" y="1634014"/>
                </a:cubicBezTo>
                <a:cubicBezTo>
                  <a:pt x="7432256" y="1617556"/>
                  <a:pt x="7440000" y="1609325"/>
                  <a:pt x="7440000" y="1592868"/>
                </a:cubicBezTo>
                <a:cubicBezTo>
                  <a:pt x="7432256" y="1584640"/>
                  <a:pt x="7432256" y="1592868"/>
                  <a:pt x="7424511" y="1592868"/>
                </a:cubicBezTo>
                <a:cubicBezTo>
                  <a:pt x="7424511" y="1584640"/>
                  <a:pt x="7432256" y="1576410"/>
                  <a:pt x="7432256" y="1568182"/>
                </a:cubicBezTo>
                <a:close/>
                <a:moveTo>
                  <a:pt x="5362682" y="1567684"/>
                </a:moveTo>
                <a:lnTo>
                  <a:pt x="5362956" y="1576132"/>
                </a:lnTo>
                <a:lnTo>
                  <a:pt x="5365483" y="1573563"/>
                </a:lnTo>
                <a:close/>
                <a:moveTo>
                  <a:pt x="5324551" y="1566990"/>
                </a:moveTo>
                <a:lnTo>
                  <a:pt x="5321472" y="1572001"/>
                </a:lnTo>
                <a:lnTo>
                  <a:pt x="5322363" y="1584461"/>
                </a:lnTo>
                <a:close/>
                <a:moveTo>
                  <a:pt x="5344637" y="1563120"/>
                </a:moveTo>
                <a:lnTo>
                  <a:pt x="5343531" y="1566344"/>
                </a:lnTo>
                <a:lnTo>
                  <a:pt x="5338803" y="1567070"/>
                </a:lnTo>
                <a:lnTo>
                  <a:pt x="5339147" y="1575322"/>
                </a:lnTo>
                <a:lnTo>
                  <a:pt x="5339878" y="1575906"/>
                </a:lnTo>
                <a:cubicBezTo>
                  <a:pt x="5343784" y="1576913"/>
                  <a:pt x="5348068" y="1576409"/>
                  <a:pt x="5351596" y="1574396"/>
                </a:cubicBezTo>
                <a:lnTo>
                  <a:pt x="5351723" y="1574209"/>
                </a:lnTo>
                <a:lnTo>
                  <a:pt x="5351595" y="1572715"/>
                </a:lnTo>
                <a:close/>
                <a:moveTo>
                  <a:pt x="5381970" y="1562034"/>
                </a:moveTo>
                <a:lnTo>
                  <a:pt x="5378925" y="1564309"/>
                </a:lnTo>
                <a:lnTo>
                  <a:pt x="5378811" y="1564332"/>
                </a:lnTo>
                <a:lnTo>
                  <a:pt x="5378811" y="1568357"/>
                </a:lnTo>
                <a:lnTo>
                  <a:pt x="5378811" y="1571708"/>
                </a:lnTo>
                <a:cubicBezTo>
                  <a:pt x="5380827" y="1567682"/>
                  <a:pt x="5382843" y="1563656"/>
                  <a:pt x="5386875" y="1575733"/>
                </a:cubicBezTo>
                <a:cubicBezTo>
                  <a:pt x="5388892" y="1579760"/>
                  <a:pt x="5388387" y="1582276"/>
                  <a:pt x="5386498" y="1583533"/>
                </a:cubicBezTo>
                <a:lnTo>
                  <a:pt x="5378811" y="1583757"/>
                </a:lnTo>
                <a:lnTo>
                  <a:pt x="5378811" y="1584461"/>
                </a:lnTo>
                <a:cubicBezTo>
                  <a:pt x="5370747" y="1580435"/>
                  <a:pt x="5368731" y="1580435"/>
                  <a:pt x="5366715" y="1580435"/>
                </a:cubicBezTo>
                <a:lnTo>
                  <a:pt x="5363055" y="1579218"/>
                </a:lnTo>
                <a:lnTo>
                  <a:pt x="5363691" y="1598883"/>
                </a:lnTo>
                <a:lnTo>
                  <a:pt x="5365198" y="1608470"/>
                </a:lnTo>
                <a:lnTo>
                  <a:pt x="5367722" y="1604592"/>
                </a:lnTo>
                <a:cubicBezTo>
                  <a:pt x="5369234" y="1600565"/>
                  <a:pt x="5370999" y="1596539"/>
                  <a:pt x="5373897" y="1593017"/>
                </a:cubicBezTo>
                <a:lnTo>
                  <a:pt x="5378811" y="1589778"/>
                </a:lnTo>
                <a:lnTo>
                  <a:pt x="5378738" y="1585637"/>
                </a:lnTo>
                <a:lnTo>
                  <a:pt x="5381852" y="1587772"/>
                </a:lnTo>
                <a:lnTo>
                  <a:pt x="5386875" y="1584461"/>
                </a:lnTo>
                <a:lnTo>
                  <a:pt x="5388741" y="1592495"/>
                </a:lnTo>
                <a:lnTo>
                  <a:pt x="5390034" y="1593382"/>
                </a:lnTo>
                <a:lnTo>
                  <a:pt x="5389429" y="1595457"/>
                </a:lnTo>
                <a:lnTo>
                  <a:pt x="5391148" y="1602861"/>
                </a:lnTo>
                <a:lnTo>
                  <a:pt x="5393423" y="1604030"/>
                </a:lnTo>
                <a:lnTo>
                  <a:pt x="5397145" y="1603160"/>
                </a:lnTo>
                <a:lnTo>
                  <a:pt x="5396843" y="1602773"/>
                </a:lnTo>
                <a:close/>
                <a:moveTo>
                  <a:pt x="5654571" y="1561244"/>
                </a:moveTo>
                <a:cubicBezTo>
                  <a:pt x="5650550" y="1561244"/>
                  <a:pt x="5648539" y="1562759"/>
                  <a:pt x="5647533" y="1564905"/>
                </a:cubicBezTo>
                <a:lnTo>
                  <a:pt x="5646779" y="1570501"/>
                </a:lnTo>
                <a:lnTo>
                  <a:pt x="5657548" y="1574987"/>
                </a:lnTo>
                <a:lnTo>
                  <a:pt x="5661852" y="1578933"/>
                </a:lnTo>
                <a:lnTo>
                  <a:pt x="5662614" y="1569326"/>
                </a:lnTo>
                <a:cubicBezTo>
                  <a:pt x="5662614" y="1569326"/>
                  <a:pt x="5654571" y="1561244"/>
                  <a:pt x="5654571" y="1561244"/>
                </a:cubicBezTo>
                <a:close/>
                <a:moveTo>
                  <a:pt x="7819491" y="1560438"/>
                </a:moveTo>
                <a:cubicBezTo>
                  <a:pt x="7819491" y="1568182"/>
                  <a:pt x="7819491" y="1575927"/>
                  <a:pt x="7827236" y="1583672"/>
                </a:cubicBezTo>
                <a:cubicBezTo>
                  <a:pt x="7796257" y="1568182"/>
                  <a:pt x="7773023" y="1599161"/>
                  <a:pt x="7757533" y="1575927"/>
                </a:cubicBezTo>
                <a:cubicBezTo>
                  <a:pt x="7780767" y="1560438"/>
                  <a:pt x="7788512" y="1583672"/>
                  <a:pt x="7819491" y="1560438"/>
                </a:cubicBezTo>
                <a:close/>
                <a:moveTo>
                  <a:pt x="6355464" y="1559795"/>
                </a:moveTo>
                <a:lnTo>
                  <a:pt x="6356097" y="1561677"/>
                </a:lnTo>
                <a:lnTo>
                  <a:pt x="6354281" y="1560627"/>
                </a:lnTo>
                <a:close/>
                <a:moveTo>
                  <a:pt x="5910636" y="1558266"/>
                </a:moveTo>
                <a:lnTo>
                  <a:pt x="5909017" y="1558305"/>
                </a:lnTo>
                <a:lnTo>
                  <a:pt x="5911112" y="1562123"/>
                </a:lnTo>
                <a:close/>
                <a:moveTo>
                  <a:pt x="5489696" y="1556279"/>
                </a:moveTo>
                <a:cubicBezTo>
                  <a:pt x="5488688" y="1557285"/>
                  <a:pt x="5488184" y="1559299"/>
                  <a:pt x="5488435" y="1562570"/>
                </a:cubicBezTo>
                <a:lnTo>
                  <a:pt x="5490401" y="1570871"/>
                </a:lnTo>
                <a:lnTo>
                  <a:pt x="5491712" y="1573053"/>
                </a:lnTo>
                <a:lnTo>
                  <a:pt x="5491712" y="1571376"/>
                </a:lnTo>
                <a:cubicBezTo>
                  <a:pt x="5491712" y="1568357"/>
                  <a:pt x="5491712" y="1564331"/>
                  <a:pt x="5491712" y="1560305"/>
                </a:cubicBezTo>
                <a:lnTo>
                  <a:pt x="5498826" y="1565674"/>
                </a:lnTo>
                <a:lnTo>
                  <a:pt x="5496707" y="1559079"/>
                </a:lnTo>
                <a:close/>
                <a:moveTo>
                  <a:pt x="5515494" y="1555424"/>
                </a:moveTo>
                <a:lnTo>
                  <a:pt x="5512878" y="1556612"/>
                </a:lnTo>
                <a:cubicBezTo>
                  <a:pt x="5509854" y="1559631"/>
                  <a:pt x="5507838" y="1563657"/>
                  <a:pt x="5507838" y="1567684"/>
                </a:cubicBezTo>
                <a:lnTo>
                  <a:pt x="5508684" y="1570388"/>
                </a:lnTo>
                <a:lnTo>
                  <a:pt x="5511870" y="1571376"/>
                </a:lnTo>
                <a:cubicBezTo>
                  <a:pt x="5517918" y="1572383"/>
                  <a:pt x="5523966" y="1572383"/>
                  <a:pt x="5532031" y="1576409"/>
                </a:cubicBezTo>
                <a:lnTo>
                  <a:pt x="5532031" y="1573876"/>
                </a:lnTo>
                <a:lnTo>
                  <a:pt x="5526991" y="1567682"/>
                </a:lnTo>
                <a:lnTo>
                  <a:pt x="5525430" y="1559293"/>
                </a:lnTo>
                <a:lnTo>
                  <a:pt x="5523966" y="1560305"/>
                </a:lnTo>
                <a:cubicBezTo>
                  <a:pt x="5521950" y="1562318"/>
                  <a:pt x="5519934" y="1564331"/>
                  <a:pt x="5515902" y="1560305"/>
                </a:cubicBezTo>
                <a:close/>
                <a:moveTo>
                  <a:pt x="5474130" y="1555249"/>
                </a:moveTo>
                <a:lnTo>
                  <a:pt x="5470948" y="1560692"/>
                </a:lnTo>
                <a:lnTo>
                  <a:pt x="5470258" y="1561302"/>
                </a:lnTo>
                <a:lnTo>
                  <a:pt x="5475583" y="1575733"/>
                </a:lnTo>
                <a:lnTo>
                  <a:pt x="5468861" y="1572377"/>
                </a:lnTo>
                <a:lnTo>
                  <a:pt x="5472559" y="1583455"/>
                </a:lnTo>
                <a:cubicBezTo>
                  <a:pt x="5475583" y="1586474"/>
                  <a:pt x="5479615" y="1588488"/>
                  <a:pt x="5483648" y="1592513"/>
                </a:cubicBezTo>
                <a:lnTo>
                  <a:pt x="5484018" y="1588448"/>
                </a:lnTo>
                <a:lnTo>
                  <a:pt x="5481296" y="1577701"/>
                </a:lnTo>
                <a:lnTo>
                  <a:pt x="5480623" y="1578422"/>
                </a:lnTo>
                <a:cubicBezTo>
                  <a:pt x="5477599" y="1582448"/>
                  <a:pt x="5475583" y="1584461"/>
                  <a:pt x="5475583" y="1568357"/>
                </a:cubicBezTo>
                <a:lnTo>
                  <a:pt x="5478083" y="1566217"/>
                </a:lnTo>
                <a:close/>
                <a:moveTo>
                  <a:pt x="5433548" y="1554749"/>
                </a:moveTo>
                <a:lnTo>
                  <a:pt x="5427500" y="1556513"/>
                </a:lnTo>
                <a:lnTo>
                  <a:pt x="5435262" y="1560638"/>
                </a:lnTo>
                <a:cubicBezTo>
                  <a:pt x="5441309" y="1563657"/>
                  <a:pt x="5447358" y="1567682"/>
                  <a:pt x="5443326" y="1575733"/>
                </a:cubicBezTo>
                <a:cubicBezTo>
                  <a:pt x="5451390" y="1583785"/>
                  <a:pt x="5451390" y="1575733"/>
                  <a:pt x="5451390" y="1567684"/>
                </a:cubicBezTo>
                <a:lnTo>
                  <a:pt x="5457914" y="1574688"/>
                </a:lnTo>
                <a:lnTo>
                  <a:pt x="5464627" y="1570264"/>
                </a:lnTo>
                <a:lnTo>
                  <a:pt x="5460353" y="1568131"/>
                </a:lnTo>
                <a:lnTo>
                  <a:pt x="5460057" y="1568315"/>
                </a:lnTo>
                <a:lnTo>
                  <a:pt x="5460057" y="1567983"/>
                </a:lnTo>
                <a:lnTo>
                  <a:pt x="5451390" y="1563657"/>
                </a:lnTo>
                <a:close/>
                <a:moveTo>
                  <a:pt x="5719507" y="1554658"/>
                </a:moveTo>
                <a:cubicBezTo>
                  <a:pt x="5723380" y="1550785"/>
                  <a:pt x="5731125" y="1560466"/>
                  <a:pt x="5735965" y="1571116"/>
                </a:cubicBezTo>
                <a:lnTo>
                  <a:pt x="5737639" y="1577094"/>
                </a:lnTo>
                <a:lnTo>
                  <a:pt x="5739838" y="1577030"/>
                </a:lnTo>
                <a:cubicBezTo>
                  <a:pt x="5746615" y="1579087"/>
                  <a:pt x="5754359" y="1585258"/>
                  <a:pt x="5758232" y="1593487"/>
                </a:cubicBezTo>
                <a:lnTo>
                  <a:pt x="5759328" y="1592516"/>
                </a:lnTo>
                <a:lnTo>
                  <a:pt x="5759386" y="1592385"/>
                </a:lnTo>
                <a:lnTo>
                  <a:pt x="5762508" y="1585360"/>
                </a:lnTo>
                <a:lnTo>
                  <a:pt x="5758232" y="1577029"/>
                </a:lnTo>
                <a:cubicBezTo>
                  <a:pt x="5760168" y="1572916"/>
                  <a:pt x="5761620" y="1572401"/>
                  <a:pt x="5762829" y="1574072"/>
                </a:cubicBezTo>
                <a:cubicBezTo>
                  <a:pt x="5763737" y="1575326"/>
                  <a:pt x="5764510" y="1577810"/>
                  <a:pt x="5765246" y="1580925"/>
                </a:cubicBezTo>
                <a:lnTo>
                  <a:pt x="5766361" y="1586290"/>
                </a:lnTo>
                <a:lnTo>
                  <a:pt x="5771003" y="1590206"/>
                </a:lnTo>
                <a:cubicBezTo>
                  <a:pt x="5772940" y="1594563"/>
                  <a:pt x="5774876" y="1601098"/>
                  <a:pt x="5778749" y="1609811"/>
                </a:cubicBezTo>
                <a:cubicBezTo>
                  <a:pt x="5771003" y="1609811"/>
                  <a:pt x="5771003" y="1618524"/>
                  <a:pt x="5763259" y="1618524"/>
                </a:cubicBezTo>
                <a:cubicBezTo>
                  <a:pt x="5763259" y="1614168"/>
                  <a:pt x="5765195" y="1611989"/>
                  <a:pt x="5767131" y="1609811"/>
                </a:cubicBezTo>
                <a:lnTo>
                  <a:pt x="5767492" y="1608999"/>
                </a:lnTo>
                <a:lnTo>
                  <a:pt x="5766944" y="1608916"/>
                </a:lnTo>
                <a:cubicBezTo>
                  <a:pt x="5765976" y="1607887"/>
                  <a:pt x="5765976" y="1605830"/>
                  <a:pt x="5765976" y="1601717"/>
                </a:cubicBezTo>
                <a:cubicBezTo>
                  <a:pt x="5758232" y="1626402"/>
                  <a:pt x="5734997" y="1568801"/>
                  <a:pt x="5742742" y="1601717"/>
                </a:cubicBezTo>
                <a:cubicBezTo>
                  <a:pt x="5734997" y="1601717"/>
                  <a:pt x="5734997" y="1601717"/>
                  <a:pt x="5734997" y="1601717"/>
                </a:cubicBezTo>
                <a:cubicBezTo>
                  <a:pt x="5734997" y="1585259"/>
                  <a:pt x="5727253" y="1585259"/>
                  <a:pt x="5727253" y="1585259"/>
                </a:cubicBezTo>
                <a:cubicBezTo>
                  <a:pt x="5727253" y="1581145"/>
                  <a:pt x="5728704" y="1578573"/>
                  <a:pt x="5731004" y="1577287"/>
                </a:cubicBezTo>
                <a:lnTo>
                  <a:pt x="5731836" y="1577263"/>
                </a:lnTo>
                <a:lnTo>
                  <a:pt x="5730157" y="1574019"/>
                </a:lnTo>
                <a:cubicBezTo>
                  <a:pt x="5727253" y="1570148"/>
                  <a:pt x="5723380" y="1566275"/>
                  <a:pt x="5719507" y="1554658"/>
                </a:cubicBezTo>
                <a:close/>
                <a:moveTo>
                  <a:pt x="7853571" y="1552693"/>
                </a:moveTo>
                <a:cubicBezTo>
                  <a:pt x="7862088" y="1575927"/>
                  <a:pt x="7819491" y="1591417"/>
                  <a:pt x="7819491" y="1560438"/>
                </a:cubicBezTo>
                <a:cubicBezTo>
                  <a:pt x="7828011" y="1560438"/>
                  <a:pt x="7836530" y="1560438"/>
                  <a:pt x="7853571" y="1552693"/>
                </a:cubicBezTo>
                <a:close/>
                <a:moveTo>
                  <a:pt x="6385052" y="1552693"/>
                </a:moveTo>
                <a:cubicBezTo>
                  <a:pt x="6385052" y="1560867"/>
                  <a:pt x="6376754" y="1560867"/>
                  <a:pt x="6376754" y="1569043"/>
                </a:cubicBezTo>
                <a:cubicBezTo>
                  <a:pt x="6385052" y="1577217"/>
                  <a:pt x="6393351" y="1577217"/>
                  <a:pt x="6409947" y="1569043"/>
                </a:cubicBezTo>
                <a:cubicBezTo>
                  <a:pt x="6409947" y="1577217"/>
                  <a:pt x="6401649" y="1585394"/>
                  <a:pt x="6409947" y="1601745"/>
                </a:cubicBezTo>
                <a:cubicBezTo>
                  <a:pt x="6409947" y="1601745"/>
                  <a:pt x="6401649" y="1593568"/>
                  <a:pt x="6401649" y="1585394"/>
                </a:cubicBezTo>
                <a:cubicBezTo>
                  <a:pt x="6401649" y="1577217"/>
                  <a:pt x="6385052" y="1593568"/>
                  <a:pt x="6385052" y="1577217"/>
                </a:cubicBezTo>
                <a:cubicBezTo>
                  <a:pt x="6376754" y="1581306"/>
                  <a:pt x="6378829" y="1585394"/>
                  <a:pt x="6381942" y="1589480"/>
                </a:cubicBezTo>
                <a:lnTo>
                  <a:pt x="6382286" y="1590844"/>
                </a:lnTo>
                <a:lnTo>
                  <a:pt x="6376754" y="1585394"/>
                </a:lnTo>
                <a:cubicBezTo>
                  <a:pt x="6385052" y="1577217"/>
                  <a:pt x="6368455" y="1577217"/>
                  <a:pt x="6368455" y="1560867"/>
                </a:cubicBezTo>
                <a:cubicBezTo>
                  <a:pt x="6368455" y="1560867"/>
                  <a:pt x="6376754" y="1560867"/>
                  <a:pt x="6385052" y="1552693"/>
                </a:cubicBezTo>
                <a:close/>
                <a:moveTo>
                  <a:pt x="5904851" y="1548076"/>
                </a:moveTo>
                <a:lnTo>
                  <a:pt x="5904888" y="1548181"/>
                </a:lnTo>
                <a:lnTo>
                  <a:pt x="5904936" y="1548174"/>
                </a:lnTo>
                <a:close/>
                <a:moveTo>
                  <a:pt x="5972545" y="1547987"/>
                </a:moveTo>
                <a:cubicBezTo>
                  <a:pt x="5977990" y="1547018"/>
                  <a:pt x="5982346" y="1548955"/>
                  <a:pt x="5986704" y="1560571"/>
                </a:cubicBezTo>
                <a:cubicBezTo>
                  <a:pt x="5969277" y="1545082"/>
                  <a:pt x="5969277" y="1583805"/>
                  <a:pt x="5951851" y="1552826"/>
                </a:cubicBezTo>
                <a:cubicBezTo>
                  <a:pt x="5960563" y="1552826"/>
                  <a:pt x="5967098" y="1548955"/>
                  <a:pt x="5972545" y="1547987"/>
                </a:cubicBezTo>
                <a:close/>
                <a:moveTo>
                  <a:pt x="7893068" y="1544948"/>
                </a:moveTo>
                <a:cubicBezTo>
                  <a:pt x="7885323" y="1568182"/>
                  <a:pt x="7885323" y="1560438"/>
                  <a:pt x="7869833" y="1575927"/>
                </a:cubicBezTo>
                <a:cubicBezTo>
                  <a:pt x="7846599" y="1552693"/>
                  <a:pt x="7877578" y="1544948"/>
                  <a:pt x="7893068" y="1544948"/>
                </a:cubicBezTo>
                <a:close/>
                <a:moveTo>
                  <a:pt x="7893068" y="1544948"/>
                </a:moveTo>
                <a:cubicBezTo>
                  <a:pt x="7917962" y="1552693"/>
                  <a:pt x="7934560" y="1544948"/>
                  <a:pt x="7951154" y="1544948"/>
                </a:cubicBezTo>
                <a:cubicBezTo>
                  <a:pt x="7951154" y="1575927"/>
                  <a:pt x="7893068" y="1552693"/>
                  <a:pt x="7901366" y="1568182"/>
                </a:cubicBezTo>
                <a:cubicBezTo>
                  <a:pt x="7893068" y="1568182"/>
                  <a:pt x="7901366" y="1552693"/>
                  <a:pt x="7893068" y="1544948"/>
                </a:cubicBezTo>
                <a:close/>
                <a:moveTo>
                  <a:pt x="5330428" y="1543527"/>
                </a:moveTo>
                <a:lnTo>
                  <a:pt x="5329675" y="1547431"/>
                </a:lnTo>
                <a:lnTo>
                  <a:pt x="5333452" y="1553259"/>
                </a:lnTo>
                <a:lnTo>
                  <a:pt x="5336975" y="1552555"/>
                </a:lnTo>
                <a:close/>
                <a:moveTo>
                  <a:pt x="7966644" y="1537203"/>
                </a:moveTo>
                <a:cubicBezTo>
                  <a:pt x="7982134" y="1552693"/>
                  <a:pt x="7958900" y="1544948"/>
                  <a:pt x="7966644" y="1552693"/>
                </a:cubicBezTo>
                <a:cubicBezTo>
                  <a:pt x="7958900" y="1552693"/>
                  <a:pt x="7958900" y="1544948"/>
                  <a:pt x="7951154" y="1544948"/>
                </a:cubicBezTo>
                <a:cubicBezTo>
                  <a:pt x="7951154" y="1537203"/>
                  <a:pt x="7966644" y="1537203"/>
                  <a:pt x="7966644" y="1537203"/>
                </a:cubicBezTo>
                <a:close/>
                <a:moveTo>
                  <a:pt x="6529990" y="1537203"/>
                </a:moveTo>
                <a:cubicBezTo>
                  <a:pt x="6529990" y="1568182"/>
                  <a:pt x="6465214" y="1560438"/>
                  <a:pt x="6440924" y="1583672"/>
                </a:cubicBezTo>
                <a:cubicBezTo>
                  <a:pt x="6457116" y="1544948"/>
                  <a:pt x="6513796" y="1560438"/>
                  <a:pt x="6529990" y="1537203"/>
                </a:cubicBezTo>
                <a:close/>
                <a:moveTo>
                  <a:pt x="5411069" y="1535475"/>
                </a:moveTo>
                <a:cubicBezTo>
                  <a:pt x="5398972" y="1547553"/>
                  <a:pt x="5414093" y="1559631"/>
                  <a:pt x="5419007" y="1575105"/>
                </a:cubicBezTo>
                <a:lnTo>
                  <a:pt x="5419118" y="1589834"/>
                </a:lnTo>
                <a:lnTo>
                  <a:pt x="5423165" y="1588488"/>
                </a:lnTo>
                <a:lnTo>
                  <a:pt x="5424412" y="1588072"/>
                </a:lnTo>
                <a:lnTo>
                  <a:pt x="5426189" y="1586805"/>
                </a:lnTo>
                <a:cubicBezTo>
                  <a:pt x="5427198" y="1583785"/>
                  <a:pt x="5427198" y="1579760"/>
                  <a:pt x="5427198" y="1575733"/>
                </a:cubicBezTo>
                <a:lnTo>
                  <a:pt x="5432239" y="1585467"/>
                </a:lnTo>
                <a:lnTo>
                  <a:pt x="5435262" y="1584461"/>
                </a:lnTo>
                <a:cubicBezTo>
                  <a:pt x="5443326" y="1592513"/>
                  <a:pt x="5441310" y="1598552"/>
                  <a:pt x="5436269" y="1601572"/>
                </a:cubicBezTo>
                <a:lnTo>
                  <a:pt x="5428708" y="1601128"/>
                </a:lnTo>
                <a:lnTo>
                  <a:pt x="5426063" y="1608570"/>
                </a:lnTo>
                <a:cubicBezTo>
                  <a:pt x="5425182" y="1612974"/>
                  <a:pt x="5425182" y="1618007"/>
                  <a:pt x="5427198" y="1624046"/>
                </a:cubicBezTo>
                <a:lnTo>
                  <a:pt x="5427270" y="1624100"/>
                </a:lnTo>
                <a:lnTo>
                  <a:pt x="5428190" y="1616182"/>
                </a:lnTo>
                <a:cubicBezTo>
                  <a:pt x="5430033" y="1610945"/>
                  <a:pt x="5434002" y="1614909"/>
                  <a:pt x="5436269" y="1621702"/>
                </a:cubicBezTo>
                <a:lnTo>
                  <a:pt x="5436978" y="1631371"/>
                </a:lnTo>
                <a:lnTo>
                  <a:pt x="5439294" y="1633104"/>
                </a:lnTo>
                <a:lnTo>
                  <a:pt x="5443674" y="1638570"/>
                </a:lnTo>
                <a:lnTo>
                  <a:pt x="5445342" y="1627741"/>
                </a:lnTo>
                <a:cubicBezTo>
                  <a:pt x="5443326" y="1622709"/>
                  <a:pt x="5439294" y="1616669"/>
                  <a:pt x="5435262" y="1608618"/>
                </a:cubicBezTo>
                <a:cubicBezTo>
                  <a:pt x="5443326" y="1604592"/>
                  <a:pt x="5445342" y="1596539"/>
                  <a:pt x="5448366" y="1588488"/>
                </a:cubicBezTo>
                <a:lnTo>
                  <a:pt x="5448480" y="1588276"/>
                </a:lnTo>
                <a:lnTo>
                  <a:pt x="5443326" y="1591837"/>
                </a:lnTo>
                <a:cubicBezTo>
                  <a:pt x="5443326" y="1575734"/>
                  <a:pt x="5437278" y="1571708"/>
                  <a:pt x="5430222" y="1566675"/>
                </a:cubicBezTo>
                <a:lnTo>
                  <a:pt x="5421239" y="1558339"/>
                </a:lnTo>
                <a:lnTo>
                  <a:pt x="5413589" y="1560571"/>
                </a:lnTo>
                <a:cubicBezTo>
                  <a:pt x="5413589" y="1556698"/>
                  <a:pt x="5415040" y="1554279"/>
                  <a:pt x="5417097" y="1552584"/>
                </a:cubicBezTo>
                <a:lnTo>
                  <a:pt x="5417734" y="1552261"/>
                </a:lnTo>
                <a:close/>
                <a:moveTo>
                  <a:pt x="6275581" y="1533164"/>
                </a:moveTo>
                <a:lnTo>
                  <a:pt x="6274631" y="1535379"/>
                </a:lnTo>
                <a:lnTo>
                  <a:pt x="6274838" y="1535866"/>
                </a:lnTo>
                <a:lnTo>
                  <a:pt x="6275581" y="1535595"/>
                </a:lnTo>
                <a:close/>
                <a:moveTo>
                  <a:pt x="5386875" y="1527423"/>
                </a:moveTo>
                <a:cubicBezTo>
                  <a:pt x="5378811" y="1535475"/>
                  <a:pt x="5378811" y="1543527"/>
                  <a:pt x="5378811" y="1543527"/>
                </a:cubicBezTo>
                <a:lnTo>
                  <a:pt x="5386487" y="1549798"/>
                </a:lnTo>
                <a:lnTo>
                  <a:pt x="5391510" y="1544948"/>
                </a:lnTo>
                <a:lnTo>
                  <a:pt x="5390346" y="1553180"/>
                </a:lnTo>
                <a:lnTo>
                  <a:pt x="5395777" y="1553180"/>
                </a:lnTo>
                <a:cubicBezTo>
                  <a:pt x="5389388" y="1559252"/>
                  <a:pt x="5397375" y="1569879"/>
                  <a:pt x="5401768" y="1567981"/>
                </a:cubicBezTo>
                <a:lnTo>
                  <a:pt x="5403024" y="1564651"/>
                </a:lnTo>
                <a:lnTo>
                  <a:pt x="5398594" y="1555730"/>
                </a:lnTo>
                <a:cubicBezTo>
                  <a:pt x="5396452" y="1550070"/>
                  <a:pt x="5394940" y="1543527"/>
                  <a:pt x="5394940" y="1535475"/>
                </a:cubicBezTo>
                <a:cubicBezTo>
                  <a:pt x="5386875" y="1519371"/>
                  <a:pt x="5386875" y="1551579"/>
                  <a:pt x="5386875" y="1527423"/>
                </a:cubicBezTo>
                <a:close/>
                <a:moveTo>
                  <a:pt x="5509738" y="1524262"/>
                </a:moveTo>
                <a:lnTo>
                  <a:pt x="5507838" y="1527424"/>
                </a:lnTo>
                <a:lnTo>
                  <a:pt x="5507838" y="1536149"/>
                </a:lnTo>
                <a:lnTo>
                  <a:pt x="5507838" y="1544534"/>
                </a:lnTo>
                <a:lnTo>
                  <a:pt x="5507839" y="1544534"/>
                </a:lnTo>
                <a:lnTo>
                  <a:pt x="5512777" y="1544604"/>
                </a:lnTo>
                <a:lnTo>
                  <a:pt x="5507838" y="1536149"/>
                </a:lnTo>
                <a:cubicBezTo>
                  <a:pt x="5515902" y="1544200"/>
                  <a:pt x="5517918" y="1544200"/>
                  <a:pt x="5516910" y="1540175"/>
                </a:cubicBezTo>
                <a:close/>
                <a:moveTo>
                  <a:pt x="6028866" y="1520582"/>
                </a:moveTo>
                <a:lnTo>
                  <a:pt x="6026250" y="1522604"/>
                </a:lnTo>
                <a:lnTo>
                  <a:pt x="6027766" y="1523448"/>
                </a:lnTo>
                <a:cubicBezTo>
                  <a:pt x="6028774" y="1523951"/>
                  <a:pt x="6029278" y="1523700"/>
                  <a:pt x="6029026" y="1521312"/>
                </a:cubicBezTo>
                <a:close/>
                <a:moveTo>
                  <a:pt x="5564288" y="1519371"/>
                </a:moveTo>
                <a:cubicBezTo>
                  <a:pt x="5560255" y="1519371"/>
                  <a:pt x="5562272" y="1525410"/>
                  <a:pt x="5563280" y="1531449"/>
                </a:cubicBezTo>
                <a:lnTo>
                  <a:pt x="5563263" y="1532544"/>
                </a:lnTo>
                <a:lnTo>
                  <a:pt x="5566304" y="1536023"/>
                </a:lnTo>
                <a:lnTo>
                  <a:pt x="5568600" y="1536070"/>
                </a:lnTo>
                <a:lnTo>
                  <a:pt x="5569958" y="1532455"/>
                </a:lnTo>
                <a:cubicBezTo>
                  <a:pt x="5569832" y="1529436"/>
                  <a:pt x="5568320" y="1525410"/>
                  <a:pt x="5564288" y="1519371"/>
                </a:cubicBezTo>
                <a:close/>
                <a:moveTo>
                  <a:pt x="5483648" y="1519371"/>
                </a:moveTo>
                <a:cubicBezTo>
                  <a:pt x="5479615" y="1523396"/>
                  <a:pt x="5483648" y="1531449"/>
                  <a:pt x="5486672" y="1539501"/>
                </a:cubicBezTo>
                <a:lnTo>
                  <a:pt x="5487923" y="1544977"/>
                </a:lnTo>
                <a:lnTo>
                  <a:pt x="5492441" y="1545797"/>
                </a:lnTo>
                <a:lnTo>
                  <a:pt x="5491712" y="1543527"/>
                </a:lnTo>
                <a:cubicBezTo>
                  <a:pt x="5493728" y="1545540"/>
                  <a:pt x="5496247" y="1546043"/>
                  <a:pt x="5499019" y="1545917"/>
                </a:cubicBezTo>
                <a:lnTo>
                  <a:pt x="5502578" y="1545359"/>
                </a:lnTo>
                <a:lnTo>
                  <a:pt x="5493732" y="1533764"/>
                </a:lnTo>
                <a:lnTo>
                  <a:pt x="5493097" y="1533839"/>
                </a:lnTo>
                <a:cubicBezTo>
                  <a:pt x="5489192" y="1531952"/>
                  <a:pt x="5485664" y="1527423"/>
                  <a:pt x="5483648" y="1519371"/>
                </a:cubicBezTo>
                <a:close/>
                <a:moveTo>
                  <a:pt x="5808571" y="1514102"/>
                </a:moveTo>
                <a:cubicBezTo>
                  <a:pt x="5824061" y="1529592"/>
                  <a:pt x="5831805" y="1506357"/>
                  <a:pt x="5839550" y="1537336"/>
                </a:cubicBezTo>
                <a:cubicBezTo>
                  <a:pt x="5831805" y="1537336"/>
                  <a:pt x="5831805" y="1529592"/>
                  <a:pt x="5831805" y="1529592"/>
                </a:cubicBezTo>
                <a:cubicBezTo>
                  <a:pt x="5831805" y="1529592"/>
                  <a:pt x="5831805" y="1529592"/>
                  <a:pt x="5831805" y="1537336"/>
                </a:cubicBezTo>
                <a:cubicBezTo>
                  <a:pt x="5824061" y="1529592"/>
                  <a:pt x="5816316" y="1529592"/>
                  <a:pt x="5808571" y="1514102"/>
                </a:cubicBezTo>
                <a:close/>
                <a:moveTo>
                  <a:pt x="5515107" y="1511430"/>
                </a:moveTo>
                <a:lnTo>
                  <a:pt x="5510237" y="1513210"/>
                </a:lnTo>
                <a:lnTo>
                  <a:pt x="5510441" y="1514056"/>
                </a:lnTo>
                <a:lnTo>
                  <a:pt x="5515525" y="1519795"/>
                </a:lnTo>
                <a:cubicBezTo>
                  <a:pt x="5517414" y="1523066"/>
                  <a:pt x="5517918" y="1526086"/>
                  <a:pt x="5515902" y="1528099"/>
                </a:cubicBezTo>
                <a:lnTo>
                  <a:pt x="5519095" y="1524911"/>
                </a:lnTo>
                <a:lnTo>
                  <a:pt x="5518144" y="1521354"/>
                </a:lnTo>
                <a:cubicBezTo>
                  <a:pt x="5518144" y="1521354"/>
                  <a:pt x="5520080" y="1521354"/>
                  <a:pt x="5522016" y="1520289"/>
                </a:cubicBezTo>
                <a:lnTo>
                  <a:pt x="5525429" y="1513717"/>
                </a:lnTo>
                <a:lnTo>
                  <a:pt x="5520564" y="1513717"/>
                </a:lnTo>
                <a:cubicBezTo>
                  <a:pt x="5518967" y="1512701"/>
                  <a:pt x="5517103" y="1511684"/>
                  <a:pt x="5515107" y="1511430"/>
                </a:cubicBezTo>
                <a:close/>
                <a:moveTo>
                  <a:pt x="5726794" y="1511068"/>
                </a:moveTo>
                <a:lnTo>
                  <a:pt x="5727253" y="1513446"/>
                </a:lnTo>
                <a:lnTo>
                  <a:pt x="5728240" y="1512594"/>
                </a:lnTo>
                <a:lnTo>
                  <a:pt x="5727253" y="1511374"/>
                </a:lnTo>
                <a:close/>
                <a:moveTo>
                  <a:pt x="5653678" y="1506357"/>
                </a:moveTo>
                <a:cubicBezTo>
                  <a:pt x="5661423" y="1506357"/>
                  <a:pt x="5669168" y="1529592"/>
                  <a:pt x="5676913" y="1545082"/>
                </a:cubicBezTo>
                <a:cubicBezTo>
                  <a:pt x="5669168" y="1537336"/>
                  <a:pt x="5661423" y="1537336"/>
                  <a:pt x="5661423" y="1537336"/>
                </a:cubicBezTo>
                <a:cubicBezTo>
                  <a:pt x="5645934" y="1514102"/>
                  <a:pt x="5661423" y="1521847"/>
                  <a:pt x="5653678" y="1506357"/>
                </a:cubicBezTo>
                <a:close/>
                <a:moveTo>
                  <a:pt x="5894263" y="1504104"/>
                </a:moveTo>
                <a:lnTo>
                  <a:pt x="5894614" y="1505814"/>
                </a:lnTo>
                <a:lnTo>
                  <a:pt x="5895400" y="1505423"/>
                </a:lnTo>
                <a:close/>
                <a:moveTo>
                  <a:pt x="5596854" y="1503962"/>
                </a:moveTo>
                <a:lnTo>
                  <a:pt x="5600577" y="1512325"/>
                </a:lnTo>
                <a:cubicBezTo>
                  <a:pt x="5602594" y="1517358"/>
                  <a:pt x="5604610" y="1523396"/>
                  <a:pt x="5604610" y="1527423"/>
                </a:cubicBezTo>
                <a:cubicBezTo>
                  <a:pt x="5600577" y="1527423"/>
                  <a:pt x="5598561" y="1525409"/>
                  <a:pt x="5596545" y="1522391"/>
                </a:cubicBezTo>
                <a:lnTo>
                  <a:pt x="5595086" y="1520388"/>
                </a:lnTo>
                <a:lnTo>
                  <a:pt x="5595537" y="1522059"/>
                </a:lnTo>
                <a:lnTo>
                  <a:pt x="5596286" y="1532526"/>
                </a:lnTo>
                <a:lnTo>
                  <a:pt x="5598561" y="1534468"/>
                </a:lnTo>
                <a:lnTo>
                  <a:pt x="5600329" y="1534557"/>
                </a:lnTo>
                <a:lnTo>
                  <a:pt x="5601585" y="1533130"/>
                </a:lnTo>
                <a:cubicBezTo>
                  <a:pt x="5603097" y="1531621"/>
                  <a:pt x="5604861" y="1530362"/>
                  <a:pt x="5606752" y="1530488"/>
                </a:cubicBezTo>
                <a:lnTo>
                  <a:pt x="5611386" y="1534917"/>
                </a:lnTo>
                <a:lnTo>
                  <a:pt x="5613248" y="1533425"/>
                </a:lnTo>
                <a:lnTo>
                  <a:pt x="5614690" y="1526588"/>
                </a:lnTo>
                <a:lnTo>
                  <a:pt x="5612576" y="1519992"/>
                </a:lnTo>
                <a:lnTo>
                  <a:pt x="5611288" y="1528178"/>
                </a:lnTo>
                <a:cubicBezTo>
                  <a:pt x="5609523" y="1528681"/>
                  <a:pt x="5606248" y="1520125"/>
                  <a:pt x="5602467" y="1512577"/>
                </a:cubicBezTo>
                <a:lnTo>
                  <a:pt x="5596994" y="1503972"/>
                </a:lnTo>
                <a:close/>
                <a:moveTo>
                  <a:pt x="6217817" y="1503776"/>
                </a:moveTo>
                <a:cubicBezTo>
                  <a:pt x="6225893" y="1527979"/>
                  <a:pt x="6217817" y="1536046"/>
                  <a:pt x="6225893" y="1552182"/>
                </a:cubicBezTo>
                <a:cubicBezTo>
                  <a:pt x="6221854" y="1544112"/>
                  <a:pt x="6217817" y="1542096"/>
                  <a:pt x="6213779" y="1540081"/>
                </a:cubicBezTo>
                <a:lnTo>
                  <a:pt x="6210818" y="1537121"/>
                </a:lnTo>
                <a:lnTo>
                  <a:pt x="6206433" y="1522623"/>
                </a:lnTo>
                <a:lnTo>
                  <a:pt x="6209742" y="1518903"/>
                </a:lnTo>
                <a:cubicBezTo>
                  <a:pt x="6209742" y="1511843"/>
                  <a:pt x="6209742" y="1503776"/>
                  <a:pt x="6217817" y="1503776"/>
                </a:cubicBezTo>
                <a:close/>
                <a:moveTo>
                  <a:pt x="5596545" y="1503266"/>
                </a:moveTo>
                <a:lnTo>
                  <a:pt x="5596756" y="1503742"/>
                </a:lnTo>
                <a:lnTo>
                  <a:pt x="5596813" y="1503688"/>
                </a:lnTo>
                <a:close/>
                <a:moveTo>
                  <a:pt x="5506242" y="1497286"/>
                </a:moveTo>
                <a:lnTo>
                  <a:pt x="5499978" y="1505418"/>
                </a:lnTo>
                <a:lnTo>
                  <a:pt x="5506164" y="1509536"/>
                </a:lnTo>
                <a:lnTo>
                  <a:pt x="5507432" y="1504785"/>
                </a:lnTo>
                <a:close/>
                <a:moveTo>
                  <a:pt x="5518424" y="1496623"/>
                </a:moveTo>
                <a:lnTo>
                  <a:pt x="5519500" y="1500120"/>
                </a:lnTo>
                <a:cubicBezTo>
                  <a:pt x="5520033" y="1503551"/>
                  <a:pt x="5519500" y="1505585"/>
                  <a:pt x="5517370" y="1505585"/>
                </a:cubicBezTo>
                <a:lnTo>
                  <a:pt x="5525562" y="1513405"/>
                </a:lnTo>
                <a:lnTo>
                  <a:pt x="5524057" y="1496883"/>
                </a:lnTo>
                <a:lnTo>
                  <a:pt x="5522958" y="1497228"/>
                </a:lnTo>
                <a:close/>
                <a:moveTo>
                  <a:pt x="6226789" y="1496573"/>
                </a:moveTo>
                <a:lnTo>
                  <a:pt x="6229561" y="1518973"/>
                </a:lnTo>
                <a:lnTo>
                  <a:pt x="6226910" y="1508762"/>
                </a:lnTo>
                <a:cubicBezTo>
                  <a:pt x="6225337" y="1501547"/>
                  <a:pt x="6224851" y="1496573"/>
                  <a:pt x="6226789" y="1496573"/>
                </a:cubicBezTo>
                <a:close/>
                <a:moveTo>
                  <a:pt x="6395866" y="1489379"/>
                </a:moveTo>
                <a:cubicBezTo>
                  <a:pt x="6371648" y="1497402"/>
                  <a:pt x="6339362" y="1489379"/>
                  <a:pt x="6339362" y="1505423"/>
                </a:cubicBezTo>
                <a:cubicBezTo>
                  <a:pt x="6331287" y="1489379"/>
                  <a:pt x="6307072" y="1513443"/>
                  <a:pt x="6299001" y="1497402"/>
                </a:cubicBezTo>
                <a:cubicBezTo>
                  <a:pt x="6282856" y="1505423"/>
                  <a:pt x="6299001" y="1513443"/>
                  <a:pt x="6290929" y="1513443"/>
                </a:cubicBezTo>
                <a:cubicBezTo>
                  <a:pt x="6290929" y="1517455"/>
                  <a:pt x="6292948" y="1519461"/>
                  <a:pt x="6294965" y="1521465"/>
                </a:cubicBezTo>
                <a:lnTo>
                  <a:pt x="6297968" y="1527433"/>
                </a:lnTo>
                <a:lnTo>
                  <a:pt x="6316866" y="1520542"/>
                </a:lnTo>
                <a:lnTo>
                  <a:pt x="6339848" y="1517530"/>
                </a:lnTo>
                <a:lnTo>
                  <a:pt x="6343144" y="1516128"/>
                </a:lnTo>
                <a:lnTo>
                  <a:pt x="6344861" y="1516872"/>
                </a:lnTo>
                <a:lnTo>
                  <a:pt x="6360145" y="1514869"/>
                </a:lnTo>
                <a:cubicBezTo>
                  <a:pt x="6374782" y="1513356"/>
                  <a:pt x="6389671" y="1511592"/>
                  <a:pt x="6404938" y="1507684"/>
                </a:cubicBezTo>
                <a:lnTo>
                  <a:pt x="6416862" y="1502606"/>
                </a:lnTo>
                <a:lnTo>
                  <a:pt x="6409487" y="1496149"/>
                </a:lnTo>
                <a:cubicBezTo>
                  <a:pt x="6400405" y="1493893"/>
                  <a:pt x="6395866" y="1507428"/>
                  <a:pt x="6395866" y="1489379"/>
                </a:cubicBezTo>
                <a:close/>
                <a:moveTo>
                  <a:pt x="6282856" y="1489379"/>
                </a:moveTo>
                <a:lnTo>
                  <a:pt x="6283082" y="1490680"/>
                </a:lnTo>
                <a:lnTo>
                  <a:pt x="6282138" y="1490836"/>
                </a:lnTo>
                <a:close/>
                <a:moveTo>
                  <a:pt x="6194065" y="1489379"/>
                </a:moveTo>
                <a:lnTo>
                  <a:pt x="6188772" y="1496472"/>
                </a:lnTo>
                <a:lnTo>
                  <a:pt x="6191989" y="1505194"/>
                </a:lnTo>
                <a:close/>
                <a:moveTo>
                  <a:pt x="6089129" y="1489379"/>
                </a:moveTo>
                <a:cubicBezTo>
                  <a:pt x="6072984" y="1497402"/>
                  <a:pt x="6097200" y="1529487"/>
                  <a:pt x="6081057" y="1513443"/>
                </a:cubicBezTo>
                <a:cubicBezTo>
                  <a:pt x="6081057" y="1513443"/>
                  <a:pt x="6081057" y="1505423"/>
                  <a:pt x="6081057" y="1497402"/>
                </a:cubicBezTo>
                <a:lnTo>
                  <a:pt x="6064079" y="1516048"/>
                </a:lnTo>
                <a:lnTo>
                  <a:pt x="6074460" y="1521484"/>
                </a:lnTo>
                <a:cubicBezTo>
                  <a:pt x="6078187" y="1524751"/>
                  <a:pt x="6081382" y="1529592"/>
                  <a:pt x="6083512" y="1537336"/>
                </a:cubicBezTo>
                <a:cubicBezTo>
                  <a:pt x="6079252" y="1533465"/>
                  <a:pt x="6074993" y="1531528"/>
                  <a:pt x="6070733" y="1529592"/>
                </a:cubicBezTo>
                <a:lnTo>
                  <a:pt x="6059723" y="1522920"/>
                </a:lnTo>
                <a:lnTo>
                  <a:pt x="6056629" y="1529306"/>
                </a:lnTo>
                <a:lnTo>
                  <a:pt x="6052629" y="1551858"/>
                </a:lnTo>
                <a:cubicBezTo>
                  <a:pt x="6051564" y="1562508"/>
                  <a:pt x="6049433" y="1572188"/>
                  <a:pt x="6040914" y="1576061"/>
                </a:cubicBezTo>
                <a:cubicBezTo>
                  <a:pt x="6040914" y="1566379"/>
                  <a:pt x="6042512" y="1559603"/>
                  <a:pt x="6044509" y="1554157"/>
                </a:cubicBezTo>
                <a:lnTo>
                  <a:pt x="6048401" y="1545113"/>
                </a:lnTo>
                <a:lnTo>
                  <a:pt x="6045237" y="1541519"/>
                </a:lnTo>
                <a:cubicBezTo>
                  <a:pt x="6043724" y="1533999"/>
                  <a:pt x="6046751" y="1517456"/>
                  <a:pt x="6040697" y="1505423"/>
                </a:cubicBezTo>
                <a:cubicBezTo>
                  <a:pt x="6040697" y="1509433"/>
                  <a:pt x="6039688" y="1511940"/>
                  <a:pt x="6038048" y="1513820"/>
                </a:cubicBezTo>
                <a:lnTo>
                  <a:pt x="6033116" y="1517375"/>
                </a:lnTo>
                <a:lnTo>
                  <a:pt x="6033816" y="1518421"/>
                </a:lnTo>
                <a:cubicBezTo>
                  <a:pt x="6035833" y="1522443"/>
                  <a:pt x="6037849" y="1526464"/>
                  <a:pt x="6041882" y="1530487"/>
                </a:cubicBezTo>
                <a:cubicBezTo>
                  <a:pt x="6025749" y="1530487"/>
                  <a:pt x="6033816" y="1546572"/>
                  <a:pt x="6041882" y="1562657"/>
                </a:cubicBezTo>
                <a:cubicBezTo>
                  <a:pt x="6033816" y="1570699"/>
                  <a:pt x="6033816" y="1562657"/>
                  <a:pt x="6025749" y="1562657"/>
                </a:cubicBezTo>
                <a:cubicBezTo>
                  <a:pt x="6033816" y="1578744"/>
                  <a:pt x="6033816" y="1578744"/>
                  <a:pt x="6033816" y="1594829"/>
                </a:cubicBezTo>
                <a:lnTo>
                  <a:pt x="6063784" y="1593263"/>
                </a:lnTo>
                <a:lnTo>
                  <a:pt x="6065205" y="1577892"/>
                </a:lnTo>
                <a:cubicBezTo>
                  <a:pt x="6069254" y="1577892"/>
                  <a:pt x="6073303" y="1583862"/>
                  <a:pt x="6074314" y="1588837"/>
                </a:cubicBezTo>
                <a:lnTo>
                  <a:pt x="6073432" y="1593362"/>
                </a:lnTo>
                <a:lnTo>
                  <a:pt x="6096338" y="1593823"/>
                </a:lnTo>
                <a:cubicBezTo>
                  <a:pt x="6116507" y="1592817"/>
                  <a:pt x="6134658" y="1586784"/>
                  <a:pt x="6146760" y="1562657"/>
                </a:cubicBezTo>
                <a:cubicBezTo>
                  <a:pt x="6154827" y="1578744"/>
                  <a:pt x="6162893" y="1570699"/>
                  <a:pt x="6170963" y="1586786"/>
                </a:cubicBezTo>
                <a:cubicBezTo>
                  <a:pt x="6170963" y="1562657"/>
                  <a:pt x="6203232" y="1578744"/>
                  <a:pt x="6187096" y="1554614"/>
                </a:cubicBezTo>
                <a:cubicBezTo>
                  <a:pt x="6187096" y="1542551"/>
                  <a:pt x="6196172" y="1553107"/>
                  <a:pt x="6204114" y="1569317"/>
                </a:cubicBezTo>
                <a:lnTo>
                  <a:pt x="6208854" y="1580841"/>
                </a:lnTo>
                <a:lnTo>
                  <a:pt x="6210196" y="1580767"/>
                </a:lnTo>
                <a:lnTo>
                  <a:pt x="6218077" y="1581374"/>
                </a:lnTo>
                <a:lnTo>
                  <a:pt x="6218077" y="1577892"/>
                </a:lnTo>
                <a:lnTo>
                  <a:pt x="6219526" y="1581485"/>
                </a:lnTo>
                <a:lnTo>
                  <a:pt x="6221207" y="1581615"/>
                </a:lnTo>
                <a:cubicBezTo>
                  <a:pt x="6223829" y="1581252"/>
                  <a:pt x="6224878" y="1579799"/>
                  <a:pt x="6222781" y="1575927"/>
                </a:cubicBezTo>
                <a:cubicBezTo>
                  <a:pt x="6226976" y="1579799"/>
                  <a:pt x="6227501" y="1582703"/>
                  <a:pt x="6225927" y="1584882"/>
                </a:cubicBezTo>
                <a:lnTo>
                  <a:pt x="6221723" y="1586931"/>
                </a:lnTo>
                <a:lnTo>
                  <a:pt x="6226146" y="1597899"/>
                </a:lnTo>
                <a:cubicBezTo>
                  <a:pt x="6228164" y="1605902"/>
                  <a:pt x="6230180" y="1613905"/>
                  <a:pt x="6234213" y="1617906"/>
                </a:cubicBezTo>
                <a:cubicBezTo>
                  <a:pt x="6234213" y="1617906"/>
                  <a:pt x="6226147" y="1617906"/>
                  <a:pt x="6218077" y="1625909"/>
                </a:cubicBezTo>
                <a:lnTo>
                  <a:pt x="6225210" y="1635017"/>
                </a:lnTo>
                <a:lnTo>
                  <a:pt x="6242174" y="1630141"/>
                </a:lnTo>
                <a:lnTo>
                  <a:pt x="6243028" y="1628821"/>
                </a:lnTo>
                <a:lnTo>
                  <a:pt x="6242278" y="1619953"/>
                </a:lnTo>
                <a:cubicBezTo>
                  <a:pt x="6242278" y="1611993"/>
                  <a:pt x="6242278" y="1604033"/>
                  <a:pt x="6234533" y="1600053"/>
                </a:cubicBezTo>
                <a:cubicBezTo>
                  <a:pt x="6236470" y="1594083"/>
                  <a:pt x="6236954" y="1586620"/>
                  <a:pt x="6236591" y="1578288"/>
                </a:cubicBezTo>
                <a:lnTo>
                  <a:pt x="6234579" y="1560343"/>
                </a:lnTo>
                <a:lnTo>
                  <a:pt x="6217817" y="1568315"/>
                </a:lnTo>
                <a:cubicBezTo>
                  <a:pt x="6209742" y="1552182"/>
                  <a:pt x="6185515" y="1511843"/>
                  <a:pt x="6185515" y="1544112"/>
                </a:cubicBezTo>
                <a:cubicBezTo>
                  <a:pt x="6169365" y="1527979"/>
                  <a:pt x="6193592" y="1519910"/>
                  <a:pt x="6185515" y="1503776"/>
                </a:cubicBezTo>
                <a:lnTo>
                  <a:pt x="6184143" y="1503020"/>
                </a:lnTo>
                <a:lnTo>
                  <a:pt x="6181956" y="1506426"/>
                </a:lnTo>
                <a:lnTo>
                  <a:pt x="6181322" y="1505648"/>
                </a:lnTo>
                <a:lnTo>
                  <a:pt x="6180469" y="1511843"/>
                </a:lnTo>
                <a:cubicBezTo>
                  <a:pt x="6179964" y="1515877"/>
                  <a:pt x="6179206" y="1519910"/>
                  <a:pt x="6177566" y="1521927"/>
                </a:cubicBezTo>
                <a:lnTo>
                  <a:pt x="6173254" y="1520867"/>
                </a:lnTo>
                <a:lnTo>
                  <a:pt x="6174180" y="1523988"/>
                </a:lnTo>
                <a:cubicBezTo>
                  <a:pt x="6174997" y="1530212"/>
                  <a:pt x="6168463" y="1522434"/>
                  <a:pt x="6161928" y="1528657"/>
                </a:cubicBezTo>
                <a:cubicBezTo>
                  <a:pt x="6170640" y="1545252"/>
                  <a:pt x="6188067" y="1553550"/>
                  <a:pt x="6179354" y="1570148"/>
                </a:cubicBezTo>
                <a:cubicBezTo>
                  <a:pt x="6170640" y="1553550"/>
                  <a:pt x="6161928" y="1545252"/>
                  <a:pt x="6153214" y="1512060"/>
                </a:cubicBezTo>
                <a:cubicBezTo>
                  <a:pt x="6157571" y="1516210"/>
                  <a:pt x="6161928" y="1516210"/>
                  <a:pt x="6165195" y="1515172"/>
                </a:cubicBezTo>
                <a:lnTo>
                  <a:pt x="6167558" y="1513821"/>
                </a:lnTo>
                <a:lnTo>
                  <a:pt x="6163076" y="1498706"/>
                </a:lnTo>
                <a:lnTo>
                  <a:pt x="6161776" y="1505423"/>
                </a:lnTo>
                <a:cubicBezTo>
                  <a:pt x="6161776" y="1513443"/>
                  <a:pt x="6153704" y="1505423"/>
                  <a:pt x="6145633" y="1505423"/>
                </a:cubicBezTo>
                <a:lnTo>
                  <a:pt x="6146978" y="1502484"/>
                </a:lnTo>
                <a:lnTo>
                  <a:pt x="6145118" y="1504771"/>
                </a:lnTo>
                <a:lnTo>
                  <a:pt x="6145633" y="1505423"/>
                </a:lnTo>
                <a:lnTo>
                  <a:pt x="6144689" y="1505298"/>
                </a:lnTo>
                <a:lnTo>
                  <a:pt x="6143291" y="1507017"/>
                </a:lnTo>
                <a:cubicBezTo>
                  <a:pt x="6141597" y="1508030"/>
                  <a:pt x="6139661" y="1508030"/>
                  <a:pt x="6137725" y="1506006"/>
                </a:cubicBezTo>
                <a:lnTo>
                  <a:pt x="6137066" y="1504287"/>
                </a:lnTo>
                <a:lnTo>
                  <a:pt x="6130498" y="1503417"/>
                </a:lnTo>
                <a:cubicBezTo>
                  <a:pt x="6127471" y="1501412"/>
                  <a:pt x="6125452" y="1497401"/>
                  <a:pt x="6121415" y="1489379"/>
                </a:cubicBezTo>
                <a:cubicBezTo>
                  <a:pt x="6113344" y="1497402"/>
                  <a:pt x="6105272" y="1497402"/>
                  <a:pt x="6121415" y="1537509"/>
                </a:cubicBezTo>
                <a:cubicBezTo>
                  <a:pt x="6113344" y="1553550"/>
                  <a:pt x="6113344" y="1521466"/>
                  <a:pt x="6105272" y="1513443"/>
                </a:cubicBezTo>
                <a:cubicBezTo>
                  <a:pt x="6089129" y="1513443"/>
                  <a:pt x="6113344" y="1529487"/>
                  <a:pt x="6097200" y="1529487"/>
                </a:cubicBezTo>
                <a:cubicBezTo>
                  <a:pt x="6089129" y="1513443"/>
                  <a:pt x="6097200" y="1513443"/>
                  <a:pt x="6089129" y="1489379"/>
                </a:cubicBezTo>
                <a:close/>
                <a:moveTo>
                  <a:pt x="5669168" y="1488826"/>
                </a:moveTo>
                <a:cubicBezTo>
                  <a:pt x="5677881" y="1492940"/>
                  <a:pt x="5684416" y="1501169"/>
                  <a:pt x="5689862" y="1509398"/>
                </a:cubicBezTo>
                <a:lnTo>
                  <a:pt x="5693551" y="1514757"/>
                </a:lnTo>
                <a:lnTo>
                  <a:pt x="5693693" y="1514102"/>
                </a:lnTo>
                <a:cubicBezTo>
                  <a:pt x="5702081" y="1514102"/>
                  <a:pt x="5710472" y="1545082"/>
                  <a:pt x="5718864" y="1545082"/>
                </a:cubicBezTo>
                <a:lnTo>
                  <a:pt x="5715509" y="1557468"/>
                </a:lnTo>
                <a:lnTo>
                  <a:pt x="5718539" y="1564339"/>
                </a:lnTo>
                <a:cubicBezTo>
                  <a:pt x="5721444" y="1574019"/>
                  <a:pt x="5723380" y="1585637"/>
                  <a:pt x="5727253" y="1593382"/>
                </a:cubicBezTo>
                <a:cubicBezTo>
                  <a:pt x="5719507" y="1601127"/>
                  <a:pt x="5704018" y="1554658"/>
                  <a:pt x="5704018" y="1546913"/>
                </a:cubicBezTo>
                <a:cubicBezTo>
                  <a:pt x="5707890" y="1546913"/>
                  <a:pt x="5710795" y="1548849"/>
                  <a:pt x="5713094" y="1551996"/>
                </a:cubicBezTo>
                <a:lnTo>
                  <a:pt x="5713162" y="1552149"/>
                </a:lnTo>
                <a:lnTo>
                  <a:pt x="5716240" y="1551374"/>
                </a:lnTo>
                <a:cubicBezTo>
                  <a:pt x="5716240" y="1549438"/>
                  <a:pt x="5709947" y="1545565"/>
                  <a:pt x="5705752" y="1539757"/>
                </a:cubicBezTo>
                <a:lnTo>
                  <a:pt x="5703399" y="1533240"/>
                </a:lnTo>
                <a:lnTo>
                  <a:pt x="5702880" y="1535965"/>
                </a:lnTo>
                <a:cubicBezTo>
                  <a:pt x="5702149" y="1536945"/>
                  <a:pt x="5701094" y="1536978"/>
                  <a:pt x="5699800" y="1536270"/>
                </a:cubicBezTo>
                <a:lnTo>
                  <a:pt x="5699681" y="1536133"/>
                </a:lnTo>
                <a:lnTo>
                  <a:pt x="5699328" y="1537095"/>
                </a:lnTo>
                <a:cubicBezTo>
                  <a:pt x="5694216" y="1540725"/>
                  <a:pt x="5683204" y="1533465"/>
                  <a:pt x="5676910" y="1521847"/>
                </a:cubicBezTo>
                <a:cubicBezTo>
                  <a:pt x="5679008" y="1519910"/>
                  <a:pt x="5681106" y="1519427"/>
                  <a:pt x="5683072" y="1519547"/>
                </a:cubicBezTo>
                <a:lnTo>
                  <a:pt x="5687306" y="1520596"/>
                </a:lnTo>
                <a:lnTo>
                  <a:pt x="5678290" y="1505670"/>
                </a:lnTo>
                <a:cubicBezTo>
                  <a:pt x="5674614" y="1499112"/>
                  <a:pt x="5671346" y="1492940"/>
                  <a:pt x="5669168" y="1488826"/>
                </a:cubicBezTo>
                <a:close/>
                <a:moveTo>
                  <a:pt x="5895001" y="1487487"/>
                </a:moveTo>
                <a:lnTo>
                  <a:pt x="5895023" y="1489138"/>
                </a:lnTo>
                <a:lnTo>
                  <a:pt x="5894054" y="1496771"/>
                </a:lnTo>
                <a:lnTo>
                  <a:pt x="5895400" y="1497402"/>
                </a:lnTo>
                <a:close/>
                <a:moveTo>
                  <a:pt x="5532031" y="1487162"/>
                </a:moveTo>
                <a:cubicBezTo>
                  <a:pt x="5532031" y="1491188"/>
                  <a:pt x="5531022" y="1493704"/>
                  <a:pt x="5529384" y="1495215"/>
                </a:cubicBezTo>
                <a:lnTo>
                  <a:pt x="5524746" y="1496667"/>
                </a:lnTo>
                <a:lnTo>
                  <a:pt x="5543119" y="1515013"/>
                </a:lnTo>
                <a:lnTo>
                  <a:pt x="5549233" y="1532388"/>
                </a:lnTo>
                <a:lnTo>
                  <a:pt x="5550805" y="1538666"/>
                </a:lnTo>
                <a:lnTo>
                  <a:pt x="5551500" y="1538829"/>
                </a:lnTo>
                <a:lnTo>
                  <a:pt x="5556224" y="1552253"/>
                </a:lnTo>
                <a:lnTo>
                  <a:pt x="5550439" y="1551428"/>
                </a:lnTo>
                <a:lnTo>
                  <a:pt x="5553595" y="1564421"/>
                </a:lnTo>
                <a:lnTo>
                  <a:pt x="5556224" y="1568357"/>
                </a:lnTo>
                <a:cubicBezTo>
                  <a:pt x="5560255" y="1564331"/>
                  <a:pt x="5560255" y="1556279"/>
                  <a:pt x="5561264" y="1551246"/>
                </a:cubicBezTo>
                <a:lnTo>
                  <a:pt x="5563293" y="1548162"/>
                </a:lnTo>
                <a:lnTo>
                  <a:pt x="5563153" y="1546546"/>
                </a:lnTo>
                <a:lnTo>
                  <a:pt x="5565626" y="1542357"/>
                </a:lnTo>
                <a:lnTo>
                  <a:pt x="5565170" y="1541685"/>
                </a:lnTo>
                <a:lnTo>
                  <a:pt x="5561045" y="1540901"/>
                </a:lnTo>
                <a:lnTo>
                  <a:pt x="5556224" y="1543527"/>
                </a:lnTo>
                <a:lnTo>
                  <a:pt x="5554582" y="1539553"/>
                </a:lnTo>
                <a:lnTo>
                  <a:pt x="5551500" y="1538829"/>
                </a:lnTo>
                <a:lnTo>
                  <a:pt x="5549233" y="1532388"/>
                </a:lnTo>
                <a:lnTo>
                  <a:pt x="5548159" y="1528099"/>
                </a:lnTo>
                <a:lnTo>
                  <a:pt x="5549458" y="1527153"/>
                </a:lnTo>
                <a:lnTo>
                  <a:pt x="5547907" y="1523397"/>
                </a:lnTo>
                <a:cubicBezTo>
                  <a:pt x="5542615" y="1506790"/>
                  <a:pt x="5544127" y="1499240"/>
                  <a:pt x="5532031" y="1487162"/>
                </a:cubicBezTo>
                <a:close/>
                <a:moveTo>
                  <a:pt x="6130449" y="1487040"/>
                </a:moveTo>
                <a:lnTo>
                  <a:pt x="6129489" y="1489379"/>
                </a:lnTo>
                <a:lnTo>
                  <a:pt x="6131680" y="1490250"/>
                </a:lnTo>
                <a:close/>
                <a:moveTo>
                  <a:pt x="6141526" y="1483891"/>
                </a:moveTo>
                <a:lnTo>
                  <a:pt x="6145469" y="1497908"/>
                </a:lnTo>
                <a:cubicBezTo>
                  <a:pt x="6147405" y="1495884"/>
                  <a:pt x="6148374" y="1495884"/>
                  <a:pt x="6148616" y="1496896"/>
                </a:cubicBezTo>
                <a:lnTo>
                  <a:pt x="6147611" y="1501099"/>
                </a:lnTo>
                <a:lnTo>
                  <a:pt x="6150677" y="1494394"/>
                </a:lnTo>
                <a:lnTo>
                  <a:pt x="6160287" y="1490052"/>
                </a:lnTo>
                <a:lnTo>
                  <a:pt x="6159829" y="1488852"/>
                </a:lnTo>
                <a:close/>
                <a:moveTo>
                  <a:pt x="5781466" y="1479250"/>
                </a:moveTo>
                <a:cubicBezTo>
                  <a:pt x="5799539" y="1479250"/>
                  <a:pt x="5799539" y="1496029"/>
                  <a:pt x="5808574" y="1529592"/>
                </a:cubicBezTo>
                <a:cubicBezTo>
                  <a:pt x="5790504" y="1512812"/>
                  <a:pt x="5790504" y="1504421"/>
                  <a:pt x="5781466" y="1479250"/>
                </a:cubicBezTo>
                <a:close/>
                <a:moveTo>
                  <a:pt x="7095357" y="1471371"/>
                </a:moveTo>
                <a:cubicBezTo>
                  <a:pt x="7062442" y="1504934"/>
                  <a:pt x="6996613" y="1496542"/>
                  <a:pt x="6963696" y="1521713"/>
                </a:cubicBezTo>
                <a:cubicBezTo>
                  <a:pt x="6996613" y="1479763"/>
                  <a:pt x="7045986" y="1496542"/>
                  <a:pt x="7095357" y="1471371"/>
                </a:cubicBezTo>
                <a:close/>
                <a:moveTo>
                  <a:pt x="5609650" y="1471058"/>
                </a:moveTo>
                <a:cubicBezTo>
                  <a:pt x="5606625" y="1473072"/>
                  <a:pt x="5604610" y="1479110"/>
                  <a:pt x="5604610" y="1487162"/>
                </a:cubicBezTo>
                <a:cubicBezTo>
                  <a:pt x="5616706" y="1491188"/>
                  <a:pt x="5616706" y="1493202"/>
                  <a:pt x="5614690" y="1497228"/>
                </a:cubicBezTo>
                <a:lnTo>
                  <a:pt x="5612588" y="1502393"/>
                </a:lnTo>
                <a:lnTo>
                  <a:pt x="5616706" y="1513000"/>
                </a:lnTo>
                <a:lnTo>
                  <a:pt x="5616891" y="1530505"/>
                </a:lnTo>
                <a:lnTo>
                  <a:pt x="5620738" y="1527423"/>
                </a:lnTo>
                <a:cubicBezTo>
                  <a:pt x="5628802" y="1535475"/>
                  <a:pt x="5620738" y="1535475"/>
                  <a:pt x="5628802" y="1543527"/>
                </a:cubicBezTo>
                <a:lnTo>
                  <a:pt x="5630412" y="1544732"/>
                </a:lnTo>
                <a:lnTo>
                  <a:pt x="5629473" y="1533706"/>
                </a:lnTo>
                <a:lnTo>
                  <a:pt x="5633029" y="1530684"/>
                </a:lnTo>
                <a:lnTo>
                  <a:pt x="5632835" y="1530442"/>
                </a:lnTo>
                <a:cubicBezTo>
                  <a:pt x="5630819" y="1527423"/>
                  <a:pt x="5628802" y="1523396"/>
                  <a:pt x="5628802" y="1519371"/>
                </a:cubicBezTo>
                <a:cubicBezTo>
                  <a:pt x="5628802" y="1519371"/>
                  <a:pt x="5620738" y="1519371"/>
                  <a:pt x="5628802" y="1527423"/>
                </a:cubicBezTo>
                <a:cubicBezTo>
                  <a:pt x="5612674" y="1527423"/>
                  <a:pt x="5620738" y="1503266"/>
                  <a:pt x="5628802" y="1503266"/>
                </a:cubicBezTo>
                <a:cubicBezTo>
                  <a:pt x="5620738" y="1503266"/>
                  <a:pt x="5604610" y="1479110"/>
                  <a:pt x="5620738" y="1479110"/>
                </a:cubicBezTo>
                <a:cubicBezTo>
                  <a:pt x="5616706" y="1471058"/>
                  <a:pt x="5612674" y="1469045"/>
                  <a:pt x="5609650" y="1471058"/>
                </a:cubicBezTo>
                <a:close/>
                <a:moveTo>
                  <a:pt x="6177919" y="1465316"/>
                </a:moveTo>
                <a:cubicBezTo>
                  <a:pt x="6169848" y="1465316"/>
                  <a:pt x="6167830" y="1471332"/>
                  <a:pt x="6166821" y="1479353"/>
                </a:cubicBezTo>
                <a:lnTo>
                  <a:pt x="6164214" y="1492825"/>
                </a:lnTo>
                <a:lnTo>
                  <a:pt x="6164571" y="1494195"/>
                </a:lnTo>
                <a:cubicBezTo>
                  <a:pt x="6165832" y="1498230"/>
                  <a:pt x="6167346" y="1501760"/>
                  <a:pt x="6169365" y="1503776"/>
                </a:cubicBezTo>
                <a:cubicBezTo>
                  <a:pt x="6173403" y="1511843"/>
                  <a:pt x="6175422" y="1507809"/>
                  <a:pt x="6177441" y="1501759"/>
                </a:cubicBezTo>
                <a:lnTo>
                  <a:pt x="6177774" y="1500811"/>
                </a:lnTo>
                <a:lnTo>
                  <a:pt x="6169848" y="1481360"/>
                </a:lnTo>
                <a:cubicBezTo>
                  <a:pt x="6173884" y="1481360"/>
                  <a:pt x="6177920" y="1483365"/>
                  <a:pt x="6180947" y="1485369"/>
                </a:cubicBezTo>
                <a:lnTo>
                  <a:pt x="6184758" y="1488397"/>
                </a:lnTo>
                <a:lnTo>
                  <a:pt x="6185515" y="1487640"/>
                </a:lnTo>
                <a:lnTo>
                  <a:pt x="6185945" y="1488807"/>
                </a:lnTo>
                <a:lnTo>
                  <a:pt x="6184984" y="1477348"/>
                </a:lnTo>
                <a:cubicBezTo>
                  <a:pt x="6183975" y="1473337"/>
                  <a:pt x="6181956" y="1469326"/>
                  <a:pt x="6177919" y="1465316"/>
                </a:cubicBezTo>
                <a:close/>
                <a:moveTo>
                  <a:pt x="5518386" y="1465280"/>
                </a:moveTo>
                <a:lnTo>
                  <a:pt x="5514445" y="1465724"/>
                </a:lnTo>
                <a:lnTo>
                  <a:pt x="5515902" y="1471058"/>
                </a:lnTo>
                <a:lnTo>
                  <a:pt x="5519926" y="1467844"/>
                </a:lnTo>
                <a:close/>
                <a:moveTo>
                  <a:pt x="5790071" y="1457506"/>
                </a:moveTo>
                <a:lnTo>
                  <a:pt x="5790071" y="1459338"/>
                </a:lnTo>
                <a:lnTo>
                  <a:pt x="5791544" y="1460140"/>
                </a:lnTo>
                <a:close/>
                <a:moveTo>
                  <a:pt x="5557209" y="1449050"/>
                </a:moveTo>
                <a:lnTo>
                  <a:pt x="5556141" y="1449721"/>
                </a:lnTo>
                <a:lnTo>
                  <a:pt x="5556342" y="1454249"/>
                </a:lnTo>
                <a:close/>
                <a:moveTo>
                  <a:pt x="5591819" y="1435632"/>
                </a:moveTo>
                <a:lnTo>
                  <a:pt x="5598561" y="1445393"/>
                </a:lnTo>
                <a:cubicBezTo>
                  <a:pt x="5601585" y="1461999"/>
                  <a:pt x="5586464" y="1483136"/>
                  <a:pt x="5580417" y="1495215"/>
                </a:cubicBezTo>
                <a:cubicBezTo>
                  <a:pt x="5604610" y="1503266"/>
                  <a:pt x="5588481" y="1454954"/>
                  <a:pt x="5612674" y="1454954"/>
                </a:cubicBezTo>
                <a:cubicBezTo>
                  <a:pt x="5612674" y="1454954"/>
                  <a:pt x="5612169" y="1453444"/>
                  <a:pt x="5611288" y="1451306"/>
                </a:cubicBezTo>
                <a:lnTo>
                  <a:pt x="5609619" y="1447917"/>
                </a:lnTo>
                <a:lnTo>
                  <a:pt x="5606726" y="1446334"/>
                </a:lnTo>
                <a:close/>
                <a:moveTo>
                  <a:pt x="6310652" y="1434354"/>
                </a:moveTo>
                <a:cubicBezTo>
                  <a:pt x="6315372" y="1437621"/>
                  <a:pt x="6325536" y="1463760"/>
                  <a:pt x="6331344" y="1463760"/>
                </a:cubicBezTo>
                <a:cubicBezTo>
                  <a:pt x="6331344" y="1471504"/>
                  <a:pt x="6323599" y="1471504"/>
                  <a:pt x="6315854" y="1471504"/>
                </a:cubicBezTo>
                <a:cubicBezTo>
                  <a:pt x="6315854" y="1471504"/>
                  <a:pt x="6315854" y="1463760"/>
                  <a:pt x="6323599" y="1463760"/>
                </a:cubicBezTo>
                <a:cubicBezTo>
                  <a:pt x="6315854" y="1448271"/>
                  <a:pt x="6315854" y="1440525"/>
                  <a:pt x="6308109" y="1440525"/>
                </a:cubicBezTo>
                <a:cubicBezTo>
                  <a:pt x="6308109" y="1434717"/>
                  <a:pt x="6309078" y="1433264"/>
                  <a:pt x="6310652" y="1434354"/>
                </a:cubicBezTo>
                <a:close/>
                <a:moveTo>
                  <a:pt x="5895400" y="1433229"/>
                </a:moveTo>
                <a:lnTo>
                  <a:pt x="5897204" y="1434397"/>
                </a:lnTo>
                <a:lnTo>
                  <a:pt x="5895778" y="1434233"/>
                </a:lnTo>
                <a:cubicBezTo>
                  <a:pt x="5893887" y="1433731"/>
                  <a:pt x="5893382" y="1433229"/>
                  <a:pt x="5895400" y="1433229"/>
                </a:cubicBezTo>
                <a:close/>
                <a:moveTo>
                  <a:pt x="5941521" y="1425802"/>
                </a:moveTo>
                <a:lnTo>
                  <a:pt x="5941080" y="1425883"/>
                </a:lnTo>
                <a:cubicBezTo>
                  <a:pt x="5938298" y="1426972"/>
                  <a:pt x="5936361" y="1428908"/>
                  <a:pt x="5936361" y="1432781"/>
                </a:cubicBezTo>
                <a:lnTo>
                  <a:pt x="5932069" y="1431161"/>
                </a:lnTo>
                <a:lnTo>
                  <a:pt x="5935761" y="1441252"/>
                </a:lnTo>
                <a:cubicBezTo>
                  <a:pt x="5939797" y="1441252"/>
                  <a:pt x="5939797" y="1437241"/>
                  <a:pt x="5939797" y="1432228"/>
                </a:cubicBezTo>
                <a:close/>
                <a:moveTo>
                  <a:pt x="5968047" y="1425209"/>
                </a:moveTo>
                <a:lnTo>
                  <a:pt x="5976119" y="1441249"/>
                </a:lnTo>
                <a:lnTo>
                  <a:pt x="5969057" y="1433232"/>
                </a:lnTo>
                <a:cubicBezTo>
                  <a:pt x="5968047" y="1429219"/>
                  <a:pt x="5968047" y="1425209"/>
                  <a:pt x="5968047" y="1425209"/>
                </a:cubicBezTo>
                <a:close/>
                <a:moveTo>
                  <a:pt x="6355490" y="1425036"/>
                </a:moveTo>
                <a:cubicBezTo>
                  <a:pt x="6387382" y="1456015"/>
                  <a:pt x="6403325" y="1425036"/>
                  <a:pt x="6435216" y="1425036"/>
                </a:cubicBezTo>
                <a:cubicBezTo>
                  <a:pt x="6443188" y="1432781"/>
                  <a:pt x="6451162" y="1456015"/>
                  <a:pt x="6451162" y="1456015"/>
                </a:cubicBezTo>
                <a:cubicBezTo>
                  <a:pt x="6459133" y="1471504"/>
                  <a:pt x="6443188" y="1456015"/>
                  <a:pt x="6443188" y="1448271"/>
                </a:cubicBezTo>
                <a:cubicBezTo>
                  <a:pt x="6427244" y="1425036"/>
                  <a:pt x="6427244" y="1456015"/>
                  <a:pt x="6419270" y="1432781"/>
                </a:cubicBezTo>
                <a:cubicBezTo>
                  <a:pt x="6395354" y="1448271"/>
                  <a:pt x="6371436" y="1456015"/>
                  <a:pt x="6355490" y="1432781"/>
                </a:cubicBezTo>
                <a:cubicBezTo>
                  <a:pt x="6347516" y="1432781"/>
                  <a:pt x="6355490" y="1440525"/>
                  <a:pt x="6355490" y="1440525"/>
                </a:cubicBezTo>
                <a:cubicBezTo>
                  <a:pt x="6347516" y="1440525"/>
                  <a:pt x="6347516" y="1432781"/>
                  <a:pt x="6339544" y="1432781"/>
                </a:cubicBezTo>
                <a:cubicBezTo>
                  <a:pt x="6339544" y="1432781"/>
                  <a:pt x="6339544" y="1440525"/>
                  <a:pt x="6339544" y="1440525"/>
                </a:cubicBezTo>
                <a:cubicBezTo>
                  <a:pt x="6323599" y="1432781"/>
                  <a:pt x="6347516" y="1425036"/>
                  <a:pt x="6355490" y="1425036"/>
                </a:cubicBezTo>
                <a:close/>
                <a:moveTo>
                  <a:pt x="6284875" y="1425036"/>
                </a:moveTo>
                <a:cubicBezTo>
                  <a:pt x="6292620" y="1432781"/>
                  <a:pt x="6300365" y="1432781"/>
                  <a:pt x="6308109" y="1456015"/>
                </a:cubicBezTo>
                <a:cubicBezTo>
                  <a:pt x="6300365" y="1456015"/>
                  <a:pt x="6292620" y="1432781"/>
                  <a:pt x="6300365" y="1463760"/>
                </a:cubicBezTo>
                <a:cubicBezTo>
                  <a:pt x="6300365" y="1479250"/>
                  <a:pt x="6284875" y="1440525"/>
                  <a:pt x="6284875" y="1425036"/>
                </a:cubicBezTo>
                <a:close/>
                <a:moveTo>
                  <a:pt x="6490576" y="1423958"/>
                </a:moveTo>
                <a:lnTo>
                  <a:pt x="6471182" y="1433186"/>
                </a:lnTo>
                <a:cubicBezTo>
                  <a:pt x="6462097" y="1433186"/>
                  <a:pt x="6452003" y="1431168"/>
                  <a:pt x="6443927" y="1431168"/>
                </a:cubicBezTo>
                <a:close/>
                <a:moveTo>
                  <a:pt x="6492379" y="1423102"/>
                </a:moveTo>
                <a:lnTo>
                  <a:pt x="6493264" y="1423544"/>
                </a:lnTo>
                <a:lnTo>
                  <a:pt x="6490576" y="1423958"/>
                </a:lnTo>
                <a:close/>
                <a:moveTo>
                  <a:pt x="6266844" y="1422279"/>
                </a:moveTo>
                <a:lnTo>
                  <a:pt x="6265964" y="1423216"/>
                </a:lnTo>
                <a:lnTo>
                  <a:pt x="6266324" y="1424485"/>
                </a:lnTo>
                <a:close/>
                <a:moveTo>
                  <a:pt x="6520353" y="1419358"/>
                </a:moveTo>
                <a:lnTo>
                  <a:pt x="6508529" y="1431168"/>
                </a:lnTo>
                <a:lnTo>
                  <a:pt x="6493264" y="1423544"/>
                </a:lnTo>
                <a:close/>
                <a:moveTo>
                  <a:pt x="5791147" y="1416220"/>
                </a:moveTo>
                <a:lnTo>
                  <a:pt x="5790929" y="1417719"/>
                </a:lnTo>
                <a:lnTo>
                  <a:pt x="5792468" y="1418486"/>
                </a:lnTo>
                <a:close/>
                <a:moveTo>
                  <a:pt x="5661938" y="1415357"/>
                </a:moveTo>
                <a:lnTo>
                  <a:pt x="5662504" y="1416867"/>
                </a:lnTo>
                <a:lnTo>
                  <a:pt x="5650172" y="1427844"/>
                </a:lnTo>
                <a:lnTo>
                  <a:pt x="5650933" y="1423489"/>
                </a:lnTo>
                <a:cubicBezTo>
                  <a:pt x="5651934" y="1417389"/>
                  <a:pt x="5653934" y="1411291"/>
                  <a:pt x="5661938" y="1415357"/>
                </a:cubicBezTo>
                <a:close/>
                <a:moveTo>
                  <a:pt x="5781890" y="1415212"/>
                </a:moveTo>
                <a:lnTo>
                  <a:pt x="5777817" y="1420345"/>
                </a:lnTo>
                <a:lnTo>
                  <a:pt x="5782152" y="1423575"/>
                </a:lnTo>
                <a:cubicBezTo>
                  <a:pt x="5785729" y="1431115"/>
                  <a:pt x="5786240" y="1443682"/>
                  <a:pt x="5789817" y="1451222"/>
                </a:cubicBezTo>
                <a:lnTo>
                  <a:pt x="5796875" y="1456482"/>
                </a:lnTo>
                <a:lnTo>
                  <a:pt x="5798057" y="1455065"/>
                </a:lnTo>
                <a:lnTo>
                  <a:pt x="5797225" y="1444435"/>
                </a:lnTo>
                <a:cubicBezTo>
                  <a:pt x="5794159" y="1439408"/>
                  <a:pt x="5790071" y="1433376"/>
                  <a:pt x="5790071" y="1425334"/>
                </a:cubicBezTo>
                <a:cubicBezTo>
                  <a:pt x="5794159" y="1429355"/>
                  <a:pt x="5796204" y="1429355"/>
                  <a:pt x="5796204" y="1427344"/>
                </a:cubicBezTo>
                <a:lnTo>
                  <a:pt x="5790813" y="1418509"/>
                </a:lnTo>
                <a:lnTo>
                  <a:pt x="5790119" y="1423279"/>
                </a:lnTo>
                <a:cubicBezTo>
                  <a:pt x="5789090" y="1424287"/>
                  <a:pt x="5787033" y="1424287"/>
                  <a:pt x="5782919" y="1424287"/>
                </a:cubicBezTo>
                <a:cubicBezTo>
                  <a:pt x="5787033" y="1416220"/>
                  <a:pt x="5784976" y="1414203"/>
                  <a:pt x="5781890" y="1415212"/>
                </a:cubicBezTo>
                <a:close/>
                <a:moveTo>
                  <a:pt x="6524680" y="1415032"/>
                </a:moveTo>
                <a:lnTo>
                  <a:pt x="6528641" y="1418077"/>
                </a:lnTo>
                <a:lnTo>
                  <a:pt x="6520353" y="1419358"/>
                </a:lnTo>
                <a:close/>
                <a:moveTo>
                  <a:pt x="5539334" y="1414635"/>
                </a:moveTo>
                <a:lnTo>
                  <a:pt x="5543119" y="1422748"/>
                </a:lnTo>
                <a:cubicBezTo>
                  <a:pt x="5546144" y="1430800"/>
                  <a:pt x="5548159" y="1438852"/>
                  <a:pt x="5548159" y="1438852"/>
                </a:cubicBezTo>
                <a:lnTo>
                  <a:pt x="5549378" y="1441285"/>
                </a:lnTo>
                <a:lnTo>
                  <a:pt x="5558747" y="1439836"/>
                </a:lnTo>
                <a:lnTo>
                  <a:pt x="5559012" y="1438252"/>
                </a:lnTo>
                <a:lnTo>
                  <a:pt x="5550091" y="1431710"/>
                </a:lnTo>
                <a:lnTo>
                  <a:pt x="5543882" y="1415013"/>
                </a:lnTo>
                <a:close/>
                <a:moveTo>
                  <a:pt x="5976121" y="1409166"/>
                </a:moveTo>
                <a:lnTo>
                  <a:pt x="5973265" y="1413198"/>
                </a:lnTo>
                <a:lnTo>
                  <a:pt x="5976121" y="1418518"/>
                </a:lnTo>
                <a:close/>
                <a:moveTo>
                  <a:pt x="5959975" y="1409166"/>
                </a:moveTo>
                <a:lnTo>
                  <a:pt x="5959576" y="1410136"/>
                </a:lnTo>
                <a:lnTo>
                  <a:pt x="5959232" y="1420801"/>
                </a:lnTo>
                <a:lnTo>
                  <a:pt x="5954410" y="1422688"/>
                </a:lnTo>
                <a:lnTo>
                  <a:pt x="5950895" y="1431226"/>
                </a:lnTo>
                <a:cubicBezTo>
                  <a:pt x="5951904" y="1441252"/>
                  <a:pt x="5955940" y="1453284"/>
                  <a:pt x="5959975" y="1465316"/>
                </a:cubicBezTo>
                <a:cubicBezTo>
                  <a:pt x="5959975" y="1449273"/>
                  <a:pt x="5959975" y="1457296"/>
                  <a:pt x="5976121" y="1457296"/>
                </a:cubicBezTo>
                <a:cubicBezTo>
                  <a:pt x="5976121" y="1465316"/>
                  <a:pt x="5984193" y="1481360"/>
                  <a:pt x="5984193" y="1489379"/>
                </a:cubicBezTo>
                <a:cubicBezTo>
                  <a:pt x="5976121" y="1481360"/>
                  <a:pt x="5976121" y="1489379"/>
                  <a:pt x="5976121" y="1489379"/>
                </a:cubicBezTo>
                <a:cubicBezTo>
                  <a:pt x="5992265" y="1505423"/>
                  <a:pt x="5984193" y="1513443"/>
                  <a:pt x="5992265" y="1529487"/>
                </a:cubicBezTo>
                <a:cubicBezTo>
                  <a:pt x="5992265" y="1537509"/>
                  <a:pt x="5968047" y="1537509"/>
                  <a:pt x="5968047" y="1513443"/>
                </a:cubicBezTo>
                <a:cubicBezTo>
                  <a:pt x="5968047" y="1513443"/>
                  <a:pt x="5976121" y="1513443"/>
                  <a:pt x="5976121" y="1521466"/>
                </a:cubicBezTo>
                <a:cubicBezTo>
                  <a:pt x="5984193" y="1505423"/>
                  <a:pt x="5959975" y="1497402"/>
                  <a:pt x="5968047" y="1473337"/>
                </a:cubicBezTo>
                <a:cubicBezTo>
                  <a:pt x="5964012" y="1483363"/>
                  <a:pt x="5961489" y="1490382"/>
                  <a:pt x="5959849" y="1495521"/>
                </a:cubicBezTo>
                <a:lnTo>
                  <a:pt x="5959397" y="1497225"/>
                </a:lnTo>
                <a:lnTo>
                  <a:pt x="5959595" y="1497645"/>
                </a:lnTo>
                <a:lnTo>
                  <a:pt x="5959278" y="1497670"/>
                </a:lnTo>
                <a:lnTo>
                  <a:pt x="5956949" y="1506425"/>
                </a:lnTo>
                <a:cubicBezTo>
                  <a:pt x="5955940" y="1511438"/>
                  <a:pt x="5955940" y="1513444"/>
                  <a:pt x="5951904" y="1521466"/>
                </a:cubicBezTo>
                <a:cubicBezTo>
                  <a:pt x="5943832" y="1497402"/>
                  <a:pt x="5927689" y="1473337"/>
                  <a:pt x="5919616" y="1449273"/>
                </a:cubicBezTo>
                <a:cubicBezTo>
                  <a:pt x="5935761" y="1449273"/>
                  <a:pt x="5935761" y="1465316"/>
                  <a:pt x="5943832" y="1465316"/>
                </a:cubicBezTo>
                <a:cubicBezTo>
                  <a:pt x="5943832" y="1453284"/>
                  <a:pt x="5939797" y="1447269"/>
                  <a:pt x="5935761" y="1442255"/>
                </a:cubicBezTo>
                <a:lnTo>
                  <a:pt x="5930168" y="1430444"/>
                </a:lnTo>
                <a:lnTo>
                  <a:pt x="5929947" y="1430361"/>
                </a:lnTo>
                <a:lnTo>
                  <a:pt x="5930018" y="1430125"/>
                </a:lnTo>
                <a:lnTo>
                  <a:pt x="5927689" y="1425209"/>
                </a:lnTo>
                <a:lnTo>
                  <a:pt x="5930455" y="1428644"/>
                </a:lnTo>
                <a:lnTo>
                  <a:pt x="5931520" y="1425036"/>
                </a:lnTo>
                <a:lnTo>
                  <a:pt x="5943745" y="1417514"/>
                </a:lnTo>
                <a:lnTo>
                  <a:pt x="5943832" y="1417189"/>
                </a:lnTo>
                <a:cubicBezTo>
                  <a:pt x="5927687" y="1409166"/>
                  <a:pt x="5921635" y="1417189"/>
                  <a:pt x="5918608" y="1428216"/>
                </a:cubicBezTo>
                <a:lnTo>
                  <a:pt x="5912341" y="1454012"/>
                </a:lnTo>
                <a:lnTo>
                  <a:pt x="5909148" y="1442128"/>
                </a:lnTo>
                <a:lnTo>
                  <a:pt x="5897204" y="1434397"/>
                </a:lnTo>
                <a:lnTo>
                  <a:pt x="5904481" y="1435236"/>
                </a:lnTo>
                <a:cubicBezTo>
                  <a:pt x="5911544" y="1435236"/>
                  <a:pt x="5919616" y="1433231"/>
                  <a:pt x="5919616" y="1425209"/>
                </a:cubicBezTo>
                <a:cubicBezTo>
                  <a:pt x="5911544" y="1409166"/>
                  <a:pt x="5895400" y="1433229"/>
                  <a:pt x="5895400" y="1417189"/>
                </a:cubicBezTo>
                <a:cubicBezTo>
                  <a:pt x="5895400" y="1425209"/>
                  <a:pt x="5895400" y="1433229"/>
                  <a:pt x="5887328" y="1433229"/>
                </a:cubicBezTo>
                <a:cubicBezTo>
                  <a:pt x="5881274" y="1421199"/>
                  <a:pt x="5875220" y="1436240"/>
                  <a:pt x="5865760" y="1427590"/>
                </a:cubicBezTo>
                <a:lnTo>
                  <a:pt x="5865363" y="1426907"/>
                </a:lnTo>
                <a:lnTo>
                  <a:pt x="5866234" y="1441430"/>
                </a:lnTo>
                <a:cubicBezTo>
                  <a:pt x="5867263" y="1446472"/>
                  <a:pt x="5869322" y="1452524"/>
                  <a:pt x="5873435" y="1464626"/>
                </a:cubicBezTo>
                <a:cubicBezTo>
                  <a:pt x="5881665" y="1456559"/>
                  <a:pt x="5881665" y="1448490"/>
                  <a:pt x="5873435" y="1432356"/>
                </a:cubicBezTo>
                <a:cubicBezTo>
                  <a:pt x="5881664" y="1440423"/>
                  <a:pt x="5883721" y="1448490"/>
                  <a:pt x="5884749" y="1457566"/>
                </a:cubicBezTo>
                <a:lnTo>
                  <a:pt x="5887413" y="1473759"/>
                </a:lnTo>
                <a:lnTo>
                  <a:pt x="5887568" y="1471504"/>
                </a:lnTo>
                <a:lnTo>
                  <a:pt x="5894656" y="1478910"/>
                </a:lnTo>
                <a:lnTo>
                  <a:pt x="5894391" y="1472336"/>
                </a:lnTo>
                <a:cubicBezTo>
                  <a:pt x="5893382" y="1463311"/>
                  <a:pt x="5891364" y="1453284"/>
                  <a:pt x="5887328" y="1441252"/>
                </a:cubicBezTo>
                <a:cubicBezTo>
                  <a:pt x="5903472" y="1449273"/>
                  <a:pt x="5911544" y="1481360"/>
                  <a:pt x="5903472" y="1497402"/>
                </a:cubicBezTo>
                <a:lnTo>
                  <a:pt x="5908772" y="1480645"/>
                </a:lnTo>
                <a:lnTo>
                  <a:pt x="5905382" y="1473442"/>
                </a:lnTo>
                <a:lnTo>
                  <a:pt x="5912040" y="1458407"/>
                </a:lnTo>
                <a:lnTo>
                  <a:pt x="5911544" y="1457296"/>
                </a:lnTo>
                <a:lnTo>
                  <a:pt x="5912341" y="1454012"/>
                </a:lnTo>
                <a:lnTo>
                  <a:pt x="5912963" y="1456325"/>
                </a:lnTo>
                <a:lnTo>
                  <a:pt x="5913126" y="1455955"/>
                </a:lnTo>
                <a:cubicBezTo>
                  <a:pt x="5915064" y="1450812"/>
                  <a:pt x="5917000" y="1448753"/>
                  <a:pt x="5920872" y="1456984"/>
                </a:cubicBezTo>
                <a:lnTo>
                  <a:pt x="5916969" y="1469424"/>
                </a:lnTo>
                <a:lnTo>
                  <a:pt x="5919616" y="1475341"/>
                </a:lnTo>
                <a:cubicBezTo>
                  <a:pt x="5921635" y="1481360"/>
                  <a:pt x="5923652" y="1485369"/>
                  <a:pt x="5927689" y="1481360"/>
                </a:cubicBezTo>
                <a:lnTo>
                  <a:pt x="5920036" y="1485220"/>
                </a:lnTo>
                <a:lnTo>
                  <a:pt x="5918451" y="1491956"/>
                </a:lnTo>
                <a:lnTo>
                  <a:pt x="5917835" y="1491718"/>
                </a:lnTo>
                <a:lnTo>
                  <a:pt x="5916589" y="1496400"/>
                </a:lnTo>
                <a:cubicBezTo>
                  <a:pt x="5915579" y="1505423"/>
                  <a:pt x="5915579" y="1517455"/>
                  <a:pt x="5911544" y="1529487"/>
                </a:cubicBezTo>
                <a:cubicBezTo>
                  <a:pt x="5911544" y="1513443"/>
                  <a:pt x="5911544" y="1513443"/>
                  <a:pt x="5911544" y="1505423"/>
                </a:cubicBezTo>
                <a:lnTo>
                  <a:pt x="5905379" y="1508595"/>
                </a:lnTo>
                <a:lnTo>
                  <a:pt x="5906738" y="1515458"/>
                </a:lnTo>
                <a:cubicBezTo>
                  <a:pt x="5906205" y="1518440"/>
                  <a:pt x="5904608" y="1520774"/>
                  <a:pt x="5902478" y="1522330"/>
                </a:cubicBezTo>
                <a:lnTo>
                  <a:pt x="5902465" y="1522329"/>
                </a:lnTo>
                <a:lnTo>
                  <a:pt x="5902463" y="1522343"/>
                </a:lnTo>
                <a:lnTo>
                  <a:pt x="5902218" y="1522313"/>
                </a:lnTo>
                <a:lnTo>
                  <a:pt x="5895535" y="1521848"/>
                </a:lnTo>
                <a:lnTo>
                  <a:pt x="5900676" y="1536321"/>
                </a:lnTo>
                <a:lnTo>
                  <a:pt x="5902135" y="1537000"/>
                </a:lnTo>
                <a:cubicBezTo>
                  <a:pt x="5907131" y="1540030"/>
                  <a:pt x="5911129" y="1542051"/>
                  <a:pt x="5911129" y="1529928"/>
                </a:cubicBezTo>
                <a:cubicBezTo>
                  <a:pt x="5919123" y="1538010"/>
                  <a:pt x="5911129" y="1538010"/>
                  <a:pt x="5911129" y="1538010"/>
                </a:cubicBezTo>
                <a:lnTo>
                  <a:pt x="5911129" y="1547221"/>
                </a:lnTo>
                <a:lnTo>
                  <a:pt x="5921864" y="1545569"/>
                </a:lnTo>
                <a:lnTo>
                  <a:pt x="5921840" y="1545167"/>
                </a:lnTo>
                <a:cubicBezTo>
                  <a:pt x="5921355" y="1539495"/>
                  <a:pt x="5920872" y="1533947"/>
                  <a:pt x="5920872" y="1529914"/>
                </a:cubicBezTo>
                <a:cubicBezTo>
                  <a:pt x="5924743" y="1533948"/>
                  <a:pt x="5936361" y="1537983"/>
                  <a:pt x="5946042" y="1537982"/>
                </a:cubicBezTo>
                <a:lnTo>
                  <a:pt x="5947830" y="1537450"/>
                </a:lnTo>
                <a:lnTo>
                  <a:pt x="5943137" y="1533444"/>
                </a:lnTo>
                <a:cubicBezTo>
                  <a:pt x="5940718" y="1531515"/>
                  <a:pt x="5938298" y="1529972"/>
                  <a:pt x="5936361" y="1529972"/>
                </a:cubicBezTo>
                <a:cubicBezTo>
                  <a:pt x="5936361" y="1513514"/>
                  <a:pt x="5936361" y="1513514"/>
                  <a:pt x="5928616" y="1497056"/>
                </a:cubicBezTo>
                <a:cubicBezTo>
                  <a:pt x="5930552" y="1494999"/>
                  <a:pt x="5932489" y="1494999"/>
                  <a:pt x="5934425" y="1496285"/>
                </a:cubicBezTo>
                <a:cubicBezTo>
                  <a:pt x="5940234" y="1500142"/>
                  <a:pt x="5946042" y="1515572"/>
                  <a:pt x="5951851" y="1521744"/>
                </a:cubicBezTo>
                <a:cubicBezTo>
                  <a:pt x="5936361" y="1521744"/>
                  <a:pt x="5944106" y="1538202"/>
                  <a:pt x="5951851" y="1529972"/>
                </a:cubicBezTo>
                <a:lnTo>
                  <a:pt x="5952957" y="1535924"/>
                </a:lnTo>
                <a:lnTo>
                  <a:pt x="5957901" y="1534453"/>
                </a:lnTo>
                <a:cubicBezTo>
                  <a:pt x="5960563" y="1531931"/>
                  <a:pt x="5961531" y="1527898"/>
                  <a:pt x="5959595" y="1521847"/>
                </a:cubicBezTo>
                <a:cubicBezTo>
                  <a:pt x="5967339" y="1521847"/>
                  <a:pt x="5967339" y="1537983"/>
                  <a:pt x="5975085" y="1546050"/>
                </a:cubicBezTo>
                <a:cubicBezTo>
                  <a:pt x="5967339" y="1537983"/>
                  <a:pt x="5951851" y="1546050"/>
                  <a:pt x="5944106" y="1546050"/>
                </a:cubicBezTo>
                <a:cubicBezTo>
                  <a:pt x="5936361" y="1570253"/>
                  <a:pt x="5959595" y="1586388"/>
                  <a:pt x="5951851" y="1618658"/>
                </a:cubicBezTo>
                <a:cubicBezTo>
                  <a:pt x="5944106" y="1594455"/>
                  <a:pt x="5944106" y="1586388"/>
                  <a:pt x="5936361" y="1554119"/>
                </a:cubicBezTo>
                <a:cubicBezTo>
                  <a:pt x="5920872" y="1562186"/>
                  <a:pt x="5936361" y="1594455"/>
                  <a:pt x="5936361" y="1610591"/>
                </a:cubicBezTo>
                <a:cubicBezTo>
                  <a:pt x="5928616" y="1618658"/>
                  <a:pt x="5920872" y="1586388"/>
                  <a:pt x="5928616" y="1594455"/>
                </a:cubicBezTo>
                <a:cubicBezTo>
                  <a:pt x="5928616" y="1578322"/>
                  <a:pt x="5920872" y="1578322"/>
                  <a:pt x="5913126" y="1562186"/>
                </a:cubicBezTo>
                <a:cubicBezTo>
                  <a:pt x="5916999" y="1568236"/>
                  <a:pt x="5919419" y="1570253"/>
                  <a:pt x="5920872" y="1569623"/>
                </a:cubicBezTo>
                <a:lnTo>
                  <a:pt x="5921822" y="1565474"/>
                </a:lnTo>
                <a:lnTo>
                  <a:pt x="5911129" y="1558374"/>
                </a:lnTo>
                <a:lnTo>
                  <a:pt x="5911129" y="1562153"/>
                </a:lnTo>
                <a:lnTo>
                  <a:pt x="5919616" y="1577614"/>
                </a:lnTo>
                <a:lnTo>
                  <a:pt x="5905697" y="1574651"/>
                </a:lnTo>
                <a:lnTo>
                  <a:pt x="5913127" y="1591551"/>
                </a:lnTo>
                <a:cubicBezTo>
                  <a:pt x="5917124" y="1600643"/>
                  <a:pt x="5919123" y="1606704"/>
                  <a:pt x="5919123" y="1618826"/>
                </a:cubicBezTo>
                <a:cubicBezTo>
                  <a:pt x="5911129" y="1618826"/>
                  <a:pt x="5911129" y="1602664"/>
                  <a:pt x="5911129" y="1594582"/>
                </a:cubicBezTo>
                <a:cubicBezTo>
                  <a:pt x="5895139" y="1594582"/>
                  <a:pt x="5919123" y="1634989"/>
                  <a:pt x="5903133" y="1618826"/>
                </a:cubicBezTo>
                <a:cubicBezTo>
                  <a:pt x="5903133" y="1626908"/>
                  <a:pt x="5903133" y="1626908"/>
                  <a:pt x="5903133" y="1634989"/>
                </a:cubicBezTo>
                <a:cubicBezTo>
                  <a:pt x="5909129" y="1647110"/>
                  <a:pt x="5910629" y="1631957"/>
                  <a:pt x="5914375" y="1633852"/>
                </a:cubicBezTo>
                <a:lnTo>
                  <a:pt x="5919123" y="1643070"/>
                </a:lnTo>
                <a:lnTo>
                  <a:pt x="5872154" y="1649852"/>
                </a:lnTo>
                <a:lnTo>
                  <a:pt x="5878152" y="1642061"/>
                </a:lnTo>
                <a:cubicBezTo>
                  <a:pt x="5881150" y="1639028"/>
                  <a:pt x="5883147" y="1634989"/>
                  <a:pt x="5879150" y="1626908"/>
                </a:cubicBezTo>
                <a:cubicBezTo>
                  <a:pt x="5887145" y="1651152"/>
                  <a:pt x="5887145" y="1643070"/>
                  <a:pt x="5895139" y="1643070"/>
                </a:cubicBezTo>
                <a:cubicBezTo>
                  <a:pt x="5903133" y="1626908"/>
                  <a:pt x="5895139" y="1618826"/>
                  <a:pt x="5887145" y="1602664"/>
                </a:cubicBezTo>
                <a:cubicBezTo>
                  <a:pt x="5895139" y="1602664"/>
                  <a:pt x="5895139" y="1610745"/>
                  <a:pt x="5895139" y="1618826"/>
                </a:cubicBezTo>
                <a:cubicBezTo>
                  <a:pt x="5903133" y="1610745"/>
                  <a:pt x="5903133" y="1594582"/>
                  <a:pt x="5895139" y="1586500"/>
                </a:cubicBezTo>
                <a:cubicBezTo>
                  <a:pt x="5887145" y="1602664"/>
                  <a:pt x="5879150" y="1578419"/>
                  <a:pt x="5863160" y="1602664"/>
                </a:cubicBezTo>
                <a:cubicBezTo>
                  <a:pt x="5879150" y="1610745"/>
                  <a:pt x="5887145" y="1594582"/>
                  <a:pt x="5887145" y="1610745"/>
                </a:cubicBezTo>
                <a:cubicBezTo>
                  <a:pt x="5887145" y="1618826"/>
                  <a:pt x="5879150" y="1610745"/>
                  <a:pt x="5871156" y="1626908"/>
                </a:cubicBezTo>
                <a:cubicBezTo>
                  <a:pt x="5887145" y="1602664"/>
                  <a:pt x="5855167" y="1618826"/>
                  <a:pt x="5855167" y="1594582"/>
                </a:cubicBezTo>
                <a:lnTo>
                  <a:pt x="5855167" y="1618826"/>
                </a:lnTo>
                <a:lnTo>
                  <a:pt x="5852550" y="1627403"/>
                </a:lnTo>
                <a:lnTo>
                  <a:pt x="5839177" y="1629937"/>
                </a:lnTo>
                <a:cubicBezTo>
                  <a:pt x="5835179" y="1630947"/>
                  <a:pt x="5831183" y="1630947"/>
                  <a:pt x="5823188" y="1626908"/>
                </a:cubicBezTo>
                <a:cubicBezTo>
                  <a:pt x="5823188" y="1618826"/>
                  <a:pt x="5839177" y="1618826"/>
                  <a:pt x="5839177" y="1618826"/>
                </a:cubicBezTo>
                <a:cubicBezTo>
                  <a:pt x="5855167" y="1610745"/>
                  <a:pt x="5823188" y="1586500"/>
                  <a:pt x="5831183" y="1570338"/>
                </a:cubicBezTo>
                <a:cubicBezTo>
                  <a:pt x="5831183" y="1546091"/>
                  <a:pt x="5831183" y="1578419"/>
                  <a:pt x="5839177" y="1594582"/>
                </a:cubicBezTo>
                <a:cubicBezTo>
                  <a:pt x="5847173" y="1586500"/>
                  <a:pt x="5847173" y="1578419"/>
                  <a:pt x="5863160" y="1586500"/>
                </a:cubicBezTo>
                <a:cubicBezTo>
                  <a:pt x="5863160" y="1586500"/>
                  <a:pt x="5861161" y="1582460"/>
                  <a:pt x="5859164" y="1577408"/>
                </a:cubicBezTo>
                <a:lnTo>
                  <a:pt x="5856028" y="1565521"/>
                </a:lnTo>
                <a:lnTo>
                  <a:pt x="5854743" y="1564673"/>
                </a:lnTo>
                <a:lnTo>
                  <a:pt x="5855705" y="1564295"/>
                </a:lnTo>
                <a:lnTo>
                  <a:pt x="5855167" y="1562254"/>
                </a:lnTo>
                <a:lnTo>
                  <a:pt x="5857495" y="1563592"/>
                </a:lnTo>
                <a:lnTo>
                  <a:pt x="5858131" y="1563341"/>
                </a:lnTo>
                <a:cubicBezTo>
                  <a:pt x="5862003" y="1562374"/>
                  <a:pt x="5867811" y="1560438"/>
                  <a:pt x="5867811" y="1552693"/>
                </a:cubicBezTo>
                <a:cubicBezTo>
                  <a:pt x="5871684" y="1560438"/>
                  <a:pt x="5869748" y="1564309"/>
                  <a:pt x="5868780" y="1568182"/>
                </a:cubicBezTo>
                <a:lnTo>
                  <a:pt x="5868816" y="1570095"/>
                </a:lnTo>
                <a:lnTo>
                  <a:pt x="5871655" y="1571726"/>
                </a:lnTo>
                <a:cubicBezTo>
                  <a:pt x="5886645" y="1574378"/>
                  <a:pt x="5897138" y="1562254"/>
                  <a:pt x="5903133" y="1586500"/>
                </a:cubicBezTo>
                <a:cubicBezTo>
                  <a:pt x="5903133" y="1584480"/>
                  <a:pt x="5902633" y="1579934"/>
                  <a:pt x="5901759" y="1574378"/>
                </a:cubicBezTo>
                <a:lnTo>
                  <a:pt x="5899630" y="1563689"/>
                </a:lnTo>
                <a:lnTo>
                  <a:pt x="5897418" y="1559567"/>
                </a:lnTo>
                <a:lnTo>
                  <a:pt x="5897406" y="1559524"/>
                </a:lnTo>
                <a:lnTo>
                  <a:pt x="5890504" y="1561647"/>
                </a:lnTo>
                <a:cubicBezTo>
                  <a:pt x="5886571" y="1562374"/>
                  <a:pt x="5881852" y="1562374"/>
                  <a:pt x="5875559" y="1560438"/>
                </a:cubicBezTo>
                <a:cubicBezTo>
                  <a:pt x="5875559" y="1552693"/>
                  <a:pt x="5883949" y="1550756"/>
                  <a:pt x="5894436" y="1549788"/>
                </a:cubicBezTo>
                <a:lnTo>
                  <a:pt x="5894675" y="1549751"/>
                </a:lnTo>
                <a:lnTo>
                  <a:pt x="5892373" y="1541519"/>
                </a:lnTo>
                <a:lnTo>
                  <a:pt x="5891939" y="1540485"/>
                </a:lnTo>
                <a:lnTo>
                  <a:pt x="5887145" y="1538010"/>
                </a:lnTo>
                <a:lnTo>
                  <a:pt x="5890091" y="1536077"/>
                </a:lnTo>
                <a:lnTo>
                  <a:pt x="5887328" y="1529487"/>
                </a:lnTo>
                <a:cubicBezTo>
                  <a:pt x="5887328" y="1513443"/>
                  <a:pt x="5879257" y="1529487"/>
                  <a:pt x="5887328" y="1545530"/>
                </a:cubicBezTo>
                <a:cubicBezTo>
                  <a:pt x="5875221" y="1539515"/>
                  <a:pt x="5876734" y="1519962"/>
                  <a:pt x="5885058" y="1510562"/>
                </a:cubicBezTo>
                <a:lnTo>
                  <a:pt x="5888043" y="1509078"/>
                </a:lnTo>
                <a:lnTo>
                  <a:pt x="5883308" y="1500547"/>
                </a:lnTo>
                <a:lnTo>
                  <a:pt x="5881760" y="1493005"/>
                </a:lnTo>
                <a:lnTo>
                  <a:pt x="5886504" y="1487063"/>
                </a:lnTo>
                <a:lnTo>
                  <a:pt x="5886597" y="1485712"/>
                </a:lnTo>
                <a:lnTo>
                  <a:pt x="5882692" y="1482022"/>
                </a:lnTo>
                <a:cubicBezTo>
                  <a:pt x="5880635" y="1477483"/>
                  <a:pt x="5882692" y="1473954"/>
                  <a:pt x="5880635" y="1477483"/>
                </a:cubicBezTo>
                <a:lnTo>
                  <a:pt x="5879077" y="1479937"/>
                </a:lnTo>
                <a:lnTo>
                  <a:pt x="5881760" y="1493005"/>
                </a:lnTo>
                <a:lnTo>
                  <a:pt x="5879050" y="1496398"/>
                </a:lnTo>
                <a:cubicBezTo>
                  <a:pt x="5879050" y="1492250"/>
                  <a:pt x="5879050" y="1488101"/>
                  <a:pt x="5879050" y="1484989"/>
                </a:cubicBezTo>
                <a:lnTo>
                  <a:pt x="5879050" y="1479981"/>
                </a:lnTo>
                <a:lnTo>
                  <a:pt x="5873435" y="1488828"/>
                </a:lnTo>
                <a:cubicBezTo>
                  <a:pt x="5865207" y="1464626"/>
                  <a:pt x="5856976" y="1424287"/>
                  <a:pt x="5840521" y="1432356"/>
                </a:cubicBezTo>
                <a:cubicBezTo>
                  <a:pt x="5832291" y="1440423"/>
                  <a:pt x="5840521" y="1464626"/>
                  <a:pt x="5840521" y="1480762"/>
                </a:cubicBezTo>
                <a:cubicBezTo>
                  <a:pt x="5824063" y="1472692"/>
                  <a:pt x="5840521" y="1448490"/>
                  <a:pt x="5832291" y="1432356"/>
                </a:cubicBezTo>
                <a:cubicBezTo>
                  <a:pt x="5828177" y="1428322"/>
                  <a:pt x="5819948" y="1432355"/>
                  <a:pt x="5811719" y="1433363"/>
                </a:cubicBezTo>
                <a:lnTo>
                  <a:pt x="5806052" y="1432337"/>
                </a:lnTo>
                <a:lnTo>
                  <a:pt x="5809615" y="1437648"/>
                </a:lnTo>
                <a:cubicBezTo>
                  <a:pt x="5811020" y="1438403"/>
                  <a:pt x="5812553" y="1437397"/>
                  <a:pt x="5814596" y="1433376"/>
                </a:cubicBezTo>
                <a:cubicBezTo>
                  <a:pt x="5814596" y="1441419"/>
                  <a:pt x="5806422" y="1465548"/>
                  <a:pt x="5806422" y="1441419"/>
                </a:cubicBezTo>
                <a:lnTo>
                  <a:pt x="5803995" y="1454954"/>
                </a:lnTo>
                <a:lnTo>
                  <a:pt x="5806214" y="1454954"/>
                </a:lnTo>
                <a:cubicBezTo>
                  <a:pt x="5806214" y="1463006"/>
                  <a:pt x="5806214" y="1471058"/>
                  <a:pt x="5806214" y="1479110"/>
                </a:cubicBezTo>
                <a:lnTo>
                  <a:pt x="5806074" y="1479000"/>
                </a:lnTo>
                <a:lnTo>
                  <a:pt x="5806422" y="1481633"/>
                </a:lnTo>
                <a:cubicBezTo>
                  <a:pt x="5814598" y="1485654"/>
                  <a:pt x="5818685" y="1491686"/>
                  <a:pt x="5823795" y="1496713"/>
                </a:cubicBezTo>
                <a:lnTo>
                  <a:pt x="5835852" y="1501355"/>
                </a:lnTo>
                <a:lnTo>
                  <a:pt x="5831805" y="1497056"/>
                </a:lnTo>
                <a:cubicBezTo>
                  <a:pt x="5839550" y="1497056"/>
                  <a:pt x="5847295" y="1497056"/>
                  <a:pt x="5839550" y="1488828"/>
                </a:cubicBezTo>
                <a:cubicBezTo>
                  <a:pt x="5855040" y="1488828"/>
                  <a:pt x="5839550" y="1505287"/>
                  <a:pt x="5855040" y="1513514"/>
                </a:cubicBezTo>
                <a:cubicBezTo>
                  <a:pt x="5855040" y="1488828"/>
                  <a:pt x="5862784" y="1513514"/>
                  <a:pt x="5862784" y="1505287"/>
                </a:cubicBezTo>
                <a:cubicBezTo>
                  <a:pt x="5862784" y="1505287"/>
                  <a:pt x="5870529" y="1513514"/>
                  <a:pt x="5870529" y="1513514"/>
                </a:cubicBezTo>
                <a:cubicBezTo>
                  <a:pt x="5862784" y="1529972"/>
                  <a:pt x="5870529" y="1529972"/>
                  <a:pt x="5878274" y="1554660"/>
                </a:cubicBezTo>
                <a:cubicBezTo>
                  <a:pt x="5870529" y="1554660"/>
                  <a:pt x="5862784" y="1513514"/>
                  <a:pt x="5862784" y="1529972"/>
                </a:cubicBezTo>
                <a:cubicBezTo>
                  <a:pt x="5858913" y="1521742"/>
                  <a:pt x="5853104" y="1517629"/>
                  <a:pt x="5847295" y="1513514"/>
                </a:cubicBezTo>
                <a:lnTo>
                  <a:pt x="5842734" y="1508667"/>
                </a:lnTo>
                <a:lnTo>
                  <a:pt x="5838611" y="1511291"/>
                </a:lnTo>
                <a:cubicBezTo>
                  <a:pt x="5827881" y="1511290"/>
                  <a:pt x="5812553" y="1497718"/>
                  <a:pt x="5806422" y="1497718"/>
                </a:cubicBezTo>
                <a:cubicBezTo>
                  <a:pt x="5806422" y="1489675"/>
                  <a:pt x="5804379" y="1483643"/>
                  <a:pt x="5801313" y="1477611"/>
                </a:cubicBezTo>
                <a:lnTo>
                  <a:pt x="5799032" y="1473532"/>
                </a:lnTo>
                <a:lnTo>
                  <a:pt x="5797143" y="1472065"/>
                </a:lnTo>
                <a:cubicBezTo>
                  <a:pt x="5795630" y="1470555"/>
                  <a:pt x="5793866" y="1469297"/>
                  <a:pt x="5791472" y="1468919"/>
                </a:cubicBezTo>
                <a:lnTo>
                  <a:pt x="5790071" y="1469236"/>
                </a:lnTo>
                <a:lnTo>
                  <a:pt x="5790071" y="1473591"/>
                </a:lnTo>
                <a:lnTo>
                  <a:pt x="5786953" y="1469942"/>
                </a:lnTo>
                <a:lnTo>
                  <a:pt x="5782021" y="1471058"/>
                </a:lnTo>
                <a:lnTo>
                  <a:pt x="5780156" y="1460901"/>
                </a:lnTo>
                <a:lnTo>
                  <a:pt x="5776509" y="1448060"/>
                </a:lnTo>
                <a:lnTo>
                  <a:pt x="5768917" y="1439857"/>
                </a:lnTo>
                <a:cubicBezTo>
                  <a:pt x="5761861" y="1434825"/>
                  <a:pt x="5753797" y="1430799"/>
                  <a:pt x="5749764" y="1414696"/>
                </a:cubicBezTo>
                <a:cubicBezTo>
                  <a:pt x="5749764" y="1446902"/>
                  <a:pt x="5725571" y="1422748"/>
                  <a:pt x="5725571" y="1454954"/>
                </a:cubicBezTo>
                <a:cubicBezTo>
                  <a:pt x="5717507" y="1430800"/>
                  <a:pt x="5717507" y="1438852"/>
                  <a:pt x="5709443" y="1422748"/>
                </a:cubicBezTo>
                <a:cubicBezTo>
                  <a:pt x="5709443" y="1430800"/>
                  <a:pt x="5709443" y="1438852"/>
                  <a:pt x="5717507" y="1454954"/>
                </a:cubicBezTo>
                <a:cubicBezTo>
                  <a:pt x="5717507" y="1479110"/>
                  <a:pt x="5701378" y="1438852"/>
                  <a:pt x="5701378" y="1430800"/>
                </a:cubicBezTo>
                <a:cubicBezTo>
                  <a:pt x="5699363" y="1440865"/>
                  <a:pt x="5696842" y="1447407"/>
                  <a:pt x="5693819" y="1451683"/>
                </a:cubicBezTo>
                <a:lnTo>
                  <a:pt x="5683963" y="1458477"/>
                </a:lnTo>
                <a:lnTo>
                  <a:pt x="5692161" y="1461339"/>
                </a:lnTo>
                <a:cubicBezTo>
                  <a:pt x="5694339" y="1464534"/>
                  <a:pt x="5694339" y="1468794"/>
                  <a:pt x="5694339" y="1473054"/>
                </a:cubicBezTo>
                <a:cubicBezTo>
                  <a:pt x="5711766" y="1473054"/>
                  <a:pt x="5694339" y="1490092"/>
                  <a:pt x="5703052" y="1498613"/>
                </a:cubicBezTo>
                <a:cubicBezTo>
                  <a:pt x="5694339" y="1498613"/>
                  <a:pt x="5685626" y="1481574"/>
                  <a:pt x="5676913" y="1481574"/>
                </a:cubicBezTo>
                <a:cubicBezTo>
                  <a:pt x="5676913" y="1475184"/>
                  <a:pt x="5686715" y="1473586"/>
                  <a:pt x="5684264" y="1465999"/>
                </a:cubicBezTo>
                <a:lnTo>
                  <a:pt x="5679359" y="1459338"/>
                </a:lnTo>
                <a:lnTo>
                  <a:pt x="5669627" y="1460238"/>
                </a:lnTo>
                <a:cubicBezTo>
                  <a:pt x="5664587" y="1460490"/>
                  <a:pt x="5659043" y="1460993"/>
                  <a:pt x="5652995" y="1463006"/>
                </a:cubicBezTo>
                <a:cubicBezTo>
                  <a:pt x="5652995" y="1471058"/>
                  <a:pt x="5644931" y="1503266"/>
                  <a:pt x="5661057" y="1495215"/>
                </a:cubicBezTo>
                <a:cubicBezTo>
                  <a:pt x="5669121" y="1519371"/>
                  <a:pt x="5644931" y="1487162"/>
                  <a:pt x="5652995" y="1511319"/>
                </a:cubicBezTo>
                <a:cubicBezTo>
                  <a:pt x="5640899" y="1481123"/>
                  <a:pt x="5628802" y="1478103"/>
                  <a:pt x="5626913" y="1468290"/>
                </a:cubicBezTo>
                <a:lnTo>
                  <a:pt x="5627678" y="1462890"/>
                </a:lnTo>
                <a:lnTo>
                  <a:pt x="5628802" y="1463006"/>
                </a:lnTo>
                <a:cubicBezTo>
                  <a:pt x="5628802" y="1454954"/>
                  <a:pt x="5628802" y="1454954"/>
                  <a:pt x="5628802" y="1454954"/>
                </a:cubicBezTo>
                <a:lnTo>
                  <a:pt x="5627678" y="1462890"/>
                </a:lnTo>
                <a:lnTo>
                  <a:pt x="5625148" y="1462629"/>
                </a:lnTo>
                <a:cubicBezTo>
                  <a:pt x="5623259" y="1456968"/>
                  <a:pt x="5624771" y="1438852"/>
                  <a:pt x="5612674" y="1438852"/>
                </a:cubicBezTo>
                <a:cubicBezTo>
                  <a:pt x="5612674" y="1446902"/>
                  <a:pt x="5620738" y="1487162"/>
                  <a:pt x="5636867" y="1495215"/>
                </a:cubicBezTo>
                <a:cubicBezTo>
                  <a:pt x="5642915" y="1513332"/>
                  <a:pt x="5635355" y="1513332"/>
                  <a:pt x="5634599" y="1522391"/>
                </a:cubicBezTo>
                <a:lnTo>
                  <a:pt x="5635650" y="1528456"/>
                </a:lnTo>
                <a:lnTo>
                  <a:pt x="5639154" y="1525477"/>
                </a:lnTo>
                <a:cubicBezTo>
                  <a:pt x="5640122" y="1523299"/>
                  <a:pt x="5640122" y="1519910"/>
                  <a:pt x="5638186" y="1514102"/>
                </a:cubicBezTo>
                <a:cubicBezTo>
                  <a:pt x="5645931" y="1521847"/>
                  <a:pt x="5653675" y="1529592"/>
                  <a:pt x="5653675" y="1545082"/>
                </a:cubicBezTo>
                <a:cubicBezTo>
                  <a:pt x="5645931" y="1537336"/>
                  <a:pt x="5642059" y="1533465"/>
                  <a:pt x="5639154" y="1533465"/>
                </a:cubicBezTo>
                <a:lnTo>
                  <a:pt x="5630599" y="1544872"/>
                </a:lnTo>
                <a:lnTo>
                  <a:pt x="5632835" y="1546546"/>
                </a:lnTo>
                <a:cubicBezTo>
                  <a:pt x="5634851" y="1545540"/>
                  <a:pt x="5636867" y="1543527"/>
                  <a:pt x="5636867" y="1543527"/>
                </a:cubicBezTo>
                <a:cubicBezTo>
                  <a:pt x="5636867" y="1559631"/>
                  <a:pt x="5628802" y="1543527"/>
                  <a:pt x="5620738" y="1559631"/>
                </a:cubicBezTo>
                <a:cubicBezTo>
                  <a:pt x="5636867" y="1559631"/>
                  <a:pt x="5620738" y="1575733"/>
                  <a:pt x="5636867" y="1575733"/>
                </a:cubicBezTo>
                <a:cubicBezTo>
                  <a:pt x="5636867" y="1591837"/>
                  <a:pt x="5620738" y="1575733"/>
                  <a:pt x="5612674" y="1591837"/>
                </a:cubicBezTo>
                <a:cubicBezTo>
                  <a:pt x="5604610" y="1591837"/>
                  <a:pt x="5612674" y="1575733"/>
                  <a:pt x="5628802" y="1575733"/>
                </a:cubicBezTo>
                <a:cubicBezTo>
                  <a:pt x="5620738" y="1567684"/>
                  <a:pt x="5604610" y="1551579"/>
                  <a:pt x="5628802" y="1551579"/>
                </a:cubicBezTo>
                <a:cubicBezTo>
                  <a:pt x="5624771" y="1547553"/>
                  <a:pt x="5620738" y="1545540"/>
                  <a:pt x="5616832" y="1544408"/>
                </a:cubicBezTo>
                <a:lnTo>
                  <a:pt x="5614934" y="1544089"/>
                </a:lnTo>
                <a:lnTo>
                  <a:pt x="5612674" y="1552253"/>
                </a:lnTo>
                <a:cubicBezTo>
                  <a:pt x="5604610" y="1560305"/>
                  <a:pt x="5604610" y="1552253"/>
                  <a:pt x="5604610" y="1544200"/>
                </a:cubicBezTo>
                <a:cubicBezTo>
                  <a:pt x="5596545" y="1560305"/>
                  <a:pt x="5612674" y="1560305"/>
                  <a:pt x="5604610" y="1576409"/>
                </a:cubicBezTo>
                <a:cubicBezTo>
                  <a:pt x="5588481" y="1544200"/>
                  <a:pt x="5588481" y="1568357"/>
                  <a:pt x="5572352" y="1584461"/>
                </a:cubicBezTo>
                <a:cubicBezTo>
                  <a:pt x="5572352" y="1576409"/>
                  <a:pt x="5580417" y="1576409"/>
                  <a:pt x="5572352" y="1560305"/>
                </a:cubicBezTo>
                <a:cubicBezTo>
                  <a:pt x="5560255" y="1560305"/>
                  <a:pt x="5566304" y="1569363"/>
                  <a:pt x="5563280" y="1573893"/>
                </a:cubicBezTo>
                <a:lnTo>
                  <a:pt x="5556485" y="1576316"/>
                </a:lnTo>
                <a:lnTo>
                  <a:pt x="5556677" y="1577110"/>
                </a:lnTo>
                <a:lnTo>
                  <a:pt x="5567312" y="1593519"/>
                </a:lnTo>
                <a:lnTo>
                  <a:pt x="5568125" y="1595508"/>
                </a:lnTo>
                <a:lnTo>
                  <a:pt x="5576510" y="1591837"/>
                </a:lnTo>
                <a:cubicBezTo>
                  <a:pt x="5578904" y="1591837"/>
                  <a:pt x="5580417" y="1593851"/>
                  <a:pt x="5580417" y="1599890"/>
                </a:cubicBezTo>
                <a:cubicBezTo>
                  <a:pt x="5588481" y="1599890"/>
                  <a:pt x="5580417" y="1591837"/>
                  <a:pt x="5580417" y="1583785"/>
                </a:cubicBezTo>
                <a:cubicBezTo>
                  <a:pt x="5580417" y="1575734"/>
                  <a:pt x="5582432" y="1579761"/>
                  <a:pt x="5585457" y="1587812"/>
                </a:cubicBezTo>
                <a:lnTo>
                  <a:pt x="5590289" y="1600095"/>
                </a:lnTo>
                <a:lnTo>
                  <a:pt x="5592707" y="1600021"/>
                </a:lnTo>
                <a:cubicBezTo>
                  <a:pt x="5600272" y="1598880"/>
                  <a:pt x="5594221" y="1594317"/>
                  <a:pt x="5588171" y="1576061"/>
                </a:cubicBezTo>
                <a:cubicBezTo>
                  <a:pt x="5596238" y="1580117"/>
                  <a:pt x="5602288" y="1586202"/>
                  <a:pt x="5608340" y="1593302"/>
                </a:cubicBezTo>
                <a:lnTo>
                  <a:pt x="5614105" y="1599970"/>
                </a:lnTo>
                <a:lnTo>
                  <a:pt x="5618825" y="1602094"/>
                </a:lnTo>
                <a:cubicBezTo>
                  <a:pt x="5624634" y="1603062"/>
                  <a:pt x="5630442" y="1601126"/>
                  <a:pt x="5638186" y="1593382"/>
                </a:cubicBezTo>
                <a:cubicBezTo>
                  <a:pt x="5638186" y="1608871"/>
                  <a:pt x="5638186" y="1616615"/>
                  <a:pt x="5630442" y="1624361"/>
                </a:cubicBezTo>
                <a:cubicBezTo>
                  <a:pt x="5630442" y="1616615"/>
                  <a:pt x="5630442" y="1616615"/>
                  <a:pt x="5630442" y="1616615"/>
                </a:cubicBezTo>
                <a:cubicBezTo>
                  <a:pt x="5628505" y="1612744"/>
                  <a:pt x="5626085" y="1610807"/>
                  <a:pt x="5623544" y="1609839"/>
                </a:cubicBezTo>
                <a:lnTo>
                  <a:pt x="5622525" y="1609709"/>
                </a:lnTo>
                <a:lnTo>
                  <a:pt x="5628507" y="1616628"/>
                </a:lnTo>
                <a:cubicBezTo>
                  <a:pt x="5620440" y="1624741"/>
                  <a:pt x="5620440" y="1624741"/>
                  <a:pt x="5620440" y="1632856"/>
                </a:cubicBezTo>
                <a:cubicBezTo>
                  <a:pt x="5636576" y="1640970"/>
                  <a:pt x="5644643" y="1624741"/>
                  <a:pt x="5660779" y="1624741"/>
                </a:cubicBezTo>
                <a:lnTo>
                  <a:pt x="5658664" y="1638917"/>
                </a:lnTo>
                <a:lnTo>
                  <a:pt x="5658703" y="1638855"/>
                </a:lnTo>
                <a:cubicBezTo>
                  <a:pt x="5658704" y="1635950"/>
                  <a:pt x="5658704" y="1630141"/>
                  <a:pt x="5666448" y="1626269"/>
                </a:cubicBezTo>
                <a:lnTo>
                  <a:pt x="5670656" y="1632441"/>
                </a:lnTo>
                <a:lnTo>
                  <a:pt x="5670656" y="1620073"/>
                </a:lnTo>
                <a:lnTo>
                  <a:pt x="5669797" y="1618140"/>
                </a:lnTo>
                <a:lnTo>
                  <a:pt x="5662614" y="1620845"/>
                </a:lnTo>
                <a:cubicBezTo>
                  <a:pt x="5660601" y="1621856"/>
                  <a:pt x="5658591" y="1621856"/>
                  <a:pt x="5654571" y="1617816"/>
                </a:cubicBezTo>
                <a:cubicBezTo>
                  <a:pt x="5650550" y="1613776"/>
                  <a:pt x="5650550" y="1611755"/>
                  <a:pt x="5650550" y="1608725"/>
                </a:cubicBezTo>
                <a:lnTo>
                  <a:pt x="5648355" y="1600453"/>
                </a:lnTo>
                <a:lnTo>
                  <a:pt x="5645931" y="1601127"/>
                </a:lnTo>
                <a:lnTo>
                  <a:pt x="5647988" y="1599070"/>
                </a:lnTo>
                <a:lnTo>
                  <a:pt x="5646529" y="1593573"/>
                </a:lnTo>
                <a:cubicBezTo>
                  <a:pt x="5648539" y="1591551"/>
                  <a:pt x="5650550" y="1591551"/>
                  <a:pt x="5652435" y="1592688"/>
                </a:cubicBezTo>
                <a:lnTo>
                  <a:pt x="5653334" y="1593723"/>
                </a:lnTo>
                <a:lnTo>
                  <a:pt x="5653675" y="1593382"/>
                </a:lnTo>
                <a:lnTo>
                  <a:pt x="5660956" y="1586101"/>
                </a:lnTo>
                <a:lnTo>
                  <a:pt x="5661072" y="1585549"/>
                </a:lnTo>
                <a:lnTo>
                  <a:pt x="5653675" y="1583701"/>
                </a:lnTo>
                <a:cubicBezTo>
                  <a:pt x="5651739" y="1585637"/>
                  <a:pt x="5649803" y="1589509"/>
                  <a:pt x="5645931" y="1593382"/>
                </a:cubicBezTo>
                <a:cubicBezTo>
                  <a:pt x="5634314" y="1587572"/>
                  <a:pt x="5644479" y="1586121"/>
                  <a:pt x="5647020" y="1579223"/>
                </a:cubicBezTo>
                <a:lnTo>
                  <a:pt x="5646333" y="1573502"/>
                </a:lnTo>
                <a:lnTo>
                  <a:pt x="5645523" y="1578290"/>
                </a:lnTo>
                <a:cubicBezTo>
                  <a:pt x="5644517" y="1579427"/>
                  <a:pt x="5642506" y="1579427"/>
                  <a:pt x="5638484" y="1577406"/>
                </a:cubicBezTo>
                <a:cubicBezTo>
                  <a:pt x="5630442" y="1561244"/>
                  <a:pt x="5646529" y="1561244"/>
                  <a:pt x="5638484" y="1553162"/>
                </a:cubicBezTo>
                <a:cubicBezTo>
                  <a:pt x="5654571" y="1553162"/>
                  <a:pt x="5662614" y="1561244"/>
                  <a:pt x="5670656" y="1553162"/>
                </a:cubicBezTo>
                <a:cubicBezTo>
                  <a:pt x="5670656" y="1561244"/>
                  <a:pt x="5686741" y="1585488"/>
                  <a:pt x="5670656" y="1585488"/>
                </a:cubicBezTo>
                <a:cubicBezTo>
                  <a:pt x="5678699" y="1593573"/>
                  <a:pt x="5686741" y="1585488"/>
                  <a:pt x="5686741" y="1609735"/>
                </a:cubicBezTo>
                <a:cubicBezTo>
                  <a:pt x="5686741" y="1585488"/>
                  <a:pt x="5686741" y="1577406"/>
                  <a:pt x="5702827" y="1569326"/>
                </a:cubicBezTo>
                <a:cubicBezTo>
                  <a:pt x="5702827" y="1569326"/>
                  <a:pt x="5694783" y="1561244"/>
                  <a:pt x="5694783" y="1553162"/>
                </a:cubicBezTo>
                <a:cubicBezTo>
                  <a:pt x="5694783" y="1545082"/>
                  <a:pt x="5710870" y="1577406"/>
                  <a:pt x="5718912" y="1593573"/>
                </a:cubicBezTo>
                <a:cubicBezTo>
                  <a:pt x="5712880" y="1605694"/>
                  <a:pt x="5711373" y="1626908"/>
                  <a:pt x="5717781" y="1640167"/>
                </a:cubicBezTo>
                <a:lnTo>
                  <a:pt x="5720460" y="1643079"/>
                </a:lnTo>
                <a:lnTo>
                  <a:pt x="5720663" y="1642724"/>
                </a:lnTo>
                <a:cubicBezTo>
                  <a:pt x="5722598" y="1641756"/>
                  <a:pt x="5724535" y="1641756"/>
                  <a:pt x="5724535" y="1641756"/>
                </a:cubicBezTo>
                <a:cubicBezTo>
                  <a:pt x="5728407" y="1645629"/>
                  <a:pt x="5728407" y="1649501"/>
                  <a:pt x="5728407" y="1653373"/>
                </a:cubicBezTo>
                <a:lnTo>
                  <a:pt x="5729316" y="1656099"/>
                </a:lnTo>
                <a:lnTo>
                  <a:pt x="5730157" y="1657484"/>
                </a:lnTo>
                <a:cubicBezTo>
                  <a:pt x="5733061" y="1662670"/>
                  <a:pt x="5734997" y="1664744"/>
                  <a:pt x="5734997" y="1648148"/>
                </a:cubicBezTo>
                <a:lnTo>
                  <a:pt x="5738928" y="1652360"/>
                </a:lnTo>
                <a:lnTo>
                  <a:pt x="5738869" y="1651570"/>
                </a:lnTo>
                <a:cubicBezTo>
                  <a:pt x="5738869" y="1645761"/>
                  <a:pt x="5738869" y="1638017"/>
                  <a:pt x="5734997" y="1634144"/>
                </a:cubicBezTo>
                <a:cubicBezTo>
                  <a:pt x="5727253" y="1634144"/>
                  <a:pt x="5734997" y="1641890"/>
                  <a:pt x="5734997" y="1641890"/>
                </a:cubicBezTo>
                <a:cubicBezTo>
                  <a:pt x="5727253" y="1657379"/>
                  <a:pt x="5727253" y="1610911"/>
                  <a:pt x="5727253" y="1595421"/>
                </a:cubicBezTo>
                <a:cubicBezTo>
                  <a:pt x="5734997" y="1610911"/>
                  <a:pt x="5742742" y="1641890"/>
                  <a:pt x="5750486" y="1649634"/>
                </a:cubicBezTo>
                <a:cubicBezTo>
                  <a:pt x="5750486" y="1661252"/>
                  <a:pt x="5746130" y="1655443"/>
                  <a:pt x="5743952" y="1655080"/>
                </a:cubicBezTo>
                <a:lnTo>
                  <a:pt x="5743056" y="1656782"/>
                </a:lnTo>
                <a:lnTo>
                  <a:pt x="5752423" y="1666819"/>
                </a:lnTo>
                <a:lnTo>
                  <a:pt x="5753385" y="1671977"/>
                </a:lnTo>
                <a:lnTo>
                  <a:pt x="5755234" y="1671355"/>
                </a:lnTo>
                <a:cubicBezTo>
                  <a:pt x="5761229" y="1669335"/>
                  <a:pt x="5767225" y="1667314"/>
                  <a:pt x="5767225" y="1667314"/>
                </a:cubicBezTo>
                <a:lnTo>
                  <a:pt x="5802748" y="1663940"/>
                </a:lnTo>
                <a:lnTo>
                  <a:pt x="5798148" y="1656396"/>
                </a:lnTo>
                <a:cubicBezTo>
                  <a:pt x="5785636" y="1656396"/>
                  <a:pt x="5791892" y="1647286"/>
                  <a:pt x="5792283" y="1639316"/>
                </a:cubicBezTo>
                <a:lnTo>
                  <a:pt x="5790530" y="1634213"/>
                </a:lnTo>
                <a:lnTo>
                  <a:pt x="5788065" y="1632809"/>
                </a:lnTo>
                <a:lnTo>
                  <a:pt x="5779346" y="1623109"/>
                </a:lnTo>
                <a:lnTo>
                  <a:pt x="5780982" y="1622853"/>
                </a:lnTo>
                <a:cubicBezTo>
                  <a:pt x="5784094" y="1620852"/>
                  <a:pt x="5786168" y="1616850"/>
                  <a:pt x="5782020" y="1616850"/>
                </a:cubicBezTo>
                <a:cubicBezTo>
                  <a:pt x="5790318" y="1616850"/>
                  <a:pt x="5790318" y="1624853"/>
                  <a:pt x="5790318" y="1624853"/>
                </a:cubicBezTo>
                <a:cubicBezTo>
                  <a:pt x="5804321" y="1633857"/>
                  <a:pt x="5805197" y="1622603"/>
                  <a:pt x="5803282" y="1603911"/>
                </a:cubicBezTo>
                <a:lnTo>
                  <a:pt x="5801889" y="1592198"/>
                </a:lnTo>
                <a:lnTo>
                  <a:pt x="5800532" y="1593353"/>
                </a:lnTo>
                <a:cubicBezTo>
                  <a:pt x="5796174" y="1595532"/>
                  <a:pt x="5791818" y="1597710"/>
                  <a:pt x="5796174" y="1610780"/>
                </a:cubicBezTo>
                <a:cubicBezTo>
                  <a:pt x="5791818" y="1610780"/>
                  <a:pt x="5789640" y="1606423"/>
                  <a:pt x="5787461" y="1600978"/>
                </a:cubicBezTo>
                <a:lnTo>
                  <a:pt x="5783724" y="1593969"/>
                </a:lnTo>
                <a:lnTo>
                  <a:pt x="5783539" y="1595443"/>
                </a:lnTo>
                <a:cubicBezTo>
                  <a:pt x="5783403" y="1599376"/>
                  <a:pt x="5783403" y="1604620"/>
                  <a:pt x="5783403" y="1610912"/>
                </a:cubicBezTo>
                <a:cubicBezTo>
                  <a:pt x="5779046" y="1606718"/>
                  <a:pt x="5774689" y="1596231"/>
                  <a:pt x="5771422" y="1585743"/>
                </a:cubicBezTo>
                <a:lnTo>
                  <a:pt x="5767537" y="1571034"/>
                </a:lnTo>
                <a:lnTo>
                  <a:pt x="5758380" y="1551188"/>
                </a:lnTo>
                <a:lnTo>
                  <a:pt x="5753633" y="1550164"/>
                </a:lnTo>
                <a:cubicBezTo>
                  <a:pt x="5745647" y="1545082"/>
                  <a:pt x="5748550" y="1533465"/>
                  <a:pt x="5742742" y="1521847"/>
                </a:cubicBezTo>
                <a:lnTo>
                  <a:pt x="5747356" y="1519126"/>
                </a:lnTo>
                <a:lnTo>
                  <a:pt x="5742907" y="1504537"/>
                </a:lnTo>
                <a:lnTo>
                  <a:pt x="5741572" y="1499272"/>
                </a:lnTo>
                <a:lnTo>
                  <a:pt x="5734997" y="1497203"/>
                </a:lnTo>
                <a:cubicBezTo>
                  <a:pt x="5734997" y="1497203"/>
                  <a:pt x="5734997" y="1513398"/>
                  <a:pt x="5734997" y="1521496"/>
                </a:cubicBezTo>
                <a:lnTo>
                  <a:pt x="5734329" y="1520517"/>
                </a:lnTo>
                <a:lnTo>
                  <a:pt x="5739838" y="1538512"/>
                </a:lnTo>
                <a:cubicBezTo>
                  <a:pt x="5742742" y="1553553"/>
                  <a:pt x="5746615" y="1569595"/>
                  <a:pt x="5758232" y="1585639"/>
                </a:cubicBezTo>
                <a:cubicBezTo>
                  <a:pt x="5742742" y="1577617"/>
                  <a:pt x="5719507" y="1521466"/>
                  <a:pt x="5711763" y="1521466"/>
                </a:cubicBezTo>
                <a:cubicBezTo>
                  <a:pt x="5696273" y="1521466"/>
                  <a:pt x="5711763" y="1505426"/>
                  <a:pt x="5704018" y="1489382"/>
                </a:cubicBezTo>
                <a:cubicBezTo>
                  <a:pt x="5719507" y="1497402"/>
                  <a:pt x="5711763" y="1529489"/>
                  <a:pt x="5727253" y="1529489"/>
                </a:cubicBezTo>
                <a:cubicBezTo>
                  <a:pt x="5729189" y="1527483"/>
                  <a:pt x="5728704" y="1523472"/>
                  <a:pt x="5727131" y="1518459"/>
                </a:cubicBezTo>
                <a:lnTo>
                  <a:pt x="5723352" y="1508778"/>
                </a:lnTo>
                <a:lnTo>
                  <a:pt x="5721928" y="1507831"/>
                </a:lnTo>
                <a:cubicBezTo>
                  <a:pt x="5720475" y="1507831"/>
                  <a:pt x="5719507" y="1509348"/>
                  <a:pt x="5719507" y="1513398"/>
                </a:cubicBezTo>
                <a:cubicBezTo>
                  <a:pt x="5711763" y="1505301"/>
                  <a:pt x="5719507" y="1489107"/>
                  <a:pt x="5711763" y="1472912"/>
                </a:cubicBezTo>
                <a:cubicBezTo>
                  <a:pt x="5711763" y="1468864"/>
                  <a:pt x="5712731" y="1468359"/>
                  <a:pt x="5714062" y="1469876"/>
                </a:cubicBezTo>
                <a:lnTo>
                  <a:pt x="5717865" y="1477614"/>
                </a:lnTo>
                <a:lnTo>
                  <a:pt x="5719507" y="1473338"/>
                </a:lnTo>
                <a:cubicBezTo>
                  <a:pt x="5723380" y="1481361"/>
                  <a:pt x="5723380" y="1487376"/>
                  <a:pt x="5723380" y="1493393"/>
                </a:cubicBezTo>
                <a:lnTo>
                  <a:pt x="5723884" y="1495999"/>
                </a:lnTo>
                <a:lnTo>
                  <a:pt x="5737901" y="1492143"/>
                </a:lnTo>
                <a:lnTo>
                  <a:pt x="5739578" y="1491410"/>
                </a:lnTo>
                <a:lnTo>
                  <a:pt x="5734997" y="1473338"/>
                </a:lnTo>
                <a:lnTo>
                  <a:pt x="5750395" y="1481138"/>
                </a:lnTo>
                <a:lnTo>
                  <a:pt x="5750486" y="1481011"/>
                </a:lnTo>
                <a:cubicBezTo>
                  <a:pt x="5750486" y="1472912"/>
                  <a:pt x="5727253" y="1440525"/>
                  <a:pt x="5734997" y="1472912"/>
                </a:cubicBezTo>
                <a:cubicBezTo>
                  <a:pt x="5719507" y="1464816"/>
                  <a:pt x="5742742" y="1448622"/>
                  <a:pt x="5734997" y="1440525"/>
                </a:cubicBezTo>
                <a:cubicBezTo>
                  <a:pt x="5746615" y="1452671"/>
                  <a:pt x="5750486" y="1466840"/>
                  <a:pt x="5754359" y="1479998"/>
                </a:cubicBezTo>
                <a:lnTo>
                  <a:pt x="5756166" y="1484957"/>
                </a:lnTo>
                <a:lnTo>
                  <a:pt x="5761837" y="1491309"/>
                </a:lnTo>
                <a:cubicBezTo>
                  <a:pt x="5764042" y="1494803"/>
                  <a:pt x="5766116" y="1499296"/>
                  <a:pt x="5768191" y="1505287"/>
                </a:cubicBezTo>
                <a:lnTo>
                  <a:pt x="5766495" y="1504899"/>
                </a:lnTo>
                <a:lnTo>
                  <a:pt x="5773721" y="1513398"/>
                </a:lnTo>
                <a:cubicBezTo>
                  <a:pt x="5765976" y="1521496"/>
                  <a:pt x="5758232" y="1521496"/>
                  <a:pt x="5765976" y="1529592"/>
                </a:cubicBezTo>
                <a:lnTo>
                  <a:pt x="5755428" y="1513473"/>
                </a:lnTo>
                <a:lnTo>
                  <a:pt x="5757818" y="1528248"/>
                </a:lnTo>
                <a:cubicBezTo>
                  <a:pt x="5760930" y="1536735"/>
                  <a:pt x="5765597" y="1545969"/>
                  <a:pt x="5770523" y="1553582"/>
                </a:cubicBezTo>
                <a:lnTo>
                  <a:pt x="5776914" y="1560571"/>
                </a:lnTo>
                <a:lnTo>
                  <a:pt x="5783403" y="1560571"/>
                </a:lnTo>
                <a:cubicBezTo>
                  <a:pt x="5789938" y="1566865"/>
                  <a:pt x="5786670" y="1577876"/>
                  <a:pt x="5791980" y="1579450"/>
                </a:cubicBezTo>
                <a:lnTo>
                  <a:pt x="5800069" y="1577534"/>
                </a:lnTo>
                <a:lnTo>
                  <a:pt x="5800401" y="1577423"/>
                </a:lnTo>
                <a:lnTo>
                  <a:pt x="5798616" y="1552826"/>
                </a:lnTo>
                <a:cubicBezTo>
                  <a:pt x="5823510" y="1600844"/>
                  <a:pt x="5820399" y="1644361"/>
                  <a:pt x="5799783" y="1639484"/>
                </a:cubicBezTo>
                <a:lnTo>
                  <a:pt x="5799653" y="1639409"/>
                </a:lnTo>
                <a:lnTo>
                  <a:pt x="5802318" y="1652347"/>
                </a:lnTo>
                <a:lnTo>
                  <a:pt x="5804668" y="1663758"/>
                </a:lnTo>
                <a:lnTo>
                  <a:pt x="5809103" y="1663336"/>
                </a:lnTo>
                <a:lnTo>
                  <a:pt x="5820013" y="1661270"/>
                </a:lnTo>
                <a:lnTo>
                  <a:pt x="5817956" y="1660444"/>
                </a:lnTo>
                <a:cubicBezTo>
                  <a:pt x="5814828" y="1660444"/>
                  <a:pt x="5810658" y="1660444"/>
                  <a:pt x="5806488" y="1648299"/>
                </a:cubicBezTo>
                <a:cubicBezTo>
                  <a:pt x="5810658" y="1652347"/>
                  <a:pt x="5816913" y="1652347"/>
                  <a:pt x="5822126" y="1654372"/>
                </a:cubicBezTo>
                <a:lnTo>
                  <a:pt x="5828699" y="1659625"/>
                </a:lnTo>
                <a:lnTo>
                  <a:pt x="5829726" y="1659430"/>
                </a:lnTo>
                <a:cubicBezTo>
                  <a:pt x="5836038" y="1657276"/>
                  <a:pt x="5841612" y="1654056"/>
                  <a:pt x="5845921" y="1649132"/>
                </a:cubicBezTo>
                <a:lnTo>
                  <a:pt x="5852550" y="1627403"/>
                </a:lnTo>
                <a:lnTo>
                  <a:pt x="5855167" y="1626908"/>
                </a:lnTo>
                <a:lnTo>
                  <a:pt x="5855167" y="1618826"/>
                </a:lnTo>
                <a:cubicBezTo>
                  <a:pt x="5859165" y="1622866"/>
                  <a:pt x="5859165" y="1626908"/>
                  <a:pt x="5860162" y="1631957"/>
                </a:cubicBezTo>
                <a:lnTo>
                  <a:pt x="5870544" y="1650086"/>
                </a:lnTo>
                <a:lnTo>
                  <a:pt x="5863160" y="1651152"/>
                </a:lnTo>
                <a:lnTo>
                  <a:pt x="5829386" y="1662573"/>
                </a:lnTo>
                <a:lnTo>
                  <a:pt x="5831511" y="1672587"/>
                </a:lnTo>
                <a:cubicBezTo>
                  <a:pt x="5831511" y="1672587"/>
                  <a:pt x="5823168" y="1672587"/>
                  <a:pt x="5823168" y="1680686"/>
                </a:cubicBezTo>
                <a:cubicBezTo>
                  <a:pt x="5831511" y="1696878"/>
                  <a:pt x="5831511" y="1664492"/>
                  <a:pt x="5839850" y="1688783"/>
                </a:cubicBezTo>
                <a:cubicBezTo>
                  <a:pt x="5831511" y="1696878"/>
                  <a:pt x="5831511" y="1688783"/>
                  <a:pt x="5823168" y="1688783"/>
                </a:cubicBezTo>
                <a:lnTo>
                  <a:pt x="5824865" y="1692470"/>
                </a:lnTo>
                <a:lnTo>
                  <a:pt x="5827890" y="1690962"/>
                </a:lnTo>
                <a:cubicBezTo>
                  <a:pt x="5830820" y="1691734"/>
                  <a:pt x="5833367" y="1695848"/>
                  <a:pt x="5835406" y="1706134"/>
                </a:cubicBezTo>
                <a:cubicBezTo>
                  <a:pt x="5843558" y="1706134"/>
                  <a:pt x="5843558" y="1689676"/>
                  <a:pt x="5851712" y="1681449"/>
                </a:cubicBezTo>
                <a:cubicBezTo>
                  <a:pt x="5851712" y="1689676"/>
                  <a:pt x="5859864" y="1697907"/>
                  <a:pt x="5859864" y="1697907"/>
                </a:cubicBezTo>
                <a:cubicBezTo>
                  <a:pt x="5868016" y="1673218"/>
                  <a:pt x="5884321" y="1664990"/>
                  <a:pt x="5908778" y="1681449"/>
                </a:cubicBezTo>
                <a:lnTo>
                  <a:pt x="5910833" y="1675917"/>
                </a:lnTo>
                <a:lnTo>
                  <a:pt x="5905382" y="1673595"/>
                </a:lnTo>
                <a:cubicBezTo>
                  <a:pt x="5905382" y="1665297"/>
                  <a:pt x="5913126" y="1665297"/>
                  <a:pt x="5920872" y="1665297"/>
                </a:cubicBezTo>
                <a:cubicBezTo>
                  <a:pt x="5913126" y="1657001"/>
                  <a:pt x="5911192" y="1648703"/>
                  <a:pt x="5912158" y="1645590"/>
                </a:cubicBezTo>
                <a:cubicBezTo>
                  <a:pt x="5912643" y="1644034"/>
                  <a:pt x="5913853" y="1643774"/>
                  <a:pt x="5915427" y="1645460"/>
                </a:cubicBezTo>
                <a:cubicBezTo>
                  <a:pt x="5917000" y="1647146"/>
                  <a:pt x="5918935" y="1650776"/>
                  <a:pt x="5920872" y="1656998"/>
                </a:cubicBezTo>
                <a:cubicBezTo>
                  <a:pt x="5920872" y="1656998"/>
                  <a:pt x="5920872" y="1656998"/>
                  <a:pt x="5920872" y="1648703"/>
                </a:cubicBezTo>
                <a:cubicBezTo>
                  <a:pt x="5924743" y="1652850"/>
                  <a:pt x="5924743" y="1663223"/>
                  <a:pt x="5921840" y="1670484"/>
                </a:cubicBezTo>
                <a:lnTo>
                  <a:pt x="5919655" y="1673001"/>
                </a:lnTo>
                <a:lnTo>
                  <a:pt x="5925975" y="1672191"/>
                </a:lnTo>
                <a:cubicBezTo>
                  <a:pt x="5928651" y="1671162"/>
                  <a:pt x="5931198" y="1669105"/>
                  <a:pt x="5933236" y="1664990"/>
                </a:cubicBezTo>
                <a:lnTo>
                  <a:pt x="5936139" y="1673047"/>
                </a:lnTo>
                <a:lnTo>
                  <a:pt x="5936009" y="1670007"/>
                </a:lnTo>
                <a:lnTo>
                  <a:pt x="5936914" y="1673927"/>
                </a:lnTo>
                <a:lnTo>
                  <a:pt x="5936580" y="1674272"/>
                </a:lnTo>
                <a:lnTo>
                  <a:pt x="5937312" y="1676304"/>
                </a:lnTo>
                <a:cubicBezTo>
                  <a:pt x="5937312" y="1679391"/>
                  <a:pt x="5937312" y="1681449"/>
                  <a:pt x="5941389" y="1681449"/>
                </a:cubicBezTo>
                <a:lnTo>
                  <a:pt x="5936572" y="1683271"/>
                </a:lnTo>
                <a:lnTo>
                  <a:pt x="5937041" y="1694322"/>
                </a:lnTo>
                <a:cubicBezTo>
                  <a:pt x="5937731" y="1698065"/>
                  <a:pt x="5938702" y="1701227"/>
                  <a:pt x="5940002" y="1703454"/>
                </a:cubicBezTo>
                <a:lnTo>
                  <a:pt x="5940755" y="1703992"/>
                </a:lnTo>
                <a:lnTo>
                  <a:pt x="5941389" y="1703716"/>
                </a:lnTo>
                <a:lnTo>
                  <a:pt x="5941447" y="1704484"/>
                </a:lnTo>
                <a:lnTo>
                  <a:pt x="5944938" y="1706972"/>
                </a:lnTo>
                <a:cubicBezTo>
                  <a:pt x="5960978" y="1706972"/>
                  <a:pt x="5952958" y="1682189"/>
                  <a:pt x="5969002" y="1690448"/>
                </a:cubicBezTo>
                <a:cubicBezTo>
                  <a:pt x="5966996" y="1684253"/>
                  <a:pt x="5964489" y="1680638"/>
                  <a:pt x="5961857" y="1678315"/>
                </a:cubicBezTo>
                <a:lnTo>
                  <a:pt x="5958913" y="1676679"/>
                </a:lnTo>
                <a:lnTo>
                  <a:pt x="5941389" y="1680483"/>
                </a:lnTo>
                <a:cubicBezTo>
                  <a:pt x="5941389" y="1672737"/>
                  <a:pt x="5949431" y="1672737"/>
                  <a:pt x="5941389" y="1657248"/>
                </a:cubicBezTo>
                <a:lnTo>
                  <a:pt x="5959410" y="1657041"/>
                </a:lnTo>
                <a:lnTo>
                  <a:pt x="5960978" y="1640881"/>
                </a:lnTo>
                <a:cubicBezTo>
                  <a:pt x="5962984" y="1642947"/>
                  <a:pt x="5965992" y="1647078"/>
                  <a:pt x="5969126" y="1652112"/>
                </a:cubicBezTo>
                <a:lnTo>
                  <a:pt x="5973319" y="1659958"/>
                </a:lnTo>
                <a:lnTo>
                  <a:pt x="5977579" y="1661120"/>
                </a:lnTo>
                <a:cubicBezTo>
                  <a:pt x="5981600" y="1662088"/>
                  <a:pt x="5984616" y="1662088"/>
                  <a:pt x="5986627" y="1659426"/>
                </a:cubicBezTo>
                <a:lnTo>
                  <a:pt x="5987992" y="1651431"/>
                </a:lnTo>
                <a:lnTo>
                  <a:pt x="5984668" y="1645483"/>
                </a:lnTo>
                <a:cubicBezTo>
                  <a:pt x="5981474" y="1631379"/>
                  <a:pt x="5987864" y="1616132"/>
                  <a:pt x="5975085" y="1610032"/>
                </a:cubicBezTo>
                <a:cubicBezTo>
                  <a:pt x="5975085" y="1593769"/>
                  <a:pt x="5992123" y="1626297"/>
                  <a:pt x="5975085" y="1585637"/>
                </a:cubicBezTo>
                <a:cubicBezTo>
                  <a:pt x="5994254" y="1585637"/>
                  <a:pt x="5989462" y="1599359"/>
                  <a:pt x="5993056" y="1609651"/>
                </a:cubicBezTo>
                <a:lnTo>
                  <a:pt x="5997600" y="1614750"/>
                </a:lnTo>
                <a:lnTo>
                  <a:pt x="6004129" y="1611880"/>
                </a:lnTo>
                <a:cubicBezTo>
                  <a:pt x="6009938" y="1607503"/>
                  <a:pt x="6015746" y="1601086"/>
                  <a:pt x="6021555" y="1602251"/>
                </a:cubicBezTo>
                <a:cubicBezTo>
                  <a:pt x="6025427" y="1603029"/>
                  <a:pt x="6029301" y="1607179"/>
                  <a:pt x="6033171" y="1617552"/>
                </a:cubicBezTo>
                <a:cubicBezTo>
                  <a:pt x="6025427" y="1613404"/>
                  <a:pt x="6019618" y="1615477"/>
                  <a:pt x="6012842" y="1619626"/>
                </a:cubicBezTo>
                <a:lnTo>
                  <a:pt x="5990563" y="1632003"/>
                </a:lnTo>
                <a:lnTo>
                  <a:pt x="5996384" y="1643576"/>
                </a:lnTo>
                <a:lnTo>
                  <a:pt x="6005729" y="1648780"/>
                </a:lnTo>
                <a:lnTo>
                  <a:pt x="6005729" y="1641759"/>
                </a:lnTo>
                <a:lnTo>
                  <a:pt x="6022581" y="1639688"/>
                </a:lnTo>
                <a:lnTo>
                  <a:pt x="6023248" y="1635808"/>
                </a:lnTo>
                <a:cubicBezTo>
                  <a:pt x="6023006" y="1632347"/>
                  <a:pt x="6021554" y="1628620"/>
                  <a:pt x="6017682" y="1624361"/>
                </a:cubicBezTo>
                <a:cubicBezTo>
                  <a:pt x="6017682" y="1632878"/>
                  <a:pt x="6025427" y="1632878"/>
                  <a:pt x="6025427" y="1624361"/>
                </a:cubicBezTo>
                <a:cubicBezTo>
                  <a:pt x="6029300" y="1624361"/>
                  <a:pt x="6029300" y="1628620"/>
                  <a:pt x="6029300" y="1633944"/>
                </a:cubicBezTo>
                <a:lnTo>
                  <a:pt x="6030457" y="1638721"/>
                </a:lnTo>
                <a:lnTo>
                  <a:pt x="6036266" y="1638008"/>
                </a:lnTo>
                <a:lnTo>
                  <a:pt x="6042230" y="1636401"/>
                </a:lnTo>
                <a:lnTo>
                  <a:pt x="6042005" y="1632257"/>
                </a:lnTo>
                <a:cubicBezTo>
                  <a:pt x="6042853" y="1630895"/>
                  <a:pt x="6044788" y="1630895"/>
                  <a:pt x="6048661" y="1633073"/>
                </a:cubicBezTo>
                <a:lnTo>
                  <a:pt x="6049294" y="1634498"/>
                </a:lnTo>
                <a:lnTo>
                  <a:pt x="6051789" y="1633826"/>
                </a:lnTo>
                <a:lnTo>
                  <a:pt x="6050024" y="1630627"/>
                </a:lnTo>
                <a:lnTo>
                  <a:pt x="6043478" y="1609893"/>
                </a:lnTo>
                <a:lnTo>
                  <a:pt x="6033816" y="1610912"/>
                </a:lnTo>
                <a:cubicBezTo>
                  <a:pt x="6025749" y="1594829"/>
                  <a:pt x="6025749" y="1562657"/>
                  <a:pt x="6017680" y="1562657"/>
                </a:cubicBezTo>
                <a:cubicBezTo>
                  <a:pt x="6017680" y="1554614"/>
                  <a:pt x="6033816" y="1554614"/>
                  <a:pt x="6033816" y="1546572"/>
                </a:cubicBezTo>
                <a:cubicBezTo>
                  <a:pt x="6025749" y="1522442"/>
                  <a:pt x="6025749" y="1546572"/>
                  <a:pt x="6017680" y="1546572"/>
                </a:cubicBezTo>
                <a:lnTo>
                  <a:pt x="6017680" y="1535353"/>
                </a:lnTo>
                <a:lnTo>
                  <a:pt x="6016480" y="1537509"/>
                </a:lnTo>
                <a:cubicBezTo>
                  <a:pt x="6012443" y="1537509"/>
                  <a:pt x="6010426" y="1535503"/>
                  <a:pt x="6008408" y="1534500"/>
                </a:cubicBezTo>
                <a:lnTo>
                  <a:pt x="6002192" y="1536817"/>
                </a:lnTo>
                <a:lnTo>
                  <a:pt x="6002192" y="1559603"/>
                </a:lnTo>
                <a:cubicBezTo>
                  <a:pt x="6004128" y="1570252"/>
                  <a:pt x="6006065" y="1579932"/>
                  <a:pt x="6002192" y="1583805"/>
                </a:cubicBezTo>
                <a:cubicBezTo>
                  <a:pt x="6002192" y="1572188"/>
                  <a:pt x="5993480" y="1551858"/>
                  <a:pt x="5995658" y="1539152"/>
                </a:cubicBezTo>
                <a:lnTo>
                  <a:pt x="5999398" y="1533679"/>
                </a:lnTo>
                <a:lnTo>
                  <a:pt x="5991255" y="1500409"/>
                </a:lnTo>
                <a:cubicBezTo>
                  <a:pt x="5988228" y="1487374"/>
                  <a:pt x="5984193" y="1473337"/>
                  <a:pt x="5976121" y="1457296"/>
                </a:cubicBezTo>
                <a:cubicBezTo>
                  <a:pt x="5984193" y="1457296"/>
                  <a:pt x="5992265" y="1465316"/>
                  <a:pt x="5992265" y="1473337"/>
                </a:cubicBezTo>
                <a:cubicBezTo>
                  <a:pt x="5996302" y="1461305"/>
                  <a:pt x="5988228" y="1455288"/>
                  <a:pt x="5980156" y="1449273"/>
                </a:cubicBezTo>
                <a:lnTo>
                  <a:pt x="5976119" y="1441249"/>
                </a:lnTo>
                <a:lnTo>
                  <a:pt x="5976121" y="1441252"/>
                </a:lnTo>
                <a:lnTo>
                  <a:pt x="5976121" y="1432009"/>
                </a:lnTo>
                <a:lnTo>
                  <a:pt x="5973754" y="1428908"/>
                </a:lnTo>
                <a:lnTo>
                  <a:pt x="5965651" y="1413396"/>
                </a:lnTo>
                <a:close/>
                <a:moveTo>
                  <a:pt x="5525191" y="1408030"/>
                </a:moveTo>
                <a:lnTo>
                  <a:pt x="5523966" y="1408948"/>
                </a:lnTo>
                <a:lnTo>
                  <a:pt x="5523966" y="1412350"/>
                </a:lnTo>
                <a:cubicBezTo>
                  <a:pt x="5523966" y="1415370"/>
                  <a:pt x="5523966" y="1419395"/>
                  <a:pt x="5523966" y="1423421"/>
                </a:cubicBezTo>
                <a:cubicBezTo>
                  <a:pt x="5517918" y="1417382"/>
                  <a:pt x="5507335" y="1424932"/>
                  <a:pt x="5499019" y="1422289"/>
                </a:cubicBezTo>
                <a:lnTo>
                  <a:pt x="5495333" y="1418798"/>
                </a:lnTo>
                <a:lnTo>
                  <a:pt x="5494644" y="1425675"/>
                </a:lnTo>
                <a:lnTo>
                  <a:pt x="5491712" y="1422748"/>
                </a:lnTo>
                <a:lnTo>
                  <a:pt x="5493860" y="1433483"/>
                </a:lnTo>
                <a:lnTo>
                  <a:pt x="5491712" y="1454954"/>
                </a:lnTo>
                <a:lnTo>
                  <a:pt x="5492762" y="1456002"/>
                </a:lnTo>
                <a:lnTo>
                  <a:pt x="5496071" y="1456792"/>
                </a:lnTo>
                <a:lnTo>
                  <a:pt x="5498655" y="1457409"/>
                </a:lnTo>
                <a:lnTo>
                  <a:pt x="5495744" y="1442877"/>
                </a:lnTo>
                <a:lnTo>
                  <a:pt x="5493860" y="1433483"/>
                </a:lnTo>
                <a:lnTo>
                  <a:pt x="5494644" y="1425675"/>
                </a:lnTo>
                <a:lnTo>
                  <a:pt x="5506830" y="1437845"/>
                </a:lnTo>
                <a:lnTo>
                  <a:pt x="5512808" y="1459730"/>
                </a:lnTo>
                <a:lnTo>
                  <a:pt x="5514967" y="1453949"/>
                </a:lnTo>
                <a:lnTo>
                  <a:pt x="5516873" y="1452139"/>
                </a:lnTo>
                <a:lnTo>
                  <a:pt x="5515902" y="1430800"/>
                </a:lnTo>
                <a:cubicBezTo>
                  <a:pt x="5527998" y="1448915"/>
                  <a:pt x="5535559" y="1439858"/>
                  <a:pt x="5535180" y="1424005"/>
                </a:cubicBezTo>
                <a:lnTo>
                  <a:pt x="5533121" y="1412649"/>
                </a:lnTo>
                <a:close/>
                <a:moveTo>
                  <a:pt x="5469659" y="1393885"/>
                </a:moveTo>
                <a:lnTo>
                  <a:pt x="5471551" y="1399598"/>
                </a:lnTo>
                <a:lnTo>
                  <a:pt x="5473379" y="1405666"/>
                </a:lnTo>
                <a:lnTo>
                  <a:pt x="5475583" y="1407317"/>
                </a:lnTo>
                <a:cubicBezTo>
                  <a:pt x="5475583" y="1403291"/>
                  <a:pt x="5473567" y="1399265"/>
                  <a:pt x="5471551" y="1396245"/>
                </a:cubicBezTo>
                <a:close/>
                <a:moveTo>
                  <a:pt x="5617641" y="1390860"/>
                </a:moveTo>
                <a:lnTo>
                  <a:pt x="5611745" y="1394663"/>
                </a:lnTo>
                <a:lnTo>
                  <a:pt x="5620738" y="1398591"/>
                </a:lnTo>
                <a:close/>
                <a:moveTo>
                  <a:pt x="5511502" y="1388530"/>
                </a:moveTo>
                <a:lnTo>
                  <a:pt x="5506830" y="1394232"/>
                </a:lnTo>
                <a:lnTo>
                  <a:pt x="5502678" y="1395614"/>
                </a:lnTo>
                <a:lnTo>
                  <a:pt x="5503052" y="1398339"/>
                </a:lnTo>
                <a:lnTo>
                  <a:pt x="5499007" y="1407393"/>
                </a:lnTo>
                <a:lnTo>
                  <a:pt x="5501917" y="1408324"/>
                </a:lnTo>
                <a:cubicBezTo>
                  <a:pt x="5502295" y="1409330"/>
                  <a:pt x="5501791" y="1411344"/>
                  <a:pt x="5499776" y="1415369"/>
                </a:cubicBezTo>
                <a:cubicBezTo>
                  <a:pt x="5507838" y="1415369"/>
                  <a:pt x="5499776" y="1391213"/>
                  <a:pt x="5515902" y="1415369"/>
                </a:cubicBezTo>
                <a:lnTo>
                  <a:pt x="5515902" y="1401102"/>
                </a:lnTo>
                <a:close/>
                <a:moveTo>
                  <a:pt x="5518144" y="1384273"/>
                </a:moveTo>
                <a:lnTo>
                  <a:pt x="5518245" y="1385804"/>
                </a:lnTo>
                <a:lnTo>
                  <a:pt x="5520355" y="1388183"/>
                </a:lnTo>
                <a:close/>
                <a:moveTo>
                  <a:pt x="5632537" y="1383622"/>
                </a:moveTo>
                <a:lnTo>
                  <a:pt x="5624896" y="1386181"/>
                </a:lnTo>
                <a:lnTo>
                  <a:pt x="5623858" y="1386850"/>
                </a:lnTo>
                <a:lnTo>
                  <a:pt x="5625778" y="1389533"/>
                </a:lnTo>
                <a:cubicBezTo>
                  <a:pt x="5628802" y="1390540"/>
                  <a:pt x="5632835" y="1390540"/>
                  <a:pt x="5636867" y="1390540"/>
                </a:cubicBezTo>
                <a:close/>
                <a:moveTo>
                  <a:pt x="4933599" y="1380574"/>
                </a:moveTo>
                <a:lnTo>
                  <a:pt x="4928941" y="1383438"/>
                </a:lnTo>
                <a:lnTo>
                  <a:pt x="4935281" y="1399265"/>
                </a:lnTo>
                <a:cubicBezTo>
                  <a:pt x="4935281" y="1405304"/>
                  <a:pt x="4944354" y="1397756"/>
                  <a:pt x="4952292" y="1403794"/>
                </a:cubicBezTo>
                <a:lnTo>
                  <a:pt x="4954454" y="1407280"/>
                </a:lnTo>
                <a:lnTo>
                  <a:pt x="4955258" y="1406949"/>
                </a:lnTo>
                <a:lnTo>
                  <a:pt x="4950403" y="1397252"/>
                </a:lnTo>
                <a:cubicBezTo>
                  <a:pt x="4945362" y="1393226"/>
                  <a:pt x="4939314" y="1391213"/>
                  <a:pt x="4935281" y="1391213"/>
                </a:cubicBezTo>
                <a:close/>
                <a:moveTo>
                  <a:pt x="5467989" y="1378435"/>
                </a:moveTo>
                <a:lnTo>
                  <a:pt x="5467094" y="1378624"/>
                </a:lnTo>
                <a:lnTo>
                  <a:pt x="5466511" y="1384374"/>
                </a:lnTo>
                <a:lnTo>
                  <a:pt x="5468046" y="1389011"/>
                </a:lnTo>
                <a:lnTo>
                  <a:pt x="5468905" y="1385426"/>
                </a:lnTo>
                <a:cubicBezTo>
                  <a:pt x="5469787" y="1385174"/>
                  <a:pt x="5471047" y="1386181"/>
                  <a:pt x="5472559" y="1387187"/>
                </a:cubicBezTo>
                <a:lnTo>
                  <a:pt x="5472912" y="1387307"/>
                </a:lnTo>
                <a:lnTo>
                  <a:pt x="5472587" y="1384486"/>
                </a:lnTo>
                <a:cubicBezTo>
                  <a:pt x="5471565" y="1381340"/>
                  <a:pt x="5470032" y="1379404"/>
                  <a:pt x="5467989" y="1378435"/>
                </a:cubicBezTo>
                <a:close/>
                <a:moveTo>
                  <a:pt x="5495634" y="1371634"/>
                </a:moveTo>
                <a:lnTo>
                  <a:pt x="5495579" y="1371659"/>
                </a:lnTo>
                <a:lnTo>
                  <a:pt x="5482497" y="1379603"/>
                </a:lnTo>
                <a:lnTo>
                  <a:pt x="5481631" y="1383494"/>
                </a:lnTo>
                <a:lnTo>
                  <a:pt x="5482293" y="1384485"/>
                </a:lnTo>
                <a:lnTo>
                  <a:pt x="5483648" y="1383161"/>
                </a:lnTo>
                <a:lnTo>
                  <a:pt x="5483648" y="1386513"/>
                </a:lnTo>
                <a:lnTo>
                  <a:pt x="5485917" y="1389913"/>
                </a:lnTo>
                <a:lnTo>
                  <a:pt x="5487050" y="1386935"/>
                </a:lnTo>
                <a:cubicBezTo>
                  <a:pt x="5488184" y="1386181"/>
                  <a:pt x="5489695" y="1387187"/>
                  <a:pt x="5491712" y="1391213"/>
                </a:cubicBezTo>
                <a:lnTo>
                  <a:pt x="5492725" y="1386153"/>
                </a:lnTo>
                <a:lnTo>
                  <a:pt x="5492846" y="1378210"/>
                </a:lnTo>
                <a:lnTo>
                  <a:pt x="5494497" y="1377311"/>
                </a:lnTo>
                <a:close/>
                <a:moveTo>
                  <a:pt x="4738327" y="1365661"/>
                </a:moveTo>
                <a:lnTo>
                  <a:pt x="4737860" y="1365879"/>
                </a:lnTo>
                <a:lnTo>
                  <a:pt x="4727016" y="1368472"/>
                </a:lnTo>
                <a:lnTo>
                  <a:pt x="4727627" y="1372594"/>
                </a:lnTo>
                <a:lnTo>
                  <a:pt x="4726990" y="1372355"/>
                </a:lnTo>
                <a:lnTo>
                  <a:pt x="4726573" y="1368578"/>
                </a:lnTo>
                <a:lnTo>
                  <a:pt x="4722224" y="1369618"/>
                </a:lnTo>
                <a:lnTo>
                  <a:pt x="4723595" y="1371084"/>
                </a:lnTo>
                <a:lnTo>
                  <a:pt x="4726990" y="1372355"/>
                </a:lnTo>
                <a:lnTo>
                  <a:pt x="4727627" y="1378128"/>
                </a:lnTo>
                <a:cubicBezTo>
                  <a:pt x="4729644" y="1391213"/>
                  <a:pt x="4733677" y="1407317"/>
                  <a:pt x="4741741" y="1415369"/>
                </a:cubicBezTo>
                <a:cubicBezTo>
                  <a:pt x="4741741" y="1407317"/>
                  <a:pt x="4737708" y="1393227"/>
                  <a:pt x="4736701" y="1381149"/>
                </a:cubicBezTo>
                <a:close/>
                <a:moveTo>
                  <a:pt x="5734997" y="1361039"/>
                </a:moveTo>
                <a:cubicBezTo>
                  <a:pt x="5742742" y="1368783"/>
                  <a:pt x="5758232" y="1384273"/>
                  <a:pt x="5758232" y="1361039"/>
                </a:cubicBezTo>
                <a:cubicBezTo>
                  <a:pt x="5765976" y="1361039"/>
                  <a:pt x="5773721" y="1368783"/>
                  <a:pt x="5773721" y="1376528"/>
                </a:cubicBezTo>
                <a:cubicBezTo>
                  <a:pt x="5758232" y="1384273"/>
                  <a:pt x="5734997" y="1368783"/>
                  <a:pt x="5742742" y="1384273"/>
                </a:cubicBezTo>
                <a:cubicBezTo>
                  <a:pt x="5742742" y="1384273"/>
                  <a:pt x="5734997" y="1384273"/>
                  <a:pt x="5734997" y="1384273"/>
                </a:cubicBezTo>
                <a:cubicBezTo>
                  <a:pt x="5734997" y="1380399"/>
                  <a:pt x="5734997" y="1378465"/>
                  <a:pt x="5734997" y="1375559"/>
                </a:cubicBezTo>
                <a:lnTo>
                  <a:pt x="5734997" y="1375240"/>
                </a:lnTo>
                <a:close/>
                <a:moveTo>
                  <a:pt x="5572077" y="1359638"/>
                </a:moveTo>
                <a:lnTo>
                  <a:pt x="5571376" y="1361247"/>
                </a:lnTo>
                <a:lnTo>
                  <a:pt x="5572357" y="1359831"/>
                </a:lnTo>
                <a:close/>
                <a:moveTo>
                  <a:pt x="5542877" y="1359288"/>
                </a:moveTo>
                <a:lnTo>
                  <a:pt x="5547188" y="1376528"/>
                </a:lnTo>
                <a:lnTo>
                  <a:pt x="5547322" y="1376707"/>
                </a:lnTo>
                <a:lnTo>
                  <a:pt x="5547151" y="1372090"/>
                </a:lnTo>
                <a:close/>
                <a:moveTo>
                  <a:pt x="5588481" y="1359007"/>
                </a:moveTo>
                <a:lnTo>
                  <a:pt x="5589271" y="1363465"/>
                </a:lnTo>
                <a:lnTo>
                  <a:pt x="5587028" y="1361750"/>
                </a:lnTo>
                <a:close/>
                <a:moveTo>
                  <a:pt x="4752577" y="1359007"/>
                </a:moveTo>
                <a:lnTo>
                  <a:pt x="4749805" y="1360301"/>
                </a:lnTo>
                <a:lnTo>
                  <a:pt x="4749805" y="1368819"/>
                </a:lnTo>
                <a:cubicBezTo>
                  <a:pt x="4754342" y="1381651"/>
                  <a:pt x="4767950" y="1401278"/>
                  <a:pt x="4749805" y="1407317"/>
                </a:cubicBezTo>
                <a:cubicBezTo>
                  <a:pt x="4749805" y="1415369"/>
                  <a:pt x="4765934" y="1407317"/>
                  <a:pt x="4765934" y="1415369"/>
                </a:cubicBezTo>
                <a:cubicBezTo>
                  <a:pt x="4765934" y="1403291"/>
                  <a:pt x="4763918" y="1393226"/>
                  <a:pt x="4760894" y="1383161"/>
                </a:cubicBezTo>
                <a:close/>
                <a:moveTo>
                  <a:pt x="4919609" y="1358402"/>
                </a:moveTo>
                <a:lnTo>
                  <a:pt x="4919529" y="1359941"/>
                </a:lnTo>
                <a:lnTo>
                  <a:pt x="4919153" y="1359007"/>
                </a:lnTo>
                <a:close/>
                <a:moveTo>
                  <a:pt x="5519499" y="1355528"/>
                </a:moveTo>
                <a:lnTo>
                  <a:pt x="5512058" y="1364035"/>
                </a:lnTo>
                <a:lnTo>
                  <a:pt x="5507233" y="1366267"/>
                </a:lnTo>
                <a:lnTo>
                  <a:pt x="5507838" y="1367058"/>
                </a:lnTo>
                <a:lnTo>
                  <a:pt x="5510486" y="1370516"/>
                </a:lnTo>
                <a:lnTo>
                  <a:pt x="5510400" y="1368783"/>
                </a:lnTo>
                <a:cubicBezTo>
                  <a:pt x="5518144" y="1368783"/>
                  <a:pt x="5518144" y="1384273"/>
                  <a:pt x="5525888" y="1384273"/>
                </a:cubicBezTo>
                <a:cubicBezTo>
                  <a:pt x="5529761" y="1384273"/>
                  <a:pt x="5531697" y="1382336"/>
                  <a:pt x="5532665" y="1379432"/>
                </a:cubicBezTo>
                <a:lnTo>
                  <a:pt x="5533389" y="1371467"/>
                </a:lnTo>
                <a:lnTo>
                  <a:pt x="5525888" y="1374696"/>
                </a:lnTo>
                <a:cubicBezTo>
                  <a:pt x="5525888" y="1370824"/>
                  <a:pt x="5523952" y="1366952"/>
                  <a:pt x="5522016" y="1363079"/>
                </a:cubicBezTo>
                <a:close/>
                <a:moveTo>
                  <a:pt x="5608942" y="1352825"/>
                </a:moveTo>
                <a:lnTo>
                  <a:pt x="5603621" y="1354894"/>
                </a:lnTo>
                <a:lnTo>
                  <a:pt x="5604610" y="1359007"/>
                </a:lnTo>
                <a:lnTo>
                  <a:pt x="5600548" y="1356089"/>
                </a:lnTo>
                <a:lnTo>
                  <a:pt x="5594823" y="1358316"/>
                </a:lnTo>
                <a:lnTo>
                  <a:pt x="5595411" y="1358251"/>
                </a:lnTo>
                <a:cubicBezTo>
                  <a:pt x="5598057" y="1362025"/>
                  <a:pt x="5590497" y="1377122"/>
                  <a:pt x="5596545" y="1383161"/>
                </a:cubicBezTo>
                <a:cubicBezTo>
                  <a:pt x="5604610" y="1391213"/>
                  <a:pt x="5596545" y="1375109"/>
                  <a:pt x="5612674" y="1383161"/>
                </a:cubicBezTo>
                <a:lnTo>
                  <a:pt x="5613277" y="1373137"/>
                </a:lnTo>
                <a:lnTo>
                  <a:pt x="5612674" y="1366383"/>
                </a:lnTo>
                <a:cubicBezTo>
                  <a:pt x="5608641" y="1382487"/>
                  <a:pt x="5606625" y="1378461"/>
                  <a:pt x="5607634" y="1369403"/>
                </a:cubicBezTo>
                <a:lnTo>
                  <a:pt x="5610610" y="1357611"/>
                </a:lnTo>
                <a:close/>
                <a:moveTo>
                  <a:pt x="5790086" y="1350278"/>
                </a:moveTo>
                <a:cubicBezTo>
                  <a:pt x="5790086" y="1358331"/>
                  <a:pt x="5782021" y="1350278"/>
                  <a:pt x="5782021" y="1358331"/>
                </a:cubicBezTo>
                <a:cubicBezTo>
                  <a:pt x="5798150" y="1382487"/>
                  <a:pt x="5790086" y="1350278"/>
                  <a:pt x="5806214" y="1350278"/>
                </a:cubicBezTo>
                <a:cubicBezTo>
                  <a:pt x="5814279" y="1350278"/>
                  <a:pt x="5822341" y="1350278"/>
                  <a:pt x="5822341" y="1358331"/>
                </a:cubicBezTo>
                <a:cubicBezTo>
                  <a:pt x="5806214" y="1358331"/>
                  <a:pt x="5798150" y="1366383"/>
                  <a:pt x="5782021" y="1374435"/>
                </a:cubicBezTo>
                <a:cubicBezTo>
                  <a:pt x="5765893" y="1358331"/>
                  <a:pt x="5782021" y="1350278"/>
                  <a:pt x="5790086" y="1350278"/>
                </a:cubicBezTo>
                <a:close/>
                <a:moveTo>
                  <a:pt x="5483648" y="1350278"/>
                </a:moveTo>
                <a:lnTo>
                  <a:pt x="5474748" y="1364820"/>
                </a:lnTo>
                <a:lnTo>
                  <a:pt x="5474926" y="1365298"/>
                </a:lnTo>
                <a:lnTo>
                  <a:pt x="5486383" y="1361010"/>
                </a:lnTo>
                <a:lnTo>
                  <a:pt x="5487652" y="1360676"/>
                </a:lnTo>
                <a:close/>
                <a:moveTo>
                  <a:pt x="5930553" y="1343717"/>
                </a:moveTo>
                <a:cubicBezTo>
                  <a:pt x="5934427" y="1339844"/>
                  <a:pt x="5940235" y="1339844"/>
                  <a:pt x="5944106" y="1343717"/>
                </a:cubicBezTo>
                <a:cubicBezTo>
                  <a:pt x="5951851" y="1351462"/>
                  <a:pt x="5951851" y="1359207"/>
                  <a:pt x="5944106" y="1359207"/>
                </a:cubicBezTo>
                <a:cubicBezTo>
                  <a:pt x="5951851" y="1366952"/>
                  <a:pt x="5928616" y="1343717"/>
                  <a:pt x="5936361" y="1359207"/>
                </a:cubicBezTo>
                <a:cubicBezTo>
                  <a:pt x="5936361" y="1366952"/>
                  <a:pt x="5928616" y="1366952"/>
                  <a:pt x="5928616" y="1366952"/>
                </a:cubicBezTo>
                <a:cubicBezTo>
                  <a:pt x="5924745" y="1355333"/>
                  <a:pt x="5926680" y="1347589"/>
                  <a:pt x="5930553" y="1343717"/>
                </a:cubicBezTo>
                <a:close/>
                <a:moveTo>
                  <a:pt x="5920872" y="1343717"/>
                </a:moveTo>
                <a:cubicBezTo>
                  <a:pt x="5928616" y="1359207"/>
                  <a:pt x="5920872" y="1359207"/>
                  <a:pt x="5920872" y="1366952"/>
                </a:cubicBezTo>
                <a:cubicBezTo>
                  <a:pt x="5913126" y="1366952"/>
                  <a:pt x="5920872" y="1359207"/>
                  <a:pt x="5913126" y="1351462"/>
                </a:cubicBezTo>
                <a:cubicBezTo>
                  <a:pt x="5913126" y="1359207"/>
                  <a:pt x="5913126" y="1366952"/>
                  <a:pt x="5897637" y="1366952"/>
                </a:cubicBezTo>
                <a:cubicBezTo>
                  <a:pt x="5897637" y="1359207"/>
                  <a:pt x="5897637" y="1359207"/>
                  <a:pt x="5897637" y="1351462"/>
                </a:cubicBezTo>
                <a:cubicBezTo>
                  <a:pt x="5905382" y="1351462"/>
                  <a:pt x="5913126" y="1343717"/>
                  <a:pt x="5920872" y="1343717"/>
                </a:cubicBezTo>
                <a:close/>
                <a:moveTo>
                  <a:pt x="5600431" y="1341624"/>
                </a:moveTo>
                <a:lnTo>
                  <a:pt x="5601107" y="1344438"/>
                </a:lnTo>
                <a:lnTo>
                  <a:pt x="5601433" y="1343859"/>
                </a:lnTo>
                <a:close/>
                <a:moveTo>
                  <a:pt x="5584282" y="1341527"/>
                </a:moveTo>
                <a:lnTo>
                  <a:pt x="5577625" y="1342817"/>
                </a:lnTo>
                <a:lnTo>
                  <a:pt x="5578286" y="1344231"/>
                </a:lnTo>
                <a:lnTo>
                  <a:pt x="5581584" y="1357875"/>
                </a:lnTo>
                <a:lnTo>
                  <a:pt x="5583441" y="1359006"/>
                </a:lnTo>
                <a:lnTo>
                  <a:pt x="5587028" y="1361750"/>
                </a:lnTo>
                <a:lnTo>
                  <a:pt x="5583933" y="1367595"/>
                </a:lnTo>
                <a:lnTo>
                  <a:pt x="5587846" y="1383790"/>
                </a:lnTo>
                <a:lnTo>
                  <a:pt x="5584288" y="1384708"/>
                </a:lnTo>
                <a:lnTo>
                  <a:pt x="5584448" y="1386181"/>
                </a:lnTo>
                <a:cubicBezTo>
                  <a:pt x="5586464" y="1397252"/>
                  <a:pt x="5588481" y="1407317"/>
                  <a:pt x="5580417" y="1407317"/>
                </a:cubicBezTo>
                <a:cubicBezTo>
                  <a:pt x="5576384" y="1399265"/>
                  <a:pt x="5576384" y="1395239"/>
                  <a:pt x="5576384" y="1392219"/>
                </a:cubicBezTo>
                <a:lnTo>
                  <a:pt x="5572403" y="1383274"/>
                </a:lnTo>
                <a:lnTo>
                  <a:pt x="5572357" y="1383791"/>
                </a:lnTo>
                <a:lnTo>
                  <a:pt x="5572352" y="1383848"/>
                </a:lnTo>
                <a:lnTo>
                  <a:pt x="5572352" y="1391213"/>
                </a:lnTo>
                <a:cubicBezTo>
                  <a:pt x="5574368" y="1393226"/>
                  <a:pt x="5576384" y="1395239"/>
                  <a:pt x="5572352" y="1399265"/>
                </a:cubicBezTo>
                <a:lnTo>
                  <a:pt x="5565291" y="1399265"/>
                </a:lnTo>
                <a:lnTo>
                  <a:pt x="5564613" y="1399765"/>
                </a:lnTo>
                <a:lnTo>
                  <a:pt x="5564613" y="1399762"/>
                </a:lnTo>
                <a:lnTo>
                  <a:pt x="5564575" y="1399265"/>
                </a:lnTo>
                <a:lnTo>
                  <a:pt x="5564240" y="1399265"/>
                </a:lnTo>
                <a:lnTo>
                  <a:pt x="5564613" y="1399762"/>
                </a:lnTo>
                <a:lnTo>
                  <a:pt x="5557594" y="1408234"/>
                </a:lnTo>
                <a:cubicBezTo>
                  <a:pt x="5549608" y="1408958"/>
                  <a:pt x="5539441" y="1390081"/>
                  <a:pt x="5533633" y="1384273"/>
                </a:cubicBezTo>
                <a:lnTo>
                  <a:pt x="5535422" y="1393325"/>
                </a:lnTo>
                <a:lnTo>
                  <a:pt x="5539717" y="1394485"/>
                </a:lnTo>
                <a:cubicBezTo>
                  <a:pt x="5540662" y="1395868"/>
                  <a:pt x="5541764" y="1398070"/>
                  <a:pt x="5543135" y="1401435"/>
                </a:cubicBezTo>
                <a:lnTo>
                  <a:pt x="5545436" y="1407816"/>
                </a:lnTo>
                <a:lnTo>
                  <a:pt x="5547187" y="1407615"/>
                </a:lnTo>
                <a:cubicBezTo>
                  <a:pt x="5549123" y="1409080"/>
                  <a:pt x="5551059" y="1412009"/>
                  <a:pt x="5552997" y="1415737"/>
                </a:cubicBezTo>
                <a:lnTo>
                  <a:pt x="5560065" y="1431939"/>
                </a:lnTo>
                <a:lnTo>
                  <a:pt x="5564288" y="1406644"/>
                </a:lnTo>
                <a:cubicBezTo>
                  <a:pt x="5564288" y="1414696"/>
                  <a:pt x="5572352" y="1414696"/>
                  <a:pt x="5572352" y="1406644"/>
                </a:cubicBezTo>
                <a:cubicBezTo>
                  <a:pt x="5584448" y="1412683"/>
                  <a:pt x="5569328" y="1414192"/>
                  <a:pt x="5567816" y="1424761"/>
                </a:cubicBezTo>
                <a:lnTo>
                  <a:pt x="5569164" y="1428949"/>
                </a:lnTo>
                <a:lnTo>
                  <a:pt x="5572357" y="1425036"/>
                </a:lnTo>
                <a:lnTo>
                  <a:pt x="5575449" y="1426291"/>
                </a:lnTo>
                <a:lnTo>
                  <a:pt x="5580417" y="1422748"/>
                </a:lnTo>
                <a:cubicBezTo>
                  <a:pt x="5580417" y="1438852"/>
                  <a:pt x="5580417" y="1446902"/>
                  <a:pt x="5588481" y="1454954"/>
                </a:cubicBezTo>
                <a:cubicBezTo>
                  <a:pt x="5604610" y="1446902"/>
                  <a:pt x="5572352" y="1438852"/>
                  <a:pt x="5588481" y="1430800"/>
                </a:cubicBezTo>
                <a:lnTo>
                  <a:pt x="5589306" y="1431996"/>
                </a:lnTo>
                <a:lnTo>
                  <a:pt x="5600918" y="1425753"/>
                </a:lnTo>
                <a:lnTo>
                  <a:pt x="5604610" y="1414696"/>
                </a:lnTo>
                <a:cubicBezTo>
                  <a:pt x="5606625" y="1408657"/>
                  <a:pt x="5608641" y="1406644"/>
                  <a:pt x="5612674" y="1414696"/>
                </a:cubicBezTo>
                <a:cubicBezTo>
                  <a:pt x="5612674" y="1408657"/>
                  <a:pt x="5611162" y="1404128"/>
                  <a:pt x="5609020" y="1400982"/>
                </a:cubicBezTo>
                <a:lnTo>
                  <a:pt x="5605697" y="1398564"/>
                </a:lnTo>
                <a:lnTo>
                  <a:pt x="5604610" y="1399265"/>
                </a:lnTo>
                <a:lnTo>
                  <a:pt x="5600611" y="1395923"/>
                </a:lnTo>
                <a:lnTo>
                  <a:pt x="5595663" y="1397711"/>
                </a:lnTo>
                <a:cubicBezTo>
                  <a:pt x="5594528" y="1399598"/>
                  <a:pt x="5594528" y="1402617"/>
                  <a:pt x="5596545" y="1406644"/>
                </a:cubicBezTo>
                <a:cubicBezTo>
                  <a:pt x="5588481" y="1414696"/>
                  <a:pt x="5588481" y="1390540"/>
                  <a:pt x="5588481" y="1390540"/>
                </a:cubicBezTo>
                <a:lnTo>
                  <a:pt x="5593001" y="1389529"/>
                </a:lnTo>
                <a:lnTo>
                  <a:pt x="5590497" y="1382155"/>
                </a:lnTo>
                <a:cubicBezTo>
                  <a:pt x="5590497" y="1379639"/>
                  <a:pt x="5591000" y="1376871"/>
                  <a:pt x="5591000" y="1373223"/>
                </a:cubicBezTo>
                <a:lnTo>
                  <a:pt x="5589271" y="1363465"/>
                </a:lnTo>
                <a:lnTo>
                  <a:pt x="5589363" y="1363536"/>
                </a:lnTo>
                <a:cubicBezTo>
                  <a:pt x="5590497" y="1364038"/>
                  <a:pt x="5590497" y="1363033"/>
                  <a:pt x="5588481" y="1359007"/>
                </a:cubicBezTo>
                <a:lnTo>
                  <a:pt x="5593201" y="1358493"/>
                </a:lnTo>
                <a:lnTo>
                  <a:pt x="5596278" y="1353022"/>
                </a:lnTo>
                <a:lnTo>
                  <a:pt x="5594277" y="1351584"/>
                </a:lnTo>
                <a:lnTo>
                  <a:pt x="5594506" y="1342814"/>
                </a:lnTo>
                <a:close/>
                <a:moveTo>
                  <a:pt x="5710510" y="1340666"/>
                </a:moveTo>
                <a:lnTo>
                  <a:pt x="5709443" y="1342903"/>
                </a:lnTo>
                <a:lnTo>
                  <a:pt x="5710230" y="1342903"/>
                </a:lnTo>
                <a:close/>
                <a:moveTo>
                  <a:pt x="4781050" y="1338857"/>
                </a:moveTo>
                <a:lnTo>
                  <a:pt x="4762016" y="1353761"/>
                </a:lnTo>
                <a:lnTo>
                  <a:pt x="4765934" y="1367056"/>
                </a:lnTo>
                <a:cubicBezTo>
                  <a:pt x="4773998" y="1359007"/>
                  <a:pt x="4765934" y="1342903"/>
                  <a:pt x="4782062" y="1342903"/>
                </a:cubicBezTo>
                <a:close/>
                <a:moveTo>
                  <a:pt x="5643903" y="1329977"/>
                </a:moveTo>
                <a:lnTo>
                  <a:pt x="5644184" y="1333902"/>
                </a:lnTo>
                <a:cubicBezTo>
                  <a:pt x="5644668" y="1335839"/>
                  <a:pt x="5645394" y="1337291"/>
                  <a:pt x="5646482" y="1337776"/>
                </a:cubicBezTo>
                <a:lnTo>
                  <a:pt x="5648453" y="1336923"/>
                </a:lnTo>
                <a:lnTo>
                  <a:pt x="5644632" y="1332460"/>
                </a:lnTo>
                <a:close/>
                <a:moveTo>
                  <a:pt x="6048659" y="1328228"/>
                </a:moveTo>
                <a:cubicBezTo>
                  <a:pt x="6064149" y="1328228"/>
                  <a:pt x="6064149" y="1351462"/>
                  <a:pt x="6064149" y="1359207"/>
                </a:cubicBezTo>
                <a:cubicBezTo>
                  <a:pt x="6056403" y="1351462"/>
                  <a:pt x="6056403" y="1351462"/>
                  <a:pt x="6048659" y="1328228"/>
                </a:cubicBezTo>
                <a:close/>
                <a:moveTo>
                  <a:pt x="5994445" y="1328228"/>
                </a:moveTo>
                <a:cubicBezTo>
                  <a:pt x="6009935" y="1328228"/>
                  <a:pt x="6009935" y="1335973"/>
                  <a:pt x="6025424" y="1328228"/>
                </a:cubicBezTo>
                <a:cubicBezTo>
                  <a:pt x="6025424" y="1335973"/>
                  <a:pt x="6033169" y="1335973"/>
                  <a:pt x="6033169" y="1343717"/>
                </a:cubicBezTo>
                <a:cubicBezTo>
                  <a:pt x="6033169" y="1351462"/>
                  <a:pt x="6009935" y="1320483"/>
                  <a:pt x="6017680" y="1351462"/>
                </a:cubicBezTo>
                <a:cubicBezTo>
                  <a:pt x="6009935" y="1351462"/>
                  <a:pt x="6009935" y="1335973"/>
                  <a:pt x="5994445" y="1328228"/>
                </a:cubicBezTo>
                <a:close/>
                <a:moveTo>
                  <a:pt x="5658034" y="1328135"/>
                </a:moveTo>
                <a:cubicBezTo>
                  <a:pt x="5652995" y="1326122"/>
                  <a:pt x="5648964" y="1326122"/>
                  <a:pt x="5652995" y="1342227"/>
                </a:cubicBezTo>
                <a:lnTo>
                  <a:pt x="5650009" y="1338739"/>
                </a:lnTo>
                <a:lnTo>
                  <a:pt x="5648420" y="1343584"/>
                </a:lnTo>
                <a:cubicBezTo>
                  <a:pt x="5646846" y="1345036"/>
                  <a:pt x="5644669" y="1345520"/>
                  <a:pt x="5642248" y="1345520"/>
                </a:cubicBezTo>
                <a:lnTo>
                  <a:pt x="5630579" y="1343964"/>
                </a:lnTo>
                <a:lnTo>
                  <a:pt x="5630056" y="1353296"/>
                </a:lnTo>
                <a:lnTo>
                  <a:pt x="5629195" y="1343779"/>
                </a:lnTo>
                <a:lnTo>
                  <a:pt x="5627726" y="1343584"/>
                </a:lnTo>
                <a:lnTo>
                  <a:pt x="5627453" y="1338656"/>
                </a:lnTo>
                <a:lnTo>
                  <a:pt x="5626244" y="1336278"/>
                </a:lnTo>
                <a:lnTo>
                  <a:pt x="5620814" y="1337503"/>
                </a:lnTo>
                <a:lnTo>
                  <a:pt x="5627726" y="1351329"/>
                </a:lnTo>
                <a:lnTo>
                  <a:pt x="5620738" y="1351717"/>
                </a:lnTo>
                <a:lnTo>
                  <a:pt x="5620738" y="1351914"/>
                </a:lnTo>
                <a:cubicBezTo>
                  <a:pt x="5620738" y="1356067"/>
                  <a:pt x="5620738" y="1360847"/>
                  <a:pt x="5620738" y="1365377"/>
                </a:cubicBezTo>
                <a:lnTo>
                  <a:pt x="5620738" y="1375109"/>
                </a:lnTo>
                <a:cubicBezTo>
                  <a:pt x="5626787" y="1375109"/>
                  <a:pt x="5646442" y="1370580"/>
                  <a:pt x="5655892" y="1351331"/>
                </a:cubicBezTo>
                <a:lnTo>
                  <a:pt x="5660576" y="1329082"/>
                </a:lnTo>
                <a:close/>
                <a:moveTo>
                  <a:pt x="5521976" y="1325249"/>
                </a:moveTo>
                <a:lnTo>
                  <a:pt x="5521846" y="1336065"/>
                </a:lnTo>
                <a:lnTo>
                  <a:pt x="5518144" y="1327884"/>
                </a:lnTo>
                <a:close/>
                <a:moveTo>
                  <a:pt x="6323060" y="1321406"/>
                </a:moveTo>
                <a:cubicBezTo>
                  <a:pt x="6323060" y="1323388"/>
                  <a:pt x="6322554" y="1323883"/>
                  <a:pt x="6321920" y="1323512"/>
                </a:cubicBezTo>
                <a:lnTo>
                  <a:pt x="6321067" y="1322122"/>
                </a:lnTo>
                <a:close/>
                <a:moveTo>
                  <a:pt x="6152893" y="1320483"/>
                </a:moveTo>
                <a:cubicBezTo>
                  <a:pt x="6160959" y="1335973"/>
                  <a:pt x="6160959" y="1343717"/>
                  <a:pt x="6160959" y="1351462"/>
                </a:cubicBezTo>
                <a:cubicBezTo>
                  <a:pt x="6136757" y="1320483"/>
                  <a:pt x="6104487" y="1359207"/>
                  <a:pt x="6080285" y="1343717"/>
                </a:cubicBezTo>
                <a:cubicBezTo>
                  <a:pt x="6072217" y="1351462"/>
                  <a:pt x="6088351" y="1366952"/>
                  <a:pt x="6080285" y="1374696"/>
                </a:cubicBezTo>
                <a:cubicBezTo>
                  <a:pt x="6072217" y="1374696"/>
                  <a:pt x="6088351" y="1351462"/>
                  <a:pt x="6072217" y="1359207"/>
                </a:cubicBezTo>
                <a:cubicBezTo>
                  <a:pt x="6064149" y="1351462"/>
                  <a:pt x="6080285" y="1351462"/>
                  <a:pt x="6072217" y="1335973"/>
                </a:cubicBezTo>
                <a:cubicBezTo>
                  <a:pt x="6104487" y="1335973"/>
                  <a:pt x="6128690" y="1320483"/>
                  <a:pt x="6152893" y="1320483"/>
                </a:cubicBezTo>
                <a:close/>
                <a:moveTo>
                  <a:pt x="4970990" y="1318989"/>
                </a:moveTo>
                <a:lnTo>
                  <a:pt x="4962205" y="1320828"/>
                </a:lnTo>
                <a:lnTo>
                  <a:pt x="4965018" y="1332963"/>
                </a:lnTo>
                <a:cubicBezTo>
                  <a:pt x="4965018" y="1337367"/>
                  <a:pt x="4963506" y="1340889"/>
                  <a:pt x="4959474" y="1342903"/>
                </a:cubicBezTo>
                <a:cubicBezTo>
                  <a:pt x="4967539" y="1359007"/>
                  <a:pt x="4967539" y="1334851"/>
                  <a:pt x="4975601" y="1334851"/>
                </a:cubicBezTo>
                <a:close/>
                <a:moveTo>
                  <a:pt x="5798150" y="1318071"/>
                </a:moveTo>
                <a:lnTo>
                  <a:pt x="5796254" y="1325643"/>
                </a:lnTo>
                <a:lnTo>
                  <a:pt x="5803894" y="1327247"/>
                </a:lnTo>
                <a:close/>
                <a:moveTo>
                  <a:pt x="4984941" y="1315630"/>
                </a:moveTo>
                <a:lnTo>
                  <a:pt x="4983187" y="1316362"/>
                </a:lnTo>
                <a:lnTo>
                  <a:pt x="4983665" y="1318746"/>
                </a:lnTo>
                <a:close/>
                <a:moveTo>
                  <a:pt x="6437138" y="1313226"/>
                </a:moveTo>
                <a:lnTo>
                  <a:pt x="6437173" y="1314087"/>
                </a:lnTo>
                <a:lnTo>
                  <a:pt x="6436528" y="1313475"/>
                </a:lnTo>
                <a:close/>
                <a:moveTo>
                  <a:pt x="4886944" y="1312739"/>
                </a:moveTo>
                <a:cubicBezTo>
                  <a:pt x="4886944" y="1312739"/>
                  <a:pt x="4886944" y="1312739"/>
                  <a:pt x="4879200" y="1320483"/>
                </a:cubicBezTo>
                <a:cubicBezTo>
                  <a:pt x="4883072" y="1320483"/>
                  <a:pt x="4885009" y="1322420"/>
                  <a:pt x="4885976" y="1325324"/>
                </a:cubicBezTo>
                <a:lnTo>
                  <a:pt x="4886706" y="1333352"/>
                </a:lnTo>
                <a:lnTo>
                  <a:pt x="4886653" y="1333431"/>
                </a:lnTo>
                <a:lnTo>
                  <a:pt x="4886916" y="1335966"/>
                </a:lnTo>
                <a:lnTo>
                  <a:pt x="4883072" y="1335005"/>
                </a:lnTo>
                <a:cubicBezTo>
                  <a:pt x="4881136" y="1334037"/>
                  <a:pt x="4879200" y="1332100"/>
                  <a:pt x="4879200" y="1328228"/>
                </a:cubicBezTo>
                <a:cubicBezTo>
                  <a:pt x="4879200" y="1335973"/>
                  <a:pt x="4879200" y="1335973"/>
                  <a:pt x="4879200" y="1343717"/>
                </a:cubicBezTo>
                <a:cubicBezTo>
                  <a:pt x="4871455" y="1343717"/>
                  <a:pt x="4871455" y="1328228"/>
                  <a:pt x="4871455" y="1320483"/>
                </a:cubicBezTo>
                <a:cubicBezTo>
                  <a:pt x="4879200" y="1320483"/>
                  <a:pt x="4879200" y="1312739"/>
                  <a:pt x="4886944" y="1312739"/>
                </a:cubicBezTo>
                <a:close/>
                <a:moveTo>
                  <a:pt x="4773998" y="1310695"/>
                </a:moveTo>
                <a:lnTo>
                  <a:pt x="4776418" y="1320356"/>
                </a:lnTo>
                <a:lnTo>
                  <a:pt x="4775006" y="1318746"/>
                </a:lnTo>
                <a:cubicBezTo>
                  <a:pt x="4773998" y="1314719"/>
                  <a:pt x="4773998" y="1310695"/>
                  <a:pt x="4773998" y="1310695"/>
                </a:cubicBezTo>
                <a:close/>
                <a:moveTo>
                  <a:pt x="5684091" y="1310281"/>
                </a:moveTo>
                <a:cubicBezTo>
                  <a:pt x="5680003" y="1310281"/>
                  <a:pt x="5675917" y="1314539"/>
                  <a:pt x="5669785" y="1318801"/>
                </a:cubicBezTo>
                <a:lnTo>
                  <a:pt x="5659700" y="1322034"/>
                </a:lnTo>
                <a:lnTo>
                  <a:pt x="5659799" y="1322223"/>
                </a:lnTo>
                <a:cubicBezTo>
                  <a:pt x="5662066" y="1324613"/>
                  <a:pt x="5665089" y="1326122"/>
                  <a:pt x="5669121" y="1326122"/>
                </a:cubicBezTo>
                <a:cubicBezTo>
                  <a:pt x="5669121" y="1330148"/>
                  <a:pt x="5667609" y="1331155"/>
                  <a:pt x="5665468" y="1330903"/>
                </a:cubicBezTo>
                <a:lnTo>
                  <a:pt x="5662828" y="1329921"/>
                </a:lnTo>
                <a:lnTo>
                  <a:pt x="5666979" y="1337241"/>
                </a:lnTo>
                <a:cubicBezTo>
                  <a:pt x="5672649" y="1341393"/>
                  <a:pt x="5677185" y="1330825"/>
                  <a:pt x="5677185" y="1342903"/>
                </a:cubicBezTo>
                <a:cubicBezTo>
                  <a:pt x="5685250" y="1367056"/>
                  <a:pt x="5693314" y="1326799"/>
                  <a:pt x="5693314" y="1350955"/>
                </a:cubicBezTo>
                <a:cubicBezTo>
                  <a:pt x="5693314" y="1350955"/>
                  <a:pt x="5701378" y="1326799"/>
                  <a:pt x="5701378" y="1350955"/>
                </a:cubicBezTo>
                <a:lnTo>
                  <a:pt x="5710756" y="1334019"/>
                </a:lnTo>
                <a:lnTo>
                  <a:pt x="5710673" y="1324542"/>
                </a:lnTo>
                <a:lnTo>
                  <a:pt x="5705566" y="1313918"/>
                </a:lnTo>
                <a:lnTo>
                  <a:pt x="5704530" y="1314540"/>
                </a:lnTo>
                <a:cubicBezTo>
                  <a:pt x="5701463" y="1315605"/>
                  <a:pt x="5698397" y="1316669"/>
                  <a:pt x="5696098" y="1319598"/>
                </a:cubicBezTo>
                <a:lnTo>
                  <a:pt x="5696049" y="1319807"/>
                </a:lnTo>
                <a:lnTo>
                  <a:pt x="5701378" y="1334175"/>
                </a:lnTo>
                <a:lnTo>
                  <a:pt x="5694753" y="1325300"/>
                </a:lnTo>
                <a:lnTo>
                  <a:pt x="5692265" y="1335839"/>
                </a:lnTo>
                <a:cubicBezTo>
                  <a:pt x="5675917" y="1335839"/>
                  <a:pt x="5684091" y="1318801"/>
                  <a:pt x="5684091" y="1310281"/>
                </a:cubicBezTo>
                <a:close/>
                <a:moveTo>
                  <a:pt x="5856008" y="1303704"/>
                </a:moveTo>
                <a:lnTo>
                  <a:pt x="5851380" y="1304373"/>
                </a:lnTo>
                <a:lnTo>
                  <a:pt x="5848532" y="1307692"/>
                </a:lnTo>
                <a:lnTo>
                  <a:pt x="5847960" y="1311742"/>
                </a:lnTo>
                <a:lnTo>
                  <a:pt x="5851322" y="1315806"/>
                </a:lnTo>
                <a:lnTo>
                  <a:pt x="5854352" y="1314177"/>
                </a:lnTo>
                <a:lnTo>
                  <a:pt x="5853992" y="1312899"/>
                </a:lnTo>
                <a:lnTo>
                  <a:pt x="5857366" y="1312557"/>
                </a:lnTo>
                <a:lnTo>
                  <a:pt x="5857874" y="1312284"/>
                </a:lnTo>
                <a:lnTo>
                  <a:pt x="5858044" y="1312488"/>
                </a:lnTo>
                <a:lnTo>
                  <a:pt x="5864077" y="1311878"/>
                </a:lnTo>
                <a:cubicBezTo>
                  <a:pt x="5864077" y="1303704"/>
                  <a:pt x="5856008" y="1303704"/>
                  <a:pt x="5856008" y="1303704"/>
                </a:cubicBezTo>
                <a:close/>
                <a:moveTo>
                  <a:pt x="5714863" y="1301417"/>
                </a:moveTo>
                <a:lnTo>
                  <a:pt x="5712961" y="1309482"/>
                </a:lnTo>
                <a:lnTo>
                  <a:pt x="5710931" y="1310699"/>
                </a:lnTo>
                <a:lnTo>
                  <a:pt x="5711763" y="1310699"/>
                </a:lnTo>
                <a:cubicBezTo>
                  <a:pt x="5719507" y="1319217"/>
                  <a:pt x="5711763" y="1319217"/>
                  <a:pt x="5711763" y="1319217"/>
                </a:cubicBezTo>
                <a:lnTo>
                  <a:pt x="5715403" y="1325626"/>
                </a:lnTo>
                <a:lnTo>
                  <a:pt x="5715869" y="1324786"/>
                </a:lnTo>
                <a:close/>
                <a:moveTo>
                  <a:pt x="4775435" y="1297887"/>
                </a:moveTo>
                <a:lnTo>
                  <a:pt x="4773121" y="1299081"/>
                </a:lnTo>
                <a:lnTo>
                  <a:pt x="4768255" y="1299656"/>
                </a:lnTo>
                <a:lnTo>
                  <a:pt x="4768838" y="1304026"/>
                </a:lnTo>
                <a:cubicBezTo>
                  <a:pt x="4768838" y="1308866"/>
                  <a:pt x="4766902" y="1312739"/>
                  <a:pt x="4759158" y="1312739"/>
                </a:cubicBezTo>
                <a:lnTo>
                  <a:pt x="4757582" y="1300918"/>
                </a:lnTo>
                <a:lnTo>
                  <a:pt x="4752637" y="1301502"/>
                </a:lnTo>
                <a:lnTo>
                  <a:pt x="4745526" y="1298825"/>
                </a:lnTo>
                <a:lnTo>
                  <a:pt x="4753837" y="1325791"/>
                </a:lnTo>
                <a:cubicBezTo>
                  <a:pt x="4759885" y="1334851"/>
                  <a:pt x="4761901" y="1338875"/>
                  <a:pt x="4741741" y="1334851"/>
                </a:cubicBezTo>
                <a:cubicBezTo>
                  <a:pt x="4741741" y="1326799"/>
                  <a:pt x="4749805" y="1318746"/>
                  <a:pt x="4741741" y="1302642"/>
                </a:cubicBezTo>
                <a:cubicBezTo>
                  <a:pt x="4733677" y="1302642"/>
                  <a:pt x="4725612" y="1302642"/>
                  <a:pt x="4717548" y="1302642"/>
                </a:cubicBezTo>
                <a:lnTo>
                  <a:pt x="4720414" y="1307412"/>
                </a:lnTo>
                <a:lnTo>
                  <a:pt x="4727532" y="1304061"/>
                </a:lnTo>
                <a:cubicBezTo>
                  <a:pt x="4727532" y="1312358"/>
                  <a:pt x="4743668" y="1295763"/>
                  <a:pt x="4743668" y="1320656"/>
                </a:cubicBezTo>
                <a:cubicBezTo>
                  <a:pt x="4737617" y="1316507"/>
                  <a:pt x="4732575" y="1315989"/>
                  <a:pt x="4728163" y="1317027"/>
                </a:cubicBezTo>
                <a:lnTo>
                  <a:pt x="4726548" y="1317813"/>
                </a:lnTo>
                <a:lnTo>
                  <a:pt x="4717548" y="1326799"/>
                </a:lnTo>
                <a:cubicBezTo>
                  <a:pt x="4725612" y="1334851"/>
                  <a:pt x="4725612" y="1350955"/>
                  <a:pt x="4741741" y="1334851"/>
                </a:cubicBezTo>
                <a:cubicBezTo>
                  <a:pt x="4741741" y="1367056"/>
                  <a:pt x="4717548" y="1326799"/>
                  <a:pt x="4709484" y="1350955"/>
                </a:cubicBezTo>
                <a:lnTo>
                  <a:pt x="4709484" y="1359007"/>
                </a:lnTo>
                <a:lnTo>
                  <a:pt x="4715795" y="1363058"/>
                </a:lnTo>
                <a:lnTo>
                  <a:pt x="4725691" y="1359994"/>
                </a:lnTo>
                <a:lnTo>
                  <a:pt x="4725612" y="1359007"/>
                </a:lnTo>
                <a:lnTo>
                  <a:pt x="4725756" y="1359974"/>
                </a:lnTo>
                <a:lnTo>
                  <a:pt x="4734824" y="1357166"/>
                </a:lnTo>
                <a:lnTo>
                  <a:pt x="4750391" y="1352659"/>
                </a:lnTo>
                <a:lnTo>
                  <a:pt x="4749805" y="1350955"/>
                </a:lnTo>
                <a:lnTo>
                  <a:pt x="4758693" y="1350148"/>
                </a:lnTo>
                <a:lnTo>
                  <a:pt x="4780972" y="1338545"/>
                </a:lnTo>
                <a:lnTo>
                  <a:pt x="4776418" y="1320356"/>
                </a:lnTo>
                <a:lnTo>
                  <a:pt x="4782062" y="1326799"/>
                </a:lnTo>
                <a:cubicBezTo>
                  <a:pt x="4782062" y="1314720"/>
                  <a:pt x="4780047" y="1308681"/>
                  <a:pt x="4777022" y="1301636"/>
                </a:cubicBezTo>
                <a:close/>
                <a:moveTo>
                  <a:pt x="5865349" y="1294805"/>
                </a:moveTo>
                <a:lnTo>
                  <a:pt x="5864077" y="1295527"/>
                </a:lnTo>
                <a:cubicBezTo>
                  <a:pt x="5864077" y="1299615"/>
                  <a:pt x="5864077" y="1303703"/>
                  <a:pt x="5865085" y="1307790"/>
                </a:cubicBezTo>
                <a:lnTo>
                  <a:pt x="5870727" y="1317589"/>
                </a:lnTo>
                <a:lnTo>
                  <a:pt x="5870727" y="1310018"/>
                </a:lnTo>
                <a:close/>
                <a:moveTo>
                  <a:pt x="5717507" y="1294590"/>
                </a:moveTo>
                <a:cubicBezTo>
                  <a:pt x="5717507" y="1302642"/>
                  <a:pt x="5719523" y="1312707"/>
                  <a:pt x="5719523" y="1321766"/>
                </a:cubicBezTo>
                <a:lnTo>
                  <a:pt x="5716656" y="1327779"/>
                </a:lnTo>
                <a:lnTo>
                  <a:pt x="5727253" y="1336258"/>
                </a:lnTo>
                <a:cubicBezTo>
                  <a:pt x="5719507" y="1336258"/>
                  <a:pt x="5715636" y="1338387"/>
                  <a:pt x="5713699" y="1341582"/>
                </a:cubicBezTo>
                <a:lnTo>
                  <a:pt x="5713481" y="1342903"/>
                </a:lnTo>
                <a:lnTo>
                  <a:pt x="5730611" y="1342903"/>
                </a:lnTo>
                <a:cubicBezTo>
                  <a:pt x="5735651" y="1338876"/>
                  <a:pt x="5737668" y="1330825"/>
                  <a:pt x="5733636" y="1318746"/>
                </a:cubicBezTo>
                <a:cubicBezTo>
                  <a:pt x="5741700" y="1318746"/>
                  <a:pt x="5741700" y="1334851"/>
                  <a:pt x="5749764" y="1334851"/>
                </a:cubicBezTo>
                <a:cubicBezTo>
                  <a:pt x="5757829" y="1330825"/>
                  <a:pt x="5755813" y="1326799"/>
                  <a:pt x="5751780" y="1321766"/>
                </a:cubicBezTo>
                <a:lnTo>
                  <a:pt x="5750029" y="1318444"/>
                </a:lnTo>
                <a:lnTo>
                  <a:pt x="5743710" y="1318444"/>
                </a:lnTo>
                <a:cubicBezTo>
                  <a:pt x="5742742" y="1318444"/>
                  <a:pt x="5742742" y="1318444"/>
                  <a:pt x="5742742" y="1318444"/>
                </a:cubicBezTo>
                <a:lnTo>
                  <a:pt x="5741636" y="1310699"/>
                </a:lnTo>
                <a:lnTo>
                  <a:pt x="5729604" y="1311701"/>
                </a:lnTo>
                <a:cubicBezTo>
                  <a:pt x="5725571" y="1308682"/>
                  <a:pt x="5721540" y="1302642"/>
                  <a:pt x="5717507" y="1294590"/>
                </a:cubicBezTo>
                <a:close/>
                <a:moveTo>
                  <a:pt x="5652995" y="1293916"/>
                </a:moveTo>
                <a:cubicBezTo>
                  <a:pt x="5652995" y="1297942"/>
                  <a:pt x="5652995" y="1305994"/>
                  <a:pt x="5655011" y="1313039"/>
                </a:cubicBezTo>
                <a:lnTo>
                  <a:pt x="5656017" y="1314968"/>
                </a:lnTo>
                <a:lnTo>
                  <a:pt x="5664279" y="1306997"/>
                </a:lnTo>
                <a:lnTo>
                  <a:pt x="5661058" y="1304986"/>
                </a:lnTo>
                <a:cubicBezTo>
                  <a:pt x="5659042" y="1301968"/>
                  <a:pt x="5657026" y="1297942"/>
                  <a:pt x="5652995" y="1293916"/>
                </a:cubicBezTo>
                <a:close/>
                <a:moveTo>
                  <a:pt x="5516532" y="1293710"/>
                </a:moveTo>
                <a:cubicBezTo>
                  <a:pt x="5512123" y="1294841"/>
                  <a:pt x="5508343" y="1297107"/>
                  <a:pt x="5504815" y="1299623"/>
                </a:cubicBezTo>
                <a:lnTo>
                  <a:pt x="5498742" y="1304039"/>
                </a:lnTo>
                <a:lnTo>
                  <a:pt x="5499103" y="1304742"/>
                </a:lnTo>
                <a:lnTo>
                  <a:pt x="5506830" y="1316058"/>
                </a:lnTo>
                <a:cubicBezTo>
                  <a:pt x="5509856" y="1324110"/>
                  <a:pt x="5511870" y="1334175"/>
                  <a:pt x="5515902" y="1350278"/>
                </a:cubicBezTo>
                <a:cubicBezTo>
                  <a:pt x="5507838" y="1342227"/>
                  <a:pt x="5499776" y="1318071"/>
                  <a:pt x="5507838" y="1350278"/>
                </a:cubicBezTo>
                <a:cubicBezTo>
                  <a:pt x="5501791" y="1344240"/>
                  <a:pt x="5495744" y="1338201"/>
                  <a:pt x="5496500" y="1345749"/>
                </a:cubicBezTo>
                <a:lnTo>
                  <a:pt x="5498941" y="1355124"/>
                </a:lnTo>
                <a:lnTo>
                  <a:pt x="5499776" y="1350955"/>
                </a:lnTo>
                <a:lnTo>
                  <a:pt x="5502165" y="1356856"/>
                </a:lnTo>
                <a:lnTo>
                  <a:pt x="5518508" y="1352556"/>
                </a:lnTo>
                <a:lnTo>
                  <a:pt x="5518144" y="1351462"/>
                </a:lnTo>
                <a:cubicBezTo>
                  <a:pt x="5520080" y="1349526"/>
                  <a:pt x="5522016" y="1349042"/>
                  <a:pt x="5523710" y="1349163"/>
                </a:cubicBezTo>
                <a:lnTo>
                  <a:pt x="5524922" y="1349555"/>
                </a:lnTo>
                <a:lnTo>
                  <a:pt x="5521776" y="1342109"/>
                </a:lnTo>
                <a:lnTo>
                  <a:pt x="5521846" y="1336065"/>
                </a:lnTo>
                <a:lnTo>
                  <a:pt x="5524920" y="1342859"/>
                </a:lnTo>
                <a:lnTo>
                  <a:pt x="5525668" y="1349797"/>
                </a:lnTo>
                <a:lnTo>
                  <a:pt x="5527824" y="1350494"/>
                </a:lnTo>
                <a:cubicBezTo>
                  <a:pt x="5529761" y="1351462"/>
                  <a:pt x="5529761" y="1351462"/>
                  <a:pt x="5525888" y="1343717"/>
                </a:cubicBezTo>
                <a:lnTo>
                  <a:pt x="5534872" y="1357941"/>
                </a:lnTo>
                <a:lnTo>
                  <a:pt x="5540973" y="1353583"/>
                </a:lnTo>
                <a:lnTo>
                  <a:pt x="5540095" y="1350955"/>
                </a:lnTo>
                <a:cubicBezTo>
                  <a:pt x="5544127" y="1346929"/>
                  <a:pt x="5546144" y="1350954"/>
                  <a:pt x="5548159" y="1359006"/>
                </a:cubicBezTo>
                <a:lnTo>
                  <a:pt x="5555232" y="1387254"/>
                </a:lnTo>
                <a:lnTo>
                  <a:pt x="5556876" y="1389446"/>
                </a:lnTo>
                <a:lnTo>
                  <a:pt x="5561011" y="1378254"/>
                </a:lnTo>
                <a:lnTo>
                  <a:pt x="5562916" y="1376996"/>
                </a:lnTo>
                <a:lnTo>
                  <a:pt x="5562678" y="1373809"/>
                </a:lnTo>
                <a:lnTo>
                  <a:pt x="5569085" y="1364556"/>
                </a:lnTo>
                <a:lnTo>
                  <a:pt x="5564288" y="1363032"/>
                </a:lnTo>
                <a:cubicBezTo>
                  <a:pt x="5560255" y="1361019"/>
                  <a:pt x="5556224" y="1359006"/>
                  <a:pt x="5556224" y="1367056"/>
                </a:cubicBezTo>
                <a:cubicBezTo>
                  <a:pt x="5552191" y="1363032"/>
                  <a:pt x="5554208" y="1359007"/>
                  <a:pt x="5555215" y="1353974"/>
                </a:cubicBezTo>
                <a:lnTo>
                  <a:pt x="5555111" y="1346986"/>
                </a:lnTo>
                <a:lnTo>
                  <a:pt x="5530916" y="1351329"/>
                </a:lnTo>
                <a:cubicBezTo>
                  <a:pt x="5535273" y="1351329"/>
                  <a:pt x="5539629" y="1349968"/>
                  <a:pt x="5543985" y="1347959"/>
                </a:cubicBezTo>
                <a:lnTo>
                  <a:pt x="5552659" y="1343148"/>
                </a:lnTo>
                <a:lnTo>
                  <a:pt x="5551664" y="1341859"/>
                </a:lnTo>
                <a:lnTo>
                  <a:pt x="5551259" y="1339635"/>
                </a:lnTo>
                <a:lnTo>
                  <a:pt x="5548159" y="1334851"/>
                </a:lnTo>
                <a:lnTo>
                  <a:pt x="5550389" y="1334851"/>
                </a:lnTo>
                <a:lnTo>
                  <a:pt x="5549123" y="1327884"/>
                </a:lnTo>
                <a:cubicBezTo>
                  <a:pt x="5541378" y="1311909"/>
                  <a:pt x="5541378" y="1343856"/>
                  <a:pt x="5533633" y="1343856"/>
                </a:cubicBezTo>
                <a:cubicBezTo>
                  <a:pt x="5525888" y="1327884"/>
                  <a:pt x="5541378" y="1327884"/>
                  <a:pt x="5541378" y="1319895"/>
                </a:cubicBezTo>
                <a:cubicBezTo>
                  <a:pt x="5533633" y="1307916"/>
                  <a:pt x="5533633" y="1311909"/>
                  <a:pt x="5532665" y="1317900"/>
                </a:cubicBezTo>
                <a:lnTo>
                  <a:pt x="5521976" y="1325249"/>
                </a:lnTo>
                <a:lnTo>
                  <a:pt x="5522017" y="1321893"/>
                </a:lnTo>
                <a:cubicBezTo>
                  <a:pt x="5523470" y="1311410"/>
                  <a:pt x="5527100" y="1302051"/>
                  <a:pt x="5533725" y="1301395"/>
                </a:cubicBezTo>
                <a:lnTo>
                  <a:pt x="5540494" y="1303631"/>
                </a:lnTo>
                <a:lnTo>
                  <a:pt x="5540387" y="1303272"/>
                </a:lnTo>
                <a:lnTo>
                  <a:pt x="5530729" y="1296935"/>
                </a:lnTo>
                <a:cubicBezTo>
                  <a:pt x="5527824" y="1295937"/>
                  <a:pt x="5525888" y="1295937"/>
                  <a:pt x="5525888" y="1295937"/>
                </a:cubicBezTo>
                <a:lnTo>
                  <a:pt x="5525627" y="1294226"/>
                </a:lnTo>
                <a:close/>
                <a:moveTo>
                  <a:pt x="5744095" y="1290958"/>
                </a:moveTo>
                <a:lnTo>
                  <a:pt x="5748011" y="1307798"/>
                </a:lnTo>
                <a:lnTo>
                  <a:pt x="5752788" y="1311700"/>
                </a:lnTo>
                <a:cubicBezTo>
                  <a:pt x="5754301" y="1312204"/>
                  <a:pt x="5755560" y="1311953"/>
                  <a:pt x="5756443" y="1310569"/>
                </a:cubicBezTo>
                <a:lnTo>
                  <a:pt x="5756647" y="1309396"/>
                </a:lnTo>
                <a:lnTo>
                  <a:pt x="5751150" y="1306497"/>
                </a:lnTo>
                <a:cubicBezTo>
                  <a:pt x="5750520" y="1305994"/>
                  <a:pt x="5751276" y="1305994"/>
                  <a:pt x="5752788" y="1305994"/>
                </a:cubicBezTo>
                <a:lnTo>
                  <a:pt x="5757496" y="1304548"/>
                </a:lnTo>
                <a:lnTo>
                  <a:pt x="5757829" y="1302642"/>
                </a:lnTo>
                <a:lnTo>
                  <a:pt x="5758858" y="1304129"/>
                </a:lnTo>
                <a:lnTo>
                  <a:pt x="5765893" y="1301969"/>
                </a:lnTo>
                <a:cubicBezTo>
                  <a:pt x="5765893" y="1292909"/>
                  <a:pt x="5763626" y="1291777"/>
                  <a:pt x="5760365" y="1292625"/>
                </a:cubicBezTo>
                <a:lnTo>
                  <a:pt x="5751929" y="1294498"/>
                </a:lnTo>
                <a:lnTo>
                  <a:pt x="5750486" y="1302008"/>
                </a:lnTo>
                <a:cubicBezTo>
                  <a:pt x="5749761" y="1302008"/>
                  <a:pt x="5748792" y="1300999"/>
                  <a:pt x="5747522" y="1298730"/>
                </a:cubicBezTo>
                <a:close/>
                <a:moveTo>
                  <a:pt x="4727212" y="1287462"/>
                </a:moveTo>
                <a:lnTo>
                  <a:pt x="4726212" y="1287858"/>
                </a:lnTo>
                <a:lnTo>
                  <a:pt x="4729644" y="1291570"/>
                </a:lnTo>
                <a:lnTo>
                  <a:pt x="4731136" y="1290950"/>
                </a:lnTo>
                <a:close/>
                <a:moveTo>
                  <a:pt x="5999753" y="1285865"/>
                </a:moveTo>
                <a:cubicBezTo>
                  <a:pt x="6007817" y="1285865"/>
                  <a:pt x="6007817" y="1301969"/>
                  <a:pt x="5999753" y="1310018"/>
                </a:cubicBezTo>
                <a:close/>
                <a:moveTo>
                  <a:pt x="5943306" y="1285865"/>
                </a:moveTo>
                <a:cubicBezTo>
                  <a:pt x="5951370" y="1301969"/>
                  <a:pt x="5959434" y="1269760"/>
                  <a:pt x="5959434" y="1310018"/>
                </a:cubicBezTo>
                <a:cubicBezTo>
                  <a:pt x="5951370" y="1310018"/>
                  <a:pt x="5943306" y="1301969"/>
                  <a:pt x="5943306" y="1285865"/>
                </a:cubicBezTo>
                <a:close/>
                <a:moveTo>
                  <a:pt x="5533746" y="1285132"/>
                </a:moveTo>
                <a:lnTo>
                  <a:pt x="5533633" y="1295937"/>
                </a:lnTo>
                <a:lnTo>
                  <a:pt x="5538104" y="1295656"/>
                </a:lnTo>
                <a:lnTo>
                  <a:pt x="5535936" y="1288425"/>
                </a:lnTo>
                <a:close/>
                <a:moveTo>
                  <a:pt x="5564036" y="1282135"/>
                </a:moveTo>
                <a:cubicBezTo>
                  <a:pt x="5554208" y="1284022"/>
                  <a:pt x="5560255" y="1300629"/>
                  <a:pt x="5548159" y="1294590"/>
                </a:cubicBezTo>
                <a:lnTo>
                  <a:pt x="5549168" y="1296856"/>
                </a:lnTo>
                <a:lnTo>
                  <a:pt x="5557022" y="1305564"/>
                </a:lnTo>
                <a:lnTo>
                  <a:pt x="5556224" y="1302642"/>
                </a:lnTo>
                <a:cubicBezTo>
                  <a:pt x="5564288" y="1302642"/>
                  <a:pt x="5564288" y="1310695"/>
                  <a:pt x="5572352" y="1326799"/>
                </a:cubicBezTo>
                <a:lnTo>
                  <a:pt x="5570787" y="1328187"/>
                </a:lnTo>
                <a:lnTo>
                  <a:pt x="5573206" y="1333363"/>
                </a:lnTo>
                <a:lnTo>
                  <a:pt x="5583192" y="1331724"/>
                </a:lnTo>
                <a:lnTo>
                  <a:pt x="5595128" y="1339847"/>
                </a:lnTo>
                <a:lnTo>
                  <a:pt x="5597038" y="1333321"/>
                </a:lnTo>
                <a:lnTo>
                  <a:pt x="5590473" y="1308897"/>
                </a:lnTo>
                <a:lnTo>
                  <a:pt x="5588481" y="1326799"/>
                </a:lnTo>
                <a:lnTo>
                  <a:pt x="5580417" y="1316510"/>
                </a:lnTo>
                <a:lnTo>
                  <a:pt x="5573133" y="1321026"/>
                </a:lnTo>
                <a:cubicBezTo>
                  <a:pt x="5569067" y="1312957"/>
                  <a:pt x="5571099" y="1306908"/>
                  <a:pt x="5575164" y="1303884"/>
                </a:cubicBezTo>
                <a:lnTo>
                  <a:pt x="5576763" y="1303996"/>
                </a:lnTo>
                <a:lnTo>
                  <a:pt x="5576384" y="1295596"/>
                </a:lnTo>
                <a:lnTo>
                  <a:pt x="5577478" y="1292450"/>
                </a:lnTo>
                <a:lnTo>
                  <a:pt x="5571988" y="1286109"/>
                </a:lnTo>
                <a:lnTo>
                  <a:pt x="5572428" y="1284391"/>
                </a:lnTo>
                <a:close/>
                <a:moveTo>
                  <a:pt x="4757960" y="1281801"/>
                </a:moveTo>
                <a:lnTo>
                  <a:pt x="4757220" y="1287809"/>
                </a:lnTo>
                <a:lnTo>
                  <a:pt x="4753049" y="1290715"/>
                </a:lnTo>
                <a:lnTo>
                  <a:pt x="4760050" y="1295209"/>
                </a:lnTo>
                <a:cubicBezTo>
                  <a:pt x="4764072" y="1291337"/>
                  <a:pt x="4762060" y="1287465"/>
                  <a:pt x="4759045" y="1283592"/>
                </a:cubicBezTo>
                <a:close/>
                <a:moveTo>
                  <a:pt x="6493264" y="1281760"/>
                </a:moveTo>
                <a:cubicBezTo>
                  <a:pt x="6489210" y="1297617"/>
                  <a:pt x="6479079" y="1299601"/>
                  <a:pt x="6467937" y="1300591"/>
                </a:cubicBezTo>
                <a:lnTo>
                  <a:pt x="6437138" y="1313226"/>
                </a:lnTo>
                <a:lnTo>
                  <a:pt x="6436528" y="1297617"/>
                </a:lnTo>
                <a:cubicBezTo>
                  <a:pt x="6428425" y="1321406"/>
                  <a:pt x="6387899" y="1305548"/>
                  <a:pt x="6363584" y="1305548"/>
                </a:cubicBezTo>
                <a:cubicBezTo>
                  <a:pt x="6363584" y="1329336"/>
                  <a:pt x="6347375" y="1297617"/>
                  <a:pt x="6355478" y="1321406"/>
                </a:cubicBezTo>
                <a:cubicBezTo>
                  <a:pt x="6339269" y="1305548"/>
                  <a:pt x="6331163" y="1337263"/>
                  <a:pt x="6331163" y="1313475"/>
                </a:cubicBezTo>
                <a:cubicBezTo>
                  <a:pt x="6323060" y="1313475"/>
                  <a:pt x="6323060" y="1321406"/>
                  <a:pt x="6323060" y="1313475"/>
                </a:cubicBezTo>
                <a:cubicBezTo>
                  <a:pt x="6319007" y="1313475"/>
                  <a:pt x="6319007" y="1317440"/>
                  <a:pt x="6320020" y="1320414"/>
                </a:cubicBezTo>
                <a:lnTo>
                  <a:pt x="6321067" y="1322122"/>
                </a:lnTo>
                <a:lnTo>
                  <a:pt x="6316854" y="1323635"/>
                </a:lnTo>
                <a:cubicBezTo>
                  <a:pt x="6310395" y="1322892"/>
                  <a:pt x="6302796" y="1315458"/>
                  <a:pt x="6290639" y="1321406"/>
                </a:cubicBezTo>
                <a:cubicBezTo>
                  <a:pt x="6282533" y="1329336"/>
                  <a:pt x="6290639" y="1345194"/>
                  <a:pt x="6298745" y="1361051"/>
                </a:cubicBezTo>
                <a:cubicBezTo>
                  <a:pt x="6290639" y="1353121"/>
                  <a:pt x="6290639" y="1345194"/>
                  <a:pt x="6282533" y="1353121"/>
                </a:cubicBezTo>
                <a:cubicBezTo>
                  <a:pt x="6274430" y="1345194"/>
                  <a:pt x="6282533" y="1337263"/>
                  <a:pt x="6282533" y="1337263"/>
                </a:cubicBezTo>
                <a:cubicBezTo>
                  <a:pt x="6274430" y="1321406"/>
                  <a:pt x="6274430" y="1337263"/>
                  <a:pt x="6266324" y="1329336"/>
                </a:cubicBezTo>
                <a:cubicBezTo>
                  <a:pt x="6266324" y="1353121"/>
                  <a:pt x="6250115" y="1313475"/>
                  <a:pt x="6242009" y="1337263"/>
                </a:cubicBezTo>
                <a:cubicBezTo>
                  <a:pt x="6233904" y="1337263"/>
                  <a:pt x="6242009" y="1337263"/>
                  <a:pt x="6242009" y="1329336"/>
                </a:cubicBezTo>
                <a:cubicBezTo>
                  <a:pt x="6217695" y="1353121"/>
                  <a:pt x="6177170" y="1321406"/>
                  <a:pt x="6169065" y="1345194"/>
                </a:cubicBezTo>
                <a:cubicBezTo>
                  <a:pt x="6169065" y="1337263"/>
                  <a:pt x="6169065" y="1337263"/>
                  <a:pt x="6160959" y="1337263"/>
                </a:cubicBezTo>
                <a:cubicBezTo>
                  <a:pt x="6160959" y="1329336"/>
                  <a:pt x="6169065" y="1329336"/>
                  <a:pt x="6169065" y="1321406"/>
                </a:cubicBezTo>
                <a:cubicBezTo>
                  <a:pt x="6193380" y="1321406"/>
                  <a:pt x="6242009" y="1329336"/>
                  <a:pt x="6258218" y="1305548"/>
                </a:cubicBezTo>
                <a:cubicBezTo>
                  <a:pt x="6314954" y="1305548"/>
                  <a:pt x="6420319" y="1289687"/>
                  <a:pt x="6493264" y="1281760"/>
                </a:cubicBezTo>
                <a:close/>
                <a:moveTo>
                  <a:pt x="5588741" y="1280310"/>
                </a:moveTo>
                <a:lnTo>
                  <a:pt x="5589794" y="1287666"/>
                </a:lnTo>
                <a:lnTo>
                  <a:pt x="5591430" y="1285731"/>
                </a:lnTo>
                <a:cubicBezTo>
                  <a:pt x="5592447" y="1285227"/>
                  <a:pt x="5592955" y="1284975"/>
                  <a:pt x="5591684" y="1283336"/>
                </a:cubicBezTo>
                <a:close/>
                <a:moveTo>
                  <a:pt x="4911089" y="1278486"/>
                </a:moveTo>
                <a:cubicBezTo>
                  <a:pt x="4923185" y="1284525"/>
                  <a:pt x="4935281" y="1322269"/>
                  <a:pt x="4930367" y="1344161"/>
                </a:cubicBezTo>
                <a:lnTo>
                  <a:pt x="4919609" y="1358402"/>
                </a:lnTo>
                <a:lnTo>
                  <a:pt x="4921168" y="1328811"/>
                </a:lnTo>
                <a:lnTo>
                  <a:pt x="4919992" y="1322943"/>
                </a:lnTo>
                <a:lnTo>
                  <a:pt x="4911147" y="1335005"/>
                </a:lnTo>
                <a:cubicBezTo>
                  <a:pt x="4904759" y="1337909"/>
                  <a:pt x="4896238" y="1339844"/>
                  <a:pt x="4887718" y="1343717"/>
                </a:cubicBezTo>
                <a:lnTo>
                  <a:pt x="4886916" y="1335966"/>
                </a:lnTo>
                <a:lnTo>
                  <a:pt x="4886944" y="1335973"/>
                </a:lnTo>
                <a:lnTo>
                  <a:pt x="4886706" y="1333352"/>
                </a:lnTo>
                <a:lnTo>
                  <a:pt x="4891979" y="1325324"/>
                </a:lnTo>
                <a:cubicBezTo>
                  <a:pt x="4896239" y="1320483"/>
                  <a:pt x="4900498" y="1316611"/>
                  <a:pt x="4896238" y="1312739"/>
                </a:cubicBezTo>
                <a:cubicBezTo>
                  <a:pt x="4891977" y="1304994"/>
                  <a:pt x="4896238" y="1306931"/>
                  <a:pt x="4902627" y="1310802"/>
                </a:cubicBezTo>
                <a:lnTo>
                  <a:pt x="4919241" y="1319193"/>
                </a:lnTo>
                <a:close/>
                <a:moveTo>
                  <a:pt x="5593269" y="1274208"/>
                </a:moveTo>
                <a:lnTo>
                  <a:pt x="5588826" y="1278177"/>
                </a:lnTo>
                <a:lnTo>
                  <a:pt x="5597529" y="1285731"/>
                </a:lnTo>
                <a:cubicBezTo>
                  <a:pt x="5603628" y="1294807"/>
                  <a:pt x="5605661" y="1304890"/>
                  <a:pt x="5597528" y="1312957"/>
                </a:cubicBezTo>
                <a:lnTo>
                  <a:pt x="5601991" y="1319599"/>
                </a:lnTo>
                <a:lnTo>
                  <a:pt x="5609397" y="1320759"/>
                </a:lnTo>
                <a:lnTo>
                  <a:pt x="5612059" y="1327847"/>
                </a:lnTo>
                <a:lnTo>
                  <a:pt x="5612611" y="1327770"/>
                </a:lnTo>
                <a:lnTo>
                  <a:pt x="5611761" y="1321026"/>
                </a:lnTo>
                <a:cubicBezTo>
                  <a:pt x="5611761" y="1316992"/>
                  <a:pt x="5613793" y="1316992"/>
                  <a:pt x="5621926" y="1329093"/>
                </a:cubicBezTo>
                <a:cubicBezTo>
                  <a:pt x="5621926" y="1321025"/>
                  <a:pt x="5619892" y="1312958"/>
                  <a:pt x="5618876" y="1304890"/>
                </a:cubicBezTo>
                <a:lnTo>
                  <a:pt x="5620160" y="1294701"/>
                </a:lnTo>
                <a:lnTo>
                  <a:pt x="5614816" y="1295723"/>
                </a:lnTo>
                <a:cubicBezTo>
                  <a:pt x="5609146" y="1293081"/>
                  <a:pt x="5604610" y="1282512"/>
                  <a:pt x="5604610" y="1294590"/>
                </a:cubicBezTo>
                <a:cubicBezTo>
                  <a:pt x="5598561" y="1294590"/>
                  <a:pt x="5597049" y="1276473"/>
                  <a:pt x="5593269" y="1274208"/>
                </a:cubicBezTo>
                <a:close/>
                <a:moveTo>
                  <a:pt x="5523966" y="1270434"/>
                </a:moveTo>
                <a:cubicBezTo>
                  <a:pt x="5523966" y="1274460"/>
                  <a:pt x="5523966" y="1274460"/>
                  <a:pt x="5522958" y="1273453"/>
                </a:cubicBezTo>
                <a:lnTo>
                  <a:pt x="5519746" y="1272078"/>
                </a:lnTo>
                <a:lnTo>
                  <a:pt x="5517128" y="1273922"/>
                </a:lnTo>
                <a:lnTo>
                  <a:pt x="5518422" y="1277606"/>
                </a:lnTo>
                <a:cubicBezTo>
                  <a:pt x="5521446" y="1279870"/>
                  <a:pt x="5526486" y="1278612"/>
                  <a:pt x="5529510" y="1282890"/>
                </a:cubicBezTo>
                <a:lnTo>
                  <a:pt x="5530031" y="1285308"/>
                </a:lnTo>
                <a:lnTo>
                  <a:pt x="5531334" y="1283581"/>
                </a:lnTo>
                <a:lnTo>
                  <a:pt x="5528034" y="1276547"/>
                </a:lnTo>
                <a:close/>
                <a:moveTo>
                  <a:pt x="5670088" y="1269791"/>
                </a:moveTo>
                <a:lnTo>
                  <a:pt x="5669590" y="1270122"/>
                </a:lnTo>
                <a:lnTo>
                  <a:pt x="5670129" y="1279824"/>
                </a:lnTo>
                <a:cubicBezTo>
                  <a:pt x="5670634" y="1282845"/>
                  <a:pt x="5671390" y="1286367"/>
                  <a:pt x="5672524" y="1291148"/>
                </a:cubicBezTo>
                <a:lnTo>
                  <a:pt x="5674726" y="1300061"/>
                </a:lnTo>
                <a:lnTo>
                  <a:pt x="5682503" y="1298801"/>
                </a:lnTo>
                <a:lnTo>
                  <a:pt x="5680211" y="1288884"/>
                </a:lnTo>
                <a:close/>
                <a:moveTo>
                  <a:pt x="5577835" y="1269596"/>
                </a:moveTo>
                <a:cubicBezTo>
                  <a:pt x="5577454" y="1271108"/>
                  <a:pt x="5577707" y="1274638"/>
                  <a:pt x="5578215" y="1278672"/>
                </a:cubicBezTo>
                <a:lnTo>
                  <a:pt x="5579094" y="1284245"/>
                </a:lnTo>
                <a:lnTo>
                  <a:pt x="5579865" y="1285583"/>
                </a:lnTo>
                <a:lnTo>
                  <a:pt x="5579608" y="1286321"/>
                </a:lnTo>
                <a:lnTo>
                  <a:pt x="5579412" y="1286268"/>
                </a:lnTo>
                <a:lnTo>
                  <a:pt x="5579480" y="1286694"/>
                </a:lnTo>
                <a:lnTo>
                  <a:pt x="5579608" y="1286321"/>
                </a:lnTo>
                <a:lnTo>
                  <a:pt x="5580417" y="1286537"/>
                </a:lnTo>
                <a:lnTo>
                  <a:pt x="5579865" y="1285583"/>
                </a:lnTo>
                <a:lnTo>
                  <a:pt x="5581676" y="1280373"/>
                </a:lnTo>
                <a:lnTo>
                  <a:pt x="5584621" y="1276072"/>
                </a:lnTo>
                <a:lnTo>
                  <a:pt x="5581265" y="1272621"/>
                </a:lnTo>
                <a:cubicBezTo>
                  <a:pt x="5579232" y="1268588"/>
                  <a:pt x="5578215" y="1268083"/>
                  <a:pt x="5577835" y="1269596"/>
                </a:cubicBezTo>
                <a:close/>
                <a:moveTo>
                  <a:pt x="5741213" y="1269312"/>
                </a:moveTo>
                <a:lnTo>
                  <a:pt x="5740808" y="1276815"/>
                </a:lnTo>
                <a:lnTo>
                  <a:pt x="5742881" y="1285733"/>
                </a:lnTo>
                <a:lnTo>
                  <a:pt x="5749068" y="1285046"/>
                </a:lnTo>
                <a:close/>
                <a:moveTo>
                  <a:pt x="5575209" y="1267280"/>
                </a:moveTo>
                <a:lnTo>
                  <a:pt x="5573738" y="1274964"/>
                </a:lnTo>
                <a:lnTo>
                  <a:pt x="5574699" y="1276628"/>
                </a:lnTo>
                <a:lnTo>
                  <a:pt x="5577834" y="1270730"/>
                </a:lnTo>
                <a:close/>
                <a:moveTo>
                  <a:pt x="4816437" y="1267024"/>
                </a:moveTo>
                <a:lnTo>
                  <a:pt x="4816381" y="1267362"/>
                </a:lnTo>
                <a:lnTo>
                  <a:pt x="4816709" y="1267262"/>
                </a:lnTo>
                <a:close/>
                <a:moveTo>
                  <a:pt x="4777265" y="1266599"/>
                </a:moveTo>
                <a:lnTo>
                  <a:pt x="4760050" y="1271975"/>
                </a:lnTo>
                <a:cubicBezTo>
                  <a:pt x="4760050" y="1279720"/>
                  <a:pt x="4768092" y="1279720"/>
                  <a:pt x="4768092" y="1287465"/>
                </a:cubicBezTo>
                <a:lnTo>
                  <a:pt x="4771181" y="1287266"/>
                </a:lnTo>
                <a:lnTo>
                  <a:pt x="4765934" y="1270434"/>
                </a:lnTo>
                <a:cubicBezTo>
                  <a:pt x="4769966" y="1272447"/>
                  <a:pt x="4772486" y="1272447"/>
                  <a:pt x="4774250" y="1271315"/>
                </a:cubicBezTo>
                <a:close/>
                <a:moveTo>
                  <a:pt x="5581550" y="1263891"/>
                </a:moveTo>
                <a:cubicBezTo>
                  <a:pt x="5579156" y="1263389"/>
                  <a:pt x="5576889" y="1264395"/>
                  <a:pt x="5575377" y="1266407"/>
                </a:cubicBezTo>
                <a:lnTo>
                  <a:pt x="5575361" y="1266487"/>
                </a:lnTo>
                <a:lnTo>
                  <a:pt x="5585285" y="1275102"/>
                </a:lnTo>
                <a:lnTo>
                  <a:pt x="5588481" y="1270434"/>
                </a:lnTo>
                <a:cubicBezTo>
                  <a:pt x="5586464" y="1266407"/>
                  <a:pt x="5583945" y="1264395"/>
                  <a:pt x="5581550" y="1263891"/>
                </a:cubicBezTo>
                <a:close/>
                <a:moveTo>
                  <a:pt x="5648433" y="1263586"/>
                </a:moveTo>
                <a:lnTo>
                  <a:pt x="5647955" y="1265401"/>
                </a:lnTo>
                <a:cubicBezTo>
                  <a:pt x="5647452" y="1268924"/>
                  <a:pt x="5646695" y="1272195"/>
                  <a:pt x="5645057" y="1274586"/>
                </a:cubicBezTo>
                <a:lnTo>
                  <a:pt x="5644222" y="1274984"/>
                </a:lnTo>
                <a:lnTo>
                  <a:pt x="5644931" y="1274793"/>
                </a:lnTo>
                <a:cubicBezTo>
                  <a:pt x="5646948" y="1273786"/>
                  <a:pt x="5648964" y="1273786"/>
                  <a:pt x="5652995" y="1285865"/>
                </a:cubicBezTo>
                <a:cubicBezTo>
                  <a:pt x="5652995" y="1283852"/>
                  <a:pt x="5652492" y="1280328"/>
                  <a:pt x="5651609" y="1276051"/>
                </a:cubicBezTo>
                <a:close/>
                <a:moveTo>
                  <a:pt x="6710837" y="1262396"/>
                </a:moveTo>
                <a:cubicBezTo>
                  <a:pt x="6686710" y="1294783"/>
                  <a:pt x="6630411" y="1278591"/>
                  <a:pt x="6590199" y="1294783"/>
                </a:cubicBezTo>
                <a:cubicBezTo>
                  <a:pt x="6558028" y="1302881"/>
                  <a:pt x="6525858" y="1351462"/>
                  <a:pt x="6501728" y="1302881"/>
                </a:cubicBezTo>
                <a:cubicBezTo>
                  <a:pt x="6533900" y="1319074"/>
                  <a:pt x="6533900" y="1294783"/>
                  <a:pt x="6566070" y="1294783"/>
                </a:cubicBezTo>
                <a:cubicBezTo>
                  <a:pt x="6541943" y="1270492"/>
                  <a:pt x="6517813" y="1302881"/>
                  <a:pt x="6501728" y="1294783"/>
                </a:cubicBezTo>
                <a:cubicBezTo>
                  <a:pt x="6525858" y="1262396"/>
                  <a:pt x="6646495" y="1278591"/>
                  <a:pt x="6710837" y="1262396"/>
                </a:cubicBezTo>
                <a:close/>
                <a:moveTo>
                  <a:pt x="5806214" y="1261708"/>
                </a:moveTo>
                <a:lnTo>
                  <a:pt x="5805275" y="1263047"/>
                </a:lnTo>
                <a:lnTo>
                  <a:pt x="5806388" y="1262624"/>
                </a:lnTo>
                <a:close/>
                <a:moveTo>
                  <a:pt x="5724165" y="1257407"/>
                </a:moveTo>
                <a:lnTo>
                  <a:pt x="5719507" y="1261323"/>
                </a:lnTo>
                <a:lnTo>
                  <a:pt x="5716967" y="1264153"/>
                </a:lnTo>
                <a:lnTo>
                  <a:pt x="5720799" y="1271368"/>
                </a:lnTo>
                <a:lnTo>
                  <a:pt x="5727495" y="1268224"/>
                </a:lnTo>
                <a:lnTo>
                  <a:pt x="5730880" y="1259984"/>
                </a:lnTo>
                <a:close/>
                <a:moveTo>
                  <a:pt x="5902984" y="1253656"/>
                </a:moveTo>
                <a:lnTo>
                  <a:pt x="5904116" y="1256763"/>
                </a:lnTo>
                <a:lnTo>
                  <a:pt x="5904145" y="1256554"/>
                </a:lnTo>
                <a:close/>
                <a:moveTo>
                  <a:pt x="4828819" y="1251449"/>
                </a:moveTo>
                <a:lnTo>
                  <a:pt x="4823440" y="1252698"/>
                </a:lnTo>
                <a:lnTo>
                  <a:pt x="4823440" y="1265212"/>
                </a:lnTo>
                <a:lnTo>
                  <a:pt x="4837535" y="1260919"/>
                </a:lnTo>
                <a:lnTo>
                  <a:pt x="4832943" y="1253610"/>
                </a:lnTo>
                <a:close/>
                <a:moveTo>
                  <a:pt x="5658887" y="1248663"/>
                </a:moveTo>
                <a:lnTo>
                  <a:pt x="5662247" y="1259211"/>
                </a:lnTo>
                <a:lnTo>
                  <a:pt x="5665011" y="1260215"/>
                </a:lnTo>
                <a:lnTo>
                  <a:pt x="5668328" y="1266470"/>
                </a:lnTo>
                <a:lnTo>
                  <a:pt x="5667236" y="1261024"/>
                </a:lnTo>
                <a:lnTo>
                  <a:pt x="5665011" y="1260215"/>
                </a:lnTo>
                <a:close/>
                <a:moveTo>
                  <a:pt x="5652995" y="1246277"/>
                </a:moveTo>
                <a:lnTo>
                  <a:pt x="5652994" y="1246281"/>
                </a:lnTo>
                <a:lnTo>
                  <a:pt x="5652995" y="1253656"/>
                </a:lnTo>
                <a:lnTo>
                  <a:pt x="5653079" y="1253788"/>
                </a:lnTo>
                <a:close/>
                <a:moveTo>
                  <a:pt x="5983624" y="1245603"/>
                </a:moveTo>
                <a:lnTo>
                  <a:pt x="5985598" y="1253486"/>
                </a:lnTo>
                <a:lnTo>
                  <a:pt x="5989854" y="1252915"/>
                </a:lnTo>
                <a:close/>
                <a:moveTo>
                  <a:pt x="5623793" y="1245312"/>
                </a:moveTo>
                <a:lnTo>
                  <a:pt x="5621494" y="1248875"/>
                </a:lnTo>
                <a:lnTo>
                  <a:pt x="5618368" y="1249142"/>
                </a:lnTo>
                <a:lnTo>
                  <a:pt x="5620738" y="1270434"/>
                </a:lnTo>
                <a:cubicBezTo>
                  <a:pt x="5608641" y="1252317"/>
                  <a:pt x="5614690" y="1265905"/>
                  <a:pt x="5618470" y="1280624"/>
                </a:cubicBezTo>
                <a:lnTo>
                  <a:pt x="5620421" y="1292635"/>
                </a:lnTo>
                <a:lnTo>
                  <a:pt x="5621926" y="1280688"/>
                </a:lnTo>
                <a:lnTo>
                  <a:pt x="5631607" y="1315270"/>
                </a:lnTo>
                <a:lnTo>
                  <a:pt x="5628802" y="1318071"/>
                </a:lnTo>
                <a:lnTo>
                  <a:pt x="5632023" y="1318174"/>
                </a:lnTo>
                <a:lnTo>
                  <a:pt x="5631673" y="1324424"/>
                </a:lnTo>
                <a:lnTo>
                  <a:pt x="5641280" y="1321034"/>
                </a:lnTo>
                <a:lnTo>
                  <a:pt x="5640521" y="1318448"/>
                </a:lnTo>
                <a:lnTo>
                  <a:pt x="5632023" y="1318174"/>
                </a:lnTo>
                <a:lnTo>
                  <a:pt x="5632090" y="1316992"/>
                </a:lnTo>
                <a:lnTo>
                  <a:pt x="5631607" y="1315270"/>
                </a:lnTo>
                <a:lnTo>
                  <a:pt x="5636867" y="1310018"/>
                </a:lnTo>
                <a:lnTo>
                  <a:pt x="5642977" y="1303919"/>
                </a:lnTo>
                <a:lnTo>
                  <a:pt x="5642549" y="1300671"/>
                </a:lnTo>
                <a:lnTo>
                  <a:pt x="5633842" y="1295929"/>
                </a:lnTo>
                <a:cubicBezTo>
                  <a:pt x="5630819" y="1291903"/>
                  <a:pt x="5628802" y="1285865"/>
                  <a:pt x="5628802" y="1277812"/>
                </a:cubicBezTo>
                <a:lnTo>
                  <a:pt x="5635553" y="1276850"/>
                </a:lnTo>
                <a:lnTo>
                  <a:pt x="5632835" y="1270434"/>
                </a:lnTo>
                <a:cubicBezTo>
                  <a:pt x="5629811" y="1264395"/>
                  <a:pt x="5626787" y="1258356"/>
                  <a:pt x="5624518" y="1250808"/>
                </a:cubicBezTo>
                <a:close/>
                <a:moveTo>
                  <a:pt x="4954170" y="1241127"/>
                </a:moveTo>
                <a:lnTo>
                  <a:pt x="4956649" y="1243760"/>
                </a:lnTo>
                <a:lnTo>
                  <a:pt x="4961836" y="1243436"/>
                </a:lnTo>
                <a:lnTo>
                  <a:pt x="4959190" y="1241253"/>
                </a:lnTo>
                <a:close/>
                <a:moveTo>
                  <a:pt x="6040980" y="1238308"/>
                </a:moveTo>
                <a:lnTo>
                  <a:pt x="6040914" y="1238845"/>
                </a:lnTo>
                <a:lnTo>
                  <a:pt x="6040694" y="1238327"/>
                </a:lnTo>
                <a:close/>
                <a:moveTo>
                  <a:pt x="5662443" y="1237090"/>
                </a:moveTo>
                <a:lnTo>
                  <a:pt x="5661057" y="1237552"/>
                </a:lnTo>
                <a:lnTo>
                  <a:pt x="5662916" y="1239457"/>
                </a:lnTo>
                <a:close/>
                <a:moveTo>
                  <a:pt x="6129374" y="1236617"/>
                </a:moveTo>
                <a:lnTo>
                  <a:pt x="6129255" y="1236648"/>
                </a:lnTo>
                <a:lnTo>
                  <a:pt x="6136844" y="1245603"/>
                </a:lnTo>
                <a:lnTo>
                  <a:pt x="6136672" y="1238505"/>
                </a:lnTo>
                <a:close/>
                <a:moveTo>
                  <a:pt x="5846534" y="1229500"/>
                </a:moveTo>
                <a:cubicBezTo>
                  <a:pt x="5846534" y="1241578"/>
                  <a:pt x="5846534" y="1253656"/>
                  <a:pt x="5845526" y="1264728"/>
                </a:cubicBezTo>
                <a:lnTo>
                  <a:pt x="5844009" y="1271002"/>
                </a:lnTo>
                <a:lnTo>
                  <a:pt x="5847941" y="1271002"/>
                </a:lnTo>
                <a:cubicBezTo>
                  <a:pt x="5847941" y="1279176"/>
                  <a:pt x="5847941" y="1279176"/>
                  <a:pt x="5847941" y="1287353"/>
                </a:cubicBezTo>
                <a:lnTo>
                  <a:pt x="5841448" y="1281594"/>
                </a:lnTo>
                <a:lnTo>
                  <a:pt x="5838470" y="1293916"/>
                </a:lnTo>
                <a:lnTo>
                  <a:pt x="5842209" y="1301383"/>
                </a:lnTo>
                <a:lnTo>
                  <a:pt x="5841892" y="1299615"/>
                </a:lnTo>
                <a:cubicBezTo>
                  <a:pt x="5841892" y="1293484"/>
                  <a:pt x="5843908" y="1287353"/>
                  <a:pt x="5847941" y="1287353"/>
                </a:cubicBezTo>
                <a:lnTo>
                  <a:pt x="5852454" y="1294935"/>
                </a:lnTo>
                <a:lnTo>
                  <a:pt x="5852583" y="1294922"/>
                </a:lnTo>
                <a:lnTo>
                  <a:pt x="5852613" y="1295202"/>
                </a:lnTo>
                <a:lnTo>
                  <a:pt x="5852731" y="1295400"/>
                </a:lnTo>
                <a:cubicBezTo>
                  <a:pt x="5853991" y="1296805"/>
                  <a:pt x="5855000" y="1297060"/>
                  <a:pt x="5856008" y="1296549"/>
                </a:cubicBezTo>
                <a:lnTo>
                  <a:pt x="5863106" y="1288460"/>
                </a:lnTo>
                <a:lnTo>
                  <a:pt x="5860547" y="1281220"/>
                </a:lnTo>
                <a:lnTo>
                  <a:pt x="5857016" y="1275089"/>
                </a:lnTo>
                <a:lnTo>
                  <a:pt x="5856361" y="1267113"/>
                </a:lnTo>
                <a:close/>
                <a:moveTo>
                  <a:pt x="6153057" y="1227876"/>
                </a:moveTo>
                <a:lnTo>
                  <a:pt x="6150836" y="1228913"/>
                </a:lnTo>
                <a:lnTo>
                  <a:pt x="6169102" y="1237552"/>
                </a:lnTo>
                <a:cubicBezTo>
                  <a:pt x="6169102" y="1245603"/>
                  <a:pt x="6161037" y="1245603"/>
                  <a:pt x="6161037" y="1253656"/>
                </a:cubicBezTo>
                <a:lnTo>
                  <a:pt x="6164264" y="1256876"/>
                </a:lnTo>
                <a:lnTo>
                  <a:pt x="6161037" y="1261708"/>
                </a:lnTo>
                <a:lnTo>
                  <a:pt x="6171118" y="1263721"/>
                </a:lnTo>
                <a:lnTo>
                  <a:pt x="6185230" y="1277812"/>
                </a:lnTo>
                <a:cubicBezTo>
                  <a:pt x="6193294" y="1261708"/>
                  <a:pt x="6185230" y="1261708"/>
                  <a:pt x="6185230" y="1245603"/>
                </a:cubicBezTo>
                <a:cubicBezTo>
                  <a:pt x="6193294" y="1245603"/>
                  <a:pt x="6193294" y="1261708"/>
                  <a:pt x="6193294" y="1269760"/>
                </a:cubicBezTo>
                <a:cubicBezTo>
                  <a:pt x="6201359" y="1269760"/>
                  <a:pt x="6201359" y="1277812"/>
                  <a:pt x="6209423" y="1277812"/>
                </a:cubicBezTo>
                <a:cubicBezTo>
                  <a:pt x="6217487" y="1269760"/>
                  <a:pt x="6225552" y="1253656"/>
                  <a:pt x="6241680" y="1269760"/>
                </a:cubicBezTo>
                <a:cubicBezTo>
                  <a:pt x="6241680" y="1261708"/>
                  <a:pt x="6241680" y="1261708"/>
                  <a:pt x="6241680" y="1253656"/>
                </a:cubicBezTo>
                <a:cubicBezTo>
                  <a:pt x="6233616" y="1245603"/>
                  <a:pt x="6217487" y="1261708"/>
                  <a:pt x="6217487" y="1237552"/>
                </a:cubicBezTo>
                <a:cubicBezTo>
                  <a:pt x="6209423" y="1229500"/>
                  <a:pt x="6217487" y="1253656"/>
                  <a:pt x="6209423" y="1229500"/>
                </a:cubicBezTo>
                <a:cubicBezTo>
                  <a:pt x="6209423" y="1261708"/>
                  <a:pt x="6201359" y="1245603"/>
                  <a:pt x="6209423" y="1269760"/>
                </a:cubicBezTo>
                <a:cubicBezTo>
                  <a:pt x="6193294" y="1277812"/>
                  <a:pt x="6193294" y="1245603"/>
                  <a:pt x="6201359" y="1237552"/>
                </a:cubicBezTo>
                <a:cubicBezTo>
                  <a:pt x="6193294" y="1229500"/>
                  <a:pt x="6161037" y="1261708"/>
                  <a:pt x="6185230" y="1261708"/>
                </a:cubicBezTo>
                <a:cubicBezTo>
                  <a:pt x="6185230" y="1269760"/>
                  <a:pt x="6181198" y="1267748"/>
                  <a:pt x="6176158" y="1264728"/>
                </a:cubicBezTo>
                <a:lnTo>
                  <a:pt x="6171118" y="1263721"/>
                </a:lnTo>
                <a:lnTo>
                  <a:pt x="6164264" y="1256876"/>
                </a:lnTo>
                <a:lnTo>
                  <a:pt x="6169102" y="1249629"/>
                </a:lnTo>
                <a:cubicBezTo>
                  <a:pt x="6173133" y="1247617"/>
                  <a:pt x="6177166" y="1245603"/>
                  <a:pt x="6177166" y="1237552"/>
                </a:cubicBezTo>
                <a:cubicBezTo>
                  <a:pt x="6169102" y="1229500"/>
                  <a:pt x="6161037" y="1229500"/>
                  <a:pt x="6152973" y="1229500"/>
                </a:cubicBezTo>
                <a:close/>
                <a:moveTo>
                  <a:pt x="5930453" y="1223964"/>
                </a:moveTo>
                <a:lnTo>
                  <a:pt x="5927520" y="1227118"/>
                </a:lnTo>
                <a:lnTo>
                  <a:pt x="5928616" y="1231418"/>
                </a:lnTo>
                <a:lnTo>
                  <a:pt x="5926093" y="1229651"/>
                </a:lnTo>
                <a:lnTo>
                  <a:pt x="5923901" y="1234029"/>
                </a:lnTo>
                <a:cubicBezTo>
                  <a:pt x="5922641" y="1236042"/>
                  <a:pt x="5921129" y="1237552"/>
                  <a:pt x="5919113" y="1237552"/>
                </a:cubicBezTo>
                <a:lnTo>
                  <a:pt x="5917244" y="1234286"/>
                </a:lnTo>
                <a:lnTo>
                  <a:pt x="5916169" y="1235289"/>
                </a:lnTo>
                <a:lnTo>
                  <a:pt x="5913037" y="1238214"/>
                </a:lnTo>
                <a:lnTo>
                  <a:pt x="5926169" y="1242584"/>
                </a:lnTo>
                <a:cubicBezTo>
                  <a:pt x="5931209" y="1243590"/>
                  <a:pt x="5935241" y="1241578"/>
                  <a:pt x="5935241" y="1229500"/>
                </a:cubicBezTo>
                <a:cubicBezTo>
                  <a:pt x="5933226" y="1225473"/>
                  <a:pt x="5931713" y="1223964"/>
                  <a:pt x="5930453" y="1223964"/>
                </a:cubicBezTo>
                <a:close/>
                <a:moveTo>
                  <a:pt x="5620738" y="1222124"/>
                </a:moveTo>
                <a:lnTo>
                  <a:pt x="5619374" y="1231655"/>
                </a:lnTo>
                <a:lnTo>
                  <a:pt x="5621972" y="1231489"/>
                </a:lnTo>
                <a:close/>
                <a:moveTo>
                  <a:pt x="5692936" y="1221718"/>
                </a:moveTo>
                <a:lnTo>
                  <a:pt x="5686258" y="1226480"/>
                </a:lnTo>
                <a:lnTo>
                  <a:pt x="5685575" y="1227107"/>
                </a:lnTo>
                <a:lnTo>
                  <a:pt x="5685250" y="1230173"/>
                </a:lnTo>
                <a:lnTo>
                  <a:pt x="5683806" y="1228733"/>
                </a:lnTo>
                <a:lnTo>
                  <a:pt x="5683108" y="1229373"/>
                </a:lnTo>
                <a:cubicBezTo>
                  <a:pt x="5682730" y="1231010"/>
                  <a:pt x="5683234" y="1233526"/>
                  <a:pt x="5685250" y="1237552"/>
                </a:cubicBezTo>
                <a:lnTo>
                  <a:pt x="5673868" y="1235278"/>
                </a:lnTo>
                <a:lnTo>
                  <a:pt x="5677185" y="1254330"/>
                </a:lnTo>
                <a:cubicBezTo>
                  <a:pt x="5677185" y="1270434"/>
                  <a:pt x="5693314" y="1246277"/>
                  <a:pt x="5677185" y="1238225"/>
                </a:cubicBezTo>
                <a:cubicBezTo>
                  <a:pt x="5685250" y="1238225"/>
                  <a:pt x="5685250" y="1246277"/>
                  <a:pt x="5693314" y="1254330"/>
                </a:cubicBezTo>
                <a:cubicBezTo>
                  <a:pt x="5685250" y="1254330"/>
                  <a:pt x="5683234" y="1258356"/>
                  <a:pt x="5681218" y="1262381"/>
                </a:cubicBezTo>
                <a:lnTo>
                  <a:pt x="5678362" y="1264283"/>
                </a:lnTo>
                <a:lnTo>
                  <a:pt x="5683738" y="1276051"/>
                </a:lnTo>
                <a:cubicBezTo>
                  <a:pt x="5686258" y="1280328"/>
                  <a:pt x="5689282" y="1283852"/>
                  <a:pt x="5693314" y="1285865"/>
                </a:cubicBezTo>
                <a:lnTo>
                  <a:pt x="5692231" y="1297224"/>
                </a:lnTo>
                <a:lnTo>
                  <a:pt x="5714528" y="1293609"/>
                </a:lnTo>
                <a:lnTo>
                  <a:pt x="5714483" y="1292578"/>
                </a:lnTo>
                <a:lnTo>
                  <a:pt x="5710439" y="1278638"/>
                </a:lnTo>
                <a:lnTo>
                  <a:pt x="5707164" y="1275965"/>
                </a:lnTo>
                <a:cubicBezTo>
                  <a:pt x="5703534" y="1269069"/>
                  <a:pt x="5702081" y="1254547"/>
                  <a:pt x="5696273" y="1248738"/>
                </a:cubicBezTo>
                <a:lnTo>
                  <a:pt x="5702763" y="1252174"/>
                </a:lnTo>
                <a:lnTo>
                  <a:pt x="5702513" y="1251311"/>
                </a:lnTo>
                <a:close/>
                <a:moveTo>
                  <a:pt x="6080385" y="1221523"/>
                </a:moveTo>
                <a:lnTo>
                  <a:pt x="6077371" y="1230893"/>
                </a:lnTo>
                <a:lnTo>
                  <a:pt x="6078453" y="1234382"/>
                </a:lnTo>
                <a:close/>
                <a:moveTo>
                  <a:pt x="6067668" y="1221084"/>
                </a:moveTo>
                <a:lnTo>
                  <a:pt x="6068023" y="1223569"/>
                </a:lnTo>
                <a:lnTo>
                  <a:pt x="6066740" y="1232548"/>
                </a:lnTo>
                <a:lnTo>
                  <a:pt x="6073830" y="1230257"/>
                </a:lnTo>
                <a:close/>
                <a:moveTo>
                  <a:pt x="5729604" y="1218051"/>
                </a:moveTo>
                <a:lnTo>
                  <a:pt x="5722125" y="1222811"/>
                </a:lnTo>
                <a:lnTo>
                  <a:pt x="5725571" y="1222124"/>
                </a:lnTo>
                <a:cubicBezTo>
                  <a:pt x="5733636" y="1254330"/>
                  <a:pt x="5709443" y="1206019"/>
                  <a:pt x="5717507" y="1238225"/>
                </a:cubicBezTo>
                <a:lnTo>
                  <a:pt x="5711672" y="1227407"/>
                </a:lnTo>
                <a:lnTo>
                  <a:pt x="5706631" y="1229294"/>
                </a:lnTo>
                <a:lnTo>
                  <a:pt x="5706418" y="1231055"/>
                </a:lnTo>
                <a:lnTo>
                  <a:pt x="5712758" y="1252241"/>
                </a:lnTo>
                <a:lnTo>
                  <a:pt x="5714667" y="1251643"/>
                </a:lnTo>
                <a:lnTo>
                  <a:pt x="5721250" y="1247693"/>
                </a:lnTo>
                <a:lnTo>
                  <a:pt x="5721807" y="1245157"/>
                </a:lnTo>
                <a:cubicBezTo>
                  <a:pt x="5725800" y="1240998"/>
                  <a:pt x="5733061" y="1251586"/>
                  <a:pt x="5727253" y="1239484"/>
                </a:cubicBezTo>
                <a:lnTo>
                  <a:pt x="5736915" y="1250221"/>
                </a:lnTo>
                <a:lnTo>
                  <a:pt x="5742742" y="1240996"/>
                </a:lnTo>
                <a:lnTo>
                  <a:pt x="5741948" y="1255708"/>
                </a:lnTo>
                <a:lnTo>
                  <a:pt x="5745767" y="1257637"/>
                </a:lnTo>
                <a:cubicBezTo>
                  <a:pt x="5747098" y="1256629"/>
                  <a:pt x="5748550" y="1253604"/>
                  <a:pt x="5750486" y="1247553"/>
                </a:cubicBezTo>
                <a:cubicBezTo>
                  <a:pt x="5750486" y="1253604"/>
                  <a:pt x="5750971" y="1261671"/>
                  <a:pt x="5751455" y="1269739"/>
                </a:cubicBezTo>
                <a:lnTo>
                  <a:pt x="5752108" y="1284708"/>
                </a:lnTo>
                <a:lnTo>
                  <a:pt x="5759846" y="1283850"/>
                </a:lnTo>
                <a:cubicBezTo>
                  <a:pt x="5763879" y="1281837"/>
                  <a:pt x="5765893" y="1277812"/>
                  <a:pt x="5765893" y="1269760"/>
                </a:cubicBezTo>
                <a:cubicBezTo>
                  <a:pt x="5761861" y="1261708"/>
                  <a:pt x="5759844" y="1253656"/>
                  <a:pt x="5756821" y="1247617"/>
                </a:cubicBezTo>
                <a:lnTo>
                  <a:pt x="5741747" y="1237583"/>
                </a:lnTo>
                <a:lnTo>
                  <a:pt x="5741700" y="1238225"/>
                </a:lnTo>
                <a:cubicBezTo>
                  <a:pt x="5741700" y="1242253"/>
                  <a:pt x="5739686" y="1236213"/>
                  <a:pt x="5737668" y="1228161"/>
                </a:cubicBezTo>
                <a:lnTo>
                  <a:pt x="5736176" y="1219968"/>
                </a:lnTo>
                <a:lnTo>
                  <a:pt x="5733636" y="1221447"/>
                </a:lnTo>
                <a:cubicBezTo>
                  <a:pt x="5733636" y="1217422"/>
                  <a:pt x="5732123" y="1216918"/>
                  <a:pt x="5729604" y="1218051"/>
                </a:cubicBezTo>
                <a:close/>
                <a:moveTo>
                  <a:pt x="5007424" y="1217208"/>
                </a:moveTo>
                <a:lnTo>
                  <a:pt x="5009202" y="1224216"/>
                </a:lnTo>
                <a:cubicBezTo>
                  <a:pt x="5005053" y="1224216"/>
                  <a:pt x="5002978" y="1222172"/>
                  <a:pt x="5002978" y="1220128"/>
                </a:cubicBezTo>
                <a:close/>
                <a:moveTo>
                  <a:pt x="5911272" y="1217050"/>
                </a:moveTo>
                <a:lnTo>
                  <a:pt x="5906940" y="1223532"/>
                </a:lnTo>
                <a:lnTo>
                  <a:pt x="5911048" y="1229500"/>
                </a:lnTo>
                <a:lnTo>
                  <a:pt x="5898063" y="1229500"/>
                </a:lnTo>
                <a:lnTo>
                  <a:pt x="5895938" y="1230265"/>
                </a:lnTo>
                <a:lnTo>
                  <a:pt x="5896366" y="1232519"/>
                </a:lnTo>
                <a:lnTo>
                  <a:pt x="5906008" y="1252648"/>
                </a:lnTo>
                <a:cubicBezTo>
                  <a:pt x="5908529" y="1255164"/>
                  <a:pt x="5910796" y="1257430"/>
                  <a:pt x="5911931" y="1260072"/>
                </a:cubicBezTo>
                <a:lnTo>
                  <a:pt x="5911249" y="1267563"/>
                </a:lnTo>
                <a:lnTo>
                  <a:pt x="5912483" y="1271002"/>
                </a:lnTo>
                <a:cubicBezTo>
                  <a:pt x="5912483" y="1271002"/>
                  <a:pt x="5914500" y="1273045"/>
                  <a:pt x="5917525" y="1275089"/>
                </a:cubicBezTo>
                <a:lnTo>
                  <a:pt x="5925125" y="1277890"/>
                </a:lnTo>
                <a:lnTo>
                  <a:pt x="5920499" y="1264853"/>
                </a:lnTo>
                <a:cubicBezTo>
                  <a:pt x="5918104" y="1258185"/>
                  <a:pt x="5915080" y="1249630"/>
                  <a:pt x="5911048" y="1237552"/>
                </a:cubicBezTo>
                <a:lnTo>
                  <a:pt x="5912021" y="1237876"/>
                </a:lnTo>
                <a:lnTo>
                  <a:pt x="5912021" y="1229743"/>
                </a:lnTo>
                <a:lnTo>
                  <a:pt x="5911048" y="1229500"/>
                </a:lnTo>
                <a:cubicBezTo>
                  <a:pt x="5907016" y="1221447"/>
                  <a:pt x="5909032" y="1219434"/>
                  <a:pt x="5911048" y="1217422"/>
                </a:cubicBezTo>
                <a:close/>
                <a:moveTo>
                  <a:pt x="6143290" y="1216614"/>
                </a:moveTo>
                <a:lnTo>
                  <a:pt x="6140234" y="1217301"/>
                </a:lnTo>
                <a:lnTo>
                  <a:pt x="6148786" y="1227153"/>
                </a:lnTo>
                <a:lnTo>
                  <a:pt x="6152246" y="1222704"/>
                </a:lnTo>
                <a:lnTo>
                  <a:pt x="6152350" y="1221137"/>
                </a:lnTo>
                <a:lnTo>
                  <a:pt x="6144909" y="1217422"/>
                </a:lnTo>
                <a:close/>
                <a:moveTo>
                  <a:pt x="6152795" y="1214473"/>
                </a:moveTo>
                <a:lnTo>
                  <a:pt x="6151206" y="1214832"/>
                </a:lnTo>
                <a:lnTo>
                  <a:pt x="6152458" y="1219520"/>
                </a:lnTo>
                <a:close/>
                <a:moveTo>
                  <a:pt x="5669121" y="1214071"/>
                </a:moveTo>
                <a:lnTo>
                  <a:pt x="5671766" y="1225292"/>
                </a:lnTo>
                <a:lnTo>
                  <a:pt x="5677933" y="1222870"/>
                </a:lnTo>
                <a:lnTo>
                  <a:pt x="5677185" y="1222124"/>
                </a:lnTo>
                <a:cubicBezTo>
                  <a:pt x="5675170" y="1220111"/>
                  <a:pt x="5673154" y="1218097"/>
                  <a:pt x="5669121" y="1214071"/>
                </a:cubicBezTo>
                <a:close/>
                <a:moveTo>
                  <a:pt x="5006436" y="1213315"/>
                </a:moveTo>
                <a:lnTo>
                  <a:pt x="5009202" y="1216040"/>
                </a:lnTo>
                <a:lnTo>
                  <a:pt x="5007424" y="1217208"/>
                </a:lnTo>
                <a:close/>
                <a:moveTo>
                  <a:pt x="1297250" y="1208186"/>
                </a:moveTo>
                <a:cubicBezTo>
                  <a:pt x="1280899" y="1246909"/>
                  <a:pt x="1256374" y="1231419"/>
                  <a:pt x="1223672" y="1254654"/>
                </a:cubicBezTo>
                <a:cubicBezTo>
                  <a:pt x="1240023" y="1231419"/>
                  <a:pt x="1272722" y="1231419"/>
                  <a:pt x="1297250" y="1208186"/>
                </a:cubicBezTo>
                <a:close/>
                <a:moveTo>
                  <a:pt x="5751780" y="1207859"/>
                </a:moveTo>
                <a:cubicBezTo>
                  <a:pt x="5749764" y="1207859"/>
                  <a:pt x="5747748" y="1209369"/>
                  <a:pt x="5745733" y="1211383"/>
                </a:cubicBezTo>
                <a:lnTo>
                  <a:pt x="5741164" y="1216324"/>
                </a:lnTo>
                <a:lnTo>
                  <a:pt x="5743718" y="1217089"/>
                </a:lnTo>
                <a:cubicBezTo>
                  <a:pt x="5743718" y="1218598"/>
                  <a:pt x="5743214" y="1220864"/>
                  <a:pt x="5742709" y="1224260"/>
                </a:cubicBezTo>
                <a:lnTo>
                  <a:pt x="5741753" y="1237489"/>
                </a:lnTo>
                <a:lnTo>
                  <a:pt x="5748757" y="1229248"/>
                </a:lnTo>
                <a:cubicBezTo>
                  <a:pt x="5751780" y="1219434"/>
                  <a:pt x="5745733" y="1207356"/>
                  <a:pt x="5757829" y="1213396"/>
                </a:cubicBezTo>
                <a:cubicBezTo>
                  <a:pt x="5755813" y="1209369"/>
                  <a:pt x="5753797" y="1207859"/>
                  <a:pt x="5751780" y="1207859"/>
                </a:cubicBezTo>
                <a:close/>
                <a:moveTo>
                  <a:pt x="6033169" y="1207004"/>
                </a:moveTo>
                <a:cubicBezTo>
                  <a:pt x="6040914" y="1207004"/>
                  <a:pt x="6048659" y="1222924"/>
                  <a:pt x="6056403" y="1230883"/>
                </a:cubicBezTo>
                <a:cubicBezTo>
                  <a:pt x="6048659" y="1226904"/>
                  <a:pt x="6048659" y="1232873"/>
                  <a:pt x="6047690" y="1237849"/>
                </a:cubicBezTo>
                <a:lnTo>
                  <a:pt x="6040980" y="1238308"/>
                </a:lnTo>
                <a:lnTo>
                  <a:pt x="6042851" y="1222924"/>
                </a:lnTo>
                <a:cubicBezTo>
                  <a:pt x="6040914" y="1218945"/>
                  <a:pt x="6037043" y="1214964"/>
                  <a:pt x="6033169" y="1207004"/>
                </a:cubicBezTo>
                <a:close/>
                <a:moveTo>
                  <a:pt x="5709443" y="1206019"/>
                </a:moveTo>
                <a:lnTo>
                  <a:pt x="5708876" y="1210714"/>
                </a:lnTo>
                <a:lnTo>
                  <a:pt x="5709674" y="1210401"/>
                </a:lnTo>
                <a:close/>
                <a:moveTo>
                  <a:pt x="4994681" y="1203521"/>
                </a:moveTo>
                <a:cubicBezTo>
                  <a:pt x="4996754" y="1202755"/>
                  <a:pt x="4998831" y="1203777"/>
                  <a:pt x="5000904" y="1207866"/>
                </a:cubicBezTo>
                <a:cubicBezTo>
                  <a:pt x="4984309" y="1207866"/>
                  <a:pt x="4992605" y="1224216"/>
                  <a:pt x="4984309" y="1224216"/>
                </a:cubicBezTo>
                <a:cubicBezTo>
                  <a:pt x="4992605" y="1232390"/>
                  <a:pt x="4992605" y="1224216"/>
                  <a:pt x="5000904" y="1232390"/>
                </a:cubicBezTo>
                <a:cubicBezTo>
                  <a:pt x="5000904" y="1248741"/>
                  <a:pt x="4984309" y="1224216"/>
                  <a:pt x="4976011" y="1224216"/>
                </a:cubicBezTo>
                <a:cubicBezTo>
                  <a:pt x="4982233" y="1224216"/>
                  <a:pt x="4988456" y="1205821"/>
                  <a:pt x="4994681" y="1203521"/>
                </a:cubicBezTo>
                <a:close/>
                <a:moveTo>
                  <a:pt x="4823440" y="1199579"/>
                </a:moveTo>
                <a:cubicBezTo>
                  <a:pt x="4815437" y="1207754"/>
                  <a:pt x="4819437" y="1226148"/>
                  <a:pt x="4823440" y="1244540"/>
                </a:cubicBezTo>
                <a:lnTo>
                  <a:pt x="4823440" y="1245888"/>
                </a:lnTo>
                <a:lnTo>
                  <a:pt x="4824575" y="1246078"/>
                </a:lnTo>
                <a:lnTo>
                  <a:pt x="4827191" y="1240199"/>
                </a:lnTo>
                <a:cubicBezTo>
                  <a:pt x="4833943" y="1234834"/>
                  <a:pt x="4847447" y="1236367"/>
                  <a:pt x="4847447" y="1224105"/>
                </a:cubicBezTo>
                <a:cubicBezTo>
                  <a:pt x="4839444" y="1224105"/>
                  <a:pt x="4839444" y="1224105"/>
                  <a:pt x="4839444" y="1232278"/>
                </a:cubicBezTo>
                <a:cubicBezTo>
                  <a:pt x="4835443" y="1228191"/>
                  <a:pt x="4833441" y="1222061"/>
                  <a:pt x="4831441" y="1215929"/>
                </a:cubicBezTo>
                <a:lnTo>
                  <a:pt x="4830184" y="1213359"/>
                </a:lnTo>
                <a:lnTo>
                  <a:pt x="4828052" y="1213646"/>
                </a:lnTo>
                <a:cubicBezTo>
                  <a:pt x="4824382" y="1213888"/>
                  <a:pt x="4821760" y="1213888"/>
                  <a:pt x="4821760" y="1213888"/>
                </a:cubicBezTo>
                <a:cubicBezTo>
                  <a:pt x="4819662" y="1208079"/>
                  <a:pt x="4820711" y="1205175"/>
                  <a:pt x="4823333" y="1203844"/>
                </a:cubicBezTo>
                <a:lnTo>
                  <a:pt x="4825469" y="1203727"/>
                </a:lnTo>
                <a:close/>
                <a:moveTo>
                  <a:pt x="5187665" y="1199477"/>
                </a:moveTo>
                <a:cubicBezTo>
                  <a:pt x="5189050" y="1198973"/>
                  <a:pt x="5190813" y="1199979"/>
                  <a:pt x="5192324" y="1201992"/>
                </a:cubicBezTo>
                <a:cubicBezTo>
                  <a:pt x="5195350" y="1206019"/>
                  <a:pt x="5197367" y="1214071"/>
                  <a:pt x="5193335" y="1222124"/>
                </a:cubicBezTo>
                <a:cubicBezTo>
                  <a:pt x="5185270" y="1222124"/>
                  <a:pt x="5185270" y="1222124"/>
                  <a:pt x="5177206" y="1214071"/>
                </a:cubicBezTo>
                <a:cubicBezTo>
                  <a:pt x="5185270" y="1214071"/>
                  <a:pt x="5185270" y="1206019"/>
                  <a:pt x="5185270" y="1206019"/>
                </a:cubicBezTo>
                <a:cubicBezTo>
                  <a:pt x="5185270" y="1201994"/>
                  <a:pt x="5186279" y="1199980"/>
                  <a:pt x="5187665" y="1199477"/>
                </a:cubicBezTo>
                <a:close/>
                <a:moveTo>
                  <a:pt x="5685250" y="1197967"/>
                </a:moveTo>
                <a:cubicBezTo>
                  <a:pt x="5673154" y="1204007"/>
                  <a:pt x="5683738" y="1210045"/>
                  <a:pt x="5686384" y="1219481"/>
                </a:cubicBezTo>
                <a:lnTo>
                  <a:pt x="5686376" y="1219553"/>
                </a:lnTo>
                <a:lnTo>
                  <a:pt x="5691574" y="1217511"/>
                </a:lnTo>
                <a:close/>
                <a:moveTo>
                  <a:pt x="5894920" y="1197291"/>
                </a:moveTo>
                <a:cubicBezTo>
                  <a:pt x="5898952" y="1205343"/>
                  <a:pt x="5898952" y="1209369"/>
                  <a:pt x="5899960" y="1213396"/>
                </a:cubicBezTo>
                <a:lnTo>
                  <a:pt x="5901065" y="1215000"/>
                </a:lnTo>
                <a:lnTo>
                  <a:pt x="5911853" y="1208288"/>
                </a:lnTo>
                <a:lnTo>
                  <a:pt x="5911048" y="1205343"/>
                </a:lnTo>
                <a:cubicBezTo>
                  <a:pt x="5902984" y="1189239"/>
                  <a:pt x="5894920" y="1205343"/>
                  <a:pt x="5894920" y="1197291"/>
                </a:cubicBezTo>
                <a:close/>
                <a:moveTo>
                  <a:pt x="1347591" y="1192693"/>
                </a:moveTo>
                <a:cubicBezTo>
                  <a:pt x="1347591" y="1208183"/>
                  <a:pt x="1329519" y="1215928"/>
                  <a:pt x="1320484" y="1208183"/>
                </a:cubicBezTo>
                <a:cubicBezTo>
                  <a:pt x="1320484" y="1192693"/>
                  <a:pt x="1329519" y="1200438"/>
                  <a:pt x="1347591" y="1192693"/>
                </a:cubicBezTo>
                <a:close/>
                <a:moveTo>
                  <a:pt x="5422667" y="1190757"/>
                </a:moveTo>
                <a:cubicBezTo>
                  <a:pt x="5429564" y="1192210"/>
                  <a:pt x="5431016" y="1202375"/>
                  <a:pt x="5436825" y="1208183"/>
                </a:cubicBezTo>
                <a:cubicBezTo>
                  <a:pt x="5421336" y="1223672"/>
                  <a:pt x="5421336" y="1208183"/>
                  <a:pt x="5413590" y="1192693"/>
                </a:cubicBezTo>
                <a:cubicBezTo>
                  <a:pt x="5417463" y="1190757"/>
                  <a:pt x="5420367" y="1190273"/>
                  <a:pt x="5422667" y="1190757"/>
                </a:cubicBezTo>
                <a:close/>
                <a:moveTo>
                  <a:pt x="6057050" y="1189596"/>
                </a:moveTo>
                <a:lnTo>
                  <a:pt x="6056908" y="1191380"/>
                </a:lnTo>
                <a:lnTo>
                  <a:pt x="6064614" y="1202524"/>
                </a:lnTo>
                <a:lnTo>
                  <a:pt x="6064391" y="1200523"/>
                </a:lnTo>
                <a:cubicBezTo>
                  <a:pt x="6063342" y="1197219"/>
                  <a:pt x="6061245" y="1193662"/>
                  <a:pt x="6057050" y="1189596"/>
                </a:cubicBezTo>
                <a:close/>
                <a:moveTo>
                  <a:pt x="6235316" y="1189548"/>
                </a:moveTo>
                <a:lnTo>
                  <a:pt x="6235412" y="1190508"/>
                </a:lnTo>
                <a:lnTo>
                  <a:pt x="6234533" y="1190112"/>
                </a:lnTo>
                <a:close/>
                <a:moveTo>
                  <a:pt x="5312157" y="1187902"/>
                </a:moveTo>
                <a:cubicBezTo>
                  <a:pt x="5317827" y="1189412"/>
                  <a:pt x="5322363" y="1199980"/>
                  <a:pt x="5322363" y="1206019"/>
                </a:cubicBezTo>
                <a:cubicBezTo>
                  <a:pt x="5322363" y="1206019"/>
                  <a:pt x="5314299" y="1206019"/>
                  <a:pt x="5306235" y="1214071"/>
                </a:cubicBezTo>
                <a:cubicBezTo>
                  <a:pt x="5306235" y="1214071"/>
                  <a:pt x="5306235" y="1218097"/>
                  <a:pt x="5306235" y="1223128"/>
                </a:cubicBezTo>
                <a:lnTo>
                  <a:pt x="5306235" y="1230173"/>
                </a:lnTo>
                <a:cubicBezTo>
                  <a:pt x="5298171" y="1230173"/>
                  <a:pt x="5290106" y="1222124"/>
                  <a:pt x="5290106" y="1206019"/>
                </a:cubicBezTo>
                <a:cubicBezTo>
                  <a:pt x="5290106" y="1189915"/>
                  <a:pt x="5306235" y="1214071"/>
                  <a:pt x="5298171" y="1189915"/>
                </a:cubicBezTo>
                <a:cubicBezTo>
                  <a:pt x="5306235" y="1197967"/>
                  <a:pt x="5314299" y="1214071"/>
                  <a:pt x="5306235" y="1189915"/>
                </a:cubicBezTo>
                <a:cubicBezTo>
                  <a:pt x="5308251" y="1187902"/>
                  <a:pt x="5310267" y="1187399"/>
                  <a:pt x="5312157" y="1187902"/>
                </a:cubicBezTo>
                <a:close/>
                <a:moveTo>
                  <a:pt x="5975193" y="1186637"/>
                </a:moveTo>
                <a:lnTo>
                  <a:pt x="5971611" y="1187029"/>
                </a:lnTo>
                <a:lnTo>
                  <a:pt x="5973677" y="1189423"/>
                </a:lnTo>
                <a:close/>
                <a:moveTo>
                  <a:pt x="6443642" y="1182909"/>
                </a:moveTo>
                <a:cubicBezTo>
                  <a:pt x="6443642" y="1190654"/>
                  <a:pt x="6443642" y="1198399"/>
                  <a:pt x="6451386" y="1206143"/>
                </a:cubicBezTo>
                <a:cubicBezTo>
                  <a:pt x="6420407" y="1190654"/>
                  <a:pt x="6397173" y="1221633"/>
                  <a:pt x="6381683" y="1198399"/>
                </a:cubicBezTo>
                <a:cubicBezTo>
                  <a:pt x="6404917" y="1182909"/>
                  <a:pt x="6412663" y="1206143"/>
                  <a:pt x="6443642" y="1182909"/>
                </a:cubicBezTo>
                <a:close/>
                <a:moveTo>
                  <a:pt x="6234533" y="1181724"/>
                </a:moveTo>
                <a:cubicBezTo>
                  <a:pt x="6238406" y="1181724"/>
                  <a:pt x="6240342" y="1183821"/>
                  <a:pt x="6240342" y="1185918"/>
                </a:cubicBezTo>
                <a:lnTo>
                  <a:pt x="6235316" y="1189548"/>
                </a:lnTo>
                <a:close/>
                <a:moveTo>
                  <a:pt x="6477721" y="1175164"/>
                </a:moveTo>
                <a:cubicBezTo>
                  <a:pt x="6486239" y="1198399"/>
                  <a:pt x="6443642" y="1213888"/>
                  <a:pt x="6443642" y="1182909"/>
                </a:cubicBezTo>
                <a:cubicBezTo>
                  <a:pt x="6452162" y="1182909"/>
                  <a:pt x="6460680" y="1182909"/>
                  <a:pt x="6477721" y="1175164"/>
                </a:cubicBezTo>
                <a:close/>
                <a:moveTo>
                  <a:pt x="5243940" y="1173504"/>
                </a:moveTo>
                <a:lnTo>
                  <a:pt x="5244018" y="1174308"/>
                </a:lnTo>
                <a:lnTo>
                  <a:pt x="5243203" y="1173887"/>
                </a:lnTo>
                <a:close/>
                <a:moveTo>
                  <a:pt x="6173309" y="1171421"/>
                </a:moveTo>
                <a:lnTo>
                  <a:pt x="6142424" y="1178195"/>
                </a:lnTo>
                <a:lnTo>
                  <a:pt x="6144501" y="1184902"/>
                </a:lnTo>
                <a:lnTo>
                  <a:pt x="6150562" y="1205404"/>
                </a:lnTo>
                <a:lnTo>
                  <a:pt x="6148979" y="1205037"/>
                </a:lnTo>
                <a:lnTo>
                  <a:pt x="6150868" y="1206440"/>
                </a:lnTo>
                <a:lnTo>
                  <a:pt x="6152878" y="1213239"/>
                </a:lnTo>
                <a:lnTo>
                  <a:pt x="6153214" y="1208183"/>
                </a:lnTo>
                <a:lnTo>
                  <a:pt x="6150868" y="1206440"/>
                </a:lnTo>
                <a:lnTo>
                  <a:pt x="6150562" y="1205404"/>
                </a:lnTo>
                <a:lnTo>
                  <a:pt x="6154182" y="1206246"/>
                </a:lnTo>
                <a:lnTo>
                  <a:pt x="6154185" y="1206249"/>
                </a:lnTo>
                <a:lnTo>
                  <a:pt x="6154233" y="1205343"/>
                </a:lnTo>
                <a:cubicBezTo>
                  <a:pt x="6158013" y="1199304"/>
                  <a:pt x="6164062" y="1195278"/>
                  <a:pt x="6169102" y="1193265"/>
                </a:cubicBezTo>
                <a:lnTo>
                  <a:pt x="6176180" y="1193265"/>
                </a:lnTo>
                <a:lnTo>
                  <a:pt x="6175859" y="1183013"/>
                </a:lnTo>
                <a:close/>
                <a:moveTo>
                  <a:pt x="6120718" y="1165085"/>
                </a:moveTo>
                <a:cubicBezTo>
                  <a:pt x="6112653" y="1165085"/>
                  <a:pt x="6128782" y="1197291"/>
                  <a:pt x="6120718" y="1197291"/>
                </a:cubicBezTo>
                <a:cubicBezTo>
                  <a:pt x="6120718" y="1197291"/>
                  <a:pt x="6128782" y="1201317"/>
                  <a:pt x="6135837" y="1203330"/>
                </a:cubicBezTo>
                <a:lnTo>
                  <a:pt x="6144263" y="1204061"/>
                </a:lnTo>
                <a:lnTo>
                  <a:pt x="6134820" y="1186934"/>
                </a:lnTo>
                <a:lnTo>
                  <a:pt x="6129937" y="1180934"/>
                </a:lnTo>
                <a:lnTo>
                  <a:pt x="6128782" y="1181187"/>
                </a:lnTo>
                <a:cubicBezTo>
                  <a:pt x="6120718" y="1173137"/>
                  <a:pt x="6128782" y="1173137"/>
                  <a:pt x="6120718" y="1165085"/>
                </a:cubicBezTo>
                <a:close/>
                <a:moveTo>
                  <a:pt x="6112653" y="1165085"/>
                </a:moveTo>
                <a:cubicBezTo>
                  <a:pt x="6104589" y="1173137"/>
                  <a:pt x="6072332" y="1157033"/>
                  <a:pt x="6072332" y="1189239"/>
                </a:cubicBezTo>
                <a:cubicBezTo>
                  <a:pt x="6064267" y="1189239"/>
                  <a:pt x="6062252" y="1185214"/>
                  <a:pt x="6062252" y="1180181"/>
                </a:cubicBezTo>
                <a:lnTo>
                  <a:pt x="6063434" y="1171332"/>
                </a:lnTo>
                <a:lnTo>
                  <a:pt x="6060728" y="1166347"/>
                </a:lnTo>
                <a:lnTo>
                  <a:pt x="6057212" y="1167601"/>
                </a:lnTo>
                <a:cubicBezTo>
                  <a:pt x="6056203" y="1169111"/>
                  <a:pt x="6056203" y="1171123"/>
                  <a:pt x="6056203" y="1173136"/>
                </a:cubicBezTo>
                <a:lnTo>
                  <a:pt x="6055499" y="1177003"/>
                </a:lnTo>
                <a:lnTo>
                  <a:pt x="6056001" y="1177271"/>
                </a:lnTo>
                <a:cubicBezTo>
                  <a:pt x="6061245" y="1182100"/>
                  <a:pt x="6066489" y="1190486"/>
                  <a:pt x="6067538" y="1197347"/>
                </a:cubicBezTo>
                <a:lnTo>
                  <a:pt x="6065473" y="1205732"/>
                </a:lnTo>
                <a:lnTo>
                  <a:pt x="6065497" y="1205899"/>
                </a:lnTo>
                <a:lnTo>
                  <a:pt x="6072782" y="1210944"/>
                </a:lnTo>
                <a:cubicBezTo>
                  <a:pt x="6075928" y="1209927"/>
                  <a:pt x="6078026" y="1205861"/>
                  <a:pt x="6073830" y="1197728"/>
                </a:cubicBezTo>
                <a:cubicBezTo>
                  <a:pt x="6086415" y="1205861"/>
                  <a:pt x="6084318" y="1211960"/>
                  <a:pt x="6081172" y="1219076"/>
                </a:cubicBezTo>
                <a:lnTo>
                  <a:pt x="6080411" y="1221444"/>
                </a:lnTo>
                <a:lnTo>
                  <a:pt x="6091232" y="1219057"/>
                </a:lnTo>
                <a:cubicBezTo>
                  <a:pt x="6101061" y="1219434"/>
                  <a:pt x="6108622" y="1225473"/>
                  <a:pt x="6120718" y="1213396"/>
                </a:cubicBezTo>
                <a:lnTo>
                  <a:pt x="6122552" y="1220355"/>
                </a:lnTo>
                <a:lnTo>
                  <a:pt x="6127621" y="1217234"/>
                </a:lnTo>
                <a:lnTo>
                  <a:pt x="6117567" y="1204840"/>
                </a:lnTo>
                <a:cubicBezTo>
                  <a:pt x="6114669" y="1200311"/>
                  <a:pt x="6112653" y="1195278"/>
                  <a:pt x="6112653" y="1189239"/>
                </a:cubicBezTo>
                <a:cubicBezTo>
                  <a:pt x="6104589" y="1197291"/>
                  <a:pt x="6112653" y="1205343"/>
                  <a:pt x="6104589" y="1205343"/>
                </a:cubicBezTo>
                <a:cubicBezTo>
                  <a:pt x="6104589" y="1189239"/>
                  <a:pt x="6096525" y="1189239"/>
                  <a:pt x="6088460" y="1197291"/>
                </a:cubicBezTo>
                <a:cubicBezTo>
                  <a:pt x="6080396" y="1181187"/>
                  <a:pt x="6104589" y="1189239"/>
                  <a:pt x="6088460" y="1173137"/>
                </a:cubicBezTo>
                <a:cubicBezTo>
                  <a:pt x="6096525" y="1173137"/>
                  <a:pt x="6104589" y="1189239"/>
                  <a:pt x="6112653" y="1181187"/>
                </a:cubicBezTo>
                <a:cubicBezTo>
                  <a:pt x="6112653" y="1181187"/>
                  <a:pt x="6112653" y="1165085"/>
                  <a:pt x="6112653" y="1165085"/>
                </a:cubicBezTo>
                <a:close/>
                <a:moveTo>
                  <a:pt x="5261598" y="1164861"/>
                </a:moveTo>
                <a:cubicBezTo>
                  <a:pt x="5266438" y="1167869"/>
                  <a:pt x="5270312" y="1173887"/>
                  <a:pt x="5274182" y="1181907"/>
                </a:cubicBezTo>
                <a:cubicBezTo>
                  <a:pt x="5266438" y="1181907"/>
                  <a:pt x="5266438" y="1181907"/>
                  <a:pt x="5266438" y="1189930"/>
                </a:cubicBezTo>
                <a:cubicBezTo>
                  <a:pt x="5258693" y="1189930"/>
                  <a:pt x="5258693" y="1173887"/>
                  <a:pt x="5258693" y="1165864"/>
                </a:cubicBezTo>
                <a:lnTo>
                  <a:pt x="5243940" y="1173504"/>
                </a:lnTo>
                <a:lnTo>
                  <a:pt x="5243203" y="1165864"/>
                </a:lnTo>
                <a:cubicBezTo>
                  <a:pt x="5250949" y="1161853"/>
                  <a:pt x="5256757" y="1161853"/>
                  <a:pt x="5261598" y="1164861"/>
                </a:cubicBezTo>
                <a:close/>
                <a:moveTo>
                  <a:pt x="5862663" y="1157706"/>
                </a:moveTo>
                <a:cubicBezTo>
                  <a:pt x="5858630" y="1157706"/>
                  <a:pt x="5856614" y="1159719"/>
                  <a:pt x="5856614" y="1162739"/>
                </a:cubicBezTo>
                <a:lnTo>
                  <a:pt x="5862069" y="1172726"/>
                </a:lnTo>
                <a:lnTo>
                  <a:pt x="5864305" y="1173280"/>
                </a:lnTo>
                <a:close/>
                <a:moveTo>
                  <a:pt x="5773957" y="1157706"/>
                </a:moveTo>
                <a:cubicBezTo>
                  <a:pt x="5757829" y="1157706"/>
                  <a:pt x="5782021" y="1197967"/>
                  <a:pt x="5765893" y="1181862"/>
                </a:cubicBezTo>
                <a:lnTo>
                  <a:pt x="5765261" y="1190066"/>
                </a:lnTo>
                <a:lnTo>
                  <a:pt x="5778820" y="1185217"/>
                </a:lnTo>
                <a:close/>
                <a:moveTo>
                  <a:pt x="5276120" y="1156487"/>
                </a:moveTo>
                <a:cubicBezTo>
                  <a:pt x="5279993" y="1156487"/>
                  <a:pt x="5285801" y="1158617"/>
                  <a:pt x="5289672" y="1158617"/>
                </a:cubicBezTo>
                <a:cubicBezTo>
                  <a:pt x="5281928" y="1167137"/>
                  <a:pt x="5289672" y="1184175"/>
                  <a:pt x="5289672" y="1184175"/>
                </a:cubicBezTo>
                <a:cubicBezTo>
                  <a:pt x="5281928" y="1192696"/>
                  <a:pt x="5281928" y="1158617"/>
                  <a:pt x="5274182" y="1167137"/>
                </a:cubicBezTo>
                <a:cubicBezTo>
                  <a:pt x="5270312" y="1158619"/>
                  <a:pt x="5272248" y="1156487"/>
                  <a:pt x="5276120" y="1156487"/>
                </a:cubicBezTo>
                <a:close/>
                <a:moveTo>
                  <a:pt x="6017472" y="1151774"/>
                </a:moveTo>
                <a:cubicBezTo>
                  <a:pt x="6009394" y="1151774"/>
                  <a:pt x="6005355" y="1153789"/>
                  <a:pt x="6004346" y="1157818"/>
                </a:cubicBezTo>
                <a:lnTo>
                  <a:pt x="6006343" y="1164985"/>
                </a:lnTo>
                <a:lnTo>
                  <a:pt x="6018695" y="1163237"/>
                </a:lnTo>
                <a:close/>
                <a:moveTo>
                  <a:pt x="5309035" y="1150098"/>
                </a:moveTo>
                <a:cubicBezTo>
                  <a:pt x="5316780" y="1158812"/>
                  <a:pt x="5332270" y="1158812"/>
                  <a:pt x="5332270" y="1184951"/>
                </a:cubicBezTo>
                <a:cubicBezTo>
                  <a:pt x="5332270" y="1184951"/>
                  <a:pt x="5324525" y="1184951"/>
                  <a:pt x="5316780" y="1184951"/>
                </a:cubicBezTo>
                <a:cubicBezTo>
                  <a:pt x="5316780" y="1158812"/>
                  <a:pt x="5324525" y="1167525"/>
                  <a:pt x="5309035" y="1150098"/>
                </a:cubicBezTo>
                <a:close/>
                <a:moveTo>
                  <a:pt x="6469835" y="1143715"/>
                </a:moveTo>
                <a:cubicBezTo>
                  <a:pt x="6465795" y="1151774"/>
                  <a:pt x="6467814" y="1153789"/>
                  <a:pt x="6467814" y="1155804"/>
                </a:cubicBezTo>
                <a:lnTo>
                  <a:pt x="6454204" y="1167442"/>
                </a:lnTo>
                <a:lnTo>
                  <a:pt x="6477348" y="1166203"/>
                </a:lnTo>
                <a:close/>
                <a:moveTo>
                  <a:pt x="5655051" y="1141617"/>
                </a:moveTo>
                <a:cubicBezTo>
                  <a:pt x="5659112" y="1141617"/>
                  <a:pt x="5661142" y="1143600"/>
                  <a:pt x="5661142" y="1145582"/>
                </a:cubicBezTo>
                <a:lnTo>
                  <a:pt x="5660736" y="1145846"/>
                </a:lnTo>
                <a:close/>
                <a:moveTo>
                  <a:pt x="5846534" y="1141602"/>
                </a:moveTo>
                <a:cubicBezTo>
                  <a:pt x="5838470" y="1151668"/>
                  <a:pt x="5832926" y="1160726"/>
                  <a:pt x="5828642" y="1169281"/>
                </a:cubicBezTo>
                <a:lnTo>
                  <a:pt x="5822598" y="1183706"/>
                </a:lnTo>
                <a:lnTo>
                  <a:pt x="5826374" y="1185214"/>
                </a:lnTo>
                <a:cubicBezTo>
                  <a:pt x="5834437" y="1189239"/>
                  <a:pt x="5842501" y="1193265"/>
                  <a:pt x="5854598" y="1189239"/>
                </a:cubicBezTo>
                <a:cubicBezTo>
                  <a:pt x="5838470" y="1177162"/>
                  <a:pt x="5844518" y="1171123"/>
                  <a:pt x="5855606" y="1171124"/>
                </a:cubicBezTo>
                <a:lnTo>
                  <a:pt x="5859448" y="1172076"/>
                </a:lnTo>
                <a:lnTo>
                  <a:pt x="5853338" y="1168778"/>
                </a:lnTo>
                <a:cubicBezTo>
                  <a:pt x="5846534" y="1159719"/>
                  <a:pt x="5846534" y="1141602"/>
                  <a:pt x="5846534" y="1141602"/>
                </a:cubicBezTo>
                <a:close/>
                <a:moveTo>
                  <a:pt x="5145910" y="1135902"/>
                </a:moveTo>
                <a:lnTo>
                  <a:pt x="5145295" y="1142561"/>
                </a:lnTo>
                <a:lnTo>
                  <a:pt x="5144183" y="1139309"/>
                </a:lnTo>
                <a:close/>
                <a:moveTo>
                  <a:pt x="6284043" y="1135655"/>
                </a:moveTo>
                <a:cubicBezTo>
                  <a:pt x="6280004" y="1133641"/>
                  <a:pt x="6278490" y="1134145"/>
                  <a:pt x="6278237" y="1135908"/>
                </a:cubicBezTo>
                <a:lnTo>
                  <a:pt x="6279539" y="1141659"/>
                </a:lnTo>
                <a:lnTo>
                  <a:pt x="6286603" y="1140034"/>
                </a:lnTo>
                <a:close/>
                <a:moveTo>
                  <a:pt x="5977085" y="1135655"/>
                </a:moveTo>
                <a:cubicBezTo>
                  <a:pt x="5973045" y="1143715"/>
                  <a:pt x="5973045" y="1153789"/>
                  <a:pt x="5973045" y="1162855"/>
                </a:cubicBezTo>
                <a:lnTo>
                  <a:pt x="5971702" y="1169889"/>
                </a:lnTo>
                <a:lnTo>
                  <a:pt x="5977011" y="1169137"/>
                </a:lnTo>
                <a:lnTo>
                  <a:pt x="5977085" y="1167891"/>
                </a:lnTo>
                <a:lnTo>
                  <a:pt x="5977796" y="1169026"/>
                </a:lnTo>
                <a:lnTo>
                  <a:pt x="5992938" y="1166883"/>
                </a:lnTo>
                <a:lnTo>
                  <a:pt x="5990716" y="1159454"/>
                </a:lnTo>
                <a:cubicBezTo>
                  <a:pt x="5986172" y="1153788"/>
                  <a:pt x="5977085" y="1153787"/>
                  <a:pt x="5977085" y="1135655"/>
                </a:cubicBezTo>
                <a:close/>
                <a:moveTo>
                  <a:pt x="5338492" y="1133551"/>
                </a:moveTo>
                <a:cubicBezTo>
                  <a:pt x="5346554" y="1157706"/>
                  <a:pt x="5354618" y="1157706"/>
                  <a:pt x="5370747" y="1181862"/>
                </a:cubicBezTo>
                <a:cubicBezTo>
                  <a:pt x="5362682" y="1189915"/>
                  <a:pt x="5362682" y="1189915"/>
                  <a:pt x="5354618" y="1189915"/>
                </a:cubicBezTo>
                <a:cubicBezTo>
                  <a:pt x="5346554" y="1189915"/>
                  <a:pt x="5346554" y="1197967"/>
                  <a:pt x="5338492" y="1197967"/>
                </a:cubicBezTo>
                <a:cubicBezTo>
                  <a:pt x="5330428" y="1157706"/>
                  <a:pt x="5330428" y="1149655"/>
                  <a:pt x="5338492" y="1133551"/>
                </a:cubicBezTo>
                <a:close/>
                <a:moveTo>
                  <a:pt x="2130780" y="1132673"/>
                </a:moveTo>
                <a:cubicBezTo>
                  <a:pt x="2133201" y="1132189"/>
                  <a:pt x="2135621" y="1132673"/>
                  <a:pt x="2137557" y="1134609"/>
                </a:cubicBezTo>
                <a:cubicBezTo>
                  <a:pt x="2137557" y="1142354"/>
                  <a:pt x="2137557" y="1142354"/>
                  <a:pt x="2137557" y="1150098"/>
                </a:cubicBezTo>
                <a:cubicBezTo>
                  <a:pt x="2129812" y="1150098"/>
                  <a:pt x="2122068" y="1150098"/>
                  <a:pt x="2122068" y="1150098"/>
                </a:cubicBezTo>
                <a:cubicBezTo>
                  <a:pt x="2116259" y="1144290"/>
                  <a:pt x="2123519" y="1134125"/>
                  <a:pt x="2130780" y="1132673"/>
                </a:cubicBezTo>
                <a:close/>
                <a:moveTo>
                  <a:pt x="6292119" y="1127598"/>
                </a:moveTo>
                <a:lnTo>
                  <a:pt x="6293481" y="1138452"/>
                </a:lnTo>
                <a:lnTo>
                  <a:pt x="6302068" y="1136477"/>
                </a:lnTo>
                <a:close/>
                <a:moveTo>
                  <a:pt x="6211343" y="1127598"/>
                </a:moveTo>
                <a:cubicBezTo>
                  <a:pt x="6212352" y="1137672"/>
                  <a:pt x="6212983" y="1145101"/>
                  <a:pt x="6213283" y="1150327"/>
                </a:cubicBezTo>
                <a:lnTo>
                  <a:pt x="6213274" y="1152068"/>
                </a:lnTo>
                <a:lnTo>
                  <a:pt x="6219378" y="1151285"/>
                </a:lnTo>
                <a:lnTo>
                  <a:pt x="6218410" y="1139685"/>
                </a:lnTo>
                <a:cubicBezTo>
                  <a:pt x="6217400" y="1135656"/>
                  <a:pt x="6215381" y="1131627"/>
                  <a:pt x="6211343" y="1127598"/>
                </a:cubicBezTo>
                <a:close/>
                <a:moveTo>
                  <a:pt x="5154140" y="1126864"/>
                </a:moveTo>
                <a:cubicBezTo>
                  <a:pt x="5161885" y="1126864"/>
                  <a:pt x="5161885" y="1157843"/>
                  <a:pt x="5177374" y="1150098"/>
                </a:cubicBezTo>
                <a:cubicBezTo>
                  <a:pt x="5169630" y="1157843"/>
                  <a:pt x="5185119" y="1165589"/>
                  <a:pt x="5169630" y="1173333"/>
                </a:cubicBezTo>
                <a:cubicBezTo>
                  <a:pt x="5169630" y="1150098"/>
                  <a:pt x="5154140" y="1142354"/>
                  <a:pt x="5154140" y="1126864"/>
                </a:cubicBezTo>
                <a:close/>
                <a:moveTo>
                  <a:pt x="1483123" y="1126864"/>
                </a:moveTo>
                <a:cubicBezTo>
                  <a:pt x="1467634" y="1157843"/>
                  <a:pt x="1444400" y="1134609"/>
                  <a:pt x="1483123" y="1126864"/>
                </a:cubicBezTo>
                <a:close/>
                <a:moveTo>
                  <a:pt x="4910610" y="1125217"/>
                </a:moveTo>
                <a:lnTo>
                  <a:pt x="4911089" y="1125498"/>
                </a:lnTo>
                <a:lnTo>
                  <a:pt x="4911058" y="1125876"/>
                </a:lnTo>
                <a:close/>
                <a:moveTo>
                  <a:pt x="5723985" y="1122992"/>
                </a:moveTo>
                <a:cubicBezTo>
                  <a:pt x="5727253" y="1125896"/>
                  <a:pt x="5727253" y="1146226"/>
                  <a:pt x="5727253" y="1157843"/>
                </a:cubicBezTo>
                <a:cubicBezTo>
                  <a:pt x="5719507" y="1165589"/>
                  <a:pt x="5719507" y="1134609"/>
                  <a:pt x="5711763" y="1142354"/>
                </a:cubicBezTo>
                <a:cubicBezTo>
                  <a:pt x="5704018" y="1119120"/>
                  <a:pt x="5734997" y="1150098"/>
                  <a:pt x="5719507" y="1126864"/>
                </a:cubicBezTo>
                <a:cubicBezTo>
                  <a:pt x="5721444" y="1122992"/>
                  <a:pt x="5722896" y="1122023"/>
                  <a:pt x="5723985" y="1122992"/>
                </a:cubicBezTo>
                <a:close/>
                <a:moveTo>
                  <a:pt x="6017472" y="1119539"/>
                </a:moveTo>
                <a:cubicBezTo>
                  <a:pt x="6013434" y="1123568"/>
                  <a:pt x="6015454" y="1137671"/>
                  <a:pt x="6020502" y="1149760"/>
                </a:cubicBezTo>
                <a:lnTo>
                  <a:pt x="6028124" y="1161925"/>
                </a:lnTo>
                <a:lnTo>
                  <a:pt x="6056455" y="1158478"/>
                </a:lnTo>
                <a:lnTo>
                  <a:pt x="6052814" y="1151773"/>
                </a:lnTo>
                <a:cubicBezTo>
                  <a:pt x="6047766" y="1145729"/>
                  <a:pt x="6041708" y="1143715"/>
                  <a:pt x="6033630" y="1151774"/>
                </a:cubicBezTo>
                <a:cubicBezTo>
                  <a:pt x="6017472" y="1135655"/>
                  <a:pt x="6025551" y="1135655"/>
                  <a:pt x="6017472" y="1119539"/>
                </a:cubicBezTo>
                <a:close/>
                <a:moveTo>
                  <a:pt x="5057332" y="1119120"/>
                </a:moveTo>
                <a:cubicBezTo>
                  <a:pt x="5065076" y="1142354"/>
                  <a:pt x="5057332" y="1142354"/>
                  <a:pt x="5065076" y="1157843"/>
                </a:cubicBezTo>
                <a:cubicBezTo>
                  <a:pt x="5057332" y="1157843"/>
                  <a:pt x="5049587" y="1142354"/>
                  <a:pt x="5041843" y="1126864"/>
                </a:cubicBezTo>
                <a:cubicBezTo>
                  <a:pt x="5049587" y="1126864"/>
                  <a:pt x="5049587" y="1119120"/>
                  <a:pt x="5057332" y="1119120"/>
                </a:cubicBezTo>
                <a:close/>
                <a:moveTo>
                  <a:pt x="5622575" y="1117832"/>
                </a:moveTo>
                <a:lnTo>
                  <a:pt x="5620382" y="1120687"/>
                </a:lnTo>
                <a:lnTo>
                  <a:pt x="5624040" y="1119613"/>
                </a:lnTo>
                <a:close/>
                <a:moveTo>
                  <a:pt x="6231284" y="1115635"/>
                </a:moveTo>
                <a:cubicBezTo>
                  <a:pt x="6227497" y="1114502"/>
                  <a:pt x="6223458" y="1115510"/>
                  <a:pt x="6219419" y="1119539"/>
                </a:cubicBezTo>
                <a:cubicBezTo>
                  <a:pt x="6219419" y="1127598"/>
                  <a:pt x="6235574" y="1127598"/>
                  <a:pt x="6243653" y="1135655"/>
                </a:cubicBezTo>
                <a:lnTo>
                  <a:pt x="6234864" y="1149296"/>
                </a:lnTo>
                <a:lnTo>
                  <a:pt x="6249887" y="1147367"/>
                </a:lnTo>
                <a:lnTo>
                  <a:pt x="6248956" y="1141070"/>
                </a:lnTo>
                <a:cubicBezTo>
                  <a:pt x="6245420" y="1128730"/>
                  <a:pt x="6238857" y="1117901"/>
                  <a:pt x="6231284" y="1115635"/>
                </a:cubicBezTo>
                <a:close/>
                <a:moveTo>
                  <a:pt x="6251732" y="1111480"/>
                </a:moveTo>
                <a:cubicBezTo>
                  <a:pt x="6247693" y="1119539"/>
                  <a:pt x="6251732" y="1129612"/>
                  <a:pt x="6254761" y="1138679"/>
                </a:cubicBezTo>
                <a:lnTo>
                  <a:pt x="6256430" y="1146527"/>
                </a:lnTo>
                <a:lnTo>
                  <a:pt x="6260832" y="1145961"/>
                </a:lnTo>
                <a:lnTo>
                  <a:pt x="6271626" y="1143478"/>
                </a:lnTo>
                <a:lnTo>
                  <a:pt x="6263848" y="1128605"/>
                </a:lnTo>
                <a:cubicBezTo>
                  <a:pt x="6259809" y="1121554"/>
                  <a:pt x="6255770" y="1115510"/>
                  <a:pt x="6251732" y="1111480"/>
                </a:cubicBezTo>
                <a:close/>
                <a:moveTo>
                  <a:pt x="6146719" y="1111480"/>
                </a:moveTo>
                <a:cubicBezTo>
                  <a:pt x="6142680" y="1115510"/>
                  <a:pt x="6144700" y="1123568"/>
                  <a:pt x="6147729" y="1131627"/>
                </a:cubicBezTo>
                <a:lnTo>
                  <a:pt x="6151625" y="1142732"/>
                </a:lnTo>
                <a:lnTo>
                  <a:pt x="6161037" y="1140928"/>
                </a:lnTo>
                <a:lnTo>
                  <a:pt x="6175089" y="1145472"/>
                </a:lnTo>
                <a:lnTo>
                  <a:pt x="6176881" y="1142354"/>
                </a:lnTo>
                <a:lnTo>
                  <a:pt x="6177001" y="1146091"/>
                </a:lnTo>
                <a:lnTo>
                  <a:pt x="6187545" y="1149500"/>
                </a:lnTo>
                <a:lnTo>
                  <a:pt x="6193217" y="1150089"/>
                </a:lnTo>
                <a:lnTo>
                  <a:pt x="6188119" y="1145730"/>
                </a:lnTo>
                <a:cubicBezTo>
                  <a:pt x="6185090" y="1139685"/>
                  <a:pt x="6191148" y="1133641"/>
                  <a:pt x="6179032" y="1127598"/>
                </a:cubicBezTo>
                <a:cubicBezTo>
                  <a:pt x="6179032" y="1135655"/>
                  <a:pt x="6179032" y="1143715"/>
                  <a:pt x="6170953" y="1143715"/>
                </a:cubicBezTo>
                <a:cubicBezTo>
                  <a:pt x="6179032" y="1135655"/>
                  <a:pt x="6170953" y="1119539"/>
                  <a:pt x="6162874" y="1111480"/>
                </a:cubicBezTo>
                <a:cubicBezTo>
                  <a:pt x="6162874" y="1119539"/>
                  <a:pt x="6170953" y="1143715"/>
                  <a:pt x="6154798" y="1135655"/>
                </a:cubicBezTo>
                <a:cubicBezTo>
                  <a:pt x="6146719" y="1127598"/>
                  <a:pt x="6154798" y="1127598"/>
                  <a:pt x="6154798" y="1127598"/>
                </a:cubicBezTo>
                <a:cubicBezTo>
                  <a:pt x="6154798" y="1119539"/>
                  <a:pt x="6146719" y="1119539"/>
                  <a:pt x="6146719" y="1111480"/>
                </a:cubicBezTo>
                <a:close/>
                <a:moveTo>
                  <a:pt x="6098252" y="1111480"/>
                </a:moveTo>
                <a:cubicBezTo>
                  <a:pt x="6082097" y="1111480"/>
                  <a:pt x="6098252" y="1127598"/>
                  <a:pt x="6106331" y="1127598"/>
                </a:cubicBezTo>
                <a:cubicBezTo>
                  <a:pt x="6098252" y="1143715"/>
                  <a:pt x="6082097" y="1119539"/>
                  <a:pt x="6074018" y="1127598"/>
                </a:cubicBezTo>
                <a:cubicBezTo>
                  <a:pt x="6065941" y="1127598"/>
                  <a:pt x="6074018" y="1135655"/>
                  <a:pt x="6082097" y="1143715"/>
                </a:cubicBezTo>
                <a:cubicBezTo>
                  <a:pt x="6074018" y="1151774"/>
                  <a:pt x="6065941" y="1135655"/>
                  <a:pt x="6065941" y="1135655"/>
                </a:cubicBezTo>
                <a:cubicBezTo>
                  <a:pt x="6057862" y="1143715"/>
                  <a:pt x="6057862" y="1143715"/>
                  <a:pt x="6057862" y="1151774"/>
                </a:cubicBezTo>
                <a:lnTo>
                  <a:pt x="6063946" y="1157566"/>
                </a:lnTo>
                <a:lnTo>
                  <a:pt x="6076375" y="1156054"/>
                </a:lnTo>
                <a:lnTo>
                  <a:pt x="6082097" y="1151774"/>
                </a:lnTo>
                <a:lnTo>
                  <a:pt x="6080849" y="1155510"/>
                </a:lnTo>
                <a:lnTo>
                  <a:pt x="6092114" y="1154139"/>
                </a:lnTo>
                <a:lnTo>
                  <a:pt x="6144110" y="1144173"/>
                </a:lnTo>
                <a:lnTo>
                  <a:pt x="6142680" y="1141701"/>
                </a:lnTo>
                <a:cubicBezTo>
                  <a:pt x="6140660" y="1137671"/>
                  <a:pt x="6138641" y="1135657"/>
                  <a:pt x="6130563" y="1143715"/>
                </a:cubicBezTo>
                <a:cubicBezTo>
                  <a:pt x="6114408" y="1135655"/>
                  <a:pt x="6106331" y="1119539"/>
                  <a:pt x="6098252" y="1111480"/>
                </a:cubicBezTo>
                <a:close/>
                <a:moveTo>
                  <a:pt x="5007543" y="1111375"/>
                </a:moveTo>
                <a:cubicBezTo>
                  <a:pt x="5015840" y="1119471"/>
                  <a:pt x="5024138" y="1151860"/>
                  <a:pt x="5040735" y="1135665"/>
                </a:cubicBezTo>
                <a:cubicBezTo>
                  <a:pt x="5040735" y="1143762"/>
                  <a:pt x="5049033" y="1151860"/>
                  <a:pt x="5049033" y="1151860"/>
                </a:cubicBezTo>
                <a:cubicBezTo>
                  <a:pt x="5040735" y="1159956"/>
                  <a:pt x="5057332" y="1184246"/>
                  <a:pt x="5040735" y="1168051"/>
                </a:cubicBezTo>
                <a:cubicBezTo>
                  <a:pt x="5032436" y="1176150"/>
                  <a:pt x="5049033" y="1184246"/>
                  <a:pt x="5049033" y="1200440"/>
                </a:cubicBezTo>
                <a:cubicBezTo>
                  <a:pt x="5032436" y="1200440"/>
                  <a:pt x="5032436" y="1151860"/>
                  <a:pt x="5015840" y="1168051"/>
                </a:cubicBezTo>
                <a:cubicBezTo>
                  <a:pt x="5007543" y="1168051"/>
                  <a:pt x="4999245" y="1159956"/>
                  <a:pt x="4999245" y="1143762"/>
                </a:cubicBezTo>
                <a:cubicBezTo>
                  <a:pt x="5007543" y="1143762"/>
                  <a:pt x="5007543" y="1168051"/>
                  <a:pt x="5024138" y="1151860"/>
                </a:cubicBezTo>
                <a:cubicBezTo>
                  <a:pt x="5015840" y="1135665"/>
                  <a:pt x="5007543" y="1143762"/>
                  <a:pt x="5007543" y="1111375"/>
                </a:cubicBezTo>
                <a:close/>
                <a:moveTo>
                  <a:pt x="4952776" y="1111375"/>
                </a:moveTo>
                <a:cubicBezTo>
                  <a:pt x="4960521" y="1111375"/>
                  <a:pt x="4968266" y="1119507"/>
                  <a:pt x="4976011" y="1111375"/>
                </a:cubicBezTo>
                <a:cubicBezTo>
                  <a:pt x="4976011" y="1135770"/>
                  <a:pt x="4976011" y="1143902"/>
                  <a:pt x="4983755" y="1176431"/>
                </a:cubicBezTo>
                <a:cubicBezTo>
                  <a:pt x="4983755" y="1152035"/>
                  <a:pt x="4999245" y="1176431"/>
                  <a:pt x="4999245" y="1160168"/>
                </a:cubicBezTo>
                <a:cubicBezTo>
                  <a:pt x="4999245" y="1160168"/>
                  <a:pt x="4999245" y="1176431"/>
                  <a:pt x="5006990" y="1176431"/>
                </a:cubicBezTo>
                <a:lnTo>
                  <a:pt x="5006705" y="1176729"/>
                </a:lnTo>
                <a:lnTo>
                  <a:pt x="5009202" y="1175164"/>
                </a:lnTo>
                <a:cubicBezTo>
                  <a:pt x="5009202" y="1183338"/>
                  <a:pt x="5000904" y="1183338"/>
                  <a:pt x="5000904" y="1191515"/>
                </a:cubicBezTo>
                <a:cubicBezTo>
                  <a:pt x="5009202" y="1199689"/>
                  <a:pt x="5017501" y="1199689"/>
                  <a:pt x="5034097" y="1191515"/>
                </a:cubicBezTo>
                <a:cubicBezTo>
                  <a:pt x="5034097" y="1199689"/>
                  <a:pt x="5025799" y="1207866"/>
                  <a:pt x="5034097" y="1224216"/>
                </a:cubicBezTo>
                <a:cubicBezTo>
                  <a:pt x="5034097" y="1224216"/>
                  <a:pt x="5025799" y="1216040"/>
                  <a:pt x="5025799" y="1207866"/>
                </a:cubicBezTo>
                <a:cubicBezTo>
                  <a:pt x="5025799" y="1199689"/>
                  <a:pt x="5009202" y="1216040"/>
                  <a:pt x="5009202" y="1199689"/>
                </a:cubicBezTo>
                <a:cubicBezTo>
                  <a:pt x="5000904" y="1203777"/>
                  <a:pt x="5002979" y="1207866"/>
                  <a:pt x="5006092" y="1211951"/>
                </a:cubicBezTo>
                <a:lnTo>
                  <a:pt x="5006436" y="1213315"/>
                </a:lnTo>
                <a:lnTo>
                  <a:pt x="5000904" y="1207866"/>
                </a:lnTo>
                <a:cubicBezTo>
                  <a:pt x="5009202" y="1199689"/>
                  <a:pt x="4992605" y="1199689"/>
                  <a:pt x="4992605" y="1183338"/>
                </a:cubicBezTo>
                <a:lnTo>
                  <a:pt x="4997407" y="1182393"/>
                </a:lnTo>
                <a:lnTo>
                  <a:pt x="4993437" y="1177701"/>
                </a:lnTo>
                <a:cubicBezTo>
                  <a:pt x="4987628" y="1175415"/>
                  <a:pt x="4981819" y="1184563"/>
                  <a:pt x="4976011" y="1184563"/>
                </a:cubicBezTo>
                <a:cubicBezTo>
                  <a:pt x="4983755" y="1160168"/>
                  <a:pt x="4960521" y="1160168"/>
                  <a:pt x="4968266" y="1127638"/>
                </a:cubicBezTo>
                <a:cubicBezTo>
                  <a:pt x="4960521" y="1127638"/>
                  <a:pt x="4960521" y="1143902"/>
                  <a:pt x="4968266" y="1152035"/>
                </a:cubicBezTo>
                <a:cubicBezTo>
                  <a:pt x="4960521" y="1152035"/>
                  <a:pt x="4960521" y="1143902"/>
                  <a:pt x="4952776" y="1143902"/>
                </a:cubicBezTo>
                <a:cubicBezTo>
                  <a:pt x="4952776" y="1135770"/>
                  <a:pt x="4968266" y="1135770"/>
                  <a:pt x="4952776" y="1111375"/>
                </a:cubicBezTo>
                <a:close/>
                <a:moveTo>
                  <a:pt x="4840478" y="1111375"/>
                </a:moveTo>
                <a:cubicBezTo>
                  <a:pt x="4840478" y="1126864"/>
                  <a:pt x="4831958" y="1134609"/>
                  <a:pt x="4831958" y="1150098"/>
                </a:cubicBezTo>
                <a:cubicBezTo>
                  <a:pt x="4831958" y="1142354"/>
                  <a:pt x="4814919" y="1142354"/>
                  <a:pt x="4814919" y="1157843"/>
                </a:cubicBezTo>
                <a:cubicBezTo>
                  <a:pt x="4797881" y="1150098"/>
                  <a:pt x="4823440" y="1142354"/>
                  <a:pt x="4814919" y="1126864"/>
                </a:cubicBezTo>
                <a:cubicBezTo>
                  <a:pt x="4823440" y="1126864"/>
                  <a:pt x="4823440" y="1142354"/>
                  <a:pt x="4831958" y="1134609"/>
                </a:cubicBezTo>
                <a:cubicBezTo>
                  <a:pt x="4831958" y="1126864"/>
                  <a:pt x="4823440" y="1134609"/>
                  <a:pt x="4814919" y="1119120"/>
                </a:cubicBezTo>
                <a:cubicBezTo>
                  <a:pt x="4831958" y="1111375"/>
                  <a:pt x="4823440" y="1111375"/>
                  <a:pt x="4840478" y="1111375"/>
                </a:cubicBezTo>
                <a:close/>
                <a:moveTo>
                  <a:pt x="5606334" y="1109901"/>
                </a:moveTo>
                <a:cubicBezTo>
                  <a:pt x="5606334" y="1117832"/>
                  <a:pt x="5606334" y="1117832"/>
                  <a:pt x="5598216" y="1117832"/>
                </a:cubicBezTo>
                <a:lnTo>
                  <a:pt x="5608791" y="1127421"/>
                </a:lnTo>
                <a:lnTo>
                  <a:pt x="5612346" y="1124576"/>
                </a:lnTo>
                <a:close/>
                <a:moveTo>
                  <a:pt x="5695937" y="1108450"/>
                </a:moveTo>
                <a:lnTo>
                  <a:pt x="5695217" y="1108895"/>
                </a:lnTo>
                <a:lnTo>
                  <a:pt x="5695652" y="1109901"/>
                </a:lnTo>
                <a:close/>
                <a:moveTo>
                  <a:pt x="5106123" y="1103952"/>
                </a:moveTo>
                <a:cubicBezTo>
                  <a:pt x="5106123" y="1120088"/>
                  <a:pt x="5106123" y="1144291"/>
                  <a:pt x="5123161" y="1168493"/>
                </a:cubicBezTo>
                <a:lnTo>
                  <a:pt x="5120067" y="1174769"/>
                </a:lnTo>
                <a:lnTo>
                  <a:pt x="5135669" y="1171292"/>
                </a:lnTo>
                <a:lnTo>
                  <a:pt x="5148765" y="1163055"/>
                </a:lnTo>
                <a:lnTo>
                  <a:pt x="5143854" y="1158214"/>
                </a:lnTo>
                <a:lnTo>
                  <a:pt x="5145295" y="1142561"/>
                </a:lnTo>
                <a:lnTo>
                  <a:pt x="5151692" y="1161215"/>
                </a:lnTo>
                <a:lnTo>
                  <a:pt x="5154140" y="1159674"/>
                </a:lnTo>
                <a:lnTo>
                  <a:pt x="5152229" y="1162780"/>
                </a:lnTo>
                <a:lnTo>
                  <a:pt x="5154140" y="1168354"/>
                </a:lnTo>
                <a:lnTo>
                  <a:pt x="5150815" y="1165077"/>
                </a:lnTo>
                <a:lnTo>
                  <a:pt x="5143640" y="1176737"/>
                </a:lnTo>
                <a:cubicBezTo>
                  <a:pt x="5137187" y="1180731"/>
                  <a:pt x="5128331" y="1183393"/>
                  <a:pt x="5118716" y="1185813"/>
                </a:cubicBezTo>
                <a:lnTo>
                  <a:pt x="5115346" y="1186685"/>
                </a:lnTo>
                <a:lnTo>
                  <a:pt x="5114641" y="1192696"/>
                </a:lnTo>
                <a:lnTo>
                  <a:pt x="5109434" y="1188214"/>
                </a:lnTo>
                <a:lnTo>
                  <a:pt x="5094786" y="1192002"/>
                </a:lnTo>
                <a:lnTo>
                  <a:pt x="5096658" y="1195237"/>
                </a:lnTo>
                <a:cubicBezTo>
                  <a:pt x="5099442" y="1201112"/>
                  <a:pt x="5101862" y="1207755"/>
                  <a:pt x="5103798" y="1215930"/>
                </a:cubicBezTo>
                <a:lnTo>
                  <a:pt x="5089542" y="1193359"/>
                </a:lnTo>
                <a:lnTo>
                  <a:pt x="5089238" y="1193437"/>
                </a:lnTo>
                <a:cubicBezTo>
                  <a:pt x="5079750" y="1196463"/>
                  <a:pt x="5071147" y="1200335"/>
                  <a:pt x="5065074" y="1206143"/>
                </a:cubicBezTo>
                <a:cubicBezTo>
                  <a:pt x="5069122" y="1196463"/>
                  <a:pt x="5075701" y="1190170"/>
                  <a:pt x="5083545" y="1185814"/>
                </a:cubicBezTo>
                <a:lnTo>
                  <a:pt x="5084562" y="1185473"/>
                </a:lnTo>
                <a:lnTo>
                  <a:pt x="5084436" y="1185273"/>
                </a:lnTo>
                <a:cubicBezTo>
                  <a:pt x="5078627" y="1175054"/>
                  <a:pt x="5072819" y="1162791"/>
                  <a:pt x="5065074" y="1142354"/>
                </a:cubicBezTo>
                <a:cubicBezTo>
                  <a:pt x="5072819" y="1158704"/>
                  <a:pt x="5080563" y="1168924"/>
                  <a:pt x="5087340" y="1179142"/>
                </a:cubicBezTo>
                <a:lnTo>
                  <a:pt x="5089961" y="1183668"/>
                </a:lnTo>
                <a:lnTo>
                  <a:pt x="5102199" y="1179577"/>
                </a:lnTo>
                <a:lnTo>
                  <a:pt x="5097602" y="1160427"/>
                </a:lnTo>
                <a:cubicBezTo>
                  <a:pt x="5097602" y="1160427"/>
                  <a:pt x="5101862" y="1164460"/>
                  <a:pt x="5106121" y="1168493"/>
                </a:cubicBezTo>
                <a:lnTo>
                  <a:pt x="5114143" y="1176089"/>
                </a:lnTo>
                <a:lnTo>
                  <a:pt x="5114680" y="1175969"/>
                </a:lnTo>
                <a:lnTo>
                  <a:pt x="5115306" y="1166602"/>
                </a:lnTo>
                <a:cubicBezTo>
                  <a:pt x="5110914" y="1153366"/>
                  <a:pt x="5093342" y="1132189"/>
                  <a:pt x="5080563" y="1120088"/>
                </a:cubicBezTo>
                <a:cubicBezTo>
                  <a:pt x="5097602" y="1128154"/>
                  <a:pt x="5097602" y="1095885"/>
                  <a:pt x="5106123" y="1103952"/>
                </a:cubicBezTo>
                <a:close/>
                <a:moveTo>
                  <a:pt x="5704590" y="1103087"/>
                </a:moveTo>
                <a:lnTo>
                  <a:pt x="5701879" y="1104768"/>
                </a:lnTo>
                <a:lnTo>
                  <a:pt x="5703769" y="1109901"/>
                </a:lnTo>
                <a:close/>
                <a:moveTo>
                  <a:pt x="5675606" y="1103087"/>
                </a:moveTo>
                <a:cubicBezTo>
                  <a:pt x="5671800" y="1100733"/>
                  <a:pt x="5668247" y="1102467"/>
                  <a:pt x="5665202" y="1104946"/>
                </a:cubicBezTo>
                <a:lnTo>
                  <a:pt x="5658415" y="1110773"/>
                </a:lnTo>
                <a:lnTo>
                  <a:pt x="5678964" y="1107103"/>
                </a:lnTo>
                <a:close/>
                <a:moveTo>
                  <a:pt x="5655051" y="1101971"/>
                </a:moveTo>
                <a:cubicBezTo>
                  <a:pt x="5650992" y="1101971"/>
                  <a:pt x="5647440" y="1104449"/>
                  <a:pt x="5644268" y="1107794"/>
                </a:cubicBezTo>
                <a:lnTo>
                  <a:pt x="5638411" y="1115393"/>
                </a:lnTo>
                <a:lnTo>
                  <a:pt x="5647506" y="1112722"/>
                </a:lnTo>
                <a:lnTo>
                  <a:pt x="5657400" y="1110954"/>
                </a:lnTo>
                <a:lnTo>
                  <a:pt x="5655781" y="1109823"/>
                </a:lnTo>
                <a:cubicBezTo>
                  <a:pt x="5655306" y="1108414"/>
                  <a:pt x="5655051" y="1105936"/>
                  <a:pt x="5655051" y="1101971"/>
                </a:cubicBezTo>
                <a:close/>
                <a:moveTo>
                  <a:pt x="4894960" y="1093292"/>
                </a:moveTo>
                <a:cubicBezTo>
                  <a:pt x="4898993" y="1101343"/>
                  <a:pt x="4903024" y="1111407"/>
                  <a:pt x="4908064" y="1121472"/>
                </a:cubicBezTo>
                <a:lnTo>
                  <a:pt x="4910610" y="1125217"/>
                </a:lnTo>
                <a:lnTo>
                  <a:pt x="4893953" y="1115434"/>
                </a:lnTo>
                <a:cubicBezTo>
                  <a:pt x="4890928" y="1109394"/>
                  <a:pt x="4890928" y="1101343"/>
                  <a:pt x="4894960" y="1093292"/>
                </a:cubicBezTo>
                <a:close/>
                <a:moveTo>
                  <a:pt x="5696665" y="1089088"/>
                </a:moveTo>
                <a:lnTo>
                  <a:pt x="5697110" y="1091809"/>
                </a:lnTo>
                <a:lnTo>
                  <a:pt x="5696792" y="1090945"/>
                </a:lnTo>
                <a:cubicBezTo>
                  <a:pt x="5695904" y="1087848"/>
                  <a:pt x="5696157" y="1087600"/>
                  <a:pt x="5696665" y="1089088"/>
                </a:cubicBezTo>
                <a:close/>
                <a:moveTo>
                  <a:pt x="5363248" y="1088141"/>
                </a:moveTo>
                <a:cubicBezTo>
                  <a:pt x="5378738" y="1103630"/>
                  <a:pt x="5363248" y="1103630"/>
                  <a:pt x="5370993" y="1126864"/>
                </a:cubicBezTo>
                <a:cubicBezTo>
                  <a:pt x="5363248" y="1126864"/>
                  <a:pt x="5355504" y="1088141"/>
                  <a:pt x="5363248" y="1088141"/>
                </a:cubicBezTo>
                <a:close/>
                <a:moveTo>
                  <a:pt x="6187108" y="1087303"/>
                </a:moveTo>
                <a:cubicBezTo>
                  <a:pt x="6187108" y="1095363"/>
                  <a:pt x="6187108" y="1127598"/>
                  <a:pt x="6195187" y="1127598"/>
                </a:cubicBezTo>
                <a:cubicBezTo>
                  <a:pt x="6195187" y="1131627"/>
                  <a:pt x="6193167" y="1133641"/>
                  <a:pt x="6192157" y="1136663"/>
                </a:cubicBezTo>
                <a:lnTo>
                  <a:pt x="6194884" y="1150263"/>
                </a:lnTo>
                <a:lnTo>
                  <a:pt x="6209006" y="1151730"/>
                </a:lnTo>
                <a:lnTo>
                  <a:pt x="6208312" y="1149760"/>
                </a:lnTo>
                <a:cubicBezTo>
                  <a:pt x="6203264" y="1133642"/>
                  <a:pt x="6195186" y="1103421"/>
                  <a:pt x="6187108" y="1087303"/>
                </a:cubicBezTo>
                <a:close/>
                <a:moveTo>
                  <a:pt x="1638221" y="1076081"/>
                </a:moveTo>
                <a:cubicBezTo>
                  <a:pt x="1639736" y="1077234"/>
                  <a:pt x="1639736" y="1079541"/>
                  <a:pt x="1639736" y="1082103"/>
                </a:cubicBezTo>
                <a:lnTo>
                  <a:pt x="1651850" y="1093377"/>
                </a:lnTo>
                <a:lnTo>
                  <a:pt x="1646802" y="1095429"/>
                </a:lnTo>
                <a:cubicBezTo>
                  <a:pt x="1631660" y="1101579"/>
                  <a:pt x="1611467" y="1109779"/>
                  <a:pt x="1611467" y="1109779"/>
                </a:cubicBezTo>
                <a:cubicBezTo>
                  <a:pt x="1554930" y="1134380"/>
                  <a:pt x="1458008" y="1183583"/>
                  <a:pt x="1409550" y="1208183"/>
                </a:cubicBezTo>
                <a:cubicBezTo>
                  <a:pt x="1466085" y="1142580"/>
                  <a:pt x="1563005" y="1134380"/>
                  <a:pt x="1635696" y="1093377"/>
                </a:cubicBezTo>
                <a:cubicBezTo>
                  <a:pt x="1627620" y="1093377"/>
                  <a:pt x="1627620" y="1093377"/>
                  <a:pt x="1619544" y="1093377"/>
                </a:cubicBezTo>
                <a:cubicBezTo>
                  <a:pt x="1619544" y="1085177"/>
                  <a:pt x="1627620" y="1085177"/>
                  <a:pt x="1627620" y="1076978"/>
                </a:cubicBezTo>
                <a:cubicBezTo>
                  <a:pt x="1633678" y="1074928"/>
                  <a:pt x="1636707" y="1074928"/>
                  <a:pt x="1638221" y="1076081"/>
                </a:cubicBezTo>
                <a:close/>
                <a:moveTo>
                  <a:pt x="6412665" y="1070326"/>
                </a:moveTo>
                <a:cubicBezTo>
                  <a:pt x="6420410" y="1078847"/>
                  <a:pt x="6420410" y="1078847"/>
                  <a:pt x="6420410" y="1078847"/>
                </a:cubicBezTo>
                <a:lnTo>
                  <a:pt x="6412328" y="1071068"/>
                </a:lnTo>
                <a:close/>
                <a:moveTo>
                  <a:pt x="5808574" y="1068778"/>
                </a:moveTo>
                <a:lnTo>
                  <a:pt x="5813771" y="1071593"/>
                </a:lnTo>
                <a:lnTo>
                  <a:pt x="5813854" y="1072263"/>
                </a:lnTo>
                <a:lnTo>
                  <a:pt x="5813854" y="1071637"/>
                </a:lnTo>
                <a:lnTo>
                  <a:pt x="5816440" y="1073037"/>
                </a:lnTo>
                <a:cubicBezTo>
                  <a:pt x="5821159" y="1081024"/>
                  <a:pt x="5818255" y="1098596"/>
                  <a:pt x="5824063" y="1111375"/>
                </a:cubicBezTo>
                <a:cubicBezTo>
                  <a:pt x="5808574" y="1111375"/>
                  <a:pt x="5816318" y="1085816"/>
                  <a:pt x="5808574" y="1068778"/>
                </a:cubicBezTo>
                <a:close/>
                <a:moveTo>
                  <a:pt x="6365067" y="1067104"/>
                </a:moveTo>
                <a:cubicBezTo>
                  <a:pt x="6369263" y="1067104"/>
                  <a:pt x="6375556" y="1069129"/>
                  <a:pt x="6379749" y="1069129"/>
                </a:cubicBezTo>
                <a:cubicBezTo>
                  <a:pt x="6354578" y="1093419"/>
                  <a:pt x="6404920" y="1125808"/>
                  <a:pt x="6388141" y="1150098"/>
                </a:cubicBezTo>
                <a:cubicBezTo>
                  <a:pt x="6371360" y="1125808"/>
                  <a:pt x="6362969" y="1085323"/>
                  <a:pt x="6362969" y="1077227"/>
                </a:cubicBezTo>
                <a:cubicBezTo>
                  <a:pt x="6358773" y="1069129"/>
                  <a:pt x="6360871" y="1067104"/>
                  <a:pt x="6365067" y="1067104"/>
                </a:cubicBezTo>
                <a:close/>
                <a:moveTo>
                  <a:pt x="4912555" y="1062596"/>
                </a:moveTo>
                <a:lnTo>
                  <a:pt x="4924285" y="1072290"/>
                </a:lnTo>
                <a:cubicBezTo>
                  <a:pt x="4928435" y="1078461"/>
                  <a:pt x="4932584" y="1086689"/>
                  <a:pt x="4936733" y="1094920"/>
                </a:cubicBezTo>
                <a:cubicBezTo>
                  <a:pt x="4945032" y="1111377"/>
                  <a:pt x="4928435" y="1086689"/>
                  <a:pt x="4920136" y="1094920"/>
                </a:cubicBezTo>
                <a:cubicBezTo>
                  <a:pt x="4928435" y="1086689"/>
                  <a:pt x="4920136" y="1078461"/>
                  <a:pt x="4912877" y="1070231"/>
                </a:cubicBezTo>
                <a:close/>
                <a:moveTo>
                  <a:pt x="6389430" y="1061806"/>
                </a:moveTo>
                <a:cubicBezTo>
                  <a:pt x="6393304" y="1066067"/>
                  <a:pt x="6399112" y="1063938"/>
                  <a:pt x="6404920" y="1063938"/>
                </a:cubicBezTo>
                <a:lnTo>
                  <a:pt x="6412328" y="1071068"/>
                </a:lnTo>
                <a:lnTo>
                  <a:pt x="6404920" y="1087365"/>
                </a:lnTo>
                <a:cubicBezTo>
                  <a:pt x="6397176" y="1053288"/>
                  <a:pt x="6404920" y="1095885"/>
                  <a:pt x="6389430" y="1087365"/>
                </a:cubicBezTo>
                <a:cubicBezTo>
                  <a:pt x="6389430" y="1078847"/>
                  <a:pt x="6389430" y="1070326"/>
                  <a:pt x="6389430" y="1061806"/>
                </a:cubicBezTo>
                <a:close/>
                <a:moveTo>
                  <a:pt x="4912516" y="1061684"/>
                </a:moveTo>
                <a:lnTo>
                  <a:pt x="4912555" y="1062596"/>
                </a:lnTo>
                <a:lnTo>
                  <a:pt x="4911837" y="1062003"/>
                </a:lnTo>
                <a:close/>
                <a:moveTo>
                  <a:pt x="5123161" y="1061518"/>
                </a:moveTo>
                <a:cubicBezTo>
                  <a:pt x="5123161" y="1061518"/>
                  <a:pt x="5130906" y="1069749"/>
                  <a:pt x="5130906" y="1061518"/>
                </a:cubicBezTo>
                <a:cubicBezTo>
                  <a:pt x="5138651" y="1053290"/>
                  <a:pt x="5130906" y="1094434"/>
                  <a:pt x="5138651" y="1069749"/>
                </a:cubicBezTo>
                <a:cubicBezTo>
                  <a:pt x="5138651" y="1077975"/>
                  <a:pt x="5146395" y="1102664"/>
                  <a:pt x="5154140" y="1119122"/>
                </a:cubicBezTo>
                <a:cubicBezTo>
                  <a:pt x="5138651" y="1119122"/>
                  <a:pt x="5130906" y="1086206"/>
                  <a:pt x="5123161" y="1061518"/>
                </a:cubicBezTo>
                <a:close/>
                <a:moveTo>
                  <a:pt x="5317060" y="1057663"/>
                </a:moveTo>
                <a:lnTo>
                  <a:pt x="5324525" y="1061032"/>
                </a:lnTo>
                <a:cubicBezTo>
                  <a:pt x="5324525" y="1064904"/>
                  <a:pt x="5322266" y="1066840"/>
                  <a:pt x="5320008" y="1065872"/>
                </a:cubicBezTo>
                <a:close/>
                <a:moveTo>
                  <a:pt x="4984648" y="1055303"/>
                </a:moveTo>
                <a:cubicBezTo>
                  <a:pt x="5000733" y="1055303"/>
                  <a:pt x="5000733" y="1087521"/>
                  <a:pt x="5000733" y="1103630"/>
                </a:cubicBezTo>
                <a:cubicBezTo>
                  <a:pt x="4984648" y="1095575"/>
                  <a:pt x="4992691" y="1079467"/>
                  <a:pt x="4984648" y="1063357"/>
                </a:cubicBezTo>
                <a:cubicBezTo>
                  <a:pt x="4992691" y="1063357"/>
                  <a:pt x="4984648" y="1055303"/>
                  <a:pt x="4984648" y="1055303"/>
                </a:cubicBezTo>
                <a:close/>
                <a:moveTo>
                  <a:pt x="5121202" y="1054724"/>
                </a:moveTo>
                <a:lnTo>
                  <a:pt x="5121224" y="1054766"/>
                </a:lnTo>
                <a:lnTo>
                  <a:pt x="5121193" y="1054752"/>
                </a:lnTo>
                <a:close/>
                <a:moveTo>
                  <a:pt x="5598216" y="1054398"/>
                </a:moveTo>
                <a:lnTo>
                  <a:pt x="5598865" y="1061691"/>
                </a:lnTo>
                <a:lnTo>
                  <a:pt x="5598216" y="1062325"/>
                </a:lnTo>
                <a:cubicBezTo>
                  <a:pt x="5598216" y="1062325"/>
                  <a:pt x="5598216" y="1054398"/>
                  <a:pt x="5598216" y="1054398"/>
                </a:cubicBezTo>
                <a:close/>
                <a:moveTo>
                  <a:pt x="5405846" y="1053288"/>
                </a:moveTo>
                <a:cubicBezTo>
                  <a:pt x="5421336" y="1061586"/>
                  <a:pt x="5429080" y="1086480"/>
                  <a:pt x="5436825" y="1111375"/>
                </a:cubicBezTo>
                <a:cubicBezTo>
                  <a:pt x="5429080" y="1111375"/>
                  <a:pt x="5429080" y="1094778"/>
                  <a:pt x="5429080" y="1111375"/>
                </a:cubicBezTo>
                <a:cubicBezTo>
                  <a:pt x="5421336" y="1094778"/>
                  <a:pt x="5421336" y="1078180"/>
                  <a:pt x="5405846" y="1053288"/>
                </a:cubicBezTo>
                <a:close/>
                <a:moveTo>
                  <a:pt x="5315489" y="1053288"/>
                </a:moveTo>
                <a:lnTo>
                  <a:pt x="5317060" y="1057663"/>
                </a:lnTo>
                <a:lnTo>
                  <a:pt x="5316478" y="1057403"/>
                </a:lnTo>
                <a:lnTo>
                  <a:pt x="5315489" y="1055869"/>
                </a:lnTo>
                <a:close/>
                <a:moveTo>
                  <a:pt x="1653050" y="1050991"/>
                </a:moveTo>
                <a:cubicBezTo>
                  <a:pt x="1659144" y="1050991"/>
                  <a:pt x="1664848" y="1052080"/>
                  <a:pt x="1668997" y="1054259"/>
                </a:cubicBezTo>
                <a:cubicBezTo>
                  <a:pt x="1660699" y="1062971"/>
                  <a:pt x="1627505" y="1062971"/>
                  <a:pt x="1619209" y="1080398"/>
                </a:cubicBezTo>
                <a:cubicBezTo>
                  <a:pt x="1615061" y="1067329"/>
                  <a:pt x="1623359" y="1058615"/>
                  <a:pt x="1634767" y="1054259"/>
                </a:cubicBezTo>
                <a:cubicBezTo>
                  <a:pt x="1640473" y="1052080"/>
                  <a:pt x="1646956" y="1050991"/>
                  <a:pt x="1653050" y="1050991"/>
                </a:cubicBezTo>
                <a:close/>
                <a:moveTo>
                  <a:pt x="6330202" y="1050463"/>
                </a:moveTo>
                <a:lnTo>
                  <a:pt x="6328760" y="1057659"/>
                </a:lnTo>
                <a:lnTo>
                  <a:pt x="6324433" y="1055068"/>
                </a:lnTo>
                <a:close/>
                <a:moveTo>
                  <a:pt x="5902594" y="1048175"/>
                </a:moveTo>
                <a:lnTo>
                  <a:pt x="5904960" y="1053749"/>
                </a:lnTo>
                <a:lnTo>
                  <a:pt x="5903660" y="1055500"/>
                </a:lnTo>
                <a:close/>
                <a:moveTo>
                  <a:pt x="6300198" y="1047009"/>
                </a:moveTo>
                <a:cubicBezTo>
                  <a:pt x="6292119" y="1055068"/>
                  <a:pt x="6316354" y="1087303"/>
                  <a:pt x="6300198" y="1071185"/>
                </a:cubicBezTo>
                <a:cubicBezTo>
                  <a:pt x="6300198" y="1079244"/>
                  <a:pt x="6324433" y="1103420"/>
                  <a:pt x="6308277" y="1095363"/>
                </a:cubicBezTo>
                <a:cubicBezTo>
                  <a:pt x="6308277" y="1111480"/>
                  <a:pt x="6324433" y="1095363"/>
                  <a:pt x="6324433" y="1119539"/>
                </a:cubicBezTo>
                <a:cubicBezTo>
                  <a:pt x="6316354" y="1119539"/>
                  <a:pt x="6316354" y="1119539"/>
                  <a:pt x="6308277" y="1119539"/>
                </a:cubicBezTo>
                <a:lnTo>
                  <a:pt x="6316312" y="1134812"/>
                </a:lnTo>
                <a:lnTo>
                  <a:pt x="6333040" y="1133967"/>
                </a:lnTo>
                <a:lnTo>
                  <a:pt x="6329481" y="1116517"/>
                </a:lnTo>
                <a:cubicBezTo>
                  <a:pt x="6324432" y="1095362"/>
                  <a:pt x="6316354" y="1071187"/>
                  <a:pt x="6300198" y="1047009"/>
                </a:cubicBezTo>
                <a:close/>
                <a:moveTo>
                  <a:pt x="4911837" y="1045545"/>
                </a:moveTo>
                <a:cubicBezTo>
                  <a:pt x="4920136" y="1053773"/>
                  <a:pt x="4928435" y="1062003"/>
                  <a:pt x="4936733" y="1062003"/>
                </a:cubicBezTo>
                <a:cubicBezTo>
                  <a:pt x="4936733" y="1080518"/>
                  <a:pt x="4927398" y="1062003"/>
                  <a:pt x="4919229" y="1058532"/>
                </a:cubicBezTo>
                <a:lnTo>
                  <a:pt x="4912516" y="1061684"/>
                </a:lnTo>
                <a:close/>
                <a:moveTo>
                  <a:pt x="5266440" y="1045543"/>
                </a:moveTo>
                <a:cubicBezTo>
                  <a:pt x="5274185" y="1045543"/>
                  <a:pt x="5274185" y="1045543"/>
                  <a:pt x="5281930" y="1045543"/>
                </a:cubicBezTo>
                <a:cubicBezTo>
                  <a:pt x="5289675" y="1062970"/>
                  <a:pt x="5289675" y="1071682"/>
                  <a:pt x="5289675" y="1080395"/>
                </a:cubicBezTo>
                <a:cubicBezTo>
                  <a:pt x="5281930" y="1071682"/>
                  <a:pt x="5281930" y="1062970"/>
                  <a:pt x="5266440" y="1045543"/>
                </a:cubicBezTo>
                <a:close/>
                <a:moveTo>
                  <a:pt x="5065076" y="1045543"/>
                </a:moveTo>
                <a:cubicBezTo>
                  <a:pt x="5072822" y="1045543"/>
                  <a:pt x="5074755" y="1051931"/>
                  <a:pt x="5075724" y="1060452"/>
                </a:cubicBezTo>
                <a:lnTo>
                  <a:pt x="5079788" y="1083691"/>
                </a:lnTo>
                <a:lnTo>
                  <a:pt x="5088310" y="1068778"/>
                </a:lnTo>
                <a:lnTo>
                  <a:pt x="5089294" y="1071878"/>
                </a:lnTo>
                <a:lnTo>
                  <a:pt x="5099622" y="1081135"/>
                </a:lnTo>
                <a:cubicBezTo>
                  <a:pt x="5102707" y="1083162"/>
                  <a:pt x="5104766" y="1083162"/>
                  <a:pt x="5104766" y="1079105"/>
                </a:cubicBezTo>
                <a:cubicBezTo>
                  <a:pt x="5121224" y="1070992"/>
                  <a:pt x="5096536" y="1062879"/>
                  <a:pt x="5096536" y="1046651"/>
                </a:cubicBezTo>
                <a:cubicBezTo>
                  <a:pt x="5104766" y="1046651"/>
                  <a:pt x="5104766" y="1046651"/>
                  <a:pt x="5112994" y="1062879"/>
                </a:cubicBezTo>
                <a:cubicBezTo>
                  <a:pt x="5112994" y="1058823"/>
                  <a:pt x="5110938" y="1052737"/>
                  <a:pt x="5110938" y="1049695"/>
                </a:cubicBezTo>
                <a:lnTo>
                  <a:pt x="5121193" y="1054752"/>
                </a:lnTo>
                <a:lnTo>
                  <a:pt x="5119424" y="1059964"/>
                </a:lnTo>
                <a:cubicBezTo>
                  <a:pt x="5120195" y="1071246"/>
                  <a:pt x="5124310" y="1083669"/>
                  <a:pt x="5129452" y="1096346"/>
                </a:cubicBezTo>
                <a:lnTo>
                  <a:pt x="5144183" y="1139309"/>
                </a:lnTo>
                <a:lnTo>
                  <a:pt x="5137682" y="1152128"/>
                </a:lnTo>
                <a:cubicBezTo>
                  <a:pt x="5129452" y="1144015"/>
                  <a:pt x="5129452" y="1135902"/>
                  <a:pt x="5137682" y="1135902"/>
                </a:cubicBezTo>
                <a:cubicBezTo>
                  <a:pt x="5129452" y="1127787"/>
                  <a:pt x="5121224" y="1127787"/>
                  <a:pt x="5121224" y="1111560"/>
                </a:cubicBezTo>
                <a:cubicBezTo>
                  <a:pt x="5127396" y="1172410"/>
                  <a:pt x="5124310" y="1137422"/>
                  <a:pt x="5108494" y="1102433"/>
                </a:cubicBezTo>
                <a:lnTo>
                  <a:pt x="5089704" y="1073166"/>
                </a:lnTo>
                <a:lnTo>
                  <a:pt x="5096056" y="1093173"/>
                </a:lnTo>
                <a:cubicBezTo>
                  <a:pt x="5080566" y="1085040"/>
                  <a:pt x="5080566" y="1117570"/>
                  <a:pt x="5072822" y="1101305"/>
                </a:cubicBezTo>
                <a:cubicBezTo>
                  <a:pt x="5065076" y="1117570"/>
                  <a:pt x="5080566" y="1125700"/>
                  <a:pt x="5088310" y="1141966"/>
                </a:cubicBezTo>
                <a:cubicBezTo>
                  <a:pt x="5065076" y="1150098"/>
                  <a:pt x="5057332" y="1093173"/>
                  <a:pt x="5065076" y="1085040"/>
                </a:cubicBezTo>
                <a:cubicBezTo>
                  <a:pt x="5068947" y="1093173"/>
                  <a:pt x="5072822" y="1093173"/>
                  <a:pt x="5076692" y="1089106"/>
                </a:cubicBezTo>
                <a:lnTo>
                  <a:pt x="5078880" y="1085276"/>
                </a:lnTo>
                <a:lnTo>
                  <a:pt x="5069916" y="1070036"/>
                </a:lnTo>
                <a:cubicBezTo>
                  <a:pt x="5070884" y="1062581"/>
                  <a:pt x="5072822" y="1054061"/>
                  <a:pt x="5065076" y="1045543"/>
                </a:cubicBezTo>
                <a:close/>
                <a:moveTo>
                  <a:pt x="5200133" y="1043640"/>
                </a:moveTo>
                <a:cubicBezTo>
                  <a:pt x="5204411" y="1042508"/>
                  <a:pt x="5207524" y="1065128"/>
                  <a:pt x="5219972" y="1047033"/>
                </a:cubicBezTo>
                <a:cubicBezTo>
                  <a:pt x="5219972" y="1055075"/>
                  <a:pt x="5219972" y="1055075"/>
                  <a:pt x="5219972" y="1055075"/>
                </a:cubicBezTo>
                <a:cubicBezTo>
                  <a:pt x="5219972" y="1063118"/>
                  <a:pt x="5219972" y="1063118"/>
                  <a:pt x="5219972" y="1071160"/>
                </a:cubicBezTo>
                <a:cubicBezTo>
                  <a:pt x="5211673" y="1063118"/>
                  <a:pt x="5203375" y="1063118"/>
                  <a:pt x="5195076" y="1055075"/>
                </a:cubicBezTo>
                <a:cubicBezTo>
                  <a:pt x="5197152" y="1047033"/>
                  <a:pt x="5198708" y="1044016"/>
                  <a:pt x="5200133" y="1043640"/>
                </a:cubicBezTo>
                <a:close/>
                <a:moveTo>
                  <a:pt x="6332510" y="1038952"/>
                </a:moveTo>
                <a:cubicBezTo>
                  <a:pt x="6336549" y="1038952"/>
                  <a:pt x="6336549" y="1042982"/>
                  <a:pt x="6334529" y="1047009"/>
                </a:cubicBezTo>
                <a:lnTo>
                  <a:pt x="6330202" y="1050463"/>
                </a:lnTo>
                <a:close/>
                <a:moveTo>
                  <a:pt x="5912858" y="1038581"/>
                </a:moveTo>
                <a:cubicBezTo>
                  <a:pt x="5913880" y="1037453"/>
                  <a:pt x="5915923" y="1037452"/>
                  <a:pt x="5920011" y="1039457"/>
                </a:cubicBezTo>
                <a:cubicBezTo>
                  <a:pt x="5928187" y="1055500"/>
                  <a:pt x="5903660" y="1071543"/>
                  <a:pt x="5928187" y="1071543"/>
                </a:cubicBezTo>
                <a:cubicBezTo>
                  <a:pt x="5920011" y="1079566"/>
                  <a:pt x="5936361" y="1103630"/>
                  <a:pt x="5920011" y="1103630"/>
                </a:cubicBezTo>
                <a:cubicBezTo>
                  <a:pt x="5920011" y="1087587"/>
                  <a:pt x="5915922" y="1077559"/>
                  <a:pt x="5910814" y="1067533"/>
                </a:cubicBezTo>
                <a:lnTo>
                  <a:pt x="5904960" y="1053749"/>
                </a:lnTo>
                <a:lnTo>
                  <a:pt x="5911837" y="1044472"/>
                </a:lnTo>
                <a:cubicBezTo>
                  <a:pt x="5911837" y="1041965"/>
                  <a:pt x="5911837" y="1039709"/>
                  <a:pt x="5912858" y="1038581"/>
                </a:cubicBezTo>
                <a:close/>
                <a:moveTo>
                  <a:pt x="5475549" y="1037798"/>
                </a:moveTo>
                <a:cubicBezTo>
                  <a:pt x="5475549" y="1037798"/>
                  <a:pt x="5502657" y="1061032"/>
                  <a:pt x="5493622" y="1068778"/>
                </a:cubicBezTo>
                <a:cubicBezTo>
                  <a:pt x="5475549" y="1068778"/>
                  <a:pt x="5484587" y="1045543"/>
                  <a:pt x="5475549" y="1037798"/>
                </a:cubicBezTo>
                <a:close/>
                <a:moveTo>
                  <a:pt x="5378738" y="1037798"/>
                </a:moveTo>
                <a:cubicBezTo>
                  <a:pt x="5394227" y="1046189"/>
                  <a:pt x="5378738" y="1054578"/>
                  <a:pt x="5394227" y="1079749"/>
                </a:cubicBezTo>
                <a:cubicBezTo>
                  <a:pt x="5386483" y="1088141"/>
                  <a:pt x="5370993" y="1054578"/>
                  <a:pt x="5370993" y="1079749"/>
                </a:cubicBezTo>
                <a:cubicBezTo>
                  <a:pt x="5363248" y="1071360"/>
                  <a:pt x="5378738" y="1054578"/>
                  <a:pt x="5386483" y="1054578"/>
                </a:cubicBezTo>
                <a:cubicBezTo>
                  <a:pt x="5386483" y="1046189"/>
                  <a:pt x="5378738" y="1046189"/>
                  <a:pt x="5378738" y="1037798"/>
                </a:cubicBezTo>
                <a:close/>
                <a:moveTo>
                  <a:pt x="5298211" y="1032444"/>
                </a:moveTo>
                <a:cubicBezTo>
                  <a:pt x="5298723" y="1031687"/>
                  <a:pt x="5299464" y="1031868"/>
                  <a:pt x="5300383" y="1032714"/>
                </a:cubicBezTo>
                <a:cubicBezTo>
                  <a:pt x="5302218" y="1034410"/>
                  <a:pt x="5304759" y="1038767"/>
                  <a:pt x="5307584" y="1043606"/>
                </a:cubicBezTo>
                <a:lnTo>
                  <a:pt x="5315489" y="1055869"/>
                </a:lnTo>
                <a:lnTo>
                  <a:pt x="5315489" y="1061032"/>
                </a:lnTo>
                <a:cubicBezTo>
                  <a:pt x="5297417" y="1061032"/>
                  <a:pt x="5315489" y="1045543"/>
                  <a:pt x="5297417" y="1037798"/>
                </a:cubicBezTo>
                <a:cubicBezTo>
                  <a:pt x="5297417" y="1034894"/>
                  <a:pt x="5297699" y="1033200"/>
                  <a:pt x="5298211" y="1032444"/>
                </a:cubicBezTo>
                <a:close/>
                <a:moveTo>
                  <a:pt x="2508530" y="1030053"/>
                </a:moveTo>
                <a:cubicBezTo>
                  <a:pt x="2517050" y="1053288"/>
                  <a:pt x="2491492" y="1037798"/>
                  <a:pt x="2482971" y="1053288"/>
                </a:cubicBezTo>
                <a:cubicBezTo>
                  <a:pt x="2474453" y="1014564"/>
                  <a:pt x="2500012" y="1045543"/>
                  <a:pt x="2508530" y="1030053"/>
                </a:cubicBezTo>
                <a:close/>
                <a:moveTo>
                  <a:pt x="6330617" y="1028751"/>
                </a:moveTo>
                <a:cubicBezTo>
                  <a:pt x="6328471" y="1028374"/>
                  <a:pt x="6326452" y="1028877"/>
                  <a:pt x="6324433" y="1030892"/>
                </a:cubicBezTo>
                <a:cubicBezTo>
                  <a:pt x="6316354" y="1038952"/>
                  <a:pt x="6316354" y="1055068"/>
                  <a:pt x="6316354" y="1071185"/>
                </a:cubicBezTo>
                <a:cubicBezTo>
                  <a:pt x="6324433" y="1079244"/>
                  <a:pt x="6326453" y="1073200"/>
                  <a:pt x="6327463" y="1064135"/>
                </a:cubicBezTo>
                <a:lnTo>
                  <a:pt x="6328760" y="1057659"/>
                </a:lnTo>
                <a:lnTo>
                  <a:pt x="6339579" y="1064135"/>
                </a:lnTo>
                <a:cubicBezTo>
                  <a:pt x="6344628" y="1065143"/>
                  <a:pt x="6348666" y="1067158"/>
                  <a:pt x="6348666" y="1079244"/>
                </a:cubicBezTo>
                <a:cubicBezTo>
                  <a:pt x="6348666" y="1071185"/>
                  <a:pt x="6340588" y="1071185"/>
                  <a:pt x="6332510" y="1079244"/>
                </a:cubicBezTo>
                <a:cubicBezTo>
                  <a:pt x="6340588" y="1087303"/>
                  <a:pt x="6348666" y="1079244"/>
                  <a:pt x="6348666" y="1095363"/>
                </a:cubicBezTo>
                <a:cubicBezTo>
                  <a:pt x="6348666" y="1119539"/>
                  <a:pt x="6340588" y="1079244"/>
                  <a:pt x="6340588" y="1087303"/>
                </a:cubicBezTo>
                <a:cubicBezTo>
                  <a:pt x="6332510" y="1095363"/>
                  <a:pt x="6348666" y="1127598"/>
                  <a:pt x="6356744" y="1135655"/>
                </a:cubicBezTo>
                <a:cubicBezTo>
                  <a:pt x="6340588" y="1135655"/>
                  <a:pt x="6348666" y="1143715"/>
                  <a:pt x="6356744" y="1143715"/>
                </a:cubicBezTo>
                <a:cubicBezTo>
                  <a:pt x="6360783" y="1147745"/>
                  <a:pt x="6356744" y="1149760"/>
                  <a:pt x="6351695" y="1148752"/>
                </a:cubicBezTo>
                <a:lnTo>
                  <a:pt x="6342537" y="1137953"/>
                </a:lnTo>
                <a:lnTo>
                  <a:pt x="6340588" y="1138774"/>
                </a:lnTo>
                <a:lnTo>
                  <a:pt x="6340588" y="1148751"/>
                </a:lnTo>
                <a:cubicBezTo>
                  <a:pt x="6340588" y="1153789"/>
                  <a:pt x="6340588" y="1159833"/>
                  <a:pt x="6340588" y="1167891"/>
                </a:cubicBezTo>
                <a:cubicBezTo>
                  <a:pt x="6338569" y="1161847"/>
                  <a:pt x="6337054" y="1154292"/>
                  <a:pt x="6335413" y="1145604"/>
                </a:cubicBezTo>
                <a:lnTo>
                  <a:pt x="6334540" y="1141323"/>
                </a:lnTo>
                <a:lnTo>
                  <a:pt x="6322287" y="1146488"/>
                </a:lnTo>
                <a:lnTo>
                  <a:pt x="6322414" y="1146737"/>
                </a:lnTo>
                <a:cubicBezTo>
                  <a:pt x="6324433" y="1151774"/>
                  <a:pt x="6324433" y="1155803"/>
                  <a:pt x="6324433" y="1167891"/>
                </a:cubicBezTo>
                <a:lnTo>
                  <a:pt x="6314231" y="1149884"/>
                </a:lnTo>
                <a:lnTo>
                  <a:pt x="6312493" y="1150616"/>
                </a:lnTo>
                <a:lnTo>
                  <a:pt x="6301714" y="1152349"/>
                </a:lnTo>
                <a:lnTo>
                  <a:pt x="6308277" y="1159831"/>
                </a:lnTo>
                <a:cubicBezTo>
                  <a:pt x="6300198" y="1159831"/>
                  <a:pt x="6292119" y="1159831"/>
                  <a:pt x="6292119" y="1159831"/>
                </a:cubicBezTo>
                <a:lnTo>
                  <a:pt x="6291630" y="1153969"/>
                </a:lnTo>
                <a:lnTo>
                  <a:pt x="6253775" y="1160052"/>
                </a:lnTo>
                <a:cubicBezTo>
                  <a:pt x="6232608" y="1162568"/>
                  <a:pt x="6210431" y="1164832"/>
                  <a:pt x="6189010" y="1167977"/>
                </a:cubicBezTo>
                <a:lnTo>
                  <a:pt x="6177791" y="1170438"/>
                </a:lnTo>
                <a:lnTo>
                  <a:pt x="6177902" y="1173865"/>
                </a:lnTo>
                <a:cubicBezTo>
                  <a:pt x="6178924" y="1183013"/>
                  <a:pt x="6180967" y="1191145"/>
                  <a:pt x="6185055" y="1199277"/>
                </a:cubicBezTo>
                <a:cubicBezTo>
                  <a:pt x="6193230" y="1223675"/>
                  <a:pt x="6201404" y="1207409"/>
                  <a:pt x="6217755" y="1215542"/>
                </a:cubicBezTo>
                <a:lnTo>
                  <a:pt x="6217755" y="1207409"/>
                </a:lnTo>
                <a:cubicBezTo>
                  <a:pt x="6225929" y="1215542"/>
                  <a:pt x="6234106" y="1199277"/>
                  <a:pt x="6242280" y="1207409"/>
                </a:cubicBezTo>
                <a:cubicBezTo>
                  <a:pt x="6217755" y="1223675"/>
                  <a:pt x="6201404" y="1215542"/>
                  <a:pt x="6176881" y="1223675"/>
                </a:cubicBezTo>
                <a:cubicBezTo>
                  <a:pt x="6176881" y="1223675"/>
                  <a:pt x="6174836" y="1221642"/>
                  <a:pt x="6172792" y="1217576"/>
                </a:cubicBezTo>
                <a:lnTo>
                  <a:pt x="6169901" y="1204633"/>
                </a:lnTo>
                <a:lnTo>
                  <a:pt x="6176881" y="1215542"/>
                </a:lnTo>
                <a:lnTo>
                  <a:pt x="6176241" y="1195169"/>
                </a:lnTo>
                <a:lnTo>
                  <a:pt x="6173921" y="1197795"/>
                </a:lnTo>
                <a:lnTo>
                  <a:pt x="6169015" y="1200669"/>
                </a:lnTo>
                <a:lnTo>
                  <a:pt x="6169901" y="1204633"/>
                </a:lnTo>
                <a:lnTo>
                  <a:pt x="6169726" y="1204360"/>
                </a:lnTo>
                <a:lnTo>
                  <a:pt x="6168987" y="1200685"/>
                </a:lnTo>
                <a:lnTo>
                  <a:pt x="6161037" y="1205343"/>
                </a:lnTo>
                <a:lnTo>
                  <a:pt x="6162332" y="1216271"/>
                </a:lnTo>
                <a:lnTo>
                  <a:pt x="6164831" y="1216896"/>
                </a:lnTo>
                <a:lnTo>
                  <a:pt x="6167063" y="1220801"/>
                </a:lnTo>
                <a:lnTo>
                  <a:pt x="6171244" y="1222328"/>
                </a:lnTo>
                <a:cubicBezTo>
                  <a:pt x="6173133" y="1223460"/>
                  <a:pt x="6175149" y="1225473"/>
                  <a:pt x="6177166" y="1229500"/>
                </a:cubicBezTo>
                <a:cubicBezTo>
                  <a:pt x="6197326" y="1225473"/>
                  <a:pt x="6221519" y="1217422"/>
                  <a:pt x="6246720" y="1211383"/>
                </a:cubicBezTo>
                <a:lnTo>
                  <a:pt x="6248170" y="1211125"/>
                </a:lnTo>
                <a:lnTo>
                  <a:pt x="6242277" y="1205845"/>
                </a:lnTo>
                <a:cubicBezTo>
                  <a:pt x="6238406" y="1200601"/>
                  <a:pt x="6234533" y="1194309"/>
                  <a:pt x="6226789" y="1198504"/>
                </a:cubicBezTo>
                <a:cubicBezTo>
                  <a:pt x="6224851" y="1192210"/>
                  <a:pt x="6224851" y="1189589"/>
                  <a:pt x="6225820" y="1188802"/>
                </a:cubicBezTo>
                <a:cubicBezTo>
                  <a:pt x="6227757" y="1187229"/>
                  <a:pt x="6233565" y="1192999"/>
                  <a:pt x="6235501" y="1191425"/>
                </a:cubicBezTo>
                <a:lnTo>
                  <a:pt x="6235412" y="1190508"/>
                </a:lnTo>
                <a:lnTo>
                  <a:pt x="6246152" y="1195357"/>
                </a:lnTo>
                <a:cubicBezTo>
                  <a:pt x="6250023" y="1196406"/>
                  <a:pt x="6253896" y="1198504"/>
                  <a:pt x="6257767" y="1206895"/>
                </a:cubicBezTo>
                <a:lnTo>
                  <a:pt x="6249909" y="1210815"/>
                </a:lnTo>
                <a:lnTo>
                  <a:pt x="6264703" y="1208182"/>
                </a:lnTo>
                <a:lnTo>
                  <a:pt x="6263792" y="1203871"/>
                </a:lnTo>
                <a:cubicBezTo>
                  <a:pt x="6259202" y="1197259"/>
                  <a:pt x="6250023" y="1203483"/>
                  <a:pt x="6250023" y="1191035"/>
                </a:cubicBezTo>
                <a:cubicBezTo>
                  <a:pt x="6258182" y="1199333"/>
                  <a:pt x="6258182" y="1182736"/>
                  <a:pt x="6250023" y="1182736"/>
                </a:cubicBezTo>
                <a:cubicBezTo>
                  <a:pt x="6250023" y="1174440"/>
                  <a:pt x="6258182" y="1174440"/>
                  <a:pt x="6266341" y="1166142"/>
                </a:cubicBezTo>
                <a:cubicBezTo>
                  <a:pt x="6274503" y="1191035"/>
                  <a:pt x="6266341" y="1174440"/>
                  <a:pt x="6258182" y="1174440"/>
                </a:cubicBezTo>
                <a:cubicBezTo>
                  <a:pt x="6298982" y="1215930"/>
                  <a:pt x="6339778" y="1191035"/>
                  <a:pt x="6364259" y="1174440"/>
                </a:cubicBezTo>
                <a:cubicBezTo>
                  <a:pt x="6372419" y="1174440"/>
                  <a:pt x="6372419" y="1182736"/>
                  <a:pt x="6380578" y="1191035"/>
                </a:cubicBezTo>
                <a:cubicBezTo>
                  <a:pt x="6380578" y="1174440"/>
                  <a:pt x="6405057" y="1166142"/>
                  <a:pt x="6413217" y="1182736"/>
                </a:cubicBezTo>
                <a:cubicBezTo>
                  <a:pt x="6413217" y="1174440"/>
                  <a:pt x="6413217" y="1174440"/>
                  <a:pt x="6413217" y="1157843"/>
                </a:cubicBezTo>
                <a:cubicBezTo>
                  <a:pt x="6417297" y="1170291"/>
                  <a:pt x="6427496" y="1170291"/>
                  <a:pt x="6439736" y="1168215"/>
                </a:cubicBezTo>
                <a:lnTo>
                  <a:pt x="6453635" y="1167471"/>
                </a:lnTo>
                <a:lnTo>
                  <a:pt x="6450650" y="1137670"/>
                </a:lnTo>
                <a:cubicBezTo>
                  <a:pt x="6445600" y="1129613"/>
                  <a:pt x="6437521" y="1123568"/>
                  <a:pt x="6429445" y="1119539"/>
                </a:cubicBezTo>
                <a:lnTo>
                  <a:pt x="6428098" y="1111487"/>
                </a:lnTo>
                <a:lnTo>
                  <a:pt x="6425251" y="1117183"/>
                </a:lnTo>
                <a:cubicBezTo>
                  <a:pt x="6426220" y="1122991"/>
                  <a:pt x="6428155" y="1130735"/>
                  <a:pt x="6428155" y="1134609"/>
                </a:cubicBezTo>
                <a:cubicBezTo>
                  <a:pt x="6412665" y="1134609"/>
                  <a:pt x="6412665" y="1111375"/>
                  <a:pt x="6404920" y="1095885"/>
                </a:cubicBezTo>
                <a:cubicBezTo>
                  <a:pt x="6412665" y="1095885"/>
                  <a:pt x="6412665" y="1103630"/>
                  <a:pt x="6412665" y="1111375"/>
                </a:cubicBezTo>
                <a:cubicBezTo>
                  <a:pt x="6420410" y="1103630"/>
                  <a:pt x="6412665" y="1103630"/>
                  <a:pt x="6412665" y="1095885"/>
                </a:cubicBezTo>
                <a:cubicBezTo>
                  <a:pt x="6416539" y="1092011"/>
                  <a:pt x="6420410" y="1092011"/>
                  <a:pt x="6423315" y="1094917"/>
                </a:cubicBezTo>
                <a:lnTo>
                  <a:pt x="6427981" y="1110787"/>
                </a:lnTo>
                <a:lnTo>
                  <a:pt x="6421366" y="1071185"/>
                </a:lnTo>
                <a:cubicBezTo>
                  <a:pt x="6437521" y="1079244"/>
                  <a:pt x="6437521" y="1047009"/>
                  <a:pt x="6437521" y="1030892"/>
                </a:cubicBezTo>
                <a:cubicBezTo>
                  <a:pt x="6429445" y="1030892"/>
                  <a:pt x="6405211" y="1038952"/>
                  <a:pt x="6389055" y="1030892"/>
                </a:cubicBezTo>
                <a:cubicBezTo>
                  <a:pt x="6389055" y="1030892"/>
                  <a:pt x="6397134" y="1047009"/>
                  <a:pt x="6397134" y="1047009"/>
                </a:cubicBezTo>
                <a:cubicBezTo>
                  <a:pt x="6380979" y="1071185"/>
                  <a:pt x="6372900" y="1022833"/>
                  <a:pt x="6364821" y="1063128"/>
                </a:cubicBezTo>
                <a:cubicBezTo>
                  <a:pt x="6356744" y="1063128"/>
                  <a:pt x="6356744" y="1055068"/>
                  <a:pt x="6348666" y="1055068"/>
                </a:cubicBezTo>
                <a:cubicBezTo>
                  <a:pt x="6348666" y="1055068"/>
                  <a:pt x="6340588" y="1038952"/>
                  <a:pt x="6356744" y="1038952"/>
                </a:cubicBezTo>
                <a:cubicBezTo>
                  <a:pt x="6344627" y="1038952"/>
                  <a:pt x="6337054" y="1029885"/>
                  <a:pt x="6330617" y="1028751"/>
                </a:cubicBezTo>
                <a:close/>
                <a:moveTo>
                  <a:pt x="5851303" y="1028173"/>
                </a:moveTo>
                <a:cubicBezTo>
                  <a:pt x="5856362" y="1030078"/>
                  <a:pt x="5862436" y="1035668"/>
                  <a:pt x="5870531" y="1047868"/>
                </a:cubicBezTo>
                <a:cubicBezTo>
                  <a:pt x="5854340" y="1039735"/>
                  <a:pt x="5862436" y="1047868"/>
                  <a:pt x="5854340" y="1047868"/>
                </a:cubicBezTo>
                <a:cubicBezTo>
                  <a:pt x="5846241" y="1047868"/>
                  <a:pt x="5846241" y="1039735"/>
                  <a:pt x="5846241" y="1031603"/>
                </a:cubicBezTo>
                <a:cubicBezTo>
                  <a:pt x="5838145" y="1039735"/>
                  <a:pt x="5846241" y="1064131"/>
                  <a:pt x="5838145" y="1039735"/>
                </a:cubicBezTo>
                <a:cubicBezTo>
                  <a:pt x="5838145" y="1055998"/>
                  <a:pt x="5821951" y="1039735"/>
                  <a:pt x="5830047" y="1064131"/>
                </a:cubicBezTo>
                <a:cubicBezTo>
                  <a:pt x="5821951" y="1064131"/>
                  <a:pt x="5821951" y="1047868"/>
                  <a:pt x="5813854" y="1039735"/>
                </a:cubicBezTo>
                <a:cubicBezTo>
                  <a:pt x="5813854" y="1043801"/>
                  <a:pt x="5813854" y="1047867"/>
                  <a:pt x="5813854" y="1052949"/>
                </a:cubicBezTo>
                <a:lnTo>
                  <a:pt x="5813854" y="1071637"/>
                </a:lnTo>
                <a:lnTo>
                  <a:pt x="5813771" y="1071593"/>
                </a:lnTo>
                <a:lnTo>
                  <a:pt x="5812842" y="1064131"/>
                </a:lnTo>
                <a:cubicBezTo>
                  <a:pt x="5811830" y="1060064"/>
                  <a:pt x="5809805" y="1055998"/>
                  <a:pt x="5805756" y="1055998"/>
                </a:cubicBezTo>
                <a:cubicBezTo>
                  <a:pt x="5797660" y="1072263"/>
                  <a:pt x="5797660" y="1080395"/>
                  <a:pt x="5781466" y="1039735"/>
                </a:cubicBezTo>
                <a:cubicBezTo>
                  <a:pt x="5781466" y="1023470"/>
                  <a:pt x="5789564" y="1047868"/>
                  <a:pt x="5789564" y="1055998"/>
                </a:cubicBezTo>
                <a:cubicBezTo>
                  <a:pt x="5797660" y="1055998"/>
                  <a:pt x="5797660" y="1047868"/>
                  <a:pt x="5797660" y="1039735"/>
                </a:cubicBezTo>
                <a:cubicBezTo>
                  <a:pt x="5805756" y="1031603"/>
                  <a:pt x="5813854" y="1064131"/>
                  <a:pt x="5805756" y="1031603"/>
                </a:cubicBezTo>
                <a:cubicBezTo>
                  <a:pt x="5830047" y="1049900"/>
                  <a:pt x="5836120" y="1022455"/>
                  <a:pt x="5851303" y="1028173"/>
                </a:cubicBezTo>
                <a:close/>
                <a:moveTo>
                  <a:pt x="5112994" y="1022311"/>
                </a:moveTo>
                <a:cubicBezTo>
                  <a:pt x="5121224" y="1022311"/>
                  <a:pt x="5121224" y="1030424"/>
                  <a:pt x="5129452" y="1030424"/>
                </a:cubicBezTo>
                <a:lnTo>
                  <a:pt x="5121202" y="1054724"/>
                </a:lnTo>
                <a:lnTo>
                  <a:pt x="5112994" y="1038537"/>
                </a:lnTo>
                <a:cubicBezTo>
                  <a:pt x="5112994" y="1030424"/>
                  <a:pt x="5121224" y="1030424"/>
                  <a:pt x="5112994" y="1022311"/>
                </a:cubicBezTo>
                <a:close/>
                <a:moveTo>
                  <a:pt x="5235462" y="1022309"/>
                </a:moveTo>
                <a:cubicBezTo>
                  <a:pt x="5243206" y="1022309"/>
                  <a:pt x="5243206" y="1037798"/>
                  <a:pt x="5243206" y="1045543"/>
                </a:cubicBezTo>
                <a:cubicBezTo>
                  <a:pt x="5243206" y="1045543"/>
                  <a:pt x="5235462" y="1053288"/>
                  <a:pt x="5227716" y="1053288"/>
                </a:cubicBezTo>
                <a:cubicBezTo>
                  <a:pt x="5227716" y="1045543"/>
                  <a:pt x="5227716" y="1037798"/>
                  <a:pt x="5219972" y="1030053"/>
                </a:cubicBezTo>
                <a:cubicBezTo>
                  <a:pt x="5227716" y="1030053"/>
                  <a:pt x="5227716" y="1037798"/>
                  <a:pt x="5235462" y="1045543"/>
                </a:cubicBezTo>
                <a:cubicBezTo>
                  <a:pt x="5243206" y="1045543"/>
                  <a:pt x="5235462" y="1037798"/>
                  <a:pt x="5235462" y="1022309"/>
                </a:cubicBezTo>
                <a:close/>
                <a:moveTo>
                  <a:pt x="5500073" y="1019453"/>
                </a:moveTo>
                <a:cubicBezTo>
                  <a:pt x="5501767" y="1019196"/>
                  <a:pt x="5502332" y="1019710"/>
                  <a:pt x="5502332" y="1020737"/>
                </a:cubicBezTo>
                <a:cubicBezTo>
                  <a:pt x="5502332" y="1022794"/>
                  <a:pt x="5500073" y="1026909"/>
                  <a:pt x="5500073" y="1031024"/>
                </a:cubicBezTo>
                <a:cubicBezTo>
                  <a:pt x="5509109" y="1047482"/>
                  <a:pt x="5509109" y="1022794"/>
                  <a:pt x="5518144" y="1031024"/>
                </a:cubicBezTo>
                <a:cubicBezTo>
                  <a:pt x="5509109" y="1063940"/>
                  <a:pt x="5509109" y="1055710"/>
                  <a:pt x="5500073" y="1072168"/>
                </a:cubicBezTo>
                <a:cubicBezTo>
                  <a:pt x="5491035" y="1080398"/>
                  <a:pt x="5509109" y="1047482"/>
                  <a:pt x="5491035" y="1022794"/>
                </a:cubicBezTo>
                <a:cubicBezTo>
                  <a:pt x="5495554" y="1020737"/>
                  <a:pt x="5498378" y="1019710"/>
                  <a:pt x="5500073" y="1019453"/>
                </a:cubicBezTo>
                <a:close/>
                <a:moveTo>
                  <a:pt x="5957971" y="1018269"/>
                </a:moveTo>
                <a:lnTo>
                  <a:pt x="5961520" y="1020671"/>
                </a:lnTo>
                <a:lnTo>
                  <a:pt x="5960888" y="1022309"/>
                </a:lnTo>
                <a:close/>
                <a:moveTo>
                  <a:pt x="5676910" y="1014564"/>
                </a:moveTo>
                <a:lnTo>
                  <a:pt x="5676910" y="1018435"/>
                </a:lnTo>
                <a:cubicBezTo>
                  <a:pt x="5676910" y="1026180"/>
                  <a:pt x="5676910" y="1033925"/>
                  <a:pt x="5676910" y="1045543"/>
                </a:cubicBezTo>
                <a:cubicBezTo>
                  <a:pt x="5661421" y="1045543"/>
                  <a:pt x="5669165" y="1022309"/>
                  <a:pt x="5676910" y="1014564"/>
                </a:cubicBezTo>
                <a:close/>
                <a:moveTo>
                  <a:pt x="5250950" y="1014564"/>
                </a:moveTo>
                <a:cubicBezTo>
                  <a:pt x="5266440" y="1006819"/>
                  <a:pt x="5274185" y="1045543"/>
                  <a:pt x="5258696" y="1037798"/>
                </a:cubicBezTo>
                <a:cubicBezTo>
                  <a:pt x="5258696" y="1037798"/>
                  <a:pt x="5258696" y="1022309"/>
                  <a:pt x="5250950" y="1014564"/>
                </a:cubicBezTo>
                <a:close/>
                <a:moveTo>
                  <a:pt x="1781298" y="1014564"/>
                </a:moveTo>
                <a:cubicBezTo>
                  <a:pt x="1789043" y="1045543"/>
                  <a:pt x="1765808" y="1030053"/>
                  <a:pt x="1750319" y="1045543"/>
                </a:cubicBezTo>
                <a:cubicBezTo>
                  <a:pt x="1750319" y="1030053"/>
                  <a:pt x="1773553" y="1022309"/>
                  <a:pt x="1781298" y="1014564"/>
                </a:cubicBezTo>
                <a:close/>
                <a:moveTo>
                  <a:pt x="5165904" y="1014359"/>
                </a:moveTo>
                <a:cubicBezTo>
                  <a:pt x="5173294" y="1018882"/>
                  <a:pt x="5188852" y="1036978"/>
                  <a:pt x="5195076" y="1055075"/>
                </a:cubicBezTo>
                <a:cubicBezTo>
                  <a:pt x="5186778" y="1055075"/>
                  <a:pt x="5195076" y="1079202"/>
                  <a:pt x="5203375" y="1087245"/>
                </a:cubicBezTo>
                <a:cubicBezTo>
                  <a:pt x="5203375" y="1111375"/>
                  <a:pt x="5186778" y="1079202"/>
                  <a:pt x="5186778" y="1071160"/>
                </a:cubicBezTo>
                <a:cubicBezTo>
                  <a:pt x="5178480" y="1079202"/>
                  <a:pt x="5178480" y="1079202"/>
                  <a:pt x="5178480" y="1063118"/>
                </a:cubicBezTo>
                <a:cubicBezTo>
                  <a:pt x="5161885" y="1071160"/>
                  <a:pt x="5178480" y="1079202"/>
                  <a:pt x="5186778" y="1095290"/>
                </a:cubicBezTo>
                <a:cubicBezTo>
                  <a:pt x="5170183" y="1103332"/>
                  <a:pt x="5161885" y="1063118"/>
                  <a:pt x="5170183" y="1063118"/>
                </a:cubicBezTo>
                <a:cubicBezTo>
                  <a:pt x="5178480" y="1063118"/>
                  <a:pt x="5178480" y="1047033"/>
                  <a:pt x="5186778" y="1047033"/>
                </a:cubicBezTo>
                <a:cubicBezTo>
                  <a:pt x="5178480" y="1030946"/>
                  <a:pt x="5170183" y="1022904"/>
                  <a:pt x="5161885" y="1014862"/>
                </a:cubicBezTo>
                <a:cubicBezTo>
                  <a:pt x="5161885" y="1012851"/>
                  <a:pt x="5163441" y="1012851"/>
                  <a:pt x="5165904" y="1014359"/>
                </a:cubicBezTo>
                <a:close/>
                <a:moveTo>
                  <a:pt x="5752487" y="1006822"/>
                </a:moveTo>
                <a:cubicBezTo>
                  <a:pt x="5776846" y="1022679"/>
                  <a:pt x="5776846" y="1054398"/>
                  <a:pt x="5793084" y="1078183"/>
                </a:cubicBezTo>
                <a:cubicBezTo>
                  <a:pt x="5784966" y="1086114"/>
                  <a:pt x="5784966" y="1086114"/>
                  <a:pt x="5784966" y="1094044"/>
                </a:cubicBezTo>
                <a:cubicBezTo>
                  <a:pt x="5776846" y="1101971"/>
                  <a:pt x="5768725" y="1078183"/>
                  <a:pt x="5784966" y="1078183"/>
                </a:cubicBezTo>
                <a:cubicBezTo>
                  <a:pt x="5768725" y="1046467"/>
                  <a:pt x="5752487" y="1094044"/>
                  <a:pt x="5760607" y="1070256"/>
                </a:cubicBezTo>
                <a:cubicBezTo>
                  <a:pt x="5760607" y="1070256"/>
                  <a:pt x="5760607" y="1062325"/>
                  <a:pt x="5760607" y="1062325"/>
                </a:cubicBezTo>
                <a:cubicBezTo>
                  <a:pt x="5760607" y="1054398"/>
                  <a:pt x="5752487" y="1054398"/>
                  <a:pt x="5752487" y="1054398"/>
                </a:cubicBezTo>
                <a:cubicBezTo>
                  <a:pt x="5744367" y="1062325"/>
                  <a:pt x="5752487" y="1030610"/>
                  <a:pt x="5768725" y="1062325"/>
                </a:cubicBezTo>
                <a:cubicBezTo>
                  <a:pt x="5760607" y="1046467"/>
                  <a:pt x="5768725" y="1030610"/>
                  <a:pt x="5752487" y="1006822"/>
                </a:cubicBezTo>
                <a:close/>
                <a:moveTo>
                  <a:pt x="5704018" y="1006819"/>
                </a:moveTo>
                <a:cubicBezTo>
                  <a:pt x="5711763" y="1022309"/>
                  <a:pt x="5704018" y="1037798"/>
                  <a:pt x="5719507" y="1045543"/>
                </a:cubicBezTo>
                <a:cubicBezTo>
                  <a:pt x="5704018" y="1045543"/>
                  <a:pt x="5704018" y="1022309"/>
                  <a:pt x="5704018" y="1006819"/>
                </a:cubicBezTo>
                <a:close/>
                <a:moveTo>
                  <a:pt x="5969146" y="1004882"/>
                </a:moveTo>
                <a:cubicBezTo>
                  <a:pt x="5970850" y="1004398"/>
                  <a:pt x="5973472" y="1004882"/>
                  <a:pt x="5977668" y="1006819"/>
                </a:cubicBezTo>
                <a:cubicBezTo>
                  <a:pt x="5969277" y="1014564"/>
                  <a:pt x="5994448" y="1045543"/>
                  <a:pt x="5977668" y="1053288"/>
                </a:cubicBezTo>
                <a:cubicBezTo>
                  <a:pt x="5981864" y="1045543"/>
                  <a:pt x="5975570" y="1033925"/>
                  <a:pt x="5968228" y="1025214"/>
                </a:cubicBezTo>
                <a:lnTo>
                  <a:pt x="5961520" y="1020671"/>
                </a:lnTo>
                <a:lnTo>
                  <a:pt x="5966130" y="1008756"/>
                </a:lnTo>
                <a:cubicBezTo>
                  <a:pt x="5966655" y="1006819"/>
                  <a:pt x="5967441" y="1005367"/>
                  <a:pt x="5969146" y="1004882"/>
                </a:cubicBezTo>
                <a:close/>
                <a:moveTo>
                  <a:pt x="1769474" y="1000526"/>
                </a:moveTo>
                <a:cubicBezTo>
                  <a:pt x="1776337" y="999558"/>
                  <a:pt x="1782942" y="1001011"/>
                  <a:pt x="1789043" y="1006819"/>
                </a:cubicBezTo>
                <a:cubicBezTo>
                  <a:pt x="1756514" y="999074"/>
                  <a:pt x="1740250" y="1045543"/>
                  <a:pt x="1707722" y="1022309"/>
                </a:cubicBezTo>
                <a:cubicBezTo>
                  <a:pt x="1726019" y="1028117"/>
                  <a:pt x="1748889" y="1003431"/>
                  <a:pt x="1769474" y="1000526"/>
                </a:cubicBezTo>
                <a:close/>
                <a:moveTo>
                  <a:pt x="5944106" y="999074"/>
                </a:moveTo>
                <a:lnTo>
                  <a:pt x="5957971" y="1018269"/>
                </a:lnTo>
                <a:lnTo>
                  <a:pt x="5952497" y="1014564"/>
                </a:lnTo>
                <a:cubicBezTo>
                  <a:pt x="5952497" y="1014564"/>
                  <a:pt x="5944106" y="1006819"/>
                  <a:pt x="5944106" y="999074"/>
                </a:cubicBezTo>
                <a:close/>
                <a:moveTo>
                  <a:pt x="5580102" y="999074"/>
                </a:moveTo>
                <a:cubicBezTo>
                  <a:pt x="5587846" y="1006819"/>
                  <a:pt x="5587846" y="1014564"/>
                  <a:pt x="5587846" y="1022309"/>
                </a:cubicBezTo>
                <a:cubicBezTo>
                  <a:pt x="5580102" y="1014564"/>
                  <a:pt x="5572357" y="1006819"/>
                  <a:pt x="5587846" y="1030053"/>
                </a:cubicBezTo>
                <a:cubicBezTo>
                  <a:pt x="5580102" y="1030053"/>
                  <a:pt x="5572357" y="1022309"/>
                  <a:pt x="5572357" y="1006819"/>
                </a:cubicBezTo>
                <a:cubicBezTo>
                  <a:pt x="5572357" y="1006819"/>
                  <a:pt x="5572357" y="999074"/>
                  <a:pt x="5580102" y="999074"/>
                </a:cubicBezTo>
                <a:close/>
                <a:moveTo>
                  <a:pt x="5370993" y="999074"/>
                </a:moveTo>
                <a:cubicBezTo>
                  <a:pt x="5386483" y="999074"/>
                  <a:pt x="5386483" y="1037798"/>
                  <a:pt x="5370993" y="1030053"/>
                </a:cubicBezTo>
                <a:cubicBezTo>
                  <a:pt x="5363248" y="1014564"/>
                  <a:pt x="5378738" y="1014564"/>
                  <a:pt x="5370993" y="999074"/>
                </a:cubicBezTo>
                <a:close/>
                <a:moveTo>
                  <a:pt x="5887312" y="991330"/>
                </a:moveTo>
                <a:cubicBezTo>
                  <a:pt x="5895486" y="999350"/>
                  <a:pt x="5897530" y="1009378"/>
                  <a:pt x="5898552" y="1020406"/>
                </a:cubicBezTo>
                <a:lnTo>
                  <a:pt x="5902594" y="1048175"/>
                </a:lnTo>
                <a:lnTo>
                  <a:pt x="5895486" y="1031436"/>
                </a:lnTo>
                <a:cubicBezTo>
                  <a:pt x="5887312" y="1031436"/>
                  <a:pt x="5887312" y="1039457"/>
                  <a:pt x="5887312" y="1047480"/>
                </a:cubicBezTo>
                <a:cubicBezTo>
                  <a:pt x="5887312" y="1039457"/>
                  <a:pt x="5879135" y="1031436"/>
                  <a:pt x="5870961" y="1039457"/>
                </a:cubicBezTo>
                <a:cubicBezTo>
                  <a:pt x="5887312" y="1015393"/>
                  <a:pt x="5862784" y="1015393"/>
                  <a:pt x="5887312" y="991330"/>
                </a:cubicBezTo>
                <a:close/>
                <a:moveTo>
                  <a:pt x="5676910" y="991330"/>
                </a:moveTo>
                <a:lnTo>
                  <a:pt x="5676910" y="1014564"/>
                </a:lnTo>
                <a:cubicBezTo>
                  <a:pt x="5669165" y="1006819"/>
                  <a:pt x="5669165" y="1014564"/>
                  <a:pt x="5669165" y="1022309"/>
                </a:cubicBezTo>
                <a:cubicBezTo>
                  <a:pt x="5661421" y="1022309"/>
                  <a:pt x="5669165" y="1006819"/>
                  <a:pt x="5661421" y="999074"/>
                </a:cubicBezTo>
                <a:cubicBezTo>
                  <a:pt x="5676910" y="1006819"/>
                  <a:pt x="5669165" y="999074"/>
                  <a:pt x="5676910" y="991330"/>
                </a:cubicBezTo>
                <a:close/>
                <a:moveTo>
                  <a:pt x="2606114" y="991330"/>
                </a:moveTo>
                <a:cubicBezTo>
                  <a:pt x="2613859" y="999074"/>
                  <a:pt x="2613859" y="999074"/>
                  <a:pt x="2613859" y="1006819"/>
                </a:cubicBezTo>
                <a:cubicBezTo>
                  <a:pt x="2606114" y="999074"/>
                  <a:pt x="2606114" y="1014564"/>
                  <a:pt x="2590625" y="1014564"/>
                </a:cubicBezTo>
                <a:cubicBezTo>
                  <a:pt x="2590625" y="999074"/>
                  <a:pt x="2598369" y="999074"/>
                  <a:pt x="2606114" y="991330"/>
                </a:cubicBezTo>
                <a:close/>
                <a:moveTo>
                  <a:pt x="5923412" y="990724"/>
                </a:moveTo>
                <a:cubicBezTo>
                  <a:pt x="5928132" y="994718"/>
                  <a:pt x="5938298" y="1010692"/>
                  <a:pt x="5944106" y="1022309"/>
                </a:cubicBezTo>
                <a:cubicBezTo>
                  <a:pt x="5920872" y="991330"/>
                  <a:pt x="5951851" y="1053288"/>
                  <a:pt x="5951851" y="1053288"/>
                </a:cubicBezTo>
                <a:cubicBezTo>
                  <a:pt x="5936361" y="1061032"/>
                  <a:pt x="5944106" y="1061032"/>
                  <a:pt x="5928616" y="1061032"/>
                </a:cubicBezTo>
                <a:cubicBezTo>
                  <a:pt x="5920872" y="1045543"/>
                  <a:pt x="5936361" y="1045543"/>
                  <a:pt x="5920872" y="1030053"/>
                </a:cubicBezTo>
                <a:cubicBezTo>
                  <a:pt x="5936361" y="1037798"/>
                  <a:pt x="5928616" y="1006819"/>
                  <a:pt x="5920872" y="991330"/>
                </a:cubicBezTo>
                <a:cubicBezTo>
                  <a:pt x="5920872" y="989393"/>
                  <a:pt x="5921840" y="989393"/>
                  <a:pt x="5923412" y="990724"/>
                </a:cubicBezTo>
                <a:close/>
                <a:moveTo>
                  <a:pt x="5593682" y="987700"/>
                </a:moveTo>
                <a:cubicBezTo>
                  <a:pt x="5595545" y="989724"/>
                  <a:pt x="5599272" y="997316"/>
                  <a:pt x="5605661" y="1013510"/>
                </a:cubicBezTo>
                <a:cubicBezTo>
                  <a:pt x="5614181" y="1021606"/>
                  <a:pt x="5622699" y="1029705"/>
                  <a:pt x="5605661" y="1037801"/>
                </a:cubicBezTo>
                <a:cubicBezTo>
                  <a:pt x="5599270" y="1025656"/>
                  <a:pt x="5588088" y="981629"/>
                  <a:pt x="5593682" y="987700"/>
                </a:cubicBezTo>
                <a:close/>
                <a:moveTo>
                  <a:pt x="5638186" y="983584"/>
                </a:moveTo>
                <a:cubicBezTo>
                  <a:pt x="5645931" y="983584"/>
                  <a:pt x="5645931" y="983584"/>
                  <a:pt x="5653675" y="999074"/>
                </a:cubicBezTo>
                <a:cubicBezTo>
                  <a:pt x="5653675" y="991330"/>
                  <a:pt x="5653675" y="991330"/>
                  <a:pt x="5653675" y="983584"/>
                </a:cubicBezTo>
                <a:cubicBezTo>
                  <a:pt x="5661421" y="983584"/>
                  <a:pt x="5661421" y="1006819"/>
                  <a:pt x="5653675" y="1014564"/>
                </a:cubicBezTo>
                <a:cubicBezTo>
                  <a:pt x="5645931" y="1014564"/>
                  <a:pt x="5653675" y="1006819"/>
                  <a:pt x="5653675" y="1006819"/>
                </a:cubicBezTo>
                <a:cubicBezTo>
                  <a:pt x="5653675" y="999074"/>
                  <a:pt x="5638186" y="999074"/>
                  <a:pt x="5638186" y="983584"/>
                </a:cubicBezTo>
                <a:close/>
                <a:moveTo>
                  <a:pt x="4950932" y="983456"/>
                </a:moveTo>
                <a:lnTo>
                  <a:pt x="4952476" y="998921"/>
                </a:lnTo>
                <a:cubicBezTo>
                  <a:pt x="4948456" y="994893"/>
                  <a:pt x="4942424" y="990866"/>
                  <a:pt x="4940414" y="987847"/>
                </a:cubicBezTo>
                <a:close/>
                <a:moveTo>
                  <a:pt x="4950467" y="978785"/>
                </a:moveTo>
                <a:lnTo>
                  <a:pt x="4952476" y="982812"/>
                </a:lnTo>
                <a:lnTo>
                  <a:pt x="4950932" y="983456"/>
                </a:lnTo>
                <a:close/>
                <a:moveTo>
                  <a:pt x="6033171" y="975840"/>
                </a:moveTo>
                <a:cubicBezTo>
                  <a:pt x="6040917" y="983584"/>
                  <a:pt x="6048661" y="1014564"/>
                  <a:pt x="6048661" y="1022309"/>
                </a:cubicBezTo>
                <a:cubicBezTo>
                  <a:pt x="6033171" y="1014564"/>
                  <a:pt x="6033171" y="999074"/>
                  <a:pt x="6033171" y="975840"/>
                </a:cubicBezTo>
                <a:close/>
                <a:moveTo>
                  <a:pt x="5533633" y="975840"/>
                </a:moveTo>
                <a:cubicBezTo>
                  <a:pt x="5533633" y="983584"/>
                  <a:pt x="5533633" y="991330"/>
                  <a:pt x="5541378" y="991330"/>
                </a:cubicBezTo>
                <a:cubicBezTo>
                  <a:pt x="5533633" y="999074"/>
                  <a:pt x="5533633" y="991330"/>
                  <a:pt x="5533633" y="991330"/>
                </a:cubicBezTo>
                <a:cubicBezTo>
                  <a:pt x="5525888" y="991330"/>
                  <a:pt x="5541378" y="1006819"/>
                  <a:pt x="5533633" y="1014564"/>
                </a:cubicBezTo>
                <a:cubicBezTo>
                  <a:pt x="5525888" y="1014564"/>
                  <a:pt x="5518144" y="975840"/>
                  <a:pt x="5533633" y="975840"/>
                </a:cubicBezTo>
                <a:close/>
                <a:moveTo>
                  <a:pt x="5436822" y="975840"/>
                </a:moveTo>
                <a:cubicBezTo>
                  <a:pt x="5444568" y="991330"/>
                  <a:pt x="5460057" y="999074"/>
                  <a:pt x="5475547" y="1014564"/>
                </a:cubicBezTo>
                <a:cubicBezTo>
                  <a:pt x="5467802" y="1022309"/>
                  <a:pt x="5467802" y="1030053"/>
                  <a:pt x="5452312" y="1037798"/>
                </a:cubicBezTo>
                <a:cubicBezTo>
                  <a:pt x="5475547" y="1014564"/>
                  <a:pt x="5444568" y="999074"/>
                  <a:pt x="5436822" y="975840"/>
                </a:cubicBezTo>
                <a:close/>
                <a:moveTo>
                  <a:pt x="2129657" y="975536"/>
                </a:moveTo>
                <a:lnTo>
                  <a:pt x="2129449" y="977267"/>
                </a:lnTo>
                <a:cubicBezTo>
                  <a:pt x="2129449" y="983382"/>
                  <a:pt x="2129449" y="989495"/>
                  <a:pt x="2121341" y="989495"/>
                </a:cubicBezTo>
                <a:lnTo>
                  <a:pt x="2120535" y="987657"/>
                </a:lnTo>
                <a:close/>
                <a:moveTo>
                  <a:pt x="4783982" y="974388"/>
                </a:moveTo>
                <a:cubicBezTo>
                  <a:pt x="4789168" y="974388"/>
                  <a:pt x="4795391" y="978504"/>
                  <a:pt x="4799540" y="982619"/>
                </a:cubicBezTo>
                <a:cubicBezTo>
                  <a:pt x="4782946" y="974388"/>
                  <a:pt x="4782946" y="999077"/>
                  <a:pt x="4774646" y="990847"/>
                </a:cubicBezTo>
                <a:cubicBezTo>
                  <a:pt x="4774646" y="978504"/>
                  <a:pt x="4778796" y="974388"/>
                  <a:pt x="4783982" y="974388"/>
                </a:cubicBezTo>
                <a:close/>
                <a:moveTo>
                  <a:pt x="5509506" y="974366"/>
                </a:moveTo>
                <a:cubicBezTo>
                  <a:pt x="5517549" y="990593"/>
                  <a:pt x="5509506" y="990593"/>
                  <a:pt x="5509506" y="1006822"/>
                </a:cubicBezTo>
                <a:lnTo>
                  <a:pt x="5507452" y="982653"/>
                </a:lnTo>
                <a:close/>
                <a:moveTo>
                  <a:pt x="5952016" y="973084"/>
                </a:moveTo>
                <a:lnTo>
                  <a:pt x="5959595" y="988717"/>
                </a:lnTo>
                <a:cubicBezTo>
                  <a:pt x="5961532" y="991913"/>
                  <a:pt x="5963469" y="994042"/>
                  <a:pt x="5967339" y="998302"/>
                </a:cubicBezTo>
                <a:cubicBezTo>
                  <a:pt x="5951851" y="981262"/>
                  <a:pt x="5944106" y="1006822"/>
                  <a:pt x="5928616" y="981262"/>
                </a:cubicBezTo>
                <a:cubicBezTo>
                  <a:pt x="5936361" y="989783"/>
                  <a:pt x="5940235" y="987654"/>
                  <a:pt x="5944106" y="982328"/>
                </a:cubicBezTo>
                <a:close/>
                <a:moveTo>
                  <a:pt x="1838799" y="972720"/>
                </a:moveTo>
                <a:cubicBezTo>
                  <a:pt x="1842015" y="972986"/>
                  <a:pt x="1842529" y="975647"/>
                  <a:pt x="1838414" y="982039"/>
                </a:cubicBezTo>
                <a:cubicBezTo>
                  <a:pt x="1821956" y="990556"/>
                  <a:pt x="1805498" y="999077"/>
                  <a:pt x="1789040" y="999077"/>
                </a:cubicBezTo>
                <a:cubicBezTo>
                  <a:pt x="1795211" y="992688"/>
                  <a:pt x="1829157" y="971920"/>
                  <a:pt x="1838799" y="972720"/>
                </a:cubicBezTo>
                <a:close/>
                <a:moveTo>
                  <a:pt x="5952449" y="972577"/>
                </a:moveTo>
                <a:lnTo>
                  <a:pt x="5952016" y="973084"/>
                </a:lnTo>
                <a:lnTo>
                  <a:pt x="5951851" y="972742"/>
                </a:lnTo>
                <a:close/>
                <a:moveTo>
                  <a:pt x="2113867" y="972427"/>
                </a:moveTo>
                <a:lnTo>
                  <a:pt x="2120535" y="987657"/>
                </a:lnTo>
                <a:lnTo>
                  <a:pt x="2109178" y="1002743"/>
                </a:lnTo>
                <a:cubicBezTo>
                  <a:pt x="2092964" y="1009878"/>
                  <a:pt x="2072693" y="1013954"/>
                  <a:pt x="2056477" y="1022106"/>
                </a:cubicBezTo>
                <a:cubicBezTo>
                  <a:pt x="2048369" y="1030258"/>
                  <a:pt x="2032155" y="1046563"/>
                  <a:pt x="2024047" y="1030258"/>
                </a:cubicBezTo>
                <a:cubicBezTo>
                  <a:pt x="1991617" y="1071019"/>
                  <a:pt x="1942970" y="1071019"/>
                  <a:pt x="1894321" y="1079173"/>
                </a:cubicBezTo>
                <a:cubicBezTo>
                  <a:pt x="1886214" y="1087325"/>
                  <a:pt x="1910537" y="1095478"/>
                  <a:pt x="1902429" y="1103630"/>
                </a:cubicBezTo>
                <a:cubicBezTo>
                  <a:pt x="1886214" y="1103630"/>
                  <a:pt x="1886214" y="1087325"/>
                  <a:pt x="1878107" y="1079173"/>
                </a:cubicBezTo>
                <a:cubicBezTo>
                  <a:pt x="1886214" y="1079173"/>
                  <a:pt x="1878107" y="1062867"/>
                  <a:pt x="1894321" y="1062867"/>
                </a:cubicBezTo>
                <a:cubicBezTo>
                  <a:pt x="1926753" y="1054715"/>
                  <a:pt x="1967292" y="1038410"/>
                  <a:pt x="1999722" y="1022106"/>
                </a:cubicBezTo>
                <a:cubicBezTo>
                  <a:pt x="1999722" y="1022106"/>
                  <a:pt x="1999722" y="1030258"/>
                  <a:pt x="1999722" y="1030258"/>
                </a:cubicBezTo>
                <a:cubicBezTo>
                  <a:pt x="2007830" y="1005802"/>
                  <a:pt x="2056477" y="1005802"/>
                  <a:pt x="2080803" y="997650"/>
                </a:cubicBezTo>
                <a:cubicBezTo>
                  <a:pt x="2092964" y="991534"/>
                  <a:pt x="2105127" y="967078"/>
                  <a:pt x="2113867" y="972427"/>
                </a:cubicBezTo>
                <a:close/>
                <a:moveTo>
                  <a:pt x="2137557" y="965039"/>
                </a:moveTo>
                <a:lnTo>
                  <a:pt x="2129657" y="975536"/>
                </a:lnTo>
                <a:lnTo>
                  <a:pt x="2130463" y="968860"/>
                </a:lnTo>
                <a:cubicBezTo>
                  <a:pt x="2131476" y="966567"/>
                  <a:pt x="2133502" y="965039"/>
                  <a:pt x="2137557" y="965039"/>
                </a:cubicBezTo>
                <a:close/>
                <a:moveTo>
                  <a:pt x="5959595" y="964224"/>
                </a:moveTo>
                <a:cubicBezTo>
                  <a:pt x="5959595" y="968483"/>
                  <a:pt x="5957659" y="970613"/>
                  <a:pt x="5955723" y="971678"/>
                </a:cubicBezTo>
                <a:lnTo>
                  <a:pt x="5952449" y="972577"/>
                </a:lnTo>
                <a:close/>
                <a:moveTo>
                  <a:pt x="1571328" y="956480"/>
                </a:moveTo>
                <a:cubicBezTo>
                  <a:pt x="1587679" y="982039"/>
                  <a:pt x="1530453" y="982039"/>
                  <a:pt x="1522277" y="999077"/>
                </a:cubicBezTo>
                <a:cubicBezTo>
                  <a:pt x="1514103" y="982039"/>
                  <a:pt x="1554978" y="956480"/>
                  <a:pt x="1571328" y="956480"/>
                </a:cubicBezTo>
                <a:close/>
                <a:moveTo>
                  <a:pt x="5435720" y="949217"/>
                </a:moveTo>
                <a:cubicBezTo>
                  <a:pt x="5435720" y="957207"/>
                  <a:pt x="5435720" y="965192"/>
                  <a:pt x="5435720" y="965192"/>
                </a:cubicBezTo>
                <a:cubicBezTo>
                  <a:pt x="5419123" y="965192"/>
                  <a:pt x="5427422" y="973179"/>
                  <a:pt x="5427422" y="989154"/>
                </a:cubicBezTo>
                <a:cubicBezTo>
                  <a:pt x="5444016" y="981165"/>
                  <a:pt x="5444016" y="1037073"/>
                  <a:pt x="5444016" y="1005126"/>
                </a:cubicBezTo>
                <a:cubicBezTo>
                  <a:pt x="5444016" y="1037073"/>
                  <a:pt x="5452315" y="1037073"/>
                  <a:pt x="5444016" y="1061035"/>
                </a:cubicBezTo>
                <a:cubicBezTo>
                  <a:pt x="5435720" y="1049055"/>
                  <a:pt x="5435720" y="1029088"/>
                  <a:pt x="5433645" y="1011117"/>
                </a:cubicBezTo>
                <a:lnTo>
                  <a:pt x="5413535" y="977687"/>
                </a:lnTo>
                <a:lnTo>
                  <a:pt x="5413937" y="977172"/>
                </a:lnTo>
                <a:lnTo>
                  <a:pt x="5412779" y="976429"/>
                </a:lnTo>
                <a:lnTo>
                  <a:pt x="5410825" y="973179"/>
                </a:lnTo>
                <a:cubicBezTo>
                  <a:pt x="5408751" y="973179"/>
                  <a:pt x="5408751" y="973678"/>
                  <a:pt x="5409657" y="974427"/>
                </a:cubicBezTo>
                <a:lnTo>
                  <a:pt x="5412779" y="976429"/>
                </a:lnTo>
                <a:lnTo>
                  <a:pt x="5413535" y="977687"/>
                </a:lnTo>
                <a:lnTo>
                  <a:pt x="5410825" y="981165"/>
                </a:lnTo>
                <a:cubicBezTo>
                  <a:pt x="5410825" y="981165"/>
                  <a:pt x="5402527" y="973179"/>
                  <a:pt x="5402527" y="973179"/>
                </a:cubicBezTo>
                <a:cubicBezTo>
                  <a:pt x="5402527" y="965192"/>
                  <a:pt x="5410825" y="957207"/>
                  <a:pt x="5394227" y="965192"/>
                </a:cubicBezTo>
                <a:cubicBezTo>
                  <a:pt x="5419123" y="933245"/>
                  <a:pt x="5410825" y="981165"/>
                  <a:pt x="5435720" y="949217"/>
                </a:cubicBezTo>
                <a:close/>
                <a:moveTo>
                  <a:pt x="6064149" y="948735"/>
                </a:moveTo>
                <a:cubicBezTo>
                  <a:pt x="6064149" y="948735"/>
                  <a:pt x="6072861" y="948735"/>
                  <a:pt x="6072861" y="948735"/>
                </a:cubicBezTo>
                <a:cubicBezTo>
                  <a:pt x="6072861" y="973259"/>
                  <a:pt x="6099001" y="981436"/>
                  <a:pt x="6090288" y="997787"/>
                </a:cubicBezTo>
                <a:cubicBezTo>
                  <a:pt x="6081574" y="981436"/>
                  <a:pt x="6072861" y="997787"/>
                  <a:pt x="6090288" y="1005961"/>
                </a:cubicBezTo>
                <a:cubicBezTo>
                  <a:pt x="6099001" y="1022311"/>
                  <a:pt x="6081574" y="1005961"/>
                  <a:pt x="6072861" y="1014135"/>
                </a:cubicBezTo>
                <a:cubicBezTo>
                  <a:pt x="6072861" y="997787"/>
                  <a:pt x="6072861" y="989610"/>
                  <a:pt x="6081574" y="981436"/>
                </a:cubicBezTo>
                <a:cubicBezTo>
                  <a:pt x="6072861" y="973259"/>
                  <a:pt x="6081574" y="956909"/>
                  <a:pt x="6064149" y="965085"/>
                </a:cubicBezTo>
                <a:cubicBezTo>
                  <a:pt x="6064149" y="956909"/>
                  <a:pt x="6064149" y="956909"/>
                  <a:pt x="6064149" y="948735"/>
                </a:cubicBezTo>
                <a:close/>
                <a:moveTo>
                  <a:pt x="5564613" y="948735"/>
                </a:moveTo>
                <a:cubicBezTo>
                  <a:pt x="5564613" y="973906"/>
                  <a:pt x="5556867" y="973906"/>
                  <a:pt x="5541378" y="973906"/>
                </a:cubicBezTo>
                <a:cubicBezTo>
                  <a:pt x="5541378" y="982297"/>
                  <a:pt x="5549123" y="982297"/>
                  <a:pt x="5549123" y="982297"/>
                </a:cubicBezTo>
                <a:cubicBezTo>
                  <a:pt x="5549123" y="990685"/>
                  <a:pt x="5549123" y="990685"/>
                  <a:pt x="5556867" y="999077"/>
                </a:cubicBezTo>
                <a:cubicBezTo>
                  <a:pt x="5541378" y="999077"/>
                  <a:pt x="5541378" y="982297"/>
                  <a:pt x="5533633" y="965515"/>
                </a:cubicBezTo>
                <a:cubicBezTo>
                  <a:pt x="5549123" y="965515"/>
                  <a:pt x="5541378" y="957126"/>
                  <a:pt x="5564613" y="948735"/>
                </a:cubicBezTo>
                <a:close/>
                <a:moveTo>
                  <a:pt x="6151814" y="945095"/>
                </a:moveTo>
                <a:lnTo>
                  <a:pt x="6152272" y="945520"/>
                </a:lnTo>
                <a:lnTo>
                  <a:pt x="6152128" y="945644"/>
                </a:lnTo>
                <a:close/>
                <a:moveTo>
                  <a:pt x="5984123" y="940990"/>
                </a:moveTo>
                <a:cubicBezTo>
                  <a:pt x="6000127" y="957252"/>
                  <a:pt x="6008130" y="965385"/>
                  <a:pt x="6016133" y="997913"/>
                </a:cubicBezTo>
                <a:cubicBezTo>
                  <a:pt x="6024136" y="989781"/>
                  <a:pt x="6016133" y="973518"/>
                  <a:pt x="6024136" y="965385"/>
                </a:cubicBezTo>
                <a:cubicBezTo>
                  <a:pt x="6024136" y="981651"/>
                  <a:pt x="6032140" y="1022309"/>
                  <a:pt x="6048146" y="1054837"/>
                </a:cubicBezTo>
                <a:cubicBezTo>
                  <a:pt x="6040143" y="1030441"/>
                  <a:pt x="6048146" y="1046707"/>
                  <a:pt x="6056147" y="1022309"/>
                </a:cubicBezTo>
                <a:cubicBezTo>
                  <a:pt x="6064150" y="1038574"/>
                  <a:pt x="6056147" y="1038574"/>
                  <a:pt x="6064150" y="1054837"/>
                </a:cubicBezTo>
                <a:cubicBezTo>
                  <a:pt x="6056147" y="1054837"/>
                  <a:pt x="6056147" y="1054837"/>
                  <a:pt x="6056147" y="1062970"/>
                </a:cubicBezTo>
                <a:cubicBezTo>
                  <a:pt x="6048146" y="1062970"/>
                  <a:pt x="6032140" y="1054837"/>
                  <a:pt x="6016133" y="1062970"/>
                </a:cubicBezTo>
                <a:cubicBezTo>
                  <a:pt x="6016133" y="1058903"/>
                  <a:pt x="6014133" y="1056871"/>
                  <a:pt x="6011132" y="1053822"/>
                </a:cubicBezTo>
                <a:lnTo>
                  <a:pt x="6002325" y="1041615"/>
                </a:lnTo>
                <a:lnTo>
                  <a:pt x="6002176" y="1040654"/>
                </a:lnTo>
                <a:lnTo>
                  <a:pt x="6016133" y="1054837"/>
                </a:lnTo>
                <a:cubicBezTo>
                  <a:pt x="6016133" y="1038574"/>
                  <a:pt x="6024136" y="1038574"/>
                  <a:pt x="6032140" y="1046707"/>
                </a:cubicBezTo>
                <a:cubicBezTo>
                  <a:pt x="6040143" y="1046707"/>
                  <a:pt x="6032140" y="1030441"/>
                  <a:pt x="6032140" y="1022309"/>
                </a:cubicBezTo>
                <a:cubicBezTo>
                  <a:pt x="6016133" y="1030441"/>
                  <a:pt x="6016133" y="1030441"/>
                  <a:pt x="6008130" y="1030441"/>
                </a:cubicBezTo>
                <a:cubicBezTo>
                  <a:pt x="6016133" y="1022309"/>
                  <a:pt x="6008130" y="989781"/>
                  <a:pt x="5992123" y="981651"/>
                </a:cubicBezTo>
                <a:cubicBezTo>
                  <a:pt x="5992123" y="993847"/>
                  <a:pt x="5996126" y="1010112"/>
                  <a:pt x="6000127" y="1027392"/>
                </a:cubicBezTo>
                <a:lnTo>
                  <a:pt x="6002176" y="1040654"/>
                </a:lnTo>
                <a:lnTo>
                  <a:pt x="6000127" y="1038574"/>
                </a:lnTo>
                <a:lnTo>
                  <a:pt x="6002325" y="1041615"/>
                </a:lnTo>
                <a:lnTo>
                  <a:pt x="6008130" y="1079234"/>
                </a:lnTo>
                <a:cubicBezTo>
                  <a:pt x="5992123" y="1071102"/>
                  <a:pt x="5992123" y="1079234"/>
                  <a:pt x="5976119" y="1095497"/>
                </a:cubicBezTo>
                <a:cubicBezTo>
                  <a:pt x="5968116" y="1062970"/>
                  <a:pt x="5960113" y="1103630"/>
                  <a:pt x="5944106" y="1071102"/>
                </a:cubicBezTo>
                <a:cubicBezTo>
                  <a:pt x="5960113" y="1087365"/>
                  <a:pt x="5968116" y="1054837"/>
                  <a:pt x="5952109" y="1046707"/>
                </a:cubicBezTo>
                <a:cubicBezTo>
                  <a:pt x="5960113" y="1030441"/>
                  <a:pt x="5976119" y="1062970"/>
                  <a:pt x="5984123" y="1071102"/>
                </a:cubicBezTo>
                <a:cubicBezTo>
                  <a:pt x="6000127" y="1071102"/>
                  <a:pt x="5976119" y="1038574"/>
                  <a:pt x="5992123" y="1038574"/>
                </a:cubicBezTo>
                <a:cubicBezTo>
                  <a:pt x="5992123" y="1030441"/>
                  <a:pt x="5968116" y="1014179"/>
                  <a:pt x="5992123" y="1006046"/>
                </a:cubicBezTo>
                <a:cubicBezTo>
                  <a:pt x="5984123" y="989781"/>
                  <a:pt x="5968116" y="1006046"/>
                  <a:pt x="5968116" y="981651"/>
                </a:cubicBezTo>
                <a:cubicBezTo>
                  <a:pt x="5976119" y="981651"/>
                  <a:pt x="5976119" y="981651"/>
                  <a:pt x="5984123" y="989781"/>
                </a:cubicBezTo>
                <a:cubicBezTo>
                  <a:pt x="5992123" y="981651"/>
                  <a:pt x="5968116" y="973518"/>
                  <a:pt x="5984123" y="957252"/>
                </a:cubicBezTo>
                <a:cubicBezTo>
                  <a:pt x="5992123" y="957252"/>
                  <a:pt x="5984123" y="965385"/>
                  <a:pt x="5984123" y="981651"/>
                </a:cubicBezTo>
                <a:cubicBezTo>
                  <a:pt x="6000127" y="973518"/>
                  <a:pt x="5984123" y="957252"/>
                  <a:pt x="5984123" y="940990"/>
                </a:cubicBezTo>
                <a:close/>
                <a:moveTo>
                  <a:pt x="5711763" y="940990"/>
                </a:moveTo>
                <a:cubicBezTo>
                  <a:pt x="5711763" y="958028"/>
                  <a:pt x="5719507" y="983587"/>
                  <a:pt x="5704018" y="983587"/>
                </a:cubicBezTo>
                <a:cubicBezTo>
                  <a:pt x="5719507" y="975067"/>
                  <a:pt x="5696273" y="940990"/>
                  <a:pt x="5711763" y="940990"/>
                </a:cubicBezTo>
                <a:close/>
                <a:moveTo>
                  <a:pt x="5008926" y="940990"/>
                </a:moveTo>
                <a:cubicBezTo>
                  <a:pt x="5008926" y="949381"/>
                  <a:pt x="5000213" y="982941"/>
                  <a:pt x="5017640" y="966161"/>
                </a:cubicBezTo>
                <a:cubicBezTo>
                  <a:pt x="5026353" y="991332"/>
                  <a:pt x="5008926" y="982941"/>
                  <a:pt x="5008926" y="991332"/>
                </a:cubicBezTo>
                <a:cubicBezTo>
                  <a:pt x="5008926" y="991332"/>
                  <a:pt x="4991500" y="940990"/>
                  <a:pt x="5008926" y="940990"/>
                </a:cubicBezTo>
                <a:close/>
                <a:moveTo>
                  <a:pt x="2257602" y="940990"/>
                </a:moveTo>
                <a:cubicBezTo>
                  <a:pt x="2241558" y="957770"/>
                  <a:pt x="2177386" y="991332"/>
                  <a:pt x="2145302" y="974552"/>
                </a:cubicBezTo>
                <a:cubicBezTo>
                  <a:pt x="2185409" y="966161"/>
                  <a:pt x="2193429" y="940990"/>
                  <a:pt x="2257602" y="940990"/>
                </a:cubicBezTo>
                <a:close/>
                <a:moveTo>
                  <a:pt x="5831805" y="934353"/>
                </a:moveTo>
                <a:cubicBezTo>
                  <a:pt x="5847295" y="942649"/>
                  <a:pt x="5839550" y="950947"/>
                  <a:pt x="5847295" y="959245"/>
                </a:cubicBezTo>
                <a:cubicBezTo>
                  <a:pt x="5847295" y="967544"/>
                  <a:pt x="5839550" y="967544"/>
                  <a:pt x="5839550" y="967544"/>
                </a:cubicBezTo>
                <a:cubicBezTo>
                  <a:pt x="5824061" y="934353"/>
                  <a:pt x="5824061" y="967544"/>
                  <a:pt x="5816316" y="975843"/>
                </a:cubicBezTo>
                <a:cubicBezTo>
                  <a:pt x="5816316" y="959245"/>
                  <a:pt x="5831805" y="950947"/>
                  <a:pt x="5816316" y="942649"/>
                </a:cubicBezTo>
                <a:cubicBezTo>
                  <a:pt x="5816316" y="917755"/>
                  <a:pt x="5847295" y="975843"/>
                  <a:pt x="5831805" y="934353"/>
                </a:cubicBezTo>
                <a:close/>
                <a:moveTo>
                  <a:pt x="5677878" y="933245"/>
                </a:moveTo>
                <a:cubicBezTo>
                  <a:pt x="5686592" y="941637"/>
                  <a:pt x="5695305" y="950025"/>
                  <a:pt x="5704018" y="975197"/>
                </a:cubicBezTo>
                <a:cubicBezTo>
                  <a:pt x="5695305" y="975197"/>
                  <a:pt x="5686592" y="975197"/>
                  <a:pt x="5677878" y="983587"/>
                </a:cubicBezTo>
                <a:cubicBezTo>
                  <a:pt x="5686592" y="975197"/>
                  <a:pt x="5686592" y="933245"/>
                  <a:pt x="5669165" y="958416"/>
                </a:cubicBezTo>
                <a:cubicBezTo>
                  <a:pt x="5669165" y="950025"/>
                  <a:pt x="5677878" y="950025"/>
                  <a:pt x="5677878" y="933245"/>
                </a:cubicBezTo>
                <a:close/>
                <a:moveTo>
                  <a:pt x="5041843" y="933245"/>
                </a:moveTo>
                <a:cubicBezTo>
                  <a:pt x="5041843" y="950284"/>
                  <a:pt x="5049587" y="950284"/>
                  <a:pt x="5057332" y="967322"/>
                </a:cubicBezTo>
                <a:cubicBezTo>
                  <a:pt x="5049587" y="967322"/>
                  <a:pt x="5049587" y="958804"/>
                  <a:pt x="5041843" y="950284"/>
                </a:cubicBezTo>
                <a:cubicBezTo>
                  <a:pt x="5041843" y="975843"/>
                  <a:pt x="5034097" y="958804"/>
                  <a:pt x="5026353" y="941763"/>
                </a:cubicBezTo>
                <a:cubicBezTo>
                  <a:pt x="5034097" y="941763"/>
                  <a:pt x="5041843" y="933245"/>
                  <a:pt x="5041843" y="933245"/>
                </a:cubicBezTo>
                <a:close/>
                <a:moveTo>
                  <a:pt x="4791241" y="933245"/>
                </a:moveTo>
                <a:cubicBezTo>
                  <a:pt x="4816137" y="949703"/>
                  <a:pt x="4807838" y="982619"/>
                  <a:pt x="4832734" y="999077"/>
                </a:cubicBezTo>
                <a:cubicBezTo>
                  <a:pt x="4816137" y="999077"/>
                  <a:pt x="4807838" y="990847"/>
                  <a:pt x="4791241" y="999077"/>
                </a:cubicBezTo>
                <a:cubicBezTo>
                  <a:pt x="4782946" y="990847"/>
                  <a:pt x="4799540" y="999077"/>
                  <a:pt x="4799540" y="982619"/>
                </a:cubicBezTo>
                <a:cubicBezTo>
                  <a:pt x="4807838" y="982619"/>
                  <a:pt x="4807838" y="974388"/>
                  <a:pt x="4807838" y="974388"/>
                </a:cubicBezTo>
                <a:cubicBezTo>
                  <a:pt x="4799540" y="957931"/>
                  <a:pt x="4782946" y="957931"/>
                  <a:pt x="4791241" y="933245"/>
                </a:cubicBezTo>
                <a:close/>
                <a:moveTo>
                  <a:pt x="6141166" y="932172"/>
                </a:moveTo>
                <a:cubicBezTo>
                  <a:pt x="6142681" y="932675"/>
                  <a:pt x="6144700" y="934187"/>
                  <a:pt x="6146720" y="936202"/>
                </a:cubicBezTo>
                <a:lnTo>
                  <a:pt x="6151814" y="945095"/>
                </a:lnTo>
                <a:lnTo>
                  <a:pt x="6148738" y="942246"/>
                </a:lnTo>
                <a:cubicBezTo>
                  <a:pt x="6144700" y="940231"/>
                  <a:pt x="6138642" y="938216"/>
                  <a:pt x="6138642" y="934187"/>
                </a:cubicBezTo>
                <a:cubicBezTo>
                  <a:pt x="6138642" y="932172"/>
                  <a:pt x="6139652" y="931668"/>
                  <a:pt x="6141166" y="932172"/>
                </a:cubicBezTo>
                <a:close/>
                <a:moveTo>
                  <a:pt x="6011269" y="926833"/>
                </a:moveTo>
                <a:cubicBezTo>
                  <a:pt x="6013811" y="929372"/>
                  <a:pt x="6019619" y="952606"/>
                  <a:pt x="6025427" y="940990"/>
                </a:cubicBezTo>
                <a:cubicBezTo>
                  <a:pt x="6033171" y="948735"/>
                  <a:pt x="6017682" y="948735"/>
                  <a:pt x="6017682" y="964224"/>
                </a:cubicBezTo>
                <a:cubicBezTo>
                  <a:pt x="5994448" y="940990"/>
                  <a:pt x="6025427" y="956480"/>
                  <a:pt x="6009937" y="933245"/>
                </a:cubicBezTo>
                <a:cubicBezTo>
                  <a:pt x="6009937" y="927437"/>
                  <a:pt x="6010423" y="925983"/>
                  <a:pt x="6011269" y="926833"/>
                </a:cubicBezTo>
                <a:close/>
                <a:moveTo>
                  <a:pt x="4968561" y="926429"/>
                </a:moveTo>
                <a:lnTo>
                  <a:pt x="4976167" y="964517"/>
                </a:lnTo>
                <a:lnTo>
                  <a:pt x="4976972" y="966012"/>
                </a:lnTo>
                <a:lnTo>
                  <a:pt x="4984648" y="951601"/>
                </a:lnTo>
                <a:cubicBezTo>
                  <a:pt x="4984646" y="944551"/>
                  <a:pt x="4984646" y="938512"/>
                  <a:pt x="4992691" y="942539"/>
                </a:cubicBezTo>
                <a:cubicBezTo>
                  <a:pt x="5000733" y="966703"/>
                  <a:pt x="4992691" y="950593"/>
                  <a:pt x="4984648" y="958648"/>
                </a:cubicBezTo>
                <a:cubicBezTo>
                  <a:pt x="4992691" y="982812"/>
                  <a:pt x="5008775" y="990866"/>
                  <a:pt x="5000733" y="1015030"/>
                </a:cubicBezTo>
                <a:cubicBezTo>
                  <a:pt x="5008775" y="1023084"/>
                  <a:pt x="5016818" y="1006976"/>
                  <a:pt x="5016818" y="998921"/>
                </a:cubicBezTo>
                <a:cubicBezTo>
                  <a:pt x="5024860" y="998921"/>
                  <a:pt x="5024860" y="1015030"/>
                  <a:pt x="5032902" y="1015030"/>
                </a:cubicBezTo>
                <a:cubicBezTo>
                  <a:pt x="5024860" y="990866"/>
                  <a:pt x="5040945" y="1015030"/>
                  <a:pt x="5048989" y="990866"/>
                </a:cubicBezTo>
                <a:cubicBezTo>
                  <a:pt x="5048989" y="1006976"/>
                  <a:pt x="5057031" y="1006976"/>
                  <a:pt x="5065074" y="1023084"/>
                </a:cubicBezTo>
                <a:cubicBezTo>
                  <a:pt x="5057031" y="1023084"/>
                  <a:pt x="5057031" y="1039193"/>
                  <a:pt x="5057031" y="1047248"/>
                </a:cubicBezTo>
                <a:cubicBezTo>
                  <a:pt x="5048989" y="1047248"/>
                  <a:pt x="5048989" y="1023084"/>
                  <a:pt x="5040945" y="1015030"/>
                </a:cubicBezTo>
                <a:cubicBezTo>
                  <a:pt x="5040945" y="1023084"/>
                  <a:pt x="5040945" y="1047248"/>
                  <a:pt x="5024860" y="1031139"/>
                </a:cubicBezTo>
                <a:cubicBezTo>
                  <a:pt x="5016818" y="1039193"/>
                  <a:pt x="5032902" y="1047248"/>
                  <a:pt x="5032902" y="1063357"/>
                </a:cubicBezTo>
                <a:cubicBezTo>
                  <a:pt x="5024860" y="1063357"/>
                  <a:pt x="5024860" y="1063357"/>
                  <a:pt x="5032902" y="1079467"/>
                </a:cubicBezTo>
                <a:cubicBezTo>
                  <a:pt x="5016818" y="1071411"/>
                  <a:pt x="5024860" y="1079467"/>
                  <a:pt x="5008775" y="1087521"/>
                </a:cubicBezTo>
                <a:cubicBezTo>
                  <a:pt x="5000733" y="1079467"/>
                  <a:pt x="5008775" y="1079467"/>
                  <a:pt x="5000733" y="1063357"/>
                </a:cubicBezTo>
                <a:cubicBezTo>
                  <a:pt x="5016818" y="1079467"/>
                  <a:pt x="5016818" y="1055303"/>
                  <a:pt x="5008775" y="1039193"/>
                </a:cubicBezTo>
                <a:cubicBezTo>
                  <a:pt x="5032902" y="1055303"/>
                  <a:pt x="5000733" y="1015030"/>
                  <a:pt x="4992691" y="1006976"/>
                </a:cubicBezTo>
                <a:cubicBezTo>
                  <a:pt x="4992691" y="1015030"/>
                  <a:pt x="4992691" y="1031139"/>
                  <a:pt x="5000733" y="1047248"/>
                </a:cubicBezTo>
                <a:cubicBezTo>
                  <a:pt x="4984648" y="1031139"/>
                  <a:pt x="4976603" y="1047248"/>
                  <a:pt x="4984648" y="1063357"/>
                </a:cubicBezTo>
                <a:cubicBezTo>
                  <a:pt x="4976603" y="1071411"/>
                  <a:pt x="4976603" y="1087521"/>
                  <a:pt x="4976603" y="1103630"/>
                </a:cubicBezTo>
                <a:cubicBezTo>
                  <a:pt x="4960518" y="1103630"/>
                  <a:pt x="4976603" y="1087521"/>
                  <a:pt x="4968561" y="1079467"/>
                </a:cubicBezTo>
                <a:cubicBezTo>
                  <a:pt x="4960518" y="1079467"/>
                  <a:pt x="4960518" y="1087521"/>
                  <a:pt x="4952476" y="1087521"/>
                </a:cubicBezTo>
                <a:cubicBezTo>
                  <a:pt x="4936391" y="1087521"/>
                  <a:pt x="4968561" y="1087521"/>
                  <a:pt x="4952476" y="1071411"/>
                </a:cubicBezTo>
                <a:cubicBezTo>
                  <a:pt x="4960518" y="1063357"/>
                  <a:pt x="4968561" y="1087521"/>
                  <a:pt x="4976603" y="1071411"/>
                </a:cubicBezTo>
                <a:cubicBezTo>
                  <a:pt x="4968561" y="1063357"/>
                  <a:pt x="4960518" y="1063357"/>
                  <a:pt x="4960518" y="1047248"/>
                </a:cubicBezTo>
                <a:cubicBezTo>
                  <a:pt x="4952476" y="1047248"/>
                  <a:pt x="4952476" y="1063357"/>
                  <a:pt x="4944434" y="1063357"/>
                </a:cubicBezTo>
                <a:cubicBezTo>
                  <a:pt x="4936391" y="1047248"/>
                  <a:pt x="4936391" y="1047248"/>
                  <a:pt x="4928349" y="1047248"/>
                </a:cubicBezTo>
                <a:cubicBezTo>
                  <a:pt x="4928349" y="1039193"/>
                  <a:pt x="4944434" y="1047248"/>
                  <a:pt x="4936391" y="1039193"/>
                </a:cubicBezTo>
                <a:cubicBezTo>
                  <a:pt x="4944434" y="1047248"/>
                  <a:pt x="4944434" y="1039193"/>
                  <a:pt x="4952476" y="1031139"/>
                </a:cubicBezTo>
                <a:cubicBezTo>
                  <a:pt x="4960518" y="1039193"/>
                  <a:pt x="4968561" y="1055303"/>
                  <a:pt x="4976603" y="1063357"/>
                </a:cubicBezTo>
                <a:cubicBezTo>
                  <a:pt x="4984648" y="1039193"/>
                  <a:pt x="4944434" y="1031139"/>
                  <a:pt x="4960518" y="1006976"/>
                </a:cubicBezTo>
                <a:cubicBezTo>
                  <a:pt x="4952476" y="998921"/>
                  <a:pt x="4944434" y="1015030"/>
                  <a:pt x="4944434" y="1023084"/>
                </a:cubicBezTo>
                <a:cubicBezTo>
                  <a:pt x="4936391" y="1023084"/>
                  <a:pt x="4936391" y="998921"/>
                  <a:pt x="4952476" y="998921"/>
                </a:cubicBezTo>
                <a:cubicBezTo>
                  <a:pt x="4968561" y="990866"/>
                  <a:pt x="4952476" y="958648"/>
                  <a:pt x="4968561" y="950593"/>
                </a:cubicBezTo>
                <a:cubicBezTo>
                  <a:pt x="4968561" y="934485"/>
                  <a:pt x="4960518" y="934485"/>
                  <a:pt x="4952476" y="942539"/>
                </a:cubicBezTo>
                <a:cubicBezTo>
                  <a:pt x="4952476" y="934485"/>
                  <a:pt x="4960518" y="934485"/>
                  <a:pt x="4968561" y="926429"/>
                </a:cubicBezTo>
                <a:close/>
                <a:moveTo>
                  <a:pt x="1951318" y="925864"/>
                </a:moveTo>
                <a:cubicBezTo>
                  <a:pt x="1954586" y="926952"/>
                  <a:pt x="1957491" y="929372"/>
                  <a:pt x="1959428" y="933245"/>
                </a:cubicBezTo>
                <a:cubicBezTo>
                  <a:pt x="1943938" y="940990"/>
                  <a:pt x="1943938" y="940990"/>
                  <a:pt x="1928448" y="948735"/>
                </a:cubicBezTo>
                <a:cubicBezTo>
                  <a:pt x="1928448" y="937117"/>
                  <a:pt x="1934256" y="929372"/>
                  <a:pt x="1941033" y="926469"/>
                </a:cubicBezTo>
                <a:cubicBezTo>
                  <a:pt x="1944421" y="925016"/>
                  <a:pt x="1948051" y="924774"/>
                  <a:pt x="1951318" y="925864"/>
                </a:cubicBezTo>
                <a:close/>
                <a:moveTo>
                  <a:pt x="1661253" y="925501"/>
                </a:moveTo>
                <a:cubicBezTo>
                  <a:pt x="1661253" y="933245"/>
                  <a:pt x="1653508" y="940990"/>
                  <a:pt x="1638019" y="940990"/>
                </a:cubicBezTo>
                <a:cubicBezTo>
                  <a:pt x="1638019" y="925501"/>
                  <a:pt x="1645764" y="925501"/>
                  <a:pt x="1661253" y="925501"/>
                </a:cubicBezTo>
                <a:close/>
                <a:moveTo>
                  <a:pt x="5246106" y="923563"/>
                </a:moveTo>
                <a:cubicBezTo>
                  <a:pt x="5250949" y="925501"/>
                  <a:pt x="5254822" y="929372"/>
                  <a:pt x="5258693" y="933245"/>
                </a:cubicBezTo>
                <a:cubicBezTo>
                  <a:pt x="5266438" y="948735"/>
                  <a:pt x="5250949" y="925501"/>
                  <a:pt x="5250949" y="933245"/>
                </a:cubicBezTo>
                <a:cubicBezTo>
                  <a:pt x="5243203" y="940990"/>
                  <a:pt x="5266438" y="948735"/>
                  <a:pt x="5258693" y="964224"/>
                </a:cubicBezTo>
                <a:cubicBezTo>
                  <a:pt x="5250949" y="964224"/>
                  <a:pt x="5250949" y="956480"/>
                  <a:pt x="5250949" y="956480"/>
                </a:cubicBezTo>
                <a:cubicBezTo>
                  <a:pt x="5250949" y="956480"/>
                  <a:pt x="5243203" y="956480"/>
                  <a:pt x="5243203" y="956480"/>
                </a:cubicBezTo>
                <a:cubicBezTo>
                  <a:pt x="5235459" y="940990"/>
                  <a:pt x="5227714" y="940990"/>
                  <a:pt x="5227714" y="925501"/>
                </a:cubicBezTo>
                <a:cubicBezTo>
                  <a:pt x="5235459" y="921627"/>
                  <a:pt x="5241267" y="921627"/>
                  <a:pt x="5246106" y="923563"/>
                </a:cubicBezTo>
                <a:close/>
                <a:moveTo>
                  <a:pt x="5556867" y="918239"/>
                </a:moveTo>
                <a:cubicBezTo>
                  <a:pt x="5564613" y="910011"/>
                  <a:pt x="5564613" y="942927"/>
                  <a:pt x="5580102" y="926469"/>
                </a:cubicBezTo>
                <a:cubicBezTo>
                  <a:pt x="5564613" y="942927"/>
                  <a:pt x="5580102" y="959384"/>
                  <a:pt x="5587846" y="975843"/>
                </a:cubicBezTo>
                <a:cubicBezTo>
                  <a:pt x="5572357" y="967612"/>
                  <a:pt x="5572357" y="934697"/>
                  <a:pt x="5556867" y="918239"/>
                </a:cubicBezTo>
                <a:close/>
                <a:moveTo>
                  <a:pt x="6203557" y="917755"/>
                </a:moveTo>
                <a:cubicBezTo>
                  <a:pt x="6211301" y="925501"/>
                  <a:pt x="6219046" y="925501"/>
                  <a:pt x="6219046" y="940990"/>
                </a:cubicBezTo>
                <a:cubicBezTo>
                  <a:pt x="6211301" y="940990"/>
                  <a:pt x="6203557" y="948735"/>
                  <a:pt x="6195811" y="925501"/>
                </a:cubicBezTo>
                <a:cubicBezTo>
                  <a:pt x="6203557" y="933245"/>
                  <a:pt x="6211301" y="933245"/>
                  <a:pt x="6203557" y="917755"/>
                </a:cubicBezTo>
                <a:close/>
                <a:moveTo>
                  <a:pt x="5387258" y="917755"/>
                </a:moveTo>
                <a:cubicBezTo>
                  <a:pt x="5404297" y="917755"/>
                  <a:pt x="5387258" y="925501"/>
                  <a:pt x="5395777" y="940990"/>
                </a:cubicBezTo>
                <a:lnTo>
                  <a:pt x="5402965" y="937238"/>
                </a:lnTo>
                <a:lnTo>
                  <a:pt x="5404297" y="948735"/>
                </a:lnTo>
                <a:cubicBezTo>
                  <a:pt x="5404297" y="948735"/>
                  <a:pt x="5395777" y="940990"/>
                  <a:pt x="5395777" y="948735"/>
                </a:cubicBezTo>
                <a:cubicBezTo>
                  <a:pt x="5378738" y="925501"/>
                  <a:pt x="5395777" y="925501"/>
                  <a:pt x="5387258" y="917755"/>
                </a:cubicBezTo>
                <a:close/>
                <a:moveTo>
                  <a:pt x="6284875" y="910011"/>
                </a:moveTo>
                <a:cubicBezTo>
                  <a:pt x="6284875" y="910011"/>
                  <a:pt x="6284875" y="917755"/>
                  <a:pt x="6284875" y="925501"/>
                </a:cubicBezTo>
                <a:cubicBezTo>
                  <a:pt x="6259704" y="910011"/>
                  <a:pt x="6259704" y="948735"/>
                  <a:pt x="6234533" y="925501"/>
                </a:cubicBezTo>
                <a:cubicBezTo>
                  <a:pt x="6259704" y="910011"/>
                  <a:pt x="6259704" y="917755"/>
                  <a:pt x="6284875" y="910011"/>
                </a:cubicBezTo>
                <a:close/>
                <a:moveTo>
                  <a:pt x="5395777" y="910011"/>
                </a:moveTo>
                <a:cubicBezTo>
                  <a:pt x="5408556" y="913884"/>
                  <a:pt x="5408556" y="919692"/>
                  <a:pt x="5406427" y="926469"/>
                </a:cubicBezTo>
                <a:lnTo>
                  <a:pt x="5402965" y="937237"/>
                </a:lnTo>
                <a:lnTo>
                  <a:pt x="5402167" y="928405"/>
                </a:lnTo>
                <a:cubicBezTo>
                  <a:pt x="5400037" y="921628"/>
                  <a:pt x="5395777" y="913884"/>
                  <a:pt x="5395777" y="910011"/>
                </a:cubicBezTo>
                <a:close/>
                <a:moveTo>
                  <a:pt x="1990407" y="910011"/>
                </a:moveTo>
                <a:cubicBezTo>
                  <a:pt x="1990407" y="917755"/>
                  <a:pt x="1982661" y="940990"/>
                  <a:pt x="1998152" y="925501"/>
                </a:cubicBezTo>
                <a:cubicBezTo>
                  <a:pt x="1998152" y="940990"/>
                  <a:pt x="1990407" y="948735"/>
                  <a:pt x="1974917" y="948735"/>
                </a:cubicBezTo>
                <a:cubicBezTo>
                  <a:pt x="1974917" y="933245"/>
                  <a:pt x="1990407" y="940990"/>
                  <a:pt x="1974917" y="917755"/>
                </a:cubicBezTo>
                <a:cubicBezTo>
                  <a:pt x="1982661" y="917755"/>
                  <a:pt x="1990407" y="917755"/>
                  <a:pt x="1990407" y="910011"/>
                </a:cubicBezTo>
                <a:close/>
                <a:moveTo>
                  <a:pt x="5734997" y="902266"/>
                </a:moveTo>
                <a:cubicBezTo>
                  <a:pt x="5742742" y="917755"/>
                  <a:pt x="5742742" y="933245"/>
                  <a:pt x="5742742" y="940990"/>
                </a:cubicBezTo>
                <a:cubicBezTo>
                  <a:pt x="5734997" y="940990"/>
                  <a:pt x="5727253" y="933245"/>
                  <a:pt x="5719507" y="917755"/>
                </a:cubicBezTo>
                <a:cubicBezTo>
                  <a:pt x="5742742" y="940990"/>
                  <a:pt x="5719507" y="910011"/>
                  <a:pt x="5734997" y="902266"/>
                </a:cubicBezTo>
                <a:close/>
                <a:moveTo>
                  <a:pt x="5614952" y="902266"/>
                </a:moveTo>
                <a:cubicBezTo>
                  <a:pt x="5626571" y="914331"/>
                  <a:pt x="5629473" y="967110"/>
                  <a:pt x="5623665" y="958817"/>
                </a:cubicBezTo>
                <a:lnTo>
                  <a:pt x="5619985" y="945117"/>
                </a:lnTo>
                <a:lnTo>
                  <a:pt x="5599462" y="917755"/>
                </a:lnTo>
                <a:cubicBezTo>
                  <a:pt x="5607208" y="917755"/>
                  <a:pt x="5614952" y="917755"/>
                  <a:pt x="5607208" y="910011"/>
                </a:cubicBezTo>
                <a:cubicBezTo>
                  <a:pt x="5609144" y="906138"/>
                  <a:pt x="5610596" y="905654"/>
                  <a:pt x="5611805" y="907347"/>
                </a:cubicBezTo>
                <a:lnTo>
                  <a:pt x="5614952" y="919748"/>
                </a:lnTo>
                <a:close/>
                <a:moveTo>
                  <a:pt x="2861691" y="902266"/>
                </a:moveTo>
                <a:cubicBezTo>
                  <a:pt x="2861691" y="925501"/>
                  <a:pt x="2846201" y="925501"/>
                  <a:pt x="2846201" y="940990"/>
                </a:cubicBezTo>
                <a:cubicBezTo>
                  <a:pt x="2830712" y="933245"/>
                  <a:pt x="2846201" y="910011"/>
                  <a:pt x="2861691" y="902266"/>
                </a:cubicBezTo>
                <a:close/>
                <a:moveTo>
                  <a:pt x="2015575" y="900087"/>
                </a:moveTo>
                <a:cubicBezTo>
                  <a:pt x="2017511" y="900330"/>
                  <a:pt x="2019448" y="901298"/>
                  <a:pt x="2021383" y="902266"/>
                </a:cubicBezTo>
                <a:lnTo>
                  <a:pt x="2033002" y="902266"/>
                </a:lnTo>
                <a:lnTo>
                  <a:pt x="2027194" y="910979"/>
                </a:lnTo>
                <a:cubicBezTo>
                  <a:pt x="2021383" y="917755"/>
                  <a:pt x="2013639" y="921627"/>
                  <a:pt x="2009767" y="902266"/>
                </a:cubicBezTo>
                <a:cubicBezTo>
                  <a:pt x="2011703" y="900330"/>
                  <a:pt x="2013639" y="899845"/>
                  <a:pt x="2015575" y="900087"/>
                </a:cubicBezTo>
                <a:close/>
                <a:moveTo>
                  <a:pt x="5572357" y="899360"/>
                </a:moveTo>
                <a:cubicBezTo>
                  <a:pt x="5574294" y="900330"/>
                  <a:pt x="5576230" y="902266"/>
                  <a:pt x="5580102" y="902266"/>
                </a:cubicBezTo>
                <a:cubicBezTo>
                  <a:pt x="5587846" y="917755"/>
                  <a:pt x="5580102" y="917755"/>
                  <a:pt x="5587846" y="933245"/>
                </a:cubicBezTo>
                <a:cubicBezTo>
                  <a:pt x="5580102" y="925501"/>
                  <a:pt x="5572357" y="910011"/>
                  <a:pt x="5564613" y="902266"/>
                </a:cubicBezTo>
                <a:cubicBezTo>
                  <a:pt x="5568486" y="898392"/>
                  <a:pt x="5570422" y="898392"/>
                  <a:pt x="5572357" y="899360"/>
                </a:cubicBezTo>
                <a:close/>
                <a:moveTo>
                  <a:pt x="5027346" y="897412"/>
                </a:moveTo>
                <a:lnTo>
                  <a:pt x="5041843" y="902266"/>
                </a:lnTo>
                <a:cubicBezTo>
                  <a:pt x="5037580" y="906138"/>
                  <a:pt x="5035451" y="906138"/>
                  <a:pt x="5033322" y="904203"/>
                </a:cubicBezTo>
                <a:close/>
                <a:moveTo>
                  <a:pt x="5021608" y="895490"/>
                </a:moveTo>
                <a:lnTo>
                  <a:pt x="5024938" y="896604"/>
                </a:lnTo>
                <a:lnTo>
                  <a:pt x="5025868" y="910979"/>
                </a:lnTo>
                <a:cubicBezTo>
                  <a:pt x="5029063" y="917755"/>
                  <a:pt x="5033322" y="925501"/>
                  <a:pt x="5033322" y="933245"/>
                </a:cubicBezTo>
                <a:cubicBezTo>
                  <a:pt x="5016283" y="940990"/>
                  <a:pt x="5033322" y="925501"/>
                  <a:pt x="5024803" y="910011"/>
                </a:cubicBezTo>
                <a:cubicBezTo>
                  <a:pt x="5007762" y="910011"/>
                  <a:pt x="5016283" y="925501"/>
                  <a:pt x="4999245" y="925501"/>
                </a:cubicBezTo>
                <a:cubicBezTo>
                  <a:pt x="5007762" y="917755"/>
                  <a:pt x="4999245" y="910011"/>
                  <a:pt x="4999245" y="902266"/>
                </a:cubicBezTo>
                <a:cubicBezTo>
                  <a:pt x="4999245" y="894522"/>
                  <a:pt x="5007762" y="910011"/>
                  <a:pt x="5007762" y="917755"/>
                </a:cubicBezTo>
                <a:cubicBezTo>
                  <a:pt x="5007762" y="910011"/>
                  <a:pt x="5014154" y="900330"/>
                  <a:pt x="5021608" y="895490"/>
                </a:cubicBezTo>
                <a:close/>
                <a:moveTo>
                  <a:pt x="6346833" y="894522"/>
                </a:moveTo>
                <a:cubicBezTo>
                  <a:pt x="6355871" y="894522"/>
                  <a:pt x="6355871" y="910011"/>
                  <a:pt x="6364906" y="902266"/>
                </a:cubicBezTo>
                <a:cubicBezTo>
                  <a:pt x="6373941" y="917755"/>
                  <a:pt x="6355871" y="917755"/>
                  <a:pt x="6346833" y="917755"/>
                </a:cubicBezTo>
                <a:cubicBezTo>
                  <a:pt x="6355871" y="902266"/>
                  <a:pt x="6355871" y="910011"/>
                  <a:pt x="6346833" y="894522"/>
                </a:cubicBezTo>
                <a:close/>
                <a:moveTo>
                  <a:pt x="6331344" y="894522"/>
                </a:moveTo>
                <a:cubicBezTo>
                  <a:pt x="6346833" y="894522"/>
                  <a:pt x="6339088" y="917755"/>
                  <a:pt x="6331344" y="925501"/>
                </a:cubicBezTo>
                <a:cubicBezTo>
                  <a:pt x="6323599" y="910011"/>
                  <a:pt x="6323599" y="917755"/>
                  <a:pt x="6323599" y="917755"/>
                </a:cubicBezTo>
                <a:cubicBezTo>
                  <a:pt x="6308109" y="917755"/>
                  <a:pt x="6331344" y="917755"/>
                  <a:pt x="6315854" y="902266"/>
                </a:cubicBezTo>
                <a:cubicBezTo>
                  <a:pt x="6315854" y="886776"/>
                  <a:pt x="6346833" y="933245"/>
                  <a:pt x="6331344" y="894522"/>
                </a:cubicBezTo>
                <a:close/>
                <a:moveTo>
                  <a:pt x="6284875" y="894522"/>
                </a:moveTo>
                <a:cubicBezTo>
                  <a:pt x="6292620" y="894522"/>
                  <a:pt x="6300365" y="925501"/>
                  <a:pt x="6315854" y="925501"/>
                </a:cubicBezTo>
                <a:cubicBezTo>
                  <a:pt x="6300365" y="925501"/>
                  <a:pt x="6308109" y="933245"/>
                  <a:pt x="6292620" y="925501"/>
                </a:cubicBezTo>
                <a:cubicBezTo>
                  <a:pt x="6292620" y="917755"/>
                  <a:pt x="6292620" y="910011"/>
                  <a:pt x="6284875" y="894522"/>
                </a:cubicBezTo>
                <a:close/>
                <a:moveTo>
                  <a:pt x="5041840" y="894522"/>
                </a:moveTo>
                <a:cubicBezTo>
                  <a:pt x="5049584" y="902459"/>
                  <a:pt x="5049584" y="910399"/>
                  <a:pt x="5057329" y="902459"/>
                </a:cubicBezTo>
                <a:cubicBezTo>
                  <a:pt x="5057329" y="950091"/>
                  <a:pt x="5088309" y="1005658"/>
                  <a:pt x="5088309" y="1045350"/>
                </a:cubicBezTo>
                <a:cubicBezTo>
                  <a:pt x="5072819" y="1053290"/>
                  <a:pt x="5080563" y="1013598"/>
                  <a:pt x="5072819" y="1037413"/>
                </a:cubicBezTo>
                <a:cubicBezTo>
                  <a:pt x="5065074" y="1021535"/>
                  <a:pt x="5057329" y="973906"/>
                  <a:pt x="5026350" y="981843"/>
                </a:cubicBezTo>
                <a:cubicBezTo>
                  <a:pt x="5026350" y="973906"/>
                  <a:pt x="5018606" y="958028"/>
                  <a:pt x="5018606" y="942151"/>
                </a:cubicBezTo>
                <a:cubicBezTo>
                  <a:pt x="5026350" y="950091"/>
                  <a:pt x="5034095" y="989783"/>
                  <a:pt x="5049584" y="973906"/>
                </a:cubicBezTo>
                <a:cubicBezTo>
                  <a:pt x="5057329" y="997721"/>
                  <a:pt x="5072819" y="997721"/>
                  <a:pt x="5072819" y="1021535"/>
                </a:cubicBezTo>
                <a:cubicBezTo>
                  <a:pt x="5080563" y="981843"/>
                  <a:pt x="5049584" y="950091"/>
                  <a:pt x="5034095" y="910399"/>
                </a:cubicBezTo>
                <a:cubicBezTo>
                  <a:pt x="5041840" y="910399"/>
                  <a:pt x="5049584" y="910399"/>
                  <a:pt x="5041840" y="894522"/>
                </a:cubicBezTo>
                <a:close/>
                <a:moveTo>
                  <a:pt x="5024803" y="894522"/>
                </a:moveTo>
                <a:lnTo>
                  <a:pt x="5027346" y="897412"/>
                </a:lnTo>
                <a:lnTo>
                  <a:pt x="5024938" y="896604"/>
                </a:lnTo>
                <a:close/>
                <a:moveTo>
                  <a:pt x="2330745" y="894522"/>
                </a:moveTo>
                <a:cubicBezTo>
                  <a:pt x="2330745" y="902266"/>
                  <a:pt x="2330745" y="910011"/>
                  <a:pt x="2338921" y="917755"/>
                </a:cubicBezTo>
                <a:cubicBezTo>
                  <a:pt x="2314394" y="917755"/>
                  <a:pt x="2281695" y="925501"/>
                  <a:pt x="2265345" y="940990"/>
                </a:cubicBezTo>
                <a:cubicBezTo>
                  <a:pt x="2265345" y="933245"/>
                  <a:pt x="2265345" y="925501"/>
                  <a:pt x="2265345" y="917755"/>
                </a:cubicBezTo>
                <a:cubicBezTo>
                  <a:pt x="2265345" y="917755"/>
                  <a:pt x="2281695" y="925501"/>
                  <a:pt x="2281695" y="917755"/>
                </a:cubicBezTo>
                <a:cubicBezTo>
                  <a:pt x="2298046" y="925501"/>
                  <a:pt x="2306219" y="902266"/>
                  <a:pt x="2330745" y="894522"/>
                </a:cubicBezTo>
                <a:close/>
                <a:moveTo>
                  <a:pt x="6100193" y="887371"/>
                </a:moveTo>
                <a:lnTo>
                  <a:pt x="6114490" y="894522"/>
                </a:lnTo>
                <a:cubicBezTo>
                  <a:pt x="6114490" y="902266"/>
                  <a:pt x="6106746" y="910011"/>
                  <a:pt x="6114490" y="910011"/>
                </a:cubicBezTo>
                <a:cubicBezTo>
                  <a:pt x="6122235" y="917755"/>
                  <a:pt x="6106746" y="917755"/>
                  <a:pt x="6114490" y="933245"/>
                </a:cubicBezTo>
                <a:cubicBezTo>
                  <a:pt x="6114490" y="933245"/>
                  <a:pt x="6106746" y="933245"/>
                  <a:pt x="6106746" y="933245"/>
                </a:cubicBezTo>
                <a:lnTo>
                  <a:pt x="6103400" y="909820"/>
                </a:lnTo>
                <a:lnTo>
                  <a:pt x="6103690" y="909687"/>
                </a:lnTo>
                <a:lnTo>
                  <a:pt x="6103298" y="909109"/>
                </a:lnTo>
                <a:close/>
                <a:moveTo>
                  <a:pt x="5856796" y="886782"/>
                </a:moveTo>
                <a:lnTo>
                  <a:pt x="5873213" y="925150"/>
                </a:lnTo>
                <a:cubicBezTo>
                  <a:pt x="5873213" y="925150"/>
                  <a:pt x="5864872" y="925150"/>
                  <a:pt x="5864872" y="933245"/>
                </a:cubicBezTo>
                <a:cubicBezTo>
                  <a:pt x="5856533" y="933245"/>
                  <a:pt x="5858615" y="927171"/>
                  <a:pt x="5860702" y="918063"/>
                </a:cubicBezTo>
                <a:close/>
                <a:moveTo>
                  <a:pt x="5816318" y="886776"/>
                </a:moveTo>
                <a:cubicBezTo>
                  <a:pt x="5816318" y="894522"/>
                  <a:pt x="5824063" y="917755"/>
                  <a:pt x="5800829" y="917755"/>
                </a:cubicBezTo>
                <a:cubicBezTo>
                  <a:pt x="5808574" y="910011"/>
                  <a:pt x="5800829" y="886776"/>
                  <a:pt x="5816318" y="886776"/>
                </a:cubicBezTo>
                <a:close/>
                <a:moveTo>
                  <a:pt x="2903642" y="886776"/>
                </a:moveTo>
                <a:cubicBezTo>
                  <a:pt x="2912034" y="910011"/>
                  <a:pt x="2878471" y="902266"/>
                  <a:pt x="2870080" y="910011"/>
                </a:cubicBezTo>
                <a:cubicBezTo>
                  <a:pt x="2861691" y="902266"/>
                  <a:pt x="2895251" y="894522"/>
                  <a:pt x="2903642" y="886776"/>
                </a:cubicBezTo>
                <a:close/>
                <a:moveTo>
                  <a:pt x="6099931" y="885537"/>
                </a:moveTo>
                <a:lnTo>
                  <a:pt x="6100193" y="887371"/>
                </a:lnTo>
                <a:lnTo>
                  <a:pt x="6099001" y="886776"/>
                </a:lnTo>
                <a:close/>
                <a:moveTo>
                  <a:pt x="5856530" y="884664"/>
                </a:moveTo>
                <a:lnTo>
                  <a:pt x="5856796" y="886782"/>
                </a:lnTo>
                <a:lnTo>
                  <a:pt x="5856194" y="885374"/>
                </a:lnTo>
                <a:close/>
                <a:moveTo>
                  <a:pt x="5950882" y="882044"/>
                </a:moveTo>
                <a:cubicBezTo>
                  <a:pt x="5951367" y="881791"/>
                  <a:pt x="5951851" y="884840"/>
                  <a:pt x="5951851" y="892973"/>
                </a:cubicBezTo>
                <a:lnTo>
                  <a:pt x="5950458" y="885950"/>
                </a:lnTo>
                <a:close/>
                <a:moveTo>
                  <a:pt x="6099001" y="879032"/>
                </a:moveTo>
                <a:cubicBezTo>
                  <a:pt x="6102874" y="879032"/>
                  <a:pt x="6102874" y="880968"/>
                  <a:pt x="6101906" y="882905"/>
                </a:cubicBezTo>
                <a:lnTo>
                  <a:pt x="6099931" y="885537"/>
                </a:lnTo>
                <a:close/>
                <a:moveTo>
                  <a:pt x="5072822" y="879032"/>
                </a:moveTo>
                <a:cubicBezTo>
                  <a:pt x="5080566" y="886776"/>
                  <a:pt x="5088310" y="886776"/>
                  <a:pt x="5096056" y="902266"/>
                </a:cubicBezTo>
                <a:cubicBezTo>
                  <a:pt x="5080566" y="917755"/>
                  <a:pt x="5080566" y="894522"/>
                  <a:pt x="5072822" y="879032"/>
                </a:cubicBezTo>
                <a:close/>
                <a:moveTo>
                  <a:pt x="2371836" y="878306"/>
                </a:moveTo>
                <a:cubicBezTo>
                  <a:pt x="2376677" y="877096"/>
                  <a:pt x="2381517" y="877096"/>
                  <a:pt x="2385389" y="879032"/>
                </a:cubicBezTo>
                <a:cubicBezTo>
                  <a:pt x="2385389" y="894522"/>
                  <a:pt x="2354410" y="886776"/>
                  <a:pt x="2354410" y="902266"/>
                </a:cubicBezTo>
                <a:cubicBezTo>
                  <a:pt x="2342793" y="896458"/>
                  <a:pt x="2357315" y="881936"/>
                  <a:pt x="2371836" y="878306"/>
                </a:cubicBezTo>
                <a:close/>
                <a:moveTo>
                  <a:pt x="2087034" y="877216"/>
                </a:moveTo>
                <a:cubicBezTo>
                  <a:pt x="2093719" y="876612"/>
                  <a:pt x="2100406" y="877096"/>
                  <a:pt x="2106578" y="879032"/>
                </a:cubicBezTo>
                <a:cubicBezTo>
                  <a:pt x="2090120" y="879032"/>
                  <a:pt x="2065432" y="910011"/>
                  <a:pt x="2040746" y="902266"/>
                </a:cubicBezTo>
                <a:cubicBezTo>
                  <a:pt x="2046917" y="890649"/>
                  <a:pt x="2066975" y="879032"/>
                  <a:pt x="2087034" y="877216"/>
                </a:cubicBezTo>
                <a:close/>
                <a:moveTo>
                  <a:pt x="5517476" y="877044"/>
                </a:moveTo>
                <a:lnTo>
                  <a:pt x="5522952" y="895134"/>
                </a:lnTo>
                <a:cubicBezTo>
                  <a:pt x="5524586" y="901852"/>
                  <a:pt x="5525591" y="907430"/>
                  <a:pt x="5525591" y="909460"/>
                </a:cubicBezTo>
                <a:cubicBezTo>
                  <a:pt x="5517549" y="909460"/>
                  <a:pt x="5517549" y="893231"/>
                  <a:pt x="5509506" y="893231"/>
                </a:cubicBezTo>
                <a:cubicBezTo>
                  <a:pt x="5501464" y="925686"/>
                  <a:pt x="5533633" y="917573"/>
                  <a:pt x="5533633" y="958141"/>
                </a:cubicBezTo>
                <a:cubicBezTo>
                  <a:pt x="5525591" y="958141"/>
                  <a:pt x="5525591" y="941912"/>
                  <a:pt x="5517549" y="933799"/>
                </a:cubicBezTo>
                <a:cubicBezTo>
                  <a:pt x="5525591" y="966254"/>
                  <a:pt x="5521569" y="964225"/>
                  <a:pt x="5515537" y="951041"/>
                </a:cubicBezTo>
                <a:lnTo>
                  <a:pt x="5509600" y="934930"/>
                </a:lnTo>
                <a:lnTo>
                  <a:pt x="5509506" y="933799"/>
                </a:lnTo>
                <a:lnTo>
                  <a:pt x="5509199" y="933844"/>
                </a:lnTo>
                <a:lnTo>
                  <a:pt x="5506239" y="925812"/>
                </a:lnTo>
                <a:cubicBezTo>
                  <a:pt x="5503474" y="916558"/>
                  <a:pt x="5501464" y="907429"/>
                  <a:pt x="5501464" y="901344"/>
                </a:cubicBezTo>
                <a:cubicBezTo>
                  <a:pt x="5477334" y="909460"/>
                  <a:pt x="5493419" y="941912"/>
                  <a:pt x="5477334" y="909460"/>
                </a:cubicBezTo>
                <a:cubicBezTo>
                  <a:pt x="5471302" y="921629"/>
                  <a:pt x="5483366" y="933799"/>
                  <a:pt x="5496562" y="935701"/>
                </a:cubicBezTo>
                <a:lnTo>
                  <a:pt x="5509199" y="933844"/>
                </a:lnTo>
                <a:lnTo>
                  <a:pt x="5509600" y="934930"/>
                </a:lnTo>
                <a:lnTo>
                  <a:pt x="5510511" y="945970"/>
                </a:lnTo>
                <a:cubicBezTo>
                  <a:pt x="5511517" y="950027"/>
                  <a:pt x="5513527" y="954084"/>
                  <a:pt x="5517549" y="958141"/>
                </a:cubicBezTo>
                <a:cubicBezTo>
                  <a:pt x="5509506" y="958141"/>
                  <a:pt x="5509506" y="950027"/>
                  <a:pt x="5509506" y="950027"/>
                </a:cubicBezTo>
                <a:cubicBezTo>
                  <a:pt x="5501464" y="933799"/>
                  <a:pt x="5493419" y="950027"/>
                  <a:pt x="5485376" y="941912"/>
                </a:cubicBezTo>
                <a:cubicBezTo>
                  <a:pt x="5489399" y="950027"/>
                  <a:pt x="5499452" y="960168"/>
                  <a:pt x="5506488" y="971325"/>
                </a:cubicBezTo>
                <a:lnTo>
                  <a:pt x="5507452" y="982653"/>
                </a:lnTo>
                <a:lnTo>
                  <a:pt x="5501464" y="1006822"/>
                </a:lnTo>
                <a:cubicBezTo>
                  <a:pt x="5493419" y="998708"/>
                  <a:pt x="5485376" y="982480"/>
                  <a:pt x="5477334" y="966254"/>
                </a:cubicBezTo>
                <a:cubicBezTo>
                  <a:pt x="5485376" y="966254"/>
                  <a:pt x="5485376" y="982480"/>
                  <a:pt x="5493419" y="974366"/>
                </a:cubicBezTo>
                <a:cubicBezTo>
                  <a:pt x="5493419" y="950027"/>
                  <a:pt x="5477334" y="950027"/>
                  <a:pt x="5469292" y="917573"/>
                </a:cubicBezTo>
                <a:cubicBezTo>
                  <a:pt x="5453207" y="933799"/>
                  <a:pt x="5477334" y="958141"/>
                  <a:pt x="5485376" y="998708"/>
                </a:cubicBezTo>
                <a:cubicBezTo>
                  <a:pt x="5461249" y="990593"/>
                  <a:pt x="5477334" y="958141"/>
                  <a:pt x="5461249" y="933799"/>
                </a:cubicBezTo>
                <a:cubicBezTo>
                  <a:pt x="5461249" y="925686"/>
                  <a:pt x="5445165" y="941912"/>
                  <a:pt x="5453207" y="925686"/>
                </a:cubicBezTo>
                <a:cubicBezTo>
                  <a:pt x="5445165" y="917573"/>
                  <a:pt x="5437120" y="941912"/>
                  <a:pt x="5429078" y="917573"/>
                </a:cubicBezTo>
                <a:cubicBezTo>
                  <a:pt x="5445165" y="909460"/>
                  <a:pt x="5461249" y="905403"/>
                  <a:pt x="5476329" y="900331"/>
                </a:cubicBezTo>
                <a:close/>
                <a:moveTo>
                  <a:pt x="5370527" y="875253"/>
                </a:moveTo>
                <a:lnTo>
                  <a:pt x="5370914" y="875771"/>
                </a:lnTo>
                <a:lnTo>
                  <a:pt x="5370747" y="875888"/>
                </a:lnTo>
                <a:close/>
                <a:moveTo>
                  <a:pt x="5878277" y="871287"/>
                </a:moveTo>
                <a:cubicBezTo>
                  <a:pt x="5887314" y="871287"/>
                  <a:pt x="5887314" y="879032"/>
                  <a:pt x="5896349" y="879032"/>
                </a:cubicBezTo>
                <a:cubicBezTo>
                  <a:pt x="5887314" y="886776"/>
                  <a:pt x="5896349" y="910011"/>
                  <a:pt x="5905384" y="933245"/>
                </a:cubicBezTo>
                <a:cubicBezTo>
                  <a:pt x="5878277" y="917755"/>
                  <a:pt x="5896349" y="902266"/>
                  <a:pt x="5878277" y="871287"/>
                </a:cubicBezTo>
                <a:close/>
                <a:moveTo>
                  <a:pt x="5685947" y="867764"/>
                </a:moveTo>
                <a:cubicBezTo>
                  <a:pt x="5685947" y="859669"/>
                  <a:pt x="5694336" y="892055"/>
                  <a:pt x="5685947" y="883960"/>
                </a:cubicBezTo>
                <a:cubicBezTo>
                  <a:pt x="5694336" y="892055"/>
                  <a:pt x="5702728" y="900154"/>
                  <a:pt x="5711118" y="892055"/>
                </a:cubicBezTo>
                <a:cubicBezTo>
                  <a:pt x="5711118" y="908249"/>
                  <a:pt x="5694336" y="916346"/>
                  <a:pt x="5719507" y="932540"/>
                </a:cubicBezTo>
                <a:cubicBezTo>
                  <a:pt x="5719507" y="948735"/>
                  <a:pt x="5702728" y="932540"/>
                  <a:pt x="5702728" y="916346"/>
                </a:cubicBezTo>
                <a:cubicBezTo>
                  <a:pt x="5685947" y="924444"/>
                  <a:pt x="5719507" y="948735"/>
                  <a:pt x="5694336" y="948735"/>
                </a:cubicBezTo>
                <a:cubicBezTo>
                  <a:pt x="5694336" y="916346"/>
                  <a:pt x="5677557" y="916346"/>
                  <a:pt x="5669165" y="883960"/>
                </a:cubicBezTo>
                <a:cubicBezTo>
                  <a:pt x="5669165" y="859669"/>
                  <a:pt x="5677557" y="908249"/>
                  <a:pt x="5685947" y="908249"/>
                </a:cubicBezTo>
                <a:cubicBezTo>
                  <a:pt x="5694336" y="900154"/>
                  <a:pt x="5677557" y="900154"/>
                  <a:pt x="5677557" y="883960"/>
                </a:cubicBezTo>
                <a:cubicBezTo>
                  <a:pt x="5685947" y="883960"/>
                  <a:pt x="5685947" y="875863"/>
                  <a:pt x="5685947" y="867764"/>
                </a:cubicBezTo>
                <a:close/>
                <a:moveTo>
                  <a:pt x="6354578" y="859669"/>
                </a:moveTo>
                <a:cubicBezTo>
                  <a:pt x="6362808" y="859669"/>
                  <a:pt x="6371036" y="859669"/>
                  <a:pt x="6371036" y="876020"/>
                </a:cubicBezTo>
                <a:cubicBezTo>
                  <a:pt x="6371036" y="867843"/>
                  <a:pt x="6362808" y="867843"/>
                  <a:pt x="6362808" y="876020"/>
                </a:cubicBezTo>
                <a:cubicBezTo>
                  <a:pt x="6371036" y="884194"/>
                  <a:pt x="6379266" y="867843"/>
                  <a:pt x="6379266" y="900544"/>
                </a:cubicBezTo>
                <a:lnTo>
                  <a:pt x="6379266" y="876020"/>
                </a:lnTo>
                <a:cubicBezTo>
                  <a:pt x="6387494" y="884194"/>
                  <a:pt x="6387494" y="876020"/>
                  <a:pt x="6387494" y="867843"/>
                </a:cubicBezTo>
                <a:cubicBezTo>
                  <a:pt x="6403952" y="876020"/>
                  <a:pt x="6379266" y="884194"/>
                  <a:pt x="6387494" y="892369"/>
                </a:cubicBezTo>
                <a:cubicBezTo>
                  <a:pt x="6395724" y="908720"/>
                  <a:pt x="6395724" y="884194"/>
                  <a:pt x="6403952" y="884194"/>
                </a:cubicBezTo>
                <a:cubicBezTo>
                  <a:pt x="6412182" y="892369"/>
                  <a:pt x="6412182" y="892369"/>
                  <a:pt x="6420410" y="900544"/>
                </a:cubicBezTo>
                <a:cubicBezTo>
                  <a:pt x="6379266" y="900544"/>
                  <a:pt x="6379266" y="933245"/>
                  <a:pt x="6354578" y="859669"/>
                </a:cubicBezTo>
                <a:close/>
                <a:moveTo>
                  <a:pt x="5742742" y="859669"/>
                </a:moveTo>
                <a:cubicBezTo>
                  <a:pt x="5742742" y="859669"/>
                  <a:pt x="5750486" y="868187"/>
                  <a:pt x="5750486" y="859669"/>
                </a:cubicBezTo>
                <a:cubicBezTo>
                  <a:pt x="5758232" y="868187"/>
                  <a:pt x="5758232" y="868187"/>
                  <a:pt x="5765976" y="859669"/>
                </a:cubicBezTo>
                <a:cubicBezTo>
                  <a:pt x="5773721" y="902266"/>
                  <a:pt x="5750486" y="859669"/>
                  <a:pt x="5758232" y="885228"/>
                </a:cubicBezTo>
                <a:cubicBezTo>
                  <a:pt x="5742742" y="885228"/>
                  <a:pt x="5750486" y="876707"/>
                  <a:pt x="5742742" y="859669"/>
                </a:cubicBezTo>
                <a:close/>
                <a:moveTo>
                  <a:pt x="5711763" y="853687"/>
                </a:moveTo>
                <a:cubicBezTo>
                  <a:pt x="5711763" y="861608"/>
                  <a:pt x="5711763" y="869529"/>
                  <a:pt x="5719507" y="877449"/>
                </a:cubicBezTo>
                <a:cubicBezTo>
                  <a:pt x="5719507" y="877449"/>
                  <a:pt x="5719507" y="877449"/>
                  <a:pt x="5727253" y="877449"/>
                </a:cubicBezTo>
                <a:cubicBezTo>
                  <a:pt x="5719507" y="877449"/>
                  <a:pt x="5727253" y="893292"/>
                  <a:pt x="5719507" y="901213"/>
                </a:cubicBezTo>
                <a:cubicBezTo>
                  <a:pt x="5711763" y="901213"/>
                  <a:pt x="5719507" y="877449"/>
                  <a:pt x="5704018" y="861608"/>
                </a:cubicBezTo>
                <a:cubicBezTo>
                  <a:pt x="5704018" y="869529"/>
                  <a:pt x="5704018" y="869529"/>
                  <a:pt x="5696273" y="861608"/>
                </a:cubicBezTo>
                <a:cubicBezTo>
                  <a:pt x="5704018" y="853687"/>
                  <a:pt x="5704018" y="853687"/>
                  <a:pt x="5711763" y="853687"/>
                </a:cubicBezTo>
                <a:close/>
                <a:moveTo>
                  <a:pt x="6315854" y="852697"/>
                </a:moveTo>
                <a:cubicBezTo>
                  <a:pt x="6331344" y="844179"/>
                  <a:pt x="6331344" y="878256"/>
                  <a:pt x="6331344" y="886776"/>
                </a:cubicBezTo>
                <a:cubicBezTo>
                  <a:pt x="6323599" y="886776"/>
                  <a:pt x="6323599" y="869738"/>
                  <a:pt x="6315854" y="852697"/>
                </a:cubicBezTo>
                <a:close/>
                <a:moveTo>
                  <a:pt x="5556867" y="852312"/>
                </a:moveTo>
                <a:cubicBezTo>
                  <a:pt x="5565388" y="844179"/>
                  <a:pt x="5565388" y="876707"/>
                  <a:pt x="5582427" y="860442"/>
                </a:cubicBezTo>
                <a:cubicBezTo>
                  <a:pt x="5582427" y="884840"/>
                  <a:pt x="5582427" y="892973"/>
                  <a:pt x="5599465" y="909235"/>
                </a:cubicBezTo>
                <a:cubicBezTo>
                  <a:pt x="5599465" y="925501"/>
                  <a:pt x="5582427" y="876707"/>
                  <a:pt x="5573906" y="892973"/>
                </a:cubicBezTo>
                <a:cubicBezTo>
                  <a:pt x="5556867" y="876707"/>
                  <a:pt x="5565388" y="868574"/>
                  <a:pt x="5556867" y="852312"/>
                </a:cubicBezTo>
                <a:close/>
                <a:moveTo>
                  <a:pt x="2871761" y="851926"/>
                </a:moveTo>
                <a:cubicBezTo>
                  <a:pt x="2880279" y="851926"/>
                  <a:pt x="2880279" y="869999"/>
                  <a:pt x="2888799" y="869999"/>
                </a:cubicBezTo>
                <a:cubicBezTo>
                  <a:pt x="2888799" y="869999"/>
                  <a:pt x="2880279" y="869999"/>
                  <a:pt x="2880279" y="879035"/>
                </a:cubicBezTo>
                <a:cubicBezTo>
                  <a:pt x="2871761" y="869999"/>
                  <a:pt x="2871761" y="851926"/>
                  <a:pt x="2863240" y="879035"/>
                </a:cubicBezTo>
                <a:cubicBezTo>
                  <a:pt x="2846201" y="851926"/>
                  <a:pt x="2880279" y="869999"/>
                  <a:pt x="2871761" y="851926"/>
                </a:cubicBezTo>
                <a:close/>
                <a:moveTo>
                  <a:pt x="6122235" y="851924"/>
                </a:moveTo>
                <a:cubicBezTo>
                  <a:pt x="6137725" y="860315"/>
                  <a:pt x="6137725" y="893875"/>
                  <a:pt x="6145469" y="902266"/>
                </a:cubicBezTo>
                <a:cubicBezTo>
                  <a:pt x="6129980" y="902266"/>
                  <a:pt x="6129980" y="868704"/>
                  <a:pt x="6122235" y="851924"/>
                </a:cubicBezTo>
                <a:close/>
                <a:moveTo>
                  <a:pt x="5664999" y="849546"/>
                </a:moveTo>
                <a:lnTo>
                  <a:pt x="5662528" y="854937"/>
                </a:lnTo>
                <a:cubicBezTo>
                  <a:pt x="5654230" y="850848"/>
                  <a:pt x="5654230" y="850848"/>
                  <a:pt x="5658379" y="850848"/>
                </a:cubicBezTo>
                <a:close/>
                <a:moveTo>
                  <a:pt x="5885906" y="848557"/>
                </a:moveTo>
                <a:lnTo>
                  <a:pt x="5886312" y="848997"/>
                </a:lnTo>
                <a:lnTo>
                  <a:pt x="5886127" y="848974"/>
                </a:lnTo>
                <a:close/>
                <a:moveTo>
                  <a:pt x="5666158" y="847016"/>
                </a:moveTo>
                <a:lnTo>
                  <a:pt x="5666358" y="849277"/>
                </a:lnTo>
                <a:lnTo>
                  <a:pt x="5664999" y="849546"/>
                </a:lnTo>
                <a:close/>
                <a:moveTo>
                  <a:pt x="5687373" y="845957"/>
                </a:moveTo>
                <a:lnTo>
                  <a:pt x="5687424" y="846762"/>
                </a:lnTo>
                <a:lnTo>
                  <a:pt x="5687237" y="846238"/>
                </a:lnTo>
                <a:close/>
                <a:moveTo>
                  <a:pt x="5936361" y="844179"/>
                </a:moveTo>
                <a:cubicBezTo>
                  <a:pt x="5940235" y="856378"/>
                  <a:pt x="5944106" y="862476"/>
                  <a:pt x="5947011" y="868574"/>
                </a:cubicBezTo>
                <a:lnTo>
                  <a:pt x="5950458" y="885950"/>
                </a:lnTo>
                <a:lnTo>
                  <a:pt x="5949914" y="890938"/>
                </a:lnTo>
                <a:cubicBezTo>
                  <a:pt x="5949916" y="901105"/>
                  <a:pt x="5951851" y="917368"/>
                  <a:pt x="5959595" y="925501"/>
                </a:cubicBezTo>
                <a:cubicBezTo>
                  <a:pt x="5936361" y="925501"/>
                  <a:pt x="5944106" y="876707"/>
                  <a:pt x="5920872" y="884840"/>
                </a:cubicBezTo>
                <a:cubicBezTo>
                  <a:pt x="5928616" y="868574"/>
                  <a:pt x="5928616" y="852312"/>
                  <a:pt x="5936361" y="844179"/>
                </a:cubicBezTo>
                <a:close/>
                <a:moveTo>
                  <a:pt x="5862414" y="843801"/>
                </a:moveTo>
                <a:lnTo>
                  <a:pt x="5868595" y="856461"/>
                </a:lnTo>
                <a:cubicBezTo>
                  <a:pt x="5868592" y="867777"/>
                  <a:pt x="5866658" y="878064"/>
                  <a:pt x="5870529" y="878064"/>
                </a:cubicBezTo>
                <a:cubicBezTo>
                  <a:pt x="5862784" y="886291"/>
                  <a:pt x="5860848" y="882179"/>
                  <a:pt x="5860850" y="872919"/>
                </a:cubicBezTo>
                <a:close/>
                <a:moveTo>
                  <a:pt x="5126034" y="842207"/>
                </a:moveTo>
                <a:cubicBezTo>
                  <a:pt x="5126972" y="842222"/>
                  <a:pt x="5127880" y="843155"/>
                  <a:pt x="5128728" y="844763"/>
                </a:cubicBezTo>
                <a:cubicBezTo>
                  <a:pt x="5133808" y="854405"/>
                  <a:pt x="5136714" y="888350"/>
                  <a:pt x="5130906" y="894522"/>
                </a:cubicBezTo>
                <a:cubicBezTo>
                  <a:pt x="5115416" y="878064"/>
                  <a:pt x="5130906" y="861605"/>
                  <a:pt x="5123161" y="845147"/>
                </a:cubicBezTo>
                <a:cubicBezTo>
                  <a:pt x="5124128" y="843090"/>
                  <a:pt x="5125096" y="842190"/>
                  <a:pt x="5126034" y="842207"/>
                </a:cubicBezTo>
                <a:close/>
                <a:moveTo>
                  <a:pt x="5904521" y="837403"/>
                </a:moveTo>
                <a:cubicBezTo>
                  <a:pt x="5912698" y="870319"/>
                  <a:pt x="5920872" y="870319"/>
                  <a:pt x="5912698" y="886776"/>
                </a:cubicBezTo>
                <a:cubicBezTo>
                  <a:pt x="5912698" y="880604"/>
                  <a:pt x="5908610" y="873919"/>
                  <a:pt x="5903117" y="867232"/>
                </a:cubicBezTo>
                <a:lnTo>
                  <a:pt x="5886312" y="848997"/>
                </a:lnTo>
                <a:lnTo>
                  <a:pt x="5892259" y="849745"/>
                </a:lnTo>
                <a:cubicBezTo>
                  <a:pt x="5896346" y="847688"/>
                  <a:pt x="5900433" y="841517"/>
                  <a:pt x="5904521" y="837403"/>
                </a:cubicBezTo>
                <a:close/>
                <a:moveTo>
                  <a:pt x="5862784" y="836918"/>
                </a:moveTo>
                <a:lnTo>
                  <a:pt x="5862414" y="843801"/>
                </a:lnTo>
                <a:lnTo>
                  <a:pt x="5861326" y="841569"/>
                </a:lnTo>
                <a:close/>
                <a:moveTo>
                  <a:pt x="5467519" y="835627"/>
                </a:moveTo>
                <a:cubicBezTo>
                  <a:pt x="5475583" y="835627"/>
                  <a:pt x="5475583" y="875888"/>
                  <a:pt x="5491712" y="867836"/>
                </a:cubicBezTo>
                <a:cubicBezTo>
                  <a:pt x="5483648" y="883939"/>
                  <a:pt x="5467519" y="883939"/>
                  <a:pt x="5451390" y="883939"/>
                </a:cubicBezTo>
                <a:cubicBezTo>
                  <a:pt x="5443326" y="883939"/>
                  <a:pt x="5451390" y="900044"/>
                  <a:pt x="5451390" y="908096"/>
                </a:cubicBezTo>
                <a:cubicBezTo>
                  <a:pt x="5435262" y="891992"/>
                  <a:pt x="5427198" y="924201"/>
                  <a:pt x="5419133" y="883939"/>
                </a:cubicBezTo>
                <a:cubicBezTo>
                  <a:pt x="5427198" y="867836"/>
                  <a:pt x="5427198" y="875888"/>
                  <a:pt x="5435262" y="875888"/>
                </a:cubicBezTo>
                <a:cubicBezTo>
                  <a:pt x="5443326" y="875888"/>
                  <a:pt x="5435262" y="851732"/>
                  <a:pt x="5451390" y="851732"/>
                </a:cubicBezTo>
                <a:cubicBezTo>
                  <a:pt x="5451390" y="875888"/>
                  <a:pt x="5467519" y="867836"/>
                  <a:pt x="5459455" y="867836"/>
                </a:cubicBezTo>
                <a:cubicBezTo>
                  <a:pt x="5451390" y="859783"/>
                  <a:pt x="5467519" y="859783"/>
                  <a:pt x="5467519" y="851732"/>
                </a:cubicBezTo>
                <a:cubicBezTo>
                  <a:pt x="5467519" y="851732"/>
                  <a:pt x="5459455" y="843679"/>
                  <a:pt x="5459455" y="843679"/>
                </a:cubicBezTo>
                <a:cubicBezTo>
                  <a:pt x="5467519" y="843679"/>
                  <a:pt x="5467519" y="843679"/>
                  <a:pt x="5467519" y="835627"/>
                </a:cubicBezTo>
                <a:close/>
                <a:moveTo>
                  <a:pt x="5346554" y="835627"/>
                </a:moveTo>
                <a:cubicBezTo>
                  <a:pt x="5354618" y="835627"/>
                  <a:pt x="5358651" y="841666"/>
                  <a:pt x="5361675" y="849719"/>
                </a:cubicBezTo>
                <a:lnTo>
                  <a:pt x="5370527" y="875253"/>
                </a:lnTo>
                <a:lnTo>
                  <a:pt x="5362808" y="864942"/>
                </a:lnTo>
                <a:cubicBezTo>
                  <a:pt x="5359658" y="861796"/>
                  <a:pt x="5356635" y="859783"/>
                  <a:pt x="5354618" y="859783"/>
                </a:cubicBezTo>
                <a:cubicBezTo>
                  <a:pt x="5354618" y="851732"/>
                  <a:pt x="5354618" y="843679"/>
                  <a:pt x="5346554" y="835627"/>
                </a:cubicBezTo>
                <a:close/>
                <a:moveTo>
                  <a:pt x="6412663" y="828690"/>
                </a:moveTo>
                <a:cubicBezTo>
                  <a:pt x="6420407" y="854248"/>
                  <a:pt x="6420407" y="871287"/>
                  <a:pt x="6397173" y="871287"/>
                </a:cubicBezTo>
                <a:cubicBezTo>
                  <a:pt x="6404917" y="862767"/>
                  <a:pt x="6397173" y="845728"/>
                  <a:pt x="6397173" y="837207"/>
                </a:cubicBezTo>
                <a:cubicBezTo>
                  <a:pt x="6404917" y="837207"/>
                  <a:pt x="6404917" y="828690"/>
                  <a:pt x="6412663" y="828690"/>
                </a:cubicBezTo>
                <a:close/>
                <a:moveTo>
                  <a:pt x="5855040" y="828690"/>
                </a:moveTo>
                <a:lnTo>
                  <a:pt x="5861326" y="841569"/>
                </a:lnTo>
                <a:lnTo>
                  <a:pt x="5855040" y="861605"/>
                </a:lnTo>
                <a:cubicBezTo>
                  <a:pt x="5847295" y="869833"/>
                  <a:pt x="5847295" y="845147"/>
                  <a:pt x="5839550" y="836918"/>
                </a:cubicBezTo>
                <a:cubicBezTo>
                  <a:pt x="5847295" y="836918"/>
                  <a:pt x="5847295" y="836918"/>
                  <a:pt x="5847295" y="845147"/>
                </a:cubicBezTo>
                <a:cubicBezTo>
                  <a:pt x="5847295" y="836918"/>
                  <a:pt x="5855040" y="836918"/>
                  <a:pt x="5855040" y="828690"/>
                </a:cubicBezTo>
                <a:close/>
                <a:moveTo>
                  <a:pt x="2966247" y="828690"/>
                </a:moveTo>
                <a:cubicBezTo>
                  <a:pt x="2966247" y="828690"/>
                  <a:pt x="2974960" y="836434"/>
                  <a:pt x="2983673" y="844179"/>
                </a:cubicBezTo>
                <a:cubicBezTo>
                  <a:pt x="2983673" y="844179"/>
                  <a:pt x="2983673" y="836434"/>
                  <a:pt x="2983673" y="836434"/>
                </a:cubicBezTo>
                <a:cubicBezTo>
                  <a:pt x="2983673" y="836434"/>
                  <a:pt x="2983673" y="844179"/>
                  <a:pt x="2992386" y="844179"/>
                </a:cubicBezTo>
                <a:cubicBezTo>
                  <a:pt x="3001100" y="851924"/>
                  <a:pt x="2974960" y="851924"/>
                  <a:pt x="2974960" y="851924"/>
                </a:cubicBezTo>
                <a:cubicBezTo>
                  <a:pt x="2966247" y="844179"/>
                  <a:pt x="2966247" y="836434"/>
                  <a:pt x="2966247" y="828690"/>
                </a:cubicBezTo>
                <a:close/>
                <a:moveTo>
                  <a:pt x="2509306" y="828690"/>
                </a:moveTo>
                <a:cubicBezTo>
                  <a:pt x="2500593" y="844179"/>
                  <a:pt x="2491879" y="851924"/>
                  <a:pt x="2483166" y="859669"/>
                </a:cubicBezTo>
                <a:cubicBezTo>
                  <a:pt x="2474453" y="859669"/>
                  <a:pt x="2474453" y="851924"/>
                  <a:pt x="2474453" y="844179"/>
                </a:cubicBezTo>
                <a:cubicBezTo>
                  <a:pt x="2483166" y="836434"/>
                  <a:pt x="2491879" y="836434"/>
                  <a:pt x="2509306" y="828690"/>
                </a:cubicBezTo>
                <a:close/>
                <a:moveTo>
                  <a:pt x="6275472" y="827919"/>
                </a:moveTo>
                <a:lnTo>
                  <a:pt x="6279196" y="833307"/>
                </a:lnTo>
                <a:lnTo>
                  <a:pt x="6275472" y="835919"/>
                </a:lnTo>
                <a:close/>
                <a:moveTo>
                  <a:pt x="6053247" y="825518"/>
                </a:moveTo>
                <a:lnTo>
                  <a:pt x="6053501" y="826752"/>
                </a:lnTo>
                <a:lnTo>
                  <a:pt x="6052661" y="827141"/>
                </a:lnTo>
                <a:close/>
                <a:moveTo>
                  <a:pt x="5677155" y="823751"/>
                </a:moveTo>
                <a:cubicBezTo>
                  <a:pt x="5677375" y="822596"/>
                  <a:pt x="5677958" y="822715"/>
                  <a:pt x="5679125" y="824919"/>
                </a:cubicBezTo>
                <a:cubicBezTo>
                  <a:pt x="5679903" y="826388"/>
                  <a:pt x="5680940" y="828783"/>
                  <a:pt x="5682301" y="832344"/>
                </a:cubicBezTo>
                <a:lnTo>
                  <a:pt x="5687237" y="846238"/>
                </a:lnTo>
                <a:lnTo>
                  <a:pt x="5679125" y="863111"/>
                </a:lnTo>
                <a:cubicBezTo>
                  <a:pt x="5679125" y="863111"/>
                  <a:pt x="5670826" y="863111"/>
                  <a:pt x="5670826" y="863111"/>
                </a:cubicBezTo>
                <a:cubicBezTo>
                  <a:pt x="5666677" y="867199"/>
                  <a:pt x="5666677" y="859025"/>
                  <a:pt x="5666677" y="852893"/>
                </a:cubicBezTo>
                <a:lnTo>
                  <a:pt x="5666358" y="849277"/>
                </a:lnTo>
                <a:lnTo>
                  <a:pt x="5679125" y="846762"/>
                </a:lnTo>
                <a:cubicBezTo>
                  <a:pt x="5679125" y="842163"/>
                  <a:pt x="5676500" y="827218"/>
                  <a:pt x="5677155" y="823751"/>
                </a:cubicBezTo>
                <a:close/>
                <a:moveTo>
                  <a:pt x="6057696" y="820945"/>
                </a:moveTo>
                <a:cubicBezTo>
                  <a:pt x="6074477" y="828690"/>
                  <a:pt x="6091256" y="813200"/>
                  <a:pt x="6091256" y="836434"/>
                </a:cubicBezTo>
                <a:cubicBezTo>
                  <a:pt x="6091256" y="836434"/>
                  <a:pt x="6082867" y="836434"/>
                  <a:pt x="6091256" y="844179"/>
                </a:cubicBezTo>
                <a:cubicBezTo>
                  <a:pt x="6074477" y="820945"/>
                  <a:pt x="6074477" y="844179"/>
                  <a:pt x="6074477" y="859669"/>
                </a:cubicBezTo>
                <a:cubicBezTo>
                  <a:pt x="6066085" y="859669"/>
                  <a:pt x="6066085" y="844179"/>
                  <a:pt x="6057696" y="851924"/>
                </a:cubicBezTo>
                <a:cubicBezTo>
                  <a:pt x="6057696" y="836434"/>
                  <a:pt x="6049305" y="844179"/>
                  <a:pt x="6040914" y="828690"/>
                </a:cubicBezTo>
                <a:cubicBezTo>
                  <a:pt x="6049305" y="820945"/>
                  <a:pt x="6049305" y="828690"/>
                  <a:pt x="6049305" y="828690"/>
                </a:cubicBezTo>
                <a:lnTo>
                  <a:pt x="6052661" y="827141"/>
                </a:lnTo>
                <a:lnTo>
                  <a:pt x="6049305" y="836434"/>
                </a:lnTo>
                <a:cubicBezTo>
                  <a:pt x="6057696" y="836434"/>
                  <a:pt x="6057696" y="844179"/>
                  <a:pt x="6066085" y="844179"/>
                </a:cubicBezTo>
                <a:cubicBezTo>
                  <a:pt x="6066085" y="836434"/>
                  <a:pt x="6066085" y="828690"/>
                  <a:pt x="6057696" y="820945"/>
                </a:cubicBezTo>
                <a:close/>
                <a:moveTo>
                  <a:pt x="6033169" y="820945"/>
                </a:moveTo>
                <a:cubicBezTo>
                  <a:pt x="6033169" y="829012"/>
                  <a:pt x="6041301" y="837081"/>
                  <a:pt x="6049434" y="861283"/>
                </a:cubicBezTo>
                <a:cubicBezTo>
                  <a:pt x="6065697" y="877417"/>
                  <a:pt x="6065697" y="861283"/>
                  <a:pt x="6073830" y="869350"/>
                </a:cubicBezTo>
                <a:cubicBezTo>
                  <a:pt x="6081962" y="909689"/>
                  <a:pt x="6098228" y="885486"/>
                  <a:pt x="6098228" y="909689"/>
                </a:cubicBezTo>
                <a:cubicBezTo>
                  <a:pt x="6098228" y="909689"/>
                  <a:pt x="6098228" y="909689"/>
                  <a:pt x="6098228" y="901619"/>
                </a:cubicBezTo>
                <a:lnTo>
                  <a:pt x="6103298" y="909109"/>
                </a:lnTo>
                <a:lnTo>
                  <a:pt x="6103400" y="909820"/>
                </a:lnTo>
                <a:lnTo>
                  <a:pt x="6099244" y="911705"/>
                </a:lnTo>
                <a:cubicBezTo>
                  <a:pt x="6094161" y="911705"/>
                  <a:pt x="6086029" y="909689"/>
                  <a:pt x="6081962" y="909689"/>
                </a:cubicBezTo>
                <a:cubicBezTo>
                  <a:pt x="6081962" y="893552"/>
                  <a:pt x="6081962" y="885486"/>
                  <a:pt x="6065697" y="869350"/>
                </a:cubicBezTo>
                <a:cubicBezTo>
                  <a:pt x="6065697" y="885486"/>
                  <a:pt x="6073830" y="885486"/>
                  <a:pt x="6057567" y="869350"/>
                </a:cubicBezTo>
                <a:cubicBezTo>
                  <a:pt x="6057567" y="893552"/>
                  <a:pt x="6057567" y="877417"/>
                  <a:pt x="6057567" y="901619"/>
                </a:cubicBezTo>
                <a:cubicBezTo>
                  <a:pt x="6049434" y="901619"/>
                  <a:pt x="6041301" y="861283"/>
                  <a:pt x="6041301" y="885486"/>
                </a:cubicBezTo>
                <a:cubicBezTo>
                  <a:pt x="6041301" y="885486"/>
                  <a:pt x="6033169" y="845147"/>
                  <a:pt x="6033169" y="820945"/>
                </a:cubicBezTo>
                <a:close/>
                <a:moveTo>
                  <a:pt x="5888170" y="820945"/>
                </a:moveTo>
                <a:cubicBezTo>
                  <a:pt x="5888170" y="829173"/>
                  <a:pt x="5888170" y="837403"/>
                  <a:pt x="5879996" y="837403"/>
                </a:cubicBezTo>
                <a:lnTo>
                  <a:pt x="5885906" y="848557"/>
                </a:lnTo>
                <a:lnTo>
                  <a:pt x="5885106" y="847688"/>
                </a:lnTo>
                <a:cubicBezTo>
                  <a:pt x="5873865" y="835344"/>
                  <a:pt x="5867733" y="825058"/>
                  <a:pt x="5888170" y="820945"/>
                </a:cubicBezTo>
                <a:close/>
                <a:moveTo>
                  <a:pt x="5784049" y="820945"/>
                </a:moveTo>
                <a:cubicBezTo>
                  <a:pt x="5784049" y="825094"/>
                  <a:pt x="5781790" y="833392"/>
                  <a:pt x="5781790" y="841691"/>
                </a:cubicBezTo>
                <a:lnTo>
                  <a:pt x="5793084" y="862435"/>
                </a:lnTo>
                <a:lnTo>
                  <a:pt x="5797923" y="859325"/>
                </a:lnTo>
                <a:cubicBezTo>
                  <a:pt x="5800826" y="862435"/>
                  <a:pt x="5804700" y="866584"/>
                  <a:pt x="5808571" y="862435"/>
                </a:cubicBezTo>
                <a:cubicBezTo>
                  <a:pt x="5808571" y="854136"/>
                  <a:pt x="5800826" y="845838"/>
                  <a:pt x="5800826" y="845838"/>
                </a:cubicBezTo>
                <a:cubicBezTo>
                  <a:pt x="5800826" y="837542"/>
                  <a:pt x="5808571" y="845838"/>
                  <a:pt x="5793082" y="820945"/>
                </a:cubicBezTo>
                <a:cubicBezTo>
                  <a:pt x="5800826" y="820945"/>
                  <a:pt x="5800826" y="820945"/>
                  <a:pt x="5808571" y="820945"/>
                </a:cubicBezTo>
                <a:cubicBezTo>
                  <a:pt x="5800826" y="837542"/>
                  <a:pt x="5808571" y="837542"/>
                  <a:pt x="5816316" y="854136"/>
                </a:cubicBezTo>
                <a:cubicBezTo>
                  <a:pt x="5808571" y="854136"/>
                  <a:pt x="5816316" y="870734"/>
                  <a:pt x="5800826" y="879032"/>
                </a:cubicBezTo>
                <a:lnTo>
                  <a:pt x="5793082" y="862435"/>
                </a:lnTo>
                <a:lnTo>
                  <a:pt x="5779531" y="866584"/>
                </a:lnTo>
                <a:cubicBezTo>
                  <a:pt x="5772752" y="862435"/>
                  <a:pt x="5765976" y="854136"/>
                  <a:pt x="5765976" y="845838"/>
                </a:cubicBezTo>
                <a:cubicBezTo>
                  <a:pt x="5765976" y="845838"/>
                  <a:pt x="5775014" y="845838"/>
                  <a:pt x="5775014" y="854136"/>
                </a:cubicBezTo>
                <a:cubicBezTo>
                  <a:pt x="5775014" y="845838"/>
                  <a:pt x="5765976" y="845838"/>
                  <a:pt x="5765976" y="837542"/>
                </a:cubicBezTo>
                <a:cubicBezTo>
                  <a:pt x="5775014" y="829244"/>
                  <a:pt x="5775014" y="820945"/>
                  <a:pt x="5784049" y="820945"/>
                </a:cubicBezTo>
                <a:close/>
                <a:moveTo>
                  <a:pt x="6292066" y="819913"/>
                </a:moveTo>
                <a:lnTo>
                  <a:pt x="6292066" y="848290"/>
                </a:lnTo>
                <a:lnTo>
                  <a:pt x="6300365" y="836434"/>
                </a:lnTo>
                <a:cubicBezTo>
                  <a:pt x="6308109" y="861327"/>
                  <a:pt x="6284875" y="869626"/>
                  <a:pt x="6300365" y="877925"/>
                </a:cubicBezTo>
                <a:cubicBezTo>
                  <a:pt x="6292620" y="894522"/>
                  <a:pt x="6284875" y="877925"/>
                  <a:pt x="6277130" y="886223"/>
                </a:cubicBezTo>
                <a:cubicBezTo>
                  <a:pt x="6277130" y="877925"/>
                  <a:pt x="6284875" y="869626"/>
                  <a:pt x="6277130" y="861327"/>
                </a:cubicBezTo>
                <a:lnTo>
                  <a:pt x="6290590" y="849792"/>
                </a:lnTo>
                <a:lnTo>
                  <a:pt x="6279196" y="833307"/>
                </a:lnTo>
                <a:lnTo>
                  <a:pt x="6286880" y="827916"/>
                </a:lnTo>
                <a:cubicBezTo>
                  <a:pt x="6287920" y="823916"/>
                  <a:pt x="6287920" y="819913"/>
                  <a:pt x="6292066" y="819913"/>
                </a:cubicBezTo>
                <a:close/>
                <a:moveTo>
                  <a:pt x="5473753" y="818286"/>
                </a:moveTo>
                <a:lnTo>
                  <a:pt x="5475583" y="819526"/>
                </a:lnTo>
                <a:lnTo>
                  <a:pt x="5473858" y="819279"/>
                </a:lnTo>
                <a:close/>
                <a:moveTo>
                  <a:pt x="2543185" y="818040"/>
                </a:moveTo>
                <a:cubicBezTo>
                  <a:pt x="2546090" y="817071"/>
                  <a:pt x="2548027" y="817071"/>
                  <a:pt x="2548027" y="820945"/>
                </a:cubicBezTo>
                <a:cubicBezTo>
                  <a:pt x="2563517" y="836434"/>
                  <a:pt x="2532537" y="844179"/>
                  <a:pt x="2532537" y="820945"/>
                </a:cubicBezTo>
                <a:cubicBezTo>
                  <a:pt x="2536409" y="820945"/>
                  <a:pt x="2540282" y="819008"/>
                  <a:pt x="2543185" y="818040"/>
                </a:cubicBezTo>
                <a:close/>
                <a:moveTo>
                  <a:pt x="5461469" y="817511"/>
                </a:moveTo>
                <a:lnTo>
                  <a:pt x="5473858" y="819279"/>
                </a:lnTo>
                <a:lnTo>
                  <a:pt x="5475583" y="835627"/>
                </a:lnTo>
                <a:cubicBezTo>
                  <a:pt x="5467519" y="827577"/>
                  <a:pt x="5467519" y="827577"/>
                  <a:pt x="5459455" y="827577"/>
                </a:cubicBezTo>
                <a:cubicBezTo>
                  <a:pt x="5455422" y="819526"/>
                  <a:pt x="5457440" y="817511"/>
                  <a:pt x="5461469" y="817511"/>
                </a:cubicBezTo>
                <a:close/>
                <a:moveTo>
                  <a:pt x="6242780" y="814637"/>
                </a:moveTo>
                <a:lnTo>
                  <a:pt x="6257770" y="828690"/>
                </a:lnTo>
                <a:cubicBezTo>
                  <a:pt x="6257770" y="840306"/>
                  <a:pt x="6253899" y="840306"/>
                  <a:pt x="6250025" y="835466"/>
                </a:cubicBezTo>
                <a:close/>
                <a:moveTo>
                  <a:pt x="5679125" y="814061"/>
                </a:moveTo>
                <a:cubicBezTo>
                  <a:pt x="5679125" y="814061"/>
                  <a:pt x="5695719" y="838586"/>
                  <a:pt x="5695719" y="814061"/>
                </a:cubicBezTo>
                <a:cubicBezTo>
                  <a:pt x="5695719" y="814061"/>
                  <a:pt x="5695719" y="830412"/>
                  <a:pt x="5704018" y="830412"/>
                </a:cubicBezTo>
                <a:cubicBezTo>
                  <a:pt x="5699869" y="834499"/>
                  <a:pt x="5693646" y="838586"/>
                  <a:pt x="5688460" y="843696"/>
                </a:cubicBezTo>
                <a:lnTo>
                  <a:pt x="5687373" y="845957"/>
                </a:lnTo>
                <a:lnTo>
                  <a:pt x="5686385" y="830411"/>
                </a:lnTo>
                <a:cubicBezTo>
                  <a:pt x="5683274" y="824280"/>
                  <a:pt x="5679125" y="818148"/>
                  <a:pt x="5679125" y="814061"/>
                </a:cubicBezTo>
                <a:close/>
                <a:moveTo>
                  <a:pt x="6242280" y="813200"/>
                </a:moveTo>
                <a:lnTo>
                  <a:pt x="6242780" y="814637"/>
                </a:lnTo>
                <a:lnTo>
                  <a:pt x="6242280" y="814168"/>
                </a:lnTo>
                <a:lnTo>
                  <a:pt x="6241090" y="813498"/>
                </a:lnTo>
                <a:close/>
                <a:moveTo>
                  <a:pt x="6057696" y="813200"/>
                </a:moveTo>
                <a:lnTo>
                  <a:pt x="6053247" y="825518"/>
                </a:lnTo>
                <a:lnTo>
                  <a:pt x="6051665" y="817799"/>
                </a:lnTo>
                <a:cubicBezTo>
                  <a:pt x="6051927" y="815137"/>
                  <a:pt x="6053501" y="813200"/>
                  <a:pt x="6057696" y="813200"/>
                </a:cubicBezTo>
                <a:close/>
                <a:moveTo>
                  <a:pt x="5716605" y="813093"/>
                </a:moveTo>
                <a:lnTo>
                  <a:pt x="5731126" y="833885"/>
                </a:lnTo>
                <a:cubicBezTo>
                  <a:pt x="5734997" y="843786"/>
                  <a:pt x="5734997" y="853687"/>
                  <a:pt x="5727253" y="861608"/>
                </a:cubicBezTo>
                <a:cubicBezTo>
                  <a:pt x="5742742" y="877449"/>
                  <a:pt x="5773721" y="932897"/>
                  <a:pt x="5758232" y="948737"/>
                </a:cubicBezTo>
                <a:cubicBezTo>
                  <a:pt x="5742742" y="917053"/>
                  <a:pt x="5742742" y="909133"/>
                  <a:pt x="5727253" y="877449"/>
                </a:cubicBezTo>
                <a:cubicBezTo>
                  <a:pt x="5727253" y="861608"/>
                  <a:pt x="5719507" y="861608"/>
                  <a:pt x="5719507" y="845767"/>
                </a:cubicBezTo>
                <a:cubicBezTo>
                  <a:pt x="5711763" y="837845"/>
                  <a:pt x="5711763" y="853687"/>
                  <a:pt x="5704018" y="822003"/>
                </a:cubicBezTo>
                <a:cubicBezTo>
                  <a:pt x="5711763" y="822003"/>
                  <a:pt x="5711763" y="829924"/>
                  <a:pt x="5719507" y="822003"/>
                </a:cubicBezTo>
                <a:close/>
                <a:moveTo>
                  <a:pt x="2263529" y="811387"/>
                </a:moveTo>
                <a:cubicBezTo>
                  <a:pt x="2269217" y="810782"/>
                  <a:pt x="2275025" y="811267"/>
                  <a:pt x="2280834" y="813203"/>
                </a:cubicBezTo>
                <a:cubicBezTo>
                  <a:pt x="2249855" y="813203"/>
                  <a:pt x="2242111" y="828692"/>
                  <a:pt x="2218876" y="836437"/>
                </a:cubicBezTo>
                <a:cubicBezTo>
                  <a:pt x="2230493" y="824820"/>
                  <a:pt x="2246467" y="813203"/>
                  <a:pt x="2263529" y="811387"/>
                </a:cubicBezTo>
                <a:close/>
                <a:moveTo>
                  <a:pt x="5015420" y="810466"/>
                </a:moveTo>
                <a:lnTo>
                  <a:pt x="5015923" y="811473"/>
                </a:lnTo>
                <a:cubicBezTo>
                  <a:pt x="5007858" y="811473"/>
                  <a:pt x="5007858" y="811473"/>
                  <a:pt x="5007858" y="811473"/>
                </a:cubicBezTo>
                <a:close/>
                <a:moveTo>
                  <a:pt x="5652592" y="809264"/>
                </a:moveTo>
                <a:lnTo>
                  <a:pt x="5652707" y="809330"/>
                </a:lnTo>
                <a:cubicBezTo>
                  <a:pt x="5653675" y="811267"/>
                  <a:pt x="5653675" y="813203"/>
                  <a:pt x="5653675" y="813203"/>
                </a:cubicBezTo>
                <a:close/>
                <a:moveTo>
                  <a:pt x="6226790" y="805456"/>
                </a:moveTo>
                <a:lnTo>
                  <a:pt x="6241090" y="813498"/>
                </a:lnTo>
                <a:lnTo>
                  <a:pt x="6234536" y="815137"/>
                </a:lnTo>
                <a:cubicBezTo>
                  <a:pt x="6232601" y="813200"/>
                  <a:pt x="6230664" y="809327"/>
                  <a:pt x="6226790" y="805456"/>
                </a:cubicBezTo>
                <a:close/>
                <a:moveTo>
                  <a:pt x="5491038" y="805456"/>
                </a:moveTo>
                <a:cubicBezTo>
                  <a:pt x="5491038" y="805456"/>
                  <a:pt x="5500720" y="805456"/>
                  <a:pt x="5510401" y="805456"/>
                </a:cubicBezTo>
                <a:cubicBezTo>
                  <a:pt x="5500720" y="809328"/>
                  <a:pt x="5500720" y="819009"/>
                  <a:pt x="5500720" y="827722"/>
                </a:cubicBezTo>
                <a:lnTo>
                  <a:pt x="5499881" y="835685"/>
                </a:lnTo>
                <a:lnTo>
                  <a:pt x="5499776" y="835627"/>
                </a:lnTo>
                <a:lnTo>
                  <a:pt x="5499866" y="835836"/>
                </a:lnTo>
                <a:lnTo>
                  <a:pt x="5499510" y="839218"/>
                </a:lnTo>
                <a:cubicBezTo>
                  <a:pt x="5498300" y="842243"/>
                  <a:pt x="5495879" y="844179"/>
                  <a:pt x="5491038" y="844179"/>
                </a:cubicBezTo>
                <a:cubicBezTo>
                  <a:pt x="5491038" y="836434"/>
                  <a:pt x="5491038" y="820945"/>
                  <a:pt x="5491038" y="805456"/>
                </a:cubicBezTo>
                <a:close/>
                <a:moveTo>
                  <a:pt x="5713743" y="804319"/>
                </a:moveTo>
                <a:lnTo>
                  <a:pt x="5716605" y="813093"/>
                </a:lnTo>
                <a:lnTo>
                  <a:pt x="5711763" y="806163"/>
                </a:lnTo>
                <a:close/>
                <a:moveTo>
                  <a:pt x="5430290" y="800252"/>
                </a:moveTo>
                <a:cubicBezTo>
                  <a:pt x="5431017" y="800373"/>
                  <a:pt x="5431985" y="802067"/>
                  <a:pt x="5432953" y="804487"/>
                </a:cubicBezTo>
                <a:cubicBezTo>
                  <a:pt x="5434888" y="809327"/>
                  <a:pt x="5436825" y="817071"/>
                  <a:pt x="5436825" y="820945"/>
                </a:cubicBezTo>
                <a:cubicBezTo>
                  <a:pt x="5444570" y="820945"/>
                  <a:pt x="5436825" y="813200"/>
                  <a:pt x="5436825" y="805456"/>
                </a:cubicBezTo>
                <a:cubicBezTo>
                  <a:pt x="5452315" y="805456"/>
                  <a:pt x="5452315" y="828690"/>
                  <a:pt x="5436825" y="828690"/>
                </a:cubicBezTo>
                <a:cubicBezTo>
                  <a:pt x="5436825" y="820945"/>
                  <a:pt x="5429080" y="813200"/>
                  <a:pt x="5429080" y="805456"/>
                </a:cubicBezTo>
                <a:cubicBezTo>
                  <a:pt x="5429080" y="801583"/>
                  <a:pt x="5429564" y="800131"/>
                  <a:pt x="5430290" y="800252"/>
                </a:cubicBezTo>
                <a:close/>
                <a:moveTo>
                  <a:pt x="5638186" y="797713"/>
                </a:moveTo>
                <a:lnTo>
                  <a:pt x="5638211" y="798335"/>
                </a:lnTo>
                <a:lnTo>
                  <a:pt x="5637591" y="798904"/>
                </a:lnTo>
                <a:close/>
                <a:moveTo>
                  <a:pt x="2598369" y="797713"/>
                </a:moveTo>
                <a:cubicBezTo>
                  <a:pt x="2598369" y="805458"/>
                  <a:pt x="2598369" y="805458"/>
                  <a:pt x="2589849" y="813203"/>
                </a:cubicBezTo>
                <a:cubicBezTo>
                  <a:pt x="2589849" y="813203"/>
                  <a:pt x="2598369" y="813203"/>
                  <a:pt x="2598369" y="813203"/>
                </a:cubicBezTo>
                <a:cubicBezTo>
                  <a:pt x="2589849" y="820947"/>
                  <a:pt x="2572810" y="813203"/>
                  <a:pt x="2564289" y="828692"/>
                </a:cubicBezTo>
                <a:cubicBezTo>
                  <a:pt x="2564289" y="828692"/>
                  <a:pt x="2564289" y="828692"/>
                  <a:pt x="2564289" y="820947"/>
                </a:cubicBezTo>
                <a:cubicBezTo>
                  <a:pt x="2564289" y="820947"/>
                  <a:pt x="2555772" y="820947"/>
                  <a:pt x="2555772" y="820947"/>
                </a:cubicBezTo>
                <a:cubicBezTo>
                  <a:pt x="2572810" y="805458"/>
                  <a:pt x="2581330" y="797713"/>
                  <a:pt x="2598369" y="797713"/>
                </a:cubicBezTo>
                <a:close/>
                <a:moveTo>
                  <a:pt x="6346833" y="797711"/>
                </a:moveTo>
                <a:cubicBezTo>
                  <a:pt x="6355546" y="820945"/>
                  <a:pt x="6381686" y="836434"/>
                  <a:pt x="6381686" y="851924"/>
                </a:cubicBezTo>
                <a:cubicBezTo>
                  <a:pt x="6364259" y="836434"/>
                  <a:pt x="6346833" y="828690"/>
                  <a:pt x="6346833" y="797711"/>
                </a:cubicBezTo>
                <a:close/>
                <a:moveTo>
                  <a:pt x="6089495" y="796422"/>
                </a:moveTo>
                <a:cubicBezTo>
                  <a:pt x="6097593" y="812342"/>
                  <a:pt x="6113788" y="796422"/>
                  <a:pt x="6113788" y="820301"/>
                </a:cubicBezTo>
                <a:lnTo>
                  <a:pt x="6113788" y="836222"/>
                </a:lnTo>
                <a:cubicBezTo>
                  <a:pt x="6105690" y="828260"/>
                  <a:pt x="6097593" y="828260"/>
                  <a:pt x="6089495" y="812342"/>
                </a:cubicBezTo>
                <a:cubicBezTo>
                  <a:pt x="6113788" y="820301"/>
                  <a:pt x="6097593" y="804382"/>
                  <a:pt x="6089495" y="796422"/>
                </a:cubicBezTo>
                <a:close/>
                <a:moveTo>
                  <a:pt x="5642060" y="794808"/>
                </a:moveTo>
                <a:cubicBezTo>
                  <a:pt x="5644964" y="795292"/>
                  <a:pt x="5647868" y="796987"/>
                  <a:pt x="5650046" y="800012"/>
                </a:cubicBezTo>
                <a:lnTo>
                  <a:pt x="5652592" y="809264"/>
                </a:lnTo>
                <a:lnTo>
                  <a:pt x="5645931" y="805458"/>
                </a:lnTo>
                <a:cubicBezTo>
                  <a:pt x="5638186" y="805458"/>
                  <a:pt x="5653675" y="828692"/>
                  <a:pt x="5645931" y="836437"/>
                </a:cubicBezTo>
                <a:cubicBezTo>
                  <a:pt x="5638186" y="832563"/>
                  <a:pt x="5638186" y="828692"/>
                  <a:pt x="5639155" y="822884"/>
                </a:cubicBezTo>
                <a:lnTo>
                  <a:pt x="5638211" y="798335"/>
                </a:lnTo>
                <a:close/>
                <a:moveTo>
                  <a:pt x="5936009" y="793017"/>
                </a:moveTo>
                <a:lnTo>
                  <a:pt x="5936914" y="796937"/>
                </a:lnTo>
                <a:lnTo>
                  <a:pt x="5936207" y="797667"/>
                </a:lnTo>
                <a:close/>
                <a:moveTo>
                  <a:pt x="5805706" y="791805"/>
                </a:moveTo>
                <a:lnTo>
                  <a:pt x="5808749" y="796796"/>
                </a:lnTo>
                <a:lnTo>
                  <a:pt x="5806488" y="795598"/>
                </a:lnTo>
                <a:close/>
                <a:moveTo>
                  <a:pt x="5381331" y="790461"/>
                </a:moveTo>
                <a:cubicBezTo>
                  <a:pt x="5381331" y="789580"/>
                  <a:pt x="5382843" y="793859"/>
                  <a:pt x="5384861" y="800401"/>
                </a:cubicBezTo>
                <a:lnTo>
                  <a:pt x="5387337" y="809293"/>
                </a:lnTo>
                <a:lnTo>
                  <a:pt x="5386875" y="811473"/>
                </a:lnTo>
                <a:cubicBezTo>
                  <a:pt x="5382843" y="797381"/>
                  <a:pt x="5381331" y="791341"/>
                  <a:pt x="5381331" y="790461"/>
                </a:cubicBezTo>
                <a:close/>
                <a:moveTo>
                  <a:pt x="5622697" y="789968"/>
                </a:moveTo>
                <a:cubicBezTo>
                  <a:pt x="5630442" y="789968"/>
                  <a:pt x="5630442" y="797713"/>
                  <a:pt x="5630442" y="805458"/>
                </a:cubicBezTo>
                <a:lnTo>
                  <a:pt x="5637591" y="798904"/>
                </a:lnTo>
                <a:lnTo>
                  <a:pt x="5630442" y="813203"/>
                </a:lnTo>
                <a:cubicBezTo>
                  <a:pt x="5630442" y="805458"/>
                  <a:pt x="5630442" y="805458"/>
                  <a:pt x="5622697" y="789968"/>
                </a:cubicBezTo>
                <a:close/>
                <a:moveTo>
                  <a:pt x="6040917" y="789966"/>
                </a:moveTo>
                <a:cubicBezTo>
                  <a:pt x="6056406" y="789966"/>
                  <a:pt x="6048661" y="820945"/>
                  <a:pt x="6040917" y="820945"/>
                </a:cubicBezTo>
                <a:cubicBezTo>
                  <a:pt x="6040917" y="805456"/>
                  <a:pt x="6040917" y="797711"/>
                  <a:pt x="6040917" y="789966"/>
                </a:cubicBezTo>
                <a:close/>
                <a:moveTo>
                  <a:pt x="5138651" y="782224"/>
                </a:moveTo>
                <a:cubicBezTo>
                  <a:pt x="5146395" y="782224"/>
                  <a:pt x="5146395" y="820947"/>
                  <a:pt x="5154140" y="820947"/>
                </a:cubicBezTo>
                <a:cubicBezTo>
                  <a:pt x="5161885" y="836437"/>
                  <a:pt x="5130906" y="789968"/>
                  <a:pt x="5146395" y="828692"/>
                </a:cubicBezTo>
                <a:cubicBezTo>
                  <a:pt x="5138651" y="820947"/>
                  <a:pt x="5130906" y="820947"/>
                  <a:pt x="5130906" y="813203"/>
                </a:cubicBezTo>
                <a:cubicBezTo>
                  <a:pt x="5130906" y="805458"/>
                  <a:pt x="5130906" y="797713"/>
                  <a:pt x="5138651" y="805458"/>
                </a:cubicBezTo>
                <a:cubicBezTo>
                  <a:pt x="5138651" y="805458"/>
                  <a:pt x="5138651" y="789968"/>
                  <a:pt x="5138651" y="782224"/>
                </a:cubicBezTo>
                <a:close/>
                <a:moveTo>
                  <a:pt x="6169811" y="782221"/>
                </a:moveTo>
                <a:cubicBezTo>
                  <a:pt x="6169811" y="805456"/>
                  <a:pt x="6211301" y="844179"/>
                  <a:pt x="6186408" y="859669"/>
                </a:cubicBezTo>
                <a:cubicBezTo>
                  <a:pt x="6178109" y="844179"/>
                  <a:pt x="6186408" y="820945"/>
                  <a:pt x="6169811" y="828690"/>
                </a:cubicBezTo>
                <a:cubicBezTo>
                  <a:pt x="6178109" y="820945"/>
                  <a:pt x="6153214" y="782221"/>
                  <a:pt x="6169811" y="782221"/>
                </a:cubicBezTo>
                <a:close/>
                <a:moveTo>
                  <a:pt x="5881552" y="779406"/>
                </a:moveTo>
                <a:cubicBezTo>
                  <a:pt x="5889893" y="779406"/>
                  <a:pt x="5881552" y="795598"/>
                  <a:pt x="5889893" y="795598"/>
                </a:cubicBezTo>
                <a:cubicBezTo>
                  <a:pt x="5889893" y="803697"/>
                  <a:pt x="5839850" y="779406"/>
                  <a:pt x="5848191" y="803697"/>
                </a:cubicBezTo>
                <a:cubicBezTo>
                  <a:pt x="5839850" y="803697"/>
                  <a:pt x="5839850" y="795598"/>
                  <a:pt x="5831511" y="795598"/>
                </a:cubicBezTo>
                <a:cubicBezTo>
                  <a:pt x="5839850" y="771310"/>
                  <a:pt x="5873213" y="795598"/>
                  <a:pt x="5881552" y="779406"/>
                </a:cubicBezTo>
                <a:close/>
                <a:moveTo>
                  <a:pt x="5394940" y="779264"/>
                </a:moveTo>
                <a:cubicBezTo>
                  <a:pt x="5394940" y="787317"/>
                  <a:pt x="5398972" y="789329"/>
                  <a:pt x="5403005" y="792349"/>
                </a:cubicBezTo>
                <a:lnTo>
                  <a:pt x="5411069" y="811473"/>
                </a:lnTo>
                <a:lnTo>
                  <a:pt x="5403005" y="803421"/>
                </a:lnTo>
                <a:cubicBezTo>
                  <a:pt x="5394940" y="811473"/>
                  <a:pt x="5403005" y="819526"/>
                  <a:pt x="5411069" y="835627"/>
                </a:cubicBezTo>
                <a:cubicBezTo>
                  <a:pt x="5419133" y="843679"/>
                  <a:pt x="5427198" y="851732"/>
                  <a:pt x="5435262" y="851732"/>
                </a:cubicBezTo>
                <a:cubicBezTo>
                  <a:pt x="5443326" y="875888"/>
                  <a:pt x="5411069" y="851732"/>
                  <a:pt x="5403005" y="835627"/>
                </a:cubicBezTo>
                <a:cubicBezTo>
                  <a:pt x="5403005" y="843679"/>
                  <a:pt x="5394940" y="851732"/>
                  <a:pt x="5386875" y="843679"/>
                </a:cubicBezTo>
                <a:cubicBezTo>
                  <a:pt x="5378811" y="835627"/>
                  <a:pt x="5386875" y="835627"/>
                  <a:pt x="5394940" y="843679"/>
                </a:cubicBezTo>
                <a:cubicBezTo>
                  <a:pt x="5394940" y="839654"/>
                  <a:pt x="5393427" y="832104"/>
                  <a:pt x="5391412" y="823928"/>
                </a:cubicBezTo>
                <a:lnTo>
                  <a:pt x="5387337" y="809293"/>
                </a:lnTo>
                <a:lnTo>
                  <a:pt x="5390908" y="792349"/>
                </a:lnTo>
                <a:cubicBezTo>
                  <a:pt x="5388893" y="785305"/>
                  <a:pt x="5386875" y="779264"/>
                  <a:pt x="5394940" y="779264"/>
                </a:cubicBezTo>
                <a:close/>
                <a:moveTo>
                  <a:pt x="5704018" y="774479"/>
                </a:moveTo>
                <a:cubicBezTo>
                  <a:pt x="5711763" y="778440"/>
                  <a:pt x="5719507" y="788342"/>
                  <a:pt x="5722413" y="796262"/>
                </a:cubicBezTo>
                <a:lnTo>
                  <a:pt x="5713743" y="804319"/>
                </a:lnTo>
                <a:lnTo>
                  <a:pt x="5711763" y="798240"/>
                </a:lnTo>
                <a:cubicBezTo>
                  <a:pt x="5711763" y="790320"/>
                  <a:pt x="5711763" y="806163"/>
                  <a:pt x="5704018" y="798240"/>
                </a:cubicBezTo>
                <a:lnTo>
                  <a:pt x="5704018" y="797711"/>
                </a:lnTo>
                <a:lnTo>
                  <a:pt x="5686595" y="805456"/>
                </a:lnTo>
                <a:cubicBezTo>
                  <a:pt x="5680059" y="805456"/>
                  <a:pt x="5673524" y="801581"/>
                  <a:pt x="5669168" y="789966"/>
                </a:cubicBezTo>
                <a:cubicBezTo>
                  <a:pt x="5677881" y="786093"/>
                  <a:pt x="5684416" y="784158"/>
                  <a:pt x="5689863" y="785126"/>
                </a:cubicBezTo>
                <a:lnTo>
                  <a:pt x="5704018" y="797708"/>
                </a:lnTo>
                <a:lnTo>
                  <a:pt x="5704018" y="782399"/>
                </a:lnTo>
                <a:cubicBezTo>
                  <a:pt x="5704018" y="782399"/>
                  <a:pt x="5704018" y="782399"/>
                  <a:pt x="5711763" y="790320"/>
                </a:cubicBezTo>
                <a:cubicBezTo>
                  <a:pt x="5711763" y="790320"/>
                  <a:pt x="5711763" y="782399"/>
                  <a:pt x="5704018" y="774479"/>
                </a:cubicBezTo>
                <a:close/>
                <a:moveTo>
                  <a:pt x="5806488" y="771310"/>
                </a:moveTo>
                <a:cubicBezTo>
                  <a:pt x="5814828" y="779406"/>
                  <a:pt x="5831511" y="771310"/>
                  <a:pt x="5831511" y="795598"/>
                </a:cubicBezTo>
                <a:cubicBezTo>
                  <a:pt x="5831511" y="795598"/>
                  <a:pt x="5823168" y="795598"/>
                  <a:pt x="5823168" y="803697"/>
                </a:cubicBezTo>
                <a:cubicBezTo>
                  <a:pt x="5831511" y="819889"/>
                  <a:pt x="5831511" y="787502"/>
                  <a:pt x="5839850" y="811793"/>
                </a:cubicBezTo>
                <a:cubicBezTo>
                  <a:pt x="5831511" y="819889"/>
                  <a:pt x="5831511" y="811793"/>
                  <a:pt x="5823168" y="811793"/>
                </a:cubicBezTo>
                <a:cubicBezTo>
                  <a:pt x="5831511" y="823938"/>
                  <a:pt x="5837765" y="840132"/>
                  <a:pt x="5845063" y="859362"/>
                </a:cubicBezTo>
                <a:lnTo>
                  <a:pt x="5856194" y="885374"/>
                </a:lnTo>
                <a:lnTo>
                  <a:pt x="5850144" y="898075"/>
                </a:lnTo>
                <a:cubicBezTo>
                  <a:pt x="5843500" y="901868"/>
                  <a:pt x="5835679" y="880615"/>
                  <a:pt x="5823168" y="868470"/>
                </a:cubicBezTo>
                <a:cubicBezTo>
                  <a:pt x="5839850" y="860374"/>
                  <a:pt x="5839850" y="876568"/>
                  <a:pt x="5848191" y="876568"/>
                </a:cubicBezTo>
                <a:cubicBezTo>
                  <a:pt x="5829424" y="858351"/>
                  <a:pt x="5820040" y="821914"/>
                  <a:pt x="5809485" y="798003"/>
                </a:cubicBezTo>
                <a:lnTo>
                  <a:pt x="5808749" y="796796"/>
                </a:lnTo>
                <a:lnTo>
                  <a:pt x="5817956" y="801672"/>
                </a:lnTo>
                <a:cubicBezTo>
                  <a:pt x="5821083" y="801672"/>
                  <a:pt x="5823168" y="799648"/>
                  <a:pt x="5823168" y="795598"/>
                </a:cubicBezTo>
                <a:cubicBezTo>
                  <a:pt x="5823168" y="771310"/>
                  <a:pt x="5814828" y="795598"/>
                  <a:pt x="5806488" y="771310"/>
                </a:cubicBezTo>
                <a:close/>
                <a:moveTo>
                  <a:pt x="5719507" y="771159"/>
                </a:moveTo>
                <a:cubicBezTo>
                  <a:pt x="5727253" y="762861"/>
                  <a:pt x="5734997" y="804351"/>
                  <a:pt x="5734997" y="771159"/>
                </a:cubicBezTo>
                <a:cubicBezTo>
                  <a:pt x="5750486" y="779457"/>
                  <a:pt x="5758232" y="796052"/>
                  <a:pt x="5758232" y="820947"/>
                </a:cubicBezTo>
                <a:cubicBezTo>
                  <a:pt x="5750486" y="820947"/>
                  <a:pt x="5727253" y="762861"/>
                  <a:pt x="5734997" y="796052"/>
                </a:cubicBezTo>
                <a:cubicBezTo>
                  <a:pt x="5727253" y="796052"/>
                  <a:pt x="5711763" y="771159"/>
                  <a:pt x="5719507" y="771159"/>
                </a:cubicBezTo>
                <a:close/>
                <a:moveTo>
                  <a:pt x="5915427" y="768470"/>
                </a:moveTo>
                <a:cubicBezTo>
                  <a:pt x="5917000" y="770156"/>
                  <a:pt x="5918935" y="773786"/>
                  <a:pt x="5920872" y="780009"/>
                </a:cubicBezTo>
                <a:cubicBezTo>
                  <a:pt x="5920872" y="780009"/>
                  <a:pt x="5920872" y="780009"/>
                  <a:pt x="5920872" y="771713"/>
                </a:cubicBezTo>
                <a:cubicBezTo>
                  <a:pt x="5928616" y="780009"/>
                  <a:pt x="5920872" y="813203"/>
                  <a:pt x="5905382" y="796605"/>
                </a:cubicBezTo>
                <a:cubicBezTo>
                  <a:pt x="5905382" y="788307"/>
                  <a:pt x="5913126" y="788307"/>
                  <a:pt x="5920872" y="788307"/>
                </a:cubicBezTo>
                <a:cubicBezTo>
                  <a:pt x="5913126" y="780011"/>
                  <a:pt x="5911192" y="771713"/>
                  <a:pt x="5912158" y="768600"/>
                </a:cubicBezTo>
                <a:cubicBezTo>
                  <a:pt x="5912643" y="767044"/>
                  <a:pt x="5913853" y="766784"/>
                  <a:pt x="5915427" y="768470"/>
                </a:cubicBezTo>
                <a:close/>
                <a:moveTo>
                  <a:pt x="5487409" y="766564"/>
                </a:moveTo>
                <a:cubicBezTo>
                  <a:pt x="5490798" y="766830"/>
                  <a:pt x="5493622" y="768960"/>
                  <a:pt x="5495880" y="772155"/>
                </a:cubicBezTo>
                <a:cubicBezTo>
                  <a:pt x="5500398" y="778545"/>
                  <a:pt x="5502657" y="789193"/>
                  <a:pt x="5502657" y="797713"/>
                </a:cubicBezTo>
                <a:cubicBezTo>
                  <a:pt x="5502657" y="797713"/>
                  <a:pt x="5493622" y="797713"/>
                  <a:pt x="5484587" y="797713"/>
                </a:cubicBezTo>
                <a:cubicBezTo>
                  <a:pt x="5484587" y="789193"/>
                  <a:pt x="5484587" y="789193"/>
                  <a:pt x="5493622" y="780675"/>
                </a:cubicBezTo>
                <a:cubicBezTo>
                  <a:pt x="5484587" y="780675"/>
                  <a:pt x="5475549" y="780675"/>
                  <a:pt x="5475549" y="772155"/>
                </a:cubicBezTo>
                <a:cubicBezTo>
                  <a:pt x="5480067" y="767895"/>
                  <a:pt x="5484020" y="766298"/>
                  <a:pt x="5487409" y="766564"/>
                </a:cubicBezTo>
                <a:close/>
                <a:moveTo>
                  <a:pt x="5960978" y="763892"/>
                </a:moveTo>
                <a:cubicBezTo>
                  <a:pt x="5969002" y="772155"/>
                  <a:pt x="5993065" y="813459"/>
                  <a:pt x="5977021" y="813459"/>
                </a:cubicBezTo>
                <a:cubicBezTo>
                  <a:pt x="5993065" y="829982"/>
                  <a:pt x="5993065" y="846504"/>
                  <a:pt x="6025151" y="829982"/>
                </a:cubicBezTo>
                <a:cubicBezTo>
                  <a:pt x="6025151" y="846504"/>
                  <a:pt x="6025151" y="846504"/>
                  <a:pt x="6017129" y="846504"/>
                </a:cubicBezTo>
                <a:cubicBezTo>
                  <a:pt x="6025151" y="854766"/>
                  <a:pt x="6025151" y="863025"/>
                  <a:pt x="6033171" y="871287"/>
                </a:cubicBezTo>
                <a:cubicBezTo>
                  <a:pt x="6001088" y="846504"/>
                  <a:pt x="5977021" y="829982"/>
                  <a:pt x="5960978" y="821721"/>
                </a:cubicBezTo>
                <a:lnTo>
                  <a:pt x="5960978" y="830500"/>
                </a:lnTo>
                <a:lnTo>
                  <a:pt x="5977021" y="851509"/>
                </a:lnTo>
                <a:cubicBezTo>
                  <a:pt x="5981378" y="859808"/>
                  <a:pt x="5985734" y="870180"/>
                  <a:pt x="5994448" y="886776"/>
                </a:cubicBezTo>
                <a:cubicBezTo>
                  <a:pt x="5985734" y="886776"/>
                  <a:pt x="5977021" y="870180"/>
                  <a:pt x="5977021" y="861881"/>
                </a:cubicBezTo>
                <a:cubicBezTo>
                  <a:pt x="5959595" y="870180"/>
                  <a:pt x="5985734" y="870180"/>
                  <a:pt x="5985734" y="886776"/>
                </a:cubicBezTo>
                <a:cubicBezTo>
                  <a:pt x="5977021" y="878478"/>
                  <a:pt x="5959595" y="886776"/>
                  <a:pt x="5959595" y="870180"/>
                </a:cubicBezTo>
                <a:lnTo>
                  <a:pt x="5959595" y="838456"/>
                </a:lnTo>
                <a:lnTo>
                  <a:pt x="5940925" y="841340"/>
                </a:lnTo>
                <a:cubicBezTo>
                  <a:pt x="5934909" y="840309"/>
                  <a:pt x="5928894" y="838242"/>
                  <a:pt x="5920872" y="838242"/>
                </a:cubicBezTo>
                <a:cubicBezTo>
                  <a:pt x="5924881" y="829982"/>
                  <a:pt x="5924881" y="817591"/>
                  <a:pt x="5925886" y="808297"/>
                </a:cubicBezTo>
                <a:lnTo>
                  <a:pt x="5936207" y="797667"/>
                </a:lnTo>
                <a:lnTo>
                  <a:pt x="5937041" y="817332"/>
                </a:lnTo>
                <a:cubicBezTo>
                  <a:pt x="5938420" y="824818"/>
                  <a:pt x="5940925" y="829982"/>
                  <a:pt x="5944938" y="829982"/>
                </a:cubicBezTo>
                <a:cubicBezTo>
                  <a:pt x="5960978" y="829982"/>
                  <a:pt x="5952958" y="805199"/>
                  <a:pt x="5969002" y="813459"/>
                </a:cubicBezTo>
                <a:cubicBezTo>
                  <a:pt x="5960978" y="788675"/>
                  <a:pt x="5944938" y="805199"/>
                  <a:pt x="5944938" y="780416"/>
                </a:cubicBezTo>
                <a:cubicBezTo>
                  <a:pt x="5960978" y="796937"/>
                  <a:pt x="5960978" y="780416"/>
                  <a:pt x="5960978" y="763892"/>
                </a:cubicBezTo>
                <a:close/>
                <a:moveTo>
                  <a:pt x="5598738" y="758262"/>
                </a:moveTo>
                <a:cubicBezTo>
                  <a:pt x="5603095" y="757214"/>
                  <a:pt x="5609629" y="759311"/>
                  <a:pt x="5613986" y="763507"/>
                </a:cubicBezTo>
                <a:cubicBezTo>
                  <a:pt x="5605273" y="771896"/>
                  <a:pt x="5622699" y="805458"/>
                  <a:pt x="5596560" y="805458"/>
                </a:cubicBezTo>
                <a:cubicBezTo>
                  <a:pt x="5596560" y="797067"/>
                  <a:pt x="5596560" y="797067"/>
                  <a:pt x="5596560" y="788678"/>
                </a:cubicBezTo>
                <a:cubicBezTo>
                  <a:pt x="5605273" y="788678"/>
                  <a:pt x="5596560" y="771896"/>
                  <a:pt x="5596560" y="771896"/>
                </a:cubicBezTo>
                <a:cubicBezTo>
                  <a:pt x="5592204" y="763507"/>
                  <a:pt x="5594381" y="759311"/>
                  <a:pt x="5598738" y="758262"/>
                </a:cubicBezTo>
                <a:close/>
                <a:moveTo>
                  <a:pt x="6042005" y="755267"/>
                </a:moveTo>
                <a:cubicBezTo>
                  <a:pt x="6042853" y="753906"/>
                  <a:pt x="6044788" y="753906"/>
                  <a:pt x="6048661" y="756084"/>
                </a:cubicBezTo>
                <a:cubicBezTo>
                  <a:pt x="6048661" y="764797"/>
                  <a:pt x="6056406" y="764797"/>
                  <a:pt x="6056406" y="773510"/>
                </a:cubicBezTo>
                <a:cubicBezTo>
                  <a:pt x="6048661" y="764797"/>
                  <a:pt x="6056406" y="773510"/>
                  <a:pt x="6040917" y="782224"/>
                </a:cubicBezTo>
                <a:cubicBezTo>
                  <a:pt x="6046725" y="775689"/>
                  <a:pt x="6039464" y="759352"/>
                  <a:pt x="6042005" y="755267"/>
                </a:cubicBezTo>
                <a:close/>
                <a:moveTo>
                  <a:pt x="5789806" y="755115"/>
                </a:moveTo>
                <a:cubicBezTo>
                  <a:pt x="5789806" y="755115"/>
                  <a:pt x="5798148" y="755115"/>
                  <a:pt x="5798148" y="755115"/>
                </a:cubicBezTo>
                <a:cubicBezTo>
                  <a:pt x="5802318" y="763213"/>
                  <a:pt x="5802318" y="769286"/>
                  <a:pt x="5802318" y="775358"/>
                </a:cubicBezTo>
                <a:lnTo>
                  <a:pt x="5805706" y="791805"/>
                </a:lnTo>
                <a:lnTo>
                  <a:pt x="5798148" y="779406"/>
                </a:lnTo>
                <a:cubicBezTo>
                  <a:pt x="5781466" y="779406"/>
                  <a:pt x="5798148" y="763212"/>
                  <a:pt x="5789806" y="755115"/>
                </a:cubicBezTo>
                <a:close/>
                <a:moveTo>
                  <a:pt x="6258875" y="747888"/>
                </a:moveTo>
                <a:cubicBezTo>
                  <a:pt x="6267173" y="747888"/>
                  <a:pt x="6267173" y="755889"/>
                  <a:pt x="6275472" y="755889"/>
                </a:cubicBezTo>
                <a:lnTo>
                  <a:pt x="6275472" y="827919"/>
                </a:lnTo>
                <a:lnTo>
                  <a:pt x="6269247" y="818913"/>
                </a:lnTo>
                <a:cubicBezTo>
                  <a:pt x="6263024" y="803909"/>
                  <a:pt x="6258875" y="787902"/>
                  <a:pt x="6258875" y="779899"/>
                </a:cubicBezTo>
                <a:cubicBezTo>
                  <a:pt x="6258875" y="771896"/>
                  <a:pt x="6250577" y="779899"/>
                  <a:pt x="6242277" y="779899"/>
                </a:cubicBezTo>
                <a:cubicBezTo>
                  <a:pt x="6242277" y="739885"/>
                  <a:pt x="6275472" y="787902"/>
                  <a:pt x="6258875" y="747888"/>
                </a:cubicBezTo>
                <a:close/>
                <a:moveTo>
                  <a:pt x="6017682" y="747371"/>
                </a:moveTo>
                <a:cubicBezTo>
                  <a:pt x="6017682" y="755889"/>
                  <a:pt x="6025427" y="755889"/>
                  <a:pt x="6025427" y="747371"/>
                </a:cubicBezTo>
                <a:cubicBezTo>
                  <a:pt x="6033171" y="747371"/>
                  <a:pt x="6025427" y="764409"/>
                  <a:pt x="6033171" y="772930"/>
                </a:cubicBezTo>
                <a:cubicBezTo>
                  <a:pt x="6033171" y="781448"/>
                  <a:pt x="6025427" y="772930"/>
                  <a:pt x="6025427" y="772930"/>
                </a:cubicBezTo>
                <a:cubicBezTo>
                  <a:pt x="6025427" y="772930"/>
                  <a:pt x="6025427" y="781448"/>
                  <a:pt x="6025427" y="789968"/>
                </a:cubicBezTo>
                <a:cubicBezTo>
                  <a:pt x="6009937" y="772930"/>
                  <a:pt x="6033171" y="764409"/>
                  <a:pt x="6017682" y="747371"/>
                </a:cubicBezTo>
                <a:close/>
                <a:moveTo>
                  <a:pt x="5920872" y="747371"/>
                </a:moveTo>
                <a:cubicBezTo>
                  <a:pt x="5928894" y="747371"/>
                  <a:pt x="5936914" y="755633"/>
                  <a:pt x="5928894" y="747371"/>
                </a:cubicBezTo>
                <a:cubicBezTo>
                  <a:pt x="5936914" y="747371"/>
                  <a:pt x="5944938" y="755633"/>
                  <a:pt x="5944938" y="763892"/>
                </a:cubicBezTo>
                <a:cubicBezTo>
                  <a:pt x="5940925" y="755633"/>
                  <a:pt x="5936914" y="772155"/>
                  <a:pt x="5935912" y="790742"/>
                </a:cubicBezTo>
                <a:lnTo>
                  <a:pt x="5936009" y="793017"/>
                </a:lnTo>
                <a:lnTo>
                  <a:pt x="5931902" y="775252"/>
                </a:lnTo>
                <a:cubicBezTo>
                  <a:pt x="5930900" y="768024"/>
                  <a:pt x="5928894" y="759762"/>
                  <a:pt x="5920872" y="747371"/>
                </a:cubicBezTo>
                <a:close/>
                <a:moveTo>
                  <a:pt x="2733904" y="747371"/>
                </a:moveTo>
                <a:cubicBezTo>
                  <a:pt x="2733904" y="756406"/>
                  <a:pt x="2725606" y="756406"/>
                  <a:pt x="2733904" y="765443"/>
                </a:cubicBezTo>
                <a:cubicBezTo>
                  <a:pt x="2717306" y="774479"/>
                  <a:pt x="2700710" y="756406"/>
                  <a:pt x="2684115" y="774479"/>
                </a:cubicBezTo>
                <a:cubicBezTo>
                  <a:pt x="2675817" y="765443"/>
                  <a:pt x="2717306" y="756406"/>
                  <a:pt x="2733904" y="747371"/>
                </a:cubicBezTo>
                <a:close/>
                <a:moveTo>
                  <a:pt x="5451390" y="747057"/>
                </a:moveTo>
                <a:cubicBezTo>
                  <a:pt x="5455422" y="751082"/>
                  <a:pt x="5457438" y="755108"/>
                  <a:pt x="5457439" y="759134"/>
                </a:cubicBezTo>
                <a:lnTo>
                  <a:pt x="5457165" y="759681"/>
                </a:lnTo>
                <a:close/>
                <a:moveTo>
                  <a:pt x="4241761" y="739004"/>
                </a:moveTo>
                <a:lnTo>
                  <a:pt x="4242039" y="740397"/>
                </a:lnTo>
                <a:lnTo>
                  <a:pt x="4242795" y="739668"/>
                </a:lnTo>
                <a:close/>
                <a:moveTo>
                  <a:pt x="6267173" y="731882"/>
                </a:moveTo>
                <a:cubicBezTo>
                  <a:pt x="6283770" y="747888"/>
                  <a:pt x="6283770" y="747888"/>
                  <a:pt x="6292066" y="731882"/>
                </a:cubicBezTo>
                <a:cubicBezTo>
                  <a:pt x="6292066" y="763892"/>
                  <a:pt x="6292066" y="779899"/>
                  <a:pt x="6292066" y="787902"/>
                </a:cubicBezTo>
                <a:cubicBezTo>
                  <a:pt x="6275472" y="795906"/>
                  <a:pt x="6300365" y="771896"/>
                  <a:pt x="6275472" y="755889"/>
                </a:cubicBezTo>
                <a:cubicBezTo>
                  <a:pt x="6283770" y="747888"/>
                  <a:pt x="6258875" y="739885"/>
                  <a:pt x="6267173" y="731882"/>
                </a:cubicBezTo>
                <a:close/>
                <a:moveTo>
                  <a:pt x="2761253" y="731276"/>
                </a:moveTo>
                <a:cubicBezTo>
                  <a:pt x="2764882" y="729945"/>
                  <a:pt x="2768755" y="729945"/>
                  <a:pt x="2772628" y="731882"/>
                </a:cubicBezTo>
                <a:cubicBezTo>
                  <a:pt x="2757138" y="755115"/>
                  <a:pt x="2764883" y="747371"/>
                  <a:pt x="2741648" y="762861"/>
                </a:cubicBezTo>
                <a:cubicBezTo>
                  <a:pt x="2741648" y="751244"/>
                  <a:pt x="2750361" y="735270"/>
                  <a:pt x="2761253" y="731276"/>
                </a:cubicBezTo>
                <a:close/>
                <a:moveTo>
                  <a:pt x="5316780" y="724136"/>
                </a:moveTo>
                <a:cubicBezTo>
                  <a:pt x="5332270" y="724136"/>
                  <a:pt x="5332270" y="772264"/>
                  <a:pt x="5347759" y="796330"/>
                </a:cubicBezTo>
                <a:cubicBezTo>
                  <a:pt x="5355504" y="788307"/>
                  <a:pt x="5363248" y="788307"/>
                  <a:pt x="5355504" y="812373"/>
                </a:cubicBezTo>
                <a:cubicBezTo>
                  <a:pt x="5363248" y="828415"/>
                  <a:pt x="5386483" y="820393"/>
                  <a:pt x="5370993" y="796330"/>
                </a:cubicBezTo>
                <a:cubicBezTo>
                  <a:pt x="5378738" y="796330"/>
                  <a:pt x="5378738" y="820393"/>
                  <a:pt x="5386483" y="828415"/>
                </a:cubicBezTo>
                <a:cubicBezTo>
                  <a:pt x="5370993" y="836437"/>
                  <a:pt x="5355504" y="812373"/>
                  <a:pt x="5347759" y="828415"/>
                </a:cubicBezTo>
                <a:cubicBezTo>
                  <a:pt x="5340014" y="812373"/>
                  <a:pt x="5332270" y="788307"/>
                  <a:pt x="5332270" y="772264"/>
                </a:cubicBezTo>
                <a:cubicBezTo>
                  <a:pt x="5316780" y="772264"/>
                  <a:pt x="5332270" y="748200"/>
                  <a:pt x="5316780" y="724136"/>
                </a:cubicBezTo>
                <a:close/>
                <a:moveTo>
                  <a:pt x="6160802" y="719780"/>
                </a:moveTo>
                <a:cubicBezTo>
                  <a:pt x="6169189" y="721233"/>
                  <a:pt x="6178773" y="735754"/>
                  <a:pt x="6178773" y="724136"/>
                </a:cubicBezTo>
                <a:cubicBezTo>
                  <a:pt x="6195811" y="731882"/>
                  <a:pt x="6161735" y="747371"/>
                  <a:pt x="6153214" y="724136"/>
                </a:cubicBezTo>
                <a:cubicBezTo>
                  <a:pt x="6155344" y="720265"/>
                  <a:pt x="6158007" y="719296"/>
                  <a:pt x="6160802" y="719780"/>
                </a:cubicBezTo>
                <a:close/>
                <a:moveTo>
                  <a:pt x="5486021" y="719370"/>
                </a:moveTo>
                <a:lnTo>
                  <a:pt x="5487679" y="725920"/>
                </a:lnTo>
                <a:cubicBezTo>
                  <a:pt x="5490705" y="740263"/>
                  <a:pt x="5491458" y="747247"/>
                  <a:pt x="5488245" y="731157"/>
                </a:cubicBezTo>
                <a:close/>
                <a:moveTo>
                  <a:pt x="6145469" y="716392"/>
                </a:moveTo>
                <a:cubicBezTo>
                  <a:pt x="6153214" y="716392"/>
                  <a:pt x="6153214" y="740353"/>
                  <a:pt x="6153214" y="740353"/>
                </a:cubicBezTo>
                <a:cubicBezTo>
                  <a:pt x="6145469" y="748339"/>
                  <a:pt x="6137725" y="748339"/>
                  <a:pt x="6137725" y="740353"/>
                </a:cubicBezTo>
                <a:cubicBezTo>
                  <a:pt x="6145469" y="740353"/>
                  <a:pt x="6137725" y="724378"/>
                  <a:pt x="6145469" y="716392"/>
                </a:cubicBezTo>
                <a:close/>
                <a:moveTo>
                  <a:pt x="6114490" y="716392"/>
                </a:moveTo>
                <a:cubicBezTo>
                  <a:pt x="6122235" y="740353"/>
                  <a:pt x="6129980" y="724378"/>
                  <a:pt x="6137725" y="740353"/>
                </a:cubicBezTo>
                <a:cubicBezTo>
                  <a:pt x="6114490" y="748339"/>
                  <a:pt x="6137725" y="756326"/>
                  <a:pt x="6137725" y="764312"/>
                </a:cubicBezTo>
                <a:cubicBezTo>
                  <a:pt x="6160959" y="756326"/>
                  <a:pt x="6153214" y="836195"/>
                  <a:pt x="6153214" y="844182"/>
                </a:cubicBezTo>
                <a:cubicBezTo>
                  <a:pt x="6145469" y="820220"/>
                  <a:pt x="6145469" y="804248"/>
                  <a:pt x="6145469" y="780287"/>
                </a:cubicBezTo>
                <a:cubicBezTo>
                  <a:pt x="6145469" y="780287"/>
                  <a:pt x="6137725" y="780287"/>
                  <a:pt x="6137725" y="780287"/>
                </a:cubicBezTo>
                <a:cubicBezTo>
                  <a:pt x="6122235" y="780287"/>
                  <a:pt x="6137725" y="804248"/>
                  <a:pt x="6137725" y="812234"/>
                </a:cubicBezTo>
                <a:cubicBezTo>
                  <a:pt x="6122235" y="820220"/>
                  <a:pt x="6114490" y="756326"/>
                  <a:pt x="6129980" y="772301"/>
                </a:cubicBezTo>
                <a:cubicBezTo>
                  <a:pt x="6129980" y="756326"/>
                  <a:pt x="6122235" y="764312"/>
                  <a:pt x="6114490" y="748339"/>
                </a:cubicBezTo>
                <a:cubicBezTo>
                  <a:pt x="6106746" y="756326"/>
                  <a:pt x="6091256" y="748339"/>
                  <a:pt x="6106746" y="764312"/>
                </a:cubicBezTo>
                <a:cubicBezTo>
                  <a:pt x="6099001" y="764312"/>
                  <a:pt x="6091256" y="748339"/>
                  <a:pt x="6091256" y="740353"/>
                </a:cubicBezTo>
                <a:cubicBezTo>
                  <a:pt x="6099001" y="740353"/>
                  <a:pt x="6099001" y="732364"/>
                  <a:pt x="6091256" y="724378"/>
                </a:cubicBezTo>
                <a:cubicBezTo>
                  <a:pt x="6099001" y="724378"/>
                  <a:pt x="6099001" y="732364"/>
                  <a:pt x="6099001" y="732364"/>
                </a:cubicBezTo>
                <a:cubicBezTo>
                  <a:pt x="6099001" y="748339"/>
                  <a:pt x="6114490" y="732364"/>
                  <a:pt x="6122235" y="748339"/>
                </a:cubicBezTo>
                <a:cubicBezTo>
                  <a:pt x="6122235" y="740353"/>
                  <a:pt x="6091256" y="724378"/>
                  <a:pt x="6114490" y="716392"/>
                </a:cubicBezTo>
                <a:close/>
                <a:moveTo>
                  <a:pt x="5599462" y="716392"/>
                </a:moveTo>
                <a:cubicBezTo>
                  <a:pt x="5614952" y="724136"/>
                  <a:pt x="5622697" y="731882"/>
                  <a:pt x="5638186" y="716392"/>
                </a:cubicBezTo>
                <a:cubicBezTo>
                  <a:pt x="5638186" y="731882"/>
                  <a:pt x="5638186" y="739626"/>
                  <a:pt x="5630442" y="747371"/>
                </a:cubicBezTo>
                <a:cubicBezTo>
                  <a:pt x="5630442" y="739626"/>
                  <a:pt x="5630442" y="739626"/>
                  <a:pt x="5630442" y="739626"/>
                </a:cubicBezTo>
                <a:cubicBezTo>
                  <a:pt x="5622697" y="724136"/>
                  <a:pt x="5607208" y="739626"/>
                  <a:pt x="5607208" y="724136"/>
                </a:cubicBezTo>
                <a:cubicBezTo>
                  <a:pt x="5599462" y="724136"/>
                  <a:pt x="5607208" y="731882"/>
                  <a:pt x="5607208" y="731882"/>
                </a:cubicBezTo>
                <a:cubicBezTo>
                  <a:pt x="5599462" y="731882"/>
                  <a:pt x="5599462" y="724136"/>
                  <a:pt x="5599462" y="716392"/>
                </a:cubicBezTo>
                <a:close/>
                <a:moveTo>
                  <a:pt x="5975085" y="708647"/>
                </a:moveTo>
                <a:cubicBezTo>
                  <a:pt x="6000643" y="708647"/>
                  <a:pt x="5983605" y="733043"/>
                  <a:pt x="6000643" y="741175"/>
                </a:cubicBezTo>
                <a:cubicBezTo>
                  <a:pt x="6000643" y="749307"/>
                  <a:pt x="5992123" y="741175"/>
                  <a:pt x="5983605" y="741175"/>
                </a:cubicBezTo>
                <a:cubicBezTo>
                  <a:pt x="5992123" y="765570"/>
                  <a:pt x="6000643" y="773703"/>
                  <a:pt x="6009164" y="773703"/>
                </a:cubicBezTo>
                <a:cubicBezTo>
                  <a:pt x="6017682" y="789968"/>
                  <a:pt x="6000643" y="781835"/>
                  <a:pt x="5992123" y="781835"/>
                </a:cubicBezTo>
                <a:cubicBezTo>
                  <a:pt x="5975085" y="765570"/>
                  <a:pt x="5992123" y="741175"/>
                  <a:pt x="5975085" y="733043"/>
                </a:cubicBezTo>
                <a:cubicBezTo>
                  <a:pt x="5975085" y="716780"/>
                  <a:pt x="5992123" y="749307"/>
                  <a:pt x="5975085" y="708647"/>
                </a:cubicBezTo>
                <a:close/>
                <a:moveTo>
                  <a:pt x="5378738" y="708647"/>
                </a:moveTo>
                <a:cubicBezTo>
                  <a:pt x="5387776" y="716392"/>
                  <a:pt x="5396811" y="716392"/>
                  <a:pt x="5387776" y="724136"/>
                </a:cubicBezTo>
                <a:cubicBezTo>
                  <a:pt x="5387776" y="731882"/>
                  <a:pt x="5396811" y="724136"/>
                  <a:pt x="5405846" y="724136"/>
                </a:cubicBezTo>
                <a:cubicBezTo>
                  <a:pt x="5405846" y="739626"/>
                  <a:pt x="5396811" y="724136"/>
                  <a:pt x="5387776" y="731882"/>
                </a:cubicBezTo>
                <a:cubicBezTo>
                  <a:pt x="5378738" y="716392"/>
                  <a:pt x="5378738" y="724136"/>
                  <a:pt x="5378738" y="708647"/>
                </a:cubicBezTo>
                <a:close/>
                <a:moveTo>
                  <a:pt x="6621822" y="706856"/>
                </a:moveTo>
                <a:cubicBezTo>
                  <a:pt x="6626727" y="708345"/>
                  <a:pt x="6623709" y="718764"/>
                  <a:pt x="6629745" y="724717"/>
                </a:cubicBezTo>
                <a:cubicBezTo>
                  <a:pt x="6645842" y="716780"/>
                  <a:pt x="6653891" y="716780"/>
                  <a:pt x="6661939" y="724717"/>
                </a:cubicBezTo>
                <a:cubicBezTo>
                  <a:pt x="6726327" y="708840"/>
                  <a:pt x="6653891" y="724717"/>
                  <a:pt x="6653891" y="756472"/>
                </a:cubicBezTo>
                <a:cubicBezTo>
                  <a:pt x="6581454" y="756472"/>
                  <a:pt x="6549260" y="780287"/>
                  <a:pt x="6476823" y="788224"/>
                </a:cubicBezTo>
                <a:cubicBezTo>
                  <a:pt x="6476823" y="784255"/>
                  <a:pt x="6478835" y="782272"/>
                  <a:pt x="6480848" y="779294"/>
                </a:cubicBezTo>
                <a:lnTo>
                  <a:pt x="6484285" y="766582"/>
                </a:lnTo>
                <a:lnTo>
                  <a:pt x="6480048" y="769054"/>
                </a:lnTo>
                <a:lnTo>
                  <a:pt x="6442617" y="805095"/>
                </a:lnTo>
                <a:cubicBezTo>
                  <a:pt x="6430545" y="819979"/>
                  <a:pt x="6424510" y="835856"/>
                  <a:pt x="6436582" y="851732"/>
                </a:cubicBezTo>
                <a:cubicBezTo>
                  <a:pt x="6444629" y="859671"/>
                  <a:pt x="6428532" y="859671"/>
                  <a:pt x="6420485" y="859671"/>
                </a:cubicBezTo>
                <a:cubicBezTo>
                  <a:pt x="6420485" y="851732"/>
                  <a:pt x="6412436" y="835856"/>
                  <a:pt x="6428532" y="835856"/>
                </a:cubicBezTo>
                <a:cubicBezTo>
                  <a:pt x="6428532" y="812039"/>
                  <a:pt x="6412436" y="835856"/>
                  <a:pt x="6412436" y="812039"/>
                </a:cubicBezTo>
                <a:cubicBezTo>
                  <a:pt x="6404388" y="819979"/>
                  <a:pt x="6396338" y="843793"/>
                  <a:pt x="6380242" y="835856"/>
                </a:cubicBezTo>
                <a:cubicBezTo>
                  <a:pt x="6380242" y="812039"/>
                  <a:pt x="6380242" y="772347"/>
                  <a:pt x="6356097" y="764409"/>
                </a:cubicBezTo>
                <a:cubicBezTo>
                  <a:pt x="6372195" y="788224"/>
                  <a:pt x="6364145" y="788224"/>
                  <a:pt x="6372195" y="812039"/>
                </a:cubicBezTo>
                <a:cubicBezTo>
                  <a:pt x="6364145" y="804102"/>
                  <a:pt x="6364145" y="780287"/>
                  <a:pt x="6348048" y="796164"/>
                </a:cubicBezTo>
                <a:cubicBezTo>
                  <a:pt x="6340001" y="780287"/>
                  <a:pt x="6348048" y="780287"/>
                  <a:pt x="6356097" y="780287"/>
                </a:cubicBezTo>
                <a:cubicBezTo>
                  <a:pt x="6348048" y="764409"/>
                  <a:pt x="6348048" y="764409"/>
                  <a:pt x="6340001" y="756472"/>
                </a:cubicBezTo>
                <a:cubicBezTo>
                  <a:pt x="6340001" y="764409"/>
                  <a:pt x="6340001" y="772347"/>
                  <a:pt x="6323904" y="772347"/>
                </a:cubicBezTo>
                <a:cubicBezTo>
                  <a:pt x="6331951" y="764409"/>
                  <a:pt x="6323904" y="764409"/>
                  <a:pt x="6315854" y="748532"/>
                </a:cubicBezTo>
                <a:cubicBezTo>
                  <a:pt x="6323904" y="740595"/>
                  <a:pt x="6323904" y="740595"/>
                  <a:pt x="6323904" y="732655"/>
                </a:cubicBezTo>
                <a:cubicBezTo>
                  <a:pt x="6331951" y="732655"/>
                  <a:pt x="6340001" y="740595"/>
                  <a:pt x="6340001" y="748532"/>
                </a:cubicBezTo>
                <a:cubicBezTo>
                  <a:pt x="6340001" y="740595"/>
                  <a:pt x="6372195" y="732655"/>
                  <a:pt x="6380242" y="748532"/>
                </a:cubicBezTo>
                <a:cubicBezTo>
                  <a:pt x="6372195" y="732655"/>
                  <a:pt x="6380242" y="724717"/>
                  <a:pt x="6396338" y="724717"/>
                </a:cubicBezTo>
                <a:cubicBezTo>
                  <a:pt x="6404388" y="740595"/>
                  <a:pt x="6380242" y="724717"/>
                  <a:pt x="6388291" y="740595"/>
                </a:cubicBezTo>
                <a:cubicBezTo>
                  <a:pt x="6412436" y="748532"/>
                  <a:pt x="6444629" y="724717"/>
                  <a:pt x="6452679" y="732655"/>
                </a:cubicBezTo>
                <a:cubicBezTo>
                  <a:pt x="6452679" y="732655"/>
                  <a:pt x="6460727" y="748532"/>
                  <a:pt x="6460727" y="748532"/>
                </a:cubicBezTo>
                <a:cubicBezTo>
                  <a:pt x="6468776" y="748532"/>
                  <a:pt x="6484873" y="700902"/>
                  <a:pt x="6509017" y="740595"/>
                </a:cubicBezTo>
                <a:cubicBezTo>
                  <a:pt x="6509017" y="732655"/>
                  <a:pt x="6525117" y="700902"/>
                  <a:pt x="6533164" y="732655"/>
                </a:cubicBezTo>
                <a:cubicBezTo>
                  <a:pt x="6541213" y="716780"/>
                  <a:pt x="6597551" y="708840"/>
                  <a:pt x="6605601" y="724717"/>
                </a:cubicBezTo>
                <a:cubicBezTo>
                  <a:pt x="6621698" y="732655"/>
                  <a:pt x="6613648" y="716780"/>
                  <a:pt x="6613648" y="708840"/>
                </a:cubicBezTo>
                <a:cubicBezTo>
                  <a:pt x="6617673" y="706856"/>
                  <a:pt x="6620188" y="706359"/>
                  <a:pt x="6621822" y="706856"/>
                </a:cubicBezTo>
                <a:close/>
                <a:moveTo>
                  <a:pt x="5497693" y="706017"/>
                </a:moveTo>
                <a:lnTo>
                  <a:pt x="5499776" y="706795"/>
                </a:lnTo>
                <a:lnTo>
                  <a:pt x="5499776" y="709481"/>
                </a:lnTo>
                <a:close/>
                <a:moveTo>
                  <a:pt x="6218077" y="700902"/>
                </a:moveTo>
                <a:cubicBezTo>
                  <a:pt x="6226147" y="708905"/>
                  <a:pt x="6226147" y="732914"/>
                  <a:pt x="6234213" y="740917"/>
                </a:cubicBezTo>
                <a:cubicBezTo>
                  <a:pt x="6234213" y="740917"/>
                  <a:pt x="6226147" y="740917"/>
                  <a:pt x="6218077" y="748920"/>
                </a:cubicBezTo>
                <a:cubicBezTo>
                  <a:pt x="6242280" y="780933"/>
                  <a:pt x="6234213" y="764927"/>
                  <a:pt x="6234213" y="780933"/>
                </a:cubicBezTo>
                <a:cubicBezTo>
                  <a:pt x="6242280" y="788934"/>
                  <a:pt x="6218077" y="780933"/>
                  <a:pt x="6234213" y="788934"/>
                </a:cubicBezTo>
                <a:cubicBezTo>
                  <a:pt x="6234213" y="792937"/>
                  <a:pt x="6228162" y="790936"/>
                  <a:pt x="6221102" y="788934"/>
                </a:cubicBezTo>
                <a:lnTo>
                  <a:pt x="6202995" y="788934"/>
                </a:lnTo>
                <a:lnTo>
                  <a:pt x="6202630" y="788102"/>
                </a:lnTo>
                <a:lnTo>
                  <a:pt x="6211018" y="777931"/>
                </a:lnTo>
                <a:cubicBezTo>
                  <a:pt x="6216060" y="776931"/>
                  <a:pt x="6222112" y="776931"/>
                  <a:pt x="6226147" y="772930"/>
                </a:cubicBezTo>
                <a:cubicBezTo>
                  <a:pt x="6218077" y="740917"/>
                  <a:pt x="6210011" y="780933"/>
                  <a:pt x="6201944" y="764927"/>
                </a:cubicBezTo>
                <a:cubicBezTo>
                  <a:pt x="6201944" y="768926"/>
                  <a:pt x="6199927" y="774930"/>
                  <a:pt x="6199927" y="781933"/>
                </a:cubicBezTo>
                <a:lnTo>
                  <a:pt x="6202630" y="788102"/>
                </a:lnTo>
                <a:lnTo>
                  <a:pt x="6201944" y="788934"/>
                </a:lnTo>
                <a:lnTo>
                  <a:pt x="6202995" y="788934"/>
                </a:lnTo>
                <a:lnTo>
                  <a:pt x="6210011" y="804941"/>
                </a:lnTo>
                <a:cubicBezTo>
                  <a:pt x="6218077" y="820947"/>
                  <a:pt x="6185808" y="772930"/>
                  <a:pt x="6201944" y="804941"/>
                </a:cubicBezTo>
                <a:cubicBezTo>
                  <a:pt x="6193875" y="812944"/>
                  <a:pt x="6185808" y="780933"/>
                  <a:pt x="6193875" y="780933"/>
                </a:cubicBezTo>
                <a:cubicBezTo>
                  <a:pt x="6185808" y="780933"/>
                  <a:pt x="6161605" y="772930"/>
                  <a:pt x="6161605" y="780933"/>
                </a:cubicBezTo>
                <a:cubicBezTo>
                  <a:pt x="6153539" y="772930"/>
                  <a:pt x="6153539" y="764927"/>
                  <a:pt x="6145469" y="748920"/>
                </a:cubicBezTo>
                <a:cubicBezTo>
                  <a:pt x="6153539" y="748920"/>
                  <a:pt x="6153539" y="748920"/>
                  <a:pt x="6153539" y="740917"/>
                </a:cubicBezTo>
                <a:cubicBezTo>
                  <a:pt x="6161605" y="740917"/>
                  <a:pt x="6153539" y="764927"/>
                  <a:pt x="6161605" y="772930"/>
                </a:cubicBezTo>
                <a:cubicBezTo>
                  <a:pt x="6169672" y="764927"/>
                  <a:pt x="6153539" y="740917"/>
                  <a:pt x="6169672" y="740917"/>
                </a:cubicBezTo>
                <a:cubicBezTo>
                  <a:pt x="6177741" y="748920"/>
                  <a:pt x="6185808" y="764927"/>
                  <a:pt x="6193875" y="756923"/>
                </a:cubicBezTo>
                <a:cubicBezTo>
                  <a:pt x="6185808" y="756923"/>
                  <a:pt x="6185808" y="708905"/>
                  <a:pt x="6201944" y="716909"/>
                </a:cubicBezTo>
                <a:cubicBezTo>
                  <a:pt x="6193875" y="732914"/>
                  <a:pt x="6210011" y="724910"/>
                  <a:pt x="6218077" y="740917"/>
                </a:cubicBezTo>
                <a:cubicBezTo>
                  <a:pt x="6218077" y="724910"/>
                  <a:pt x="6218077" y="716909"/>
                  <a:pt x="6218077" y="700902"/>
                </a:cubicBezTo>
                <a:close/>
                <a:moveTo>
                  <a:pt x="6065205" y="700902"/>
                </a:moveTo>
                <a:cubicBezTo>
                  <a:pt x="6073303" y="700902"/>
                  <a:pt x="6081399" y="724783"/>
                  <a:pt x="6065205" y="716822"/>
                </a:cubicBezTo>
                <a:cubicBezTo>
                  <a:pt x="6089495" y="740702"/>
                  <a:pt x="6097593" y="796422"/>
                  <a:pt x="6121884" y="788461"/>
                </a:cubicBezTo>
                <a:cubicBezTo>
                  <a:pt x="6121884" y="804382"/>
                  <a:pt x="6121884" y="828260"/>
                  <a:pt x="6129980" y="844182"/>
                </a:cubicBezTo>
                <a:cubicBezTo>
                  <a:pt x="6121884" y="844182"/>
                  <a:pt x="6113788" y="828260"/>
                  <a:pt x="6113788" y="812342"/>
                </a:cubicBezTo>
                <a:lnTo>
                  <a:pt x="6113788" y="820301"/>
                </a:lnTo>
                <a:cubicBezTo>
                  <a:pt x="6121884" y="796422"/>
                  <a:pt x="6073303" y="780501"/>
                  <a:pt x="6081399" y="748661"/>
                </a:cubicBezTo>
                <a:cubicBezTo>
                  <a:pt x="6073303" y="756621"/>
                  <a:pt x="6057108" y="748661"/>
                  <a:pt x="6065205" y="764582"/>
                </a:cubicBezTo>
                <a:cubicBezTo>
                  <a:pt x="6049013" y="772542"/>
                  <a:pt x="6049013" y="740702"/>
                  <a:pt x="6040914" y="724783"/>
                </a:cubicBezTo>
                <a:cubicBezTo>
                  <a:pt x="6049013" y="732743"/>
                  <a:pt x="6057108" y="740702"/>
                  <a:pt x="6065205" y="748661"/>
                </a:cubicBezTo>
                <a:cubicBezTo>
                  <a:pt x="6073303" y="748661"/>
                  <a:pt x="6073303" y="740702"/>
                  <a:pt x="6073303" y="732743"/>
                </a:cubicBezTo>
                <a:cubicBezTo>
                  <a:pt x="6057108" y="732743"/>
                  <a:pt x="6065205" y="716822"/>
                  <a:pt x="6065205" y="700902"/>
                </a:cubicBezTo>
                <a:close/>
                <a:moveTo>
                  <a:pt x="3378652" y="696063"/>
                </a:moveTo>
                <a:cubicBezTo>
                  <a:pt x="3387041" y="695094"/>
                  <a:pt x="3395433" y="697029"/>
                  <a:pt x="3403824" y="708647"/>
                </a:cubicBezTo>
                <a:cubicBezTo>
                  <a:pt x="3387041" y="708647"/>
                  <a:pt x="3378652" y="700902"/>
                  <a:pt x="3378652" y="716392"/>
                </a:cubicBezTo>
                <a:cubicBezTo>
                  <a:pt x="3361870" y="731882"/>
                  <a:pt x="3361870" y="693157"/>
                  <a:pt x="3353482" y="700902"/>
                </a:cubicBezTo>
                <a:cubicBezTo>
                  <a:pt x="3361873" y="700902"/>
                  <a:pt x="3370262" y="697029"/>
                  <a:pt x="3378652" y="696063"/>
                </a:cubicBezTo>
                <a:close/>
                <a:moveTo>
                  <a:pt x="6315854" y="693157"/>
                </a:moveTo>
                <a:cubicBezTo>
                  <a:pt x="6308109" y="700902"/>
                  <a:pt x="6315854" y="716392"/>
                  <a:pt x="6323599" y="731882"/>
                </a:cubicBezTo>
                <a:cubicBezTo>
                  <a:pt x="6300365" y="716392"/>
                  <a:pt x="6292620" y="716392"/>
                  <a:pt x="6277130" y="716392"/>
                </a:cubicBezTo>
                <a:cubicBezTo>
                  <a:pt x="6292620" y="708647"/>
                  <a:pt x="6308109" y="716392"/>
                  <a:pt x="6315854" y="693157"/>
                </a:cubicBezTo>
                <a:close/>
                <a:moveTo>
                  <a:pt x="5645931" y="693157"/>
                </a:moveTo>
                <a:cubicBezTo>
                  <a:pt x="5653675" y="693157"/>
                  <a:pt x="5661421" y="700902"/>
                  <a:pt x="5669165" y="708647"/>
                </a:cubicBezTo>
                <a:cubicBezTo>
                  <a:pt x="5669165" y="716392"/>
                  <a:pt x="5661421" y="724136"/>
                  <a:pt x="5645931" y="724136"/>
                </a:cubicBezTo>
                <a:cubicBezTo>
                  <a:pt x="5645931" y="716392"/>
                  <a:pt x="5661421" y="716392"/>
                  <a:pt x="5661421" y="708647"/>
                </a:cubicBezTo>
                <a:cubicBezTo>
                  <a:pt x="5653675" y="700902"/>
                  <a:pt x="5653675" y="708647"/>
                  <a:pt x="5645931" y="716392"/>
                </a:cubicBezTo>
                <a:cubicBezTo>
                  <a:pt x="5630442" y="708647"/>
                  <a:pt x="5653675" y="708647"/>
                  <a:pt x="5645931" y="693157"/>
                </a:cubicBezTo>
                <a:close/>
                <a:moveTo>
                  <a:pt x="6234576" y="683325"/>
                </a:moveTo>
                <a:lnTo>
                  <a:pt x="6239374" y="690228"/>
                </a:lnTo>
                <a:cubicBezTo>
                  <a:pt x="6242277" y="691224"/>
                  <a:pt x="6246150" y="691224"/>
                  <a:pt x="6250023" y="691224"/>
                </a:cubicBezTo>
                <a:cubicBezTo>
                  <a:pt x="6242277" y="699183"/>
                  <a:pt x="6250023" y="731023"/>
                  <a:pt x="6250023" y="762862"/>
                </a:cubicBezTo>
                <a:cubicBezTo>
                  <a:pt x="6234533" y="754903"/>
                  <a:pt x="6250023" y="731023"/>
                  <a:pt x="6234533" y="723063"/>
                </a:cubicBezTo>
                <a:cubicBezTo>
                  <a:pt x="6236470" y="717093"/>
                  <a:pt x="6236954" y="709630"/>
                  <a:pt x="6236591" y="701298"/>
                </a:cubicBezTo>
                <a:close/>
                <a:moveTo>
                  <a:pt x="6234533" y="683263"/>
                </a:moveTo>
                <a:lnTo>
                  <a:pt x="6234570" y="683282"/>
                </a:lnTo>
                <a:lnTo>
                  <a:pt x="6234576" y="683325"/>
                </a:lnTo>
                <a:close/>
                <a:moveTo>
                  <a:pt x="6355464" y="682805"/>
                </a:moveTo>
                <a:lnTo>
                  <a:pt x="6356097" y="684689"/>
                </a:lnTo>
                <a:lnTo>
                  <a:pt x="6354281" y="683637"/>
                </a:lnTo>
                <a:close/>
                <a:moveTo>
                  <a:pt x="3209546" y="682642"/>
                </a:moveTo>
                <a:cubicBezTo>
                  <a:pt x="3217611" y="682642"/>
                  <a:pt x="3217611" y="698744"/>
                  <a:pt x="3225675" y="698744"/>
                </a:cubicBezTo>
                <a:cubicBezTo>
                  <a:pt x="3209546" y="730952"/>
                  <a:pt x="3177289" y="706795"/>
                  <a:pt x="3161161" y="730952"/>
                </a:cubicBezTo>
                <a:cubicBezTo>
                  <a:pt x="3161161" y="730952"/>
                  <a:pt x="3161161" y="722900"/>
                  <a:pt x="3161161" y="722900"/>
                </a:cubicBezTo>
                <a:cubicBezTo>
                  <a:pt x="3153096" y="739004"/>
                  <a:pt x="3128903" y="714848"/>
                  <a:pt x="3128903" y="739004"/>
                </a:cubicBezTo>
                <a:cubicBezTo>
                  <a:pt x="3120840" y="755108"/>
                  <a:pt x="3120840" y="722900"/>
                  <a:pt x="3112775" y="730952"/>
                </a:cubicBezTo>
                <a:cubicBezTo>
                  <a:pt x="3104710" y="739004"/>
                  <a:pt x="3120840" y="739004"/>
                  <a:pt x="3120840" y="747057"/>
                </a:cubicBezTo>
                <a:cubicBezTo>
                  <a:pt x="3112775" y="755108"/>
                  <a:pt x="3088582" y="747057"/>
                  <a:pt x="3072453" y="763161"/>
                </a:cubicBezTo>
                <a:cubicBezTo>
                  <a:pt x="3064392" y="755108"/>
                  <a:pt x="3072453" y="755108"/>
                  <a:pt x="3072453" y="755108"/>
                </a:cubicBezTo>
                <a:cubicBezTo>
                  <a:pt x="3072453" y="755108"/>
                  <a:pt x="3072453" y="747057"/>
                  <a:pt x="3064392" y="747057"/>
                </a:cubicBezTo>
                <a:cubicBezTo>
                  <a:pt x="3080517" y="755108"/>
                  <a:pt x="3088582" y="730952"/>
                  <a:pt x="3104710" y="739004"/>
                </a:cubicBezTo>
                <a:cubicBezTo>
                  <a:pt x="3096646" y="706795"/>
                  <a:pt x="3056327" y="755108"/>
                  <a:pt x="3048263" y="739004"/>
                </a:cubicBezTo>
                <a:cubicBezTo>
                  <a:pt x="3040198" y="739004"/>
                  <a:pt x="3048263" y="763161"/>
                  <a:pt x="3032134" y="763161"/>
                </a:cubicBezTo>
                <a:cubicBezTo>
                  <a:pt x="3032134" y="755108"/>
                  <a:pt x="3040198" y="755108"/>
                  <a:pt x="3032134" y="747057"/>
                </a:cubicBezTo>
                <a:cubicBezTo>
                  <a:pt x="3024070" y="763161"/>
                  <a:pt x="3016006" y="755108"/>
                  <a:pt x="3007942" y="763161"/>
                </a:cubicBezTo>
                <a:cubicBezTo>
                  <a:pt x="3007942" y="771213"/>
                  <a:pt x="3016006" y="771213"/>
                  <a:pt x="3016006" y="779264"/>
                </a:cubicBezTo>
                <a:cubicBezTo>
                  <a:pt x="3016006" y="779264"/>
                  <a:pt x="3007942" y="787317"/>
                  <a:pt x="2999877" y="787317"/>
                </a:cubicBezTo>
                <a:cubicBezTo>
                  <a:pt x="3007942" y="779264"/>
                  <a:pt x="2999877" y="755108"/>
                  <a:pt x="2991813" y="763161"/>
                </a:cubicBezTo>
                <a:cubicBezTo>
                  <a:pt x="2991813" y="771213"/>
                  <a:pt x="2991813" y="771213"/>
                  <a:pt x="2999877" y="771213"/>
                </a:cubicBezTo>
                <a:cubicBezTo>
                  <a:pt x="2999877" y="779264"/>
                  <a:pt x="2983749" y="779264"/>
                  <a:pt x="2999877" y="795369"/>
                </a:cubicBezTo>
                <a:cubicBezTo>
                  <a:pt x="3007942" y="811473"/>
                  <a:pt x="2983749" y="771213"/>
                  <a:pt x="2975684" y="771213"/>
                </a:cubicBezTo>
                <a:cubicBezTo>
                  <a:pt x="2975684" y="771213"/>
                  <a:pt x="2967620" y="779264"/>
                  <a:pt x="2959556" y="779264"/>
                </a:cubicBezTo>
                <a:cubicBezTo>
                  <a:pt x="2967620" y="795369"/>
                  <a:pt x="2975684" y="779264"/>
                  <a:pt x="2983749" y="779264"/>
                </a:cubicBezTo>
                <a:cubicBezTo>
                  <a:pt x="2991813" y="795369"/>
                  <a:pt x="2959556" y="811473"/>
                  <a:pt x="2951491" y="779264"/>
                </a:cubicBezTo>
                <a:cubicBezTo>
                  <a:pt x="3007942" y="730952"/>
                  <a:pt x="3088582" y="722900"/>
                  <a:pt x="3128903" y="706795"/>
                </a:cubicBezTo>
                <a:cubicBezTo>
                  <a:pt x="3128903" y="706795"/>
                  <a:pt x="3128903" y="714848"/>
                  <a:pt x="3136968" y="722900"/>
                </a:cubicBezTo>
                <a:cubicBezTo>
                  <a:pt x="3136968" y="722900"/>
                  <a:pt x="3136968" y="722900"/>
                  <a:pt x="3145032" y="722900"/>
                </a:cubicBezTo>
                <a:cubicBezTo>
                  <a:pt x="3141000" y="712836"/>
                  <a:pt x="3142512" y="708811"/>
                  <a:pt x="3147174" y="707551"/>
                </a:cubicBezTo>
                <a:lnTo>
                  <a:pt x="3153330" y="707920"/>
                </a:lnTo>
                <a:lnTo>
                  <a:pt x="3159285" y="697997"/>
                </a:lnTo>
                <a:cubicBezTo>
                  <a:pt x="3165673" y="697029"/>
                  <a:pt x="3174194" y="697029"/>
                  <a:pt x="3178453" y="693157"/>
                </a:cubicBezTo>
                <a:cubicBezTo>
                  <a:pt x="3182714" y="700902"/>
                  <a:pt x="3180582" y="704773"/>
                  <a:pt x="3175260" y="706710"/>
                </a:cubicBezTo>
                <a:lnTo>
                  <a:pt x="3158041" y="708201"/>
                </a:lnTo>
                <a:lnTo>
                  <a:pt x="3168217" y="708811"/>
                </a:lnTo>
                <a:cubicBezTo>
                  <a:pt x="3185354" y="710823"/>
                  <a:pt x="3205515" y="710823"/>
                  <a:pt x="3209546" y="682642"/>
                </a:cubicBezTo>
                <a:close/>
                <a:moveTo>
                  <a:pt x="5719507" y="677668"/>
                </a:moveTo>
                <a:cubicBezTo>
                  <a:pt x="5727253" y="669923"/>
                  <a:pt x="5750486" y="716392"/>
                  <a:pt x="5734997" y="716392"/>
                </a:cubicBezTo>
                <a:cubicBezTo>
                  <a:pt x="5734997" y="693157"/>
                  <a:pt x="5727253" y="700902"/>
                  <a:pt x="5719507" y="677668"/>
                </a:cubicBezTo>
                <a:close/>
                <a:moveTo>
                  <a:pt x="5704018" y="669923"/>
                </a:moveTo>
                <a:cubicBezTo>
                  <a:pt x="5719507" y="669923"/>
                  <a:pt x="5719507" y="700902"/>
                  <a:pt x="5727253" y="716392"/>
                </a:cubicBezTo>
                <a:cubicBezTo>
                  <a:pt x="5719507" y="724136"/>
                  <a:pt x="5704018" y="677668"/>
                  <a:pt x="5704018" y="669923"/>
                </a:cubicBezTo>
                <a:close/>
                <a:moveTo>
                  <a:pt x="4120215" y="666696"/>
                </a:moveTo>
                <a:cubicBezTo>
                  <a:pt x="4137642" y="708647"/>
                  <a:pt x="4137642" y="658305"/>
                  <a:pt x="4155068" y="666696"/>
                </a:cubicBezTo>
                <a:cubicBezTo>
                  <a:pt x="4155068" y="675085"/>
                  <a:pt x="4137642" y="675085"/>
                  <a:pt x="4146355" y="700256"/>
                </a:cubicBezTo>
                <a:cubicBezTo>
                  <a:pt x="4137642" y="700256"/>
                  <a:pt x="4128929" y="691867"/>
                  <a:pt x="4128929" y="708647"/>
                </a:cubicBezTo>
                <a:cubicBezTo>
                  <a:pt x="4120215" y="708647"/>
                  <a:pt x="4120215" y="683476"/>
                  <a:pt x="4120215" y="666696"/>
                </a:cubicBezTo>
                <a:close/>
                <a:moveTo>
                  <a:pt x="3268292" y="650560"/>
                </a:moveTo>
                <a:cubicBezTo>
                  <a:pt x="3268292" y="667157"/>
                  <a:pt x="3250866" y="667157"/>
                  <a:pt x="3242153" y="675453"/>
                </a:cubicBezTo>
                <a:cubicBezTo>
                  <a:pt x="3250866" y="692050"/>
                  <a:pt x="3250866" y="692050"/>
                  <a:pt x="3259579" y="692050"/>
                </a:cubicBezTo>
                <a:cubicBezTo>
                  <a:pt x="3259579" y="708647"/>
                  <a:pt x="3250866" y="700348"/>
                  <a:pt x="3233439" y="700348"/>
                </a:cubicBezTo>
                <a:cubicBezTo>
                  <a:pt x="3233439" y="692050"/>
                  <a:pt x="3250866" y="692050"/>
                  <a:pt x="3233439" y="667157"/>
                </a:cubicBezTo>
                <a:cubicBezTo>
                  <a:pt x="3250866" y="667157"/>
                  <a:pt x="3259579" y="658858"/>
                  <a:pt x="3268292" y="650560"/>
                </a:cubicBezTo>
                <a:close/>
                <a:moveTo>
                  <a:pt x="2993354" y="650560"/>
                </a:moveTo>
                <a:cubicBezTo>
                  <a:pt x="2993354" y="668633"/>
                  <a:pt x="2984641" y="668633"/>
                  <a:pt x="2967215" y="677668"/>
                </a:cubicBezTo>
                <a:cubicBezTo>
                  <a:pt x="2958502" y="650560"/>
                  <a:pt x="2984641" y="659595"/>
                  <a:pt x="2993354" y="650560"/>
                </a:cubicBezTo>
                <a:close/>
                <a:moveTo>
                  <a:pt x="6229561" y="641984"/>
                </a:moveTo>
                <a:lnTo>
                  <a:pt x="6233565" y="657393"/>
                </a:lnTo>
                <a:cubicBezTo>
                  <a:pt x="6237196" y="670825"/>
                  <a:pt x="6240282" y="683138"/>
                  <a:pt x="6238330" y="685098"/>
                </a:cubicBezTo>
                <a:lnTo>
                  <a:pt x="6234570" y="683282"/>
                </a:lnTo>
                <a:lnTo>
                  <a:pt x="6233565" y="674309"/>
                </a:lnTo>
                <a:close/>
                <a:moveTo>
                  <a:pt x="6343144" y="639139"/>
                </a:moveTo>
                <a:cubicBezTo>
                  <a:pt x="6346036" y="639264"/>
                  <a:pt x="6350061" y="640762"/>
                  <a:pt x="6356097" y="644755"/>
                </a:cubicBezTo>
                <a:cubicBezTo>
                  <a:pt x="6348048" y="652741"/>
                  <a:pt x="6331951" y="652741"/>
                  <a:pt x="6331951" y="676702"/>
                </a:cubicBezTo>
                <a:cubicBezTo>
                  <a:pt x="6335976" y="680695"/>
                  <a:pt x="6340001" y="678697"/>
                  <a:pt x="6344023" y="677700"/>
                </a:cubicBezTo>
                <a:lnTo>
                  <a:pt x="6354281" y="683637"/>
                </a:lnTo>
                <a:lnTo>
                  <a:pt x="6340001" y="693675"/>
                </a:lnTo>
                <a:cubicBezTo>
                  <a:pt x="6333963" y="698665"/>
                  <a:pt x="6327928" y="700663"/>
                  <a:pt x="6315854" y="692674"/>
                </a:cubicBezTo>
                <a:cubicBezTo>
                  <a:pt x="6315854" y="684689"/>
                  <a:pt x="6340001" y="676702"/>
                  <a:pt x="6323904" y="644755"/>
                </a:cubicBezTo>
                <a:cubicBezTo>
                  <a:pt x="6331951" y="648748"/>
                  <a:pt x="6333963" y="644755"/>
                  <a:pt x="6336981" y="641759"/>
                </a:cubicBezTo>
                <a:cubicBezTo>
                  <a:pt x="6338490" y="640261"/>
                  <a:pt x="6340251" y="639014"/>
                  <a:pt x="6343144" y="639139"/>
                </a:cubicBezTo>
                <a:close/>
                <a:moveTo>
                  <a:pt x="5525888" y="635844"/>
                </a:moveTo>
                <a:lnTo>
                  <a:pt x="5530265" y="636235"/>
                </a:lnTo>
                <a:lnTo>
                  <a:pt x="5530467" y="636646"/>
                </a:lnTo>
                <a:lnTo>
                  <a:pt x="5532665" y="645430"/>
                </a:lnTo>
                <a:cubicBezTo>
                  <a:pt x="5533633" y="652884"/>
                  <a:pt x="5533633" y="661403"/>
                  <a:pt x="5533633" y="661403"/>
                </a:cubicBezTo>
                <a:cubicBezTo>
                  <a:pt x="5525888" y="669923"/>
                  <a:pt x="5518144" y="661403"/>
                  <a:pt x="5518144" y="644364"/>
                </a:cubicBezTo>
                <a:cubicBezTo>
                  <a:pt x="5518144" y="644364"/>
                  <a:pt x="5525888" y="644364"/>
                  <a:pt x="5525888" y="635844"/>
                </a:cubicBezTo>
                <a:close/>
                <a:moveTo>
                  <a:pt x="6267061" y="635071"/>
                </a:moveTo>
                <a:cubicBezTo>
                  <a:pt x="6275581" y="652109"/>
                  <a:pt x="6267061" y="643589"/>
                  <a:pt x="6275581" y="660629"/>
                </a:cubicBezTo>
                <a:cubicBezTo>
                  <a:pt x="6275581" y="652109"/>
                  <a:pt x="6275581" y="643589"/>
                  <a:pt x="6275581" y="635071"/>
                </a:cubicBezTo>
                <a:cubicBezTo>
                  <a:pt x="6292620" y="643589"/>
                  <a:pt x="6284102" y="669148"/>
                  <a:pt x="6284102" y="677668"/>
                </a:cubicBezTo>
                <a:cubicBezTo>
                  <a:pt x="6275581" y="669148"/>
                  <a:pt x="6275581" y="643589"/>
                  <a:pt x="6250023" y="652109"/>
                </a:cubicBezTo>
                <a:cubicBezTo>
                  <a:pt x="6250023" y="643589"/>
                  <a:pt x="6258543" y="635071"/>
                  <a:pt x="6267061" y="635071"/>
                </a:cubicBezTo>
                <a:close/>
                <a:moveTo>
                  <a:pt x="6153214" y="635071"/>
                </a:moveTo>
                <a:cubicBezTo>
                  <a:pt x="6161928" y="643369"/>
                  <a:pt x="6170640" y="635071"/>
                  <a:pt x="6170640" y="635071"/>
                </a:cubicBezTo>
                <a:cubicBezTo>
                  <a:pt x="6179354" y="659964"/>
                  <a:pt x="6170640" y="643369"/>
                  <a:pt x="6161928" y="651667"/>
                </a:cubicBezTo>
                <a:cubicBezTo>
                  <a:pt x="6170640" y="668262"/>
                  <a:pt x="6188067" y="676560"/>
                  <a:pt x="6179354" y="693157"/>
                </a:cubicBezTo>
                <a:cubicBezTo>
                  <a:pt x="6170640" y="676560"/>
                  <a:pt x="6161928" y="668262"/>
                  <a:pt x="6153214" y="635071"/>
                </a:cubicBezTo>
                <a:close/>
                <a:moveTo>
                  <a:pt x="5525888" y="627326"/>
                </a:moveTo>
                <a:cubicBezTo>
                  <a:pt x="5541378" y="643676"/>
                  <a:pt x="5556867" y="676378"/>
                  <a:pt x="5556867" y="700902"/>
                </a:cubicBezTo>
                <a:cubicBezTo>
                  <a:pt x="5552997" y="700902"/>
                  <a:pt x="5551059" y="692726"/>
                  <a:pt x="5549123" y="685574"/>
                </a:cubicBezTo>
                <a:lnTo>
                  <a:pt x="5548159" y="684430"/>
                </a:lnTo>
                <a:lnTo>
                  <a:pt x="5548159" y="698744"/>
                </a:lnTo>
                <a:cubicBezTo>
                  <a:pt x="5546144" y="702771"/>
                  <a:pt x="5544127" y="706795"/>
                  <a:pt x="5548159" y="714848"/>
                </a:cubicBezTo>
                <a:cubicBezTo>
                  <a:pt x="5556224" y="739004"/>
                  <a:pt x="5580417" y="698744"/>
                  <a:pt x="5580417" y="722900"/>
                </a:cubicBezTo>
                <a:cubicBezTo>
                  <a:pt x="5588481" y="722900"/>
                  <a:pt x="5580417" y="714848"/>
                  <a:pt x="5580417" y="706795"/>
                </a:cubicBezTo>
                <a:cubicBezTo>
                  <a:pt x="5580417" y="690694"/>
                  <a:pt x="5588481" y="722900"/>
                  <a:pt x="5596545" y="739004"/>
                </a:cubicBezTo>
                <a:cubicBezTo>
                  <a:pt x="5588481" y="739004"/>
                  <a:pt x="5580417" y="739004"/>
                  <a:pt x="5580417" y="739004"/>
                </a:cubicBezTo>
                <a:cubicBezTo>
                  <a:pt x="5580417" y="698744"/>
                  <a:pt x="5556224" y="747057"/>
                  <a:pt x="5540095" y="714848"/>
                </a:cubicBezTo>
                <a:cubicBezTo>
                  <a:pt x="5540095" y="714848"/>
                  <a:pt x="5540095" y="722900"/>
                  <a:pt x="5532031" y="722900"/>
                </a:cubicBezTo>
                <a:cubicBezTo>
                  <a:pt x="5540095" y="747057"/>
                  <a:pt x="5548159" y="739004"/>
                  <a:pt x="5564288" y="730952"/>
                </a:cubicBezTo>
                <a:cubicBezTo>
                  <a:pt x="5564288" y="747057"/>
                  <a:pt x="5572352" y="747057"/>
                  <a:pt x="5580417" y="763161"/>
                </a:cubicBezTo>
                <a:cubicBezTo>
                  <a:pt x="5564288" y="739004"/>
                  <a:pt x="5548159" y="755108"/>
                  <a:pt x="5532031" y="739004"/>
                </a:cubicBezTo>
                <a:cubicBezTo>
                  <a:pt x="5540095" y="771213"/>
                  <a:pt x="5572352" y="803421"/>
                  <a:pt x="5588481" y="851732"/>
                </a:cubicBezTo>
                <a:cubicBezTo>
                  <a:pt x="5588481" y="827577"/>
                  <a:pt x="5596545" y="819526"/>
                  <a:pt x="5588481" y="803421"/>
                </a:cubicBezTo>
                <a:cubicBezTo>
                  <a:pt x="5604610" y="811473"/>
                  <a:pt x="5612674" y="827577"/>
                  <a:pt x="5612674" y="803421"/>
                </a:cubicBezTo>
                <a:cubicBezTo>
                  <a:pt x="5620738" y="795369"/>
                  <a:pt x="5620738" y="819526"/>
                  <a:pt x="5628802" y="827577"/>
                </a:cubicBezTo>
                <a:cubicBezTo>
                  <a:pt x="5620738" y="827577"/>
                  <a:pt x="5612674" y="827577"/>
                  <a:pt x="5612674" y="835627"/>
                </a:cubicBezTo>
                <a:cubicBezTo>
                  <a:pt x="5612674" y="843679"/>
                  <a:pt x="5636867" y="835627"/>
                  <a:pt x="5628802" y="827577"/>
                </a:cubicBezTo>
                <a:cubicBezTo>
                  <a:pt x="5644931" y="843679"/>
                  <a:pt x="5661057" y="875888"/>
                  <a:pt x="5669121" y="891992"/>
                </a:cubicBezTo>
                <a:cubicBezTo>
                  <a:pt x="5661057" y="900044"/>
                  <a:pt x="5661057" y="883939"/>
                  <a:pt x="5652995" y="875888"/>
                </a:cubicBezTo>
                <a:cubicBezTo>
                  <a:pt x="5644931" y="883939"/>
                  <a:pt x="5652995" y="916148"/>
                  <a:pt x="5669121" y="900044"/>
                </a:cubicBezTo>
                <a:cubicBezTo>
                  <a:pt x="5669121" y="908096"/>
                  <a:pt x="5669121" y="916148"/>
                  <a:pt x="5669121" y="924201"/>
                </a:cubicBezTo>
                <a:cubicBezTo>
                  <a:pt x="5661057" y="924201"/>
                  <a:pt x="5644931" y="891992"/>
                  <a:pt x="5644931" y="900044"/>
                </a:cubicBezTo>
                <a:cubicBezTo>
                  <a:pt x="5628802" y="883939"/>
                  <a:pt x="5661057" y="875888"/>
                  <a:pt x="5644931" y="851732"/>
                </a:cubicBezTo>
                <a:cubicBezTo>
                  <a:pt x="5636867" y="843679"/>
                  <a:pt x="5628802" y="843679"/>
                  <a:pt x="5628802" y="835627"/>
                </a:cubicBezTo>
                <a:cubicBezTo>
                  <a:pt x="5620738" y="843679"/>
                  <a:pt x="5636867" y="875888"/>
                  <a:pt x="5620738" y="875888"/>
                </a:cubicBezTo>
                <a:cubicBezTo>
                  <a:pt x="5612674" y="867836"/>
                  <a:pt x="5612674" y="851732"/>
                  <a:pt x="5620738" y="851732"/>
                </a:cubicBezTo>
                <a:cubicBezTo>
                  <a:pt x="5620738" y="835627"/>
                  <a:pt x="5604610" y="851732"/>
                  <a:pt x="5596545" y="851732"/>
                </a:cubicBezTo>
                <a:cubicBezTo>
                  <a:pt x="5588481" y="851732"/>
                  <a:pt x="5596545" y="867836"/>
                  <a:pt x="5596545" y="867836"/>
                </a:cubicBezTo>
                <a:cubicBezTo>
                  <a:pt x="5596545" y="883939"/>
                  <a:pt x="5572352" y="843679"/>
                  <a:pt x="5572352" y="827577"/>
                </a:cubicBezTo>
                <a:cubicBezTo>
                  <a:pt x="5564288" y="827577"/>
                  <a:pt x="5562273" y="831602"/>
                  <a:pt x="5560255" y="834622"/>
                </a:cubicBezTo>
                <a:lnTo>
                  <a:pt x="5549522" y="835515"/>
                </a:lnTo>
                <a:lnTo>
                  <a:pt x="5549481" y="834308"/>
                </a:lnTo>
                <a:lnTo>
                  <a:pt x="5564288" y="819526"/>
                </a:lnTo>
                <a:cubicBezTo>
                  <a:pt x="5564288" y="795369"/>
                  <a:pt x="5548159" y="811473"/>
                  <a:pt x="5548159" y="795369"/>
                </a:cubicBezTo>
                <a:lnTo>
                  <a:pt x="5549481" y="834308"/>
                </a:lnTo>
                <a:lnTo>
                  <a:pt x="5548159" y="835627"/>
                </a:lnTo>
                <a:lnTo>
                  <a:pt x="5549522" y="835515"/>
                </a:lnTo>
                <a:lnTo>
                  <a:pt x="5550177" y="854751"/>
                </a:lnTo>
                <a:cubicBezTo>
                  <a:pt x="5554209" y="875888"/>
                  <a:pt x="5560255" y="896019"/>
                  <a:pt x="5564288" y="908096"/>
                </a:cubicBezTo>
                <a:cubicBezTo>
                  <a:pt x="5540095" y="916148"/>
                  <a:pt x="5564288" y="883939"/>
                  <a:pt x="5548159" y="875888"/>
                </a:cubicBezTo>
                <a:cubicBezTo>
                  <a:pt x="5540095" y="883939"/>
                  <a:pt x="5540095" y="891992"/>
                  <a:pt x="5540095" y="900044"/>
                </a:cubicBezTo>
                <a:cubicBezTo>
                  <a:pt x="5540095" y="900044"/>
                  <a:pt x="5532031" y="891992"/>
                  <a:pt x="5523966" y="891992"/>
                </a:cubicBezTo>
                <a:lnTo>
                  <a:pt x="5517537" y="877010"/>
                </a:lnTo>
                <a:lnTo>
                  <a:pt x="5517476" y="877044"/>
                </a:lnTo>
                <a:lnTo>
                  <a:pt x="5517449" y="876954"/>
                </a:lnTo>
                <a:lnTo>
                  <a:pt x="5517531" y="876995"/>
                </a:lnTo>
                <a:lnTo>
                  <a:pt x="5517297" y="876454"/>
                </a:lnTo>
                <a:lnTo>
                  <a:pt x="5517449" y="876954"/>
                </a:lnTo>
                <a:lnTo>
                  <a:pt x="5501464" y="868891"/>
                </a:lnTo>
                <a:cubicBezTo>
                  <a:pt x="5503474" y="860776"/>
                  <a:pt x="5505987" y="858749"/>
                  <a:pt x="5508626" y="860398"/>
                </a:cubicBezTo>
                <a:lnTo>
                  <a:pt x="5515354" y="871921"/>
                </a:lnTo>
                <a:lnTo>
                  <a:pt x="5499866" y="835836"/>
                </a:lnTo>
                <a:lnTo>
                  <a:pt x="5499881" y="835685"/>
                </a:lnTo>
                <a:lnTo>
                  <a:pt x="5508091" y="840157"/>
                </a:lnTo>
                <a:cubicBezTo>
                  <a:pt x="5517918" y="847705"/>
                  <a:pt x="5530015" y="859783"/>
                  <a:pt x="5523966" y="835627"/>
                </a:cubicBezTo>
                <a:cubicBezTo>
                  <a:pt x="5532031" y="843679"/>
                  <a:pt x="5532031" y="875888"/>
                  <a:pt x="5523966" y="883939"/>
                </a:cubicBezTo>
                <a:cubicBezTo>
                  <a:pt x="5532031" y="883939"/>
                  <a:pt x="5540095" y="875888"/>
                  <a:pt x="5548159" y="867836"/>
                </a:cubicBezTo>
                <a:cubicBezTo>
                  <a:pt x="5540095" y="843679"/>
                  <a:pt x="5532031" y="843679"/>
                  <a:pt x="5532031" y="827577"/>
                </a:cubicBezTo>
                <a:cubicBezTo>
                  <a:pt x="5540095" y="835627"/>
                  <a:pt x="5540095" y="827577"/>
                  <a:pt x="5540095" y="819526"/>
                </a:cubicBezTo>
                <a:cubicBezTo>
                  <a:pt x="5523966" y="819526"/>
                  <a:pt x="5532031" y="811473"/>
                  <a:pt x="5515902" y="803421"/>
                </a:cubicBezTo>
                <a:cubicBezTo>
                  <a:pt x="5515902" y="803421"/>
                  <a:pt x="5523966" y="795369"/>
                  <a:pt x="5515902" y="787317"/>
                </a:cubicBezTo>
                <a:cubicBezTo>
                  <a:pt x="5523966" y="787317"/>
                  <a:pt x="5523966" y="803421"/>
                  <a:pt x="5532031" y="811473"/>
                </a:cubicBezTo>
                <a:cubicBezTo>
                  <a:pt x="5548159" y="795369"/>
                  <a:pt x="5523966" y="787317"/>
                  <a:pt x="5523966" y="755108"/>
                </a:cubicBezTo>
                <a:cubicBezTo>
                  <a:pt x="5523966" y="771213"/>
                  <a:pt x="5507838" y="755108"/>
                  <a:pt x="5515902" y="771213"/>
                </a:cubicBezTo>
                <a:cubicBezTo>
                  <a:pt x="5507838" y="771213"/>
                  <a:pt x="5507838" y="763161"/>
                  <a:pt x="5499776" y="763161"/>
                </a:cubicBezTo>
                <a:lnTo>
                  <a:pt x="5499776" y="709481"/>
                </a:lnTo>
                <a:lnTo>
                  <a:pt x="5501790" y="712836"/>
                </a:lnTo>
                <a:cubicBezTo>
                  <a:pt x="5503808" y="726927"/>
                  <a:pt x="5503808" y="743031"/>
                  <a:pt x="5507838" y="755108"/>
                </a:cubicBezTo>
                <a:cubicBezTo>
                  <a:pt x="5523966" y="747057"/>
                  <a:pt x="5499776" y="698744"/>
                  <a:pt x="5491712" y="666538"/>
                </a:cubicBezTo>
                <a:cubicBezTo>
                  <a:pt x="5499776" y="674589"/>
                  <a:pt x="5515902" y="658485"/>
                  <a:pt x="5523966" y="674589"/>
                </a:cubicBezTo>
                <a:cubicBezTo>
                  <a:pt x="5515902" y="674589"/>
                  <a:pt x="5507838" y="682642"/>
                  <a:pt x="5507838" y="690694"/>
                </a:cubicBezTo>
                <a:cubicBezTo>
                  <a:pt x="5507838" y="706795"/>
                  <a:pt x="5515902" y="706795"/>
                  <a:pt x="5523966" y="722900"/>
                </a:cubicBezTo>
                <a:cubicBezTo>
                  <a:pt x="5532031" y="714848"/>
                  <a:pt x="5523966" y="698744"/>
                  <a:pt x="5540095" y="706795"/>
                </a:cubicBezTo>
                <a:cubicBezTo>
                  <a:pt x="5532031" y="698744"/>
                  <a:pt x="5515902" y="682642"/>
                  <a:pt x="5532031" y="674589"/>
                </a:cubicBezTo>
                <a:cubicBezTo>
                  <a:pt x="5532031" y="686666"/>
                  <a:pt x="5532031" y="688679"/>
                  <a:pt x="5534048" y="687674"/>
                </a:cubicBezTo>
                <a:lnTo>
                  <a:pt x="5547001" y="683054"/>
                </a:lnTo>
                <a:lnTo>
                  <a:pt x="5541378" y="676378"/>
                </a:lnTo>
                <a:cubicBezTo>
                  <a:pt x="5541378" y="668203"/>
                  <a:pt x="5541378" y="662071"/>
                  <a:pt x="5539441" y="654917"/>
                </a:cubicBezTo>
                <a:lnTo>
                  <a:pt x="5530467" y="636646"/>
                </a:lnTo>
                <a:lnTo>
                  <a:pt x="5530366" y="636244"/>
                </a:lnTo>
                <a:lnTo>
                  <a:pt x="5530265" y="636235"/>
                </a:lnTo>
                <a:close/>
                <a:moveTo>
                  <a:pt x="4219283" y="627326"/>
                </a:moveTo>
                <a:cubicBezTo>
                  <a:pt x="4235419" y="627326"/>
                  <a:pt x="4235419" y="635502"/>
                  <a:pt x="4251552" y="635502"/>
                </a:cubicBezTo>
                <a:cubicBezTo>
                  <a:pt x="4259619" y="651853"/>
                  <a:pt x="4227350" y="635502"/>
                  <a:pt x="4235419" y="651853"/>
                </a:cubicBezTo>
                <a:cubicBezTo>
                  <a:pt x="4235419" y="668201"/>
                  <a:pt x="4211216" y="643676"/>
                  <a:pt x="4211216" y="668201"/>
                </a:cubicBezTo>
                <a:cubicBezTo>
                  <a:pt x="4203147" y="668201"/>
                  <a:pt x="4211216" y="660027"/>
                  <a:pt x="4203147" y="651853"/>
                </a:cubicBezTo>
                <a:cubicBezTo>
                  <a:pt x="4211216" y="668201"/>
                  <a:pt x="4187014" y="643676"/>
                  <a:pt x="4203147" y="684552"/>
                </a:cubicBezTo>
                <a:cubicBezTo>
                  <a:pt x="4199115" y="692728"/>
                  <a:pt x="4195080" y="684552"/>
                  <a:pt x="4191045" y="674333"/>
                </a:cubicBezTo>
                <a:lnTo>
                  <a:pt x="4186169" y="662183"/>
                </a:lnTo>
                <a:lnTo>
                  <a:pt x="4186891" y="684756"/>
                </a:lnTo>
                <a:cubicBezTo>
                  <a:pt x="4183625" y="697204"/>
                  <a:pt x="4170555" y="676977"/>
                  <a:pt x="4170555" y="708095"/>
                </a:cubicBezTo>
                <a:cubicBezTo>
                  <a:pt x="4162811" y="708095"/>
                  <a:pt x="4162811" y="699797"/>
                  <a:pt x="4155066" y="699797"/>
                </a:cubicBezTo>
                <a:lnTo>
                  <a:pt x="4185113" y="659554"/>
                </a:lnTo>
                <a:lnTo>
                  <a:pt x="4184996" y="659261"/>
                </a:lnTo>
                <a:cubicBezTo>
                  <a:pt x="4182979" y="654916"/>
                  <a:pt x="4180961" y="651853"/>
                  <a:pt x="4178944" y="651853"/>
                </a:cubicBezTo>
                <a:cubicBezTo>
                  <a:pt x="4178944" y="651853"/>
                  <a:pt x="4178944" y="676378"/>
                  <a:pt x="4170878" y="660027"/>
                </a:cubicBezTo>
                <a:cubicBezTo>
                  <a:pt x="4162811" y="643676"/>
                  <a:pt x="4170878" y="651853"/>
                  <a:pt x="4178944" y="635502"/>
                </a:cubicBezTo>
                <a:cubicBezTo>
                  <a:pt x="4187014" y="651853"/>
                  <a:pt x="4211216" y="643676"/>
                  <a:pt x="4219283" y="627326"/>
                </a:cubicBezTo>
                <a:close/>
                <a:moveTo>
                  <a:pt x="3065688" y="626479"/>
                </a:moveTo>
                <a:cubicBezTo>
                  <a:pt x="3069228" y="625390"/>
                  <a:pt x="3072495" y="625390"/>
                  <a:pt x="3074674" y="627326"/>
                </a:cubicBezTo>
                <a:cubicBezTo>
                  <a:pt x="3074674" y="650560"/>
                  <a:pt x="3057247" y="635071"/>
                  <a:pt x="3048533" y="642816"/>
                </a:cubicBezTo>
                <a:cubicBezTo>
                  <a:pt x="3041999" y="642816"/>
                  <a:pt x="3055068" y="629746"/>
                  <a:pt x="3065688" y="626479"/>
                </a:cubicBezTo>
                <a:close/>
                <a:moveTo>
                  <a:pt x="5727253" y="620413"/>
                </a:moveTo>
                <a:cubicBezTo>
                  <a:pt x="5731125" y="624425"/>
                  <a:pt x="5733061" y="628435"/>
                  <a:pt x="5733061" y="631443"/>
                </a:cubicBezTo>
                <a:lnTo>
                  <a:pt x="5731137" y="633103"/>
                </a:lnTo>
                <a:close/>
                <a:moveTo>
                  <a:pt x="6226789" y="619584"/>
                </a:moveTo>
                <a:lnTo>
                  <a:pt x="6229561" y="641984"/>
                </a:lnTo>
                <a:lnTo>
                  <a:pt x="6226910" y="631773"/>
                </a:lnTo>
                <a:cubicBezTo>
                  <a:pt x="6225337" y="624557"/>
                  <a:pt x="6224851" y="619584"/>
                  <a:pt x="6226789" y="619584"/>
                </a:cubicBezTo>
                <a:close/>
                <a:moveTo>
                  <a:pt x="5934425" y="619296"/>
                </a:moveTo>
                <a:cubicBezTo>
                  <a:pt x="5940234" y="623153"/>
                  <a:pt x="5946042" y="638582"/>
                  <a:pt x="5951851" y="644755"/>
                </a:cubicBezTo>
                <a:cubicBezTo>
                  <a:pt x="5936361" y="644755"/>
                  <a:pt x="5944106" y="661213"/>
                  <a:pt x="5951851" y="652982"/>
                </a:cubicBezTo>
                <a:cubicBezTo>
                  <a:pt x="5959595" y="677670"/>
                  <a:pt x="5944106" y="652982"/>
                  <a:pt x="5936361" y="652982"/>
                </a:cubicBezTo>
                <a:cubicBezTo>
                  <a:pt x="5936361" y="636524"/>
                  <a:pt x="5936361" y="636524"/>
                  <a:pt x="5928616" y="620066"/>
                </a:cubicBezTo>
                <a:cubicBezTo>
                  <a:pt x="5930552" y="618009"/>
                  <a:pt x="5932489" y="618009"/>
                  <a:pt x="5934425" y="619296"/>
                </a:cubicBezTo>
                <a:close/>
                <a:moveTo>
                  <a:pt x="6282856" y="612390"/>
                </a:moveTo>
                <a:lnTo>
                  <a:pt x="6283082" y="613690"/>
                </a:lnTo>
                <a:lnTo>
                  <a:pt x="6282138" y="613846"/>
                </a:lnTo>
                <a:close/>
                <a:moveTo>
                  <a:pt x="5839550" y="611839"/>
                </a:moveTo>
                <a:cubicBezTo>
                  <a:pt x="5855040" y="611839"/>
                  <a:pt x="5839550" y="628297"/>
                  <a:pt x="5855040" y="636524"/>
                </a:cubicBezTo>
                <a:cubicBezTo>
                  <a:pt x="5855040" y="611839"/>
                  <a:pt x="5862784" y="636524"/>
                  <a:pt x="5862784" y="628297"/>
                </a:cubicBezTo>
                <a:cubicBezTo>
                  <a:pt x="5862784" y="628297"/>
                  <a:pt x="5870529" y="636524"/>
                  <a:pt x="5870529" y="636524"/>
                </a:cubicBezTo>
                <a:cubicBezTo>
                  <a:pt x="5862784" y="652982"/>
                  <a:pt x="5870529" y="652982"/>
                  <a:pt x="5878274" y="677670"/>
                </a:cubicBezTo>
                <a:cubicBezTo>
                  <a:pt x="5870529" y="677670"/>
                  <a:pt x="5862784" y="636524"/>
                  <a:pt x="5862784" y="652982"/>
                </a:cubicBezTo>
                <a:cubicBezTo>
                  <a:pt x="5855040" y="636524"/>
                  <a:pt x="5839550" y="636524"/>
                  <a:pt x="5831805" y="620066"/>
                </a:cubicBezTo>
                <a:cubicBezTo>
                  <a:pt x="5839550" y="620066"/>
                  <a:pt x="5847295" y="620066"/>
                  <a:pt x="5839550" y="611839"/>
                </a:cubicBezTo>
                <a:close/>
                <a:moveTo>
                  <a:pt x="5669168" y="611837"/>
                </a:moveTo>
                <a:cubicBezTo>
                  <a:pt x="5686595" y="620064"/>
                  <a:pt x="5695307" y="644752"/>
                  <a:pt x="5704020" y="652980"/>
                </a:cubicBezTo>
                <a:cubicBezTo>
                  <a:pt x="5704020" y="677668"/>
                  <a:pt x="5677881" y="628294"/>
                  <a:pt x="5669168" y="611837"/>
                </a:cubicBezTo>
                <a:close/>
                <a:moveTo>
                  <a:pt x="3663275" y="604091"/>
                </a:moveTo>
                <a:cubicBezTo>
                  <a:pt x="3663275" y="619581"/>
                  <a:pt x="3654237" y="627326"/>
                  <a:pt x="3645202" y="627326"/>
                </a:cubicBezTo>
                <a:cubicBezTo>
                  <a:pt x="3645202" y="627326"/>
                  <a:pt x="3645202" y="619581"/>
                  <a:pt x="3636167" y="619581"/>
                </a:cubicBezTo>
                <a:cubicBezTo>
                  <a:pt x="3645202" y="604091"/>
                  <a:pt x="3654237" y="619581"/>
                  <a:pt x="3663275" y="604091"/>
                </a:cubicBezTo>
                <a:close/>
                <a:moveTo>
                  <a:pt x="3169111" y="596710"/>
                </a:moveTo>
                <a:cubicBezTo>
                  <a:pt x="3173372" y="597799"/>
                  <a:pt x="3177099" y="600219"/>
                  <a:pt x="3179229" y="604091"/>
                </a:cubicBezTo>
                <a:cubicBezTo>
                  <a:pt x="3170709" y="611837"/>
                  <a:pt x="3153669" y="611837"/>
                  <a:pt x="3145149" y="619581"/>
                </a:cubicBezTo>
                <a:cubicBezTo>
                  <a:pt x="3140891" y="607963"/>
                  <a:pt x="3147281" y="600218"/>
                  <a:pt x="3155799" y="597315"/>
                </a:cubicBezTo>
                <a:cubicBezTo>
                  <a:pt x="3160060" y="595863"/>
                  <a:pt x="3164852" y="595620"/>
                  <a:pt x="3169111" y="596710"/>
                </a:cubicBezTo>
                <a:close/>
                <a:moveTo>
                  <a:pt x="5734997" y="596349"/>
                </a:moveTo>
                <a:cubicBezTo>
                  <a:pt x="5751594" y="604336"/>
                  <a:pt x="5759893" y="604336"/>
                  <a:pt x="5768191" y="628297"/>
                </a:cubicBezTo>
                <a:cubicBezTo>
                  <a:pt x="5734997" y="612322"/>
                  <a:pt x="5768191" y="684205"/>
                  <a:pt x="5784785" y="692192"/>
                </a:cubicBezTo>
                <a:cubicBezTo>
                  <a:pt x="5759893" y="708164"/>
                  <a:pt x="5784785" y="692192"/>
                  <a:pt x="5793084" y="724139"/>
                </a:cubicBezTo>
                <a:cubicBezTo>
                  <a:pt x="5759893" y="708164"/>
                  <a:pt x="5743295" y="628297"/>
                  <a:pt x="5734997" y="596349"/>
                </a:cubicBezTo>
                <a:close/>
                <a:moveTo>
                  <a:pt x="5719507" y="596349"/>
                </a:moveTo>
                <a:cubicBezTo>
                  <a:pt x="5727253" y="612393"/>
                  <a:pt x="5719507" y="620413"/>
                  <a:pt x="5727253" y="636457"/>
                </a:cubicBezTo>
                <a:lnTo>
                  <a:pt x="5731137" y="633103"/>
                </a:lnTo>
                <a:lnTo>
                  <a:pt x="5739838" y="661523"/>
                </a:lnTo>
                <a:cubicBezTo>
                  <a:pt x="5742742" y="676563"/>
                  <a:pt x="5746615" y="692606"/>
                  <a:pt x="5758232" y="708649"/>
                </a:cubicBezTo>
                <a:cubicBezTo>
                  <a:pt x="5742742" y="700626"/>
                  <a:pt x="5719507" y="644477"/>
                  <a:pt x="5711763" y="644477"/>
                </a:cubicBezTo>
                <a:cubicBezTo>
                  <a:pt x="5696273" y="644477"/>
                  <a:pt x="5711763" y="628436"/>
                  <a:pt x="5704018" y="612393"/>
                </a:cubicBezTo>
                <a:cubicBezTo>
                  <a:pt x="5719507" y="620413"/>
                  <a:pt x="5711763" y="652499"/>
                  <a:pt x="5727253" y="652499"/>
                </a:cubicBezTo>
                <a:cubicBezTo>
                  <a:pt x="5734997" y="644477"/>
                  <a:pt x="5704018" y="604369"/>
                  <a:pt x="5719507" y="596349"/>
                </a:cubicBezTo>
                <a:close/>
                <a:moveTo>
                  <a:pt x="6597551" y="580859"/>
                </a:moveTo>
                <a:cubicBezTo>
                  <a:pt x="6605601" y="596833"/>
                  <a:pt x="6613648" y="596833"/>
                  <a:pt x="6613648" y="604821"/>
                </a:cubicBezTo>
                <a:cubicBezTo>
                  <a:pt x="6637795" y="588846"/>
                  <a:pt x="6678036" y="604821"/>
                  <a:pt x="6710230" y="588846"/>
                </a:cubicBezTo>
                <a:cubicBezTo>
                  <a:pt x="6718280" y="604821"/>
                  <a:pt x="6726327" y="604821"/>
                  <a:pt x="6726327" y="612808"/>
                </a:cubicBezTo>
                <a:cubicBezTo>
                  <a:pt x="6669989" y="612808"/>
                  <a:pt x="6581454" y="668716"/>
                  <a:pt x="6517067" y="636768"/>
                </a:cubicBezTo>
                <a:cubicBezTo>
                  <a:pt x="6509017" y="652741"/>
                  <a:pt x="6476823" y="676702"/>
                  <a:pt x="6460727" y="652741"/>
                </a:cubicBezTo>
                <a:cubicBezTo>
                  <a:pt x="6452679" y="676702"/>
                  <a:pt x="6444629" y="660727"/>
                  <a:pt x="6436582" y="660727"/>
                </a:cubicBezTo>
                <a:cubicBezTo>
                  <a:pt x="6428532" y="660727"/>
                  <a:pt x="6436582" y="676702"/>
                  <a:pt x="6436582" y="676702"/>
                </a:cubicBezTo>
                <a:cubicBezTo>
                  <a:pt x="6420485" y="676702"/>
                  <a:pt x="6388291" y="668716"/>
                  <a:pt x="6364145" y="676702"/>
                </a:cubicBezTo>
                <a:lnTo>
                  <a:pt x="6355464" y="682805"/>
                </a:lnTo>
                <a:lnTo>
                  <a:pt x="6350061" y="666718"/>
                </a:lnTo>
                <a:cubicBezTo>
                  <a:pt x="6348048" y="662725"/>
                  <a:pt x="6348048" y="660727"/>
                  <a:pt x="6356097" y="660727"/>
                </a:cubicBezTo>
                <a:cubicBezTo>
                  <a:pt x="6372195" y="676702"/>
                  <a:pt x="6380242" y="652741"/>
                  <a:pt x="6388291" y="668716"/>
                </a:cubicBezTo>
                <a:cubicBezTo>
                  <a:pt x="6396338" y="668716"/>
                  <a:pt x="6388291" y="660727"/>
                  <a:pt x="6388291" y="652741"/>
                </a:cubicBezTo>
                <a:cubicBezTo>
                  <a:pt x="6396338" y="644755"/>
                  <a:pt x="6396338" y="660727"/>
                  <a:pt x="6396338" y="668716"/>
                </a:cubicBezTo>
                <a:cubicBezTo>
                  <a:pt x="6400364" y="652741"/>
                  <a:pt x="6408411" y="646750"/>
                  <a:pt x="6414448" y="639764"/>
                </a:cubicBezTo>
                <a:lnTo>
                  <a:pt x="6416887" y="625638"/>
                </a:lnTo>
                <a:lnTo>
                  <a:pt x="6409487" y="619160"/>
                </a:lnTo>
                <a:cubicBezTo>
                  <a:pt x="6400405" y="616902"/>
                  <a:pt x="6395866" y="630438"/>
                  <a:pt x="6395866" y="612390"/>
                </a:cubicBezTo>
                <a:cubicBezTo>
                  <a:pt x="6371648" y="620413"/>
                  <a:pt x="6339362" y="612390"/>
                  <a:pt x="6339362" y="628433"/>
                </a:cubicBezTo>
                <a:cubicBezTo>
                  <a:pt x="6331287" y="612390"/>
                  <a:pt x="6307072" y="636454"/>
                  <a:pt x="6299001" y="620413"/>
                </a:cubicBezTo>
                <a:cubicBezTo>
                  <a:pt x="6282856" y="628433"/>
                  <a:pt x="6299001" y="636454"/>
                  <a:pt x="6290929" y="636454"/>
                </a:cubicBezTo>
                <a:cubicBezTo>
                  <a:pt x="6290929" y="644477"/>
                  <a:pt x="6299001" y="644477"/>
                  <a:pt x="6299001" y="652497"/>
                </a:cubicBezTo>
                <a:cubicBezTo>
                  <a:pt x="6290927" y="652497"/>
                  <a:pt x="6288910" y="648487"/>
                  <a:pt x="6287902" y="641469"/>
                </a:cubicBezTo>
                <a:lnTo>
                  <a:pt x="6283082" y="613690"/>
                </a:lnTo>
                <a:lnTo>
                  <a:pt x="6333308" y="605372"/>
                </a:lnTo>
                <a:cubicBezTo>
                  <a:pt x="6361560" y="604369"/>
                  <a:pt x="6387791" y="604369"/>
                  <a:pt x="6412009" y="596347"/>
                </a:cubicBezTo>
                <a:cubicBezTo>
                  <a:pt x="6420080" y="600360"/>
                  <a:pt x="6420080" y="606375"/>
                  <a:pt x="6419070" y="612390"/>
                </a:cubicBezTo>
                <a:lnTo>
                  <a:pt x="6419100" y="612839"/>
                </a:lnTo>
                <a:lnTo>
                  <a:pt x="6420485" y="604821"/>
                </a:lnTo>
                <a:cubicBezTo>
                  <a:pt x="6484873" y="596833"/>
                  <a:pt x="6533164" y="588846"/>
                  <a:pt x="6597551" y="580859"/>
                </a:cubicBezTo>
                <a:close/>
                <a:moveTo>
                  <a:pt x="4348685" y="580858"/>
                </a:moveTo>
                <a:cubicBezTo>
                  <a:pt x="4348685" y="588602"/>
                  <a:pt x="4348685" y="588602"/>
                  <a:pt x="4356430" y="596347"/>
                </a:cubicBezTo>
                <a:cubicBezTo>
                  <a:pt x="4348685" y="604091"/>
                  <a:pt x="4348685" y="604091"/>
                  <a:pt x="4340940" y="604091"/>
                </a:cubicBezTo>
                <a:cubicBezTo>
                  <a:pt x="4340940" y="596347"/>
                  <a:pt x="4340940" y="588602"/>
                  <a:pt x="4340940" y="588602"/>
                </a:cubicBezTo>
                <a:cubicBezTo>
                  <a:pt x="4340940" y="580858"/>
                  <a:pt x="4348685" y="580858"/>
                  <a:pt x="4348685" y="580858"/>
                </a:cubicBezTo>
                <a:close/>
                <a:moveTo>
                  <a:pt x="5912341" y="577022"/>
                </a:moveTo>
                <a:lnTo>
                  <a:pt x="5914571" y="585319"/>
                </a:lnTo>
                <a:lnTo>
                  <a:pt x="5914246" y="586346"/>
                </a:lnTo>
                <a:lnTo>
                  <a:pt x="5911544" y="580306"/>
                </a:lnTo>
                <a:close/>
                <a:moveTo>
                  <a:pt x="3718457" y="572144"/>
                </a:moveTo>
                <a:cubicBezTo>
                  <a:pt x="3727169" y="573112"/>
                  <a:pt x="3736849" y="580858"/>
                  <a:pt x="3740722" y="596347"/>
                </a:cubicBezTo>
                <a:cubicBezTo>
                  <a:pt x="3725233" y="596347"/>
                  <a:pt x="3717488" y="573112"/>
                  <a:pt x="3701998" y="588602"/>
                </a:cubicBezTo>
                <a:cubicBezTo>
                  <a:pt x="3701998" y="576984"/>
                  <a:pt x="3709743" y="571176"/>
                  <a:pt x="3718457" y="572144"/>
                </a:cubicBezTo>
                <a:close/>
                <a:moveTo>
                  <a:pt x="4705671" y="570935"/>
                </a:moveTo>
                <a:cubicBezTo>
                  <a:pt x="4709302" y="571661"/>
                  <a:pt x="4710754" y="578921"/>
                  <a:pt x="4716563" y="573112"/>
                </a:cubicBezTo>
                <a:cubicBezTo>
                  <a:pt x="4716563" y="588602"/>
                  <a:pt x="4701073" y="596347"/>
                  <a:pt x="4701073" y="573112"/>
                </a:cubicBezTo>
                <a:cubicBezTo>
                  <a:pt x="4703009" y="571176"/>
                  <a:pt x="4704461" y="570692"/>
                  <a:pt x="4705671" y="570935"/>
                </a:cubicBezTo>
                <a:close/>
                <a:moveTo>
                  <a:pt x="5887328" y="564263"/>
                </a:moveTo>
                <a:cubicBezTo>
                  <a:pt x="5903472" y="572283"/>
                  <a:pt x="5911544" y="604369"/>
                  <a:pt x="5903472" y="620413"/>
                </a:cubicBezTo>
                <a:lnTo>
                  <a:pt x="5914246" y="586346"/>
                </a:lnTo>
                <a:lnTo>
                  <a:pt x="5919616" y="598352"/>
                </a:lnTo>
                <a:cubicBezTo>
                  <a:pt x="5921635" y="604369"/>
                  <a:pt x="5923652" y="608380"/>
                  <a:pt x="5927689" y="604369"/>
                </a:cubicBezTo>
                <a:cubicBezTo>
                  <a:pt x="5911544" y="604369"/>
                  <a:pt x="5919616" y="628433"/>
                  <a:pt x="5911544" y="652497"/>
                </a:cubicBezTo>
                <a:cubicBezTo>
                  <a:pt x="5911544" y="636454"/>
                  <a:pt x="5911544" y="636454"/>
                  <a:pt x="5911544" y="628433"/>
                </a:cubicBezTo>
                <a:cubicBezTo>
                  <a:pt x="5895400" y="628433"/>
                  <a:pt x="5911544" y="652497"/>
                  <a:pt x="5895400" y="644477"/>
                </a:cubicBezTo>
                <a:cubicBezTo>
                  <a:pt x="5911544" y="668540"/>
                  <a:pt x="5903472" y="692604"/>
                  <a:pt x="5919616" y="700624"/>
                </a:cubicBezTo>
                <a:cubicBezTo>
                  <a:pt x="5895400" y="708647"/>
                  <a:pt x="5895400" y="660520"/>
                  <a:pt x="5887328" y="652497"/>
                </a:cubicBezTo>
                <a:cubicBezTo>
                  <a:pt x="5887328" y="636454"/>
                  <a:pt x="5879257" y="652497"/>
                  <a:pt x="5887328" y="668540"/>
                </a:cubicBezTo>
                <a:cubicBezTo>
                  <a:pt x="5871185" y="660520"/>
                  <a:pt x="5879257" y="628433"/>
                  <a:pt x="5895400" y="628433"/>
                </a:cubicBezTo>
                <a:cubicBezTo>
                  <a:pt x="5887328" y="628433"/>
                  <a:pt x="5887328" y="612390"/>
                  <a:pt x="5895400" y="620413"/>
                </a:cubicBezTo>
                <a:cubicBezTo>
                  <a:pt x="5895400" y="604369"/>
                  <a:pt x="5895400" y="588327"/>
                  <a:pt x="5887328" y="564263"/>
                </a:cubicBezTo>
                <a:close/>
                <a:moveTo>
                  <a:pt x="5895400" y="556240"/>
                </a:moveTo>
                <a:lnTo>
                  <a:pt x="5897204" y="557407"/>
                </a:lnTo>
                <a:lnTo>
                  <a:pt x="5895778" y="557242"/>
                </a:lnTo>
                <a:cubicBezTo>
                  <a:pt x="5893887" y="556741"/>
                  <a:pt x="5893382" y="556240"/>
                  <a:pt x="5895400" y="556240"/>
                </a:cubicBezTo>
                <a:close/>
                <a:moveTo>
                  <a:pt x="3774797" y="554859"/>
                </a:moveTo>
                <a:cubicBezTo>
                  <a:pt x="3783317" y="563156"/>
                  <a:pt x="3766278" y="571454"/>
                  <a:pt x="3783317" y="588051"/>
                </a:cubicBezTo>
                <a:cubicBezTo>
                  <a:pt x="3783317" y="588051"/>
                  <a:pt x="3774797" y="596349"/>
                  <a:pt x="3774797" y="596349"/>
                </a:cubicBezTo>
                <a:cubicBezTo>
                  <a:pt x="3766278" y="588051"/>
                  <a:pt x="3774797" y="588051"/>
                  <a:pt x="3774797" y="588051"/>
                </a:cubicBezTo>
                <a:cubicBezTo>
                  <a:pt x="3774797" y="579752"/>
                  <a:pt x="3749237" y="563156"/>
                  <a:pt x="3766278" y="588051"/>
                </a:cubicBezTo>
                <a:cubicBezTo>
                  <a:pt x="3740720" y="579752"/>
                  <a:pt x="3766278" y="538262"/>
                  <a:pt x="3774797" y="563156"/>
                </a:cubicBezTo>
                <a:cubicBezTo>
                  <a:pt x="3774797" y="563156"/>
                  <a:pt x="3774797" y="554859"/>
                  <a:pt x="3774797" y="554859"/>
                </a:cubicBezTo>
                <a:close/>
                <a:moveTo>
                  <a:pt x="4538267" y="553901"/>
                </a:moveTo>
                <a:lnTo>
                  <a:pt x="4540265" y="554704"/>
                </a:lnTo>
                <a:lnTo>
                  <a:pt x="4539642" y="555931"/>
                </a:lnTo>
                <a:close/>
                <a:moveTo>
                  <a:pt x="4412902" y="553752"/>
                </a:moveTo>
                <a:cubicBezTo>
                  <a:pt x="4429038" y="570103"/>
                  <a:pt x="4445171" y="578277"/>
                  <a:pt x="4453241" y="602801"/>
                </a:cubicBezTo>
                <a:cubicBezTo>
                  <a:pt x="4388699" y="570103"/>
                  <a:pt x="4299958" y="684552"/>
                  <a:pt x="4235419" y="668201"/>
                </a:cubicBezTo>
                <a:cubicBezTo>
                  <a:pt x="4235419" y="668201"/>
                  <a:pt x="4235419" y="651853"/>
                  <a:pt x="4235419" y="651853"/>
                </a:cubicBezTo>
                <a:cubicBezTo>
                  <a:pt x="4243486" y="660027"/>
                  <a:pt x="4243486" y="651853"/>
                  <a:pt x="4251552" y="651853"/>
                </a:cubicBezTo>
                <a:cubicBezTo>
                  <a:pt x="4251552" y="643676"/>
                  <a:pt x="4251552" y="610977"/>
                  <a:pt x="4267688" y="619151"/>
                </a:cubicBezTo>
                <a:cubicBezTo>
                  <a:pt x="4275755" y="635502"/>
                  <a:pt x="4259619" y="635502"/>
                  <a:pt x="4259619" y="643676"/>
                </a:cubicBezTo>
                <a:cubicBezTo>
                  <a:pt x="4267688" y="651853"/>
                  <a:pt x="4267688" y="635502"/>
                  <a:pt x="4275755" y="643676"/>
                </a:cubicBezTo>
                <a:cubicBezTo>
                  <a:pt x="4283822" y="635502"/>
                  <a:pt x="4267688" y="627326"/>
                  <a:pt x="4275755" y="610977"/>
                </a:cubicBezTo>
                <a:cubicBezTo>
                  <a:pt x="4283822" y="610977"/>
                  <a:pt x="4291891" y="619151"/>
                  <a:pt x="4316094" y="602801"/>
                </a:cubicBezTo>
                <a:cubicBezTo>
                  <a:pt x="4316094" y="635502"/>
                  <a:pt x="4275755" y="610977"/>
                  <a:pt x="4283822" y="643676"/>
                </a:cubicBezTo>
                <a:cubicBezTo>
                  <a:pt x="4299958" y="627326"/>
                  <a:pt x="4316094" y="635502"/>
                  <a:pt x="4340294" y="619151"/>
                </a:cubicBezTo>
                <a:cubicBezTo>
                  <a:pt x="4340294" y="619151"/>
                  <a:pt x="4324160" y="602801"/>
                  <a:pt x="4324160" y="610977"/>
                </a:cubicBezTo>
                <a:cubicBezTo>
                  <a:pt x="4316094" y="619151"/>
                  <a:pt x="4324160" y="602801"/>
                  <a:pt x="4316094" y="594628"/>
                </a:cubicBezTo>
                <a:cubicBezTo>
                  <a:pt x="4324160" y="594628"/>
                  <a:pt x="4324160" y="594628"/>
                  <a:pt x="4332227" y="594628"/>
                </a:cubicBezTo>
                <a:cubicBezTo>
                  <a:pt x="4324160" y="627326"/>
                  <a:pt x="4348363" y="602801"/>
                  <a:pt x="4356430" y="619151"/>
                </a:cubicBezTo>
                <a:cubicBezTo>
                  <a:pt x="4364497" y="602801"/>
                  <a:pt x="4364497" y="594628"/>
                  <a:pt x="4356430" y="578277"/>
                </a:cubicBezTo>
                <a:cubicBezTo>
                  <a:pt x="4364497" y="570103"/>
                  <a:pt x="4364497" y="578277"/>
                  <a:pt x="4364497" y="578277"/>
                </a:cubicBezTo>
                <a:cubicBezTo>
                  <a:pt x="4380633" y="578277"/>
                  <a:pt x="4404835" y="570103"/>
                  <a:pt x="4412902" y="553752"/>
                </a:cubicBezTo>
                <a:close/>
                <a:moveTo>
                  <a:pt x="4243946" y="552533"/>
                </a:moveTo>
                <a:cubicBezTo>
                  <a:pt x="4245973" y="552284"/>
                  <a:pt x="4248002" y="552784"/>
                  <a:pt x="4250030" y="554784"/>
                </a:cubicBezTo>
                <a:cubicBezTo>
                  <a:pt x="4258143" y="570790"/>
                  <a:pt x="4250030" y="570790"/>
                  <a:pt x="4250030" y="578793"/>
                </a:cubicBezTo>
                <a:cubicBezTo>
                  <a:pt x="4266256" y="594800"/>
                  <a:pt x="4258143" y="562787"/>
                  <a:pt x="4274370" y="562787"/>
                </a:cubicBezTo>
                <a:cubicBezTo>
                  <a:pt x="4282485" y="586797"/>
                  <a:pt x="4290598" y="554784"/>
                  <a:pt x="4290598" y="578793"/>
                </a:cubicBezTo>
                <a:cubicBezTo>
                  <a:pt x="4266256" y="570790"/>
                  <a:pt x="4258143" y="610805"/>
                  <a:pt x="4233801" y="594800"/>
                </a:cubicBezTo>
                <a:cubicBezTo>
                  <a:pt x="4225689" y="594800"/>
                  <a:pt x="4233801" y="602803"/>
                  <a:pt x="4233801" y="610805"/>
                </a:cubicBezTo>
                <a:cubicBezTo>
                  <a:pt x="4225689" y="618808"/>
                  <a:pt x="4225689" y="602803"/>
                  <a:pt x="4217575" y="594800"/>
                </a:cubicBezTo>
                <a:cubicBezTo>
                  <a:pt x="4217575" y="602803"/>
                  <a:pt x="4217575" y="610805"/>
                  <a:pt x="4217575" y="618808"/>
                </a:cubicBezTo>
                <a:cubicBezTo>
                  <a:pt x="4209462" y="618808"/>
                  <a:pt x="4209462" y="602803"/>
                  <a:pt x="4201349" y="602803"/>
                </a:cubicBezTo>
                <a:cubicBezTo>
                  <a:pt x="4193234" y="626812"/>
                  <a:pt x="4152668" y="634815"/>
                  <a:pt x="4144553" y="602803"/>
                </a:cubicBezTo>
                <a:cubicBezTo>
                  <a:pt x="4152668" y="594800"/>
                  <a:pt x="4160781" y="602803"/>
                  <a:pt x="4168894" y="610805"/>
                </a:cubicBezTo>
                <a:cubicBezTo>
                  <a:pt x="4168894" y="602803"/>
                  <a:pt x="4152668" y="594800"/>
                  <a:pt x="4152668" y="570790"/>
                </a:cubicBezTo>
                <a:cubicBezTo>
                  <a:pt x="4160781" y="562787"/>
                  <a:pt x="4168894" y="586797"/>
                  <a:pt x="4168894" y="594800"/>
                </a:cubicBezTo>
                <a:cubicBezTo>
                  <a:pt x="4185120" y="586797"/>
                  <a:pt x="4160781" y="578793"/>
                  <a:pt x="4160781" y="562787"/>
                </a:cubicBezTo>
                <a:cubicBezTo>
                  <a:pt x="4177007" y="578793"/>
                  <a:pt x="4185120" y="570790"/>
                  <a:pt x="4193234" y="554784"/>
                </a:cubicBezTo>
                <a:cubicBezTo>
                  <a:pt x="4201349" y="570790"/>
                  <a:pt x="4209462" y="570790"/>
                  <a:pt x="4217575" y="554784"/>
                </a:cubicBezTo>
                <a:cubicBezTo>
                  <a:pt x="4225689" y="554784"/>
                  <a:pt x="4217575" y="570790"/>
                  <a:pt x="4217575" y="578793"/>
                </a:cubicBezTo>
                <a:cubicBezTo>
                  <a:pt x="4217575" y="586797"/>
                  <a:pt x="4225689" y="578793"/>
                  <a:pt x="4225689" y="578793"/>
                </a:cubicBezTo>
                <a:cubicBezTo>
                  <a:pt x="4233801" y="578793"/>
                  <a:pt x="4217575" y="562787"/>
                  <a:pt x="4225689" y="554784"/>
                </a:cubicBezTo>
                <a:cubicBezTo>
                  <a:pt x="4229745" y="558787"/>
                  <a:pt x="4233801" y="556786"/>
                  <a:pt x="4237861" y="554784"/>
                </a:cubicBezTo>
                <a:cubicBezTo>
                  <a:pt x="4239888" y="553784"/>
                  <a:pt x="4241917" y="552784"/>
                  <a:pt x="4243946" y="552533"/>
                </a:cubicBezTo>
                <a:close/>
                <a:moveTo>
                  <a:pt x="5968047" y="548219"/>
                </a:moveTo>
                <a:lnTo>
                  <a:pt x="5976119" y="564260"/>
                </a:lnTo>
                <a:lnTo>
                  <a:pt x="5969057" y="556242"/>
                </a:lnTo>
                <a:cubicBezTo>
                  <a:pt x="5968047" y="552230"/>
                  <a:pt x="5968047" y="548219"/>
                  <a:pt x="5968047" y="548219"/>
                </a:cubicBezTo>
                <a:close/>
                <a:moveTo>
                  <a:pt x="2731062" y="540501"/>
                </a:moveTo>
                <a:cubicBezTo>
                  <a:pt x="2737487" y="543541"/>
                  <a:pt x="2745044" y="569376"/>
                  <a:pt x="2757135" y="563297"/>
                </a:cubicBezTo>
                <a:cubicBezTo>
                  <a:pt x="2732953" y="587612"/>
                  <a:pt x="2668464" y="595717"/>
                  <a:pt x="2636222" y="620033"/>
                </a:cubicBezTo>
                <a:cubicBezTo>
                  <a:pt x="2628160" y="611926"/>
                  <a:pt x="2636222" y="603824"/>
                  <a:pt x="2620101" y="595717"/>
                </a:cubicBezTo>
                <a:cubicBezTo>
                  <a:pt x="2612039" y="603824"/>
                  <a:pt x="2620101" y="620033"/>
                  <a:pt x="2628160" y="611926"/>
                </a:cubicBezTo>
                <a:cubicBezTo>
                  <a:pt x="2628160" y="644347"/>
                  <a:pt x="2595918" y="595717"/>
                  <a:pt x="2603979" y="628138"/>
                </a:cubicBezTo>
                <a:cubicBezTo>
                  <a:pt x="2603979" y="628138"/>
                  <a:pt x="2603979" y="620033"/>
                  <a:pt x="2595918" y="620033"/>
                </a:cubicBezTo>
                <a:cubicBezTo>
                  <a:pt x="2571734" y="652454"/>
                  <a:pt x="2539492" y="652454"/>
                  <a:pt x="2499187" y="676768"/>
                </a:cubicBezTo>
                <a:cubicBezTo>
                  <a:pt x="2491125" y="652454"/>
                  <a:pt x="2499187" y="660556"/>
                  <a:pt x="2515308" y="652454"/>
                </a:cubicBezTo>
                <a:cubicBezTo>
                  <a:pt x="2499187" y="628138"/>
                  <a:pt x="2483066" y="668663"/>
                  <a:pt x="2483066" y="684872"/>
                </a:cubicBezTo>
                <a:cubicBezTo>
                  <a:pt x="2434699" y="692977"/>
                  <a:pt x="2426638" y="692977"/>
                  <a:pt x="2386337" y="717292"/>
                </a:cubicBezTo>
                <a:cubicBezTo>
                  <a:pt x="2386337" y="709186"/>
                  <a:pt x="2386337" y="701082"/>
                  <a:pt x="2386337" y="701082"/>
                </a:cubicBezTo>
                <a:cubicBezTo>
                  <a:pt x="2370212" y="749712"/>
                  <a:pt x="2265423" y="741607"/>
                  <a:pt x="2249299" y="765921"/>
                </a:cubicBezTo>
                <a:cubicBezTo>
                  <a:pt x="2245269" y="769974"/>
                  <a:pt x="2241238" y="763896"/>
                  <a:pt x="2240231" y="757817"/>
                </a:cubicBezTo>
                <a:lnTo>
                  <a:pt x="2240461" y="756222"/>
                </a:lnTo>
                <a:lnTo>
                  <a:pt x="2240735" y="755791"/>
                </a:lnTo>
                <a:cubicBezTo>
                  <a:pt x="2244262" y="750725"/>
                  <a:pt x="2247284" y="747686"/>
                  <a:pt x="2249299" y="749712"/>
                </a:cubicBezTo>
                <a:cubicBezTo>
                  <a:pt x="2245268" y="747686"/>
                  <a:pt x="2242750" y="748193"/>
                  <a:pt x="2241364" y="749966"/>
                </a:cubicBezTo>
                <a:lnTo>
                  <a:pt x="2240461" y="756222"/>
                </a:lnTo>
                <a:lnTo>
                  <a:pt x="2229148" y="774027"/>
                </a:lnTo>
                <a:cubicBezTo>
                  <a:pt x="2221087" y="786184"/>
                  <a:pt x="2213026" y="794290"/>
                  <a:pt x="2208997" y="774028"/>
                </a:cubicBezTo>
                <a:cubicBezTo>
                  <a:pt x="2184813" y="798342"/>
                  <a:pt x="2144509" y="814551"/>
                  <a:pt x="2120326" y="798342"/>
                </a:cubicBezTo>
                <a:cubicBezTo>
                  <a:pt x="2096142" y="838867"/>
                  <a:pt x="2055838" y="822657"/>
                  <a:pt x="2031655" y="855078"/>
                </a:cubicBezTo>
                <a:cubicBezTo>
                  <a:pt x="2023596" y="838867"/>
                  <a:pt x="2015534" y="846972"/>
                  <a:pt x="2007474" y="863181"/>
                </a:cubicBezTo>
                <a:cubicBezTo>
                  <a:pt x="1999413" y="871287"/>
                  <a:pt x="1975229" y="838867"/>
                  <a:pt x="1983291" y="863181"/>
                </a:cubicBezTo>
                <a:cubicBezTo>
                  <a:pt x="1967170" y="863181"/>
                  <a:pt x="1967170" y="830760"/>
                  <a:pt x="1967170" y="822657"/>
                </a:cubicBezTo>
                <a:cubicBezTo>
                  <a:pt x="1999413" y="855078"/>
                  <a:pt x="2023596" y="790237"/>
                  <a:pt x="2063900" y="790237"/>
                </a:cubicBezTo>
                <a:cubicBezTo>
                  <a:pt x="2071959" y="806446"/>
                  <a:pt x="2063900" y="806446"/>
                  <a:pt x="2055838" y="806446"/>
                </a:cubicBezTo>
                <a:cubicBezTo>
                  <a:pt x="2071959" y="830760"/>
                  <a:pt x="2071959" y="798342"/>
                  <a:pt x="2080021" y="790237"/>
                </a:cubicBezTo>
                <a:cubicBezTo>
                  <a:pt x="2088083" y="782130"/>
                  <a:pt x="2128388" y="798342"/>
                  <a:pt x="2128388" y="757816"/>
                </a:cubicBezTo>
                <a:cubicBezTo>
                  <a:pt x="2136447" y="757816"/>
                  <a:pt x="2136447" y="765921"/>
                  <a:pt x="2144509" y="774028"/>
                </a:cubicBezTo>
                <a:cubicBezTo>
                  <a:pt x="2160631" y="774028"/>
                  <a:pt x="2152569" y="749712"/>
                  <a:pt x="2168692" y="749712"/>
                </a:cubicBezTo>
                <a:cubicBezTo>
                  <a:pt x="2192874" y="765921"/>
                  <a:pt x="2184813" y="733502"/>
                  <a:pt x="2208997" y="749712"/>
                </a:cubicBezTo>
                <a:cubicBezTo>
                  <a:pt x="2208997" y="749712"/>
                  <a:pt x="2208997" y="741607"/>
                  <a:pt x="2208997" y="733502"/>
                </a:cubicBezTo>
                <a:cubicBezTo>
                  <a:pt x="2217057" y="741607"/>
                  <a:pt x="2233178" y="749712"/>
                  <a:pt x="2233178" y="725398"/>
                </a:cubicBezTo>
                <a:cubicBezTo>
                  <a:pt x="2265423" y="749712"/>
                  <a:pt x="2305726" y="676768"/>
                  <a:pt x="2329907" y="709186"/>
                </a:cubicBezTo>
                <a:cubicBezTo>
                  <a:pt x="2337970" y="668663"/>
                  <a:pt x="2370212" y="701082"/>
                  <a:pt x="2386337" y="668663"/>
                </a:cubicBezTo>
                <a:cubicBezTo>
                  <a:pt x="2394395" y="676768"/>
                  <a:pt x="2394395" y="684872"/>
                  <a:pt x="2394395" y="692977"/>
                </a:cubicBezTo>
                <a:cubicBezTo>
                  <a:pt x="2410516" y="692977"/>
                  <a:pt x="2394395" y="676768"/>
                  <a:pt x="2394395" y="668663"/>
                </a:cubicBezTo>
                <a:cubicBezTo>
                  <a:pt x="2410516" y="676768"/>
                  <a:pt x="2410516" y="660556"/>
                  <a:pt x="2434699" y="652454"/>
                </a:cubicBezTo>
                <a:cubicBezTo>
                  <a:pt x="2442762" y="668663"/>
                  <a:pt x="2434699" y="668663"/>
                  <a:pt x="2434699" y="676768"/>
                </a:cubicBezTo>
                <a:cubicBezTo>
                  <a:pt x="2450821" y="676768"/>
                  <a:pt x="2442762" y="660556"/>
                  <a:pt x="2442762" y="652454"/>
                </a:cubicBezTo>
                <a:cubicBezTo>
                  <a:pt x="2539492" y="611926"/>
                  <a:pt x="2595918" y="603824"/>
                  <a:pt x="2660405" y="563297"/>
                </a:cubicBezTo>
                <a:cubicBezTo>
                  <a:pt x="2676526" y="579508"/>
                  <a:pt x="2732953" y="555194"/>
                  <a:pt x="2724891" y="547088"/>
                </a:cubicBezTo>
                <a:cubicBezTo>
                  <a:pt x="2726905" y="541009"/>
                  <a:pt x="2728923" y="539489"/>
                  <a:pt x="2731062" y="540501"/>
                </a:cubicBezTo>
                <a:close/>
                <a:moveTo>
                  <a:pt x="3207856" y="539745"/>
                </a:moveTo>
                <a:cubicBezTo>
                  <a:pt x="3216967" y="539231"/>
                  <a:pt x="3225454" y="541287"/>
                  <a:pt x="3233439" y="547458"/>
                </a:cubicBezTo>
                <a:cubicBezTo>
                  <a:pt x="3193505" y="547458"/>
                  <a:pt x="3145583" y="588605"/>
                  <a:pt x="3105650" y="572147"/>
                </a:cubicBezTo>
                <a:cubicBezTo>
                  <a:pt x="3147581" y="565975"/>
                  <a:pt x="3180526" y="541287"/>
                  <a:pt x="3207856" y="539745"/>
                </a:cubicBezTo>
                <a:close/>
                <a:moveTo>
                  <a:pt x="4637822" y="538262"/>
                </a:moveTo>
                <a:cubicBezTo>
                  <a:pt x="4670094" y="538262"/>
                  <a:pt x="4573283" y="573115"/>
                  <a:pt x="4613619" y="546976"/>
                </a:cubicBezTo>
                <a:cubicBezTo>
                  <a:pt x="4613619" y="546976"/>
                  <a:pt x="4613619" y="546976"/>
                  <a:pt x="4637822" y="538262"/>
                </a:cubicBezTo>
                <a:close/>
                <a:moveTo>
                  <a:pt x="3864639" y="538262"/>
                </a:moveTo>
                <a:cubicBezTo>
                  <a:pt x="3855601" y="547298"/>
                  <a:pt x="3846566" y="565371"/>
                  <a:pt x="3837531" y="556335"/>
                </a:cubicBezTo>
                <a:cubicBezTo>
                  <a:pt x="3837531" y="538262"/>
                  <a:pt x="3846566" y="538262"/>
                  <a:pt x="3864639" y="538262"/>
                </a:cubicBezTo>
                <a:close/>
                <a:moveTo>
                  <a:pt x="4507210" y="531969"/>
                </a:moveTo>
                <a:cubicBezTo>
                  <a:pt x="4507210" y="555931"/>
                  <a:pt x="4531534" y="539957"/>
                  <a:pt x="4523426" y="531969"/>
                </a:cubicBezTo>
                <a:lnTo>
                  <a:pt x="4538267" y="553901"/>
                </a:lnTo>
                <a:lnTo>
                  <a:pt x="4523426" y="547944"/>
                </a:lnTo>
                <a:cubicBezTo>
                  <a:pt x="4515318" y="547944"/>
                  <a:pt x="4523426" y="563916"/>
                  <a:pt x="4523426" y="563916"/>
                </a:cubicBezTo>
                <a:cubicBezTo>
                  <a:pt x="4515318" y="571905"/>
                  <a:pt x="4507210" y="555931"/>
                  <a:pt x="4499102" y="555931"/>
                </a:cubicBezTo>
                <a:cubicBezTo>
                  <a:pt x="4499102" y="555931"/>
                  <a:pt x="4507210" y="563916"/>
                  <a:pt x="4507210" y="563916"/>
                </a:cubicBezTo>
                <a:cubicBezTo>
                  <a:pt x="4507210" y="563916"/>
                  <a:pt x="4466672" y="611839"/>
                  <a:pt x="4450455" y="571905"/>
                </a:cubicBezTo>
                <a:cubicBezTo>
                  <a:pt x="4458563" y="571905"/>
                  <a:pt x="4458563" y="579891"/>
                  <a:pt x="4466672" y="579891"/>
                </a:cubicBezTo>
                <a:cubicBezTo>
                  <a:pt x="4466672" y="579891"/>
                  <a:pt x="4466672" y="563916"/>
                  <a:pt x="4474780" y="563916"/>
                </a:cubicBezTo>
                <a:cubicBezTo>
                  <a:pt x="4450455" y="547944"/>
                  <a:pt x="4450455" y="587878"/>
                  <a:pt x="4426132" y="563916"/>
                </a:cubicBezTo>
                <a:cubicBezTo>
                  <a:pt x="4442347" y="555931"/>
                  <a:pt x="4450455" y="547944"/>
                  <a:pt x="4482888" y="539957"/>
                </a:cubicBezTo>
                <a:cubicBezTo>
                  <a:pt x="4490996" y="563916"/>
                  <a:pt x="4474780" y="563916"/>
                  <a:pt x="4474780" y="571905"/>
                </a:cubicBezTo>
                <a:cubicBezTo>
                  <a:pt x="4482888" y="571905"/>
                  <a:pt x="4482888" y="563916"/>
                  <a:pt x="4490996" y="563916"/>
                </a:cubicBezTo>
                <a:cubicBezTo>
                  <a:pt x="4474780" y="555931"/>
                  <a:pt x="4499102" y="547944"/>
                  <a:pt x="4507210" y="531969"/>
                </a:cubicBezTo>
                <a:close/>
                <a:moveTo>
                  <a:pt x="2784246" y="530518"/>
                </a:moveTo>
                <a:cubicBezTo>
                  <a:pt x="2775725" y="553752"/>
                  <a:pt x="2767207" y="538262"/>
                  <a:pt x="2758687" y="553752"/>
                </a:cubicBezTo>
                <a:cubicBezTo>
                  <a:pt x="2741648" y="530518"/>
                  <a:pt x="2775725" y="538262"/>
                  <a:pt x="2784246" y="530518"/>
                </a:cubicBezTo>
                <a:close/>
                <a:moveTo>
                  <a:pt x="3752902" y="499539"/>
                </a:moveTo>
                <a:cubicBezTo>
                  <a:pt x="3760244" y="497602"/>
                  <a:pt x="3770731" y="499539"/>
                  <a:pt x="3774926" y="507283"/>
                </a:cubicBezTo>
                <a:cubicBezTo>
                  <a:pt x="3779121" y="507283"/>
                  <a:pt x="3774926" y="507283"/>
                  <a:pt x="3768632" y="508251"/>
                </a:cubicBezTo>
                <a:lnTo>
                  <a:pt x="3749806" y="515008"/>
                </a:lnTo>
                <a:lnTo>
                  <a:pt x="3755734" y="522436"/>
                </a:lnTo>
                <a:cubicBezTo>
                  <a:pt x="3759765" y="525466"/>
                  <a:pt x="3763795" y="527488"/>
                  <a:pt x="3767828" y="531527"/>
                </a:cubicBezTo>
                <a:cubicBezTo>
                  <a:pt x="3759765" y="539609"/>
                  <a:pt x="3751701" y="547690"/>
                  <a:pt x="3743640" y="523446"/>
                </a:cubicBezTo>
                <a:cubicBezTo>
                  <a:pt x="3735578" y="523446"/>
                  <a:pt x="3727516" y="523446"/>
                  <a:pt x="3719454" y="523446"/>
                </a:cubicBezTo>
                <a:cubicBezTo>
                  <a:pt x="3727516" y="539609"/>
                  <a:pt x="3735578" y="539609"/>
                  <a:pt x="3727516" y="547690"/>
                </a:cubicBezTo>
                <a:cubicBezTo>
                  <a:pt x="3711392" y="515365"/>
                  <a:pt x="3679143" y="580016"/>
                  <a:pt x="3646895" y="571935"/>
                </a:cubicBezTo>
                <a:cubicBezTo>
                  <a:pt x="3638833" y="563853"/>
                  <a:pt x="3646895" y="563853"/>
                  <a:pt x="3646895" y="555771"/>
                </a:cubicBezTo>
                <a:cubicBezTo>
                  <a:pt x="3614645" y="539609"/>
                  <a:pt x="3654957" y="580016"/>
                  <a:pt x="3622707" y="580016"/>
                </a:cubicBezTo>
                <a:cubicBezTo>
                  <a:pt x="3614645" y="571935"/>
                  <a:pt x="3630772" y="571935"/>
                  <a:pt x="3622707" y="555771"/>
                </a:cubicBezTo>
                <a:cubicBezTo>
                  <a:pt x="3614645" y="571935"/>
                  <a:pt x="3590459" y="580016"/>
                  <a:pt x="3566272" y="588097"/>
                </a:cubicBezTo>
                <a:cubicBezTo>
                  <a:pt x="3582398" y="596179"/>
                  <a:pt x="3598521" y="580016"/>
                  <a:pt x="3606583" y="580016"/>
                </a:cubicBezTo>
                <a:cubicBezTo>
                  <a:pt x="3598521" y="596179"/>
                  <a:pt x="3542086" y="612342"/>
                  <a:pt x="3517901" y="604260"/>
                </a:cubicBezTo>
                <a:cubicBezTo>
                  <a:pt x="3525962" y="620423"/>
                  <a:pt x="3493712" y="620423"/>
                  <a:pt x="3477588" y="628507"/>
                </a:cubicBezTo>
                <a:cubicBezTo>
                  <a:pt x="3477588" y="612342"/>
                  <a:pt x="3493712" y="612342"/>
                  <a:pt x="3509838" y="612342"/>
                </a:cubicBezTo>
                <a:cubicBezTo>
                  <a:pt x="3501774" y="604260"/>
                  <a:pt x="3493712" y="612342"/>
                  <a:pt x="3501774" y="596179"/>
                </a:cubicBezTo>
                <a:cubicBezTo>
                  <a:pt x="3477588" y="612342"/>
                  <a:pt x="3445341" y="644669"/>
                  <a:pt x="3405029" y="652751"/>
                </a:cubicBezTo>
                <a:cubicBezTo>
                  <a:pt x="3396967" y="644669"/>
                  <a:pt x="3413091" y="644669"/>
                  <a:pt x="3405029" y="636588"/>
                </a:cubicBezTo>
                <a:cubicBezTo>
                  <a:pt x="3396967" y="612342"/>
                  <a:pt x="3388905" y="652751"/>
                  <a:pt x="3388905" y="636588"/>
                </a:cubicBezTo>
                <a:cubicBezTo>
                  <a:pt x="3380841" y="636588"/>
                  <a:pt x="3396967" y="644669"/>
                  <a:pt x="3396967" y="644669"/>
                </a:cubicBezTo>
                <a:cubicBezTo>
                  <a:pt x="3396967" y="652751"/>
                  <a:pt x="3380841" y="668913"/>
                  <a:pt x="3372779" y="652751"/>
                </a:cubicBezTo>
                <a:cubicBezTo>
                  <a:pt x="3348593" y="685076"/>
                  <a:pt x="3316344" y="652751"/>
                  <a:pt x="3292158" y="693157"/>
                </a:cubicBezTo>
                <a:cubicBezTo>
                  <a:pt x="3292158" y="676995"/>
                  <a:pt x="3308281" y="652751"/>
                  <a:pt x="3276035" y="660832"/>
                </a:cubicBezTo>
                <a:cubicBezTo>
                  <a:pt x="3284096" y="636588"/>
                  <a:pt x="3324407" y="644669"/>
                  <a:pt x="3340532" y="652751"/>
                </a:cubicBezTo>
                <a:cubicBezTo>
                  <a:pt x="3316344" y="636588"/>
                  <a:pt x="3348593" y="636588"/>
                  <a:pt x="3356656" y="628507"/>
                </a:cubicBezTo>
                <a:cubicBezTo>
                  <a:pt x="3380841" y="636588"/>
                  <a:pt x="3340532" y="636588"/>
                  <a:pt x="3348593" y="644669"/>
                </a:cubicBezTo>
                <a:cubicBezTo>
                  <a:pt x="3348593" y="644669"/>
                  <a:pt x="3372779" y="652751"/>
                  <a:pt x="3380841" y="636588"/>
                </a:cubicBezTo>
                <a:cubicBezTo>
                  <a:pt x="3356656" y="612342"/>
                  <a:pt x="3396967" y="620423"/>
                  <a:pt x="3413091" y="612342"/>
                </a:cubicBezTo>
                <a:cubicBezTo>
                  <a:pt x="3413091" y="620423"/>
                  <a:pt x="3413091" y="620423"/>
                  <a:pt x="3413091" y="628507"/>
                </a:cubicBezTo>
                <a:cubicBezTo>
                  <a:pt x="3421153" y="636588"/>
                  <a:pt x="3429214" y="628507"/>
                  <a:pt x="3437277" y="636588"/>
                </a:cubicBezTo>
                <a:cubicBezTo>
                  <a:pt x="3429214" y="620423"/>
                  <a:pt x="3437277" y="620423"/>
                  <a:pt x="3429214" y="612342"/>
                </a:cubicBezTo>
                <a:cubicBezTo>
                  <a:pt x="3509838" y="571935"/>
                  <a:pt x="3566272" y="580016"/>
                  <a:pt x="3671080" y="531527"/>
                </a:cubicBezTo>
                <a:cubicBezTo>
                  <a:pt x="3671080" y="539609"/>
                  <a:pt x="3671080" y="547690"/>
                  <a:pt x="3679143" y="555771"/>
                </a:cubicBezTo>
                <a:cubicBezTo>
                  <a:pt x="3695268" y="523446"/>
                  <a:pt x="3711392" y="523446"/>
                  <a:pt x="3743640" y="507283"/>
                </a:cubicBezTo>
                <a:lnTo>
                  <a:pt x="3749769" y="514962"/>
                </a:lnTo>
                <a:close/>
                <a:moveTo>
                  <a:pt x="4678996" y="494656"/>
                </a:moveTo>
                <a:cubicBezTo>
                  <a:pt x="4683049" y="494532"/>
                  <a:pt x="4685583" y="496028"/>
                  <a:pt x="4685583" y="500022"/>
                </a:cubicBezTo>
                <a:cubicBezTo>
                  <a:pt x="4677475" y="500022"/>
                  <a:pt x="4677475" y="508010"/>
                  <a:pt x="4677475" y="508010"/>
                </a:cubicBezTo>
                <a:cubicBezTo>
                  <a:pt x="4669367" y="515997"/>
                  <a:pt x="4628828" y="515997"/>
                  <a:pt x="4628828" y="531969"/>
                </a:cubicBezTo>
                <a:cubicBezTo>
                  <a:pt x="4596395" y="515997"/>
                  <a:pt x="4596395" y="555931"/>
                  <a:pt x="4572073" y="539957"/>
                </a:cubicBezTo>
                <a:cubicBezTo>
                  <a:pt x="4572073" y="547944"/>
                  <a:pt x="4561937" y="555931"/>
                  <a:pt x="4550790" y="558925"/>
                </a:cubicBezTo>
                <a:lnTo>
                  <a:pt x="4540265" y="554704"/>
                </a:lnTo>
                <a:lnTo>
                  <a:pt x="4547751" y="539957"/>
                </a:lnTo>
                <a:cubicBezTo>
                  <a:pt x="4551802" y="537960"/>
                  <a:pt x="4555857" y="535965"/>
                  <a:pt x="4555857" y="523982"/>
                </a:cubicBezTo>
                <a:cubicBezTo>
                  <a:pt x="4572073" y="539957"/>
                  <a:pt x="4604503" y="515997"/>
                  <a:pt x="4628828" y="515997"/>
                </a:cubicBezTo>
                <a:cubicBezTo>
                  <a:pt x="4636936" y="512003"/>
                  <a:pt x="4651126" y="504017"/>
                  <a:pt x="4663286" y="499024"/>
                </a:cubicBezTo>
                <a:cubicBezTo>
                  <a:pt x="4669367" y="496528"/>
                  <a:pt x="4674941" y="494781"/>
                  <a:pt x="4678996" y="494656"/>
                </a:cubicBezTo>
                <a:close/>
                <a:moveTo>
                  <a:pt x="4952776" y="491794"/>
                </a:moveTo>
                <a:cubicBezTo>
                  <a:pt x="4896555" y="540587"/>
                  <a:pt x="4800174" y="548717"/>
                  <a:pt x="4735923" y="573115"/>
                </a:cubicBezTo>
                <a:cubicBezTo>
                  <a:pt x="4792144" y="540587"/>
                  <a:pt x="4864428" y="524321"/>
                  <a:pt x="4952776" y="491794"/>
                </a:cubicBezTo>
                <a:close/>
                <a:moveTo>
                  <a:pt x="6326370" y="487934"/>
                </a:moveTo>
                <a:cubicBezTo>
                  <a:pt x="6351973" y="488560"/>
                  <a:pt x="6375685" y="490064"/>
                  <a:pt x="6395866" y="492070"/>
                </a:cubicBezTo>
                <a:cubicBezTo>
                  <a:pt x="6395866" y="500092"/>
                  <a:pt x="6387791" y="500092"/>
                  <a:pt x="6395866" y="516133"/>
                </a:cubicBezTo>
                <a:cubicBezTo>
                  <a:pt x="6323216" y="532176"/>
                  <a:pt x="6274784" y="508112"/>
                  <a:pt x="6242498" y="580306"/>
                </a:cubicBezTo>
                <a:cubicBezTo>
                  <a:pt x="6234426" y="588327"/>
                  <a:pt x="6226352" y="580306"/>
                  <a:pt x="6210208" y="580306"/>
                </a:cubicBezTo>
                <a:cubicBezTo>
                  <a:pt x="6218280" y="604369"/>
                  <a:pt x="6234426" y="588327"/>
                  <a:pt x="6242498" y="620413"/>
                </a:cubicBezTo>
                <a:lnTo>
                  <a:pt x="6282138" y="613846"/>
                </a:lnTo>
                <a:lnTo>
                  <a:pt x="6276549" y="625174"/>
                </a:lnTo>
                <a:cubicBezTo>
                  <a:pt x="6265199" y="628933"/>
                  <a:pt x="6242498" y="612390"/>
                  <a:pt x="6242498" y="636454"/>
                </a:cubicBezTo>
                <a:cubicBezTo>
                  <a:pt x="6234426" y="628433"/>
                  <a:pt x="6226352" y="596347"/>
                  <a:pt x="6210208" y="588327"/>
                </a:cubicBezTo>
                <a:cubicBezTo>
                  <a:pt x="6202137" y="612390"/>
                  <a:pt x="6210208" y="644477"/>
                  <a:pt x="6194065" y="652497"/>
                </a:cubicBezTo>
                <a:cubicBezTo>
                  <a:pt x="6194065" y="644477"/>
                  <a:pt x="6185994" y="628433"/>
                  <a:pt x="6194065" y="612390"/>
                </a:cubicBezTo>
                <a:cubicBezTo>
                  <a:pt x="6177919" y="628433"/>
                  <a:pt x="6185994" y="644477"/>
                  <a:pt x="6169848" y="604369"/>
                </a:cubicBezTo>
                <a:cubicBezTo>
                  <a:pt x="6177919" y="604369"/>
                  <a:pt x="6185994" y="612390"/>
                  <a:pt x="6185994" y="612390"/>
                </a:cubicBezTo>
                <a:cubicBezTo>
                  <a:pt x="6185994" y="604369"/>
                  <a:pt x="6185994" y="596347"/>
                  <a:pt x="6177919" y="588327"/>
                </a:cubicBezTo>
                <a:cubicBezTo>
                  <a:pt x="6161776" y="588327"/>
                  <a:pt x="6169848" y="612390"/>
                  <a:pt x="6161776" y="628433"/>
                </a:cubicBezTo>
                <a:cubicBezTo>
                  <a:pt x="6161776" y="636454"/>
                  <a:pt x="6153704" y="628433"/>
                  <a:pt x="6145633" y="628433"/>
                </a:cubicBezTo>
                <a:cubicBezTo>
                  <a:pt x="6145633" y="620413"/>
                  <a:pt x="6153704" y="612390"/>
                  <a:pt x="6161776" y="612390"/>
                </a:cubicBezTo>
                <a:cubicBezTo>
                  <a:pt x="6145633" y="612390"/>
                  <a:pt x="6129489" y="596347"/>
                  <a:pt x="6129489" y="612390"/>
                </a:cubicBezTo>
                <a:cubicBezTo>
                  <a:pt x="6129489" y="612390"/>
                  <a:pt x="6137561" y="612390"/>
                  <a:pt x="6145633" y="628433"/>
                </a:cubicBezTo>
                <a:cubicBezTo>
                  <a:pt x="6129489" y="628433"/>
                  <a:pt x="6129489" y="628433"/>
                  <a:pt x="6121415" y="612390"/>
                </a:cubicBezTo>
                <a:cubicBezTo>
                  <a:pt x="6113344" y="620413"/>
                  <a:pt x="6105272" y="620413"/>
                  <a:pt x="6121415" y="660520"/>
                </a:cubicBezTo>
                <a:cubicBezTo>
                  <a:pt x="6113344" y="676560"/>
                  <a:pt x="6113344" y="644477"/>
                  <a:pt x="6105272" y="636454"/>
                </a:cubicBezTo>
                <a:cubicBezTo>
                  <a:pt x="6089129" y="636454"/>
                  <a:pt x="6113344" y="652497"/>
                  <a:pt x="6097200" y="652497"/>
                </a:cubicBezTo>
                <a:cubicBezTo>
                  <a:pt x="6089129" y="636454"/>
                  <a:pt x="6097200" y="636454"/>
                  <a:pt x="6089129" y="612390"/>
                </a:cubicBezTo>
                <a:cubicBezTo>
                  <a:pt x="6072984" y="620413"/>
                  <a:pt x="6097200" y="652497"/>
                  <a:pt x="6081057" y="636454"/>
                </a:cubicBezTo>
                <a:cubicBezTo>
                  <a:pt x="6081057" y="636454"/>
                  <a:pt x="6081057" y="628433"/>
                  <a:pt x="6081057" y="620413"/>
                </a:cubicBezTo>
                <a:cubicBezTo>
                  <a:pt x="6072984" y="636454"/>
                  <a:pt x="6048769" y="644477"/>
                  <a:pt x="6048769" y="668540"/>
                </a:cubicBezTo>
                <a:cubicBezTo>
                  <a:pt x="6040697" y="668540"/>
                  <a:pt x="6048769" y="644477"/>
                  <a:pt x="6040697" y="628433"/>
                </a:cubicBezTo>
                <a:cubicBezTo>
                  <a:pt x="6040697" y="644477"/>
                  <a:pt x="6024551" y="636454"/>
                  <a:pt x="6016480" y="660520"/>
                </a:cubicBezTo>
                <a:cubicBezTo>
                  <a:pt x="6008408" y="660520"/>
                  <a:pt x="6008408" y="652497"/>
                  <a:pt x="6000336" y="660520"/>
                </a:cubicBezTo>
                <a:cubicBezTo>
                  <a:pt x="5992265" y="636454"/>
                  <a:pt x="5992265" y="612390"/>
                  <a:pt x="5976121" y="580306"/>
                </a:cubicBezTo>
                <a:cubicBezTo>
                  <a:pt x="5984193" y="580306"/>
                  <a:pt x="5992265" y="588327"/>
                  <a:pt x="5992265" y="596347"/>
                </a:cubicBezTo>
                <a:cubicBezTo>
                  <a:pt x="5996302" y="584316"/>
                  <a:pt x="5988228" y="578299"/>
                  <a:pt x="5980156" y="572283"/>
                </a:cubicBezTo>
                <a:lnTo>
                  <a:pt x="5976119" y="564260"/>
                </a:lnTo>
                <a:lnTo>
                  <a:pt x="5976121" y="564263"/>
                </a:lnTo>
                <a:cubicBezTo>
                  <a:pt x="5984193" y="556240"/>
                  <a:pt x="5968047" y="548219"/>
                  <a:pt x="5976121" y="532176"/>
                </a:cubicBezTo>
                <a:cubicBezTo>
                  <a:pt x="5968047" y="548219"/>
                  <a:pt x="5968047" y="532176"/>
                  <a:pt x="5959975" y="532176"/>
                </a:cubicBezTo>
                <a:cubicBezTo>
                  <a:pt x="5943832" y="540199"/>
                  <a:pt x="5951904" y="564263"/>
                  <a:pt x="5959975" y="588327"/>
                </a:cubicBezTo>
                <a:cubicBezTo>
                  <a:pt x="5959975" y="572283"/>
                  <a:pt x="5959975" y="580306"/>
                  <a:pt x="5976121" y="580306"/>
                </a:cubicBezTo>
                <a:cubicBezTo>
                  <a:pt x="5976121" y="588327"/>
                  <a:pt x="5984193" y="604369"/>
                  <a:pt x="5984193" y="612390"/>
                </a:cubicBezTo>
                <a:cubicBezTo>
                  <a:pt x="5976121" y="604369"/>
                  <a:pt x="5976121" y="612390"/>
                  <a:pt x="5976121" y="612390"/>
                </a:cubicBezTo>
                <a:cubicBezTo>
                  <a:pt x="5992265" y="628433"/>
                  <a:pt x="5984193" y="636454"/>
                  <a:pt x="5992265" y="652497"/>
                </a:cubicBezTo>
                <a:cubicBezTo>
                  <a:pt x="5992265" y="660520"/>
                  <a:pt x="5968047" y="660520"/>
                  <a:pt x="5968047" y="636454"/>
                </a:cubicBezTo>
                <a:cubicBezTo>
                  <a:pt x="5968047" y="636454"/>
                  <a:pt x="5976121" y="636454"/>
                  <a:pt x="5976121" y="644477"/>
                </a:cubicBezTo>
                <a:cubicBezTo>
                  <a:pt x="5984193" y="628433"/>
                  <a:pt x="5959975" y="620413"/>
                  <a:pt x="5968047" y="596347"/>
                </a:cubicBezTo>
                <a:cubicBezTo>
                  <a:pt x="5951904" y="636454"/>
                  <a:pt x="5959975" y="628433"/>
                  <a:pt x="5951904" y="644477"/>
                </a:cubicBezTo>
                <a:cubicBezTo>
                  <a:pt x="5943832" y="620413"/>
                  <a:pt x="5927689" y="596347"/>
                  <a:pt x="5919616" y="572283"/>
                </a:cubicBezTo>
                <a:cubicBezTo>
                  <a:pt x="5935761" y="572283"/>
                  <a:pt x="5935761" y="588327"/>
                  <a:pt x="5943832" y="588327"/>
                </a:cubicBezTo>
                <a:cubicBezTo>
                  <a:pt x="5943832" y="564263"/>
                  <a:pt x="5927689" y="564263"/>
                  <a:pt x="5927689" y="548219"/>
                </a:cubicBezTo>
                <a:cubicBezTo>
                  <a:pt x="5927689" y="548219"/>
                  <a:pt x="5935761" y="556240"/>
                  <a:pt x="5935761" y="564263"/>
                </a:cubicBezTo>
                <a:cubicBezTo>
                  <a:pt x="5943832" y="564263"/>
                  <a:pt x="5935761" y="548219"/>
                  <a:pt x="5943832" y="540199"/>
                </a:cubicBezTo>
                <a:cubicBezTo>
                  <a:pt x="5927687" y="532176"/>
                  <a:pt x="5921635" y="540199"/>
                  <a:pt x="5918608" y="551227"/>
                </a:cubicBezTo>
                <a:lnTo>
                  <a:pt x="5912341" y="577022"/>
                </a:lnTo>
                <a:lnTo>
                  <a:pt x="5909148" y="565139"/>
                </a:lnTo>
                <a:lnTo>
                  <a:pt x="5897204" y="557407"/>
                </a:lnTo>
                <a:lnTo>
                  <a:pt x="5904481" y="558246"/>
                </a:lnTo>
                <a:cubicBezTo>
                  <a:pt x="5911544" y="558246"/>
                  <a:pt x="5919616" y="556241"/>
                  <a:pt x="5919616" y="548219"/>
                </a:cubicBezTo>
                <a:cubicBezTo>
                  <a:pt x="5911544" y="532176"/>
                  <a:pt x="5895400" y="556240"/>
                  <a:pt x="5895400" y="540199"/>
                </a:cubicBezTo>
                <a:cubicBezTo>
                  <a:pt x="5895400" y="548219"/>
                  <a:pt x="5895400" y="556240"/>
                  <a:pt x="5887328" y="556240"/>
                </a:cubicBezTo>
                <a:cubicBezTo>
                  <a:pt x="5881274" y="544210"/>
                  <a:pt x="5875220" y="559250"/>
                  <a:pt x="5865760" y="550601"/>
                </a:cubicBezTo>
                <a:lnTo>
                  <a:pt x="5865363" y="549917"/>
                </a:lnTo>
                <a:lnTo>
                  <a:pt x="5866234" y="564441"/>
                </a:lnTo>
                <a:cubicBezTo>
                  <a:pt x="5867263" y="569483"/>
                  <a:pt x="5869322" y="575535"/>
                  <a:pt x="5873435" y="587637"/>
                </a:cubicBezTo>
                <a:cubicBezTo>
                  <a:pt x="5881665" y="579569"/>
                  <a:pt x="5881665" y="571501"/>
                  <a:pt x="5873435" y="555366"/>
                </a:cubicBezTo>
                <a:cubicBezTo>
                  <a:pt x="5889893" y="571501"/>
                  <a:pt x="5881665" y="587637"/>
                  <a:pt x="5889893" y="611839"/>
                </a:cubicBezTo>
                <a:cubicBezTo>
                  <a:pt x="5873435" y="603772"/>
                  <a:pt x="5889893" y="587637"/>
                  <a:pt x="5873435" y="611839"/>
                </a:cubicBezTo>
                <a:cubicBezTo>
                  <a:pt x="5865207" y="587637"/>
                  <a:pt x="5856976" y="547298"/>
                  <a:pt x="5840521" y="555366"/>
                </a:cubicBezTo>
                <a:cubicBezTo>
                  <a:pt x="5832291" y="563433"/>
                  <a:pt x="5840521" y="587637"/>
                  <a:pt x="5840521" y="603772"/>
                </a:cubicBezTo>
                <a:cubicBezTo>
                  <a:pt x="5824063" y="595703"/>
                  <a:pt x="5840521" y="571501"/>
                  <a:pt x="5832291" y="555366"/>
                </a:cubicBezTo>
                <a:cubicBezTo>
                  <a:pt x="5824063" y="547298"/>
                  <a:pt x="5799375" y="571501"/>
                  <a:pt x="5791147" y="539231"/>
                </a:cubicBezTo>
                <a:cubicBezTo>
                  <a:pt x="5791147" y="547298"/>
                  <a:pt x="5791147" y="547298"/>
                  <a:pt x="5782919" y="547298"/>
                </a:cubicBezTo>
                <a:cubicBezTo>
                  <a:pt x="5791147" y="531164"/>
                  <a:pt x="5774689" y="539231"/>
                  <a:pt x="5774689" y="547298"/>
                </a:cubicBezTo>
                <a:cubicBezTo>
                  <a:pt x="5774689" y="547298"/>
                  <a:pt x="5766461" y="547298"/>
                  <a:pt x="5766461" y="539231"/>
                </a:cubicBezTo>
                <a:cubicBezTo>
                  <a:pt x="5766461" y="539231"/>
                  <a:pt x="5766461" y="531164"/>
                  <a:pt x="5758232" y="523095"/>
                </a:cubicBezTo>
                <a:cubicBezTo>
                  <a:pt x="5774689" y="539231"/>
                  <a:pt x="5799375" y="515029"/>
                  <a:pt x="5807605" y="547298"/>
                </a:cubicBezTo>
                <a:cubicBezTo>
                  <a:pt x="5815833" y="539231"/>
                  <a:pt x="5826120" y="535196"/>
                  <a:pt x="5836406" y="535196"/>
                </a:cubicBezTo>
                <a:lnTo>
                  <a:pt x="5863397" y="546539"/>
                </a:lnTo>
                <a:lnTo>
                  <a:pt x="5855040" y="532176"/>
                </a:lnTo>
                <a:cubicBezTo>
                  <a:pt x="5927689" y="532176"/>
                  <a:pt x="5968047" y="500092"/>
                  <a:pt x="6016480" y="524156"/>
                </a:cubicBezTo>
                <a:cubicBezTo>
                  <a:pt x="6024554" y="512123"/>
                  <a:pt x="6036660" y="504103"/>
                  <a:pt x="6049778" y="502097"/>
                </a:cubicBezTo>
                <a:lnTo>
                  <a:pt x="6083355" y="514074"/>
                </a:lnTo>
                <a:lnTo>
                  <a:pt x="6082480" y="507283"/>
                </a:lnTo>
                <a:lnTo>
                  <a:pt x="6083924" y="514277"/>
                </a:lnTo>
                <a:lnTo>
                  <a:pt x="6089129" y="516133"/>
                </a:lnTo>
                <a:cubicBezTo>
                  <a:pt x="6133524" y="500092"/>
                  <a:pt x="6190028" y="492070"/>
                  <a:pt x="6245525" y="489062"/>
                </a:cubicBezTo>
                <a:cubicBezTo>
                  <a:pt x="6273271" y="487558"/>
                  <a:pt x="6300766" y="487308"/>
                  <a:pt x="6326370" y="487934"/>
                </a:cubicBezTo>
                <a:close/>
                <a:moveTo>
                  <a:pt x="4452462" y="484347"/>
                </a:moveTo>
                <a:cubicBezTo>
                  <a:pt x="4468728" y="492389"/>
                  <a:pt x="4436200" y="500431"/>
                  <a:pt x="4452462" y="524561"/>
                </a:cubicBezTo>
                <a:cubicBezTo>
                  <a:pt x="4419934" y="516519"/>
                  <a:pt x="4419934" y="540646"/>
                  <a:pt x="4395539" y="524561"/>
                </a:cubicBezTo>
                <a:cubicBezTo>
                  <a:pt x="4395539" y="540646"/>
                  <a:pt x="4379276" y="556730"/>
                  <a:pt x="4363011" y="556730"/>
                </a:cubicBezTo>
                <a:cubicBezTo>
                  <a:pt x="4363011" y="556730"/>
                  <a:pt x="4363011" y="548688"/>
                  <a:pt x="4354878" y="540646"/>
                </a:cubicBezTo>
                <a:cubicBezTo>
                  <a:pt x="4354878" y="564775"/>
                  <a:pt x="4314220" y="580859"/>
                  <a:pt x="4306088" y="556730"/>
                </a:cubicBezTo>
                <a:cubicBezTo>
                  <a:pt x="4322351" y="564775"/>
                  <a:pt x="4314220" y="548688"/>
                  <a:pt x="4314220" y="540646"/>
                </a:cubicBezTo>
                <a:cubicBezTo>
                  <a:pt x="4326417" y="552711"/>
                  <a:pt x="4343189" y="564775"/>
                  <a:pt x="4343953" y="549693"/>
                </a:cubicBezTo>
                <a:lnTo>
                  <a:pt x="4339928" y="530747"/>
                </a:lnTo>
                <a:lnTo>
                  <a:pt x="4315228" y="536325"/>
                </a:lnTo>
                <a:cubicBezTo>
                  <a:pt x="4308027" y="538262"/>
                  <a:pt x="4303912" y="542133"/>
                  <a:pt x="4308027" y="553752"/>
                </a:cubicBezTo>
                <a:cubicBezTo>
                  <a:pt x="4303912" y="553752"/>
                  <a:pt x="4299797" y="551815"/>
                  <a:pt x="4294654" y="550847"/>
                </a:cubicBezTo>
                <a:lnTo>
                  <a:pt x="4280138" y="553005"/>
                </a:lnTo>
                <a:lnTo>
                  <a:pt x="4282485" y="554784"/>
                </a:lnTo>
                <a:cubicBezTo>
                  <a:pt x="4290598" y="570790"/>
                  <a:pt x="4282485" y="562787"/>
                  <a:pt x="4274370" y="562787"/>
                </a:cubicBezTo>
                <a:cubicBezTo>
                  <a:pt x="4266256" y="546780"/>
                  <a:pt x="4250030" y="570790"/>
                  <a:pt x="4250030" y="546780"/>
                </a:cubicBezTo>
                <a:cubicBezTo>
                  <a:pt x="4262200" y="534776"/>
                  <a:pt x="4266256" y="538780"/>
                  <a:pt x="4269298" y="544780"/>
                </a:cubicBezTo>
                <a:lnTo>
                  <a:pt x="4277935" y="551335"/>
                </a:lnTo>
                <a:lnTo>
                  <a:pt x="4297740" y="534389"/>
                </a:lnTo>
                <a:cubicBezTo>
                  <a:pt x="4308027" y="530518"/>
                  <a:pt x="4320369" y="526644"/>
                  <a:pt x="4332712" y="515029"/>
                </a:cubicBezTo>
                <a:lnTo>
                  <a:pt x="4339171" y="527186"/>
                </a:lnTo>
                <a:lnTo>
                  <a:pt x="4338615" y="524561"/>
                </a:lnTo>
                <a:cubicBezTo>
                  <a:pt x="4338615" y="524561"/>
                  <a:pt x="4363011" y="540646"/>
                  <a:pt x="4371143" y="548688"/>
                </a:cubicBezTo>
                <a:cubicBezTo>
                  <a:pt x="4363011" y="516519"/>
                  <a:pt x="4387406" y="548688"/>
                  <a:pt x="4379276" y="524561"/>
                </a:cubicBezTo>
                <a:cubicBezTo>
                  <a:pt x="4371143" y="516519"/>
                  <a:pt x="4354878" y="524561"/>
                  <a:pt x="4363011" y="508474"/>
                </a:cubicBezTo>
                <a:cubicBezTo>
                  <a:pt x="4371143" y="508474"/>
                  <a:pt x="4371143" y="508474"/>
                  <a:pt x="4371143" y="516519"/>
                </a:cubicBezTo>
                <a:cubicBezTo>
                  <a:pt x="4387406" y="508474"/>
                  <a:pt x="4411804" y="476304"/>
                  <a:pt x="4428067" y="516519"/>
                </a:cubicBezTo>
                <a:cubicBezTo>
                  <a:pt x="4436200" y="516519"/>
                  <a:pt x="4436200" y="500431"/>
                  <a:pt x="4444332" y="500431"/>
                </a:cubicBezTo>
                <a:cubicBezTo>
                  <a:pt x="4444332" y="492389"/>
                  <a:pt x="4428067" y="508474"/>
                  <a:pt x="4428067" y="500431"/>
                </a:cubicBezTo>
                <a:cubicBezTo>
                  <a:pt x="4419934" y="476304"/>
                  <a:pt x="4452462" y="508474"/>
                  <a:pt x="4452462" y="484347"/>
                </a:cubicBezTo>
                <a:close/>
                <a:moveTo>
                  <a:pt x="5734997" y="484049"/>
                </a:moveTo>
                <a:cubicBezTo>
                  <a:pt x="5742742" y="491794"/>
                  <a:pt x="5758232" y="507283"/>
                  <a:pt x="5758232" y="484049"/>
                </a:cubicBezTo>
                <a:cubicBezTo>
                  <a:pt x="5765976" y="484049"/>
                  <a:pt x="5773721" y="491794"/>
                  <a:pt x="5773721" y="499539"/>
                </a:cubicBezTo>
                <a:cubicBezTo>
                  <a:pt x="5758232" y="507283"/>
                  <a:pt x="5734997" y="491794"/>
                  <a:pt x="5742742" y="507283"/>
                </a:cubicBezTo>
                <a:cubicBezTo>
                  <a:pt x="5742742" y="507283"/>
                  <a:pt x="5734997" y="507283"/>
                  <a:pt x="5734997" y="507283"/>
                </a:cubicBezTo>
                <a:cubicBezTo>
                  <a:pt x="5734997" y="503410"/>
                  <a:pt x="5734997" y="501475"/>
                  <a:pt x="5734997" y="498570"/>
                </a:cubicBezTo>
                <a:lnTo>
                  <a:pt x="5734997" y="498251"/>
                </a:lnTo>
                <a:close/>
                <a:moveTo>
                  <a:pt x="3531611" y="484049"/>
                </a:moveTo>
                <a:cubicBezTo>
                  <a:pt x="3547101" y="507283"/>
                  <a:pt x="3508377" y="476304"/>
                  <a:pt x="3508377" y="499539"/>
                </a:cubicBezTo>
                <a:cubicBezTo>
                  <a:pt x="3508377" y="484049"/>
                  <a:pt x="3492888" y="499539"/>
                  <a:pt x="3485143" y="499539"/>
                </a:cubicBezTo>
                <a:cubicBezTo>
                  <a:pt x="3485143" y="476304"/>
                  <a:pt x="3523867" y="491794"/>
                  <a:pt x="3531611" y="484049"/>
                </a:cubicBezTo>
                <a:close/>
                <a:moveTo>
                  <a:pt x="5719313" y="479727"/>
                </a:moveTo>
                <a:cubicBezTo>
                  <a:pt x="5723683" y="480878"/>
                  <a:pt x="5728826" y="485986"/>
                  <a:pt x="5734997" y="498251"/>
                </a:cubicBezTo>
                <a:cubicBezTo>
                  <a:pt x="5702081" y="514599"/>
                  <a:pt x="5702081" y="506425"/>
                  <a:pt x="5677396" y="522776"/>
                </a:cubicBezTo>
                <a:cubicBezTo>
                  <a:pt x="5669165" y="506425"/>
                  <a:pt x="5677396" y="498251"/>
                  <a:pt x="5693853" y="490074"/>
                </a:cubicBezTo>
                <a:cubicBezTo>
                  <a:pt x="5700025" y="508469"/>
                  <a:pt x="5706196" y="476279"/>
                  <a:pt x="5719313" y="479727"/>
                </a:cubicBezTo>
                <a:close/>
                <a:moveTo>
                  <a:pt x="4557793" y="476468"/>
                </a:moveTo>
                <a:lnTo>
                  <a:pt x="4557793" y="499541"/>
                </a:lnTo>
                <a:cubicBezTo>
                  <a:pt x="4542304" y="491150"/>
                  <a:pt x="4542304" y="491150"/>
                  <a:pt x="4534559" y="499541"/>
                </a:cubicBezTo>
                <a:cubicBezTo>
                  <a:pt x="4534559" y="491150"/>
                  <a:pt x="4542304" y="491150"/>
                  <a:pt x="4534559" y="482761"/>
                </a:cubicBezTo>
                <a:close/>
                <a:moveTo>
                  <a:pt x="5541378" y="476304"/>
                </a:moveTo>
                <a:cubicBezTo>
                  <a:pt x="5545251" y="484049"/>
                  <a:pt x="5545251" y="491794"/>
                  <a:pt x="5547188" y="499539"/>
                </a:cubicBezTo>
                <a:lnTo>
                  <a:pt x="5564613" y="522773"/>
                </a:lnTo>
                <a:lnTo>
                  <a:pt x="5557594" y="531245"/>
                </a:lnTo>
                <a:cubicBezTo>
                  <a:pt x="5549608" y="531969"/>
                  <a:pt x="5539441" y="513091"/>
                  <a:pt x="5533633" y="507283"/>
                </a:cubicBezTo>
                <a:cubicBezTo>
                  <a:pt x="5541378" y="522773"/>
                  <a:pt x="5525888" y="530518"/>
                  <a:pt x="5518144" y="507283"/>
                </a:cubicBezTo>
                <a:cubicBezTo>
                  <a:pt x="5518144" y="515029"/>
                  <a:pt x="5518144" y="530518"/>
                  <a:pt x="5525888" y="530518"/>
                </a:cubicBezTo>
                <a:cubicBezTo>
                  <a:pt x="5525888" y="538262"/>
                  <a:pt x="5518144" y="530518"/>
                  <a:pt x="5518144" y="530518"/>
                </a:cubicBezTo>
                <a:cubicBezTo>
                  <a:pt x="5510400" y="515029"/>
                  <a:pt x="5510400" y="507283"/>
                  <a:pt x="5510400" y="491794"/>
                </a:cubicBezTo>
                <a:cubicBezTo>
                  <a:pt x="5518144" y="491794"/>
                  <a:pt x="5518144" y="507283"/>
                  <a:pt x="5525888" y="507283"/>
                </a:cubicBezTo>
                <a:cubicBezTo>
                  <a:pt x="5541378" y="507283"/>
                  <a:pt x="5525888" y="476304"/>
                  <a:pt x="5541378" y="476304"/>
                </a:cubicBezTo>
                <a:close/>
                <a:moveTo>
                  <a:pt x="4815791" y="476304"/>
                </a:moveTo>
                <a:cubicBezTo>
                  <a:pt x="4815791" y="499539"/>
                  <a:pt x="4824020" y="476304"/>
                  <a:pt x="4840478" y="484049"/>
                </a:cubicBezTo>
                <a:cubicBezTo>
                  <a:pt x="4840478" y="491794"/>
                  <a:pt x="4774646" y="507283"/>
                  <a:pt x="4791105" y="499539"/>
                </a:cubicBezTo>
                <a:cubicBezTo>
                  <a:pt x="4807563" y="491794"/>
                  <a:pt x="4799332" y="476304"/>
                  <a:pt x="4815791" y="476304"/>
                </a:cubicBezTo>
                <a:close/>
                <a:moveTo>
                  <a:pt x="4484220" y="476304"/>
                </a:moveTo>
                <a:cubicBezTo>
                  <a:pt x="4484220" y="484049"/>
                  <a:pt x="4484220" y="491794"/>
                  <a:pt x="4491964" y="491794"/>
                </a:cubicBezTo>
                <a:cubicBezTo>
                  <a:pt x="4491964" y="499539"/>
                  <a:pt x="4468730" y="491794"/>
                  <a:pt x="4476475" y="515029"/>
                </a:cubicBezTo>
                <a:cubicBezTo>
                  <a:pt x="4468730" y="515029"/>
                  <a:pt x="4468730" y="491794"/>
                  <a:pt x="4460985" y="499539"/>
                </a:cubicBezTo>
                <a:cubicBezTo>
                  <a:pt x="4453241" y="476304"/>
                  <a:pt x="4476475" y="491794"/>
                  <a:pt x="4484220" y="476304"/>
                </a:cubicBezTo>
                <a:close/>
                <a:moveTo>
                  <a:pt x="3864314" y="476304"/>
                </a:moveTo>
                <a:cubicBezTo>
                  <a:pt x="3872383" y="491794"/>
                  <a:pt x="3864314" y="499539"/>
                  <a:pt x="3872383" y="499539"/>
                </a:cubicBezTo>
                <a:cubicBezTo>
                  <a:pt x="3872383" y="515029"/>
                  <a:pt x="3856247" y="499539"/>
                  <a:pt x="3848180" y="491794"/>
                </a:cubicBezTo>
                <a:cubicBezTo>
                  <a:pt x="3856247" y="507283"/>
                  <a:pt x="3840111" y="522773"/>
                  <a:pt x="3832044" y="499539"/>
                </a:cubicBezTo>
                <a:cubicBezTo>
                  <a:pt x="3832044" y="515029"/>
                  <a:pt x="3815908" y="522773"/>
                  <a:pt x="3807842" y="507283"/>
                </a:cubicBezTo>
                <a:cubicBezTo>
                  <a:pt x="3799775" y="522773"/>
                  <a:pt x="3791705" y="530518"/>
                  <a:pt x="3775572" y="530518"/>
                </a:cubicBezTo>
                <a:cubicBezTo>
                  <a:pt x="3783639" y="507283"/>
                  <a:pt x="3823978" y="515029"/>
                  <a:pt x="3823978" y="484049"/>
                </a:cubicBezTo>
                <a:cubicBezTo>
                  <a:pt x="3832044" y="484049"/>
                  <a:pt x="3840111" y="491794"/>
                  <a:pt x="3840111" y="499539"/>
                </a:cubicBezTo>
                <a:cubicBezTo>
                  <a:pt x="3848180" y="484049"/>
                  <a:pt x="3856247" y="476304"/>
                  <a:pt x="3864314" y="476304"/>
                </a:cubicBezTo>
                <a:close/>
                <a:moveTo>
                  <a:pt x="4557793" y="474370"/>
                </a:moveTo>
                <a:lnTo>
                  <a:pt x="4558654" y="476234"/>
                </a:lnTo>
                <a:lnTo>
                  <a:pt x="4557793" y="476468"/>
                </a:lnTo>
                <a:close/>
                <a:moveTo>
                  <a:pt x="5790086" y="473289"/>
                </a:moveTo>
                <a:cubicBezTo>
                  <a:pt x="5790086" y="481341"/>
                  <a:pt x="5782021" y="473289"/>
                  <a:pt x="5782021" y="481341"/>
                </a:cubicBezTo>
                <a:cubicBezTo>
                  <a:pt x="5798150" y="505498"/>
                  <a:pt x="5790086" y="473289"/>
                  <a:pt x="5806214" y="473289"/>
                </a:cubicBezTo>
                <a:cubicBezTo>
                  <a:pt x="5814279" y="473289"/>
                  <a:pt x="5822341" y="473289"/>
                  <a:pt x="5822341" y="481341"/>
                </a:cubicBezTo>
                <a:cubicBezTo>
                  <a:pt x="5806214" y="481341"/>
                  <a:pt x="5798150" y="489394"/>
                  <a:pt x="5782021" y="497445"/>
                </a:cubicBezTo>
                <a:cubicBezTo>
                  <a:pt x="5765893" y="481341"/>
                  <a:pt x="5782021" y="473289"/>
                  <a:pt x="5790086" y="473289"/>
                </a:cubicBezTo>
                <a:close/>
                <a:moveTo>
                  <a:pt x="4511325" y="465654"/>
                </a:moveTo>
                <a:cubicBezTo>
                  <a:pt x="4513262" y="466623"/>
                  <a:pt x="4515198" y="468560"/>
                  <a:pt x="4515198" y="468560"/>
                </a:cubicBezTo>
                <a:cubicBezTo>
                  <a:pt x="4522943" y="476304"/>
                  <a:pt x="4515198" y="484049"/>
                  <a:pt x="4522943" y="499539"/>
                </a:cubicBezTo>
                <a:cubicBezTo>
                  <a:pt x="4515198" y="499539"/>
                  <a:pt x="4507454" y="507283"/>
                  <a:pt x="4507454" y="491794"/>
                </a:cubicBezTo>
                <a:cubicBezTo>
                  <a:pt x="4499709" y="476304"/>
                  <a:pt x="4522943" y="491794"/>
                  <a:pt x="4507454" y="468560"/>
                </a:cubicBezTo>
                <a:cubicBezTo>
                  <a:pt x="4507454" y="464686"/>
                  <a:pt x="4509390" y="464686"/>
                  <a:pt x="4511325" y="465654"/>
                </a:cubicBezTo>
                <a:close/>
                <a:moveTo>
                  <a:pt x="4118155" y="463230"/>
                </a:moveTo>
                <a:lnTo>
                  <a:pt x="4119566" y="465793"/>
                </a:lnTo>
                <a:lnTo>
                  <a:pt x="4120214" y="467700"/>
                </a:lnTo>
                <a:cubicBezTo>
                  <a:pt x="4118276" y="463613"/>
                  <a:pt x="4117794" y="462591"/>
                  <a:pt x="4118155" y="463230"/>
                </a:cubicBezTo>
                <a:close/>
                <a:moveTo>
                  <a:pt x="4782394" y="460814"/>
                </a:moveTo>
                <a:cubicBezTo>
                  <a:pt x="4750005" y="491794"/>
                  <a:pt x="4725715" y="491794"/>
                  <a:pt x="4693328" y="499539"/>
                </a:cubicBezTo>
                <a:cubicBezTo>
                  <a:pt x="4717618" y="476304"/>
                  <a:pt x="4750005" y="484049"/>
                  <a:pt x="4782394" y="460814"/>
                </a:cubicBezTo>
                <a:close/>
                <a:moveTo>
                  <a:pt x="3880128" y="460814"/>
                </a:moveTo>
                <a:cubicBezTo>
                  <a:pt x="3887873" y="460814"/>
                  <a:pt x="3887873" y="484049"/>
                  <a:pt x="3887873" y="491794"/>
                </a:cubicBezTo>
                <a:cubicBezTo>
                  <a:pt x="3903362" y="468560"/>
                  <a:pt x="3918852" y="484049"/>
                  <a:pt x="3934341" y="476304"/>
                </a:cubicBezTo>
                <a:cubicBezTo>
                  <a:pt x="3918852" y="499539"/>
                  <a:pt x="3903362" y="484049"/>
                  <a:pt x="3880128" y="499539"/>
                </a:cubicBezTo>
                <a:cubicBezTo>
                  <a:pt x="3880128" y="491794"/>
                  <a:pt x="3872383" y="491794"/>
                  <a:pt x="3872383" y="476304"/>
                </a:cubicBezTo>
                <a:cubicBezTo>
                  <a:pt x="3880128" y="484049"/>
                  <a:pt x="3887873" y="476304"/>
                  <a:pt x="3880128" y="460814"/>
                </a:cubicBezTo>
                <a:close/>
                <a:moveTo>
                  <a:pt x="2961727" y="460814"/>
                </a:moveTo>
                <a:cubicBezTo>
                  <a:pt x="2961727" y="476304"/>
                  <a:pt x="2969793" y="476304"/>
                  <a:pt x="2977862" y="491794"/>
                </a:cubicBezTo>
                <a:cubicBezTo>
                  <a:pt x="2953660" y="507283"/>
                  <a:pt x="2921390" y="515029"/>
                  <a:pt x="2889121" y="522773"/>
                </a:cubicBezTo>
                <a:cubicBezTo>
                  <a:pt x="2889121" y="499539"/>
                  <a:pt x="2905255" y="530518"/>
                  <a:pt x="2913321" y="499539"/>
                </a:cubicBezTo>
                <a:cubicBezTo>
                  <a:pt x="2905255" y="491794"/>
                  <a:pt x="2881052" y="507283"/>
                  <a:pt x="2872985" y="507283"/>
                </a:cubicBezTo>
                <a:cubicBezTo>
                  <a:pt x="2864918" y="515029"/>
                  <a:pt x="2872985" y="522773"/>
                  <a:pt x="2881052" y="530518"/>
                </a:cubicBezTo>
                <a:cubicBezTo>
                  <a:pt x="2864918" y="538262"/>
                  <a:pt x="2864918" y="538262"/>
                  <a:pt x="2856849" y="530518"/>
                </a:cubicBezTo>
                <a:cubicBezTo>
                  <a:pt x="2848782" y="522773"/>
                  <a:pt x="2864918" y="522773"/>
                  <a:pt x="2864918" y="515029"/>
                </a:cubicBezTo>
                <a:cubicBezTo>
                  <a:pt x="2832649" y="507283"/>
                  <a:pt x="2808446" y="553752"/>
                  <a:pt x="2784243" y="522773"/>
                </a:cubicBezTo>
                <a:cubicBezTo>
                  <a:pt x="2824580" y="507283"/>
                  <a:pt x="2872985" y="507283"/>
                  <a:pt x="2897188" y="484049"/>
                </a:cubicBezTo>
                <a:cubicBezTo>
                  <a:pt x="2913321" y="499539"/>
                  <a:pt x="2913321" y="491794"/>
                  <a:pt x="2929457" y="484049"/>
                </a:cubicBezTo>
                <a:cubicBezTo>
                  <a:pt x="2929457" y="491794"/>
                  <a:pt x="2929457" y="491794"/>
                  <a:pt x="2929457" y="499539"/>
                </a:cubicBezTo>
                <a:cubicBezTo>
                  <a:pt x="2945593" y="491794"/>
                  <a:pt x="2945593" y="468560"/>
                  <a:pt x="2961727" y="460814"/>
                </a:cubicBezTo>
                <a:close/>
                <a:moveTo>
                  <a:pt x="5521846" y="459076"/>
                </a:moveTo>
                <a:lnTo>
                  <a:pt x="5524920" y="465869"/>
                </a:lnTo>
                <a:cubicBezTo>
                  <a:pt x="5525888" y="468864"/>
                  <a:pt x="5525888" y="470860"/>
                  <a:pt x="5525888" y="474853"/>
                </a:cubicBezTo>
                <a:cubicBezTo>
                  <a:pt x="5523955" y="474853"/>
                  <a:pt x="5522500" y="470860"/>
                  <a:pt x="5521776" y="465121"/>
                </a:cubicBezTo>
                <a:close/>
                <a:moveTo>
                  <a:pt x="3048853" y="458880"/>
                </a:moveTo>
                <a:lnTo>
                  <a:pt x="3061974" y="460332"/>
                </a:lnTo>
                <a:lnTo>
                  <a:pt x="3061245" y="460937"/>
                </a:lnTo>
                <a:cubicBezTo>
                  <a:pt x="3055049" y="462996"/>
                  <a:pt x="3048853" y="462996"/>
                  <a:pt x="3048853" y="458880"/>
                </a:cubicBezTo>
                <a:close/>
                <a:moveTo>
                  <a:pt x="3073636" y="450650"/>
                </a:moveTo>
                <a:cubicBezTo>
                  <a:pt x="3081898" y="458880"/>
                  <a:pt x="3075702" y="460937"/>
                  <a:pt x="3067441" y="460937"/>
                </a:cubicBezTo>
                <a:lnTo>
                  <a:pt x="3061974" y="460332"/>
                </a:lnTo>
                <a:close/>
                <a:moveTo>
                  <a:pt x="4565539" y="449199"/>
                </a:moveTo>
                <a:cubicBezTo>
                  <a:pt x="4565539" y="457590"/>
                  <a:pt x="4565539" y="465979"/>
                  <a:pt x="4573283" y="474370"/>
                </a:cubicBezTo>
                <a:cubicBezTo>
                  <a:pt x="4573283" y="465979"/>
                  <a:pt x="4573283" y="465979"/>
                  <a:pt x="4573283" y="457590"/>
                </a:cubicBezTo>
                <a:cubicBezTo>
                  <a:pt x="4588772" y="465979"/>
                  <a:pt x="4581028" y="491150"/>
                  <a:pt x="4565539" y="491150"/>
                </a:cubicBezTo>
                <a:lnTo>
                  <a:pt x="4558654" y="476234"/>
                </a:lnTo>
                <a:lnTo>
                  <a:pt x="4565539" y="474370"/>
                </a:lnTo>
                <a:cubicBezTo>
                  <a:pt x="4565539" y="465979"/>
                  <a:pt x="4557793" y="457590"/>
                  <a:pt x="4557793" y="457590"/>
                </a:cubicBezTo>
                <a:cubicBezTo>
                  <a:pt x="4542304" y="449199"/>
                  <a:pt x="4565539" y="457590"/>
                  <a:pt x="4565539" y="449199"/>
                </a:cubicBezTo>
                <a:close/>
                <a:moveTo>
                  <a:pt x="5065076" y="449197"/>
                </a:moveTo>
                <a:cubicBezTo>
                  <a:pt x="5065076" y="465976"/>
                  <a:pt x="4984860" y="499539"/>
                  <a:pt x="4952776" y="491147"/>
                </a:cubicBezTo>
                <a:cubicBezTo>
                  <a:pt x="4992884" y="482758"/>
                  <a:pt x="5024970" y="465976"/>
                  <a:pt x="5065076" y="449197"/>
                </a:cubicBezTo>
                <a:close/>
                <a:moveTo>
                  <a:pt x="3604824" y="448616"/>
                </a:moveTo>
                <a:cubicBezTo>
                  <a:pt x="3608091" y="449679"/>
                  <a:pt x="3610996" y="452875"/>
                  <a:pt x="3612932" y="459266"/>
                </a:cubicBezTo>
                <a:cubicBezTo>
                  <a:pt x="3597443" y="450745"/>
                  <a:pt x="3597443" y="476304"/>
                  <a:pt x="3581953" y="467784"/>
                </a:cubicBezTo>
                <a:cubicBezTo>
                  <a:pt x="3581953" y="461395"/>
                  <a:pt x="3595023" y="445420"/>
                  <a:pt x="3604824" y="448616"/>
                </a:cubicBezTo>
                <a:close/>
                <a:moveTo>
                  <a:pt x="5521976" y="448260"/>
                </a:moveTo>
                <a:lnTo>
                  <a:pt x="5521846" y="459076"/>
                </a:lnTo>
                <a:lnTo>
                  <a:pt x="5518144" y="450894"/>
                </a:lnTo>
                <a:close/>
                <a:moveTo>
                  <a:pt x="3040594" y="434193"/>
                </a:moveTo>
                <a:cubicBezTo>
                  <a:pt x="3057115" y="434193"/>
                  <a:pt x="3048853" y="450650"/>
                  <a:pt x="3048853" y="458880"/>
                </a:cubicBezTo>
                <a:cubicBezTo>
                  <a:pt x="3032332" y="467108"/>
                  <a:pt x="3007548" y="483566"/>
                  <a:pt x="2982766" y="491796"/>
                </a:cubicBezTo>
                <a:cubicBezTo>
                  <a:pt x="2974503" y="475339"/>
                  <a:pt x="2966244" y="475339"/>
                  <a:pt x="2966244" y="467108"/>
                </a:cubicBezTo>
                <a:cubicBezTo>
                  <a:pt x="2974503" y="458880"/>
                  <a:pt x="2982766" y="475339"/>
                  <a:pt x="2991028" y="483566"/>
                </a:cubicBezTo>
                <a:cubicBezTo>
                  <a:pt x="3007548" y="483566"/>
                  <a:pt x="3007548" y="467108"/>
                  <a:pt x="3024070" y="467108"/>
                </a:cubicBezTo>
                <a:cubicBezTo>
                  <a:pt x="3007548" y="458880"/>
                  <a:pt x="2999287" y="458880"/>
                  <a:pt x="2982766" y="467108"/>
                </a:cubicBezTo>
                <a:cubicBezTo>
                  <a:pt x="2982766" y="425965"/>
                  <a:pt x="3040594" y="458880"/>
                  <a:pt x="3040594" y="434193"/>
                </a:cubicBezTo>
                <a:close/>
                <a:moveTo>
                  <a:pt x="5704018" y="433709"/>
                </a:moveTo>
                <a:cubicBezTo>
                  <a:pt x="5704018" y="433709"/>
                  <a:pt x="5711763" y="433709"/>
                  <a:pt x="5711763" y="433709"/>
                </a:cubicBezTo>
                <a:cubicBezTo>
                  <a:pt x="5719507" y="442228"/>
                  <a:pt x="5711763" y="442228"/>
                  <a:pt x="5711763" y="442228"/>
                </a:cubicBezTo>
                <a:cubicBezTo>
                  <a:pt x="5711763" y="450748"/>
                  <a:pt x="5719507" y="450748"/>
                  <a:pt x="5727253" y="459269"/>
                </a:cubicBezTo>
                <a:cubicBezTo>
                  <a:pt x="5711763" y="459269"/>
                  <a:pt x="5711763" y="467786"/>
                  <a:pt x="5711763" y="476307"/>
                </a:cubicBezTo>
                <a:cubicBezTo>
                  <a:pt x="5704018" y="476307"/>
                  <a:pt x="5719507" y="450748"/>
                  <a:pt x="5704018" y="433709"/>
                </a:cubicBezTo>
                <a:close/>
                <a:moveTo>
                  <a:pt x="4614331" y="433709"/>
                </a:moveTo>
                <a:cubicBezTo>
                  <a:pt x="4614331" y="442008"/>
                  <a:pt x="4614331" y="466901"/>
                  <a:pt x="4631370" y="458602"/>
                </a:cubicBezTo>
                <a:cubicBezTo>
                  <a:pt x="4622850" y="466901"/>
                  <a:pt x="4614331" y="483498"/>
                  <a:pt x="4605811" y="491796"/>
                </a:cubicBezTo>
                <a:cubicBezTo>
                  <a:pt x="4597290" y="466901"/>
                  <a:pt x="4588772" y="483498"/>
                  <a:pt x="4588772" y="466901"/>
                </a:cubicBezTo>
                <a:cubicBezTo>
                  <a:pt x="4605811" y="483498"/>
                  <a:pt x="4605811" y="475200"/>
                  <a:pt x="4614331" y="466901"/>
                </a:cubicBezTo>
                <a:cubicBezTo>
                  <a:pt x="4614331" y="458602"/>
                  <a:pt x="4605811" y="458602"/>
                  <a:pt x="4605811" y="466901"/>
                </a:cubicBezTo>
                <a:cubicBezTo>
                  <a:pt x="4605811" y="466901"/>
                  <a:pt x="4597290" y="433709"/>
                  <a:pt x="4614331" y="433709"/>
                </a:cubicBezTo>
                <a:close/>
                <a:moveTo>
                  <a:pt x="5103800" y="433707"/>
                </a:moveTo>
                <a:cubicBezTo>
                  <a:pt x="5103800" y="451133"/>
                  <a:pt x="5080566" y="468560"/>
                  <a:pt x="5072822" y="451133"/>
                </a:cubicBezTo>
                <a:cubicBezTo>
                  <a:pt x="5080566" y="451133"/>
                  <a:pt x="5088310" y="433707"/>
                  <a:pt x="5103800" y="433707"/>
                </a:cubicBezTo>
                <a:close/>
                <a:moveTo>
                  <a:pt x="4662349" y="433707"/>
                </a:moveTo>
                <a:cubicBezTo>
                  <a:pt x="4662349" y="459266"/>
                  <a:pt x="4646859" y="450745"/>
                  <a:pt x="4639115" y="476304"/>
                </a:cubicBezTo>
                <a:cubicBezTo>
                  <a:pt x="4631370" y="467784"/>
                  <a:pt x="4631370" y="459266"/>
                  <a:pt x="4631370" y="450745"/>
                </a:cubicBezTo>
                <a:cubicBezTo>
                  <a:pt x="4646859" y="459266"/>
                  <a:pt x="4646859" y="442225"/>
                  <a:pt x="4662349" y="433707"/>
                </a:cubicBezTo>
                <a:close/>
                <a:moveTo>
                  <a:pt x="5806214" y="433029"/>
                </a:moveTo>
                <a:cubicBezTo>
                  <a:pt x="5806214" y="441081"/>
                  <a:pt x="5806214" y="441081"/>
                  <a:pt x="5806214" y="449133"/>
                </a:cubicBezTo>
                <a:cubicBezTo>
                  <a:pt x="5814279" y="441081"/>
                  <a:pt x="5814279" y="441081"/>
                  <a:pt x="5814279" y="457185"/>
                </a:cubicBezTo>
                <a:cubicBezTo>
                  <a:pt x="5806214" y="457185"/>
                  <a:pt x="5814279" y="465238"/>
                  <a:pt x="5806214" y="473289"/>
                </a:cubicBezTo>
                <a:cubicBezTo>
                  <a:pt x="5814279" y="465238"/>
                  <a:pt x="5806214" y="449133"/>
                  <a:pt x="5798150" y="441081"/>
                </a:cubicBezTo>
                <a:cubicBezTo>
                  <a:pt x="5790086" y="449133"/>
                  <a:pt x="5798150" y="457185"/>
                  <a:pt x="5798150" y="465238"/>
                </a:cubicBezTo>
                <a:cubicBezTo>
                  <a:pt x="5790086" y="465238"/>
                  <a:pt x="5782021" y="457185"/>
                  <a:pt x="5782021" y="465238"/>
                </a:cubicBezTo>
                <a:cubicBezTo>
                  <a:pt x="5773957" y="449133"/>
                  <a:pt x="5798150" y="465238"/>
                  <a:pt x="5790086" y="441081"/>
                </a:cubicBezTo>
                <a:cubicBezTo>
                  <a:pt x="5790086" y="433029"/>
                  <a:pt x="5798150" y="433029"/>
                  <a:pt x="5806214" y="433029"/>
                </a:cubicBezTo>
                <a:close/>
                <a:moveTo>
                  <a:pt x="4687193" y="427072"/>
                </a:moveTo>
                <a:cubicBezTo>
                  <a:pt x="4703329" y="451965"/>
                  <a:pt x="4719465" y="427072"/>
                  <a:pt x="4727532" y="427072"/>
                </a:cubicBezTo>
                <a:cubicBezTo>
                  <a:pt x="4727532" y="435368"/>
                  <a:pt x="4743668" y="418773"/>
                  <a:pt x="4743668" y="443667"/>
                </a:cubicBezTo>
                <a:cubicBezTo>
                  <a:pt x="4719465" y="427072"/>
                  <a:pt x="4711396" y="468562"/>
                  <a:pt x="4695262" y="435368"/>
                </a:cubicBezTo>
                <a:cubicBezTo>
                  <a:pt x="4687193" y="435368"/>
                  <a:pt x="4687193" y="443667"/>
                  <a:pt x="4687193" y="451965"/>
                </a:cubicBezTo>
                <a:cubicBezTo>
                  <a:pt x="4687193" y="451965"/>
                  <a:pt x="4679126" y="451965"/>
                  <a:pt x="4671059" y="451965"/>
                </a:cubicBezTo>
                <a:cubicBezTo>
                  <a:pt x="4662990" y="435368"/>
                  <a:pt x="4695262" y="443667"/>
                  <a:pt x="4687193" y="427072"/>
                </a:cubicBezTo>
                <a:close/>
                <a:moveTo>
                  <a:pt x="5575164" y="426893"/>
                </a:moveTo>
                <a:cubicBezTo>
                  <a:pt x="5579231" y="423867"/>
                  <a:pt x="5585330" y="423867"/>
                  <a:pt x="5589396" y="427901"/>
                </a:cubicBezTo>
                <a:cubicBezTo>
                  <a:pt x="5581265" y="435968"/>
                  <a:pt x="5581265" y="444038"/>
                  <a:pt x="5573133" y="444038"/>
                </a:cubicBezTo>
                <a:cubicBezTo>
                  <a:pt x="5569067" y="435968"/>
                  <a:pt x="5571099" y="429919"/>
                  <a:pt x="5575164" y="426893"/>
                </a:cubicBezTo>
                <a:close/>
                <a:moveTo>
                  <a:pt x="3686509" y="425962"/>
                </a:moveTo>
                <a:cubicBezTo>
                  <a:pt x="3645017" y="468560"/>
                  <a:pt x="3628422" y="443000"/>
                  <a:pt x="3686509" y="425962"/>
                </a:cubicBezTo>
                <a:close/>
                <a:moveTo>
                  <a:pt x="4111500" y="420949"/>
                </a:moveTo>
                <a:cubicBezTo>
                  <a:pt x="4113921" y="420694"/>
                  <a:pt x="4116341" y="421715"/>
                  <a:pt x="4118277" y="422737"/>
                </a:cubicBezTo>
                <a:lnTo>
                  <a:pt x="4120432" y="423732"/>
                </a:lnTo>
                <a:lnTo>
                  <a:pt x="4121182" y="441132"/>
                </a:lnTo>
                <a:cubicBezTo>
                  <a:pt x="4120214" y="451351"/>
                  <a:pt x="4120214" y="463613"/>
                  <a:pt x="4127958" y="475875"/>
                </a:cubicBezTo>
                <a:cubicBezTo>
                  <a:pt x="4127958" y="479963"/>
                  <a:pt x="4124084" y="473833"/>
                  <a:pt x="4121182" y="468723"/>
                </a:cubicBezTo>
                <a:lnTo>
                  <a:pt x="4119566" y="465793"/>
                </a:lnTo>
                <a:lnTo>
                  <a:pt x="4115371" y="453395"/>
                </a:lnTo>
                <a:cubicBezTo>
                  <a:pt x="4114403" y="445221"/>
                  <a:pt x="4112468" y="435000"/>
                  <a:pt x="4104724" y="426826"/>
                </a:cubicBezTo>
                <a:cubicBezTo>
                  <a:pt x="4106660" y="422738"/>
                  <a:pt x="4109080" y="421205"/>
                  <a:pt x="4111500" y="420949"/>
                </a:cubicBezTo>
                <a:close/>
                <a:moveTo>
                  <a:pt x="4120214" y="418649"/>
                </a:moveTo>
                <a:cubicBezTo>
                  <a:pt x="4122150" y="422737"/>
                  <a:pt x="4122633" y="424270"/>
                  <a:pt x="4122150" y="424526"/>
                </a:cubicBezTo>
                <a:lnTo>
                  <a:pt x="4120432" y="423732"/>
                </a:lnTo>
                <a:close/>
                <a:moveTo>
                  <a:pt x="5002257" y="418219"/>
                </a:moveTo>
                <a:cubicBezTo>
                  <a:pt x="5018608" y="441454"/>
                  <a:pt x="4953206" y="441454"/>
                  <a:pt x="4945032" y="449199"/>
                </a:cubicBezTo>
                <a:cubicBezTo>
                  <a:pt x="4945032" y="441454"/>
                  <a:pt x="4945032" y="441454"/>
                  <a:pt x="4945032" y="441454"/>
                </a:cubicBezTo>
                <a:cubicBezTo>
                  <a:pt x="4953206" y="441454"/>
                  <a:pt x="4945032" y="433709"/>
                  <a:pt x="4945032" y="433709"/>
                </a:cubicBezTo>
                <a:lnTo>
                  <a:pt x="4961382" y="433709"/>
                </a:lnTo>
                <a:lnTo>
                  <a:pt x="4977733" y="433709"/>
                </a:lnTo>
                <a:cubicBezTo>
                  <a:pt x="4977733" y="425965"/>
                  <a:pt x="4969556" y="433709"/>
                  <a:pt x="4961382" y="433709"/>
                </a:cubicBezTo>
                <a:cubicBezTo>
                  <a:pt x="4969556" y="402731"/>
                  <a:pt x="5002257" y="449199"/>
                  <a:pt x="5002257" y="418219"/>
                </a:cubicBezTo>
                <a:close/>
                <a:moveTo>
                  <a:pt x="4058257" y="418219"/>
                </a:moveTo>
                <a:cubicBezTo>
                  <a:pt x="4058257" y="425965"/>
                  <a:pt x="4049866" y="425965"/>
                  <a:pt x="4049866" y="425965"/>
                </a:cubicBezTo>
                <a:cubicBezTo>
                  <a:pt x="4041475" y="433709"/>
                  <a:pt x="4049866" y="441454"/>
                  <a:pt x="4058257" y="449199"/>
                </a:cubicBezTo>
                <a:cubicBezTo>
                  <a:pt x="4024695" y="441454"/>
                  <a:pt x="4041475" y="449199"/>
                  <a:pt x="4016304" y="449199"/>
                </a:cubicBezTo>
                <a:cubicBezTo>
                  <a:pt x="4007916" y="441454"/>
                  <a:pt x="4033086" y="449199"/>
                  <a:pt x="4016304" y="433709"/>
                </a:cubicBezTo>
                <a:cubicBezTo>
                  <a:pt x="4041475" y="441454"/>
                  <a:pt x="4033086" y="425965"/>
                  <a:pt x="4058257" y="418219"/>
                </a:cubicBezTo>
                <a:close/>
                <a:moveTo>
                  <a:pt x="5852583" y="417932"/>
                </a:moveTo>
                <a:cubicBezTo>
                  <a:pt x="5854598" y="420952"/>
                  <a:pt x="5854598" y="429004"/>
                  <a:pt x="5846534" y="433029"/>
                </a:cubicBezTo>
                <a:cubicBezTo>
                  <a:pt x="5846534" y="416927"/>
                  <a:pt x="5850566" y="414912"/>
                  <a:pt x="5852583" y="417932"/>
                </a:cubicBezTo>
                <a:close/>
                <a:moveTo>
                  <a:pt x="4687193" y="410475"/>
                </a:moveTo>
                <a:cubicBezTo>
                  <a:pt x="4695262" y="418773"/>
                  <a:pt x="4695262" y="418773"/>
                  <a:pt x="4687193" y="427072"/>
                </a:cubicBezTo>
                <a:cubicBezTo>
                  <a:pt x="4671059" y="418773"/>
                  <a:pt x="4662990" y="443667"/>
                  <a:pt x="4646857" y="427072"/>
                </a:cubicBezTo>
                <a:cubicBezTo>
                  <a:pt x="4654923" y="418773"/>
                  <a:pt x="4679126" y="418773"/>
                  <a:pt x="4687193" y="410475"/>
                </a:cubicBezTo>
                <a:close/>
                <a:moveTo>
                  <a:pt x="4557386" y="410472"/>
                </a:moveTo>
                <a:cubicBezTo>
                  <a:pt x="4565539" y="418700"/>
                  <a:pt x="4557386" y="426931"/>
                  <a:pt x="4565539" y="426931"/>
                </a:cubicBezTo>
                <a:cubicBezTo>
                  <a:pt x="4524775" y="443389"/>
                  <a:pt x="4451403" y="468074"/>
                  <a:pt x="4410643" y="476304"/>
                </a:cubicBezTo>
                <a:cubicBezTo>
                  <a:pt x="4410643" y="459846"/>
                  <a:pt x="4418795" y="459846"/>
                  <a:pt x="4418795" y="443389"/>
                </a:cubicBezTo>
                <a:cubicBezTo>
                  <a:pt x="4435099" y="468074"/>
                  <a:pt x="4451403" y="410472"/>
                  <a:pt x="4459556" y="451617"/>
                </a:cubicBezTo>
                <a:cubicBezTo>
                  <a:pt x="4467708" y="451617"/>
                  <a:pt x="4467708" y="435158"/>
                  <a:pt x="4475862" y="426931"/>
                </a:cubicBezTo>
                <a:cubicBezTo>
                  <a:pt x="4475862" y="435158"/>
                  <a:pt x="4484014" y="443389"/>
                  <a:pt x="4484014" y="443389"/>
                </a:cubicBezTo>
                <a:cubicBezTo>
                  <a:pt x="4492166" y="418700"/>
                  <a:pt x="4508471" y="410472"/>
                  <a:pt x="4532928" y="426931"/>
                </a:cubicBezTo>
                <a:cubicBezTo>
                  <a:pt x="4532928" y="410472"/>
                  <a:pt x="4549234" y="426931"/>
                  <a:pt x="4557386" y="410472"/>
                </a:cubicBezTo>
                <a:close/>
                <a:moveTo>
                  <a:pt x="4154100" y="410472"/>
                </a:moveTo>
                <a:cubicBezTo>
                  <a:pt x="4162813" y="425962"/>
                  <a:pt x="4127961" y="433707"/>
                  <a:pt x="4127961" y="418218"/>
                </a:cubicBezTo>
                <a:cubicBezTo>
                  <a:pt x="4136673" y="410472"/>
                  <a:pt x="4145386" y="410472"/>
                  <a:pt x="4154100" y="410472"/>
                </a:cubicBezTo>
                <a:close/>
                <a:moveTo>
                  <a:pt x="3104359" y="410472"/>
                </a:moveTo>
                <a:cubicBezTo>
                  <a:pt x="3128887" y="418864"/>
                  <a:pt x="3104359" y="435643"/>
                  <a:pt x="3120710" y="435643"/>
                </a:cubicBezTo>
                <a:cubicBezTo>
                  <a:pt x="3120710" y="452424"/>
                  <a:pt x="3096185" y="452424"/>
                  <a:pt x="3088011" y="460814"/>
                </a:cubicBezTo>
                <a:cubicBezTo>
                  <a:pt x="3088011" y="444035"/>
                  <a:pt x="3096185" y="444035"/>
                  <a:pt x="3104359" y="435643"/>
                </a:cubicBezTo>
                <a:cubicBezTo>
                  <a:pt x="3104359" y="435643"/>
                  <a:pt x="3096185" y="435643"/>
                  <a:pt x="3096185" y="427253"/>
                </a:cubicBezTo>
                <a:cubicBezTo>
                  <a:pt x="3079835" y="435643"/>
                  <a:pt x="3071660" y="460814"/>
                  <a:pt x="3055310" y="427253"/>
                </a:cubicBezTo>
                <a:cubicBezTo>
                  <a:pt x="3079835" y="410472"/>
                  <a:pt x="3104359" y="427253"/>
                  <a:pt x="3104359" y="410472"/>
                </a:cubicBezTo>
                <a:close/>
                <a:moveTo>
                  <a:pt x="5999753" y="408875"/>
                </a:moveTo>
                <a:cubicBezTo>
                  <a:pt x="6007817" y="408875"/>
                  <a:pt x="6007817" y="424979"/>
                  <a:pt x="5999753" y="433029"/>
                </a:cubicBezTo>
                <a:close/>
                <a:moveTo>
                  <a:pt x="5943306" y="408875"/>
                </a:moveTo>
                <a:cubicBezTo>
                  <a:pt x="5951370" y="424979"/>
                  <a:pt x="5959434" y="392770"/>
                  <a:pt x="5959434" y="433029"/>
                </a:cubicBezTo>
                <a:cubicBezTo>
                  <a:pt x="5951370" y="433029"/>
                  <a:pt x="5943306" y="424979"/>
                  <a:pt x="5943306" y="408875"/>
                </a:cubicBezTo>
                <a:close/>
                <a:moveTo>
                  <a:pt x="5525888" y="394986"/>
                </a:moveTo>
                <a:cubicBezTo>
                  <a:pt x="5533633" y="394986"/>
                  <a:pt x="5541378" y="402972"/>
                  <a:pt x="5541378" y="394986"/>
                </a:cubicBezTo>
                <a:cubicBezTo>
                  <a:pt x="5556867" y="410958"/>
                  <a:pt x="5525888" y="394986"/>
                  <a:pt x="5533633" y="418947"/>
                </a:cubicBezTo>
                <a:cubicBezTo>
                  <a:pt x="5549123" y="402972"/>
                  <a:pt x="5580102" y="450894"/>
                  <a:pt x="5587846" y="506801"/>
                </a:cubicBezTo>
                <a:cubicBezTo>
                  <a:pt x="5587846" y="506801"/>
                  <a:pt x="5580102" y="506801"/>
                  <a:pt x="5580102" y="514789"/>
                </a:cubicBezTo>
                <a:cubicBezTo>
                  <a:pt x="5572357" y="514789"/>
                  <a:pt x="5580102" y="498814"/>
                  <a:pt x="5580102" y="490828"/>
                </a:cubicBezTo>
                <a:cubicBezTo>
                  <a:pt x="5564613" y="490828"/>
                  <a:pt x="5580102" y="522776"/>
                  <a:pt x="5564613" y="522776"/>
                </a:cubicBezTo>
                <a:lnTo>
                  <a:pt x="5564613" y="522773"/>
                </a:lnTo>
                <a:lnTo>
                  <a:pt x="5562678" y="496819"/>
                </a:lnTo>
                <a:cubicBezTo>
                  <a:pt x="5564613" y="490828"/>
                  <a:pt x="5568486" y="486835"/>
                  <a:pt x="5572357" y="482842"/>
                </a:cubicBezTo>
                <a:cubicBezTo>
                  <a:pt x="5564613" y="474853"/>
                  <a:pt x="5549123" y="474853"/>
                  <a:pt x="5549123" y="450894"/>
                </a:cubicBezTo>
                <a:cubicBezTo>
                  <a:pt x="5541378" y="434919"/>
                  <a:pt x="5541378" y="466867"/>
                  <a:pt x="5533633" y="466867"/>
                </a:cubicBezTo>
                <a:cubicBezTo>
                  <a:pt x="5525888" y="450894"/>
                  <a:pt x="5541378" y="450894"/>
                  <a:pt x="5541378" y="442905"/>
                </a:cubicBezTo>
                <a:cubicBezTo>
                  <a:pt x="5533633" y="430926"/>
                  <a:pt x="5533633" y="434919"/>
                  <a:pt x="5532665" y="440910"/>
                </a:cubicBezTo>
                <a:lnTo>
                  <a:pt x="5521976" y="448260"/>
                </a:lnTo>
                <a:lnTo>
                  <a:pt x="5522017" y="444904"/>
                </a:lnTo>
                <a:cubicBezTo>
                  <a:pt x="5523955" y="430926"/>
                  <a:pt x="5529763" y="418947"/>
                  <a:pt x="5541378" y="426933"/>
                </a:cubicBezTo>
                <a:cubicBezTo>
                  <a:pt x="5533633" y="418947"/>
                  <a:pt x="5525888" y="418947"/>
                  <a:pt x="5525888" y="418947"/>
                </a:cubicBezTo>
                <a:cubicBezTo>
                  <a:pt x="5518144" y="402972"/>
                  <a:pt x="5541378" y="418947"/>
                  <a:pt x="5525888" y="394986"/>
                </a:cubicBezTo>
                <a:close/>
                <a:moveTo>
                  <a:pt x="5250950" y="394983"/>
                </a:moveTo>
                <a:cubicBezTo>
                  <a:pt x="5234756" y="418218"/>
                  <a:pt x="5161885" y="425962"/>
                  <a:pt x="5226661" y="402728"/>
                </a:cubicBezTo>
                <a:cubicBezTo>
                  <a:pt x="5234756" y="402728"/>
                  <a:pt x="5242852" y="394983"/>
                  <a:pt x="5250950" y="394983"/>
                </a:cubicBezTo>
                <a:close/>
                <a:moveTo>
                  <a:pt x="4727212" y="394983"/>
                </a:moveTo>
                <a:cubicBezTo>
                  <a:pt x="4735926" y="402728"/>
                  <a:pt x="4727212" y="410472"/>
                  <a:pt x="4735926" y="418218"/>
                </a:cubicBezTo>
                <a:cubicBezTo>
                  <a:pt x="4735926" y="418218"/>
                  <a:pt x="4727212" y="410472"/>
                  <a:pt x="4727212" y="410472"/>
                </a:cubicBezTo>
                <a:cubicBezTo>
                  <a:pt x="4718499" y="418218"/>
                  <a:pt x="4718499" y="410472"/>
                  <a:pt x="4701073" y="418218"/>
                </a:cubicBezTo>
                <a:cubicBezTo>
                  <a:pt x="4701073" y="394983"/>
                  <a:pt x="4718499" y="410472"/>
                  <a:pt x="4727212" y="394983"/>
                </a:cubicBezTo>
                <a:close/>
                <a:moveTo>
                  <a:pt x="4146838" y="394983"/>
                </a:moveTo>
                <a:cubicBezTo>
                  <a:pt x="4155068" y="410472"/>
                  <a:pt x="4113922" y="402728"/>
                  <a:pt x="4097464" y="410472"/>
                </a:cubicBezTo>
                <a:cubicBezTo>
                  <a:pt x="4089236" y="402728"/>
                  <a:pt x="4130381" y="402728"/>
                  <a:pt x="4146838" y="394983"/>
                </a:cubicBezTo>
                <a:close/>
                <a:moveTo>
                  <a:pt x="3144376" y="394983"/>
                </a:moveTo>
                <a:cubicBezTo>
                  <a:pt x="3144376" y="410472"/>
                  <a:pt x="3136631" y="410472"/>
                  <a:pt x="3144376" y="425962"/>
                </a:cubicBezTo>
                <a:cubicBezTo>
                  <a:pt x="3136631" y="425962"/>
                  <a:pt x="3128887" y="425962"/>
                  <a:pt x="3121142" y="410472"/>
                </a:cubicBezTo>
                <a:cubicBezTo>
                  <a:pt x="3128887" y="394983"/>
                  <a:pt x="3136631" y="410472"/>
                  <a:pt x="3144376" y="394983"/>
                </a:cubicBezTo>
                <a:close/>
                <a:moveTo>
                  <a:pt x="4198872" y="394017"/>
                </a:moveTo>
                <a:cubicBezTo>
                  <a:pt x="4202019" y="393049"/>
                  <a:pt x="4205407" y="393049"/>
                  <a:pt x="4209279" y="394986"/>
                </a:cubicBezTo>
                <a:cubicBezTo>
                  <a:pt x="4217024" y="410475"/>
                  <a:pt x="4178300" y="387241"/>
                  <a:pt x="4186044" y="418219"/>
                </a:cubicBezTo>
                <a:cubicBezTo>
                  <a:pt x="4178300" y="418219"/>
                  <a:pt x="4170555" y="418219"/>
                  <a:pt x="4170555" y="402731"/>
                </a:cubicBezTo>
                <a:cubicBezTo>
                  <a:pt x="4182172" y="408539"/>
                  <a:pt x="4189433" y="396922"/>
                  <a:pt x="4198872" y="394017"/>
                </a:cubicBezTo>
                <a:close/>
                <a:moveTo>
                  <a:pt x="5573133" y="387563"/>
                </a:moveTo>
                <a:cubicBezTo>
                  <a:pt x="5589396" y="395632"/>
                  <a:pt x="5613794" y="419835"/>
                  <a:pt x="5597528" y="435968"/>
                </a:cubicBezTo>
                <a:cubicBezTo>
                  <a:pt x="5605661" y="444038"/>
                  <a:pt x="5605661" y="452104"/>
                  <a:pt x="5613794" y="460171"/>
                </a:cubicBezTo>
                <a:cubicBezTo>
                  <a:pt x="5613794" y="452104"/>
                  <a:pt x="5605661" y="427901"/>
                  <a:pt x="5621926" y="452104"/>
                </a:cubicBezTo>
                <a:cubicBezTo>
                  <a:pt x="5621926" y="435968"/>
                  <a:pt x="5613794" y="419835"/>
                  <a:pt x="5621926" y="403699"/>
                </a:cubicBezTo>
                <a:lnTo>
                  <a:pt x="5631607" y="438281"/>
                </a:lnTo>
                <a:lnTo>
                  <a:pt x="5628802" y="441081"/>
                </a:lnTo>
                <a:lnTo>
                  <a:pt x="5632023" y="441185"/>
                </a:lnTo>
                <a:lnTo>
                  <a:pt x="5630056" y="476307"/>
                </a:lnTo>
                <a:cubicBezTo>
                  <a:pt x="5630056" y="435968"/>
                  <a:pt x="5605661" y="476307"/>
                  <a:pt x="5605661" y="476307"/>
                </a:cubicBezTo>
                <a:cubicBezTo>
                  <a:pt x="5597528" y="468240"/>
                  <a:pt x="5597528" y="452104"/>
                  <a:pt x="5589396" y="427901"/>
                </a:cubicBezTo>
                <a:cubicBezTo>
                  <a:pt x="5581265" y="395632"/>
                  <a:pt x="5605661" y="419835"/>
                  <a:pt x="5581265" y="395632"/>
                </a:cubicBezTo>
                <a:cubicBezTo>
                  <a:pt x="5573133" y="379496"/>
                  <a:pt x="5581265" y="419835"/>
                  <a:pt x="5581265" y="419835"/>
                </a:cubicBezTo>
                <a:cubicBezTo>
                  <a:pt x="5556867" y="403699"/>
                  <a:pt x="5589396" y="395632"/>
                  <a:pt x="5573133" y="387563"/>
                </a:cubicBezTo>
                <a:close/>
                <a:moveTo>
                  <a:pt x="4348685" y="387238"/>
                </a:moveTo>
                <a:cubicBezTo>
                  <a:pt x="4356430" y="394983"/>
                  <a:pt x="4348685" y="402728"/>
                  <a:pt x="4356430" y="410472"/>
                </a:cubicBezTo>
                <a:cubicBezTo>
                  <a:pt x="4348685" y="418218"/>
                  <a:pt x="4348685" y="394983"/>
                  <a:pt x="4340940" y="394983"/>
                </a:cubicBezTo>
                <a:cubicBezTo>
                  <a:pt x="4340940" y="387238"/>
                  <a:pt x="4348685" y="387238"/>
                  <a:pt x="4348685" y="387238"/>
                </a:cubicBezTo>
                <a:close/>
                <a:moveTo>
                  <a:pt x="4218567" y="385182"/>
                </a:moveTo>
                <a:cubicBezTo>
                  <a:pt x="4219595" y="384094"/>
                  <a:pt x="4221138" y="384819"/>
                  <a:pt x="4223196" y="386272"/>
                </a:cubicBezTo>
                <a:cubicBezTo>
                  <a:pt x="4227310" y="389177"/>
                  <a:pt x="4233482" y="394986"/>
                  <a:pt x="4241709" y="394986"/>
                </a:cubicBezTo>
                <a:cubicBezTo>
                  <a:pt x="4282856" y="394986"/>
                  <a:pt x="4233482" y="410475"/>
                  <a:pt x="4217024" y="394986"/>
                </a:cubicBezTo>
                <a:cubicBezTo>
                  <a:pt x="4217024" y="389177"/>
                  <a:pt x="4217538" y="386272"/>
                  <a:pt x="4218567" y="385182"/>
                </a:cubicBezTo>
                <a:close/>
                <a:moveTo>
                  <a:pt x="4699916" y="373141"/>
                </a:moveTo>
                <a:lnTo>
                  <a:pt x="4636917" y="410475"/>
                </a:lnTo>
                <a:cubicBezTo>
                  <a:pt x="4611782" y="418219"/>
                  <a:pt x="4585645" y="422091"/>
                  <a:pt x="4565539" y="425965"/>
                </a:cubicBezTo>
                <a:cubicBezTo>
                  <a:pt x="4565539" y="418219"/>
                  <a:pt x="4573581" y="418219"/>
                  <a:pt x="4565539" y="402731"/>
                </a:cubicBezTo>
                <a:cubicBezTo>
                  <a:pt x="4597708" y="394986"/>
                  <a:pt x="4613793" y="425965"/>
                  <a:pt x="4613793" y="387241"/>
                </a:cubicBezTo>
                <a:cubicBezTo>
                  <a:pt x="4621837" y="394986"/>
                  <a:pt x="4629879" y="394986"/>
                  <a:pt x="4629879" y="402731"/>
                </a:cubicBezTo>
                <a:cubicBezTo>
                  <a:pt x="4637922" y="394986"/>
                  <a:pt x="4621837" y="394986"/>
                  <a:pt x="4629879" y="387241"/>
                </a:cubicBezTo>
                <a:cubicBezTo>
                  <a:pt x="4649987" y="387241"/>
                  <a:pt x="4670091" y="381433"/>
                  <a:pt x="4693213" y="374656"/>
                </a:cubicBezTo>
                <a:close/>
                <a:moveTo>
                  <a:pt x="3258331" y="371873"/>
                </a:moveTo>
                <a:lnTo>
                  <a:pt x="3299268" y="379496"/>
                </a:lnTo>
                <a:cubicBezTo>
                  <a:pt x="3299268" y="394986"/>
                  <a:pt x="3274666" y="379496"/>
                  <a:pt x="3266467" y="387241"/>
                </a:cubicBezTo>
                <a:close/>
                <a:moveTo>
                  <a:pt x="4702263" y="371752"/>
                </a:moveTo>
                <a:lnTo>
                  <a:pt x="4705669" y="371841"/>
                </a:lnTo>
                <a:lnTo>
                  <a:pt x="4699916" y="373141"/>
                </a:lnTo>
                <a:close/>
                <a:moveTo>
                  <a:pt x="4290598" y="371752"/>
                </a:moveTo>
                <a:cubicBezTo>
                  <a:pt x="4306088" y="387241"/>
                  <a:pt x="4282854" y="379496"/>
                  <a:pt x="4290598" y="394986"/>
                </a:cubicBezTo>
                <a:cubicBezTo>
                  <a:pt x="4275108" y="387241"/>
                  <a:pt x="4282854" y="394986"/>
                  <a:pt x="4267364" y="394986"/>
                </a:cubicBezTo>
                <a:cubicBezTo>
                  <a:pt x="4267364" y="387241"/>
                  <a:pt x="4275108" y="387241"/>
                  <a:pt x="4275108" y="379496"/>
                </a:cubicBezTo>
                <a:cubicBezTo>
                  <a:pt x="4290598" y="394986"/>
                  <a:pt x="4275108" y="379496"/>
                  <a:pt x="4290598" y="371752"/>
                </a:cubicBezTo>
                <a:close/>
                <a:moveTo>
                  <a:pt x="3258267" y="371752"/>
                </a:moveTo>
                <a:lnTo>
                  <a:pt x="3258331" y="371873"/>
                </a:lnTo>
                <a:lnTo>
                  <a:pt x="3258071" y="371825"/>
                </a:lnTo>
                <a:close/>
                <a:moveTo>
                  <a:pt x="3254423" y="371146"/>
                </a:moveTo>
                <a:lnTo>
                  <a:pt x="3258071" y="371825"/>
                </a:lnTo>
                <a:lnTo>
                  <a:pt x="3225466" y="384336"/>
                </a:lnTo>
                <a:cubicBezTo>
                  <a:pt x="3215215" y="387241"/>
                  <a:pt x="3204965" y="391112"/>
                  <a:pt x="3192664" y="402731"/>
                </a:cubicBezTo>
                <a:cubicBezTo>
                  <a:pt x="3200865" y="410475"/>
                  <a:pt x="3209064" y="410475"/>
                  <a:pt x="3225466" y="402731"/>
                </a:cubicBezTo>
                <a:cubicBezTo>
                  <a:pt x="3233666" y="410475"/>
                  <a:pt x="3192664" y="418219"/>
                  <a:pt x="3176262" y="425965"/>
                </a:cubicBezTo>
                <a:cubicBezTo>
                  <a:pt x="3176262" y="410475"/>
                  <a:pt x="3192664" y="410475"/>
                  <a:pt x="3184463" y="402731"/>
                </a:cubicBezTo>
                <a:cubicBezTo>
                  <a:pt x="3176262" y="387241"/>
                  <a:pt x="3168064" y="418219"/>
                  <a:pt x="3159863" y="402731"/>
                </a:cubicBezTo>
                <a:cubicBezTo>
                  <a:pt x="3184463" y="391112"/>
                  <a:pt x="3213676" y="370783"/>
                  <a:pt x="3254423" y="371146"/>
                </a:cubicBezTo>
                <a:close/>
                <a:moveTo>
                  <a:pt x="5721323" y="370660"/>
                </a:moveTo>
                <a:cubicBezTo>
                  <a:pt x="5723380" y="369813"/>
                  <a:pt x="5725316" y="369813"/>
                  <a:pt x="5727253" y="371749"/>
                </a:cubicBezTo>
                <a:cubicBezTo>
                  <a:pt x="5727253" y="387238"/>
                  <a:pt x="5711763" y="379493"/>
                  <a:pt x="5711763" y="402728"/>
                </a:cubicBezTo>
                <a:cubicBezTo>
                  <a:pt x="5704018" y="402728"/>
                  <a:pt x="5704018" y="379493"/>
                  <a:pt x="5696273" y="371749"/>
                </a:cubicBezTo>
                <a:cubicBezTo>
                  <a:pt x="5707890" y="383366"/>
                  <a:pt x="5715151" y="373201"/>
                  <a:pt x="5721323" y="370660"/>
                </a:cubicBezTo>
                <a:close/>
                <a:moveTo>
                  <a:pt x="4817355" y="367879"/>
                </a:moveTo>
                <a:cubicBezTo>
                  <a:pt x="4826403" y="366911"/>
                  <a:pt x="4834446" y="367879"/>
                  <a:pt x="4840478" y="371752"/>
                </a:cubicBezTo>
                <a:cubicBezTo>
                  <a:pt x="4800265" y="379496"/>
                  <a:pt x="4792222" y="387241"/>
                  <a:pt x="4760050" y="394986"/>
                </a:cubicBezTo>
                <a:cubicBezTo>
                  <a:pt x="4760050" y="402731"/>
                  <a:pt x="4768092" y="402731"/>
                  <a:pt x="4768092" y="410475"/>
                </a:cubicBezTo>
                <a:cubicBezTo>
                  <a:pt x="4776137" y="410475"/>
                  <a:pt x="4792222" y="410475"/>
                  <a:pt x="4792222" y="402731"/>
                </a:cubicBezTo>
                <a:cubicBezTo>
                  <a:pt x="4800265" y="418219"/>
                  <a:pt x="4752008" y="433709"/>
                  <a:pt x="4735923" y="418219"/>
                </a:cubicBezTo>
                <a:cubicBezTo>
                  <a:pt x="4752008" y="410475"/>
                  <a:pt x="4752008" y="410475"/>
                  <a:pt x="4760050" y="418219"/>
                </a:cubicBezTo>
                <a:cubicBezTo>
                  <a:pt x="4768092" y="410475"/>
                  <a:pt x="4752008" y="402731"/>
                  <a:pt x="4752008" y="394986"/>
                </a:cubicBezTo>
                <a:cubicBezTo>
                  <a:pt x="4743965" y="394986"/>
                  <a:pt x="4752008" y="402731"/>
                  <a:pt x="4735923" y="402731"/>
                </a:cubicBezTo>
                <a:cubicBezTo>
                  <a:pt x="4754019" y="391113"/>
                  <a:pt x="4790210" y="370783"/>
                  <a:pt x="4817355" y="367879"/>
                </a:cubicBezTo>
                <a:close/>
                <a:moveTo>
                  <a:pt x="6040980" y="361319"/>
                </a:moveTo>
                <a:lnTo>
                  <a:pt x="6040914" y="361855"/>
                </a:lnTo>
                <a:lnTo>
                  <a:pt x="6040694" y="361338"/>
                </a:lnTo>
                <a:close/>
                <a:moveTo>
                  <a:pt x="4935050" y="358488"/>
                </a:moveTo>
                <a:cubicBezTo>
                  <a:pt x="4939177" y="360085"/>
                  <a:pt x="4942904" y="363812"/>
                  <a:pt x="4945034" y="370202"/>
                </a:cubicBezTo>
                <a:cubicBezTo>
                  <a:pt x="4936514" y="361682"/>
                  <a:pt x="4927995" y="361682"/>
                  <a:pt x="4927995" y="370202"/>
                </a:cubicBezTo>
                <a:cubicBezTo>
                  <a:pt x="4919475" y="370202"/>
                  <a:pt x="4927995" y="387241"/>
                  <a:pt x="4919475" y="387241"/>
                </a:cubicBezTo>
                <a:cubicBezTo>
                  <a:pt x="4910954" y="374461"/>
                  <a:pt x="4915216" y="363812"/>
                  <a:pt x="4922671" y="359552"/>
                </a:cubicBezTo>
                <a:cubicBezTo>
                  <a:pt x="4926398" y="357423"/>
                  <a:pt x="4930924" y="356890"/>
                  <a:pt x="4935050" y="358488"/>
                </a:cubicBezTo>
                <a:close/>
                <a:moveTo>
                  <a:pt x="4878849" y="356262"/>
                </a:moveTo>
                <a:cubicBezTo>
                  <a:pt x="4886947" y="356262"/>
                  <a:pt x="4886947" y="371752"/>
                  <a:pt x="4886947" y="379496"/>
                </a:cubicBezTo>
                <a:cubicBezTo>
                  <a:pt x="4862656" y="356262"/>
                  <a:pt x="4878849" y="394986"/>
                  <a:pt x="4870752" y="394986"/>
                </a:cubicBezTo>
                <a:cubicBezTo>
                  <a:pt x="4870752" y="402731"/>
                  <a:pt x="4870752" y="387241"/>
                  <a:pt x="4862656" y="379496"/>
                </a:cubicBezTo>
                <a:cubicBezTo>
                  <a:pt x="4846462" y="379496"/>
                  <a:pt x="4822172" y="410475"/>
                  <a:pt x="4805977" y="410475"/>
                </a:cubicBezTo>
                <a:cubicBezTo>
                  <a:pt x="4797881" y="371752"/>
                  <a:pt x="4878849" y="394986"/>
                  <a:pt x="4878849" y="356262"/>
                </a:cubicBezTo>
                <a:close/>
                <a:moveTo>
                  <a:pt x="4774646" y="356262"/>
                </a:moveTo>
                <a:cubicBezTo>
                  <a:pt x="4766604" y="360133"/>
                  <a:pt x="4752530" y="367877"/>
                  <a:pt x="4738455" y="372720"/>
                </a:cubicBezTo>
                <a:lnTo>
                  <a:pt x="4705669" y="371841"/>
                </a:lnTo>
                <a:close/>
                <a:moveTo>
                  <a:pt x="4976011" y="345611"/>
                </a:moveTo>
                <a:cubicBezTo>
                  <a:pt x="4976011" y="354325"/>
                  <a:pt x="4968266" y="354325"/>
                  <a:pt x="4968266" y="371752"/>
                </a:cubicBezTo>
                <a:cubicBezTo>
                  <a:pt x="4952776" y="354325"/>
                  <a:pt x="4952776" y="371752"/>
                  <a:pt x="4945032" y="363038"/>
                </a:cubicBezTo>
                <a:cubicBezTo>
                  <a:pt x="4945032" y="336899"/>
                  <a:pt x="4960521" y="354325"/>
                  <a:pt x="4976011" y="345611"/>
                </a:cubicBezTo>
                <a:close/>
                <a:moveTo>
                  <a:pt x="3322505" y="344643"/>
                </a:moveTo>
                <a:cubicBezTo>
                  <a:pt x="3314761" y="371752"/>
                  <a:pt x="3299271" y="362716"/>
                  <a:pt x="3276036" y="362716"/>
                </a:cubicBezTo>
                <a:cubicBezTo>
                  <a:pt x="3283781" y="344643"/>
                  <a:pt x="3307016" y="353678"/>
                  <a:pt x="3322505" y="344643"/>
                </a:cubicBezTo>
                <a:close/>
                <a:moveTo>
                  <a:pt x="5007424" y="340218"/>
                </a:moveTo>
                <a:lnTo>
                  <a:pt x="5009202" y="347227"/>
                </a:lnTo>
                <a:cubicBezTo>
                  <a:pt x="5005053" y="347227"/>
                  <a:pt x="5002978" y="345183"/>
                  <a:pt x="5002978" y="343138"/>
                </a:cubicBezTo>
                <a:close/>
                <a:moveTo>
                  <a:pt x="5006436" y="336326"/>
                </a:moveTo>
                <a:lnTo>
                  <a:pt x="5009202" y="339050"/>
                </a:lnTo>
                <a:lnTo>
                  <a:pt x="5007424" y="340218"/>
                </a:lnTo>
                <a:close/>
                <a:moveTo>
                  <a:pt x="3861640" y="334320"/>
                </a:moveTo>
                <a:cubicBezTo>
                  <a:pt x="3864800" y="334696"/>
                  <a:pt x="3868339" y="337699"/>
                  <a:pt x="3872383" y="345712"/>
                </a:cubicBezTo>
                <a:cubicBezTo>
                  <a:pt x="3702537" y="393783"/>
                  <a:pt x="3451813" y="465888"/>
                  <a:pt x="3241526" y="546007"/>
                </a:cubicBezTo>
                <a:cubicBezTo>
                  <a:pt x="3233439" y="505947"/>
                  <a:pt x="3265789" y="529983"/>
                  <a:pt x="3273878" y="529983"/>
                </a:cubicBezTo>
                <a:cubicBezTo>
                  <a:pt x="3338581" y="497936"/>
                  <a:pt x="3435638" y="449865"/>
                  <a:pt x="3508428" y="449865"/>
                </a:cubicBezTo>
                <a:cubicBezTo>
                  <a:pt x="3597394" y="409807"/>
                  <a:pt x="3726802" y="369746"/>
                  <a:pt x="3840031" y="353722"/>
                </a:cubicBezTo>
                <a:cubicBezTo>
                  <a:pt x="3840031" y="345712"/>
                  <a:pt x="3831942" y="345712"/>
                  <a:pt x="3840031" y="337699"/>
                </a:cubicBezTo>
                <a:cubicBezTo>
                  <a:pt x="3846098" y="355727"/>
                  <a:pt x="3852162" y="333194"/>
                  <a:pt x="3861640" y="334320"/>
                </a:cubicBezTo>
                <a:close/>
                <a:moveTo>
                  <a:pt x="6033169" y="330015"/>
                </a:moveTo>
                <a:cubicBezTo>
                  <a:pt x="6040914" y="330015"/>
                  <a:pt x="6048659" y="345934"/>
                  <a:pt x="6056403" y="353893"/>
                </a:cubicBezTo>
                <a:cubicBezTo>
                  <a:pt x="6048659" y="349915"/>
                  <a:pt x="6048659" y="355883"/>
                  <a:pt x="6047690" y="360860"/>
                </a:cubicBezTo>
                <a:lnTo>
                  <a:pt x="6040980" y="361319"/>
                </a:lnTo>
                <a:lnTo>
                  <a:pt x="6042851" y="345934"/>
                </a:lnTo>
                <a:cubicBezTo>
                  <a:pt x="6040914" y="341955"/>
                  <a:pt x="6037043" y="337974"/>
                  <a:pt x="6033169" y="330015"/>
                </a:cubicBezTo>
                <a:close/>
                <a:moveTo>
                  <a:pt x="4387409" y="329154"/>
                </a:moveTo>
                <a:cubicBezTo>
                  <a:pt x="4395153" y="329154"/>
                  <a:pt x="4395153" y="337867"/>
                  <a:pt x="4402899" y="355293"/>
                </a:cubicBezTo>
                <a:cubicBezTo>
                  <a:pt x="4395153" y="355293"/>
                  <a:pt x="4395153" y="364006"/>
                  <a:pt x="4387409" y="364006"/>
                </a:cubicBezTo>
                <a:cubicBezTo>
                  <a:pt x="4387409" y="355293"/>
                  <a:pt x="4395153" y="355293"/>
                  <a:pt x="4395153" y="346580"/>
                </a:cubicBezTo>
                <a:cubicBezTo>
                  <a:pt x="4387409" y="337867"/>
                  <a:pt x="4387409" y="346580"/>
                  <a:pt x="4379664" y="346580"/>
                </a:cubicBezTo>
                <a:cubicBezTo>
                  <a:pt x="4379664" y="337867"/>
                  <a:pt x="4387409" y="337867"/>
                  <a:pt x="4387409" y="329154"/>
                </a:cubicBezTo>
                <a:close/>
                <a:moveTo>
                  <a:pt x="4994681" y="326532"/>
                </a:moveTo>
                <a:cubicBezTo>
                  <a:pt x="4996754" y="325766"/>
                  <a:pt x="4998831" y="326788"/>
                  <a:pt x="5000904" y="330876"/>
                </a:cubicBezTo>
                <a:cubicBezTo>
                  <a:pt x="4984309" y="330876"/>
                  <a:pt x="4992605" y="347227"/>
                  <a:pt x="4984309" y="347227"/>
                </a:cubicBezTo>
                <a:cubicBezTo>
                  <a:pt x="4992605" y="355401"/>
                  <a:pt x="4992605" y="347227"/>
                  <a:pt x="5000904" y="355401"/>
                </a:cubicBezTo>
                <a:cubicBezTo>
                  <a:pt x="5000904" y="371752"/>
                  <a:pt x="4984309" y="347227"/>
                  <a:pt x="4976011" y="347227"/>
                </a:cubicBezTo>
                <a:cubicBezTo>
                  <a:pt x="4982233" y="347227"/>
                  <a:pt x="4988456" y="328832"/>
                  <a:pt x="4994681" y="326532"/>
                </a:cubicBezTo>
                <a:close/>
                <a:moveTo>
                  <a:pt x="3909533" y="321772"/>
                </a:moveTo>
                <a:cubicBezTo>
                  <a:pt x="3913527" y="322861"/>
                  <a:pt x="3916915" y="325281"/>
                  <a:pt x="3918852" y="329154"/>
                </a:cubicBezTo>
                <a:cubicBezTo>
                  <a:pt x="3903362" y="336899"/>
                  <a:pt x="3895617" y="336899"/>
                  <a:pt x="3880128" y="344643"/>
                </a:cubicBezTo>
                <a:cubicBezTo>
                  <a:pt x="3880128" y="333025"/>
                  <a:pt x="3887873" y="325280"/>
                  <a:pt x="3896586" y="322377"/>
                </a:cubicBezTo>
                <a:cubicBezTo>
                  <a:pt x="3900942" y="320925"/>
                  <a:pt x="3905541" y="320683"/>
                  <a:pt x="3909533" y="321772"/>
                </a:cubicBezTo>
                <a:close/>
                <a:moveTo>
                  <a:pt x="4945034" y="321409"/>
                </a:moveTo>
                <a:cubicBezTo>
                  <a:pt x="4936643" y="336899"/>
                  <a:pt x="4911472" y="336899"/>
                  <a:pt x="4894692" y="344643"/>
                </a:cubicBezTo>
                <a:cubicBezTo>
                  <a:pt x="4903081" y="329154"/>
                  <a:pt x="4928251" y="329154"/>
                  <a:pt x="4945034" y="321409"/>
                </a:cubicBezTo>
                <a:close/>
                <a:moveTo>
                  <a:pt x="4846931" y="321409"/>
                </a:moveTo>
                <a:cubicBezTo>
                  <a:pt x="4863713" y="336899"/>
                  <a:pt x="4821760" y="336899"/>
                  <a:pt x="4821760" y="336899"/>
                </a:cubicBezTo>
                <a:cubicBezTo>
                  <a:pt x="4813371" y="313664"/>
                  <a:pt x="4855321" y="336899"/>
                  <a:pt x="4846931" y="321409"/>
                </a:cubicBezTo>
                <a:close/>
                <a:moveTo>
                  <a:pt x="4429038" y="321409"/>
                </a:moveTo>
                <a:cubicBezTo>
                  <a:pt x="4437751" y="347549"/>
                  <a:pt x="4411611" y="330122"/>
                  <a:pt x="4420324" y="356262"/>
                </a:cubicBezTo>
                <a:cubicBezTo>
                  <a:pt x="4411611" y="356262"/>
                  <a:pt x="4411611" y="338835"/>
                  <a:pt x="4402899" y="330122"/>
                </a:cubicBezTo>
                <a:cubicBezTo>
                  <a:pt x="4411611" y="330122"/>
                  <a:pt x="4420324" y="321409"/>
                  <a:pt x="4429038" y="321409"/>
                </a:cubicBezTo>
                <a:close/>
                <a:moveTo>
                  <a:pt x="5999907" y="316923"/>
                </a:moveTo>
                <a:cubicBezTo>
                  <a:pt x="6001616" y="316395"/>
                  <a:pt x="6003220" y="316955"/>
                  <a:pt x="6004732" y="318323"/>
                </a:cubicBezTo>
                <a:cubicBezTo>
                  <a:pt x="6013808" y="326532"/>
                  <a:pt x="6019616" y="363843"/>
                  <a:pt x="6025424" y="369814"/>
                </a:cubicBezTo>
                <a:cubicBezTo>
                  <a:pt x="6025424" y="363843"/>
                  <a:pt x="6029781" y="344441"/>
                  <a:pt x="6035228" y="348546"/>
                </a:cubicBezTo>
                <a:lnTo>
                  <a:pt x="6040694" y="361338"/>
                </a:lnTo>
                <a:lnTo>
                  <a:pt x="6033169" y="361855"/>
                </a:lnTo>
                <a:cubicBezTo>
                  <a:pt x="6025424" y="361855"/>
                  <a:pt x="6040914" y="385734"/>
                  <a:pt x="6040914" y="401655"/>
                </a:cubicBezTo>
                <a:cubicBezTo>
                  <a:pt x="6025424" y="401655"/>
                  <a:pt x="6040914" y="361855"/>
                  <a:pt x="6017680" y="377774"/>
                </a:cubicBezTo>
                <a:cubicBezTo>
                  <a:pt x="6017680" y="369814"/>
                  <a:pt x="6017680" y="369814"/>
                  <a:pt x="6017680" y="353893"/>
                </a:cubicBezTo>
                <a:cubicBezTo>
                  <a:pt x="6009935" y="361855"/>
                  <a:pt x="6017680" y="369814"/>
                  <a:pt x="6009935" y="369814"/>
                </a:cubicBezTo>
                <a:cubicBezTo>
                  <a:pt x="6048659" y="441454"/>
                  <a:pt x="6017680" y="417573"/>
                  <a:pt x="6002190" y="361855"/>
                </a:cubicBezTo>
                <a:cubicBezTo>
                  <a:pt x="6017680" y="353893"/>
                  <a:pt x="6009935" y="322056"/>
                  <a:pt x="5994445" y="322056"/>
                </a:cubicBezTo>
                <a:cubicBezTo>
                  <a:pt x="5996382" y="319070"/>
                  <a:pt x="5998198" y="317453"/>
                  <a:pt x="5999907" y="316923"/>
                </a:cubicBezTo>
                <a:close/>
                <a:moveTo>
                  <a:pt x="6367921" y="316084"/>
                </a:moveTo>
                <a:cubicBezTo>
                  <a:pt x="6372773" y="317536"/>
                  <a:pt x="6377490" y="321409"/>
                  <a:pt x="6381686" y="329154"/>
                </a:cubicBezTo>
                <a:cubicBezTo>
                  <a:pt x="6356515" y="336899"/>
                  <a:pt x="6348126" y="344643"/>
                  <a:pt x="6331344" y="329154"/>
                </a:cubicBezTo>
                <a:cubicBezTo>
                  <a:pt x="6337637" y="329154"/>
                  <a:pt x="6353368" y="311728"/>
                  <a:pt x="6367921" y="316084"/>
                </a:cubicBezTo>
                <a:close/>
                <a:moveTo>
                  <a:pt x="6056406" y="313664"/>
                </a:moveTo>
                <a:cubicBezTo>
                  <a:pt x="6071896" y="321892"/>
                  <a:pt x="6071896" y="371266"/>
                  <a:pt x="6056406" y="379496"/>
                </a:cubicBezTo>
                <a:cubicBezTo>
                  <a:pt x="6056406" y="363038"/>
                  <a:pt x="6064150" y="354808"/>
                  <a:pt x="6064150" y="338350"/>
                </a:cubicBezTo>
                <a:cubicBezTo>
                  <a:pt x="6056406" y="330122"/>
                  <a:pt x="6056406" y="338350"/>
                  <a:pt x="6048661" y="338350"/>
                </a:cubicBezTo>
                <a:cubicBezTo>
                  <a:pt x="6048661" y="330122"/>
                  <a:pt x="6056406" y="321892"/>
                  <a:pt x="6056406" y="313664"/>
                </a:cubicBezTo>
                <a:close/>
                <a:moveTo>
                  <a:pt x="3434803" y="306403"/>
                </a:moveTo>
                <a:cubicBezTo>
                  <a:pt x="3426734" y="331091"/>
                  <a:pt x="3434803" y="339318"/>
                  <a:pt x="3418667" y="347549"/>
                </a:cubicBezTo>
                <a:cubicBezTo>
                  <a:pt x="3426734" y="298175"/>
                  <a:pt x="3378329" y="347549"/>
                  <a:pt x="3370262" y="364006"/>
                </a:cubicBezTo>
                <a:cubicBezTo>
                  <a:pt x="3370262" y="355777"/>
                  <a:pt x="3370262" y="347549"/>
                  <a:pt x="3378329" y="347549"/>
                </a:cubicBezTo>
                <a:cubicBezTo>
                  <a:pt x="3362195" y="322860"/>
                  <a:pt x="3354126" y="355777"/>
                  <a:pt x="3337993" y="347549"/>
                </a:cubicBezTo>
                <a:cubicBezTo>
                  <a:pt x="3362195" y="314633"/>
                  <a:pt x="3402531" y="322860"/>
                  <a:pt x="3434803" y="306403"/>
                </a:cubicBezTo>
                <a:close/>
                <a:moveTo>
                  <a:pt x="6443642" y="305920"/>
                </a:moveTo>
                <a:cubicBezTo>
                  <a:pt x="6443642" y="313664"/>
                  <a:pt x="6443642" y="321409"/>
                  <a:pt x="6451386" y="329154"/>
                </a:cubicBezTo>
                <a:cubicBezTo>
                  <a:pt x="6420407" y="313664"/>
                  <a:pt x="6397173" y="344643"/>
                  <a:pt x="6381683" y="321409"/>
                </a:cubicBezTo>
                <a:cubicBezTo>
                  <a:pt x="6404917" y="305920"/>
                  <a:pt x="6412663" y="329154"/>
                  <a:pt x="6443642" y="305920"/>
                </a:cubicBezTo>
                <a:close/>
                <a:moveTo>
                  <a:pt x="6477721" y="298175"/>
                </a:moveTo>
                <a:cubicBezTo>
                  <a:pt x="6486239" y="321409"/>
                  <a:pt x="6443642" y="336899"/>
                  <a:pt x="6443642" y="305920"/>
                </a:cubicBezTo>
                <a:cubicBezTo>
                  <a:pt x="6452162" y="305920"/>
                  <a:pt x="6460680" y="305920"/>
                  <a:pt x="6477721" y="298175"/>
                </a:cubicBezTo>
                <a:close/>
                <a:moveTo>
                  <a:pt x="5009202" y="298175"/>
                </a:moveTo>
                <a:cubicBezTo>
                  <a:pt x="5009202" y="306349"/>
                  <a:pt x="5000904" y="306349"/>
                  <a:pt x="5000904" y="314525"/>
                </a:cubicBezTo>
                <a:cubicBezTo>
                  <a:pt x="5009202" y="322699"/>
                  <a:pt x="5017501" y="322699"/>
                  <a:pt x="5034097" y="314525"/>
                </a:cubicBezTo>
                <a:cubicBezTo>
                  <a:pt x="5034097" y="322699"/>
                  <a:pt x="5025799" y="330876"/>
                  <a:pt x="5034097" y="347227"/>
                </a:cubicBezTo>
                <a:cubicBezTo>
                  <a:pt x="5034097" y="347227"/>
                  <a:pt x="5025799" y="339050"/>
                  <a:pt x="5025799" y="330876"/>
                </a:cubicBezTo>
                <a:cubicBezTo>
                  <a:pt x="5025799" y="322699"/>
                  <a:pt x="5009202" y="339050"/>
                  <a:pt x="5009202" y="322699"/>
                </a:cubicBezTo>
                <a:cubicBezTo>
                  <a:pt x="5000904" y="326788"/>
                  <a:pt x="5002979" y="330876"/>
                  <a:pt x="5006092" y="334962"/>
                </a:cubicBezTo>
                <a:lnTo>
                  <a:pt x="5006436" y="336326"/>
                </a:lnTo>
                <a:lnTo>
                  <a:pt x="5000904" y="330876"/>
                </a:lnTo>
                <a:cubicBezTo>
                  <a:pt x="5009202" y="322699"/>
                  <a:pt x="4992605" y="322699"/>
                  <a:pt x="4992605" y="306349"/>
                </a:cubicBezTo>
                <a:cubicBezTo>
                  <a:pt x="4992605" y="306349"/>
                  <a:pt x="5000904" y="306349"/>
                  <a:pt x="5009202" y="298175"/>
                </a:cubicBezTo>
                <a:close/>
                <a:moveTo>
                  <a:pt x="4491961" y="298175"/>
                </a:moveTo>
                <a:cubicBezTo>
                  <a:pt x="4499707" y="313664"/>
                  <a:pt x="4484217" y="313664"/>
                  <a:pt x="4499707" y="329154"/>
                </a:cubicBezTo>
                <a:cubicBezTo>
                  <a:pt x="4484217" y="336899"/>
                  <a:pt x="4491961" y="305920"/>
                  <a:pt x="4484217" y="313664"/>
                </a:cubicBezTo>
                <a:cubicBezTo>
                  <a:pt x="4468728" y="305920"/>
                  <a:pt x="4491961" y="313664"/>
                  <a:pt x="4491961" y="298175"/>
                </a:cubicBezTo>
                <a:close/>
                <a:moveTo>
                  <a:pt x="6517218" y="290430"/>
                </a:moveTo>
                <a:cubicBezTo>
                  <a:pt x="6509473" y="313664"/>
                  <a:pt x="6509473" y="305920"/>
                  <a:pt x="6493984" y="321409"/>
                </a:cubicBezTo>
                <a:cubicBezTo>
                  <a:pt x="6470749" y="298175"/>
                  <a:pt x="6501728" y="290430"/>
                  <a:pt x="6517218" y="290430"/>
                </a:cubicBezTo>
                <a:close/>
                <a:moveTo>
                  <a:pt x="6517218" y="290430"/>
                </a:moveTo>
                <a:cubicBezTo>
                  <a:pt x="6542114" y="298175"/>
                  <a:pt x="6558710" y="290430"/>
                  <a:pt x="6575305" y="290430"/>
                </a:cubicBezTo>
                <a:cubicBezTo>
                  <a:pt x="6575305" y="321409"/>
                  <a:pt x="6517218" y="298175"/>
                  <a:pt x="6525516" y="313664"/>
                </a:cubicBezTo>
                <a:cubicBezTo>
                  <a:pt x="6517218" y="313664"/>
                  <a:pt x="6525516" y="298175"/>
                  <a:pt x="6517218" y="290430"/>
                </a:cubicBezTo>
                <a:close/>
                <a:moveTo>
                  <a:pt x="4550051" y="290430"/>
                </a:moveTo>
                <a:cubicBezTo>
                  <a:pt x="4550051" y="298175"/>
                  <a:pt x="4550051" y="305920"/>
                  <a:pt x="4550051" y="313664"/>
                </a:cubicBezTo>
                <a:cubicBezTo>
                  <a:pt x="4524880" y="290430"/>
                  <a:pt x="4524880" y="313664"/>
                  <a:pt x="4499709" y="305920"/>
                </a:cubicBezTo>
                <a:cubicBezTo>
                  <a:pt x="4499709" y="290430"/>
                  <a:pt x="4533269" y="298175"/>
                  <a:pt x="4550051" y="290430"/>
                </a:cubicBezTo>
                <a:close/>
                <a:moveTo>
                  <a:pt x="4015660" y="290430"/>
                </a:moveTo>
                <a:cubicBezTo>
                  <a:pt x="4023404" y="305920"/>
                  <a:pt x="3984681" y="321409"/>
                  <a:pt x="3984681" y="305920"/>
                </a:cubicBezTo>
                <a:cubicBezTo>
                  <a:pt x="3992426" y="290430"/>
                  <a:pt x="4007916" y="305920"/>
                  <a:pt x="4015660" y="290430"/>
                </a:cubicBezTo>
                <a:close/>
                <a:moveTo>
                  <a:pt x="6590794" y="282685"/>
                </a:moveTo>
                <a:cubicBezTo>
                  <a:pt x="6606284" y="298175"/>
                  <a:pt x="6583050" y="290430"/>
                  <a:pt x="6590794" y="298175"/>
                </a:cubicBezTo>
                <a:cubicBezTo>
                  <a:pt x="6583050" y="298175"/>
                  <a:pt x="6583050" y="290430"/>
                  <a:pt x="6575305" y="290430"/>
                </a:cubicBezTo>
                <a:cubicBezTo>
                  <a:pt x="6575305" y="282685"/>
                  <a:pt x="6590794" y="282685"/>
                  <a:pt x="6590794" y="282685"/>
                </a:cubicBezTo>
                <a:close/>
                <a:moveTo>
                  <a:pt x="5154140" y="282685"/>
                </a:moveTo>
                <a:cubicBezTo>
                  <a:pt x="5154140" y="313664"/>
                  <a:pt x="5089364" y="305920"/>
                  <a:pt x="5065074" y="329154"/>
                </a:cubicBezTo>
                <a:cubicBezTo>
                  <a:pt x="5081266" y="290430"/>
                  <a:pt x="5137946" y="305920"/>
                  <a:pt x="5154140" y="282685"/>
                </a:cubicBezTo>
                <a:close/>
                <a:moveTo>
                  <a:pt x="3523867" y="282685"/>
                </a:moveTo>
                <a:cubicBezTo>
                  <a:pt x="3523867" y="290430"/>
                  <a:pt x="3523867" y="290430"/>
                  <a:pt x="3523867" y="298175"/>
                </a:cubicBezTo>
                <a:cubicBezTo>
                  <a:pt x="3531611" y="298175"/>
                  <a:pt x="3531611" y="298175"/>
                  <a:pt x="3539356" y="298175"/>
                </a:cubicBezTo>
                <a:cubicBezTo>
                  <a:pt x="3531611" y="305920"/>
                  <a:pt x="3516122" y="321409"/>
                  <a:pt x="3508377" y="298175"/>
                </a:cubicBezTo>
                <a:cubicBezTo>
                  <a:pt x="3500632" y="313664"/>
                  <a:pt x="3485143" y="336899"/>
                  <a:pt x="3461908" y="329154"/>
                </a:cubicBezTo>
                <a:cubicBezTo>
                  <a:pt x="3461908" y="321409"/>
                  <a:pt x="3477398" y="321409"/>
                  <a:pt x="3461908" y="298175"/>
                </a:cubicBezTo>
                <a:cubicBezTo>
                  <a:pt x="3477398" y="290430"/>
                  <a:pt x="3469654" y="313664"/>
                  <a:pt x="3477398" y="321409"/>
                </a:cubicBezTo>
                <a:cubicBezTo>
                  <a:pt x="3477398" y="290430"/>
                  <a:pt x="3492888" y="298175"/>
                  <a:pt x="3523867" y="282685"/>
                </a:cubicBezTo>
                <a:close/>
                <a:moveTo>
                  <a:pt x="6354578" y="255887"/>
                </a:moveTo>
                <a:cubicBezTo>
                  <a:pt x="6314256" y="288095"/>
                  <a:pt x="6201359" y="280044"/>
                  <a:pt x="6128782" y="304197"/>
                </a:cubicBezTo>
                <a:cubicBezTo>
                  <a:pt x="6120718" y="296148"/>
                  <a:pt x="6128782" y="296148"/>
                  <a:pt x="6120718" y="288095"/>
                </a:cubicBezTo>
                <a:cubicBezTo>
                  <a:pt x="6112653" y="288095"/>
                  <a:pt x="6128782" y="320301"/>
                  <a:pt x="6120718" y="320301"/>
                </a:cubicBezTo>
                <a:cubicBezTo>
                  <a:pt x="6120718" y="320301"/>
                  <a:pt x="6152973" y="336406"/>
                  <a:pt x="6144909" y="320301"/>
                </a:cubicBezTo>
                <a:cubicBezTo>
                  <a:pt x="6152973" y="320301"/>
                  <a:pt x="6144909" y="336406"/>
                  <a:pt x="6152973" y="344458"/>
                </a:cubicBezTo>
                <a:cubicBezTo>
                  <a:pt x="6144909" y="344458"/>
                  <a:pt x="6144909" y="336406"/>
                  <a:pt x="6136844" y="336406"/>
                </a:cubicBezTo>
                <a:cubicBezTo>
                  <a:pt x="6136844" y="344458"/>
                  <a:pt x="6161037" y="360563"/>
                  <a:pt x="6169102" y="360563"/>
                </a:cubicBezTo>
                <a:cubicBezTo>
                  <a:pt x="6169102" y="368614"/>
                  <a:pt x="6161037" y="368614"/>
                  <a:pt x="6161037" y="376666"/>
                </a:cubicBezTo>
                <a:lnTo>
                  <a:pt x="6164264" y="379886"/>
                </a:lnTo>
                <a:lnTo>
                  <a:pt x="6161037" y="384719"/>
                </a:lnTo>
                <a:lnTo>
                  <a:pt x="6171118" y="386731"/>
                </a:lnTo>
                <a:lnTo>
                  <a:pt x="6185230" y="400823"/>
                </a:lnTo>
                <a:cubicBezTo>
                  <a:pt x="6193294" y="384719"/>
                  <a:pt x="6185230" y="384719"/>
                  <a:pt x="6185230" y="368614"/>
                </a:cubicBezTo>
                <a:cubicBezTo>
                  <a:pt x="6193294" y="368614"/>
                  <a:pt x="6193294" y="384719"/>
                  <a:pt x="6193294" y="392770"/>
                </a:cubicBezTo>
                <a:cubicBezTo>
                  <a:pt x="6201359" y="392770"/>
                  <a:pt x="6201359" y="400823"/>
                  <a:pt x="6209423" y="400823"/>
                </a:cubicBezTo>
                <a:cubicBezTo>
                  <a:pt x="6217487" y="392770"/>
                  <a:pt x="6225552" y="376666"/>
                  <a:pt x="6241680" y="392770"/>
                </a:cubicBezTo>
                <a:cubicBezTo>
                  <a:pt x="6241680" y="384719"/>
                  <a:pt x="6241680" y="384719"/>
                  <a:pt x="6241680" y="376666"/>
                </a:cubicBezTo>
                <a:cubicBezTo>
                  <a:pt x="6233616" y="368614"/>
                  <a:pt x="6217487" y="384719"/>
                  <a:pt x="6217487" y="360563"/>
                </a:cubicBezTo>
                <a:cubicBezTo>
                  <a:pt x="6209423" y="352510"/>
                  <a:pt x="6217487" y="376666"/>
                  <a:pt x="6209423" y="352510"/>
                </a:cubicBezTo>
                <a:cubicBezTo>
                  <a:pt x="6209423" y="384719"/>
                  <a:pt x="6201359" y="368614"/>
                  <a:pt x="6209423" y="392770"/>
                </a:cubicBezTo>
                <a:cubicBezTo>
                  <a:pt x="6193294" y="400823"/>
                  <a:pt x="6193294" y="368614"/>
                  <a:pt x="6201359" y="360563"/>
                </a:cubicBezTo>
                <a:cubicBezTo>
                  <a:pt x="6193294" y="352510"/>
                  <a:pt x="6161037" y="384719"/>
                  <a:pt x="6185230" y="384719"/>
                </a:cubicBezTo>
                <a:cubicBezTo>
                  <a:pt x="6185230" y="392770"/>
                  <a:pt x="6181198" y="390758"/>
                  <a:pt x="6176158" y="387739"/>
                </a:cubicBezTo>
                <a:lnTo>
                  <a:pt x="6171118" y="386731"/>
                </a:lnTo>
                <a:lnTo>
                  <a:pt x="6164264" y="379886"/>
                </a:lnTo>
                <a:lnTo>
                  <a:pt x="6169102" y="372639"/>
                </a:lnTo>
                <a:cubicBezTo>
                  <a:pt x="6173133" y="370627"/>
                  <a:pt x="6177166" y="368614"/>
                  <a:pt x="6177166" y="360563"/>
                </a:cubicBezTo>
                <a:cubicBezTo>
                  <a:pt x="6169102" y="352510"/>
                  <a:pt x="6161037" y="352510"/>
                  <a:pt x="6152973" y="352510"/>
                </a:cubicBezTo>
                <a:cubicBezTo>
                  <a:pt x="6136844" y="312250"/>
                  <a:pt x="6209423" y="304197"/>
                  <a:pt x="6161037" y="328354"/>
                </a:cubicBezTo>
                <a:cubicBezTo>
                  <a:pt x="6161037" y="352510"/>
                  <a:pt x="6169102" y="336406"/>
                  <a:pt x="6177166" y="352510"/>
                </a:cubicBezTo>
                <a:cubicBezTo>
                  <a:pt x="6217487" y="344458"/>
                  <a:pt x="6273938" y="320301"/>
                  <a:pt x="6322321" y="328354"/>
                </a:cubicBezTo>
                <a:cubicBezTo>
                  <a:pt x="6322321" y="336406"/>
                  <a:pt x="6322321" y="344458"/>
                  <a:pt x="6314256" y="344458"/>
                </a:cubicBezTo>
                <a:cubicBezTo>
                  <a:pt x="6306192" y="320301"/>
                  <a:pt x="6306192" y="352510"/>
                  <a:pt x="6298128" y="336406"/>
                </a:cubicBezTo>
                <a:cubicBezTo>
                  <a:pt x="6290066" y="368614"/>
                  <a:pt x="6322321" y="376666"/>
                  <a:pt x="6338449" y="384719"/>
                </a:cubicBezTo>
                <a:cubicBezTo>
                  <a:pt x="6314256" y="384719"/>
                  <a:pt x="6282002" y="408875"/>
                  <a:pt x="6257809" y="392770"/>
                </a:cubicBezTo>
                <a:cubicBezTo>
                  <a:pt x="6185230" y="424979"/>
                  <a:pt x="6128782" y="408875"/>
                  <a:pt x="6064267" y="433029"/>
                </a:cubicBezTo>
                <a:cubicBezTo>
                  <a:pt x="6056203" y="408875"/>
                  <a:pt x="6072332" y="400823"/>
                  <a:pt x="6064267" y="376666"/>
                </a:cubicBezTo>
                <a:cubicBezTo>
                  <a:pt x="6072332" y="376666"/>
                  <a:pt x="6072332" y="384719"/>
                  <a:pt x="6080396" y="384719"/>
                </a:cubicBezTo>
                <a:cubicBezTo>
                  <a:pt x="6080396" y="368614"/>
                  <a:pt x="6072332" y="360563"/>
                  <a:pt x="6080396" y="344458"/>
                </a:cubicBezTo>
                <a:cubicBezTo>
                  <a:pt x="6096525" y="336406"/>
                  <a:pt x="6104589" y="352510"/>
                  <a:pt x="6120718" y="336406"/>
                </a:cubicBezTo>
                <a:lnTo>
                  <a:pt x="6124265" y="349866"/>
                </a:lnTo>
                <a:lnTo>
                  <a:pt x="6127068" y="357077"/>
                </a:lnTo>
                <a:lnTo>
                  <a:pt x="6136844" y="368614"/>
                </a:lnTo>
                <a:cubicBezTo>
                  <a:pt x="6144909" y="344458"/>
                  <a:pt x="6112653" y="336406"/>
                  <a:pt x="6112653" y="312250"/>
                </a:cubicBezTo>
                <a:cubicBezTo>
                  <a:pt x="6104589" y="320301"/>
                  <a:pt x="6112653" y="328354"/>
                  <a:pt x="6104589" y="328354"/>
                </a:cubicBezTo>
                <a:cubicBezTo>
                  <a:pt x="6104589" y="312250"/>
                  <a:pt x="6096525" y="312250"/>
                  <a:pt x="6088460" y="320301"/>
                </a:cubicBezTo>
                <a:cubicBezTo>
                  <a:pt x="6080396" y="304197"/>
                  <a:pt x="6104589" y="312250"/>
                  <a:pt x="6088460" y="296148"/>
                </a:cubicBezTo>
                <a:cubicBezTo>
                  <a:pt x="6096525" y="296148"/>
                  <a:pt x="6104589" y="312250"/>
                  <a:pt x="6112653" y="304197"/>
                </a:cubicBezTo>
                <a:cubicBezTo>
                  <a:pt x="6112653" y="304197"/>
                  <a:pt x="6112653" y="288095"/>
                  <a:pt x="6112653" y="288095"/>
                </a:cubicBezTo>
                <a:cubicBezTo>
                  <a:pt x="6104589" y="296148"/>
                  <a:pt x="6072332" y="280044"/>
                  <a:pt x="6072332" y="312250"/>
                </a:cubicBezTo>
                <a:cubicBezTo>
                  <a:pt x="6056203" y="312250"/>
                  <a:pt x="6064267" y="296148"/>
                  <a:pt x="6064267" y="288095"/>
                </a:cubicBezTo>
                <a:cubicBezTo>
                  <a:pt x="6048139" y="288095"/>
                  <a:pt x="6064267" y="304197"/>
                  <a:pt x="6048139" y="304197"/>
                </a:cubicBezTo>
                <a:cubicBezTo>
                  <a:pt x="6040075" y="296148"/>
                  <a:pt x="6048139" y="296148"/>
                  <a:pt x="6048139" y="288095"/>
                </a:cubicBezTo>
                <a:cubicBezTo>
                  <a:pt x="6015882" y="320301"/>
                  <a:pt x="5983624" y="304197"/>
                  <a:pt x="5951370" y="312250"/>
                </a:cubicBezTo>
                <a:cubicBezTo>
                  <a:pt x="5951370" y="328354"/>
                  <a:pt x="5959434" y="352510"/>
                  <a:pt x="5943306" y="352510"/>
                </a:cubicBezTo>
                <a:cubicBezTo>
                  <a:pt x="5943306" y="336406"/>
                  <a:pt x="5935241" y="328354"/>
                  <a:pt x="5927177" y="336406"/>
                </a:cubicBezTo>
                <a:cubicBezTo>
                  <a:pt x="5935241" y="344458"/>
                  <a:pt x="5943306" y="352510"/>
                  <a:pt x="5943306" y="376666"/>
                </a:cubicBezTo>
                <a:lnTo>
                  <a:pt x="5958456" y="369102"/>
                </a:lnTo>
                <a:lnTo>
                  <a:pt x="5958569" y="370917"/>
                </a:lnTo>
                <a:lnTo>
                  <a:pt x="5956410" y="376666"/>
                </a:lnTo>
                <a:cubicBezTo>
                  <a:pt x="5955402" y="378680"/>
                  <a:pt x="5955402" y="380693"/>
                  <a:pt x="5959434" y="384719"/>
                </a:cubicBezTo>
                <a:lnTo>
                  <a:pt x="5958569" y="370917"/>
                </a:lnTo>
                <a:lnTo>
                  <a:pt x="5959434" y="368614"/>
                </a:lnTo>
                <a:lnTo>
                  <a:pt x="5958456" y="369102"/>
                </a:lnTo>
                <a:lnTo>
                  <a:pt x="5958427" y="368614"/>
                </a:lnTo>
                <a:cubicBezTo>
                  <a:pt x="5955402" y="364587"/>
                  <a:pt x="5951370" y="360563"/>
                  <a:pt x="5951370" y="352510"/>
                </a:cubicBezTo>
                <a:cubicBezTo>
                  <a:pt x="5967499" y="352510"/>
                  <a:pt x="5983624" y="360563"/>
                  <a:pt x="5991689" y="352510"/>
                </a:cubicBezTo>
                <a:cubicBezTo>
                  <a:pt x="5991689" y="368614"/>
                  <a:pt x="6007817" y="392770"/>
                  <a:pt x="6007817" y="400823"/>
                </a:cubicBezTo>
                <a:cubicBezTo>
                  <a:pt x="5983624" y="400823"/>
                  <a:pt x="5999753" y="376666"/>
                  <a:pt x="5983624" y="368614"/>
                </a:cubicBezTo>
                <a:cubicBezTo>
                  <a:pt x="5991689" y="376666"/>
                  <a:pt x="5983624" y="392770"/>
                  <a:pt x="5991689" y="400823"/>
                </a:cubicBezTo>
                <a:cubicBezTo>
                  <a:pt x="5983624" y="400823"/>
                  <a:pt x="5951370" y="400823"/>
                  <a:pt x="5943306" y="408875"/>
                </a:cubicBezTo>
                <a:cubicBezTo>
                  <a:pt x="5919113" y="433029"/>
                  <a:pt x="5959434" y="441081"/>
                  <a:pt x="5967499" y="449133"/>
                </a:cubicBezTo>
                <a:cubicBezTo>
                  <a:pt x="5967499" y="441081"/>
                  <a:pt x="5967499" y="416927"/>
                  <a:pt x="5975563" y="408875"/>
                </a:cubicBezTo>
                <a:cubicBezTo>
                  <a:pt x="5991689" y="416927"/>
                  <a:pt x="5975563" y="424979"/>
                  <a:pt x="5975563" y="433029"/>
                </a:cubicBezTo>
                <a:cubicBezTo>
                  <a:pt x="5975563" y="449133"/>
                  <a:pt x="5991689" y="433029"/>
                  <a:pt x="5999753" y="441081"/>
                </a:cubicBezTo>
                <a:lnTo>
                  <a:pt x="5999753" y="433029"/>
                </a:lnTo>
                <a:cubicBezTo>
                  <a:pt x="6015882" y="449133"/>
                  <a:pt x="6040075" y="408875"/>
                  <a:pt x="6056203" y="441081"/>
                </a:cubicBezTo>
                <a:cubicBezTo>
                  <a:pt x="6023946" y="449133"/>
                  <a:pt x="5991689" y="441081"/>
                  <a:pt x="5959434" y="457185"/>
                </a:cubicBezTo>
                <a:cubicBezTo>
                  <a:pt x="5951370" y="457185"/>
                  <a:pt x="5943306" y="441081"/>
                  <a:pt x="5935241" y="441081"/>
                </a:cubicBezTo>
                <a:cubicBezTo>
                  <a:pt x="5927177" y="400823"/>
                  <a:pt x="5927177" y="408875"/>
                  <a:pt x="5911048" y="360563"/>
                </a:cubicBezTo>
                <a:cubicBezTo>
                  <a:pt x="5919113" y="360563"/>
                  <a:pt x="5935241" y="376666"/>
                  <a:pt x="5935241" y="352510"/>
                </a:cubicBezTo>
                <a:cubicBezTo>
                  <a:pt x="5927177" y="336406"/>
                  <a:pt x="5927177" y="360563"/>
                  <a:pt x="5919113" y="360563"/>
                </a:cubicBezTo>
                <a:cubicBezTo>
                  <a:pt x="5919113" y="352510"/>
                  <a:pt x="5911048" y="352510"/>
                  <a:pt x="5911048" y="352510"/>
                </a:cubicBezTo>
                <a:cubicBezTo>
                  <a:pt x="5902984" y="336406"/>
                  <a:pt x="5919113" y="344458"/>
                  <a:pt x="5911048" y="328354"/>
                </a:cubicBezTo>
                <a:cubicBezTo>
                  <a:pt x="5902984" y="312250"/>
                  <a:pt x="5894920" y="328354"/>
                  <a:pt x="5894920" y="320301"/>
                </a:cubicBezTo>
                <a:cubicBezTo>
                  <a:pt x="5902984" y="336406"/>
                  <a:pt x="5894920" y="336406"/>
                  <a:pt x="5911048" y="352510"/>
                </a:cubicBezTo>
                <a:lnTo>
                  <a:pt x="5895793" y="352510"/>
                </a:lnTo>
                <a:lnTo>
                  <a:pt x="5896366" y="355530"/>
                </a:lnTo>
                <a:lnTo>
                  <a:pt x="5906008" y="375659"/>
                </a:lnTo>
                <a:cubicBezTo>
                  <a:pt x="5911048" y="380692"/>
                  <a:pt x="5915080" y="384719"/>
                  <a:pt x="5911048" y="392770"/>
                </a:cubicBezTo>
                <a:lnTo>
                  <a:pt x="5907823" y="388745"/>
                </a:lnTo>
                <a:lnTo>
                  <a:pt x="5902984" y="376666"/>
                </a:lnTo>
                <a:cubicBezTo>
                  <a:pt x="5902984" y="380693"/>
                  <a:pt x="5905000" y="384719"/>
                  <a:pt x="5907016" y="387739"/>
                </a:cubicBezTo>
                <a:lnTo>
                  <a:pt x="5907823" y="388745"/>
                </a:lnTo>
                <a:lnTo>
                  <a:pt x="5920213" y="419671"/>
                </a:lnTo>
                <a:lnTo>
                  <a:pt x="5920872" y="419671"/>
                </a:lnTo>
                <a:lnTo>
                  <a:pt x="5920398" y="420137"/>
                </a:lnTo>
                <a:lnTo>
                  <a:pt x="5935241" y="457185"/>
                </a:lnTo>
                <a:cubicBezTo>
                  <a:pt x="5931209" y="461212"/>
                  <a:pt x="5923144" y="465238"/>
                  <a:pt x="5915080" y="466245"/>
                </a:cubicBezTo>
                <a:lnTo>
                  <a:pt x="5896830" y="458044"/>
                </a:lnTo>
                <a:lnTo>
                  <a:pt x="5890204" y="459068"/>
                </a:lnTo>
                <a:lnTo>
                  <a:pt x="5864679" y="469265"/>
                </a:lnTo>
                <a:cubicBezTo>
                  <a:pt x="5848551" y="469265"/>
                  <a:pt x="5830405" y="469265"/>
                  <a:pt x="5822341" y="481341"/>
                </a:cubicBezTo>
                <a:cubicBezTo>
                  <a:pt x="5822341" y="465238"/>
                  <a:pt x="5814279" y="457185"/>
                  <a:pt x="5814279" y="457185"/>
                </a:cubicBezTo>
                <a:cubicBezTo>
                  <a:pt x="5822341" y="457185"/>
                  <a:pt x="5806214" y="433029"/>
                  <a:pt x="5822341" y="441081"/>
                </a:cubicBezTo>
                <a:cubicBezTo>
                  <a:pt x="5830405" y="457185"/>
                  <a:pt x="5814279" y="457185"/>
                  <a:pt x="5822341" y="473289"/>
                </a:cubicBezTo>
                <a:cubicBezTo>
                  <a:pt x="5838470" y="449133"/>
                  <a:pt x="5830405" y="465238"/>
                  <a:pt x="5846534" y="465238"/>
                </a:cubicBezTo>
                <a:cubicBezTo>
                  <a:pt x="5846534" y="457185"/>
                  <a:pt x="5838470" y="457185"/>
                  <a:pt x="5838470" y="449133"/>
                </a:cubicBezTo>
                <a:cubicBezTo>
                  <a:pt x="5846534" y="449133"/>
                  <a:pt x="5854598" y="465238"/>
                  <a:pt x="5862663" y="465238"/>
                </a:cubicBezTo>
                <a:cubicBezTo>
                  <a:pt x="5854598" y="457185"/>
                  <a:pt x="5886856" y="449133"/>
                  <a:pt x="5870727" y="441081"/>
                </a:cubicBezTo>
                <a:lnTo>
                  <a:pt x="5870727" y="433029"/>
                </a:lnTo>
                <a:cubicBezTo>
                  <a:pt x="5854598" y="416927"/>
                  <a:pt x="5862663" y="384719"/>
                  <a:pt x="5846534" y="352510"/>
                </a:cubicBezTo>
                <a:cubicBezTo>
                  <a:pt x="5846534" y="376666"/>
                  <a:pt x="5846534" y="400823"/>
                  <a:pt x="5838470" y="416927"/>
                </a:cubicBezTo>
                <a:cubicBezTo>
                  <a:pt x="5838470" y="424979"/>
                  <a:pt x="5846534" y="424979"/>
                  <a:pt x="5846534" y="433029"/>
                </a:cubicBezTo>
                <a:cubicBezTo>
                  <a:pt x="5854598" y="449133"/>
                  <a:pt x="5854598" y="424979"/>
                  <a:pt x="5862663" y="441081"/>
                </a:cubicBezTo>
                <a:cubicBezTo>
                  <a:pt x="5862663" y="449133"/>
                  <a:pt x="5854598" y="449133"/>
                  <a:pt x="5854598" y="457185"/>
                </a:cubicBezTo>
                <a:cubicBezTo>
                  <a:pt x="5846534" y="433029"/>
                  <a:pt x="5822341" y="416927"/>
                  <a:pt x="5830405" y="400823"/>
                </a:cubicBezTo>
                <a:lnTo>
                  <a:pt x="5824032" y="410016"/>
                </a:lnTo>
                <a:lnTo>
                  <a:pt x="5824061" y="410475"/>
                </a:lnTo>
                <a:lnTo>
                  <a:pt x="5823914" y="410183"/>
                </a:lnTo>
                <a:lnTo>
                  <a:pt x="5821334" y="413907"/>
                </a:lnTo>
                <a:cubicBezTo>
                  <a:pt x="5822341" y="418940"/>
                  <a:pt x="5826373" y="424979"/>
                  <a:pt x="5830405" y="433029"/>
                </a:cubicBezTo>
                <a:cubicBezTo>
                  <a:pt x="5806214" y="449133"/>
                  <a:pt x="5814279" y="408875"/>
                  <a:pt x="5806214" y="384719"/>
                </a:cubicBezTo>
                <a:lnTo>
                  <a:pt x="5799745" y="393944"/>
                </a:lnTo>
                <a:lnTo>
                  <a:pt x="5799809" y="402433"/>
                </a:lnTo>
                <a:lnTo>
                  <a:pt x="5798843" y="401718"/>
                </a:lnTo>
                <a:lnTo>
                  <a:pt x="5798150" y="416927"/>
                </a:lnTo>
                <a:lnTo>
                  <a:pt x="5782692" y="416927"/>
                </a:lnTo>
                <a:lnTo>
                  <a:pt x="5781607" y="415742"/>
                </a:lnTo>
                <a:lnTo>
                  <a:pt x="5774965" y="396796"/>
                </a:lnTo>
                <a:cubicBezTo>
                  <a:pt x="5773957" y="392770"/>
                  <a:pt x="5773957" y="388743"/>
                  <a:pt x="5773957" y="376666"/>
                </a:cubicBezTo>
                <a:cubicBezTo>
                  <a:pt x="5773957" y="384719"/>
                  <a:pt x="5773957" y="392770"/>
                  <a:pt x="5773957" y="400823"/>
                </a:cubicBezTo>
                <a:cubicBezTo>
                  <a:pt x="5773957" y="408875"/>
                  <a:pt x="5775975" y="410887"/>
                  <a:pt x="5778997" y="412899"/>
                </a:cubicBezTo>
                <a:lnTo>
                  <a:pt x="5781607" y="415742"/>
                </a:lnTo>
                <a:lnTo>
                  <a:pt x="5782021" y="416927"/>
                </a:lnTo>
                <a:lnTo>
                  <a:pt x="5782692" y="416927"/>
                </a:lnTo>
                <a:lnTo>
                  <a:pt x="5790086" y="424979"/>
                </a:lnTo>
                <a:cubicBezTo>
                  <a:pt x="5773957" y="416927"/>
                  <a:pt x="5765893" y="441081"/>
                  <a:pt x="5757829" y="433029"/>
                </a:cubicBezTo>
                <a:cubicBezTo>
                  <a:pt x="5741700" y="424979"/>
                  <a:pt x="5757829" y="433029"/>
                  <a:pt x="5765893" y="424979"/>
                </a:cubicBezTo>
                <a:cubicBezTo>
                  <a:pt x="5765893" y="406860"/>
                  <a:pt x="5756821" y="420449"/>
                  <a:pt x="5748884" y="418183"/>
                </a:cubicBezTo>
                <a:lnTo>
                  <a:pt x="5743432" y="411119"/>
                </a:lnTo>
                <a:lnTo>
                  <a:pt x="5750486" y="441454"/>
                </a:lnTo>
                <a:cubicBezTo>
                  <a:pt x="5742742" y="441454"/>
                  <a:pt x="5742742" y="441454"/>
                  <a:pt x="5742742" y="441454"/>
                </a:cubicBezTo>
                <a:cubicBezTo>
                  <a:pt x="5742742" y="433709"/>
                  <a:pt x="5742742" y="418219"/>
                  <a:pt x="5727253" y="425965"/>
                </a:cubicBezTo>
                <a:cubicBezTo>
                  <a:pt x="5742742" y="410475"/>
                  <a:pt x="5727253" y="425965"/>
                  <a:pt x="5719507" y="394986"/>
                </a:cubicBezTo>
                <a:cubicBezTo>
                  <a:pt x="5734997" y="394986"/>
                  <a:pt x="5727253" y="371752"/>
                  <a:pt x="5742742" y="364006"/>
                </a:cubicBezTo>
                <a:cubicBezTo>
                  <a:pt x="5742742" y="375622"/>
                  <a:pt x="5740805" y="387241"/>
                  <a:pt x="5740808" y="399825"/>
                </a:cubicBezTo>
                <a:lnTo>
                  <a:pt x="5742881" y="408744"/>
                </a:lnTo>
                <a:lnTo>
                  <a:pt x="5759846" y="406860"/>
                </a:lnTo>
                <a:cubicBezTo>
                  <a:pt x="5763879" y="404847"/>
                  <a:pt x="5765893" y="400823"/>
                  <a:pt x="5765893" y="392770"/>
                </a:cubicBezTo>
                <a:cubicBezTo>
                  <a:pt x="5757829" y="376666"/>
                  <a:pt x="5757829" y="360563"/>
                  <a:pt x="5741700" y="360563"/>
                </a:cubicBezTo>
                <a:cubicBezTo>
                  <a:pt x="5757829" y="352510"/>
                  <a:pt x="5741700" y="328354"/>
                  <a:pt x="5757829" y="336406"/>
                </a:cubicBezTo>
                <a:cubicBezTo>
                  <a:pt x="5749764" y="320301"/>
                  <a:pt x="5741700" y="344458"/>
                  <a:pt x="5733636" y="344458"/>
                </a:cubicBezTo>
                <a:cubicBezTo>
                  <a:pt x="5733636" y="328354"/>
                  <a:pt x="5709443" y="368614"/>
                  <a:pt x="5693314" y="344458"/>
                </a:cubicBezTo>
                <a:cubicBezTo>
                  <a:pt x="5693314" y="352510"/>
                  <a:pt x="5677185" y="344458"/>
                  <a:pt x="5685250" y="360563"/>
                </a:cubicBezTo>
                <a:cubicBezTo>
                  <a:pt x="5669121" y="352510"/>
                  <a:pt x="5669121" y="360563"/>
                  <a:pt x="5661057" y="360563"/>
                </a:cubicBezTo>
                <a:cubicBezTo>
                  <a:pt x="5677185" y="368614"/>
                  <a:pt x="5677185" y="400823"/>
                  <a:pt x="5693314" y="408875"/>
                </a:cubicBezTo>
                <a:cubicBezTo>
                  <a:pt x="5693314" y="424979"/>
                  <a:pt x="5685250" y="433029"/>
                  <a:pt x="5701378" y="457185"/>
                </a:cubicBezTo>
                <a:cubicBezTo>
                  <a:pt x="5685250" y="445108"/>
                  <a:pt x="5683235" y="429004"/>
                  <a:pt x="5680211" y="411895"/>
                </a:cubicBezTo>
                <a:lnTo>
                  <a:pt x="5669512" y="391714"/>
                </a:lnTo>
                <a:lnTo>
                  <a:pt x="5669121" y="384719"/>
                </a:lnTo>
                <a:lnTo>
                  <a:pt x="5665011" y="383226"/>
                </a:lnTo>
                <a:lnTo>
                  <a:pt x="5652995" y="360563"/>
                </a:lnTo>
                <a:cubicBezTo>
                  <a:pt x="5644931" y="360563"/>
                  <a:pt x="5661057" y="376666"/>
                  <a:pt x="5652995" y="376666"/>
                </a:cubicBezTo>
                <a:cubicBezTo>
                  <a:pt x="5657028" y="384719"/>
                  <a:pt x="5657028" y="382706"/>
                  <a:pt x="5658034" y="380692"/>
                </a:cubicBezTo>
                <a:lnTo>
                  <a:pt x="5665011" y="383226"/>
                </a:lnTo>
                <a:lnTo>
                  <a:pt x="5669512" y="391714"/>
                </a:lnTo>
                <a:lnTo>
                  <a:pt x="5670129" y="402835"/>
                </a:lnTo>
                <a:cubicBezTo>
                  <a:pt x="5671139" y="408875"/>
                  <a:pt x="5673154" y="416927"/>
                  <a:pt x="5677185" y="433029"/>
                </a:cubicBezTo>
                <a:cubicBezTo>
                  <a:pt x="5669121" y="424979"/>
                  <a:pt x="5661057" y="424979"/>
                  <a:pt x="5669121" y="433029"/>
                </a:cubicBezTo>
                <a:cubicBezTo>
                  <a:pt x="5661057" y="433029"/>
                  <a:pt x="5661057" y="424979"/>
                  <a:pt x="5652995" y="416927"/>
                </a:cubicBezTo>
                <a:cubicBezTo>
                  <a:pt x="5652995" y="424979"/>
                  <a:pt x="5652995" y="449133"/>
                  <a:pt x="5669121" y="449133"/>
                </a:cubicBezTo>
                <a:cubicBezTo>
                  <a:pt x="5669121" y="465238"/>
                  <a:pt x="5644931" y="433029"/>
                  <a:pt x="5652995" y="465238"/>
                </a:cubicBezTo>
                <a:cubicBezTo>
                  <a:pt x="5640899" y="465238"/>
                  <a:pt x="5646947" y="447120"/>
                  <a:pt x="5640521" y="441458"/>
                </a:cubicBezTo>
                <a:lnTo>
                  <a:pt x="5632023" y="441185"/>
                </a:lnTo>
                <a:lnTo>
                  <a:pt x="5632090" y="440002"/>
                </a:lnTo>
                <a:lnTo>
                  <a:pt x="5631607" y="438281"/>
                </a:lnTo>
                <a:lnTo>
                  <a:pt x="5636867" y="433029"/>
                </a:lnTo>
                <a:cubicBezTo>
                  <a:pt x="5640899" y="431017"/>
                  <a:pt x="5644931" y="429004"/>
                  <a:pt x="5644931" y="424979"/>
                </a:cubicBezTo>
                <a:cubicBezTo>
                  <a:pt x="5636867" y="424979"/>
                  <a:pt x="5628802" y="416927"/>
                  <a:pt x="5628802" y="400823"/>
                </a:cubicBezTo>
                <a:cubicBezTo>
                  <a:pt x="5636867" y="400823"/>
                  <a:pt x="5636867" y="400823"/>
                  <a:pt x="5636867" y="392770"/>
                </a:cubicBezTo>
                <a:cubicBezTo>
                  <a:pt x="5644931" y="408875"/>
                  <a:pt x="5644931" y="384719"/>
                  <a:pt x="5652995" y="408875"/>
                </a:cubicBezTo>
                <a:cubicBezTo>
                  <a:pt x="5652995" y="400823"/>
                  <a:pt x="5644931" y="368614"/>
                  <a:pt x="5636867" y="360563"/>
                </a:cubicBezTo>
                <a:cubicBezTo>
                  <a:pt x="5644931" y="368614"/>
                  <a:pt x="5636867" y="392770"/>
                  <a:pt x="5628802" y="360563"/>
                </a:cubicBezTo>
                <a:cubicBezTo>
                  <a:pt x="5620738" y="384719"/>
                  <a:pt x="5604610" y="368614"/>
                  <a:pt x="5596545" y="360563"/>
                </a:cubicBezTo>
                <a:cubicBezTo>
                  <a:pt x="5588481" y="360563"/>
                  <a:pt x="5596545" y="368614"/>
                  <a:pt x="5596545" y="376666"/>
                </a:cubicBezTo>
                <a:cubicBezTo>
                  <a:pt x="5588481" y="376666"/>
                  <a:pt x="5572352" y="368614"/>
                  <a:pt x="5572352" y="384719"/>
                </a:cubicBezTo>
                <a:cubicBezTo>
                  <a:pt x="5540095" y="352510"/>
                  <a:pt x="5523966" y="416927"/>
                  <a:pt x="5499776" y="392770"/>
                </a:cubicBezTo>
                <a:cubicBezTo>
                  <a:pt x="5495744" y="396796"/>
                  <a:pt x="5495744" y="402835"/>
                  <a:pt x="5495744" y="407868"/>
                </a:cubicBezTo>
                <a:lnTo>
                  <a:pt x="5492565" y="415005"/>
                </a:lnTo>
                <a:lnTo>
                  <a:pt x="5494463" y="418703"/>
                </a:lnTo>
                <a:lnTo>
                  <a:pt x="5499103" y="427753"/>
                </a:lnTo>
                <a:lnTo>
                  <a:pt x="5506830" y="439068"/>
                </a:lnTo>
                <a:cubicBezTo>
                  <a:pt x="5509856" y="447121"/>
                  <a:pt x="5511870" y="457185"/>
                  <a:pt x="5515902" y="473289"/>
                </a:cubicBezTo>
                <a:cubicBezTo>
                  <a:pt x="5507838" y="465238"/>
                  <a:pt x="5499776" y="441081"/>
                  <a:pt x="5507838" y="473289"/>
                </a:cubicBezTo>
                <a:cubicBezTo>
                  <a:pt x="5499776" y="465238"/>
                  <a:pt x="5491712" y="457185"/>
                  <a:pt x="5499776" y="481341"/>
                </a:cubicBezTo>
                <a:cubicBezTo>
                  <a:pt x="5491712" y="489394"/>
                  <a:pt x="5483648" y="489394"/>
                  <a:pt x="5483648" y="473289"/>
                </a:cubicBezTo>
                <a:cubicBezTo>
                  <a:pt x="5475583" y="489394"/>
                  <a:pt x="5467519" y="497445"/>
                  <a:pt x="5467519" y="497445"/>
                </a:cubicBezTo>
                <a:cubicBezTo>
                  <a:pt x="5459455" y="505498"/>
                  <a:pt x="5483648" y="537707"/>
                  <a:pt x="5475583" y="553810"/>
                </a:cubicBezTo>
                <a:cubicBezTo>
                  <a:pt x="5491712" y="545758"/>
                  <a:pt x="5459455" y="497445"/>
                  <a:pt x="5483648" y="497445"/>
                </a:cubicBezTo>
                <a:cubicBezTo>
                  <a:pt x="5483648" y="505498"/>
                  <a:pt x="5475583" y="505498"/>
                  <a:pt x="5491712" y="521602"/>
                </a:cubicBezTo>
                <a:cubicBezTo>
                  <a:pt x="5499776" y="521602"/>
                  <a:pt x="5483648" y="497445"/>
                  <a:pt x="5499776" y="497445"/>
                </a:cubicBezTo>
                <a:cubicBezTo>
                  <a:pt x="5507841" y="517575"/>
                  <a:pt x="5501790" y="527639"/>
                  <a:pt x="5495744" y="537707"/>
                </a:cubicBezTo>
                <a:lnTo>
                  <a:pt x="5494644" y="548685"/>
                </a:lnTo>
                <a:lnTo>
                  <a:pt x="5491712" y="545758"/>
                </a:lnTo>
                <a:lnTo>
                  <a:pt x="5493860" y="556494"/>
                </a:lnTo>
                <a:lnTo>
                  <a:pt x="5491712" y="577964"/>
                </a:lnTo>
                <a:cubicBezTo>
                  <a:pt x="5491712" y="586016"/>
                  <a:pt x="5499776" y="577964"/>
                  <a:pt x="5499776" y="586016"/>
                </a:cubicBezTo>
                <a:cubicBezTo>
                  <a:pt x="5499776" y="581991"/>
                  <a:pt x="5497759" y="573940"/>
                  <a:pt x="5495744" y="565887"/>
                </a:cubicBezTo>
                <a:lnTo>
                  <a:pt x="5493860" y="556494"/>
                </a:lnTo>
                <a:lnTo>
                  <a:pt x="5494644" y="548685"/>
                </a:lnTo>
                <a:lnTo>
                  <a:pt x="5506830" y="560855"/>
                </a:lnTo>
                <a:cubicBezTo>
                  <a:pt x="5509856" y="569913"/>
                  <a:pt x="5511870" y="581991"/>
                  <a:pt x="5515902" y="594069"/>
                </a:cubicBezTo>
                <a:cubicBezTo>
                  <a:pt x="5532031" y="594069"/>
                  <a:pt x="5523966" y="577964"/>
                  <a:pt x="5523966" y="577964"/>
                </a:cubicBezTo>
                <a:lnTo>
                  <a:pt x="5523966" y="586016"/>
                </a:lnTo>
                <a:cubicBezTo>
                  <a:pt x="5507838" y="586016"/>
                  <a:pt x="5523966" y="569913"/>
                  <a:pt x="5515902" y="553810"/>
                </a:cubicBezTo>
                <a:cubicBezTo>
                  <a:pt x="5532031" y="577964"/>
                  <a:pt x="5540095" y="553810"/>
                  <a:pt x="5532031" y="529654"/>
                </a:cubicBezTo>
                <a:cubicBezTo>
                  <a:pt x="5540095" y="529654"/>
                  <a:pt x="5548159" y="561863"/>
                  <a:pt x="5548159" y="561863"/>
                </a:cubicBezTo>
                <a:cubicBezTo>
                  <a:pt x="5548159" y="569913"/>
                  <a:pt x="5556224" y="569913"/>
                  <a:pt x="5556224" y="577964"/>
                </a:cubicBezTo>
                <a:lnTo>
                  <a:pt x="5559012" y="561262"/>
                </a:lnTo>
                <a:lnTo>
                  <a:pt x="5550091" y="554720"/>
                </a:lnTo>
                <a:cubicBezTo>
                  <a:pt x="5547188" y="548332"/>
                  <a:pt x="5545251" y="539811"/>
                  <a:pt x="5541378" y="531291"/>
                </a:cubicBezTo>
                <a:cubicBezTo>
                  <a:pt x="5545251" y="527032"/>
                  <a:pt x="5549123" y="531291"/>
                  <a:pt x="5552997" y="538748"/>
                </a:cubicBezTo>
                <a:lnTo>
                  <a:pt x="5560065" y="554950"/>
                </a:lnTo>
                <a:lnTo>
                  <a:pt x="5564288" y="529654"/>
                </a:lnTo>
                <a:cubicBezTo>
                  <a:pt x="5564288" y="537707"/>
                  <a:pt x="5572352" y="537707"/>
                  <a:pt x="5572352" y="529654"/>
                </a:cubicBezTo>
                <a:cubicBezTo>
                  <a:pt x="5588481" y="537707"/>
                  <a:pt x="5556224" y="537707"/>
                  <a:pt x="5572352" y="561863"/>
                </a:cubicBezTo>
                <a:cubicBezTo>
                  <a:pt x="5572352" y="553810"/>
                  <a:pt x="5572352" y="545758"/>
                  <a:pt x="5580417" y="545758"/>
                </a:cubicBezTo>
                <a:cubicBezTo>
                  <a:pt x="5580417" y="561863"/>
                  <a:pt x="5580417" y="569913"/>
                  <a:pt x="5588481" y="577964"/>
                </a:cubicBezTo>
                <a:cubicBezTo>
                  <a:pt x="5604610" y="569913"/>
                  <a:pt x="5572352" y="561863"/>
                  <a:pt x="5588481" y="553810"/>
                </a:cubicBezTo>
                <a:cubicBezTo>
                  <a:pt x="5612674" y="569913"/>
                  <a:pt x="5588481" y="602120"/>
                  <a:pt x="5580417" y="618225"/>
                </a:cubicBezTo>
                <a:cubicBezTo>
                  <a:pt x="5604610" y="626277"/>
                  <a:pt x="5588481" y="577964"/>
                  <a:pt x="5612674" y="577964"/>
                </a:cubicBezTo>
                <a:cubicBezTo>
                  <a:pt x="5612674" y="577964"/>
                  <a:pt x="5604610" y="553810"/>
                  <a:pt x="5596545" y="561863"/>
                </a:cubicBezTo>
                <a:cubicBezTo>
                  <a:pt x="5604610" y="545758"/>
                  <a:pt x="5604610" y="521602"/>
                  <a:pt x="5612674" y="537707"/>
                </a:cubicBezTo>
                <a:cubicBezTo>
                  <a:pt x="5612674" y="513550"/>
                  <a:pt x="5588481" y="513550"/>
                  <a:pt x="5596545" y="529654"/>
                </a:cubicBezTo>
                <a:cubicBezTo>
                  <a:pt x="5588481" y="537707"/>
                  <a:pt x="5588481" y="513550"/>
                  <a:pt x="5588481" y="513550"/>
                </a:cubicBezTo>
                <a:cubicBezTo>
                  <a:pt x="5604610" y="505498"/>
                  <a:pt x="5604610" y="521602"/>
                  <a:pt x="5620738" y="521602"/>
                </a:cubicBezTo>
                <a:cubicBezTo>
                  <a:pt x="5620738" y="513550"/>
                  <a:pt x="5612674" y="513550"/>
                  <a:pt x="5612674" y="489394"/>
                </a:cubicBezTo>
                <a:cubicBezTo>
                  <a:pt x="5604610" y="521602"/>
                  <a:pt x="5604610" y="473289"/>
                  <a:pt x="5620738" y="465238"/>
                </a:cubicBezTo>
                <a:cubicBezTo>
                  <a:pt x="5620738" y="473289"/>
                  <a:pt x="5620738" y="505498"/>
                  <a:pt x="5620738" y="505498"/>
                </a:cubicBezTo>
                <a:cubicBezTo>
                  <a:pt x="5620738" y="513550"/>
                  <a:pt x="5628802" y="513550"/>
                  <a:pt x="5636867" y="513550"/>
                </a:cubicBezTo>
                <a:cubicBezTo>
                  <a:pt x="5628802" y="505498"/>
                  <a:pt x="5628802" y="497445"/>
                  <a:pt x="5644931" y="521602"/>
                </a:cubicBezTo>
                <a:cubicBezTo>
                  <a:pt x="5661057" y="521602"/>
                  <a:pt x="5661057" y="505498"/>
                  <a:pt x="5669121" y="497445"/>
                </a:cubicBezTo>
                <a:cubicBezTo>
                  <a:pt x="5669121" y="505498"/>
                  <a:pt x="5669121" y="513550"/>
                  <a:pt x="5677185" y="521602"/>
                </a:cubicBezTo>
                <a:cubicBezTo>
                  <a:pt x="5652995" y="521602"/>
                  <a:pt x="5636867" y="521602"/>
                  <a:pt x="5604610" y="545758"/>
                </a:cubicBezTo>
                <a:cubicBezTo>
                  <a:pt x="5604610" y="561863"/>
                  <a:pt x="5620738" y="545758"/>
                  <a:pt x="5620738" y="561863"/>
                </a:cubicBezTo>
                <a:cubicBezTo>
                  <a:pt x="5677185" y="537707"/>
                  <a:pt x="5685250" y="561863"/>
                  <a:pt x="5749764" y="529654"/>
                </a:cubicBezTo>
                <a:cubicBezTo>
                  <a:pt x="5757829" y="553810"/>
                  <a:pt x="5790086" y="553810"/>
                  <a:pt x="5782021" y="577964"/>
                </a:cubicBezTo>
                <a:cubicBezTo>
                  <a:pt x="5790086" y="586016"/>
                  <a:pt x="5798150" y="586016"/>
                  <a:pt x="5798150" y="577964"/>
                </a:cubicBezTo>
                <a:cubicBezTo>
                  <a:pt x="5798150" y="577964"/>
                  <a:pt x="5798150" y="577964"/>
                  <a:pt x="5806214" y="577964"/>
                </a:cubicBezTo>
                <a:cubicBezTo>
                  <a:pt x="5806214" y="586016"/>
                  <a:pt x="5806214" y="594069"/>
                  <a:pt x="5806214" y="602120"/>
                </a:cubicBezTo>
                <a:cubicBezTo>
                  <a:pt x="5798150" y="602120"/>
                  <a:pt x="5798150" y="586016"/>
                  <a:pt x="5782021" y="594069"/>
                </a:cubicBezTo>
                <a:cubicBezTo>
                  <a:pt x="5782021" y="553810"/>
                  <a:pt x="5757829" y="569913"/>
                  <a:pt x="5749764" y="537707"/>
                </a:cubicBezTo>
                <a:cubicBezTo>
                  <a:pt x="5749764" y="569913"/>
                  <a:pt x="5725571" y="545758"/>
                  <a:pt x="5725571" y="577964"/>
                </a:cubicBezTo>
                <a:cubicBezTo>
                  <a:pt x="5717507" y="553810"/>
                  <a:pt x="5717507" y="561863"/>
                  <a:pt x="5709443" y="545758"/>
                </a:cubicBezTo>
                <a:cubicBezTo>
                  <a:pt x="5709443" y="553810"/>
                  <a:pt x="5709443" y="561863"/>
                  <a:pt x="5717507" y="577964"/>
                </a:cubicBezTo>
                <a:cubicBezTo>
                  <a:pt x="5717507" y="602120"/>
                  <a:pt x="5701378" y="561863"/>
                  <a:pt x="5701378" y="553810"/>
                </a:cubicBezTo>
                <a:cubicBezTo>
                  <a:pt x="5693314" y="594069"/>
                  <a:pt x="5677185" y="577964"/>
                  <a:pt x="5652995" y="586016"/>
                </a:cubicBezTo>
                <a:cubicBezTo>
                  <a:pt x="5652995" y="594069"/>
                  <a:pt x="5644931" y="626277"/>
                  <a:pt x="5661057" y="618225"/>
                </a:cubicBezTo>
                <a:cubicBezTo>
                  <a:pt x="5669121" y="642382"/>
                  <a:pt x="5644931" y="610173"/>
                  <a:pt x="5652995" y="634329"/>
                </a:cubicBezTo>
                <a:cubicBezTo>
                  <a:pt x="5640899" y="604133"/>
                  <a:pt x="5628802" y="601114"/>
                  <a:pt x="5626913" y="591301"/>
                </a:cubicBezTo>
                <a:lnTo>
                  <a:pt x="5627678" y="585900"/>
                </a:lnTo>
                <a:lnTo>
                  <a:pt x="5628802" y="586016"/>
                </a:lnTo>
                <a:cubicBezTo>
                  <a:pt x="5628802" y="577964"/>
                  <a:pt x="5628802" y="577964"/>
                  <a:pt x="5628802" y="577964"/>
                </a:cubicBezTo>
                <a:lnTo>
                  <a:pt x="5627678" y="585900"/>
                </a:lnTo>
                <a:lnTo>
                  <a:pt x="5625148" y="585640"/>
                </a:lnTo>
                <a:cubicBezTo>
                  <a:pt x="5623259" y="579978"/>
                  <a:pt x="5624771" y="561863"/>
                  <a:pt x="5612674" y="561863"/>
                </a:cubicBezTo>
                <a:cubicBezTo>
                  <a:pt x="5612674" y="569913"/>
                  <a:pt x="5620738" y="610173"/>
                  <a:pt x="5636867" y="618225"/>
                </a:cubicBezTo>
                <a:cubicBezTo>
                  <a:pt x="5644931" y="642382"/>
                  <a:pt x="5628802" y="634329"/>
                  <a:pt x="5636867" y="658485"/>
                </a:cubicBezTo>
                <a:cubicBezTo>
                  <a:pt x="5636867" y="658485"/>
                  <a:pt x="5628802" y="650433"/>
                  <a:pt x="5628802" y="642382"/>
                </a:cubicBezTo>
                <a:cubicBezTo>
                  <a:pt x="5628802" y="642382"/>
                  <a:pt x="5620738" y="642382"/>
                  <a:pt x="5628802" y="650433"/>
                </a:cubicBezTo>
                <a:cubicBezTo>
                  <a:pt x="5612674" y="650433"/>
                  <a:pt x="5620738" y="626277"/>
                  <a:pt x="5628802" y="626277"/>
                </a:cubicBezTo>
                <a:cubicBezTo>
                  <a:pt x="5620738" y="626277"/>
                  <a:pt x="5604610" y="602120"/>
                  <a:pt x="5620738" y="602120"/>
                </a:cubicBezTo>
                <a:cubicBezTo>
                  <a:pt x="5612674" y="586016"/>
                  <a:pt x="5604610" y="594069"/>
                  <a:pt x="5604610" y="610173"/>
                </a:cubicBezTo>
                <a:cubicBezTo>
                  <a:pt x="5628802" y="618225"/>
                  <a:pt x="5604610" y="618225"/>
                  <a:pt x="5612674" y="642382"/>
                </a:cubicBezTo>
                <a:cubicBezTo>
                  <a:pt x="5612674" y="666538"/>
                  <a:pt x="5604610" y="634329"/>
                  <a:pt x="5596545" y="626277"/>
                </a:cubicBezTo>
                <a:cubicBezTo>
                  <a:pt x="5596545" y="626277"/>
                  <a:pt x="5604610" y="642382"/>
                  <a:pt x="5604610" y="650433"/>
                </a:cubicBezTo>
                <a:cubicBezTo>
                  <a:pt x="5596545" y="650433"/>
                  <a:pt x="5596545" y="642382"/>
                  <a:pt x="5588481" y="634329"/>
                </a:cubicBezTo>
                <a:cubicBezTo>
                  <a:pt x="5580417" y="658485"/>
                  <a:pt x="5612674" y="666538"/>
                  <a:pt x="5620738" y="650433"/>
                </a:cubicBezTo>
                <a:cubicBezTo>
                  <a:pt x="5628802" y="658485"/>
                  <a:pt x="5620738" y="658485"/>
                  <a:pt x="5628802" y="666538"/>
                </a:cubicBezTo>
                <a:cubicBezTo>
                  <a:pt x="5628802" y="674589"/>
                  <a:pt x="5636867" y="666538"/>
                  <a:pt x="5636867" y="666538"/>
                </a:cubicBezTo>
                <a:cubicBezTo>
                  <a:pt x="5636867" y="682642"/>
                  <a:pt x="5628802" y="666538"/>
                  <a:pt x="5620738" y="682642"/>
                </a:cubicBezTo>
                <a:cubicBezTo>
                  <a:pt x="5636867" y="682642"/>
                  <a:pt x="5620738" y="698744"/>
                  <a:pt x="5636867" y="698744"/>
                </a:cubicBezTo>
                <a:cubicBezTo>
                  <a:pt x="5636867" y="714848"/>
                  <a:pt x="5620738" y="698744"/>
                  <a:pt x="5612674" y="714848"/>
                </a:cubicBezTo>
                <a:cubicBezTo>
                  <a:pt x="5604610" y="714848"/>
                  <a:pt x="5612674" y="698744"/>
                  <a:pt x="5628802" y="698744"/>
                </a:cubicBezTo>
                <a:cubicBezTo>
                  <a:pt x="5620738" y="690694"/>
                  <a:pt x="5604610" y="674589"/>
                  <a:pt x="5628802" y="674589"/>
                </a:cubicBezTo>
                <a:cubicBezTo>
                  <a:pt x="5612674" y="658485"/>
                  <a:pt x="5596545" y="674589"/>
                  <a:pt x="5588481" y="650433"/>
                </a:cubicBezTo>
                <a:cubicBezTo>
                  <a:pt x="5580417" y="650433"/>
                  <a:pt x="5588481" y="666538"/>
                  <a:pt x="5588481" y="682642"/>
                </a:cubicBezTo>
                <a:cubicBezTo>
                  <a:pt x="5572352" y="658485"/>
                  <a:pt x="5580417" y="690694"/>
                  <a:pt x="5564288" y="682642"/>
                </a:cubicBezTo>
                <a:cubicBezTo>
                  <a:pt x="5556224" y="658485"/>
                  <a:pt x="5580417" y="666538"/>
                  <a:pt x="5564288" y="642382"/>
                </a:cubicBezTo>
                <a:cubicBezTo>
                  <a:pt x="5556224" y="642382"/>
                  <a:pt x="5572352" y="666538"/>
                  <a:pt x="5556224" y="666538"/>
                </a:cubicBezTo>
                <a:cubicBezTo>
                  <a:pt x="5540095" y="634329"/>
                  <a:pt x="5548159" y="626277"/>
                  <a:pt x="5532031" y="610173"/>
                </a:cubicBezTo>
                <a:cubicBezTo>
                  <a:pt x="5532031" y="626277"/>
                  <a:pt x="5515902" y="618225"/>
                  <a:pt x="5507838" y="618225"/>
                </a:cubicBezTo>
                <a:cubicBezTo>
                  <a:pt x="5499776" y="626277"/>
                  <a:pt x="5491712" y="634329"/>
                  <a:pt x="5499776" y="650433"/>
                </a:cubicBezTo>
                <a:cubicBezTo>
                  <a:pt x="5507838" y="650433"/>
                  <a:pt x="5499776" y="634329"/>
                  <a:pt x="5507838" y="626277"/>
                </a:cubicBezTo>
                <a:cubicBezTo>
                  <a:pt x="5523966" y="650433"/>
                  <a:pt x="5491712" y="674589"/>
                  <a:pt x="5483648" y="642382"/>
                </a:cubicBezTo>
                <a:cubicBezTo>
                  <a:pt x="5475583" y="650433"/>
                  <a:pt x="5499776" y="674589"/>
                  <a:pt x="5483648" y="682642"/>
                </a:cubicBezTo>
                <a:lnTo>
                  <a:pt x="5497693" y="706017"/>
                </a:lnTo>
                <a:lnTo>
                  <a:pt x="5491712" y="703779"/>
                </a:lnTo>
                <a:cubicBezTo>
                  <a:pt x="5489694" y="704783"/>
                  <a:pt x="5487679" y="706795"/>
                  <a:pt x="5483648" y="706795"/>
                </a:cubicBezTo>
                <a:lnTo>
                  <a:pt x="5486021" y="719370"/>
                </a:lnTo>
                <a:lnTo>
                  <a:pt x="5479110" y="692077"/>
                </a:lnTo>
                <a:cubicBezTo>
                  <a:pt x="5475583" y="680627"/>
                  <a:pt x="5471551" y="670562"/>
                  <a:pt x="5467519" y="666538"/>
                </a:cubicBezTo>
                <a:cubicBezTo>
                  <a:pt x="5459455" y="666538"/>
                  <a:pt x="5475583" y="690694"/>
                  <a:pt x="5475583" y="698744"/>
                </a:cubicBezTo>
                <a:cubicBezTo>
                  <a:pt x="5451390" y="690694"/>
                  <a:pt x="5451390" y="682642"/>
                  <a:pt x="5427198" y="674589"/>
                </a:cubicBezTo>
                <a:cubicBezTo>
                  <a:pt x="5419133" y="682642"/>
                  <a:pt x="5451390" y="682642"/>
                  <a:pt x="5443326" y="698744"/>
                </a:cubicBezTo>
                <a:cubicBezTo>
                  <a:pt x="5451390" y="706795"/>
                  <a:pt x="5451390" y="698744"/>
                  <a:pt x="5451390" y="690694"/>
                </a:cubicBezTo>
                <a:cubicBezTo>
                  <a:pt x="5467519" y="698744"/>
                  <a:pt x="5451390" y="714848"/>
                  <a:pt x="5443326" y="714848"/>
                </a:cubicBezTo>
                <a:cubicBezTo>
                  <a:pt x="5443326" y="682642"/>
                  <a:pt x="5419133" y="698744"/>
                  <a:pt x="5411069" y="658485"/>
                </a:cubicBezTo>
                <a:cubicBezTo>
                  <a:pt x="5394940" y="674589"/>
                  <a:pt x="5427198" y="690694"/>
                  <a:pt x="5419133" y="714848"/>
                </a:cubicBezTo>
                <a:cubicBezTo>
                  <a:pt x="5427198" y="714848"/>
                  <a:pt x="5427198" y="706795"/>
                  <a:pt x="5427198" y="698744"/>
                </a:cubicBezTo>
                <a:cubicBezTo>
                  <a:pt x="5443326" y="714848"/>
                  <a:pt x="5419133" y="722900"/>
                  <a:pt x="5427198" y="747057"/>
                </a:cubicBezTo>
                <a:cubicBezTo>
                  <a:pt x="5435262" y="755108"/>
                  <a:pt x="5443326" y="755108"/>
                  <a:pt x="5451390" y="771213"/>
                </a:cubicBezTo>
                <a:lnTo>
                  <a:pt x="5457165" y="759681"/>
                </a:lnTo>
                <a:lnTo>
                  <a:pt x="5458699" y="763034"/>
                </a:lnTo>
                <a:cubicBezTo>
                  <a:pt x="5467014" y="782284"/>
                  <a:pt x="5477599" y="809460"/>
                  <a:pt x="5483648" y="827577"/>
                </a:cubicBezTo>
                <a:cubicBezTo>
                  <a:pt x="5479615" y="823550"/>
                  <a:pt x="5475583" y="817511"/>
                  <a:pt x="5473566" y="816505"/>
                </a:cubicBezTo>
                <a:lnTo>
                  <a:pt x="5473753" y="818286"/>
                </a:lnTo>
                <a:lnTo>
                  <a:pt x="5447358" y="800401"/>
                </a:lnTo>
                <a:cubicBezTo>
                  <a:pt x="5437279" y="797381"/>
                  <a:pt x="5427198" y="795369"/>
                  <a:pt x="5419133" y="787317"/>
                </a:cubicBezTo>
                <a:cubicBezTo>
                  <a:pt x="5411069" y="795369"/>
                  <a:pt x="5427198" y="811473"/>
                  <a:pt x="5435262" y="835627"/>
                </a:cubicBezTo>
                <a:lnTo>
                  <a:pt x="5411069" y="811473"/>
                </a:lnTo>
                <a:lnTo>
                  <a:pt x="5410062" y="795369"/>
                </a:lnTo>
                <a:cubicBezTo>
                  <a:pt x="5407036" y="789329"/>
                  <a:pt x="5403005" y="783290"/>
                  <a:pt x="5403005" y="779264"/>
                </a:cubicBezTo>
                <a:cubicBezTo>
                  <a:pt x="5419133" y="771213"/>
                  <a:pt x="5435262" y="795369"/>
                  <a:pt x="5451390" y="787317"/>
                </a:cubicBezTo>
                <a:cubicBezTo>
                  <a:pt x="5443326" y="771213"/>
                  <a:pt x="5427198" y="779264"/>
                  <a:pt x="5435262" y="763161"/>
                </a:cubicBezTo>
                <a:cubicBezTo>
                  <a:pt x="5427198" y="771213"/>
                  <a:pt x="5427198" y="722900"/>
                  <a:pt x="5411069" y="722900"/>
                </a:cubicBezTo>
                <a:cubicBezTo>
                  <a:pt x="5419133" y="698744"/>
                  <a:pt x="5394940" y="690694"/>
                  <a:pt x="5394940" y="658485"/>
                </a:cubicBezTo>
                <a:cubicBezTo>
                  <a:pt x="5386875" y="642382"/>
                  <a:pt x="5386875" y="674589"/>
                  <a:pt x="5386875" y="650433"/>
                </a:cubicBezTo>
                <a:cubicBezTo>
                  <a:pt x="5378811" y="658485"/>
                  <a:pt x="5378811" y="666538"/>
                  <a:pt x="5378811" y="666538"/>
                </a:cubicBezTo>
                <a:cubicBezTo>
                  <a:pt x="5386875" y="674589"/>
                  <a:pt x="5394940" y="674589"/>
                  <a:pt x="5394940" y="690694"/>
                </a:cubicBezTo>
                <a:cubicBezTo>
                  <a:pt x="5386875" y="682642"/>
                  <a:pt x="5378811" y="682642"/>
                  <a:pt x="5370747" y="682642"/>
                </a:cubicBezTo>
                <a:cubicBezTo>
                  <a:pt x="5370747" y="682642"/>
                  <a:pt x="5378811" y="690694"/>
                  <a:pt x="5370747" y="690694"/>
                </a:cubicBezTo>
                <a:cubicBezTo>
                  <a:pt x="5378811" y="714848"/>
                  <a:pt x="5378811" y="674589"/>
                  <a:pt x="5386875" y="698744"/>
                </a:cubicBezTo>
                <a:cubicBezTo>
                  <a:pt x="5394940" y="714848"/>
                  <a:pt x="5362682" y="706795"/>
                  <a:pt x="5362682" y="690694"/>
                </a:cubicBezTo>
                <a:cubicBezTo>
                  <a:pt x="5362682" y="706795"/>
                  <a:pt x="5362682" y="739004"/>
                  <a:pt x="5370747" y="747057"/>
                </a:cubicBezTo>
                <a:cubicBezTo>
                  <a:pt x="5370747" y="755108"/>
                  <a:pt x="5370747" y="755108"/>
                  <a:pt x="5362682" y="763161"/>
                </a:cubicBezTo>
                <a:cubicBezTo>
                  <a:pt x="5362682" y="755108"/>
                  <a:pt x="5362682" y="747057"/>
                  <a:pt x="5354618" y="747057"/>
                </a:cubicBezTo>
                <a:cubicBezTo>
                  <a:pt x="5354618" y="747057"/>
                  <a:pt x="5354618" y="755108"/>
                  <a:pt x="5354618" y="763161"/>
                </a:cubicBezTo>
                <a:cubicBezTo>
                  <a:pt x="5354618" y="763161"/>
                  <a:pt x="5346554" y="747057"/>
                  <a:pt x="5346554" y="739004"/>
                </a:cubicBezTo>
                <a:cubicBezTo>
                  <a:pt x="5338492" y="747057"/>
                  <a:pt x="5346554" y="763161"/>
                  <a:pt x="5346554" y="763161"/>
                </a:cubicBezTo>
                <a:cubicBezTo>
                  <a:pt x="5322363" y="747057"/>
                  <a:pt x="5346554" y="730952"/>
                  <a:pt x="5322363" y="714848"/>
                </a:cubicBezTo>
                <a:cubicBezTo>
                  <a:pt x="5338492" y="714848"/>
                  <a:pt x="5314299" y="682642"/>
                  <a:pt x="5338492" y="682642"/>
                </a:cubicBezTo>
                <a:cubicBezTo>
                  <a:pt x="5338492" y="698744"/>
                  <a:pt x="5338492" y="714848"/>
                  <a:pt x="5346554" y="730952"/>
                </a:cubicBezTo>
                <a:cubicBezTo>
                  <a:pt x="5354618" y="730952"/>
                  <a:pt x="5346554" y="722900"/>
                  <a:pt x="5346554" y="722900"/>
                </a:cubicBezTo>
                <a:cubicBezTo>
                  <a:pt x="5354618" y="722900"/>
                  <a:pt x="5354618" y="730952"/>
                  <a:pt x="5354618" y="730952"/>
                </a:cubicBezTo>
                <a:cubicBezTo>
                  <a:pt x="5362682" y="706795"/>
                  <a:pt x="5346554" y="682642"/>
                  <a:pt x="5330428" y="666538"/>
                </a:cubicBezTo>
                <a:cubicBezTo>
                  <a:pt x="5330428" y="698744"/>
                  <a:pt x="5306235" y="706795"/>
                  <a:pt x="5298171" y="730952"/>
                </a:cubicBezTo>
                <a:cubicBezTo>
                  <a:pt x="5322363" y="755108"/>
                  <a:pt x="5306235" y="763161"/>
                  <a:pt x="5330428" y="795369"/>
                </a:cubicBezTo>
                <a:cubicBezTo>
                  <a:pt x="5314299" y="803421"/>
                  <a:pt x="5322363" y="819526"/>
                  <a:pt x="5314299" y="835627"/>
                </a:cubicBezTo>
                <a:cubicBezTo>
                  <a:pt x="5314299" y="859783"/>
                  <a:pt x="5314299" y="803421"/>
                  <a:pt x="5298171" y="819526"/>
                </a:cubicBezTo>
                <a:cubicBezTo>
                  <a:pt x="5294139" y="827577"/>
                  <a:pt x="5298171" y="837642"/>
                  <a:pt x="5302203" y="846699"/>
                </a:cubicBezTo>
                <a:lnTo>
                  <a:pt x="5303139" y="851616"/>
                </a:lnTo>
                <a:lnTo>
                  <a:pt x="5308262" y="853687"/>
                </a:lnTo>
                <a:lnTo>
                  <a:pt x="5308262" y="866970"/>
                </a:lnTo>
                <a:lnTo>
                  <a:pt x="5313289" y="864816"/>
                </a:lnTo>
                <a:cubicBezTo>
                  <a:pt x="5314299" y="863810"/>
                  <a:pt x="5314299" y="863810"/>
                  <a:pt x="5314299" y="867836"/>
                </a:cubicBezTo>
                <a:cubicBezTo>
                  <a:pt x="5318332" y="863810"/>
                  <a:pt x="5318332" y="855759"/>
                  <a:pt x="5319339" y="847706"/>
                </a:cubicBezTo>
                <a:lnTo>
                  <a:pt x="5327237" y="833368"/>
                </a:lnTo>
                <a:lnTo>
                  <a:pt x="5332108" y="855256"/>
                </a:lnTo>
                <a:lnTo>
                  <a:pt x="5332443" y="860791"/>
                </a:lnTo>
                <a:cubicBezTo>
                  <a:pt x="5332443" y="867836"/>
                  <a:pt x="5330428" y="871863"/>
                  <a:pt x="5322363" y="875888"/>
                </a:cubicBezTo>
                <a:cubicBezTo>
                  <a:pt x="5330428" y="891992"/>
                  <a:pt x="5346554" y="883939"/>
                  <a:pt x="5346554" y="900044"/>
                </a:cubicBezTo>
                <a:cubicBezTo>
                  <a:pt x="5354618" y="908096"/>
                  <a:pt x="5346554" y="875888"/>
                  <a:pt x="5338492" y="883939"/>
                </a:cubicBezTo>
                <a:lnTo>
                  <a:pt x="5332108" y="855256"/>
                </a:lnTo>
                <a:lnTo>
                  <a:pt x="5330428" y="827577"/>
                </a:lnTo>
                <a:lnTo>
                  <a:pt x="5327237" y="833368"/>
                </a:lnTo>
                <a:lnTo>
                  <a:pt x="5322363" y="811473"/>
                </a:lnTo>
                <a:cubicBezTo>
                  <a:pt x="5346554" y="835627"/>
                  <a:pt x="5338492" y="867836"/>
                  <a:pt x="5362682" y="883939"/>
                </a:cubicBezTo>
                <a:cubicBezTo>
                  <a:pt x="5370747" y="883939"/>
                  <a:pt x="5370747" y="891992"/>
                  <a:pt x="5370747" y="900044"/>
                </a:cubicBezTo>
                <a:cubicBezTo>
                  <a:pt x="5378811" y="896018"/>
                  <a:pt x="5376795" y="885953"/>
                  <a:pt x="5371755" y="876894"/>
                </a:cubicBezTo>
                <a:lnTo>
                  <a:pt x="5370914" y="875771"/>
                </a:lnTo>
                <a:lnTo>
                  <a:pt x="5380323" y="869220"/>
                </a:lnTo>
                <a:cubicBezTo>
                  <a:pt x="5387884" y="867332"/>
                  <a:pt x="5390908" y="877900"/>
                  <a:pt x="5403005" y="883939"/>
                </a:cubicBezTo>
                <a:cubicBezTo>
                  <a:pt x="5411069" y="883939"/>
                  <a:pt x="5411069" y="875888"/>
                  <a:pt x="5411069" y="875888"/>
                </a:cubicBezTo>
                <a:cubicBezTo>
                  <a:pt x="5411069" y="851732"/>
                  <a:pt x="5394940" y="875888"/>
                  <a:pt x="5394940" y="851732"/>
                </a:cubicBezTo>
                <a:cubicBezTo>
                  <a:pt x="5403005" y="851732"/>
                  <a:pt x="5403005" y="859783"/>
                  <a:pt x="5403005" y="851732"/>
                </a:cubicBezTo>
                <a:cubicBezTo>
                  <a:pt x="5411069" y="859783"/>
                  <a:pt x="5419133" y="875888"/>
                  <a:pt x="5419133" y="883939"/>
                </a:cubicBezTo>
                <a:cubicBezTo>
                  <a:pt x="5403005" y="908096"/>
                  <a:pt x="5443326" y="924201"/>
                  <a:pt x="5435262" y="940305"/>
                </a:cubicBezTo>
                <a:cubicBezTo>
                  <a:pt x="5427198" y="940305"/>
                  <a:pt x="5427198" y="932252"/>
                  <a:pt x="5427198" y="924201"/>
                </a:cubicBezTo>
                <a:cubicBezTo>
                  <a:pt x="5419133" y="932252"/>
                  <a:pt x="5427198" y="940305"/>
                  <a:pt x="5427198" y="948357"/>
                </a:cubicBezTo>
                <a:cubicBezTo>
                  <a:pt x="5419133" y="940305"/>
                  <a:pt x="5411069" y="908096"/>
                  <a:pt x="5403005" y="891992"/>
                </a:cubicBezTo>
                <a:cubicBezTo>
                  <a:pt x="5403005" y="891992"/>
                  <a:pt x="5403005" y="900044"/>
                  <a:pt x="5394940" y="908096"/>
                </a:cubicBezTo>
                <a:cubicBezTo>
                  <a:pt x="5386875" y="891992"/>
                  <a:pt x="5403005" y="883939"/>
                  <a:pt x="5386875" y="883939"/>
                </a:cubicBezTo>
                <a:cubicBezTo>
                  <a:pt x="5394940" y="883939"/>
                  <a:pt x="5386875" y="932252"/>
                  <a:pt x="5378811" y="908096"/>
                </a:cubicBezTo>
                <a:cubicBezTo>
                  <a:pt x="5370747" y="916148"/>
                  <a:pt x="5370747" y="916148"/>
                  <a:pt x="5370747" y="924201"/>
                </a:cubicBezTo>
                <a:cubicBezTo>
                  <a:pt x="5378811" y="940305"/>
                  <a:pt x="5386875" y="932252"/>
                  <a:pt x="5394940" y="956408"/>
                </a:cubicBezTo>
                <a:cubicBezTo>
                  <a:pt x="5378811" y="964458"/>
                  <a:pt x="5362682" y="940305"/>
                  <a:pt x="5362682" y="924201"/>
                </a:cubicBezTo>
                <a:cubicBezTo>
                  <a:pt x="5354618" y="924201"/>
                  <a:pt x="5346554" y="908096"/>
                  <a:pt x="5338492" y="908096"/>
                </a:cubicBezTo>
                <a:cubicBezTo>
                  <a:pt x="5330428" y="908096"/>
                  <a:pt x="5330428" y="924201"/>
                  <a:pt x="5338492" y="940305"/>
                </a:cubicBezTo>
                <a:cubicBezTo>
                  <a:pt x="5338492" y="948357"/>
                  <a:pt x="5346554" y="948357"/>
                  <a:pt x="5354618" y="948357"/>
                </a:cubicBezTo>
                <a:lnTo>
                  <a:pt x="5353648" y="964853"/>
                </a:lnTo>
                <a:lnTo>
                  <a:pt x="5346554" y="964458"/>
                </a:lnTo>
                <a:cubicBezTo>
                  <a:pt x="5350586" y="968485"/>
                  <a:pt x="5352604" y="968485"/>
                  <a:pt x="5353611" y="965466"/>
                </a:cubicBezTo>
                <a:lnTo>
                  <a:pt x="5353648" y="964853"/>
                </a:lnTo>
                <a:lnTo>
                  <a:pt x="5364700" y="965466"/>
                </a:lnTo>
                <a:cubicBezTo>
                  <a:pt x="5370747" y="962446"/>
                  <a:pt x="5378811" y="960434"/>
                  <a:pt x="5394940" y="972511"/>
                </a:cubicBezTo>
                <a:cubicBezTo>
                  <a:pt x="5411069" y="980563"/>
                  <a:pt x="5427198" y="1093292"/>
                  <a:pt x="5403005" y="996667"/>
                </a:cubicBezTo>
                <a:cubicBezTo>
                  <a:pt x="5378811" y="996667"/>
                  <a:pt x="5419133" y="1044980"/>
                  <a:pt x="5394940" y="1036927"/>
                </a:cubicBezTo>
                <a:cubicBezTo>
                  <a:pt x="5394940" y="1024850"/>
                  <a:pt x="5394940" y="1010759"/>
                  <a:pt x="5391915" y="998679"/>
                </a:cubicBezTo>
                <a:lnTo>
                  <a:pt x="5378218" y="981748"/>
                </a:lnTo>
                <a:lnTo>
                  <a:pt x="5378811" y="980563"/>
                </a:lnTo>
                <a:lnTo>
                  <a:pt x="5377921" y="981379"/>
                </a:lnTo>
                <a:lnTo>
                  <a:pt x="5370747" y="972511"/>
                </a:lnTo>
                <a:cubicBezTo>
                  <a:pt x="5362682" y="972511"/>
                  <a:pt x="5362682" y="988615"/>
                  <a:pt x="5354618" y="996667"/>
                </a:cubicBezTo>
                <a:cubicBezTo>
                  <a:pt x="5362682" y="1004719"/>
                  <a:pt x="5364700" y="998682"/>
                  <a:pt x="5366715" y="991634"/>
                </a:cubicBezTo>
                <a:lnTo>
                  <a:pt x="5377921" y="981379"/>
                </a:lnTo>
                <a:lnTo>
                  <a:pt x="5378218" y="981748"/>
                </a:lnTo>
                <a:lnTo>
                  <a:pt x="5365707" y="1006732"/>
                </a:lnTo>
                <a:cubicBezTo>
                  <a:pt x="5362682" y="1012771"/>
                  <a:pt x="5362682" y="1020823"/>
                  <a:pt x="5370747" y="1044980"/>
                </a:cubicBezTo>
                <a:cubicBezTo>
                  <a:pt x="5362682" y="1053032"/>
                  <a:pt x="5354618" y="1004719"/>
                  <a:pt x="5346554" y="996667"/>
                </a:cubicBezTo>
                <a:cubicBezTo>
                  <a:pt x="5338492" y="1004719"/>
                  <a:pt x="5354618" y="1020823"/>
                  <a:pt x="5354618" y="1036927"/>
                </a:cubicBezTo>
                <a:cubicBezTo>
                  <a:pt x="5346554" y="1036927"/>
                  <a:pt x="5346554" y="1036927"/>
                  <a:pt x="5338492" y="1036927"/>
                </a:cubicBezTo>
                <a:cubicBezTo>
                  <a:pt x="5354618" y="1053032"/>
                  <a:pt x="5338492" y="1053032"/>
                  <a:pt x="5346554" y="1077188"/>
                </a:cubicBezTo>
                <a:cubicBezTo>
                  <a:pt x="5338492" y="1061084"/>
                  <a:pt x="5314299" y="1044980"/>
                  <a:pt x="5330428" y="1028876"/>
                </a:cubicBezTo>
                <a:cubicBezTo>
                  <a:pt x="5322363" y="1012771"/>
                  <a:pt x="5322363" y="1036927"/>
                  <a:pt x="5314299" y="1036927"/>
                </a:cubicBezTo>
                <a:cubicBezTo>
                  <a:pt x="5314299" y="1028876"/>
                  <a:pt x="5314299" y="1004719"/>
                  <a:pt x="5306235" y="1020823"/>
                </a:cubicBezTo>
                <a:cubicBezTo>
                  <a:pt x="5306235" y="1020823"/>
                  <a:pt x="5298171" y="980563"/>
                  <a:pt x="5314299" y="988615"/>
                </a:cubicBezTo>
                <a:cubicBezTo>
                  <a:pt x="5314299" y="972511"/>
                  <a:pt x="5298171" y="988615"/>
                  <a:pt x="5298171" y="972511"/>
                </a:cubicBezTo>
                <a:cubicBezTo>
                  <a:pt x="5298171" y="972511"/>
                  <a:pt x="5298171" y="980563"/>
                  <a:pt x="5298171" y="988615"/>
                </a:cubicBezTo>
                <a:cubicBezTo>
                  <a:pt x="5290106" y="988615"/>
                  <a:pt x="5290106" y="956408"/>
                  <a:pt x="5298171" y="948357"/>
                </a:cubicBezTo>
                <a:cubicBezTo>
                  <a:pt x="5290106" y="948357"/>
                  <a:pt x="5290106" y="948357"/>
                  <a:pt x="5282042" y="932252"/>
                </a:cubicBezTo>
                <a:cubicBezTo>
                  <a:pt x="5282042" y="932252"/>
                  <a:pt x="5282042" y="940305"/>
                  <a:pt x="5273978" y="948357"/>
                </a:cubicBezTo>
                <a:cubicBezTo>
                  <a:pt x="5273978" y="964458"/>
                  <a:pt x="5290106" y="948357"/>
                  <a:pt x="5290106" y="964458"/>
                </a:cubicBezTo>
                <a:cubicBezTo>
                  <a:pt x="5290106" y="972511"/>
                  <a:pt x="5282042" y="972511"/>
                  <a:pt x="5290106" y="980563"/>
                </a:cubicBezTo>
                <a:cubicBezTo>
                  <a:pt x="5273978" y="988615"/>
                  <a:pt x="5273978" y="972511"/>
                  <a:pt x="5265913" y="972511"/>
                </a:cubicBezTo>
                <a:cubicBezTo>
                  <a:pt x="5282042" y="996667"/>
                  <a:pt x="5265913" y="996667"/>
                  <a:pt x="5282042" y="1020823"/>
                </a:cubicBezTo>
                <a:cubicBezTo>
                  <a:pt x="5273978" y="1012771"/>
                  <a:pt x="5273978" y="1020823"/>
                  <a:pt x="5273978" y="1028876"/>
                </a:cubicBezTo>
                <a:cubicBezTo>
                  <a:pt x="5265913" y="996667"/>
                  <a:pt x="5257849" y="988615"/>
                  <a:pt x="5265913" y="964458"/>
                </a:cubicBezTo>
                <a:cubicBezTo>
                  <a:pt x="5265913" y="964458"/>
                  <a:pt x="5273978" y="964458"/>
                  <a:pt x="5282042" y="964458"/>
                </a:cubicBezTo>
                <a:cubicBezTo>
                  <a:pt x="5257849" y="956408"/>
                  <a:pt x="5273978" y="932252"/>
                  <a:pt x="5257849" y="924201"/>
                </a:cubicBezTo>
                <a:cubicBezTo>
                  <a:pt x="5257849" y="916148"/>
                  <a:pt x="5257849" y="916148"/>
                  <a:pt x="5265913" y="916148"/>
                </a:cubicBezTo>
                <a:cubicBezTo>
                  <a:pt x="5257849" y="916148"/>
                  <a:pt x="5257849" y="908096"/>
                  <a:pt x="5249785" y="891992"/>
                </a:cubicBezTo>
                <a:cubicBezTo>
                  <a:pt x="5249785" y="932252"/>
                  <a:pt x="5209463" y="916148"/>
                  <a:pt x="5209463" y="867836"/>
                </a:cubicBezTo>
                <a:cubicBezTo>
                  <a:pt x="5209463" y="916148"/>
                  <a:pt x="5201399" y="851732"/>
                  <a:pt x="5201399" y="835627"/>
                </a:cubicBezTo>
                <a:cubicBezTo>
                  <a:pt x="5209463" y="835627"/>
                  <a:pt x="5209463" y="859783"/>
                  <a:pt x="5217528" y="867836"/>
                </a:cubicBezTo>
                <a:cubicBezTo>
                  <a:pt x="5217528" y="863810"/>
                  <a:pt x="5213496" y="853746"/>
                  <a:pt x="5212488" y="846699"/>
                </a:cubicBezTo>
                <a:lnTo>
                  <a:pt x="5220140" y="844935"/>
                </a:lnTo>
                <a:lnTo>
                  <a:pt x="5219969" y="844182"/>
                </a:lnTo>
                <a:lnTo>
                  <a:pt x="5220823" y="844779"/>
                </a:lnTo>
                <a:lnTo>
                  <a:pt x="5225592" y="843679"/>
                </a:lnTo>
                <a:cubicBezTo>
                  <a:pt x="5217528" y="827577"/>
                  <a:pt x="5209463" y="827577"/>
                  <a:pt x="5209463" y="811473"/>
                </a:cubicBezTo>
                <a:cubicBezTo>
                  <a:pt x="5217528" y="815498"/>
                  <a:pt x="5219542" y="821538"/>
                  <a:pt x="5221560" y="827577"/>
                </a:cubicBezTo>
                <a:lnTo>
                  <a:pt x="5225924" y="833388"/>
                </a:lnTo>
                <a:lnTo>
                  <a:pt x="5225592" y="835627"/>
                </a:lnTo>
                <a:lnTo>
                  <a:pt x="5227769" y="835844"/>
                </a:lnTo>
                <a:lnTo>
                  <a:pt x="5233656" y="843679"/>
                </a:lnTo>
                <a:cubicBezTo>
                  <a:pt x="5237689" y="839653"/>
                  <a:pt x="5237689" y="837640"/>
                  <a:pt x="5235672" y="836633"/>
                </a:cubicBezTo>
                <a:lnTo>
                  <a:pt x="5227769" y="835844"/>
                </a:lnTo>
                <a:lnTo>
                  <a:pt x="5225924" y="833388"/>
                </a:lnTo>
                <a:lnTo>
                  <a:pt x="5229624" y="808454"/>
                </a:lnTo>
                <a:cubicBezTo>
                  <a:pt x="5231638" y="801406"/>
                  <a:pt x="5233656" y="795369"/>
                  <a:pt x="5233656" y="787317"/>
                </a:cubicBezTo>
                <a:cubicBezTo>
                  <a:pt x="5217528" y="787317"/>
                  <a:pt x="5225592" y="803421"/>
                  <a:pt x="5225592" y="811473"/>
                </a:cubicBezTo>
                <a:cubicBezTo>
                  <a:pt x="5209463" y="795369"/>
                  <a:pt x="5209463" y="803421"/>
                  <a:pt x="5185270" y="787317"/>
                </a:cubicBezTo>
                <a:cubicBezTo>
                  <a:pt x="5201399" y="795369"/>
                  <a:pt x="5193335" y="779264"/>
                  <a:pt x="5209463" y="771213"/>
                </a:cubicBezTo>
                <a:lnTo>
                  <a:pt x="5185156" y="774013"/>
                </a:lnTo>
                <a:lnTo>
                  <a:pt x="5185119" y="774479"/>
                </a:lnTo>
                <a:lnTo>
                  <a:pt x="5184995" y="774032"/>
                </a:lnTo>
                <a:lnTo>
                  <a:pt x="5183253" y="774233"/>
                </a:lnTo>
                <a:cubicBezTo>
                  <a:pt x="5175191" y="775237"/>
                  <a:pt x="5169142" y="779264"/>
                  <a:pt x="5169142" y="795369"/>
                </a:cubicBezTo>
                <a:cubicBezTo>
                  <a:pt x="5169142" y="787317"/>
                  <a:pt x="5161077" y="747057"/>
                  <a:pt x="5177206" y="763161"/>
                </a:cubicBezTo>
                <a:cubicBezTo>
                  <a:pt x="5177206" y="747057"/>
                  <a:pt x="5161077" y="755108"/>
                  <a:pt x="5153013" y="739004"/>
                </a:cubicBezTo>
                <a:cubicBezTo>
                  <a:pt x="5153013" y="771213"/>
                  <a:pt x="5177206" y="811473"/>
                  <a:pt x="5177206" y="851732"/>
                </a:cubicBezTo>
                <a:cubicBezTo>
                  <a:pt x="5185270" y="851732"/>
                  <a:pt x="5177206" y="843679"/>
                  <a:pt x="5185270" y="835627"/>
                </a:cubicBezTo>
                <a:cubicBezTo>
                  <a:pt x="5193335" y="843679"/>
                  <a:pt x="5193335" y="851732"/>
                  <a:pt x="5201399" y="859783"/>
                </a:cubicBezTo>
                <a:cubicBezTo>
                  <a:pt x="5193335" y="875888"/>
                  <a:pt x="5193335" y="859783"/>
                  <a:pt x="5185270" y="859783"/>
                </a:cubicBezTo>
                <a:cubicBezTo>
                  <a:pt x="5201399" y="883939"/>
                  <a:pt x="5201399" y="900044"/>
                  <a:pt x="5225592" y="924201"/>
                </a:cubicBezTo>
                <a:cubicBezTo>
                  <a:pt x="5217528" y="924201"/>
                  <a:pt x="5217528" y="940305"/>
                  <a:pt x="5225592" y="940305"/>
                </a:cubicBezTo>
                <a:cubicBezTo>
                  <a:pt x="5225592" y="948357"/>
                  <a:pt x="5225592" y="964458"/>
                  <a:pt x="5209463" y="956408"/>
                </a:cubicBezTo>
                <a:cubicBezTo>
                  <a:pt x="5217528" y="964458"/>
                  <a:pt x="5225592" y="972511"/>
                  <a:pt x="5241720" y="972511"/>
                </a:cubicBezTo>
                <a:cubicBezTo>
                  <a:pt x="5241720" y="1004719"/>
                  <a:pt x="5225592" y="988615"/>
                  <a:pt x="5249785" y="1004719"/>
                </a:cubicBezTo>
                <a:cubicBezTo>
                  <a:pt x="5217528" y="996667"/>
                  <a:pt x="5209463" y="1012771"/>
                  <a:pt x="5201399" y="972511"/>
                </a:cubicBezTo>
                <a:cubicBezTo>
                  <a:pt x="5209463" y="972511"/>
                  <a:pt x="5209463" y="996667"/>
                  <a:pt x="5225592" y="980563"/>
                </a:cubicBezTo>
                <a:cubicBezTo>
                  <a:pt x="5217528" y="968485"/>
                  <a:pt x="5209463" y="958421"/>
                  <a:pt x="5202406" y="946342"/>
                </a:cubicBezTo>
                <a:lnTo>
                  <a:pt x="5186946" y="904571"/>
                </a:lnTo>
                <a:lnTo>
                  <a:pt x="5186538" y="899568"/>
                </a:lnTo>
                <a:lnTo>
                  <a:pt x="5193335" y="897024"/>
                </a:lnTo>
                <a:cubicBezTo>
                  <a:pt x="5195350" y="898031"/>
                  <a:pt x="5197367" y="900044"/>
                  <a:pt x="5201399" y="900044"/>
                </a:cubicBezTo>
                <a:cubicBezTo>
                  <a:pt x="5185270" y="883939"/>
                  <a:pt x="5177206" y="867836"/>
                  <a:pt x="5169142" y="843679"/>
                </a:cubicBezTo>
                <a:cubicBezTo>
                  <a:pt x="5161077" y="851732"/>
                  <a:pt x="5177206" y="883939"/>
                  <a:pt x="5169142" y="891992"/>
                </a:cubicBezTo>
                <a:cubicBezTo>
                  <a:pt x="5177206" y="908096"/>
                  <a:pt x="5177206" y="883939"/>
                  <a:pt x="5185270" y="883939"/>
                </a:cubicBezTo>
                <a:lnTo>
                  <a:pt x="5186538" y="899568"/>
                </a:lnTo>
                <a:lnTo>
                  <a:pt x="5185270" y="900044"/>
                </a:lnTo>
                <a:lnTo>
                  <a:pt x="5186946" y="904571"/>
                </a:lnTo>
                <a:lnTo>
                  <a:pt x="5188295" y="921180"/>
                </a:lnTo>
                <a:cubicBezTo>
                  <a:pt x="5193335" y="936277"/>
                  <a:pt x="5201399" y="952381"/>
                  <a:pt x="5209463" y="964458"/>
                </a:cubicBezTo>
                <a:cubicBezTo>
                  <a:pt x="5193335" y="972511"/>
                  <a:pt x="5185270" y="940305"/>
                  <a:pt x="5177206" y="948357"/>
                </a:cubicBezTo>
                <a:cubicBezTo>
                  <a:pt x="5177206" y="956408"/>
                  <a:pt x="5185270" y="956408"/>
                  <a:pt x="5185270" y="956408"/>
                </a:cubicBezTo>
                <a:cubicBezTo>
                  <a:pt x="5193335" y="972511"/>
                  <a:pt x="5177206" y="972511"/>
                  <a:pt x="5193335" y="996667"/>
                </a:cubicBezTo>
                <a:cubicBezTo>
                  <a:pt x="5201399" y="996667"/>
                  <a:pt x="5193335" y="980563"/>
                  <a:pt x="5193335" y="972511"/>
                </a:cubicBezTo>
                <a:cubicBezTo>
                  <a:pt x="5201399" y="972511"/>
                  <a:pt x="5201399" y="996667"/>
                  <a:pt x="5201399" y="1004719"/>
                </a:cubicBezTo>
                <a:cubicBezTo>
                  <a:pt x="5193335" y="996667"/>
                  <a:pt x="5193335" y="1028876"/>
                  <a:pt x="5177206" y="1012771"/>
                </a:cubicBezTo>
                <a:cubicBezTo>
                  <a:pt x="5169142" y="996667"/>
                  <a:pt x="5177206" y="996667"/>
                  <a:pt x="5177206" y="980563"/>
                </a:cubicBezTo>
                <a:cubicBezTo>
                  <a:pt x="5177206" y="988615"/>
                  <a:pt x="5144949" y="940305"/>
                  <a:pt x="5161077" y="948357"/>
                </a:cubicBezTo>
                <a:cubicBezTo>
                  <a:pt x="5153013" y="908096"/>
                  <a:pt x="5144949" y="948357"/>
                  <a:pt x="5136887" y="940305"/>
                </a:cubicBezTo>
                <a:cubicBezTo>
                  <a:pt x="5128823" y="940305"/>
                  <a:pt x="5153013" y="964458"/>
                  <a:pt x="5136887" y="964458"/>
                </a:cubicBezTo>
                <a:cubicBezTo>
                  <a:pt x="5136887" y="964458"/>
                  <a:pt x="5136887" y="972511"/>
                  <a:pt x="5144949" y="980563"/>
                </a:cubicBezTo>
                <a:cubicBezTo>
                  <a:pt x="5144949" y="972511"/>
                  <a:pt x="5144949" y="964458"/>
                  <a:pt x="5144949" y="956408"/>
                </a:cubicBezTo>
                <a:cubicBezTo>
                  <a:pt x="5153013" y="964458"/>
                  <a:pt x="5161077" y="964458"/>
                  <a:pt x="5169142" y="980563"/>
                </a:cubicBezTo>
                <a:cubicBezTo>
                  <a:pt x="5153013" y="980563"/>
                  <a:pt x="5144949" y="996667"/>
                  <a:pt x="5136887" y="988615"/>
                </a:cubicBezTo>
                <a:cubicBezTo>
                  <a:pt x="5144949" y="996667"/>
                  <a:pt x="5153013" y="996667"/>
                  <a:pt x="5136887" y="996667"/>
                </a:cubicBezTo>
                <a:cubicBezTo>
                  <a:pt x="5136887" y="1020823"/>
                  <a:pt x="5144949" y="1028876"/>
                  <a:pt x="5153013" y="1044980"/>
                </a:cubicBezTo>
                <a:cubicBezTo>
                  <a:pt x="5136887" y="1053032"/>
                  <a:pt x="5136887" y="1028876"/>
                  <a:pt x="5136887" y="1020823"/>
                </a:cubicBezTo>
                <a:cubicBezTo>
                  <a:pt x="5136887" y="1044980"/>
                  <a:pt x="5112694" y="1004719"/>
                  <a:pt x="5104630" y="988615"/>
                </a:cubicBezTo>
                <a:cubicBezTo>
                  <a:pt x="5104630" y="996667"/>
                  <a:pt x="5096566" y="996667"/>
                  <a:pt x="5096566" y="996667"/>
                </a:cubicBezTo>
                <a:cubicBezTo>
                  <a:pt x="5112694" y="1020823"/>
                  <a:pt x="5080437" y="1012771"/>
                  <a:pt x="5104630" y="1020823"/>
                </a:cubicBezTo>
                <a:cubicBezTo>
                  <a:pt x="5104630" y="1036927"/>
                  <a:pt x="5088501" y="1012771"/>
                  <a:pt x="5096566" y="1036927"/>
                </a:cubicBezTo>
                <a:cubicBezTo>
                  <a:pt x="5080437" y="1020823"/>
                  <a:pt x="5104630" y="996667"/>
                  <a:pt x="5080437" y="964458"/>
                </a:cubicBezTo>
                <a:cubicBezTo>
                  <a:pt x="5080437" y="964458"/>
                  <a:pt x="5080437" y="964458"/>
                  <a:pt x="5072373" y="964458"/>
                </a:cubicBezTo>
                <a:cubicBezTo>
                  <a:pt x="5072373" y="956408"/>
                  <a:pt x="5112694" y="956408"/>
                  <a:pt x="5104630" y="972511"/>
                </a:cubicBezTo>
                <a:cubicBezTo>
                  <a:pt x="5104630" y="972511"/>
                  <a:pt x="5104630" y="972511"/>
                  <a:pt x="5112694" y="972511"/>
                </a:cubicBezTo>
                <a:cubicBezTo>
                  <a:pt x="5112694" y="956408"/>
                  <a:pt x="5096566" y="956408"/>
                  <a:pt x="5112694" y="940305"/>
                </a:cubicBezTo>
                <a:cubicBezTo>
                  <a:pt x="5120759" y="948357"/>
                  <a:pt x="5120759" y="988615"/>
                  <a:pt x="5112694" y="996667"/>
                </a:cubicBezTo>
                <a:cubicBezTo>
                  <a:pt x="5112694" y="1004719"/>
                  <a:pt x="5120759" y="1004719"/>
                  <a:pt x="5128823" y="1004719"/>
                </a:cubicBezTo>
                <a:cubicBezTo>
                  <a:pt x="5128823" y="996667"/>
                  <a:pt x="5120759" y="956408"/>
                  <a:pt x="5120759" y="932252"/>
                </a:cubicBezTo>
                <a:cubicBezTo>
                  <a:pt x="5112694" y="924201"/>
                  <a:pt x="5104630" y="948357"/>
                  <a:pt x="5096566" y="948357"/>
                </a:cubicBezTo>
                <a:lnTo>
                  <a:pt x="5096566" y="924201"/>
                </a:lnTo>
                <a:cubicBezTo>
                  <a:pt x="5104630" y="940305"/>
                  <a:pt x="5128823" y="924201"/>
                  <a:pt x="5112694" y="900044"/>
                </a:cubicBezTo>
                <a:cubicBezTo>
                  <a:pt x="5128823" y="908096"/>
                  <a:pt x="5128823" y="900044"/>
                  <a:pt x="5136887" y="891992"/>
                </a:cubicBezTo>
                <a:cubicBezTo>
                  <a:pt x="5136887" y="908096"/>
                  <a:pt x="5144949" y="916148"/>
                  <a:pt x="5136887" y="924201"/>
                </a:cubicBezTo>
                <a:cubicBezTo>
                  <a:pt x="5144949" y="948357"/>
                  <a:pt x="5136887" y="908096"/>
                  <a:pt x="5153013" y="924201"/>
                </a:cubicBezTo>
                <a:cubicBezTo>
                  <a:pt x="5161077" y="908096"/>
                  <a:pt x="5177206" y="924201"/>
                  <a:pt x="5185270" y="924201"/>
                </a:cubicBezTo>
                <a:cubicBezTo>
                  <a:pt x="5169142" y="900044"/>
                  <a:pt x="5161077" y="908096"/>
                  <a:pt x="5153013" y="859783"/>
                </a:cubicBezTo>
                <a:cubicBezTo>
                  <a:pt x="5144949" y="867836"/>
                  <a:pt x="5153013" y="883939"/>
                  <a:pt x="5153013" y="891992"/>
                </a:cubicBezTo>
                <a:cubicBezTo>
                  <a:pt x="5128823" y="891992"/>
                  <a:pt x="5153013" y="859783"/>
                  <a:pt x="5136887" y="835627"/>
                </a:cubicBezTo>
                <a:cubicBezTo>
                  <a:pt x="5136887" y="819526"/>
                  <a:pt x="5144949" y="867836"/>
                  <a:pt x="5161077" y="859783"/>
                </a:cubicBezTo>
                <a:cubicBezTo>
                  <a:pt x="5169142" y="851732"/>
                  <a:pt x="5161077" y="835627"/>
                  <a:pt x="5169142" y="835627"/>
                </a:cubicBezTo>
                <a:cubicBezTo>
                  <a:pt x="5153013" y="819526"/>
                  <a:pt x="5161077" y="779264"/>
                  <a:pt x="5144949" y="787317"/>
                </a:cubicBezTo>
                <a:cubicBezTo>
                  <a:pt x="5136887" y="771213"/>
                  <a:pt x="5144949" y="771213"/>
                  <a:pt x="5144949" y="763161"/>
                </a:cubicBezTo>
                <a:cubicBezTo>
                  <a:pt x="5144949" y="747057"/>
                  <a:pt x="5144949" y="771213"/>
                  <a:pt x="5136887" y="763161"/>
                </a:cubicBezTo>
                <a:cubicBezTo>
                  <a:pt x="5128823" y="763161"/>
                  <a:pt x="5136887" y="787317"/>
                  <a:pt x="5128823" y="795369"/>
                </a:cubicBezTo>
                <a:cubicBezTo>
                  <a:pt x="5120759" y="783290"/>
                  <a:pt x="5120759" y="773225"/>
                  <a:pt x="5119751" y="766180"/>
                </a:cubicBezTo>
                <a:lnTo>
                  <a:pt x="5118587" y="765329"/>
                </a:lnTo>
                <a:lnTo>
                  <a:pt x="5120759" y="763161"/>
                </a:lnTo>
                <a:lnTo>
                  <a:pt x="5114516" y="762348"/>
                </a:lnTo>
                <a:lnTo>
                  <a:pt x="5104630" y="755108"/>
                </a:lnTo>
                <a:cubicBezTo>
                  <a:pt x="5104630" y="739004"/>
                  <a:pt x="5112694" y="747057"/>
                  <a:pt x="5120759" y="747057"/>
                </a:cubicBezTo>
                <a:cubicBezTo>
                  <a:pt x="5104630" y="714848"/>
                  <a:pt x="5096566" y="763161"/>
                  <a:pt x="5080437" y="739004"/>
                </a:cubicBezTo>
                <a:cubicBezTo>
                  <a:pt x="5084469" y="751084"/>
                  <a:pt x="5090516" y="757120"/>
                  <a:pt x="5097573" y="760141"/>
                </a:cubicBezTo>
                <a:lnTo>
                  <a:pt x="5114516" y="762348"/>
                </a:lnTo>
                <a:lnTo>
                  <a:pt x="5118587" y="765329"/>
                </a:lnTo>
                <a:lnTo>
                  <a:pt x="5112694" y="771213"/>
                </a:lnTo>
                <a:cubicBezTo>
                  <a:pt x="5112694" y="779264"/>
                  <a:pt x="5104630" y="779264"/>
                  <a:pt x="5104630" y="795369"/>
                </a:cubicBezTo>
                <a:cubicBezTo>
                  <a:pt x="5096566" y="795369"/>
                  <a:pt x="5104630" y="779264"/>
                  <a:pt x="5096566" y="779264"/>
                </a:cubicBezTo>
                <a:cubicBezTo>
                  <a:pt x="5088501" y="771213"/>
                  <a:pt x="5104630" y="771213"/>
                  <a:pt x="5104630" y="763161"/>
                </a:cubicBezTo>
                <a:cubicBezTo>
                  <a:pt x="5088501" y="755108"/>
                  <a:pt x="5088501" y="787317"/>
                  <a:pt x="5080437" y="755108"/>
                </a:cubicBezTo>
                <a:cubicBezTo>
                  <a:pt x="5080437" y="771213"/>
                  <a:pt x="5096566" y="819526"/>
                  <a:pt x="5104630" y="835627"/>
                </a:cubicBezTo>
                <a:cubicBezTo>
                  <a:pt x="5096566" y="859783"/>
                  <a:pt x="5088501" y="811473"/>
                  <a:pt x="5088501" y="803421"/>
                </a:cubicBezTo>
                <a:cubicBezTo>
                  <a:pt x="5064309" y="803421"/>
                  <a:pt x="5112694" y="851732"/>
                  <a:pt x="5088501" y="851732"/>
                </a:cubicBezTo>
                <a:cubicBezTo>
                  <a:pt x="5072373" y="811473"/>
                  <a:pt x="5088501" y="795369"/>
                  <a:pt x="5072373" y="755108"/>
                </a:cubicBezTo>
                <a:cubicBezTo>
                  <a:pt x="5064309" y="755108"/>
                  <a:pt x="5080437" y="779264"/>
                  <a:pt x="5072373" y="779264"/>
                </a:cubicBezTo>
                <a:cubicBezTo>
                  <a:pt x="5064309" y="779264"/>
                  <a:pt x="5064309" y="771213"/>
                  <a:pt x="5064309" y="763161"/>
                </a:cubicBezTo>
                <a:cubicBezTo>
                  <a:pt x="5056244" y="779264"/>
                  <a:pt x="5056244" y="771213"/>
                  <a:pt x="5048180" y="755108"/>
                </a:cubicBezTo>
                <a:cubicBezTo>
                  <a:pt x="5040116" y="771213"/>
                  <a:pt x="5064309" y="803421"/>
                  <a:pt x="5072373" y="811473"/>
                </a:cubicBezTo>
                <a:cubicBezTo>
                  <a:pt x="5056244" y="811473"/>
                  <a:pt x="5064309" y="819526"/>
                  <a:pt x="5064309" y="827577"/>
                </a:cubicBezTo>
                <a:cubicBezTo>
                  <a:pt x="5056244" y="827577"/>
                  <a:pt x="5048180" y="835627"/>
                  <a:pt x="5040116" y="835627"/>
                </a:cubicBezTo>
                <a:cubicBezTo>
                  <a:pt x="5040116" y="819526"/>
                  <a:pt x="5048180" y="803421"/>
                  <a:pt x="5048180" y="787317"/>
                </a:cubicBezTo>
                <a:cubicBezTo>
                  <a:pt x="5040116" y="779264"/>
                  <a:pt x="5032051" y="811473"/>
                  <a:pt x="5032051" y="819526"/>
                </a:cubicBezTo>
                <a:cubicBezTo>
                  <a:pt x="5028019" y="815498"/>
                  <a:pt x="5026004" y="811473"/>
                  <a:pt x="5022980" y="809458"/>
                </a:cubicBezTo>
                <a:lnTo>
                  <a:pt x="5015420" y="810466"/>
                </a:lnTo>
                <a:lnTo>
                  <a:pt x="5007858" y="795369"/>
                </a:lnTo>
                <a:cubicBezTo>
                  <a:pt x="5015923" y="807446"/>
                  <a:pt x="5019954" y="807446"/>
                  <a:pt x="5020962" y="801409"/>
                </a:cubicBezTo>
                <a:lnTo>
                  <a:pt x="5016703" y="775889"/>
                </a:lnTo>
                <a:lnTo>
                  <a:pt x="5017973" y="773669"/>
                </a:lnTo>
                <a:lnTo>
                  <a:pt x="5026004" y="783290"/>
                </a:lnTo>
                <a:cubicBezTo>
                  <a:pt x="5026004" y="789329"/>
                  <a:pt x="5023987" y="795369"/>
                  <a:pt x="5023987" y="795369"/>
                </a:cubicBezTo>
                <a:cubicBezTo>
                  <a:pt x="5032051" y="795369"/>
                  <a:pt x="5040116" y="787317"/>
                  <a:pt x="5032051" y="779264"/>
                </a:cubicBezTo>
                <a:cubicBezTo>
                  <a:pt x="5032051" y="771213"/>
                  <a:pt x="5023987" y="771213"/>
                  <a:pt x="5023987" y="763161"/>
                </a:cubicBezTo>
                <a:lnTo>
                  <a:pt x="5017973" y="773669"/>
                </a:lnTo>
                <a:lnTo>
                  <a:pt x="5015923" y="771213"/>
                </a:lnTo>
                <a:lnTo>
                  <a:pt x="5016703" y="775889"/>
                </a:lnTo>
                <a:lnTo>
                  <a:pt x="5011890" y="784297"/>
                </a:lnTo>
                <a:cubicBezTo>
                  <a:pt x="5007858" y="787317"/>
                  <a:pt x="5003826" y="783290"/>
                  <a:pt x="4999794" y="763161"/>
                </a:cubicBezTo>
                <a:cubicBezTo>
                  <a:pt x="4999794" y="795369"/>
                  <a:pt x="4999794" y="811473"/>
                  <a:pt x="5015923" y="843679"/>
                </a:cubicBezTo>
                <a:cubicBezTo>
                  <a:pt x="4999794" y="859783"/>
                  <a:pt x="4999794" y="843679"/>
                  <a:pt x="4991730" y="843679"/>
                </a:cubicBezTo>
                <a:cubicBezTo>
                  <a:pt x="4975601" y="843679"/>
                  <a:pt x="5007858" y="859783"/>
                  <a:pt x="4991730" y="859783"/>
                </a:cubicBezTo>
                <a:cubicBezTo>
                  <a:pt x="4999794" y="851732"/>
                  <a:pt x="5023987" y="883939"/>
                  <a:pt x="4999794" y="883939"/>
                </a:cubicBezTo>
                <a:cubicBezTo>
                  <a:pt x="4991730" y="867836"/>
                  <a:pt x="4991730" y="859783"/>
                  <a:pt x="4983665" y="851732"/>
                </a:cubicBezTo>
                <a:cubicBezTo>
                  <a:pt x="4983665" y="883939"/>
                  <a:pt x="4959474" y="827577"/>
                  <a:pt x="4967539" y="811473"/>
                </a:cubicBezTo>
                <a:cubicBezTo>
                  <a:pt x="4959474" y="843679"/>
                  <a:pt x="4951410" y="787317"/>
                  <a:pt x="4951410" y="779264"/>
                </a:cubicBezTo>
                <a:cubicBezTo>
                  <a:pt x="4943346" y="787317"/>
                  <a:pt x="4951410" y="811473"/>
                  <a:pt x="4951410" y="819526"/>
                </a:cubicBezTo>
                <a:cubicBezTo>
                  <a:pt x="4951410" y="843679"/>
                  <a:pt x="4967539" y="835627"/>
                  <a:pt x="4967539" y="851732"/>
                </a:cubicBezTo>
                <a:cubicBezTo>
                  <a:pt x="4951410" y="867836"/>
                  <a:pt x="4983665" y="859783"/>
                  <a:pt x="4983665" y="883939"/>
                </a:cubicBezTo>
                <a:cubicBezTo>
                  <a:pt x="4967539" y="908096"/>
                  <a:pt x="4959474" y="859783"/>
                  <a:pt x="4943346" y="867836"/>
                </a:cubicBezTo>
                <a:cubicBezTo>
                  <a:pt x="4927217" y="843679"/>
                  <a:pt x="4951410" y="851732"/>
                  <a:pt x="4943346" y="835627"/>
                </a:cubicBezTo>
                <a:cubicBezTo>
                  <a:pt x="4935281" y="835627"/>
                  <a:pt x="4927217" y="859783"/>
                  <a:pt x="4911089" y="843679"/>
                </a:cubicBezTo>
                <a:cubicBezTo>
                  <a:pt x="4911089" y="835627"/>
                  <a:pt x="4919153" y="835627"/>
                  <a:pt x="4911089" y="827577"/>
                </a:cubicBezTo>
                <a:cubicBezTo>
                  <a:pt x="4911089" y="819526"/>
                  <a:pt x="4911089" y="827577"/>
                  <a:pt x="4903024" y="827577"/>
                </a:cubicBezTo>
                <a:cubicBezTo>
                  <a:pt x="4894960" y="835627"/>
                  <a:pt x="4927217" y="851732"/>
                  <a:pt x="4903024" y="851732"/>
                </a:cubicBezTo>
                <a:cubicBezTo>
                  <a:pt x="4919153" y="851732"/>
                  <a:pt x="4935281" y="859783"/>
                  <a:pt x="4943346" y="867836"/>
                </a:cubicBezTo>
                <a:cubicBezTo>
                  <a:pt x="4959474" y="891992"/>
                  <a:pt x="4943346" y="891992"/>
                  <a:pt x="4951410" y="908096"/>
                </a:cubicBezTo>
                <a:cubicBezTo>
                  <a:pt x="4959474" y="924201"/>
                  <a:pt x="4943346" y="900044"/>
                  <a:pt x="4935281" y="908096"/>
                </a:cubicBezTo>
                <a:cubicBezTo>
                  <a:pt x="4927217" y="891992"/>
                  <a:pt x="4943346" y="891992"/>
                  <a:pt x="4935281" y="875888"/>
                </a:cubicBezTo>
                <a:cubicBezTo>
                  <a:pt x="4927217" y="859783"/>
                  <a:pt x="4927217" y="875888"/>
                  <a:pt x="4919153" y="875888"/>
                </a:cubicBezTo>
                <a:cubicBezTo>
                  <a:pt x="4919153" y="875888"/>
                  <a:pt x="4919153" y="867836"/>
                  <a:pt x="4919153" y="859783"/>
                </a:cubicBezTo>
                <a:cubicBezTo>
                  <a:pt x="4903024" y="851732"/>
                  <a:pt x="4919153" y="908096"/>
                  <a:pt x="4919153" y="883939"/>
                </a:cubicBezTo>
                <a:cubicBezTo>
                  <a:pt x="4935281" y="875888"/>
                  <a:pt x="4927217" y="908096"/>
                  <a:pt x="4919153" y="891992"/>
                </a:cubicBezTo>
                <a:cubicBezTo>
                  <a:pt x="4919153" y="891992"/>
                  <a:pt x="4919153" y="900044"/>
                  <a:pt x="4919153" y="900044"/>
                </a:cubicBezTo>
                <a:cubicBezTo>
                  <a:pt x="4903024" y="900044"/>
                  <a:pt x="4919153" y="883939"/>
                  <a:pt x="4911089" y="867836"/>
                </a:cubicBezTo>
                <a:cubicBezTo>
                  <a:pt x="4894960" y="867836"/>
                  <a:pt x="4894960" y="883939"/>
                  <a:pt x="4903024" y="900044"/>
                </a:cubicBezTo>
                <a:cubicBezTo>
                  <a:pt x="4894960" y="908096"/>
                  <a:pt x="4894960" y="908096"/>
                  <a:pt x="4886896" y="908096"/>
                </a:cubicBezTo>
                <a:cubicBezTo>
                  <a:pt x="4886896" y="900044"/>
                  <a:pt x="4886896" y="900044"/>
                  <a:pt x="4878831" y="891992"/>
                </a:cubicBezTo>
                <a:cubicBezTo>
                  <a:pt x="4878831" y="900044"/>
                  <a:pt x="4878831" y="900044"/>
                  <a:pt x="4878831" y="908096"/>
                </a:cubicBezTo>
                <a:cubicBezTo>
                  <a:pt x="4862703" y="900044"/>
                  <a:pt x="4862703" y="908096"/>
                  <a:pt x="4854638" y="908096"/>
                </a:cubicBezTo>
                <a:cubicBezTo>
                  <a:pt x="4846574" y="908096"/>
                  <a:pt x="4854638" y="924201"/>
                  <a:pt x="4854638" y="924201"/>
                </a:cubicBezTo>
                <a:cubicBezTo>
                  <a:pt x="4854638" y="940305"/>
                  <a:pt x="4838510" y="916148"/>
                  <a:pt x="4838510" y="900044"/>
                </a:cubicBezTo>
                <a:cubicBezTo>
                  <a:pt x="4838510" y="940305"/>
                  <a:pt x="4878831" y="988615"/>
                  <a:pt x="4870767" y="1020823"/>
                </a:cubicBezTo>
                <a:cubicBezTo>
                  <a:pt x="4878831" y="1028876"/>
                  <a:pt x="4886896" y="1028876"/>
                  <a:pt x="4894960" y="1028876"/>
                </a:cubicBezTo>
                <a:cubicBezTo>
                  <a:pt x="4903024" y="1028876"/>
                  <a:pt x="4878831" y="1004719"/>
                  <a:pt x="4894960" y="1004719"/>
                </a:cubicBezTo>
                <a:cubicBezTo>
                  <a:pt x="4894960" y="1004719"/>
                  <a:pt x="4894960" y="1004719"/>
                  <a:pt x="4894960" y="1012771"/>
                </a:cubicBezTo>
                <a:cubicBezTo>
                  <a:pt x="4894960" y="1020823"/>
                  <a:pt x="4898993" y="1020823"/>
                  <a:pt x="4903024" y="1020823"/>
                </a:cubicBezTo>
                <a:lnTo>
                  <a:pt x="4908635" y="1026426"/>
                </a:lnTo>
                <a:lnTo>
                  <a:pt x="4904220" y="1006976"/>
                </a:lnTo>
                <a:cubicBezTo>
                  <a:pt x="4912264" y="1006976"/>
                  <a:pt x="4912264" y="1015030"/>
                  <a:pt x="4920307" y="1006976"/>
                </a:cubicBezTo>
                <a:cubicBezTo>
                  <a:pt x="4912264" y="990866"/>
                  <a:pt x="4896178" y="1006976"/>
                  <a:pt x="4896178" y="974757"/>
                </a:cubicBezTo>
                <a:cubicBezTo>
                  <a:pt x="4872051" y="974757"/>
                  <a:pt x="4872051" y="966703"/>
                  <a:pt x="4855966" y="942539"/>
                </a:cubicBezTo>
                <a:cubicBezTo>
                  <a:pt x="4880093" y="942539"/>
                  <a:pt x="4880093" y="950593"/>
                  <a:pt x="4864008" y="926429"/>
                </a:cubicBezTo>
                <a:cubicBezTo>
                  <a:pt x="4904220" y="950593"/>
                  <a:pt x="4904220" y="902266"/>
                  <a:pt x="4928349" y="942539"/>
                </a:cubicBezTo>
                <a:cubicBezTo>
                  <a:pt x="4944434" y="934485"/>
                  <a:pt x="4936391" y="926429"/>
                  <a:pt x="4928349" y="918375"/>
                </a:cubicBezTo>
                <a:cubicBezTo>
                  <a:pt x="4928349" y="918375"/>
                  <a:pt x="4936391" y="918375"/>
                  <a:pt x="4944434" y="918375"/>
                </a:cubicBezTo>
                <a:lnTo>
                  <a:pt x="4950467" y="978785"/>
                </a:lnTo>
                <a:lnTo>
                  <a:pt x="4936391" y="950593"/>
                </a:lnTo>
                <a:cubicBezTo>
                  <a:pt x="4928349" y="942539"/>
                  <a:pt x="4928349" y="958648"/>
                  <a:pt x="4912264" y="942539"/>
                </a:cubicBezTo>
                <a:cubicBezTo>
                  <a:pt x="4912264" y="950593"/>
                  <a:pt x="4912264" y="966703"/>
                  <a:pt x="4920307" y="982812"/>
                </a:cubicBezTo>
                <a:cubicBezTo>
                  <a:pt x="4904220" y="982812"/>
                  <a:pt x="4912264" y="958648"/>
                  <a:pt x="4904220" y="942539"/>
                </a:cubicBezTo>
                <a:cubicBezTo>
                  <a:pt x="4904220" y="942539"/>
                  <a:pt x="4904220" y="982812"/>
                  <a:pt x="4896178" y="950593"/>
                </a:cubicBezTo>
                <a:cubicBezTo>
                  <a:pt x="4888135" y="966703"/>
                  <a:pt x="4912264" y="974757"/>
                  <a:pt x="4904220" y="982812"/>
                </a:cubicBezTo>
                <a:cubicBezTo>
                  <a:pt x="4920307" y="998921"/>
                  <a:pt x="4928349" y="990866"/>
                  <a:pt x="4936391" y="990866"/>
                </a:cubicBezTo>
                <a:cubicBezTo>
                  <a:pt x="4944434" y="1006976"/>
                  <a:pt x="4920307" y="998921"/>
                  <a:pt x="4936391" y="1031139"/>
                </a:cubicBezTo>
                <a:cubicBezTo>
                  <a:pt x="4928349" y="1031139"/>
                  <a:pt x="4912264" y="1015030"/>
                  <a:pt x="4920307" y="1039193"/>
                </a:cubicBezTo>
                <a:lnTo>
                  <a:pt x="4909723" y="1029559"/>
                </a:lnTo>
                <a:lnTo>
                  <a:pt x="4894960" y="1036927"/>
                </a:lnTo>
                <a:cubicBezTo>
                  <a:pt x="4903024" y="1069136"/>
                  <a:pt x="4911089" y="1077188"/>
                  <a:pt x="4919153" y="1101342"/>
                </a:cubicBezTo>
                <a:cubicBezTo>
                  <a:pt x="4919153" y="1101342"/>
                  <a:pt x="4911089" y="1101342"/>
                  <a:pt x="4911089" y="1109394"/>
                </a:cubicBezTo>
                <a:cubicBezTo>
                  <a:pt x="4894960" y="1093292"/>
                  <a:pt x="4894960" y="1069136"/>
                  <a:pt x="4886896" y="1061084"/>
                </a:cubicBezTo>
                <a:cubicBezTo>
                  <a:pt x="4878831" y="1061084"/>
                  <a:pt x="4886896" y="1069136"/>
                  <a:pt x="4878831" y="1069136"/>
                </a:cubicBezTo>
                <a:cubicBezTo>
                  <a:pt x="4878831" y="1069136"/>
                  <a:pt x="4878831" y="1065109"/>
                  <a:pt x="4877824" y="1061084"/>
                </a:cubicBezTo>
                <a:lnTo>
                  <a:pt x="4873904" y="1056610"/>
                </a:lnTo>
                <a:lnTo>
                  <a:pt x="4875375" y="1050731"/>
                </a:lnTo>
                <a:lnTo>
                  <a:pt x="4878831" y="1049004"/>
                </a:lnTo>
                <a:cubicBezTo>
                  <a:pt x="4882864" y="1051019"/>
                  <a:pt x="4886896" y="1053032"/>
                  <a:pt x="4886896" y="1044980"/>
                </a:cubicBezTo>
                <a:cubicBezTo>
                  <a:pt x="4878831" y="1036927"/>
                  <a:pt x="4878831" y="1036927"/>
                  <a:pt x="4878831" y="1036927"/>
                </a:cubicBezTo>
                <a:lnTo>
                  <a:pt x="4875375" y="1050731"/>
                </a:lnTo>
                <a:lnTo>
                  <a:pt x="4870767" y="1053032"/>
                </a:lnTo>
                <a:lnTo>
                  <a:pt x="4873904" y="1056610"/>
                </a:lnTo>
                <a:lnTo>
                  <a:pt x="4870767" y="1069136"/>
                </a:lnTo>
                <a:cubicBezTo>
                  <a:pt x="4872785" y="1081213"/>
                  <a:pt x="4878831" y="1093292"/>
                  <a:pt x="4886896" y="1101342"/>
                </a:cubicBezTo>
                <a:cubicBezTo>
                  <a:pt x="4886896" y="1109394"/>
                  <a:pt x="4878831" y="1125498"/>
                  <a:pt x="4894960" y="1117446"/>
                </a:cubicBezTo>
                <a:cubicBezTo>
                  <a:pt x="4886896" y="1133551"/>
                  <a:pt x="4886896" y="1149655"/>
                  <a:pt x="4886896" y="1165759"/>
                </a:cubicBezTo>
                <a:cubicBezTo>
                  <a:pt x="4894960" y="1157706"/>
                  <a:pt x="4886896" y="1141602"/>
                  <a:pt x="4903024" y="1149655"/>
                </a:cubicBezTo>
                <a:cubicBezTo>
                  <a:pt x="4907057" y="1145628"/>
                  <a:pt x="4909073" y="1141602"/>
                  <a:pt x="4910081" y="1137576"/>
                </a:cubicBezTo>
                <a:lnTo>
                  <a:pt x="4911058" y="1125876"/>
                </a:lnTo>
                <a:lnTo>
                  <a:pt x="4927217" y="1149655"/>
                </a:lnTo>
                <a:cubicBezTo>
                  <a:pt x="4943346" y="1141602"/>
                  <a:pt x="4911089" y="1133551"/>
                  <a:pt x="4927217" y="1125498"/>
                </a:cubicBezTo>
                <a:lnTo>
                  <a:pt x="4945014" y="1142380"/>
                </a:lnTo>
                <a:lnTo>
                  <a:pt x="4945032" y="1142354"/>
                </a:lnTo>
                <a:lnTo>
                  <a:pt x="4945042" y="1142408"/>
                </a:lnTo>
                <a:lnTo>
                  <a:pt x="4947378" y="1144622"/>
                </a:lnTo>
                <a:cubicBezTo>
                  <a:pt x="4955443" y="1153682"/>
                  <a:pt x="4963507" y="1165759"/>
                  <a:pt x="4967539" y="1181862"/>
                </a:cubicBezTo>
                <a:cubicBezTo>
                  <a:pt x="4959474" y="1206019"/>
                  <a:pt x="4943346" y="1165759"/>
                  <a:pt x="4927217" y="1173811"/>
                </a:cubicBezTo>
                <a:cubicBezTo>
                  <a:pt x="4935281" y="1181862"/>
                  <a:pt x="4943346" y="1181862"/>
                  <a:pt x="4943346" y="1189915"/>
                </a:cubicBezTo>
                <a:lnTo>
                  <a:pt x="4920254" y="1197599"/>
                </a:lnTo>
                <a:lnTo>
                  <a:pt x="4918894" y="1206246"/>
                </a:lnTo>
                <a:lnTo>
                  <a:pt x="4918986" y="1206413"/>
                </a:lnTo>
                <a:lnTo>
                  <a:pt x="4945034" y="1198399"/>
                </a:lnTo>
                <a:lnTo>
                  <a:pt x="4930194" y="1208183"/>
                </a:lnTo>
                <a:lnTo>
                  <a:pt x="4937286" y="1208183"/>
                </a:lnTo>
                <a:cubicBezTo>
                  <a:pt x="4952776" y="1208183"/>
                  <a:pt x="4952776" y="1231418"/>
                  <a:pt x="4960521" y="1215928"/>
                </a:cubicBezTo>
                <a:cubicBezTo>
                  <a:pt x="4964394" y="1215928"/>
                  <a:pt x="4966329" y="1217864"/>
                  <a:pt x="4967297" y="1220768"/>
                </a:cubicBezTo>
                <a:lnTo>
                  <a:pt x="4967647" y="1224604"/>
                </a:lnTo>
                <a:lnTo>
                  <a:pt x="4976011" y="1222601"/>
                </a:lnTo>
                <a:cubicBezTo>
                  <a:pt x="4976011" y="1226958"/>
                  <a:pt x="4974074" y="1229137"/>
                  <a:pt x="4972138" y="1232404"/>
                </a:cubicBezTo>
                <a:lnTo>
                  <a:pt x="4969639" y="1242949"/>
                </a:lnTo>
                <a:lnTo>
                  <a:pt x="4979882" y="1242309"/>
                </a:lnTo>
                <a:cubicBezTo>
                  <a:pt x="4983755" y="1243518"/>
                  <a:pt x="4987628" y="1246907"/>
                  <a:pt x="4991500" y="1254651"/>
                </a:cubicBezTo>
                <a:cubicBezTo>
                  <a:pt x="4991500" y="1254651"/>
                  <a:pt x="4983755" y="1254651"/>
                  <a:pt x="4983755" y="1246907"/>
                </a:cubicBezTo>
                <a:cubicBezTo>
                  <a:pt x="4983755" y="1254651"/>
                  <a:pt x="4976011" y="1262396"/>
                  <a:pt x="4976011" y="1270141"/>
                </a:cubicBezTo>
                <a:cubicBezTo>
                  <a:pt x="4976011" y="1270141"/>
                  <a:pt x="4976011" y="1262396"/>
                  <a:pt x="4976011" y="1262396"/>
                </a:cubicBezTo>
                <a:cubicBezTo>
                  <a:pt x="4968266" y="1239162"/>
                  <a:pt x="4960521" y="1254651"/>
                  <a:pt x="4952776" y="1262396"/>
                </a:cubicBezTo>
                <a:cubicBezTo>
                  <a:pt x="4948903" y="1258524"/>
                  <a:pt x="4948903" y="1254651"/>
                  <a:pt x="4948903" y="1249811"/>
                </a:cubicBezTo>
                <a:lnTo>
                  <a:pt x="4947080" y="1241151"/>
                </a:lnTo>
                <a:lnTo>
                  <a:pt x="4945032" y="1240028"/>
                </a:lnTo>
                <a:lnTo>
                  <a:pt x="4945942" y="1235743"/>
                </a:lnTo>
                <a:lnTo>
                  <a:pt x="4945032" y="1231418"/>
                </a:lnTo>
                <a:lnTo>
                  <a:pt x="4946525" y="1233004"/>
                </a:lnTo>
                <a:lnTo>
                  <a:pt x="4947694" y="1227503"/>
                </a:lnTo>
                <a:cubicBezTo>
                  <a:pt x="4949388" y="1225324"/>
                  <a:pt x="4951808" y="1224779"/>
                  <a:pt x="4954712" y="1224779"/>
                </a:cubicBezTo>
                <a:lnTo>
                  <a:pt x="4955025" y="1224797"/>
                </a:lnTo>
                <a:lnTo>
                  <a:pt x="4952776" y="1223672"/>
                </a:lnTo>
                <a:cubicBezTo>
                  <a:pt x="4946968" y="1221736"/>
                  <a:pt x="4941159" y="1219800"/>
                  <a:pt x="4937286" y="1215928"/>
                </a:cubicBezTo>
                <a:lnTo>
                  <a:pt x="4936471" y="1237143"/>
                </a:lnTo>
                <a:lnTo>
                  <a:pt x="4945034" y="1247191"/>
                </a:lnTo>
                <a:lnTo>
                  <a:pt x="4936302" y="1242428"/>
                </a:lnTo>
                <a:lnTo>
                  <a:pt x="4936198" y="1250779"/>
                </a:lnTo>
                <a:cubicBezTo>
                  <a:pt x="4935350" y="1253200"/>
                  <a:pt x="4933414" y="1254651"/>
                  <a:pt x="4929542" y="1254651"/>
                </a:cubicBezTo>
                <a:lnTo>
                  <a:pt x="4929542" y="1245336"/>
                </a:lnTo>
                <a:lnTo>
                  <a:pt x="4927995" y="1247191"/>
                </a:lnTo>
                <a:cubicBezTo>
                  <a:pt x="4919475" y="1247191"/>
                  <a:pt x="4927995" y="1264231"/>
                  <a:pt x="4919475" y="1264231"/>
                </a:cubicBezTo>
                <a:cubicBezTo>
                  <a:pt x="4910954" y="1251451"/>
                  <a:pt x="4915216" y="1240801"/>
                  <a:pt x="4922671" y="1236542"/>
                </a:cubicBezTo>
                <a:lnTo>
                  <a:pt x="4929542" y="1235951"/>
                </a:lnTo>
                <a:lnTo>
                  <a:pt x="4929542" y="1208612"/>
                </a:lnTo>
                <a:lnTo>
                  <a:pt x="4929404" y="1208703"/>
                </a:lnTo>
                <a:lnTo>
                  <a:pt x="4926615" y="1219075"/>
                </a:lnTo>
                <a:cubicBezTo>
                  <a:pt x="4925217" y="1219256"/>
                  <a:pt x="4923370" y="1217939"/>
                  <a:pt x="4921186" y="1216044"/>
                </a:cubicBezTo>
                <a:lnTo>
                  <a:pt x="4919014" y="1214149"/>
                </a:lnTo>
                <a:lnTo>
                  <a:pt x="4894692" y="1221633"/>
                </a:lnTo>
                <a:lnTo>
                  <a:pt x="4913335" y="1209340"/>
                </a:lnTo>
                <a:lnTo>
                  <a:pt x="4904938" y="1205085"/>
                </a:lnTo>
                <a:cubicBezTo>
                  <a:pt x="4901855" y="1204552"/>
                  <a:pt x="4898660" y="1205278"/>
                  <a:pt x="4895465" y="1208183"/>
                </a:cubicBezTo>
                <a:cubicBezTo>
                  <a:pt x="4891206" y="1200438"/>
                  <a:pt x="4891206" y="1196565"/>
                  <a:pt x="4895465" y="1194630"/>
                </a:cubicBezTo>
                <a:lnTo>
                  <a:pt x="4918909" y="1192854"/>
                </a:lnTo>
                <a:lnTo>
                  <a:pt x="4918144" y="1176831"/>
                </a:lnTo>
                <a:cubicBezTo>
                  <a:pt x="4917136" y="1169784"/>
                  <a:pt x="4915121" y="1161734"/>
                  <a:pt x="4911089" y="1149655"/>
                </a:cubicBezTo>
                <a:cubicBezTo>
                  <a:pt x="4911089" y="1181862"/>
                  <a:pt x="4894960" y="1165759"/>
                  <a:pt x="4886896" y="1189915"/>
                </a:cubicBezTo>
                <a:cubicBezTo>
                  <a:pt x="4886896" y="1173811"/>
                  <a:pt x="4886896" y="1165759"/>
                  <a:pt x="4862703" y="1157706"/>
                </a:cubicBezTo>
                <a:cubicBezTo>
                  <a:pt x="4854638" y="1133551"/>
                  <a:pt x="4894960" y="1149655"/>
                  <a:pt x="4878831" y="1117446"/>
                </a:cubicBezTo>
                <a:cubicBezTo>
                  <a:pt x="4870767" y="1109394"/>
                  <a:pt x="4870767" y="1117446"/>
                  <a:pt x="4862703" y="1117446"/>
                </a:cubicBezTo>
                <a:cubicBezTo>
                  <a:pt x="4862703" y="1109394"/>
                  <a:pt x="4878831" y="1093292"/>
                  <a:pt x="4854638" y="1093292"/>
                </a:cubicBezTo>
                <a:cubicBezTo>
                  <a:pt x="4854638" y="1085240"/>
                  <a:pt x="4854638" y="1077188"/>
                  <a:pt x="4862703" y="1077188"/>
                </a:cubicBezTo>
                <a:cubicBezTo>
                  <a:pt x="4862703" y="1077188"/>
                  <a:pt x="4838510" y="1069136"/>
                  <a:pt x="4846574" y="1077188"/>
                </a:cubicBezTo>
                <a:cubicBezTo>
                  <a:pt x="4846574" y="1085240"/>
                  <a:pt x="4838510" y="1085240"/>
                  <a:pt x="4838510" y="1069136"/>
                </a:cubicBezTo>
                <a:cubicBezTo>
                  <a:pt x="4830446" y="1085240"/>
                  <a:pt x="4846574" y="1093292"/>
                  <a:pt x="4846574" y="1101342"/>
                </a:cubicBezTo>
                <a:cubicBezTo>
                  <a:pt x="4842542" y="1105369"/>
                  <a:pt x="4838510" y="1103357"/>
                  <a:pt x="4834478" y="1098324"/>
                </a:cubicBezTo>
                <a:lnTo>
                  <a:pt x="4825148" y="1082018"/>
                </a:lnTo>
                <a:lnTo>
                  <a:pt x="4826201" y="1074644"/>
                </a:lnTo>
                <a:lnTo>
                  <a:pt x="4846574" y="1061084"/>
                </a:lnTo>
                <a:cubicBezTo>
                  <a:pt x="4838510" y="1061084"/>
                  <a:pt x="4830446" y="1053032"/>
                  <a:pt x="4838510" y="1044980"/>
                </a:cubicBezTo>
                <a:cubicBezTo>
                  <a:pt x="4822381" y="1036927"/>
                  <a:pt x="4814320" y="1020823"/>
                  <a:pt x="4814320" y="1028876"/>
                </a:cubicBezTo>
                <a:cubicBezTo>
                  <a:pt x="4790127" y="1012771"/>
                  <a:pt x="4838510" y="1020823"/>
                  <a:pt x="4814320" y="996667"/>
                </a:cubicBezTo>
                <a:cubicBezTo>
                  <a:pt x="4822381" y="996667"/>
                  <a:pt x="4846574" y="1036927"/>
                  <a:pt x="4822381" y="1020823"/>
                </a:cubicBezTo>
                <a:cubicBezTo>
                  <a:pt x="4822381" y="1028876"/>
                  <a:pt x="4830446" y="1028876"/>
                  <a:pt x="4838510" y="1028876"/>
                </a:cubicBezTo>
                <a:cubicBezTo>
                  <a:pt x="4838510" y="1020823"/>
                  <a:pt x="4838510" y="1012771"/>
                  <a:pt x="4846574" y="996667"/>
                </a:cubicBezTo>
                <a:cubicBezTo>
                  <a:pt x="4830446" y="964458"/>
                  <a:pt x="4822381" y="964458"/>
                  <a:pt x="4806255" y="940305"/>
                </a:cubicBezTo>
                <a:lnTo>
                  <a:pt x="4810417" y="931992"/>
                </a:lnTo>
                <a:lnTo>
                  <a:pt x="4814320" y="932252"/>
                </a:lnTo>
                <a:lnTo>
                  <a:pt x="4812302" y="928225"/>
                </a:lnTo>
                <a:lnTo>
                  <a:pt x="4814320" y="924201"/>
                </a:lnTo>
                <a:cubicBezTo>
                  <a:pt x="4822381" y="932252"/>
                  <a:pt x="4830446" y="924201"/>
                  <a:pt x="4830446" y="940305"/>
                </a:cubicBezTo>
                <a:cubicBezTo>
                  <a:pt x="4838510" y="924201"/>
                  <a:pt x="4814320" y="924201"/>
                  <a:pt x="4806255" y="916148"/>
                </a:cubicBezTo>
                <a:lnTo>
                  <a:pt x="4812302" y="928225"/>
                </a:lnTo>
                <a:lnTo>
                  <a:pt x="4810417" y="931992"/>
                </a:lnTo>
                <a:lnTo>
                  <a:pt x="4799199" y="931245"/>
                </a:lnTo>
                <a:cubicBezTo>
                  <a:pt x="4796173" y="928225"/>
                  <a:pt x="4794158" y="924201"/>
                  <a:pt x="4790127" y="924201"/>
                </a:cubicBezTo>
                <a:cubicBezTo>
                  <a:pt x="4782062" y="932252"/>
                  <a:pt x="4790127" y="940305"/>
                  <a:pt x="4773998" y="924201"/>
                </a:cubicBezTo>
                <a:cubicBezTo>
                  <a:pt x="4773998" y="948357"/>
                  <a:pt x="4790127" y="948357"/>
                  <a:pt x="4798191" y="964458"/>
                </a:cubicBezTo>
                <a:cubicBezTo>
                  <a:pt x="4798191" y="972511"/>
                  <a:pt x="4773998" y="948357"/>
                  <a:pt x="4773998" y="940305"/>
                </a:cubicBezTo>
                <a:cubicBezTo>
                  <a:pt x="4757870" y="948357"/>
                  <a:pt x="4782062" y="948357"/>
                  <a:pt x="4782062" y="964458"/>
                </a:cubicBezTo>
                <a:cubicBezTo>
                  <a:pt x="4765934" y="964458"/>
                  <a:pt x="4765934" y="956408"/>
                  <a:pt x="4765934" y="932252"/>
                </a:cubicBezTo>
                <a:cubicBezTo>
                  <a:pt x="4765934" y="932252"/>
                  <a:pt x="4757870" y="932252"/>
                  <a:pt x="4757870" y="932252"/>
                </a:cubicBezTo>
                <a:cubicBezTo>
                  <a:pt x="4765934" y="956408"/>
                  <a:pt x="4757870" y="972511"/>
                  <a:pt x="4773998" y="1004719"/>
                </a:cubicBezTo>
                <a:cubicBezTo>
                  <a:pt x="4749805" y="1004719"/>
                  <a:pt x="4757870" y="972511"/>
                  <a:pt x="4749805" y="964458"/>
                </a:cubicBezTo>
                <a:cubicBezTo>
                  <a:pt x="4741741" y="980563"/>
                  <a:pt x="4773998" y="1020823"/>
                  <a:pt x="4749805" y="1012771"/>
                </a:cubicBezTo>
                <a:cubicBezTo>
                  <a:pt x="4757870" y="1028876"/>
                  <a:pt x="4765934" y="1012771"/>
                  <a:pt x="4765934" y="1036927"/>
                </a:cubicBezTo>
                <a:cubicBezTo>
                  <a:pt x="4773998" y="1012771"/>
                  <a:pt x="4790127" y="1028876"/>
                  <a:pt x="4806255" y="1028876"/>
                </a:cubicBezTo>
                <a:cubicBezTo>
                  <a:pt x="4798191" y="1036927"/>
                  <a:pt x="4790127" y="1036927"/>
                  <a:pt x="4782062" y="1036927"/>
                </a:cubicBezTo>
                <a:cubicBezTo>
                  <a:pt x="4798191" y="1061084"/>
                  <a:pt x="4790127" y="1061084"/>
                  <a:pt x="4806255" y="1085240"/>
                </a:cubicBezTo>
                <a:cubicBezTo>
                  <a:pt x="4814320" y="1085240"/>
                  <a:pt x="4814320" y="1077188"/>
                  <a:pt x="4806255" y="1061084"/>
                </a:cubicBezTo>
                <a:cubicBezTo>
                  <a:pt x="4806255" y="1101342"/>
                  <a:pt x="4790127" y="1036927"/>
                  <a:pt x="4806255" y="1036927"/>
                </a:cubicBezTo>
                <a:cubicBezTo>
                  <a:pt x="4806255" y="1069136"/>
                  <a:pt x="4822381" y="1061084"/>
                  <a:pt x="4830446" y="1044980"/>
                </a:cubicBezTo>
                <a:lnTo>
                  <a:pt x="4826201" y="1074644"/>
                </a:lnTo>
                <a:lnTo>
                  <a:pt x="4822381" y="1077188"/>
                </a:lnTo>
                <a:lnTo>
                  <a:pt x="4825148" y="1082018"/>
                </a:lnTo>
                <a:lnTo>
                  <a:pt x="4822381" y="1101342"/>
                </a:lnTo>
                <a:cubicBezTo>
                  <a:pt x="4806255" y="1093292"/>
                  <a:pt x="4814320" y="1125498"/>
                  <a:pt x="4798191" y="1117446"/>
                </a:cubicBezTo>
                <a:cubicBezTo>
                  <a:pt x="4798191" y="1125498"/>
                  <a:pt x="4806255" y="1125498"/>
                  <a:pt x="4806255" y="1125498"/>
                </a:cubicBezTo>
                <a:cubicBezTo>
                  <a:pt x="4806255" y="1149655"/>
                  <a:pt x="4782062" y="1109394"/>
                  <a:pt x="4773998" y="1101342"/>
                </a:cubicBezTo>
                <a:cubicBezTo>
                  <a:pt x="4782062" y="1117446"/>
                  <a:pt x="4790127" y="1133551"/>
                  <a:pt x="4773998" y="1133551"/>
                </a:cubicBezTo>
                <a:cubicBezTo>
                  <a:pt x="4782062" y="1117446"/>
                  <a:pt x="4773998" y="1125498"/>
                  <a:pt x="4757870" y="1117446"/>
                </a:cubicBezTo>
                <a:cubicBezTo>
                  <a:pt x="4757870" y="1141602"/>
                  <a:pt x="4717548" y="1141602"/>
                  <a:pt x="4717548" y="1109394"/>
                </a:cubicBezTo>
                <a:cubicBezTo>
                  <a:pt x="4709484" y="1149655"/>
                  <a:pt x="4749805" y="1133551"/>
                  <a:pt x="4757870" y="1149655"/>
                </a:cubicBezTo>
                <a:cubicBezTo>
                  <a:pt x="4749805" y="1141602"/>
                  <a:pt x="4749805" y="1157706"/>
                  <a:pt x="4741741" y="1157706"/>
                </a:cubicBezTo>
                <a:lnTo>
                  <a:pt x="4733988" y="1152003"/>
                </a:lnTo>
                <a:lnTo>
                  <a:pt x="4733677" y="1149655"/>
                </a:lnTo>
                <a:lnTo>
                  <a:pt x="4731644" y="1150279"/>
                </a:lnTo>
                <a:lnTo>
                  <a:pt x="4722587" y="1143614"/>
                </a:lnTo>
                <a:cubicBezTo>
                  <a:pt x="4717548" y="1137578"/>
                  <a:pt x="4713515" y="1129525"/>
                  <a:pt x="4709484" y="1117446"/>
                </a:cubicBezTo>
                <a:cubicBezTo>
                  <a:pt x="4701419" y="1125498"/>
                  <a:pt x="4709484" y="1133551"/>
                  <a:pt x="4709484" y="1149655"/>
                </a:cubicBezTo>
                <a:cubicBezTo>
                  <a:pt x="4701419" y="1133551"/>
                  <a:pt x="4701419" y="1149655"/>
                  <a:pt x="4693355" y="1141602"/>
                </a:cubicBezTo>
                <a:cubicBezTo>
                  <a:pt x="4693355" y="1149655"/>
                  <a:pt x="4693355" y="1173811"/>
                  <a:pt x="4693355" y="1189915"/>
                </a:cubicBezTo>
                <a:cubicBezTo>
                  <a:pt x="4685291" y="1181862"/>
                  <a:pt x="4685291" y="1165759"/>
                  <a:pt x="4685291" y="1157706"/>
                </a:cubicBezTo>
                <a:cubicBezTo>
                  <a:pt x="4669162" y="1157706"/>
                  <a:pt x="4653035" y="1173811"/>
                  <a:pt x="4661098" y="1149655"/>
                </a:cubicBezTo>
                <a:cubicBezTo>
                  <a:pt x="4636907" y="1165759"/>
                  <a:pt x="4661098" y="1181862"/>
                  <a:pt x="4677227" y="1173811"/>
                </a:cubicBezTo>
                <a:cubicBezTo>
                  <a:pt x="4681258" y="1181862"/>
                  <a:pt x="4679243" y="1185888"/>
                  <a:pt x="4677227" y="1189915"/>
                </a:cubicBezTo>
                <a:lnTo>
                  <a:pt x="4677227" y="1197967"/>
                </a:lnTo>
                <a:cubicBezTo>
                  <a:pt x="4701419" y="1214071"/>
                  <a:pt x="4709484" y="1197967"/>
                  <a:pt x="4725612" y="1197967"/>
                </a:cubicBezTo>
                <a:cubicBezTo>
                  <a:pt x="4733677" y="1181862"/>
                  <a:pt x="4717548" y="1173811"/>
                  <a:pt x="4701419" y="1157706"/>
                </a:cubicBezTo>
                <a:cubicBezTo>
                  <a:pt x="4713515" y="1153682"/>
                  <a:pt x="4717548" y="1153682"/>
                  <a:pt x="4720572" y="1153682"/>
                </a:cubicBezTo>
                <a:lnTo>
                  <a:pt x="4731644" y="1150279"/>
                </a:lnTo>
                <a:lnTo>
                  <a:pt x="4733988" y="1152003"/>
                </a:lnTo>
                <a:lnTo>
                  <a:pt x="4735692" y="1164751"/>
                </a:lnTo>
                <a:cubicBezTo>
                  <a:pt x="4735692" y="1169784"/>
                  <a:pt x="4733677" y="1173811"/>
                  <a:pt x="4725612" y="1173811"/>
                </a:cubicBezTo>
                <a:cubicBezTo>
                  <a:pt x="4733677" y="1189915"/>
                  <a:pt x="4757870" y="1206019"/>
                  <a:pt x="4757870" y="1222124"/>
                </a:cubicBezTo>
                <a:cubicBezTo>
                  <a:pt x="4749805" y="1222124"/>
                  <a:pt x="4741741" y="1206019"/>
                  <a:pt x="4741741" y="1206019"/>
                </a:cubicBezTo>
                <a:cubicBezTo>
                  <a:pt x="4741741" y="1214071"/>
                  <a:pt x="4733677" y="1222124"/>
                  <a:pt x="4741741" y="1238225"/>
                </a:cubicBezTo>
                <a:cubicBezTo>
                  <a:pt x="4729644" y="1220110"/>
                  <a:pt x="4722084" y="1224639"/>
                  <a:pt x="4725864" y="1241623"/>
                </a:cubicBezTo>
                <a:lnTo>
                  <a:pt x="4726783" y="1244062"/>
                </a:lnTo>
                <a:lnTo>
                  <a:pt x="4774646" y="1233251"/>
                </a:lnTo>
                <a:cubicBezTo>
                  <a:pt x="4766604" y="1237122"/>
                  <a:pt x="4752530" y="1244868"/>
                  <a:pt x="4738455" y="1249709"/>
                </a:cubicBezTo>
                <a:lnTo>
                  <a:pt x="4728810" y="1249450"/>
                </a:lnTo>
                <a:lnTo>
                  <a:pt x="4733677" y="1262381"/>
                </a:lnTo>
                <a:cubicBezTo>
                  <a:pt x="4717548" y="1262381"/>
                  <a:pt x="4725612" y="1270434"/>
                  <a:pt x="4709484" y="1254330"/>
                </a:cubicBezTo>
                <a:cubicBezTo>
                  <a:pt x="4701419" y="1262381"/>
                  <a:pt x="4725612" y="1278486"/>
                  <a:pt x="4717548" y="1278486"/>
                </a:cubicBezTo>
                <a:lnTo>
                  <a:pt x="4718157" y="1279144"/>
                </a:lnTo>
                <a:lnTo>
                  <a:pt x="4719452" y="1278870"/>
                </a:lnTo>
                <a:cubicBezTo>
                  <a:pt x="4722311" y="1277781"/>
                  <a:pt x="4725035" y="1275845"/>
                  <a:pt x="4727212" y="1271973"/>
                </a:cubicBezTo>
                <a:cubicBezTo>
                  <a:pt x="4731569" y="1275845"/>
                  <a:pt x="4731569" y="1279717"/>
                  <a:pt x="4731569" y="1283590"/>
                </a:cubicBezTo>
                <a:lnTo>
                  <a:pt x="4733898" y="1289800"/>
                </a:lnTo>
                <a:lnTo>
                  <a:pt x="4739209" y="1287592"/>
                </a:lnTo>
                <a:lnTo>
                  <a:pt x="4735923" y="1280469"/>
                </a:lnTo>
                <a:lnTo>
                  <a:pt x="4737145" y="1279291"/>
                </a:lnTo>
                <a:lnTo>
                  <a:pt x="4735923" y="1279720"/>
                </a:lnTo>
                <a:lnTo>
                  <a:pt x="4737910" y="1278555"/>
                </a:lnTo>
                <a:lnTo>
                  <a:pt x="4749400" y="1267489"/>
                </a:lnTo>
                <a:cubicBezTo>
                  <a:pt x="4750898" y="1263162"/>
                  <a:pt x="4750625" y="1260015"/>
                  <a:pt x="4752259" y="1261589"/>
                </a:cubicBezTo>
                <a:lnTo>
                  <a:pt x="4756320" y="1267764"/>
                </a:lnTo>
                <a:lnTo>
                  <a:pt x="4759045" y="1266166"/>
                </a:lnTo>
                <a:cubicBezTo>
                  <a:pt x="4768093" y="1261326"/>
                  <a:pt x="4778147" y="1256485"/>
                  <a:pt x="4788200" y="1252613"/>
                </a:cubicBezTo>
                <a:lnTo>
                  <a:pt x="4808824" y="1247135"/>
                </a:lnTo>
                <a:lnTo>
                  <a:pt x="4809809" y="1244415"/>
                </a:lnTo>
                <a:cubicBezTo>
                  <a:pt x="4811434" y="1241988"/>
                  <a:pt x="4813436" y="1240455"/>
                  <a:pt x="4815437" y="1240455"/>
                </a:cubicBezTo>
                <a:cubicBezTo>
                  <a:pt x="4807433" y="1240455"/>
                  <a:pt x="4799430" y="1232278"/>
                  <a:pt x="4791427" y="1207754"/>
                </a:cubicBezTo>
                <a:cubicBezTo>
                  <a:pt x="4783424" y="1215928"/>
                  <a:pt x="4775420" y="1232278"/>
                  <a:pt x="4791427" y="1248629"/>
                </a:cubicBezTo>
                <a:cubicBezTo>
                  <a:pt x="4767417" y="1232278"/>
                  <a:pt x="4767417" y="1199579"/>
                  <a:pt x="4751412" y="1191403"/>
                </a:cubicBezTo>
                <a:cubicBezTo>
                  <a:pt x="4759416" y="1175052"/>
                  <a:pt x="4791427" y="1191403"/>
                  <a:pt x="4775420" y="1207754"/>
                </a:cubicBezTo>
                <a:cubicBezTo>
                  <a:pt x="4783424" y="1215928"/>
                  <a:pt x="4783424" y="1207754"/>
                  <a:pt x="4783424" y="1199579"/>
                </a:cubicBezTo>
                <a:cubicBezTo>
                  <a:pt x="4775420" y="1183229"/>
                  <a:pt x="4775420" y="1183229"/>
                  <a:pt x="4767417" y="1158704"/>
                </a:cubicBezTo>
                <a:cubicBezTo>
                  <a:pt x="4775420" y="1150528"/>
                  <a:pt x="4783424" y="1150528"/>
                  <a:pt x="4783424" y="1150528"/>
                </a:cubicBezTo>
                <a:cubicBezTo>
                  <a:pt x="4791427" y="1166878"/>
                  <a:pt x="4775420" y="1158704"/>
                  <a:pt x="4783424" y="1183229"/>
                </a:cubicBezTo>
                <a:cubicBezTo>
                  <a:pt x="4783424" y="1175052"/>
                  <a:pt x="4791427" y="1175052"/>
                  <a:pt x="4791427" y="1175052"/>
                </a:cubicBezTo>
                <a:cubicBezTo>
                  <a:pt x="4799430" y="1199579"/>
                  <a:pt x="4791427" y="1215928"/>
                  <a:pt x="4807433" y="1224105"/>
                </a:cubicBezTo>
                <a:cubicBezTo>
                  <a:pt x="4815437" y="1199579"/>
                  <a:pt x="4791427" y="1175052"/>
                  <a:pt x="4791427" y="1158704"/>
                </a:cubicBezTo>
                <a:cubicBezTo>
                  <a:pt x="4799430" y="1158704"/>
                  <a:pt x="4799430" y="1166878"/>
                  <a:pt x="4799430" y="1158704"/>
                </a:cubicBezTo>
                <a:cubicBezTo>
                  <a:pt x="4815437" y="1158704"/>
                  <a:pt x="4799430" y="1175052"/>
                  <a:pt x="4807433" y="1183229"/>
                </a:cubicBezTo>
                <a:cubicBezTo>
                  <a:pt x="4823440" y="1183229"/>
                  <a:pt x="4815437" y="1142354"/>
                  <a:pt x="4823440" y="1183229"/>
                </a:cubicBezTo>
                <a:cubicBezTo>
                  <a:pt x="4831441" y="1175052"/>
                  <a:pt x="4823440" y="1166878"/>
                  <a:pt x="4823440" y="1158704"/>
                </a:cubicBezTo>
                <a:cubicBezTo>
                  <a:pt x="4831441" y="1158704"/>
                  <a:pt x="4831441" y="1175052"/>
                  <a:pt x="4839444" y="1166878"/>
                </a:cubicBezTo>
                <a:cubicBezTo>
                  <a:pt x="4839444" y="1150528"/>
                  <a:pt x="4847447" y="1166878"/>
                  <a:pt x="4847447" y="1150528"/>
                </a:cubicBezTo>
                <a:cubicBezTo>
                  <a:pt x="4851449" y="1154616"/>
                  <a:pt x="4855451" y="1162791"/>
                  <a:pt x="4859453" y="1175054"/>
                </a:cubicBezTo>
                <a:lnTo>
                  <a:pt x="4870457" y="1220016"/>
                </a:lnTo>
                <a:lnTo>
                  <a:pt x="4863454" y="1215928"/>
                </a:lnTo>
                <a:cubicBezTo>
                  <a:pt x="4863454" y="1215928"/>
                  <a:pt x="4863454" y="1224105"/>
                  <a:pt x="4863454" y="1224105"/>
                </a:cubicBezTo>
                <a:cubicBezTo>
                  <a:pt x="4855451" y="1215928"/>
                  <a:pt x="4855451" y="1207754"/>
                  <a:pt x="4855451" y="1191403"/>
                </a:cubicBezTo>
                <a:cubicBezTo>
                  <a:pt x="4847447" y="1183229"/>
                  <a:pt x="4839444" y="1183229"/>
                  <a:pt x="4831441" y="1183229"/>
                </a:cubicBezTo>
                <a:lnTo>
                  <a:pt x="4843008" y="1203905"/>
                </a:lnTo>
                <a:lnTo>
                  <a:pt x="4845358" y="1204086"/>
                </a:lnTo>
                <a:cubicBezTo>
                  <a:pt x="4847979" y="1203723"/>
                  <a:pt x="4849028" y="1202271"/>
                  <a:pt x="4846931" y="1198399"/>
                </a:cubicBezTo>
                <a:cubicBezTo>
                  <a:pt x="4851126" y="1202271"/>
                  <a:pt x="4851651" y="1205175"/>
                  <a:pt x="4850077" y="1207354"/>
                </a:cubicBezTo>
                <a:lnTo>
                  <a:pt x="4845563" y="1209553"/>
                </a:lnTo>
                <a:lnTo>
                  <a:pt x="4855451" y="1232278"/>
                </a:lnTo>
                <a:cubicBezTo>
                  <a:pt x="4851449" y="1236366"/>
                  <a:pt x="4847447" y="1238410"/>
                  <a:pt x="4844447" y="1240455"/>
                </a:cubicBezTo>
                <a:lnTo>
                  <a:pt x="4839478" y="1248573"/>
                </a:lnTo>
                <a:lnTo>
                  <a:pt x="4840478" y="1248741"/>
                </a:lnTo>
                <a:lnTo>
                  <a:pt x="4839526" y="1248962"/>
                </a:lnTo>
                <a:lnTo>
                  <a:pt x="4840820" y="1254249"/>
                </a:lnTo>
                <a:cubicBezTo>
                  <a:pt x="4843446" y="1254250"/>
                  <a:pt x="4849448" y="1240455"/>
                  <a:pt x="4855451" y="1240455"/>
                </a:cubicBezTo>
                <a:lnTo>
                  <a:pt x="4855451" y="1255738"/>
                </a:lnTo>
                <a:lnTo>
                  <a:pt x="4866324" y="1252613"/>
                </a:lnTo>
                <a:cubicBezTo>
                  <a:pt x="4873788" y="1248741"/>
                  <a:pt x="4878849" y="1242932"/>
                  <a:pt x="4878849" y="1233251"/>
                </a:cubicBezTo>
                <a:lnTo>
                  <a:pt x="4883740" y="1239266"/>
                </a:lnTo>
                <a:lnTo>
                  <a:pt x="4874360" y="1216896"/>
                </a:lnTo>
                <a:cubicBezTo>
                  <a:pt x="4871455" y="1206246"/>
                  <a:pt x="4871455" y="1196566"/>
                  <a:pt x="4879200" y="1192693"/>
                </a:cubicBezTo>
                <a:cubicBezTo>
                  <a:pt x="4886944" y="1215928"/>
                  <a:pt x="4879200" y="1223672"/>
                  <a:pt x="4886944" y="1246907"/>
                </a:cubicBezTo>
                <a:lnTo>
                  <a:pt x="4886147" y="1245005"/>
                </a:lnTo>
                <a:lnTo>
                  <a:pt x="4886947" y="1256485"/>
                </a:lnTo>
                <a:cubicBezTo>
                  <a:pt x="4862656" y="1233251"/>
                  <a:pt x="4878849" y="1271975"/>
                  <a:pt x="4870752" y="1271975"/>
                </a:cubicBezTo>
                <a:cubicBezTo>
                  <a:pt x="4870752" y="1279720"/>
                  <a:pt x="4870752" y="1264231"/>
                  <a:pt x="4862656" y="1256485"/>
                </a:cubicBezTo>
                <a:lnTo>
                  <a:pt x="4855451" y="1259086"/>
                </a:lnTo>
                <a:lnTo>
                  <a:pt x="4855451" y="1259870"/>
                </a:lnTo>
                <a:cubicBezTo>
                  <a:pt x="4853450" y="1264978"/>
                  <a:pt x="4851449" y="1269067"/>
                  <a:pt x="4855451" y="1273153"/>
                </a:cubicBezTo>
                <a:cubicBezTo>
                  <a:pt x="4851450" y="1275198"/>
                  <a:pt x="4848448" y="1274687"/>
                  <a:pt x="4845947" y="1272770"/>
                </a:cubicBezTo>
                <a:lnTo>
                  <a:pt x="4841552" y="1266813"/>
                </a:lnTo>
                <a:lnTo>
                  <a:pt x="4834317" y="1271975"/>
                </a:lnTo>
                <a:cubicBezTo>
                  <a:pt x="4829256" y="1275848"/>
                  <a:pt x="4824196" y="1279720"/>
                  <a:pt x="4819388" y="1282624"/>
                </a:cubicBezTo>
                <a:lnTo>
                  <a:pt x="4808433" y="1286578"/>
                </a:lnTo>
                <a:lnTo>
                  <a:pt x="4807263" y="1291570"/>
                </a:lnTo>
                <a:cubicBezTo>
                  <a:pt x="4806255" y="1296603"/>
                  <a:pt x="4806255" y="1302642"/>
                  <a:pt x="4814320" y="1302642"/>
                </a:cubicBezTo>
                <a:cubicBezTo>
                  <a:pt x="4814320" y="1310695"/>
                  <a:pt x="4798191" y="1294590"/>
                  <a:pt x="4814320" y="1318746"/>
                </a:cubicBezTo>
                <a:cubicBezTo>
                  <a:pt x="4798191" y="1310695"/>
                  <a:pt x="4806255" y="1318746"/>
                  <a:pt x="4798191" y="1326799"/>
                </a:cubicBezTo>
                <a:cubicBezTo>
                  <a:pt x="4798191" y="1318746"/>
                  <a:pt x="4790127" y="1318746"/>
                  <a:pt x="4790127" y="1310695"/>
                </a:cubicBezTo>
                <a:cubicBezTo>
                  <a:pt x="4790127" y="1294590"/>
                  <a:pt x="4806255" y="1302642"/>
                  <a:pt x="4806255" y="1286537"/>
                </a:cubicBezTo>
                <a:lnTo>
                  <a:pt x="4806377" y="1286493"/>
                </a:lnTo>
                <a:lnTo>
                  <a:pt x="4813546" y="1269078"/>
                </a:lnTo>
                <a:lnTo>
                  <a:pt x="4807924" y="1256954"/>
                </a:lnTo>
                <a:lnTo>
                  <a:pt x="4797249" y="1260358"/>
                </a:lnTo>
                <a:lnTo>
                  <a:pt x="4792622" y="1261803"/>
                </a:lnTo>
                <a:lnTo>
                  <a:pt x="4794158" y="1266407"/>
                </a:lnTo>
                <a:cubicBezTo>
                  <a:pt x="4796174" y="1270434"/>
                  <a:pt x="4798191" y="1274460"/>
                  <a:pt x="4798191" y="1278486"/>
                </a:cubicBezTo>
                <a:cubicBezTo>
                  <a:pt x="4790127" y="1270434"/>
                  <a:pt x="4784078" y="1272447"/>
                  <a:pt x="4782062" y="1279493"/>
                </a:cubicBezTo>
                <a:lnTo>
                  <a:pt x="4782192" y="1286560"/>
                </a:lnTo>
                <a:lnTo>
                  <a:pt x="4783174" y="1286496"/>
                </a:lnTo>
                <a:cubicBezTo>
                  <a:pt x="4788201" y="1285528"/>
                  <a:pt x="4792222" y="1283592"/>
                  <a:pt x="4792222" y="1279720"/>
                </a:cubicBezTo>
                <a:cubicBezTo>
                  <a:pt x="4794233" y="1283592"/>
                  <a:pt x="4792724" y="1287465"/>
                  <a:pt x="4789080" y="1290853"/>
                </a:cubicBezTo>
                <a:lnTo>
                  <a:pt x="4782726" y="1294129"/>
                </a:lnTo>
                <a:lnTo>
                  <a:pt x="4790127" y="1310695"/>
                </a:lnTo>
                <a:cubicBezTo>
                  <a:pt x="4782062" y="1326799"/>
                  <a:pt x="4798191" y="1334851"/>
                  <a:pt x="4806255" y="1350955"/>
                </a:cubicBezTo>
                <a:cubicBezTo>
                  <a:pt x="4814320" y="1342903"/>
                  <a:pt x="4822381" y="1342903"/>
                  <a:pt x="4830446" y="1342903"/>
                </a:cubicBezTo>
                <a:cubicBezTo>
                  <a:pt x="4830446" y="1326799"/>
                  <a:pt x="4822381" y="1310695"/>
                  <a:pt x="4814320" y="1294590"/>
                </a:cubicBezTo>
                <a:cubicBezTo>
                  <a:pt x="4822381" y="1294590"/>
                  <a:pt x="4830446" y="1286537"/>
                  <a:pt x="4830446" y="1286537"/>
                </a:cubicBezTo>
                <a:cubicBezTo>
                  <a:pt x="4822381" y="1302642"/>
                  <a:pt x="4838510" y="1310695"/>
                  <a:pt x="4846574" y="1310695"/>
                </a:cubicBezTo>
                <a:cubicBezTo>
                  <a:pt x="4846574" y="1318746"/>
                  <a:pt x="4830446" y="1326799"/>
                  <a:pt x="4838510" y="1359007"/>
                </a:cubicBezTo>
                <a:cubicBezTo>
                  <a:pt x="4846574" y="1334851"/>
                  <a:pt x="4878831" y="1326799"/>
                  <a:pt x="4854638" y="1294590"/>
                </a:cubicBezTo>
                <a:cubicBezTo>
                  <a:pt x="4878831" y="1294590"/>
                  <a:pt x="4870767" y="1334851"/>
                  <a:pt x="4862703" y="1342903"/>
                </a:cubicBezTo>
                <a:cubicBezTo>
                  <a:pt x="4870767" y="1359007"/>
                  <a:pt x="4878831" y="1359007"/>
                  <a:pt x="4886896" y="1367056"/>
                </a:cubicBezTo>
                <a:cubicBezTo>
                  <a:pt x="4878831" y="1342903"/>
                  <a:pt x="4903024" y="1375109"/>
                  <a:pt x="4894960" y="1350955"/>
                </a:cubicBezTo>
                <a:cubicBezTo>
                  <a:pt x="4903024" y="1350955"/>
                  <a:pt x="4903024" y="1367056"/>
                  <a:pt x="4919153" y="1367056"/>
                </a:cubicBezTo>
                <a:lnTo>
                  <a:pt x="4919529" y="1359941"/>
                </a:lnTo>
                <a:lnTo>
                  <a:pt x="4926609" y="1377615"/>
                </a:lnTo>
                <a:lnTo>
                  <a:pt x="4932801" y="1375525"/>
                </a:lnTo>
                <a:lnTo>
                  <a:pt x="4932257" y="1372090"/>
                </a:lnTo>
                <a:cubicBezTo>
                  <a:pt x="4933266" y="1367057"/>
                  <a:pt x="4935281" y="1363032"/>
                  <a:pt x="4935281" y="1359007"/>
                </a:cubicBezTo>
                <a:cubicBezTo>
                  <a:pt x="4939314" y="1359007"/>
                  <a:pt x="4945362" y="1359007"/>
                  <a:pt x="4952418" y="1360013"/>
                </a:cubicBezTo>
                <a:lnTo>
                  <a:pt x="4965676" y="1364041"/>
                </a:lnTo>
                <a:lnTo>
                  <a:pt x="4975601" y="1360890"/>
                </a:lnTo>
                <a:lnTo>
                  <a:pt x="4975601" y="1359007"/>
                </a:lnTo>
                <a:cubicBezTo>
                  <a:pt x="4959474" y="1350955"/>
                  <a:pt x="4951410" y="1342903"/>
                  <a:pt x="4935281" y="1350955"/>
                </a:cubicBezTo>
                <a:cubicBezTo>
                  <a:pt x="4935281" y="1334851"/>
                  <a:pt x="4943346" y="1334851"/>
                  <a:pt x="4935281" y="1318746"/>
                </a:cubicBezTo>
                <a:cubicBezTo>
                  <a:pt x="4947378" y="1336863"/>
                  <a:pt x="4941330" y="1318746"/>
                  <a:pt x="4944354" y="1311953"/>
                </a:cubicBezTo>
                <a:lnTo>
                  <a:pt x="4945817" y="1311691"/>
                </a:lnTo>
                <a:lnTo>
                  <a:pt x="4945032" y="1310699"/>
                </a:lnTo>
                <a:lnTo>
                  <a:pt x="4951385" y="1310699"/>
                </a:lnTo>
                <a:lnTo>
                  <a:pt x="4951410" y="1310695"/>
                </a:lnTo>
                <a:cubicBezTo>
                  <a:pt x="4943346" y="1294590"/>
                  <a:pt x="4935281" y="1302642"/>
                  <a:pt x="4935281" y="1278486"/>
                </a:cubicBezTo>
                <a:cubicBezTo>
                  <a:pt x="4943346" y="1278486"/>
                  <a:pt x="4943346" y="1286537"/>
                  <a:pt x="4951410" y="1286537"/>
                </a:cubicBezTo>
                <a:lnTo>
                  <a:pt x="4959216" y="1310699"/>
                </a:lnTo>
                <a:lnTo>
                  <a:pt x="4961382" y="1310699"/>
                </a:lnTo>
                <a:lnTo>
                  <a:pt x="4968580" y="1310699"/>
                </a:lnTo>
                <a:lnTo>
                  <a:pt x="4968077" y="1308969"/>
                </a:lnTo>
                <a:lnTo>
                  <a:pt x="4961382" y="1310699"/>
                </a:lnTo>
                <a:cubicBezTo>
                  <a:pt x="4962404" y="1306827"/>
                  <a:pt x="4963809" y="1304165"/>
                  <a:pt x="4965485" y="1302409"/>
                </a:cubicBezTo>
                <a:lnTo>
                  <a:pt x="4967302" y="1301509"/>
                </a:lnTo>
                <a:lnTo>
                  <a:pt x="4975601" y="1278486"/>
                </a:lnTo>
                <a:cubicBezTo>
                  <a:pt x="4979633" y="1286538"/>
                  <a:pt x="4979633" y="1292577"/>
                  <a:pt x="4979633" y="1298616"/>
                </a:cubicBezTo>
                <a:lnTo>
                  <a:pt x="4980273" y="1301810"/>
                </a:lnTo>
                <a:lnTo>
                  <a:pt x="4984885" y="1302954"/>
                </a:lnTo>
                <a:lnTo>
                  <a:pt x="4989587" y="1304267"/>
                </a:lnTo>
                <a:lnTo>
                  <a:pt x="4988706" y="1287545"/>
                </a:lnTo>
                <a:cubicBezTo>
                  <a:pt x="4987697" y="1276473"/>
                  <a:pt x="4987697" y="1266407"/>
                  <a:pt x="4999794" y="1262381"/>
                </a:cubicBezTo>
                <a:cubicBezTo>
                  <a:pt x="4983665" y="1294590"/>
                  <a:pt x="5007858" y="1270434"/>
                  <a:pt x="5023987" y="1286537"/>
                </a:cubicBezTo>
                <a:cubicBezTo>
                  <a:pt x="5032051" y="1286537"/>
                  <a:pt x="5023987" y="1270434"/>
                  <a:pt x="5015923" y="1270434"/>
                </a:cubicBezTo>
                <a:cubicBezTo>
                  <a:pt x="5023987" y="1270434"/>
                  <a:pt x="5040116" y="1278486"/>
                  <a:pt x="5032051" y="1238225"/>
                </a:cubicBezTo>
                <a:cubicBezTo>
                  <a:pt x="5032051" y="1238225"/>
                  <a:pt x="5032051" y="1254330"/>
                  <a:pt x="5040116" y="1254330"/>
                </a:cubicBezTo>
                <a:cubicBezTo>
                  <a:pt x="5040116" y="1270434"/>
                  <a:pt x="5032051" y="1278486"/>
                  <a:pt x="5032051" y="1286537"/>
                </a:cubicBezTo>
                <a:cubicBezTo>
                  <a:pt x="5048180" y="1294590"/>
                  <a:pt x="5056244" y="1254330"/>
                  <a:pt x="5064309" y="1238225"/>
                </a:cubicBezTo>
                <a:cubicBezTo>
                  <a:pt x="5080437" y="1262381"/>
                  <a:pt x="5072373" y="1278486"/>
                  <a:pt x="5088501" y="1270434"/>
                </a:cubicBezTo>
                <a:cubicBezTo>
                  <a:pt x="5088501" y="1286537"/>
                  <a:pt x="5088501" y="1310695"/>
                  <a:pt x="5096566" y="1310695"/>
                </a:cubicBezTo>
                <a:cubicBezTo>
                  <a:pt x="5104630" y="1310695"/>
                  <a:pt x="5088501" y="1278486"/>
                  <a:pt x="5104630" y="1294590"/>
                </a:cubicBezTo>
                <a:cubicBezTo>
                  <a:pt x="5096566" y="1270434"/>
                  <a:pt x="5080437" y="1238225"/>
                  <a:pt x="5096566" y="1222124"/>
                </a:cubicBezTo>
                <a:cubicBezTo>
                  <a:pt x="5104630" y="1246277"/>
                  <a:pt x="5096566" y="1254330"/>
                  <a:pt x="5104630" y="1270434"/>
                </a:cubicBezTo>
                <a:cubicBezTo>
                  <a:pt x="5112694" y="1254330"/>
                  <a:pt x="5088501" y="1222124"/>
                  <a:pt x="5112694" y="1222124"/>
                </a:cubicBezTo>
                <a:cubicBezTo>
                  <a:pt x="5112694" y="1238225"/>
                  <a:pt x="5136887" y="1230173"/>
                  <a:pt x="5120759" y="1206019"/>
                </a:cubicBezTo>
                <a:cubicBezTo>
                  <a:pt x="5128823" y="1214071"/>
                  <a:pt x="5128823" y="1222124"/>
                  <a:pt x="5136887" y="1214071"/>
                </a:cubicBezTo>
                <a:cubicBezTo>
                  <a:pt x="5136887" y="1230173"/>
                  <a:pt x="5128823" y="1230173"/>
                  <a:pt x="5136887" y="1246277"/>
                </a:cubicBezTo>
                <a:cubicBezTo>
                  <a:pt x="5144949" y="1238225"/>
                  <a:pt x="5169142" y="1246277"/>
                  <a:pt x="5177206" y="1270434"/>
                </a:cubicBezTo>
                <a:cubicBezTo>
                  <a:pt x="5185270" y="1262381"/>
                  <a:pt x="5161077" y="1254330"/>
                  <a:pt x="5161077" y="1230173"/>
                </a:cubicBezTo>
                <a:cubicBezTo>
                  <a:pt x="5177206" y="1246277"/>
                  <a:pt x="5185270" y="1238225"/>
                  <a:pt x="5193335" y="1222124"/>
                </a:cubicBezTo>
                <a:cubicBezTo>
                  <a:pt x="5201399" y="1222124"/>
                  <a:pt x="5209463" y="1206019"/>
                  <a:pt x="5201399" y="1206019"/>
                </a:cubicBezTo>
                <a:cubicBezTo>
                  <a:pt x="5201399" y="1189915"/>
                  <a:pt x="5217528" y="1222124"/>
                  <a:pt x="5233656" y="1214071"/>
                </a:cubicBezTo>
                <a:cubicBezTo>
                  <a:pt x="5241720" y="1238225"/>
                  <a:pt x="5249785" y="1254330"/>
                  <a:pt x="5265913" y="1286537"/>
                </a:cubicBezTo>
                <a:lnTo>
                  <a:pt x="5258798" y="1287485"/>
                </a:lnTo>
                <a:lnTo>
                  <a:pt x="5257849" y="1286537"/>
                </a:lnTo>
                <a:lnTo>
                  <a:pt x="5257520" y="1287655"/>
                </a:lnTo>
                <a:lnTo>
                  <a:pt x="5250792" y="1288551"/>
                </a:lnTo>
                <a:cubicBezTo>
                  <a:pt x="5247767" y="1292578"/>
                  <a:pt x="5245753" y="1298615"/>
                  <a:pt x="5241720" y="1302642"/>
                </a:cubicBezTo>
                <a:cubicBezTo>
                  <a:pt x="5245753" y="1310695"/>
                  <a:pt x="5249785" y="1308682"/>
                  <a:pt x="5252810" y="1303650"/>
                </a:cubicBezTo>
                <a:lnTo>
                  <a:pt x="5257520" y="1287655"/>
                </a:lnTo>
                <a:lnTo>
                  <a:pt x="5258798" y="1287485"/>
                </a:lnTo>
                <a:lnTo>
                  <a:pt x="5265913" y="1294590"/>
                </a:lnTo>
                <a:lnTo>
                  <a:pt x="5265913" y="1286537"/>
                </a:lnTo>
                <a:cubicBezTo>
                  <a:pt x="5263898" y="1284525"/>
                  <a:pt x="5261882" y="1282513"/>
                  <a:pt x="5265913" y="1278486"/>
                </a:cubicBezTo>
                <a:cubicBezTo>
                  <a:pt x="5265913" y="1278486"/>
                  <a:pt x="5273978" y="1286537"/>
                  <a:pt x="5273978" y="1286537"/>
                </a:cubicBezTo>
                <a:cubicBezTo>
                  <a:pt x="5282042" y="1278486"/>
                  <a:pt x="5273978" y="1246277"/>
                  <a:pt x="5282042" y="1230173"/>
                </a:cubicBezTo>
                <a:cubicBezTo>
                  <a:pt x="5273978" y="1222124"/>
                  <a:pt x="5273978" y="1222124"/>
                  <a:pt x="5265913" y="1222124"/>
                </a:cubicBezTo>
                <a:cubicBezTo>
                  <a:pt x="5265913" y="1214071"/>
                  <a:pt x="5263898" y="1212056"/>
                  <a:pt x="5261882" y="1210044"/>
                </a:cubicBezTo>
                <a:lnTo>
                  <a:pt x="5259633" y="1203306"/>
                </a:lnTo>
                <a:lnTo>
                  <a:pt x="5260630" y="1226026"/>
                </a:lnTo>
                <a:cubicBezTo>
                  <a:pt x="5264504" y="1242067"/>
                  <a:pt x="5270312" y="1258111"/>
                  <a:pt x="5274182" y="1270144"/>
                </a:cubicBezTo>
                <a:cubicBezTo>
                  <a:pt x="5258693" y="1270144"/>
                  <a:pt x="5266438" y="1254100"/>
                  <a:pt x="5258693" y="1254100"/>
                </a:cubicBezTo>
                <a:cubicBezTo>
                  <a:pt x="5254822" y="1242067"/>
                  <a:pt x="5250949" y="1230037"/>
                  <a:pt x="5248043" y="1215998"/>
                </a:cubicBezTo>
                <a:lnTo>
                  <a:pt x="5244018" y="1174308"/>
                </a:lnTo>
                <a:lnTo>
                  <a:pt x="5258693" y="1181907"/>
                </a:lnTo>
                <a:lnTo>
                  <a:pt x="5259422" y="1198489"/>
                </a:lnTo>
                <a:lnTo>
                  <a:pt x="5272970" y="1202999"/>
                </a:lnTo>
                <a:cubicBezTo>
                  <a:pt x="5278010" y="1201992"/>
                  <a:pt x="5282042" y="1197967"/>
                  <a:pt x="5282042" y="1189915"/>
                </a:cubicBezTo>
                <a:cubicBezTo>
                  <a:pt x="5282042" y="1181862"/>
                  <a:pt x="5298171" y="1254330"/>
                  <a:pt x="5282042" y="1262381"/>
                </a:cubicBezTo>
                <a:cubicBezTo>
                  <a:pt x="5290106" y="1270434"/>
                  <a:pt x="5290106" y="1270434"/>
                  <a:pt x="5298171" y="1278486"/>
                </a:cubicBezTo>
                <a:cubicBezTo>
                  <a:pt x="5306235" y="1270434"/>
                  <a:pt x="5282042" y="1222124"/>
                  <a:pt x="5306235" y="1230173"/>
                </a:cubicBezTo>
                <a:lnTo>
                  <a:pt x="5306235" y="1238225"/>
                </a:lnTo>
                <a:cubicBezTo>
                  <a:pt x="5314299" y="1238225"/>
                  <a:pt x="5322363" y="1222124"/>
                  <a:pt x="5314299" y="1222124"/>
                </a:cubicBezTo>
                <a:cubicBezTo>
                  <a:pt x="5314299" y="1206019"/>
                  <a:pt x="5330428" y="1214071"/>
                  <a:pt x="5330428" y="1222124"/>
                </a:cubicBezTo>
                <a:cubicBezTo>
                  <a:pt x="5346554" y="1214071"/>
                  <a:pt x="5322363" y="1206019"/>
                  <a:pt x="5322363" y="1189915"/>
                </a:cubicBezTo>
                <a:cubicBezTo>
                  <a:pt x="5338492" y="1214071"/>
                  <a:pt x="5346554" y="1214071"/>
                  <a:pt x="5362682" y="1230173"/>
                </a:cubicBezTo>
                <a:cubicBezTo>
                  <a:pt x="5370747" y="1214071"/>
                  <a:pt x="5346554" y="1206019"/>
                  <a:pt x="5354618" y="1189915"/>
                </a:cubicBezTo>
                <a:cubicBezTo>
                  <a:pt x="5362682" y="1197967"/>
                  <a:pt x="5370747" y="1189915"/>
                  <a:pt x="5370747" y="1206019"/>
                </a:cubicBezTo>
                <a:cubicBezTo>
                  <a:pt x="5378811" y="1206019"/>
                  <a:pt x="5378811" y="1197967"/>
                  <a:pt x="5378811" y="1197967"/>
                </a:cubicBezTo>
                <a:cubicBezTo>
                  <a:pt x="5382843" y="1210044"/>
                  <a:pt x="5388893" y="1214071"/>
                  <a:pt x="5394940" y="1218097"/>
                </a:cubicBezTo>
                <a:lnTo>
                  <a:pt x="5408234" y="1234686"/>
                </a:lnTo>
                <a:lnTo>
                  <a:pt x="5405090" y="1235989"/>
                </a:lnTo>
                <a:lnTo>
                  <a:pt x="5394940" y="1232188"/>
                </a:lnTo>
                <a:cubicBezTo>
                  <a:pt x="5390908" y="1230176"/>
                  <a:pt x="5386875" y="1230176"/>
                  <a:pt x="5378811" y="1238225"/>
                </a:cubicBezTo>
                <a:lnTo>
                  <a:pt x="5377901" y="1221874"/>
                </a:lnTo>
                <a:lnTo>
                  <a:pt x="5378433" y="1221242"/>
                </a:lnTo>
                <a:lnTo>
                  <a:pt x="5377835" y="1220685"/>
                </a:lnTo>
                <a:lnTo>
                  <a:pt x="5377803" y="1220111"/>
                </a:lnTo>
                <a:cubicBezTo>
                  <a:pt x="5376795" y="1216084"/>
                  <a:pt x="5374779" y="1214071"/>
                  <a:pt x="5370747" y="1214071"/>
                </a:cubicBezTo>
                <a:lnTo>
                  <a:pt x="5377835" y="1220685"/>
                </a:lnTo>
                <a:lnTo>
                  <a:pt x="5377901" y="1221874"/>
                </a:lnTo>
                <a:lnTo>
                  <a:pt x="5371755" y="1229168"/>
                </a:lnTo>
                <a:cubicBezTo>
                  <a:pt x="5364699" y="1234200"/>
                  <a:pt x="5354618" y="1238225"/>
                  <a:pt x="5354618" y="1238225"/>
                </a:cubicBezTo>
                <a:cubicBezTo>
                  <a:pt x="5354618" y="1246277"/>
                  <a:pt x="5354618" y="1246277"/>
                  <a:pt x="5354618" y="1246277"/>
                </a:cubicBezTo>
                <a:cubicBezTo>
                  <a:pt x="5358651" y="1250304"/>
                  <a:pt x="5366715" y="1250304"/>
                  <a:pt x="5377804" y="1247285"/>
                </a:cubicBezTo>
                <a:lnTo>
                  <a:pt x="5405090" y="1235989"/>
                </a:lnTo>
                <a:lnTo>
                  <a:pt x="5411069" y="1238225"/>
                </a:lnTo>
                <a:lnTo>
                  <a:pt x="5408234" y="1234686"/>
                </a:lnTo>
                <a:lnTo>
                  <a:pt x="5419133" y="1230173"/>
                </a:lnTo>
                <a:cubicBezTo>
                  <a:pt x="5403005" y="1206019"/>
                  <a:pt x="5386875" y="1214071"/>
                  <a:pt x="5386875" y="1181862"/>
                </a:cubicBezTo>
                <a:cubicBezTo>
                  <a:pt x="5370747" y="1181862"/>
                  <a:pt x="5386875" y="1197967"/>
                  <a:pt x="5370747" y="1189915"/>
                </a:cubicBezTo>
                <a:cubicBezTo>
                  <a:pt x="5378811" y="1157706"/>
                  <a:pt x="5386875" y="1181862"/>
                  <a:pt x="5386875" y="1141602"/>
                </a:cubicBezTo>
                <a:cubicBezTo>
                  <a:pt x="5378811" y="1149655"/>
                  <a:pt x="5370747" y="1141602"/>
                  <a:pt x="5370747" y="1149655"/>
                </a:cubicBezTo>
                <a:cubicBezTo>
                  <a:pt x="5362682" y="1149655"/>
                  <a:pt x="5362682" y="1141602"/>
                  <a:pt x="5354618" y="1133551"/>
                </a:cubicBezTo>
                <a:cubicBezTo>
                  <a:pt x="5354618" y="1125498"/>
                  <a:pt x="5419133" y="1149655"/>
                  <a:pt x="5386875" y="1109394"/>
                </a:cubicBezTo>
                <a:cubicBezTo>
                  <a:pt x="5411069" y="1101342"/>
                  <a:pt x="5394940" y="1141602"/>
                  <a:pt x="5411069" y="1133551"/>
                </a:cubicBezTo>
                <a:cubicBezTo>
                  <a:pt x="5411069" y="1141602"/>
                  <a:pt x="5403005" y="1149655"/>
                  <a:pt x="5394940" y="1141602"/>
                </a:cubicBezTo>
                <a:cubicBezTo>
                  <a:pt x="5394940" y="1189915"/>
                  <a:pt x="5419133" y="1206019"/>
                  <a:pt x="5427198" y="1246277"/>
                </a:cubicBezTo>
                <a:cubicBezTo>
                  <a:pt x="5427198" y="1238225"/>
                  <a:pt x="5435262" y="1230173"/>
                  <a:pt x="5443326" y="1238225"/>
                </a:cubicBezTo>
                <a:cubicBezTo>
                  <a:pt x="5443326" y="1230173"/>
                  <a:pt x="5435262" y="1230173"/>
                  <a:pt x="5427198" y="1230173"/>
                </a:cubicBezTo>
                <a:cubicBezTo>
                  <a:pt x="5427198" y="1214071"/>
                  <a:pt x="5451390" y="1222124"/>
                  <a:pt x="5451390" y="1238225"/>
                </a:cubicBezTo>
                <a:cubicBezTo>
                  <a:pt x="5443326" y="1197967"/>
                  <a:pt x="5435262" y="1206019"/>
                  <a:pt x="5435262" y="1157706"/>
                </a:cubicBezTo>
                <a:cubicBezTo>
                  <a:pt x="5435262" y="1149655"/>
                  <a:pt x="5435262" y="1173811"/>
                  <a:pt x="5427198" y="1157706"/>
                </a:cubicBezTo>
                <a:cubicBezTo>
                  <a:pt x="5419133" y="1149655"/>
                  <a:pt x="5419133" y="1141602"/>
                  <a:pt x="5419133" y="1133551"/>
                </a:cubicBezTo>
                <a:cubicBezTo>
                  <a:pt x="5435262" y="1149655"/>
                  <a:pt x="5427198" y="1133551"/>
                  <a:pt x="5443326" y="1149655"/>
                </a:cubicBezTo>
                <a:cubicBezTo>
                  <a:pt x="5451390" y="1141602"/>
                  <a:pt x="5435262" y="1141602"/>
                  <a:pt x="5435262" y="1125498"/>
                </a:cubicBezTo>
                <a:cubicBezTo>
                  <a:pt x="5451390" y="1125498"/>
                  <a:pt x="5451390" y="1093292"/>
                  <a:pt x="5467519" y="1125498"/>
                </a:cubicBezTo>
                <a:cubicBezTo>
                  <a:pt x="5467519" y="1125498"/>
                  <a:pt x="5459455" y="1125498"/>
                  <a:pt x="5459455" y="1125498"/>
                </a:cubicBezTo>
                <a:cubicBezTo>
                  <a:pt x="5459455" y="1133551"/>
                  <a:pt x="5467519" y="1133551"/>
                  <a:pt x="5475583" y="1133551"/>
                </a:cubicBezTo>
                <a:cubicBezTo>
                  <a:pt x="5483648" y="1133551"/>
                  <a:pt x="5483648" y="1125498"/>
                  <a:pt x="5483648" y="1125498"/>
                </a:cubicBezTo>
                <a:cubicBezTo>
                  <a:pt x="5475583" y="1117446"/>
                  <a:pt x="5475583" y="1133551"/>
                  <a:pt x="5475583" y="1109394"/>
                </a:cubicBezTo>
                <a:cubicBezTo>
                  <a:pt x="5483648" y="1109394"/>
                  <a:pt x="5491712" y="1117446"/>
                  <a:pt x="5491712" y="1125498"/>
                </a:cubicBezTo>
                <a:cubicBezTo>
                  <a:pt x="5507838" y="1117446"/>
                  <a:pt x="5483648" y="1117446"/>
                  <a:pt x="5483648" y="1093292"/>
                </a:cubicBezTo>
                <a:cubicBezTo>
                  <a:pt x="5491712" y="1093292"/>
                  <a:pt x="5491712" y="1101342"/>
                  <a:pt x="5491712" y="1109394"/>
                </a:cubicBezTo>
                <a:cubicBezTo>
                  <a:pt x="5499776" y="1101342"/>
                  <a:pt x="5491712" y="1085240"/>
                  <a:pt x="5499776" y="1085240"/>
                </a:cubicBezTo>
                <a:cubicBezTo>
                  <a:pt x="5507838" y="1077188"/>
                  <a:pt x="5499776" y="1109394"/>
                  <a:pt x="5515902" y="1101342"/>
                </a:cubicBezTo>
                <a:cubicBezTo>
                  <a:pt x="5515902" y="1093292"/>
                  <a:pt x="5507838" y="1085240"/>
                  <a:pt x="5507838" y="1061084"/>
                </a:cubicBezTo>
                <a:cubicBezTo>
                  <a:pt x="5515902" y="1069136"/>
                  <a:pt x="5523966" y="1085240"/>
                  <a:pt x="5515902" y="1093292"/>
                </a:cubicBezTo>
                <a:cubicBezTo>
                  <a:pt x="5532031" y="1093292"/>
                  <a:pt x="5523966" y="1101342"/>
                  <a:pt x="5540095" y="1101342"/>
                </a:cubicBezTo>
                <a:cubicBezTo>
                  <a:pt x="5540095" y="1133551"/>
                  <a:pt x="5548159" y="1125498"/>
                  <a:pt x="5556224" y="1157706"/>
                </a:cubicBezTo>
                <a:cubicBezTo>
                  <a:pt x="5564288" y="1157706"/>
                  <a:pt x="5548159" y="1133551"/>
                  <a:pt x="5564288" y="1141602"/>
                </a:cubicBezTo>
                <a:cubicBezTo>
                  <a:pt x="5564288" y="1189915"/>
                  <a:pt x="5596545" y="1165759"/>
                  <a:pt x="5612674" y="1206019"/>
                </a:cubicBezTo>
                <a:cubicBezTo>
                  <a:pt x="5612674" y="1206019"/>
                  <a:pt x="5604610" y="1206019"/>
                  <a:pt x="5604610" y="1206019"/>
                </a:cubicBezTo>
                <a:cubicBezTo>
                  <a:pt x="5612674" y="1222124"/>
                  <a:pt x="5620738" y="1206019"/>
                  <a:pt x="5628802" y="1230173"/>
                </a:cubicBezTo>
                <a:cubicBezTo>
                  <a:pt x="5636867" y="1214071"/>
                  <a:pt x="5612674" y="1197967"/>
                  <a:pt x="5604610" y="1173811"/>
                </a:cubicBezTo>
                <a:cubicBezTo>
                  <a:pt x="5616706" y="1181862"/>
                  <a:pt x="5622753" y="1183876"/>
                  <a:pt x="5628802" y="1183876"/>
                </a:cubicBezTo>
                <a:lnTo>
                  <a:pt x="5638189" y="1183095"/>
                </a:lnTo>
                <a:lnTo>
                  <a:pt x="5638189" y="1167525"/>
                </a:lnTo>
                <a:lnTo>
                  <a:pt x="5638189" y="1158085"/>
                </a:lnTo>
                <a:lnTo>
                  <a:pt x="5630693" y="1165405"/>
                </a:lnTo>
                <a:cubicBezTo>
                  <a:pt x="5630693" y="1149547"/>
                  <a:pt x="5614455" y="1165405"/>
                  <a:pt x="5598216" y="1141617"/>
                </a:cubicBezTo>
                <a:cubicBezTo>
                  <a:pt x="5614455" y="1173336"/>
                  <a:pt x="5573857" y="1133690"/>
                  <a:pt x="5590095" y="1165405"/>
                </a:cubicBezTo>
                <a:cubicBezTo>
                  <a:pt x="5565737" y="1165405"/>
                  <a:pt x="5581975" y="1141617"/>
                  <a:pt x="5581975" y="1117832"/>
                </a:cubicBezTo>
                <a:cubicBezTo>
                  <a:pt x="5565737" y="1109901"/>
                  <a:pt x="5573857" y="1141617"/>
                  <a:pt x="5557619" y="1133690"/>
                </a:cubicBezTo>
                <a:cubicBezTo>
                  <a:pt x="5557619" y="1125759"/>
                  <a:pt x="5549499" y="1117832"/>
                  <a:pt x="5549499" y="1117832"/>
                </a:cubicBezTo>
                <a:cubicBezTo>
                  <a:pt x="5541378" y="1109901"/>
                  <a:pt x="5549499" y="1101971"/>
                  <a:pt x="5541378" y="1086114"/>
                </a:cubicBezTo>
                <a:cubicBezTo>
                  <a:pt x="5549499" y="1086114"/>
                  <a:pt x="5557619" y="1101971"/>
                  <a:pt x="5557619" y="1117832"/>
                </a:cubicBezTo>
                <a:cubicBezTo>
                  <a:pt x="5573857" y="1117832"/>
                  <a:pt x="5565737" y="1101971"/>
                  <a:pt x="5581975" y="1109901"/>
                </a:cubicBezTo>
                <a:cubicBezTo>
                  <a:pt x="5565737" y="1101971"/>
                  <a:pt x="5565737" y="1078183"/>
                  <a:pt x="5557619" y="1062325"/>
                </a:cubicBezTo>
                <a:cubicBezTo>
                  <a:pt x="5565737" y="1062325"/>
                  <a:pt x="5565737" y="1070256"/>
                  <a:pt x="5565737" y="1078183"/>
                </a:cubicBezTo>
                <a:cubicBezTo>
                  <a:pt x="5573857" y="1078183"/>
                  <a:pt x="5573857" y="1078183"/>
                  <a:pt x="5573857" y="1070256"/>
                </a:cubicBezTo>
                <a:cubicBezTo>
                  <a:pt x="5581975" y="1101971"/>
                  <a:pt x="5590095" y="1070256"/>
                  <a:pt x="5606334" y="1101971"/>
                </a:cubicBezTo>
                <a:cubicBezTo>
                  <a:pt x="5606334" y="1101971"/>
                  <a:pt x="5614455" y="1094044"/>
                  <a:pt x="5622575" y="1094044"/>
                </a:cubicBezTo>
                <a:cubicBezTo>
                  <a:pt x="5614455" y="1078183"/>
                  <a:pt x="5622575" y="1078183"/>
                  <a:pt x="5614455" y="1070256"/>
                </a:cubicBezTo>
                <a:cubicBezTo>
                  <a:pt x="5606334" y="1070256"/>
                  <a:pt x="5614455" y="1086114"/>
                  <a:pt x="5614455" y="1094044"/>
                </a:cubicBezTo>
                <a:cubicBezTo>
                  <a:pt x="5606334" y="1094044"/>
                  <a:pt x="5602276" y="1086114"/>
                  <a:pt x="5600246" y="1077193"/>
                </a:cubicBezTo>
                <a:lnTo>
                  <a:pt x="5598865" y="1061691"/>
                </a:lnTo>
                <a:lnTo>
                  <a:pt x="5614455" y="1046467"/>
                </a:lnTo>
                <a:cubicBezTo>
                  <a:pt x="5622575" y="1070256"/>
                  <a:pt x="5622575" y="1070256"/>
                  <a:pt x="5630693" y="1094044"/>
                </a:cubicBezTo>
                <a:cubicBezTo>
                  <a:pt x="5646934" y="1094044"/>
                  <a:pt x="5630693" y="1070256"/>
                  <a:pt x="5646934" y="1070256"/>
                </a:cubicBezTo>
                <a:cubicBezTo>
                  <a:pt x="5646934" y="1086114"/>
                  <a:pt x="5646934" y="1070256"/>
                  <a:pt x="5663172" y="1094044"/>
                </a:cubicBezTo>
                <a:cubicBezTo>
                  <a:pt x="5671292" y="1086114"/>
                  <a:pt x="5655051" y="1070256"/>
                  <a:pt x="5663172" y="1062325"/>
                </a:cubicBezTo>
                <a:cubicBezTo>
                  <a:pt x="5663172" y="1068273"/>
                  <a:pt x="5676874" y="1074219"/>
                  <a:pt x="5687150" y="1090201"/>
                </a:cubicBezTo>
                <a:lnTo>
                  <a:pt x="5692684" y="1103024"/>
                </a:lnTo>
                <a:lnTo>
                  <a:pt x="5697314" y="1101439"/>
                </a:lnTo>
                <a:lnTo>
                  <a:pt x="5698061" y="1097636"/>
                </a:lnTo>
                <a:lnTo>
                  <a:pt x="5697110" y="1091809"/>
                </a:lnTo>
                <a:lnTo>
                  <a:pt x="5700280" y="1100424"/>
                </a:lnTo>
                <a:lnTo>
                  <a:pt x="5705110" y="1098770"/>
                </a:lnTo>
                <a:lnTo>
                  <a:pt x="5705800" y="1093052"/>
                </a:lnTo>
                <a:cubicBezTo>
                  <a:pt x="5703770" y="1088097"/>
                  <a:pt x="5699710" y="1082150"/>
                  <a:pt x="5695652" y="1070256"/>
                </a:cubicBezTo>
                <a:cubicBezTo>
                  <a:pt x="5703769" y="1070256"/>
                  <a:pt x="5703769" y="1070256"/>
                  <a:pt x="5703769" y="1062325"/>
                </a:cubicBezTo>
                <a:cubicBezTo>
                  <a:pt x="5703769" y="1062325"/>
                  <a:pt x="5703769" y="1070256"/>
                  <a:pt x="5703769" y="1070256"/>
                </a:cubicBezTo>
                <a:cubicBezTo>
                  <a:pt x="5703769" y="1086114"/>
                  <a:pt x="5720007" y="1062325"/>
                  <a:pt x="5711890" y="1086114"/>
                </a:cubicBezTo>
                <a:cubicBezTo>
                  <a:pt x="5720007" y="1086114"/>
                  <a:pt x="5720007" y="1086114"/>
                  <a:pt x="5728128" y="1094044"/>
                </a:cubicBezTo>
                <a:cubicBezTo>
                  <a:pt x="5736248" y="1078183"/>
                  <a:pt x="5720007" y="1054398"/>
                  <a:pt x="5728128" y="1046467"/>
                </a:cubicBezTo>
                <a:cubicBezTo>
                  <a:pt x="5744367" y="1046467"/>
                  <a:pt x="5736248" y="1038537"/>
                  <a:pt x="5760607" y="1070256"/>
                </a:cubicBezTo>
                <a:cubicBezTo>
                  <a:pt x="5744367" y="1062325"/>
                  <a:pt x="5752487" y="1094044"/>
                  <a:pt x="5760607" y="1086114"/>
                </a:cubicBezTo>
                <a:cubicBezTo>
                  <a:pt x="5752487" y="1101971"/>
                  <a:pt x="5744367" y="1086114"/>
                  <a:pt x="5744367" y="1070256"/>
                </a:cubicBezTo>
                <a:cubicBezTo>
                  <a:pt x="5736248" y="1078183"/>
                  <a:pt x="5760607" y="1109901"/>
                  <a:pt x="5744367" y="1109901"/>
                </a:cubicBezTo>
                <a:cubicBezTo>
                  <a:pt x="5736248" y="1101971"/>
                  <a:pt x="5744367" y="1101971"/>
                  <a:pt x="5736248" y="1086114"/>
                </a:cubicBezTo>
                <a:cubicBezTo>
                  <a:pt x="5736248" y="1094044"/>
                  <a:pt x="5728128" y="1101971"/>
                  <a:pt x="5728128" y="1109901"/>
                </a:cubicBezTo>
                <a:cubicBezTo>
                  <a:pt x="5720007" y="1109901"/>
                  <a:pt x="5720007" y="1101971"/>
                  <a:pt x="5720007" y="1094044"/>
                </a:cubicBezTo>
                <a:cubicBezTo>
                  <a:pt x="5720007" y="1101971"/>
                  <a:pt x="5703769" y="1101971"/>
                  <a:pt x="5711890" y="1125759"/>
                </a:cubicBezTo>
                <a:cubicBezTo>
                  <a:pt x="5695652" y="1133690"/>
                  <a:pt x="5687531" y="1133690"/>
                  <a:pt x="5663172" y="1165405"/>
                </a:cubicBezTo>
                <a:cubicBezTo>
                  <a:pt x="5663172" y="1165405"/>
                  <a:pt x="5663172" y="1149547"/>
                  <a:pt x="5655051" y="1149547"/>
                </a:cubicBezTo>
                <a:lnTo>
                  <a:pt x="5660736" y="1145846"/>
                </a:lnTo>
                <a:lnTo>
                  <a:pt x="5662442" y="1147115"/>
                </a:lnTo>
                <a:cubicBezTo>
                  <a:pt x="5675985" y="1152644"/>
                  <a:pt x="5666217" y="1111884"/>
                  <a:pt x="5687531" y="1125759"/>
                </a:cubicBezTo>
                <a:lnTo>
                  <a:pt x="5683036" y="1114143"/>
                </a:lnTo>
                <a:lnTo>
                  <a:pt x="5653677" y="1122160"/>
                </a:lnTo>
                <a:lnTo>
                  <a:pt x="5646855" y="1123726"/>
                </a:lnTo>
                <a:lnTo>
                  <a:pt x="5649806" y="1138481"/>
                </a:lnTo>
                <a:cubicBezTo>
                  <a:pt x="5651742" y="1144290"/>
                  <a:pt x="5653678" y="1150098"/>
                  <a:pt x="5653678" y="1157843"/>
                </a:cubicBezTo>
                <a:cubicBezTo>
                  <a:pt x="5645934" y="1150098"/>
                  <a:pt x="5638189" y="1142354"/>
                  <a:pt x="5630444" y="1142354"/>
                </a:cubicBezTo>
                <a:cubicBezTo>
                  <a:pt x="5630444" y="1138481"/>
                  <a:pt x="5630444" y="1134609"/>
                  <a:pt x="5632381" y="1130737"/>
                </a:cubicBezTo>
                <a:lnTo>
                  <a:pt x="5638258" y="1125699"/>
                </a:lnTo>
                <a:lnTo>
                  <a:pt x="5621043" y="1129648"/>
                </a:lnTo>
                <a:lnTo>
                  <a:pt x="5620037" y="1132201"/>
                </a:lnTo>
                <a:lnTo>
                  <a:pt x="5616865" y="1130793"/>
                </a:lnTo>
                <a:lnTo>
                  <a:pt x="5612643" y="1132743"/>
                </a:lnTo>
                <a:lnTo>
                  <a:pt x="5614455" y="1149547"/>
                </a:lnTo>
                <a:cubicBezTo>
                  <a:pt x="5622575" y="1157478"/>
                  <a:pt x="5622575" y="1141617"/>
                  <a:pt x="5638813" y="1149547"/>
                </a:cubicBezTo>
                <a:lnTo>
                  <a:pt x="5638813" y="1151149"/>
                </a:lnTo>
                <a:lnTo>
                  <a:pt x="5653678" y="1176238"/>
                </a:lnTo>
                <a:lnTo>
                  <a:pt x="5642062" y="1182773"/>
                </a:lnTo>
                <a:lnTo>
                  <a:pt x="5652995" y="1181862"/>
                </a:lnTo>
                <a:cubicBezTo>
                  <a:pt x="5661057" y="1189915"/>
                  <a:pt x="5652995" y="1189915"/>
                  <a:pt x="5652995" y="1197967"/>
                </a:cubicBezTo>
                <a:cubicBezTo>
                  <a:pt x="5661057" y="1206019"/>
                  <a:pt x="5661057" y="1206019"/>
                  <a:pt x="5661057" y="1206019"/>
                </a:cubicBezTo>
                <a:cubicBezTo>
                  <a:pt x="5669121" y="1197967"/>
                  <a:pt x="5669121" y="1197967"/>
                  <a:pt x="5669121" y="1181862"/>
                </a:cubicBezTo>
                <a:cubicBezTo>
                  <a:pt x="5677185" y="1173811"/>
                  <a:pt x="5677185" y="1197967"/>
                  <a:pt x="5693314" y="1189915"/>
                </a:cubicBezTo>
                <a:cubicBezTo>
                  <a:pt x="5677185" y="1189915"/>
                  <a:pt x="5669121" y="1157706"/>
                  <a:pt x="5685250" y="1149655"/>
                </a:cubicBezTo>
                <a:cubicBezTo>
                  <a:pt x="5685250" y="1165759"/>
                  <a:pt x="5693314" y="1197967"/>
                  <a:pt x="5701378" y="1197967"/>
                </a:cubicBezTo>
                <a:cubicBezTo>
                  <a:pt x="5701378" y="1181862"/>
                  <a:pt x="5709443" y="1173811"/>
                  <a:pt x="5733636" y="1165759"/>
                </a:cubicBezTo>
                <a:cubicBezTo>
                  <a:pt x="5733636" y="1181862"/>
                  <a:pt x="5717507" y="1173811"/>
                  <a:pt x="5717507" y="1181862"/>
                </a:cubicBezTo>
                <a:cubicBezTo>
                  <a:pt x="5725571" y="1197967"/>
                  <a:pt x="5733636" y="1173811"/>
                  <a:pt x="5741700" y="1181862"/>
                </a:cubicBezTo>
                <a:cubicBezTo>
                  <a:pt x="5749764" y="1181862"/>
                  <a:pt x="5741700" y="1141602"/>
                  <a:pt x="5733636" y="1149655"/>
                </a:cubicBezTo>
                <a:cubicBezTo>
                  <a:pt x="5733636" y="1117446"/>
                  <a:pt x="5757829" y="1165759"/>
                  <a:pt x="5749764" y="1181862"/>
                </a:cubicBezTo>
                <a:cubicBezTo>
                  <a:pt x="5773957" y="1181862"/>
                  <a:pt x="5749764" y="1149655"/>
                  <a:pt x="5749764" y="1141602"/>
                </a:cubicBezTo>
                <a:cubicBezTo>
                  <a:pt x="5757829" y="1149655"/>
                  <a:pt x="5773957" y="1157706"/>
                  <a:pt x="5782021" y="1157706"/>
                </a:cubicBezTo>
                <a:cubicBezTo>
                  <a:pt x="5773957" y="1141602"/>
                  <a:pt x="5765893" y="1125498"/>
                  <a:pt x="5749764" y="1117446"/>
                </a:cubicBezTo>
                <a:cubicBezTo>
                  <a:pt x="5749764" y="1093292"/>
                  <a:pt x="5773957" y="1141602"/>
                  <a:pt x="5765893" y="1117446"/>
                </a:cubicBezTo>
                <a:cubicBezTo>
                  <a:pt x="5773957" y="1117446"/>
                  <a:pt x="5773957" y="1149655"/>
                  <a:pt x="5790086" y="1141602"/>
                </a:cubicBezTo>
                <a:cubicBezTo>
                  <a:pt x="5790086" y="1133551"/>
                  <a:pt x="5782021" y="1133551"/>
                  <a:pt x="5782021" y="1125498"/>
                </a:cubicBezTo>
                <a:cubicBezTo>
                  <a:pt x="5790086" y="1117446"/>
                  <a:pt x="5790086" y="1133551"/>
                  <a:pt x="5798150" y="1141602"/>
                </a:cubicBezTo>
                <a:cubicBezTo>
                  <a:pt x="5814279" y="1133551"/>
                  <a:pt x="5814279" y="1117446"/>
                  <a:pt x="5830405" y="1141602"/>
                </a:cubicBezTo>
                <a:cubicBezTo>
                  <a:pt x="5846534" y="1133551"/>
                  <a:pt x="5846534" y="1125498"/>
                  <a:pt x="5846534" y="1109394"/>
                </a:cubicBezTo>
                <a:cubicBezTo>
                  <a:pt x="5846534" y="1109394"/>
                  <a:pt x="5862663" y="1133551"/>
                  <a:pt x="5854598" y="1141602"/>
                </a:cubicBezTo>
                <a:lnTo>
                  <a:pt x="5870727" y="1141602"/>
                </a:lnTo>
                <a:cubicBezTo>
                  <a:pt x="5870727" y="1149655"/>
                  <a:pt x="5870727" y="1157706"/>
                  <a:pt x="5871734" y="1165759"/>
                </a:cubicBezTo>
                <a:lnTo>
                  <a:pt x="5874954" y="1176780"/>
                </a:lnTo>
                <a:lnTo>
                  <a:pt x="5886856" y="1189239"/>
                </a:lnTo>
                <a:lnTo>
                  <a:pt x="5905474" y="1184743"/>
                </a:lnTo>
                <a:lnTo>
                  <a:pt x="5905624" y="1178506"/>
                </a:lnTo>
                <a:cubicBezTo>
                  <a:pt x="5906834" y="1175510"/>
                  <a:pt x="5909255" y="1173333"/>
                  <a:pt x="5913126" y="1173333"/>
                </a:cubicBezTo>
                <a:cubicBezTo>
                  <a:pt x="5913126" y="1173333"/>
                  <a:pt x="5913126" y="1173333"/>
                  <a:pt x="5913126" y="1182046"/>
                </a:cubicBezTo>
                <a:lnTo>
                  <a:pt x="5914752" y="1182503"/>
                </a:lnTo>
                <a:lnTo>
                  <a:pt x="5935381" y="1177522"/>
                </a:lnTo>
                <a:lnTo>
                  <a:pt x="5925806" y="1165954"/>
                </a:lnTo>
                <a:lnTo>
                  <a:pt x="5927177" y="1165759"/>
                </a:lnTo>
                <a:lnTo>
                  <a:pt x="5924564" y="1164454"/>
                </a:lnTo>
                <a:lnTo>
                  <a:pt x="5923144" y="1162739"/>
                </a:lnTo>
                <a:cubicBezTo>
                  <a:pt x="5915080" y="1151667"/>
                  <a:pt x="5907016" y="1141602"/>
                  <a:pt x="5894920" y="1149655"/>
                </a:cubicBezTo>
                <a:lnTo>
                  <a:pt x="5924564" y="1164454"/>
                </a:lnTo>
                <a:lnTo>
                  <a:pt x="5925806" y="1165954"/>
                </a:lnTo>
                <a:lnTo>
                  <a:pt x="5906008" y="1168778"/>
                </a:lnTo>
                <a:cubicBezTo>
                  <a:pt x="5896937" y="1165759"/>
                  <a:pt x="5886856" y="1161734"/>
                  <a:pt x="5878791" y="1165759"/>
                </a:cubicBezTo>
                <a:cubicBezTo>
                  <a:pt x="5870727" y="1157706"/>
                  <a:pt x="5878791" y="1157706"/>
                  <a:pt x="5886856" y="1149655"/>
                </a:cubicBezTo>
                <a:cubicBezTo>
                  <a:pt x="5878791" y="1141602"/>
                  <a:pt x="5870727" y="1157706"/>
                  <a:pt x="5870727" y="1141602"/>
                </a:cubicBezTo>
                <a:lnTo>
                  <a:pt x="5878791" y="1141602"/>
                </a:lnTo>
                <a:cubicBezTo>
                  <a:pt x="5870727" y="1133551"/>
                  <a:pt x="5862663" y="1133551"/>
                  <a:pt x="5854598" y="1101342"/>
                </a:cubicBezTo>
                <a:cubicBezTo>
                  <a:pt x="5862663" y="1093292"/>
                  <a:pt x="5870727" y="1085240"/>
                  <a:pt x="5886856" y="1093292"/>
                </a:cubicBezTo>
                <a:cubicBezTo>
                  <a:pt x="5894920" y="1117446"/>
                  <a:pt x="5886856" y="1125498"/>
                  <a:pt x="5886856" y="1133551"/>
                </a:cubicBezTo>
                <a:cubicBezTo>
                  <a:pt x="5902984" y="1133551"/>
                  <a:pt x="5894920" y="1117446"/>
                  <a:pt x="5902984" y="1117446"/>
                </a:cubicBezTo>
                <a:cubicBezTo>
                  <a:pt x="5894920" y="1101342"/>
                  <a:pt x="5886856" y="1077188"/>
                  <a:pt x="5878791" y="1053032"/>
                </a:cubicBezTo>
                <a:cubicBezTo>
                  <a:pt x="5878791" y="1044980"/>
                  <a:pt x="5880808" y="1044980"/>
                  <a:pt x="5882823" y="1047999"/>
                </a:cubicBezTo>
                <a:cubicBezTo>
                  <a:pt x="5884841" y="1051019"/>
                  <a:pt x="5886856" y="1057056"/>
                  <a:pt x="5886856" y="1061084"/>
                </a:cubicBezTo>
                <a:cubicBezTo>
                  <a:pt x="5894920" y="1069136"/>
                  <a:pt x="5886856" y="1061084"/>
                  <a:pt x="5894920" y="1061084"/>
                </a:cubicBezTo>
                <a:cubicBezTo>
                  <a:pt x="5902984" y="1069136"/>
                  <a:pt x="5902984" y="1069136"/>
                  <a:pt x="5902984" y="1069136"/>
                </a:cubicBezTo>
                <a:cubicBezTo>
                  <a:pt x="5911048" y="1085240"/>
                  <a:pt x="5902984" y="1085240"/>
                  <a:pt x="5894920" y="1077188"/>
                </a:cubicBezTo>
                <a:cubicBezTo>
                  <a:pt x="5902984" y="1093292"/>
                  <a:pt x="5902984" y="1109394"/>
                  <a:pt x="5911048" y="1117446"/>
                </a:cubicBezTo>
                <a:cubicBezTo>
                  <a:pt x="5927177" y="1117446"/>
                  <a:pt x="5911048" y="1101342"/>
                  <a:pt x="5911048" y="1093292"/>
                </a:cubicBezTo>
                <a:cubicBezTo>
                  <a:pt x="5902984" y="1077188"/>
                  <a:pt x="5943306" y="1141602"/>
                  <a:pt x="5919113" y="1125498"/>
                </a:cubicBezTo>
                <a:cubicBezTo>
                  <a:pt x="5919113" y="1133551"/>
                  <a:pt x="5927177" y="1141602"/>
                  <a:pt x="5927177" y="1149655"/>
                </a:cubicBezTo>
                <a:cubicBezTo>
                  <a:pt x="5943306" y="1149655"/>
                  <a:pt x="5919113" y="1125498"/>
                  <a:pt x="5935241" y="1133551"/>
                </a:cubicBezTo>
                <a:cubicBezTo>
                  <a:pt x="5939273" y="1141602"/>
                  <a:pt x="5941290" y="1149655"/>
                  <a:pt x="5943306" y="1157706"/>
                </a:cubicBezTo>
                <a:lnTo>
                  <a:pt x="5948836" y="1174273"/>
                </a:lnTo>
                <a:lnTo>
                  <a:pt x="5960315" y="1171501"/>
                </a:lnTo>
                <a:lnTo>
                  <a:pt x="5965868" y="1170715"/>
                </a:lnTo>
                <a:lnTo>
                  <a:pt x="5964967" y="1167891"/>
                </a:lnTo>
                <a:cubicBezTo>
                  <a:pt x="5962948" y="1163861"/>
                  <a:pt x="5960928" y="1159831"/>
                  <a:pt x="5969006" y="1159831"/>
                </a:cubicBezTo>
                <a:cubicBezTo>
                  <a:pt x="5960927" y="1151774"/>
                  <a:pt x="5944771" y="1135655"/>
                  <a:pt x="5936695" y="1119539"/>
                </a:cubicBezTo>
                <a:cubicBezTo>
                  <a:pt x="5928616" y="1111480"/>
                  <a:pt x="5952850" y="1119539"/>
                  <a:pt x="5936695" y="1103420"/>
                </a:cubicBezTo>
                <a:cubicBezTo>
                  <a:pt x="5936695" y="1095363"/>
                  <a:pt x="5960927" y="1103420"/>
                  <a:pt x="5960927" y="1119539"/>
                </a:cubicBezTo>
                <a:cubicBezTo>
                  <a:pt x="5952850" y="1127598"/>
                  <a:pt x="5952850" y="1103420"/>
                  <a:pt x="5944771" y="1111480"/>
                </a:cubicBezTo>
                <a:cubicBezTo>
                  <a:pt x="5952850" y="1119539"/>
                  <a:pt x="5960927" y="1135655"/>
                  <a:pt x="5969006" y="1135655"/>
                </a:cubicBezTo>
                <a:cubicBezTo>
                  <a:pt x="5977085" y="1127598"/>
                  <a:pt x="5960927" y="1111480"/>
                  <a:pt x="5960927" y="1095363"/>
                </a:cubicBezTo>
                <a:cubicBezTo>
                  <a:pt x="5969006" y="1111480"/>
                  <a:pt x="5977085" y="1103420"/>
                  <a:pt x="5993240" y="1095363"/>
                </a:cubicBezTo>
                <a:cubicBezTo>
                  <a:pt x="6001317" y="1119539"/>
                  <a:pt x="5985161" y="1127598"/>
                  <a:pt x="5993240" y="1143715"/>
                </a:cubicBezTo>
                <a:cubicBezTo>
                  <a:pt x="5993240" y="1151774"/>
                  <a:pt x="5993240" y="1151774"/>
                  <a:pt x="5993240" y="1159831"/>
                </a:cubicBezTo>
                <a:cubicBezTo>
                  <a:pt x="5993240" y="1135655"/>
                  <a:pt x="6009396" y="1127598"/>
                  <a:pt x="5993240" y="1095363"/>
                </a:cubicBezTo>
                <a:cubicBezTo>
                  <a:pt x="6009396" y="1087303"/>
                  <a:pt x="6017472" y="1087303"/>
                  <a:pt x="6017472" y="1095363"/>
                </a:cubicBezTo>
                <a:cubicBezTo>
                  <a:pt x="6033630" y="1087303"/>
                  <a:pt x="6017472" y="1087303"/>
                  <a:pt x="6017472" y="1071185"/>
                </a:cubicBezTo>
                <a:cubicBezTo>
                  <a:pt x="6025551" y="1071185"/>
                  <a:pt x="6025551" y="1071185"/>
                  <a:pt x="6025551" y="1079244"/>
                </a:cubicBezTo>
                <a:cubicBezTo>
                  <a:pt x="6025551" y="1079244"/>
                  <a:pt x="6033630" y="1071185"/>
                  <a:pt x="6033630" y="1071185"/>
                </a:cubicBezTo>
                <a:cubicBezTo>
                  <a:pt x="6025551" y="1087303"/>
                  <a:pt x="6033630" y="1087303"/>
                  <a:pt x="6049785" y="1087303"/>
                </a:cubicBezTo>
                <a:cubicBezTo>
                  <a:pt x="6049785" y="1087303"/>
                  <a:pt x="6041706" y="1079244"/>
                  <a:pt x="6041706" y="1071185"/>
                </a:cubicBezTo>
                <a:cubicBezTo>
                  <a:pt x="6049785" y="1071185"/>
                  <a:pt x="6049785" y="1071185"/>
                  <a:pt x="6057862" y="1071185"/>
                </a:cubicBezTo>
                <a:cubicBezTo>
                  <a:pt x="6074018" y="1095363"/>
                  <a:pt x="6057862" y="1095363"/>
                  <a:pt x="6057862" y="1103420"/>
                </a:cubicBezTo>
                <a:cubicBezTo>
                  <a:pt x="6057862" y="1111480"/>
                  <a:pt x="6065941" y="1111480"/>
                  <a:pt x="6065941" y="1111480"/>
                </a:cubicBezTo>
                <a:cubicBezTo>
                  <a:pt x="6074018" y="1103420"/>
                  <a:pt x="6057862" y="1079244"/>
                  <a:pt x="6065941" y="1071185"/>
                </a:cubicBezTo>
                <a:cubicBezTo>
                  <a:pt x="6090173" y="1095363"/>
                  <a:pt x="6065941" y="1022833"/>
                  <a:pt x="6041706" y="990597"/>
                </a:cubicBezTo>
                <a:cubicBezTo>
                  <a:pt x="6057862" y="990597"/>
                  <a:pt x="6065941" y="1022833"/>
                  <a:pt x="6057862" y="990597"/>
                </a:cubicBezTo>
                <a:cubicBezTo>
                  <a:pt x="6065941" y="1014774"/>
                  <a:pt x="6074018" y="1022833"/>
                  <a:pt x="6082097" y="1055068"/>
                </a:cubicBezTo>
                <a:cubicBezTo>
                  <a:pt x="6082097" y="1071185"/>
                  <a:pt x="6090173" y="1030892"/>
                  <a:pt x="6098252" y="1063128"/>
                </a:cubicBezTo>
                <a:cubicBezTo>
                  <a:pt x="6106331" y="1055068"/>
                  <a:pt x="6098252" y="1038952"/>
                  <a:pt x="6090173" y="1038952"/>
                </a:cubicBezTo>
                <a:cubicBezTo>
                  <a:pt x="6082097" y="1030892"/>
                  <a:pt x="6098252" y="1030892"/>
                  <a:pt x="6098252" y="1022833"/>
                </a:cubicBezTo>
                <a:cubicBezTo>
                  <a:pt x="6106331" y="1022833"/>
                  <a:pt x="6098252" y="1030892"/>
                  <a:pt x="6098252" y="1038952"/>
                </a:cubicBezTo>
                <a:cubicBezTo>
                  <a:pt x="6114408" y="1038952"/>
                  <a:pt x="6090173" y="1014774"/>
                  <a:pt x="6106331" y="1014774"/>
                </a:cubicBezTo>
                <a:cubicBezTo>
                  <a:pt x="6098252" y="1006717"/>
                  <a:pt x="6090173" y="982539"/>
                  <a:pt x="6106331" y="982539"/>
                </a:cubicBezTo>
                <a:cubicBezTo>
                  <a:pt x="6106331" y="1006717"/>
                  <a:pt x="6114408" y="1022833"/>
                  <a:pt x="6114408" y="1047009"/>
                </a:cubicBezTo>
                <a:cubicBezTo>
                  <a:pt x="6114408" y="1055068"/>
                  <a:pt x="6114408" y="1055068"/>
                  <a:pt x="6122487" y="1055068"/>
                </a:cubicBezTo>
                <a:cubicBezTo>
                  <a:pt x="6122487" y="1038952"/>
                  <a:pt x="6138642" y="1079244"/>
                  <a:pt x="6154798" y="1087303"/>
                </a:cubicBezTo>
                <a:cubicBezTo>
                  <a:pt x="6158837" y="1087303"/>
                  <a:pt x="6158837" y="1083274"/>
                  <a:pt x="6158837" y="1079244"/>
                </a:cubicBezTo>
                <a:lnTo>
                  <a:pt x="6162410" y="1072112"/>
                </a:lnTo>
                <a:lnTo>
                  <a:pt x="6160959" y="1070714"/>
                </a:lnTo>
                <a:lnTo>
                  <a:pt x="6161110" y="1070307"/>
                </a:lnTo>
                <a:lnTo>
                  <a:pt x="6154798" y="1067158"/>
                </a:lnTo>
                <a:cubicBezTo>
                  <a:pt x="6152777" y="1067158"/>
                  <a:pt x="6150758" y="1067158"/>
                  <a:pt x="6146719" y="1063128"/>
                </a:cubicBezTo>
                <a:cubicBezTo>
                  <a:pt x="6146719" y="1055068"/>
                  <a:pt x="6146719" y="1047009"/>
                  <a:pt x="6154798" y="1047009"/>
                </a:cubicBezTo>
                <a:cubicBezTo>
                  <a:pt x="6146719" y="1022833"/>
                  <a:pt x="6146719" y="1055068"/>
                  <a:pt x="6130563" y="1055068"/>
                </a:cubicBezTo>
                <a:cubicBezTo>
                  <a:pt x="6130563" y="1038952"/>
                  <a:pt x="6122487" y="1030892"/>
                  <a:pt x="6114408" y="1014774"/>
                </a:cubicBezTo>
                <a:cubicBezTo>
                  <a:pt x="6114408" y="990597"/>
                  <a:pt x="6122487" y="1022833"/>
                  <a:pt x="6130563" y="1030892"/>
                </a:cubicBezTo>
                <a:cubicBezTo>
                  <a:pt x="6130563" y="1022833"/>
                  <a:pt x="6122487" y="1014774"/>
                  <a:pt x="6122487" y="1006717"/>
                </a:cubicBezTo>
                <a:cubicBezTo>
                  <a:pt x="6138642" y="1022833"/>
                  <a:pt x="6146719" y="1030892"/>
                  <a:pt x="6162874" y="1047009"/>
                </a:cubicBezTo>
                <a:cubicBezTo>
                  <a:pt x="6170953" y="1022833"/>
                  <a:pt x="6146719" y="1030892"/>
                  <a:pt x="6154798" y="1006717"/>
                </a:cubicBezTo>
                <a:cubicBezTo>
                  <a:pt x="6138642" y="1047009"/>
                  <a:pt x="6106331" y="950305"/>
                  <a:pt x="6122487" y="950305"/>
                </a:cubicBezTo>
                <a:cubicBezTo>
                  <a:pt x="6122487" y="926127"/>
                  <a:pt x="6138642" y="958362"/>
                  <a:pt x="6146719" y="950305"/>
                </a:cubicBezTo>
                <a:lnTo>
                  <a:pt x="6152128" y="945644"/>
                </a:lnTo>
                <a:lnTo>
                  <a:pt x="6154798" y="950305"/>
                </a:lnTo>
                <a:cubicBezTo>
                  <a:pt x="6162874" y="950305"/>
                  <a:pt x="6162874" y="926127"/>
                  <a:pt x="6154798" y="926127"/>
                </a:cubicBezTo>
                <a:cubicBezTo>
                  <a:pt x="6154798" y="910011"/>
                  <a:pt x="6170953" y="942246"/>
                  <a:pt x="6170953" y="942246"/>
                </a:cubicBezTo>
                <a:cubicBezTo>
                  <a:pt x="6179032" y="934187"/>
                  <a:pt x="6170953" y="918071"/>
                  <a:pt x="6187108" y="918071"/>
                </a:cubicBezTo>
                <a:cubicBezTo>
                  <a:pt x="6195187" y="926127"/>
                  <a:pt x="6195187" y="934187"/>
                  <a:pt x="6195187" y="942246"/>
                </a:cubicBezTo>
                <a:cubicBezTo>
                  <a:pt x="6170953" y="950305"/>
                  <a:pt x="6138642" y="958362"/>
                  <a:pt x="6122487" y="966422"/>
                </a:cubicBezTo>
                <a:cubicBezTo>
                  <a:pt x="6130563" y="1006717"/>
                  <a:pt x="6154798" y="998657"/>
                  <a:pt x="6179032" y="990597"/>
                </a:cubicBezTo>
                <a:cubicBezTo>
                  <a:pt x="6174992" y="990597"/>
                  <a:pt x="6177012" y="996642"/>
                  <a:pt x="6178022" y="1002687"/>
                </a:cubicBezTo>
                <a:lnTo>
                  <a:pt x="6171026" y="1014650"/>
                </a:lnTo>
                <a:lnTo>
                  <a:pt x="6171563" y="1015064"/>
                </a:lnTo>
                <a:lnTo>
                  <a:pt x="6187060" y="1022460"/>
                </a:lnTo>
                <a:lnTo>
                  <a:pt x="6187108" y="1022833"/>
                </a:lnTo>
                <a:lnTo>
                  <a:pt x="6187747" y="1022787"/>
                </a:lnTo>
                <a:lnTo>
                  <a:pt x="6194178" y="1025855"/>
                </a:lnTo>
                <a:cubicBezTo>
                  <a:pt x="6201244" y="1026863"/>
                  <a:pt x="6207303" y="1026863"/>
                  <a:pt x="6211343" y="1030892"/>
                </a:cubicBezTo>
                <a:cubicBezTo>
                  <a:pt x="6211343" y="1022833"/>
                  <a:pt x="6211343" y="990597"/>
                  <a:pt x="6187108" y="1006717"/>
                </a:cubicBezTo>
                <a:cubicBezTo>
                  <a:pt x="6195187" y="1014774"/>
                  <a:pt x="6195187" y="1022833"/>
                  <a:pt x="6203264" y="1014774"/>
                </a:cubicBezTo>
                <a:cubicBezTo>
                  <a:pt x="6207303" y="1022833"/>
                  <a:pt x="6205284" y="1022833"/>
                  <a:pt x="6201244" y="1021825"/>
                </a:cubicBezTo>
                <a:lnTo>
                  <a:pt x="6187747" y="1022787"/>
                </a:lnTo>
                <a:lnTo>
                  <a:pt x="6187060" y="1022460"/>
                </a:lnTo>
                <a:lnTo>
                  <a:pt x="6184078" y="999665"/>
                </a:lnTo>
                <a:cubicBezTo>
                  <a:pt x="6185088" y="994627"/>
                  <a:pt x="6187108" y="990597"/>
                  <a:pt x="6187108" y="982539"/>
                </a:cubicBezTo>
                <a:cubicBezTo>
                  <a:pt x="6203264" y="1006717"/>
                  <a:pt x="6259809" y="958362"/>
                  <a:pt x="6267888" y="990597"/>
                </a:cubicBezTo>
                <a:cubicBezTo>
                  <a:pt x="6275964" y="958362"/>
                  <a:pt x="6308277" y="982539"/>
                  <a:pt x="6340588" y="966422"/>
                </a:cubicBezTo>
                <a:cubicBezTo>
                  <a:pt x="6344626" y="974482"/>
                  <a:pt x="6344626" y="978511"/>
                  <a:pt x="6342608" y="981531"/>
                </a:cubicBezTo>
                <a:lnTo>
                  <a:pt x="6340920" y="983048"/>
                </a:lnTo>
                <a:lnTo>
                  <a:pt x="6340588" y="982539"/>
                </a:lnTo>
                <a:lnTo>
                  <a:pt x="6339771" y="984077"/>
                </a:lnTo>
                <a:lnTo>
                  <a:pt x="6332510" y="990597"/>
                </a:lnTo>
                <a:cubicBezTo>
                  <a:pt x="6328472" y="974482"/>
                  <a:pt x="6326453" y="978511"/>
                  <a:pt x="6324433" y="982540"/>
                </a:cubicBezTo>
                <a:lnTo>
                  <a:pt x="6322470" y="984649"/>
                </a:lnTo>
                <a:lnTo>
                  <a:pt x="6316354" y="974482"/>
                </a:lnTo>
                <a:cubicBezTo>
                  <a:pt x="6318374" y="982539"/>
                  <a:pt x="6319889" y="985561"/>
                  <a:pt x="6321149" y="986066"/>
                </a:cubicBezTo>
                <a:lnTo>
                  <a:pt x="6322470" y="984649"/>
                </a:lnTo>
                <a:lnTo>
                  <a:pt x="6331500" y="999665"/>
                </a:lnTo>
                <a:lnTo>
                  <a:pt x="6339771" y="984077"/>
                </a:lnTo>
                <a:lnTo>
                  <a:pt x="6340920" y="983048"/>
                </a:lnTo>
                <a:lnTo>
                  <a:pt x="6353715" y="1002687"/>
                </a:lnTo>
                <a:cubicBezTo>
                  <a:pt x="6356744" y="1010747"/>
                  <a:pt x="6356744" y="1018804"/>
                  <a:pt x="6348666" y="1022833"/>
                </a:cubicBezTo>
                <a:cubicBezTo>
                  <a:pt x="6364821" y="1038952"/>
                  <a:pt x="6356744" y="1006717"/>
                  <a:pt x="6356744" y="998657"/>
                </a:cubicBezTo>
                <a:cubicBezTo>
                  <a:pt x="6364821" y="998657"/>
                  <a:pt x="6372900" y="1006717"/>
                  <a:pt x="6380979" y="1006717"/>
                </a:cubicBezTo>
                <a:cubicBezTo>
                  <a:pt x="6376939" y="998657"/>
                  <a:pt x="6376939" y="996642"/>
                  <a:pt x="6375929" y="992612"/>
                </a:cubicBezTo>
                <a:lnTo>
                  <a:pt x="6369999" y="978628"/>
                </a:lnTo>
                <a:lnTo>
                  <a:pt x="6373941" y="989783"/>
                </a:lnTo>
                <a:cubicBezTo>
                  <a:pt x="6346833" y="964224"/>
                  <a:pt x="6355871" y="1006822"/>
                  <a:pt x="6346833" y="964224"/>
                </a:cubicBezTo>
                <a:cubicBezTo>
                  <a:pt x="6346833" y="964224"/>
                  <a:pt x="6355871" y="964224"/>
                  <a:pt x="6364906" y="964224"/>
                </a:cubicBezTo>
                <a:lnTo>
                  <a:pt x="6366650" y="969159"/>
                </a:lnTo>
                <a:lnTo>
                  <a:pt x="6397134" y="1014774"/>
                </a:lnTo>
                <a:cubicBezTo>
                  <a:pt x="6405211" y="966422"/>
                  <a:pt x="6429445" y="1030892"/>
                  <a:pt x="6421366" y="990597"/>
                </a:cubicBezTo>
                <a:cubicBezTo>
                  <a:pt x="6413290" y="974482"/>
                  <a:pt x="6405211" y="990597"/>
                  <a:pt x="6405211" y="966422"/>
                </a:cubicBezTo>
                <a:cubicBezTo>
                  <a:pt x="6437521" y="982539"/>
                  <a:pt x="6453679" y="974482"/>
                  <a:pt x="6485990" y="974482"/>
                </a:cubicBezTo>
                <a:cubicBezTo>
                  <a:pt x="6494066" y="990597"/>
                  <a:pt x="6485990" y="990597"/>
                  <a:pt x="6494066" y="1006717"/>
                </a:cubicBezTo>
                <a:cubicBezTo>
                  <a:pt x="6494066" y="1014774"/>
                  <a:pt x="6518301" y="1006717"/>
                  <a:pt x="6502145" y="990597"/>
                </a:cubicBezTo>
                <a:cubicBezTo>
                  <a:pt x="6502145" y="982539"/>
                  <a:pt x="6502145" y="998657"/>
                  <a:pt x="6494066" y="990597"/>
                </a:cubicBezTo>
                <a:cubicBezTo>
                  <a:pt x="6485990" y="966422"/>
                  <a:pt x="6510224" y="998657"/>
                  <a:pt x="6494066" y="966422"/>
                </a:cubicBezTo>
                <a:cubicBezTo>
                  <a:pt x="6534456" y="974482"/>
                  <a:pt x="6542535" y="974482"/>
                  <a:pt x="6582925" y="958362"/>
                </a:cubicBezTo>
                <a:cubicBezTo>
                  <a:pt x="6599080" y="982539"/>
                  <a:pt x="6655626" y="958362"/>
                  <a:pt x="6679858" y="958362"/>
                </a:cubicBezTo>
                <a:cubicBezTo>
                  <a:pt x="6679858" y="974482"/>
                  <a:pt x="6663703" y="974482"/>
                  <a:pt x="6671782" y="998657"/>
                </a:cubicBezTo>
                <a:cubicBezTo>
                  <a:pt x="6655626" y="998657"/>
                  <a:pt x="6647547" y="1006717"/>
                  <a:pt x="6639468" y="990597"/>
                </a:cubicBezTo>
                <a:cubicBezTo>
                  <a:pt x="6631392" y="1030892"/>
                  <a:pt x="6582925" y="1006717"/>
                  <a:pt x="6582925" y="1047009"/>
                </a:cubicBezTo>
                <a:cubicBezTo>
                  <a:pt x="6558691" y="1063128"/>
                  <a:pt x="6534456" y="1063128"/>
                  <a:pt x="6518301" y="1063128"/>
                </a:cubicBezTo>
                <a:cubicBezTo>
                  <a:pt x="6518301" y="1111480"/>
                  <a:pt x="6469835" y="1087303"/>
                  <a:pt x="6485990" y="1143715"/>
                </a:cubicBezTo>
                <a:cubicBezTo>
                  <a:pt x="6526380" y="1167891"/>
                  <a:pt x="6591001" y="1119539"/>
                  <a:pt x="6623313" y="1159831"/>
                </a:cubicBezTo>
                <a:lnTo>
                  <a:pt x="6595194" y="1166029"/>
                </a:lnTo>
                <a:lnTo>
                  <a:pt x="6596240" y="1167540"/>
                </a:lnTo>
                <a:cubicBezTo>
                  <a:pt x="6596603" y="1172260"/>
                  <a:pt x="6584986" y="1169356"/>
                  <a:pt x="6590794" y="1175164"/>
                </a:cubicBezTo>
                <a:cubicBezTo>
                  <a:pt x="6586922" y="1175164"/>
                  <a:pt x="6584986" y="1173228"/>
                  <a:pt x="6583050" y="1171292"/>
                </a:cubicBezTo>
                <a:lnTo>
                  <a:pt x="6576417" y="1167976"/>
                </a:lnTo>
                <a:lnTo>
                  <a:pt x="6574899" y="1168078"/>
                </a:lnTo>
                <a:lnTo>
                  <a:pt x="6566359" y="1181941"/>
                </a:lnTo>
                <a:cubicBezTo>
                  <a:pt x="6550410" y="1189202"/>
                  <a:pt x="6519292" y="1179037"/>
                  <a:pt x="6525516" y="1190654"/>
                </a:cubicBezTo>
                <a:cubicBezTo>
                  <a:pt x="6521367" y="1190654"/>
                  <a:pt x="6521367" y="1186781"/>
                  <a:pt x="6521367" y="1181941"/>
                </a:cubicBezTo>
                <a:lnTo>
                  <a:pt x="6520112" y="1177548"/>
                </a:lnTo>
                <a:lnTo>
                  <a:pt x="6512141" y="1180414"/>
                </a:lnTo>
                <a:lnTo>
                  <a:pt x="6508505" y="1185813"/>
                </a:lnTo>
                <a:cubicBezTo>
                  <a:pt x="6505601" y="1188717"/>
                  <a:pt x="6501728" y="1190654"/>
                  <a:pt x="6493984" y="1198399"/>
                </a:cubicBezTo>
                <a:cubicBezTo>
                  <a:pt x="6482366" y="1186782"/>
                  <a:pt x="6484302" y="1179037"/>
                  <a:pt x="6491079" y="1174196"/>
                </a:cubicBezTo>
                <a:lnTo>
                  <a:pt x="6493234" y="1173637"/>
                </a:lnTo>
                <a:lnTo>
                  <a:pt x="6490028" y="1169905"/>
                </a:lnTo>
                <a:cubicBezTo>
                  <a:pt x="6485990" y="1167891"/>
                  <a:pt x="6481951" y="1167891"/>
                  <a:pt x="6477911" y="1167891"/>
                </a:cubicBezTo>
                <a:lnTo>
                  <a:pt x="6477438" y="1166471"/>
                </a:lnTo>
                <a:lnTo>
                  <a:pt x="6378539" y="1197260"/>
                </a:lnTo>
                <a:lnTo>
                  <a:pt x="6373160" y="1198048"/>
                </a:lnTo>
                <a:lnTo>
                  <a:pt x="6381686" y="1206143"/>
                </a:lnTo>
                <a:cubicBezTo>
                  <a:pt x="6356515" y="1213888"/>
                  <a:pt x="6348126" y="1221633"/>
                  <a:pt x="6331344" y="1206143"/>
                </a:cubicBezTo>
                <a:lnTo>
                  <a:pt x="6336374" y="1203438"/>
                </a:lnTo>
                <a:lnTo>
                  <a:pt x="6322307" y="1205500"/>
                </a:lnTo>
                <a:lnTo>
                  <a:pt x="6321313" y="1216415"/>
                </a:lnTo>
                <a:cubicBezTo>
                  <a:pt x="6320305" y="1219434"/>
                  <a:pt x="6318289" y="1221447"/>
                  <a:pt x="6314256" y="1221447"/>
                </a:cubicBezTo>
                <a:cubicBezTo>
                  <a:pt x="6306192" y="1197291"/>
                  <a:pt x="6306192" y="1229500"/>
                  <a:pt x="6298128" y="1213396"/>
                </a:cubicBezTo>
                <a:cubicBezTo>
                  <a:pt x="6290066" y="1245603"/>
                  <a:pt x="6322321" y="1253656"/>
                  <a:pt x="6338449" y="1261708"/>
                </a:cubicBezTo>
                <a:cubicBezTo>
                  <a:pt x="6314256" y="1261708"/>
                  <a:pt x="6282002" y="1285865"/>
                  <a:pt x="6257809" y="1269760"/>
                </a:cubicBezTo>
                <a:cubicBezTo>
                  <a:pt x="6185230" y="1301969"/>
                  <a:pt x="6128782" y="1285865"/>
                  <a:pt x="6064267" y="1310018"/>
                </a:cubicBezTo>
                <a:cubicBezTo>
                  <a:pt x="6056203" y="1285865"/>
                  <a:pt x="6072332" y="1277812"/>
                  <a:pt x="6064267" y="1253656"/>
                </a:cubicBezTo>
                <a:cubicBezTo>
                  <a:pt x="6072332" y="1253656"/>
                  <a:pt x="6072332" y="1261708"/>
                  <a:pt x="6080396" y="1261708"/>
                </a:cubicBezTo>
                <a:lnTo>
                  <a:pt x="6078051" y="1246096"/>
                </a:lnTo>
                <a:lnTo>
                  <a:pt x="6064543" y="1244718"/>
                </a:lnTo>
                <a:lnTo>
                  <a:pt x="6056406" y="1256485"/>
                </a:lnTo>
                <a:lnTo>
                  <a:pt x="6058460" y="1245569"/>
                </a:lnTo>
                <a:lnTo>
                  <a:pt x="6055083" y="1246521"/>
                </a:lnTo>
                <a:cubicBezTo>
                  <a:pt x="6052854" y="1248046"/>
                  <a:pt x="6050756" y="1250588"/>
                  <a:pt x="6048659" y="1254654"/>
                </a:cubicBezTo>
                <a:cubicBezTo>
                  <a:pt x="6048659" y="1246521"/>
                  <a:pt x="6048659" y="1238388"/>
                  <a:pt x="6048659" y="1238388"/>
                </a:cubicBezTo>
                <a:lnTo>
                  <a:pt x="6060535" y="1234552"/>
                </a:lnTo>
                <a:lnTo>
                  <a:pt x="6064150" y="1215339"/>
                </a:lnTo>
                <a:cubicBezTo>
                  <a:pt x="6056406" y="1207111"/>
                  <a:pt x="6056406" y="1215339"/>
                  <a:pt x="6048661" y="1215339"/>
                </a:cubicBezTo>
                <a:lnTo>
                  <a:pt x="6052510" y="1203074"/>
                </a:lnTo>
                <a:lnTo>
                  <a:pt x="6048659" y="1197728"/>
                </a:lnTo>
                <a:cubicBezTo>
                  <a:pt x="6048659" y="1189596"/>
                  <a:pt x="6048659" y="1189596"/>
                  <a:pt x="6048659" y="1181466"/>
                </a:cubicBezTo>
                <a:cubicBezTo>
                  <a:pt x="6052854" y="1185530"/>
                  <a:pt x="6052854" y="1187563"/>
                  <a:pt x="6051806" y="1186546"/>
                </a:cubicBezTo>
                <a:lnTo>
                  <a:pt x="6050342" y="1180402"/>
                </a:lnTo>
                <a:lnTo>
                  <a:pt x="6048139" y="1181187"/>
                </a:lnTo>
                <a:cubicBezTo>
                  <a:pt x="6040075" y="1173137"/>
                  <a:pt x="6048139" y="1173137"/>
                  <a:pt x="6048139" y="1165085"/>
                </a:cubicBezTo>
                <a:lnTo>
                  <a:pt x="6041152" y="1169772"/>
                </a:lnTo>
                <a:lnTo>
                  <a:pt x="6036658" y="1185016"/>
                </a:lnTo>
                <a:cubicBezTo>
                  <a:pt x="6033629" y="1188038"/>
                  <a:pt x="6029590" y="1188038"/>
                  <a:pt x="6025551" y="1184010"/>
                </a:cubicBezTo>
                <a:lnTo>
                  <a:pt x="6025176" y="1180489"/>
                </a:lnTo>
                <a:lnTo>
                  <a:pt x="6023946" y="1181314"/>
                </a:lnTo>
                <a:cubicBezTo>
                  <a:pt x="6015882" y="1184459"/>
                  <a:pt x="6007817" y="1185717"/>
                  <a:pt x="5999754" y="1186220"/>
                </a:cubicBezTo>
                <a:lnTo>
                  <a:pt x="5986879" y="1186421"/>
                </a:lnTo>
                <a:lnTo>
                  <a:pt x="5985161" y="1200126"/>
                </a:lnTo>
                <a:cubicBezTo>
                  <a:pt x="5977084" y="1204156"/>
                  <a:pt x="5973045" y="1202141"/>
                  <a:pt x="5970015" y="1197104"/>
                </a:cubicBezTo>
                <a:lnTo>
                  <a:pt x="5965952" y="1187647"/>
                </a:lnTo>
                <a:lnTo>
                  <a:pt x="5951370" y="1189239"/>
                </a:lnTo>
                <a:lnTo>
                  <a:pt x="5951983" y="1197209"/>
                </a:lnTo>
                <a:lnTo>
                  <a:pt x="5952697" y="1195114"/>
                </a:lnTo>
                <a:cubicBezTo>
                  <a:pt x="5953787" y="1193661"/>
                  <a:pt x="5955723" y="1192693"/>
                  <a:pt x="5959595" y="1192693"/>
                </a:cubicBezTo>
                <a:cubicBezTo>
                  <a:pt x="5959595" y="1208183"/>
                  <a:pt x="5975085" y="1208183"/>
                  <a:pt x="5967339" y="1215928"/>
                </a:cubicBezTo>
                <a:cubicBezTo>
                  <a:pt x="5961531" y="1215928"/>
                  <a:pt x="5955723" y="1202858"/>
                  <a:pt x="5953182" y="1209393"/>
                </a:cubicBezTo>
                <a:lnTo>
                  <a:pt x="5953039" y="1210916"/>
                </a:lnTo>
                <a:lnTo>
                  <a:pt x="5953386" y="1215409"/>
                </a:lnTo>
                <a:lnTo>
                  <a:pt x="5951955" y="1222551"/>
                </a:lnTo>
                <a:lnTo>
                  <a:pt x="5951851" y="1223672"/>
                </a:lnTo>
                <a:lnTo>
                  <a:pt x="5951750" y="1223573"/>
                </a:lnTo>
                <a:lnTo>
                  <a:pt x="5951370" y="1225473"/>
                </a:lnTo>
                <a:cubicBezTo>
                  <a:pt x="5949858" y="1227990"/>
                  <a:pt x="5947337" y="1229500"/>
                  <a:pt x="5943306" y="1229500"/>
                </a:cubicBezTo>
                <a:cubicBezTo>
                  <a:pt x="5943306" y="1213396"/>
                  <a:pt x="5935241" y="1205343"/>
                  <a:pt x="5927177" y="1213396"/>
                </a:cubicBezTo>
                <a:cubicBezTo>
                  <a:pt x="5931209" y="1217422"/>
                  <a:pt x="5935241" y="1221447"/>
                  <a:pt x="5938266" y="1227486"/>
                </a:cubicBezTo>
                <a:lnTo>
                  <a:pt x="5941005" y="1241715"/>
                </a:lnTo>
                <a:lnTo>
                  <a:pt x="5945558" y="1244218"/>
                </a:lnTo>
                <a:lnTo>
                  <a:pt x="5949392" y="1250617"/>
                </a:lnTo>
                <a:lnTo>
                  <a:pt x="5958456" y="1246092"/>
                </a:lnTo>
                <a:lnTo>
                  <a:pt x="5958569" y="1247906"/>
                </a:lnTo>
                <a:lnTo>
                  <a:pt x="5956410" y="1253656"/>
                </a:lnTo>
                <a:cubicBezTo>
                  <a:pt x="5955402" y="1255669"/>
                  <a:pt x="5955402" y="1257682"/>
                  <a:pt x="5959434" y="1261708"/>
                </a:cubicBezTo>
                <a:lnTo>
                  <a:pt x="5958569" y="1247906"/>
                </a:lnTo>
                <a:lnTo>
                  <a:pt x="5959434" y="1245603"/>
                </a:lnTo>
                <a:lnTo>
                  <a:pt x="5958456" y="1246092"/>
                </a:lnTo>
                <a:lnTo>
                  <a:pt x="5958427" y="1245603"/>
                </a:lnTo>
                <a:cubicBezTo>
                  <a:pt x="5955402" y="1241576"/>
                  <a:pt x="5951370" y="1237552"/>
                  <a:pt x="5951370" y="1229500"/>
                </a:cubicBezTo>
                <a:cubicBezTo>
                  <a:pt x="5967499" y="1229500"/>
                  <a:pt x="5983624" y="1237552"/>
                  <a:pt x="5991689" y="1229500"/>
                </a:cubicBezTo>
                <a:lnTo>
                  <a:pt x="5995085" y="1240944"/>
                </a:lnTo>
                <a:lnTo>
                  <a:pt x="6005098" y="1247874"/>
                </a:lnTo>
                <a:lnTo>
                  <a:pt x="6006009" y="1248927"/>
                </a:lnTo>
                <a:lnTo>
                  <a:pt x="6002190" y="1238845"/>
                </a:lnTo>
                <a:cubicBezTo>
                  <a:pt x="6017680" y="1230883"/>
                  <a:pt x="6009935" y="1199045"/>
                  <a:pt x="5994445" y="1199045"/>
                </a:cubicBezTo>
                <a:cubicBezTo>
                  <a:pt x="5998319" y="1193074"/>
                  <a:pt x="6001707" y="1192576"/>
                  <a:pt x="6004732" y="1195312"/>
                </a:cubicBezTo>
                <a:cubicBezTo>
                  <a:pt x="6011539" y="1201469"/>
                  <a:pt x="6016508" y="1223996"/>
                  <a:pt x="6021018" y="1237394"/>
                </a:cubicBezTo>
                <a:lnTo>
                  <a:pt x="6024622" y="1245091"/>
                </a:lnTo>
                <a:lnTo>
                  <a:pt x="6025427" y="1231418"/>
                </a:lnTo>
                <a:cubicBezTo>
                  <a:pt x="6025427" y="1231418"/>
                  <a:pt x="6025427" y="1233354"/>
                  <a:pt x="6026395" y="1236258"/>
                </a:cubicBezTo>
                <a:lnTo>
                  <a:pt x="6027250" y="1237601"/>
                </a:lnTo>
                <a:lnTo>
                  <a:pt x="6028284" y="1232391"/>
                </a:lnTo>
                <a:cubicBezTo>
                  <a:pt x="6030054" y="1227307"/>
                  <a:pt x="6032505" y="1223483"/>
                  <a:pt x="6035228" y="1225535"/>
                </a:cubicBezTo>
                <a:lnTo>
                  <a:pt x="6040694" y="1238327"/>
                </a:lnTo>
                <a:lnTo>
                  <a:pt x="6033169" y="1238845"/>
                </a:lnTo>
                <a:cubicBezTo>
                  <a:pt x="6031233" y="1238845"/>
                  <a:pt x="6030749" y="1240337"/>
                  <a:pt x="6031112" y="1242824"/>
                </a:cubicBezTo>
                <a:lnTo>
                  <a:pt x="6031604" y="1244445"/>
                </a:lnTo>
                <a:lnTo>
                  <a:pt x="6033171" y="1246907"/>
                </a:lnTo>
                <a:cubicBezTo>
                  <a:pt x="6033171" y="1239162"/>
                  <a:pt x="6033171" y="1239162"/>
                  <a:pt x="6040917" y="1246907"/>
                </a:cubicBezTo>
                <a:cubicBezTo>
                  <a:pt x="6042853" y="1248843"/>
                  <a:pt x="6042368" y="1251263"/>
                  <a:pt x="6040554" y="1253441"/>
                </a:cubicBezTo>
                <a:lnTo>
                  <a:pt x="6035171" y="1256718"/>
                </a:lnTo>
                <a:lnTo>
                  <a:pt x="6040914" y="1278644"/>
                </a:lnTo>
                <a:cubicBezTo>
                  <a:pt x="6033169" y="1278644"/>
                  <a:pt x="6033169" y="1268694"/>
                  <a:pt x="6032201" y="1260734"/>
                </a:cubicBezTo>
                <a:lnTo>
                  <a:pt x="6031372" y="1258462"/>
                </a:lnTo>
                <a:lnTo>
                  <a:pt x="6022402" y="1257798"/>
                </a:lnTo>
                <a:lnTo>
                  <a:pt x="6020735" y="1253953"/>
                </a:lnTo>
                <a:lnTo>
                  <a:pt x="6017680" y="1254763"/>
                </a:lnTo>
                <a:cubicBezTo>
                  <a:pt x="6017680" y="1246804"/>
                  <a:pt x="6017680" y="1246804"/>
                  <a:pt x="6017680" y="1230883"/>
                </a:cubicBezTo>
                <a:cubicBezTo>
                  <a:pt x="6009935" y="1238845"/>
                  <a:pt x="6017680" y="1246804"/>
                  <a:pt x="6009935" y="1246804"/>
                </a:cubicBezTo>
                <a:cubicBezTo>
                  <a:pt x="6038977" y="1300534"/>
                  <a:pt x="6028813" y="1300533"/>
                  <a:pt x="6015381" y="1273669"/>
                </a:cubicBezTo>
                <a:lnTo>
                  <a:pt x="6010724" y="1261373"/>
                </a:lnTo>
                <a:lnTo>
                  <a:pt x="6002868" y="1260218"/>
                </a:lnTo>
                <a:lnTo>
                  <a:pt x="6001250" y="1260597"/>
                </a:lnTo>
                <a:lnTo>
                  <a:pt x="6007817" y="1277812"/>
                </a:lnTo>
                <a:cubicBezTo>
                  <a:pt x="5995721" y="1277812"/>
                  <a:pt x="5993705" y="1271773"/>
                  <a:pt x="5992697" y="1264728"/>
                </a:cubicBezTo>
                <a:lnTo>
                  <a:pt x="5992345" y="1262739"/>
                </a:lnTo>
                <a:lnTo>
                  <a:pt x="5988206" y="1263904"/>
                </a:lnTo>
                <a:lnTo>
                  <a:pt x="5991689" y="1277812"/>
                </a:lnTo>
                <a:cubicBezTo>
                  <a:pt x="5983624" y="1277812"/>
                  <a:pt x="5951370" y="1277812"/>
                  <a:pt x="5943306" y="1285865"/>
                </a:cubicBezTo>
                <a:cubicBezTo>
                  <a:pt x="5919113" y="1310018"/>
                  <a:pt x="5959434" y="1318071"/>
                  <a:pt x="5967499" y="1326122"/>
                </a:cubicBezTo>
                <a:cubicBezTo>
                  <a:pt x="5967499" y="1318071"/>
                  <a:pt x="5967499" y="1293916"/>
                  <a:pt x="5975563" y="1285865"/>
                </a:cubicBezTo>
                <a:cubicBezTo>
                  <a:pt x="5991689" y="1293916"/>
                  <a:pt x="5975563" y="1301969"/>
                  <a:pt x="5975563" y="1310018"/>
                </a:cubicBezTo>
                <a:cubicBezTo>
                  <a:pt x="5975563" y="1326122"/>
                  <a:pt x="5991689" y="1310018"/>
                  <a:pt x="5999753" y="1318071"/>
                </a:cubicBezTo>
                <a:lnTo>
                  <a:pt x="5999753" y="1310018"/>
                </a:lnTo>
                <a:cubicBezTo>
                  <a:pt x="6015882" y="1326122"/>
                  <a:pt x="6040075" y="1285865"/>
                  <a:pt x="6056203" y="1318071"/>
                </a:cubicBezTo>
                <a:cubicBezTo>
                  <a:pt x="6023946" y="1326122"/>
                  <a:pt x="5991689" y="1318071"/>
                  <a:pt x="5959434" y="1334175"/>
                </a:cubicBezTo>
                <a:cubicBezTo>
                  <a:pt x="5951370" y="1334175"/>
                  <a:pt x="5943306" y="1318071"/>
                  <a:pt x="5935241" y="1318071"/>
                </a:cubicBezTo>
                <a:cubicBezTo>
                  <a:pt x="5931209" y="1297941"/>
                  <a:pt x="5929193" y="1289890"/>
                  <a:pt x="5926169" y="1280832"/>
                </a:cubicBezTo>
                <a:lnTo>
                  <a:pt x="5925743" y="1279632"/>
                </a:lnTo>
                <a:lnTo>
                  <a:pt x="5914128" y="1281471"/>
                </a:lnTo>
                <a:lnTo>
                  <a:pt x="5920213" y="1296661"/>
                </a:lnTo>
                <a:lnTo>
                  <a:pt x="5920872" y="1296661"/>
                </a:lnTo>
                <a:lnTo>
                  <a:pt x="5920398" y="1297127"/>
                </a:lnTo>
                <a:lnTo>
                  <a:pt x="5935241" y="1334175"/>
                </a:lnTo>
                <a:cubicBezTo>
                  <a:pt x="5931209" y="1338202"/>
                  <a:pt x="5923144" y="1342227"/>
                  <a:pt x="5915080" y="1343234"/>
                </a:cubicBezTo>
                <a:lnTo>
                  <a:pt x="5896830" y="1335033"/>
                </a:lnTo>
                <a:lnTo>
                  <a:pt x="5890204" y="1336058"/>
                </a:lnTo>
                <a:lnTo>
                  <a:pt x="5864679" y="1346254"/>
                </a:lnTo>
                <a:cubicBezTo>
                  <a:pt x="5848551" y="1346254"/>
                  <a:pt x="5830405" y="1346254"/>
                  <a:pt x="5822341" y="1358331"/>
                </a:cubicBezTo>
                <a:cubicBezTo>
                  <a:pt x="5822341" y="1342227"/>
                  <a:pt x="5814279" y="1334175"/>
                  <a:pt x="5814279" y="1334175"/>
                </a:cubicBezTo>
                <a:cubicBezTo>
                  <a:pt x="5822341" y="1334175"/>
                  <a:pt x="5806214" y="1310018"/>
                  <a:pt x="5822341" y="1318071"/>
                </a:cubicBezTo>
                <a:cubicBezTo>
                  <a:pt x="5830405" y="1334175"/>
                  <a:pt x="5814279" y="1334175"/>
                  <a:pt x="5822341" y="1350278"/>
                </a:cubicBezTo>
                <a:cubicBezTo>
                  <a:pt x="5838470" y="1326122"/>
                  <a:pt x="5830405" y="1342227"/>
                  <a:pt x="5846534" y="1342227"/>
                </a:cubicBezTo>
                <a:cubicBezTo>
                  <a:pt x="5846534" y="1334175"/>
                  <a:pt x="5838470" y="1334175"/>
                  <a:pt x="5838470" y="1326122"/>
                </a:cubicBezTo>
                <a:cubicBezTo>
                  <a:pt x="5846534" y="1326122"/>
                  <a:pt x="5854598" y="1342227"/>
                  <a:pt x="5862663" y="1342227"/>
                </a:cubicBezTo>
                <a:cubicBezTo>
                  <a:pt x="5856614" y="1336188"/>
                  <a:pt x="5873247" y="1330148"/>
                  <a:pt x="5875137" y="1324110"/>
                </a:cubicBezTo>
                <a:lnTo>
                  <a:pt x="5872036" y="1319863"/>
                </a:lnTo>
                <a:lnTo>
                  <a:pt x="5872144" y="1320052"/>
                </a:lnTo>
                <a:cubicBezTo>
                  <a:pt x="5868110" y="1324140"/>
                  <a:pt x="5864077" y="1324140"/>
                  <a:pt x="5861051" y="1323118"/>
                </a:cubicBezTo>
                <a:lnTo>
                  <a:pt x="5860349" y="1322690"/>
                </a:lnTo>
                <a:lnTo>
                  <a:pt x="5858630" y="1326122"/>
                </a:lnTo>
                <a:cubicBezTo>
                  <a:pt x="5856614" y="1328135"/>
                  <a:pt x="5854598" y="1330148"/>
                  <a:pt x="5854598" y="1334175"/>
                </a:cubicBezTo>
                <a:cubicBezTo>
                  <a:pt x="5846534" y="1310018"/>
                  <a:pt x="5822341" y="1293916"/>
                  <a:pt x="5830405" y="1277812"/>
                </a:cubicBezTo>
                <a:lnTo>
                  <a:pt x="5824032" y="1287006"/>
                </a:lnTo>
                <a:lnTo>
                  <a:pt x="5824061" y="1287465"/>
                </a:lnTo>
                <a:lnTo>
                  <a:pt x="5823914" y="1287172"/>
                </a:lnTo>
                <a:lnTo>
                  <a:pt x="5821334" y="1290896"/>
                </a:lnTo>
                <a:cubicBezTo>
                  <a:pt x="5822341" y="1295929"/>
                  <a:pt x="5826373" y="1301969"/>
                  <a:pt x="5830405" y="1310018"/>
                </a:cubicBezTo>
                <a:lnTo>
                  <a:pt x="5827813" y="1310551"/>
                </a:lnTo>
                <a:lnTo>
                  <a:pt x="5839550" y="1320483"/>
                </a:lnTo>
                <a:cubicBezTo>
                  <a:pt x="5855040" y="1320483"/>
                  <a:pt x="5831805" y="1320483"/>
                  <a:pt x="5824061" y="1328228"/>
                </a:cubicBezTo>
                <a:cubicBezTo>
                  <a:pt x="5824061" y="1328228"/>
                  <a:pt x="5824061" y="1328228"/>
                  <a:pt x="5824061" y="1320483"/>
                </a:cubicBezTo>
                <a:cubicBezTo>
                  <a:pt x="5824061" y="1304994"/>
                  <a:pt x="5808571" y="1320483"/>
                  <a:pt x="5808571" y="1304994"/>
                </a:cubicBezTo>
                <a:lnTo>
                  <a:pt x="5814366" y="1305613"/>
                </a:lnTo>
                <a:lnTo>
                  <a:pt x="5812263" y="1300961"/>
                </a:lnTo>
                <a:cubicBezTo>
                  <a:pt x="5811254" y="1295426"/>
                  <a:pt x="5810751" y="1288632"/>
                  <a:pt x="5809995" y="1281712"/>
                </a:cubicBezTo>
                <a:lnTo>
                  <a:pt x="5808495" y="1273778"/>
                </a:lnTo>
                <a:lnTo>
                  <a:pt x="5799778" y="1275352"/>
                </a:lnTo>
                <a:lnTo>
                  <a:pt x="5799809" y="1279422"/>
                </a:lnTo>
                <a:lnTo>
                  <a:pt x="5798843" y="1278707"/>
                </a:lnTo>
                <a:lnTo>
                  <a:pt x="5798150" y="1293916"/>
                </a:lnTo>
                <a:lnTo>
                  <a:pt x="5782692" y="1293916"/>
                </a:lnTo>
                <a:lnTo>
                  <a:pt x="5781607" y="1292731"/>
                </a:lnTo>
                <a:lnTo>
                  <a:pt x="5774965" y="1273785"/>
                </a:lnTo>
                <a:cubicBezTo>
                  <a:pt x="5773957" y="1269760"/>
                  <a:pt x="5773957" y="1265733"/>
                  <a:pt x="5773957" y="1253656"/>
                </a:cubicBezTo>
                <a:cubicBezTo>
                  <a:pt x="5773957" y="1261708"/>
                  <a:pt x="5773957" y="1269760"/>
                  <a:pt x="5773957" y="1277812"/>
                </a:cubicBezTo>
                <a:cubicBezTo>
                  <a:pt x="5773957" y="1285865"/>
                  <a:pt x="5775975" y="1287877"/>
                  <a:pt x="5778997" y="1289889"/>
                </a:cubicBezTo>
                <a:lnTo>
                  <a:pt x="5781607" y="1292731"/>
                </a:lnTo>
                <a:lnTo>
                  <a:pt x="5782021" y="1293916"/>
                </a:lnTo>
                <a:lnTo>
                  <a:pt x="5782692" y="1293916"/>
                </a:lnTo>
                <a:lnTo>
                  <a:pt x="5790086" y="1301969"/>
                </a:lnTo>
                <a:lnTo>
                  <a:pt x="5783220" y="1301323"/>
                </a:lnTo>
                <a:lnTo>
                  <a:pt x="5787275" y="1310803"/>
                </a:lnTo>
                <a:lnTo>
                  <a:pt x="5790621" y="1317322"/>
                </a:lnTo>
                <a:lnTo>
                  <a:pt x="5795126" y="1311025"/>
                </a:lnTo>
                <a:cubicBezTo>
                  <a:pt x="5798150" y="1310018"/>
                  <a:pt x="5802183" y="1310018"/>
                  <a:pt x="5806214" y="1310018"/>
                </a:cubicBezTo>
                <a:cubicBezTo>
                  <a:pt x="5806214" y="1318071"/>
                  <a:pt x="5806214" y="1318071"/>
                  <a:pt x="5806214" y="1326122"/>
                </a:cubicBezTo>
                <a:cubicBezTo>
                  <a:pt x="5814279" y="1318071"/>
                  <a:pt x="5814279" y="1318071"/>
                  <a:pt x="5814279" y="1334175"/>
                </a:cubicBezTo>
                <a:cubicBezTo>
                  <a:pt x="5806214" y="1334175"/>
                  <a:pt x="5814279" y="1342227"/>
                  <a:pt x="5806214" y="1350278"/>
                </a:cubicBezTo>
                <a:cubicBezTo>
                  <a:pt x="5810247" y="1346253"/>
                  <a:pt x="5810247" y="1340214"/>
                  <a:pt x="5808231" y="1334175"/>
                </a:cubicBezTo>
                <a:lnTo>
                  <a:pt x="5807516" y="1333034"/>
                </a:lnTo>
                <a:lnTo>
                  <a:pt x="5807109" y="1334884"/>
                </a:lnTo>
                <a:cubicBezTo>
                  <a:pt x="5805246" y="1336578"/>
                  <a:pt x="5801786" y="1333916"/>
                  <a:pt x="5797792" y="1333674"/>
                </a:cubicBezTo>
                <a:lnTo>
                  <a:pt x="5796159" y="1334273"/>
                </a:lnTo>
                <a:lnTo>
                  <a:pt x="5798150" y="1342227"/>
                </a:lnTo>
                <a:cubicBezTo>
                  <a:pt x="5790086" y="1342227"/>
                  <a:pt x="5782021" y="1334175"/>
                  <a:pt x="5782021" y="1342227"/>
                </a:cubicBezTo>
                <a:cubicBezTo>
                  <a:pt x="5777990" y="1334175"/>
                  <a:pt x="5782021" y="1334175"/>
                  <a:pt x="5786054" y="1333168"/>
                </a:cubicBezTo>
                <a:lnTo>
                  <a:pt x="5790027" y="1330490"/>
                </a:lnTo>
                <a:lnTo>
                  <a:pt x="5786210" y="1316611"/>
                </a:lnTo>
                <a:cubicBezTo>
                  <a:pt x="5785677" y="1313706"/>
                  <a:pt x="5784879" y="1310803"/>
                  <a:pt x="5783149" y="1307656"/>
                </a:cubicBezTo>
                <a:lnTo>
                  <a:pt x="5778177" y="1301676"/>
                </a:lnTo>
                <a:lnTo>
                  <a:pt x="5774497" y="1303869"/>
                </a:lnTo>
                <a:lnTo>
                  <a:pt x="5774497" y="1304994"/>
                </a:lnTo>
                <a:lnTo>
                  <a:pt x="5773923" y="1304211"/>
                </a:lnTo>
                <a:lnTo>
                  <a:pt x="5770933" y="1305994"/>
                </a:lnTo>
                <a:cubicBezTo>
                  <a:pt x="5768413" y="1308006"/>
                  <a:pt x="5766145" y="1310019"/>
                  <a:pt x="5764003" y="1311025"/>
                </a:cubicBezTo>
                <a:lnTo>
                  <a:pt x="5763584" y="1310957"/>
                </a:lnTo>
                <a:lnTo>
                  <a:pt x="5763751" y="1311198"/>
                </a:lnTo>
                <a:cubicBezTo>
                  <a:pt x="5764885" y="1317237"/>
                  <a:pt x="5755813" y="1318746"/>
                  <a:pt x="5773957" y="1342903"/>
                </a:cubicBezTo>
                <a:cubicBezTo>
                  <a:pt x="5765893" y="1342903"/>
                  <a:pt x="5765893" y="1334851"/>
                  <a:pt x="5765893" y="1334851"/>
                </a:cubicBezTo>
                <a:cubicBezTo>
                  <a:pt x="5759845" y="1336863"/>
                  <a:pt x="5752285" y="1340889"/>
                  <a:pt x="5743968" y="1345419"/>
                </a:cubicBezTo>
                <a:lnTo>
                  <a:pt x="5720426" y="1357507"/>
                </a:lnTo>
                <a:lnTo>
                  <a:pt x="5726480" y="1361810"/>
                </a:lnTo>
                <a:cubicBezTo>
                  <a:pt x="5729083" y="1364764"/>
                  <a:pt x="5731911" y="1369108"/>
                  <a:pt x="5734997" y="1375240"/>
                </a:cubicBezTo>
                <a:cubicBezTo>
                  <a:pt x="5702081" y="1391588"/>
                  <a:pt x="5702081" y="1383414"/>
                  <a:pt x="5677396" y="1399765"/>
                </a:cubicBezTo>
                <a:cubicBezTo>
                  <a:pt x="5669165" y="1383414"/>
                  <a:pt x="5677396" y="1375240"/>
                  <a:pt x="5693853" y="1367063"/>
                </a:cubicBezTo>
                <a:cubicBezTo>
                  <a:pt x="5696940" y="1376261"/>
                  <a:pt x="5700025" y="1372812"/>
                  <a:pt x="5703979" y="1367495"/>
                </a:cubicBezTo>
                <a:lnTo>
                  <a:pt x="5709040" y="1361422"/>
                </a:lnTo>
                <a:lnTo>
                  <a:pt x="5691046" y="1366554"/>
                </a:lnTo>
                <a:cubicBezTo>
                  <a:pt x="5682730" y="1367058"/>
                  <a:pt x="5675170" y="1365046"/>
                  <a:pt x="5669121" y="1359007"/>
                </a:cubicBezTo>
                <a:cubicBezTo>
                  <a:pt x="5669121" y="1371084"/>
                  <a:pt x="5659042" y="1375110"/>
                  <a:pt x="5645938" y="1379135"/>
                </a:cubicBezTo>
                <a:lnTo>
                  <a:pt x="5632937" y="1383488"/>
                </a:lnTo>
                <a:lnTo>
                  <a:pt x="5635733" y="1386010"/>
                </a:lnTo>
                <a:cubicBezTo>
                  <a:pt x="5637875" y="1388527"/>
                  <a:pt x="5640899" y="1392553"/>
                  <a:pt x="5644931" y="1398591"/>
                </a:cubicBezTo>
                <a:cubicBezTo>
                  <a:pt x="5661057" y="1398591"/>
                  <a:pt x="5661057" y="1382487"/>
                  <a:pt x="5669121" y="1374435"/>
                </a:cubicBezTo>
                <a:cubicBezTo>
                  <a:pt x="5669121" y="1382487"/>
                  <a:pt x="5669121" y="1390540"/>
                  <a:pt x="5677185" y="1398591"/>
                </a:cubicBezTo>
                <a:cubicBezTo>
                  <a:pt x="5652995" y="1398591"/>
                  <a:pt x="5636867" y="1398591"/>
                  <a:pt x="5604610" y="1422748"/>
                </a:cubicBezTo>
                <a:lnTo>
                  <a:pt x="5604965" y="1423743"/>
                </a:lnTo>
                <a:lnTo>
                  <a:pt x="5613455" y="1419915"/>
                </a:lnTo>
                <a:cubicBezTo>
                  <a:pt x="5617074" y="1418894"/>
                  <a:pt x="5620786" y="1418623"/>
                  <a:pt x="5624424" y="1419711"/>
                </a:cubicBezTo>
                <a:cubicBezTo>
                  <a:pt x="5629276" y="1421162"/>
                  <a:pt x="5633993" y="1425036"/>
                  <a:pt x="5638189" y="1432781"/>
                </a:cubicBezTo>
                <a:cubicBezTo>
                  <a:pt x="5633994" y="1425036"/>
                  <a:pt x="5625604" y="1425036"/>
                  <a:pt x="5619312" y="1428908"/>
                </a:cubicBezTo>
                <a:lnTo>
                  <a:pt x="5617007" y="1431587"/>
                </a:lnTo>
                <a:lnTo>
                  <a:pt x="5618218" y="1431806"/>
                </a:lnTo>
                <a:cubicBezTo>
                  <a:pt x="5619730" y="1432813"/>
                  <a:pt x="5620738" y="1434826"/>
                  <a:pt x="5620738" y="1438852"/>
                </a:cubicBezTo>
                <a:lnTo>
                  <a:pt x="5646765" y="1430878"/>
                </a:lnTo>
                <a:lnTo>
                  <a:pt x="5650172" y="1427844"/>
                </a:lnTo>
                <a:lnTo>
                  <a:pt x="5649806" y="1429946"/>
                </a:lnTo>
                <a:lnTo>
                  <a:pt x="5655640" y="1428158"/>
                </a:lnTo>
                <a:lnTo>
                  <a:pt x="5666375" y="1427192"/>
                </a:lnTo>
                <a:lnTo>
                  <a:pt x="5662504" y="1416867"/>
                </a:lnTo>
                <a:lnTo>
                  <a:pt x="5671193" y="1409129"/>
                </a:lnTo>
                <a:cubicBezTo>
                  <a:pt x="5697452" y="1393501"/>
                  <a:pt x="5725962" y="1395026"/>
                  <a:pt x="5749972" y="1382829"/>
                </a:cubicBezTo>
                <a:cubicBezTo>
                  <a:pt x="5749972" y="1378763"/>
                  <a:pt x="5751972" y="1378763"/>
                  <a:pt x="5753972" y="1379778"/>
                </a:cubicBezTo>
                <a:cubicBezTo>
                  <a:pt x="5755973" y="1380795"/>
                  <a:pt x="5757973" y="1382829"/>
                  <a:pt x="5757973" y="1382829"/>
                </a:cubicBezTo>
                <a:lnTo>
                  <a:pt x="5758671" y="1384246"/>
                </a:lnTo>
                <a:lnTo>
                  <a:pt x="5768452" y="1381292"/>
                </a:lnTo>
                <a:cubicBezTo>
                  <a:pt x="5770494" y="1382322"/>
                  <a:pt x="5770494" y="1384378"/>
                  <a:pt x="5766408" y="1384378"/>
                </a:cubicBezTo>
                <a:cubicBezTo>
                  <a:pt x="5782756" y="1359690"/>
                  <a:pt x="5856333" y="1376148"/>
                  <a:pt x="5880857" y="1351462"/>
                </a:cubicBezTo>
                <a:cubicBezTo>
                  <a:pt x="5905382" y="1359690"/>
                  <a:pt x="5864507" y="1384378"/>
                  <a:pt x="5872683" y="1359690"/>
                </a:cubicBezTo>
                <a:cubicBezTo>
                  <a:pt x="5856333" y="1384378"/>
                  <a:pt x="5848159" y="1359690"/>
                  <a:pt x="5839982" y="1376148"/>
                </a:cubicBezTo>
                <a:cubicBezTo>
                  <a:pt x="5839982" y="1384378"/>
                  <a:pt x="5839982" y="1392606"/>
                  <a:pt x="5848159" y="1392606"/>
                </a:cubicBezTo>
                <a:cubicBezTo>
                  <a:pt x="5848159" y="1409064"/>
                  <a:pt x="5831808" y="1392606"/>
                  <a:pt x="5831808" y="1376148"/>
                </a:cubicBezTo>
                <a:cubicBezTo>
                  <a:pt x="5823631" y="1376148"/>
                  <a:pt x="5831808" y="1392606"/>
                  <a:pt x="5831808" y="1400836"/>
                </a:cubicBezTo>
                <a:cubicBezTo>
                  <a:pt x="5819543" y="1369976"/>
                  <a:pt x="5798084" y="1394665"/>
                  <a:pt x="5777775" y="1395049"/>
                </a:cubicBezTo>
                <a:lnTo>
                  <a:pt x="5758922" y="1384754"/>
                </a:lnTo>
                <a:lnTo>
                  <a:pt x="5765976" y="1399092"/>
                </a:lnTo>
                <a:cubicBezTo>
                  <a:pt x="5733966" y="1390959"/>
                  <a:pt x="5717959" y="1423490"/>
                  <a:pt x="5669941" y="1423490"/>
                </a:cubicBezTo>
                <a:cubicBezTo>
                  <a:pt x="5665940" y="1423490"/>
                  <a:pt x="5665940" y="1423490"/>
                  <a:pt x="5667940" y="1425523"/>
                </a:cubicBezTo>
                <a:lnTo>
                  <a:pt x="5668951" y="1426961"/>
                </a:lnTo>
                <a:lnTo>
                  <a:pt x="5682226" y="1425767"/>
                </a:lnTo>
                <a:cubicBezTo>
                  <a:pt x="5699363" y="1424761"/>
                  <a:pt x="5717507" y="1422748"/>
                  <a:pt x="5749764" y="1406644"/>
                </a:cubicBezTo>
                <a:cubicBezTo>
                  <a:pt x="5753797" y="1418722"/>
                  <a:pt x="5763877" y="1424761"/>
                  <a:pt x="5771941" y="1430800"/>
                </a:cubicBezTo>
                <a:lnTo>
                  <a:pt x="5774508" y="1433430"/>
                </a:lnTo>
                <a:lnTo>
                  <a:pt x="5773976" y="1428350"/>
                </a:lnTo>
                <a:lnTo>
                  <a:pt x="5773879" y="1424089"/>
                </a:lnTo>
                <a:lnTo>
                  <a:pt x="5770575" y="1423279"/>
                </a:lnTo>
                <a:cubicBezTo>
                  <a:pt x="5768518" y="1422270"/>
                  <a:pt x="5766461" y="1420254"/>
                  <a:pt x="5766461" y="1416220"/>
                </a:cubicBezTo>
                <a:cubicBezTo>
                  <a:pt x="5766461" y="1416220"/>
                  <a:pt x="5766461" y="1408154"/>
                  <a:pt x="5758232" y="1400084"/>
                </a:cubicBezTo>
                <a:cubicBezTo>
                  <a:pt x="5774689" y="1416220"/>
                  <a:pt x="5799375" y="1392018"/>
                  <a:pt x="5807605" y="1424287"/>
                </a:cubicBezTo>
                <a:cubicBezTo>
                  <a:pt x="5815833" y="1416220"/>
                  <a:pt x="5826120" y="1412186"/>
                  <a:pt x="5836406" y="1412186"/>
                </a:cubicBezTo>
                <a:lnTo>
                  <a:pt x="5863397" y="1423528"/>
                </a:lnTo>
                <a:lnTo>
                  <a:pt x="5855040" y="1409166"/>
                </a:lnTo>
                <a:cubicBezTo>
                  <a:pt x="5873202" y="1409166"/>
                  <a:pt x="5889346" y="1407161"/>
                  <a:pt x="5904103" y="1404529"/>
                </a:cubicBezTo>
                <a:lnTo>
                  <a:pt x="5923981" y="1400431"/>
                </a:lnTo>
                <a:lnTo>
                  <a:pt x="5928011" y="1398655"/>
                </a:lnTo>
                <a:lnTo>
                  <a:pt x="5928984" y="1399400"/>
                </a:lnTo>
                <a:lnTo>
                  <a:pt x="5944842" y="1396132"/>
                </a:lnTo>
                <a:cubicBezTo>
                  <a:pt x="5970066" y="1391118"/>
                  <a:pt x="5992264" y="1389113"/>
                  <a:pt x="6016480" y="1401145"/>
                </a:cubicBezTo>
                <a:cubicBezTo>
                  <a:pt x="6024554" y="1389113"/>
                  <a:pt x="6036660" y="1381092"/>
                  <a:pt x="6049778" y="1379086"/>
                </a:cubicBezTo>
                <a:lnTo>
                  <a:pt x="6083355" y="1391064"/>
                </a:lnTo>
                <a:lnTo>
                  <a:pt x="6082480" y="1384273"/>
                </a:lnTo>
                <a:lnTo>
                  <a:pt x="6083924" y="1391266"/>
                </a:lnTo>
                <a:lnTo>
                  <a:pt x="6089129" y="1393122"/>
                </a:lnTo>
                <a:cubicBezTo>
                  <a:pt x="6133524" y="1377082"/>
                  <a:pt x="6190028" y="1369059"/>
                  <a:pt x="6245525" y="1366051"/>
                </a:cubicBezTo>
                <a:lnTo>
                  <a:pt x="6288766" y="1365448"/>
                </a:lnTo>
                <a:lnTo>
                  <a:pt x="6284875" y="1359207"/>
                </a:lnTo>
                <a:lnTo>
                  <a:pt x="6297785" y="1365322"/>
                </a:lnTo>
                <a:lnTo>
                  <a:pt x="6326370" y="1364923"/>
                </a:lnTo>
                <a:lnTo>
                  <a:pt x="6370209" y="1367532"/>
                </a:lnTo>
                <a:lnTo>
                  <a:pt x="6369663" y="1365015"/>
                </a:lnTo>
                <a:cubicBezTo>
                  <a:pt x="6367636" y="1359068"/>
                  <a:pt x="6363584" y="1353121"/>
                  <a:pt x="6355478" y="1353121"/>
                </a:cubicBezTo>
                <a:cubicBezTo>
                  <a:pt x="6355478" y="1345194"/>
                  <a:pt x="6379793" y="1353121"/>
                  <a:pt x="6363584" y="1329336"/>
                </a:cubicBezTo>
                <a:cubicBezTo>
                  <a:pt x="6387899" y="1345194"/>
                  <a:pt x="6404108" y="1313475"/>
                  <a:pt x="6412214" y="1329336"/>
                </a:cubicBezTo>
                <a:cubicBezTo>
                  <a:pt x="6418292" y="1317442"/>
                  <a:pt x="6433489" y="1327847"/>
                  <a:pt x="6437290" y="1317068"/>
                </a:cubicBezTo>
                <a:lnTo>
                  <a:pt x="6437173" y="1314087"/>
                </a:lnTo>
                <a:lnTo>
                  <a:pt x="6444888" y="1321406"/>
                </a:lnTo>
                <a:cubicBezTo>
                  <a:pt x="6454765" y="1321406"/>
                  <a:pt x="6466922" y="1303564"/>
                  <a:pt x="6460844" y="1321406"/>
                </a:cubicBezTo>
                <a:cubicBezTo>
                  <a:pt x="6473001" y="1321406"/>
                  <a:pt x="6480599" y="1303564"/>
                  <a:pt x="6493898" y="1308024"/>
                </a:cubicBezTo>
                <a:cubicBezTo>
                  <a:pt x="6498330" y="1309512"/>
                  <a:pt x="6503395" y="1313475"/>
                  <a:pt x="6509473" y="1321406"/>
                </a:cubicBezTo>
                <a:cubicBezTo>
                  <a:pt x="6468949" y="1321406"/>
                  <a:pt x="6412214" y="1337263"/>
                  <a:pt x="6379793" y="1345194"/>
                </a:cubicBezTo>
                <a:cubicBezTo>
                  <a:pt x="6375741" y="1349157"/>
                  <a:pt x="6377768" y="1357086"/>
                  <a:pt x="6380807" y="1363033"/>
                </a:cubicBezTo>
                <a:lnTo>
                  <a:pt x="6384556" y="1368386"/>
                </a:lnTo>
                <a:lnTo>
                  <a:pt x="6395866" y="1369059"/>
                </a:lnTo>
                <a:cubicBezTo>
                  <a:pt x="6395866" y="1377082"/>
                  <a:pt x="6387791" y="1377082"/>
                  <a:pt x="6395866" y="1393122"/>
                </a:cubicBezTo>
                <a:lnTo>
                  <a:pt x="6364052" y="1397343"/>
                </a:lnTo>
                <a:lnTo>
                  <a:pt x="6355479" y="1400698"/>
                </a:lnTo>
                <a:cubicBezTo>
                  <a:pt x="6335217" y="1404662"/>
                  <a:pt x="6310902" y="1404662"/>
                  <a:pt x="6298745" y="1408627"/>
                </a:cubicBezTo>
                <a:cubicBezTo>
                  <a:pt x="6292665" y="1408627"/>
                  <a:pt x="6286587" y="1422008"/>
                  <a:pt x="6283926" y="1418663"/>
                </a:cubicBezTo>
                <a:lnTo>
                  <a:pt x="6283177" y="1413260"/>
                </a:lnTo>
                <a:lnTo>
                  <a:pt x="6278274" y="1415399"/>
                </a:lnTo>
                <a:lnTo>
                  <a:pt x="6270377" y="1427955"/>
                </a:lnTo>
                <a:cubicBezTo>
                  <a:pt x="6266324" y="1431423"/>
                  <a:pt x="6262272" y="1432414"/>
                  <a:pt x="6258219" y="1432414"/>
                </a:cubicBezTo>
                <a:lnTo>
                  <a:pt x="6257404" y="1432315"/>
                </a:lnTo>
                <a:lnTo>
                  <a:pt x="6255377" y="1434469"/>
                </a:lnTo>
                <a:cubicBezTo>
                  <a:pt x="6250822" y="1440751"/>
                  <a:pt x="6246533" y="1448272"/>
                  <a:pt x="6242498" y="1457296"/>
                </a:cubicBezTo>
                <a:cubicBezTo>
                  <a:pt x="6234426" y="1465316"/>
                  <a:pt x="6226352" y="1457296"/>
                  <a:pt x="6210208" y="1457296"/>
                </a:cubicBezTo>
                <a:lnTo>
                  <a:pt x="6213312" y="1462348"/>
                </a:lnTo>
                <a:lnTo>
                  <a:pt x="6217817" y="1463438"/>
                </a:lnTo>
                <a:lnTo>
                  <a:pt x="6219437" y="1470315"/>
                </a:lnTo>
                <a:lnTo>
                  <a:pt x="6226353" y="1474340"/>
                </a:lnTo>
                <a:cubicBezTo>
                  <a:pt x="6232407" y="1477348"/>
                  <a:pt x="6238461" y="1481359"/>
                  <a:pt x="6242498" y="1497402"/>
                </a:cubicBezTo>
                <a:lnTo>
                  <a:pt x="6243808" y="1497185"/>
                </a:lnTo>
                <a:lnTo>
                  <a:pt x="6244216" y="1492804"/>
                </a:lnTo>
                <a:cubicBezTo>
                  <a:pt x="6242280" y="1484506"/>
                  <a:pt x="6238407" y="1476208"/>
                  <a:pt x="6234536" y="1472058"/>
                </a:cubicBezTo>
                <a:cubicBezTo>
                  <a:pt x="6246153" y="1467909"/>
                  <a:pt x="6248089" y="1478282"/>
                  <a:pt x="6250025" y="1488654"/>
                </a:cubicBezTo>
                <a:lnTo>
                  <a:pt x="6252165" y="1495801"/>
                </a:lnTo>
                <a:lnTo>
                  <a:pt x="6282138" y="1490836"/>
                </a:lnTo>
                <a:lnTo>
                  <a:pt x="6276549" y="1502164"/>
                </a:lnTo>
                <a:cubicBezTo>
                  <a:pt x="6270875" y="1504043"/>
                  <a:pt x="6262362" y="1500847"/>
                  <a:pt x="6255267" y="1500189"/>
                </a:cubicBezTo>
                <a:lnTo>
                  <a:pt x="6253582" y="1500537"/>
                </a:lnTo>
                <a:lnTo>
                  <a:pt x="6254139" y="1502398"/>
                </a:lnTo>
                <a:cubicBezTo>
                  <a:pt x="6256318" y="1505769"/>
                  <a:pt x="6259706" y="1507324"/>
                  <a:pt x="6265515" y="1505250"/>
                </a:cubicBezTo>
                <a:cubicBezTo>
                  <a:pt x="6265515" y="1521847"/>
                  <a:pt x="6250025" y="1513548"/>
                  <a:pt x="6242280" y="1513548"/>
                </a:cubicBezTo>
                <a:lnTo>
                  <a:pt x="6242317" y="1513157"/>
                </a:lnTo>
                <a:lnTo>
                  <a:pt x="6236318" y="1503668"/>
                </a:lnTo>
                <a:cubicBezTo>
                  <a:pt x="6232029" y="1495145"/>
                  <a:pt x="6227235" y="1483614"/>
                  <a:pt x="6220929" y="1475092"/>
                </a:cubicBezTo>
                <a:lnTo>
                  <a:pt x="6220460" y="1474665"/>
                </a:lnTo>
                <a:lnTo>
                  <a:pt x="6221855" y="1480582"/>
                </a:lnTo>
                <a:cubicBezTo>
                  <a:pt x="6221855" y="1487640"/>
                  <a:pt x="6221855" y="1495708"/>
                  <a:pt x="6225893" y="1503776"/>
                </a:cubicBezTo>
                <a:cubicBezTo>
                  <a:pt x="6217817" y="1503776"/>
                  <a:pt x="6217817" y="1479574"/>
                  <a:pt x="6209742" y="1479574"/>
                </a:cubicBezTo>
                <a:cubicBezTo>
                  <a:pt x="6209742" y="1491676"/>
                  <a:pt x="6205705" y="1503776"/>
                  <a:pt x="6204696" y="1516885"/>
                </a:cubicBezTo>
                <a:lnTo>
                  <a:pt x="6206433" y="1522623"/>
                </a:lnTo>
                <a:lnTo>
                  <a:pt x="6201666" y="1527979"/>
                </a:lnTo>
                <a:lnTo>
                  <a:pt x="6210818" y="1537121"/>
                </a:lnTo>
                <a:lnTo>
                  <a:pt x="6217817" y="1560249"/>
                </a:lnTo>
                <a:cubicBezTo>
                  <a:pt x="6217817" y="1552182"/>
                  <a:pt x="6217817" y="1552182"/>
                  <a:pt x="6225893" y="1552182"/>
                </a:cubicBezTo>
                <a:lnTo>
                  <a:pt x="6233396" y="1549933"/>
                </a:lnTo>
                <a:lnTo>
                  <a:pt x="6229561" y="1518973"/>
                </a:lnTo>
                <a:lnTo>
                  <a:pt x="6233565" y="1534382"/>
                </a:lnTo>
                <a:lnTo>
                  <a:pt x="6236898" y="1548883"/>
                </a:lnTo>
                <a:lnTo>
                  <a:pt x="6256176" y="1543105"/>
                </a:lnTo>
                <a:lnTo>
                  <a:pt x="6269416" y="1532082"/>
                </a:lnTo>
                <a:lnTo>
                  <a:pt x="6264932" y="1528299"/>
                </a:lnTo>
                <a:cubicBezTo>
                  <a:pt x="6261204" y="1526968"/>
                  <a:pt x="6256412" y="1526968"/>
                  <a:pt x="6250023" y="1529098"/>
                </a:cubicBezTo>
                <a:cubicBezTo>
                  <a:pt x="6250023" y="1520579"/>
                  <a:pt x="6258543" y="1512060"/>
                  <a:pt x="6267061" y="1512060"/>
                </a:cubicBezTo>
                <a:cubicBezTo>
                  <a:pt x="6273451" y="1524839"/>
                  <a:pt x="6270256" y="1523241"/>
                  <a:pt x="6271854" y="1528832"/>
                </a:cubicBezTo>
                <a:lnTo>
                  <a:pt x="6272236" y="1529735"/>
                </a:lnTo>
                <a:lnTo>
                  <a:pt x="6274344" y="1527979"/>
                </a:lnTo>
                <a:lnTo>
                  <a:pt x="6275581" y="1528392"/>
                </a:lnTo>
                <a:lnTo>
                  <a:pt x="6275581" y="1512060"/>
                </a:lnTo>
                <a:cubicBezTo>
                  <a:pt x="6279842" y="1514189"/>
                  <a:pt x="6282504" y="1517385"/>
                  <a:pt x="6284101" y="1521112"/>
                </a:cubicBezTo>
                <a:lnTo>
                  <a:pt x="6285962" y="1531810"/>
                </a:lnTo>
                <a:lnTo>
                  <a:pt x="6297212" y="1527709"/>
                </a:lnTo>
                <a:lnTo>
                  <a:pt x="6287902" y="1518459"/>
                </a:lnTo>
                <a:lnTo>
                  <a:pt x="6283082" y="1490680"/>
                </a:lnTo>
                <a:lnTo>
                  <a:pt x="6333308" y="1482362"/>
                </a:lnTo>
                <a:cubicBezTo>
                  <a:pt x="6361560" y="1481360"/>
                  <a:pt x="6387791" y="1481360"/>
                  <a:pt x="6412009" y="1473337"/>
                </a:cubicBezTo>
                <a:cubicBezTo>
                  <a:pt x="6420080" y="1477349"/>
                  <a:pt x="6420080" y="1483365"/>
                  <a:pt x="6419070" y="1489379"/>
                </a:cubicBezTo>
                <a:lnTo>
                  <a:pt x="6419100" y="1489828"/>
                </a:lnTo>
                <a:lnTo>
                  <a:pt x="6420485" y="1481810"/>
                </a:lnTo>
                <a:cubicBezTo>
                  <a:pt x="6452679" y="1477816"/>
                  <a:pt x="6480848" y="1473822"/>
                  <a:pt x="6509018" y="1469829"/>
                </a:cubicBezTo>
                <a:lnTo>
                  <a:pt x="6547989" y="1464556"/>
                </a:lnTo>
                <a:lnTo>
                  <a:pt x="6589410" y="1444656"/>
                </a:lnTo>
                <a:cubicBezTo>
                  <a:pt x="6606948" y="1436715"/>
                  <a:pt x="6625622" y="1429152"/>
                  <a:pt x="6645811" y="1423102"/>
                </a:cubicBezTo>
                <a:cubicBezTo>
                  <a:pt x="6637736" y="1415032"/>
                  <a:pt x="6589285" y="1415032"/>
                  <a:pt x="6597359" y="1431168"/>
                </a:cubicBezTo>
                <a:cubicBezTo>
                  <a:pt x="6589285" y="1431168"/>
                  <a:pt x="6581208" y="1423102"/>
                  <a:pt x="6573134" y="1415032"/>
                </a:cubicBezTo>
                <a:cubicBezTo>
                  <a:pt x="6589285" y="1431168"/>
                  <a:pt x="6540830" y="1439235"/>
                  <a:pt x="6556981" y="1423102"/>
                </a:cubicBezTo>
                <a:cubicBezTo>
                  <a:pt x="6548906" y="1419067"/>
                  <a:pt x="6542850" y="1423102"/>
                  <a:pt x="6537803" y="1425117"/>
                </a:cubicBezTo>
                <a:lnTo>
                  <a:pt x="6528641" y="1418077"/>
                </a:lnTo>
                <a:lnTo>
                  <a:pt x="6626632" y="1402932"/>
                </a:lnTo>
                <a:cubicBezTo>
                  <a:pt x="6686188" y="1396882"/>
                  <a:pt x="6746753" y="1390832"/>
                  <a:pt x="6815392" y="1374696"/>
                </a:cubicBezTo>
                <a:cubicBezTo>
                  <a:pt x="6807319" y="1382763"/>
                  <a:pt x="6815392" y="1390830"/>
                  <a:pt x="6815392" y="1398899"/>
                </a:cubicBezTo>
                <a:cubicBezTo>
                  <a:pt x="6799242" y="1398899"/>
                  <a:pt x="6807319" y="1406966"/>
                  <a:pt x="6791168" y="1406966"/>
                </a:cubicBezTo>
                <a:cubicBezTo>
                  <a:pt x="6791168" y="1406966"/>
                  <a:pt x="6791168" y="1398899"/>
                  <a:pt x="6783091" y="1390830"/>
                </a:cubicBezTo>
                <a:cubicBezTo>
                  <a:pt x="6783091" y="1398899"/>
                  <a:pt x="6783091" y="1398899"/>
                  <a:pt x="6783091" y="1415032"/>
                </a:cubicBezTo>
                <a:cubicBezTo>
                  <a:pt x="6775018" y="1406966"/>
                  <a:pt x="6758866" y="1398899"/>
                  <a:pt x="6758866" y="1423102"/>
                </a:cubicBezTo>
                <a:cubicBezTo>
                  <a:pt x="6710413" y="1423102"/>
                  <a:pt x="6661961" y="1423102"/>
                  <a:pt x="6616917" y="1440119"/>
                </a:cubicBezTo>
                <a:lnTo>
                  <a:pt x="6578884" y="1460375"/>
                </a:lnTo>
                <a:lnTo>
                  <a:pt x="6597551" y="1457850"/>
                </a:lnTo>
                <a:cubicBezTo>
                  <a:pt x="6605601" y="1473822"/>
                  <a:pt x="6613648" y="1473822"/>
                  <a:pt x="6613648" y="1481810"/>
                </a:cubicBezTo>
                <a:cubicBezTo>
                  <a:pt x="6637795" y="1465835"/>
                  <a:pt x="6678036" y="1481810"/>
                  <a:pt x="6710230" y="1465835"/>
                </a:cubicBezTo>
                <a:cubicBezTo>
                  <a:pt x="6718280" y="1481810"/>
                  <a:pt x="6726327" y="1481810"/>
                  <a:pt x="6726327" y="1489797"/>
                </a:cubicBezTo>
                <a:cubicBezTo>
                  <a:pt x="6669989" y="1489797"/>
                  <a:pt x="6581454" y="1545705"/>
                  <a:pt x="6517067" y="1513758"/>
                </a:cubicBezTo>
                <a:cubicBezTo>
                  <a:pt x="6509017" y="1529731"/>
                  <a:pt x="6476823" y="1553692"/>
                  <a:pt x="6460727" y="1529731"/>
                </a:cubicBezTo>
                <a:cubicBezTo>
                  <a:pt x="6452679" y="1553692"/>
                  <a:pt x="6444629" y="1537717"/>
                  <a:pt x="6436582" y="1537717"/>
                </a:cubicBezTo>
                <a:cubicBezTo>
                  <a:pt x="6428532" y="1537717"/>
                  <a:pt x="6436582" y="1553692"/>
                  <a:pt x="6436582" y="1553692"/>
                </a:cubicBezTo>
                <a:cubicBezTo>
                  <a:pt x="6420485" y="1553692"/>
                  <a:pt x="6388291" y="1545705"/>
                  <a:pt x="6364145" y="1553692"/>
                </a:cubicBezTo>
                <a:lnTo>
                  <a:pt x="6355464" y="1559795"/>
                </a:lnTo>
                <a:lnTo>
                  <a:pt x="6350061" y="1543707"/>
                </a:lnTo>
                <a:cubicBezTo>
                  <a:pt x="6348048" y="1539714"/>
                  <a:pt x="6348048" y="1537717"/>
                  <a:pt x="6356097" y="1537717"/>
                </a:cubicBezTo>
                <a:cubicBezTo>
                  <a:pt x="6372195" y="1553692"/>
                  <a:pt x="6380242" y="1529731"/>
                  <a:pt x="6388291" y="1545705"/>
                </a:cubicBezTo>
                <a:cubicBezTo>
                  <a:pt x="6396338" y="1545705"/>
                  <a:pt x="6388291" y="1537717"/>
                  <a:pt x="6388291" y="1529731"/>
                </a:cubicBezTo>
                <a:cubicBezTo>
                  <a:pt x="6396338" y="1521744"/>
                  <a:pt x="6396338" y="1537717"/>
                  <a:pt x="6396338" y="1545705"/>
                </a:cubicBezTo>
                <a:cubicBezTo>
                  <a:pt x="6398350" y="1537718"/>
                  <a:pt x="6401369" y="1532227"/>
                  <a:pt x="6404638" y="1527859"/>
                </a:cubicBezTo>
                <a:lnTo>
                  <a:pt x="6413386" y="1517957"/>
                </a:lnTo>
                <a:lnTo>
                  <a:pt x="6375287" y="1522936"/>
                </a:lnTo>
                <a:lnTo>
                  <a:pt x="6344291" y="1529554"/>
                </a:lnTo>
                <a:lnTo>
                  <a:pt x="6341005" y="1531728"/>
                </a:lnTo>
                <a:cubicBezTo>
                  <a:pt x="6335975" y="1535721"/>
                  <a:pt x="6331951" y="1541711"/>
                  <a:pt x="6331951" y="1553692"/>
                </a:cubicBezTo>
                <a:cubicBezTo>
                  <a:pt x="6335976" y="1557685"/>
                  <a:pt x="6340001" y="1555687"/>
                  <a:pt x="6344023" y="1554689"/>
                </a:cubicBezTo>
                <a:lnTo>
                  <a:pt x="6354281" y="1560627"/>
                </a:lnTo>
                <a:lnTo>
                  <a:pt x="6340001" y="1570664"/>
                </a:lnTo>
                <a:cubicBezTo>
                  <a:pt x="6333963" y="1575655"/>
                  <a:pt x="6327928" y="1577653"/>
                  <a:pt x="6315854" y="1569664"/>
                </a:cubicBezTo>
                <a:cubicBezTo>
                  <a:pt x="6315854" y="1563675"/>
                  <a:pt x="6329437" y="1557685"/>
                  <a:pt x="6329437" y="1541586"/>
                </a:cubicBezTo>
                <a:lnTo>
                  <a:pt x="6327105" y="1533224"/>
                </a:lnTo>
                <a:lnTo>
                  <a:pt x="6310937" y="1536676"/>
                </a:lnTo>
                <a:lnTo>
                  <a:pt x="6284505" y="1550625"/>
                </a:lnTo>
                <a:lnTo>
                  <a:pt x="6284102" y="1554658"/>
                </a:lnTo>
                <a:lnTo>
                  <a:pt x="6282461" y="1551704"/>
                </a:lnTo>
                <a:lnTo>
                  <a:pt x="6266271" y="1560249"/>
                </a:lnTo>
                <a:cubicBezTo>
                  <a:pt x="6254157" y="1556216"/>
                  <a:pt x="6246081" y="1556216"/>
                  <a:pt x="6239014" y="1558233"/>
                </a:cubicBezTo>
                <a:lnTo>
                  <a:pt x="6238649" y="1558406"/>
                </a:lnTo>
                <a:lnTo>
                  <a:pt x="6238330" y="1562088"/>
                </a:lnTo>
                <a:lnTo>
                  <a:pt x="6234648" y="1560309"/>
                </a:lnTo>
                <a:lnTo>
                  <a:pt x="6234591" y="1560336"/>
                </a:lnTo>
                <a:lnTo>
                  <a:pt x="6239374" y="1567218"/>
                </a:lnTo>
                <a:cubicBezTo>
                  <a:pt x="6242277" y="1568213"/>
                  <a:pt x="6246150" y="1568213"/>
                  <a:pt x="6250023" y="1568213"/>
                </a:cubicBezTo>
                <a:cubicBezTo>
                  <a:pt x="6246150" y="1572193"/>
                  <a:pt x="6246150" y="1582142"/>
                  <a:pt x="6247118" y="1595077"/>
                </a:cubicBezTo>
                <a:lnTo>
                  <a:pt x="6248734" y="1619999"/>
                </a:lnTo>
                <a:lnTo>
                  <a:pt x="6254699" y="1610780"/>
                </a:lnTo>
                <a:cubicBezTo>
                  <a:pt x="6258748" y="1610780"/>
                  <a:pt x="6260773" y="1614652"/>
                  <a:pt x="6261785" y="1619492"/>
                </a:cubicBezTo>
                <a:lnTo>
                  <a:pt x="6262274" y="1626516"/>
                </a:lnTo>
                <a:lnTo>
                  <a:pt x="6267173" y="1628878"/>
                </a:lnTo>
                <a:cubicBezTo>
                  <a:pt x="6269248" y="1630878"/>
                  <a:pt x="6271322" y="1632878"/>
                  <a:pt x="6275472" y="1632878"/>
                </a:cubicBezTo>
                <a:lnTo>
                  <a:pt x="6275472" y="1639740"/>
                </a:lnTo>
                <a:lnTo>
                  <a:pt x="6280258" y="1638608"/>
                </a:lnTo>
                <a:lnTo>
                  <a:pt x="6275472" y="1632878"/>
                </a:lnTo>
                <a:cubicBezTo>
                  <a:pt x="6283770" y="1624877"/>
                  <a:pt x="6258875" y="1616874"/>
                  <a:pt x="6267173" y="1608871"/>
                </a:cubicBezTo>
                <a:cubicBezTo>
                  <a:pt x="6283770" y="1624877"/>
                  <a:pt x="6283770" y="1624877"/>
                  <a:pt x="6292066" y="1608871"/>
                </a:cubicBezTo>
                <a:lnTo>
                  <a:pt x="6292066" y="1623127"/>
                </a:lnTo>
                <a:lnTo>
                  <a:pt x="6298521" y="1614070"/>
                </a:lnTo>
                <a:cubicBezTo>
                  <a:pt x="6302248" y="1611941"/>
                  <a:pt x="6306773" y="1611408"/>
                  <a:pt x="6310900" y="1613006"/>
                </a:cubicBezTo>
                <a:lnTo>
                  <a:pt x="6318768" y="1622238"/>
                </a:lnTo>
                <a:lnTo>
                  <a:pt x="6322255" y="1618308"/>
                </a:lnTo>
                <a:lnTo>
                  <a:pt x="6320882" y="1617556"/>
                </a:lnTo>
                <a:lnTo>
                  <a:pt x="6322814" y="1608464"/>
                </a:lnTo>
                <a:lnTo>
                  <a:pt x="6297460" y="1595318"/>
                </a:lnTo>
                <a:lnTo>
                  <a:pt x="6286444" y="1594268"/>
                </a:lnTo>
                <a:lnTo>
                  <a:pt x="6270542" y="1599161"/>
                </a:lnTo>
                <a:lnTo>
                  <a:pt x="6279032" y="1593563"/>
                </a:lnTo>
                <a:lnTo>
                  <a:pt x="6277130" y="1593382"/>
                </a:lnTo>
                <a:lnTo>
                  <a:pt x="6280733" y="1592442"/>
                </a:lnTo>
                <a:lnTo>
                  <a:pt x="6292566" y="1584640"/>
                </a:lnTo>
                <a:lnTo>
                  <a:pt x="6310698" y="1579061"/>
                </a:lnTo>
                <a:lnTo>
                  <a:pt x="6315854" y="1570148"/>
                </a:lnTo>
                <a:lnTo>
                  <a:pt x="6314959" y="1577749"/>
                </a:lnTo>
                <a:lnTo>
                  <a:pt x="6320884" y="1575927"/>
                </a:lnTo>
                <a:lnTo>
                  <a:pt x="6314694" y="1580008"/>
                </a:lnTo>
                <a:lnTo>
                  <a:pt x="6313918" y="1586604"/>
                </a:lnTo>
                <a:lnTo>
                  <a:pt x="6323014" y="1607524"/>
                </a:lnTo>
                <a:lnTo>
                  <a:pt x="6323544" y="1605030"/>
                </a:lnTo>
                <a:cubicBezTo>
                  <a:pt x="6328626" y="1598496"/>
                  <a:pt x="6340243" y="1606664"/>
                  <a:pt x="6351861" y="1600129"/>
                </a:cubicBezTo>
                <a:cubicBezTo>
                  <a:pt x="6351861" y="1604486"/>
                  <a:pt x="6349924" y="1606664"/>
                  <a:pt x="6347988" y="1609932"/>
                </a:cubicBezTo>
                <a:lnTo>
                  <a:pt x="6345649" y="1619802"/>
                </a:lnTo>
                <a:lnTo>
                  <a:pt x="6357104" y="1616591"/>
                </a:lnTo>
                <a:lnTo>
                  <a:pt x="6369029" y="1617580"/>
                </a:lnTo>
                <a:lnTo>
                  <a:pt x="6379699" y="1615869"/>
                </a:lnTo>
                <a:lnTo>
                  <a:pt x="6379236" y="1607660"/>
                </a:lnTo>
                <a:cubicBezTo>
                  <a:pt x="6382254" y="1603691"/>
                  <a:pt x="6388290" y="1601706"/>
                  <a:pt x="6396338" y="1601706"/>
                </a:cubicBezTo>
                <a:cubicBezTo>
                  <a:pt x="6402376" y="1613615"/>
                  <a:pt x="6390303" y="1607661"/>
                  <a:pt x="6387285" y="1610638"/>
                </a:cubicBezTo>
                <a:lnTo>
                  <a:pt x="6388159" y="1616668"/>
                </a:lnTo>
                <a:lnTo>
                  <a:pt x="6401793" y="1618285"/>
                </a:lnTo>
                <a:lnTo>
                  <a:pt x="6407406" y="1618576"/>
                </a:lnTo>
                <a:cubicBezTo>
                  <a:pt x="6427023" y="1615599"/>
                  <a:pt x="6446642" y="1603691"/>
                  <a:pt x="6452679" y="1609645"/>
                </a:cubicBezTo>
                <a:cubicBezTo>
                  <a:pt x="6452679" y="1609645"/>
                  <a:pt x="6460727" y="1625522"/>
                  <a:pt x="6460727" y="1625522"/>
                </a:cubicBezTo>
                <a:cubicBezTo>
                  <a:pt x="6468776" y="1625522"/>
                  <a:pt x="6484873" y="1577892"/>
                  <a:pt x="6509017" y="1617584"/>
                </a:cubicBezTo>
                <a:cubicBezTo>
                  <a:pt x="6509017" y="1609645"/>
                  <a:pt x="6525117" y="1577892"/>
                  <a:pt x="6533164" y="1609645"/>
                </a:cubicBezTo>
                <a:cubicBezTo>
                  <a:pt x="6541213" y="1593769"/>
                  <a:pt x="6597551" y="1585829"/>
                  <a:pt x="6605601" y="1601706"/>
                </a:cubicBezTo>
                <a:cubicBezTo>
                  <a:pt x="6621698" y="1609645"/>
                  <a:pt x="6613648" y="1593769"/>
                  <a:pt x="6613648" y="1585829"/>
                </a:cubicBezTo>
                <a:cubicBezTo>
                  <a:pt x="6617673" y="1583845"/>
                  <a:pt x="6620188" y="1583349"/>
                  <a:pt x="6621822" y="1583845"/>
                </a:cubicBezTo>
                <a:cubicBezTo>
                  <a:pt x="6626727" y="1585335"/>
                  <a:pt x="6623709" y="1595754"/>
                  <a:pt x="6629745" y="1601706"/>
                </a:cubicBezTo>
                <a:cubicBezTo>
                  <a:pt x="6645842" y="1593769"/>
                  <a:pt x="6653891" y="1593769"/>
                  <a:pt x="6661939" y="1601706"/>
                </a:cubicBezTo>
                <a:cubicBezTo>
                  <a:pt x="6726327" y="1585829"/>
                  <a:pt x="6653891" y="1601706"/>
                  <a:pt x="6653891" y="1633462"/>
                </a:cubicBezTo>
                <a:cubicBezTo>
                  <a:pt x="6581454" y="1633462"/>
                  <a:pt x="6549260" y="1657276"/>
                  <a:pt x="6476823" y="1665214"/>
                </a:cubicBezTo>
                <a:cubicBezTo>
                  <a:pt x="6476823" y="1661246"/>
                  <a:pt x="6478835" y="1659262"/>
                  <a:pt x="6480848" y="1656283"/>
                </a:cubicBezTo>
                <a:lnTo>
                  <a:pt x="6484285" y="1643573"/>
                </a:lnTo>
                <a:lnTo>
                  <a:pt x="6480048" y="1646043"/>
                </a:lnTo>
                <a:lnTo>
                  <a:pt x="6442617" y="1682084"/>
                </a:lnTo>
                <a:cubicBezTo>
                  <a:pt x="6436581" y="1689526"/>
                  <a:pt x="6432054" y="1697216"/>
                  <a:pt x="6430546" y="1705031"/>
                </a:cubicBezTo>
                <a:lnTo>
                  <a:pt x="6431268" y="1707864"/>
                </a:lnTo>
                <a:lnTo>
                  <a:pt x="6440926" y="1703715"/>
                </a:lnTo>
                <a:lnTo>
                  <a:pt x="6432616" y="1713158"/>
                </a:lnTo>
                <a:lnTo>
                  <a:pt x="6436582" y="1728721"/>
                </a:lnTo>
                <a:cubicBezTo>
                  <a:pt x="6444629" y="1736661"/>
                  <a:pt x="6428532" y="1736661"/>
                  <a:pt x="6420485" y="1736661"/>
                </a:cubicBezTo>
                <a:lnTo>
                  <a:pt x="6418660" y="1723162"/>
                </a:lnTo>
                <a:lnTo>
                  <a:pt x="6415080" y="1724958"/>
                </a:lnTo>
                <a:lnTo>
                  <a:pt x="6416534" y="1736562"/>
                </a:lnTo>
                <a:cubicBezTo>
                  <a:pt x="6414599" y="1744017"/>
                  <a:pt x="6408790" y="1748277"/>
                  <a:pt x="6397173" y="1748277"/>
                </a:cubicBezTo>
                <a:lnTo>
                  <a:pt x="6399844" y="1732605"/>
                </a:lnTo>
                <a:lnTo>
                  <a:pt x="6396808" y="1734129"/>
                </a:lnTo>
                <a:lnTo>
                  <a:pt x="6367355" y="1742767"/>
                </a:lnTo>
                <a:lnTo>
                  <a:pt x="6371036" y="1753009"/>
                </a:lnTo>
                <a:cubicBezTo>
                  <a:pt x="6371036" y="1744832"/>
                  <a:pt x="6362808" y="1744832"/>
                  <a:pt x="6362808" y="1753009"/>
                </a:cubicBezTo>
                <a:cubicBezTo>
                  <a:pt x="6371036" y="1761183"/>
                  <a:pt x="6379266" y="1744832"/>
                  <a:pt x="6379266" y="1777533"/>
                </a:cubicBezTo>
                <a:lnTo>
                  <a:pt x="6379266" y="1753009"/>
                </a:lnTo>
                <a:cubicBezTo>
                  <a:pt x="6387494" y="1761183"/>
                  <a:pt x="6387494" y="1753009"/>
                  <a:pt x="6387494" y="1744832"/>
                </a:cubicBezTo>
                <a:cubicBezTo>
                  <a:pt x="6403952" y="1753009"/>
                  <a:pt x="6379266" y="1761183"/>
                  <a:pt x="6387494" y="1769359"/>
                </a:cubicBezTo>
                <a:lnTo>
                  <a:pt x="6392032" y="1774578"/>
                </a:lnTo>
                <a:lnTo>
                  <a:pt x="6393500" y="1773782"/>
                </a:lnTo>
                <a:lnTo>
                  <a:pt x="6395724" y="1771402"/>
                </a:lnTo>
                <a:cubicBezTo>
                  <a:pt x="6397781" y="1767315"/>
                  <a:pt x="6399838" y="1761183"/>
                  <a:pt x="6403952" y="1761183"/>
                </a:cubicBezTo>
                <a:lnTo>
                  <a:pt x="6409438" y="1766633"/>
                </a:lnTo>
                <a:lnTo>
                  <a:pt x="6464351" y="1760016"/>
                </a:lnTo>
                <a:cubicBezTo>
                  <a:pt x="6472416" y="1751963"/>
                  <a:pt x="6488544" y="1719755"/>
                  <a:pt x="6496609" y="1751963"/>
                </a:cubicBezTo>
                <a:cubicBezTo>
                  <a:pt x="6512737" y="1735859"/>
                  <a:pt x="6512737" y="1735859"/>
                  <a:pt x="6536927" y="1719755"/>
                </a:cubicBezTo>
                <a:cubicBezTo>
                  <a:pt x="6536927" y="1727807"/>
                  <a:pt x="6536927" y="1735859"/>
                  <a:pt x="6536927" y="1743912"/>
                </a:cubicBezTo>
                <a:cubicBezTo>
                  <a:pt x="6561120" y="1703651"/>
                  <a:pt x="6593378" y="1727807"/>
                  <a:pt x="6609506" y="1695599"/>
                </a:cubicBezTo>
                <a:cubicBezTo>
                  <a:pt x="6633699" y="1703651"/>
                  <a:pt x="6657892" y="1703651"/>
                  <a:pt x="6674021" y="1679497"/>
                </a:cubicBezTo>
                <a:cubicBezTo>
                  <a:pt x="6706278" y="1703651"/>
                  <a:pt x="6803048" y="1631184"/>
                  <a:pt x="6843369" y="1647288"/>
                </a:cubicBezTo>
                <a:cubicBezTo>
                  <a:pt x="6851433" y="1655341"/>
                  <a:pt x="6859498" y="1631184"/>
                  <a:pt x="6859498" y="1631184"/>
                </a:cubicBezTo>
                <a:cubicBezTo>
                  <a:pt x="6899816" y="1623132"/>
                  <a:pt x="6980460" y="1607028"/>
                  <a:pt x="7028845" y="1607028"/>
                </a:cubicBezTo>
                <a:cubicBezTo>
                  <a:pt x="7036907" y="1607028"/>
                  <a:pt x="7028845" y="1590924"/>
                  <a:pt x="7036907" y="1590924"/>
                </a:cubicBezTo>
                <a:cubicBezTo>
                  <a:pt x="7036907" y="1590924"/>
                  <a:pt x="7036907" y="1607028"/>
                  <a:pt x="7036907" y="1607028"/>
                </a:cubicBezTo>
                <a:cubicBezTo>
                  <a:pt x="7069164" y="1590924"/>
                  <a:pt x="7125614" y="1574819"/>
                  <a:pt x="7165936" y="1558715"/>
                </a:cubicBezTo>
                <a:cubicBezTo>
                  <a:pt x="7174000" y="1566768"/>
                  <a:pt x="7174000" y="1574819"/>
                  <a:pt x="7174000" y="1574819"/>
                </a:cubicBezTo>
                <a:cubicBezTo>
                  <a:pt x="7182064" y="1574819"/>
                  <a:pt x="7174000" y="1566768"/>
                  <a:pt x="7174000" y="1558715"/>
                </a:cubicBezTo>
                <a:cubicBezTo>
                  <a:pt x="7198191" y="1550666"/>
                  <a:pt x="7206255" y="1574819"/>
                  <a:pt x="7230448" y="1566768"/>
                </a:cubicBezTo>
                <a:cubicBezTo>
                  <a:pt x="7198191" y="1542613"/>
                  <a:pt x="7254640" y="1542613"/>
                  <a:pt x="7262706" y="1566768"/>
                </a:cubicBezTo>
                <a:cubicBezTo>
                  <a:pt x="7367539" y="1534562"/>
                  <a:pt x="7440117" y="1542613"/>
                  <a:pt x="7536886" y="1518457"/>
                </a:cubicBezTo>
                <a:cubicBezTo>
                  <a:pt x="7609466" y="1550666"/>
                  <a:pt x="7665915" y="1502353"/>
                  <a:pt x="7730428" y="1510405"/>
                </a:cubicBezTo>
                <a:cubicBezTo>
                  <a:pt x="7690106" y="1542613"/>
                  <a:pt x="7577209" y="1534562"/>
                  <a:pt x="7504632" y="1558715"/>
                </a:cubicBezTo>
                <a:cubicBezTo>
                  <a:pt x="7496568" y="1550666"/>
                  <a:pt x="7504632" y="1550666"/>
                  <a:pt x="7496568" y="1542613"/>
                </a:cubicBezTo>
                <a:cubicBezTo>
                  <a:pt x="7488503" y="1542613"/>
                  <a:pt x="7504632" y="1574819"/>
                  <a:pt x="7496568" y="1574819"/>
                </a:cubicBezTo>
                <a:cubicBezTo>
                  <a:pt x="7496568" y="1574819"/>
                  <a:pt x="7528823" y="1590924"/>
                  <a:pt x="7520758" y="1574819"/>
                </a:cubicBezTo>
                <a:cubicBezTo>
                  <a:pt x="7528823" y="1574819"/>
                  <a:pt x="7520758" y="1590924"/>
                  <a:pt x="7528823" y="1598976"/>
                </a:cubicBezTo>
                <a:cubicBezTo>
                  <a:pt x="7520758" y="1598976"/>
                  <a:pt x="7520758" y="1590924"/>
                  <a:pt x="7512694" y="1590924"/>
                </a:cubicBezTo>
                <a:cubicBezTo>
                  <a:pt x="7512694" y="1598976"/>
                  <a:pt x="7536886" y="1615080"/>
                  <a:pt x="7544952" y="1615080"/>
                </a:cubicBezTo>
                <a:cubicBezTo>
                  <a:pt x="7544952" y="1623132"/>
                  <a:pt x="7536886" y="1623132"/>
                  <a:pt x="7536886" y="1631184"/>
                </a:cubicBezTo>
                <a:lnTo>
                  <a:pt x="7540114" y="1634404"/>
                </a:lnTo>
                <a:lnTo>
                  <a:pt x="7536886" y="1639237"/>
                </a:lnTo>
                <a:lnTo>
                  <a:pt x="7546968" y="1641249"/>
                </a:lnTo>
                <a:lnTo>
                  <a:pt x="7561080" y="1655341"/>
                </a:lnTo>
                <a:cubicBezTo>
                  <a:pt x="7569144" y="1639237"/>
                  <a:pt x="7561080" y="1639237"/>
                  <a:pt x="7561080" y="1623132"/>
                </a:cubicBezTo>
                <a:cubicBezTo>
                  <a:pt x="7569144" y="1623132"/>
                  <a:pt x="7569144" y="1639237"/>
                  <a:pt x="7569144" y="1647288"/>
                </a:cubicBezTo>
                <a:cubicBezTo>
                  <a:pt x="7577209" y="1647288"/>
                  <a:pt x="7577209" y="1655341"/>
                  <a:pt x="7585272" y="1655341"/>
                </a:cubicBezTo>
                <a:cubicBezTo>
                  <a:pt x="7593337" y="1647288"/>
                  <a:pt x="7601401" y="1631184"/>
                  <a:pt x="7617529" y="1647288"/>
                </a:cubicBezTo>
                <a:cubicBezTo>
                  <a:pt x="7617529" y="1639237"/>
                  <a:pt x="7617529" y="1639237"/>
                  <a:pt x="7617529" y="1631184"/>
                </a:cubicBezTo>
                <a:cubicBezTo>
                  <a:pt x="7609466" y="1623132"/>
                  <a:pt x="7593337" y="1639237"/>
                  <a:pt x="7593337" y="1615080"/>
                </a:cubicBezTo>
                <a:cubicBezTo>
                  <a:pt x="7585272" y="1607028"/>
                  <a:pt x="7593337" y="1631184"/>
                  <a:pt x="7585272" y="1607028"/>
                </a:cubicBezTo>
                <a:cubicBezTo>
                  <a:pt x="7585272" y="1639237"/>
                  <a:pt x="7577209" y="1623132"/>
                  <a:pt x="7585272" y="1647288"/>
                </a:cubicBezTo>
                <a:cubicBezTo>
                  <a:pt x="7569144" y="1655341"/>
                  <a:pt x="7569144" y="1623132"/>
                  <a:pt x="7577209" y="1615080"/>
                </a:cubicBezTo>
                <a:cubicBezTo>
                  <a:pt x="7569144" y="1607028"/>
                  <a:pt x="7536886" y="1639237"/>
                  <a:pt x="7561080" y="1639237"/>
                </a:cubicBezTo>
                <a:cubicBezTo>
                  <a:pt x="7561080" y="1647288"/>
                  <a:pt x="7557048" y="1645276"/>
                  <a:pt x="7552008" y="1642256"/>
                </a:cubicBezTo>
                <a:lnTo>
                  <a:pt x="7546968" y="1641249"/>
                </a:lnTo>
                <a:lnTo>
                  <a:pt x="7540114" y="1634404"/>
                </a:lnTo>
                <a:lnTo>
                  <a:pt x="7544952" y="1627157"/>
                </a:lnTo>
                <a:cubicBezTo>
                  <a:pt x="7548983" y="1625145"/>
                  <a:pt x="7553015" y="1623132"/>
                  <a:pt x="7553015" y="1615080"/>
                </a:cubicBezTo>
                <a:cubicBezTo>
                  <a:pt x="7544952" y="1607028"/>
                  <a:pt x="7536886" y="1607028"/>
                  <a:pt x="7528823" y="1607028"/>
                </a:cubicBezTo>
                <a:cubicBezTo>
                  <a:pt x="7512694" y="1566768"/>
                  <a:pt x="7585272" y="1558715"/>
                  <a:pt x="7536886" y="1582872"/>
                </a:cubicBezTo>
                <a:cubicBezTo>
                  <a:pt x="7536886" y="1607028"/>
                  <a:pt x="7544952" y="1590924"/>
                  <a:pt x="7553015" y="1607028"/>
                </a:cubicBezTo>
                <a:cubicBezTo>
                  <a:pt x="7593337" y="1598976"/>
                  <a:pt x="7649787" y="1574819"/>
                  <a:pt x="7698171" y="1582872"/>
                </a:cubicBezTo>
                <a:cubicBezTo>
                  <a:pt x="7698171" y="1590924"/>
                  <a:pt x="7698171" y="1598976"/>
                  <a:pt x="7690106" y="1598976"/>
                </a:cubicBezTo>
                <a:cubicBezTo>
                  <a:pt x="7682042" y="1574819"/>
                  <a:pt x="7682042" y="1607028"/>
                  <a:pt x="7673978" y="1590924"/>
                </a:cubicBezTo>
                <a:cubicBezTo>
                  <a:pt x="7665915" y="1623132"/>
                  <a:pt x="7698171" y="1631184"/>
                  <a:pt x="7714299" y="1639237"/>
                </a:cubicBezTo>
                <a:cubicBezTo>
                  <a:pt x="7690106" y="1639237"/>
                  <a:pt x="7657852" y="1663393"/>
                  <a:pt x="7633658" y="1647288"/>
                </a:cubicBezTo>
                <a:cubicBezTo>
                  <a:pt x="7561080" y="1679497"/>
                  <a:pt x="7504632" y="1663393"/>
                  <a:pt x="7440117" y="1687547"/>
                </a:cubicBezTo>
                <a:cubicBezTo>
                  <a:pt x="7432053" y="1663393"/>
                  <a:pt x="7448182" y="1655341"/>
                  <a:pt x="7440117" y="1631184"/>
                </a:cubicBezTo>
                <a:cubicBezTo>
                  <a:pt x="7448182" y="1631184"/>
                  <a:pt x="7448182" y="1639237"/>
                  <a:pt x="7456246" y="1639237"/>
                </a:cubicBezTo>
                <a:cubicBezTo>
                  <a:pt x="7456246" y="1623132"/>
                  <a:pt x="7448182" y="1615080"/>
                  <a:pt x="7456246" y="1598976"/>
                </a:cubicBezTo>
                <a:cubicBezTo>
                  <a:pt x="7472375" y="1590924"/>
                  <a:pt x="7480439" y="1607028"/>
                  <a:pt x="7496568" y="1590924"/>
                </a:cubicBezTo>
                <a:lnTo>
                  <a:pt x="7500115" y="1604384"/>
                </a:lnTo>
                <a:lnTo>
                  <a:pt x="7502918" y="1611595"/>
                </a:lnTo>
                <a:lnTo>
                  <a:pt x="7512694" y="1623132"/>
                </a:lnTo>
                <a:cubicBezTo>
                  <a:pt x="7520758" y="1598976"/>
                  <a:pt x="7488503" y="1590924"/>
                  <a:pt x="7488503" y="1566768"/>
                </a:cubicBezTo>
                <a:cubicBezTo>
                  <a:pt x="7480439" y="1574819"/>
                  <a:pt x="7488503" y="1582872"/>
                  <a:pt x="7480439" y="1582872"/>
                </a:cubicBezTo>
                <a:cubicBezTo>
                  <a:pt x="7480439" y="1566768"/>
                  <a:pt x="7472375" y="1566768"/>
                  <a:pt x="7464310" y="1574819"/>
                </a:cubicBezTo>
                <a:cubicBezTo>
                  <a:pt x="7456246" y="1558715"/>
                  <a:pt x="7480439" y="1566768"/>
                  <a:pt x="7464310" y="1550666"/>
                </a:cubicBezTo>
                <a:cubicBezTo>
                  <a:pt x="7472375" y="1550666"/>
                  <a:pt x="7480439" y="1566768"/>
                  <a:pt x="7488503" y="1558715"/>
                </a:cubicBezTo>
                <a:cubicBezTo>
                  <a:pt x="7488503" y="1558715"/>
                  <a:pt x="7488503" y="1542613"/>
                  <a:pt x="7488503" y="1542613"/>
                </a:cubicBezTo>
                <a:cubicBezTo>
                  <a:pt x="7480439" y="1550666"/>
                  <a:pt x="7448182" y="1534562"/>
                  <a:pt x="7448182" y="1566768"/>
                </a:cubicBezTo>
                <a:cubicBezTo>
                  <a:pt x="7432053" y="1566768"/>
                  <a:pt x="7440117" y="1550666"/>
                  <a:pt x="7440117" y="1542613"/>
                </a:cubicBezTo>
                <a:cubicBezTo>
                  <a:pt x="7423989" y="1542613"/>
                  <a:pt x="7440117" y="1558715"/>
                  <a:pt x="7423989" y="1558715"/>
                </a:cubicBezTo>
                <a:cubicBezTo>
                  <a:pt x="7415925" y="1550666"/>
                  <a:pt x="7423989" y="1550666"/>
                  <a:pt x="7423989" y="1542613"/>
                </a:cubicBezTo>
                <a:cubicBezTo>
                  <a:pt x="7391732" y="1574819"/>
                  <a:pt x="7359474" y="1558715"/>
                  <a:pt x="7327220" y="1566768"/>
                </a:cubicBezTo>
                <a:cubicBezTo>
                  <a:pt x="7327220" y="1582872"/>
                  <a:pt x="7335283" y="1607028"/>
                  <a:pt x="7319155" y="1607028"/>
                </a:cubicBezTo>
                <a:cubicBezTo>
                  <a:pt x="7319155" y="1590924"/>
                  <a:pt x="7311091" y="1582872"/>
                  <a:pt x="7303026" y="1590924"/>
                </a:cubicBezTo>
                <a:cubicBezTo>
                  <a:pt x="7311091" y="1598976"/>
                  <a:pt x="7319155" y="1607028"/>
                  <a:pt x="7319155" y="1631184"/>
                </a:cubicBezTo>
                <a:lnTo>
                  <a:pt x="7334305" y="1623620"/>
                </a:lnTo>
                <a:lnTo>
                  <a:pt x="7334419" y="1625434"/>
                </a:lnTo>
                <a:lnTo>
                  <a:pt x="7332260" y="1631184"/>
                </a:lnTo>
                <a:cubicBezTo>
                  <a:pt x="7331252" y="1633197"/>
                  <a:pt x="7331252" y="1635210"/>
                  <a:pt x="7335283" y="1639237"/>
                </a:cubicBezTo>
                <a:lnTo>
                  <a:pt x="7334419" y="1625434"/>
                </a:lnTo>
                <a:lnTo>
                  <a:pt x="7335283" y="1623132"/>
                </a:lnTo>
                <a:lnTo>
                  <a:pt x="7334305" y="1623620"/>
                </a:lnTo>
                <a:lnTo>
                  <a:pt x="7334276" y="1623132"/>
                </a:lnTo>
                <a:cubicBezTo>
                  <a:pt x="7331252" y="1619105"/>
                  <a:pt x="7327220" y="1615080"/>
                  <a:pt x="7327220" y="1607028"/>
                </a:cubicBezTo>
                <a:cubicBezTo>
                  <a:pt x="7343349" y="1607028"/>
                  <a:pt x="7359474" y="1615080"/>
                  <a:pt x="7367539" y="1607028"/>
                </a:cubicBezTo>
                <a:cubicBezTo>
                  <a:pt x="7367539" y="1623132"/>
                  <a:pt x="7383667" y="1647288"/>
                  <a:pt x="7383667" y="1655341"/>
                </a:cubicBezTo>
                <a:cubicBezTo>
                  <a:pt x="7359474" y="1655341"/>
                  <a:pt x="7375603" y="1631184"/>
                  <a:pt x="7359474" y="1623132"/>
                </a:cubicBezTo>
                <a:cubicBezTo>
                  <a:pt x="7367539" y="1631184"/>
                  <a:pt x="7359474" y="1647288"/>
                  <a:pt x="7367539" y="1655341"/>
                </a:cubicBezTo>
                <a:cubicBezTo>
                  <a:pt x="7359474" y="1655341"/>
                  <a:pt x="7327220" y="1655341"/>
                  <a:pt x="7319155" y="1663393"/>
                </a:cubicBezTo>
                <a:cubicBezTo>
                  <a:pt x="7294963" y="1687547"/>
                  <a:pt x="7335283" y="1695599"/>
                  <a:pt x="7343349" y="1703651"/>
                </a:cubicBezTo>
                <a:cubicBezTo>
                  <a:pt x="7343349" y="1695599"/>
                  <a:pt x="7343349" y="1671445"/>
                  <a:pt x="7351412" y="1663393"/>
                </a:cubicBezTo>
                <a:cubicBezTo>
                  <a:pt x="7367539" y="1671445"/>
                  <a:pt x="7351412" y="1679497"/>
                  <a:pt x="7351412" y="1687547"/>
                </a:cubicBezTo>
                <a:cubicBezTo>
                  <a:pt x="7351412" y="1703651"/>
                  <a:pt x="7367539" y="1687547"/>
                  <a:pt x="7375603" y="1695599"/>
                </a:cubicBezTo>
                <a:lnTo>
                  <a:pt x="7375603" y="1687547"/>
                </a:lnTo>
                <a:cubicBezTo>
                  <a:pt x="7391732" y="1703651"/>
                  <a:pt x="7415925" y="1663393"/>
                  <a:pt x="7432053" y="1695599"/>
                </a:cubicBezTo>
                <a:cubicBezTo>
                  <a:pt x="7399796" y="1703651"/>
                  <a:pt x="7367539" y="1695599"/>
                  <a:pt x="7335283" y="1711703"/>
                </a:cubicBezTo>
                <a:cubicBezTo>
                  <a:pt x="7327220" y="1711703"/>
                  <a:pt x="7319155" y="1695599"/>
                  <a:pt x="7311091" y="1695599"/>
                </a:cubicBezTo>
                <a:cubicBezTo>
                  <a:pt x="7303026" y="1655341"/>
                  <a:pt x="7303026" y="1663393"/>
                  <a:pt x="7286898" y="1615080"/>
                </a:cubicBezTo>
                <a:cubicBezTo>
                  <a:pt x="7294963" y="1615080"/>
                  <a:pt x="7311091" y="1631184"/>
                  <a:pt x="7311091" y="1607028"/>
                </a:cubicBezTo>
                <a:cubicBezTo>
                  <a:pt x="7303026" y="1590924"/>
                  <a:pt x="7303026" y="1615080"/>
                  <a:pt x="7294963" y="1615080"/>
                </a:cubicBezTo>
                <a:cubicBezTo>
                  <a:pt x="7294963" y="1607028"/>
                  <a:pt x="7286898" y="1607028"/>
                  <a:pt x="7286898" y="1607028"/>
                </a:cubicBezTo>
                <a:cubicBezTo>
                  <a:pt x="7278834" y="1590924"/>
                  <a:pt x="7294963" y="1598976"/>
                  <a:pt x="7286898" y="1582872"/>
                </a:cubicBezTo>
                <a:cubicBezTo>
                  <a:pt x="7278834" y="1566768"/>
                  <a:pt x="7270769" y="1582872"/>
                  <a:pt x="7270769" y="1574819"/>
                </a:cubicBezTo>
                <a:cubicBezTo>
                  <a:pt x="7278834" y="1590924"/>
                  <a:pt x="7270769" y="1590924"/>
                  <a:pt x="7286898" y="1607028"/>
                </a:cubicBezTo>
                <a:lnTo>
                  <a:pt x="7271643" y="1607028"/>
                </a:lnTo>
                <a:lnTo>
                  <a:pt x="7272216" y="1610048"/>
                </a:lnTo>
                <a:lnTo>
                  <a:pt x="7281858" y="1630177"/>
                </a:lnTo>
                <a:cubicBezTo>
                  <a:pt x="7286898" y="1635209"/>
                  <a:pt x="7290930" y="1639237"/>
                  <a:pt x="7286898" y="1647288"/>
                </a:cubicBezTo>
                <a:lnTo>
                  <a:pt x="7283673" y="1643264"/>
                </a:lnTo>
                <a:lnTo>
                  <a:pt x="7278834" y="1631184"/>
                </a:lnTo>
                <a:cubicBezTo>
                  <a:pt x="7278834" y="1635210"/>
                  <a:pt x="7280850" y="1639237"/>
                  <a:pt x="7282866" y="1642256"/>
                </a:cubicBezTo>
                <a:lnTo>
                  <a:pt x="7283673" y="1643264"/>
                </a:lnTo>
                <a:lnTo>
                  <a:pt x="7296063" y="1674189"/>
                </a:lnTo>
                <a:lnTo>
                  <a:pt x="7296722" y="1674189"/>
                </a:lnTo>
                <a:lnTo>
                  <a:pt x="7296248" y="1674655"/>
                </a:lnTo>
                <a:lnTo>
                  <a:pt x="7311091" y="1711703"/>
                </a:lnTo>
                <a:cubicBezTo>
                  <a:pt x="7307059" y="1715730"/>
                  <a:pt x="7298994" y="1719755"/>
                  <a:pt x="7290930" y="1720762"/>
                </a:cubicBezTo>
                <a:lnTo>
                  <a:pt x="7272680" y="1712562"/>
                </a:lnTo>
                <a:lnTo>
                  <a:pt x="7266054" y="1713586"/>
                </a:lnTo>
                <a:lnTo>
                  <a:pt x="7240529" y="1723782"/>
                </a:lnTo>
                <a:cubicBezTo>
                  <a:pt x="7224401" y="1723782"/>
                  <a:pt x="7206255" y="1723782"/>
                  <a:pt x="7198191" y="1735859"/>
                </a:cubicBezTo>
                <a:cubicBezTo>
                  <a:pt x="7198191" y="1719755"/>
                  <a:pt x="7190129" y="1711703"/>
                  <a:pt x="7190129" y="1711703"/>
                </a:cubicBezTo>
                <a:cubicBezTo>
                  <a:pt x="7198191" y="1711703"/>
                  <a:pt x="7182064" y="1687547"/>
                  <a:pt x="7198191" y="1695599"/>
                </a:cubicBezTo>
                <a:cubicBezTo>
                  <a:pt x="7206255" y="1711703"/>
                  <a:pt x="7190129" y="1711703"/>
                  <a:pt x="7198191" y="1727807"/>
                </a:cubicBezTo>
                <a:cubicBezTo>
                  <a:pt x="7214320" y="1703651"/>
                  <a:pt x="7206255" y="1719755"/>
                  <a:pt x="7222383" y="1719755"/>
                </a:cubicBezTo>
                <a:cubicBezTo>
                  <a:pt x="7222383" y="1711703"/>
                  <a:pt x="7214320" y="1711703"/>
                  <a:pt x="7214320" y="1703651"/>
                </a:cubicBezTo>
                <a:cubicBezTo>
                  <a:pt x="7222383" y="1703651"/>
                  <a:pt x="7230448" y="1719755"/>
                  <a:pt x="7238512" y="1719755"/>
                </a:cubicBezTo>
                <a:cubicBezTo>
                  <a:pt x="7230448" y="1711703"/>
                  <a:pt x="7262706" y="1703651"/>
                  <a:pt x="7246577" y="1695599"/>
                </a:cubicBezTo>
                <a:lnTo>
                  <a:pt x="7246577" y="1687547"/>
                </a:lnTo>
                <a:cubicBezTo>
                  <a:pt x="7230448" y="1671445"/>
                  <a:pt x="7238512" y="1639237"/>
                  <a:pt x="7222383" y="1607028"/>
                </a:cubicBezTo>
                <a:cubicBezTo>
                  <a:pt x="7222383" y="1631184"/>
                  <a:pt x="7222383" y="1655341"/>
                  <a:pt x="7214320" y="1671445"/>
                </a:cubicBezTo>
                <a:cubicBezTo>
                  <a:pt x="7214320" y="1679497"/>
                  <a:pt x="7222383" y="1679497"/>
                  <a:pt x="7222383" y="1687547"/>
                </a:cubicBezTo>
                <a:cubicBezTo>
                  <a:pt x="7230448" y="1703651"/>
                  <a:pt x="7230448" y="1679497"/>
                  <a:pt x="7238512" y="1695599"/>
                </a:cubicBezTo>
                <a:cubicBezTo>
                  <a:pt x="7238512" y="1703651"/>
                  <a:pt x="7230448" y="1703651"/>
                  <a:pt x="7230448" y="1711703"/>
                </a:cubicBezTo>
                <a:cubicBezTo>
                  <a:pt x="7222383" y="1687547"/>
                  <a:pt x="7198191" y="1671445"/>
                  <a:pt x="7206255" y="1655341"/>
                </a:cubicBezTo>
                <a:lnTo>
                  <a:pt x="7199881" y="1664534"/>
                </a:lnTo>
                <a:lnTo>
                  <a:pt x="7199910" y="1664993"/>
                </a:lnTo>
                <a:lnTo>
                  <a:pt x="7199764" y="1664700"/>
                </a:lnTo>
                <a:lnTo>
                  <a:pt x="7197184" y="1668425"/>
                </a:lnTo>
                <a:cubicBezTo>
                  <a:pt x="7198191" y="1673458"/>
                  <a:pt x="7202223" y="1679497"/>
                  <a:pt x="7206255" y="1687547"/>
                </a:cubicBezTo>
                <a:cubicBezTo>
                  <a:pt x="7182064" y="1703651"/>
                  <a:pt x="7190129" y="1663393"/>
                  <a:pt x="7182064" y="1639237"/>
                </a:cubicBezTo>
                <a:lnTo>
                  <a:pt x="7175595" y="1648462"/>
                </a:lnTo>
                <a:lnTo>
                  <a:pt x="7175659" y="1656951"/>
                </a:lnTo>
                <a:lnTo>
                  <a:pt x="7174693" y="1656236"/>
                </a:lnTo>
                <a:lnTo>
                  <a:pt x="7174000" y="1671445"/>
                </a:lnTo>
                <a:lnTo>
                  <a:pt x="7158542" y="1671445"/>
                </a:lnTo>
                <a:lnTo>
                  <a:pt x="7157457" y="1670260"/>
                </a:lnTo>
                <a:lnTo>
                  <a:pt x="7150815" y="1651313"/>
                </a:lnTo>
                <a:cubicBezTo>
                  <a:pt x="7149807" y="1647288"/>
                  <a:pt x="7149807" y="1643261"/>
                  <a:pt x="7149807" y="1631184"/>
                </a:cubicBezTo>
                <a:cubicBezTo>
                  <a:pt x="7149807" y="1639237"/>
                  <a:pt x="7149807" y="1647288"/>
                  <a:pt x="7149807" y="1655341"/>
                </a:cubicBezTo>
                <a:cubicBezTo>
                  <a:pt x="7149807" y="1663393"/>
                  <a:pt x="7151825" y="1665405"/>
                  <a:pt x="7154846" y="1667417"/>
                </a:cubicBezTo>
                <a:lnTo>
                  <a:pt x="7157457" y="1670260"/>
                </a:lnTo>
                <a:lnTo>
                  <a:pt x="7157871" y="1671445"/>
                </a:lnTo>
                <a:lnTo>
                  <a:pt x="7158542" y="1671445"/>
                </a:lnTo>
                <a:lnTo>
                  <a:pt x="7165936" y="1679497"/>
                </a:lnTo>
                <a:cubicBezTo>
                  <a:pt x="7149807" y="1671445"/>
                  <a:pt x="7141743" y="1695599"/>
                  <a:pt x="7133679" y="1687547"/>
                </a:cubicBezTo>
                <a:cubicBezTo>
                  <a:pt x="7117550" y="1679497"/>
                  <a:pt x="7133679" y="1687547"/>
                  <a:pt x="7141743" y="1679497"/>
                </a:cubicBezTo>
                <a:cubicBezTo>
                  <a:pt x="7141743" y="1661378"/>
                  <a:pt x="7132671" y="1674967"/>
                  <a:pt x="7124734" y="1672701"/>
                </a:cubicBezTo>
                <a:lnTo>
                  <a:pt x="7119282" y="1665637"/>
                </a:lnTo>
                <a:lnTo>
                  <a:pt x="7126336" y="1695972"/>
                </a:lnTo>
                <a:cubicBezTo>
                  <a:pt x="7118592" y="1695972"/>
                  <a:pt x="7118592" y="1695972"/>
                  <a:pt x="7118592" y="1695972"/>
                </a:cubicBezTo>
                <a:cubicBezTo>
                  <a:pt x="7118592" y="1688227"/>
                  <a:pt x="7118592" y="1672737"/>
                  <a:pt x="7103103" y="1680483"/>
                </a:cubicBezTo>
                <a:cubicBezTo>
                  <a:pt x="7118592" y="1664993"/>
                  <a:pt x="7103103" y="1680483"/>
                  <a:pt x="7095357" y="1649503"/>
                </a:cubicBezTo>
                <a:cubicBezTo>
                  <a:pt x="7110847" y="1649503"/>
                  <a:pt x="7103103" y="1626269"/>
                  <a:pt x="7118592" y="1618524"/>
                </a:cubicBezTo>
                <a:cubicBezTo>
                  <a:pt x="7118592" y="1630140"/>
                  <a:pt x="7116655" y="1641759"/>
                  <a:pt x="7116658" y="1654343"/>
                </a:cubicBezTo>
                <a:lnTo>
                  <a:pt x="7118731" y="1663261"/>
                </a:lnTo>
                <a:lnTo>
                  <a:pt x="7135696" y="1661378"/>
                </a:lnTo>
                <a:cubicBezTo>
                  <a:pt x="7139729" y="1659365"/>
                  <a:pt x="7141743" y="1655341"/>
                  <a:pt x="7141743" y="1647288"/>
                </a:cubicBezTo>
                <a:cubicBezTo>
                  <a:pt x="7133679" y="1631184"/>
                  <a:pt x="7133679" y="1615080"/>
                  <a:pt x="7117550" y="1615080"/>
                </a:cubicBezTo>
                <a:cubicBezTo>
                  <a:pt x="7133679" y="1607028"/>
                  <a:pt x="7117550" y="1582872"/>
                  <a:pt x="7133679" y="1590924"/>
                </a:cubicBezTo>
                <a:cubicBezTo>
                  <a:pt x="7125614" y="1574819"/>
                  <a:pt x="7117550" y="1598976"/>
                  <a:pt x="7109486" y="1598976"/>
                </a:cubicBezTo>
                <a:cubicBezTo>
                  <a:pt x="7109486" y="1582872"/>
                  <a:pt x="7085293" y="1623132"/>
                  <a:pt x="7069164" y="1598976"/>
                </a:cubicBezTo>
                <a:cubicBezTo>
                  <a:pt x="7069164" y="1607028"/>
                  <a:pt x="7053035" y="1598976"/>
                  <a:pt x="7061100" y="1615080"/>
                </a:cubicBezTo>
                <a:cubicBezTo>
                  <a:pt x="7044971" y="1607028"/>
                  <a:pt x="7044971" y="1615080"/>
                  <a:pt x="7036907" y="1615080"/>
                </a:cubicBezTo>
                <a:cubicBezTo>
                  <a:pt x="7053035" y="1623132"/>
                  <a:pt x="7053035" y="1655341"/>
                  <a:pt x="7069164" y="1663393"/>
                </a:cubicBezTo>
                <a:cubicBezTo>
                  <a:pt x="7069164" y="1679497"/>
                  <a:pt x="7061100" y="1687547"/>
                  <a:pt x="7077228" y="1711703"/>
                </a:cubicBezTo>
                <a:cubicBezTo>
                  <a:pt x="7061100" y="1699626"/>
                  <a:pt x="7059085" y="1683521"/>
                  <a:pt x="7056061" y="1666413"/>
                </a:cubicBezTo>
                <a:lnTo>
                  <a:pt x="7045362" y="1646232"/>
                </a:lnTo>
                <a:lnTo>
                  <a:pt x="7044971" y="1639237"/>
                </a:lnTo>
                <a:lnTo>
                  <a:pt x="7040861" y="1637744"/>
                </a:lnTo>
                <a:lnTo>
                  <a:pt x="7028845" y="1615080"/>
                </a:lnTo>
                <a:cubicBezTo>
                  <a:pt x="7020781" y="1615080"/>
                  <a:pt x="7036907" y="1631184"/>
                  <a:pt x="7028845" y="1631184"/>
                </a:cubicBezTo>
                <a:cubicBezTo>
                  <a:pt x="7032878" y="1639237"/>
                  <a:pt x="7032878" y="1637224"/>
                  <a:pt x="7033884" y="1635209"/>
                </a:cubicBezTo>
                <a:lnTo>
                  <a:pt x="7040861" y="1637744"/>
                </a:lnTo>
                <a:lnTo>
                  <a:pt x="7045362" y="1646232"/>
                </a:lnTo>
                <a:lnTo>
                  <a:pt x="7045979" y="1657353"/>
                </a:lnTo>
                <a:cubicBezTo>
                  <a:pt x="7046989" y="1663393"/>
                  <a:pt x="7049004" y="1671445"/>
                  <a:pt x="7053035" y="1687547"/>
                </a:cubicBezTo>
                <a:cubicBezTo>
                  <a:pt x="7044971" y="1679497"/>
                  <a:pt x="7036907" y="1679497"/>
                  <a:pt x="7044971" y="1687547"/>
                </a:cubicBezTo>
                <a:cubicBezTo>
                  <a:pt x="7036907" y="1687547"/>
                  <a:pt x="7036907" y="1679497"/>
                  <a:pt x="7028845" y="1671445"/>
                </a:cubicBezTo>
                <a:cubicBezTo>
                  <a:pt x="7028845" y="1679497"/>
                  <a:pt x="7028845" y="1703651"/>
                  <a:pt x="7044971" y="1703651"/>
                </a:cubicBezTo>
                <a:cubicBezTo>
                  <a:pt x="7044971" y="1719755"/>
                  <a:pt x="7020781" y="1687547"/>
                  <a:pt x="7028845" y="1719755"/>
                </a:cubicBezTo>
                <a:cubicBezTo>
                  <a:pt x="7016749" y="1719755"/>
                  <a:pt x="7022797" y="1701638"/>
                  <a:pt x="7016371" y="1695977"/>
                </a:cubicBezTo>
                <a:lnTo>
                  <a:pt x="7007873" y="1695702"/>
                </a:lnTo>
                <a:lnTo>
                  <a:pt x="7007940" y="1694520"/>
                </a:lnTo>
                <a:lnTo>
                  <a:pt x="7007457" y="1692798"/>
                </a:lnTo>
                <a:lnTo>
                  <a:pt x="7012717" y="1687547"/>
                </a:lnTo>
                <a:cubicBezTo>
                  <a:pt x="7016749" y="1685534"/>
                  <a:pt x="7020781" y="1683521"/>
                  <a:pt x="7020781" y="1679497"/>
                </a:cubicBezTo>
                <a:cubicBezTo>
                  <a:pt x="7012717" y="1679497"/>
                  <a:pt x="7004652" y="1671445"/>
                  <a:pt x="7004652" y="1655341"/>
                </a:cubicBezTo>
                <a:cubicBezTo>
                  <a:pt x="7012717" y="1655341"/>
                  <a:pt x="7012717" y="1655341"/>
                  <a:pt x="7012717" y="1647288"/>
                </a:cubicBezTo>
                <a:cubicBezTo>
                  <a:pt x="7020781" y="1663393"/>
                  <a:pt x="7020781" y="1639237"/>
                  <a:pt x="7028845" y="1663393"/>
                </a:cubicBezTo>
                <a:cubicBezTo>
                  <a:pt x="7028845" y="1655341"/>
                  <a:pt x="7020781" y="1623132"/>
                  <a:pt x="7012717" y="1615080"/>
                </a:cubicBezTo>
                <a:cubicBezTo>
                  <a:pt x="7020781" y="1623132"/>
                  <a:pt x="7012717" y="1647288"/>
                  <a:pt x="7004652" y="1615080"/>
                </a:cubicBezTo>
                <a:cubicBezTo>
                  <a:pt x="6996588" y="1639237"/>
                  <a:pt x="6980460" y="1623132"/>
                  <a:pt x="6972395" y="1615080"/>
                </a:cubicBezTo>
                <a:cubicBezTo>
                  <a:pt x="6964331" y="1615080"/>
                  <a:pt x="6972395" y="1623132"/>
                  <a:pt x="6972395" y="1631184"/>
                </a:cubicBezTo>
                <a:cubicBezTo>
                  <a:pt x="6964331" y="1631184"/>
                  <a:pt x="6948202" y="1623132"/>
                  <a:pt x="6948202" y="1639237"/>
                </a:cubicBezTo>
                <a:cubicBezTo>
                  <a:pt x="6915945" y="1607028"/>
                  <a:pt x="6899816" y="1671445"/>
                  <a:pt x="6875626" y="1647288"/>
                </a:cubicBezTo>
                <a:cubicBezTo>
                  <a:pt x="6871594" y="1651313"/>
                  <a:pt x="6871594" y="1657353"/>
                  <a:pt x="6871594" y="1662386"/>
                </a:cubicBezTo>
                <a:lnTo>
                  <a:pt x="6868415" y="1669523"/>
                </a:lnTo>
                <a:lnTo>
                  <a:pt x="6870313" y="1673221"/>
                </a:lnTo>
                <a:lnTo>
                  <a:pt x="6874953" y="1682271"/>
                </a:lnTo>
                <a:lnTo>
                  <a:pt x="6882680" y="1693586"/>
                </a:lnTo>
                <a:cubicBezTo>
                  <a:pt x="6885706" y="1701638"/>
                  <a:pt x="6887720" y="1711703"/>
                  <a:pt x="6891752" y="1727807"/>
                </a:cubicBezTo>
                <a:cubicBezTo>
                  <a:pt x="6883688" y="1719755"/>
                  <a:pt x="6875626" y="1695599"/>
                  <a:pt x="6883688" y="1727807"/>
                </a:cubicBezTo>
                <a:cubicBezTo>
                  <a:pt x="6875626" y="1719755"/>
                  <a:pt x="6867562" y="1711703"/>
                  <a:pt x="6875626" y="1735859"/>
                </a:cubicBezTo>
                <a:cubicBezTo>
                  <a:pt x="6867562" y="1743912"/>
                  <a:pt x="6859498" y="1743912"/>
                  <a:pt x="6859498" y="1727807"/>
                </a:cubicBezTo>
                <a:cubicBezTo>
                  <a:pt x="6851433" y="1743912"/>
                  <a:pt x="6843369" y="1751963"/>
                  <a:pt x="6843369" y="1751963"/>
                </a:cubicBezTo>
                <a:cubicBezTo>
                  <a:pt x="6835305" y="1760016"/>
                  <a:pt x="6859498" y="1792224"/>
                  <a:pt x="6851433" y="1808328"/>
                </a:cubicBezTo>
                <a:cubicBezTo>
                  <a:pt x="6867562" y="1800276"/>
                  <a:pt x="6835305" y="1751963"/>
                  <a:pt x="6859498" y="1751963"/>
                </a:cubicBezTo>
                <a:cubicBezTo>
                  <a:pt x="6859498" y="1760016"/>
                  <a:pt x="6851433" y="1760016"/>
                  <a:pt x="6867562" y="1776120"/>
                </a:cubicBezTo>
                <a:cubicBezTo>
                  <a:pt x="6875626" y="1776120"/>
                  <a:pt x="6859498" y="1751963"/>
                  <a:pt x="6875626" y="1751963"/>
                </a:cubicBezTo>
                <a:cubicBezTo>
                  <a:pt x="6883691" y="1772092"/>
                  <a:pt x="6877640" y="1782157"/>
                  <a:pt x="6871594" y="1792224"/>
                </a:cubicBezTo>
                <a:lnTo>
                  <a:pt x="6870494" y="1803203"/>
                </a:lnTo>
                <a:lnTo>
                  <a:pt x="6867562" y="1800276"/>
                </a:lnTo>
                <a:lnTo>
                  <a:pt x="6869710" y="1811012"/>
                </a:lnTo>
                <a:lnTo>
                  <a:pt x="6867562" y="1832482"/>
                </a:lnTo>
                <a:cubicBezTo>
                  <a:pt x="6867562" y="1840534"/>
                  <a:pt x="6875626" y="1832482"/>
                  <a:pt x="6875626" y="1840534"/>
                </a:cubicBezTo>
                <a:cubicBezTo>
                  <a:pt x="6875626" y="1836509"/>
                  <a:pt x="6873609" y="1828458"/>
                  <a:pt x="6871594" y="1820405"/>
                </a:cubicBezTo>
                <a:lnTo>
                  <a:pt x="6869710" y="1811012"/>
                </a:lnTo>
                <a:lnTo>
                  <a:pt x="6870494" y="1803203"/>
                </a:lnTo>
                <a:lnTo>
                  <a:pt x="6882680" y="1815373"/>
                </a:lnTo>
                <a:cubicBezTo>
                  <a:pt x="6885706" y="1824430"/>
                  <a:pt x="6887720" y="1836509"/>
                  <a:pt x="6891752" y="1848587"/>
                </a:cubicBezTo>
                <a:cubicBezTo>
                  <a:pt x="6907881" y="1848587"/>
                  <a:pt x="6899816" y="1832482"/>
                  <a:pt x="6899816" y="1832482"/>
                </a:cubicBezTo>
                <a:lnTo>
                  <a:pt x="6899816" y="1840534"/>
                </a:lnTo>
                <a:cubicBezTo>
                  <a:pt x="6883688" y="1840534"/>
                  <a:pt x="6899816" y="1824430"/>
                  <a:pt x="6891752" y="1808328"/>
                </a:cubicBezTo>
                <a:cubicBezTo>
                  <a:pt x="6907881" y="1832482"/>
                  <a:pt x="6915945" y="1808328"/>
                  <a:pt x="6907881" y="1784172"/>
                </a:cubicBezTo>
                <a:cubicBezTo>
                  <a:pt x="6915945" y="1784172"/>
                  <a:pt x="6924009" y="1816381"/>
                  <a:pt x="6924009" y="1816381"/>
                </a:cubicBezTo>
                <a:cubicBezTo>
                  <a:pt x="6924009" y="1824430"/>
                  <a:pt x="6932074" y="1824430"/>
                  <a:pt x="6932074" y="1832482"/>
                </a:cubicBezTo>
                <a:lnTo>
                  <a:pt x="6934862" y="1815780"/>
                </a:lnTo>
                <a:lnTo>
                  <a:pt x="6925941" y="1809238"/>
                </a:lnTo>
                <a:cubicBezTo>
                  <a:pt x="6923038" y="1802850"/>
                  <a:pt x="6921101" y="1794329"/>
                  <a:pt x="6917228" y="1785809"/>
                </a:cubicBezTo>
                <a:cubicBezTo>
                  <a:pt x="6921101" y="1781550"/>
                  <a:pt x="6924973" y="1785809"/>
                  <a:pt x="6928847" y="1793266"/>
                </a:cubicBezTo>
                <a:lnTo>
                  <a:pt x="6935915" y="1809468"/>
                </a:lnTo>
                <a:lnTo>
                  <a:pt x="6940138" y="1784172"/>
                </a:lnTo>
                <a:cubicBezTo>
                  <a:pt x="6940138" y="1792224"/>
                  <a:pt x="6948202" y="1792224"/>
                  <a:pt x="6948202" y="1784172"/>
                </a:cubicBezTo>
                <a:cubicBezTo>
                  <a:pt x="6964331" y="1792224"/>
                  <a:pt x="6932074" y="1792224"/>
                  <a:pt x="6948202" y="1816381"/>
                </a:cubicBezTo>
                <a:cubicBezTo>
                  <a:pt x="6948202" y="1808328"/>
                  <a:pt x="6948202" y="1800276"/>
                  <a:pt x="6956267" y="1800276"/>
                </a:cubicBezTo>
                <a:cubicBezTo>
                  <a:pt x="6956267" y="1816381"/>
                  <a:pt x="6956267" y="1824430"/>
                  <a:pt x="6964331" y="1832482"/>
                </a:cubicBezTo>
                <a:cubicBezTo>
                  <a:pt x="6980460" y="1824430"/>
                  <a:pt x="6948202" y="1816381"/>
                  <a:pt x="6964331" y="1808328"/>
                </a:cubicBezTo>
                <a:cubicBezTo>
                  <a:pt x="6988524" y="1824430"/>
                  <a:pt x="6964331" y="1856638"/>
                  <a:pt x="6956267" y="1872743"/>
                </a:cubicBezTo>
                <a:cubicBezTo>
                  <a:pt x="6980460" y="1880795"/>
                  <a:pt x="6964331" y="1832482"/>
                  <a:pt x="6988524" y="1832482"/>
                </a:cubicBezTo>
                <a:cubicBezTo>
                  <a:pt x="6988524" y="1832482"/>
                  <a:pt x="6980460" y="1808328"/>
                  <a:pt x="6972395" y="1816381"/>
                </a:cubicBezTo>
                <a:cubicBezTo>
                  <a:pt x="6980460" y="1800276"/>
                  <a:pt x="6980460" y="1776120"/>
                  <a:pt x="6988524" y="1792224"/>
                </a:cubicBezTo>
                <a:cubicBezTo>
                  <a:pt x="6988524" y="1768068"/>
                  <a:pt x="6964331" y="1768068"/>
                  <a:pt x="6972395" y="1784172"/>
                </a:cubicBezTo>
                <a:cubicBezTo>
                  <a:pt x="6964331" y="1792224"/>
                  <a:pt x="6964331" y="1768068"/>
                  <a:pt x="6964331" y="1768068"/>
                </a:cubicBezTo>
                <a:cubicBezTo>
                  <a:pt x="6980460" y="1760016"/>
                  <a:pt x="6980460" y="1776120"/>
                  <a:pt x="6996588" y="1776120"/>
                </a:cubicBezTo>
                <a:cubicBezTo>
                  <a:pt x="6996588" y="1768068"/>
                  <a:pt x="6988524" y="1768068"/>
                  <a:pt x="6988524" y="1743912"/>
                </a:cubicBezTo>
                <a:cubicBezTo>
                  <a:pt x="6980460" y="1776120"/>
                  <a:pt x="6980460" y="1727807"/>
                  <a:pt x="6996588" y="1719755"/>
                </a:cubicBezTo>
                <a:cubicBezTo>
                  <a:pt x="6996588" y="1727807"/>
                  <a:pt x="6996588" y="1760016"/>
                  <a:pt x="6996588" y="1760016"/>
                </a:cubicBezTo>
                <a:cubicBezTo>
                  <a:pt x="6996588" y="1768068"/>
                  <a:pt x="7004652" y="1768068"/>
                  <a:pt x="7012717" y="1768068"/>
                </a:cubicBezTo>
                <a:cubicBezTo>
                  <a:pt x="7004652" y="1760016"/>
                  <a:pt x="7004652" y="1751963"/>
                  <a:pt x="7020781" y="1776120"/>
                </a:cubicBezTo>
                <a:cubicBezTo>
                  <a:pt x="7036907" y="1776120"/>
                  <a:pt x="7036907" y="1760016"/>
                  <a:pt x="7044971" y="1751963"/>
                </a:cubicBezTo>
                <a:cubicBezTo>
                  <a:pt x="7044971" y="1760016"/>
                  <a:pt x="7044971" y="1768068"/>
                  <a:pt x="7053035" y="1776120"/>
                </a:cubicBezTo>
                <a:cubicBezTo>
                  <a:pt x="7028845" y="1776120"/>
                  <a:pt x="7012717" y="1776120"/>
                  <a:pt x="6980460" y="1800276"/>
                </a:cubicBezTo>
                <a:cubicBezTo>
                  <a:pt x="6980460" y="1816381"/>
                  <a:pt x="6996588" y="1800276"/>
                  <a:pt x="6996588" y="1816381"/>
                </a:cubicBezTo>
                <a:cubicBezTo>
                  <a:pt x="7053035" y="1792224"/>
                  <a:pt x="7061100" y="1816381"/>
                  <a:pt x="7125614" y="1784172"/>
                </a:cubicBezTo>
                <a:cubicBezTo>
                  <a:pt x="7133679" y="1808328"/>
                  <a:pt x="7165936" y="1808328"/>
                  <a:pt x="7157871" y="1832482"/>
                </a:cubicBezTo>
                <a:cubicBezTo>
                  <a:pt x="7165936" y="1840534"/>
                  <a:pt x="7174000" y="1840534"/>
                  <a:pt x="7174000" y="1832482"/>
                </a:cubicBezTo>
                <a:cubicBezTo>
                  <a:pt x="7174000" y="1832482"/>
                  <a:pt x="7174000" y="1832482"/>
                  <a:pt x="7182064" y="1832482"/>
                </a:cubicBezTo>
                <a:cubicBezTo>
                  <a:pt x="7182064" y="1840534"/>
                  <a:pt x="7182064" y="1848587"/>
                  <a:pt x="7182064" y="1856638"/>
                </a:cubicBezTo>
                <a:cubicBezTo>
                  <a:pt x="7174000" y="1856638"/>
                  <a:pt x="7174000" y="1840534"/>
                  <a:pt x="7157871" y="1848587"/>
                </a:cubicBezTo>
                <a:cubicBezTo>
                  <a:pt x="7157871" y="1808328"/>
                  <a:pt x="7133679" y="1824430"/>
                  <a:pt x="7125614" y="1792224"/>
                </a:cubicBezTo>
                <a:cubicBezTo>
                  <a:pt x="7125614" y="1824430"/>
                  <a:pt x="7101421" y="1800276"/>
                  <a:pt x="7101421" y="1832482"/>
                </a:cubicBezTo>
                <a:cubicBezTo>
                  <a:pt x="7093357" y="1808328"/>
                  <a:pt x="7093357" y="1816381"/>
                  <a:pt x="7085293" y="1800276"/>
                </a:cubicBezTo>
                <a:cubicBezTo>
                  <a:pt x="7085293" y="1808328"/>
                  <a:pt x="7085293" y="1816381"/>
                  <a:pt x="7093357" y="1832482"/>
                </a:cubicBezTo>
                <a:cubicBezTo>
                  <a:pt x="7093357" y="1856638"/>
                  <a:pt x="7077228" y="1816381"/>
                  <a:pt x="7077228" y="1808328"/>
                </a:cubicBezTo>
                <a:cubicBezTo>
                  <a:pt x="7069164" y="1848587"/>
                  <a:pt x="7053035" y="1832482"/>
                  <a:pt x="7028845" y="1840534"/>
                </a:cubicBezTo>
                <a:cubicBezTo>
                  <a:pt x="7028845" y="1848587"/>
                  <a:pt x="7020781" y="1880795"/>
                  <a:pt x="7036907" y="1872743"/>
                </a:cubicBezTo>
                <a:cubicBezTo>
                  <a:pt x="7044971" y="1896899"/>
                  <a:pt x="7020781" y="1864691"/>
                  <a:pt x="7028845" y="1888847"/>
                </a:cubicBezTo>
                <a:cubicBezTo>
                  <a:pt x="7016749" y="1858651"/>
                  <a:pt x="7004652" y="1855632"/>
                  <a:pt x="7002763" y="1845818"/>
                </a:cubicBezTo>
                <a:lnTo>
                  <a:pt x="7003528" y="1840418"/>
                </a:lnTo>
                <a:lnTo>
                  <a:pt x="7004652" y="1840534"/>
                </a:lnTo>
                <a:cubicBezTo>
                  <a:pt x="7004652" y="1832482"/>
                  <a:pt x="7004652" y="1832482"/>
                  <a:pt x="7004652" y="1832482"/>
                </a:cubicBezTo>
                <a:lnTo>
                  <a:pt x="7003528" y="1840418"/>
                </a:lnTo>
                <a:lnTo>
                  <a:pt x="7000998" y="1840158"/>
                </a:lnTo>
                <a:cubicBezTo>
                  <a:pt x="6999108" y="1834496"/>
                  <a:pt x="7000621" y="1816381"/>
                  <a:pt x="6988524" y="1816381"/>
                </a:cubicBezTo>
                <a:cubicBezTo>
                  <a:pt x="6988524" y="1824430"/>
                  <a:pt x="6996588" y="1864691"/>
                  <a:pt x="7012717" y="1872743"/>
                </a:cubicBezTo>
                <a:cubicBezTo>
                  <a:pt x="7020781" y="1896899"/>
                  <a:pt x="7004652" y="1888847"/>
                  <a:pt x="7012717" y="1913003"/>
                </a:cubicBezTo>
                <a:cubicBezTo>
                  <a:pt x="7012717" y="1913003"/>
                  <a:pt x="7004652" y="1904951"/>
                  <a:pt x="7004652" y="1896899"/>
                </a:cubicBezTo>
                <a:cubicBezTo>
                  <a:pt x="7004652" y="1896899"/>
                  <a:pt x="6996588" y="1896899"/>
                  <a:pt x="7004652" y="1904951"/>
                </a:cubicBezTo>
                <a:cubicBezTo>
                  <a:pt x="6988524" y="1904951"/>
                  <a:pt x="6996588" y="1880795"/>
                  <a:pt x="7004652" y="1880795"/>
                </a:cubicBezTo>
                <a:cubicBezTo>
                  <a:pt x="6996588" y="1880795"/>
                  <a:pt x="6980460" y="1856638"/>
                  <a:pt x="6996588" y="1856638"/>
                </a:cubicBezTo>
                <a:cubicBezTo>
                  <a:pt x="6988524" y="1840534"/>
                  <a:pt x="6980460" y="1848587"/>
                  <a:pt x="6980460" y="1864691"/>
                </a:cubicBezTo>
                <a:cubicBezTo>
                  <a:pt x="7004652" y="1872743"/>
                  <a:pt x="6980460" y="1872743"/>
                  <a:pt x="6988524" y="1896899"/>
                </a:cubicBezTo>
                <a:cubicBezTo>
                  <a:pt x="6988524" y="1921056"/>
                  <a:pt x="6980460" y="1888847"/>
                  <a:pt x="6972395" y="1880795"/>
                </a:cubicBezTo>
                <a:cubicBezTo>
                  <a:pt x="6972395" y="1880795"/>
                  <a:pt x="6980460" y="1896899"/>
                  <a:pt x="6980460" y="1904951"/>
                </a:cubicBezTo>
                <a:cubicBezTo>
                  <a:pt x="6972395" y="1904951"/>
                  <a:pt x="6972395" y="1896899"/>
                  <a:pt x="6964331" y="1888847"/>
                </a:cubicBezTo>
                <a:cubicBezTo>
                  <a:pt x="6956267" y="1913003"/>
                  <a:pt x="6988524" y="1921056"/>
                  <a:pt x="6996588" y="1904951"/>
                </a:cubicBezTo>
                <a:cubicBezTo>
                  <a:pt x="7004652" y="1913003"/>
                  <a:pt x="6996588" y="1913003"/>
                  <a:pt x="7004652" y="1921056"/>
                </a:cubicBezTo>
                <a:cubicBezTo>
                  <a:pt x="7004652" y="1929107"/>
                  <a:pt x="7012717" y="1921056"/>
                  <a:pt x="7012717" y="1921056"/>
                </a:cubicBezTo>
                <a:cubicBezTo>
                  <a:pt x="7012717" y="1937160"/>
                  <a:pt x="7004652" y="1921056"/>
                  <a:pt x="6996588" y="1937160"/>
                </a:cubicBezTo>
                <a:cubicBezTo>
                  <a:pt x="7012717" y="1937160"/>
                  <a:pt x="6996588" y="1953262"/>
                  <a:pt x="7012717" y="1953262"/>
                </a:cubicBezTo>
                <a:cubicBezTo>
                  <a:pt x="7012717" y="1969366"/>
                  <a:pt x="6996588" y="1953262"/>
                  <a:pt x="6988524" y="1969366"/>
                </a:cubicBezTo>
                <a:cubicBezTo>
                  <a:pt x="6980460" y="1969366"/>
                  <a:pt x="6988524" y="1953262"/>
                  <a:pt x="7004652" y="1953262"/>
                </a:cubicBezTo>
                <a:cubicBezTo>
                  <a:pt x="6996588" y="1945212"/>
                  <a:pt x="6980460" y="1929107"/>
                  <a:pt x="7004652" y="1929107"/>
                </a:cubicBezTo>
                <a:cubicBezTo>
                  <a:pt x="6988524" y="1913003"/>
                  <a:pt x="6972395" y="1929107"/>
                  <a:pt x="6964331" y="1904951"/>
                </a:cubicBezTo>
                <a:cubicBezTo>
                  <a:pt x="6956267" y="1904951"/>
                  <a:pt x="6964331" y="1921056"/>
                  <a:pt x="6964331" y="1937160"/>
                </a:cubicBezTo>
                <a:cubicBezTo>
                  <a:pt x="6948202" y="1913003"/>
                  <a:pt x="6956267" y="1945212"/>
                  <a:pt x="6940138" y="1937160"/>
                </a:cubicBezTo>
                <a:cubicBezTo>
                  <a:pt x="6932074" y="1913003"/>
                  <a:pt x="6956267" y="1921056"/>
                  <a:pt x="6940138" y="1896899"/>
                </a:cubicBezTo>
                <a:cubicBezTo>
                  <a:pt x="6932074" y="1896899"/>
                  <a:pt x="6948202" y="1921056"/>
                  <a:pt x="6932074" y="1921056"/>
                </a:cubicBezTo>
                <a:cubicBezTo>
                  <a:pt x="6915945" y="1888847"/>
                  <a:pt x="6924009" y="1880795"/>
                  <a:pt x="6907881" y="1864691"/>
                </a:cubicBezTo>
                <a:cubicBezTo>
                  <a:pt x="6907881" y="1880795"/>
                  <a:pt x="6891752" y="1872743"/>
                  <a:pt x="6883688" y="1872743"/>
                </a:cubicBezTo>
                <a:cubicBezTo>
                  <a:pt x="6875626" y="1880795"/>
                  <a:pt x="6867562" y="1888847"/>
                  <a:pt x="6875626" y="1904951"/>
                </a:cubicBezTo>
                <a:cubicBezTo>
                  <a:pt x="6883688" y="1904951"/>
                  <a:pt x="6875626" y="1888847"/>
                  <a:pt x="6883688" y="1880795"/>
                </a:cubicBezTo>
                <a:cubicBezTo>
                  <a:pt x="6899816" y="1904951"/>
                  <a:pt x="6867562" y="1929107"/>
                  <a:pt x="6859498" y="1896899"/>
                </a:cubicBezTo>
                <a:cubicBezTo>
                  <a:pt x="6851433" y="1904951"/>
                  <a:pt x="6875626" y="1929107"/>
                  <a:pt x="6859498" y="1937160"/>
                </a:cubicBezTo>
                <a:lnTo>
                  <a:pt x="6873543" y="1960535"/>
                </a:lnTo>
                <a:lnTo>
                  <a:pt x="6867562" y="1958296"/>
                </a:lnTo>
                <a:cubicBezTo>
                  <a:pt x="6865544" y="1959301"/>
                  <a:pt x="6863529" y="1961313"/>
                  <a:pt x="6859498" y="1961313"/>
                </a:cubicBezTo>
                <a:lnTo>
                  <a:pt x="6861871" y="1973888"/>
                </a:lnTo>
                <a:lnTo>
                  <a:pt x="6854960" y="1946594"/>
                </a:lnTo>
                <a:cubicBezTo>
                  <a:pt x="6851433" y="1935145"/>
                  <a:pt x="6847401" y="1925080"/>
                  <a:pt x="6843369" y="1921056"/>
                </a:cubicBezTo>
                <a:cubicBezTo>
                  <a:pt x="6835305" y="1921056"/>
                  <a:pt x="6851433" y="1945212"/>
                  <a:pt x="6851433" y="1953262"/>
                </a:cubicBezTo>
                <a:cubicBezTo>
                  <a:pt x="6827240" y="1945212"/>
                  <a:pt x="6827240" y="1937160"/>
                  <a:pt x="6803048" y="1929107"/>
                </a:cubicBezTo>
                <a:cubicBezTo>
                  <a:pt x="6794983" y="1937160"/>
                  <a:pt x="6827240" y="1937160"/>
                  <a:pt x="6819176" y="1953262"/>
                </a:cubicBezTo>
                <a:cubicBezTo>
                  <a:pt x="6827240" y="1961313"/>
                  <a:pt x="6827240" y="1953262"/>
                  <a:pt x="6827240" y="1945212"/>
                </a:cubicBezTo>
                <a:cubicBezTo>
                  <a:pt x="6843369" y="1953262"/>
                  <a:pt x="6827240" y="1969366"/>
                  <a:pt x="6819176" y="1969366"/>
                </a:cubicBezTo>
                <a:cubicBezTo>
                  <a:pt x="6819176" y="1937160"/>
                  <a:pt x="6794983" y="1953262"/>
                  <a:pt x="6786919" y="1913003"/>
                </a:cubicBezTo>
                <a:cubicBezTo>
                  <a:pt x="6770790" y="1929107"/>
                  <a:pt x="6803048" y="1945212"/>
                  <a:pt x="6794983" y="1969366"/>
                </a:cubicBezTo>
                <a:cubicBezTo>
                  <a:pt x="6803048" y="1969366"/>
                  <a:pt x="6803048" y="1961313"/>
                  <a:pt x="6803048" y="1953262"/>
                </a:cubicBezTo>
                <a:cubicBezTo>
                  <a:pt x="6819176" y="1969366"/>
                  <a:pt x="6794983" y="1977418"/>
                  <a:pt x="6803048" y="2001574"/>
                </a:cubicBezTo>
                <a:cubicBezTo>
                  <a:pt x="6811112" y="2009626"/>
                  <a:pt x="6819176" y="2009626"/>
                  <a:pt x="6827240" y="2025731"/>
                </a:cubicBezTo>
                <a:lnTo>
                  <a:pt x="6833015" y="2014199"/>
                </a:lnTo>
                <a:lnTo>
                  <a:pt x="6834549" y="2017552"/>
                </a:lnTo>
                <a:cubicBezTo>
                  <a:pt x="6842864" y="2036802"/>
                  <a:pt x="6853449" y="2063978"/>
                  <a:pt x="6859498" y="2082095"/>
                </a:cubicBezTo>
                <a:cubicBezTo>
                  <a:pt x="6855465" y="2078068"/>
                  <a:pt x="6851433" y="2072029"/>
                  <a:pt x="6849416" y="2071023"/>
                </a:cubicBezTo>
                <a:lnTo>
                  <a:pt x="6849603" y="2072804"/>
                </a:lnTo>
                <a:lnTo>
                  <a:pt x="6823208" y="2054919"/>
                </a:lnTo>
                <a:cubicBezTo>
                  <a:pt x="6813129" y="2051899"/>
                  <a:pt x="6803048" y="2049887"/>
                  <a:pt x="6794983" y="2041835"/>
                </a:cubicBezTo>
                <a:cubicBezTo>
                  <a:pt x="6786919" y="2049887"/>
                  <a:pt x="6803048" y="2065991"/>
                  <a:pt x="6811112" y="2090145"/>
                </a:cubicBezTo>
                <a:lnTo>
                  <a:pt x="6786919" y="2065991"/>
                </a:lnTo>
                <a:lnTo>
                  <a:pt x="6785912" y="2049887"/>
                </a:lnTo>
                <a:cubicBezTo>
                  <a:pt x="6782886" y="2043847"/>
                  <a:pt x="6778855" y="2037808"/>
                  <a:pt x="6778855" y="2033782"/>
                </a:cubicBezTo>
                <a:cubicBezTo>
                  <a:pt x="6794983" y="2025731"/>
                  <a:pt x="6811112" y="2049887"/>
                  <a:pt x="6827240" y="2041835"/>
                </a:cubicBezTo>
                <a:cubicBezTo>
                  <a:pt x="6819176" y="2025731"/>
                  <a:pt x="6803048" y="2033782"/>
                  <a:pt x="6811112" y="2017678"/>
                </a:cubicBezTo>
                <a:cubicBezTo>
                  <a:pt x="6803048" y="2025731"/>
                  <a:pt x="6803048" y="1977418"/>
                  <a:pt x="6786919" y="1977418"/>
                </a:cubicBezTo>
                <a:cubicBezTo>
                  <a:pt x="6794983" y="1953262"/>
                  <a:pt x="6770790" y="1945212"/>
                  <a:pt x="6770790" y="1913003"/>
                </a:cubicBezTo>
                <a:cubicBezTo>
                  <a:pt x="6762725" y="1896899"/>
                  <a:pt x="6762725" y="1929107"/>
                  <a:pt x="6762725" y="1904951"/>
                </a:cubicBezTo>
                <a:cubicBezTo>
                  <a:pt x="6754661" y="1913003"/>
                  <a:pt x="6754661" y="1921056"/>
                  <a:pt x="6754661" y="1921056"/>
                </a:cubicBezTo>
                <a:cubicBezTo>
                  <a:pt x="6762725" y="1929107"/>
                  <a:pt x="6770790" y="1929107"/>
                  <a:pt x="6770790" y="1945212"/>
                </a:cubicBezTo>
                <a:cubicBezTo>
                  <a:pt x="6762725" y="1937160"/>
                  <a:pt x="6754661" y="1937160"/>
                  <a:pt x="6746597" y="1937160"/>
                </a:cubicBezTo>
                <a:cubicBezTo>
                  <a:pt x="6746597" y="1937160"/>
                  <a:pt x="6754661" y="1945212"/>
                  <a:pt x="6746597" y="1945212"/>
                </a:cubicBezTo>
                <a:cubicBezTo>
                  <a:pt x="6754661" y="1969366"/>
                  <a:pt x="6754661" y="1929107"/>
                  <a:pt x="6762725" y="1953262"/>
                </a:cubicBezTo>
                <a:cubicBezTo>
                  <a:pt x="6770790" y="1969366"/>
                  <a:pt x="6738532" y="1961313"/>
                  <a:pt x="6738532" y="1945212"/>
                </a:cubicBezTo>
                <a:cubicBezTo>
                  <a:pt x="6738532" y="1961313"/>
                  <a:pt x="6738532" y="1993522"/>
                  <a:pt x="6746597" y="2001574"/>
                </a:cubicBezTo>
                <a:cubicBezTo>
                  <a:pt x="6746597" y="2009626"/>
                  <a:pt x="6746597" y="2009626"/>
                  <a:pt x="6738532" y="2017678"/>
                </a:cubicBezTo>
                <a:cubicBezTo>
                  <a:pt x="6738532" y="2009626"/>
                  <a:pt x="6738532" y="2001574"/>
                  <a:pt x="6730468" y="2001574"/>
                </a:cubicBezTo>
                <a:cubicBezTo>
                  <a:pt x="6730468" y="2001574"/>
                  <a:pt x="6730468" y="2009626"/>
                  <a:pt x="6730468" y="2017678"/>
                </a:cubicBezTo>
                <a:cubicBezTo>
                  <a:pt x="6730468" y="2017678"/>
                  <a:pt x="6722404" y="2001574"/>
                  <a:pt x="6722404" y="1993522"/>
                </a:cubicBezTo>
                <a:cubicBezTo>
                  <a:pt x="6714342" y="2001574"/>
                  <a:pt x="6722404" y="2017678"/>
                  <a:pt x="6722404" y="2017678"/>
                </a:cubicBezTo>
                <a:cubicBezTo>
                  <a:pt x="6698213" y="2001574"/>
                  <a:pt x="6722404" y="1985470"/>
                  <a:pt x="6698213" y="1969366"/>
                </a:cubicBezTo>
                <a:cubicBezTo>
                  <a:pt x="6714342" y="1969366"/>
                  <a:pt x="6690149" y="1937160"/>
                  <a:pt x="6714342" y="1937160"/>
                </a:cubicBezTo>
                <a:cubicBezTo>
                  <a:pt x="6714342" y="1953262"/>
                  <a:pt x="6714342" y="1969366"/>
                  <a:pt x="6722404" y="1985470"/>
                </a:cubicBezTo>
                <a:cubicBezTo>
                  <a:pt x="6730468" y="1985470"/>
                  <a:pt x="6722404" y="1977418"/>
                  <a:pt x="6722404" y="1977418"/>
                </a:cubicBezTo>
                <a:cubicBezTo>
                  <a:pt x="6730468" y="1977418"/>
                  <a:pt x="6730468" y="1985470"/>
                  <a:pt x="6730468" y="1985470"/>
                </a:cubicBezTo>
                <a:cubicBezTo>
                  <a:pt x="6738532" y="1961313"/>
                  <a:pt x="6722404" y="1937160"/>
                  <a:pt x="6706278" y="1921056"/>
                </a:cubicBezTo>
                <a:cubicBezTo>
                  <a:pt x="6706278" y="1953262"/>
                  <a:pt x="6682085" y="1961313"/>
                  <a:pt x="6674021" y="1985470"/>
                </a:cubicBezTo>
                <a:cubicBezTo>
                  <a:pt x="6698213" y="2009626"/>
                  <a:pt x="6682085" y="2017678"/>
                  <a:pt x="6706278" y="2049887"/>
                </a:cubicBezTo>
                <a:cubicBezTo>
                  <a:pt x="6690149" y="2057939"/>
                  <a:pt x="6698213" y="2074043"/>
                  <a:pt x="6690149" y="2090145"/>
                </a:cubicBezTo>
                <a:cubicBezTo>
                  <a:pt x="6690149" y="2114301"/>
                  <a:pt x="6690149" y="2057939"/>
                  <a:pt x="6674021" y="2074043"/>
                </a:cubicBezTo>
                <a:cubicBezTo>
                  <a:pt x="6669989" y="2082095"/>
                  <a:pt x="6674021" y="2092160"/>
                  <a:pt x="6678053" y="2101217"/>
                </a:cubicBezTo>
                <a:lnTo>
                  <a:pt x="6678989" y="2106134"/>
                </a:lnTo>
                <a:lnTo>
                  <a:pt x="6684112" y="2108205"/>
                </a:lnTo>
                <a:lnTo>
                  <a:pt x="6684112" y="2121488"/>
                </a:lnTo>
                <a:lnTo>
                  <a:pt x="6689139" y="2119334"/>
                </a:lnTo>
                <a:cubicBezTo>
                  <a:pt x="6690149" y="2118328"/>
                  <a:pt x="6690149" y="2118328"/>
                  <a:pt x="6690149" y="2122353"/>
                </a:cubicBezTo>
                <a:cubicBezTo>
                  <a:pt x="6694182" y="2118328"/>
                  <a:pt x="6694182" y="2110277"/>
                  <a:pt x="6695189" y="2102224"/>
                </a:cubicBezTo>
                <a:lnTo>
                  <a:pt x="6703087" y="2087886"/>
                </a:lnTo>
                <a:lnTo>
                  <a:pt x="6707958" y="2109774"/>
                </a:lnTo>
                <a:lnTo>
                  <a:pt x="6708293" y="2115308"/>
                </a:lnTo>
                <a:cubicBezTo>
                  <a:pt x="6708293" y="2122353"/>
                  <a:pt x="6706278" y="2126381"/>
                  <a:pt x="6698213" y="2130406"/>
                </a:cubicBezTo>
                <a:cubicBezTo>
                  <a:pt x="6700229" y="2134431"/>
                  <a:pt x="6702750" y="2136948"/>
                  <a:pt x="6705396" y="2138709"/>
                </a:cubicBezTo>
                <a:lnTo>
                  <a:pt x="6707681" y="2139796"/>
                </a:lnTo>
                <a:lnTo>
                  <a:pt x="6710837" y="2139386"/>
                </a:lnTo>
                <a:lnTo>
                  <a:pt x="6709217" y="2140526"/>
                </a:lnTo>
                <a:lnTo>
                  <a:pt x="6713333" y="2142484"/>
                </a:lnTo>
                <a:cubicBezTo>
                  <a:pt x="6718373" y="2144497"/>
                  <a:pt x="6722404" y="2146510"/>
                  <a:pt x="6722404" y="2154562"/>
                </a:cubicBezTo>
                <a:cubicBezTo>
                  <a:pt x="6730468" y="2162614"/>
                  <a:pt x="6722404" y="2130406"/>
                  <a:pt x="6714342" y="2138457"/>
                </a:cubicBezTo>
                <a:lnTo>
                  <a:pt x="6707958" y="2109774"/>
                </a:lnTo>
                <a:lnTo>
                  <a:pt x="6706278" y="2082095"/>
                </a:lnTo>
                <a:lnTo>
                  <a:pt x="6703087" y="2087886"/>
                </a:lnTo>
                <a:lnTo>
                  <a:pt x="6698213" y="2065991"/>
                </a:lnTo>
                <a:cubicBezTo>
                  <a:pt x="6722404" y="2090145"/>
                  <a:pt x="6714342" y="2122353"/>
                  <a:pt x="6738532" y="2138457"/>
                </a:cubicBezTo>
                <a:cubicBezTo>
                  <a:pt x="6746597" y="2138457"/>
                  <a:pt x="6746597" y="2146510"/>
                  <a:pt x="6746597" y="2154562"/>
                </a:cubicBezTo>
                <a:cubicBezTo>
                  <a:pt x="6754661" y="2150536"/>
                  <a:pt x="6752645" y="2140470"/>
                  <a:pt x="6747605" y="2131412"/>
                </a:cubicBezTo>
                <a:lnTo>
                  <a:pt x="6746764" y="2130289"/>
                </a:lnTo>
                <a:lnTo>
                  <a:pt x="6756173" y="2123738"/>
                </a:lnTo>
                <a:cubicBezTo>
                  <a:pt x="6763734" y="2121850"/>
                  <a:pt x="6766758" y="2132418"/>
                  <a:pt x="6778855" y="2138457"/>
                </a:cubicBezTo>
                <a:cubicBezTo>
                  <a:pt x="6786919" y="2138457"/>
                  <a:pt x="6786919" y="2130406"/>
                  <a:pt x="6786919" y="2130406"/>
                </a:cubicBezTo>
                <a:cubicBezTo>
                  <a:pt x="6786919" y="2106248"/>
                  <a:pt x="6770790" y="2130406"/>
                  <a:pt x="6770790" y="2106248"/>
                </a:cubicBezTo>
                <a:cubicBezTo>
                  <a:pt x="6778855" y="2106248"/>
                  <a:pt x="6778855" y="2114301"/>
                  <a:pt x="6778855" y="2106248"/>
                </a:cubicBezTo>
                <a:cubicBezTo>
                  <a:pt x="6786919" y="2114301"/>
                  <a:pt x="6794983" y="2130406"/>
                  <a:pt x="6794983" y="2138457"/>
                </a:cubicBezTo>
                <a:cubicBezTo>
                  <a:pt x="6778855" y="2162614"/>
                  <a:pt x="6819176" y="2178718"/>
                  <a:pt x="6811112" y="2194822"/>
                </a:cubicBezTo>
                <a:cubicBezTo>
                  <a:pt x="6803048" y="2194822"/>
                  <a:pt x="6803048" y="2186770"/>
                  <a:pt x="6803048" y="2178718"/>
                </a:cubicBezTo>
                <a:cubicBezTo>
                  <a:pt x="6794983" y="2186770"/>
                  <a:pt x="6803048" y="2194822"/>
                  <a:pt x="6803048" y="2202875"/>
                </a:cubicBezTo>
                <a:cubicBezTo>
                  <a:pt x="6794983" y="2194822"/>
                  <a:pt x="6786919" y="2162614"/>
                  <a:pt x="6778855" y="2146510"/>
                </a:cubicBezTo>
                <a:cubicBezTo>
                  <a:pt x="6778855" y="2146510"/>
                  <a:pt x="6778855" y="2154562"/>
                  <a:pt x="6770790" y="2162614"/>
                </a:cubicBezTo>
                <a:cubicBezTo>
                  <a:pt x="6762725" y="2146510"/>
                  <a:pt x="6778855" y="2138457"/>
                  <a:pt x="6762725" y="2138457"/>
                </a:cubicBezTo>
                <a:cubicBezTo>
                  <a:pt x="6770790" y="2138457"/>
                  <a:pt x="6762725" y="2186770"/>
                  <a:pt x="6754661" y="2162614"/>
                </a:cubicBezTo>
                <a:cubicBezTo>
                  <a:pt x="6746597" y="2170666"/>
                  <a:pt x="6746597" y="2170666"/>
                  <a:pt x="6746597" y="2178718"/>
                </a:cubicBezTo>
                <a:cubicBezTo>
                  <a:pt x="6754661" y="2194822"/>
                  <a:pt x="6762725" y="2186770"/>
                  <a:pt x="6770790" y="2210926"/>
                </a:cubicBezTo>
                <a:cubicBezTo>
                  <a:pt x="6754661" y="2218976"/>
                  <a:pt x="6738532" y="2194822"/>
                  <a:pt x="6738532" y="2178718"/>
                </a:cubicBezTo>
                <a:cubicBezTo>
                  <a:pt x="6730468" y="2178718"/>
                  <a:pt x="6722404" y="2162614"/>
                  <a:pt x="6714342" y="2162614"/>
                </a:cubicBezTo>
                <a:cubicBezTo>
                  <a:pt x="6706278" y="2162614"/>
                  <a:pt x="6706278" y="2178718"/>
                  <a:pt x="6714342" y="2194822"/>
                </a:cubicBezTo>
                <a:cubicBezTo>
                  <a:pt x="6714342" y="2202875"/>
                  <a:pt x="6722404" y="2202875"/>
                  <a:pt x="6730468" y="2202875"/>
                </a:cubicBezTo>
                <a:lnTo>
                  <a:pt x="6729498" y="2219371"/>
                </a:lnTo>
                <a:lnTo>
                  <a:pt x="6722404" y="2218976"/>
                </a:lnTo>
                <a:cubicBezTo>
                  <a:pt x="6726436" y="2223003"/>
                  <a:pt x="6728454" y="2223003"/>
                  <a:pt x="6729461" y="2219984"/>
                </a:cubicBezTo>
                <a:lnTo>
                  <a:pt x="6729498" y="2219371"/>
                </a:lnTo>
                <a:lnTo>
                  <a:pt x="6740550" y="2219984"/>
                </a:lnTo>
                <a:cubicBezTo>
                  <a:pt x="6746597" y="2216964"/>
                  <a:pt x="6754661" y="2214952"/>
                  <a:pt x="6770790" y="2227029"/>
                </a:cubicBezTo>
                <a:cubicBezTo>
                  <a:pt x="6774822" y="2229042"/>
                  <a:pt x="6778855" y="2237597"/>
                  <a:pt x="6782256" y="2247788"/>
                </a:cubicBezTo>
                <a:lnTo>
                  <a:pt x="6784652" y="2257313"/>
                </a:lnTo>
                <a:lnTo>
                  <a:pt x="6802521" y="2254042"/>
                </a:lnTo>
                <a:lnTo>
                  <a:pt x="6789385" y="2232205"/>
                </a:lnTo>
                <a:lnTo>
                  <a:pt x="6789787" y="2231690"/>
                </a:lnTo>
                <a:lnTo>
                  <a:pt x="6788629" y="2230947"/>
                </a:lnTo>
                <a:lnTo>
                  <a:pt x="6786675" y="2227697"/>
                </a:lnTo>
                <a:cubicBezTo>
                  <a:pt x="6784601" y="2227697"/>
                  <a:pt x="6784601" y="2228196"/>
                  <a:pt x="6785507" y="2228945"/>
                </a:cubicBezTo>
                <a:lnTo>
                  <a:pt x="6788629" y="2230947"/>
                </a:lnTo>
                <a:lnTo>
                  <a:pt x="6789385" y="2232205"/>
                </a:lnTo>
                <a:lnTo>
                  <a:pt x="6786675" y="2235683"/>
                </a:lnTo>
                <a:cubicBezTo>
                  <a:pt x="6786675" y="2235683"/>
                  <a:pt x="6778377" y="2227697"/>
                  <a:pt x="6778377" y="2227697"/>
                </a:cubicBezTo>
                <a:cubicBezTo>
                  <a:pt x="6778377" y="2219710"/>
                  <a:pt x="6786675" y="2211725"/>
                  <a:pt x="6770077" y="2219710"/>
                </a:cubicBezTo>
                <a:cubicBezTo>
                  <a:pt x="6794973" y="2187763"/>
                  <a:pt x="6786675" y="2235683"/>
                  <a:pt x="6811570" y="2203735"/>
                </a:cubicBezTo>
                <a:cubicBezTo>
                  <a:pt x="6811570" y="2211725"/>
                  <a:pt x="6811570" y="2219710"/>
                  <a:pt x="6811570" y="2219710"/>
                </a:cubicBezTo>
                <a:cubicBezTo>
                  <a:pt x="6794973" y="2219710"/>
                  <a:pt x="6803272" y="2227697"/>
                  <a:pt x="6803272" y="2243672"/>
                </a:cubicBezTo>
                <a:cubicBezTo>
                  <a:pt x="6807420" y="2241674"/>
                  <a:pt x="6810531" y="2243671"/>
                  <a:pt x="6812865" y="2247289"/>
                </a:cubicBezTo>
                <a:lnTo>
                  <a:pt x="6814545" y="2251841"/>
                </a:lnTo>
                <a:lnTo>
                  <a:pt x="6815392" y="2251686"/>
                </a:lnTo>
                <a:lnTo>
                  <a:pt x="6815027" y="2253147"/>
                </a:lnTo>
                <a:lnTo>
                  <a:pt x="6817792" y="2260642"/>
                </a:lnTo>
                <a:cubicBezTo>
                  <a:pt x="6819866" y="2269627"/>
                  <a:pt x="6819866" y="2275618"/>
                  <a:pt x="6819866" y="2259644"/>
                </a:cubicBezTo>
                <a:cubicBezTo>
                  <a:pt x="6819866" y="2291591"/>
                  <a:pt x="6828165" y="2291591"/>
                  <a:pt x="6819866" y="2315553"/>
                </a:cubicBezTo>
                <a:cubicBezTo>
                  <a:pt x="6815719" y="2309563"/>
                  <a:pt x="6813644" y="2301577"/>
                  <a:pt x="6812348" y="2292840"/>
                </a:cubicBezTo>
                <a:lnTo>
                  <a:pt x="6810732" y="2277440"/>
                </a:lnTo>
                <a:lnTo>
                  <a:pt x="6803280" y="2279922"/>
                </a:lnTo>
                <a:cubicBezTo>
                  <a:pt x="6801262" y="2281939"/>
                  <a:pt x="6799244" y="2283956"/>
                  <a:pt x="6791168" y="2283956"/>
                </a:cubicBezTo>
                <a:cubicBezTo>
                  <a:pt x="6791168" y="2283956"/>
                  <a:pt x="6791168" y="2281939"/>
                  <a:pt x="6790159" y="2278914"/>
                </a:cubicBezTo>
                <a:lnTo>
                  <a:pt x="6789977" y="2278629"/>
                </a:lnTo>
                <a:lnTo>
                  <a:pt x="6791187" y="2288126"/>
                </a:lnTo>
                <a:cubicBezTo>
                  <a:pt x="6791282" y="2292185"/>
                  <a:pt x="6789802" y="2290517"/>
                  <a:pt x="6786115" y="2278219"/>
                </a:cubicBezTo>
                <a:lnTo>
                  <a:pt x="6783491" y="2268446"/>
                </a:lnTo>
                <a:lnTo>
                  <a:pt x="6783091" y="2267820"/>
                </a:lnTo>
                <a:cubicBezTo>
                  <a:pt x="6783091" y="2275889"/>
                  <a:pt x="6783091" y="2275889"/>
                  <a:pt x="6783091" y="2292022"/>
                </a:cubicBezTo>
                <a:lnTo>
                  <a:pt x="6777493" y="2289040"/>
                </a:lnTo>
                <a:lnTo>
                  <a:pt x="6770790" y="2291445"/>
                </a:lnTo>
                <a:lnTo>
                  <a:pt x="6770297" y="2285206"/>
                </a:lnTo>
                <a:lnTo>
                  <a:pt x="6767951" y="2283956"/>
                </a:lnTo>
                <a:cubicBezTo>
                  <a:pt x="6765428" y="2283956"/>
                  <a:pt x="6763157" y="2284964"/>
                  <a:pt x="6761517" y="2287485"/>
                </a:cubicBezTo>
                <a:lnTo>
                  <a:pt x="6759502" y="2297069"/>
                </a:lnTo>
                <a:lnTo>
                  <a:pt x="6761365" y="2298871"/>
                </a:lnTo>
                <a:lnTo>
                  <a:pt x="6762176" y="2308756"/>
                </a:lnTo>
                <a:lnTo>
                  <a:pt x="6758460" y="2300707"/>
                </a:lnTo>
                <a:lnTo>
                  <a:pt x="6758181" y="2300100"/>
                </a:lnTo>
                <a:lnTo>
                  <a:pt x="6720881" y="2300587"/>
                </a:lnTo>
                <a:lnTo>
                  <a:pt x="6721271" y="2301133"/>
                </a:lnTo>
                <a:cubicBezTo>
                  <a:pt x="6723917" y="2309059"/>
                  <a:pt x="6716358" y="2313588"/>
                  <a:pt x="6722404" y="2331706"/>
                </a:cubicBezTo>
                <a:cubicBezTo>
                  <a:pt x="6718373" y="2323654"/>
                  <a:pt x="6710309" y="2315601"/>
                  <a:pt x="6705269" y="2307550"/>
                </a:cubicBezTo>
                <a:lnTo>
                  <a:pt x="6703031" y="2301418"/>
                </a:lnTo>
                <a:lnTo>
                  <a:pt x="6686543" y="2302947"/>
                </a:lnTo>
                <a:lnTo>
                  <a:pt x="6691339" y="2310387"/>
                </a:lnTo>
                <a:lnTo>
                  <a:pt x="6691339" y="2315550"/>
                </a:lnTo>
                <a:cubicBezTo>
                  <a:pt x="6682303" y="2315550"/>
                  <a:pt x="6682303" y="2311677"/>
                  <a:pt x="6682303" y="2306838"/>
                </a:cubicBezTo>
                <a:lnTo>
                  <a:pt x="6681792" y="2303387"/>
                </a:lnTo>
                <a:lnTo>
                  <a:pt x="6662970" y="2305133"/>
                </a:lnTo>
                <a:lnTo>
                  <a:pt x="6659718" y="2305979"/>
                </a:lnTo>
                <a:lnTo>
                  <a:pt x="6664557" y="2320755"/>
                </a:lnTo>
                <a:cubicBezTo>
                  <a:pt x="6665525" y="2326200"/>
                  <a:pt x="6665525" y="2330557"/>
                  <a:pt x="6665525" y="2334913"/>
                </a:cubicBezTo>
                <a:cubicBezTo>
                  <a:pt x="6661652" y="2330557"/>
                  <a:pt x="6659716" y="2326200"/>
                  <a:pt x="6656811" y="2320755"/>
                </a:cubicBezTo>
                <a:lnTo>
                  <a:pt x="6648492" y="2308898"/>
                </a:lnTo>
                <a:lnTo>
                  <a:pt x="6616917" y="2317108"/>
                </a:lnTo>
                <a:lnTo>
                  <a:pt x="6577296" y="2338211"/>
                </a:lnTo>
                <a:lnTo>
                  <a:pt x="6579225" y="2341763"/>
                </a:lnTo>
                <a:lnTo>
                  <a:pt x="6576870" y="2349752"/>
                </a:lnTo>
                <a:lnTo>
                  <a:pt x="6581208" y="2356564"/>
                </a:lnTo>
                <a:cubicBezTo>
                  <a:pt x="6565058" y="2364630"/>
                  <a:pt x="6548906" y="2366647"/>
                  <a:pt x="6535785" y="2368663"/>
                </a:cubicBezTo>
                <a:lnTo>
                  <a:pt x="6528687" y="2370240"/>
                </a:lnTo>
                <a:lnTo>
                  <a:pt x="6529990" y="2373640"/>
                </a:lnTo>
                <a:lnTo>
                  <a:pt x="6525132" y="2371028"/>
                </a:lnTo>
                <a:lnTo>
                  <a:pt x="6518750" y="2372445"/>
                </a:lnTo>
                <a:lnTo>
                  <a:pt x="6514022" y="2376295"/>
                </a:lnTo>
                <a:lnTo>
                  <a:pt x="6520033" y="2393827"/>
                </a:lnTo>
                <a:lnTo>
                  <a:pt x="6513532" y="2406646"/>
                </a:lnTo>
                <a:cubicBezTo>
                  <a:pt x="6505302" y="2398533"/>
                  <a:pt x="6505302" y="2390420"/>
                  <a:pt x="6513532" y="2390420"/>
                </a:cubicBezTo>
                <a:lnTo>
                  <a:pt x="6502710" y="2381688"/>
                </a:lnTo>
                <a:lnTo>
                  <a:pt x="6498718" y="2382321"/>
                </a:lnTo>
                <a:lnTo>
                  <a:pt x="6498948" y="2384592"/>
                </a:lnTo>
                <a:cubicBezTo>
                  <a:pt x="6500374" y="2398987"/>
                  <a:pt x="6500437" y="2401590"/>
                  <a:pt x="6498955" y="2397454"/>
                </a:cubicBezTo>
                <a:lnTo>
                  <a:pt x="6494301" y="2383021"/>
                </a:lnTo>
                <a:lnTo>
                  <a:pt x="6483881" y="2384672"/>
                </a:lnTo>
                <a:lnTo>
                  <a:pt x="6484102" y="2387716"/>
                </a:lnTo>
                <a:cubicBezTo>
                  <a:pt x="6486232" y="2398809"/>
                  <a:pt x="6490492" y="2410909"/>
                  <a:pt x="6499011" y="2423011"/>
                </a:cubicBezTo>
                <a:cubicBezTo>
                  <a:pt x="6490491" y="2431078"/>
                  <a:pt x="6490491" y="2447214"/>
                  <a:pt x="6490491" y="2447214"/>
                </a:cubicBezTo>
                <a:cubicBezTo>
                  <a:pt x="6481973" y="2447214"/>
                  <a:pt x="6473452" y="2431078"/>
                  <a:pt x="6473452" y="2414945"/>
                </a:cubicBezTo>
                <a:cubicBezTo>
                  <a:pt x="6473452" y="2414945"/>
                  <a:pt x="6490491" y="2431078"/>
                  <a:pt x="6490491" y="2431078"/>
                </a:cubicBezTo>
                <a:cubicBezTo>
                  <a:pt x="6494751" y="2427044"/>
                  <a:pt x="6490492" y="2416961"/>
                  <a:pt x="6483037" y="2405867"/>
                </a:cubicBezTo>
                <a:lnTo>
                  <a:pt x="6467233" y="2387310"/>
                </a:lnTo>
                <a:lnTo>
                  <a:pt x="6458923" y="2388627"/>
                </a:lnTo>
                <a:lnTo>
                  <a:pt x="6464160" y="2396484"/>
                </a:lnTo>
                <a:cubicBezTo>
                  <a:pt x="6458352" y="2398517"/>
                  <a:pt x="6453512" y="2396484"/>
                  <a:pt x="6449639" y="2392163"/>
                </a:cubicBezTo>
                <a:lnTo>
                  <a:pt x="6448713" y="2390245"/>
                </a:lnTo>
                <a:lnTo>
                  <a:pt x="6445694" y="2390724"/>
                </a:lnTo>
                <a:lnTo>
                  <a:pt x="6436828" y="2391883"/>
                </a:lnTo>
                <a:lnTo>
                  <a:pt x="6437054" y="2395904"/>
                </a:lnTo>
                <a:cubicBezTo>
                  <a:pt x="6437055" y="2400744"/>
                  <a:pt x="6437055" y="2404616"/>
                  <a:pt x="6440926" y="2412361"/>
                </a:cubicBezTo>
                <a:cubicBezTo>
                  <a:pt x="6437055" y="2412361"/>
                  <a:pt x="6433182" y="2408489"/>
                  <a:pt x="6429310" y="2402680"/>
                </a:cubicBezTo>
                <a:lnTo>
                  <a:pt x="6424312" y="2393518"/>
                </a:lnTo>
                <a:lnTo>
                  <a:pt x="6418129" y="2394326"/>
                </a:lnTo>
                <a:lnTo>
                  <a:pt x="6420734" y="2401317"/>
                </a:lnTo>
                <a:cubicBezTo>
                  <a:pt x="6422809" y="2404352"/>
                  <a:pt x="6424883" y="2406378"/>
                  <a:pt x="6424883" y="2406378"/>
                </a:cubicBezTo>
                <a:cubicBezTo>
                  <a:pt x="6416585" y="2414474"/>
                  <a:pt x="6433182" y="2438764"/>
                  <a:pt x="6416585" y="2422569"/>
                </a:cubicBezTo>
                <a:cubicBezTo>
                  <a:pt x="6408286" y="2430668"/>
                  <a:pt x="6424883" y="2438764"/>
                  <a:pt x="6424883" y="2454958"/>
                </a:cubicBezTo>
                <a:cubicBezTo>
                  <a:pt x="6408286" y="2454958"/>
                  <a:pt x="6408286" y="2406378"/>
                  <a:pt x="6391690" y="2422569"/>
                </a:cubicBezTo>
                <a:cubicBezTo>
                  <a:pt x="6387541" y="2422569"/>
                  <a:pt x="6383393" y="2420545"/>
                  <a:pt x="6380281" y="2416497"/>
                </a:cubicBezTo>
                <a:lnTo>
                  <a:pt x="6375554" y="2399890"/>
                </a:lnTo>
                <a:lnTo>
                  <a:pt x="6375287" y="2399925"/>
                </a:lnTo>
                <a:lnTo>
                  <a:pt x="6354206" y="2404427"/>
                </a:lnTo>
                <a:lnTo>
                  <a:pt x="6355128" y="2410491"/>
                </a:lnTo>
                <a:cubicBezTo>
                  <a:pt x="6356217" y="2416209"/>
                  <a:pt x="6357669" y="2422816"/>
                  <a:pt x="6359605" y="2430948"/>
                </a:cubicBezTo>
                <a:cubicBezTo>
                  <a:pt x="6359605" y="2406553"/>
                  <a:pt x="6375095" y="2430948"/>
                  <a:pt x="6375095" y="2414686"/>
                </a:cubicBezTo>
                <a:cubicBezTo>
                  <a:pt x="6375095" y="2414686"/>
                  <a:pt x="6375095" y="2430948"/>
                  <a:pt x="6382840" y="2430948"/>
                </a:cubicBezTo>
                <a:cubicBezTo>
                  <a:pt x="6382840" y="2439081"/>
                  <a:pt x="6375095" y="2430948"/>
                  <a:pt x="6375095" y="2439081"/>
                </a:cubicBezTo>
                <a:cubicBezTo>
                  <a:pt x="6367350" y="2422816"/>
                  <a:pt x="6359605" y="2439081"/>
                  <a:pt x="6351861" y="2439081"/>
                </a:cubicBezTo>
                <a:cubicBezTo>
                  <a:pt x="6355733" y="2426884"/>
                  <a:pt x="6351861" y="2420785"/>
                  <a:pt x="6347988" y="2413669"/>
                </a:cubicBezTo>
                <a:lnTo>
                  <a:pt x="6345120" y="2406366"/>
                </a:lnTo>
                <a:lnTo>
                  <a:pt x="6329004" y="2409808"/>
                </a:lnTo>
                <a:lnTo>
                  <a:pt x="6343389" y="2436380"/>
                </a:lnTo>
                <a:cubicBezTo>
                  <a:pt x="6335324" y="2460537"/>
                  <a:pt x="6319196" y="2420276"/>
                  <a:pt x="6303067" y="2428329"/>
                </a:cubicBezTo>
                <a:cubicBezTo>
                  <a:pt x="6311131" y="2436380"/>
                  <a:pt x="6319196" y="2436380"/>
                  <a:pt x="6319196" y="2444433"/>
                </a:cubicBezTo>
                <a:lnTo>
                  <a:pt x="6296104" y="2452117"/>
                </a:lnTo>
                <a:lnTo>
                  <a:pt x="6294744" y="2460764"/>
                </a:lnTo>
                <a:cubicBezTo>
                  <a:pt x="6294744" y="2464638"/>
                  <a:pt x="6296874" y="2466572"/>
                  <a:pt x="6305395" y="2462701"/>
                </a:cubicBezTo>
                <a:lnTo>
                  <a:pt x="6313136" y="2462701"/>
                </a:lnTo>
                <a:cubicBezTo>
                  <a:pt x="6328626" y="2462701"/>
                  <a:pt x="6328626" y="2485936"/>
                  <a:pt x="6336371" y="2470446"/>
                </a:cubicBezTo>
                <a:cubicBezTo>
                  <a:pt x="6344116" y="2470446"/>
                  <a:pt x="6344116" y="2478190"/>
                  <a:pt x="6344116" y="2485936"/>
                </a:cubicBezTo>
                <a:cubicBezTo>
                  <a:pt x="6336371" y="2478190"/>
                  <a:pt x="6320882" y="2478190"/>
                  <a:pt x="6313136" y="2470446"/>
                </a:cubicBezTo>
                <a:cubicBezTo>
                  <a:pt x="6305392" y="2485936"/>
                  <a:pt x="6320882" y="2509169"/>
                  <a:pt x="6305392" y="2509169"/>
                </a:cubicBezTo>
                <a:cubicBezTo>
                  <a:pt x="6305392" y="2501425"/>
                  <a:pt x="6305392" y="2497551"/>
                  <a:pt x="6305392" y="2491743"/>
                </a:cubicBezTo>
                <a:lnTo>
                  <a:pt x="6305392" y="2462711"/>
                </a:lnTo>
                <a:lnTo>
                  <a:pt x="6302465" y="2473592"/>
                </a:lnTo>
                <a:cubicBezTo>
                  <a:pt x="6296874" y="2474317"/>
                  <a:pt x="6284094" y="2451083"/>
                  <a:pt x="6271315" y="2462701"/>
                </a:cubicBezTo>
                <a:cubicBezTo>
                  <a:pt x="6267056" y="2454956"/>
                  <a:pt x="6267056" y="2451083"/>
                  <a:pt x="6271315" y="2449148"/>
                </a:cubicBezTo>
                <a:lnTo>
                  <a:pt x="6294759" y="2447372"/>
                </a:lnTo>
                <a:lnTo>
                  <a:pt x="6293994" y="2431349"/>
                </a:lnTo>
                <a:lnTo>
                  <a:pt x="6291998" y="2423661"/>
                </a:lnTo>
                <a:lnTo>
                  <a:pt x="6267440" y="2436621"/>
                </a:lnTo>
                <a:lnTo>
                  <a:pt x="6262746" y="2444433"/>
                </a:lnTo>
                <a:lnTo>
                  <a:pt x="6261553" y="2436889"/>
                </a:lnTo>
                <a:lnTo>
                  <a:pt x="6239014" y="2435222"/>
                </a:lnTo>
                <a:lnTo>
                  <a:pt x="6236928" y="2436214"/>
                </a:lnTo>
                <a:lnTo>
                  <a:pt x="6246307" y="2474533"/>
                </a:lnTo>
                <a:lnTo>
                  <a:pt x="6239304" y="2470446"/>
                </a:lnTo>
                <a:cubicBezTo>
                  <a:pt x="6239304" y="2470446"/>
                  <a:pt x="6239304" y="2478622"/>
                  <a:pt x="6239304" y="2478622"/>
                </a:cubicBezTo>
                <a:cubicBezTo>
                  <a:pt x="6231301" y="2470446"/>
                  <a:pt x="6231301" y="2462272"/>
                  <a:pt x="6231301" y="2445921"/>
                </a:cubicBezTo>
                <a:lnTo>
                  <a:pt x="6224740" y="2442012"/>
                </a:lnTo>
                <a:lnTo>
                  <a:pt x="6217817" y="2445305"/>
                </a:lnTo>
                <a:lnTo>
                  <a:pt x="6213907" y="2438310"/>
                </a:lnTo>
                <a:lnTo>
                  <a:pt x="6207291" y="2437747"/>
                </a:lnTo>
                <a:cubicBezTo>
                  <a:pt x="6215294" y="2454097"/>
                  <a:pt x="6223297" y="2462272"/>
                  <a:pt x="6231301" y="2486796"/>
                </a:cubicBezTo>
                <a:cubicBezTo>
                  <a:pt x="6223297" y="2494972"/>
                  <a:pt x="6215294" y="2494972"/>
                  <a:pt x="6215294" y="2503147"/>
                </a:cubicBezTo>
                <a:cubicBezTo>
                  <a:pt x="6215294" y="2519497"/>
                  <a:pt x="6223297" y="2494972"/>
                  <a:pt x="6231301" y="2494972"/>
                </a:cubicBezTo>
                <a:cubicBezTo>
                  <a:pt x="6239304" y="2511321"/>
                  <a:pt x="6223297" y="2519497"/>
                  <a:pt x="6231301" y="2527671"/>
                </a:cubicBezTo>
                <a:cubicBezTo>
                  <a:pt x="6215294" y="2535845"/>
                  <a:pt x="6215294" y="2503147"/>
                  <a:pt x="6199290" y="2503147"/>
                </a:cubicBezTo>
                <a:cubicBezTo>
                  <a:pt x="6199290" y="2486796"/>
                  <a:pt x="6223297" y="2494972"/>
                  <a:pt x="6223297" y="2478622"/>
                </a:cubicBezTo>
                <a:cubicBezTo>
                  <a:pt x="6215294" y="2478622"/>
                  <a:pt x="6215294" y="2478622"/>
                  <a:pt x="6215294" y="2486796"/>
                </a:cubicBezTo>
                <a:cubicBezTo>
                  <a:pt x="6211293" y="2482709"/>
                  <a:pt x="6209291" y="2476579"/>
                  <a:pt x="6207291" y="2470447"/>
                </a:cubicBezTo>
                <a:lnTo>
                  <a:pt x="6204509" y="2464762"/>
                </a:lnTo>
                <a:lnTo>
                  <a:pt x="6196432" y="2465936"/>
                </a:lnTo>
                <a:lnTo>
                  <a:pt x="6194787" y="2472746"/>
                </a:lnTo>
                <a:cubicBezTo>
                  <a:pt x="6195287" y="2480666"/>
                  <a:pt x="6197289" y="2489862"/>
                  <a:pt x="6199290" y="2499059"/>
                </a:cubicBezTo>
                <a:lnTo>
                  <a:pt x="6199290" y="2503147"/>
                </a:lnTo>
                <a:lnTo>
                  <a:pt x="6199290" y="2527671"/>
                </a:lnTo>
                <a:lnTo>
                  <a:pt x="6192287" y="2521541"/>
                </a:lnTo>
                <a:cubicBezTo>
                  <a:pt x="6189287" y="2521541"/>
                  <a:pt x="6187284" y="2523583"/>
                  <a:pt x="6191287" y="2527671"/>
                </a:cubicBezTo>
                <a:cubicBezTo>
                  <a:pt x="6175280" y="2519497"/>
                  <a:pt x="6183283" y="2494972"/>
                  <a:pt x="6191287" y="2494972"/>
                </a:cubicBezTo>
                <a:cubicBezTo>
                  <a:pt x="6187285" y="2494972"/>
                  <a:pt x="6183283" y="2492928"/>
                  <a:pt x="6179281" y="2487819"/>
                </a:cubicBezTo>
                <a:lnTo>
                  <a:pt x="6170753" y="2469668"/>
                </a:lnTo>
                <a:lnTo>
                  <a:pt x="6162847" y="2470817"/>
                </a:lnTo>
                <a:lnTo>
                  <a:pt x="6158273" y="2479643"/>
                </a:lnTo>
                <a:cubicBezTo>
                  <a:pt x="6157273" y="2486796"/>
                  <a:pt x="6159274" y="2494972"/>
                  <a:pt x="6167277" y="2503147"/>
                </a:cubicBezTo>
                <a:lnTo>
                  <a:pt x="6146043" y="2473915"/>
                </a:lnTo>
                <a:lnTo>
                  <a:pt x="6133507" y="2476250"/>
                </a:lnTo>
                <a:lnTo>
                  <a:pt x="6133720" y="2476641"/>
                </a:lnTo>
                <a:lnTo>
                  <a:pt x="6133248" y="2476299"/>
                </a:lnTo>
                <a:lnTo>
                  <a:pt x="6119532" y="2478855"/>
                </a:lnTo>
                <a:lnTo>
                  <a:pt x="6115463" y="2479284"/>
                </a:lnTo>
                <a:lnTo>
                  <a:pt x="6117591" y="2492743"/>
                </a:lnTo>
                <a:cubicBezTo>
                  <a:pt x="6101462" y="2468589"/>
                  <a:pt x="6093398" y="2484691"/>
                  <a:pt x="6109527" y="2516899"/>
                </a:cubicBezTo>
                <a:cubicBezTo>
                  <a:pt x="6093398" y="2516899"/>
                  <a:pt x="6101462" y="2524952"/>
                  <a:pt x="6085334" y="2508848"/>
                </a:cubicBezTo>
                <a:cubicBezTo>
                  <a:pt x="6077269" y="2516899"/>
                  <a:pt x="6101462" y="2533004"/>
                  <a:pt x="6093398" y="2533004"/>
                </a:cubicBezTo>
                <a:cubicBezTo>
                  <a:pt x="6101462" y="2537031"/>
                  <a:pt x="6103477" y="2543069"/>
                  <a:pt x="6105494" y="2546088"/>
                </a:cubicBezTo>
                <a:lnTo>
                  <a:pt x="6115059" y="2542109"/>
                </a:lnTo>
                <a:lnTo>
                  <a:pt x="6111773" y="2534987"/>
                </a:lnTo>
                <a:cubicBezTo>
                  <a:pt x="6129197" y="2528693"/>
                  <a:pt x="6124843" y="2512960"/>
                  <a:pt x="6128109" y="2516107"/>
                </a:cubicBezTo>
                <a:cubicBezTo>
                  <a:pt x="6129197" y="2517156"/>
                  <a:pt x="6131133" y="2520303"/>
                  <a:pt x="6135008" y="2526595"/>
                </a:cubicBezTo>
                <a:cubicBezTo>
                  <a:pt x="6135008" y="2530791"/>
                  <a:pt x="6135008" y="2537085"/>
                  <a:pt x="6133070" y="2542327"/>
                </a:cubicBezTo>
                <a:lnTo>
                  <a:pt x="6120647" y="2550979"/>
                </a:lnTo>
                <a:lnTo>
                  <a:pt x="6129687" y="2580309"/>
                </a:lnTo>
                <a:cubicBezTo>
                  <a:pt x="6135735" y="2589368"/>
                  <a:pt x="6137751" y="2593393"/>
                  <a:pt x="6117591" y="2589368"/>
                </a:cubicBezTo>
                <a:cubicBezTo>
                  <a:pt x="6117591" y="2581317"/>
                  <a:pt x="6125655" y="2573264"/>
                  <a:pt x="6117591" y="2557160"/>
                </a:cubicBezTo>
                <a:cubicBezTo>
                  <a:pt x="6109527" y="2557160"/>
                  <a:pt x="6101462" y="2557160"/>
                  <a:pt x="6093398" y="2557160"/>
                </a:cubicBezTo>
                <a:cubicBezTo>
                  <a:pt x="6101462" y="2573264"/>
                  <a:pt x="6109527" y="2573264"/>
                  <a:pt x="6093398" y="2581317"/>
                </a:cubicBezTo>
                <a:cubicBezTo>
                  <a:pt x="6101462" y="2589368"/>
                  <a:pt x="6101462" y="2605473"/>
                  <a:pt x="6117591" y="2589368"/>
                </a:cubicBezTo>
                <a:cubicBezTo>
                  <a:pt x="6117591" y="2621574"/>
                  <a:pt x="6093398" y="2581317"/>
                  <a:pt x="6085334" y="2605473"/>
                </a:cubicBezTo>
                <a:lnTo>
                  <a:pt x="6085334" y="2613524"/>
                </a:lnTo>
                <a:cubicBezTo>
                  <a:pt x="6089365" y="2613524"/>
                  <a:pt x="6095413" y="2621577"/>
                  <a:pt x="6099445" y="2625602"/>
                </a:cubicBezTo>
                <a:lnTo>
                  <a:pt x="6102840" y="2626873"/>
                </a:lnTo>
                <a:lnTo>
                  <a:pt x="6103477" y="2632646"/>
                </a:lnTo>
                <a:cubicBezTo>
                  <a:pt x="6105494" y="2645731"/>
                  <a:pt x="6109527" y="2661835"/>
                  <a:pt x="6117591" y="2669887"/>
                </a:cubicBezTo>
                <a:cubicBezTo>
                  <a:pt x="6117591" y="2653783"/>
                  <a:pt x="6101462" y="2613524"/>
                  <a:pt x="6125655" y="2613524"/>
                </a:cubicBezTo>
                <a:cubicBezTo>
                  <a:pt x="6117591" y="2621574"/>
                  <a:pt x="6149848" y="2653783"/>
                  <a:pt x="6125655" y="2661835"/>
                </a:cubicBezTo>
                <a:cubicBezTo>
                  <a:pt x="6125655" y="2669887"/>
                  <a:pt x="6141784" y="2661835"/>
                  <a:pt x="6141784" y="2669887"/>
                </a:cubicBezTo>
                <a:cubicBezTo>
                  <a:pt x="6141784" y="2645731"/>
                  <a:pt x="6133720" y="2629627"/>
                  <a:pt x="6125655" y="2605473"/>
                </a:cubicBezTo>
                <a:cubicBezTo>
                  <a:pt x="6133720" y="2597420"/>
                  <a:pt x="6141784" y="2605473"/>
                  <a:pt x="6141784" y="2621574"/>
                </a:cubicBezTo>
                <a:cubicBezTo>
                  <a:pt x="6149848" y="2613524"/>
                  <a:pt x="6141784" y="2597420"/>
                  <a:pt x="6157912" y="2597420"/>
                </a:cubicBezTo>
                <a:lnTo>
                  <a:pt x="6152268" y="2574874"/>
                </a:lnTo>
                <a:lnTo>
                  <a:pt x="6157912" y="2581317"/>
                </a:lnTo>
                <a:cubicBezTo>
                  <a:pt x="6157912" y="2557160"/>
                  <a:pt x="6149848" y="2557160"/>
                  <a:pt x="6141784" y="2524952"/>
                </a:cubicBezTo>
                <a:cubicBezTo>
                  <a:pt x="6157912" y="2533004"/>
                  <a:pt x="6149848" y="2508848"/>
                  <a:pt x="6165977" y="2508848"/>
                </a:cubicBezTo>
                <a:cubicBezTo>
                  <a:pt x="6165977" y="2516899"/>
                  <a:pt x="6174041" y="2524952"/>
                  <a:pt x="6174041" y="2533004"/>
                </a:cubicBezTo>
                <a:cubicBezTo>
                  <a:pt x="6157912" y="2516899"/>
                  <a:pt x="6149848" y="2541055"/>
                  <a:pt x="6165977" y="2565212"/>
                </a:cubicBezTo>
                <a:cubicBezTo>
                  <a:pt x="6157912" y="2581317"/>
                  <a:pt x="6174041" y="2589368"/>
                  <a:pt x="6182105" y="2605473"/>
                </a:cubicBezTo>
                <a:cubicBezTo>
                  <a:pt x="6190170" y="2597420"/>
                  <a:pt x="6198231" y="2597420"/>
                  <a:pt x="6206296" y="2597420"/>
                </a:cubicBezTo>
                <a:cubicBezTo>
                  <a:pt x="6206296" y="2581317"/>
                  <a:pt x="6198231" y="2565212"/>
                  <a:pt x="6190170" y="2549108"/>
                </a:cubicBezTo>
                <a:cubicBezTo>
                  <a:pt x="6198231" y="2549108"/>
                  <a:pt x="6206296" y="2541055"/>
                  <a:pt x="6206296" y="2541055"/>
                </a:cubicBezTo>
                <a:cubicBezTo>
                  <a:pt x="6198231" y="2557160"/>
                  <a:pt x="6214360" y="2565212"/>
                  <a:pt x="6222424" y="2565212"/>
                </a:cubicBezTo>
                <a:cubicBezTo>
                  <a:pt x="6222424" y="2573264"/>
                  <a:pt x="6206296" y="2581317"/>
                  <a:pt x="6214360" y="2613524"/>
                </a:cubicBezTo>
                <a:cubicBezTo>
                  <a:pt x="6222424" y="2589368"/>
                  <a:pt x="6254681" y="2581317"/>
                  <a:pt x="6230488" y="2549108"/>
                </a:cubicBezTo>
                <a:cubicBezTo>
                  <a:pt x="6254681" y="2549108"/>
                  <a:pt x="6246617" y="2589368"/>
                  <a:pt x="6238553" y="2597420"/>
                </a:cubicBezTo>
                <a:cubicBezTo>
                  <a:pt x="6246617" y="2613524"/>
                  <a:pt x="6254681" y="2613524"/>
                  <a:pt x="6262746" y="2621574"/>
                </a:cubicBezTo>
                <a:cubicBezTo>
                  <a:pt x="6254681" y="2597420"/>
                  <a:pt x="6278874" y="2629627"/>
                  <a:pt x="6270810" y="2605473"/>
                </a:cubicBezTo>
                <a:cubicBezTo>
                  <a:pt x="6278874" y="2605473"/>
                  <a:pt x="6278874" y="2621574"/>
                  <a:pt x="6295003" y="2621574"/>
                </a:cubicBezTo>
                <a:lnTo>
                  <a:pt x="6295379" y="2614459"/>
                </a:lnTo>
                <a:lnTo>
                  <a:pt x="6311131" y="2653783"/>
                </a:lnTo>
                <a:cubicBezTo>
                  <a:pt x="6311131" y="2661835"/>
                  <a:pt x="6327260" y="2645731"/>
                  <a:pt x="6335324" y="2669887"/>
                </a:cubicBezTo>
                <a:cubicBezTo>
                  <a:pt x="6335324" y="2653783"/>
                  <a:pt x="6319196" y="2645731"/>
                  <a:pt x="6311131" y="2645731"/>
                </a:cubicBezTo>
                <a:cubicBezTo>
                  <a:pt x="6303067" y="2629627"/>
                  <a:pt x="6311131" y="2621574"/>
                  <a:pt x="6311131" y="2613524"/>
                </a:cubicBezTo>
                <a:cubicBezTo>
                  <a:pt x="6319196" y="2613524"/>
                  <a:pt x="6335324" y="2613524"/>
                  <a:pt x="6351451" y="2621574"/>
                </a:cubicBezTo>
                <a:cubicBezTo>
                  <a:pt x="6351451" y="2621574"/>
                  <a:pt x="6351451" y="2613524"/>
                  <a:pt x="6351451" y="2613524"/>
                </a:cubicBezTo>
                <a:cubicBezTo>
                  <a:pt x="6335324" y="2605473"/>
                  <a:pt x="6327260" y="2597420"/>
                  <a:pt x="6311131" y="2605473"/>
                </a:cubicBezTo>
                <a:cubicBezTo>
                  <a:pt x="6311131" y="2589368"/>
                  <a:pt x="6319196" y="2589368"/>
                  <a:pt x="6311131" y="2573264"/>
                </a:cubicBezTo>
                <a:cubicBezTo>
                  <a:pt x="6327260" y="2597420"/>
                  <a:pt x="6311131" y="2557160"/>
                  <a:pt x="6327260" y="2565212"/>
                </a:cubicBezTo>
                <a:cubicBezTo>
                  <a:pt x="6319196" y="2549108"/>
                  <a:pt x="6311131" y="2557160"/>
                  <a:pt x="6311131" y="2533004"/>
                </a:cubicBezTo>
                <a:cubicBezTo>
                  <a:pt x="6319196" y="2533004"/>
                  <a:pt x="6319196" y="2541055"/>
                  <a:pt x="6327260" y="2541055"/>
                </a:cubicBezTo>
                <a:cubicBezTo>
                  <a:pt x="6327260" y="2557160"/>
                  <a:pt x="6351451" y="2589368"/>
                  <a:pt x="6335324" y="2597420"/>
                </a:cubicBezTo>
                <a:cubicBezTo>
                  <a:pt x="6343389" y="2613524"/>
                  <a:pt x="6343389" y="2589368"/>
                  <a:pt x="6351451" y="2589368"/>
                </a:cubicBezTo>
                <a:cubicBezTo>
                  <a:pt x="6343389" y="2565212"/>
                  <a:pt x="6335324" y="2549108"/>
                  <a:pt x="6351451" y="2533004"/>
                </a:cubicBezTo>
                <a:cubicBezTo>
                  <a:pt x="6359515" y="2549108"/>
                  <a:pt x="6351451" y="2557160"/>
                  <a:pt x="6359515" y="2573264"/>
                </a:cubicBezTo>
                <a:cubicBezTo>
                  <a:pt x="6375644" y="2557160"/>
                  <a:pt x="6351451" y="2524952"/>
                  <a:pt x="6375644" y="2516899"/>
                </a:cubicBezTo>
                <a:cubicBezTo>
                  <a:pt x="6359515" y="2549108"/>
                  <a:pt x="6383708" y="2524952"/>
                  <a:pt x="6399837" y="2541055"/>
                </a:cubicBezTo>
                <a:cubicBezTo>
                  <a:pt x="6407901" y="2541055"/>
                  <a:pt x="6399837" y="2524952"/>
                  <a:pt x="6391773" y="2524952"/>
                </a:cubicBezTo>
                <a:cubicBezTo>
                  <a:pt x="6399837" y="2524952"/>
                  <a:pt x="6415966" y="2533004"/>
                  <a:pt x="6407901" y="2492743"/>
                </a:cubicBezTo>
                <a:cubicBezTo>
                  <a:pt x="6407901" y="2492743"/>
                  <a:pt x="6407901" y="2508848"/>
                  <a:pt x="6415966" y="2508848"/>
                </a:cubicBezTo>
                <a:cubicBezTo>
                  <a:pt x="6415966" y="2524952"/>
                  <a:pt x="6407901" y="2533004"/>
                  <a:pt x="6407901" y="2541055"/>
                </a:cubicBezTo>
                <a:cubicBezTo>
                  <a:pt x="6424030" y="2549108"/>
                  <a:pt x="6432094" y="2508848"/>
                  <a:pt x="6440159" y="2492743"/>
                </a:cubicBezTo>
                <a:cubicBezTo>
                  <a:pt x="6456287" y="2516899"/>
                  <a:pt x="6448223" y="2533004"/>
                  <a:pt x="6464351" y="2524952"/>
                </a:cubicBezTo>
                <a:cubicBezTo>
                  <a:pt x="6464351" y="2541055"/>
                  <a:pt x="6464351" y="2565212"/>
                  <a:pt x="6472416" y="2565212"/>
                </a:cubicBezTo>
                <a:cubicBezTo>
                  <a:pt x="6480480" y="2565212"/>
                  <a:pt x="6464351" y="2533004"/>
                  <a:pt x="6480480" y="2549108"/>
                </a:cubicBezTo>
                <a:cubicBezTo>
                  <a:pt x="6472416" y="2524952"/>
                  <a:pt x="6456287" y="2492743"/>
                  <a:pt x="6472416" y="2476641"/>
                </a:cubicBezTo>
                <a:cubicBezTo>
                  <a:pt x="6480480" y="2500795"/>
                  <a:pt x="6472416" y="2508848"/>
                  <a:pt x="6480480" y="2524952"/>
                </a:cubicBezTo>
                <a:cubicBezTo>
                  <a:pt x="6488544" y="2508848"/>
                  <a:pt x="6464351" y="2476641"/>
                  <a:pt x="6488544" y="2476641"/>
                </a:cubicBezTo>
                <a:cubicBezTo>
                  <a:pt x="6488544" y="2492743"/>
                  <a:pt x="6512737" y="2484691"/>
                  <a:pt x="6496609" y="2460537"/>
                </a:cubicBezTo>
                <a:cubicBezTo>
                  <a:pt x="6504673" y="2468589"/>
                  <a:pt x="6504673" y="2476641"/>
                  <a:pt x="6512737" y="2468589"/>
                </a:cubicBezTo>
                <a:cubicBezTo>
                  <a:pt x="6512737" y="2484691"/>
                  <a:pt x="6504673" y="2484691"/>
                  <a:pt x="6512737" y="2500795"/>
                </a:cubicBezTo>
                <a:cubicBezTo>
                  <a:pt x="6520799" y="2492743"/>
                  <a:pt x="6544992" y="2500795"/>
                  <a:pt x="6553056" y="2524952"/>
                </a:cubicBezTo>
                <a:cubicBezTo>
                  <a:pt x="6561120" y="2516899"/>
                  <a:pt x="6536927" y="2508848"/>
                  <a:pt x="6536927" y="2484691"/>
                </a:cubicBezTo>
                <a:cubicBezTo>
                  <a:pt x="6553056" y="2500795"/>
                  <a:pt x="6561120" y="2492743"/>
                  <a:pt x="6569185" y="2476641"/>
                </a:cubicBezTo>
                <a:cubicBezTo>
                  <a:pt x="6577249" y="2476641"/>
                  <a:pt x="6585313" y="2460537"/>
                  <a:pt x="6577249" y="2460537"/>
                </a:cubicBezTo>
                <a:cubicBezTo>
                  <a:pt x="6577249" y="2444433"/>
                  <a:pt x="6593378" y="2476641"/>
                  <a:pt x="6609506" y="2468589"/>
                </a:cubicBezTo>
                <a:cubicBezTo>
                  <a:pt x="6617570" y="2492743"/>
                  <a:pt x="6625635" y="2508848"/>
                  <a:pt x="6641763" y="2541055"/>
                </a:cubicBezTo>
                <a:lnTo>
                  <a:pt x="6634648" y="2542003"/>
                </a:lnTo>
                <a:lnTo>
                  <a:pt x="6633699" y="2541055"/>
                </a:lnTo>
                <a:lnTo>
                  <a:pt x="6633370" y="2542173"/>
                </a:lnTo>
                <a:lnTo>
                  <a:pt x="6626642" y="2543069"/>
                </a:lnTo>
                <a:cubicBezTo>
                  <a:pt x="6623617" y="2547096"/>
                  <a:pt x="6621603" y="2553133"/>
                  <a:pt x="6617570" y="2557160"/>
                </a:cubicBezTo>
                <a:cubicBezTo>
                  <a:pt x="6621603" y="2565212"/>
                  <a:pt x="6625635" y="2563200"/>
                  <a:pt x="6628660" y="2558168"/>
                </a:cubicBezTo>
                <a:lnTo>
                  <a:pt x="6633370" y="2542173"/>
                </a:lnTo>
                <a:lnTo>
                  <a:pt x="6634648" y="2542003"/>
                </a:lnTo>
                <a:lnTo>
                  <a:pt x="6641763" y="2549108"/>
                </a:lnTo>
                <a:lnTo>
                  <a:pt x="6641763" y="2541055"/>
                </a:lnTo>
                <a:cubicBezTo>
                  <a:pt x="6639748" y="2539043"/>
                  <a:pt x="6637732" y="2537031"/>
                  <a:pt x="6641763" y="2533004"/>
                </a:cubicBezTo>
                <a:cubicBezTo>
                  <a:pt x="6641763" y="2533004"/>
                  <a:pt x="6649828" y="2541055"/>
                  <a:pt x="6649828" y="2541055"/>
                </a:cubicBezTo>
                <a:cubicBezTo>
                  <a:pt x="6657892" y="2533004"/>
                  <a:pt x="6649828" y="2500795"/>
                  <a:pt x="6657892" y="2484691"/>
                </a:cubicBezTo>
                <a:cubicBezTo>
                  <a:pt x="6649828" y="2476641"/>
                  <a:pt x="6649828" y="2476641"/>
                  <a:pt x="6641763" y="2476641"/>
                </a:cubicBezTo>
                <a:cubicBezTo>
                  <a:pt x="6641763" y="2468589"/>
                  <a:pt x="6639748" y="2466574"/>
                  <a:pt x="6637732" y="2464562"/>
                </a:cubicBezTo>
                <a:lnTo>
                  <a:pt x="6635483" y="2457824"/>
                </a:lnTo>
                <a:lnTo>
                  <a:pt x="6636480" y="2480544"/>
                </a:lnTo>
                <a:cubicBezTo>
                  <a:pt x="6640354" y="2496585"/>
                  <a:pt x="6646162" y="2512628"/>
                  <a:pt x="6650032" y="2524662"/>
                </a:cubicBezTo>
                <a:cubicBezTo>
                  <a:pt x="6634543" y="2524662"/>
                  <a:pt x="6642288" y="2508618"/>
                  <a:pt x="6634543" y="2508618"/>
                </a:cubicBezTo>
                <a:cubicBezTo>
                  <a:pt x="6630672" y="2496585"/>
                  <a:pt x="6626799" y="2484554"/>
                  <a:pt x="6623893" y="2470516"/>
                </a:cubicBezTo>
                <a:lnTo>
                  <a:pt x="6619868" y="2428826"/>
                </a:lnTo>
                <a:lnTo>
                  <a:pt x="6634543" y="2436425"/>
                </a:lnTo>
                <a:lnTo>
                  <a:pt x="6635272" y="2453007"/>
                </a:lnTo>
                <a:lnTo>
                  <a:pt x="6648820" y="2457517"/>
                </a:lnTo>
                <a:cubicBezTo>
                  <a:pt x="6653860" y="2456509"/>
                  <a:pt x="6657892" y="2452485"/>
                  <a:pt x="6657892" y="2444433"/>
                </a:cubicBezTo>
                <a:cubicBezTo>
                  <a:pt x="6657892" y="2436380"/>
                  <a:pt x="6674021" y="2508848"/>
                  <a:pt x="6657892" y="2516899"/>
                </a:cubicBezTo>
                <a:cubicBezTo>
                  <a:pt x="6665956" y="2524952"/>
                  <a:pt x="6665956" y="2524952"/>
                  <a:pt x="6674021" y="2533004"/>
                </a:cubicBezTo>
                <a:cubicBezTo>
                  <a:pt x="6682085" y="2524952"/>
                  <a:pt x="6657892" y="2476641"/>
                  <a:pt x="6682085" y="2484691"/>
                </a:cubicBezTo>
                <a:lnTo>
                  <a:pt x="6682085" y="2492743"/>
                </a:lnTo>
                <a:cubicBezTo>
                  <a:pt x="6690149" y="2492743"/>
                  <a:pt x="6698213" y="2476641"/>
                  <a:pt x="6690149" y="2476641"/>
                </a:cubicBezTo>
                <a:cubicBezTo>
                  <a:pt x="6690149" y="2460537"/>
                  <a:pt x="6706278" y="2468589"/>
                  <a:pt x="6706278" y="2476641"/>
                </a:cubicBezTo>
                <a:cubicBezTo>
                  <a:pt x="6722404" y="2468589"/>
                  <a:pt x="6698213" y="2460537"/>
                  <a:pt x="6698213" y="2444433"/>
                </a:cubicBezTo>
                <a:cubicBezTo>
                  <a:pt x="6714342" y="2468589"/>
                  <a:pt x="6722404" y="2468589"/>
                  <a:pt x="6738532" y="2484691"/>
                </a:cubicBezTo>
                <a:cubicBezTo>
                  <a:pt x="6746597" y="2468589"/>
                  <a:pt x="6722404" y="2460537"/>
                  <a:pt x="6730468" y="2444433"/>
                </a:cubicBezTo>
                <a:cubicBezTo>
                  <a:pt x="6738532" y="2452485"/>
                  <a:pt x="6746597" y="2444433"/>
                  <a:pt x="6746597" y="2460537"/>
                </a:cubicBezTo>
                <a:cubicBezTo>
                  <a:pt x="6754661" y="2460537"/>
                  <a:pt x="6754661" y="2452485"/>
                  <a:pt x="6754661" y="2452485"/>
                </a:cubicBezTo>
                <a:cubicBezTo>
                  <a:pt x="6758693" y="2464562"/>
                  <a:pt x="6764743" y="2468589"/>
                  <a:pt x="6770790" y="2472614"/>
                </a:cubicBezTo>
                <a:lnTo>
                  <a:pt x="6784084" y="2489204"/>
                </a:lnTo>
                <a:lnTo>
                  <a:pt x="6780940" y="2490506"/>
                </a:lnTo>
                <a:lnTo>
                  <a:pt x="6770790" y="2486706"/>
                </a:lnTo>
                <a:cubicBezTo>
                  <a:pt x="6766758" y="2484693"/>
                  <a:pt x="6762725" y="2484693"/>
                  <a:pt x="6754661" y="2492743"/>
                </a:cubicBezTo>
                <a:lnTo>
                  <a:pt x="6753751" y="2476392"/>
                </a:lnTo>
                <a:lnTo>
                  <a:pt x="6754283" y="2475760"/>
                </a:lnTo>
                <a:lnTo>
                  <a:pt x="6753685" y="2475202"/>
                </a:lnTo>
                <a:lnTo>
                  <a:pt x="6753653" y="2474628"/>
                </a:lnTo>
                <a:cubicBezTo>
                  <a:pt x="6752645" y="2470602"/>
                  <a:pt x="6750629" y="2468589"/>
                  <a:pt x="6746597" y="2468589"/>
                </a:cubicBezTo>
                <a:lnTo>
                  <a:pt x="6753685" y="2475202"/>
                </a:lnTo>
                <a:lnTo>
                  <a:pt x="6753751" y="2476392"/>
                </a:lnTo>
                <a:lnTo>
                  <a:pt x="6747605" y="2483686"/>
                </a:lnTo>
                <a:cubicBezTo>
                  <a:pt x="6740549" y="2488718"/>
                  <a:pt x="6730468" y="2492743"/>
                  <a:pt x="6730468" y="2492743"/>
                </a:cubicBezTo>
                <a:cubicBezTo>
                  <a:pt x="6730468" y="2500795"/>
                  <a:pt x="6730468" y="2500795"/>
                  <a:pt x="6730468" y="2500795"/>
                </a:cubicBezTo>
                <a:cubicBezTo>
                  <a:pt x="6734501" y="2504822"/>
                  <a:pt x="6742565" y="2504822"/>
                  <a:pt x="6753654" y="2501803"/>
                </a:cubicBezTo>
                <a:lnTo>
                  <a:pt x="6780940" y="2490506"/>
                </a:lnTo>
                <a:lnTo>
                  <a:pt x="6786919" y="2492743"/>
                </a:lnTo>
                <a:lnTo>
                  <a:pt x="6784084" y="2489204"/>
                </a:lnTo>
                <a:lnTo>
                  <a:pt x="6794983" y="2484691"/>
                </a:lnTo>
                <a:cubicBezTo>
                  <a:pt x="6778855" y="2460537"/>
                  <a:pt x="6762725" y="2468589"/>
                  <a:pt x="6762725" y="2436380"/>
                </a:cubicBezTo>
                <a:cubicBezTo>
                  <a:pt x="6746597" y="2436380"/>
                  <a:pt x="6762725" y="2452485"/>
                  <a:pt x="6746597" y="2444433"/>
                </a:cubicBezTo>
                <a:cubicBezTo>
                  <a:pt x="6754661" y="2412224"/>
                  <a:pt x="6762725" y="2436380"/>
                  <a:pt x="6762725" y="2396120"/>
                </a:cubicBezTo>
                <a:cubicBezTo>
                  <a:pt x="6754661" y="2404173"/>
                  <a:pt x="6746597" y="2396120"/>
                  <a:pt x="6746597" y="2404173"/>
                </a:cubicBezTo>
                <a:cubicBezTo>
                  <a:pt x="6738532" y="2404173"/>
                  <a:pt x="6738532" y="2396120"/>
                  <a:pt x="6730468" y="2388069"/>
                </a:cubicBezTo>
                <a:cubicBezTo>
                  <a:pt x="6730468" y="2380016"/>
                  <a:pt x="6794983" y="2404173"/>
                  <a:pt x="6762725" y="2363912"/>
                </a:cubicBezTo>
                <a:cubicBezTo>
                  <a:pt x="6786919" y="2355860"/>
                  <a:pt x="6770790" y="2396120"/>
                  <a:pt x="6786919" y="2388069"/>
                </a:cubicBezTo>
                <a:cubicBezTo>
                  <a:pt x="6786919" y="2396120"/>
                  <a:pt x="6778855" y="2404173"/>
                  <a:pt x="6770790" y="2396120"/>
                </a:cubicBezTo>
                <a:cubicBezTo>
                  <a:pt x="6770790" y="2444433"/>
                  <a:pt x="6794983" y="2460537"/>
                  <a:pt x="6803048" y="2500795"/>
                </a:cubicBezTo>
                <a:cubicBezTo>
                  <a:pt x="6803048" y="2492743"/>
                  <a:pt x="6811112" y="2484691"/>
                  <a:pt x="6819176" y="2492743"/>
                </a:cubicBezTo>
                <a:cubicBezTo>
                  <a:pt x="6819176" y="2484691"/>
                  <a:pt x="6811112" y="2484691"/>
                  <a:pt x="6803048" y="2484691"/>
                </a:cubicBezTo>
                <a:cubicBezTo>
                  <a:pt x="6803048" y="2468589"/>
                  <a:pt x="6827240" y="2476641"/>
                  <a:pt x="6827240" y="2492743"/>
                </a:cubicBezTo>
                <a:cubicBezTo>
                  <a:pt x="6819176" y="2452485"/>
                  <a:pt x="6811112" y="2460537"/>
                  <a:pt x="6811112" y="2412224"/>
                </a:cubicBezTo>
                <a:cubicBezTo>
                  <a:pt x="6811112" y="2404173"/>
                  <a:pt x="6811112" y="2428329"/>
                  <a:pt x="6803048" y="2412224"/>
                </a:cubicBezTo>
                <a:cubicBezTo>
                  <a:pt x="6794983" y="2404173"/>
                  <a:pt x="6794983" y="2396120"/>
                  <a:pt x="6794983" y="2388069"/>
                </a:cubicBezTo>
                <a:cubicBezTo>
                  <a:pt x="6811112" y="2404173"/>
                  <a:pt x="6803048" y="2388069"/>
                  <a:pt x="6819176" y="2404173"/>
                </a:cubicBezTo>
                <a:cubicBezTo>
                  <a:pt x="6827240" y="2396120"/>
                  <a:pt x="6811112" y="2396120"/>
                  <a:pt x="6811112" y="2380016"/>
                </a:cubicBezTo>
                <a:cubicBezTo>
                  <a:pt x="6827240" y="2380016"/>
                  <a:pt x="6827240" y="2347810"/>
                  <a:pt x="6843369" y="2380016"/>
                </a:cubicBezTo>
                <a:cubicBezTo>
                  <a:pt x="6843369" y="2380016"/>
                  <a:pt x="6835305" y="2380016"/>
                  <a:pt x="6835305" y="2380016"/>
                </a:cubicBezTo>
                <a:cubicBezTo>
                  <a:pt x="6835305" y="2388069"/>
                  <a:pt x="6843369" y="2388069"/>
                  <a:pt x="6851433" y="2388069"/>
                </a:cubicBezTo>
                <a:cubicBezTo>
                  <a:pt x="6859498" y="2388069"/>
                  <a:pt x="6859498" y="2380016"/>
                  <a:pt x="6859498" y="2380016"/>
                </a:cubicBezTo>
                <a:cubicBezTo>
                  <a:pt x="6851433" y="2371964"/>
                  <a:pt x="6851433" y="2388069"/>
                  <a:pt x="6851433" y="2363912"/>
                </a:cubicBezTo>
                <a:cubicBezTo>
                  <a:pt x="6859498" y="2363912"/>
                  <a:pt x="6867562" y="2371964"/>
                  <a:pt x="6867562" y="2380016"/>
                </a:cubicBezTo>
                <a:cubicBezTo>
                  <a:pt x="6883688" y="2371964"/>
                  <a:pt x="6859498" y="2371964"/>
                  <a:pt x="6859498" y="2347810"/>
                </a:cubicBezTo>
                <a:cubicBezTo>
                  <a:pt x="6867562" y="2347810"/>
                  <a:pt x="6867562" y="2355860"/>
                  <a:pt x="6867562" y="2363912"/>
                </a:cubicBezTo>
                <a:cubicBezTo>
                  <a:pt x="6875626" y="2355860"/>
                  <a:pt x="6867562" y="2339758"/>
                  <a:pt x="6875626" y="2339758"/>
                </a:cubicBezTo>
                <a:cubicBezTo>
                  <a:pt x="6883688" y="2331706"/>
                  <a:pt x="6875626" y="2363912"/>
                  <a:pt x="6891752" y="2355860"/>
                </a:cubicBezTo>
                <a:cubicBezTo>
                  <a:pt x="6891752" y="2347810"/>
                  <a:pt x="6883688" y="2339758"/>
                  <a:pt x="6883688" y="2315601"/>
                </a:cubicBezTo>
                <a:cubicBezTo>
                  <a:pt x="6891752" y="2323654"/>
                  <a:pt x="6899816" y="2339758"/>
                  <a:pt x="6891752" y="2347810"/>
                </a:cubicBezTo>
                <a:cubicBezTo>
                  <a:pt x="6907881" y="2347810"/>
                  <a:pt x="6899816" y="2355860"/>
                  <a:pt x="6915945" y="2355860"/>
                </a:cubicBezTo>
                <a:cubicBezTo>
                  <a:pt x="6915945" y="2388069"/>
                  <a:pt x="6924009" y="2380016"/>
                  <a:pt x="6932074" y="2412224"/>
                </a:cubicBezTo>
                <a:cubicBezTo>
                  <a:pt x="6940138" y="2412224"/>
                  <a:pt x="6924009" y="2388069"/>
                  <a:pt x="6940138" y="2396120"/>
                </a:cubicBezTo>
                <a:cubicBezTo>
                  <a:pt x="6940138" y="2444433"/>
                  <a:pt x="6972395" y="2420276"/>
                  <a:pt x="6988524" y="2460537"/>
                </a:cubicBezTo>
                <a:cubicBezTo>
                  <a:pt x="6988524" y="2460537"/>
                  <a:pt x="6980460" y="2460537"/>
                  <a:pt x="6980460" y="2460537"/>
                </a:cubicBezTo>
                <a:cubicBezTo>
                  <a:pt x="6988524" y="2476641"/>
                  <a:pt x="6996588" y="2460537"/>
                  <a:pt x="7004652" y="2484691"/>
                </a:cubicBezTo>
                <a:cubicBezTo>
                  <a:pt x="7012717" y="2468589"/>
                  <a:pt x="6988524" y="2452485"/>
                  <a:pt x="6980460" y="2428329"/>
                </a:cubicBezTo>
                <a:cubicBezTo>
                  <a:pt x="6992556" y="2436380"/>
                  <a:pt x="6998603" y="2438393"/>
                  <a:pt x="7004652" y="2438393"/>
                </a:cubicBezTo>
                <a:lnTo>
                  <a:pt x="7014039" y="2437613"/>
                </a:lnTo>
                <a:lnTo>
                  <a:pt x="7014039" y="2422043"/>
                </a:lnTo>
                <a:lnTo>
                  <a:pt x="7014039" y="2412603"/>
                </a:lnTo>
                <a:lnTo>
                  <a:pt x="7006543" y="2419923"/>
                </a:lnTo>
                <a:cubicBezTo>
                  <a:pt x="7006543" y="2404065"/>
                  <a:pt x="6990305" y="2419923"/>
                  <a:pt x="6974066" y="2396135"/>
                </a:cubicBezTo>
                <a:cubicBezTo>
                  <a:pt x="6990305" y="2427854"/>
                  <a:pt x="6949707" y="2388207"/>
                  <a:pt x="6965945" y="2419923"/>
                </a:cubicBezTo>
                <a:cubicBezTo>
                  <a:pt x="6941587" y="2419923"/>
                  <a:pt x="6957825" y="2396135"/>
                  <a:pt x="6957825" y="2372349"/>
                </a:cubicBezTo>
                <a:cubicBezTo>
                  <a:pt x="6941587" y="2364419"/>
                  <a:pt x="6949707" y="2396135"/>
                  <a:pt x="6933469" y="2388207"/>
                </a:cubicBezTo>
                <a:cubicBezTo>
                  <a:pt x="6933469" y="2380277"/>
                  <a:pt x="6925349" y="2372349"/>
                  <a:pt x="6925349" y="2372349"/>
                </a:cubicBezTo>
                <a:cubicBezTo>
                  <a:pt x="6917228" y="2364419"/>
                  <a:pt x="6925349" y="2356489"/>
                  <a:pt x="6917228" y="2340632"/>
                </a:cubicBezTo>
                <a:cubicBezTo>
                  <a:pt x="6925349" y="2340632"/>
                  <a:pt x="6933469" y="2356489"/>
                  <a:pt x="6933469" y="2372349"/>
                </a:cubicBezTo>
                <a:cubicBezTo>
                  <a:pt x="6949707" y="2372349"/>
                  <a:pt x="6941587" y="2356489"/>
                  <a:pt x="6957825" y="2364419"/>
                </a:cubicBezTo>
                <a:cubicBezTo>
                  <a:pt x="6941587" y="2356489"/>
                  <a:pt x="6941587" y="2332701"/>
                  <a:pt x="6933469" y="2316843"/>
                </a:cubicBezTo>
                <a:cubicBezTo>
                  <a:pt x="6941587" y="2316843"/>
                  <a:pt x="6941587" y="2324774"/>
                  <a:pt x="6941587" y="2332701"/>
                </a:cubicBezTo>
                <a:cubicBezTo>
                  <a:pt x="6949707" y="2332701"/>
                  <a:pt x="6949707" y="2332701"/>
                  <a:pt x="6949707" y="2324774"/>
                </a:cubicBezTo>
                <a:cubicBezTo>
                  <a:pt x="6957825" y="2356489"/>
                  <a:pt x="6965945" y="2324774"/>
                  <a:pt x="6982184" y="2356489"/>
                </a:cubicBezTo>
                <a:cubicBezTo>
                  <a:pt x="6982184" y="2356489"/>
                  <a:pt x="6990305" y="2348562"/>
                  <a:pt x="6998425" y="2348562"/>
                </a:cubicBezTo>
                <a:cubicBezTo>
                  <a:pt x="6990305" y="2332701"/>
                  <a:pt x="6998425" y="2332701"/>
                  <a:pt x="6990305" y="2324774"/>
                </a:cubicBezTo>
                <a:cubicBezTo>
                  <a:pt x="6982184" y="2324774"/>
                  <a:pt x="6990305" y="2340632"/>
                  <a:pt x="6990305" y="2348562"/>
                </a:cubicBezTo>
                <a:cubicBezTo>
                  <a:pt x="6982184" y="2348562"/>
                  <a:pt x="6978126" y="2340632"/>
                  <a:pt x="6976096" y="2331711"/>
                </a:cubicBezTo>
                <a:lnTo>
                  <a:pt x="6974715" y="2316209"/>
                </a:lnTo>
                <a:lnTo>
                  <a:pt x="6990305" y="2300985"/>
                </a:lnTo>
                <a:cubicBezTo>
                  <a:pt x="6998425" y="2324774"/>
                  <a:pt x="6998425" y="2324774"/>
                  <a:pt x="7006543" y="2348562"/>
                </a:cubicBezTo>
                <a:cubicBezTo>
                  <a:pt x="7022784" y="2348562"/>
                  <a:pt x="7006543" y="2324774"/>
                  <a:pt x="7022784" y="2324774"/>
                </a:cubicBezTo>
                <a:cubicBezTo>
                  <a:pt x="7022784" y="2340632"/>
                  <a:pt x="7022784" y="2324774"/>
                  <a:pt x="7039022" y="2348562"/>
                </a:cubicBezTo>
                <a:cubicBezTo>
                  <a:pt x="7047142" y="2340632"/>
                  <a:pt x="7030901" y="2324774"/>
                  <a:pt x="7039022" y="2316843"/>
                </a:cubicBezTo>
                <a:cubicBezTo>
                  <a:pt x="7039022" y="2324774"/>
                  <a:pt x="7063381" y="2332701"/>
                  <a:pt x="7071502" y="2364419"/>
                </a:cubicBezTo>
                <a:cubicBezTo>
                  <a:pt x="7073531" y="2360455"/>
                  <a:pt x="7074038" y="2355994"/>
                  <a:pt x="7073911" y="2352154"/>
                </a:cubicBezTo>
                <a:lnTo>
                  <a:pt x="7072960" y="2346326"/>
                </a:lnTo>
                <a:lnTo>
                  <a:pt x="7079619" y="2364419"/>
                </a:lnTo>
                <a:cubicBezTo>
                  <a:pt x="7087740" y="2348562"/>
                  <a:pt x="7079619" y="2348562"/>
                  <a:pt x="7071502" y="2324774"/>
                </a:cubicBezTo>
                <a:cubicBezTo>
                  <a:pt x="7079619" y="2324774"/>
                  <a:pt x="7079619" y="2324774"/>
                  <a:pt x="7079619" y="2316843"/>
                </a:cubicBezTo>
                <a:cubicBezTo>
                  <a:pt x="7079619" y="2316843"/>
                  <a:pt x="7079619" y="2324774"/>
                  <a:pt x="7079619" y="2324774"/>
                </a:cubicBezTo>
                <a:cubicBezTo>
                  <a:pt x="7079619" y="2340632"/>
                  <a:pt x="7095857" y="2316843"/>
                  <a:pt x="7087740" y="2340632"/>
                </a:cubicBezTo>
                <a:cubicBezTo>
                  <a:pt x="7095857" y="2340632"/>
                  <a:pt x="7095857" y="2340632"/>
                  <a:pt x="7103978" y="2348562"/>
                </a:cubicBezTo>
                <a:cubicBezTo>
                  <a:pt x="7112098" y="2332701"/>
                  <a:pt x="7095857" y="2308916"/>
                  <a:pt x="7103978" y="2300985"/>
                </a:cubicBezTo>
                <a:cubicBezTo>
                  <a:pt x="7120217" y="2300985"/>
                  <a:pt x="7112098" y="2293055"/>
                  <a:pt x="7136457" y="2324774"/>
                </a:cubicBezTo>
                <a:cubicBezTo>
                  <a:pt x="7120217" y="2316843"/>
                  <a:pt x="7128337" y="2348562"/>
                  <a:pt x="7136457" y="2340632"/>
                </a:cubicBezTo>
                <a:cubicBezTo>
                  <a:pt x="7128337" y="2356489"/>
                  <a:pt x="7120217" y="2340632"/>
                  <a:pt x="7120217" y="2324774"/>
                </a:cubicBezTo>
                <a:cubicBezTo>
                  <a:pt x="7112098" y="2332701"/>
                  <a:pt x="7136457" y="2364419"/>
                  <a:pt x="7120217" y="2364419"/>
                </a:cubicBezTo>
                <a:cubicBezTo>
                  <a:pt x="7112098" y="2356489"/>
                  <a:pt x="7120217" y="2356489"/>
                  <a:pt x="7112098" y="2340632"/>
                </a:cubicBezTo>
                <a:cubicBezTo>
                  <a:pt x="7112098" y="2348562"/>
                  <a:pt x="7103978" y="2356489"/>
                  <a:pt x="7103978" y="2364419"/>
                </a:cubicBezTo>
                <a:cubicBezTo>
                  <a:pt x="7095857" y="2364419"/>
                  <a:pt x="7095857" y="2356489"/>
                  <a:pt x="7095857" y="2348562"/>
                </a:cubicBezTo>
                <a:cubicBezTo>
                  <a:pt x="7095857" y="2356489"/>
                  <a:pt x="7079619" y="2356489"/>
                  <a:pt x="7087740" y="2380277"/>
                </a:cubicBezTo>
                <a:cubicBezTo>
                  <a:pt x="7071502" y="2388207"/>
                  <a:pt x="7063381" y="2388207"/>
                  <a:pt x="7039022" y="2419923"/>
                </a:cubicBezTo>
                <a:cubicBezTo>
                  <a:pt x="7039022" y="2419923"/>
                  <a:pt x="7039022" y="2404065"/>
                  <a:pt x="7030901" y="2404065"/>
                </a:cubicBezTo>
                <a:lnTo>
                  <a:pt x="7036586" y="2400364"/>
                </a:lnTo>
                <a:lnTo>
                  <a:pt x="7038292" y="2401633"/>
                </a:lnTo>
                <a:cubicBezTo>
                  <a:pt x="7051835" y="2407162"/>
                  <a:pt x="7042067" y="2366402"/>
                  <a:pt x="7063381" y="2380277"/>
                </a:cubicBezTo>
                <a:cubicBezTo>
                  <a:pt x="7047142" y="2324774"/>
                  <a:pt x="7030901" y="2388207"/>
                  <a:pt x="7030901" y="2356489"/>
                </a:cubicBezTo>
                <a:cubicBezTo>
                  <a:pt x="7014663" y="2356489"/>
                  <a:pt x="7006543" y="2396135"/>
                  <a:pt x="6998425" y="2372349"/>
                </a:cubicBezTo>
                <a:cubicBezTo>
                  <a:pt x="6990305" y="2372349"/>
                  <a:pt x="6998425" y="2380277"/>
                  <a:pt x="6998425" y="2380277"/>
                </a:cubicBezTo>
                <a:cubicBezTo>
                  <a:pt x="6998425" y="2396135"/>
                  <a:pt x="6982184" y="2380277"/>
                  <a:pt x="6982184" y="2364419"/>
                </a:cubicBezTo>
                <a:cubicBezTo>
                  <a:pt x="6982184" y="2372349"/>
                  <a:pt x="6982184" y="2372349"/>
                  <a:pt x="6974066" y="2372349"/>
                </a:cubicBezTo>
                <a:cubicBezTo>
                  <a:pt x="6982184" y="2380277"/>
                  <a:pt x="6998425" y="2388207"/>
                  <a:pt x="6990305" y="2404065"/>
                </a:cubicBezTo>
                <a:cubicBezTo>
                  <a:pt x="6998425" y="2411996"/>
                  <a:pt x="6998425" y="2396135"/>
                  <a:pt x="7014663" y="2404065"/>
                </a:cubicBezTo>
                <a:lnTo>
                  <a:pt x="7014663" y="2405667"/>
                </a:lnTo>
                <a:lnTo>
                  <a:pt x="7029528" y="2430756"/>
                </a:lnTo>
                <a:lnTo>
                  <a:pt x="7017912" y="2437291"/>
                </a:lnTo>
                <a:lnTo>
                  <a:pt x="7028845" y="2436380"/>
                </a:lnTo>
                <a:cubicBezTo>
                  <a:pt x="7036907" y="2444433"/>
                  <a:pt x="7028845" y="2444433"/>
                  <a:pt x="7028845" y="2452485"/>
                </a:cubicBezTo>
                <a:cubicBezTo>
                  <a:pt x="7036907" y="2460537"/>
                  <a:pt x="7036907" y="2460537"/>
                  <a:pt x="7036907" y="2460537"/>
                </a:cubicBezTo>
                <a:cubicBezTo>
                  <a:pt x="7044971" y="2452485"/>
                  <a:pt x="7044971" y="2452485"/>
                  <a:pt x="7044971" y="2436380"/>
                </a:cubicBezTo>
                <a:cubicBezTo>
                  <a:pt x="7053035" y="2428329"/>
                  <a:pt x="7053035" y="2452485"/>
                  <a:pt x="7069164" y="2444433"/>
                </a:cubicBezTo>
                <a:cubicBezTo>
                  <a:pt x="7053035" y="2444433"/>
                  <a:pt x="7044971" y="2412224"/>
                  <a:pt x="7061100" y="2404173"/>
                </a:cubicBezTo>
                <a:cubicBezTo>
                  <a:pt x="7061100" y="2420276"/>
                  <a:pt x="7069164" y="2452485"/>
                  <a:pt x="7077228" y="2452485"/>
                </a:cubicBezTo>
                <a:cubicBezTo>
                  <a:pt x="7077228" y="2436380"/>
                  <a:pt x="7085293" y="2428329"/>
                  <a:pt x="7109486" y="2420276"/>
                </a:cubicBezTo>
                <a:cubicBezTo>
                  <a:pt x="7109486" y="2436380"/>
                  <a:pt x="7093357" y="2428329"/>
                  <a:pt x="7093357" y="2436380"/>
                </a:cubicBezTo>
                <a:cubicBezTo>
                  <a:pt x="7101421" y="2452485"/>
                  <a:pt x="7109486" y="2428329"/>
                  <a:pt x="7117550" y="2436380"/>
                </a:cubicBezTo>
                <a:cubicBezTo>
                  <a:pt x="7125614" y="2436380"/>
                  <a:pt x="7117550" y="2396120"/>
                  <a:pt x="7109486" y="2404173"/>
                </a:cubicBezTo>
                <a:cubicBezTo>
                  <a:pt x="7109486" y="2371964"/>
                  <a:pt x="7133679" y="2420276"/>
                  <a:pt x="7125614" y="2436380"/>
                </a:cubicBezTo>
                <a:cubicBezTo>
                  <a:pt x="7149807" y="2436380"/>
                  <a:pt x="7125614" y="2404173"/>
                  <a:pt x="7125614" y="2396120"/>
                </a:cubicBezTo>
                <a:cubicBezTo>
                  <a:pt x="7133679" y="2404173"/>
                  <a:pt x="7149807" y="2412224"/>
                  <a:pt x="7157871" y="2412224"/>
                </a:cubicBezTo>
                <a:cubicBezTo>
                  <a:pt x="7149807" y="2396120"/>
                  <a:pt x="7141743" y="2380016"/>
                  <a:pt x="7125614" y="2371964"/>
                </a:cubicBezTo>
                <a:cubicBezTo>
                  <a:pt x="7125614" y="2347810"/>
                  <a:pt x="7149807" y="2396120"/>
                  <a:pt x="7141743" y="2371964"/>
                </a:cubicBezTo>
                <a:cubicBezTo>
                  <a:pt x="7149807" y="2371964"/>
                  <a:pt x="7149807" y="2404173"/>
                  <a:pt x="7165936" y="2396120"/>
                </a:cubicBezTo>
                <a:cubicBezTo>
                  <a:pt x="7165936" y="2388069"/>
                  <a:pt x="7157871" y="2388069"/>
                  <a:pt x="7157871" y="2380016"/>
                </a:cubicBezTo>
                <a:cubicBezTo>
                  <a:pt x="7165936" y="2371964"/>
                  <a:pt x="7165936" y="2388069"/>
                  <a:pt x="7174000" y="2396120"/>
                </a:cubicBezTo>
                <a:cubicBezTo>
                  <a:pt x="7190129" y="2388069"/>
                  <a:pt x="7190129" y="2371964"/>
                  <a:pt x="7206255" y="2396120"/>
                </a:cubicBezTo>
                <a:cubicBezTo>
                  <a:pt x="7222383" y="2388069"/>
                  <a:pt x="7222383" y="2380016"/>
                  <a:pt x="7222383" y="2363912"/>
                </a:cubicBezTo>
                <a:cubicBezTo>
                  <a:pt x="7222383" y="2363912"/>
                  <a:pt x="7238512" y="2388069"/>
                  <a:pt x="7230448" y="2396120"/>
                </a:cubicBezTo>
                <a:lnTo>
                  <a:pt x="7246577" y="2396120"/>
                </a:lnTo>
                <a:cubicBezTo>
                  <a:pt x="7246577" y="2412224"/>
                  <a:pt x="7246577" y="2428329"/>
                  <a:pt x="7254640" y="2444433"/>
                </a:cubicBezTo>
                <a:cubicBezTo>
                  <a:pt x="7238512" y="2444433"/>
                  <a:pt x="7238512" y="2420276"/>
                  <a:pt x="7238512" y="2412224"/>
                </a:cubicBezTo>
                <a:cubicBezTo>
                  <a:pt x="7230448" y="2412224"/>
                  <a:pt x="7230448" y="2420276"/>
                  <a:pt x="7238512" y="2428329"/>
                </a:cubicBezTo>
                <a:cubicBezTo>
                  <a:pt x="7222383" y="2428329"/>
                  <a:pt x="7222383" y="2396120"/>
                  <a:pt x="7222383" y="2396120"/>
                </a:cubicBezTo>
                <a:cubicBezTo>
                  <a:pt x="7190129" y="2436380"/>
                  <a:pt x="7198191" y="2460537"/>
                  <a:pt x="7165936" y="2500795"/>
                </a:cubicBezTo>
                <a:cubicBezTo>
                  <a:pt x="7165936" y="2500795"/>
                  <a:pt x="7165936" y="2476641"/>
                  <a:pt x="7157871" y="2484691"/>
                </a:cubicBezTo>
                <a:cubicBezTo>
                  <a:pt x="7149807" y="2476641"/>
                  <a:pt x="7174000" y="2484691"/>
                  <a:pt x="7174000" y="2468589"/>
                </a:cubicBezTo>
                <a:cubicBezTo>
                  <a:pt x="7149807" y="2460537"/>
                  <a:pt x="7157871" y="2436380"/>
                  <a:pt x="7149807" y="2412224"/>
                </a:cubicBezTo>
                <a:cubicBezTo>
                  <a:pt x="7133679" y="2412224"/>
                  <a:pt x="7157871" y="2452485"/>
                  <a:pt x="7141743" y="2436380"/>
                </a:cubicBezTo>
                <a:cubicBezTo>
                  <a:pt x="7141743" y="2440407"/>
                  <a:pt x="7141743" y="2444433"/>
                  <a:pt x="7140735" y="2449466"/>
                </a:cubicBezTo>
                <a:lnTo>
                  <a:pt x="7134055" y="2467570"/>
                </a:lnTo>
                <a:lnTo>
                  <a:pt x="7134435" y="2458398"/>
                </a:lnTo>
                <a:cubicBezTo>
                  <a:pt x="7133175" y="2454246"/>
                  <a:pt x="7130655" y="2451982"/>
                  <a:pt x="7127632" y="2451478"/>
                </a:cubicBezTo>
                <a:lnTo>
                  <a:pt x="7110737" y="2467409"/>
                </a:lnTo>
                <a:lnTo>
                  <a:pt x="7109486" y="2460537"/>
                </a:lnTo>
                <a:cubicBezTo>
                  <a:pt x="7093357" y="2460537"/>
                  <a:pt x="7093357" y="2484691"/>
                  <a:pt x="7101421" y="2476641"/>
                </a:cubicBezTo>
                <a:cubicBezTo>
                  <a:pt x="7109486" y="2508848"/>
                  <a:pt x="7085293" y="2460537"/>
                  <a:pt x="7093357" y="2492743"/>
                </a:cubicBezTo>
                <a:cubicBezTo>
                  <a:pt x="7085293" y="2484691"/>
                  <a:pt x="7085293" y="2476641"/>
                  <a:pt x="7085293" y="2460537"/>
                </a:cubicBezTo>
                <a:cubicBezTo>
                  <a:pt x="7069164" y="2484691"/>
                  <a:pt x="7109486" y="2557160"/>
                  <a:pt x="7109486" y="2541055"/>
                </a:cubicBezTo>
                <a:cubicBezTo>
                  <a:pt x="7125614" y="2541055"/>
                  <a:pt x="7109486" y="2557160"/>
                  <a:pt x="7117550" y="2565212"/>
                </a:cubicBezTo>
                <a:cubicBezTo>
                  <a:pt x="7109486" y="2573264"/>
                  <a:pt x="7101421" y="2565212"/>
                  <a:pt x="7093357" y="2549108"/>
                </a:cubicBezTo>
                <a:cubicBezTo>
                  <a:pt x="7093357" y="2565212"/>
                  <a:pt x="7101421" y="2589368"/>
                  <a:pt x="7085293" y="2597420"/>
                </a:cubicBezTo>
                <a:cubicBezTo>
                  <a:pt x="7101421" y="2605473"/>
                  <a:pt x="7117550" y="2597420"/>
                  <a:pt x="7109486" y="2573264"/>
                </a:cubicBezTo>
                <a:cubicBezTo>
                  <a:pt x="7117550" y="2573264"/>
                  <a:pt x="7117550" y="2589368"/>
                  <a:pt x="7125614" y="2589368"/>
                </a:cubicBezTo>
                <a:cubicBezTo>
                  <a:pt x="7141743" y="2581317"/>
                  <a:pt x="7117550" y="2573264"/>
                  <a:pt x="7117550" y="2557160"/>
                </a:cubicBezTo>
                <a:cubicBezTo>
                  <a:pt x="7125614" y="2565212"/>
                  <a:pt x="7133679" y="2573264"/>
                  <a:pt x="7133679" y="2557160"/>
                </a:cubicBezTo>
                <a:cubicBezTo>
                  <a:pt x="7149807" y="2573264"/>
                  <a:pt x="7125614" y="2565212"/>
                  <a:pt x="7149807" y="2597420"/>
                </a:cubicBezTo>
                <a:cubicBezTo>
                  <a:pt x="7141743" y="2597420"/>
                  <a:pt x="7141743" y="2589368"/>
                  <a:pt x="7141743" y="2589368"/>
                </a:cubicBezTo>
                <a:cubicBezTo>
                  <a:pt x="7117550" y="2597420"/>
                  <a:pt x="7069164" y="2637679"/>
                  <a:pt x="7044971" y="2613524"/>
                </a:cubicBezTo>
                <a:cubicBezTo>
                  <a:pt x="7044971" y="2637679"/>
                  <a:pt x="7004652" y="2629627"/>
                  <a:pt x="6980460" y="2653783"/>
                </a:cubicBezTo>
                <a:cubicBezTo>
                  <a:pt x="6962314" y="2641705"/>
                  <a:pt x="6966850" y="2638686"/>
                  <a:pt x="6966850" y="2627741"/>
                </a:cubicBezTo>
                <a:lnTo>
                  <a:pt x="6965121" y="2617983"/>
                </a:lnTo>
                <a:lnTo>
                  <a:pt x="6965212" y="2618054"/>
                </a:lnTo>
                <a:cubicBezTo>
                  <a:pt x="6966347" y="2618556"/>
                  <a:pt x="6966347" y="2617551"/>
                  <a:pt x="6964331" y="2613524"/>
                </a:cubicBezTo>
                <a:cubicBezTo>
                  <a:pt x="6980460" y="2605473"/>
                  <a:pt x="6964331" y="2629627"/>
                  <a:pt x="6972395" y="2637679"/>
                </a:cubicBezTo>
                <a:cubicBezTo>
                  <a:pt x="6980460" y="2645731"/>
                  <a:pt x="6972395" y="2629627"/>
                  <a:pt x="6988524" y="2637679"/>
                </a:cubicBezTo>
                <a:cubicBezTo>
                  <a:pt x="6996588" y="2613524"/>
                  <a:pt x="6972395" y="2597420"/>
                  <a:pt x="6980460" y="2581317"/>
                </a:cubicBezTo>
                <a:cubicBezTo>
                  <a:pt x="6972395" y="2573264"/>
                  <a:pt x="6972395" y="2597420"/>
                  <a:pt x="6980460" y="2613524"/>
                </a:cubicBezTo>
                <a:cubicBezTo>
                  <a:pt x="6956267" y="2605473"/>
                  <a:pt x="6980460" y="2589368"/>
                  <a:pt x="6972395" y="2573264"/>
                </a:cubicBezTo>
                <a:cubicBezTo>
                  <a:pt x="6996588" y="2565212"/>
                  <a:pt x="6988524" y="2605473"/>
                  <a:pt x="6996588" y="2629627"/>
                </a:cubicBezTo>
                <a:cubicBezTo>
                  <a:pt x="7004652" y="2629627"/>
                  <a:pt x="7036907" y="2621574"/>
                  <a:pt x="7036907" y="2581317"/>
                </a:cubicBezTo>
                <a:cubicBezTo>
                  <a:pt x="7044971" y="2605473"/>
                  <a:pt x="7053035" y="2581317"/>
                  <a:pt x="7053035" y="2597420"/>
                </a:cubicBezTo>
                <a:cubicBezTo>
                  <a:pt x="7061100" y="2621574"/>
                  <a:pt x="7069164" y="2581317"/>
                  <a:pt x="7069164" y="2605473"/>
                </a:cubicBezTo>
                <a:cubicBezTo>
                  <a:pt x="7069164" y="2605473"/>
                  <a:pt x="7077228" y="2581317"/>
                  <a:pt x="7077228" y="2605473"/>
                </a:cubicBezTo>
                <a:cubicBezTo>
                  <a:pt x="7109486" y="2573264"/>
                  <a:pt x="7085293" y="2533004"/>
                  <a:pt x="7061100" y="2452485"/>
                </a:cubicBezTo>
                <a:cubicBezTo>
                  <a:pt x="7044971" y="2460537"/>
                  <a:pt x="7069164" y="2468589"/>
                  <a:pt x="7061100" y="2484691"/>
                </a:cubicBezTo>
                <a:cubicBezTo>
                  <a:pt x="7053035" y="2476641"/>
                  <a:pt x="7053035" y="2476641"/>
                  <a:pt x="7044971" y="2468589"/>
                </a:cubicBezTo>
                <a:cubicBezTo>
                  <a:pt x="7044971" y="2476641"/>
                  <a:pt x="7053035" y="2492743"/>
                  <a:pt x="7053035" y="2508848"/>
                </a:cubicBezTo>
                <a:cubicBezTo>
                  <a:pt x="7053035" y="2524952"/>
                  <a:pt x="7069164" y="2500795"/>
                  <a:pt x="7053035" y="2492743"/>
                </a:cubicBezTo>
                <a:cubicBezTo>
                  <a:pt x="7061100" y="2492743"/>
                  <a:pt x="7061100" y="2500795"/>
                  <a:pt x="7069164" y="2508848"/>
                </a:cubicBezTo>
                <a:cubicBezTo>
                  <a:pt x="7053035" y="2508848"/>
                  <a:pt x="7061100" y="2524952"/>
                  <a:pt x="7044971" y="2524952"/>
                </a:cubicBezTo>
                <a:cubicBezTo>
                  <a:pt x="7036907" y="2508848"/>
                  <a:pt x="7044971" y="2500795"/>
                  <a:pt x="7036907" y="2484691"/>
                </a:cubicBezTo>
                <a:cubicBezTo>
                  <a:pt x="7028845" y="2484691"/>
                  <a:pt x="7028845" y="2484691"/>
                  <a:pt x="7028845" y="2484691"/>
                </a:cubicBezTo>
                <a:cubicBezTo>
                  <a:pt x="7044971" y="2508848"/>
                  <a:pt x="7044971" y="2549108"/>
                  <a:pt x="7044971" y="2573264"/>
                </a:cubicBezTo>
                <a:cubicBezTo>
                  <a:pt x="7028845" y="2533004"/>
                  <a:pt x="7028845" y="2541055"/>
                  <a:pt x="7028845" y="2500795"/>
                </a:cubicBezTo>
                <a:cubicBezTo>
                  <a:pt x="7020781" y="2508848"/>
                  <a:pt x="7028845" y="2533004"/>
                  <a:pt x="7012717" y="2533004"/>
                </a:cubicBezTo>
                <a:cubicBezTo>
                  <a:pt x="7020781" y="2533004"/>
                  <a:pt x="7020781" y="2557160"/>
                  <a:pt x="7028845" y="2549108"/>
                </a:cubicBezTo>
                <a:cubicBezTo>
                  <a:pt x="7028845" y="2557160"/>
                  <a:pt x="7028845" y="2581317"/>
                  <a:pt x="7020781" y="2573264"/>
                </a:cubicBezTo>
                <a:cubicBezTo>
                  <a:pt x="7020781" y="2524952"/>
                  <a:pt x="6996588" y="2524952"/>
                  <a:pt x="6996588" y="2476641"/>
                </a:cubicBezTo>
                <a:cubicBezTo>
                  <a:pt x="6996588" y="2492743"/>
                  <a:pt x="6988524" y="2500795"/>
                  <a:pt x="6996588" y="2524952"/>
                </a:cubicBezTo>
                <a:cubicBezTo>
                  <a:pt x="6980460" y="2500795"/>
                  <a:pt x="6996588" y="2533004"/>
                  <a:pt x="6996588" y="2549108"/>
                </a:cubicBezTo>
                <a:cubicBezTo>
                  <a:pt x="6988524" y="2557160"/>
                  <a:pt x="6980460" y="2533004"/>
                  <a:pt x="6980460" y="2549108"/>
                </a:cubicBezTo>
                <a:cubicBezTo>
                  <a:pt x="6972395" y="2549108"/>
                  <a:pt x="6972395" y="2516899"/>
                  <a:pt x="6964331" y="2533004"/>
                </a:cubicBezTo>
                <a:cubicBezTo>
                  <a:pt x="6964331" y="2541055"/>
                  <a:pt x="6972395" y="2565212"/>
                  <a:pt x="6964331" y="2581317"/>
                </a:cubicBezTo>
                <a:cubicBezTo>
                  <a:pt x="6952234" y="2573264"/>
                  <a:pt x="6950218" y="2561186"/>
                  <a:pt x="6952234" y="2550114"/>
                </a:cubicBezTo>
                <a:lnTo>
                  <a:pt x="6955458" y="2540839"/>
                </a:lnTo>
                <a:lnTo>
                  <a:pt x="6956267" y="2541055"/>
                </a:lnTo>
                <a:lnTo>
                  <a:pt x="6955715" y="2540101"/>
                </a:lnTo>
                <a:lnTo>
                  <a:pt x="6957526" y="2534891"/>
                </a:lnTo>
                <a:cubicBezTo>
                  <a:pt x="6959795" y="2530487"/>
                  <a:pt x="6962314" y="2526965"/>
                  <a:pt x="6964331" y="2524952"/>
                </a:cubicBezTo>
                <a:cubicBezTo>
                  <a:pt x="6958282" y="2512874"/>
                  <a:pt x="6947698" y="2518912"/>
                  <a:pt x="6949588" y="2529480"/>
                </a:cubicBezTo>
                <a:lnTo>
                  <a:pt x="6955715" y="2540101"/>
                </a:lnTo>
                <a:lnTo>
                  <a:pt x="6955458" y="2540839"/>
                </a:lnTo>
                <a:lnTo>
                  <a:pt x="6939886" y="2536653"/>
                </a:lnTo>
                <a:cubicBezTo>
                  <a:pt x="6930058" y="2538539"/>
                  <a:pt x="6936105" y="2555147"/>
                  <a:pt x="6924009" y="2549108"/>
                </a:cubicBezTo>
                <a:cubicBezTo>
                  <a:pt x="6924009" y="2549108"/>
                  <a:pt x="6932074" y="2565212"/>
                  <a:pt x="6932074" y="2573264"/>
                </a:cubicBezTo>
                <a:cubicBezTo>
                  <a:pt x="6940138" y="2573264"/>
                  <a:pt x="6932074" y="2565212"/>
                  <a:pt x="6932074" y="2557160"/>
                </a:cubicBezTo>
                <a:cubicBezTo>
                  <a:pt x="6940138" y="2557160"/>
                  <a:pt x="6940138" y="2565212"/>
                  <a:pt x="6948202" y="2581317"/>
                </a:cubicBezTo>
                <a:cubicBezTo>
                  <a:pt x="6940138" y="2581317"/>
                  <a:pt x="6932074" y="2613524"/>
                  <a:pt x="6948202" y="2613524"/>
                </a:cubicBezTo>
                <a:cubicBezTo>
                  <a:pt x="6948202" y="2629627"/>
                  <a:pt x="6932074" y="2605473"/>
                  <a:pt x="6932074" y="2621574"/>
                </a:cubicBezTo>
                <a:cubicBezTo>
                  <a:pt x="6924009" y="2613524"/>
                  <a:pt x="6940138" y="2605473"/>
                  <a:pt x="6924009" y="2589368"/>
                </a:cubicBezTo>
                <a:cubicBezTo>
                  <a:pt x="6932074" y="2589368"/>
                  <a:pt x="6932074" y="2589368"/>
                  <a:pt x="6940138" y="2589368"/>
                </a:cubicBezTo>
                <a:cubicBezTo>
                  <a:pt x="6907881" y="2573264"/>
                  <a:pt x="6924009" y="2549108"/>
                  <a:pt x="6899816" y="2524952"/>
                </a:cubicBezTo>
                <a:cubicBezTo>
                  <a:pt x="6899816" y="2533004"/>
                  <a:pt x="6899816" y="2524952"/>
                  <a:pt x="6891752" y="2524952"/>
                </a:cubicBezTo>
                <a:cubicBezTo>
                  <a:pt x="6891752" y="2541055"/>
                  <a:pt x="6907881" y="2524952"/>
                  <a:pt x="6907881" y="2549108"/>
                </a:cubicBezTo>
                <a:cubicBezTo>
                  <a:pt x="6883688" y="2541055"/>
                  <a:pt x="6875626" y="2565212"/>
                  <a:pt x="6859498" y="2565212"/>
                </a:cubicBezTo>
                <a:cubicBezTo>
                  <a:pt x="6843369" y="2565212"/>
                  <a:pt x="6859498" y="2549108"/>
                  <a:pt x="6867562" y="2557160"/>
                </a:cubicBezTo>
                <a:cubicBezTo>
                  <a:pt x="6859498" y="2533004"/>
                  <a:pt x="6859498" y="2541055"/>
                  <a:pt x="6859498" y="2524952"/>
                </a:cubicBezTo>
                <a:cubicBezTo>
                  <a:pt x="6843369" y="2524952"/>
                  <a:pt x="6851433" y="2557160"/>
                  <a:pt x="6843369" y="2557160"/>
                </a:cubicBezTo>
                <a:cubicBezTo>
                  <a:pt x="6835305" y="2557160"/>
                  <a:pt x="6851433" y="2557160"/>
                  <a:pt x="6843369" y="2549108"/>
                </a:cubicBezTo>
                <a:cubicBezTo>
                  <a:pt x="6843369" y="2533004"/>
                  <a:pt x="6843369" y="2557160"/>
                  <a:pt x="6835305" y="2549108"/>
                </a:cubicBezTo>
                <a:cubicBezTo>
                  <a:pt x="6859498" y="2589368"/>
                  <a:pt x="6835305" y="2597420"/>
                  <a:pt x="6851433" y="2621574"/>
                </a:cubicBezTo>
                <a:cubicBezTo>
                  <a:pt x="6843369" y="2637679"/>
                  <a:pt x="6835305" y="2589368"/>
                  <a:pt x="6835305" y="2573264"/>
                </a:cubicBezTo>
                <a:cubicBezTo>
                  <a:pt x="6827240" y="2565212"/>
                  <a:pt x="6827240" y="2573264"/>
                  <a:pt x="6827240" y="2549108"/>
                </a:cubicBezTo>
                <a:cubicBezTo>
                  <a:pt x="6811112" y="2573264"/>
                  <a:pt x="6827240" y="2581317"/>
                  <a:pt x="6835305" y="2613524"/>
                </a:cubicBezTo>
                <a:cubicBezTo>
                  <a:pt x="6827240" y="2605473"/>
                  <a:pt x="6811112" y="2589368"/>
                  <a:pt x="6819176" y="2573264"/>
                </a:cubicBezTo>
                <a:cubicBezTo>
                  <a:pt x="6811112" y="2565212"/>
                  <a:pt x="6811112" y="2597420"/>
                  <a:pt x="6803048" y="2581317"/>
                </a:cubicBezTo>
                <a:cubicBezTo>
                  <a:pt x="6803048" y="2589368"/>
                  <a:pt x="6803048" y="2597420"/>
                  <a:pt x="6811112" y="2605473"/>
                </a:cubicBezTo>
                <a:cubicBezTo>
                  <a:pt x="6811112" y="2621574"/>
                  <a:pt x="6794983" y="2573264"/>
                  <a:pt x="6786919" y="2573264"/>
                </a:cubicBezTo>
                <a:cubicBezTo>
                  <a:pt x="6803048" y="2613524"/>
                  <a:pt x="6803048" y="2645731"/>
                  <a:pt x="6827240" y="2653783"/>
                </a:cubicBezTo>
                <a:cubicBezTo>
                  <a:pt x="6827240" y="2661835"/>
                  <a:pt x="6823208" y="2663848"/>
                  <a:pt x="6820185" y="2665862"/>
                </a:cubicBezTo>
                <a:lnTo>
                  <a:pt x="6819386" y="2675437"/>
                </a:lnTo>
                <a:lnTo>
                  <a:pt x="6820400" y="2678530"/>
                </a:lnTo>
                <a:lnTo>
                  <a:pt x="6833287" y="2684733"/>
                </a:lnTo>
                <a:cubicBezTo>
                  <a:pt x="6843871" y="2682469"/>
                  <a:pt x="6845383" y="2659823"/>
                  <a:pt x="6851433" y="2677939"/>
                </a:cubicBezTo>
                <a:cubicBezTo>
                  <a:pt x="6859498" y="2677939"/>
                  <a:pt x="6843369" y="2661835"/>
                  <a:pt x="6843369" y="2661835"/>
                </a:cubicBezTo>
                <a:cubicBezTo>
                  <a:pt x="6843369" y="2653783"/>
                  <a:pt x="6851433" y="2661835"/>
                  <a:pt x="6851433" y="2661835"/>
                </a:cubicBezTo>
                <a:cubicBezTo>
                  <a:pt x="6851433" y="2653783"/>
                  <a:pt x="6843369" y="2645731"/>
                  <a:pt x="6843369" y="2645731"/>
                </a:cubicBezTo>
                <a:cubicBezTo>
                  <a:pt x="6843369" y="2629627"/>
                  <a:pt x="6851433" y="2653783"/>
                  <a:pt x="6859498" y="2637679"/>
                </a:cubicBezTo>
                <a:cubicBezTo>
                  <a:pt x="6859498" y="2645731"/>
                  <a:pt x="6859498" y="2653783"/>
                  <a:pt x="6859498" y="2661835"/>
                </a:cubicBezTo>
                <a:cubicBezTo>
                  <a:pt x="6859498" y="2661835"/>
                  <a:pt x="6859498" y="2629627"/>
                  <a:pt x="6867562" y="2645731"/>
                </a:cubicBezTo>
                <a:cubicBezTo>
                  <a:pt x="6875626" y="2637679"/>
                  <a:pt x="6867562" y="2613524"/>
                  <a:pt x="6875626" y="2605473"/>
                </a:cubicBezTo>
                <a:cubicBezTo>
                  <a:pt x="6883688" y="2629627"/>
                  <a:pt x="6883688" y="2613524"/>
                  <a:pt x="6891752" y="2637679"/>
                </a:cubicBezTo>
                <a:cubicBezTo>
                  <a:pt x="6883688" y="2645731"/>
                  <a:pt x="6883688" y="2653783"/>
                  <a:pt x="6867562" y="2653783"/>
                </a:cubicBezTo>
                <a:cubicBezTo>
                  <a:pt x="6867562" y="2669887"/>
                  <a:pt x="6883688" y="2653783"/>
                  <a:pt x="6875626" y="2669887"/>
                </a:cubicBezTo>
                <a:cubicBezTo>
                  <a:pt x="6883688" y="2669887"/>
                  <a:pt x="6875626" y="2645731"/>
                  <a:pt x="6891752" y="2669887"/>
                </a:cubicBezTo>
                <a:cubicBezTo>
                  <a:pt x="6891752" y="2661835"/>
                  <a:pt x="6891752" y="2645731"/>
                  <a:pt x="6891752" y="2637679"/>
                </a:cubicBezTo>
                <a:cubicBezTo>
                  <a:pt x="6915945" y="2669887"/>
                  <a:pt x="6907881" y="2621574"/>
                  <a:pt x="6924009" y="2669887"/>
                </a:cubicBezTo>
                <a:cubicBezTo>
                  <a:pt x="6915945" y="2669887"/>
                  <a:pt x="6907881" y="2669887"/>
                  <a:pt x="6899816" y="2661835"/>
                </a:cubicBezTo>
                <a:cubicBezTo>
                  <a:pt x="6899816" y="2661835"/>
                  <a:pt x="6899816" y="2669887"/>
                  <a:pt x="6899816" y="2677939"/>
                </a:cubicBezTo>
                <a:cubicBezTo>
                  <a:pt x="6891752" y="2669887"/>
                  <a:pt x="6875626" y="2685992"/>
                  <a:pt x="6867562" y="2669887"/>
                </a:cubicBezTo>
                <a:cubicBezTo>
                  <a:pt x="6859498" y="2669887"/>
                  <a:pt x="6867562" y="2677939"/>
                  <a:pt x="6867562" y="2685992"/>
                </a:cubicBezTo>
                <a:cubicBezTo>
                  <a:pt x="6827240" y="2677939"/>
                  <a:pt x="6754661" y="2742356"/>
                  <a:pt x="6730468" y="2718199"/>
                </a:cubicBezTo>
                <a:cubicBezTo>
                  <a:pt x="6746597" y="2726252"/>
                  <a:pt x="6722404" y="2694043"/>
                  <a:pt x="6730468" y="2685992"/>
                </a:cubicBezTo>
                <a:cubicBezTo>
                  <a:pt x="6730468" y="2685992"/>
                  <a:pt x="6722404" y="2685992"/>
                  <a:pt x="6722404" y="2677939"/>
                </a:cubicBezTo>
                <a:cubicBezTo>
                  <a:pt x="6714342" y="2685992"/>
                  <a:pt x="6730468" y="2702096"/>
                  <a:pt x="6730468" y="2718199"/>
                </a:cubicBezTo>
                <a:cubicBezTo>
                  <a:pt x="6722404" y="2710148"/>
                  <a:pt x="6698213" y="2766510"/>
                  <a:pt x="6690149" y="2718199"/>
                </a:cubicBezTo>
                <a:cubicBezTo>
                  <a:pt x="6690149" y="2718199"/>
                  <a:pt x="6698213" y="2718199"/>
                  <a:pt x="6698213" y="2734304"/>
                </a:cubicBezTo>
                <a:cubicBezTo>
                  <a:pt x="6706278" y="2734304"/>
                  <a:pt x="6698213" y="2685992"/>
                  <a:pt x="6714342" y="2718199"/>
                </a:cubicBezTo>
                <a:cubicBezTo>
                  <a:pt x="6714342" y="2677939"/>
                  <a:pt x="6706278" y="2677939"/>
                  <a:pt x="6682085" y="2710148"/>
                </a:cubicBezTo>
                <a:lnTo>
                  <a:pt x="6689240" y="2660135"/>
                </a:lnTo>
                <a:lnTo>
                  <a:pt x="6690149" y="2661835"/>
                </a:lnTo>
                <a:lnTo>
                  <a:pt x="6690149" y="2653783"/>
                </a:lnTo>
                <a:cubicBezTo>
                  <a:pt x="6698213" y="2661835"/>
                  <a:pt x="6714342" y="2653783"/>
                  <a:pt x="6722404" y="2661835"/>
                </a:cubicBezTo>
                <a:cubicBezTo>
                  <a:pt x="6730468" y="2653783"/>
                  <a:pt x="6706278" y="2645731"/>
                  <a:pt x="6706278" y="2629627"/>
                </a:cubicBezTo>
                <a:cubicBezTo>
                  <a:pt x="6706278" y="2645731"/>
                  <a:pt x="6690149" y="2645731"/>
                  <a:pt x="6690149" y="2629627"/>
                </a:cubicBezTo>
                <a:cubicBezTo>
                  <a:pt x="6686117" y="2633653"/>
                  <a:pt x="6688132" y="2637679"/>
                  <a:pt x="6690149" y="2642711"/>
                </a:cubicBezTo>
                <a:lnTo>
                  <a:pt x="6690149" y="2653783"/>
                </a:lnTo>
                <a:lnTo>
                  <a:pt x="6689240" y="2660135"/>
                </a:lnTo>
                <a:lnTo>
                  <a:pt x="6682085" y="2646738"/>
                </a:lnTo>
                <a:cubicBezTo>
                  <a:pt x="6682085" y="2641706"/>
                  <a:pt x="6682085" y="2637679"/>
                  <a:pt x="6674021" y="2637679"/>
                </a:cubicBezTo>
                <a:cubicBezTo>
                  <a:pt x="6674021" y="2661835"/>
                  <a:pt x="6674021" y="2677939"/>
                  <a:pt x="6682085" y="2685992"/>
                </a:cubicBezTo>
                <a:cubicBezTo>
                  <a:pt x="6674021" y="2694043"/>
                  <a:pt x="6665956" y="2694043"/>
                  <a:pt x="6665956" y="2710148"/>
                </a:cubicBezTo>
                <a:cubicBezTo>
                  <a:pt x="6665956" y="2718199"/>
                  <a:pt x="6674021" y="2718199"/>
                  <a:pt x="6674021" y="2726252"/>
                </a:cubicBezTo>
                <a:cubicBezTo>
                  <a:pt x="6665956" y="2718199"/>
                  <a:pt x="6665956" y="2734304"/>
                  <a:pt x="6665956" y="2750406"/>
                </a:cubicBezTo>
                <a:cubicBezTo>
                  <a:pt x="6657892" y="2750406"/>
                  <a:pt x="6649828" y="2734304"/>
                  <a:pt x="6641763" y="2742356"/>
                </a:cubicBezTo>
                <a:cubicBezTo>
                  <a:pt x="6665956" y="2750406"/>
                  <a:pt x="6641763" y="2750406"/>
                  <a:pt x="6649828" y="2766510"/>
                </a:cubicBezTo>
                <a:cubicBezTo>
                  <a:pt x="6633699" y="2758458"/>
                  <a:pt x="6641763" y="2750406"/>
                  <a:pt x="6625635" y="2734304"/>
                </a:cubicBezTo>
                <a:cubicBezTo>
                  <a:pt x="6625635" y="2726252"/>
                  <a:pt x="6633699" y="2734304"/>
                  <a:pt x="6633699" y="2734304"/>
                </a:cubicBezTo>
                <a:cubicBezTo>
                  <a:pt x="6633699" y="2702096"/>
                  <a:pt x="6609506" y="2734304"/>
                  <a:pt x="6601442" y="2702096"/>
                </a:cubicBezTo>
                <a:cubicBezTo>
                  <a:pt x="6593378" y="2718199"/>
                  <a:pt x="6617570" y="2726252"/>
                  <a:pt x="6617570" y="2742356"/>
                </a:cubicBezTo>
                <a:cubicBezTo>
                  <a:pt x="6593378" y="2734304"/>
                  <a:pt x="6625635" y="2774565"/>
                  <a:pt x="6601442" y="2774565"/>
                </a:cubicBezTo>
                <a:cubicBezTo>
                  <a:pt x="6601442" y="2782617"/>
                  <a:pt x="6609506" y="2798718"/>
                  <a:pt x="6609506" y="2806771"/>
                </a:cubicBezTo>
                <a:cubicBezTo>
                  <a:pt x="6609506" y="2790666"/>
                  <a:pt x="6617570" y="2782617"/>
                  <a:pt x="6617570" y="2766510"/>
                </a:cubicBezTo>
                <a:lnTo>
                  <a:pt x="6633004" y="2789622"/>
                </a:lnTo>
                <a:lnTo>
                  <a:pt x="6632607" y="2785078"/>
                </a:lnTo>
                <a:cubicBezTo>
                  <a:pt x="6632607" y="2778302"/>
                  <a:pt x="6634543" y="2772494"/>
                  <a:pt x="6642288" y="2768620"/>
                </a:cubicBezTo>
                <a:cubicBezTo>
                  <a:pt x="6642288" y="2784110"/>
                  <a:pt x="6650032" y="2791854"/>
                  <a:pt x="6650032" y="2791854"/>
                </a:cubicBezTo>
                <a:cubicBezTo>
                  <a:pt x="6657778" y="2791854"/>
                  <a:pt x="6650032" y="2784110"/>
                  <a:pt x="6650032" y="2776365"/>
                </a:cubicBezTo>
                <a:cubicBezTo>
                  <a:pt x="6665522" y="2799599"/>
                  <a:pt x="6665522" y="2799599"/>
                  <a:pt x="6673267" y="2822833"/>
                </a:cubicBezTo>
                <a:cubicBezTo>
                  <a:pt x="6665522" y="2822833"/>
                  <a:pt x="6665522" y="2822833"/>
                  <a:pt x="6665522" y="2815089"/>
                </a:cubicBezTo>
                <a:cubicBezTo>
                  <a:pt x="6657778" y="2807344"/>
                  <a:pt x="6642288" y="2815089"/>
                  <a:pt x="6634543" y="2807344"/>
                </a:cubicBezTo>
                <a:lnTo>
                  <a:pt x="6633077" y="2790491"/>
                </a:lnTo>
                <a:lnTo>
                  <a:pt x="6619585" y="2786641"/>
                </a:lnTo>
                <a:cubicBezTo>
                  <a:pt x="6617570" y="2790666"/>
                  <a:pt x="6617570" y="2798718"/>
                  <a:pt x="6617570" y="2806771"/>
                </a:cubicBezTo>
                <a:cubicBezTo>
                  <a:pt x="6617570" y="2822875"/>
                  <a:pt x="6649828" y="2838979"/>
                  <a:pt x="6657892" y="2871187"/>
                </a:cubicBezTo>
                <a:cubicBezTo>
                  <a:pt x="6665956" y="2871187"/>
                  <a:pt x="6674021" y="2847031"/>
                  <a:pt x="6682085" y="2863136"/>
                </a:cubicBezTo>
                <a:cubicBezTo>
                  <a:pt x="6690149" y="2879240"/>
                  <a:pt x="6657892" y="2871187"/>
                  <a:pt x="6674021" y="2895344"/>
                </a:cubicBezTo>
                <a:cubicBezTo>
                  <a:pt x="6674021" y="2863136"/>
                  <a:pt x="6706278" y="2887292"/>
                  <a:pt x="6698213" y="2855083"/>
                </a:cubicBezTo>
                <a:cubicBezTo>
                  <a:pt x="6682085" y="2855083"/>
                  <a:pt x="6665956" y="2847031"/>
                  <a:pt x="6641763" y="2830927"/>
                </a:cubicBezTo>
                <a:cubicBezTo>
                  <a:pt x="6641763" y="2822875"/>
                  <a:pt x="6657892" y="2830927"/>
                  <a:pt x="6657892" y="2822875"/>
                </a:cubicBezTo>
                <a:cubicBezTo>
                  <a:pt x="6657892" y="2838979"/>
                  <a:pt x="6674021" y="2838979"/>
                  <a:pt x="6682085" y="2847031"/>
                </a:cubicBezTo>
                <a:cubicBezTo>
                  <a:pt x="6690149" y="2838979"/>
                  <a:pt x="6674021" y="2838979"/>
                  <a:pt x="6682085" y="2822875"/>
                </a:cubicBezTo>
                <a:cubicBezTo>
                  <a:pt x="6682085" y="2822875"/>
                  <a:pt x="6682085" y="2838979"/>
                  <a:pt x="6690149" y="2838979"/>
                </a:cubicBezTo>
                <a:cubicBezTo>
                  <a:pt x="6698213" y="2838979"/>
                  <a:pt x="6690149" y="2822875"/>
                  <a:pt x="6690149" y="2822875"/>
                </a:cubicBezTo>
                <a:cubicBezTo>
                  <a:pt x="6698213" y="2814823"/>
                  <a:pt x="6698213" y="2830927"/>
                  <a:pt x="6698213" y="2838979"/>
                </a:cubicBezTo>
                <a:cubicBezTo>
                  <a:pt x="6706278" y="2822875"/>
                  <a:pt x="6698213" y="2806771"/>
                  <a:pt x="6698213" y="2790666"/>
                </a:cubicBezTo>
                <a:cubicBezTo>
                  <a:pt x="6706278" y="2806771"/>
                  <a:pt x="6714342" y="2814823"/>
                  <a:pt x="6714342" y="2806771"/>
                </a:cubicBezTo>
                <a:cubicBezTo>
                  <a:pt x="6730468" y="2822875"/>
                  <a:pt x="6714342" y="2822875"/>
                  <a:pt x="6706278" y="2822875"/>
                </a:cubicBezTo>
                <a:cubicBezTo>
                  <a:pt x="6714342" y="2838979"/>
                  <a:pt x="6746597" y="2830927"/>
                  <a:pt x="6730468" y="2798718"/>
                </a:cubicBezTo>
                <a:cubicBezTo>
                  <a:pt x="6730468" y="2782617"/>
                  <a:pt x="6738532" y="2822875"/>
                  <a:pt x="6738532" y="2830927"/>
                </a:cubicBezTo>
                <a:cubicBezTo>
                  <a:pt x="6754661" y="2822875"/>
                  <a:pt x="6738532" y="2806771"/>
                  <a:pt x="6754661" y="2806771"/>
                </a:cubicBezTo>
                <a:lnTo>
                  <a:pt x="6754661" y="2807697"/>
                </a:lnTo>
                <a:lnTo>
                  <a:pt x="6771627" y="2807697"/>
                </a:lnTo>
                <a:cubicBezTo>
                  <a:pt x="6763108" y="2815794"/>
                  <a:pt x="6780147" y="2831988"/>
                  <a:pt x="6780147" y="2815794"/>
                </a:cubicBezTo>
                <a:cubicBezTo>
                  <a:pt x="6788668" y="2799599"/>
                  <a:pt x="6788668" y="2840084"/>
                  <a:pt x="6771627" y="2831988"/>
                </a:cubicBezTo>
                <a:lnTo>
                  <a:pt x="6795612" y="2885177"/>
                </a:lnTo>
                <a:lnTo>
                  <a:pt x="6795993" y="2874208"/>
                </a:lnTo>
                <a:cubicBezTo>
                  <a:pt x="6790951" y="2863136"/>
                  <a:pt x="6782886" y="2851059"/>
                  <a:pt x="6778855" y="2838979"/>
                </a:cubicBezTo>
                <a:cubicBezTo>
                  <a:pt x="6786919" y="2838979"/>
                  <a:pt x="6786919" y="2847031"/>
                  <a:pt x="6786919" y="2847031"/>
                </a:cubicBezTo>
                <a:cubicBezTo>
                  <a:pt x="6794983" y="2847031"/>
                  <a:pt x="6803048" y="2838979"/>
                  <a:pt x="6811112" y="2838979"/>
                </a:cubicBezTo>
                <a:cubicBezTo>
                  <a:pt x="6827240" y="2855083"/>
                  <a:pt x="6803048" y="2863136"/>
                  <a:pt x="6794983" y="2855083"/>
                </a:cubicBezTo>
                <a:cubicBezTo>
                  <a:pt x="6794983" y="2863136"/>
                  <a:pt x="6794983" y="2871187"/>
                  <a:pt x="6803048" y="2879240"/>
                </a:cubicBezTo>
                <a:cubicBezTo>
                  <a:pt x="6803048" y="2847031"/>
                  <a:pt x="6827240" y="2895344"/>
                  <a:pt x="6803048" y="2903396"/>
                </a:cubicBezTo>
                <a:cubicBezTo>
                  <a:pt x="6811112" y="2919500"/>
                  <a:pt x="6811112" y="2895344"/>
                  <a:pt x="6819176" y="2895344"/>
                </a:cubicBezTo>
                <a:cubicBezTo>
                  <a:pt x="6827240" y="2887292"/>
                  <a:pt x="6819176" y="2879240"/>
                  <a:pt x="6811112" y="2863136"/>
                </a:cubicBezTo>
                <a:cubicBezTo>
                  <a:pt x="6827240" y="2855083"/>
                  <a:pt x="6819176" y="2830927"/>
                  <a:pt x="6843369" y="2822875"/>
                </a:cubicBezTo>
                <a:cubicBezTo>
                  <a:pt x="6843369" y="2838979"/>
                  <a:pt x="6851433" y="2838979"/>
                  <a:pt x="6859498" y="2847031"/>
                </a:cubicBezTo>
                <a:cubicBezTo>
                  <a:pt x="6859498" y="2838979"/>
                  <a:pt x="6859498" y="2830927"/>
                  <a:pt x="6867562" y="2830927"/>
                </a:cubicBezTo>
                <a:cubicBezTo>
                  <a:pt x="6867562" y="2830927"/>
                  <a:pt x="6867562" y="2822875"/>
                  <a:pt x="6867562" y="2814823"/>
                </a:cubicBezTo>
                <a:cubicBezTo>
                  <a:pt x="6883688" y="2830927"/>
                  <a:pt x="6891752" y="2822875"/>
                  <a:pt x="6907881" y="2830927"/>
                </a:cubicBezTo>
                <a:cubicBezTo>
                  <a:pt x="6907881" y="2822875"/>
                  <a:pt x="6907881" y="2822875"/>
                  <a:pt x="6907881" y="2814823"/>
                </a:cubicBezTo>
                <a:cubicBezTo>
                  <a:pt x="6899816" y="2806771"/>
                  <a:pt x="6899816" y="2822875"/>
                  <a:pt x="6891752" y="2814823"/>
                </a:cubicBezTo>
                <a:cubicBezTo>
                  <a:pt x="6891752" y="2806771"/>
                  <a:pt x="6891752" y="2798718"/>
                  <a:pt x="6883688" y="2790666"/>
                </a:cubicBezTo>
                <a:cubicBezTo>
                  <a:pt x="6899816" y="2806771"/>
                  <a:pt x="6891752" y="2790666"/>
                  <a:pt x="6883688" y="2774565"/>
                </a:cubicBezTo>
                <a:lnTo>
                  <a:pt x="6883688" y="2790666"/>
                </a:lnTo>
                <a:lnTo>
                  <a:pt x="6883688" y="2806771"/>
                </a:lnTo>
                <a:cubicBezTo>
                  <a:pt x="6875626" y="2790666"/>
                  <a:pt x="6859498" y="2782617"/>
                  <a:pt x="6851433" y="2758458"/>
                </a:cubicBezTo>
                <a:cubicBezTo>
                  <a:pt x="6859498" y="2766510"/>
                  <a:pt x="6859498" y="2774565"/>
                  <a:pt x="6867562" y="2774565"/>
                </a:cubicBezTo>
                <a:cubicBezTo>
                  <a:pt x="6875626" y="2774565"/>
                  <a:pt x="6867562" y="2758458"/>
                  <a:pt x="6867562" y="2758458"/>
                </a:cubicBezTo>
                <a:cubicBezTo>
                  <a:pt x="6867562" y="2754432"/>
                  <a:pt x="6875625" y="2758459"/>
                  <a:pt x="6882681" y="2764498"/>
                </a:cubicBezTo>
                <a:lnTo>
                  <a:pt x="6884418" y="2766460"/>
                </a:lnTo>
                <a:lnTo>
                  <a:pt x="6884700" y="2768234"/>
                </a:lnTo>
                <a:lnTo>
                  <a:pt x="6885675" y="2767878"/>
                </a:lnTo>
                <a:lnTo>
                  <a:pt x="6891375" y="2774312"/>
                </a:lnTo>
                <a:cubicBezTo>
                  <a:pt x="6893264" y="2777584"/>
                  <a:pt x="6893768" y="2780604"/>
                  <a:pt x="6891752" y="2782617"/>
                </a:cubicBezTo>
                <a:cubicBezTo>
                  <a:pt x="6895784" y="2782617"/>
                  <a:pt x="6899816" y="2778590"/>
                  <a:pt x="6901834" y="2772549"/>
                </a:cubicBezTo>
                <a:lnTo>
                  <a:pt x="6901441" y="2768234"/>
                </a:lnTo>
                <a:lnTo>
                  <a:pt x="6896414" y="2768234"/>
                </a:lnTo>
                <a:cubicBezTo>
                  <a:pt x="6894818" y="2767219"/>
                  <a:pt x="6892953" y="2766202"/>
                  <a:pt x="6890957" y="2765948"/>
                </a:cubicBezTo>
                <a:lnTo>
                  <a:pt x="6885675" y="2767878"/>
                </a:lnTo>
                <a:lnTo>
                  <a:pt x="6884418" y="2766460"/>
                </a:lnTo>
                <a:lnTo>
                  <a:pt x="6879376" y="2734690"/>
                </a:lnTo>
                <a:cubicBezTo>
                  <a:pt x="6876180" y="2725540"/>
                  <a:pt x="6871921" y="2719442"/>
                  <a:pt x="6867662" y="2719442"/>
                </a:cubicBezTo>
                <a:cubicBezTo>
                  <a:pt x="6859141" y="2695046"/>
                  <a:pt x="6884700" y="2727574"/>
                  <a:pt x="6876179" y="2703179"/>
                </a:cubicBezTo>
                <a:cubicBezTo>
                  <a:pt x="6884700" y="2727574"/>
                  <a:pt x="6901738" y="2760102"/>
                  <a:pt x="6893220" y="2760102"/>
                </a:cubicBezTo>
                <a:lnTo>
                  <a:pt x="6901412" y="2767923"/>
                </a:lnTo>
                <a:lnTo>
                  <a:pt x="6899816" y="2750406"/>
                </a:lnTo>
                <a:cubicBezTo>
                  <a:pt x="6903848" y="2754432"/>
                  <a:pt x="6911912" y="2760472"/>
                  <a:pt x="6918969" y="2769531"/>
                </a:cubicBezTo>
                <a:lnTo>
                  <a:pt x="6925084" y="2786906"/>
                </a:lnTo>
                <a:lnTo>
                  <a:pt x="6926655" y="2793184"/>
                </a:lnTo>
                <a:lnTo>
                  <a:pt x="6927350" y="2793347"/>
                </a:lnTo>
                <a:lnTo>
                  <a:pt x="6932074" y="2806771"/>
                </a:lnTo>
                <a:cubicBezTo>
                  <a:pt x="6924009" y="2806771"/>
                  <a:pt x="6924009" y="2806771"/>
                  <a:pt x="6924009" y="2798718"/>
                </a:cubicBezTo>
                <a:cubicBezTo>
                  <a:pt x="6907881" y="2806771"/>
                  <a:pt x="6932074" y="2806771"/>
                  <a:pt x="6932074" y="2822875"/>
                </a:cubicBezTo>
                <a:cubicBezTo>
                  <a:pt x="6940138" y="2814823"/>
                  <a:pt x="6932074" y="2790666"/>
                  <a:pt x="6948202" y="2806771"/>
                </a:cubicBezTo>
                <a:cubicBezTo>
                  <a:pt x="6944170" y="2794694"/>
                  <a:pt x="6938122" y="2794694"/>
                  <a:pt x="6933081" y="2794694"/>
                </a:cubicBezTo>
                <a:lnTo>
                  <a:pt x="6927350" y="2793347"/>
                </a:lnTo>
                <a:lnTo>
                  <a:pt x="6925084" y="2786906"/>
                </a:lnTo>
                <a:lnTo>
                  <a:pt x="6924009" y="2782617"/>
                </a:lnTo>
                <a:cubicBezTo>
                  <a:pt x="6932074" y="2766510"/>
                  <a:pt x="6940138" y="2798718"/>
                  <a:pt x="6948202" y="2790666"/>
                </a:cubicBezTo>
                <a:cubicBezTo>
                  <a:pt x="6956267" y="2782617"/>
                  <a:pt x="6940138" y="2774565"/>
                  <a:pt x="6940138" y="2766510"/>
                </a:cubicBezTo>
                <a:cubicBezTo>
                  <a:pt x="6948202" y="2774565"/>
                  <a:pt x="6956267" y="2774565"/>
                  <a:pt x="6964331" y="2750406"/>
                </a:cubicBezTo>
                <a:cubicBezTo>
                  <a:pt x="6972395" y="2774565"/>
                  <a:pt x="6972395" y="2782617"/>
                  <a:pt x="6972395" y="2790666"/>
                </a:cubicBezTo>
                <a:cubicBezTo>
                  <a:pt x="6972395" y="2798718"/>
                  <a:pt x="6980460" y="2774565"/>
                  <a:pt x="6988524" y="2790666"/>
                </a:cubicBezTo>
                <a:cubicBezTo>
                  <a:pt x="6996588" y="2782617"/>
                  <a:pt x="6980460" y="2750406"/>
                  <a:pt x="6972395" y="2758458"/>
                </a:cubicBezTo>
                <a:cubicBezTo>
                  <a:pt x="6996588" y="2726252"/>
                  <a:pt x="6996588" y="2798718"/>
                  <a:pt x="6988524" y="2806771"/>
                </a:cubicBezTo>
                <a:cubicBezTo>
                  <a:pt x="6980460" y="2814823"/>
                  <a:pt x="6980460" y="2806771"/>
                  <a:pt x="6980460" y="2798718"/>
                </a:cubicBezTo>
                <a:cubicBezTo>
                  <a:pt x="6972395" y="2814823"/>
                  <a:pt x="6988524" y="2814823"/>
                  <a:pt x="6980460" y="2830927"/>
                </a:cubicBezTo>
                <a:cubicBezTo>
                  <a:pt x="6964331" y="2798718"/>
                  <a:pt x="6964331" y="2822875"/>
                  <a:pt x="6948202" y="2838979"/>
                </a:cubicBezTo>
                <a:cubicBezTo>
                  <a:pt x="6948202" y="2830927"/>
                  <a:pt x="6956267" y="2830927"/>
                  <a:pt x="6948202" y="2814823"/>
                </a:cubicBezTo>
                <a:cubicBezTo>
                  <a:pt x="6932074" y="2814823"/>
                  <a:pt x="6948202" y="2830927"/>
                  <a:pt x="6932074" y="2830927"/>
                </a:cubicBezTo>
                <a:cubicBezTo>
                  <a:pt x="6940138" y="2847031"/>
                  <a:pt x="6948202" y="2847031"/>
                  <a:pt x="6948202" y="2871187"/>
                </a:cubicBezTo>
                <a:cubicBezTo>
                  <a:pt x="6932074" y="2863136"/>
                  <a:pt x="6940138" y="2847031"/>
                  <a:pt x="6924009" y="2822875"/>
                </a:cubicBezTo>
                <a:cubicBezTo>
                  <a:pt x="6915945" y="2822875"/>
                  <a:pt x="6940138" y="2855083"/>
                  <a:pt x="6924009" y="2847031"/>
                </a:cubicBezTo>
                <a:cubicBezTo>
                  <a:pt x="6924009" y="2863136"/>
                  <a:pt x="6932074" y="2879240"/>
                  <a:pt x="6940138" y="2871187"/>
                </a:cubicBezTo>
                <a:cubicBezTo>
                  <a:pt x="6940138" y="2887292"/>
                  <a:pt x="6940138" y="2887292"/>
                  <a:pt x="6948202" y="2911448"/>
                </a:cubicBezTo>
                <a:cubicBezTo>
                  <a:pt x="6940138" y="2911448"/>
                  <a:pt x="6940138" y="2895344"/>
                  <a:pt x="6932074" y="2895344"/>
                </a:cubicBezTo>
                <a:lnTo>
                  <a:pt x="6932074" y="2911448"/>
                </a:lnTo>
                <a:cubicBezTo>
                  <a:pt x="6948202" y="2911448"/>
                  <a:pt x="6948202" y="2951706"/>
                  <a:pt x="6940138" y="2951706"/>
                </a:cubicBezTo>
                <a:cubicBezTo>
                  <a:pt x="6932074" y="2959758"/>
                  <a:pt x="6924009" y="2951706"/>
                  <a:pt x="6924009" y="2943654"/>
                </a:cubicBezTo>
                <a:cubicBezTo>
                  <a:pt x="6915945" y="2943654"/>
                  <a:pt x="6924009" y="2951706"/>
                  <a:pt x="6915945" y="2951706"/>
                </a:cubicBezTo>
                <a:cubicBezTo>
                  <a:pt x="6932074" y="2967810"/>
                  <a:pt x="6915945" y="2967810"/>
                  <a:pt x="6932074" y="3000019"/>
                </a:cubicBezTo>
                <a:cubicBezTo>
                  <a:pt x="6924009" y="3008071"/>
                  <a:pt x="6915945" y="3008071"/>
                  <a:pt x="6907881" y="3000019"/>
                </a:cubicBezTo>
                <a:cubicBezTo>
                  <a:pt x="6924009" y="3008071"/>
                  <a:pt x="6932074" y="2967810"/>
                  <a:pt x="6899816" y="2967810"/>
                </a:cubicBezTo>
                <a:cubicBezTo>
                  <a:pt x="6899816" y="2951706"/>
                  <a:pt x="6907881" y="2943654"/>
                  <a:pt x="6899816" y="2919500"/>
                </a:cubicBezTo>
                <a:cubicBezTo>
                  <a:pt x="6891752" y="2903396"/>
                  <a:pt x="6891752" y="2919500"/>
                  <a:pt x="6883688" y="2919500"/>
                </a:cubicBezTo>
                <a:cubicBezTo>
                  <a:pt x="6899816" y="2927552"/>
                  <a:pt x="6899816" y="2937617"/>
                  <a:pt x="6895784" y="2948686"/>
                </a:cubicBezTo>
                <a:lnTo>
                  <a:pt x="6892357" y="2958670"/>
                </a:lnTo>
                <a:lnTo>
                  <a:pt x="6893994" y="2962241"/>
                </a:lnTo>
                <a:lnTo>
                  <a:pt x="6891469" y="2961258"/>
                </a:lnTo>
                <a:lnTo>
                  <a:pt x="6883688" y="2983915"/>
                </a:lnTo>
                <a:cubicBezTo>
                  <a:pt x="6883688" y="2983915"/>
                  <a:pt x="6891752" y="2991967"/>
                  <a:pt x="6891752" y="2983915"/>
                </a:cubicBezTo>
                <a:cubicBezTo>
                  <a:pt x="6915945" y="3000019"/>
                  <a:pt x="6859498" y="2983915"/>
                  <a:pt x="6875626" y="3016123"/>
                </a:cubicBezTo>
                <a:cubicBezTo>
                  <a:pt x="6859498" y="3008071"/>
                  <a:pt x="6867562" y="3040280"/>
                  <a:pt x="6851433" y="3032227"/>
                </a:cubicBezTo>
                <a:cubicBezTo>
                  <a:pt x="6851433" y="3024175"/>
                  <a:pt x="6859498" y="3016123"/>
                  <a:pt x="6851433" y="3008071"/>
                </a:cubicBezTo>
                <a:cubicBezTo>
                  <a:pt x="6875626" y="3008071"/>
                  <a:pt x="6859498" y="3000019"/>
                  <a:pt x="6875626" y="2983915"/>
                </a:cubicBezTo>
                <a:cubicBezTo>
                  <a:pt x="6867562" y="2983915"/>
                  <a:pt x="6859498" y="2967810"/>
                  <a:pt x="6851433" y="2943654"/>
                </a:cubicBezTo>
                <a:cubicBezTo>
                  <a:pt x="6843369" y="2943654"/>
                  <a:pt x="6843369" y="2967810"/>
                  <a:pt x="6835305" y="2951706"/>
                </a:cubicBezTo>
                <a:cubicBezTo>
                  <a:pt x="6827240" y="2927552"/>
                  <a:pt x="6851433" y="2951706"/>
                  <a:pt x="6859498" y="2935602"/>
                </a:cubicBezTo>
                <a:cubicBezTo>
                  <a:pt x="6843369" y="2935602"/>
                  <a:pt x="6835305" y="2927552"/>
                  <a:pt x="6827240" y="2911448"/>
                </a:cubicBezTo>
                <a:cubicBezTo>
                  <a:pt x="6827240" y="2915473"/>
                  <a:pt x="6831272" y="2923525"/>
                  <a:pt x="6832280" y="2930570"/>
                </a:cubicBezTo>
                <a:lnTo>
                  <a:pt x="6820183" y="2942649"/>
                </a:lnTo>
                <a:lnTo>
                  <a:pt x="6818888" y="2939341"/>
                </a:lnTo>
                <a:lnTo>
                  <a:pt x="6818169" y="2928557"/>
                </a:lnTo>
                <a:cubicBezTo>
                  <a:pt x="6817161" y="2925540"/>
                  <a:pt x="6815144" y="2923525"/>
                  <a:pt x="6811112" y="2919500"/>
                </a:cubicBezTo>
                <a:lnTo>
                  <a:pt x="6818888" y="2939341"/>
                </a:lnTo>
                <a:lnTo>
                  <a:pt x="6819176" y="2943654"/>
                </a:lnTo>
                <a:lnTo>
                  <a:pt x="6820183" y="2942649"/>
                </a:lnTo>
                <a:lnTo>
                  <a:pt x="6820185" y="2942649"/>
                </a:lnTo>
                <a:cubicBezTo>
                  <a:pt x="6827240" y="2949693"/>
                  <a:pt x="6835305" y="2955734"/>
                  <a:pt x="6835305" y="2959758"/>
                </a:cubicBezTo>
                <a:cubicBezTo>
                  <a:pt x="6827240" y="2963785"/>
                  <a:pt x="6829257" y="2975862"/>
                  <a:pt x="6831272" y="2988947"/>
                </a:cubicBezTo>
                <a:lnTo>
                  <a:pt x="6827355" y="3023185"/>
                </a:lnTo>
                <a:lnTo>
                  <a:pt x="6824218" y="3010083"/>
                </a:lnTo>
                <a:lnTo>
                  <a:pt x="6822981" y="2995764"/>
                </a:lnTo>
                <a:lnTo>
                  <a:pt x="6827240" y="3000019"/>
                </a:lnTo>
                <a:lnTo>
                  <a:pt x="6822498" y="2990186"/>
                </a:lnTo>
                <a:lnTo>
                  <a:pt x="6819176" y="2951706"/>
                </a:lnTo>
                <a:cubicBezTo>
                  <a:pt x="6811112" y="2955734"/>
                  <a:pt x="6811112" y="2963785"/>
                  <a:pt x="6814136" y="2972843"/>
                </a:cubicBezTo>
                <a:lnTo>
                  <a:pt x="6822498" y="2990186"/>
                </a:lnTo>
                <a:lnTo>
                  <a:pt x="6822981" y="2995764"/>
                </a:lnTo>
                <a:lnTo>
                  <a:pt x="6819176" y="2991967"/>
                </a:lnTo>
                <a:cubicBezTo>
                  <a:pt x="6811112" y="2991967"/>
                  <a:pt x="6803048" y="3000019"/>
                  <a:pt x="6811112" y="3008071"/>
                </a:cubicBezTo>
                <a:cubicBezTo>
                  <a:pt x="6786919" y="2991967"/>
                  <a:pt x="6819176" y="2983915"/>
                  <a:pt x="6803048" y="2951706"/>
                </a:cubicBezTo>
                <a:cubicBezTo>
                  <a:pt x="6803048" y="2959758"/>
                  <a:pt x="6803048" y="2959758"/>
                  <a:pt x="6803048" y="2967810"/>
                </a:cubicBezTo>
                <a:cubicBezTo>
                  <a:pt x="6786919" y="2967810"/>
                  <a:pt x="6803048" y="2951706"/>
                  <a:pt x="6786919" y="2943654"/>
                </a:cubicBezTo>
                <a:cubicBezTo>
                  <a:pt x="6778855" y="2951706"/>
                  <a:pt x="6786919" y="2951706"/>
                  <a:pt x="6794983" y="2967810"/>
                </a:cubicBezTo>
                <a:cubicBezTo>
                  <a:pt x="6778855" y="2959758"/>
                  <a:pt x="6770790" y="2951706"/>
                  <a:pt x="6762725" y="2935602"/>
                </a:cubicBezTo>
                <a:cubicBezTo>
                  <a:pt x="6762725" y="2967810"/>
                  <a:pt x="6754661" y="2975862"/>
                  <a:pt x="6746597" y="2991967"/>
                </a:cubicBezTo>
                <a:cubicBezTo>
                  <a:pt x="6754661" y="2983915"/>
                  <a:pt x="6778855" y="2967810"/>
                  <a:pt x="6778855" y="3000019"/>
                </a:cubicBezTo>
                <a:cubicBezTo>
                  <a:pt x="6786919" y="2991967"/>
                  <a:pt x="6778855" y="2959758"/>
                  <a:pt x="6803048" y="2975862"/>
                </a:cubicBezTo>
                <a:cubicBezTo>
                  <a:pt x="6794983" y="2979890"/>
                  <a:pt x="6792968" y="2985929"/>
                  <a:pt x="6791961" y="2992974"/>
                </a:cubicBezTo>
                <a:lnTo>
                  <a:pt x="6787060" y="3015472"/>
                </a:lnTo>
                <a:lnTo>
                  <a:pt x="6784904" y="3014110"/>
                </a:lnTo>
                <a:cubicBezTo>
                  <a:pt x="6776840" y="3006059"/>
                  <a:pt x="6766758" y="2991967"/>
                  <a:pt x="6762725" y="2983915"/>
                </a:cubicBezTo>
                <a:cubicBezTo>
                  <a:pt x="6754661" y="2991967"/>
                  <a:pt x="6770790" y="2991967"/>
                  <a:pt x="6770790" y="3008071"/>
                </a:cubicBezTo>
                <a:cubicBezTo>
                  <a:pt x="6762725" y="3024175"/>
                  <a:pt x="6762725" y="3000019"/>
                  <a:pt x="6754661" y="2991967"/>
                </a:cubicBezTo>
                <a:cubicBezTo>
                  <a:pt x="6754661" y="3000019"/>
                  <a:pt x="6746597" y="3008071"/>
                  <a:pt x="6738532" y="3008071"/>
                </a:cubicBezTo>
                <a:cubicBezTo>
                  <a:pt x="6738532" y="3000019"/>
                  <a:pt x="6738532" y="3000019"/>
                  <a:pt x="6738532" y="2991967"/>
                </a:cubicBezTo>
                <a:cubicBezTo>
                  <a:pt x="6722404" y="2991967"/>
                  <a:pt x="6730468" y="3008071"/>
                  <a:pt x="6730468" y="3016123"/>
                </a:cubicBezTo>
                <a:cubicBezTo>
                  <a:pt x="6722404" y="3024175"/>
                  <a:pt x="6714342" y="3000019"/>
                  <a:pt x="6722404" y="2991967"/>
                </a:cubicBezTo>
                <a:cubicBezTo>
                  <a:pt x="6718372" y="2991967"/>
                  <a:pt x="6714342" y="2991967"/>
                  <a:pt x="6710310" y="2989954"/>
                </a:cubicBezTo>
                <a:lnTo>
                  <a:pt x="6706219" y="2985190"/>
                </a:lnTo>
                <a:lnTo>
                  <a:pt x="6706007" y="2985473"/>
                </a:lnTo>
                <a:lnTo>
                  <a:pt x="6706007" y="2984944"/>
                </a:lnTo>
                <a:lnTo>
                  <a:pt x="6698213" y="2975862"/>
                </a:lnTo>
                <a:cubicBezTo>
                  <a:pt x="6682085" y="2991967"/>
                  <a:pt x="6714342" y="2983915"/>
                  <a:pt x="6714342" y="3008071"/>
                </a:cubicBezTo>
                <a:cubicBezTo>
                  <a:pt x="6714342" y="3008071"/>
                  <a:pt x="6706278" y="3016123"/>
                  <a:pt x="6706278" y="3016123"/>
                </a:cubicBezTo>
                <a:cubicBezTo>
                  <a:pt x="6706278" y="3008071"/>
                  <a:pt x="6714342" y="3008071"/>
                  <a:pt x="6706278" y="3000019"/>
                </a:cubicBezTo>
                <a:cubicBezTo>
                  <a:pt x="6706278" y="2983915"/>
                  <a:pt x="6690149" y="3000019"/>
                  <a:pt x="6682085" y="3000019"/>
                </a:cubicBezTo>
                <a:cubicBezTo>
                  <a:pt x="6690149" y="2991967"/>
                  <a:pt x="6682085" y="2975862"/>
                  <a:pt x="6665956" y="2983915"/>
                </a:cubicBezTo>
                <a:cubicBezTo>
                  <a:pt x="6682085" y="2991967"/>
                  <a:pt x="6682085" y="3016123"/>
                  <a:pt x="6682085" y="3024175"/>
                </a:cubicBezTo>
                <a:cubicBezTo>
                  <a:pt x="6674021" y="3032227"/>
                  <a:pt x="6674021" y="3032227"/>
                  <a:pt x="6665956" y="3024175"/>
                </a:cubicBezTo>
                <a:cubicBezTo>
                  <a:pt x="6657892" y="3032227"/>
                  <a:pt x="6682085" y="3032227"/>
                  <a:pt x="6682085" y="3048331"/>
                </a:cubicBezTo>
                <a:cubicBezTo>
                  <a:pt x="6682085" y="3048331"/>
                  <a:pt x="6682085" y="3040280"/>
                  <a:pt x="6682085" y="3032227"/>
                </a:cubicBezTo>
                <a:cubicBezTo>
                  <a:pt x="6698213" y="3040280"/>
                  <a:pt x="6690149" y="3072486"/>
                  <a:pt x="6698213" y="3088589"/>
                </a:cubicBezTo>
                <a:cubicBezTo>
                  <a:pt x="6706278" y="3064433"/>
                  <a:pt x="6738532" y="3080537"/>
                  <a:pt x="6722404" y="3024175"/>
                </a:cubicBezTo>
                <a:cubicBezTo>
                  <a:pt x="6714342" y="3024175"/>
                  <a:pt x="6722404" y="3040280"/>
                  <a:pt x="6722404" y="3048331"/>
                </a:cubicBezTo>
                <a:cubicBezTo>
                  <a:pt x="6706278" y="3040280"/>
                  <a:pt x="6714342" y="3016123"/>
                  <a:pt x="6722404" y="3016123"/>
                </a:cubicBezTo>
                <a:cubicBezTo>
                  <a:pt x="6730468" y="3024175"/>
                  <a:pt x="6730468" y="3032227"/>
                  <a:pt x="6738532" y="3040280"/>
                </a:cubicBezTo>
                <a:cubicBezTo>
                  <a:pt x="6722404" y="3048331"/>
                  <a:pt x="6730468" y="3064433"/>
                  <a:pt x="6730468" y="3072486"/>
                </a:cubicBezTo>
                <a:cubicBezTo>
                  <a:pt x="6746597" y="3072486"/>
                  <a:pt x="6738532" y="3048331"/>
                  <a:pt x="6754661" y="3064433"/>
                </a:cubicBezTo>
                <a:cubicBezTo>
                  <a:pt x="6754661" y="3056383"/>
                  <a:pt x="6754661" y="3048331"/>
                  <a:pt x="6754661" y="3040280"/>
                </a:cubicBezTo>
                <a:cubicBezTo>
                  <a:pt x="6754661" y="3048331"/>
                  <a:pt x="6770790" y="3048331"/>
                  <a:pt x="6770790" y="3072486"/>
                </a:cubicBezTo>
                <a:cubicBezTo>
                  <a:pt x="6770790" y="3064433"/>
                  <a:pt x="6778855" y="3064433"/>
                  <a:pt x="6778855" y="3072486"/>
                </a:cubicBezTo>
                <a:cubicBezTo>
                  <a:pt x="6738532" y="3072486"/>
                  <a:pt x="6674021" y="3120798"/>
                  <a:pt x="6633699" y="3112746"/>
                </a:cubicBezTo>
                <a:cubicBezTo>
                  <a:pt x="6585313" y="3136902"/>
                  <a:pt x="6504673" y="3161058"/>
                  <a:pt x="6440159" y="3169111"/>
                </a:cubicBezTo>
                <a:cubicBezTo>
                  <a:pt x="6440159" y="3161058"/>
                  <a:pt x="6440159" y="3153006"/>
                  <a:pt x="6448223" y="3153006"/>
                </a:cubicBezTo>
                <a:cubicBezTo>
                  <a:pt x="6480480" y="3153006"/>
                  <a:pt x="6520799" y="3161058"/>
                  <a:pt x="6520799" y="3120798"/>
                </a:cubicBezTo>
                <a:cubicBezTo>
                  <a:pt x="6528863" y="3112746"/>
                  <a:pt x="6528863" y="3136902"/>
                  <a:pt x="6528863" y="3144955"/>
                </a:cubicBezTo>
                <a:cubicBezTo>
                  <a:pt x="6536927" y="3144955"/>
                  <a:pt x="6536927" y="3112746"/>
                  <a:pt x="6544992" y="3136902"/>
                </a:cubicBezTo>
                <a:cubicBezTo>
                  <a:pt x="6553056" y="3128850"/>
                  <a:pt x="6569185" y="3128850"/>
                  <a:pt x="6553056" y="3104693"/>
                </a:cubicBezTo>
                <a:cubicBezTo>
                  <a:pt x="6569185" y="3104693"/>
                  <a:pt x="6561120" y="3112746"/>
                  <a:pt x="6569185" y="3120798"/>
                </a:cubicBezTo>
                <a:cubicBezTo>
                  <a:pt x="6577249" y="3120798"/>
                  <a:pt x="6569185" y="3104693"/>
                  <a:pt x="6577249" y="3096642"/>
                </a:cubicBezTo>
                <a:cubicBezTo>
                  <a:pt x="6593378" y="3128850"/>
                  <a:pt x="6617570" y="3096642"/>
                  <a:pt x="6649828" y="3104693"/>
                </a:cubicBezTo>
                <a:cubicBezTo>
                  <a:pt x="6641763" y="3096642"/>
                  <a:pt x="6641763" y="3096642"/>
                  <a:pt x="6633699" y="3080537"/>
                </a:cubicBezTo>
                <a:cubicBezTo>
                  <a:pt x="6649828" y="3096642"/>
                  <a:pt x="6690149" y="3104693"/>
                  <a:pt x="6690149" y="3056383"/>
                </a:cubicBezTo>
                <a:cubicBezTo>
                  <a:pt x="6682085" y="3072486"/>
                  <a:pt x="6657892" y="3024175"/>
                  <a:pt x="6657892" y="3056383"/>
                </a:cubicBezTo>
                <a:cubicBezTo>
                  <a:pt x="6641763" y="3040280"/>
                  <a:pt x="6633699" y="3024175"/>
                  <a:pt x="6625635" y="3056383"/>
                </a:cubicBezTo>
                <a:cubicBezTo>
                  <a:pt x="6617570" y="3064433"/>
                  <a:pt x="6609506" y="3032227"/>
                  <a:pt x="6593378" y="3040280"/>
                </a:cubicBezTo>
                <a:lnTo>
                  <a:pt x="6602598" y="3031074"/>
                </a:lnTo>
                <a:lnTo>
                  <a:pt x="6602598" y="3024197"/>
                </a:lnTo>
                <a:cubicBezTo>
                  <a:pt x="6602598" y="3000963"/>
                  <a:pt x="6585172" y="3016452"/>
                  <a:pt x="6576459" y="2993218"/>
                </a:cubicBezTo>
                <a:cubicBezTo>
                  <a:pt x="6593885" y="3000963"/>
                  <a:pt x="6602598" y="2985473"/>
                  <a:pt x="6585172" y="2977729"/>
                </a:cubicBezTo>
                <a:cubicBezTo>
                  <a:pt x="6585172" y="2969984"/>
                  <a:pt x="6593885" y="2977729"/>
                  <a:pt x="6602598" y="2969984"/>
                </a:cubicBezTo>
                <a:cubicBezTo>
                  <a:pt x="6593885" y="2977729"/>
                  <a:pt x="6611312" y="2993218"/>
                  <a:pt x="6593885" y="3000963"/>
                </a:cubicBezTo>
                <a:cubicBezTo>
                  <a:pt x="6602598" y="3000963"/>
                  <a:pt x="6602598" y="3016452"/>
                  <a:pt x="6611312" y="3016452"/>
                </a:cubicBezTo>
                <a:lnTo>
                  <a:pt x="6603715" y="3029956"/>
                </a:lnTo>
                <a:lnTo>
                  <a:pt x="6617570" y="3016123"/>
                </a:lnTo>
                <a:cubicBezTo>
                  <a:pt x="6617570" y="3024175"/>
                  <a:pt x="6617570" y="3032227"/>
                  <a:pt x="6617570" y="3040280"/>
                </a:cubicBezTo>
                <a:cubicBezTo>
                  <a:pt x="6625635" y="3032227"/>
                  <a:pt x="6633699" y="3032227"/>
                  <a:pt x="6633699" y="3016123"/>
                </a:cubicBezTo>
                <a:cubicBezTo>
                  <a:pt x="6649828" y="3032227"/>
                  <a:pt x="6649828" y="3008071"/>
                  <a:pt x="6657892" y="3032227"/>
                </a:cubicBezTo>
                <a:cubicBezTo>
                  <a:pt x="6665956" y="3032227"/>
                  <a:pt x="6657892" y="3016123"/>
                  <a:pt x="6657892" y="3016123"/>
                </a:cubicBezTo>
                <a:cubicBezTo>
                  <a:pt x="6649828" y="2983915"/>
                  <a:pt x="6617570" y="3032227"/>
                  <a:pt x="6601442" y="3000019"/>
                </a:cubicBezTo>
                <a:cubicBezTo>
                  <a:pt x="6609506" y="2991967"/>
                  <a:pt x="6617570" y="3000019"/>
                  <a:pt x="6617570" y="3000019"/>
                </a:cubicBezTo>
                <a:cubicBezTo>
                  <a:pt x="6609506" y="2983915"/>
                  <a:pt x="6609506" y="2959758"/>
                  <a:pt x="6593378" y="2943654"/>
                </a:cubicBezTo>
                <a:cubicBezTo>
                  <a:pt x="6593378" y="2959758"/>
                  <a:pt x="6585313" y="2959758"/>
                  <a:pt x="6577249" y="2959758"/>
                </a:cubicBezTo>
                <a:cubicBezTo>
                  <a:pt x="6561120" y="2935602"/>
                  <a:pt x="6561120" y="2951706"/>
                  <a:pt x="6544992" y="2919500"/>
                </a:cubicBezTo>
                <a:cubicBezTo>
                  <a:pt x="6544992" y="2927552"/>
                  <a:pt x="6553056" y="2951706"/>
                  <a:pt x="6553056" y="2967810"/>
                </a:cubicBezTo>
                <a:cubicBezTo>
                  <a:pt x="6561120" y="2983915"/>
                  <a:pt x="6553056" y="2951706"/>
                  <a:pt x="6569185" y="2959758"/>
                </a:cubicBezTo>
                <a:cubicBezTo>
                  <a:pt x="6577249" y="2967810"/>
                  <a:pt x="6569185" y="2975862"/>
                  <a:pt x="6569185" y="2991967"/>
                </a:cubicBezTo>
                <a:cubicBezTo>
                  <a:pt x="6561120" y="2983915"/>
                  <a:pt x="6561120" y="2983915"/>
                  <a:pt x="6553056" y="2983915"/>
                </a:cubicBezTo>
                <a:cubicBezTo>
                  <a:pt x="6569185" y="3000019"/>
                  <a:pt x="6553056" y="3000019"/>
                  <a:pt x="6569185" y="3024175"/>
                </a:cubicBezTo>
                <a:cubicBezTo>
                  <a:pt x="6561120" y="3048331"/>
                  <a:pt x="6544992" y="3048331"/>
                  <a:pt x="6544992" y="3024175"/>
                </a:cubicBezTo>
                <a:cubicBezTo>
                  <a:pt x="6569185" y="3048331"/>
                  <a:pt x="6544992" y="3008071"/>
                  <a:pt x="6553056" y="3008071"/>
                </a:cubicBezTo>
                <a:cubicBezTo>
                  <a:pt x="6553056" y="2991967"/>
                  <a:pt x="6544992" y="2991967"/>
                  <a:pt x="6544992" y="2983915"/>
                </a:cubicBezTo>
                <a:cubicBezTo>
                  <a:pt x="6536927" y="2991967"/>
                  <a:pt x="6536927" y="3000019"/>
                  <a:pt x="6544992" y="3016123"/>
                </a:cubicBezTo>
                <a:cubicBezTo>
                  <a:pt x="6520799" y="3008071"/>
                  <a:pt x="6544992" y="3040280"/>
                  <a:pt x="6528863" y="3040280"/>
                </a:cubicBezTo>
                <a:cubicBezTo>
                  <a:pt x="6528863" y="3032227"/>
                  <a:pt x="6528863" y="3024175"/>
                  <a:pt x="6528863" y="3024175"/>
                </a:cubicBezTo>
                <a:cubicBezTo>
                  <a:pt x="6528863" y="3016123"/>
                  <a:pt x="6536927" y="3008071"/>
                  <a:pt x="6536927" y="2991967"/>
                </a:cubicBezTo>
                <a:cubicBezTo>
                  <a:pt x="6520799" y="2991967"/>
                  <a:pt x="6528863" y="3016123"/>
                  <a:pt x="6512737" y="3016123"/>
                </a:cubicBezTo>
                <a:cubicBezTo>
                  <a:pt x="6504673" y="3016123"/>
                  <a:pt x="6528863" y="3040280"/>
                  <a:pt x="6512737" y="3040280"/>
                </a:cubicBezTo>
                <a:cubicBezTo>
                  <a:pt x="6512737" y="3040280"/>
                  <a:pt x="6504673" y="3040280"/>
                  <a:pt x="6504673" y="3040280"/>
                </a:cubicBezTo>
                <a:cubicBezTo>
                  <a:pt x="6504673" y="3032227"/>
                  <a:pt x="6504673" y="3032227"/>
                  <a:pt x="6504673" y="3032227"/>
                </a:cubicBezTo>
                <a:cubicBezTo>
                  <a:pt x="6512737" y="3024175"/>
                  <a:pt x="6504673" y="3000019"/>
                  <a:pt x="6520799" y="3000019"/>
                </a:cubicBezTo>
                <a:lnTo>
                  <a:pt x="6512737" y="2991967"/>
                </a:lnTo>
                <a:lnTo>
                  <a:pt x="6503663" y="2999011"/>
                </a:lnTo>
                <a:cubicBezTo>
                  <a:pt x="6498624" y="2998006"/>
                  <a:pt x="6492576" y="2995994"/>
                  <a:pt x="6488544" y="3000019"/>
                </a:cubicBezTo>
                <a:cubicBezTo>
                  <a:pt x="6488544" y="2991967"/>
                  <a:pt x="6504673" y="2991967"/>
                  <a:pt x="6496609" y="2975862"/>
                </a:cubicBezTo>
                <a:cubicBezTo>
                  <a:pt x="6504673" y="2975862"/>
                  <a:pt x="6504673" y="2983915"/>
                  <a:pt x="6512737" y="2983915"/>
                </a:cubicBezTo>
                <a:cubicBezTo>
                  <a:pt x="6504673" y="2975862"/>
                  <a:pt x="6504673" y="2951706"/>
                  <a:pt x="6488544" y="2959758"/>
                </a:cubicBezTo>
                <a:cubicBezTo>
                  <a:pt x="6480480" y="2959758"/>
                  <a:pt x="6512737" y="2943654"/>
                  <a:pt x="6496609" y="2927552"/>
                </a:cubicBezTo>
                <a:cubicBezTo>
                  <a:pt x="6504673" y="2919500"/>
                  <a:pt x="6512737" y="2943654"/>
                  <a:pt x="6520799" y="2935602"/>
                </a:cubicBezTo>
                <a:cubicBezTo>
                  <a:pt x="6528863" y="2927552"/>
                  <a:pt x="6520799" y="2919500"/>
                  <a:pt x="6520799" y="2911448"/>
                </a:cubicBezTo>
                <a:cubicBezTo>
                  <a:pt x="6520799" y="2911448"/>
                  <a:pt x="6528863" y="2927552"/>
                  <a:pt x="6528863" y="2927552"/>
                </a:cubicBezTo>
                <a:cubicBezTo>
                  <a:pt x="6536927" y="2927552"/>
                  <a:pt x="6528863" y="2919500"/>
                  <a:pt x="6528863" y="2903396"/>
                </a:cubicBezTo>
                <a:cubicBezTo>
                  <a:pt x="6488544" y="2911448"/>
                  <a:pt x="6480480" y="2927552"/>
                  <a:pt x="6480480" y="2967810"/>
                </a:cubicBezTo>
                <a:cubicBezTo>
                  <a:pt x="6472416" y="2967810"/>
                  <a:pt x="6472416" y="2959758"/>
                  <a:pt x="6472416" y="2951706"/>
                </a:cubicBezTo>
                <a:cubicBezTo>
                  <a:pt x="6464351" y="2967810"/>
                  <a:pt x="6456287" y="2983915"/>
                  <a:pt x="6472416" y="3016123"/>
                </a:cubicBezTo>
                <a:cubicBezTo>
                  <a:pt x="6488544" y="3016123"/>
                  <a:pt x="6472416" y="2991967"/>
                  <a:pt x="6472416" y="2983915"/>
                </a:cubicBezTo>
                <a:cubicBezTo>
                  <a:pt x="6488544" y="3008071"/>
                  <a:pt x="6488544" y="3000019"/>
                  <a:pt x="6504673" y="3024175"/>
                </a:cubicBezTo>
                <a:cubicBezTo>
                  <a:pt x="6488544" y="3032227"/>
                  <a:pt x="6488544" y="3016123"/>
                  <a:pt x="6480480" y="3016123"/>
                </a:cubicBezTo>
                <a:cubicBezTo>
                  <a:pt x="6472416" y="3024175"/>
                  <a:pt x="6488544" y="3040280"/>
                  <a:pt x="6480480" y="3048331"/>
                </a:cubicBezTo>
                <a:cubicBezTo>
                  <a:pt x="6464351" y="3000019"/>
                  <a:pt x="6440159" y="2951706"/>
                  <a:pt x="6424030" y="2991967"/>
                </a:cubicBezTo>
                <a:cubicBezTo>
                  <a:pt x="6424030" y="2991967"/>
                  <a:pt x="6424030" y="2983915"/>
                  <a:pt x="6415966" y="2975862"/>
                </a:cubicBezTo>
                <a:cubicBezTo>
                  <a:pt x="6407901" y="2975862"/>
                  <a:pt x="6407901" y="2983915"/>
                  <a:pt x="6399837" y="2975862"/>
                </a:cubicBezTo>
                <a:cubicBezTo>
                  <a:pt x="6399837" y="2975862"/>
                  <a:pt x="6399837" y="2983915"/>
                  <a:pt x="6407901" y="2983915"/>
                </a:cubicBezTo>
                <a:cubicBezTo>
                  <a:pt x="6407901" y="3000019"/>
                  <a:pt x="6383708" y="2983915"/>
                  <a:pt x="6383708" y="2983915"/>
                </a:cubicBezTo>
                <a:cubicBezTo>
                  <a:pt x="6383708" y="2975862"/>
                  <a:pt x="6391773" y="2983915"/>
                  <a:pt x="6399837" y="2967810"/>
                </a:cubicBezTo>
                <a:cubicBezTo>
                  <a:pt x="6391773" y="2959758"/>
                  <a:pt x="6391773" y="2951706"/>
                  <a:pt x="6391773" y="2935602"/>
                </a:cubicBezTo>
                <a:cubicBezTo>
                  <a:pt x="6383708" y="2967810"/>
                  <a:pt x="6375644" y="2935602"/>
                  <a:pt x="6383708" y="2927552"/>
                </a:cubicBezTo>
                <a:cubicBezTo>
                  <a:pt x="6383708" y="2927552"/>
                  <a:pt x="6367580" y="2927552"/>
                  <a:pt x="6367580" y="2903396"/>
                </a:cubicBezTo>
                <a:cubicBezTo>
                  <a:pt x="6367580" y="2911448"/>
                  <a:pt x="6367580" y="2911448"/>
                  <a:pt x="6359515" y="2911448"/>
                </a:cubicBezTo>
                <a:cubicBezTo>
                  <a:pt x="6359515" y="2919500"/>
                  <a:pt x="6375644" y="2935602"/>
                  <a:pt x="6359515" y="2951706"/>
                </a:cubicBezTo>
                <a:cubicBezTo>
                  <a:pt x="6367580" y="2951706"/>
                  <a:pt x="6367580" y="2951706"/>
                  <a:pt x="6375644" y="2951706"/>
                </a:cubicBezTo>
                <a:cubicBezTo>
                  <a:pt x="6375644" y="2959758"/>
                  <a:pt x="6351451" y="2967810"/>
                  <a:pt x="6375644" y="2967810"/>
                </a:cubicBezTo>
                <a:cubicBezTo>
                  <a:pt x="6375644" y="2991967"/>
                  <a:pt x="6359515" y="2967810"/>
                  <a:pt x="6359515" y="2959758"/>
                </a:cubicBezTo>
                <a:cubicBezTo>
                  <a:pt x="6351451" y="2959758"/>
                  <a:pt x="6351451" y="2975862"/>
                  <a:pt x="6343389" y="2975862"/>
                </a:cubicBezTo>
                <a:cubicBezTo>
                  <a:pt x="6335324" y="2967810"/>
                  <a:pt x="6335324" y="2959758"/>
                  <a:pt x="6335324" y="2959758"/>
                </a:cubicBezTo>
                <a:cubicBezTo>
                  <a:pt x="6351451" y="2959758"/>
                  <a:pt x="6343389" y="2951706"/>
                  <a:pt x="6359515" y="2943654"/>
                </a:cubicBezTo>
                <a:cubicBezTo>
                  <a:pt x="6343389" y="2927552"/>
                  <a:pt x="6343389" y="2951706"/>
                  <a:pt x="6335324" y="2935602"/>
                </a:cubicBezTo>
                <a:lnTo>
                  <a:pt x="6335324" y="2959758"/>
                </a:lnTo>
                <a:lnTo>
                  <a:pt x="6335324" y="2975862"/>
                </a:lnTo>
                <a:cubicBezTo>
                  <a:pt x="6327260" y="2983915"/>
                  <a:pt x="6343389" y="3016123"/>
                  <a:pt x="6327260" y="3008071"/>
                </a:cubicBezTo>
                <a:cubicBezTo>
                  <a:pt x="6335324" y="3016123"/>
                  <a:pt x="6335324" y="3024175"/>
                  <a:pt x="6335324" y="3032227"/>
                </a:cubicBezTo>
                <a:cubicBezTo>
                  <a:pt x="6319196" y="3032227"/>
                  <a:pt x="6335324" y="3056383"/>
                  <a:pt x="6319196" y="3056383"/>
                </a:cubicBezTo>
                <a:cubicBezTo>
                  <a:pt x="6319196" y="3032227"/>
                  <a:pt x="6303067" y="3040280"/>
                  <a:pt x="6303067" y="3024175"/>
                </a:cubicBezTo>
                <a:cubicBezTo>
                  <a:pt x="6295003" y="3032227"/>
                  <a:pt x="6303067" y="3040280"/>
                  <a:pt x="6303067" y="3048331"/>
                </a:cubicBezTo>
                <a:cubicBezTo>
                  <a:pt x="6295003" y="3032227"/>
                  <a:pt x="6286939" y="3032227"/>
                  <a:pt x="6278874" y="3032227"/>
                </a:cubicBezTo>
                <a:lnTo>
                  <a:pt x="6285636" y="3079496"/>
                </a:lnTo>
                <a:lnTo>
                  <a:pt x="6278621" y="3073871"/>
                </a:lnTo>
                <a:cubicBezTo>
                  <a:pt x="6273330" y="3076513"/>
                  <a:pt x="6274843" y="3100669"/>
                  <a:pt x="6262746" y="3088589"/>
                </a:cubicBezTo>
                <a:cubicBezTo>
                  <a:pt x="6270810" y="3112746"/>
                  <a:pt x="6278874" y="3088589"/>
                  <a:pt x="6278874" y="3112746"/>
                </a:cubicBezTo>
                <a:cubicBezTo>
                  <a:pt x="6270810" y="3112746"/>
                  <a:pt x="6278874" y="3128850"/>
                  <a:pt x="6278874" y="3128850"/>
                </a:cubicBezTo>
                <a:cubicBezTo>
                  <a:pt x="6262746" y="3136902"/>
                  <a:pt x="6278874" y="3120798"/>
                  <a:pt x="6270810" y="3112746"/>
                </a:cubicBezTo>
                <a:cubicBezTo>
                  <a:pt x="6262746" y="3112746"/>
                  <a:pt x="6262746" y="3120798"/>
                  <a:pt x="6262746" y="3128850"/>
                </a:cubicBezTo>
                <a:cubicBezTo>
                  <a:pt x="6262746" y="3128850"/>
                  <a:pt x="6262746" y="3112746"/>
                  <a:pt x="6254681" y="3112746"/>
                </a:cubicBezTo>
                <a:cubicBezTo>
                  <a:pt x="6254681" y="3104693"/>
                  <a:pt x="6254681" y="3112746"/>
                  <a:pt x="6262746" y="3112746"/>
                </a:cubicBezTo>
                <a:cubicBezTo>
                  <a:pt x="6246617" y="3080537"/>
                  <a:pt x="6238553" y="3096642"/>
                  <a:pt x="6222424" y="3096642"/>
                </a:cubicBezTo>
                <a:cubicBezTo>
                  <a:pt x="6214360" y="3080537"/>
                  <a:pt x="6222424" y="3080537"/>
                  <a:pt x="6230488" y="3072486"/>
                </a:cubicBezTo>
                <a:cubicBezTo>
                  <a:pt x="6230488" y="3064433"/>
                  <a:pt x="6222424" y="3056383"/>
                  <a:pt x="6214360" y="3048331"/>
                </a:cubicBezTo>
                <a:cubicBezTo>
                  <a:pt x="6214360" y="3056383"/>
                  <a:pt x="6214360" y="3064433"/>
                  <a:pt x="6214360" y="3072486"/>
                </a:cubicBezTo>
                <a:cubicBezTo>
                  <a:pt x="6206296" y="3080537"/>
                  <a:pt x="6206296" y="3064433"/>
                  <a:pt x="6198231" y="3064433"/>
                </a:cubicBezTo>
                <a:cubicBezTo>
                  <a:pt x="6198231" y="3056383"/>
                  <a:pt x="6206296" y="3056383"/>
                  <a:pt x="6206296" y="3048331"/>
                </a:cubicBezTo>
                <a:cubicBezTo>
                  <a:pt x="6198231" y="3040280"/>
                  <a:pt x="6190170" y="3064433"/>
                  <a:pt x="6182105" y="3048331"/>
                </a:cubicBezTo>
                <a:cubicBezTo>
                  <a:pt x="6182105" y="3064433"/>
                  <a:pt x="6190170" y="3072486"/>
                  <a:pt x="6190170" y="3056383"/>
                </a:cubicBezTo>
                <a:cubicBezTo>
                  <a:pt x="6198231" y="3064433"/>
                  <a:pt x="6190170" y="3080537"/>
                  <a:pt x="6198231" y="3096642"/>
                </a:cubicBezTo>
                <a:cubicBezTo>
                  <a:pt x="6192185" y="3102681"/>
                  <a:pt x="6190672" y="3081544"/>
                  <a:pt x="6186893" y="3084187"/>
                </a:cubicBezTo>
                <a:lnTo>
                  <a:pt x="6183117" y="3094004"/>
                </a:lnTo>
                <a:lnTo>
                  <a:pt x="6180271" y="3089689"/>
                </a:lnTo>
                <a:lnTo>
                  <a:pt x="6177063" y="3077517"/>
                </a:lnTo>
                <a:cubicBezTo>
                  <a:pt x="6174041" y="3074500"/>
                  <a:pt x="6170008" y="3072486"/>
                  <a:pt x="6165977" y="3064433"/>
                </a:cubicBezTo>
                <a:cubicBezTo>
                  <a:pt x="6174041" y="3064433"/>
                  <a:pt x="6174041" y="3072486"/>
                  <a:pt x="6182105" y="3072486"/>
                </a:cubicBezTo>
                <a:cubicBezTo>
                  <a:pt x="6174041" y="3048331"/>
                  <a:pt x="6174041" y="3064433"/>
                  <a:pt x="6165977" y="3056383"/>
                </a:cubicBezTo>
                <a:cubicBezTo>
                  <a:pt x="6174041" y="3040280"/>
                  <a:pt x="6149848" y="3032227"/>
                  <a:pt x="6149848" y="3000019"/>
                </a:cubicBezTo>
                <a:cubicBezTo>
                  <a:pt x="6149848" y="2991967"/>
                  <a:pt x="6141784" y="3000019"/>
                  <a:pt x="6141784" y="2991967"/>
                </a:cubicBezTo>
                <a:cubicBezTo>
                  <a:pt x="6141784" y="2991967"/>
                  <a:pt x="6149848" y="3008071"/>
                  <a:pt x="6141784" y="3016123"/>
                </a:cubicBezTo>
                <a:cubicBezTo>
                  <a:pt x="6149848" y="3028200"/>
                  <a:pt x="6155895" y="3046316"/>
                  <a:pt x="6162952" y="3063428"/>
                </a:cubicBezTo>
                <a:lnTo>
                  <a:pt x="6180271" y="3089689"/>
                </a:lnTo>
                <a:lnTo>
                  <a:pt x="6182105" y="3096642"/>
                </a:lnTo>
                <a:lnTo>
                  <a:pt x="6183117" y="3094004"/>
                </a:lnTo>
                <a:lnTo>
                  <a:pt x="6190170" y="3104693"/>
                </a:lnTo>
                <a:cubicBezTo>
                  <a:pt x="6198231" y="3104693"/>
                  <a:pt x="6190170" y="3104693"/>
                  <a:pt x="6190170" y="3112746"/>
                </a:cubicBezTo>
                <a:cubicBezTo>
                  <a:pt x="6198231" y="3112746"/>
                  <a:pt x="6206296" y="3104693"/>
                  <a:pt x="6206296" y="3088589"/>
                </a:cubicBezTo>
                <a:lnTo>
                  <a:pt x="6214769" y="3107998"/>
                </a:lnTo>
                <a:lnTo>
                  <a:pt x="6214781" y="3108350"/>
                </a:lnTo>
                <a:lnTo>
                  <a:pt x="6208312" y="3118785"/>
                </a:lnTo>
                <a:cubicBezTo>
                  <a:pt x="6200248" y="3122811"/>
                  <a:pt x="6186136" y="3120798"/>
                  <a:pt x="6174041" y="3112746"/>
                </a:cubicBezTo>
                <a:cubicBezTo>
                  <a:pt x="6174041" y="3104693"/>
                  <a:pt x="6165977" y="3096642"/>
                  <a:pt x="6165977" y="3088589"/>
                </a:cubicBezTo>
                <a:cubicBezTo>
                  <a:pt x="6161944" y="3100669"/>
                  <a:pt x="6165977" y="3106708"/>
                  <a:pt x="6172023" y="3112746"/>
                </a:cubicBezTo>
                <a:lnTo>
                  <a:pt x="6181839" y="3125813"/>
                </a:lnTo>
                <a:lnTo>
                  <a:pt x="6181095" y="3139922"/>
                </a:lnTo>
                <a:cubicBezTo>
                  <a:pt x="6182105" y="3146967"/>
                  <a:pt x="6182105" y="3153006"/>
                  <a:pt x="6174041" y="3153006"/>
                </a:cubicBezTo>
                <a:cubicBezTo>
                  <a:pt x="6190170" y="3161058"/>
                  <a:pt x="6190170" y="3193267"/>
                  <a:pt x="6190170" y="3177162"/>
                </a:cubicBezTo>
                <a:cubicBezTo>
                  <a:pt x="6214360" y="3209368"/>
                  <a:pt x="6174041" y="3177162"/>
                  <a:pt x="6182105" y="3201317"/>
                </a:cubicBezTo>
                <a:cubicBezTo>
                  <a:pt x="6174041" y="3201317"/>
                  <a:pt x="6165977" y="3169111"/>
                  <a:pt x="6165977" y="3201317"/>
                </a:cubicBezTo>
                <a:cubicBezTo>
                  <a:pt x="6165977" y="3201317"/>
                  <a:pt x="6165977" y="3201317"/>
                  <a:pt x="6165977" y="3193267"/>
                </a:cubicBezTo>
                <a:cubicBezTo>
                  <a:pt x="6165977" y="3193267"/>
                  <a:pt x="6157912" y="3193267"/>
                  <a:pt x="6157912" y="3193267"/>
                </a:cubicBezTo>
                <a:cubicBezTo>
                  <a:pt x="6157912" y="3177162"/>
                  <a:pt x="6174041" y="3177162"/>
                  <a:pt x="6174041" y="3169111"/>
                </a:cubicBezTo>
                <a:cubicBezTo>
                  <a:pt x="6149848" y="3169111"/>
                  <a:pt x="6182105" y="3161058"/>
                  <a:pt x="6157912" y="3136902"/>
                </a:cubicBezTo>
                <a:cubicBezTo>
                  <a:pt x="6165977" y="3136902"/>
                  <a:pt x="6165977" y="3144955"/>
                  <a:pt x="6174041" y="3136902"/>
                </a:cubicBezTo>
                <a:cubicBezTo>
                  <a:pt x="6174041" y="3128850"/>
                  <a:pt x="6165977" y="3128850"/>
                  <a:pt x="6165977" y="3120798"/>
                </a:cubicBezTo>
                <a:cubicBezTo>
                  <a:pt x="6165977" y="3136902"/>
                  <a:pt x="6157912" y="3136902"/>
                  <a:pt x="6148838" y="3129857"/>
                </a:cubicBezTo>
                <a:lnTo>
                  <a:pt x="6142587" y="3120898"/>
                </a:lnTo>
                <a:lnTo>
                  <a:pt x="6149848" y="3121806"/>
                </a:lnTo>
                <a:cubicBezTo>
                  <a:pt x="6151863" y="3120798"/>
                  <a:pt x="6153880" y="3120798"/>
                  <a:pt x="6157912" y="3128850"/>
                </a:cubicBezTo>
                <a:cubicBezTo>
                  <a:pt x="6165977" y="3112746"/>
                  <a:pt x="6141784" y="3104693"/>
                  <a:pt x="6141784" y="3096642"/>
                </a:cubicBezTo>
                <a:cubicBezTo>
                  <a:pt x="6149848" y="3096642"/>
                  <a:pt x="6149848" y="3088589"/>
                  <a:pt x="6149848" y="3080537"/>
                </a:cubicBezTo>
                <a:cubicBezTo>
                  <a:pt x="6145816" y="3080537"/>
                  <a:pt x="6141784" y="3080537"/>
                  <a:pt x="6137751" y="3077517"/>
                </a:cubicBezTo>
                <a:lnTo>
                  <a:pt x="6127714" y="3059982"/>
                </a:lnTo>
                <a:lnTo>
                  <a:pt x="6126743" y="3056654"/>
                </a:lnTo>
                <a:lnTo>
                  <a:pt x="6133720" y="3058396"/>
                </a:lnTo>
                <a:cubicBezTo>
                  <a:pt x="6135735" y="3062421"/>
                  <a:pt x="6137751" y="3068460"/>
                  <a:pt x="6141784" y="3072486"/>
                </a:cubicBezTo>
                <a:cubicBezTo>
                  <a:pt x="6149848" y="3056383"/>
                  <a:pt x="6125655" y="3048331"/>
                  <a:pt x="6125655" y="3032227"/>
                </a:cubicBezTo>
                <a:cubicBezTo>
                  <a:pt x="6121623" y="3036253"/>
                  <a:pt x="6123638" y="3046316"/>
                  <a:pt x="6126663" y="3056383"/>
                </a:cubicBezTo>
                <a:lnTo>
                  <a:pt x="6126743" y="3056654"/>
                </a:lnTo>
                <a:lnTo>
                  <a:pt x="6125655" y="3056383"/>
                </a:lnTo>
                <a:lnTo>
                  <a:pt x="6127714" y="3059982"/>
                </a:lnTo>
                <a:lnTo>
                  <a:pt x="6133720" y="3080537"/>
                </a:lnTo>
                <a:cubicBezTo>
                  <a:pt x="6109527" y="3080537"/>
                  <a:pt x="6117591" y="3024175"/>
                  <a:pt x="6101462" y="3056383"/>
                </a:cubicBezTo>
                <a:cubicBezTo>
                  <a:pt x="6085334" y="3032227"/>
                  <a:pt x="6101462" y="3032227"/>
                  <a:pt x="6101462" y="3024175"/>
                </a:cubicBezTo>
                <a:cubicBezTo>
                  <a:pt x="6093398" y="3016123"/>
                  <a:pt x="6085334" y="3016123"/>
                  <a:pt x="6077269" y="3024175"/>
                </a:cubicBezTo>
                <a:cubicBezTo>
                  <a:pt x="6069205" y="3016123"/>
                  <a:pt x="6061141" y="3000019"/>
                  <a:pt x="6053077" y="2991967"/>
                </a:cubicBezTo>
                <a:cubicBezTo>
                  <a:pt x="6053077" y="3000019"/>
                  <a:pt x="6053077" y="3000019"/>
                  <a:pt x="6053077" y="3008071"/>
                </a:cubicBezTo>
                <a:cubicBezTo>
                  <a:pt x="6069205" y="3016123"/>
                  <a:pt x="6053077" y="3032227"/>
                  <a:pt x="6061141" y="3048331"/>
                </a:cubicBezTo>
                <a:cubicBezTo>
                  <a:pt x="6069205" y="3064433"/>
                  <a:pt x="6069205" y="3040280"/>
                  <a:pt x="6077269" y="3048331"/>
                </a:cubicBezTo>
                <a:cubicBezTo>
                  <a:pt x="6077269" y="3064433"/>
                  <a:pt x="6069205" y="3064433"/>
                  <a:pt x="6061141" y="3064433"/>
                </a:cubicBezTo>
                <a:cubicBezTo>
                  <a:pt x="6053077" y="3056383"/>
                  <a:pt x="6053077" y="3056383"/>
                  <a:pt x="6053077" y="3056383"/>
                </a:cubicBezTo>
                <a:cubicBezTo>
                  <a:pt x="6045012" y="3056383"/>
                  <a:pt x="6045012" y="3056383"/>
                  <a:pt x="6045012" y="3064433"/>
                </a:cubicBezTo>
                <a:lnTo>
                  <a:pt x="6036948" y="3056381"/>
                </a:lnTo>
                <a:lnTo>
                  <a:pt x="6036474" y="3054488"/>
                </a:lnTo>
                <a:lnTo>
                  <a:pt x="6045012" y="3040280"/>
                </a:lnTo>
                <a:cubicBezTo>
                  <a:pt x="6036948" y="3040280"/>
                  <a:pt x="6036948" y="3032227"/>
                  <a:pt x="6028885" y="3024175"/>
                </a:cubicBezTo>
                <a:lnTo>
                  <a:pt x="6036474" y="3054488"/>
                </a:lnTo>
                <a:lnTo>
                  <a:pt x="6035940" y="3055376"/>
                </a:lnTo>
                <a:lnTo>
                  <a:pt x="6036948" y="3056381"/>
                </a:lnTo>
                <a:lnTo>
                  <a:pt x="6036948" y="3056383"/>
                </a:lnTo>
                <a:cubicBezTo>
                  <a:pt x="6028885" y="3056383"/>
                  <a:pt x="6028885" y="3048331"/>
                  <a:pt x="6020821" y="3040280"/>
                </a:cubicBezTo>
                <a:cubicBezTo>
                  <a:pt x="6012757" y="3048331"/>
                  <a:pt x="6012757" y="3040280"/>
                  <a:pt x="6004693" y="3040280"/>
                </a:cubicBezTo>
                <a:cubicBezTo>
                  <a:pt x="6012757" y="3056383"/>
                  <a:pt x="6004693" y="3048331"/>
                  <a:pt x="6012757" y="3072486"/>
                </a:cubicBezTo>
                <a:cubicBezTo>
                  <a:pt x="6004693" y="3080537"/>
                  <a:pt x="6004693" y="3072486"/>
                  <a:pt x="5996628" y="3064433"/>
                </a:cubicBezTo>
                <a:cubicBezTo>
                  <a:pt x="5996628" y="3064433"/>
                  <a:pt x="5996628" y="3072486"/>
                  <a:pt x="5988564" y="3072486"/>
                </a:cubicBezTo>
                <a:cubicBezTo>
                  <a:pt x="6012757" y="3088589"/>
                  <a:pt x="6012757" y="3128850"/>
                  <a:pt x="6020821" y="3120798"/>
                </a:cubicBezTo>
                <a:cubicBezTo>
                  <a:pt x="6020821" y="3128850"/>
                  <a:pt x="6020821" y="3128850"/>
                  <a:pt x="6028885" y="3128850"/>
                </a:cubicBezTo>
                <a:cubicBezTo>
                  <a:pt x="6012757" y="3136902"/>
                  <a:pt x="6004693" y="3112746"/>
                  <a:pt x="5988564" y="3112746"/>
                </a:cubicBezTo>
                <a:cubicBezTo>
                  <a:pt x="5980500" y="3120798"/>
                  <a:pt x="5996628" y="3120798"/>
                  <a:pt x="5988564" y="3136902"/>
                </a:cubicBezTo>
                <a:cubicBezTo>
                  <a:pt x="6004693" y="3128850"/>
                  <a:pt x="6004693" y="3161058"/>
                  <a:pt x="6004693" y="3177162"/>
                </a:cubicBezTo>
                <a:cubicBezTo>
                  <a:pt x="5996628" y="3177162"/>
                  <a:pt x="5988564" y="3161058"/>
                  <a:pt x="5980500" y="3169111"/>
                </a:cubicBezTo>
                <a:cubicBezTo>
                  <a:pt x="5980500" y="3161058"/>
                  <a:pt x="5988564" y="3153006"/>
                  <a:pt x="5988564" y="3144955"/>
                </a:cubicBezTo>
                <a:cubicBezTo>
                  <a:pt x="5980500" y="3136902"/>
                  <a:pt x="5980500" y="3144955"/>
                  <a:pt x="5980500" y="3128850"/>
                </a:cubicBezTo>
                <a:cubicBezTo>
                  <a:pt x="5980500" y="3112746"/>
                  <a:pt x="5972435" y="3144955"/>
                  <a:pt x="5964371" y="3120798"/>
                </a:cubicBezTo>
                <a:cubicBezTo>
                  <a:pt x="5972435" y="3144955"/>
                  <a:pt x="5964371" y="3161058"/>
                  <a:pt x="5972435" y="3185215"/>
                </a:cubicBezTo>
                <a:cubicBezTo>
                  <a:pt x="5964371" y="3177162"/>
                  <a:pt x="5962354" y="3181188"/>
                  <a:pt x="5960339" y="3186220"/>
                </a:cubicBezTo>
                <a:lnTo>
                  <a:pt x="5948652" y="3193028"/>
                </a:lnTo>
                <a:lnTo>
                  <a:pt x="5948476" y="3192362"/>
                </a:lnTo>
                <a:lnTo>
                  <a:pt x="5955297" y="3166090"/>
                </a:lnTo>
                <a:cubicBezTo>
                  <a:pt x="5956307" y="3157031"/>
                  <a:pt x="5956307" y="3148979"/>
                  <a:pt x="5956307" y="3144955"/>
                </a:cubicBezTo>
                <a:cubicBezTo>
                  <a:pt x="5948242" y="3136902"/>
                  <a:pt x="5940178" y="3136902"/>
                  <a:pt x="5932114" y="3128850"/>
                </a:cubicBezTo>
                <a:cubicBezTo>
                  <a:pt x="5940178" y="3144955"/>
                  <a:pt x="5940178" y="3153006"/>
                  <a:pt x="5948242" y="3153006"/>
                </a:cubicBezTo>
                <a:cubicBezTo>
                  <a:pt x="5956307" y="3169111"/>
                  <a:pt x="5932114" y="3136902"/>
                  <a:pt x="5940178" y="3161058"/>
                </a:cubicBezTo>
                <a:cubicBezTo>
                  <a:pt x="5932114" y="3161058"/>
                  <a:pt x="5932114" y="3153006"/>
                  <a:pt x="5932114" y="3144955"/>
                </a:cubicBezTo>
                <a:cubicBezTo>
                  <a:pt x="5924050" y="3144955"/>
                  <a:pt x="5924050" y="3161058"/>
                  <a:pt x="5924050" y="3169111"/>
                </a:cubicBezTo>
                <a:cubicBezTo>
                  <a:pt x="5907921" y="3169111"/>
                  <a:pt x="5907921" y="3153006"/>
                  <a:pt x="5899857" y="3161058"/>
                </a:cubicBezTo>
                <a:cubicBezTo>
                  <a:pt x="5899857" y="3153006"/>
                  <a:pt x="5899857" y="3144955"/>
                  <a:pt x="5891792" y="3136902"/>
                </a:cubicBezTo>
                <a:cubicBezTo>
                  <a:pt x="5883728" y="3144955"/>
                  <a:pt x="5899857" y="3169111"/>
                  <a:pt x="5891792" y="3185215"/>
                </a:cubicBezTo>
                <a:cubicBezTo>
                  <a:pt x="5899857" y="3161058"/>
                  <a:pt x="5915985" y="3169111"/>
                  <a:pt x="5932114" y="3193267"/>
                </a:cubicBezTo>
                <a:cubicBezTo>
                  <a:pt x="5924050" y="3193267"/>
                  <a:pt x="5915985" y="3185215"/>
                  <a:pt x="5907921" y="3177162"/>
                </a:cubicBezTo>
                <a:cubicBezTo>
                  <a:pt x="5907921" y="3185215"/>
                  <a:pt x="5915985" y="3201317"/>
                  <a:pt x="5924050" y="3225473"/>
                </a:cubicBezTo>
                <a:cubicBezTo>
                  <a:pt x="5924050" y="3201317"/>
                  <a:pt x="5932114" y="3209368"/>
                  <a:pt x="5940178" y="3217421"/>
                </a:cubicBezTo>
                <a:cubicBezTo>
                  <a:pt x="5940178" y="3201317"/>
                  <a:pt x="5940178" y="3177162"/>
                  <a:pt x="5924050" y="3169111"/>
                </a:cubicBezTo>
                <a:cubicBezTo>
                  <a:pt x="5924050" y="3153006"/>
                  <a:pt x="5948242" y="3185215"/>
                  <a:pt x="5940178" y="3161058"/>
                </a:cubicBezTo>
                <a:lnTo>
                  <a:pt x="5948476" y="3192362"/>
                </a:lnTo>
                <a:lnTo>
                  <a:pt x="5948242" y="3193267"/>
                </a:lnTo>
                <a:lnTo>
                  <a:pt x="5948652" y="3193028"/>
                </a:lnTo>
                <a:lnTo>
                  <a:pt x="5949250" y="3195279"/>
                </a:lnTo>
                <a:cubicBezTo>
                  <a:pt x="5954290" y="3209368"/>
                  <a:pt x="5960339" y="3225473"/>
                  <a:pt x="5964371" y="3241577"/>
                </a:cubicBezTo>
                <a:cubicBezTo>
                  <a:pt x="5948242" y="3241577"/>
                  <a:pt x="5948242" y="3233525"/>
                  <a:pt x="5948242" y="3249630"/>
                </a:cubicBezTo>
                <a:cubicBezTo>
                  <a:pt x="5948242" y="3249630"/>
                  <a:pt x="5956307" y="3249630"/>
                  <a:pt x="5956307" y="3257681"/>
                </a:cubicBezTo>
                <a:cubicBezTo>
                  <a:pt x="5964371" y="3249630"/>
                  <a:pt x="5972435" y="3217421"/>
                  <a:pt x="5980500" y="3249630"/>
                </a:cubicBezTo>
                <a:cubicBezTo>
                  <a:pt x="5988564" y="3241577"/>
                  <a:pt x="5980500" y="3233525"/>
                  <a:pt x="5988564" y="3233525"/>
                </a:cubicBezTo>
                <a:cubicBezTo>
                  <a:pt x="5980500" y="3217421"/>
                  <a:pt x="5972435" y="3225473"/>
                  <a:pt x="5964371" y="3225473"/>
                </a:cubicBezTo>
                <a:cubicBezTo>
                  <a:pt x="5956307" y="3201317"/>
                  <a:pt x="5972435" y="3209368"/>
                  <a:pt x="5972435" y="3193267"/>
                </a:cubicBezTo>
                <a:cubicBezTo>
                  <a:pt x="5980500" y="3225473"/>
                  <a:pt x="6004693" y="3225473"/>
                  <a:pt x="5996628" y="3241577"/>
                </a:cubicBezTo>
                <a:cubicBezTo>
                  <a:pt x="6004693" y="3249630"/>
                  <a:pt x="6004693" y="3233525"/>
                  <a:pt x="6020821" y="3233525"/>
                </a:cubicBezTo>
                <a:cubicBezTo>
                  <a:pt x="6012757" y="3209368"/>
                  <a:pt x="6004693" y="3217421"/>
                  <a:pt x="6004693" y="3201317"/>
                </a:cubicBezTo>
                <a:cubicBezTo>
                  <a:pt x="5996628" y="3201317"/>
                  <a:pt x="5988564" y="3209368"/>
                  <a:pt x="5980500" y="3201317"/>
                </a:cubicBezTo>
                <a:cubicBezTo>
                  <a:pt x="5980500" y="3193267"/>
                  <a:pt x="5996628" y="3201317"/>
                  <a:pt x="6012757" y="3185215"/>
                </a:cubicBezTo>
                <a:cubicBezTo>
                  <a:pt x="6012757" y="3201317"/>
                  <a:pt x="6020821" y="3209368"/>
                  <a:pt x="6020821" y="3225473"/>
                </a:cubicBezTo>
                <a:cubicBezTo>
                  <a:pt x="6036948" y="3209368"/>
                  <a:pt x="6045012" y="3233525"/>
                  <a:pt x="6061141" y="3265733"/>
                </a:cubicBezTo>
                <a:cubicBezTo>
                  <a:pt x="6045012" y="3257681"/>
                  <a:pt x="6036948" y="3273786"/>
                  <a:pt x="6028885" y="3257681"/>
                </a:cubicBezTo>
                <a:cubicBezTo>
                  <a:pt x="6036948" y="3257681"/>
                  <a:pt x="6045012" y="3257681"/>
                  <a:pt x="6053077" y="3257681"/>
                </a:cubicBezTo>
                <a:cubicBezTo>
                  <a:pt x="6045012" y="3225473"/>
                  <a:pt x="6012757" y="3241577"/>
                  <a:pt x="6020821" y="3265733"/>
                </a:cubicBezTo>
                <a:cubicBezTo>
                  <a:pt x="6008725" y="3261708"/>
                  <a:pt x="5994611" y="3257681"/>
                  <a:pt x="5981507" y="3258689"/>
                </a:cubicBezTo>
                <a:lnTo>
                  <a:pt x="5956043" y="3276408"/>
                </a:lnTo>
                <a:lnTo>
                  <a:pt x="5956307" y="3273786"/>
                </a:lnTo>
                <a:lnTo>
                  <a:pt x="5955919" y="3276496"/>
                </a:lnTo>
                <a:lnTo>
                  <a:pt x="5948242" y="3281837"/>
                </a:lnTo>
                <a:lnTo>
                  <a:pt x="5954882" y="3283733"/>
                </a:lnTo>
                <a:lnTo>
                  <a:pt x="5952275" y="3301967"/>
                </a:lnTo>
                <a:cubicBezTo>
                  <a:pt x="5946226" y="3312031"/>
                  <a:pt x="5940178" y="3322099"/>
                  <a:pt x="5948242" y="3330148"/>
                </a:cubicBezTo>
                <a:cubicBezTo>
                  <a:pt x="5948242" y="3354305"/>
                  <a:pt x="5932114" y="3314046"/>
                  <a:pt x="5924050" y="3322099"/>
                </a:cubicBezTo>
                <a:cubicBezTo>
                  <a:pt x="5924050" y="3314046"/>
                  <a:pt x="5932114" y="3314046"/>
                  <a:pt x="5932114" y="3322099"/>
                </a:cubicBezTo>
                <a:cubicBezTo>
                  <a:pt x="5940178" y="3314046"/>
                  <a:pt x="5932114" y="3297942"/>
                  <a:pt x="5948242" y="3305994"/>
                </a:cubicBezTo>
                <a:cubicBezTo>
                  <a:pt x="5940178" y="3289890"/>
                  <a:pt x="5924050" y="3297942"/>
                  <a:pt x="5924050" y="3273786"/>
                </a:cubicBezTo>
                <a:cubicBezTo>
                  <a:pt x="5907921" y="3281837"/>
                  <a:pt x="5932114" y="3305994"/>
                  <a:pt x="5907921" y="3314046"/>
                </a:cubicBezTo>
                <a:cubicBezTo>
                  <a:pt x="5924050" y="3338200"/>
                  <a:pt x="5915985" y="3322099"/>
                  <a:pt x="5932114" y="3346252"/>
                </a:cubicBezTo>
                <a:cubicBezTo>
                  <a:pt x="5924050" y="3338200"/>
                  <a:pt x="5915985" y="3338200"/>
                  <a:pt x="5907921" y="3346252"/>
                </a:cubicBezTo>
                <a:cubicBezTo>
                  <a:pt x="5899857" y="3330148"/>
                  <a:pt x="5907921" y="3314046"/>
                  <a:pt x="5891792" y="3305994"/>
                </a:cubicBezTo>
                <a:cubicBezTo>
                  <a:pt x="5891792" y="3289890"/>
                  <a:pt x="5899857" y="3289890"/>
                  <a:pt x="5907921" y="3297942"/>
                </a:cubicBezTo>
                <a:lnTo>
                  <a:pt x="5907921" y="3281837"/>
                </a:lnTo>
                <a:cubicBezTo>
                  <a:pt x="5883728" y="3257681"/>
                  <a:pt x="5891792" y="3305994"/>
                  <a:pt x="5891792" y="3330148"/>
                </a:cubicBezTo>
                <a:cubicBezTo>
                  <a:pt x="5875664" y="3330148"/>
                  <a:pt x="5891792" y="3314046"/>
                  <a:pt x="5875664" y="3305994"/>
                </a:cubicBezTo>
                <a:cubicBezTo>
                  <a:pt x="5875664" y="3305994"/>
                  <a:pt x="5875664" y="3305994"/>
                  <a:pt x="5867602" y="3305994"/>
                </a:cubicBezTo>
                <a:lnTo>
                  <a:pt x="5867602" y="3292909"/>
                </a:lnTo>
                <a:cubicBezTo>
                  <a:pt x="5867602" y="3293914"/>
                  <a:pt x="5867602" y="3293914"/>
                  <a:pt x="5867602" y="3289890"/>
                </a:cubicBezTo>
                <a:lnTo>
                  <a:pt x="5862728" y="3306435"/>
                </a:lnTo>
                <a:lnTo>
                  <a:pt x="5859538" y="3306726"/>
                </a:lnTo>
                <a:lnTo>
                  <a:pt x="5851474" y="3305994"/>
                </a:lnTo>
                <a:lnTo>
                  <a:pt x="5852269" y="3307384"/>
                </a:lnTo>
                <a:lnTo>
                  <a:pt x="5845424" y="3308006"/>
                </a:lnTo>
                <a:cubicBezTo>
                  <a:pt x="5841392" y="3312034"/>
                  <a:pt x="5839377" y="3318071"/>
                  <a:pt x="5835345" y="3322099"/>
                </a:cubicBezTo>
                <a:cubicBezTo>
                  <a:pt x="5827281" y="3322099"/>
                  <a:pt x="5835345" y="3297942"/>
                  <a:pt x="5819216" y="3281837"/>
                </a:cubicBezTo>
                <a:cubicBezTo>
                  <a:pt x="5835345" y="3305994"/>
                  <a:pt x="5827281" y="3273786"/>
                  <a:pt x="5835345" y="3281837"/>
                </a:cubicBezTo>
                <a:cubicBezTo>
                  <a:pt x="5843409" y="3281837"/>
                  <a:pt x="5835345" y="3273786"/>
                  <a:pt x="5835345" y="3257681"/>
                </a:cubicBezTo>
                <a:cubicBezTo>
                  <a:pt x="5819216" y="3265733"/>
                  <a:pt x="5819216" y="3289890"/>
                  <a:pt x="5803088" y="3273786"/>
                </a:cubicBezTo>
                <a:cubicBezTo>
                  <a:pt x="5795023" y="3273786"/>
                  <a:pt x="5819216" y="3289890"/>
                  <a:pt x="5811152" y="3297942"/>
                </a:cubicBezTo>
                <a:cubicBezTo>
                  <a:pt x="5811152" y="3297942"/>
                  <a:pt x="5819216" y="3305994"/>
                  <a:pt x="5827281" y="3305994"/>
                </a:cubicBezTo>
                <a:cubicBezTo>
                  <a:pt x="5827281" y="3322099"/>
                  <a:pt x="5795023" y="3289890"/>
                  <a:pt x="5811152" y="3330148"/>
                </a:cubicBezTo>
                <a:cubicBezTo>
                  <a:pt x="5811152" y="3338200"/>
                  <a:pt x="5803088" y="3297942"/>
                  <a:pt x="5803088" y="3281837"/>
                </a:cubicBezTo>
                <a:cubicBezTo>
                  <a:pt x="5795023" y="3289890"/>
                  <a:pt x="5795023" y="3297942"/>
                  <a:pt x="5795023" y="3305994"/>
                </a:cubicBezTo>
                <a:cubicBezTo>
                  <a:pt x="5795023" y="3297942"/>
                  <a:pt x="5793006" y="3277810"/>
                  <a:pt x="5787967" y="3255669"/>
                </a:cubicBezTo>
                <a:lnTo>
                  <a:pt x="5767625" y="3205295"/>
                </a:lnTo>
                <a:lnTo>
                  <a:pt x="5760548" y="3197697"/>
                </a:lnTo>
                <a:lnTo>
                  <a:pt x="5754702" y="3209368"/>
                </a:lnTo>
                <a:cubicBezTo>
                  <a:pt x="5738573" y="3209368"/>
                  <a:pt x="5754702" y="3201317"/>
                  <a:pt x="5746638" y="3185215"/>
                </a:cubicBezTo>
                <a:lnTo>
                  <a:pt x="5739151" y="3197672"/>
                </a:lnTo>
                <a:lnTo>
                  <a:pt x="5740024" y="3202326"/>
                </a:lnTo>
                <a:lnTo>
                  <a:pt x="5734202" y="3202326"/>
                </a:lnTo>
                <a:lnTo>
                  <a:pt x="5722445" y="3209368"/>
                </a:lnTo>
                <a:cubicBezTo>
                  <a:pt x="5714382" y="3201317"/>
                  <a:pt x="5706318" y="3201317"/>
                  <a:pt x="5706318" y="3185215"/>
                </a:cubicBezTo>
                <a:cubicBezTo>
                  <a:pt x="5698254" y="3185215"/>
                  <a:pt x="5706318" y="3201317"/>
                  <a:pt x="5706318" y="3209368"/>
                </a:cubicBezTo>
                <a:cubicBezTo>
                  <a:pt x="5682125" y="3217421"/>
                  <a:pt x="5706318" y="3144955"/>
                  <a:pt x="5714382" y="3193267"/>
                </a:cubicBezTo>
                <a:cubicBezTo>
                  <a:pt x="5714382" y="3161058"/>
                  <a:pt x="5698254" y="3169111"/>
                  <a:pt x="5706318" y="3144955"/>
                </a:cubicBezTo>
                <a:cubicBezTo>
                  <a:pt x="5698254" y="3128850"/>
                  <a:pt x="5698254" y="3161058"/>
                  <a:pt x="5698254" y="3169111"/>
                </a:cubicBezTo>
                <a:cubicBezTo>
                  <a:pt x="5690189" y="3177162"/>
                  <a:pt x="5690189" y="3144955"/>
                  <a:pt x="5682125" y="3153006"/>
                </a:cubicBezTo>
                <a:cubicBezTo>
                  <a:pt x="5690189" y="3169111"/>
                  <a:pt x="5682125" y="3209368"/>
                  <a:pt x="5698254" y="3233525"/>
                </a:cubicBezTo>
                <a:cubicBezTo>
                  <a:pt x="5698254" y="3225473"/>
                  <a:pt x="5665996" y="3225473"/>
                  <a:pt x="5657932" y="3217421"/>
                </a:cubicBezTo>
                <a:cubicBezTo>
                  <a:pt x="5649868" y="3249630"/>
                  <a:pt x="5641803" y="3273786"/>
                  <a:pt x="5665996" y="3322099"/>
                </a:cubicBezTo>
                <a:cubicBezTo>
                  <a:pt x="5674061" y="3305994"/>
                  <a:pt x="5674061" y="3289890"/>
                  <a:pt x="5698254" y="3297942"/>
                </a:cubicBezTo>
                <a:cubicBezTo>
                  <a:pt x="5706318" y="3289890"/>
                  <a:pt x="5690189" y="3281837"/>
                  <a:pt x="5690189" y="3273786"/>
                </a:cubicBezTo>
                <a:cubicBezTo>
                  <a:pt x="5706318" y="3265733"/>
                  <a:pt x="5706318" y="3281837"/>
                  <a:pt x="5714382" y="3297942"/>
                </a:cubicBezTo>
                <a:cubicBezTo>
                  <a:pt x="5706318" y="3305994"/>
                  <a:pt x="5698254" y="3305994"/>
                  <a:pt x="5682125" y="3305994"/>
                </a:cubicBezTo>
                <a:cubicBezTo>
                  <a:pt x="5682125" y="3314046"/>
                  <a:pt x="5682125" y="3322099"/>
                  <a:pt x="5690189" y="3330148"/>
                </a:cubicBezTo>
                <a:cubicBezTo>
                  <a:pt x="5690189" y="3322099"/>
                  <a:pt x="5690189" y="3314046"/>
                  <a:pt x="5690189" y="3305994"/>
                </a:cubicBezTo>
                <a:cubicBezTo>
                  <a:pt x="5698254" y="3314046"/>
                  <a:pt x="5722445" y="3330148"/>
                  <a:pt x="5706318" y="3305994"/>
                </a:cubicBezTo>
                <a:cubicBezTo>
                  <a:pt x="5714382" y="3297942"/>
                  <a:pt x="5722445" y="3322099"/>
                  <a:pt x="5722445" y="3322099"/>
                </a:cubicBezTo>
                <a:cubicBezTo>
                  <a:pt x="5738573" y="3314046"/>
                  <a:pt x="5746638" y="3314046"/>
                  <a:pt x="5746638" y="3281837"/>
                </a:cubicBezTo>
                <a:cubicBezTo>
                  <a:pt x="5738573" y="3273786"/>
                  <a:pt x="5730509" y="3289890"/>
                  <a:pt x="5738573" y="3297942"/>
                </a:cubicBezTo>
                <a:cubicBezTo>
                  <a:pt x="5730509" y="3273786"/>
                  <a:pt x="5674061" y="3209368"/>
                  <a:pt x="5714382" y="3217421"/>
                </a:cubicBezTo>
                <a:cubicBezTo>
                  <a:pt x="5722445" y="3241577"/>
                  <a:pt x="5706318" y="3217421"/>
                  <a:pt x="5706318" y="3233525"/>
                </a:cubicBezTo>
                <a:cubicBezTo>
                  <a:pt x="5714382" y="3257681"/>
                  <a:pt x="5730509" y="3265733"/>
                  <a:pt x="5746638" y="3273786"/>
                </a:cubicBezTo>
                <a:cubicBezTo>
                  <a:pt x="5738573" y="3265733"/>
                  <a:pt x="5730509" y="3249630"/>
                  <a:pt x="5722445" y="3233525"/>
                </a:cubicBezTo>
                <a:cubicBezTo>
                  <a:pt x="5746638" y="3225473"/>
                  <a:pt x="5746638" y="3225473"/>
                  <a:pt x="5762766" y="3209368"/>
                </a:cubicBezTo>
                <a:cubicBezTo>
                  <a:pt x="5770831" y="3225473"/>
                  <a:pt x="5754702" y="3225473"/>
                  <a:pt x="5762766" y="3241577"/>
                </a:cubicBezTo>
                <a:cubicBezTo>
                  <a:pt x="5746638" y="3225473"/>
                  <a:pt x="5746638" y="3241577"/>
                  <a:pt x="5746638" y="3257681"/>
                </a:cubicBezTo>
                <a:cubicBezTo>
                  <a:pt x="5754702" y="3249630"/>
                  <a:pt x="5762766" y="3273786"/>
                  <a:pt x="5786959" y="3281837"/>
                </a:cubicBezTo>
                <a:cubicBezTo>
                  <a:pt x="5778895" y="3297942"/>
                  <a:pt x="5762766" y="3265733"/>
                  <a:pt x="5770831" y="3297942"/>
                </a:cubicBezTo>
                <a:cubicBezTo>
                  <a:pt x="5762766" y="3289890"/>
                  <a:pt x="5754702" y="3297942"/>
                  <a:pt x="5746638" y="3289890"/>
                </a:cubicBezTo>
                <a:cubicBezTo>
                  <a:pt x="5746638" y="3305994"/>
                  <a:pt x="5754702" y="3322099"/>
                  <a:pt x="5746638" y="3338200"/>
                </a:cubicBezTo>
                <a:cubicBezTo>
                  <a:pt x="5738573" y="3322099"/>
                  <a:pt x="5730509" y="3338200"/>
                  <a:pt x="5722445" y="3330148"/>
                </a:cubicBezTo>
                <a:cubicBezTo>
                  <a:pt x="5714382" y="3338200"/>
                  <a:pt x="5706318" y="3362356"/>
                  <a:pt x="5706318" y="3330148"/>
                </a:cubicBezTo>
                <a:cubicBezTo>
                  <a:pt x="5674061" y="3330148"/>
                  <a:pt x="5682125" y="3362356"/>
                  <a:pt x="5665996" y="3354305"/>
                </a:cubicBezTo>
                <a:cubicBezTo>
                  <a:pt x="5657932" y="3370409"/>
                  <a:pt x="5674061" y="3378461"/>
                  <a:pt x="5665996" y="3394565"/>
                </a:cubicBezTo>
                <a:cubicBezTo>
                  <a:pt x="5657932" y="3394565"/>
                  <a:pt x="5649868" y="3386512"/>
                  <a:pt x="5649868" y="3378461"/>
                </a:cubicBezTo>
                <a:cubicBezTo>
                  <a:pt x="5649868" y="3370409"/>
                  <a:pt x="5657932" y="3378461"/>
                  <a:pt x="5657932" y="3378461"/>
                </a:cubicBezTo>
                <a:cubicBezTo>
                  <a:pt x="5657932" y="3354305"/>
                  <a:pt x="5633739" y="3378461"/>
                  <a:pt x="5641803" y="3354305"/>
                </a:cubicBezTo>
                <a:lnTo>
                  <a:pt x="5635732" y="3374506"/>
                </a:lnTo>
                <a:lnTo>
                  <a:pt x="5642109" y="3380456"/>
                </a:lnTo>
                <a:cubicBezTo>
                  <a:pt x="5642109" y="3380456"/>
                  <a:pt x="5650407" y="3388201"/>
                  <a:pt x="5650407" y="3388201"/>
                </a:cubicBezTo>
                <a:cubicBezTo>
                  <a:pt x="5642109" y="3388201"/>
                  <a:pt x="5640035" y="3392075"/>
                  <a:pt x="5640035" y="3396913"/>
                </a:cubicBezTo>
                <a:lnTo>
                  <a:pt x="5640743" y="3401868"/>
                </a:lnTo>
                <a:lnTo>
                  <a:pt x="5634847" y="3394011"/>
                </a:lnTo>
                <a:lnTo>
                  <a:pt x="5634154" y="3379763"/>
                </a:lnTo>
                <a:lnTo>
                  <a:pt x="5618220" y="3432788"/>
                </a:lnTo>
                <a:lnTo>
                  <a:pt x="5625512" y="3419180"/>
                </a:lnTo>
                <a:cubicBezTo>
                  <a:pt x="5629661" y="3426924"/>
                  <a:pt x="5631737" y="3426924"/>
                  <a:pt x="5633810" y="3423054"/>
                </a:cubicBezTo>
                <a:lnTo>
                  <a:pt x="5641280" y="3405627"/>
                </a:lnTo>
                <a:lnTo>
                  <a:pt x="5642109" y="3411435"/>
                </a:lnTo>
                <a:cubicBezTo>
                  <a:pt x="5650407" y="3419180"/>
                  <a:pt x="5650407" y="3411435"/>
                  <a:pt x="5658706" y="3411435"/>
                </a:cubicBezTo>
                <a:cubicBezTo>
                  <a:pt x="5650407" y="3434669"/>
                  <a:pt x="5642109" y="3434669"/>
                  <a:pt x="5608917" y="3450158"/>
                </a:cubicBezTo>
                <a:cubicBezTo>
                  <a:pt x="5604768" y="3442414"/>
                  <a:pt x="5610991" y="3438543"/>
                  <a:pt x="5617213" y="3434669"/>
                </a:cubicBezTo>
                <a:lnTo>
                  <a:pt x="5617233" y="3434635"/>
                </a:lnTo>
                <a:lnTo>
                  <a:pt x="5601482" y="3426774"/>
                </a:lnTo>
                <a:cubicBezTo>
                  <a:pt x="5609546" y="3442878"/>
                  <a:pt x="5577289" y="3418721"/>
                  <a:pt x="5593418" y="3450930"/>
                </a:cubicBezTo>
                <a:cubicBezTo>
                  <a:pt x="5585353" y="3450930"/>
                  <a:pt x="5577289" y="3426774"/>
                  <a:pt x="5569225" y="3426774"/>
                </a:cubicBezTo>
                <a:cubicBezTo>
                  <a:pt x="5561160" y="3410669"/>
                  <a:pt x="5577289" y="3434825"/>
                  <a:pt x="5585353" y="3434825"/>
                </a:cubicBezTo>
                <a:cubicBezTo>
                  <a:pt x="5585353" y="3410669"/>
                  <a:pt x="5609546" y="3410669"/>
                  <a:pt x="5617611" y="3402617"/>
                </a:cubicBezTo>
                <a:cubicBezTo>
                  <a:pt x="5609546" y="3386512"/>
                  <a:pt x="5601482" y="3386512"/>
                  <a:pt x="5593418" y="3378461"/>
                </a:cubicBezTo>
                <a:cubicBezTo>
                  <a:pt x="5585353" y="3410669"/>
                  <a:pt x="5553099" y="3394565"/>
                  <a:pt x="5545035" y="3426774"/>
                </a:cubicBezTo>
                <a:cubicBezTo>
                  <a:pt x="5561160" y="3434825"/>
                  <a:pt x="5577289" y="3434825"/>
                  <a:pt x="5585353" y="3458981"/>
                </a:cubicBezTo>
                <a:cubicBezTo>
                  <a:pt x="5569225" y="3467031"/>
                  <a:pt x="5561160" y="3418721"/>
                  <a:pt x="5553099" y="3442878"/>
                </a:cubicBezTo>
                <a:cubicBezTo>
                  <a:pt x="5545035" y="3442878"/>
                  <a:pt x="5545035" y="3434825"/>
                  <a:pt x="5536970" y="3426774"/>
                </a:cubicBezTo>
                <a:cubicBezTo>
                  <a:pt x="5553099" y="3426774"/>
                  <a:pt x="5536970" y="3402617"/>
                  <a:pt x="5553099" y="3410669"/>
                </a:cubicBezTo>
                <a:cubicBezTo>
                  <a:pt x="5553099" y="3394565"/>
                  <a:pt x="5536970" y="3418721"/>
                  <a:pt x="5536970" y="3394565"/>
                </a:cubicBezTo>
                <a:cubicBezTo>
                  <a:pt x="5528906" y="3394565"/>
                  <a:pt x="5545035" y="3418721"/>
                  <a:pt x="5528906" y="3410669"/>
                </a:cubicBezTo>
                <a:cubicBezTo>
                  <a:pt x="5528906" y="3410669"/>
                  <a:pt x="5528906" y="3402617"/>
                  <a:pt x="5528906" y="3386512"/>
                </a:cubicBezTo>
                <a:cubicBezTo>
                  <a:pt x="5528906" y="3426774"/>
                  <a:pt x="5464392" y="3394565"/>
                  <a:pt x="5488584" y="3434825"/>
                </a:cubicBezTo>
                <a:cubicBezTo>
                  <a:pt x="5496649" y="3434825"/>
                  <a:pt x="5496649" y="3418721"/>
                  <a:pt x="5504713" y="3418721"/>
                </a:cubicBezTo>
                <a:cubicBezTo>
                  <a:pt x="5504713" y="3442878"/>
                  <a:pt x="5480520" y="3442878"/>
                  <a:pt x="5472456" y="3458981"/>
                </a:cubicBezTo>
                <a:cubicBezTo>
                  <a:pt x="5464392" y="3442878"/>
                  <a:pt x="5456327" y="3442878"/>
                  <a:pt x="5440199" y="3442878"/>
                </a:cubicBezTo>
                <a:cubicBezTo>
                  <a:pt x="5448263" y="3446902"/>
                  <a:pt x="5454312" y="3450930"/>
                  <a:pt x="5458344" y="3456967"/>
                </a:cubicBezTo>
                <a:lnTo>
                  <a:pt x="5460669" y="3467031"/>
                </a:lnTo>
                <a:lnTo>
                  <a:pt x="5445238" y="3467031"/>
                </a:lnTo>
                <a:cubicBezTo>
                  <a:pt x="5438184" y="3465019"/>
                  <a:pt x="5432134" y="3458980"/>
                  <a:pt x="5432134" y="3442878"/>
                </a:cubicBezTo>
                <a:cubicBezTo>
                  <a:pt x="5424070" y="3450930"/>
                  <a:pt x="5424070" y="3475084"/>
                  <a:pt x="5416006" y="3434825"/>
                </a:cubicBezTo>
                <a:cubicBezTo>
                  <a:pt x="5424070" y="3458981"/>
                  <a:pt x="5399877" y="3467031"/>
                  <a:pt x="5391816" y="3483136"/>
                </a:cubicBezTo>
                <a:cubicBezTo>
                  <a:pt x="5383750" y="3483136"/>
                  <a:pt x="5391816" y="3458981"/>
                  <a:pt x="5391816" y="3450930"/>
                </a:cubicBezTo>
                <a:cubicBezTo>
                  <a:pt x="5383750" y="3442878"/>
                  <a:pt x="5375686" y="3491187"/>
                  <a:pt x="5359557" y="3499240"/>
                </a:cubicBezTo>
                <a:cubicBezTo>
                  <a:pt x="5367622" y="3507292"/>
                  <a:pt x="5367622" y="3507292"/>
                  <a:pt x="5375686" y="3499240"/>
                </a:cubicBezTo>
                <a:cubicBezTo>
                  <a:pt x="5367622" y="3507292"/>
                  <a:pt x="5375686" y="3507292"/>
                  <a:pt x="5375686" y="3515344"/>
                </a:cubicBezTo>
                <a:cubicBezTo>
                  <a:pt x="5359557" y="3523396"/>
                  <a:pt x="5375686" y="3499240"/>
                  <a:pt x="5359557" y="3515344"/>
                </a:cubicBezTo>
                <a:cubicBezTo>
                  <a:pt x="5351493" y="3499240"/>
                  <a:pt x="5367622" y="3475084"/>
                  <a:pt x="5343429" y="3483136"/>
                </a:cubicBezTo>
                <a:lnTo>
                  <a:pt x="5346898" y="3462355"/>
                </a:lnTo>
                <a:lnTo>
                  <a:pt x="5345042" y="3459840"/>
                </a:lnTo>
                <a:lnTo>
                  <a:pt x="5347215" y="3460448"/>
                </a:lnTo>
                <a:lnTo>
                  <a:pt x="5351493" y="3434825"/>
                </a:lnTo>
                <a:cubicBezTo>
                  <a:pt x="5343429" y="3442878"/>
                  <a:pt x="5319236" y="3434825"/>
                  <a:pt x="5311172" y="3450930"/>
                </a:cubicBezTo>
                <a:cubicBezTo>
                  <a:pt x="5311172" y="3458981"/>
                  <a:pt x="5327300" y="3442878"/>
                  <a:pt x="5335365" y="3458981"/>
                </a:cubicBezTo>
                <a:cubicBezTo>
                  <a:pt x="5343429" y="3475084"/>
                  <a:pt x="5335365" y="3475084"/>
                  <a:pt x="5343429" y="3491187"/>
                </a:cubicBezTo>
                <a:cubicBezTo>
                  <a:pt x="5335365" y="3499240"/>
                  <a:pt x="5335365" y="3483136"/>
                  <a:pt x="5327300" y="3475084"/>
                </a:cubicBezTo>
                <a:cubicBezTo>
                  <a:pt x="5327300" y="3491187"/>
                  <a:pt x="5303107" y="3491187"/>
                  <a:pt x="5311172" y="3507292"/>
                </a:cubicBezTo>
                <a:cubicBezTo>
                  <a:pt x="5319236" y="3523396"/>
                  <a:pt x="5327300" y="3499240"/>
                  <a:pt x="5327300" y="3491187"/>
                </a:cubicBezTo>
                <a:cubicBezTo>
                  <a:pt x="5343429" y="3515344"/>
                  <a:pt x="5343429" y="3507292"/>
                  <a:pt x="5359557" y="3515344"/>
                </a:cubicBezTo>
                <a:cubicBezTo>
                  <a:pt x="5367622" y="3539500"/>
                  <a:pt x="5335365" y="3531449"/>
                  <a:pt x="5343429" y="3515344"/>
                </a:cubicBezTo>
                <a:cubicBezTo>
                  <a:pt x="5319236" y="3539500"/>
                  <a:pt x="5303107" y="3523396"/>
                  <a:pt x="5286979" y="3555605"/>
                </a:cubicBezTo>
                <a:cubicBezTo>
                  <a:pt x="5278914" y="3539500"/>
                  <a:pt x="5270850" y="3539500"/>
                  <a:pt x="5270850" y="3531449"/>
                </a:cubicBezTo>
                <a:cubicBezTo>
                  <a:pt x="5286979" y="3531449"/>
                  <a:pt x="5270850" y="3531449"/>
                  <a:pt x="5270850" y="3507292"/>
                </a:cubicBezTo>
                <a:cubicBezTo>
                  <a:pt x="5278914" y="3507292"/>
                  <a:pt x="5286979" y="3499240"/>
                  <a:pt x="5303107" y="3499240"/>
                </a:cubicBezTo>
                <a:cubicBezTo>
                  <a:pt x="5295043" y="3491187"/>
                  <a:pt x="5286979" y="3499240"/>
                  <a:pt x="5286979" y="3483136"/>
                </a:cubicBezTo>
                <a:cubicBezTo>
                  <a:pt x="5286979" y="3467031"/>
                  <a:pt x="5270850" y="3483136"/>
                  <a:pt x="5262786" y="3483136"/>
                </a:cubicBezTo>
                <a:cubicBezTo>
                  <a:pt x="5262786" y="3458981"/>
                  <a:pt x="5246657" y="3434825"/>
                  <a:pt x="5246657" y="3418721"/>
                </a:cubicBezTo>
                <a:cubicBezTo>
                  <a:pt x="5238593" y="3426774"/>
                  <a:pt x="5238593" y="3426774"/>
                  <a:pt x="5230531" y="3426774"/>
                </a:cubicBezTo>
                <a:cubicBezTo>
                  <a:pt x="5230531" y="3450930"/>
                  <a:pt x="5246657" y="3434825"/>
                  <a:pt x="5254722" y="3458981"/>
                </a:cubicBezTo>
                <a:cubicBezTo>
                  <a:pt x="5246657" y="3458981"/>
                  <a:pt x="5238593" y="3442878"/>
                  <a:pt x="5230531" y="3450930"/>
                </a:cubicBezTo>
                <a:cubicBezTo>
                  <a:pt x="5238593" y="3467031"/>
                  <a:pt x="5246657" y="3450930"/>
                  <a:pt x="5254722" y="3467031"/>
                </a:cubicBezTo>
                <a:cubicBezTo>
                  <a:pt x="5246657" y="3475084"/>
                  <a:pt x="5246657" y="3475084"/>
                  <a:pt x="5254722" y="3483136"/>
                </a:cubicBezTo>
                <a:cubicBezTo>
                  <a:pt x="5230531" y="3475084"/>
                  <a:pt x="5222467" y="3499240"/>
                  <a:pt x="5206338" y="3515344"/>
                </a:cubicBezTo>
                <a:cubicBezTo>
                  <a:pt x="5214403" y="3523396"/>
                  <a:pt x="5214403" y="3523396"/>
                  <a:pt x="5214403" y="3523396"/>
                </a:cubicBezTo>
                <a:cubicBezTo>
                  <a:pt x="5230531" y="3515344"/>
                  <a:pt x="5230531" y="3483136"/>
                  <a:pt x="5254722" y="3491187"/>
                </a:cubicBezTo>
                <a:cubicBezTo>
                  <a:pt x="5262786" y="3507292"/>
                  <a:pt x="5246657" y="3515344"/>
                  <a:pt x="5262786" y="3515344"/>
                </a:cubicBezTo>
                <a:cubicBezTo>
                  <a:pt x="5270850" y="3523396"/>
                  <a:pt x="5262786" y="3531449"/>
                  <a:pt x="5254722" y="3531449"/>
                </a:cubicBezTo>
                <a:cubicBezTo>
                  <a:pt x="5262786" y="3539500"/>
                  <a:pt x="5262786" y="3539500"/>
                  <a:pt x="5270850" y="3539500"/>
                </a:cubicBezTo>
                <a:cubicBezTo>
                  <a:pt x="5240611" y="3545539"/>
                  <a:pt x="5219443" y="3569696"/>
                  <a:pt x="5197141" y="3571205"/>
                </a:cubicBezTo>
                <a:lnTo>
                  <a:pt x="5181982" y="3566243"/>
                </a:lnTo>
                <a:lnTo>
                  <a:pt x="5182146" y="3565670"/>
                </a:lnTo>
                <a:cubicBezTo>
                  <a:pt x="5182146" y="3561643"/>
                  <a:pt x="5182146" y="3555605"/>
                  <a:pt x="5190210" y="3555605"/>
                </a:cubicBezTo>
                <a:cubicBezTo>
                  <a:pt x="5182146" y="3531449"/>
                  <a:pt x="5166017" y="3539500"/>
                  <a:pt x="5182146" y="3515344"/>
                </a:cubicBezTo>
                <a:cubicBezTo>
                  <a:pt x="5166017" y="3499240"/>
                  <a:pt x="5166017" y="3531449"/>
                  <a:pt x="5149888" y="3531449"/>
                </a:cubicBezTo>
                <a:cubicBezTo>
                  <a:pt x="5166017" y="3531449"/>
                  <a:pt x="5166017" y="3539500"/>
                  <a:pt x="5174081" y="3547553"/>
                </a:cubicBezTo>
                <a:cubicBezTo>
                  <a:pt x="5174081" y="3555605"/>
                  <a:pt x="5157953" y="3563656"/>
                  <a:pt x="5174081" y="3579761"/>
                </a:cubicBezTo>
                <a:cubicBezTo>
                  <a:pt x="5141824" y="3579761"/>
                  <a:pt x="5141824" y="3611967"/>
                  <a:pt x="5109567" y="3595862"/>
                </a:cubicBezTo>
                <a:cubicBezTo>
                  <a:pt x="5133760" y="3587813"/>
                  <a:pt x="5125695" y="3563656"/>
                  <a:pt x="5149888" y="3579761"/>
                </a:cubicBezTo>
                <a:cubicBezTo>
                  <a:pt x="5166017" y="3563656"/>
                  <a:pt x="5141824" y="3555605"/>
                  <a:pt x="5166017" y="3555605"/>
                </a:cubicBezTo>
                <a:cubicBezTo>
                  <a:pt x="5157953" y="3531449"/>
                  <a:pt x="5141824" y="3563656"/>
                  <a:pt x="5125695" y="3563656"/>
                </a:cubicBezTo>
                <a:cubicBezTo>
                  <a:pt x="5117631" y="3555605"/>
                  <a:pt x="5125695" y="3547553"/>
                  <a:pt x="5125695" y="3539500"/>
                </a:cubicBezTo>
                <a:cubicBezTo>
                  <a:pt x="5109567" y="3523396"/>
                  <a:pt x="5117631" y="3563656"/>
                  <a:pt x="5109567" y="3555605"/>
                </a:cubicBezTo>
                <a:cubicBezTo>
                  <a:pt x="5101502" y="3547553"/>
                  <a:pt x="5093438" y="3555605"/>
                  <a:pt x="5085374" y="3547553"/>
                </a:cubicBezTo>
                <a:cubicBezTo>
                  <a:pt x="5077311" y="3531449"/>
                  <a:pt x="5085374" y="3523396"/>
                  <a:pt x="5093438" y="3523396"/>
                </a:cubicBezTo>
                <a:cubicBezTo>
                  <a:pt x="5077311" y="3507292"/>
                  <a:pt x="5085374" y="3531449"/>
                  <a:pt x="5077311" y="3539500"/>
                </a:cubicBezTo>
                <a:cubicBezTo>
                  <a:pt x="5077311" y="3539500"/>
                  <a:pt x="5077311" y="3547553"/>
                  <a:pt x="5085374" y="3555605"/>
                </a:cubicBezTo>
                <a:cubicBezTo>
                  <a:pt x="5069247" y="3555605"/>
                  <a:pt x="5069247" y="3595862"/>
                  <a:pt x="5053119" y="3563656"/>
                </a:cubicBezTo>
                <a:cubicBezTo>
                  <a:pt x="5045054" y="3563656"/>
                  <a:pt x="5053119" y="3571709"/>
                  <a:pt x="5045054" y="3579761"/>
                </a:cubicBezTo>
                <a:cubicBezTo>
                  <a:pt x="5049087" y="3575733"/>
                  <a:pt x="5055133" y="3579761"/>
                  <a:pt x="5062190" y="3584793"/>
                </a:cubicBezTo>
                <a:lnTo>
                  <a:pt x="5077510" y="3592109"/>
                </a:lnTo>
                <a:lnTo>
                  <a:pt x="5077311" y="3595862"/>
                </a:lnTo>
                <a:lnTo>
                  <a:pt x="5080451" y="3593511"/>
                </a:lnTo>
                <a:lnTo>
                  <a:pt x="5085374" y="3595862"/>
                </a:lnTo>
                <a:cubicBezTo>
                  <a:pt x="5085374" y="3591838"/>
                  <a:pt x="5083359" y="3591838"/>
                  <a:pt x="5081341" y="3592846"/>
                </a:cubicBezTo>
                <a:lnTo>
                  <a:pt x="5080451" y="3593511"/>
                </a:lnTo>
                <a:lnTo>
                  <a:pt x="5077510" y="3592109"/>
                </a:lnTo>
                <a:lnTo>
                  <a:pt x="5078319" y="3576741"/>
                </a:lnTo>
                <a:cubicBezTo>
                  <a:pt x="5077311" y="3569694"/>
                  <a:pt x="5077311" y="3563656"/>
                  <a:pt x="5085374" y="3563656"/>
                </a:cubicBezTo>
                <a:cubicBezTo>
                  <a:pt x="5101502" y="3579761"/>
                  <a:pt x="5077311" y="3595862"/>
                  <a:pt x="5101502" y="3587813"/>
                </a:cubicBezTo>
                <a:cubicBezTo>
                  <a:pt x="5093438" y="3636124"/>
                  <a:pt x="5053119" y="3620019"/>
                  <a:pt x="5028926" y="3620019"/>
                </a:cubicBezTo>
                <a:cubicBezTo>
                  <a:pt x="5020861" y="3611967"/>
                  <a:pt x="5045054" y="3611967"/>
                  <a:pt x="5036990" y="3603915"/>
                </a:cubicBezTo>
                <a:cubicBezTo>
                  <a:pt x="5028926" y="3595862"/>
                  <a:pt x="5036990" y="3571709"/>
                  <a:pt x="5020861" y="3571709"/>
                </a:cubicBezTo>
                <a:cubicBezTo>
                  <a:pt x="5020861" y="3579761"/>
                  <a:pt x="5028926" y="3611967"/>
                  <a:pt x="5012797" y="3603915"/>
                </a:cubicBezTo>
                <a:cubicBezTo>
                  <a:pt x="5028926" y="3636124"/>
                  <a:pt x="4996668" y="3628071"/>
                  <a:pt x="4996668" y="3652228"/>
                </a:cubicBezTo>
                <a:cubicBezTo>
                  <a:pt x="4996668" y="3652228"/>
                  <a:pt x="4980540" y="3620019"/>
                  <a:pt x="4988604" y="3620019"/>
                </a:cubicBezTo>
                <a:cubicBezTo>
                  <a:pt x="4988604" y="3620019"/>
                  <a:pt x="4980540" y="3611967"/>
                  <a:pt x="4972475" y="3611967"/>
                </a:cubicBezTo>
                <a:cubicBezTo>
                  <a:pt x="4972475" y="3620019"/>
                  <a:pt x="4980540" y="3628071"/>
                  <a:pt x="4980540" y="3652228"/>
                </a:cubicBezTo>
                <a:cubicBezTo>
                  <a:pt x="4972475" y="3644175"/>
                  <a:pt x="4956347" y="3652228"/>
                  <a:pt x="4956347" y="3668331"/>
                </a:cubicBezTo>
                <a:cubicBezTo>
                  <a:pt x="5004733" y="3676384"/>
                  <a:pt x="5028926" y="3644175"/>
                  <a:pt x="5085374" y="3636124"/>
                </a:cubicBezTo>
                <a:cubicBezTo>
                  <a:pt x="5085374" y="3644175"/>
                  <a:pt x="5085374" y="3644175"/>
                  <a:pt x="5085374" y="3652228"/>
                </a:cubicBezTo>
                <a:cubicBezTo>
                  <a:pt x="5053119" y="3652228"/>
                  <a:pt x="5020861" y="3652228"/>
                  <a:pt x="5004733" y="3684435"/>
                </a:cubicBezTo>
                <a:cubicBezTo>
                  <a:pt x="4996668" y="3668331"/>
                  <a:pt x="4980540" y="3692488"/>
                  <a:pt x="4932154" y="3700540"/>
                </a:cubicBezTo>
                <a:cubicBezTo>
                  <a:pt x="4932154" y="3692488"/>
                  <a:pt x="4940218" y="3692488"/>
                  <a:pt x="4940218" y="3692488"/>
                </a:cubicBezTo>
                <a:cubicBezTo>
                  <a:pt x="4940218" y="3684435"/>
                  <a:pt x="4940218" y="3684435"/>
                  <a:pt x="4940218" y="3684435"/>
                </a:cubicBezTo>
                <a:cubicBezTo>
                  <a:pt x="4940218" y="3676384"/>
                  <a:pt x="4948283" y="3676384"/>
                  <a:pt x="4948283" y="3676384"/>
                </a:cubicBezTo>
                <a:cubicBezTo>
                  <a:pt x="4940218" y="3668331"/>
                  <a:pt x="4932154" y="3660279"/>
                  <a:pt x="4916028" y="3652228"/>
                </a:cubicBezTo>
                <a:cubicBezTo>
                  <a:pt x="4924090" y="3668331"/>
                  <a:pt x="4916028" y="3684435"/>
                  <a:pt x="4924090" y="3700540"/>
                </a:cubicBezTo>
                <a:cubicBezTo>
                  <a:pt x="4907964" y="3708592"/>
                  <a:pt x="4899899" y="3716644"/>
                  <a:pt x="4883771" y="3716644"/>
                </a:cubicBezTo>
                <a:cubicBezTo>
                  <a:pt x="4907964" y="3740798"/>
                  <a:pt x="4956347" y="3724697"/>
                  <a:pt x="4980540" y="3692488"/>
                </a:cubicBezTo>
                <a:cubicBezTo>
                  <a:pt x="4980540" y="3716644"/>
                  <a:pt x="5012797" y="3692488"/>
                  <a:pt x="5028926" y="3692488"/>
                </a:cubicBezTo>
                <a:cubicBezTo>
                  <a:pt x="5012797" y="3732746"/>
                  <a:pt x="4916028" y="3716644"/>
                  <a:pt x="4891835" y="3764954"/>
                </a:cubicBezTo>
                <a:cubicBezTo>
                  <a:pt x="4875707" y="3748850"/>
                  <a:pt x="4875707" y="3764954"/>
                  <a:pt x="4859578" y="3732746"/>
                </a:cubicBezTo>
                <a:cubicBezTo>
                  <a:pt x="4867642" y="3740798"/>
                  <a:pt x="4891835" y="3740798"/>
                  <a:pt x="4891835" y="3732746"/>
                </a:cubicBezTo>
                <a:cubicBezTo>
                  <a:pt x="4867642" y="3716644"/>
                  <a:pt x="4843449" y="3732746"/>
                  <a:pt x="4819256" y="3740798"/>
                </a:cubicBezTo>
                <a:cubicBezTo>
                  <a:pt x="4827321" y="3756903"/>
                  <a:pt x="4827321" y="3748850"/>
                  <a:pt x="4843449" y="3764954"/>
                </a:cubicBezTo>
                <a:cubicBezTo>
                  <a:pt x="4835385" y="3764954"/>
                  <a:pt x="4827321" y="3760930"/>
                  <a:pt x="4818249" y="3757910"/>
                </a:cubicBezTo>
                <a:lnTo>
                  <a:pt x="4811622" y="3757695"/>
                </a:lnTo>
                <a:lnTo>
                  <a:pt x="4811192" y="3756903"/>
                </a:lnTo>
                <a:lnTo>
                  <a:pt x="4810682" y="3757666"/>
                </a:lnTo>
                <a:lnTo>
                  <a:pt x="4786999" y="3756903"/>
                </a:lnTo>
                <a:cubicBezTo>
                  <a:pt x="4778935" y="3764954"/>
                  <a:pt x="4803128" y="3764954"/>
                  <a:pt x="4795064" y="3781059"/>
                </a:cubicBezTo>
                <a:cubicBezTo>
                  <a:pt x="4799095" y="3773007"/>
                  <a:pt x="4801113" y="3770994"/>
                  <a:pt x="4803128" y="3768982"/>
                </a:cubicBezTo>
                <a:lnTo>
                  <a:pt x="4810682" y="3757666"/>
                </a:lnTo>
                <a:lnTo>
                  <a:pt x="4811622" y="3757695"/>
                </a:lnTo>
                <a:lnTo>
                  <a:pt x="4818249" y="3769987"/>
                </a:lnTo>
                <a:cubicBezTo>
                  <a:pt x="4819256" y="3777034"/>
                  <a:pt x="4819256" y="3785086"/>
                  <a:pt x="4819256" y="3789110"/>
                </a:cubicBezTo>
                <a:cubicBezTo>
                  <a:pt x="4811192" y="3789110"/>
                  <a:pt x="4803128" y="3797163"/>
                  <a:pt x="4795064" y="3797163"/>
                </a:cubicBezTo>
                <a:cubicBezTo>
                  <a:pt x="4795064" y="3789110"/>
                  <a:pt x="4786999" y="3781059"/>
                  <a:pt x="4786999" y="3781059"/>
                </a:cubicBezTo>
                <a:cubicBezTo>
                  <a:pt x="4778935" y="3797163"/>
                  <a:pt x="4754745" y="3821319"/>
                  <a:pt x="4738616" y="3805215"/>
                </a:cubicBezTo>
                <a:cubicBezTo>
                  <a:pt x="4738616" y="3821319"/>
                  <a:pt x="4714423" y="3821319"/>
                  <a:pt x="4698295" y="3829372"/>
                </a:cubicBezTo>
                <a:cubicBezTo>
                  <a:pt x="4698295" y="3821319"/>
                  <a:pt x="4698295" y="3821319"/>
                  <a:pt x="4698295" y="3813267"/>
                </a:cubicBezTo>
                <a:cubicBezTo>
                  <a:pt x="4682166" y="3837423"/>
                  <a:pt x="4649909" y="3829372"/>
                  <a:pt x="4633779" y="3869629"/>
                </a:cubicBezTo>
                <a:cubicBezTo>
                  <a:pt x="4649909" y="3885734"/>
                  <a:pt x="4649909" y="3853528"/>
                  <a:pt x="4666037" y="3869629"/>
                </a:cubicBezTo>
                <a:cubicBezTo>
                  <a:pt x="4649909" y="3901838"/>
                  <a:pt x="4593461" y="3885734"/>
                  <a:pt x="4569268" y="3909890"/>
                </a:cubicBezTo>
                <a:cubicBezTo>
                  <a:pt x="4569268" y="3901838"/>
                  <a:pt x="4561203" y="3893785"/>
                  <a:pt x="4561203" y="3893785"/>
                </a:cubicBezTo>
                <a:cubicBezTo>
                  <a:pt x="4569268" y="3893785"/>
                  <a:pt x="4561203" y="3853528"/>
                  <a:pt x="4545075" y="3869629"/>
                </a:cubicBezTo>
                <a:cubicBezTo>
                  <a:pt x="4577332" y="3885734"/>
                  <a:pt x="4488625" y="3885734"/>
                  <a:pt x="4528946" y="3925994"/>
                </a:cubicBezTo>
                <a:cubicBezTo>
                  <a:pt x="4504753" y="3934047"/>
                  <a:pt x="4488625" y="3942098"/>
                  <a:pt x="4464432" y="3950151"/>
                </a:cubicBezTo>
                <a:cubicBezTo>
                  <a:pt x="4464432" y="3974307"/>
                  <a:pt x="4480560" y="3950151"/>
                  <a:pt x="4480560" y="3974307"/>
                </a:cubicBezTo>
                <a:cubicBezTo>
                  <a:pt x="4472496" y="3966254"/>
                  <a:pt x="4440242" y="3958203"/>
                  <a:pt x="4448303" y="3982359"/>
                </a:cubicBezTo>
                <a:cubicBezTo>
                  <a:pt x="4440242" y="3974307"/>
                  <a:pt x="4440242" y="3974307"/>
                  <a:pt x="4432177" y="3966254"/>
                </a:cubicBezTo>
                <a:cubicBezTo>
                  <a:pt x="4424113" y="3966254"/>
                  <a:pt x="4416049" y="3974307"/>
                  <a:pt x="4416049" y="3982359"/>
                </a:cubicBezTo>
                <a:cubicBezTo>
                  <a:pt x="4416049" y="3966254"/>
                  <a:pt x="4383791" y="3958203"/>
                  <a:pt x="4391856" y="3990411"/>
                </a:cubicBezTo>
                <a:cubicBezTo>
                  <a:pt x="4367663" y="3958203"/>
                  <a:pt x="4359598" y="3998460"/>
                  <a:pt x="4351534" y="3990411"/>
                </a:cubicBezTo>
                <a:cubicBezTo>
                  <a:pt x="4343470" y="4006513"/>
                  <a:pt x="4367663" y="4006513"/>
                  <a:pt x="4375727" y="4022617"/>
                </a:cubicBezTo>
                <a:cubicBezTo>
                  <a:pt x="4375727" y="4006513"/>
                  <a:pt x="4383791" y="4006513"/>
                  <a:pt x="4399920" y="4022617"/>
                </a:cubicBezTo>
                <a:cubicBezTo>
                  <a:pt x="4407984" y="4038722"/>
                  <a:pt x="4383791" y="4014565"/>
                  <a:pt x="4391856" y="4030669"/>
                </a:cubicBezTo>
                <a:cubicBezTo>
                  <a:pt x="4383791" y="4030669"/>
                  <a:pt x="4391856" y="4022617"/>
                  <a:pt x="4383791" y="4014565"/>
                </a:cubicBezTo>
                <a:cubicBezTo>
                  <a:pt x="4375727" y="4022617"/>
                  <a:pt x="4375727" y="4038722"/>
                  <a:pt x="4359598" y="4030669"/>
                </a:cubicBezTo>
                <a:cubicBezTo>
                  <a:pt x="4375727" y="4046773"/>
                  <a:pt x="4383791" y="4046773"/>
                  <a:pt x="4407984" y="4038722"/>
                </a:cubicBezTo>
                <a:cubicBezTo>
                  <a:pt x="4416049" y="4054826"/>
                  <a:pt x="4383791" y="4046773"/>
                  <a:pt x="4391856" y="4070929"/>
                </a:cubicBezTo>
                <a:cubicBezTo>
                  <a:pt x="4383791" y="4070929"/>
                  <a:pt x="4375727" y="4046773"/>
                  <a:pt x="4359598" y="4054826"/>
                </a:cubicBezTo>
                <a:cubicBezTo>
                  <a:pt x="4359598" y="4095086"/>
                  <a:pt x="4295084" y="4103138"/>
                  <a:pt x="4270893" y="4087034"/>
                </a:cubicBezTo>
                <a:cubicBezTo>
                  <a:pt x="4262829" y="4095086"/>
                  <a:pt x="4262829" y="4095086"/>
                  <a:pt x="4262829" y="4103138"/>
                </a:cubicBezTo>
                <a:lnTo>
                  <a:pt x="4272847" y="4105865"/>
                </a:lnTo>
                <a:lnTo>
                  <a:pt x="3992677" y="4230962"/>
                </a:lnTo>
                <a:cubicBezTo>
                  <a:pt x="3893890" y="4272228"/>
                  <a:pt x="3795106" y="4312488"/>
                  <a:pt x="3706399" y="4352749"/>
                </a:cubicBezTo>
                <a:cubicBezTo>
                  <a:pt x="3706399" y="4352749"/>
                  <a:pt x="3706399" y="4360801"/>
                  <a:pt x="3714463" y="4360801"/>
                </a:cubicBezTo>
                <a:cubicBezTo>
                  <a:pt x="3633822" y="4401060"/>
                  <a:pt x="3569308" y="4433267"/>
                  <a:pt x="3512858" y="4489632"/>
                </a:cubicBezTo>
                <a:cubicBezTo>
                  <a:pt x="3561244" y="4505736"/>
                  <a:pt x="3585437" y="4457424"/>
                  <a:pt x="3641886" y="4457424"/>
                </a:cubicBezTo>
                <a:cubicBezTo>
                  <a:pt x="3649949" y="4457424"/>
                  <a:pt x="3649949" y="4465476"/>
                  <a:pt x="3649949" y="4473529"/>
                </a:cubicBezTo>
                <a:cubicBezTo>
                  <a:pt x="3666077" y="4465476"/>
                  <a:pt x="3674142" y="4457424"/>
                  <a:pt x="3658013" y="4441320"/>
                </a:cubicBezTo>
                <a:cubicBezTo>
                  <a:pt x="3690270" y="4425216"/>
                  <a:pt x="3730592" y="4417163"/>
                  <a:pt x="3762849" y="4401060"/>
                </a:cubicBezTo>
                <a:cubicBezTo>
                  <a:pt x="3819296" y="4376905"/>
                  <a:pt x="3899939" y="4312488"/>
                  <a:pt x="3940261" y="4320541"/>
                </a:cubicBezTo>
                <a:cubicBezTo>
                  <a:pt x="3948325" y="4320541"/>
                  <a:pt x="3932197" y="4328592"/>
                  <a:pt x="3948325" y="4320541"/>
                </a:cubicBezTo>
                <a:cubicBezTo>
                  <a:pt x="3980581" y="4304436"/>
                  <a:pt x="3980581" y="4320541"/>
                  <a:pt x="3956390" y="4328592"/>
                </a:cubicBezTo>
                <a:cubicBezTo>
                  <a:pt x="3948325" y="4328592"/>
                  <a:pt x="3956390" y="4336645"/>
                  <a:pt x="3956390" y="4336645"/>
                </a:cubicBezTo>
                <a:cubicBezTo>
                  <a:pt x="3916068" y="4344697"/>
                  <a:pt x="3875747" y="4360801"/>
                  <a:pt x="3835425" y="4384957"/>
                </a:cubicBezTo>
                <a:cubicBezTo>
                  <a:pt x="3843489" y="4384957"/>
                  <a:pt x="3843489" y="4384957"/>
                  <a:pt x="3851554" y="4384957"/>
                </a:cubicBezTo>
                <a:cubicBezTo>
                  <a:pt x="3706399" y="4465476"/>
                  <a:pt x="3545115" y="4521838"/>
                  <a:pt x="3440282" y="4594307"/>
                </a:cubicBezTo>
                <a:cubicBezTo>
                  <a:pt x="3448346" y="4618464"/>
                  <a:pt x="3464475" y="4594307"/>
                  <a:pt x="3472539" y="4586255"/>
                </a:cubicBezTo>
                <a:cubicBezTo>
                  <a:pt x="3456410" y="4634568"/>
                  <a:pt x="3367703" y="4626516"/>
                  <a:pt x="3351574" y="4666774"/>
                </a:cubicBezTo>
                <a:cubicBezTo>
                  <a:pt x="3343510" y="4674826"/>
                  <a:pt x="3319320" y="4674826"/>
                  <a:pt x="3311256" y="4690930"/>
                </a:cubicBezTo>
                <a:cubicBezTo>
                  <a:pt x="3327382" y="4690930"/>
                  <a:pt x="3335446" y="4682879"/>
                  <a:pt x="3351574" y="4682879"/>
                </a:cubicBezTo>
                <a:cubicBezTo>
                  <a:pt x="3367703" y="4690930"/>
                  <a:pt x="3327382" y="4690930"/>
                  <a:pt x="3335446" y="4707035"/>
                </a:cubicBezTo>
                <a:cubicBezTo>
                  <a:pt x="3311256" y="4698983"/>
                  <a:pt x="3311256" y="4715086"/>
                  <a:pt x="3295127" y="4731191"/>
                </a:cubicBezTo>
                <a:cubicBezTo>
                  <a:pt x="3287063" y="4715086"/>
                  <a:pt x="3295127" y="4707035"/>
                  <a:pt x="3303191" y="4707035"/>
                </a:cubicBezTo>
                <a:cubicBezTo>
                  <a:pt x="3303191" y="4698983"/>
                  <a:pt x="3295127" y="4690930"/>
                  <a:pt x="3295127" y="4682879"/>
                </a:cubicBezTo>
                <a:cubicBezTo>
                  <a:pt x="3262870" y="4690930"/>
                  <a:pt x="3262870" y="4707035"/>
                  <a:pt x="3246741" y="4715086"/>
                </a:cubicBezTo>
                <a:cubicBezTo>
                  <a:pt x="3254805" y="4739243"/>
                  <a:pt x="3262870" y="4715086"/>
                  <a:pt x="3270934" y="4723139"/>
                </a:cubicBezTo>
                <a:cubicBezTo>
                  <a:pt x="3270934" y="4747295"/>
                  <a:pt x="3262870" y="4739243"/>
                  <a:pt x="3246741" y="4747295"/>
                </a:cubicBezTo>
                <a:cubicBezTo>
                  <a:pt x="3246741" y="4715086"/>
                  <a:pt x="3222548" y="4723139"/>
                  <a:pt x="3206420" y="4731191"/>
                </a:cubicBezTo>
                <a:cubicBezTo>
                  <a:pt x="3214484" y="4747295"/>
                  <a:pt x="3230613" y="4747295"/>
                  <a:pt x="3214484" y="4763399"/>
                </a:cubicBezTo>
                <a:cubicBezTo>
                  <a:pt x="3206420" y="4771452"/>
                  <a:pt x="3214484" y="4747295"/>
                  <a:pt x="3198355" y="4755348"/>
                </a:cubicBezTo>
                <a:cubicBezTo>
                  <a:pt x="3190291" y="4747295"/>
                  <a:pt x="3198355" y="4747295"/>
                  <a:pt x="3206420" y="4747295"/>
                </a:cubicBezTo>
                <a:cubicBezTo>
                  <a:pt x="3166100" y="4731191"/>
                  <a:pt x="3117714" y="4787554"/>
                  <a:pt x="3069328" y="4779504"/>
                </a:cubicBezTo>
                <a:cubicBezTo>
                  <a:pt x="3061264" y="4795605"/>
                  <a:pt x="3077393" y="4811710"/>
                  <a:pt x="3053200" y="4811710"/>
                </a:cubicBezTo>
                <a:cubicBezTo>
                  <a:pt x="3069328" y="4819761"/>
                  <a:pt x="3093521" y="4803658"/>
                  <a:pt x="3101586" y="4803658"/>
                </a:cubicBezTo>
                <a:cubicBezTo>
                  <a:pt x="3101586" y="4795605"/>
                  <a:pt x="3101586" y="4795605"/>
                  <a:pt x="3093521" y="4795605"/>
                </a:cubicBezTo>
                <a:cubicBezTo>
                  <a:pt x="3093521" y="4779504"/>
                  <a:pt x="3117714" y="4795605"/>
                  <a:pt x="3125778" y="4811710"/>
                </a:cubicBezTo>
                <a:cubicBezTo>
                  <a:pt x="3077393" y="4835866"/>
                  <a:pt x="2988688" y="4900283"/>
                  <a:pt x="2956431" y="4892230"/>
                </a:cubicBezTo>
                <a:cubicBezTo>
                  <a:pt x="2956431" y="4908335"/>
                  <a:pt x="2940302" y="4908335"/>
                  <a:pt x="2940302" y="4924436"/>
                </a:cubicBezTo>
                <a:cubicBezTo>
                  <a:pt x="2811275" y="4988854"/>
                  <a:pt x="2666121" y="5101581"/>
                  <a:pt x="2537092" y="5190152"/>
                </a:cubicBezTo>
                <a:cubicBezTo>
                  <a:pt x="2432258" y="5254568"/>
                  <a:pt x="2327424" y="5351192"/>
                  <a:pt x="2198398" y="5359243"/>
                </a:cubicBezTo>
                <a:cubicBezTo>
                  <a:pt x="2198398" y="5351192"/>
                  <a:pt x="2214524" y="5351192"/>
                  <a:pt x="2206461" y="5343139"/>
                </a:cubicBezTo>
                <a:cubicBezTo>
                  <a:pt x="2198398" y="5335087"/>
                  <a:pt x="2182269" y="5335087"/>
                  <a:pt x="2166141" y="5335087"/>
                </a:cubicBezTo>
                <a:cubicBezTo>
                  <a:pt x="2166141" y="5294829"/>
                  <a:pt x="2141947" y="5294829"/>
                  <a:pt x="2125820" y="5270673"/>
                </a:cubicBezTo>
                <a:cubicBezTo>
                  <a:pt x="2133883" y="5270673"/>
                  <a:pt x="2133883" y="5254568"/>
                  <a:pt x="2141947" y="5246517"/>
                </a:cubicBezTo>
                <a:cubicBezTo>
                  <a:pt x="2133883" y="5238464"/>
                  <a:pt x="2117755" y="5254568"/>
                  <a:pt x="2117755" y="5246517"/>
                </a:cubicBezTo>
                <a:cubicBezTo>
                  <a:pt x="2117755" y="5238464"/>
                  <a:pt x="2117755" y="5230412"/>
                  <a:pt x="2125820" y="5230412"/>
                </a:cubicBezTo>
                <a:cubicBezTo>
                  <a:pt x="2109691" y="5230412"/>
                  <a:pt x="2101627" y="5190152"/>
                  <a:pt x="2085497" y="5198204"/>
                </a:cubicBezTo>
                <a:cubicBezTo>
                  <a:pt x="2085497" y="5174050"/>
                  <a:pt x="2069368" y="5125737"/>
                  <a:pt x="2045178" y="5117685"/>
                </a:cubicBezTo>
                <a:cubicBezTo>
                  <a:pt x="2037114" y="5093529"/>
                  <a:pt x="2029050" y="5053268"/>
                  <a:pt x="2004857" y="5053268"/>
                </a:cubicBezTo>
                <a:cubicBezTo>
                  <a:pt x="1996793" y="4996905"/>
                  <a:pt x="1964535" y="4908335"/>
                  <a:pt x="1932278" y="4835866"/>
                </a:cubicBezTo>
                <a:cubicBezTo>
                  <a:pt x="1908085" y="4779504"/>
                  <a:pt x="1875831" y="4698983"/>
                  <a:pt x="1835508" y="4682879"/>
                </a:cubicBezTo>
                <a:cubicBezTo>
                  <a:pt x="1827444" y="4666774"/>
                  <a:pt x="1835508" y="4650673"/>
                  <a:pt x="1819380" y="4650673"/>
                </a:cubicBezTo>
                <a:cubicBezTo>
                  <a:pt x="1819380" y="4642620"/>
                  <a:pt x="1843573" y="4642620"/>
                  <a:pt x="1843573" y="4626516"/>
                </a:cubicBezTo>
                <a:cubicBezTo>
                  <a:pt x="1827444" y="4594307"/>
                  <a:pt x="1819380" y="4537942"/>
                  <a:pt x="1787123" y="4545995"/>
                </a:cubicBezTo>
                <a:cubicBezTo>
                  <a:pt x="1787123" y="4529891"/>
                  <a:pt x="1795188" y="4521838"/>
                  <a:pt x="1795188" y="4497685"/>
                </a:cubicBezTo>
                <a:cubicBezTo>
                  <a:pt x="1783091" y="4479567"/>
                  <a:pt x="1770994" y="4429745"/>
                  <a:pt x="1755496" y="4399174"/>
                </a:cubicBezTo>
                <a:lnTo>
                  <a:pt x="1748550" y="4389944"/>
                </a:lnTo>
                <a:lnTo>
                  <a:pt x="1729642" y="4398074"/>
                </a:lnTo>
                <a:cubicBezTo>
                  <a:pt x="1717671" y="4401975"/>
                  <a:pt x="1705575" y="4403988"/>
                  <a:pt x="1693478" y="4401976"/>
                </a:cubicBezTo>
                <a:cubicBezTo>
                  <a:pt x="1685414" y="4418077"/>
                  <a:pt x="1701543" y="4434182"/>
                  <a:pt x="1677351" y="4434182"/>
                </a:cubicBezTo>
                <a:cubicBezTo>
                  <a:pt x="1693478" y="4442233"/>
                  <a:pt x="1717671" y="4426129"/>
                  <a:pt x="1725736" y="4426129"/>
                </a:cubicBezTo>
                <a:cubicBezTo>
                  <a:pt x="1725736" y="4418077"/>
                  <a:pt x="1725736" y="4418077"/>
                  <a:pt x="1717671" y="4418077"/>
                </a:cubicBezTo>
                <a:cubicBezTo>
                  <a:pt x="1717671" y="4401976"/>
                  <a:pt x="1741865" y="4418077"/>
                  <a:pt x="1749928" y="4434182"/>
                </a:cubicBezTo>
                <a:cubicBezTo>
                  <a:pt x="1701543" y="4458338"/>
                  <a:pt x="1612838" y="4522755"/>
                  <a:pt x="1580581" y="4514702"/>
                </a:cubicBezTo>
                <a:cubicBezTo>
                  <a:pt x="1580581" y="4530807"/>
                  <a:pt x="1564452" y="4530807"/>
                  <a:pt x="1564452" y="4546908"/>
                </a:cubicBezTo>
                <a:cubicBezTo>
                  <a:pt x="1435426" y="4611326"/>
                  <a:pt x="1290270" y="4724052"/>
                  <a:pt x="1161242" y="4812623"/>
                </a:cubicBezTo>
                <a:cubicBezTo>
                  <a:pt x="1056407" y="4877040"/>
                  <a:pt x="951574" y="4973663"/>
                  <a:pt x="822548" y="4981715"/>
                </a:cubicBezTo>
                <a:cubicBezTo>
                  <a:pt x="822548" y="4973663"/>
                  <a:pt x="838674" y="4973663"/>
                  <a:pt x="830613" y="4965611"/>
                </a:cubicBezTo>
                <a:cubicBezTo>
                  <a:pt x="822548" y="4957559"/>
                  <a:pt x="806419" y="4957559"/>
                  <a:pt x="790290" y="4957559"/>
                </a:cubicBezTo>
                <a:cubicBezTo>
                  <a:pt x="790290" y="4917301"/>
                  <a:pt x="766098" y="4917301"/>
                  <a:pt x="749969" y="4893145"/>
                </a:cubicBezTo>
                <a:cubicBezTo>
                  <a:pt x="758034" y="4893145"/>
                  <a:pt x="758034" y="4877040"/>
                  <a:pt x="766098" y="4868988"/>
                </a:cubicBezTo>
                <a:cubicBezTo>
                  <a:pt x="758034" y="4860936"/>
                  <a:pt x="741905" y="4877040"/>
                  <a:pt x="741905" y="4868988"/>
                </a:cubicBezTo>
                <a:cubicBezTo>
                  <a:pt x="741905" y="4860936"/>
                  <a:pt x="741905" y="4852884"/>
                  <a:pt x="749969" y="4852884"/>
                </a:cubicBezTo>
                <a:cubicBezTo>
                  <a:pt x="733841" y="4852884"/>
                  <a:pt x="725777" y="4812623"/>
                  <a:pt x="709648" y="4820676"/>
                </a:cubicBezTo>
                <a:cubicBezTo>
                  <a:pt x="709648" y="4796521"/>
                  <a:pt x="693519" y="4748208"/>
                  <a:pt x="669328" y="4740157"/>
                </a:cubicBezTo>
                <a:cubicBezTo>
                  <a:pt x="661264" y="4716001"/>
                  <a:pt x="653200" y="4675739"/>
                  <a:pt x="629007" y="4675739"/>
                </a:cubicBezTo>
                <a:cubicBezTo>
                  <a:pt x="620942" y="4619377"/>
                  <a:pt x="588685" y="4530807"/>
                  <a:pt x="556428" y="4458338"/>
                </a:cubicBezTo>
                <a:cubicBezTo>
                  <a:pt x="532235" y="4401976"/>
                  <a:pt x="499981" y="4321454"/>
                  <a:pt x="459659" y="4305350"/>
                </a:cubicBezTo>
                <a:cubicBezTo>
                  <a:pt x="451595" y="4289245"/>
                  <a:pt x="459659" y="4273144"/>
                  <a:pt x="443531" y="4273144"/>
                </a:cubicBezTo>
                <a:cubicBezTo>
                  <a:pt x="443531" y="4265092"/>
                  <a:pt x="467723" y="4265092"/>
                  <a:pt x="467723" y="4248988"/>
                </a:cubicBezTo>
                <a:cubicBezTo>
                  <a:pt x="451595" y="4216779"/>
                  <a:pt x="443531" y="4160414"/>
                  <a:pt x="411273" y="4168466"/>
                </a:cubicBezTo>
                <a:cubicBezTo>
                  <a:pt x="411273" y="4152362"/>
                  <a:pt x="419337" y="4144310"/>
                  <a:pt x="419337" y="4120156"/>
                </a:cubicBezTo>
                <a:cubicBezTo>
                  <a:pt x="403209" y="4096000"/>
                  <a:pt x="387080" y="4015479"/>
                  <a:pt x="362887" y="3999377"/>
                </a:cubicBezTo>
                <a:cubicBezTo>
                  <a:pt x="370952" y="3991325"/>
                  <a:pt x="370952" y="3975220"/>
                  <a:pt x="379016" y="3967169"/>
                </a:cubicBezTo>
                <a:cubicBezTo>
                  <a:pt x="379016" y="3967169"/>
                  <a:pt x="370952" y="3959116"/>
                  <a:pt x="379016" y="3959116"/>
                </a:cubicBezTo>
                <a:cubicBezTo>
                  <a:pt x="370952" y="3951064"/>
                  <a:pt x="370952" y="3959116"/>
                  <a:pt x="362887" y="3959116"/>
                </a:cubicBezTo>
                <a:cubicBezTo>
                  <a:pt x="354825" y="3951064"/>
                  <a:pt x="370952" y="3943012"/>
                  <a:pt x="362887" y="3934960"/>
                </a:cubicBezTo>
                <a:cubicBezTo>
                  <a:pt x="354825" y="3918856"/>
                  <a:pt x="346761" y="3918856"/>
                  <a:pt x="338696" y="3926908"/>
                </a:cubicBezTo>
                <a:cubicBezTo>
                  <a:pt x="314504" y="3894700"/>
                  <a:pt x="314504" y="3878595"/>
                  <a:pt x="330632" y="3862494"/>
                </a:cubicBezTo>
                <a:cubicBezTo>
                  <a:pt x="298375" y="3773920"/>
                  <a:pt x="274182" y="3733662"/>
                  <a:pt x="249989" y="3628985"/>
                </a:cubicBezTo>
                <a:cubicBezTo>
                  <a:pt x="249989" y="3661193"/>
                  <a:pt x="225796" y="3612882"/>
                  <a:pt x="249989" y="3612882"/>
                </a:cubicBezTo>
                <a:cubicBezTo>
                  <a:pt x="233860" y="3556518"/>
                  <a:pt x="193542" y="3548466"/>
                  <a:pt x="217732" y="3516257"/>
                </a:cubicBezTo>
                <a:cubicBezTo>
                  <a:pt x="193542" y="3484049"/>
                  <a:pt x="209668" y="3467947"/>
                  <a:pt x="193542" y="3435738"/>
                </a:cubicBezTo>
                <a:cubicBezTo>
                  <a:pt x="185477" y="3435738"/>
                  <a:pt x="177413" y="3435738"/>
                  <a:pt x="169349" y="3435738"/>
                </a:cubicBezTo>
                <a:cubicBezTo>
                  <a:pt x="153220" y="3411582"/>
                  <a:pt x="169349" y="3387426"/>
                  <a:pt x="153220" y="3379374"/>
                </a:cubicBezTo>
                <a:cubicBezTo>
                  <a:pt x="153220" y="3371322"/>
                  <a:pt x="169349" y="3371322"/>
                  <a:pt x="169349" y="3363269"/>
                </a:cubicBezTo>
                <a:cubicBezTo>
                  <a:pt x="169349" y="3347168"/>
                  <a:pt x="153220" y="3339116"/>
                  <a:pt x="161285" y="3323012"/>
                </a:cubicBezTo>
                <a:cubicBezTo>
                  <a:pt x="145156" y="3323012"/>
                  <a:pt x="129027" y="3323012"/>
                  <a:pt x="120963" y="3331063"/>
                </a:cubicBezTo>
                <a:cubicBezTo>
                  <a:pt x="129027" y="3314959"/>
                  <a:pt x="112899" y="3314959"/>
                  <a:pt x="112899" y="3290803"/>
                </a:cubicBezTo>
                <a:cubicBezTo>
                  <a:pt x="120963" y="3290803"/>
                  <a:pt x="120963" y="3274699"/>
                  <a:pt x="137092" y="3266647"/>
                </a:cubicBezTo>
                <a:cubicBezTo>
                  <a:pt x="112899" y="3250543"/>
                  <a:pt x="120963" y="3234439"/>
                  <a:pt x="129027" y="3218334"/>
                </a:cubicBezTo>
                <a:cubicBezTo>
                  <a:pt x="120963" y="3202233"/>
                  <a:pt x="104834" y="3218334"/>
                  <a:pt x="96770" y="3210284"/>
                </a:cubicBezTo>
                <a:cubicBezTo>
                  <a:pt x="96770" y="3202233"/>
                  <a:pt x="96770" y="3194181"/>
                  <a:pt x="88706" y="3186128"/>
                </a:cubicBezTo>
                <a:cubicBezTo>
                  <a:pt x="104834" y="3186128"/>
                  <a:pt x="88706" y="3170024"/>
                  <a:pt x="104834" y="3170024"/>
                </a:cubicBezTo>
                <a:cubicBezTo>
                  <a:pt x="56449" y="3121711"/>
                  <a:pt x="64513" y="3025089"/>
                  <a:pt x="24193" y="2976776"/>
                </a:cubicBezTo>
                <a:cubicBezTo>
                  <a:pt x="24193" y="2952620"/>
                  <a:pt x="24193" y="2920414"/>
                  <a:pt x="32257" y="2896258"/>
                </a:cubicBezTo>
                <a:cubicBezTo>
                  <a:pt x="24193" y="2864049"/>
                  <a:pt x="0" y="2839892"/>
                  <a:pt x="24193" y="2823789"/>
                </a:cubicBezTo>
                <a:cubicBezTo>
                  <a:pt x="16129" y="2807687"/>
                  <a:pt x="0" y="2815739"/>
                  <a:pt x="0" y="2791582"/>
                </a:cubicBezTo>
                <a:cubicBezTo>
                  <a:pt x="0" y="2775478"/>
                  <a:pt x="16129" y="2767426"/>
                  <a:pt x="8065" y="2743270"/>
                </a:cubicBezTo>
                <a:cubicBezTo>
                  <a:pt x="32257" y="2696971"/>
                  <a:pt x="65522" y="2656711"/>
                  <a:pt x="104331" y="2620477"/>
                </a:cubicBezTo>
                <a:lnTo>
                  <a:pt x="185392" y="2558749"/>
                </a:lnTo>
                <a:lnTo>
                  <a:pt x="169349" y="2558749"/>
                </a:lnTo>
                <a:cubicBezTo>
                  <a:pt x="153220" y="2534594"/>
                  <a:pt x="169349" y="2510437"/>
                  <a:pt x="153220" y="2502385"/>
                </a:cubicBezTo>
                <a:cubicBezTo>
                  <a:pt x="153220" y="2494333"/>
                  <a:pt x="169349" y="2494333"/>
                  <a:pt x="169349" y="2486280"/>
                </a:cubicBezTo>
                <a:cubicBezTo>
                  <a:pt x="169349" y="2470179"/>
                  <a:pt x="153220" y="2462127"/>
                  <a:pt x="161285" y="2446023"/>
                </a:cubicBezTo>
                <a:cubicBezTo>
                  <a:pt x="145156" y="2446023"/>
                  <a:pt x="129027" y="2446023"/>
                  <a:pt x="120963" y="2454074"/>
                </a:cubicBezTo>
                <a:cubicBezTo>
                  <a:pt x="129027" y="2437970"/>
                  <a:pt x="112899" y="2437970"/>
                  <a:pt x="112899" y="2413814"/>
                </a:cubicBezTo>
                <a:cubicBezTo>
                  <a:pt x="120963" y="2413814"/>
                  <a:pt x="120963" y="2397710"/>
                  <a:pt x="137092" y="2389658"/>
                </a:cubicBezTo>
                <a:cubicBezTo>
                  <a:pt x="112899" y="2373554"/>
                  <a:pt x="120963" y="2357450"/>
                  <a:pt x="129027" y="2341345"/>
                </a:cubicBezTo>
                <a:cubicBezTo>
                  <a:pt x="120963" y="2325244"/>
                  <a:pt x="104834" y="2341345"/>
                  <a:pt x="96770" y="2333295"/>
                </a:cubicBezTo>
                <a:cubicBezTo>
                  <a:pt x="96770" y="2325244"/>
                  <a:pt x="96770" y="2317191"/>
                  <a:pt x="88706" y="2309139"/>
                </a:cubicBezTo>
                <a:cubicBezTo>
                  <a:pt x="104834" y="2309139"/>
                  <a:pt x="88706" y="2293035"/>
                  <a:pt x="104834" y="2293035"/>
                </a:cubicBezTo>
                <a:cubicBezTo>
                  <a:pt x="56449" y="2244722"/>
                  <a:pt x="64513" y="2148100"/>
                  <a:pt x="24193" y="2099787"/>
                </a:cubicBezTo>
                <a:cubicBezTo>
                  <a:pt x="24193" y="2075631"/>
                  <a:pt x="24193" y="2043425"/>
                  <a:pt x="32257" y="2019268"/>
                </a:cubicBezTo>
                <a:cubicBezTo>
                  <a:pt x="24193" y="1987059"/>
                  <a:pt x="0" y="1962903"/>
                  <a:pt x="24193" y="1946799"/>
                </a:cubicBezTo>
                <a:cubicBezTo>
                  <a:pt x="16129" y="1930697"/>
                  <a:pt x="0" y="1938749"/>
                  <a:pt x="0" y="1914593"/>
                </a:cubicBezTo>
                <a:cubicBezTo>
                  <a:pt x="0" y="1898488"/>
                  <a:pt x="16129" y="1890437"/>
                  <a:pt x="8065" y="1866280"/>
                </a:cubicBezTo>
                <a:cubicBezTo>
                  <a:pt x="104834" y="1681084"/>
                  <a:pt x="346761" y="1592513"/>
                  <a:pt x="508045" y="1471734"/>
                </a:cubicBezTo>
                <a:cubicBezTo>
                  <a:pt x="548364" y="1495888"/>
                  <a:pt x="588685" y="1399265"/>
                  <a:pt x="637071" y="1447578"/>
                </a:cubicBezTo>
                <a:cubicBezTo>
                  <a:pt x="637071" y="1439525"/>
                  <a:pt x="637071" y="1431474"/>
                  <a:pt x="629007" y="1423421"/>
                </a:cubicBezTo>
                <a:cubicBezTo>
                  <a:pt x="653200" y="1439525"/>
                  <a:pt x="645135" y="1399265"/>
                  <a:pt x="661264" y="1423421"/>
                </a:cubicBezTo>
                <a:cubicBezTo>
                  <a:pt x="669328" y="1383161"/>
                  <a:pt x="758034" y="1391213"/>
                  <a:pt x="758034" y="1359007"/>
                </a:cubicBezTo>
                <a:cubicBezTo>
                  <a:pt x="774162" y="1359007"/>
                  <a:pt x="782227" y="1375109"/>
                  <a:pt x="782227" y="1342903"/>
                </a:cubicBezTo>
                <a:cubicBezTo>
                  <a:pt x="790290" y="1342903"/>
                  <a:pt x="782227" y="1359007"/>
                  <a:pt x="790290" y="1367056"/>
                </a:cubicBezTo>
                <a:cubicBezTo>
                  <a:pt x="790290" y="1359007"/>
                  <a:pt x="798355" y="1350955"/>
                  <a:pt x="798355" y="1342903"/>
                </a:cubicBezTo>
                <a:cubicBezTo>
                  <a:pt x="814484" y="1342903"/>
                  <a:pt x="790290" y="1359007"/>
                  <a:pt x="798355" y="1367056"/>
                </a:cubicBezTo>
                <a:cubicBezTo>
                  <a:pt x="822548" y="1375109"/>
                  <a:pt x="822548" y="1367056"/>
                  <a:pt x="830613" y="1350955"/>
                </a:cubicBezTo>
                <a:cubicBezTo>
                  <a:pt x="830613" y="1326799"/>
                  <a:pt x="838674" y="1359007"/>
                  <a:pt x="830613" y="1359007"/>
                </a:cubicBezTo>
                <a:cubicBezTo>
                  <a:pt x="838674" y="1359007"/>
                  <a:pt x="838674" y="1342903"/>
                  <a:pt x="846738" y="1350955"/>
                </a:cubicBezTo>
                <a:cubicBezTo>
                  <a:pt x="854803" y="1342903"/>
                  <a:pt x="854803" y="1318746"/>
                  <a:pt x="846738" y="1318746"/>
                </a:cubicBezTo>
                <a:cubicBezTo>
                  <a:pt x="878996" y="1286537"/>
                  <a:pt x="927381" y="1302642"/>
                  <a:pt x="935446" y="1262381"/>
                </a:cubicBezTo>
                <a:cubicBezTo>
                  <a:pt x="953589" y="1280498"/>
                  <a:pt x="962664" y="1248795"/>
                  <a:pt x="972869" y="1252193"/>
                </a:cubicBezTo>
                <a:lnTo>
                  <a:pt x="980243" y="1264462"/>
                </a:lnTo>
                <a:lnTo>
                  <a:pt x="983586" y="1262399"/>
                </a:lnTo>
                <a:lnTo>
                  <a:pt x="982958" y="1268980"/>
                </a:lnTo>
                <a:lnTo>
                  <a:pt x="983832" y="1270434"/>
                </a:lnTo>
                <a:cubicBezTo>
                  <a:pt x="999957" y="1270434"/>
                  <a:pt x="1008022" y="1246277"/>
                  <a:pt x="1016086" y="1254330"/>
                </a:cubicBezTo>
                <a:cubicBezTo>
                  <a:pt x="1032215" y="1254330"/>
                  <a:pt x="1008022" y="1222124"/>
                  <a:pt x="1024150" y="1214071"/>
                </a:cubicBezTo>
                <a:cubicBezTo>
                  <a:pt x="1032215" y="1230173"/>
                  <a:pt x="1024150" y="1230173"/>
                  <a:pt x="1032215" y="1238225"/>
                </a:cubicBezTo>
                <a:cubicBezTo>
                  <a:pt x="1040279" y="1262381"/>
                  <a:pt x="1040279" y="1238225"/>
                  <a:pt x="1048344" y="1238225"/>
                </a:cubicBezTo>
                <a:cubicBezTo>
                  <a:pt x="1048344" y="1230173"/>
                  <a:pt x="1040279" y="1230173"/>
                  <a:pt x="1040279" y="1222124"/>
                </a:cubicBezTo>
                <a:cubicBezTo>
                  <a:pt x="1056407" y="1206019"/>
                  <a:pt x="1064472" y="1197967"/>
                  <a:pt x="1080600" y="1181862"/>
                </a:cubicBezTo>
                <a:cubicBezTo>
                  <a:pt x="1088665" y="1197967"/>
                  <a:pt x="1080600" y="1206019"/>
                  <a:pt x="1080600" y="1214071"/>
                </a:cubicBezTo>
                <a:cubicBezTo>
                  <a:pt x="1096729" y="1238225"/>
                  <a:pt x="1096729" y="1197967"/>
                  <a:pt x="1096729" y="1189915"/>
                </a:cubicBezTo>
                <a:cubicBezTo>
                  <a:pt x="1104793" y="1181862"/>
                  <a:pt x="1104793" y="1181862"/>
                  <a:pt x="1112858" y="1181862"/>
                </a:cubicBezTo>
                <a:cubicBezTo>
                  <a:pt x="1112858" y="1189915"/>
                  <a:pt x="1120922" y="1197967"/>
                  <a:pt x="1120922" y="1206019"/>
                </a:cubicBezTo>
                <a:cubicBezTo>
                  <a:pt x="1137050" y="1206019"/>
                  <a:pt x="1137050" y="1197967"/>
                  <a:pt x="1145115" y="1189915"/>
                </a:cubicBezTo>
                <a:cubicBezTo>
                  <a:pt x="1145115" y="1173811"/>
                  <a:pt x="1128986" y="1189915"/>
                  <a:pt x="1120922" y="1173811"/>
                </a:cubicBezTo>
                <a:cubicBezTo>
                  <a:pt x="1177370" y="1157706"/>
                  <a:pt x="1185434" y="1125498"/>
                  <a:pt x="1233820" y="1117446"/>
                </a:cubicBezTo>
                <a:cubicBezTo>
                  <a:pt x="1233820" y="1133551"/>
                  <a:pt x="1225756" y="1133551"/>
                  <a:pt x="1217692" y="1141602"/>
                </a:cubicBezTo>
                <a:cubicBezTo>
                  <a:pt x="1233820" y="1165759"/>
                  <a:pt x="1258013" y="1117446"/>
                  <a:pt x="1274142" y="1133551"/>
                </a:cubicBezTo>
                <a:cubicBezTo>
                  <a:pt x="1282206" y="1125498"/>
                  <a:pt x="1258013" y="1125498"/>
                  <a:pt x="1258013" y="1101342"/>
                </a:cubicBezTo>
                <a:cubicBezTo>
                  <a:pt x="1274142" y="1093292"/>
                  <a:pt x="1282206" y="1101342"/>
                  <a:pt x="1290270" y="1093292"/>
                </a:cubicBezTo>
                <a:cubicBezTo>
                  <a:pt x="1290270" y="1109394"/>
                  <a:pt x="1282206" y="1109394"/>
                  <a:pt x="1282206" y="1117446"/>
                </a:cubicBezTo>
                <a:cubicBezTo>
                  <a:pt x="1298335" y="1141602"/>
                  <a:pt x="1298335" y="1085240"/>
                  <a:pt x="1314463" y="1109394"/>
                </a:cubicBezTo>
                <a:cubicBezTo>
                  <a:pt x="1322525" y="1101342"/>
                  <a:pt x="1322525" y="1093292"/>
                  <a:pt x="1314463" y="1077188"/>
                </a:cubicBezTo>
                <a:cubicBezTo>
                  <a:pt x="1330589" y="1069136"/>
                  <a:pt x="1322525" y="1061084"/>
                  <a:pt x="1338653" y="1077188"/>
                </a:cubicBezTo>
                <a:cubicBezTo>
                  <a:pt x="1346718" y="1085240"/>
                  <a:pt x="1338653" y="1093292"/>
                  <a:pt x="1338653" y="1101342"/>
                </a:cubicBezTo>
                <a:cubicBezTo>
                  <a:pt x="1362846" y="1093292"/>
                  <a:pt x="1403168" y="1085240"/>
                  <a:pt x="1387039" y="1036927"/>
                </a:cubicBezTo>
                <a:cubicBezTo>
                  <a:pt x="1411232" y="1036927"/>
                  <a:pt x="1427361" y="1020823"/>
                  <a:pt x="1443489" y="1020823"/>
                </a:cubicBezTo>
                <a:cubicBezTo>
                  <a:pt x="1443489" y="1028876"/>
                  <a:pt x="1443489" y="1036927"/>
                  <a:pt x="1451554" y="1044980"/>
                </a:cubicBezTo>
                <a:cubicBezTo>
                  <a:pt x="1467682" y="1028876"/>
                  <a:pt x="1451554" y="1012771"/>
                  <a:pt x="1475745" y="1004719"/>
                </a:cubicBezTo>
                <a:cubicBezTo>
                  <a:pt x="1491873" y="1069136"/>
                  <a:pt x="1580581" y="964458"/>
                  <a:pt x="1612838" y="980563"/>
                </a:cubicBezTo>
                <a:cubicBezTo>
                  <a:pt x="1620902" y="972511"/>
                  <a:pt x="1612838" y="956408"/>
                  <a:pt x="1628967" y="956408"/>
                </a:cubicBezTo>
                <a:cubicBezTo>
                  <a:pt x="1637028" y="972511"/>
                  <a:pt x="1637028" y="980563"/>
                  <a:pt x="1628967" y="980563"/>
                </a:cubicBezTo>
                <a:cubicBezTo>
                  <a:pt x="1628967" y="996667"/>
                  <a:pt x="1645092" y="988615"/>
                  <a:pt x="1653157" y="988615"/>
                </a:cubicBezTo>
                <a:cubicBezTo>
                  <a:pt x="1645092" y="980563"/>
                  <a:pt x="1645092" y="964458"/>
                  <a:pt x="1645092" y="948357"/>
                </a:cubicBezTo>
                <a:cubicBezTo>
                  <a:pt x="1661221" y="964458"/>
                  <a:pt x="1693478" y="932252"/>
                  <a:pt x="1701543" y="916148"/>
                </a:cubicBezTo>
                <a:cubicBezTo>
                  <a:pt x="1717671" y="940305"/>
                  <a:pt x="1766057" y="891992"/>
                  <a:pt x="1774121" y="891992"/>
                </a:cubicBezTo>
                <a:cubicBezTo>
                  <a:pt x="1774121" y="900044"/>
                  <a:pt x="1782186" y="908096"/>
                  <a:pt x="1782186" y="908096"/>
                </a:cubicBezTo>
                <a:cubicBezTo>
                  <a:pt x="1798312" y="891992"/>
                  <a:pt x="1814441" y="875888"/>
                  <a:pt x="1838634" y="883939"/>
                </a:cubicBezTo>
                <a:cubicBezTo>
                  <a:pt x="1838634" y="859783"/>
                  <a:pt x="1870891" y="891992"/>
                  <a:pt x="1870891" y="851732"/>
                </a:cubicBezTo>
                <a:cubicBezTo>
                  <a:pt x="1887020" y="859783"/>
                  <a:pt x="1903148" y="859783"/>
                  <a:pt x="1919277" y="843679"/>
                </a:cubicBezTo>
                <a:cubicBezTo>
                  <a:pt x="1927341" y="835627"/>
                  <a:pt x="1927341" y="859783"/>
                  <a:pt x="1927341" y="867836"/>
                </a:cubicBezTo>
                <a:cubicBezTo>
                  <a:pt x="1927341" y="851732"/>
                  <a:pt x="1943470" y="843679"/>
                  <a:pt x="1943470" y="827577"/>
                </a:cubicBezTo>
                <a:cubicBezTo>
                  <a:pt x="1959596" y="835627"/>
                  <a:pt x="1967660" y="867836"/>
                  <a:pt x="1975724" y="875888"/>
                </a:cubicBezTo>
                <a:cubicBezTo>
                  <a:pt x="1967660" y="875888"/>
                  <a:pt x="1959596" y="867836"/>
                  <a:pt x="1951531" y="867836"/>
                </a:cubicBezTo>
                <a:cubicBezTo>
                  <a:pt x="1895084" y="916148"/>
                  <a:pt x="1830570" y="924201"/>
                  <a:pt x="1757993" y="948357"/>
                </a:cubicBezTo>
                <a:cubicBezTo>
                  <a:pt x="1733800" y="1004719"/>
                  <a:pt x="1645092" y="972511"/>
                  <a:pt x="1637028" y="1020823"/>
                </a:cubicBezTo>
                <a:cubicBezTo>
                  <a:pt x="1588645" y="1036927"/>
                  <a:pt x="1491873" y="1061084"/>
                  <a:pt x="1483809" y="1109394"/>
                </a:cubicBezTo>
                <a:cubicBezTo>
                  <a:pt x="1451554" y="1085240"/>
                  <a:pt x="1395104" y="1109394"/>
                  <a:pt x="1403168" y="1133551"/>
                </a:cubicBezTo>
                <a:cubicBezTo>
                  <a:pt x="1395104" y="1149655"/>
                  <a:pt x="1378975" y="1133551"/>
                  <a:pt x="1378975" y="1165759"/>
                </a:cubicBezTo>
                <a:cubicBezTo>
                  <a:pt x="1378975" y="1173811"/>
                  <a:pt x="1387039" y="1165759"/>
                  <a:pt x="1395104" y="1165759"/>
                </a:cubicBezTo>
                <a:cubicBezTo>
                  <a:pt x="1387039" y="1181862"/>
                  <a:pt x="1370911" y="1189915"/>
                  <a:pt x="1354782" y="1173811"/>
                </a:cubicBezTo>
                <a:cubicBezTo>
                  <a:pt x="1362846" y="1157706"/>
                  <a:pt x="1387039" y="1149655"/>
                  <a:pt x="1370911" y="1125498"/>
                </a:cubicBezTo>
                <a:cubicBezTo>
                  <a:pt x="1354782" y="1141602"/>
                  <a:pt x="1330589" y="1181862"/>
                  <a:pt x="1298335" y="1165759"/>
                </a:cubicBezTo>
                <a:cubicBezTo>
                  <a:pt x="1298335" y="1181862"/>
                  <a:pt x="1306399" y="1206019"/>
                  <a:pt x="1282206" y="1206019"/>
                </a:cubicBezTo>
                <a:cubicBezTo>
                  <a:pt x="1274142" y="1189915"/>
                  <a:pt x="1274142" y="1173811"/>
                  <a:pt x="1266077" y="1173811"/>
                </a:cubicBezTo>
                <a:cubicBezTo>
                  <a:pt x="1258013" y="1173811"/>
                  <a:pt x="1258013" y="1181862"/>
                  <a:pt x="1258013" y="1181862"/>
                </a:cubicBezTo>
                <a:cubicBezTo>
                  <a:pt x="1258013" y="1189915"/>
                  <a:pt x="1258013" y="1206019"/>
                  <a:pt x="1266077" y="1197967"/>
                </a:cubicBezTo>
                <a:cubicBezTo>
                  <a:pt x="1266077" y="1222124"/>
                  <a:pt x="1249949" y="1189915"/>
                  <a:pt x="1241885" y="1197967"/>
                </a:cubicBezTo>
                <a:cubicBezTo>
                  <a:pt x="1241885" y="1206019"/>
                  <a:pt x="1241885" y="1206019"/>
                  <a:pt x="1241885" y="1222124"/>
                </a:cubicBezTo>
                <a:cubicBezTo>
                  <a:pt x="1217692" y="1222124"/>
                  <a:pt x="1225756" y="1189915"/>
                  <a:pt x="1217692" y="1181862"/>
                </a:cubicBezTo>
                <a:cubicBezTo>
                  <a:pt x="1201563" y="1181862"/>
                  <a:pt x="1217692" y="1206019"/>
                  <a:pt x="1209627" y="1214071"/>
                </a:cubicBezTo>
                <a:cubicBezTo>
                  <a:pt x="1209627" y="1214071"/>
                  <a:pt x="1201563" y="1214071"/>
                  <a:pt x="1201563" y="1222124"/>
                </a:cubicBezTo>
                <a:cubicBezTo>
                  <a:pt x="1177370" y="1206019"/>
                  <a:pt x="1153179" y="1254330"/>
                  <a:pt x="1120922" y="1246277"/>
                </a:cubicBezTo>
                <a:cubicBezTo>
                  <a:pt x="1112858" y="1262381"/>
                  <a:pt x="1120922" y="1286537"/>
                  <a:pt x="1096729" y="1286537"/>
                </a:cubicBezTo>
                <a:cubicBezTo>
                  <a:pt x="1088665" y="1270434"/>
                  <a:pt x="1120922" y="1278486"/>
                  <a:pt x="1104793" y="1254330"/>
                </a:cubicBezTo>
                <a:cubicBezTo>
                  <a:pt x="1088665" y="1270434"/>
                  <a:pt x="1088665" y="1286537"/>
                  <a:pt x="1088665" y="1310695"/>
                </a:cubicBezTo>
                <a:cubicBezTo>
                  <a:pt x="1128986" y="1310695"/>
                  <a:pt x="1177370" y="1270434"/>
                  <a:pt x="1209627" y="1246277"/>
                </a:cubicBezTo>
                <a:cubicBezTo>
                  <a:pt x="1241885" y="1278486"/>
                  <a:pt x="1153179" y="1262381"/>
                  <a:pt x="1169306" y="1302642"/>
                </a:cubicBezTo>
                <a:cubicBezTo>
                  <a:pt x="1258013" y="1278486"/>
                  <a:pt x="1306399" y="1222124"/>
                  <a:pt x="1395104" y="1197967"/>
                </a:cubicBezTo>
                <a:cubicBezTo>
                  <a:pt x="1411232" y="1197967"/>
                  <a:pt x="1362846" y="1206019"/>
                  <a:pt x="1387039" y="1214071"/>
                </a:cubicBezTo>
                <a:cubicBezTo>
                  <a:pt x="1258013" y="1270434"/>
                  <a:pt x="1153179" y="1342903"/>
                  <a:pt x="983832" y="1423421"/>
                </a:cubicBezTo>
                <a:cubicBezTo>
                  <a:pt x="983832" y="1431474"/>
                  <a:pt x="983832" y="1431474"/>
                  <a:pt x="983832" y="1439525"/>
                </a:cubicBezTo>
                <a:cubicBezTo>
                  <a:pt x="1217692" y="1326799"/>
                  <a:pt x="1540259" y="1157706"/>
                  <a:pt x="1790250" y="1053032"/>
                </a:cubicBezTo>
                <a:cubicBezTo>
                  <a:pt x="1927341" y="996667"/>
                  <a:pt x="2064432" y="972511"/>
                  <a:pt x="2185395" y="900044"/>
                </a:cubicBezTo>
                <a:cubicBezTo>
                  <a:pt x="2225716" y="916148"/>
                  <a:pt x="2298292" y="843679"/>
                  <a:pt x="2362806" y="835627"/>
                </a:cubicBezTo>
                <a:cubicBezTo>
                  <a:pt x="2362806" y="835627"/>
                  <a:pt x="2378935" y="843679"/>
                  <a:pt x="2378935" y="843679"/>
                </a:cubicBezTo>
                <a:cubicBezTo>
                  <a:pt x="2411192" y="835627"/>
                  <a:pt x="2435382" y="819526"/>
                  <a:pt x="2459575" y="803421"/>
                </a:cubicBezTo>
                <a:cubicBezTo>
                  <a:pt x="2540219" y="779264"/>
                  <a:pt x="2628924" y="739004"/>
                  <a:pt x="2685374" y="714848"/>
                </a:cubicBezTo>
                <a:cubicBezTo>
                  <a:pt x="2790208" y="674589"/>
                  <a:pt x="2878915" y="658485"/>
                  <a:pt x="2999877" y="610173"/>
                </a:cubicBezTo>
                <a:cubicBezTo>
                  <a:pt x="3032134" y="602120"/>
                  <a:pt x="3072453" y="561863"/>
                  <a:pt x="3112775" y="586016"/>
                </a:cubicBezTo>
                <a:cubicBezTo>
                  <a:pt x="2959556" y="626277"/>
                  <a:pt x="2749888" y="722900"/>
                  <a:pt x="2645052" y="747057"/>
                </a:cubicBezTo>
                <a:cubicBezTo>
                  <a:pt x="2645052" y="755108"/>
                  <a:pt x="2645052" y="755108"/>
                  <a:pt x="2645052" y="763161"/>
                </a:cubicBezTo>
                <a:cubicBezTo>
                  <a:pt x="2572476" y="763161"/>
                  <a:pt x="2524089" y="827577"/>
                  <a:pt x="2443446" y="819526"/>
                </a:cubicBezTo>
                <a:cubicBezTo>
                  <a:pt x="2419257" y="851732"/>
                  <a:pt x="2322485" y="867836"/>
                  <a:pt x="2282163" y="883939"/>
                </a:cubicBezTo>
                <a:cubicBezTo>
                  <a:pt x="2209587" y="932252"/>
                  <a:pt x="2080560" y="956408"/>
                  <a:pt x="2007981" y="1004719"/>
                </a:cubicBezTo>
                <a:cubicBezTo>
                  <a:pt x="1943470" y="1004719"/>
                  <a:pt x="1927341" y="1053032"/>
                  <a:pt x="1862827" y="1044980"/>
                </a:cubicBezTo>
                <a:cubicBezTo>
                  <a:pt x="1814441" y="1093292"/>
                  <a:pt x="1733800" y="1109394"/>
                  <a:pt x="1661221" y="1141602"/>
                </a:cubicBezTo>
                <a:cubicBezTo>
                  <a:pt x="1661221" y="1141602"/>
                  <a:pt x="1661221" y="1149655"/>
                  <a:pt x="1661221" y="1157706"/>
                </a:cubicBezTo>
                <a:cubicBezTo>
                  <a:pt x="1693478" y="1141602"/>
                  <a:pt x="1717671" y="1141602"/>
                  <a:pt x="1749928" y="1125498"/>
                </a:cubicBezTo>
                <a:cubicBezTo>
                  <a:pt x="1749928" y="1133551"/>
                  <a:pt x="1749928" y="1133551"/>
                  <a:pt x="1757993" y="1141602"/>
                </a:cubicBezTo>
                <a:cubicBezTo>
                  <a:pt x="1757993" y="1117446"/>
                  <a:pt x="1774121" y="1093292"/>
                  <a:pt x="1806377" y="1109394"/>
                </a:cubicBezTo>
                <a:cubicBezTo>
                  <a:pt x="1814441" y="1093292"/>
                  <a:pt x="1854762" y="1085240"/>
                  <a:pt x="1870891" y="1077188"/>
                </a:cubicBezTo>
                <a:cubicBezTo>
                  <a:pt x="1878955" y="1101342"/>
                  <a:pt x="1862827" y="1093292"/>
                  <a:pt x="1878955" y="1109394"/>
                </a:cubicBezTo>
                <a:cubicBezTo>
                  <a:pt x="1870891" y="1109394"/>
                  <a:pt x="1862827" y="1101342"/>
                  <a:pt x="1854762" y="1101342"/>
                </a:cubicBezTo>
                <a:cubicBezTo>
                  <a:pt x="1854762" y="1101342"/>
                  <a:pt x="1854762" y="1109394"/>
                  <a:pt x="1862827" y="1117446"/>
                </a:cubicBezTo>
                <a:cubicBezTo>
                  <a:pt x="1838634" y="1117446"/>
                  <a:pt x="1814441" y="1133551"/>
                  <a:pt x="1790250" y="1125498"/>
                </a:cubicBezTo>
                <a:cubicBezTo>
                  <a:pt x="1806377" y="1133551"/>
                  <a:pt x="1757993" y="1133551"/>
                  <a:pt x="1741865" y="1165759"/>
                </a:cubicBezTo>
                <a:cubicBezTo>
                  <a:pt x="1749928" y="1165759"/>
                  <a:pt x="1757993" y="1165759"/>
                  <a:pt x="1757993" y="1173811"/>
                </a:cubicBezTo>
                <a:cubicBezTo>
                  <a:pt x="1741865" y="1173811"/>
                  <a:pt x="1701543" y="1157706"/>
                  <a:pt x="1701543" y="1181862"/>
                </a:cubicBezTo>
                <a:cubicBezTo>
                  <a:pt x="1661221" y="1197967"/>
                  <a:pt x="1580581" y="1214071"/>
                  <a:pt x="1564452" y="1262381"/>
                </a:cubicBezTo>
                <a:cubicBezTo>
                  <a:pt x="1516066" y="1238225"/>
                  <a:pt x="1467682" y="1286537"/>
                  <a:pt x="1435426" y="1310695"/>
                </a:cubicBezTo>
                <a:cubicBezTo>
                  <a:pt x="1427361" y="1310695"/>
                  <a:pt x="1419297" y="1318746"/>
                  <a:pt x="1419297" y="1294590"/>
                </a:cubicBezTo>
                <a:cubicBezTo>
                  <a:pt x="1419297" y="1302642"/>
                  <a:pt x="1411232" y="1302642"/>
                  <a:pt x="1411232" y="1310695"/>
                </a:cubicBezTo>
                <a:cubicBezTo>
                  <a:pt x="1411232" y="1318746"/>
                  <a:pt x="1419297" y="1326799"/>
                  <a:pt x="1427361" y="1318746"/>
                </a:cubicBezTo>
                <a:cubicBezTo>
                  <a:pt x="1419297" y="1342903"/>
                  <a:pt x="1403168" y="1318746"/>
                  <a:pt x="1395104" y="1310695"/>
                </a:cubicBezTo>
                <a:cubicBezTo>
                  <a:pt x="1395104" y="1334851"/>
                  <a:pt x="1354782" y="1334851"/>
                  <a:pt x="1354782" y="1359007"/>
                </a:cubicBezTo>
                <a:cubicBezTo>
                  <a:pt x="1354782" y="1359007"/>
                  <a:pt x="1346718" y="1350955"/>
                  <a:pt x="1346718" y="1342903"/>
                </a:cubicBezTo>
                <a:cubicBezTo>
                  <a:pt x="1338653" y="1342903"/>
                  <a:pt x="1338653" y="1342903"/>
                  <a:pt x="1330589" y="1342903"/>
                </a:cubicBezTo>
                <a:cubicBezTo>
                  <a:pt x="1322525" y="1350955"/>
                  <a:pt x="1346718" y="1350955"/>
                  <a:pt x="1338653" y="1367056"/>
                </a:cubicBezTo>
                <a:cubicBezTo>
                  <a:pt x="1298335" y="1342903"/>
                  <a:pt x="1266077" y="1399265"/>
                  <a:pt x="1241885" y="1383161"/>
                </a:cubicBezTo>
                <a:cubicBezTo>
                  <a:pt x="1241885" y="1423421"/>
                  <a:pt x="1185434" y="1399265"/>
                  <a:pt x="1201563" y="1431474"/>
                </a:cubicBezTo>
                <a:cubicBezTo>
                  <a:pt x="1185434" y="1447578"/>
                  <a:pt x="1169306" y="1423421"/>
                  <a:pt x="1169306" y="1439525"/>
                </a:cubicBezTo>
                <a:cubicBezTo>
                  <a:pt x="1193499" y="1447578"/>
                  <a:pt x="1169306" y="1455630"/>
                  <a:pt x="1161242" y="1463682"/>
                </a:cubicBezTo>
                <a:cubicBezTo>
                  <a:pt x="1153179" y="1455630"/>
                  <a:pt x="1153179" y="1455630"/>
                  <a:pt x="1153179" y="1447578"/>
                </a:cubicBezTo>
                <a:cubicBezTo>
                  <a:pt x="1137050" y="1447578"/>
                  <a:pt x="1120922" y="1455630"/>
                  <a:pt x="1112858" y="1463682"/>
                </a:cubicBezTo>
                <a:cubicBezTo>
                  <a:pt x="1120922" y="1471734"/>
                  <a:pt x="1120922" y="1479786"/>
                  <a:pt x="1120922" y="1487839"/>
                </a:cubicBezTo>
                <a:cubicBezTo>
                  <a:pt x="1104793" y="1487839"/>
                  <a:pt x="1104793" y="1487839"/>
                  <a:pt x="1096729" y="1495888"/>
                </a:cubicBezTo>
                <a:cubicBezTo>
                  <a:pt x="1088665" y="1487839"/>
                  <a:pt x="1088665" y="1479786"/>
                  <a:pt x="1080600" y="1471734"/>
                </a:cubicBezTo>
                <a:cubicBezTo>
                  <a:pt x="1080600" y="1495888"/>
                  <a:pt x="1088665" y="1503940"/>
                  <a:pt x="1064472" y="1511992"/>
                </a:cubicBezTo>
                <a:cubicBezTo>
                  <a:pt x="1056407" y="1503940"/>
                  <a:pt x="1056407" y="1495888"/>
                  <a:pt x="1048344" y="1487839"/>
                </a:cubicBezTo>
                <a:cubicBezTo>
                  <a:pt x="1040279" y="1487839"/>
                  <a:pt x="1040279" y="1503940"/>
                  <a:pt x="1040279" y="1511992"/>
                </a:cubicBezTo>
                <a:cubicBezTo>
                  <a:pt x="1032215" y="1511992"/>
                  <a:pt x="1032215" y="1495888"/>
                  <a:pt x="1024150" y="1495888"/>
                </a:cubicBezTo>
                <a:cubicBezTo>
                  <a:pt x="1016086" y="1479786"/>
                  <a:pt x="1040279" y="1487839"/>
                  <a:pt x="1032215" y="1463682"/>
                </a:cubicBezTo>
                <a:cubicBezTo>
                  <a:pt x="1032215" y="1463682"/>
                  <a:pt x="999957" y="1471734"/>
                  <a:pt x="999957" y="1487839"/>
                </a:cubicBezTo>
                <a:cubicBezTo>
                  <a:pt x="1008022" y="1503940"/>
                  <a:pt x="1016086" y="1487839"/>
                  <a:pt x="1024150" y="1503940"/>
                </a:cubicBezTo>
                <a:cubicBezTo>
                  <a:pt x="1032215" y="1544200"/>
                  <a:pt x="991896" y="1511992"/>
                  <a:pt x="1008022" y="1552253"/>
                </a:cubicBezTo>
                <a:cubicBezTo>
                  <a:pt x="999957" y="1528099"/>
                  <a:pt x="991896" y="1536149"/>
                  <a:pt x="991896" y="1560305"/>
                </a:cubicBezTo>
                <a:cubicBezTo>
                  <a:pt x="983832" y="1560305"/>
                  <a:pt x="983832" y="1552253"/>
                  <a:pt x="983832" y="1544200"/>
                </a:cubicBezTo>
                <a:cubicBezTo>
                  <a:pt x="975767" y="1544200"/>
                  <a:pt x="967703" y="1544200"/>
                  <a:pt x="967703" y="1544200"/>
                </a:cubicBezTo>
                <a:cubicBezTo>
                  <a:pt x="959639" y="1552253"/>
                  <a:pt x="959639" y="1568357"/>
                  <a:pt x="959639" y="1576409"/>
                </a:cubicBezTo>
                <a:cubicBezTo>
                  <a:pt x="951574" y="1576409"/>
                  <a:pt x="943510" y="1576409"/>
                  <a:pt x="943510" y="1568357"/>
                </a:cubicBezTo>
                <a:cubicBezTo>
                  <a:pt x="935446" y="1576409"/>
                  <a:pt x="951574" y="1576409"/>
                  <a:pt x="943510" y="1584461"/>
                </a:cubicBezTo>
                <a:cubicBezTo>
                  <a:pt x="927381" y="1584461"/>
                  <a:pt x="935446" y="1592513"/>
                  <a:pt x="919317" y="1600565"/>
                </a:cubicBezTo>
                <a:cubicBezTo>
                  <a:pt x="919317" y="1592513"/>
                  <a:pt x="919317" y="1592513"/>
                  <a:pt x="919317" y="1584461"/>
                </a:cubicBezTo>
                <a:cubicBezTo>
                  <a:pt x="911253" y="1584461"/>
                  <a:pt x="911253" y="1592513"/>
                  <a:pt x="903188" y="1592513"/>
                </a:cubicBezTo>
                <a:cubicBezTo>
                  <a:pt x="911253" y="1608618"/>
                  <a:pt x="927381" y="1600565"/>
                  <a:pt x="927381" y="1616669"/>
                </a:cubicBezTo>
                <a:cubicBezTo>
                  <a:pt x="951574" y="1600565"/>
                  <a:pt x="967703" y="1576409"/>
                  <a:pt x="991896" y="1584461"/>
                </a:cubicBezTo>
                <a:cubicBezTo>
                  <a:pt x="999957" y="1584461"/>
                  <a:pt x="999957" y="1576409"/>
                  <a:pt x="999957" y="1568357"/>
                </a:cubicBezTo>
                <a:cubicBezTo>
                  <a:pt x="999957" y="1568357"/>
                  <a:pt x="1008022" y="1576409"/>
                  <a:pt x="1008022" y="1584461"/>
                </a:cubicBezTo>
                <a:cubicBezTo>
                  <a:pt x="1024150" y="1568357"/>
                  <a:pt x="1032215" y="1544200"/>
                  <a:pt x="1048344" y="1544200"/>
                </a:cubicBezTo>
                <a:cubicBezTo>
                  <a:pt x="1056407" y="1552253"/>
                  <a:pt x="1056407" y="1560305"/>
                  <a:pt x="1056407" y="1568357"/>
                </a:cubicBezTo>
                <a:cubicBezTo>
                  <a:pt x="1072536" y="1568357"/>
                  <a:pt x="1064472" y="1544200"/>
                  <a:pt x="1064472" y="1536149"/>
                </a:cubicBezTo>
                <a:cubicBezTo>
                  <a:pt x="1112858" y="1536149"/>
                  <a:pt x="1137050" y="1479786"/>
                  <a:pt x="1177370" y="1487839"/>
                </a:cubicBezTo>
                <a:cubicBezTo>
                  <a:pt x="1233820" y="1431474"/>
                  <a:pt x="1314463" y="1423421"/>
                  <a:pt x="1370911" y="1375109"/>
                </a:cubicBezTo>
                <a:cubicBezTo>
                  <a:pt x="1378975" y="1375109"/>
                  <a:pt x="1378975" y="1383161"/>
                  <a:pt x="1387039" y="1383161"/>
                </a:cubicBezTo>
                <a:cubicBezTo>
                  <a:pt x="1395104" y="1342903"/>
                  <a:pt x="1483809" y="1350955"/>
                  <a:pt x="1491873" y="1318746"/>
                </a:cubicBezTo>
                <a:cubicBezTo>
                  <a:pt x="1556388" y="1310695"/>
                  <a:pt x="1596709" y="1262381"/>
                  <a:pt x="1661221" y="1254330"/>
                </a:cubicBezTo>
                <a:cubicBezTo>
                  <a:pt x="1653157" y="1238225"/>
                  <a:pt x="1693478" y="1230173"/>
                  <a:pt x="1709607" y="1238225"/>
                </a:cubicBezTo>
                <a:cubicBezTo>
                  <a:pt x="1717671" y="1206019"/>
                  <a:pt x="1749928" y="1230173"/>
                  <a:pt x="1757993" y="1206019"/>
                </a:cubicBezTo>
                <a:cubicBezTo>
                  <a:pt x="1838634" y="1181862"/>
                  <a:pt x="1927341" y="1149655"/>
                  <a:pt x="1999917" y="1101342"/>
                </a:cubicBezTo>
                <a:cubicBezTo>
                  <a:pt x="2145073" y="1061084"/>
                  <a:pt x="2241844" y="1028876"/>
                  <a:pt x="2354742" y="980563"/>
                </a:cubicBezTo>
                <a:cubicBezTo>
                  <a:pt x="2362806" y="980563"/>
                  <a:pt x="2362806" y="980563"/>
                  <a:pt x="2370871" y="988615"/>
                </a:cubicBezTo>
                <a:cubicBezTo>
                  <a:pt x="2419257" y="940305"/>
                  <a:pt x="2516025" y="932252"/>
                  <a:pt x="2564412" y="900044"/>
                </a:cubicBezTo>
                <a:cubicBezTo>
                  <a:pt x="2564412" y="900044"/>
                  <a:pt x="2572476" y="916148"/>
                  <a:pt x="2572476" y="916148"/>
                </a:cubicBezTo>
                <a:cubicBezTo>
                  <a:pt x="2580541" y="908096"/>
                  <a:pt x="2564412" y="908096"/>
                  <a:pt x="2572476" y="900044"/>
                </a:cubicBezTo>
                <a:cubicBezTo>
                  <a:pt x="2661181" y="883939"/>
                  <a:pt x="2862787" y="779264"/>
                  <a:pt x="2951491" y="779264"/>
                </a:cubicBezTo>
                <a:cubicBezTo>
                  <a:pt x="2951491" y="787317"/>
                  <a:pt x="2959556" y="795369"/>
                  <a:pt x="2959556" y="803421"/>
                </a:cubicBezTo>
                <a:cubicBezTo>
                  <a:pt x="2919234" y="811473"/>
                  <a:pt x="2870850" y="835627"/>
                  <a:pt x="2838593" y="843679"/>
                </a:cubicBezTo>
                <a:cubicBezTo>
                  <a:pt x="2838593" y="839654"/>
                  <a:pt x="2838593" y="837642"/>
                  <a:pt x="2842625" y="835627"/>
                </a:cubicBezTo>
                <a:lnTo>
                  <a:pt x="2870709" y="827616"/>
                </a:lnTo>
                <a:lnTo>
                  <a:pt x="2870782" y="827509"/>
                </a:lnTo>
                <a:lnTo>
                  <a:pt x="2862787" y="819526"/>
                </a:lnTo>
                <a:cubicBezTo>
                  <a:pt x="2830529" y="819526"/>
                  <a:pt x="2806336" y="851732"/>
                  <a:pt x="2766014" y="843679"/>
                </a:cubicBezTo>
                <a:cubicBezTo>
                  <a:pt x="2766014" y="851732"/>
                  <a:pt x="2774079" y="851732"/>
                  <a:pt x="2766014" y="859783"/>
                </a:cubicBezTo>
                <a:cubicBezTo>
                  <a:pt x="2790208" y="859783"/>
                  <a:pt x="2822464" y="851732"/>
                  <a:pt x="2822464" y="835627"/>
                </a:cubicBezTo>
                <a:cubicBezTo>
                  <a:pt x="2838593" y="843679"/>
                  <a:pt x="2830529" y="851732"/>
                  <a:pt x="2830529" y="859783"/>
                </a:cubicBezTo>
                <a:cubicBezTo>
                  <a:pt x="2782143" y="867836"/>
                  <a:pt x="2733760" y="875888"/>
                  <a:pt x="2709567" y="908096"/>
                </a:cubicBezTo>
                <a:cubicBezTo>
                  <a:pt x="2685374" y="891992"/>
                  <a:pt x="2677309" y="916148"/>
                  <a:pt x="2653117" y="932252"/>
                </a:cubicBezTo>
                <a:cubicBezTo>
                  <a:pt x="2645052" y="908096"/>
                  <a:pt x="2636988" y="891992"/>
                  <a:pt x="2628924" y="900044"/>
                </a:cubicBezTo>
                <a:cubicBezTo>
                  <a:pt x="2628924" y="916148"/>
                  <a:pt x="2636988" y="908096"/>
                  <a:pt x="2645052" y="916148"/>
                </a:cubicBezTo>
                <a:cubicBezTo>
                  <a:pt x="2653117" y="940305"/>
                  <a:pt x="2636988" y="932252"/>
                  <a:pt x="2628924" y="916148"/>
                </a:cubicBezTo>
                <a:cubicBezTo>
                  <a:pt x="2620860" y="924201"/>
                  <a:pt x="2628924" y="948357"/>
                  <a:pt x="2628924" y="964458"/>
                </a:cubicBezTo>
                <a:cubicBezTo>
                  <a:pt x="2612795" y="956408"/>
                  <a:pt x="2612795" y="940305"/>
                  <a:pt x="2620860" y="924201"/>
                </a:cubicBezTo>
                <a:cubicBezTo>
                  <a:pt x="2612795" y="916148"/>
                  <a:pt x="2612795" y="948357"/>
                  <a:pt x="2596667" y="940305"/>
                </a:cubicBezTo>
                <a:cubicBezTo>
                  <a:pt x="2596667" y="916148"/>
                  <a:pt x="2604731" y="924201"/>
                  <a:pt x="2620860" y="916148"/>
                </a:cubicBezTo>
                <a:cubicBezTo>
                  <a:pt x="2604731" y="900044"/>
                  <a:pt x="2604731" y="924201"/>
                  <a:pt x="2588604" y="908096"/>
                </a:cubicBezTo>
                <a:cubicBezTo>
                  <a:pt x="2596667" y="932252"/>
                  <a:pt x="2572476" y="948357"/>
                  <a:pt x="2588604" y="972511"/>
                </a:cubicBezTo>
                <a:cubicBezTo>
                  <a:pt x="2588604" y="988615"/>
                  <a:pt x="2564412" y="964458"/>
                  <a:pt x="2564412" y="980563"/>
                </a:cubicBezTo>
                <a:cubicBezTo>
                  <a:pt x="2560380" y="976538"/>
                  <a:pt x="2566426" y="970498"/>
                  <a:pt x="2571468" y="962446"/>
                </a:cubicBezTo>
                <a:lnTo>
                  <a:pt x="2571934" y="948464"/>
                </a:lnTo>
                <a:lnTo>
                  <a:pt x="2572476" y="948357"/>
                </a:lnTo>
                <a:lnTo>
                  <a:pt x="2571972" y="947349"/>
                </a:lnTo>
                <a:lnTo>
                  <a:pt x="2572476" y="932252"/>
                </a:lnTo>
                <a:lnTo>
                  <a:pt x="2572476" y="924201"/>
                </a:lnTo>
                <a:cubicBezTo>
                  <a:pt x="2564412" y="924201"/>
                  <a:pt x="2548284" y="924201"/>
                  <a:pt x="2548284" y="940305"/>
                </a:cubicBezTo>
                <a:cubicBezTo>
                  <a:pt x="2556348" y="956408"/>
                  <a:pt x="2548284" y="916148"/>
                  <a:pt x="2564412" y="932252"/>
                </a:cubicBezTo>
                <a:lnTo>
                  <a:pt x="2571972" y="947349"/>
                </a:lnTo>
                <a:lnTo>
                  <a:pt x="2571934" y="948464"/>
                </a:lnTo>
                <a:lnTo>
                  <a:pt x="2557355" y="951377"/>
                </a:lnTo>
                <a:cubicBezTo>
                  <a:pt x="2554330" y="952381"/>
                  <a:pt x="2552315" y="952381"/>
                  <a:pt x="2548284" y="948357"/>
                </a:cubicBezTo>
                <a:cubicBezTo>
                  <a:pt x="2532155" y="964458"/>
                  <a:pt x="2564412" y="988615"/>
                  <a:pt x="2556348" y="996667"/>
                </a:cubicBezTo>
                <a:cubicBezTo>
                  <a:pt x="2548284" y="988615"/>
                  <a:pt x="2483769" y="1020823"/>
                  <a:pt x="2548284" y="980563"/>
                </a:cubicBezTo>
                <a:cubicBezTo>
                  <a:pt x="2516025" y="940305"/>
                  <a:pt x="2507961" y="988615"/>
                  <a:pt x="2483769" y="980563"/>
                </a:cubicBezTo>
                <a:cubicBezTo>
                  <a:pt x="2467641" y="980563"/>
                  <a:pt x="2483769" y="1004719"/>
                  <a:pt x="2483769" y="1012771"/>
                </a:cubicBezTo>
                <a:cubicBezTo>
                  <a:pt x="2475705" y="1020823"/>
                  <a:pt x="2467641" y="996667"/>
                  <a:pt x="2475705" y="1020823"/>
                </a:cubicBezTo>
                <a:cubicBezTo>
                  <a:pt x="2467641" y="1020823"/>
                  <a:pt x="2459575" y="988615"/>
                  <a:pt x="2475705" y="996667"/>
                </a:cubicBezTo>
                <a:cubicBezTo>
                  <a:pt x="2475705" y="988615"/>
                  <a:pt x="2467641" y="988615"/>
                  <a:pt x="2475705" y="980563"/>
                </a:cubicBezTo>
                <a:cubicBezTo>
                  <a:pt x="2475705" y="980563"/>
                  <a:pt x="2443446" y="988615"/>
                  <a:pt x="2459575" y="1004719"/>
                </a:cubicBezTo>
                <a:cubicBezTo>
                  <a:pt x="2451511" y="1004719"/>
                  <a:pt x="2451511" y="996667"/>
                  <a:pt x="2451511" y="988615"/>
                </a:cubicBezTo>
                <a:cubicBezTo>
                  <a:pt x="2443446" y="996667"/>
                  <a:pt x="2435382" y="1004719"/>
                  <a:pt x="2427321" y="996667"/>
                </a:cubicBezTo>
                <a:cubicBezTo>
                  <a:pt x="2419257" y="1004719"/>
                  <a:pt x="2435382" y="1020823"/>
                  <a:pt x="2435382" y="1036927"/>
                </a:cubicBezTo>
                <a:cubicBezTo>
                  <a:pt x="2427321" y="1036927"/>
                  <a:pt x="2419257" y="1012771"/>
                  <a:pt x="2411192" y="1004719"/>
                </a:cubicBezTo>
                <a:cubicBezTo>
                  <a:pt x="2411192" y="1004719"/>
                  <a:pt x="2403128" y="1012771"/>
                  <a:pt x="2403128" y="1004719"/>
                </a:cubicBezTo>
                <a:cubicBezTo>
                  <a:pt x="2395063" y="1012771"/>
                  <a:pt x="2403128" y="1020823"/>
                  <a:pt x="2403128" y="1028876"/>
                </a:cubicBezTo>
                <a:cubicBezTo>
                  <a:pt x="2395063" y="1028876"/>
                  <a:pt x="2386999" y="1020823"/>
                  <a:pt x="2378935" y="1012771"/>
                </a:cubicBezTo>
                <a:cubicBezTo>
                  <a:pt x="2370871" y="1020823"/>
                  <a:pt x="2378935" y="1028876"/>
                  <a:pt x="2386999" y="1036927"/>
                </a:cubicBezTo>
                <a:cubicBezTo>
                  <a:pt x="2362806" y="1020823"/>
                  <a:pt x="2370871" y="1061084"/>
                  <a:pt x="2354742" y="1061084"/>
                </a:cubicBezTo>
                <a:cubicBezTo>
                  <a:pt x="2354742" y="1053032"/>
                  <a:pt x="2362806" y="1036927"/>
                  <a:pt x="2346678" y="1044980"/>
                </a:cubicBezTo>
                <a:cubicBezTo>
                  <a:pt x="2346678" y="1036927"/>
                  <a:pt x="2354742" y="1036927"/>
                  <a:pt x="2354742" y="1028876"/>
                </a:cubicBezTo>
                <a:cubicBezTo>
                  <a:pt x="2330549" y="1044980"/>
                  <a:pt x="2298292" y="1061084"/>
                  <a:pt x="2257972" y="1061084"/>
                </a:cubicBezTo>
                <a:cubicBezTo>
                  <a:pt x="2257972" y="1077188"/>
                  <a:pt x="2253941" y="1081213"/>
                  <a:pt x="2248901" y="1085240"/>
                </a:cubicBezTo>
                <a:lnTo>
                  <a:pt x="2240874" y="1098064"/>
                </a:lnTo>
                <a:lnTo>
                  <a:pt x="2242111" y="1103632"/>
                </a:lnTo>
                <a:lnTo>
                  <a:pt x="2238895" y="1101222"/>
                </a:lnTo>
                <a:lnTo>
                  <a:pt x="2233780" y="1109394"/>
                </a:lnTo>
                <a:cubicBezTo>
                  <a:pt x="2225716" y="1109394"/>
                  <a:pt x="2201523" y="1101342"/>
                  <a:pt x="2209587" y="1125498"/>
                </a:cubicBezTo>
                <a:cubicBezTo>
                  <a:pt x="2193458" y="1109394"/>
                  <a:pt x="2209587" y="1093292"/>
                  <a:pt x="2217652" y="1085240"/>
                </a:cubicBezTo>
                <a:cubicBezTo>
                  <a:pt x="2193458" y="1077188"/>
                  <a:pt x="2201523" y="1093292"/>
                  <a:pt x="2177330" y="1101342"/>
                </a:cubicBezTo>
                <a:cubicBezTo>
                  <a:pt x="2185395" y="1109394"/>
                  <a:pt x="2185395" y="1117446"/>
                  <a:pt x="2185395" y="1133551"/>
                </a:cubicBezTo>
                <a:cubicBezTo>
                  <a:pt x="2185395" y="1117446"/>
                  <a:pt x="2169266" y="1125498"/>
                  <a:pt x="2169266" y="1101342"/>
                </a:cubicBezTo>
                <a:cubicBezTo>
                  <a:pt x="2153137" y="1109394"/>
                  <a:pt x="2112815" y="1149655"/>
                  <a:pt x="2104753" y="1125498"/>
                </a:cubicBezTo>
                <a:cubicBezTo>
                  <a:pt x="2080560" y="1125498"/>
                  <a:pt x="2104753" y="1157706"/>
                  <a:pt x="2088625" y="1141602"/>
                </a:cubicBezTo>
                <a:cubicBezTo>
                  <a:pt x="2072496" y="1149655"/>
                  <a:pt x="2104753" y="1165759"/>
                  <a:pt x="2096689" y="1165759"/>
                </a:cubicBezTo>
                <a:cubicBezTo>
                  <a:pt x="2080560" y="1173811"/>
                  <a:pt x="2088625" y="1157706"/>
                  <a:pt x="2072496" y="1133551"/>
                </a:cubicBezTo>
                <a:cubicBezTo>
                  <a:pt x="2068463" y="1137578"/>
                  <a:pt x="2070479" y="1145629"/>
                  <a:pt x="2072496" y="1153682"/>
                </a:cubicBezTo>
                <a:lnTo>
                  <a:pt x="2072496" y="1165759"/>
                </a:lnTo>
                <a:cubicBezTo>
                  <a:pt x="2064432" y="1165759"/>
                  <a:pt x="2056367" y="1173811"/>
                  <a:pt x="2040239" y="1173811"/>
                </a:cubicBezTo>
                <a:cubicBezTo>
                  <a:pt x="2040239" y="1181862"/>
                  <a:pt x="2048303" y="1181862"/>
                  <a:pt x="2048303" y="1181862"/>
                </a:cubicBezTo>
                <a:cubicBezTo>
                  <a:pt x="2064432" y="1197967"/>
                  <a:pt x="2032175" y="1181862"/>
                  <a:pt x="2024110" y="1189915"/>
                </a:cubicBezTo>
                <a:cubicBezTo>
                  <a:pt x="2040239" y="1181862"/>
                  <a:pt x="2032175" y="1157706"/>
                  <a:pt x="2048303" y="1157706"/>
                </a:cubicBezTo>
                <a:cubicBezTo>
                  <a:pt x="2032175" y="1141602"/>
                  <a:pt x="2032175" y="1165759"/>
                  <a:pt x="2024110" y="1149655"/>
                </a:cubicBezTo>
                <a:cubicBezTo>
                  <a:pt x="2016046" y="1149655"/>
                  <a:pt x="2032175" y="1181862"/>
                  <a:pt x="2016046" y="1173811"/>
                </a:cubicBezTo>
                <a:cubicBezTo>
                  <a:pt x="2016046" y="1189915"/>
                  <a:pt x="2024110" y="1189915"/>
                  <a:pt x="2024110" y="1197967"/>
                </a:cubicBezTo>
                <a:cubicBezTo>
                  <a:pt x="2032175" y="1206019"/>
                  <a:pt x="1991853" y="1165759"/>
                  <a:pt x="2007981" y="1206019"/>
                </a:cubicBezTo>
                <a:cubicBezTo>
                  <a:pt x="1991853" y="1206019"/>
                  <a:pt x="2016046" y="1189915"/>
                  <a:pt x="1991853" y="1165759"/>
                </a:cubicBezTo>
                <a:cubicBezTo>
                  <a:pt x="1983789" y="1173811"/>
                  <a:pt x="1983789" y="1189915"/>
                  <a:pt x="1991853" y="1214071"/>
                </a:cubicBezTo>
                <a:cubicBezTo>
                  <a:pt x="1975724" y="1214071"/>
                  <a:pt x="1983789" y="1222124"/>
                  <a:pt x="1975724" y="1214071"/>
                </a:cubicBezTo>
                <a:cubicBezTo>
                  <a:pt x="1959596" y="1197967"/>
                  <a:pt x="1983789" y="1206019"/>
                  <a:pt x="1983789" y="1189915"/>
                </a:cubicBezTo>
                <a:cubicBezTo>
                  <a:pt x="1967660" y="1181862"/>
                  <a:pt x="1967660" y="1206019"/>
                  <a:pt x="1959596" y="1189915"/>
                </a:cubicBezTo>
                <a:cubicBezTo>
                  <a:pt x="1951531" y="1189915"/>
                  <a:pt x="1967660" y="1197967"/>
                  <a:pt x="1959596" y="1214071"/>
                </a:cubicBezTo>
                <a:cubicBezTo>
                  <a:pt x="1943470" y="1189915"/>
                  <a:pt x="1935406" y="1222124"/>
                  <a:pt x="1919277" y="1206019"/>
                </a:cubicBezTo>
                <a:lnTo>
                  <a:pt x="1919277" y="1245536"/>
                </a:lnTo>
                <a:lnTo>
                  <a:pt x="1920703" y="1246909"/>
                </a:lnTo>
                <a:lnTo>
                  <a:pt x="1920293" y="1247092"/>
                </a:lnTo>
                <a:lnTo>
                  <a:pt x="1924316" y="1250304"/>
                </a:lnTo>
                <a:cubicBezTo>
                  <a:pt x="1927341" y="1250304"/>
                  <a:pt x="1931373" y="1250304"/>
                  <a:pt x="1935406" y="1254330"/>
                </a:cubicBezTo>
                <a:cubicBezTo>
                  <a:pt x="1935406" y="1246277"/>
                  <a:pt x="1935406" y="1238225"/>
                  <a:pt x="1927341" y="1222124"/>
                </a:cubicBezTo>
                <a:cubicBezTo>
                  <a:pt x="1943470" y="1230173"/>
                  <a:pt x="1951531" y="1246277"/>
                  <a:pt x="1951531" y="1262381"/>
                </a:cubicBezTo>
                <a:cubicBezTo>
                  <a:pt x="1959596" y="1270434"/>
                  <a:pt x="1975724" y="1262381"/>
                  <a:pt x="1967660" y="1246277"/>
                </a:cubicBezTo>
                <a:cubicBezTo>
                  <a:pt x="1967660" y="1246277"/>
                  <a:pt x="1959596" y="1246277"/>
                  <a:pt x="1951531" y="1246277"/>
                </a:cubicBezTo>
                <a:cubicBezTo>
                  <a:pt x="1943470" y="1230173"/>
                  <a:pt x="1967660" y="1238225"/>
                  <a:pt x="1967660" y="1222124"/>
                </a:cubicBezTo>
                <a:cubicBezTo>
                  <a:pt x="1975724" y="1222124"/>
                  <a:pt x="1975724" y="1230173"/>
                  <a:pt x="1975724" y="1238225"/>
                </a:cubicBezTo>
                <a:cubicBezTo>
                  <a:pt x="2040239" y="1189915"/>
                  <a:pt x="2153137" y="1173811"/>
                  <a:pt x="2233780" y="1125498"/>
                </a:cubicBezTo>
                <a:cubicBezTo>
                  <a:pt x="2233780" y="1141602"/>
                  <a:pt x="2217652" y="1141602"/>
                  <a:pt x="2217652" y="1149655"/>
                </a:cubicBezTo>
                <a:cubicBezTo>
                  <a:pt x="2233780" y="1165759"/>
                  <a:pt x="2241844" y="1165759"/>
                  <a:pt x="2249908" y="1149655"/>
                </a:cubicBezTo>
                <a:cubicBezTo>
                  <a:pt x="2241844" y="1141602"/>
                  <a:pt x="2233780" y="1117446"/>
                  <a:pt x="2249908" y="1117446"/>
                </a:cubicBezTo>
                <a:cubicBezTo>
                  <a:pt x="2249908" y="1149655"/>
                  <a:pt x="2266036" y="1133551"/>
                  <a:pt x="2274099" y="1157706"/>
                </a:cubicBezTo>
                <a:cubicBezTo>
                  <a:pt x="2282163" y="1149655"/>
                  <a:pt x="2266036" y="1141602"/>
                  <a:pt x="2266036" y="1125498"/>
                </a:cubicBezTo>
                <a:cubicBezTo>
                  <a:pt x="2274099" y="1133551"/>
                  <a:pt x="2282163" y="1117446"/>
                  <a:pt x="2290227" y="1117446"/>
                </a:cubicBezTo>
                <a:cubicBezTo>
                  <a:pt x="2306356" y="1117446"/>
                  <a:pt x="2274099" y="1125498"/>
                  <a:pt x="2282163" y="1133551"/>
                </a:cubicBezTo>
                <a:cubicBezTo>
                  <a:pt x="2290227" y="1149655"/>
                  <a:pt x="2290227" y="1125498"/>
                  <a:pt x="2298292" y="1133551"/>
                </a:cubicBezTo>
                <a:cubicBezTo>
                  <a:pt x="2306356" y="1125498"/>
                  <a:pt x="2298292" y="1101342"/>
                  <a:pt x="2314421" y="1109394"/>
                </a:cubicBezTo>
                <a:cubicBezTo>
                  <a:pt x="2314421" y="1117446"/>
                  <a:pt x="2306356" y="1117446"/>
                  <a:pt x="2306356" y="1125498"/>
                </a:cubicBezTo>
                <a:cubicBezTo>
                  <a:pt x="2354742" y="1117446"/>
                  <a:pt x="2386999" y="1109394"/>
                  <a:pt x="2435382" y="1077188"/>
                </a:cubicBezTo>
                <a:cubicBezTo>
                  <a:pt x="2443446" y="1093292"/>
                  <a:pt x="2451511" y="1085240"/>
                  <a:pt x="2459575" y="1101342"/>
                </a:cubicBezTo>
                <a:cubicBezTo>
                  <a:pt x="2483769" y="1085240"/>
                  <a:pt x="2483769" y="1061084"/>
                  <a:pt x="2507961" y="1044980"/>
                </a:cubicBezTo>
                <a:cubicBezTo>
                  <a:pt x="2516025" y="1053032"/>
                  <a:pt x="2516025" y="1061084"/>
                  <a:pt x="2524089" y="1077188"/>
                </a:cubicBezTo>
                <a:cubicBezTo>
                  <a:pt x="2524089" y="1069136"/>
                  <a:pt x="2532155" y="1069136"/>
                  <a:pt x="2532155" y="1069136"/>
                </a:cubicBezTo>
                <a:cubicBezTo>
                  <a:pt x="2532155" y="1061084"/>
                  <a:pt x="2540219" y="1044980"/>
                  <a:pt x="2548284" y="1036927"/>
                </a:cubicBezTo>
                <a:cubicBezTo>
                  <a:pt x="2564412" y="1036927"/>
                  <a:pt x="2548284" y="1053032"/>
                  <a:pt x="2540219" y="1053032"/>
                </a:cubicBezTo>
                <a:cubicBezTo>
                  <a:pt x="2540219" y="1069136"/>
                  <a:pt x="2580541" y="1069136"/>
                  <a:pt x="2572476" y="1036927"/>
                </a:cubicBezTo>
                <a:cubicBezTo>
                  <a:pt x="2580541" y="1036927"/>
                  <a:pt x="2580541" y="1061084"/>
                  <a:pt x="2588604" y="1053032"/>
                </a:cubicBezTo>
                <a:cubicBezTo>
                  <a:pt x="2596667" y="1036927"/>
                  <a:pt x="2604731" y="1020823"/>
                  <a:pt x="2620860" y="1020823"/>
                </a:cubicBezTo>
                <a:cubicBezTo>
                  <a:pt x="2620860" y="1028876"/>
                  <a:pt x="2620860" y="1036927"/>
                  <a:pt x="2628924" y="1044980"/>
                </a:cubicBezTo>
                <a:cubicBezTo>
                  <a:pt x="2628924" y="1028876"/>
                  <a:pt x="2628924" y="1020823"/>
                  <a:pt x="2636988" y="1036927"/>
                </a:cubicBezTo>
                <a:cubicBezTo>
                  <a:pt x="2636988" y="1028876"/>
                  <a:pt x="2645052" y="1004719"/>
                  <a:pt x="2653117" y="1028876"/>
                </a:cubicBezTo>
                <a:cubicBezTo>
                  <a:pt x="2733760" y="980563"/>
                  <a:pt x="2830529" y="964458"/>
                  <a:pt x="2927298" y="924201"/>
                </a:cubicBezTo>
                <a:cubicBezTo>
                  <a:pt x="2927298" y="924201"/>
                  <a:pt x="2927298" y="932252"/>
                  <a:pt x="2927298" y="940305"/>
                </a:cubicBezTo>
                <a:cubicBezTo>
                  <a:pt x="2951491" y="891992"/>
                  <a:pt x="3048263" y="900044"/>
                  <a:pt x="3064392" y="859783"/>
                </a:cubicBezTo>
                <a:cubicBezTo>
                  <a:pt x="3072453" y="859783"/>
                  <a:pt x="3072453" y="867836"/>
                  <a:pt x="3072453" y="875888"/>
                </a:cubicBezTo>
                <a:cubicBezTo>
                  <a:pt x="3153096" y="827577"/>
                  <a:pt x="3217611" y="827577"/>
                  <a:pt x="3298252" y="787317"/>
                </a:cubicBezTo>
                <a:cubicBezTo>
                  <a:pt x="3306316" y="795369"/>
                  <a:pt x="3298252" y="803421"/>
                  <a:pt x="3306316" y="819526"/>
                </a:cubicBezTo>
                <a:cubicBezTo>
                  <a:pt x="3306316" y="819526"/>
                  <a:pt x="3314380" y="819526"/>
                  <a:pt x="3314380" y="819526"/>
                </a:cubicBezTo>
                <a:cubicBezTo>
                  <a:pt x="3322445" y="811473"/>
                  <a:pt x="3306316" y="795369"/>
                  <a:pt x="3306316" y="787317"/>
                </a:cubicBezTo>
                <a:cubicBezTo>
                  <a:pt x="3314380" y="795369"/>
                  <a:pt x="3322445" y="795369"/>
                  <a:pt x="3322445" y="779264"/>
                </a:cubicBezTo>
                <a:cubicBezTo>
                  <a:pt x="3419214" y="755108"/>
                  <a:pt x="3491792" y="739004"/>
                  <a:pt x="3604690" y="690694"/>
                </a:cubicBezTo>
                <a:cubicBezTo>
                  <a:pt x="3604690" y="698744"/>
                  <a:pt x="3612754" y="706795"/>
                  <a:pt x="3612754" y="714848"/>
                </a:cubicBezTo>
                <a:cubicBezTo>
                  <a:pt x="3620819" y="714848"/>
                  <a:pt x="3620819" y="698744"/>
                  <a:pt x="3612754" y="698744"/>
                </a:cubicBezTo>
                <a:cubicBezTo>
                  <a:pt x="3628883" y="682642"/>
                  <a:pt x="3749845" y="642382"/>
                  <a:pt x="3765974" y="658485"/>
                </a:cubicBezTo>
                <a:cubicBezTo>
                  <a:pt x="3774038" y="618225"/>
                  <a:pt x="3830488" y="650433"/>
                  <a:pt x="3838553" y="618225"/>
                </a:cubicBezTo>
                <a:cubicBezTo>
                  <a:pt x="3846617" y="610173"/>
                  <a:pt x="3846617" y="642382"/>
                  <a:pt x="3854681" y="634329"/>
                </a:cubicBezTo>
                <a:cubicBezTo>
                  <a:pt x="3854681" y="642382"/>
                  <a:pt x="3830488" y="658485"/>
                  <a:pt x="3822424" y="642382"/>
                </a:cubicBezTo>
                <a:lnTo>
                  <a:pt x="3806551" y="658230"/>
                </a:lnTo>
                <a:lnTo>
                  <a:pt x="3806551" y="658856"/>
                </a:lnTo>
                <a:lnTo>
                  <a:pt x="3817384" y="674589"/>
                </a:lnTo>
                <a:cubicBezTo>
                  <a:pt x="3816375" y="678615"/>
                  <a:pt x="3814360" y="682642"/>
                  <a:pt x="3822424" y="690694"/>
                </a:cubicBezTo>
                <a:cubicBezTo>
                  <a:pt x="3822424" y="682642"/>
                  <a:pt x="3822424" y="682642"/>
                  <a:pt x="3822424" y="666538"/>
                </a:cubicBezTo>
                <a:cubicBezTo>
                  <a:pt x="3830488" y="666538"/>
                  <a:pt x="3846617" y="650433"/>
                  <a:pt x="3846617" y="666538"/>
                </a:cubicBezTo>
                <a:cubicBezTo>
                  <a:pt x="3846617" y="658485"/>
                  <a:pt x="3854681" y="650433"/>
                  <a:pt x="3870807" y="650433"/>
                </a:cubicBezTo>
                <a:cubicBezTo>
                  <a:pt x="3862743" y="642382"/>
                  <a:pt x="3862743" y="618225"/>
                  <a:pt x="3878871" y="610173"/>
                </a:cubicBezTo>
                <a:cubicBezTo>
                  <a:pt x="3878871" y="610173"/>
                  <a:pt x="3878871" y="618225"/>
                  <a:pt x="3886936" y="618225"/>
                </a:cubicBezTo>
                <a:cubicBezTo>
                  <a:pt x="3951450" y="577964"/>
                  <a:pt x="4064349" y="545758"/>
                  <a:pt x="4144992" y="545758"/>
                </a:cubicBezTo>
                <a:cubicBezTo>
                  <a:pt x="4193375" y="513550"/>
                  <a:pt x="4233696" y="521602"/>
                  <a:pt x="4282082" y="481341"/>
                </a:cubicBezTo>
                <a:cubicBezTo>
                  <a:pt x="4290146" y="481341"/>
                  <a:pt x="4298211" y="489394"/>
                  <a:pt x="4298211" y="497445"/>
                </a:cubicBezTo>
                <a:cubicBezTo>
                  <a:pt x="4322404" y="457185"/>
                  <a:pt x="4378852" y="473289"/>
                  <a:pt x="4403045" y="457185"/>
                </a:cubicBezTo>
                <a:cubicBezTo>
                  <a:pt x="4411109" y="481341"/>
                  <a:pt x="4370788" y="497445"/>
                  <a:pt x="4362723" y="473289"/>
                </a:cubicBezTo>
                <a:cubicBezTo>
                  <a:pt x="4362723" y="481341"/>
                  <a:pt x="4362723" y="489394"/>
                  <a:pt x="4354659" y="489394"/>
                </a:cubicBezTo>
                <a:cubicBezTo>
                  <a:pt x="4354659" y="481341"/>
                  <a:pt x="4354659" y="481341"/>
                  <a:pt x="4346595" y="473289"/>
                </a:cubicBezTo>
                <a:cubicBezTo>
                  <a:pt x="4346595" y="481341"/>
                  <a:pt x="4346595" y="489394"/>
                  <a:pt x="4354659" y="497445"/>
                </a:cubicBezTo>
                <a:cubicBezTo>
                  <a:pt x="4298211" y="513550"/>
                  <a:pt x="4241761" y="521602"/>
                  <a:pt x="4217568" y="537707"/>
                </a:cubicBezTo>
                <a:cubicBezTo>
                  <a:pt x="4209503" y="537707"/>
                  <a:pt x="4209503" y="529654"/>
                  <a:pt x="4209503" y="521602"/>
                </a:cubicBezTo>
                <a:cubicBezTo>
                  <a:pt x="4209503" y="537707"/>
                  <a:pt x="4185310" y="529654"/>
                  <a:pt x="4193375" y="545758"/>
                </a:cubicBezTo>
                <a:cubicBezTo>
                  <a:pt x="4185310" y="529654"/>
                  <a:pt x="4177249" y="561863"/>
                  <a:pt x="4169184" y="537707"/>
                </a:cubicBezTo>
                <a:cubicBezTo>
                  <a:pt x="4161120" y="537707"/>
                  <a:pt x="4169184" y="545758"/>
                  <a:pt x="4169184" y="553810"/>
                </a:cubicBezTo>
                <a:cubicBezTo>
                  <a:pt x="4161120" y="545758"/>
                  <a:pt x="4144992" y="545758"/>
                  <a:pt x="4144992" y="561863"/>
                </a:cubicBezTo>
                <a:cubicBezTo>
                  <a:pt x="4128863" y="537707"/>
                  <a:pt x="4120799" y="586016"/>
                  <a:pt x="4112734" y="553810"/>
                </a:cubicBezTo>
                <a:cubicBezTo>
                  <a:pt x="4096606" y="586016"/>
                  <a:pt x="4048220" y="561863"/>
                  <a:pt x="4040156" y="594069"/>
                </a:cubicBezTo>
                <a:lnTo>
                  <a:pt x="4032091" y="586016"/>
                </a:lnTo>
                <a:lnTo>
                  <a:pt x="4029067" y="582997"/>
                </a:lnTo>
                <a:cubicBezTo>
                  <a:pt x="4026043" y="579977"/>
                  <a:pt x="4024027" y="577964"/>
                  <a:pt x="4024027" y="577964"/>
                </a:cubicBezTo>
                <a:cubicBezTo>
                  <a:pt x="4024027" y="586016"/>
                  <a:pt x="4007900" y="586016"/>
                  <a:pt x="4007900" y="594069"/>
                </a:cubicBezTo>
                <a:cubicBezTo>
                  <a:pt x="4015965" y="610173"/>
                  <a:pt x="4015965" y="577964"/>
                  <a:pt x="4024027" y="602120"/>
                </a:cubicBezTo>
                <a:cubicBezTo>
                  <a:pt x="4024027" y="602120"/>
                  <a:pt x="4024027" y="600107"/>
                  <a:pt x="4025035" y="597089"/>
                </a:cubicBezTo>
                <a:lnTo>
                  <a:pt x="4032091" y="586016"/>
                </a:lnTo>
                <a:lnTo>
                  <a:pt x="4032091" y="610173"/>
                </a:lnTo>
                <a:cubicBezTo>
                  <a:pt x="4072413" y="602120"/>
                  <a:pt x="4064349" y="602120"/>
                  <a:pt x="4096606" y="586016"/>
                </a:cubicBezTo>
                <a:cubicBezTo>
                  <a:pt x="4096606" y="594069"/>
                  <a:pt x="4096606" y="594069"/>
                  <a:pt x="4096606" y="602120"/>
                </a:cubicBezTo>
                <a:cubicBezTo>
                  <a:pt x="4088541" y="602120"/>
                  <a:pt x="4088541" y="602120"/>
                  <a:pt x="4072413" y="610173"/>
                </a:cubicBezTo>
                <a:cubicBezTo>
                  <a:pt x="4080477" y="626277"/>
                  <a:pt x="4080477" y="602120"/>
                  <a:pt x="4088541" y="610173"/>
                </a:cubicBezTo>
                <a:cubicBezTo>
                  <a:pt x="4096606" y="618225"/>
                  <a:pt x="4096606" y="626277"/>
                  <a:pt x="4096606" y="634329"/>
                </a:cubicBezTo>
                <a:cubicBezTo>
                  <a:pt x="4088541" y="610173"/>
                  <a:pt x="4080477" y="634329"/>
                  <a:pt x="4096606" y="650433"/>
                </a:cubicBezTo>
                <a:cubicBezTo>
                  <a:pt x="4112734" y="626277"/>
                  <a:pt x="4088541" y="602120"/>
                  <a:pt x="4112734" y="577964"/>
                </a:cubicBezTo>
                <a:cubicBezTo>
                  <a:pt x="4112734" y="590044"/>
                  <a:pt x="4114749" y="598096"/>
                  <a:pt x="4117774" y="604133"/>
                </a:cubicBezTo>
                <a:lnTo>
                  <a:pt x="4120214" y="607234"/>
                </a:lnTo>
                <a:lnTo>
                  <a:pt x="4120214" y="578793"/>
                </a:lnTo>
                <a:cubicBezTo>
                  <a:pt x="4136439" y="570790"/>
                  <a:pt x="4136439" y="586797"/>
                  <a:pt x="4144553" y="602803"/>
                </a:cubicBezTo>
                <a:cubicBezTo>
                  <a:pt x="4136439" y="602803"/>
                  <a:pt x="4136439" y="610805"/>
                  <a:pt x="4136439" y="610805"/>
                </a:cubicBezTo>
                <a:cubicBezTo>
                  <a:pt x="4136439" y="618808"/>
                  <a:pt x="4144553" y="618808"/>
                  <a:pt x="4144553" y="634815"/>
                </a:cubicBezTo>
                <a:cubicBezTo>
                  <a:pt x="4152668" y="626812"/>
                  <a:pt x="4152668" y="626812"/>
                  <a:pt x="4160781" y="626812"/>
                </a:cubicBezTo>
                <a:cubicBezTo>
                  <a:pt x="4168894" y="642818"/>
                  <a:pt x="4152668" y="634815"/>
                  <a:pt x="4144553" y="642818"/>
                </a:cubicBezTo>
                <a:cubicBezTo>
                  <a:pt x="4136439" y="634815"/>
                  <a:pt x="4134412" y="624811"/>
                  <a:pt x="4132383" y="617807"/>
                </a:cubicBezTo>
                <a:lnTo>
                  <a:pt x="4125351" y="613761"/>
                </a:lnTo>
                <a:lnTo>
                  <a:pt x="4128863" y="618225"/>
                </a:lnTo>
                <a:cubicBezTo>
                  <a:pt x="4112734" y="610173"/>
                  <a:pt x="4096606" y="634329"/>
                  <a:pt x="4104670" y="650433"/>
                </a:cubicBezTo>
                <a:cubicBezTo>
                  <a:pt x="4096606" y="658485"/>
                  <a:pt x="4064349" y="642382"/>
                  <a:pt x="4080477" y="682642"/>
                </a:cubicBezTo>
                <a:cubicBezTo>
                  <a:pt x="4072413" y="682642"/>
                  <a:pt x="4072413" y="674589"/>
                  <a:pt x="4072413" y="674589"/>
                </a:cubicBezTo>
                <a:cubicBezTo>
                  <a:pt x="4064349" y="658485"/>
                  <a:pt x="4048220" y="690694"/>
                  <a:pt x="4040156" y="658485"/>
                </a:cubicBezTo>
                <a:cubicBezTo>
                  <a:pt x="4056284" y="650433"/>
                  <a:pt x="4064349" y="650433"/>
                  <a:pt x="4072413" y="658485"/>
                </a:cubicBezTo>
                <a:cubicBezTo>
                  <a:pt x="4080477" y="658485"/>
                  <a:pt x="4072413" y="642382"/>
                  <a:pt x="4088541" y="642382"/>
                </a:cubicBezTo>
                <a:cubicBezTo>
                  <a:pt x="4080477" y="626277"/>
                  <a:pt x="4072413" y="634329"/>
                  <a:pt x="4064349" y="618225"/>
                </a:cubicBezTo>
                <a:cubicBezTo>
                  <a:pt x="4064349" y="634329"/>
                  <a:pt x="4056284" y="618225"/>
                  <a:pt x="4048220" y="642382"/>
                </a:cubicBezTo>
                <a:cubicBezTo>
                  <a:pt x="4048220" y="610173"/>
                  <a:pt x="4048220" y="650433"/>
                  <a:pt x="4032091" y="642382"/>
                </a:cubicBezTo>
                <a:cubicBezTo>
                  <a:pt x="4036123" y="654458"/>
                  <a:pt x="4040156" y="662510"/>
                  <a:pt x="4045198" y="670562"/>
                </a:cubicBezTo>
                <a:lnTo>
                  <a:pt x="4062888" y="696592"/>
                </a:lnTo>
                <a:lnTo>
                  <a:pt x="4059489" y="696697"/>
                </a:lnTo>
                <a:lnTo>
                  <a:pt x="4053008" y="693965"/>
                </a:lnTo>
                <a:cubicBezTo>
                  <a:pt x="4052757" y="694216"/>
                  <a:pt x="4055277" y="695726"/>
                  <a:pt x="4058301" y="696731"/>
                </a:cubicBezTo>
                <a:lnTo>
                  <a:pt x="4059489" y="696697"/>
                </a:lnTo>
                <a:lnTo>
                  <a:pt x="4064349" y="698744"/>
                </a:lnTo>
                <a:lnTo>
                  <a:pt x="4062888" y="696592"/>
                </a:lnTo>
                <a:lnTo>
                  <a:pt x="4066617" y="696480"/>
                </a:lnTo>
                <a:cubicBezTo>
                  <a:pt x="4068380" y="694719"/>
                  <a:pt x="4068380" y="690694"/>
                  <a:pt x="4064349" y="682642"/>
                </a:cubicBezTo>
                <a:cubicBezTo>
                  <a:pt x="4072413" y="666538"/>
                  <a:pt x="4072413" y="706795"/>
                  <a:pt x="4072413" y="714848"/>
                </a:cubicBezTo>
                <a:cubicBezTo>
                  <a:pt x="4080477" y="698744"/>
                  <a:pt x="4080477" y="674589"/>
                  <a:pt x="4104670" y="666538"/>
                </a:cubicBezTo>
                <a:cubicBezTo>
                  <a:pt x="4104670" y="682642"/>
                  <a:pt x="4088541" y="682642"/>
                  <a:pt x="4096606" y="698744"/>
                </a:cubicBezTo>
                <a:cubicBezTo>
                  <a:pt x="4104670" y="714848"/>
                  <a:pt x="4104670" y="690694"/>
                  <a:pt x="4112734" y="690694"/>
                </a:cubicBezTo>
                <a:cubicBezTo>
                  <a:pt x="4120799" y="698744"/>
                  <a:pt x="4120799" y="706795"/>
                  <a:pt x="4120799" y="714848"/>
                </a:cubicBezTo>
                <a:cubicBezTo>
                  <a:pt x="4112734" y="722900"/>
                  <a:pt x="4080477" y="722900"/>
                  <a:pt x="4080477" y="755108"/>
                </a:cubicBezTo>
                <a:cubicBezTo>
                  <a:pt x="4120799" y="739004"/>
                  <a:pt x="4128863" y="747057"/>
                  <a:pt x="4153056" y="714848"/>
                </a:cubicBezTo>
                <a:cubicBezTo>
                  <a:pt x="4161120" y="722900"/>
                  <a:pt x="4161120" y="722900"/>
                  <a:pt x="4161120" y="730952"/>
                </a:cubicBezTo>
                <a:cubicBezTo>
                  <a:pt x="4177249" y="722900"/>
                  <a:pt x="4201439" y="722900"/>
                  <a:pt x="4201439" y="706795"/>
                </a:cubicBezTo>
                <a:cubicBezTo>
                  <a:pt x="4201439" y="706795"/>
                  <a:pt x="4201439" y="714848"/>
                  <a:pt x="4209503" y="722900"/>
                </a:cubicBezTo>
                <a:cubicBezTo>
                  <a:pt x="4241761" y="698744"/>
                  <a:pt x="4290146" y="658485"/>
                  <a:pt x="4322404" y="698744"/>
                </a:cubicBezTo>
                <a:cubicBezTo>
                  <a:pt x="4330468" y="674589"/>
                  <a:pt x="4354659" y="650433"/>
                  <a:pt x="4378852" y="674589"/>
                </a:cubicBezTo>
                <a:cubicBezTo>
                  <a:pt x="4386916" y="658485"/>
                  <a:pt x="4394981" y="650433"/>
                  <a:pt x="4403045" y="642382"/>
                </a:cubicBezTo>
                <a:cubicBezTo>
                  <a:pt x="4411109" y="658485"/>
                  <a:pt x="4403045" y="658485"/>
                  <a:pt x="4411109" y="674589"/>
                </a:cubicBezTo>
                <a:cubicBezTo>
                  <a:pt x="4386916" y="674589"/>
                  <a:pt x="4386916" y="690694"/>
                  <a:pt x="4378852" y="706795"/>
                </a:cubicBezTo>
                <a:cubicBezTo>
                  <a:pt x="4362723" y="706795"/>
                  <a:pt x="4370788" y="682642"/>
                  <a:pt x="4370788" y="674589"/>
                </a:cubicBezTo>
                <a:cubicBezTo>
                  <a:pt x="4370788" y="706795"/>
                  <a:pt x="4338532" y="682642"/>
                  <a:pt x="4346595" y="714848"/>
                </a:cubicBezTo>
                <a:cubicBezTo>
                  <a:pt x="4322404" y="706795"/>
                  <a:pt x="4338532" y="722900"/>
                  <a:pt x="4314339" y="722900"/>
                </a:cubicBezTo>
                <a:cubicBezTo>
                  <a:pt x="4306275" y="722900"/>
                  <a:pt x="4306275" y="714848"/>
                  <a:pt x="4306275" y="706795"/>
                </a:cubicBezTo>
                <a:cubicBezTo>
                  <a:pt x="4298211" y="714848"/>
                  <a:pt x="4290146" y="747057"/>
                  <a:pt x="4290146" y="714848"/>
                </a:cubicBezTo>
                <a:cubicBezTo>
                  <a:pt x="4282082" y="730952"/>
                  <a:pt x="4282082" y="730952"/>
                  <a:pt x="4265953" y="739004"/>
                </a:cubicBezTo>
                <a:cubicBezTo>
                  <a:pt x="4257889" y="730952"/>
                  <a:pt x="4249825" y="722900"/>
                  <a:pt x="4249825" y="706795"/>
                </a:cubicBezTo>
                <a:cubicBezTo>
                  <a:pt x="4241761" y="714848"/>
                  <a:pt x="4257889" y="730952"/>
                  <a:pt x="4257889" y="739004"/>
                </a:cubicBezTo>
                <a:cubicBezTo>
                  <a:pt x="4261922" y="747057"/>
                  <a:pt x="4259904" y="749069"/>
                  <a:pt x="4255872" y="748064"/>
                </a:cubicBezTo>
                <a:lnTo>
                  <a:pt x="4242837" y="739694"/>
                </a:lnTo>
                <a:lnTo>
                  <a:pt x="4242635" y="743373"/>
                </a:lnTo>
                <a:lnTo>
                  <a:pt x="4244786" y="754101"/>
                </a:lnTo>
                <a:cubicBezTo>
                  <a:pt x="4245793" y="759133"/>
                  <a:pt x="4245793" y="763161"/>
                  <a:pt x="4241761" y="763161"/>
                </a:cubicBezTo>
                <a:cubicBezTo>
                  <a:pt x="4257889" y="771213"/>
                  <a:pt x="4282082" y="747057"/>
                  <a:pt x="4290146" y="771213"/>
                </a:cubicBezTo>
                <a:cubicBezTo>
                  <a:pt x="4298211" y="763161"/>
                  <a:pt x="4282082" y="763161"/>
                  <a:pt x="4282082" y="747057"/>
                </a:cubicBezTo>
                <a:cubicBezTo>
                  <a:pt x="4290146" y="755108"/>
                  <a:pt x="4306275" y="771213"/>
                  <a:pt x="4298211" y="739004"/>
                </a:cubicBezTo>
                <a:cubicBezTo>
                  <a:pt x="4330468" y="771213"/>
                  <a:pt x="4322404" y="739004"/>
                  <a:pt x="4346595" y="722900"/>
                </a:cubicBezTo>
                <a:cubicBezTo>
                  <a:pt x="4354659" y="730952"/>
                  <a:pt x="4346595" y="730952"/>
                  <a:pt x="4346595" y="739004"/>
                </a:cubicBezTo>
                <a:cubicBezTo>
                  <a:pt x="4378852" y="714848"/>
                  <a:pt x="4419173" y="706795"/>
                  <a:pt x="4443366" y="706795"/>
                </a:cubicBezTo>
                <a:cubicBezTo>
                  <a:pt x="4451431" y="698744"/>
                  <a:pt x="4435302" y="682642"/>
                  <a:pt x="4435302" y="674589"/>
                </a:cubicBezTo>
                <a:cubicBezTo>
                  <a:pt x="4427238" y="658485"/>
                  <a:pt x="4435302" y="690694"/>
                  <a:pt x="4419173" y="682642"/>
                </a:cubicBezTo>
                <a:cubicBezTo>
                  <a:pt x="4403045" y="658485"/>
                  <a:pt x="4435302" y="666538"/>
                  <a:pt x="4427238" y="642382"/>
                </a:cubicBezTo>
                <a:cubicBezTo>
                  <a:pt x="4443366" y="658485"/>
                  <a:pt x="4451431" y="642382"/>
                  <a:pt x="4459495" y="634329"/>
                </a:cubicBezTo>
                <a:cubicBezTo>
                  <a:pt x="4475624" y="650433"/>
                  <a:pt x="4475624" y="618225"/>
                  <a:pt x="4483688" y="642382"/>
                </a:cubicBezTo>
                <a:cubicBezTo>
                  <a:pt x="4532071" y="618225"/>
                  <a:pt x="4604650" y="602120"/>
                  <a:pt x="4693355" y="586016"/>
                </a:cubicBezTo>
                <a:cubicBezTo>
                  <a:pt x="4653035" y="594069"/>
                  <a:pt x="4628843" y="618225"/>
                  <a:pt x="4596585" y="610173"/>
                </a:cubicBezTo>
                <a:cubicBezTo>
                  <a:pt x="4588521" y="618225"/>
                  <a:pt x="4612714" y="642382"/>
                  <a:pt x="4612714" y="650433"/>
                </a:cubicBezTo>
                <a:cubicBezTo>
                  <a:pt x="4644971" y="634329"/>
                  <a:pt x="4644971" y="634329"/>
                  <a:pt x="4653035" y="610173"/>
                </a:cubicBezTo>
                <a:cubicBezTo>
                  <a:pt x="4677227" y="626277"/>
                  <a:pt x="4661098" y="658485"/>
                  <a:pt x="4677227" y="650433"/>
                </a:cubicBezTo>
                <a:cubicBezTo>
                  <a:pt x="4685291" y="650433"/>
                  <a:pt x="4669162" y="626277"/>
                  <a:pt x="4669162" y="618225"/>
                </a:cubicBezTo>
                <a:cubicBezTo>
                  <a:pt x="4677227" y="626277"/>
                  <a:pt x="4677227" y="618225"/>
                  <a:pt x="4677227" y="610173"/>
                </a:cubicBezTo>
                <a:cubicBezTo>
                  <a:pt x="4693355" y="610173"/>
                  <a:pt x="4701419" y="602120"/>
                  <a:pt x="4701419" y="618225"/>
                </a:cubicBezTo>
                <a:cubicBezTo>
                  <a:pt x="4725612" y="602120"/>
                  <a:pt x="4733677" y="602120"/>
                  <a:pt x="4765934" y="594069"/>
                </a:cubicBezTo>
                <a:cubicBezTo>
                  <a:pt x="4782062" y="618225"/>
                  <a:pt x="4757870" y="602120"/>
                  <a:pt x="4757870" y="618225"/>
                </a:cubicBezTo>
                <a:cubicBezTo>
                  <a:pt x="4765934" y="626277"/>
                  <a:pt x="4765934" y="602120"/>
                  <a:pt x="4773998" y="626277"/>
                </a:cubicBezTo>
                <a:cubicBezTo>
                  <a:pt x="4765934" y="594069"/>
                  <a:pt x="4838510" y="553810"/>
                  <a:pt x="4870767" y="561863"/>
                </a:cubicBezTo>
                <a:cubicBezTo>
                  <a:pt x="4870767" y="561863"/>
                  <a:pt x="4878831" y="577964"/>
                  <a:pt x="4878831" y="577964"/>
                </a:cubicBezTo>
                <a:cubicBezTo>
                  <a:pt x="4911089" y="561863"/>
                  <a:pt x="4943346" y="529654"/>
                  <a:pt x="4975601" y="521602"/>
                </a:cubicBezTo>
                <a:cubicBezTo>
                  <a:pt x="4983665" y="521602"/>
                  <a:pt x="4975601" y="529654"/>
                  <a:pt x="4983665" y="537707"/>
                </a:cubicBezTo>
                <a:cubicBezTo>
                  <a:pt x="5007858" y="513550"/>
                  <a:pt x="5048180" y="505498"/>
                  <a:pt x="5088501" y="505498"/>
                </a:cubicBezTo>
                <a:cubicBezTo>
                  <a:pt x="5096566" y="497445"/>
                  <a:pt x="5112694" y="465238"/>
                  <a:pt x="5120759" y="497445"/>
                </a:cubicBezTo>
                <a:cubicBezTo>
                  <a:pt x="5136887" y="481341"/>
                  <a:pt x="5136887" y="481341"/>
                  <a:pt x="5161077" y="465238"/>
                </a:cubicBezTo>
                <a:cubicBezTo>
                  <a:pt x="5161077" y="473289"/>
                  <a:pt x="5161077" y="481341"/>
                  <a:pt x="5161077" y="489394"/>
                </a:cubicBezTo>
                <a:cubicBezTo>
                  <a:pt x="5185270" y="449133"/>
                  <a:pt x="5217528" y="473289"/>
                  <a:pt x="5233656" y="441081"/>
                </a:cubicBezTo>
                <a:cubicBezTo>
                  <a:pt x="5257849" y="449133"/>
                  <a:pt x="5282042" y="449133"/>
                  <a:pt x="5298171" y="424979"/>
                </a:cubicBezTo>
                <a:cubicBezTo>
                  <a:pt x="5330428" y="449133"/>
                  <a:pt x="5427198" y="376666"/>
                  <a:pt x="5467519" y="392770"/>
                </a:cubicBezTo>
                <a:cubicBezTo>
                  <a:pt x="5475583" y="400823"/>
                  <a:pt x="5483648" y="376666"/>
                  <a:pt x="5483648" y="376666"/>
                </a:cubicBezTo>
                <a:cubicBezTo>
                  <a:pt x="5523966" y="368614"/>
                  <a:pt x="5604610" y="352510"/>
                  <a:pt x="5652995" y="352510"/>
                </a:cubicBezTo>
                <a:cubicBezTo>
                  <a:pt x="5661057" y="352510"/>
                  <a:pt x="5652995" y="336406"/>
                  <a:pt x="5661057" y="336406"/>
                </a:cubicBezTo>
                <a:cubicBezTo>
                  <a:pt x="5661057" y="336406"/>
                  <a:pt x="5661057" y="352510"/>
                  <a:pt x="5661057" y="352510"/>
                </a:cubicBezTo>
                <a:cubicBezTo>
                  <a:pt x="5693314" y="336406"/>
                  <a:pt x="5749764" y="320301"/>
                  <a:pt x="5790086" y="304197"/>
                </a:cubicBezTo>
                <a:cubicBezTo>
                  <a:pt x="5798150" y="312250"/>
                  <a:pt x="5798150" y="320301"/>
                  <a:pt x="5798150" y="320301"/>
                </a:cubicBezTo>
                <a:cubicBezTo>
                  <a:pt x="5806214" y="320301"/>
                  <a:pt x="5798150" y="312250"/>
                  <a:pt x="5798150" y="304197"/>
                </a:cubicBezTo>
                <a:cubicBezTo>
                  <a:pt x="5822341" y="296148"/>
                  <a:pt x="5830405" y="320301"/>
                  <a:pt x="5854598" y="312250"/>
                </a:cubicBezTo>
                <a:cubicBezTo>
                  <a:pt x="5822341" y="288095"/>
                  <a:pt x="5878791" y="288095"/>
                  <a:pt x="5886856" y="312250"/>
                </a:cubicBezTo>
                <a:cubicBezTo>
                  <a:pt x="5991689" y="280044"/>
                  <a:pt x="6064267" y="288095"/>
                  <a:pt x="6161037" y="263939"/>
                </a:cubicBezTo>
                <a:cubicBezTo>
                  <a:pt x="6233616" y="296148"/>
                  <a:pt x="6290066" y="247835"/>
                  <a:pt x="6354578" y="255887"/>
                </a:cubicBezTo>
                <a:close/>
                <a:moveTo>
                  <a:pt x="5719507" y="216853"/>
                </a:moveTo>
                <a:cubicBezTo>
                  <a:pt x="5686592" y="250416"/>
                  <a:pt x="5620763" y="242024"/>
                  <a:pt x="5587846" y="267195"/>
                </a:cubicBezTo>
                <a:cubicBezTo>
                  <a:pt x="5620763" y="225245"/>
                  <a:pt x="5670136" y="242024"/>
                  <a:pt x="5719507" y="216853"/>
                </a:cubicBezTo>
                <a:close/>
                <a:moveTo>
                  <a:pt x="3882345" y="198893"/>
                </a:moveTo>
                <a:lnTo>
                  <a:pt x="3892515" y="200381"/>
                </a:lnTo>
                <a:lnTo>
                  <a:pt x="3880352" y="209112"/>
                </a:lnTo>
                <a:cubicBezTo>
                  <a:pt x="3876366" y="209112"/>
                  <a:pt x="3878359" y="202979"/>
                  <a:pt x="3882345" y="198893"/>
                </a:cubicBezTo>
                <a:close/>
                <a:moveTo>
                  <a:pt x="3895481" y="198254"/>
                </a:moveTo>
                <a:lnTo>
                  <a:pt x="3896298" y="200935"/>
                </a:lnTo>
                <a:lnTo>
                  <a:pt x="3892515" y="200381"/>
                </a:lnTo>
                <a:close/>
                <a:moveTo>
                  <a:pt x="3863914" y="178130"/>
                </a:moveTo>
                <a:cubicBezTo>
                  <a:pt x="3872019" y="202091"/>
                  <a:pt x="3831496" y="186116"/>
                  <a:pt x="3831496" y="202091"/>
                </a:cubicBezTo>
                <a:cubicBezTo>
                  <a:pt x="3839599" y="218064"/>
                  <a:pt x="3863914" y="186116"/>
                  <a:pt x="3880126" y="210077"/>
                </a:cubicBezTo>
                <a:cubicBezTo>
                  <a:pt x="3855810" y="210077"/>
                  <a:pt x="3839599" y="218064"/>
                  <a:pt x="3823390" y="210077"/>
                </a:cubicBezTo>
                <a:cubicBezTo>
                  <a:pt x="3750445" y="257997"/>
                  <a:pt x="3645080" y="265986"/>
                  <a:pt x="3555927" y="305920"/>
                </a:cubicBezTo>
                <a:cubicBezTo>
                  <a:pt x="3555927" y="281958"/>
                  <a:pt x="3547820" y="289945"/>
                  <a:pt x="3531611" y="273973"/>
                </a:cubicBezTo>
                <a:cubicBezTo>
                  <a:pt x="3564030" y="273973"/>
                  <a:pt x="3596450" y="265986"/>
                  <a:pt x="3628871" y="257997"/>
                </a:cubicBezTo>
                <a:cubicBezTo>
                  <a:pt x="3653186" y="250011"/>
                  <a:pt x="3693710" y="218064"/>
                  <a:pt x="3709921" y="242024"/>
                </a:cubicBezTo>
                <a:cubicBezTo>
                  <a:pt x="3709921" y="234039"/>
                  <a:pt x="3726131" y="194102"/>
                  <a:pt x="3742340" y="226049"/>
                </a:cubicBezTo>
                <a:cubicBezTo>
                  <a:pt x="3766654" y="186116"/>
                  <a:pt x="3807180" y="202091"/>
                  <a:pt x="3863914" y="178130"/>
                </a:cubicBezTo>
                <a:close/>
                <a:moveTo>
                  <a:pt x="3999941" y="135535"/>
                </a:moveTo>
                <a:cubicBezTo>
                  <a:pt x="4007916" y="135535"/>
                  <a:pt x="3999941" y="151885"/>
                  <a:pt x="4007916" y="151885"/>
                </a:cubicBezTo>
                <a:cubicBezTo>
                  <a:pt x="4007916" y="151885"/>
                  <a:pt x="3983998" y="184587"/>
                  <a:pt x="3968052" y="176410"/>
                </a:cubicBezTo>
                <a:cubicBezTo>
                  <a:pt x="3968052" y="160059"/>
                  <a:pt x="3991970" y="168236"/>
                  <a:pt x="3991970" y="160059"/>
                </a:cubicBezTo>
                <a:cubicBezTo>
                  <a:pt x="3960078" y="160059"/>
                  <a:pt x="3920215" y="160059"/>
                  <a:pt x="3920215" y="192761"/>
                </a:cubicBezTo>
                <a:cubicBezTo>
                  <a:pt x="3912244" y="188673"/>
                  <a:pt x="3906262" y="190717"/>
                  <a:pt x="3900284" y="194805"/>
                </a:cubicBezTo>
                <a:lnTo>
                  <a:pt x="3895481" y="198254"/>
                </a:lnTo>
                <a:lnTo>
                  <a:pt x="3891315" y="184587"/>
                </a:lnTo>
                <a:cubicBezTo>
                  <a:pt x="3888326" y="182543"/>
                  <a:pt x="3884340" y="180499"/>
                  <a:pt x="3880352" y="168236"/>
                </a:cubicBezTo>
                <a:cubicBezTo>
                  <a:pt x="3928190" y="160059"/>
                  <a:pt x="3960078" y="151885"/>
                  <a:pt x="3999941" y="135535"/>
                </a:cubicBezTo>
                <a:close/>
                <a:moveTo>
                  <a:pt x="4041992" y="120045"/>
                </a:moveTo>
                <a:cubicBezTo>
                  <a:pt x="4041992" y="137084"/>
                  <a:pt x="4041992" y="137084"/>
                  <a:pt x="4041992" y="145605"/>
                </a:cubicBezTo>
                <a:cubicBezTo>
                  <a:pt x="4041992" y="145605"/>
                  <a:pt x="4050513" y="145605"/>
                  <a:pt x="4050513" y="162643"/>
                </a:cubicBezTo>
                <a:cubicBezTo>
                  <a:pt x="4041992" y="162643"/>
                  <a:pt x="4024954" y="162643"/>
                  <a:pt x="4007916" y="137084"/>
                </a:cubicBezTo>
                <a:cubicBezTo>
                  <a:pt x="4024954" y="137084"/>
                  <a:pt x="4024954" y="128564"/>
                  <a:pt x="4041992" y="120045"/>
                </a:cubicBezTo>
                <a:close/>
                <a:moveTo>
                  <a:pt x="4147321" y="96811"/>
                </a:moveTo>
                <a:cubicBezTo>
                  <a:pt x="4139144" y="120045"/>
                  <a:pt x="4098270" y="112301"/>
                  <a:pt x="4098270" y="143280"/>
                </a:cubicBezTo>
                <a:cubicBezTo>
                  <a:pt x="4098270" y="120045"/>
                  <a:pt x="4090096" y="120045"/>
                  <a:pt x="4073745" y="127790"/>
                </a:cubicBezTo>
                <a:cubicBezTo>
                  <a:pt x="4090096" y="104555"/>
                  <a:pt x="4130970" y="104555"/>
                  <a:pt x="4147321" y="96811"/>
                </a:cubicBezTo>
                <a:close/>
                <a:moveTo>
                  <a:pt x="4207342" y="77207"/>
                </a:moveTo>
                <a:cubicBezTo>
                  <a:pt x="4213150" y="77933"/>
                  <a:pt x="4218958" y="81322"/>
                  <a:pt x="4224769" y="89067"/>
                </a:cubicBezTo>
                <a:cubicBezTo>
                  <a:pt x="4201534" y="81322"/>
                  <a:pt x="4186044" y="96811"/>
                  <a:pt x="4155066" y="96811"/>
                </a:cubicBezTo>
                <a:cubicBezTo>
                  <a:pt x="4172492" y="96811"/>
                  <a:pt x="4189916" y="75028"/>
                  <a:pt x="4207342" y="77207"/>
                </a:cubicBezTo>
                <a:close/>
                <a:moveTo>
                  <a:pt x="4239624" y="72850"/>
                </a:moveTo>
                <a:cubicBezTo>
                  <a:pt x="4243708" y="76481"/>
                  <a:pt x="4245342" y="91002"/>
                  <a:pt x="4251876" y="96811"/>
                </a:cubicBezTo>
                <a:cubicBezTo>
                  <a:pt x="4234450" y="96811"/>
                  <a:pt x="4234450" y="96811"/>
                  <a:pt x="4217024" y="104555"/>
                </a:cubicBezTo>
                <a:cubicBezTo>
                  <a:pt x="4217024" y="89067"/>
                  <a:pt x="4234450" y="89067"/>
                  <a:pt x="4234450" y="73577"/>
                </a:cubicBezTo>
                <a:cubicBezTo>
                  <a:pt x="4236629" y="71641"/>
                  <a:pt x="4238263" y="71641"/>
                  <a:pt x="4239624" y="72850"/>
                </a:cubicBezTo>
                <a:close/>
                <a:moveTo>
                  <a:pt x="4340943" y="38725"/>
                </a:moveTo>
                <a:cubicBezTo>
                  <a:pt x="4340943" y="72801"/>
                  <a:pt x="4316415" y="47242"/>
                  <a:pt x="4316415" y="81322"/>
                </a:cubicBezTo>
                <a:cubicBezTo>
                  <a:pt x="4300067" y="81322"/>
                  <a:pt x="4308241" y="64283"/>
                  <a:pt x="4308241" y="55763"/>
                </a:cubicBezTo>
                <a:cubicBezTo>
                  <a:pt x="4304153" y="55763"/>
                  <a:pt x="4300067" y="60021"/>
                  <a:pt x="4293935" y="64283"/>
                </a:cubicBezTo>
                <a:lnTo>
                  <a:pt x="4267851" y="72645"/>
                </a:lnTo>
                <a:lnTo>
                  <a:pt x="4268334" y="79384"/>
                </a:lnTo>
                <a:cubicBezTo>
                  <a:pt x="4269300" y="83259"/>
                  <a:pt x="4271238" y="85192"/>
                  <a:pt x="4275111" y="81322"/>
                </a:cubicBezTo>
                <a:cubicBezTo>
                  <a:pt x="4275111" y="96811"/>
                  <a:pt x="4259622" y="89067"/>
                  <a:pt x="4251876" y="89067"/>
                </a:cubicBezTo>
                <a:cubicBezTo>
                  <a:pt x="4244132" y="73577"/>
                  <a:pt x="4251876" y="65832"/>
                  <a:pt x="4267366" y="65832"/>
                </a:cubicBezTo>
                <a:lnTo>
                  <a:pt x="4267832" y="72352"/>
                </a:lnTo>
                <a:lnTo>
                  <a:pt x="4294957" y="46178"/>
                </a:lnTo>
                <a:cubicBezTo>
                  <a:pt x="4310286" y="42983"/>
                  <a:pt x="4328681" y="42983"/>
                  <a:pt x="4340943" y="38725"/>
                </a:cubicBezTo>
                <a:close/>
                <a:moveTo>
                  <a:pt x="4468730" y="0"/>
                </a:moveTo>
                <a:cubicBezTo>
                  <a:pt x="4460431" y="15490"/>
                  <a:pt x="4427238" y="23235"/>
                  <a:pt x="4410643" y="23235"/>
                </a:cubicBezTo>
                <a:cubicBezTo>
                  <a:pt x="4427238" y="0"/>
                  <a:pt x="4443834" y="7745"/>
                  <a:pt x="446873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4AC1B4BB-BAEB-4ED4-BFEA-A70076BBAAB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323255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161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3FF05C36-952E-4314-905C-3AA86F704DB1}"/>
              </a:ext>
            </a:extLst>
          </p:cNvPr>
          <p:cNvSpPr>
            <a:spLocks noGrp="1"/>
          </p:cNvSpPr>
          <p:nvPr>
            <p:ph type="pic" sz="quarter" idx="21" hasCustomPrompt="1"/>
          </p:nvPr>
        </p:nvSpPr>
        <p:spPr>
          <a:xfrm>
            <a:off x="848297" y="330612"/>
            <a:ext cx="5386859" cy="6196776"/>
          </a:xfrm>
          <a:custGeom>
            <a:avLst/>
            <a:gdLst>
              <a:gd name="connsiteX0" fmla="*/ 2318148 w 5386859"/>
              <a:gd name="connsiteY0" fmla="*/ 0 h 6196776"/>
              <a:gd name="connsiteX1" fmla="*/ 2409623 w 5386859"/>
              <a:gd name="connsiteY1" fmla="*/ 0 h 6196776"/>
              <a:gd name="connsiteX2" fmla="*/ 2445588 w 5386859"/>
              <a:gd name="connsiteY2" fmla="*/ 4684 h 6196776"/>
              <a:gd name="connsiteX3" fmla="*/ 3273553 w 5386859"/>
              <a:gd name="connsiteY3" fmla="*/ 24980 h 6196776"/>
              <a:gd name="connsiteX4" fmla="*/ 4097610 w 5386859"/>
              <a:gd name="connsiteY4" fmla="*/ 65573 h 6196776"/>
              <a:gd name="connsiteX5" fmla="*/ 4386890 w 5386859"/>
              <a:gd name="connsiteY5" fmla="*/ 85868 h 6196776"/>
              <a:gd name="connsiteX6" fmla="*/ 4506511 w 5386859"/>
              <a:gd name="connsiteY6" fmla="*/ 111629 h 6196776"/>
              <a:gd name="connsiteX7" fmla="*/ 2859180 w 5386859"/>
              <a:gd name="connsiteY7" fmla="*/ 1754056 h 6196776"/>
              <a:gd name="connsiteX8" fmla="*/ 2993655 w 5386859"/>
              <a:gd name="connsiteY8" fmla="*/ 1739224 h 6196776"/>
              <a:gd name="connsiteX9" fmla="*/ 3722327 w 5386859"/>
              <a:gd name="connsiteY9" fmla="*/ 1717367 h 6196776"/>
              <a:gd name="connsiteX10" fmla="*/ 3926387 w 5386859"/>
              <a:gd name="connsiteY10" fmla="*/ 1752495 h 6196776"/>
              <a:gd name="connsiteX11" fmla="*/ 4398617 w 5386859"/>
              <a:gd name="connsiteY11" fmla="*/ 1790746 h 6196776"/>
              <a:gd name="connsiteX12" fmla="*/ 5140580 w 5386859"/>
              <a:gd name="connsiteY12" fmla="*/ 1820409 h 6196776"/>
              <a:gd name="connsiteX13" fmla="*/ 5346204 w 5386859"/>
              <a:gd name="connsiteY13" fmla="*/ 1845389 h 6196776"/>
              <a:gd name="connsiteX14" fmla="*/ 5386859 w 5386859"/>
              <a:gd name="connsiteY14" fmla="*/ 1874272 h 6196776"/>
              <a:gd name="connsiteX15" fmla="*/ 5267238 w 5386859"/>
              <a:gd name="connsiteY15" fmla="*/ 1952334 h 6196776"/>
              <a:gd name="connsiteX16" fmla="*/ 4873974 w 5386859"/>
              <a:gd name="connsiteY16" fmla="*/ 2147489 h 6196776"/>
              <a:gd name="connsiteX17" fmla="*/ 4460381 w 5386859"/>
              <a:gd name="connsiteY17" fmla="*/ 2454273 h 6196776"/>
              <a:gd name="connsiteX18" fmla="*/ 3615997 w 5386859"/>
              <a:gd name="connsiteY18" fmla="*/ 3144342 h 6196776"/>
              <a:gd name="connsiteX19" fmla="*/ 3135950 w 5386859"/>
              <a:gd name="connsiteY19" fmla="*/ 3568219 h 6196776"/>
              <a:gd name="connsiteX20" fmla="*/ 2932672 w 5386859"/>
              <a:gd name="connsiteY20" fmla="*/ 3756349 h 6196776"/>
              <a:gd name="connsiteX21" fmla="*/ 2742685 w 5386859"/>
              <a:gd name="connsiteY21" fmla="*/ 3972581 h 6196776"/>
              <a:gd name="connsiteX22" fmla="*/ 2623064 w 5386859"/>
              <a:gd name="connsiteY22" fmla="*/ 4099041 h 6196776"/>
              <a:gd name="connsiteX23" fmla="*/ 2507353 w 5386859"/>
              <a:gd name="connsiteY23" fmla="*/ 4239554 h 6196776"/>
              <a:gd name="connsiteX24" fmla="*/ 2472952 w 5386859"/>
              <a:gd name="connsiteY24" fmla="*/ 4268437 h 6196776"/>
              <a:gd name="connsiteX25" fmla="*/ 2450278 w 5386859"/>
              <a:gd name="connsiteY25" fmla="*/ 4343377 h 6196776"/>
              <a:gd name="connsiteX26" fmla="*/ 2447151 w 5386859"/>
              <a:gd name="connsiteY26" fmla="*/ 4347279 h 6196776"/>
              <a:gd name="connsiteX27" fmla="*/ 2325966 w 5386859"/>
              <a:gd name="connsiteY27" fmla="*/ 4493256 h 6196776"/>
              <a:gd name="connsiteX28" fmla="*/ 2180545 w 5386859"/>
              <a:gd name="connsiteY28" fmla="*/ 4788330 h 6196776"/>
              <a:gd name="connsiteX29" fmla="*/ 2175072 w 5386859"/>
              <a:gd name="connsiteY29" fmla="*/ 4766473 h 6196776"/>
              <a:gd name="connsiteX30" fmla="*/ 2140671 w 5386859"/>
              <a:gd name="connsiteY30" fmla="*/ 4803943 h 6196776"/>
              <a:gd name="connsiteX31" fmla="*/ 2140671 w 5386859"/>
              <a:gd name="connsiteY31" fmla="*/ 4831265 h 6196776"/>
              <a:gd name="connsiteX32" fmla="*/ 2105488 w 5386859"/>
              <a:gd name="connsiteY32" fmla="*/ 4910107 h 6196776"/>
              <a:gd name="connsiteX33" fmla="*/ 2052323 w 5386859"/>
              <a:gd name="connsiteY33" fmla="*/ 4994414 h 6196776"/>
              <a:gd name="connsiteX34" fmla="*/ 1998376 w 5386859"/>
              <a:gd name="connsiteY34" fmla="*/ 5275438 h 6196776"/>
              <a:gd name="connsiteX35" fmla="*/ 2018704 w 5386859"/>
              <a:gd name="connsiteY35" fmla="*/ 5515089 h 6196776"/>
              <a:gd name="connsiteX36" fmla="*/ 2020268 w 5386859"/>
              <a:gd name="connsiteY36" fmla="*/ 5539288 h 6196776"/>
              <a:gd name="connsiteX37" fmla="*/ 2048415 w 5386859"/>
              <a:gd name="connsiteY37" fmla="*/ 5707902 h 6196776"/>
              <a:gd name="connsiteX38" fmla="*/ 2208691 w 5386859"/>
              <a:gd name="connsiteY38" fmla="*/ 5955360 h 6196776"/>
              <a:gd name="connsiteX39" fmla="*/ 2519862 w 5386859"/>
              <a:gd name="connsiteY39" fmla="*/ 6106019 h 6196776"/>
              <a:gd name="connsiteX40" fmla="*/ 2609774 w 5386859"/>
              <a:gd name="connsiteY40" fmla="*/ 6117728 h 6196776"/>
              <a:gd name="connsiteX41" fmla="*/ 2539408 w 5386859"/>
              <a:gd name="connsiteY41" fmla="*/ 6172371 h 6196776"/>
              <a:gd name="connsiteX42" fmla="*/ 2290002 w 5386859"/>
              <a:gd name="connsiteY42" fmla="*/ 6196572 h 6196776"/>
              <a:gd name="connsiteX43" fmla="*/ 2196963 w 5386859"/>
              <a:gd name="connsiteY43" fmla="*/ 6153637 h 6196776"/>
              <a:gd name="connsiteX44" fmla="*/ 2189926 w 5386859"/>
              <a:gd name="connsiteY44" fmla="*/ 6155198 h 6196776"/>
              <a:gd name="connsiteX45" fmla="*/ 2111743 w 5386859"/>
              <a:gd name="connsiteY45" fmla="*/ 6163785 h 6196776"/>
              <a:gd name="connsiteX46" fmla="*/ 1941302 w 5386859"/>
              <a:gd name="connsiteY46" fmla="*/ 6067768 h 6196776"/>
              <a:gd name="connsiteX47" fmla="*/ 1821681 w 5386859"/>
              <a:gd name="connsiteY47" fmla="*/ 5931941 h 6196776"/>
              <a:gd name="connsiteX48" fmla="*/ 1779462 w 5386859"/>
              <a:gd name="connsiteY48" fmla="*/ 5953798 h 6196776"/>
              <a:gd name="connsiteX49" fmla="*/ 1717697 w 5386859"/>
              <a:gd name="connsiteY49" fmla="*/ 5836705 h 6196776"/>
              <a:gd name="connsiteX50" fmla="*/ 1652805 w 5386859"/>
              <a:gd name="connsiteY50" fmla="*/ 5422195 h 6196776"/>
              <a:gd name="connsiteX51" fmla="*/ 1696587 w 5386859"/>
              <a:gd name="connsiteY51" fmla="*/ 5179422 h 6196776"/>
              <a:gd name="connsiteX52" fmla="*/ 1693460 w 5386859"/>
              <a:gd name="connsiteY52" fmla="*/ 4951480 h 6196776"/>
              <a:gd name="connsiteX53" fmla="*/ 1677824 w 5386859"/>
              <a:gd name="connsiteY53" fmla="*/ 4931965 h 6196776"/>
              <a:gd name="connsiteX54" fmla="*/ 1659059 w 5386859"/>
              <a:gd name="connsiteY54" fmla="*/ 4943674 h 6196776"/>
              <a:gd name="connsiteX55" fmla="*/ 1643423 w 5386859"/>
              <a:gd name="connsiteY55" fmla="*/ 4972557 h 6196776"/>
              <a:gd name="connsiteX56" fmla="*/ 1601203 w 5386859"/>
              <a:gd name="connsiteY56" fmla="*/ 5096676 h 6196776"/>
              <a:gd name="connsiteX57" fmla="*/ 1612931 w 5386859"/>
              <a:gd name="connsiteY57" fmla="*/ 5134926 h 6196776"/>
              <a:gd name="connsiteX58" fmla="*/ 1632477 w 5386859"/>
              <a:gd name="connsiteY58" fmla="*/ 5148977 h 6196776"/>
              <a:gd name="connsiteX59" fmla="*/ 1627004 w 5386859"/>
              <a:gd name="connsiteY59" fmla="*/ 5184886 h 6196776"/>
              <a:gd name="connsiteX60" fmla="*/ 1553511 w 5386859"/>
              <a:gd name="connsiteY60" fmla="*/ 5298076 h 6196776"/>
              <a:gd name="connsiteX61" fmla="*/ 1498783 w 5386859"/>
              <a:gd name="connsiteY61" fmla="*/ 5618911 h 6196776"/>
              <a:gd name="connsiteX62" fmla="*/ 1490183 w 5386859"/>
              <a:gd name="connsiteY62" fmla="*/ 5649355 h 6196776"/>
              <a:gd name="connsiteX63" fmla="*/ 1459691 w 5386859"/>
              <a:gd name="connsiteY63" fmla="*/ 5532262 h 6196776"/>
              <a:gd name="connsiteX64" fmla="*/ 1502692 w 5386859"/>
              <a:gd name="connsiteY64" fmla="*/ 5212208 h 6196776"/>
              <a:gd name="connsiteX65" fmla="*/ 1786499 w 5386859"/>
              <a:gd name="connsiteY65" fmla="*/ 4529165 h 6196776"/>
              <a:gd name="connsiteX66" fmla="*/ 1854519 w 5386859"/>
              <a:gd name="connsiteY66" fmla="*/ 4400362 h 6196776"/>
              <a:gd name="connsiteX67" fmla="*/ 1907683 w 5386859"/>
              <a:gd name="connsiteY67" fmla="*/ 4328544 h 6196776"/>
              <a:gd name="connsiteX68" fmla="*/ 1942866 w 5386859"/>
              <a:gd name="connsiteY68" fmla="*/ 4269217 h 6196776"/>
              <a:gd name="connsiteX69" fmla="*/ 2003068 w 5386859"/>
              <a:gd name="connsiteY69" fmla="*/ 4196620 h 6196776"/>
              <a:gd name="connsiteX70" fmla="*/ 2047632 w 5386859"/>
              <a:gd name="connsiteY70" fmla="*/ 4156027 h 6196776"/>
              <a:gd name="connsiteX71" fmla="*/ 2128944 w 5386859"/>
              <a:gd name="connsiteY71" fmla="*/ 3999902 h 6196776"/>
              <a:gd name="connsiteX72" fmla="*/ 2142235 w 5386859"/>
              <a:gd name="connsiteY72" fmla="*/ 3986633 h 6196776"/>
              <a:gd name="connsiteX73" fmla="*/ 2227454 w 5386859"/>
              <a:gd name="connsiteY73" fmla="*/ 3871881 h 6196776"/>
              <a:gd name="connsiteX74" fmla="*/ 2248565 w 5386859"/>
              <a:gd name="connsiteY74" fmla="*/ 3743859 h 6196776"/>
              <a:gd name="connsiteX75" fmla="*/ 2221200 w 5386859"/>
              <a:gd name="connsiteY75" fmla="*/ 3732150 h 6196776"/>
              <a:gd name="connsiteX76" fmla="*/ 2390859 w 5386859"/>
              <a:gd name="connsiteY76" fmla="*/ 3561974 h 6196776"/>
              <a:gd name="connsiteX77" fmla="*/ 2404150 w 5386859"/>
              <a:gd name="connsiteY77" fmla="*/ 3532311 h 6196776"/>
              <a:gd name="connsiteX78" fmla="*/ 2467478 w 5386859"/>
              <a:gd name="connsiteY78" fmla="*/ 3390238 h 6196776"/>
              <a:gd name="connsiteX79" fmla="*/ 2505007 w 5386859"/>
              <a:gd name="connsiteY79" fmla="*/ 3434734 h 6196776"/>
              <a:gd name="connsiteX80" fmla="*/ 2556609 w 5386859"/>
              <a:gd name="connsiteY80" fmla="*/ 3371503 h 6196776"/>
              <a:gd name="connsiteX81" fmla="*/ 2512043 w 5386859"/>
              <a:gd name="connsiteY81" fmla="*/ 3314518 h 6196776"/>
              <a:gd name="connsiteX82" fmla="*/ 2458097 w 5386859"/>
              <a:gd name="connsiteY82" fmla="*/ 3376187 h 6196776"/>
              <a:gd name="connsiteX83" fmla="*/ 2279838 w 5386859"/>
              <a:gd name="connsiteY83" fmla="*/ 3465958 h 6196776"/>
              <a:gd name="connsiteX84" fmla="*/ 2219637 w 5386859"/>
              <a:gd name="connsiteY84" fmla="*/ 3514357 h 6196776"/>
              <a:gd name="connsiteX85" fmla="*/ 2207127 w 5386859"/>
              <a:gd name="connsiteY85" fmla="*/ 3553388 h 6196776"/>
              <a:gd name="connsiteX86" fmla="*/ 2181326 w 5386859"/>
              <a:gd name="connsiteY86" fmla="*/ 3504209 h 6196776"/>
              <a:gd name="connsiteX87" fmla="*/ 2171945 w 5386859"/>
              <a:gd name="connsiteY87" fmla="*/ 3507331 h 6196776"/>
              <a:gd name="connsiteX88" fmla="*/ 2185236 w 5386859"/>
              <a:gd name="connsiteY88" fmla="*/ 3588516 h 6196776"/>
              <a:gd name="connsiteX89" fmla="*/ 2024959 w 5386859"/>
              <a:gd name="connsiteY89" fmla="*/ 3671261 h 6196776"/>
              <a:gd name="connsiteX90" fmla="*/ 1951467 w 5386859"/>
              <a:gd name="connsiteY90" fmla="*/ 3755569 h 6196776"/>
              <a:gd name="connsiteX91" fmla="*/ 1926448 w 5386859"/>
              <a:gd name="connsiteY91" fmla="*/ 3871881 h 6196776"/>
              <a:gd name="connsiteX92" fmla="*/ 1888920 w 5386859"/>
              <a:gd name="connsiteY92" fmla="*/ 3828947 h 6196776"/>
              <a:gd name="connsiteX93" fmla="*/ 1641077 w 5386859"/>
              <a:gd name="connsiteY93" fmla="*/ 4103726 h 6196776"/>
              <a:gd name="connsiteX94" fmla="*/ 1677824 w 5386859"/>
              <a:gd name="connsiteY94" fmla="*/ 4033470 h 6196776"/>
              <a:gd name="connsiteX95" fmla="*/ 1684860 w 5386859"/>
              <a:gd name="connsiteY95" fmla="*/ 3963994 h 6196776"/>
              <a:gd name="connsiteX96" fmla="*/ 1725515 w 5386859"/>
              <a:gd name="connsiteY96" fmla="*/ 3934331 h 6196776"/>
              <a:gd name="connsiteX97" fmla="*/ 1816990 w 5386859"/>
              <a:gd name="connsiteY97" fmla="*/ 3814115 h 6196776"/>
              <a:gd name="connsiteX98" fmla="*/ 1830281 w 5386859"/>
              <a:gd name="connsiteY98" fmla="*/ 3801625 h 6196776"/>
              <a:gd name="connsiteX99" fmla="*/ 1890483 w 5386859"/>
              <a:gd name="connsiteY99" fmla="*/ 3720441 h 6196776"/>
              <a:gd name="connsiteX100" fmla="*/ 1916283 w 5386859"/>
              <a:gd name="connsiteY100" fmla="*/ 3606470 h 6196776"/>
              <a:gd name="connsiteX101" fmla="*/ 1848263 w 5386859"/>
              <a:gd name="connsiteY101" fmla="*/ 3532311 h 6196776"/>
              <a:gd name="connsiteX102" fmla="*/ 1943648 w 5386859"/>
              <a:gd name="connsiteY102" fmla="*/ 3548704 h 6196776"/>
              <a:gd name="connsiteX103" fmla="*/ 1938175 w 5386859"/>
              <a:gd name="connsiteY103" fmla="*/ 3497183 h 6196776"/>
              <a:gd name="connsiteX104" fmla="*/ 1958503 w 5386859"/>
              <a:gd name="connsiteY104" fmla="*/ 3415218 h 6196776"/>
              <a:gd name="connsiteX105" fmla="*/ 2097670 w 5386859"/>
              <a:gd name="connsiteY105" fmla="*/ 3255971 h 6196776"/>
              <a:gd name="connsiteX106" fmla="*/ 2165690 w 5386859"/>
              <a:gd name="connsiteY106" fmla="*/ 3186496 h 6196776"/>
              <a:gd name="connsiteX107" fmla="*/ 2232146 w 5386859"/>
              <a:gd name="connsiteY107" fmla="*/ 3085795 h 6196776"/>
              <a:gd name="connsiteX108" fmla="*/ 2256382 w 5386859"/>
              <a:gd name="connsiteY108" fmla="*/ 3057693 h 6196776"/>
              <a:gd name="connsiteX109" fmla="*/ 2309548 w 5386859"/>
              <a:gd name="connsiteY109" fmla="*/ 3030372 h 6196776"/>
              <a:gd name="connsiteX110" fmla="*/ 2287657 w 5386859"/>
              <a:gd name="connsiteY110" fmla="*/ 2988999 h 6196776"/>
              <a:gd name="connsiteX111" fmla="*/ 2192272 w 5386859"/>
              <a:gd name="connsiteY111" fmla="*/ 3056132 h 6196776"/>
              <a:gd name="connsiteX112" fmla="*/ 2015577 w 5386859"/>
              <a:gd name="connsiteY112" fmla="*/ 3220062 h 6196776"/>
              <a:gd name="connsiteX113" fmla="*/ 1903774 w 5386859"/>
              <a:gd name="connsiteY113" fmla="*/ 3309053 h 6196776"/>
              <a:gd name="connsiteX114" fmla="*/ 1808390 w 5386859"/>
              <a:gd name="connsiteY114" fmla="*/ 3401947 h 6196776"/>
              <a:gd name="connsiteX115" fmla="*/ 1781026 w 5386859"/>
              <a:gd name="connsiteY115" fmla="*/ 3425366 h 6196776"/>
              <a:gd name="connsiteX116" fmla="*/ 1627004 w 5386859"/>
              <a:gd name="connsiteY116" fmla="*/ 3536994 h 6196776"/>
              <a:gd name="connsiteX117" fmla="*/ 1485491 w 5386859"/>
              <a:gd name="connsiteY117" fmla="*/ 3669701 h 6196776"/>
              <a:gd name="connsiteX118" fmla="*/ 1476891 w 5386859"/>
              <a:gd name="connsiteY118" fmla="*/ 3666578 h 6196776"/>
              <a:gd name="connsiteX119" fmla="*/ 1487837 w 5386859"/>
              <a:gd name="connsiteY119" fmla="*/ 3596322 h 6196776"/>
              <a:gd name="connsiteX120" fmla="*/ 1558203 w 5386859"/>
              <a:gd name="connsiteY120" fmla="*/ 3569000 h 6196776"/>
              <a:gd name="connsiteX121" fmla="*/ 1490183 w 5386859"/>
              <a:gd name="connsiteY121" fmla="*/ 3567439 h 6196776"/>
              <a:gd name="connsiteX122" fmla="*/ 1485491 w 5386859"/>
              <a:gd name="connsiteY122" fmla="*/ 3484693 h 6196776"/>
              <a:gd name="connsiteX123" fmla="*/ 1524583 w 5386859"/>
              <a:gd name="connsiteY123" fmla="*/ 3502647 h 6196776"/>
              <a:gd name="connsiteX124" fmla="*/ 1582439 w 5386859"/>
              <a:gd name="connsiteY124" fmla="*/ 3386335 h 6196776"/>
              <a:gd name="connsiteX125" fmla="*/ 1693460 w 5386859"/>
              <a:gd name="connsiteY125" fmla="*/ 3188057 h 6196776"/>
              <a:gd name="connsiteX126" fmla="*/ 2081251 w 5386859"/>
              <a:gd name="connsiteY126" fmla="*/ 2720465 h 6196776"/>
              <a:gd name="connsiteX127" fmla="*/ 2089070 w 5386859"/>
              <a:gd name="connsiteY127" fmla="*/ 2711098 h 6196776"/>
              <a:gd name="connsiteX128" fmla="*/ 2096888 w 5386859"/>
              <a:gd name="connsiteY128" fmla="*/ 2687679 h 6196776"/>
              <a:gd name="connsiteX129" fmla="*/ 2072651 w 5386859"/>
              <a:gd name="connsiteY129" fmla="*/ 2682995 h 6196776"/>
              <a:gd name="connsiteX130" fmla="*/ 1892047 w 5386859"/>
              <a:gd name="connsiteY130" fmla="*/ 2716562 h 6196776"/>
              <a:gd name="connsiteX131" fmla="*/ 1411998 w 5386859"/>
              <a:gd name="connsiteY131" fmla="*/ 2789160 h 6196776"/>
              <a:gd name="connsiteX132" fmla="*/ 914750 w 5386859"/>
              <a:gd name="connsiteY132" fmla="*/ 2885957 h 6196776"/>
              <a:gd name="connsiteX133" fmla="*/ 207187 w 5386859"/>
              <a:gd name="connsiteY133" fmla="*/ 3060035 h 6196776"/>
              <a:gd name="connsiteX134" fmla="*/ 53166 w 5386859"/>
              <a:gd name="connsiteY134" fmla="*/ 3063158 h 6196776"/>
              <a:gd name="connsiteX135" fmla="*/ 0 w 5386859"/>
              <a:gd name="connsiteY135" fmla="*/ 3010075 h 6196776"/>
              <a:gd name="connsiteX136" fmla="*/ 0 w 5386859"/>
              <a:gd name="connsiteY136" fmla="*/ 2967141 h 6196776"/>
              <a:gd name="connsiteX137" fmla="*/ 4692 w 5386859"/>
              <a:gd name="connsiteY137" fmla="*/ 2963238 h 6196776"/>
              <a:gd name="connsiteX138" fmla="*/ 382319 w 5386859"/>
              <a:gd name="connsiteY138" fmla="*/ 2342645 h 6196776"/>
              <a:gd name="connsiteX139" fmla="*/ 731800 w 5386859"/>
              <a:gd name="connsiteY139" fmla="*/ 1876614 h 6196776"/>
              <a:gd name="connsiteX140" fmla="*/ 1637167 w 5386859"/>
              <a:gd name="connsiteY140" fmla="*/ 776718 h 6196776"/>
              <a:gd name="connsiteX141" fmla="*/ 2198527 w 5386859"/>
              <a:gd name="connsiteY141" fmla="*/ 112410 h 6196776"/>
              <a:gd name="connsiteX142" fmla="*/ 2226673 w 5386859"/>
              <a:gd name="connsiteY142" fmla="*/ 73379 h 6196776"/>
              <a:gd name="connsiteX143" fmla="*/ 2318148 w 5386859"/>
              <a:gd name="connsiteY143" fmla="*/ 0 h 619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386859" h="6196776">
                <a:moveTo>
                  <a:pt x="2318148" y="0"/>
                </a:moveTo>
                <a:cubicBezTo>
                  <a:pt x="2348640" y="0"/>
                  <a:pt x="2379132" y="0"/>
                  <a:pt x="2409623" y="0"/>
                </a:cubicBezTo>
                <a:cubicBezTo>
                  <a:pt x="2421350" y="1562"/>
                  <a:pt x="2433079" y="3903"/>
                  <a:pt x="2445588" y="4684"/>
                </a:cubicBezTo>
                <a:cubicBezTo>
                  <a:pt x="2721576" y="11710"/>
                  <a:pt x="2997564" y="14832"/>
                  <a:pt x="3273553" y="24980"/>
                </a:cubicBezTo>
                <a:cubicBezTo>
                  <a:pt x="3548760" y="35128"/>
                  <a:pt x="3823184" y="50741"/>
                  <a:pt x="4097610" y="65573"/>
                </a:cubicBezTo>
                <a:cubicBezTo>
                  <a:pt x="4194557" y="70256"/>
                  <a:pt x="4290724" y="77282"/>
                  <a:pt x="4386890" y="85868"/>
                </a:cubicBezTo>
                <a:cubicBezTo>
                  <a:pt x="4425199" y="89772"/>
                  <a:pt x="4462728" y="102262"/>
                  <a:pt x="4506511" y="111629"/>
                </a:cubicBezTo>
                <a:cubicBezTo>
                  <a:pt x="3945151" y="646354"/>
                  <a:pt x="3392393" y="1184203"/>
                  <a:pt x="2859180" y="1754056"/>
                </a:cubicBezTo>
                <a:cubicBezTo>
                  <a:pt x="2909999" y="1748592"/>
                  <a:pt x="2952218" y="1744689"/>
                  <a:pt x="2993655" y="1739224"/>
                </a:cubicBezTo>
                <a:cubicBezTo>
                  <a:pt x="3236025" y="1706438"/>
                  <a:pt x="3479176" y="1703316"/>
                  <a:pt x="3722327" y="1717367"/>
                </a:cubicBezTo>
                <a:cubicBezTo>
                  <a:pt x="3791130" y="1721270"/>
                  <a:pt x="3859148" y="1740005"/>
                  <a:pt x="3926387" y="1752495"/>
                </a:cubicBezTo>
                <a:cubicBezTo>
                  <a:pt x="4082755" y="1782158"/>
                  <a:pt x="4240686" y="1784501"/>
                  <a:pt x="4398617" y="1790746"/>
                </a:cubicBezTo>
                <a:cubicBezTo>
                  <a:pt x="4645677" y="1799332"/>
                  <a:pt x="4892738" y="1808700"/>
                  <a:pt x="5140580" y="1820409"/>
                </a:cubicBezTo>
                <a:cubicBezTo>
                  <a:pt x="5209382" y="1823532"/>
                  <a:pt x="5278184" y="1835241"/>
                  <a:pt x="5346204" y="1845389"/>
                </a:cubicBezTo>
                <a:cubicBezTo>
                  <a:pt x="5357150" y="1846950"/>
                  <a:pt x="5366531" y="1859440"/>
                  <a:pt x="5386859" y="1874272"/>
                </a:cubicBezTo>
                <a:cubicBezTo>
                  <a:pt x="5341512" y="1904716"/>
                  <a:pt x="5306330" y="1932819"/>
                  <a:pt x="5267238" y="1952334"/>
                </a:cubicBezTo>
                <a:cubicBezTo>
                  <a:pt x="5136671" y="2018687"/>
                  <a:pt x="5002195" y="2076453"/>
                  <a:pt x="4873974" y="2147489"/>
                </a:cubicBezTo>
                <a:cubicBezTo>
                  <a:pt x="4723079" y="2231016"/>
                  <a:pt x="4593294" y="2345767"/>
                  <a:pt x="4460381" y="2454273"/>
                </a:cubicBezTo>
                <a:cubicBezTo>
                  <a:pt x="4179703" y="2685337"/>
                  <a:pt x="3902150" y="2920304"/>
                  <a:pt x="3615997" y="3144342"/>
                </a:cubicBezTo>
                <a:cubicBezTo>
                  <a:pt x="3447121" y="3277048"/>
                  <a:pt x="3289972" y="3419901"/>
                  <a:pt x="3135950" y="3568219"/>
                </a:cubicBezTo>
                <a:cubicBezTo>
                  <a:pt x="3069493" y="3632230"/>
                  <a:pt x="3002256" y="3696241"/>
                  <a:pt x="2932672" y="3756349"/>
                </a:cubicBezTo>
                <a:cubicBezTo>
                  <a:pt x="2857615" y="3821140"/>
                  <a:pt x="2801323" y="3896081"/>
                  <a:pt x="2742685" y="3972581"/>
                </a:cubicBezTo>
                <a:cubicBezTo>
                  <a:pt x="2707503" y="4018638"/>
                  <a:pt x="2662157" y="4056107"/>
                  <a:pt x="2623064" y="4099041"/>
                </a:cubicBezTo>
                <a:cubicBezTo>
                  <a:pt x="2583191" y="4144319"/>
                  <a:pt x="2546444" y="4192716"/>
                  <a:pt x="2507353" y="4239554"/>
                </a:cubicBezTo>
                <a:cubicBezTo>
                  <a:pt x="2497189" y="4250482"/>
                  <a:pt x="2485461" y="4261411"/>
                  <a:pt x="2472952" y="4268437"/>
                </a:cubicBezTo>
                <a:cubicBezTo>
                  <a:pt x="2426823" y="4294978"/>
                  <a:pt x="2425260" y="4299662"/>
                  <a:pt x="2450278" y="4343377"/>
                </a:cubicBezTo>
                <a:cubicBezTo>
                  <a:pt x="2449496" y="4344157"/>
                  <a:pt x="2448715" y="4346499"/>
                  <a:pt x="2447151" y="4347279"/>
                </a:cubicBezTo>
                <a:cubicBezTo>
                  <a:pt x="2377568" y="4372260"/>
                  <a:pt x="2344730" y="4426903"/>
                  <a:pt x="2325966" y="4493256"/>
                </a:cubicBezTo>
                <a:cubicBezTo>
                  <a:pt x="2295474" y="4599421"/>
                  <a:pt x="2241528" y="4693095"/>
                  <a:pt x="2180545" y="4788330"/>
                </a:cubicBezTo>
                <a:cubicBezTo>
                  <a:pt x="2178199" y="4779743"/>
                  <a:pt x="2176636" y="4774279"/>
                  <a:pt x="2175072" y="4766473"/>
                </a:cubicBezTo>
                <a:cubicBezTo>
                  <a:pt x="2152398" y="4769596"/>
                  <a:pt x="2144580" y="4785208"/>
                  <a:pt x="2140671" y="4803943"/>
                </a:cubicBezTo>
                <a:cubicBezTo>
                  <a:pt x="2139107" y="4812530"/>
                  <a:pt x="2139107" y="4822677"/>
                  <a:pt x="2140671" y="4831265"/>
                </a:cubicBezTo>
                <a:cubicBezTo>
                  <a:pt x="2150053" y="4867173"/>
                  <a:pt x="2136762" y="4891373"/>
                  <a:pt x="2105488" y="4910107"/>
                </a:cubicBezTo>
                <a:cubicBezTo>
                  <a:pt x="2074215" y="4928842"/>
                  <a:pt x="2058578" y="4957725"/>
                  <a:pt x="2052323" y="4994414"/>
                </a:cubicBezTo>
                <a:cubicBezTo>
                  <a:pt x="2035123" y="5088089"/>
                  <a:pt x="2012450" y="5180984"/>
                  <a:pt x="1998376" y="5275438"/>
                </a:cubicBezTo>
                <a:cubicBezTo>
                  <a:pt x="1986649" y="5355842"/>
                  <a:pt x="1983522" y="5437808"/>
                  <a:pt x="2018704" y="5515089"/>
                </a:cubicBezTo>
                <a:cubicBezTo>
                  <a:pt x="2021831" y="5522115"/>
                  <a:pt x="2021050" y="5531482"/>
                  <a:pt x="2020268" y="5539288"/>
                </a:cubicBezTo>
                <a:cubicBezTo>
                  <a:pt x="2012450" y="5598615"/>
                  <a:pt x="2018704" y="5657162"/>
                  <a:pt x="2048415" y="5707902"/>
                </a:cubicBezTo>
                <a:cubicBezTo>
                  <a:pt x="2098452" y="5792210"/>
                  <a:pt x="2147708" y="5878858"/>
                  <a:pt x="2208691" y="5955360"/>
                </a:cubicBezTo>
                <a:cubicBezTo>
                  <a:pt x="2286093" y="6052156"/>
                  <a:pt x="2398677" y="6091968"/>
                  <a:pt x="2519862" y="6106019"/>
                </a:cubicBezTo>
                <a:cubicBezTo>
                  <a:pt x="2548790" y="6109141"/>
                  <a:pt x="2576936" y="6113045"/>
                  <a:pt x="2609774" y="6117728"/>
                </a:cubicBezTo>
                <a:cubicBezTo>
                  <a:pt x="2592572" y="6151294"/>
                  <a:pt x="2569118" y="6168469"/>
                  <a:pt x="2539408" y="6172371"/>
                </a:cubicBezTo>
                <a:cubicBezTo>
                  <a:pt x="2456533" y="6181739"/>
                  <a:pt x="2373658" y="6190326"/>
                  <a:pt x="2290002" y="6196572"/>
                </a:cubicBezTo>
                <a:cubicBezTo>
                  <a:pt x="2253255" y="6198913"/>
                  <a:pt x="2221200" y="6180959"/>
                  <a:pt x="2196963" y="6153637"/>
                </a:cubicBezTo>
                <a:cubicBezTo>
                  <a:pt x="2193835" y="6154418"/>
                  <a:pt x="2191491" y="6154418"/>
                  <a:pt x="2189926" y="6155198"/>
                </a:cubicBezTo>
                <a:cubicBezTo>
                  <a:pt x="2154744" y="6186423"/>
                  <a:pt x="2153962" y="6187203"/>
                  <a:pt x="2111743" y="6163785"/>
                </a:cubicBezTo>
                <a:cubicBezTo>
                  <a:pt x="2054669" y="6131779"/>
                  <a:pt x="1996813" y="6102897"/>
                  <a:pt x="1941302" y="6067768"/>
                </a:cubicBezTo>
                <a:cubicBezTo>
                  <a:pt x="1889701" y="6035763"/>
                  <a:pt x="1844355" y="5994390"/>
                  <a:pt x="1821681" y="5931941"/>
                </a:cubicBezTo>
                <a:cubicBezTo>
                  <a:pt x="1809172" y="5938185"/>
                  <a:pt x="1798226" y="5943650"/>
                  <a:pt x="1779462" y="5953798"/>
                </a:cubicBezTo>
                <a:cubicBezTo>
                  <a:pt x="1758353" y="5914767"/>
                  <a:pt x="1732552" y="5878078"/>
                  <a:pt x="1717697" y="5836705"/>
                </a:cubicBezTo>
                <a:cubicBezTo>
                  <a:pt x="1668441" y="5703218"/>
                  <a:pt x="1636386" y="5565829"/>
                  <a:pt x="1652805" y="5422195"/>
                </a:cubicBezTo>
                <a:cubicBezTo>
                  <a:pt x="1661405" y="5341010"/>
                  <a:pt x="1680169" y="5259826"/>
                  <a:pt x="1696587" y="5179422"/>
                </a:cubicBezTo>
                <a:cubicBezTo>
                  <a:pt x="1711442" y="5102921"/>
                  <a:pt x="1700496" y="5027201"/>
                  <a:pt x="1693460" y="4951480"/>
                </a:cubicBezTo>
                <a:cubicBezTo>
                  <a:pt x="1692678" y="4944454"/>
                  <a:pt x="1684860" y="4935087"/>
                  <a:pt x="1677824" y="4931965"/>
                </a:cubicBezTo>
                <a:cubicBezTo>
                  <a:pt x="1673914" y="4929622"/>
                  <a:pt x="1663751" y="4937428"/>
                  <a:pt x="1659059" y="4943674"/>
                </a:cubicBezTo>
                <a:cubicBezTo>
                  <a:pt x="1652022" y="4952261"/>
                  <a:pt x="1647332" y="4962409"/>
                  <a:pt x="1643423" y="4972557"/>
                </a:cubicBezTo>
                <a:cubicBezTo>
                  <a:pt x="1629350" y="5013930"/>
                  <a:pt x="1616840" y="5056083"/>
                  <a:pt x="1601203" y="5096676"/>
                </a:cubicBezTo>
                <a:cubicBezTo>
                  <a:pt x="1594166" y="5114630"/>
                  <a:pt x="1597294" y="5125559"/>
                  <a:pt x="1612931" y="5134926"/>
                </a:cubicBezTo>
                <a:cubicBezTo>
                  <a:pt x="1619967" y="5138830"/>
                  <a:pt x="1626222" y="5144294"/>
                  <a:pt x="1632477" y="5148977"/>
                </a:cubicBezTo>
                <a:cubicBezTo>
                  <a:pt x="1649677" y="5164589"/>
                  <a:pt x="1647332" y="5181764"/>
                  <a:pt x="1627004" y="5184886"/>
                </a:cubicBezTo>
                <a:cubicBezTo>
                  <a:pt x="1558203" y="5196596"/>
                  <a:pt x="1561330" y="5248897"/>
                  <a:pt x="1553511" y="5298076"/>
                </a:cubicBezTo>
                <a:cubicBezTo>
                  <a:pt x="1535529" y="5405021"/>
                  <a:pt x="1517546" y="5511966"/>
                  <a:pt x="1498783" y="5618911"/>
                </a:cubicBezTo>
                <a:cubicBezTo>
                  <a:pt x="1497219" y="5628279"/>
                  <a:pt x="1494091" y="5636866"/>
                  <a:pt x="1490183" y="5649355"/>
                </a:cubicBezTo>
                <a:cubicBezTo>
                  <a:pt x="1464382" y="5611885"/>
                  <a:pt x="1455000" y="5572855"/>
                  <a:pt x="1459691" y="5532262"/>
                </a:cubicBezTo>
                <a:cubicBezTo>
                  <a:pt x="1472200" y="5425317"/>
                  <a:pt x="1482364" y="5317592"/>
                  <a:pt x="1502692" y="5212208"/>
                </a:cubicBezTo>
                <a:cubicBezTo>
                  <a:pt x="1549602" y="4965531"/>
                  <a:pt x="1652022" y="4740713"/>
                  <a:pt x="1786499" y="4529165"/>
                </a:cubicBezTo>
                <a:cubicBezTo>
                  <a:pt x="1812300" y="4487791"/>
                  <a:pt x="1830281" y="4442516"/>
                  <a:pt x="1854519" y="4400362"/>
                </a:cubicBezTo>
                <a:cubicBezTo>
                  <a:pt x="1870155" y="4374601"/>
                  <a:pt x="1891264" y="4352744"/>
                  <a:pt x="1907683" y="4328544"/>
                </a:cubicBezTo>
                <a:cubicBezTo>
                  <a:pt x="1920975" y="4309810"/>
                  <a:pt x="1935048" y="4290294"/>
                  <a:pt x="1942866" y="4269217"/>
                </a:cubicBezTo>
                <a:cubicBezTo>
                  <a:pt x="1954594" y="4236431"/>
                  <a:pt x="1971794" y="4213012"/>
                  <a:pt x="2003068" y="4196620"/>
                </a:cubicBezTo>
                <a:cubicBezTo>
                  <a:pt x="2021050" y="4187253"/>
                  <a:pt x="2038250" y="4172420"/>
                  <a:pt x="2047632" y="4156027"/>
                </a:cubicBezTo>
                <a:cubicBezTo>
                  <a:pt x="2076560" y="4105287"/>
                  <a:pt x="2101579" y="4051424"/>
                  <a:pt x="2128944" y="3999902"/>
                </a:cubicBezTo>
                <a:cubicBezTo>
                  <a:pt x="2131289" y="3994439"/>
                  <a:pt x="2136762" y="3988194"/>
                  <a:pt x="2142235" y="3986633"/>
                </a:cubicBezTo>
                <a:cubicBezTo>
                  <a:pt x="2198527" y="3968678"/>
                  <a:pt x="2220418" y="3926525"/>
                  <a:pt x="2227454" y="3871881"/>
                </a:cubicBezTo>
                <a:cubicBezTo>
                  <a:pt x="2232146" y="3829727"/>
                  <a:pt x="2240746" y="3788355"/>
                  <a:pt x="2248565" y="3743859"/>
                </a:cubicBezTo>
                <a:cubicBezTo>
                  <a:pt x="2243873" y="3741517"/>
                  <a:pt x="2233710" y="3737614"/>
                  <a:pt x="2221200" y="3732150"/>
                </a:cubicBezTo>
                <a:cubicBezTo>
                  <a:pt x="2301729" y="3697022"/>
                  <a:pt x="2330658" y="3614276"/>
                  <a:pt x="2390859" y="3561974"/>
                </a:cubicBezTo>
                <a:cubicBezTo>
                  <a:pt x="2398677" y="3555730"/>
                  <a:pt x="2399459" y="3541679"/>
                  <a:pt x="2404150" y="3532311"/>
                </a:cubicBezTo>
                <a:cubicBezTo>
                  <a:pt x="2424478" y="3487035"/>
                  <a:pt x="2444023" y="3442540"/>
                  <a:pt x="2467478" y="3390238"/>
                </a:cubicBezTo>
                <a:cubicBezTo>
                  <a:pt x="2483897" y="3409753"/>
                  <a:pt x="2494062" y="3421463"/>
                  <a:pt x="2505007" y="3434734"/>
                </a:cubicBezTo>
                <a:cubicBezTo>
                  <a:pt x="2522989" y="3412095"/>
                  <a:pt x="2539408" y="3393361"/>
                  <a:pt x="2556609" y="3371503"/>
                </a:cubicBezTo>
                <a:cubicBezTo>
                  <a:pt x="2541754" y="3352768"/>
                  <a:pt x="2527680" y="3334813"/>
                  <a:pt x="2512043" y="3314518"/>
                </a:cubicBezTo>
                <a:cubicBezTo>
                  <a:pt x="2492497" y="3336375"/>
                  <a:pt x="2472170" y="3354329"/>
                  <a:pt x="2458097" y="3376187"/>
                </a:cubicBezTo>
                <a:cubicBezTo>
                  <a:pt x="2415096" y="3440198"/>
                  <a:pt x="2351767" y="3464397"/>
                  <a:pt x="2279838" y="3465958"/>
                </a:cubicBezTo>
                <a:cubicBezTo>
                  <a:pt x="2243092" y="3466738"/>
                  <a:pt x="2224327" y="3478448"/>
                  <a:pt x="2219637" y="3514357"/>
                </a:cubicBezTo>
                <a:cubicBezTo>
                  <a:pt x="2218073" y="3526066"/>
                  <a:pt x="2212600" y="3537775"/>
                  <a:pt x="2207127" y="3553388"/>
                </a:cubicBezTo>
                <a:cubicBezTo>
                  <a:pt x="2196963" y="3533872"/>
                  <a:pt x="2189145" y="3519040"/>
                  <a:pt x="2181326" y="3504209"/>
                </a:cubicBezTo>
                <a:cubicBezTo>
                  <a:pt x="2178199" y="3504989"/>
                  <a:pt x="2175072" y="3506551"/>
                  <a:pt x="2171945" y="3507331"/>
                </a:cubicBezTo>
                <a:cubicBezTo>
                  <a:pt x="2175853" y="3533872"/>
                  <a:pt x="2180545" y="3560413"/>
                  <a:pt x="2185236" y="3588516"/>
                </a:cubicBezTo>
                <a:cubicBezTo>
                  <a:pt x="2109397" y="3578368"/>
                  <a:pt x="2064051" y="3618179"/>
                  <a:pt x="2024959" y="3671261"/>
                </a:cubicBezTo>
                <a:cubicBezTo>
                  <a:pt x="2002285" y="3700925"/>
                  <a:pt x="1978830" y="3729808"/>
                  <a:pt x="1951467" y="3755569"/>
                </a:cubicBezTo>
                <a:cubicBezTo>
                  <a:pt x="1918629" y="3787574"/>
                  <a:pt x="1917066" y="3825044"/>
                  <a:pt x="1926448" y="3871881"/>
                </a:cubicBezTo>
                <a:cubicBezTo>
                  <a:pt x="1911593" y="3855488"/>
                  <a:pt x="1901429" y="3843778"/>
                  <a:pt x="1888920" y="3828947"/>
                </a:cubicBezTo>
                <a:cubicBezTo>
                  <a:pt x="1806045" y="3920279"/>
                  <a:pt x="1725515" y="4010832"/>
                  <a:pt x="1641077" y="4103726"/>
                </a:cubicBezTo>
                <a:cubicBezTo>
                  <a:pt x="1634823" y="4066256"/>
                  <a:pt x="1659059" y="4051424"/>
                  <a:pt x="1677824" y="4033470"/>
                </a:cubicBezTo>
                <a:cubicBezTo>
                  <a:pt x="1707533" y="4006148"/>
                  <a:pt x="1708315" y="3998342"/>
                  <a:pt x="1684860" y="3963994"/>
                </a:cubicBezTo>
                <a:cubicBezTo>
                  <a:pt x="1698151" y="3953847"/>
                  <a:pt x="1711442" y="3943698"/>
                  <a:pt x="1725515" y="3934331"/>
                </a:cubicBezTo>
                <a:cubicBezTo>
                  <a:pt x="1769299" y="3903887"/>
                  <a:pt x="1808390" y="3871100"/>
                  <a:pt x="1816990" y="3814115"/>
                </a:cubicBezTo>
                <a:cubicBezTo>
                  <a:pt x="1817772" y="3809431"/>
                  <a:pt x="1824809" y="3803186"/>
                  <a:pt x="1830281" y="3801625"/>
                </a:cubicBezTo>
                <a:cubicBezTo>
                  <a:pt x="1869374" y="3788355"/>
                  <a:pt x="1883447" y="3757910"/>
                  <a:pt x="1890483" y="3720441"/>
                </a:cubicBezTo>
                <a:cubicBezTo>
                  <a:pt x="1897520" y="3685313"/>
                  <a:pt x="1906120" y="3650965"/>
                  <a:pt x="1916283" y="3606470"/>
                </a:cubicBezTo>
                <a:cubicBezTo>
                  <a:pt x="1905337" y="3585393"/>
                  <a:pt x="1861555" y="3576025"/>
                  <a:pt x="1848263" y="3532311"/>
                </a:cubicBezTo>
                <a:cubicBezTo>
                  <a:pt x="1881101" y="3537775"/>
                  <a:pt x="1907683" y="3542459"/>
                  <a:pt x="1943648" y="3548704"/>
                </a:cubicBezTo>
                <a:cubicBezTo>
                  <a:pt x="1942084" y="3529188"/>
                  <a:pt x="1943648" y="3512796"/>
                  <a:pt x="1938175" y="3497183"/>
                </a:cubicBezTo>
                <a:cubicBezTo>
                  <a:pt x="1926448" y="3462055"/>
                  <a:pt x="1929575" y="3439417"/>
                  <a:pt x="1958503" y="3415218"/>
                </a:cubicBezTo>
                <a:cubicBezTo>
                  <a:pt x="2013231" y="3369942"/>
                  <a:pt x="2061705" y="3319201"/>
                  <a:pt x="2097670" y="3255971"/>
                </a:cubicBezTo>
                <a:cubicBezTo>
                  <a:pt x="2113306" y="3228650"/>
                  <a:pt x="2141453" y="3208353"/>
                  <a:pt x="2165690" y="3186496"/>
                </a:cubicBezTo>
                <a:cubicBezTo>
                  <a:pt x="2196181" y="3157613"/>
                  <a:pt x="2220418" y="3126387"/>
                  <a:pt x="2232146" y="3085795"/>
                </a:cubicBezTo>
                <a:cubicBezTo>
                  <a:pt x="2235273" y="3074867"/>
                  <a:pt x="2246219" y="3064719"/>
                  <a:pt x="2256382" y="3057693"/>
                </a:cubicBezTo>
                <a:cubicBezTo>
                  <a:pt x="2272020" y="3047545"/>
                  <a:pt x="2290002" y="3039739"/>
                  <a:pt x="2309548" y="3030372"/>
                </a:cubicBezTo>
                <a:cubicBezTo>
                  <a:pt x="2302512" y="3017101"/>
                  <a:pt x="2297039" y="3006953"/>
                  <a:pt x="2287657" y="2988999"/>
                </a:cubicBezTo>
                <a:cubicBezTo>
                  <a:pt x="2254038" y="3012417"/>
                  <a:pt x="2220418" y="3031152"/>
                  <a:pt x="2192272" y="3056132"/>
                </a:cubicBezTo>
                <a:cubicBezTo>
                  <a:pt x="2132071" y="3109214"/>
                  <a:pt x="2074997" y="3166200"/>
                  <a:pt x="2015577" y="3220062"/>
                </a:cubicBezTo>
                <a:cubicBezTo>
                  <a:pt x="1980395" y="3252068"/>
                  <a:pt x="1942084" y="3281731"/>
                  <a:pt x="1903774" y="3309053"/>
                </a:cubicBezTo>
                <a:cubicBezTo>
                  <a:pt x="1867028" y="3335595"/>
                  <a:pt x="1830281" y="3360574"/>
                  <a:pt x="1808390" y="3401947"/>
                </a:cubicBezTo>
                <a:cubicBezTo>
                  <a:pt x="1802917" y="3412095"/>
                  <a:pt x="1791972" y="3421463"/>
                  <a:pt x="1781026" y="3425366"/>
                </a:cubicBezTo>
                <a:cubicBezTo>
                  <a:pt x="1718479" y="3448004"/>
                  <a:pt x="1673914" y="3493280"/>
                  <a:pt x="1627004" y="3536994"/>
                </a:cubicBezTo>
                <a:cubicBezTo>
                  <a:pt x="1580093" y="3581490"/>
                  <a:pt x="1532402" y="3625985"/>
                  <a:pt x="1485491" y="3669701"/>
                </a:cubicBezTo>
                <a:cubicBezTo>
                  <a:pt x="1482364" y="3668920"/>
                  <a:pt x="1480018" y="3667358"/>
                  <a:pt x="1476891" y="3666578"/>
                </a:cubicBezTo>
                <a:cubicBezTo>
                  <a:pt x="1480018" y="3642379"/>
                  <a:pt x="1474545" y="3612715"/>
                  <a:pt x="1487837" y="3596322"/>
                </a:cubicBezTo>
                <a:cubicBezTo>
                  <a:pt x="1500346" y="3580709"/>
                  <a:pt x="1530838" y="3578368"/>
                  <a:pt x="1558203" y="3569000"/>
                </a:cubicBezTo>
                <a:cubicBezTo>
                  <a:pt x="1532402" y="3540897"/>
                  <a:pt x="1514419" y="3572903"/>
                  <a:pt x="1490183" y="3567439"/>
                </a:cubicBezTo>
                <a:cubicBezTo>
                  <a:pt x="1488618" y="3543240"/>
                  <a:pt x="1487055" y="3515918"/>
                  <a:pt x="1485491" y="3484693"/>
                </a:cubicBezTo>
                <a:cubicBezTo>
                  <a:pt x="1499564" y="3490938"/>
                  <a:pt x="1509729" y="3495621"/>
                  <a:pt x="1524583" y="3502647"/>
                </a:cubicBezTo>
                <a:cubicBezTo>
                  <a:pt x="1544911" y="3463617"/>
                  <a:pt x="1569147" y="3426927"/>
                  <a:pt x="1582439" y="3386335"/>
                </a:cubicBezTo>
                <a:cubicBezTo>
                  <a:pt x="1606676" y="3312176"/>
                  <a:pt x="1644986" y="3247384"/>
                  <a:pt x="1693460" y="3188057"/>
                </a:cubicBezTo>
                <a:cubicBezTo>
                  <a:pt x="1823245" y="3031933"/>
                  <a:pt x="1952248" y="2876589"/>
                  <a:pt x="2081251" y="2720465"/>
                </a:cubicBezTo>
                <a:cubicBezTo>
                  <a:pt x="2084378" y="2717342"/>
                  <a:pt x="2087506" y="2715001"/>
                  <a:pt x="2089070" y="2711098"/>
                </a:cubicBezTo>
                <a:cubicBezTo>
                  <a:pt x="2092197" y="2703292"/>
                  <a:pt x="2094543" y="2695485"/>
                  <a:pt x="2096888" y="2687679"/>
                </a:cubicBezTo>
                <a:cubicBezTo>
                  <a:pt x="2089070" y="2686118"/>
                  <a:pt x="2079687" y="2681434"/>
                  <a:pt x="2072651" y="2682995"/>
                </a:cubicBezTo>
                <a:cubicBezTo>
                  <a:pt x="2012450" y="2693924"/>
                  <a:pt x="1953030" y="2707195"/>
                  <a:pt x="1892047" y="2716562"/>
                </a:cubicBezTo>
                <a:cubicBezTo>
                  <a:pt x="1732552" y="2741541"/>
                  <a:pt x="1571493" y="2761838"/>
                  <a:pt x="1411998" y="2789160"/>
                </a:cubicBezTo>
                <a:cubicBezTo>
                  <a:pt x="1246249" y="2818043"/>
                  <a:pt x="1079718" y="2847706"/>
                  <a:pt x="914750" y="2885957"/>
                </a:cubicBezTo>
                <a:cubicBezTo>
                  <a:pt x="678635" y="2939819"/>
                  <a:pt x="444084" y="3004611"/>
                  <a:pt x="207187" y="3060035"/>
                </a:cubicBezTo>
                <a:cubicBezTo>
                  <a:pt x="157932" y="3070964"/>
                  <a:pt x="103985" y="3065500"/>
                  <a:pt x="53166" y="3063158"/>
                </a:cubicBezTo>
                <a:cubicBezTo>
                  <a:pt x="21892" y="3062376"/>
                  <a:pt x="14073" y="3031933"/>
                  <a:pt x="0" y="3010075"/>
                </a:cubicBezTo>
                <a:cubicBezTo>
                  <a:pt x="0" y="2996024"/>
                  <a:pt x="0" y="2981193"/>
                  <a:pt x="0" y="2967141"/>
                </a:cubicBezTo>
                <a:cubicBezTo>
                  <a:pt x="1564" y="2965580"/>
                  <a:pt x="3909" y="2964799"/>
                  <a:pt x="4692" y="2963238"/>
                </a:cubicBezTo>
                <a:cubicBezTo>
                  <a:pt x="105548" y="2740761"/>
                  <a:pt x="230642" y="2534677"/>
                  <a:pt x="382319" y="2342645"/>
                </a:cubicBezTo>
                <a:cubicBezTo>
                  <a:pt x="502721" y="2190423"/>
                  <a:pt x="609833" y="2027273"/>
                  <a:pt x="731800" y="1876614"/>
                </a:cubicBezTo>
                <a:cubicBezTo>
                  <a:pt x="1031244" y="1507380"/>
                  <a:pt x="1333815" y="1142049"/>
                  <a:pt x="1637167" y="776718"/>
                </a:cubicBezTo>
                <a:cubicBezTo>
                  <a:pt x="1822463" y="554241"/>
                  <a:pt x="2011668" y="334106"/>
                  <a:pt x="2198527" y="112410"/>
                </a:cubicBezTo>
                <a:cubicBezTo>
                  <a:pt x="2208691" y="99920"/>
                  <a:pt x="2219637" y="87430"/>
                  <a:pt x="2226673" y="73379"/>
                </a:cubicBezTo>
                <a:cubicBezTo>
                  <a:pt x="2246219" y="34348"/>
                  <a:pt x="2275147" y="8587"/>
                  <a:pt x="231814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8" name="Rectangle 7">
            <a:extLst>
              <a:ext uri="{FF2B5EF4-FFF2-40B4-BE49-F238E27FC236}">
                <a16:creationId xmlns:a16="http://schemas.microsoft.com/office/drawing/2014/main" id="{A003A443-FF67-4BA2-A26D-E3B8FF5C036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927759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162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1283186-BF9E-4A6D-B83F-65C60B706567}"/>
              </a:ext>
            </a:extLst>
          </p:cNvPr>
          <p:cNvSpPr>
            <a:spLocks noGrp="1"/>
          </p:cNvSpPr>
          <p:nvPr>
            <p:ph type="pic" sz="quarter" idx="24" hasCustomPrompt="1"/>
          </p:nvPr>
        </p:nvSpPr>
        <p:spPr>
          <a:xfrm>
            <a:off x="0" y="0"/>
            <a:ext cx="12192002" cy="4871490"/>
          </a:xfrm>
          <a:custGeom>
            <a:avLst/>
            <a:gdLst>
              <a:gd name="connsiteX0" fmla="*/ 0 w 12192002"/>
              <a:gd name="connsiteY0" fmla="*/ 0 h 4871490"/>
              <a:gd name="connsiteX1" fmla="*/ 12192002 w 12192002"/>
              <a:gd name="connsiteY1" fmla="*/ 0 h 4871490"/>
              <a:gd name="connsiteX2" fmla="*/ 12192002 w 12192002"/>
              <a:gd name="connsiteY2" fmla="*/ 4871490 h 4871490"/>
              <a:gd name="connsiteX3" fmla="*/ 12082274 w 12192002"/>
              <a:gd name="connsiteY3" fmla="*/ 4807550 h 4871490"/>
              <a:gd name="connsiteX4" fmla="*/ 12045698 w 12192002"/>
              <a:gd name="connsiteY4" fmla="*/ 4795371 h 4871490"/>
              <a:gd name="connsiteX5" fmla="*/ 11990834 w 12192002"/>
              <a:gd name="connsiteY5" fmla="*/ 4764923 h 4871490"/>
              <a:gd name="connsiteX6" fmla="*/ 11957306 w 12192002"/>
              <a:gd name="connsiteY6" fmla="*/ 4740566 h 4871490"/>
              <a:gd name="connsiteX7" fmla="*/ 11948162 w 12192002"/>
              <a:gd name="connsiteY7" fmla="*/ 4710118 h 4871490"/>
              <a:gd name="connsiteX8" fmla="*/ 12085322 w 12192002"/>
              <a:gd name="connsiteY8" fmla="*/ 4737521 h 4871490"/>
              <a:gd name="connsiteX9" fmla="*/ 11999978 w 12192002"/>
              <a:gd name="connsiteY9" fmla="*/ 4649222 h 4871490"/>
              <a:gd name="connsiteX10" fmla="*/ 11945114 w 12192002"/>
              <a:gd name="connsiteY10" fmla="*/ 4691849 h 4871490"/>
              <a:gd name="connsiteX11" fmla="*/ 11929874 w 12192002"/>
              <a:gd name="connsiteY11" fmla="*/ 4676625 h 4871490"/>
              <a:gd name="connsiteX12" fmla="*/ 11789666 w 12192002"/>
              <a:gd name="connsiteY12" fmla="*/ 4585282 h 4871490"/>
              <a:gd name="connsiteX13" fmla="*/ 11661649 w 12192002"/>
              <a:gd name="connsiteY13" fmla="*/ 4475671 h 4871490"/>
              <a:gd name="connsiteX14" fmla="*/ 11643362 w 12192002"/>
              <a:gd name="connsiteY14" fmla="*/ 4445223 h 4871490"/>
              <a:gd name="connsiteX15" fmla="*/ 11618978 w 12192002"/>
              <a:gd name="connsiteY15" fmla="*/ 4405641 h 4871490"/>
              <a:gd name="connsiteX16" fmla="*/ 11481818 w 12192002"/>
              <a:gd name="connsiteY16" fmla="*/ 4353880 h 4871490"/>
              <a:gd name="connsiteX17" fmla="*/ 11460482 w 12192002"/>
              <a:gd name="connsiteY17" fmla="*/ 4338656 h 4871490"/>
              <a:gd name="connsiteX18" fmla="*/ 11387330 w 12192002"/>
              <a:gd name="connsiteY18" fmla="*/ 4256447 h 4871490"/>
              <a:gd name="connsiteX19" fmla="*/ 11244074 w 12192002"/>
              <a:gd name="connsiteY19" fmla="*/ 4134656 h 4871490"/>
              <a:gd name="connsiteX20" fmla="*/ 11234930 w 12192002"/>
              <a:gd name="connsiteY20" fmla="*/ 4116387 h 4871490"/>
              <a:gd name="connsiteX21" fmla="*/ 11170922 w 12192002"/>
              <a:gd name="connsiteY21" fmla="*/ 4061582 h 4871490"/>
              <a:gd name="connsiteX22" fmla="*/ 11119106 w 12192002"/>
              <a:gd name="connsiteY22" fmla="*/ 4009820 h 4871490"/>
              <a:gd name="connsiteX23" fmla="*/ 11113010 w 12192002"/>
              <a:gd name="connsiteY23" fmla="*/ 3964150 h 4871490"/>
              <a:gd name="connsiteX24" fmla="*/ 10933178 w 12192002"/>
              <a:gd name="connsiteY24" fmla="*/ 3903254 h 4871490"/>
              <a:gd name="connsiteX25" fmla="*/ 10826498 w 12192002"/>
              <a:gd name="connsiteY25" fmla="*/ 3830179 h 4871490"/>
              <a:gd name="connsiteX26" fmla="*/ 10780777 w 12192002"/>
              <a:gd name="connsiteY26" fmla="*/ 3802776 h 4871490"/>
              <a:gd name="connsiteX27" fmla="*/ 10655810 w 12192002"/>
              <a:gd name="connsiteY27" fmla="*/ 3684030 h 4871490"/>
              <a:gd name="connsiteX28" fmla="*/ 10643618 w 12192002"/>
              <a:gd name="connsiteY28" fmla="*/ 3632269 h 4871490"/>
              <a:gd name="connsiteX29" fmla="*/ 10603993 w 12192002"/>
              <a:gd name="connsiteY29" fmla="*/ 3650538 h 4871490"/>
              <a:gd name="connsiteX30" fmla="*/ 10530842 w 12192002"/>
              <a:gd name="connsiteY30" fmla="*/ 3629225 h 4871490"/>
              <a:gd name="connsiteX31" fmla="*/ 10518650 w 12192002"/>
              <a:gd name="connsiteY31" fmla="*/ 3623135 h 4871490"/>
              <a:gd name="connsiteX32" fmla="*/ 10488170 w 12192002"/>
              <a:gd name="connsiteY32" fmla="*/ 3583553 h 4871490"/>
              <a:gd name="connsiteX33" fmla="*/ 10543034 w 12192002"/>
              <a:gd name="connsiteY33" fmla="*/ 3559194 h 4871490"/>
              <a:gd name="connsiteX34" fmla="*/ 10475977 w 12192002"/>
              <a:gd name="connsiteY34" fmla="*/ 3562239 h 4871490"/>
              <a:gd name="connsiteX35" fmla="*/ 10442449 w 12192002"/>
              <a:gd name="connsiteY35" fmla="*/ 3553106 h 4871490"/>
              <a:gd name="connsiteX36" fmla="*/ 10408922 w 12192002"/>
              <a:gd name="connsiteY36" fmla="*/ 3528747 h 4871490"/>
              <a:gd name="connsiteX37" fmla="*/ 10369298 w 12192002"/>
              <a:gd name="connsiteY37" fmla="*/ 3480031 h 4871490"/>
              <a:gd name="connsiteX38" fmla="*/ 10302241 w 12192002"/>
              <a:gd name="connsiteY38" fmla="*/ 3339971 h 4871490"/>
              <a:gd name="connsiteX39" fmla="*/ 10265666 w 12192002"/>
              <a:gd name="connsiteY39" fmla="*/ 3343016 h 4871490"/>
              <a:gd name="connsiteX40" fmla="*/ 10183369 w 12192002"/>
              <a:gd name="connsiteY40" fmla="*/ 3333881 h 4871490"/>
              <a:gd name="connsiteX41" fmla="*/ 9997441 w 12192002"/>
              <a:gd name="connsiteY41" fmla="*/ 3303434 h 4871490"/>
              <a:gd name="connsiteX42" fmla="*/ 9948674 w 12192002"/>
              <a:gd name="connsiteY42" fmla="*/ 3330837 h 4871490"/>
              <a:gd name="connsiteX43" fmla="*/ 9927338 w 12192002"/>
              <a:gd name="connsiteY43" fmla="*/ 3391733 h 4871490"/>
              <a:gd name="connsiteX44" fmla="*/ 9906002 w 12192002"/>
              <a:gd name="connsiteY44" fmla="*/ 3461762 h 4871490"/>
              <a:gd name="connsiteX45" fmla="*/ 9875521 w 12192002"/>
              <a:gd name="connsiteY45" fmla="*/ 3476986 h 4871490"/>
              <a:gd name="connsiteX46" fmla="*/ 9802370 w 12192002"/>
              <a:gd name="connsiteY46" fmla="*/ 3525702 h 4871490"/>
              <a:gd name="connsiteX47" fmla="*/ 9619490 w 12192002"/>
              <a:gd name="connsiteY47" fmla="*/ 3470897 h 4871490"/>
              <a:gd name="connsiteX48" fmla="*/ 9592058 w 12192002"/>
              <a:gd name="connsiteY48" fmla="*/ 3428270 h 4871490"/>
              <a:gd name="connsiteX49" fmla="*/ 9567673 w 12192002"/>
              <a:gd name="connsiteY49" fmla="*/ 3397822 h 4871490"/>
              <a:gd name="connsiteX50" fmla="*/ 9518906 w 12192002"/>
              <a:gd name="connsiteY50" fmla="*/ 3361285 h 4871490"/>
              <a:gd name="connsiteX51" fmla="*/ 9576817 w 12192002"/>
              <a:gd name="connsiteY51" fmla="*/ 3324748 h 4871490"/>
              <a:gd name="connsiteX52" fmla="*/ 9229345 w 12192002"/>
              <a:gd name="connsiteY52" fmla="*/ 3279076 h 4871490"/>
              <a:gd name="connsiteX53" fmla="*/ 9122665 w 12192002"/>
              <a:gd name="connsiteY53" fmla="*/ 3242539 h 4871490"/>
              <a:gd name="connsiteX54" fmla="*/ 9034274 w 12192002"/>
              <a:gd name="connsiteY54" fmla="*/ 3184688 h 4871490"/>
              <a:gd name="connsiteX55" fmla="*/ 9009890 w 12192002"/>
              <a:gd name="connsiteY55" fmla="*/ 3175554 h 4871490"/>
              <a:gd name="connsiteX56" fmla="*/ 8973313 w 12192002"/>
              <a:gd name="connsiteY56" fmla="*/ 3181643 h 4871490"/>
              <a:gd name="connsiteX57" fmla="*/ 8909306 w 12192002"/>
              <a:gd name="connsiteY57" fmla="*/ 3120748 h 4871490"/>
              <a:gd name="connsiteX58" fmla="*/ 8854442 w 12192002"/>
              <a:gd name="connsiteY58" fmla="*/ 3160330 h 4871490"/>
              <a:gd name="connsiteX59" fmla="*/ 8784338 w 12192002"/>
              <a:gd name="connsiteY59" fmla="*/ 3172509 h 4871490"/>
              <a:gd name="connsiteX60" fmla="*/ 8731122 w 12192002"/>
              <a:gd name="connsiteY60" fmla="*/ 3110733 h 4871490"/>
              <a:gd name="connsiteX61" fmla="*/ 8740672 w 12192002"/>
              <a:gd name="connsiteY61" fmla="*/ 3094984 h 4871490"/>
              <a:gd name="connsiteX62" fmla="*/ 8751438 w 12192002"/>
              <a:gd name="connsiteY62" fmla="*/ 3087615 h 4871490"/>
              <a:gd name="connsiteX63" fmla="*/ 8752620 w 12192002"/>
              <a:gd name="connsiteY63" fmla="*/ 3086922 h 4871490"/>
              <a:gd name="connsiteX64" fmla="*/ 8784338 w 12192002"/>
              <a:gd name="connsiteY64" fmla="*/ 3093345 h 4871490"/>
              <a:gd name="connsiteX65" fmla="*/ 8759192 w 12192002"/>
              <a:gd name="connsiteY65" fmla="*/ 3082308 h 4871490"/>
              <a:gd name="connsiteX66" fmla="*/ 8751438 w 12192002"/>
              <a:gd name="connsiteY66" fmla="*/ 3087615 h 4871490"/>
              <a:gd name="connsiteX67" fmla="*/ 8741666 w 12192002"/>
              <a:gd name="connsiteY67" fmla="*/ 3093345 h 4871490"/>
              <a:gd name="connsiteX68" fmla="*/ 8740672 w 12192002"/>
              <a:gd name="connsiteY68" fmla="*/ 3094984 h 4871490"/>
              <a:gd name="connsiteX69" fmla="*/ 8738618 w 12192002"/>
              <a:gd name="connsiteY69" fmla="*/ 3096390 h 4871490"/>
              <a:gd name="connsiteX70" fmla="*/ 8601457 w 12192002"/>
              <a:gd name="connsiteY70" fmla="*/ 3090300 h 4871490"/>
              <a:gd name="connsiteX71" fmla="*/ 8534401 w 12192002"/>
              <a:gd name="connsiteY71" fmla="*/ 3093345 h 4871490"/>
              <a:gd name="connsiteX72" fmla="*/ 8558786 w 12192002"/>
              <a:gd name="connsiteY72" fmla="*/ 3114658 h 4871490"/>
              <a:gd name="connsiteX73" fmla="*/ 8567930 w 12192002"/>
              <a:gd name="connsiteY73" fmla="*/ 3126838 h 4871490"/>
              <a:gd name="connsiteX74" fmla="*/ 8598409 w 12192002"/>
              <a:gd name="connsiteY74" fmla="*/ 3172509 h 4871490"/>
              <a:gd name="connsiteX75" fmla="*/ 8607553 w 12192002"/>
              <a:gd name="connsiteY75" fmla="*/ 3184688 h 4871490"/>
              <a:gd name="connsiteX76" fmla="*/ 8595361 w 12192002"/>
              <a:gd name="connsiteY76" fmla="*/ 3254718 h 4871490"/>
              <a:gd name="connsiteX77" fmla="*/ 8552690 w 12192002"/>
              <a:gd name="connsiteY77" fmla="*/ 3285166 h 4871490"/>
              <a:gd name="connsiteX78" fmla="*/ 8525257 w 12192002"/>
              <a:gd name="connsiteY78" fmla="*/ 3239494 h 4871490"/>
              <a:gd name="connsiteX79" fmla="*/ 8531353 w 12192002"/>
              <a:gd name="connsiteY79" fmla="*/ 3196867 h 4871490"/>
              <a:gd name="connsiteX80" fmla="*/ 8452106 w 12192002"/>
              <a:gd name="connsiteY80" fmla="*/ 3187733 h 4871490"/>
              <a:gd name="connsiteX81" fmla="*/ 8391145 w 12192002"/>
              <a:gd name="connsiteY81" fmla="*/ 3327793 h 4871490"/>
              <a:gd name="connsiteX82" fmla="*/ 8302754 w 12192002"/>
              <a:gd name="connsiteY82" fmla="*/ 3330837 h 4871490"/>
              <a:gd name="connsiteX83" fmla="*/ 8147306 w 12192002"/>
              <a:gd name="connsiteY83" fmla="*/ 3269942 h 4871490"/>
              <a:gd name="connsiteX84" fmla="*/ 8107682 w 12192002"/>
              <a:gd name="connsiteY84" fmla="*/ 3257762 h 4871490"/>
              <a:gd name="connsiteX85" fmla="*/ 8086346 w 12192002"/>
              <a:gd name="connsiteY85" fmla="*/ 3221225 h 4871490"/>
              <a:gd name="connsiteX86" fmla="*/ 8040625 w 12192002"/>
              <a:gd name="connsiteY86" fmla="*/ 3218181 h 4871490"/>
              <a:gd name="connsiteX87" fmla="*/ 8025386 w 12192002"/>
              <a:gd name="connsiteY87" fmla="*/ 3218181 h 4871490"/>
              <a:gd name="connsiteX88" fmla="*/ 7933946 w 12192002"/>
              <a:gd name="connsiteY88" fmla="*/ 3142061 h 4871490"/>
              <a:gd name="connsiteX89" fmla="*/ 7912609 w 12192002"/>
              <a:gd name="connsiteY89" fmla="*/ 3132927 h 4871490"/>
              <a:gd name="connsiteX90" fmla="*/ 7866890 w 12192002"/>
              <a:gd name="connsiteY90" fmla="*/ 3120748 h 4871490"/>
              <a:gd name="connsiteX91" fmla="*/ 7821170 w 12192002"/>
              <a:gd name="connsiteY91" fmla="*/ 3132927 h 4871490"/>
              <a:gd name="connsiteX92" fmla="*/ 7802882 w 12192002"/>
              <a:gd name="connsiteY92" fmla="*/ 3206002 h 4871490"/>
              <a:gd name="connsiteX93" fmla="*/ 7793738 w 12192002"/>
              <a:gd name="connsiteY93" fmla="*/ 3276031 h 4871490"/>
              <a:gd name="connsiteX94" fmla="*/ 7827266 w 12192002"/>
              <a:gd name="connsiteY94" fmla="*/ 3379553 h 4871490"/>
              <a:gd name="connsiteX95" fmla="*/ 7851650 w 12192002"/>
              <a:gd name="connsiteY95" fmla="*/ 3419135 h 4871490"/>
              <a:gd name="connsiteX96" fmla="*/ 7833362 w 12192002"/>
              <a:gd name="connsiteY96" fmla="*/ 3458717 h 4871490"/>
              <a:gd name="connsiteX97" fmla="*/ 7802882 w 12192002"/>
              <a:gd name="connsiteY97" fmla="*/ 3455672 h 4871490"/>
              <a:gd name="connsiteX98" fmla="*/ 7741921 w 12192002"/>
              <a:gd name="connsiteY98" fmla="*/ 3416090 h 4871490"/>
              <a:gd name="connsiteX99" fmla="*/ 7684010 w 12192002"/>
              <a:gd name="connsiteY99" fmla="*/ 3343016 h 4871490"/>
              <a:gd name="connsiteX100" fmla="*/ 7635242 w 12192002"/>
              <a:gd name="connsiteY100" fmla="*/ 3303434 h 4871490"/>
              <a:gd name="connsiteX101" fmla="*/ 7479794 w 12192002"/>
              <a:gd name="connsiteY101" fmla="*/ 3300389 h 4871490"/>
              <a:gd name="connsiteX102" fmla="*/ 7443217 w 12192002"/>
              <a:gd name="connsiteY102" fmla="*/ 3288211 h 4871490"/>
              <a:gd name="connsiteX103" fmla="*/ 7315201 w 12192002"/>
              <a:gd name="connsiteY103" fmla="*/ 3172509 h 4871490"/>
              <a:gd name="connsiteX104" fmla="*/ 7275578 w 12192002"/>
              <a:gd name="connsiteY104" fmla="*/ 3175554 h 4871490"/>
              <a:gd name="connsiteX105" fmla="*/ 7260338 w 12192002"/>
              <a:gd name="connsiteY105" fmla="*/ 3172509 h 4871490"/>
              <a:gd name="connsiteX106" fmla="*/ 7092698 w 12192002"/>
              <a:gd name="connsiteY106" fmla="*/ 3084211 h 4871490"/>
              <a:gd name="connsiteX107" fmla="*/ 6982969 w 12192002"/>
              <a:gd name="connsiteY107" fmla="*/ 3065942 h 4871490"/>
              <a:gd name="connsiteX108" fmla="*/ 6955538 w 12192002"/>
              <a:gd name="connsiteY108" fmla="*/ 3035494 h 4871490"/>
              <a:gd name="connsiteX109" fmla="*/ 6888482 w 12192002"/>
              <a:gd name="connsiteY109" fmla="*/ 3044629 h 4871490"/>
              <a:gd name="connsiteX110" fmla="*/ 6836665 w 12192002"/>
              <a:gd name="connsiteY110" fmla="*/ 3072031 h 4871490"/>
              <a:gd name="connsiteX111" fmla="*/ 6720841 w 12192002"/>
              <a:gd name="connsiteY111" fmla="*/ 3053763 h 4871490"/>
              <a:gd name="connsiteX112" fmla="*/ 6592826 w 12192002"/>
              <a:gd name="connsiteY112" fmla="*/ 2959375 h 4871490"/>
              <a:gd name="connsiteX113" fmla="*/ 6574537 w 12192002"/>
              <a:gd name="connsiteY113" fmla="*/ 2944152 h 4871490"/>
              <a:gd name="connsiteX114" fmla="*/ 6489194 w 12192002"/>
              <a:gd name="connsiteY114" fmla="*/ 2913704 h 4871490"/>
              <a:gd name="connsiteX115" fmla="*/ 6477002 w 12192002"/>
              <a:gd name="connsiteY115" fmla="*/ 2904569 h 4871490"/>
              <a:gd name="connsiteX116" fmla="*/ 6406897 w 12192002"/>
              <a:gd name="connsiteY116" fmla="*/ 2922838 h 4871490"/>
              <a:gd name="connsiteX117" fmla="*/ 6498338 w 12192002"/>
              <a:gd name="connsiteY117" fmla="*/ 2992867 h 4871490"/>
              <a:gd name="connsiteX118" fmla="*/ 6565393 w 12192002"/>
              <a:gd name="connsiteY118" fmla="*/ 3096390 h 4871490"/>
              <a:gd name="connsiteX119" fmla="*/ 6586730 w 12192002"/>
              <a:gd name="connsiteY119" fmla="*/ 3126838 h 4871490"/>
              <a:gd name="connsiteX120" fmla="*/ 6550153 w 12192002"/>
              <a:gd name="connsiteY120" fmla="*/ 3169465 h 4871490"/>
              <a:gd name="connsiteX121" fmla="*/ 6516625 w 12192002"/>
              <a:gd name="connsiteY121" fmla="*/ 3212091 h 4871490"/>
              <a:gd name="connsiteX122" fmla="*/ 6528817 w 12192002"/>
              <a:gd name="connsiteY122" fmla="*/ 3248629 h 4871490"/>
              <a:gd name="connsiteX123" fmla="*/ 6547105 w 12192002"/>
              <a:gd name="connsiteY123" fmla="*/ 3209047 h 4871490"/>
              <a:gd name="connsiteX124" fmla="*/ 6601970 w 12192002"/>
              <a:gd name="connsiteY124" fmla="*/ 3160330 h 4871490"/>
              <a:gd name="connsiteX125" fmla="*/ 6626354 w 12192002"/>
              <a:gd name="connsiteY125" fmla="*/ 3190777 h 4871490"/>
              <a:gd name="connsiteX126" fmla="*/ 6675121 w 12192002"/>
              <a:gd name="connsiteY126" fmla="*/ 3263852 h 4871490"/>
              <a:gd name="connsiteX127" fmla="*/ 6723889 w 12192002"/>
              <a:gd name="connsiteY127" fmla="*/ 3321703 h 4871490"/>
              <a:gd name="connsiteX128" fmla="*/ 6723889 w 12192002"/>
              <a:gd name="connsiteY128" fmla="*/ 3437404 h 4871490"/>
              <a:gd name="connsiteX129" fmla="*/ 6763514 w 12192002"/>
              <a:gd name="connsiteY129" fmla="*/ 3470897 h 4871490"/>
              <a:gd name="connsiteX130" fmla="*/ 6900674 w 12192002"/>
              <a:gd name="connsiteY130" fmla="*/ 3455672 h 4871490"/>
              <a:gd name="connsiteX131" fmla="*/ 6928106 w 12192002"/>
              <a:gd name="connsiteY131" fmla="*/ 3486120 h 4871490"/>
              <a:gd name="connsiteX132" fmla="*/ 6958586 w 12192002"/>
              <a:gd name="connsiteY132" fmla="*/ 3589643 h 4871490"/>
              <a:gd name="connsiteX133" fmla="*/ 6961634 w 12192002"/>
              <a:gd name="connsiteY133" fmla="*/ 3601821 h 4871490"/>
              <a:gd name="connsiteX134" fmla="*/ 6989065 w 12192002"/>
              <a:gd name="connsiteY134" fmla="*/ 3687075 h 4871490"/>
              <a:gd name="connsiteX135" fmla="*/ 6973825 w 12192002"/>
              <a:gd name="connsiteY135" fmla="*/ 3723612 h 4871490"/>
              <a:gd name="connsiteX136" fmla="*/ 6867145 w 12192002"/>
              <a:gd name="connsiteY136" fmla="*/ 3729702 h 4871490"/>
              <a:gd name="connsiteX137" fmla="*/ 6793994 w 12192002"/>
              <a:gd name="connsiteY137" fmla="*/ 3732747 h 4871490"/>
              <a:gd name="connsiteX138" fmla="*/ 6723889 w 12192002"/>
              <a:gd name="connsiteY138" fmla="*/ 3732747 h 4871490"/>
              <a:gd name="connsiteX139" fmla="*/ 6723889 w 12192002"/>
              <a:gd name="connsiteY139" fmla="*/ 3845403 h 4871490"/>
              <a:gd name="connsiteX140" fmla="*/ 6601970 w 12192002"/>
              <a:gd name="connsiteY140" fmla="*/ 3933701 h 4871490"/>
              <a:gd name="connsiteX141" fmla="*/ 6534913 w 12192002"/>
              <a:gd name="connsiteY141" fmla="*/ 3942836 h 4871490"/>
              <a:gd name="connsiteX142" fmla="*/ 6467858 w 12192002"/>
              <a:gd name="connsiteY142" fmla="*/ 3900209 h 4871490"/>
              <a:gd name="connsiteX143" fmla="*/ 6412994 w 12192002"/>
              <a:gd name="connsiteY143" fmla="*/ 3894119 h 4871490"/>
              <a:gd name="connsiteX144" fmla="*/ 6379466 w 12192002"/>
              <a:gd name="connsiteY144" fmla="*/ 3866716 h 4871490"/>
              <a:gd name="connsiteX145" fmla="*/ 6236210 w 12192002"/>
              <a:gd name="connsiteY145" fmla="*/ 3808866 h 4871490"/>
              <a:gd name="connsiteX146" fmla="*/ 6160010 w 12192002"/>
              <a:gd name="connsiteY146" fmla="*/ 3781463 h 4871490"/>
              <a:gd name="connsiteX147" fmla="*/ 6080761 w 12192002"/>
              <a:gd name="connsiteY147" fmla="*/ 3754060 h 4871490"/>
              <a:gd name="connsiteX148" fmla="*/ 5946650 w 12192002"/>
              <a:gd name="connsiteY148" fmla="*/ 3769284 h 4871490"/>
              <a:gd name="connsiteX149" fmla="*/ 5913121 w 12192002"/>
              <a:gd name="connsiteY149" fmla="*/ 3781463 h 4871490"/>
              <a:gd name="connsiteX150" fmla="*/ 5812537 w 12192002"/>
              <a:gd name="connsiteY150" fmla="*/ 3653583 h 4871490"/>
              <a:gd name="connsiteX151" fmla="*/ 5745482 w 12192002"/>
              <a:gd name="connsiteY151" fmla="*/ 3659673 h 4871490"/>
              <a:gd name="connsiteX152" fmla="*/ 5678425 w 12192002"/>
              <a:gd name="connsiteY152" fmla="*/ 3620090 h 4871490"/>
              <a:gd name="connsiteX153" fmla="*/ 5562602 w 12192002"/>
              <a:gd name="connsiteY153" fmla="*/ 3607911 h 4871490"/>
              <a:gd name="connsiteX154" fmla="*/ 5526025 w 12192002"/>
              <a:gd name="connsiteY154" fmla="*/ 3662717 h 4871490"/>
              <a:gd name="connsiteX155" fmla="*/ 5526025 w 12192002"/>
              <a:gd name="connsiteY155" fmla="*/ 3757105 h 4871490"/>
              <a:gd name="connsiteX156" fmla="*/ 5538218 w 12192002"/>
              <a:gd name="connsiteY156" fmla="*/ 3769284 h 4871490"/>
              <a:gd name="connsiteX157" fmla="*/ 5565650 w 12192002"/>
              <a:gd name="connsiteY157" fmla="*/ 3827134 h 4871490"/>
              <a:gd name="connsiteX158" fmla="*/ 5501641 w 12192002"/>
              <a:gd name="connsiteY158" fmla="*/ 3869761 h 4871490"/>
              <a:gd name="connsiteX159" fmla="*/ 5428490 w 12192002"/>
              <a:gd name="connsiteY159" fmla="*/ 3799732 h 4871490"/>
              <a:gd name="connsiteX160" fmla="*/ 5416298 w 12192002"/>
              <a:gd name="connsiteY160" fmla="*/ 3708388 h 4871490"/>
              <a:gd name="connsiteX161" fmla="*/ 5361433 w 12192002"/>
              <a:gd name="connsiteY161" fmla="*/ 3836269 h 4871490"/>
              <a:gd name="connsiteX162" fmla="*/ 5309617 w 12192002"/>
              <a:gd name="connsiteY162" fmla="*/ 3881941 h 4871490"/>
              <a:gd name="connsiteX163" fmla="*/ 5218177 w 12192002"/>
              <a:gd name="connsiteY163" fmla="*/ 3863671 h 4871490"/>
              <a:gd name="connsiteX164" fmla="*/ 5306569 w 12192002"/>
              <a:gd name="connsiteY164" fmla="*/ 3909343 h 4871490"/>
              <a:gd name="connsiteX165" fmla="*/ 5300473 w 12192002"/>
              <a:gd name="connsiteY165" fmla="*/ 4031134 h 4871490"/>
              <a:gd name="connsiteX166" fmla="*/ 5337049 w 12192002"/>
              <a:gd name="connsiteY166" fmla="*/ 4101164 h 4871490"/>
              <a:gd name="connsiteX167" fmla="*/ 5407154 w 12192002"/>
              <a:gd name="connsiteY167" fmla="*/ 4122477 h 4871490"/>
              <a:gd name="connsiteX168" fmla="*/ 5440682 w 12192002"/>
              <a:gd name="connsiteY168" fmla="*/ 4152924 h 4871490"/>
              <a:gd name="connsiteX169" fmla="*/ 5404106 w 12192002"/>
              <a:gd name="connsiteY169" fmla="*/ 4186418 h 4871490"/>
              <a:gd name="connsiteX170" fmla="*/ 5343145 w 12192002"/>
              <a:gd name="connsiteY170" fmla="*/ 4177283 h 4871490"/>
              <a:gd name="connsiteX171" fmla="*/ 5291330 w 12192002"/>
              <a:gd name="connsiteY171" fmla="*/ 4171193 h 4871490"/>
              <a:gd name="connsiteX172" fmla="*/ 5202937 w 12192002"/>
              <a:gd name="connsiteY172" fmla="*/ 4149881 h 4871490"/>
              <a:gd name="connsiteX173" fmla="*/ 5175505 w 12192002"/>
              <a:gd name="connsiteY173" fmla="*/ 4131611 h 4871490"/>
              <a:gd name="connsiteX174" fmla="*/ 5160265 w 12192002"/>
              <a:gd name="connsiteY174" fmla="*/ 4076806 h 4871490"/>
              <a:gd name="connsiteX175" fmla="*/ 5114546 w 12192002"/>
              <a:gd name="connsiteY175" fmla="*/ 4076806 h 4871490"/>
              <a:gd name="connsiteX176" fmla="*/ 5056634 w 12192002"/>
              <a:gd name="connsiteY176" fmla="*/ 4058537 h 4871490"/>
              <a:gd name="connsiteX177" fmla="*/ 4937761 w 12192002"/>
              <a:gd name="connsiteY177" fmla="*/ 3973283 h 4871490"/>
              <a:gd name="connsiteX178" fmla="*/ 4907282 w 12192002"/>
              <a:gd name="connsiteY178" fmla="*/ 3945880 h 4871490"/>
              <a:gd name="connsiteX179" fmla="*/ 4718305 w 12192002"/>
              <a:gd name="connsiteY179" fmla="*/ 3878896 h 4871490"/>
              <a:gd name="connsiteX180" fmla="*/ 4526282 w 12192002"/>
              <a:gd name="connsiteY180" fmla="*/ 3744925 h 4871490"/>
              <a:gd name="connsiteX181" fmla="*/ 4504946 w 12192002"/>
              <a:gd name="connsiteY181" fmla="*/ 3738837 h 4871490"/>
              <a:gd name="connsiteX182" fmla="*/ 4407409 w 12192002"/>
              <a:gd name="connsiteY182" fmla="*/ 3644448 h 4871490"/>
              <a:gd name="connsiteX183" fmla="*/ 4395217 w 12192002"/>
              <a:gd name="connsiteY183" fmla="*/ 3638359 h 4871490"/>
              <a:gd name="connsiteX184" fmla="*/ 4322065 w 12192002"/>
              <a:gd name="connsiteY184" fmla="*/ 3614001 h 4871490"/>
              <a:gd name="connsiteX185" fmla="*/ 4133089 w 12192002"/>
              <a:gd name="connsiteY185" fmla="*/ 3501344 h 4871490"/>
              <a:gd name="connsiteX186" fmla="*/ 4117849 w 12192002"/>
              <a:gd name="connsiteY186" fmla="*/ 3498299 h 4871490"/>
              <a:gd name="connsiteX187" fmla="*/ 4096513 w 12192002"/>
              <a:gd name="connsiteY187" fmla="*/ 3461762 h 4871490"/>
              <a:gd name="connsiteX188" fmla="*/ 3980689 w 12192002"/>
              <a:gd name="connsiteY188" fmla="*/ 3312568 h 4871490"/>
              <a:gd name="connsiteX189" fmla="*/ 3928873 w 12192002"/>
              <a:gd name="connsiteY189" fmla="*/ 3306479 h 4871490"/>
              <a:gd name="connsiteX190" fmla="*/ 3874009 w 12192002"/>
              <a:gd name="connsiteY190" fmla="*/ 3276031 h 4871490"/>
              <a:gd name="connsiteX191" fmla="*/ 3843529 w 12192002"/>
              <a:gd name="connsiteY191" fmla="*/ 3251673 h 4871490"/>
              <a:gd name="connsiteX192" fmla="*/ 3694177 w 12192002"/>
              <a:gd name="connsiteY192" fmla="*/ 3178599 h 4871490"/>
              <a:gd name="connsiteX193" fmla="*/ 3681985 w 12192002"/>
              <a:gd name="connsiteY193" fmla="*/ 3172509 h 4871490"/>
              <a:gd name="connsiteX194" fmla="*/ 3669793 w 12192002"/>
              <a:gd name="connsiteY194" fmla="*/ 3160330 h 4871490"/>
              <a:gd name="connsiteX195" fmla="*/ 3633217 w 12192002"/>
              <a:gd name="connsiteY195" fmla="*/ 3135972 h 4871490"/>
              <a:gd name="connsiteX196" fmla="*/ 3621025 w 12192002"/>
              <a:gd name="connsiteY196" fmla="*/ 3126838 h 4871490"/>
              <a:gd name="connsiteX197" fmla="*/ 3541777 w 12192002"/>
              <a:gd name="connsiteY197" fmla="*/ 3093345 h 4871490"/>
              <a:gd name="connsiteX198" fmla="*/ 3444242 w 12192002"/>
              <a:gd name="connsiteY198" fmla="*/ 3035494 h 4871490"/>
              <a:gd name="connsiteX199" fmla="*/ 3438146 w 12192002"/>
              <a:gd name="connsiteY199" fmla="*/ 3008091 h 4871490"/>
              <a:gd name="connsiteX200" fmla="*/ 3429001 w 12192002"/>
              <a:gd name="connsiteY200" fmla="*/ 2953285 h 4871490"/>
              <a:gd name="connsiteX201" fmla="*/ 3419857 w 12192002"/>
              <a:gd name="connsiteY201" fmla="*/ 2883255 h 4871490"/>
              <a:gd name="connsiteX202" fmla="*/ 3340609 w 12192002"/>
              <a:gd name="connsiteY202" fmla="*/ 2892390 h 4871490"/>
              <a:gd name="connsiteX203" fmla="*/ 3255265 w 12192002"/>
              <a:gd name="connsiteY203" fmla="*/ 2886300 h 4871490"/>
              <a:gd name="connsiteX204" fmla="*/ 3169921 w 12192002"/>
              <a:gd name="connsiteY204" fmla="*/ 2810181 h 4871490"/>
              <a:gd name="connsiteX205" fmla="*/ 3148584 w 12192002"/>
              <a:gd name="connsiteY205" fmla="*/ 2801048 h 4871490"/>
              <a:gd name="connsiteX206" fmla="*/ 3099817 w 12192002"/>
              <a:gd name="connsiteY206" fmla="*/ 2770599 h 4871490"/>
              <a:gd name="connsiteX207" fmla="*/ 3044953 w 12192002"/>
              <a:gd name="connsiteY207" fmla="*/ 2822360 h 4871490"/>
              <a:gd name="connsiteX208" fmla="*/ 3032761 w 12192002"/>
              <a:gd name="connsiteY208" fmla="*/ 2861943 h 4871490"/>
              <a:gd name="connsiteX209" fmla="*/ 3063241 w 12192002"/>
              <a:gd name="connsiteY209" fmla="*/ 3011136 h 4871490"/>
              <a:gd name="connsiteX210" fmla="*/ 3087625 w 12192002"/>
              <a:gd name="connsiteY210" fmla="*/ 3050718 h 4871490"/>
              <a:gd name="connsiteX211" fmla="*/ 3233929 w 12192002"/>
              <a:gd name="connsiteY211" fmla="*/ 3157285 h 4871490"/>
              <a:gd name="connsiteX212" fmla="*/ 3291842 w 12192002"/>
              <a:gd name="connsiteY212" fmla="*/ 3209047 h 4871490"/>
              <a:gd name="connsiteX213" fmla="*/ 3310129 w 12192002"/>
              <a:gd name="connsiteY213" fmla="*/ 3230360 h 4871490"/>
              <a:gd name="connsiteX214" fmla="*/ 3355849 w 12192002"/>
              <a:gd name="connsiteY214" fmla="*/ 3291256 h 4871490"/>
              <a:gd name="connsiteX215" fmla="*/ 3456432 w 12192002"/>
              <a:gd name="connsiteY215" fmla="*/ 3349106 h 4871490"/>
              <a:gd name="connsiteX216" fmla="*/ 3505201 w 12192002"/>
              <a:gd name="connsiteY216" fmla="*/ 3467852 h 4871490"/>
              <a:gd name="connsiteX217" fmla="*/ 3496057 w 12192002"/>
              <a:gd name="connsiteY217" fmla="*/ 3489165 h 4871490"/>
              <a:gd name="connsiteX218" fmla="*/ 3489961 w 12192002"/>
              <a:gd name="connsiteY218" fmla="*/ 3513524 h 4871490"/>
              <a:gd name="connsiteX219" fmla="*/ 3425953 w 12192002"/>
              <a:gd name="connsiteY219" fmla="*/ 3489165 h 4871490"/>
              <a:gd name="connsiteX220" fmla="*/ 3389377 w 12192002"/>
              <a:gd name="connsiteY220" fmla="*/ 3464807 h 4871490"/>
              <a:gd name="connsiteX221" fmla="*/ 3243073 w 12192002"/>
              <a:gd name="connsiteY221" fmla="*/ 3379553 h 4871490"/>
              <a:gd name="connsiteX222" fmla="*/ 3099817 w 12192002"/>
              <a:gd name="connsiteY222" fmla="*/ 3263852 h 4871490"/>
              <a:gd name="connsiteX223" fmla="*/ 3066289 w 12192002"/>
              <a:gd name="connsiteY223" fmla="*/ 3221225 h 4871490"/>
              <a:gd name="connsiteX224" fmla="*/ 3051049 w 12192002"/>
              <a:gd name="connsiteY224" fmla="*/ 3215136 h 4871490"/>
              <a:gd name="connsiteX225" fmla="*/ 2919985 w 12192002"/>
              <a:gd name="connsiteY225" fmla="*/ 3099435 h 4871490"/>
              <a:gd name="connsiteX226" fmla="*/ 2913889 w 12192002"/>
              <a:gd name="connsiteY226" fmla="*/ 3096390 h 4871490"/>
              <a:gd name="connsiteX227" fmla="*/ 2913889 w 12192002"/>
              <a:gd name="connsiteY227" fmla="*/ 3105524 h 4871490"/>
              <a:gd name="connsiteX228" fmla="*/ 2798065 w 12192002"/>
              <a:gd name="connsiteY228" fmla="*/ 3026361 h 4871490"/>
              <a:gd name="connsiteX229" fmla="*/ 2715769 w 12192002"/>
              <a:gd name="connsiteY229" fmla="*/ 2968509 h 4871490"/>
              <a:gd name="connsiteX230" fmla="*/ 2700529 w 12192002"/>
              <a:gd name="connsiteY230" fmla="*/ 2959375 h 4871490"/>
              <a:gd name="connsiteX231" fmla="*/ 2697481 w 12192002"/>
              <a:gd name="connsiteY231" fmla="*/ 2942629 h 4871490"/>
              <a:gd name="connsiteX232" fmla="*/ 2703084 w 12192002"/>
              <a:gd name="connsiteY232" fmla="*/ 2927238 h 4871490"/>
              <a:gd name="connsiteX233" fmla="*/ 2709673 w 12192002"/>
              <a:gd name="connsiteY233" fmla="*/ 2919793 h 4871490"/>
              <a:gd name="connsiteX234" fmla="*/ 2710059 w 12192002"/>
              <a:gd name="connsiteY234" fmla="*/ 2917184 h 4871490"/>
              <a:gd name="connsiteX235" fmla="*/ 2717865 w 12192002"/>
              <a:gd name="connsiteY235" fmla="*/ 2906710 h 4871490"/>
              <a:gd name="connsiteX236" fmla="*/ 2685289 w 12192002"/>
              <a:gd name="connsiteY236" fmla="*/ 2877167 h 4871490"/>
              <a:gd name="connsiteX237" fmla="*/ 2711864 w 12192002"/>
              <a:gd name="connsiteY237" fmla="*/ 2904997 h 4871490"/>
              <a:gd name="connsiteX238" fmla="*/ 2710059 w 12192002"/>
              <a:gd name="connsiteY238" fmla="*/ 2917184 h 4871490"/>
              <a:gd name="connsiteX239" fmla="*/ 2703577 w 12192002"/>
              <a:gd name="connsiteY239" fmla="*/ 2925882 h 4871490"/>
              <a:gd name="connsiteX240" fmla="*/ 2703084 w 12192002"/>
              <a:gd name="connsiteY240" fmla="*/ 2927238 h 4871490"/>
              <a:gd name="connsiteX241" fmla="*/ 2699862 w 12192002"/>
              <a:gd name="connsiteY241" fmla="*/ 2930878 h 4871490"/>
              <a:gd name="connsiteX242" fmla="*/ 2685289 w 12192002"/>
              <a:gd name="connsiteY242" fmla="*/ 2971554 h 4871490"/>
              <a:gd name="connsiteX243" fmla="*/ 2670049 w 12192002"/>
              <a:gd name="connsiteY243" fmla="*/ 2977644 h 4871490"/>
              <a:gd name="connsiteX244" fmla="*/ 2639569 w 12192002"/>
              <a:gd name="connsiteY244" fmla="*/ 2962420 h 4871490"/>
              <a:gd name="connsiteX245" fmla="*/ 2575560 w 12192002"/>
              <a:gd name="connsiteY245" fmla="*/ 2889345 h 4871490"/>
              <a:gd name="connsiteX246" fmla="*/ 2560321 w 12192002"/>
              <a:gd name="connsiteY246" fmla="*/ 2889345 h 4871490"/>
              <a:gd name="connsiteX247" fmla="*/ 2499361 w 12192002"/>
              <a:gd name="connsiteY247" fmla="*/ 2883255 h 4871490"/>
              <a:gd name="connsiteX248" fmla="*/ 2468881 w 12192002"/>
              <a:gd name="connsiteY248" fmla="*/ 2868032 h 4871490"/>
              <a:gd name="connsiteX249" fmla="*/ 2362201 w 12192002"/>
              <a:gd name="connsiteY249" fmla="*/ 2770599 h 4871490"/>
              <a:gd name="connsiteX250" fmla="*/ 2374393 w 12192002"/>
              <a:gd name="connsiteY250" fmla="*/ 2755376 h 4871490"/>
              <a:gd name="connsiteX251" fmla="*/ 2362201 w 12192002"/>
              <a:gd name="connsiteY251" fmla="*/ 2767554 h 4871490"/>
              <a:gd name="connsiteX252" fmla="*/ 2298193 w 12192002"/>
              <a:gd name="connsiteY252" fmla="*/ 2776689 h 4871490"/>
              <a:gd name="connsiteX253" fmla="*/ 2252473 w 12192002"/>
              <a:gd name="connsiteY253" fmla="*/ 2761465 h 4871490"/>
              <a:gd name="connsiteX254" fmla="*/ 2191513 w 12192002"/>
              <a:gd name="connsiteY254" fmla="*/ 2734062 h 4871490"/>
              <a:gd name="connsiteX255" fmla="*/ 2173225 w 12192002"/>
              <a:gd name="connsiteY255" fmla="*/ 2715794 h 4871490"/>
              <a:gd name="connsiteX256" fmla="*/ 2133601 w 12192002"/>
              <a:gd name="connsiteY256" fmla="*/ 2694480 h 4871490"/>
              <a:gd name="connsiteX257" fmla="*/ 2115313 w 12192002"/>
              <a:gd name="connsiteY257" fmla="*/ 2709704 h 4871490"/>
              <a:gd name="connsiteX258" fmla="*/ 2066545 w 12192002"/>
              <a:gd name="connsiteY258" fmla="*/ 2743196 h 4871490"/>
              <a:gd name="connsiteX259" fmla="*/ 2051305 w 12192002"/>
              <a:gd name="connsiteY259" fmla="*/ 2676212 h 4871490"/>
              <a:gd name="connsiteX260" fmla="*/ 1987297 w 12192002"/>
              <a:gd name="connsiteY260" fmla="*/ 2715794 h 4871490"/>
              <a:gd name="connsiteX261" fmla="*/ 1941576 w 12192002"/>
              <a:gd name="connsiteY261" fmla="*/ 2703614 h 4871490"/>
              <a:gd name="connsiteX262" fmla="*/ 1834897 w 12192002"/>
              <a:gd name="connsiteY262" fmla="*/ 2651854 h 4871490"/>
              <a:gd name="connsiteX263" fmla="*/ 1786128 w 12192002"/>
              <a:gd name="connsiteY263" fmla="*/ 2645764 h 4871490"/>
              <a:gd name="connsiteX264" fmla="*/ 1725169 w 12192002"/>
              <a:gd name="connsiteY264" fmla="*/ 2615317 h 4871490"/>
              <a:gd name="connsiteX265" fmla="*/ 1667256 w 12192002"/>
              <a:gd name="connsiteY265" fmla="*/ 2566600 h 4871490"/>
              <a:gd name="connsiteX266" fmla="*/ 1636776 w 12192002"/>
              <a:gd name="connsiteY266" fmla="*/ 2639674 h 4871490"/>
              <a:gd name="connsiteX267" fmla="*/ 1639824 w 12192002"/>
              <a:gd name="connsiteY267" fmla="*/ 2673167 h 4871490"/>
              <a:gd name="connsiteX268" fmla="*/ 1655064 w 12192002"/>
              <a:gd name="connsiteY268" fmla="*/ 2654898 h 4871490"/>
              <a:gd name="connsiteX269" fmla="*/ 1703833 w 12192002"/>
              <a:gd name="connsiteY269" fmla="*/ 2676212 h 4871490"/>
              <a:gd name="connsiteX270" fmla="*/ 1746505 w 12192002"/>
              <a:gd name="connsiteY270" fmla="*/ 2700569 h 4871490"/>
              <a:gd name="connsiteX271" fmla="*/ 1767840 w 12192002"/>
              <a:gd name="connsiteY271" fmla="*/ 2734062 h 4871490"/>
              <a:gd name="connsiteX272" fmla="*/ 1783080 w 12192002"/>
              <a:gd name="connsiteY272" fmla="*/ 2737107 h 4871490"/>
              <a:gd name="connsiteX273" fmla="*/ 1813561 w 12192002"/>
              <a:gd name="connsiteY273" fmla="*/ 2767554 h 4871490"/>
              <a:gd name="connsiteX274" fmla="*/ 1856233 w 12192002"/>
              <a:gd name="connsiteY274" fmla="*/ 2837585 h 4871490"/>
              <a:gd name="connsiteX275" fmla="*/ 1856233 w 12192002"/>
              <a:gd name="connsiteY275" fmla="*/ 2928927 h 4871490"/>
              <a:gd name="connsiteX276" fmla="*/ 1959864 w 12192002"/>
              <a:gd name="connsiteY276" fmla="*/ 3029404 h 4871490"/>
              <a:gd name="connsiteX277" fmla="*/ 2017777 w 12192002"/>
              <a:gd name="connsiteY277" fmla="*/ 3044629 h 4871490"/>
              <a:gd name="connsiteX278" fmla="*/ 2069593 w 12192002"/>
              <a:gd name="connsiteY278" fmla="*/ 3084211 h 4871490"/>
              <a:gd name="connsiteX279" fmla="*/ 2060449 w 12192002"/>
              <a:gd name="connsiteY279" fmla="*/ 3206002 h 4871490"/>
              <a:gd name="connsiteX280" fmla="*/ 2081785 w 12192002"/>
              <a:gd name="connsiteY280" fmla="*/ 3260807 h 4871490"/>
              <a:gd name="connsiteX281" fmla="*/ 2072641 w 12192002"/>
              <a:gd name="connsiteY281" fmla="*/ 3190777 h 4871490"/>
              <a:gd name="connsiteX282" fmla="*/ 2124457 w 12192002"/>
              <a:gd name="connsiteY282" fmla="*/ 3163375 h 4871490"/>
              <a:gd name="connsiteX283" fmla="*/ 2182369 w 12192002"/>
              <a:gd name="connsiteY283" fmla="*/ 3242539 h 4871490"/>
              <a:gd name="connsiteX284" fmla="*/ 2200657 w 12192002"/>
              <a:gd name="connsiteY284" fmla="*/ 3221225 h 4871490"/>
              <a:gd name="connsiteX285" fmla="*/ 2301241 w 12192002"/>
              <a:gd name="connsiteY285" fmla="*/ 3266897 h 4871490"/>
              <a:gd name="connsiteX286" fmla="*/ 2386584 w 12192002"/>
              <a:gd name="connsiteY286" fmla="*/ 3400867 h 4871490"/>
              <a:gd name="connsiteX287" fmla="*/ 2426209 w 12192002"/>
              <a:gd name="connsiteY287" fmla="*/ 3406956 h 4871490"/>
              <a:gd name="connsiteX288" fmla="*/ 2453641 w 12192002"/>
              <a:gd name="connsiteY288" fmla="*/ 3370419 h 4871490"/>
              <a:gd name="connsiteX289" fmla="*/ 2471929 w 12192002"/>
              <a:gd name="connsiteY289" fmla="*/ 3370419 h 4871490"/>
              <a:gd name="connsiteX290" fmla="*/ 2505457 w 12192002"/>
              <a:gd name="connsiteY290" fmla="*/ 3428270 h 4871490"/>
              <a:gd name="connsiteX291" fmla="*/ 2532889 w 12192002"/>
              <a:gd name="connsiteY291" fmla="*/ 3486120 h 4871490"/>
              <a:gd name="connsiteX292" fmla="*/ 2599945 w 12192002"/>
              <a:gd name="connsiteY292" fmla="*/ 3516569 h 4871490"/>
              <a:gd name="connsiteX293" fmla="*/ 2621281 w 12192002"/>
              <a:gd name="connsiteY293" fmla="*/ 3617046 h 4871490"/>
              <a:gd name="connsiteX294" fmla="*/ 2679193 w 12192002"/>
              <a:gd name="connsiteY294" fmla="*/ 3671851 h 4871490"/>
              <a:gd name="connsiteX295" fmla="*/ 2721865 w 12192002"/>
              <a:gd name="connsiteY295" fmla="*/ 3680985 h 4871490"/>
              <a:gd name="connsiteX296" fmla="*/ 2749297 w 12192002"/>
              <a:gd name="connsiteY296" fmla="*/ 3699255 h 4871490"/>
              <a:gd name="connsiteX297" fmla="*/ 2855977 w 12192002"/>
              <a:gd name="connsiteY297" fmla="*/ 3760150 h 4871490"/>
              <a:gd name="connsiteX298" fmla="*/ 2868169 w 12192002"/>
              <a:gd name="connsiteY298" fmla="*/ 3790597 h 4871490"/>
              <a:gd name="connsiteX299" fmla="*/ 2816353 w 12192002"/>
              <a:gd name="connsiteY299" fmla="*/ 3824089 h 4871490"/>
              <a:gd name="connsiteX300" fmla="*/ 2782825 w 12192002"/>
              <a:gd name="connsiteY300" fmla="*/ 3818000 h 4871490"/>
              <a:gd name="connsiteX301" fmla="*/ 2773681 w 12192002"/>
              <a:gd name="connsiteY301" fmla="*/ 3811911 h 4871490"/>
              <a:gd name="connsiteX302" fmla="*/ 2724912 w 12192002"/>
              <a:gd name="connsiteY302" fmla="*/ 3784507 h 4871490"/>
              <a:gd name="connsiteX303" fmla="*/ 2718817 w 12192002"/>
              <a:gd name="connsiteY303" fmla="*/ 3863671 h 4871490"/>
              <a:gd name="connsiteX304" fmla="*/ 2724912 w 12192002"/>
              <a:gd name="connsiteY304" fmla="*/ 3894119 h 4871490"/>
              <a:gd name="connsiteX305" fmla="*/ 2731009 w 12192002"/>
              <a:gd name="connsiteY305" fmla="*/ 3912388 h 4871490"/>
              <a:gd name="connsiteX306" fmla="*/ 2782825 w 12192002"/>
              <a:gd name="connsiteY306" fmla="*/ 3921523 h 4871490"/>
              <a:gd name="connsiteX307" fmla="*/ 2798065 w 12192002"/>
              <a:gd name="connsiteY307" fmla="*/ 3924568 h 4871490"/>
              <a:gd name="connsiteX308" fmla="*/ 2761489 w 12192002"/>
              <a:gd name="connsiteY308" fmla="*/ 4046358 h 4871490"/>
              <a:gd name="connsiteX309" fmla="*/ 2642617 w 12192002"/>
              <a:gd name="connsiteY309" fmla="*/ 4055492 h 4871490"/>
              <a:gd name="connsiteX310" fmla="*/ 2593849 w 12192002"/>
              <a:gd name="connsiteY310" fmla="*/ 4037224 h 4871490"/>
              <a:gd name="connsiteX311" fmla="*/ 2471929 w 12192002"/>
              <a:gd name="connsiteY311" fmla="*/ 3948925 h 4871490"/>
              <a:gd name="connsiteX312" fmla="*/ 2423161 w 12192002"/>
              <a:gd name="connsiteY312" fmla="*/ 3942836 h 4871490"/>
              <a:gd name="connsiteX313" fmla="*/ 2365249 w 12192002"/>
              <a:gd name="connsiteY313" fmla="*/ 3894119 h 4871490"/>
              <a:gd name="connsiteX314" fmla="*/ 2273809 w 12192002"/>
              <a:gd name="connsiteY314" fmla="*/ 3836269 h 4871490"/>
              <a:gd name="connsiteX315" fmla="*/ 2249424 w 12192002"/>
              <a:gd name="connsiteY315" fmla="*/ 3836269 h 4871490"/>
              <a:gd name="connsiteX316" fmla="*/ 2191513 w 12192002"/>
              <a:gd name="connsiteY316" fmla="*/ 3802776 h 4871490"/>
              <a:gd name="connsiteX317" fmla="*/ 2243328 w 12192002"/>
              <a:gd name="connsiteY317" fmla="*/ 3772329 h 4871490"/>
              <a:gd name="connsiteX318" fmla="*/ 2194561 w 12192002"/>
              <a:gd name="connsiteY318" fmla="*/ 3735792 h 4871490"/>
              <a:gd name="connsiteX319" fmla="*/ 1953768 w 12192002"/>
              <a:gd name="connsiteY319" fmla="*/ 3723612 h 4871490"/>
              <a:gd name="connsiteX320" fmla="*/ 1908049 w 12192002"/>
              <a:gd name="connsiteY320" fmla="*/ 3690120 h 4871490"/>
              <a:gd name="connsiteX321" fmla="*/ 1837945 w 12192002"/>
              <a:gd name="connsiteY321" fmla="*/ 3620090 h 4871490"/>
              <a:gd name="connsiteX322" fmla="*/ 1810512 w 12192002"/>
              <a:gd name="connsiteY322" fmla="*/ 3610956 h 4871490"/>
              <a:gd name="connsiteX323" fmla="*/ 1780032 w 12192002"/>
              <a:gd name="connsiteY323" fmla="*/ 3583553 h 4871490"/>
              <a:gd name="connsiteX324" fmla="*/ 1810512 w 12192002"/>
              <a:gd name="connsiteY324" fmla="*/ 3565284 h 4871490"/>
              <a:gd name="connsiteX325" fmla="*/ 1889761 w 12192002"/>
              <a:gd name="connsiteY325" fmla="*/ 3537881 h 4871490"/>
              <a:gd name="connsiteX326" fmla="*/ 1813561 w 12192002"/>
              <a:gd name="connsiteY326" fmla="*/ 3562239 h 4871490"/>
              <a:gd name="connsiteX327" fmla="*/ 1728217 w 12192002"/>
              <a:gd name="connsiteY327" fmla="*/ 3537881 h 4871490"/>
              <a:gd name="connsiteX328" fmla="*/ 1594105 w 12192002"/>
              <a:gd name="connsiteY328" fmla="*/ 3516569 h 4871490"/>
              <a:gd name="connsiteX329" fmla="*/ 1478280 w 12192002"/>
              <a:gd name="connsiteY329" fmla="*/ 3400867 h 4871490"/>
              <a:gd name="connsiteX330" fmla="*/ 1493520 w 12192002"/>
              <a:gd name="connsiteY330" fmla="*/ 3315613 h 4871490"/>
              <a:gd name="connsiteX331" fmla="*/ 1341120 w 12192002"/>
              <a:gd name="connsiteY331" fmla="*/ 3300389 h 4871490"/>
              <a:gd name="connsiteX332" fmla="*/ 1170432 w 12192002"/>
              <a:gd name="connsiteY332" fmla="*/ 3364330 h 4871490"/>
              <a:gd name="connsiteX333" fmla="*/ 1100329 w 12192002"/>
              <a:gd name="connsiteY333" fmla="*/ 3452628 h 4871490"/>
              <a:gd name="connsiteX334" fmla="*/ 1182624 w 12192002"/>
              <a:gd name="connsiteY334" fmla="*/ 3458717 h 4871490"/>
              <a:gd name="connsiteX335" fmla="*/ 1185672 w 12192002"/>
              <a:gd name="connsiteY335" fmla="*/ 3504389 h 4871490"/>
              <a:gd name="connsiteX336" fmla="*/ 1173480 w 12192002"/>
              <a:gd name="connsiteY336" fmla="*/ 3623135 h 4871490"/>
              <a:gd name="connsiteX337" fmla="*/ 1130809 w 12192002"/>
              <a:gd name="connsiteY337" fmla="*/ 3644448 h 4871490"/>
              <a:gd name="connsiteX338" fmla="*/ 1100329 w 12192002"/>
              <a:gd name="connsiteY338" fmla="*/ 3644448 h 4871490"/>
              <a:gd name="connsiteX339" fmla="*/ 1085088 w 12192002"/>
              <a:gd name="connsiteY339" fmla="*/ 3629225 h 4871490"/>
              <a:gd name="connsiteX340" fmla="*/ 1054608 w 12192002"/>
              <a:gd name="connsiteY340" fmla="*/ 3525702 h 4871490"/>
              <a:gd name="connsiteX341" fmla="*/ 868680 w 12192002"/>
              <a:gd name="connsiteY341" fmla="*/ 3498299 h 4871490"/>
              <a:gd name="connsiteX342" fmla="*/ 880872 w 12192002"/>
              <a:gd name="connsiteY342" fmla="*/ 3388688 h 4871490"/>
              <a:gd name="connsiteX343" fmla="*/ 713232 w 12192002"/>
              <a:gd name="connsiteY343" fmla="*/ 3410001 h 4871490"/>
              <a:gd name="connsiteX344" fmla="*/ 630937 w 12192002"/>
              <a:gd name="connsiteY344" fmla="*/ 3361285 h 4871490"/>
              <a:gd name="connsiteX345" fmla="*/ 527305 w 12192002"/>
              <a:gd name="connsiteY345" fmla="*/ 3300389 h 4871490"/>
              <a:gd name="connsiteX346" fmla="*/ 466344 w 12192002"/>
              <a:gd name="connsiteY346" fmla="*/ 3294299 h 4871490"/>
              <a:gd name="connsiteX347" fmla="*/ 344425 w 12192002"/>
              <a:gd name="connsiteY347" fmla="*/ 3266897 h 4871490"/>
              <a:gd name="connsiteX348" fmla="*/ 262128 w 12192002"/>
              <a:gd name="connsiteY348" fmla="*/ 3279076 h 4871490"/>
              <a:gd name="connsiteX349" fmla="*/ 179832 w 12192002"/>
              <a:gd name="connsiteY349" fmla="*/ 3297344 h 4871490"/>
              <a:gd name="connsiteX350" fmla="*/ 70105 w 12192002"/>
              <a:gd name="connsiteY350" fmla="*/ 3221225 h 4871490"/>
              <a:gd name="connsiteX351" fmla="*/ 76201 w 12192002"/>
              <a:gd name="connsiteY351" fmla="*/ 3169465 h 4871490"/>
              <a:gd name="connsiteX352" fmla="*/ 0 w 12192002"/>
              <a:gd name="connsiteY352" fmla="*/ 3166420 h 487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Lst>
            <a:rect l="l" t="t" r="r" b="b"/>
            <a:pathLst>
              <a:path w="12192002" h="4871490">
                <a:moveTo>
                  <a:pt x="0" y="0"/>
                </a:moveTo>
                <a:lnTo>
                  <a:pt x="12192002" y="0"/>
                </a:lnTo>
                <a:lnTo>
                  <a:pt x="12192002" y="4871490"/>
                </a:lnTo>
                <a:cubicBezTo>
                  <a:pt x="12155426" y="4850177"/>
                  <a:pt x="12124946" y="4819730"/>
                  <a:pt x="12082274" y="4807550"/>
                </a:cubicBezTo>
                <a:cubicBezTo>
                  <a:pt x="12070082" y="4804506"/>
                  <a:pt x="12060938" y="4789281"/>
                  <a:pt x="12045698" y="4795371"/>
                </a:cubicBezTo>
                <a:cubicBezTo>
                  <a:pt x="12015218" y="4807550"/>
                  <a:pt x="11999978" y="4789281"/>
                  <a:pt x="11990834" y="4764923"/>
                </a:cubicBezTo>
                <a:cubicBezTo>
                  <a:pt x="11984738" y="4749700"/>
                  <a:pt x="11969497" y="4746655"/>
                  <a:pt x="11957306" y="4740566"/>
                </a:cubicBezTo>
                <a:cubicBezTo>
                  <a:pt x="11948162" y="4731431"/>
                  <a:pt x="11942066" y="4722297"/>
                  <a:pt x="11948162" y="4710118"/>
                </a:cubicBezTo>
                <a:cubicBezTo>
                  <a:pt x="11999978" y="4676625"/>
                  <a:pt x="12045698" y="4688804"/>
                  <a:pt x="12085322" y="4737521"/>
                </a:cubicBezTo>
                <a:cubicBezTo>
                  <a:pt x="12054842" y="4710118"/>
                  <a:pt x="12036554" y="4676625"/>
                  <a:pt x="11999978" y="4649222"/>
                </a:cubicBezTo>
                <a:cubicBezTo>
                  <a:pt x="11987786" y="4673581"/>
                  <a:pt x="11987786" y="4713162"/>
                  <a:pt x="11945114" y="4691849"/>
                </a:cubicBezTo>
                <a:cubicBezTo>
                  <a:pt x="11939018" y="4688804"/>
                  <a:pt x="11932922" y="4682714"/>
                  <a:pt x="11929874" y="4676625"/>
                </a:cubicBezTo>
                <a:cubicBezTo>
                  <a:pt x="11902442" y="4618775"/>
                  <a:pt x="11859770" y="4579193"/>
                  <a:pt x="11789666" y="4585282"/>
                </a:cubicBezTo>
                <a:cubicBezTo>
                  <a:pt x="11768330" y="4527431"/>
                  <a:pt x="11740898" y="4475671"/>
                  <a:pt x="11661649" y="4475671"/>
                </a:cubicBezTo>
                <a:cubicBezTo>
                  <a:pt x="11649458" y="4475671"/>
                  <a:pt x="11637266" y="4454357"/>
                  <a:pt x="11643362" y="4445223"/>
                </a:cubicBezTo>
                <a:cubicBezTo>
                  <a:pt x="11658602" y="4414775"/>
                  <a:pt x="11631170" y="4405641"/>
                  <a:pt x="11618978" y="4405641"/>
                </a:cubicBezTo>
                <a:cubicBezTo>
                  <a:pt x="11567162" y="4408686"/>
                  <a:pt x="11530586" y="4366059"/>
                  <a:pt x="11481818" y="4353880"/>
                </a:cubicBezTo>
                <a:cubicBezTo>
                  <a:pt x="11472674" y="4350835"/>
                  <a:pt x="11466578" y="4344745"/>
                  <a:pt x="11460482" y="4338656"/>
                </a:cubicBezTo>
                <a:cubicBezTo>
                  <a:pt x="11445242" y="4302118"/>
                  <a:pt x="11426954" y="4277760"/>
                  <a:pt x="11387330" y="4256447"/>
                </a:cubicBezTo>
                <a:cubicBezTo>
                  <a:pt x="11335514" y="4226000"/>
                  <a:pt x="11314178" y="4149881"/>
                  <a:pt x="11244074" y="4134656"/>
                </a:cubicBezTo>
                <a:cubicBezTo>
                  <a:pt x="11237978" y="4131611"/>
                  <a:pt x="11237978" y="4122477"/>
                  <a:pt x="11234930" y="4116387"/>
                </a:cubicBezTo>
                <a:cubicBezTo>
                  <a:pt x="11234930" y="4076806"/>
                  <a:pt x="11219689" y="4055492"/>
                  <a:pt x="11170922" y="4061582"/>
                </a:cubicBezTo>
                <a:cubicBezTo>
                  <a:pt x="11146538" y="4064627"/>
                  <a:pt x="11125202" y="4040269"/>
                  <a:pt x="11119106" y="4009820"/>
                </a:cubicBezTo>
                <a:cubicBezTo>
                  <a:pt x="11119106" y="3994597"/>
                  <a:pt x="11125202" y="3976328"/>
                  <a:pt x="11113010" y="3964150"/>
                </a:cubicBezTo>
                <a:cubicBezTo>
                  <a:pt x="11033762" y="4000687"/>
                  <a:pt x="10978898" y="3942836"/>
                  <a:pt x="10933178" y="3903254"/>
                </a:cubicBezTo>
                <a:cubicBezTo>
                  <a:pt x="10899649" y="3875851"/>
                  <a:pt x="10863074" y="3851493"/>
                  <a:pt x="10826498" y="3830179"/>
                </a:cubicBezTo>
                <a:cubicBezTo>
                  <a:pt x="10811258" y="3821045"/>
                  <a:pt x="10783826" y="3818000"/>
                  <a:pt x="10780777" y="3802776"/>
                </a:cubicBezTo>
                <a:cubicBezTo>
                  <a:pt x="10768585" y="3729702"/>
                  <a:pt x="10695434" y="3726657"/>
                  <a:pt x="10655810" y="3684030"/>
                </a:cubicBezTo>
                <a:cubicBezTo>
                  <a:pt x="10640570" y="3671851"/>
                  <a:pt x="10616185" y="3656628"/>
                  <a:pt x="10643618" y="3632269"/>
                </a:cubicBezTo>
                <a:cubicBezTo>
                  <a:pt x="10631425" y="3629225"/>
                  <a:pt x="10619233" y="3647493"/>
                  <a:pt x="10603993" y="3650538"/>
                </a:cubicBezTo>
                <a:cubicBezTo>
                  <a:pt x="10573514" y="3656628"/>
                  <a:pt x="10552178" y="3641403"/>
                  <a:pt x="10530842" y="3629225"/>
                </a:cubicBezTo>
                <a:cubicBezTo>
                  <a:pt x="10524746" y="3626180"/>
                  <a:pt x="10521698" y="3623135"/>
                  <a:pt x="10518650" y="3623135"/>
                </a:cubicBezTo>
                <a:cubicBezTo>
                  <a:pt x="10506458" y="3610956"/>
                  <a:pt x="10482073" y="3604866"/>
                  <a:pt x="10488170" y="3583553"/>
                </a:cubicBezTo>
                <a:cubicBezTo>
                  <a:pt x="10491218" y="3565284"/>
                  <a:pt x="10518650" y="3568329"/>
                  <a:pt x="10543034" y="3559194"/>
                </a:cubicBezTo>
                <a:cubicBezTo>
                  <a:pt x="10515602" y="3559194"/>
                  <a:pt x="10497314" y="3543971"/>
                  <a:pt x="10475977" y="3562239"/>
                </a:cubicBezTo>
                <a:cubicBezTo>
                  <a:pt x="10460737" y="3577464"/>
                  <a:pt x="10451593" y="3562239"/>
                  <a:pt x="10442449" y="3553106"/>
                </a:cubicBezTo>
                <a:cubicBezTo>
                  <a:pt x="10430258" y="3540926"/>
                  <a:pt x="10424162" y="3528747"/>
                  <a:pt x="10408922" y="3528747"/>
                </a:cubicBezTo>
                <a:cubicBezTo>
                  <a:pt x="10372346" y="3528747"/>
                  <a:pt x="10363202" y="3507434"/>
                  <a:pt x="10369298" y="3480031"/>
                </a:cubicBezTo>
                <a:cubicBezTo>
                  <a:pt x="10381490" y="3416090"/>
                  <a:pt x="10323577" y="3388688"/>
                  <a:pt x="10302241" y="3339971"/>
                </a:cubicBezTo>
                <a:cubicBezTo>
                  <a:pt x="10293097" y="3321703"/>
                  <a:pt x="10274810" y="3336926"/>
                  <a:pt x="10265666" y="3343016"/>
                </a:cubicBezTo>
                <a:cubicBezTo>
                  <a:pt x="10235186" y="3364330"/>
                  <a:pt x="10210802" y="3358240"/>
                  <a:pt x="10183369" y="3333881"/>
                </a:cubicBezTo>
                <a:cubicBezTo>
                  <a:pt x="10128506" y="3288211"/>
                  <a:pt x="10061450" y="3294299"/>
                  <a:pt x="9997441" y="3303434"/>
                </a:cubicBezTo>
                <a:cubicBezTo>
                  <a:pt x="9979154" y="3312568"/>
                  <a:pt x="9963914" y="3324748"/>
                  <a:pt x="9948674" y="3330837"/>
                </a:cubicBezTo>
                <a:cubicBezTo>
                  <a:pt x="9918194" y="3343016"/>
                  <a:pt x="9909050" y="3364330"/>
                  <a:pt x="9927338" y="3391733"/>
                </a:cubicBezTo>
                <a:cubicBezTo>
                  <a:pt x="9966962" y="3443493"/>
                  <a:pt x="9966962" y="3446538"/>
                  <a:pt x="9906002" y="3461762"/>
                </a:cubicBezTo>
                <a:cubicBezTo>
                  <a:pt x="9893810" y="3464807"/>
                  <a:pt x="9884665" y="3467852"/>
                  <a:pt x="9875521" y="3476986"/>
                </a:cubicBezTo>
                <a:cubicBezTo>
                  <a:pt x="9851137" y="3495255"/>
                  <a:pt x="9841993" y="3528747"/>
                  <a:pt x="9802370" y="3525702"/>
                </a:cubicBezTo>
                <a:cubicBezTo>
                  <a:pt x="9738361" y="3516569"/>
                  <a:pt x="9671306" y="3525702"/>
                  <a:pt x="9619490" y="3470897"/>
                </a:cubicBezTo>
                <a:cubicBezTo>
                  <a:pt x="9607298" y="3458717"/>
                  <a:pt x="9589009" y="3446538"/>
                  <a:pt x="9592058" y="3428270"/>
                </a:cubicBezTo>
                <a:cubicBezTo>
                  <a:pt x="9595106" y="3403912"/>
                  <a:pt x="9582913" y="3403912"/>
                  <a:pt x="9567673" y="3397822"/>
                </a:cubicBezTo>
                <a:cubicBezTo>
                  <a:pt x="9546337" y="3394777"/>
                  <a:pt x="9518906" y="3388688"/>
                  <a:pt x="9518906" y="3361285"/>
                </a:cubicBezTo>
                <a:cubicBezTo>
                  <a:pt x="9518906" y="3330837"/>
                  <a:pt x="9555481" y="3339971"/>
                  <a:pt x="9576817" y="3324748"/>
                </a:cubicBezTo>
                <a:cubicBezTo>
                  <a:pt x="9460994" y="3279076"/>
                  <a:pt x="9342122" y="3297344"/>
                  <a:pt x="9229345" y="3279076"/>
                </a:cubicBezTo>
                <a:cubicBezTo>
                  <a:pt x="9189722" y="3276031"/>
                  <a:pt x="9162290" y="3239494"/>
                  <a:pt x="9122665" y="3242539"/>
                </a:cubicBezTo>
                <a:cubicBezTo>
                  <a:pt x="9092185" y="3227315"/>
                  <a:pt x="9040370" y="3239494"/>
                  <a:pt x="9034274" y="3184688"/>
                </a:cubicBezTo>
                <a:cubicBezTo>
                  <a:pt x="9031226" y="3169465"/>
                  <a:pt x="9019034" y="3175554"/>
                  <a:pt x="9009890" y="3175554"/>
                </a:cubicBezTo>
                <a:cubicBezTo>
                  <a:pt x="8997698" y="3178599"/>
                  <a:pt x="8985505" y="3178599"/>
                  <a:pt x="8973313" y="3181643"/>
                </a:cubicBezTo>
                <a:cubicBezTo>
                  <a:pt x="8903210" y="3193822"/>
                  <a:pt x="8903210" y="3193822"/>
                  <a:pt x="8909306" y="3120748"/>
                </a:cubicBezTo>
                <a:cubicBezTo>
                  <a:pt x="8884922" y="3129882"/>
                  <a:pt x="8866634" y="3135972"/>
                  <a:pt x="8854442" y="3160330"/>
                </a:cubicBezTo>
                <a:cubicBezTo>
                  <a:pt x="8839201" y="3193822"/>
                  <a:pt x="8808721" y="3193822"/>
                  <a:pt x="8784338" y="3172509"/>
                </a:cubicBezTo>
                <a:cubicBezTo>
                  <a:pt x="8763002" y="3153860"/>
                  <a:pt x="8715996" y="3146866"/>
                  <a:pt x="8731122" y="3110733"/>
                </a:cubicBezTo>
                <a:lnTo>
                  <a:pt x="8740672" y="3094984"/>
                </a:lnTo>
                <a:lnTo>
                  <a:pt x="8751438" y="3087615"/>
                </a:lnTo>
                <a:lnTo>
                  <a:pt x="8752620" y="3086922"/>
                </a:lnTo>
                <a:cubicBezTo>
                  <a:pt x="8763192" y="3084782"/>
                  <a:pt x="8772908" y="3093345"/>
                  <a:pt x="8784338" y="3093345"/>
                </a:cubicBezTo>
                <a:cubicBezTo>
                  <a:pt x="8775194" y="3084211"/>
                  <a:pt x="8766812" y="3081166"/>
                  <a:pt x="8759192" y="3082308"/>
                </a:cubicBezTo>
                <a:lnTo>
                  <a:pt x="8751438" y="3087615"/>
                </a:lnTo>
                <a:lnTo>
                  <a:pt x="8741666" y="3093345"/>
                </a:lnTo>
                <a:lnTo>
                  <a:pt x="8740672" y="3094984"/>
                </a:lnTo>
                <a:lnTo>
                  <a:pt x="8738618" y="3096390"/>
                </a:lnTo>
                <a:cubicBezTo>
                  <a:pt x="8692897" y="3059853"/>
                  <a:pt x="8647177" y="3087256"/>
                  <a:pt x="8601457" y="3090300"/>
                </a:cubicBezTo>
                <a:cubicBezTo>
                  <a:pt x="8580121" y="3093345"/>
                  <a:pt x="8558786" y="3099435"/>
                  <a:pt x="8534401" y="3093345"/>
                </a:cubicBezTo>
                <a:cubicBezTo>
                  <a:pt x="8543545" y="3102479"/>
                  <a:pt x="8552690" y="3105524"/>
                  <a:pt x="8558786" y="3114658"/>
                </a:cubicBezTo>
                <a:cubicBezTo>
                  <a:pt x="8561834" y="3117703"/>
                  <a:pt x="8564882" y="3123793"/>
                  <a:pt x="8567930" y="3126838"/>
                </a:cubicBezTo>
                <a:cubicBezTo>
                  <a:pt x="8570978" y="3145106"/>
                  <a:pt x="8580121" y="3160330"/>
                  <a:pt x="8598409" y="3172509"/>
                </a:cubicBezTo>
                <a:cubicBezTo>
                  <a:pt x="8601457" y="3175554"/>
                  <a:pt x="8604505" y="3181643"/>
                  <a:pt x="8607553" y="3184688"/>
                </a:cubicBezTo>
                <a:cubicBezTo>
                  <a:pt x="8613649" y="3212091"/>
                  <a:pt x="8601457" y="3233404"/>
                  <a:pt x="8595361" y="3254718"/>
                </a:cubicBezTo>
                <a:cubicBezTo>
                  <a:pt x="8592313" y="3279076"/>
                  <a:pt x="8574025" y="3291256"/>
                  <a:pt x="8552690" y="3285166"/>
                </a:cubicBezTo>
                <a:cubicBezTo>
                  <a:pt x="8525257" y="3279076"/>
                  <a:pt x="8522209" y="3260807"/>
                  <a:pt x="8525257" y="3239494"/>
                </a:cubicBezTo>
                <a:cubicBezTo>
                  <a:pt x="8525257" y="3224270"/>
                  <a:pt x="8531353" y="3212091"/>
                  <a:pt x="8531353" y="3196867"/>
                </a:cubicBezTo>
                <a:cubicBezTo>
                  <a:pt x="8488682" y="3148151"/>
                  <a:pt x="8476490" y="3145106"/>
                  <a:pt x="8452106" y="3187733"/>
                </a:cubicBezTo>
                <a:cubicBezTo>
                  <a:pt x="8467346" y="3248629"/>
                  <a:pt x="8421626" y="3285166"/>
                  <a:pt x="8391145" y="3327793"/>
                </a:cubicBezTo>
                <a:cubicBezTo>
                  <a:pt x="8363713" y="3349106"/>
                  <a:pt x="8348473" y="3376508"/>
                  <a:pt x="8302754" y="3330837"/>
                </a:cubicBezTo>
                <a:cubicBezTo>
                  <a:pt x="8269226" y="3297344"/>
                  <a:pt x="8205217" y="3272986"/>
                  <a:pt x="8147306" y="3269942"/>
                </a:cubicBezTo>
                <a:cubicBezTo>
                  <a:pt x="8132066" y="3269942"/>
                  <a:pt x="8119874" y="3266897"/>
                  <a:pt x="8107682" y="3257762"/>
                </a:cubicBezTo>
                <a:cubicBezTo>
                  <a:pt x="8095490" y="3248629"/>
                  <a:pt x="8089394" y="3236449"/>
                  <a:pt x="8086346" y="3221225"/>
                </a:cubicBezTo>
                <a:cubicBezTo>
                  <a:pt x="8074154" y="3193822"/>
                  <a:pt x="8055865" y="3221225"/>
                  <a:pt x="8040625" y="3218181"/>
                </a:cubicBezTo>
                <a:cubicBezTo>
                  <a:pt x="8034530" y="3221225"/>
                  <a:pt x="8028434" y="3218181"/>
                  <a:pt x="8025386" y="3218181"/>
                </a:cubicBezTo>
                <a:cubicBezTo>
                  <a:pt x="8001002" y="3181643"/>
                  <a:pt x="7991858" y="3135972"/>
                  <a:pt x="7933946" y="3142061"/>
                </a:cubicBezTo>
                <a:cubicBezTo>
                  <a:pt x="7927850" y="3142061"/>
                  <a:pt x="7918706" y="3139017"/>
                  <a:pt x="7912609" y="3132927"/>
                </a:cubicBezTo>
                <a:cubicBezTo>
                  <a:pt x="7906513" y="3096390"/>
                  <a:pt x="7882130" y="3129882"/>
                  <a:pt x="7866890" y="3120748"/>
                </a:cubicBezTo>
                <a:cubicBezTo>
                  <a:pt x="7851650" y="3120748"/>
                  <a:pt x="7836410" y="3123793"/>
                  <a:pt x="7821170" y="3132927"/>
                </a:cubicBezTo>
                <a:cubicBezTo>
                  <a:pt x="7799834" y="3154240"/>
                  <a:pt x="7799834" y="3178599"/>
                  <a:pt x="7802882" y="3206002"/>
                </a:cubicBezTo>
                <a:cubicBezTo>
                  <a:pt x="7802882" y="3230360"/>
                  <a:pt x="7802882" y="3254718"/>
                  <a:pt x="7793738" y="3276031"/>
                </a:cubicBezTo>
                <a:cubicBezTo>
                  <a:pt x="7784594" y="3315613"/>
                  <a:pt x="7787642" y="3352151"/>
                  <a:pt x="7827266" y="3379553"/>
                </a:cubicBezTo>
                <a:cubicBezTo>
                  <a:pt x="7839458" y="3385643"/>
                  <a:pt x="7848602" y="3400867"/>
                  <a:pt x="7851650" y="3419135"/>
                </a:cubicBezTo>
                <a:cubicBezTo>
                  <a:pt x="7857746" y="3437404"/>
                  <a:pt x="7848602" y="3449583"/>
                  <a:pt x="7833362" y="3458717"/>
                </a:cubicBezTo>
                <a:cubicBezTo>
                  <a:pt x="7824218" y="3464807"/>
                  <a:pt x="7808978" y="3467852"/>
                  <a:pt x="7802882" y="3455672"/>
                </a:cubicBezTo>
                <a:cubicBezTo>
                  <a:pt x="7790690" y="3425225"/>
                  <a:pt x="7766305" y="3422180"/>
                  <a:pt x="7741921" y="3416090"/>
                </a:cubicBezTo>
                <a:cubicBezTo>
                  <a:pt x="7708394" y="3406956"/>
                  <a:pt x="7687058" y="3376508"/>
                  <a:pt x="7684010" y="3343016"/>
                </a:cubicBezTo>
                <a:cubicBezTo>
                  <a:pt x="7680962" y="3312568"/>
                  <a:pt x="7665722" y="3309524"/>
                  <a:pt x="7635242" y="3303434"/>
                </a:cubicBezTo>
                <a:cubicBezTo>
                  <a:pt x="7583425" y="3297344"/>
                  <a:pt x="7534658" y="3288211"/>
                  <a:pt x="7479794" y="3300389"/>
                </a:cubicBezTo>
                <a:cubicBezTo>
                  <a:pt x="7464553" y="3306479"/>
                  <a:pt x="7452361" y="3300389"/>
                  <a:pt x="7443217" y="3288211"/>
                </a:cubicBezTo>
                <a:cubicBezTo>
                  <a:pt x="7412738" y="3236449"/>
                  <a:pt x="7354826" y="3218181"/>
                  <a:pt x="7315201" y="3172509"/>
                </a:cubicBezTo>
                <a:cubicBezTo>
                  <a:pt x="7306057" y="3160330"/>
                  <a:pt x="7290817" y="3178599"/>
                  <a:pt x="7275578" y="3175554"/>
                </a:cubicBezTo>
                <a:cubicBezTo>
                  <a:pt x="7269482" y="3175554"/>
                  <a:pt x="7266434" y="3175554"/>
                  <a:pt x="7260338" y="3172509"/>
                </a:cubicBezTo>
                <a:cubicBezTo>
                  <a:pt x="7199378" y="3157285"/>
                  <a:pt x="7159753" y="3099435"/>
                  <a:pt x="7092698" y="3084211"/>
                </a:cubicBezTo>
                <a:cubicBezTo>
                  <a:pt x="7056122" y="3075076"/>
                  <a:pt x="7019545" y="3065942"/>
                  <a:pt x="6982969" y="3065942"/>
                </a:cubicBezTo>
                <a:cubicBezTo>
                  <a:pt x="6970778" y="3059853"/>
                  <a:pt x="6964682" y="3047673"/>
                  <a:pt x="6955538" y="3035494"/>
                </a:cubicBezTo>
                <a:cubicBezTo>
                  <a:pt x="6925058" y="3002002"/>
                  <a:pt x="6909818" y="3005047"/>
                  <a:pt x="6888482" y="3044629"/>
                </a:cubicBezTo>
                <a:cubicBezTo>
                  <a:pt x="6876290" y="3065942"/>
                  <a:pt x="6858001" y="3087256"/>
                  <a:pt x="6836665" y="3072031"/>
                </a:cubicBezTo>
                <a:cubicBezTo>
                  <a:pt x="6800090" y="3041584"/>
                  <a:pt x="6760466" y="3056808"/>
                  <a:pt x="6720841" y="3053763"/>
                </a:cubicBezTo>
                <a:cubicBezTo>
                  <a:pt x="6675121" y="3026361"/>
                  <a:pt x="6641594" y="2983734"/>
                  <a:pt x="6592826" y="2959375"/>
                </a:cubicBezTo>
                <a:cubicBezTo>
                  <a:pt x="6586730" y="2953285"/>
                  <a:pt x="6580634" y="2950241"/>
                  <a:pt x="6574537" y="2944152"/>
                </a:cubicBezTo>
                <a:cubicBezTo>
                  <a:pt x="6553201" y="2916748"/>
                  <a:pt x="6513578" y="2931972"/>
                  <a:pt x="6489194" y="2913704"/>
                </a:cubicBezTo>
                <a:cubicBezTo>
                  <a:pt x="6486146" y="2910659"/>
                  <a:pt x="6480050" y="2907614"/>
                  <a:pt x="6477002" y="2904569"/>
                </a:cubicBezTo>
                <a:cubicBezTo>
                  <a:pt x="6452618" y="2895435"/>
                  <a:pt x="6431282" y="2892390"/>
                  <a:pt x="6406897" y="2922838"/>
                </a:cubicBezTo>
                <a:cubicBezTo>
                  <a:pt x="6455666" y="2928927"/>
                  <a:pt x="6489194" y="2944152"/>
                  <a:pt x="6498338" y="2992867"/>
                </a:cubicBezTo>
                <a:cubicBezTo>
                  <a:pt x="6510530" y="3035494"/>
                  <a:pt x="6528817" y="3068986"/>
                  <a:pt x="6565393" y="3096390"/>
                </a:cubicBezTo>
                <a:cubicBezTo>
                  <a:pt x="6577585" y="3105524"/>
                  <a:pt x="6592826" y="3108568"/>
                  <a:pt x="6586730" y="3126838"/>
                </a:cubicBezTo>
                <a:cubicBezTo>
                  <a:pt x="6580634" y="3145106"/>
                  <a:pt x="6568441" y="3172509"/>
                  <a:pt x="6550153" y="3169465"/>
                </a:cubicBezTo>
                <a:cubicBezTo>
                  <a:pt x="6501386" y="3157285"/>
                  <a:pt x="6513578" y="3187733"/>
                  <a:pt x="6516625" y="3212091"/>
                </a:cubicBezTo>
                <a:cubicBezTo>
                  <a:pt x="6516625" y="3224270"/>
                  <a:pt x="6510530" y="3239494"/>
                  <a:pt x="6528817" y="3248629"/>
                </a:cubicBezTo>
                <a:cubicBezTo>
                  <a:pt x="6550153" y="3242539"/>
                  <a:pt x="6544057" y="3221225"/>
                  <a:pt x="6547105" y="3209047"/>
                </a:cubicBezTo>
                <a:cubicBezTo>
                  <a:pt x="6556249" y="3178599"/>
                  <a:pt x="6574537" y="3163375"/>
                  <a:pt x="6601970" y="3160330"/>
                </a:cubicBezTo>
                <a:cubicBezTo>
                  <a:pt x="6623306" y="3157285"/>
                  <a:pt x="6638546" y="3160330"/>
                  <a:pt x="6626354" y="3190777"/>
                </a:cubicBezTo>
                <a:cubicBezTo>
                  <a:pt x="6611114" y="3245584"/>
                  <a:pt x="6614162" y="3254718"/>
                  <a:pt x="6675121" y="3263852"/>
                </a:cubicBezTo>
                <a:cubicBezTo>
                  <a:pt x="6711697" y="3269942"/>
                  <a:pt x="6720841" y="3291256"/>
                  <a:pt x="6723889" y="3321703"/>
                </a:cubicBezTo>
                <a:cubicBezTo>
                  <a:pt x="6726938" y="3361285"/>
                  <a:pt x="6723889" y="3397822"/>
                  <a:pt x="6723889" y="3437404"/>
                </a:cubicBezTo>
                <a:cubicBezTo>
                  <a:pt x="6723889" y="3470897"/>
                  <a:pt x="6733034" y="3489165"/>
                  <a:pt x="6763514" y="3470897"/>
                </a:cubicBezTo>
                <a:cubicBezTo>
                  <a:pt x="6809234" y="3446538"/>
                  <a:pt x="6854953" y="3464807"/>
                  <a:pt x="6900674" y="3455672"/>
                </a:cubicBezTo>
                <a:cubicBezTo>
                  <a:pt x="6918962" y="3452628"/>
                  <a:pt x="6925058" y="3467852"/>
                  <a:pt x="6928106" y="3486120"/>
                </a:cubicBezTo>
                <a:cubicBezTo>
                  <a:pt x="6937250" y="3522657"/>
                  <a:pt x="6934202" y="3559194"/>
                  <a:pt x="6958586" y="3589643"/>
                </a:cubicBezTo>
                <a:cubicBezTo>
                  <a:pt x="6961634" y="3592687"/>
                  <a:pt x="6964682" y="3598776"/>
                  <a:pt x="6961634" y="3601821"/>
                </a:cubicBezTo>
                <a:cubicBezTo>
                  <a:pt x="6922010" y="3647493"/>
                  <a:pt x="6946394" y="3665762"/>
                  <a:pt x="6989065" y="3687075"/>
                </a:cubicBezTo>
                <a:cubicBezTo>
                  <a:pt x="7016497" y="3699255"/>
                  <a:pt x="6989065" y="3717523"/>
                  <a:pt x="6973825" y="3723612"/>
                </a:cubicBezTo>
                <a:cubicBezTo>
                  <a:pt x="6940298" y="3738837"/>
                  <a:pt x="6900674" y="3726657"/>
                  <a:pt x="6867145" y="3729702"/>
                </a:cubicBezTo>
                <a:cubicBezTo>
                  <a:pt x="6842761" y="3732747"/>
                  <a:pt x="6818378" y="3729702"/>
                  <a:pt x="6793994" y="3732747"/>
                </a:cubicBezTo>
                <a:cubicBezTo>
                  <a:pt x="6769610" y="3741880"/>
                  <a:pt x="6748274" y="3741880"/>
                  <a:pt x="6723889" y="3732747"/>
                </a:cubicBezTo>
                <a:cubicBezTo>
                  <a:pt x="6714745" y="3775374"/>
                  <a:pt x="6723889" y="3808866"/>
                  <a:pt x="6723889" y="3845403"/>
                </a:cubicBezTo>
                <a:cubicBezTo>
                  <a:pt x="6720841" y="3918478"/>
                  <a:pt x="6672073" y="3955015"/>
                  <a:pt x="6601970" y="3933701"/>
                </a:cubicBezTo>
                <a:cubicBezTo>
                  <a:pt x="6574537" y="3924568"/>
                  <a:pt x="6559297" y="3948925"/>
                  <a:pt x="6534913" y="3942836"/>
                </a:cubicBezTo>
                <a:cubicBezTo>
                  <a:pt x="6507482" y="3936746"/>
                  <a:pt x="6480050" y="3927612"/>
                  <a:pt x="6467858" y="3900209"/>
                </a:cubicBezTo>
                <a:cubicBezTo>
                  <a:pt x="6446522" y="3927612"/>
                  <a:pt x="6428233" y="3912388"/>
                  <a:pt x="6412994" y="3894119"/>
                </a:cubicBezTo>
                <a:cubicBezTo>
                  <a:pt x="6403850" y="3881941"/>
                  <a:pt x="6397753" y="3857582"/>
                  <a:pt x="6379466" y="3866716"/>
                </a:cubicBezTo>
                <a:cubicBezTo>
                  <a:pt x="6312410" y="3891074"/>
                  <a:pt x="6278881" y="3839314"/>
                  <a:pt x="6236210" y="3808866"/>
                </a:cubicBezTo>
                <a:cubicBezTo>
                  <a:pt x="6214873" y="3787552"/>
                  <a:pt x="6196586" y="3766239"/>
                  <a:pt x="6160010" y="3781463"/>
                </a:cubicBezTo>
                <a:cubicBezTo>
                  <a:pt x="6132578" y="3790597"/>
                  <a:pt x="6105146" y="3766239"/>
                  <a:pt x="6080761" y="3754060"/>
                </a:cubicBezTo>
                <a:cubicBezTo>
                  <a:pt x="6031994" y="3729702"/>
                  <a:pt x="5986274" y="3717523"/>
                  <a:pt x="5946650" y="3769284"/>
                </a:cubicBezTo>
                <a:cubicBezTo>
                  <a:pt x="5937506" y="3778419"/>
                  <a:pt x="5925313" y="3781463"/>
                  <a:pt x="5913121" y="3781463"/>
                </a:cubicBezTo>
                <a:cubicBezTo>
                  <a:pt x="5870450" y="3778419"/>
                  <a:pt x="5806442" y="3696210"/>
                  <a:pt x="5812537" y="3653583"/>
                </a:cubicBezTo>
                <a:cubicBezTo>
                  <a:pt x="5782057" y="3708388"/>
                  <a:pt x="5779010" y="3708388"/>
                  <a:pt x="5745482" y="3659673"/>
                </a:cubicBezTo>
                <a:cubicBezTo>
                  <a:pt x="5730242" y="3632269"/>
                  <a:pt x="5708906" y="3617046"/>
                  <a:pt x="5678425" y="3620090"/>
                </a:cubicBezTo>
                <a:cubicBezTo>
                  <a:pt x="5638802" y="3620090"/>
                  <a:pt x="5602225" y="3604866"/>
                  <a:pt x="5562602" y="3607911"/>
                </a:cubicBezTo>
                <a:cubicBezTo>
                  <a:pt x="5522978" y="3607911"/>
                  <a:pt x="5538218" y="3644448"/>
                  <a:pt x="5526025" y="3662717"/>
                </a:cubicBezTo>
                <a:cubicBezTo>
                  <a:pt x="5504690" y="3693165"/>
                  <a:pt x="5498593" y="3723612"/>
                  <a:pt x="5526025" y="3757105"/>
                </a:cubicBezTo>
                <a:cubicBezTo>
                  <a:pt x="5529073" y="3763194"/>
                  <a:pt x="5526025" y="3769284"/>
                  <a:pt x="5538218" y="3769284"/>
                </a:cubicBezTo>
                <a:cubicBezTo>
                  <a:pt x="5580890" y="3775374"/>
                  <a:pt x="5590034" y="3790597"/>
                  <a:pt x="5565650" y="3827134"/>
                </a:cubicBezTo>
                <a:cubicBezTo>
                  <a:pt x="5550410" y="3848448"/>
                  <a:pt x="5529073" y="3863671"/>
                  <a:pt x="5501641" y="3869761"/>
                </a:cubicBezTo>
                <a:cubicBezTo>
                  <a:pt x="5462017" y="3863671"/>
                  <a:pt x="5449825" y="3827134"/>
                  <a:pt x="5428490" y="3799732"/>
                </a:cubicBezTo>
                <a:cubicBezTo>
                  <a:pt x="5419346" y="3769284"/>
                  <a:pt x="5434586" y="3738837"/>
                  <a:pt x="5416298" y="3708388"/>
                </a:cubicBezTo>
                <a:cubicBezTo>
                  <a:pt x="5422394" y="3763194"/>
                  <a:pt x="5364482" y="3784507"/>
                  <a:pt x="5361433" y="3836269"/>
                </a:cubicBezTo>
                <a:cubicBezTo>
                  <a:pt x="5349241" y="3854537"/>
                  <a:pt x="5327905" y="3866716"/>
                  <a:pt x="5309617" y="3881941"/>
                </a:cubicBezTo>
                <a:cubicBezTo>
                  <a:pt x="5273042" y="3906298"/>
                  <a:pt x="5251706" y="3863671"/>
                  <a:pt x="5218177" y="3863671"/>
                </a:cubicBezTo>
                <a:cubicBezTo>
                  <a:pt x="5227321" y="3921523"/>
                  <a:pt x="5279138" y="3894119"/>
                  <a:pt x="5306569" y="3909343"/>
                </a:cubicBezTo>
                <a:cubicBezTo>
                  <a:pt x="5324857" y="3951970"/>
                  <a:pt x="5318761" y="3991552"/>
                  <a:pt x="5300473" y="4031134"/>
                </a:cubicBezTo>
                <a:cubicBezTo>
                  <a:pt x="5282186" y="4073761"/>
                  <a:pt x="5297425" y="4092029"/>
                  <a:pt x="5337049" y="4101164"/>
                </a:cubicBezTo>
                <a:cubicBezTo>
                  <a:pt x="5361433" y="4107254"/>
                  <a:pt x="5379721" y="4122477"/>
                  <a:pt x="5407154" y="4122477"/>
                </a:cubicBezTo>
                <a:cubicBezTo>
                  <a:pt x="5425442" y="4119432"/>
                  <a:pt x="5443730" y="4131611"/>
                  <a:pt x="5440682" y="4152924"/>
                </a:cubicBezTo>
                <a:cubicBezTo>
                  <a:pt x="5440682" y="4174238"/>
                  <a:pt x="5422394" y="4183373"/>
                  <a:pt x="5404106" y="4186418"/>
                </a:cubicBezTo>
                <a:cubicBezTo>
                  <a:pt x="5382770" y="4189463"/>
                  <a:pt x="5361433" y="4183373"/>
                  <a:pt x="5343145" y="4177283"/>
                </a:cubicBezTo>
                <a:cubicBezTo>
                  <a:pt x="5327905" y="4168149"/>
                  <a:pt x="5312665" y="4159014"/>
                  <a:pt x="5291330" y="4171193"/>
                </a:cubicBezTo>
                <a:cubicBezTo>
                  <a:pt x="5260850" y="4174238"/>
                  <a:pt x="5233418" y="4159014"/>
                  <a:pt x="5202937" y="4149881"/>
                </a:cubicBezTo>
                <a:cubicBezTo>
                  <a:pt x="5193793" y="4149881"/>
                  <a:pt x="5181601" y="4140746"/>
                  <a:pt x="5175505" y="4131611"/>
                </a:cubicBezTo>
                <a:cubicBezTo>
                  <a:pt x="5160265" y="4116387"/>
                  <a:pt x="5148073" y="4101164"/>
                  <a:pt x="5160265" y="4076806"/>
                </a:cubicBezTo>
                <a:cubicBezTo>
                  <a:pt x="5145025" y="4076806"/>
                  <a:pt x="5129786" y="4082895"/>
                  <a:pt x="5114546" y="4076806"/>
                </a:cubicBezTo>
                <a:cubicBezTo>
                  <a:pt x="5096258" y="4070716"/>
                  <a:pt x="5077969" y="4064627"/>
                  <a:pt x="5056634" y="4058537"/>
                </a:cubicBezTo>
                <a:cubicBezTo>
                  <a:pt x="5007865" y="4043313"/>
                  <a:pt x="4956050" y="4034179"/>
                  <a:pt x="4937761" y="3973283"/>
                </a:cubicBezTo>
                <a:cubicBezTo>
                  <a:pt x="4934713" y="3964150"/>
                  <a:pt x="4925569" y="3945880"/>
                  <a:pt x="4907282" y="3945880"/>
                </a:cubicBezTo>
                <a:cubicBezTo>
                  <a:pt x="4834130" y="3958060"/>
                  <a:pt x="4773169" y="3921523"/>
                  <a:pt x="4718305" y="3878896"/>
                </a:cubicBezTo>
                <a:cubicBezTo>
                  <a:pt x="4657346" y="3833224"/>
                  <a:pt x="4568953" y="3821045"/>
                  <a:pt x="4526282" y="3744925"/>
                </a:cubicBezTo>
                <a:cubicBezTo>
                  <a:pt x="4520186" y="3735792"/>
                  <a:pt x="4514090" y="3738837"/>
                  <a:pt x="4504946" y="3738837"/>
                </a:cubicBezTo>
                <a:cubicBezTo>
                  <a:pt x="4440937" y="3735792"/>
                  <a:pt x="4413505" y="3708388"/>
                  <a:pt x="4407409" y="3644448"/>
                </a:cubicBezTo>
                <a:cubicBezTo>
                  <a:pt x="4404361" y="3629225"/>
                  <a:pt x="4404361" y="3635314"/>
                  <a:pt x="4395217" y="3638359"/>
                </a:cubicBezTo>
                <a:cubicBezTo>
                  <a:pt x="4361690" y="3662717"/>
                  <a:pt x="4340353" y="3638359"/>
                  <a:pt x="4322065" y="3614001"/>
                </a:cubicBezTo>
                <a:cubicBezTo>
                  <a:pt x="4273297" y="3550061"/>
                  <a:pt x="4203194" y="3528747"/>
                  <a:pt x="4133089" y="3501344"/>
                </a:cubicBezTo>
                <a:cubicBezTo>
                  <a:pt x="4126993" y="3501344"/>
                  <a:pt x="4123945" y="3501344"/>
                  <a:pt x="4117849" y="3498299"/>
                </a:cubicBezTo>
                <a:cubicBezTo>
                  <a:pt x="4105657" y="3486120"/>
                  <a:pt x="4102609" y="3473942"/>
                  <a:pt x="4096513" y="3461762"/>
                </a:cubicBezTo>
                <a:cubicBezTo>
                  <a:pt x="4072129" y="3397822"/>
                  <a:pt x="4044698" y="3343016"/>
                  <a:pt x="3980689" y="3312568"/>
                </a:cubicBezTo>
                <a:cubicBezTo>
                  <a:pt x="3962401" y="3306479"/>
                  <a:pt x="3944113" y="3297344"/>
                  <a:pt x="3928873" y="3306479"/>
                </a:cubicBezTo>
                <a:cubicBezTo>
                  <a:pt x="3892298" y="3327793"/>
                  <a:pt x="3877057" y="3309524"/>
                  <a:pt x="3874009" y="3276031"/>
                </a:cubicBezTo>
                <a:cubicBezTo>
                  <a:pt x="3870961" y="3257762"/>
                  <a:pt x="3858769" y="3254718"/>
                  <a:pt x="3843529" y="3251673"/>
                </a:cubicBezTo>
                <a:cubicBezTo>
                  <a:pt x="3782569" y="3248629"/>
                  <a:pt x="3752090" y="3190777"/>
                  <a:pt x="3694177" y="3178599"/>
                </a:cubicBezTo>
                <a:cubicBezTo>
                  <a:pt x="3691129" y="3178599"/>
                  <a:pt x="3685033" y="3175554"/>
                  <a:pt x="3681985" y="3172509"/>
                </a:cubicBezTo>
                <a:cubicBezTo>
                  <a:pt x="3675889" y="3169465"/>
                  <a:pt x="3672841" y="3166420"/>
                  <a:pt x="3669793" y="3160330"/>
                </a:cubicBezTo>
                <a:cubicBezTo>
                  <a:pt x="3660649" y="3148151"/>
                  <a:pt x="3648457" y="3142061"/>
                  <a:pt x="3633217" y="3135972"/>
                </a:cubicBezTo>
                <a:cubicBezTo>
                  <a:pt x="3630169" y="3132927"/>
                  <a:pt x="3624072" y="3129882"/>
                  <a:pt x="3621025" y="3126838"/>
                </a:cubicBezTo>
                <a:cubicBezTo>
                  <a:pt x="3599690" y="3105524"/>
                  <a:pt x="3569209" y="3102479"/>
                  <a:pt x="3541777" y="3093345"/>
                </a:cubicBezTo>
                <a:cubicBezTo>
                  <a:pt x="3508249" y="3075076"/>
                  <a:pt x="3465576" y="3072031"/>
                  <a:pt x="3444242" y="3035494"/>
                </a:cubicBezTo>
                <a:cubicBezTo>
                  <a:pt x="3441194" y="3026361"/>
                  <a:pt x="3438146" y="3017226"/>
                  <a:pt x="3438146" y="3008091"/>
                </a:cubicBezTo>
                <a:cubicBezTo>
                  <a:pt x="3441194" y="2989822"/>
                  <a:pt x="3444242" y="2968509"/>
                  <a:pt x="3429001" y="2953285"/>
                </a:cubicBezTo>
                <a:cubicBezTo>
                  <a:pt x="3413761" y="2931972"/>
                  <a:pt x="3404617" y="2910659"/>
                  <a:pt x="3419857" y="2883255"/>
                </a:cubicBezTo>
                <a:cubicBezTo>
                  <a:pt x="3392425" y="2907614"/>
                  <a:pt x="3371089" y="2904569"/>
                  <a:pt x="3340609" y="2892390"/>
                </a:cubicBezTo>
                <a:cubicBezTo>
                  <a:pt x="3316225" y="2877167"/>
                  <a:pt x="3285746" y="2858898"/>
                  <a:pt x="3255265" y="2886300"/>
                </a:cubicBezTo>
                <a:cubicBezTo>
                  <a:pt x="3209545" y="2880211"/>
                  <a:pt x="3191257" y="2843673"/>
                  <a:pt x="3169921" y="2810181"/>
                </a:cubicBezTo>
                <a:cubicBezTo>
                  <a:pt x="3163825" y="2804091"/>
                  <a:pt x="3172969" y="2776689"/>
                  <a:pt x="3148584" y="2801048"/>
                </a:cubicBezTo>
                <a:cubicBezTo>
                  <a:pt x="3124201" y="2819316"/>
                  <a:pt x="3112009" y="2810181"/>
                  <a:pt x="3099817" y="2770599"/>
                </a:cubicBezTo>
                <a:cubicBezTo>
                  <a:pt x="3078481" y="2788868"/>
                  <a:pt x="3057145" y="2801048"/>
                  <a:pt x="3044953" y="2822360"/>
                </a:cubicBezTo>
                <a:cubicBezTo>
                  <a:pt x="3038857" y="2834540"/>
                  <a:pt x="3026665" y="2852808"/>
                  <a:pt x="3032761" y="2861943"/>
                </a:cubicBezTo>
                <a:cubicBezTo>
                  <a:pt x="3063241" y="2907614"/>
                  <a:pt x="3063241" y="2959375"/>
                  <a:pt x="3063241" y="3011136"/>
                </a:cubicBezTo>
                <a:cubicBezTo>
                  <a:pt x="3060193" y="3026361"/>
                  <a:pt x="3069337" y="3044629"/>
                  <a:pt x="3087625" y="3050718"/>
                </a:cubicBezTo>
                <a:cubicBezTo>
                  <a:pt x="3148584" y="3068986"/>
                  <a:pt x="3185161" y="3123793"/>
                  <a:pt x="3233929" y="3157285"/>
                </a:cubicBezTo>
                <a:cubicBezTo>
                  <a:pt x="3252217" y="3175554"/>
                  <a:pt x="3264409" y="3202957"/>
                  <a:pt x="3291842" y="3209047"/>
                </a:cubicBezTo>
                <a:cubicBezTo>
                  <a:pt x="3300985" y="3215136"/>
                  <a:pt x="3307080" y="3221225"/>
                  <a:pt x="3310129" y="3230360"/>
                </a:cubicBezTo>
                <a:cubicBezTo>
                  <a:pt x="3310129" y="3260807"/>
                  <a:pt x="3328417" y="3279076"/>
                  <a:pt x="3355849" y="3291256"/>
                </a:cubicBezTo>
                <a:cubicBezTo>
                  <a:pt x="3389377" y="3312568"/>
                  <a:pt x="3429001" y="3321703"/>
                  <a:pt x="3456432" y="3349106"/>
                </a:cubicBezTo>
                <a:cubicBezTo>
                  <a:pt x="3468625" y="3391733"/>
                  <a:pt x="3526537" y="3413046"/>
                  <a:pt x="3505201" y="3467852"/>
                </a:cubicBezTo>
                <a:cubicBezTo>
                  <a:pt x="3505201" y="3476986"/>
                  <a:pt x="3474721" y="3470897"/>
                  <a:pt x="3496057" y="3489165"/>
                </a:cubicBezTo>
                <a:cubicBezTo>
                  <a:pt x="3505201" y="3498299"/>
                  <a:pt x="3499105" y="3507434"/>
                  <a:pt x="3489961" y="3513524"/>
                </a:cubicBezTo>
                <a:cubicBezTo>
                  <a:pt x="3465576" y="3513524"/>
                  <a:pt x="3447290" y="3498299"/>
                  <a:pt x="3425953" y="3489165"/>
                </a:cubicBezTo>
                <a:cubicBezTo>
                  <a:pt x="3413761" y="3483075"/>
                  <a:pt x="3401569" y="3473942"/>
                  <a:pt x="3389377" y="3464807"/>
                </a:cubicBezTo>
                <a:cubicBezTo>
                  <a:pt x="3346705" y="3428270"/>
                  <a:pt x="3300985" y="3397822"/>
                  <a:pt x="3243073" y="3379553"/>
                </a:cubicBezTo>
                <a:cubicBezTo>
                  <a:pt x="3188209" y="3361285"/>
                  <a:pt x="3127249" y="3327793"/>
                  <a:pt x="3099817" y="3263852"/>
                </a:cubicBezTo>
                <a:cubicBezTo>
                  <a:pt x="3093721" y="3245584"/>
                  <a:pt x="3087625" y="3227315"/>
                  <a:pt x="3066289" y="3221225"/>
                </a:cubicBezTo>
                <a:cubicBezTo>
                  <a:pt x="3060193" y="3221225"/>
                  <a:pt x="3054097" y="3218181"/>
                  <a:pt x="3051049" y="3215136"/>
                </a:cubicBezTo>
                <a:cubicBezTo>
                  <a:pt x="3008377" y="3172509"/>
                  <a:pt x="2956561" y="3145106"/>
                  <a:pt x="2919985" y="3099435"/>
                </a:cubicBezTo>
                <a:cubicBezTo>
                  <a:pt x="2916937" y="3099435"/>
                  <a:pt x="2916937" y="3096390"/>
                  <a:pt x="2913889" y="3096390"/>
                </a:cubicBezTo>
                <a:cubicBezTo>
                  <a:pt x="2916937" y="3099435"/>
                  <a:pt x="2916937" y="3102479"/>
                  <a:pt x="2913889" y="3105524"/>
                </a:cubicBezTo>
                <a:cubicBezTo>
                  <a:pt x="2843784" y="3123793"/>
                  <a:pt x="2825497" y="3065942"/>
                  <a:pt x="2798065" y="3026361"/>
                </a:cubicBezTo>
                <a:cubicBezTo>
                  <a:pt x="2807209" y="2953285"/>
                  <a:pt x="2752345" y="2977644"/>
                  <a:pt x="2715769" y="2968509"/>
                </a:cubicBezTo>
                <a:cubicBezTo>
                  <a:pt x="2709673" y="2965464"/>
                  <a:pt x="2706625" y="2962420"/>
                  <a:pt x="2700529" y="2959375"/>
                </a:cubicBezTo>
                <a:cubicBezTo>
                  <a:pt x="2699004" y="2953286"/>
                  <a:pt x="2697481" y="2947957"/>
                  <a:pt x="2697481" y="2942629"/>
                </a:cubicBezTo>
                <a:lnTo>
                  <a:pt x="2703084" y="2927238"/>
                </a:lnTo>
                <a:lnTo>
                  <a:pt x="2709673" y="2919793"/>
                </a:lnTo>
                <a:lnTo>
                  <a:pt x="2710059" y="2917184"/>
                </a:lnTo>
                <a:lnTo>
                  <a:pt x="2717865" y="2906710"/>
                </a:lnTo>
                <a:cubicBezTo>
                  <a:pt x="2722437" y="2890868"/>
                  <a:pt x="2701291" y="2884017"/>
                  <a:pt x="2685289" y="2877167"/>
                </a:cubicBezTo>
                <a:cubicBezTo>
                  <a:pt x="2689860" y="2888584"/>
                  <a:pt x="2708149" y="2893151"/>
                  <a:pt x="2711864" y="2904997"/>
                </a:cubicBezTo>
                <a:lnTo>
                  <a:pt x="2710059" y="2917184"/>
                </a:lnTo>
                <a:lnTo>
                  <a:pt x="2703577" y="2925882"/>
                </a:lnTo>
                <a:lnTo>
                  <a:pt x="2703084" y="2927238"/>
                </a:lnTo>
                <a:lnTo>
                  <a:pt x="2699862" y="2930878"/>
                </a:lnTo>
                <a:cubicBezTo>
                  <a:pt x="2693289" y="2943581"/>
                  <a:pt x="2694432" y="2960136"/>
                  <a:pt x="2685289" y="2971554"/>
                </a:cubicBezTo>
                <a:cubicBezTo>
                  <a:pt x="2679193" y="2977644"/>
                  <a:pt x="2676145" y="2977644"/>
                  <a:pt x="2670049" y="2977644"/>
                </a:cubicBezTo>
                <a:cubicBezTo>
                  <a:pt x="2657857" y="2977644"/>
                  <a:pt x="2648713" y="2971554"/>
                  <a:pt x="2639569" y="2962420"/>
                </a:cubicBezTo>
                <a:cubicBezTo>
                  <a:pt x="2624329" y="2928927"/>
                  <a:pt x="2624329" y="2889345"/>
                  <a:pt x="2575560" y="2889345"/>
                </a:cubicBezTo>
                <a:cubicBezTo>
                  <a:pt x="2569465" y="2889345"/>
                  <a:pt x="2563369" y="2892390"/>
                  <a:pt x="2560321" y="2889345"/>
                </a:cubicBezTo>
                <a:cubicBezTo>
                  <a:pt x="2542032" y="2874122"/>
                  <a:pt x="2517649" y="2883255"/>
                  <a:pt x="2499361" y="2883255"/>
                </a:cubicBezTo>
                <a:cubicBezTo>
                  <a:pt x="2487169" y="2880211"/>
                  <a:pt x="2478025" y="2877167"/>
                  <a:pt x="2468881" y="2868032"/>
                </a:cubicBezTo>
                <a:cubicBezTo>
                  <a:pt x="2435353" y="2834540"/>
                  <a:pt x="2389632" y="2810181"/>
                  <a:pt x="2362201" y="2770599"/>
                </a:cubicBezTo>
                <a:cubicBezTo>
                  <a:pt x="2365249" y="2764510"/>
                  <a:pt x="2368297" y="2758421"/>
                  <a:pt x="2374393" y="2755376"/>
                </a:cubicBezTo>
                <a:cubicBezTo>
                  <a:pt x="2368297" y="2758421"/>
                  <a:pt x="2368297" y="2764510"/>
                  <a:pt x="2362201" y="2767554"/>
                </a:cubicBezTo>
                <a:cubicBezTo>
                  <a:pt x="2340865" y="2776689"/>
                  <a:pt x="2319529" y="2767554"/>
                  <a:pt x="2298193" y="2776689"/>
                </a:cubicBezTo>
                <a:cubicBezTo>
                  <a:pt x="2279905" y="2776689"/>
                  <a:pt x="2264665" y="2776689"/>
                  <a:pt x="2252473" y="2761465"/>
                </a:cubicBezTo>
                <a:cubicBezTo>
                  <a:pt x="2246376" y="2721883"/>
                  <a:pt x="2212849" y="2743196"/>
                  <a:pt x="2191513" y="2734062"/>
                </a:cubicBezTo>
                <a:cubicBezTo>
                  <a:pt x="2182369" y="2731017"/>
                  <a:pt x="2176273" y="2724928"/>
                  <a:pt x="2173225" y="2715794"/>
                </a:cubicBezTo>
                <a:cubicBezTo>
                  <a:pt x="2173225" y="2685346"/>
                  <a:pt x="2164081" y="2670122"/>
                  <a:pt x="2133601" y="2694480"/>
                </a:cubicBezTo>
                <a:cubicBezTo>
                  <a:pt x="2127505" y="2697525"/>
                  <a:pt x="2118361" y="2703614"/>
                  <a:pt x="2115313" y="2709704"/>
                </a:cubicBezTo>
                <a:cubicBezTo>
                  <a:pt x="2103121" y="2727973"/>
                  <a:pt x="2093976" y="2752331"/>
                  <a:pt x="2066545" y="2743196"/>
                </a:cubicBezTo>
                <a:cubicBezTo>
                  <a:pt x="2039113" y="2734062"/>
                  <a:pt x="2036065" y="2706659"/>
                  <a:pt x="2051305" y="2676212"/>
                </a:cubicBezTo>
                <a:cubicBezTo>
                  <a:pt x="2026921" y="2694480"/>
                  <a:pt x="2008633" y="2706659"/>
                  <a:pt x="1987297" y="2715794"/>
                </a:cubicBezTo>
                <a:cubicBezTo>
                  <a:pt x="1969009" y="2724928"/>
                  <a:pt x="1947672" y="2724928"/>
                  <a:pt x="1941576" y="2703614"/>
                </a:cubicBezTo>
                <a:cubicBezTo>
                  <a:pt x="1923289" y="2648809"/>
                  <a:pt x="1880617" y="2651854"/>
                  <a:pt x="1834897" y="2651854"/>
                </a:cubicBezTo>
                <a:cubicBezTo>
                  <a:pt x="1816608" y="2654898"/>
                  <a:pt x="1801368" y="2651854"/>
                  <a:pt x="1786128" y="2645764"/>
                </a:cubicBezTo>
                <a:cubicBezTo>
                  <a:pt x="1767840" y="2633585"/>
                  <a:pt x="1743457" y="2633585"/>
                  <a:pt x="1725169" y="2615317"/>
                </a:cubicBezTo>
                <a:cubicBezTo>
                  <a:pt x="1700785" y="2606182"/>
                  <a:pt x="1719073" y="2545286"/>
                  <a:pt x="1667256" y="2566600"/>
                </a:cubicBezTo>
                <a:cubicBezTo>
                  <a:pt x="1648968" y="2587913"/>
                  <a:pt x="1645920" y="2615317"/>
                  <a:pt x="1636776" y="2639674"/>
                </a:cubicBezTo>
                <a:cubicBezTo>
                  <a:pt x="1636776" y="2651854"/>
                  <a:pt x="1630680" y="2667077"/>
                  <a:pt x="1639824" y="2673167"/>
                </a:cubicBezTo>
                <a:cubicBezTo>
                  <a:pt x="1642872" y="2676212"/>
                  <a:pt x="1645920" y="2660987"/>
                  <a:pt x="1655064" y="2654898"/>
                </a:cubicBezTo>
                <a:cubicBezTo>
                  <a:pt x="1679449" y="2645764"/>
                  <a:pt x="1688593" y="2667077"/>
                  <a:pt x="1703833" y="2676212"/>
                </a:cubicBezTo>
                <a:cubicBezTo>
                  <a:pt x="1716025" y="2685346"/>
                  <a:pt x="1734313" y="2691435"/>
                  <a:pt x="1746505" y="2700569"/>
                </a:cubicBezTo>
                <a:cubicBezTo>
                  <a:pt x="1755649" y="2709704"/>
                  <a:pt x="1746505" y="2734062"/>
                  <a:pt x="1767840" y="2734062"/>
                </a:cubicBezTo>
                <a:cubicBezTo>
                  <a:pt x="1773936" y="2734062"/>
                  <a:pt x="1780032" y="2737107"/>
                  <a:pt x="1783080" y="2737107"/>
                </a:cubicBezTo>
                <a:cubicBezTo>
                  <a:pt x="1792224" y="2749286"/>
                  <a:pt x="1798320" y="2761465"/>
                  <a:pt x="1813561" y="2767554"/>
                </a:cubicBezTo>
                <a:cubicBezTo>
                  <a:pt x="1837945" y="2785823"/>
                  <a:pt x="1834897" y="2819316"/>
                  <a:pt x="1856233" y="2837585"/>
                </a:cubicBezTo>
                <a:cubicBezTo>
                  <a:pt x="1856233" y="2868032"/>
                  <a:pt x="1844041" y="2898480"/>
                  <a:pt x="1856233" y="2928927"/>
                </a:cubicBezTo>
                <a:cubicBezTo>
                  <a:pt x="1911097" y="2941107"/>
                  <a:pt x="1947672" y="2971554"/>
                  <a:pt x="1959864" y="3029404"/>
                </a:cubicBezTo>
                <a:cubicBezTo>
                  <a:pt x="1965960" y="3056808"/>
                  <a:pt x="1996441" y="3050718"/>
                  <a:pt x="2017777" y="3044629"/>
                </a:cubicBezTo>
                <a:cubicBezTo>
                  <a:pt x="2057401" y="3032449"/>
                  <a:pt x="2066545" y="3044629"/>
                  <a:pt x="2069593" y="3084211"/>
                </a:cubicBezTo>
                <a:cubicBezTo>
                  <a:pt x="2072641" y="3126838"/>
                  <a:pt x="2087880" y="3163375"/>
                  <a:pt x="2060449" y="3206002"/>
                </a:cubicBezTo>
                <a:cubicBezTo>
                  <a:pt x="2045209" y="3227315"/>
                  <a:pt x="2069593" y="3245584"/>
                  <a:pt x="2081785" y="3260807"/>
                </a:cubicBezTo>
                <a:cubicBezTo>
                  <a:pt x="2060449" y="3239494"/>
                  <a:pt x="2057401" y="3215136"/>
                  <a:pt x="2072641" y="3190777"/>
                </a:cubicBezTo>
                <a:cubicBezTo>
                  <a:pt x="2084833" y="3172509"/>
                  <a:pt x="2100072" y="3160330"/>
                  <a:pt x="2124457" y="3163375"/>
                </a:cubicBezTo>
                <a:cubicBezTo>
                  <a:pt x="2173225" y="3166420"/>
                  <a:pt x="2164081" y="3212091"/>
                  <a:pt x="2182369" y="3242539"/>
                </a:cubicBezTo>
                <a:cubicBezTo>
                  <a:pt x="2185417" y="3233404"/>
                  <a:pt x="2191513" y="3224270"/>
                  <a:pt x="2200657" y="3221225"/>
                </a:cubicBezTo>
                <a:cubicBezTo>
                  <a:pt x="2240280" y="3221225"/>
                  <a:pt x="2270761" y="3245584"/>
                  <a:pt x="2301241" y="3266897"/>
                </a:cubicBezTo>
                <a:cubicBezTo>
                  <a:pt x="2340865" y="3303434"/>
                  <a:pt x="2368297" y="3349106"/>
                  <a:pt x="2386584" y="3400867"/>
                </a:cubicBezTo>
                <a:cubicBezTo>
                  <a:pt x="2398776" y="3416090"/>
                  <a:pt x="2410969" y="3416090"/>
                  <a:pt x="2426209" y="3406956"/>
                </a:cubicBezTo>
                <a:cubicBezTo>
                  <a:pt x="2441449" y="3397822"/>
                  <a:pt x="2438401" y="3376508"/>
                  <a:pt x="2453641" y="3370419"/>
                </a:cubicBezTo>
                <a:cubicBezTo>
                  <a:pt x="2459737" y="3370419"/>
                  <a:pt x="2465833" y="3370419"/>
                  <a:pt x="2471929" y="3370419"/>
                </a:cubicBezTo>
                <a:cubicBezTo>
                  <a:pt x="2493265" y="3382598"/>
                  <a:pt x="2508505" y="3397822"/>
                  <a:pt x="2505457" y="3428270"/>
                </a:cubicBezTo>
                <a:cubicBezTo>
                  <a:pt x="2505457" y="3452628"/>
                  <a:pt x="2514601" y="3470897"/>
                  <a:pt x="2532889" y="3486120"/>
                </a:cubicBezTo>
                <a:cubicBezTo>
                  <a:pt x="2551177" y="3504389"/>
                  <a:pt x="2578609" y="3501344"/>
                  <a:pt x="2599945" y="3516569"/>
                </a:cubicBezTo>
                <a:cubicBezTo>
                  <a:pt x="2615185" y="3547016"/>
                  <a:pt x="2633473" y="3577464"/>
                  <a:pt x="2621281" y="3617046"/>
                </a:cubicBezTo>
                <a:cubicBezTo>
                  <a:pt x="2609089" y="3653583"/>
                  <a:pt x="2639569" y="3677941"/>
                  <a:pt x="2679193" y="3671851"/>
                </a:cubicBezTo>
                <a:cubicBezTo>
                  <a:pt x="2694432" y="3671851"/>
                  <a:pt x="2706625" y="3677941"/>
                  <a:pt x="2721865" y="3680985"/>
                </a:cubicBezTo>
                <a:cubicBezTo>
                  <a:pt x="2731009" y="3687075"/>
                  <a:pt x="2740153" y="3690120"/>
                  <a:pt x="2749297" y="3699255"/>
                </a:cubicBezTo>
                <a:cubicBezTo>
                  <a:pt x="2773681" y="3738837"/>
                  <a:pt x="2810257" y="3757105"/>
                  <a:pt x="2855977" y="3760150"/>
                </a:cubicBezTo>
                <a:cubicBezTo>
                  <a:pt x="2865121" y="3769284"/>
                  <a:pt x="2871217" y="3778419"/>
                  <a:pt x="2868169" y="3790597"/>
                </a:cubicBezTo>
                <a:cubicBezTo>
                  <a:pt x="2859025" y="3811911"/>
                  <a:pt x="2840736" y="3821045"/>
                  <a:pt x="2816353" y="3824089"/>
                </a:cubicBezTo>
                <a:cubicBezTo>
                  <a:pt x="2804161" y="3827134"/>
                  <a:pt x="2795017" y="3824089"/>
                  <a:pt x="2782825" y="3818000"/>
                </a:cubicBezTo>
                <a:cubicBezTo>
                  <a:pt x="2779777" y="3814956"/>
                  <a:pt x="2776729" y="3811911"/>
                  <a:pt x="2773681" y="3811911"/>
                </a:cubicBezTo>
                <a:cubicBezTo>
                  <a:pt x="2755393" y="3805821"/>
                  <a:pt x="2746249" y="3769284"/>
                  <a:pt x="2724912" y="3784507"/>
                </a:cubicBezTo>
                <a:cubicBezTo>
                  <a:pt x="2697481" y="3805821"/>
                  <a:pt x="2694432" y="3836269"/>
                  <a:pt x="2718817" y="3863671"/>
                </a:cubicBezTo>
                <a:cubicBezTo>
                  <a:pt x="2724912" y="3872806"/>
                  <a:pt x="2727961" y="3881941"/>
                  <a:pt x="2724912" y="3894119"/>
                </a:cubicBezTo>
                <a:cubicBezTo>
                  <a:pt x="2718817" y="3900209"/>
                  <a:pt x="2715769" y="3909343"/>
                  <a:pt x="2731009" y="3912388"/>
                </a:cubicBezTo>
                <a:cubicBezTo>
                  <a:pt x="2746249" y="3918478"/>
                  <a:pt x="2764537" y="3918478"/>
                  <a:pt x="2782825" y="3921523"/>
                </a:cubicBezTo>
                <a:cubicBezTo>
                  <a:pt x="2788921" y="3921523"/>
                  <a:pt x="2791969" y="3921523"/>
                  <a:pt x="2798065" y="3924568"/>
                </a:cubicBezTo>
                <a:cubicBezTo>
                  <a:pt x="2837689" y="3967193"/>
                  <a:pt x="2816353" y="4037224"/>
                  <a:pt x="2761489" y="4046358"/>
                </a:cubicBezTo>
                <a:cubicBezTo>
                  <a:pt x="2721865" y="4052447"/>
                  <a:pt x="2682241" y="4061582"/>
                  <a:pt x="2642617" y="4055492"/>
                </a:cubicBezTo>
                <a:cubicBezTo>
                  <a:pt x="2624329" y="4055492"/>
                  <a:pt x="2606041" y="4052447"/>
                  <a:pt x="2593849" y="4037224"/>
                </a:cubicBezTo>
                <a:cubicBezTo>
                  <a:pt x="2587753" y="3936746"/>
                  <a:pt x="2575560" y="3927612"/>
                  <a:pt x="2471929" y="3948925"/>
                </a:cubicBezTo>
                <a:cubicBezTo>
                  <a:pt x="2456689" y="3951970"/>
                  <a:pt x="2441449" y="3945880"/>
                  <a:pt x="2423161" y="3942836"/>
                </a:cubicBezTo>
                <a:cubicBezTo>
                  <a:pt x="2398776" y="3933701"/>
                  <a:pt x="2374393" y="3924568"/>
                  <a:pt x="2365249" y="3894119"/>
                </a:cubicBezTo>
                <a:cubicBezTo>
                  <a:pt x="2353057" y="3845403"/>
                  <a:pt x="2316481" y="3836269"/>
                  <a:pt x="2273809" y="3836269"/>
                </a:cubicBezTo>
                <a:cubicBezTo>
                  <a:pt x="2264665" y="3836269"/>
                  <a:pt x="2255521" y="3836269"/>
                  <a:pt x="2249424" y="3836269"/>
                </a:cubicBezTo>
                <a:cubicBezTo>
                  <a:pt x="2221993" y="3833224"/>
                  <a:pt x="2194561" y="3830179"/>
                  <a:pt x="2191513" y="3802776"/>
                </a:cubicBezTo>
                <a:cubicBezTo>
                  <a:pt x="2188465" y="3766239"/>
                  <a:pt x="2228089" y="3790597"/>
                  <a:pt x="2243328" y="3772329"/>
                </a:cubicBezTo>
                <a:cubicBezTo>
                  <a:pt x="2234184" y="3754060"/>
                  <a:pt x="2228089" y="3732747"/>
                  <a:pt x="2194561" y="3735792"/>
                </a:cubicBezTo>
                <a:cubicBezTo>
                  <a:pt x="2112265" y="3744925"/>
                  <a:pt x="2033017" y="3714478"/>
                  <a:pt x="1953768" y="3723612"/>
                </a:cubicBezTo>
                <a:cubicBezTo>
                  <a:pt x="1932433" y="3726657"/>
                  <a:pt x="1908049" y="3714478"/>
                  <a:pt x="1908049" y="3690120"/>
                </a:cubicBezTo>
                <a:cubicBezTo>
                  <a:pt x="1911097" y="3638359"/>
                  <a:pt x="1877569" y="3626180"/>
                  <a:pt x="1837945" y="3620090"/>
                </a:cubicBezTo>
                <a:cubicBezTo>
                  <a:pt x="1828801" y="3617046"/>
                  <a:pt x="1819657" y="3614001"/>
                  <a:pt x="1810512" y="3610956"/>
                </a:cubicBezTo>
                <a:cubicBezTo>
                  <a:pt x="1798320" y="3604866"/>
                  <a:pt x="1780032" y="3601821"/>
                  <a:pt x="1780032" y="3583553"/>
                </a:cubicBezTo>
                <a:cubicBezTo>
                  <a:pt x="1783080" y="3571374"/>
                  <a:pt x="1798320" y="3568329"/>
                  <a:pt x="1810512" y="3565284"/>
                </a:cubicBezTo>
                <a:cubicBezTo>
                  <a:pt x="1831849" y="3556150"/>
                  <a:pt x="1853185" y="3540926"/>
                  <a:pt x="1889761" y="3537881"/>
                </a:cubicBezTo>
                <a:cubicBezTo>
                  <a:pt x="1853185" y="3537881"/>
                  <a:pt x="1834897" y="3553106"/>
                  <a:pt x="1813561" y="3562239"/>
                </a:cubicBezTo>
                <a:cubicBezTo>
                  <a:pt x="1780032" y="3571374"/>
                  <a:pt x="1755649" y="3589643"/>
                  <a:pt x="1728217" y="3537881"/>
                </a:cubicBezTo>
                <a:cubicBezTo>
                  <a:pt x="1703833" y="3495255"/>
                  <a:pt x="1642872" y="3504389"/>
                  <a:pt x="1594105" y="3516569"/>
                </a:cubicBezTo>
                <a:cubicBezTo>
                  <a:pt x="1514856" y="3519612"/>
                  <a:pt x="1499616" y="3455672"/>
                  <a:pt x="1478280" y="3400867"/>
                </a:cubicBezTo>
                <a:cubicBezTo>
                  <a:pt x="1435609" y="3364330"/>
                  <a:pt x="1472184" y="3343016"/>
                  <a:pt x="1493520" y="3315613"/>
                </a:cubicBezTo>
                <a:cubicBezTo>
                  <a:pt x="1438657" y="3343016"/>
                  <a:pt x="1392937" y="3285166"/>
                  <a:pt x="1341120" y="3300389"/>
                </a:cubicBezTo>
                <a:cubicBezTo>
                  <a:pt x="1267969" y="3279076"/>
                  <a:pt x="1213104" y="3312568"/>
                  <a:pt x="1170432" y="3364330"/>
                </a:cubicBezTo>
                <a:cubicBezTo>
                  <a:pt x="1149097" y="3391733"/>
                  <a:pt x="1149097" y="3440449"/>
                  <a:pt x="1100329" y="3452628"/>
                </a:cubicBezTo>
                <a:cubicBezTo>
                  <a:pt x="1130809" y="3428270"/>
                  <a:pt x="1155192" y="3443493"/>
                  <a:pt x="1182624" y="3458717"/>
                </a:cubicBezTo>
                <a:cubicBezTo>
                  <a:pt x="1203960" y="3473942"/>
                  <a:pt x="1194816" y="3489165"/>
                  <a:pt x="1185672" y="3504389"/>
                </a:cubicBezTo>
                <a:cubicBezTo>
                  <a:pt x="1167384" y="3543971"/>
                  <a:pt x="1210056" y="3586598"/>
                  <a:pt x="1173480" y="3623135"/>
                </a:cubicBezTo>
                <a:cubicBezTo>
                  <a:pt x="1161288" y="3635314"/>
                  <a:pt x="1146049" y="3641403"/>
                  <a:pt x="1130809" y="3644448"/>
                </a:cubicBezTo>
                <a:cubicBezTo>
                  <a:pt x="1118617" y="3647493"/>
                  <a:pt x="1109473" y="3650538"/>
                  <a:pt x="1100329" y="3644448"/>
                </a:cubicBezTo>
                <a:cubicBezTo>
                  <a:pt x="1091185" y="3641403"/>
                  <a:pt x="1082041" y="3629225"/>
                  <a:pt x="1085088" y="3629225"/>
                </a:cubicBezTo>
                <a:cubicBezTo>
                  <a:pt x="1130809" y="3583553"/>
                  <a:pt x="999745" y="3559194"/>
                  <a:pt x="1054608" y="3525702"/>
                </a:cubicBezTo>
                <a:cubicBezTo>
                  <a:pt x="999745" y="3580508"/>
                  <a:pt x="935737" y="3507434"/>
                  <a:pt x="868680" y="3498299"/>
                </a:cubicBezTo>
                <a:cubicBezTo>
                  <a:pt x="841249" y="3495255"/>
                  <a:pt x="844297" y="3461762"/>
                  <a:pt x="880872" y="3388688"/>
                </a:cubicBezTo>
                <a:cubicBezTo>
                  <a:pt x="819913" y="3431315"/>
                  <a:pt x="765048" y="3403912"/>
                  <a:pt x="713232" y="3410001"/>
                </a:cubicBezTo>
                <a:cubicBezTo>
                  <a:pt x="673609" y="3416090"/>
                  <a:pt x="643129" y="3397822"/>
                  <a:pt x="630937" y="3361285"/>
                </a:cubicBezTo>
                <a:cubicBezTo>
                  <a:pt x="609600" y="3309524"/>
                  <a:pt x="573024" y="3297344"/>
                  <a:pt x="527305" y="3300389"/>
                </a:cubicBezTo>
                <a:cubicBezTo>
                  <a:pt x="505969" y="3300389"/>
                  <a:pt x="484632" y="3297344"/>
                  <a:pt x="466344" y="3294299"/>
                </a:cubicBezTo>
                <a:cubicBezTo>
                  <a:pt x="423672" y="3285166"/>
                  <a:pt x="384049" y="3279076"/>
                  <a:pt x="344425" y="3266897"/>
                </a:cubicBezTo>
                <a:cubicBezTo>
                  <a:pt x="310896" y="3245584"/>
                  <a:pt x="286512" y="3233404"/>
                  <a:pt x="262128" y="3279076"/>
                </a:cubicBezTo>
                <a:cubicBezTo>
                  <a:pt x="243840" y="3312568"/>
                  <a:pt x="204217" y="3285166"/>
                  <a:pt x="179832" y="3297344"/>
                </a:cubicBezTo>
                <a:cubicBezTo>
                  <a:pt x="124968" y="3294299"/>
                  <a:pt x="85344" y="3272986"/>
                  <a:pt x="70105" y="3221225"/>
                </a:cubicBezTo>
                <a:cubicBezTo>
                  <a:pt x="64009" y="3202957"/>
                  <a:pt x="85344" y="3193822"/>
                  <a:pt x="76201" y="3169465"/>
                </a:cubicBezTo>
                <a:cubicBezTo>
                  <a:pt x="51817" y="3193822"/>
                  <a:pt x="21336" y="3206002"/>
                  <a:pt x="0" y="316642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23361058"/>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163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A0A0E74-217D-4552-B205-79C434CEFF98}"/>
              </a:ext>
            </a:extLst>
          </p:cNvPr>
          <p:cNvSpPr>
            <a:spLocks noGrp="1"/>
          </p:cNvSpPr>
          <p:nvPr>
            <p:ph type="pic" sz="quarter" idx="21" hasCustomPrompt="1"/>
          </p:nvPr>
        </p:nvSpPr>
        <p:spPr>
          <a:xfrm>
            <a:off x="1" y="2525744"/>
            <a:ext cx="12192000" cy="4332256"/>
          </a:xfrm>
          <a:custGeom>
            <a:avLst/>
            <a:gdLst>
              <a:gd name="connsiteX0" fmla="*/ 6629424 w 12192000"/>
              <a:gd name="connsiteY0" fmla="*/ 4321818 h 4332256"/>
              <a:gd name="connsiteX1" fmla="*/ 6631087 w 12192000"/>
              <a:gd name="connsiteY1" fmla="*/ 4327711 h 4332256"/>
              <a:gd name="connsiteX2" fmla="*/ 6631087 w 12192000"/>
              <a:gd name="connsiteY2" fmla="*/ 4321820 h 4332256"/>
              <a:gd name="connsiteX3" fmla="*/ 2693826 w 12192000"/>
              <a:gd name="connsiteY3" fmla="*/ 4320153 h 4332256"/>
              <a:gd name="connsiteX4" fmla="*/ 2690097 w 12192000"/>
              <a:gd name="connsiteY4" fmla="*/ 4320834 h 4332256"/>
              <a:gd name="connsiteX5" fmla="*/ 2693571 w 12192000"/>
              <a:gd name="connsiteY5" fmla="*/ 4320839 h 4332256"/>
              <a:gd name="connsiteX6" fmla="*/ 2693571 w 12192000"/>
              <a:gd name="connsiteY6" fmla="*/ 4321359 h 4332256"/>
              <a:gd name="connsiteX7" fmla="*/ 2693819 w 12192000"/>
              <a:gd name="connsiteY7" fmla="*/ 4321111 h 4332256"/>
              <a:gd name="connsiteX8" fmla="*/ 6728827 w 12192000"/>
              <a:gd name="connsiteY8" fmla="*/ 4318959 h 4332256"/>
              <a:gd name="connsiteX9" fmla="*/ 6728827 w 12192000"/>
              <a:gd name="connsiteY9" fmla="*/ 4327781 h 4332256"/>
              <a:gd name="connsiteX10" fmla="*/ 6731381 w 12192000"/>
              <a:gd name="connsiteY10" fmla="*/ 4318959 h 4332256"/>
              <a:gd name="connsiteX11" fmla="*/ 12153991 w 12192000"/>
              <a:gd name="connsiteY11" fmla="*/ 4317212 h 4332256"/>
              <a:gd name="connsiteX12" fmla="*/ 12153206 w 12192000"/>
              <a:gd name="connsiteY12" fmla="*/ 4317831 h 4332256"/>
              <a:gd name="connsiteX13" fmla="*/ 12150525 w 12192000"/>
              <a:gd name="connsiteY13" fmla="*/ 4317848 h 4332256"/>
              <a:gd name="connsiteX14" fmla="*/ 12153400 w 12192000"/>
              <a:gd name="connsiteY14" fmla="*/ 4327778 h 4332256"/>
              <a:gd name="connsiteX15" fmla="*/ 12153400 w 12192000"/>
              <a:gd name="connsiteY15" fmla="*/ 4318154 h 4332256"/>
              <a:gd name="connsiteX16" fmla="*/ 8070874 w 12192000"/>
              <a:gd name="connsiteY16" fmla="*/ 4316303 h 4332256"/>
              <a:gd name="connsiteX17" fmla="*/ 8070327 w 12192000"/>
              <a:gd name="connsiteY17" fmla="*/ 4317933 h 4332256"/>
              <a:gd name="connsiteX18" fmla="*/ 8070327 w 12192000"/>
              <a:gd name="connsiteY18" fmla="*/ 4329647 h 4332256"/>
              <a:gd name="connsiteX19" fmla="*/ 8073671 w 12192000"/>
              <a:gd name="connsiteY19" fmla="*/ 4317831 h 4332256"/>
              <a:gd name="connsiteX20" fmla="*/ 8070874 w 12192000"/>
              <a:gd name="connsiteY20" fmla="*/ 4317831 h 4332256"/>
              <a:gd name="connsiteX21" fmla="*/ 2414038 w 12192000"/>
              <a:gd name="connsiteY21" fmla="*/ 4304385 h 4332256"/>
              <a:gd name="connsiteX22" fmla="*/ 2414110 w 12192000"/>
              <a:gd name="connsiteY22" fmla="*/ 4305688 h 4332256"/>
              <a:gd name="connsiteX23" fmla="*/ 2415184 w 12192000"/>
              <a:gd name="connsiteY23" fmla="*/ 4305688 h 4332256"/>
              <a:gd name="connsiteX24" fmla="*/ 3155848 w 12192000"/>
              <a:gd name="connsiteY24" fmla="*/ 4299267 h 4332256"/>
              <a:gd name="connsiteX25" fmla="*/ 3155879 w 12192000"/>
              <a:gd name="connsiteY25" fmla="*/ 4299359 h 4332256"/>
              <a:gd name="connsiteX26" fmla="*/ 3156040 w 12192000"/>
              <a:gd name="connsiteY26" fmla="*/ 4299359 h 4332256"/>
              <a:gd name="connsiteX27" fmla="*/ 12178516 w 12192000"/>
              <a:gd name="connsiteY27" fmla="*/ 4293662 h 4332256"/>
              <a:gd name="connsiteX28" fmla="*/ 12177690 w 12192000"/>
              <a:gd name="connsiteY28" fmla="*/ 4294762 h 4332256"/>
              <a:gd name="connsiteX29" fmla="*/ 12178104 w 12192000"/>
              <a:gd name="connsiteY29" fmla="*/ 4294524 h 4332256"/>
              <a:gd name="connsiteX30" fmla="*/ 12179290 w 12192000"/>
              <a:gd name="connsiteY30" fmla="*/ 4294524 h 4332256"/>
              <a:gd name="connsiteX31" fmla="*/ 2950337 w 12192000"/>
              <a:gd name="connsiteY31" fmla="*/ 4292770 h 4332256"/>
              <a:gd name="connsiteX32" fmla="*/ 2950623 w 12192000"/>
              <a:gd name="connsiteY32" fmla="*/ 4293733 h 4332256"/>
              <a:gd name="connsiteX33" fmla="*/ 2950623 w 12192000"/>
              <a:gd name="connsiteY33" fmla="*/ 4323787 h 4332256"/>
              <a:gd name="connsiteX34" fmla="*/ 2952956 w 12192000"/>
              <a:gd name="connsiteY34" fmla="*/ 4293066 h 4332256"/>
              <a:gd name="connsiteX35" fmla="*/ 2950558 w 12192000"/>
              <a:gd name="connsiteY35" fmla="*/ 4293066 h 4332256"/>
              <a:gd name="connsiteX36" fmla="*/ 7914323 w 12192000"/>
              <a:gd name="connsiteY36" fmla="*/ 4235399 h 4332256"/>
              <a:gd name="connsiteX37" fmla="*/ 7914251 w 12192000"/>
              <a:gd name="connsiteY37" fmla="*/ 4236849 h 4332256"/>
              <a:gd name="connsiteX38" fmla="*/ 7914347 w 12192000"/>
              <a:gd name="connsiteY38" fmla="*/ 4236675 h 4332256"/>
              <a:gd name="connsiteX39" fmla="*/ 7915907 w 12192000"/>
              <a:gd name="connsiteY39" fmla="*/ 4235488 h 4332256"/>
              <a:gd name="connsiteX40" fmla="*/ 7915127 w 12192000"/>
              <a:gd name="connsiteY40" fmla="*/ 4235488 h 4332256"/>
              <a:gd name="connsiteX41" fmla="*/ 2720428 w 12192000"/>
              <a:gd name="connsiteY41" fmla="*/ 3826949 h 4332256"/>
              <a:gd name="connsiteX42" fmla="*/ 2720886 w 12192000"/>
              <a:gd name="connsiteY42" fmla="*/ 3827650 h 4332256"/>
              <a:gd name="connsiteX43" fmla="*/ 2740811 w 12192000"/>
              <a:gd name="connsiteY43" fmla="*/ 3842220 h 4332256"/>
              <a:gd name="connsiteX44" fmla="*/ 2741493 w 12192000"/>
              <a:gd name="connsiteY44" fmla="*/ 3841575 h 4332256"/>
              <a:gd name="connsiteX45" fmla="*/ 2688704 w 12192000"/>
              <a:gd name="connsiteY45" fmla="*/ 3761476 h 4332256"/>
              <a:gd name="connsiteX46" fmla="*/ 2678540 w 12192000"/>
              <a:gd name="connsiteY46" fmla="*/ 3767288 h 4332256"/>
              <a:gd name="connsiteX47" fmla="*/ 2689026 w 12192000"/>
              <a:gd name="connsiteY47" fmla="*/ 3778453 h 4332256"/>
              <a:gd name="connsiteX48" fmla="*/ 10434236 w 12192000"/>
              <a:gd name="connsiteY48" fmla="*/ 3729726 h 4332256"/>
              <a:gd name="connsiteX49" fmla="*/ 10434264 w 12192000"/>
              <a:gd name="connsiteY49" fmla="*/ 3730144 h 4332256"/>
              <a:gd name="connsiteX50" fmla="*/ 10434669 w 12192000"/>
              <a:gd name="connsiteY50" fmla="*/ 3730386 h 4332256"/>
              <a:gd name="connsiteX51" fmla="*/ 10434452 w 12192000"/>
              <a:gd name="connsiteY51" fmla="*/ 3730909 h 4332256"/>
              <a:gd name="connsiteX52" fmla="*/ 10435094 w 12192000"/>
              <a:gd name="connsiteY52" fmla="*/ 3730260 h 4332256"/>
              <a:gd name="connsiteX53" fmla="*/ 12177306 w 12192000"/>
              <a:gd name="connsiteY53" fmla="*/ 3538820 h 4332256"/>
              <a:gd name="connsiteX54" fmla="*/ 12175900 w 12192000"/>
              <a:gd name="connsiteY54" fmla="*/ 3540410 h 4332256"/>
              <a:gd name="connsiteX55" fmla="*/ 12177973 w 12192000"/>
              <a:gd name="connsiteY55" fmla="*/ 3539269 h 4332256"/>
              <a:gd name="connsiteX56" fmla="*/ 10143735 w 12192000"/>
              <a:gd name="connsiteY56" fmla="*/ 3416891 h 4332256"/>
              <a:gd name="connsiteX57" fmla="*/ 10143400 w 12192000"/>
              <a:gd name="connsiteY57" fmla="*/ 3417360 h 4332256"/>
              <a:gd name="connsiteX58" fmla="*/ 10144665 w 12192000"/>
              <a:gd name="connsiteY58" fmla="*/ 3417098 h 4332256"/>
              <a:gd name="connsiteX59" fmla="*/ 11435717 w 12192000"/>
              <a:gd name="connsiteY59" fmla="*/ 2980736 h 4332256"/>
              <a:gd name="connsiteX60" fmla="*/ 11435616 w 12192000"/>
              <a:gd name="connsiteY60" fmla="*/ 2980775 h 4332256"/>
              <a:gd name="connsiteX61" fmla="*/ 11435758 w 12192000"/>
              <a:gd name="connsiteY61" fmla="*/ 2981034 h 4332256"/>
              <a:gd name="connsiteX62" fmla="*/ 1627788 w 12192000"/>
              <a:gd name="connsiteY62" fmla="*/ 2923993 h 4332256"/>
              <a:gd name="connsiteX63" fmla="*/ 1625013 w 12192000"/>
              <a:gd name="connsiteY63" fmla="*/ 2926701 h 4332256"/>
              <a:gd name="connsiteX64" fmla="*/ 1625194 w 12192000"/>
              <a:gd name="connsiteY64" fmla="*/ 2926849 h 4332256"/>
              <a:gd name="connsiteX65" fmla="*/ 1627916 w 12192000"/>
              <a:gd name="connsiteY65" fmla="*/ 2924106 h 4332256"/>
              <a:gd name="connsiteX66" fmla="*/ 1561446 w 12192000"/>
              <a:gd name="connsiteY66" fmla="*/ 2889212 h 4332256"/>
              <a:gd name="connsiteX67" fmla="*/ 1557676 w 12192000"/>
              <a:gd name="connsiteY67" fmla="*/ 2894834 h 4332256"/>
              <a:gd name="connsiteX68" fmla="*/ 1559896 w 12192000"/>
              <a:gd name="connsiteY68" fmla="*/ 2896286 h 4332256"/>
              <a:gd name="connsiteX69" fmla="*/ 1560141 w 12192000"/>
              <a:gd name="connsiteY69" fmla="*/ 2896367 h 4332256"/>
              <a:gd name="connsiteX70" fmla="*/ 1386285 w 12192000"/>
              <a:gd name="connsiteY70" fmla="*/ 2734369 h 4332256"/>
              <a:gd name="connsiteX71" fmla="*/ 1390382 w 12192000"/>
              <a:gd name="connsiteY71" fmla="*/ 2737944 h 4332256"/>
              <a:gd name="connsiteX72" fmla="*/ 1392163 w 12192000"/>
              <a:gd name="connsiteY72" fmla="*/ 2736212 h 4332256"/>
              <a:gd name="connsiteX73" fmla="*/ 1618443 w 12192000"/>
              <a:gd name="connsiteY73" fmla="*/ 2715370 h 4332256"/>
              <a:gd name="connsiteX74" fmla="*/ 1614921 w 12192000"/>
              <a:gd name="connsiteY74" fmla="*/ 2718884 h 4332256"/>
              <a:gd name="connsiteX75" fmla="*/ 1615143 w 12192000"/>
              <a:gd name="connsiteY75" fmla="*/ 2719059 h 4332256"/>
              <a:gd name="connsiteX76" fmla="*/ 1618593 w 12192000"/>
              <a:gd name="connsiteY76" fmla="*/ 2715621 h 4332256"/>
              <a:gd name="connsiteX77" fmla="*/ 5100661 w 12192000"/>
              <a:gd name="connsiteY77" fmla="*/ 2640649 h 4332256"/>
              <a:gd name="connsiteX78" fmla="*/ 5103569 w 12192000"/>
              <a:gd name="connsiteY78" fmla="*/ 2642543 h 4332256"/>
              <a:gd name="connsiteX79" fmla="*/ 5102029 w 12192000"/>
              <a:gd name="connsiteY79" fmla="*/ 2640792 h 4332256"/>
              <a:gd name="connsiteX80" fmla="*/ 6379090 w 12192000"/>
              <a:gd name="connsiteY80" fmla="*/ 2592072 h 4332256"/>
              <a:gd name="connsiteX81" fmla="*/ 6379012 w 12192000"/>
              <a:gd name="connsiteY81" fmla="*/ 2592150 h 4332256"/>
              <a:gd name="connsiteX82" fmla="*/ 6347248 w 12192000"/>
              <a:gd name="connsiteY82" fmla="*/ 2633260 h 4332256"/>
              <a:gd name="connsiteX83" fmla="*/ 6355745 w 12192000"/>
              <a:gd name="connsiteY83" fmla="*/ 2651923 h 4332256"/>
              <a:gd name="connsiteX84" fmla="*/ 6357968 w 12192000"/>
              <a:gd name="connsiteY84" fmla="*/ 2632838 h 4332256"/>
              <a:gd name="connsiteX85" fmla="*/ 3782016 w 12192000"/>
              <a:gd name="connsiteY85" fmla="*/ 2552031 h 4332256"/>
              <a:gd name="connsiteX86" fmla="*/ 3780916 w 12192000"/>
              <a:gd name="connsiteY86" fmla="*/ 2553373 h 4332256"/>
              <a:gd name="connsiteX87" fmla="*/ 3783043 w 12192000"/>
              <a:gd name="connsiteY87" fmla="*/ 2555583 h 4332256"/>
              <a:gd name="connsiteX88" fmla="*/ 3782883 w 12192000"/>
              <a:gd name="connsiteY88" fmla="*/ 2552473 h 4332256"/>
              <a:gd name="connsiteX89" fmla="*/ 10169604 w 12192000"/>
              <a:gd name="connsiteY89" fmla="*/ 2530169 h 4332256"/>
              <a:gd name="connsiteX90" fmla="*/ 10174550 w 12192000"/>
              <a:gd name="connsiteY90" fmla="*/ 2537799 h 4332256"/>
              <a:gd name="connsiteX91" fmla="*/ 10178051 w 12192000"/>
              <a:gd name="connsiteY91" fmla="*/ 2540060 h 4332256"/>
              <a:gd name="connsiteX92" fmla="*/ 1566300 w 12192000"/>
              <a:gd name="connsiteY92" fmla="*/ 2503530 h 4332256"/>
              <a:gd name="connsiteX93" fmla="*/ 1566810 w 12192000"/>
              <a:gd name="connsiteY93" fmla="*/ 2504445 h 4332256"/>
              <a:gd name="connsiteX94" fmla="*/ 1566680 w 12192000"/>
              <a:gd name="connsiteY94" fmla="*/ 2504835 h 4332256"/>
              <a:gd name="connsiteX95" fmla="*/ 1569091 w 12192000"/>
              <a:gd name="connsiteY95" fmla="*/ 2503554 h 4332256"/>
              <a:gd name="connsiteX96" fmla="*/ 10739335 w 12192000"/>
              <a:gd name="connsiteY96" fmla="*/ 2490491 h 4332256"/>
              <a:gd name="connsiteX97" fmla="*/ 10739417 w 12192000"/>
              <a:gd name="connsiteY97" fmla="*/ 2491033 h 4332256"/>
              <a:gd name="connsiteX98" fmla="*/ 10738550 w 12192000"/>
              <a:gd name="connsiteY98" fmla="*/ 2492004 h 4332256"/>
              <a:gd name="connsiteX99" fmla="*/ 10740578 w 12192000"/>
              <a:gd name="connsiteY99" fmla="*/ 2493844 h 4332256"/>
              <a:gd name="connsiteX100" fmla="*/ 10740175 w 12192000"/>
              <a:gd name="connsiteY100" fmla="*/ 2491437 h 4332256"/>
              <a:gd name="connsiteX101" fmla="*/ 12174035 w 12192000"/>
              <a:gd name="connsiteY101" fmla="*/ 2445405 h 4332256"/>
              <a:gd name="connsiteX102" fmla="*/ 12173371 w 12192000"/>
              <a:gd name="connsiteY102" fmla="*/ 2445464 h 4332256"/>
              <a:gd name="connsiteX103" fmla="*/ 12173733 w 12192000"/>
              <a:gd name="connsiteY103" fmla="*/ 2445608 h 4332256"/>
              <a:gd name="connsiteX104" fmla="*/ 3749205 w 12192000"/>
              <a:gd name="connsiteY104" fmla="*/ 2430369 h 4332256"/>
              <a:gd name="connsiteX105" fmla="*/ 3753562 w 12192000"/>
              <a:gd name="connsiteY105" fmla="*/ 2437282 h 4332256"/>
              <a:gd name="connsiteX106" fmla="*/ 3755125 w 12192000"/>
              <a:gd name="connsiteY106" fmla="*/ 2433042 h 4332256"/>
              <a:gd name="connsiteX107" fmla="*/ 3757975 w 12192000"/>
              <a:gd name="connsiteY107" fmla="*/ 2430629 h 4332256"/>
              <a:gd name="connsiteX108" fmla="*/ 966503 w 12192000"/>
              <a:gd name="connsiteY108" fmla="*/ 2391504 h 4332256"/>
              <a:gd name="connsiteX109" fmla="*/ 966914 w 12192000"/>
              <a:gd name="connsiteY109" fmla="*/ 2391915 h 4332256"/>
              <a:gd name="connsiteX110" fmla="*/ 967740 w 12192000"/>
              <a:gd name="connsiteY110" fmla="*/ 2391504 h 4332256"/>
              <a:gd name="connsiteX111" fmla="*/ 1061219 w 12192000"/>
              <a:gd name="connsiteY111" fmla="*/ 2354574 h 4332256"/>
              <a:gd name="connsiteX112" fmla="*/ 1060527 w 12192000"/>
              <a:gd name="connsiteY112" fmla="*/ 2357716 h 4332256"/>
              <a:gd name="connsiteX113" fmla="*/ 1060527 w 12192000"/>
              <a:gd name="connsiteY113" fmla="*/ 2360766 h 4332256"/>
              <a:gd name="connsiteX114" fmla="*/ 1062737 w 12192000"/>
              <a:gd name="connsiteY114" fmla="*/ 2360033 h 4332256"/>
              <a:gd name="connsiteX115" fmla="*/ 1063164 w 12192000"/>
              <a:gd name="connsiteY115" fmla="*/ 2357446 h 4332256"/>
              <a:gd name="connsiteX116" fmla="*/ 1061095 w 12192000"/>
              <a:gd name="connsiteY116" fmla="*/ 2357312 h 4332256"/>
              <a:gd name="connsiteX117" fmla="*/ 1024076 w 12192000"/>
              <a:gd name="connsiteY117" fmla="*/ 2320927 h 4332256"/>
              <a:gd name="connsiteX118" fmla="*/ 1024076 w 12192000"/>
              <a:gd name="connsiteY118" fmla="*/ 2321304 h 4332256"/>
              <a:gd name="connsiteX119" fmla="*/ 1024366 w 12192000"/>
              <a:gd name="connsiteY119" fmla="*/ 2321453 h 4332256"/>
              <a:gd name="connsiteX120" fmla="*/ 1025037 w 12192000"/>
              <a:gd name="connsiteY120" fmla="*/ 2321362 h 4332256"/>
              <a:gd name="connsiteX121" fmla="*/ 8433405 w 12192000"/>
              <a:gd name="connsiteY121" fmla="*/ 2235240 h 4332256"/>
              <a:gd name="connsiteX122" fmla="*/ 8432535 w 12192000"/>
              <a:gd name="connsiteY122" fmla="*/ 2235523 h 4332256"/>
              <a:gd name="connsiteX123" fmla="*/ 8432744 w 12192000"/>
              <a:gd name="connsiteY123" fmla="*/ 2235610 h 4332256"/>
              <a:gd name="connsiteX124" fmla="*/ 8432848 w 12192000"/>
              <a:gd name="connsiteY124" fmla="*/ 2236182 h 4332256"/>
              <a:gd name="connsiteX125" fmla="*/ 8432943 w 12192000"/>
              <a:gd name="connsiteY125" fmla="*/ 2236076 h 4332256"/>
              <a:gd name="connsiteX126" fmla="*/ 8435035 w 12192000"/>
              <a:gd name="connsiteY126" fmla="*/ 2235240 h 4332256"/>
              <a:gd name="connsiteX127" fmla="*/ 8336018 w 12192000"/>
              <a:gd name="connsiteY127" fmla="*/ 2167587 h 4332256"/>
              <a:gd name="connsiteX128" fmla="*/ 8335757 w 12192000"/>
              <a:gd name="connsiteY128" fmla="*/ 2167662 h 4332256"/>
              <a:gd name="connsiteX129" fmla="*/ 8336055 w 12192000"/>
              <a:gd name="connsiteY129" fmla="*/ 2168085 h 4332256"/>
              <a:gd name="connsiteX130" fmla="*/ 7660324 w 12192000"/>
              <a:gd name="connsiteY130" fmla="*/ 2138403 h 4332256"/>
              <a:gd name="connsiteX131" fmla="*/ 7662077 w 12192000"/>
              <a:gd name="connsiteY131" fmla="*/ 2139928 h 4332256"/>
              <a:gd name="connsiteX132" fmla="*/ 7662296 w 12192000"/>
              <a:gd name="connsiteY132" fmla="*/ 2139254 h 4332256"/>
              <a:gd name="connsiteX133" fmla="*/ 927431 w 12192000"/>
              <a:gd name="connsiteY133" fmla="*/ 2127595 h 4332256"/>
              <a:gd name="connsiteX134" fmla="*/ 941999 w 12192000"/>
              <a:gd name="connsiteY134" fmla="*/ 2158420 h 4332256"/>
              <a:gd name="connsiteX135" fmla="*/ 993724 w 12192000"/>
              <a:gd name="connsiteY135" fmla="*/ 2209151 h 4332256"/>
              <a:gd name="connsiteX136" fmla="*/ 999992 w 12192000"/>
              <a:gd name="connsiteY136" fmla="*/ 2222412 h 4332256"/>
              <a:gd name="connsiteX137" fmla="*/ 1012206 w 12192000"/>
              <a:gd name="connsiteY137" fmla="*/ 2230169 h 4332256"/>
              <a:gd name="connsiteX138" fmla="*/ 1024404 w 12192000"/>
              <a:gd name="connsiteY138" fmla="*/ 2242342 h 4332256"/>
              <a:gd name="connsiteX139" fmla="*/ 1027391 w 12192000"/>
              <a:gd name="connsiteY139" fmla="*/ 2247623 h 4332256"/>
              <a:gd name="connsiteX140" fmla="*/ 1032765 w 12192000"/>
              <a:gd name="connsiteY140" fmla="*/ 2247623 h 4332256"/>
              <a:gd name="connsiteX141" fmla="*/ 1034139 w 12192000"/>
              <a:gd name="connsiteY141" fmla="*/ 2248684 h 4332256"/>
              <a:gd name="connsiteX142" fmla="*/ 1033605 w 12192000"/>
              <a:gd name="connsiteY142" fmla="*/ 2247623 h 4332256"/>
              <a:gd name="connsiteX143" fmla="*/ 1097512 w 12192000"/>
              <a:gd name="connsiteY143" fmla="*/ 2287095 h 4332256"/>
              <a:gd name="connsiteX144" fmla="*/ 1096949 w 12192000"/>
              <a:gd name="connsiteY144" fmla="*/ 2286975 h 4332256"/>
              <a:gd name="connsiteX145" fmla="*/ 1097702 w 12192000"/>
              <a:gd name="connsiteY145" fmla="*/ 2287330 h 4332256"/>
              <a:gd name="connsiteX146" fmla="*/ 1106979 w 12192000"/>
              <a:gd name="connsiteY146" fmla="*/ 2308711 h 4332256"/>
              <a:gd name="connsiteX147" fmla="*/ 1105559 w 12192000"/>
              <a:gd name="connsiteY147" fmla="*/ 2309286 h 4332256"/>
              <a:gd name="connsiteX148" fmla="*/ 1105838 w 12192000"/>
              <a:gd name="connsiteY148" fmla="*/ 2309382 h 4332256"/>
              <a:gd name="connsiteX149" fmla="*/ 1097036 w 12192000"/>
              <a:gd name="connsiteY149" fmla="*/ 2335788 h 4332256"/>
              <a:gd name="connsiteX150" fmla="*/ 1108443 w 12192000"/>
              <a:gd name="connsiteY150" fmla="*/ 2344637 h 4332256"/>
              <a:gd name="connsiteX151" fmla="*/ 1109396 w 12192000"/>
              <a:gd name="connsiteY151" fmla="*/ 2342258 h 4332256"/>
              <a:gd name="connsiteX152" fmla="*/ 1237271 w 12192000"/>
              <a:gd name="connsiteY152" fmla="*/ 2421246 h 4332256"/>
              <a:gd name="connsiteX153" fmla="*/ 1295119 w 12192000"/>
              <a:gd name="connsiteY153" fmla="*/ 2439474 h 4332256"/>
              <a:gd name="connsiteX154" fmla="*/ 1279897 w 12192000"/>
              <a:gd name="connsiteY154" fmla="*/ 2366563 h 4332256"/>
              <a:gd name="connsiteX155" fmla="*/ 1127664 w 12192000"/>
              <a:gd name="connsiteY155" fmla="*/ 2257194 h 4332256"/>
              <a:gd name="connsiteX156" fmla="*/ 1127610 w 12192000"/>
              <a:gd name="connsiteY156" fmla="*/ 2257120 h 4332256"/>
              <a:gd name="connsiteX157" fmla="*/ 1122224 w 12192000"/>
              <a:gd name="connsiteY157" fmla="*/ 2265705 h 4332256"/>
              <a:gd name="connsiteX158" fmla="*/ 1084426 w 12192000"/>
              <a:gd name="connsiteY158" fmla="*/ 2257166 h 4332256"/>
              <a:gd name="connsiteX159" fmla="*/ 1011123 w 12192000"/>
              <a:gd name="connsiteY159" fmla="*/ 2175185 h 4332256"/>
              <a:gd name="connsiteX160" fmla="*/ 1014177 w 12192000"/>
              <a:gd name="connsiteY160" fmla="*/ 2172149 h 4332256"/>
              <a:gd name="connsiteX161" fmla="*/ 1014913 w 12192000"/>
              <a:gd name="connsiteY161" fmla="*/ 2172149 h 4332256"/>
              <a:gd name="connsiteX162" fmla="*/ 1014366 w 12192000"/>
              <a:gd name="connsiteY162" fmla="*/ 2171257 h 4332256"/>
              <a:gd name="connsiteX163" fmla="*/ 1005271 w 12192000"/>
              <a:gd name="connsiteY163" fmla="*/ 2178078 h 4332256"/>
              <a:gd name="connsiteX164" fmla="*/ 962189 w 12192000"/>
              <a:gd name="connsiteY164" fmla="*/ 2160159 h 4332256"/>
              <a:gd name="connsiteX165" fmla="*/ 7362633 w 12192000"/>
              <a:gd name="connsiteY165" fmla="*/ 2121338 h 4332256"/>
              <a:gd name="connsiteX166" fmla="*/ 7362633 w 12192000"/>
              <a:gd name="connsiteY166" fmla="*/ 2143325 h 4332256"/>
              <a:gd name="connsiteX167" fmla="*/ 7363411 w 12192000"/>
              <a:gd name="connsiteY167" fmla="*/ 2143424 h 4332256"/>
              <a:gd name="connsiteX168" fmla="*/ 7363411 w 12192000"/>
              <a:gd name="connsiteY168" fmla="*/ 2121671 h 4332256"/>
              <a:gd name="connsiteX169" fmla="*/ 8814637 w 12192000"/>
              <a:gd name="connsiteY169" fmla="*/ 2109681 h 4332256"/>
              <a:gd name="connsiteX170" fmla="*/ 8814358 w 12192000"/>
              <a:gd name="connsiteY170" fmla="*/ 2110314 h 4332256"/>
              <a:gd name="connsiteX171" fmla="*/ 8807545 w 12192000"/>
              <a:gd name="connsiteY171" fmla="*/ 2116892 h 4332256"/>
              <a:gd name="connsiteX172" fmla="*/ 8816418 w 12192000"/>
              <a:gd name="connsiteY172" fmla="*/ 2116303 h 4332256"/>
              <a:gd name="connsiteX173" fmla="*/ 2115560 w 12192000"/>
              <a:gd name="connsiteY173" fmla="*/ 2067932 h 4332256"/>
              <a:gd name="connsiteX174" fmla="*/ 2115462 w 12192000"/>
              <a:gd name="connsiteY174" fmla="*/ 2068476 h 4332256"/>
              <a:gd name="connsiteX175" fmla="*/ 2128320 w 12192000"/>
              <a:gd name="connsiteY175" fmla="*/ 2068476 h 4332256"/>
              <a:gd name="connsiteX176" fmla="*/ 2128277 w 12192000"/>
              <a:gd name="connsiteY176" fmla="*/ 2067932 h 4332256"/>
              <a:gd name="connsiteX177" fmla="*/ 644950 w 12192000"/>
              <a:gd name="connsiteY177" fmla="*/ 2034158 h 4332256"/>
              <a:gd name="connsiteX178" fmla="*/ 645074 w 12192000"/>
              <a:gd name="connsiteY178" fmla="*/ 2038411 h 4332256"/>
              <a:gd name="connsiteX179" fmla="*/ 648246 w 12192000"/>
              <a:gd name="connsiteY179" fmla="*/ 2040715 h 4332256"/>
              <a:gd name="connsiteX180" fmla="*/ 12031977 w 12192000"/>
              <a:gd name="connsiteY180" fmla="*/ 2031466 h 4332256"/>
              <a:gd name="connsiteX181" fmla="*/ 12117688 w 12192000"/>
              <a:gd name="connsiteY181" fmla="*/ 2101194 h 4332256"/>
              <a:gd name="connsiteX182" fmla="*/ 12093199 w 12192000"/>
              <a:gd name="connsiteY182" fmla="*/ 2125447 h 4332256"/>
              <a:gd name="connsiteX183" fmla="*/ 12010549 w 12192000"/>
              <a:gd name="connsiteY183" fmla="*/ 2052689 h 4332256"/>
              <a:gd name="connsiteX184" fmla="*/ 12031977 w 12192000"/>
              <a:gd name="connsiteY184" fmla="*/ 2031466 h 4332256"/>
              <a:gd name="connsiteX185" fmla="*/ 7539020 w 12192000"/>
              <a:gd name="connsiteY185" fmla="*/ 1993032 h 4332256"/>
              <a:gd name="connsiteX186" fmla="*/ 7538214 w 12192000"/>
              <a:gd name="connsiteY186" fmla="*/ 1993430 h 4332256"/>
              <a:gd name="connsiteX187" fmla="*/ 7539099 w 12192000"/>
              <a:gd name="connsiteY187" fmla="*/ 1993170 h 4332256"/>
              <a:gd name="connsiteX188" fmla="*/ 3397402 w 12192000"/>
              <a:gd name="connsiteY188" fmla="*/ 1977199 h 4332256"/>
              <a:gd name="connsiteX189" fmla="*/ 3397309 w 12192000"/>
              <a:gd name="connsiteY189" fmla="*/ 1977515 h 4332256"/>
              <a:gd name="connsiteX190" fmla="*/ 3397696 w 12192000"/>
              <a:gd name="connsiteY190" fmla="*/ 1977258 h 4332256"/>
              <a:gd name="connsiteX191" fmla="*/ 6457337 w 12192000"/>
              <a:gd name="connsiteY191" fmla="*/ 1953793 h 4332256"/>
              <a:gd name="connsiteX192" fmla="*/ 6457563 w 12192000"/>
              <a:gd name="connsiteY192" fmla="*/ 1954474 h 4332256"/>
              <a:gd name="connsiteX193" fmla="*/ 6459277 w 12192000"/>
              <a:gd name="connsiteY193" fmla="*/ 1954898 h 4332256"/>
              <a:gd name="connsiteX194" fmla="*/ 6460042 w 12192000"/>
              <a:gd name="connsiteY194" fmla="*/ 1954898 h 4332256"/>
              <a:gd name="connsiteX195" fmla="*/ 6460042 w 12192000"/>
              <a:gd name="connsiteY195" fmla="*/ 1955086 h 4332256"/>
              <a:gd name="connsiteX196" fmla="*/ 6463349 w 12192000"/>
              <a:gd name="connsiteY196" fmla="*/ 1955903 h 4332256"/>
              <a:gd name="connsiteX197" fmla="*/ 6463559 w 12192000"/>
              <a:gd name="connsiteY197" fmla="*/ 1955075 h 4332256"/>
              <a:gd name="connsiteX198" fmla="*/ 6461295 w 12192000"/>
              <a:gd name="connsiteY198" fmla="*/ 1955119 h 4332256"/>
              <a:gd name="connsiteX199" fmla="*/ 2034303 w 12192000"/>
              <a:gd name="connsiteY199" fmla="*/ 1953139 h 4332256"/>
              <a:gd name="connsiteX200" fmla="*/ 2030221 w 12192000"/>
              <a:gd name="connsiteY200" fmla="*/ 1957221 h 4332256"/>
              <a:gd name="connsiteX201" fmla="*/ 2031096 w 12192000"/>
              <a:gd name="connsiteY201" fmla="*/ 1958006 h 4332256"/>
              <a:gd name="connsiteX202" fmla="*/ 2033433 w 12192000"/>
              <a:gd name="connsiteY202" fmla="*/ 1958700 h 4332256"/>
              <a:gd name="connsiteX203" fmla="*/ 2035582 w 12192000"/>
              <a:gd name="connsiteY203" fmla="*/ 1954417 h 4332256"/>
              <a:gd name="connsiteX204" fmla="*/ 6909907 w 12192000"/>
              <a:gd name="connsiteY204" fmla="*/ 1941067 h 4332256"/>
              <a:gd name="connsiteX205" fmla="*/ 6905082 w 12192000"/>
              <a:gd name="connsiteY205" fmla="*/ 1943017 h 4332256"/>
              <a:gd name="connsiteX206" fmla="*/ 6908069 w 12192000"/>
              <a:gd name="connsiteY206" fmla="*/ 1948799 h 4332256"/>
              <a:gd name="connsiteX207" fmla="*/ 6908059 w 12192000"/>
              <a:gd name="connsiteY207" fmla="*/ 1948676 h 4332256"/>
              <a:gd name="connsiteX208" fmla="*/ 9946730 w 12192000"/>
              <a:gd name="connsiteY208" fmla="*/ 1929850 h 4332256"/>
              <a:gd name="connsiteX209" fmla="*/ 9946730 w 12192000"/>
              <a:gd name="connsiteY209" fmla="*/ 1930906 h 4332256"/>
              <a:gd name="connsiteX210" fmla="*/ 9946060 w 12192000"/>
              <a:gd name="connsiteY210" fmla="*/ 1930884 h 4332256"/>
              <a:gd name="connsiteX211" fmla="*/ 9946775 w 12192000"/>
              <a:gd name="connsiteY211" fmla="*/ 1932302 h 4332256"/>
              <a:gd name="connsiteX212" fmla="*/ 9947571 w 12192000"/>
              <a:gd name="connsiteY212" fmla="*/ 1931846 h 4332256"/>
              <a:gd name="connsiteX213" fmla="*/ 9948115 w 12192000"/>
              <a:gd name="connsiteY213" fmla="*/ 1931698 h 4332256"/>
              <a:gd name="connsiteX214" fmla="*/ 9947165 w 12192000"/>
              <a:gd name="connsiteY214" fmla="*/ 1931175 h 4332256"/>
              <a:gd name="connsiteX215" fmla="*/ 9797083 w 12192000"/>
              <a:gd name="connsiteY215" fmla="*/ 1920110 h 4332256"/>
              <a:gd name="connsiteX216" fmla="*/ 9776813 w 12192000"/>
              <a:gd name="connsiteY216" fmla="*/ 1927712 h 4332256"/>
              <a:gd name="connsiteX217" fmla="*/ 9774592 w 12192000"/>
              <a:gd name="connsiteY217" fmla="*/ 1928081 h 4332256"/>
              <a:gd name="connsiteX218" fmla="*/ 9777565 w 12192000"/>
              <a:gd name="connsiteY218" fmla="*/ 1930340 h 4332256"/>
              <a:gd name="connsiteX219" fmla="*/ 9777565 w 12192000"/>
              <a:gd name="connsiteY219" fmla="*/ 1927993 h 4332256"/>
              <a:gd name="connsiteX220" fmla="*/ 9797180 w 12192000"/>
              <a:gd name="connsiteY220" fmla="*/ 1920436 h 4332256"/>
              <a:gd name="connsiteX221" fmla="*/ 9675124 w 12192000"/>
              <a:gd name="connsiteY221" fmla="*/ 1897573 h 4332256"/>
              <a:gd name="connsiteX222" fmla="*/ 9675820 w 12192000"/>
              <a:gd name="connsiteY222" fmla="*/ 1898141 h 4332256"/>
              <a:gd name="connsiteX223" fmla="*/ 9676171 w 12192000"/>
              <a:gd name="connsiteY223" fmla="*/ 1898141 h 4332256"/>
              <a:gd name="connsiteX224" fmla="*/ 9676066 w 12192000"/>
              <a:gd name="connsiteY224" fmla="*/ 1898014 h 4332256"/>
              <a:gd name="connsiteX225" fmla="*/ 9676415 w 12192000"/>
              <a:gd name="connsiteY225" fmla="*/ 1898056 h 4332256"/>
              <a:gd name="connsiteX226" fmla="*/ 9676482 w 12192000"/>
              <a:gd name="connsiteY226" fmla="*/ 1897988 h 4332256"/>
              <a:gd name="connsiteX227" fmla="*/ 2068707 w 12192000"/>
              <a:gd name="connsiteY227" fmla="*/ 1890857 h 4332256"/>
              <a:gd name="connsiteX228" fmla="*/ 2068925 w 12192000"/>
              <a:gd name="connsiteY228" fmla="*/ 1891091 h 4332256"/>
              <a:gd name="connsiteX229" fmla="*/ 2070071 w 12192000"/>
              <a:gd name="connsiteY229" fmla="*/ 1891664 h 4332256"/>
              <a:gd name="connsiteX230" fmla="*/ 2068872 w 12192000"/>
              <a:gd name="connsiteY230" fmla="*/ 1890864 h 4332256"/>
              <a:gd name="connsiteX231" fmla="*/ 4462807 w 12192000"/>
              <a:gd name="connsiteY231" fmla="*/ 1885534 h 4332256"/>
              <a:gd name="connsiteX232" fmla="*/ 4462916 w 12192000"/>
              <a:gd name="connsiteY232" fmla="*/ 1885594 h 4332256"/>
              <a:gd name="connsiteX233" fmla="*/ 4462909 w 12192000"/>
              <a:gd name="connsiteY233" fmla="*/ 1885570 h 4332256"/>
              <a:gd name="connsiteX234" fmla="*/ 8982806 w 12192000"/>
              <a:gd name="connsiteY234" fmla="*/ 1881572 h 4332256"/>
              <a:gd name="connsiteX235" fmla="*/ 8982827 w 12192000"/>
              <a:gd name="connsiteY235" fmla="*/ 1881655 h 4332256"/>
              <a:gd name="connsiteX236" fmla="*/ 8982888 w 12192000"/>
              <a:gd name="connsiteY236" fmla="*/ 1881663 h 4332256"/>
              <a:gd name="connsiteX237" fmla="*/ 9722038 w 12192000"/>
              <a:gd name="connsiteY237" fmla="*/ 1874432 h 4332256"/>
              <a:gd name="connsiteX238" fmla="*/ 9721167 w 12192000"/>
              <a:gd name="connsiteY238" fmla="*/ 1874796 h 4332256"/>
              <a:gd name="connsiteX239" fmla="*/ 9718989 w 12192000"/>
              <a:gd name="connsiteY239" fmla="*/ 1876204 h 4332256"/>
              <a:gd name="connsiteX240" fmla="*/ 9719361 w 12192000"/>
              <a:gd name="connsiteY240" fmla="*/ 1876175 h 4332256"/>
              <a:gd name="connsiteX241" fmla="*/ 9642685 w 12192000"/>
              <a:gd name="connsiteY241" fmla="*/ 1871065 h 4332256"/>
              <a:gd name="connsiteX242" fmla="*/ 9643932 w 12192000"/>
              <a:gd name="connsiteY242" fmla="*/ 1872086 h 4332256"/>
              <a:gd name="connsiteX243" fmla="*/ 9643403 w 12192000"/>
              <a:gd name="connsiteY243" fmla="*/ 1871096 h 4332256"/>
              <a:gd name="connsiteX244" fmla="*/ 5591564 w 12192000"/>
              <a:gd name="connsiteY244" fmla="*/ 1870655 h 4332256"/>
              <a:gd name="connsiteX245" fmla="*/ 5591537 w 12192000"/>
              <a:gd name="connsiteY245" fmla="*/ 1870676 h 4332256"/>
              <a:gd name="connsiteX246" fmla="*/ 5592376 w 12192000"/>
              <a:gd name="connsiteY246" fmla="*/ 1871084 h 4332256"/>
              <a:gd name="connsiteX247" fmla="*/ 5592831 w 12192000"/>
              <a:gd name="connsiteY247" fmla="*/ 1872901 h 4332256"/>
              <a:gd name="connsiteX248" fmla="*/ 5592831 w 12192000"/>
              <a:gd name="connsiteY248" fmla="*/ 1870655 h 4332256"/>
              <a:gd name="connsiteX249" fmla="*/ 2071714 w 12192000"/>
              <a:gd name="connsiteY249" fmla="*/ 1858904 h 4332256"/>
              <a:gd name="connsiteX250" fmla="*/ 2071643 w 12192000"/>
              <a:gd name="connsiteY250" fmla="*/ 1859263 h 4332256"/>
              <a:gd name="connsiteX251" fmla="*/ 2069640 w 12192000"/>
              <a:gd name="connsiteY251" fmla="*/ 1859970 h 4332256"/>
              <a:gd name="connsiteX252" fmla="*/ 2069640 w 12192000"/>
              <a:gd name="connsiteY252" fmla="*/ 1869281 h 4332256"/>
              <a:gd name="connsiteX253" fmla="*/ 2071643 w 12192000"/>
              <a:gd name="connsiteY253" fmla="*/ 1859263 h 4332256"/>
              <a:gd name="connsiteX254" fmla="*/ 2072179 w 12192000"/>
              <a:gd name="connsiteY254" fmla="*/ 1859073 h 4332256"/>
              <a:gd name="connsiteX255" fmla="*/ 3255450 w 12192000"/>
              <a:gd name="connsiteY255" fmla="*/ 1857657 h 4332256"/>
              <a:gd name="connsiteX256" fmla="*/ 3255192 w 12192000"/>
              <a:gd name="connsiteY256" fmla="*/ 1857914 h 4332256"/>
              <a:gd name="connsiteX257" fmla="*/ 3255450 w 12192000"/>
              <a:gd name="connsiteY257" fmla="*/ 1857934 h 4332256"/>
              <a:gd name="connsiteX258" fmla="*/ 9733921 w 12192000"/>
              <a:gd name="connsiteY258" fmla="*/ 1857395 h 4332256"/>
              <a:gd name="connsiteX259" fmla="*/ 9733692 w 12192000"/>
              <a:gd name="connsiteY259" fmla="*/ 1858542 h 4332256"/>
              <a:gd name="connsiteX260" fmla="*/ 9739730 w 12192000"/>
              <a:gd name="connsiteY260" fmla="*/ 1858542 h 4332256"/>
              <a:gd name="connsiteX261" fmla="*/ 9741187 w 12192000"/>
              <a:gd name="connsiteY261" fmla="*/ 1862538 h 4332256"/>
              <a:gd name="connsiteX262" fmla="*/ 9740833 w 12192000"/>
              <a:gd name="connsiteY262" fmla="*/ 1859485 h 4332256"/>
              <a:gd name="connsiteX263" fmla="*/ 9739972 w 12192000"/>
              <a:gd name="connsiteY263" fmla="*/ 1857790 h 4332256"/>
              <a:gd name="connsiteX264" fmla="*/ 9740211 w 12192000"/>
              <a:gd name="connsiteY264" fmla="*/ 1857395 h 4332256"/>
              <a:gd name="connsiteX265" fmla="*/ 3069578 w 12192000"/>
              <a:gd name="connsiteY265" fmla="*/ 1855465 h 4332256"/>
              <a:gd name="connsiteX266" fmla="*/ 3068585 w 12192000"/>
              <a:gd name="connsiteY266" fmla="*/ 1860426 h 4332256"/>
              <a:gd name="connsiteX267" fmla="*/ 3071584 w 12192000"/>
              <a:gd name="connsiteY267" fmla="*/ 1861380 h 4332256"/>
              <a:gd name="connsiteX268" fmla="*/ 3073278 w 12192000"/>
              <a:gd name="connsiteY268" fmla="*/ 1863255 h 4332256"/>
              <a:gd name="connsiteX269" fmla="*/ 3072247 w 12192000"/>
              <a:gd name="connsiteY269" fmla="*/ 1861434 h 4332256"/>
              <a:gd name="connsiteX270" fmla="*/ 9919347 w 12192000"/>
              <a:gd name="connsiteY270" fmla="*/ 1834070 h 4332256"/>
              <a:gd name="connsiteX271" fmla="*/ 9918770 w 12192000"/>
              <a:gd name="connsiteY271" fmla="*/ 1834457 h 4332256"/>
              <a:gd name="connsiteX272" fmla="*/ 9919323 w 12192000"/>
              <a:gd name="connsiteY272" fmla="*/ 1834266 h 4332256"/>
              <a:gd name="connsiteX273" fmla="*/ 2036645 w 12192000"/>
              <a:gd name="connsiteY273" fmla="*/ 1832959 h 4332256"/>
              <a:gd name="connsiteX274" fmla="*/ 2035672 w 12192000"/>
              <a:gd name="connsiteY274" fmla="*/ 1833931 h 4332256"/>
              <a:gd name="connsiteX275" fmla="*/ 2035661 w 12192000"/>
              <a:gd name="connsiteY275" fmla="*/ 1833953 h 4332256"/>
              <a:gd name="connsiteX276" fmla="*/ 2036379 w 12192000"/>
              <a:gd name="connsiteY276" fmla="*/ 1833953 h 4332256"/>
              <a:gd name="connsiteX277" fmla="*/ 10750219 w 12192000"/>
              <a:gd name="connsiteY277" fmla="*/ 1828198 h 4332256"/>
              <a:gd name="connsiteX278" fmla="*/ 10748145 w 12192000"/>
              <a:gd name="connsiteY278" fmla="*/ 1830939 h 4332256"/>
              <a:gd name="connsiteX279" fmla="*/ 10753318 w 12192000"/>
              <a:gd name="connsiteY279" fmla="*/ 1831437 h 4332256"/>
              <a:gd name="connsiteX280" fmla="*/ 367052 w 12192000"/>
              <a:gd name="connsiteY280" fmla="*/ 1791926 h 4332256"/>
              <a:gd name="connsiteX281" fmla="*/ 367737 w 12192000"/>
              <a:gd name="connsiteY281" fmla="*/ 1794709 h 4332256"/>
              <a:gd name="connsiteX282" fmla="*/ 368039 w 12192000"/>
              <a:gd name="connsiteY282" fmla="*/ 1794795 h 4332256"/>
              <a:gd name="connsiteX283" fmla="*/ 370162 w 12192000"/>
              <a:gd name="connsiteY283" fmla="*/ 1794205 h 4332256"/>
              <a:gd name="connsiteX284" fmla="*/ 369082 w 12192000"/>
              <a:gd name="connsiteY284" fmla="*/ 1793561 h 4332256"/>
              <a:gd name="connsiteX285" fmla="*/ 10675479 w 12192000"/>
              <a:gd name="connsiteY285" fmla="*/ 1752192 h 4332256"/>
              <a:gd name="connsiteX286" fmla="*/ 10681515 w 12192000"/>
              <a:gd name="connsiteY286" fmla="*/ 1756429 h 4332256"/>
              <a:gd name="connsiteX287" fmla="*/ 10677459 w 12192000"/>
              <a:gd name="connsiteY287" fmla="*/ 1752192 h 4332256"/>
              <a:gd name="connsiteX288" fmla="*/ 10554122 w 12192000"/>
              <a:gd name="connsiteY288" fmla="*/ 1748167 h 4332256"/>
              <a:gd name="connsiteX289" fmla="*/ 10553383 w 12192000"/>
              <a:gd name="connsiteY289" fmla="*/ 1748180 h 4332256"/>
              <a:gd name="connsiteX290" fmla="*/ 10552941 w 12192000"/>
              <a:gd name="connsiteY290" fmla="*/ 1750558 h 4332256"/>
              <a:gd name="connsiteX291" fmla="*/ 10555523 w 12192000"/>
              <a:gd name="connsiteY291" fmla="*/ 1748760 h 4332256"/>
              <a:gd name="connsiteX292" fmla="*/ 10444475 w 12192000"/>
              <a:gd name="connsiteY292" fmla="*/ 1747645 h 4332256"/>
              <a:gd name="connsiteX293" fmla="*/ 10447648 w 12192000"/>
              <a:gd name="connsiteY293" fmla="*/ 1748946 h 4332256"/>
              <a:gd name="connsiteX294" fmla="*/ 10448130 w 12192000"/>
              <a:gd name="connsiteY294" fmla="*/ 1749426 h 4332256"/>
              <a:gd name="connsiteX295" fmla="*/ 10447196 w 12192000"/>
              <a:gd name="connsiteY295" fmla="*/ 1747645 h 4332256"/>
              <a:gd name="connsiteX296" fmla="*/ 1993232 w 12192000"/>
              <a:gd name="connsiteY296" fmla="*/ 1728265 h 4332256"/>
              <a:gd name="connsiteX297" fmla="*/ 1992718 w 12192000"/>
              <a:gd name="connsiteY297" fmla="*/ 1728463 h 4332256"/>
              <a:gd name="connsiteX298" fmla="*/ 1992542 w 12192000"/>
              <a:gd name="connsiteY298" fmla="*/ 1728781 h 4332256"/>
              <a:gd name="connsiteX299" fmla="*/ 5360841 w 12192000"/>
              <a:gd name="connsiteY299" fmla="*/ 1726721 h 4332256"/>
              <a:gd name="connsiteX300" fmla="*/ 5358565 w 12192000"/>
              <a:gd name="connsiteY300" fmla="*/ 1727769 h 4332256"/>
              <a:gd name="connsiteX301" fmla="*/ 5360890 w 12192000"/>
              <a:gd name="connsiteY301" fmla="*/ 1728101 h 4332256"/>
              <a:gd name="connsiteX302" fmla="*/ 5360467 w 12192000"/>
              <a:gd name="connsiteY302" fmla="*/ 1727480 h 4332256"/>
              <a:gd name="connsiteX303" fmla="*/ 672199 w 12192000"/>
              <a:gd name="connsiteY303" fmla="*/ 1704958 h 4332256"/>
              <a:gd name="connsiteX304" fmla="*/ 672720 w 12192000"/>
              <a:gd name="connsiteY304" fmla="*/ 1705632 h 4332256"/>
              <a:gd name="connsiteX305" fmla="*/ 672358 w 12192000"/>
              <a:gd name="connsiteY305" fmla="*/ 1708168 h 4332256"/>
              <a:gd name="connsiteX306" fmla="*/ 678538 w 12192000"/>
              <a:gd name="connsiteY306" fmla="*/ 1707223 h 4332256"/>
              <a:gd name="connsiteX307" fmla="*/ 673825 w 12192000"/>
              <a:gd name="connsiteY307" fmla="*/ 1705487 h 4332256"/>
              <a:gd name="connsiteX308" fmla="*/ 10593499 w 12192000"/>
              <a:gd name="connsiteY308" fmla="*/ 1700081 h 4332256"/>
              <a:gd name="connsiteX309" fmla="*/ 10593677 w 12192000"/>
              <a:gd name="connsiteY309" fmla="*/ 1701601 h 4332256"/>
              <a:gd name="connsiteX310" fmla="*/ 10599456 w 12192000"/>
              <a:gd name="connsiteY310" fmla="*/ 1703042 h 4332256"/>
              <a:gd name="connsiteX311" fmla="*/ 5598858 w 12192000"/>
              <a:gd name="connsiteY311" fmla="*/ 1695581 h 4332256"/>
              <a:gd name="connsiteX312" fmla="*/ 5598836 w 12192000"/>
              <a:gd name="connsiteY312" fmla="*/ 1695714 h 4332256"/>
              <a:gd name="connsiteX313" fmla="*/ 5598964 w 12192000"/>
              <a:gd name="connsiteY313" fmla="*/ 1695700 h 4332256"/>
              <a:gd name="connsiteX314" fmla="*/ 7656285 w 12192000"/>
              <a:gd name="connsiteY314" fmla="*/ 1685481 h 4332256"/>
              <a:gd name="connsiteX315" fmla="*/ 7650804 w 12192000"/>
              <a:gd name="connsiteY315" fmla="*/ 1687355 h 4332256"/>
              <a:gd name="connsiteX316" fmla="*/ 7655747 w 12192000"/>
              <a:gd name="connsiteY316" fmla="*/ 1688302 h 4332256"/>
              <a:gd name="connsiteX317" fmla="*/ 7657049 w 12192000"/>
              <a:gd name="connsiteY317" fmla="*/ 1689218 h 4332256"/>
              <a:gd name="connsiteX318" fmla="*/ 7655478 w 12192000"/>
              <a:gd name="connsiteY318" fmla="*/ 1687496 h 4332256"/>
              <a:gd name="connsiteX319" fmla="*/ 7656324 w 12192000"/>
              <a:gd name="connsiteY319" fmla="*/ 1687496 h 4332256"/>
              <a:gd name="connsiteX320" fmla="*/ 24476 w 12192000"/>
              <a:gd name="connsiteY320" fmla="*/ 1675134 h 4332256"/>
              <a:gd name="connsiteX321" fmla="*/ 24360 w 12192000"/>
              <a:gd name="connsiteY321" fmla="*/ 1675278 h 4332256"/>
              <a:gd name="connsiteX322" fmla="*/ 23245 w 12192000"/>
              <a:gd name="connsiteY322" fmla="*/ 1675522 h 4332256"/>
              <a:gd name="connsiteX323" fmla="*/ 24561 w 12192000"/>
              <a:gd name="connsiteY323" fmla="*/ 1675522 h 4332256"/>
              <a:gd name="connsiteX324" fmla="*/ 25043 w 12192000"/>
              <a:gd name="connsiteY324" fmla="*/ 1675362 h 4332256"/>
              <a:gd name="connsiteX325" fmla="*/ 25059 w 12192000"/>
              <a:gd name="connsiteY325" fmla="*/ 1674879 h 4332256"/>
              <a:gd name="connsiteX326" fmla="*/ 24654 w 12192000"/>
              <a:gd name="connsiteY326" fmla="*/ 1674911 h 4332256"/>
              <a:gd name="connsiteX327" fmla="*/ 24535 w 12192000"/>
              <a:gd name="connsiteY327" fmla="*/ 1675059 h 4332256"/>
              <a:gd name="connsiteX328" fmla="*/ 10483424 w 12192000"/>
              <a:gd name="connsiteY328" fmla="*/ 1654078 h 4332256"/>
              <a:gd name="connsiteX329" fmla="*/ 10483636 w 12192000"/>
              <a:gd name="connsiteY329" fmla="*/ 1654273 h 4332256"/>
              <a:gd name="connsiteX330" fmla="*/ 10483607 w 12192000"/>
              <a:gd name="connsiteY330" fmla="*/ 1654132 h 4332256"/>
              <a:gd name="connsiteX331" fmla="*/ 547631 w 12192000"/>
              <a:gd name="connsiteY331" fmla="*/ 1627958 h 4332256"/>
              <a:gd name="connsiteX332" fmla="*/ 547631 w 12192000"/>
              <a:gd name="connsiteY332" fmla="*/ 1630034 h 4332256"/>
              <a:gd name="connsiteX333" fmla="*/ 546923 w 12192000"/>
              <a:gd name="connsiteY333" fmla="*/ 1632961 h 4332256"/>
              <a:gd name="connsiteX334" fmla="*/ 547051 w 12192000"/>
              <a:gd name="connsiteY334" fmla="*/ 1633028 h 4332256"/>
              <a:gd name="connsiteX335" fmla="*/ 547937 w 12192000"/>
              <a:gd name="connsiteY335" fmla="*/ 1629478 h 4332256"/>
              <a:gd name="connsiteX336" fmla="*/ 5520516 w 12192000"/>
              <a:gd name="connsiteY336" fmla="*/ 1620081 h 4332256"/>
              <a:gd name="connsiteX337" fmla="*/ 5520906 w 12192000"/>
              <a:gd name="connsiteY337" fmla="*/ 1624622 h 4332256"/>
              <a:gd name="connsiteX338" fmla="*/ 5525527 w 12192000"/>
              <a:gd name="connsiteY338" fmla="*/ 1623697 h 4332256"/>
              <a:gd name="connsiteX339" fmla="*/ 5525330 w 12192000"/>
              <a:gd name="connsiteY339" fmla="*/ 1623509 h 4332256"/>
              <a:gd name="connsiteX340" fmla="*/ 545925 w 12192000"/>
              <a:gd name="connsiteY340" fmla="*/ 1613335 h 4332256"/>
              <a:gd name="connsiteX341" fmla="*/ 546066 w 12192000"/>
              <a:gd name="connsiteY341" fmla="*/ 1613439 h 4332256"/>
              <a:gd name="connsiteX342" fmla="*/ 546117 w 12192000"/>
              <a:gd name="connsiteY342" fmla="*/ 1613375 h 4332256"/>
              <a:gd name="connsiteX343" fmla="*/ 8694859 w 12192000"/>
              <a:gd name="connsiteY343" fmla="*/ 1608607 h 4332256"/>
              <a:gd name="connsiteX344" fmla="*/ 8694905 w 12192000"/>
              <a:gd name="connsiteY344" fmla="*/ 1608795 h 4332256"/>
              <a:gd name="connsiteX345" fmla="*/ 8692316 w 12192000"/>
              <a:gd name="connsiteY345" fmla="*/ 1612992 h 4332256"/>
              <a:gd name="connsiteX346" fmla="*/ 8697488 w 12192000"/>
              <a:gd name="connsiteY346" fmla="*/ 1614979 h 4332256"/>
              <a:gd name="connsiteX347" fmla="*/ 8695021 w 12192000"/>
              <a:gd name="connsiteY347" fmla="*/ 1608813 h 4332256"/>
              <a:gd name="connsiteX348" fmla="*/ 3103816 w 12192000"/>
              <a:gd name="connsiteY348" fmla="*/ 1589402 h 4332256"/>
              <a:gd name="connsiteX349" fmla="*/ 3103958 w 12192000"/>
              <a:gd name="connsiteY349" fmla="*/ 1590008 h 4332256"/>
              <a:gd name="connsiteX350" fmla="*/ 3105461 w 12192000"/>
              <a:gd name="connsiteY350" fmla="*/ 1589628 h 4332256"/>
              <a:gd name="connsiteX351" fmla="*/ 3105209 w 12192000"/>
              <a:gd name="connsiteY351" fmla="*/ 1589402 h 4332256"/>
              <a:gd name="connsiteX352" fmla="*/ 10300681 w 12192000"/>
              <a:gd name="connsiteY352" fmla="*/ 1587990 h 4332256"/>
              <a:gd name="connsiteX353" fmla="*/ 10300792 w 12192000"/>
              <a:gd name="connsiteY353" fmla="*/ 1590800 h 4332256"/>
              <a:gd name="connsiteX354" fmla="*/ 10300650 w 12192000"/>
              <a:gd name="connsiteY354" fmla="*/ 1590809 h 4332256"/>
              <a:gd name="connsiteX355" fmla="*/ 10301218 w 12192000"/>
              <a:gd name="connsiteY355" fmla="*/ 1591318 h 4332256"/>
              <a:gd name="connsiteX356" fmla="*/ 10300878 w 12192000"/>
              <a:gd name="connsiteY356" fmla="*/ 1590152 h 4332256"/>
              <a:gd name="connsiteX357" fmla="*/ 10301879 w 12192000"/>
              <a:gd name="connsiteY357" fmla="*/ 1588692 h 4332256"/>
              <a:gd name="connsiteX358" fmla="*/ 4973124 w 12192000"/>
              <a:gd name="connsiteY358" fmla="*/ 1587130 h 4332256"/>
              <a:gd name="connsiteX359" fmla="*/ 4973124 w 12192000"/>
              <a:gd name="connsiteY359" fmla="*/ 1589362 h 4332256"/>
              <a:gd name="connsiteX360" fmla="*/ 4972126 w 12192000"/>
              <a:gd name="connsiteY360" fmla="*/ 1589757 h 4332256"/>
              <a:gd name="connsiteX361" fmla="*/ 4974119 w 12192000"/>
              <a:gd name="connsiteY361" fmla="*/ 1589757 h 4332256"/>
              <a:gd name="connsiteX362" fmla="*/ 4975114 w 12192000"/>
              <a:gd name="connsiteY362" fmla="*/ 1590257 h 4332256"/>
              <a:gd name="connsiteX363" fmla="*/ 4976934 w 12192000"/>
              <a:gd name="connsiteY363" fmla="*/ 1587237 h 4332256"/>
              <a:gd name="connsiteX364" fmla="*/ 4973265 w 12192000"/>
              <a:gd name="connsiteY364" fmla="*/ 1587877 h 4332256"/>
              <a:gd name="connsiteX365" fmla="*/ 6607444 w 12192000"/>
              <a:gd name="connsiteY365" fmla="*/ 1577933 h 4332256"/>
              <a:gd name="connsiteX366" fmla="*/ 6607268 w 12192000"/>
              <a:gd name="connsiteY366" fmla="*/ 1578165 h 4332256"/>
              <a:gd name="connsiteX367" fmla="*/ 6607586 w 12192000"/>
              <a:gd name="connsiteY367" fmla="*/ 1578283 h 4332256"/>
              <a:gd name="connsiteX368" fmla="*/ 552672 w 12192000"/>
              <a:gd name="connsiteY368" fmla="*/ 1576873 h 4332256"/>
              <a:gd name="connsiteX369" fmla="*/ 551141 w 12192000"/>
              <a:gd name="connsiteY369" fmla="*/ 1577182 h 4332256"/>
              <a:gd name="connsiteX370" fmla="*/ 551061 w 12192000"/>
              <a:gd name="connsiteY370" fmla="*/ 1577686 h 4332256"/>
              <a:gd name="connsiteX371" fmla="*/ 553023 w 12192000"/>
              <a:gd name="connsiteY371" fmla="*/ 1577298 h 4332256"/>
              <a:gd name="connsiteX372" fmla="*/ 2987413 w 12192000"/>
              <a:gd name="connsiteY372" fmla="*/ 1574765 h 4332256"/>
              <a:gd name="connsiteX373" fmla="*/ 2987413 w 12192000"/>
              <a:gd name="connsiteY373" fmla="*/ 1575407 h 4332256"/>
              <a:gd name="connsiteX374" fmla="*/ 2988477 w 12192000"/>
              <a:gd name="connsiteY374" fmla="*/ 1575230 h 4332256"/>
              <a:gd name="connsiteX375" fmla="*/ 10311752 w 12192000"/>
              <a:gd name="connsiteY375" fmla="*/ 1572002 h 4332256"/>
              <a:gd name="connsiteX376" fmla="*/ 10311557 w 12192000"/>
              <a:gd name="connsiteY376" fmla="*/ 1574566 h 4332256"/>
              <a:gd name="connsiteX377" fmla="*/ 10311988 w 12192000"/>
              <a:gd name="connsiteY377" fmla="*/ 1573938 h 4332256"/>
              <a:gd name="connsiteX378" fmla="*/ 10193674 w 12192000"/>
              <a:gd name="connsiteY378" fmla="*/ 1563273 h 4332256"/>
              <a:gd name="connsiteX379" fmla="*/ 10192577 w 12192000"/>
              <a:gd name="connsiteY379" fmla="*/ 1566026 h 4332256"/>
              <a:gd name="connsiteX380" fmla="*/ 10194954 w 12192000"/>
              <a:gd name="connsiteY380" fmla="*/ 1566026 h 4332256"/>
              <a:gd name="connsiteX381" fmla="*/ 10195999 w 12192000"/>
              <a:gd name="connsiteY381" fmla="*/ 1564974 h 4332256"/>
              <a:gd name="connsiteX382" fmla="*/ 10194214 w 12192000"/>
              <a:gd name="connsiteY382" fmla="*/ 1565322 h 4332256"/>
              <a:gd name="connsiteX383" fmla="*/ 7706684 w 12192000"/>
              <a:gd name="connsiteY383" fmla="*/ 1529189 h 4332256"/>
              <a:gd name="connsiteX384" fmla="*/ 7706079 w 12192000"/>
              <a:gd name="connsiteY384" fmla="*/ 1531608 h 4332256"/>
              <a:gd name="connsiteX385" fmla="*/ 7706684 w 12192000"/>
              <a:gd name="connsiteY385" fmla="*/ 1531262 h 4332256"/>
              <a:gd name="connsiteX386" fmla="*/ 6008721 w 12192000"/>
              <a:gd name="connsiteY386" fmla="*/ 1516452 h 4332256"/>
              <a:gd name="connsiteX387" fmla="*/ 6008731 w 12192000"/>
              <a:gd name="connsiteY387" fmla="*/ 1516461 h 4332256"/>
              <a:gd name="connsiteX388" fmla="*/ 6008724 w 12192000"/>
              <a:gd name="connsiteY388" fmla="*/ 1516452 h 4332256"/>
              <a:gd name="connsiteX389" fmla="*/ 6482615 w 12192000"/>
              <a:gd name="connsiteY389" fmla="*/ 1492339 h 4332256"/>
              <a:gd name="connsiteX390" fmla="*/ 6482632 w 12192000"/>
              <a:gd name="connsiteY390" fmla="*/ 1492351 h 4332256"/>
              <a:gd name="connsiteX391" fmla="*/ 6482637 w 12192000"/>
              <a:gd name="connsiteY391" fmla="*/ 1492342 h 4332256"/>
              <a:gd name="connsiteX392" fmla="*/ 6400379 w 12192000"/>
              <a:gd name="connsiteY392" fmla="*/ 1481484 h 4332256"/>
              <a:gd name="connsiteX393" fmla="*/ 6398748 w 12192000"/>
              <a:gd name="connsiteY393" fmla="*/ 1482400 h 4332256"/>
              <a:gd name="connsiteX394" fmla="*/ 6399499 w 12192000"/>
              <a:gd name="connsiteY394" fmla="*/ 1483902 h 4332256"/>
              <a:gd name="connsiteX395" fmla="*/ 6399807 w 12192000"/>
              <a:gd name="connsiteY395" fmla="*/ 1484360 h 4332256"/>
              <a:gd name="connsiteX396" fmla="*/ 6399660 w 12192000"/>
              <a:gd name="connsiteY396" fmla="*/ 1482925 h 4332256"/>
              <a:gd name="connsiteX397" fmla="*/ 1328918 w 12192000"/>
              <a:gd name="connsiteY397" fmla="*/ 1480739 h 4332256"/>
              <a:gd name="connsiteX398" fmla="*/ 1328888 w 12192000"/>
              <a:gd name="connsiteY398" fmla="*/ 1482261 h 4332256"/>
              <a:gd name="connsiteX399" fmla="*/ 1329426 w 12192000"/>
              <a:gd name="connsiteY399" fmla="*/ 1480739 h 4332256"/>
              <a:gd name="connsiteX400" fmla="*/ 527968 w 12192000"/>
              <a:gd name="connsiteY400" fmla="*/ 1471310 h 4332256"/>
              <a:gd name="connsiteX401" fmla="*/ 526616 w 12192000"/>
              <a:gd name="connsiteY401" fmla="*/ 1471539 h 4332256"/>
              <a:gd name="connsiteX402" fmla="*/ 526169 w 12192000"/>
              <a:gd name="connsiteY402" fmla="*/ 1471365 h 4332256"/>
              <a:gd name="connsiteX403" fmla="*/ 525539 w 12192000"/>
              <a:gd name="connsiteY403" fmla="*/ 1475444 h 4332256"/>
              <a:gd name="connsiteX404" fmla="*/ 527209 w 12192000"/>
              <a:gd name="connsiteY404" fmla="*/ 1471810 h 4332256"/>
              <a:gd name="connsiteX405" fmla="*/ 2497203 w 12192000"/>
              <a:gd name="connsiteY405" fmla="*/ 1471075 h 4332256"/>
              <a:gd name="connsiteX406" fmla="*/ 2495872 w 12192000"/>
              <a:gd name="connsiteY406" fmla="*/ 1471342 h 4332256"/>
              <a:gd name="connsiteX407" fmla="*/ 2495356 w 12192000"/>
              <a:gd name="connsiteY407" fmla="*/ 1471179 h 4332256"/>
              <a:gd name="connsiteX408" fmla="*/ 2495917 w 12192000"/>
              <a:gd name="connsiteY408" fmla="*/ 1471630 h 4332256"/>
              <a:gd name="connsiteX409" fmla="*/ 2496188 w 12192000"/>
              <a:gd name="connsiteY409" fmla="*/ 1471925 h 4332256"/>
              <a:gd name="connsiteX410" fmla="*/ 2496116 w 12192000"/>
              <a:gd name="connsiteY410" fmla="*/ 1471779 h 4332256"/>
              <a:gd name="connsiteX411" fmla="*/ 549745 w 12192000"/>
              <a:gd name="connsiteY411" fmla="*/ 1467848 h 4332256"/>
              <a:gd name="connsiteX412" fmla="*/ 548828 w 12192000"/>
              <a:gd name="connsiteY412" fmla="*/ 1468755 h 4332256"/>
              <a:gd name="connsiteX413" fmla="*/ 548938 w 12192000"/>
              <a:gd name="connsiteY413" fmla="*/ 1468992 h 4332256"/>
              <a:gd name="connsiteX414" fmla="*/ 550488 w 12192000"/>
              <a:gd name="connsiteY414" fmla="*/ 1469332 h 4332256"/>
              <a:gd name="connsiteX415" fmla="*/ 8401010 w 12192000"/>
              <a:gd name="connsiteY415" fmla="*/ 1467819 h 4332256"/>
              <a:gd name="connsiteX416" fmla="*/ 8398177 w 12192000"/>
              <a:gd name="connsiteY416" fmla="*/ 1469027 h 4332256"/>
              <a:gd name="connsiteX417" fmla="*/ 8398188 w 12192000"/>
              <a:gd name="connsiteY417" fmla="*/ 1469072 h 4332256"/>
              <a:gd name="connsiteX418" fmla="*/ 8399835 w 12192000"/>
              <a:gd name="connsiteY418" fmla="*/ 1469072 h 4332256"/>
              <a:gd name="connsiteX419" fmla="*/ 8399806 w 12192000"/>
              <a:gd name="connsiteY419" fmla="*/ 1469043 h 4332256"/>
              <a:gd name="connsiteX420" fmla="*/ 4719113 w 12192000"/>
              <a:gd name="connsiteY420" fmla="*/ 1463933 h 4332256"/>
              <a:gd name="connsiteX421" fmla="*/ 4730030 w 12192000"/>
              <a:gd name="connsiteY421" fmla="*/ 1467830 h 4332256"/>
              <a:gd name="connsiteX422" fmla="*/ 4730652 w 12192000"/>
              <a:gd name="connsiteY422" fmla="*/ 1467582 h 4332256"/>
              <a:gd name="connsiteX423" fmla="*/ 4729811 w 12192000"/>
              <a:gd name="connsiteY423" fmla="*/ 1467582 h 4332256"/>
              <a:gd name="connsiteX424" fmla="*/ 4729211 w 12192000"/>
              <a:gd name="connsiteY424" fmla="*/ 1465189 h 4332256"/>
              <a:gd name="connsiteX425" fmla="*/ 7216094 w 12192000"/>
              <a:gd name="connsiteY425" fmla="*/ 1462512 h 4332256"/>
              <a:gd name="connsiteX426" fmla="*/ 7216271 w 12192000"/>
              <a:gd name="connsiteY426" fmla="*/ 1466609 h 4332256"/>
              <a:gd name="connsiteX427" fmla="*/ 7219060 w 12192000"/>
              <a:gd name="connsiteY427" fmla="*/ 1465803 h 4332256"/>
              <a:gd name="connsiteX428" fmla="*/ 7219048 w 12192000"/>
              <a:gd name="connsiteY428" fmla="*/ 1465796 h 4332256"/>
              <a:gd name="connsiteX429" fmla="*/ 5223585 w 12192000"/>
              <a:gd name="connsiteY429" fmla="*/ 1461942 h 4332256"/>
              <a:gd name="connsiteX430" fmla="*/ 5251448 w 12192000"/>
              <a:gd name="connsiteY430" fmla="*/ 1483558 h 4332256"/>
              <a:gd name="connsiteX431" fmla="*/ 5223585 w 12192000"/>
              <a:gd name="connsiteY431" fmla="*/ 1502086 h 4332256"/>
              <a:gd name="connsiteX432" fmla="*/ 5198819 w 12192000"/>
              <a:gd name="connsiteY432" fmla="*/ 1483558 h 4332256"/>
              <a:gd name="connsiteX433" fmla="*/ 5223585 w 12192000"/>
              <a:gd name="connsiteY433" fmla="*/ 1461942 h 4332256"/>
              <a:gd name="connsiteX434" fmla="*/ 6338231 w 12192000"/>
              <a:gd name="connsiteY434" fmla="*/ 1424876 h 4332256"/>
              <a:gd name="connsiteX435" fmla="*/ 6338571 w 12192000"/>
              <a:gd name="connsiteY435" fmla="*/ 1428894 h 4332256"/>
              <a:gd name="connsiteX436" fmla="*/ 6339713 w 12192000"/>
              <a:gd name="connsiteY436" fmla="*/ 1427364 h 4332256"/>
              <a:gd name="connsiteX437" fmla="*/ 6424549 w 12192000"/>
              <a:gd name="connsiteY437" fmla="*/ 1419801 h 4332256"/>
              <a:gd name="connsiteX438" fmla="*/ 6424464 w 12192000"/>
              <a:gd name="connsiteY438" fmla="*/ 1420097 h 4332256"/>
              <a:gd name="connsiteX439" fmla="*/ 6424397 w 12192000"/>
              <a:gd name="connsiteY439" fmla="*/ 1420693 h 4332256"/>
              <a:gd name="connsiteX440" fmla="*/ 6424464 w 12192000"/>
              <a:gd name="connsiteY440" fmla="*/ 1420592 h 4332256"/>
              <a:gd name="connsiteX441" fmla="*/ 6425411 w 12192000"/>
              <a:gd name="connsiteY441" fmla="*/ 1421107 h 4332256"/>
              <a:gd name="connsiteX442" fmla="*/ 6326571 w 12192000"/>
              <a:gd name="connsiteY442" fmla="*/ 1395425 h 4332256"/>
              <a:gd name="connsiteX443" fmla="*/ 6326592 w 12192000"/>
              <a:gd name="connsiteY443" fmla="*/ 1395439 h 4332256"/>
              <a:gd name="connsiteX444" fmla="*/ 6326590 w 12192000"/>
              <a:gd name="connsiteY444" fmla="*/ 1395429 h 4332256"/>
              <a:gd name="connsiteX445" fmla="*/ 11166602 w 12192000"/>
              <a:gd name="connsiteY445" fmla="*/ 1386758 h 4332256"/>
              <a:gd name="connsiteX446" fmla="*/ 11215472 w 12192000"/>
              <a:gd name="connsiteY446" fmla="*/ 1450665 h 4332256"/>
              <a:gd name="connsiteX447" fmla="*/ 11166602 w 12192000"/>
              <a:gd name="connsiteY447" fmla="*/ 1386758 h 4332256"/>
              <a:gd name="connsiteX448" fmla="*/ 3072419 w 12192000"/>
              <a:gd name="connsiteY448" fmla="*/ 1382643 h 4332256"/>
              <a:gd name="connsiteX449" fmla="*/ 3072415 w 12192000"/>
              <a:gd name="connsiteY449" fmla="*/ 1383718 h 4332256"/>
              <a:gd name="connsiteX450" fmla="*/ 3073449 w 12192000"/>
              <a:gd name="connsiteY450" fmla="*/ 1383273 h 4332256"/>
              <a:gd name="connsiteX451" fmla="*/ 5976003 w 12192000"/>
              <a:gd name="connsiteY451" fmla="*/ 1381218 h 4332256"/>
              <a:gd name="connsiteX452" fmla="*/ 5974663 w 12192000"/>
              <a:gd name="connsiteY452" fmla="*/ 1383960 h 4332256"/>
              <a:gd name="connsiteX453" fmla="*/ 5976959 w 12192000"/>
              <a:gd name="connsiteY453" fmla="*/ 1381664 h 4332256"/>
              <a:gd name="connsiteX454" fmla="*/ 3033407 w 12192000"/>
              <a:gd name="connsiteY454" fmla="*/ 1369340 h 4332256"/>
              <a:gd name="connsiteX455" fmla="*/ 3034483 w 12192000"/>
              <a:gd name="connsiteY455" fmla="*/ 1370412 h 4332256"/>
              <a:gd name="connsiteX456" fmla="*/ 3034709 w 12192000"/>
              <a:gd name="connsiteY456" fmla="*/ 1369906 h 4332256"/>
              <a:gd name="connsiteX457" fmla="*/ 1169134 w 12192000"/>
              <a:gd name="connsiteY457" fmla="*/ 1365309 h 4332256"/>
              <a:gd name="connsiteX458" fmla="*/ 1163235 w 12192000"/>
              <a:gd name="connsiteY458" fmla="*/ 1366665 h 4332256"/>
              <a:gd name="connsiteX459" fmla="*/ 1166924 w 12192000"/>
              <a:gd name="connsiteY459" fmla="*/ 1367937 h 4332256"/>
              <a:gd name="connsiteX460" fmla="*/ 3021575 w 12192000"/>
              <a:gd name="connsiteY460" fmla="*/ 1359473 h 4332256"/>
              <a:gd name="connsiteX461" fmla="*/ 3020569 w 12192000"/>
              <a:gd name="connsiteY461" fmla="*/ 1360130 h 4332256"/>
              <a:gd name="connsiteX462" fmla="*/ 3021944 w 12192000"/>
              <a:gd name="connsiteY462" fmla="*/ 1359952 h 4332256"/>
              <a:gd name="connsiteX463" fmla="*/ 8334750 w 12192000"/>
              <a:gd name="connsiteY463" fmla="*/ 1357569 h 4332256"/>
              <a:gd name="connsiteX464" fmla="*/ 8337275 w 12192000"/>
              <a:gd name="connsiteY464" fmla="*/ 1359407 h 4332256"/>
              <a:gd name="connsiteX465" fmla="*/ 8337883 w 12192000"/>
              <a:gd name="connsiteY465" fmla="*/ 1359771 h 4332256"/>
              <a:gd name="connsiteX466" fmla="*/ 8337636 w 12192000"/>
              <a:gd name="connsiteY466" fmla="*/ 1358517 h 4332256"/>
              <a:gd name="connsiteX467" fmla="*/ 7033267 w 12192000"/>
              <a:gd name="connsiteY467" fmla="*/ 1356273 h 4332256"/>
              <a:gd name="connsiteX468" fmla="*/ 7032942 w 12192000"/>
              <a:gd name="connsiteY468" fmla="*/ 1356684 h 4332256"/>
              <a:gd name="connsiteX469" fmla="*/ 7033608 w 12192000"/>
              <a:gd name="connsiteY469" fmla="*/ 1356684 h 4332256"/>
              <a:gd name="connsiteX470" fmla="*/ 6096789 w 12192000"/>
              <a:gd name="connsiteY470" fmla="*/ 1345091 h 4332256"/>
              <a:gd name="connsiteX471" fmla="*/ 6095025 w 12192000"/>
              <a:gd name="connsiteY471" fmla="*/ 1347530 h 4332256"/>
              <a:gd name="connsiteX472" fmla="*/ 6097404 w 12192000"/>
              <a:gd name="connsiteY472" fmla="*/ 1347462 h 4332256"/>
              <a:gd name="connsiteX473" fmla="*/ 6099774 w 12192000"/>
              <a:gd name="connsiteY473" fmla="*/ 1347690 h 4332256"/>
              <a:gd name="connsiteX474" fmla="*/ 6098088 w 12192000"/>
              <a:gd name="connsiteY474" fmla="*/ 1346011 h 4332256"/>
              <a:gd name="connsiteX475" fmla="*/ 2752452 w 12192000"/>
              <a:gd name="connsiteY475" fmla="*/ 1338129 h 4332256"/>
              <a:gd name="connsiteX476" fmla="*/ 2780022 w 12192000"/>
              <a:gd name="connsiteY476" fmla="*/ 1395685 h 4332256"/>
              <a:gd name="connsiteX477" fmla="*/ 2709566 w 12192000"/>
              <a:gd name="connsiteY477" fmla="*/ 1380414 h 4332256"/>
              <a:gd name="connsiteX478" fmla="*/ 2718756 w 12192000"/>
              <a:gd name="connsiteY478" fmla="*/ 1359033 h 4332256"/>
              <a:gd name="connsiteX479" fmla="*/ 2752452 w 12192000"/>
              <a:gd name="connsiteY479" fmla="*/ 1338129 h 4332256"/>
              <a:gd name="connsiteX480" fmla="*/ 8965760 w 12192000"/>
              <a:gd name="connsiteY480" fmla="*/ 1321900 h 4332256"/>
              <a:gd name="connsiteX481" fmla="*/ 8971744 w 12192000"/>
              <a:gd name="connsiteY481" fmla="*/ 1325868 h 4332256"/>
              <a:gd name="connsiteX482" fmla="*/ 8972067 w 12192000"/>
              <a:gd name="connsiteY482" fmla="*/ 1326103 h 4332256"/>
              <a:gd name="connsiteX483" fmla="*/ 8971210 w 12192000"/>
              <a:gd name="connsiteY483" fmla="*/ 1324910 h 4332256"/>
              <a:gd name="connsiteX484" fmla="*/ 8971210 w 12192000"/>
              <a:gd name="connsiteY484" fmla="*/ 1324397 h 4332256"/>
              <a:gd name="connsiteX485" fmla="*/ 9301396 w 12192000"/>
              <a:gd name="connsiteY485" fmla="*/ 1313453 h 4332256"/>
              <a:gd name="connsiteX486" fmla="*/ 9326458 w 12192000"/>
              <a:gd name="connsiteY486" fmla="*/ 1337512 h 4332256"/>
              <a:gd name="connsiteX487" fmla="*/ 9307662 w 12192000"/>
              <a:gd name="connsiteY487" fmla="*/ 1358564 h 4332256"/>
              <a:gd name="connsiteX488" fmla="*/ 9282600 w 12192000"/>
              <a:gd name="connsiteY488" fmla="*/ 1337512 h 4332256"/>
              <a:gd name="connsiteX489" fmla="*/ 9301396 w 12192000"/>
              <a:gd name="connsiteY489" fmla="*/ 1313453 h 4332256"/>
              <a:gd name="connsiteX490" fmla="*/ 5208410 w 12192000"/>
              <a:gd name="connsiteY490" fmla="*/ 1301022 h 4332256"/>
              <a:gd name="connsiteX491" fmla="*/ 5238774 w 12192000"/>
              <a:gd name="connsiteY491" fmla="*/ 1313506 h 4332256"/>
              <a:gd name="connsiteX492" fmla="*/ 5303547 w 12192000"/>
              <a:gd name="connsiteY492" fmla="*/ 1334933 h 4332256"/>
              <a:gd name="connsiteX493" fmla="*/ 5303547 w 12192000"/>
              <a:gd name="connsiteY493" fmla="*/ 1371667 h 4332256"/>
              <a:gd name="connsiteX494" fmla="*/ 5204843 w 12192000"/>
              <a:gd name="connsiteY494" fmla="*/ 1356362 h 4332256"/>
              <a:gd name="connsiteX495" fmla="*/ 5198674 w 12192000"/>
              <a:gd name="connsiteY495" fmla="*/ 1310445 h 4332256"/>
              <a:gd name="connsiteX496" fmla="*/ 5208410 w 12192000"/>
              <a:gd name="connsiteY496" fmla="*/ 1301022 h 4332256"/>
              <a:gd name="connsiteX497" fmla="*/ 3887792 w 12192000"/>
              <a:gd name="connsiteY497" fmla="*/ 1275825 h 4332256"/>
              <a:gd name="connsiteX498" fmla="*/ 3887911 w 12192000"/>
              <a:gd name="connsiteY498" fmla="*/ 1277204 h 4332256"/>
              <a:gd name="connsiteX499" fmla="*/ 3885118 w 12192000"/>
              <a:gd name="connsiteY499" fmla="*/ 1296878 h 4332256"/>
              <a:gd name="connsiteX500" fmla="*/ 3885497 w 12192000"/>
              <a:gd name="connsiteY500" fmla="*/ 1297053 h 4332256"/>
              <a:gd name="connsiteX501" fmla="*/ 3888463 w 12192000"/>
              <a:gd name="connsiteY501" fmla="*/ 1276511 h 4332256"/>
              <a:gd name="connsiteX502" fmla="*/ 1481162 w 12192000"/>
              <a:gd name="connsiteY502" fmla="*/ 1263808 h 4332256"/>
              <a:gd name="connsiteX503" fmla="*/ 1480838 w 12192000"/>
              <a:gd name="connsiteY503" fmla="*/ 1294163 h 4332256"/>
              <a:gd name="connsiteX504" fmla="*/ 1514808 w 12192000"/>
              <a:gd name="connsiteY504" fmla="*/ 1307109 h 4332256"/>
              <a:gd name="connsiteX505" fmla="*/ 1581986 w 12192000"/>
              <a:gd name="connsiteY505" fmla="*/ 1355845 h 4332256"/>
              <a:gd name="connsiteX506" fmla="*/ 1508701 w 12192000"/>
              <a:gd name="connsiteY506" fmla="*/ 1371075 h 4332256"/>
              <a:gd name="connsiteX507" fmla="*/ 1482746 w 12192000"/>
              <a:gd name="connsiteY507" fmla="*/ 1373741 h 4332256"/>
              <a:gd name="connsiteX508" fmla="*/ 1459875 w 12192000"/>
              <a:gd name="connsiteY508" fmla="*/ 1382128 h 4332256"/>
              <a:gd name="connsiteX509" fmla="*/ 1459223 w 12192000"/>
              <a:gd name="connsiteY509" fmla="*/ 1385387 h 4332256"/>
              <a:gd name="connsiteX510" fmla="*/ 1457559 w 12192000"/>
              <a:gd name="connsiteY510" fmla="*/ 1386148 h 4332256"/>
              <a:gd name="connsiteX511" fmla="*/ 1459179 w 12192000"/>
              <a:gd name="connsiteY511" fmla="*/ 1386104 h 4332256"/>
              <a:gd name="connsiteX512" fmla="*/ 1462131 w 12192000"/>
              <a:gd name="connsiteY512" fmla="*/ 1395005 h 4332256"/>
              <a:gd name="connsiteX513" fmla="*/ 1462977 w 12192000"/>
              <a:gd name="connsiteY513" fmla="*/ 1395004 h 4332256"/>
              <a:gd name="connsiteX514" fmla="*/ 1463855 w 12192000"/>
              <a:gd name="connsiteY514" fmla="*/ 1396229 h 4332256"/>
              <a:gd name="connsiteX515" fmla="*/ 1484599 w 12192000"/>
              <a:gd name="connsiteY515" fmla="*/ 1399192 h 4332256"/>
              <a:gd name="connsiteX516" fmla="*/ 1485723 w 12192000"/>
              <a:gd name="connsiteY516" fmla="*/ 1400315 h 4332256"/>
              <a:gd name="connsiteX517" fmla="*/ 1484744 w 12192000"/>
              <a:gd name="connsiteY517" fmla="*/ 1398035 h 4332256"/>
              <a:gd name="connsiteX518" fmla="*/ 1597523 w 12192000"/>
              <a:gd name="connsiteY518" fmla="*/ 1467763 h 4332256"/>
              <a:gd name="connsiteX519" fmla="*/ 1597483 w 12192000"/>
              <a:gd name="connsiteY519" fmla="*/ 1467957 h 4332256"/>
              <a:gd name="connsiteX520" fmla="*/ 1618926 w 12192000"/>
              <a:gd name="connsiteY520" fmla="*/ 1467599 h 4332256"/>
              <a:gd name="connsiteX521" fmla="*/ 1681638 w 12192000"/>
              <a:gd name="connsiteY521" fmla="*/ 1443602 h 4332256"/>
              <a:gd name="connsiteX522" fmla="*/ 1682708 w 12192000"/>
              <a:gd name="connsiteY522" fmla="*/ 1443598 h 4332256"/>
              <a:gd name="connsiteX523" fmla="*/ 1682212 w 12192000"/>
              <a:gd name="connsiteY523" fmla="*/ 1443236 h 4332256"/>
              <a:gd name="connsiteX524" fmla="*/ 1673457 w 12192000"/>
              <a:gd name="connsiteY524" fmla="*/ 1405113 h 4332256"/>
              <a:gd name="connsiteX525" fmla="*/ 1672777 w 12192000"/>
              <a:gd name="connsiteY525" fmla="*/ 1404163 h 4332256"/>
              <a:gd name="connsiteX526" fmla="*/ 1671912 w 12192000"/>
              <a:gd name="connsiteY526" fmla="*/ 1403286 h 4332256"/>
              <a:gd name="connsiteX527" fmla="*/ 1640617 w 12192000"/>
              <a:gd name="connsiteY527" fmla="*/ 1388051 h 4332256"/>
              <a:gd name="connsiteX528" fmla="*/ 1621957 w 12192000"/>
              <a:gd name="connsiteY528" fmla="*/ 1359034 h 4332256"/>
              <a:gd name="connsiteX529" fmla="*/ 1621957 w 12192000"/>
              <a:gd name="connsiteY529" fmla="*/ 1358229 h 4332256"/>
              <a:gd name="connsiteX530" fmla="*/ 1621766 w 12192000"/>
              <a:gd name="connsiteY530" fmla="*/ 1358565 h 4332256"/>
              <a:gd name="connsiteX531" fmla="*/ 1557437 w 12192000"/>
              <a:gd name="connsiteY531" fmla="*/ 1297200 h 4332256"/>
              <a:gd name="connsiteX532" fmla="*/ 473022 w 12192000"/>
              <a:gd name="connsiteY532" fmla="*/ 1234802 h 4332256"/>
              <a:gd name="connsiteX533" fmla="*/ 474044 w 12192000"/>
              <a:gd name="connsiteY533" fmla="*/ 1237283 h 4332256"/>
              <a:gd name="connsiteX534" fmla="*/ 475164 w 12192000"/>
              <a:gd name="connsiteY534" fmla="*/ 1237439 h 4332256"/>
              <a:gd name="connsiteX535" fmla="*/ 475046 w 12192000"/>
              <a:gd name="connsiteY535" fmla="*/ 1236824 h 4332256"/>
              <a:gd name="connsiteX536" fmla="*/ 2918946 w 12192000"/>
              <a:gd name="connsiteY536" fmla="*/ 1221945 h 4332256"/>
              <a:gd name="connsiteX537" fmla="*/ 2924932 w 12192000"/>
              <a:gd name="connsiteY537" fmla="*/ 1228664 h 4332256"/>
              <a:gd name="connsiteX538" fmla="*/ 2934949 w 12192000"/>
              <a:gd name="connsiteY538" fmla="*/ 1227713 h 4332256"/>
              <a:gd name="connsiteX539" fmla="*/ 2936748 w 12192000"/>
              <a:gd name="connsiteY539" fmla="*/ 1226295 h 4332256"/>
              <a:gd name="connsiteX540" fmla="*/ 2921697 w 12192000"/>
              <a:gd name="connsiteY540" fmla="*/ 1223075 h 4332256"/>
              <a:gd name="connsiteX541" fmla="*/ 1498368 w 12192000"/>
              <a:gd name="connsiteY541" fmla="*/ 1209354 h 4332256"/>
              <a:gd name="connsiteX542" fmla="*/ 1491618 w 12192000"/>
              <a:gd name="connsiteY542" fmla="*/ 1224417 h 4332256"/>
              <a:gd name="connsiteX543" fmla="*/ 1491640 w 12192000"/>
              <a:gd name="connsiteY543" fmla="*/ 1224426 h 4332256"/>
              <a:gd name="connsiteX544" fmla="*/ 1499191 w 12192000"/>
              <a:gd name="connsiteY544" fmla="*/ 1210765 h 4332256"/>
              <a:gd name="connsiteX545" fmla="*/ 4617440 w 12192000"/>
              <a:gd name="connsiteY545" fmla="*/ 1200676 h 4332256"/>
              <a:gd name="connsiteX546" fmla="*/ 4638694 w 12192000"/>
              <a:gd name="connsiteY546" fmla="*/ 1209839 h 4332256"/>
              <a:gd name="connsiteX547" fmla="*/ 4623512 w 12192000"/>
              <a:gd name="connsiteY547" fmla="*/ 1222057 h 4332256"/>
              <a:gd name="connsiteX548" fmla="*/ 4605294 w 12192000"/>
              <a:gd name="connsiteY548" fmla="*/ 1215949 h 4332256"/>
              <a:gd name="connsiteX549" fmla="*/ 4617440 w 12192000"/>
              <a:gd name="connsiteY549" fmla="*/ 1200676 h 4332256"/>
              <a:gd name="connsiteX550" fmla="*/ 6790323 w 12192000"/>
              <a:gd name="connsiteY550" fmla="*/ 1187946 h 4332256"/>
              <a:gd name="connsiteX551" fmla="*/ 6872671 w 12192000"/>
              <a:gd name="connsiteY551" fmla="*/ 1200078 h 4332256"/>
              <a:gd name="connsiteX552" fmla="*/ 6869621 w 12192000"/>
              <a:gd name="connsiteY552" fmla="*/ 1248606 h 4332256"/>
              <a:gd name="connsiteX553" fmla="*/ 6863522 w 12192000"/>
              <a:gd name="connsiteY553" fmla="*/ 1285003 h 4332256"/>
              <a:gd name="connsiteX554" fmla="*/ 6836072 w 12192000"/>
              <a:gd name="connsiteY554" fmla="*/ 1294102 h 4332256"/>
              <a:gd name="connsiteX555" fmla="*/ 6762873 w 12192000"/>
              <a:gd name="connsiteY555" fmla="*/ 1278937 h 4332256"/>
              <a:gd name="connsiteX556" fmla="*/ 6781173 w 12192000"/>
              <a:gd name="connsiteY556" fmla="*/ 1209178 h 4332256"/>
              <a:gd name="connsiteX557" fmla="*/ 6790323 w 12192000"/>
              <a:gd name="connsiteY557" fmla="*/ 1187946 h 4332256"/>
              <a:gd name="connsiteX558" fmla="*/ 8774741 w 12192000"/>
              <a:gd name="connsiteY558" fmla="*/ 1187746 h 4332256"/>
              <a:gd name="connsiteX559" fmla="*/ 8785818 w 12192000"/>
              <a:gd name="connsiteY559" fmla="*/ 1194974 h 4332256"/>
              <a:gd name="connsiteX560" fmla="*/ 8789987 w 12192000"/>
              <a:gd name="connsiteY560" fmla="*/ 1198088 h 4332256"/>
              <a:gd name="connsiteX561" fmla="*/ 8787007 w 12192000"/>
              <a:gd name="connsiteY561" fmla="*/ 1194422 h 4332256"/>
              <a:gd name="connsiteX562" fmla="*/ 8787570 w 12192000"/>
              <a:gd name="connsiteY562" fmla="*/ 1191048 h 4332256"/>
              <a:gd name="connsiteX563" fmla="*/ 3717858 w 12192000"/>
              <a:gd name="connsiteY563" fmla="*/ 1186749 h 4332256"/>
              <a:gd name="connsiteX564" fmla="*/ 3716458 w 12192000"/>
              <a:gd name="connsiteY564" fmla="*/ 1187469 h 4332256"/>
              <a:gd name="connsiteX565" fmla="*/ 3718559 w 12192000"/>
              <a:gd name="connsiteY565" fmla="*/ 1188520 h 4332256"/>
              <a:gd name="connsiteX566" fmla="*/ 3718622 w 12192000"/>
              <a:gd name="connsiteY566" fmla="*/ 1188547 h 4332256"/>
              <a:gd name="connsiteX567" fmla="*/ 2303908 w 12192000"/>
              <a:gd name="connsiteY567" fmla="*/ 1180000 h 4332256"/>
              <a:gd name="connsiteX568" fmla="*/ 2349559 w 12192000"/>
              <a:gd name="connsiteY568" fmla="*/ 1227616 h 4332256"/>
              <a:gd name="connsiteX569" fmla="*/ 2331299 w 12192000"/>
              <a:gd name="connsiteY569" fmla="*/ 1245473 h 4332256"/>
              <a:gd name="connsiteX570" fmla="*/ 2288691 w 12192000"/>
              <a:gd name="connsiteY570" fmla="*/ 1194879 h 4332256"/>
              <a:gd name="connsiteX571" fmla="*/ 2303908 w 12192000"/>
              <a:gd name="connsiteY571" fmla="*/ 1180000 h 4332256"/>
              <a:gd name="connsiteX572" fmla="*/ 1472303 w 12192000"/>
              <a:gd name="connsiteY572" fmla="*/ 1173996 h 4332256"/>
              <a:gd name="connsiteX573" fmla="*/ 1472574 w 12192000"/>
              <a:gd name="connsiteY573" fmla="*/ 1177821 h 4332256"/>
              <a:gd name="connsiteX574" fmla="*/ 1474623 w 12192000"/>
              <a:gd name="connsiteY574" fmla="*/ 1178336 h 4332256"/>
              <a:gd name="connsiteX575" fmla="*/ 1147721 w 12192000"/>
              <a:gd name="connsiteY575" fmla="*/ 1170576 h 4332256"/>
              <a:gd name="connsiteX576" fmla="*/ 1148211 w 12192000"/>
              <a:gd name="connsiteY576" fmla="*/ 1172764 h 4332256"/>
              <a:gd name="connsiteX577" fmla="*/ 1149339 w 12192000"/>
              <a:gd name="connsiteY577" fmla="*/ 1172750 h 4332256"/>
              <a:gd name="connsiteX578" fmla="*/ 1150302 w 12192000"/>
              <a:gd name="connsiteY578" fmla="*/ 1173207 h 4332256"/>
              <a:gd name="connsiteX579" fmla="*/ 1149671 w 12192000"/>
              <a:gd name="connsiteY579" fmla="*/ 1172543 h 4332256"/>
              <a:gd name="connsiteX580" fmla="*/ 8081509 w 12192000"/>
              <a:gd name="connsiteY580" fmla="*/ 1167074 h 4332256"/>
              <a:gd name="connsiteX581" fmla="*/ 8081180 w 12192000"/>
              <a:gd name="connsiteY581" fmla="*/ 1167513 h 4332256"/>
              <a:gd name="connsiteX582" fmla="*/ 8081444 w 12192000"/>
              <a:gd name="connsiteY582" fmla="*/ 1167492 h 4332256"/>
              <a:gd name="connsiteX583" fmla="*/ 8081553 w 12192000"/>
              <a:gd name="connsiteY583" fmla="*/ 1167619 h 4332256"/>
              <a:gd name="connsiteX584" fmla="*/ 8081435 w 12192000"/>
              <a:gd name="connsiteY584" fmla="*/ 1167218 h 4332256"/>
              <a:gd name="connsiteX585" fmla="*/ 355696 w 12192000"/>
              <a:gd name="connsiteY585" fmla="*/ 1162729 h 4332256"/>
              <a:gd name="connsiteX586" fmla="*/ 355819 w 12192000"/>
              <a:gd name="connsiteY586" fmla="*/ 1163315 h 4332256"/>
              <a:gd name="connsiteX587" fmla="*/ 356226 w 12192000"/>
              <a:gd name="connsiteY587" fmla="*/ 1163484 h 4332256"/>
              <a:gd name="connsiteX588" fmla="*/ 5426806 w 12192000"/>
              <a:gd name="connsiteY588" fmla="*/ 1127371 h 4332256"/>
              <a:gd name="connsiteX589" fmla="*/ 5435927 w 12192000"/>
              <a:gd name="connsiteY589" fmla="*/ 1261154 h 4332256"/>
              <a:gd name="connsiteX590" fmla="*/ 5393359 w 12192000"/>
              <a:gd name="connsiteY590" fmla="*/ 1282439 h 4332256"/>
              <a:gd name="connsiteX591" fmla="*/ 5350791 w 12192000"/>
              <a:gd name="connsiteY591" fmla="*/ 1297642 h 4332256"/>
              <a:gd name="connsiteX592" fmla="*/ 5381197 w 12192000"/>
              <a:gd name="connsiteY592" fmla="*/ 1224668 h 4332256"/>
              <a:gd name="connsiteX593" fmla="*/ 5390318 w 12192000"/>
              <a:gd name="connsiteY593" fmla="*/ 1194262 h 4332256"/>
              <a:gd name="connsiteX594" fmla="*/ 5426806 w 12192000"/>
              <a:gd name="connsiteY594" fmla="*/ 1127371 h 4332256"/>
              <a:gd name="connsiteX595" fmla="*/ 9874143 w 12192000"/>
              <a:gd name="connsiteY595" fmla="*/ 1105947 h 4332256"/>
              <a:gd name="connsiteX596" fmla="*/ 9874143 w 12192000"/>
              <a:gd name="connsiteY596" fmla="*/ 1112948 h 4332256"/>
              <a:gd name="connsiteX597" fmla="*/ 9876348 w 12192000"/>
              <a:gd name="connsiteY597" fmla="*/ 1112503 h 4332256"/>
              <a:gd name="connsiteX598" fmla="*/ 438474 w 12192000"/>
              <a:gd name="connsiteY598" fmla="*/ 1102159 h 4332256"/>
              <a:gd name="connsiteX599" fmla="*/ 437773 w 12192000"/>
              <a:gd name="connsiteY599" fmla="*/ 1102429 h 4332256"/>
              <a:gd name="connsiteX600" fmla="*/ 438439 w 12192000"/>
              <a:gd name="connsiteY600" fmla="*/ 1102949 h 4332256"/>
              <a:gd name="connsiteX601" fmla="*/ 438469 w 12192000"/>
              <a:gd name="connsiteY601" fmla="*/ 1102888 h 4332256"/>
              <a:gd name="connsiteX602" fmla="*/ 7235479 w 12192000"/>
              <a:gd name="connsiteY602" fmla="*/ 1087192 h 4332256"/>
              <a:gd name="connsiteX603" fmla="*/ 7234285 w 12192000"/>
              <a:gd name="connsiteY603" fmla="*/ 1090882 h 4332256"/>
              <a:gd name="connsiteX604" fmla="*/ 7239500 w 12192000"/>
              <a:gd name="connsiteY604" fmla="*/ 1092679 h 4332256"/>
              <a:gd name="connsiteX605" fmla="*/ 1426474 w 12192000"/>
              <a:gd name="connsiteY605" fmla="*/ 1078446 h 4332256"/>
              <a:gd name="connsiteX606" fmla="*/ 1426474 w 12192000"/>
              <a:gd name="connsiteY606" fmla="*/ 1081773 h 4332256"/>
              <a:gd name="connsiteX607" fmla="*/ 1426474 w 12192000"/>
              <a:gd name="connsiteY607" fmla="*/ 1081958 h 4332256"/>
              <a:gd name="connsiteX608" fmla="*/ 1430447 w 12192000"/>
              <a:gd name="connsiteY608" fmla="*/ 1080548 h 4332256"/>
              <a:gd name="connsiteX609" fmla="*/ 10035616 w 12192000"/>
              <a:gd name="connsiteY609" fmla="*/ 1065948 h 4332256"/>
              <a:gd name="connsiteX610" fmla="*/ 10057629 w 12192000"/>
              <a:gd name="connsiteY610" fmla="*/ 1066687 h 4332256"/>
              <a:gd name="connsiteX611" fmla="*/ 10027265 w 12192000"/>
              <a:gd name="connsiteY611" fmla="*/ 1093270 h 4332256"/>
              <a:gd name="connsiteX612" fmla="*/ 10018157 w 12192000"/>
              <a:gd name="connsiteY612" fmla="*/ 1078501 h 4332256"/>
              <a:gd name="connsiteX613" fmla="*/ 10035616 w 12192000"/>
              <a:gd name="connsiteY613" fmla="*/ 1065948 h 4332256"/>
              <a:gd name="connsiteX614" fmla="*/ 838637 w 12192000"/>
              <a:gd name="connsiteY614" fmla="*/ 1065719 h 4332256"/>
              <a:gd name="connsiteX615" fmla="*/ 839143 w 12192000"/>
              <a:gd name="connsiteY615" fmla="*/ 1065955 h 4332256"/>
              <a:gd name="connsiteX616" fmla="*/ 839633 w 12192000"/>
              <a:gd name="connsiteY616" fmla="*/ 1065719 h 4332256"/>
              <a:gd name="connsiteX617" fmla="*/ 3366535 w 12192000"/>
              <a:gd name="connsiteY617" fmla="*/ 1059483 h 4332256"/>
              <a:gd name="connsiteX618" fmla="*/ 3356184 w 12192000"/>
              <a:gd name="connsiteY618" fmla="*/ 1096275 h 4332256"/>
              <a:gd name="connsiteX619" fmla="*/ 3356255 w 12192000"/>
              <a:gd name="connsiteY619" fmla="*/ 1096322 h 4332256"/>
              <a:gd name="connsiteX620" fmla="*/ 3366709 w 12192000"/>
              <a:gd name="connsiteY620" fmla="*/ 1059929 h 4332256"/>
              <a:gd name="connsiteX621" fmla="*/ 3364514 w 12192000"/>
              <a:gd name="connsiteY621" fmla="*/ 1054334 h 4332256"/>
              <a:gd name="connsiteX622" fmla="*/ 3364491 w 12192000"/>
              <a:gd name="connsiteY622" fmla="*/ 1054369 h 4332256"/>
              <a:gd name="connsiteX623" fmla="*/ 3364553 w 12192000"/>
              <a:gd name="connsiteY623" fmla="*/ 1054433 h 4332256"/>
              <a:gd name="connsiteX624" fmla="*/ 3278830 w 12192000"/>
              <a:gd name="connsiteY624" fmla="*/ 1028390 h 4332256"/>
              <a:gd name="connsiteX625" fmla="*/ 3278830 w 12192000"/>
              <a:gd name="connsiteY625" fmla="*/ 1045280 h 4332256"/>
              <a:gd name="connsiteX626" fmla="*/ 3279791 w 12192000"/>
              <a:gd name="connsiteY626" fmla="*/ 1046080 h 4332256"/>
              <a:gd name="connsiteX627" fmla="*/ 3279791 w 12192000"/>
              <a:gd name="connsiteY627" fmla="*/ 1028603 h 4332256"/>
              <a:gd name="connsiteX628" fmla="*/ 3508304 w 12192000"/>
              <a:gd name="connsiteY628" fmla="*/ 1017039 h 4332256"/>
              <a:gd name="connsiteX629" fmla="*/ 3507787 w 12192000"/>
              <a:gd name="connsiteY629" fmla="*/ 1025348 h 4332256"/>
              <a:gd name="connsiteX630" fmla="*/ 3513533 w 12192000"/>
              <a:gd name="connsiteY630" fmla="*/ 1027827 h 4332256"/>
              <a:gd name="connsiteX631" fmla="*/ 3518381 w 12192000"/>
              <a:gd name="connsiteY631" fmla="*/ 1028761 h 4332256"/>
              <a:gd name="connsiteX632" fmla="*/ 3514097 w 12192000"/>
              <a:gd name="connsiteY632" fmla="*/ 1026763 h 4332256"/>
              <a:gd name="connsiteX633" fmla="*/ 8566878 w 12192000"/>
              <a:gd name="connsiteY633" fmla="*/ 1016189 h 4332256"/>
              <a:gd name="connsiteX634" fmla="*/ 8567507 w 12192000"/>
              <a:gd name="connsiteY634" fmla="*/ 1016741 h 4332256"/>
              <a:gd name="connsiteX635" fmla="*/ 8567989 w 12192000"/>
              <a:gd name="connsiteY635" fmla="*/ 1016499 h 4332256"/>
              <a:gd name="connsiteX636" fmla="*/ 3212107 w 12192000"/>
              <a:gd name="connsiteY636" fmla="*/ 991070 h 4332256"/>
              <a:gd name="connsiteX637" fmla="*/ 3208534 w 12192000"/>
              <a:gd name="connsiteY637" fmla="*/ 992480 h 4332256"/>
              <a:gd name="connsiteX638" fmla="*/ 3214603 w 12192000"/>
              <a:gd name="connsiteY638" fmla="*/ 995901 h 4332256"/>
              <a:gd name="connsiteX639" fmla="*/ 653787 w 12192000"/>
              <a:gd name="connsiteY639" fmla="*/ 968928 h 4332256"/>
              <a:gd name="connsiteX640" fmla="*/ 654988 w 12192000"/>
              <a:gd name="connsiteY640" fmla="*/ 972538 h 4332256"/>
              <a:gd name="connsiteX641" fmla="*/ 656191 w 12192000"/>
              <a:gd name="connsiteY641" fmla="*/ 973454 h 4332256"/>
              <a:gd name="connsiteX642" fmla="*/ 655669 w 12192000"/>
              <a:gd name="connsiteY642" fmla="*/ 971261 h 4332256"/>
              <a:gd name="connsiteX643" fmla="*/ 655293 w 12192000"/>
              <a:gd name="connsiteY643" fmla="*/ 971363 h 4332256"/>
              <a:gd name="connsiteX644" fmla="*/ 718856 w 12192000"/>
              <a:gd name="connsiteY644" fmla="*/ 956121 h 4332256"/>
              <a:gd name="connsiteX645" fmla="*/ 716347 w 12192000"/>
              <a:gd name="connsiteY645" fmla="*/ 956296 h 4332256"/>
              <a:gd name="connsiteX646" fmla="*/ 718152 w 12192000"/>
              <a:gd name="connsiteY646" fmla="*/ 961123 h 4332256"/>
              <a:gd name="connsiteX647" fmla="*/ 2536630 w 12192000"/>
              <a:gd name="connsiteY647" fmla="*/ 918164 h 4332256"/>
              <a:gd name="connsiteX648" fmla="*/ 2535326 w 12192000"/>
              <a:gd name="connsiteY648" fmla="*/ 932267 h 4332256"/>
              <a:gd name="connsiteX649" fmla="*/ 2527680 w 12192000"/>
              <a:gd name="connsiteY649" fmla="*/ 949911 h 4332256"/>
              <a:gd name="connsiteX650" fmla="*/ 2528026 w 12192000"/>
              <a:gd name="connsiteY650" fmla="*/ 949809 h 4332256"/>
              <a:gd name="connsiteX651" fmla="*/ 2535446 w 12192000"/>
              <a:gd name="connsiteY651" fmla="*/ 932427 h 4332256"/>
              <a:gd name="connsiteX652" fmla="*/ 2541198 w 12192000"/>
              <a:gd name="connsiteY652" fmla="*/ 929884 h 4332256"/>
              <a:gd name="connsiteX653" fmla="*/ 621330 w 12192000"/>
              <a:gd name="connsiteY653" fmla="*/ 907939 h 4332256"/>
              <a:gd name="connsiteX654" fmla="*/ 621330 w 12192000"/>
              <a:gd name="connsiteY654" fmla="*/ 914281 h 4332256"/>
              <a:gd name="connsiteX655" fmla="*/ 622511 w 12192000"/>
              <a:gd name="connsiteY655" fmla="*/ 908396 h 4332256"/>
              <a:gd name="connsiteX656" fmla="*/ 622511 w 12192000"/>
              <a:gd name="connsiteY656" fmla="*/ 908034 h 4332256"/>
              <a:gd name="connsiteX657" fmla="*/ 525903 w 12192000"/>
              <a:gd name="connsiteY657" fmla="*/ 893242 h 4332256"/>
              <a:gd name="connsiteX658" fmla="*/ 524483 w 12192000"/>
              <a:gd name="connsiteY658" fmla="*/ 895869 h 4332256"/>
              <a:gd name="connsiteX659" fmla="*/ 524736 w 12192000"/>
              <a:gd name="connsiteY659" fmla="*/ 896238 h 4332256"/>
              <a:gd name="connsiteX660" fmla="*/ 527715 w 12192000"/>
              <a:gd name="connsiteY660" fmla="*/ 894773 h 4332256"/>
              <a:gd name="connsiteX661" fmla="*/ 8593578 w 12192000"/>
              <a:gd name="connsiteY661" fmla="*/ 889862 h 4332256"/>
              <a:gd name="connsiteX662" fmla="*/ 8636638 w 12192000"/>
              <a:gd name="connsiteY662" fmla="*/ 939184 h 4332256"/>
              <a:gd name="connsiteX663" fmla="*/ 8602805 w 12192000"/>
              <a:gd name="connsiteY663" fmla="*/ 960761 h 4332256"/>
              <a:gd name="connsiteX664" fmla="*/ 8568972 w 12192000"/>
              <a:gd name="connsiteY664" fmla="*/ 917605 h 4332256"/>
              <a:gd name="connsiteX665" fmla="*/ 8593578 w 12192000"/>
              <a:gd name="connsiteY665" fmla="*/ 889862 h 4332256"/>
              <a:gd name="connsiteX666" fmla="*/ 1279351 w 12192000"/>
              <a:gd name="connsiteY666" fmla="*/ 884561 h 4332256"/>
              <a:gd name="connsiteX667" fmla="*/ 1279343 w 12192000"/>
              <a:gd name="connsiteY667" fmla="*/ 884639 h 4332256"/>
              <a:gd name="connsiteX668" fmla="*/ 1279351 w 12192000"/>
              <a:gd name="connsiteY668" fmla="*/ 884635 h 4332256"/>
              <a:gd name="connsiteX669" fmla="*/ 9350564 w 12192000"/>
              <a:gd name="connsiteY669" fmla="*/ 878766 h 4332256"/>
              <a:gd name="connsiteX670" fmla="*/ 9349248 w 12192000"/>
              <a:gd name="connsiteY670" fmla="*/ 883353 h 4332256"/>
              <a:gd name="connsiteX671" fmla="*/ 9346979 w 12192000"/>
              <a:gd name="connsiteY671" fmla="*/ 891156 h 4332256"/>
              <a:gd name="connsiteX672" fmla="*/ 9351850 w 12192000"/>
              <a:gd name="connsiteY672" fmla="*/ 885991 h 4332256"/>
              <a:gd name="connsiteX673" fmla="*/ 9350564 w 12192000"/>
              <a:gd name="connsiteY673" fmla="*/ 883192 h 4332256"/>
              <a:gd name="connsiteX674" fmla="*/ 630777 w 12192000"/>
              <a:gd name="connsiteY674" fmla="*/ 877115 h 4332256"/>
              <a:gd name="connsiteX675" fmla="*/ 625286 w 12192000"/>
              <a:gd name="connsiteY675" fmla="*/ 888202 h 4332256"/>
              <a:gd name="connsiteX676" fmla="*/ 625577 w 12192000"/>
              <a:gd name="connsiteY676" fmla="*/ 888795 h 4332256"/>
              <a:gd name="connsiteX677" fmla="*/ 627438 w 12192000"/>
              <a:gd name="connsiteY677" fmla="*/ 884229 h 4332256"/>
              <a:gd name="connsiteX678" fmla="*/ 631342 w 12192000"/>
              <a:gd name="connsiteY678" fmla="*/ 877679 h 4332256"/>
              <a:gd name="connsiteX679" fmla="*/ 8321324 w 12192000"/>
              <a:gd name="connsiteY679" fmla="*/ 871658 h 4332256"/>
              <a:gd name="connsiteX680" fmla="*/ 8322151 w 12192000"/>
              <a:gd name="connsiteY680" fmla="*/ 872104 h 4332256"/>
              <a:gd name="connsiteX681" fmla="*/ 8322705 w 12192000"/>
              <a:gd name="connsiteY681" fmla="*/ 871817 h 4332256"/>
              <a:gd name="connsiteX682" fmla="*/ 8322621 w 12192000"/>
              <a:gd name="connsiteY682" fmla="*/ 871742 h 4332256"/>
              <a:gd name="connsiteX683" fmla="*/ 9397883 w 12192000"/>
              <a:gd name="connsiteY683" fmla="*/ 863997 h 4332256"/>
              <a:gd name="connsiteX684" fmla="*/ 9397883 w 12192000"/>
              <a:gd name="connsiteY684" fmla="*/ 870588 h 4332256"/>
              <a:gd name="connsiteX685" fmla="*/ 9399434 w 12192000"/>
              <a:gd name="connsiteY685" fmla="*/ 870303 h 4332256"/>
              <a:gd name="connsiteX686" fmla="*/ 9399434 w 12192000"/>
              <a:gd name="connsiteY686" fmla="*/ 864222 h 4332256"/>
              <a:gd name="connsiteX687" fmla="*/ 9276448 w 12192000"/>
              <a:gd name="connsiteY687" fmla="*/ 842638 h 4332256"/>
              <a:gd name="connsiteX688" fmla="*/ 9276448 w 12192000"/>
              <a:gd name="connsiteY688" fmla="*/ 844958 h 4332256"/>
              <a:gd name="connsiteX689" fmla="*/ 9275884 w 12192000"/>
              <a:gd name="connsiteY689" fmla="*/ 846625 h 4332256"/>
              <a:gd name="connsiteX690" fmla="*/ 9276911 w 12192000"/>
              <a:gd name="connsiteY690" fmla="*/ 846625 h 4332256"/>
              <a:gd name="connsiteX691" fmla="*/ 9276911 w 12192000"/>
              <a:gd name="connsiteY691" fmla="*/ 843548 h 4332256"/>
              <a:gd name="connsiteX692" fmla="*/ 9274271 w 12192000"/>
              <a:gd name="connsiteY692" fmla="*/ 838351 h 4332256"/>
              <a:gd name="connsiteX693" fmla="*/ 9265801 w 12192000"/>
              <a:gd name="connsiteY693" fmla="*/ 846625 h 4332256"/>
              <a:gd name="connsiteX694" fmla="*/ 9267172 w 12192000"/>
              <a:gd name="connsiteY694" fmla="*/ 846625 h 4332256"/>
              <a:gd name="connsiteX695" fmla="*/ 9274325 w 12192000"/>
              <a:gd name="connsiteY695" fmla="*/ 838456 h 4332256"/>
              <a:gd name="connsiteX696" fmla="*/ 2389035 w 12192000"/>
              <a:gd name="connsiteY696" fmla="*/ 822094 h 4332256"/>
              <a:gd name="connsiteX697" fmla="*/ 2389035 w 12192000"/>
              <a:gd name="connsiteY697" fmla="*/ 823215 h 4332256"/>
              <a:gd name="connsiteX698" fmla="*/ 2388446 w 12192000"/>
              <a:gd name="connsiteY698" fmla="*/ 824367 h 4332256"/>
              <a:gd name="connsiteX699" fmla="*/ 2390238 w 12192000"/>
              <a:gd name="connsiteY699" fmla="*/ 825266 h 4332256"/>
              <a:gd name="connsiteX700" fmla="*/ 2390172 w 12192000"/>
              <a:gd name="connsiteY700" fmla="*/ 824065 h 4332256"/>
              <a:gd name="connsiteX701" fmla="*/ 2389451 w 12192000"/>
              <a:gd name="connsiteY701" fmla="*/ 823344 h 4332256"/>
              <a:gd name="connsiteX702" fmla="*/ 84968 w 12192000"/>
              <a:gd name="connsiteY702" fmla="*/ 806007 h 4332256"/>
              <a:gd name="connsiteX703" fmla="*/ 82540 w 12192000"/>
              <a:gd name="connsiteY703" fmla="*/ 819593 h 4332256"/>
              <a:gd name="connsiteX704" fmla="*/ 83150 w 12192000"/>
              <a:gd name="connsiteY704" fmla="*/ 819502 h 4332256"/>
              <a:gd name="connsiteX705" fmla="*/ 85490 w 12192000"/>
              <a:gd name="connsiteY705" fmla="*/ 806201 h 4332256"/>
              <a:gd name="connsiteX706" fmla="*/ 2381506 w 12192000"/>
              <a:gd name="connsiteY706" fmla="*/ 796132 h 4332256"/>
              <a:gd name="connsiteX707" fmla="*/ 2388498 w 12192000"/>
              <a:gd name="connsiteY707" fmla="*/ 810014 h 4332256"/>
              <a:gd name="connsiteX708" fmla="*/ 2388834 w 12192000"/>
              <a:gd name="connsiteY708" fmla="*/ 809837 h 4332256"/>
              <a:gd name="connsiteX709" fmla="*/ 2382247 w 12192000"/>
              <a:gd name="connsiteY709" fmla="*/ 796460 h 4332256"/>
              <a:gd name="connsiteX710" fmla="*/ 2381829 w 12192000"/>
              <a:gd name="connsiteY710" fmla="*/ 796236 h 4332256"/>
              <a:gd name="connsiteX711" fmla="*/ 7865455 w 12192000"/>
              <a:gd name="connsiteY711" fmla="*/ 795188 h 4332256"/>
              <a:gd name="connsiteX712" fmla="*/ 7859981 w 12192000"/>
              <a:gd name="connsiteY712" fmla="*/ 797968 h 4332256"/>
              <a:gd name="connsiteX713" fmla="*/ 7859518 w 12192000"/>
              <a:gd name="connsiteY713" fmla="*/ 798439 h 4332256"/>
              <a:gd name="connsiteX714" fmla="*/ 7859583 w 12192000"/>
              <a:gd name="connsiteY714" fmla="*/ 798439 h 4332256"/>
              <a:gd name="connsiteX715" fmla="*/ 7861385 w 12192000"/>
              <a:gd name="connsiteY715" fmla="*/ 801625 h 4332256"/>
              <a:gd name="connsiteX716" fmla="*/ 7865468 w 12192000"/>
              <a:gd name="connsiteY716" fmla="*/ 796153 h 4332256"/>
              <a:gd name="connsiteX717" fmla="*/ 7865369 w 12192000"/>
              <a:gd name="connsiteY717" fmla="*/ 796088 h 4332256"/>
              <a:gd name="connsiteX718" fmla="*/ 826076 w 12192000"/>
              <a:gd name="connsiteY718" fmla="*/ 792799 h 4332256"/>
              <a:gd name="connsiteX719" fmla="*/ 838857 w 12192000"/>
              <a:gd name="connsiteY719" fmla="*/ 801821 h 4332256"/>
              <a:gd name="connsiteX720" fmla="*/ 829271 w 12192000"/>
              <a:gd name="connsiteY720" fmla="*/ 819865 h 4332256"/>
              <a:gd name="connsiteX721" fmla="*/ 810098 w 12192000"/>
              <a:gd name="connsiteY721" fmla="*/ 810843 h 4332256"/>
              <a:gd name="connsiteX722" fmla="*/ 826076 w 12192000"/>
              <a:gd name="connsiteY722" fmla="*/ 792799 h 4332256"/>
              <a:gd name="connsiteX723" fmla="*/ 7518404 w 12192000"/>
              <a:gd name="connsiteY723" fmla="*/ 789876 h 4332256"/>
              <a:gd name="connsiteX724" fmla="*/ 7518360 w 12192000"/>
              <a:gd name="connsiteY724" fmla="*/ 789894 h 4332256"/>
              <a:gd name="connsiteX725" fmla="*/ 7518467 w 12192000"/>
              <a:gd name="connsiteY725" fmla="*/ 790084 h 4332256"/>
              <a:gd name="connsiteX726" fmla="*/ 8910432 w 12192000"/>
              <a:gd name="connsiteY726" fmla="*/ 786592 h 4332256"/>
              <a:gd name="connsiteX727" fmla="*/ 8909757 w 12192000"/>
              <a:gd name="connsiteY727" fmla="*/ 787103 h 4332256"/>
              <a:gd name="connsiteX728" fmla="*/ 8910608 w 12192000"/>
              <a:gd name="connsiteY728" fmla="*/ 786791 h 4332256"/>
              <a:gd name="connsiteX729" fmla="*/ 9218675 w 12192000"/>
              <a:gd name="connsiteY729" fmla="*/ 783374 h 4332256"/>
              <a:gd name="connsiteX730" fmla="*/ 9215887 w 12192000"/>
              <a:gd name="connsiteY730" fmla="*/ 786056 h 4332256"/>
              <a:gd name="connsiteX731" fmla="*/ 9214628 w 12192000"/>
              <a:gd name="connsiteY731" fmla="*/ 785682 h 4332256"/>
              <a:gd name="connsiteX732" fmla="*/ 9215829 w 12192000"/>
              <a:gd name="connsiteY732" fmla="*/ 786854 h 4332256"/>
              <a:gd name="connsiteX733" fmla="*/ 9216892 w 12192000"/>
              <a:gd name="connsiteY733" fmla="*/ 787695 h 4332256"/>
              <a:gd name="connsiteX734" fmla="*/ 9216674 w 12192000"/>
              <a:gd name="connsiteY734" fmla="*/ 786609 h 4332256"/>
              <a:gd name="connsiteX735" fmla="*/ 9219838 w 12192000"/>
              <a:gd name="connsiteY735" fmla="*/ 783719 h 4332256"/>
              <a:gd name="connsiteX736" fmla="*/ 9218656 w 12192000"/>
              <a:gd name="connsiteY736" fmla="*/ 783572 h 4332256"/>
              <a:gd name="connsiteX737" fmla="*/ 6944910 w 12192000"/>
              <a:gd name="connsiteY737" fmla="*/ 774336 h 4332256"/>
              <a:gd name="connsiteX738" fmla="*/ 6944984 w 12192000"/>
              <a:gd name="connsiteY738" fmla="*/ 774707 h 4332256"/>
              <a:gd name="connsiteX739" fmla="*/ 6944984 w 12192000"/>
              <a:gd name="connsiteY739" fmla="*/ 776319 h 4332256"/>
              <a:gd name="connsiteX740" fmla="*/ 6945524 w 12192000"/>
              <a:gd name="connsiteY740" fmla="*/ 774840 h 4332256"/>
              <a:gd name="connsiteX741" fmla="*/ 9020752 w 12192000"/>
              <a:gd name="connsiteY741" fmla="*/ 762859 h 4332256"/>
              <a:gd name="connsiteX742" fmla="*/ 9020752 w 12192000"/>
              <a:gd name="connsiteY742" fmla="*/ 764261 h 4332256"/>
              <a:gd name="connsiteX743" fmla="*/ 9021021 w 12192000"/>
              <a:gd name="connsiteY743" fmla="*/ 762913 h 4332256"/>
              <a:gd name="connsiteX744" fmla="*/ 8131701 w 12192000"/>
              <a:gd name="connsiteY744" fmla="*/ 762526 h 4332256"/>
              <a:gd name="connsiteX745" fmla="*/ 8131701 w 12192000"/>
              <a:gd name="connsiteY745" fmla="*/ 763235 h 4332256"/>
              <a:gd name="connsiteX746" fmla="*/ 8133395 w 12192000"/>
              <a:gd name="connsiteY746" fmla="*/ 763960 h 4332256"/>
              <a:gd name="connsiteX747" fmla="*/ 7896069 w 12192000"/>
              <a:gd name="connsiteY747" fmla="*/ 761316 h 4332256"/>
              <a:gd name="connsiteX748" fmla="*/ 7895140 w 12192000"/>
              <a:gd name="connsiteY748" fmla="*/ 762355 h 4332256"/>
              <a:gd name="connsiteX749" fmla="*/ 7895319 w 12192000"/>
              <a:gd name="connsiteY749" fmla="*/ 762370 h 4332256"/>
              <a:gd name="connsiteX750" fmla="*/ 7895368 w 12192000"/>
              <a:gd name="connsiteY750" fmla="*/ 762120 h 4332256"/>
              <a:gd name="connsiteX751" fmla="*/ 7896710 w 12192000"/>
              <a:gd name="connsiteY751" fmla="*/ 761316 h 4332256"/>
              <a:gd name="connsiteX752" fmla="*/ 7338592 w 12192000"/>
              <a:gd name="connsiteY752" fmla="*/ 737665 h 4332256"/>
              <a:gd name="connsiteX753" fmla="*/ 7338575 w 12192000"/>
              <a:gd name="connsiteY753" fmla="*/ 738192 h 4332256"/>
              <a:gd name="connsiteX754" fmla="*/ 7338575 w 12192000"/>
              <a:gd name="connsiteY754" fmla="*/ 741128 h 4332256"/>
              <a:gd name="connsiteX755" fmla="*/ 7340117 w 12192000"/>
              <a:gd name="connsiteY755" fmla="*/ 737665 h 4332256"/>
              <a:gd name="connsiteX756" fmla="*/ 989899 w 12192000"/>
              <a:gd name="connsiteY756" fmla="*/ 655588 h 4332256"/>
              <a:gd name="connsiteX757" fmla="*/ 1102432 w 12192000"/>
              <a:gd name="connsiteY757" fmla="*/ 765207 h 4332256"/>
              <a:gd name="connsiteX758" fmla="*/ 1099391 w 12192000"/>
              <a:gd name="connsiteY758" fmla="*/ 792612 h 4332256"/>
              <a:gd name="connsiteX759" fmla="*/ 977734 w 12192000"/>
              <a:gd name="connsiteY759" fmla="*/ 798702 h 4332256"/>
              <a:gd name="connsiteX760" fmla="*/ 953401 w 12192000"/>
              <a:gd name="connsiteY760" fmla="*/ 756072 h 4332256"/>
              <a:gd name="connsiteX761" fmla="*/ 989899 w 12192000"/>
              <a:gd name="connsiteY761" fmla="*/ 655588 h 4332256"/>
              <a:gd name="connsiteX762" fmla="*/ 8483970 w 12192000"/>
              <a:gd name="connsiteY762" fmla="*/ 640368 h 4332256"/>
              <a:gd name="connsiteX763" fmla="*/ 8483494 w 12192000"/>
              <a:gd name="connsiteY763" fmla="*/ 640551 h 4332256"/>
              <a:gd name="connsiteX764" fmla="*/ 8484239 w 12192000"/>
              <a:gd name="connsiteY764" fmla="*/ 640551 h 4332256"/>
              <a:gd name="connsiteX765" fmla="*/ 3154458 w 12192000"/>
              <a:gd name="connsiteY765" fmla="*/ 606718 h 4332256"/>
              <a:gd name="connsiteX766" fmla="*/ 3163480 w 12192000"/>
              <a:gd name="connsiteY766" fmla="*/ 616116 h 4332256"/>
              <a:gd name="connsiteX767" fmla="*/ 3145434 w 12192000"/>
              <a:gd name="connsiteY767" fmla="*/ 631779 h 4332256"/>
              <a:gd name="connsiteX768" fmla="*/ 3139420 w 12192000"/>
              <a:gd name="connsiteY768" fmla="*/ 622381 h 4332256"/>
              <a:gd name="connsiteX769" fmla="*/ 3154458 w 12192000"/>
              <a:gd name="connsiteY769" fmla="*/ 606718 h 4332256"/>
              <a:gd name="connsiteX770" fmla="*/ 8463909 w 12192000"/>
              <a:gd name="connsiteY770" fmla="*/ 598622 h 4332256"/>
              <a:gd name="connsiteX771" fmla="*/ 8508196 w 12192000"/>
              <a:gd name="connsiteY771" fmla="*/ 612538 h 4332256"/>
              <a:gd name="connsiteX772" fmla="*/ 8544536 w 12192000"/>
              <a:gd name="connsiteY772" fmla="*/ 652738 h 4332256"/>
              <a:gd name="connsiteX773" fmla="*/ 8511982 w 12192000"/>
              <a:gd name="connsiteY773" fmla="*/ 659309 h 4332256"/>
              <a:gd name="connsiteX774" fmla="*/ 8484850 w 12192000"/>
              <a:gd name="connsiteY774" fmla="*/ 640963 h 4332256"/>
              <a:gd name="connsiteX775" fmla="*/ 8509487 w 12192000"/>
              <a:gd name="connsiteY775" fmla="*/ 719494 h 4332256"/>
              <a:gd name="connsiteX776" fmla="*/ 8487816 w 12192000"/>
              <a:gd name="connsiteY776" fmla="*/ 755930 h 4332256"/>
              <a:gd name="connsiteX777" fmla="*/ 8459954 w 12192000"/>
              <a:gd name="connsiteY777" fmla="*/ 725567 h 4332256"/>
              <a:gd name="connsiteX778" fmla="*/ 8459954 w 12192000"/>
              <a:gd name="connsiteY778" fmla="*/ 640551 h 4332256"/>
              <a:gd name="connsiteX779" fmla="*/ 8460219 w 12192000"/>
              <a:gd name="connsiteY779" fmla="*/ 640551 h 4332256"/>
              <a:gd name="connsiteX780" fmla="*/ 8459744 w 12192000"/>
              <a:gd name="connsiteY780" fmla="*/ 640368 h 4332256"/>
              <a:gd name="connsiteX781" fmla="*/ 8435518 w 12192000"/>
              <a:gd name="connsiteY781" fmla="*/ 640368 h 4332256"/>
              <a:gd name="connsiteX782" fmla="*/ 8463909 w 12192000"/>
              <a:gd name="connsiteY782" fmla="*/ 598622 h 4332256"/>
              <a:gd name="connsiteX783" fmla="*/ 3690823 w 12192000"/>
              <a:gd name="connsiteY783" fmla="*/ 557848 h 4332256"/>
              <a:gd name="connsiteX784" fmla="*/ 3699933 w 12192000"/>
              <a:gd name="connsiteY784" fmla="*/ 572616 h 4332256"/>
              <a:gd name="connsiteX785" fmla="*/ 3678676 w 12192000"/>
              <a:gd name="connsiteY785" fmla="*/ 578524 h 4332256"/>
              <a:gd name="connsiteX786" fmla="*/ 3669567 w 12192000"/>
              <a:gd name="connsiteY786" fmla="*/ 563755 h 4332256"/>
              <a:gd name="connsiteX787" fmla="*/ 3690823 w 12192000"/>
              <a:gd name="connsiteY787" fmla="*/ 557848 h 4332256"/>
              <a:gd name="connsiteX788" fmla="*/ 7223166 w 12192000"/>
              <a:gd name="connsiteY788" fmla="*/ 546570 h 4332256"/>
              <a:gd name="connsiteX789" fmla="*/ 7238203 w 12192000"/>
              <a:gd name="connsiteY789" fmla="*/ 558599 h 4332256"/>
              <a:gd name="connsiteX790" fmla="*/ 7226174 w 12192000"/>
              <a:gd name="connsiteY790" fmla="*/ 573636 h 4332256"/>
              <a:gd name="connsiteX791" fmla="*/ 7211137 w 12192000"/>
              <a:gd name="connsiteY791" fmla="*/ 561607 h 4332256"/>
              <a:gd name="connsiteX792" fmla="*/ 7223166 w 12192000"/>
              <a:gd name="connsiteY792" fmla="*/ 546570 h 4332256"/>
              <a:gd name="connsiteX793" fmla="*/ 7020157 w 12192000"/>
              <a:gd name="connsiteY793" fmla="*/ 530106 h 4332256"/>
              <a:gd name="connsiteX794" fmla="*/ 7020673 w 12192000"/>
              <a:gd name="connsiteY794" fmla="*/ 530606 h 4332256"/>
              <a:gd name="connsiteX795" fmla="*/ 7021194 w 12192000"/>
              <a:gd name="connsiteY795" fmla="*/ 530266 h 4332256"/>
              <a:gd name="connsiteX796" fmla="*/ 7020985 w 12192000"/>
              <a:gd name="connsiteY796" fmla="*/ 530123 h 4332256"/>
              <a:gd name="connsiteX797" fmla="*/ 6739917 w 12192000"/>
              <a:gd name="connsiteY797" fmla="*/ 529567 h 4332256"/>
              <a:gd name="connsiteX798" fmla="*/ 6738225 w 12192000"/>
              <a:gd name="connsiteY798" fmla="*/ 530908 h 4332256"/>
              <a:gd name="connsiteX799" fmla="*/ 6737942 w 12192000"/>
              <a:gd name="connsiteY799" fmla="*/ 530985 h 4332256"/>
              <a:gd name="connsiteX800" fmla="*/ 6739342 w 12192000"/>
              <a:gd name="connsiteY800" fmla="*/ 532044 h 4332256"/>
              <a:gd name="connsiteX801" fmla="*/ 2071763 w 12192000"/>
              <a:gd name="connsiteY801" fmla="*/ 481738 h 4332256"/>
              <a:gd name="connsiteX802" fmla="*/ 2072591 w 12192000"/>
              <a:gd name="connsiteY802" fmla="*/ 482272 h 4332256"/>
              <a:gd name="connsiteX803" fmla="*/ 2072592 w 12192000"/>
              <a:gd name="connsiteY803" fmla="*/ 482273 h 4332256"/>
              <a:gd name="connsiteX804" fmla="*/ 2072810 w 12192000"/>
              <a:gd name="connsiteY804" fmla="*/ 482916 h 4332256"/>
              <a:gd name="connsiteX805" fmla="*/ 2072836 w 12192000"/>
              <a:gd name="connsiteY805" fmla="*/ 482663 h 4332256"/>
              <a:gd name="connsiteX806" fmla="*/ 2073223 w 12192000"/>
              <a:gd name="connsiteY806" fmla="*/ 482902 h 4332256"/>
              <a:gd name="connsiteX807" fmla="*/ 2072592 w 12192000"/>
              <a:gd name="connsiteY807" fmla="*/ 482273 h 4332256"/>
              <a:gd name="connsiteX808" fmla="*/ 2072592 w 12192000"/>
              <a:gd name="connsiteY808" fmla="*/ 482272 h 4332256"/>
              <a:gd name="connsiteX809" fmla="*/ 2072591 w 12192000"/>
              <a:gd name="connsiteY809" fmla="*/ 482272 h 4332256"/>
              <a:gd name="connsiteX810" fmla="*/ 2072058 w 12192000"/>
              <a:gd name="connsiteY810" fmla="*/ 481741 h 4332256"/>
              <a:gd name="connsiteX811" fmla="*/ 2511596 w 12192000"/>
              <a:gd name="connsiteY811" fmla="*/ 467283 h 4332256"/>
              <a:gd name="connsiteX812" fmla="*/ 2508038 w 12192000"/>
              <a:gd name="connsiteY812" fmla="*/ 468161 h 4332256"/>
              <a:gd name="connsiteX813" fmla="*/ 2511596 w 12192000"/>
              <a:gd name="connsiteY813" fmla="*/ 469486 h 4332256"/>
              <a:gd name="connsiteX814" fmla="*/ 3337609 w 12192000"/>
              <a:gd name="connsiteY814" fmla="*/ 433988 h 4332256"/>
              <a:gd name="connsiteX815" fmla="*/ 3337660 w 12192000"/>
              <a:gd name="connsiteY815" fmla="*/ 435673 h 4332256"/>
              <a:gd name="connsiteX816" fmla="*/ 3336810 w 12192000"/>
              <a:gd name="connsiteY816" fmla="*/ 434740 h 4332256"/>
              <a:gd name="connsiteX817" fmla="*/ 3337102 w 12192000"/>
              <a:gd name="connsiteY817" fmla="*/ 435900 h 4332256"/>
              <a:gd name="connsiteX818" fmla="*/ 3337102 w 12192000"/>
              <a:gd name="connsiteY818" fmla="*/ 440477 h 4332256"/>
              <a:gd name="connsiteX819" fmla="*/ 3337563 w 12192000"/>
              <a:gd name="connsiteY819" fmla="*/ 440409 h 4332256"/>
              <a:gd name="connsiteX820" fmla="*/ 3337563 w 12192000"/>
              <a:gd name="connsiteY820" fmla="*/ 438961 h 4332256"/>
              <a:gd name="connsiteX821" fmla="*/ 3337563 w 12192000"/>
              <a:gd name="connsiteY821" fmla="*/ 435906 h 4332256"/>
              <a:gd name="connsiteX822" fmla="*/ 3341503 w 12192000"/>
              <a:gd name="connsiteY822" fmla="*/ 435542 h 4332256"/>
              <a:gd name="connsiteX823" fmla="*/ 2489757 w 12192000"/>
              <a:gd name="connsiteY823" fmla="*/ 420636 h 4332256"/>
              <a:gd name="connsiteX824" fmla="*/ 2487386 w 12192000"/>
              <a:gd name="connsiteY824" fmla="*/ 421785 h 4332256"/>
              <a:gd name="connsiteX825" fmla="*/ 2487387 w 12192000"/>
              <a:gd name="connsiteY825" fmla="*/ 421785 h 4332256"/>
              <a:gd name="connsiteX826" fmla="*/ 2495375 w 12192000"/>
              <a:gd name="connsiteY826" fmla="*/ 421785 h 4332256"/>
              <a:gd name="connsiteX827" fmla="*/ 2495375 w 12192000"/>
              <a:gd name="connsiteY827" fmla="*/ 420636 h 4332256"/>
              <a:gd name="connsiteX828" fmla="*/ 6686014 w 12192000"/>
              <a:gd name="connsiteY828" fmla="*/ 414997 h 4332256"/>
              <a:gd name="connsiteX829" fmla="*/ 6697708 w 12192000"/>
              <a:gd name="connsiteY829" fmla="*/ 433793 h 4332256"/>
              <a:gd name="connsiteX830" fmla="*/ 6688937 w 12192000"/>
              <a:gd name="connsiteY830" fmla="*/ 443192 h 4332256"/>
              <a:gd name="connsiteX831" fmla="*/ 6677242 w 12192000"/>
              <a:gd name="connsiteY831" fmla="*/ 424395 h 4332256"/>
              <a:gd name="connsiteX832" fmla="*/ 6686014 w 12192000"/>
              <a:gd name="connsiteY832" fmla="*/ 414997 h 4332256"/>
              <a:gd name="connsiteX833" fmla="*/ 2459479 w 12192000"/>
              <a:gd name="connsiteY833" fmla="*/ 397048 h 4332256"/>
              <a:gd name="connsiteX834" fmla="*/ 2459399 w 12192000"/>
              <a:gd name="connsiteY834" fmla="*/ 397057 h 4332256"/>
              <a:gd name="connsiteX835" fmla="*/ 2459479 w 12192000"/>
              <a:gd name="connsiteY835" fmla="*/ 397168 h 4332256"/>
              <a:gd name="connsiteX836" fmla="*/ 3180081 w 12192000"/>
              <a:gd name="connsiteY836" fmla="*/ 337905 h 4332256"/>
              <a:gd name="connsiteX837" fmla="*/ 3179665 w 12192000"/>
              <a:gd name="connsiteY837" fmla="*/ 338146 h 4332256"/>
              <a:gd name="connsiteX838" fmla="*/ 3179742 w 12192000"/>
              <a:gd name="connsiteY838" fmla="*/ 338247 h 4332256"/>
              <a:gd name="connsiteX839" fmla="*/ 2459762 w 12192000"/>
              <a:gd name="connsiteY839" fmla="*/ 324161 h 4332256"/>
              <a:gd name="connsiteX840" fmla="*/ 2458856 w 12192000"/>
              <a:gd name="connsiteY840" fmla="*/ 324748 h 4332256"/>
              <a:gd name="connsiteX841" fmla="*/ 2459762 w 12192000"/>
              <a:gd name="connsiteY841" fmla="*/ 326545 h 4332256"/>
              <a:gd name="connsiteX842" fmla="*/ 2697254 w 12192000"/>
              <a:gd name="connsiteY842" fmla="*/ 304636 h 4332256"/>
              <a:gd name="connsiteX843" fmla="*/ 2704129 w 12192000"/>
              <a:gd name="connsiteY843" fmla="*/ 316988 h 4332256"/>
              <a:gd name="connsiteX844" fmla="*/ 2749946 w 12192000"/>
              <a:gd name="connsiteY844" fmla="*/ 357132 h 4332256"/>
              <a:gd name="connsiteX845" fmla="*/ 2707182 w 12192000"/>
              <a:gd name="connsiteY845" fmla="*/ 384923 h 4332256"/>
              <a:gd name="connsiteX846" fmla="*/ 2691910 w 12192000"/>
              <a:gd name="connsiteY846" fmla="*/ 363308 h 4332256"/>
              <a:gd name="connsiteX847" fmla="*/ 2652200 w 12192000"/>
              <a:gd name="connsiteY847" fmla="*/ 341691 h 4332256"/>
              <a:gd name="connsiteX848" fmla="*/ 2685800 w 12192000"/>
              <a:gd name="connsiteY848" fmla="*/ 310812 h 4332256"/>
              <a:gd name="connsiteX849" fmla="*/ 2697254 w 12192000"/>
              <a:gd name="connsiteY849" fmla="*/ 304636 h 4332256"/>
              <a:gd name="connsiteX850" fmla="*/ 2180377 w 12192000"/>
              <a:gd name="connsiteY850" fmla="*/ 288932 h 4332256"/>
              <a:gd name="connsiteX851" fmla="*/ 2180061 w 12192000"/>
              <a:gd name="connsiteY851" fmla="*/ 291462 h 4332256"/>
              <a:gd name="connsiteX852" fmla="*/ 2181771 w 12192000"/>
              <a:gd name="connsiteY852" fmla="*/ 290515 h 4332256"/>
              <a:gd name="connsiteX853" fmla="*/ 2183583 w 12192000"/>
              <a:gd name="connsiteY853" fmla="*/ 290238 h 4332256"/>
              <a:gd name="connsiteX854" fmla="*/ 2182730 w 12192000"/>
              <a:gd name="connsiteY854" fmla="*/ 289815 h 4332256"/>
              <a:gd name="connsiteX855" fmla="*/ 2340793 w 12192000"/>
              <a:gd name="connsiteY855" fmla="*/ 253313 h 4332256"/>
              <a:gd name="connsiteX856" fmla="*/ 2340250 w 12192000"/>
              <a:gd name="connsiteY856" fmla="*/ 253911 h 4332256"/>
              <a:gd name="connsiteX857" fmla="*/ 2341413 w 12192000"/>
              <a:gd name="connsiteY857" fmla="*/ 255573 h 4332256"/>
              <a:gd name="connsiteX858" fmla="*/ 2341104 w 12192000"/>
              <a:gd name="connsiteY858" fmla="*/ 253725 h 4332256"/>
              <a:gd name="connsiteX859" fmla="*/ 3127424 w 12192000"/>
              <a:gd name="connsiteY859" fmla="*/ 202599 h 4332256"/>
              <a:gd name="connsiteX860" fmla="*/ 3139727 w 12192000"/>
              <a:gd name="connsiteY860" fmla="*/ 214629 h 4332256"/>
              <a:gd name="connsiteX861" fmla="*/ 3124348 w 12192000"/>
              <a:gd name="connsiteY861" fmla="*/ 232673 h 4332256"/>
              <a:gd name="connsiteX862" fmla="*/ 3108968 w 12192000"/>
              <a:gd name="connsiteY862" fmla="*/ 226659 h 4332256"/>
              <a:gd name="connsiteX863" fmla="*/ 3127424 w 12192000"/>
              <a:gd name="connsiteY863" fmla="*/ 202599 h 4332256"/>
              <a:gd name="connsiteX864" fmla="*/ 2236771 w 12192000"/>
              <a:gd name="connsiteY864" fmla="*/ 113587 h 4332256"/>
              <a:gd name="connsiteX865" fmla="*/ 2271234 w 12192000"/>
              <a:gd name="connsiteY865" fmla="*/ 135202 h 4332256"/>
              <a:gd name="connsiteX866" fmla="*/ 2246171 w 12192000"/>
              <a:gd name="connsiteY866" fmla="*/ 153731 h 4332256"/>
              <a:gd name="connsiteX867" fmla="*/ 2217974 w 12192000"/>
              <a:gd name="connsiteY867" fmla="*/ 129026 h 4332256"/>
              <a:gd name="connsiteX868" fmla="*/ 2236771 w 12192000"/>
              <a:gd name="connsiteY868" fmla="*/ 113587 h 4332256"/>
              <a:gd name="connsiteX869" fmla="*/ 1659081 w 12192000"/>
              <a:gd name="connsiteY869" fmla="*/ 77418 h 4332256"/>
              <a:gd name="connsiteX870" fmla="*/ 1658482 w 12192000"/>
              <a:gd name="connsiteY870" fmla="*/ 77745 h 4332256"/>
              <a:gd name="connsiteX871" fmla="*/ 1659733 w 12192000"/>
              <a:gd name="connsiteY871" fmla="*/ 79331 h 4332256"/>
              <a:gd name="connsiteX872" fmla="*/ 1661198 w 12192000"/>
              <a:gd name="connsiteY872" fmla="*/ 77418 h 4332256"/>
              <a:gd name="connsiteX873" fmla="*/ 1696756 w 12192000"/>
              <a:gd name="connsiteY873" fmla="*/ 24 h 4332256"/>
              <a:gd name="connsiteX874" fmla="*/ 1731121 w 12192000"/>
              <a:gd name="connsiteY874" fmla="*/ 67267 h 4332256"/>
              <a:gd name="connsiteX875" fmla="*/ 1727321 w 12192000"/>
              <a:gd name="connsiteY875" fmla="*/ 66519 h 4332256"/>
              <a:gd name="connsiteX876" fmla="*/ 1730387 w 12192000"/>
              <a:gd name="connsiteY876" fmla="*/ 68549 h 4332256"/>
              <a:gd name="connsiteX877" fmla="*/ 1791446 w 12192000"/>
              <a:gd name="connsiteY877" fmla="*/ 92813 h 4332256"/>
              <a:gd name="connsiteX878" fmla="*/ 1791238 w 12192000"/>
              <a:gd name="connsiteY878" fmla="*/ 93854 h 4332256"/>
              <a:gd name="connsiteX879" fmla="*/ 1791743 w 12192000"/>
              <a:gd name="connsiteY879" fmla="*/ 92591 h 4332256"/>
              <a:gd name="connsiteX880" fmla="*/ 1843588 w 12192000"/>
              <a:gd name="connsiteY880" fmla="*/ 98674 h 4332256"/>
              <a:gd name="connsiteX881" fmla="*/ 1935078 w 12192000"/>
              <a:gd name="connsiteY881" fmla="*/ 129090 h 4332256"/>
              <a:gd name="connsiteX882" fmla="*/ 2020469 w 12192000"/>
              <a:gd name="connsiteY882" fmla="*/ 141256 h 4332256"/>
              <a:gd name="connsiteX883" fmla="*/ 2044866 w 12192000"/>
              <a:gd name="connsiteY883" fmla="*/ 119965 h 4332256"/>
              <a:gd name="connsiteX884" fmla="*/ 2075364 w 12192000"/>
              <a:gd name="connsiteY884" fmla="*/ 126048 h 4332256"/>
              <a:gd name="connsiteX885" fmla="*/ 2066213 w 12192000"/>
              <a:gd name="connsiteY885" fmla="*/ 150381 h 4332256"/>
              <a:gd name="connsiteX886" fmla="*/ 2066213 w 12192000"/>
              <a:gd name="connsiteY886" fmla="*/ 192963 h 4332256"/>
              <a:gd name="connsiteX887" fmla="*/ 2096711 w 12192000"/>
              <a:gd name="connsiteY887" fmla="*/ 168630 h 4332256"/>
              <a:gd name="connsiteX888" fmla="*/ 2160753 w 12192000"/>
              <a:gd name="connsiteY888" fmla="*/ 123007 h 4332256"/>
              <a:gd name="connsiteX889" fmla="*/ 2192012 w 12192000"/>
              <a:gd name="connsiteY889" fmla="*/ 138976 h 4332256"/>
              <a:gd name="connsiteX890" fmla="*/ 2182204 w 12192000"/>
              <a:gd name="connsiteY890" fmla="*/ 177352 h 4332256"/>
              <a:gd name="connsiteX891" fmla="*/ 2194010 w 12192000"/>
              <a:gd name="connsiteY891" fmla="*/ 189134 h 4332256"/>
              <a:gd name="connsiteX892" fmla="*/ 2232566 w 12192000"/>
              <a:gd name="connsiteY892" fmla="*/ 179175 h 4332256"/>
              <a:gd name="connsiteX893" fmla="*/ 2257558 w 12192000"/>
              <a:gd name="connsiteY893" fmla="*/ 189254 h 4332256"/>
              <a:gd name="connsiteX894" fmla="*/ 2255113 w 12192000"/>
              <a:gd name="connsiteY894" fmla="*/ 213534 h 4332256"/>
              <a:gd name="connsiteX895" fmla="*/ 2303987 w 12192000"/>
              <a:gd name="connsiteY895" fmla="*/ 225729 h 4332256"/>
              <a:gd name="connsiteX896" fmla="*/ 2305039 w 12192000"/>
              <a:gd name="connsiteY896" fmla="*/ 225861 h 4332256"/>
              <a:gd name="connsiteX897" fmla="*/ 2320009 w 12192000"/>
              <a:gd name="connsiteY897" fmla="*/ 215135 h 4332256"/>
              <a:gd name="connsiteX898" fmla="*/ 2342453 w 12192000"/>
              <a:gd name="connsiteY898" fmla="*/ 220387 h 4332256"/>
              <a:gd name="connsiteX899" fmla="*/ 2364249 w 12192000"/>
              <a:gd name="connsiteY899" fmla="*/ 225953 h 4332256"/>
              <a:gd name="connsiteX900" fmla="*/ 2355194 w 12192000"/>
              <a:gd name="connsiteY900" fmla="*/ 183803 h 4332256"/>
              <a:gd name="connsiteX901" fmla="*/ 2384364 w 12192000"/>
              <a:gd name="connsiteY901" fmla="*/ 214200 h 4332256"/>
              <a:gd name="connsiteX902" fmla="*/ 2365591 w 12192000"/>
              <a:gd name="connsiteY902" fmla="*/ 226320 h 4332256"/>
              <a:gd name="connsiteX903" fmla="*/ 2423960 w 12192000"/>
              <a:gd name="connsiteY903" fmla="*/ 270496 h 4332256"/>
              <a:gd name="connsiteX904" fmla="*/ 2475048 w 12192000"/>
              <a:gd name="connsiteY904" fmla="*/ 323382 h 4332256"/>
              <a:gd name="connsiteX905" fmla="*/ 2499380 w 12192000"/>
              <a:gd name="connsiteY905" fmla="*/ 335559 h 4332256"/>
              <a:gd name="connsiteX906" fmla="*/ 2501379 w 12192000"/>
              <a:gd name="connsiteY906" fmla="*/ 336345 h 4332256"/>
              <a:gd name="connsiteX907" fmla="*/ 2499934 w 12192000"/>
              <a:gd name="connsiteY907" fmla="*/ 335262 h 4332256"/>
              <a:gd name="connsiteX908" fmla="*/ 2560086 w 12192000"/>
              <a:gd name="connsiteY908" fmla="*/ 347528 h 4332256"/>
              <a:gd name="connsiteX909" fmla="*/ 2559883 w 12192000"/>
              <a:gd name="connsiteY909" fmla="*/ 347534 h 4332256"/>
              <a:gd name="connsiteX910" fmla="*/ 2560330 w 12192000"/>
              <a:gd name="connsiteY910" fmla="*/ 347762 h 4332256"/>
              <a:gd name="connsiteX911" fmla="*/ 2572384 w 12192000"/>
              <a:gd name="connsiteY911" fmla="*/ 347762 h 4332256"/>
              <a:gd name="connsiteX912" fmla="*/ 2572168 w 12192000"/>
              <a:gd name="connsiteY912" fmla="*/ 347482 h 4332256"/>
              <a:gd name="connsiteX913" fmla="*/ 2572168 w 12192000"/>
              <a:gd name="connsiteY913" fmla="*/ 313954 h 4332256"/>
              <a:gd name="connsiteX914" fmla="*/ 2596320 w 12192000"/>
              <a:gd name="connsiteY914" fmla="*/ 326146 h 4332256"/>
              <a:gd name="connsiteX915" fmla="*/ 2645992 w 12192000"/>
              <a:gd name="connsiteY915" fmla="*/ 389583 h 4332256"/>
              <a:gd name="connsiteX916" fmla="*/ 2644673 w 12192000"/>
              <a:gd name="connsiteY916" fmla="*/ 419531 h 4332256"/>
              <a:gd name="connsiteX917" fmla="*/ 2645659 w 12192000"/>
              <a:gd name="connsiteY917" fmla="*/ 420975 h 4332256"/>
              <a:gd name="connsiteX918" fmla="*/ 2670017 w 12192000"/>
              <a:gd name="connsiteY918" fmla="*/ 433165 h 4332256"/>
              <a:gd name="connsiteX919" fmla="*/ 2681327 w 12192000"/>
              <a:gd name="connsiteY919" fmla="*/ 433165 h 4332256"/>
              <a:gd name="connsiteX920" fmla="*/ 2682420 w 12192000"/>
              <a:gd name="connsiteY920" fmla="*/ 433969 h 4332256"/>
              <a:gd name="connsiteX921" fmla="*/ 2682136 w 12192000"/>
              <a:gd name="connsiteY921" fmla="*/ 432767 h 4332256"/>
              <a:gd name="connsiteX922" fmla="*/ 2706841 w 12192000"/>
              <a:gd name="connsiteY922" fmla="*/ 384923 h 4332256"/>
              <a:gd name="connsiteX923" fmla="*/ 2706841 w 12192000"/>
              <a:gd name="connsiteY923" fmla="*/ 420635 h 4332256"/>
              <a:gd name="connsiteX924" fmla="*/ 2717982 w 12192000"/>
              <a:gd name="connsiteY924" fmla="*/ 420635 h 4332256"/>
              <a:gd name="connsiteX925" fmla="*/ 2717982 w 12192000"/>
              <a:gd name="connsiteY925" fmla="*/ 437023 h 4332256"/>
              <a:gd name="connsiteX926" fmla="*/ 2718487 w 12192000"/>
              <a:gd name="connsiteY926" fmla="*/ 436920 h 4332256"/>
              <a:gd name="connsiteX927" fmla="*/ 2718487 w 12192000"/>
              <a:gd name="connsiteY927" fmla="*/ 421799 h 4332256"/>
              <a:gd name="connsiteX928" fmla="*/ 2767557 w 12192000"/>
              <a:gd name="connsiteY928" fmla="*/ 418756 h 4332256"/>
              <a:gd name="connsiteX929" fmla="*/ 2815862 w 12192000"/>
              <a:gd name="connsiteY929" fmla="*/ 455131 h 4332256"/>
              <a:gd name="connsiteX930" fmla="*/ 2804483 w 12192000"/>
              <a:gd name="connsiteY930" fmla="*/ 482373 h 4332256"/>
              <a:gd name="connsiteX931" fmla="*/ 2868125 w 12192000"/>
              <a:gd name="connsiteY931" fmla="*/ 552146 h 4332256"/>
              <a:gd name="connsiteX932" fmla="*/ 2902409 w 12192000"/>
              <a:gd name="connsiteY932" fmla="*/ 565445 h 4332256"/>
              <a:gd name="connsiteX933" fmla="*/ 2913320 w 12192000"/>
              <a:gd name="connsiteY933" fmla="*/ 555662 h 4332256"/>
              <a:gd name="connsiteX934" fmla="*/ 2900487 w 12192000"/>
              <a:gd name="connsiteY934" fmla="*/ 551769 h 4332256"/>
              <a:gd name="connsiteX935" fmla="*/ 2895873 w 12192000"/>
              <a:gd name="connsiteY935" fmla="*/ 540696 h 4332256"/>
              <a:gd name="connsiteX936" fmla="*/ 2911252 w 12192000"/>
              <a:gd name="connsiteY936" fmla="*/ 534588 h 4332256"/>
              <a:gd name="connsiteX937" fmla="*/ 2918559 w 12192000"/>
              <a:gd name="connsiteY937" fmla="*/ 542987 h 4332256"/>
              <a:gd name="connsiteX938" fmla="*/ 2914449 w 12192000"/>
              <a:gd name="connsiteY938" fmla="*/ 555600 h 4332256"/>
              <a:gd name="connsiteX939" fmla="*/ 2993834 w 12192000"/>
              <a:gd name="connsiteY939" fmla="*/ 607819 h 4332256"/>
              <a:gd name="connsiteX940" fmla="*/ 3060116 w 12192000"/>
              <a:gd name="connsiteY940" fmla="*/ 674168 h 4332256"/>
              <a:gd name="connsiteX941" fmla="*/ 3059853 w 12192000"/>
              <a:gd name="connsiteY941" fmla="*/ 674430 h 4332256"/>
              <a:gd name="connsiteX942" fmla="*/ 3071900 w 12192000"/>
              <a:gd name="connsiteY942" fmla="*/ 677412 h 4332256"/>
              <a:gd name="connsiteX943" fmla="*/ 3072328 w 12192000"/>
              <a:gd name="connsiteY943" fmla="*/ 677742 h 4332256"/>
              <a:gd name="connsiteX944" fmla="*/ 3071373 w 12192000"/>
              <a:gd name="connsiteY944" fmla="*/ 676800 h 4332256"/>
              <a:gd name="connsiteX945" fmla="*/ 3108968 w 12192000"/>
              <a:gd name="connsiteY945" fmla="*/ 713856 h 4332256"/>
              <a:gd name="connsiteX946" fmla="*/ 3107714 w 12192000"/>
              <a:gd name="connsiteY946" fmla="*/ 712621 h 4332256"/>
              <a:gd name="connsiteX947" fmla="*/ 3108602 w 12192000"/>
              <a:gd name="connsiteY947" fmla="*/ 713751 h 4332256"/>
              <a:gd name="connsiteX948" fmla="*/ 3282942 w 12192000"/>
              <a:gd name="connsiteY948" fmla="*/ 834882 h 4332256"/>
              <a:gd name="connsiteX949" fmla="*/ 3402226 w 12192000"/>
              <a:gd name="connsiteY949" fmla="*/ 919674 h 4332256"/>
              <a:gd name="connsiteX950" fmla="*/ 3400466 w 12192000"/>
              <a:gd name="connsiteY950" fmla="*/ 920044 h 4332256"/>
              <a:gd name="connsiteX951" fmla="*/ 3400598 w 12192000"/>
              <a:gd name="connsiteY951" fmla="*/ 920056 h 4332256"/>
              <a:gd name="connsiteX952" fmla="*/ 3424984 w 12192000"/>
              <a:gd name="connsiteY952" fmla="*/ 944561 h 4332256"/>
              <a:gd name="connsiteX953" fmla="*/ 3426484 w 12192000"/>
              <a:gd name="connsiteY953" fmla="*/ 945378 h 4332256"/>
              <a:gd name="connsiteX954" fmla="*/ 3442310 w 12192000"/>
              <a:gd name="connsiteY954" fmla="*/ 944954 h 4332256"/>
              <a:gd name="connsiteX955" fmla="*/ 3486799 w 12192000"/>
              <a:gd name="connsiteY955" fmla="*/ 969483 h 4332256"/>
              <a:gd name="connsiteX956" fmla="*/ 3486799 w 12192000"/>
              <a:gd name="connsiteY956" fmla="*/ 970486 h 4332256"/>
              <a:gd name="connsiteX957" fmla="*/ 3487207 w 12192000"/>
              <a:gd name="connsiteY957" fmla="*/ 968446 h 4332256"/>
              <a:gd name="connsiteX958" fmla="*/ 3482494 w 12192000"/>
              <a:gd name="connsiteY958" fmla="*/ 936745 h 4332256"/>
              <a:gd name="connsiteX959" fmla="*/ 3499300 w 12192000"/>
              <a:gd name="connsiteY959" fmla="*/ 931918 h 4332256"/>
              <a:gd name="connsiteX960" fmla="*/ 3495928 w 12192000"/>
              <a:gd name="connsiteY960" fmla="*/ 894002 h 4332256"/>
              <a:gd name="connsiteX961" fmla="*/ 3472038 w 12192000"/>
              <a:gd name="connsiteY961" fmla="*/ 862455 h 4332256"/>
              <a:gd name="connsiteX962" fmla="*/ 3450803 w 12192000"/>
              <a:gd name="connsiteY962" fmla="*/ 810766 h 4332256"/>
              <a:gd name="connsiteX963" fmla="*/ 3450803 w 12192000"/>
              <a:gd name="connsiteY963" fmla="*/ 809925 h 4332256"/>
              <a:gd name="connsiteX964" fmla="*/ 3449218 w 12192000"/>
              <a:gd name="connsiteY964" fmla="*/ 807828 h 4332256"/>
              <a:gd name="connsiteX965" fmla="*/ 3449218 w 12192000"/>
              <a:gd name="connsiteY965" fmla="*/ 811595 h 4332256"/>
              <a:gd name="connsiteX966" fmla="*/ 3318994 w 12192000"/>
              <a:gd name="connsiteY966" fmla="*/ 750080 h 4332256"/>
              <a:gd name="connsiteX967" fmla="*/ 3303850 w 12192000"/>
              <a:gd name="connsiteY967" fmla="*/ 688566 h 4332256"/>
              <a:gd name="connsiteX968" fmla="*/ 3304184 w 12192000"/>
              <a:gd name="connsiteY968" fmla="*/ 688227 h 4332256"/>
              <a:gd name="connsiteX969" fmla="*/ 3303141 w 12192000"/>
              <a:gd name="connsiteY969" fmla="*/ 688258 h 4332256"/>
              <a:gd name="connsiteX970" fmla="*/ 3290986 w 12192000"/>
              <a:gd name="connsiteY970" fmla="*/ 676105 h 4332256"/>
              <a:gd name="connsiteX971" fmla="*/ 3264991 w 12192000"/>
              <a:gd name="connsiteY971" fmla="*/ 677891 h 4332256"/>
              <a:gd name="connsiteX972" fmla="*/ 3249953 w 12192000"/>
              <a:gd name="connsiteY972" fmla="*/ 665433 h 4332256"/>
              <a:gd name="connsiteX973" fmla="*/ 3232174 w 12192000"/>
              <a:gd name="connsiteY973" fmla="*/ 629452 h 4332256"/>
              <a:gd name="connsiteX974" fmla="*/ 3230099 w 12192000"/>
              <a:gd name="connsiteY974" fmla="*/ 627407 h 4332256"/>
              <a:gd name="connsiteX975" fmla="*/ 3065755 w 12192000"/>
              <a:gd name="connsiteY975" fmla="*/ 514832 h 4332256"/>
              <a:gd name="connsiteX976" fmla="*/ 3047495 w 12192000"/>
              <a:gd name="connsiteY976" fmla="*/ 420514 h 4332256"/>
              <a:gd name="connsiteX977" fmla="*/ 3047495 w 12192000"/>
              <a:gd name="connsiteY977" fmla="*/ 384003 h 4332256"/>
              <a:gd name="connsiteX978" fmla="*/ 3035321 w 12192000"/>
              <a:gd name="connsiteY978" fmla="*/ 274471 h 4332256"/>
              <a:gd name="connsiteX979" fmla="*/ 3037192 w 12192000"/>
              <a:gd name="connsiteY979" fmla="*/ 273633 h 4332256"/>
              <a:gd name="connsiteX980" fmla="*/ 3066477 w 12192000"/>
              <a:gd name="connsiteY980" fmla="*/ 242108 h 4332256"/>
              <a:gd name="connsiteX981" fmla="*/ 3108689 w 12192000"/>
              <a:gd name="connsiteY981" fmla="*/ 227035 h 4332256"/>
              <a:gd name="connsiteX982" fmla="*/ 3169534 w 12192000"/>
              <a:gd name="connsiteY982" fmla="*/ 233064 h 4332256"/>
              <a:gd name="connsiteX983" fmla="*/ 3202999 w 12192000"/>
              <a:gd name="connsiteY983" fmla="*/ 297121 h 4332256"/>
              <a:gd name="connsiteX984" fmla="*/ 3254659 w 12192000"/>
              <a:gd name="connsiteY984" fmla="*/ 347559 h 4332256"/>
              <a:gd name="connsiteX985" fmla="*/ 3254736 w 12192000"/>
              <a:gd name="connsiteY985" fmla="*/ 347330 h 4332256"/>
              <a:gd name="connsiteX986" fmla="*/ 3255609 w 12192000"/>
              <a:gd name="connsiteY986" fmla="*/ 347954 h 4332256"/>
              <a:gd name="connsiteX987" fmla="*/ 3267746 w 12192000"/>
              <a:gd name="connsiteY987" fmla="*/ 314646 h 4332256"/>
              <a:gd name="connsiteX988" fmla="*/ 3352711 w 12192000"/>
              <a:gd name="connsiteY988" fmla="*/ 338872 h 4332256"/>
              <a:gd name="connsiteX989" fmla="*/ 3401262 w 12192000"/>
              <a:gd name="connsiteY989" fmla="*/ 326758 h 4332256"/>
              <a:gd name="connsiteX990" fmla="*/ 3425538 w 12192000"/>
              <a:gd name="connsiteY990" fmla="*/ 314646 h 4332256"/>
              <a:gd name="connsiteX991" fmla="*/ 3437677 w 12192000"/>
              <a:gd name="connsiteY991" fmla="*/ 332815 h 4332256"/>
              <a:gd name="connsiteX992" fmla="*/ 3458917 w 12192000"/>
              <a:gd name="connsiteY992" fmla="*/ 429720 h 4332256"/>
              <a:gd name="connsiteX993" fmla="*/ 3449814 w 12192000"/>
              <a:gd name="connsiteY993" fmla="*/ 469088 h 4332256"/>
              <a:gd name="connsiteX994" fmla="*/ 3448168 w 12192000"/>
              <a:gd name="connsiteY994" fmla="*/ 469009 h 4332256"/>
              <a:gd name="connsiteX995" fmla="*/ 3449210 w 12192000"/>
              <a:gd name="connsiteY995" fmla="*/ 469505 h 4332256"/>
              <a:gd name="connsiteX996" fmla="*/ 3449210 w 12192000"/>
              <a:gd name="connsiteY996" fmla="*/ 493246 h 4332256"/>
              <a:gd name="connsiteX997" fmla="*/ 3450155 w 12192000"/>
              <a:gd name="connsiteY997" fmla="*/ 493246 h 4332256"/>
              <a:gd name="connsiteX998" fmla="*/ 3547901 w 12192000"/>
              <a:gd name="connsiteY998" fmla="*/ 542279 h 4332256"/>
              <a:gd name="connsiteX999" fmla="*/ 3550598 w 12192000"/>
              <a:gd name="connsiteY999" fmla="*/ 543753 h 4332256"/>
              <a:gd name="connsiteX1000" fmla="*/ 3597136 w 12192000"/>
              <a:gd name="connsiteY1000" fmla="*/ 555792 h 4332256"/>
              <a:gd name="connsiteX1001" fmla="*/ 3619042 w 12192000"/>
              <a:gd name="connsiteY1001" fmla="*/ 567724 h 4332256"/>
              <a:gd name="connsiteX1002" fmla="*/ 3633074 w 12192000"/>
              <a:gd name="connsiteY1002" fmla="*/ 591099 h 4332256"/>
              <a:gd name="connsiteX1003" fmla="*/ 3633429 w 12192000"/>
              <a:gd name="connsiteY1003" fmla="*/ 591314 h 4332256"/>
              <a:gd name="connsiteX1004" fmla="*/ 3634705 w 12192000"/>
              <a:gd name="connsiteY1004" fmla="*/ 591868 h 4332256"/>
              <a:gd name="connsiteX1005" fmla="*/ 3662434 w 12192000"/>
              <a:gd name="connsiteY1005" fmla="*/ 595880 h 4332256"/>
              <a:gd name="connsiteX1006" fmla="*/ 3681624 w 12192000"/>
              <a:gd name="connsiteY1006" fmla="*/ 615439 h 4332256"/>
              <a:gd name="connsiteX1007" fmla="*/ 3682303 w 12192000"/>
              <a:gd name="connsiteY1007" fmla="*/ 615830 h 4332256"/>
              <a:gd name="connsiteX1008" fmla="*/ 3682253 w 12192000"/>
              <a:gd name="connsiteY1008" fmla="*/ 616081 h 4332256"/>
              <a:gd name="connsiteX1009" fmla="*/ 3682288 w 12192000"/>
              <a:gd name="connsiteY1009" fmla="*/ 616116 h 4332256"/>
              <a:gd name="connsiteX1010" fmla="*/ 3682249 w 12192000"/>
              <a:gd name="connsiteY1010" fmla="*/ 616105 h 4332256"/>
              <a:gd name="connsiteX1011" fmla="*/ 3679248 w 12192000"/>
              <a:gd name="connsiteY1011" fmla="*/ 631153 h 4332256"/>
              <a:gd name="connsiteX1012" fmla="*/ 3674695 w 12192000"/>
              <a:gd name="connsiteY1012" fmla="*/ 629501 h 4332256"/>
              <a:gd name="connsiteX1013" fmla="*/ 3678006 w 12192000"/>
              <a:gd name="connsiteY1013" fmla="*/ 631516 h 4332256"/>
              <a:gd name="connsiteX1014" fmla="*/ 3678997 w 12192000"/>
              <a:gd name="connsiteY1014" fmla="*/ 631877 h 4332256"/>
              <a:gd name="connsiteX1015" fmla="*/ 3678543 w 12192000"/>
              <a:gd name="connsiteY1015" fmla="*/ 631586 h 4332256"/>
              <a:gd name="connsiteX1016" fmla="*/ 3779219 w 12192000"/>
              <a:gd name="connsiteY1016" fmla="*/ 671058 h 4332256"/>
              <a:gd name="connsiteX1017" fmla="*/ 3808581 w 12192000"/>
              <a:gd name="connsiteY1017" fmla="*/ 690794 h 4332256"/>
              <a:gd name="connsiteX1018" fmla="*/ 3840203 w 12192000"/>
              <a:gd name="connsiteY1018" fmla="*/ 701415 h 4332256"/>
              <a:gd name="connsiteX1019" fmla="*/ 3839977 w 12192000"/>
              <a:gd name="connsiteY1019" fmla="*/ 700463 h 4332256"/>
              <a:gd name="connsiteX1020" fmla="*/ 3888539 w 12192000"/>
              <a:gd name="connsiteY1020" fmla="*/ 743224 h 4332256"/>
              <a:gd name="connsiteX1021" fmla="*/ 3919109 w 12192000"/>
              <a:gd name="connsiteY1021" fmla="*/ 752387 h 4332256"/>
              <a:gd name="connsiteX1022" fmla="*/ 4056673 w 12192000"/>
              <a:gd name="connsiteY1022" fmla="*/ 807366 h 4332256"/>
              <a:gd name="connsiteX1023" fmla="*/ 4108641 w 12192000"/>
              <a:gd name="connsiteY1023" fmla="*/ 920377 h 4332256"/>
              <a:gd name="connsiteX1024" fmla="*/ 4107832 w 12192000"/>
              <a:gd name="connsiteY1024" fmla="*/ 920393 h 4332256"/>
              <a:gd name="connsiteX1025" fmla="*/ 4119919 w 12192000"/>
              <a:gd name="connsiteY1025" fmla="*/ 956326 h 4332256"/>
              <a:gd name="connsiteX1026" fmla="*/ 4115918 w 12192000"/>
              <a:gd name="connsiteY1026" fmla="*/ 953977 h 4332256"/>
              <a:gd name="connsiteX1027" fmla="*/ 4119599 w 12192000"/>
              <a:gd name="connsiteY1027" fmla="*/ 957368 h 4332256"/>
              <a:gd name="connsiteX1028" fmla="*/ 4131791 w 12192000"/>
              <a:gd name="connsiteY1028" fmla="*/ 960413 h 4332256"/>
              <a:gd name="connsiteX1029" fmla="*/ 4134167 w 12192000"/>
              <a:gd name="connsiteY1029" fmla="*/ 961273 h 4332256"/>
              <a:gd name="connsiteX1030" fmla="*/ 4133077 w 12192000"/>
              <a:gd name="connsiteY1030" fmla="*/ 959568 h 4332256"/>
              <a:gd name="connsiteX1031" fmla="*/ 4169620 w 12192000"/>
              <a:gd name="connsiteY1031" fmla="*/ 950429 h 4332256"/>
              <a:gd name="connsiteX1032" fmla="*/ 4230526 w 12192000"/>
              <a:gd name="connsiteY1032" fmla="*/ 962614 h 4332256"/>
              <a:gd name="connsiteX1033" fmla="*/ 4236616 w 12192000"/>
              <a:gd name="connsiteY1033" fmla="*/ 962614 h 4332256"/>
              <a:gd name="connsiteX1034" fmla="*/ 4309703 w 12192000"/>
              <a:gd name="connsiteY1034" fmla="*/ 1035732 h 4332256"/>
              <a:gd name="connsiteX1035" fmla="*/ 4401061 w 12192000"/>
              <a:gd name="connsiteY1035" fmla="*/ 1069244 h 4332256"/>
              <a:gd name="connsiteX1036" fmla="*/ 4425423 w 12192000"/>
              <a:gd name="connsiteY1036" fmla="*/ 1069244 h 4332256"/>
              <a:gd name="connsiteX1037" fmla="*/ 4428468 w 12192000"/>
              <a:gd name="connsiteY1037" fmla="*/ 1093617 h 4332256"/>
              <a:gd name="connsiteX1038" fmla="*/ 4446739 w 12192000"/>
              <a:gd name="connsiteY1038" fmla="*/ 1163687 h 4332256"/>
              <a:gd name="connsiteX1039" fmla="*/ 4507644 w 12192000"/>
              <a:gd name="connsiteY1039" fmla="*/ 1169780 h 4332256"/>
              <a:gd name="connsiteX1040" fmla="*/ 4538097 w 12192000"/>
              <a:gd name="connsiteY1040" fmla="*/ 1185013 h 4332256"/>
              <a:gd name="connsiteX1041" fmla="*/ 4623365 w 12192000"/>
              <a:gd name="connsiteY1041" fmla="*/ 1264223 h 4332256"/>
              <a:gd name="connsiteX1042" fmla="*/ 4760403 w 12192000"/>
              <a:gd name="connsiteY1042" fmla="*/ 1349526 h 4332256"/>
              <a:gd name="connsiteX1043" fmla="*/ 4918756 w 12192000"/>
              <a:gd name="connsiteY1043" fmla="*/ 1386085 h 4332256"/>
              <a:gd name="connsiteX1044" fmla="*/ 4964436 w 12192000"/>
              <a:gd name="connsiteY1044" fmla="*/ 1447016 h 4332256"/>
              <a:gd name="connsiteX1045" fmla="*/ 4970526 w 12192000"/>
              <a:gd name="connsiteY1045" fmla="*/ 1474435 h 4332256"/>
              <a:gd name="connsiteX1046" fmla="*/ 5171515 w 12192000"/>
              <a:gd name="connsiteY1046" fmla="*/ 1520133 h 4332256"/>
              <a:gd name="connsiteX1047" fmla="*/ 5192831 w 12192000"/>
              <a:gd name="connsiteY1047" fmla="*/ 1523179 h 4332256"/>
              <a:gd name="connsiteX1048" fmla="*/ 5192831 w 12192000"/>
              <a:gd name="connsiteY1048" fmla="*/ 1538412 h 4332256"/>
              <a:gd name="connsiteX1049" fmla="*/ 5211103 w 12192000"/>
              <a:gd name="connsiteY1049" fmla="*/ 1602390 h 4332256"/>
              <a:gd name="connsiteX1050" fmla="*/ 5290280 w 12192000"/>
              <a:gd name="connsiteY1050" fmla="*/ 1626762 h 4332256"/>
              <a:gd name="connsiteX1051" fmla="*/ 5306648 w 12192000"/>
              <a:gd name="connsiteY1051" fmla="*/ 1641613 h 4332256"/>
              <a:gd name="connsiteX1052" fmla="*/ 5302558 w 12192000"/>
              <a:gd name="connsiteY1052" fmla="*/ 1662819 h 4332256"/>
              <a:gd name="connsiteX1053" fmla="*/ 5303265 w 12192000"/>
              <a:gd name="connsiteY1053" fmla="*/ 1663129 h 4332256"/>
              <a:gd name="connsiteX1054" fmla="*/ 5364226 w 12192000"/>
              <a:gd name="connsiteY1054" fmla="*/ 1720524 h 4332256"/>
              <a:gd name="connsiteX1055" fmla="*/ 5363765 w 12192000"/>
              <a:gd name="connsiteY1055" fmla="*/ 1721441 h 4332256"/>
              <a:gd name="connsiteX1056" fmla="*/ 5406011 w 12192000"/>
              <a:gd name="connsiteY1056" fmla="*/ 1739398 h 4332256"/>
              <a:gd name="connsiteX1057" fmla="*/ 5439201 w 12192000"/>
              <a:gd name="connsiteY1057" fmla="*/ 1773401 h 4332256"/>
              <a:gd name="connsiteX1058" fmla="*/ 5440238 w 12192000"/>
              <a:gd name="connsiteY1058" fmla="*/ 1772079 h 4332256"/>
              <a:gd name="connsiteX1059" fmla="*/ 5567353 w 12192000"/>
              <a:gd name="connsiteY1059" fmla="*/ 1839850 h 4332256"/>
              <a:gd name="connsiteX1060" fmla="*/ 5600257 w 12192000"/>
              <a:gd name="connsiteY1060" fmla="*/ 1865613 h 4332256"/>
              <a:gd name="connsiteX1061" fmla="*/ 5601600 w 12192000"/>
              <a:gd name="connsiteY1061" fmla="*/ 1865321 h 4332256"/>
              <a:gd name="connsiteX1062" fmla="*/ 5608082 w 12192000"/>
              <a:gd name="connsiteY1062" fmla="*/ 1870266 h 4332256"/>
              <a:gd name="connsiteX1063" fmla="*/ 5937510 w 12192000"/>
              <a:gd name="connsiteY1063" fmla="*/ 2089376 h 4332256"/>
              <a:gd name="connsiteX1064" fmla="*/ 5937497 w 12192000"/>
              <a:gd name="connsiteY1064" fmla="*/ 2089456 h 4332256"/>
              <a:gd name="connsiteX1065" fmla="*/ 6009144 w 12192000"/>
              <a:gd name="connsiteY1065" fmla="*/ 2138325 h 4332256"/>
              <a:gd name="connsiteX1066" fmla="*/ 6074076 w 12192000"/>
              <a:gd name="connsiteY1066" fmla="*/ 2196452 h 4332256"/>
              <a:gd name="connsiteX1067" fmla="*/ 6110529 w 12192000"/>
              <a:gd name="connsiteY1067" fmla="*/ 2205631 h 4332256"/>
              <a:gd name="connsiteX1068" fmla="*/ 6098378 w 12192000"/>
              <a:gd name="connsiteY1068" fmla="*/ 2171978 h 4332256"/>
              <a:gd name="connsiteX1069" fmla="*/ 6004206 w 12192000"/>
              <a:gd name="connsiteY1069" fmla="*/ 2098552 h 4332256"/>
              <a:gd name="connsiteX1070" fmla="*/ 5939275 w 12192000"/>
              <a:gd name="connsiteY1070" fmla="*/ 2042623 h 4332256"/>
              <a:gd name="connsiteX1071" fmla="*/ 5915089 w 12192000"/>
              <a:gd name="connsiteY1071" fmla="*/ 2029297 h 4332256"/>
              <a:gd name="connsiteX1072" fmla="*/ 5912777 w 12192000"/>
              <a:gd name="connsiteY1072" fmla="*/ 2029297 h 4332256"/>
              <a:gd name="connsiteX1073" fmla="*/ 5823841 w 12192000"/>
              <a:gd name="connsiteY1073" fmla="*/ 1971058 h 4332256"/>
              <a:gd name="connsiteX1074" fmla="*/ 5753306 w 12192000"/>
              <a:gd name="connsiteY1074" fmla="*/ 1845384 h 4332256"/>
              <a:gd name="connsiteX1075" fmla="*/ 5753978 w 12192000"/>
              <a:gd name="connsiteY1075" fmla="*/ 1845815 h 4332256"/>
              <a:gd name="connsiteX1076" fmla="*/ 5726632 w 12192000"/>
              <a:gd name="connsiteY1076" fmla="*/ 1821482 h 4332256"/>
              <a:gd name="connsiteX1077" fmla="*/ 5725052 w 12192000"/>
              <a:gd name="connsiteY1077" fmla="*/ 1820627 h 4332256"/>
              <a:gd name="connsiteX1078" fmla="*/ 5701521 w 12192000"/>
              <a:gd name="connsiteY1078" fmla="*/ 1816718 h 4332256"/>
              <a:gd name="connsiteX1079" fmla="*/ 5647023 w 12192000"/>
              <a:gd name="connsiteY1079" fmla="*/ 1769215 h 4332256"/>
              <a:gd name="connsiteX1080" fmla="*/ 5594735 w 12192000"/>
              <a:gd name="connsiteY1080" fmla="*/ 1711394 h 4332256"/>
              <a:gd name="connsiteX1081" fmla="*/ 5594511 w 12192000"/>
              <a:gd name="connsiteY1081" fmla="*/ 1710732 h 4332256"/>
              <a:gd name="connsiteX1082" fmla="*/ 5547773 w 12192000"/>
              <a:gd name="connsiteY1082" fmla="*/ 1676138 h 4332256"/>
              <a:gd name="connsiteX1083" fmla="*/ 5513855 w 12192000"/>
              <a:gd name="connsiteY1083" fmla="*/ 1630680 h 4332256"/>
              <a:gd name="connsiteX1084" fmla="*/ 5509208 w 12192000"/>
              <a:gd name="connsiteY1084" fmla="*/ 1626895 h 4332256"/>
              <a:gd name="connsiteX1085" fmla="*/ 5464386 w 12192000"/>
              <a:gd name="connsiteY1085" fmla="*/ 1599478 h 4332256"/>
              <a:gd name="connsiteX1086" fmla="*/ 5424888 w 12192000"/>
              <a:gd name="connsiteY1086" fmla="*/ 1563618 h 4332256"/>
              <a:gd name="connsiteX1087" fmla="*/ 5424575 w 12192000"/>
              <a:gd name="connsiteY1087" fmla="*/ 1563592 h 4332256"/>
              <a:gd name="connsiteX1088" fmla="*/ 5424348 w 12192000"/>
              <a:gd name="connsiteY1088" fmla="*/ 1563127 h 4332256"/>
              <a:gd name="connsiteX1089" fmla="*/ 5424123 w 12192000"/>
              <a:gd name="connsiteY1089" fmla="*/ 1562923 h 4332256"/>
              <a:gd name="connsiteX1090" fmla="*/ 5424186 w 12192000"/>
              <a:gd name="connsiteY1090" fmla="*/ 1562798 h 4332256"/>
              <a:gd name="connsiteX1091" fmla="*/ 5421555 w 12192000"/>
              <a:gd name="connsiteY1091" fmla="*/ 1557427 h 4332256"/>
              <a:gd name="connsiteX1092" fmla="*/ 5418332 w 12192000"/>
              <a:gd name="connsiteY1092" fmla="*/ 1553750 h 4332256"/>
              <a:gd name="connsiteX1093" fmla="*/ 5383393 w 12192000"/>
              <a:gd name="connsiteY1093" fmla="*/ 1535513 h 4332256"/>
              <a:gd name="connsiteX1094" fmla="*/ 5374193 w 12192000"/>
              <a:gd name="connsiteY1094" fmla="*/ 1517655 h 4332256"/>
              <a:gd name="connsiteX1095" fmla="*/ 5376383 w 12192000"/>
              <a:gd name="connsiteY1095" fmla="*/ 1493642 h 4332256"/>
              <a:gd name="connsiteX1096" fmla="*/ 5375504 w 12192000"/>
              <a:gd name="connsiteY1096" fmla="*/ 1492859 h 4332256"/>
              <a:gd name="connsiteX1097" fmla="*/ 5408930 w 12192000"/>
              <a:gd name="connsiteY1097" fmla="*/ 1456304 h 4332256"/>
              <a:gd name="connsiteX1098" fmla="*/ 5409177 w 12192000"/>
              <a:gd name="connsiteY1098" fmla="*/ 1456562 h 4332256"/>
              <a:gd name="connsiteX1099" fmla="*/ 5408867 w 12192000"/>
              <a:gd name="connsiteY1099" fmla="*/ 1455913 h 4332256"/>
              <a:gd name="connsiteX1100" fmla="*/ 5396976 w 12192000"/>
              <a:gd name="connsiteY1100" fmla="*/ 1435134 h 4332256"/>
              <a:gd name="connsiteX1101" fmla="*/ 5396743 w 12192000"/>
              <a:gd name="connsiteY1101" fmla="*/ 1435629 h 4332256"/>
              <a:gd name="connsiteX1102" fmla="*/ 5356832 w 12192000"/>
              <a:gd name="connsiteY1102" fmla="*/ 1407998 h 4332256"/>
              <a:gd name="connsiteX1103" fmla="*/ 5332272 w 12192000"/>
              <a:gd name="connsiteY1103" fmla="*/ 1371157 h 4332256"/>
              <a:gd name="connsiteX1104" fmla="*/ 5362973 w 12192000"/>
              <a:gd name="connsiteY1104" fmla="*/ 1346597 h 4332256"/>
              <a:gd name="connsiteX1105" fmla="*/ 5366556 w 12192000"/>
              <a:gd name="connsiteY1105" fmla="*/ 1349162 h 4332256"/>
              <a:gd name="connsiteX1106" fmla="*/ 5364226 w 12192000"/>
              <a:gd name="connsiteY1106" fmla="*/ 1346346 h 4332256"/>
              <a:gd name="connsiteX1107" fmla="*/ 5412875 w 12192000"/>
              <a:gd name="connsiteY1107" fmla="*/ 1334128 h 4332256"/>
              <a:gd name="connsiteX1108" fmla="*/ 5413771 w 12192000"/>
              <a:gd name="connsiteY1108" fmla="*/ 1335346 h 4332256"/>
              <a:gd name="connsiteX1109" fmla="*/ 5441026 w 12192000"/>
              <a:gd name="connsiteY1109" fmla="*/ 1338156 h 4332256"/>
              <a:gd name="connsiteX1110" fmla="*/ 5457856 w 12192000"/>
              <a:gd name="connsiteY1110" fmla="*/ 1358409 h 4332256"/>
              <a:gd name="connsiteX1111" fmla="*/ 5473010 w 12192000"/>
              <a:gd name="connsiteY1111" fmla="*/ 1370514 h 4332256"/>
              <a:gd name="connsiteX1112" fmla="*/ 5476619 w 12192000"/>
              <a:gd name="connsiteY1112" fmla="*/ 1372983 h 4332256"/>
              <a:gd name="connsiteX1113" fmla="*/ 5497678 w 12192000"/>
              <a:gd name="connsiteY1113" fmla="*/ 1380859 h 4332256"/>
              <a:gd name="connsiteX1114" fmla="*/ 5567929 w 12192000"/>
              <a:gd name="connsiteY1114" fmla="*/ 1411322 h 4332256"/>
              <a:gd name="connsiteX1115" fmla="*/ 5595037 w 12192000"/>
              <a:gd name="connsiteY1115" fmla="*/ 1415130 h 4332256"/>
              <a:gd name="connsiteX1116" fmla="*/ 5618846 w 12192000"/>
              <a:gd name="connsiteY1116" fmla="*/ 1431934 h 4332256"/>
              <a:gd name="connsiteX1117" fmla="*/ 5618897 w 12192000"/>
              <a:gd name="connsiteY1117" fmla="*/ 1431868 h 4332256"/>
              <a:gd name="connsiteX1118" fmla="*/ 5631099 w 12192000"/>
              <a:gd name="connsiteY1118" fmla="*/ 1431868 h 4332256"/>
              <a:gd name="connsiteX1119" fmla="*/ 5667704 w 12192000"/>
              <a:gd name="connsiteY1119" fmla="*/ 1480560 h 4332256"/>
              <a:gd name="connsiteX1120" fmla="*/ 5826324 w 12192000"/>
              <a:gd name="connsiteY1120" fmla="*/ 1523164 h 4332256"/>
              <a:gd name="connsiteX1121" fmla="*/ 5832426 w 12192000"/>
              <a:gd name="connsiteY1121" fmla="*/ 1526207 h 4332256"/>
              <a:gd name="connsiteX1122" fmla="*/ 6021550 w 12192000"/>
              <a:gd name="connsiteY1122" fmla="*/ 1666193 h 4332256"/>
              <a:gd name="connsiteX1123" fmla="*/ 6070356 w 12192000"/>
              <a:gd name="connsiteY1123" fmla="*/ 1672280 h 4332256"/>
              <a:gd name="connsiteX1124" fmla="*/ 6049003 w 12192000"/>
              <a:gd name="connsiteY1124" fmla="*/ 1635762 h 4332256"/>
              <a:gd name="connsiteX1125" fmla="*/ 5991047 w 12192000"/>
              <a:gd name="connsiteY1125" fmla="*/ 1580984 h 4332256"/>
              <a:gd name="connsiteX1126" fmla="*/ 5972744 w 12192000"/>
              <a:gd name="connsiteY1126" fmla="*/ 1517077 h 4332256"/>
              <a:gd name="connsiteX1127" fmla="*/ 5973371 w 12192000"/>
              <a:gd name="connsiteY1127" fmla="*/ 1516452 h 4332256"/>
              <a:gd name="connsiteX1128" fmla="*/ 5972780 w 12192000"/>
              <a:gd name="connsiteY1128" fmla="*/ 1516452 h 4332256"/>
              <a:gd name="connsiteX1129" fmla="*/ 5972498 w 12192000"/>
              <a:gd name="connsiteY1129" fmla="*/ 1516452 h 4332256"/>
              <a:gd name="connsiteX1130" fmla="*/ 5972498 w 12192000"/>
              <a:gd name="connsiteY1130" fmla="*/ 1516342 h 4332256"/>
              <a:gd name="connsiteX1131" fmla="*/ 5934244 w 12192000"/>
              <a:gd name="connsiteY1131" fmla="*/ 1501491 h 4332256"/>
              <a:gd name="connsiteX1132" fmla="*/ 5895387 w 12192000"/>
              <a:gd name="connsiteY1132" fmla="*/ 1488116 h 4332256"/>
              <a:gd name="connsiteX1133" fmla="*/ 5875744 w 12192000"/>
              <a:gd name="connsiteY1133" fmla="*/ 1468594 h 4332256"/>
              <a:gd name="connsiteX1134" fmla="*/ 5864204 w 12192000"/>
              <a:gd name="connsiteY1134" fmla="*/ 1468594 h 4332256"/>
              <a:gd name="connsiteX1135" fmla="*/ 5865856 w 12192000"/>
              <a:gd name="connsiteY1135" fmla="*/ 1466946 h 4332256"/>
              <a:gd name="connsiteX1136" fmla="*/ 5863265 w 12192000"/>
              <a:gd name="connsiteY1136" fmla="*/ 1468522 h 4332256"/>
              <a:gd name="connsiteX1137" fmla="*/ 5841554 w 12192000"/>
              <a:gd name="connsiteY1137" fmla="*/ 1465467 h 4332256"/>
              <a:gd name="connsiteX1138" fmla="*/ 5852458 w 12192000"/>
              <a:gd name="connsiteY1138" fmla="*/ 1413065 h 4332256"/>
              <a:gd name="connsiteX1139" fmla="*/ 5874770 w 12192000"/>
              <a:gd name="connsiteY1139" fmla="*/ 1407652 h 4332256"/>
              <a:gd name="connsiteX1140" fmla="*/ 5874929 w 12192000"/>
              <a:gd name="connsiteY1140" fmla="*/ 1407434 h 4332256"/>
              <a:gd name="connsiteX1141" fmla="*/ 5875359 w 12192000"/>
              <a:gd name="connsiteY1141" fmla="*/ 1407509 h 4332256"/>
              <a:gd name="connsiteX1142" fmla="*/ 5875669 w 12192000"/>
              <a:gd name="connsiteY1142" fmla="*/ 1407434 h 4332256"/>
              <a:gd name="connsiteX1143" fmla="*/ 5875701 w 12192000"/>
              <a:gd name="connsiteY1143" fmla="*/ 1407569 h 4332256"/>
              <a:gd name="connsiteX1144" fmla="*/ 5918637 w 12192000"/>
              <a:gd name="connsiteY1144" fmla="*/ 1415100 h 4332256"/>
              <a:gd name="connsiteX1145" fmla="*/ 5960065 w 12192000"/>
              <a:gd name="connsiteY1145" fmla="*/ 1431968 h 4332256"/>
              <a:gd name="connsiteX1146" fmla="*/ 5960065 w 12192000"/>
              <a:gd name="connsiteY1146" fmla="*/ 1432682 h 4332256"/>
              <a:gd name="connsiteX1147" fmla="*/ 5960545 w 12192000"/>
              <a:gd name="connsiteY1147" fmla="*/ 1431722 h 4332256"/>
              <a:gd name="connsiteX1148" fmla="*/ 5973885 w 12192000"/>
              <a:gd name="connsiteY1148" fmla="*/ 1398168 h 4332256"/>
              <a:gd name="connsiteX1149" fmla="*/ 5972809 w 12192000"/>
              <a:gd name="connsiteY1149" fmla="*/ 1386109 h 4332256"/>
              <a:gd name="connsiteX1150" fmla="*/ 5951924 w 12192000"/>
              <a:gd name="connsiteY1150" fmla="*/ 1380861 h 4332256"/>
              <a:gd name="connsiteX1151" fmla="*/ 5928050 w 12192000"/>
              <a:gd name="connsiteY1151" fmla="*/ 1389390 h 4332256"/>
              <a:gd name="connsiteX1152" fmla="*/ 5904935 w 12192000"/>
              <a:gd name="connsiteY1152" fmla="*/ 1395593 h 4332256"/>
              <a:gd name="connsiteX1153" fmla="*/ 5889715 w 12192000"/>
              <a:gd name="connsiteY1153" fmla="*/ 1375318 h 4332256"/>
              <a:gd name="connsiteX1154" fmla="*/ 5887942 w 12192000"/>
              <a:gd name="connsiteY1154" fmla="*/ 1373831 h 4332256"/>
              <a:gd name="connsiteX1155" fmla="*/ 5841996 w 12192000"/>
              <a:gd name="connsiteY1155" fmla="*/ 1367687 h 4332256"/>
              <a:gd name="connsiteX1156" fmla="*/ 5841845 w 12192000"/>
              <a:gd name="connsiteY1156" fmla="*/ 1367465 h 4332256"/>
              <a:gd name="connsiteX1157" fmla="*/ 5841931 w 12192000"/>
              <a:gd name="connsiteY1157" fmla="*/ 1367963 h 4332256"/>
              <a:gd name="connsiteX1158" fmla="*/ 5735576 w 12192000"/>
              <a:gd name="connsiteY1158" fmla="*/ 1267402 h 4332256"/>
              <a:gd name="connsiteX1159" fmla="*/ 5668725 w 12192000"/>
              <a:gd name="connsiteY1159" fmla="*/ 1200362 h 4332256"/>
              <a:gd name="connsiteX1160" fmla="*/ 5668725 w 12192000"/>
              <a:gd name="connsiteY1160" fmla="*/ 1197830 h 4332256"/>
              <a:gd name="connsiteX1161" fmla="*/ 5667825 w 12192000"/>
              <a:gd name="connsiteY1161" fmla="*/ 1200225 h 4332256"/>
              <a:gd name="connsiteX1162" fmla="*/ 5551909 w 12192000"/>
              <a:gd name="connsiteY1162" fmla="*/ 1121055 h 4332256"/>
              <a:gd name="connsiteX1163" fmla="*/ 5558009 w 12192000"/>
              <a:gd name="connsiteY1163" fmla="*/ 1054066 h 4332256"/>
              <a:gd name="connsiteX1164" fmla="*/ 5713580 w 12192000"/>
              <a:gd name="connsiteY1164" fmla="*/ 1069291 h 4332256"/>
              <a:gd name="connsiteX1165" fmla="*/ 5774589 w 12192000"/>
              <a:gd name="connsiteY1165" fmla="*/ 1145415 h 4332256"/>
              <a:gd name="connsiteX1166" fmla="*/ 5817295 w 12192000"/>
              <a:gd name="connsiteY1166" fmla="*/ 1099741 h 4332256"/>
              <a:gd name="connsiteX1167" fmla="*/ 5832546 w 12192000"/>
              <a:gd name="connsiteY1167" fmla="*/ 1114966 h 4332256"/>
              <a:gd name="connsiteX1168" fmla="*/ 5899656 w 12192000"/>
              <a:gd name="connsiteY1168" fmla="*/ 1227630 h 4332256"/>
              <a:gd name="connsiteX1169" fmla="*/ 5939312 w 12192000"/>
              <a:gd name="connsiteY1169" fmla="*/ 1221540 h 4332256"/>
              <a:gd name="connsiteX1170" fmla="*/ 6070481 w 12192000"/>
              <a:gd name="connsiteY1170" fmla="*/ 1194135 h 4332256"/>
              <a:gd name="connsiteX1171" fmla="*/ 6189446 w 12192000"/>
              <a:gd name="connsiteY1171" fmla="*/ 1215450 h 4332256"/>
              <a:gd name="connsiteX1172" fmla="*/ 6219951 w 12192000"/>
              <a:gd name="connsiteY1172" fmla="*/ 1230674 h 4332256"/>
              <a:gd name="connsiteX1173" fmla="*/ 6296211 w 12192000"/>
              <a:gd name="connsiteY1173" fmla="*/ 1297664 h 4332256"/>
              <a:gd name="connsiteX1174" fmla="*/ 6387724 w 12192000"/>
              <a:gd name="connsiteY1174" fmla="*/ 1288530 h 4332256"/>
              <a:gd name="connsiteX1175" fmla="*/ 6424329 w 12192000"/>
              <a:gd name="connsiteY1175" fmla="*/ 1346384 h 4332256"/>
              <a:gd name="connsiteX1176" fmla="*/ 6423136 w 12192000"/>
              <a:gd name="connsiteY1176" fmla="*/ 1347286 h 4332256"/>
              <a:gd name="connsiteX1177" fmla="*/ 6424747 w 12192000"/>
              <a:gd name="connsiteY1177" fmla="*/ 1347286 h 4332256"/>
              <a:gd name="connsiteX1178" fmla="*/ 6534516 w 12192000"/>
              <a:gd name="connsiteY1178" fmla="*/ 1395738 h 4332256"/>
              <a:gd name="connsiteX1179" fmla="*/ 6574155 w 12192000"/>
              <a:gd name="connsiteY1179" fmla="*/ 1395738 h 4332256"/>
              <a:gd name="connsiteX1180" fmla="*/ 6665629 w 12192000"/>
              <a:gd name="connsiteY1180" fmla="*/ 1441163 h 4332256"/>
              <a:gd name="connsiteX1181" fmla="*/ 6638187 w 12192000"/>
              <a:gd name="connsiteY1181" fmla="*/ 1441163 h 4332256"/>
              <a:gd name="connsiteX1182" fmla="*/ 6613794 w 12192000"/>
              <a:gd name="connsiteY1182" fmla="*/ 1450248 h 4332256"/>
              <a:gd name="connsiteX1183" fmla="*/ 6632088 w 12192000"/>
              <a:gd name="connsiteY1183" fmla="*/ 1468418 h 4332256"/>
              <a:gd name="connsiteX1184" fmla="*/ 6668679 w 12192000"/>
              <a:gd name="connsiteY1184" fmla="*/ 1492644 h 4332256"/>
              <a:gd name="connsiteX1185" fmla="*/ 6668630 w 12192000"/>
              <a:gd name="connsiteY1185" fmla="*/ 1492740 h 4332256"/>
              <a:gd name="connsiteX1186" fmla="*/ 6670770 w 12192000"/>
              <a:gd name="connsiteY1186" fmla="*/ 1494240 h 4332256"/>
              <a:gd name="connsiteX1187" fmla="*/ 6720598 w 12192000"/>
              <a:gd name="connsiteY1187" fmla="*/ 1509455 h 4332256"/>
              <a:gd name="connsiteX1188" fmla="*/ 6773939 w 12192000"/>
              <a:gd name="connsiteY1188" fmla="*/ 1496198 h 4332256"/>
              <a:gd name="connsiteX1189" fmla="*/ 6804419 w 12192000"/>
              <a:gd name="connsiteY1189" fmla="*/ 1508319 h 4332256"/>
              <a:gd name="connsiteX1190" fmla="*/ 6786130 w 12192000"/>
              <a:gd name="connsiteY1190" fmla="*/ 1523472 h 4332256"/>
              <a:gd name="connsiteX1191" fmla="*/ 6807466 w 12192000"/>
              <a:gd name="connsiteY1191" fmla="*/ 1571958 h 4332256"/>
              <a:gd name="connsiteX1192" fmla="*/ 6886716 w 12192000"/>
              <a:gd name="connsiteY1192" fmla="*/ 1626505 h 4332256"/>
              <a:gd name="connsiteX1193" fmla="*/ 6886561 w 12192000"/>
              <a:gd name="connsiteY1193" fmla="*/ 1626590 h 4332256"/>
              <a:gd name="connsiteX1194" fmla="*/ 6887053 w 12192000"/>
              <a:gd name="connsiteY1194" fmla="*/ 1626633 h 4332256"/>
              <a:gd name="connsiteX1195" fmla="*/ 7119788 w 12192000"/>
              <a:gd name="connsiteY1195" fmla="*/ 1833656 h 4332256"/>
              <a:gd name="connsiteX1196" fmla="*/ 7119148 w 12192000"/>
              <a:gd name="connsiteY1196" fmla="*/ 1834106 h 4332256"/>
              <a:gd name="connsiteX1197" fmla="*/ 7119933 w 12192000"/>
              <a:gd name="connsiteY1197" fmla="*/ 1834106 h 4332256"/>
              <a:gd name="connsiteX1198" fmla="*/ 7149536 w 12192000"/>
              <a:gd name="connsiteY1198" fmla="*/ 1857396 h 4332256"/>
              <a:gd name="connsiteX1199" fmla="*/ 7181785 w 12192000"/>
              <a:gd name="connsiteY1199" fmla="*/ 1872896 h 4332256"/>
              <a:gd name="connsiteX1200" fmla="*/ 7183004 w 12192000"/>
              <a:gd name="connsiteY1200" fmla="*/ 1872735 h 4332256"/>
              <a:gd name="connsiteX1201" fmla="*/ 7201293 w 12192000"/>
              <a:gd name="connsiteY1201" fmla="*/ 1872735 h 4332256"/>
              <a:gd name="connsiteX1202" fmla="*/ 7203279 w 12192000"/>
              <a:gd name="connsiteY1202" fmla="*/ 1873954 h 4332256"/>
              <a:gd name="connsiteX1203" fmla="*/ 7221574 w 12192000"/>
              <a:gd name="connsiteY1203" fmla="*/ 1873954 h 4332256"/>
              <a:gd name="connsiteX1204" fmla="*/ 7240250 w 12192000"/>
              <a:gd name="connsiteY1204" fmla="*/ 1882976 h 4332256"/>
              <a:gd name="connsiteX1205" fmla="*/ 7240319 w 12192000"/>
              <a:gd name="connsiteY1205" fmla="*/ 1883070 h 4332256"/>
              <a:gd name="connsiteX1206" fmla="*/ 7294901 w 12192000"/>
              <a:gd name="connsiteY1206" fmla="*/ 1904738 h 4332256"/>
              <a:gd name="connsiteX1207" fmla="*/ 7356620 w 12192000"/>
              <a:gd name="connsiteY1207" fmla="*/ 1892139 h 4332256"/>
              <a:gd name="connsiteX1208" fmla="*/ 7338219 w 12192000"/>
              <a:gd name="connsiteY1208" fmla="*/ 1956282 h 4332256"/>
              <a:gd name="connsiteX1209" fmla="*/ 7337824 w 12192000"/>
              <a:gd name="connsiteY1209" fmla="*/ 1956140 h 4332256"/>
              <a:gd name="connsiteX1210" fmla="*/ 7337824 w 12192000"/>
              <a:gd name="connsiteY1210" fmla="*/ 1957876 h 4332256"/>
              <a:gd name="connsiteX1211" fmla="*/ 7339428 w 12192000"/>
              <a:gd name="connsiteY1211" fmla="*/ 1956282 h 4332256"/>
              <a:gd name="connsiteX1212" fmla="*/ 7422586 w 12192000"/>
              <a:gd name="connsiteY1212" fmla="*/ 1985181 h 4332256"/>
              <a:gd name="connsiteX1213" fmla="*/ 7436540 w 12192000"/>
              <a:gd name="connsiteY1213" fmla="*/ 1968606 h 4332256"/>
              <a:gd name="connsiteX1214" fmla="*/ 7436034 w 12192000"/>
              <a:gd name="connsiteY1214" fmla="*/ 1968470 h 4332256"/>
              <a:gd name="connsiteX1215" fmla="*/ 7423866 w 12192000"/>
              <a:gd name="connsiteY1215" fmla="*/ 1943974 h 4332256"/>
              <a:gd name="connsiteX1216" fmla="*/ 7422934 w 12192000"/>
              <a:gd name="connsiteY1216" fmla="*/ 1942099 h 4332256"/>
              <a:gd name="connsiteX1217" fmla="*/ 7399615 w 12192000"/>
              <a:gd name="connsiteY1217" fmla="*/ 1924415 h 4332256"/>
              <a:gd name="connsiteX1218" fmla="*/ 7399975 w 12192000"/>
              <a:gd name="connsiteY1218" fmla="*/ 1895880 h 4332256"/>
              <a:gd name="connsiteX1219" fmla="*/ 7399530 w 12192000"/>
              <a:gd name="connsiteY1219" fmla="*/ 1894982 h 4332256"/>
              <a:gd name="connsiteX1220" fmla="*/ 7326521 w 12192000"/>
              <a:gd name="connsiteY1220" fmla="*/ 1842928 h 4332256"/>
              <a:gd name="connsiteX1221" fmla="*/ 7262639 w 12192000"/>
              <a:gd name="connsiteY1221" fmla="*/ 1800061 h 4332256"/>
              <a:gd name="connsiteX1222" fmla="*/ 7263786 w 12192000"/>
              <a:gd name="connsiteY1222" fmla="*/ 1798907 h 4332256"/>
              <a:gd name="connsiteX1223" fmla="*/ 7262350 w 12192000"/>
              <a:gd name="connsiteY1223" fmla="*/ 1800274 h 4332256"/>
              <a:gd name="connsiteX1224" fmla="*/ 7240084 w 12192000"/>
              <a:gd name="connsiteY1224" fmla="*/ 1773020 h 4332256"/>
              <a:gd name="connsiteX1225" fmla="*/ 7240084 w 12192000"/>
              <a:gd name="connsiteY1225" fmla="*/ 1771714 h 4332256"/>
              <a:gd name="connsiteX1226" fmla="*/ 7207696 w 12192000"/>
              <a:gd name="connsiteY1226" fmla="*/ 1702237 h 4332256"/>
              <a:gd name="connsiteX1227" fmla="*/ 7040075 w 12192000"/>
              <a:gd name="connsiteY1227" fmla="*/ 1562694 h 4332256"/>
              <a:gd name="connsiteX1228" fmla="*/ 6997612 w 12192000"/>
              <a:gd name="connsiteY1228" fmla="*/ 1532349 h 4332256"/>
              <a:gd name="connsiteX1229" fmla="*/ 6998384 w 12192000"/>
              <a:gd name="connsiteY1229" fmla="*/ 1530804 h 4332256"/>
              <a:gd name="connsiteX1230" fmla="*/ 6997100 w 12192000"/>
              <a:gd name="connsiteY1230" fmla="*/ 1532078 h 4332256"/>
              <a:gd name="connsiteX1231" fmla="*/ 6984910 w 12192000"/>
              <a:gd name="connsiteY1231" fmla="*/ 1468613 h 4332256"/>
              <a:gd name="connsiteX1232" fmla="*/ 6985371 w 12192000"/>
              <a:gd name="connsiteY1232" fmla="*/ 1468133 h 4332256"/>
              <a:gd name="connsiteX1233" fmla="*/ 6991598 w 12192000"/>
              <a:gd name="connsiteY1233" fmla="*/ 1436046 h 4332256"/>
              <a:gd name="connsiteX1234" fmla="*/ 6973178 w 12192000"/>
              <a:gd name="connsiteY1234" fmla="*/ 1407712 h 4332256"/>
              <a:gd name="connsiteX1235" fmla="*/ 6976185 w 12192000"/>
              <a:gd name="connsiteY1235" fmla="*/ 1404649 h 4332256"/>
              <a:gd name="connsiteX1236" fmla="*/ 6976876 w 12192000"/>
              <a:gd name="connsiteY1236" fmla="*/ 1404522 h 4332256"/>
              <a:gd name="connsiteX1237" fmla="*/ 6975821 w 12192000"/>
              <a:gd name="connsiteY1237" fmla="*/ 1404444 h 4332256"/>
              <a:gd name="connsiteX1238" fmla="*/ 6972881 w 12192000"/>
              <a:gd name="connsiteY1238" fmla="*/ 1407384 h 4332256"/>
              <a:gd name="connsiteX1239" fmla="*/ 6936377 w 12192000"/>
              <a:gd name="connsiteY1239" fmla="*/ 1437805 h 4332256"/>
              <a:gd name="connsiteX1240" fmla="*/ 6899872 w 12192000"/>
              <a:gd name="connsiteY1240" fmla="*/ 1358712 h 4332256"/>
              <a:gd name="connsiteX1241" fmla="*/ 6991132 w 12192000"/>
              <a:gd name="connsiteY1241" fmla="*/ 1288746 h 4332256"/>
              <a:gd name="connsiteX1242" fmla="*/ 7134108 w 12192000"/>
              <a:gd name="connsiteY1242" fmla="*/ 1358712 h 4332256"/>
              <a:gd name="connsiteX1243" fmla="*/ 7210158 w 12192000"/>
              <a:gd name="connsiteY1243" fmla="*/ 1395216 h 4332256"/>
              <a:gd name="connsiteX1244" fmla="*/ 7289250 w 12192000"/>
              <a:gd name="connsiteY1244" fmla="*/ 1443888 h 4332256"/>
              <a:gd name="connsiteX1245" fmla="*/ 7362258 w 12192000"/>
              <a:gd name="connsiteY1245" fmla="*/ 1504729 h 4332256"/>
              <a:gd name="connsiteX1246" fmla="*/ 7362078 w 12192000"/>
              <a:gd name="connsiteY1246" fmla="*/ 1504819 h 4332256"/>
              <a:gd name="connsiteX1247" fmla="*/ 7362258 w 12192000"/>
              <a:gd name="connsiteY1247" fmla="*/ 1504905 h 4332256"/>
              <a:gd name="connsiteX1248" fmla="*/ 7362220 w 12192000"/>
              <a:gd name="connsiteY1248" fmla="*/ 1505231 h 4332256"/>
              <a:gd name="connsiteX1249" fmla="*/ 7385433 w 12192000"/>
              <a:gd name="connsiteY1249" fmla="*/ 1512733 h 4332256"/>
              <a:gd name="connsiteX1250" fmla="*/ 7453877 w 12192000"/>
              <a:gd name="connsiteY1250" fmla="*/ 1526341 h 4332256"/>
              <a:gd name="connsiteX1251" fmla="*/ 7459999 w 12192000"/>
              <a:gd name="connsiteY1251" fmla="*/ 1553554 h 4332256"/>
              <a:gd name="connsiteX1252" fmla="*/ 7459999 w 12192000"/>
              <a:gd name="connsiteY1252" fmla="*/ 1555458 h 4332256"/>
              <a:gd name="connsiteX1253" fmla="*/ 7460486 w 12192000"/>
              <a:gd name="connsiteY1253" fmla="*/ 1554247 h 4332256"/>
              <a:gd name="connsiteX1254" fmla="*/ 7515095 w 12192000"/>
              <a:gd name="connsiteY1254" fmla="*/ 1550008 h 4332256"/>
              <a:gd name="connsiteX1255" fmla="*/ 7598505 w 12192000"/>
              <a:gd name="connsiteY1255" fmla="*/ 1600982 h 4332256"/>
              <a:gd name="connsiteX1256" fmla="*/ 7619334 w 12192000"/>
              <a:gd name="connsiteY1256" fmla="*/ 1638806 h 4332256"/>
              <a:gd name="connsiteX1257" fmla="*/ 7643230 w 12192000"/>
              <a:gd name="connsiteY1257" fmla="*/ 1650929 h 4332256"/>
              <a:gd name="connsiteX1258" fmla="*/ 7645039 w 12192000"/>
              <a:gd name="connsiteY1258" fmla="*/ 1651994 h 4332256"/>
              <a:gd name="connsiteX1259" fmla="*/ 7644201 w 12192000"/>
              <a:gd name="connsiteY1259" fmla="*/ 1650759 h 4332256"/>
              <a:gd name="connsiteX1260" fmla="*/ 7688538 w 12192000"/>
              <a:gd name="connsiteY1260" fmla="*/ 1664600 h 4332256"/>
              <a:gd name="connsiteX1261" fmla="*/ 7704628 w 12192000"/>
              <a:gd name="connsiteY1261" fmla="*/ 1663081 h 4332256"/>
              <a:gd name="connsiteX1262" fmla="*/ 7704628 w 12192000"/>
              <a:gd name="connsiteY1262" fmla="*/ 1651784 h 4332256"/>
              <a:gd name="connsiteX1263" fmla="*/ 7743777 w 12192000"/>
              <a:gd name="connsiteY1263" fmla="*/ 1689444 h 4332256"/>
              <a:gd name="connsiteX1264" fmla="*/ 7728882 w 12192000"/>
              <a:gd name="connsiteY1264" fmla="*/ 1712179 h 4332256"/>
              <a:gd name="connsiteX1265" fmla="*/ 7756710 w 12192000"/>
              <a:gd name="connsiteY1265" fmla="*/ 1738513 h 4332256"/>
              <a:gd name="connsiteX1266" fmla="*/ 7789440 w 12192000"/>
              <a:gd name="connsiteY1266" fmla="*/ 1760595 h 4332256"/>
              <a:gd name="connsiteX1267" fmla="*/ 7790149 w 12192000"/>
              <a:gd name="connsiteY1267" fmla="*/ 1761164 h 4332256"/>
              <a:gd name="connsiteX1268" fmla="*/ 7790082 w 12192000"/>
              <a:gd name="connsiteY1268" fmla="*/ 1760032 h 4332256"/>
              <a:gd name="connsiteX1269" fmla="*/ 7801563 w 12192000"/>
              <a:gd name="connsiteY1269" fmla="*/ 1734062 h 4332256"/>
              <a:gd name="connsiteX1270" fmla="*/ 7801148 w 12192000"/>
              <a:gd name="connsiteY1270" fmla="*/ 1733681 h 4332256"/>
              <a:gd name="connsiteX1271" fmla="*/ 7801148 w 12192000"/>
              <a:gd name="connsiteY1271" fmla="*/ 1724551 h 4332256"/>
              <a:gd name="connsiteX1272" fmla="*/ 7801216 w 12192000"/>
              <a:gd name="connsiteY1272" fmla="*/ 1723714 h 4332256"/>
              <a:gd name="connsiteX1273" fmla="*/ 7754414 w 12192000"/>
              <a:gd name="connsiteY1273" fmla="*/ 1649876 h 4332256"/>
              <a:gd name="connsiteX1274" fmla="*/ 7688286 w 12192000"/>
              <a:gd name="connsiteY1274" fmla="*/ 1590696 h 4332256"/>
              <a:gd name="connsiteX1275" fmla="*/ 7666756 w 12192000"/>
              <a:gd name="connsiteY1275" fmla="*/ 1554044 h 4332256"/>
              <a:gd name="connsiteX1276" fmla="*/ 7668744 w 12192000"/>
              <a:gd name="connsiteY1276" fmla="*/ 1555514 h 4332256"/>
              <a:gd name="connsiteX1277" fmla="*/ 7667790 w 12192000"/>
              <a:gd name="connsiteY1277" fmla="*/ 1554044 h 4332256"/>
              <a:gd name="connsiteX1278" fmla="*/ 7606966 w 12192000"/>
              <a:gd name="connsiteY1278" fmla="*/ 1505174 h 4332256"/>
              <a:gd name="connsiteX1279" fmla="*/ 7533217 w 12192000"/>
              <a:gd name="connsiteY1279" fmla="*/ 1467758 h 4332256"/>
              <a:gd name="connsiteX1280" fmla="*/ 7476525 w 12192000"/>
              <a:gd name="connsiteY1280" fmla="*/ 1410819 h 4332256"/>
              <a:gd name="connsiteX1281" fmla="*/ 7471986 w 12192000"/>
              <a:gd name="connsiteY1281" fmla="*/ 1407408 h 4332256"/>
              <a:gd name="connsiteX1282" fmla="*/ 7468939 w 12192000"/>
              <a:gd name="connsiteY1282" fmla="*/ 1404363 h 4332256"/>
              <a:gd name="connsiteX1283" fmla="*/ 7463937 w 12192000"/>
              <a:gd name="connsiteY1283" fmla="*/ 1406861 h 4332256"/>
              <a:gd name="connsiteX1284" fmla="*/ 7463993 w 12192000"/>
              <a:gd name="connsiteY1284" fmla="*/ 1407434 h 4332256"/>
              <a:gd name="connsiteX1285" fmla="*/ 7448720 w 12192000"/>
              <a:gd name="connsiteY1285" fmla="*/ 1407434 h 4332256"/>
              <a:gd name="connsiteX1286" fmla="*/ 7375416 w 12192000"/>
              <a:gd name="connsiteY1286" fmla="*/ 1333920 h 4332256"/>
              <a:gd name="connsiteX1287" fmla="*/ 7376190 w 12192000"/>
              <a:gd name="connsiteY1287" fmla="*/ 1333920 h 4332256"/>
              <a:gd name="connsiteX1288" fmla="*/ 7375596 w 12192000"/>
              <a:gd name="connsiteY1288" fmla="*/ 1333680 h 4332256"/>
              <a:gd name="connsiteX1289" fmla="*/ 7341943 w 12192000"/>
              <a:gd name="connsiteY1289" fmla="*/ 1300193 h 4332256"/>
              <a:gd name="connsiteX1290" fmla="*/ 7317467 w 12192000"/>
              <a:gd name="connsiteY1290" fmla="*/ 1221045 h 4332256"/>
              <a:gd name="connsiteX1291" fmla="*/ 7302171 w 12192000"/>
              <a:gd name="connsiteY1291" fmla="*/ 1175382 h 4332256"/>
              <a:gd name="connsiteX1292" fmla="*/ 7222626 w 12192000"/>
              <a:gd name="connsiteY1292" fmla="*/ 1120587 h 4332256"/>
              <a:gd name="connsiteX1293" fmla="*/ 7228745 w 12192000"/>
              <a:gd name="connsiteY1293" fmla="*/ 1178426 h 4332256"/>
              <a:gd name="connsiteX1294" fmla="*/ 7176735 w 12192000"/>
              <a:gd name="connsiteY1294" fmla="*/ 1196692 h 4332256"/>
              <a:gd name="connsiteX1295" fmla="*/ 7158380 w 12192000"/>
              <a:gd name="connsiteY1295" fmla="*/ 1138853 h 4332256"/>
              <a:gd name="connsiteX1296" fmla="*/ 7130844 w 12192000"/>
              <a:gd name="connsiteY1296" fmla="*/ 1074925 h 4332256"/>
              <a:gd name="connsiteX1297" fmla="*/ 7121667 w 12192000"/>
              <a:gd name="connsiteY1297" fmla="*/ 1059704 h 4332256"/>
              <a:gd name="connsiteX1298" fmla="*/ 7123038 w 12192000"/>
              <a:gd name="connsiteY1298" fmla="*/ 1059878 h 4332256"/>
              <a:gd name="connsiteX1299" fmla="*/ 7122702 w 12192000"/>
              <a:gd name="connsiteY1299" fmla="*/ 1059722 h 4332256"/>
              <a:gd name="connsiteX1300" fmla="*/ 7110494 w 12192000"/>
              <a:gd name="connsiteY1300" fmla="*/ 1050617 h 4332256"/>
              <a:gd name="connsiteX1301" fmla="*/ 7108765 w 12192000"/>
              <a:gd name="connsiteY1301" fmla="*/ 1049262 h 4332256"/>
              <a:gd name="connsiteX1302" fmla="*/ 7109233 w 12192000"/>
              <a:gd name="connsiteY1302" fmla="*/ 1052187 h 4332256"/>
              <a:gd name="connsiteX1303" fmla="*/ 6905801 w 12192000"/>
              <a:gd name="connsiteY1303" fmla="*/ 878087 h 4332256"/>
              <a:gd name="connsiteX1304" fmla="*/ 6887582 w 12192000"/>
              <a:gd name="connsiteY1304" fmla="*/ 875033 h 4332256"/>
              <a:gd name="connsiteX1305" fmla="*/ 6887259 w 12192000"/>
              <a:gd name="connsiteY1305" fmla="*/ 874544 h 4332256"/>
              <a:gd name="connsiteX1306" fmla="*/ 6887139 w 12192000"/>
              <a:gd name="connsiteY1306" fmla="*/ 875502 h 4332256"/>
              <a:gd name="connsiteX1307" fmla="*/ 6847562 w 12192000"/>
              <a:gd name="connsiteY1307" fmla="*/ 851068 h 4332256"/>
              <a:gd name="connsiteX1308" fmla="*/ 6832339 w 12192000"/>
              <a:gd name="connsiteY1308" fmla="*/ 802198 h 4332256"/>
              <a:gd name="connsiteX1309" fmla="*/ 6759272 w 12192000"/>
              <a:gd name="connsiteY1309" fmla="*/ 716674 h 4332256"/>
              <a:gd name="connsiteX1310" fmla="*/ 6871917 w 12192000"/>
              <a:gd name="connsiteY1310" fmla="*/ 728892 h 4332256"/>
              <a:gd name="connsiteX1311" fmla="*/ 6839951 w 12192000"/>
              <a:gd name="connsiteY1311" fmla="*/ 688421 h 4332256"/>
              <a:gd name="connsiteX1312" fmla="*/ 6799831 w 12192000"/>
              <a:gd name="connsiteY1312" fmla="*/ 662334 h 4332256"/>
              <a:gd name="connsiteX1313" fmla="*/ 6787722 w 12192000"/>
              <a:gd name="connsiteY1313" fmla="*/ 674384 h 4332256"/>
              <a:gd name="connsiteX1314" fmla="*/ 6786216 w 12192000"/>
              <a:gd name="connsiteY1314" fmla="*/ 673784 h 4332256"/>
              <a:gd name="connsiteX1315" fmla="*/ 6756637 w 12192000"/>
              <a:gd name="connsiteY1315" fmla="*/ 686366 h 4332256"/>
              <a:gd name="connsiteX1316" fmla="*/ 6693115 w 12192000"/>
              <a:gd name="connsiteY1316" fmla="*/ 640481 h 4332256"/>
              <a:gd name="connsiteX1317" fmla="*/ 6693437 w 12192000"/>
              <a:gd name="connsiteY1317" fmla="*/ 640162 h 4332256"/>
              <a:gd name="connsiteX1318" fmla="*/ 6692659 w 12192000"/>
              <a:gd name="connsiteY1318" fmla="*/ 640551 h 4332256"/>
              <a:gd name="connsiteX1319" fmla="*/ 6589052 w 12192000"/>
              <a:gd name="connsiteY1319" fmla="*/ 546293 h 4332256"/>
              <a:gd name="connsiteX1320" fmla="*/ 6554770 w 12192000"/>
              <a:gd name="connsiteY1320" fmla="*/ 499925 h 4332256"/>
              <a:gd name="connsiteX1321" fmla="*/ 6497785 w 12192000"/>
              <a:gd name="connsiteY1321" fmla="*/ 458227 h 4332256"/>
              <a:gd name="connsiteX1322" fmla="*/ 6491760 w 12192000"/>
              <a:gd name="connsiteY1322" fmla="*/ 458227 h 4332256"/>
              <a:gd name="connsiteX1323" fmla="*/ 6485652 w 12192000"/>
              <a:gd name="connsiteY1323" fmla="*/ 458227 h 4332256"/>
              <a:gd name="connsiteX1324" fmla="*/ 6427619 w 12192000"/>
              <a:gd name="connsiteY1324" fmla="*/ 403450 h 4332256"/>
              <a:gd name="connsiteX1325" fmla="*/ 6387911 w 12192000"/>
              <a:gd name="connsiteY1325" fmla="*/ 388233 h 4332256"/>
              <a:gd name="connsiteX1326" fmla="*/ 6412347 w 12192000"/>
              <a:gd name="connsiteY1326" fmla="*/ 351716 h 4332256"/>
              <a:gd name="connsiteX1327" fmla="*/ 6450145 w 12192000"/>
              <a:gd name="connsiteY1327" fmla="*/ 341445 h 4332256"/>
              <a:gd name="connsiteX1328" fmla="*/ 6468614 w 12192000"/>
              <a:gd name="connsiteY1328" fmla="*/ 345296 h 4332256"/>
              <a:gd name="connsiteX1329" fmla="*/ 6485418 w 12192000"/>
              <a:gd name="connsiteY1329" fmla="*/ 360632 h 4332256"/>
              <a:gd name="connsiteX1330" fmla="*/ 6488446 w 12192000"/>
              <a:gd name="connsiteY1330" fmla="*/ 362840 h 4332256"/>
              <a:gd name="connsiteX1331" fmla="*/ 6508338 w 12192000"/>
              <a:gd name="connsiteY1331" fmla="*/ 372268 h 4332256"/>
              <a:gd name="connsiteX1332" fmla="*/ 6561790 w 12192000"/>
              <a:gd name="connsiteY1332" fmla="*/ 377709 h 4332256"/>
              <a:gd name="connsiteX1333" fmla="*/ 6578184 w 12192000"/>
              <a:gd name="connsiteY1333" fmla="*/ 393682 h 4332256"/>
              <a:gd name="connsiteX1334" fmla="*/ 6583135 w 12192000"/>
              <a:gd name="connsiteY1334" fmla="*/ 396737 h 4332256"/>
              <a:gd name="connsiteX1335" fmla="*/ 6595374 w 12192000"/>
              <a:gd name="connsiteY1335" fmla="*/ 408821 h 4332256"/>
              <a:gd name="connsiteX1336" fmla="*/ 6595374 w 12192000"/>
              <a:gd name="connsiteY1336" fmla="*/ 409489 h 4332256"/>
              <a:gd name="connsiteX1337" fmla="*/ 6662089 w 12192000"/>
              <a:gd name="connsiteY1337" fmla="*/ 449580 h 4332256"/>
              <a:gd name="connsiteX1338" fmla="*/ 6717549 w 12192000"/>
              <a:gd name="connsiteY1338" fmla="*/ 505594 h 4332256"/>
              <a:gd name="connsiteX1339" fmla="*/ 6713465 w 12192000"/>
              <a:gd name="connsiteY1339" fmla="*/ 507098 h 4332256"/>
              <a:gd name="connsiteX1340" fmla="*/ 6716322 w 12192000"/>
              <a:gd name="connsiteY1340" fmla="*/ 507098 h 4332256"/>
              <a:gd name="connsiteX1341" fmla="*/ 6716830 w 12192000"/>
              <a:gd name="connsiteY1341" fmla="*/ 506072 h 4332256"/>
              <a:gd name="connsiteX1342" fmla="*/ 6841494 w 12192000"/>
              <a:gd name="connsiteY1342" fmla="*/ 521451 h 4332256"/>
              <a:gd name="connsiteX1343" fmla="*/ 6871899 w 12192000"/>
              <a:gd name="connsiteY1343" fmla="*/ 499921 h 4332256"/>
              <a:gd name="connsiteX1344" fmla="*/ 6905345 w 12192000"/>
              <a:gd name="connsiteY1344" fmla="*/ 453785 h 4332256"/>
              <a:gd name="connsiteX1345" fmla="*/ 6969196 w 12192000"/>
              <a:gd name="connsiteY1345" fmla="*/ 493769 h 4332256"/>
              <a:gd name="connsiteX1346" fmla="*/ 6984400 w 12192000"/>
              <a:gd name="connsiteY1346" fmla="*/ 518375 h 4332256"/>
              <a:gd name="connsiteX1347" fmla="*/ 6988651 w 12192000"/>
              <a:gd name="connsiteY1347" fmla="*/ 520805 h 4332256"/>
              <a:gd name="connsiteX1348" fmla="*/ 6984454 w 12192000"/>
              <a:gd name="connsiteY1348" fmla="*/ 517905 h 4332256"/>
              <a:gd name="connsiteX1349" fmla="*/ 7203634 w 12192000"/>
              <a:gd name="connsiteY1349" fmla="*/ 591209 h 4332256"/>
              <a:gd name="connsiteX1350" fmla="*/ 7235217 w 12192000"/>
              <a:gd name="connsiteY1350" fmla="*/ 609537 h 4332256"/>
              <a:gd name="connsiteX1351" fmla="*/ 7260872 w 12192000"/>
              <a:gd name="connsiteY1351" fmla="*/ 625582 h 4332256"/>
              <a:gd name="connsiteX1352" fmla="*/ 7265865 w 12192000"/>
              <a:gd name="connsiteY1352" fmla="*/ 627821 h 4332256"/>
              <a:gd name="connsiteX1353" fmla="*/ 7268860 w 12192000"/>
              <a:gd name="connsiteY1353" fmla="*/ 628767 h 4332256"/>
              <a:gd name="connsiteX1354" fmla="*/ 7281629 w 12192000"/>
              <a:gd name="connsiteY1354" fmla="*/ 629014 h 4332256"/>
              <a:gd name="connsiteX1355" fmla="*/ 7316376 w 12192000"/>
              <a:gd name="connsiteY1355" fmla="*/ 595440 h 4332256"/>
              <a:gd name="connsiteX1356" fmla="*/ 7389590 w 12192000"/>
              <a:gd name="connsiteY1356" fmla="*/ 680059 h 4332256"/>
              <a:gd name="connsiteX1357" fmla="*/ 7443212 w 12192000"/>
              <a:gd name="connsiteY1357" fmla="*/ 723408 h 4332256"/>
              <a:gd name="connsiteX1358" fmla="*/ 7447292 w 12192000"/>
              <a:gd name="connsiteY1358" fmla="*/ 748016 h 4332256"/>
              <a:gd name="connsiteX1359" fmla="*/ 7448516 w 12192000"/>
              <a:gd name="connsiteY1359" fmla="*/ 749173 h 4332256"/>
              <a:gd name="connsiteX1360" fmla="*/ 7472869 w 12192000"/>
              <a:gd name="connsiteY1360" fmla="*/ 749173 h 4332256"/>
              <a:gd name="connsiteX1361" fmla="*/ 7521576 w 12192000"/>
              <a:gd name="connsiteY1361" fmla="*/ 773443 h 4332256"/>
              <a:gd name="connsiteX1362" fmla="*/ 7521914 w 12192000"/>
              <a:gd name="connsiteY1362" fmla="*/ 774450 h 4332256"/>
              <a:gd name="connsiteX1363" fmla="*/ 7560534 w 12192000"/>
              <a:gd name="connsiteY1363" fmla="*/ 803287 h 4332256"/>
              <a:gd name="connsiteX1364" fmla="*/ 7606609 w 12192000"/>
              <a:gd name="connsiteY1364" fmla="*/ 823324 h 4332256"/>
              <a:gd name="connsiteX1365" fmla="*/ 7606609 w 12192000"/>
              <a:gd name="connsiteY1365" fmla="*/ 823770 h 4332256"/>
              <a:gd name="connsiteX1366" fmla="*/ 7607057 w 12192000"/>
              <a:gd name="connsiteY1366" fmla="*/ 822873 h 4332256"/>
              <a:gd name="connsiteX1367" fmla="*/ 7838391 w 12192000"/>
              <a:gd name="connsiteY1367" fmla="*/ 969155 h 4332256"/>
              <a:gd name="connsiteX1368" fmla="*/ 7871873 w 12192000"/>
              <a:gd name="connsiteY1368" fmla="*/ 993535 h 4332256"/>
              <a:gd name="connsiteX1369" fmla="*/ 7931228 w 12192000"/>
              <a:gd name="connsiteY1369" fmla="*/ 1070866 h 4332256"/>
              <a:gd name="connsiteX1370" fmla="*/ 8008497 w 12192000"/>
              <a:gd name="connsiteY1370" fmla="*/ 1127371 h 4332256"/>
              <a:gd name="connsiteX1371" fmla="*/ 8009018 w 12192000"/>
              <a:gd name="connsiteY1371" fmla="*/ 1127371 h 4332256"/>
              <a:gd name="connsiteX1372" fmla="*/ 8085911 w 12192000"/>
              <a:gd name="connsiteY1372" fmla="*/ 1161204 h 4332256"/>
              <a:gd name="connsiteX1373" fmla="*/ 8085469 w 12192000"/>
              <a:gd name="connsiteY1373" fmla="*/ 1161791 h 4332256"/>
              <a:gd name="connsiteX1374" fmla="*/ 8130127 w 12192000"/>
              <a:gd name="connsiteY1374" fmla="*/ 1188270 h 4332256"/>
              <a:gd name="connsiteX1375" fmla="*/ 8131951 w 12192000"/>
              <a:gd name="connsiteY1375" fmla="*/ 1192327 h 4332256"/>
              <a:gd name="connsiteX1376" fmla="*/ 8131471 w 12192000"/>
              <a:gd name="connsiteY1376" fmla="*/ 1187518 h 4332256"/>
              <a:gd name="connsiteX1377" fmla="*/ 8225849 w 12192000"/>
              <a:gd name="connsiteY1377" fmla="*/ 1248517 h 4332256"/>
              <a:gd name="connsiteX1378" fmla="*/ 8338494 w 12192000"/>
              <a:gd name="connsiteY1378" fmla="*/ 1321715 h 4332256"/>
              <a:gd name="connsiteX1379" fmla="*/ 8341539 w 12192000"/>
              <a:gd name="connsiteY1379" fmla="*/ 1343065 h 4332256"/>
              <a:gd name="connsiteX1380" fmla="*/ 8333482 w 12192000"/>
              <a:gd name="connsiteY1380" fmla="*/ 1348445 h 4332256"/>
              <a:gd name="connsiteX1381" fmla="*/ 8334725 w 12192000"/>
              <a:gd name="connsiteY1381" fmla="*/ 1349542 h 4332256"/>
              <a:gd name="connsiteX1382" fmla="*/ 8337461 w 12192000"/>
              <a:gd name="connsiteY1382" fmla="*/ 1357624 h 4332256"/>
              <a:gd name="connsiteX1383" fmla="*/ 8335899 w 12192000"/>
              <a:gd name="connsiteY1383" fmla="*/ 1349660 h 4332256"/>
              <a:gd name="connsiteX1384" fmla="*/ 8341914 w 12192000"/>
              <a:gd name="connsiteY1384" fmla="*/ 1343527 h 4332256"/>
              <a:gd name="connsiteX1385" fmla="*/ 8381010 w 12192000"/>
              <a:gd name="connsiteY1385" fmla="*/ 1361544 h 4332256"/>
              <a:gd name="connsiteX1386" fmla="*/ 8409900 w 12192000"/>
              <a:gd name="connsiteY1386" fmla="*/ 1394319 h 4332256"/>
              <a:gd name="connsiteX1387" fmla="*/ 8411084 w 12192000"/>
              <a:gd name="connsiteY1387" fmla="*/ 1394764 h 4332256"/>
              <a:gd name="connsiteX1388" fmla="*/ 8412713 w 12192000"/>
              <a:gd name="connsiteY1388" fmla="*/ 1396931 h 4332256"/>
              <a:gd name="connsiteX1389" fmla="*/ 8456898 w 12192000"/>
              <a:gd name="connsiteY1389" fmla="*/ 1417942 h 4332256"/>
              <a:gd name="connsiteX1390" fmla="*/ 8459954 w 12192000"/>
              <a:gd name="connsiteY1390" fmla="*/ 1419268 h 4332256"/>
              <a:gd name="connsiteX1391" fmla="*/ 8459954 w 12192000"/>
              <a:gd name="connsiteY1391" fmla="*/ 1419395 h 4332256"/>
              <a:gd name="connsiteX1392" fmla="*/ 8459954 w 12192000"/>
              <a:gd name="connsiteY1392" fmla="*/ 1431520 h 4332256"/>
              <a:gd name="connsiteX1393" fmla="*/ 8458519 w 12192000"/>
              <a:gd name="connsiteY1393" fmla="*/ 1432644 h 4332256"/>
              <a:gd name="connsiteX1394" fmla="*/ 8459613 w 12192000"/>
              <a:gd name="connsiteY1394" fmla="*/ 1432703 h 4332256"/>
              <a:gd name="connsiteX1395" fmla="*/ 8429710 w 12192000"/>
              <a:gd name="connsiteY1395" fmla="*/ 1472072 h 4332256"/>
              <a:gd name="connsiteX1396" fmla="*/ 8429418 w 12192000"/>
              <a:gd name="connsiteY1396" fmla="*/ 1472030 h 4332256"/>
              <a:gd name="connsiteX1397" fmla="*/ 8437043 w 12192000"/>
              <a:gd name="connsiteY1397" fmla="*/ 1487195 h 4332256"/>
              <a:gd name="connsiteX1398" fmla="*/ 8480630 w 12192000"/>
              <a:gd name="connsiteY1398" fmla="*/ 1504877 h 4332256"/>
              <a:gd name="connsiteX1399" fmla="*/ 8479504 w 12192000"/>
              <a:gd name="connsiteY1399" fmla="*/ 1504987 h 4332256"/>
              <a:gd name="connsiteX1400" fmla="*/ 8481529 w 12192000"/>
              <a:gd name="connsiteY1400" fmla="*/ 1504904 h 4332256"/>
              <a:gd name="connsiteX1401" fmla="*/ 8628379 w 12192000"/>
              <a:gd name="connsiteY1401" fmla="*/ 1626632 h 4332256"/>
              <a:gd name="connsiteX1402" fmla="*/ 8629061 w 12192000"/>
              <a:gd name="connsiteY1402" fmla="*/ 1627077 h 4332256"/>
              <a:gd name="connsiteX1403" fmla="*/ 8654007 w 12192000"/>
              <a:gd name="connsiteY1403" fmla="*/ 1628358 h 4332256"/>
              <a:gd name="connsiteX1404" fmla="*/ 8679526 w 12192000"/>
              <a:gd name="connsiteY1404" fmla="*/ 1578478 h 4332256"/>
              <a:gd name="connsiteX1405" fmla="*/ 8679935 w 12192000"/>
              <a:gd name="connsiteY1405" fmla="*/ 1578950 h 4332256"/>
              <a:gd name="connsiteX1406" fmla="*/ 8679770 w 12192000"/>
              <a:gd name="connsiteY1406" fmla="*/ 1578305 h 4332256"/>
              <a:gd name="connsiteX1407" fmla="*/ 8606564 w 12192000"/>
              <a:gd name="connsiteY1407" fmla="*/ 1444071 h 4332256"/>
              <a:gd name="connsiteX1408" fmla="*/ 8606564 w 12192000"/>
              <a:gd name="connsiteY1408" fmla="*/ 1442058 h 4332256"/>
              <a:gd name="connsiteX1409" fmla="*/ 8606127 w 12192000"/>
              <a:gd name="connsiteY1409" fmla="*/ 1443146 h 4332256"/>
              <a:gd name="connsiteX1410" fmla="*/ 8554482 w 12192000"/>
              <a:gd name="connsiteY1410" fmla="*/ 1397698 h 4332256"/>
              <a:gd name="connsiteX1411" fmla="*/ 8499797 w 12192000"/>
              <a:gd name="connsiteY1411" fmla="*/ 1388609 h 4332256"/>
              <a:gd name="connsiteX1412" fmla="*/ 8451190 w 12192000"/>
              <a:gd name="connsiteY1412" fmla="*/ 1367400 h 4332256"/>
              <a:gd name="connsiteX1413" fmla="*/ 8387392 w 12192000"/>
              <a:gd name="connsiteY1413" fmla="*/ 1297714 h 4332256"/>
              <a:gd name="connsiteX1414" fmla="*/ 8350936 w 12192000"/>
              <a:gd name="connsiteY1414" fmla="*/ 1264385 h 4332256"/>
              <a:gd name="connsiteX1415" fmla="*/ 8351692 w 12192000"/>
              <a:gd name="connsiteY1415" fmla="*/ 1262125 h 4332256"/>
              <a:gd name="connsiteX1416" fmla="*/ 8350936 w 12192000"/>
              <a:gd name="connsiteY1416" fmla="*/ 1262077 h 4332256"/>
              <a:gd name="connsiteX1417" fmla="*/ 8350936 w 12192000"/>
              <a:gd name="connsiteY1417" fmla="*/ 1260445 h 4332256"/>
              <a:gd name="connsiteX1418" fmla="*/ 8350513 w 12192000"/>
              <a:gd name="connsiteY1418" fmla="*/ 1261517 h 4332256"/>
              <a:gd name="connsiteX1419" fmla="*/ 8350513 w 12192000"/>
              <a:gd name="connsiteY1419" fmla="*/ 1264583 h 4332256"/>
              <a:gd name="connsiteX1420" fmla="*/ 8296322 w 12192000"/>
              <a:gd name="connsiteY1420" fmla="*/ 1216281 h 4332256"/>
              <a:gd name="connsiteX1421" fmla="*/ 8262922 w 12192000"/>
              <a:gd name="connsiteY1421" fmla="*/ 1154783 h 4332256"/>
              <a:gd name="connsiteX1422" fmla="*/ 8262142 w 12192000"/>
              <a:gd name="connsiteY1422" fmla="*/ 1155565 h 4332256"/>
              <a:gd name="connsiteX1423" fmla="*/ 8179892 w 12192000"/>
              <a:gd name="connsiteY1423" fmla="*/ 1079206 h 4332256"/>
              <a:gd name="connsiteX1424" fmla="*/ 8179892 w 12192000"/>
              <a:gd name="connsiteY1424" fmla="*/ 1077434 h 4332256"/>
              <a:gd name="connsiteX1425" fmla="*/ 8179467 w 12192000"/>
              <a:gd name="connsiteY1425" fmla="*/ 1078501 h 4332256"/>
              <a:gd name="connsiteX1426" fmla="*/ 8094580 w 12192000"/>
              <a:gd name="connsiteY1426" fmla="*/ 1011551 h 4332256"/>
              <a:gd name="connsiteX1427" fmla="*/ 8021822 w 12192000"/>
              <a:gd name="connsiteY1427" fmla="*/ 944600 h 4332256"/>
              <a:gd name="connsiteX1428" fmla="*/ 8021726 w 12192000"/>
              <a:gd name="connsiteY1428" fmla="*/ 944320 h 4332256"/>
              <a:gd name="connsiteX1429" fmla="*/ 8008493 w 12192000"/>
              <a:gd name="connsiteY1429" fmla="*/ 953686 h 4332256"/>
              <a:gd name="connsiteX1430" fmla="*/ 7997456 w 12192000"/>
              <a:gd name="connsiteY1430" fmla="*/ 947274 h 4332256"/>
              <a:gd name="connsiteX1431" fmla="*/ 7945691 w 12192000"/>
              <a:gd name="connsiteY1431" fmla="*/ 932188 h 4332256"/>
              <a:gd name="connsiteX1432" fmla="*/ 7896971 w 12192000"/>
              <a:gd name="connsiteY1432" fmla="*/ 932188 h 4332256"/>
              <a:gd name="connsiteX1433" fmla="*/ 7918286 w 12192000"/>
              <a:gd name="connsiteY1433" fmla="*/ 886928 h 4332256"/>
              <a:gd name="connsiteX1434" fmla="*/ 7932750 w 12192000"/>
              <a:gd name="connsiteY1434" fmla="*/ 875613 h 4332256"/>
              <a:gd name="connsiteX1435" fmla="*/ 7924686 w 12192000"/>
              <a:gd name="connsiteY1435" fmla="*/ 860357 h 4332256"/>
              <a:gd name="connsiteX1436" fmla="*/ 7923324 w 12192000"/>
              <a:gd name="connsiteY1436" fmla="*/ 859856 h 4332256"/>
              <a:gd name="connsiteX1437" fmla="*/ 7899521 w 12192000"/>
              <a:gd name="connsiteY1437" fmla="*/ 847895 h 4332256"/>
              <a:gd name="connsiteX1438" fmla="*/ 7861130 w 12192000"/>
              <a:gd name="connsiteY1438" fmla="*/ 838297 h 4332256"/>
              <a:gd name="connsiteX1439" fmla="*/ 7850294 w 12192000"/>
              <a:gd name="connsiteY1439" fmla="*/ 798439 h 4332256"/>
              <a:gd name="connsiteX1440" fmla="*/ 7851420 w 12192000"/>
              <a:gd name="connsiteY1440" fmla="*/ 798439 h 4332256"/>
              <a:gd name="connsiteX1441" fmla="*/ 7850958 w 12192000"/>
              <a:gd name="connsiteY1441" fmla="*/ 797968 h 4332256"/>
              <a:gd name="connsiteX1442" fmla="*/ 7911106 w 12192000"/>
              <a:gd name="connsiteY1442" fmla="*/ 761316 h 4332256"/>
              <a:gd name="connsiteX1443" fmla="*/ 7909323 w 12192000"/>
              <a:gd name="connsiteY1443" fmla="*/ 761316 h 4332256"/>
              <a:gd name="connsiteX1444" fmla="*/ 7910663 w 12192000"/>
              <a:gd name="connsiteY1444" fmla="*/ 762120 h 4332256"/>
              <a:gd name="connsiteX1445" fmla="*/ 7932076 w 12192000"/>
              <a:gd name="connsiteY1445" fmla="*/ 759062 h 4332256"/>
              <a:gd name="connsiteX1446" fmla="*/ 7898428 w 12192000"/>
              <a:gd name="connsiteY1446" fmla="*/ 725420 h 4332256"/>
              <a:gd name="connsiteX1447" fmla="*/ 7898428 w 12192000"/>
              <a:gd name="connsiteY1447" fmla="*/ 725075 h 4332256"/>
              <a:gd name="connsiteX1448" fmla="*/ 7839411 w 12192000"/>
              <a:gd name="connsiteY1448" fmla="*/ 697111 h 4332256"/>
              <a:gd name="connsiteX1449" fmla="*/ 7813290 w 12192000"/>
              <a:gd name="connsiteY1449" fmla="*/ 578736 h 4332256"/>
              <a:gd name="connsiteX1450" fmla="*/ 7862010 w 12192000"/>
              <a:gd name="connsiteY1450" fmla="*/ 566536 h 4332256"/>
              <a:gd name="connsiteX1451" fmla="*/ 7862248 w 12192000"/>
              <a:gd name="connsiteY1451" fmla="*/ 566628 h 4332256"/>
              <a:gd name="connsiteX1452" fmla="*/ 7862236 w 12192000"/>
              <a:gd name="connsiteY1452" fmla="*/ 566619 h 4332256"/>
              <a:gd name="connsiteX1453" fmla="*/ 7885008 w 12192000"/>
              <a:gd name="connsiteY1453" fmla="*/ 565444 h 4332256"/>
              <a:gd name="connsiteX1454" fmla="*/ 7907780 w 12192000"/>
              <a:gd name="connsiteY1454" fmla="*/ 566619 h 4332256"/>
              <a:gd name="connsiteX1455" fmla="*/ 7921824 w 12192000"/>
              <a:gd name="connsiteY1455" fmla="*/ 576800 h 4332256"/>
              <a:gd name="connsiteX1456" fmla="*/ 7911368 w 12192000"/>
              <a:gd name="connsiteY1456" fmla="*/ 590935 h 4332256"/>
              <a:gd name="connsiteX1457" fmla="*/ 7935089 w 12192000"/>
              <a:gd name="connsiteY1457" fmla="*/ 590935 h 4332256"/>
              <a:gd name="connsiteX1458" fmla="*/ 7935541 w 12192000"/>
              <a:gd name="connsiteY1458" fmla="*/ 592740 h 4332256"/>
              <a:gd name="connsiteX1459" fmla="*/ 7935541 w 12192000"/>
              <a:gd name="connsiteY1459" fmla="*/ 590969 h 4332256"/>
              <a:gd name="connsiteX1460" fmla="*/ 8033281 w 12192000"/>
              <a:gd name="connsiteY1460" fmla="*/ 676314 h 4332256"/>
              <a:gd name="connsiteX1461" fmla="*/ 8032569 w 12192000"/>
              <a:gd name="connsiteY1461" fmla="*/ 676706 h 4332256"/>
              <a:gd name="connsiteX1462" fmla="*/ 8033657 w 12192000"/>
              <a:gd name="connsiteY1462" fmla="*/ 676794 h 4332256"/>
              <a:gd name="connsiteX1463" fmla="*/ 8035668 w 12192000"/>
              <a:gd name="connsiteY1463" fmla="*/ 676263 h 4332256"/>
              <a:gd name="connsiteX1464" fmla="*/ 8033281 w 12192000"/>
              <a:gd name="connsiteY1464" fmla="*/ 676263 h 4332256"/>
              <a:gd name="connsiteX1465" fmla="*/ 8085067 w 12192000"/>
              <a:gd name="connsiteY1465" fmla="*/ 651657 h 4332256"/>
              <a:gd name="connsiteX1466" fmla="*/ 8094206 w 12192000"/>
              <a:gd name="connsiteY1466" fmla="*/ 676263 h 4332256"/>
              <a:gd name="connsiteX1467" fmla="*/ 8092421 w 12192000"/>
              <a:gd name="connsiteY1467" fmla="*/ 676263 h 4332256"/>
              <a:gd name="connsiteX1468" fmla="*/ 8094431 w 12192000"/>
              <a:gd name="connsiteY1468" fmla="*/ 676794 h 4332256"/>
              <a:gd name="connsiteX1469" fmla="*/ 8106586 w 12192000"/>
              <a:gd name="connsiteY1469" fmla="*/ 713570 h 4332256"/>
              <a:gd name="connsiteX1470" fmla="*/ 8106586 w 12192000"/>
              <a:gd name="connsiteY1470" fmla="*/ 714228 h 4332256"/>
              <a:gd name="connsiteX1471" fmla="*/ 8107024 w 12192000"/>
              <a:gd name="connsiteY1471" fmla="*/ 713132 h 4332256"/>
              <a:gd name="connsiteX1472" fmla="*/ 8286333 w 12192000"/>
              <a:gd name="connsiteY1472" fmla="*/ 770821 h 4332256"/>
              <a:gd name="connsiteX1473" fmla="*/ 8319764 w 12192000"/>
              <a:gd name="connsiteY1473" fmla="*/ 758677 h 4332256"/>
              <a:gd name="connsiteX1474" fmla="*/ 8325841 w 12192000"/>
              <a:gd name="connsiteY1474" fmla="*/ 801185 h 4332256"/>
              <a:gd name="connsiteX1475" fmla="*/ 8374467 w 12192000"/>
              <a:gd name="connsiteY1475" fmla="*/ 786003 h 4332256"/>
              <a:gd name="connsiteX1476" fmla="*/ 8410937 w 12192000"/>
              <a:gd name="connsiteY1476" fmla="*/ 767786 h 4332256"/>
              <a:gd name="connsiteX1477" fmla="*/ 8444368 w 12192000"/>
              <a:gd name="connsiteY1477" fmla="*/ 767786 h 4332256"/>
              <a:gd name="connsiteX1478" fmla="*/ 8432211 w 12192000"/>
              <a:gd name="connsiteY1478" fmla="*/ 795112 h 4332256"/>
              <a:gd name="connsiteX1479" fmla="*/ 8435250 w 12192000"/>
              <a:gd name="connsiteY1479" fmla="*/ 834584 h 4332256"/>
              <a:gd name="connsiteX1480" fmla="*/ 8436342 w 12192000"/>
              <a:gd name="connsiteY1480" fmla="*/ 834568 h 4332256"/>
              <a:gd name="connsiteX1481" fmla="*/ 8435519 w 12192000"/>
              <a:gd name="connsiteY1481" fmla="*/ 834295 h 4332256"/>
              <a:gd name="connsiteX1482" fmla="*/ 8511676 w 12192000"/>
              <a:gd name="connsiteY1482" fmla="*/ 782678 h 4332256"/>
              <a:gd name="connsiteX1483" fmla="*/ 8560416 w 12192000"/>
              <a:gd name="connsiteY1483" fmla="*/ 764460 h 4332256"/>
              <a:gd name="connsiteX1484" fmla="*/ 8600018 w 12192000"/>
              <a:gd name="connsiteY1484" fmla="*/ 758387 h 4332256"/>
              <a:gd name="connsiteX1485" fmla="*/ 8593926 w 12192000"/>
              <a:gd name="connsiteY1485" fmla="*/ 800896 h 4332256"/>
              <a:gd name="connsiteX1486" fmla="*/ 8545185 w 12192000"/>
              <a:gd name="connsiteY1486" fmla="*/ 846440 h 4332256"/>
              <a:gd name="connsiteX1487" fmla="*/ 8543930 w 12192000"/>
              <a:gd name="connsiteY1487" fmla="*/ 846558 h 4332256"/>
              <a:gd name="connsiteX1488" fmla="*/ 8544658 w 12192000"/>
              <a:gd name="connsiteY1488" fmla="*/ 846730 h 4332256"/>
              <a:gd name="connsiteX1489" fmla="*/ 8520346 w 12192000"/>
              <a:gd name="connsiteY1489" fmla="*/ 943890 h 4332256"/>
              <a:gd name="connsiteX1490" fmla="*/ 8517860 w 12192000"/>
              <a:gd name="connsiteY1490" fmla="*/ 943674 h 4332256"/>
              <a:gd name="connsiteX1491" fmla="*/ 8520804 w 12192000"/>
              <a:gd name="connsiteY1491" fmla="*/ 944839 h 4332256"/>
              <a:gd name="connsiteX1492" fmla="*/ 8523862 w 12192000"/>
              <a:gd name="connsiteY1492" fmla="*/ 966038 h 4332256"/>
              <a:gd name="connsiteX1493" fmla="*/ 8514810 w 12192000"/>
              <a:gd name="connsiteY1493" fmla="*/ 971415 h 4332256"/>
              <a:gd name="connsiteX1494" fmla="*/ 8517599 w 12192000"/>
              <a:gd name="connsiteY1494" fmla="*/ 972762 h 4332256"/>
              <a:gd name="connsiteX1495" fmla="*/ 8519356 w 12192000"/>
              <a:gd name="connsiteY1495" fmla="*/ 974310 h 4332256"/>
              <a:gd name="connsiteX1496" fmla="*/ 8518223 w 12192000"/>
              <a:gd name="connsiteY1496" fmla="*/ 971780 h 4332256"/>
              <a:gd name="connsiteX1497" fmla="*/ 8524374 w 12192000"/>
              <a:gd name="connsiteY1497" fmla="*/ 965724 h 4332256"/>
              <a:gd name="connsiteX1498" fmla="*/ 8585889 w 12192000"/>
              <a:gd name="connsiteY1498" fmla="*/ 1017204 h 4332256"/>
              <a:gd name="connsiteX1499" fmla="*/ 8585735 w 12192000"/>
              <a:gd name="connsiteY1499" fmla="*/ 1017204 h 4332256"/>
              <a:gd name="connsiteX1500" fmla="*/ 8630537 w 12192000"/>
              <a:gd name="connsiteY1500" fmla="*/ 1042612 h 4332256"/>
              <a:gd name="connsiteX1501" fmla="*/ 8752072 w 12192000"/>
              <a:gd name="connsiteY1501" fmla="*/ 1145402 h 4332256"/>
              <a:gd name="connsiteX1502" fmla="*/ 8788461 w 12192000"/>
              <a:gd name="connsiteY1502" fmla="*/ 1175986 h 4332256"/>
              <a:gd name="connsiteX1503" fmla="*/ 8788461 w 12192000"/>
              <a:gd name="connsiteY1503" fmla="*/ 1185698 h 4332256"/>
              <a:gd name="connsiteX1504" fmla="*/ 8790038 w 12192000"/>
              <a:gd name="connsiteY1504" fmla="*/ 1176241 h 4332256"/>
              <a:gd name="connsiteX1505" fmla="*/ 8971938 w 12192000"/>
              <a:gd name="connsiteY1505" fmla="*/ 1309579 h 4332256"/>
              <a:gd name="connsiteX1506" fmla="*/ 8972170 w 12192000"/>
              <a:gd name="connsiteY1506" fmla="*/ 1310276 h 4332256"/>
              <a:gd name="connsiteX1507" fmla="*/ 9057753 w 12192000"/>
              <a:gd name="connsiteY1507" fmla="*/ 1362189 h 4332256"/>
              <a:gd name="connsiteX1508" fmla="*/ 9097734 w 12192000"/>
              <a:gd name="connsiteY1508" fmla="*/ 1391860 h 4332256"/>
              <a:gd name="connsiteX1509" fmla="*/ 9132674 w 12192000"/>
              <a:gd name="connsiteY1509" fmla="*/ 1428188 h 4332256"/>
              <a:gd name="connsiteX1510" fmla="*/ 9133065 w 12192000"/>
              <a:gd name="connsiteY1510" fmla="*/ 1428109 h 4332256"/>
              <a:gd name="connsiteX1511" fmla="*/ 9255032 w 12192000"/>
              <a:gd name="connsiteY1511" fmla="*/ 1539150 h 4332256"/>
              <a:gd name="connsiteX1512" fmla="*/ 9248222 w 12192000"/>
              <a:gd name="connsiteY1512" fmla="*/ 1544319 h 4332256"/>
              <a:gd name="connsiteX1513" fmla="*/ 9249108 w 12192000"/>
              <a:gd name="connsiteY1513" fmla="*/ 1545036 h 4332256"/>
              <a:gd name="connsiteX1514" fmla="*/ 9249767 w 12192000"/>
              <a:gd name="connsiteY1514" fmla="*/ 1545679 h 4332256"/>
              <a:gd name="connsiteX1515" fmla="*/ 9249393 w 12192000"/>
              <a:gd name="connsiteY1515" fmla="*/ 1545099 h 4332256"/>
              <a:gd name="connsiteX1516" fmla="*/ 9255544 w 12192000"/>
              <a:gd name="connsiteY1516" fmla="*/ 1539007 h 4332256"/>
              <a:gd name="connsiteX1517" fmla="*/ 9305526 w 12192000"/>
              <a:gd name="connsiteY1517" fmla="*/ 1573658 h 4332256"/>
              <a:gd name="connsiteX1518" fmla="*/ 9350631 w 12192000"/>
              <a:gd name="connsiteY1518" fmla="*/ 1614925 h 4332256"/>
              <a:gd name="connsiteX1519" fmla="*/ 9470703 w 12192000"/>
              <a:gd name="connsiteY1519" fmla="*/ 1692218 h 4332256"/>
              <a:gd name="connsiteX1520" fmla="*/ 9575857 w 12192000"/>
              <a:gd name="connsiteY1520" fmla="*/ 1788602 h 4332256"/>
              <a:gd name="connsiteX1521" fmla="*/ 9630918 w 12192000"/>
              <a:gd name="connsiteY1521" fmla="*/ 1834500 h 4332256"/>
              <a:gd name="connsiteX1522" fmla="*/ 9631224 w 12192000"/>
              <a:gd name="connsiteY1522" fmla="*/ 1834772 h 4332256"/>
              <a:gd name="connsiteX1523" fmla="*/ 9630956 w 12192000"/>
              <a:gd name="connsiteY1523" fmla="*/ 1833964 h 4332256"/>
              <a:gd name="connsiteX1524" fmla="*/ 9664402 w 12192000"/>
              <a:gd name="connsiteY1524" fmla="*/ 1760765 h 4332256"/>
              <a:gd name="connsiteX1525" fmla="*/ 9674663 w 12192000"/>
              <a:gd name="connsiteY1525" fmla="*/ 1745135 h 4332256"/>
              <a:gd name="connsiteX1526" fmla="*/ 9690715 w 12192000"/>
              <a:gd name="connsiteY1526" fmla="*/ 1736905 h 4332256"/>
              <a:gd name="connsiteX1527" fmla="*/ 9690932 w 12192000"/>
              <a:gd name="connsiteY1527" fmla="*/ 1736366 h 4332256"/>
              <a:gd name="connsiteX1528" fmla="*/ 9691768 w 12192000"/>
              <a:gd name="connsiteY1528" fmla="*/ 1736366 h 4332256"/>
              <a:gd name="connsiteX1529" fmla="*/ 9703064 w 12192000"/>
              <a:gd name="connsiteY1529" fmla="*/ 1736366 h 4332256"/>
              <a:gd name="connsiteX1530" fmla="*/ 9703443 w 12192000"/>
              <a:gd name="connsiteY1530" fmla="*/ 1737407 h 4332256"/>
              <a:gd name="connsiteX1531" fmla="*/ 9703430 w 12192000"/>
              <a:gd name="connsiteY1531" fmla="*/ 1736720 h 4332256"/>
              <a:gd name="connsiteX1532" fmla="*/ 9730969 w 12192000"/>
              <a:gd name="connsiteY1532" fmla="*/ 1745809 h 4332256"/>
              <a:gd name="connsiteX1533" fmla="*/ 9770747 w 12192000"/>
              <a:gd name="connsiteY1533" fmla="*/ 1767015 h 4332256"/>
              <a:gd name="connsiteX1534" fmla="*/ 9779927 w 12192000"/>
              <a:gd name="connsiteY1534" fmla="*/ 1748839 h 4332256"/>
              <a:gd name="connsiteX1535" fmla="*/ 9740149 w 12192000"/>
              <a:gd name="connsiteY1535" fmla="*/ 1700366 h 4332256"/>
              <a:gd name="connsiteX1536" fmla="*/ 9642233 w 12192000"/>
              <a:gd name="connsiteY1536" fmla="*/ 1651894 h 4332256"/>
              <a:gd name="connsiteX1537" fmla="*/ 9644800 w 12192000"/>
              <a:gd name="connsiteY1537" fmla="*/ 1651230 h 4332256"/>
              <a:gd name="connsiteX1538" fmla="*/ 9642378 w 12192000"/>
              <a:gd name="connsiteY1538" fmla="*/ 1650575 h 4332256"/>
              <a:gd name="connsiteX1539" fmla="*/ 9508780 w 12192000"/>
              <a:gd name="connsiteY1539" fmla="*/ 1505575 h 4332256"/>
              <a:gd name="connsiteX1540" fmla="*/ 9509352 w 12192000"/>
              <a:gd name="connsiteY1540" fmla="*/ 1505174 h 4332256"/>
              <a:gd name="connsiteX1541" fmla="*/ 9507954 w 12192000"/>
              <a:gd name="connsiteY1541" fmla="*/ 1505174 h 4332256"/>
              <a:gd name="connsiteX1542" fmla="*/ 9504872 w 12192000"/>
              <a:gd name="connsiteY1542" fmla="*/ 1496011 h 4332256"/>
              <a:gd name="connsiteX1543" fmla="*/ 9504964 w 12192000"/>
              <a:gd name="connsiteY1543" fmla="*/ 1495605 h 4332256"/>
              <a:gd name="connsiteX1544" fmla="*/ 9486144 w 12192000"/>
              <a:gd name="connsiteY1544" fmla="*/ 1475146 h 4332256"/>
              <a:gd name="connsiteX1545" fmla="*/ 9422318 w 12192000"/>
              <a:gd name="connsiteY1545" fmla="*/ 1420591 h 4332256"/>
              <a:gd name="connsiteX1546" fmla="*/ 9423590 w 12192000"/>
              <a:gd name="connsiteY1546" fmla="*/ 1420591 h 4332256"/>
              <a:gd name="connsiteX1547" fmla="*/ 9422459 w 12192000"/>
              <a:gd name="connsiteY1547" fmla="*/ 1420137 h 4332256"/>
              <a:gd name="connsiteX1548" fmla="*/ 9388956 w 12192000"/>
              <a:gd name="connsiteY1548" fmla="*/ 1337888 h 4332256"/>
              <a:gd name="connsiteX1549" fmla="*/ 9324997 w 12192000"/>
              <a:gd name="connsiteY1549" fmla="*/ 1298286 h 4332256"/>
              <a:gd name="connsiteX1550" fmla="*/ 9291494 w 12192000"/>
              <a:gd name="connsiteY1550" fmla="*/ 1267824 h 4332256"/>
              <a:gd name="connsiteX1551" fmla="*/ 9207737 w 12192000"/>
              <a:gd name="connsiteY1551" fmla="*/ 1235457 h 4332256"/>
              <a:gd name="connsiteX1552" fmla="*/ 9142549 w 12192000"/>
              <a:gd name="connsiteY1552" fmla="*/ 1173668 h 4332256"/>
              <a:gd name="connsiteX1553" fmla="*/ 9142255 w 12192000"/>
              <a:gd name="connsiteY1553" fmla="*/ 1173610 h 4332256"/>
              <a:gd name="connsiteX1554" fmla="*/ 9142255 w 12192000"/>
              <a:gd name="connsiteY1554" fmla="*/ 1173388 h 4332256"/>
              <a:gd name="connsiteX1555" fmla="*/ 9142255 w 12192000"/>
              <a:gd name="connsiteY1555" fmla="*/ 1161580 h 4332256"/>
              <a:gd name="connsiteX1556" fmla="*/ 9144043 w 12192000"/>
              <a:gd name="connsiteY1556" fmla="*/ 1161316 h 4332256"/>
              <a:gd name="connsiteX1557" fmla="*/ 9143195 w 12192000"/>
              <a:gd name="connsiteY1557" fmla="*/ 1160969 h 4332256"/>
              <a:gd name="connsiteX1558" fmla="*/ 9072945 w 12192000"/>
              <a:gd name="connsiteY1558" fmla="*/ 1112099 h 4332256"/>
              <a:gd name="connsiteX1559" fmla="*/ 9072246 w 12192000"/>
              <a:gd name="connsiteY1559" fmla="*/ 1111292 h 4332256"/>
              <a:gd name="connsiteX1560" fmla="*/ 9072710 w 12192000"/>
              <a:gd name="connsiteY1560" fmla="*/ 1112334 h 4332256"/>
              <a:gd name="connsiteX1561" fmla="*/ 9009309 w 12192000"/>
              <a:gd name="connsiteY1561" fmla="*/ 1057338 h 4332256"/>
              <a:gd name="connsiteX1562" fmla="*/ 8984497 w 12192000"/>
              <a:gd name="connsiteY1562" fmla="*/ 1042682 h 4332256"/>
              <a:gd name="connsiteX1563" fmla="*/ 8984381 w 12192000"/>
              <a:gd name="connsiteY1563" fmla="*/ 1042789 h 4332256"/>
              <a:gd name="connsiteX1564" fmla="*/ 9002656 w 12192000"/>
              <a:gd name="connsiteY1564" fmla="*/ 966692 h 4332256"/>
              <a:gd name="connsiteX1565" fmla="*/ 9008748 w 12192000"/>
              <a:gd name="connsiteY1565" fmla="*/ 936254 h 4332256"/>
              <a:gd name="connsiteX1566" fmla="*/ 8981335 w 12192000"/>
              <a:gd name="connsiteY1566" fmla="*/ 936254 h 4332256"/>
              <a:gd name="connsiteX1567" fmla="*/ 8880823 w 12192000"/>
              <a:gd name="connsiteY1567" fmla="*/ 942341 h 4332256"/>
              <a:gd name="connsiteX1568" fmla="*/ 8865595 w 12192000"/>
              <a:gd name="connsiteY1568" fmla="*/ 911902 h 4332256"/>
              <a:gd name="connsiteX1569" fmla="*/ 8813816 w 12192000"/>
              <a:gd name="connsiteY1569" fmla="*/ 835806 h 4332256"/>
              <a:gd name="connsiteX1570" fmla="*/ 8811570 w 12192000"/>
              <a:gd name="connsiteY1570" fmla="*/ 834699 h 4332256"/>
              <a:gd name="connsiteX1571" fmla="*/ 8793229 w 12192000"/>
              <a:gd name="connsiteY1571" fmla="*/ 836501 h 4332256"/>
              <a:gd name="connsiteX1572" fmla="*/ 8778578 w 12192000"/>
              <a:gd name="connsiteY1572" fmla="*/ 830016 h 4332256"/>
              <a:gd name="connsiteX1573" fmla="*/ 8764664 w 12192000"/>
              <a:gd name="connsiteY1573" fmla="*/ 798912 h 4332256"/>
              <a:gd name="connsiteX1574" fmla="*/ 8721679 w 12192000"/>
              <a:gd name="connsiteY1574" fmla="*/ 761231 h 4332256"/>
              <a:gd name="connsiteX1575" fmla="*/ 8691983 w 12192000"/>
              <a:gd name="connsiteY1575" fmla="*/ 714052 h 4332256"/>
              <a:gd name="connsiteX1576" fmla="*/ 8690689 w 12192000"/>
              <a:gd name="connsiteY1576" fmla="*/ 713167 h 4332256"/>
              <a:gd name="connsiteX1577" fmla="*/ 8691147 w 12192000"/>
              <a:gd name="connsiteY1577" fmla="*/ 713855 h 4332256"/>
              <a:gd name="connsiteX1578" fmla="*/ 8654629 w 12192000"/>
              <a:gd name="connsiteY1578" fmla="*/ 713855 h 4332256"/>
              <a:gd name="connsiteX1579" fmla="*/ 8633326 w 12192000"/>
              <a:gd name="connsiteY1579" fmla="*/ 691926 h 4332256"/>
              <a:gd name="connsiteX1580" fmla="*/ 8666802 w 12192000"/>
              <a:gd name="connsiteY1580" fmla="*/ 688793 h 4332256"/>
              <a:gd name="connsiteX1581" fmla="*/ 8667361 w 12192000"/>
              <a:gd name="connsiteY1581" fmla="*/ 689187 h 4332256"/>
              <a:gd name="connsiteX1582" fmla="*/ 8655434 w 12192000"/>
              <a:gd name="connsiteY1582" fmla="*/ 665350 h 4332256"/>
              <a:gd name="connsiteX1583" fmla="*/ 8655434 w 12192000"/>
              <a:gd name="connsiteY1583" fmla="*/ 664863 h 4332256"/>
              <a:gd name="connsiteX1584" fmla="*/ 8641348 w 12192000"/>
              <a:gd name="connsiteY1584" fmla="*/ 656872 h 4332256"/>
              <a:gd name="connsiteX1585" fmla="*/ 8594427 w 12192000"/>
              <a:gd name="connsiteY1585" fmla="*/ 640550 h 4332256"/>
              <a:gd name="connsiteX1586" fmla="*/ 8588304 w 12192000"/>
              <a:gd name="connsiteY1586" fmla="*/ 640550 h 4332256"/>
              <a:gd name="connsiteX1587" fmla="*/ 8582183 w 12192000"/>
              <a:gd name="connsiteY1587" fmla="*/ 640550 h 4332256"/>
              <a:gd name="connsiteX1588" fmla="*/ 8582106 w 12192000"/>
              <a:gd name="connsiteY1588" fmla="*/ 640391 h 4332256"/>
              <a:gd name="connsiteX1589" fmla="*/ 8582130 w 12192000"/>
              <a:gd name="connsiteY1589" fmla="*/ 640551 h 4332256"/>
              <a:gd name="connsiteX1590" fmla="*/ 8557694 w 12192000"/>
              <a:gd name="connsiteY1590" fmla="*/ 591681 h 4332256"/>
              <a:gd name="connsiteX1591" fmla="*/ 8557694 w 12192000"/>
              <a:gd name="connsiteY1591" fmla="*/ 591679 h 4332256"/>
              <a:gd name="connsiteX1592" fmla="*/ 8558326 w 12192000"/>
              <a:gd name="connsiteY1592" fmla="*/ 591259 h 4332256"/>
              <a:gd name="connsiteX1593" fmla="*/ 8546497 w 12192000"/>
              <a:gd name="connsiteY1593" fmla="*/ 576519 h 4332256"/>
              <a:gd name="connsiteX1594" fmla="*/ 8503642 w 12192000"/>
              <a:gd name="connsiteY1594" fmla="*/ 561189 h 4332256"/>
              <a:gd name="connsiteX1595" fmla="*/ 8573734 w 12192000"/>
              <a:gd name="connsiteY1595" fmla="*/ 546048 h 4332256"/>
              <a:gd name="connsiteX1596" fmla="*/ 8671256 w 12192000"/>
              <a:gd name="connsiteY1596" fmla="*/ 524849 h 4332256"/>
              <a:gd name="connsiteX1597" fmla="*/ 8708588 w 12192000"/>
              <a:gd name="connsiteY1597" fmla="*/ 522957 h 4332256"/>
              <a:gd name="connsiteX1598" fmla="*/ 8726968 w 12192000"/>
              <a:gd name="connsiteY1598" fmla="*/ 534644 h 4332256"/>
              <a:gd name="connsiteX1599" fmla="*/ 8740583 w 12192000"/>
              <a:gd name="connsiteY1599" fmla="*/ 554042 h 4332256"/>
              <a:gd name="connsiteX1600" fmla="*/ 8748082 w 12192000"/>
              <a:gd name="connsiteY1600" fmla="*/ 536297 h 4332256"/>
              <a:gd name="connsiteX1601" fmla="*/ 8791633 w 12192000"/>
              <a:gd name="connsiteY1601" fmla="*/ 540154 h 4332256"/>
              <a:gd name="connsiteX1602" fmla="*/ 8803779 w 12192000"/>
              <a:gd name="connsiteY1602" fmla="*/ 579755 h 4332256"/>
              <a:gd name="connsiteX1603" fmla="*/ 8767343 w 12192000"/>
              <a:gd name="connsiteY1603" fmla="*/ 567569 h 4332256"/>
              <a:gd name="connsiteX1604" fmla="*/ 8741489 w 12192000"/>
              <a:gd name="connsiteY1604" fmla="*/ 556042 h 4332256"/>
              <a:gd name="connsiteX1605" fmla="*/ 8746348 w 12192000"/>
              <a:gd name="connsiteY1605" fmla="*/ 587497 h 4332256"/>
              <a:gd name="connsiteX1606" fmla="*/ 8814489 w 12192000"/>
              <a:gd name="connsiteY1606" fmla="*/ 636896 h 4332256"/>
              <a:gd name="connsiteX1607" fmla="*/ 8838870 w 12192000"/>
              <a:gd name="connsiteY1607" fmla="*/ 624783 h 4332256"/>
              <a:gd name="connsiteX1608" fmla="*/ 8887630 w 12192000"/>
              <a:gd name="connsiteY1608" fmla="*/ 573302 h 4332256"/>
              <a:gd name="connsiteX1609" fmla="*/ 8915058 w 12192000"/>
              <a:gd name="connsiteY1609" fmla="*/ 552104 h 4332256"/>
              <a:gd name="connsiteX1610" fmla="*/ 8924201 w 12192000"/>
              <a:gd name="connsiteY1610" fmla="*/ 594500 h 4332256"/>
              <a:gd name="connsiteX1611" fmla="*/ 8915058 w 12192000"/>
              <a:gd name="connsiteY1611" fmla="*/ 658094 h 4332256"/>
              <a:gd name="connsiteX1612" fmla="*/ 9030865 w 12192000"/>
              <a:gd name="connsiteY1612" fmla="*/ 609641 h 4332256"/>
              <a:gd name="connsiteX1613" fmla="*/ 9052197 w 12192000"/>
              <a:gd name="connsiteY1613" fmla="*/ 621754 h 4332256"/>
              <a:gd name="connsiteX1614" fmla="*/ 9119243 w 12192000"/>
              <a:gd name="connsiteY1614" fmla="*/ 688376 h 4332256"/>
              <a:gd name="connsiteX1615" fmla="*/ 9119239 w 12192000"/>
              <a:gd name="connsiteY1615" fmla="*/ 688546 h 4332256"/>
              <a:gd name="connsiteX1616" fmla="*/ 9149685 w 12192000"/>
              <a:gd name="connsiteY1616" fmla="*/ 688687 h 4332256"/>
              <a:gd name="connsiteX1617" fmla="*/ 9228717 w 12192000"/>
              <a:gd name="connsiteY1617" fmla="*/ 725384 h 4332256"/>
              <a:gd name="connsiteX1618" fmla="*/ 9253152 w 12192000"/>
              <a:gd name="connsiteY1618" fmla="*/ 749944 h 4332256"/>
              <a:gd name="connsiteX1619" fmla="*/ 9252770 w 12192000"/>
              <a:gd name="connsiteY1619" fmla="*/ 750158 h 4332256"/>
              <a:gd name="connsiteX1620" fmla="*/ 9253152 w 12192000"/>
              <a:gd name="connsiteY1620" fmla="*/ 750231 h 4332256"/>
              <a:gd name="connsiteX1621" fmla="*/ 9253152 w 12192000"/>
              <a:gd name="connsiteY1621" fmla="*/ 762173 h 4332256"/>
              <a:gd name="connsiteX1622" fmla="*/ 9250046 w 12192000"/>
              <a:gd name="connsiteY1622" fmla="*/ 765158 h 4332256"/>
              <a:gd name="connsiteX1623" fmla="*/ 9249822 w 12192000"/>
              <a:gd name="connsiteY1623" fmla="*/ 765288 h 4332256"/>
              <a:gd name="connsiteX1624" fmla="*/ 9249933 w 12192000"/>
              <a:gd name="connsiteY1624" fmla="*/ 765381 h 4332256"/>
              <a:gd name="connsiteX1625" fmla="*/ 9252596 w 12192000"/>
              <a:gd name="connsiteY1625" fmla="*/ 762726 h 4332256"/>
              <a:gd name="connsiteX1626" fmla="*/ 9285524 w 12192000"/>
              <a:gd name="connsiteY1626" fmla="*/ 762726 h 4332256"/>
              <a:gd name="connsiteX1627" fmla="*/ 9285554 w 12192000"/>
              <a:gd name="connsiteY1627" fmla="*/ 762967 h 4332256"/>
              <a:gd name="connsiteX1628" fmla="*/ 9285585 w 12192000"/>
              <a:gd name="connsiteY1628" fmla="*/ 762726 h 4332256"/>
              <a:gd name="connsiteX1629" fmla="*/ 9435476 w 12192000"/>
              <a:gd name="connsiteY1629" fmla="*/ 835485 h 4332256"/>
              <a:gd name="connsiteX1630" fmla="*/ 9435049 w 12192000"/>
              <a:gd name="connsiteY1630" fmla="*/ 835751 h 4332256"/>
              <a:gd name="connsiteX1631" fmla="*/ 9461790 w 12192000"/>
              <a:gd name="connsiteY1631" fmla="*/ 856929 h 4332256"/>
              <a:gd name="connsiteX1632" fmla="*/ 9456582 w 12192000"/>
              <a:gd name="connsiteY1632" fmla="*/ 862231 h 4332256"/>
              <a:gd name="connsiteX1633" fmla="*/ 9456886 w 12192000"/>
              <a:gd name="connsiteY1633" fmla="*/ 862344 h 4332256"/>
              <a:gd name="connsiteX1634" fmla="*/ 9456886 w 12192000"/>
              <a:gd name="connsiteY1634" fmla="*/ 864946 h 4332256"/>
              <a:gd name="connsiteX1635" fmla="*/ 9457315 w 12192000"/>
              <a:gd name="connsiteY1635" fmla="*/ 862800 h 4332256"/>
              <a:gd name="connsiteX1636" fmla="*/ 9463399 w 12192000"/>
              <a:gd name="connsiteY1636" fmla="*/ 856707 h 4332256"/>
              <a:gd name="connsiteX1637" fmla="*/ 9694633 w 12192000"/>
              <a:gd name="connsiteY1637" fmla="*/ 990743 h 4332256"/>
              <a:gd name="connsiteX1638" fmla="*/ 9780966 w 12192000"/>
              <a:gd name="connsiteY1638" fmla="*/ 1051669 h 4332256"/>
              <a:gd name="connsiteX1639" fmla="*/ 9873915 w 12192000"/>
              <a:gd name="connsiteY1639" fmla="*/ 1103329 h 4332256"/>
              <a:gd name="connsiteX1640" fmla="*/ 9885729 w 12192000"/>
              <a:gd name="connsiteY1640" fmla="*/ 1091617 h 4332256"/>
              <a:gd name="connsiteX1641" fmla="*/ 9887820 w 12192000"/>
              <a:gd name="connsiteY1641" fmla="*/ 1090235 h 4332256"/>
              <a:gd name="connsiteX1642" fmla="*/ 9887081 w 12192000"/>
              <a:gd name="connsiteY1642" fmla="*/ 1090116 h 4332256"/>
              <a:gd name="connsiteX1643" fmla="*/ 9847554 w 12192000"/>
              <a:gd name="connsiteY1643" fmla="*/ 1041782 h 4332256"/>
              <a:gd name="connsiteX1644" fmla="*/ 9877959 w 12192000"/>
              <a:gd name="connsiteY1644" fmla="*/ 1017615 h 4332256"/>
              <a:gd name="connsiteX1645" fmla="*/ 9935731 w 12192000"/>
              <a:gd name="connsiteY1645" fmla="*/ 1044802 h 4332256"/>
              <a:gd name="connsiteX1646" fmla="*/ 9923568 w 12192000"/>
              <a:gd name="connsiteY1646" fmla="*/ 1065949 h 4332256"/>
              <a:gd name="connsiteX1647" fmla="*/ 9922691 w 12192000"/>
              <a:gd name="connsiteY1647" fmla="*/ 1067303 h 4332256"/>
              <a:gd name="connsiteX1648" fmla="*/ 9946695 w 12192000"/>
              <a:gd name="connsiteY1648" fmla="*/ 1102999 h 4332256"/>
              <a:gd name="connsiteX1649" fmla="*/ 9947414 w 12192000"/>
              <a:gd name="connsiteY1649" fmla="*/ 1102702 h 4332256"/>
              <a:gd name="connsiteX1650" fmla="*/ 9977413 w 12192000"/>
              <a:gd name="connsiteY1650" fmla="*/ 1093396 h 4332256"/>
              <a:gd name="connsiteX1651" fmla="*/ 10038406 w 12192000"/>
              <a:gd name="connsiteY1651" fmla="*/ 1139354 h 4332256"/>
              <a:gd name="connsiteX1652" fmla="*/ 10008075 w 12192000"/>
              <a:gd name="connsiteY1652" fmla="*/ 1176006 h 4332256"/>
              <a:gd name="connsiteX1653" fmla="*/ 10005753 w 12192000"/>
              <a:gd name="connsiteY1653" fmla="*/ 1176270 h 4332256"/>
              <a:gd name="connsiteX1654" fmla="*/ 10008758 w 12192000"/>
              <a:gd name="connsiteY1654" fmla="*/ 1176994 h 4332256"/>
              <a:gd name="connsiteX1655" fmla="*/ 10008758 w 12192000"/>
              <a:gd name="connsiteY1655" fmla="*/ 1189103 h 4332256"/>
              <a:gd name="connsiteX1656" fmla="*/ 10020241 w 12192000"/>
              <a:gd name="connsiteY1656" fmla="*/ 1189103 h 4332256"/>
              <a:gd name="connsiteX1657" fmla="*/ 10020241 w 12192000"/>
              <a:gd name="connsiteY1657" fmla="*/ 1189298 h 4332256"/>
              <a:gd name="connsiteX1658" fmla="*/ 10020904 w 12192000"/>
              <a:gd name="connsiteY1658" fmla="*/ 1187519 h 4332256"/>
              <a:gd name="connsiteX1659" fmla="*/ 10048231 w 12192000"/>
              <a:gd name="connsiteY1659" fmla="*/ 1205846 h 4332256"/>
              <a:gd name="connsiteX1660" fmla="*/ 10020904 w 12192000"/>
              <a:gd name="connsiteY1660" fmla="*/ 1211955 h 4332256"/>
              <a:gd name="connsiteX1661" fmla="*/ 10020241 w 12192000"/>
              <a:gd name="connsiteY1661" fmla="*/ 1210176 h 4332256"/>
              <a:gd name="connsiteX1662" fmla="*/ 10020241 w 12192000"/>
              <a:gd name="connsiteY1662" fmla="*/ 1213372 h 4332256"/>
              <a:gd name="connsiteX1663" fmla="*/ 10070471 w 12192000"/>
              <a:gd name="connsiteY1663" fmla="*/ 1263714 h 4332256"/>
              <a:gd name="connsiteX1664" fmla="*/ 10093383 w 12192000"/>
              <a:gd name="connsiteY1664" fmla="*/ 1273989 h 4332256"/>
              <a:gd name="connsiteX1665" fmla="*/ 10117777 w 12192000"/>
              <a:gd name="connsiteY1665" fmla="*/ 1278563 h 4332256"/>
              <a:gd name="connsiteX1666" fmla="*/ 10142211 w 12192000"/>
              <a:gd name="connsiteY1666" fmla="*/ 1273982 h 4332256"/>
              <a:gd name="connsiteX1667" fmla="*/ 10159011 w 12192000"/>
              <a:gd name="connsiteY1667" fmla="*/ 1296126 h 4332256"/>
              <a:gd name="connsiteX1668" fmla="*/ 10166466 w 12192000"/>
              <a:gd name="connsiteY1668" fmla="*/ 1322218 h 4332256"/>
              <a:gd name="connsiteX1669" fmla="*/ 10166782 w 12192000"/>
              <a:gd name="connsiteY1669" fmla="*/ 1322588 h 4332256"/>
              <a:gd name="connsiteX1670" fmla="*/ 10268961 w 12192000"/>
              <a:gd name="connsiteY1670" fmla="*/ 1374209 h 4332256"/>
              <a:gd name="connsiteX1671" fmla="*/ 10300947 w 12192000"/>
              <a:gd name="connsiteY1671" fmla="*/ 1395290 h 4332256"/>
              <a:gd name="connsiteX1672" fmla="*/ 10317426 w 12192000"/>
              <a:gd name="connsiteY1672" fmla="*/ 1390634 h 4332256"/>
              <a:gd name="connsiteX1673" fmla="*/ 10328293 w 12192000"/>
              <a:gd name="connsiteY1673" fmla="*/ 1393962 h 4332256"/>
              <a:gd name="connsiteX1674" fmla="*/ 10337141 w 12192000"/>
              <a:gd name="connsiteY1674" fmla="*/ 1419034 h 4332256"/>
              <a:gd name="connsiteX1675" fmla="*/ 10337748 w 12192000"/>
              <a:gd name="connsiteY1675" fmla="*/ 1419668 h 4332256"/>
              <a:gd name="connsiteX1676" fmla="*/ 10459866 w 12192000"/>
              <a:gd name="connsiteY1676" fmla="*/ 1516749 h 4332256"/>
              <a:gd name="connsiteX1677" fmla="*/ 10459267 w 12192000"/>
              <a:gd name="connsiteY1677" fmla="*/ 1516973 h 4332256"/>
              <a:gd name="connsiteX1678" fmla="*/ 10520014 w 12192000"/>
              <a:gd name="connsiteY1678" fmla="*/ 1565322 h 4332256"/>
              <a:gd name="connsiteX1679" fmla="*/ 10508742 w 12192000"/>
              <a:gd name="connsiteY1679" fmla="*/ 1565322 h 4332256"/>
              <a:gd name="connsiteX1680" fmla="*/ 10512337 w 12192000"/>
              <a:gd name="connsiteY1680" fmla="*/ 1602233 h 4332256"/>
              <a:gd name="connsiteX1681" fmla="*/ 10505145 w 12192000"/>
              <a:gd name="connsiteY1681" fmla="*/ 1628980 h 4332256"/>
              <a:gd name="connsiteX1682" fmla="*/ 10519866 w 12192000"/>
              <a:gd name="connsiteY1682" fmla="*/ 1605628 h 4332256"/>
              <a:gd name="connsiteX1683" fmla="*/ 10556900 w 12192000"/>
              <a:gd name="connsiteY1683" fmla="*/ 1599572 h 4332256"/>
              <a:gd name="connsiteX1684" fmla="*/ 10566064 w 12192000"/>
              <a:gd name="connsiteY1684" fmla="*/ 1602600 h 4332256"/>
              <a:gd name="connsiteX1685" fmla="*/ 10566319 w 12192000"/>
              <a:gd name="connsiteY1685" fmla="*/ 1603935 h 4332256"/>
              <a:gd name="connsiteX1686" fmla="*/ 10585492 w 12192000"/>
              <a:gd name="connsiteY1686" fmla="*/ 1646145 h 4332256"/>
              <a:gd name="connsiteX1687" fmla="*/ 10629941 w 12192000"/>
              <a:gd name="connsiteY1687" fmla="*/ 1699893 h 4332256"/>
              <a:gd name="connsiteX1688" fmla="*/ 10677552 w 12192000"/>
              <a:gd name="connsiteY1688" fmla="*/ 1751029 h 4332256"/>
              <a:gd name="connsiteX1689" fmla="*/ 10710468 w 12192000"/>
              <a:gd name="connsiteY1689" fmla="*/ 1758306 h 4332256"/>
              <a:gd name="connsiteX1690" fmla="*/ 10733558 w 12192000"/>
              <a:gd name="connsiteY1690" fmla="*/ 1784199 h 4332256"/>
              <a:gd name="connsiteX1691" fmla="*/ 10775954 w 12192000"/>
              <a:gd name="connsiteY1691" fmla="*/ 1784199 h 4332256"/>
              <a:gd name="connsiteX1692" fmla="*/ 10776147 w 12192000"/>
              <a:gd name="connsiteY1692" fmla="*/ 1785040 h 4332256"/>
              <a:gd name="connsiteX1693" fmla="*/ 10779132 w 12192000"/>
              <a:gd name="connsiteY1693" fmla="*/ 1776255 h 4332256"/>
              <a:gd name="connsiteX1694" fmla="*/ 10779535 w 12192000"/>
              <a:gd name="connsiteY1694" fmla="*/ 1776286 h 4332256"/>
              <a:gd name="connsiteX1695" fmla="*/ 10778695 w 12192000"/>
              <a:gd name="connsiteY1695" fmla="*/ 1775448 h 4332256"/>
              <a:gd name="connsiteX1696" fmla="*/ 10787858 w 12192000"/>
              <a:gd name="connsiteY1696" fmla="*/ 1735788 h 4332256"/>
              <a:gd name="connsiteX1697" fmla="*/ 10766096 w 12192000"/>
              <a:gd name="connsiteY1697" fmla="*/ 1697654 h 4332256"/>
              <a:gd name="connsiteX1698" fmla="*/ 10752822 w 12192000"/>
              <a:gd name="connsiteY1698" fmla="*/ 1655502 h 4332256"/>
              <a:gd name="connsiteX1699" fmla="*/ 10739065 w 12192000"/>
              <a:gd name="connsiteY1699" fmla="*/ 1642448 h 4332256"/>
              <a:gd name="connsiteX1700" fmla="*/ 10668784 w 12192000"/>
              <a:gd name="connsiteY1700" fmla="*/ 1587811 h 4332256"/>
              <a:gd name="connsiteX1701" fmla="*/ 10603402 w 12192000"/>
              <a:gd name="connsiteY1701" fmla="*/ 1526412 h 4332256"/>
              <a:gd name="connsiteX1702" fmla="*/ 10599194 w 12192000"/>
              <a:gd name="connsiteY1702" fmla="*/ 1523100 h 4332256"/>
              <a:gd name="connsiteX1703" fmla="*/ 10578532 w 12192000"/>
              <a:gd name="connsiteY1703" fmla="*/ 1510908 h 4332256"/>
              <a:gd name="connsiteX1704" fmla="*/ 10554898 w 12192000"/>
              <a:gd name="connsiteY1704" fmla="*/ 1501978 h 4332256"/>
              <a:gd name="connsiteX1705" fmla="*/ 10482831 w 12192000"/>
              <a:gd name="connsiteY1705" fmla="*/ 1467393 h 4332256"/>
              <a:gd name="connsiteX1706" fmla="*/ 10467924 w 12192000"/>
              <a:gd name="connsiteY1706" fmla="*/ 1442626 h 4332256"/>
              <a:gd name="connsiteX1707" fmla="*/ 10455917 w 12192000"/>
              <a:gd name="connsiteY1707" fmla="*/ 1437829 h 4332256"/>
              <a:gd name="connsiteX1708" fmla="*/ 10445753 w 12192000"/>
              <a:gd name="connsiteY1708" fmla="*/ 1427673 h 4332256"/>
              <a:gd name="connsiteX1709" fmla="*/ 10437455 w 12192000"/>
              <a:gd name="connsiteY1709" fmla="*/ 1426751 h 4332256"/>
              <a:gd name="connsiteX1710" fmla="*/ 10422274 w 12192000"/>
              <a:gd name="connsiteY1710" fmla="*/ 1407837 h 4332256"/>
              <a:gd name="connsiteX1711" fmla="*/ 10422868 w 12192000"/>
              <a:gd name="connsiteY1711" fmla="*/ 1404813 h 4332256"/>
              <a:gd name="connsiteX1712" fmla="*/ 10422460 w 12192000"/>
              <a:gd name="connsiteY1712" fmla="*/ 1404404 h 4332256"/>
              <a:gd name="connsiteX1713" fmla="*/ 10421857 w 12192000"/>
              <a:gd name="connsiteY1713" fmla="*/ 1407434 h 4332256"/>
              <a:gd name="connsiteX1714" fmla="*/ 10413831 w 12192000"/>
              <a:gd name="connsiteY1714" fmla="*/ 1395784 h 4332256"/>
              <a:gd name="connsiteX1715" fmla="*/ 10413239 w 12192000"/>
              <a:gd name="connsiteY1715" fmla="*/ 1395192 h 4332256"/>
              <a:gd name="connsiteX1716" fmla="*/ 10410522 w 12192000"/>
              <a:gd name="connsiteY1716" fmla="*/ 1390983 h 4332256"/>
              <a:gd name="connsiteX1717" fmla="*/ 10376290 w 12192000"/>
              <a:gd name="connsiteY1717" fmla="*/ 1341301 h 4332256"/>
              <a:gd name="connsiteX1718" fmla="*/ 10261311 w 12192000"/>
              <a:gd name="connsiteY1718" fmla="*/ 1231871 h 4332256"/>
              <a:gd name="connsiteX1719" fmla="*/ 10204185 w 12192000"/>
              <a:gd name="connsiteY1719" fmla="*/ 1176371 h 4332256"/>
              <a:gd name="connsiteX1720" fmla="*/ 10204238 w 12192000"/>
              <a:gd name="connsiteY1720" fmla="*/ 1176544 h 4332256"/>
              <a:gd name="connsiteX1721" fmla="*/ 10191971 w 12192000"/>
              <a:gd name="connsiteY1721" fmla="*/ 1176544 h 4332256"/>
              <a:gd name="connsiteX1722" fmla="*/ 10152104 w 12192000"/>
              <a:gd name="connsiteY1722" fmla="*/ 1164417 h 4332256"/>
              <a:gd name="connsiteX1723" fmla="*/ 10106103 w 12192000"/>
              <a:gd name="connsiteY1723" fmla="*/ 1091658 h 4332256"/>
              <a:gd name="connsiteX1724" fmla="*/ 10107317 w 12192000"/>
              <a:gd name="connsiteY1724" fmla="*/ 1092259 h 4332256"/>
              <a:gd name="connsiteX1725" fmla="*/ 10105493 w 12192000"/>
              <a:gd name="connsiteY1725" fmla="*/ 1090155 h 4332256"/>
              <a:gd name="connsiteX1726" fmla="*/ 10056782 w 12192000"/>
              <a:gd name="connsiteY1726" fmla="*/ 1065822 h 4332256"/>
              <a:gd name="connsiteX1727" fmla="*/ 9995893 w 12192000"/>
              <a:gd name="connsiteY1727" fmla="*/ 1035407 h 4332256"/>
              <a:gd name="connsiteX1728" fmla="*/ 9958979 w 12192000"/>
              <a:gd name="connsiteY1728" fmla="*/ 1028944 h 4332256"/>
              <a:gd name="connsiteX1729" fmla="*/ 9947538 w 12192000"/>
              <a:gd name="connsiteY1729" fmla="*/ 993916 h 4332256"/>
              <a:gd name="connsiteX1730" fmla="*/ 9947536 w 12192000"/>
              <a:gd name="connsiteY1730" fmla="*/ 993920 h 4332256"/>
              <a:gd name="connsiteX1731" fmla="*/ 9935185 w 12192000"/>
              <a:gd name="connsiteY1731" fmla="*/ 990853 h 4332256"/>
              <a:gd name="connsiteX1732" fmla="*/ 9879601 w 12192000"/>
              <a:gd name="connsiteY1732" fmla="*/ 960185 h 4332256"/>
              <a:gd name="connsiteX1733" fmla="*/ 9891953 w 12192000"/>
              <a:gd name="connsiteY1733" fmla="*/ 944851 h 4332256"/>
              <a:gd name="connsiteX1734" fmla="*/ 9923219 w 12192000"/>
              <a:gd name="connsiteY1734" fmla="*/ 949068 h 4332256"/>
              <a:gd name="connsiteX1735" fmla="*/ 9947181 w 12192000"/>
              <a:gd name="connsiteY1735" fmla="*/ 969089 h 4332256"/>
              <a:gd name="connsiteX1736" fmla="*/ 9947181 w 12192000"/>
              <a:gd name="connsiteY1736" fmla="*/ 968492 h 4332256"/>
              <a:gd name="connsiteX1737" fmla="*/ 9959359 w 12192000"/>
              <a:gd name="connsiteY1737" fmla="*/ 956326 h 4332256"/>
              <a:gd name="connsiteX1738" fmla="*/ 9959586 w 12192000"/>
              <a:gd name="connsiteY1738" fmla="*/ 956326 h 4332256"/>
              <a:gd name="connsiteX1739" fmla="*/ 9954334 w 12192000"/>
              <a:gd name="connsiteY1739" fmla="*/ 945048 h 4332256"/>
              <a:gd name="connsiteX1740" fmla="*/ 9959779 w 12192000"/>
              <a:gd name="connsiteY1740" fmla="*/ 933356 h 4332256"/>
              <a:gd name="connsiteX1741" fmla="*/ 9959024 w 12192000"/>
              <a:gd name="connsiteY1741" fmla="*/ 933042 h 4332256"/>
              <a:gd name="connsiteX1742" fmla="*/ 9909938 w 12192000"/>
              <a:gd name="connsiteY1742" fmla="*/ 859653 h 4332256"/>
              <a:gd name="connsiteX1743" fmla="*/ 9937548 w 12192000"/>
              <a:gd name="connsiteY1743" fmla="*/ 780147 h 4332256"/>
              <a:gd name="connsiteX1744" fmla="*/ 9983567 w 12192000"/>
              <a:gd name="connsiteY1744" fmla="*/ 749568 h 4332256"/>
              <a:gd name="connsiteX1745" fmla="*/ 10078672 w 12192000"/>
              <a:gd name="connsiteY1745" fmla="*/ 798113 h 4332256"/>
              <a:gd name="connsiteX1746" fmla="*/ 10155236 w 12192000"/>
              <a:gd name="connsiteY1746" fmla="*/ 871757 h 4332256"/>
              <a:gd name="connsiteX1747" fmla="*/ 10179187 w 12192000"/>
              <a:gd name="connsiteY1747" fmla="*/ 874775 h 4332256"/>
              <a:gd name="connsiteX1748" fmla="*/ 10200921 w 12192000"/>
              <a:gd name="connsiteY1748" fmla="*/ 886886 h 4332256"/>
              <a:gd name="connsiteX1749" fmla="*/ 10200903 w 12192000"/>
              <a:gd name="connsiteY1749" fmla="*/ 886781 h 4332256"/>
              <a:gd name="connsiteX1750" fmla="*/ 10352447 w 12192000"/>
              <a:gd name="connsiteY1750" fmla="*/ 996579 h 4332256"/>
              <a:gd name="connsiteX1751" fmla="*/ 10417658 w 12192000"/>
              <a:gd name="connsiteY1751" fmla="*/ 1025315 h 4332256"/>
              <a:gd name="connsiteX1752" fmla="*/ 10437090 w 12192000"/>
              <a:gd name="connsiteY1752" fmla="*/ 1039122 h 4332256"/>
              <a:gd name="connsiteX1753" fmla="*/ 10437545 w 12192000"/>
              <a:gd name="connsiteY1753" fmla="*/ 1039029 h 4332256"/>
              <a:gd name="connsiteX1754" fmla="*/ 10471144 w 12192000"/>
              <a:gd name="connsiteY1754" fmla="*/ 1066822 h 4332256"/>
              <a:gd name="connsiteX1755" fmla="*/ 10470841 w 12192000"/>
              <a:gd name="connsiteY1755" fmla="*/ 1068354 h 4332256"/>
              <a:gd name="connsiteX1756" fmla="*/ 10471603 w 12192000"/>
              <a:gd name="connsiteY1756" fmla="*/ 1067223 h 4332256"/>
              <a:gd name="connsiteX1757" fmla="*/ 10532586 w 12192000"/>
              <a:gd name="connsiteY1757" fmla="*/ 1079281 h 4332256"/>
              <a:gd name="connsiteX1758" fmla="*/ 10605766 w 12192000"/>
              <a:gd name="connsiteY1758" fmla="*/ 1103397 h 4332256"/>
              <a:gd name="connsiteX1759" fmla="*/ 10739928 w 12192000"/>
              <a:gd name="connsiteY1759" fmla="*/ 1208904 h 4332256"/>
              <a:gd name="connsiteX1760" fmla="*/ 10738393 w 12192000"/>
              <a:gd name="connsiteY1760" fmla="*/ 1210422 h 4332256"/>
              <a:gd name="connsiteX1761" fmla="*/ 10740133 w 12192000"/>
              <a:gd name="connsiteY1761" fmla="*/ 1210075 h 4332256"/>
              <a:gd name="connsiteX1762" fmla="*/ 10837670 w 12192000"/>
              <a:gd name="connsiteY1762" fmla="*/ 1313454 h 4332256"/>
              <a:gd name="connsiteX1763" fmla="*/ 10836604 w 12192000"/>
              <a:gd name="connsiteY1763" fmla="*/ 1312968 h 4332256"/>
              <a:gd name="connsiteX1764" fmla="*/ 10833926 w 12192000"/>
              <a:gd name="connsiteY1764" fmla="*/ 1312968 h 4332256"/>
              <a:gd name="connsiteX1765" fmla="*/ 10835698 w 12192000"/>
              <a:gd name="connsiteY1765" fmla="*/ 1314062 h 4332256"/>
              <a:gd name="connsiteX1766" fmla="*/ 10875392 w 12192000"/>
              <a:gd name="connsiteY1766" fmla="*/ 1327580 h 4332256"/>
              <a:gd name="connsiteX1767" fmla="*/ 10895938 w 12192000"/>
              <a:gd name="connsiteY1767" fmla="*/ 1362323 h 4332256"/>
              <a:gd name="connsiteX1768" fmla="*/ 10894825 w 12192000"/>
              <a:gd name="connsiteY1768" fmla="*/ 1361622 h 4332256"/>
              <a:gd name="connsiteX1769" fmla="*/ 10894895 w 12192000"/>
              <a:gd name="connsiteY1769" fmla="*/ 1361693 h 4332256"/>
              <a:gd name="connsiteX1770" fmla="*/ 11029027 w 12192000"/>
              <a:gd name="connsiteY1770" fmla="*/ 1456102 h 4332256"/>
              <a:gd name="connsiteX1771" fmla="*/ 11029440 w 12192000"/>
              <a:gd name="connsiteY1771" fmla="*/ 1456362 h 4332256"/>
              <a:gd name="connsiteX1772" fmla="*/ 11029390 w 12192000"/>
              <a:gd name="connsiteY1772" fmla="*/ 1456304 h 4332256"/>
              <a:gd name="connsiteX1773" fmla="*/ 11078261 w 12192000"/>
              <a:gd name="connsiteY1773" fmla="*/ 1495777 h 4332256"/>
              <a:gd name="connsiteX1774" fmla="*/ 11077479 w 12192000"/>
              <a:gd name="connsiteY1774" fmla="*/ 1495350 h 4332256"/>
              <a:gd name="connsiteX1775" fmla="*/ 11077802 w 12192000"/>
              <a:gd name="connsiteY1775" fmla="*/ 1495691 h 4332256"/>
              <a:gd name="connsiteX1776" fmla="*/ 11080044 w 12192000"/>
              <a:gd name="connsiteY1776" fmla="*/ 1496887 h 4332256"/>
              <a:gd name="connsiteX1777" fmla="*/ 11078261 w 12192000"/>
              <a:gd name="connsiteY1777" fmla="*/ 1495053 h 4332256"/>
              <a:gd name="connsiteX1778" fmla="*/ 11127131 w 12192000"/>
              <a:gd name="connsiteY1778" fmla="*/ 1531490 h 4332256"/>
              <a:gd name="connsiteX1779" fmla="*/ 11124613 w 12192000"/>
              <a:gd name="connsiteY1779" fmla="*/ 1530203 h 4332256"/>
              <a:gd name="connsiteX1780" fmla="*/ 11126578 w 12192000"/>
              <a:gd name="connsiteY1780" fmla="*/ 1532236 h 4332256"/>
              <a:gd name="connsiteX1781" fmla="*/ 11131940 w 12192000"/>
              <a:gd name="connsiteY1781" fmla="*/ 1535428 h 4332256"/>
              <a:gd name="connsiteX1782" fmla="*/ 11127131 w 12192000"/>
              <a:gd name="connsiteY1782" fmla="*/ 1531489 h 4332256"/>
              <a:gd name="connsiteX1783" fmla="*/ 11226751 w 12192000"/>
              <a:gd name="connsiteY1783" fmla="*/ 1604794 h 4332256"/>
              <a:gd name="connsiteX1784" fmla="*/ 11226025 w 12192000"/>
              <a:gd name="connsiteY1784" fmla="*/ 1604316 h 4332256"/>
              <a:gd name="connsiteX1785" fmla="*/ 11227177 w 12192000"/>
              <a:gd name="connsiteY1785" fmla="*/ 1605326 h 4332256"/>
              <a:gd name="connsiteX1786" fmla="*/ 11275951 w 12192000"/>
              <a:gd name="connsiteY1786" fmla="*/ 1651006 h 4332256"/>
              <a:gd name="connsiteX1787" fmla="*/ 11277994 w 12192000"/>
              <a:gd name="connsiteY1787" fmla="*/ 1652832 h 4332256"/>
              <a:gd name="connsiteX1788" fmla="*/ 11312805 w 12192000"/>
              <a:gd name="connsiteY1788" fmla="*/ 1668203 h 4332256"/>
              <a:gd name="connsiteX1789" fmla="*/ 11333888 w 12192000"/>
              <a:gd name="connsiteY1789" fmla="*/ 1702534 h 4332256"/>
              <a:gd name="connsiteX1790" fmla="*/ 11332947 w 12192000"/>
              <a:gd name="connsiteY1790" fmla="*/ 1701951 h 4332256"/>
              <a:gd name="connsiteX1791" fmla="*/ 11333873 w 12192000"/>
              <a:gd name="connsiteY1791" fmla="*/ 1702778 h 4332256"/>
              <a:gd name="connsiteX1792" fmla="*/ 11422278 w 12192000"/>
              <a:gd name="connsiteY1792" fmla="*/ 1772823 h 4332256"/>
              <a:gd name="connsiteX1793" fmla="*/ 11422735 w 12192000"/>
              <a:gd name="connsiteY1793" fmla="*/ 1773266 h 4332256"/>
              <a:gd name="connsiteX1794" fmla="*/ 11436188 w 12192000"/>
              <a:gd name="connsiteY1794" fmla="*/ 1774851 h 4332256"/>
              <a:gd name="connsiteX1795" fmla="*/ 11470682 w 12192000"/>
              <a:gd name="connsiteY1795" fmla="*/ 1797266 h 4332256"/>
              <a:gd name="connsiteX1796" fmla="*/ 11482787 w 12192000"/>
              <a:gd name="connsiteY1796" fmla="*/ 1809287 h 4332256"/>
              <a:gd name="connsiteX1797" fmla="*/ 11485430 w 12192000"/>
              <a:gd name="connsiteY1797" fmla="*/ 1804032 h 4332256"/>
              <a:gd name="connsiteX1798" fmla="*/ 11653292 w 12192000"/>
              <a:gd name="connsiteY1798" fmla="*/ 1873827 h 4332256"/>
              <a:gd name="connsiteX1799" fmla="*/ 11650241 w 12192000"/>
              <a:gd name="connsiteY1799" fmla="*/ 1904172 h 4332256"/>
              <a:gd name="connsiteX1800" fmla="*/ 11668553 w 12192000"/>
              <a:gd name="connsiteY1800" fmla="*/ 1928449 h 4332256"/>
              <a:gd name="connsiteX1801" fmla="*/ 11720437 w 12192000"/>
              <a:gd name="connsiteY1801" fmla="*/ 1937553 h 4332256"/>
              <a:gd name="connsiteX1802" fmla="*/ 11775374 w 12192000"/>
              <a:gd name="connsiteY1802" fmla="*/ 1995210 h 4332256"/>
              <a:gd name="connsiteX1803" fmla="*/ 11787582 w 12192000"/>
              <a:gd name="connsiteY1803" fmla="*/ 2040728 h 4332256"/>
              <a:gd name="connsiteX1804" fmla="*/ 11787582 w 12192000"/>
              <a:gd name="connsiteY1804" fmla="*/ 2052606 h 4332256"/>
              <a:gd name="connsiteX1805" fmla="*/ 11787967 w 12192000"/>
              <a:gd name="connsiteY1805" fmla="*/ 2052888 h 4332256"/>
              <a:gd name="connsiteX1806" fmla="*/ 11790469 w 12192000"/>
              <a:gd name="connsiteY1806" fmla="*/ 2055385 h 4332256"/>
              <a:gd name="connsiteX1807" fmla="*/ 11788754 w 12192000"/>
              <a:gd name="connsiteY1807" fmla="*/ 2052377 h 4332256"/>
              <a:gd name="connsiteX1808" fmla="*/ 11788754 w 12192000"/>
              <a:gd name="connsiteY1808" fmla="*/ 2040159 h 4332256"/>
              <a:gd name="connsiteX1809" fmla="*/ 11945837 w 12192000"/>
              <a:gd name="connsiteY1809" fmla="*/ 2150117 h 4332256"/>
              <a:gd name="connsiteX1810" fmla="*/ 11945837 w 12192000"/>
              <a:gd name="connsiteY1810" fmla="*/ 2174553 h 4332256"/>
              <a:gd name="connsiteX1811" fmla="*/ 11957804 w 12192000"/>
              <a:gd name="connsiteY1811" fmla="*/ 2198752 h 4332256"/>
              <a:gd name="connsiteX1812" fmla="*/ 11958131 w 12192000"/>
              <a:gd name="connsiteY1812" fmla="*/ 2198752 h 4332256"/>
              <a:gd name="connsiteX1813" fmla="*/ 11958755 w 12192000"/>
              <a:gd name="connsiteY1813" fmla="*/ 2200007 h 4332256"/>
              <a:gd name="connsiteX1814" fmla="*/ 11959537 w 12192000"/>
              <a:gd name="connsiteY1814" fmla="*/ 2199223 h 4332256"/>
              <a:gd name="connsiteX1815" fmla="*/ 11974765 w 12192000"/>
              <a:gd name="connsiteY1815" fmla="*/ 2193113 h 4332256"/>
              <a:gd name="connsiteX1816" fmla="*/ 12078310 w 12192000"/>
              <a:gd name="connsiteY1816" fmla="*/ 2251146 h 4332256"/>
              <a:gd name="connsiteX1817" fmla="*/ 12142266 w 12192000"/>
              <a:gd name="connsiteY1817" fmla="*/ 2269473 h 4332256"/>
              <a:gd name="connsiteX1818" fmla="*/ 12166629 w 12192000"/>
              <a:gd name="connsiteY1818" fmla="*/ 2287800 h 4332256"/>
              <a:gd name="connsiteX1819" fmla="*/ 12190992 w 12192000"/>
              <a:gd name="connsiteY1819" fmla="*/ 2333615 h 4332256"/>
              <a:gd name="connsiteX1820" fmla="*/ 12190992 w 12192000"/>
              <a:gd name="connsiteY1820" fmla="*/ 2430055 h 4332256"/>
              <a:gd name="connsiteX1821" fmla="*/ 12190992 w 12192000"/>
              <a:gd name="connsiteY1821" fmla="*/ 2431355 h 4332256"/>
              <a:gd name="connsiteX1822" fmla="*/ 12190992 w 12192000"/>
              <a:gd name="connsiteY1822" fmla="*/ 2442217 h 4332256"/>
              <a:gd name="connsiteX1823" fmla="*/ 12190243 w 12192000"/>
              <a:gd name="connsiteY1823" fmla="*/ 2442366 h 4332256"/>
              <a:gd name="connsiteX1824" fmla="*/ 12190992 w 12192000"/>
              <a:gd name="connsiteY1824" fmla="*/ 2442390 h 4332256"/>
              <a:gd name="connsiteX1825" fmla="*/ 12190992 w 12192000"/>
              <a:gd name="connsiteY1825" fmla="*/ 3538918 h 4332256"/>
              <a:gd name="connsiteX1826" fmla="*/ 12190992 w 12192000"/>
              <a:gd name="connsiteY1826" fmla="*/ 3539630 h 4332256"/>
              <a:gd name="connsiteX1827" fmla="*/ 12190992 w 12192000"/>
              <a:gd name="connsiteY1827" fmla="*/ 3635946 h 4332256"/>
              <a:gd name="connsiteX1828" fmla="*/ 12190994 w 12192000"/>
              <a:gd name="connsiteY1828" fmla="*/ 3635946 h 4332256"/>
              <a:gd name="connsiteX1829" fmla="*/ 12190994 w 12192000"/>
              <a:gd name="connsiteY1829" fmla="*/ 4183626 h 4332256"/>
              <a:gd name="connsiteX1830" fmla="*/ 12190994 w 12192000"/>
              <a:gd name="connsiteY1830" fmla="*/ 4184340 h 4332256"/>
              <a:gd name="connsiteX1831" fmla="*/ 12190994 w 12192000"/>
              <a:gd name="connsiteY1831" fmla="*/ 4293356 h 4332256"/>
              <a:gd name="connsiteX1832" fmla="*/ 12182259 w 12192000"/>
              <a:gd name="connsiteY1832" fmla="*/ 4294524 h 4332256"/>
              <a:gd name="connsiteX1833" fmla="*/ 12190456 w 12192000"/>
              <a:gd name="connsiteY1833" fmla="*/ 4294524 h 4332256"/>
              <a:gd name="connsiteX1834" fmla="*/ 12185824 w 12192000"/>
              <a:gd name="connsiteY1834" fmla="*/ 4325538 h 4332256"/>
              <a:gd name="connsiteX1835" fmla="*/ 12154010 w 12192000"/>
              <a:gd name="connsiteY1835" fmla="*/ 4329885 h 4332256"/>
              <a:gd name="connsiteX1836" fmla="*/ 12154112 w 12192000"/>
              <a:gd name="connsiteY1836" fmla="*/ 4330236 h 4332256"/>
              <a:gd name="connsiteX1837" fmla="*/ 11642144 w 12192000"/>
              <a:gd name="connsiteY1837" fmla="*/ 4330236 h 4332256"/>
              <a:gd name="connsiteX1838" fmla="*/ 11642144 w 12192000"/>
              <a:gd name="connsiteY1838" fmla="*/ 4321214 h 4332256"/>
              <a:gd name="connsiteX1839" fmla="*/ 11642681 w 12192000"/>
              <a:gd name="connsiteY1839" fmla="*/ 4320832 h 4332256"/>
              <a:gd name="connsiteX1840" fmla="*/ 11641391 w 12192000"/>
              <a:gd name="connsiteY1840" fmla="*/ 4320839 h 4332256"/>
              <a:gd name="connsiteX1841" fmla="*/ 11638316 w 12192000"/>
              <a:gd name="connsiteY1841" fmla="*/ 4320832 h 4332256"/>
              <a:gd name="connsiteX1842" fmla="*/ 11640978 w 12192000"/>
              <a:gd name="connsiteY1842" fmla="*/ 4330236 h 4332256"/>
              <a:gd name="connsiteX1843" fmla="*/ 8070327 w 12192000"/>
              <a:gd name="connsiteY1843" fmla="*/ 4330236 h 4332256"/>
              <a:gd name="connsiteX1844" fmla="*/ 8070160 w 12192000"/>
              <a:gd name="connsiteY1844" fmla="*/ 4330236 h 4332256"/>
              <a:gd name="connsiteX1845" fmla="*/ 8057958 w 12192000"/>
              <a:gd name="connsiteY1845" fmla="*/ 4330236 h 4332256"/>
              <a:gd name="connsiteX1846" fmla="*/ 8057585 w 12192000"/>
              <a:gd name="connsiteY1846" fmla="*/ 4329759 h 4332256"/>
              <a:gd name="connsiteX1847" fmla="*/ 8057716 w 12192000"/>
              <a:gd name="connsiteY1847" fmla="*/ 4330236 h 4332256"/>
              <a:gd name="connsiteX1848" fmla="*/ 7850958 w 12192000"/>
              <a:gd name="connsiteY1848" fmla="*/ 4330236 h 4332256"/>
              <a:gd name="connsiteX1849" fmla="*/ 7850958 w 12192000"/>
              <a:gd name="connsiteY1849" fmla="*/ 4318368 h 4332256"/>
              <a:gd name="connsiteX1850" fmla="*/ 7850403 w 12192000"/>
              <a:gd name="connsiteY1850" fmla="*/ 4318959 h 4332256"/>
              <a:gd name="connsiteX1851" fmla="*/ 7846523 w 12192000"/>
              <a:gd name="connsiteY1851" fmla="*/ 4318959 h 4332256"/>
              <a:gd name="connsiteX1852" fmla="*/ 7849789 w 12192000"/>
              <a:gd name="connsiteY1852" fmla="*/ 4330236 h 4332256"/>
              <a:gd name="connsiteX1853" fmla="*/ 6728827 w 12192000"/>
              <a:gd name="connsiteY1853" fmla="*/ 4330236 h 4332256"/>
              <a:gd name="connsiteX1854" fmla="*/ 6728827 w 12192000"/>
              <a:gd name="connsiteY1854" fmla="*/ 4330238 h 4332256"/>
              <a:gd name="connsiteX1855" fmla="*/ 6631799 w 12192000"/>
              <a:gd name="connsiteY1855" fmla="*/ 4330238 h 4332256"/>
              <a:gd name="connsiteX1856" fmla="*/ 6631087 w 12192000"/>
              <a:gd name="connsiteY1856" fmla="*/ 4330238 h 4332256"/>
              <a:gd name="connsiteX1857" fmla="*/ 2950623 w 12192000"/>
              <a:gd name="connsiteY1857" fmla="*/ 4330238 h 4332256"/>
              <a:gd name="connsiteX1858" fmla="*/ 2950133 w 12192000"/>
              <a:gd name="connsiteY1858" fmla="*/ 4330238 h 4332256"/>
              <a:gd name="connsiteX1859" fmla="*/ 2693819 w 12192000"/>
              <a:gd name="connsiteY1859" fmla="*/ 4330238 h 4332256"/>
              <a:gd name="connsiteX1860" fmla="*/ 2693571 w 12192000"/>
              <a:gd name="connsiteY1860" fmla="*/ 4329744 h 4332256"/>
              <a:gd name="connsiteX1861" fmla="*/ 2693571 w 12192000"/>
              <a:gd name="connsiteY1861" fmla="*/ 4330236 h 4332256"/>
              <a:gd name="connsiteX1862" fmla="*/ 73309 w 12192000"/>
              <a:gd name="connsiteY1862" fmla="*/ 4330236 h 4332256"/>
              <a:gd name="connsiteX1863" fmla="*/ 73520 w 12192000"/>
              <a:gd name="connsiteY1863" fmla="*/ 4329972 h 4332256"/>
              <a:gd name="connsiteX1864" fmla="*/ 73152 w 12192000"/>
              <a:gd name="connsiteY1864" fmla="*/ 4330048 h 4332256"/>
              <a:gd name="connsiteX1865" fmla="*/ 17006 w 12192000"/>
              <a:gd name="connsiteY1865" fmla="*/ 4330477 h 4332256"/>
              <a:gd name="connsiteX1866" fmla="*/ 343 w 12192000"/>
              <a:gd name="connsiteY1866" fmla="*/ 4318119 h 4332256"/>
              <a:gd name="connsiteX1867" fmla="*/ 0 w 12192000"/>
              <a:gd name="connsiteY1867" fmla="*/ 4318960 h 4332256"/>
              <a:gd name="connsiteX1868" fmla="*/ 0 w 12192000"/>
              <a:gd name="connsiteY1868" fmla="*/ 4245654 h 4332256"/>
              <a:gd name="connsiteX1869" fmla="*/ 559 w 12192000"/>
              <a:gd name="connsiteY1869" fmla="*/ 4245654 h 4332256"/>
              <a:gd name="connsiteX1870" fmla="*/ 5 w 12192000"/>
              <a:gd name="connsiteY1870" fmla="*/ 4245207 h 4332256"/>
              <a:gd name="connsiteX1871" fmla="*/ 5 w 12192000"/>
              <a:gd name="connsiteY1871" fmla="*/ 2528848 h 4332256"/>
              <a:gd name="connsiteX1872" fmla="*/ 11283 w 12192000"/>
              <a:gd name="connsiteY1872" fmla="*/ 2528848 h 4332256"/>
              <a:gd name="connsiteX1873" fmla="*/ 11283 w 12192000"/>
              <a:gd name="connsiteY1873" fmla="*/ 2531836 h 4332256"/>
              <a:gd name="connsiteX1874" fmla="*/ 13399 w 12192000"/>
              <a:gd name="connsiteY1874" fmla="*/ 2528664 h 4332256"/>
              <a:gd name="connsiteX1875" fmla="*/ 12282 w 12192000"/>
              <a:gd name="connsiteY1875" fmla="*/ 2528564 h 4332256"/>
              <a:gd name="connsiteX1876" fmla="*/ 2 w 12192000"/>
              <a:gd name="connsiteY1876" fmla="*/ 2528564 h 4332256"/>
              <a:gd name="connsiteX1877" fmla="*/ 2 w 12192000"/>
              <a:gd name="connsiteY1877" fmla="*/ 2467162 h 4332256"/>
              <a:gd name="connsiteX1878" fmla="*/ 6 w 12192000"/>
              <a:gd name="connsiteY1878" fmla="*/ 2467162 h 4332256"/>
              <a:gd name="connsiteX1879" fmla="*/ 6 w 12192000"/>
              <a:gd name="connsiteY1879" fmla="*/ 2443102 h 4332256"/>
              <a:gd name="connsiteX1880" fmla="*/ 2 w 12192000"/>
              <a:gd name="connsiteY1880" fmla="*/ 2443103 h 4332256"/>
              <a:gd name="connsiteX1881" fmla="*/ 2 w 12192000"/>
              <a:gd name="connsiteY1881" fmla="*/ 2174317 h 4332256"/>
              <a:gd name="connsiteX1882" fmla="*/ 557 w 12192000"/>
              <a:gd name="connsiteY1882" fmla="*/ 2174317 h 4332256"/>
              <a:gd name="connsiteX1883" fmla="*/ 3 w 12192000"/>
              <a:gd name="connsiteY1883" fmla="*/ 2173891 h 4332256"/>
              <a:gd name="connsiteX1884" fmla="*/ 3 w 12192000"/>
              <a:gd name="connsiteY1884" fmla="*/ 1725088 h 4332256"/>
              <a:gd name="connsiteX1885" fmla="*/ 1303 w 12192000"/>
              <a:gd name="connsiteY1885" fmla="*/ 1725695 h 4332256"/>
              <a:gd name="connsiteX1886" fmla="*/ 2 w 12192000"/>
              <a:gd name="connsiteY1886" fmla="*/ 1724531 h 4332256"/>
              <a:gd name="connsiteX1887" fmla="*/ 2 w 12192000"/>
              <a:gd name="connsiteY1887" fmla="*/ 1700653 h 4332256"/>
              <a:gd name="connsiteX1888" fmla="*/ 0 w 12192000"/>
              <a:gd name="connsiteY1888" fmla="*/ 1700654 h 4332256"/>
              <a:gd name="connsiteX1889" fmla="*/ 0 w 12192000"/>
              <a:gd name="connsiteY1889" fmla="*/ 1602914 h 4332256"/>
              <a:gd name="connsiteX1890" fmla="*/ 547 w 12192000"/>
              <a:gd name="connsiteY1890" fmla="*/ 1604284 h 4332256"/>
              <a:gd name="connsiteX1891" fmla="*/ 4 w 12192000"/>
              <a:gd name="connsiteY1891" fmla="*/ 1601974 h 4332256"/>
              <a:gd name="connsiteX1892" fmla="*/ 4 w 12192000"/>
              <a:gd name="connsiteY1892" fmla="*/ 1589756 h 4332256"/>
              <a:gd name="connsiteX1893" fmla="*/ 4 w 12192000"/>
              <a:gd name="connsiteY1893" fmla="*/ 1554044 h 4332256"/>
              <a:gd name="connsiteX1894" fmla="*/ 170936 w 12192000"/>
              <a:gd name="connsiteY1894" fmla="*/ 1614884 h 4332256"/>
              <a:gd name="connsiteX1895" fmla="*/ 347973 w 12192000"/>
              <a:gd name="connsiteY1895" fmla="*/ 1742649 h 4332256"/>
              <a:gd name="connsiteX1896" fmla="*/ 357131 w 12192000"/>
              <a:gd name="connsiteY1896" fmla="*/ 1760901 h 4332256"/>
              <a:gd name="connsiteX1897" fmla="*/ 356346 w 12192000"/>
              <a:gd name="connsiteY1897" fmla="*/ 1761512 h 4332256"/>
              <a:gd name="connsiteX1898" fmla="*/ 371375 w 12192000"/>
              <a:gd name="connsiteY1898" fmla="*/ 1769975 h 4332256"/>
              <a:gd name="connsiteX1899" fmla="*/ 384356 w 12192000"/>
              <a:gd name="connsiteY1899" fmla="*/ 1775301 h 4332256"/>
              <a:gd name="connsiteX1900" fmla="*/ 423678 w 12192000"/>
              <a:gd name="connsiteY1900" fmla="*/ 1782148 h 4332256"/>
              <a:gd name="connsiteX1901" fmla="*/ 417688 w 12192000"/>
              <a:gd name="connsiteY1901" fmla="*/ 1808613 h 4332256"/>
              <a:gd name="connsiteX1902" fmla="*/ 419815 w 12192000"/>
              <a:gd name="connsiteY1902" fmla="*/ 1809948 h 4332256"/>
              <a:gd name="connsiteX1903" fmla="*/ 444179 w 12192000"/>
              <a:gd name="connsiteY1903" fmla="*/ 1828132 h 4332256"/>
              <a:gd name="connsiteX1904" fmla="*/ 459864 w 12192000"/>
              <a:gd name="connsiteY1904" fmla="*/ 1839440 h 4332256"/>
              <a:gd name="connsiteX1905" fmla="*/ 473930 w 12192000"/>
              <a:gd name="connsiteY1905" fmla="*/ 1841156 h 4332256"/>
              <a:gd name="connsiteX1906" fmla="*/ 481938 w 12192000"/>
              <a:gd name="connsiteY1906" fmla="*/ 1852863 h 4332256"/>
              <a:gd name="connsiteX1907" fmla="*/ 499010 w 12192000"/>
              <a:gd name="connsiteY1907" fmla="*/ 1861470 h 4332256"/>
              <a:gd name="connsiteX1908" fmla="*/ 508148 w 12192000"/>
              <a:gd name="connsiteY1908" fmla="*/ 1873593 h 4332256"/>
              <a:gd name="connsiteX1909" fmla="*/ 517266 w 12192000"/>
              <a:gd name="connsiteY1909" fmla="*/ 1895807 h 4332256"/>
              <a:gd name="connsiteX1910" fmla="*/ 549070 w 12192000"/>
              <a:gd name="connsiteY1910" fmla="*/ 1929224 h 4332256"/>
              <a:gd name="connsiteX1911" fmla="*/ 571629 w 12192000"/>
              <a:gd name="connsiteY1911" fmla="*/ 1949352 h 4332256"/>
              <a:gd name="connsiteX1912" fmla="*/ 602568 w 12192000"/>
              <a:gd name="connsiteY1912" fmla="*/ 1967544 h 4332256"/>
              <a:gd name="connsiteX1913" fmla="*/ 617800 w 12192000"/>
              <a:gd name="connsiteY1913" fmla="*/ 1976637 h 4332256"/>
              <a:gd name="connsiteX1914" fmla="*/ 635707 w 12192000"/>
              <a:gd name="connsiteY1914" fmla="*/ 1995486 h 4332256"/>
              <a:gd name="connsiteX1915" fmla="*/ 659060 w 12192000"/>
              <a:gd name="connsiteY1915" fmla="*/ 2008344 h 4332256"/>
              <a:gd name="connsiteX1916" fmla="*/ 703062 w 12192000"/>
              <a:gd name="connsiteY1916" fmla="*/ 2026867 h 4332256"/>
              <a:gd name="connsiteX1917" fmla="*/ 709160 w 12192000"/>
              <a:gd name="connsiteY1917" fmla="*/ 2026656 h 4332256"/>
              <a:gd name="connsiteX1918" fmla="*/ 736367 w 12192000"/>
              <a:gd name="connsiteY1918" fmla="*/ 2037640 h 4332256"/>
              <a:gd name="connsiteX1919" fmla="*/ 742718 w 12192000"/>
              <a:gd name="connsiteY1919" fmla="*/ 2043086 h 4332256"/>
              <a:gd name="connsiteX1920" fmla="*/ 765143 w 12192000"/>
              <a:gd name="connsiteY1920" fmla="*/ 2052185 h 4332256"/>
              <a:gd name="connsiteX1921" fmla="*/ 815941 w 12192000"/>
              <a:gd name="connsiteY1921" fmla="*/ 2077551 h 4332256"/>
              <a:gd name="connsiteX1922" fmla="*/ 816135 w 12192000"/>
              <a:gd name="connsiteY1922" fmla="*/ 2076577 h 4332256"/>
              <a:gd name="connsiteX1923" fmla="*/ 892430 w 12192000"/>
              <a:gd name="connsiteY1923" fmla="*/ 2128266 h 4332256"/>
              <a:gd name="connsiteX1924" fmla="*/ 925776 w 12192000"/>
              <a:gd name="connsiteY1924" fmla="*/ 2125643 h 4332256"/>
              <a:gd name="connsiteX1925" fmla="*/ 901950 w 12192000"/>
              <a:gd name="connsiteY1925" fmla="*/ 2053784 h 4332256"/>
              <a:gd name="connsiteX1926" fmla="*/ 861917 w 12192000"/>
              <a:gd name="connsiteY1926" fmla="*/ 1985918 h 4332256"/>
              <a:gd name="connsiteX1927" fmla="*/ 835052 w 12192000"/>
              <a:gd name="connsiteY1927" fmla="*/ 1957286 h 4332256"/>
              <a:gd name="connsiteX1928" fmla="*/ 816238 w 12192000"/>
              <a:gd name="connsiteY1928" fmla="*/ 1948521 h 4332256"/>
              <a:gd name="connsiteX1929" fmla="*/ 794814 w 12192000"/>
              <a:gd name="connsiteY1929" fmla="*/ 1940165 h 4332256"/>
              <a:gd name="connsiteX1930" fmla="*/ 746011 w 12192000"/>
              <a:gd name="connsiteY1930" fmla="*/ 1900513 h 4332256"/>
              <a:gd name="connsiteX1931" fmla="*/ 681957 w 12192000"/>
              <a:gd name="connsiteY1931" fmla="*/ 1821209 h 4332256"/>
              <a:gd name="connsiteX1932" fmla="*/ 681249 w 12192000"/>
              <a:gd name="connsiteY1932" fmla="*/ 1820761 h 4332256"/>
              <a:gd name="connsiteX1933" fmla="*/ 657375 w 12192000"/>
              <a:gd name="connsiteY1933" fmla="*/ 1815981 h 4332256"/>
              <a:gd name="connsiteX1934" fmla="*/ 578341 w 12192000"/>
              <a:gd name="connsiteY1934" fmla="*/ 1802780 h 4332256"/>
              <a:gd name="connsiteX1935" fmla="*/ 569179 w 12192000"/>
              <a:gd name="connsiteY1935" fmla="*/ 1793695 h 4332256"/>
              <a:gd name="connsiteX1936" fmla="*/ 535579 w 12192000"/>
              <a:gd name="connsiteY1936" fmla="*/ 1711932 h 4332256"/>
              <a:gd name="connsiteX1937" fmla="*/ 537541 w 12192000"/>
              <a:gd name="connsiteY1937" fmla="*/ 1713162 h 4332256"/>
              <a:gd name="connsiteX1938" fmla="*/ 535551 w 12192000"/>
              <a:gd name="connsiteY1938" fmla="*/ 1711404 h 4332256"/>
              <a:gd name="connsiteX1939" fmla="*/ 522207 w 12192000"/>
              <a:gd name="connsiteY1939" fmla="*/ 1708735 h 4332256"/>
              <a:gd name="connsiteX1940" fmla="*/ 511405 w 12192000"/>
              <a:gd name="connsiteY1940" fmla="*/ 1699423 h 4332256"/>
              <a:gd name="connsiteX1941" fmla="*/ 486275 w 12192000"/>
              <a:gd name="connsiteY1941" fmla="*/ 1694732 h 4332256"/>
              <a:gd name="connsiteX1942" fmla="*/ 463166 w 12192000"/>
              <a:gd name="connsiteY1942" fmla="*/ 1638978 h 4332256"/>
              <a:gd name="connsiteX1943" fmla="*/ 438816 w 12192000"/>
              <a:gd name="connsiteY1943" fmla="*/ 1554235 h 4332256"/>
              <a:gd name="connsiteX1944" fmla="*/ 438816 w 12192000"/>
              <a:gd name="connsiteY1944" fmla="*/ 1530023 h 4332256"/>
              <a:gd name="connsiteX1945" fmla="*/ 440483 w 12192000"/>
              <a:gd name="connsiteY1945" fmla="*/ 1529619 h 4332256"/>
              <a:gd name="connsiteX1946" fmla="*/ 438757 w 12192000"/>
              <a:gd name="connsiteY1946" fmla="*/ 1528857 h 4332256"/>
              <a:gd name="connsiteX1947" fmla="*/ 438757 w 12192000"/>
              <a:gd name="connsiteY1947" fmla="*/ 1480739 h 4332256"/>
              <a:gd name="connsiteX1948" fmla="*/ 439030 w 12192000"/>
              <a:gd name="connsiteY1948" fmla="*/ 1480465 h 4332256"/>
              <a:gd name="connsiteX1949" fmla="*/ 432702 w 12192000"/>
              <a:gd name="connsiteY1949" fmla="*/ 1458121 h 4332256"/>
              <a:gd name="connsiteX1950" fmla="*/ 451180 w 12192000"/>
              <a:gd name="connsiteY1950" fmla="*/ 1447005 h 4332256"/>
              <a:gd name="connsiteX1951" fmla="*/ 496818 w 12192000"/>
              <a:gd name="connsiteY1951" fmla="*/ 1436654 h 4332256"/>
              <a:gd name="connsiteX1952" fmla="*/ 535668 w 12192000"/>
              <a:gd name="connsiteY1952" fmla="*/ 1465405 h 4332256"/>
              <a:gd name="connsiteX1953" fmla="*/ 534099 w 12192000"/>
              <a:gd name="connsiteY1953" fmla="*/ 1467267 h 4332256"/>
              <a:gd name="connsiteX1954" fmla="*/ 536471 w 12192000"/>
              <a:gd name="connsiteY1954" fmla="*/ 1465701 h 4332256"/>
              <a:gd name="connsiteX1955" fmla="*/ 548667 w 12192000"/>
              <a:gd name="connsiteY1955" fmla="*/ 1465701 h 4332256"/>
              <a:gd name="connsiteX1956" fmla="*/ 548556 w 12192000"/>
              <a:gd name="connsiteY1956" fmla="*/ 1465479 h 4332256"/>
              <a:gd name="connsiteX1957" fmla="*/ 490555 w 12192000"/>
              <a:gd name="connsiteY1957" fmla="*/ 1395503 h 4332256"/>
              <a:gd name="connsiteX1958" fmla="*/ 536342 w 12192000"/>
              <a:gd name="connsiteY1958" fmla="*/ 1298145 h 4332256"/>
              <a:gd name="connsiteX1959" fmla="*/ 536859 w 12192000"/>
              <a:gd name="connsiteY1959" fmla="*/ 1298156 h 4332256"/>
              <a:gd name="connsiteX1960" fmla="*/ 536333 w 12192000"/>
              <a:gd name="connsiteY1960" fmla="*/ 1297894 h 4332256"/>
              <a:gd name="connsiteX1961" fmla="*/ 524210 w 12192000"/>
              <a:gd name="connsiteY1961" fmla="*/ 1297894 h 4332256"/>
              <a:gd name="connsiteX1962" fmla="*/ 523448 w 12192000"/>
              <a:gd name="connsiteY1962" fmla="*/ 1297227 h 4332256"/>
              <a:gd name="connsiteX1963" fmla="*/ 448602 w 12192000"/>
              <a:gd name="connsiteY1963" fmla="*/ 1292701 h 4332256"/>
              <a:gd name="connsiteX1964" fmla="*/ 386968 w 12192000"/>
              <a:gd name="connsiteY1964" fmla="*/ 1269921 h 4332256"/>
              <a:gd name="connsiteX1965" fmla="*/ 298708 w 12192000"/>
              <a:gd name="connsiteY1965" fmla="*/ 1172722 h 4332256"/>
              <a:gd name="connsiteX1966" fmla="*/ 265211 w 12192000"/>
              <a:gd name="connsiteY1966" fmla="*/ 1160571 h 4332256"/>
              <a:gd name="connsiteX1967" fmla="*/ 231729 w 12192000"/>
              <a:gd name="connsiteY1967" fmla="*/ 1127160 h 4332256"/>
              <a:gd name="connsiteX1968" fmla="*/ 161724 w 12192000"/>
              <a:gd name="connsiteY1968" fmla="*/ 1063374 h 4332256"/>
              <a:gd name="connsiteX1969" fmla="*/ 140416 w 12192000"/>
              <a:gd name="connsiteY1969" fmla="*/ 1014774 h 4332256"/>
              <a:gd name="connsiteX1970" fmla="*/ 139654 w 12192000"/>
              <a:gd name="connsiteY1970" fmla="*/ 1005281 h 4332256"/>
              <a:gd name="connsiteX1971" fmla="*/ 134866 w 12192000"/>
              <a:gd name="connsiteY1971" fmla="*/ 994702 h 4332256"/>
              <a:gd name="connsiteX1972" fmla="*/ 133854 w 12192000"/>
              <a:gd name="connsiteY1972" fmla="*/ 994141 h 4332256"/>
              <a:gd name="connsiteX1973" fmla="*/ 4 w 12192000"/>
              <a:gd name="connsiteY1973" fmla="*/ 884040 h 4332256"/>
              <a:gd name="connsiteX1974" fmla="*/ 4 w 12192000"/>
              <a:gd name="connsiteY1974" fmla="*/ 822873 h 4332256"/>
              <a:gd name="connsiteX1975" fmla="*/ 1756 w 12192000"/>
              <a:gd name="connsiteY1975" fmla="*/ 823839 h 4332256"/>
              <a:gd name="connsiteX1976" fmla="*/ 5 w 12192000"/>
              <a:gd name="connsiteY1976" fmla="*/ 822152 h 4332256"/>
              <a:gd name="connsiteX1977" fmla="*/ 5 w 12192000"/>
              <a:gd name="connsiteY1977" fmla="*/ 811595 h 4332256"/>
              <a:gd name="connsiteX1978" fmla="*/ 0 w 12192000"/>
              <a:gd name="connsiteY1978" fmla="*/ 811596 h 4332256"/>
              <a:gd name="connsiteX1979" fmla="*/ 0 w 12192000"/>
              <a:gd name="connsiteY1979" fmla="*/ 700698 h 4332256"/>
              <a:gd name="connsiteX1980" fmla="*/ 3 w 12192000"/>
              <a:gd name="connsiteY1980" fmla="*/ 700698 h 4332256"/>
              <a:gd name="connsiteX1981" fmla="*/ 3 w 12192000"/>
              <a:gd name="connsiteY1981" fmla="*/ 676401 h 4332256"/>
              <a:gd name="connsiteX1982" fmla="*/ 364 w 12192000"/>
              <a:gd name="connsiteY1982" fmla="*/ 676231 h 4332256"/>
              <a:gd name="connsiteX1983" fmla="*/ 3 w 12192000"/>
              <a:gd name="connsiteY1983" fmla="*/ 676264 h 4332256"/>
              <a:gd name="connsiteX1984" fmla="*/ 3 w 12192000"/>
              <a:gd name="connsiteY1984" fmla="*/ 628369 h 4332256"/>
              <a:gd name="connsiteX1985" fmla="*/ 45387 w 12192000"/>
              <a:gd name="connsiteY1985" fmla="*/ 637349 h 4332256"/>
              <a:gd name="connsiteX1986" fmla="*/ 79426 w 12192000"/>
              <a:gd name="connsiteY1986" fmla="*/ 609565 h 4332256"/>
              <a:gd name="connsiteX1987" fmla="*/ 96824 w 12192000"/>
              <a:gd name="connsiteY1987" fmla="*/ 622381 h 4332256"/>
              <a:gd name="connsiteX1988" fmla="*/ 98337 w 12192000"/>
              <a:gd name="connsiteY1988" fmla="*/ 654935 h 4332256"/>
              <a:gd name="connsiteX1989" fmla="*/ 72810 w 12192000"/>
              <a:gd name="connsiteY1989" fmla="*/ 676105 h 4332256"/>
              <a:gd name="connsiteX1990" fmla="*/ 73214 w 12192000"/>
              <a:gd name="connsiteY1990" fmla="*/ 676401 h 4332256"/>
              <a:gd name="connsiteX1991" fmla="*/ 147859 w 12192000"/>
              <a:gd name="connsiteY1991" fmla="*/ 742920 h 4332256"/>
              <a:gd name="connsiteX1992" fmla="*/ 182469 w 12192000"/>
              <a:gd name="connsiteY1992" fmla="*/ 750004 h 4332256"/>
              <a:gd name="connsiteX1993" fmla="*/ 182898 w 12192000"/>
              <a:gd name="connsiteY1993" fmla="*/ 749851 h 4332256"/>
              <a:gd name="connsiteX1994" fmla="*/ 183409 w 12192000"/>
              <a:gd name="connsiteY1994" fmla="*/ 749291 h 4332256"/>
              <a:gd name="connsiteX1995" fmla="*/ 184276 w 12192000"/>
              <a:gd name="connsiteY1995" fmla="*/ 749358 h 4332256"/>
              <a:gd name="connsiteX1996" fmla="*/ 207151 w 12192000"/>
              <a:gd name="connsiteY1996" fmla="*/ 741176 h 4332256"/>
              <a:gd name="connsiteX1997" fmla="*/ 280503 w 12192000"/>
              <a:gd name="connsiteY1997" fmla="*/ 698655 h 4332256"/>
              <a:gd name="connsiteX1998" fmla="*/ 341864 w 12192000"/>
              <a:gd name="connsiteY1998" fmla="*/ 713773 h 4332256"/>
              <a:gd name="connsiteX1999" fmla="*/ 341987 w 12192000"/>
              <a:gd name="connsiteY1999" fmla="*/ 713965 h 4332256"/>
              <a:gd name="connsiteX2000" fmla="*/ 475659 w 12192000"/>
              <a:gd name="connsiteY2000" fmla="*/ 738098 h 4332256"/>
              <a:gd name="connsiteX2001" fmla="*/ 475714 w 12192000"/>
              <a:gd name="connsiteY2001" fmla="*/ 738147 h 4332256"/>
              <a:gd name="connsiteX2002" fmla="*/ 475739 w 12192000"/>
              <a:gd name="connsiteY2002" fmla="*/ 737320 h 4332256"/>
              <a:gd name="connsiteX2003" fmla="*/ 600657 w 12192000"/>
              <a:gd name="connsiteY2003" fmla="*/ 758646 h 4332256"/>
              <a:gd name="connsiteX2004" fmla="*/ 634176 w 12192000"/>
              <a:gd name="connsiteY2004" fmla="*/ 798254 h 4332256"/>
              <a:gd name="connsiteX2005" fmla="*/ 679873 w 12192000"/>
              <a:gd name="connsiteY2005" fmla="*/ 853093 h 4332256"/>
              <a:gd name="connsiteX2006" fmla="*/ 862682 w 12192000"/>
              <a:gd name="connsiteY2006" fmla="*/ 843954 h 4332256"/>
              <a:gd name="connsiteX2007" fmla="*/ 893149 w 12192000"/>
              <a:gd name="connsiteY2007" fmla="*/ 834814 h 4332256"/>
              <a:gd name="connsiteX2008" fmla="*/ 893149 w 12192000"/>
              <a:gd name="connsiteY2008" fmla="*/ 874421 h 4332256"/>
              <a:gd name="connsiteX2009" fmla="*/ 865729 w 12192000"/>
              <a:gd name="connsiteY2009" fmla="*/ 907935 h 4332256"/>
              <a:gd name="connsiteX2010" fmla="*/ 884009 w 12192000"/>
              <a:gd name="connsiteY2010" fmla="*/ 953635 h 4332256"/>
              <a:gd name="connsiteX2011" fmla="*/ 996736 w 12192000"/>
              <a:gd name="connsiteY2011" fmla="*/ 990195 h 4332256"/>
              <a:gd name="connsiteX2012" fmla="*/ 1075949 w 12192000"/>
              <a:gd name="connsiteY2012" fmla="*/ 962775 h 4332256"/>
              <a:gd name="connsiteX2013" fmla="*/ 1115556 w 12192000"/>
              <a:gd name="connsiteY2013" fmla="*/ 1045036 h 4332256"/>
              <a:gd name="connsiteX2014" fmla="*/ 1094230 w 12192000"/>
              <a:gd name="connsiteY2014" fmla="*/ 1090736 h 4332256"/>
              <a:gd name="connsiteX2015" fmla="*/ 1170396 w 12192000"/>
              <a:gd name="connsiteY2015" fmla="*/ 1078549 h 4332256"/>
              <a:gd name="connsiteX2016" fmla="*/ 1203148 w 12192000"/>
              <a:gd name="connsiteY2016" fmla="*/ 1123108 h 4332256"/>
              <a:gd name="connsiteX2017" fmla="*/ 1203851 w 12192000"/>
              <a:gd name="connsiteY2017" fmla="*/ 1174848 h 4332256"/>
              <a:gd name="connsiteX2018" fmla="*/ 1207359 w 12192000"/>
              <a:gd name="connsiteY2018" fmla="*/ 1175605 h 4332256"/>
              <a:gd name="connsiteX2019" fmla="*/ 1208589 w 12192000"/>
              <a:gd name="connsiteY2019" fmla="*/ 1176676 h 4332256"/>
              <a:gd name="connsiteX2020" fmla="*/ 1232411 w 12192000"/>
              <a:gd name="connsiteY2020" fmla="*/ 1181969 h 4332256"/>
              <a:gd name="connsiteX2021" fmla="*/ 1258191 w 12192000"/>
              <a:gd name="connsiteY2021" fmla="*/ 1185405 h 4332256"/>
              <a:gd name="connsiteX2022" fmla="*/ 1282454 w 12192000"/>
              <a:gd name="connsiteY2022" fmla="*/ 1219004 h 4332256"/>
              <a:gd name="connsiteX2023" fmla="*/ 1297620 w 12192000"/>
              <a:gd name="connsiteY2023" fmla="*/ 1264438 h 4332256"/>
              <a:gd name="connsiteX2024" fmla="*/ 1335543 w 12192000"/>
              <a:gd name="connsiteY2024" fmla="*/ 1294785 h 4332256"/>
              <a:gd name="connsiteX2025" fmla="*/ 1340464 w 12192000"/>
              <a:gd name="connsiteY2025" fmla="*/ 1296993 h 4332256"/>
              <a:gd name="connsiteX2026" fmla="*/ 1377720 w 12192000"/>
              <a:gd name="connsiteY2026" fmla="*/ 1323568 h 4332256"/>
              <a:gd name="connsiteX2027" fmla="*/ 1382038 w 12192000"/>
              <a:gd name="connsiteY2027" fmla="*/ 1327336 h 4332256"/>
              <a:gd name="connsiteX2028" fmla="*/ 1396055 w 12192000"/>
              <a:gd name="connsiteY2028" fmla="*/ 1290689 h 4332256"/>
              <a:gd name="connsiteX2029" fmla="*/ 1362132 w 12192000"/>
              <a:gd name="connsiteY2029" fmla="*/ 1160902 h 4332256"/>
              <a:gd name="connsiteX2030" fmla="*/ 1340757 w 12192000"/>
              <a:gd name="connsiteY2030" fmla="*/ 1160902 h 4332256"/>
              <a:gd name="connsiteX2031" fmla="*/ 1301066 w 12192000"/>
              <a:gd name="connsiteY2031" fmla="*/ 1176132 h 4332256"/>
              <a:gd name="connsiteX2032" fmla="*/ 1270533 w 12192000"/>
              <a:gd name="connsiteY2032" fmla="*/ 1124350 h 4332256"/>
              <a:gd name="connsiteX2033" fmla="*/ 1249162 w 12192000"/>
              <a:gd name="connsiteY2033" fmla="*/ 1081706 h 4332256"/>
              <a:gd name="connsiteX2034" fmla="*/ 1169779 w 12192000"/>
              <a:gd name="connsiteY2034" fmla="*/ 956821 h 4332256"/>
              <a:gd name="connsiteX2035" fmla="*/ 1185044 w 12192000"/>
              <a:gd name="connsiteY2035" fmla="*/ 941591 h 4332256"/>
              <a:gd name="connsiteX2036" fmla="*/ 1133141 w 12192000"/>
              <a:gd name="connsiteY2036" fmla="*/ 914177 h 4332256"/>
              <a:gd name="connsiteX2037" fmla="*/ 1120928 w 12192000"/>
              <a:gd name="connsiteY2037" fmla="*/ 953775 h 4332256"/>
              <a:gd name="connsiteX2038" fmla="*/ 1075130 w 12192000"/>
              <a:gd name="connsiteY2038" fmla="*/ 914177 h 4332256"/>
              <a:gd name="connsiteX2039" fmla="*/ 1114822 w 12192000"/>
              <a:gd name="connsiteY2039" fmla="*/ 883717 h 4332256"/>
              <a:gd name="connsiteX2040" fmla="*/ 1133141 w 12192000"/>
              <a:gd name="connsiteY2040" fmla="*/ 844119 h 4332256"/>
              <a:gd name="connsiteX2041" fmla="*/ 1139247 w 12192000"/>
              <a:gd name="connsiteY2041" fmla="*/ 822797 h 4332256"/>
              <a:gd name="connsiteX2042" fmla="*/ 1279217 w 12192000"/>
              <a:gd name="connsiteY2042" fmla="*/ 739271 h 4332256"/>
              <a:gd name="connsiteX2043" fmla="*/ 1308305 w 12192000"/>
              <a:gd name="connsiteY2043" fmla="*/ 739966 h 4332256"/>
              <a:gd name="connsiteX2044" fmla="*/ 1340454 w 12192000"/>
              <a:gd name="connsiteY2044" fmla="*/ 749603 h 4332256"/>
              <a:gd name="connsiteX2045" fmla="*/ 1363760 w 12192000"/>
              <a:gd name="connsiteY2045" fmla="*/ 740230 h 4332256"/>
              <a:gd name="connsiteX2046" fmla="*/ 1391949 w 12192000"/>
              <a:gd name="connsiteY2046" fmla="*/ 746689 h 4332256"/>
              <a:gd name="connsiteX2047" fmla="*/ 1516896 w 12192000"/>
              <a:gd name="connsiteY2047" fmla="*/ 734531 h 4332256"/>
              <a:gd name="connsiteX2048" fmla="*/ 1471184 w 12192000"/>
              <a:gd name="connsiteY2048" fmla="*/ 816594 h 4332256"/>
              <a:gd name="connsiteX2049" fmla="*/ 1473088 w 12192000"/>
              <a:gd name="connsiteY2049" fmla="*/ 828372 h 4332256"/>
              <a:gd name="connsiteX2050" fmla="*/ 1486174 w 12192000"/>
              <a:gd name="connsiteY2050" fmla="*/ 846642 h 4332256"/>
              <a:gd name="connsiteX2051" fmla="*/ 1487327 w 12192000"/>
              <a:gd name="connsiteY2051" fmla="*/ 847165 h 4332256"/>
              <a:gd name="connsiteX2052" fmla="*/ 1505648 w 12192000"/>
              <a:gd name="connsiteY2052" fmla="*/ 877625 h 4332256"/>
              <a:gd name="connsiteX2053" fmla="*/ 1597254 w 12192000"/>
              <a:gd name="connsiteY2053" fmla="*/ 969004 h 4332256"/>
              <a:gd name="connsiteX2054" fmla="*/ 1667485 w 12192000"/>
              <a:gd name="connsiteY2054" fmla="*/ 975096 h 4332256"/>
              <a:gd name="connsiteX2055" fmla="*/ 1734663 w 12192000"/>
              <a:gd name="connsiteY2055" fmla="*/ 1026879 h 4332256"/>
              <a:gd name="connsiteX2056" fmla="*/ 1739625 w 12192000"/>
              <a:gd name="connsiteY2056" fmla="*/ 1047439 h 4332256"/>
              <a:gd name="connsiteX2057" fmla="*/ 1721862 w 12192000"/>
              <a:gd name="connsiteY2057" fmla="*/ 1069505 h 4332256"/>
              <a:gd name="connsiteX2058" fmla="*/ 1738098 w 12192000"/>
              <a:gd name="connsiteY2058" fmla="*/ 1092668 h 4332256"/>
              <a:gd name="connsiteX2059" fmla="*/ 1819895 w 12192000"/>
              <a:gd name="connsiteY2059" fmla="*/ 1132830 h 4332256"/>
              <a:gd name="connsiteX2060" fmla="*/ 1902123 w 12192000"/>
              <a:gd name="connsiteY2060" fmla="*/ 1175366 h 4332256"/>
              <a:gd name="connsiteX2061" fmla="*/ 1901104 w 12192000"/>
              <a:gd name="connsiteY2061" fmla="*/ 1176242 h 4332256"/>
              <a:gd name="connsiteX2062" fmla="*/ 1901667 w 12192000"/>
              <a:gd name="connsiteY2062" fmla="*/ 1176242 h 4332256"/>
              <a:gd name="connsiteX2063" fmla="*/ 1950991 w 12192000"/>
              <a:gd name="connsiteY2063" fmla="*/ 1226992 h 4332256"/>
              <a:gd name="connsiteX2064" fmla="*/ 1947396 w 12192000"/>
              <a:gd name="connsiteY2064" fmla="*/ 1225107 h 4332256"/>
              <a:gd name="connsiteX2065" fmla="*/ 1949985 w 12192000"/>
              <a:gd name="connsiteY2065" fmla="*/ 1227385 h 4332256"/>
              <a:gd name="connsiteX2066" fmla="*/ 1974356 w 12192000"/>
              <a:gd name="connsiteY2066" fmla="*/ 1248721 h 4332256"/>
              <a:gd name="connsiteX2067" fmla="*/ 1975844 w 12192000"/>
              <a:gd name="connsiteY2067" fmla="*/ 1248910 h 4332256"/>
              <a:gd name="connsiteX2068" fmla="*/ 2012082 w 12192000"/>
              <a:gd name="connsiteY2068" fmla="*/ 1238747 h 4332256"/>
              <a:gd name="connsiteX2069" fmla="*/ 2048735 w 12192000"/>
              <a:gd name="connsiteY2069" fmla="*/ 1249028 h 4332256"/>
              <a:gd name="connsiteX2070" fmla="*/ 2049064 w 12192000"/>
              <a:gd name="connsiteY2070" fmla="*/ 1249756 h 4332256"/>
              <a:gd name="connsiteX2071" fmla="*/ 2066461 w 12192000"/>
              <a:gd name="connsiteY2071" fmla="*/ 1252597 h 4332256"/>
              <a:gd name="connsiteX2072" fmla="*/ 2078280 w 12192000"/>
              <a:gd name="connsiteY2072" fmla="*/ 1264802 h 4332256"/>
              <a:gd name="connsiteX2073" fmla="*/ 2136231 w 12192000"/>
              <a:gd name="connsiteY2073" fmla="*/ 1289213 h 4332256"/>
              <a:gd name="connsiteX2074" fmla="*/ 2172451 w 12192000"/>
              <a:gd name="connsiteY2074" fmla="*/ 1290739 h 4332256"/>
              <a:gd name="connsiteX2075" fmla="*/ 2205583 w 12192000"/>
              <a:gd name="connsiteY2075" fmla="*/ 1310105 h 4332256"/>
              <a:gd name="connsiteX2076" fmla="*/ 2205927 w 12192000"/>
              <a:gd name="connsiteY2076" fmla="*/ 1309694 h 4332256"/>
              <a:gd name="connsiteX2077" fmla="*/ 2227309 w 12192000"/>
              <a:gd name="connsiteY2077" fmla="*/ 1312795 h 4332256"/>
              <a:gd name="connsiteX2078" fmla="*/ 2227323 w 12192000"/>
              <a:gd name="connsiteY2078" fmla="*/ 1312803 h 4332256"/>
              <a:gd name="connsiteX2079" fmla="*/ 2227308 w 12192000"/>
              <a:gd name="connsiteY2079" fmla="*/ 1312769 h 4332256"/>
              <a:gd name="connsiteX2080" fmla="*/ 2279939 w 12192000"/>
              <a:gd name="connsiteY2080" fmla="*/ 1346602 h 4332256"/>
              <a:gd name="connsiteX2081" fmla="*/ 2279939 w 12192000"/>
              <a:gd name="connsiteY2081" fmla="*/ 1347566 h 4332256"/>
              <a:gd name="connsiteX2082" fmla="*/ 2301943 w 12192000"/>
              <a:gd name="connsiteY2082" fmla="*/ 1371111 h 4332256"/>
              <a:gd name="connsiteX2083" fmla="*/ 2329770 w 12192000"/>
              <a:gd name="connsiteY2083" fmla="*/ 1384091 h 4332256"/>
              <a:gd name="connsiteX2084" fmla="*/ 2351450 w 12192000"/>
              <a:gd name="connsiteY2084" fmla="*/ 1383821 h 4332256"/>
              <a:gd name="connsiteX2085" fmla="*/ 2352308 w 12192000"/>
              <a:gd name="connsiteY2085" fmla="*/ 1382310 h 4332256"/>
              <a:gd name="connsiteX2086" fmla="*/ 2425618 w 12192000"/>
              <a:gd name="connsiteY2086" fmla="*/ 1394590 h 4332256"/>
              <a:gd name="connsiteX2087" fmla="*/ 2427143 w 12192000"/>
              <a:gd name="connsiteY2087" fmla="*/ 1395985 h 4332256"/>
              <a:gd name="connsiteX2088" fmla="*/ 2448690 w 12192000"/>
              <a:gd name="connsiteY2088" fmla="*/ 1398534 h 4332256"/>
              <a:gd name="connsiteX2089" fmla="*/ 2518638 w 12192000"/>
              <a:gd name="connsiteY2089" fmla="*/ 1383788 h 4332256"/>
              <a:gd name="connsiteX2090" fmla="*/ 2553208 w 12192000"/>
              <a:gd name="connsiteY2090" fmla="*/ 1395756 h 4332256"/>
              <a:gd name="connsiteX2091" fmla="*/ 2605491 w 12192000"/>
              <a:gd name="connsiteY2091" fmla="*/ 1459441 h 4332256"/>
              <a:gd name="connsiteX2092" fmla="*/ 2596159 w 12192000"/>
              <a:gd name="connsiteY2092" fmla="*/ 1492016 h 4332256"/>
              <a:gd name="connsiteX2093" fmla="*/ 2596338 w 12192000"/>
              <a:gd name="connsiteY2093" fmla="*/ 1492016 h 4332256"/>
              <a:gd name="connsiteX2094" fmla="*/ 2644674 w 12192000"/>
              <a:gd name="connsiteY2094" fmla="*/ 1504546 h 4332256"/>
              <a:gd name="connsiteX2095" fmla="*/ 2644674 w 12192000"/>
              <a:gd name="connsiteY2095" fmla="*/ 1517078 h 4332256"/>
              <a:gd name="connsiteX2096" fmla="*/ 2644179 w 12192000"/>
              <a:gd name="connsiteY2096" fmla="*/ 1517251 h 4332256"/>
              <a:gd name="connsiteX2097" fmla="*/ 2645310 w 12192000"/>
              <a:gd name="connsiteY2097" fmla="*/ 1517356 h 4332256"/>
              <a:gd name="connsiteX2098" fmla="*/ 2986320 w 12192000"/>
              <a:gd name="connsiteY2098" fmla="*/ 1754358 h 4332256"/>
              <a:gd name="connsiteX2099" fmla="*/ 3059394 w 12192000"/>
              <a:gd name="connsiteY2099" fmla="*/ 1833359 h 4332256"/>
              <a:gd name="connsiteX2100" fmla="*/ 3060607 w 12192000"/>
              <a:gd name="connsiteY2100" fmla="*/ 1834349 h 4332256"/>
              <a:gd name="connsiteX2101" fmla="*/ 3103938 w 12192000"/>
              <a:gd name="connsiteY2101" fmla="*/ 1852515 h 4332256"/>
              <a:gd name="connsiteX2102" fmla="*/ 3183737 w 12192000"/>
              <a:gd name="connsiteY2102" fmla="*/ 1907548 h 4332256"/>
              <a:gd name="connsiteX2103" fmla="*/ 3229681 w 12192000"/>
              <a:gd name="connsiteY2103" fmla="*/ 1918781 h 4332256"/>
              <a:gd name="connsiteX2104" fmla="*/ 3252200 w 12192000"/>
              <a:gd name="connsiteY2104" fmla="*/ 1892883 h 4332256"/>
              <a:gd name="connsiteX2105" fmla="*/ 3254100 w 12192000"/>
              <a:gd name="connsiteY2105" fmla="*/ 1858007 h 4332256"/>
              <a:gd name="connsiteX2106" fmla="*/ 3237265 w 12192000"/>
              <a:gd name="connsiteY2106" fmla="*/ 1838592 h 4332256"/>
              <a:gd name="connsiteX2107" fmla="*/ 3165867 w 12192000"/>
              <a:gd name="connsiteY2107" fmla="*/ 1818835 h 4332256"/>
              <a:gd name="connsiteX2108" fmla="*/ 3190336 w 12192000"/>
              <a:gd name="connsiteY2108" fmla="*/ 1776073 h 4332256"/>
              <a:gd name="connsiteX2109" fmla="*/ 3178101 w 12192000"/>
              <a:gd name="connsiteY2109" fmla="*/ 1754692 h 4332256"/>
              <a:gd name="connsiteX2110" fmla="*/ 3165867 w 12192000"/>
              <a:gd name="connsiteY2110" fmla="*/ 1757747 h 4332256"/>
              <a:gd name="connsiteX2111" fmla="*/ 3086345 w 12192000"/>
              <a:gd name="connsiteY2111" fmla="*/ 1736366 h 4332256"/>
              <a:gd name="connsiteX2112" fmla="*/ 3110814 w 12192000"/>
              <a:gd name="connsiteY2112" fmla="*/ 1711932 h 4332256"/>
              <a:gd name="connsiteX2113" fmla="*/ 3112675 w 12192000"/>
              <a:gd name="connsiteY2113" fmla="*/ 1712532 h 4332256"/>
              <a:gd name="connsiteX2114" fmla="*/ 3132311 w 12192000"/>
              <a:gd name="connsiteY2114" fmla="*/ 1709763 h 4332256"/>
              <a:gd name="connsiteX2115" fmla="*/ 3135228 w 12192000"/>
              <a:gd name="connsiteY2115" fmla="*/ 1709043 h 4332256"/>
              <a:gd name="connsiteX2116" fmla="*/ 3132710 w 12192000"/>
              <a:gd name="connsiteY2116" fmla="*/ 1708836 h 4332256"/>
              <a:gd name="connsiteX2117" fmla="*/ 3137018 w 12192000"/>
              <a:gd name="connsiteY2117" fmla="*/ 1688326 h 4332256"/>
              <a:gd name="connsiteX2118" fmla="*/ 3121539 w 12192000"/>
              <a:gd name="connsiteY2118" fmla="*/ 1675876 h 4332256"/>
              <a:gd name="connsiteX2119" fmla="*/ 3121539 w 12192000"/>
              <a:gd name="connsiteY2119" fmla="*/ 1676220 h 4332256"/>
              <a:gd name="connsiteX2120" fmla="*/ 2986039 w 12192000"/>
              <a:gd name="connsiteY2120" fmla="*/ 1590875 h 4332256"/>
              <a:gd name="connsiteX2121" fmla="*/ 2986039 w 12192000"/>
              <a:gd name="connsiteY2121" fmla="*/ 1588638 h 4332256"/>
              <a:gd name="connsiteX2122" fmla="*/ 2945243 w 12192000"/>
              <a:gd name="connsiteY2122" fmla="*/ 1555395 h 4332256"/>
              <a:gd name="connsiteX2123" fmla="*/ 2962287 w 12192000"/>
              <a:gd name="connsiteY2123" fmla="*/ 1517755 h 4332256"/>
              <a:gd name="connsiteX2124" fmla="*/ 2962229 w 12192000"/>
              <a:gd name="connsiteY2124" fmla="*/ 1517469 h 4332256"/>
              <a:gd name="connsiteX2125" fmla="*/ 2962434 w 12192000"/>
              <a:gd name="connsiteY2125" fmla="*/ 1517432 h 4332256"/>
              <a:gd name="connsiteX2126" fmla="*/ 2962634 w 12192000"/>
              <a:gd name="connsiteY2126" fmla="*/ 1516990 h 4332256"/>
              <a:gd name="connsiteX2127" fmla="*/ 2950788 w 12192000"/>
              <a:gd name="connsiteY2127" fmla="*/ 1483922 h 4332256"/>
              <a:gd name="connsiteX2128" fmla="*/ 2877696 w 12192000"/>
              <a:gd name="connsiteY2128" fmla="*/ 1420302 h 4332256"/>
              <a:gd name="connsiteX2129" fmla="*/ 2877862 w 12192000"/>
              <a:gd name="connsiteY2129" fmla="*/ 1420302 h 4332256"/>
              <a:gd name="connsiteX2130" fmla="*/ 2877526 w 12192000"/>
              <a:gd name="connsiteY2130" fmla="*/ 1420151 h 4332256"/>
              <a:gd name="connsiteX2131" fmla="*/ 2853261 w 12192000"/>
              <a:gd name="connsiteY2131" fmla="*/ 1395837 h 4332256"/>
              <a:gd name="connsiteX2132" fmla="*/ 2865393 w 12192000"/>
              <a:gd name="connsiteY2132" fmla="*/ 1359363 h 4332256"/>
              <a:gd name="connsiteX2133" fmla="*/ 2867519 w 12192000"/>
              <a:gd name="connsiteY2133" fmla="*/ 1358565 h 4332256"/>
              <a:gd name="connsiteX2134" fmla="*/ 2864877 w 12192000"/>
              <a:gd name="connsiteY2134" fmla="*/ 1358565 h 4332256"/>
              <a:gd name="connsiteX2135" fmla="*/ 2864891 w 12192000"/>
              <a:gd name="connsiteY2135" fmla="*/ 1358480 h 4332256"/>
              <a:gd name="connsiteX2136" fmla="*/ 2827542 w 12192000"/>
              <a:gd name="connsiteY2136" fmla="*/ 1352852 h 4332256"/>
              <a:gd name="connsiteX2137" fmla="*/ 2801121 w 12192000"/>
              <a:gd name="connsiteY2137" fmla="*/ 1331147 h 4332256"/>
              <a:gd name="connsiteX2138" fmla="*/ 2739854 w 12192000"/>
              <a:gd name="connsiteY2138" fmla="*/ 1309823 h 4332256"/>
              <a:gd name="connsiteX2139" fmla="*/ 2739982 w 12192000"/>
              <a:gd name="connsiteY2139" fmla="*/ 1308387 h 4332256"/>
              <a:gd name="connsiteX2140" fmla="*/ 2739037 w 12192000"/>
              <a:gd name="connsiteY2140" fmla="*/ 1309694 h 4332256"/>
              <a:gd name="connsiteX2141" fmla="*/ 2714600 w 12192000"/>
              <a:gd name="connsiteY2141" fmla="*/ 1288642 h 4332256"/>
              <a:gd name="connsiteX2142" fmla="*/ 2754308 w 12192000"/>
              <a:gd name="connsiteY2142" fmla="*/ 1273605 h 4332256"/>
              <a:gd name="connsiteX2143" fmla="*/ 2754190 w 12192000"/>
              <a:gd name="connsiteY2143" fmla="*/ 1274356 h 4332256"/>
              <a:gd name="connsiteX2144" fmla="*/ 2755171 w 12192000"/>
              <a:gd name="connsiteY2144" fmla="*/ 1273268 h 4332256"/>
              <a:gd name="connsiteX2145" fmla="*/ 2779678 w 12192000"/>
              <a:gd name="connsiteY2145" fmla="*/ 1270221 h 4332256"/>
              <a:gd name="connsiteX2146" fmla="*/ 2816437 w 12192000"/>
              <a:gd name="connsiteY2146" fmla="*/ 1273268 h 4332256"/>
              <a:gd name="connsiteX2147" fmla="*/ 2816791 w 12192000"/>
              <a:gd name="connsiteY2147" fmla="*/ 1273620 h 4332256"/>
              <a:gd name="connsiteX2148" fmla="*/ 2830360 w 12192000"/>
              <a:gd name="connsiteY2148" fmla="*/ 1272034 h 4332256"/>
              <a:gd name="connsiteX2149" fmla="*/ 2865269 w 12192000"/>
              <a:gd name="connsiteY2149" fmla="*/ 1249546 h 4332256"/>
              <a:gd name="connsiteX2150" fmla="*/ 2866029 w 12192000"/>
              <a:gd name="connsiteY2150" fmla="*/ 1249904 h 4332256"/>
              <a:gd name="connsiteX2151" fmla="*/ 2865237 w 12192000"/>
              <a:gd name="connsiteY2151" fmla="*/ 1249145 h 4332256"/>
              <a:gd name="connsiteX2152" fmla="*/ 2853039 w 12192000"/>
              <a:gd name="connsiteY2152" fmla="*/ 1224740 h 4332256"/>
              <a:gd name="connsiteX2153" fmla="*/ 2852684 w 12192000"/>
              <a:gd name="connsiteY2153" fmla="*/ 1224624 h 4332256"/>
              <a:gd name="connsiteX2154" fmla="*/ 2845823 w 12192000"/>
              <a:gd name="connsiteY2154" fmla="*/ 1229422 h 4332256"/>
              <a:gd name="connsiteX2155" fmla="*/ 2816364 w 12192000"/>
              <a:gd name="connsiteY2155" fmla="*/ 1230280 h 4332256"/>
              <a:gd name="connsiteX2156" fmla="*/ 2752680 w 12192000"/>
              <a:gd name="connsiteY2156" fmla="*/ 1190764 h 4332256"/>
              <a:gd name="connsiteX2157" fmla="*/ 2742533 w 12192000"/>
              <a:gd name="connsiteY2157" fmla="*/ 1163372 h 4332256"/>
              <a:gd name="connsiteX2158" fmla="*/ 2718853 w 12192000"/>
              <a:gd name="connsiteY2158" fmla="*/ 1151528 h 4332256"/>
              <a:gd name="connsiteX2159" fmla="*/ 2715779 w 12192000"/>
              <a:gd name="connsiteY2159" fmla="*/ 1149729 h 4332256"/>
              <a:gd name="connsiteX2160" fmla="*/ 2717996 w 12192000"/>
              <a:gd name="connsiteY2160" fmla="*/ 1151805 h 4332256"/>
              <a:gd name="connsiteX2161" fmla="*/ 2666589 w 12192000"/>
              <a:gd name="connsiteY2161" fmla="*/ 1164023 h 4332256"/>
              <a:gd name="connsiteX2162" fmla="*/ 2639374 w 12192000"/>
              <a:gd name="connsiteY2162" fmla="*/ 1167078 h 4332256"/>
              <a:gd name="connsiteX2163" fmla="*/ 2600063 w 12192000"/>
              <a:gd name="connsiteY2163" fmla="*/ 1087664 h 4332256"/>
              <a:gd name="connsiteX2164" fmla="*/ 2608757 w 12192000"/>
              <a:gd name="connsiteY2164" fmla="*/ 1031922 h 4332256"/>
              <a:gd name="connsiteX2165" fmla="*/ 2597176 w 12192000"/>
              <a:gd name="connsiteY2165" fmla="*/ 981362 h 4332256"/>
              <a:gd name="connsiteX2166" fmla="*/ 2596867 w 12192000"/>
              <a:gd name="connsiteY2166" fmla="*/ 980699 h 4332256"/>
              <a:gd name="connsiteX2167" fmla="*/ 2520625 w 12192000"/>
              <a:gd name="connsiteY2167" fmla="*/ 956294 h 4332256"/>
              <a:gd name="connsiteX2168" fmla="*/ 2521056 w 12192000"/>
              <a:gd name="connsiteY2168" fmla="*/ 955864 h 4332256"/>
              <a:gd name="connsiteX2169" fmla="*/ 2520122 w 12192000"/>
              <a:gd name="connsiteY2169" fmla="*/ 956326 h 4332256"/>
              <a:gd name="connsiteX2170" fmla="*/ 2492755 w 12192000"/>
              <a:gd name="connsiteY2170" fmla="*/ 887156 h 4332256"/>
              <a:gd name="connsiteX2171" fmla="*/ 2462348 w 12192000"/>
              <a:gd name="connsiteY2171" fmla="*/ 836031 h 4332256"/>
              <a:gd name="connsiteX2172" fmla="*/ 2498049 w 12192000"/>
              <a:gd name="connsiteY2172" fmla="*/ 851725 h 4332256"/>
              <a:gd name="connsiteX2173" fmla="*/ 2496901 w 12192000"/>
              <a:gd name="connsiteY2173" fmla="*/ 850499 h 4332256"/>
              <a:gd name="connsiteX2174" fmla="*/ 2462608 w 12192000"/>
              <a:gd name="connsiteY2174" fmla="*/ 835561 h 4332256"/>
              <a:gd name="connsiteX2175" fmla="*/ 2461870 w 12192000"/>
              <a:gd name="connsiteY2175" fmla="*/ 836431 h 4332256"/>
              <a:gd name="connsiteX2176" fmla="*/ 2451437 w 12192000"/>
              <a:gd name="connsiteY2176" fmla="*/ 859212 h 4332256"/>
              <a:gd name="connsiteX2177" fmla="*/ 2440193 w 12192000"/>
              <a:gd name="connsiteY2177" fmla="*/ 879556 h 4332256"/>
              <a:gd name="connsiteX2178" fmla="*/ 2438223 w 12192000"/>
              <a:gd name="connsiteY2178" fmla="*/ 884431 h 4332256"/>
              <a:gd name="connsiteX2179" fmla="*/ 2377258 w 12192000"/>
              <a:gd name="connsiteY2179" fmla="*/ 872214 h 4332256"/>
              <a:gd name="connsiteX2180" fmla="*/ 2377258 w 12192000"/>
              <a:gd name="connsiteY2180" fmla="*/ 846226 h 4332256"/>
              <a:gd name="connsiteX2181" fmla="*/ 2377199 w 12192000"/>
              <a:gd name="connsiteY2181" fmla="*/ 846342 h 4332256"/>
              <a:gd name="connsiteX2182" fmla="*/ 2376817 w 12192000"/>
              <a:gd name="connsiteY2182" fmla="*/ 871744 h 4332256"/>
              <a:gd name="connsiteX2183" fmla="*/ 2291288 w 12192000"/>
              <a:gd name="connsiteY2183" fmla="*/ 738291 h 4332256"/>
              <a:gd name="connsiteX2184" fmla="*/ 2293712 w 12192000"/>
              <a:gd name="connsiteY2184" fmla="*/ 739206 h 4332256"/>
              <a:gd name="connsiteX2185" fmla="*/ 2291906 w 12192000"/>
              <a:gd name="connsiteY2185" fmla="*/ 737821 h 4332256"/>
              <a:gd name="connsiteX2186" fmla="*/ 2207183 w 12192000"/>
              <a:gd name="connsiteY2186" fmla="*/ 689311 h 4332256"/>
              <a:gd name="connsiteX2187" fmla="*/ 2207158 w 12192000"/>
              <a:gd name="connsiteY2187" fmla="*/ 689725 h 4332256"/>
              <a:gd name="connsiteX2188" fmla="*/ 2182692 w 12192000"/>
              <a:gd name="connsiteY2188" fmla="*/ 735486 h 4332256"/>
              <a:gd name="connsiteX2189" fmla="*/ 2155167 w 12192000"/>
              <a:gd name="connsiteY2189" fmla="*/ 677521 h 4332256"/>
              <a:gd name="connsiteX2190" fmla="*/ 2118466 w 12192000"/>
              <a:gd name="connsiteY2190" fmla="*/ 637862 h 4332256"/>
              <a:gd name="connsiteX2191" fmla="*/ 2075650 w 12192000"/>
              <a:gd name="connsiteY2191" fmla="*/ 674471 h 4332256"/>
              <a:gd name="connsiteX2192" fmla="*/ 2115408 w 12192000"/>
              <a:gd name="connsiteY2192" fmla="*/ 717181 h 4332256"/>
              <a:gd name="connsiteX2193" fmla="*/ 2133758 w 12192000"/>
              <a:gd name="connsiteY2193" fmla="*/ 729385 h 4332256"/>
              <a:gd name="connsiteX2194" fmla="*/ 2057299 w 12192000"/>
              <a:gd name="connsiteY2194" fmla="*/ 723283 h 4332256"/>
              <a:gd name="connsiteX2195" fmla="*/ 2051184 w 12192000"/>
              <a:gd name="connsiteY2195" fmla="*/ 650064 h 4332256"/>
              <a:gd name="connsiteX2196" fmla="*/ 2054241 w 12192000"/>
              <a:gd name="connsiteY2196" fmla="*/ 573795 h 4332256"/>
              <a:gd name="connsiteX2197" fmla="*/ 2057299 w 12192000"/>
              <a:gd name="connsiteY2197" fmla="*/ 515831 h 4332256"/>
              <a:gd name="connsiteX2198" fmla="*/ 1986958 w 12192000"/>
              <a:gd name="connsiteY2198" fmla="*/ 528034 h 4332256"/>
              <a:gd name="connsiteX2199" fmla="*/ 1938025 w 12192000"/>
              <a:gd name="connsiteY2199" fmla="*/ 479222 h 4332256"/>
              <a:gd name="connsiteX2200" fmla="*/ 1879917 w 12192000"/>
              <a:gd name="connsiteY2200" fmla="*/ 421258 h 4332256"/>
              <a:gd name="connsiteX2201" fmla="*/ 1840159 w 12192000"/>
              <a:gd name="connsiteY2201" fmla="*/ 396851 h 4332256"/>
              <a:gd name="connsiteX2202" fmla="*/ 1840855 w 12192000"/>
              <a:gd name="connsiteY2202" fmla="*/ 396201 h 4332256"/>
              <a:gd name="connsiteX2203" fmla="*/ 1840527 w 12192000"/>
              <a:gd name="connsiteY2203" fmla="*/ 396201 h 4332256"/>
              <a:gd name="connsiteX2204" fmla="*/ 1833248 w 12192000"/>
              <a:gd name="connsiteY2204" fmla="*/ 320605 h 4332256"/>
              <a:gd name="connsiteX2205" fmla="*/ 1852238 w 12192000"/>
              <a:gd name="connsiteY2205" fmla="*/ 298996 h 4332256"/>
              <a:gd name="connsiteX2206" fmla="*/ 1828560 w 12192000"/>
              <a:gd name="connsiteY2206" fmla="*/ 293419 h 4332256"/>
              <a:gd name="connsiteX2207" fmla="*/ 1803659 w 12192000"/>
              <a:gd name="connsiteY2207" fmla="*/ 238398 h 4332256"/>
              <a:gd name="connsiteX2208" fmla="*/ 1803014 w 12192000"/>
              <a:gd name="connsiteY2208" fmla="*/ 237575 h 4332256"/>
              <a:gd name="connsiteX2209" fmla="*/ 1783044 w 12192000"/>
              <a:gd name="connsiteY2209" fmla="*/ 227152 h 4332256"/>
              <a:gd name="connsiteX2210" fmla="*/ 1780104 w 12192000"/>
              <a:gd name="connsiteY2210" fmla="*/ 203523 h 4332256"/>
              <a:gd name="connsiteX2211" fmla="*/ 1779234 w 12192000"/>
              <a:gd name="connsiteY2211" fmla="*/ 202002 h 4332256"/>
              <a:gd name="connsiteX2212" fmla="*/ 1767022 w 12192000"/>
              <a:gd name="connsiteY2212" fmla="*/ 202002 h 4332256"/>
              <a:gd name="connsiteX2213" fmla="*/ 1766719 w 12192000"/>
              <a:gd name="connsiteY2213" fmla="*/ 201694 h 4332256"/>
              <a:gd name="connsiteX2214" fmla="*/ 1755932 w 12192000"/>
              <a:gd name="connsiteY2214" fmla="*/ 217501 h 4332256"/>
              <a:gd name="connsiteX2215" fmla="*/ 1742774 w 12192000"/>
              <a:gd name="connsiteY2215" fmla="*/ 219784 h 4332256"/>
              <a:gd name="connsiteX2216" fmla="*/ 1737134 w 12192000"/>
              <a:gd name="connsiteY2216" fmla="*/ 193537 h 4332256"/>
              <a:gd name="connsiteX2217" fmla="*/ 1742638 w 12192000"/>
              <a:gd name="connsiteY2217" fmla="*/ 165696 h 4332256"/>
              <a:gd name="connsiteX2218" fmla="*/ 1742597 w 12192000"/>
              <a:gd name="connsiteY2218" fmla="*/ 165606 h 4332256"/>
              <a:gd name="connsiteX2219" fmla="*/ 1693750 w 12192000"/>
              <a:gd name="connsiteY2219" fmla="*/ 153474 h 4332256"/>
              <a:gd name="connsiteX2220" fmla="*/ 1692855 w 12192000"/>
              <a:gd name="connsiteY2220" fmla="*/ 151715 h 4332256"/>
              <a:gd name="connsiteX2221" fmla="*/ 1658482 w 12192000"/>
              <a:gd name="connsiteY2221" fmla="*/ 117257 h 4332256"/>
              <a:gd name="connsiteX2222" fmla="*/ 1657439 w 12192000"/>
              <a:gd name="connsiteY2222" fmla="*/ 116945 h 4332256"/>
              <a:gd name="connsiteX2223" fmla="*/ 1636428 w 12192000"/>
              <a:gd name="connsiteY2223" fmla="*/ 170647 h 4332256"/>
              <a:gd name="connsiteX2224" fmla="*/ 1621156 w 12192000"/>
              <a:gd name="connsiteY2224" fmla="*/ 91703 h 4332256"/>
              <a:gd name="connsiteX2225" fmla="*/ 1622291 w 12192000"/>
              <a:gd name="connsiteY2225" fmla="*/ 92455 h 4332256"/>
              <a:gd name="connsiteX2226" fmla="*/ 1636879 w 12192000"/>
              <a:gd name="connsiteY2226" fmla="*/ 55330 h 4332256"/>
              <a:gd name="connsiteX2227" fmla="*/ 1658482 w 12192000"/>
              <a:gd name="connsiteY2227" fmla="*/ 19997 h 4332256"/>
              <a:gd name="connsiteX2228" fmla="*/ 1659928 w 12192000"/>
              <a:gd name="connsiteY2228" fmla="*/ 19972 h 4332256"/>
              <a:gd name="connsiteX2229" fmla="*/ 1657810 w 12192000"/>
              <a:gd name="connsiteY2229" fmla="*/ 19149 h 4332256"/>
              <a:gd name="connsiteX2230" fmla="*/ 1696756 w 12192000"/>
              <a:gd name="connsiteY2230" fmla="*/ 24 h 433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Lst>
            <a:rect l="l" t="t" r="r" b="b"/>
            <a:pathLst>
              <a:path w="12192000" h="4332256">
                <a:moveTo>
                  <a:pt x="6629424" y="4321818"/>
                </a:moveTo>
                <a:lnTo>
                  <a:pt x="6631087" y="4327711"/>
                </a:lnTo>
                <a:lnTo>
                  <a:pt x="6631087" y="4321820"/>
                </a:lnTo>
                <a:close/>
                <a:moveTo>
                  <a:pt x="2693826" y="4320153"/>
                </a:moveTo>
                <a:lnTo>
                  <a:pt x="2690097" y="4320834"/>
                </a:lnTo>
                <a:lnTo>
                  <a:pt x="2693571" y="4320839"/>
                </a:lnTo>
                <a:lnTo>
                  <a:pt x="2693571" y="4321359"/>
                </a:lnTo>
                <a:lnTo>
                  <a:pt x="2693819" y="4321111"/>
                </a:lnTo>
                <a:close/>
                <a:moveTo>
                  <a:pt x="6728827" y="4318959"/>
                </a:moveTo>
                <a:lnTo>
                  <a:pt x="6728827" y="4327781"/>
                </a:lnTo>
                <a:lnTo>
                  <a:pt x="6731381" y="4318959"/>
                </a:lnTo>
                <a:close/>
                <a:moveTo>
                  <a:pt x="12153991" y="4317212"/>
                </a:moveTo>
                <a:lnTo>
                  <a:pt x="12153206" y="4317831"/>
                </a:lnTo>
                <a:lnTo>
                  <a:pt x="12150525" y="4317848"/>
                </a:lnTo>
                <a:lnTo>
                  <a:pt x="12153400" y="4327778"/>
                </a:lnTo>
                <a:lnTo>
                  <a:pt x="12153400" y="4318154"/>
                </a:lnTo>
                <a:close/>
                <a:moveTo>
                  <a:pt x="8070874" y="4316303"/>
                </a:moveTo>
                <a:lnTo>
                  <a:pt x="8070327" y="4317933"/>
                </a:lnTo>
                <a:lnTo>
                  <a:pt x="8070327" y="4329647"/>
                </a:lnTo>
                <a:lnTo>
                  <a:pt x="8073671" y="4317831"/>
                </a:lnTo>
                <a:lnTo>
                  <a:pt x="8070874" y="4317831"/>
                </a:lnTo>
                <a:close/>
                <a:moveTo>
                  <a:pt x="2414038" y="4304385"/>
                </a:moveTo>
                <a:lnTo>
                  <a:pt x="2414110" y="4305688"/>
                </a:lnTo>
                <a:lnTo>
                  <a:pt x="2415184" y="4305688"/>
                </a:lnTo>
                <a:close/>
                <a:moveTo>
                  <a:pt x="3155848" y="4299267"/>
                </a:moveTo>
                <a:lnTo>
                  <a:pt x="3155879" y="4299359"/>
                </a:lnTo>
                <a:lnTo>
                  <a:pt x="3156040" y="4299359"/>
                </a:lnTo>
                <a:close/>
                <a:moveTo>
                  <a:pt x="12178516" y="4293662"/>
                </a:moveTo>
                <a:lnTo>
                  <a:pt x="12177690" y="4294762"/>
                </a:lnTo>
                <a:lnTo>
                  <a:pt x="12178104" y="4294524"/>
                </a:lnTo>
                <a:lnTo>
                  <a:pt x="12179290" y="4294524"/>
                </a:lnTo>
                <a:close/>
                <a:moveTo>
                  <a:pt x="2950337" y="4292770"/>
                </a:moveTo>
                <a:lnTo>
                  <a:pt x="2950623" y="4293733"/>
                </a:lnTo>
                <a:lnTo>
                  <a:pt x="2950623" y="4323787"/>
                </a:lnTo>
                <a:lnTo>
                  <a:pt x="2952956" y="4293066"/>
                </a:lnTo>
                <a:lnTo>
                  <a:pt x="2950558" y="4293066"/>
                </a:lnTo>
                <a:close/>
                <a:moveTo>
                  <a:pt x="7914323" y="4235399"/>
                </a:moveTo>
                <a:lnTo>
                  <a:pt x="7914251" y="4236849"/>
                </a:lnTo>
                <a:lnTo>
                  <a:pt x="7914347" y="4236675"/>
                </a:lnTo>
                <a:lnTo>
                  <a:pt x="7915907" y="4235488"/>
                </a:lnTo>
                <a:lnTo>
                  <a:pt x="7915127" y="4235488"/>
                </a:lnTo>
                <a:close/>
                <a:moveTo>
                  <a:pt x="2720428" y="3826949"/>
                </a:moveTo>
                <a:lnTo>
                  <a:pt x="2720886" y="3827650"/>
                </a:lnTo>
                <a:lnTo>
                  <a:pt x="2740811" y="3842220"/>
                </a:lnTo>
                <a:lnTo>
                  <a:pt x="2741493" y="3841575"/>
                </a:lnTo>
                <a:close/>
                <a:moveTo>
                  <a:pt x="2688704" y="3761476"/>
                </a:moveTo>
                <a:lnTo>
                  <a:pt x="2678540" y="3767288"/>
                </a:lnTo>
                <a:lnTo>
                  <a:pt x="2689026" y="3778453"/>
                </a:lnTo>
                <a:close/>
                <a:moveTo>
                  <a:pt x="10434236" y="3729726"/>
                </a:moveTo>
                <a:lnTo>
                  <a:pt x="10434264" y="3730144"/>
                </a:lnTo>
                <a:lnTo>
                  <a:pt x="10434669" y="3730386"/>
                </a:lnTo>
                <a:lnTo>
                  <a:pt x="10434452" y="3730909"/>
                </a:lnTo>
                <a:lnTo>
                  <a:pt x="10435094" y="3730260"/>
                </a:lnTo>
                <a:close/>
                <a:moveTo>
                  <a:pt x="12177306" y="3538820"/>
                </a:moveTo>
                <a:lnTo>
                  <a:pt x="12175900" y="3540410"/>
                </a:lnTo>
                <a:lnTo>
                  <a:pt x="12177973" y="3539269"/>
                </a:lnTo>
                <a:close/>
                <a:moveTo>
                  <a:pt x="10143735" y="3416891"/>
                </a:moveTo>
                <a:lnTo>
                  <a:pt x="10143400" y="3417360"/>
                </a:lnTo>
                <a:lnTo>
                  <a:pt x="10144665" y="3417098"/>
                </a:lnTo>
                <a:close/>
                <a:moveTo>
                  <a:pt x="11435717" y="2980736"/>
                </a:moveTo>
                <a:lnTo>
                  <a:pt x="11435616" y="2980775"/>
                </a:lnTo>
                <a:lnTo>
                  <a:pt x="11435758" y="2981034"/>
                </a:lnTo>
                <a:close/>
                <a:moveTo>
                  <a:pt x="1627788" y="2923993"/>
                </a:moveTo>
                <a:lnTo>
                  <a:pt x="1625013" y="2926701"/>
                </a:lnTo>
                <a:lnTo>
                  <a:pt x="1625194" y="2926849"/>
                </a:lnTo>
                <a:lnTo>
                  <a:pt x="1627916" y="2924106"/>
                </a:lnTo>
                <a:close/>
                <a:moveTo>
                  <a:pt x="1561446" y="2889212"/>
                </a:moveTo>
                <a:lnTo>
                  <a:pt x="1557676" y="2894834"/>
                </a:lnTo>
                <a:lnTo>
                  <a:pt x="1559896" y="2896286"/>
                </a:lnTo>
                <a:lnTo>
                  <a:pt x="1560141" y="2896367"/>
                </a:lnTo>
                <a:close/>
                <a:moveTo>
                  <a:pt x="1386285" y="2734369"/>
                </a:moveTo>
                <a:lnTo>
                  <a:pt x="1390382" y="2737944"/>
                </a:lnTo>
                <a:lnTo>
                  <a:pt x="1392163" y="2736212"/>
                </a:lnTo>
                <a:close/>
                <a:moveTo>
                  <a:pt x="1618443" y="2715370"/>
                </a:moveTo>
                <a:lnTo>
                  <a:pt x="1614921" y="2718884"/>
                </a:lnTo>
                <a:lnTo>
                  <a:pt x="1615143" y="2719059"/>
                </a:lnTo>
                <a:lnTo>
                  <a:pt x="1618593" y="2715621"/>
                </a:lnTo>
                <a:close/>
                <a:moveTo>
                  <a:pt x="5100661" y="2640649"/>
                </a:moveTo>
                <a:lnTo>
                  <a:pt x="5103569" y="2642543"/>
                </a:lnTo>
                <a:lnTo>
                  <a:pt x="5102029" y="2640792"/>
                </a:lnTo>
                <a:close/>
                <a:moveTo>
                  <a:pt x="6379090" y="2592072"/>
                </a:moveTo>
                <a:lnTo>
                  <a:pt x="6379012" y="2592150"/>
                </a:lnTo>
                <a:cubicBezTo>
                  <a:pt x="6360699" y="2605852"/>
                  <a:pt x="6344101" y="2614417"/>
                  <a:pt x="6347248" y="2633260"/>
                </a:cubicBezTo>
                <a:lnTo>
                  <a:pt x="6355745" y="2651923"/>
                </a:lnTo>
                <a:lnTo>
                  <a:pt x="6357968" y="2632838"/>
                </a:lnTo>
                <a:close/>
                <a:moveTo>
                  <a:pt x="3782016" y="2552031"/>
                </a:moveTo>
                <a:lnTo>
                  <a:pt x="3780916" y="2553373"/>
                </a:lnTo>
                <a:lnTo>
                  <a:pt x="3783043" y="2555583"/>
                </a:lnTo>
                <a:lnTo>
                  <a:pt x="3782883" y="2552473"/>
                </a:lnTo>
                <a:close/>
                <a:moveTo>
                  <a:pt x="10169604" y="2530169"/>
                </a:moveTo>
                <a:lnTo>
                  <a:pt x="10174550" y="2537799"/>
                </a:lnTo>
                <a:lnTo>
                  <a:pt x="10178051" y="2540060"/>
                </a:lnTo>
                <a:close/>
                <a:moveTo>
                  <a:pt x="1566300" y="2503530"/>
                </a:moveTo>
                <a:lnTo>
                  <a:pt x="1566810" y="2504445"/>
                </a:lnTo>
                <a:lnTo>
                  <a:pt x="1566680" y="2504835"/>
                </a:lnTo>
                <a:lnTo>
                  <a:pt x="1569091" y="2503554"/>
                </a:lnTo>
                <a:close/>
                <a:moveTo>
                  <a:pt x="10739335" y="2490491"/>
                </a:moveTo>
                <a:lnTo>
                  <a:pt x="10739417" y="2491033"/>
                </a:lnTo>
                <a:lnTo>
                  <a:pt x="10738550" y="2492004"/>
                </a:lnTo>
                <a:lnTo>
                  <a:pt x="10740578" y="2493844"/>
                </a:lnTo>
                <a:lnTo>
                  <a:pt x="10740175" y="2491437"/>
                </a:lnTo>
                <a:close/>
                <a:moveTo>
                  <a:pt x="12174035" y="2445405"/>
                </a:moveTo>
                <a:lnTo>
                  <a:pt x="12173371" y="2445464"/>
                </a:lnTo>
                <a:lnTo>
                  <a:pt x="12173733" y="2445608"/>
                </a:lnTo>
                <a:close/>
                <a:moveTo>
                  <a:pt x="3749205" y="2430369"/>
                </a:moveTo>
                <a:lnTo>
                  <a:pt x="3753562" y="2437282"/>
                </a:lnTo>
                <a:lnTo>
                  <a:pt x="3755125" y="2433042"/>
                </a:lnTo>
                <a:lnTo>
                  <a:pt x="3757975" y="2430629"/>
                </a:lnTo>
                <a:close/>
                <a:moveTo>
                  <a:pt x="966503" y="2391504"/>
                </a:moveTo>
                <a:lnTo>
                  <a:pt x="966914" y="2391915"/>
                </a:lnTo>
                <a:lnTo>
                  <a:pt x="967740" y="2391504"/>
                </a:lnTo>
                <a:close/>
                <a:moveTo>
                  <a:pt x="1061219" y="2354574"/>
                </a:moveTo>
                <a:lnTo>
                  <a:pt x="1060527" y="2357716"/>
                </a:lnTo>
                <a:lnTo>
                  <a:pt x="1060527" y="2360766"/>
                </a:lnTo>
                <a:lnTo>
                  <a:pt x="1062737" y="2360033"/>
                </a:lnTo>
                <a:lnTo>
                  <a:pt x="1063164" y="2357446"/>
                </a:lnTo>
                <a:lnTo>
                  <a:pt x="1061095" y="2357312"/>
                </a:lnTo>
                <a:close/>
                <a:moveTo>
                  <a:pt x="1024076" y="2320927"/>
                </a:moveTo>
                <a:lnTo>
                  <a:pt x="1024076" y="2321304"/>
                </a:lnTo>
                <a:lnTo>
                  <a:pt x="1024366" y="2321453"/>
                </a:lnTo>
                <a:lnTo>
                  <a:pt x="1025037" y="2321362"/>
                </a:lnTo>
                <a:close/>
                <a:moveTo>
                  <a:pt x="8433405" y="2235240"/>
                </a:moveTo>
                <a:lnTo>
                  <a:pt x="8432535" y="2235523"/>
                </a:lnTo>
                <a:lnTo>
                  <a:pt x="8432744" y="2235610"/>
                </a:lnTo>
                <a:lnTo>
                  <a:pt x="8432848" y="2236182"/>
                </a:lnTo>
                <a:lnTo>
                  <a:pt x="8432943" y="2236076"/>
                </a:lnTo>
                <a:lnTo>
                  <a:pt x="8435035" y="2235240"/>
                </a:lnTo>
                <a:close/>
                <a:moveTo>
                  <a:pt x="8336018" y="2167587"/>
                </a:moveTo>
                <a:lnTo>
                  <a:pt x="8335757" y="2167662"/>
                </a:lnTo>
                <a:lnTo>
                  <a:pt x="8336055" y="2168085"/>
                </a:lnTo>
                <a:close/>
                <a:moveTo>
                  <a:pt x="7660324" y="2138403"/>
                </a:moveTo>
                <a:lnTo>
                  <a:pt x="7662077" y="2139928"/>
                </a:lnTo>
                <a:lnTo>
                  <a:pt x="7662296" y="2139254"/>
                </a:lnTo>
                <a:close/>
                <a:moveTo>
                  <a:pt x="927431" y="2127595"/>
                </a:moveTo>
                <a:lnTo>
                  <a:pt x="941999" y="2158420"/>
                </a:lnTo>
                <a:cubicBezTo>
                  <a:pt x="956942" y="2176988"/>
                  <a:pt x="978781" y="2190582"/>
                  <a:pt x="993724" y="2209151"/>
                </a:cubicBezTo>
                <a:lnTo>
                  <a:pt x="999992" y="2222412"/>
                </a:lnTo>
                <a:lnTo>
                  <a:pt x="1012206" y="2230169"/>
                </a:lnTo>
                <a:cubicBezTo>
                  <a:pt x="1015255" y="2233212"/>
                  <a:pt x="1021354" y="2236255"/>
                  <a:pt x="1024404" y="2242342"/>
                </a:cubicBezTo>
                <a:lnTo>
                  <a:pt x="1027391" y="2247623"/>
                </a:lnTo>
                <a:lnTo>
                  <a:pt x="1032765" y="2247623"/>
                </a:lnTo>
                <a:lnTo>
                  <a:pt x="1034139" y="2248684"/>
                </a:lnTo>
                <a:lnTo>
                  <a:pt x="1033605" y="2247623"/>
                </a:lnTo>
                <a:cubicBezTo>
                  <a:pt x="1060993" y="2253696"/>
                  <a:pt x="1079252" y="2268877"/>
                  <a:pt x="1097512" y="2287095"/>
                </a:cubicBezTo>
                <a:lnTo>
                  <a:pt x="1096949" y="2286975"/>
                </a:lnTo>
                <a:lnTo>
                  <a:pt x="1097702" y="2287330"/>
                </a:lnTo>
                <a:cubicBezTo>
                  <a:pt x="1100795" y="2293439"/>
                  <a:pt x="1103888" y="2302602"/>
                  <a:pt x="1106979" y="2308711"/>
                </a:cubicBezTo>
                <a:lnTo>
                  <a:pt x="1105559" y="2309286"/>
                </a:lnTo>
                <a:lnTo>
                  <a:pt x="1105838" y="2309382"/>
                </a:lnTo>
                <a:lnTo>
                  <a:pt x="1097036" y="2335788"/>
                </a:lnTo>
                <a:lnTo>
                  <a:pt x="1108443" y="2344637"/>
                </a:lnTo>
                <a:lnTo>
                  <a:pt x="1109396" y="2342258"/>
                </a:lnTo>
                <a:cubicBezTo>
                  <a:pt x="1167244" y="2342258"/>
                  <a:pt x="1191602" y="2399980"/>
                  <a:pt x="1237271" y="2421246"/>
                </a:cubicBezTo>
                <a:cubicBezTo>
                  <a:pt x="1255539" y="2430359"/>
                  <a:pt x="1273807" y="2466816"/>
                  <a:pt x="1295119" y="2439474"/>
                </a:cubicBezTo>
                <a:cubicBezTo>
                  <a:pt x="1316432" y="2418208"/>
                  <a:pt x="1301209" y="2381752"/>
                  <a:pt x="1279897" y="2366563"/>
                </a:cubicBezTo>
                <a:cubicBezTo>
                  <a:pt x="1228138" y="2330107"/>
                  <a:pt x="1194646" y="2272385"/>
                  <a:pt x="1127664" y="2257194"/>
                </a:cubicBezTo>
                <a:lnTo>
                  <a:pt x="1127610" y="2257120"/>
                </a:lnTo>
                <a:lnTo>
                  <a:pt x="1122224" y="2265705"/>
                </a:lnTo>
                <a:cubicBezTo>
                  <a:pt x="1109625" y="2276522"/>
                  <a:pt x="1093590" y="2268551"/>
                  <a:pt x="1084426" y="2257166"/>
                </a:cubicBezTo>
                <a:cubicBezTo>
                  <a:pt x="1063046" y="2226802"/>
                  <a:pt x="1029449" y="2208585"/>
                  <a:pt x="1011123" y="2175185"/>
                </a:cubicBezTo>
                <a:cubicBezTo>
                  <a:pt x="1014177" y="2172149"/>
                  <a:pt x="1014177" y="2172149"/>
                  <a:pt x="1014177" y="2172149"/>
                </a:cubicBezTo>
                <a:lnTo>
                  <a:pt x="1014913" y="2172149"/>
                </a:lnTo>
                <a:lnTo>
                  <a:pt x="1014366" y="2171257"/>
                </a:lnTo>
                <a:lnTo>
                  <a:pt x="1005271" y="2178078"/>
                </a:lnTo>
                <a:cubicBezTo>
                  <a:pt x="990021" y="2175028"/>
                  <a:pt x="975532" y="2168928"/>
                  <a:pt x="962189" y="2160159"/>
                </a:cubicBezTo>
                <a:close/>
                <a:moveTo>
                  <a:pt x="7362633" y="2121338"/>
                </a:moveTo>
                <a:lnTo>
                  <a:pt x="7362633" y="2143325"/>
                </a:lnTo>
                <a:lnTo>
                  <a:pt x="7363411" y="2143424"/>
                </a:lnTo>
                <a:lnTo>
                  <a:pt x="7363411" y="2121671"/>
                </a:lnTo>
                <a:close/>
                <a:moveTo>
                  <a:pt x="8814637" y="2109681"/>
                </a:moveTo>
                <a:lnTo>
                  <a:pt x="8814358" y="2110314"/>
                </a:lnTo>
                <a:lnTo>
                  <a:pt x="8807545" y="2116892"/>
                </a:lnTo>
                <a:lnTo>
                  <a:pt x="8816418" y="2116303"/>
                </a:lnTo>
                <a:close/>
                <a:moveTo>
                  <a:pt x="2115560" y="2067932"/>
                </a:moveTo>
                <a:lnTo>
                  <a:pt x="2115462" y="2068476"/>
                </a:lnTo>
                <a:lnTo>
                  <a:pt x="2128320" y="2068476"/>
                </a:lnTo>
                <a:lnTo>
                  <a:pt x="2128277" y="2067932"/>
                </a:lnTo>
                <a:close/>
                <a:moveTo>
                  <a:pt x="644950" y="2034158"/>
                </a:moveTo>
                <a:lnTo>
                  <a:pt x="645074" y="2038411"/>
                </a:lnTo>
                <a:lnTo>
                  <a:pt x="648246" y="2040715"/>
                </a:lnTo>
                <a:close/>
                <a:moveTo>
                  <a:pt x="12031977" y="2031466"/>
                </a:moveTo>
                <a:cubicBezTo>
                  <a:pt x="12056466" y="2031466"/>
                  <a:pt x="12117688" y="2079973"/>
                  <a:pt x="12117688" y="2101194"/>
                </a:cubicBezTo>
                <a:cubicBezTo>
                  <a:pt x="12114627" y="2116353"/>
                  <a:pt x="12108505" y="2122416"/>
                  <a:pt x="12093199" y="2125447"/>
                </a:cubicBezTo>
                <a:cubicBezTo>
                  <a:pt x="12084016" y="2125447"/>
                  <a:pt x="12010549" y="2061783"/>
                  <a:pt x="12010549" y="2052689"/>
                </a:cubicBezTo>
                <a:cubicBezTo>
                  <a:pt x="12013610" y="2040562"/>
                  <a:pt x="12019732" y="2034499"/>
                  <a:pt x="12031977" y="2031466"/>
                </a:cubicBezTo>
                <a:close/>
                <a:moveTo>
                  <a:pt x="7539020" y="1993032"/>
                </a:moveTo>
                <a:lnTo>
                  <a:pt x="7538214" y="1993430"/>
                </a:lnTo>
                <a:lnTo>
                  <a:pt x="7539099" y="1993170"/>
                </a:lnTo>
                <a:close/>
                <a:moveTo>
                  <a:pt x="3397402" y="1977199"/>
                </a:moveTo>
                <a:lnTo>
                  <a:pt x="3397309" y="1977515"/>
                </a:lnTo>
                <a:lnTo>
                  <a:pt x="3397696" y="1977258"/>
                </a:lnTo>
                <a:close/>
                <a:moveTo>
                  <a:pt x="6457337" y="1953793"/>
                </a:moveTo>
                <a:lnTo>
                  <a:pt x="6457563" y="1954474"/>
                </a:lnTo>
                <a:lnTo>
                  <a:pt x="6459277" y="1954898"/>
                </a:lnTo>
                <a:lnTo>
                  <a:pt x="6460042" y="1954898"/>
                </a:lnTo>
                <a:lnTo>
                  <a:pt x="6460042" y="1955086"/>
                </a:lnTo>
                <a:lnTo>
                  <a:pt x="6463349" y="1955903"/>
                </a:lnTo>
                <a:lnTo>
                  <a:pt x="6463559" y="1955075"/>
                </a:lnTo>
                <a:lnTo>
                  <a:pt x="6461295" y="1955119"/>
                </a:lnTo>
                <a:close/>
                <a:moveTo>
                  <a:pt x="2034303" y="1953139"/>
                </a:moveTo>
                <a:lnTo>
                  <a:pt x="2030221" y="1957221"/>
                </a:lnTo>
                <a:lnTo>
                  <a:pt x="2031096" y="1958006"/>
                </a:lnTo>
                <a:lnTo>
                  <a:pt x="2033433" y="1958700"/>
                </a:lnTo>
                <a:lnTo>
                  <a:pt x="2035582" y="1954417"/>
                </a:lnTo>
                <a:close/>
                <a:moveTo>
                  <a:pt x="6909907" y="1941067"/>
                </a:moveTo>
                <a:lnTo>
                  <a:pt x="6905082" y="1943017"/>
                </a:lnTo>
                <a:lnTo>
                  <a:pt x="6908069" y="1948799"/>
                </a:lnTo>
                <a:lnTo>
                  <a:pt x="6908059" y="1948676"/>
                </a:lnTo>
                <a:close/>
                <a:moveTo>
                  <a:pt x="9946730" y="1929850"/>
                </a:moveTo>
                <a:lnTo>
                  <a:pt x="9946730" y="1930906"/>
                </a:lnTo>
                <a:lnTo>
                  <a:pt x="9946060" y="1930884"/>
                </a:lnTo>
                <a:lnTo>
                  <a:pt x="9946775" y="1932302"/>
                </a:lnTo>
                <a:lnTo>
                  <a:pt x="9947571" y="1931846"/>
                </a:lnTo>
                <a:lnTo>
                  <a:pt x="9948115" y="1931698"/>
                </a:lnTo>
                <a:lnTo>
                  <a:pt x="9947165" y="1931175"/>
                </a:lnTo>
                <a:close/>
                <a:moveTo>
                  <a:pt x="9797083" y="1920110"/>
                </a:moveTo>
                <a:lnTo>
                  <a:pt x="9776813" y="1927712"/>
                </a:lnTo>
                <a:lnTo>
                  <a:pt x="9774592" y="1928081"/>
                </a:lnTo>
                <a:lnTo>
                  <a:pt x="9777565" y="1930340"/>
                </a:lnTo>
                <a:lnTo>
                  <a:pt x="9777565" y="1927993"/>
                </a:lnTo>
                <a:lnTo>
                  <a:pt x="9797180" y="1920436"/>
                </a:lnTo>
                <a:close/>
                <a:moveTo>
                  <a:pt x="9675124" y="1897573"/>
                </a:moveTo>
                <a:lnTo>
                  <a:pt x="9675820" y="1898141"/>
                </a:lnTo>
                <a:lnTo>
                  <a:pt x="9676171" y="1898141"/>
                </a:lnTo>
                <a:lnTo>
                  <a:pt x="9676066" y="1898014"/>
                </a:lnTo>
                <a:lnTo>
                  <a:pt x="9676415" y="1898056"/>
                </a:lnTo>
                <a:lnTo>
                  <a:pt x="9676482" y="1897988"/>
                </a:lnTo>
                <a:close/>
                <a:moveTo>
                  <a:pt x="2068707" y="1890857"/>
                </a:moveTo>
                <a:lnTo>
                  <a:pt x="2068925" y="1891091"/>
                </a:lnTo>
                <a:lnTo>
                  <a:pt x="2070071" y="1891664"/>
                </a:lnTo>
                <a:lnTo>
                  <a:pt x="2068872" y="1890864"/>
                </a:lnTo>
                <a:close/>
                <a:moveTo>
                  <a:pt x="4462807" y="1885534"/>
                </a:moveTo>
                <a:lnTo>
                  <a:pt x="4462916" y="1885594"/>
                </a:lnTo>
                <a:lnTo>
                  <a:pt x="4462909" y="1885570"/>
                </a:lnTo>
                <a:close/>
                <a:moveTo>
                  <a:pt x="8982806" y="1881572"/>
                </a:moveTo>
                <a:lnTo>
                  <a:pt x="8982827" y="1881655"/>
                </a:lnTo>
                <a:lnTo>
                  <a:pt x="8982888" y="1881663"/>
                </a:lnTo>
                <a:close/>
                <a:moveTo>
                  <a:pt x="9722038" y="1874432"/>
                </a:moveTo>
                <a:lnTo>
                  <a:pt x="9721167" y="1874796"/>
                </a:lnTo>
                <a:lnTo>
                  <a:pt x="9718989" y="1876204"/>
                </a:lnTo>
                <a:lnTo>
                  <a:pt x="9719361" y="1876175"/>
                </a:lnTo>
                <a:close/>
                <a:moveTo>
                  <a:pt x="9642685" y="1871065"/>
                </a:moveTo>
                <a:lnTo>
                  <a:pt x="9643932" y="1872086"/>
                </a:lnTo>
                <a:lnTo>
                  <a:pt x="9643403" y="1871096"/>
                </a:lnTo>
                <a:close/>
                <a:moveTo>
                  <a:pt x="5591564" y="1870655"/>
                </a:moveTo>
                <a:lnTo>
                  <a:pt x="5591537" y="1870676"/>
                </a:lnTo>
                <a:lnTo>
                  <a:pt x="5592376" y="1871084"/>
                </a:lnTo>
                <a:lnTo>
                  <a:pt x="5592831" y="1872901"/>
                </a:lnTo>
                <a:lnTo>
                  <a:pt x="5592831" y="1870655"/>
                </a:lnTo>
                <a:close/>
                <a:moveTo>
                  <a:pt x="2071714" y="1858904"/>
                </a:moveTo>
                <a:lnTo>
                  <a:pt x="2071643" y="1859263"/>
                </a:lnTo>
                <a:lnTo>
                  <a:pt x="2069640" y="1859970"/>
                </a:lnTo>
                <a:lnTo>
                  <a:pt x="2069640" y="1869281"/>
                </a:lnTo>
                <a:lnTo>
                  <a:pt x="2071643" y="1859263"/>
                </a:lnTo>
                <a:lnTo>
                  <a:pt x="2072179" y="1859073"/>
                </a:lnTo>
                <a:close/>
                <a:moveTo>
                  <a:pt x="3255450" y="1857657"/>
                </a:moveTo>
                <a:lnTo>
                  <a:pt x="3255192" y="1857914"/>
                </a:lnTo>
                <a:lnTo>
                  <a:pt x="3255450" y="1857934"/>
                </a:lnTo>
                <a:close/>
                <a:moveTo>
                  <a:pt x="9733921" y="1857395"/>
                </a:moveTo>
                <a:lnTo>
                  <a:pt x="9733692" y="1858542"/>
                </a:lnTo>
                <a:lnTo>
                  <a:pt x="9739730" y="1858542"/>
                </a:lnTo>
                <a:lnTo>
                  <a:pt x="9741187" y="1862538"/>
                </a:lnTo>
                <a:lnTo>
                  <a:pt x="9740833" y="1859485"/>
                </a:lnTo>
                <a:lnTo>
                  <a:pt x="9739972" y="1857790"/>
                </a:lnTo>
                <a:lnTo>
                  <a:pt x="9740211" y="1857395"/>
                </a:lnTo>
                <a:close/>
                <a:moveTo>
                  <a:pt x="3069578" y="1855465"/>
                </a:moveTo>
                <a:lnTo>
                  <a:pt x="3068585" y="1860426"/>
                </a:lnTo>
                <a:lnTo>
                  <a:pt x="3071584" y="1861380"/>
                </a:lnTo>
                <a:lnTo>
                  <a:pt x="3073278" y="1863255"/>
                </a:lnTo>
                <a:lnTo>
                  <a:pt x="3072247" y="1861434"/>
                </a:lnTo>
                <a:close/>
                <a:moveTo>
                  <a:pt x="9919347" y="1834070"/>
                </a:moveTo>
                <a:lnTo>
                  <a:pt x="9918770" y="1834457"/>
                </a:lnTo>
                <a:lnTo>
                  <a:pt x="9919323" y="1834266"/>
                </a:lnTo>
                <a:close/>
                <a:moveTo>
                  <a:pt x="2036645" y="1832959"/>
                </a:moveTo>
                <a:lnTo>
                  <a:pt x="2035672" y="1833931"/>
                </a:lnTo>
                <a:lnTo>
                  <a:pt x="2035661" y="1833953"/>
                </a:lnTo>
                <a:lnTo>
                  <a:pt x="2036379" y="1833953"/>
                </a:lnTo>
                <a:close/>
                <a:moveTo>
                  <a:pt x="10750219" y="1828198"/>
                </a:moveTo>
                <a:lnTo>
                  <a:pt x="10748145" y="1830939"/>
                </a:lnTo>
                <a:lnTo>
                  <a:pt x="10753318" y="1831437"/>
                </a:lnTo>
                <a:close/>
                <a:moveTo>
                  <a:pt x="367052" y="1791926"/>
                </a:moveTo>
                <a:lnTo>
                  <a:pt x="367737" y="1794709"/>
                </a:lnTo>
                <a:lnTo>
                  <a:pt x="368039" y="1794795"/>
                </a:lnTo>
                <a:lnTo>
                  <a:pt x="370162" y="1794205"/>
                </a:lnTo>
                <a:lnTo>
                  <a:pt x="369082" y="1793561"/>
                </a:lnTo>
                <a:close/>
                <a:moveTo>
                  <a:pt x="10675479" y="1752192"/>
                </a:moveTo>
                <a:lnTo>
                  <a:pt x="10681515" y="1756429"/>
                </a:lnTo>
                <a:lnTo>
                  <a:pt x="10677459" y="1752192"/>
                </a:lnTo>
                <a:close/>
                <a:moveTo>
                  <a:pt x="10554122" y="1748167"/>
                </a:moveTo>
                <a:lnTo>
                  <a:pt x="10553383" y="1748180"/>
                </a:lnTo>
                <a:lnTo>
                  <a:pt x="10552941" y="1750558"/>
                </a:lnTo>
                <a:lnTo>
                  <a:pt x="10555523" y="1748760"/>
                </a:lnTo>
                <a:close/>
                <a:moveTo>
                  <a:pt x="10444475" y="1747645"/>
                </a:moveTo>
                <a:lnTo>
                  <a:pt x="10447648" y="1748946"/>
                </a:lnTo>
                <a:lnTo>
                  <a:pt x="10448130" y="1749426"/>
                </a:lnTo>
                <a:lnTo>
                  <a:pt x="10447196" y="1747645"/>
                </a:lnTo>
                <a:close/>
                <a:moveTo>
                  <a:pt x="1993232" y="1728265"/>
                </a:moveTo>
                <a:lnTo>
                  <a:pt x="1992718" y="1728463"/>
                </a:lnTo>
                <a:lnTo>
                  <a:pt x="1992542" y="1728781"/>
                </a:lnTo>
                <a:close/>
                <a:moveTo>
                  <a:pt x="5360841" y="1726721"/>
                </a:moveTo>
                <a:lnTo>
                  <a:pt x="5358565" y="1727769"/>
                </a:lnTo>
                <a:lnTo>
                  <a:pt x="5360890" y="1728101"/>
                </a:lnTo>
                <a:lnTo>
                  <a:pt x="5360467" y="1727480"/>
                </a:lnTo>
                <a:close/>
                <a:moveTo>
                  <a:pt x="672199" y="1704958"/>
                </a:moveTo>
                <a:lnTo>
                  <a:pt x="672720" y="1705632"/>
                </a:lnTo>
                <a:lnTo>
                  <a:pt x="672358" y="1708168"/>
                </a:lnTo>
                <a:lnTo>
                  <a:pt x="678538" y="1707223"/>
                </a:lnTo>
                <a:lnTo>
                  <a:pt x="673825" y="1705487"/>
                </a:lnTo>
                <a:close/>
                <a:moveTo>
                  <a:pt x="10593499" y="1700081"/>
                </a:moveTo>
                <a:lnTo>
                  <a:pt x="10593677" y="1701601"/>
                </a:lnTo>
                <a:lnTo>
                  <a:pt x="10599456" y="1703042"/>
                </a:lnTo>
                <a:close/>
                <a:moveTo>
                  <a:pt x="5598858" y="1695581"/>
                </a:moveTo>
                <a:lnTo>
                  <a:pt x="5598836" y="1695714"/>
                </a:lnTo>
                <a:lnTo>
                  <a:pt x="5598964" y="1695700"/>
                </a:lnTo>
                <a:close/>
                <a:moveTo>
                  <a:pt x="7656285" y="1685481"/>
                </a:moveTo>
                <a:lnTo>
                  <a:pt x="7650804" y="1687355"/>
                </a:lnTo>
                <a:lnTo>
                  <a:pt x="7655747" y="1688302"/>
                </a:lnTo>
                <a:lnTo>
                  <a:pt x="7657049" y="1689218"/>
                </a:lnTo>
                <a:lnTo>
                  <a:pt x="7655478" y="1687496"/>
                </a:lnTo>
                <a:lnTo>
                  <a:pt x="7656324" y="1687496"/>
                </a:lnTo>
                <a:close/>
                <a:moveTo>
                  <a:pt x="24476" y="1675134"/>
                </a:moveTo>
                <a:lnTo>
                  <a:pt x="24360" y="1675278"/>
                </a:lnTo>
                <a:lnTo>
                  <a:pt x="23245" y="1675522"/>
                </a:lnTo>
                <a:lnTo>
                  <a:pt x="24561" y="1675522"/>
                </a:lnTo>
                <a:lnTo>
                  <a:pt x="25043" y="1675362"/>
                </a:lnTo>
                <a:close/>
                <a:moveTo>
                  <a:pt x="25059" y="1674879"/>
                </a:moveTo>
                <a:lnTo>
                  <a:pt x="24654" y="1674911"/>
                </a:lnTo>
                <a:lnTo>
                  <a:pt x="24535" y="1675059"/>
                </a:lnTo>
                <a:close/>
                <a:moveTo>
                  <a:pt x="10483424" y="1654078"/>
                </a:moveTo>
                <a:lnTo>
                  <a:pt x="10483636" y="1654273"/>
                </a:lnTo>
                <a:lnTo>
                  <a:pt x="10483607" y="1654132"/>
                </a:lnTo>
                <a:close/>
                <a:moveTo>
                  <a:pt x="547631" y="1627958"/>
                </a:moveTo>
                <a:lnTo>
                  <a:pt x="547631" y="1630034"/>
                </a:lnTo>
                <a:lnTo>
                  <a:pt x="546923" y="1632961"/>
                </a:lnTo>
                <a:lnTo>
                  <a:pt x="547051" y="1633028"/>
                </a:lnTo>
                <a:lnTo>
                  <a:pt x="547937" y="1629478"/>
                </a:lnTo>
                <a:close/>
                <a:moveTo>
                  <a:pt x="5520516" y="1620081"/>
                </a:moveTo>
                <a:lnTo>
                  <a:pt x="5520906" y="1624622"/>
                </a:lnTo>
                <a:lnTo>
                  <a:pt x="5525527" y="1623697"/>
                </a:lnTo>
                <a:lnTo>
                  <a:pt x="5525330" y="1623509"/>
                </a:lnTo>
                <a:close/>
                <a:moveTo>
                  <a:pt x="545925" y="1613335"/>
                </a:moveTo>
                <a:lnTo>
                  <a:pt x="546066" y="1613439"/>
                </a:lnTo>
                <a:lnTo>
                  <a:pt x="546117" y="1613375"/>
                </a:lnTo>
                <a:close/>
                <a:moveTo>
                  <a:pt x="8694859" y="1608607"/>
                </a:moveTo>
                <a:lnTo>
                  <a:pt x="8694905" y="1608795"/>
                </a:lnTo>
                <a:lnTo>
                  <a:pt x="8692316" y="1612992"/>
                </a:lnTo>
                <a:lnTo>
                  <a:pt x="8697488" y="1614979"/>
                </a:lnTo>
                <a:lnTo>
                  <a:pt x="8695021" y="1608813"/>
                </a:lnTo>
                <a:close/>
                <a:moveTo>
                  <a:pt x="3103816" y="1589402"/>
                </a:moveTo>
                <a:lnTo>
                  <a:pt x="3103958" y="1590008"/>
                </a:lnTo>
                <a:cubicBezTo>
                  <a:pt x="3106214" y="1591151"/>
                  <a:pt x="3108468" y="1591151"/>
                  <a:pt x="3105461" y="1589628"/>
                </a:cubicBezTo>
                <a:lnTo>
                  <a:pt x="3105209" y="1589402"/>
                </a:lnTo>
                <a:close/>
                <a:moveTo>
                  <a:pt x="10300681" y="1587990"/>
                </a:moveTo>
                <a:lnTo>
                  <a:pt x="10300792" y="1590800"/>
                </a:lnTo>
                <a:lnTo>
                  <a:pt x="10300650" y="1590809"/>
                </a:lnTo>
                <a:lnTo>
                  <a:pt x="10301218" y="1591318"/>
                </a:lnTo>
                <a:lnTo>
                  <a:pt x="10300878" y="1590152"/>
                </a:lnTo>
                <a:lnTo>
                  <a:pt x="10301879" y="1588692"/>
                </a:lnTo>
                <a:close/>
                <a:moveTo>
                  <a:pt x="4973124" y="1587130"/>
                </a:moveTo>
                <a:lnTo>
                  <a:pt x="4973124" y="1589362"/>
                </a:lnTo>
                <a:lnTo>
                  <a:pt x="4972126" y="1589757"/>
                </a:lnTo>
                <a:lnTo>
                  <a:pt x="4974119" y="1589757"/>
                </a:lnTo>
                <a:lnTo>
                  <a:pt x="4975114" y="1590257"/>
                </a:lnTo>
                <a:lnTo>
                  <a:pt x="4976934" y="1587237"/>
                </a:lnTo>
                <a:lnTo>
                  <a:pt x="4973265" y="1587877"/>
                </a:lnTo>
                <a:close/>
                <a:moveTo>
                  <a:pt x="6607444" y="1577933"/>
                </a:moveTo>
                <a:lnTo>
                  <a:pt x="6607268" y="1578165"/>
                </a:lnTo>
                <a:lnTo>
                  <a:pt x="6607586" y="1578283"/>
                </a:lnTo>
                <a:close/>
                <a:moveTo>
                  <a:pt x="552672" y="1576873"/>
                </a:moveTo>
                <a:lnTo>
                  <a:pt x="551141" y="1577182"/>
                </a:lnTo>
                <a:lnTo>
                  <a:pt x="551061" y="1577686"/>
                </a:lnTo>
                <a:lnTo>
                  <a:pt x="553023" y="1577298"/>
                </a:lnTo>
                <a:close/>
                <a:moveTo>
                  <a:pt x="2987413" y="1574765"/>
                </a:moveTo>
                <a:lnTo>
                  <a:pt x="2987413" y="1575407"/>
                </a:lnTo>
                <a:lnTo>
                  <a:pt x="2988477" y="1575230"/>
                </a:lnTo>
                <a:close/>
                <a:moveTo>
                  <a:pt x="10311752" y="1572002"/>
                </a:moveTo>
                <a:lnTo>
                  <a:pt x="10311557" y="1574566"/>
                </a:lnTo>
                <a:lnTo>
                  <a:pt x="10311988" y="1573938"/>
                </a:lnTo>
                <a:close/>
                <a:moveTo>
                  <a:pt x="10193674" y="1563273"/>
                </a:moveTo>
                <a:lnTo>
                  <a:pt x="10192577" y="1566026"/>
                </a:lnTo>
                <a:lnTo>
                  <a:pt x="10194954" y="1566026"/>
                </a:lnTo>
                <a:lnTo>
                  <a:pt x="10195999" y="1564974"/>
                </a:lnTo>
                <a:lnTo>
                  <a:pt x="10194214" y="1565322"/>
                </a:lnTo>
                <a:close/>
                <a:moveTo>
                  <a:pt x="7706684" y="1529189"/>
                </a:moveTo>
                <a:lnTo>
                  <a:pt x="7706079" y="1531608"/>
                </a:lnTo>
                <a:lnTo>
                  <a:pt x="7706684" y="1531262"/>
                </a:lnTo>
                <a:close/>
                <a:moveTo>
                  <a:pt x="6008721" y="1516452"/>
                </a:moveTo>
                <a:lnTo>
                  <a:pt x="6008731" y="1516461"/>
                </a:lnTo>
                <a:lnTo>
                  <a:pt x="6008724" y="1516452"/>
                </a:lnTo>
                <a:close/>
                <a:moveTo>
                  <a:pt x="6482615" y="1492339"/>
                </a:moveTo>
                <a:lnTo>
                  <a:pt x="6482632" y="1492351"/>
                </a:lnTo>
                <a:lnTo>
                  <a:pt x="6482637" y="1492342"/>
                </a:lnTo>
                <a:close/>
                <a:moveTo>
                  <a:pt x="6400379" y="1481484"/>
                </a:moveTo>
                <a:lnTo>
                  <a:pt x="6398748" y="1482400"/>
                </a:lnTo>
                <a:lnTo>
                  <a:pt x="6399499" y="1483902"/>
                </a:lnTo>
                <a:lnTo>
                  <a:pt x="6399807" y="1484360"/>
                </a:lnTo>
                <a:lnTo>
                  <a:pt x="6399660" y="1482925"/>
                </a:lnTo>
                <a:close/>
                <a:moveTo>
                  <a:pt x="1328918" y="1480739"/>
                </a:moveTo>
                <a:lnTo>
                  <a:pt x="1328888" y="1482261"/>
                </a:lnTo>
                <a:lnTo>
                  <a:pt x="1329426" y="1480739"/>
                </a:lnTo>
                <a:close/>
                <a:moveTo>
                  <a:pt x="527968" y="1471310"/>
                </a:moveTo>
                <a:lnTo>
                  <a:pt x="526616" y="1471539"/>
                </a:lnTo>
                <a:lnTo>
                  <a:pt x="526169" y="1471365"/>
                </a:lnTo>
                <a:lnTo>
                  <a:pt x="525539" y="1475444"/>
                </a:lnTo>
                <a:lnTo>
                  <a:pt x="527209" y="1471810"/>
                </a:lnTo>
                <a:close/>
                <a:moveTo>
                  <a:pt x="2497203" y="1471075"/>
                </a:moveTo>
                <a:lnTo>
                  <a:pt x="2495872" y="1471342"/>
                </a:lnTo>
                <a:lnTo>
                  <a:pt x="2495356" y="1471179"/>
                </a:lnTo>
                <a:lnTo>
                  <a:pt x="2495917" y="1471630"/>
                </a:lnTo>
                <a:lnTo>
                  <a:pt x="2496188" y="1471925"/>
                </a:lnTo>
                <a:lnTo>
                  <a:pt x="2496116" y="1471779"/>
                </a:lnTo>
                <a:close/>
                <a:moveTo>
                  <a:pt x="549745" y="1467848"/>
                </a:moveTo>
                <a:lnTo>
                  <a:pt x="548828" y="1468755"/>
                </a:lnTo>
                <a:lnTo>
                  <a:pt x="548938" y="1468992"/>
                </a:lnTo>
                <a:lnTo>
                  <a:pt x="550488" y="1469332"/>
                </a:lnTo>
                <a:close/>
                <a:moveTo>
                  <a:pt x="8401010" y="1467819"/>
                </a:moveTo>
                <a:lnTo>
                  <a:pt x="8398177" y="1469027"/>
                </a:lnTo>
                <a:lnTo>
                  <a:pt x="8398188" y="1469072"/>
                </a:lnTo>
                <a:lnTo>
                  <a:pt x="8399835" y="1469072"/>
                </a:lnTo>
                <a:lnTo>
                  <a:pt x="8399806" y="1469043"/>
                </a:lnTo>
                <a:close/>
                <a:moveTo>
                  <a:pt x="4719113" y="1463933"/>
                </a:moveTo>
                <a:lnTo>
                  <a:pt x="4730030" y="1467830"/>
                </a:lnTo>
                <a:lnTo>
                  <a:pt x="4730652" y="1467582"/>
                </a:lnTo>
                <a:lnTo>
                  <a:pt x="4729811" y="1467582"/>
                </a:lnTo>
                <a:lnTo>
                  <a:pt x="4729211" y="1465189"/>
                </a:lnTo>
                <a:close/>
                <a:moveTo>
                  <a:pt x="7216094" y="1462512"/>
                </a:moveTo>
                <a:lnTo>
                  <a:pt x="7216271" y="1466609"/>
                </a:lnTo>
                <a:lnTo>
                  <a:pt x="7219060" y="1465803"/>
                </a:lnTo>
                <a:lnTo>
                  <a:pt x="7219048" y="1465796"/>
                </a:lnTo>
                <a:close/>
                <a:moveTo>
                  <a:pt x="5223585" y="1461942"/>
                </a:moveTo>
                <a:cubicBezTo>
                  <a:pt x="5235968" y="1461942"/>
                  <a:pt x="5248352" y="1468118"/>
                  <a:pt x="5251448" y="1483558"/>
                </a:cubicBezTo>
                <a:cubicBezTo>
                  <a:pt x="5248352" y="1495910"/>
                  <a:pt x="5235968" y="1505174"/>
                  <a:pt x="5223585" y="1502086"/>
                </a:cubicBezTo>
                <a:cubicBezTo>
                  <a:pt x="5211202" y="1502086"/>
                  <a:pt x="5198819" y="1495910"/>
                  <a:pt x="5198819" y="1483558"/>
                </a:cubicBezTo>
                <a:cubicBezTo>
                  <a:pt x="5198819" y="1468118"/>
                  <a:pt x="5211202" y="1461942"/>
                  <a:pt x="5223585" y="1461942"/>
                </a:cubicBezTo>
                <a:close/>
                <a:moveTo>
                  <a:pt x="6338231" y="1424876"/>
                </a:moveTo>
                <a:lnTo>
                  <a:pt x="6338571" y="1428894"/>
                </a:lnTo>
                <a:lnTo>
                  <a:pt x="6339713" y="1427364"/>
                </a:lnTo>
                <a:close/>
                <a:moveTo>
                  <a:pt x="6424549" y="1419801"/>
                </a:moveTo>
                <a:lnTo>
                  <a:pt x="6424464" y="1420097"/>
                </a:lnTo>
                <a:lnTo>
                  <a:pt x="6424397" y="1420693"/>
                </a:lnTo>
                <a:lnTo>
                  <a:pt x="6424464" y="1420592"/>
                </a:lnTo>
                <a:lnTo>
                  <a:pt x="6425411" y="1421107"/>
                </a:lnTo>
                <a:close/>
                <a:moveTo>
                  <a:pt x="6326571" y="1395425"/>
                </a:moveTo>
                <a:lnTo>
                  <a:pt x="6326592" y="1395439"/>
                </a:lnTo>
                <a:lnTo>
                  <a:pt x="6326590" y="1395429"/>
                </a:lnTo>
                <a:close/>
                <a:moveTo>
                  <a:pt x="11166602" y="1386758"/>
                </a:moveTo>
                <a:cubicBezTo>
                  <a:pt x="11194091" y="1401973"/>
                  <a:pt x="11209364" y="1414146"/>
                  <a:pt x="11215472" y="1450665"/>
                </a:cubicBezTo>
                <a:cubicBezTo>
                  <a:pt x="11187983" y="1429362"/>
                  <a:pt x="11169657" y="1417189"/>
                  <a:pt x="11166602" y="1386758"/>
                </a:cubicBezTo>
                <a:close/>
                <a:moveTo>
                  <a:pt x="3072419" y="1382643"/>
                </a:moveTo>
                <a:lnTo>
                  <a:pt x="3072415" y="1383718"/>
                </a:lnTo>
                <a:lnTo>
                  <a:pt x="3073449" y="1383273"/>
                </a:lnTo>
                <a:close/>
                <a:moveTo>
                  <a:pt x="5976003" y="1381218"/>
                </a:moveTo>
                <a:lnTo>
                  <a:pt x="5974663" y="1383960"/>
                </a:lnTo>
                <a:lnTo>
                  <a:pt x="5976959" y="1381664"/>
                </a:lnTo>
                <a:close/>
                <a:moveTo>
                  <a:pt x="3033407" y="1369340"/>
                </a:moveTo>
                <a:lnTo>
                  <a:pt x="3034483" y="1370412"/>
                </a:lnTo>
                <a:lnTo>
                  <a:pt x="3034709" y="1369906"/>
                </a:lnTo>
                <a:close/>
                <a:moveTo>
                  <a:pt x="1169134" y="1365309"/>
                </a:moveTo>
                <a:lnTo>
                  <a:pt x="1163235" y="1366665"/>
                </a:lnTo>
                <a:lnTo>
                  <a:pt x="1166924" y="1367937"/>
                </a:lnTo>
                <a:close/>
                <a:moveTo>
                  <a:pt x="3021575" y="1359473"/>
                </a:moveTo>
                <a:lnTo>
                  <a:pt x="3020569" y="1360130"/>
                </a:lnTo>
                <a:lnTo>
                  <a:pt x="3021944" y="1359952"/>
                </a:lnTo>
                <a:close/>
                <a:moveTo>
                  <a:pt x="8334750" y="1357569"/>
                </a:moveTo>
                <a:lnTo>
                  <a:pt x="8337275" y="1359407"/>
                </a:lnTo>
                <a:lnTo>
                  <a:pt x="8337883" y="1359771"/>
                </a:lnTo>
                <a:lnTo>
                  <a:pt x="8337636" y="1358517"/>
                </a:lnTo>
                <a:close/>
                <a:moveTo>
                  <a:pt x="7033267" y="1356273"/>
                </a:moveTo>
                <a:lnTo>
                  <a:pt x="7032942" y="1356684"/>
                </a:lnTo>
                <a:lnTo>
                  <a:pt x="7033608" y="1356684"/>
                </a:lnTo>
                <a:close/>
                <a:moveTo>
                  <a:pt x="6096789" y="1345091"/>
                </a:moveTo>
                <a:lnTo>
                  <a:pt x="6095025" y="1347530"/>
                </a:lnTo>
                <a:lnTo>
                  <a:pt x="6097404" y="1347462"/>
                </a:lnTo>
                <a:lnTo>
                  <a:pt x="6099774" y="1347690"/>
                </a:lnTo>
                <a:lnTo>
                  <a:pt x="6098088" y="1346011"/>
                </a:lnTo>
                <a:close/>
                <a:moveTo>
                  <a:pt x="2752452" y="1338129"/>
                </a:moveTo>
                <a:cubicBezTo>
                  <a:pt x="2775426" y="1334980"/>
                  <a:pt x="2770832" y="1377359"/>
                  <a:pt x="2780022" y="1395685"/>
                </a:cubicBezTo>
                <a:cubicBezTo>
                  <a:pt x="2755515" y="1392631"/>
                  <a:pt x="2731009" y="1401795"/>
                  <a:pt x="2709566" y="1380414"/>
                </a:cubicBezTo>
                <a:cubicBezTo>
                  <a:pt x="2697314" y="1368196"/>
                  <a:pt x="2700377" y="1362088"/>
                  <a:pt x="2718756" y="1359033"/>
                </a:cubicBezTo>
                <a:cubicBezTo>
                  <a:pt x="2734072" y="1345289"/>
                  <a:pt x="2744794" y="1339179"/>
                  <a:pt x="2752452" y="1338129"/>
                </a:cubicBezTo>
                <a:close/>
                <a:moveTo>
                  <a:pt x="8965760" y="1321900"/>
                </a:moveTo>
                <a:lnTo>
                  <a:pt x="8971744" y="1325868"/>
                </a:lnTo>
                <a:lnTo>
                  <a:pt x="8972067" y="1326103"/>
                </a:lnTo>
                <a:lnTo>
                  <a:pt x="8971210" y="1324910"/>
                </a:lnTo>
                <a:lnTo>
                  <a:pt x="8971210" y="1324397"/>
                </a:lnTo>
                <a:close/>
                <a:moveTo>
                  <a:pt x="9301396" y="1313453"/>
                </a:moveTo>
                <a:cubicBezTo>
                  <a:pt x="9317059" y="1313453"/>
                  <a:pt x="9323325" y="1325483"/>
                  <a:pt x="9326458" y="1337512"/>
                </a:cubicBezTo>
                <a:cubicBezTo>
                  <a:pt x="9326458" y="1349542"/>
                  <a:pt x="9320192" y="1355557"/>
                  <a:pt x="9307662" y="1358564"/>
                </a:cubicBezTo>
                <a:cubicBezTo>
                  <a:pt x="9295130" y="1355557"/>
                  <a:pt x="9282600" y="1349542"/>
                  <a:pt x="9282600" y="1337512"/>
                </a:cubicBezTo>
                <a:cubicBezTo>
                  <a:pt x="9279467" y="1322475"/>
                  <a:pt x="9288865" y="1313453"/>
                  <a:pt x="9301396" y="1313453"/>
                </a:cubicBezTo>
                <a:close/>
                <a:moveTo>
                  <a:pt x="5208410" y="1301022"/>
                </a:moveTo>
                <a:cubicBezTo>
                  <a:pt x="5218531" y="1297435"/>
                  <a:pt x="5229519" y="1308915"/>
                  <a:pt x="5238774" y="1313506"/>
                </a:cubicBezTo>
                <a:cubicBezTo>
                  <a:pt x="5260365" y="1322690"/>
                  <a:pt x="5272702" y="1350239"/>
                  <a:pt x="5303547" y="1334933"/>
                </a:cubicBezTo>
                <a:cubicBezTo>
                  <a:pt x="5309717" y="1347179"/>
                  <a:pt x="5309717" y="1359422"/>
                  <a:pt x="5303547" y="1371667"/>
                </a:cubicBezTo>
                <a:cubicBezTo>
                  <a:pt x="5266534" y="1396156"/>
                  <a:pt x="5235689" y="1386973"/>
                  <a:pt x="5204843" y="1356362"/>
                </a:cubicBezTo>
                <a:cubicBezTo>
                  <a:pt x="5189421" y="1341056"/>
                  <a:pt x="5189421" y="1322690"/>
                  <a:pt x="5198674" y="1310445"/>
                </a:cubicBezTo>
                <a:cubicBezTo>
                  <a:pt x="5201760" y="1305088"/>
                  <a:pt x="5205036" y="1302218"/>
                  <a:pt x="5208410" y="1301022"/>
                </a:cubicBezTo>
                <a:close/>
                <a:moveTo>
                  <a:pt x="3887792" y="1275825"/>
                </a:moveTo>
                <a:lnTo>
                  <a:pt x="3887911" y="1277204"/>
                </a:lnTo>
                <a:lnTo>
                  <a:pt x="3885118" y="1296878"/>
                </a:lnTo>
                <a:lnTo>
                  <a:pt x="3885497" y="1297053"/>
                </a:lnTo>
                <a:lnTo>
                  <a:pt x="3888463" y="1276511"/>
                </a:lnTo>
                <a:close/>
                <a:moveTo>
                  <a:pt x="1481162" y="1263808"/>
                </a:moveTo>
                <a:lnTo>
                  <a:pt x="1480838" y="1294163"/>
                </a:lnTo>
                <a:cubicBezTo>
                  <a:pt x="1485800" y="1301779"/>
                  <a:pt x="1496488" y="1305587"/>
                  <a:pt x="1514808" y="1307109"/>
                </a:cubicBezTo>
                <a:cubicBezTo>
                  <a:pt x="1539238" y="1310155"/>
                  <a:pt x="1585040" y="1322339"/>
                  <a:pt x="1581986" y="1355845"/>
                </a:cubicBezTo>
                <a:cubicBezTo>
                  <a:pt x="1575879" y="1383259"/>
                  <a:pt x="1536183" y="1383259"/>
                  <a:pt x="1508701" y="1371075"/>
                </a:cubicBezTo>
                <a:cubicBezTo>
                  <a:pt x="1499541" y="1368029"/>
                  <a:pt x="1491143" y="1370313"/>
                  <a:pt x="1482746" y="1373741"/>
                </a:cubicBezTo>
                <a:lnTo>
                  <a:pt x="1459875" y="1382128"/>
                </a:lnTo>
                <a:lnTo>
                  <a:pt x="1459223" y="1385387"/>
                </a:lnTo>
                <a:lnTo>
                  <a:pt x="1457559" y="1386148"/>
                </a:lnTo>
                <a:lnTo>
                  <a:pt x="1459179" y="1386104"/>
                </a:lnTo>
                <a:lnTo>
                  <a:pt x="1462131" y="1395005"/>
                </a:lnTo>
                <a:lnTo>
                  <a:pt x="1462977" y="1395004"/>
                </a:lnTo>
                <a:lnTo>
                  <a:pt x="1463855" y="1396229"/>
                </a:lnTo>
                <a:lnTo>
                  <a:pt x="1484599" y="1399192"/>
                </a:lnTo>
                <a:lnTo>
                  <a:pt x="1485723" y="1400315"/>
                </a:lnTo>
                <a:lnTo>
                  <a:pt x="1484744" y="1398035"/>
                </a:lnTo>
                <a:cubicBezTo>
                  <a:pt x="1533513" y="1401066"/>
                  <a:pt x="1554849" y="1452604"/>
                  <a:pt x="1597523" y="1467763"/>
                </a:cubicBezTo>
                <a:lnTo>
                  <a:pt x="1597483" y="1467957"/>
                </a:lnTo>
                <a:lnTo>
                  <a:pt x="1618926" y="1467599"/>
                </a:lnTo>
                <a:cubicBezTo>
                  <a:pt x="1643266" y="1471599"/>
                  <a:pt x="1670183" y="1482455"/>
                  <a:pt x="1681638" y="1443602"/>
                </a:cubicBezTo>
                <a:lnTo>
                  <a:pt x="1682708" y="1443598"/>
                </a:lnTo>
                <a:lnTo>
                  <a:pt x="1682212" y="1443236"/>
                </a:lnTo>
                <a:lnTo>
                  <a:pt x="1673457" y="1405113"/>
                </a:lnTo>
                <a:lnTo>
                  <a:pt x="1672777" y="1404163"/>
                </a:lnTo>
                <a:lnTo>
                  <a:pt x="1671912" y="1403286"/>
                </a:lnTo>
                <a:lnTo>
                  <a:pt x="1640617" y="1388051"/>
                </a:lnTo>
                <a:cubicBezTo>
                  <a:pt x="1631660" y="1381354"/>
                  <a:pt x="1624943" y="1372426"/>
                  <a:pt x="1621957" y="1359034"/>
                </a:cubicBezTo>
                <a:lnTo>
                  <a:pt x="1621957" y="1358229"/>
                </a:lnTo>
                <a:lnTo>
                  <a:pt x="1621766" y="1358565"/>
                </a:lnTo>
                <a:cubicBezTo>
                  <a:pt x="1604918" y="1332647"/>
                  <a:pt x="1582710" y="1312827"/>
                  <a:pt x="1557437" y="1297200"/>
                </a:cubicBezTo>
                <a:close/>
                <a:moveTo>
                  <a:pt x="473022" y="1234802"/>
                </a:moveTo>
                <a:lnTo>
                  <a:pt x="474044" y="1237283"/>
                </a:lnTo>
                <a:lnTo>
                  <a:pt x="475164" y="1237439"/>
                </a:lnTo>
                <a:lnTo>
                  <a:pt x="475046" y="1236824"/>
                </a:lnTo>
                <a:close/>
                <a:moveTo>
                  <a:pt x="2918946" y="1221945"/>
                </a:moveTo>
                <a:lnTo>
                  <a:pt x="2924932" y="1228664"/>
                </a:lnTo>
                <a:cubicBezTo>
                  <a:pt x="2928081" y="1229805"/>
                  <a:pt x="2931514" y="1229235"/>
                  <a:pt x="2934949" y="1227713"/>
                </a:cubicBezTo>
                <a:lnTo>
                  <a:pt x="2936748" y="1226295"/>
                </a:lnTo>
                <a:lnTo>
                  <a:pt x="2921697" y="1223075"/>
                </a:lnTo>
                <a:close/>
                <a:moveTo>
                  <a:pt x="1498368" y="1209354"/>
                </a:moveTo>
                <a:lnTo>
                  <a:pt x="1491618" y="1224417"/>
                </a:lnTo>
                <a:lnTo>
                  <a:pt x="1491640" y="1224426"/>
                </a:lnTo>
                <a:lnTo>
                  <a:pt x="1499191" y="1210765"/>
                </a:lnTo>
                <a:close/>
                <a:moveTo>
                  <a:pt x="4617440" y="1200676"/>
                </a:moveTo>
                <a:cubicBezTo>
                  <a:pt x="4626549" y="1200676"/>
                  <a:pt x="4635657" y="1203731"/>
                  <a:pt x="4638694" y="1209839"/>
                </a:cubicBezTo>
                <a:cubicBezTo>
                  <a:pt x="4638694" y="1222057"/>
                  <a:pt x="4629584" y="1225112"/>
                  <a:pt x="4623512" y="1222057"/>
                </a:cubicBezTo>
                <a:cubicBezTo>
                  <a:pt x="4617440" y="1222057"/>
                  <a:pt x="4605294" y="1219002"/>
                  <a:pt x="4605294" y="1215949"/>
                </a:cubicBezTo>
                <a:cubicBezTo>
                  <a:pt x="4599222" y="1203731"/>
                  <a:pt x="4611367" y="1203731"/>
                  <a:pt x="4617440" y="1200676"/>
                </a:cubicBezTo>
                <a:close/>
                <a:moveTo>
                  <a:pt x="6790323" y="1187946"/>
                </a:moveTo>
                <a:cubicBezTo>
                  <a:pt x="6817772" y="1190979"/>
                  <a:pt x="6845222" y="1181880"/>
                  <a:pt x="6872671" y="1200078"/>
                </a:cubicBezTo>
                <a:cubicBezTo>
                  <a:pt x="6909271" y="1227376"/>
                  <a:pt x="6909271" y="1224342"/>
                  <a:pt x="6869621" y="1248606"/>
                </a:cubicBezTo>
                <a:cubicBezTo>
                  <a:pt x="6854372" y="1257705"/>
                  <a:pt x="6866572" y="1272871"/>
                  <a:pt x="6863522" y="1285003"/>
                </a:cubicBezTo>
                <a:cubicBezTo>
                  <a:pt x="6854372" y="1288036"/>
                  <a:pt x="6842172" y="1288036"/>
                  <a:pt x="6836072" y="1294102"/>
                </a:cubicBezTo>
                <a:cubicBezTo>
                  <a:pt x="6805573" y="1315333"/>
                  <a:pt x="6778123" y="1303201"/>
                  <a:pt x="6762873" y="1278937"/>
                </a:cubicBezTo>
                <a:cubicBezTo>
                  <a:pt x="6747624" y="1254673"/>
                  <a:pt x="6750674" y="1227376"/>
                  <a:pt x="6781173" y="1209178"/>
                </a:cubicBezTo>
                <a:cubicBezTo>
                  <a:pt x="6784223" y="1206144"/>
                  <a:pt x="6787273" y="1194011"/>
                  <a:pt x="6790323" y="1187946"/>
                </a:cubicBezTo>
                <a:close/>
                <a:moveTo>
                  <a:pt x="8774741" y="1187746"/>
                </a:moveTo>
                <a:lnTo>
                  <a:pt x="8785818" y="1194974"/>
                </a:lnTo>
                <a:lnTo>
                  <a:pt x="8789987" y="1198088"/>
                </a:lnTo>
                <a:lnTo>
                  <a:pt x="8787007" y="1194422"/>
                </a:lnTo>
                <a:lnTo>
                  <a:pt x="8787570" y="1191048"/>
                </a:lnTo>
                <a:close/>
                <a:moveTo>
                  <a:pt x="3717858" y="1186749"/>
                </a:moveTo>
                <a:lnTo>
                  <a:pt x="3716458" y="1187469"/>
                </a:lnTo>
                <a:lnTo>
                  <a:pt x="3718559" y="1188520"/>
                </a:lnTo>
                <a:lnTo>
                  <a:pt x="3718622" y="1188547"/>
                </a:lnTo>
                <a:close/>
                <a:moveTo>
                  <a:pt x="2303908" y="1180000"/>
                </a:moveTo>
                <a:cubicBezTo>
                  <a:pt x="2328255" y="1188927"/>
                  <a:pt x="2343472" y="1206785"/>
                  <a:pt x="2349559" y="1227616"/>
                </a:cubicBezTo>
                <a:cubicBezTo>
                  <a:pt x="2349559" y="1239521"/>
                  <a:pt x="2343472" y="1251425"/>
                  <a:pt x="2331299" y="1245473"/>
                </a:cubicBezTo>
                <a:cubicBezTo>
                  <a:pt x="2309995" y="1233569"/>
                  <a:pt x="2291734" y="1221664"/>
                  <a:pt x="2288691" y="1194879"/>
                </a:cubicBezTo>
                <a:cubicBezTo>
                  <a:pt x="2285647" y="1185952"/>
                  <a:pt x="2294777" y="1180000"/>
                  <a:pt x="2303908" y="1180000"/>
                </a:cubicBezTo>
                <a:close/>
                <a:moveTo>
                  <a:pt x="1472303" y="1173996"/>
                </a:moveTo>
                <a:lnTo>
                  <a:pt x="1472574" y="1177821"/>
                </a:lnTo>
                <a:lnTo>
                  <a:pt x="1474623" y="1178336"/>
                </a:lnTo>
                <a:close/>
                <a:moveTo>
                  <a:pt x="1147721" y="1170576"/>
                </a:moveTo>
                <a:lnTo>
                  <a:pt x="1148211" y="1172764"/>
                </a:lnTo>
                <a:lnTo>
                  <a:pt x="1149339" y="1172750"/>
                </a:lnTo>
                <a:lnTo>
                  <a:pt x="1150302" y="1173207"/>
                </a:lnTo>
                <a:lnTo>
                  <a:pt x="1149671" y="1172543"/>
                </a:lnTo>
                <a:close/>
                <a:moveTo>
                  <a:pt x="8081509" y="1167074"/>
                </a:moveTo>
                <a:lnTo>
                  <a:pt x="8081180" y="1167513"/>
                </a:lnTo>
                <a:lnTo>
                  <a:pt x="8081444" y="1167492"/>
                </a:lnTo>
                <a:lnTo>
                  <a:pt x="8081553" y="1167619"/>
                </a:lnTo>
                <a:lnTo>
                  <a:pt x="8081435" y="1167218"/>
                </a:lnTo>
                <a:close/>
                <a:moveTo>
                  <a:pt x="355696" y="1162729"/>
                </a:moveTo>
                <a:lnTo>
                  <a:pt x="355819" y="1163315"/>
                </a:lnTo>
                <a:lnTo>
                  <a:pt x="356226" y="1163484"/>
                </a:lnTo>
                <a:close/>
                <a:moveTo>
                  <a:pt x="5426806" y="1127371"/>
                </a:moveTo>
                <a:cubicBezTo>
                  <a:pt x="5445050" y="1176019"/>
                  <a:pt x="5438968" y="1218587"/>
                  <a:pt x="5435927" y="1261154"/>
                </a:cubicBezTo>
                <a:cubicBezTo>
                  <a:pt x="5414643" y="1252033"/>
                  <a:pt x="5390318" y="1242911"/>
                  <a:pt x="5393359" y="1282439"/>
                </a:cubicBezTo>
                <a:cubicBezTo>
                  <a:pt x="5396400" y="1334128"/>
                  <a:pt x="5375115" y="1318926"/>
                  <a:pt x="5350791" y="1297642"/>
                </a:cubicBezTo>
                <a:cubicBezTo>
                  <a:pt x="5353832" y="1270276"/>
                  <a:pt x="5341670" y="1233790"/>
                  <a:pt x="5381197" y="1224668"/>
                </a:cubicBezTo>
                <a:cubicBezTo>
                  <a:pt x="5399440" y="1218587"/>
                  <a:pt x="5393359" y="1206425"/>
                  <a:pt x="5390318" y="1194262"/>
                </a:cubicBezTo>
                <a:cubicBezTo>
                  <a:pt x="5384238" y="1163857"/>
                  <a:pt x="5405521" y="1151695"/>
                  <a:pt x="5426806" y="1127371"/>
                </a:cubicBezTo>
                <a:close/>
                <a:moveTo>
                  <a:pt x="9874143" y="1105947"/>
                </a:moveTo>
                <a:lnTo>
                  <a:pt x="9874143" y="1112948"/>
                </a:lnTo>
                <a:lnTo>
                  <a:pt x="9876348" y="1112503"/>
                </a:lnTo>
                <a:close/>
                <a:moveTo>
                  <a:pt x="438474" y="1102159"/>
                </a:moveTo>
                <a:lnTo>
                  <a:pt x="437773" y="1102429"/>
                </a:lnTo>
                <a:lnTo>
                  <a:pt x="438439" y="1102949"/>
                </a:lnTo>
                <a:lnTo>
                  <a:pt x="438469" y="1102888"/>
                </a:lnTo>
                <a:close/>
                <a:moveTo>
                  <a:pt x="7235479" y="1087192"/>
                </a:moveTo>
                <a:lnTo>
                  <a:pt x="7234285" y="1090882"/>
                </a:lnTo>
                <a:lnTo>
                  <a:pt x="7239500" y="1092679"/>
                </a:lnTo>
                <a:close/>
                <a:moveTo>
                  <a:pt x="1426474" y="1078446"/>
                </a:moveTo>
                <a:lnTo>
                  <a:pt x="1426474" y="1081773"/>
                </a:lnTo>
                <a:lnTo>
                  <a:pt x="1426474" y="1081958"/>
                </a:lnTo>
                <a:lnTo>
                  <a:pt x="1430447" y="1080548"/>
                </a:lnTo>
                <a:close/>
                <a:moveTo>
                  <a:pt x="10035616" y="1065948"/>
                </a:moveTo>
                <a:cubicBezTo>
                  <a:pt x="10043207" y="1065948"/>
                  <a:pt x="10051556" y="1068163"/>
                  <a:pt x="10057629" y="1066687"/>
                </a:cubicBezTo>
                <a:cubicBezTo>
                  <a:pt x="10048521" y="1075548"/>
                  <a:pt x="10051556" y="1099177"/>
                  <a:pt x="10027265" y="1093270"/>
                </a:cubicBezTo>
                <a:cubicBezTo>
                  <a:pt x="10024230" y="1093270"/>
                  <a:pt x="10018157" y="1084409"/>
                  <a:pt x="10018157" y="1078501"/>
                </a:cubicBezTo>
                <a:cubicBezTo>
                  <a:pt x="10021194" y="1068163"/>
                  <a:pt x="10028025" y="1065948"/>
                  <a:pt x="10035616" y="1065948"/>
                </a:cubicBezTo>
                <a:close/>
                <a:moveTo>
                  <a:pt x="838637" y="1065719"/>
                </a:moveTo>
                <a:lnTo>
                  <a:pt x="839143" y="1065955"/>
                </a:lnTo>
                <a:lnTo>
                  <a:pt x="839633" y="1065719"/>
                </a:lnTo>
                <a:close/>
                <a:moveTo>
                  <a:pt x="3366535" y="1059483"/>
                </a:moveTo>
                <a:lnTo>
                  <a:pt x="3356184" y="1096275"/>
                </a:lnTo>
                <a:lnTo>
                  <a:pt x="3356255" y="1096322"/>
                </a:lnTo>
                <a:lnTo>
                  <a:pt x="3366709" y="1059929"/>
                </a:lnTo>
                <a:close/>
                <a:moveTo>
                  <a:pt x="3364514" y="1054334"/>
                </a:moveTo>
                <a:lnTo>
                  <a:pt x="3364491" y="1054369"/>
                </a:lnTo>
                <a:lnTo>
                  <a:pt x="3364553" y="1054433"/>
                </a:lnTo>
                <a:close/>
                <a:moveTo>
                  <a:pt x="3278830" y="1028390"/>
                </a:moveTo>
                <a:lnTo>
                  <a:pt x="3278830" y="1045280"/>
                </a:lnTo>
                <a:lnTo>
                  <a:pt x="3279791" y="1046080"/>
                </a:lnTo>
                <a:lnTo>
                  <a:pt x="3279791" y="1028603"/>
                </a:lnTo>
                <a:close/>
                <a:moveTo>
                  <a:pt x="3508304" y="1017039"/>
                </a:moveTo>
                <a:lnTo>
                  <a:pt x="3507787" y="1025348"/>
                </a:lnTo>
                <a:lnTo>
                  <a:pt x="3513533" y="1027827"/>
                </a:lnTo>
                <a:lnTo>
                  <a:pt x="3518381" y="1028761"/>
                </a:lnTo>
                <a:lnTo>
                  <a:pt x="3514097" y="1026763"/>
                </a:lnTo>
                <a:close/>
                <a:moveTo>
                  <a:pt x="8566878" y="1016189"/>
                </a:moveTo>
                <a:lnTo>
                  <a:pt x="8567507" y="1016741"/>
                </a:lnTo>
                <a:lnTo>
                  <a:pt x="8567989" y="1016499"/>
                </a:lnTo>
                <a:close/>
                <a:moveTo>
                  <a:pt x="3212107" y="991070"/>
                </a:moveTo>
                <a:lnTo>
                  <a:pt x="3208534" y="992480"/>
                </a:lnTo>
                <a:lnTo>
                  <a:pt x="3214603" y="995901"/>
                </a:lnTo>
                <a:close/>
                <a:moveTo>
                  <a:pt x="653787" y="968928"/>
                </a:moveTo>
                <a:lnTo>
                  <a:pt x="654988" y="972538"/>
                </a:lnTo>
                <a:lnTo>
                  <a:pt x="656191" y="973454"/>
                </a:lnTo>
                <a:lnTo>
                  <a:pt x="655669" y="971261"/>
                </a:lnTo>
                <a:lnTo>
                  <a:pt x="655293" y="971363"/>
                </a:lnTo>
                <a:close/>
                <a:moveTo>
                  <a:pt x="718856" y="956121"/>
                </a:moveTo>
                <a:lnTo>
                  <a:pt x="716347" y="956296"/>
                </a:lnTo>
                <a:lnTo>
                  <a:pt x="718152" y="961123"/>
                </a:lnTo>
                <a:close/>
                <a:moveTo>
                  <a:pt x="2536630" y="918164"/>
                </a:moveTo>
                <a:lnTo>
                  <a:pt x="2535326" y="932267"/>
                </a:lnTo>
                <a:lnTo>
                  <a:pt x="2527680" y="949911"/>
                </a:lnTo>
                <a:lnTo>
                  <a:pt x="2528026" y="949809"/>
                </a:lnTo>
                <a:lnTo>
                  <a:pt x="2535446" y="932427"/>
                </a:lnTo>
                <a:lnTo>
                  <a:pt x="2541198" y="929884"/>
                </a:lnTo>
                <a:close/>
                <a:moveTo>
                  <a:pt x="621330" y="907939"/>
                </a:moveTo>
                <a:lnTo>
                  <a:pt x="621330" y="914281"/>
                </a:lnTo>
                <a:lnTo>
                  <a:pt x="622511" y="908396"/>
                </a:lnTo>
                <a:lnTo>
                  <a:pt x="622511" y="908034"/>
                </a:lnTo>
                <a:close/>
                <a:moveTo>
                  <a:pt x="525903" y="893242"/>
                </a:moveTo>
                <a:lnTo>
                  <a:pt x="524483" y="895869"/>
                </a:lnTo>
                <a:lnTo>
                  <a:pt x="524736" y="896238"/>
                </a:lnTo>
                <a:lnTo>
                  <a:pt x="527715" y="894773"/>
                </a:lnTo>
                <a:close/>
                <a:moveTo>
                  <a:pt x="8593578" y="889862"/>
                </a:moveTo>
                <a:cubicBezTo>
                  <a:pt x="8624335" y="892945"/>
                  <a:pt x="8621259" y="926854"/>
                  <a:pt x="8636638" y="939184"/>
                </a:cubicBezTo>
                <a:cubicBezTo>
                  <a:pt x="8630486" y="963845"/>
                  <a:pt x="8612032" y="963845"/>
                  <a:pt x="8602805" y="960761"/>
                </a:cubicBezTo>
                <a:cubicBezTo>
                  <a:pt x="8578199" y="960761"/>
                  <a:pt x="8568972" y="942266"/>
                  <a:pt x="8568972" y="917605"/>
                </a:cubicBezTo>
                <a:cubicBezTo>
                  <a:pt x="8568972" y="902192"/>
                  <a:pt x="8575123" y="886780"/>
                  <a:pt x="8593578" y="889862"/>
                </a:cubicBezTo>
                <a:close/>
                <a:moveTo>
                  <a:pt x="1279351" y="884561"/>
                </a:moveTo>
                <a:lnTo>
                  <a:pt x="1279343" y="884639"/>
                </a:lnTo>
                <a:lnTo>
                  <a:pt x="1279351" y="884635"/>
                </a:lnTo>
                <a:close/>
                <a:moveTo>
                  <a:pt x="9350564" y="878766"/>
                </a:moveTo>
                <a:lnTo>
                  <a:pt x="9349248" y="883353"/>
                </a:lnTo>
                <a:lnTo>
                  <a:pt x="9346979" y="891156"/>
                </a:lnTo>
                <a:lnTo>
                  <a:pt x="9351850" y="885991"/>
                </a:lnTo>
                <a:lnTo>
                  <a:pt x="9350564" y="883192"/>
                </a:lnTo>
                <a:close/>
                <a:moveTo>
                  <a:pt x="630777" y="877115"/>
                </a:moveTo>
                <a:lnTo>
                  <a:pt x="625286" y="888202"/>
                </a:lnTo>
                <a:lnTo>
                  <a:pt x="625577" y="888795"/>
                </a:lnTo>
                <a:lnTo>
                  <a:pt x="627438" y="884229"/>
                </a:lnTo>
                <a:lnTo>
                  <a:pt x="631342" y="877679"/>
                </a:lnTo>
                <a:close/>
                <a:moveTo>
                  <a:pt x="8321324" y="871658"/>
                </a:moveTo>
                <a:lnTo>
                  <a:pt x="8322151" y="872104"/>
                </a:lnTo>
                <a:lnTo>
                  <a:pt x="8322705" y="871817"/>
                </a:lnTo>
                <a:lnTo>
                  <a:pt x="8322621" y="871742"/>
                </a:lnTo>
                <a:close/>
                <a:moveTo>
                  <a:pt x="9397883" y="863997"/>
                </a:moveTo>
                <a:lnTo>
                  <a:pt x="9397883" y="870588"/>
                </a:lnTo>
                <a:lnTo>
                  <a:pt x="9399434" y="870303"/>
                </a:lnTo>
                <a:lnTo>
                  <a:pt x="9399434" y="864222"/>
                </a:lnTo>
                <a:close/>
                <a:moveTo>
                  <a:pt x="9276448" y="842638"/>
                </a:moveTo>
                <a:lnTo>
                  <a:pt x="9276448" y="844958"/>
                </a:lnTo>
                <a:lnTo>
                  <a:pt x="9275884" y="846625"/>
                </a:lnTo>
                <a:lnTo>
                  <a:pt x="9276911" y="846625"/>
                </a:lnTo>
                <a:lnTo>
                  <a:pt x="9276911" y="843548"/>
                </a:lnTo>
                <a:close/>
                <a:moveTo>
                  <a:pt x="9274271" y="838351"/>
                </a:moveTo>
                <a:lnTo>
                  <a:pt x="9265801" y="846625"/>
                </a:lnTo>
                <a:lnTo>
                  <a:pt x="9267172" y="846625"/>
                </a:lnTo>
                <a:lnTo>
                  <a:pt x="9274325" y="838456"/>
                </a:lnTo>
                <a:close/>
                <a:moveTo>
                  <a:pt x="2389035" y="822094"/>
                </a:moveTo>
                <a:lnTo>
                  <a:pt x="2389035" y="823215"/>
                </a:lnTo>
                <a:lnTo>
                  <a:pt x="2388446" y="824367"/>
                </a:lnTo>
                <a:lnTo>
                  <a:pt x="2390238" y="825266"/>
                </a:lnTo>
                <a:lnTo>
                  <a:pt x="2390172" y="824065"/>
                </a:lnTo>
                <a:lnTo>
                  <a:pt x="2389451" y="823344"/>
                </a:lnTo>
                <a:close/>
                <a:moveTo>
                  <a:pt x="84968" y="806007"/>
                </a:moveTo>
                <a:lnTo>
                  <a:pt x="82540" y="819593"/>
                </a:lnTo>
                <a:lnTo>
                  <a:pt x="83150" y="819502"/>
                </a:lnTo>
                <a:lnTo>
                  <a:pt x="85490" y="806201"/>
                </a:lnTo>
                <a:close/>
                <a:moveTo>
                  <a:pt x="2381506" y="796132"/>
                </a:moveTo>
                <a:lnTo>
                  <a:pt x="2388498" y="810014"/>
                </a:lnTo>
                <a:lnTo>
                  <a:pt x="2388834" y="809837"/>
                </a:lnTo>
                <a:lnTo>
                  <a:pt x="2382247" y="796460"/>
                </a:lnTo>
                <a:lnTo>
                  <a:pt x="2381829" y="796236"/>
                </a:lnTo>
                <a:close/>
                <a:moveTo>
                  <a:pt x="7865455" y="795188"/>
                </a:moveTo>
                <a:lnTo>
                  <a:pt x="7859981" y="797968"/>
                </a:lnTo>
                <a:lnTo>
                  <a:pt x="7859518" y="798439"/>
                </a:lnTo>
                <a:lnTo>
                  <a:pt x="7859583" y="798439"/>
                </a:lnTo>
                <a:lnTo>
                  <a:pt x="7861385" y="801625"/>
                </a:lnTo>
                <a:lnTo>
                  <a:pt x="7865468" y="796153"/>
                </a:lnTo>
                <a:lnTo>
                  <a:pt x="7865369" y="796088"/>
                </a:lnTo>
                <a:close/>
                <a:moveTo>
                  <a:pt x="826076" y="792799"/>
                </a:moveTo>
                <a:cubicBezTo>
                  <a:pt x="832466" y="795806"/>
                  <a:pt x="838857" y="798814"/>
                  <a:pt x="838857" y="801821"/>
                </a:cubicBezTo>
                <a:cubicBezTo>
                  <a:pt x="842052" y="810843"/>
                  <a:pt x="835663" y="816858"/>
                  <a:pt x="829271" y="819865"/>
                </a:cubicBezTo>
                <a:cubicBezTo>
                  <a:pt x="819686" y="822873"/>
                  <a:pt x="810098" y="822873"/>
                  <a:pt x="810098" y="810843"/>
                </a:cubicBezTo>
                <a:cubicBezTo>
                  <a:pt x="810098" y="804828"/>
                  <a:pt x="819686" y="798814"/>
                  <a:pt x="826076" y="792799"/>
                </a:cubicBezTo>
                <a:close/>
                <a:moveTo>
                  <a:pt x="7518404" y="789876"/>
                </a:moveTo>
                <a:lnTo>
                  <a:pt x="7518360" y="789894"/>
                </a:lnTo>
                <a:lnTo>
                  <a:pt x="7518467" y="790084"/>
                </a:lnTo>
                <a:close/>
                <a:moveTo>
                  <a:pt x="8910432" y="786592"/>
                </a:moveTo>
                <a:lnTo>
                  <a:pt x="8909757" y="787103"/>
                </a:lnTo>
                <a:lnTo>
                  <a:pt x="8910608" y="786791"/>
                </a:lnTo>
                <a:close/>
                <a:moveTo>
                  <a:pt x="9218675" y="783374"/>
                </a:moveTo>
                <a:lnTo>
                  <a:pt x="9215887" y="786056"/>
                </a:lnTo>
                <a:lnTo>
                  <a:pt x="9214628" y="785682"/>
                </a:lnTo>
                <a:lnTo>
                  <a:pt x="9215829" y="786854"/>
                </a:lnTo>
                <a:lnTo>
                  <a:pt x="9216892" y="787695"/>
                </a:lnTo>
                <a:lnTo>
                  <a:pt x="9216674" y="786609"/>
                </a:lnTo>
                <a:lnTo>
                  <a:pt x="9219838" y="783719"/>
                </a:lnTo>
                <a:lnTo>
                  <a:pt x="9218656" y="783572"/>
                </a:lnTo>
                <a:close/>
                <a:moveTo>
                  <a:pt x="6944910" y="774336"/>
                </a:moveTo>
                <a:lnTo>
                  <a:pt x="6944984" y="774707"/>
                </a:lnTo>
                <a:lnTo>
                  <a:pt x="6944984" y="776319"/>
                </a:lnTo>
                <a:lnTo>
                  <a:pt x="6945524" y="774840"/>
                </a:lnTo>
                <a:close/>
                <a:moveTo>
                  <a:pt x="9020752" y="762859"/>
                </a:moveTo>
                <a:lnTo>
                  <a:pt x="9020752" y="764261"/>
                </a:lnTo>
                <a:lnTo>
                  <a:pt x="9021021" y="762913"/>
                </a:lnTo>
                <a:close/>
                <a:moveTo>
                  <a:pt x="8131701" y="762526"/>
                </a:moveTo>
                <a:lnTo>
                  <a:pt x="8131701" y="763235"/>
                </a:lnTo>
                <a:lnTo>
                  <a:pt x="8133395" y="763960"/>
                </a:lnTo>
                <a:close/>
                <a:moveTo>
                  <a:pt x="7896069" y="761316"/>
                </a:moveTo>
                <a:lnTo>
                  <a:pt x="7895140" y="762355"/>
                </a:lnTo>
                <a:lnTo>
                  <a:pt x="7895319" y="762370"/>
                </a:lnTo>
                <a:lnTo>
                  <a:pt x="7895368" y="762120"/>
                </a:lnTo>
                <a:lnTo>
                  <a:pt x="7896710" y="761316"/>
                </a:lnTo>
                <a:close/>
                <a:moveTo>
                  <a:pt x="7338592" y="737665"/>
                </a:moveTo>
                <a:lnTo>
                  <a:pt x="7338575" y="738192"/>
                </a:lnTo>
                <a:lnTo>
                  <a:pt x="7338575" y="741128"/>
                </a:lnTo>
                <a:lnTo>
                  <a:pt x="7340117" y="737665"/>
                </a:lnTo>
                <a:close/>
                <a:moveTo>
                  <a:pt x="989899" y="655588"/>
                </a:moveTo>
                <a:cubicBezTo>
                  <a:pt x="1041603" y="676902"/>
                  <a:pt x="1068976" y="722578"/>
                  <a:pt x="1102432" y="765207"/>
                </a:cubicBezTo>
                <a:cubicBezTo>
                  <a:pt x="1114598" y="780432"/>
                  <a:pt x="1114598" y="795657"/>
                  <a:pt x="1099391" y="792612"/>
                </a:cubicBezTo>
                <a:cubicBezTo>
                  <a:pt x="1056810" y="783477"/>
                  <a:pt x="1020313" y="807837"/>
                  <a:pt x="977734" y="798702"/>
                </a:cubicBezTo>
                <a:cubicBezTo>
                  <a:pt x="947319" y="792612"/>
                  <a:pt x="947319" y="774343"/>
                  <a:pt x="953401" y="756072"/>
                </a:cubicBezTo>
                <a:cubicBezTo>
                  <a:pt x="962526" y="719533"/>
                  <a:pt x="977734" y="686037"/>
                  <a:pt x="989899" y="655588"/>
                </a:cubicBezTo>
                <a:close/>
                <a:moveTo>
                  <a:pt x="8483970" y="640368"/>
                </a:moveTo>
                <a:lnTo>
                  <a:pt x="8483494" y="640551"/>
                </a:lnTo>
                <a:lnTo>
                  <a:pt x="8484239" y="640551"/>
                </a:lnTo>
                <a:close/>
                <a:moveTo>
                  <a:pt x="3154458" y="606718"/>
                </a:moveTo>
                <a:cubicBezTo>
                  <a:pt x="3154458" y="606718"/>
                  <a:pt x="3160472" y="612983"/>
                  <a:pt x="3163480" y="616116"/>
                </a:cubicBezTo>
                <a:cubicBezTo>
                  <a:pt x="3157465" y="622381"/>
                  <a:pt x="3151450" y="628647"/>
                  <a:pt x="3145434" y="631779"/>
                </a:cubicBezTo>
                <a:cubicBezTo>
                  <a:pt x="3136412" y="634912"/>
                  <a:pt x="3133405" y="625514"/>
                  <a:pt x="3139420" y="622381"/>
                </a:cubicBezTo>
                <a:cubicBezTo>
                  <a:pt x="3142427" y="616116"/>
                  <a:pt x="3148443" y="612983"/>
                  <a:pt x="3154458" y="606718"/>
                </a:cubicBezTo>
                <a:close/>
                <a:moveTo>
                  <a:pt x="8463909" y="598622"/>
                </a:moveTo>
                <a:cubicBezTo>
                  <a:pt x="8477914" y="597849"/>
                  <a:pt x="8494570" y="606353"/>
                  <a:pt x="8508196" y="612538"/>
                </a:cubicBezTo>
                <a:cubicBezTo>
                  <a:pt x="8523338" y="618722"/>
                  <a:pt x="8532422" y="640368"/>
                  <a:pt x="8544536" y="652738"/>
                </a:cubicBezTo>
                <a:cubicBezTo>
                  <a:pt x="8532422" y="663561"/>
                  <a:pt x="8521823" y="663561"/>
                  <a:pt x="8511982" y="659309"/>
                </a:cubicBezTo>
                <a:lnTo>
                  <a:pt x="8484850" y="640963"/>
                </a:lnTo>
                <a:lnTo>
                  <a:pt x="8509487" y="719494"/>
                </a:lnTo>
                <a:cubicBezTo>
                  <a:pt x="8512583" y="734676"/>
                  <a:pt x="8506391" y="755930"/>
                  <a:pt x="8487816" y="755930"/>
                </a:cubicBezTo>
                <a:cubicBezTo>
                  <a:pt x="8466145" y="758967"/>
                  <a:pt x="8459954" y="740749"/>
                  <a:pt x="8459954" y="725567"/>
                </a:cubicBezTo>
                <a:cubicBezTo>
                  <a:pt x="8459954" y="695205"/>
                  <a:pt x="8459954" y="667878"/>
                  <a:pt x="8459954" y="640551"/>
                </a:cubicBezTo>
                <a:lnTo>
                  <a:pt x="8460219" y="640551"/>
                </a:lnTo>
                <a:lnTo>
                  <a:pt x="8459744" y="640368"/>
                </a:lnTo>
                <a:cubicBezTo>
                  <a:pt x="8450659" y="640368"/>
                  <a:pt x="8444603" y="640368"/>
                  <a:pt x="8435518" y="640368"/>
                </a:cubicBezTo>
                <a:cubicBezTo>
                  <a:pt x="8438547" y="609445"/>
                  <a:pt x="8449903" y="599396"/>
                  <a:pt x="8463909" y="598622"/>
                </a:cubicBezTo>
                <a:close/>
                <a:moveTo>
                  <a:pt x="3690823" y="557848"/>
                </a:moveTo>
                <a:cubicBezTo>
                  <a:pt x="3696896" y="557848"/>
                  <a:pt x="3702968" y="560802"/>
                  <a:pt x="3699933" y="572616"/>
                </a:cubicBezTo>
                <a:cubicBezTo>
                  <a:pt x="3693859" y="575570"/>
                  <a:pt x="3687787" y="578524"/>
                  <a:pt x="3678676" y="578524"/>
                </a:cubicBezTo>
                <a:cubicBezTo>
                  <a:pt x="3672604" y="578524"/>
                  <a:pt x="3663493" y="572616"/>
                  <a:pt x="3669567" y="563755"/>
                </a:cubicBezTo>
                <a:cubicBezTo>
                  <a:pt x="3672604" y="560802"/>
                  <a:pt x="3684750" y="557848"/>
                  <a:pt x="3690823" y="557848"/>
                </a:cubicBezTo>
                <a:close/>
                <a:moveTo>
                  <a:pt x="7223166" y="546570"/>
                </a:moveTo>
                <a:cubicBezTo>
                  <a:pt x="7229181" y="546570"/>
                  <a:pt x="7238203" y="549577"/>
                  <a:pt x="7238203" y="558599"/>
                </a:cubicBezTo>
                <a:cubicBezTo>
                  <a:pt x="7238203" y="567622"/>
                  <a:pt x="7238203" y="576644"/>
                  <a:pt x="7226174" y="573636"/>
                </a:cubicBezTo>
                <a:cubicBezTo>
                  <a:pt x="7220159" y="573636"/>
                  <a:pt x="7214144" y="567622"/>
                  <a:pt x="7211137" y="561607"/>
                </a:cubicBezTo>
                <a:cubicBezTo>
                  <a:pt x="7208129" y="552585"/>
                  <a:pt x="7211137" y="546570"/>
                  <a:pt x="7223166" y="546570"/>
                </a:cubicBezTo>
                <a:close/>
                <a:moveTo>
                  <a:pt x="7020157" y="530106"/>
                </a:moveTo>
                <a:lnTo>
                  <a:pt x="7020673" y="530606"/>
                </a:lnTo>
                <a:lnTo>
                  <a:pt x="7021194" y="530266"/>
                </a:lnTo>
                <a:lnTo>
                  <a:pt x="7020985" y="530123"/>
                </a:lnTo>
                <a:close/>
                <a:moveTo>
                  <a:pt x="6739917" y="529567"/>
                </a:moveTo>
                <a:lnTo>
                  <a:pt x="6738225" y="530908"/>
                </a:lnTo>
                <a:lnTo>
                  <a:pt x="6737942" y="530985"/>
                </a:lnTo>
                <a:lnTo>
                  <a:pt x="6739342" y="532044"/>
                </a:lnTo>
                <a:close/>
                <a:moveTo>
                  <a:pt x="2071763" y="481738"/>
                </a:moveTo>
                <a:lnTo>
                  <a:pt x="2072591" y="482272"/>
                </a:lnTo>
                <a:lnTo>
                  <a:pt x="2072592" y="482273"/>
                </a:lnTo>
                <a:lnTo>
                  <a:pt x="2072810" y="482916"/>
                </a:lnTo>
                <a:lnTo>
                  <a:pt x="2072836" y="482663"/>
                </a:lnTo>
                <a:lnTo>
                  <a:pt x="2073223" y="482902"/>
                </a:lnTo>
                <a:lnTo>
                  <a:pt x="2072592" y="482273"/>
                </a:lnTo>
                <a:lnTo>
                  <a:pt x="2072592" y="482272"/>
                </a:lnTo>
                <a:lnTo>
                  <a:pt x="2072591" y="482272"/>
                </a:lnTo>
                <a:lnTo>
                  <a:pt x="2072058" y="481741"/>
                </a:lnTo>
                <a:close/>
                <a:moveTo>
                  <a:pt x="2511596" y="467283"/>
                </a:moveTo>
                <a:lnTo>
                  <a:pt x="2508038" y="468161"/>
                </a:lnTo>
                <a:lnTo>
                  <a:pt x="2511596" y="469486"/>
                </a:lnTo>
                <a:close/>
                <a:moveTo>
                  <a:pt x="3337609" y="433988"/>
                </a:moveTo>
                <a:lnTo>
                  <a:pt x="3337660" y="435673"/>
                </a:lnTo>
                <a:lnTo>
                  <a:pt x="3336810" y="434740"/>
                </a:lnTo>
                <a:lnTo>
                  <a:pt x="3337102" y="435900"/>
                </a:lnTo>
                <a:lnTo>
                  <a:pt x="3337102" y="440477"/>
                </a:lnTo>
                <a:lnTo>
                  <a:pt x="3337563" y="440409"/>
                </a:lnTo>
                <a:lnTo>
                  <a:pt x="3337563" y="438961"/>
                </a:lnTo>
                <a:cubicBezTo>
                  <a:pt x="3337563" y="435906"/>
                  <a:pt x="3337563" y="435906"/>
                  <a:pt x="3337563" y="435906"/>
                </a:cubicBezTo>
                <a:lnTo>
                  <a:pt x="3341503" y="435542"/>
                </a:lnTo>
                <a:close/>
                <a:moveTo>
                  <a:pt x="2489757" y="420636"/>
                </a:moveTo>
                <a:lnTo>
                  <a:pt x="2487386" y="421785"/>
                </a:lnTo>
                <a:lnTo>
                  <a:pt x="2487387" y="421785"/>
                </a:lnTo>
                <a:lnTo>
                  <a:pt x="2495375" y="421785"/>
                </a:lnTo>
                <a:lnTo>
                  <a:pt x="2495375" y="420636"/>
                </a:lnTo>
                <a:close/>
                <a:moveTo>
                  <a:pt x="6686014" y="414997"/>
                </a:moveTo>
                <a:cubicBezTo>
                  <a:pt x="6694785" y="418130"/>
                  <a:pt x="6700633" y="424395"/>
                  <a:pt x="6697708" y="433793"/>
                </a:cubicBezTo>
                <a:cubicBezTo>
                  <a:pt x="6697708" y="436926"/>
                  <a:pt x="6691861" y="443192"/>
                  <a:pt x="6688937" y="443192"/>
                </a:cubicBezTo>
                <a:cubicBezTo>
                  <a:pt x="6680166" y="440059"/>
                  <a:pt x="6674318" y="433793"/>
                  <a:pt x="6677242" y="424395"/>
                </a:cubicBezTo>
                <a:cubicBezTo>
                  <a:pt x="6677242" y="421262"/>
                  <a:pt x="6683089" y="418130"/>
                  <a:pt x="6686014" y="414997"/>
                </a:cubicBezTo>
                <a:close/>
                <a:moveTo>
                  <a:pt x="2459479" y="397048"/>
                </a:moveTo>
                <a:lnTo>
                  <a:pt x="2459399" y="397057"/>
                </a:lnTo>
                <a:lnTo>
                  <a:pt x="2459479" y="397168"/>
                </a:lnTo>
                <a:close/>
                <a:moveTo>
                  <a:pt x="3180081" y="337905"/>
                </a:moveTo>
                <a:lnTo>
                  <a:pt x="3179665" y="338146"/>
                </a:lnTo>
                <a:lnTo>
                  <a:pt x="3179742" y="338247"/>
                </a:lnTo>
                <a:close/>
                <a:moveTo>
                  <a:pt x="2459762" y="324161"/>
                </a:moveTo>
                <a:lnTo>
                  <a:pt x="2458856" y="324748"/>
                </a:lnTo>
                <a:lnTo>
                  <a:pt x="2459762" y="326545"/>
                </a:lnTo>
                <a:close/>
                <a:moveTo>
                  <a:pt x="2697254" y="304636"/>
                </a:moveTo>
                <a:cubicBezTo>
                  <a:pt x="2701837" y="306180"/>
                  <a:pt x="2705655" y="310812"/>
                  <a:pt x="2704129" y="316988"/>
                </a:cubicBezTo>
                <a:cubicBezTo>
                  <a:pt x="2701073" y="350955"/>
                  <a:pt x="2740783" y="335515"/>
                  <a:pt x="2749946" y="357132"/>
                </a:cubicBezTo>
                <a:cubicBezTo>
                  <a:pt x="2740783" y="375659"/>
                  <a:pt x="2728564" y="384923"/>
                  <a:pt x="2707182" y="384923"/>
                </a:cubicBezTo>
                <a:cubicBezTo>
                  <a:pt x="2704129" y="375659"/>
                  <a:pt x="2704129" y="366396"/>
                  <a:pt x="2691910" y="363308"/>
                </a:cubicBezTo>
                <a:cubicBezTo>
                  <a:pt x="2676637" y="357132"/>
                  <a:pt x="2655255" y="360220"/>
                  <a:pt x="2652200" y="341691"/>
                </a:cubicBezTo>
                <a:cubicBezTo>
                  <a:pt x="2652200" y="323164"/>
                  <a:pt x="2685800" y="338603"/>
                  <a:pt x="2685800" y="310812"/>
                </a:cubicBezTo>
                <a:cubicBezTo>
                  <a:pt x="2687328" y="304636"/>
                  <a:pt x="2692673" y="303092"/>
                  <a:pt x="2697254" y="304636"/>
                </a:cubicBezTo>
                <a:close/>
                <a:moveTo>
                  <a:pt x="2180377" y="288932"/>
                </a:moveTo>
                <a:lnTo>
                  <a:pt x="2180061" y="291462"/>
                </a:lnTo>
                <a:lnTo>
                  <a:pt x="2181771" y="290515"/>
                </a:lnTo>
                <a:lnTo>
                  <a:pt x="2183583" y="290238"/>
                </a:lnTo>
                <a:lnTo>
                  <a:pt x="2182730" y="289815"/>
                </a:lnTo>
                <a:close/>
                <a:moveTo>
                  <a:pt x="2340793" y="253313"/>
                </a:moveTo>
                <a:lnTo>
                  <a:pt x="2340250" y="253911"/>
                </a:lnTo>
                <a:lnTo>
                  <a:pt x="2341413" y="255573"/>
                </a:lnTo>
                <a:lnTo>
                  <a:pt x="2341104" y="253725"/>
                </a:lnTo>
                <a:close/>
                <a:moveTo>
                  <a:pt x="3127424" y="202599"/>
                </a:moveTo>
                <a:cubicBezTo>
                  <a:pt x="3133575" y="208614"/>
                  <a:pt x="3139727" y="211622"/>
                  <a:pt x="3139727" y="214629"/>
                </a:cubicBezTo>
                <a:cubicBezTo>
                  <a:pt x="3142804" y="223651"/>
                  <a:pt x="3136653" y="232673"/>
                  <a:pt x="3124348" y="232673"/>
                </a:cubicBezTo>
                <a:cubicBezTo>
                  <a:pt x="3121272" y="232673"/>
                  <a:pt x="3115120" y="229666"/>
                  <a:pt x="3108968" y="226659"/>
                </a:cubicBezTo>
                <a:cubicBezTo>
                  <a:pt x="3115120" y="220644"/>
                  <a:pt x="3121272" y="211622"/>
                  <a:pt x="3127424" y="202599"/>
                </a:cubicBezTo>
                <a:close/>
                <a:moveTo>
                  <a:pt x="2236771" y="113587"/>
                </a:moveTo>
                <a:cubicBezTo>
                  <a:pt x="2252437" y="119763"/>
                  <a:pt x="2271234" y="116675"/>
                  <a:pt x="2271234" y="135202"/>
                </a:cubicBezTo>
                <a:cubicBezTo>
                  <a:pt x="2274367" y="150643"/>
                  <a:pt x="2258703" y="153731"/>
                  <a:pt x="2246171" y="153731"/>
                </a:cubicBezTo>
                <a:cubicBezTo>
                  <a:pt x="2227374" y="153731"/>
                  <a:pt x="2217974" y="147555"/>
                  <a:pt x="2217974" y="129026"/>
                </a:cubicBezTo>
                <a:cubicBezTo>
                  <a:pt x="2217974" y="116675"/>
                  <a:pt x="2224240" y="110499"/>
                  <a:pt x="2236771" y="113587"/>
                </a:cubicBezTo>
                <a:close/>
                <a:moveTo>
                  <a:pt x="1659081" y="77418"/>
                </a:moveTo>
                <a:lnTo>
                  <a:pt x="1658482" y="77745"/>
                </a:lnTo>
                <a:lnTo>
                  <a:pt x="1659733" y="79331"/>
                </a:lnTo>
                <a:lnTo>
                  <a:pt x="1661198" y="77418"/>
                </a:lnTo>
                <a:close/>
                <a:moveTo>
                  <a:pt x="1696756" y="24"/>
                </a:moveTo>
                <a:cubicBezTo>
                  <a:pt x="1721957" y="1293"/>
                  <a:pt x="1712793" y="53734"/>
                  <a:pt x="1731121" y="67267"/>
                </a:cubicBezTo>
                <a:lnTo>
                  <a:pt x="1727321" y="66519"/>
                </a:lnTo>
                <a:lnTo>
                  <a:pt x="1730387" y="68549"/>
                </a:lnTo>
                <a:cubicBezTo>
                  <a:pt x="1751757" y="77649"/>
                  <a:pt x="1770076" y="83714"/>
                  <a:pt x="1791446" y="92813"/>
                </a:cubicBezTo>
                <a:lnTo>
                  <a:pt x="1791238" y="93854"/>
                </a:lnTo>
                <a:lnTo>
                  <a:pt x="1791743" y="92591"/>
                </a:lnTo>
                <a:cubicBezTo>
                  <a:pt x="1806992" y="101716"/>
                  <a:pt x="1825290" y="98674"/>
                  <a:pt x="1843588" y="98674"/>
                </a:cubicBezTo>
                <a:cubicBezTo>
                  <a:pt x="1874085" y="101716"/>
                  <a:pt x="1922879" y="80425"/>
                  <a:pt x="1935078" y="129090"/>
                </a:cubicBezTo>
                <a:cubicBezTo>
                  <a:pt x="1956426" y="202088"/>
                  <a:pt x="1989973" y="156465"/>
                  <a:pt x="2020469" y="141256"/>
                </a:cubicBezTo>
                <a:cubicBezTo>
                  <a:pt x="2029617" y="138214"/>
                  <a:pt x="2035717" y="126048"/>
                  <a:pt x="2044866" y="119965"/>
                </a:cubicBezTo>
                <a:cubicBezTo>
                  <a:pt x="2054016" y="116923"/>
                  <a:pt x="2069263" y="113882"/>
                  <a:pt x="2075364" y="126048"/>
                </a:cubicBezTo>
                <a:cubicBezTo>
                  <a:pt x="2084512" y="135174"/>
                  <a:pt x="2075364" y="144298"/>
                  <a:pt x="2066213" y="150381"/>
                </a:cubicBezTo>
                <a:cubicBezTo>
                  <a:pt x="2041816" y="165589"/>
                  <a:pt x="2050965" y="183839"/>
                  <a:pt x="2066213" y="192963"/>
                </a:cubicBezTo>
                <a:cubicBezTo>
                  <a:pt x="2087561" y="205130"/>
                  <a:pt x="2093660" y="183839"/>
                  <a:pt x="2096711" y="168630"/>
                </a:cubicBezTo>
                <a:cubicBezTo>
                  <a:pt x="2105859" y="138214"/>
                  <a:pt x="2142456" y="126048"/>
                  <a:pt x="2160753" y="123007"/>
                </a:cubicBezTo>
                <a:cubicBezTo>
                  <a:pt x="2191250" y="118445"/>
                  <a:pt x="2195062" y="126809"/>
                  <a:pt x="2192012" y="138976"/>
                </a:cubicBezTo>
                <a:lnTo>
                  <a:pt x="2182204" y="177352"/>
                </a:lnTo>
                <a:lnTo>
                  <a:pt x="2194010" y="189134"/>
                </a:lnTo>
                <a:lnTo>
                  <a:pt x="2232566" y="179175"/>
                </a:lnTo>
                <a:cubicBezTo>
                  <a:pt x="2251406" y="175299"/>
                  <a:pt x="2257173" y="177625"/>
                  <a:pt x="2257558" y="189254"/>
                </a:cubicBezTo>
                <a:lnTo>
                  <a:pt x="2255113" y="213534"/>
                </a:lnTo>
                <a:cubicBezTo>
                  <a:pt x="2267331" y="231826"/>
                  <a:pt x="2285659" y="222680"/>
                  <a:pt x="2303987" y="225729"/>
                </a:cubicBezTo>
                <a:lnTo>
                  <a:pt x="2305039" y="225861"/>
                </a:lnTo>
                <a:lnTo>
                  <a:pt x="2320009" y="215135"/>
                </a:lnTo>
                <a:cubicBezTo>
                  <a:pt x="2327597" y="213562"/>
                  <a:pt x="2334971" y="216921"/>
                  <a:pt x="2342453" y="220387"/>
                </a:cubicBezTo>
                <a:lnTo>
                  <a:pt x="2364249" y="225953"/>
                </a:lnTo>
                <a:lnTo>
                  <a:pt x="2355194" y="183803"/>
                </a:lnTo>
                <a:cubicBezTo>
                  <a:pt x="2371448" y="193067"/>
                  <a:pt x="2392927" y="202331"/>
                  <a:pt x="2384364" y="214200"/>
                </a:cubicBezTo>
                <a:lnTo>
                  <a:pt x="2365591" y="226320"/>
                </a:lnTo>
                <a:lnTo>
                  <a:pt x="2423960" y="270496"/>
                </a:lnTo>
                <a:lnTo>
                  <a:pt x="2475048" y="323382"/>
                </a:lnTo>
                <a:lnTo>
                  <a:pt x="2499380" y="335559"/>
                </a:lnTo>
                <a:lnTo>
                  <a:pt x="2501379" y="336345"/>
                </a:lnTo>
                <a:lnTo>
                  <a:pt x="2499934" y="335262"/>
                </a:lnTo>
                <a:cubicBezTo>
                  <a:pt x="2520987" y="329128"/>
                  <a:pt x="2548056" y="298460"/>
                  <a:pt x="2560086" y="347528"/>
                </a:cubicBezTo>
                <a:lnTo>
                  <a:pt x="2559883" y="347534"/>
                </a:lnTo>
                <a:lnTo>
                  <a:pt x="2560330" y="347762"/>
                </a:lnTo>
                <a:lnTo>
                  <a:pt x="2572384" y="347762"/>
                </a:lnTo>
                <a:lnTo>
                  <a:pt x="2572168" y="347482"/>
                </a:lnTo>
                <a:cubicBezTo>
                  <a:pt x="2575187" y="335290"/>
                  <a:pt x="2560093" y="323097"/>
                  <a:pt x="2572168" y="313954"/>
                </a:cubicBezTo>
                <a:cubicBezTo>
                  <a:pt x="2584244" y="307858"/>
                  <a:pt x="2590281" y="317002"/>
                  <a:pt x="2596320" y="326146"/>
                </a:cubicBezTo>
                <a:cubicBezTo>
                  <a:pt x="2609905" y="349006"/>
                  <a:pt x="2638775" y="363293"/>
                  <a:pt x="2645992" y="389583"/>
                </a:cubicBezTo>
                <a:lnTo>
                  <a:pt x="2644673" y="419531"/>
                </a:lnTo>
                <a:lnTo>
                  <a:pt x="2645659" y="420975"/>
                </a:lnTo>
                <a:lnTo>
                  <a:pt x="2670017" y="433165"/>
                </a:lnTo>
                <a:lnTo>
                  <a:pt x="2681327" y="433165"/>
                </a:lnTo>
                <a:lnTo>
                  <a:pt x="2682420" y="433969"/>
                </a:lnTo>
                <a:lnTo>
                  <a:pt x="2682136" y="432767"/>
                </a:lnTo>
                <a:cubicBezTo>
                  <a:pt x="2685224" y="414826"/>
                  <a:pt x="2672871" y="387912"/>
                  <a:pt x="2706841" y="384923"/>
                </a:cubicBezTo>
                <a:lnTo>
                  <a:pt x="2706841" y="420635"/>
                </a:lnTo>
                <a:lnTo>
                  <a:pt x="2717982" y="420635"/>
                </a:lnTo>
                <a:lnTo>
                  <a:pt x="2717982" y="437023"/>
                </a:lnTo>
                <a:lnTo>
                  <a:pt x="2718487" y="436920"/>
                </a:lnTo>
                <a:lnTo>
                  <a:pt x="2718487" y="421799"/>
                </a:lnTo>
                <a:cubicBezTo>
                  <a:pt x="2733821" y="421799"/>
                  <a:pt x="2749156" y="418756"/>
                  <a:pt x="2767557" y="418756"/>
                </a:cubicBezTo>
                <a:cubicBezTo>
                  <a:pt x="2804361" y="421039"/>
                  <a:pt x="2820463" y="431879"/>
                  <a:pt x="2815862" y="455131"/>
                </a:cubicBezTo>
                <a:lnTo>
                  <a:pt x="2804483" y="482373"/>
                </a:lnTo>
                <a:lnTo>
                  <a:pt x="2868125" y="552146"/>
                </a:lnTo>
                <a:cubicBezTo>
                  <a:pt x="2879553" y="561299"/>
                  <a:pt x="2890981" y="570450"/>
                  <a:pt x="2902409" y="565445"/>
                </a:cubicBezTo>
                <a:lnTo>
                  <a:pt x="2913320" y="555662"/>
                </a:lnTo>
                <a:lnTo>
                  <a:pt x="2900487" y="551769"/>
                </a:lnTo>
                <a:cubicBezTo>
                  <a:pt x="2896643" y="549859"/>
                  <a:pt x="2894335" y="546805"/>
                  <a:pt x="2895873" y="540696"/>
                </a:cubicBezTo>
                <a:cubicBezTo>
                  <a:pt x="2895873" y="537641"/>
                  <a:pt x="2905102" y="531533"/>
                  <a:pt x="2911252" y="534588"/>
                </a:cubicBezTo>
                <a:cubicBezTo>
                  <a:pt x="2918944" y="536115"/>
                  <a:pt x="2919712" y="539169"/>
                  <a:pt x="2918559" y="542987"/>
                </a:cubicBezTo>
                <a:lnTo>
                  <a:pt x="2914449" y="555600"/>
                </a:lnTo>
                <a:lnTo>
                  <a:pt x="2993834" y="607819"/>
                </a:lnTo>
                <a:cubicBezTo>
                  <a:pt x="3018213" y="627647"/>
                  <a:pt x="3040307" y="649763"/>
                  <a:pt x="3060116" y="674168"/>
                </a:cubicBezTo>
                <a:lnTo>
                  <a:pt x="3059853" y="674430"/>
                </a:lnTo>
                <a:lnTo>
                  <a:pt x="3071900" y="677412"/>
                </a:lnTo>
                <a:lnTo>
                  <a:pt x="3072328" y="677742"/>
                </a:lnTo>
                <a:lnTo>
                  <a:pt x="3071373" y="676800"/>
                </a:lnTo>
                <a:cubicBezTo>
                  <a:pt x="3102702" y="670625"/>
                  <a:pt x="3105835" y="692240"/>
                  <a:pt x="3108968" y="713856"/>
                </a:cubicBezTo>
                <a:lnTo>
                  <a:pt x="3107714" y="712621"/>
                </a:lnTo>
                <a:lnTo>
                  <a:pt x="3108602" y="713751"/>
                </a:lnTo>
                <a:cubicBezTo>
                  <a:pt x="3148365" y="780373"/>
                  <a:pt x="3206477" y="822769"/>
                  <a:pt x="3282942" y="834882"/>
                </a:cubicBezTo>
                <a:cubicBezTo>
                  <a:pt x="3337996" y="843967"/>
                  <a:pt x="3362465" y="889392"/>
                  <a:pt x="3402226" y="919674"/>
                </a:cubicBezTo>
                <a:lnTo>
                  <a:pt x="3400466" y="920044"/>
                </a:lnTo>
                <a:lnTo>
                  <a:pt x="3400598" y="920056"/>
                </a:lnTo>
                <a:cubicBezTo>
                  <a:pt x="3409742" y="929245"/>
                  <a:pt x="3415839" y="935371"/>
                  <a:pt x="3424984" y="944561"/>
                </a:cubicBezTo>
                <a:lnTo>
                  <a:pt x="3426484" y="945378"/>
                </a:lnTo>
                <a:lnTo>
                  <a:pt x="3442310" y="944954"/>
                </a:lnTo>
                <a:cubicBezTo>
                  <a:pt x="3458885" y="948055"/>
                  <a:pt x="3472842" y="960461"/>
                  <a:pt x="3486799" y="969483"/>
                </a:cubicBezTo>
                <a:lnTo>
                  <a:pt x="3486799" y="970486"/>
                </a:lnTo>
                <a:lnTo>
                  <a:pt x="3487207" y="968446"/>
                </a:lnTo>
                <a:cubicBezTo>
                  <a:pt x="3503201" y="963877"/>
                  <a:pt x="3478067" y="945599"/>
                  <a:pt x="3482494" y="936745"/>
                </a:cubicBezTo>
                <a:lnTo>
                  <a:pt x="3499300" y="931918"/>
                </a:lnTo>
                <a:lnTo>
                  <a:pt x="3495928" y="894002"/>
                </a:lnTo>
                <a:cubicBezTo>
                  <a:pt x="3491756" y="882219"/>
                  <a:pt x="3484173" y="871577"/>
                  <a:pt x="3472038" y="862455"/>
                </a:cubicBezTo>
                <a:cubicBezTo>
                  <a:pt x="3456869" y="850293"/>
                  <a:pt x="3447769" y="832050"/>
                  <a:pt x="3450803" y="810766"/>
                </a:cubicBezTo>
                <a:lnTo>
                  <a:pt x="3450803" y="809925"/>
                </a:lnTo>
                <a:lnTo>
                  <a:pt x="3449218" y="807828"/>
                </a:lnTo>
                <a:lnTo>
                  <a:pt x="3449218" y="811595"/>
                </a:lnTo>
                <a:cubicBezTo>
                  <a:pt x="3397734" y="805443"/>
                  <a:pt x="3361392" y="771610"/>
                  <a:pt x="3318994" y="750080"/>
                </a:cubicBezTo>
                <a:cubicBezTo>
                  <a:pt x="3285679" y="737777"/>
                  <a:pt x="3297793" y="713172"/>
                  <a:pt x="3303850" y="688566"/>
                </a:cubicBezTo>
                <a:lnTo>
                  <a:pt x="3304184" y="688227"/>
                </a:lnTo>
                <a:lnTo>
                  <a:pt x="3303141" y="688258"/>
                </a:lnTo>
                <a:lnTo>
                  <a:pt x="3290986" y="676105"/>
                </a:lnTo>
                <a:lnTo>
                  <a:pt x="3264991" y="677891"/>
                </a:lnTo>
                <a:cubicBezTo>
                  <a:pt x="3258411" y="675703"/>
                  <a:pt x="3253712" y="671138"/>
                  <a:pt x="3249953" y="665433"/>
                </a:cubicBezTo>
                <a:lnTo>
                  <a:pt x="3232174" y="629452"/>
                </a:lnTo>
                <a:lnTo>
                  <a:pt x="3230099" y="627407"/>
                </a:lnTo>
                <a:cubicBezTo>
                  <a:pt x="3169232" y="603067"/>
                  <a:pt x="3132711" y="539173"/>
                  <a:pt x="3065755" y="514832"/>
                </a:cubicBezTo>
                <a:cubicBezTo>
                  <a:pt x="3044451" y="508748"/>
                  <a:pt x="3017062" y="457024"/>
                  <a:pt x="3047495" y="420514"/>
                </a:cubicBezTo>
                <a:cubicBezTo>
                  <a:pt x="3059668" y="405301"/>
                  <a:pt x="3059668" y="396173"/>
                  <a:pt x="3047495" y="384003"/>
                </a:cubicBezTo>
                <a:cubicBezTo>
                  <a:pt x="3001844" y="350536"/>
                  <a:pt x="3004888" y="314025"/>
                  <a:pt x="3035321" y="274471"/>
                </a:cubicBezTo>
                <a:lnTo>
                  <a:pt x="3037192" y="273633"/>
                </a:lnTo>
                <a:lnTo>
                  <a:pt x="3066477" y="242108"/>
                </a:lnTo>
                <a:cubicBezTo>
                  <a:pt x="3079027" y="234571"/>
                  <a:pt x="3093476" y="230050"/>
                  <a:pt x="3108689" y="227035"/>
                </a:cubicBezTo>
                <a:cubicBezTo>
                  <a:pt x="3120857" y="269238"/>
                  <a:pt x="3126941" y="272252"/>
                  <a:pt x="3169534" y="233064"/>
                </a:cubicBezTo>
                <a:cubicBezTo>
                  <a:pt x="3174097" y="260194"/>
                  <a:pt x="3187026" y="279789"/>
                  <a:pt x="3202999" y="297121"/>
                </a:cubicBezTo>
                <a:lnTo>
                  <a:pt x="3254659" y="347559"/>
                </a:lnTo>
                <a:lnTo>
                  <a:pt x="3254736" y="347330"/>
                </a:lnTo>
                <a:lnTo>
                  <a:pt x="3255609" y="347954"/>
                </a:lnTo>
                <a:lnTo>
                  <a:pt x="3267746" y="314646"/>
                </a:lnTo>
                <a:cubicBezTo>
                  <a:pt x="3292022" y="332815"/>
                  <a:pt x="3331470" y="314646"/>
                  <a:pt x="3352711" y="338872"/>
                </a:cubicBezTo>
                <a:cubicBezTo>
                  <a:pt x="3380021" y="369154"/>
                  <a:pt x="3392160" y="357042"/>
                  <a:pt x="3401262" y="326758"/>
                </a:cubicBezTo>
                <a:cubicBezTo>
                  <a:pt x="3407332" y="317673"/>
                  <a:pt x="3413401" y="311617"/>
                  <a:pt x="3425538" y="314646"/>
                </a:cubicBezTo>
                <a:cubicBezTo>
                  <a:pt x="3431607" y="317673"/>
                  <a:pt x="3437677" y="329787"/>
                  <a:pt x="3437677" y="332815"/>
                </a:cubicBezTo>
                <a:cubicBezTo>
                  <a:pt x="3422503" y="372183"/>
                  <a:pt x="3428573" y="402465"/>
                  <a:pt x="3458917" y="429720"/>
                </a:cubicBezTo>
                <a:cubicBezTo>
                  <a:pt x="3468020" y="441833"/>
                  <a:pt x="3455883" y="456975"/>
                  <a:pt x="3449814" y="469088"/>
                </a:cubicBezTo>
                <a:lnTo>
                  <a:pt x="3448168" y="469009"/>
                </a:lnTo>
                <a:lnTo>
                  <a:pt x="3449210" y="469505"/>
                </a:lnTo>
                <a:lnTo>
                  <a:pt x="3449210" y="493246"/>
                </a:lnTo>
                <a:lnTo>
                  <a:pt x="3450155" y="493246"/>
                </a:lnTo>
                <a:cubicBezTo>
                  <a:pt x="3483755" y="508569"/>
                  <a:pt x="3514301" y="526957"/>
                  <a:pt x="3547901" y="542279"/>
                </a:cubicBezTo>
                <a:lnTo>
                  <a:pt x="3550598" y="543753"/>
                </a:lnTo>
                <a:lnTo>
                  <a:pt x="3597136" y="555792"/>
                </a:lnTo>
                <a:cubicBezTo>
                  <a:pt x="3605242" y="558464"/>
                  <a:pt x="3612769" y="562091"/>
                  <a:pt x="3619042" y="567724"/>
                </a:cubicBezTo>
                <a:lnTo>
                  <a:pt x="3633074" y="591099"/>
                </a:lnTo>
                <a:lnTo>
                  <a:pt x="3633429" y="591314"/>
                </a:lnTo>
                <a:lnTo>
                  <a:pt x="3634705" y="591868"/>
                </a:lnTo>
                <a:lnTo>
                  <a:pt x="3662434" y="595880"/>
                </a:lnTo>
                <a:lnTo>
                  <a:pt x="3681624" y="615439"/>
                </a:lnTo>
                <a:lnTo>
                  <a:pt x="3682303" y="615830"/>
                </a:lnTo>
                <a:lnTo>
                  <a:pt x="3682253" y="616081"/>
                </a:lnTo>
                <a:lnTo>
                  <a:pt x="3682288" y="616116"/>
                </a:lnTo>
                <a:lnTo>
                  <a:pt x="3682249" y="616105"/>
                </a:lnTo>
                <a:lnTo>
                  <a:pt x="3679248" y="631153"/>
                </a:lnTo>
                <a:lnTo>
                  <a:pt x="3674695" y="629501"/>
                </a:lnTo>
                <a:lnTo>
                  <a:pt x="3678006" y="631516"/>
                </a:lnTo>
                <a:lnTo>
                  <a:pt x="3678997" y="631877"/>
                </a:lnTo>
                <a:lnTo>
                  <a:pt x="3678543" y="631586"/>
                </a:lnTo>
                <a:cubicBezTo>
                  <a:pt x="3718203" y="625514"/>
                  <a:pt x="3754813" y="643731"/>
                  <a:pt x="3779219" y="671058"/>
                </a:cubicBezTo>
                <a:cubicBezTo>
                  <a:pt x="3788370" y="681685"/>
                  <a:pt x="3798286" y="686999"/>
                  <a:pt x="3808581" y="690794"/>
                </a:cubicBezTo>
                <a:lnTo>
                  <a:pt x="3840203" y="701415"/>
                </a:lnTo>
                <a:lnTo>
                  <a:pt x="3839977" y="700463"/>
                </a:lnTo>
                <a:cubicBezTo>
                  <a:pt x="3873255" y="691300"/>
                  <a:pt x="3885482" y="712681"/>
                  <a:pt x="3888539" y="743224"/>
                </a:cubicBezTo>
                <a:cubicBezTo>
                  <a:pt x="3888539" y="773767"/>
                  <a:pt x="3897711" y="767659"/>
                  <a:pt x="3919109" y="752387"/>
                </a:cubicBezTo>
                <a:cubicBezTo>
                  <a:pt x="3943565" y="737115"/>
                  <a:pt x="4038331" y="770714"/>
                  <a:pt x="4056673" y="807366"/>
                </a:cubicBezTo>
                <a:cubicBezTo>
                  <a:pt x="4075014" y="844018"/>
                  <a:pt x="4105584" y="877617"/>
                  <a:pt x="4108641" y="920377"/>
                </a:cubicBezTo>
                <a:lnTo>
                  <a:pt x="4107832" y="920393"/>
                </a:lnTo>
                <a:lnTo>
                  <a:pt x="4119919" y="956326"/>
                </a:lnTo>
                <a:lnTo>
                  <a:pt x="4115918" y="953977"/>
                </a:lnTo>
                <a:lnTo>
                  <a:pt x="4119599" y="957368"/>
                </a:lnTo>
                <a:cubicBezTo>
                  <a:pt x="4122648" y="957368"/>
                  <a:pt x="4128743" y="957368"/>
                  <a:pt x="4131791" y="960413"/>
                </a:cubicBezTo>
                <a:lnTo>
                  <a:pt x="4134167" y="961273"/>
                </a:lnTo>
                <a:lnTo>
                  <a:pt x="4133077" y="959568"/>
                </a:lnTo>
                <a:cubicBezTo>
                  <a:pt x="4142213" y="941289"/>
                  <a:pt x="4154394" y="944336"/>
                  <a:pt x="4169620" y="950429"/>
                </a:cubicBezTo>
                <a:cubicBezTo>
                  <a:pt x="4187892" y="956521"/>
                  <a:pt x="4200073" y="1017453"/>
                  <a:pt x="4230526" y="962614"/>
                </a:cubicBezTo>
                <a:cubicBezTo>
                  <a:pt x="4230526" y="959568"/>
                  <a:pt x="4236616" y="962614"/>
                  <a:pt x="4236616" y="962614"/>
                </a:cubicBezTo>
                <a:cubicBezTo>
                  <a:pt x="4242707" y="1005266"/>
                  <a:pt x="4291431" y="1008314"/>
                  <a:pt x="4309703" y="1035732"/>
                </a:cubicBezTo>
                <a:cubicBezTo>
                  <a:pt x="4337111" y="1084476"/>
                  <a:pt x="4355382" y="1093617"/>
                  <a:pt x="4401061" y="1069244"/>
                </a:cubicBezTo>
                <a:cubicBezTo>
                  <a:pt x="4407151" y="1066198"/>
                  <a:pt x="4416288" y="1066198"/>
                  <a:pt x="4425423" y="1069244"/>
                </a:cubicBezTo>
                <a:cubicBezTo>
                  <a:pt x="4437603" y="1075337"/>
                  <a:pt x="4437603" y="1087523"/>
                  <a:pt x="4428468" y="1093617"/>
                </a:cubicBezTo>
                <a:cubicBezTo>
                  <a:pt x="4394971" y="1127128"/>
                  <a:pt x="4422378" y="1148454"/>
                  <a:pt x="4446739" y="1163687"/>
                </a:cubicBezTo>
                <a:cubicBezTo>
                  <a:pt x="4461966" y="1172827"/>
                  <a:pt x="4480237" y="1221572"/>
                  <a:pt x="4507644" y="1169780"/>
                </a:cubicBezTo>
                <a:cubicBezTo>
                  <a:pt x="4516781" y="1154547"/>
                  <a:pt x="4535052" y="1169780"/>
                  <a:pt x="4538097" y="1185013"/>
                </a:cubicBezTo>
                <a:cubicBezTo>
                  <a:pt x="4547233" y="1233757"/>
                  <a:pt x="4580731" y="1245943"/>
                  <a:pt x="4623365" y="1264223"/>
                </a:cubicBezTo>
                <a:cubicBezTo>
                  <a:pt x="4672089" y="1282502"/>
                  <a:pt x="4708633" y="1325154"/>
                  <a:pt x="4760403" y="1349526"/>
                </a:cubicBezTo>
                <a:cubicBezTo>
                  <a:pt x="4812172" y="1373898"/>
                  <a:pt x="4854806" y="1416550"/>
                  <a:pt x="4918756" y="1386085"/>
                </a:cubicBezTo>
                <a:cubicBezTo>
                  <a:pt x="4927893" y="1383039"/>
                  <a:pt x="4964436" y="1431783"/>
                  <a:pt x="4964436" y="1447016"/>
                </a:cubicBezTo>
                <a:cubicBezTo>
                  <a:pt x="4964436" y="1456155"/>
                  <a:pt x="4961391" y="1471388"/>
                  <a:pt x="4970526" y="1474435"/>
                </a:cubicBezTo>
                <a:cubicBezTo>
                  <a:pt x="5037523" y="1486621"/>
                  <a:pt x="5095383" y="1544506"/>
                  <a:pt x="5171515" y="1520133"/>
                </a:cubicBezTo>
                <a:cubicBezTo>
                  <a:pt x="5180650" y="1517086"/>
                  <a:pt x="5189786" y="1510993"/>
                  <a:pt x="5192831" y="1523179"/>
                </a:cubicBezTo>
                <a:cubicBezTo>
                  <a:pt x="5195876" y="1526226"/>
                  <a:pt x="5192831" y="1535365"/>
                  <a:pt x="5192831" y="1538412"/>
                </a:cubicBezTo>
                <a:cubicBezTo>
                  <a:pt x="5165424" y="1571924"/>
                  <a:pt x="5168469" y="1587157"/>
                  <a:pt x="5211103" y="1602390"/>
                </a:cubicBezTo>
                <a:cubicBezTo>
                  <a:pt x="5235465" y="1611529"/>
                  <a:pt x="5262873" y="1617622"/>
                  <a:pt x="5290280" y="1626762"/>
                </a:cubicBezTo>
                <a:cubicBezTo>
                  <a:pt x="5299416" y="1629809"/>
                  <a:pt x="5304745" y="1635141"/>
                  <a:pt x="5306648" y="1641613"/>
                </a:cubicBezTo>
                <a:lnTo>
                  <a:pt x="5302558" y="1662819"/>
                </a:lnTo>
                <a:lnTo>
                  <a:pt x="5303265" y="1663129"/>
                </a:lnTo>
                <a:cubicBezTo>
                  <a:pt x="5321553" y="1687295"/>
                  <a:pt x="5355083" y="1690316"/>
                  <a:pt x="5364226" y="1720524"/>
                </a:cubicBezTo>
                <a:lnTo>
                  <a:pt x="5363765" y="1721441"/>
                </a:lnTo>
                <a:lnTo>
                  <a:pt x="5406011" y="1739398"/>
                </a:lnTo>
                <a:lnTo>
                  <a:pt x="5439201" y="1773401"/>
                </a:lnTo>
                <a:lnTo>
                  <a:pt x="5440238" y="1772079"/>
                </a:lnTo>
                <a:cubicBezTo>
                  <a:pt x="5464451" y="1821367"/>
                  <a:pt x="5531034" y="1799804"/>
                  <a:pt x="5567353" y="1839850"/>
                </a:cubicBezTo>
                <a:lnTo>
                  <a:pt x="5600257" y="1865613"/>
                </a:lnTo>
                <a:lnTo>
                  <a:pt x="5601600" y="1865321"/>
                </a:lnTo>
                <a:cubicBezTo>
                  <a:pt x="5604269" y="1865702"/>
                  <a:pt x="5606556" y="1867223"/>
                  <a:pt x="5608082" y="1870266"/>
                </a:cubicBezTo>
                <a:cubicBezTo>
                  <a:pt x="5717891" y="1943303"/>
                  <a:pt x="5806349" y="2046772"/>
                  <a:pt x="5937510" y="2089376"/>
                </a:cubicBezTo>
                <a:lnTo>
                  <a:pt x="5937497" y="2089456"/>
                </a:lnTo>
                <a:lnTo>
                  <a:pt x="6009144" y="2138325"/>
                </a:lnTo>
                <a:cubicBezTo>
                  <a:pt x="6033066" y="2154387"/>
                  <a:pt x="6055850" y="2171978"/>
                  <a:pt x="6074076" y="2196452"/>
                </a:cubicBezTo>
                <a:cubicBezTo>
                  <a:pt x="6083189" y="2205631"/>
                  <a:pt x="6098378" y="2217869"/>
                  <a:pt x="6110529" y="2205631"/>
                </a:cubicBezTo>
                <a:cubicBezTo>
                  <a:pt x="6125718" y="2190335"/>
                  <a:pt x="6104453" y="2181156"/>
                  <a:pt x="6098378" y="2171978"/>
                </a:cubicBezTo>
                <a:cubicBezTo>
                  <a:pt x="6077113" y="2135265"/>
                  <a:pt x="6052812" y="2104671"/>
                  <a:pt x="6004206" y="2098552"/>
                </a:cubicBezTo>
                <a:cubicBezTo>
                  <a:pt x="5972310" y="2096258"/>
                  <a:pt x="5960919" y="2062987"/>
                  <a:pt x="5939275" y="2042623"/>
                </a:cubicBezTo>
                <a:lnTo>
                  <a:pt x="5915089" y="2029297"/>
                </a:lnTo>
                <a:lnTo>
                  <a:pt x="5912777" y="2029297"/>
                </a:lnTo>
                <a:cubicBezTo>
                  <a:pt x="5863710" y="2044623"/>
                  <a:pt x="5845309" y="1992515"/>
                  <a:pt x="5823841" y="1971058"/>
                </a:cubicBezTo>
                <a:cubicBezTo>
                  <a:pt x="5790106" y="1940405"/>
                  <a:pt x="5774774" y="1888297"/>
                  <a:pt x="5753306" y="1845384"/>
                </a:cubicBezTo>
                <a:lnTo>
                  <a:pt x="5753978" y="1845815"/>
                </a:lnTo>
                <a:lnTo>
                  <a:pt x="5726632" y="1821482"/>
                </a:lnTo>
                <a:lnTo>
                  <a:pt x="5725052" y="1820627"/>
                </a:lnTo>
                <a:lnTo>
                  <a:pt x="5701521" y="1816718"/>
                </a:lnTo>
                <a:cubicBezTo>
                  <a:pt x="5678164" y="1808586"/>
                  <a:pt x="5660863" y="1789757"/>
                  <a:pt x="5647023" y="1769215"/>
                </a:cubicBezTo>
                <a:cubicBezTo>
                  <a:pt x="5631644" y="1747913"/>
                  <a:pt x="5616266" y="1726610"/>
                  <a:pt x="5594735" y="1711394"/>
                </a:cubicBezTo>
                <a:lnTo>
                  <a:pt x="5594511" y="1710732"/>
                </a:lnTo>
                <a:lnTo>
                  <a:pt x="5547773" y="1676138"/>
                </a:lnTo>
                <a:lnTo>
                  <a:pt x="5513855" y="1630680"/>
                </a:lnTo>
                <a:lnTo>
                  <a:pt x="5509208" y="1626895"/>
                </a:lnTo>
                <a:cubicBezTo>
                  <a:pt x="5494014" y="1619279"/>
                  <a:pt x="5478821" y="1610140"/>
                  <a:pt x="5464386" y="1599478"/>
                </a:cubicBezTo>
                <a:lnTo>
                  <a:pt x="5424888" y="1563618"/>
                </a:lnTo>
                <a:lnTo>
                  <a:pt x="5424575" y="1563592"/>
                </a:lnTo>
                <a:lnTo>
                  <a:pt x="5424348" y="1563127"/>
                </a:lnTo>
                <a:lnTo>
                  <a:pt x="5424123" y="1562923"/>
                </a:lnTo>
                <a:lnTo>
                  <a:pt x="5424186" y="1562798"/>
                </a:lnTo>
                <a:lnTo>
                  <a:pt x="5421555" y="1557427"/>
                </a:lnTo>
                <a:lnTo>
                  <a:pt x="5418332" y="1553750"/>
                </a:lnTo>
                <a:lnTo>
                  <a:pt x="5383393" y="1535513"/>
                </a:lnTo>
                <a:cubicBezTo>
                  <a:pt x="5378793" y="1530601"/>
                  <a:pt x="5375535" y="1524741"/>
                  <a:pt x="5374193" y="1517655"/>
                </a:cubicBezTo>
                <a:lnTo>
                  <a:pt x="5376383" y="1493642"/>
                </a:lnTo>
                <a:lnTo>
                  <a:pt x="5375504" y="1492859"/>
                </a:lnTo>
                <a:cubicBezTo>
                  <a:pt x="5387659" y="1480674"/>
                  <a:pt x="5396775" y="1468489"/>
                  <a:pt x="5408930" y="1456304"/>
                </a:cubicBezTo>
                <a:lnTo>
                  <a:pt x="5409177" y="1456562"/>
                </a:lnTo>
                <a:lnTo>
                  <a:pt x="5408867" y="1455913"/>
                </a:lnTo>
                <a:lnTo>
                  <a:pt x="5396976" y="1435134"/>
                </a:lnTo>
                <a:lnTo>
                  <a:pt x="5396743" y="1435629"/>
                </a:lnTo>
                <a:cubicBezTo>
                  <a:pt x="5387534" y="1420278"/>
                  <a:pt x="5381394" y="1407998"/>
                  <a:pt x="5356832" y="1407998"/>
                </a:cubicBezTo>
                <a:cubicBezTo>
                  <a:pt x="5338412" y="1407998"/>
                  <a:pt x="5335342" y="1389578"/>
                  <a:pt x="5332272" y="1371157"/>
                </a:cubicBezTo>
                <a:cubicBezTo>
                  <a:pt x="5332272" y="1352737"/>
                  <a:pt x="5344552" y="1343527"/>
                  <a:pt x="5362973" y="1346597"/>
                </a:cubicBezTo>
                <a:lnTo>
                  <a:pt x="5366556" y="1349162"/>
                </a:lnTo>
                <a:lnTo>
                  <a:pt x="5364226" y="1346346"/>
                </a:lnTo>
                <a:cubicBezTo>
                  <a:pt x="5382470" y="1349400"/>
                  <a:pt x="5400713" y="1346346"/>
                  <a:pt x="5412875" y="1334128"/>
                </a:cubicBezTo>
                <a:lnTo>
                  <a:pt x="5413771" y="1335346"/>
                </a:lnTo>
                <a:lnTo>
                  <a:pt x="5441026" y="1338156"/>
                </a:lnTo>
                <a:lnTo>
                  <a:pt x="5457856" y="1358409"/>
                </a:lnTo>
                <a:lnTo>
                  <a:pt x="5473010" y="1370514"/>
                </a:lnTo>
                <a:lnTo>
                  <a:pt x="5476619" y="1372983"/>
                </a:lnTo>
                <a:lnTo>
                  <a:pt x="5497678" y="1380859"/>
                </a:lnTo>
                <a:cubicBezTo>
                  <a:pt x="5509897" y="1417415"/>
                  <a:pt x="5531277" y="1423507"/>
                  <a:pt x="5567929" y="1411322"/>
                </a:cubicBezTo>
                <a:cubicBezTo>
                  <a:pt x="5578620" y="1406753"/>
                  <a:pt x="5587019" y="1409798"/>
                  <a:pt x="5595037" y="1415130"/>
                </a:cubicBezTo>
                <a:lnTo>
                  <a:pt x="5618846" y="1431934"/>
                </a:lnTo>
                <a:lnTo>
                  <a:pt x="5618897" y="1431868"/>
                </a:lnTo>
                <a:cubicBezTo>
                  <a:pt x="5621947" y="1431868"/>
                  <a:pt x="5628049" y="1431868"/>
                  <a:pt x="5631099" y="1431868"/>
                </a:cubicBezTo>
                <a:cubicBezTo>
                  <a:pt x="5631099" y="1456214"/>
                  <a:pt x="5628049" y="1480560"/>
                  <a:pt x="5667704" y="1480560"/>
                </a:cubicBezTo>
                <a:cubicBezTo>
                  <a:pt x="5722611" y="1483603"/>
                  <a:pt x="5762266" y="1547509"/>
                  <a:pt x="5826324" y="1523164"/>
                </a:cubicBezTo>
                <a:cubicBezTo>
                  <a:pt x="5829376" y="1523164"/>
                  <a:pt x="5832426" y="1523164"/>
                  <a:pt x="5832426" y="1526207"/>
                </a:cubicBezTo>
                <a:cubicBezTo>
                  <a:pt x="5856829" y="1626632"/>
                  <a:pt x="5960542" y="1614459"/>
                  <a:pt x="6021550" y="1666193"/>
                </a:cubicBezTo>
                <a:cubicBezTo>
                  <a:pt x="6030701" y="1678366"/>
                  <a:pt x="6055105" y="1690539"/>
                  <a:pt x="6070356" y="1672280"/>
                </a:cubicBezTo>
                <a:cubicBezTo>
                  <a:pt x="6085608" y="1650978"/>
                  <a:pt x="6058155" y="1647935"/>
                  <a:pt x="6049003" y="1635762"/>
                </a:cubicBezTo>
                <a:cubicBezTo>
                  <a:pt x="6033751" y="1611417"/>
                  <a:pt x="6024600" y="1587071"/>
                  <a:pt x="5991047" y="1580984"/>
                </a:cubicBezTo>
                <a:cubicBezTo>
                  <a:pt x="5957492" y="1571855"/>
                  <a:pt x="5991047" y="1535337"/>
                  <a:pt x="5972744" y="1517077"/>
                </a:cubicBezTo>
                <a:lnTo>
                  <a:pt x="5973371" y="1516452"/>
                </a:lnTo>
                <a:lnTo>
                  <a:pt x="5972780" y="1516452"/>
                </a:lnTo>
                <a:lnTo>
                  <a:pt x="5972498" y="1516452"/>
                </a:lnTo>
                <a:lnTo>
                  <a:pt x="5972498" y="1516342"/>
                </a:lnTo>
                <a:lnTo>
                  <a:pt x="5934244" y="1501491"/>
                </a:lnTo>
                <a:cubicBezTo>
                  <a:pt x="5920651" y="1498090"/>
                  <a:pt x="5907004" y="1494954"/>
                  <a:pt x="5895387" y="1488116"/>
                </a:cubicBezTo>
                <a:lnTo>
                  <a:pt x="5875744" y="1468594"/>
                </a:lnTo>
                <a:lnTo>
                  <a:pt x="5864204" y="1468594"/>
                </a:lnTo>
                <a:lnTo>
                  <a:pt x="5865856" y="1466946"/>
                </a:lnTo>
                <a:lnTo>
                  <a:pt x="5863265" y="1468522"/>
                </a:lnTo>
                <a:cubicBezTo>
                  <a:pt x="5853960" y="1468522"/>
                  <a:pt x="5838453" y="1480740"/>
                  <a:pt x="5841554" y="1465467"/>
                </a:cubicBezTo>
                <a:cubicBezTo>
                  <a:pt x="5843879" y="1447141"/>
                  <a:pt x="5837483" y="1423661"/>
                  <a:pt x="5852458" y="1413065"/>
                </a:cubicBezTo>
                <a:lnTo>
                  <a:pt x="5874770" y="1407652"/>
                </a:lnTo>
                <a:lnTo>
                  <a:pt x="5874929" y="1407434"/>
                </a:lnTo>
                <a:lnTo>
                  <a:pt x="5875359" y="1407509"/>
                </a:lnTo>
                <a:lnTo>
                  <a:pt x="5875669" y="1407434"/>
                </a:lnTo>
                <a:lnTo>
                  <a:pt x="5875701" y="1407569"/>
                </a:lnTo>
                <a:lnTo>
                  <a:pt x="5918637" y="1415100"/>
                </a:lnTo>
                <a:cubicBezTo>
                  <a:pt x="5932700" y="1419700"/>
                  <a:pt x="5946383" y="1425835"/>
                  <a:pt x="5960065" y="1431968"/>
                </a:cubicBezTo>
                <a:lnTo>
                  <a:pt x="5960065" y="1432682"/>
                </a:lnTo>
                <a:lnTo>
                  <a:pt x="5960545" y="1431722"/>
                </a:lnTo>
                <a:cubicBezTo>
                  <a:pt x="6011034" y="1431722"/>
                  <a:pt x="5984069" y="1412794"/>
                  <a:pt x="5973885" y="1398168"/>
                </a:cubicBezTo>
                <a:lnTo>
                  <a:pt x="5972809" y="1386109"/>
                </a:lnTo>
                <a:lnTo>
                  <a:pt x="5951924" y="1380861"/>
                </a:lnTo>
                <a:cubicBezTo>
                  <a:pt x="5944724" y="1380861"/>
                  <a:pt x="5937145" y="1383188"/>
                  <a:pt x="5928050" y="1389390"/>
                </a:cubicBezTo>
                <a:cubicBezTo>
                  <a:pt x="5920471" y="1395593"/>
                  <a:pt x="5912134" y="1397919"/>
                  <a:pt x="5904935" y="1395593"/>
                </a:cubicBezTo>
                <a:lnTo>
                  <a:pt x="5889715" y="1375318"/>
                </a:lnTo>
                <a:lnTo>
                  <a:pt x="5887942" y="1373831"/>
                </a:lnTo>
                <a:cubicBezTo>
                  <a:pt x="5872627" y="1370758"/>
                  <a:pt x="5857311" y="1370758"/>
                  <a:pt x="5841996" y="1367687"/>
                </a:cubicBezTo>
                <a:lnTo>
                  <a:pt x="5841845" y="1367465"/>
                </a:lnTo>
                <a:lnTo>
                  <a:pt x="5841931" y="1367963"/>
                </a:lnTo>
                <a:cubicBezTo>
                  <a:pt x="5793312" y="1349679"/>
                  <a:pt x="5750769" y="1325300"/>
                  <a:pt x="5735576" y="1267402"/>
                </a:cubicBezTo>
                <a:cubicBezTo>
                  <a:pt x="5726460" y="1236929"/>
                  <a:pt x="5693033" y="1221694"/>
                  <a:pt x="5668725" y="1200362"/>
                </a:cubicBezTo>
                <a:lnTo>
                  <a:pt x="5668725" y="1197830"/>
                </a:lnTo>
                <a:lnTo>
                  <a:pt x="5667825" y="1200225"/>
                </a:lnTo>
                <a:cubicBezTo>
                  <a:pt x="5622069" y="1185000"/>
                  <a:pt x="5588514" y="1151505"/>
                  <a:pt x="5551909" y="1121055"/>
                </a:cubicBezTo>
                <a:cubicBezTo>
                  <a:pt x="5518353" y="1099741"/>
                  <a:pt x="5536656" y="1075381"/>
                  <a:pt x="5558009" y="1054066"/>
                </a:cubicBezTo>
                <a:cubicBezTo>
                  <a:pt x="5609866" y="1057111"/>
                  <a:pt x="5664773" y="1057111"/>
                  <a:pt x="5713580" y="1069291"/>
                </a:cubicBezTo>
                <a:cubicBezTo>
                  <a:pt x="5747136" y="1075381"/>
                  <a:pt x="5762388" y="1111920"/>
                  <a:pt x="5774589" y="1145415"/>
                </a:cubicBezTo>
                <a:cubicBezTo>
                  <a:pt x="5808144" y="1145415"/>
                  <a:pt x="5753236" y="1066246"/>
                  <a:pt x="5817295" y="1099741"/>
                </a:cubicBezTo>
                <a:cubicBezTo>
                  <a:pt x="5823395" y="1102786"/>
                  <a:pt x="5832546" y="1108875"/>
                  <a:pt x="5832546" y="1114966"/>
                </a:cubicBezTo>
                <a:cubicBezTo>
                  <a:pt x="5835597" y="1160640"/>
                  <a:pt x="5866101" y="1209360"/>
                  <a:pt x="5899656" y="1227630"/>
                </a:cubicBezTo>
                <a:cubicBezTo>
                  <a:pt x="5917958" y="1236765"/>
                  <a:pt x="5933211" y="1230674"/>
                  <a:pt x="5939312" y="1221540"/>
                </a:cubicBezTo>
                <a:cubicBezTo>
                  <a:pt x="5972866" y="1154551"/>
                  <a:pt x="6021673" y="1175865"/>
                  <a:pt x="6070481" y="1194135"/>
                </a:cubicBezTo>
                <a:cubicBezTo>
                  <a:pt x="6110135" y="1209360"/>
                  <a:pt x="6140640" y="1248945"/>
                  <a:pt x="6189446" y="1215450"/>
                </a:cubicBezTo>
                <a:cubicBezTo>
                  <a:pt x="6198597" y="1206314"/>
                  <a:pt x="6210800" y="1218495"/>
                  <a:pt x="6219951" y="1230674"/>
                </a:cubicBezTo>
                <a:cubicBezTo>
                  <a:pt x="6241303" y="1258080"/>
                  <a:pt x="6268757" y="1276350"/>
                  <a:pt x="6296211" y="1297664"/>
                </a:cubicBezTo>
                <a:cubicBezTo>
                  <a:pt x="6332815" y="1331159"/>
                  <a:pt x="6360269" y="1331159"/>
                  <a:pt x="6387724" y="1288530"/>
                </a:cubicBezTo>
                <a:cubicBezTo>
                  <a:pt x="6402975" y="1309844"/>
                  <a:pt x="6412126" y="1328114"/>
                  <a:pt x="6424329" y="1346384"/>
                </a:cubicBezTo>
                <a:lnTo>
                  <a:pt x="6423136" y="1347286"/>
                </a:lnTo>
                <a:lnTo>
                  <a:pt x="6424747" y="1347286"/>
                </a:lnTo>
                <a:cubicBezTo>
                  <a:pt x="6461336" y="1362427"/>
                  <a:pt x="6497926" y="1380597"/>
                  <a:pt x="6534516" y="1395738"/>
                </a:cubicBezTo>
                <a:cubicBezTo>
                  <a:pt x="6546713" y="1401795"/>
                  <a:pt x="6561958" y="1450248"/>
                  <a:pt x="6574155" y="1395738"/>
                </a:cubicBezTo>
                <a:cubicBezTo>
                  <a:pt x="6604646" y="1413908"/>
                  <a:pt x="6653432" y="1392710"/>
                  <a:pt x="6665629" y="1441163"/>
                </a:cubicBezTo>
                <a:cubicBezTo>
                  <a:pt x="6656482" y="1453275"/>
                  <a:pt x="6647335" y="1444190"/>
                  <a:pt x="6638187" y="1441163"/>
                </a:cubicBezTo>
                <a:cubicBezTo>
                  <a:pt x="6625991" y="1438134"/>
                  <a:pt x="6616843" y="1438134"/>
                  <a:pt x="6613794" y="1450248"/>
                </a:cubicBezTo>
                <a:cubicBezTo>
                  <a:pt x="6607695" y="1465389"/>
                  <a:pt x="6619892" y="1468418"/>
                  <a:pt x="6632088" y="1468418"/>
                </a:cubicBezTo>
                <a:cubicBezTo>
                  <a:pt x="6647335" y="1468418"/>
                  <a:pt x="6662580" y="1477503"/>
                  <a:pt x="6668679" y="1492644"/>
                </a:cubicBezTo>
                <a:lnTo>
                  <a:pt x="6668630" y="1492740"/>
                </a:lnTo>
                <a:lnTo>
                  <a:pt x="6670770" y="1494240"/>
                </a:lnTo>
                <a:lnTo>
                  <a:pt x="6720598" y="1509455"/>
                </a:lnTo>
                <a:cubicBezTo>
                  <a:pt x="6738123" y="1512865"/>
                  <a:pt x="6755650" y="1511350"/>
                  <a:pt x="6773939" y="1496198"/>
                </a:cubicBezTo>
                <a:cubicBezTo>
                  <a:pt x="6783083" y="1490137"/>
                  <a:pt x="6801371" y="1496198"/>
                  <a:pt x="6804419" y="1508319"/>
                </a:cubicBezTo>
                <a:cubicBezTo>
                  <a:pt x="6816610" y="1529533"/>
                  <a:pt x="6792227" y="1514380"/>
                  <a:pt x="6786130" y="1523472"/>
                </a:cubicBezTo>
                <a:cubicBezTo>
                  <a:pt x="6767842" y="1550745"/>
                  <a:pt x="6789178" y="1565897"/>
                  <a:pt x="6807466" y="1571958"/>
                </a:cubicBezTo>
                <a:cubicBezTo>
                  <a:pt x="6840995" y="1584080"/>
                  <a:pt x="6862331" y="1608323"/>
                  <a:pt x="6886716" y="1626505"/>
                </a:cubicBezTo>
                <a:lnTo>
                  <a:pt x="6886561" y="1626590"/>
                </a:lnTo>
                <a:lnTo>
                  <a:pt x="6887053" y="1626633"/>
                </a:lnTo>
                <a:cubicBezTo>
                  <a:pt x="6978922" y="1681434"/>
                  <a:pt x="7034043" y="1775811"/>
                  <a:pt x="7119788" y="1833656"/>
                </a:cubicBezTo>
                <a:lnTo>
                  <a:pt x="7119148" y="1834106"/>
                </a:lnTo>
                <a:lnTo>
                  <a:pt x="7119933" y="1834106"/>
                </a:lnTo>
                <a:cubicBezTo>
                  <a:pt x="7130559" y="1840215"/>
                  <a:pt x="7139669" y="1849378"/>
                  <a:pt x="7149536" y="1857396"/>
                </a:cubicBezTo>
                <a:lnTo>
                  <a:pt x="7181785" y="1872896"/>
                </a:lnTo>
                <a:lnTo>
                  <a:pt x="7183004" y="1872735"/>
                </a:lnTo>
                <a:cubicBezTo>
                  <a:pt x="7189100" y="1872735"/>
                  <a:pt x="7195197" y="1872735"/>
                  <a:pt x="7201293" y="1872735"/>
                </a:cubicBezTo>
                <a:lnTo>
                  <a:pt x="7203279" y="1873954"/>
                </a:lnTo>
                <a:lnTo>
                  <a:pt x="7221574" y="1873954"/>
                </a:lnTo>
                <a:cubicBezTo>
                  <a:pt x="7228053" y="1876210"/>
                  <a:pt x="7234152" y="1879969"/>
                  <a:pt x="7240250" y="1882976"/>
                </a:cubicBezTo>
                <a:lnTo>
                  <a:pt x="7240319" y="1883070"/>
                </a:lnTo>
                <a:lnTo>
                  <a:pt x="7294901" y="1904738"/>
                </a:lnTo>
                <a:cubicBezTo>
                  <a:pt x="7313685" y="1909702"/>
                  <a:pt x="7333619" y="1908938"/>
                  <a:pt x="7356620" y="1892139"/>
                </a:cubicBezTo>
                <a:cubicBezTo>
                  <a:pt x="7356620" y="1922683"/>
                  <a:pt x="7332086" y="1934901"/>
                  <a:pt x="7338219" y="1956282"/>
                </a:cubicBezTo>
                <a:lnTo>
                  <a:pt x="7337824" y="1956140"/>
                </a:lnTo>
                <a:lnTo>
                  <a:pt x="7337824" y="1957876"/>
                </a:lnTo>
                <a:lnTo>
                  <a:pt x="7339428" y="1956282"/>
                </a:lnTo>
                <a:cubicBezTo>
                  <a:pt x="7368700" y="1956282"/>
                  <a:pt x="7390986" y="2011769"/>
                  <a:pt x="7422586" y="1985181"/>
                </a:cubicBezTo>
                <a:lnTo>
                  <a:pt x="7436540" y="1968606"/>
                </a:lnTo>
                <a:lnTo>
                  <a:pt x="7436034" y="1968470"/>
                </a:lnTo>
                <a:cubicBezTo>
                  <a:pt x="7432992" y="1959284"/>
                  <a:pt x="7426907" y="1953160"/>
                  <a:pt x="7423866" y="1943974"/>
                </a:cubicBezTo>
                <a:lnTo>
                  <a:pt x="7422934" y="1942099"/>
                </a:lnTo>
                <a:lnTo>
                  <a:pt x="7399615" y="1924415"/>
                </a:lnTo>
                <a:lnTo>
                  <a:pt x="7399975" y="1895880"/>
                </a:lnTo>
                <a:lnTo>
                  <a:pt x="7399530" y="1894982"/>
                </a:lnTo>
                <a:cubicBezTo>
                  <a:pt x="7384320" y="1867424"/>
                  <a:pt x="7366067" y="1845990"/>
                  <a:pt x="7326521" y="1842928"/>
                </a:cubicBezTo>
                <a:cubicBezTo>
                  <a:pt x="7302185" y="1839866"/>
                  <a:pt x="7268722" y="1836805"/>
                  <a:pt x="7262639" y="1800061"/>
                </a:cubicBezTo>
                <a:lnTo>
                  <a:pt x="7263786" y="1798907"/>
                </a:lnTo>
                <a:lnTo>
                  <a:pt x="7262350" y="1800274"/>
                </a:lnTo>
                <a:cubicBezTo>
                  <a:pt x="7243264" y="1800274"/>
                  <a:pt x="7249625" y="1779076"/>
                  <a:pt x="7240084" y="1773020"/>
                </a:cubicBezTo>
                <a:lnTo>
                  <a:pt x="7240084" y="1771714"/>
                </a:lnTo>
                <a:lnTo>
                  <a:pt x="7207696" y="1702237"/>
                </a:lnTo>
                <a:cubicBezTo>
                  <a:pt x="7166323" y="1641213"/>
                  <a:pt x="7101493" y="1603661"/>
                  <a:pt x="7040075" y="1562694"/>
                </a:cubicBezTo>
                <a:cubicBezTo>
                  <a:pt x="7024910" y="1553591"/>
                  <a:pt x="7006712" y="1547521"/>
                  <a:pt x="6997612" y="1532349"/>
                </a:cubicBezTo>
                <a:lnTo>
                  <a:pt x="6998384" y="1530804"/>
                </a:lnTo>
                <a:lnTo>
                  <a:pt x="6997100" y="1532078"/>
                </a:lnTo>
                <a:cubicBezTo>
                  <a:pt x="6978816" y="1513945"/>
                  <a:pt x="6987958" y="1489768"/>
                  <a:pt x="6984910" y="1468613"/>
                </a:cubicBezTo>
                <a:lnTo>
                  <a:pt x="6985371" y="1468133"/>
                </a:lnTo>
                <a:lnTo>
                  <a:pt x="6991598" y="1436046"/>
                </a:lnTo>
                <a:cubicBezTo>
                  <a:pt x="6991974" y="1425324"/>
                  <a:pt x="6988215" y="1415370"/>
                  <a:pt x="6973178" y="1407712"/>
                </a:cubicBezTo>
                <a:cubicBezTo>
                  <a:pt x="6973178" y="1407712"/>
                  <a:pt x="6976185" y="1404649"/>
                  <a:pt x="6976185" y="1404649"/>
                </a:cubicBezTo>
                <a:lnTo>
                  <a:pt x="6976876" y="1404522"/>
                </a:lnTo>
                <a:lnTo>
                  <a:pt x="6975821" y="1404444"/>
                </a:lnTo>
                <a:lnTo>
                  <a:pt x="6972881" y="1407384"/>
                </a:lnTo>
                <a:cubicBezTo>
                  <a:pt x="6948545" y="1404343"/>
                  <a:pt x="6954628" y="1434763"/>
                  <a:pt x="6936377" y="1437805"/>
                </a:cubicBezTo>
                <a:cubicBezTo>
                  <a:pt x="6927250" y="1410427"/>
                  <a:pt x="6933334" y="1376965"/>
                  <a:pt x="6899872" y="1358712"/>
                </a:cubicBezTo>
                <a:cubicBezTo>
                  <a:pt x="6918124" y="1319166"/>
                  <a:pt x="6939418" y="1282662"/>
                  <a:pt x="6991132" y="1288746"/>
                </a:cubicBezTo>
                <a:cubicBezTo>
                  <a:pt x="7045888" y="1297872"/>
                  <a:pt x="7112813" y="1279620"/>
                  <a:pt x="7134108" y="1358712"/>
                </a:cubicBezTo>
                <a:cubicBezTo>
                  <a:pt x="7143233" y="1395216"/>
                  <a:pt x="7176695" y="1395216"/>
                  <a:pt x="7210158" y="1395216"/>
                </a:cubicBezTo>
                <a:cubicBezTo>
                  <a:pt x="7243619" y="1395216"/>
                  <a:pt x="7280123" y="1389133"/>
                  <a:pt x="7289250" y="1443888"/>
                </a:cubicBezTo>
                <a:cubicBezTo>
                  <a:pt x="7295333" y="1474309"/>
                  <a:pt x="7350090" y="1468225"/>
                  <a:pt x="7362258" y="1504729"/>
                </a:cubicBezTo>
                <a:lnTo>
                  <a:pt x="7362078" y="1504819"/>
                </a:lnTo>
                <a:lnTo>
                  <a:pt x="7362258" y="1504905"/>
                </a:lnTo>
                <a:lnTo>
                  <a:pt x="7362220" y="1505231"/>
                </a:lnTo>
                <a:lnTo>
                  <a:pt x="7385433" y="1512733"/>
                </a:lnTo>
                <a:cubicBezTo>
                  <a:pt x="7407387" y="1524072"/>
                  <a:pt x="7426327" y="1542215"/>
                  <a:pt x="7453877" y="1526341"/>
                </a:cubicBezTo>
                <a:cubicBezTo>
                  <a:pt x="7456937" y="1535411"/>
                  <a:pt x="7456937" y="1544482"/>
                  <a:pt x="7459999" y="1553554"/>
                </a:cubicBezTo>
                <a:lnTo>
                  <a:pt x="7459999" y="1555458"/>
                </a:lnTo>
                <a:lnTo>
                  <a:pt x="7460486" y="1554247"/>
                </a:lnTo>
                <a:cubicBezTo>
                  <a:pt x="7481161" y="1550436"/>
                  <a:pt x="7499157" y="1548913"/>
                  <a:pt x="7515095" y="1550008"/>
                </a:cubicBezTo>
                <a:cubicBezTo>
                  <a:pt x="7550954" y="1552473"/>
                  <a:pt x="7576395" y="1568199"/>
                  <a:pt x="7598505" y="1600982"/>
                </a:cubicBezTo>
                <a:lnTo>
                  <a:pt x="7619334" y="1638806"/>
                </a:lnTo>
                <a:lnTo>
                  <a:pt x="7643230" y="1650929"/>
                </a:lnTo>
                <a:lnTo>
                  <a:pt x="7645039" y="1651994"/>
                </a:lnTo>
                <a:lnTo>
                  <a:pt x="7644201" y="1650759"/>
                </a:lnTo>
                <a:cubicBezTo>
                  <a:pt x="7662390" y="1634611"/>
                  <a:pt x="7673759" y="1658256"/>
                  <a:pt x="7688538" y="1664600"/>
                </a:cubicBezTo>
                <a:lnTo>
                  <a:pt x="7704628" y="1663081"/>
                </a:lnTo>
                <a:lnTo>
                  <a:pt x="7704628" y="1651784"/>
                </a:lnTo>
                <a:cubicBezTo>
                  <a:pt x="7724833" y="1660914"/>
                  <a:pt x="7748406" y="1670043"/>
                  <a:pt x="7743777" y="1689444"/>
                </a:cubicBezTo>
                <a:lnTo>
                  <a:pt x="7728882" y="1712179"/>
                </a:lnTo>
                <a:lnTo>
                  <a:pt x="7756710" y="1738513"/>
                </a:lnTo>
                <a:cubicBezTo>
                  <a:pt x="7768127" y="1745366"/>
                  <a:pt x="7780306" y="1751458"/>
                  <a:pt x="7789440" y="1760595"/>
                </a:cubicBezTo>
                <a:lnTo>
                  <a:pt x="7790149" y="1761164"/>
                </a:lnTo>
                <a:lnTo>
                  <a:pt x="7790082" y="1760032"/>
                </a:lnTo>
                <a:lnTo>
                  <a:pt x="7801563" y="1734062"/>
                </a:lnTo>
                <a:lnTo>
                  <a:pt x="7801148" y="1733681"/>
                </a:lnTo>
                <a:cubicBezTo>
                  <a:pt x="7801148" y="1730638"/>
                  <a:pt x="7801148" y="1727594"/>
                  <a:pt x="7801148" y="1724551"/>
                </a:cubicBezTo>
                <a:lnTo>
                  <a:pt x="7801216" y="1723714"/>
                </a:lnTo>
                <a:lnTo>
                  <a:pt x="7754414" y="1649876"/>
                </a:lnTo>
                <a:cubicBezTo>
                  <a:pt x="7735191" y="1627350"/>
                  <a:pt x="7712891" y="1607496"/>
                  <a:pt x="7688286" y="1590696"/>
                </a:cubicBezTo>
                <a:cubicBezTo>
                  <a:pt x="7669831" y="1581533"/>
                  <a:pt x="7666756" y="1569316"/>
                  <a:pt x="7666756" y="1554044"/>
                </a:cubicBezTo>
                <a:lnTo>
                  <a:pt x="7668744" y="1555514"/>
                </a:lnTo>
                <a:lnTo>
                  <a:pt x="7667790" y="1554044"/>
                </a:lnTo>
                <a:cubicBezTo>
                  <a:pt x="7658667" y="1526555"/>
                  <a:pt x="7637378" y="1514337"/>
                  <a:pt x="7606966" y="1505174"/>
                </a:cubicBezTo>
                <a:cubicBezTo>
                  <a:pt x="7581116" y="1497538"/>
                  <a:pt x="7556026" y="1484557"/>
                  <a:pt x="7533217" y="1467758"/>
                </a:cubicBezTo>
                <a:lnTo>
                  <a:pt x="7476525" y="1410819"/>
                </a:lnTo>
                <a:lnTo>
                  <a:pt x="7471986" y="1407408"/>
                </a:lnTo>
                <a:cubicBezTo>
                  <a:pt x="7468939" y="1404363"/>
                  <a:pt x="7468939" y="1404363"/>
                  <a:pt x="7468939" y="1404363"/>
                </a:cubicBezTo>
                <a:lnTo>
                  <a:pt x="7463937" y="1406861"/>
                </a:lnTo>
                <a:lnTo>
                  <a:pt x="7463993" y="1407434"/>
                </a:lnTo>
                <a:cubicBezTo>
                  <a:pt x="7457883" y="1407434"/>
                  <a:pt x="7454830" y="1407434"/>
                  <a:pt x="7448720" y="1407434"/>
                </a:cubicBezTo>
                <a:cubicBezTo>
                  <a:pt x="7427340" y="1379865"/>
                  <a:pt x="7390687" y="1367613"/>
                  <a:pt x="7375416" y="1333920"/>
                </a:cubicBezTo>
                <a:lnTo>
                  <a:pt x="7376190" y="1333920"/>
                </a:lnTo>
                <a:lnTo>
                  <a:pt x="7375596" y="1333680"/>
                </a:lnTo>
                <a:cubicBezTo>
                  <a:pt x="7363358" y="1321502"/>
                  <a:pt x="7354180" y="1306282"/>
                  <a:pt x="7341943" y="1300193"/>
                </a:cubicBezTo>
                <a:cubicBezTo>
                  <a:pt x="7302171" y="1281929"/>
                  <a:pt x="7280754" y="1263663"/>
                  <a:pt x="7317467" y="1221045"/>
                </a:cubicBezTo>
                <a:cubicBezTo>
                  <a:pt x="7326645" y="1211912"/>
                  <a:pt x="7326645" y="1184515"/>
                  <a:pt x="7302171" y="1175382"/>
                </a:cubicBezTo>
                <a:cubicBezTo>
                  <a:pt x="7271577" y="1166250"/>
                  <a:pt x="7250161" y="1138853"/>
                  <a:pt x="7222626" y="1120587"/>
                </a:cubicBezTo>
                <a:cubicBezTo>
                  <a:pt x="7216508" y="1141897"/>
                  <a:pt x="7244042" y="1157118"/>
                  <a:pt x="7228745" y="1178426"/>
                </a:cubicBezTo>
                <a:cubicBezTo>
                  <a:pt x="7213448" y="1196692"/>
                  <a:pt x="7195092" y="1205824"/>
                  <a:pt x="7176735" y="1196692"/>
                </a:cubicBezTo>
                <a:cubicBezTo>
                  <a:pt x="7149201" y="1184515"/>
                  <a:pt x="7146142" y="1151029"/>
                  <a:pt x="7158380" y="1138853"/>
                </a:cubicBezTo>
                <a:cubicBezTo>
                  <a:pt x="7192033" y="1093191"/>
                  <a:pt x="7161439" y="1087101"/>
                  <a:pt x="7130844" y="1074925"/>
                </a:cubicBezTo>
                <a:cubicBezTo>
                  <a:pt x="7124727" y="1071881"/>
                  <a:pt x="7124727" y="1065793"/>
                  <a:pt x="7121667" y="1059704"/>
                </a:cubicBezTo>
                <a:lnTo>
                  <a:pt x="7123038" y="1059878"/>
                </a:lnTo>
                <a:lnTo>
                  <a:pt x="7122702" y="1059722"/>
                </a:lnTo>
                <a:cubicBezTo>
                  <a:pt x="7122702" y="1053652"/>
                  <a:pt x="7119651" y="1050617"/>
                  <a:pt x="7110494" y="1050617"/>
                </a:cubicBezTo>
                <a:lnTo>
                  <a:pt x="7108765" y="1049262"/>
                </a:lnTo>
                <a:lnTo>
                  <a:pt x="7109233" y="1052187"/>
                </a:lnTo>
                <a:cubicBezTo>
                  <a:pt x="7030289" y="1012480"/>
                  <a:pt x="6957418" y="957501"/>
                  <a:pt x="6905801" y="878087"/>
                </a:cubicBezTo>
                <a:cubicBezTo>
                  <a:pt x="6902765" y="875033"/>
                  <a:pt x="6893655" y="875033"/>
                  <a:pt x="6887582" y="875033"/>
                </a:cubicBezTo>
                <a:lnTo>
                  <a:pt x="6887259" y="874544"/>
                </a:lnTo>
                <a:lnTo>
                  <a:pt x="6887139" y="875502"/>
                </a:lnTo>
                <a:cubicBezTo>
                  <a:pt x="6856695" y="899938"/>
                  <a:pt x="6841472" y="893828"/>
                  <a:pt x="6847562" y="851068"/>
                </a:cubicBezTo>
                <a:cubicBezTo>
                  <a:pt x="6850606" y="832741"/>
                  <a:pt x="6862783" y="817469"/>
                  <a:pt x="6832339" y="802198"/>
                </a:cubicBezTo>
                <a:cubicBezTo>
                  <a:pt x="6795806" y="786925"/>
                  <a:pt x="6728828" y="774707"/>
                  <a:pt x="6759272" y="716674"/>
                </a:cubicBezTo>
                <a:cubicBezTo>
                  <a:pt x="6783627" y="670859"/>
                  <a:pt x="6829295" y="722784"/>
                  <a:pt x="6871917" y="728892"/>
                </a:cubicBezTo>
                <a:cubicBezTo>
                  <a:pt x="6865828" y="709039"/>
                  <a:pt x="6853651" y="697584"/>
                  <a:pt x="6839951" y="688421"/>
                </a:cubicBezTo>
                <a:lnTo>
                  <a:pt x="6799831" y="662334"/>
                </a:lnTo>
                <a:lnTo>
                  <a:pt x="6787722" y="674384"/>
                </a:lnTo>
                <a:lnTo>
                  <a:pt x="6786216" y="673784"/>
                </a:lnTo>
                <a:lnTo>
                  <a:pt x="6756637" y="686366"/>
                </a:lnTo>
                <a:cubicBezTo>
                  <a:pt x="6729493" y="688750"/>
                  <a:pt x="6711304" y="662932"/>
                  <a:pt x="6693115" y="640481"/>
                </a:cubicBezTo>
                <a:lnTo>
                  <a:pt x="6693437" y="640162"/>
                </a:lnTo>
                <a:lnTo>
                  <a:pt x="6692659" y="640551"/>
                </a:lnTo>
                <a:cubicBezTo>
                  <a:pt x="6653045" y="616226"/>
                  <a:pt x="6598194" y="613186"/>
                  <a:pt x="6589052" y="546293"/>
                </a:cubicBezTo>
                <a:cubicBezTo>
                  <a:pt x="6587529" y="529570"/>
                  <a:pt x="6573055" y="514367"/>
                  <a:pt x="6554770" y="499925"/>
                </a:cubicBezTo>
                <a:lnTo>
                  <a:pt x="6497785" y="458227"/>
                </a:lnTo>
                <a:lnTo>
                  <a:pt x="6491760" y="458227"/>
                </a:lnTo>
                <a:cubicBezTo>
                  <a:pt x="6485652" y="458227"/>
                  <a:pt x="6485652" y="458227"/>
                  <a:pt x="6485652" y="458227"/>
                </a:cubicBezTo>
                <a:cubicBezTo>
                  <a:pt x="6473434" y="430839"/>
                  <a:pt x="6467326" y="400406"/>
                  <a:pt x="6427619" y="403450"/>
                </a:cubicBezTo>
                <a:cubicBezTo>
                  <a:pt x="6409292" y="406493"/>
                  <a:pt x="6394020" y="412579"/>
                  <a:pt x="6387911" y="388233"/>
                </a:cubicBezTo>
                <a:cubicBezTo>
                  <a:pt x="6384857" y="369975"/>
                  <a:pt x="6400129" y="354759"/>
                  <a:pt x="6412347" y="351716"/>
                </a:cubicBezTo>
                <a:cubicBezTo>
                  <a:pt x="6424564" y="347151"/>
                  <a:pt x="6437546" y="341825"/>
                  <a:pt x="6450145" y="341445"/>
                </a:cubicBezTo>
                <a:cubicBezTo>
                  <a:pt x="6456445" y="341255"/>
                  <a:pt x="6462649" y="342301"/>
                  <a:pt x="6468614" y="345296"/>
                </a:cubicBezTo>
                <a:lnTo>
                  <a:pt x="6485418" y="360632"/>
                </a:lnTo>
                <a:lnTo>
                  <a:pt x="6488446" y="362840"/>
                </a:lnTo>
                <a:lnTo>
                  <a:pt x="6508338" y="372268"/>
                </a:lnTo>
                <a:cubicBezTo>
                  <a:pt x="6525901" y="375036"/>
                  <a:pt x="6545755" y="371123"/>
                  <a:pt x="6561790" y="377709"/>
                </a:cubicBezTo>
                <a:lnTo>
                  <a:pt x="6578184" y="393682"/>
                </a:lnTo>
                <a:lnTo>
                  <a:pt x="6583135" y="396737"/>
                </a:lnTo>
                <a:cubicBezTo>
                  <a:pt x="6586195" y="399758"/>
                  <a:pt x="6592314" y="405800"/>
                  <a:pt x="6595374" y="408821"/>
                </a:cubicBezTo>
                <a:lnTo>
                  <a:pt x="6595374" y="409489"/>
                </a:lnTo>
                <a:lnTo>
                  <a:pt x="6662089" y="449580"/>
                </a:lnTo>
                <a:cubicBezTo>
                  <a:pt x="6682360" y="465746"/>
                  <a:pt x="6700719" y="484542"/>
                  <a:pt x="6717549" y="505594"/>
                </a:cubicBezTo>
                <a:lnTo>
                  <a:pt x="6713465" y="507098"/>
                </a:lnTo>
                <a:lnTo>
                  <a:pt x="6716322" y="507098"/>
                </a:lnTo>
                <a:lnTo>
                  <a:pt x="6716830" y="506072"/>
                </a:lnTo>
                <a:cubicBezTo>
                  <a:pt x="6759398" y="499921"/>
                  <a:pt x="6801965" y="478390"/>
                  <a:pt x="6841494" y="521451"/>
                </a:cubicBezTo>
                <a:cubicBezTo>
                  <a:pt x="6856696" y="536829"/>
                  <a:pt x="6871899" y="518375"/>
                  <a:pt x="6871899" y="499921"/>
                </a:cubicBezTo>
                <a:cubicBezTo>
                  <a:pt x="6874939" y="478390"/>
                  <a:pt x="6874939" y="450709"/>
                  <a:pt x="6905345" y="453785"/>
                </a:cubicBezTo>
                <a:cubicBezTo>
                  <a:pt x="6929669" y="453785"/>
                  <a:pt x="6957034" y="466088"/>
                  <a:pt x="6969196" y="493769"/>
                </a:cubicBezTo>
                <a:cubicBezTo>
                  <a:pt x="6975277" y="499921"/>
                  <a:pt x="6978318" y="509148"/>
                  <a:pt x="6984400" y="518375"/>
                </a:cubicBezTo>
                <a:lnTo>
                  <a:pt x="6988651" y="520805"/>
                </a:lnTo>
                <a:lnTo>
                  <a:pt x="6984454" y="517905"/>
                </a:lnTo>
                <a:cubicBezTo>
                  <a:pt x="7072736" y="499579"/>
                  <a:pt x="7139707" y="539286"/>
                  <a:pt x="7203634" y="591209"/>
                </a:cubicBezTo>
                <a:cubicBezTo>
                  <a:pt x="7212766" y="600374"/>
                  <a:pt x="7224182" y="604955"/>
                  <a:pt x="7235217" y="609537"/>
                </a:cubicBezTo>
                <a:lnTo>
                  <a:pt x="7260872" y="625582"/>
                </a:lnTo>
                <a:lnTo>
                  <a:pt x="7265865" y="627821"/>
                </a:lnTo>
                <a:lnTo>
                  <a:pt x="7268860" y="628767"/>
                </a:lnTo>
                <a:lnTo>
                  <a:pt x="7281629" y="629014"/>
                </a:lnTo>
                <a:cubicBezTo>
                  <a:pt x="7295785" y="623772"/>
                  <a:pt x="7302649" y="604506"/>
                  <a:pt x="7316376" y="595440"/>
                </a:cubicBezTo>
                <a:cubicBezTo>
                  <a:pt x="7325529" y="637749"/>
                  <a:pt x="7362135" y="655882"/>
                  <a:pt x="7389590" y="680059"/>
                </a:cubicBezTo>
                <a:cubicBezTo>
                  <a:pt x="7407892" y="693658"/>
                  <a:pt x="7433059" y="702158"/>
                  <a:pt x="7443212" y="723408"/>
                </a:cubicBezTo>
                <a:lnTo>
                  <a:pt x="7447292" y="748016"/>
                </a:lnTo>
                <a:lnTo>
                  <a:pt x="7448516" y="749173"/>
                </a:lnTo>
                <a:cubicBezTo>
                  <a:pt x="7457648" y="749173"/>
                  <a:pt x="7463736" y="761308"/>
                  <a:pt x="7472869" y="749173"/>
                </a:cubicBezTo>
                <a:cubicBezTo>
                  <a:pt x="7488090" y="758275"/>
                  <a:pt x="7506354" y="764341"/>
                  <a:pt x="7521576" y="773443"/>
                </a:cubicBezTo>
                <a:lnTo>
                  <a:pt x="7521914" y="774450"/>
                </a:lnTo>
                <a:lnTo>
                  <a:pt x="7560534" y="803287"/>
                </a:lnTo>
                <a:cubicBezTo>
                  <a:pt x="7574623" y="811764"/>
                  <a:pt x="7589854" y="818700"/>
                  <a:pt x="7606609" y="823324"/>
                </a:cubicBezTo>
                <a:lnTo>
                  <a:pt x="7606609" y="823770"/>
                </a:lnTo>
                <a:lnTo>
                  <a:pt x="7607057" y="822873"/>
                </a:lnTo>
                <a:cubicBezTo>
                  <a:pt x="7674022" y="886871"/>
                  <a:pt x="7765338" y="914298"/>
                  <a:pt x="7838391" y="969155"/>
                </a:cubicBezTo>
                <a:cubicBezTo>
                  <a:pt x="7847522" y="978297"/>
                  <a:pt x="7868830" y="981344"/>
                  <a:pt x="7871873" y="993535"/>
                </a:cubicBezTo>
                <a:cubicBezTo>
                  <a:pt x="7882526" y="1028581"/>
                  <a:pt x="7905355" y="1051438"/>
                  <a:pt x="7931228" y="1070866"/>
                </a:cubicBezTo>
                <a:lnTo>
                  <a:pt x="8008497" y="1127371"/>
                </a:lnTo>
                <a:lnTo>
                  <a:pt x="8009018" y="1127371"/>
                </a:lnTo>
                <a:cubicBezTo>
                  <a:pt x="8027472" y="1155052"/>
                  <a:pt x="8064381" y="1142750"/>
                  <a:pt x="8085911" y="1161204"/>
                </a:cubicBezTo>
                <a:lnTo>
                  <a:pt x="8085469" y="1161791"/>
                </a:lnTo>
                <a:lnTo>
                  <a:pt x="8130127" y="1188270"/>
                </a:lnTo>
                <a:lnTo>
                  <a:pt x="8131951" y="1192327"/>
                </a:lnTo>
                <a:lnTo>
                  <a:pt x="8131471" y="1187518"/>
                </a:lnTo>
                <a:cubicBezTo>
                  <a:pt x="8171049" y="1196668"/>
                  <a:pt x="8198449" y="1214967"/>
                  <a:pt x="8225849" y="1248517"/>
                </a:cubicBezTo>
                <a:cubicBezTo>
                  <a:pt x="8253250" y="1282066"/>
                  <a:pt x="8311094" y="1282066"/>
                  <a:pt x="8338494" y="1321715"/>
                </a:cubicBezTo>
                <a:cubicBezTo>
                  <a:pt x="8338494" y="1327815"/>
                  <a:pt x="8338494" y="1336965"/>
                  <a:pt x="8341539" y="1343065"/>
                </a:cubicBezTo>
                <a:lnTo>
                  <a:pt x="8333482" y="1348445"/>
                </a:lnTo>
                <a:lnTo>
                  <a:pt x="8334725" y="1349542"/>
                </a:lnTo>
                <a:lnTo>
                  <a:pt x="8337461" y="1357624"/>
                </a:lnTo>
                <a:lnTo>
                  <a:pt x="8335899" y="1349660"/>
                </a:lnTo>
                <a:cubicBezTo>
                  <a:pt x="8335899" y="1349660"/>
                  <a:pt x="8341914" y="1343527"/>
                  <a:pt x="8341914" y="1343527"/>
                </a:cubicBezTo>
                <a:cubicBezTo>
                  <a:pt x="8355447" y="1348127"/>
                  <a:pt x="8368981" y="1353494"/>
                  <a:pt x="8381010" y="1361544"/>
                </a:cubicBezTo>
                <a:lnTo>
                  <a:pt x="8409900" y="1394319"/>
                </a:lnTo>
                <a:lnTo>
                  <a:pt x="8411084" y="1394764"/>
                </a:lnTo>
                <a:lnTo>
                  <a:pt x="8412713" y="1396931"/>
                </a:lnTo>
                <a:lnTo>
                  <a:pt x="8456898" y="1417942"/>
                </a:lnTo>
                <a:lnTo>
                  <a:pt x="8459954" y="1419268"/>
                </a:lnTo>
                <a:lnTo>
                  <a:pt x="8459954" y="1419395"/>
                </a:lnTo>
                <a:lnTo>
                  <a:pt x="8459954" y="1431520"/>
                </a:lnTo>
                <a:lnTo>
                  <a:pt x="8458519" y="1432644"/>
                </a:lnTo>
                <a:lnTo>
                  <a:pt x="8459613" y="1432703"/>
                </a:lnTo>
                <a:cubicBezTo>
                  <a:pt x="8465593" y="1456930"/>
                  <a:pt x="8459613" y="1475100"/>
                  <a:pt x="8429710" y="1472072"/>
                </a:cubicBezTo>
                <a:lnTo>
                  <a:pt x="8429418" y="1472030"/>
                </a:lnTo>
                <a:lnTo>
                  <a:pt x="8437043" y="1487195"/>
                </a:lnTo>
                <a:cubicBezTo>
                  <a:pt x="8449863" y="1495676"/>
                  <a:pt x="8473793" y="1486476"/>
                  <a:pt x="8480630" y="1504877"/>
                </a:cubicBezTo>
                <a:lnTo>
                  <a:pt x="8479504" y="1504987"/>
                </a:lnTo>
                <a:lnTo>
                  <a:pt x="8481529" y="1504904"/>
                </a:lnTo>
                <a:cubicBezTo>
                  <a:pt x="8521301" y="1556639"/>
                  <a:pt x="8585549" y="1580984"/>
                  <a:pt x="8628379" y="1626632"/>
                </a:cubicBezTo>
                <a:lnTo>
                  <a:pt x="8629061" y="1627077"/>
                </a:lnTo>
                <a:lnTo>
                  <a:pt x="8654007" y="1628358"/>
                </a:lnTo>
                <a:cubicBezTo>
                  <a:pt x="8672029" y="1621111"/>
                  <a:pt x="8667992" y="1592121"/>
                  <a:pt x="8679526" y="1578478"/>
                </a:cubicBezTo>
                <a:lnTo>
                  <a:pt x="8679935" y="1578950"/>
                </a:lnTo>
                <a:lnTo>
                  <a:pt x="8679770" y="1578305"/>
                </a:lnTo>
                <a:cubicBezTo>
                  <a:pt x="8679770" y="1520340"/>
                  <a:pt x="8652318" y="1477629"/>
                  <a:pt x="8606564" y="1444071"/>
                </a:cubicBezTo>
                <a:lnTo>
                  <a:pt x="8606564" y="1442058"/>
                </a:lnTo>
                <a:lnTo>
                  <a:pt x="8606127" y="1443146"/>
                </a:lnTo>
                <a:cubicBezTo>
                  <a:pt x="8578785" y="1440116"/>
                  <a:pt x="8572710" y="1409818"/>
                  <a:pt x="8554482" y="1397698"/>
                </a:cubicBezTo>
                <a:cubicBezTo>
                  <a:pt x="8536254" y="1382550"/>
                  <a:pt x="8527139" y="1364370"/>
                  <a:pt x="8499797" y="1388609"/>
                </a:cubicBezTo>
                <a:cubicBezTo>
                  <a:pt x="8481569" y="1403758"/>
                  <a:pt x="8454228" y="1394668"/>
                  <a:pt x="8451190" y="1367400"/>
                </a:cubicBezTo>
                <a:cubicBezTo>
                  <a:pt x="8442075" y="1331042"/>
                  <a:pt x="8414734" y="1315894"/>
                  <a:pt x="8387392" y="1297714"/>
                </a:cubicBezTo>
                <a:cubicBezTo>
                  <a:pt x="8375241" y="1285595"/>
                  <a:pt x="8363088" y="1273475"/>
                  <a:pt x="8350936" y="1264385"/>
                </a:cubicBezTo>
                <a:lnTo>
                  <a:pt x="8351692" y="1262125"/>
                </a:lnTo>
                <a:lnTo>
                  <a:pt x="8350936" y="1262077"/>
                </a:lnTo>
                <a:lnTo>
                  <a:pt x="8350936" y="1260445"/>
                </a:lnTo>
                <a:lnTo>
                  <a:pt x="8350513" y="1261517"/>
                </a:lnTo>
                <a:lnTo>
                  <a:pt x="8350513" y="1264583"/>
                </a:lnTo>
                <a:cubicBezTo>
                  <a:pt x="8329290" y="1250782"/>
                  <a:pt x="8311102" y="1234682"/>
                  <a:pt x="8296322" y="1216281"/>
                </a:cubicBezTo>
                <a:lnTo>
                  <a:pt x="8262922" y="1154783"/>
                </a:lnTo>
                <a:lnTo>
                  <a:pt x="8262142" y="1155565"/>
                </a:lnTo>
                <a:cubicBezTo>
                  <a:pt x="8231678" y="1134185"/>
                  <a:pt x="8216447" y="1094478"/>
                  <a:pt x="8179892" y="1079206"/>
                </a:cubicBezTo>
                <a:lnTo>
                  <a:pt x="8179892" y="1077434"/>
                </a:lnTo>
                <a:lnTo>
                  <a:pt x="8179467" y="1078501"/>
                </a:lnTo>
                <a:cubicBezTo>
                  <a:pt x="8137024" y="1072414"/>
                  <a:pt x="8103676" y="1060241"/>
                  <a:pt x="8094580" y="1011551"/>
                </a:cubicBezTo>
                <a:cubicBezTo>
                  <a:pt x="8085486" y="975032"/>
                  <a:pt x="8052137" y="959817"/>
                  <a:pt x="8021822" y="944600"/>
                </a:cubicBezTo>
                <a:lnTo>
                  <a:pt x="8021726" y="944320"/>
                </a:lnTo>
                <a:lnTo>
                  <a:pt x="8008493" y="953686"/>
                </a:lnTo>
                <a:cubicBezTo>
                  <a:pt x="8003545" y="954063"/>
                  <a:pt x="7998979" y="951800"/>
                  <a:pt x="7997456" y="947274"/>
                </a:cubicBezTo>
                <a:cubicBezTo>
                  <a:pt x="7985276" y="917101"/>
                  <a:pt x="7973096" y="905032"/>
                  <a:pt x="7945691" y="932188"/>
                </a:cubicBezTo>
                <a:cubicBezTo>
                  <a:pt x="7930466" y="944256"/>
                  <a:pt x="7909151" y="950291"/>
                  <a:pt x="7896971" y="932188"/>
                </a:cubicBezTo>
                <a:cubicBezTo>
                  <a:pt x="7884791" y="911066"/>
                  <a:pt x="7893926" y="892963"/>
                  <a:pt x="7918286" y="886928"/>
                </a:cubicBezTo>
                <a:cubicBezTo>
                  <a:pt x="7933511" y="885419"/>
                  <a:pt x="7935034" y="880894"/>
                  <a:pt x="7932750" y="875613"/>
                </a:cubicBezTo>
                <a:lnTo>
                  <a:pt x="7924686" y="860357"/>
                </a:lnTo>
                <a:lnTo>
                  <a:pt x="7923324" y="859856"/>
                </a:lnTo>
                <a:lnTo>
                  <a:pt x="7899521" y="847895"/>
                </a:lnTo>
                <a:lnTo>
                  <a:pt x="7861130" y="838297"/>
                </a:lnTo>
                <a:cubicBezTo>
                  <a:pt x="7852616" y="830171"/>
                  <a:pt x="7848747" y="817013"/>
                  <a:pt x="7850294" y="798439"/>
                </a:cubicBezTo>
                <a:lnTo>
                  <a:pt x="7851420" y="798439"/>
                </a:lnTo>
                <a:lnTo>
                  <a:pt x="7850958" y="797968"/>
                </a:lnTo>
                <a:cubicBezTo>
                  <a:pt x="7856973" y="730772"/>
                  <a:pt x="7859981" y="730772"/>
                  <a:pt x="7911106" y="761316"/>
                </a:cubicBezTo>
                <a:lnTo>
                  <a:pt x="7909323" y="761316"/>
                </a:lnTo>
                <a:lnTo>
                  <a:pt x="7910663" y="762120"/>
                </a:lnTo>
                <a:cubicBezTo>
                  <a:pt x="7919841" y="762120"/>
                  <a:pt x="7932076" y="774353"/>
                  <a:pt x="7932076" y="759062"/>
                </a:cubicBezTo>
                <a:cubicBezTo>
                  <a:pt x="7935136" y="734596"/>
                  <a:pt x="7916781" y="728479"/>
                  <a:pt x="7898428" y="725420"/>
                </a:cubicBezTo>
                <a:lnTo>
                  <a:pt x="7898428" y="725075"/>
                </a:lnTo>
                <a:lnTo>
                  <a:pt x="7839411" y="697111"/>
                </a:lnTo>
                <a:cubicBezTo>
                  <a:pt x="7795592" y="671377"/>
                  <a:pt x="7795020" y="647359"/>
                  <a:pt x="7813290" y="578736"/>
                </a:cubicBezTo>
                <a:cubicBezTo>
                  <a:pt x="7828515" y="569586"/>
                  <a:pt x="7843739" y="563486"/>
                  <a:pt x="7862010" y="566536"/>
                </a:cubicBezTo>
                <a:lnTo>
                  <a:pt x="7862248" y="566628"/>
                </a:lnTo>
                <a:lnTo>
                  <a:pt x="7862236" y="566619"/>
                </a:lnTo>
                <a:cubicBezTo>
                  <a:pt x="7869827" y="566619"/>
                  <a:pt x="7877417" y="565835"/>
                  <a:pt x="7885008" y="565444"/>
                </a:cubicBezTo>
                <a:cubicBezTo>
                  <a:pt x="7892599" y="565052"/>
                  <a:pt x="7900190" y="565052"/>
                  <a:pt x="7907780" y="566619"/>
                </a:cubicBezTo>
                <a:cubicBezTo>
                  <a:pt x="7924480" y="568185"/>
                  <a:pt x="7925240" y="572101"/>
                  <a:pt x="7921824" y="576800"/>
                </a:cubicBezTo>
                <a:lnTo>
                  <a:pt x="7911368" y="590935"/>
                </a:lnTo>
                <a:lnTo>
                  <a:pt x="7935089" y="590935"/>
                </a:lnTo>
                <a:lnTo>
                  <a:pt x="7935541" y="592740"/>
                </a:lnTo>
                <a:lnTo>
                  <a:pt x="7935541" y="590969"/>
                </a:lnTo>
                <a:cubicBezTo>
                  <a:pt x="7984411" y="587922"/>
                  <a:pt x="8024118" y="621449"/>
                  <a:pt x="8033281" y="676314"/>
                </a:cubicBezTo>
                <a:lnTo>
                  <a:pt x="8032569" y="676706"/>
                </a:lnTo>
                <a:lnTo>
                  <a:pt x="8033657" y="676794"/>
                </a:lnTo>
                <a:lnTo>
                  <a:pt x="8035668" y="676263"/>
                </a:lnTo>
                <a:lnTo>
                  <a:pt x="8033281" y="676263"/>
                </a:lnTo>
                <a:cubicBezTo>
                  <a:pt x="8042419" y="654733"/>
                  <a:pt x="8069836" y="654733"/>
                  <a:pt x="8085067" y="651657"/>
                </a:cubicBezTo>
                <a:cubicBezTo>
                  <a:pt x="8121623" y="642430"/>
                  <a:pt x="8091160" y="667036"/>
                  <a:pt x="8094206" y="676263"/>
                </a:cubicBezTo>
                <a:lnTo>
                  <a:pt x="8092421" y="676263"/>
                </a:lnTo>
                <a:lnTo>
                  <a:pt x="8094431" y="676794"/>
                </a:lnTo>
                <a:cubicBezTo>
                  <a:pt x="8097469" y="689054"/>
                  <a:pt x="8103547" y="701312"/>
                  <a:pt x="8106586" y="713570"/>
                </a:cubicBezTo>
                <a:lnTo>
                  <a:pt x="8106586" y="714228"/>
                </a:lnTo>
                <a:lnTo>
                  <a:pt x="8107024" y="713132"/>
                </a:lnTo>
                <a:cubicBezTo>
                  <a:pt x="8173885" y="710096"/>
                  <a:pt x="8234668" y="731350"/>
                  <a:pt x="8286333" y="770821"/>
                </a:cubicBezTo>
                <a:cubicBezTo>
                  <a:pt x="8310646" y="786003"/>
                  <a:pt x="8301529" y="740459"/>
                  <a:pt x="8319764" y="758677"/>
                </a:cubicBezTo>
                <a:cubicBezTo>
                  <a:pt x="8331920" y="770821"/>
                  <a:pt x="8313685" y="795112"/>
                  <a:pt x="8325841" y="801185"/>
                </a:cubicBezTo>
                <a:cubicBezTo>
                  <a:pt x="8344076" y="819403"/>
                  <a:pt x="8359272" y="798148"/>
                  <a:pt x="8374467" y="786003"/>
                </a:cubicBezTo>
                <a:cubicBezTo>
                  <a:pt x="8389663" y="786003"/>
                  <a:pt x="8401819" y="776894"/>
                  <a:pt x="8410937" y="767786"/>
                </a:cubicBezTo>
                <a:cubicBezTo>
                  <a:pt x="8423093" y="761713"/>
                  <a:pt x="8435250" y="758677"/>
                  <a:pt x="8444368" y="767786"/>
                </a:cubicBezTo>
                <a:cubicBezTo>
                  <a:pt x="8459563" y="786003"/>
                  <a:pt x="8441328" y="789040"/>
                  <a:pt x="8432211" y="795112"/>
                </a:cubicBezTo>
                <a:cubicBezTo>
                  <a:pt x="8417016" y="810294"/>
                  <a:pt x="8407898" y="822440"/>
                  <a:pt x="8435250" y="834584"/>
                </a:cubicBezTo>
                <a:lnTo>
                  <a:pt x="8436342" y="834568"/>
                </a:lnTo>
                <a:lnTo>
                  <a:pt x="8435519" y="834295"/>
                </a:lnTo>
                <a:cubicBezTo>
                  <a:pt x="8447704" y="794824"/>
                  <a:pt x="8481213" y="794824"/>
                  <a:pt x="8511676" y="782678"/>
                </a:cubicBezTo>
                <a:cubicBezTo>
                  <a:pt x="8526907" y="776605"/>
                  <a:pt x="8545185" y="782678"/>
                  <a:pt x="8560416" y="764460"/>
                </a:cubicBezTo>
                <a:cubicBezTo>
                  <a:pt x="8569555" y="752315"/>
                  <a:pt x="8584787" y="740170"/>
                  <a:pt x="8600018" y="758387"/>
                </a:cubicBezTo>
                <a:cubicBezTo>
                  <a:pt x="8612203" y="773569"/>
                  <a:pt x="8606111" y="788751"/>
                  <a:pt x="8593926" y="800896"/>
                </a:cubicBezTo>
                <a:cubicBezTo>
                  <a:pt x="8578694" y="819114"/>
                  <a:pt x="8560416" y="831259"/>
                  <a:pt x="8545185" y="846440"/>
                </a:cubicBezTo>
                <a:lnTo>
                  <a:pt x="8543930" y="846558"/>
                </a:lnTo>
                <a:lnTo>
                  <a:pt x="8544658" y="846730"/>
                </a:lnTo>
                <a:cubicBezTo>
                  <a:pt x="8547697" y="883165"/>
                  <a:pt x="8568972" y="922636"/>
                  <a:pt x="8520346" y="943890"/>
                </a:cubicBezTo>
                <a:lnTo>
                  <a:pt x="8517860" y="943674"/>
                </a:lnTo>
                <a:lnTo>
                  <a:pt x="8520804" y="944839"/>
                </a:lnTo>
                <a:cubicBezTo>
                  <a:pt x="8520804" y="950896"/>
                  <a:pt x="8523862" y="959981"/>
                  <a:pt x="8523862" y="966038"/>
                </a:cubicBezTo>
                <a:lnTo>
                  <a:pt x="8514810" y="971415"/>
                </a:lnTo>
                <a:lnTo>
                  <a:pt x="8517599" y="972762"/>
                </a:lnTo>
                <a:lnTo>
                  <a:pt x="8519356" y="974310"/>
                </a:lnTo>
                <a:lnTo>
                  <a:pt x="8518223" y="971780"/>
                </a:lnTo>
                <a:cubicBezTo>
                  <a:pt x="8521298" y="968752"/>
                  <a:pt x="8521298" y="968752"/>
                  <a:pt x="8524374" y="965724"/>
                </a:cubicBezTo>
                <a:cubicBezTo>
                  <a:pt x="8548980" y="977837"/>
                  <a:pt x="8579737" y="983893"/>
                  <a:pt x="8585889" y="1017204"/>
                </a:cubicBezTo>
                <a:lnTo>
                  <a:pt x="8585735" y="1017204"/>
                </a:lnTo>
                <a:lnTo>
                  <a:pt x="8630537" y="1042612"/>
                </a:lnTo>
                <a:cubicBezTo>
                  <a:pt x="8671901" y="1074295"/>
                  <a:pt x="8704311" y="1120171"/>
                  <a:pt x="8752072" y="1145402"/>
                </a:cubicBezTo>
                <a:cubicBezTo>
                  <a:pt x="8764202" y="1151519"/>
                  <a:pt x="8776332" y="1166810"/>
                  <a:pt x="8788461" y="1175986"/>
                </a:cubicBezTo>
                <a:lnTo>
                  <a:pt x="8788461" y="1185698"/>
                </a:lnTo>
                <a:lnTo>
                  <a:pt x="8790038" y="1176241"/>
                </a:lnTo>
                <a:cubicBezTo>
                  <a:pt x="8853704" y="1218666"/>
                  <a:pt x="8917368" y="1258062"/>
                  <a:pt x="8971938" y="1309579"/>
                </a:cubicBezTo>
                <a:lnTo>
                  <a:pt x="8972170" y="1310276"/>
                </a:lnTo>
                <a:lnTo>
                  <a:pt x="9057753" y="1362189"/>
                </a:lnTo>
                <a:cubicBezTo>
                  <a:pt x="9071668" y="1371318"/>
                  <a:pt x="9085106" y="1381019"/>
                  <a:pt x="9097734" y="1391860"/>
                </a:cubicBezTo>
                <a:lnTo>
                  <a:pt x="9132674" y="1428188"/>
                </a:lnTo>
                <a:lnTo>
                  <a:pt x="9133065" y="1428109"/>
                </a:lnTo>
                <a:cubicBezTo>
                  <a:pt x="9181852" y="1455869"/>
                  <a:pt x="9215393" y="1502137"/>
                  <a:pt x="9255032" y="1539150"/>
                </a:cubicBezTo>
                <a:lnTo>
                  <a:pt x="9248222" y="1544319"/>
                </a:lnTo>
                <a:lnTo>
                  <a:pt x="9249108" y="1545036"/>
                </a:lnTo>
                <a:lnTo>
                  <a:pt x="9249767" y="1545679"/>
                </a:lnTo>
                <a:lnTo>
                  <a:pt x="9249393" y="1545099"/>
                </a:lnTo>
                <a:cubicBezTo>
                  <a:pt x="9252469" y="1542054"/>
                  <a:pt x="9252469" y="1542054"/>
                  <a:pt x="9255544" y="1539007"/>
                </a:cubicBezTo>
                <a:cubicBezTo>
                  <a:pt x="9273999" y="1548145"/>
                  <a:pt x="9290147" y="1560331"/>
                  <a:pt x="9305526" y="1573658"/>
                </a:cubicBezTo>
                <a:lnTo>
                  <a:pt x="9350631" y="1614925"/>
                </a:lnTo>
                <a:lnTo>
                  <a:pt x="9470703" y="1692218"/>
                </a:lnTo>
                <a:cubicBezTo>
                  <a:pt x="9508559" y="1721285"/>
                  <a:pt x="9543738" y="1753415"/>
                  <a:pt x="9575857" y="1788602"/>
                </a:cubicBezTo>
                <a:cubicBezTo>
                  <a:pt x="9591152" y="1806962"/>
                  <a:pt x="9612564" y="1822260"/>
                  <a:pt x="9630918" y="1834500"/>
                </a:cubicBezTo>
                <a:lnTo>
                  <a:pt x="9631224" y="1834772"/>
                </a:lnTo>
                <a:lnTo>
                  <a:pt x="9630956" y="1833964"/>
                </a:lnTo>
                <a:cubicBezTo>
                  <a:pt x="9658321" y="1818714"/>
                  <a:pt x="9646158" y="1785165"/>
                  <a:pt x="9664402" y="1760765"/>
                </a:cubicBezTo>
                <a:cubicBezTo>
                  <a:pt x="9668962" y="1756190"/>
                  <a:pt x="9671243" y="1750090"/>
                  <a:pt x="9674663" y="1745135"/>
                </a:cubicBezTo>
                <a:lnTo>
                  <a:pt x="9690715" y="1736905"/>
                </a:lnTo>
                <a:lnTo>
                  <a:pt x="9690932" y="1736366"/>
                </a:lnTo>
                <a:lnTo>
                  <a:pt x="9691768" y="1736366"/>
                </a:lnTo>
                <a:lnTo>
                  <a:pt x="9703064" y="1736366"/>
                </a:lnTo>
                <a:lnTo>
                  <a:pt x="9703443" y="1737407"/>
                </a:lnTo>
                <a:lnTo>
                  <a:pt x="9703430" y="1736720"/>
                </a:lnTo>
                <a:cubicBezTo>
                  <a:pt x="9712610" y="1739750"/>
                  <a:pt x="9721789" y="1742780"/>
                  <a:pt x="9730969" y="1745809"/>
                </a:cubicBezTo>
                <a:cubicBezTo>
                  <a:pt x="9743208" y="1754897"/>
                  <a:pt x="9752388" y="1776104"/>
                  <a:pt x="9770747" y="1767015"/>
                </a:cubicBezTo>
                <a:cubicBezTo>
                  <a:pt x="9779927" y="1763986"/>
                  <a:pt x="9786046" y="1754897"/>
                  <a:pt x="9779927" y="1748839"/>
                </a:cubicBezTo>
                <a:cubicBezTo>
                  <a:pt x="9764627" y="1733692"/>
                  <a:pt x="9770747" y="1706425"/>
                  <a:pt x="9740149" y="1700366"/>
                </a:cubicBezTo>
                <a:cubicBezTo>
                  <a:pt x="9703430" y="1691278"/>
                  <a:pt x="9666712" y="1685219"/>
                  <a:pt x="9642233" y="1651894"/>
                </a:cubicBezTo>
                <a:lnTo>
                  <a:pt x="9644800" y="1651230"/>
                </a:lnTo>
                <a:lnTo>
                  <a:pt x="9642378" y="1650575"/>
                </a:lnTo>
                <a:cubicBezTo>
                  <a:pt x="9602905" y="1596201"/>
                  <a:pt x="9533070" y="1572034"/>
                  <a:pt x="9508780" y="1505575"/>
                </a:cubicBezTo>
                <a:lnTo>
                  <a:pt x="9509352" y="1505174"/>
                </a:lnTo>
                <a:lnTo>
                  <a:pt x="9507954" y="1505174"/>
                </a:lnTo>
                <a:cubicBezTo>
                  <a:pt x="9507954" y="1502119"/>
                  <a:pt x="9507954" y="1499065"/>
                  <a:pt x="9504872" y="1496011"/>
                </a:cubicBezTo>
                <a:lnTo>
                  <a:pt x="9504964" y="1495605"/>
                </a:lnTo>
                <a:lnTo>
                  <a:pt x="9486144" y="1475146"/>
                </a:lnTo>
                <a:cubicBezTo>
                  <a:pt x="9461418" y="1461190"/>
                  <a:pt x="9424617" y="1461190"/>
                  <a:pt x="9422318" y="1420591"/>
                </a:cubicBezTo>
                <a:lnTo>
                  <a:pt x="9423590" y="1420591"/>
                </a:lnTo>
                <a:lnTo>
                  <a:pt x="9422459" y="1420137"/>
                </a:lnTo>
                <a:cubicBezTo>
                  <a:pt x="9440733" y="1380536"/>
                  <a:pt x="9428549" y="1350072"/>
                  <a:pt x="9388956" y="1337888"/>
                </a:cubicBezTo>
                <a:cubicBezTo>
                  <a:pt x="9361545" y="1331795"/>
                  <a:pt x="9352408" y="1301332"/>
                  <a:pt x="9324997" y="1298286"/>
                </a:cubicBezTo>
                <a:cubicBezTo>
                  <a:pt x="9318905" y="1283055"/>
                  <a:pt x="9306722" y="1267824"/>
                  <a:pt x="9291494" y="1267824"/>
                </a:cubicBezTo>
                <a:cubicBezTo>
                  <a:pt x="9257991" y="1266300"/>
                  <a:pt x="9231341" y="1253354"/>
                  <a:pt x="9207737" y="1235457"/>
                </a:cubicBezTo>
                <a:lnTo>
                  <a:pt x="9142549" y="1173668"/>
                </a:lnTo>
                <a:lnTo>
                  <a:pt x="9142255" y="1173610"/>
                </a:lnTo>
                <a:lnTo>
                  <a:pt x="9142255" y="1173388"/>
                </a:lnTo>
                <a:lnTo>
                  <a:pt x="9142255" y="1161580"/>
                </a:lnTo>
                <a:lnTo>
                  <a:pt x="9144043" y="1161316"/>
                </a:lnTo>
                <a:lnTo>
                  <a:pt x="9143195" y="1160969"/>
                </a:lnTo>
                <a:cubicBezTo>
                  <a:pt x="9115706" y="1151806"/>
                  <a:pt x="9106543" y="1115154"/>
                  <a:pt x="9072945" y="1112099"/>
                </a:cubicBezTo>
                <a:lnTo>
                  <a:pt x="9072246" y="1111292"/>
                </a:lnTo>
                <a:lnTo>
                  <a:pt x="9072710" y="1112334"/>
                </a:lnTo>
                <a:cubicBezTo>
                  <a:pt x="9043009" y="1105513"/>
                  <a:pt x="9030443" y="1076522"/>
                  <a:pt x="9009309" y="1057338"/>
                </a:cubicBezTo>
                <a:lnTo>
                  <a:pt x="8984497" y="1042682"/>
                </a:lnTo>
                <a:lnTo>
                  <a:pt x="8984381" y="1042789"/>
                </a:lnTo>
                <a:cubicBezTo>
                  <a:pt x="8960015" y="1009306"/>
                  <a:pt x="8956968" y="981911"/>
                  <a:pt x="9002656" y="966692"/>
                </a:cubicBezTo>
                <a:cubicBezTo>
                  <a:pt x="9030068" y="957560"/>
                  <a:pt x="9014839" y="948429"/>
                  <a:pt x="9008748" y="936254"/>
                </a:cubicBezTo>
                <a:cubicBezTo>
                  <a:pt x="8999609" y="921034"/>
                  <a:pt x="8990472" y="927121"/>
                  <a:pt x="8981335" y="936254"/>
                </a:cubicBezTo>
                <a:cubicBezTo>
                  <a:pt x="8950877" y="978867"/>
                  <a:pt x="8914327" y="969736"/>
                  <a:pt x="8880823" y="942341"/>
                </a:cubicBezTo>
                <a:cubicBezTo>
                  <a:pt x="8868640" y="933209"/>
                  <a:pt x="8859503" y="921034"/>
                  <a:pt x="8865595" y="911902"/>
                </a:cubicBezTo>
                <a:cubicBezTo>
                  <a:pt x="8896052" y="851025"/>
                  <a:pt x="8853411" y="844937"/>
                  <a:pt x="8813816" y="835806"/>
                </a:cubicBezTo>
                <a:lnTo>
                  <a:pt x="8811570" y="834699"/>
                </a:lnTo>
                <a:lnTo>
                  <a:pt x="8793229" y="836501"/>
                </a:lnTo>
                <a:cubicBezTo>
                  <a:pt x="8787455" y="835654"/>
                  <a:pt x="8782586" y="833399"/>
                  <a:pt x="8778578" y="830016"/>
                </a:cubicBezTo>
                <a:lnTo>
                  <a:pt x="8764664" y="798912"/>
                </a:lnTo>
                <a:lnTo>
                  <a:pt x="8721679" y="761231"/>
                </a:lnTo>
                <a:cubicBezTo>
                  <a:pt x="8709497" y="746773"/>
                  <a:pt x="8699598" y="730792"/>
                  <a:pt x="8691983" y="714052"/>
                </a:cubicBezTo>
                <a:lnTo>
                  <a:pt x="8690689" y="713167"/>
                </a:lnTo>
                <a:lnTo>
                  <a:pt x="8691147" y="713855"/>
                </a:lnTo>
                <a:cubicBezTo>
                  <a:pt x="8678975" y="713855"/>
                  <a:pt x="8666802" y="713855"/>
                  <a:pt x="8654629" y="713855"/>
                </a:cubicBezTo>
                <a:cubicBezTo>
                  <a:pt x="8639413" y="713855"/>
                  <a:pt x="8627240" y="704456"/>
                  <a:pt x="8633326" y="691926"/>
                </a:cubicBezTo>
                <a:cubicBezTo>
                  <a:pt x="8639413" y="676263"/>
                  <a:pt x="8654629" y="691926"/>
                  <a:pt x="8666802" y="688793"/>
                </a:cubicBezTo>
                <a:lnTo>
                  <a:pt x="8667361" y="689187"/>
                </a:lnTo>
                <a:lnTo>
                  <a:pt x="8655434" y="665350"/>
                </a:lnTo>
                <a:lnTo>
                  <a:pt x="8655434" y="664863"/>
                </a:lnTo>
                <a:lnTo>
                  <a:pt x="8641348" y="656872"/>
                </a:lnTo>
                <a:cubicBezTo>
                  <a:pt x="8628291" y="646276"/>
                  <a:pt x="8617385" y="631386"/>
                  <a:pt x="8594427" y="640550"/>
                </a:cubicBezTo>
                <a:cubicBezTo>
                  <a:pt x="8594427" y="640550"/>
                  <a:pt x="8588304" y="640550"/>
                  <a:pt x="8588304" y="640550"/>
                </a:cubicBezTo>
                <a:cubicBezTo>
                  <a:pt x="8582183" y="640550"/>
                  <a:pt x="8582183" y="640550"/>
                  <a:pt x="8582183" y="640550"/>
                </a:cubicBezTo>
                <a:lnTo>
                  <a:pt x="8582106" y="640391"/>
                </a:lnTo>
                <a:lnTo>
                  <a:pt x="8582130" y="640551"/>
                </a:lnTo>
                <a:cubicBezTo>
                  <a:pt x="8560749" y="631388"/>
                  <a:pt x="8557694" y="613061"/>
                  <a:pt x="8557694" y="591681"/>
                </a:cubicBezTo>
                <a:lnTo>
                  <a:pt x="8557694" y="591679"/>
                </a:lnTo>
                <a:lnTo>
                  <a:pt x="8558326" y="591259"/>
                </a:lnTo>
                <a:lnTo>
                  <a:pt x="8546497" y="576519"/>
                </a:lnTo>
                <a:cubicBezTo>
                  <a:pt x="8528783" y="569706"/>
                  <a:pt x="8499070" y="581630"/>
                  <a:pt x="8503642" y="561189"/>
                </a:cubicBezTo>
                <a:cubicBezTo>
                  <a:pt x="8509736" y="521822"/>
                  <a:pt x="8552401" y="561189"/>
                  <a:pt x="8573734" y="546048"/>
                </a:cubicBezTo>
                <a:cubicBezTo>
                  <a:pt x="8604210" y="524849"/>
                  <a:pt x="8637733" y="536963"/>
                  <a:pt x="8671256" y="524849"/>
                </a:cubicBezTo>
                <a:cubicBezTo>
                  <a:pt x="8681922" y="518793"/>
                  <a:pt x="8695636" y="518036"/>
                  <a:pt x="8708588" y="522957"/>
                </a:cubicBezTo>
                <a:cubicBezTo>
                  <a:pt x="8715063" y="525417"/>
                  <a:pt x="8721349" y="529298"/>
                  <a:pt x="8726968" y="534644"/>
                </a:cubicBezTo>
                <a:lnTo>
                  <a:pt x="8740583" y="554042"/>
                </a:lnTo>
                <a:lnTo>
                  <a:pt x="8748082" y="536297"/>
                </a:lnTo>
                <a:cubicBezTo>
                  <a:pt x="8757474" y="521304"/>
                  <a:pt x="8771138" y="519591"/>
                  <a:pt x="8791633" y="540154"/>
                </a:cubicBezTo>
                <a:cubicBezTo>
                  <a:pt x="8800742" y="549292"/>
                  <a:pt x="8818960" y="561478"/>
                  <a:pt x="8803779" y="579755"/>
                </a:cubicBezTo>
                <a:cubicBezTo>
                  <a:pt x="8785560" y="601079"/>
                  <a:pt x="8779488" y="573662"/>
                  <a:pt x="8767343" y="567569"/>
                </a:cubicBezTo>
                <a:lnTo>
                  <a:pt x="8741489" y="556042"/>
                </a:lnTo>
                <a:lnTo>
                  <a:pt x="8746348" y="587497"/>
                </a:lnTo>
                <a:cubicBezTo>
                  <a:pt x="8759634" y="612480"/>
                  <a:pt x="8793918" y="618726"/>
                  <a:pt x="8814489" y="636896"/>
                </a:cubicBezTo>
                <a:cubicBezTo>
                  <a:pt x="8817537" y="636896"/>
                  <a:pt x="8838870" y="627811"/>
                  <a:pt x="8838870" y="624783"/>
                </a:cubicBezTo>
                <a:cubicBezTo>
                  <a:pt x="8832775" y="585415"/>
                  <a:pt x="8851060" y="573302"/>
                  <a:pt x="8887630" y="573302"/>
                </a:cubicBezTo>
                <a:cubicBezTo>
                  <a:pt x="8890678" y="573302"/>
                  <a:pt x="8893726" y="543019"/>
                  <a:pt x="8915058" y="552104"/>
                </a:cubicBezTo>
                <a:cubicBezTo>
                  <a:pt x="8930296" y="561189"/>
                  <a:pt x="8930296" y="576330"/>
                  <a:pt x="8924201" y="594500"/>
                </a:cubicBezTo>
                <a:cubicBezTo>
                  <a:pt x="8921153" y="609641"/>
                  <a:pt x="8918106" y="624783"/>
                  <a:pt x="8915058" y="658094"/>
                </a:cubicBezTo>
                <a:cubicBezTo>
                  <a:pt x="8948581" y="609641"/>
                  <a:pt x="8997342" y="645980"/>
                  <a:pt x="9030865" y="609641"/>
                </a:cubicBezTo>
                <a:cubicBezTo>
                  <a:pt x="9036960" y="603585"/>
                  <a:pt x="9055245" y="615698"/>
                  <a:pt x="9052197" y="621754"/>
                </a:cubicBezTo>
                <a:cubicBezTo>
                  <a:pt x="9030865" y="688376"/>
                  <a:pt x="9094863" y="670207"/>
                  <a:pt x="9119243" y="688376"/>
                </a:cubicBezTo>
                <a:lnTo>
                  <a:pt x="9119239" y="688546"/>
                </a:lnTo>
                <a:lnTo>
                  <a:pt x="9149685" y="688687"/>
                </a:lnTo>
                <a:cubicBezTo>
                  <a:pt x="9177747" y="696602"/>
                  <a:pt x="9198937" y="723081"/>
                  <a:pt x="9228717" y="725384"/>
                </a:cubicBezTo>
                <a:cubicBezTo>
                  <a:pt x="9237881" y="734594"/>
                  <a:pt x="9243989" y="743803"/>
                  <a:pt x="9253152" y="749944"/>
                </a:cubicBezTo>
                <a:lnTo>
                  <a:pt x="9252770" y="750158"/>
                </a:lnTo>
                <a:lnTo>
                  <a:pt x="9253152" y="750231"/>
                </a:lnTo>
                <a:cubicBezTo>
                  <a:pt x="9253152" y="756202"/>
                  <a:pt x="9253152" y="759187"/>
                  <a:pt x="9253152" y="762173"/>
                </a:cubicBezTo>
                <a:cubicBezTo>
                  <a:pt x="9253152" y="762173"/>
                  <a:pt x="9250046" y="765158"/>
                  <a:pt x="9250046" y="765158"/>
                </a:cubicBezTo>
                <a:lnTo>
                  <a:pt x="9249822" y="765288"/>
                </a:lnTo>
                <a:lnTo>
                  <a:pt x="9249933" y="765381"/>
                </a:lnTo>
                <a:lnTo>
                  <a:pt x="9252596" y="762726"/>
                </a:lnTo>
                <a:cubicBezTo>
                  <a:pt x="9264570" y="762726"/>
                  <a:pt x="9276543" y="762726"/>
                  <a:pt x="9285524" y="762726"/>
                </a:cubicBezTo>
                <a:lnTo>
                  <a:pt x="9285554" y="762967"/>
                </a:lnTo>
                <a:lnTo>
                  <a:pt x="9285585" y="762726"/>
                </a:lnTo>
                <a:cubicBezTo>
                  <a:pt x="9334529" y="793043"/>
                  <a:pt x="9395708" y="793043"/>
                  <a:pt x="9435476" y="835485"/>
                </a:cubicBezTo>
                <a:lnTo>
                  <a:pt x="9435049" y="835751"/>
                </a:lnTo>
                <a:lnTo>
                  <a:pt x="9461790" y="856929"/>
                </a:lnTo>
                <a:lnTo>
                  <a:pt x="9456582" y="862231"/>
                </a:lnTo>
                <a:lnTo>
                  <a:pt x="9456886" y="862344"/>
                </a:lnTo>
                <a:lnTo>
                  <a:pt x="9456886" y="864946"/>
                </a:lnTo>
                <a:lnTo>
                  <a:pt x="9457315" y="862800"/>
                </a:lnTo>
                <a:cubicBezTo>
                  <a:pt x="9457315" y="859754"/>
                  <a:pt x="9460356" y="859754"/>
                  <a:pt x="9463399" y="856707"/>
                </a:cubicBezTo>
                <a:cubicBezTo>
                  <a:pt x="9527293" y="923726"/>
                  <a:pt x="9621611" y="935910"/>
                  <a:pt x="9694633" y="990743"/>
                </a:cubicBezTo>
                <a:cubicBezTo>
                  <a:pt x="9722017" y="1012067"/>
                  <a:pt x="9750921" y="1032630"/>
                  <a:pt x="9780966" y="1051669"/>
                </a:cubicBezTo>
                <a:lnTo>
                  <a:pt x="9873915" y="1103329"/>
                </a:lnTo>
                <a:lnTo>
                  <a:pt x="9885729" y="1091617"/>
                </a:lnTo>
                <a:lnTo>
                  <a:pt x="9887820" y="1090235"/>
                </a:lnTo>
                <a:lnTo>
                  <a:pt x="9887081" y="1090116"/>
                </a:lnTo>
                <a:cubicBezTo>
                  <a:pt x="9877959" y="1071991"/>
                  <a:pt x="9841473" y="1071991"/>
                  <a:pt x="9847554" y="1041782"/>
                </a:cubicBezTo>
                <a:cubicBezTo>
                  <a:pt x="9850594" y="1029699"/>
                  <a:pt x="9865797" y="1020637"/>
                  <a:pt x="9877959" y="1017615"/>
                </a:cubicBezTo>
                <a:cubicBezTo>
                  <a:pt x="9905325" y="1014595"/>
                  <a:pt x="9920528" y="1029699"/>
                  <a:pt x="9935731" y="1044802"/>
                </a:cubicBezTo>
                <a:cubicBezTo>
                  <a:pt x="9944852" y="1053866"/>
                  <a:pt x="9932690" y="1059907"/>
                  <a:pt x="9923568" y="1065949"/>
                </a:cubicBezTo>
                <a:lnTo>
                  <a:pt x="9922691" y="1067303"/>
                </a:lnTo>
                <a:lnTo>
                  <a:pt x="9946695" y="1102999"/>
                </a:lnTo>
                <a:lnTo>
                  <a:pt x="9947414" y="1102702"/>
                </a:lnTo>
                <a:cubicBezTo>
                  <a:pt x="9959547" y="1094301"/>
                  <a:pt x="9969214" y="1092011"/>
                  <a:pt x="9977413" y="1093396"/>
                </a:cubicBezTo>
                <a:cubicBezTo>
                  <a:pt x="10002008" y="1097547"/>
                  <a:pt x="10013383" y="1134772"/>
                  <a:pt x="10038406" y="1139354"/>
                </a:cubicBezTo>
                <a:cubicBezTo>
                  <a:pt x="10044471" y="1139354"/>
                  <a:pt x="10023240" y="1166843"/>
                  <a:pt x="10008075" y="1176006"/>
                </a:cubicBezTo>
                <a:lnTo>
                  <a:pt x="10005753" y="1176270"/>
                </a:lnTo>
                <a:lnTo>
                  <a:pt x="10008758" y="1176994"/>
                </a:lnTo>
                <a:lnTo>
                  <a:pt x="10008758" y="1189103"/>
                </a:lnTo>
                <a:lnTo>
                  <a:pt x="10020241" y="1189103"/>
                </a:lnTo>
                <a:lnTo>
                  <a:pt x="10020241" y="1189298"/>
                </a:lnTo>
                <a:lnTo>
                  <a:pt x="10020904" y="1187519"/>
                </a:lnTo>
                <a:cubicBezTo>
                  <a:pt x="10030012" y="1193628"/>
                  <a:pt x="10039122" y="1199737"/>
                  <a:pt x="10048231" y="1205846"/>
                </a:cubicBezTo>
                <a:cubicBezTo>
                  <a:pt x="10039122" y="1208900"/>
                  <a:pt x="10030012" y="1208900"/>
                  <a:pt x="10020904" y="1211955"/>
                </a:cubicBezTo>
                <a:lnTo>
                  <a:pt x="10020241" y="1210176"/>
                </a:lnTo>
                <a:lnTo>
                  <a:pt x="10020241" y="1213372"/>
                </a:lnTo>
                <a:cubicBezTo>
                  <a:pt x="10020241" y="1249777"/>
                  <a:pt x="10046000" y="1255465"/>
                  <a:pt x="10070471" y="1263714"/>
                </a:cubicBezTo>
                <a:lnTo>
                  <a:pt x="10093383" y="1273989"/>
                </a:lnTo>
                <a:lnTo>
                  <a:pt x="10117777" y="1278563"/>
                </a:lnTo>
                <a:cubicBezTo>
                  <a:pt x="10126176" y="1280090"/>
                  <a:pt x="10134576" y="1280090"/>
                  <a:pt x="10142211" y="1273982"/>
                </a:cubicBezTo>
                <a:cubicBezTo>
                  <a:pt x="10149848" y="1280090"/>
                  <a:pt x="10155193" y="1287727"/>
                  <a:pt x="10159011" y="1296126"/>
                </a:cubicBezTo>
                <a:lnTo>
                  <a:pt x="10166466" y="1322218"/>
                </a:lnTo>
                <a:lnTo>
                  <a:pt x="10166782" y="1322588"/>
                </a:lnTo>
                <a:cubicBezTo>
                  <a:pt x="10217156" y="1311212"/>
                  <a:pt x="10240053" y="1347617"/>
                  <a:pt x="10268961" y="1374209"/>
                </a:cubicBezTo>
                <a:lnTo>
                  <a:pt x="10300947" y="1395290"/>
                </a:lnTo>
                <a:lnTo>
                  <a:pt x="10317426" y="1390634"/>
                </a:lnTo>
                <a:cubicBezTo>
                  <a:pt x="10322027" y="1390439"/>
                  <a:pt x="10325552" y="1391613"/>
                  <a:pt x="10328293" y="1393962"/>
                </a:cubicBezTo>
                <a:lnTo>
                  <a:pt x="10337141" y="1419034"/>
                </a:lnTo>
                <a:lnTo>
                  <a:pt x="10337748" y="1419668"/>
                </a:lnTo>
                <a:cubicBezTo>
                  <a:pt x="10368277" y="1465175"/>
                  <a:pt x="10435442" y="1465175"/>
                  <a:pt x="10459866" y="1516749"/>
                </a:cubicBezTo>
                <a:lnTo>
                  <a:pt x="10459267" y="1516973"/>
                </a:lnTo>
                <a:lnTo>
                  <a:pt x="10520014" y="1565322"/>
                </a:lnTo>
                <a:lnTo>
                  <a:pt x="10508742" y="1565322"/>
                </a:lnTo>
                <a:lnTo>
                  <a:pt x="10512337" y="1602233"/>
                </a:lnTo>
                <a:lnTo>
                  <a:pt x="10505145" y="1628980"/>
                </a:lnTo>
                <a:lnTo>
                  <a:pt x="10519866" y="1605628"/>
                </a:lnTo>
                <a:cubicBezTo>
                  <a:pt x="10529411" y="1598815"/>
                  <a:pt x="10541628" y="1596544"/>
                  <a:pt x="10556900" y="1599572"/>
                </a:cubicBezTo>
                <a:cubicBezTo>
                  <a:pt x="10559955" y="1602600"/>
                  <a:pt x="10563010" y="1602600"/>
                  <a:pt x="10566064" y="1602600"/>
                </a:cubicBezTo>
                <a:lnTo>
                  <a:pt x="10566319" y="1603935"/>
                </a:lnTo>
                <a:lnTo>
                  <a:pt x="10585492" y="1646145"/>
                </a:lnTo>
                <a:cubicBezTo>
                  <a:pt x="10597912" y="1665818"/>
                  <a:pt x="10613633" y="1683042"/>
                  <a:pt x="10629941" y="1699893"/>
                </a:cubicBezTo>
                <a:lnTo>
                  <a:pt x="10677552" y="1751029"/>
                </a:lnTo>
                <a:lnTo>
                  <a:pt x="10710468" y="1758306"/>
                </a:lnTo>
                <a:cubicBezTo>
                  <a:pt x="10719932" y="1764399"/>
                  <a:pt x="10727502" y="1773537"/>
                  <a:pt x="10733558" y="1784199"/>
                </a:cubicBezTo>
                <a:cubicBezTo>
                  <a:pt x="10748699" y="1805523"/>
                  <a:pt x="10760813" y="1802477"/>
                  <a:pt x="10775954" y="1784199"/>
                </a:cubicBezTo>
                <a:lnTo>
                  <a:pt x="10776147" y="1785040"/>
                </a:lnTo>
                <a:lnTo>
                  <a:pt x="10779132" y="1776255"/>
                </a:lnTo>
                <a:lnTo>
                  <a:pt x="10779535" y="1776286"/>
                </a:lnTo>
                <a:lnTo>
                  <a:pt x="10778695" y="1775448"/>
                </a:lnTo>
                <a:cubicBezTo>
                  <a:pt x="10775642" y="1760194"/>
                  <a:pt x="10818402" y="1763246"/>
                  <a:pt x="10787858" y="1735788"/>
                </a:cubicBezTo>
                <a:cubicBezTo>
                  <a:pt x="10777168" y="1726636"/>
                  <a:pt x="10771060" y="1712907"/>
                  <a:pt x="10766096" y="1697654"/>
                </a:cubicBezTo>
                <a:lnTo>
                  <a:pt x="10752822" y="1655502"/>
                </a:lnTo>
                <a:lnTo>
                  <a:pt x="10739065" y="1642448"/>
                </a:lnTo>
                <a:lnTo>
                  <a:pt x="10668784" y="1587811"/>
                </a:lnTo>
                <a:lnTo>
                  <a:pt x="10603402" y="1526412"/>
                </a:lnTo>
                <a:lnTo>
                  <a:pt x="10599194" y="1523100"/>
                </a:lnTo>
                <a:lnTo>
                  <a:pt x="10578532" y="1510908"/>
                </a:lnTo>
                <a:lnTo>
                  <a:pt x="10554898" y="1501978"/>
                </a:lnTo>
                <a:cubicBezTo>
                  <a:pt x="10528667" y="1493708"/>
                  <a:pt x="10502244" y="1486190"/>
                  <a:pt x="10482831" y="1467393"/>
                </a:cubicBezTo>
                <a:lnTo>
                  <a:pt x="10467924" y="1442626"/>
                </a:lnTo>
                <a:lnTo>
                  <a:pt x="10455917" y="1437829"/>
                </a:lnTo>
                <a:lnTo>
                  <a:pt x="10445753" y="1427673"/>
                </a:lnTo>
                <a:lnTo>
                  <a:pt x="10437455" y="1426751"/>
                </a:lnTo>
                <a:cubicBezTo>
                  <a:pt x="10431382" y="1422504"/>
                  <a:pt x="10426829" y="1415556"/>
                  <a:pt x="10422274" y="1407837"/>
                </a:cubicBezTo>
                <a:lnTo>
                  <a:pt x="10422868" y="1404813"/>
                </a:lnTo>
                <a:lnTo>
                  <a:pt x="10422460" y="1404404"/>
                </a:lnTo>
                <a:lnTo>
                  <a:pt x="10421857" y="1407434"/>
                </a:lnTo>
                <a:lnTo>
                  <a:pt x="10413831" y="1395784"/>
                </a:lnTo>
                <a:lnTo>
                  <a:pt x="10413239" y="1395192"/>
                </a:lnTo>
                <a:lnTo>
                  <a:pt x="10410522" y="1390983"/>
                </a:lnTo>
                <a:lnTo>
                  <a:pt x="10376290" y="1341301"/>
                </a:lnTo>
                <a:cubicBezTo>
                  <a:pt x="10341939" y="1301145"/>
                  <a:pt x="10300962" y="1267460"/>
                  <a:pt x="10261311" y="1231871"/>
                </a:cubicBezTo>
                <a:lnTo>
                  <a:pt x="10204185" y="1176371"/>
                </a:lnTo>
                <a:lnTo>
                  <a:pt x="10204238" y="1176544"/>
                </a:lnTo>
                <a:cubicBezTo>
                  <a:pt x="10201172" y="1176544"/>
                  <a:pt x="10195038" y="1176544"/>
                  <a:pt x="10191971" y="1176544"/>
                </a:cubicBezTo>
                <a:cubicBezTo>
                  <a:pt x="10176638" y="1185639"/>
                  <a:pt x="10167437" y="1164417"/>
                  <a:pt x="10152104" y="1164417"/>
                </a:cubicBezTo>
                <a:cubicBezTo>
                  <a:pt x="10115302" y="1161386"/>
                  <a:pt x="10087702" y="1137133"/>
                  <a:pt x="10106103" y="1091658"/>
                </a:cubicBezTo>
                <a:lnTo>
                  <a:pt x="10107317" y="1092259"/>
                </a:lnTo>
                <a:lnTo>
                  <a:pt x="10105493" y="1090155"/>
                </a:lnTo>
                <a:cubicBezTo>
                  <a:pt x="10090270" y="1081031"/>
                  <a:pt x="10072003" y="1074947"/>
                  <a:pt x="10056782" y="1065822"/>
                </a:cubicBezTo>
                <a:cubicBezTo>
                  <a:pt x="10041559" y="1044531"/>
                  <a:pt x="10029381" y="1023240"/>
                  <a:pt x="9995893" y="1035407"/>
                </a:cubicBezTo>
                <a:cubicBezTo>
                  <a:pt x="9977626" y="1041490"/>
                  <a:pt x="9966208" y="1037688"/>
                  <a:pt x="9958979" y="1028944"/>
                </a:cubicBezTo>
                <a:lnTo>
                  <a:pt x="9947538" y="993916"/>
                </a:lnTo>
                <a:lnTo>
                  <a:pt x="9947536" y="993920"/>
                </a:lnTo>
                <a:cubicBezTo>
                  <a:pt x="9944449" y="993920"/>
                  <a:pt x="9938273" y="993920"/>
                  <a:pt x="9935185" y="990853"/>
                </a:cubicBezTo>
                <a:cubicBezTo>
                  <a:pt x="9916657" y="981652"/>
                  <a:pt x="9888865" y="987786"/>
                  <a:pt x="9879601" y="960185"/>
                </a:cubicBezTo>
                <a:cubicBezTo>
                  <a:pt x="9873426" y="950985"/>
                  <a:pt x="9882689" y="944851"/>
                  <a:pt x="9891953" y="944851"/>
                </a:cubicBezTo>
                <a:cubicBezTo>
                  <a:pt x="9904306" y="940251"/>
                  <a:pt x="9914342" y="943317"/>
                  <a:pt x="9923219" y="949068"/>
                </a:cubicBezTo>
                <a:lnTo>
                  <a:pt x="9947181" y="969089"/>
                </a:lnTo>
                <a:lnTo>
                  <a:pt x="9947181" y="968492"/>
                </a:lnTo>
                <a:cubicBezTo>
                  <a:pt x="9950225" y="965450"/>
                  <a:pt x="9956315" y="959368"/>
                  <a:pt x="9959359" y="956326"/>
                </a:cubicBezTo>
                <a:lnTo>
                  <a:pt x="9959586" y="956326"/>
                </a:lnTo>
                <a:lnTo>
                  <a:pt x="9954334" y="945048"/>
                </a:lnTo>
                <a:lnTo>
                  <a:pt x="9959779" y="933356"/>
                </a:lnTo>
                <a:lnTo>
                  <a:pt x="9959024" y="933042"/>
                </a:lnTo>
                <a:cubicBezTo>
                  <a:pt x="9995838" y="887173"/>
                  <a:pt x="9986635" y="871884"/>
                  <a:pt x="9909938" y="859653"/>
                </a:cubicBezTo>
                <a:cubicBezTo>
                  <a:pt x="9888463" y="822958"/>
                  <a:pt x="9894598" y="792379"/>
                  <a:pt x="9937548" y="780147"/>
                </a:cubicBezTo>
                <a:cubicBezTo>
                  <a:pt x="9955956" y="774031"/>
                  <a:pt x="9971295" y="761801"/>
                  <a:pt x="9983567" y="749568"/>
                </a:cubicBezTo>
                <a:cubicBezTo>
                  <a:pt x="10021916" y="757214"/>
                  <a:pt x="10051828" y="775561"/>
                  <a:pt x="10078672" y="798113"/>
                </a:cubicBezTo>
                <a:lnTo>
                  <a:pt x="10155236" y="871757"/>
                </a:lnTo>
                <a:lnTo>
                  <a:pt x="10179187" y="874775"/>
                </a:lnTo>
                <a:lnTo>
                  <a:pt x="10200921" y="886886"/>
                </a:lnTo>
                <a:lnTo>
                  <a:pt x="10200903" y="886781"/>
                </a:lnTo>
                <a:cubicBezTo>
                  <a:pt x="10246365" y="932530"/>
                  <a:pt x="10319107" y="935580"/>
                  <a:pt x="10352447" y="996579"/>
                </a:cubicBezTo>
                <a:cubicBezTo>
                  <a:pt x="10366085" y="1019454"/>
                  <a:pt x="10395069" y="1016595"/>
                  <a:pt x="10417658" y="1025315"/>
                </a:cubicBezTo>
                <a:lnTo>
                  <a:pt x="10437090" y="1039122"/>
                </a:lnTo>
                <a:lnTo>
                  <a:pt x="10437545" y="1039029"/>
                </a:lnTo>
                <a:cubicBezTo>
                  <a:pt x="10446708" y="1048293"/>
                  <a:pt x="10458926" y="1057557"/>
                  <a:pt x="10471144" y="1066822"/>
                </a:cubicBezTo>
                <a:lnTo>
                  <a:pt x="10470841" y="1068354"/>
                </a:lnTo>
                <a:lnTo>
                  <a:pt x="10471603" y="1067223"/>
                </a:lnTo>
                <a:cubicBezTo>
                  <a:pt x="10489897" y="1079281"/>
                  <a:pt x="10511241" y="1079281"/>
                  <a:pt x="10532586" y="1079281"/>
                </a:cubicBezTo>
                <a:cubicBezTo>
                  <a:pt x="10556979" y="1088324"/>
                  <a:pt x="10578323" y="1106411"/>
                  <a:pt x="10605766" y="1103397"/>
                </a:cubicBezTo>
                <a:cubicBezTo>
                  <a:pt x="10633208" y="1160672"/>
                  <a:pt x="10700289" y="1169716"/>
                  <a:pt x="10739928" y="1208904"/>
                </a:cubicBezTo>
                <a:lnTo>
                  <a:pt x="10738393" y="1210422"/>
                </a:lnTo>
                <a:lnTo>
                  <a:pt x="10740133" y="1210075"/>
                </a:lnTo>
                <a:cubicBezTo>
                  <a:pt x="10743181" y="1273926"/>
                  <a:pt x="10813285" y="1270886"/>
                  <a:pt x="10837670" y="1313454"/>
                </a:cubicBezTo>
                <a:lnTo>
                  <a:pt x="10836604" y="1312968"/>
                </a:lnTo>
                <a:lnTo>
                  <a:pt x="10833926" y="1312968"/>
                </a:lnTo>
                <a:lnTo>
                  <a:pt x="10835698" y="1314062"/>
                </a:lnTo>
                <a:lnTo>
                  <a:pt x="10875392" y="1327580"/>
                </a:lnTo>
                <a:cubicBezTo>
                  <a:pt x="10885083" y="1336361"/>
                  <a:pt x="10891286" y="1348578"/>
                  <a:pt x="10895938" y="1362323"/>
                </a:cubicBezTo>
                <a:lnTo>
                  <a:pt x="10894825" y="1361622"/>
                </a:lnTo>
                <a:lnTo>
                  <a:pt x="10894895" y="1361693"/>
                </a:lnTo>
                <a:cubicBezTo>
                  <a:pt x="10940622" y="1395192"/>
                  <a:pt x="10986348" y="1425646"/>
                  <a:pt x="11029027" y="1456102"/>
                </a:cubicBezTo>
                <a:lnTo>
                  <a:pt x="11029440" y="1456362"/>
                </a:lnTo>
                <a:lnTo>
                  <a:pt x="11029390" y="1456304"/>
                </a:lnTo>
                <a:cubicBezTo>
                  <a:pt x="11056880" y="1456304"/>
                  <a:pt x="11072152" y="1471485"/>
                  <a:pt x="11078261" y="1495777"/>
                </a:cubicBezTo>
                <a:lnTo>
                  <a:pt x="11077479" y="1495350"/>
                </a:lnTo>
                <a:lnTo>
                  <a:pt x="11077802" y="1495691"/>
                </a:lnTo>
                <a:lnTo>
                  <a:pt x="11080044" y="1496887"/>
                </a:lnTo>
                <a:lnTo>
                  <a:pt x="11078261" y="1495053"/>
                </a:lnTo>
                <a:cubicBezTo>
                  <a:pt x="11105750" y="1492017"/>
                  <a:pt x="11121022" y="1507199"/>
                  <a:pt x="11127131" y="1531490"/>
                </a:cubicBezTo>
                <a:lnTo>
                  <a:pt x="11124613" y="1530203"/>
                </a:lnTo>
                <a:lnTo>
                  <a:pt x="11126578" y="1532236"/>
                </a:lnTo>
                <a:lnTo>
                  <a:pt x="11131940" y="1535428"/>
                </a:lnTo>
                <a:lnTo>
                  <a:pt x="11127131" y="1531489"/>
                </a:lnTo>
                <a:cubicBezTo>
                  <a:pt x="11169394" y="1543706"/>
                  <a:pt x="11211657" y="1555923"/>
                  <a:pt x="11226751" y="1604794"/>
                </a:cubicBezTo>
                <a:lnTo>
                  <a:pt x="11226025" y="1604316"/>
                </a:lnTo>
                <a:lnTo>
                  <a:pt x="11227177" y="1605326"/>
                </a:lnTo>
                <a:cubicBezTo>
                  <a:pt x="11236322" y="1626644"/>
                  <a:pt x="11254613" y="1638825"/>
                  <a:pt x="11275951" y="1651006"/>
                </a:cubicBezTo>
                <a:lnTo>
                  <a:pt x="11277994" y="1652832"/>
                </a:lnTo>
                <a:lnTo>
                  <a:pt x="11312805" y="1668203"/>
                </a:lnTo>
                <a:cubicBezTo>
                  <a:pt x="11322388" y="1677159"/>
                  <a:pt x="11329289" y="1689100"/>
                  <a:pt x="11333888" y="1702534"/>
                </a:cubicBezTo>
                <a:lnTo>
                  <a:pt x="11332947" y="1701951"/>
                </a:lnTo>
                <a:lnTo>
                  <a:pt x="11333873" y="1702778"/>
                </a:lnTo>
                <a:cubicBezTo>
                  <a:pt x="11364357" y="1727142"/>
                  <a:pt x="11391792" y="1748460"/>
                  <a:pt x="11422278" y="1772823"/>
                </a:cubicBezTo>
                <a:lnTo>
                  <a:pt x="11422735" y="1773266"/>
                </a:lnTo>
                <a:lnTo>
                  <a:pt x="11436188" y="1774851"/>
                </a:lnTo>
                <a:cubicBezTo>
                  <a:pt x="11448537" y="1779785"/>
                  <a:pt x="11457054" y="1792755"/>
                  <a:pt x="11470682" y="1797266"/>
                </a:cubicBezTo>
                <a:lnTo>
                  <a:pt x="11482787" y="1809287"/>
                </a:lnTo>
                <a:lnTo>
                  <a:pt x="11485430" y="1804032"/>
                </a:lnTo>
                <a:cubicBezTo>
                  <a:pt x="11537314" y="1840447"/>
                  <a:pt x="11604460" y="1831343"/>
                  <a:pt x="11653292" y="1873827"/>
                </a:cubicBezTo>
                <a:cubicBezTo>
                  <a:pt x="11665500" y="1885965"/>
                  <a:pt x="11686864" y="1895069"/>
                  <a:pt x="11650241" y="1904172"/>
                </a:cubicBezTo>
                <a:cubicBezTo>
                  <a:pt x="11644136" y="1904172"/>
                  <a:pt x="11656344" y="1925415"/>
                  <a:pt x="11668553" y="1928449"/>
                </a:cubicBezTo>
                <a:cubicBezTo>
                  <a:pt x="11683813" y="1934519"/>
                  <a:pt x="11705178" y="1940588"/>
                  <a:pt x="11720437" y="1937553"/>
                </a:cubicBezTo>
                <a:cubicBezTo>
                  <a:pt x="11766218" y="1931484"/>
                  <a:pt x="11784531" y="1949692"/>
                  <a:pt x="11775374" y="1995210"/>
                </a:cubicBezTo>
                <a:cubicBezTo>
                  <a:pt x="11772323" y="2013417"/>
                  <a:pt x="11781479" y="2025556"/>
                  <a:pt x="11787582" y="2040728"/>
                </a:cubicBezTo>
                <a:lnTo>
                  <a:pt x="11787582" y="2052606"/>
                </a:lnTo>
                <a:lnTo>
                  <a:pt x="11787967" y="2052888"/>
                </a:lnTo>
                <a:lnTo>
                  <a:pt x="11790469" y="2055385"/>
                </a:lnTo>
                <a:lnTo>
                  <a:pt x="11788754" y="2052377"/>
                </a:lnTo>
                <a:cubicBezTo>
                  <a:pt x="11788754" y="2049323"/>
                  <a:pt x="11788754" y="2043214"/>
                  <a:pt x="11788754" y="2040159"/>
                </a:cubicBezTo>
                <a:cubicBezTo>
                  <a:pt x="11888441" y="2037105"/>
                  <a:pt x="11903545" y="2049323"/>
                  <a:pt x="11945837" y="2150117"/>
                </a:cubicBezTo>
                <a:cubicBezTo>
                  <a:pt x="11951878" y="2159280"/>
                  <a:pt x="11951878" y="2165389"/>
                  <a:pt x="11945837" y="2174553"/>
                </a:cubicBezTo>
                <a:lnTo>
                  <a:pt x="11957804" y="2198752"/>
                </a:lnTo>
                <a:lnTo>
                  <a:pt x="11958131" y="2198752"/>
                </a:lnTo>
                <a:lnTo>
                  <a:pt x="11958755" y="2200007"/>
                </a:lnTo>
                <a:lnTo>
                  <a:pt x="11959537" y="2199223"/>
                </a:lnTo>
                <a:cubicBezTo>
                  <a:pt x="11965629" y="2196168"/>
                  <a:pt x="11974765" y="2193113"/>
                  <a:pt x="11974765" y="2193113"/>
                </a:cubicBezTo>
                <a:cubicBezTo>
                  <a:pt x="11996083" y="2238930"/>
                  <a:pt x="12044811" y="2232820"/>
                  <a:pt x="12078310" y="2251146"/>
                </a:cubicBezTo>
                <a:cubicBezTo>
                  <a:pt x="12099628" y="2263364"/>
                  <a:pt x="12111811" y="2287800"/>
                  <a:pt x="12142266" y="2269473"/>
                </a:cubicBezTo>
                <a:cubicBezTo>
                  <a:pt x="12160537" y="2257256"/>
                  <a:pt x="12166629" y="2272527"/>
                  <a:pt x="12166629" y="2287800"/>
                </a:cubicBezTo>
                <a:cubicBezTo>
                  <a:pt x="12166629" y="2309180"/>
                  <a:pt x="12172720" y="2324452"/>
                  <a:pt x="12190992" y="2333615"/>
                </a:cubicBezTo>
                <a:lnTo>
                  <a:pt x="12190992" y="2430055"/>
                </a:lnTo>
                <a:lnTo>
                  <a:pt x="12190992" y="2431355"/>
                </a:lnTo>
                <a:lnTo>
                  <a:pt x="12190992" y="2442217"/>
                </a:lnTo>
                <a:lnTo>
                  <a:pt x="12190243" y="2442366"/>
                </a:lnTo>
                <a:lnTo>
                  <a:pt x="12190992" y="2442390"/>
                </a:lnTo>
                <a:lnTo>
                  <a:pt x="12190992" y="3538918"/>
                </a:lnTo>
                <a:lnTo>
                  <a:pt x="12190992" y="3539630"/>
                </a:lnTo>
                <a:lnTo>
                  <a:pt x="12190992" y="3635946"/>
                </a:lnTo>
                <a:lnTo>
                  <a:pt x="12190994" y="3635946"/>
                </a:lnTo>
                <a:lnTo>
                  <a:pt x="12190994" y="4183626"/>
                </a:lnTo>
                <a:lnTo>
                  <a:pt x="12190994" y="4184340"/>
                </a:lnTo>
                <a:lnTo>
                  <a:pt x="12190994" y="4293356"/>
                </a:lnTo>
                <a:lnTo>
                  <a:pt x="12182259" y="4294524"/>
                </a:lnTo>
                <a:lnTo>
                  <a:pt x="12190456" y="4294524"/>
                </a:lnTo>
                <a:cubicBezTo>
                  <a:pt x="12193544" y="4309294"/>
                  <a:pt x="12192000" y="4319631"/>
                  <a:pt x="12185824" y="4325538"/>
                </a:cubicBezTo>
                <a:lnTo>
                  <a:pt x="12154010" y="4329885"/>
                </a:lnTo>
                <a:lnTo>
                  <a:pt x="12154112" y="4330236"/>
                </a:lnTo>
                <a:cubicBezTo>
                  <a:pt x="11983455" y="4330236"/>
                  <a:pt x="11812801" y="4330236"/>
                  <a:pt x="11642144" y="4330236"/>
                </a:cubicBezTo>
                <a:cubicBezTo>
                  <a:pt x="11642144" y="4327229"/>
                  <a:pt x="11642144" y="4324222"/>
                  <a:pt x="11642144" y="4321214"/>
                </a:cubicBezTo>
                <a:lnTo>
                  <a:pt x="11642681" y="4320832"/>
                </a:lnTo>
                <a:lnTo>
                  <a:pt x="11641391" y="4320839"/>
                </a:lnTo>
                <a:lnTo>
                  <a:pt x="11638316" y="4320832"/>
                </a:lnTo>
                <a:lnTo>
                  <a:pt x="11640978" y="4330236"/>
                </a:lnTo>
                <a:lnTo>
                  <a:pt x="8070327" y="4330236"/>
                </a:lnTo>
                <a:lnTo>
                  <a:pt x="8070160" y="4330236"/>
                </a:lnTo>
                <a:lnTo>
                  <a:pt x="8057958" y="4330236"/>
                </a:lnTo>
                <a:lnTo>
                  <a:pt x="8057585" y="4329759"/>
                </a:lnTo>
                <a:lnTo>
                  <a:pt x="8057716" y="4330236"/>
                </a:lnTo>
                <a:cubicBezTo>
                  <a:pt x="7987783" y="4330236"/>
                  <a:pt x="7920891" y="4330236"/>
                  <a:pt x="7850958" y="4330236"/>
                </a:cubicBezTo>
                <a:lnTo>
                  <a:pt x="7850958" y="4318368"/>
                </a:lnTo>
                <a:lnTo>
                  <a:pt x="7850403" y="4318959"/>
                </a:lnTo>
                <a:lnTo>
                  <a:pt x="7846523" y="4318959"/>
                </a:lnTo>
                <a:lnTo>
                  <a:pt x="7849789" y="4330236"/>
                </a:lnTo>
                <a:lnTo>
                  <a:pt x="6728827" y="4330236"/>
                </a:lnTo>
                <a:lnTo>
                  <a:pt x="6728827" y="4330238"/>
                </a:lnTo>
                <a:lnTo>
                  <a:pt x="6631799" y="4330238"/>
                </a:lnTo>
                <a:lnTo>
                  <a:pt x="6631087" y="4330238"/>
                </a:lnTo>
                <a:lnTo>
                  <a:pt x="2950623" y="4330238"/>
                </a:lnTo>
                <a:lnTo>
                  <a:pt x="2950133" y="4330238"/>
                </a:lnTo>
                <a:lnTo>
                  <a:pt x="2693819" y="4330238"/>
                </a:lnTo>
                <a:lnTo>
                  <a:pt x="2693571" y="4329744"/>
                </a:lnTo>
                <a:lnTo>
                  <a:pt x="2693571" y="4330236"/>
                </a:lnTo>
                <a:cubicBezTo>
                  <a:pt x="1819096" y="4330236"/>
                  <a:pt x="947715" y="4330236"/>
                  <a:pt x="73309" y="4330236"/>
                </a:cubicBezTo>
                <a:lnTo>
                  <a:pt x="73520" y="4329972"/>
                </a:lnTo>
                <a:lnTo>
                  <a:pt x="73152" y="4330048"/>
                </a:lnTo>
                <a:cubicBezTo>
                  <a:pt x="54865" y="4325481"/>
                  <a:pt x="34865" y="4336329"/>
                  <a:pt x="17006" y="4330477"/>
                </a:cubicBezTo>
                <a:lnTo>
                  <a:pt x="343" y="4318119"/>
                </a:lnTo>
                <a:lnTo>
                  <a:pt x="0" y="4318960"/>
                </a:lnTo>
                <a:cubicBezTo>
                  <a:pt x="0" y="4294525"/>
                  <a:pt x="0" y="4270090"/>
                  <a:pt x="0" y="4245654"/>
                </a:cubicBezTo>
                <a:lnTo>
                  <a:pt x="559" y="4245654"/>
                </a:lnTo>
                <a:lnTo>
                  <a:pt x="5" y="4245207"/>
                </a:lnTo>
                <a:cubicBezTo>
                  <a:pt x="5" y="3673087"/>
                  <a:pt x="5" y="3100967"/>
                  <a:pt x="5" y="2528848"/>
                </a:cubicBezTo>
                <a:cubicBezTo>
                  <a:pt x="2824" y="2525805"/>
                  <a:pt x="8462" y="2525805"/>
                  <a:pt x="11283" y="2528848"/>
                </a:cubicBezTo>
                <a:lnTo>
                  <a:pt x="11283" y="2531836"/>
                </a:lnTo>
                <a:lnTo>
                  <a:pt x="13399" y="2528664"/>
                </a:lnTo>
                <a:lnTo>
                  <a:pt x="12282" y="2528564"/>
                </a:lnTo>
                <a:cubicBezTo>
                  <a:pt x="9212" y="2528564"/>
                  <a:pt x="3072" y="2528564"/>
                  <a:pt x="2" y="2528564"/>
                </a:cubicBezTo>
                <a:cubicBezTo>
                  <a:pt x="2" y="2507073"/>
                  <a:pt x="2" y="2488652"/>
                  <a:pt x="2" y="2467162"/>
                </a:cubicBezTo>
                <a:lnTo>
                  <a:pt x="6" y="2467162"/>
                </a:lnTo>
                <a:lnTo>
                  <a:pt x="6" y="2443102"/>
                </a:lnTo>
                <a:lnTo>
                  <a:pt x="2" y="2443103"/>
                </a:lnTo>
                <a:cubicBezTo>
                  <a:pt x="2" y="2354526"/>
                  <a:pt x="2" y="2262894"/>
                  <a:pt x="2" y="2174317"/>
                </a:cubicBezTo>
                <a:lnTo>
                  <a:pt x="557" y="2174317"/>
                </a:lnTo>
                <a:lnTo>
                  <a:pt x="3" y="2173891"/>
                </a:lnTo>
                <a:cubicBezTo>
                  <a:pt x="3" y="2025301"/>
                  <a:pt x="3" y="1873678"/>
                  <a:pt x="3" y="1725088"/>
                </a:cubicBezTo>
                <a:lnTo>
                  <a:pt x="1303" y="1725695"/>
                </a:lnTo>
                <a:lnTo>
                  <a:pt x="2" y="1724531"/>
                </a:lnTo>
                <a:lnTo>
                  <a:pt x="2" y="1700653"/>
                </a:lnTo>
                <a:lnTo>
                  <a:pt x="0" y="1700654"/>
                </a:lnTo>
                <a:cubicBezTo>
                  <a:pt x="0" y="1667055"/>
                  <a:pt x="0" y="1636512"/>
                  <a:pt x="0" y="1602914"/>
                </a:cubicBezTo>
                <a:lnTo>
                  <a:pt x="547" y="1604284"/>
                </a:lnTo>
                <a:lnTo>
                  <a:pt x="4" y="1601974"/>
                </a:lnTo>
                <a:cubicBezTo>
                  <a:pt x="4" y="1598919"/>
                  <a:pt x="4" y="1592810"/>
                  <a:pt x="4" y="1589756"/>
                </a:cubicBezTo>
                <a:lnTo>
                  <a:pt x="4" y="1554044"/>
                </a:lnTo>
                <a:cubicBezTo>
                  <a:pt x="61050" y="1566212"/>
                  <a:pt x="100730" y="1636179"/>
                  <a:pt x="170936" y="1614884"/>
                </a:cubicBezTo>
                <a:cubicBezTo>
                  <a:pt x="238088" y="1645304"/>
                  <a:pt x="286935" y="1703103"/>
                  <a:pt x="347973" y="1742649"/>
                </a:cubicBezTo>
                <a:cubicBezTo>
                  <a:pt x="354080" y="1745691"/>
                  <a:pt x="357131" y="1751775"/>
                  <a:pt x="357131" y="1760901"/>
                </a:cubicBezTo>
                <a:lnTo>
                  <a:pt x="356346" y="1761512"/>
                </a:lnTo>
                <a:lnTo>
                  <a:pt x="371375" y="1769975"/>
                </a:lnTo>
                <a:cubicBezTo>
                  <a:pt x="376720" y="1773020"/>
                  <a:pt x="381301" y="1775301"/>
                  <a:pt x="384356" y="1775301"/>
                </a:cubicBezTo>
                <a:cubicBezTo>
                  <a:pt x="414896" y="1766172"/>
                  <a:pt x="423296" y="1771497"/>
                  <a:pt x="423678" y="1782148"/>
                </a:cubicBezTo>
                <a:lnTo>
                  <a:pt x="417688" y="1808613"/>
                </a:lnTo>
                <a:lnTo>
                  <a:pt x="419815" y="1809948"/>
                </a:lnTo>
                <a:cubicBezTo>
                  <a:pt x="428955" y="1816009"/>
                  <a:pt x="438088" y="1822071"/>
                  <a:pt x="444179" y="1828132"/>
                </a:cubicBezTo>
                <a:lnTo>
                  <a:pt x="459864" y="1839440"/>
                </a:lnTo>
                <a:lnTo>
                  <a:pt x="473930" y="1841156"/>
                </a:lnTo>
                <a:lnTo>
                  <a:pt x="481938" y="1852863"/>
                </a:lnTo>
                <a:lnTo>
                  <a:pt x="499010" y="1861470"/>
                </a:lnTo>
                <a:cubicBezTo>
                  <a:pt x="502055" y="1867531"/>
                  <a:pt x="505102" y="1870562"/>
                  <a:pt x="508148" y="1873593"/>
                </a:cubicBezTo>
                <a:lnTo>
                  <a:pt x="517266" y="1895807"/>
                </a:lnTo>
                <a:lnTo>
                  <a:pt x="549070" y="1929224"/>
                </a:lnTo>
                <a:lnTo>
                  <a:pt x="571629" y="1949352"/>
                </a:lnTo>
                <a:lnTo>
                  <a:pt x="602568" y="1967544"/>
                </a:lnTo>
                <a:cubicBezTo>
                  <a:pt x="608661" y="1970575"/>
                  <a:pt x="614754" y="1973606"/>
                  <a:pt x="617800" y="1976637"/>
                </a:cubicBezTo>
                <a:lnTo>
                  <a:pt x="635707" y="1995486"/>
                </a:lnTo>
                <a:lnTo>
                  <a:pt x="659060" y="2008344"/>
                </a:lnTo>
                <a:lnTo>
                  <a:pt x="703062" y="2026867"/>
                </a:lnTo>
                <a:lnTo>
                  <a:pt x="709160" y="2026656"/>
                </a:lnTo>
                <a:cubicBezTo>
                  <a:pt x="718498" y="2028368"/>
                  <a:pt x="727552" y="2032076"/>
                  <a:pt x="736367" y="2037640"/>
                </a:cubicBezTo>
                <a:lnTo>
                  <a:pt x="742718" y="2043086"/>
                </a:lnTo>
                <a:lnTo>
                  <a:pt x="765143" y="2052185"/>
                </a:lnTo>
                <a:lnTo>
                  <a:pt x="815941" y="2077551"/>
                </a:lnTo>
                <a:lnTo>
                  <a:pt x="816135" y="2076577"/>
                </a:lnTo>
                <a:cubicBezTo>
                  <a:pt x="836826" y="2104146"/>
                  <a:pt x="860964" y="2124821"/>
                  <a:pt x="892430" y="2128266"/>
                </a:cubicBezTo>
                <a:lnTo>
                  <a:pt x="925776" y="2125643"/>
                </a:lnTo>
                <a:lnTo>
                  <a:pt x="901950" y="2053784"/>
                </a:lnTo>
                <a:cubicBezTo>
                  <a:pt x="892417" y="2030145"/>
                  <a:pt x="880217" y="2007269"/>
                  <a:pt x="861917" y="1985918"/>
                </a:cubicBezTo>
                <a:lnTo>
                  <a:pt x="835052" y="1957286"/>
                </a:lnTo>
                <a:lnTo>
                  <a:pt x="816238" y="1948521"/>
                </a:lnTo>
                <a:lnTo>
                  <a:pt x="794814" y="1940165"/>
                </a:lnTo>
                <a:cubicBezTo>
                  <a:pt x="770413" y="1940165"/>
                  <a:pt x="758212" y="1921864"/>
                  <a:pt x="746011" y="1900513"/>
                </a:cubicBezTo>
                <a:cubicBezTo>
                  <a:pt x="727710" y="1870011"/>
                  <a:pt x="715506" y="1839510"/>
                  <a:pt x="681957" y="1821209"/>
                </a:cubicBezTo>
                <a:lnTo>
                  <a:pt x="681249" y="1820761"/>
                </a:lnTo>
                <a:lnTo>
                  <a:pt x="657375" y="1815981"/>
                </a:lnTo>
                <a:cubicBezTo>
                  <a:pt x="632747" y="1807322"/>
                  <a:pt x="608121" y="1791424"/>
                  <a:pt x="578341" y="1802780"/>
                </a:cubicBezTo>
                <a:cubicBezTo>
                  <a:pt x="572234" y="1805808"/>
                  <a:pt x="566125" y="1799751"/>
                  <a:pt x="569179" y="1793695"/>
                </a:cubicBezTo>
                <a:cubicBezTo>
                  <a:pt x="584449" y="1757355"/>
                  <a:pt x="544743" y="1742214"/>
                  <a:pt x="535579" y="1711932"/>
                </a:cubicBezTo>
                <a:lnTo>
                  <a:pt x="537541" y="1713162"/>
                </a:lnTo>
                <a:lnTo>
                  <a:pt x="535551" y="1711404"/>
                </a:lnTo>
                <a:cubicBezTo>
                  <a:pt x="530976" y="1711404"/>
                  <a:pt x="526401" y="1710641"/>
                  <a:pt x="522207" y="1708735"/>
                </a:cubicBezTo>
                <a:lnTo>
                  <a:pt x="511405" y="1699423"/>
                </a:lnTo>
                <a:lnTo>
                  <a:pt x="486275" y="1694732"/>
                </a:lnTo>
                <a:cubicBezTo>
                  <a:pt x="468301" y="1683808"/>
                  <a:pt x="470013" y="1657137"/>
                  <a:pt x="463166" y="1638978"/>
                </a:cubicBezTo>
                <a:cubicBezTo>
                  <a:pt x="450991" y="1611739"/>
                  <a:pt x="478383" y="1572394"/>
                  <a:pt x="438816" y="1554235"/>
                </a:cubicBezTo>
                <a:cubicBezTo>
                  <a:pt x="426648" y="1545156"/>
                  <a:pt x="438816" y="1539103"/>
                  <a:pt x="438816" y="1530023"/>
                </a:cubicBezTo>
                <a:lnTo>
                  <a:pt x="440483" y="1529619"/>
                </a:lnTo>
                <a:lnTo>
                  <a:pt x="438757" y="1528857"/>
                </a:lnTo>
                <a:cubicBezTo>
                  <a:pt x="426648" y="1513820"/>
                  <a:pt x="426648" y="1495775"/>
                  <a:pt x="438757" y="1480739"/>
                </a:cubicBezTo>
                <a:lnTo>
                  <a:pt x="439030" y="1480465"/>
                </a:lnTo>
                <a:lnTo>
                  <a:pt x="432702" y="1458121"/>
                </a:lnTo>
                <a:cubicBezTo>
                  <a:pt x="436093" y="1452372"/>
                  <a:pt x="443636" y="1448538"/>
                  <a:pt x="451180" y="1447005"/>
                </a:cubicBezTo>
                <a:cubicBezTo>
                  <a:pt x="466267" y="1442405"/>
                  <a:pt x="482109" y="1436272"/>
                  <a:pt x="496818" y="1436654"/>
                </a:cubicBezTo>
                <a:cubicBezTo>
                  <a:pt x="511528" y="1437038"/>
                  <a:pt x="525108" y="1443938"/>
                  <a:pt x="535668" y="1465405"/>
                </a:cubicBezTo>
                <a:lnTo>
                  <a:pt x="534099" y="1467267"/>
                </a:lnTo>
                <a:lnTo>
                  <a:pt x="536471" y="1465701"/>
                </a:lnTo>
                <a:lnTo>
                  <a:pt x="548667" y="1465701"/>
                </a:lnTo>
                <a:lnTo>
                  <a:pt x="548556" y="1465479"/>
                </a:lnTo>
                <a:cubicBezTo>
                  <a:pt x="576025" y="1404630"/>
                  <a:pt x="508868" y="1422884"/>
                  <a:pt x="490555" y="1395503"/>
                </a:cubicBezTo>
                <a:cubicBezTo>
                  <a:pt x="518028" y="1371163"/>
                  <a:pt x="536342" y="1337696"/>
                  <a:pt x="536342" y="1298145"/>
                </a:cubicBezTo>
                <a:lnTo>
                  <a:pt x="536859" y="1298156"/>
                </a:lnTo>
                <a:lnTo>
                  <a:pt x="536333" y="1297894"/>
                </a:lnTo>
                <a:cubicBezTo>
                  <a:pt x="533304" y="1297894"/>
                  <a:pt x="527240" y="1297894"/>
                  <a:pt x="524210" y="1297894"/>
                </a:cubicBezTo>
                <a:lnTo>
                  <a:pt x="523448" y="1297227"/>
                </a:lnTo>
                <a:lnTo>
                  <a:pt x="448602" y="1292701"/>
                </a:lnTo>
                <a:cubicBezTo>
                  <a:pt x="424254" y="1288145"/>
                  <a:pt x="402185" y="1280552"/>
                  <a:pt x="386968" y="1269921"/>
                </a:cubicBezTo>
                <a:cubicBezTo>
                  <a:pt x="356526" y="1251695"/>
                  <a:pt x="304792" y="1224359"/>
                  <a:pt x="298708" y="1172722"/>
                </a:cubicBezTo>
                <a:cubicBezTo>
                  <a:pt x="295660" y="1145384"/>
                  <a:pt x="292618" y="1139310"/>
                  <a:pt x="265211" y="1160571"/>
                </a:cubicBezTo>
                <a:cubicBezTo>
                  <a:pt x="243904" y="1175759"/>
                  <a:pt x="234773" y="1139310"/>
                  <a:pt x="231729" y="1127160"/>
                </a:cubicBezTo>
                <a:cubicBezTo>
                  <a:pt x="225641" y="1081598"/>
                  <a:pt x="204336" y="1066411"/>
                  <a:pt x="161724" y="1063374"/>
                </a:cubicBezTo>
                <a:cubicBezTo>
                  <a:pt x="122151" y="1060335"/>
                  <a:pt x="122151" y="1045148"/>
                  <a:pt x="140416" y="1014774"/>
                </a:cubicBezTo>
                <a:cubicBezTo>
                  <a:pt x="141942" y="1013256"/>
                  <a:pt x="141180" y="1009459"/>
                  <a:pt x="139654" y="1005281"/>
                </a:cubicBezTo>
                <a:lnTo>
                  <a:pt x="134866" y="994702"/>
                </a:lnTo>
                <a:lnTo>
                  <a:pt x="133854" y="994141"/>
                </a:lnTo>
                <a:cubicBezTo>
                  <a:pt x="100389" y="942149"/>
                  <a:pt x="63886" y="896273"/>
                  <a:pt x="4" y="884040"/>
                </a:cubicBezTo>
                <a:cubicBezTo>
                  <a:pt x="4" y="862632"/>
                  <a:pt x="4" y="844281"/>
                  <a:pt x="4" y="822873"/>
                </a:cubicBezTo>
                <a:lnTo>
                  <a:pt x="1756" y="823839"/>
                </a:lnTo>
                <a:lnTo>
                  <a:pt x="5" y="822152"/>
                </a:lnTo>
                <a:lnTo>
                  <a:pt x="5" y="811595"/>
                </a:lnTo>
                <a:lnTo>
                  <a:pt x="0" y="811596"/>
                </a:lnTo>
                <a:cubicBezTo>
                  <a:pt x="0" y="774630"/>
                  <a:pt x="0" y="737664"/>
                  <a:pt x="0" y="700698"/>
                </a:cubicBezTo>
                <a:lnTo>
                  <a:pt x="3" y="700698"/>
                </a:lnTo>
                <a:lnTo>
                  <a:pt x="3" y="676401"/>
                </a:lnTo>
                <a:lnTo>
                  <a:pt x="364" y="676231"/>
                </a:lnTo>
                <a:lnTo>
                  <a:pt x="3" y="676264"/>
                </a:lnTo>
                <a:cubicBezTo>
                  <a:pt x="3" y="661297"/>
                  <a:pt x="3" y="643335"/>
                  <a:pt x="3" y="628369"/>
                </a:cubicBezTo>
                <a:cubicBezTo>
                  <a:pt x="15131" y="631362"/>
                  <a:pt x="33285" y="655309"/>
                  <a:pt x="45387" y="637349"/>
                </a:cubicBezTo>
                <a:cubicBezTo>
                  <a:pt x="56733" y="617143"/>
                  <a:pt x="64676" y="603672"/>
                  <a:pt x="79426" y="609565"/>
                </a:cubicBezTo>
                <a:cubicBezTo>
                  <a:pt x="84343" y="611530"/>
                  <a:pt x="90016" y="615646"/>
                  <a:pt x="96824" y="622381"/>
                </a:cubicBezTo>
                <a:cubicBezTo>
                  <a:pt x="110439" y="638846"/>
                  <a:pt x="106657" y="647825"/>
                  <a:pt x="98337" y="654935"/>
                </a:cubicBezTo>
                <a:lnTo>
                  <a:pt x="72810" y="676105"/>
                </a:lnTo>
                <a:lnTo>
                  <a:pt x="73214" y="676401"/>
                </a:lnTo>
                <a:cubicBezTo>
                  <a:pt x="93805" y="706348"/>
                  <a:pt x="116111" y="731113"/>
                  <a:pt x="147859" y="742920"/>
                </a:cubicBezTo>
                <a:lnTo>
                  <a:pt x="182469" y="750004"/>
                </a:lnTo>
                <a:lnTo>
                  <a:pt x="182898" y="749851"/>
                </a:lnTo>
                <a:lnTo>
                  <a:pt x="183409" y="749291"/>
                </a:lnTo>
                <a:lnTo>
                  <a:pt x="184276" y="749358"/>
                </a:lnTo>
                <a:lnTo>
                  <a:pt x="207151" y="741176"/>
                </a:lnTo>
                <a:cubicBezTo>
                  <a:pt x="233325" y="735507"/>
                  <a:pt x="262089" y="734940"/>
                  <a:pt x="280503" y="698655"/>
                </a:cubicBezTo>
                <a:cubicBezTo>
                  <a:pt x="298924" y="659347"/>
                  <a:pt x="320386" y="707727"/>
                  <a:pt x="341864" y="713773"/>
                </a:cubicBezTo>
                <a:lnTo>
                  <a:pt x="341987" y="713965"/>
                </a:lnTo>
                <a:lnTo>
                  <a:pt x="475659" y="738098"/>
                </a:lnTo>
                <a:lnTo>
                  <a:pt x="475714" y="738147"/>
                </a:lnTo>
                <a:lnTo>
                  <a:pt x="475739" y="737320"/>
                </a:lnTo>
                <a:cubicBezTo>
                  <a:pt x="512303" y="764740"/>
                  <a:pt x="561053" y="725133"/>
                  <a:pt x="600657" y="758646"/>
                </a:cubicBezTo>
                <a:cubicBezTo>
                  <a:pt x="615893" y="770833"/>
                  <a:pt x="634176" y="773880"/>
                  <a:pt x="634176" y="798254"/>
                </a:cubicBezTo>
                <a:cubicBezTo>
                  <a:pt x="637222" y="828721"/>
                  <a:pt x="658548" y="856141"/>
                  <a:pt x="679873" y="853093"/>
                </a:cubicBezTo>
                <a:cubicBezTo>
                  <a:pt x="740811" y="847001"/>
                  <a:pt x="804790" y="880514"/>
                  <a:pt x="862682" y="843954"/>
                </a:cubicBezTo>
                <a:cubicBezTo>
                  <a:pt x="871821" y="837860"/>
                  <a:pt x="880962" y="822626"/>
                  <a:pt x="893149" y="834814"/>
                </a:cubicBezTo>
                <a:cubicBezTo>
                  <a:pt x="905335" y="847001"/>
                  <a:pt x="902289" y="862234"/>
                  <a:pt x="893149" y="874421"/>
                </a:cubicBezTo>
                <a:cubicBezTo>
                  <a:pt x="884009" y="883560"/>
                  <a:pt x="874869" y="895747"/>
                  <a:pt x="865729" y="907935"/>
                </a:cubicBezTo>
                <a:cubicBezTo>
                  <a:pt x="853541" y="926214"/>
                  <a:pt x="856589" y="950588"/>
                  <a:pt x="884009" y="953635"/>
                </a:cubicBezTo>
                <a:cubicBezTo>
                  <a:pt x="923616" y="962775"/>
                  <a:pt x="960176" y="959728"/>
                  <a:pt x="996736" y="990195"/>
                </a:cubicBezTo>
                <a:cubicBezTo>
                  <a:pt x="1015016" y="1005430"/>
                  <a:pt x="1039389" y="956681"/>
                  <a:pt x="1075949" y="962775"/>
                </a:cubicBezTo>
                <a:cubicBezTo>
                  <a:pt x="1063763" y="999335"/>
                  <a:pt x="1069855" y="1023709"/>
                  <a:pt x="1115556" y="1045036"/>
                </a:cubicBezTo>
                <a:cubicBezTo>
                  <a:pt x="1167349" y="1069410"/>
                  <a:pt x="1097276" y="1069410"/>
                  <a:pt x="1094230" y="1090736"/>
                </a:cubicBezTo>
                <a:cubicBezTo>
                  <a:pt x="1124695" y="1112064"/>
                  <a:pt x="1142975" y="1075503"/>
                  <a:pt x="1170396" y="1078549"/>
                </a:cubicBezTo>
                <a:cubicBezTo>
                  <a:pt x="1193246" y="1089214"/>
                  <a:pt x="1200863" y="1105208"/>
                  <a:pt x="1203148" y="1123108"/>
                </a:cubicBezTo>
                <a:lnTo>
                  <a:pt x="1203851" y="1174848"/>
                </a:lnTo>
                <a:lnTo>
                  <a:pt x="1207359" y="1175605"/>
                </a:lnTo>
                <a:lnTo>
                  <a:pt x="1208589" y="1176676"/>
                </a:lnTo>
                <a:lnTo>
                  <a:pt x="1232411" y="1181969"/>
                </a:lnTo>
                <a:cubicBezTo>
                  <a:pt x="1240752" y="1184641"/>
                  <a:pt x="1249092" y="1186932"/>
                  <a:pt x="1258191" y="1185405"/>
                </a:cubicBezTo>
                <a:cubicBezTo>
                  <a:pt x="1276390" y="1182350"/>
                  <a:pt x="1297619" y="1182350"/>
                  <a:pt x="1282454" y="1219004"/>
                </a:cubicBezTo>
                <a:cubicBezTo>
                  <a:pt x="1274873" y="1238857"/>
                  <a:pt x="1283972" y="1252601"/>
                  <a:pt x="1297620" y="1264438"/>
                </a:cubicBezTo>
                <a:lnTo>
                  <a:pt x="1335543" y="1294785"/>
                </a:lnTo>
                <a:lnTo>
                  <a:pt x="1340464" y="1296993"/>
                </a:lnTo>
                <a:cubicBezTo>
                  <a:pt x="1340464" y="1322139"/>
                  <a:pt x="1362730" y="1318139"/>
                  <a:pt x="1377720" y="1323568"/>
                </a:cubicBezTo>
                <a:lnTo>
                  <a:pt x="1382038" y="1327336"/>
                </a:lnTo>
                <a:lnTo>
                  <a:pt x="1396055" y="1290689"/>
                </a:lnTo>
                <a:cubicBezTo>
                  <a:pt x="1404500" y="1244856"/>
                  <a:pt x="1391904" y="1188315"/>
                  <a:pt x="1362132" y="1160902"/>
                </a:cubicBezTo>
                <a:cubicBezTo>
                  <a:pt x="1349918" y="1148718"/>
                  <a:pt x="1346864" y="1151764"/>
                  <a:pt x="1340757" y="1160902"/>
                </a:cubicBezTo>
                <a:cubicBezTo>
                  <a:pt x="1331598" y="1179178"/>
                  <a:pt x="1319385" y="1188315"/>
                  <a:pt x="1301066" y="1176132"/>
                </a:cubicBezTo>
                <a:cubicBezTo>
                  <a:pt x="1288853" y="1160902"/>
                  <a:pt x="1255268" y="1148718"/>
                  <a:pt x="1270533" y="1124350"/>
                </a:cubicBezTo>
                <a:cubicBezTo>
                  <a:pt x="1288853" y="1090844"/>
                  <a:pt x="1267481" y="1087799"/>
                  <a:pt x="1249162" y="1081706"/>
                </a:cubicBezTo>
                <a:cubicBezTo>
                  <a:pt x="1175885" y="1069522"/>
                  <a:pt x="1175885" y="1011649"/>
                  <a:pt x="1169779" y="956821"/>
                </a:cubicBezTo>
                <a:cubicBezTo>
                  <a:pt x="1175885" y="950728"/>
                  <a:pt x="1178939" y="944636"/>
                  <a:pt x="1185044" y="941591"/>
                </a:cubicBezTo>
                <a:cubicBezTo>
                  <a:pt x="1169779" y="932453"/>
                  <a:pt x="1151460" y="914177"/>
                  <a:pt x="1133141" y="914177"/>
                </a:cubicBezTo>
                <a:cubicBezTo>
                  <a:pt x="1108715" y="914177"/>
                  <a:pt x="1142300" y="944636"/>
                  <a:pt x="1120928" y="953775"/>
                </a:cubicBezTo>
                <a:cubicBezTo>
                  <a:pt x="1102609" y="944636"/>
                  <a:pt x="1078183" y="938545"/>
                  <a:pt x="1075130" y="914177"/>
                </a:cubicBezTo>
                <a:cubicBezTo>
                  <a:pt x="1075130" y="889808"/>
                  <a:pt x="1105662" y="898947"/>
                  <a:pt x="1114822" y="883717"/>
                </a:cubicBezTo>
                <a:cubicBezTo>
                  <a:pt x="1120928" y="871533"/>
                  <a:pt x="1175885" y="877625"/>
                  <a:pt x="1133141" y="844119"/>
                </a:cubicBezTo>
                <a:cubicBezTo>
                  <a:pt x="1123981" y="838027"/>
                  <a:pt x="1133141" y="828889"/>
                  <a:pt x="1139247" y="822797"/>
                </a:cubicBezTo>
                <a:cubicBezTo>
                  <a:pt x="1185044" y="795384"/>
                  <a:pt x="1223973" y="745695"/>
                  <a:pt x="1279217" y="739271"/>
                </a:cubicBezTo>
                <a:cubicBezTo>
                  <a:pt x="1288424" y="738199"/>
                  <a:pt x="1298084" y="738331"/>
                  <a:pt x="1308305" y="739966"/>
                </a:cubicBezTo>
                <a:lnTo>
                  <a:pt x="1340454" y="749603"/>
                </a:lnTo>
                <a:lnTo>
                  <a:pt x="1363760" y="740230"/>
                </a:lnTo>
                <a:cubicBezTo>
                  <a:pt x="1372141" y="739090"/>
                  <a:pt x="1381284" y="740610"/>
                  <a:pt x="1391949" y="746689"/>
                </a:cubicBezTo>
                <a:cubicBezTo>
                  <a:pt x="1452900" y="774043"/>
                  <a:pt x="1452900" y="774043"/>
                  <a:pt x="1516896" y="734531"/>
                </a:cubicBezTo>
                <a:cubicBezTo>
                  <a:pt x="1492516" y="767964"/>
                  <a:pt x="1541275" y="813555"/>
                  <a:pt x="1471184" y="816594"/>
                </a:cubicBezTo>
                <a:cubicBezTo>
                  <a:pt x="1463565" y="818114"/>
                  <a:pt x="1467374" y="822673"/>
                  <a:pt x="1473088" y="828372"/>
                </a:cubicBezTo>
                <a:lnTo>
                  <a:pt x="1486174" y="846642"/>
                </a:lnTo>
                <a:lnTo>
                  <a:pt x="1487327" y="847165"/>
                </a:lnTo>
                <a:cubicBezTo>
                  <a:pt x="1493434" y="856303"/>
                  <a:pt x="1505648" y="868487"/>
                  <a:pt x="1505648" y="877625"/>
                </a:cubicBezTo>
                <a:cubicBezTo>
                  <a:pt x="1502595" y="941591"/>
                  <a:pt x="1548397" y="956821"/>
                  <a:pt x="1597254" y="969004"/>
                </a:cubicBezTo>
                <a:cubicBezTo>
                  <a:pt x="1621683" y="972051"/>
                  <a:pt x="1643058" y="981189"/>
                  <a:pt x="1667485" y="975096"/>
                </a:cubicBezTo>
                <a:cubicBezTo>
                  <a:pt x="1707181" y="965958"/>
                  <a:pt x="1707181" y="1014694"/>
                  <a:pt x="1734663" y="1026879"/>
                </a:cubicBezTo>
                <a:cubicBezTo>
                  <a:pt x="1742298" y="1029924"/>
                  <a:pt x="1743061" y="1038301"/>
                  <a:pt x="1739625" y="1047439"/>
                </a:cubicBezTo>
                <a:lnTo>
                  <a:pt x="1721862" y="1069505"/>
                </a:lnTo>
                <a:lnTo>
                  <a:pt x="1738098" y="1092668"/>
                </a:lnTo>
                <a:cubicBezTo>
                  <a:pt x="1761081" y="1112891"/>
                  <a:pt x="1794771" y="1116879"/>
                  <a:pt x="1819895" y="1132830"/>
                </a:cubicBezTo>
                <a:cubicBezTo>
                  <a:pt x="1844259" y="1148022"/>
                  <a:pt x="1874713" y="1160175"/>
                  <a:pt x="1902123" y="1175366"/>
                </a:cubicBezTo>
                <a:lnTo>
                  <a:pt x="1901104" y="1176242"/>
                </a:lnTo>
                <a:lnTo>
                  <a:pt x="1901667" y="1176242"/>
                </a:lnTo>
                <a:cubicBezTo>
                  <a:pt x="1920165" y="1191169"/>
                  <a:pt x="1944825" y="1200124"/>
                  <a:pt x="1950991" y="1226992"/>
                </a:cubicBezTo>
                <a:lnTo>
                  <a:pt x="1947396" y="1225107"/>
                </a:lnTo>
                <a:lnTo>
                  <a:pt x="1949985" y="1227385"/>
                </a:lnTo>
                <a:cubicBezTo>
                  <a:pt x="1956078" y="1233482"/>
                  <a:pt x="1965216" y="1242625"/>
                  <a:pt x="1974356" y="1248721"/>
                </a:cubicBezTo>
                <a:lnTo>
                  <a:pt x="1975844" y="1248910"/>
                </a:lnTo>
                <a:lnTo>
                  <a:pt x="2012082" y="1238747"/>
                </a:lnTo>
                <a:cubicBezTo>
                  <a:pt x="2024299" y="1237604"/>
                  <a:pt x="2036518" y="1239888"/>
                  <a:pt x="2048735" y="1249028"/>
                </a:cubicBezTo>
                <a:lnTo>
                  <a:pt x="2049064" y="1249756"/>
                </a:lnTo>
                <a:lnTo>
                  <a:pt x="2066461" y="1252597"/>
                </a:lnTo>
                <a:cubicBezTo>
                  <a:pt x="2072180" y="1254886"/>
                  <a:pt x="2076755" y="1258700"/>
                  <a:pt x="2078280" y="1264802"/>
                </a:cubicBezTo>
                <a:cubicBezTo>
                  <a:pt x="2087430" y="1298368"/>
                  <a:pt x="2105731" y="1298368"/>
                  <a:pt x="2136231" y="1289213"/>
                </a:cubicBezTo>
                <a:cubicBezTo>
                  <a:pt x="2148432" y="1284637"/>
                  <a:pt x="2160632" y="1286162"/>
                  <a:pt x="2172451" y="1290739"/>
                </a:cubicBezTo>
                <a:lnTo>
                  <a:pt x="2205583" y="1310105"/>
                </a:lnTo>
                <a:lnTo>
                  <a:pt x="2205927" y="1309694"/>
                </a:lnTo>
                <a:cubicBezTo>
                  <a:pt x="2215090" y="1309694"/>
                  <a:pt x="2221199" y="1309694"/>
                  <a:pt x="2227309" y="1312795"/>
                </a:cubicBezTo>
                <a:lnTo>
                  <a:pt x="2227323" y="1312803"/>
                </a:lnTo>
                <a:lnTo>
                  <a:pt x="2227308" y="1312769"/>
                </a:lnTo>
                <a:cubicBezTo>
                  <a:pt x="2255171" y="1309694"/>
                  <a:pt x="2267556" y="1328148"/>
                  <a:pt x="2279939" y="1346602"/>
                </a:cubicBezTo>
                <a:lnTo>
                  <a:pt x="2279939" y="1347566"/>
                </a:lnTo>
                <a:lnTo>
                  <a:pt x="2301943" y="1371111"/>
                </a:lnTo>
                <a:cubicBezTo>
                  <a:pt x="2310146" y="1377583"/>
                  <a:pt x="2319260" y="1382231"/>
                  <a:pt x="2329770" y="1384091"/>
                </a:cubicBezTo>
                <a:lnTo>
                  <a:pt x="2351450" y="1383821"/>
                </a:lnTo>
                <a:lnTo>
                  <a:pt x="2352308" y="1382310"/>
                </a:lnTo>
                <a:cubicBezTo>
                  <a:pt x="2379800" y="1379240"/>
                  <a:pt x="2398127" y="1403800"/>
                  <a:pt x="2425618" y="1394590"/>
                </a:cubicBezTo>
                <a:lnTo>
                  <a:pt x="2427143" y="1395985"/>
                </a:lnTo>
                <a:lnTo>
                  <a:pt x="2448690" y="1398534"/>
                </a:lnTo>
                <a:cubicBezTo>
                  <a:pt x="2471764" y="1396504"/>
                  <a:pt x="2493997" y="1382933"/>
                  <a:pt x="2518638" y="1383788"/>
                </a:cubicBezTo>
                <a:cubicBezTo>
                  <a:pt x="2529590" y="1384168"/>
                  <a:pt x="2541018" y="1387398"/>
                  <a:pt x="2553208" y="1395756"/>
                </a:cubicBezTo>
                <a:cubicBezTo>
                  <a:pt x="2585207" y="1413992"/>
                  <a:pt x="2606920" y="1430519"/>
                  <a:pt x="2605491" y="1459441"/>
                </a:cubicBezTo>
                <a:lnTo>
                  <a:pt x="2596159" y="1492016"/>
                </a:lnTo>
                <a:lnTo>
                  <a:pt x="2596338" y="1492016"/>
                </a:lnTo>
                <a:cubicBezTo>
                  <a:pt x="2611442" y="1501414"/>
                  <a:pt x="2626549" y="1507679"/>
                  <a:pt x="2644674" y="1504546"/>
                </a:cubicBezTo>
                <a:cubicBezTo>
                  <a:pt x="2644674" y="1507679"/>
                  <a:pt x="2644674" y="1513945"/>
                  <a:pt x="2644674" y="1517078"/>
                </a:cubicBezTo>
                <a:lnTo>
                  <a:pt x="2644179" y="1517251"/>
                </a:lnTo>
                <a:lnTo>
                  <a:pt x="2645310" y="1517356"/>
                </a:lnTo>
                <a:cubicBezTo>
                  <a:pt x="2751875" y="1605473"/>
                  <a:pt x="2882798" y="1663204"/>
                  <a:pt x="2986320" y="1754358"/>
                </a:cubicBezTo>
                <a:cubicBezTo>
                  <a:pt x="3013723" y="1775628"/>
                  <a:pt x="3035036" y="1806012"/>
                  <a:pt x="3059394" y="1833359"/>
                </a:cubicBezTo>
                <a:lnTo>
                  <a:pt x="3060607" y="1834349"/>
                </a:lnTo>
                <a:lnTo>
                  <a:pt x="3103938" y="1852515"/>
                </a:lnTo>
                <a:cubicBezTo>
                  <a:pt x="3131047" y="1869593"/>
                  <a:pt x="3155102" y="1893504"/>
                  <a:pt x="3183737" y="1907548"/>
                </a:cubicBezTo>
                <a:lnTo>
                  <a:pt x="3229681" y="1918781"/>
                </a:lnTo>
                <a:lnTo>
                  <a:pt x="3252200" y="1892883"/>
                </a:lnTo>
                <a:lnTo>
                  <a:pt x="3254100" y="1858007"/>
                </a:lnTo>
                <a:lnTo>
                  <a:pt x="3237265" y="1838592"/>
                </a:lnTo>
                <a:cubicBezTo>
                  <a:pt x="3216906" y="1825135"/>
                  <a:pt x="3188806" y="1827998"/>
                  <a:pt x="3165867" y="1818835"/>
                </a:cubicBezTo>
                <a:cubicBezTo>
                  <a:pt x="3162809" y="1797454"/>
                  <a:pt x="3199511" y="1797454"/>
                  <a:pt x="3190336" y="1776073"/>
                </a:cubicBezTo>
                <a:cubicBezTo>
                  <a:pt x="3190336" y="1766910"/>
                  <a:pt x="3184218" y="1760802"/>
                  <a:pt x="3178101" y="1754692"/>
                </a:cubicBezTo>
                <a:cubicBezTo>
                  <a:pt x="3175043" y="1751639"/>
                  <a:pt x="3168925" y="1754692"/>
                  <a:pt x="3165867" y="1757747"/>
                </a:cubicBezTo>
                <a:cubicBezTo>
                  <a:pt x="3147516" y="1776073"/>
                  <a:pt x="3089405" y="1757747"/>
                  <a:pt x="3086345" y="1736366"/>
                </a:cubicBezTo>
                <a:cubicBezTo>
                  <a:pt x="3086345" y="1724150"/>
                  <a:pt x="3098580" y="1718040"/>
                  <a:pt x="3110814" y="1711932"/>
                </a:cubicBezTo>
                <a:lnTo>
                  <a:pt x="3112675" y="1712532"/>
                </a:lnTo>
                <a:lnTo>
                  <a:pt x="3132311" y="1709763"/>
                </a:lnTo>
                <a:lnTo>
                  <a:pt x="3135228" y="1709043"/>
                </a:lnTo>
                <a:lnTo>
                  <a:pt x="3132710" y="1708836"/>
                </a:lnTo>
                <a:cubicBezTo>
                  <a:pt x="3137409" y="1701097"/>
                  <a:pt x="3138976" y="1694130"/>
                  <a:pt x="3137018" y="1688326"/>
                </a:cubicBezTo>
                <a:lnTo>
                  <a:pt x="3121539" y="1675876"/>
                </a:lnTo>
                <a:lnTo>
                  <a:pt x="3121539" y="1676220"/>
                </a:lnTo>
                <a:cubicBezTo>
                  <a:pt x="3075347" y="1648787"/>
                  <a:pt x="3032232" y="1618307"/>
                  <a:pt x="2986039" y="1590875"/>
                </a:cubicBezTo>
                <a:lnTo>
                  <a:pt x="2986039" y="1588638"/>
                </a:lnTo>
                <a:lnTo>
                  <a:pt x="2945243" y="1555395"/>
                </a:lnTo>
                <a:lnTo>
                  <a:pt x="2962287" y="1517755"/>
                </a:lnTo>
                <a:lnTo>
                  <a:pt x="2962229" y="1517469"/>
                </a:lnTo>
                <a:lnTo>
                  <a:pt x="2962434" y="1517432"/>
                </a:lnTo>
                <a:lnTo>
                  <a:pt x="2962634" y="1516990"/>
                </a:lnTo>
                <a:lnTo>
                  <a:pt x="2950788" y="1483922"/>
                </a:lnTo>
                <a:cubicBezTo>
                  <a:pt x="2934117" y="1455030"/>
                  <a:pt x="2905052" y="1438520"/>
                  <a:pt x="2877696" y="1420302"/>
                </a:cubicBezTo>
                <a:lnTo>
                  <a:pt x="2877862" y="1420302"/>
                </a:lnTo>
                <a:lnTo>
                  <a:pt x="2877526" y="1420151"/>
                </a:lnTo>
                <a:cubicBezTo>
                  <a:pt x="2868427" y="1414073"/>
                  <a:pt x="2862361" y="1404955"/>
                  <a:pt x="2853261" y="1395837"/>
                </a:cubicBezTo>
                <a:cubicBezTo>
                  <a:pt x="2856293" y="1383678"/>
                  <a:pt x="2862361" y="1371521"/>
                  <a:pt x="2865393" y="1359363"/>
                </a:cubicBezTo>
                <a:lnTo>
                  <a:pt x="2867519" y="1358565"/>
                </a:lnTo>
                <a:lnTo>
                  <a:pt x="2864877" y="1358565"/>
                </a:lnTo>
                <a:lnTo>
                  <a:pt x="2864891" y="1358480"/>
                </a:lnTo>
                <a:lnTo>
                  <a:pt x="2827542" y="1352852"/>
                </a:lnTo>
                <a:cubicBezTo>
                  <a:pt x="2816437" y="1348663"/>
                  <a:pt x="2807247" y="1341809"/>
                  <a:pt x="2801121" y="1331147"/>
                </a:cubicBezTo>
                <a:cubicBezTo>
                  <a:pt x="2782741" y="1309823"/>
                  <a:pt x="2764361" y="1309823"/>
                  <a:pt x="2739854" y="1309823"/>
                </a:cubicBezTo>
                <a:lnTo>
                  <a:pt x="2739982" y="1308387"/>
                </a:lnTo>
                <a:lnTo>
                  <a:pt x="2739037" y="1309694"/>
                </a:lnTo>
                <a:cubicBezTo>
                  <a:pt x="2726818" y="1309694"/>
                  <a:pt x="2708491" y="1306687"/>
                  <a:pt x="2714600" y="1288642"/>
                </a:cubicBezTo>
                <a:cubicBezTo>
                  <a:pt x="2717655" y="1267591"/>
                  <a:pt x="2735982" y="1264583"/>
                  <a:pt x="2754308" y="1273605"/>
                </a:cubicBezTo>
                <a:lnTo>
                  <a:pt x="2754190" y="1274356"/>
                </a:lnTo>
                <a:lnTo>
                  <a:pt x="2755171" y="1273268"/>
                </a:lnTo>
                <a:cubicBezTo>
                  <a:pt x="2764361" y="1273268"/>
                  <a:pt x="2770488" y="1270221"/>
                  <a:pt x="2779678" y="1270221"/>
                </a:cubicBezTo>
                <a:cubicBezTo>
                  <a:pt x="2791930" y="1270221"/>
                  <a:pt x="2804184" y="1273268"/>
                  <a:pt x="2816437" y="1273268"/>
                </a:cubicBezTo>
                <a:lnTo>
                  <a:pt x="2816791" y="1273620"/>
                </a:lnTo>
                <a:lnTo>
                  <a:pt x="2830360" y="1272034"/>
                </a:lnTo>
                <a:cubicBezTo>
                  <a:pt x="2842858" y="1267084"/>
                  <a:pt x="2851478" y="1254072"/>
                  <a:pt x="2865269" y="1249546"/>
                </a:cubicBezTo>
                <a:lnTo>
                  <a:pt x="2866029" y="1249904"/>
                </a:lnTo>
                <a:lnTo>
                  <a:pt x="2865237" y="1249145"/>
                </a:lnTo>
                <a:cubicBezTo>
                  <a:pt x="2862188" y="1239994"/>
                  <a:pt x="2856088" y="1233892"/>
                  <a:pt x="2853039" y="1224740"/>
                </a:cubicBezTo>
                <a:lnTo>
                  <a:pt x="2852684" y="1224624"/>
                </a:lnTo>
                <a:lnTo>
                  <a:pt x="2845823" y="1229422"/>
                </a:lnTo>
                <a:cubicBezTo>
                  <a:pt x="2839468" y="1238298"/>
                  <a:pt x="2834848" y="1253188"/>
                  <a:pt x="2816364" y="1230280"/>
                </a:cubicBezTo>
                <a:cubicBezTo>
                  <a:pt x="2802500" y="1211954"/>
                  <a:pt x="2769575" y="1210808"/>
                  <a:pt x="2752680" y="1190764"/>
                </a:cubicBezTo>
                <a:lnTo>
                  <a:pt x="2742533" y="1163372"/>
                </a:lnTo>
                <a:lnTo>
                  <a:pt x="2718853" y="1151528"/>
                </a:lnTo>
                <a:lnTo>
                  <a:pt x="2715779" y="1149729"/>
                </a:lnTo>
                <a:lnTo>
                  <a:pt x="2717996" y="1151805"/>
                </a:lnTo>
                <a:cubicBezTo>
                  <a:pt x="2702876" y="1160968"/>
                  <a:pt x="2675662" y="1127371"/>
                  <a:pt x="2666589" y="1164023"/>
                </a:cubicBezTo>
                <a:cubicBezTo>
                  <a:pt x="2663565" y="1170131"/>
                  <a:pt x="2639374" y="1176241"/>
                  <a:pt x="2639374" y="1167078"/>
                </a:cubicBezTo>
                <a:cubicBezTo>
                  <a:pt x="2642398" y="1130425"/>
                  <a:pt x="2578895" y="1118208"/>
                  <a:pt x="2600063" y="1087664"/>
                </a:cubicBezTo>
                <a:cubicBezTo>
                  <a:pt x="2615182" y="1066283"/>
                  <a:pt x="2613670" y="1048720"/>
                  <a:pt x="2608757" y="1031922"/>
                </a:cubicBezTo>
                <a:lnTo>
                  <a:pt x="2597176" y="981362"/>
                </a:lnTo>
                <a:lnTo>
                  <a:pt x="2596867" y="980699"/>
                </a:lnTo>
                <a:cubicBezTo>
                  <a:pt x="2569420" y="983749"/>
                  <a:pt x="2541973" y="977648"/>
                  <a:pt x="2520625" y="956294"/>
                </a:cubicBezTo>
                <a:lnTo>
                  <a:pt x="2521056" y="955864"/>
                </a:lnTo>
                <a:lnTo>
                  <a:pt x="2520122" y="956326"/>
                </a:lnTo>
                <a:cubicBezTo>
                  <a:pt x="2498836" y="938282"/>
                  <a:pt x="2480592" y="917230"/>
                  <a:pt x="2492755" y="887156"/>
                </a:cubicBezTo>
                <a:cubicBezTo>
                  <a:pt x="2501877" y="857082"/>
                  <a:pt x="2465388" y="857082"/>
                  <a:pt x="2462348" y="836031"/>
                </a:cubicBezTo>
                <a:lnTo>
                  <a:pt x="2498049" y="851725"/>
                </a:lnTo>
                <a:lnTo>
                  <a:pt x="2496901" y="850499"/>
                </a:lnTo>
                <a:cubicBezTo>
                  <a:pt x="2487566" y="843769"/>
                  <a:pt x="2476325" y="838615"/>
                  <a:pt x="2462608" y="835561"/>
                </a:cubicBezTo>
                <a:lnTo>
                  <a:pt x="2461870" y="836431"/>
                </a:lnTo>
                <a:lnTo>
                  <a:pt x="2451437" y="859212"/>
                </a:lnTo>
                <a:lnTo>
                  <a:pt x="2440193" y="879556"/>
                </a:lnTo>
                <a:lnTo>
                  <a:pt x="2438223" y="884431"/>
                </a:lnTo>
                <a:cubicBezTo>
                  <a:pt x="2416884" y="887485"/>
                  <a:pt x="2392498" y="908866"/>
                  <a:pt x="2377258" y="872214"/>
                </a:cubicBezTo>
                <a:lnTo>
                  <a:pt x="2377258" y="846226"/>
                </a:lnTo>
                <a:lnTo>
                  <a:pt x="2377199" y="846342"/>
                </a:lnTo>
                <a:cubicBezTo>
                  <a:pt x="2376817" y="855063"/>
                  <a:pt x="2378344" y="864162"/>
                  <a:pt x="2376817" y="871744"/>
                </a:cubicBezTo>
                <a:cubicBezTo>
                  <a:pt x="2358489" y="820183"/>
                  <a:pt x="2327944" y="777719"/>
                  <a:pt x="2291288" y="738291"/>
                </a:cubicBezTo>
                <a:lnTo>
                  <a:pt x="2293712" y="739206"/>
                </a:lnTo>
                <a:lnTo>
                  <a:pt x="2291906" y="737821"/>
                </a:lnTo>
                <a:lnTo>
                  <a:pt x="2207183" y="689311"/>
                </a:lnTo>
                <a:lnTo>
                  <a:pt x="2207158" y="689725"/>
                </a:lnTo>
                <a:cubicBezTo>
                  <a:pt x="2188808" y="698877"/>
                  <a:pt x="2191867" y="720232"/>
                  <a:pt x="2182692" y="735486"/>
                </a:cubicBezTo>
                <a:cubicBezTo>
                  <a:pt x="2155167" y="726333"/>
                  <a:pt x="2155167" y="689725"/>
                  <a:pt x="2155167" y="677521"/>
                </a:cubicBezTo>
                <a:cubicBezTo>
                  <a:pt x="2155167" y="647014"/>
                  <a:pt x="2142933" y="640913"/>
                  <a:pt x="2118466" y="637862"/>
                </a:cubicBezTo>
                <a:cubicBezTo>
                  <a:pt x="2087883" y="634811"/>
                  <a:pt x="2081767" y="659217"/>
                  <a:pt x="2075650" y="674471"/>
                </a:cubicBezTo>
                <a:cubicBezTo>
                  <a:pt x="2066474" y="704979"/>
                  <a:pt x="2090942" y="711080"/>
                  <a:pt x="2115408" y="717181"/>
                </a:cubicBezTo>
                <a:cubicBezTo>
                  <a:pt x="2118466" y="717181"/>
                  <a:pt x="2124583" y="723283"/>
                  <a:pt x="2133758" y="729385"/>
                </a:cubicBezTo>
                <a:cubicBezTo>
                  <a:pt x="2103175" y="741588"/>
                  <a:pt x="2075650" y="747689"/>
                  <a:pt x="2057299" y="723283"/>
                </a:cubicBezTo>
                <a:cubicBezTo>
                  <a:pt x="2045066" y="704979"/>
                  <a:pt x="2023658" y="677521"/>
                  <a:pt x="2051184" y="650064"/>
                </a:cubicBezTo>
                <a:cubicBezTo>
                  <a:pt x="2072592" y="625658"/>
                  <a:pt x="2078708" y="601252"/>
                  <a:pt x="2054241" y="573795"/>
                </a:cubicBezTo>
                <a:cubicBezTo>
                  <a:pt x="2038949" y="555491"/>
                  <a:pt x="2054241" y="537187"/>
                  <a:pt x="2057299" y="515831"/>
                </a:cubicBezTo>
                <a:cubicBezTo>
                  <a:pt x="2029774" y="503628"/>
                  <a:pt x="2017541" y="537187"/>
                  <a:pt x="1986958" y="528034"/>
                </a:cubicBezTo>
                <a:cubicBezTo>
                  <a:pt x="1962492" y="518882"/>
                  <a:pt x="1928851" y="534135"/>
                  <a:pt x="1938025" y="479222"/>
                </a:cubicBezTo>
                <a:cubicBezTo>
                  <a:pt x="1944141" y="463968"/>
                  <a:pt x="1928851" y="412106"/>
                  <a:pt x="1879917" y="421258"/>
                </a:cubicBezTo>
                <a:cubicBezTo>
                  <a:pt x="1861567" y="424308"/>
                  <a:pt x="1846275" y="412106"/>
                  <a:pt x="1840159" y="396851"/>
                </a:cubicBezTo>
                <a:lnTo>
                  <a:pt x="1840855" y="396201"/>
                </a:lnTo>
                <a:lnTo>
                  <a:pt x="1840527" y="396201"/>
                </a:lnTo>
                <a:cubicBezTo>
                  <a:pt x="1842811" y="371002"/>
                  <a:pt x="1824540" y="344085"/>
                  <a:pt x="1833248" y="320605"/>
                </a:cubicBezTo>
                <a:lnTo>
                  <a:pt x="1852238" y="298996"/>
                </a:lnTo>
                <a:lnTo>
                  <a:pt x="1828560" y="293419"/>
                </a:lnTo>
                <a:cubicBezTo>
                  <a:pt x="1815107" y="279345"/>
                  <a:pt x="1826557" y="245223"/>
                  <a:pt x="1803659" y="238398"/>
                </a:cubicBezTo>
                <a:lnTo>
                  <a:pt x="1803014" y="237575"/>
                </a:lnTo>
                <a:lnTo>
                  <a:pt x="1783044" y="227152"/>
                </a:lnTo>
                <a:lnTo>
                  <a:pt x="1780104" y="203523"/>
                </a:lnTo>
                <a:lnTo>
                  <a:pt x="1779234" y="202002"/>
                </a:lnTo>
                <a:cubicBezTo>
                  <a:pt x="1776182" y="202002"/>
                  <a:pt x="1770076" y="202002"/>
                  <a:pt x="1767022" y="202002"/>
                </a:cubicBezTo>
                <a:lnTo>
                  <a:pt x="1766719" y="201694"/>
                </a:lnTo>
                <a:lnTo>
                  <a:pt x="1755932" y="217501"/>
                </a:lnTo>
                <a:cubicBezTo>
                  <a:pt x="1751797" y="222067"/>
                  <a:pt x="1747285" y="224350"/>
                  <a:pt x="1742774" y="219784"/>
                </a:cubicBezTo>
                <a:cubicBezTo>
                  <a:pt x="1732247" y="212177"/>
                  <a:pt x="1733750" y="203047"/>
                  <a:pt x="1737134" y="193537"/>
                </a:cubicBezTo>
                <a:lnTo>
                  <a:pt x="1742638" y="165696"/>
                </a:lnTo>
                <a:lnTo>
                  <a:pt x="1742597" y="165606"/>
                </a:lnTo>
                <a:cubicBezTo>
                  <a:pt x="1724281" y="168639"/>
                  <a:pt x="1709015" y="162573"/>
                  <a:pt x="1693750" y="153474"/>
                </a:cubicBezTo>
                <a:lnTo>
                  <a:pt x="1692855" y="151715"/>
                </a:lnTo>
                <a:lnTo>
                  <a:pt x="1658482" y="117257"/>
                </a:lnTo>
                <a:lnTo>
                  <a:pt x="1657439" y="116945"/>
                </a:lnTo>
                <a:lnTo>
                  <a:pt x="1636428" y="170647"/>
                </a:lnTo>
                <a:cubicBezTo>
                  <a:pt x="1608938" y="146355"/>
                  <a:pt x="1624212" y="115993"/>
                  <a:pt x="1621156" y="91703"/>
                </a:cubicBezTo>
                <a:lnTo>
                  <a:pt x="1622291" y="92455"/>
                </a:lnTo>
                <a:lnTo>
                  <a:pt x="1636879" y="55330"/>
                </a:lnTo>
                <a:cubicBezTo>
                  <a:pt x="1639533" y="41272"/>
                  <a:pt x="1643323" y="27596"/>
                  <a:pt x="1658482" y="19997"/>
                </a:cubicBezTo>
                <a:lnTo>
                  <a:pt x="1659928" y="19972"/>
                </a:lnTo>
                <a:lnTo>
                  <a:pt x="1657810" y="19149"/>
                </a:lnTo>
                <a:cubicBezTo>
                  <a:pt x="1676138" y="4864"/>
                  <a:pt x="1688357" y="-399"/>
                  <a:pt x="1696756" y="24"/>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988133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164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44213751-B511-456B-AEB2-B96B23C0E7B0}"/>
              </a:ext>
            </a:extLst>
          </p:cNvPr>
          <p:cNvSpPr>
            <a:spLocks noGrp="1"/>
          </p:cNvSpPr>
          <p:nvPr>
            <p:ph type="pic" sz="quarter" idx="21" hasCustomPrompt="1"/>
          </p:nvPr>
        </p:nvSpPr>
        <p:spPr>
          <a:xfrm>
            <a:off x="571499" y="114560"/>
            <a:ext cx="11049001" cy="4608434"/>
          </a:xfrm>
          <a:custGeom>
            <a:avLst/>
            <a:gdLst>
              <a:gd name="connsiteX0" fmla="*/ 2080976 w 11049001"/>
              <a:gd name="connsiteY0" fmla="*/ 4138719 h 4608434"/>
              <a:gd name="connsiteX1" fmla="*/ 2126079 w 11049001"/>
              <a:gd name="connsiteY1" fmla="*/ 4141137 h 4608434"/>
              <a:gd name="connsiteX2" fmla="*/ 1961718 w 11049001"/>
              <a:gd name="connsiteY2" fmla="*/ 4284718 h 4608434"/>
              <a:gd name="connsiteX3" fmla="*/ 2080976 w 11049001"/>
              <a:gd name="connsiteY3" fmla="*/ 4138719 h 4608434"/>
              <a:gd name="connsiteX4" fmla="*/ 5659186 w 11049001"/>
              <a:gd name="connsiteY4" fmla="*/ 3841628 h 4608434"/>
              <a:gd name="connsiteX5" fmla="*/ 5655054 w 11049001"/>
              <a:gd name="connsiteY5" fmla="*/ 3844827 h 4608434"/>
              <a:gd name="connsiteX6" fmla="*/ 5657997 w 11049001"/>
              <a:gd name="connsiteY6" fmla="*/ 3845145 h 4608434"/>
              <a:gd name="connsiteX7" fmla="*/ 5659088 w 11049001"/>
              <a:gd name="connsiteY7" fmla="*/ 3842091 h 4608434"/>
              <a:gd name="connsiteX8" fmla="*/ 2449362 w 11049001"/>
              <a:gd name="connsiteY8" fmla="*/ 3813761 h 4608434"/>
              <a:gd name="connsiteX9" fmla="*/ 2447114 w 11049001"/>
              <a:gd name="connsiteY9" fmla="*/ 3814597 h 4608434"/>
              <a:gd name="connsiteX10" fmla="*/ 2449599 w 11049001"/>
              <a:gd name="connsiteY10" fmla="*/ 3815154 h 4608434"/>
              <a:gd name="connsiteX11" fmla="*/ 5719140 w 11049001"/>
              <a:gd name="connsiteY11" fmla="*/ 3810307 h 4608434"/>
              <a:gd name="connsiteX12" fmla="*/ 5723976 w 11049001"/>
              <a:gd name="connsiteY12" fmla="*/ 3812715 h 4608434"/>
              <a:gd name="connsiteX13" fmla="*/ 5727665 w 11049001"/>
              <a:gd name="connsiteY13" fmla="*/ 3812830 h 4608434"/>
              <a:gd name="connsiteX14" fmla="*/ 5725418 w 11049001"/>
              <a:gd name="connsiteY14" fmla="*/ 3810886 h 4608434"/>
              <a:gd name="connsiteX15" fmla="*/ 5724945 w 11049001"/>
              <a:gd name="connsiteY15" fmla="*/ 3811471 h 4608434"/>
              <a:gd name="connsiteX16" fmla="*/ 6465607 w 11049001"/>
              <a:gd name="connsiteY16" fmla="*/ 3809841 h 4608434"/>
              <a:gd name="connsiteX17" fmla="*/ 6463226 w 11049001"/>
              <a:gd name="connsiteY17" fmla="*/ 3812803 h 4608434"/>
              <a:gd name="connsiteX18" fmla="*/ 6465550 w 11049001"/>
              <a:gd name="connsiteY18" fmla="*/ 3812648 h 4608434"/>
              <a:gd name="connsiteX19" fmla="*/ 6466737 w 11049001"/>
              <a:gd name="connsiteY19" fmla="*/ 3811248 h 4608434"/>
              <a:gd name="connsiteX20" fmla="*/ 6466326 w 11049001"/>
              <a:gd name="connsiteY20" fmla="*/ 3811471 h 4608434"/>
              <a:gd name="connsiteX21" fmla="*/ 2455249 w 11049001"/>
              <a:gd name="connsiteY21" fmla="*/ 3807307 h 4608434"/>
              <a:gd name="connsiteX22" fmla="*/ 2451809 w 11049001"/>
              <a:gd name="connsiteY22" fmla="*/ 3812417 h 4608434"/>
              <a:gd name="connsiteX23" fmla="*/ 2455085 w 11049001"/>
              <a:gd name="connsiteY23" fmla="*/ 3812417 h 4608434"/>
              <a:gd name="connsiteX24" fmla="*/ 2457013 w 11049001"/>
              <a:gd name="connsiteY24" fmla="*/ 3811473 h 4608434"/>
              <a:gd name="connsiteX25" fmla="*/ 2456729 w 11049001"/>
              <a:gd name="connsiteY25" fmla="*/ 3811473 h 4608434"/>
              <a:gd name="connsiteX26" fmla="*/ 5022915 w 11049001"/>
              <a:gd name="connsiteY26" fmla="*/ 3745108 h 4608434"/>
              <a:gd name="connsiteX27" fmla="*/ 5022232 w 11049001"/>
              <a:gd name="connsiteY27" fmla="*/ 3746295 h 4608434"/>
              <a:gd name="connsiteX28" fmla="*/ 5020706 w 11049001"/>
              <a:gd name="connsiteY28" fmla="*/ 3746295 h 4608434"/>
              <a:gd name="connsiteX29" fmla="*/ 5022376 w 11049001"/>
              <a:gd name="connsiteY29" fmla="*/ 3748842 h 4608434"/>
              <a:gd name="connsiteX30" fmla="*/ 5022915 w 11049001"/>
              <a:gd name="connsiteY30" fmla="*/ 3746775 h 4608434"/>
              <a:gd name="connsiteX31" fmla="*/ 6933456 w 11049001"/>
              <a:gd name="connsiteY31" fmla="*/ 3608283 h 4608434"/>
              <a:gd name="connsiteX32" fmla="*/ 6931355 w 11049001"/>
              <a:gd name="connsiteY32" fmla="*/ 3611648 h 4608434"/>
              <a:gd name="connsiteX33" fmla="*/ 6931355 w 11049001"/>
              <a:gd name="connsiteY33" fmla="*/ 3612887 h 4608434"/>
              <a:gd name="connsiteX34" fmla="*/ 6931624 w 11049001"/>
              <a:gd name="connsiteY34" fmla="*/ 3612551 h 4608434"/>
              <a:gd name="connsiteX35" fmla="*/ 6937611 w 11049001"/>
              <a:gd name="connsiteY35" fmla="*/ 3613417 h 4608434"/>
              <a:gd name="connsiteX36" fmla="*/ 5599388 w 11049001"/>
              <a:gd name="connsiteY36" fmla="*/ 3606539 h 4608434"/>
              <a:gd name="connsiteX37" fmla="*/ 5595280 w 11049001"/>
              <a:gd name="connsiteY37" fmla="*/ 3611712 h 4608434"/>
              <a:gd name="connsiteX38" fmla="*/ 5605430 w 11049001"/>
              <a:gd name="connsiteY38" fmla="*/ 3611129 h 4608434"/>
              <a:gd name="connsiteX39" fmla="*/ 5258530 w 11049001"/>
              <a:gd name="connsiteY39" fmla="*/ 3575657 h 4608434"/>
              <a:gd name="connsiteX40" fmla="*/ 5257405 w 11049001"/>
              <a:gd name="connsiteY40" fmla="*/ 3577200 h 4608434"/>
              <a:gd name="connsiteX41" fmla="*/ 5259140 w 11049001"/>
              <a:gd name="connsiteY41" fmla="*/ 3576266 h 4608434"/>
              <a:gd name="connsiteX42" fmla="*/ 5259358 w 11049001"/>
              <a:gd name="connsiteY42" fmla="*/ 3576978 h 4608434"/>
              <a:gd name="connsiteX43" fmla="*/ 5261334 w 11049001"/>
              <a:gd name="connsiteY43" fmla="*/ 3575657 h 4608434"/>
              <a:gd name="connsiteX44" fmla="*/ 6267260 w 11049001"/>
              <a:gd name="connsiteY44" fmla="*/ 3547903 h 4608434"/>
              <a:gd name="connsiteX45" fmla="*/ 6267415 w 11049001"/>
              <a:gd name="connsiteY45" fmla="*/ 3548267 h 4608434"/>
              <a:gd name="connsiteX46" fmla="*/ 6267671 w 11049001"/>
              <a:gd name="connsiteY46" fmla="*/ 3548287 h 4608434"/>
              <a:gd name="connsiteX47" fmla="*/ 5193467 w 11049001"/>
              <a:gd name="connsiteY47" fmla="*/ 3512578 h 4608434"/>
              <a:gd name="connsiteX48" fmla="*/ 5190827 w 11049001"/>
              <a:gd name="connsiteY48" fmla="*/ 3513787 h 4608434"/>
              <a:gd name="connsiteX49" fmla="*/ 5192897 w 11049001"/>
              <a:gd name="connsiteY49" fmla="*/ 3515227 h 4608434"/>
              <a:gd name="connsiteX50" fmla="*/ 2884910 w 11049001"/>
              <a:gd name="connsiteY50" fmla="*/ 3441482 h 4608434"/>
              <a:gd name="connsiteX51" fmla="*/ 2881782 w 11049001"/>
              <a:gd name="connsiteY51" fmla="*/ 3441898 h 4608434"/>
              <a:gd name="connsiteX52" fmla="*/ 2884910 w 11049001"/>
              <a:gd name="connsiteY52" fmla="*/ 3443830 h 4608434"/>
              <a:gd name="connsiteX53" fmla="*/ 2432909 w 11049001"/>
              <a:gd name="connsiteY53" fmla="*/ 3435243 h 4608434"/>
              <a:gd name="connsiteX54" fmla="*/ 2426640 w 11049001"/>
              <a:gd name="connsiteY54" fmla="*/ 3436482 h 4608434"/>
              <a:gd name="connsiteX55" fmla="*/ 2435645 w 11049001"/>
              <a:gd name="connsiteY55" fmla="*/ 3440918 h 4608434"/>
              <a:gd name="connsiteX56" fmla="*/ 2437852 w 11049001"/>
              <a:gd name="connsiteY56" fmla="*/ 3438278 h 4608434"/>
              <a:gd name="connsiteX57" fmla="*/ 10916554 w 11049001"/>
              <a:gd name="connsiteY57" fmla="*/ 3369397 h 4608434"/>
              <a:gd name="connsiteX58" fmla="*/ 10939224 w 11049001"/>
              <a:gd name="connsiteY58" fmla="*/ 3398917 h 4608434"/>
              <a:gd name="connsiteX59" fmla="*/ 10910886 w 11049001"/>
              <a:gd name="connsiteY59" fmla="*/ 3440243 h 4608434"/>
              <a:gd name="connsiteX60" fmla="*/ 10888216 w 11049001"/>
              <a:gd name="connsiteY60" fmla="*/ 3398917 h 4608434"/>
              <a:gd name="connsiteX61" fmla="*/ 10916554 w 11049001"/>
              <a:gd name="connsiteY61" fmla="*/ 3369397 h 4608434"/>
              <a:gd name="connsiteX62" fmla="*/ 7499075 w 11049001"/>
              <a:gd name="connsiteY62" fmla="*/ 3347175 h 4608434"/>
              <a:gd name="connsiteX63" fmla="*/ 7496694 w 11049001"/>
              <a:gd name="connsiteY63" fmla="*/ 3348873 h 4608434"/>
              <a:gd name="connsiteX64" fmla="*/ 7500248 w 11049001"/>
              <a:gd name="connsiteY64" fmla="*/ 3347607 h 4608434"/>
              <a:gd name="connsiteX65" fmla="*/ 5659873 w 11049001"/>
              <a:gd name="connsiteY65" fmla="*/ 3309112 h 4608434"/>
              <a:gd name="connsiteX66" fmla="*/ 5659110 w 11049001"/>
              <a:gd name="connsiteY66" fmla="*/ 3309888 h 4608434"/>
              <a:gd name="connsiteX67" fmla="*/ 5657669 w 11049001"/>
              <a:gd name="connsiteY67" fmla="*/ 3309888 h 4608434"/>
              <a:gd name="connsiteX68" fmla="*/ 5659343 w 11049001"/>
              <a:gd name="connsiteY68" fmla="*/ 3310874 h 4608434"/>
              <a:gd name="connsiteX69" fmla="*/ 5660391 w 11049001"/>
              <a:gd name="connsiteY69" fmla="*/ 3310965 h 4608434"/>
              <a:gd name="connsiteX70" fmla="*/ 247971 w 11049001"/>
              <a:gd name="connsiteY70" fmla="*/ 3274285 h 4608434"/>
              <a:gd name="connsiteX71" fmla="*/ 247971 w 11049001"/>
              <a:gd name="connsiteY71" fmla="*/ 3274469 h 4608434"/>
              <a:gd name="connsiteX72" fmla="*/ 248020 w 11049001"/>
              <a:gd name="connsiteY72" fmla="*/ 3274364 h 4608434"/>
              <a:gd name="connsiteX73" fmla="*/ 9507422 w 11049001"/>
              <a:gd name="connsiteY73" fmla="*/ 3269528 h 4608434"/>
              <a:gd name="connsiteX74" fmla="*/ 9502989 w 11049001"/>
              <a:gd name="connsiteY74" fmla="*/ 3275856 h 4608434"/>
              <a:gd name="connsiteX75" fmla="*/ 9504374 w 11049001"/>
              <a:gd name="connsiteY75" fmla="*/ 3276663 h 4608434"/>
              <a:gd name="connsiteX76" fmla="*/ 9510656 w 11049001"/>
              <a:gd name="connsiteY76" fmla="*/ 3276663 h 4608434"/>
              <a:gd name="connsiteX77" fmla="*/ 3356718 w 11049001"/>
              <a:gd name="connsiteY77" fmla="*/ 3262243 h 4608434"/>
              <a:gd name="connsiteX78" fmla="*/ 3355340 w 11049001"/>
              <a:gd name="connsiteY78" fmla="*/ 3278019 h 4608434"/>
              <a:gd name="connsiteX79" fmla="*/ 3356481 w 11049001"/>
              <a:gd name="connsiteY79" fmla="*/ 3276324 h 4608434"/>
              <a:gd name="connsiteX80" fmla="*/ 6396214 w 11049001"/>
              <a:gd name="connsiteY80" fmla="*/ 3237539 h 4608434"/>
              <a:gd name="connsiteX81" fmla="*/ 6395393 w 11049001"/>
              <a:gd name="connsiteY81" fmla="*/ 3244467 h 4608434"/>
              <a:gd name="connsiteX82" fmla="*/ 6396530 w 11049001"/>
              <a:gd name="connsiteY82" fmla="*/ 3246457 h 4608434"/>
              <a:gd name="connsiteX83" fmla="*/ 6402924 w 11049001"/>
              <a:gd name="connsiteY83" fmla="*/ 3246488 h 4608434"/>
              <a:gd name="connsiteX84" fmla="*/ 7165851 w 11049001"/>
              <a:gd name="connsiteY84" fmla="*/ 3179157 h 4608434"/>
              <a:gd name="connsiteX85" fmla="*/ 7165851 w 11049001"/>
              <a:gd name="connsiteY85" fmla="*/ 3194846 h 4608434"/>
              <a:gd name="connsiteX86" fmla="*/ 7167426 w 11049001"/>
              <a:gd name="connsiteY86" fmla="*/ 3194760 h 4608434"/>
              <a:gd name="connsiteX87" fmla="*/ 7167426 w 11049001"/>
              <a:gd name="connsiteY87" fmla="*/ 3179412 h 4608434"/>
              <a:gd name="connsiteX88" fmla="*/ 4757760 w 11049001"/>
              <a:gd name="connsiteY88" fmla="*/ 3110486 h 4608434"/>
              <a:gd name="connsiteX89" fmla="*/ 4772814 w 11049001"/>
              <a:gd name="connsiteY89" fmla="*/ 3119310 h 4608434"/>
              <a:gd name="connsiteX90" fmla="*/ 4772421 w 11049001"/>
              <a:gd name="connsiteY90" fmla="*/ 3110486 h 4608434"/>
              <a:gd name="connsiteX91" fmla="*/ 706513 w 11049001"/>
              <a:gd name="connsiteY91" fmla="*/ 3105622 h 4608434"/>
              <a:gd name="connsiteX92" fmla="*/ 706508 w 11049001"/>
              <a:gd name="connsiteY92" fmla="*/ 3105626 h 4608434"/>
              <a:gd name="connsiteX93" fmla="*/ 712399 w 11049001"/>
              <a:gd name="connsiteY93" fmla="*/ 3111520 h 4608434"/>
              <a:gd name="connsiteX94" fmla="*/ 704657 w 11049001"/>
              <a:gd name="connsiteY94" fmla="*/ 3110229 h 4608434"/>
              <a:gd name="connsiteX95" fmla="*/ 714842 w 11049001"/>
              <a:gd name="connsiteY95" fmla="*/ 3115342 h 4608434"/>
              <a:gd name="connsiteX96" fmla="*/ 714842 w 11049001"/>
              <a:gd name="connsiteY96" fmla="*/ 3110340 h 4608434"/>
              <a:gd name="connsiteX97" fmla="*/ 719105 w 11049001"/>
              <a:gd name="connsiteY97" fmla="*/ 3106052 h 4608434"/>
              <a:gd name="connsiteX98" fmla="*/ 248496 w 11049001"/>
              <a:gd name="connsiteY98" fmla="*/ 3076283 h 4608434"/>
              <a:gd name="connsiteX99" fmla="*/ 247971 w 11049001"/>
              <a:gd name="connsiteY99" fmla="*/ 3076506 h 4608434"/>
              <a:gd name="connsiteX100" fmla="*/ 247971 w 11049001"/>
              <a:gd name="connsiteY100" fmla="*/ 3078521 h 4608434"/>
              <a:gd name="connsiteX101" fmla="*/ 6764916 w 11049001"/>
              <a:gd name="connsiteY101" fmla="*/ 3075287 h 4608434"/>
              <a:gd name="connsiteX102" fmla="*/ 6765025 w 11049001"/>
              <a:gd name="connsiteY102" fmla="*/ 3075390 h 4608434"/>
              <a:gd name="connsiteX103" fmla="*/ 6764566 w 11049001"/>
              <a:gd name="connsiteY103" fmla="*/ 3075394 h 4608434"/>
              <a:gd name="connsiteX104" fmla="*/ 6765482 w 11049001"/>
              <a:gd name="connsiteY104" fmla="*/ 3076267 h 4608434"/>
              <a:gd name="connsiteX105" fmla="*/ 6766483 w 11049001"/>
              <a:gd name="connsiteY105" fmla="*/ 3075337 h 4608434"/>
              <a:gd name="connsiteX106" fmla="*/ 2218966 w 11049001"/>
              <a:gd name="connsiteY106" fmla="*/ 3004940 h 4608434"/>
              <a:gd name="connsiteX107" fmla="*/ 2216388 w 11049001"/>
              <a:gd name="connsiteY107" fmla="*/ 3011533 h 4608434"/>
              <a:gd name="connsiteX108" fmla="*/ 2219474 w 11049001"/>
              <a:gd name="connsiteY108" fmla="*/ 3011365 h 4608434"/>
              <a:gd name="connsiteX109" fmla="*/ 2221309 w 11049001"/>
              <a:gd name="connsiteY109" fmla="*/ 3009498 h 4608434"/>
              <a:gd name="connsiteX110" fmla="*/ 2221249 w 11049001"/>
              <a:gd name="connsiteY110" fmla="*/ 3009505 h 4608434"/>
              <a:gd name="connsiteX111" fmla="*/ 1715178 w 11049001"/>
              <a:gd name="connsiteY111" fmla="*/ 2937711 h 4608434"/>
              <a:gd name="connsiteX112" fmla="*/ 1715178 w 11049001"/>
              <a:gd name="connsiteY112" fmla="*/ 2939043 h 4608434"/>
              <a:gd name="connsiteX113" fmla="*/ 1714824 w 11049001"/>
              <a:gd name="connsiteY113" fmla="*/ 2939366 h 4608434"/>
              <a:gd name="connsiteX114" fmla="*/ 1720212 w 11049001"/>
              <a:gd name="connsiteY114" fmla="*/ 2941626 h 4608434"/>
              <a:gd name="connsiteX115" fmla="*/ 1716243 w 11049001"/>
              <a:gd name="connsiteY115" fmla="*/ 2909389 h 4608434"/>
              <a:gd name="connsiteX116" fmla="*/ 1715178 w 11049001"/>
              <a:gd name="connsiteY116" fmla="*/ 2909742 h 4608434"/>
              <a:gd name="connsiteX117" fmla="*/ 1715178 w 11049001"/>
              <a:gd name="connsiteY117" fmla="*/ 2913171 h 4608434"/>
              <a:gd name="connsiteX118" fmla="*/ 4899963 w 11049001"/>
              <a:gd name="connsiteY118" fmla="*/ 2869801 h 4608434"/>
              <a:gd name="connsiteX119" fmla="*/ 4899974 w 11049001"/>
              <a:gd name="connsiteY119" fmla="*/ 2869973 h 4608434"/>
              <a:gd name="connsiteX120" fmla="*/ 4900199 w 11049001"/>
              <a:gd name="connsiteY120" fmla="*/ 2869814 h 4608434"/>
              <a:gd name="connsiteX121" fmla="*/ 7083158 w 11049001"/>
              <a:gd name="connsiteY121" fmla="*/ 2849696 h 4608434"/>
              <a:gd name="connsiteX122" fmla="*/ 7071214 w 11049001"/>
              <a:gd name="connsiteY122" fmla="*/ 2855822 h 4608434"/>
              <a:gd name="connsiteX123" fmla="*/ 7069272 w 11049001"/>
              <a:gd name="connsiteY123" fmla="*/ 2855776 h 4608434"/>
              <a:gd name="connsiteX124" fmla="*/ 7067420 w 11049001"/>
              <a:gd name="connsiteY124" fmla="*/ 2856699 h 4608434"/>
              <a:gd name="connsiteX125" fmla="*/ 7071214 w 11049001"/>
              <a:gd name="connsiteY125" fmla="*/ 2856651 h 4608434"/>
              <a:gd name="connsiteX126" fmla="*/ 7082997 w 11049001"/>
              <a:gd name="connsiteY126" fmla="*/ 2850290 h 4608434"/>
              <a:gd name="connsiteX127" fmla="*/ 1484956 w 11049001"/>
              <a:gd name="connsiteY127" fmla="*/ 2809932 h 4608434"/>
              <a:gd name="connsiteX128" fmla="*/ 1485308 w 11049001"/>
              <a:gd name="connsiteY128" fmla="*/ 2812147 h 4608434"/>
              <a:gd name="connsiteX129" fmla="*/ 1489164 w 11049001"/>
              <a:gd name="connsiteY129" fmla="*/ 2810903 h 4608434"/>
              <a:gd name="connsiteX130" fmla="*/ 6595664 w 11049001"/>
              <a:gd name="connsiteY130" fmla="*/ 2799635 h 4608434"/>
              <a:gd name="connsiteX131" fmla="*/ 6594996 w 11049001"/>
              <a:gd name="connsiteY131" fmla="*/ 2799814 h 4608434"/>
              <a:gd name="connsiteX132" fmla="*/ 6594996 w 11049001"/>
              <a:gd name="connsiteY132" fmla="*/ 2830314 h 4608434"/>
              <a:gd name="connsiteX133" fmla="*/ 6595664 w 11049001"/>
              <a:gd name="connsiteY133" fmla="*/ 2831115 h 4608434"/>
              <a:gd name="connsiteX134" fmla="*/ 7371813 w 11049001"/>
              <a:gd name="connsiteY134" fmla="*/ 2772770 h 4608434"/>
              <a:gd name="connsiteX135" fmla="*/ 7372090 w 11049001"/>
              <a:gd name="connsiteY135" fmla="*/ 2779966 h 4608434"/>
              <a:gd name="connsiteX136" fmla="*/ 7369502 w 11049001"/>
              <a:gd name="connsiteY136" fmla="*/ 2779966 h 4608434"/>
              <a:gd name="connsiteX137" fmla="*/ 7373681 w 11049001"/>
              <a:gd name="connsiteY137" fmla="*/ 2782331 h 4608434"/>
              <a:gd name="connsiteX138" fmla="*/ 7374300 w 11049001"/>
              <a:gd name="connsiteY138" fmla="*/ 2779966 h 4608434"/>
              <a:gd name="connsiteX139" fmla="*/ 7371813 w 11049001"/>
              <a:gd name="connsiteY139" fmla="*/ 2772770 h 4608434"/>
              <a:gd name="connsiteX140" fmla="*/ 9240761 w 11049001"/>
              <a:gd name="connsiteY140" fmla="*/ 2770967 h 4608434"/>
              <a:gd name="connsiteX141" fmla="*/ 9238676 w 11049001"/>
              <a:gd name="connsiteY141" fmla="*/ 2773043 h 4608434"/>
              <a:gd name="connsiteX142" fmla="*/ 9238898 w 11049001"/>
              <a:gd name="connsiteY142" fmla="*/ 2776372 h 4608434"/>
              <a:gd name="connsiteX143" fmla="*/ 9239260 w 11049001"/>
              <a:gd name="connsiteY143" fmla="*/ 2775796 h 4608434"/>
              <a:gd name="connsiteX144" fmla="*/ 9272159 w 11049001"/>
              <a:gd name="connsiteY144" fmla="*/ 2734930 h 4608434"/>
              <a:gd name="connsiteX145" fmla="*/ 9272946 w 11049001"/>
              <a:gd name="connsiteY145" fmla="*/ 2738914 h 4608434"/>
              <a:gd name="connsiteX146" fmla="*/ 9270388 w 11049001"/>
              <a:gd name="connsiteY146" fmla="*/ 2741461 h 4608434"/>
              <a:gd name="connsiteX147" fmla="*/ 9274182 w 11049001"/>
              <a:gd name="connsiteY147" fmla="*/ 2741235 h 4608434"/>
              <a:gd name="connsiteX148" fmla="*/ 9273635 w 11049001"/>
              <a:gd name="connsiteY148" fmla="*/ 2739537 h 4608434"/>
              <a:gd name="connsiteX149" fmla="*/ 2485645 w 11049001"/>
              <a:gd name="connsiteY149" fmla="*/ 2538288 h 4608434"/>
              <a:gd name="connsiteX150" fmla="*/ 2482896 w 11049001"/>
              <a:gd name="connsiteY150" fmla="*/ 2539259 h 4608434"/>
              <a:gd name="connsiteX151" fmla="*/ 2483744 w 11049001"/>
              <a:gd name="connsiteY151" fmla="*/ 2541753 h 4608434"/>
              <a:gd name="connsiteX152" fmla="*/ 2484797 w 11049001"/>
              <a:gd name="connsiteY152" fmla="*/ 2539830 h 4608434"/>
              <a:gd name="connsiteX153" fmla="*/ 1083423 w 11049001"/>
              <a:gd name="connsiteY153" fmla="*/ 2460983 h 4608434"/>
              <a:gd name="connsiteX154" fmla="*/ 1079706 w 11049001"/>
              <a:gd name="connsiteY154" fmla="*/ 2463343 h 4608434"/>
              <a:gd name="connsiteX155" fmla="*/ 1042631 w 11049001"/>
              <a:gd name="connsiteY155" fmla="*/ 2474743 h 4608434"/>
              <a:gd name="connsiteX156" fmla="*/ 1061552 w 11049001"/>
              <a:gd name="connsiteY156" fmla="*/ 2473399 h 4608434"/>
              <a:gd name="connsiteX157" fmla="*/ 1084508 w 11049001"/>
              <a:gd name="connsiteY157" fmla="*/ 2465201 h 4608434"/>
              <a:gd name="connsiteX158" fmla="*/ 7117879 w 11049001"/>
              <a:gd name="connsiteY158" fmla="*/ 2416758 h 4608434"/>
              <a:gd name="connsiteX159" fmla="*/ 7107918 w 11049001"/>
              <a:gd name="connsiteY159" fmla="*/ 2422226 h 4608434"/>
              <a:gd name="connsiteX160" fmla="*/ 7109757 w 11049001"/>
              <a:gd name="connsiteY160" fmla="*/ 2422279 h 4608434"/>
              <a:gd name="connsiteX161" fmla="*/ 7118490 w 11049001"/>
              <a:gd name="connsiteY161" fmla="*/ 2417144 h 4608434"/>
              <a:gd name="connsiteX162" fmla="*/ 2558594 w 11049001"/>
              <a:gd name="connsiteY162" fmla="*/ 2408404 h 4608434"/>
              <a:gd name="connsiteX163" fmla="*/ 2556941 w 11049001"/>
              <a:gd name="connsiteY163" fmla="*/ 2408554 h 4608434"/>
              <a:gd name="connsiteX164" fmla="*/ 2556217 w 11049001"/>
              <a:gd name="connsiteY164" fmla="*/ 2408450 h 4608434"/>
              <a:gd name="connsiteX165" fmla="*/ 2556149 w 11049001"/>
              <a:gd name="connsiteY165" fmla="*/ 2409711 h 4608434"/>
              <a:gd name="connsiteX166" fmla="*/ 8169459 w 11049001"/>
              <a:gd name="connsiteY166" fmla="*/ 2407581 h 4608434"/>
              <a:gd name="connsiteX167" fmla="*/ 8167639 w 11049001"/>
              <a:gd name="connsiteY167" fmla="*/ 2409273 h 4608434"/>
              <a:gd name="connsiteX168" fmla="*/ 8166611 w 11049001"/>
              <a:gd name="connsiteY168" fmla="*/ 2408911 h 4608434"/>
              <a:gd name="connsiteX169" fmla="*/ 8167249 w 11049001"/>
              <a:gd name="connsiteY169" fmla="*/ 2409446 h 4608434"/>
              <a:gd name="connsiteX170" fmla="*/ 8174717 w 11049001"/>
              <a:gd name="connsiteY170" fmla="*/ 2410216 h 4608434"/>
              <a:gd name="connsiteX171" fmla="*/ 9190013 w 11049001"/>
              <a:gd name="connsiteY171" fmla="*/ 2402424 h 4608434"/>
              <a:gd name="connsiteX172" fmla="*/ 9197222 w 11049001"/>
              <a:gd name="connsiteY172" fmla="*/ 2406217 h 4608434"/>
              <a:gd name="connsiteX173" fmla="*/ 9196938 w 11049001"/>
              <a:gd name="connsiteY173" fmla="*/ 2402631 h 4608434"/>
              <a:gd name="connsiteX174" fmla="*/ 7431246 w 11049001"/>
              <a:gd name="connsiteY174" fmla="*/ 2338640 h 4608434"/>
              <a:gd name="connsiteX175" fmla="*/ 7431157 w 11049001"/>
              <a:gd name="connsiteY175" fmla="*/ 2338731 h 4608434"/>
              <a:gd name="connsiteX176" fmla="*/ 7431349 w 11049001"/>
              <a:gd name="connsiteY176" fmla="*/ 2338922 h 4608434"/>
              <a:gd name="connsiteX177" fmla="*/ 7435285 w 11049001"/>
              <a:gd name="connsiteY177" fmla="*/ 2336026 h 4608434"/>
              <a:gd name="connsiteX178" fmla="*/ 7432149 w 11049001"/>
              <a:gd name="connsiteY178" fmla="*/ 2338056 h 4608434"/>
              <a:gd name="connsiteX179" fmla="*/ 7439097 w 11049001"/>
              <a:gd name="connsiteY179" fmla="*/ 2339020 h 4608434"/>
              <a:gd name="connsiteX180" fmla="*/ 3693065 w 11049001"/>
              <a:gd name="connsiteY180" fmla="*/ 2271714 h 4608434"/>
              <a:gd name="connsiteX181" fmla="*/ 3691473 w 11049001"/>
              <a:gd name="connsiteY181" fmla="*/ 2274018 h 4608434"/>
              <a:gd name="connsiteX182" fmla="*/ 3693544 w 11049001"/>
              <a:gd name="connsiteY182" fmla="*/ 2274491 h 4608434"/>
              <a:gd name="connsiteX183" fmla="*/ 3694028 w 11049001"/>
              <a:gd name="connsiteY183" fmla="*/ 2274609 h 4608434"/>
              <a:gd name="connsiteX184" fmla="*/ 3693426 w 11049001"/>
              <a:gd name="connsiteY184" fmla="*/ 2273800 h 4608434"/>
              <a:gd name="connsiteX185" fmla="*/ 6967106 w 11049001"/>
              <a:gd name="connsiteY185" fmla="*/ 2172685 h 4608434"/>
              <a:gd name="connsiteX186" fmla="*/ 6966214 w 11049001"/>
              <a:gd name="connsiteY186" fmla="*/ 2173399 h 4608434"/>
              <a:gd name="connsiteX187" fmla="*/ 6963906 w 11049001"/>
              <a:gd name="connsiteY187" fmla="*/ 2180571 h 4608434"/>
              <a:gd name="connsiteX188" fmla="*/ 6968863 w 11049001"/>
              <a:gd name="connsiteY188" fmla="*/ 2176155 h 4608434"/>
              <a:gd name="connsiteX189" fmla="*/ 6967345 w 11049001"/>
              <a:gd name="connsiteY189" fmla="*/ 2174136 h 4608434"/>
              <a:gd name="connsiteX190" fmla="*/ 6365150 w 11049001"/>
              <a:gd name="connsiteY190" fmla="*/ 2138977 h 4608434"/>
              <a:gd name="connsiteX191" fmla="*/ 6364059 w 11049001"/>
              <a:gd name="connsiteY191" fmla="*/ 2142062 h 4608434"/>
              <a:gd name="connsiteX192" fmla="*/ 6366376 w 11049001"/>
              <a:gd name="connsiteY192" fmla="*/ 2139525 h 4608434"/>
              <a:gd name="connsiteX193" fmla="*/ 6368804 w 11049001"/>
              <a:gd name="connsiteY193" fmla="*/ 2141799 h 4608434"/>
              <a:gd name="connsiteX194" fmla="*/ 6370045 w 11049001"/>
              <a:gd name="connsiteY194" fmla="*/ 2138977 h 4608434"/>
              <a:gd name="connsiteX195" fmla="*/ 9451747 w 11049001"/>
              <a:gd name="connsiteY195" fmla="*/ 2116023 h 4608434"/>
              <a:gd name="connsiteX196" fmla="*/ 9445126 w 11049001"/>
              <a:gd name="connsiteY196" fmla="*/ 2126664 h 4608434"/>
              <a:gd name="connsiteX197" fmla="*/ 9436317 w 11049001"/>
              <a:gd name="connsiteY197" fmla="*/ 2164921 h 4608434"/>
              <a:gd name="connsiteX198" fmla="*/ 9457577 w 11049001"/>
              <a:gd name="connsiteY198" fmla="*/ 2166341 h 4608434"/>
              <a:gd name="connsiteX199" fmla="*/ 9452932 w 11049001"/>
              <a:gd name="connsiteY199" fmla="*/ 2155587 h 4608434"/>
              <a:gd name="connsiteX200" fmla="*/ 1249898 w 11049001"/>
              <a:gd name="connsiteY200" fmla="*/ 2108124 h 4608434"/>
              <a:gd name="connsiteX201" fmla="*/ 1249906 w 11049001"/>
              <a:gd name="connsiteY201" fmla="*/ 2108354 h 4608434"/>
              <a:gd name="connsiteX202" fmla="*/ 1276115 w 11049001"/>
              <a:gd name="connsiteY202" fmla="*/ 2108354 h 4608434"/>
              <a:gd name="connsiteX203" fmla="*/ 1275949 w 11049001"/>
              <a:gd name="connsiteY203" fmla="*/ 2108124 h 4608434"/>
              <a:gd name="connsiteX204" fmla="*/ 8891588 w 11049001"/>
              <a:gd name="connsiteY204" fmla="*/ 2072722 h 4608434"/>
              <a:gd name="connsiteX205" fmla="*/ 8902411 w 11049001"/>
              <a:gd name="connsiteY205" fmla="*/ 2089525 h 4608434"/>
              <a:gd name="connsiteX206" fmla="*/ 8902411 w 11049001"/>
              <a:gd name="connsiteY206" fmla="*/ 2074263 h 4608434"/>
              <a:gd name="connsiteX207" fmla="*/ 8902659 w 11049001"/>
              <a:gd name="connsiteY207" fmla="*/ 2073893 h 4608434"/>
              <a:gd name="connsiteX208" fmla="*/ 4793904 w 11049001"/>
              <a:gd name="connsiteY208" fmla="*/ 2039454 h 4608434"/>
              <a:gd name="connsiteX209" fmla="*/ 4794401 w 11049001"/>
              <a:gd name="connsiteY209" fmla="*/ 2040104 h 4608434"/>
              <a:gd name="connsiteX210" fmla="*/ 4794403 w 11049001"/>
              <a:gd name="connsiteY210" fmla="*/ 2039625 h 4608434"/>
              <a:gd name="connsiteX211" fmla="*/ 678004 w 11049001"/>
              <a:gd name="connsiteY211" fmla="*/ 2001648 h 4608434"/>
              <a:gd name="connsiteX212" fmla="*/ 677193 w 11049001"/>
              <a:gd name="connsiteY212" fmla="*/ 2002665 h 4608434"/>
              <a:gd name="connsiteX213" fmla="*/ 677193 w 11049001"/>
              <a:gd name="connsiteY213" fmla="*/ 2029043 h 4608434"/>
              <a:gd name="connsiteX214" fmla="*/ 678525 w 11049001"/>
              <a:gd name="connsiteY214" fmla="*/ 2029575 h 4608434"/>
              <a:gd name="connsiteX215" fmla="*/ 678525 w 11049001"/>
              <a:gd name="connsiteY215" fmla="*/ 2003504 h 4608434"/>
              <a:gd name="connsiteX216" fmla="*/ 678004 w 11049001"/>
              <a:gd name="connsiteY216" fmla="*/ 2003504 h 4608434"/>
              <a:gd name="connsiteX217" fmla="*/ 1884583 w 11049001"/>
              <a:gd name="connsiteY217" fmla="*/ 1972492 h 4608434"/>
              <a:gd name="connsiteX218" fmla="*/ 1884351 w 11049001"/>
              <a:gd name="connsiteY218" fmla="*/ 1972849 h 4608434"/>
              <a:gd name="connsiteX219" fmla="*/ 1884871 w 11049001"/>
              <a:gd name="connsiteY219" fmla="*/ 1972753 h 4608434"/>
              <a:gd name="connsiteX220" fmla="*/ 1884821 w 11049001"/>
              <a:gd name="connsiteY220" fmla="*/ 1972687 h 4608434"/>
              <a:gd name="connsiteX221" fmla="*/ 316515 w 11049001"/>
              <a:gd name="connsiteY221" fmla="*/ 1971334 h 4608434"/>
              <a:gd name="connsiteX222" fmla="*/ 317166 w 11049001"/>
              <a:gd name="connsiteY222" fmla="*/ 1972646 h 4608434"/>
              <a:gd name="connsiteX223" fmla="*/ 320044 w 11049001"/>
              <a:gd name="connsiteY223" fmla="*/ 1978445 h 4608434"/>
              <a:gd name="connsiteX224" fmla="*/ 322491 w 11049001"/>
              <a:gd name="connsiteY224" fmla="*/ 1977301 h 4608434"/>
              <a:gd name="connsiteX225" fmla="*/ 6597529 w 11049001"/>
              <a:gd name="connsiteY225" fmla="*/ 1971118 h 4608434"/>
              <a:gd name="connsiteX226" fmla="*/ 6595891 w 11049001"/>
              <a:gd name="connsiteY226" fmla="*/ 1973517 h 4608434"/>
              <a:gd name="connsiteX227" fmla="*/ 6599527 w 11049001"/>
              <a:gd name="connsiteY227" fmla="*/ 1973517 h 4608434"/>
              <a:gd name="connsiteX228" fmla="*/ 4073044 w 11049001"/>
              <a:gd name="connsiteY228" fmla="*/ 1900186 h 4608434"/>
              <a:gd name="connsiteX229" fmla="*/ 4060187 w 11049001"/>
              <a:gd name="connsiteY229" fmla="*/ 1903658 h 4608434"/>
              <a:gd name="connsiteX230" fmla="*/ 4068265 w 11049001"/>
              <a:gd name="connsiteY230" fmla="*/ 1909406 h 4608434"/>
              <a:gd name="connsiteX231" fmla="*/ 3490526 w 11049001"/>
              <a:gd name="connsiteY231" fmla="*/ 1868238 h 4608434"/>
              <a:gd name="connsiteX232" fmla="*/ 3488071 w 11049001"/>
              <a:gd name="connsiteY232" fmla="*/ 1873147 h 4608434"/>
              <a:gd name="connsiteX233" fmla="*/ 3492551 w 11049001"/>
              <a:gd name="connsiteY233" fmla="*/ 1873147 h 4608434"/>
              <a:gd name="connsiteX234" fmla="*/ 3786925 w 11049001"/>
              <a:gd name="connsiteY234" fmla="*/ 1802303 h 4608434"/>
              <a:gd name="connsiteX235" fmla="*/ 3787250 w 11049001"/>
              <a:gd name="connsiteY235" fmla="*/ 1802790 h 4608434"/>
              <a:gd name="connsiteX236" fmla="*/ 3787369 w 11049001"/>
              <a:gd name="connsiteY236" fmla="*/ 1802503 h 4608434"/>
              <a:gd name="connsiteX237" fmla="*/ 3787785 w 11049001"/>
              <a:gd name="connsiteY237" fmla="*/ 1802303 h 4608434"/>
              <a:gd name="connsiteX238" fmla="*/ 4093048 w 11049001"/>
              <a:gd name="connsiteY238" fmla="*/ 1773644 h 4608434"/>
              <a:gd name="connsiteX239" fmla="*/ 4093048 w 11049001"/>
              <a:gd name="connsiteY239" fmla="*/ 1774524 h 4608434"/>
              <a:gd name="connsiteX240" fmla="*/ 4094094 w 11049001"/>
              <a:gd name="connsiteY240" fmla="*/ 1776453 h 4608434"/>
              <a:gd name="connsiteX241" fmla="*/ 4094110 w 11049001"/>
              <a:gd name="connsiteY241" fmla="*/ 1774511 h 4608434"/>
              <a:gd name="connsiteX242" fmla="*/ 4093131 w 11049001"/>
              <a:gd name="connsiteY242" fmla="*/ 1773928 h 4608434"/>
              <a:gd name="connsiteX243" fmla="*/ 9068887 w 11049001"/>
              <a:gd name="connsiteY243" fmla="*/ 1763065 h 4608434"/>
              <a:gd name="connsiteX244" fmla="*/ 9069683 w 11049001"/>
              <a:gd name="connsiteY244" fmla="*/ 1768126 h 4608434"/>
              <a:gd name="connsiteX245" fmla="*/ 9074023 w 11049001"/>
              <a:gd name="connsiteY245" fmla="*/ 1767043 h 4608434"/>
              <a:gd name="connsiteX246" fmla="*/ 5500568 w 11049001"/>
              <a:gd name="connsiteY246" fmla="*/ 1565627 h 4608434"/>
              <a:gd name="connsiteX247" fmla="*/ 5496816 w 11049001"/>
              <a:gd name="connsiteY247" fmla="*/ 1570740 h 4608434"/>
              <a:gd name="connsiteX248" fmla="*/ 5502237 w 11049001"/>
              <a:gd name="connsiteY248" fmla="*/ 1573303 h 4608434"/>
              <a:gd name="connsiteX249" fmla="*/ 5510215 w 11049001"/>
              <a:gd name="connsiteY249" fmla="*/ 1573699 h 4608434"/>
              <a:gd name="connsiteX250" fmla="*/ 4512348 w 11049001"/>
              <a:gd name="connsiteY250" fmla="*/ 1512034 h 4608434"/>
              <a:gd name="connsiteX251" fmla="*/ 4512023 w 11049001"/>
              <a:gd name="connsiteY251" fmla="*/ 1512061 h 4608434"/>
              <a:gd name="connsiteX252" fmla="*/ 4493144 w 11049001"/>
              <a:gd name="connsiteY252" fmla="*/ 1527418 h 4608434"/>
              <a:gd name="connsiteX253" fmla="*/ 4494671 w 11049001"/>
              <a:gd name="connsiteY253" fmla="*/ 1538758 h 4608434"/>
              <a:gd name="connsiteX254" fmla="*/ 4494671 w 11049001"/>
              <a:gd name="connsiteY254" fmla="*/ 1539658 h 4608434"/>
              <a:gd name="connsiteX255" fmla="*/ 4502801 w 11049001"/>
              <a:gd name="connsiteY255" fmla="*/ 1543058 h 4608434"/>
              <a:gd name="connsiteX256" fmla="*/ 4508601 w 11049001"/>
              <a:gd name="connsiteY256" fmla="*/ 1533316 h 4608434"/>
              <a:gd name="connsiteX257" fmla="*/ 961827 w 11049001"/>
              <a:gd name="connsiteY257" fmla="*/ 1495956 h 4608434"/>
              <a:gd name="connsiteX258" fmla="*/ 961251 w 11049001"/>
              <a:gd name="connsiteY258" fmla="*/ 1496472 h 4608434"/>
              <a:gd name="connsiteX259" fmla="*/ 961033 w 11049001"/>
              <a:gd name="connsiteY259" fmla="*/ 1496659 h 4608434"/>
              <a:gd name="connsiteX260" fmla="*/ 963127 w 11049001"/>
              <a:gd name="connsiteY260" fmla="*/ 1501646 h 4608434"/>
              <a:gd name="connsiteX261" fmla="*/ 963982 w 11049001"/>
              <a:gd name="connsiteY261" fmla="*/ 1501234 h 4608434"/>
              <a:gd name="connsiteX262" fmla="*/ 5829752 w 11049001"/>
              <a:gd name="connsiteY262" fmla="*/ 1441771 h 4608434"/>
              <a:gd name="connsiteX263" fmla="*/ 5829645 w 11049001"/>
              <a:gd name="connsiteY263" fmla="*/ 1441871 h 4608434"/>
              <a:gd name="connsiteX264" fmla="*/ 5829645 w 11049001"/>
              <a:gd name="connsiteY264" fmla="*/ 1442170 h 4608434"/>
              <a:gd name="connsiteX265" fmla="*/ 9199626 w 11049001"/>
              <a:gd name="connsiteY265" fmla="*/ 1336989 h 4608434"/>
              <a:gd name="connsiteX266" fmla="*/ 9200551 w 11049001"/>
              <a:gd name="connsiteY266" fmla="*/ 1342421 h 4608434"/>
              <a:gd name="connsiteX267" fmla="*/ 9202941 w 11049001"/>
              <a:gd name="connsiteY267" fmla="*/ 1337991 h 4608434"/>
              <a:gd name="connsiteX268" fmla="*/ 9204876 w 11049001"/>
              <a:gd name="connsiteY268" fmla="*/ 1337605 h 4608434"/>
              <a:gd name="connsiteX269" fmla="*/ 9203784 w 11049001"/>
              <a:gd name="connsiteY269" fmla="*/ 1336989 h 4608434"/>
              <a:gd name="connsiteX270" fmla="*/ 3823531 w 11049001"/>
              <a:gd name="connsiteY270" fmla="*/ 1334205 h 4608434"/>
              <a:gd name="connsiteX271" fmla="*/ 3819293 w 11049001"/>
              <a:gd name="connsiteY271" fmla="*/ 1336502 h 4608434"/>
              <a:gd name="connsiteX272" fmla="*/ 3822262 w 11049001"/>
              <a:gd name="connsiteY272" fmla="*/ 1337477 h 4608434"/>
              <a:gd name="connsiteX273" fmla="*/ 3823531 w 11049001"/>
              <a:gd name="connsiteY273" fmla="*/ 1339710 h 4608434"/>
              <a:gd name="connsiteX274" fmla="*/ 3823531 w 11049001"/>
              <a:gd name="connsiteY274" fmla="*/ 1338348 h 4608434"/>
              <a:gd name="connsiteX275" fmla="*/ 9374962 w 11049001"/>
              <a:gd name="connsiteY275" fmla="*/ 1288610 h 4608434"/>
              <a:gd name="connsiteX276" fmla="*/ 9371929 w 11049001"/>
              <a:gd name="connsiteY276" fmla="*/ 1288876 h 4608434"/>
              <a:gd name="connsiteX277" fmla="*/ 9370069 w 11049001"/>
              <a:gd name="connsiteY277" fmla="*/ 1303558 h 4608434"/>
              <a:gd name="connsiteX278" fmla="*/ 9373419 w 11049001"/>
              <a:gd name="connsiteY278" fmla="*/ 1302862 h 4608434"/>
              <a:gd name="connsiteX279" fmla="*/ 9373889 w 11049001"/>
              <a:gd name="connsiteY279" fmla="*/ 1300718 h 4608434"/>
              <a:gd name="connsiteX280" fmla="*/ 9374962 w 11049001"/>
              <a:gd name="connsiteY280" fmla="*/ 1300718 h 4608434"/>
              <a:gd name="connsiteX281" fmla="*/ 678004 w 11049001"/>
              <a:gd name="connsiteY281" fmla="*/ 1268360 h 4608434"/>
              <a:gd name="connsiteX282" fmla="*/ 677986 w 11049001"/>
              <a:gd name="connsiteY282" fmla="*/ 1268382 h 4608434"/>
              <a:gd name="connsiteX283" fmla="*/ 678004 w 11049001"/>
              <a:gd name="connsiteY283" fmla="*/ 1268392 h 4608434"/>
              <a:gd name="connsiteX284" fmla="*/ 451393 w 11049001"/>
              <a:gd name="connsiteY284" fmla="*/ 1240926 h 4608434"/>
              <a:gd name="connsiteX285" fmla="*/ 450497 w 11049001"/>
              <a:gd name="connsiteY285" fmla="*/ 1241602 h 4608434"/>
              <a:gd name="connsiteX286" fmla="*/ 453212 w 11049001"/>
              <a:gd name="connsiteY286" fmla="*/ 1244301 h 4608434"/>
              <a:gd name="connsiteX287" fmla="*/ 4988670 w 11049001"/>
              <a:gd name="connsiteY287" fmla="*/ 1138246 h 4608434"/>
              <a:gd name="connsiteX288" fmla="*/ 4989026 w 11049001"/>
              <a:gd name="connsiteY288" fmla="*/ 1141367 h 4608434"/>
              <a:gd name="connsiteX289" fmla="*/ 4993546 w 11049001"/>
              <a:gd name="connsiteY289" fmla="*/ 1138246 h 4608434"/>
              <a:gd name="connsiteX290" fmla="*/ 1146350 w 11049001"/>
              <a:gd name="connsiteY290" fmla="*/ 1136490 h 4608434"/>
              <a:gd name="connsiteX291" fmla="*/ 1143123 w 11049001"/>
              <a:gd name="connsiteY291" fmla="*/ 1137718 h 4608434"/>
              <a:gd name="connsiteX292" fmla="*/ 1148916 w 11049001"/>
              <a:gd name="connsiteY292" fmla="*/ 1137718 h 4608434"/>
              <a:gd name="connsiteX293" fmla="*/ 3390795 w 11049001"/>
              <a:gd name="connsiteY293" fmla="*/ 1135561 h 4608434"/>
              <a:gd name="connsiteX294" fmla="*/ 3393296 w 11049001"/>
              <a:gd name="connsiteY294" fmla="*/ 1137741 h 4608434"/>
              <a:gd name="connsiteX295" fmla="*/ 3395392 w 11049001"/>
              <a:gd name="connsiteY295" fmla="*/ 1137741 h 4608434"/>
              <a:gd name="connsiteX296" fmla="*/ 3392637 w 11049001"/>
              <a:gd name="connsiteY296" fmla="*/ 1135897 h 4608434"/>
              <a:gd name="connsiteX297" fmla="*/ 8064405 w 11049001"/>
              <a:gd name="connsiteY297" fmla="*/ 1133637 h 4608434"/>
              <a:gd name="connsiteX298" fmla="*/ 8049448 w 11049001"/>
              <a:gd name="connsiteY298" fmla="*/ 1136738 h 4608434"/>
              <a:gd name="connsiteX299" fmla="*/ 8066453 w 11049001"/>
              <a:gd name="connsiteY299" fmla="*/ 1136954 h 4608434"/>
              <a:gd name="connsiteX300" fmla="*/ 8068231 w 11049001"/>
              <a:gd name="connsiteY300" fmla="*/ 1137498 h 4608434"/>
              <a:gd name="connsiteX301" fmla="*/ 1584822 w 11049001"/>
              <a:gd name="connsiteY301" fmla="*/ 1127925 h 4608434"/>
              <a:gd name="connsiteX302" fmla="*/ 1584226 w 11049001"/>
              <a:gd name="connsiteY302" fmla="*/ 1128223 h 4608434"/>
              <a:gd name="connsiteX303" fmla="*/ 1584226 w 11049001"/>
              <a:gd name="connsiteY303" fmla="*/ 1145076 h 4608434"/>
              <a:gd name="connsiteX304" fmla="*/ 1584822 w 11049001"/>
              <a:gd name="connsiteY304" fmla="*/ 1143678 h 4608434"/>
              <a:gd name="connsiteX305" fmla="*/ 5059445 w 11049001"/>
              <a:gd name="connsiteY305" fmla="*/ 1101711 h 4608434"/>
              <a:gd name="connsiteX306" fmla="*/ 5057323 w 11049001"/>
              <a:gd name="connsiteY306" fmla="*/ 1102068 h 4608434"/>
              <a:gd name="connsiteX307" fmla="*/ 5058724 w 11049001"/>
              <a:gd name="connsiteY307" fmla="*/ 1102673 h 4608434"/>
              <a:gd name="connsiteX308" fmla="*/ 5060065 w 11049001"/>
              <a:gd name="connsiteY308" fmla="*/ 1102327 h 4608434"/>
              <a:gd name="connsiteX309" fmla="*/ 6562778 w 11049001"/>
              <a:gd name="connsiteY309" fmla="*/ 1098985 h 4608434"/>
              <a:gd name="connsiteX310" fmla="*/ 6565930 w 11049001"/>
              <a:gd name="connsiteY310" fmla="*/ 1108805 h 4608434"/>
              <a:gd name="connsiteX311" fmla="*/ 6569909 w 11049001"/>
              <a:gd name="connsiteY311" fmla="*/ 1111074 h 4608434"/>
              <a:gd name="connsiteX312" fmla="*/ 6567629 w 11049001"/>
              <a:gd name="connsiteY312" fmla="*/ 1104899 h 4608434"/>
              <a:gd name="connsiteX313" fmla="*/ 6565930 w 11049001"/>
              <a:gd name="connsiteY313" fmla="*/ 1102912 h 4608434"/>
              <a:gd name="connsiteX314" fmla="*/ 6564927 w 11049001"/>
              <a:gd name="connsiteY314" fmla="*/ 1100851 h 4608434"/>
              <a:gd name="connsiteX315" fmla="*/ 5897069 w 11049001"/>
              <a:gd name="connsiteY315" fmla="*/ 1091300 h 4608434"/>
              <a:gd name="connsiteX316" fmla="*/ 5894141 w 11049001"/>
              <a:gd name="connsiteY316" fmla="*/ 1101873 h 4608434"/>
              <a:gd name="connsiteX317" fmla="*/ 5895025 w 11049001"/>
              <a:gd name="connsiteY317" fmla="*/ 1101879 h 4608434"/>
              <a:gd name="connsiteX318" fmla="*/ 5902024 w 11049001"/>
              <a:gd name="connsiteY318" fmla="*/ 1099526 h 4608434"/>
              <a:gd name="connsiteX319" fmla="*/ 899592 w 11049001"/>
              <a:gd name="connsiteY319" fmla="*/ 998436 h 4608434"/>
              <a:gd name="connsiteX320" fmla="*/ 897195 w 11049001"/>
              <a:gd name="connsiteY320" fmla="*/ 1000230 h 4608434"/>
              <a:gd name="connsiteX321" fmla="*/ 901438 w 11049001"/>
              <a:gd name="connsiteY321" fmla="*/ 1002332 h 4608434"/>
              <a:gd name="connsiteX322" fmla="*/ 6129798 w 11049001"/>
              <a:gd name="connsiteY322" fmla="*/ 818971 h 4608434"/>
              <a:gd name="connsiteX323" fmla="*/ 6129798 w 11049001"/>
              <a:gd name="connsiteY323" fmla="*/ 836252 h 4608434"/>
              <a:gd name="connsiteX324" fmla="*/ 6130252 w 11049001"/>
              <a:gd name="connsiteY324" fmla="*/ 836210 h 4608434"/>
              <a:gd name="connsiteX325" fmla="*/ 6129798 w 11049001"/>
              <a:gd name="connsiteY325" fmla="*/ 837879 h 4608434"/>
              <a:gd name="connsiteX326" fmla="*/ 6129798 w 11049001"/>
              <a:gd name="connsiteY326" fmla="*/ 837923 h 4608434"/>
              <a:gd name="connsiteX327" fmla="*/ 6130366 w 11049001"/>
              <a:gd name="connsiteY327" fmla="*/ 837188 h 4608434"/>
              <a:gd name="connsiteX328" fmla="*/ 6130366 w 11049001"/>
              <a:gd name="connsiteY328" fmla="*/ 818971 h 4608434"/>
              <a:gd name="connsiteX329" fmla="*/ 8037877 w 11049001"/>
              <a:gd name="connsiteY329" fmla="*/ 465409 h 4608434"/>
              <a:gd name="connsiteX330" fmla="*/ 8036807 w 11049001"/>
              <a:gd name="connsiteY330" fmla="*/ 465905 h 4608434"/>
              <a:gd name="connsiteX331" fmla="*/ 8036807 w 11049001"/>
              <a:gd name="connsiteY331" fmla="*/ 466813 h 4608434"/>
              <a:gd name="connsiteX332" fmla="*/ 8038685 w 11049001"/>
              <a:gd name="connsiteY332" fmla="*/ 465819 h 4608434"/>
              <a:gd name="connsiteX333" fmla="*/ 8232170 w 11049001"/>
              <a:gd name="connsiteY333" fmla="*/ 263488 h 4608434"/>
              <a:gd name="connsiteX334" fmla="*/ 8232561 w 11049001"/>
              <a:gd name="connsiteY334" fmla="*/ 264432 h 4608434"/>
              <a:gd name="connsiteX335" fmla="*/ 8232702 w 11049001"/>
              <a:gd name="connsiteY335" fmla="*/ 264509 h 4608434"/>
              <a:gd name="connsiteX336" fmla="*/ 8235249 w 11049001"/>
              <a:gd name="connsiteY336" fmla="*/ 264509 h 4608434"/>
              <a:gd name="connsiteX337" fmla="*/ 8069867 w 11049001"/>
              <a:gd name="connsiteY337" fmla="*/ 194538 h 4608434"/>
              <a:gd name="connsiteX338" fmla="*/ 8067329 w 11049001"/>
              <a:gd name="connsiteY338" fmla="*/ 199580 h 4608434"/>
              <a:gd name="connsiteX339" fmla="*/ 8068577 w 11049001"/>
              <a:gd name="connsiteY339" fmla="*/ 201869 h 4608434"/>
              <a:gd name="connsiteX340" fmla="*/ 8068577 w 11049001"/>
              <a:gd name="connsiteY340" fmla="*/ 200169 h 4608434"/>
              <a:gd name="connsiteX341" fmla="*/ 8074487 w 11049001"/>
              <a:gd name="connsiteY341" fmla="*/ 198024 h 4608434"/>
              <a:gd name="connsiteX342" fmla="*/ 7891449 w 11049001"/>
              <a:gd name="connsiteY342" fmla="*/ 154007 h 4608434"/>
              <a:gd name="connsiteX343" fmla="*/ 7836795 w 11049001"/>
              <a:gd name="connsiteY343" fmla="*/ 168036 h 4608434"/>
              <a:gd name="connsiteX344" fmla="*/ 7814509 w 11049001"/>
              <a:gd name="connsiteY344" fmla="*/ 177003 h 4608434"/>
              <a:gd name="connsiteX345" fmla="*/ 7829565 w 11049001"/>
              <a:gd name="connsiteY345" fmla="*/ 191044 h 4608434"/>
              <a:gd name="connsiteX346" fmla="*/ 8102775 w 11049001"/>
              <a:gd name="connsiteY346" fmla="*/ 0 h 4608434"/>
              <a:gd name="connsiteX347" fmla="*/ 8166986 w 11049001"/>
              <a:gd name="connsiteY347" fmla="*/ 0 h 4608434"/>
              <a:gd name="connsiteX348" fmla="*/ 8167761 w 11049001"/>
              <a:gd name="connsiteY348" fmla="*/ 0 h 4608434"/>
              <a:gd name="connsiteX349" fmla="*/ 8167559 w 11049001"/>
              <a:gd name="connsiteY349" fmla="*/ 404 h 4608434"/>
              <a:gd name="connsiteX350" fmla="*/ 8240312 w 11049001"/>
              <a:gd name="connsiteY350" fmla="*/ 51616 h 4608434"/>
              <a:gd name="connsiteX351" fmla="*/ 8309193 w 11049001"/>
              <a:gd name="connsiteY351" fmla="*/ 112080 h 4608434"/>
              <a:gd name="connsiteX352" fmla="*/ 8368447 w 11049001"/>
              <a:gd name="connsiteY352" fmla="*/ 230059 h 4608434"/>
              <a:gd name="connsiteX353" fmla="*/ 8316599 w 11049001"/>
              <a:gd name="connsiteY353" fmla="*/ 267665 h 4608434"/>
              <a:gd name="connsiteX354" fmla="*/ 8238519 w 11049001"/>
              <a:gd name="connsiteY354" fmla="*/ 265464 h 4608434"/>
              <a:gd name="connsiteX355" fmla="*/ 8232702 w 11049001"/>
              <a:gd name="connsiteY355" fmla="*/ 329505 h 4608434"/>
              <a:gd name="connsiteX356" fmla="*/ 8232033 w 11049001"/>
              <a:gd name="connsiteY356" fmla="*/ 331173 h 4608434"/>
              <a:gd name="connsiteX357" fmla="*/ 8266943 w 11049001"/>
              <a:gd name="connsiteY357" fmla="*/ 464744 h 4608434"/>
              <a:gd name="connsiteX358" fmla="*/ 8265063 w 11049001"/>
              <a:gd name="connsiteY358" fmla="*/ 464744 h 4608434"/>
              <a:gd name="connsiteX359" fmla="*/ 8267659 w 11049001"/>
              <a:gd name="connsiteY359" fmla="*/ 466162 h 4608434"/>
              <a:gd name="connsiteX360" fmla="*/ 8467324 w 11049001"/>
              <a:gd name="connsiteY360" fmla="*/ 537006 h 4608434"/>
              <a:gd name="connsiteX361" fmla="*/ 8468143 w 11049001"/>
              <a:gd name="connsiteY361" fmla="*/ 538306 h 4608434"/>
              <a:gd name="connsiteX362" fmla="*/ 8468143 w 11049001"/>
              <a:gd name="connsiteY362" fmla="*/ 537177 h 4608434"/>
              <a:gd name="connsiteX363" fmla="*/ 8706813 w 11049001"/>
              <a:gd name="connsiteY363" fmla="*/ 668141 h 4608434"/>
              <a:gd name="connsiteX364" fmla="*/ 8736536 w 11049001"/>
              <a:gd name="connsiteY364" fmla="*/ 764401 h 4608434"/>
              <a:gd name="connsiteX365" fmla="*/ 8738544 w 11049001"/>
              <a:gd name="connsiteY365" fmla="*/ 765635 h 4608434"/>
              <a:gd name="connsiteX366" fmla="*/ 8774196 w 11049001"/>
              <a:gd name="connsiteY366" fmla="*/ 837290 h 4608434"/>
              <a:gd name="connsiteX367" fmla="*/ 8773755 w 11049001"/>
              <a:gd name="connsiteY367" fmla="*/ 837415 h 4608434"/>
              <a:gd name="connsiteX368" fmla="*/ 8763375 w 11049001"/>
              <a:gd name="connsiteY368" fmla="*/ 961233 h 4608434"/>
              <a:gd name="connsiteX369" fmla="*/ 8532538 w 11049001"/>
              <a:gd name="connsiteY369" fmla="*/ 1184940 h 4608434"/>
              <a:gd name="connsiteX370" fmla="*/ 8332499 w 11049001"/>
              <a:gd name="connsiteY370" fmla="*/ 1344021 h 4608434"/>
              <a:gd name="connsiteX371" fmla="*/ 8438402 w 11049001"/>
              <a:gd name="connsiteY371" fmla="*/ 1503101 h 4608434"/>
              <a:gd name="connsiteX372" fmla="*/ 8438402 w 11049001"/>
              <a:gd name="connsiteY372" fmla="*/ 1503132 h 4608434"/>
              <a:gd name="connsiteX373" fmla="*/ 8439433 w 11049001"/>
              <a:gd name="connsiteY373" fmla="*/ 1501918 h 4608434"/>
              <a:gd name="connsiteX374" fmla="*/ 8468891 w 11049001"/>
              <a:gd name="connsiteY374" fmla="*/ 1501918 h 4608434"/>
              <a:gd name="connsiteX375" fmla="*/ 8473618 w 11049001"/>
              <a:gd name="connsiteY375" fmla="*/ 1502352 h 4608434"/>
              <a:gd name="connsiteX376" fmla="*/ 8631875 w 11049001"/>
              <a:gd name="connsiteY376" fmla="*/ 1481641 h 4608434"/>
              <a:gd name="connsiteX377" fmla="*/ 9103580 w 11049001"/>
              <a:gd name="connsiteY377" fmla="*/ 1338614 h 4608434"/>
              <a:gd name="connsiteX378" fmla="*/ 9107006 w 11049001"/>
              <a:gd name="connsiteY378" fmla="*/ 1336989 h 4608434"/>
              <a:gd name="connsiteX379" fmla="*/ 9102916 w 11049001"/>
              <a:gd name="connsiteY379" fmla="*/ 1336989 h 4608434"/>
              <a:gd name="connsiteX380" fmla="*/ 9269050 w 11049001"/>
              <a:gd name="connsiteY380" fmla="*/ 1265577 h 4608434"/>
              <a:gd name="connsiteX381" fmla="*/ 9269189 w 11049001"/>
              <a:gd name="connsiteY381" fmla="*/ 1266713 h 4608434"/>
              <a:gd name="connsiteX382" fmla="*/ 9304003 w 11049001"/>
              <a:gd name="connsiteY382" fmla="*/ 1266713 h 4608434"/>
              <a:gd name="connsiteX383" fmla="*/ 9305520 w 11049001"/>
              <a:gd name="connsiteY383" fmla="*/ 1266713 h 4608434"/>
              <a:gd name="connsiteX384" fmla="*/ 9304117 w 11049001"/>
              <a:gd name="connsiteY384" fmla="*/ 1265563 h 4608434"/>
              <a:gd name="connsiteX385" fmla="*/ 9343043 w 11049001"/>
              <a:gd name="connsiteY385" fmla="*/ 1219858 h 4608434"/>
              <a:gd name="connsiteX386" fmla="*/ 9403723 w 11049001"/>
              <a:gd name="connsiteY386" fmla="*/ 1200779 h 4608434"/>
              <a:gd name="connsiteX387" fmla="*/ 9435638 w 11049001"/>
              <a:gd name="connsiteY387" fmla="*/ 1159051 h 4608434"/>
              <a:gd name="connsiteX388" fmla="*/ 9524501 w 11049001"/>
              <a:gd name="connsiteY388" fmla="*/ 1136120 h 4608434"/>
              <a:gd name="connsiteX389" fmla="*/ 9571799 w 11049001"/>
              <a:gd name="connsiteY389" fmla="*/ 1136741 h 4608434"/>
              <a:gd name="connsiteX390" fmla="*/ 9574396 w 11049001"/>
              <a:gd name="connsiteY390" fmla="*/ 1135820 h 4608434"/>
              <a:gd name="connsiteX391" fmla="*/ 9639026 w 11049001"/>
              <a:gd name="connsiteY391" fmla="*/ 1100437 h 4608434"/>
              <a:gd name="connsiteX392" fmla="*/ 9639858 w 11049001"/>
              <a:gd name="connsiteY392" fmla="*/ 1100360 h 4608434"/>
              <a:gd name="connsiteX393" fmla="*/ 9694933 w 11049001"/>
              <a:gd name="connsiteY393" fmla="*/ 1072000 h 4608434"/>
              <a:gd name="connsiteX394" fmla="*/ 9780440 w 11049001"/>
              <a:gd name="connsiteY394" fmla="*/ 1034392 h 4608434"/>
              <a:gd name="connsiteX395" fmla="*/ 9827516 w 11049001"/>
              <a:gd name="connsiteY395" fmla="*/ 1074676 h 4608434"/>
              <a:gd name="connsiteX396" fmla="*/ 9845311 w 11049001"/>
              <a:gd name="connsiteY396" fmla="*/ 1130005 h 4608434"/>
              <a:gd name="connsiteX397" fmla="*/ 9896818 w 11049001"/>
              <a:gd name="connsiteY397" fmla="*/ 1136558 h 4608434"/>
              <a:gd name="connsiteX398" fmla="*/ 9944558 w 11049001"/>
              <a:gd name="connsiteY398" fmla="*/ 1165308 h 4608434"/>
              <a:gd name="connsiteX399" fmla="*/ 9938942 w 11049001"/>
              <a:gd name="connsiteY399" fmla="*/ 1173762 h 4608434"/>
              <a:gd name="connsiteX400" fmla="*/ 9939835 w 11049001"/>
              <a:gd name="connsiteY400" fmla="*/ 1173402 h 4608434"/>
              <a:gd name="connsiteX401" fmla="*/ 9945751 w 11049001"/>
              <a:gd name="connsiteY401" fmla="*/ 1167529 h 4608434"/>
              <a:gd name="connsiteX402" fmla="*/ 9939835 w 11049001"/>
              <a:gd name="connsiteY402" fmla="*/ 1337866 h 4608434"/>
              <a:gd name="connsiteX403" fmla="*/ 9844990 w 11049001"/>
              <a:gd name="connsiteY403" fmla="*/ 1423769 h 4608434"/>
              <a:gd name="connsiteX404" fmla="*/ 9839398 w 11049001"/>
              <a:gd name="connsiteY404" fmla="*/ 1471780 h 4608434"/>
              <a:gd name="connsiteX405" fmla="*/ 9839706 w 11049001"/>
              <a:gd name="connsiteY405" fmla="*/ 1471809 h 4608434"/>
              <a:gd name="connsiteX406" fmla="*/ 9839335 w 11049001"/>
              <a:gd name="connsiteY406" fmla="*/ 1472321 h 4608434"/>
              <a:gd name="connsiteX407" fmla="*/ 9839260 w 11049001"/>
              <a:gd name="connsiteY407" fmla="*/ 1472962 h 4608434"/>
              <a:gd name="connsiteX408" fmla="*/ 9838676 w 11049001"/>
              <a:gd name="connsiteY408" fmla="*/ 1473230 h 4608434"/>
              <a:gd name="connsiteX409" fmla="*/ 9808246 w 11049001"/>
              <a:gd name="connsiteY409" fmla="*/ 1515184 h 4608434"/>
              <a:gd name="connsiteX410" fmla="*/ 9675345 w 11049001"/>
              <a:gd name="connsiteY410" fmla="*/ 1538050 h 4608434"/>
              <a:gd name="connsiteX411" fmla="*/ 9677261 w 11049001"/>
              <a:gd name="connsiteY411" fmla="*/ 1535906 h 4608434"/>
              <a:gd name="connsiteX412" fmla="*/ 9674890 w 11049001"/>
              <a:gd name="connsiteY412" fmla="*/ 1537341 h 4608434"/>
              <a:gd name="connsiteX413" fmla="*/ 9634166 w 11049001"/>
              <a:gd name="connsiteY413" fmla="*/ 1566138 h 4608434"/>
              <a:gd name="connsiteX414" fmla="*/ 9647627 w 11049001"/>
              <a:gd name="connsiteY414" fmla="*/ 1643851 h 4608434"/>
              <a:gd name="connsiteX415" fmla="*/ 9704642 w 11049001"/>
              <a:gd name="connsiteY415" fmla="*/ 1873147 h 4608434"/>
              <a:gd name="connsiteX416" fmla="*/ 9700806 w 11049001"/>
              <a:gd name="connsiteY416" fmla="*/ 1865434 h 4608434"/>
              <a:gd name="connsiteX417" fmla="*/ 9703942 w 11049001"/>
              <a:gd name="connsiteY417" fmla="*/ 1873210 h 4608434"/>
              <a:gd name="connsiteX418" fmla="*/ 9739235 w 11049001"/>
              <a:gd name="connsiteY418" fmla="*/ 1938006 h 4608434"/>
              <a:gd name="connsiteX419" fmla="*/ 9739340 w 11049001"/>
              <a:gd name="connsiteY419" fmla="*/ 1938501 h 4608434"/>
              <a:gd name="connsiteX420" fmla="*/ 9788691 w 11049001"/>
              <a:gd name="connsiteY420" fmla="*/ 1941667 h 4608434"/>
              <a:gd name="connsiteX421" fmla="*/ 9839346 w 11049001"/>
              <a:gd name="connsiteY421" fmla="*/ 1991726 h 4608434"/>
              <a:gd name="connsiteX422" fmla="*/ 9839255 w 11049001"/>
              <a:gd name="connsiteY422" fmla="*/ 2036923 h 4608434"/>
              <a:gd name="connsiteX423" fmla="*/ 9839706 w 11049001"/>
              <a:gd name="connsiteY423" fmla="*/ 2037508 h 4608434"/>
              <a:gd name="connsiteX424" fmla="*/ 9775213 w 11049001"/>
              <a:gd name="connsiteY424" fmla="*/ 2108352 h 4608434"/>
              <a:gd name="connsiteX425" fmla="*/ 9773332 w 11049001"/>
              <a:gd name="connsiteY425" fmla="*/ 2107203 h 4608434"/>
              <a:gd name="connsiteX426" fmla="*/ 9774530 w 11049001"/>
              <a:gd name="connsiteY426" fmla="*/ 2108831 h 4608434"/>
              <a:gd name="connsiteX427" fmla="*/ 9739235 w 11049001"/>
              <a:gd name="connsiteY427" fmla="*/ 2208970 h 4608434"/>
              <a:gd name="connsiteX428" fmla="*/ 9738923 w 11049001"/>
              <a:gd name="connsiteY428" fmla="*/ 2211166 h 4608434"/>
              <a:gd name="connsiteX429" fmla="*/ 9740154 w 11049001"/>
              <a:gd name="connsiteY429" fmla="*/ 2210369 h 4608434"/>
              <a:gd name="connsiteX430" fmla="*/ 9774530 w 11049001"/>
              <a:gd name="connsiteY430" fmla="*/ 2216084 h 4608434"/>
              <a:gd name="connsiteX431" fmla="*/ 9774530 w 11049001"/>
              <a:gd name="connsiteY431" fmla="*/ 2214730 h 4608434"/>
              <a:gd name="connsiteX432" fmla="*/ 9969692 w 11049001"/>
              <a:gd name="connsiteY432" fmla="*/ 2238272 h 4608434"/>
              <a:gd name="connsiteX433" fmla="*/ 9970579 w 11049001"/>
              <a:gd name="connsiteY433" fmla="*/ 2237967 h 4608434"/>
              <a:gd name="connsiteX434" fmla="*/ 9998990 w 11049001"/>
              <a:gd name="connsiteY434" fmla="*/ 2216714 h 4608434"/>
              <a:gd name="connsiteX435" fmla="*/ 10103134 w 11049001"/>
              <a:gd name="connsiteY435" fmla="*/ 2208245 h 4608434"/>
              <a:gd name="connsiteX436" fmla="*/ 10103471 w 11049001"/>
              <a:gd name="connsiteY436" fmla="*/ 2211764 h 4608434"/>
              <a:gd name="connsiteX437" fmla="*/ 10103946 w 11049001"/>
              <a:gd name="connsiteY437" fmla="*/ 2209156 h 4608434"/>
              <a:gd name="connsiteX438" fmla="*/ 10148753 w 11049001"/>
              <a:gd name="connsiteY438" fmla="*/ 2202151 h 4608434"/>
              <a:gd name="connsiteX439" fmla="*/ 10375297 w 11049001"/>
              <a:gd name="connsiteY439" fmla="*/ 2338932 h 4608434"/>
              <a:gd name="connsiteX440" fmla="*/ 10375297 w 11049001"/>
              <a:gd name="connsiteY440" fmla="*/ 2338966 h 4608434"/>
              <a:gd name="connsiteX441" fmla="*/ 10377348 w 11049001"/>
              <a:gd name="connsiteY441" fmla="*/ 2337838 h 4608434"/>
              <a:gd name="connsiteX442" fmla="*/ 10375297 w 11049001"/>
              <a:gd name="connsiteY442" fmla="*/ 2337751 h 4608434"/>
              <a:gd name="connsiteX443" fmla="*/ 10511320 w 11049001"/>
              <a:gd name="connsiteY443" fmla="*/ 2343559 h 4608434"/>
              <a:gd name="connsiteX444" fmla="*/ 10506432 w 11049001"/>
              <a:gd name="connsiteY444" fmla="*/ 2343350 h 4608434"/>
              <a:gd name="connsiteX445" fmla="*/ 10510374 w 11049001"/>
              <a:gd name="connsiteY445" fmla="*/ 2345062 h 4608434"/>
              <a:gd name="connsiteX446" fmla="*/ 10610502 w 11049001"/>
              <a:gd name="connsiteY446" fmla="*/ 2539179 h 4608434"/>
              <a:gd name="connsiteX447" fmla="*/ 10610502 w 11049001"/>
              <a:gd name="connsiteY447" fmla="*/ 2539709 h 4608434"/>
              <a:gd name="connsiteX448" fmla="*/ 10653746 w 11049001"/>
              <a:gd name="connsiteY448" fmla="*/ 2657638 h 4608434"/>
              <a:gd name="connsiteX449" fmla="*/ 10657430 w 11049001"/>
              <a:gd name="connsiteY449" fmla="*/ 2780603 h 4608434"/>
              <a:gd name="connsiteX450" fmla="*/ 10710479 w 11049001"/>
              <a:gd name="connsiteY450" fmla="*/ 2810055 h 4608434"/>
              <a:gd name="connsiteX451" fmla="*/ 10710552 w 11049001"/>
              <a:gd name="connsiteY451" fmla="*/ 2810281 h 4608434"/>
              <a:gd name="connsiteX452" fmla="*/ 10710584 w 11049001"/>
              <a:gd name="connsiteY452" fmla="*/ 2810037 h 4608434"/>
              <a:gd name="connsiteX453" fmla="*/ 10745834 w 11049001"/>
              <a:gd name="connsiteY453" fmla="*/ 2744901 h 4608434"/>
              <a:gd name="connsiteX454" fmla="*/ 10780351 w 11049001"/>
              <a:gd name="connsiteY454" fmla="*/ 2728156 h 4608434"/>
              <a:gd name="connsiteX455" fmla="*/ 10784872 w 11049001"/>
              <a:gd name="connsiteY455" fmla="*/ 2729409 h 4608434"/>
              <a:gd name="connsiteX456" fmla="*/ 10817607 w 11049001"/>
              <a:gd name="connsiteY456" fmla="*/ 2715697 h 4608434"/>
              <a:gd name="connsiteX457" fmla="*/ 10910886 w 11049001"/>
              <a:gd name="connsiteY457" fmla="*/ 2845142 h 4608434"/>
              <a:gd name="connsiteX458" fmla="*/ 10909961 w 11049001"/>
              <a:gd name="connsiteY458" fmla="*/ 2844817 h 4608434"/>
              <a:gd name="connsiteX459" fmla="*/ 10910243 w 11049001"/>
              <a:gd name="connsiteY459" fmla="*/ 2845192 h 4608434"/>
              <a:gd name="connsiteX460" fmla="*/ 10939226 w 11049001"/>
              <a:gd name="connsiteY460" fmla="*/ 2880638 h 4608434"/>
              <a:gd name="connsiteX461" fmla="*/ 10938341 w 11049001"/>
              <a:gd name="connsiteY461" fmla="*/ 2885692 h 4608434"/>
              <a:gd name="connsiteX462" fmla="*/ 10941236 w 11049001"/>
              <a:gd name="connsiteY462" fmla="*/ 2881983 h 4608434"/>
              <a:gd name="connsiteX463" fmla="*/ 11046543 w 11049001"/>
              <a:gd name="connsiteY463" fmla="*/ 3140594 h 4608434"/>
              <a:gd name="connsiteX464" fmla="*/ 11022411 w 11049001"/>
              <a:gd name="connsiteY464" fmla="*/ 3184676 h 4608434"/>
              <a:gd name="connsiteX465" fmla="*/ 10976952 w 11049001"/>
              <a:gd name="connsiteY465" fmla="*/ 3175977 h 4608434"/>
              <a:gd name="connsiteX466" fmla="*/ 10976552 w 11049001"/>
              <a:gd name="connsiteY466" fmla="*/ 3176699 h 4608434"/>
              <a:gd name="connsiteX467" fmla="*/ 10975290 w 11049001"/>
              <a:gd name="connsiteY467" fmla="*/ 3176699 h 4608434"/>
              <a:gd name="connsiteX468" fmla="*/ 10952450 w 11049001"/>
              <a:gd name="connsiteY468" fmla="*/ 3213857 h 4608434"/>
              <a:gd name="connsiteX469" fmla="*/ 10846182 w 11049001"/>
              <a:gd name="connsiteY469" fmla="*/ 3211333 h 4608434"/>
              <a:gd name="connsiteX470" fmla="*/ 10845472 w 11049001"/>
              <a:gd name="connsiteY470" fmla="*/ 3211333 h 4608434"/>
              <a:gd name="connsiteX471" fmla="*/ 10833080 w 11049001"/>
              <a:gd name="connsiteY471" fmla="*/ 3250288 h 4608434"/>
              <a:gd name="connsiteX472" fmla="*/ 10666063 w 11049001"/>
              <a:gd name="connsiteY472" fmla="*/ 3267284 h 4608434"/>
              <a:gd name="connsiteX473" fmla="*/ 10641377 w 11049001"/>
              <a:gd name="connsiteY473" fmla="*/ 3275351 h 4608434"/>
              <a:gd name="connsiteX474" fmla="*/ 10641002 w 11049001"/>
              <a:gd name="connsiteY474" fmla="*/ 3276231 h 4608434"/>
              <a:gd name="connsiteX475" fmla="*/ 10375858 w 11049001"/>
              <a:gd name="connsiteY475" fmla="*/ 3228899 h 4608434"/>
              <a:gd name="connsiteX476" fmla="*/ 10240340 w 11049001"/>
              <a:gd name="connsiteY476" fmla="*/ 3211152 h 4608434"/>
              <a:gd name="connsiteX477" fmla="*/ 10238942 w 11049001"/>
              <a:gd name="connsiteY477" fmla="*/ 3210649 h 4608434"/>
              <a:gd name="connsiteX478" fmla="*/ 10212611 w 11049001"/>
              <a:gd name="connsiteY478" fmla="*/ 3262391 h 4608434"/>
              <a:gd name="connsiteX479" fmla="*/ 10150395 w 11049001"/>
              <a:gd name="connsiteY479" fmla="*/ 3274937 h 4608434"/>
              <a:gd name="connsiteX480" fmla="*/ 10138546 w 11049001"/>
              <a:gd name="connsiteY480" fmla="*/ 3209996 h 4608434"/>
              <a:gd name="connsiteX481" fmla="*/ 10139221 w 11049001"/>
              <a:gd name="connsiteY481" fmla="*/ 3209669 h 4608434"/>
              <a:gd name="connsiteX482" fmla="*/ 10075361 w 11049001"/>
              <a:gd name="connsiteY482" fmla="*/ 3110576 h 4608434"/>
              <a:gd name="connsiteX483" fmla="*/ 10073828 w 11049001"/>
              <a:gd name="connsiteY483" fmla="*/ 3107496 h 4608434"/>
              <a:gd name="connsiteX484" fmla="*/ 10073828 w 11049001"/>
              <a:gd name="connsiteY484" fmla="*/ 3110490 h 4608434"/>
              <a:gd name="connsiteX485" fmla="*/ 9874978 w 11049001"/>
              <a:gd name="connsiteY485" fmla="*/ 3145526 h 4608434"/>
              <a:gd name="connsiteX486" fmla="*/ 9874978 w 11049001"/>
              <a:gd name="connsiteY486" fmla="*/ 3139706 h 4608434"/>
              <a:gd name="connsiteX487" fmla="*/ 9873714 w 11049001"/>
              <a:gd name="connsiteY487" fmla="*/ 3138455 h 4608434"/>
              <a:gd name="connsiteX488" fmla="*/ 9873714 w 11049001"/>
              <a:gd name="connsiteY488" fmla="*/ 3146491 h 4608434"/>
              <a:gd name="connsiteX489" fmla="*/ 9603418 w 11049001"/>
              <a:gd name="connsiteY489" fmla="*/ 3275160 h 4608434"/>
              <a:gd name="connsiteX490" fmla="*/ 9600106 w 11049001"/>
              <a:gd name="connsiteY490" fmla="*/ 3276663 h 4608434"/>
              <a:gd name="connsiteX491" fmla="*/ 9604501 w 11049001"/>
              <a:gd name="connsiteY491" fmla="*/ 3276663 h 4608434"/>
              <a:gd name="connsiteX492" fmla="*/ 9380686 w 11049001"/>
              <a:gd name="connsiteY492" fmla="*/ 3399786 h 4608434"/>
              <a:gd name="connsiteX493" fmla="*/ 9304117 w 11049001"/>
              <a:gd name="connsiteY493" fmla="*/ 3311841 h 4608434"/>
              <a:gd name="connsiteX494" fmla="*/ 9307447 w 11049001"/>
              <a:gd name="connsiteY494" fmla="*/ 3308676 h 4608434"/>
              <a:gd name="connsiteX495" fmla="*/ 9302700 w 11049001"/>
              <a:gd name="connsiteY495" fmla="*/ 3309888 h 4608434"/>
              <a:gd name="connsiteX496" fmla="*/ 9272945 w 11049001"/>
              <a:gd name="connsiteY496" fmla="*/ 3309888 h 4608434"/>
              <a:gd name="connsiteX497" fmla="*/ 9273146 w 11049001"/>
              <a:gd name="connsiteY497" fmla="*/ 3309228 h 4608434"/>
              <a:gd name="connsiteX498" fmla="*/ 9174751 w 11049001"/>
              <a:gd name="connsiteY498" fmla="*/ 3263185 h 4608434"/>
              <a:gd name="connsiteX499" fmla="*/ 8872379 w 11049001"/>
              <a:gd name="connsiteY499" fmla="*/ 3132780 h 4608434"/>
              <a:gd name="connsiteX500" fmla="*/ 8803589 w 11049001"/>
              <a:gd name="connsiteY500" fmla="*/ 3139360 h 4608434"/>
              <a:gd name="connsiteX501" fmla="*/ 8802848 w 11049001"/>
              <a:gd name="connsiteY501" fmla="*/ 3139680 h 4608434"/>
              <a:gd name="connsiteX502" fmla="*/ 8702857 w 11049001"/>
              <a:gd name="connsiteY502" fmla="*/ 3080851 h 4608434"/>
              <a:gd name="connsiteX503" fmla="*/ 8638157 w 11049001"/>
              <a:gd name="connsiteY503" fmla="*/ 3080851 h 4608434"/>
              <a:gd name="connsiteX504" fmla="*/ 8637805 w 11049001"/>
              <a:gd name="connsiteY504" fmla="*/ 3080763 h 4608434"/>
              <a:gd name="connsiteX505" fmla="*/ 8638171 w 11049001"/>
              <a:gd name="connsiteY505" fmla="*/ 3081483 h 4608434"/>
              <a:gd name="connsiteX506" fmla="*/ 8604101 w 11049001"/>
              <a:gd name="connsiteY506" fmla="*/ 3135945 h 4608434"/>
              <a:gd name="connsiteX507" fmla="*/ 8544582 w 11049001"/>
              <a:gd name="connsiteY507" fmla="*/ 3150892 h 4608434"/>
              <a:gd name="connsiteX508" fmla="*/ 8544657 w 11049001"/>
              <a:gd name="connsiteY508" fmla="*/ 3151193 h 4608434"/>
              <a:gd name="connsiteX509" fmla="*/ 8402257 w 11049001"/>
              <a:gd name="connsiteY509" fmla="*/ 3180713 h 4608434"/>
              <a:gd name="connsiteX510" fmla="*/ 8401845 w 11049001"/>
              <a:gd name="connsiteY510" fmla="*/ 3180644 h 4608434"/>
              <a:gd name="connsiteX511" fmla="*/ 8402966 w 11049001"/>
              <a:gd name="connsiteY511" fmla="*/ 3182211 h 4608434"/>
              <a:gd name="connsiteX512" fmla="*/ 8084865 w 11049001"/>
              <a:gd name="connsiteY512" fmla="*/ 3346675 h 4608434"/>
              <a:gd name="connsiteX513" fmla="*/ 7849235 w 11049001"/>
              <a:gd name="connsiteY513" fmla="*/ 3387791 h 4608434"/>
              <a:gd name="connsiteX514" fmla="*/ 7666622 w 11049001"/>
              <a:gd name="connsiteY514" fmla="*/ 3276190 h 4608434"/>
              <a:gd name="connsiteX515" fmla="*/ 7666176 w 11049001"/>
              <a:gd name="connsiteY515" fmla="*/ 3275524 h 4608434"/>
              <a:gd name="connsiteX516" fmla="*/ 7666176 w 11049001"/>
              <a:gd name="connsiteY516" fmla="*/ 3275567 h 4608434"/>
              <a:gd name="connsiteX517" fmla="*/ 7572369 w 11049001"/>
              <a:gd name="connsiteY517" fmla="*/ 3346097 h 4608434"/>
              <a:gd name="connsiteX518" fmla="*/ 7570450 w 11049001"/>
              <a:gd name="connsiteY518" fmla="*/ 3346727 h 4608434"/>
              <a:gd name="connsiteX519" fmla="*/ 7572276 w 11049001"/>
              <a:gd name="connsiteY519" fmla="*/ 3346727 h 4608434"/>
              <a:gd name="connsiteX520" fmla="*/ 7467938 w 11049001"/>
              <a:gd name="connsiteY520" fmla="*/ 3410711 h 4608434"/>
              <a:gd name="connsiteX521" fmla="*/ 7467685 w 11049001"/>
              <a:gd name="connsiteY521" fmla="*/ 3409185 h 4608434"/>
              <a:gd name="connsiteX522" fmla="*/ 7467369 w 11049001"/>
              <a:gd name="connsiteY522" fmla="*/ 3411411 h 4608434"/>
              <a:gd name="connsiteX523" fmla="*/ 7437926 w 11049001"/>
              <a:gd name="connsiteY523" fmla="*/ 3411411 h 4608434"/>
              <a:gd name="connsiteX524" fmla="*/ 7436105 w 11049001"/>
              <a:gd name="connsiteY524" fmla="*/ 3412568 h 4608434"/>
              <a:gd name="connsiteX525" fmla="*/ 7436637 w 11049001"/>
              <a:gd name="connsiteY525" fmla="*/ 3412584 h 4608434"/>
              <a:gd name="connsiteX526" fmla="*/ 7395596 w 11049001"/>
              <a:gd name="connsiteY526" fmla="*/ 3477421 h 4608434"/>
              <a:gd name="connsiteX527" fmla="*/ 7395505 w 11049001"/>
              <a:gd name="connsiteY527" fmla="*/ 3477494 h 4608434"/>
              <a:gd name="connsiteX528" fmla="*/ 7396963 w 11049001"/>
              <a:gd name="connsiteY528" fmla="*/ 3477082 h 4608434"/>
              <a:gd name="connsiteX529" fmla="*/ 7333672 w 11049001"/>
              <a:gd name="connsiteY529" fmla="*/ 3544331 h 4608434"/>
              <a:gd name="connsiteX530" fmla="*/ 7296230 w 11049001"/>
              <a:gd name="connsiteY530" fmla="*/ 3542102 h 4608434"/>
              <a:gd name="connsiteX531" fmla="*/ 7295925 w 11049001"/>
              <a:gd name="connsiteY531" fmla="*/ 3542259 h 4608434"/>
              <a:gd name="connsiteX532" fmla="*/ 7266608 w 11049001"/>
              <a:gd name="connsiteY532" fmla="*/ 3542259 h 4608434"/>
              <a:gd name="connsiteX533" fmla="*/ 7266608 w 11049001"/>
              <a:gd name="connsiteY533" fmla="*/ 3487184 h 4608434"/>
              <a:gd name="connsiteX534" fmla="*/ 7265900 w 11049001"/>
              <a:gd name="connsiteY534" fmla="*/ 3487061 h 4608434"/>
              <a:gd name="connsiteX535" fmla="*/ 7265900 w 11049001"/>
              <a:gd name="connsiteY535" fmla="*/ 3542023 h 4608434"/>
              <a:gd name="connsiteX536" fmla="*/ 7237927 w 11049001"/>
              <a:gd name="connsiteY536" fmla="*/ 3547617 h 4608434"/>
              <a:gd name="connsiteX537" fmla="*/ 7176057 w 11049001"/>
              <a:gd name="connsiteY537" fmla="*/ 3604820 h 4608434"/>
              <a:gd name="connsiteX538" fmla="*/ 7096066 w 11049001"/>
              <a:gd name="connsiteY538" fmla="*/ 3640499 h 4608434"/>
              <a:gd name="connsiteX539" fmla="*/ 7095776 w 11049001"/>
              <a:gd name="connsiteY539" fmla="*/ 3640493 h 4608434"/>
              <a:gd name="connsiteX540" fmla="*/ 7096581 w 11049001"/>
              <a:gd name="connsiteY540" fmla="*/ 3641927 h 4608434"/>
              <a:gd name="connsiteX541" fmla="*/ 7002320 w 11049001"/>
              <a:gd name="connsiteY541" fmla="*/ 3712426 h 4608434"/>
              <a:gd name="connsiteX542" fmla="*/ 6999928 w 11049001"/>
              <a:gd name="connsiteY542" fmla="*/ 3713628 h 4608434"/>
              <a:gd name="connsiteX543" fmla="*/ 6981794 w 11049001"/>
              <a:gd name="connsiteY543" fmla="*/ 3771618 h 4608434"/>
              <a:gd name="connsiteX544" fmla="*/ 6861419 w 11049001"/>
              <a:gd name="connsiteY544" fmla="*/ 3813567 h 4608434"/>
              <a:gd name="connsiteX545" fmla="*/ 6801244 w 11049001"/>
              <a:gd name="connsiteY545" fmla="*/ 3812660 h 4608434"/>
              <a:gd name="connsiteX546" fmla="*/ 6730532 w 11049001"/>
              <a:gd name="connsiteY546" fmla="*/ 3876203 h 4608434"/>
              <a:gd name="connsiteX547" fmla="*/ 6472404 w 11049001"/>
              <a:gd name="connsiteY547" fmla="*/ 3947285 h 4608434"/>
              <a:gd name="connsiteX548" fmla="*/ 6260607 w 11049001"/>
              <a:gd name="connsiteY548" fmla="*/ 3941407 h 4608434"/>
              <a:gd name="connsiteX549" fmla="*/ 6262114 w 11049001"/>
              <a:gd name="connsiteY549" fmla="*/ 3939443 h 4608434"/>
              <a:gd name="connsiteX550" fmla="*/ 6259879 w 11049001"/>
              <a:gd name="connsiteY550" fmla="*/ 3940757 h 4608434"/>
              <a:gd name="connsiteX551" fmla="*/ 6200773 w 11049001"/>
              <a:gd name="connsiteY551" fmla="*/ 3952521 h 4608434"/>
              <a:gd name="connsiteX552" fmla="*/ 6198311 w 11049001"/>
              <a:gd name="connsiteY552" fmla="*/ 3952862 h 4608434"/>
              <a:gd name="connsiteX553" fmla="*/ 6201096 w 11049001"/>
              <a:gd name="connsiteY553" fmla="*/ 3953988 h 4608434"/>
              <a:gd name="connsiteX554" fmla="*/ 6095553 w 11049001"/>
              <a:gd name="connsiteY554" fmla="*/ 4051978 h 4608434"/>
              <a:gd name="connsiteX555" fmla="*/ 6096246 w 11049001"/>
              <a:gd name="connsiteY555" fmla="*/ 4053192 h 4608434"/>
              <a:gd name="connsiteX556" fmla="*/ 5778022 w 11049001"/>
              <a:gd name="connsiteY556" fmla="*/ 4301048 h 4608434"/>
              <a:gd name="connsiteX557" fmla="*/ 5559981 w 11049001"/>
              <a:gd name="connsiteY557" fmla="*/ 4348260 h 4608434"/>
              <a:gd name="connsiteX558" fmla="*/ 5558688 w 11049001"/>
              <a:gd name="connsiteY558" fmla="*/ 4346846 h 4608434"/>
              <a:gd name="connsiteX559" fmla="*/ 5508671 w 11049001"/>
              <a:gd name="connsiteY559" fmla="*/ 4346139 h 4608434"/>
              <a:gd name="connsiteX560" fmla="*/ 5436096 w 11049001"/>
              <a:gd name="connsiteY560" fmla="*/ 4307340 h 4608434"/>
              <a:gd name="connsiteX561" fmla="*/ 5430834 w 11049001"/>
              <a:gd name="connsiteY561" fmla="*/ 4248201 h 4608434"/>
              <a:gd name="connsiteX562" fmla="*/ 5430334 w 11049001"/>
              <a:gd name="connsiteY562" fmla="*/ 4247937 h 4608434"/>
              <a:gd name="connsiteX563" fmla="*/ 5294794 w 11049001"/>
              <a:gd name="connsiteY563" fmla="*/ 4200727 h 4608434"/>
              <a:gd name="connsiteX564" fmla="*/ 5095904 w 11049001"/>
              <a:gd name="connsiteY564" fmla="*/ 4088693 h 4608434"/>
              <a:gd name="connsiteX565" fmla="*/ 5059400 w 11049001"/>
              <a:gd name="connsiteY565" fmla="*/ 4012569 h 4608434"/>
              <a:gd name="connsiteX566" fmla="*/ 5059329 w 11049001"/>
              <a:gd name="connsiteY566" fmla="*/ 4012569 h 4608434"/>
              <a:gd name="connsiteX567" fmla="*/ 4759333 w 11049001"/>
              <a:gd name="connsiteY567" fmla="*/ 4147663 h 4608434"/>
              <a:gd name="connsiteX568" fmla="*/ 4758688 w 11049001"/>
              <a:gd name="connsiteY568" fmla="*/ 4144124 h 4608434"/>
              <a:gd name="connsiteX569" fmla="*/ 4758688 w 11049001"/>
              <a:gd name="connsiteY569" fmla="*/ 4148511 h 4608434"/>
              <a:gd name="connsiteX570" fmla="*/ 4492311 w 11049001"/>
              <a:gd name="connsiteY570" fmla="*/ 4083151 h 4608434"/>
              <a:gd name="connsiteX571" fmla="*/ 4492852 w 11049001"/>
              <a:gd name="connsiteY571" fmla="*/ 4082942 h 4608434"/>
              <a:gd name="connsiteX572" fmla="*/ 4492746 w 11049001"/>
              <a:gd name="connsiteY572" fmla="*/ 4082924 h 4608434"/>
              <a:gd name="connsiteX573" fmla="*/ 4222007 w 11049001"/>
              <a:gd name="connsiteY573" fmla="*/ 4047649 h 4608434"/>
              <a:gd name="connsiteX574" fmla="*/ 4222098 w 11049001"/>
              <a:gd name="connsiteY574" fmla="*/ 4047560 h 4608434"/>
              <a:gd name="connsiteX575" fmla="*/ 4170814 w 11049001"/>
              <a:gd name="connsiteY575" fmla="*/ 4062908 h 4608434"/>
              <a:gd name="connsiteX576" fmla="*/ 4128064 w 11049001"/>
              <a:gd name="connsiteY576" fmla="*/ 4065114 h 4608434"/>
              <a:gd name="connsiteX577" fmla="*/ 3797855 w 11049001"/>
              <a:gd name="connsiteY577" fmla="*/ 4188654 h 4608434"/>
              <a:gd name="connsiteX578" fmla="*/ 3689504 w 11049001"/>
              <a:gd name="connsiteY578" fmla="*/ 4295384 h 4608434"/>
              <a:gd name="connsiteX579" fmla="*/ 3656638 w 11049001"/>
              <a:gd name="connsiteY579" fmla="*/ 4282895 h 4608434"/>
              <a:gd name="connsiteX580" fmla="*/ 3654122 w 11049001"/>
              <a:gd name="connsiteY580" fmla="*/ 4283476 h 4608434"/>
              <a:gd name="connsiteX581" fmla="*/ 3656337 w 11049001"/>
              <a:gd name="connsiteY581" fmla="*/ 4284022 h 4608434"/>
              <a:gd name="connsiteX582" fmla="*/ 3638717 w 11049001"/>
              <a:gd name="connsiteY582" fmla="*/ 4331951 h 4608434"/>
              <a:gd name="connsiteX583" fmla="*/ 3587641 w 11049001"/>
              <a:gd name="connsiteY583" fmla="*/ 4348338 h 4608434"/>
              <a:gd name="connsiteX584" fmla="*/ 3574369 w 11049001"/>
              <a:gd name="connsiteY584" fmla="*/ 4464036 h 4608434"/>
              <a:gd name="connsiteX585" fmla="*/ 3480640 w 11049001"/>
              <a:gd name="connsiteY585" fmla="*/ 4536440 h 4608434"/>
              <a:gd name="connsiteX586" fmla="*/ 3435265 w 11049001"/>
              <a:gd name="connsiteY586" fmla="*/ 4525359 h 4608434"/>
              <a:gd name="connsiteX587" fmla="*/ 3421595 w 11049001"/>
              <a:gd name="connsiteY587" fmla="*/ 4484630 h 4608434"/>
              <a:gd name="connsiteX588" fmla="*/ 3421406 w 11049001"/>
              <a:gd name="connsiteY588" fmla="*/ 4484588 h 4608434"/>
              <a:gd name="connsiteX589" fmla="*/ 3421406 w 11049001"/>
              <a:gd name="connsiteY589" fmla="*/ 4484064 h 4608434"/>
              <a:gd name="connsiteX590" fmla="*/ 3421130 w 11049001"/>
              <a:gd name="connsiteY590" fmla="*/ 4483245 h 4608434"/>
              <a:gd name="connsiteX591" fmla="*/ 3421406 w 11049001"/>
              <a:gd name="connsiteY591" fmla="*/ 4483131 h 4608434"/>
              <a:gd name="connsiteX592" fmla="*/ 3421406 w 11049001"/>
              <a:gd name="connsiteY592" fmla="*/ 4449193 h 4608434"/>
              <a:gd name="connsiteX593" fmla="*/ 3419865 w 11049001"/>
              <a:gd name="connsiteY593" fmla="*/ 4448522 h 4608434"/>
              <a:gd name="connsiteX594" fmla="*/ 3374199 w 11049001"/>
              <a:gd name="connsiteY594" fmla="*/ 4488640 h 4608434"/>
              <a:gd name="connsiteX595" fmla="*/ 3185279 w 11049001"/>
              <a:gd name="connsiteY595" fmla="*/ 4597970 h 4608434"/>
              <a:gd name="connsiteX596" fmla="*/ 3095508 w 11049001"/>
              <a:gd name="connsiteY596" fmla="*/ 4552026 h 4608434"/>
              <a:gd name="connsiteX597" fmla="*/ 3086627 w 11049001"/>
              <a:gd name="connsiteY597" fmla="*/ 4549475 h 4608434"/>
              <a:gd name="connsiteX598" fmla="*/ 3022020 w 11049001"/>
              <a:gd name="connsiteY598" fmla="*/ 4313517 h 4608434"/>
              <a:gd name="connsiteX599" fmla="*/ 3022391 w 11049001"/>
              <a:gd name="connsiteY599" fmla="*/ 4313717 h 4608434"/>
              <a:gd name="connsiteX600" fmla="*/ 3021563 w 11049001"/>
              <a:gd name="connsiteY600" fmla="*/ 4312172 h 4608434"/>
              <a:gd name="connsiteX601" fmla="*/ 3186243 w 11049001"/>
              <a:gd name="connsiteY601" fmla="*/ 4211541 h 4608434"/>
              <a:gd name="connsiteX602" fmla="*/ 3187461 w 11049001"/>
              <a:gd name="connsiteY602" fmla="*/ 4211882 h 4608434"/>
              <a:gd name="connsiteX603" fmla="*/ 3270902 w 11049001"/>
              <a:gd name="connsiteY603" fmla="*/ 4097469 h 4608434"/>
              <a:gd name="connsiteX604" fmla="*/ 3386165 w 11049001"/>
              <a:gd name="connsiteY604" fmla="*/ 4012671 h 4608434"/>
              <a:gd name="connsiteX605" fmla="*/ 3386166 w 11049001"/>
              <a:gd name="connsiteY605" fmla="*/ 4012674 h 4608434"/>
              <a:gd name="connsiteX606" fmla="*/ 3386252 w 11049001"/>
              <a:gd name="connsiteY606" fmla="*/ 4012374 h 4608434"/>
              <a:gd name="connsiteX607" fmla="*/ 3792358 w 11049001"/>
              <a:gd name="connsiteY607" fmla="*/ 3747815 h 4608434"/>
              <a:gd name="connsiteX608" fmla="*/ 3793140 w 11049001"/>
              <a:gd name="connsiteY608" fmla="*/ 3748089 h 4608434"/>
              <a:gd name="connsiteX609" fmla="*/ 3793221 w 11049001"/>
              <a:gd name="connsiteY609" fmla="*/ 3748087 h 4608434"/>
              <a:gd name="connsiteX610" fmla="*/ 3792358 w 11049001"/>
              <a:gd name="connsiteY610" fmla="*/ 3747815 h 4608434"/>
              <a:gd name="connsiteX611" fmla="*/ 3857100 w 11049001"/>
              <a:gd name="connsiteY611" fmla="*/ 3677268 h 4608434"/>
              <a:gd name="connsiteX612" fmla="*/ 3858481 w 11049001"/>
              <a:gd name="connsiteY612" fmla="*/ 3676696 h 4608434"/>
              <a:gd name="connsiteX613" fmla="*/ 3857537 w 11049001"/>
              <a:gd name="connsiteY613" fmla="*/ 3676796 h 4608434"/>
              <a:gd name="connsiteX614" fmla="*/ 3857537 w 11049001"/>
              <a:gd name="connsiteY614" fmla="*/ 3647394 h 4608434"/>
              <a:gd name="connsiteX615" fmla="*/ 3858710 w 11049001"/>
              <a:gd name="connsiteY615" fmla="*/ 3646384 h 4608434"/>
              <a:gd name="connsiteX616" fmla="*/ 3858710 w 11049001"/>
              <a:gd name="connsiteY616" fmla="*/ 3611511 h 4608434"/>
              <a:gd name="connsiteX617" fmla="*/ 3857782 w 11049001"/>
              <a:gd name="connsiteY617" fmla="*/ 3608853 h 4608434"/>
              <a:gd name="connsiteX618" fmla="*/ 3856511 w 11049001"/>
              <a:gd name="connsiteY618" fmla="*/ 3613105 h 4608434"/>
              <a:gd name="connsiteX619" fmla="*/ 3521750 w 11049001"/>
              <a:gd name="connsiteY619" fmla="*/ 3613105 h 4608434"/>
              <a:gd name="connsiteX620" fmla="*/ 3521313 w 11049001"/>
              <a:gd name="connsiteY620" fmla="*/ 3611875 h 4608434"/>
              <a:gd name="connsiteX621" fmla="*/ 3521309 w 11049001"/>
              <a:gd name="connsiteY621" fmla="*/ 3611891 h 4608434"/>
              <a:gd name="connsiteX622" fmla="*/ 3422355 w 11049001"/>
              <a:gd name="connsiteY622" fmla="*/ 3647110 h 4608434"/>
              <a:gd name="connsiteX623" fmla="*/ 3422355 w 11049001"/>
              <a:gd name="connsiteY623" fmla="*/ 3641241 h 4608434"/>
              <a:gd name="connsiteX624" fmla="*/ 3422273 w 11049001"/>
              <a:gd name="connsiteY624" fmla="*/ 3641016 h 4608434"/>
              <a:gd name="connsiteX625" fmla="*/ 3416223 w 11049001"/>
              <a:gd name="connsiteY625" fmla="*/ 3642750 h 4608434"/>
              <a:gd name="connsiteX626" fmla="*/ 3421130 w 11049001"/>
              <a:gd name="connsiteY626" fmla="*/ 3646020 h 4608434"/>
              <a:gd name="connsiteX627" fmla="*/ 3256281 w 11049001"/>
              <a:gd name="connsiteY627" fmla="*/ 3810818 h 4608434"/>
              <a:gd name="connsiteX628" fmla="*/ 3254089 w 11049001"/>
              <a:gd name="connsiteY628" fmla="*/ 3812990 h 4608434"/>
              <a:gd name="connsiteX629" fmla="*/ 3256770 w 11049001"/>
              <a:gd name="connsiteY629" fmla="*/ 3811471 h 4608434"/>
              <a:gd name="connsiteX630" fmla="*/ 3079994 w 11049001"/>
              <a:gd name="connsiteY630" fmla="*/ 3965684 h 4608434"/>
              <a:gd name="connsiteX631" fmla="*/ 2885540 w 11049001"/>
              <a:gd name="connsiteY631" fmla="*/ 4066514 h 4608434"/>
              <a:gd name="connsiteX632" fmla="*/ 2885540 w 11049001"/>
              <a:gd name="connsiteY632" fmla="*/ 3811471 h 4608434"/>
              <a:gd name="connsiteX633" fmla="*/ 2886245 w 11049001"/>
              <a:gd name="connsiteY633" fmla="*/ 3812289 h 4608434"/>
              <a:gd name="connsiteX634" fmla="*/ 2885369 w 11049001"/>
              <a:gd name="connsiteY634" fmla="*/ 3810818 h 4608434"/>
              <a:gd name="connsiteX635" fmla="*/ 2785281 w 11049001"/>
              <a:gd name="connsiteY635" fmla="*/ 3810818 h 4608434"/>
              <a:gd name="connsiteX636" fmla="*/ 2782966 w 11049001"/>
              <a:gd name="connsiteY636" fmla="*/ 3812305 h 4608434"/>
              <a:gd name="connsiteX637" fmla="*/ 2786357 w 11049001"/>
              <a:gd name="connsiteY637" fmla="*/ 3812305 h 4608434"/>
              <a:gd name="connsiteX638" fmla="*/ 2591532 w 11049001"/>
              <a:gd name="connsiteY638" fmla="*/ 3882317 h 4608434"/>
              <a:gd name="connsiteX639" fmla="*/ 2585629 w 11049001"/>
              <a:gd name="connsiteY639" fmla="*/ 3876484 h 4608434"/>
              <a:gd name="connsiteX640" fmla="*/ 2579778 w 11049001"/>
              <a:gd name="connsiteY640" fmla="*/ 3870702 h 4608434"/>
              <a:gd name="connsiteX641" fmla="*/ 2578426 w 11049001"/>
              <a:gd name="connsiteY641" fmla="*/ 3870866 h 4608434"/>
              <a:gd name="connsiteX642" fmla="*/ 2590824 w 11049001"/>
              <a:gd name="connsiteY642" fmla="*/ 3883365 h 4608434"/>
              <a:gd name="connsiteX643" fmla="*/ 2386789 w 11049001"/>
              <a:gd name="connsiteY643" fmla="*/ 3948019 h 4608434"/>
              <a:gd name="connsiteX644" fmla="*/ 2403019 w 11049001"/>
              <a:gd name="connsiteY644" fmla="*/ 3937430 h 4608434"/>
              <a:gd name="connsiteX645" fmla="*/ 2385401 w 11049001"/>
              <a:gd name="connsiteY645" fmla="*/ 3946967 h 4608434"/>
              <a:gd name="connsiteX646" fmla="*/ 2350062 w 11049001"/>
              <a:gd name="connsiteY646" fmla="*/ 3976294 h 4608434"/>
              <a:gd name="connsiteX647" fmla="*/ 2349678 w 11049001"/>
              <a:gd name="connsiteY647" fmla="*/ 3976732 h 4608434"/>
              <a:gd name="connsiteX648" fmla="*/ 2351106 w 11049001"/>
              <a:gd name="connsiteY648" fmla="*/ 4027590 h 4608434"/>
              <a:gd name="connsiteX649" fmla="*/ 2326384 w 11049001"/>
              <a:gd name="connsiteY649" fmla="*/ 4065848 h 4608434"/>
              <a:gd name="connsiteX650" fmla="*/ 2250767 w 11049001"/>
              <a:gd name="connsiteY650" fmla="*/ 4017840 h 4608434"/>
              <a:gd name="connsiteX651" fmla="*/ 2251001 w 11049001"/>
              <a:gd name="connsiteY651" fmla="*/ 4017740 h 4608434"/>
              <a:gd name="connsiteX652" fmla="*/ 2249933 w 11049001"/>
              <a:gd name="connsiteY652" fmla="*/ 4017351 h 4608434"/>
              <a:gd name="connsiteX653" fmla="*/ 2350062 w 11049001"/>
              <a:gd name="connsiteY653" fmla="*/ 3847257 h 4608434"/>
              <a:gd name="connsiteX654" fmla="*/ 2350069 w 11049001"/>
              <a:gd name="connsiteY654" fmla="*/ 3847248 h 4608434"/>
              <a:gd name="connsiteX655" fmla="*/ 2349271 w 11049001"/>
              <a:gd name="connsiteY655" fmla="*/ 3847248 h 4608434"/>
              <a:gd name="connsiteX656" fmla="*/ 2120142 w 11049001"/>
              <a:gd name="connsiteY656" fmla="*/ 3882201 h 4608434"/>
              <a:gd name="connsiteX657" fmla="*/ 2120412 w 11049001"/>
              <a:gd name="connsiteY657" fmla="*/ 3882417 h 4608434"/>
              <a:gd name="connsiteX658" fmla="*/ 1825917 w 11049001"/>
              <a:gd name="connsiteY658" fmla="*/ 4094852 h 4608434"/>
              <a:gd name="connsiteX659" fmla="*/ 1820028 w 11049001"/>
              <a:gd name="connsiteY659" fmla="*/ 3652278 h 4608434"/>
              <a:gd name="connsiteX660" fmla="*/ 1823791 w 11049001"/>
              <a:gd name="connsiteY660" fmla="*/ 3646621 h 4608434"/>
              <a:gd name="connsiteX661" fmla="*/ 1814360 w 11049001"/>
              <a:gd name="connsiteY661" fmla="*/ 3647234 h 4608434"/>
              <a:gd name="connsiteX662" fmla="*/ 1814639 w 11049001"/>
              <a:gd name="connsiteY662" fmla="*/ 3645829 h 4608434"/>
              <a:gd name="connsiteX663" fmla="*/ 1813653 w 11049001"/>
              <a:gd name="connsiteY663" fmla="*/ 3646987 h 4608434"/>
              <a:gd name="connsiteX664" fmla="*/ 1819462 w 11049001"/>
              <a:gd name="connsiteY664" fmla="*/ 3652841 h 4608434"/>
              <a:gd name="connsiteX665" fmla="*/ 1732322 w 11049001"/>
              <a:gd name="connsiteY665" fmla="*/ 3629431 h 4608434"/>
              <a:gd name="connsiteX666" fmla="*/ 1807843 w 11049001"/>
              <a:gd name="connsiteY666" fmla="*/ 3471414 h 4608434"/>
              <a:gd name="connsiteX667" fmla="*/ 1813453 w 11049001"/>
              <a:gd name="connsiteY667" fmla="*/ 3475181 h 4608434"/>
              <a:gd name="connsiteX668" fmla="*/ 1808693 w 11049001"/>
              <a:gd name="connsiteY668" fmla="*/ 3470415 h 4608434"/>
              <a:gd name="connsiteX669" fmla="*/ 1878594 w 11049001"/>
              <a:gd name="connsiteY669" fmla="*/ 3406236 h 4608434"/>
              <a:gd name="connsiteX670" fmla="*/ 1879762 w 11049001"/>
              <a:gd name="connsiteY670" fmla="*/ 3407496 h 4608434"/>
              <a:gd name="connsiteX671" fmla="*/ 1879538 w 11049001"/>
              <a:gd name="connsiteY671" fmla="*/ 3405765 h 4608434"/>
              <a:gd name="connsiteX672" fmla="*/ 1879538 w 11049001"/>
              <a:gd name="connsiteY672" fmla="*/ 3347544 h 4608434"/>
              <a:gd name="connsiteX673" fmla="*/ 1878973 w 11049001"/>
              <a:gd name="connsiteY673" fmla="*/ 3347041 h 4608434"/>
              <a:gd name="connsiteX674" fmla="*/ 1715517 w 11049001"/>
              <a:gd name="connsiteY674" fmla="*/ 3347041 h 4608434"/>
              <a:gd name="connsiteX675" fmla="*/ 1715517 w 11049001"/>
              <a:gd name="connsiteY675" fmla="*/ 3345517 h 4608434"/>
              <a:gd name="connsiteX676" fmla="*/ 1715326 w 11049001"/>
              <a:gd name="connsiteY676" fmla="*/ 3345897 h 4608434"/>
              <a:gd name="connsiteX677" fmla="*/ 1585717 w 11049001"/>
              <a:gd name="connsiteY677" fmla="*/ 3175524 h 4608434"/>
              <a:gd name="connsiteX678" fmla="*/ 1585824 w 11049001"/>
              <a:gd name="connsiteY678" fmla="*/ 3174574 h 4608434"/>
              <a:gd name="connsiteX679" fmla="*/ 1584821 w 11049001"/>
              <a:gd name="connsiteY679" fmla="*/ 3175565 h 4608434"/>
              <a:gd name="connsiteX680" fmla="*/ 1519644 w 11049001"/>
              <a:gd name="connsiteY680" fmla="*/ 3210704 h 4608434"/>
              <a:gd name="connsiteX681" fmla="*/ 1519644 w 11049001"/>
              <a:gd name="connsiteY681" fmla="*/ 3208068 h 4608434"/>
              <a:gd name="connsiteX682" fmla="*/ 1519055 w 11049001"/>
              <a:gd name="connsiteY682" fmla="*/ 3210447 h 4608434"/>
              <a:gd name="connsiteX683" fmla="*/ 1460412 w 11049001"/>
              <a:gd name="connsiteY683" fmla="*/ 3293401 h 4608434"/>
              <a:gd name="connsiteX684" fmla="*/ 1348987 w 11049001"/>
              <a:gd name="connsiteY684" fmla="*/ 3400054 h 4608434"/>
              <a:gd name="connsiteX685" fmla="*/ 1325529 w 11049001"/>
              <a:gd name="connsiteY685" fmla="*/ 3323026 h 4608434"/>
              <a:gd name="connsiteX686" fmla="*/ 1278614 w 11049001"/>
              <a:gd name="connsiteY686" fmla="*/ 3281550 h 4608434"/>
              <a:gd name="connsiteX687" fmla="*/ 1116509 w 11049001"/>
              <a:gd name="connsiteY687" fmla="*/ 3275701 h 4608434"/>
              <a:gd name="connsiteX688" fmla="*/ 1114173 w 11049001"/>
              <a:gd name="connsiteY688" fmla="*/ 3276397 h 4608434"/>
              <a:gd name="connsiteX689" fmla="*/ 1084655 w 11049001"/>
              <a:gd name="connsiteY689" fmla="*/ 3276397 h 4608434"/>
              <a:gd name="connsiteX690" fmla="*/ 1082996 w 11049001"/>
              <a:gd name="connsiteY690" fmla="*/ 3277234 h 4608434"/>
              <a:gd name="connsiteX691" fmla="*/ 1055008 w 11049001"/>
              <a:gd name="connsiteY691" fmla="*/ 3317723 h 4608434"/>
              <a:gd name="connsiteX692" fmla="*/ 1013750 w 11049001"/>
              <a:gd name="connsiteY692" fmla="*/ 3341059 h 4608434"/>
              <a:gd name="connsiteX693" fmla="*/ 1011734 w 11049001"/>
              <a:gd name="connsiteY693" fmla="*/ 3340435 h 4608434"/>
              <a:gd name="connsiteX694" fmla="*/ 953027 w 11049001"/>
              <a:gd name="connsiteY694" fmla="*/ 3376557 h 4608434"/>
              <a:gd name="connsiteX695" fmla="*/ 748848 w 11049001"/>
              <a:gd name="connsiteY695" fmla="*/ 3211092 h 4608434"/>
              <a:gd name="connsiteX696" fmla="*/ 749787 w 11049001"/>
              <a:gd name="connsiteY696" fmla="*/ 3210428 h 4608434"/>
              <a:gd name="connsiteX697" fmla="*/ 714908 w 11049001"/>
              <a:gd name="connsiteY697" fmla="*/ 3175349 h 4608434"/>
              <a:gd name="connsiteX698" fmla="*/ 714017 w 11049001"/>
              <a:gd name="connsiteY698" fmla="*/ 3176852 h 4608434"/>
              <a:gd name="connsiteX699" fmla="*/ 414458 w 11049001"/>
              <a:gd name="connsiteY699" fmla="*/ 3241723 h 4608434"/>
              <a:gd name="connsiteX700" fmla="*/ 415994 w 11049001"/>
              <a:gd name="connsiteY700" fmla="*/ 3239392 h 4608434"/>
              <a:gd name="connsiteX701" fmla="*/ 413987 w 11049001"/>
              <a:gd name="connsiteY701" fmla="*/ 3239851 h 4608434"/>
              <a:gd name="connsiteX702" fmla="*/ 384469 w 11049001"/>
              <a:gd name="connsiteY702" fmla="*/ 3245722 h 4608434"/>
              <a:gd name="connsiteX703" fmla="*/ 382332 w 11049001"/>
              <a:gd name="connsiteY703" fmla="*/ 3245186 h 4608434"/>
              <a:gd name="connsiteX704" fmla="*/ 383288 w 11049001"/>
              <a:gd name="connsiteY704" fmla="*/ 3246491 h 4608434"/>
              <a:gd name="connsiteX705" fmla="*/ 347847 w 11049001"/>
              <a:gd name="connsiteY705" fmla="*/ 3281913 h 4608434"/>
              <a:gd name="connsiteX706" fmla="*/ 348337 w 11049001"/>
              <a:gd name="connsiteY706" fmla="*/ 3282232 h 4608434"/>
              <a:gd name="connsiteX707" fmla="*/ 236165 w 11049001"/>
              <a:gd name="connsiteY707" fmla="*/ 3388973 h 4608434"/>
              <a:gd name="connsiteX708" fmla="*/ 206645 w 11049001"/>
              <a:gd name="connsiteY708" fmla="*/ 3270372 h 4608434"/>
              <a:gd name="connsiteX709" fmla="*/ 212550 w 11049001"/>
              <a:gd name="connsiteY709" fmla="*/ 3074681 h 4608434"/>
              <a:gd name="connsiteX710" fmla="*/ 212850 w 11049001"/>
              <a:gd name="connsiteY710" fmla="*/ 3074681 h 4608434"/>
              <a:gd name="connsiteX711" fmla="*/ 211950 w 11049001"/>
              <a:gd name="connsiteY711" fmla="*/ 3074298 h 4608434"/>
              <a:gd name="connsiteX712" fmla="*/ 164865 w 11049001"/>
              <a:gd name="connsiteY712" fmla="*/ 3015701 h 4608434"/>
              <a:gd name="connsiteX713" fmla="*/ 35381 w 11049001"/>
              <a:gd name="connsiteY713" fmla="*/ 2980542 h 4608434"/>
              <a:gd name="connsiteX714" fmla="*/ 129551 w 11049001"/>
              <a:gd name="connsiteY714" fmla="*/ 2839908 h 4608434"/>
              <a:gd name="connsiteX715" fmla="*/ 211950 w 11049001"/>
              <a:gd name="connsiteY715" fmla="*/ 2746153 h 4608434"/>
              <a:gd name="connsiteX716" fmla="*/ 214744 w 11049001"/>
              <a:gd name="connsiteY716" fmla="*/ 2745988 h 4608434"/>
              <a:gd name="connsiteX717" fmla="*/ 212536 w 11049001"/>
              <a:gd name="connsiteY717" fmla="*/ 2744887 h 4608434"/>
              <a:gd name="connsiteX718" fmla="*/ 141858 w 11049001"/>
              <a:gd name="connsiteY718" fmla="*/ 2609593 h 4608434"/>
              <a:gd name="connsiteX719" fmla="*/ 47620 w 11049001"/>
              <a:gd name="connsiteY719" fmla="*/ 2474300 h 4608434"/>
              <a:gd name="connsiteX720" fmla="*/ 49148 w 11049001"/>
              <a:gd name="connsiteY720" fmla="*/ 2475726 h 4608434"/>
              <a:gd name="connsiteX721" fmla="*/ 49100 w 11049001"/>
              <a:gd name="connsiteY721" fmla="*/ 2475571 h 4608434"/>
              <a:gd name="connsiteX722" fmla="*/ 207591 w 11049001"/>
              <a:gd name="connsiteY722" fmla="*/ 2139811 h 4608434"/>
              <a:gd name="connsiteX723" fmla="*/ 209203 w 11049001"/>
              <a:gd name="connsiteY723" fmla="*/ 2138599 h 4608434"/>
              <a:gd name="connsiteX724" fmla="*/ 207591 w 11049001"/>
              <a:gd name="connsiteY724" fmla="*/ 2138217 h 4608434"/>
              <a:gd name="connsiteX725" fmla="*/ 213379 w 11049001"/>
              <a:gd name="connsiteY725" fmla="*/ 2074313 h 4608434"/>
              <a:gd name="connsiteX726" fmla="*/ 213259 w 11049001"/>
              <a:gd name="connsiteY726" fmla="*/ 2074347 h 4608434"/>
              <a:gd name="connsiteX727" fmla="*/ 213393 w 11049001"/>
              <a:gd name="connsiteY727" fmla="*/ 2074152 h 4608434"/>
              <a:gd name="connsiteX728" fmla="*/ 213454 w 11049001"/>
              <a:gd name="connsiteY728" fmla="*/ 2073476 h 4608434"/>
              <a:gd name="connsiteX729" fmla="*/ 214244 w 11049001"/>
              <a:gd name="connsiteY729" fmla="*/ 2072912 h 4608434"/>
              <a:gd name="connsiteX730" fmla="*/ 254821 w 11049001"/>
              <a:gd name="connsiteY730" fmla="*/ 2013774 h 4608434"/>
              <a:gd name="connsiteX731" fmla="*/ 313325 w 11049001"/>
              <a:gd name="connsiteY731" fmla="*/ 1967355 h 4608434"/>
              <a:gd name="connsiteX732" fmla="*/ 289487 w 11049001"/>
              <a:gd name="connsiteY732" fmla="*/ 1903883 h 4608434"/>
              <a:gd name="connsiteX733" fmla="*/ 313578 w 11049001"/>
              <a:gd name="connsiteY733" fmla="*/ 1839734 h 4608434"/>
              <a:gd name="connsiteX734" fmla="*/ 312905 w 11049001"/>
              <a:gd name="connsiteY734" fmla="*/ 1839104 h 4608434"/>
              <a:gd name="connsiteX735" fmla="*/ 312905 w 11049001"/>
              <a:gd name="connsiteY735" fmla="*/ 1774331 h 4608434"/>
              <a:gd name="connsiteX736" fmla="*/ 319880 w 11049001"/>
              <a:gd name="connsiteY736" fmla="*/ 1756446 h 4608434"/>
              <a:gd name="connsiteX737" fmla="*/ 312725 w 11049001"/>
              <a:gd name="connsiteY737" fmla="*/ 1773965 h 4608434"/>
              <a:gd name="connsiteX738" fmla="*/ 312725 w 11049001"/>
              <a:gd name="connsiteY738" fmla="*/ 1702435 h 4608434"/>
              <a:gd name="connsiteX739" fmla="*/ 312741 w 11049001"/>
              <a:gd name="connsiteY739" fmla="*/ 1702007 h 4608434"/>
              <a:gd name="connsiteX740" fmla="*/ 280785 w 11049001"/>
              <a:gd name="connsiteY740" fmla="*/ 1659376 h 4608434"/>
              <a:gd name="connsiteX741" fmla="*/ 278598 w 11049001"/>
              <a:gd name="connsiteY741" fmla="*/ 1602287 h 4608434"/>
              <a:gd name="connsiteX742" fmla="*/ 280099 w 11049001"/>
              <a:gd name="connsiteY742" fmla="*/ 1599488 h 4608434"/>
              <a:gd name="connsiteX743" fmla="*/ 276547 w 11049001"/>
              <a:gd name="connsiteY743" fmla="*/ 1601875 h 4608434"/>
              <a:gd name="connsiteX744" fmla="*/ 212623 w 11049001"/>
              <a:gd name="connsiteY744" fmla="*/ 1601875 h 4608434"/>
              <a:gd name="connsiteX745" fmla="*/ 163514 w 11049001"/>
              <a:gd name="connsiteY745" fmla="*/ 1661675 h 4608434"/>
              <a:gd name="connsiteX746" fmla="*/ 61802 w 11049001"/>
              <a:gd name="connsiteY746" fmla="*/ 1661675 h 4608434"/>
              <a:gd name="connsiteX747" fmla="*/ 13198 w 11049001"/>
              <a:gd name="connsiteY747" fmla="*/ 1602491 h 4608434"/>
              <a:gd name="connsiteX748" fmla="*/ 12058 w 11049001"/>
              <a:gd name="connsiteY748" fmla="*/ 1601875 h 4608434"/>
              <a:gd name="connsiteX749" fmla="*/ 12340 w 11049001"/>
              <a:gd name="connsiteY749" fmla="*/ 1601446 h 4608434"/>
              <a:gd name="connsiteX750" fmla="*/ 12058 w 11049001"/>
              <a:gd name="connsiteY750" fmla="*/ 1601102 h 4608434"/>
              <a:gd name="connsiteX751" fmla="*/ 12568 w 11049001"/>
              <a:gd name="connsiteY751" fmla="*/ 1601102 h 4608434"/>
              <a:gd name="connsiteX752" fmla="*/ 43650 w 11049001"/>
              <a:gd name="connsiteY752" fmla="*/ 1554010 h 4608434"/>
              <a:gd name="connsiteX753" fmla="*/ 182506 w 11049001"/>
              <a:gd name="connsiteY753" fmla="*/ 1471520 h 4608434"/>
              <a:gd name="connsiteX754" fmla="*/ 186708 w 11049001"/>
              <a:gd name="connsiteY754" fmla="*/ 1474835 h 4608434"/>
              <a:gd name="connsiteX755" fmla="*/ 208528 w 11049001"/>
              <a:gd name="connsiteY755" fmla="*/ 1501084 h 4608434"/>
              <a:gd name="connsiteX756" fmla="*/ 211893 w 11049001"/>
              <a:gd name="connsiteY756" fmla="*/ 1507071 h 4608434"/>
              <a:gd name="connsiteX757" fmla="*/ 213691 w 11049001"/>
              <a:gd name="connsiteY757" fmla="*/ 1508785 h 4608434"/>
              <a:gd name="connsiteX758" fmla="*/ 214186 w 11049001"/>
              <a:gd name="connsiteY758" fmla="*/ 1507371 h 4608434"/>
              <a:gd name="connsiteX759" fmla="*/ 213934 w 11049001"/>
              <a:gd name="connsiteY759" fmla="*/ 1507587 h 4608434"/>
              <a:gd name="connsiteX760" fmla="*/ 208528 w 11049001"/>
              <a:gd name="connsiteY760" fmla="*/ 1501084 h 4608434"/>
              <a:gd name="connsiteX761" fmla="*/ 199403 w 11049001"/>
              <a:gd name="connsiteY761" fmla="*/ 1484851 h 4608434"/>
              <a:gd name="connsiteX762" fmla="*/ 186708 w 11049001"/>
              <a:gd name="connsiteY762" fmla="*/ 1474835 h 4608434"/>
              <a:gd name="connsiteX763" fmla="*/ 184921 w 11049001"/>
              <a:gd name="connsiteY763" fmla="*/ 1472685 h 4608434"/>
              <a:gd name="connsiteX764" fmla="*/ 242498 w 11049001"/>
              <a:gd name="connsiteY764" fmla="*/ 1397652 h 4608434"/>
              <a:gd name="connsiteX765" fmla="*/ 242891 w 11049001"/>
              <a:gd name="connsiteY765" fmla="*/ 1395651 h 4608434"/>
              <a:gd name="connsiteX766" fmla="*/ 278006 w 11049001"/>
              <a:gd name="connsiteY766" fmla="*/ 1336531 h 4608434"/>
              <a:gd name="connsiteX767" fmla="*/ 279146 w 11049001"/>
              <a:gd name="connsiteY767" fmla="*/ 1335847 h 4608434"/>
              <a:gd name="connsiteX768" fmla="*/ 305076 w 11049001"/>
              <a:gd name="connsiteY768" fmla="*/ 1280344 h 4608434"/>
              <a:gd name="connsiteX769" fmla="*/ 349134 w 11049001"/>
              <a:gd name="connsiteY769" fmla="*/ 1184080 h 4608434"/>
              <a:gd name="connsiteX770" fmla="*/ 683966 w 11049001"/>
              <a:gd name="connsiteY770" fmla="*/ 819605 h 4608434"/>
              <a:gd name="connsiteX771" fmla="*/ 709666 w 11049001"/>
              <a:gd name="connsiteY771" fmla="*/ 808582 h 4608434"/>
              <a:gd name="connsiteX772" fmla="*/ 747472 w 11049001"/>
              <a:gd name="connsiteY772" fmla="*/ 802158 h 4608434"/>
              <a:gd name="connsiteX773" fmla="*/ 747904 w 11049001"/>
              <a:gd name="connsiteY773" fmla="*/ 801638 h 4608434"/>
              <a:gd name="connsiteX774" fmla="*/ 865979 w 11049001"/>
              <a:gd name="connsiteY774" fmla="*/ 748850 h 4608434"/>
              <a:gd name="connsiteX775" fmla="*/ 1084417 w 11049001"/>
              <a:gd name="connsiteY775" fmla="*/ 713659 h 4608434"/>
              <a:gd name="connsiteX776" fmla="*/ 1136998 w 11049001"/>
              <a:gd name="connsiteY776" fmla="*/ 681124 h 4608434"/>
              <a:gd name="connsiteX777" fmla="*/ 1171169 w 11049001"/>
              <a:gd name="connsiteY777" fmla="*/ 679307 h 4608434"/>
              <a:gd name="connsiteX778" fmla="*/ 1261531 w 11049001"/>
              <a:gd name="connsiteY778" fmla="*/ 742986 h 4608434"/>
              <a:gd name="connsiteX779" fmla="*/ 1296954 w 11049001"/>
              <a:gd name="connsiteY779" fmla="*/ 842697 h 4608434"/>
              <a:gd name="connsiteX780" fmla="*/ 1184782 w 11049001"/>
              <a:gd name="connsiteY780" fmla="*/ 836831 h 4608434"/>
              <a:gd name="connsiteX781" fmla="*/ 1183361 w 11049001"/>
              <a:gd name="connsiteY781" fmla="*/ 835771 h 4608434"/>
              <a:gd name="connsiteX782" fmla="*/ 1149833 w 11049001"/>
              <a:gd name="connsiteY782" fmla="*/ 835771 h 4608434"/>
              <a:gd name="connsiteX783" fmla="*/ 1149360 w 11049001"/>
              <a:gd name="connsiteY783" fmla="*/ 836831 h 4608434"/>
              <a:gd name="connsiteX784" fmla="*/ 1291051 w 11049001"/>
              <a:gd name="connsiteY784" fmla="*/ 948271 h 4608434"/>
              <a:gd name="connsiteX785" fmla="*/ 1360788 w 11049001"/>
              <a:gd name="connsiteY785" fmla="*/ 985388 h 4608434"/>
              <a:gd name="connsiteX786" fmla="*/ 1378589 w 11049001"/>
              <a:gd name="connsiteY786" fmla="*/ 1000213 h 4608434"/>
              <a:gd name="connsiteX787" fmla="*/ 1404110 w 11049001"/>
              <a:gd name="connsiteY787" fmla="*/ 957461 h 4608434"/>
              <a:gd name="connsiteX788" fmla="*/ 1513523 w 11049001"/>
              <a:gd name="connsiteY788" fmla="*/ 959951 h 4608434"/>
              <a:gd name="connsiteX789" fmla="*/ 1783891 w 11049001"/>
              <a:gd name="connsiteY789" fmla="*/ 975046 h 4608434"/>
              <a:gd name="connsiteX790" fmla="*/ 1819121 w 11049001"/>
              <a:gd name="connsiteY790" fmla="*/ 1000620 h 4608434"/>
              <a:gd name="connsiteX791" fmla="*/ 1820901 w 11049001"/>
              <a:gd name="connsiteY791" fmla="*/ 1000335 h 4608434"/>
              <a:gd name="connsiteX792" fmla="*/ 1850329 w 11049001"/>
              <a:gd name="connsiteY792" fmla="*/ 1006243 h 4608434"/>
              <a:gd name="connsiteX793" fmla="*/ 1850329 w 11049001"/>
              <a:gd name="connsiteY793" fmla="*/ 1006249 h 4608434"/>
              <a:gd name="connsiteX794" fmla="*/ 1885679 w 11049001"/>
              <a:gd name="connsiteY794" fmla="*/ 1008992 h 4608434"/>
              <a:gd name="connsiteX795" fmla="*/ 1933380 w 11049001"/>
              <a:gd name="connsiteY795" fmla="*/ 1076961 h 4608434"/>
              <a:gd name="connsiteX796" fmla="*/ 1889492 w 11049001"/>
              <a:gd name="connsiteY796" fmla="*/ 1130747 h 4608434"/>
              <a:gd name="connsiteX797" fmla="*/ 1815274 w 11049001"/>
              <a:gd name="connsiteY797" fmla="*/ 1135842 h 4608434"/>
              <a:gd name="connsiteX798" fmla="*/ 1815015 w 11049001"/>
              <a:gd name="connsiteY798" fmla="*/ 1136236 h 4608434"/>
              <a:gd name="connsiteX799" fmla="*/ 1814228 w 11049001"/>
              <a:gd name="connsiteY799" fmla="*/ 1137302 h 4608434"/>
              <a:gd name="connsiteX800" fmla="*/ 1820028 w 11049001"/>
              <a:gd name="connsiteY800" fmla="*/ 1200927 h 4608434"/>
              <a:gd name="connsiteX801" fmla="*/ 1818958 w 11049001"/>
              <a:gd name="connsiteY801" fmla="*/ 1202350 h 4608434"/>
              <a:gd name="connsiteX802" fmla="*/ 1820567 w 11049001"/>
              <a:gd name="connsiteY802" fmla="*/ 1201534 h 4608434"/>
              <a:gd name="connsiteX803" fmla="*/ 1961204 w 11049001"/>
              <a:gd name="connsiteY803" fmla="*/ 1281234 h 4608434"/>
              <a:gd name="connsiteX804" fmla="*/ 2020504 w 11049001"/>
              <a:gd name="connsiteY804" fmla="*/ 1272391 h 4608434"/>
              <a:gd name="connsiteX805" fmla="*/ 2021011 w 11049001"/>
              <a:gd name="connsiteY805" fmla="*/ 1271927 h 4608434"/>
              <a:gd name="connsiteX806" fmla="*/ 2155918 w 11049001"/>
              <a:gd name="connsiteY806" fmla="*/ 1152566 h 4608434"/>
              <a:gd name="connsiteX807" fmla="*/ 2214453 w 11049001"/>
              <a:gd name="connsiteY807" fmla="*/ 1136572 h 4608434"/>
              <a:gd name="connsiteX808" fmla="*/ 2270644 w 11049001"/>
              <a:gd name="connsiteY808" fmla="*/ 1056449 h 4608434"/>
              <a:gd name="connsiteX809" fmla="*/ 2349456 w 11049001"/>
              <a:gd name="connsiteY809" fmla="*/ 1002045 h 4608434"/>
              <a:gd name="connsiteX810" fmla="*/ 2350237 w 11049001"/>
              <a:gd name="connsiteY810" fmla="*/ 1004226 h 4608434"/>
              <a:gd name="connsiteX811" fmla="*/ 2350984 w 11049001"/>
              <a:gd name="connsiteY811" fmla="*/ 1001476 h 4608434"/>
              <a:gd name="connsiteX812" fmla="*/ 2591829 w 11049001"/>
              <a:gd name="connsiteY812" fmla="*/ 806070 h 4608434"/>
              <a:gd name="connsiteX813" fmla="*/ 2647818 w 11049001"/>
              <a:gd name="connsiteY813" fmla="*/ 793764 h 4608434"/>
              <a:gd name="connsiteX814" fmla="*/ 2738685 w 11049001"/>
              <a:gd name="connsiteY814" fmla="*/ 924498 h 4608434"/>
              <a:gd name="connsiteX815" fmla="*/ 2885542 w 11049001"/>
              <a:gd name="connsiteY815" fmla="*/ 1001476 h 4608434"/>
              <a:gd name="connsiteX816" fmla="*/ 2885542 w 11049001"/>
              <a:gd name="connsiteY816" fmla="*/ 1037004 h 4608434"/>
              <a:gd name="connsiteX817" fmla="*/ 2883817 w 11049001"/>
              <a:gd name="connsiteY817" fmla="*/ 1040479 h 4608434"/>
              <a:gd name="connsiteX818" fmla="*/ 2885997 w 11049001"/>
              <a:gd name="connsiteY818" fmla="*/ 1037891 h 4608434"/>
              <a:gd name="connsiteX819" fmla="*/ 2885997 w 11049001"/>
              <a:gd name="connsiteY819" fmla="*/ 1001716 h 4608434"/>
              <a:gd name="connsiteX820" fmla="*/ 3186725 w 11049001"/>
              <a:gd name="connsiteY820" fmla="*/ 843093 h 4608434"/>
              <a:gd name="connsiteX821" fmla="*/ 3253983 w 11049001"/>
              <a:gd name="connsiteY821" fmla="*/ 827213 h 4608434"/>
              <a:gd name="connsiteX822" fmla="*/ 3413735 w 11049001"/>
              <a:gd name="connsiteY822" fmla="*/ 889989 h 4608434"/>
              <a:gd name="connsiteX823" fmla="*/ 3456541 w 11049001"/>
              <a:gd name="connsiteY823" fmla="*/ 935572 h 4608434"/>
              <a:gd name="connsiteX824" fmla="*/ 3457248 w 11049001"/>
              <a:gd name="connsiteY824" fmla="*/ 935387 h 4608434"/>
              <a:gd name="connsiteX825" fmla="*/ 3592343 w 11049001"/>
              <a:gd name="connsiteY825" fmla="*/ 1000258 h 4608434"/>
              <a:gd name="connsiteX826" fmla="*/ 3592868 w 11049001"/>
              <a:gd name="connsiteY826" fmla="*/ 1001004 h 4608434"/>
              <a:gd name="connsiteX827" fmla="*/ 3685782 w 11049001"/>
              <a:gd name="connsiteY827" fmla="*/ 966329 h 4608434"/>
              <a:gd name="connsiteX828" fmla="*/ 3687678 w 11049001"/>
              <a:gd name="connsiteY828" fmla="*/ 969053 h 4608434"/>
              <a:gd name="connsiteX829" fmla="*/ 3687508 w 11049001"/>
              <a:gd name="connsiteY829" fmla="*/ 966713 h 4608434"/>
              <a:gd name="connsiteX830" fmla="*/ 4057474 w 11049001"/>
              <a:gd name="connsiteY830" fmla="*/ 801295 h 4608434"/>
              <a:gd name="connsiteX831" fmla="*/ 4060781 w 11049001"/>
              <a:gd name="connsiteY831" fmla="*/ 797486 h 4608434"/>
              <a:gd name="connsiteX832" fmla="*/ 4088090 w 11049001"/>
              <a:gd name="connsiteY832" fmla="*/ 737581 h 4608434"/>
              <a:gd name="connsiteX833" fmla="*/ 4257103 w 11049001"/>
              <a:gd name="connsiteY833" fmla="*/ 666181 h 4608434"/>
              <a:gd name="connsiteX834" fmla="*/ 4257103 w 11049001"/>
              <a:gd name="connsiteY834" fmla="*/ 669580 h 4608434"/>
              <a:gd name="connsiteX835" fmla="*/ 4257823 w 11049001"/>
              <a:gd name="connsiteY835" fmla="*/ 665988 h 4608434"/>
              <a:gd name="connsiteX836" fmla="*/ 4429795 w 11049001"/>
              <a:gd name="connsiteY836" fmla="*/ 601394 h 4608434"/>
              <a:gd name="connsiteX837" fmla="*/ 4492989 w 11049001"/>
              <a:gd name="connsiteY837" fmla="*/ 601213 h 4608434"/>
              <a:gd name="connsiteX838" fmla="*/ 4492858 w 11049001"/>
              <a:gd name="connsiteY838" fmla="*/ 600919 h 4608434"/>
              <a:gd name="connsiteX839" fmla="*/ 4593870 w 11049001"/>
              <a:gd name="connsiteY839" fmla="*/ 482506 h 4608434"/>
              <a:gd name="connsiteX840" fmla="*/ 4623579 w 11049001"/>
              <a:gd name="connsiteY840" fmla="*/ 636444 h 4608434"/>
              <a:gd name="connsiteX841" fmla="*/ 4540394 w 11049001"/>
              <a:gd name="connsiteY841" fmla="*/ 790380 h 4608434"/>
              <a:gd name="connsiteX842" fmla="*/ 4492858 w 11049001"/>
              <a:gd name="connsiteY842" fmla="*/ 737093 h 4608434"/>
              <a:gd name="connsiteX843" fmla="*/ 4493178 w 11049001"/>
              <a:gd name="connsiteY843" fmla="*/ 736892 h 4608434"/>
              <a:gd name="connsiteX844" fmla="*/ 4450657 w 11049001"/>
              <a:gd name="connsiteY844" fmla="*/ 747331 h 4608434"/>
              <a:gd name="connsiteX845" fmla="*/ 4423242 w 11049001"/>
              <a:gd name="connsiteY845" fmla="*/ 836770 h 4608434"/>
              <a:gd name="connsiteX846" fmla="*/ 4565029 w 11049001"/>
              <a:gd name="connsiteY846" fmla="*/ 872104 h 4608434"/>
              <a:gd name="connsiteX847" fmla="*/ 4564940 w 11049001"/>
              <a:gd name="connsiteY847" fmla="*/ 872822 h 4608434"/>
              <a:gd name="connsiteX848" fmla="*/ 4623335 w 11049001"/>
              <a:gd name="connsiteY848" fmla="*/ 867161 h 4608434"/>
              <a:gd name="connsiteX849" fmla="*/ 4622665 w 11049001"/>
              <a:gd name="connsiteY849" fmla="*/ 865728 h 4608434"/>
              <a:gd name="connsiteX850" fmla="*/ 4731550 w 11049001"/>
              <a:gd name="connsiteY850" fmla="*/ 798107 h 4608434"/>
              <a:gd name="connsiteX851" fmla="*/ 4857871 w 11049001"/>
              <a:gd name="connsiteY851" fmla="*/ 765821 h 4608434"/>
              <a:gd name="connsiteX852" fmla="*/ 4857871 w 11049001"/>
              <a:gd name="connsiteY852" fmla="*/ 736792 h 4608434"/>
              <a:gd name="connsiteX853" fmla="*/ 4857871 w 11049001"/>
              <a:gd name="connsiteY853" fmla="*/ 736656 h 4608434"/>
              <a:gd name="connsiteX854" fmla="*/ 4858001 w 11049001"/>
              <a:gd name="connsiteY854" fmla="*/ 736588 h 4608434"/>
              <a:gd name="connsiteX855" fmla="*/ 4887253 w 11049001"/>
              <a:gd name="connsiteY855" fmla="*/ 691115 h 4608434"/>
              <a:gd name="connsiteX856" fmla="*/ 4950856 w 11049001"/>
              <a:gd name="connsiteY856" fmla="*/ 666970 h 4608434"/>
              <a:gd name="connsiteX857" fmla="*/ 5022232 w 11049001"/>
              <a:gd name="connsiteY857" fmla="*/ 666369 h 4608434"/>
              <a:gd name="connsiteX858" fmla="*/ 5022232 w 11049001"/>
              <a:gd name="connsiteY858" fmla="*/ 665946 h 4608434"/>
              <a:gd name="connsiteX859" fmla="*/ 5057583 w 11049001"/>
              <a:gd name="connsiteY859" fmla="*/ 665946 h 4608434"/>
              <a:gd name="connsiteX860" fmla="*/ 5057758 w 11049001"/>
              <a:gd name="connsiteY860" fmla="*/ 665423 h 4608434"/>
              <a:gd name="connsiteX861" fmla="*/ 5228633 w 11049001"/>
              <a:gd name="connsiteY861" fmla="*/ 600619 h 4608434"/>
              <a:gd name="connsiteX862" fmla="*/ 5229663 w 11049001"/>
              <a:gd name="connsiteY862" fmla="*/ 600246 h 4608434"/>
              <a:gd name="connsiteX863" fmla="*/ 5291482 w 11049001"/>
              <a:gd name="connsiteY863" fmla="*/ 543116 h 4608434"/>
              <a:gd name="connsiteX864" fmla="*/ 5427360 w 11049001"/>
              <a:gd name="connsiteY864" fmla="*/ 468995 h 4608434"/>
              <a:gd name="connsiteX865" fmla="*/ 5594663 w 11049001"/>
              <a:gd name="connsiteY865" fmla="*/ 600767 h 4608434"/>
              <a:gd name="connsiteX866" fmla="*/ 5594128 w 11049001"/>
              <a:gd name="connsiteY866" fmla="*/ 600767 h 4608434"/>
              <a:gd name="connsiteX867" fmla="*/ 5701487 w 11049001"/>
              <a:gd name="connsiteY867" fmla="*/ 692670 h 4608434"/>
              <a:gd name="connsiteX868" fmla="*/ 5835536 w 11049001"/>
              <a:gd name="connsiteY868" fmla="*/ 736119 h 4608434"/>
              <a:gd name="connsiteX869" fmla="*/ 5835120 w 11049001"/>
              <a:gd name="connsiteY869" fmla="*/ 737363 h 4608434"/>
              <a:gd name="connsiteX870" fmla="*/ 5858208 w 11049001"/>
              <a:gd name="connsiteY870" fmla="*/ 731638 h 4608434"/>
              <a:gd name="connsiteX871" fmla="*/ 5860377 w 11049001"/>
              <a:gd name="connsiteY871" fmla="*/ 731167 h 4608434"/>
              <a:gd name="connsiteX872" fmla="*/ 5858206 w 11049001"/>
              <a:gd name="connsiteY872" fmla="*/ 730701 h 4608434"/>
              <a:gd name="connsiteX873" fmla="*/ 5964304 w 11049001"/>
              <a:gd name="connsiteY873" fmla="*/ 671613 h 4608434"/>
              <a:gd name="connsiteX874" fmla="*/ 5965855 w 11049001"/>
              <a:gd name="connsiteY874" fmla="*/ 674723 h 4608434"/>
              <a:gd name="connsiteX875" fmla="*/ 5966128 w 11049001"/>
              <a:gd name="connsiteY875" fmla="*/ 671770 h 4608434"/>
              <a:gd name="connsiteX876" fmla="*/ 5989100 w 11049001"/>
              <a:gd name="connsiteY876" fmla="*/ 666104 h 4608434"/>
              <a:gd name="connsiteX877" fmla="*/ 5988561 w 11049001"/>
              <a:gd name="connsiteY877" fmla="*/ 665508 h 4608434"/>
              <a:gd name="connsiteX878" fmla="*/ 6064873 w 11049001"/>
              <a:gd name="connsiteY878" fmla="*/ 600767 h 4608434"/>
              <a:gd name="connsiteX879" fmla="*/ 6066605 w 11049001"/>
              <a:gd name="connsiteY879" fmla="*/ 601197 h 4608434"/>
              <a:gd name="connsiteX880" fmla="*/ 6159115 w 11049001"/>
              <a:gd name="connsiteY880" fmla="*/ 566761 h 4608434"/>
              <a:gd name="connsiteX881" fmla="*/ 6159447 w 11049001"/>
              <a:gd name="connsiteY881" fmla="*/ 567108 h 4608434"/>
              <a:gd name="connsiteX882" fmla="*/ 6158590 w 11049001"/>
              <a:gd name="connsiteY882" fmla="*/ 564873 h 4608434"/>
              <a:gd name="connsiteX883" fmla="*/ 6265141 w 11049001"/>
              <a:gd name="connsiteY883" fmla="*/ 470412 h 4608434"/>
              <a:gd name="connsiteX884" fmla="*/ 6266739 w 11049001"/>
              <a:gd name="connsiteY884" fmla="*/ 470787 h 4608434"/>
              <a:gd name="connsiteX885" fmla="*/ 6288731 w 11049001"/>
              <a:gd name="connsiteY885" fmla="*/ 415962 h 4608434"/>
              <a:gd name="connsiteX886" fmla="*/ 6431192 w 11049001"/>
              <a:gd name="connsiteY886" fmla="*/ 336414 h 4608434"/>
              <a:gd name="connsiteX887" fmla="*/ 6431707 w 11049001"/>
              <a:gd name="connsiteY887" fmla="*/ 336244 h 4608434"/>
              <a:gd name="connsiteX888" fmla="*/ 6430635 w 11049001"/>
              <a:gd name="connsiteY888" fmla="*/ 335935 h 4608434"/>
              <a:gd name="connsiteX889" fmla="*/ 6779195 w 11049001"/>
              <a:gd name="connsiteY889" fmla="*/ 104852 h 4608434"/>
              <a:gd name="connsiteX890" fmla="*/ 6566516 w 11049001"/>
              <a:gd name="connsiteY890" fmla="*/ 330010 h 4608434"/>
              <a:gd name="connsiteX891" fmla="*/ 6565775 w 11049001"/>
              <a:gd name="connsiteY891" fmla="*/ 330012 h 4608434"/>
              <a:gd name="connsiteX892" fmla="*/ 6566658 w 11049001"/>
              <a:gd name="connsiteY892" fmla="*/ 330521 h 4608434"/>
              <a:gd name="connsiteX893" fmla="*/ 6756332 w 11049001"/>
              <a:gd name="connsiteY893" fmla="*/ 454816 h 4608434"/>
              <a:gd name="connsiteX894" fmla="*/ 6836901 w 11049001"/>
              <a:gd name="connsiteY894" fmla="*/ 471796 h 4608434"/>
              <a:gd name="connsiteX895" fmla="*/ 6837288 w 11049001"/>
              <a:gd name="connsiteY895" fmla="*/ 470655 h 4608434"/>
              <a:gd name="connsiteX896" fmla="*/ 6866876 w 11049001"/>
              <a:gd name="connsiteY896" fmla="*/ 464744 h 4608434"/>
              <a:gd name="connsiteX897" fmla="*/ 6868329 w 11049001"/>
              <a:gd name="connsiteY897" fmla="*/ 464744 h 4608434"/>
              <a:gd name="connsiteX898" fmla="*/ 6917999 w 11049001"/>
              <a:gd name="connsiteY898" fmla="*/ 393741 h 4608434"/>
              <a:gd name="connsiteX899" fmla="*/ 7113834 w 11049001"/>
              <a:gd name="connsiteY899" fmla="*/ 224020 h 4608434"/>
              <a:gd name="connsiteX900" fmla="*/ 7161944 w 11049001"/>
              <a:gd name="connsiteY900" fmla="*/ 205532 h 4608434"/>
              <a:gd name="connsiteX901" fmla="*/ 7208424 w 11049001"/>
              <a:gd name="connsiteY901" fmla="*/ 268709 h 4608434"/>
              <a:gd name="connsiteX902" fmla="*/ 7229379 w 11049001"/>
              <a:gd name="connsiteY902" fmla="*/ 265716 h 4608434"/>
              <a:gd name="connsiteX903" fmla="*/ 7229987 w 11049001"/>
              <a:gd name="connsiteY903" fmla="*/ 263859 h 4608434"/>
              <a:gd name="connsiteX904" fmla="*/ 7330043 w 11049001"/>
              <a:gd name="connsiteY904" fmla="*/ 257877 h 4608434"/>
              <a:gd name="connsiteX905" fmla="*/ 7331787 w 11049001"/>
              <a:gd name="connsiteY905" fmla="*/ 261423 h 4608434"/>
              <a:gd name="connsiteX906" fmla="*/ 7331787 w 11049001"/>
              <a:gd name="connsiteY906" fmla="*/ 259887 h 4608434"/>
              <a:gd name="connsiteX907" fmla="*/ 7702072 w 11049001"/>
              <a:gd name="connsiteY907" fmla="*/ 65314 h 4608434"/>
              <a:gd name="connsiteX908" fmla="*/ 7832111 w 11049001"/>
              <a:gd name="connsiteY908" fmla="*/ 15934 h 4608434"/>
              <a:gd name="connsiteX909" fmla="*/ 7966559 w 11049001"/>
              <a:gd name="connsiteY909" fmla="*/ 59418 h 4608434"/>
              <a:gd name="connsiteX910" fmla="*/ 7959455 w 11049001"/>
              <a:gd name="connsiteY910" fmla="*/ 97156 h 4608434"/>
              <a:gd name="connsiteX911" fmla="*/ 7944785 w 11049001"/>
              <a:gd name="connsiteY911" fmla="*/ 122087 h 4608434"/>
              <a:gd name="connsiteX912" fmla="*/ 7951388 w 11049001"/>
              <a:gd name="connsiteY912" fmla="*/ 118135 h 4608434"/>
              <a:gd name="connsiteX913" fmla="*/ 8073237 w 11049001"/>
              <a:gd name="connsiteY913" fmla="*/ 29350 h 4608434"/>
              <a:gd name="connsiteX914" fmla="*/ 8102775 w 11049001"/>
              <a:gd name="connsiteY914" fmla="*/ 0 h 460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1049001" h="4608434">
                <a:moveTo>
                  <a:pt x="2080976" y="4138719"/>
                </a:moveTo>
                <a:cubicBezTo>
                  <a:pt x="2094253" y="4138146"/>
                  <a:pt x="2109203" y="4138894"/>
                  <a:pt x="2126079" y="4141137"/>
                </a:cubicBezTo>
                <a:cubicBezTo>
                  <a:pt x="2061509" y="4194980"/>
                  <a:pt x="2014548" y="4236858"/>
                  <a:pt x="1961718" y="4284718"/>
                </a:cubicBezTo>
                <a:cubicBezTo>
                  <a:pt x="1977127" y="4211433"/>
                  <a:pt x="1988042" y="4142727"/>
                  <a:pt x="2080976" y="4138719"/>
                </a:cubicBezTo>
                <a:close/>
                <a:moveTo>
                  <a:pt x="5659186" y="3841628"/>
                </a:moveTo>
                <a:lnTo>
                  <a:pt x="5655054" y="3844827"/>
                </a:lnTo>
                <a:lnTo>
                  <a:pt x="5657997" y="3845145"/>
                </a:lnTo>
                <a:lnTo>
                  <a:pt x="5659088" y="3842091"/>
                </a:lnTo>
                <a:close/>
                <a:moveTo>
                  <a:pt x="2449362" y="3813761"/>
                </a:moveTo>
                <a:lnTo>
                  <a:pt x="2447114" y="3814597"/>
                </a:lnTo>
                <a:lnTo>
                  <a:pt x="2449599" y="3815154"/>
                </a:lnTo>
                <a:close/>
                <a:moveTo>
                  <a:pt x="5719140" y="3810307"/>
                </a:moveTo>
                <a:lnTo>
                  <a:pt x="5723976" y="3812715"/>
                </a:lnTo>
                <a:lnTo>
                  <a:pt x="5727665" y="3812830"/>
                </a:lnTo>
                <a:lnTo>
                  <a:pt x="5725418" y="3810886"/>
                </a:lnTo>
                <a:lnTo>
                  <a:pt x="5724945" y="3811471"/>
                </a:lnTo>
                <a:close/>
                <a:moveTo>
                  <a:pt x="6465607" y="3809841"/>
                </a:moveTo>
                <a:lnTo>
                  <a:pt x="6463226" y="3812803"/>
                </a:lnTo>
                <a:lnTo>
                  <a:pt x="6465550" y="3812648"/>
                </a:lnTo>
                <a:lnTo>
                  <a:pt x="6466737" y="3811248"/>
                </a:lnTo>
                <a:lnTo>
                  <a:pt x="6466326" y="3811471"/>
                </a:lnTo>
                <a:close/>
                <a:moveTo>
                  <a:pt x="2455249" y="3807307"/>
                </a:moveTo>
                <a:lnTo>
                  <a:pt x="2451809" y="3812417"/>
                </a:lnTo>
                <a:lnTo>
                  <a:pt x="2455085" y="3812417"/>
                </a:lnTo>
                <a:lnTo>
                  <a:pt x="2457013" y="3811473"/>
                </a:lnTo>
                <a:lnTo>
                  <a:pt x="2456729" y="3811473"/>
                </a:lnTo>
                <a:close/>
                <a:moveTo>
                  <a:pt x="5022915" y="3745108"/>
                </a:moveTo>
                <a:lnTo>
                  <a:pt x="5022232" y="3746295"/>
                </a:lnTo>
                <a:lnTo>
                  <a:pt x="5020706" y="3746295"/>
                </a:lnTo>
                <a:lnTo>
                  <a:pt x="5022376" y="3748842"/>
                </a:lnTo>
                <a:lnTo>
                  <a:pt x="5022915" y="3746775"/>
                </a:lnTo>
                <a:close/>
                <a:moveTo>
                  <a:pt x="6933456" y="3608283"/>
                </a:moveTo>
                <a:lnTo>
                  <a:pt x="6931355" y="3611648"/>
                </a:lnTo>
                <a:lnTo>
                  <a:pt x="6931355" y="3612887"/>
                </a:lnTo>
                <a:lnTo>
                  <a:pt x="6931624" y="3612551"/>
                </a:lnTo>
                <a:lnTo>
                  <a:pt x="6937611" y="3613417"/>
                </a:lnTo>
                <a:close/>
                <a:moveTo>
                  <a:pt x="5599388" y="3606539"/>
                </a:moveTo>
                <a:lnTo>
                  <a:pt x="5595280" y="3611712"/>
                </a:lnTo>
                <a:lnTo>
                  <a:pt x="5605430" y="3611129"/>
                </a:lnTo>
                <a:close/>
                <a:moveTo>
                  <a:pt x="5258530" y="3575657"/>
                </a:moveTo>
                <a:lnTo>
                  <a:pt x="5257405" y="3577200"/>
                </a:lnTo>
                <a:lnTo>
                  <a:pt x="5259140" y="3576266"/>
                </a:lnTo>
                <a:lnTo>
                  <a:pt x="5259358" y="3576978"/>
                </a:lnTo>
                <a:lnTo>
                  <a:pt x="5261334" y="3575657"/>
                </a:lnTo>
                <a:close/>
                <a:moveTo>
                  <a:pt x="6267260" y="3547903"/>
                </a:moveTo>
                <a:lnTo>
                  <a:pt x="6267415" y="3548267"/>
                </a:lnTo>
                <a:lnTo>
                  <a:pt x="6267671" y="3548287"/>
                </a:lnTo>
                <a:close/>
                <a:moveTo>
                  <a:pt x="5193467" y="3512578"/>
                </a:moveTo>
                <a:lnTo>
                  <a:pt x="5190827" y="3513787"/>
                </a:lnTo>
                <a:lnTo>
                  <a:pt x="5192897" y="3515227"/>
                </a:lnTo>
                <a:close/>
                <a:moveTo>
                  <a:pt x="2884910" y="3441482"/>
                </a:moveTo>
                <a:lnTo>
                  <a:pt x="2881782" y="3441898"/>
                </a:lnTo>
                <a:lnTo>
                  <a:pt x="2884910" y="3443830"/>
                </a:lnTo>
                <a:close/>
                <a:moveTo>
                  <a:pt x="2432909" y="3435243"/>
                </a:moveTo>
                <a:lnTo>
                  <a:pt x="2426640" y="3436482"/>
                </a:lnTo>
                <a:lnTo>
                  <a:pt x="2435645" y="3440918"/>
                </a:lnTo>
                <a:lnTo>
                  <a:pt x="2437852" y="3438278"/>
                </a:lnTo>
                <a:close/>
                <a:moveTo>
                  <a:pt x="10916554" y="3369397"/>
                </a:moveTo>
                <a:cubicBezTo>
                  <a:pt x="10922221" y="3375301"/>
                  <a:pt x="10939224" y="3387109"/>
                  <a:pt x="10939224" y="3398917"/>
                </a:cubicBezTo>
                <a:cubicBezTo>
                  <a:pt x="10939224" y="3410724"/>
                  <a:pt x="10922221" y="3422532"/>
                  <a:pt x="10910886" y="3440243"/>
                </a:cubicBezTo>
                <a:cubicBezTo>
                  <a:pt x="10899551" y="3422532"/>
                  <a:pt x="10888216" y="3410724"/>
                  <a:pt x="10888216" y="3398917"/>
                </a:cubicBezTo>
                <a:cubicBezTo>
                  <a:pt x="10893883" y="3387109"/>
                  <a:pt x="10905218" y="3375301"/>
                  <a:pt x="10916554" y="3369397"/>
                </a:cubicBezTo>
                <a:close/>
                <a:moveTo>
                  <a:pt x="7499075" y="3347175"/>
                </a:moveTo>
                <a:lnTo>
                  <a:pt x="7496694" y="3348873"/>
                </a:lnTo>
                <a:lnTo>
                  <a:pt x="7500248" y="3347607"/>
                </a:lnTo>
                <a:close/>
                <a:moveTo>
                  <a:pt x="5659873" y="3309112"/>
                </a:moveTo>
                <a:lnTo>
                  <a:pt x="5659110" y="3309888"/>
                </a:lnTo>
                <a:lnTo>
                  <a:pt x="5657669" y="3309888"/>
                </a:lnTo>
                <a:lnTo>
                  <a:pt x="5659343" y="3310874"/>
                </a:lnTo>
                <a:lnTo>
                  <a:pt x="5660391" y="3310965"/>
                </a:lnTo>
                <a:close/>
                <a:moveTo>
                  <a:pt x="247971" y="3274285"/>
                </a:moveTo>
                <a:lnTo>
                  <a:pt x="247971" y="3274469"/>
                </a:lnTo>
                <a:lnTo>
                  <a:pt x="248020" y="3274364"/>
                </a:lnTo>
                <a:close/>
                <a:moveTo>
                  <a:pt x="9507422" y="3269528"/>
                </a:moveTo>
                <a:lnTo>
                  <a:pt x="9502989" y="3275856"/>
                </a:lnTo>
                <a:lnTo>
                  <a:pt x="9504374" y="3276663"/>
                </a:lnTo>
                <a:lnTo>
                  <a:pt x="9510656" y="3276663"/>
                </a:lnTo>
                <a:close/>
                <a:moveTo>
                  <a:pt x="3356718" y="3262243"/>
                </a:moveTo>
                <a:lnTo>
                  <a:pt x="3355340" y="3278019"/>
                </a:lnTo>
                <a:lnTo>
                  <a:pt x="3356481" y="3276324"/>
                </a:lnTo>
                <a:close/>
                <a:moveTo>
                  <a:pt x="6396214" y="3237539"/>
                </a:moveTo>
                <a:lnTo>
                  <a:pt x="6395393" y="3244467"/>
                </a:lnTo>
                <a:lnTo>
                  <a:pt x="6396530" y="3246457"/>
                </a:lnTo>
                <a:lnTo>
                  <a:pt x="6402924" y="3246488"/>
                </a:lnTo>
                <a:close/>
                <a:moveTo>
                  <a:pt x="7165851" y="3179157"/>
                </a:moveTo>
                <a:lnTo>
                  <a:pt x="7165851" y="3194846"/>
                </a:lnTo>
                <a:lnTo>
                  <a:pt x="7167426" y="3194760"/>
                </a:lnTo>
                <a:lnTo>
                  <a:pt x="7167426" y="3179412"/>
                </a:lnTo>
                <a:close/>
                <a:moveTo>
                  <a:pt x="4757760" y="3110486"/>
                </a:moveTo>
                <a:lnTo>
                  <a:pt x="4772814" y="3119310"/>
                </a:lnTo>
                <a:lnTo>
                  <a:pt x="4772421" y="3110486"/>
                </a:lnTo>
                <a:close/>
                <a:moveTo>
                  <a:pt x="706513" y="3105622"/>
                </a:moveTo>
                <a:lnTo>
                  <a:pt x="706508" y="3105626"/>
                </a:lnTo>
                <a:cubicBezTo>
                  <a:pt x="706508" y="3105626"/>
                  <a:pt x="712399" y="3111520"/>
                  <a:pt x="712399" y="3111520"/>
                </a:cubicBezTo>
                <a:lnTo>
                  <a:pt x="704657" y="3110229"/>
                </a:lnTo>
                <a:lnTo>
                  <a:pt x="714842" y="3115342"/>
                </a:lnTo>
                <a:lnTo>
                  <a:pt x="714842" y="3110340"/>
                </a:lnTo>
                <a:lnTo>
                  <a:pt x="719105" y="3106052"/>
                </a:lnTo>
                <a:close/>
                <a:moveTo>
                  <a:pt x="248496" y="3076283"/>
                </a:moveTo>
                <a:lnTo>
                  <a:pt x="247971" y="3076506"/>
                </a:lnTo>
                <a:lnTo>
                  <a:pt x="247971" y="3078521"/>
                </a:lnTo>
                <a:close/>
                <a:moveTo>
                  <a:pt x="6764916" y="3075287"/>
                </a:moveTo>
                <a:lnTo>
                  <a:pt x="6765025" y="3075390"/>
                </a:lnTo>
                <a:lnTo>
                  <a:pt x="6764566" y="3075394"/>
                </a:lnTo>
                <a:lnTo>
                  <a:pt x="6765482" y="3076267"/>
                </a:lnTo>
                <a:lnTo>
                  <a:pt x="6766483" y="3075337"/>
                </a:lnTo>
                <a:close/>
                <a:moveTo>
                  <a:pt x="2218966" y="3004940"/>
                </a:moveTo>
                <a:lnTo>
                  <a:pt x="2216388" y="3011533"/>
                </a:lnTo>
                <a:lnTo>
                  <a:pt x="2219474" y="3011365"/>
                </a:lnTo>
                <a:lnTo>
                  <a:pt x="2221309" y="3009498"/>
                </a:lnTo>
                <a:lnTo>
                  <a:pt x="2221249" y="3009505"/>
                </a:lnTo>
                <a:close/>
                <a:moveTo>
                  <a:pt x="1715178" y="2937711"/>
                </a:moveTo>
                <a:lnTo>
                  <a:pt x="1715178" y="2939043"/>
                </a:lnTo>
                <a:lnTo>
                  <a:pt x="1714824" y="2939366"/>
                </a:lnTo>
                <a:lnTo>
                  <a:pt x="1720212" y="2941626"/>
                </a:lnTo>
                <a:close/>
                <a:moveTo>
                  <a:pt x="1716243" y="2909389"/>
                </a:moveTo>
                <a:lnTo>
                  <a:pt x="1715178" y="2909742"/>
                </a:lnTo>
                <a:lnTo>
                  <a:pt x="1715178" y="2913171"/>
                </a:lnTo>
                <a:close/>
                <a:moveTo>
                  <a:pt x="4899963" y="2869801"/>
                </a:moveTo>
                <a:lnTo>
                  <a:pt x="4899974" y="2869973"/>
                </a:lnTo>
                <a:lnTo>
                  <a:pt x="4900199" y="2869814"/>
                </a:lnTo>
                <a:close/>
                <a:moveTo>
                  <a:pt x="7083158" y="2849696"/>
                </a:moveTo>
                <a:lnTo>
                  <a:pt x="7071214" y="2855822"/>
                </a:lnTo>
                <a:lnTo>
                  <a:pt x="7069272" y="2855776"/>
                </a:lnTo>
                <a:lnTo>
                  <a:pt x="7067420" y="2856699"/>
                </a:lnTo>
                <a:lnTo>
                  <a:pt x="7071214" y="2856651"/>
                </a:lnTo>
                <a:lnTo>
                  <a:pt x="7082997" y="2850290"/>
                </a:lnTo>
                <a:close/>
                <a:moveTo>
                  <a:pt x="1484956" y="2809932"/>
                </a:moveTo>
                <a:lnTo>
                  <a:pt x="1485308" y="2812147"/>
                </a:lnTo>
                <a:lnTo>
                  <a:pt x="1489164" y="2810903"/>
                </a:lnTo>
                <a:close/>
                <a:moveTo>
                  <a:pt x="6595664" y="2799635"/>
                </a:moveTo>
                <a:lnTo>
                  <a:pt x="6594996" y="2799814"/>
                </a:lnTo>
                <a:lnTo>
                  <a:pt x="6594996" y="2830314"/>
                </a:lnTo>
                <a:lnTo>
                  <a:pt x="6595664" y="2831115"/>
                </a:lnTo>
                <a:close/>
                <a:moveTo>
                  <a:pt x="7371813" y="2772770"/>
                </a:moveTo>
                <a:cubicBezTo>
                  <a:pt x="7370985" y="2772217"/>
                  <a:pt x="7370617" y="2774062"/>
                  <a:pt x="7372090" y="2779966"/>
                </a:cubicBezTo>
                <a:lnTo>
                  <a:pt x="7369502" y="2779966"/>
                </a:lnTo>
                <a:lnTo>
                  <a:pt x="7373681" y="2782331"/>
                </a:lnTo>
                <a:lnTo>
                  <a:pt x="7374300" y="2779966"/>
                </a:lnTo>
                <a:cubicBezTo>
                  <a:pt x="7373931" y="2776276"/>
                  <a:pt x="7372642" y="2773323"/>
                  <a:pt x="7371813" y="2772770"/>
                </a:cubicBezTo>
                <a:close/>
                <a:moveTo>
                  <a:pt x="9240761" y="2770967"/>
                </a:moveTo>
                <a:lnTo>
                  <a:pt x="9238676" y="2773043"/>
                </a:lnTo>
                <a:lnTo>
                  <a:pt x="9238898" y="2776372"/>
                </a:lnTo>
                <a:lnTo>
                  <a:pt x="9239260" y="2775796"/>
                </a:lnTo>
                <a:close/>
                <a:moveTo>
                  <a:pt x="9272159" y="2734930"/>
                </a:moveTo>
                <a:lnTo>
                  <a:pt x="9272946" y="2738914"/>
                </a:lnTo>
                <a:lnTo>
                  <a:pt x="9270388" y="2741461"/>
                </a:lnTo>
                <a:lnTo>
                  <a:pt x="9274182" y="2741235"/>
                </a:lnTo>
                <a:lnTo>
                  <a:pt x="9273635" y="2739537"/>
                </a:lnTo>
                <a:close/>
                <a:moveTo>
                  <a:pt x="2485645" y="2538288"/>
                </a:moveTo>
                <a:lnTo>
                  <a:pt x="2482896" y="2539259"/>
                </a:lnTo>
                <a:lnTo>
                  <a:pt x="2483744" y="2541753"/>
                </a:lnTo>
                <a:lnTo>
                  <a:pt x="2484797" y="2539830"/>
                </a:lnTo>
                <a:close/>
                <a:moveTo>
                  <a:pt x="1083423" y="2460983"/>
                </a:moveTo>
                <a:lnTo>
                  <a:pt x="1079706" y="2463343"/>
                </a:lnTo>
                <a:lnTo>
                  <a:pt x="1042631" y="2474743"/>
                </a:lnTo>
                <a:lnTo>
                  <a:pt x="1061552" y="2473399"/>
                </a:lnTo>
                <a:cubicBezTo>
                  <a:pt x="1076244" y="2474873"/>
                  <a:pt x="1082855" y="2471556"/>
                  <a:pt x="1084508" y="2465201"/>
                </a:cubicBezTo>
                <a:close/>
                <a:moveTo>
                  <a:pt x="7117879" y="2416758"/>
                </a:moveTo>
                <a:lnTo>
                  <a:pt x="7107918" y="2422226"/>
                </a:lnTo>
                <a:lnTo>
                  <a:pt x="7109757" y="2422279"/>
                </a:lnTo>
                <a:lnTo>
                  <a:pt x="7118490" y="2417144"/>
                </a:lnTo>
                <a:close/>
                <a:moveTo>
                  <a:pt x="2558594" y="2408404"/>
                </a:moveTo>
                <a:lnTo>
                  <a:pt x="2556941" y="2408554"/>
                </a:lnTo>
                <a:lnTo>
                  <a:pt x="2556217" y="2408450"/>
                </a:lnTo>
                <a:lnTo>
                  <a:pt x="2556149" y="2409711"/>
                </a:lnTo>
                <a:close/>
                <a:moveTo>
                  <a:pt x="8169459" y="2407581"/>
                </a:moveTo>
                <a:lnTo>
                  <a:pt x="8167639" y="2409273"/>
                </a:lnTo>
                <a:lnTo>
                  <a:pt x="8166611" y="2408911"/>
                </a:lnTo>
                <a:lnTo>
                  <a:pt x="8167249" y="2409446"/>
                </a:lnTo>
                <a:lnTo>
                  <a:pt x="8174717" y="2410216"/>
                </a:lnTo>
                <a:close/>
                <a:moveTo>
                  <a:pt x="9190013" y="2402424"/>
                </a:moveTo>
                <a:lnTo>
                  <a:pt x="9197222" y="2406217"/>
                </a:lnTo>
                <a:lnTo>
                  <a:pt x="9196938" y="2402631"/>
                </a:lnTo>
                <a:close/>
                <a:moveTo>
                  <a:pt x="7431246" y="2338640"/>
                </a:moveTo>
                <a:lnTo>
                  <a:pt x="7431157" y="2338731"/>
                </a:lnTo>
                <a:lnTo>
                  <a:pt x="7431349" y="2338922"/>
                </a:lnTo>
                <a:close/>
                <a:moveTo>
                  <a:pt x="7435285" y="2336026"/>
                </a:moveTo>
                <a:lnTo>
                  <a:pt x="7432149" y="2338056"/>
                </a:lnTo>
                <a:lnTo>
                  <a:pt x="7439097" y="2339020"/>
                </a:lnTo>
                <a:close/>
                <a:moveTo>
                  <a:pt x="3693065" y="2271714"/>
                </a:moveTo>
                <a:lnTo>
                  <a:pt x="3691473" y="2274018"/>
                </a:lnTo>
                <a:lnTo>
                  <a:pt x="3693544" y="2274491"/>
                </a:lnTo>
                <a:lnTo>
                  <a:pt x="3694028" y="2274609"/>
                </a:lnTo>
                <a:lnTo>
                  <a:pt x="3693426" y="2273800"/>
                </a:lnTo>
                <a:close/>
                <a:moveTo>
                  <a:pt x="6967106" y="2172685"/>
                </a:moveTo>
                <a:lnTo>
                  <a:pt x="6966214" y="2173399"/>
                </a:lnTo>
                <a:lnTo>
                  <a:pt x="6963906" y="2180571"/>
                </a:lnTo>
                <a:lnTo>
                  <a:pt x="6968863" y="2176155"/>
                </a:lnTo>
                <a:lnTo>
                  <a:pt x="6967345" y="2174136"/>
                </a:lnTo>
                <a:close/>
                <a:moveTo>
                  <a:pt x="6365150" y="2138977"/>
                </a:moveTo>
                <a:lnTo>
                  <a:pt x="6364059" y="2142062"/>
                </a:lnTo>
                <a:lnTo>
                  <a:pt x="6366376" y="2139525"/>
                </a:lnTo>
                <a:lnTo>
                  <a:pt x="6368804" y="2141799"/>
                </a:lnTo>
                <a:lnTo>
                  <a:pt x="6370045" y="2138977"/>
                </a:lnTo>
                <a:close/>
                <a:moveTo>
                  <a:pt x="9451747" y="2116023"/>
                </a:moveTo>
                <a:lnTo>
                  <a:pt x="9445126" y="2126664"/>
                </a:lnTo>
                <a:cubicBezTo>
                  <a:pt x="9424573" y="2147263"/>
                  <a:pt x="9426040" y="2159034"/>
                  <a:pt x="9436317" y="2164921"/>
                </a:cubicBezTo>
                <a:lnTo>
                  <a:pt x="9457577" y="2166341"/>
                </a:lnTo>
                <a:lnTo>
                  <a:pt x="9452932" y="2155587"/>
                </a:lnTo>
                <a:close/>
                <a:moveTo>
                  <a:pt x="1249898" y="2108124"/>
                </a:moveTo>
                <a:lnTo>
                  <a:pt x="1249906" y="2108354"/>
                </a:lnTo>
                <a:lnTo>
                  <a:pt x="1276115" y="2108354"/>
                </a:lnTo>
                <a:lnTo>
                  <a:pt x="1275949" y="2108124"/>
                </a:lnTo>
                <a:close/>
                <a:moveTo>
                  <a:pt x="8891588" y="2072722"/>
                </a:moveTo>
                <a:lnTo>
                  <a:pt x="8902411" y="2089525"/>
                </a:lnTo>
                <a:lnTo>
                  <a:pt x="8902411" y="2074263"/>
                </a:lnTo>
                <a:lnTo>
                  <a:pt x="8902659" y="2073893"/>
                </a:lnTo>
                <a:close/>
                <a:moveTo>
                  <a:pt x="4793904" y="2039454"/>
                </a:moveTo>
                <a:lnTo>
                  <a:pt x="4794401" y="2040104"/>
                </a:lnTo>
                <a:lnTo>
                  <a:pt x="4794403" y="2039625"/>
                </a:lnTo>
                <a:close/>
                <a:moveTo>
                  <a:pt x="678004" y="2001648"/>
                </a:moveTo>
                <a:lnTo>
                  <a:pt x="677193" y="2002665"/>
                </a:lnTo>
                <a:lnTo>
                  <a:pt x="677193" y="2029043"/>
                </a:lnTo>
                <a:lnTo>
                  <a:pt x="678525" y="2029575"/>
                </a:lnTo>
                <a:lnTo>
                  <a:pt x="678525" y="2003504"/>
                </a:lnTo>
                <a:lnTo>
                  <a:pt x="678004" y="2003504"/>
                </a:lnTo>
                <a:close/>
                <a:moveTo>
                  <a:pt x="1884583" y="1972492"/>
                </a:moveTo>
                <a:lnTo>
                  <a:pt x="1884351" y="1972849"/>
                </a:lnTo>
                <a:lnTo>
                  <a:pt x="1884871" y="1972753"/>
                </a:lnTo>
                <a:lnTo>
                  <a:pt x="1884821" y="1972687"/>
                </a:lnTo>
                <a:close/>
                <a:moveTo>
                  <a:pt x="316515" y="1971334"/>
                </a:moveTo>
                <a:lnTo>
                  <a:pt x="317166" y="1972646"/>
                </a:lnTo>
                <a:lnTo>
                  <a:pt x="320044" y="1978445"/>
                </a:lnTo>
                <a:lnTo>
                  <a:pt x="322491" y="1977301"/>
                </a:lnTo>
                <a:close/>
                <a:moveTo>
                  <a:pt x="6597529" y="1971118"/>
                </a:moveTo>
                <a:lnTo>
                  <a:pt x="6595891" y="1973517"/>
                </a:lnTo>
                <a:lnTo>
                  <a:pt x="6599527" y="1973517"/>
                </a:lnTo>
                <a:close/>
                <a:moveTo>
                  <a:pt x="4073044" y="1900186"/>
                </a:moveTo>
                <a:lnTo>
                  <a:pt x="4060187" y="1903658"/>
                </a:lnTo>
                <a:lnTo>
                  <a:pt x="4068265" y="1909406"/>
                </a:lnTo>
                <a:close/>
                <a:moveTo>
                  <a:pt x="3490526" y="1868238"/>
                </a:moveTo>
                <a:lnTo>
                  <a:pt x="3488071" y="1873147"/>
                </a:lnTo>
                <a:lnTo>
                  <a:pt x="3492551" y="1873147"/>
                </a:lnTo>
                <a:close/>
                <a:moveTo>
                  <a:pt x="3786925" y="1802303"/>
                </a:moveTo>
                <a:lnTo>
                  <a:pt x="3787250" y="1802790"/>
                </a:lnTo>
                <a:lnTo>
                  <a:pt x="3787369" y="1802503"/>
                </a:lnTo>
                <a:lnTo>
                  <a:pt x="3787785" y="1802303"/>
                </a:lnTo>
                <a:close/>
                <a:moveTo>
                  <a:pt x="4093048" y="1773644"/>
                </a:moveTo>
                <a:lnTo>
                  <a:pt x="4093048" y="1774524"/>
                </a:lnTo>
                <a:lnTo>
                  <a:pt x="4094094" y="1776453"/>
                </a:lnTo>
                <a:lnTo>
                  <a:pt x="4094110" y="1774511"/>
                </a:lnTo>
                <a:lnTo>
                  <a:pt x="4093131" y="1773928"/>
                </a:lnTo>
                <a:close/>
                <a:moveTo>
                  <a:pt x="9068887" y="1763065"/>
                </a:moveTo>
                <a:lnTo>
                  <a:pt x="9069683" y="1768126"/>
                </a:lnTo>
                <a:lnTo>
                  <a:pt x="9074023" y="1767043"/>
                </a:lnTo>
                <a:close/>
                <a:moveTo>
                  <a:pt x="5500568" y="1565627"/>
                </a:moveTo>
                <a:lnTo>
                  <a:pt x="5496816" y="1570740"/>
                </a:lnTo>
                <a:lnTo>
                  <a:pt x="5502237" y="1573303"/>
                </a:lnTo>
                <a:lnTo>
                  <a:pt x="5510215" y="1573699"/>
                </a:lnTo>
                <a:close/>
                <a:moveTo>
                  <a:pt x="4512348" y="1512034"/>
                </a:moveTo>
                <a:lnTo>
                  <a:pt x="4512023" y="1512061"/>
                </a:lnTo>
                <a:lnTo>
                  <a:pt x="4493144" y="1527418"/>
                </a:lnTo>
                <a:lnTo>
                  <a:pt x="4494671" y="1538758"/>
                </a:lnTo>
                <a:lnTo>
                  <a:pt x="4494671" y="1539658"/>
                </a:lnTo>
                <a:lnTo>
                  <a:pt x="4502801" y="1543058"/>
                </a:lnTo>
                <a:cubicBezTo>
                  <a:pt x="4505363" y="1541825"/>
                  <a:pt x="4507177" y="1538251"/>
                  <a:pt x="4508601" y="1533316"/>
                </a:cubicBezTo>
                <a:close/>
                <a:moveTo>
                  <a:pt x="961827" y="1495956"/>
                </a:moveTo>
                <a:lnTo>
                  <a:pt x="961251" y="1496472"/>
                </a:lnTo>
                <a:lnTo>
                  <a:pt x="961033" y="1496659"/>
                </a:lnTo>
                <a:lnTo>
                  <a:pt x="963127" y="1501646"/>
                </a:lnTo>
                <a:lnTo>
                  <a:pt x="963982" y="1501234"/>
                </a:lnTo>
                <a:close/>
                <a:moveTo>
                  <a:pt x="5829752" y="1441771"/>
                </a:moveTo>
                <a:lnTo>
                  <a:pt x="5829645" y="1441871"/>
                </a:lnTo>
                <a:lnTo>
                  <a:pt x="5829645" y="1442170"/>
                </a:lnTo>
                <a:close/>
                <a:moveTo>
                  <a:pt x="9199626" y="1336989"/>
                </a:moveTo>
                <a:lnTo>
                  <a:pt x="9200551" y="1342421"/>
                </a:lnTo>
                <a:lnTo>
                  <a:pt x="9202941" y="1337991"/>
                </a:lnTo>
                <a:lnTo>
                  <a:pt x="9204876" y="1337605"/>
                </a:lnTo>
                <a:lnTo>
                  <a:pt x="9203784" y="1336989"/>
                </a:lnTo>
                <a:close/>
                <a:moveTo>
                  <a:pt x="3823531" y="1334205"/>
                </a:moveTo>
                <a:lnTo>
                  <a:pt x="3819293" y="1336502"/>
                </a:lnTo>
                <a:lnTo>
                  <a:pt x="3822262" y="1337477"/>
                </a:lnTo>
                <a:lnTo>
                  <a:pt x="3823531" y="1339710"/>
                </a:lnTo>
                <a:lnTo>
                  <a:pt x="3823531" y="1338348"/>
                </a:lnTo>
                <a:close/>
                <a:moveTo>
                  <a:pt x="9374962" y="1288610"/>
                </a:moveTo>
                <a:lnTo>
                  <a:pt x="9371929" y="1288876"/>
                </a:lnTo>
                <a:lnTo>
                  <a:pt x="9370069" y="1303558"/>
                </a:lnTo>
                <a:lnTo>
                  <a:pt x="9373419" y="1302862"/>
                </a:lnTo>
                <a:lnTo>
                  <a:pt x="9373889" y="1300718"/>
                </a:lnTo>
                <a:lnTo>
                  <a:pt x="9374962" y="1300718"/>
                </a:lnTo>
                <a:close/>
                <a:moveTo>
                  <a:pt x="678004" y="1268360"/>
                </a:moveTo>
                <a:lnTo>
                  <a:pt x="677986" y="1268382"/>
                </a:lnTo>
                <a:lnTo>
                  <a:pt x="678004" y="1268392"/>
                </a:lnTo>
                <a:close/>
                <a:moveTo>
                  <a:pt x="451393" y="1240926"/>
                </a:moveTo>
                <a:lnTo>
                  <a:pt x="450497" y="1241602"/>
                </a:lnTo>
                <a:lnTo>
                  <a:pt x="453212" y="1244301"/>
                </a:lnTo>
                <a:close/>
                <a:moveTo>
                  <a:pt x="4988670" y="1138246"/>
                </a:moveTo>
                <a:lnTo>
                  <a:pt x="4989026" y="1141367"/>
                </a:lnTo>
                <a:lnTo>
                  <a:pt x="4993546" y="1138246"/>
                </a:lnTo>
                <a:close/>
                <a:moveTo>
                  <a:pt x="1146350" y="1136490"/>
                </a:moveTo>
                <a:lnTo>
                  <a:pt x="1143123" y="1137718"/>
                </a:lnTo>
                <a:lnTo>
                  <a:pt x="1148916" y="1137718"/>
                </a:lnTo>
                <a:close/>
                <a:moveTo>
                  <a:pt x="3390795" y="1135561"/>
                </a:moveTo>
                <a:lnTo>
                  <a:pt x="3393296" y="1137741"/>
                </a:lnTo>
                <a:lnTo>
                  <a:pt x="3395392" y="1137741"/>
                </a:lnTo>
                <a:lnTo>
                  <a:pt x="3392637" y="1135897"/>
                </a:lnTo>
                <a:close/>
                <a:moveTo>
                  <a:pt x="8064405" y="1133637"/>
                </a:moveTo>
                <a:lnTo>
                  <a:pt x="8049448" y="1136738"/>
                </a:lnTo>
                <a:lnTo>
                  <a:pt x="8066453" y="1136954"/>
                </a:lnTo>
                <a:lnTo>
                  <a:pt x="8068231" y="1137498"/>
                </a:lnTo>
                <a:close/>
                <a:moveTo>
                  <a:pt x="1584822" y="1127925"/>
                </a:moveTo>
                <a:lnTo>
                  <a:pt x="1584226" y="1128223"/>
                </a:lnTo>
                <a:lnTo>
                  <a:pt x="1584226" y="1145076"/>
                </a:lnTo>
                <a:lnTo>
                  <a:pt x="1584822" y="1143678"/>
                </a:lnTo>
                <a:close/>
                <a:moveTo>
                  <a:pt x="5059445" y="1101711"/>
                </a:moveTo>
                <a:lnTo>
                  <a:pt x="5057323" y="1102068"/>
                </a:lnTo>
                <a:lnTo>
                  <a:pt x="5058724" y="1102673"/>
                </a:lnTo>
                <a:lnTo>
                  <a:pt x="5060065" y="1102327"/>
                </a:lnTo>
                <a:close/>
                <a:moveTo>
                  <a:pt x="6562778" y="1098985"/>
                </a:moveTo>
                <a:lnTo>
                  <a:pt x="6565930" y="1108805"/>
                </a:lnTo>
                <a:lnTo>
                  <a:pt x="6569909" y="1111074"/>
                </a:lnTo>
                <a:lnTo>
                  <a:pt x="6567629" y="1104899"/>
                </a:lnTo>
                <a:lnTo>
                  <a:pt x="6565930" y="1102912"/>
                </a:lnTo>
                <a:lnTo>
                  <a:pt x="6564927" y="1100851"/>
                </a:lnTo>
                <a:close/>
                <a:moveTo>
                  <a:pt x="5897069" y="1091300"/>
                </a:moveTo>
                <a:lnTo>
                  <a:pt x="5894141" y="1101873"/>
                </a:lnTo>
                <a:lnTo>
                  <a:pt x="5895025" y="1101879"/>
                </a:lnTo>
                <a:lnTo>
                  <a:pt x="5902024" y="1099526"/>
                </a:lnTo>
                <a:close/>
                <a:moveTo>
                  <a:pt x="899592" y="998436"/>
                </a:moveTo>
                <a:lnTo>
                  <a:pt x="897195" y="1000230"/>
                </a:lnTo>
                <a:lnTo>
                  <a:pt x="901438" y="1002332"/>
                </a:lnTo>
                <a:close/>
                <a:moveTo>
                  <a:pt x="6129798" y="818971"/>
                </a:moveTo>
                <a:lnTo>
                  <a:pt x="6129798" y="836252"/>
                </a:lnTo>
                <a:lnTo>
                  <a:pt x="6130252" y="836210"/>
                </a:lnTo>
                <a:lnTo>
                  <a:pt x="6129798" y="837879"/>
                </a:lnTo>
                <a:lnTo>
                  <a:pt x="6129798" y="837923"/>
                </a:lnTo>
                <a:lnTo>
                  <a:pt x="6130366" y="837188"/>
                </a:lnTo>
                <a:lnTo>
                  <a:pt x="6130366" y="818971"/>
                </a:lnTo>
                <a:close/>
                <a:moveTo>
                  <a:pt x="8037877" y="465409"/>
                </a:moveTo>
                <a:lnTo>
                  <a:pt x="8036807" y="465905"/>
                </a:lnTo>
                <a:lnTo>
                  <a:pt x="8036807" y="466813"/>
                </a:lnTo>
                <a:lnTo>
                  <a:pt x="8038685" y="465819"/>
                </a:lnTo>
                <a:close/>
                <a:moveTo>
                  <a:pt x="8232170" y="263488"/>
                </a:moveTo>
                <a:lnTo>
                  <a:pt x="8232561" y="264432"/>
                </a:lnTo>
                <a:lnTo>
                  <a:pt x="8232702" y="264509"/>
                </a:lnTo>
                <a:lnTo>
                  <a:pt x="8235249" y="264509"/>
                </a:lnTo>
                <a:close/>
                <a:moveTo>
                  <a:pt x="8069867" y="194538"/>
                </a:moveTo>
                <a:lnTo>
                  <a:pt x="8067329" y="199580"/>
                </a:lnTo>
                <a:lnTo>
                  <a:pt x="8068577" y="201869"/>
                </a:lnTo>
                <a:lnTo>
                  <a:pt x="8068577" y="200169"/>
                </a:lnTo>
                <a:lnTo>
                  <a:pt x="8074487" y="198024"/>
                </a:lnTo>
                <a:close/>
                <a:moveTo>
                  <a:pt x="7891449" y="154007"/>
                </a:moveTo>
                <a:lnTo>
                  <a:pt x="7836795" y="168036"/>
                </a:lnTo>
                <a:lnTo>
                  <a:pt x="7814509" y="177003"/>
                </a:lnTo>
                <a:lnTo>
                  <a:pt x="7829565" y="191044"/>
                </a:lnTo>
                <a:close/>
                <a:moveTo>
                  <a:pt x="8102775" y="0"/>
                </a:moveTo>
                <a:lnTo>
                  <a:pt x="8166986" y="0"/>
                </a:lnTo>
                <a:lnTo>
                  <a:pt x="8167761" y="0"/>
                </a:lnTo>
                <a:lnTo>
                  <a:pt x="8167559" y="404"/>
                </a:lnTo>
                <a:lnTo>
                  <a:pt x="8240312" y="51616"/>
                </a:lnTo>
                <a:cubicBezTo>
                  <a:pt x="8264755" y="69313"/>
                  <a:pt x="8288455" y="88484"/>
                  <a:pt x="8309193" y="112080"/>
                </a:cubicBezTo>
                <a:cubicBezTo>
                  <a:pt x="8338819" y="141574"/>
                  <a:pt x="8380295" y="200564"/>
                  <a:pt x="8368447" y="230059"/>
                </a:cubicBezTo>
                <a:cubicBezTo>
                  <a:pt x="8362520" y="259554"/>
                  <a:pt x="8341783" y="266928"/>
                  <a:pt x="8316599" y="267665"/>
                </a:cubicBezTo>
                <a:lnTo>
                  <a:pt x="8238519" y="265464"/>
                </a:lnTo>
                <a:lnTo>
                  <a:pt x="8232702" y="329505"/>
                </a:lnTo>
                <a:lnTo>
                  <a:pt x="8232033" y="331173"/>
                </a:lnTo>
                <a:lnTo>
                  <a:pt x="8266943" y="464744"/>
                </a:lnTo>
                <a:lnTo>
                  <a:pt x="8265063" y="464744"/>
                </a:lnTo>
                <a:lnTo>
                  <a:pt x="8267659" y="466162"/>
                </a:lnTo>
                <a:cubicBezTo>
                  <a:pt x="8320511" y="531103"/>
                  <a:pt x="8390981" y="542909"/>
                  <a:pt x="8467324" y="537006"/>
                </a:cubicBezTo>
                <a:lnTo>
                  <a:pt x="8468143" y="538306"/>
                </a:lnTo>
                <a:lnTo>
                  <a:pt x="8468143" y="537177"/>
                </a:lnTo>
                <a:cubicBezTo>
                  <a:pt x="8608602" y="506231"/>
                  <a:pt x="8670053" y="574753"/>
                  <a:pt x="8706813" y="668141"/>
                </a:cubicBezTo>
                <a:lnTo>
                  <a:pt x="8736536" y="764401"/>
                </a:lnTo>
                <a:lnTo>
                  <a:pt x="8738544" y="765635"/>
                </a:lnTo>
                <a:cubicBezTo>
                  <a:pt x="8762313" y="783548"/>
                  <a:pt x="8774196" y="807434"/>
                  <a:pt x="8774196" y="837290"/>
                </a:cubicBezTo>
                <a:lnTo>
                  <a:pt x="8773755" y="837415"/>
                </a:lnTo>
                <a:lnTo>
                  <a:pt x="8763375" y="961233"/>
                </a:lnTo>
                <a:cubicBezTo>
                  <a:pt x="8734417" y="1072259"/>
                  <a:pt x="8651679" y="1145170"/>
                  <a:pt x="8532538" y="1184940"/>
                </a:cubicBezTo>
                <a:cubicBezTo>
                  <a:pt x="8444285" y="1214399"/>
                  <a:pt x="8461936" y="1367589"/>
                  <a:pt x="8332499" y="1344021"/>
                </a:cubicBezTo>
                <a:cubicBezTo>
                  <a:pt x="8403100" y="1373480"/>
                  <a:pt x="8356033" y="1485426"/>
                  <a:pt x="8438402" y="1503101"/>
                </a:cubicBezTo>
                <a:lnTo>
                  <a:pt x="8438402" y="1503132"/>
                </a:lnTo>
                <a:lnTo>
                  <a:pt x="8439433" y="1501918"/>
                </a:lnTo>
                <a:cubicBezTo>
                  <a:pt x="8451217" y="1501918"/>
                  <a:pt x="8457108" y="1501918"/>
                  <a:pt x="8468891" y="1501918"/>
                </a:cubicBezTo>
                <a:lnTo>
                  <a:pt x="8473618" y="1502352"/>
                </a:lnTo>
                <a:lnTo>
                  <a:pt x="8631875" y="1481641"/>
                </a:lnTo>
                <a:cubicBezTo>
                  <a:pt x="8794084" y="1452155"/>
                  <a:pt x="8948832" y="1400345"/>
                  <a:pt x="9103580" y="1338614"/>
                </a:cubicBezTo>
                <a:lnTo>
                  <a:pt x="9107006" y="1336989"/>
                </a:lnTo>
                <a:lnTo>
                  <a:pt x="9102916" y="1336989"/>
                </a:lnTo>
                <a:cubicBezTo>
                  <a:pt x="9126650" y="1229872"/>
                  <a:pt x="9209715" y="1283432"/>
                  <a:pt x="9269050" y="1265577"/>
                </a:cubicBezTo>
                <a:lnTo>
                  <a:pt x="9269189" y="1266713"/>
                </a:lnTo>
                <a:lnTo>
                  <a:pt x="9304003" y="1266713"/>
                </a:lnTo>
                <a:lnTo>
                  <a:pt x="9305520" y="1266713"/>
                </a:lnTo>
                <a:lnTo>
                  <a:pt x="9304117" y="1265563"/>
                </a:lnTo>
                <a:cubicBezTo>
                  <a:pt x="9312932" y="1244922"/>
                  <a:pt x="9326151" y="1230179"/>
                  <a:pt x="9343043" y="1219858"/>
                </a:cubicBezTo>
                <a:lnTo>
                  <a:pt x="9403723" y="1200779"/>
                </a:lnTo>
                <a:lnTo>
                  <a:pt x="9435638" y="1159051"/>
                </a:lnTo>
                <a:cubicBezTo>
                  <a:pt x="9460740" y="1139789"/>
                  <a:pt x="9492070" y="1136304"/>
                  <a:pt x="9524501" y="1136120"/>
                </a:cubicBezTo>
                <a:lnTo>
                  <a:pt x="9571799" y="1136741"/>
                </a:lnTo>
                <a:lnTo>
                  <a:pt x="9574396" y="1135820"/>
                </a:lnTo>
                <a:cubicBezTo>
                  <a:pt x="9592022" y="1124026"/>
                  <a:pt x="9615524" y="1112231"/>
                  <a:pt x="9639026" y="1100437"/>
                </a:cubicBezTo>
                <a:lnTo>
                  <a:pt x="9639858" y="1100360"/>
                </a:lnTo>
                <a:lnTo>
                  <a:pt x="9694933" y="1072000"/>
                </a:lnTo>
                <a:cubicBezTo>
                  <a:pt x="9724164" y="1053009"/>
                  <a:pt x="9754016" y="1032582"/>
                  <a:pt x="9780440" y="1034392"/>
                </a:cubicBezTo>
                <a:cubicBezTo>
                  <a:pt x="9798057" y="1035599"/>
                  <a:pt x="9814149" y="1046690"/>
                  <a:pt x="9827516" y="1074676"/>
                </a:cubicBezTo>
                <a:lnTo>
                  <a:pt x="9845311" y="1130005"/>
                </a:lnTo>
                <a:lnTo>
                  <a:pt x="9896818" y="1136558"/>
                </a:lnTo>
                <a:cubicBezTo>
                  <a:pt x="9913710" y="1140244"/>
                  <a:pt x="9929869" y="1147616"/>
                  <a:pt x="9944558" y="1165308"/>
                </a:cubicBezTo>
                <a:lnTo>
                  <a:pt x="9938942" y="1173762"/>
                </a:lnTo>
                <a:lnTo>
                  <a:pt x="9939835" y="1173402"/>
                </a:lnTo>
                <a:lnTo>
                  <a:pt x="9945751" y="1167529"/>
                </a:lnTo>
                <a:cubicBezTo>
                  <a:pt x="10052243" y="1226265"/>
                  <a:pt x="10022662" y="1285003"/>
                  <a:pt x="9939835" y="1337866"/>
                </a:cubicBezTo>
                <a:cubicBezTo>
                  <a:pt x="9899901" y="1359892"/>
                  <a:pt x="9859965" y="1381920"/>
                  <a:pt x="9844990" y="1423769"/>
                </a:cubicBezTo>
                <a:lnTo>
                  <a:pt x="9839398" y="1471780"/>
                </a:lnTo>
                <a:lnTo>
                  <a:pt x="9839706" y="1471809"/>
                </a:lnTo>
                <a:lnTo>
                  <a:pt x="9839335" y="1472321"/>
                </a:lnTo>
                <a:lnTo>
                  <a:pt x="9839260" y="1472962"/>
                </a:lnTo>
                <a:lnTo>
                  <a:pt x="9838676" y="1473230"/>
                </a:lnTo>
                <a:lnTo>
                  <a:pt x="9808246" y="1515184"/>
                </a:lnTo>
                <a:cubicBezTo>
                  <a:pt x="9772202" y="1544824"/>
                  <a:pt x="9723773" y="1538050"/>
                  <a:pt x="9675345" y="1538050"/>
                </a:cubicBezTo>
                <a:lnTo>
                  <a:pt x="9677261" y="1535906"/>
                </a:lnTo>
                <a:lnTo>
                  <a:pt x="9674890" y="1537341"/>
                </a:lnTo>
                <a:lnTo>
                  <a:pt x="9634166" y="1566138"/>
                </a:lnTo>
                <a:lnTo>
                  <a:pt x="9647627" y="1643851"/>
                </a:lnTo>
                <a:cubicBezTo>
                  <a:pt x="9678202" y="1716960"/>
                  <a:pt x="9744307" y="1780100"/>
                  <a:pt x="9704642" y="1873147"/>
                </a:cubicBezTo>
                <a:lnTo>
                  <a:pt x="9700806" y="1865434"/>
                </a:lnTo>
                <a:lnTo>
                  <a:pt x="9703942" y="1873210"/>
                </a:lnTo>
                <a:cubicBezTo>
                  <a:pt x="9715706" y="1896773"/>
                  <a:pt x="9727471" y="1914443"/>
                  <a:pt x="9739235" y="1938006"/>
                </a:cubicBezTo>
                <a:lnTo>
                  <a:pt x="9739340" y="1938501"/>
                </a:lnTo>
                <a:lnTo>
                  <a:pt x="9788691" y="1941667"/>
                </a:lnTo>
                <a:cubicBezTo>
                  <a:pt x="9816504" y="1948767"/>
                  <a:pt x="9833635" y="1965696"/>
                  <a:pt x="9839346" y="1991726"/>
                </a:cubicBezTo>
                <a:lnTo>
                  <a:pt x="9839255" y="2036923"/>
                </a:lnTo>
                <a:lnTo>
                  <a:pt x="9839706" y="2037508"/>
                </a:lnTo>
                <a:cubicBezTo>
                  <a:pt x="9839706" y="2078834"/>
                  <a:pt x="9816254" y="2102449"/>
                  <a:pt x="9775213" y="2108352"/>
                </a:cubicBezTo>
                <a:lnTo>
                  <a:pt x="9773332" y="2107203"/>
                </a:lnTo>
                <a:lnTo>
                  <a:pt x="9774530" y="2108831"/>
                </a:lnTo>
                <a:cubicBezTo>
                  <a:pt x="9774530" y="2144174"/>
                  <a:pt x="9698059" y="2155955"/>
                  <a:pt x="9739235" y="2208970"/>
                </a:cubicBezTo>
                <a:lnTo>
                  <a:pt x="9738923" y="2211166"/>
                </a:lnTo>
                <a:lnTo>
                  <a:pt x="9740154" y="2210369"/>
                </a:lnTo>
                <a:lnTo>
                  <a:pt x="9774530" y="2216084"/>
                </a:lnTo>
                <a:lnTo>
                  <a:pt x="9774530" y="2214730"/>
                </a:lnTo>
                <a:cubicBezTo>
                  <a:pt x="9845499" y="2173531"/>
                  <a:pt x="9904638" y="2202960"/>
                  <a:pt x="9969692" y="2238272"/>
                </a:cubicBezTo>
                <a:lnTo>
                  <a:pt x="9970579" y="2237967"/>
                </a:lnTo>
                <a:lnTo>
                  <a:pt x="9998990" y="2216714"/>
                </a:lnTo>
                <a:cubicBezTo>
                  <a:pt x="10030451" y="2203729"/>
                  <a:pt x="10068419" y="2212761"/>
                  <a:pt x="10103134" y="2208245"/>
                </a:cubicBezTo>
                <a:lnTo>
                  <a:pt x="10103471" y="2211764"/>
                </a:lnTo>
                <a:lnTo>
                  <a:pt x="10103946" y="2209156"/>
                </a:lnTo>
                <a:cubicBezTo>
                  <a:pt x="10120169" y="2203995"/>
                  <a:pt x="10135008" y="2201874"/>
                  <a:pt x="10148753" y="2202151"/>
                </a:cubicBezTo>
                <a:cubicBezTo>
                  <a:pt x="10244967" y="2204086"/>
                  <a:pt x="10287550" y="2323449"/>
                  <a:pt x="10375297" y="2338932"/>
                </a:cubicBezTo>
                <a:lnTo>
                  <a:pt x="10375297" y="2338966"/>
                </a:lnTo>
                <a:lnTo>
                  <a:pt x="10377348" y="2337838"/>
                </a:lnTo>
                <a:lnTo>
                  <a:pt x="10375297" y="2337751"/>
                </a:lnTo>
                <a:cubicBezTo>
                  <a:pt x="10422609" y="2227372"/>
                  <a:pt x="10464008" y="2273847"/>
                  <a:pt x="10511320" y="2343559"/>
                </a:cubicBezTo>
                <a:lnTo>
                  <a:pt x="10506432" y="2343350"/>
                </a:lnTo>
                <a:lnTo>
                  <a:pt x="10510374" y="2345062"/>
                </a:lnTo>
                <a:cubicBezTo>
                  <a:pt x="10545713" y="2403886"/>
                  <a:pt x="10604612" y="2456826"/>
                  <a:pt x="10610502" y="2539179"/>
                </a:cubicBezTo>
                <a:lnTo>
                  <a:pt x="10610502" y="2539709"/>
                </a:lnTo>
                <a:lnTo>
                  <a:pt x="10653746" y="2657638"/>
                </a:lnTo>
                <a:cubicBezTo>
                  <a:pt x="10660377" y="2698134"/>
                  <a:pt x="10660377" y="2739369"/>
                  <a:pt x="10657430" y="2780603"/>
                </a:cubicBezTo>
                <a:cubicBezTo>
                  <a:pt x="10645642" y="2845397"/>
                  <a:pt x="10681007" y="2815946"/>
                  <a:pt x="10710479" y="2810055"/>
                </a:cubicBezTo>
                <a:lnTo>
                  <a:pt x="10710552" y="2810281"/>
                </a:lnTo>
                <a:lnTo>
                  <a:pt x="10710584" y="2810037"/>
                </a:lnTo>
                <a:cubicBezTo>
                  <a:pt x="10722334" y="2786351"/>
                  <a:pt x="10734085" y="2762666"/>
                  <a:pt x="10745834" y="2744901"/>
                </a:cubicBezTo>
                <a:cubicBezTo>
                  <a:pt x="10759053" y="2734539"/>
                  <a:pt x="10770436" y="2729359"/>
                  <a:pt x="10780351" y="2728156"/>
                </a:cubicBezTo>
                <a:lnTo>
                  <a:pt x="10784872" y="2729409"/>
                </a:lnTo>
                <a:lnTo>
                  <a:pt x="10817607" y="2715697"/>
                </a:lnTo>
                <a:cubicBezTo>
                  <a:pt x="10876766" y="2707727"/>
                  <a:pt x="10902080" y="2761594"/>
                  <a:pt x="10910886" y="2845142"/>
                </a:cubicBezTo>
                <a:lnTo>
                  <a:pt x="10909961" y="2844817"/>
                </a:lnTo>
                <a:lnTo>
                  <a:pt x="10910243" y="2845192"/>
                </a:lnTo>
                <a:cubicBezTo>
                  <a:pt x="10916040" y="2857008"/>
                  <a:pt x="10927634" y="2868823"/>
                  <a:pt x="10939226" y="2880638"/>
                </a:cubicBezTo>
                <a:lnTo>
                  <a:pt x="10938341" y="2885692"/>
                </a:lnTo>
                <a:lnTo>
                  <a:pt x="10941236" y="2881983"/>
                </a:lnTo>
                <a:cubicBezTo>
                  <a:pt x="11028992" y="2946636"/>
                  <a:pt x="11058244" y="3034799"/>
                  <a:pt x="11046543" y="3140594"/>
                </a:cubicBezTo>
                <a:cubicBezTo>
                  <a:pt x="11043619" y="3169981"/>
                  <a:pt x="11034844" y="3181736"/>
                  <a:pt x="11022411" y="3184676"/>
                </a:cubicBezTo>
                <a:lnTo>
                  <a:pt x="10976952" y="3175977"/>
                </a:lnTo>
                <a:lnTo>
                  <a:pt x="10976552" y="3176699"/>
                </a:lnTo>
                <a:lnTo>
                  <a:pt x="10975290" y="3176699"/>
                </a:lnTo>
                <a:lnTo>
                  <a:pt x="10952450" y="3213857"/>
                </a:lnTo>
                <a:cubicBezTo>
                  <a:pt x="10923669" y="3234888"/>
                  <a:pt x="10881605" y="3211333"/>
                  <a:pt x="10846182" y="3211333"/>
                </a:cubicBezTo>
                <a:lnTo>
                  <a:pt x="10845472" y="3211333"/>
                </a:lnTo>
                <a:lnTo>
                  <a:pt x="10833080" y="3250288"/>
                </a:lnTo>
                <a:cubicBezTo>
                  <a:pt x="10798000" y="3321434"/>
                  <a:pt x="10722991" y="3262084"/>
                  <a:pt x="10666063" y="3267284"/>
                </a:cubicBezTo>
                <a:lnTo>
                  <a:pt x="10641377" y="3275351"/>
                </a:lnTo>
                <a:lnTo>
                  <a:pt x="10641002" y="3276231"/>
                </a:lnTo>
                <a:cubicBezTo>
                  <a:pt x="10540836" y="3335392"/>
                  <a:pt x="10476024" y="3181570"/>
                  <a:pt x="10375858" y="3228899"/>
                </a:cubicBezTo>
                <a:cubicBezTo>
                  <a:pt x="10346398" y="3134240"/>
                  <a:pt x="10287477" y="3228899"/>
                  <a:pt x="10240340" y="3211152"/>
                </a:cubicBezTo>
                <a:lnTo>
                  <a:pt x="10238942" y="3210649"/>
                </a:lnTo>
                <a:lnTo>
                  <a:pt x="10212611" y="3262391"/>
                </a:lnTo>
                <a:cubicBezTo>
                  <a:pt x="10202241" y="3277889"/>
                  <a:pt x="10185947" y="3286745"/>
                  <a:pt x="10150395" y="3274937"/>
                </a:cubicBezTo>
                <a:cubicBezTo>
                  <a:pt x="10108919" y="3257225"/>
                  <a:pt x="10132620" y="3233610"/>
                  <a:pt x="10138546" y="3209996"/>
                </a:cubicBezTo>
                <a:lnTo>
                  <a:pt x="10139221" y="3209669"/>
                </a:lnTo>
                <a:lnTo>
                  <a:pt x="10075361" y="3110576"/>
                </a:lnTo>
                <a:lnTo>
                  <a:pt x="10073828" y="3107496"/>
                </a:lnTo>
                <a:lnTo>
                  <a:pt x="10073828" y="3110490"/>
                </a:lnTo>
                <a:cubicBezTo>
                  <a:pt x="9997798" y="3057936"/>
                  <a:pt x="9939312" y="3128007"/>
                  <a:pt x="9874978" y="3145526"/>
                </a:cubicBezTo>
                <a:lnTo>
                  <a:pt x="9874978" y="3139706"/>
                </a:lnTo>
                <a:lnTo>
                  <a:pt x="9873714" y="3138455"/>
                </a:lnTo>
                <a:lnTo>
                  <a:pt x="9873714" y="3146491"/>
                </a:lnTo>
                <a:cubicBezTo>
                  <a:pt x="9814954" y="3245917"/>
                  <a:pt x="9720938" y="3281008"/>
                  <a:pt x="9603418" y="3275160"/>
                </a:cubicBezTo>
                <a:lnTo>
                  <a:pt x="9600106" y="3276663"/>
                </a:lnTo>
                <a:lnTo>
                  <a:pt x="9604501" y="3276663"/>
                </a:lnTo>
                <a:cubicBezTo>
                  <a:pt x="9557382" y="3358746"/>
                  <a:pt x="9463144" y="3376334"/>
                  <a:pt x="9380686" y="3399786"/>
                </a:cubicBezTo>
                <a:cubicBezTo>
                  <a:pt x="9310008" y="3423239"/>
                  <a:pt x="9310008" y="3364608"/>
                  <a:pt x="9304117" y="3311841"/>
                </a:cubicBezTo>
                <a:lnTo>
                  <a:pt x="9307447" y="3308676"/>
                </a:lnTo>
                <a:lnTo>
                  <a:pt x="9302700" y="3309888"/>
                </a:lnTo>
                <a:cubicBezTo>
                  <a:pt x="9290799" y="3309888"/>
                  <a:pt x="9278896" y="3309888"/>
                  <a:pt x="9272945" y="3309888"/>
                </a:cubicBezTo>
                <a:lnTo>
                  <a:pt x="9273146" y="3309228"/>
                </a:lnTo>
                <a:lnTo>
                  <a:pt x="9174751" y="3263185"/>
                </a:lnTo>
                <a:cubicBezTo>
                  <a:pt x="9078405" y="3207693"/>
                  <a:pt x="8988726" y="3135433"/>
                  <a:pt x="8872379" y="3132780"/>
                </a:cubicBezTo>
                <a:lnTo>
                  <a:pt x="8803589" y="3139360"/>
                </a:lnTo>
                <a:lnTo>
                  <a:pt x="8802848" y="3139680"/>
                </a:lnTo>
                <a:cubicBezTo>
                  <a:pt x="8773439" y="3116149"/>
                  <a:pt x="8667566" y="3222039"/>
                  <a:pt x="8702857" y="3080851"/>
                </a:cubicBezTo>
                <a:cubicBezTo>
                  <a:pt x="8679330" y="3080851"/>
                  <a:pt x="8661684" y="3080851"/>
                  <a:pt x="8638157" y="3080851"/>
                </a:cubicBezTo>
                <a:lnTo>
                  <a:pt x="8637805" y="3080763"/>
                </a:lnTo>
                <a:lnTo>
                  <a:pt x="8638171" y="3081483"/>
                </a:lnTo>
                <a:cubicBezTo>
                  <a:pt x="8635208" y="3110529"/>
                  <a:pt x="8621877" y="3126506"/>
                  <a:pt x="8604101" y="3135945"/>
                </a:cubicBezTo>
                <a:lnTo>
                  <a:pt x="8544582" y="3150892"/>
                </a:lnTo>
                <a:lnTo>
                  <a:pt x="8544657" y="3151193"/>
                </a:lnTo>
                <a:cubicBezTo>
                  <a:pt x="8509057" y="3222039"/>
                  <a:pt x="8455658" y="3180713"/>
                  <a:pt x="8402257" y="3180713"/>
                </a:cubicBezTo>
                <a:lnTo>
                  <a:pt x="8401845" y="3180644"/>
                </a:lnTo>
                <a:lnTo>
                  <a:pt x="8402966" y="3182211"/>
                </a:lnTo>
                <a:cubicBezTo>
                  <a:pt x="8326387" y="3287937"/>
                  <a:pt x="8220353" y="3340800"/>
                  <a:pt x="8084865" y="3346675"/>
                </a:cubicBezTo>
                <a:cubicBezTo>
                  <a:pt x="8008286" y="3346675"/>
                  <a:pt x="7931706" y="3334928"/>
                  <a:pt x="7849235" y="3387791"/>
                </a:cubicBezTo>
                <a:cubicBezTo>
                  <a:pt x="7772656" y="3428906"/>
                  <a:pt x="7731421" y="3317305"/>
                  <a:pt x="7666622" y="3276190"/>
                </a:cubicBezTo>
                <a:lnTo>
                  <a:pt x="7666176" y="3275524"/>
                </a:lnTo>
                <a:lnTo>
                  <a:pt x="7666176" y="3275567"/>
                </a:lnTo>
                <a:cubicBezTo>
                  <a:pt x="7630998" y="3293200"/>
                  <a:pt x="7619271" y="3351975"/>
                  <a:pt x="7572369" y="3346097"/>
                </a:cubicBezTo>
                <a:lnTo>
                  <a:pt x="7570450" y="3346727"/>
                </a:lnTo>
                <a:lnTo>
                  <a:pt x="7572276" y="3346727"/>
                </a:lnTo>
                <a:cubicBezTo>
                  <a:pt x="7589664" y="3457246"/>
                  <a:pt x="7502718" y="3393262"/>
                  <a:pt x="7467938" y="3410711"/>
                </a:cubicBezTo>
                <a:lnTo>
                  <a:pt x="7467685" y="3409185"/>
                </a:lnTo>
                <a:lnTo>
                  <a:pt x="7467369" y="3411411"/>
                </a:lnTo>
                <a:cubicBezTo>
                  <a:pt x="7455591" y="3411411"/>
                  <a:pt x="7449703" y="3411411"/>
                  <a:pt x="7437926" y="3411411"/>
                </a:cubicBezTo>
                <a:lnTo>
                  <a:pt x="7436105" y="3412568"/>
                </a:lnTo>
                <a:lnTo>
                  <a:pt x="7436637" y="3412584"/>
                </a:lnTo>
                <a:cubicBezTo>
                  <a:pt x="7424911" y="3436161"/>
                  <a:pt x="7413184" y="3453844"/>
                  <a:pt x="7395596" y="3477421"/>
                </a:cubicBezTo>
                <a:lnTo>
                  <a:pt x="7395505" y="3477494"/>
                </a:lnTo>
                <a:lnTo>
                  <a:pt x="7396963" y="3477082"/>
                </a:lnTo>
                <a:cubicBezTo>
                  <a:pt x="7396963" y="3530217"/>
                  <a:pt x="7369959" y="3543501"/>
                  <a:pt x="7333672" y="3544331"/>
                </a:cubicBezTo>
                <a:lnTo>
                  <a:pt x="7296230" y="3542102"/>
                </a:lnTo>
                <a:lnTo>
                  <a:pt x="7295925" y="3542259"/>
                </a:lnTo>
                <a:cubicBezTo>
                  <a:pt x="7284198" y="3542259"/>
                  <a:pt x="7272472" y="3542259"/>
                  <a:pt x="7266608" y="3542259"/>
                </a:cubicBezTo>
                <a:lnTo>
                  <a:pt x="7266608" y="3487184"/>
                </a:lnTo>
                <a:lnTo>
                  <a:pt x="7265900" y="3487061"/>
                </a:lnTo>
                <a:lnTo>
                  <a:pt x="7265900" y="3542023"/>
                </a:lnTo>
                <a:lnTo>
                  <a:pt x="7237927" y="3547617"/>
                </a:lnTo>
                <a:lnTo>
                  <a:pt x="7176057" y="3604820"/>
                </a:lnTo>
                <a:cubicBezTo>
                  <a:pt x="7150875" y="3618655"/>
                  <a:pt x="7122729" y="3628847"/>
                  <a:pt x="7096066" y="3640499"/>
                </a:cubicBezTo>
                <a:lnTo>
                  <a:pt x="7095776" y="3640493"/>
                </a:lnTo>
                <a:lnTo>
                  <a:pt x="7096581" y="3641927"/>
                </a:lnTo>
                <a:cubicBezTo>
                  <a:pt x="7067126" y="3665427"/>
                  <a:pt x="7031776" y="3688926"/>
                  <a:pt x="7002320" y="3712426"/>
                </a:cubicBezTo>
                <a:lnTo>
                  <a:pt x="6999928" y="3713628"/>
                </a:lnTo>
                <a:lnTo>
                  <a:pt x="6981794" y="3771618"/>
                </a:lnTo>
                <a:cubicBezTo>
                  <a:pt x="6955612" y="3814911"/>
                  <a:pt x="6908517" y="3815634"/>
                  <a:pt x="6861419" y="3813567"/>
                </a:cubicBezTo>
                <a:lnTo>
                  <a:pt x="6801244" y="3812660"/>
                </a:lnTo>
                <a:lnTo>
                  <a:pt x="6730532" y="3876203"/>
                </a:lnTo>
                <a:cubicBezTo>
                  <a:pt x="6654416" y="3926346"/>
                  <a:pt x="6565064" y="3938469"/>
                  <a:pt x="6472404" y="3947285"/>
                </a:cubicBezTo>
                <a:cubicBezTo>
                  <a:pt x="6401805" y="3953162"/>
                  <a:pt x="6331207" y="3947285"/>
                  <a:pt x="6260607" y="3941407"/>
                </a:cubicBezTo>
                <a:lnTo>
                  <a:pt x="6262114" y="3939443"/>
                </a:lnTo>
                <a:lnTo>
                  <a:pt x="6259879" y="3940757"/>
                </a:lnTo>
                <a:cubicBezTo>
                  <a:pt x="6242146" y="3946639"/>
                  <a:pt x="6224415" y="3946639"/>
                  <a:pt x="6200773" y="3952521"/>
                </a:cubicBezTo>
                <a:lnTo>
                  <a:pt x="6198311" y="3952862"/>
                </a:lnTo>
                <a:lnTo>
                  <a:pt x="6201096" y="3953988"/>
                </a:lnTo>
                <a:lnTo>
                  <a:pt x="6095553" y="4051978"/>
                </a:lnTo>
                <a:lnTo>
                  <a:pt x="6096246" y="4053192"/>
                </a:lnTo>
                <a:cubicBezTo>
                  <a:pt x="5960707" y="4094502"/>
                  <a:pt x="5836953" y="4147613"/>
                  <a:pt x="5778022" y="4301048"/>
                </a:cubicBezTo>
                <a:cubicBezTo>
                  <a:pt x="5742665" y="4389568"/>
                  <a:pt x="5636591" y="4336457"/>
                  <a:pt x="5559981" y="4348260"/>
                </a:cubicBezTo>
                <a:lnTo>
                  <a:pt x="5558688" y="4346846"/>
                </a:lnTo>
                <a:lnTo>
                  <a:pt x="5508671" y="4346139"/>
                </a:lnTo>
                <a:cubicBezTo>
                  <a:pt x="5475882" y="4343943"/>
                  <a:pt x="5448253" y="4335891"/>
                  <a:pt x="5436096" y="4307340"/>
                </a:cubicBezTo>
                <a:lnTo>
                  <a:pt x="5430834" y="4248201"/>
                </a:lnTo>
                <a:lnTo>
                  <a:pt x="5430334" y="4247937"/>
                </a:lnTo>
                <a:cubicBezTo>
                  <a:pt x="5394975" y="4200727"/>
                  <a:pt x="5341939" y="4212528"/>
                  <a:pt x="5294794" y="4200727"/>
                </a:cubicBezTo>
                <a:cubicBezTo>
                  <a:pt x="5215238" y="4174170"/>
                  <a:pt x="5142310" y="4150934"/>
                  <a:pt x="5095904" y="4088693"/>
                </a:cubicBezTo>
                <a:lnTo>
                  <a:pt x="5059400" y="4012569"/>
                </a:lnTo>
                <a:lnTo>
                  <a:pt x="5059329" y="4012569"/>
                </a:lnTo>
                <a:cubicBezTo>
                  <a:pt x="5012271" y="4177031"/>
                  <a:pt x="4876978" y="4147663"/>
                  <a:pt x="4759333" y="4147663"/>
                </a:cubicBezTo>
                <a:lnTo>
                  <a:pt x="4758688" y="4144124"/>
                </a:lnTo>
                <a:lnTo>
                  <a:pt x="4758688" y="4148511"/>
                </a:lnTo>
                <a:cubicBezTo>
                  <a:pt x="4669895" y="4118802"/>
                  <a:pt x="4551505" y="4213872"/>
                  <a:pt x="4492311" y="4083151"/>
                </a:cubicBezTo>
                <a:lnTo>
                  <a:pt x="4492852" y="4082942"/>
                </a:lnTo>
                <a:lnTo>
                  <a:pt x="4492746" y="4082924"/>
                </a:lnTo>
                <a:cubicBezTo>
                  <a:pt x="4410347" y="4006496"/>
                  <a:pt x="4304406" y="4124077"/>
                  <a:pt x="4222007" y="4047649"/>
                </a:cubicBezTo>
                <a:lnTo>
                  <a:pt x="4222098" y="4047560"/>
                </a:lnTo>
                <a:lnTo>
                  <a:pt x="4170814" y="4062908"/>
                </a:lnTo>
                <a:cubicBezTo>
                  <a:pt x="4153124" y="4068056"/>
                  <a:pt x="4136909" y="4070998"/>
                  <a:pt x="4128064" y="4065114"/>
                </a:cubicBezTo>
                <a:cubicBezTo>
                  <a:pt x="3939372" y="3912160"/>
                  <a:pt x="3892200" y="4100411"/>
                  <a:pt x="3797855" y="4188654"/>
                </a:cubicBezTo>
                <a:cubicBezTo>
                  <a:pt x="3761737" y="4219540"/>
                  <a:pt x="3757224" y="4308977"/>
                  <a:pt x="3689504" y="4295384"/>
                </a:cubicBezTo>
                <a:lnTo>
                  <a:pt x="3656638" y="4282895"/>
                </a:lnTo>
                <a:lnTo>
                  <a:pt x="3654122" y="4283476"/>
                </a:lnTo>
                <a:lnTo>
                  <a:pt x="3656337" y="4284022"/>
                </a:lnTo>
                <a:cubicBezTo>
                  <a:pt x="3656337" y="4304668"/>
                  <a:pt x="3650465" y="4320891"/>
                  <a:pt x="3638717" y="4331951"/>
                </a:cubicBezTo>
                <a:lnTo>
                  <a:pt x="3587641" y="4348338"/>
                </a:lnTo>
                <a:lnTo>
                  <a:pt x="3574369" y="4464036"/>
                </a:lnTo>
                <a:cubicBezTo>
                  <a:pt x="3558003" y="4496544"/>
                  <a:pt x="3528250" y="4521665"/>
                  <a:pt x="3480640" y="4536440"/>
                </a:cubicBezTo>
                <a:cubicBezTo>
                  <a:pt x="3456836" y="4542351"/>
                  <a:pt x="3443446" y="4536440"/>
                  <a:pt x="3435265" y="4525359"/>
                </a:cubicBezTo>
                <a:lnTo>
                  <a:pt x="3421595" y="4484630"/>
                </a:lnTo>
                <a:lnTo>
                  <a:pt x="3421406" y="4484588"/>
                </a:lnTo>
                <a:lnTo>
                  <a:pt x="3421406" y="4484064"/>
                </a:lnTo>
                <a:lnTo>
                  <a:pt x="3421130" y="4483245"/>
                </a:lnTo>
                <a:lnTo>
                  <a:pt x="3421406" y="4483131"/>
                </a:lnTo>
                <a:lnTo>
                  <a:pt x="3421406" y="4449193"/>
                </a:lnTo>
                <a:lnTo>
                  <a:pt x="3419865" y="4448522"/>
                </a:lnTo>
                <a:lnTo>
                  <a:pt x="3374199" y="4488640"/>
                </a:lnTo>
                <a:cubicBezTo>
                  <a:pt x="3317000" y="4594657"/>
                  <a:pt x="3269702" y="4627788"/>
                  <a:pt x="3185279" y="4597970"/>
                </a:cubicBezTo>
                <a:lnTo>
                  <a:pt x="3095508" y="4552026"/>
                </a:lnTo>
                <a:lnTo>
                  <a:pt x="3086627" y="4549475"/>
                </a:lnTo>
                <a:cubicBezTo>
                  <a:pt x="2951541" y="4502283"/>
                  <a:pt x="2928048" y="4425598"/>
                  <a:pt x="3022020" y="4313517"/>
                </a:cubicBezTo>
                <a:lnTo>
                  <a:pt x="3022391" y="4313717"/>
                </a:lnTo>
                <a:lnTo>
                  <a:pt x="3021563" y="4312172"/>
                </a:lnTo>
                <a:cubicBezTo>
                  <a:pt x="3068614" y="4270737"/>
                  <a:pt x="3103903" y="4199702"/>
                  <a:pt x="3186243" y="4211541"/>
                </a:cubicBezTo>
                <a:lnTo>
                  <a:pt x="3187461" y="4211882"/>
                </a:lnTo>
                <a:lnTo>
                  <a:pt x="3270902" y="4097469"/>
                </a:lnTo>
                <a:cubicBezTo>
                  <a:pt x="3303939" y="4064286"/>
                  <a:pt x="3342116" y="4036268"/>
                  <a:pt x="3386165" y="4012671"/>
                </a:cubicBezTo>
                <a:lnTo>
                  <a:pt x="3386166" y="4012674"/>
                </a:lnTo>
                <a:lnTo>
                  <a:pt x="3386252" y="4012374"/>
                </a:lnTo>
                <a:cubicBezTo>
                  <a:pt x="3545163" y="3953585"/>
                  <a:pt x="3639333" y="3806607"/>
                  <a:pt x="3792358" y="3747815"/>
                </a:cubicBezTo>
                <a:lnTo>
                  <a:pt x="3793140" y="3748089"/>
                </a:lnTo>
                <a:lnTo>
                  <a:pt x="3793221" y="3748087"/>
                </a:lnTo>
                <a:lnTo>
                  <a:pt x="3792358" y="3747815"/>
                </a:lnTo>
                <a:cubicBezTo>
                  <a:pt x="3804129" y="3712541"/>
                  <a:pt x="3821786" y="3694904"/>
                  <a:pt x="3857100" y="3677268"/>
                </a:cubicBezTo>
                <a:lnTo>
                  <a:pt x="3858481" y="3676696"/>
                </a:lnTo>
                <a:lnTo>
                  <a:pt x="3857537" y="3676796"/>
                </a:lnTo>
                <a:cubicBezTo>
                  <a:pt x="3857537" y="3665034"/>
                  <a:pt x="3857537" y="3659154"/>
                  <a:pt x="3857537" y="3647394"/>
                </a:cubicBezTo>
                <a:lnTo>
                  <a:pt x="3858710" y="3646384"/>
                </a:lnTo>
                <a:lnTo>
                  <a:pt x="3858710" y="3611511"/>
                </a:lnTo>
                <a:lnTo>
                  <a:pt x="3857782" y="3608853"/>
                </a:lnTo>
                <a:lnTo>
                  <a:pt x="3856511" y="3613105"/>
                </a:lnTo>
                <a:cubicBezTo>
                  <a:pt x="3744924" y="3470500"/>
                  <a:pt x="3633337" y="3613105"/>
                  <a:pt x="3521750" y="3613105"/>
                </a:cubicBezTo>
                <a:lnTo>
                  <a:pt x="3521313" y="3611875"/>
                </a:lnTo>
                <a:lnTo>
                  <a:pt x="3521309" y="3611891"/>
                </a:lnTo>
                <a:cubicBezTo>
                  <a:pt x="3486384" y="3623631"/>
                  <a:pt x="3457280" y="3635370"/>
                  <a:pt x="3422355" y="3647110"/>
                </a:cubicBezTo>
                <a:cubicBezTo>
                  <a:pt x="3422355" y="3647110"/>
                  <a:pt x="3422355" y="3641241"/>
                  <a:pt x="3422355" y="3641241"/>
                </a:cubicBezTo>
                <a:lnTo>
                  <a:pt x="3422273" y="3641016"/>
                </a:lnTo>
                <a:lnTo>
                  <a:pt x="3416223" y="3642750"/>
                </a:lnTo>
                <a:lnTo>
                  <a:pt x="3421130" y="3646020"/>
                </a:lnTo>
                <a:cubicBezTo>
                  <a:pt x="3421130" y="3757848"/>
                  <a:pt x="3291606" y="3740190"/>
                  <a:pt x="3256281" y="3810818"/>
                </a:cubicBezTo>
                <a:lnTo>
                  <a:pt x="3254089" y="3812990"/>
                </a:lnTo>
                <a:lnTo>
                  <a:pt x="3256770" y="3811471"/>
                </a:lnTo>
                <a:cubicBezTo>
                  <a:pt x="3250877" y="3930097"/>
                  <a:pt x="3162489" y="3936027"/>
                  <a:pt x="3079994" y="3965684"/>
                </a:cubicBezTo>
                <a:cubicBezTo>
                  <a:pt x="3021068" y="3989408"/>
                  <a:pt x="2962143" y="4024997"/>
                  <a:pt x="2885540" y="4066514"/>
                </a:cubicBezTo>
                <a:cubicBezTo>
                  <a:pt x="2885540" y="3971614"/>
                  <a:pt x="2885540" y="3894509"/>
                  <a:pt x="2885540" y="3811471"/>
                </a:cubicBezTo>
                <a:lnTo>
                  <a:pt x="2886245" y="3812289"/>
                </a:lnTo>
                <a:lnTo>
                  <a:pt x="2885369" y="3810818"/>
                </a:lnTo>
                <a:cubicBezTo>
                  <a:pt x="2855931" y="3810818"/>
                  <a:pt x="2820606" y="3810818"/>
                  <a:pt x="2785281" y="3810818"/>
                </a:cubicBezTo>
                <a:lnTo>
                  <a:pt x="2782966" y="3812305"/>
                </a:lnTo>
                <a:lnTo>
                  <a:pt x="2786357" y="3812305"/>
                </a:lnTo>
                <a:cubicBezTo>
                  <a:pt x="2733223" y="3858981"/>
                  <a:pt x="2662377" y="3876484"/>
                  <a:pt x="2591532" y="3882317"/>
                </a:cubicBezTo>
                <a:cubicBezTo>
                  <a:pt x="2591532" y="3882317"/>
                  <a:pt x="2588580" y="3879400"/>
                  <a:pt x="2585629" y="3876484"/>
                </a:cubicBezTo>
                <a:lnTo>
                  <a:pt x="2579778" y="3870702"/>
                </a:lnTo>
                <a:lnTo>
                  <a:pt x="2578426" y="3870866"/>
                </a:lnTo>
                <a:lnTo>
                  <a:pt x="2590824" y="3883365"/>
                </a:lnTo>
                <a:cubicBezTo>
                  <a:pt x="2555845" y="4012671"/>
                  <a:pt x="2462573" y="3948019"/>
                  <a:pt x="2386789" y="3948019"/>
                </a:cubicBezTo>
                <a:lnTo>
                  <a:pt x="2403019" y="3937430"/>
                </a:lnTo>
                <a:lnTo>
                  <a:pt x="2385401" y="3946967"/>
                </a:lnTo>
                <a:cubicBezTo>
                  <a:pt x="2373621" y="3958699"/>
                  <a:pt x="2361841" y="3970429"/>
                  <a:pt x="2350062" y="3976294"/>
                </a:cubicBezTo>
                <a:lnTo>
                  <a:pt x="2349678" y="3976732"/>
                </a:lnTo>
                <a:lnTo>
                  <a:pt x="2351106" y="4027590"/>
                </a:lnTo>
                <a:cubicBezTo>
                  <a:pt x="2349653" y="4043344"/>
                  <a:pt x="2343835" y="4056846"/>
                  <a:pt x="2326384" y="4065848"/>
                </a:cubicBezTo>
                <a:cubicBezTo>
                  <a:pt x="2285667" y="4077849"/>
                  <a:pt x="2268216" y="4041844"/>
                  <a:pt x="2250767" y="4017840"/>
                </a:cubicBezTo>
                <a:lnTo>
                  <a:pt x="2251001" y="4017740"/>
                </a:lnTo>
                <a:lnTo>
                  <a:pt x="2249933" y="4017351"/>
                </a:lnTo>
                <a:cubicBezTo>
                  <a:pt x="2196925" y="3911776"/>
                  <a:pt x="2350062" y="3923506"/>
                  <a:pt x="2350062" y="3847257"/>
                </a:cubicBezTo>
                <a:lnTo>
                  <a:pt x="2350069" y="3847248"/>
                </a:lnTo>
                <a:lnTo>
                  <a:pt x="2349271" y="3847248"/>
                </a:lnTo>
                <a:lnTo>
                  <a:pt x="2120142" y="3882201"/>
                </a:lnTo>
                <a:lnTo>
                  <a:pt x="2120412" y="3882417"/>
                </a:lnTo>
                <a:cubicBezTo>
                  <a:pt x="2043844" y="3965031"/>
                  <a:pt x="1949605" y="4024040"/>
                  <a:pt x="1825917" y="4094852"/>
                </a:cubicBezTo>
                <a:cubicBezTo>
                  <a:pt x="1837698" y="3923724"/>
                  <a:pt x="2102743" y="3776198"/>
                  <a:pt x="1820028" y="3652278"/>
                </a:cubicBezTo>
                <a:lnTo>
                  <a:pt x="1823791" y="3646621"/>
                </a:lnTo>
                <a:lnTo>
                  <a:pt x="1814360" y="3647234"/>
                </a:lnTo>
                <a:lnTo>
                  <a:pt x="1814639" y="3645829"/>
                </a:lnTo>
                <a:lnTo>
                  <a:pt x="1813653" y="3646987"/>
                </a:lnTo>
                <a:lnTo>
                  <a:pt x="1819462" y="3652841"/>
                </a:lnTo>
                <a:cubicBezTo>
                  <a:pt x="1784606" y="3664545"/>
                  <a:pt x="1726513" y="3740627"/>
                  <a:pt x="1732322" y="3629431"/>
                </a:cubicBezTo>
                <a:cubicBezTo>
                  <a:pt x="1732322" y="3570906"/>
                  <a:pt x="1749749" y="3506529"/>
                  <a:pt x="1807843" y="3471414"/>
                </a:cubicBezTo>
                <a:lnTo>
                  <a:pt x="1813453" y="3475181"/>
                </a:lnTo>
                <a:lnTo>
                  <a:pt x="1808693" y="3470415"/>
                </a:lnTo>
                <a:cubicBezTo>
                  <a:pt x="1820342" y="3435408"/>
                  <a:pt x="1837818" y="3412071"/>
                  <a:pt x="1878594" y="3406236"/>
                </a:cubicBezTo>
                <a:lnTo>
                  <a:pt x="1879762" y="3407496"/>
                </a:lnTo>
                <a:lnTo>
                  <a:pt x="1879538" y="3405765"/>
                </a:lnTo>
                <a:lnTo>
                  <a:pt x="1879538" y="3347544"/>
                </a:lnTo>
                <a:lnTo>
                  <a:pt x="1878973" y="3347041"/>
                </a:lnTo>
                <a:cubicBezTo>
                  <a:pt x="1826433" y="3347041"/>
                  <a:pt x="1768057" y="3347041"/>
                  <a:pt x="1715517" y="3347041"/>
                </a:cubicBezTo>
                <a:lnTo>
                  <a:pt x="1715517" y="3345517"/>
                </a:lnTo>
                <a:lnTo>
                  <a:pt x="1715326" y="3345897"/>
                </a:lnTo>
                <a:cubicBezTo>
                  <a:pt x="1568043" y="3369397"/>
                  <a:pt x="1609283" y="3246024"/>
                  <a:pt x="1585717" y="3175524"/>
                </a:cubicBezTo>
                <a:lnTo>
                  <a:pt x="1585824" y="3174574"/>
                </a:lnTo>
                <a:lnTo>
                  <a:pt x="1584821" y="3175565"/>
                </a:lnTo>
                <a:cubicBezTo>
                  <a:pt x="1561120" y="3187279"/>
                  <a:pt x="1537420" y="3198991"/>
                  <a:pt x="1519644" y="3210704"/>
                </a:cubicBezTo>
                <a:lnTo>
                  <a:pt x="1519644" y="3208068"/>
                </a:lnTo>
                <a:lnTo>
                  <a:pt x="1519055" y="3210447"/>
                </a:lnTo>
                <a:cubicBezTo>
                  <a:pt x="1478005" y="3222298"/>
                  <a:pt x="1413496" y="3204522"/>
                  <a:pt x="1460412" y="3293401"/>
                </a:cubicBezTo>
                <a:cubicBezTo>
                  <a:pt x="1495597" y="3370429"/>
                  <a:pt x="1401768" y="3394130"/>
                  <a:pt x="1348987" y="3400054"/>
                </a:cubicBezTo>
                <a:cubicBezTo>
                  <a:pt x="1261020" y="3411905"/>
                  <a:pt x="1313800" y="3358578"/>
                  <a:pt x="1325529" y="3323026"/>
                </a:cubicBezTo>
                <a:cubicBezTo>
                  <a:pt x="1337259" y="3281550"/>
                  <a:pt x="1302072" y="3281550"/>
                  <a:pt x="1278614" y="3281550"/>
                </a:cubicBezTo>
                <a:lnTo>
                  <a:pt x="1116509" y="3275701"/>
                </a:lnTo>
                <a:lnTo>
                  <a:pt x="1114173" y="3276397"/>
                </a:lnTo>
                <a:cubicBezTo>
                  <a:pt x="1102365" y="3276397"/>
                  <a:pt x="1090560" y="3276397"/>
                  <a:pt x="1084655" y="3276397"/>
                </a:cubicBezTo>
                <a:lnTo>
                  <a:pt x="1082996" y="3277234"/>
                </a:lnTo>
                <a:lnTo>
                  <a:pt x="1055008" y="3317723"/>
                </a:lnTo>
                <a:cubicBezTo>
                  <a:pt x="1042704" y="3327932"/>
                  <a:pt x="1028227" y="3335226"/>
                  <a:pt x="1013750" y="3341059"/>
                </a:cubicBezTo>
                <a:lnTo>
                  <a:pt x="1011734" y="3340435"/>
                </a:lnTo>
                <a:lnTo>
                  <a:pt x="953027" y="3376557"/>
                </a:lnTo>
                <a:cubicBezTo>
                  <a:pt x="824434" y="3444426"/>
                  <a:pt x="764221" y="3390579"/>
                  <a:pt x="748848" y="3211092"/>
                </a:cubicBezTo>
                <a:lnTo>
                  <a:pt x="749787" y="3210428"/>
                </a:lnTo>
                <a:lnTo>
                  <a:pt x="714908" y="3175349"/>
                </a:lnTo>
                <a:lnTo>
                  <a:pt x="714017" y="3176852"/>
                </a:lnTo>
                <a:cubicBezTo>
                  <a:pt x="620039" y="3218134"/>
                  <a:pt x="531933" y="3318389"/>
                  <a:pt x="414458" y="3241723"/>
                </a:cubicBezTo>
                <a:lnTo>
                  <a:pt x="415994" y="3239392"/>
                </a:lnTo>
                <a:lnTo>
                  <a:pt x="413987" y="3239851"/>
                </a:lnTo>
                <a:cubicBezTo>
                  <a:pt x="402181" y="3239851"/>
                  <a:pt x="390373" y="3245722"/>
                  <a:pt x="384469" y="3245722"/>
                </a:cubicBezTo>
                <a:lnTo>
                  <a:pt x="382332" y="3245186"/>
                </a:lnTo>
                <a:lnTo>
                  <a:pt x="383288" y="3246491"/>
                </a:lnTo>
                <a:lnTo>
                  <a:pt x="347847" y="3281913"/>
                </a:lnTo>
                <a:lnTo>
                  <a:pt x="348337" y="3282232"/>
                </a:lnTo>
                <a:cubicBezTo>
                  <a:pt x="371952" y="3383042"/>
                  <a:pt x="259780" y="3394903"/>
                  <a:pt x="236165" y="3388973"/>
                </a:cubicBezTo>
                <a:cubicBezTo>
                  <a:pt x="159416" y="3383042"/>
                  <a:pt x="200742" y="3317812"/>
                  <a:pt x="206645" y="3270372"/>
                </a:cubicBezTo>
                <a:cubicBezTo>
                  <a:pt x="212550" y="3205142"/>
                  <a:pt x="212550" y="3139912"/>
                  <a:pt x="212550" y="3074681"/>
                </a:cubicBezTo>
                <a:lnTo>
                  <a:pt x="212850" y="3074681"/>
                </a:lnTo>
                <a:lnTo>
                  <a:pt x="211950" y="3074298"/>
                </a:lnTo>
                <a:cubicBezTo>
                  <a:pt x="206065" y="3044999"/>
                  <a:pt x="200180" y="3021559"/>
                  <a:pt x="164865" y="3015701"/>
                </a:cubicBezTo>
                <a:cubicBezTo>
                  <a:pt x="123666" y="3003980"/>
                  <a:pt x="53039" y="3039139"/>
                  <a:pt x="35381" y="2980542"/>
                </a:cubicBezTo>
                <a:cubicBezTo>
                  <a:pt x="17725" y="2910224"/>
                  <a:pt x="82466" y="2875067"/>
                  <a:pt x="129551" y="2839908"/>
                </a:cubicBezTo>
                <a:cubicBezTo>
                  <a:pt x="164865" y="2816469"/>
                  <a:pt x="211950" y="2798889"/>
                  <a:pt x="211950" y="2746153"/>
                </a:cubicBezTo>
                <a:lnTo>
                  <a:pt x="214744" y="2745988"/>
                </a:lnTo>
                <a:lnTo>
                  <a:pt x="212536" y="2744887"/>
                </a:lnTo>
                <a:cubicBezTo>
                  <a:pt x="253766" y="2662534"/>
                  <a:pt x="247875" y="2609593"/>
                  <a:pt x="141858" y="2609593"/>
                </a:cubicBezTo>
                <a:cubicBezTo>
                  <a:pt x="47620" y="2603711"/>
                  <a:pt x="6390" y="2568418"/>
                  <a:pt x="47620" y="2474300"/>
                </a:cubicBezTo>
                <a:lnTo>
                  <a:pt x="49148" y="2475726"/>
                </a:lnTo>
                <a:lnTo>
                  <a:pt x="49100" y="2475571"/>
                </a:lnTo>
                <a:cubicBezTo>
                  <a:pt x="-38951" y="2263511"/>
                  <a:pt x="-21341" y="2228168"/>
                  <a:pt x="207591" y="2139811"/>
                </a:cubicBezTo>
                <a:lnTo>
                  <a:pt x="209203" y="2138599"/>
                </a:lnTo>
                <a:lnTo>
                  <a:pt x="207591" y="2138217"/>
                </a:lnTo>
                <a:lnTo>
                  <a:pt x="213379" y="2074313"/>
                </a:lnTo>
                <a:lnTo>
                  <a:pt x="213259" y="2074347"/>
                </a:lnTo>
                <a:lnTo>
                  <a:pt x="213393" y="2074152"/>
                </a:lnTo>
                <a:lnTo>
                  <a:pt x="213454" y="2073476"/>
                </a:lnTo>
                <a:lnTo>
                  <a:pt x="214244" y="2072912"/>
                </a:lnTo>
                <a:lnTo>
                  <a:pt x="254821" y="2013774"/>
                </a:lnTo>
                <a:lnTo>
                  <a:pt x="313325" y="1967355"/>
                </a:lnTo>
                <a:lnTo>
                  <a:pt x="289487" y="1903883"/>
                </a:lnTo>
                <a:lnTo>
                  <a:pt x="313578" y="1839734"/>
                </a:lnTo>
                <a:lnTo>
                  <a:pt x="312905" y="1839104"/>
                </a:lnTo>
                <a:cubicBezTo>
                  <a:pt x="312905" y="1815550"/>
                  <a:pt x="312905" y="1797885"/>
                  <a:pt x="312905" y="1774331"/>
                </a:cubicBezTo>
                <a:lnTo>
                  <a:pt x="319880" y="1756446"/>
                </a:lnTo>
                <a:lnTo>
                  <a:pt x="312725" y="1773965"/>
                </a:lnTo>
                <a:cubicBezTo>
                  <a:pt x="312725" y="1750122"/>
                  <a:pt x="312725" y="1726279"/>
                  <a:pt x="312725" y="1702435"/>
                </a:cubicBezTo>
                <a:lnTo>
                  <a:pt x="312741" y="1702007"/>
                </a:lnTo>
                <a:lnTo>
                  <a:pt x="280785" y="1659376"/>
                </a:lnTo>
                <a:cubicBezTo>
                  <a:pt x="277140" y="1642323"/>
                  <a:pt x="278598" y="1623048"/>
                  <a:pt x="278598" y="1602287"/>
                </a:cubicBezTo>
                <a:lnTo>
                  <a:pt x="280099" y="1599488"/>
                </a:lnTo>
                <a:lnTo>
                  <a:pt x="276547" y="1601875"/>
                </a:lnTo>
                <a:lnTo>
                  <a:pt x="212623" y="1601875"/>
                </a:lnTo>
                <a:lnTo>
                  <a:pt x="163514" y="1661675"/>
                </a:lnTo>
                <a:cubicBezTo>
                  <a:pt x="129857" y="1688596"/>
                  <a:pt x="95460" y="1688596"/>
                  <a:pt x="61802" y="1661675"/>
                </a:cubicBezTo>
                <a:lnTo>
                  <a:pt x="13198" y="1602491"/>
                </a:lnTo>
                <a:lnTo>
                  <a:pt x="12058" y="1601875"/>
                </a:lnTo>
                <a:lnTo>
                  <a:pt x="12340" y="1601446"/>
                </a:lnTo>
                <a:lnTo>
                  <a:pt x="12058" y="1601102"/>
                </a:lnTo>
                <a:lnTo>
                  <a:pt x="12568" y="1601102"/>
                </a:lnTo>
                <a:lnTo>
                  <a:pt x="43650" y="1554010"/>
                </a:lnTo>
                <a:cubicBezTo>
                  <a:pt x="73404" y="1504849"/>
                  <a:pt x="103159" y="1458187"/>
                  <a:pt x="182506" y="1471520"/>
                </a:cubicBezTo>
                <a:lnTo>
                  <a:pt x="186708" y="1474835"/>
                </a:lnTo>
                <a:lnTo>
                  <a:pt x="208528" y="1501084"/>
                </a:lnTo>
                <a:lnTo>
                  <a:pt x="211893" y="1507071"/>
                </a:lnTo>
                <a:lnTo>
                  <a:pt x="213691" y="1508785"/>
                </a:lnTo>
                <a:lnTo>
                  <a:pt x="214186" y="1507371"/>
                </a:lnTo>
                <a:lnTo>
                  <a:pt x="213934" y="1507587"/>
                </a:lnTo>
                <a:lnTo>
                  <a:pt x="208528" y="1501084"/>
                </a:lnTo>
                <a:lnTo>
                  <a:pt x="199403" y="1484851"/>
                </a:lnTo>
                <a:lnTo>
                  <a:pt x="186708" y="1474835"/>
                </a:lnTo>
                <a:lnTo>
                  <a:pt x="184921" y="1472685"/>
                </a:lnTo>
                <a:lnTo>
                  <a:pt x="242498" y="1397652"/>
                </a:lnTo>
                <a:lnTo>
                  <a:pt x="242891" y="1395651"/>
                </a:lnTo>
                <a:cubicBezTo>
                  <a:pt x="254596" y="1377914"/>
                  <a:pt x="266301" y="1354267"/>
                  <a:pt x="278006" y="1336531"/>
                </a:cubicBezTo>
                <a:lnTo>
                  <a:pt x="279146" y="1335847"/>
                </a:lnTo>
                <a:lnTo>
                  <a:pt x="305076" y="1280344"/>
                </a:lnTo>
                <a:cubicBezTo>
                  <a:pt x="321231" y="1256093"/>
                  <a:pt x="340323" y="1225231"/>
                  <a:pt x="349134" y="1184080"/>
                </a:cubicBezTo>
                <a:cubicBezTo>
                  <a:pt x="384380" y="978328"/>
                  <a:pt x="625224" y="984207"/>
                  <a:pt x="683966" y="819605"/>
                </a:cubicBezTo>
                <a:cubicBezTo>
                  <a:pt x="686904" y="813725"/>
                  <a:pt x="697182" y="810787"/>
                  <a:pt x="709666" y="808582"/>
                </a:cubicBezTo>
                <a:lnTo>
                  <a:pt x="747472" y="802158"/>
                </a:lnTo>
                <a:lnTo>
                  <a:pt x="747904" y="801638"/>
                </a:lnTo>
                <a:cubicBezTo>
                  <a:pt x="771518" y="748850"/>
                  <a:pt x="812845" y="719525"/>
                  <a:pt x="865979" y="748850"/>
                </a:cubicBezTo>
                <a:cubicBezTo>
                  <a:pt x="948632" y="784043"/>
                  <a:pt x="1025379" y="766447"/>
                  <a:pt x="1084417" y="713659"/>
                </a:cubicBezTo>
                <a:cubicBezTo>
                  <a:pt x="1103607" y="696063"/>
                  <a:pt x="1120949" y="685799"/>
                  <a:pt x="1136998" y="681124"/>
                </a:cubicBezTo>
                <a:cubicBezTo>
                  <a:pt x="1149037" y="677620"/>
                  <a:pt x="1160349" y="677259"/>
                  <a:pt x="1171169" y="679307"/>
                </a:cubicBezTo>
                <a:cubicBezTo>
                  <a:pt x="1203623" y="685455"/>
                  <a:pt x="1231643" y="713293"/>
                  <a:pt x="1261531" y="742986"/>
                </a:cubicBezTo>
                <a:cubicBezTo>
                  <a:pt x="1285146" y="772311"/>
                  <a:pt x="1320569" y="807504"/>
                  <a:pt x="1296954" y="842697"/>
                </a:cubicBezTo>
                <a:cubicBezTo>
                  <a:pt x="1261531" y="895483"/>
                  <a:pt x="1220205" y="848561"/>
                  <a:pt x="1184782" y="836831"/>
                </a:cubicBezTo>
                <a:lnTo>
                  <a:pt x="1183361" y="835771"/>
                </a:lnTo>
                <a:lnTo>
                  <a:pt x="1149833" y="835771"/>
                </a:lnTo>
                <a:lnTo>
                  <a:pt x="1149360" y="836831"/>
                </a:lnTo>
                <a:cubicBezTo>
                  <a:pt x="1167070" y="913080"/>
                  <a:pt x="1190686" y="977598"/>
                  <a:pt x="1291051" y="948271"/>
                </a:cubicBezTo>
                <a:cubicBezTo>
                  <a:pt x="1330901" y="935074"/>
                  <a:pt x="1344183" y="964767"/>
                  <a:pt x="1360788" y="985388"/>
                </a:cubicBezTo>
                <a:lnTo>
                  <a:pt x="1378589" y="1000213"/>
                </a:lnTo>
                <a:lnTo>
                  <a:pt x="1404110" y="957461"/>
                </a:lnTo>
                <a:cubicBezTo>
                  <a:pt x="1437266" y="930064"/>
                  <a:pt x="1486998" y="946668"/>
                  <a:pt x="1513523" y="959951"/>
                </a:cubicBezTo>
                <a:cubicBezTo>
                  <a:pt x="1601201" y="1016775"/>
                  <a:pt x="1697905" y="933477"/>
                  <a:pt x="1783891" y="975046"/>
                </a:cubicBezTo>
                <a:lnTo>
                  <a:pt x="1819121" y="1000620"/>
                </a:lnTo>
                <a:lnTo>
                  <a:pt x="1820901" y="1000335"/>
                </a:lnTo>
                <a:cubicBezTo>
                  <a:pt x="1826786" y="1000335"/>
                  <a:pt x="1838557" y="1000335"/>
                  <a:pt x="1850329" y="1006243"/>
                </a:cubicBezTo>
                <a:lnTo>
                  <a:pt x="1850329" y="1006249"/>
                </a:lnTo>
                <a:lnTo>
                  <a:pt x="1885679" y="1008992"/>
                </a:lnTo>
                <a:cubicBezTo>
                  <a:pt x="1916643" y="1018386"/>
                  <a:pt x="1933380" y="1046015"/>
                  <a:pt x="1933380" y="1076961"/>
                </a:cubicBezTo>
                <a:cubicBezTo>
                  <a:pt x="1930404" y="1112327"/>
                  <a:pt x="1912552" y="1125588"/>
                  <a:pt x="1889492" y="1130747"/>
                </a:cubicBezTo>
                <a:lnTo>
                  <a:pt x="1815274" y="1135842"/>
                </a:lnTo>
                <a:lnTo>
                  <a:pt x="1815015" y="1136236"/>
                </a:lnTo>
                <a:lnTo>
                  <a:pt x="1814228" y="1137302"/>
                </a:lnTo>
                <a:lnTo>
                  <a:pt x="1820028" y="1200927"/>
                </a:lnTo>
                <a:lnTo>
                  <a:pt x="1818958" y="1202350"/>
                </a:lnTo>
                <a:lnTo>
                  <a:pt x="1820567" y="1201534"/>
                </a:lnTo>
                <a:cubicBezTo>
                  <a:pt x="1855863" y="1254669"/>
                  <a:pt x="1904398" y="1281234"/>
                  <a:pt x="1961204" y="1281234"/>
                </a:cubicBezTo>
                <a:lnTo>
                  <a:pt x="2020504" y="1272391"/>
                </a:lnTo>
                <a:lnTo>
                  <a:pt x="2021011" y="1271927"/>
                </a:lnTo>
                <a:cubicBezTo>
                  <a:pt x="2078396" y="1245403"/>
                  <a:pt x="2105985" y="1182407"/>
                  <a:pt x="2155918" y="1152566"/>
                </a:cubicBezTo>
                <a:lnTo>
                  <a:pt x="2214453" y="1136572"/>
                </a:lnTo>
                <a:lnTo>
                  <a:pt x="2270644" y="1056449"/>
                </a:lnTo>
                <a:cubicBezTo>
                  <a:pt x="2289058" y="1029983"/>
                  <a:pt x="2311154" y="1007927"/>
                  <a:pt x="2349456" y="1002045"/>
                </a:cubicBezTo>
                <a:lnTo>
                  <a:pt x="2350237" y="1004226"/>
                </a:lnTo>
                <a:lnTo>
                  <a:pt x="2350984" y="1001476"/>
                </a:lnTo>
                <a:cubicBezTo>
                  <a:pt x="2386229" y="877127"/>
                  <a:pt x="2497841" y="841599"/>
                  <a:pt x="2591829" y="806070"/>
                </a:cubicBezTo>
                <a:cubicBezTo>
                  <a:pt x="2609451" y="800149"/>
                  <a:pt x="2628910" y="795337"/>
                  <a:pt x="2647818" y="793764"/>
                </a:cubicBezTo>
                <a:cubicBezTo>
                  <a:pt x="2704540" y="789046"/>
                  <a:pt x="2756308" y="813471"/>
                  <a:pt x="2738685" y="924498"/>
                </a:cubicBezTo>
                <a:cubicBezTo>
                  <a:pt x="2715188" y="1054769"/>
                  <a:pt x="2832673" y="983712"/>
                  <a:pt x="2885542" y="1001476"/>
                </a:cubicBezTo>
                <a:cubicBezTo>
                  <a:pt x="2885542" y="1013318"/>
                  <a:pt x="2885542" y="1025162"/>
                  <a:pt x="2885542" y="1037004"/>
                </a:cubicBezTo>
                <a:lnTo>
                  <a:pt x="2883817" y="1040479"/>
                </a:lnTo>
                <a:lnTo>
                  <a:pt x="2885997" y="1037891"/>
                </a:lnTo>
                <a:lnTo>
                  <a:pt x="2885997" y="1001716"/>
                </a:lnTo>
                <a:cubicBezTo>
                  <a:pt x="2980344" y="937093"/>
                  <a:pt x="3086482" y="895967"/>
                  <a:pt x="3186725" y="843093"/>
                </a:cubicBezTo>
                <a:cubicBezTo>
                  <a:pt x="3207362" y="832811"/>
                  <a:pt x="3230213" y="827672"/>
                  <a:pt x="3253983" y="827213"/>
                </a:cubicBezTo>
                <a:cubicBezTo>
                  <a:pt x="3307468" y="826179"/>
                  <a:pt x="3365615" y="848848"/>
                  <a:pt x="3413735" y="889989"/>
                </a:cubicBezTo>
                <a:lnTo>
                  <a:pt x="3456541" y="935572"/>
                </a:lnTo>
                <a:lnTo>
                  <a:pt x="3457248" y="935387"/>
                </a:lnTo>
                <a:cubicBezTo>
                  <a:pt x="3498364" y="958976"/>
                  <a:pt x="3545352" y="982564"/>
                  <a:pt x="3592343" y="1000258"/>
                </a:cubicBezTo>
                <a:lnTo>
                  <a:pt x="3592868" y="1001004"/>
                </a:lnTo>
                <a:lnTo>
                  <a:pt x="3685782" y="966329"/>
                </a:lnTo>
                <a:lnTo>
                  <a:pt x="3687678" y="969053"/>
                </a:lnTo>
                <a:lnTo>
                  <a:pt x="3687508" y="966713"/>
                </a:lnTo>
                <a:cubicBezTo>
                  <a:pt x="3804958" y="895819"/>
                  <a:pt x="3922407" y="824926"/>
                  <a:pt x="4057474" y="801295"/>
                </a:cubicBezTo>
                <a:lnTo>
                  <a:pt x="4060781" y="797486"/>
                </a:lnTo>
                <a:lnTo>
                  <a:pt x="4088090" y="737581"/>
                </a:lnTo>
                <a:cubicBezTo>
                  <a:pt x="4124736" y="683893"/>
                  <a:pt x="4182715" y="661754"/>
                  <a:pt x="4257103" y="666181"/>
                </a:cubicBezTo>
                <a:lnTo>
                  <a:pt x="4257103" y="669580"/>
                </a:lnTo>
                <a:lnTo>
                  <a:pt x="4257823" y="665988"/>
                </a:lnTo>
                <a:cubicBezTo>
                  <a:pt x="4310993" y="639489"/>
                  <a:pt x="4367488" y="609675"/>
                  <a:pt x="4429795" y="601394"/>
                </a:cubicBezTo>
                <a:lnTo>
                  <a:pt x="4492989" y="601213"/>
                </a:lnTo>
                <a:lnTo>
                  <a:pt x="4492858" y="600919"/>
                </a:lnTo>
                <a:cubicBezTo>
                  <a:pt x="4486916" y="523950"/>
                  <a:pt x="4522567" y="464744"/>
                  <a:pt x="4593870" y="482506"/>
                </a:cubicBezTo>
                <a:cubicBezTo>
                  <a:pt x="4665174" y="506189"/>
                  <a:pt x="4665174" y="577236"/>
                  <a:pt x="4623579" y="636444"/>
                </a:cubicBezTo>
                <a:cubicBezTo>
                  <a:pt x="4587928" y="683809"/>
                  <a:pt x="4665174" y="796301"/>
                  <a:pt x="4540394" y="790380"/>
                </a:cubicBezTo>
                <a:cubicBezTo>
                  <a:pt x="4498801" y="790380"/>
                  <a:pt x="4492858" y="766697"/>
                  <a:pt x="4492858" y="737093"/>
                </a:cubicBezTo>
                <a:lnTo>
                  <a:pt x="4493178" y="736892"/>
                </a:lnTo>
                <a:lnTo>
                  <a:pt x="4450657" y="747331"/>
                </a:lnTo>
                <a:cubicBezTo>
                  <a:pt x="4416594" y="767206"/>
                  <a:pt x="4409949" y="810269"/>
                  <a:pt x="4423242" y="836770"/>
                </a:cubicBezTo>
                <a:cubicBezTo>
                  <a:pt x="4440964" y="901551"/>
                  <a:pt x="4517765" y="854437"/>
                  <a:pt x="4565029" y="872104"/>
                </a:cubicBezTo>
                <a:lnTo>
                  <a:pt x="4564940" y="872822"/>
                </a:lnTo>
                <a:lnTo>
                  <a:pt x="4623335" y="867161"/>
                </a:lnTo>
                <a:lnTo>
                  <a:pt x="4622665" y="865728"/>
                </a:lnTo>
                <a:cubicBezTo>
                  <a:pt x="4655036" y="836328"/>
                  <a:pt x="4691822" y="814276"/>
                  <a:pt x="4731550" y="798107"/>
                </a:cubicBezTo>
                <a:lnTo>
                  <a:pt x="4857871" y="765821"/>
                </a:lnTo>
                <a:lnTo>
                  <a:pt x="4857871" y="736792"/>
                </a:lnTo>
                <a:lnTo>
                  <a:pt x="4857871" y="736656"/>
                </a:lnTo>
                <a:lnTo>
                  <a:pt x="4858001" y="736588"/>
                </a:lnTo>
                <a:lnTo>
                  <a:pt x="4887253" y="691115"/>
                </a:lnTo>
                <a:cubicBezTo>
                  <a:pt x="4905108" y="675432"/>
                  <a:pt x="4927144" y="669239"/>
                  <a:pt x="4950856" y="666970"/>
                </a:cubicBezTo>
                <a:lnTo>
                  <a:pt x="5022232" y="666369"/>
                </a:lnTo>
                <a:lnTo>
                  <a:pt x="5022232" y="665946"/>
                </a:lnTo>
                <a:lnTo>
                  <a:pt x="5057583" y="665946"/>
                </a:lnTo>
                <a:lnTo>
                  <a:pt x="5057758" y="665423"/>
                </a:lnTo>
                <a:cubicBezTo>
                  <a:pt x="5104895" y="618293"/>
                  <a:pt x="5163819" y="600619"/>
                  <a:pt x="5228633" y="600619"/>
                </a:cubicBezTo>
                <a:lnTo>
                  <a:pt x="5229663" y="600246"/>
                </a:lnTo>
                <a:lnTo>
                  <a:pt x="5291482" y="543116"/>
                </a:lnTo>
                <a:cubicBezTo>
                  <a:pt x="5348176" y="493702"/>
                  <a:pt x="5389219" y="468995"/>
                  <a:pt x="5427360" y="468995"/>
                </a:cubicBezTo>
                <a:cubicBezTo>
                  <a:pt x="5478213" y="468995"/>
                  <a:pt x="5523909" y="512918"/>
                  <a:pt x="5594663" y="600767"/>
                </a:cubicBezTo>
                <a:lnTo>
                  <a:pt x="5594128" y="600767"/>
                </a:lnTo>
                <a:lnTo>
                  <a:pt x="5701487" y="692670"/>
                </a:lnTo>
                <a:cubicBezTo>
                  <a:pt x="5738313" y="719917"/>
                  <a:pt x="5779559" y="739066"/>
                  <a:pt x="5835536" y="736119"/>
                </a:cubicBezTo>
                <a:lnTo>
                  <a:pt x="5835120" y="737363"/>
                </a:lnTo>
                <a:lnTo>
                  <a:pt x="5858208" y="731638"/>
                </a:lnTo>
                <a:lnTo>
                  <a:pt x="5860377" y="731167"/>
                </a:lnTo>
                <a:lnTo>
                  <a:pt x="5858206" y="730701"/>
                </a:lnTo>
                <a:cubicBezTo>
                  <a:pt x="5881783" y="689339"/>
                  <a:pt x="5917149" y="671613"/>
                  <a:pt x="5964304" y="671613"/>
                </a:cubicBezTo>
                <a:lnTo>
                  <a:pt x="5965855" y="674723"/>
                </a:lnTo>
                <a:lnTo>
                  <a:pt x="5966128" y="671770"/>
                </a:lnTo>
                <a:lnTo>
                  <a:pt x="5989100" y="666104"/>
                </a:lnTo>
                <a:lnTo>
                  <a:pt x="5988561" y="665508"/>
                </a:lnTo>
                <a:cubicBezTo>
                  <a:pt x="6006171" y="636081"/>
                  <a:pt x="6029652" y="606653"/>
                  <a:pt x="6064873" y="600767"/>
                </a:cubicBezTo>
                <a:lnTo>
                  <a:pt x="6066605" y="601197"/>
                </a:lnTo>
                <a:lnTo>
                  <a:pt x="6159115" y="566761"/>
                </a:lnTo>
                <a:lnTo>
                  <a:pt x="6159447" y="567108"/>
                </a:lnTo>
                <a:lnTo>
                  <a:pt x="6158590" y="564873"/>
                </a:lnTo>
                <a:cubicBezTo>
                  <a:pt x="6194108" y="529450"/>
                  <a:pt x="6229625" y="499930"/>
                  <a:pt x="6265141" y="470412"/>
                </a:cubicBezTo>
                <a:lnTo>
                  <a:pt x="6266739" y="470787"/>
                </a:lnTo>
                <a:lnTo>
                  <a:pt x="6288731" y="415962"/>
                </a:lnTo>
                <a:cubicBezTo>
                  <a:pt x="6319652" y="369559"/>
                  <a:pt x="6373765" y="349671"/>
                  <a:pt x="6431192" y="336414"/>
                </a:cubicBezTo>
                <a:lnTo>
                  <a:pt x="6431707" y="336244"/>
                </a:lnTo>
                <a:lnTo>
                  <a:pt x="6430635" y="335935"/>
                </a:lnTo>
                <a:cubicBezTo>
                  <a:pt x="6536976" y="258907"/>
                  <a:pt x="6625593" y="164104"/>
                  <a:pt x="6779195" y="104852"/>
                </a:cubicBezTo>
                <a:cubicBezTo>
                  <a:pt x="6720118" y="223356"/>
                  <a:pt x="6625593" y="264832"/>
                  <a:pt x="6566516" y="330010"/>
                </a:cubicBezTo>
                <a:lnTo>
                  <a:pt x="6565775" y="330012"/>
                </a:lnTo>
                <a:lnTo>
                  <a:pt x="6566658" y="330521"/>
                </a:lnTo>
                <a:cubicBezTo>
                  <a:pt x="6650589" y="410069"/>
                  <a:pt x="6688136" y="436587"/>
                  <a:pt x="6756332" y="454816"/>
                </a:cubicBezTo>
                <a:lnTo>
                  <a:pt x="6836901" y="471796"/>
                </a:lnTo>
                <a:lnTo>
                  <a:pt x="6837288" y="470655"/>
                </a:lnTo>
                <a:cubicBezTo>
                  <a:pt x="6849123" y="470655"/>
                  <a:pt x="6855041" y="464744"/>
                  <a:pt x="6866876" y="464744"/>
                </a:cubicBezTo>
                <a:lnTo>
                  <a:pt x="6868329" y="464744"/>
                </a:lnTo>
                <a:lnTo>
                  <a:pt x="6917999" y="393741"/>
                </a:lnTo>
                <a:cubicBezTo>
                  <a:pt x="6975014" y="327185"/>
                  <a:pt x="7047729" y="277265"/>
                  <a:pt x="7113834" y="224020"/>
                </a:cubicBezTo>
                <a:cubicBezTo>
                  <a:pt x="7135869" y="206271"/>
                  <a:pt x="7150926" y="202204"/>
                  <a:pt x="7161944" y="205532"/>
                </a:cubicBezTo>
                <a:cubicBezTo>
                  <a:pt x="7186733" y="213020"/>
                  <a:pt x="7191073" y="257945"/>
                  <a:pt x="7208424" y="268709"/>
                </a:cubicBezTo>
                <a:lnTo>
                  <a:pt x="7229379" y="265716"/>
                </a:lnTo>
                <a:lnTo>
                  <a:pt x="7229987" y="263859"/>
                </a:lnTo>
                <a:cubicBezTo>
                  <a:pt x="7265302" y="263859"/>
                  <a:pt x="7294729" y="263859"/>
                  <a:pt x="7330043" y="257877"/>
                </a:cubicBezTo>
                <a:lnTo>
                  <a:pt x="7331787" y="261423"/>
                </a:lnTo>
                <a:lnTo>
                  <a:pt x="7331787" y="259887"/>
                </a:lnTo>
                <a:cubicBezTo>
                  <a:pt x="7455216" y="195030"/>
                  <a:pt x="7578643" y="130173"/>
                  <a:pt x="7702072" y="65314"/>
                </a:cubicBezTo>
                <a:cubicBezTo>
                  <a:pt x="7743215" y="26990"/>
                  <a:pt x="7787295" y="13724"/>
                  <a:pt x="7832111" y="15934"/>
                </a:cubicBezTo>
                <a:cubicBezTo>
                  <a:pt x="7876927" y="18145"/>
                  <a:pt x="7922479" y="35834"/>
                  <a:pt x="7966559" y="59418"/>
                </a:cubicBezTo>
                <a:cubicBezTo>
                  <a:pt x="7965826" y="74159"/>
                  <a:pt x="7963347" y="86596"/>
                  <a:pt x="7959455" y="97156"/>
                </a:cubicBezTo>
                <a:lnTo>
                  <a:pt x="7944785" y="122087"/>
                </a:lnTo>
                <a:lnTo>
                  <a:pt x="7951388" y="118135"/>
                </a:lnTo>
                <a:cubicBezTo>
                  <a:pt x="7994959" y="93920"/>
                  <a:pt x="8037789" y="67505"/>
                  <a:pt x="8073237" y="29350"/>
                </a:cubicBezTo>
                <a:cubicBezTo>
                  <a:pt x="8079145" y="17610"/>
                  <a:pt x="8090960" y="11740"/>
                  <a:pt x="810277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9472277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166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A0E99FC-A44C-40F9-8612-70AADDA6E1EE}"/>
              </a:ext>
            </a:extLst>
          </p:cNvPr>
          <p:cNvSpPr>
            <a:spLocks noGrp="1"/>
          </p:cNvSpPr>
          <p:nvPr>
            <p:ph type="pic" sz="quarter" idx="22" hasCustomPrompt="1"/>
          </p:nvPr>
        </p:nvSpPr>
        <p:spPr>
          <a:xfrm>
            <a:off x="111212" y="419101"/>
            <a:ext cx="11969577" cy="4200525"/>
          </a:xfrm>
          <a:custGeom>
            <a:avLst/>
            <a:gdLst>
              <a:gd name="connsiteX0" fmla="*/ 581699 w 11969577"/>
              <a:gd name="connsiteY0" fmla="*/ 4125870 h 4200525"/>
              <a:gd name="connsiteX1" fmla="*/ 591851 w 11969577"/>
              <a:gd name="connsiteY1" fmla="*/ 4153551 h 4200525"/>
              <a:gd name="connsiteX2" fmla="*/ 541103 w 11969577"/>
              <a:gd name="connsiteY2" fmla="*/ 4172003 h 4200525"/>
              <a:gd name="connsiteX3" fmla="*/ 581699 w 11969577"/>
              <a:gd name="connsiteY3" fmla="*/ 4125870 h 4200525"/>
              <a:gd name="connsiteX4" fmla="*/ 813289 w 11969577"/>
              <a:gd name="connsiteY4" fmla="*/ 4116645 h 4200525"/>
              <a:gd name="connsiteX5" fmla="*/ 725635 w 11969577"/>
              <a:gd name="connsiteY5" fmla="*/ 4199684 h 4200525"/>
              <a:gd name="connsiteX6" fmla="*/ 813289 w 11969577"/>
              <a:gd name="connsiteY6" fmla="*/ 4116645 h 4200525"/>
              <a:gd name="connsiteX7" fmla="*/ 834785 w 11969577"/>
              <a:gd name="connsiteY7" fmla="*/ 4104130 h 4200525"/>
              <a:gd name="connsiteX8" fmla="*/ 836355 w 11969577"/>
              <a:gd name="connsiteY8" fmla="*/ 4114337 h 4200525"/>
              <a:gd name="connsiteX9" fmla="*/ 840968 w 11969577"/>
              <a:gd name="connsiteY9" fmla="*/ 4144324 h 4200525"/>
              <a:gd name="connsiteX10" fmla="*/ 813289 w 11969577"/>
              <a:gd name="connsiteY10" fmla="*/ 4124334 h 4200525"/>
              <a:gd name="connsiteX11" fmla="*/ 832895 w 11969577"/>
              <a:gd name="connsiteY11" fmla="*/ 4111838 h 4200525"/>
              <a:gd name="connsiteX12" fmla="*/ 2557258 w 11969577"/>
              <a:gd name="connsiteY12" fmla="*/ 4102461 h 4200525"/>
              <a:gd name="connsiteX13" fmla="*/ 2566340 w 11969577"/>
              <a:gd name="connsiteY13" fmla="*/ 4113877 h 4200525"/>
              <a:gd name="connsiteX14" fmla="*/ 2538661 w 11969577"/>
              <a:gd name="connsiteY14" fmla="*/ 4144327 h 4200525"/>
              <a:gd name="connsiteX15" fmla="*/ 2547888 w 11969577"/>
              <a:gd name="connsiteY15" fmla="*/ 4103730 h 4200525"/>
              <a:gd name="connsiteX16" fmla="*/ 2557258 w 11969577"/>
              <a:gd name="connsiteY16" fmla="*/ 4102461 h 4200525"/>
              <a:gd name="connsiteX17" fmla="*/ 831742 w 11969577"/>
              <a:gd name="connsiteY17" fmla="*/ 4084349 h 4200525"/>
              <a:gd name="connsiteX18" fmla="*/ 835346 w 11969577"/>
              <a:gd name="connsiteY18" fmla="*/ 4101842 h 4200525"/>
              <a:gd name="connsiteX19" fmla="*/ 834785 w 11969577"/>
              <a:gd name="connsiteY19" fmla="*/ 4104130 h 4200525"/>
              <a:gd name="connsiteX20" fmla="*/ 656437 w 11969577"/>
              <a:gd name="connsiteY20" fmla="*/ 4075124 h 4200525"/>
              <a:gd name="connsiteX21" fmla="*/ 637983 w 11969577"/>
              <a:gd name="connsiteY21" fmla="*/ 4125870 h 4200525"/>
              <a:gd name="connsiteX22" fmla="*/ 656437 w 11969577"/>
              <a:gd name="connsiteY22" fmla="*/ 4075124 h 4200525"/>
              <a:gd name="connsiteX23" fmla="*/ 780666 w 11969577"/>
              <a:gd name="connsiteY23" fmla="*/ 4056670 h 4200525"/>
              <a:gd name="connsiteX24" fmla="*/ 790224 w 11969577"/>
              <a:gd name="connsiteY24" fmla="*/ 4075739 h 4200525"/>
              <a:gd name="connsiteX25" fmla="*/ 780666 w 11969577"/>
              <a:gd name="connsiteY25" fmla="*/ 4104340 h 4200525"/>
              <a:gd name="connsiteX26" fmla="*/ 723331 w 11969577"/>
              <a:gd name="connsiteY26" fmla="*/ 4142478 h 4200525"/>
              <a:gd name="connsiteX27" fmla="*/ 665992 w 11969577"/>
              <a:gd name="connsiteY27" fmla="*/ 4199684 h 4200525"/>
              <a:gd name="connsiteX28" fmla="*/ 704218 w 11969577"/>
              <a:gd name="connsiteY28" fmla="*/ 4132944 h 4200525"/>
              <a:gd name="connsiteX29" fmla="*/ 751998 w 11969577"/>
              <a:gd name="connsiteY29" fmla="*/ 4123410 h 4200525"/>
              <a:gd name="connsiteX30" fmla="*/ 751998 w 11969577"/>
              <a:gd name="connsiteY30" fmla="*/ 4085274 h 4200525"/>
              <a:gd name="connsiteX31" fmla="*/ 780666 w 11969577"/>
              <a:gd name="connsiteY31" fmla="*/ 4056670 h 4200525"/>
              <a:gd name="connsiteX32" fmla="*/ 711793 w 11969577"/>
              <a:gd name="connsiteY32" fmla="*/ 4026686 h 4200525"/>
              <a:gd name="connsiteX33" fmla="*/ 725635 w 11969577"/>
              <a:gd name="connsiteY33" fmla="*/ 4047446 h 4200525"/>
              <a:gd name="connsiteX34" fmla="*/ 697955 w 11969577"/>
              <a:gd name="connsiteY34" fmla="*/ 4047446 h 4200525"/>
              <a:gd name="connsiteX35" fmla="*/ 711793 w 11969577"/>
              <a:gd name="connsiteY35" fmla="*/ 4026686 h 4200525"/>
              <a:gd name="connsiteX36" fmla="*/ 2535781 w 11969577"/>
              <a:gd name="connsiteY36" fmla="*/ 4023809 h 4200525"/>
              <a:gd name="connsiteX37" fmla="*/ 2537004 w 11969577"/>
              <a:gd name="connsiteY37" fmla="*/ 4024483 h 4200525"/>
              <a:gd name="connsiteX38" fmla="*/ 2537355 w 11969577"/>
              <a:gd name="connsiteY38" fmla="*/ 4025759 h 4200525"/>
              <a:gd name="connsiteX39" fmla="*/ 2535781 w 11969577"/>
              <a:gd name="connsiteY39" fmla="*/ 4026895 h 4200525"/>
              <a:gd name="connsiteX40" fmla="*/ 937079 w 11969577"/>
              <a:gd name="connsiteY40" fmla="*/ 4011600 h 4200525"/>
              <a:gd name="connsiteX41" fmla="*/ 937079 w 11969577"/>
              <a:gd name="connsiteY41" fmla="*/ 4021182 h 4200525"/>
              <a:gd name="connsiteX42" fmla="*/ 934336 w 11969577"/>
              <a:gd name="connsiteY42" fmla="*/ 4015707 h 4200525"/>
              <a:gd name="connsiteX43" fmla="*/ 681782 w 11969577"/>
              <a:gd name="connsiteY43" fmla="*/ 4006932 h 4200525"/>
              <a:gd name="connsiteX44" fmla="*/ 697958 w 11969577"/>
              <a:gd name="connsiteY44" fmla="*/ 4010537 h 4200525"/>
              <a:gd name="connsiteX45" fmla="*/ 677660 w 11969577"/>
              <a:gd name="connsiteY45" fmla="*/ 4028991 h 4200525"/>
              <a:gd name="connsiteX46" fmla="*/ 667509 w 11969577"/>
              <a:gd name="connsiteY46" fmla="*/ 4028991 h 4200525"/>
              <a:gd name="connsiteX47" fmla="*/ 667509 w 11969577"/>
              <a:gd name="connsiteY47" fmla="*/ 4009384 h 4200525"/>
              <a:gd name="connsiteX48" fmla="*/ 681782 w 11969577"/>
              <a:gd name="connsiteY48" fmla="*/ 4006932 h 4200525"/>
              <a:gd name="connsiteX49" fmla="*/ 2559216 w 11969577"/>
              <a:gd name="connsiteY49" fmla="*/ 4006547 h 4200525"/>
              <a:gd name="connsiteX50" fmla="*/ 2565190 w 11969577"/>
              <a:gd name="connsiteY50" fmla="*/ 4007602 h 4200525"/>
              <a:gd name="connsiteX51" fmla="*/ 2535781 w 11969577"/>
              <a:gd name="connsiteY51" fmla="*/ 4075126 h 4200525"/>
              <a:gd name="connsiteX52" fmla="*/ 2545583 w 11969577"/>
              <a:gd name="connsiteY52" fmla="*/ 4055833 h 4200525"/>
              <a:gd name="connsiteX53" fmla="*/ 2537355 w 11969577"/>
              <a:gd name="connsiteY53" fmla="*/ 4025759 h 4200525"/>
              <a:gd name="connsiteX54" fmla="*/ 2554161 w 11969577"/>
              <a:gd name="connsiteY54" fmla="*/ 4013632 h 4200525"/>
              <a:gd name="connsiteX55" fmla="*/ 2559216 w 11969577"/>
              <a:gd name="connsiteY55" fmla="*/ 4006547 h 4200525"/>
              <a:gd name="connsiteX56" fmla="*/ 927469 w 11969577"/>
              <a:gd name="connsiteY56" fmla="*/ 4002019 h 4200525"/>
              <a:gd name="connsiteX57" fmla="*/ 934336 w 11969577"/>
              <a:gd name="connsiteY57" fmla="*/ 4015707 h 4200525"/>
              <a:gd name="connsiteX58" fmla="*/ 879412 w 11969577"/>
              <a:gd name="connsiteY58" fmla="*/ 4097837 h 4200525"/>
              <a:gd name="connsiteX59" fmla="*/ 840968 w 11969577"/>
              <a:gd name="connsiteY59" fmla="*/ 4088255 h 4200525"/>
              <a:gd name="connsiteX60" fmla="*/ 889025 w 11969577"/>
              <a:gd name="connsiteY60" fmla="*/ 4078671 h 4200525"/>
              <a:gd name="connsiteX61" fmla="*/ 927469 w 11969577"/>
              <a:gd name="connsiteY61" fmla="*/ 4002019 h 4200525"/>
              <a:gd name="connsiteX62" fmla="*/ 1989450 w 11969577"/>
              <a:gd name="connsiteY62" fmla="*/ 3992276 h 4200525"/>
              <a:gd name="connsiteX63" fmla="*/ 1989450 w 11969577"/>
              <a:gd name="connsiteY63" fmla="*/ 4029952 h 4200525"/>
              <a:gd name="connsiteX64" fmla="*/ 1970535 w 11969577"/>
              <a:gd name="connsiteY64" fmla="*/ 4039371 h 4200525"/>
              <a:gd name="connsiteX65" fmla="*/ 1979991 w 11969577"/>
              <a:gd name="connsiteY65" fmla="*/ 4077047 h 4200525"/>
              <a:gd name="connsiteX66" fmla="*/ 1961079 w 11969577"/>
              <a:gd name="connsiteY66" fmla="*/ 4086465 h 4200525"/>
              <a:gd name="connsiteX67" fmla="*/ 1961079 w 11969577"/>
              <a:gd name="connsiteY67" fmla="*/ 4058207 h 4200525"/>
              <a:gd name="connsiteX68" fmla="*/ 1923249 w 11969577"/>
              <a:gd name="connsiteY68" fmla="*/ 4105302 h 4200525"/>
              <a:gd name="connsiteX69" fmla="*/ 1923249 w 11969577"/>
              <a:gd name="connsiteY69" fmla="*/ 4086465 h 4200525"/>
              <a:gd name="connsiteX70" fmla="*/ 1894877 w 11969577"/>
              <a:gd name="connsiteY70" fmla="*/ 4095884 h 4200525"/>
              <a:gd name="connsiteX71" fmla="*/ 1809760 w 11969577"/>
              <a:gd name="connsiteY71" fmla="*/ 4199491 h 4200525"/>
              <a:gd name="connsiteX72" fmla="*/ 1819219 w 11969577"/>
              <a:gd name="connsiteY72" fmla="*/ 4171234 h 4200525"/>
              <a:gd name="connsiteX73" fmla="*/ 1838131 w 11969577"/>
              <a:gd name="connsiteY73" fmla="*/ 4171234 h 4200525"/>
              <a:gd name="connsiteX74" fmla="*/ 1875961 w 11969577"/>
              <a:gd name="connsiteY74" fmla="*/ 4114721 h 4200525"/>
              <a:gd name="connsiteX75" fmla="*/ 1875961 w 11969577"/>
              <a:gd name="connsiteY75" fmla="*/ 4048789 h 4200525"/>
              <a:gd name="connsiteX76" fmla="*/ 1904333 w 11969577"/>
              <a:gd name="connsiteY76" fmla="*/ 4048789 h 4200525"/>
              <a:gd name="connsiteX77" fmla="*/ 1894877 w 11969577"/>
              <a:gd name="connsiteY77" fmla="*/ 4058207 h 4200525"/>
              <a:gd name="connsiteX78" fmla="*/ 1904333 w 11969577"/>
              <a:gd name="connsiteY78" fmla="*/ 4086465 h 4200525"/>
              <a:gd name="connsiteX79" fmla="*/ 1951620 w 11969577"/>
              <a:gd name="connsiteY79" fmla="*/ 4020533 h 4200525"/>
              <a:gd name="connsiteX80" fmla="*/ 1989450 w 11969577"/>
              <a:gd name="connsiteY80" fmla="*/ 3992276 h 4200525"/>
              <a:gd name="connsiteX81" fmla="*/ 3133774 w 11969577"/>
              <a:gd name="connsiteY81" fmla="*/ 3992087 h 4200525"/>
              <a:gd name="connsiteX82" fmla="*/ 3135826 w 11969577"/>
              <a:gd name="connsiteY82" fmla="*/ 4000288 h 4200525"/>
              <a:gd name="connsiteX83" fmla="*/ 3133774 w 11969577"/>
              <a:gd name="connsiteY83" fmla="*/ 4001313 h 4200525"/>
              <a:gd name="connsiteX84" fmla="*/ 2211115 w 11969577"/>
              <a:gd name="connsiteY84" fmla="*/ 3992087 h 4200525"/>
              <a:gd name="connsiteX85" fmla="*/ 2220342 w 11969577"/>
              <a:gd name="connsiteY85" fmla="*/ 4038219 h 4200525"/>
              <a:gd name="connsiteX86" fmla="*/ 2211115 w 11969577"/>
              <a:gd name="connsiteY86" fmla="*/ 3992087 h 4200525"/>
              <a:gd name="connsiteX87" fmla="*/ 2703137 w 11969577"/>
              <a:gd name="connsiteY87" fmla="*/ 3991841 h 4200525"/>
              <a:gd name="connsiteX88" fmla="*/ 2705175 w 11969577"/>
              <a:gd name="connsiteY88" fmla="*/ 3992189 h 4200525"/>
              <a:gd name="connsiteX89" fmla="*/ 2690901 w 11969577"/>
              <a:gd name="connsiteY89" fmla="*/ 4028333 h 4200525"/>
              <a:gd name="connsiteX90" fmla="*/ 2690901 w 11969577"/>
              <a:gd name="connsiteY90" fmla="*/ 3998675 h 4200525"/>
              <a:gd name="connsiteX91" fmla="*/ 2700127 w 11969577"/>
              <a:gd name="connsiteY91" fmla="*/ 3998675 h 4200525"/>
              <a:gd name="connsiteX92" fmla="*/ 2703137 w 11969577"/>
              <a:gd name="connsiteY92" fmla="*/ 3991841 h 4200525"/>
              <a:gd name="connsiteX93" fmla="*/ 2518624 w 11969577"/>
              <a:gd name="connsiteY93" fmla="*/ 3983488 h 4200525"/>
              <a:gd name="connsiteX94" fmla="*/ 2545583 w 11969577"/>
              <a:gd name="connsiteY94" fmla="*/ 3988312 h 4200525"/>
              <a:gd name="connsiteX95" fmla="*/ 2535781 w 11969577"/>
              <a:gd name="connsiteY95" fmla="*/ 3997957 h 4200525"/>
              <a:gd name="connsiteX96" fmla="*/ 2535781 w 11969577"/>
              <a:gd name="connsiteY96" fmla="*/ 4023809 h 4200525"/>
              <a:gd name="connsiteX97" fmla="*/ 2506370 w 11969577"/>
              <a:gd name="connsiteY97" fmla="*/ 4007602 h 4200525"/>
              <a:gd name="connsiteX98" fmla="*/ 2518624 w 11969577"/>
              <a:gd name="connsiteY98" fmla="*/ 3983488 h 4200525"/>
              <a:gd name="connsiteX99" fmla="*/ 3170680 w 11969577"/>
              <a:gd name="connsiteY99" fmla="*/ 3982860 h 4200525"/>
              <a:gd name="connsiteX100" fmla="*/ 3143001 w 11969577"/>
              <a:gd name="connsiteY100" fmla="*/ 4028993 h 4200525"/>
              <a:gd name="connsiteX101" fmla="*/ 3135826 w 11969577"/>
              <a:gd name="connsiteY101" fmla="*/ 4000288 h 4200525"/>
              <a:gd name="connsiteX102" fmla="*/ 3124547 w 11969577"/>
              <a:gd name="connsiteY102" fmla="*/ 3982860 h 4200525"/>
              <a:gd name="connsiteX103" fmla="*/ 3133774 w 11969577"/>
              <a:gd name="connsiteY103" fmla="*/ 3982860 h 4200525"/>
              <a:gd name="connsiteX104" fmla="*/ 3133774 w 11969577"/>
              <a:gd name="connsiteY104" fmla="*/ 3992087 h 4200525"/>
              <a:gd name="connsiteX105" fmla="*/ 3124547 w 11969577"/>
              <a:gd name="connsiteY105" fmla="*/ 3982860 h 4200525"/>
              <a:gd name="connsiteX106" fmla="*/ 956302 w 11969577"/>
              <a:gd name="connsiteY106" fmla="*/ 3982858 h 4200525"/>
              <a:gd name="connsiteX107" fmla="*/ 937079 w 11969577"/>
              <a:gd name="connsiteY107" fmla="*/ 4011600 h 4200525"/>
              <a:gd name="connsiteX108" fmla="*/ 937079 w 11969577"/>
              <a:gd name="connsiteY108" fmla="*/ 3992438 h 4200525"/>
              <a:gd name="connsiteX109" fmla="*/ 956302 w 11969577"/>
              <a:gd name="connsiteY109" fmla="*/ 3982858 h 4200525"/>
              <a:gd name="connsiteX110" fmla="*/ 1999087 w 11969577"/>
              <a:gd name="connsiteY110" fmla="*/ 3976125 h 4200525"/>
              <a:gd name="connsiteX111" fmla="*/ 2031201 w 11969577"/>
              <a:gd name="connsiteY111" fmla="*/ 3978905 h 4200525"/>
              <a:gd name="connsiteX112" fmla="*/ 2010441 w 11969577"/>
              <a:gd name="connsiteY112" fmla="*/ 4038219 h 4200525"/>
              <a:gd name="connsiteX113" fmla="*/ 2000060 w 11969577"/>
              <a:gd name="connsiteY113" fmla="*/ 3978905 h 4200525"/>
              <a:gd name="connsiteX114" fmla="*/ 1999087 w 11969577"/>
              <a:gd name="connsiteY114" fmla="*/ 3976125 h 4200525"/>
              <a:gd name="connsiteX115" fmla="*/ 2630926 w 11969577"/>
              <a:gd name="connsiteY115" fmla="*/ 3959792 h 4200525"/>
              <a:gd name="connsiteX116" fmla="*/ 2612473 w 11969577"/>
              <a:gd name="connsiteY116" fmla="*/ 4010540 h 4200525"/>
              <a:gd name="connsiteX117" fmla="*/ 2594020 w 11969577"/>
              <a:gd name="connsiteY117" fmla="*/ 4010540 h 4200525"/>
              <a:gd name="connsiteX118" fmla="*/ 2594020 w 11969577"/>
              <a:gd name="connsiteY118" fmla="*/ 3990242 h 4200525"/>
              <a:gd name="connsiteX119" fmla="*/ 2630926 w 11969577"/>
              <a:gd name="connsiteY119" fmla="*/ 3959792 h 4200525"/>
              <a:gd name="connsiteX120" fmla="*/ 2478686 w 11969577"/>
              <a:gd name="connsiteY120" fmla="*/ 3959792 h 4200525"/>
              <a:gd name="connsiteX121" fmla="*/ 2497139 w 11969577"/>
              <a:gd name="connsiteY121" fmla="*/ 3981323 h 4200525"/>
              <a:gd name="connsiteX122" fmla="*/ 2478686 w 11969577"/>
              <a:gd name="connsiteY122" fmla="*/ 3981323 h 4200525"/>
              <a:gd name="connsiteX123" fmla="*/ 2478686 w 11969577"/>
              <a:gd name="connsiteY123" fmla="*/ 3959792 h 4200525"/>
              <a:gd name="connsiteX124" fmla="*/ 707181 w 11969577"/>
              <a:gd name="connsiteY124" fmla="*/ 3959792 h 4200525"/>
              <a:gd name="connsiteX125" fmla="*/ 734861 w 11969577"/>
              <a:gd name="connsiteY125" fmla="*/ 3959792 h 4200525"/>
              <a:gd name="connsiteX126" fmla="*/ 734861 w 11969577"/>
              <a:gd name="connsiteY126" fmla="*/ 3982860 h 4200525"/>
              <a:gd name="connsiteX127" fmla="*/ 707181 w 11969577"/>
              <a:gd name="connsiteY127" fmla="*/ 3982860 h 4200525"/>
              <a:gd name="connsiteX128" fmla="*/ 707181 w 11969577"/>
              <a:gd name="connsiteY128" fmla="*/ 3959792 h 4200525"/>
              <a:gd name="connsiteX129" fmla="*/ 2520283 w 11969577"/>
              <a:gd name="connsiteY129" fmla="*/ 3955446 h 4200525"/>
              <a:gd name="connsiteX130" fmla="*/ 2517328 w 11969577"/>
              <a:gd name="connsiteY130" fmla="*/ 3959792 h 4200525"/>
              <a:gd name="connsiteX131" fmla="*/ 2520239 w 11969577"/>
              <a:gd name="connsiteY131" fmla="*/ 3955466 h 4200525"/>
              <a:gd name="connsiteX132" fmla="*/ 2526272 w 11969577"/>
              <a:gd name="connsiteY132" fmla="*/ 3946636 h 4200525"/>
              <a:gd name="connsiteX133" fmla="*/ 2525907 w 11969577"/>
              <a:gd name="connsiteY133" fmla="*/ 3952873 h 4200525"/>
              <a:gd name="connsiteX134" fmla="*/ 2520283 w 11969577"/>
              <a:gd name="connsiteY134" fmla="*/ 3955446 h 4200525"/>
              <a:gd name="connsiteX135" fmla="*/ 2594020 w 11969577"/>
              <a:gd name="connsiteY135" fmla="*/ 3941340 h 4200525"/>
              <a:gd name="connsiteX136" fmla="*/ 2557114 w 11969577"/>
              <a:gd name="connsiteY136" fmla="*/ 3982860 h 4200525"/>
              <a:gd name="connsiteX137" fmla="*/ 2594020 w 11969577"/>
              <a:gd name="connsiteY137" fmla="*/ 3941340 h 4200525"/>
              <a:gd name="connsiteX138" fmla="*/ 2758946 w 11969577"/>
              <a:gd name="connsiteY138" fmla="*/ 3913659 h 4200525"/>
              <a:gd name="connsiteX139" fmla="*/ 2769325 w 11969577"/>
              <a:gd name="connsiteY139" fmla="*/ 3932113 h 4200525"/>
              <a:gd name="connsiteX140" fmla="*/ 2727804 w 11969577"/>
              <a:gd name="connsiteY140" fmla="*/ 3959792 h 4200525"/>
              <a:gd name="connsiteX141" fmla="*/ 2758946 w 11969577"/>
              <a:gd name="connsiteY141" fmla="*/ 3922886 h 4200525"/>
              <a:gd name="connsiteX142" fmla="*/ 2758946 w 11969577"/>
              <a:gd name="connsiteY142" fmla="*/ 3913659 h 4200525"/>
              <a:gd name="connsiteX143" fmla="*/ 1961997 w 11969577"/>
              <a:gd name="connsiteY143" fmla="*/ 3913659 h 4200525"/>
              <a:gd name="connsiteX144" fmla="*/ 1952309 w 11969577"/>
              <a:gd name="connsiteY144" fmla="*/ 3981052 h 4200525"/>
              <a:gd name="connsiteX145" fmla="*/ 1874805 w 11969577"/>
              <a:gd name="connsiteY145" fmla="*/ 4038819 h 4200525"/>
              <a:gd name="connsiteX146" fmla="*/ 1894183 w 11969577"/>
              <a:gd name="connsiteY146" fmla="*/ 4000308 h 4200525"/>
              <a:gd name="connsiteX147" fmla="*/ 1874805 w 11969577"/>
              <a:gd name="connsiteY147" fmla="*/ 4048446 h 4200525"/>
              <a:gd name="connsiteX148" fmla="*/ 1855431 w 11969577"/>
              <a:gd name="connsiteY148" fmla="*/ 4096587 h 4200525"/>
              <a:gd name="connsiteX149" fmla="*/ 1806990 w 11969577"/>
              <a:gd name="connsiteY149" fmla="*/ 4135097 h 4200525"/>
              <a:gd name="connsiteX150" fmla="*/ 1816679 w 11969577"/>
              <a:gd name="connsiteY150" fmla="*/ 4106215 h 4200525"/>
              <a:gd name="connsiteX151" fmla="*/ 1797302 w 11969577"/>
              <a:gd name="connsiteY151" fmla="*/ 4086959 h 4200525"/>
              <a:gd name="connsiteX152" fmla="*/ 1787616 w 11969577"/>
              <a:gd name="connsiteY152" fmla="*/ 4115842 h 4200525"/>
              <a:gd name="connsiteX153" fmla="*/ 1777927 w 11969577"/>
              <a:gd name="connsiteY153" fmla="*/ 4058077 h 4200525"/>
              <a:gd name="connsiteX154" fmla="*/ 1816679 w 11969577"/>
              <a:gd name="connsiteY154" fmla="*/ 4077332 h 4200525"/>
              <a:gd name="connsiteX155" fmla="*/ 1845742 w 11969577"/>
              <a:gd name="connsiteY155" fmla="*/ 4058077 h 4200525"/>
              <a:gd name="connsiteX156" fmla="*/ 1845742 w 11969577"/>
              <a:gd name="connsiteY156" fmla="*/ 4009935 h 4200525"/>
              <a:gd name="connsiteX157" fmla="*/ 1961997 w 11969577"/>
              <a:gd name="connsiteY157" fmla="*/ 3913659 h 4200525"/>
              <a:gd name="connsiteX158" fmla="*/ 1211691 w 11969577"/>
              <a:gd name="connsiteY158" fmla="*/ 3913011 h 4200525"/>
              <a:gd name="connsiteX159" fmla="*/ 1242327 w 11969577"/>
              <a:gd name="connsiteY159" fmla="*/ 3914235 h 4200525"/>
              <a:gd name="connsiteX160" fmla="*/ 1203113 w 11969577"/>
              <a:gd name="connsiteY160" fmla="*/ 3982860 h 4200525"/>
              <a:gd name="connsiteX161" fmla="*/ 1173704 w 11969577"/>
              <a:gd name="connsiteY161" fmla="*/ 3982860 h 4200525"/>
              <a:gd name="connsiteX162" fmla="*/ 1203113 w 11969577"/>
              <a:gd name="connsiteY162" fmla="*/ 3953449 h 4200525"/>
              <a:gd name="connsiteX163" fmla="*/ 1183506 w 11969577"/>
              <a:gd name="connsiteY163" fmla="*/ 3943646 h 4200525"/>
              <a:gd name="connsiteX164" fmla="*/ 1212918 w 11969577"/>
              <a:gd name="connsiteY164" fmla="*/ 3943646 h 4200525"/>
              <a:gd name="connsiteX165" fmla="*/ 1212918 w 11969577"/>
              <a:gd name="connsiteY165" fmla="*/ 3914235 h 4200525"/>
              <a:gd name="connsiteX166" fmla="*/ 1203113 w 11969577"/>
              <a:gd name="connsiteY166" fmla="*/ 3933842 h 4200525"/>
              <a:gd name="connsiteX167" fmla="*/ 1211691 w 11969577"/>
              <a:gd name="connsiteY167" fmla="*/ 3913011 h 4200525"/>
              <a:gd name="connsiteX168" fmla="*/ 2441780 w 11969577"/>
              <a:gd name="connsiteY168" fmla="*/ 3904432 h 4200525"/>
              <a:gd name="connsiteX169" fmla="*/ 2469460 w 11969577"/>
              <a:gd name="connsiteY169" fmla="*/ 3941340 h 4200525"/>
              <a:gd name="connsiteX170" fmla="*/ 2441780 w 11969577"/>
              <a:gd name="connsiteY170" fmla="*/ 3904432 h 4200525"/>
              <a:gd name="connsiteX171" fmla="*/ 2536935 w 11969577"/>
              <a:gd name="connsiteY171" fmla="*/ 3885980 h 4200525"/>
              <a:gd name="connsiteX172" fmla="*/ 2556541 w 11969577"/>
              <a:gd name="connsiteY172" fmla="*/ 3904432 h 4200525"/>
              <a:gd name="connsiteX173" fmla="*/ 2556541 w 11969577"/>
              <a:gd name="connsiteY173" fmla="*/ 3895207 h 4200525"/>
              <a:gd name="connsiteX174" fmla="*/ 2536935 w 11969577"/>
              <a:gd name="connsiteY174" fmla="*/ 3930959 h 4200525"/>
              <a:gd name="connsiteX175" fmla="*/ 2526272 w 11969577"/>
              <a:gd name="connsiteY175" fmla="*/ 3946636 h 4200525"/>
              <a:gd name="connsiteX176" fmla="*/ 2527130 w 11969577"/>
              <a:gd name="connsiteY176" fmla="*/ 3932113 h 4200525"/>
              <a:gd name="connsiteX177" fmla="*/ 2487916 w 11969577"/>
              <a:gd name="connsiteY177" fmla="*/ 3959792 h 4200525"/>
              <a:gd name="connsiteX178" fmla="*/ 2536935 w 11969577"/>
              <a:gd name="connsiteY178" fmla="*/ 3885980 h 4200525"/>
              <a:gd name="connsiteX179" fmla="*/ 3118030 w 11969577"/>
              <a:gd name="connsiteY179" fmla="*/ 3874212 h 4200525"/>
              <a:gd name="connsiteX180" fmla="*/ 3133777 w 11969577"/>
              <a:gd name="connsiteY180" fmla="*/ 3932113 h 4200525"/>
              <a:gd name="connsiteX181" fmla="*/ 3112249 w 11969577"/>
              <a:gd name="connsiteY181" fmla="*/ 3876753 h 4200525"/>
              <a:gd name="connsiteX182" fmla="*/ 3118030 w 11969577"/>
              <a:gd name="connsiteY182" fmla="*/ 3874212 h 4200525"/>
              <a:gd name="connsiteX183" fmla="*/ 1989677 w 11969577"/>
              <a:gd name="connsiteY183" fmla="*/ 3867526 h 4200525"/>
              <a:gd name="connsiteX184" fmla="*/ 2008130 w 11969577"/>
              <a:gd name="connsiteY184" fmla="*/ 3913659 h 4200525"/>
              <a:gd name="connsiteX185" fmla="*/ 1971224 w 11969577"/>
              <a:gd name="connsiteY185" fmla="*/ 3913659 h 4200525"/>
              <a:gd name="connsiteX186" fmla="*/ 1971224 w 11969577"/>
              <a:gd name="connsiteY186" fmla="*/ 3876753 h 4200525"/>
              <a:gd name="connsiteX187" fmla="*/ 1989677 w 11969577"/>
              <a:gd name="connsiteY187" fmla="*/ 3867526 h 4200525"/>
              <a:gd name="connsiteX188" fmla="*/ 2095788 w 11969577"/>
              <a:gd name="connsiteY188" fmla="*/ 3858299 h 4200525"/>
              <a:gd name="connsiteX189" fmla="*/ 2056830 w 11969577"/>
              <a:gd name="connsiteY189" fmla="*/ 3913659 h 4200525"/>
              <a:gd name="connsiteX190" fmla="*/ 2056830 w 11969577"/>
              <a:gd name="connsiteY190" fmla="*/ 3959792 h 4200525"/>
              <a:gd name="connsiteX191" fmla="*/ 2008134 w 11969577"/>
              <a:gd name="connsiteY191" fmla="*/ 3959792 h 4200525"/>
              <a:gd name="connsiteX192" fmla="*/ 2066570 w 11969577"/>
              <a:gd name="connsiteY192" fmla="*/ 3867526 h 4200525"/>
              <a:gd name="connsiteX193" fmla="*/ 2095788 w 11969577"/>
              <a:gd name="connsiteY193" fmla="*/ 3858299 h 4200525"/>
              <a:gd name="connsiteX194" fmla="*/ 1394564 w 11969577"/>
              <a:gd name="connsiteY194" fmla="*/ 3844459 h 4200525"/>
              <a:gd name="connsiteX195" fmla="*/ 1385337 w 11969577"/>
              <a:gd name="connsiteY195" fmla="*/ 3902895 h 4200525"/>
              <a:gd name="connsiteX196" fmla="*/ 1376110 w 11969577"/>
              <a:gd name="connsiteY196" fmla="*/ 3893155 h 4200525"/>
              <a:gd name="connsiteX197" fmla="*/ 1357657 w 11969577"/>
              <a:gd name="connsiteY197" fmla="*/ 3902895 h 4200525"/>
              <a:gd name="connsiteX198" fmla="*/ 1357657 w 11969577"/>
              <a:gd name="connsiteY198" fmla="*/ 3932113 h 4200525"/>
              <a:gd name="connsiteX199" fmla="*/ 1329978 w 11969577"/>
              <a:gd name="connsiteY199" fmla="*/ 3932113 h 4200525"/>
              <a:gd name="connsiteX200" fmla="*/ 1320751 w 11969577"/>
              <a:gd name="connsiteY200" fmla="*/ 3893155 h 4200525"/>
              <a:gd name="connsiteX201" fmla="*/ 1394564 w 11969577"/>
              <a:gd name="connsiteY201" fmla="*/ 3844459 h 4200525"/>
              <a:gd name="connsiteX202" fmla="*/ 1482215 w 11969577"/>
              <a:gd name="connsiteY202" fmla="*/ 3835235 h 4200525"/>
              <a:gd name="connsiteX203" fmla="*/ 1491441 w 11969577"/>
              <a:gd name="connsiteY203" fmla="*/ 3855995 h 4200525"/>
              <a:gd name="connsiteX204" fmla="*/ 1500668 w 11969577"/>
              <a:gd name="connsiteY204" fmla="*/ 3855995 h 4200525"/>
              <a:gd name="connsiteX205" fmla="*/ 1472988 w 11969577"/>
              <a:gd name="connsiteY205" fmla="*/ 3876756 h 4200525"/>
              <a:gd name="connsiteX206" fmla="*/ 1482215 w 11969577"/>
              <a:gd name="connsiteY206" fmla="*/ 3835235 h 4200525"/>
              <a:gd name="connsiteX207" fmla="*/ 1279233 w 11969577"/>
              <a:gd name="connsiteY207" fmla="*/ 3835232 h 4200525"/>
              <a:gd name="connsiteX208" fmla="*/ 1260779 w 11969577"/>
              <a:gd name="connsiteY208" fmla="*/ 3854606 h 4200525"/>
              <a:gd name="connsiteX209" fmla="*/ 1288460 w 11969577"/>
              <a:gd name="connsiteY209" fmla="*/ 3864295 h 4200525"/>
              <a:gd name="connsiteX210" fmla="*/ 1260779 w 11969577"/>
              <a:gd name="connsiteY210" fmla="*/ 3864295 h 4200525"/>
              <a:gd name="connsiteX211" fmla="*/ 1242327 w 11969577"/>
              <a:gd name="connsiteY211" fmla="*/ 3873984 h 4200525"/>
              <a:gd name="connsiteX212" fmla="*/ 1279233 w 11969577"/>
              <a:gd name="connsiteY212" fmla="*/ 3835232 h 4200525"/>
              <a:gd name="connsiteX213" fmla="*/ 1482217 w 11969577"/>
              <a:gd name="connsiteY213" fmla="*/ 3816781 h 4200525"/>
              <a:gd name="connsiteX214" fmla="*/ 1413017 w 11969577"/>
              <a:gd name="connsiteY214" fmla="*/ 3858303 h 4200525"/>
              <a:gd name="connsiteX215" fmla="*/ 1482217 w 11969577"/>
              <a:gd name="connsiteY215" fmla="*/ 3816781 h 4200525"/>
              <a:gd name="connsiteX216" fmla="*/ 2806232 w 11969577"/>
              <a:gd name="connsiteY216" fmla="*/ 3798326 h 4200525"/>
              <a:gd name="connsiteX217" fmla="*/ 2769325 w 11969577"/>
              <a:gd name="connsiteY217" fmla="*/ 3835232 h 4200525"/>
              <a:gd name="connsiteX218" fmla="*/ 2806232 w 11969577"/>
              <a:gd name="connsiteY218" fmla="*/ 3798326 h 4200525"/>
              <a:gd name="connsiteX219" fmla="*/ 1421020 w 11969577"/>
              <a:gd name="connsiteY219" fmla="*/ 3792130 h 4200525"/>
              <a:gd name="connsiteX220" fmla="*/ 1436085 w 11969577"/>
              <a:gd name="connsiteY220" fmla="*/ 3798329 h 4200525"/>
              <a:gd name="connsiteX221" fmla="*/ 1415786 w 11969577"/>
              <a:gd name="connsiteY221" fmla="*/ 3816781 h 4200525"/>
              <a:gd name="connsiteX222" fmla="*/ 1405636 w 11969577"/>
              <a:gd name="connsiteY222" fmla="*/ 3835235 h 4200525"/>
              <a:gd name="connsiteX223" fmla="*/ 1385337 w 11969577"/>
              <a:gd name="connsiteY223" fmla="*/ 3816781 h 4200525"/>
              <a:gd name="connsiteX224" fmla="*/ 1406906 w 11969577"/>
              <a:gd name="connsiteY224" fmla="*/ 3797175 h 4200525"/>
              <a:gd name="connsiteX225" fmla="*/ 1421020 w 11969577"/>
              <a:gd name="connsiteY225" fmla="*/ 3792130 h 4200525"/>
              <a:gd name="connsiteX226" fmla="*/ 1117479 w 11969577"/>
              <a:gd name="connsiteY226" fmla="*/ 3779875 h 4200525"/>
              <a:gd name="connsiteX227" fmla="*/ 1126993 w 11969577"/>
              <a:gd name="connsiteY227" fmla="*/ 3789343 h 4200525"/>
              <a:gd name="connsiteX228" fmla="*/ 993784 w 11969577"/>
              <a:gd name="connsiteY228" fmla="*/ 3931386 h 4200525"/>
              <a:gd name="connsiteX229" fmla="*/ 974753 w 11969577"/>
              <a:gd name="connsiteY229" fmla="*/ 3959795 h 4200525"/>
              <a:gd name="connsiteX230" fmla="*/ 984267 w 11969577"/>
              <a:gd name="connsiteY230" fmla="*/ 3912448 h 4200525"/>
              <a:gd name="connsiteX231" fmla="*/ 1050872 w 11969577"/>
              <a:gd name="connsiteY231" fmla="*/ 3836691 h 4200525"/>
              <a:gd name="connsiteX232" fmla="*/ 1117479 w 11969577"/>
              <a:gd name="connsiteY232" fmla="*/ 3779875 h 4200525"/>
              <a:gd name="connsiteX233" fmla="*/ 1551419 w 11969577"/>
              <a:gd name="connsiteY233" fmla="*/ 3759115 h 4200525"/>
              <a:gd name="connsiteX234" fmla="*/ 1551419 w 11969577"/>
              <a:gd name="connsiteY234" fmla="*/ 3798329 h 4200525"/>
              <a:gd name="connsiteX235" fmla="*/ 1529891 w 11969577"/>
              <a:gd name="connsiteY235" fmla="*/ 3798329 h 4200525"/>
              <a:gd name="connsiteX236" fmla="*/ 1551419 w 11969577"/>
              <a:gd name="connsiteY236" fmla="*/ 3759115 h 4200525"/>
              <a:gd name="connsiteX237" fmla="*/ 1606775 w 11969577"/>
              <a:gd name="connsiteY237" fmla="*/ 3719901 h 4200525"/>
              <a:gd name="connsiteX238" fmla="*/ 1606775 w 11969577"/>
              <a:gd name="connsiteY238" fmla="*/ 3761422 h 4200525"/>
              <a:gd name="connsiteX239" fmla="*/ 1588322 w 11969577"/>
              <a:gd name="connsiteY239" fmla="*/ 3730282 h 4200525"/>
              <a:gd name="connsiteX240" fmla="*/ 1606775 w 11969577"/>
              <a:gd name="connsiteY240" fmla="*/ 3719901 h 4200525"/>
              <a:gd name="connsiteX241" fmla="*/ 1529891 w 11969577"/>
              <a:gd name="connsiteY241" fmla="*/ 3719901 h 4200525"/>
              <a:gd name="connsiteX242" fmla="*/ 1551419 w 11969577"/>
              <a:gd name="connsiteY242" fmla="*/ 3729703 h 4200525"/>
              <a:gd name="connsiteX243" fmla="*/ 1551419 w 11969577"/>
              <a:gd name="connsiteY243" fmla="*/ 3759115 h 4200525"/>
              <a:gd name="connsiteX244" fmla="*/ 1529891 w 11969577"/>
              <a:gd name="connsiteY244" fmla="*/ 3719901 h 4200525"/>
              <a:gd name="connsiteX245" fmla="*/ 1491444 w 11969577"/>
              <a:gd name="connsiteY245" fmla="*/ 3719901 h 4200525"/>
              <a:gd name="connsiteX246" fmla="*/ 1509898 w 11969577"/>
              <a:gd name="connsiteY246" fmla="*/ 3719901 h 4200525"/>
              <a:gd name="connsiteX247" fmla="*/ 1491444 w 11969577"/>
              <a:gd name="connsiteY247" fmla="*/ 3759885 h 4200525"/>
              <a:gd name="connsiteX248" fmla="*/ 1500671 w 11969577"/>
              <a:gd name="connsiteY248" fmla="*/ 3769879 h 4200525"/>
              <a:gd name="connsiteX249" fmla="*/ 1472992 w 11969577"/>
              <a:gd name="connsiteY249" fmla="*/ 3739891 h 4200525"/>
              <a:gd name="connsiteX250" fmla="*/ 1491444 w 11969577"/>
              <a:gd name="connsiteY250" fmla="*/ 3719901 h 4200525"/>
              <a:gd name="connsiteX251" fmla="*/ 1270003 w 11969577"/>
              <a:gd name="connsiteY251" fmla="*/ 3719901 h 4200525"/>
              <a:gd name="connsiteX252" fmla="*/ 1242323 w 11969577"/>
              <a:gd name="connsiteY252" fmla="*/ 3789102 h 4200525"/>
              <a:gd name="connsiteX253" fmla="*/ 1270003 w 11969577"/>
              <a:gd name="connsiteY253" fmla="*/ 3719901 h 4200525"/>
              <a:gd name="connsiteX254" fmla="*/ 1530658 w 11969577"/>
              <a:gd name="connsiteY254" fmla="*/ 3673769 h 4200525"/>
              <a:gd name="connsiteX255" fmla="*/ 1551419 w 11969577"/>
              <a:gd name="connsiteY255" fmla="*/ 3673769 h 4200525"/>
              <a:gd name="connsiteX256" fmla="*/ 1551419 w 11969577"/>
              <a:gd name="connsiteY256" fmla="*/ 3701448 h 4200525"/>
              <a:gd name="connsiteX257" fmla="*/ 1520278 w 11969577"/>
              <a:gd name="connsiteY257" fmla="*/ 3719901 h 4200525"/>
              <a:gd name="connsiteX258" fmla="*/ 1530658 w 11969577"/>
              <a:gd name="connsiteY258" fmla="*/ 3673769 h 4200525"/>
              <a:gd name="connsiteX259" fmla="*/ 2787778 w 11969577"/>
              <a:gd name="connsiteY259" fmla="*/ 3664542 h 4200525"/>
              <a:gd name="connsiteX260" fmla="*/ 2769325 w 11969577"/>
              <a:gd name="connsiteY260" fmla="*/ 3701448 h 4200525"/>
              <a:gd name="connsiteX261" fmla="*/ 2769325 w 11969577"/>
              <a:gd name="connsiteY261" fmla="*/ 3673769 h 4200525"/>
              <a:gd name="connsiteX262" fmla="*/ 2787778 w 11969577"/>
              <a:gd name="connsiteY262" fmla="*/ 3664542 h 4200525"/>
              <a:gd name="connsiteX263" fmla="*/ 1500668 w 11969577"/>
              <a:gd name="connsiteY263" fmla="*/ 3664542 h 4200525"/>
              <a:gd name="connsiteX264" fmla="*/ 1445309 w 11969577"/>
              <a:gd name="connsiteY264" fmla="*/ 3719901 h 4200525"/>
              <a:gd name="connsiteX265" fmla="*/ 1500668 w 11969577"/>
              <a:gd name="connsiteY265" fmla="*/ 3664542 h 4200525"/>
              <a:gd name="connsiteX266" fmla="*/ 1223489 w 11969577"/>
              <a:gd name="connsiteY266" fmla="*/ 3664057 h 4200525"/>
              <a:gd name="connsiteX267" fmla="*/ 1223489 w 11969577"/>
              <a:gd name="connsiteY267" fmla="*/ 3693898 h 4200525"/>
              <a:gd name="connsiteX268" fmla="*/ 1204266 w 11969577"/>
              <a:gd name="connsiteY268" fmla="*/ 3722836 h 4200525"/>
              <a:gd name="connsiteX269" fmla="*/ 1156209 w 11969577"/>
              <a:gd name="connsiteY269" fmla="*/ 3761422 h 4200525"/>
              <a:gd name="connsiteX270" fmla="*/ 1117766 w 11969577"/>
              <a:gd name="connsiteY270" fmla="*/ 3761422 h 4200525"/>
              <a:gd name="connsiteX271" fmla="*/ 1213880 w 11969577"/>
              <a:gd name="connsiteY271" fmla="*/ 3664960 h 4200525"/>
              <a:gd name="connsiteX272" fmla="*/ 1223489 w 11969577"/>
              <a:gd name="connsiteY272" fmla="*/ 3664057 h 4200525"/>
              <a:gd name="connsiteX273" fmla="*/ 3640664 w 11969577"/>
              <a:gd name="connsiteY273" fmla="*/ 3655315 h 4200525"/>
              <a:gd name="connsiteX274" fmla="*/ 3650466 w 11969577"/>
              <a:gd name="connsiteY274" fmla="*/ 3692221 h 4200525"/>
              <a:gd name="connsiteX275" fmla="*/ 3621057 w 11969577"/>
              <a:gd name="connsiteY275" fmla="*/ 3701448 h 4200525"/>
              <a:gd name="connsiteX276" fmla="*/ 3572038 w 11969577"/>
              <a:gd name="connsiteY276" fmla="*/ 3701448 h 4200525"/>
              <a:gd name="connsiteX277" fmla="*/ 3640664 w 11969577"/>
              <a:gd name="connsiteY277" fmla="*/ 3655315 h 4200525"/>
              <a:gd name="connsiteX278" fmla="*/ 1415324 w 11969577"/>
              <a:gd name="connsiteY278" fmla="*/ 3649550 h 4200525"/>
              <a:gd name="connsiteX279" fmla="*/ 1436085 w 11969577"/>
              <a:gd name="connsiteY279" fmla="*/ 3655315 h 4200525"/>
              <a:gd name="connsiteX280" fmla="*/ 1436085 w 11969577"/>
              <a:gd name="connsiteY280" fmla="*/ 3701448 h 4200525"/>
              <a:gd name="connsiteX281" fmla="*/ 1415324 w 11969577"/>
              <a:gd name="connsiteY281" fmla="*/ 3701448 h 4200525"/>
              <a:gd name="connsiteX282" fmla="*/ 1394564 w 11969577"/>
              <a:gd name="connsiteY282" fmla="*/ 3664542 h 4200525"/>
              <a:gd name="connsiteX283" fmla="*/ 1415324 w 11969577"/>
              <a:gd name="connsiteY283" fmla="*/ 3649550 h 4200525"/>
              <a:gd name="connsiteX284" fmla="*/ 3705822 w 11969577"/>
              <a:gd name="connsiteY284" fmla="*/ 3618409 h 4200525"/>
              <a:gd name="connsiteX285" fmla="*/ 3650463 w 11969577"/>
              <a:gd name="connsiteY285" fmla="*/ 3673769 h 4200525"/>
              <a:gd name="connsiteX286" fmla="*/ 3705822 w 11969577"/>
              <a:gd name="connsiteY286" fmla="*/ 3618409 h 4200525"/>
              <a:gd name="connsiteX287" fmla="*/ 1147753 w 11969577"/>
              <a:gd name="connsiteY287" fmla="*/ 3596111 h 4200525"/>
              <a:gd name="connsiteX288" fmla="*/ 1147753 w 11969577"/>
              <a:gd name="connsiteY288" fmla="*/ 3606105 h 4200525"/>
              <a:gd name="connsiteX289" fmla="*/ 1167744 w 11969577"/>
              <a:gd name="connsiteY289" fmla="*/ 3646088 h 4200525"/>
              <a:gd name="connsiteX290" fmla="*/ 1117766 w 11969577"/>
              <a:gd name="connsiteY290" fmla="*/ 3616101 h 4200525"/>
              <a:gd name="connsiteX291" fmla="*/ 1147753 w 11969577"/>
              <a:gd name="connsiteY291" fmla="*/ 3596111 h 4200525"/>
              <a:gd name="connsiteX292" fmla="*/ 3515144 w 11969577"/>
              <a:gd name="connsiteY292" fmla="*/ 3595340 h 4200525"/>
              <a:gd name="connsiteX293" fmla="*/ 3505403 w 11969577"/>
              <a:gd name="connsiteY293" fmla="*/ 3624558 h 4200525"/>
              <a:gd name="connsiteX294" fmla="*/ 3544361 w 11969577"/>
              <a:gd name="connsiteY294" fmla="*/ 3644036 h 4200525"/>
              <a:gd name="connsiteX295" fmla="*/ 3505403 w 11969577"/>
              <a:gd name="connsiteY295" fmla="*/ 3644036 h 4200525"/>
              <a:gd name="connsiteX296" fmla="*/ 3485928 w 11969577"/>
              <a:gd name="connsiteY296" fmla="*/ 3721950 h 4200525"/>
              <a:gd name="connsiteX297" fmla="*/ 3515144 w 11969577"/>
              <a:gd name="connsiteY297" fmla="*/ 3721950 h 4200525"/>
              <a:gd name="connsiteX298" fmla="*/ 3485928 w 11969577"/>
              <a:gd name="connsiteY298" fmla="*/ 3770646 h 4200525"/>
              <a:gd name="connsiteX299" fmla="*/ 3456707 w 11969577"/>
              <a:gd name="connsiteY299" fmla="*/ 3741429 h 4200525"/>
              <a:gd name="connsiteX300" fmla="*/ 3456707 w 11969577"/>
              <a:gd name="connsiteY300" fmla="*/ 3702471 h 4200525"/>
              <a:gd name="connsiteX301" fmla="*/ 3466448 w 11969577"/>
              <a:gd name="connsiteY301" fmla="*/ 3721950 h 4200525"/>
              <a:gd name="connsiteX302" fmla="*/ 3485928 w 11969577"/>
              <a:gd name="connsiteY302" fmla="*/ 3605079 h 4200525"/>
              <a:gd name="connsiteX303" fmla="*/ 3515144 w 11969577"/>
              <a:gd name="connsiteY303" fmla="*/ 3595340 h 4200525"/>
              <a:gd name="connsiteX304" fmla="*/ 1166207 w 11969577"/>
              <a:gd name="connsiteY304" fmla="*/ 3586117 h 4200525"/>
              <a:gd name="connsiteX305" fmla="*/ 1177740 w 11969577"/>
              <a:gd name="connsiteY305" fmla="*/ 3586117 h 4200525"/>
              <a:gd name="connsiteX306" fmla="*/ 1177740 w 11969577"/>
              <a:gd name="connsiteY306" fmla="*/ 3609185 h 4200525"/>
              <a:gd name="connsiteX307" fmla="*/ 1154673 w 11969577"/>
              <a:gd name="connsiteY307" fmla="*/ 3609185 h 4200525"/>
              <a:gd name="connsiteX308" fmla="*/ 1166207 w 11969577"/>
              <a:gd name="connsiteY308" fmla="*/ 3586117 h 4200525"/>
              <a:gd name="connsiteX309" fmla="*/ 1198807 w 11969577"/>
              <a:gd name="connsiteY309" fmla="*/ 3581511 h 4200525"/>
              <a:gd name="connsiteX310" fmla="*/ 1198642 w 11969577"/>
              <a:gd name="connsiteY310" fmla="*/ 3581792 h 4200525"/>
              <a:gd name="connsiteX311" fmla="*/ 1186964 w 11969577"/>
              <a:gd name="connsiteY311" fmla="*/ 3586117 h 4200525"/>
              <a:gd name="connsiteX312" fmla="*/ 3475158 w 11969577"/>
              <a:gd name="connsiteY312" fmla="*/ 3558437 h 4200525"/>
              <a:gd name="connsiteX313" fmla="*/ 3429025 w 11969577"/>
              <a:gd name="connsiteY313" fmla="*/ 3636864 h 4200525"/>
              <a:gd name="connsiteX314" fmla="*/ 3438251 w 11969577"/>
              <a:gd name="connsiteY314" fmla="*/ 3578044 h 4200525"/>
              <a:gd name="connsiteX315" fmla="*/ 3475158 w 11969577"/>
              <a:gd name="connsiteY315" fmla="*/ 3558437 h 4200525"/>
              <a:gd name="connsiteX316" fmla="*/ 3764483 w 11969577"/>
              <a:gd name="connsiteY316" fmla="*/ 3558434 h 4200525"/>
              <a:gd name="connsiteX317" fmla="*/ 3774367 w 11969577"/>
              <a:gd name="connsiteY317" fmla="*/ 3598418 h 4200525"/>
              <a:gd name="connsiteX318" fmla="*/ 3734824 w 11969577"/>
              <a:gd name="connsiteY318" fmla="*/ 3618409 h 4200525"/>
              <a:gd name="connsiteX319" fmla="*/ 3715052 w 11969577"/>
              <a:gd name="connsiteY319" fmla="*/ 3618409 h 4200525"/>
              <a:gd name="connsiteX320" fmla="*/ 3764483 w 11969577"/>
              <a:gd name="connsiteY320" fmla="*/ 3558434 h 4200525"/>
              <a:gd name="connsiteX321" fmla="*/ 1549658 w 11969577"/>
              <a:gd name="connsiteY321" fmla="*/ 3549847 h 4200525"/>
              <a:gd name="connsiteX322" fmla="*/ 1542530 w 11969577"/>
              <a:gd name="connsiteY322" fmla="*/ 3567258 h 4200525"/>
              <a:gd name="connsiteX323" fmla="*/ 1553483 w 11969577"/>
              <a:gd name="connsiteY323" fmla="*/ 3571412 h 4200525"/>
              <a:gd name="connsiteX324" fmla="*/ 1561354 w 11969577"/>
              <a:gd name="connsiteY324" fmla="*/ 3580287 h 4200525"/>
              <a:gd name="connsiteX325" fmla="*/ 1569157 w 11969577"/>
              <a:gd name="connsiteY325" fmla="*/ 3587297 h 4200525"/>
              <a:gd name="connsiteX326" fmla="*/ 1569869 w 11969577"/>
              <a:gd name="connsiteY326" fmla="*/ 3576891 h 4200525"/>
              <a:gd name="connsiteX327" fmla="*/ 1578097 w 11969577"/>
              <a:gd name="connsiteY327" fmla="*/ 3586545 h 4200525"/>
              <a:gd name="connsiteX328" fmla="*/ 1580731 w 11969577"/>
              <a:gd name="connsiteY328" fmla="*/ 3586305 h 4200525"/>
              <a:gd name="connsiteX329" fmla="*/ 1587997 w 11969577"/>
              <a:gd name="connsiteY329" fmla="*/ 3573067 h 4200525"/>
              <a:gd name="connsiteX330" fmla="*/ 1591796 w 11969577"/>
              <a:gd name="connsiteY330" fmla="*/ 3572018 h 4200525"/>
              <a:gd name="connsiteX331" fmla="*/ 1588017 w 11969577"/>
              <a:gd name="connsiteY331" fmla="*/ 3559429 h 4200525"/>
              <a:gd name="connsiteX332" fmla="*/ 1549658 w 11969577"/>
              <a:gd name="connsiteY332" fmla="*/ 3549847 h 4200525"/>
              <a:gd name="connsiteX333" fmla="*/ 1197345 w 11969577"/>
              <a:gd name="connsiteY333" fmla="*/ 3546903 h 4200525"/>
              <a:gd name="connsiteX334" fmla="*/ 1214644 w 11969577"/>
              <a:gd name="connsiteY334" fmla="*/ 3549210 h 4200525"/>
              <a:gd name="connsiteX335" fmla="*/ 1207724 w 11969577"/>
              <a:gd name="connsiteY335" fmla="*/ 3578044 h 4200525"/>
              <a:gd name="connsiteX336" fmla="*/ 1198807 w 11969577"/>
              <a:gd name="connsiteY336" fmla="*/ 3581511 h 4200525"/>
              <a:gd name="connsiteX337" fmla="*/ 1204265 w 11969577"/>
              <a:gd name="connsiteY337" fmla="*/ 3572277 h 4200525"/>
              <a:gd name="connsiteX338" fmla="*/ 1186964 w 11969577"/>
              <a:gd name="connsiteY338" fmla="*/ 3558437 h 4200525"/>
              <a:gd name="connsiteX339" fmla="*/ 1197345 w 11969577"/>
              <a:gd name="connsiteY339" fmla="*/ 3546903 h 4200525"/>
              <a:gd name="connsiteX340" fmla="*/ 4253221 w 11969577"/>
              <a:gd name="connsiteY340" fmla="*/ 3536090 h 4200525"/>
              <a:gd name="connsiteX341" fmla="*/ 4254805 w 11969577"/>
              <a:gd name="connsiteY341" fmla="*/ 3539984 h 4200525"/>
              <a:gd name="connsiteX342" fmla="*/ 4236353 w 11969577"/>
              <a:gd name="connsiteY342" fmla="*/ 3558437 h 4200525"/>
              <a:gd name="connsiteX343" fmla="*/ 4236353 w 11969577"/>
              <a:gd name="connsiteY343" fmla="*/ 3539984 h 4200525"/>
              <a:gd name="connsiteX344" fmla="*/ 4249040 w 11969577"/>
              <a:gd name="connsiteY344" fmla="*/ 3536523 h 4200525"/>
              <a:gd name="connsiteX345" fmla="*/ 4253221 w 11969577"/>
              <a:gd name="connsiteY345" fmla="*/ 3536090 h 4200525"/>
              <a:gd name="connsiteX346" fmla="*/ 1223871 w 11969577"/>
              <a:gd name="connsiteY346" fmla="*/ 3521531 h 4200525"/>
              <a:gd name="connsiteX347" fmla="*/ 1233097 w 11969577"/>
              <a:gd name="connsiteY347" fmla="*/ 3558437 h 4200525"/>
              <a:gd name="connsiteX348" fmla="*/ 1223871 w 11969577"/>
              <a:gd name="connsiteY348" fmla="*/ 3521531 h 4200525"/>
              <a:gd name="connsiteX349" fmla="*/ 5758739 w 11969577"/>
              <a:gd name="connsiteY349" fmla="*/ 3443104 h 4200525"/>
              <a:gd name="connsiteX350" fmla="*/ 5740286 w 11969577"/>
              <a:gd name="connsiteY350" fmla="*/ 3483700 h 4200525"/>
              <a:gd name="connsiteX351" fmla="*/ 5758739 w 11969577"/>
              <a:gd name="connsiteY351" fmla="*/ 3443104 h 4200525"/>
              <a:gd name="connsiteX352" fmla="*/ 4467377 w 11969577"/>
              <a:gd name="connsiteY352" fmla="*/ 3432724 h 4200525"/>
              <a:gd name="connsiteX353" fmla="*/ 4503923 w 11969577"/>
              <a:gd name="connsiteY353" fmla="*/ 3443104 h 4200525"/>
              <a:gd name="connsiteX354" fmla="*/ 4443949 w 11969577"/>
              <a:gd name="connsiteY354" fmla="*/ 3433877 h 4200525"/>
              <a:gd name="connsiteX355" fmla="*/ 4467377 w 11969577"/>
              <a:gd name="connsiteY355" fmla="*/ 3432724 h 4200525"/>
              <a:gd name="connsiteX356" fmla="*/ 3455426 w 11969577"/>
              <a:gd name="connsiteY356" fmla="*/ 3417532 h 4200525"/>
              <a:gd name="connsiteX357" fmla="*/ 3464347 w 11969577"/>
              <a:gd name="connsiteY357" fmla="*/ 3418452 h 4200525"/>
              <a:gd name="connsiteX358" fmla="*/ 3488999 w 11969577"/>
              <a:gd name="connsiteY358" fmla="*/ 3425804 h 4200525"/>
              <a:gd name="connsiteX359" fmla="*/ 3478619 w 11969577"/>
              <a:gd name="connsiteY359" fmla="*/ 3445411 h 4200525"/>
              <a:gd name="connsiteX360" fmla="*/ 3447478 w 11969577"/>
              <a:gd name="connsiteY360" fmla="*/ 3425804 h 4200525"/>
              <a:gd name="connsiteX361" fmla="*/ 3455426 w 11969577"/>
              <a:gd name="connsiteY361" fmla="*/ 3417532 h 4200525"/>
              <a:gd name="connsiteX362" fmla="*/ 4476243 w 11969577"/>
              <a:gd name="connsiteY362" fmla="*/ 3369290 h 4200525"/>
              <a:gd name="connsiteX363" fmla="*/ 4467017 w 11969577"/>
              <a:gd name="connsiteY363" fmla="*/ 3406197 h 4200525"/>
              <a:gd name="connsiteX364" fmla="*/ 4476243 w 11969577"/>
              <a:gd name="connsiteY364" fmla="*/ 3369290 h 4200525"/>
              <a:gd name="connsiteX365" fmla="*/ 4465172 w 11969577"/>
              <a:gd name="connsiteY365" fmla="*/ 3300093 h 4200525"/>
              <a:gd name="connsiteX366" fmla="*/ 4475322 w 11969577"/>
              <a:gd name="connsiteY366" fmla="*/ 3346226 h 4200525"/>
              <a:gd name="connsiteX367" fmla="*/ 4434723 w 11969577"/>
              <a:gd name="connsiteY367" fmla="*/ 3346226 h 4200525"/>
              <a:gd name="connsiteX368" fmla="*/ 4434723 w 11969577"/>
              <a:gd name="connsiteY368" fmla="*/ 3318545 h 4200525"/>
              <a:gd name="connsiteX369" fmla="*/ 4465172 w 11969577"/>
              <a:gd name="connsiteY369" fmla="*/ 3300093 h 4200525"/>
              <a:gd name="connsiteX370" fmla="*/ 4522377 w 11969577"/>
              <a:gd name="connsiteY370" fmla="*/ 3290866 h 4200525"/>
              <a:gd name="connsiteX371" fmla="*/ 4503923 w 11969577"/>
              <a:gd name="connsiteY371" fmla="*/ 3318545 h 4200525"/>
              <a:gd name="connsiteX372" fmla="*/ 4522377 w 11969577"/>
              <a:gd name="connsiteY372" fmla="*/ 3290866 h 4200525"/>
              <a:gd name="connsiteX373" fmla="*/ 5817393 w 11969577"/>
              <a:gd name="connsiteY373" fmla="*/ 3274635 h 4200525"/>
              <a:gd name="connsiteX374" fmla="*/ 5819670 w 11969577"/>
              <a:gd name="connsiteY374" fmla="*/ 3289171 h 4200525"/>
              <a:gd name="connsiteX375" fmla="*/ 5816972 w 11969577"/>
              <a:gd name="connsiteY375" fmla="*/ 3339031 h 4200525"/>
              <a:gd name="connsiteX376" fmla="*/ 5788207 w 11969577"/>
              <a:gd name="connsiteY376" fmla="*/ 3348612 h 4200525"/>
              <a:gd name="connsiteX377" fmla="*/ 5797796 w 11969577"/>
              <a:gd name="connsiteY377" fmla="*/ 3377361 h 4200525"/>
              <a:gd name="connsiteX378" fmla="*/ 5759436 w 11969577"/>
              <a:gd name="connsiteY378" fmla="*/ 3415691 h 4200525"/>
              <a:gd name="connsiteX379" fmla="*/ 5806185 w 11969577"/>
              <a:gd name="connsiteY379" fmla="*/ 3300700 h 4200525"/>
              <a:gd name="connsiteX380" fmla="*/ 5816972 w 11969577"/>
              <a:gd name="connsiteY380" fmla="*/ 3271951 h 4200525"/>
              <a:gd name="connsiteX381" fmla="*/ 5818477 w 11969577"/>
              <a:gd name="connsiteY381" fmla="*/ 3272113 h 4200525"/>
              <a:gd name="connsiteX382" fmla="*/ 5817393 w 11969577"/>
              <a:gd name="connsiteY382" fmla="*/ 3274635 h 4200525"/>
              <a:gd name="connsiteX383" fmla="*/ 5739133 w 11969577"/>
              <a:gd name="connsiteY383" fmla="*/ 3248192 h 4200525"/>
              <a:gd name="connsiteX384" fmla="*/ 5749513 w 11969577"/>
              <a:gd name="connsiteY384" fmla="*/ 3263187 h 4200525"/>
              <a:gd name="connsiteX385" fmla="*/ 5721833 w 11969577"/>
              <a:gd name="connsiteY385" fmla="*/ 3253960 h 4200525"/>
              <a:gd name="connsiteX386" fmla="*/ 5739133 w 11969577"/>
              <a:gd name="connsiteY386" fmla="*/ 3248192 h 4200525"/>
              <a:gd name="connsiteX387" fmla="*/ 5182076 w 11969577"/>
              <a:gd name="connsiteY387" fmla="*/ 3221666 h 4200525"/>
              <a:gd name="connsiteX388" fmla="*/ 5154395 w 11969577"/>
              <a:gd name="connsiteY388" fmla="*/ 3271643 h 4200525"/>
              <a:gd name="connsiteX389" fmla="*/ 5182076 w 11969577"/>
              <a:gd name="connsiteY389" fmla="*/ 3221666 h 4200525"/>
              <a:gd name="connsiteX390" fmla="*/ 4427036 w 11969577"/>
              <a:gd name="connsiteY390" fmla="*/ 3221666 h 4200525"/>
              <a:gd name="connsiteX391" fmla="*/ 4503923 w 11969577"/>
              <a:gd name="connsiteY391" fmla="*/ 3221666 h 4200525"/>
              <a:gd name="connsiteX392" fmla="*/ 4494313 w 11969577"/>
              <a:gd name="connsiteY392" fmla="*/ 3263187 h 4200525"/>
              <a:gd name="connsiteX393" fmla="*/ 4465480 w 11969577"/>
              <a:gd name="connsiteY393" fmla="*/ 3263187 h 4200525"/>
              <a:gd name="connsiteX394" fmla="*/ 4407814 w 11969577"/>
              <a:gd name="connsiteY394" fmla="*/ 3263187 h 4200525"/>
              <a:gd name="connsiteX395" fmla="*/ 4427036 w 11969577"/>
              <a:gd name="connsiteY395" fmla="*/ 3221666 h 4200525"/>
              <a:gd name="connsiteX396" fmla="*/ 6630649 w 11969577"/>
              <a:gd name="connsiteY396" fmla="*/ 3203212 h 4200525"/>
              <a:gd name="connsiteX397" fmla="*/ 6593743 w 11969577"/>
              <a:gd name="connsiteY397" fmla="*/ 3263187 h 4200525"/>
              <a:gd name="connsiteX398" fmla="*/ 6630649 w 11969577"/>
              <a:gd name="connsiteY398" fmla="*/ 3203212 h 4200525"/>
              <a:gd name="connsiteX399" fmla="*/ 4468171 w 11969577"/>
              <a:gd name="connsiteY399" fmla="*/ 3199852 h 4200525"/>
              <a:gd name="connsiteX400" fmla="*/ 4476243 w 11969577"/>
              <a:gd name="connsiteY400" fmla="*/ 3204134 h 4200525"/>
              <a:gd name="connsiteX401" fmla="*/ 4443949 w 11969577"/>
              <a:gd name="connsiteY401" fmla="*/ 3204134 h 4200525"/>
              <a:gd name="connsiteX402" fmla="*/ 4460098 w 11969577"/>
              <a:gd name="connsiteY402" fmla="*/ 3200329 h 4200525"/>
              <a:gd name="connsiteX403" fmla="*/ 4468171 w 11969577"/>
              <a:gd name="connsiteY403" fmla="*/ 3199852 h 4200525"/>
              <a:gd name="connsiteX404" fmla="*/ 5769811 w 11969577"/>
              <a:gd name="connsiteY404" fmla="*/ 3147852 h 4200525"/>
              <a:gd name="connsiteX405" fmla="*/ 5800260 w 11969577"/>
              <a:gd name="connsiteY405" fmla="*/ 3175533 h 4200525"/>
              <a:gd name="connsiteX406" fmla="*/ 5790112 w 11969577"/>
              <a:gd name="connsiteY406" fmla="*/ 3175533 h 4200525"/>
              <a:gd name="connsiteX407" fmla="*/ 5749513 w 11969577"/>
              <a:gd name="connsiteY407" fmla="*/ 3184759 h 4200525"/>
              <a:gd name="connsiteX408" fmla="*/ 5769811 w 11969577"/>
              <a:gd name="connsiteY408" fmla="*/ 3147852 h 4200525"/>
              <a:gd name="connsiteX409" fmla="*/ 5749513 w 11969577"/>
              <a:gd name="connsiteY409" fmla="*/ 3147852 h 4200525"/>
              <a:gd name="connsiteX410" fmla="*/ 5740286 w 11969577"/>
              <a:gd name="connsiteY410" fmla="*/ 3184759 h 4200525"/>
              <a:gd name="connsiteX411" fmla="*/ 5731059 w 11969577"/>
              <a:gd name="connsiteY411" fmla="*/ 3175533 h 4200525"/>
              <a:gd name="connsiteX412" fmla="*/ 5749513 w 11969577"/>
              <a:gd name="connsiteY412" fmla="*/ 3147852 h 4200525"/>
              <a:gd name="connsiteX413" fmla="*/ 4665386 w 11969577"/>
              <a:gd name="connsiteY413" fmla="*/ 3110946 h 4200525"/>
              <a:gd name="connsiteX414" fmla="*/ 4646934 w 11969577"/>
              <a:gd name="connsiteY414" fmla="*/ 3129400 h 4200525"/>
              <a:gd name="connsiteX415" fmla="*/ 4665386 w 11969577"/>
              <a:gd name="connsiteY415" fmla="*/ 3110946 h 4200525"/>
              <a:gd name="connsiteX416" fmla="*/ 4560753 w 11969577"/>
              <a:gd name="connsiteY416" fmla="*/ 3094825 h 4200525"/>
              <a:gd name="connsiteX417" fmla="*/ 4560753 w 11969577"/>
              <a:gd name="connsiteY417" fmla="*/ 3109045 h 4200525"/>
              <a:gd name="connsiteX418" fmla="*/ 4559705 w 11969577"/>
              <a:gd name="connsiteY418" fmla="*/ 3095272 h 4200525"/>
              <a:gd name="connsiteX419" fmla="*/ 6650948 w 11969577"/>
              <a:gd name="connsiteY419" fmla="*/ 3070965 h 4200525"/>
              <a:gd name="connsiteX420" fmla="*/ 6650948 w 11969577"/>
              <a:gd name="connsiteY420" fmla="*/ 3090444 h 4200525"/>
              <a:gd name="connsiteX421" fmla="*/ 6631574 w 11969577"/>
              <a:gd name="connsiteY421" fmla="*/ 3129403 h 4200525"/>
              <a:gd name="connsiteX422" fmla="*/ 6650948 w 11969577"/>
              <a:gd name="connsiteY422" fmla="*/ 3070965 h 4200525"/>
              <a:gd name="connsiteX423" fmla="*/ 6709077 w 11969577"/>
              <a:gd name="connsiteY423" fmla="*/ 3051486 h 4200525"/>
              <a:gd name="connsiteX424" fmla="*/ 6699388 w 11969577"/>
              <a:gd name="connsiteY424" fmla="*/ 3090444 h 4200525"/>
              <a:gd name="connsiteX425" fmla="*/ 6670325 w 11969577"/>
              <a:gd name="connsiteY425" fmla="*/ 3109924 h 4200525"/>
              <a:gd name="connsiteX426" fmla="*/ 6650948 w 11969577"/>
              <a:gd name="connsiteY426" fmla="*/ 3090444 h 4200525"/>
              <a:gd name="connsiteX427" fmla="*/ 6680014 w 11969577"/>
              <a:gd name="connsiteY427" fmla="*/ 3080707 h 4200525"/>
              <a:gd name="connsiteX428" fmla="*/ 6670325 w 11969577"/>
              <a:gd name="connsiteY428" fmla="*/ 3061228 h 4200525"/>
              <a:gd name="connsiteX429" fmla="*/ 6709077 w 11969577"/>
              <a:gd name="connsiteY429" fmla="*/ 3051486 h 4200525"/>
              <a:gd name="connsiteX430" fmla="*/ 5624952 w 11969577"/>
              <a:gd name="connsiteY430" fmla="*/ 3041749 h 4200525"/>
              <a:gd name="connsiteX431" fmla="*/ 5606498 w 11969577"/>
              <a:gd name="connsiteY431" fmla="*/ 3078655 h 4200525"/>
              <a:gd name="connsiteX432" fmla="*/ 5624952 w 11969577"/>
              <a:gd name="connsiteY432" fmla="*/ 3041749 h 4200525"/>
              <a:gd name="connsiteX433" fmla="*/ 4674614 w 11969577"/>
              <a:gd name="connsiteY433" fmla="*/ 3041749 h 4200525"/>
              <a:gd name="connsiteX434" fmla="*/ 4674614 w 11969577"/>
              <a:gd name="connsiteY434" fmla="*/ 3069428 h 4200525"/>
              <a:gd name="connsiteX435" fmla="*/ 4646934 w 11969577"/>
              <a:gd name="connsiteY435" fmla="*/ 3087882 h 4200525"/>
              <a:gd name="connsiteX436" fmla="*/ 4674614 w 11969577"/>
              <a:gd name="connsiteY436" fmla="*/ 3041749 h 4200525"/>
              <a:gd name="connsiteX437" fmla="*/ 5569595 w 11969577"/>
              <a:gd name="connsiteY437" fmla="*/ 2944868 h 4200525"/>
              <a:gd name="connsiteX438" fmla="*/ 5533914 w 11969577"/>
              <a:gd name="connsiteY438" fmla="*/ 2972603 h 4200525"/>
              <a:gd name="connsiteX439" fmla="*/ 5527430 w 11969577"/>
              <a:gd name="connsiteY439" fmla="*/ 2978535 h 4200525"/>
              <a:gd name="connsiteX440" fmla="*/ 5527405 w 11969577"/>
              <a:gd name="connsiteY440" fmla="*/ 2979987 h 4200525"/>
              <a:gd name="connsiteX441" fmla="*/ 5504337 w 11969577"/>
              <a:gd name="connsiteY441" fmla="*/ 2992674 h 4200525"/>
              <a:gd name="connsiteX442" fmla="*/ 5522791 w 11969577"/>
              <a:gd name="connsiteY442" fmla="*/ 2952077 h 4200525"/>
              <a:gd name="connsiteX443" fmla="*/ 5527693 w 11969577"/>
              <a:gd name="connsiteY443" fmla="*/ 2964129 h 4200525"/>
              <a:gd name="connsiteX444" fmla="*/ 5527496 w 11969577"/>
              <a:gd name="connsiteY444" fmla="*/ 2974943 h 4200525"/>
              <a:gd name="connsiteX445" fmla="*/ 5540416 w 11969577"/>
              <a:gd name="connsiteY445" fmla="*/ 2957843 h 4200525"/>
              <a:gd name="connsiteX446" fmla="*/ 5569595 w 11969577"/>
              <a:gd name="connsiteY446" fmla="*/ 2944868 h 4200525"/>
              <a:gd name="connsiteX447" fmla="*/ 7397122 w 11969577"/>
              <a:gd name="connsiteY447" fmla="*/ 2925439 h 4200525"/>
              <a:gd name="connsiteX448" fmla="*/ 7398380 w 11969577"/>
              <a:gd name="connsiteY448" fmla="*/ 2927339 h 4200525"/>
              <a:gd name="connsiteX449" fmla="*/ 7396366 w 11969577"/>
              <a:gd name="connsiteY449" fmla="*/ 2926441 h 4200525"/>
              <a:gd name="connsiteX450" fmla="*/ 7386817 w 11969577"/>
              <a:gd name="connsiteY450" fmla="*/ 2922192 h 4200525"/>
              <a:gd name="connsiteX451" fmla="*/ 7396366 w 11969577"/>
              <a:gd name="connsiteY451" fmla="*/ 2926441 h 4200525"/>
              <a:gd name="connsiteX452" fmla="*/ 7394776 w 11969577"/>
              <a:gd name="connsiteY452" fmla="*/ 2928550 h 4200525"/>
              <a:gd name="connsiteX453" fmla="*/ 7379157 w 11969577"/>
              <a:gd name="connsiteY453" fmla="*/ 2966091 h 4200525"/>
              <a:gd name="connsiteX454" fmla="*/ 7417603 w 11969577"/>
              <a:gd name="connsiteY454" fmla="*/ 2966091 h 4200525"/>
              <a:gd name="connsiteX455" fmla="*/ 7417603 w 11969577"/>
              <a:gd name="connsiteY455" fmla="*/ 2937028 h 4200525"/>
              <a:gd name="connsiteX456" fmla="*/ 7465657 w 11969577"/>
              <a:gd name="connsiteY456" fmla="*/ 2937028 h 4200525"/>
              <a:gd name="connsiteX457" fmla="*/ 7436824 w 11969577"/>
              <a:gd name="connsiteY457" fmla="*/ 2985465 h 4200525"/>
              <a:gd name="connsiteX458" fmla="*/ 7388769 w 11969577"/>
              <a:gd name="connsiteY458" fmla="*/ 3004842 h 4200525"/>
              <a:gd name="connsiteX459" fmla="*/ 7350323 w 11969577"/>
              <a:gd name="connsiteY459" fmla="*/ 2946713 h 4200525"/>
              <a:gd name="connsiteX460" fmla="*/ 7386817 w 11969577"/>
              <a:gd name="connsiteY460" fmla="*/ 2922192 h 4200525"/>
              <a:gd name="connsiteX461" fmla="*/ 5559326 w 11969577"/>
              <a:gd name="connsiteY461" fmla="*/ 2857301 h 4200525"/>
              <a:gd name="connsiteX462" fmla="*/ 5558102 w 11969577"/>
              <a:gd name="connsiteY462" fmla="*/ 2858783 h 4200525"/>
              <a:gd name="connsiteX463" fmla="*/ 5552258 w 11969577"/>
              <a:gd name="connsiteY463" fmla="*/ 2857585 h 4200525"/>
              <a:gd name="connsiteX464" fmla="*/ 5557053 w 11969577"/>
              <a:gd name="connsiteY464" fmla="*/ 2871960 h 4200525"/>
              <a:gd name="connsiteX465" fmla="*/ 5560370 w 11969577"/>
              <a:gd name="connsiteY465" fmla="*/ 2874445 h 4200525"/>
              <a:gd name="connsiteX466" fmla="*/ 5562854 w 11969577"/>
              <a:gd name="connsiteY466" fmla="*/ 2869482 h 4200525"/>
              <a:gd name="connsiteX467" fmla="*/ 5567648 w 11969577"/>
              <a:gd name="connsiteY467" fmla="*/ 2859899 h 4200525"/>
              <a:gd name="connsiteX468" fmla="*/ 7436824 w 11969577"/>
              <a:gd name="connsiteY468" fmla="*/ 2811084 h 4200525"/>
              <a:gd name="connsiteX469" fmla="*/ 7427214 w 11969577"/>
              <a:gd name="connsiteY469" fmla="*/ 2869210 h 4200525"/>
              <a:gd name="connsiteX470" fmla="*/ 7388769 w 11969577"/>
              <a:gd name="connsiteY470" fmla="*/ 2878899 h 4200525"/>
              <a:gd name="connsiteX471" fmla="*/ 7398380 w 11969577"/>
              <a:gd name="connsiteY471" fmla="*/ 2907962 h 4200525"/>
              <a:gd name="connsiteX472" fmla="*/ 7417603 w 11969577"/>
              <a:gd name="connsiteY472" fmla="*/ 2898276 h 4200525"/>
              <a:gd name="connsiteX473" fmla="*/ 7397122 w 11969577"/>
              <a:gd name="connsiteY473" fmla="*/ 2925439 h 4200525"/>
              <a:gd name="connsiteX474" fmla="*/ 7379157 w 11969577"/>
              <a:gd name="connsiteY474" fmla="*/ 2898276 h 4200525"/>
              <a:gd name="connsiteX475" fmla="*/ 7436824 w 11969577"/>
              <a:gd name="connsiteY475" fmla="*/ 2811084 h 4200525"/>
              <a:gd name="connsiteX476" fmla="*/ 7429119 w 11969577"/>
              <a:gd name="connsiteY476" fmla="*/ 2790931 h 4200525"/>
              <a:gd name="connsiteX477" fmla="*/ 7428750 w 11969577"/>
              <a:gd name="connsiteY477" fmla="*/ 2791311 h 4200525"/>
              <a:gd name="connsiteX478" fmla="*/ 7428750 w 11969577"/>
              <a:gd name="connsiteY478" fmla="*/ 2790945 h 4200525"/>
              <a:gd name="connsiteX479" fmla="*/ 7428750 w 11969577"/>
              <a:gd name="connsiteY479" fmla="*/ 2772198 h 4200525"/>
              <a:gd name="connsiteX480" fmla="*/ 7428750 w 11969577"/>
              <a:gd name="connsiteY480" fmla="*/ 2790945 h 4200525"/>
              <a:gd name="connsiteX481" fmla="*/ 7419524 w 11969577"/>
              <a:gd name="connsiteY481" fmla="*/ 2791311 h 4200525"/>
              <a:gd name="connsiteX482" fmla="*/ 7401071 w 11969577"/>
              <a:gd name="connsiteY482" fmla="*/ 2819979 h 4200525"/>
              <a:gd name="connsiteX483" fmla="*/ 7428750 w 11969577"/>
              <a:gd name="connsiteY483" fmla="*/ 2772198 h 4200525"/>
              <a:gd name="connsiteX484" fmla="*/ 7447204 w 11969577"/>
              <a:gd name="connsiteY484" fmla="*/ 2753086 h 4200525"/>
              <a:gd name="connsiteX485" fmla="*/ 7465657 w 11969577"/>
              <a:gd name="connsiteY485" fmla="*/ 2753086 h 4200525"/>
              <a:gd name="connsiteX486" fmla="*/ 7449512 w 11969577"/>
              <a:gd name="connsiteY486" fmla="*/ 2790117 h 4200525"/>
              <a:gd name="connsiteX487" fmla="*/ 7429119 w 11969577"/>
              <a:gd name="connsiteY487" fmla="*/ 2790931 h 4200525"/>
              <a:gd name="connsiteX488" fmla="*/ 7437977 w 11969577"/>
              <a:gd name="connsiteY488" fmla="*/ 2781757 h 4200525"/>
              <a:gd name="connsiteX489" fmla="*/ 7447204 w 11969577"/>
              <a:gd name="connsiteY489" fmla="*/ 2772198 h 4200525"/>
              <a:gd name="connsiteX490" fmla="*/ 7447204 w 11969577"/>
              <a:gd name="connsiteY490" fmla="*/ 2753086 h 4200525"/>
              <a:gd name="connsiteX491" fmla="*/ 6825653 w 11969577"/>
              <a:gd name="connsiteY491" fmla="*/ 2736912 h 4200525"/>
              <a:gd name="connsiteX492" fmla="*/ 6842861 w 11969577"/>
              <a:gd name="connsiteY492" fmla="*/ 2753745 h 4200525"/>
              <a:gd name="connsiteX493" fmla="*/ 6830174 w 11969577"/>
              <a:gd name="connsiteY493" fmla="*/ 2747566 h 4200525"/>
              <a:gd name="connsiteX494" fmla="*/ 6824408 w 11969577"/>
              <a:gd name="connsiteY494" fmla="*/ 2733976 h 4200525"/>
              <a:gd name="connsiteX495" fmla="*/ 6825653 w 11969577"/>
              <a:gd name="connsiteY495" fmla="*/ 2736912 h 4200525"/>
              <a:gd name="connsiteX496" fmla="*/ 6824928 w 11969577"/>
              <a:gd name="connsiteY496" fmla="*/ 2736202 h 4200525"/>
              <a:gd name="connsiteX497" fmla="*/ 6816335 w 11969577"/>
              <a:gd name="connsiteY497" fmla="*/ 2727794 h 4200525"/>
              <a:gd name="connsiteX498" fmla="*/ 6824928 w 11969577"/>
              <a:gd name="connsiteY498" fmla="*/ 2736202 h 4200525"/>
              <a:gd name="connsiteX499" fmla="*/ 6833635 w 11969577"/>
              <a:gd name="connsiteY499" fmla="*/ 2773518 h 4200525"/>
              <a:gd name="connsiteX500" fmla="*/ 6805954 w 11969577"/>
              <a:gd name="connsiteY500" fmla="*/ 2783404 h 4200525"/>
              <a:gd name="connsiteX501" fmla="*/ 6796729 w 11969577"/>
              <a:gd name="connsiteY501" fmla="*/ 2753745 h 4200525"/>
              <a:gd name="connsiteX502" fmla="*/ 6816335 w 11969577"/>
              <a:gd name="connsiteY502" fmla="*/ 2727794 h 4200525"/>
              <a:gd name="connsiteX503" fmla="*/ 7459440 w 11969577"/>
              <a:gd name="connsiteY503" fmla="*/ 2711016 h 4200525"/>
              <a:gd name="connsiteX504" fmla="*/ 7461478 w 11969577"/>
              <a:gd name="connsiteY504" fmla="*/ 2712771 h 4200525"/>
              <a:gd name="connsiteX505" fmla="*/ 7447204 w 11969577"/>
              <a:gd name="connsiteY505" fmla="*/ 2753086 h 4200525"/>
              <a:gd name="connsiteX506" fmla="*/ 7447204 w 11969577"/>
              <a:gd name="connsiteY506" fmla="*/ 2733976 h 4200525"/>
              <a:gd name="connsiteX507" fmla="*/ 7456431 w 11969577"/>
              <a:gd name="connsiteY507" fmla="*/ 2714863 h 4200525"/>
              <a:gd name="connsiteX508" fmla="*/ 7459440 w 11969577"/>
              <a:gd name="connsiteY508" fmla="*/ 2711016 h 4200525"/>
              <a:gd name="connsiteX509" fmla="*/ 7485034 w 11969577"/>
              <a:gd name="connsiteY509" fmla="*/ 2704976 h 4200525"/>
              <a:gd name="connsiteX510" fmla="*/ 7495183 w 11969577"/>
              <a:gd name="connsiteY510" fmla="*/ 2704976 h 4200525"/>
              <a:gd name="connsiteX511" fmla="*/ 7515484 w 11969577"/>
              <a:gd name="connsiteY511" fmla="*/ 2755724 h 4200525"/>
              <a:gd name="connsiteX512" fmla="*/ 7485034 w 11969577"/>
              <a:gd name="connsiteY512" fmla="*/ 2704976 h 4200525"/>
              <a:gd name="connsiteX513" fmla="*/ 8169008 w 11969577"/>
              <a:gd name="connsiteY513" fmla="*/ 2696133 h 4200525"/>
              <a:gd name="connsiteX514" fmla="*/ 8169008 w 11969577"/>
              <a:gd name="connsiteY514" fmla="*/ 2734580 h 4200525"/>
              <a:gd name="connsiteX515" fmla="*/ 8216916 w 11969577"/>
              <a:gd name="connsiteY515" fmla="*/ 2705747 h 4200525"/>
              <a:gd name="connsiteX516" fmla="*/ 8197753 w 11969577"/>
              <a:gd name="connsiteY516" fmla="*/ 2744190 h 4200525"/>
              <a:gd name="connsiteX517" fmla="*/ 8236078 w 11969577"/>
              <a:gd name="connsiteY517" fmla="*/ 2734580 h 4200525"/>
              <a:gd name="connsiteX518" fmla="*/ 8178588 w 11969577"/>
              <a:gd name="connsiteY518" fmla="*/ 2801857 h 4200525"/>
              <a:gd name="connsiteX519" fmla="*/ 8130683 w 11969577"/>
              <a:gd name="connsiteY519" fmla="*/ 2792247 h 4200525"/>
              <a:gd name="connsiteX520" fmla="*/ 8121099 w 11969577"/>
              <a:gd name="connsiteY520" fmla="*/ 2773023 h 4200525"/>
              <a:gd name="connsiteX521" fmla="*/ 8140264 w 11969577"/>
              <a:gd name="connsiteY521" fmla="*/ 2744190 h 4200525"/>
              <a:gd name="connsiteX522" fmla="*/ 8111518 w 11969577"/>
              <a:gd name="connsiteY522" fmla="*/ 2705747 h 4200525"/>
              <a:gd name="connsiteX523" fmla="*/ 8140264 w 11969577"/>
              <a:gd name="connsiteY523" fmla="*/ 2734580 h 4200525"/>
              <a:gd name="connsiteX524" fmla="*/ 8169008 w 11969577"/>
              <a:gd name="connsiteY524" fmla="*/ 2696133 h 4200525"/>
              <a:gd name="connsiteX525" fmla="*/ 6840410 w 11969577"/>
              <a:gd name="connsiteY525" fmla="*/ 2657546 h 4200525"/>
              <a:gd name="connsiteX526" fmla="*/ 6852087 w 11969577"/>
              <a:gd name="connsiteY526" fmla="*/ 2658843 h 4200525"/>
              <a:gd name="connsiteX527" fmla="*/ 6861314 w 11969577"/>
              <a:gd name="connsiteY527" fmla="*/ 2668070 h 4200525"/>
              <a:gd name="connsiteX528" fmla="*/ 6861314 w 11969577"/>
              <a:gd name="connsiteY528" fmla="*/ 2677297 h 4200525"/>
              <a:gd name="connsiteX529" fmla="*/ 6833635 w 11969577"/>
              <a:gd name="connsiteY529" fmla="*/ 2677297 h 4200525"/>
              <a:gd name="connsiteX530" fmla="*/ 6833635 w 11969577"/>
              <a:gd name="connsiteY530" fmla="*/ 2658843 h 4200525"/>
              <a:gd name="connsiteX531" fmla="*/ 6840410 w 11969577"/>
              <a:gd name="connsiteY531" fmla="*/ 2657546 h 4200525"/>
              <a:gd name="connsiteX532" fmla="*/ 8237845 w 11969577"/>
              <a:gd name="connsiteY532" fmla="*/ 2613937 h 4200525"/>
              <a:gd name="connsiteX533" fmla="*/ 8234925 w 11969577"/>
              <a:gd name="connsiteY533" fmla="*/ 2649620 h 4200525"/>
              <a:gd name="connsiteX534" fmla="*/ 8214164 w 11969577"/>
              <a:gd name="connsiteY534" fmla="*/ 2649620 h 4200525"/>
              <a:gd name="connsiteX535" fmla="*/ 8234925 w 11969577"/>
              <a:gd name="connsiteY535" fmla="*/ 2619171 h 4200525"/>
              <a:gd name="connsiteX536" fmla="*/ 8237845 w 11969577"/>
              <a:gd name="connsiteY536" fmla="*/ 2613937 h 4200525"/>
              <a:gd name="connsiteX537" fmla="*/ 7579258 w 11969577"/>
              <a:gd name="connsiteY537" fmla="*/ 2606333 h 4200525"/>
              <a:gd name="connsiteX538" fmla="*/ 7590215 w 11969577"/>
              <a:gd name="connsiteY538" fmla="*/ 2609253 h 4200525"/>
              <a:gd name="connsiteX539" fmla="*/ 7553309 w 11969577"/>
              <a:gd name="connsiteY539" fmla="*/ 2630013 h 4200525"/>
              <a:gd name="connsiteX540" fmla="*/ 7553309 w 11969577"/>
              <a:gd name="connsiteY540" fmla="*/ 2609253 h 4200525"/>
              <a:gd name="connsiteX541" fmla="*/ 7579258 w 11969577"/>
              <a:gd name="connsiteY541" fmla="*/ 2606333 h 4200525"/>
              <a:gd name="connsiteX542" fmla="*/ 8195328 w 11969577"/>
              <a:gd name="connsiteY542" fmla="*/ 2561966 h 4200525"/>
              <a:gd name="connsiteX543" fmla="*/ 8195645 w 11969577"/>
              <a:gd name="connsiteY543" fmla="*/ 2561966 h 4200525"/>
              <a:gd name="connsiteX544" fmla="*/ 8194390 w 11969577"/>
              <a:gd name="connsiteY544" fmla="*/ 2562975 h 4200525"/>
              <a:gd name="connsiteX545" fmla="*/ 8195328 w 11969577"/>
              <a:gd name="connsiteY545" fmla="*/ 2561966 h 4200525"/>
              <a:gd name="connsiteX546" fmla="*/ 6902835 w 11969577"/>
              <a:gd name="connsiteY546" fmla="*/ 2543513 h 4200525"/>
              <a:gd name="connsiteX547" fmla="*/ 6902835 w 11969577"/>
              <a:gd name="connsiteY547" fmla="*/ 2561966 h 4200525"/>
              <a:gd name="connsiteX548" fmla="*/ 6912062 w 11969577"/>
              <a:gd name="connsiteY548" fmla="*/ 2580419 h 4200525"/>
              <a:gd name="connsiteX549" fmla="*/ 6902835 w 11969577"/>
              <a:gd name="connsiteY549" fmla="*/ 2580419 h 4200525"/>
              <a:gd name="connsiteX550" fmla="*/ 6893608 w 11969577"/>
              <a:gd name="connsiteY550" fmla="*/ 2561966 h 4200525"/>
              <a:gd name="connsiteX551" fmla="*/ 6902835 w 11969577"/>
              <a:gd name="connsiteY551" fmla="*/ 2543513 h 4200525"/>
              <a:gd name="connsiteX552" fmla="*/ 8225314 w 11969577"/>
              <a:gd name="connsiteY552" fmla="*/ 2497380 h 4200525"/>
              <a:gd name="connsiteX553" fmla="*/ 8225314 w 11969577"/>
              <a:gd name="connsiteY553" fmla="*/ 2515833 h 4200525"/>
              <a:gd name="connsiteX554" fmla="*/ 8235311 w 11969577"/>
              <a:gd name="connsiteY554" fmla="*/ 2515833 h 4200525"/>
              <a:gd name="connsiteX555" fmla="*/ 8225314 w 11969577"/>
              <a:gd name="connsiteY555" fmla="*/ 2561966 h 4200525"/>
              <a:gd name="connsiteX556" fmla="*/ 8195645 w 11969577"/>
              <a:gd name="connsiteY556" fmla="*/ 2561966 h 4200525"/>
              <a:gd name="connsiteX557" fmla="*/ 8202823 w 11969577"/>
              <a:gd name="connsiteY557" fmla="*/ 2556199 h 4200525"/>
              <a:gd name="connsiteX558" fmla="*/ 8225314 w 11969577"/>
              <a:gd name="connsiteY558" fmla="*/ 2543513 h 4200525"/>
              <a:gd name="connsiteX559" fmla="*/ 8215318 w 11969577"/>
              <a:gd name="connsiteY559" fmla="*/ 2525059 h 4200525"/>
              <a:gd name="connsiteX560" fmla="*/ 8225314 w 11969577"/>
              <a:gd name="connsiteY560" fmla="*/ 2497380 h 4200525"/>
              <a:gd name="connsiteX561" fmla="*/ 8261016 w 11969577"/>
              <a:gd name="connsiteY561" fmla="*/ 2496515 h 4200525"/>
              <a:gd name="connsiteX562" fmla="*/ 8272981 w 11969577"/>
              <a:gd name="connsiteY562" fmla="*/ 2497380 h 4200525"/>
              <a:gd name="connsiteX563" fmla="*/ 8272981 w 11969577"/>
              <a:gd name="connsiteY563" fmla="*/ 2515833 h 4200525"/>
              <a:gd name="connsiteX564" fmla="*/ 8291435 w 11969577"/>
              <a:gd name="connsiteY564" fmla="*/ 2497380 h 4200525"/>
              <a:gd name="connsiteX565" fmla="*/ 8254529 w 11969577"/>
              <a:gd name="connsiteY565" fmla="*/ 2525059 h 4200525"/>
              <a:gd name="connsiteX566" fmla="*/ 8261016 w 11969577"/>
              <a:gd name="connsiteY566" fmla="*/ 2496515 h 4200525"/>
              <a:gd name="connsiteX567" fmla="*/ 8936288 w 11969577"/>
              <a:gd name="connsiteY567" fmla="*/ 2496371 h 4200525"/>
              <a:gd name="connsiteX568" fmla="*/ 8951137 w 11969577"/>
              <a:gd name="connsiteY568" fmla="*/ 2497380 h 4200525"/>
              <a:gd name="connsiteX569" fmla="*/ 8923457 w 11969577"/>
              <a:gd name="connsiteY569" fmla="*/ 2552739 h 4200525"/>
              <a:gd name="connsiteX570" fmla="*/ 8895777 w 11969577"/>
              <a:gd name="connsiteY570" fmla="*/ 2571192 h 4200525"/>
              <a:gd name="connsiteX571" fmla="*/ 8914231 w 11969577"/>
              <a:gd name="connsiteY571" fmla="*/ 2515833 h 4200525"/>
              <a:gd name="connsiteX572" fmla="*/ 8936288 w 11969577"/>
              <a:gd name="connsiteY572" fmla="*/ 2496371 h 4200525"/>
              <a:gd name="connsiteX573" fmla="*/ 7577096 w 11969577"/>
              <a:gd name="connsiteY573" fmla="*/ 2493486 h 4200525"/>
              <a:gd name="connsiteX574" fmla="*/ 7589061 w 11969577"/>
              <a:gd name="connsiteY574" fmla="*/ 2493919 h 4200525"/>
              <a:gd name="connsiteX575" fmla="*/ 7580988 w 11969577"/>
              <a:gd name="connsiteY575" fmla="*/ 2497380 h 4200525"/>
              <a:gd name="connsiteX576" fmla="*/ 7571761 w 11969577"/>
              <a:gd name="connsiteY576" fmla="*/ 2515833 h 4200525"/>
              <a:gd name="connsiteX577" fmla="*/ 7562534 w 11969577"/>
              <a:gd name="connsiteY577" fmla="*/ 2497380 h 4200525"/>
              <a:gd name="connsiteX578" fmla="*/ 7577096 w 11969577"/>
              <a:gd name="connsiteY578" fmla="*/ 2493486 h 4200525"/>
              <a:gd name="connsiteX579" fmla="*/ 8883325 w 11969577"/>
              <a:gd name="connsiteY579" fmla="*/ 2489338 h 4200525"/>
              <a:gd name="connsiteX580" fmla="*/ 8849644 w 11969577"/>
              <a:gd name="connsiteY580" fmla="*/ 2570808 h 4200525"/>
              <a:gd name="connsiteX581" fmla="*/ 8858871 w 11969577"/>
              <a:gd name="connsiteY581" fmla="*/ 2561196 h 4200525"/>
              <a:gd name="connsiteX582" fmla="*/ 8877325 w 11969577"/>
              <a:gd name="connsiteY582" fmla="*/ 2493919 h 4200525"/>
              <a:gd name="connsiteX583" fmla="*/ 8883325 w 11969577"/>
              <a:gd name="connsiteY583" fmla="*/ 2489338 h 4200525"/>
              <a:gd name="connsiteX584" fmla="*/ 6969032 w 11969577"/>
              <a:gd name="connsiteY584" fmla="*/ 2482213 h 4200525"/>
              <a:gd name="connsiteX585" fmla="*/ 6967709 w 11969577"/>
              <a:gd name="connsiteY585" fmla="*/ 2486177 h 4200525"/>
              <a:gd name="connsiteX586" fmla="*/ 6966779 w 11969577"/>
              <a:gd name="connsiteY586" fmla="*/ 2484131 h 4200525"/>
              <a:gd name="connsiteX587" fmla="*/ 6958269 w 11969577"/>
              <a:gd name="connsiteY587" fmla="*/ 2465965 h 4200525"/>
              <a:gd name="connsiteX588" fmla="*/ 6961717 w 11969577"/>
              <a:gd name="connsiteY588" fmla="*/ 2473001 h 4200525"/>
              <a:gd name="connsiteX589" fmla="*/ 6966779 w 11969577"/>
              <a:gd name="connsiteY589" fmla="*/ 2484131 h 4200525"/>
              <a:gd name="connsiteX590" fmla="*/ 6954525 w 11969577"/>
              <a:gd name="connsiteY590" fmla="*/ 2494564 h 4200525"/>
              <a:gd name="connsiteX591" fmla="*/ 6929353 w 11969577"/>
              <a:gd name="connsiteY591" fmla="*/ 2514926 h 4200525"/>
              <a:gd name="connsiteX592" fmla="*/ 6948533 w 11969577"/>
              <a:gd name="connsiteY592" fmla="*/ 2534091 h 4200525"/>
              <a:gd name="connsiteX593" fmla="*/ 6910173 w 11969577"/>
              <a:gd name="connsiteY593" fmla="*/ 2534091 h 4200525"/>
              <a:gd name="connsiteX594" fmla="*/ 6948533 w 11969577"/>
              <a:gd name="connsiteY594" fmla="*/ 2467012 h 4200525"/>
              <a:gd name="connsiteX595" fmla="*/ 6958269 w 11969577"/>
              <a:gd name="connsiteY595" fmla="*/ 2465965 h 4200525"/>
              <a:gd name="connsiteX596" fmla="*/ 8952983 w 11969577"/>
              <a:gd name="connsiteY596" fmla="*/ 2455859 h 4200525"/>
              <a:gd name="connsiteX597" fmla="*/ 8942834 w 11969577"/>
              <a:gd name="connsiteY597" fmla="*/ 2488153 h 4200525"/>
              <a:gd name="connsiteX598" fmla="*/ 8952983 w 11969577"/>
              <a:gd name="connsiteY598" fmla="*/ 2455859 h 4200525"/>
              <a:gd name="connsiteX599" fmla="*/ 8914231 w 11969577"/>
              <a:gd name="connsiteY599" fmla="*/ 2428179 h 4200525"/>
              <a:gd name="connsiteX600" fmla="*/ 8914231 w 11969577"/>
              <a:gd name="connsiteY600" fmla="*/ 2455859 h 4200525"/>
              <a:gd name="connsiteX601" fmla="*/ 8914231 w 11969577"/>
              <a:gd name="connsiteY601" fmla="*/ 2428179 h 4200525"/>
              <a:gd name="connsiteX602" fmla="*/ 8983428 w 11969577"/>
              <a:gd name="connsiteY602" fmla="*/ 2400499 h 4200525"/>
              <a:gd name="connsiteX603" fmla="*/ 8964976 w 11969577"/>
              <a:gd name="connsiteY603" fmla="*/ 2428179 h 4200525"/>
              <a:gd name="connsiteX604" fmla="*/ 8983428 w 11969577"/>
              <a:gd name="connsiteY604" fmla="*/ 2400499 h 4200525"/>
              <a:gd name="connsiteX605" fmla="*/ 8868098 w 11969577"/>
              <a:gd name="connsiteY605" fmla="*/ 2322075 h 4200525"/>
              <a:gd name="connsiteX606" fmla="*/ 8840418 w 11969577"/>
              <a:gd name="connsiteY606" fmla="*/ 2372823 h 4200525"/>
              <a:gd name="connsiteX607" fmla="*/ 8868098 w 11969577"/>
              <a:gd name="connsiteY607" fmla="*/ 2322075 h 4200525"/>
              <a:gd name="connsiteX608" fmla="*/ 9098763 w 11969577"/>
              <a:gd name="connsiteY608" fmla="*/ 2294395 h 4200525"/>
              <a:gd name="connsiteX609" fmla="*/ 9067622 w 11969577"/>
              <a:gd name="connsiteY609" fmla="*/ 2340527 h 4200525"/>
              <a:gd name="connsiteX610" fmla="*/ 9067622 w 11969577"/>
              <a:gd name="connsiteY610" fmla="*/ 2312848 h 4200525"/>
              <a:gd name="connsiteX611" fmla="*/ 9098763 w 11969577"/>
              <a:gd name="connsiteY611" fmla="*/ 2294395 h 4200525"/>
              <a:gd name="connsiteX612" fmla="*/ 9662737 w 11969577"/>
              <a:gd name="connsiteY612" fmla="*/ 2275942 h 4200525"/>
              <a:gd name="connsiteX613" fmla="*/ 9693878 w 11969577"/>
              <a:gd name="connsiteY613" fmla="*/ 2285168 h 4200525"/>
              <a:gd name="connsiteX614" fmla="*/ 9662737 w 11969577"/>
              <a:gd name="connsiteY614" fmla="*/ 2275942 h 4200525"/>
              <a:gd name="connsiteX615" fmla="*/ 8602777 w 11969577"/>
              <a:gd name="connsiteY615" fmla="*/ 2265654 h 4200525"/>
              <a:gd name="connsiteX616" fmla="*/ 8602458 w 11969577"/>
              <a:gd name="connsiteY616" fmla="*/ 2265860 h 4200525"/>
              <a:gd name="connsiteX617" fmla="*/ 8600578 w 11969577"/>
              <a:gd name="connsiteY617" fmla="*/ 2268908 h 4200525"/>
              <a:gd name="connsiteX618" fmla="*/ 8597920 w 11969577"/>
              <a:gd name="connsiteY618" fmla="*/ 2275360 h 4200525"/>
              <a:gd name="connsiteX619" fmla="*/ 8602715 w 11969577"/>
              <a:gd name="connsiteY619" fmla="*/ 2265779 h 4200525"/>
              <a:gd name="connsiteX620" fmla="*/ 9078182 w 11969577"/>
              <a:gd name="connsiteY620" fmla="*/ 2264049 h 4200525"/>
              <a:gd name="connsiteX621" fmla="*/ 9089536 w 11969577"/>
              <a:gd name="connsiteY621" fmla="*/ 2267485 h 4200525"/>
              <a:gd name="connsiteX622" fmla="*/ 9050322 w 11969577"/>
              <a:gd name="connsiteY622" fmla="*/ 2296318 h 4200525"/>
              <a:gd name="connsiteX623" fmla="*/ 9040520 w 11969577"/>
              <a:gd name="connsiteY623" fmla="*/ 2344373 h 4200525"/>
              <a:gd name="connsiteX624" fmla="*/ 9011109 w 11969577"/>
              <a:gd name="connsiteY624" fmla="*/ 2353985 h 4200525"/>
              <a:gd name="connsiteX625" fmla="*/ 9040520 w 11969577"/>
              <a:gd name="connsiteY625" fmla="*/ 2325152 h 4200525"/>
              <a:gd name="connsiteX626" fmla="*/ 9066712 w 11969577"/>
              <a:gd name="connsiteY626" fmla="*/ 2267035 h 4200525"/>
              <a:gd name="connsiteX627" fmla="*/ 9078182 w 11969577"/>
              <a:gd name="connsiteY627" fmla="*/ 2264049 h 4200525"/>
              <a:gd name="connsiteX628" fmla="*/ 8958655 w 11969577"/>
              <a:gd name="connsiteY628" fmla="*/ 2263111 h 4200525"/>
              <a:gd name="connsiteX629" fmla="*/ 8933838 w 11969577"/>
              <a:gd name="connsiteY629" fmla="*/ 2285168 h 4200525"/>
              <a:gd name="connsiteX630" fmla="*/ 8933838 w 11969577"/>
              <a:gd name="connsiteY630" fmla="*/ 2303621 h 4200525"/>
              <a:gd name="connsiteX631" fmla="*/ 8923457 w 11969577"/>
              <a:gd name="connsiteY631" fmla="*/ 2275942 h 4200525"/>
              <a:gd name="connsiteX632" fmla="*/ 8954598 w 11969577"/>
              <a:gd name="connsiteY632" fmla="*/ 2266715 h 4200525"/>
              <a:gd name="connsiteX633" fmla="*/ 8958655 w 11969577"/>
              <a:gd name="connsiteY633" fmla="*/ 2263111 h 4200525"/>
              <a:gd name="connsiteX634" fmla="*/ 9661728 w 11969577"/>
              <a:gd name="connsiteY634" fmla="*/ 2234232 h 4200525"/>
              <a:gd name="connsiteX635" fmla="*/ 9670811 w 11969577"/>
              <a:gd name="connsiteY635" fmla="*/ 2255643 h 4200525"/>
              <a:gd name="connsiteX636" fmla="*/ 9652357 w 11969577"/>
              <a:gd name="connsiteY636" fmla="*/ 2275942 h 4200525"/>
              <a:gd name="connsiteX637" fmla="*/ 9652357 w 11969577"/>
              <a:gd name="connsiteY637" fmla="*/ 2235342 h 4200525"/>
              <a:gd name="connsiteX638" fmla="*/ 9661728 w 11969577"/>
              <a:gd name="connsiteY638" fmla="*/ 2234232 h 4200525"/>
              <a:gd name="connsiteX639" fmla="*/ 8578740 w 11969577"/>
              <a:gd name="connsiteY639" fmla="*/ 2227449 h 4200525"/>
              <a:gd name="connsiteX640" fmla="*/ 8578547 w 11969577"/>
              <a:gd name="connsiteY640" fmla="*/ 2233777 h 4200525"/>
              <a:gd name="connsiteX641" fmla="*/ 8583080 w 11969577"/>
              <a:gd name="connsiteY641" fmla="*/ 2231472 h 4200525"/>
              <a:gd name="connsiteX642" fmla="*/ 9154121 w 11969577"/>
              <a:gd name="connsiteY642" fmla="*/ 2225194 h 4200525"/>
              <a:gd name="connsiteX643" fmla="*/ 9126442 w 11969577"/>
              <a:gd name="connsiteY643" fmla="*/ 2275942 h 4200525"/>
              <a:gd name="connsiteX644" fmla="*/ 9098763 w 11969577"/>
              <a:gd name="connsiteY644" fmla="*/ 2275942 h 4200525"/>
              <a:gd name="connsiteX645" fmla="*/ 9089536 w 11969577"/>
              <a:gd name="connsiteY645" fmla="*/ 2235342 h 4200525"/>
              <a:gd name="connsiteX646" fmla="*/ 9154121 w 11969577"/>
              <a:gd name="connsiteY646" fmla="*/ 2225194 h 4200525"/>
              <a:gd name="connsiteX647" fmla="*/ 9029561 w 11969577"/>
              <a:gd name="connsiteY647" fmla="*/ 2215967 h 4200525"/>
              <a:gd name="connsiteX648" fmla="*/ 9048015 w 11969577"/>
              <a:gd name="connsiteY648" fmla="*/ 2215967 h 4200525"/>
              <a:gd name="connsiteX649" fmla="*/ 9075694 w 11969577"/>
              <a:gd name="connsiteY649" fmla="*/ 2226732 h 4200525"/>
              <a:gd name="connsiteX650" fmla="*/ 9029561 w 11969577"/>
              <a:gd name="connsiteY650" fmla="*/ 2237497 h 4200525"/>
              <a:gd name="connsiteX651" fmla="*/ 9029561 w 11969577"/>
              <a:gd name="connsiteY651" fmla="*/ 2215967 h 4200525"/>
              <a:gd name="connsiteX652" fmla="*/ 10294757 w 11969577"/>
              <a:gd name="connsiteY652" fmla="*/ 2169834 h 4200525"/>
              <a:gd name="connsiteX653" fmla="*/ 10315518 w 11969577"/>
              <a:gd name="connsiteY653" fmla="*/ 2169834 h 4200525"/>
              <a:gd name="connsiteX654" fmla="*/ 10325898 w 11969577"/>
              <a:gd name="connsiteY654" fmla="*/ 2179061 h 4200525"/>
              <a:gd name="connsiteX655" fmla="*/ 10294757 w 11969577"/>
              <a:gd name="connsiteY655" fmla="*/ 2169834 h 4200525"/>
              <a:gd name="connsiteX656" fmla="*/ 9153726 w 11969577"/>
              <a:gd name="connsiteY656" fmla="*/ 2166121 h 4200525"/>
              <a:gd name="connsiteX657" fmla="*/ 9152910 w 11969577"/>
              <a:gd name="connsiteY657" fmla="*/ 2178338 h 4200525"/>
              <a:gd name="connsiteX658" fmla="*/ 9144520 w 11969577"/>
              <a:gd name="connsiteY658" fmla="*/ 2189118 h 4200525"/>
              <a:gd name="connsiteX659" fmla="*/ 9818436 w 11969577"/>
              <a:gd name="connsiteY659" fmla="*/ 2132928 h 4200525"/>
              <a:gd name="connsiteX660" fmla="*/ 9767689 w 11969577"/>
              <a:gd name="connsiteY660" fmla="*/ 2160608 h 4200525"/>
              <a:gd name="connsiteX661" fmla="*/ 9818436 w 11969577"/>
              <a:gd name="connsiteY661" fmla="*/ 2132928 h 4200525"/>
              <a:gd name="connsiteX662" fmla="*/ 9797676 w 11969577"/>
              <a:gd name="connsiteY662" fmla="*/ 2072957 h 4200525"/>
              <a:gd name="connsiteX663" fmla="*/ 9818436 w 11969577"/>
              <a:gd name="connsiteY663" fmla="*/ 2072957 h 4200525"/>
              <a:gd name="connsiteX664" fmla="*/ 9776915 w 11969577"/>
              <a:gd name="connsiteY664" fmla="*/ 2091410 h 4200525"/>
              <a:gd name="connsiteX665" fmla="*/ 9797676 w 11969577"/>
              <a:gd name="connsiteY665" fmla="*/ 2072957 h 4200525"/>
              <a:gd name="connsiteX666" fmla="*/ 10162127 w 11969577"/>
              <a:gd name="connsiteY666" fmla="*/ 2026824 h 4200525"/>
              <a:gd name="connsiteX667" fmla="*/ 10151746 w 11969577"/>
              <a:gd name="connsiteY667" fmla="*/ 2063731 h 4200525"/>
              <a:gd name="connsiteX668" fmla="*/ 10162127 w 11969577"/>
              <a:gd name="connsiteY668" fmla="*/ 2026824 h 4200525"/>
              <a:gd name="connsiteX669" fmla="*/ 10276650 w 11969577"/>
              <a:gd name="connsiteY669" fmla="*/ 2015290 h 4200525"/>
              <a:gd name="connsiteX670" fmla="*/ 10276653 w 11969577"/>
              <a:gd name="connsiteY670" fmla="*/ 2015290 h 4200525"/>
              <a:gd name="connsiteX671" fmla="*/ 10277920 w 11969577"/>
              <a:gd name="connsiteY671" fmla="*/ 2017598 h 4200525"/>
              <a:gd name="connsiteX672" fmla="*/ 10276650 w 11969577"/>
              <a:gd name="connsiteY672" fmla="*/ 2015290 h 4200525"/>
              <a:gd name="connsiteX673" fmla="*/ 10271101 w 11969577"/>
              <a:gd name="connsiteY673" fmla="*/ 1995250 h 4200525"/>
              <a:gd name="connsiteX674" fmla="*/ 10279190 w 11969577"/>
              <a:gd name="connsiteY674" fmla="*/ 1995683 h 4200525"/>
              <a:gd name="connsiteX675" fmla="*/ 10298219 w 11969577"/>
              <a:gd name="connsiteY675" fmla="*/ 1999144 h 4200525"/>
              <a:gd name="connsiteX676" fmla="*/ 10276653 w 11969577"/>
              <a:gd name="connsiteY676" fmla="*/ 2015290 h 4200525"/>
              <a:gd name="connsiteX677" fmla="*/ 10267769 w 11969577"/>
              <a:gd name="connsiteY677" fmla="*/ 1999144 h 4200525"/>
              <a:gd name="connsiteX678" fmla="*/ 10271101 w 11969577"/>
              <a:gd name="connsiteY678" fmla="*/ 1995250 h 4200525"/>
              <a:gd name="connsiteX679" fmla="*/ 10408937 w 11969577"/>
              <a:gd name="connsiteY679" fmla="*/ 1989917 h 4200525"/>
              <a:gd name="connsiteX680" fmla="*/ 10362804 w 11969577"/>
              <a:gd name="connsiteY680" fmla="*/ 2017598 h 4200525"/>
              <a:gd name="connsiteX681" fmla="*/ 10408937 w 11969577"/>
              <a:gd name="connsiteY681" fmla="*/ 1989917 h 4200525"/>
              <a:gd name="connsiteX682" fmla="*/ 10621235 w 11969577"/>
              <a:gd name="connsiteY682" fmla="*/ 1886677 h 4200525"/>
              <a:gd name="connsiteX683" fmla="*/ 10659807 w 11969577"/>
              <a:gd name="connsiteY683" fmla="*/ 1887126 h 4200525"/>
              <a:gd name="connsiteX684" fmla="*/ 10911788 w 11969577"/>
              <a:gd name="connsiteY684" fmla="*/ 1929944 h 4200525"/>
              <a:gd name="connsiteX685" fmla="*/ 10911788 w 11969577"/>
              <a:gd name="connsiteY685" fmla="*/ 1939170 h 4200525"/>
              <a:gd name="connsiteX686" fmla="*/ 10584242 w 11969577"/>
              <a:gd name="connsiteY686" fmla="*/ 1902264 h 4200525"/>
              <a:gd name="connsiteX687" fmla="*/ 10584242 w 11969577"/>
              <a:gd name="connsiteY687" fmla="*/ 1893037 h 4200525"/>
              <a:gd name="connsiteX688" fmla="*/ 10621235 w 11969577"/>
              <a:gd name="connsiteY688" fmla="*/ 1886677 h 4200525"/>
              <a:gd name="connsiteX689" fmla="*/ 10533495 w 11969577"/>
              <a:gd name="connsiteY689" fmla="*/ 1883811 h 4200525"/>
              <a:gd name="connsiteX690" fmla="*/ 10487362 w 11969577"/>
              <a:gd name="connsiteY690" fmla="*/ 1920717 h 4200525"/>
              <a:gd name="connsiteX691" fmla="*/ 10533495 w 11969577"/>
              <a:gd name="connsiteY691" fmla="*/ 1883811 h 4200525"/>
              <a:gd name="connsiteX692" fmla="*/ 10718026 w 11969577"/>
              <a:gd name="connsiteY692" fmla="*/ 1865357 h 4200525"/>
              <a:gd name="connsiteX693" fmla="*/ 10745707 w 11969577"/>
              <a:gd name="connsiteY693" fmla="*/ 1865357 h 4200525"/>
              <a:gd name="connsiteX694" fmla="*/ 10718026 w 11969577"/>
              <a:gd name="connsiteY694" fmla="*/ 1865357 h 4200525"/>
              <a:gd name="connsiteX695" fmla="*/ 10755703 w 11969577"/>
              <a:gd name="connsiteY695" fmla="*/ 1862283 h 4200525"/>
              <a:gd name="connsiteX696" fmla="*/ 10805680 w 11969577"/>
              <a:gd name="connsiteY696" fmla="*/ 1873050 h 4200525"/>
              <a:gd name="connsiteX697" fmla="*/ 10755703 w 11969577"/>
              <a:gd name="connsiteY697" fmla="*/ 1862283 h 4200525"/>
              <a:gd name="connsiteX698" fmla="*/ 10669682 w 11969577"/>
              <a:gd name="connsiteY698" fmla="*/ 1787084 h 4200525"/>
              <a:gd name="connsiteX699" fmla="*/ 10678836 w 11969577"/>
              <a:gd name="connsiteY699" fmla="*/ 1796232 h 4200525"/>
              <a:gd name="connsiteX700" fmla="*/ 10670444 w 11969577"/>
              <a:gd name="connsiteY700" fmla="*/ 1804616 h 4200525"/>
              <a:gd name="connsiteX701" fmla="*/ 10669659 w 11969577"/>
              <a:gd name="connsiteY701" fmla="*/ 1786511 h 4200525"/>
              <a:gd name="connsiteX702" fmla="*/ 10669682 w 11969577"/>
              <a:gd name="connsiteY702" fmla="*/ 1787084 h 4200525"/>
              <a:gd name="connsiteX703" fmla="*/ 10669247 w 11969577"/>
              <a:gd name="connsiteY703" fmla="*/ 1786648 h 4200525"/>
              <a:gd name="connsiteX704" fmla="*/ 11151677 w 11969577"/>
              <a:gd name="connsiteY704" fmla="*/ 1680825 h 4200525"/>
              <a:gd name="connsiteX705" fmla="*/ 11189736 w 11969577"/>
              <a:gd name="connsiteY705" fmla="*/ 1680825 h 4200525"/>
              <a:gd name="connsiteX706" fmla="*/ 11207035 w 11969577"/>
              <a:gd name="connsiteY706" fmla="*/ 1708505 h 4200525"/>
              <a:gd name="connsiteX707" fmla="*/ 11151677 w 11969577"/>
              <a:gd name="connsiteY707" fmla="*/ 1708505 h 4200525"/>
              <a:gd name="connsiteX708" fmla="*/ 11151677 w 11969577"/>
              <a:gd name="connsiteY708" fmla="*/ 1680825 h 4200525"/>
              <a:gd name="connsiteX709" fmla="*/ 10301634 w 11969577"/>
              <a:gd name="connsiteY709" fmla="*/ 1353433 h 4200525"/>
              <a:gd name="connsiteX710" fmla="*/ 10287769 w 11969577"/>
              <a:gd name="connsiteY710" fmla="*/ 1353697 h 4200525"/>
              <a:gd name="connsiteX711" fmla="*/ 10105159 w 11969577"/>
              <a:gd name="connsiteY711" fmla="*/ 1424538 h 4200525"/>
              <a:gd name="connsiteX712" fmla="*/ 10055255 w 11969577"/>
              <a:gd name="connsiteY712" fmla="*/ 1440860 h 4200525"/>
              <a:gd name="connsiteX713" fmla="*/ 10055520 w 11969577"/>
              <a:gd name="connsiteY713" fmla="*/ 1441675 h 4200525"/>
              <a:gd name="connsiteX714" fmla="*/ 10272631 w 11969577"/>
              <a:gd name="connsiteY714" fmla="*/ 1368908 h 4200525"/>
              <a:gd name="connsiteX715" fmla="*/ 10318373 w 11969577"/>
              <a:gd name="connsiteY715" fmla="*/ 1342336 h 4200525"/>
              <a:gd name="connsiteX716" fmla="*/ 10318322 w 11969577"/>
              <a:gd name="connsiteY716" fmla="*/ 1346035 h 4200525"/>
              <a:gd name="connsiteX717" fmla="*/ 10319336 w 11969577"/>
              <a:gd name="connsiteY717" fmla="*/ 1345638 h 4200525"/>
              <a:gd name="connsiteX718" fmla="*/ 10373596 w 11969577"/>
              <a:gd name="connsiteY718" fmla="*/ 1299433 h 4200525"/>
              <a:gd name="connsiteX719" fmla="*/ 10375762 w 11969577"/>
              <a:gd name="connsiteY719" fmla="*/ 1305205 h 4200525"/>
              <a:gd name="connsiteX720" fmla="*/ 10308634 w 11969577"/>
              <a:gd name="connsiteY720" fmla="*/ 1314786 h 4200525"/>
              <a:gd name="connsiteX721" fmla="*/ 10327813 w 11969577"/>
              <a:gd name="connsiteY721" fmla="*/ 1324370 h 4200525"/>
              <a:gd name="connsiteX722" fmla="*/ 10327813 w 11969577"/>
              <a:gd name="connsiteY722" fmla="*/ 1336497 h 4200525"/>
              <a:gd name="connsiteX723" fmla="*/ 10327813 w 11969577"/>
              <a:gd name="connsiteY723" fmla="*/ 1342310 h 4200525"/>
              <a:gd name="connsiteX724" fmla="*/ 10343204 w 11969577"/>
              <a:gd name="connsiteY724" fmla="*/ 1336268 h 4200525"/>
              <a:gd name="connsiteX725" fmla="*/ 10419457 w 11969577"/>
              <a:gd name="connsiteY725" fmla="*/ 1322598 h 4200525"/>
              <a:gd name="connsiteX726" fmla="*/ 10415332 w 11969577"/>
              <a:gd name="connsiteY726" fmla="*/ 1314832 h 4200525"/>
              <a:gd name="connsiteX727" fmla="*/ 10379745 w 11969577"/>
              <a:gd name="connsiteY727" fmla="*/ 1303336 h 4200525"/>
              <a:gd name="connsiteX728" fmla="*/ 10517506 w 11969577"/>
              <a:gd name="connsiteY728" fmla="*/ 1293226 h 4200525"/>
              <a:gd name="connsiteX729" fmla="*/ 10500851 w 11969577"/>
              <a:gd name="connsiteY729" fmla="*/ 1297898 h 4200525"/>
              <a:gd name="connsiteX730" fmla="*/ 10499990 w 11969577"/>
              <a:gd name="connsiteY730" fmla="*/ 1304350 h 4200525"/>
              <a:gd name="connsiteX731" fmla="*/ 10502160 w 11969577"/>
              <a:gd name="connsiteY731" fmla="*/ 1311261 h 4200525"/>
              <a:gd name="connsiteX732" fmla="*/ 10516353 w 11969577"/>
              <a:gd name="connsiteY732" fmla="*/ 1310811 h 4200525"/>
              <a:gd name="connsiteX733" fmla="*/ 10529194 w 11969577"/>
              <a:gd name="connsiteY733" fmla="*/ 1295621 h 4200525"/>
              <a:gd name="connsiteX734" fmla="*/ 10517506 w 11969577"/>
              <a:gd name="connsiteY734" fmla="*/ 1293226 h 4200525"/>
              <a:gd name="connsiteX735" fmla="*/ 10788574 w 11969577"/>
              <a:gd name="connsiteY735" fmla="*/ 1201474 h 4200525"/>
              <a:gd name="connsiteX736" fmla="*/ 10742441 w 11969577"/>
              <a:gd name="connsiteY736" fmla="*/ 1238381 h 4200525"/>
              <a:gd name="connsiteX737" fmla="*/ 10788574 w 11969577"/>
              <a:gd name="connsiteY737" fmla="*/ 1201474 h 4200525"/>
              <a:gd name="connsiteX738" fmla="*/ 10915729 w 11969577"/>
              <a:gd name="connsiteY738" fmla="*/ 1189799 h 4200525"/>
              <a:gd name="connsiteX739" fmla="*/ 10972115 w 11969577"/>
              <a:gd name="connsiteY739" fmla="*/ 1203422 h 4200525"/>
              <a:gd name="connsiteX740" fmla="*/ 10971370 w 11969577"/>
              <a:gd name="connsiteY740" fmla="*/ 1213616 h 4200525"/>
              <a:gd name="connsiteX741" fmla="*/ 10975215 w 11969577"/>
              <a:gd name="connsiteY741" fmla="*/ 1214216 h 4200525"/>
              <a:gd name="connsiteX742" fmla="*/ 11166867 w 11969577"/>
              <a:gd name="connsiteY742" fmla="*/ 1247607 h 4200525"/>
              <a:gd name="connsiteX743" fmla="*/ 11166867 w 11969577"/>
              <a:gd name="connsiteY743" fmla="*/ 1256834 h 4200525"/>
              <a:gd name="connsiteX744" fmla="*/ 10839321 w 11969577"/>
              <a:gd name="connsiteY744" fmla="*/ 1219928 h 4200525"/>
              <a:gd name="connsiteX745" fmla="*/ 10839321 w 11969577"/>
              <a:gd name="connsiteY745" fmla="*/ 1210701 h 4200525"/>
              <a:gd name="connsiteX746" fmla="*/ 10876314 w 11969577"/>
              <a:gd name="connsiteY746" fmla="*/ 1204340 h 4200525"/>
              <a:gd name="connsiteX747" fmla="*/ 10914886 w 11969577"/>
              <a:gd name="connsiteY747" fmla="*/ 1204790 h 4200525"/>
              <a:gd name="connsiteX748" fmla="*/ 10915729 w 11969577"/>
              <a:gd name="connsiteY748" fmla="*/ 1204921 h 4200525"/>
              <a:gd name="connsiteX749" fmla="*/ 10973105 w 11969577"/>
              <a:gd name="connsiteY749" fmla="*/ 1183021 h 4200525"/>
              <a:gd name="connsiteX750" fmla="*/ 11000786 w 11969577"/>
              <a:gd name="connsiteY750" fmla="*/ 1183021 h 4200525"/>
              <a:gd name="connsiteX751" fmla="*/ 10973105 w 11969577"/>
              <a:gd name="connsiteY751" fmla="*/ 1183021 h 4200525"/>
              <a:gd name="connsiteX752" fmla="*/ 11010782 w 11969577"/>
              <a:gd name="connsiteY752" fmla="*/ 1179947 h 4200525"/>
              <a:gd name="connsiteX753" fmla="*/ 11060759 w 11969577"/>
              <a:gd name="connsiteY753" fmla="*/ 1190714 h 4200525"/>
              <a:gd name="connsiteX754" fmla="*/ 11010782 w 11969577"/>
              <a:gd name="connsiteY754" fmla="*/ 1179947 h 4200525"/>
              <a:gd name="connsiteX755" fmla="*/ 11444815 w 11969577"/>
              <a:gd name="connsiteY755" fmla="*/ 998489 h 4200525"/>
              <a:gd name="connsiteX756" fmla="*/ 11462114 w 11969577"/>
              <a:gd name="connsiteY756" fmla="*/ 1026169 h 4200525"/>
              <a:gd name="connsiteX757" fmla="*/ 11406756 w 11969577"/>
              <a:gd name="connsiteY757" fmla="*/ 1026169 h 4200525"/>
              <a:gd name="connsiteX758" fmla="*/ 11406756 w 11969577"/>
              <a:gd name="connsiteY758" fmla="*/ 998490 h 4200525"/>
              <a:gd name="connsiteX759" fmla="*/ 11444815 w 11969577"/>
              <a:gd name="connsiteY759" fmla="*/ 998489 h 4200525"/>
              <a:gd name="connsiteX760" fmla="*/ 1942848 w 11969577"/>
              <a:gd name="connsiteY760" fmla="*/ 900263 h 4200525"/>
              <a:gd name="connsiteX761" fmla="*/ 1937075 w 11969577"/>
              <a:gd name="connsiteY761" fmla="*/ 900765 h 4200525"/>
              <a:gd name="connsiteX762" fmla="*/ 1935726 w 11969577"/>
              <a:gd name="connsiteY762" fmla="*/ 906754 h 4200525"/>
              <a:gd name="connsiteX763" fmla="*/ 1934512 w 11969577"/>
              <a:gd name="connsiteY763" fmla="*/ 913871 h 4200525"/>
              <a:gd name="connsiteX764" fmla="*/ 1935826 w 11969577"/>
              <a:gd name="connsiteY764" fmla="*/ 913516 h 4200525"/>
              <a:gd name="connsiteX765" fmla="*/ 1868385 w 11969577"/>
              <a:gd name="connsiteY765" fmla="*/ 825781 h 4200525"/>
              <a:gd name="connsiteX766" fmla="*/ 1868385 w 11969577"/>
              <a:gd name="connsiteY766" fmla="*/ 844234 h 4200525"/>
              <a:gd name="connsiteX767" fmla="*/ 1859158 w 11969577"/>
              <a:gd name="connsiteY767" fmla="*/ 881141 h 4200525"/>
              <a:gd name="connsiteX768" fmla="*/ 1840705 w 11969577"/>
              <a:gd name="connsiteY768" fmla="*/ 881141 h 4200525"/>
              <a:gd name="connsiteX769" fmla="*/ 1831479 w 11969577"/>
              <a:gd name="connsiteY769" fmla="*/ 871914 h 4200525"/>
              <a:gd name="connsiteX770" fmla="*/ 1868385 w 11969577"/>
              <a:gd name="connsiteY770" fmla="*/ 825781 h 4200525"/>
              <a:gd name="connsiteX771" fmla="*/ 1351696 w 11969577"/>
              <a:gd name="connsiteY771" fmla="*/ 825781 h 4200525"/>
              <a:gd name="connsiteX772" fmla="*/ 1370149 w 11969577"/>
              <a:gd name="connsiteY772" fmla="*/ 825781 h 4200525"/>
              <a:gd name="connsiteX773" fmla="*/ 1333243 w 11969577"/>
              <a:gd name="connsiteY773" fmla="*/ 871914 h 4200525"/>
              <a:gd name="connsiteX774" fmla="*/ 1351696 w 11969577"/>
              <a:gd name="connsiteY774" fmla="*/ 825781 h 4200525"/>
              <a:gd name="connsiteX775" fmla="*/ 1908536 w 11969577"/>
              <a:gd name="connsiteY775" fmla="*/ 745047 h 4200525"/>
              <a:gd name="connsiteX776" fmla="*/ 1919133 w 11969577"/>
              <a:gd name="connsiteY776" fmla="*/ 765807 h 4200525"/>
              <a:gd name="connsiteX777" fmla="*/ 1897605 w 11969577"/>
              <a:gd name="connsiteY777" fmla="*/ 775034 h 4200525"/>
              <a:gd name="connsiteX778" fmla="*/ 1897605 w 11969577"/>
              <a:gd name="connsiteY778" fmla="*/ 747354 h 4200525"/>
              <a:gd name="connsiteX779" fmla="*/ 1908536 w 11969577"/>
              <a:gd name="connsiteY779" fmla="*/ 745047 h 4200525"/>
              <a:gd name="connsiteX780" fmla="*/ 10462947 w 11969577"/>
              <a:gd name="connsiteY780" fmla="*/ 691995 h 4200525"/>
              <a:gd name="connsiteX781" fmla="*/ 10490628 w 11969577"/>
              <a:gd name="connsiteY781" fmla="*/ 691995 h 4200525"/>
              <a:gd name="connsiteX782" fmla="*/ 10462947 w 11969577"/>
              <a:gd name="connsiteY782" fmla="*/ 691995 h 4200525"/>
              <a:gd name="connsiteX783" fmla="*/ 9780297 w 11969577"/>
              <a:gd name="connsiteY783" fmla="*/ 644651 h 4200525"/>
              <a:gd name="connsiteX784" fmla="*/ 9768076 w 11969577"/>
              <a:gd name="connsiteY784" fmla="*/ 648023 h 4200525"/>
              <a:gd name="connsiteX785" fmla="*/ 9745451 w 11969577"/>
              <a:gd name="connsiteY785" fmla="*/ 663744 h 4200525"/>
              <a:gd name="connsiteX786" fmla="*/ 9736833 w 11969577"/>
              <a:gd name="connsiteY786" fmla="*/ 670337 h 4200525"/>
              <a:gd name="connsiteX787" fmla="*/ 9763999 w 11969577"/>
              <a:gd name="connsiteY787" fmla="*/ 673097 h 4200525"/>
              <a:gd name="connsiteX788" fmla="*/ 9774337 w 11969577"/>
              <a:gd name="connsiteY788" fmla="*/ 650487 h 4200525"/>
              <a:gd name="connsiteX789" fmla="*/ 10414603 w 11969577"/>
              <a:gd name="connsiteY789" fmla="*/ 613721 h 4200525"/>
              <a:gd name="connsiteX790" fmla="*/ 10423757 w 11969577"/>
              <a:gd name="connsiteY790" fmla="*/ 622869 h 4200525"/>
              <a:gd name="connsiteX791" fmla="*/ 10415365 w 11969577"/>
              <a:gd name="connsiteY791" fmla="*/ 631253 h 4200525"/>
              <a:gd name="connsiteX792" fmla="*/ 10414580 w 11969577"/>
              <a:gd name="connsiteY792" fmla="*/ 613148 h 4200525"/>
              <a:gd name="connsiteX793" fmla="*/ 10414603 w 11969577"/>
              <a:gd name="connsiteY793" fmla="*/ 613721 h 4200525"/>
              <a:gd name="connsiteX794" fmla="*/ 10414168 w 11969577"/>
              <a:gd name="connsiteY794" fmla="*/ 613285 h 4200525"/>
              <a:gd name="connsiteX795" fmla="*/ 2306070 w 11969577"/>
              <a:gd name="connsiteY795" fmla="*/ 591648 h 4200525"/>
              <a:gd name="connsiteX796" fmla="*/ 2301474 w 11969577"/>
              <a:gd name="connsiteY796" fmla="*/ 603704 h 4200525"/>
              <a:gd name="connsiteX797" fmla="*/ 2304471 w 11969577"/>
              <a:gd name="connsiteY797" fmla="*/ 592774 h 4200525"/>
              <a:gd name="connsiteX798" fmla="*/ 1582361 w 11969577"/>
              <a:gd name="connsiteY798" fmla="*/ 585890 h 4200525"/>
              <a:gd name="connsiteX799" fmla="*/ 1545454 w 11969577"/>
              <a:gd name="connsiteY799" fmla="*/ 622796 h 4200525"/>
              <a:gd name="connsiteX800" fmla="*/ 1582361 w 11969577"/>
              <a:gd name="connsiteY800" fmla="*/ 585890 h 4200525"/>
              <a:gd name="connsiteX801" fmla="*/ 10934657 w 11969577"/>
              <a:gd name="connsiteY801" fmla="*/ 507463 h 4200525"/>
              <a:gd name="connsiteX802" fmla="*/ 10951956 w 11969577"/>
              <a:gd name="connsiteY802" fmla="*/ 535142 h 4200525"/>
              <a:gd name="connsiteX803" fmla="*/ 10896598 w 11969577"/>
              <a:gd name="connsiteY803" fmla="*/ 535142 h 4200525"/>
              <a:gd name="connsiteX804" fmla="*/ 10896598 w 11969577"/>
              <a:gd name="connsiteY804" fmla="*/ 507463 h 4200525"/>
              <a:gd name="connsiteX805" fmla="*/ 10934657 w 11969577"/>
              <a:gd name="connsiteY805" fmla="*/ 507463 h 4200525"/>
              <a:gd name="connsiteX806" fmla="*/ 3289189 w 11969577"/>
              <a:gd name="connsiteY806" fmla="*/ 421633 h 4200525"/>
              <a:gd name="connsiteX807" fmla="*/ 3290119 w 11969577"/>
              <a:gd name="connsiteY807" fmla="*/ 431834 h 4200525"/>
              <a:gd name="connsiteX808" fmla="*/ 3289189 w 11969577"/>
              <a:gd name="connsiteY808" fmla="*/ 431217 h 4200525"/>
              <a:gd name="connsiteX809" fmla="*/ 3289189 w 11969577"/>
              <a:gd name="connsiteY809" fmla="*/ 421633 h 4200525"/>
              <a:gd name="connsiteX810" fmla="*/ 2311261 w 11969577"/>
              <a:gd name="connsiteY810" fmla="*/ 295251 h 4200525"/>
              <a:gd name="connsiteX811" fmla="*/ 2338941 w 11969577"/>
              <a:gd name="connsiteY811" fmla="*/ 295251 h 4200525"/>
              <a:gd name="connsiteX812" fmla="*/ 2329715 w 11969577"/>
              <a:gd name="connsiteY812" fmla="*/ 318319 h 4200525"/>
              <a:gd name="connsiteX813" fmla="*/ 2311261 w 11969577"/>
              <a:gd name="connsiteY813" fmla="*/ 318319 h 4200525"/>
              <a:gd name="connsiteX814" fmla="*/ 2311261 w 11969577"/>
              <a:gd name="connsiteY814" fmla="*/ 295251 h 4200525"/>
              <a:gd name="connsiteX815" fmla="*/ 8130353 w 11969577"/>
              <a:gd name="connsiteY815" fmla="*/ 35608 h 4200525"/>
              <a:gd name="connsiteX816" fmla="*/ 8142463 w 11969577"/>
              <a:gd name="connsiteY816" fmla="*/ 37828 h 4200525"/>
              <a:gd name="connsiteX817" fmla="*/ 8114783 w 11969577"/>
              <a:gd name="connsiteY817" fmla="*/ 78428 h 4200525"/>
              <a:gd name="connsiteX818" fmla="*/ 8130353 w 11969577"/>
              <a:gd name="connsiteY818" fmla="*/ 35608 h 4200525"/>
              <a:gd name="connsiteX819" fmla="*/ 8053945 w 11969577"/>
              <a:gd name="connsiteY819" fmla="*/ 33460 h 4200525"/>
              <a:gd name="connsiteX820" fmla="*/ 8066343 w 11969577"/>
              <a:gd name="connsiteY820" fmla="*/ 33928 h 4200525"/>
              <a:gd name="connsiteX821" fmla="*/ 8082489 w 11969577"/>
              <a:gd name="connsiteY821" fmla="*/ 37677 h 4200525"/>
              <a:gd name="connsiteX822" fmla="*/ 8054809 w 11969577"/>
              <a:gd name="connsiteY822" fmla="*/ 87654 h 4200525"/>
              <a:gd name="connsiteX823" fmla="*/ 8036356 w 11969577"/>
              <a:gd name="connsiteY823" fmla="*/ 77658 h 4200525"/>
              <a:gd name="connsiteX824" fmla="*/ 8036356 w 11969577"/>
              <a:gd name="connsiteY824" fmla="*/ 37677 h 4200525"/>
              <a:gd name="connsiteX825" fmla="*/ 8053945 w 11969577"/>
              <a:gd name="connsiteY825" fmla="*/ 33460 h 4200525"/>
              <a:gd name="connsiteX826" fmla="*/ 8017902 w 11969577"/>
              <a:gd name="connsiteY826" fmla="*/ 18454 h 4200525"/>
              <a:gd name="connsiteX827" fmla="*/ 8027129 w 11969577"/>
              <a:gd name="connsiteY827" fmla="*/ 18454 h 4200525"/>
              <a:gd name="connsiteX828" fmla="*/ 8017902 w 11969577"/>
              <a:gd name="connsiteY828" fmla="*/ 46133 h 4200525"/>
              <a:gd name="connsiteX829" fmla="*/ 8017902 w 11969577"/>
              <a:gd name="connsiteY829" fmla="*/ 18454 h 4200525"/>
              <a:gd name="connsiteX830" fmla="*/ 6079727 w 11969577"/>
              <a:gd name="connsiteY830" fmla="*/ 0 h 4200525"/>
              <a:gd name="connsiteX831" fmla="*/ 6156443 w 11969577"/>
              <a:gd name="connsiteY831" fmla="*/ 38330 h 4200525"/>
              <a:gd name="connsiteX832" fmla="*/ 6156443 w 11969577"/>
              <a:gd name="connsiteY832" fmla="*/ 19165 h 4200525"/>
              <a:gd name="connsiteX833" fmla="*/ 6252335 w 11969577"/>
              <a:gd name="connsiteY833" fmla="*/ 38330 h 4200525"/>
              <a:gd name="connsiteX834" fmla="*/ 6252335 w 11969577"/>
              <a:gd name="connsiteY834" fmla="*/ 76661 h 4200525"/>
              <a:gd name="connsiteX835" fmla="*/ 6281105 w 11969577"/>
              <a:gd name="connsiteY835" fmla="*/ 38330 h 4200525"/>
              <a:gd name="connsiteX836" fmla="*/ 6319461 w 11969577"/>
              <a:gd name="connsiteY836" fmla="*/ 105407 h 4200525"/>
              <a:gd name="connsiteX837" fmla="*/ 6271515 w 11969577"/>
              <a:gd name="connsiteY837" fmla="*/ 95826 h 4200525"/>
              <a:gd name="connsiteX838" fmla="*/ 6261925 w 11969577"/>
              <a:gd name="connsiteY838" fmla="*/ 114991 h 4200525"/>
              <a:gd name="connsiteX839" fmla="*/ 6271515 w 11969577"/>
              <a:gd name="connsiteY839" fmla="*/ 153321 h 4200525"/>
              <a:gd name="connsiteX840" fmla="*/ 6329051 w 11969577"/>
              <a:gd name="connsiteY840" fmla="*/ 172486 h 4200525"/>
              <a:gd name="connsiteX841" fmla="*/ 6415357 w 11969577"/>
              <a:gd name="connsiteY841" fmla="*/ 105407 h 4200525"/>
              <a:gd name="connsiteX842" fmla="*/ 6607147 w 11969577"/>
              <a:gd name="connsiteY842" fmla="*/ 86242 h 4200525"/>
              <a:gd name="connsiteX843" fmla="*/ 6818115 w 11969577"/>
              <a:gd name="connsiteY843" fmla="*/ 76661 h 4200525"/>
              <a:gd name="connsiteX844" fmla="*/ 6856472 w 11969577"/>
              <a:gd name="connsiteY844" fmla="*/ 114991 h 4200525"/>
              <a:gd name="connsiteX845" fmla="*/ 6866061 w 11969577"/>
              <a:gd name="connsiteY845" fmla="*/ 86242 h 4200525"/>
              <a:gd name="connsiteX846" fmla="*/ 6894831 w 11969577"/>
              <a:gd name="connsiteY846" fmla="*/ 76661 h 4200525"/>
              <a:gd name="connsiteX847" fmla="*/ 6894831 w 11969577"/>
              <a:gd name="connsiteY847" fmla="*/ 105407 h 4200525"/>
              <a:gd name="connsiteX848" fmla="*/ 6875652 w 11969577"/>
              <a:gd name="connsiteY848" fmla="*/ 114991 h 4200525"/>
              <a:gd name="connsiteX849" fmla="*/ 6904421 w 11969577"/>
              <a:gd name="connsiteY849" fmla="*/ 153321 h 4200525"/>
              <a:gd name="connsiteX850" fmla="*/ 6942777 w 11969577"/>
              <a:gd name="connsiteY850" fmla="*/ 86242 h 4200525"/>
              <a:gd name="connsiteX851" fmla="*/ 6971547 w 11969577"/>
              <a:gd name="connsiteY851" fmla="*/ 95826 h 4200525"/>
              <a:gd name="connsiteX852" fmla="*/ 6971547 w 11969577"/>
              <a:gd name="connsiteY852" fmla="*/ 143737 h 4200525"/>
              <a:gd name="connsiteX853" fmla="*/ 6933188 w 11969577"/>
              <a:gd name="connsiteY853" fmla="*/ 182070 h 4200525"/>
              <a:gd name="connsiteX854" fmla="*/ 7096209 w 11969577"/>
              <a:gd name="connsiteY854" fmla="*/ 86242 h 4200525"/>
              <a:gd name="connsiteX855" fmla="*/ 7172925 w 11969577"/>
              <a:gd name="connsiteY855" fmla="*/ 105407 h 4200525"/>
              <a:gd name="connsiteX856" fmla="*/ 7230461 w 11969577"/>
              <a:gd name="connsiteY856" fmla="*/ 76661 h 4200525"/>
              <a:gd name="connsiteX857" fmla="*/ 7345536 w 11969577"/>
              <a:gd name="connsiteY857" fmla="*/ 105407 h 4200525"/>
              <a:gd name="connsiteX858" fmla="*/ 7316767 w 11969577"/>
              <a:gd name="connsiteY858" fmla="*/ 134156 h 4200525"/>
              <a:gd name="connsiteX859" fmla="*/ 7393483 w 11969577"/>
              <a:gd name="connsiteY859" fmla="*/ 86242 h 4200525"/>
              <a:gd name="connsiteX860" fmla="*/ 7546914 w 11969577"/>
              <a:gd name="connsiteY860" fmla="*/ 76661 h 4200525"/>
              <a:gd name="connsiteX861" fmla="*/ 7700346 w 11969577"/>
              <a:gd name="connsiteY861" fmla="*/ 19165 h 4200525"/>
              <a:gd name="connsiteX862" fmla="*/ 7709935 w 11969577"/>
              <a:gd name="connsiteY862" fmla="*/ 38330 h 4200525"/>
              <a:gd name="connsiteX863" fmla="*/ 7748294 w 11969577"/>
              <a:gd name="connsiteY863" fmla="*/ 9581 h 4200525"/>
              <a:gd name="connsiteX864" fmla="*/ 7940083 w 11969577"/>
              <a:gd name="connsiteY864" fmla="*/ 19165 h 4200525"/>
              <a:gd name="connsiteX865" fmla="*/ 7988032 w 11969577"/>
              <a:gd name="connsiteY865" fmla="*/ 38330 h 4200525"/>
              <a:gd name="connsiteX866" fmla="*/ 7997619 w 11969577"/>
              <a:gd name="connsiteY866" fmla="*/ 114991 h 4200525"/>
              <a:gd name="connsiteX867" fmla="*/ 8008723 w 11969577"/>
              <a:gd name="connsiteY867" fmla="*/ 115244 h 4200525"/>
              <a:gd name="connsiteX868" fmla="*/ 8017902 w 11969577"/>
              <a:gd name="connsiteY868" fmla="*/ 96881 h 4200525"/>
              <a:gd name="connsiteX869" fmla="*/ 7999450 w 11969577"/>
              <a:gd name="connsiteY869" fmla="*/ 96881 h 4200525"/>
              <a:gd name="connsiteX870" fmla="*/ 8008676 w 11969577"/>
              <a:gd name="connsiteY870" fmla="*/ 78428 h 4200525"/>
              <a:gd name="connsiteX871" fmla="*/ 8027129 w 11969577"/>
              <a:gd name="connsiteY871" fmla="*/ 87654 h 4200525"/>
              <a:gd name="connsiteX872" fmla="*/ 8017902 w 11969577"/>
              <a:gd name="connsiteY872" fmla="*/ 115334 h 4200525"/>
              <a:gd name="connsiteX873" fmla="*/ 8012718 w 11969577"/>
              <a:gd name="connsiteY873" fmla="*/ 115334 h 4200525"/>
              <a:gd name="connsiteX874" fmla="*/ 8050362 w 11969577"/>
              <a:gd name="connsiteY874" fmla="*/ 116189 h 4200525"/>
              <a:gd name="connsiteX875" fmla="*/ 8103104 w 11969577"/>
              <a:gd name="connsiteY875" fmla="*/ 95826 h 4200525"/>
              <a:gd name="connsiteX876" fmla="*/ 8112694 w 11969577"/>
              <a:gd name="connsiteY876" fmla="*/ 114991 h 4200525"/>
              <a:gd name="connsiteX877" fmla="*/ 8199000 w 11969577"/>
              <a:gd name="connsiteY877" fmla="*/ 95826 h 4200525"/>
              <a:gd name="connsiteX878" fmla="*/ 8218180 w 11969577"/>
              <a:gd name="connsiteY878" fmla="*/ 86242 h 4200525"/>
              <a:gd name="connsiteX879" fmla="*/ 8208589 w 11969577"/>
              <a:gd name="connsiteY879" fmla="*/ 38330 h 4200525"/>
              <a:gd name="connsiteX880" fmla="*/ 8227766 w 11969577"/>
              <a:gd name="connsiteY880" fmla="*/ 95826 h 4200525"/>
              <a:gd name="connsiteX881" fmla="*/ 8294894 w 11969577"/>
              <a:gd name="connsiteY881" fmla="*/ 105407 h 4200525"/>
              <a:gd name="connsiteX882" fmla="*/ 8400377 w 11969577"/>
              <a:gd name="connsiteY882" fmla="*/ 95826 h 4200525"/>
              <a:gd name="connsiteX883" fmla="*/ 8726420 w 11969577"/>
              <a:gd name="connsiteY883" fmla="*/ 134156 h 4200525"/>
              <a:gd name="connsiteX884" fmla="*/ 8736010 w 11969577"/>
              <a:gd name="connsiteY884" fmla="*/ 114991 h 4200525"/>
              <a:gd name="connsiteX885" fmla="*/ 8793546 w 11969577"/>
              <a:gd name="connsiteY885" fmla="*/ 143737 h 4200525"/>
              <a:gd name="connsiteX886" fmla="*/ 8783956 w 11969577"/>
              <a:gd name="connsiteY886" fmla="*/ 210817 h 4200525"/>
              <a:gd name="connsiteX887" fmla="*/ 8803136 w 11969577"/>
              <a:gd name="connsiteY887" fmla="*/ 210817 h 4200525"/>
              <a:gd name="connsiteX888" fmla="*/ 8831905 w 11969577"/>
              <a:gd name="connsiteY888" fmla="*/ 182070 h 4200525"/>
              <a:gd name="connsiteX889" fmla="*/ 8831905 w 11969577"/>
              <a:gd name="connsiteY889" fmla="*/ 201235 h 4200525"/>
              <a:gd name="connsiteX890" fmla="*/ 8899031 w 11969577"/>
              <a:gd name="connsiteY890" fmla="*/ 162905 h 4200525"/>
              <a:gd name="connsiteX891" fmla="*/ 8966157 w 11969577"/>
              <a:gd name="connsiteY891" fmla="*/ 172486 h 4200525"/>
              <a:gd name="connsiteX892" fmla="*/ 8956567 w 11969577"/>
              <a:gd name="connsiteY892" fmla="*/ 162905 h 4200525"/>
              <a:gd name="connsiteX893" fmla="*/ 9100409 w 11969577"/>
              <a:gd name="connsiteY893" fmla="*/ 172486 h 4200525"/>
              <a:gd name="connsiteX894" fmla="*/ 9100409 w 11969577"/>
              <a:gd name="connsiteY894" fmla="*/ 153321 h 4200525"/>
              <a:gd name="connsiteX895" fmla="*/ 9253841 w 11969577"/>
              <a:gd name="connsiteY895" fmla="*/ 182070 h 4200525"/>
              <a:gd name="connsiteX896" fmla="*/ 9311377 w 11969577"/>
              <a:gd name="connsiteY896" fmla="*/ 114991 h 4200525"/>
              <a:gd name="connsiteX897" fmla="*/ 9320966 w 11969577"/>
              <a:gd name="connsiteY897" fmla="*/ 134156 h 4200525"/>
              <a:gd name="connsiteX898" fmla="*/ 9340146 w 11969577"/>
              <a:gd name="connsiteY898" fmla="*/ 114991 h 4200525"/>
              <a:gd name="connsiteX899" fmla="*/ 9330557 w 11969577"/>
              <a:gd name="connsiteY899" fmla="*/ 95826 h 4200525"/>
              <a:gd name="connsiteX900" fmla="*/ 9416862 w 11969577"/>
              <a:gd name="connsiteY900" fmla="*/ 134156 h 4200525"/>
              <a:gd name="connsiteX901" fmla="*/ 9464809 w 11969577"/>
              <a:gd name="connsiteY901" fmla="*/ 95826 h 4200525"/>
              <a:gd name="connsiteX902" fmla="*/ 9666190 w 11969577"/>
              <a:gd name="connsiteY902" fmla="*/ 143737 h 4200525"/>
              <a:gd name="connsiteX903" fmla="*/ 9685366 w 11969577"/>
              <a:gd name="connsiteY903" fmla="*/ 153321 h 4200525"/>
              <a:gd name="connsiteX904" fmla="*/ 9800441 w 11969577"/>
              <a:gd name="connsiteY904" fmla="*/ 229982 h 4200525"/>
              <a:gd name="connsiteX905" fmla="*/ 9800441 w 11969577"/>
              <a:gd name="connsiteY905" fmla="*/ 268312 h 4200525"/>
              <a:gd name="connsiteX906" fmla="*/ 10088125 w 11969577"/>
              <a:gd name="connsiteY906" fmla="*/ 162905 h 4200525"/>
              <a:gd name="connsiteX907" fmla="*/ 10634725 w 11969577"/>
              <a:gd name="connsiteY907" fmla="*/ 162905 h 4200525"/>
              <a:gd name="connsiteX908" fmla="*/ 11085430 w 11969577"/>
              <a:gd name="connsiteY908" fmla="*/ 162905 h 4200525"/>
              <a:gd name="connsiteX909" fmla="*/ 11095020 w 11969577"/>
              <a:gd name="connsiteY909" fmla="*/ 172486 h 4200525"/>
              <a:gd name="connsiteX910" fmla="*/ 11248451 w 11969577"/>
              <a:gd name="connsiteY910" fmla="*/ 143737 h 4200525"/>
              <a:gd name="connsiteX911" fmla="*/ 11267631 w 11969577"/>
              <a:gd name="connsiteY911" fmla="*/ 153321 h 4200525"/>
              <a:gd name="connsiteX912" fmla="*/ 11459419 w 11969577"/>
              <a:gd name="connsiteY912" fmla="*/ 124572 h 4200525"/>
              <a:gd name="connsiteX913" fmla="*/ 11421063 w 11969577"/>
              <a:gd name="connsiteY913" fmla="*/ 201235 h 4200525"/>
              <a:gd name="connsiteX914" fmla="*/ 11440239 w 11969577"/>
              <a:gd name="connsiteY914" fmla="*/ 201235 h 4200525"/>
              <a:gd name="connsiteX915" fmla="*/ 11421063 w 11969577"/>
              <a:gd name="connsiteY915" fmla="*/ 229982 h 4200525"/>
              <a:gd name="connsiteX916" fmla="*/ 11430652 w 11969577"/>
              <a:gd name="connsiteY916" fmla="*/ 297061 h 4200525"/>
              <a:gd name="connsiteX917" fmla="*/ 11353937 w 11969577"/>
              <a:gd name="connsiteY917" fmla="*/ 373722 h 4200525"/>
              <a:gd name="connsiteX918" fmla="*/ 11296398 w 11969577"/>
              <a:gd name="connsiteY918" fmla="*/ 392887 h 4200525"/>
              <a:gd name="connsiteX919" fmla="*/ 11200505 w 11969577"/>
              <a:gd name="connsiteY919" fmla="*/ 431217 h 4200525"/>
              <a:gd name="connsiteX920" fmla="*/ 11315577 w 11969577"/>
              <a:gd name="connsiteY920" fmla="*/ 431217 h 4200525"/>
              <a:gd name="connsiteX921" fmla="*/ 11315577 w 11969577"/>
              <a:gd name="connsiteY921" fmla="*/ 469548 h 4200525"/>
              <a:gd name="connsiteX922" fmla="*/ 11104609 w 11969577"/>
              <a:gd name="connsiteY922" fmla="*/ 488713 h 4200525"/>
              <a:gd name="connsiteX923" fmla="*/ 11085430 w 11969577"/>
              <a:gd name="connsiteY923" fmla="*/ 488713 h 4200525"/>
              <a:gd name="connsiteX924" fmla="*/ 11085430 w 11969577"/>
              <a:gd name="connsiteY924" fmla="*/ 507878 h 4200525"/>
              <a:gd name="connsiteX925" fmla="*/ 11123789 w 11969577"/>
              <a:gd name="connsiteY925" fmla="*/ 527043 h 4200525"/>
              <a:gd name="connsiteX926" fmla="*/ 11066250 w 11969577"/>
              <a:gd name="connsiteY926" fmla="*/ 517459 h 4200525"/>
              <a:gd name="connsiteX927" fmla="*/ 11066250 w 11969577"/>
              <a:gd name="connsiteY927" fmla="*/ 488713 h 4200525"/>
              <a:gd name="connsiteX928" fmla="*/ 10797746 w 11969577"/>
              <a:gd name="connsiteY928" fmla="*/ 469548 h 4200525"/>
              <a:gd name="connsiteX929" fmla="*/ 10797746 w 11969577"/>
              <a:gd name="connsiteY929" fmla="*/ 488713 h 4200525"/>
              <a:gd name="connsiteX930" fmla="*/ 10788157 w 11969577"/>
              <a:gd name="connsiteY930" fmla="*/ 459964 h 4200525"/>
              <a:gd name="connsiteX931" fmla="*/ 10768977 w 11969577"/>
              <a:gd name="connsiteY931" fmla="*/ 469548 h 4200525"/>
              <a:gd name="connsiteX932" fmla="*/ 10816926 w 11969577"/>
              <a:gd name="connsiteY932" fmla="*/ 507878 h 4200525"/>
              <a:gd name="connsiteX933" fmla="*/ 10884052 w 11969577"/>
              <a:gd name="connsiteY933" fmla="*/ 517459 h 4200525"/>
              <a:gd name="connsiteX934" fmla="*/ 10816926 w 11969577"/>
              <a:gd name="connsiteY934" fmla="*/ 527043 h 4200525"/>
              <a:gd name="connsiteX935" fmla="*/ 10721030 w 11969577"/>
              <a:gd name="connsiteY935" fmla="*/ 555789 h 4200525"/>
              <a:gd name="connsiteX936" fmla="*/ 10721030 w 11969577"/>
              <a:gd name="connsiteY936" fmla="*/ 527043 h 4200525"/>
              <a:gd name="connsiteX937" fmla="*/ 10644314 w 11969577"/>
              <a:gd name="connsiteY937" fmla="*/ 498294 h 4200525"/>
              <a:gd name="connsiteX938" fmla="*/ 10644314 w 11969577"/>
              <a:gd name="connsiteY938" fmla="*/ 546208 h 4200525"/>
              <a:gd name="connsiteX939" fmla="*/ 10711441 w 11969577"/>
              <a:gd name="connsiteY939" fmla="*/ 546208 h 4200525"/>
              <a:gd name="connsiteX940" fmla="*/ 10663494 w 11969577"/>
              <a:gd name="connsiteY940" fmla="*/ 565373 h 4200525"/>
              <a:gd name="connsiteX941" fmla="*/ 10673081 w 11969577"/>
              <a:gd name="connsiteY941" fmla="*/ 584538 h 4200525"/>
              <a:gd name="connsiteX942" fmla="*/ 10721030 w 11969577"/>
              <a:gd name="connsiteY942" fmla="*/ 565373 h 4200525"/>
              <a:gd name="connsiteX943" fmla="*/ 10673081 w 11969577"/>
              <a:gd name="connsiteY943" fmla="*/ 603704 h 4200525"/>
              <a:gd name="connsiteX944" fmla="*/ 10663494 w 11969577"/>
              <a:gd name="connsiteY944" fmla="*/ 584538 h 4200525"/>
              <a:gd name="connsiteX945" fmla="*/ 10615545 w 11969577"/>
              <a:gd name="connsiteY945" fmla="*/ 603704 h 4200525"/>
              <a:gd name="connsiteX946" fmla="*/ 10414168 w 11969577"/>
              <a:gd name="connsiteY946" fmla="*/ 689945 h 4200525"/>
              <a:gd name="connsiteX947" fmla="*/ 10510063 w 11969577"/>
              <a:gd name="connsiteY947" fmla="*/ 613285 h 4200525"/>
              <a:gd name="connsiteX948" fmla="*/ 10452524 w 11969577"/>
              <a:gd name="connsiteY948" fmla="*/ 632450 h 4200525"/>
              <a:gd name="connsiteX949" fmla="*/ 10442934 w 11969577"/>
              <a:gd name="connsiteY949" fmla="*/ 603704 h 4200525"/>
              <a:gd name="connsiteX950" fmla="*/ 10414580 w 11969577"/>
              <a:gd name="connsiteY950" fmla="*/ 613148 h 4200525"/>
              <a:gd name="connsiteX951" fmla="*/ 10414168 w 11969577"/>
              <a:gd name="connsiteY951" fmla="*/ 603704 h 4200525"/>
              <a:gd name="connsiteX952" fmla="*/ 10356631 w 11969577"/>
              <a:gd name="connsiteY952" fmla="*/ 603704 h 4200525"/>
              <a:gd name="connsiteX953" fmla="*/ 10356631 w 11969577"/>
              <a:gd name="connsiteY953" fmla="*/ 622869 h 4200525"/>
              <a:gd name="connsiteX954" fmla="*/ 10289503 w 11969577"/>
              <a:gd name="connsiteY954" fmla="*/ 632450 h 4200525"/>
              <a:gd name="connsiteX955" fmla="*/ 10308682 w 11969577"/>
              <a:gd name="connsiteY955" fmla="*/ 642034 h 4200525"/>
              <a:gd name="connsiteX956" fmla="*/ 10308682 w 11969577"/>
              <a:gd name="connsiteY956" fmla="*/ 670780 h 4200525"/>
              <a:gd name="connsiteX957" fmla="*/ 10299092 w 11969577"/>
              <a:gd name="connsiteY957" fmla="*/ 670780 h 4200525"/>
              <a:gd name="connsiteX958" fmla="*/ 10268638 w 11969577"/>
              <a:gd name="connsiteY958" fmla="*/ 671361 h 4200525"/>
              <a:gd name="connsiteX959" fmla="*/ 10241904 w 11969577"/>
              <a:gd name="connsiteY959" fmla="*/ 677493 h 4200525"/>
              <a:gd name="connsiteX960" fmla="*/ 10245870 w 11969577"/>
              <a:gd name="connsiteY960" fmla="*/ 682678 h 4200525"/>
              <a:gd name="connsiteX961" fmla="*/ 10272507 w 11969577"/>
              <a:gd name="connsiteY961" fmla="*/ 713016 h 4200525"/>
              <a:gd name="connsiteX962" fmla="*/ 10278416 w 11969577"/>
              <a:gd name="connsiteY962" fmla="*/ 710447 h 4200525"/>
              <a:gd name="connsiteX963" fmla="*/ 10274528 w 11969577"/>
              <a:gd name="connsiteY963" fmla="*/ 714793 h 4200525"/>
              <a:gd name="connsiteX964" fmla="*/ 10290709 w 11969577"/>
              <a:gd name="connsiteY964" fmla="*/ 722431 h 4200525"/>
              <a:gd name="connsiteX965" fmla="*/ 10310599 w 11969577"/>
              <a:gd name="connsiteY965" fmla="*/ 721009 h 4200525"/>
              <a:gd name="connsiteX966" fmla="*/ 10310599 w 11969577"/>
              <a:gd name="connsiteY966" fmla="*/ 759339 h 4200525"/>
              <a:gd name="connsiteX967" fmla="*/ 10422694 w 11969577"/>
              <a:gd name="connsiteY967" fmla="*/ 746202 h 4200525"/>
              <a:gd name="connsiteX968" fmla="*/ 10442334 w 11969577"/>
              <a:gd name="connsiteY968" fmla="*/ 736196 h 4200525"/>
              <a:gd name="connsiteX969" fmla="*/ 10419630 w 11969577"/>
              <a:gd name="connsiteY969" fmla="*/ 732072 h 4200525"/>
              <a:gd name="connsiteX970" fmla="*/ 10329163 w 11969577"/>
              <a:gd name="connsiteY970" fmla="*/ 728901 h 4200525"/>
              <a:gd name="connsiteX971" fmla="*/ 10329163 w 11969577"/>
              <a:gd name="connsiteY971" fmla="*/ 719674 h 4200525"/>
              <a:gd name="connsiteX972" fmla="*/ 10366156 w 11969577"/>
              <a:gd name="connsiteY972" fmla="*/ 713313 h 4200525"/>
              <a:gd name="connsiteX973" fmla="*/ 10404728 w 11969577"/>
              <a:gd name="connsiteY973" fmla="*/ 713763 h 4200525"/>
              <a:gd name="connsiteX974" fmla="*/ 10465057 w 11969577"/>
              <a:gd name="connsiteY974" fmla="*/ 723190 h 4200525"/>
              <a:gd name="connsiteX975" fmla="*/ 10466039 w 11969577"/>
              <a:gd name="connsiteY975" fmla="*/ 723416 h 4200525"/>
              <a:gd name="connsiteX976" fmla="*/ 10503076 w 11969577"/>
              <a:gd name="connsiteY976" fmla="*/ 701289 h 4200525"/>
              <a:gd name="connsiteX977" fmla="*/ 10502810 w 11969577"/>
              <a:gd name="connsiteY977" fmla="*/ 701199 h 4200525"/>
              <a:gd name="connsiteX978" fmla="*/ 10500624 w 11969577"/>
              <a:gd name="connsiteY978" fmla="*/ 688920 h 4200525"/>
              <a:gd name="connsiteX979" fmla="*/ 10512413 w 11969577"/>
              <a:gd name="connsiteY979" fmla="*/ 695711 h 4200525"/>
              <a:gd name="connsiteX980" fmla="*/ 10527710 w 11969577"/>
              <a:gd name="connsiteY980" fmla="*/ 686572 h 4200525"/>
              <a:gd name="connsiteX981" fmla="*/ 10598283 w 11969577"/>
              <a:gd name="connsiteY981" fmla="*/ 653932 h 4200525"/>
              <a:gd name="connsiteX982" fmla="*/ 11144883 w 11969577"/>
              <a:gd name="connsiteY982" fmla="*/ 653932 h 4200525"/>
              <a:gd name="connsiteX983" fmla="*/ 11595588 w 11969577"/>
              <a:gd name="connsiteY983" fmla="*/ 653932 h 4200525"/>
              <a:gd name="connsiteX984" fmla="*/ 11605178 w 11969577"/>
              <a:gd name="connsiteY984" fmla="*/ 663513 h 4200525"/>
              <a:gd name="connsiteX985" fmla="*/ 11758609 w 11969577"/>
              <a:gd name="connsiteY985" fmla="*/ 634764 h 4200525"/>
              <a:gd name="connsiteX986" fmla="*/ 11777789 w 11969577"/>
              <a:gd name="connsiteY986" fmla="*/ 644348 h 4200525"/>
              <a:gd name="connsiteX987" fmla="*/ 11969577 w 11969577"/>
              <a:gd name="connsiteY987" fmla="*/ 615599 h 4200525"/>
              <a:gd name="connsiteX988" fmla="*/ 11931221 w 11969577"/>
              <a:gd name="connsiteY988" fmla="*/ 692262 h 4200525"/>
              <a:gd name="connsiteX989" fmla="*/ 11950397 w 11969577"/>
              <a:gd name="connsiteY989" fmla="*/ 692262 h 4200525"/>
              <a:gd name="connsiteX990" fmla="*/ 11931221 w 11969577"/>
              <a:gd name="connsiteY990" fmla="*/ 721009 h 4200525"/>
              <a:gd name="connsiteX991" fmla="*/ 11940810 w 11969577"/>
              <a:gd name="connsiteY991" fmla="*/ 788088 h 4200525"/>
              <a:gd name="connsiteX992" fmla="*/ 11864095 w 11969577"/>
              <a:gd name="connsiteY992" fmla="*/ 864749 h 4200525"/>
              <a:gd name="connsiteX993" fmla="*/ 11806556 w 11969577"/>
              <a:gd name="connsiteY993" fmla="*/ 883914 h 4200525"/>
              <a:gd name="connsiteX994" fmla="*/ 11710663 w 11969577"/>
              <a:gd name="connsiteY994" fmla="*/ 922244 h 4200525"/>
              <a:gd name="connsiteX995" fmla="*/ 11825735 w 11969577"/>
              <a:gd name="connsiteY995" fmla="*/ 922244 h 4200525"/>
              <a:gd name="connsiteX996" fmla="*/ 11825735 w 11969577"/>
              <a:gd name="connsiteY996" fmla="*/ 960574 h 4200525"/>
              <a:gd name="connsiteX997" fmla="*/ 11614767 w 11969577"/>
              <a:gd name="connsiteY997" fmla="*/ 979740 h 4200525"/>
              <a:gd name="connsiteX998" fmla="*/ 11595588 w 11969577"/>
              <a:gd name="connsiteY998" fmla="*/ 979740 h 4200525"/>
              <a:gd name="connsiteX999" fmla="*/ 11595588 w 11969577"/>
              <a:gd name="connsiteY999" fmla="*/ 998905 h 4200525"/>
              <a:gd name="connsiteX1000" fmla="*/ 11633947 w 11969577"/>
              <a:gd name="connsiteY1000" fmla="*/ 1018070 h 4200525"/>
              <a:gd name="connsiteX1001" fmla="*/ 11576408 w 11969577"/>
              <a:gd name="connsiteY1001" fmla="*/ 1008486 h 4200525"/>
              <a:gd name="connsiteX1002" fmla="*/ 11576408 w 11969577"/>
              <a:gd name="connsiteY1002" fmla="*/ 979740 h 4200525"/>
              <a:gd name="connsiteX1003" fmla="*/ 11502091 w 11969577"/>
              <a:gd name="connsiteY1003" fmla="*/ 978092 h 4200525"/>
              <a:gd name="connsiteX1004" fmla="*/ 11447842 w 11969577"/>
              <a:gd name="connsiteY1004" fmla="*/ 967657 h 4200525"/>
              <a:gd name="connsiteX1005" fmla="*/ 11449784 w 11969577"/>
              <a:gd name="connsiteY1005" fmla="*/ 979397 h 4200525"/>
              <a:gd name="connsiteX1006" fmla="*/ 11389849 w 11969577"/>
              <a:gd name="connsiteY1006" fmla="*/ 996166 h 4200525"/>
              <a:gd name="connsiteX1007" fmla="*/ 11389705 w 11969577"/>
              <a:gd name="connsiteY1007" fmla="*/ 996459 h 4200525"/>
              <a:gd name="connsiteX1008" fmla="*/ 11394210 w 11969577"/>
              <a:gd name="connsiteY1008" fmla="*/ 1008486 h 4200525"/>
              <a:gd name="connsiteX1009" fmla="*/ 11384658 w 11969577"/>
              <a:gd name="connsiteY1009" fmla="*/ 1006782 h 4200525"/>
              <a:gd name="connsiteX1010" fmla="*/ 11376963 w 11969577"/>
              <a:gd name="connsiteY1010" fmla="*/ 1022518 h 4200525"/>
              <a:gd name="connsiteX1011" fmla="*/ 11373068 w 11969577"/>
              <a:gd name="connsiteY1011" fmla="*/ 1056058 h 4200525"/>
              <a:gd name="connsiteX1012" fmla="*/ 11315529 w 11969577"/>
              <a:gd name="connsiteY1012" fmla="*/ 1075223 h 4200525"/>
              <a:gd name="connsiteX1013" fmla="*/ 11219636 w 11969577"/>
              <a:gd name="connsiteY1013" fmla="*/ 1113553 h 4200525"/>
              <a:gd name="connsiteX1014" fmla="*/ 11334708 w 11969577"/>
              <a:gd name="connsiteY1014" fmla="*/ 1113553 h 4200525"/>
              <a:gd name="connsiteX1015" fmla="*/ 11334708 w 11969577"/>
              <a:gd name="connsiteY1015" fmla="*/ 1151884 h 4200525"/>
              <a:gd name="connsiteX1016" fmla="*/ 11123740 w 11969577"/>
              <a:gd name="connsiteY1016" fmla="*/ 1171049 h 4200525"/>
              <a:gd name="connsiteX1017" fmla="*/ 11104561 w 11969577"/>
              <a:gd name="connsiteY1017" fmla="*/ 1171049 h 4200525"/>
              <a:gd name="connsiteX1018" fmla="*/ 11104561 w 11969577"/>
              <a:gd name="connsiteY1018" fmla="*/ 1190214 h 4200525"/>
              <a:gd name="connsiteX1019" fmla="*/ 11142920 w 11969577"/>
              <a:gd name="connsiteY1019" fmla="*/ 1209379 h 4200525"/>
              <a:gd name="connsiteX1020" fmla="*/ 11085382 w 11969577"/>
              <a:gd name="connsiteY1020" fmla="*/ 1199795 h 4200525"/>
              <a:gd name="connsiteX1021" fmla="*/ 11085382 w 11969577"/>
              <a:gd name="connsiteY1021" fmla="*/ 1171049 h 4200525"/>
              <a:gd name="connsiteX1022" fmla="*/ 11011064 w 11969577"/>
              <a:gd name="connsiteY1022" fmla="*/ 1169401 h 4200525"/>
              <a:gd name="connsiteX1023" fmla="*/ 10975688 w 11969577"/>
              <a:gd name="connsiteY1023" fmla="*/ 1162596 h 4200525"/>
              <a:gd name="connsiteX1024" fmla="*/ 10974670 w 11969577"/>
              <a:gd name="connsiteY1024" fmla="*/ 1163454 h 4200525"/>
              <a:gd name="connsiteX1025" fmla="*/ 10924326 w 11969577"/>
              <a:gd name="connsiteY1025" fmla="*/ 1180972 h 4200525"/>
              <a:gd name="connsiteX1026" fmla="*/ 10944703 w 11969577"/>
              <a:gd name="connsiteY1026" fmla="*/ 1162257 h 4200525"/>
              <a:gd name="connsiteX1027" fmla="*/ 10951970 w 11969577"/>
              <a:gd name="connsiteY1027" fmla="*/ 1158034 h 4200525"/>
              <a:gd name="connsiteX1028" fmla="*/ 10951130 w 11969577"/>
              <a:gd name="connsiteY1028" fmla="*/ 1157873 h 4200525"/>
              <a:gd name="connsiteX1029" fmla="*/ 10891195 w 11969577"/>
              <a:gd name="connsiteY1029" fmla="*/ 1148141 h 4200525"/>
              <a:gd name="connsiteX1030" fmla="*/ 10818840 w 11969577"/>
              <a:gd name="connsiteY1030" fmla="*/ 1151785 h 4200525"/>
              <a:gd name="connsiteX1031" fmla="*/ 10818840 w 11969577"/>
              <a:gd name="connsiteY1031" fmla="*/ 1161807 h 4200525"/>
              <a:gd name="connsiteX1032" fmla="*/ 10816877 w 11969577"/>
              <a:gd name="connsiteY1032" fmla="*/ 1161808 h 4200525"/>
              <a:gd name="connsiteX1033" fmla="*/ 10816877 w 11969577"/>
              <a:gd name="connsiteY1033" fmla="*/ 1171049 h 4200525"/>
              <a:gd name="connsiteX1034" fmla="*/ 10814411 w 11969577"/>
              <a:gd name="connsiteY1034" fmla="*/ 1161808 h 4200525"/>
              <a:gd name="connsiteX1035" fmla="*/ 10813296 w 11969577"/>
              <a:gd name="connsiteY1035" fmla="*/ 1161808 h 4200525"/>
              <a:gd name="connsiteX1036" fmla="*/ 10809250 w 11969577"/>
              <a:gd name="connsiteY1036" fmla="*/ 1161807 h 4200525"/>
              <a:gd name="connsiteX1037" fmla="*/ 10792190 w 11969577"/>
              <a:gd name="connsiteY1037" fmla="*/ 1162133 h 4200525"/>
              <a:gd name="connsiteX1038" fmla="*/ 10794252 w 11969577"/>
              <a:gd name="connsiteY1038" fmla="*/ 1167305 h 4200525"/>
              <a:gd name="connsiteX1039" fmla="*/ 10836057 w 11969577"/>
              <a:gd name="connsiteY1039" fmla="*/ 1190214 h 4200525"/>
              <a:gd name="connsiteX1040" fmla="*/ 10903183 w 11969577"/>
              <a:gd name="connsiteY1040" fmla="*/ 1199795 h 4200525"/>
              <a:gd name="connsiteX1041" fmla="*/ 10836057 w 11969577"/>
              <a:gd name="connsiteY1041" fmla="*/ 1209379 h 4200525"/>
              <a:gd name="connsiteX1042" fmla="*/ 10740161 w 11969577"/>
              <a:gd name="connsiteY1042" fmla="*/ 1238125 h 4200525"/>
              <a:gd name="connsiteX1043" fmla="*/ 10740161 w 11969577"/>
              <a:gd name="connsiteY1043" fmla="*/ 1209379 h 4200525"/>
              <a:gd name="connsiteX1044" fmla="*/ 10698208 w 11969577"/>
              <a:gd name="connsiteY1044" fmla="*/ 1198598 h 4200525"/>
              <a:gd name="connsiteX1045" fmla="*/ 10681437 w 11969577"/>
              <a:gd name="connsiteY1045" fmla="*/ 1195434 h 4200525"/>
              <a:gd name="connsiteX1046" fmla="*/ 10672601 w 11969577"/>
              <a:gd name="connsiteY1046" fmla="*/ 1198941 h 4200525"/>
              <a:gd name="connsiteX1047" fmla="*/ 10656817 w 11969577"/>
              <a:gd name="connsiteY1047" fmla="*/ 1206022 h 4200525"/>
              <a:gd name="connsiteX1048" fmla="*/ 10658051 w 11969577"/>
              <a:gd name="connsiteY1048" fmla="*/ 1217014 h 4200525"/>
              <a:gd name="connsiteX1049" fmla="*/ 10663445 w 11969577"/>
              <a:gd name="connsiteY1049" fmla="*/ 1228544 h 4200525"/>
              <a:gd name="connsiteX1050" fmla="*/ 10730572 w 11969577"/>
              <a:gd name="connsiteY1050" fmla="*/ 1228544 h 4200525"/>
              <a:gd name="connsiteX1051" fmla="*/ 10682625 w 11969577"/>
              <a:gd name="connsiteY1051" fmla="*/ 1247709 h 4200525"/>
              <a:gd name="connsiteX1052" fmla="*/ 10692212 w 11969577"/>
              <a:gd name="connsiteY1052" fmla="*/ 1266874 h 4200525"/>
              <a:gd name="connsiteX1053" fmla="*/ 10740161 w 11969577"/>
              <a:gd name="connsiteY1053" fmla="*/ 1247709 h 4200525"/>
              <a:gd name="connsiteX1054" fmla="*/ 10692212 w 11969577"/>
              <a:gd name="connsiteY1054" fmla="*/ 1286040 h 4200525"/>
              <a:gd name="connsiteX1055" fmla="*/ 10682625 w 11969577"/>
              <a:gd name="connsiteY1055" fmla="*/ 1266874 h 4200525"/>
              <a:gd name="connsiteX1056" fmla="*/ 10634676 w 11969577"/>
              <a:gd name="connsiteY1056" fmla="*/ 1286040 h 4200525"/>
              <a:gd name="connsiteX1057" fmla="*/ 10549046 w 11969577"/>
              <a:gd name="connsiteY1057" fmla="*/ 1300693 h 4200525"/>
              <a:gd name="connsiteX1058" fmla="*/ 10537147 w 11969577"/>
              <a:gd name="connsiteY1058" fmla="*/ 1310151 h 4200525"/>
              <a:gd name="connsiteX1059" fmla="*/ 10620100 w 11969577"/>
              <a:gd name="connsiteY1059" fmla="*/ 1307520 h 4200525"/>
              <a:gd name="connsiteX1060" fmla="*/ 10645515 w 11969577"/>
              <a:gd name="connsiteY1060" fmla="*/ 1309316 h 4200525"/>
              <a:gd name="connsiteX1061" fmla="*/ 10664016 w 11969577"/>
              <a:gd name="connsiteY1061" fmla="*/ 1307582 h 4200525"/>
              <a:gd name="connsiteX1062" fmla="*/ 10661503 w 11969577"/>
              <a:gd name="connsiteY1062" fmla="*/ 1310446 h 4200525"/>
              <a:gd name="connsiteX1063" fmla="*/ 10759896 w 11969577"/>
              <a:gd name="connsiteY1063" fmla="*/ 1317402 h 4200525"/>
              <a:gd name="connsiteX1064" fmla="*/ 10889804 w 11969577"/>
              <a:gd name="connsiteY1064" fmla="*/ 1336268 h 4200525"/>
              <a:gd name="connsiteX1065" fmla="*/ 11340509 w 11969577"/>
              <a:gd name="connsiteY1065" fmla="*/ 1336268 h 4200525"/>
              <a:gd name="connsiteX1066" fmla="*/ 11350099 w 11969577"/>
              <a:gd name="connsiteY1066" fmla="*/ 1345849 h 4200525"/>
              <a:gd name="connsiteX1067" fmla="*/ 11503530 w 11969577"/>
              <a:gd name="connsiteY1067" fmla="*/ 1317100 h 4200525"/>
              <a:gd name="connsiteX1068" fmla="*/ 11522710 w 11969577"/>
              <a:gd name="connsiteY1068" fmla="*/ 1326684 h 4200525"/>
              <a:gd name="connsiteX1069" fmla="*/ 11714498 w 11969577"/>
              <a:gd name="connsiteY1069" fmla="*/ 1297935 h 4200525"/>
              <a:gd name="connsiteX1070" fmla="*/ 11676142 w 11969577"/>
              <a:gd name="connsiteY1070" fmla="*/ 1374598 h 4200525"/>
              <a:gd name="connsiteX1071" fmla="*/ 11695318 w 11969577"/>
              <a:gd name="connsiteY1071" fmla="*/ 1374598 h 4200525"/>
              <a:gd name="connsiteX1072" fmla="*/ 11676142 w 11969577"/>
              <a:gd name="connsiteY1072" fmla="*/ 1403345 h 4200525"/>
              <a:gd name="connsiteX1073" fmla="*/ 11685731 w 11969577"/>
              <a:gd name="connsiteY1073" fmla="*/ 1470424 h 4200525"/>
              <a:gd name="connsiteX1074" fmla="*/ 11609016 w 11969577"/>
              <a:gd name="connsiteY1074" fmla="*/ 1547085 h 4200525"/>
              <a:gd name="connsiteX1075" fmla="*/ 11551477 w 11969577"/>
              <a:gd name="connsiteY1075" fmla="*/ 1566250 h 4200525"/>
              <a:gd name="connsiteX1076" fmla="*/ 11455584 w 11969577"/>
              <a:gd name="connsiteY1076" fmla="*/ 1604580 h 4200525"/>
              <a:gd name="connsiteX1077" fmla="*/ 11570656 w 11969577"/>
              <a:gd name="connsiteY1077" fmla="*/ 1604580 h 4200525"/>
              <a:gd name="connsiteX1078" fmla="*/ 11570656 w 11969577"/>
              <a:gd name="connsiteY1078" fmla="*/ 1642910 h 4200525"/>
              <a:gd name="connsiteX1079" fmla="*/ 11359688 w 11969577"/>
              <a:gd name="connsiteY1079" fmla="*/ 1662075 h 4200525"/>
              <a:gd name="connsiteX1080" fmla="*/ 11340509 w 11969577"/>
              <a:gd name="connsiteY1080" fmla="*/ 1662075 h 4200525"/>
              <a:gd name="connsiteX1081" fmla="*/ 11340509 w 11969577"/>
              <a:gd name="connsiteY1081" fmla="*/ 1681241 h 4200525"/>
              <a:gd name="connsiteX1082" fmla="*/ 11378868 w 11969577"/>
              <a:gd name="connsiteY1082" fmla="*/ 1700406 h 4200525"/>
              <a:gd name="connsiteX1083" fmla="*/ 11321329 w 11969577"/>
              <a:gd name="connsiteY1083" fmla="*/ 1690822 h 4200525"/>
              <a:gd name="connsiteX1084" fmla="*/ 11321329 w 11969577"/>
              <a:gd name="connsiteY1084" fmla="*/ 1662075 h 4200525"/>
              <a:gd name="connsiteX1085" fmla="*/ 11052825 w 11969577"/>
              <a:gd name="connsiteY1085" fmla="*/ 1642910 h 4200525"/>
              <a:gd name="connsiteX1086" fmla="*/ 11052825 w 11969577"/>
              <a:gd name="connsiteY1086" fmla="*/ 1662075 h 4200525"/>
              <a:gd name="connsiteX1087" fmla="*/ 11043236 w 11969577"/>
              <a:gd name="connsiteY1087" fmla="*/ 1633326 h 4200525"/>
              <a:gd name="connsiteX1088" fmla="*/ 11024056 w 11969577"/>
              <a:gd name="connsiteY1088" fmla="*/ 1642910 h 4200525"/>
              <a:gd name="connsiteX1089" fmla="*/ 11072005 w 11969577"/>
              <a:gd name="connsiteY1089" fmla="*/ 1681241 h 4200525"/>
              <a:gd name="connsiteX1090" fmla="*/ 11139131 w 11969577"/>
              <a:gd name="connsiteY1090" fmla="*/ 1690822 h 4200525"/>
              <a:gd name="connsiteX1091" fmla="*/ 11072005 w 11969577"/>
              <a:gd name="connsiteY1091" fmla="*/ 1700406 h 4200525"/>
              <a:gd name="connsiteX1092" fmla="*/ 10976109 w 11969577"/>
              <a:gd name="connsiteY1092" fmla="*/ 1729152 h 4200525"/>
              <a:gd name="connsiteX1093" fmla="*/ 10976109 w 11969577"/>
              <a:gd name="connsiteY1093" fmla="*/ 1700406 h 4200525"/>
              <a:gd name="connsiteX1094" fmla="*/ 10899393 w 11969577"/>
              <a:gd name="connsiteY1094" fmla="*/ 1671657 h 4200525"/>
              <a:gd name="connsiteX1095" fmla="*/ 10899393 w 11969577"/>
              <a:gd name="connsiteY1095" fmla="*/ 1719571 h 4200525"/>
              <a:gd name="connsiteX1096" fmla="*/ 10966520 w 11969577"/>
              <a:gd name="connsiteY1096" fmla="*/ 1719571 h 4200525"/>
              <a:gd name="connsiteX1097" fmla="*/ 10918573 w 11969577"/>
              <a:gd name="connsiteY1097" fmla="*/ 1738737 h 4200525"/>
              <a:gd name="connsiteX1098" fmla="*/ 10928160 w 11969577"/>
              <a:gd name="connsiteY1098" fmla="*/ 1757902 h 4200525"/>
              <a:gd name="connsiteX1099" fmla="*/ 10976109 w 11969577"/>
              <a:gd name="connsiteY1099" fmla="*/ 1738737 h 4200525"/>
              <a:gd name="connsiteX1100" fmla="*/ 10928160 w 11969577"/>
              <a:gd name="connsiteY1100" fmla="*/ 1777066 h 4200525"/>
              <a:gd name="connsiteX1101" fmla="*/ 10918573 w 11969577"/>
              <a:gd name="connsiteY1101" fmla="*/ 1757902 h 4200525"/>
              <a:gd name="connsiteX1102" fmla="*/ 10870624 w 11969577"/>
              <a:gd name="connsiteY1102" fmla="*/ 1777066 h 4200525"/>
              <a:gd name="connsiteX1103" fmla="*/ 10669247 w 11969577"/>
              <a:gd name="connsiteY1103" fmla="*/ 1863308 h 4200525"/>
              <a:gd name="connsiteX1104" fmla="*/ 10765142 w 11969577"/>
              <a:gd name="connsiteY1104" fmla="*/ 1786648 h 4200525"/>
              <a:gd name="connsiteX1105" fmla="*/ 10707603 w 11969577"/>
              <a:gd name="connsiteY1105" fmla="*/ 1805813 h 4200525"/>
              <a:gd name="connsiteX1106" fmla="*/ 10698013 w 11969577"/>
              <a:gd name="connsiteY1106" fmla="*/ 1777066 h 4200525"/>
              <a:gd name="connsiteX1107" fmla="*/ 10669659 w 11969577"/>
              <a:gd name="connsiteY1107" fmla="*/ 1786511 h 4200525"/>
              <a:gd name="connsiteX1108" fmla="*/ 10669247 w 11969577"/>
              <a:gd name="connsiteY1108" fmla="*/ 1777066 h 4200525"/>
              <a:gd name="connsiteX1109" fmla="*/ 10611710 w 11969577"/>
              <a:gd name="connsiteY1109" fmla="*/ 1777066 h 4200525"/>
              <a:gd name="connsiteX1110" fmla="*/ 10611710 w 11969577"/>
              <a:gd name="connsiteY1110" fmla="*/ 1796232 h 4200525"/>
              <a:gd name="connsiteX1111" fmla="*/ 10544582 w 11969577"/>
              <a:gd name="connsiteY1111" fmla="*/ 1805813 h 4200525"/>
              <a:gd name="connsiteX1112" fmla="*/ 10563761 w 11969577"/>
              <a:gd name="connsiteY1112" fmla="*/ 1815397 h 4200525"/>
              <a:gd name="connsiteX1113" fmla="*/ 10563761 w 11969577"/>
              <a:gd name="connsiteY1113" fmla="*/ 1844143 h 4200525"/>
              <a:gd name="connsiteX1114" fmla="*/ 10554171 w 11969577"/>
              <a:gd name="connsiteY1114" fmla="*/ 1844143 h 4200525"/>
              <a:gd name="connsiteX1115" fmla="*/ 10266488 w 11969577"/>
              <a:gd name="connsiteY1115" fmla="*/ 1939972 h 4200525"/>
              <a:gd name="connsiteX1116" fmla="*/ 10276077 w 11969577"/>
              <a:gd name="connsiteY1116" fmla="*/ 1968718 h 4200525"/>
              <a:gd name="connsiteX1117" fmla="*/ 10247308 w 11969577"/>
              <a:gd name="connsiteY1117" fmla="*/ 1968718 h 4200525"/>
              <a:gd name="connsiteX1118" fmla="*/ 10256898 w 11969577"/>
              <a:gd name="connsiteY1118" fmla="*/ 1997468 h 4200525"/>
              <a:gd name="connsiteX1119" fmla="*/ 10170592 w 11969577"/>
              <a:gd name="connsiteY1119" fmla="*/ 2016633 h 4200525"/>
              <a:gd name="connsiteX1120" fmla="*/ 10113056 w 11969577"/>
              <a:gd name="connsiteY1120" fmla="*/ 1978303 h 4200525"/>
              <a:gd name="connsiteX1121" fmla="*/ 10103467 w 11969577"/>
              <a:gd name="connsiteY1121" fmla="*/ 1959137 h 4200525"/>
              <a:gd name="connsiteX1122" fmla="*/ 10084287 w 11969577"/>
              <a:gd name="connsiteY1122" fmla="*/ 1882473 h 4200525"/>
              <a:gd name="connsiteX1123" fmla="*/ 10074700 w 11969577"/>
              <a:gd name="connsiteY1123" fmla="*/ 1892058 h 4200525"/>
              <a:gd name="connsiteX1124" fmla="*/ 10084287 w 11969577"/>
              <a:gd name="connsiteY1124" fmla="*/ 1863308 h 4200525"/>
              <a:gd name="connsiteX1125" fmla="*/ 10045930 w 11969577"/>
              <a:gd name="connsiteY1125" fmla="*/ 1872892 h 4200525"/>
              <a:gd name="connsiteX1126" fmla="*/ 10036340 w 11969577"/>
              <a:gd name="connsiteY1126" fmla="*/ 1844143 h 4200525"/>
              <a:gd name="connsiteX1127" fmla="*/ 10026751 w 11969577"/>
              <a:gd name="connsiteY1127" fmla="*/ 1872892 h 4200525"/>
              <a:gd name="connsiteX1128" fmla="*/ 10017161 w 11969577"/>
              <a:gd name="connsiteY1128" fmla="*/ 1853727 h 4200525"/>
              <a:gd name="connsiteX1129" fmla="*/ 10074700 w 11969577"/>
              <a:gd name="connsiteY1129" fmla="*/ 1824978 h 4200525"/>
              <a:gd name="connsiteX1130" fmla="*/ 9978804 w 11969577"/>
              <a:gd name="connsiteY1130" fmla="*/ 1853727 h 4200525"/>
              <a:gd name="connsiteX1131" fmla="*/ 9988394 w 11969577"/>
              <a:gd name="connsiteY1131" fmla="*/ 1863308 h 4200525"/>
              <a:gd name="connsiteX1132" fmla="*/ 9959625 w 11969577"/>
              <a:gd name="connsiteY1132" fmla="*/ 1892058 h 4200525"/>
              <a:gd name="connsiteX1133" fmla="*/ 10017161 w 11969577"/>
              <a:gd name="connsiteY1133" fmla="*/ 1872892 h 4200525"/>
              <a:gd name="connsiteX1134" fmla="*/ 9950035 w 11969577"/>
              <a:gd name="connsiteY1134" fmla="*/ 1920804 h 4200525"/>
              <a:gd name="connsiteX1135" fmla="*/ 9959625 w 11969577"/>
              <a:gd name="connsiteY1135" fmla="*/ 1901638 h 4200525"/>
              <a:gd name="connsiteX1136" fmla="*/ 9873319 w 11969577"/>
              <a:gd name="connsiteY1136" fmla="*/ 1959137 h 4200525"/>
              <a:gd name="connsiteX1137" fmla="*/ 9882909 w 11969577"/>
              <a:gd name="connsiteY1137" fmla="*/ 1987884 h 4200525"/>
              <a:gd name="connsiteX1138" fmla="*/ 9825373 w 11969577"/>
              <a:gd name="connsiteY1138" fmla="*/ 2035798 h 4200525"/>
              <a:gd name="connsiteX1139" fmla="*/ 9710297 w 11969577"/>
              <a:gd name="connsiteY1139" fmla="*/ 2122039 h 4200525"/>
              <a:gd name="connsiteX1140" fmla="*/ 9758246 w 11969577"/>
              <a:gd name="connsiteY1140" fmla="*/ 2141204 h 4200525"/>
              <a:gd name="connsiteX1141" fmla="*/ 9710297 w 11969577"/>
              <a:gd name="connsiteY1141" fmla="*/ 2141204 h 4200525"/>
              <a:gd name="connsiteX1142" fmla="*/ 9710297 w 11969577"/>
              <a:gd name="connsiteY1142" fmla="*/ 2179534 h 4200525"/>
              <a:gd name="connsiteX1143" fmla="*/ 9739067 w 11969577"/>
              <a:gd name="connsiteY1143" fmla="*/ 2179534 h 4200525"/>
              <a:gd name="connsiteX1144" fmla="*/ 9623992 w 11969577"/>
              <a:gd name="connsiteY1144" fmla="*/ 2237030 h 4200525"/>
              <a:gd name="connsiteX1145" fmla="*/ 9614405 w 11969577"/>
              <a:gd name="connsiteY1145" fmla="*/ 2198700 h 4200525"/>
              <a:gd name="connsiteX1146" fmla="*/ 9643172 w 11969577"/>
              <a:gd name="connsiteY1146" fmla="*/ 2160369 h 4200525"/>
              <a:gd name="connsiteX1147" fmla="*/ 9604815 w 11969577"/>
              <a:gd name="connsiteY1147" fmla="*/ 2141204 h 4200525"/>
              <a:gd name="connsiteX1148" fmla="*/ 9604815 w 11969577"/>
              <a:gd name="connsiteY1148" fmla="*/ 2160369 h 4200525"/>
              <a:gd name="connsiteX1149" fmla="*/ 9547276 w 11969577"/>
              <a:gd name="connsiteY1149" fmla="*/ 2122039 h 4200525"/>
              <a:gd name="connsiteX1150" fmla="*/ 9585636 w 11969577"/>
              <a:gd name="connsiteY1150" fmla="*/ 2112458 h 4200525"/>
              <a:gd name="connsiteX1151" fmla="*/ 9547276 w 11969577"/>
              <a:gd name="connsiteY1151" fmla="*/ 2093294 h 4200525"/>
              <a:gd name="connsiteX1152" fmla="*/ 9480150 w 11969577"/>
              <a:gd name="connsiteY1152" fmla="*/ 1978303 h 4200525"/>
              <a:gd name="connsiteX1153" fmla="*/ 9518510 w 11969577"/>
              <a:gd name="connsiteY1153" fmla="*/ 1978303 h 4200525"/>
              <a:gd name="connsiteX1154" fmla="*/ 9460974 w 11969577"/>
              <a:gd name="connsiteY1154" fmla="*/ 1939972 h 4200525"/>
              <a:gd name="connsiteX1155" fmla="*/ 9489740 w 11969577"/>
              <a:gd name="connsiteY1155" fmla="*/ 1968718 h 4200525"/>
              <a:gd name="connsiteX1156" fmla="*/ 9460974 w 11969577"/>
              <a:gd name="connsiteY1156" fmla="*/ 1978303 h 4200525"/>
              <a:gd name="connsiteX1157" fmla="*/ 9432204 w 11969577"/>
              <a:gd name="connsiteY1157" fmla="*/ 1949554 h 4200525"/>
              <a:gd name="connsiteX1158" fmla="*/ 9432204 w 11969577"/>
              <a:gd name="connsiteY1158" fmla="*/ 1901638 h 4200525"/>
              <a:gd name="connsiteX1159" fmla="*/ 9413024 w 11969577"/>
              <a:gd name="connsiteY1159" fmla="*/ 1920804 h 4200525"/>
              <a:gd name="connsiteX1160" fmla="*/ 9365078 w 11969577"/>
              <a:gd name="connsiteY1160" fmla="*/ 1882473 h 4200525"/>
              <a:gd name="connsiteX1161" fmla="*/ 9269182 w 11969577"/>
              <a:gd name="connsiteY1161" fmla="*/ 2016633 h 4200525"/>
              <a:gd name="connsiteX1162" fmla="*/ 9326718 w 11969577"/>
              <a:gd name="connsiteY1162" fmla="*/ 1959137 h 4200525"/>
              <a:gd name="connsiteX1163" fmla="*/ 9326718 w 11969577"/>
              <a:gd name="connsiteY1163" fmla="*/ 1997468 h 4200525"/>
              <a:gd name="connsiteX1164" fmla="*/ 9211646 w 11969577"/>
              <a:gd name="connsiteY1164" fmla="*/ 2122039 h 4200525"/>
              <a:gd name="connsiteX1165" fmla="*/ 9202057 w 11969577"/>
              <a:gd name="connsiteY1165" fmla="*/ 2093294 h 4200525"/>
              <a:gd name="connsiteX1166" fmla="*/ 9163700 w 11969577"/>
              <a:gd name="connsiteY1166" fmla="*/ 2141204 h 4200525"/>
              <a:gd name="connsiteX1167" fmla="*/ 9153726 w 11969577"/>
              <a:gd name="connsiteY1167" fmla="*/ 2166121 h 4200525"/>
              <a:gd name="connsiteX1168" fmla="*/ 9154110 w 11969577"/>
              <a:gd name="connsiteY1168" fmla="*/ 2160369 h 4200525"/>
              <a:gd name="connsiteX1169" fmla="*/ 9019856 w 11969577"/>
              <a:gd name="connsiteY1169" fmla="*/ 2198700 h 4200525"/>
              <a:gd name="connsiteX1170" fmla="*/ 9010268 w 11969577"/>
              <a:gd name="connsiteY1170" fmla="*/ 2169953 h 4200525"/>
              <a:gd name="connsiteX1171" fmla="*/ 9010268 w 11969577"/>
              <a:gd name="connsiteY1171" fmla="*/ 2198700 h 4200525"/>
              <a:gd name="connsiteX1172" fmla="*/ 8991089 w 11969577"/>
              <a:gd name="connsiteY1172" fmla="*/ 2179534 h 4200525"/>
              <a:gd name="connsiteX1173" fmla="*/ 8991089 w 11969577"/>
              <a:gd name="connsiteY1173" fmla="*/ 2208283 h 4200525"/>
              <a:gd name="connsiteX1174" fmla="*/ 8952729 w 11969577"/>
              <a:gd name="connsiteY1174" fmla="*/ 2208283 h 4200525"/>
              <a:gd name="connsiteX1175" fmla="*/ 8971909 w 11969577"/>
              <a:gd name="connsiteY1175" fmla="*/ 2237030 h 4200525"/>
              <a:gd name="connsiteX1176" fmla="*/ 8914373 w 11969577"/>
              <a:gd name="connsiteY1176" fmla="*/ 2237030 h 4200525"/>
              <a:gd name="connsiteX1177" fmla="*/ 8876014 w 11969577"/>
              <a:gd name="connsiteY1177" fmla="*/ 2304109 h 4200525"/>
              <a:gd name="connsiteX1178" fmla="*/ 8876014 w 11969577"/>
              <a:gd name="connsiteY1178" fmla="*/ 2284944 h 4200525"/>
              <a:gd name="connsiteX1179" fmla="*/ 8789708 w 11969577"/>
              <a:gd name="connsiteY1179" fmla="*/ 2352021 h 4200525"/>
              <a:gd name="connsiteX1180" fmla="*/ 8722582 w 11969577"/>
              <a:gd name="connsiteY1180" fmla="*/ 2447846 h 4200525"/>
              <a:gd name="connsiteX1181" fmla="*/ 8741762 w 11969577"/>
              <a:gd name="connsiteY1181" fmla="*/ 2467012 h 4200525"/>
              <a:gd name="connsiteX1182" fmla="*/ 8770531 w 11969577"/>
              <a:gd name="connsiteY1182" fmla="*/ 2438265 h 4200525"/>
              <a:gd name="connsiteX1183" fmla="*/ 8770531 w 11969577"/>
              <a:gd name="connsiteY1183" fmla="*/ 2467012 h 4200525"/>
              <a:gd name="connsiteX1184" fmla="*/ 8808887 w 11969577"/>
              <a:gd name="connsiteY1184" fmla="*/ 2438265 h 4200525"/>
              <a:gd name="connsiteX1185" fmla="*/ 8895194 w 11969577"/>
              <a:gd name="connsiteY1185" fmla="*/ 2332856 h 4200525"/>
              <a:gd name="connsiteX1186" fmla="*/ 8914373 w 11969577"/>
              <a:gd name="connsiteY1186" fmla="*/ 2342439 h 4200525"/>
              <a:gd name="connsiteX1187" fmla="*/ 8847247 w 11969577"/>
              <a:gd name="connsiteY1187" fmla="*/ 2390351 h 4200525"/>
              <a:gd name="connsiteX1188" fmla="*/ 8837658 w 11969577"/>
              <a:gd name="connsiteY1188" fmla="*/ 2486177 h 4200525"/>
              <a:gd name="connsiteX1189" fmla="*/ 8818478 w 11969577"/>
              <a:gd name="connsiteY1189" fmla="*/ 2476596 h 4200525"/>
              <a:gd name="connsiteX1190" fmla="*/ 8808887 w 11969577"/>
              <a:gd name="connsiteY1190" fmla="*/ 2514926 h 4200525"/>
              <a:gd name="connsiteX1191" fmla="*/ 8828067 w 11969577"/>
              <a:gd name="connsiteY1191" fmla="*/ 2495761 h 4200525"/>
              <a:gd name="connsiteX1192" fmla="*/ 8780121 w 11969577"/>
              <a:gd name="connsiteY1192" fmla="*/ 2591586 h 4200525"/>
              <a:gd name="connsiteX1193" fmla="*/ 8808887 w 11969577"/>
              <a:gd name="connsiteY1193" fmla="*/ 2582005 h 4200525"/>
              <a:gd name="connsiteX1194" fmla="*/ 8808887 w 11969577"/>
              <a:gd name="connsiteY1194" fmla="*/ 2610752 h 4200525"/>
              <a:gd name="connsiteX1195" fmla="*/ 8847247 w 11969577"/>
              <a:gd name="connsiteY1195" fmla="*/ 2591586 h 4200525"/>
              <a:gd name="connsiteX1196" fmla="*/ 8866424 w 11969577"/>
              <a:gd name="connsiteY1196" fmla="*/ 2610752 h 4200525"/>
              <a:gd name="connsiteX1197" fmla="*/ 8856837 w 11969577"/>
              <a:gd name="connsiteY1197" fmla="*/ 2620336 h 4200525"/>
              <a:gd name="connsiteX1198" fmla="*/ 8923963 w 11969577"/>
              <a:gd name="connsiteY1198" fmla="*/ 2582005 h 4200525"/>
              <a:gd name="connsiteX1199" fmla="*/ 8895194 w 11969577"/>
              <a:gd name="connsiteY1199" fmla="*/ 2610752 h 4200525"/>
              <a:gd name="connsiteX1200" fmla="*/ 8885603 w 11969577"/>
              <a:gd name="connsiteY1200" fmla="*/ 2735327 h 4200525"/>
              <a:gd name="connsiteX1201" fmla="*/ 8828067 w 11969577"/>
              <a:gd name="connsiteY1201" fmla="*/ 2773658 h 4200525"/>
              <a:gd name="connsiteX1202" fmla="*/ 8808887 w 11969577"/>
              <a:gd name="connsiteY1202" fmla="*/ 2735327 h 4200525"/>
              <a:gd name="connsiteX1203" fmla="*/ 8828067 w 11969577"/>
              <a:gd name="connsiteY1203" fmla="*/ 2706578 h 4200525"/>
              <a:gd name="connsiteX1204" fmla="*/ 8789708 w 11969577"/>
              <a:gd name="connsiteY1204" fmla="*/ 2687413 h 4200525"/>
              <a:gd name="connsiteX1205" fmla="*/ 8847247 w 11969577"/>
              <a:gd name="connsiteY1205" fmla="*/ 2668248 h 4200525"/>
              <a:gd name="connsiteX1206" fmla="*/ 8751351 w 11969577"/>
              <a:gd name="connsiteY1206" fmla="*/ 2582005 h 4200525"/>
              <a:gd name="connsiteX1207" fmla="*/ 8770531 w 11969577"/>
              <a:gd name="connsiteY1207" fmla="*/ 2582005 h 4200525"/>
              <a:gd name="connsiteX1208" fmla="*/ 8770531 w 11969577"/>
              <a:gd name="connsiteY1208" fmla="*/ 2553256 h 4200525"/>
              <a:gd name="connsiteX1209" fmla="*/ 8712993 w 11969577"/>
              <a:gd name="connsiteY1209" fmla="*/ 2534091 h 4200525"/>
              <a:gd name="connsiteX1210" fmla="*/ 8674636 w 11969577"/>
              <a:gd name="connsiteY1210" fmla="*/ 2457430 h 4200525"/>
              <a:gd name="connsiteX1211" fmla="*/ 8703405 w 11969577"/>
              <a:gd name="connsiteY1211" fmla="*/ 2467012 h 4200525"/>
              <a:gd name="connsiteX1212" fmla="*/ 8722582 w 11969577"/>
              <a:gd name="connsiteY1212" fmla="*/ 2419100 h 4200525"/>
              <a:gd name="connsiteX1213" fmla="*/ 8665046 w 11969577"/>
              <a:gd name="connsiteY1213" fmla="*/ 2438265 h 4200525"/>
              <a:gd name="connsiteX1214" fmla="*/ 8674636 w 11969577"/>
              <a:gd name="connsiteY1214" fmla="*/ 2390351 h 4200525"/>
              <a:gd name="connsiteX1215" fmla="*/ 8636277 w 11969577"/>
              <a:gd name="connsiteY1215" fmla="*/ 2419100 h 4200525"/>
              <a:gd name="connsiteX1216" fmla="*/ 8636277 w 11969577"/>
              <a:gd name="connsiteY1216" fmla="*/ 2371186 h 4200525"/>
              <a:gd name="connsiteX1217" fmla="*/ 8597920 w 11969577"/>
              <a:gd name="connsiteY1217" fmla="*/ 2332856 h 4200525"/>
              <a:gd name="connsiteX1218" fmla="*/ 8588330 w 11969577"/>
              <a:gd name="connsiteY1218" fmla="*/ 2342439 h 4200525"/>
              <a:gd name="connsiteX1219" fmla="*/ 8597920 w 11969577"/>
              <a:gd name="connsiteY1219" fmla="*/ 2313690 h 4200525"/>
              <a:gd name="connsiteX1220" fmla="*/ 8578740 w 11969577"/>
              <a:gd name="connsiteY1220" fmla="*/ 2304109 h 4200525"/>
              <a:gd name="connsiteX1221" fmla="*/ 8590727 w 11969577"/>
              <a:gd name="connsiteY1221" fmla="*/ 2283746 h 4200525"/>
              <a:gd name="connsiteX1222" fmla="*/ 8591156 w 11969577"/>
              <a:gd name="connsiteY1222" fmla="*/ 2280705 h 4200525"/>
              <a:gd name="connsiteX1223" fmla="*/ 8582530 w 11969577"/>
              <a:gd name="connsiteY1223" fmla="*/ 2263464 h 4200525"/>
              <a:gd name="connsiteX1224" fmla="*/ 8577098 w 11969577"/>
              <a:gd name="connsiteY1224" fmla="*/ 2252609 h 4200525"/>
              <a:gd name="connsiteX1225" fmla="*/ 8573946 w 11969577"/>
              <a:gd name="connsiteY1225" fmla="*/ 2269373 h 4200525"/>
              <a:gd name="connsiteX1226" fmla="*/ 8540384 w 11969577"/>
              <a:gd name="connsiteY1226" fmla="*/ 2275360 h 4200525"/>
              <a:gd name="connsiteX1227" fmla="*/ 8530794 w 11969577"/>
              <a:gd name="connsiteY1227" fmla="*/ 2237030 h 4200525"/>
              <a:gd name="connsiteX1228" fmla="*/ 8521204 w 11969577"/>
              <a:gd name="connsiteY1228" fmla="*/ 2275360 h 4200525"/>
              <a:gd name="connsiteX1229" fmla="*/ 8521204 w 11969577"/>
              <a:gd name="connsiteY1229" fmla="*/ 2237030 h 4200525"/>
              <a:gd name="connsiteX1230" fmla="*/ 8559561 w 11969577"/>
              <a:gd name="connsiteY1230" fmla="*/ 2208283 h 4200525"/>
              <a:gd name="connsiteX1231" fmla="*/ 8540384 w 11969577"/>
              <a:gd name="connsiteY1231" fmla="*/ 2189118 h 4200525"/>
              <a:gd name="connsiteX1232" fmla="*/ 8521204 w 11969577"/>
              <a:gd name="connsiteY1232" fmla="*/ 2237030 h 4200525"/>
              <a:gd name="connsiteX1233" fmla="*/ 8492435 w 11969577"/>
              <a:gd name="connsiteY1233" fmla="*/ 2237030 h 4200525"/>
              <a:gd name="connsiteX1234" fmla="*/ 8502025 w 11969577"/>
              <a:gd name="connsiteY1234" fmla="*/ 2217865 h 4200525"/>
              <a:gd name="connsiteX1235" fmla="*/ 8463668 w 11969577"/>
              <a:gd name="connsiteY1235" fmla="*/ 2237030 h 4200525"/>
              <a:gd name="connsiteX1236" fmla="*/ 8444488 w 11969577"/>
              <a:gd name="connsiteY1236" fmla="*/ 2217865 h 4200525"/>
              <a:gd name="connsiteX1237" fmla="*/ 8482845 w 11969577"/>
              <a:gd name="connsiteY1237" fmla="*/ 2208283 h 4200525"/>
              <a:gd name="connsiteX1238" fmla="*/ 8434899 w 11969577"/>
              <a:gd name="connsiteY1238" fmla="*/ 2169953 h 4200525"/>
              <a:gd name="connsiteX1239" fmla="*/ 8396543 w 11969577"/>
              <a:gd name="connsiteY1239" fmla="*/ 2179534 h 4200525"/>
              <a:gd name="connsiteX1240" fmla="*/ 8319827 w 11969577"/>
              <a:gd name="connsiteY1240" fmla="*/ 2313690 h 4200525"/>
              <a:gd name="connsiteX1241" fmla="*/ 8348593 w 11969577"/>
              <a:gd name="connsiteY1241" fmla="*/ 2342439 h 4200525"/>
              <a:gd name="connsiteX1242" fmla="*/ 8377363 w 11969577"/>
              <a:gd name="connsiteY1242" fmla="*/ 2323274 h 4200525"/>
              <a:gd name="connsiteX1243" fmla="*/ 8348593 w 11969577"/>
              <a:gd name="connsiteY1243" fmla="*/ 2284944 h 4200525"/>
              <a:gd name="connsiteX1244" fmla="*/ 8386952 w 11969577"/>
              <a:gd name="connsiteY1244" fmla="*/ 2284944 h 4200525"/>
              <a:gd name="connsiteX1245" fmla="*/ 8386952 w 11969577"/>
              <a:gd name="connsiteY1245" fmla="*/ 2323274 h 4200525"/>
              <a:gd name="connsiteX1246" fmla="*/ 8319827 w 11969577"/>
              <a:gd name="connsiteY1246" fmla="*/ 2352021 h 4200525"/>
              <a:gd name="connsiteX1247" fmla="*/ 8319827 w 11969577"/>
              <a:gd name="connsiteY1247" fmla="*/ 2371186 h 4200525"/>
              <a:gd name="connsiteX1248" fmla="*/ 8223931 w 11969577"/>
              <a:gd name="connsiteY1248" fmla="*/ 2486177 h 4200525"/>
              <a:gd name="connsiteX1249" fmla="*/ 8233521 w 11969577"/>
              <a:gd name="connsiteY1249" fmla="*/ 2457430 h 4200525"/>
              <a:gd name="connsiteX1250" fmla="*/ 8214341 w 11969577"/>
              <a:gd name="connsiteY1250" fmla="*/ 2467012 h 4200525"/>
              <a:gd name="connsiteX1251" fmla="*/ 8156805 w 11969577"/>
              <a:gd name="connsiteY1251" fmla="*/ 2524507 h 4200525"/>
              <a:gd name="connsiteX1252" fmla="*/ 8137625 w 11969577"/>
              <a:gd name="connsiteY1252" fmla="*/ 2495761 h 4200525"/>
              <a:gd name="connsiteX1253" fmla="*/ 8156805 w 11969577"/>
              <a:gd name="connsiteY1253" fmla="*/ 2562840 h 4200525"/>
              <a:gd name="connsiteX1254" fmla="*/ 8185572 w 11969577"/>
              <a:gd name="connsiteY1254" fmla="*/ 2534091 h 4200525"/>
              <a:gd name="connsiteX1255" fmla="*/ 8137625 w 11969577"/>
              <a:gd name="connsiteY1255" fmla="*/ 2572421 h 4200525"/>
              <a:gd name="connsiteX1256" fmla="*/ 8128036 w 11969577"/>
              <a:gd name="connsiteY1256" fmla="*/ 2610752 h 4200525"/>
              <a:gd name="connsiteX1257" fmla="*/ 8175982 w 11969577"/>
              <a:gd name="connsiteY1257" fmla="*/ 2582005 h 4200525"/>
              <a:gd name="connsiteX1258" fmla="*/ 8175982 w 11969577"/>
              <a:gd name="connsiteY1258" fmla="*/ 2591586 h 4200525"/>
              <a:gd name="connsiteX1259" fmla="*/ 8271878 w 11969577"/>
              <a:gd name="connsiteY1259" fmla="*/ 2534091 h 4200525"/>
              <a:gd name="connsiteX1260" fmla="*/ 8204751 w 11969577"/>
              <a:gd name="connsiteY1260" fmla="*/ 2610752 h 4200525"/>
              <a:gd name="connsiteX1261" fmla="*/ 8214341 w 11969577"/>
              <a:gd name="connsiteY1261" fmla="*/ 2610752 h 4200525"/>
              <a:gd name="connsiteX1262" fmla="*/ 8185572 w 11969577"/>
              <a:gd name="connsiteY1262" fmla="*/ 2677832 h 4200525"/>
              <a:gd name="connsiteX1263" fmla="*/ 8166395 w 11969577"/>
              <a:gd name="connsiteY1263" fmla="*/ 2677832 h 4200525"/>
              <a:gd name="connsiteX1264" fmla="*/ 8175982 w 11969577"/>
              <a:gd name="connsiteY1264" fmla="*/ 2649083 h 4200525"/>
              <a:gd name="connsiteX1265" fmla="*/ 8060909 w 11969577"/>
              <a:gd name="connsiteY1265" fmla="*/ 2601171 h 4200525"/>
              <a:gd name="connsiteX1266" fmla="*/ 8041730 w 11969577"/>
              <a:gd name="connsiteY1266" fmla="*/ 2562840 h 4200525"/>
              <a:gd name="connsiteX1267" fmla="*/ 8070500 w 11969577"/>
              <a:gd name="connsiteY1267" fmla="*/ 2591586 h 4200525"/>
              <a:gd name="connsiteX1268" fmla="*/ 8080089 w 11969577"/>
              <a:gd name="connsiteY1268" fmla="*/ 2543675 h 4200525"/>
              <a:gd name="connsiteX1269" fmla="*/ 8003373 w 11969577"/>
              <a:gd name="connsiteY1269" fmla="*/ 2534091 h 4200525"/>
              <a:gd name="connsiteX1270" fmla="*/ 7974604 w 11969577"/>
              <a:gd name="connsiteY1270" fmla="*/ 2495761 h 4200525"/>
              <a:gd name="connsiteX1271" fmla="*/ 7984193 w 11969577"/>
              <a:gd name="connsiteY1271" fmla="*/ 2457430 h 4200525"/>
              <a:gd name="connsiteX1272" fmla="*/ 7926658 w 11969577"/>
              <a:gd name="connsiteY1272" fmla="*/ 2361605 h 4200525"/>
              <a:gd name="connsiteX1273" fmla="*/ 7888299 w 11969577"/>
              <a:gd name="connsiteY1273" fmla="*/ 2332856 h 4200525"/>
              <a:gd name="connsiteX1274" fmla="*/ 7884702 w 11969577"/>
              <a:gd name="connsiteY1274" fmla="*/ 2290932 h 4200525"/>
              <a:gd name="connsiteX1275" fmla="*/ 7885890 w 11969577"/>
              <a:gd name="connsiteY1275" fmla="*/ 2282464 h 4200525"/>
              <a:gd name="connsiteX1276" fmla="*/ 7885151 w 11969577"/>
              <a:gd name="connsiteY1276" fmla="*/ 2281996 h 4200525"/>
              <a:gd name="connsiteX1277" fmla="*/ 7887091 w 11969577"/>
              <a:gd name="connsiteY1277" fmla="*/ 2272950 h 4200525"/>
              <a:gd name="connsiteX1278" fmla="*/ 7888299 w 11969577"/>
              <a:gd name="connsiteY1278" fmla="*/ 2256195 h 4200525"/>
              <a:gd name="connsiteX1279" fmla="*/ 7840352 w 11969577"/>
              <a:gd name="connsiteY1279" fmla="*/ 2275360 h 4200525"/>
              <a:gd name="connsiteX1280" fmla="*/ 7872715 w 11969577"/>
              <a:gd name="connsiteY1280" fmla="*/ 2237629 h 4200525"/>
              <a:gd name="connsiteX1281" fmla="*/ 7878333 w 11969577"/>
              <a:gd name="connsiteY1281" fmla="*/ 2219107 h 4200525"/>
              <a:gd name="connsiteX1282" fmla="*/ 7877894 w 11969577"/>
              <a:gd name="connsiteY1282" fmla="*/ 2218409 h 4200525"/>
              <a:gd name="connsiteX1283" fmla="*/ 7853538 w 11969577"/>
              <a:gd name="connsiteY1283" fmla="*/ 2234635 h 4200525"/>
              <a:gd name="connsiteX1284" fmla="*/ 7821172 w 11969577"/>
              <a:gd name="connsiteY1284" fmla="*/ 2237030 h 4200525"/>
              <a:gd name="connsiteX1285" fmla="*/ 7840352 w 11969577"/>
              <a:gd name="connsiteY1285" fmla="*/ 2217865 h 4200525"/>
              <a:gd name="connsiteX1286" fmla="*/ 7821172 w 11969577"/>
              <a:gd name="connsiteY1286" fmla="*/ 2237030 h 4200525"/>
              <a:gd name="connsiteX1287" fmla="*/ 7792403 w 11969577"/>
              <a:gd name="connsiteY1287" fmla="*/ 2237030 h 4200525"/>
              <a:gd name="connsiteX1288" fmla="*/ 7792403 w 11969577"/>
              <a:gd name="connsiteY1288" fmla="*/ 2198700 h 4200525"/>
              <a:gd name="connsiteX1289" fmla="*/ 7763636 w 11969577"/>
              <a:gd name="connsiteY1289" fmla="*/ 2237030 h 4200525"/>
              <a:gd name="connsiteX1290" fmla="*/ 7715687 w 11969577"/>
              <a:gd name="connsiteY1290" fmla="*/ 2237030 h 4200525"/>
              <a:gd name="connsiteX1291" fmla="*/ 7744456 w 11969577"/>
              <a:gd name="connsiteY1291" fmla="*/ 2217865 h 4200525"/>
              <a:gd name="connsiteX1292" fmla="*/ 7744456 w 11969577"/>
              <a:gd name="connsiteY1292" fmla="*/ 2179534 h 4200525"/>
              <a:gd name="connsiteX1293" fmla="*/ 7725278 w 11969577"/>
              <a:gd name="connsiteY1293" fmla="*/ 2160369 h 4200525"/>
              <a:gd name="connsiteX1294" fmla="*/ 7706100 w 11969577"/>
              <a:gd name="connsiteY1294" fmla="*/ 2198700 h 4200525"/>
              <a:gd name="connsiteX1295" fmla="*/ 7725278 w 11969577"/>
              <a:gd name="connsiteY1295" fmla="*/ 2208283 h 4200525"/>
              <a:gd name="connsiteX1296" fmla="*/ 7706100 w 11969577"/>
              <a:gd name="connsiteY1296" fmla="*/ 2246614 h 4200525"/>
              <a:gd name="connsiteX1297" fmla="*/ 7744456 w 11969577"/>
              <a:gd name="connsiteY1297" fmla="*/ 2256195 h 4200525"/>
              <a:gd name="connsiteX1298" fmla="*/ 7734867 w 11969577"/>
              <a:gd name="connsiteY1298" fmla="*/ 2275360 h 4200525"/>
              <a:gd name="connsiteX1299" fmla="*/ 7648562 w 11969577"/>
              <a:gd name="connsiteY1299" fmla="*/ 2371186 h 4200525"/>
              <a:gd name="connsiteX1300" fmla="*/ 7591025 w 11969577"/>
              <a:gd name="connsiteY1300" fmla="*/ 2447846 h 4200525"/>
              <a:gd name="connsiteX1301" fmla="*/ 7533489 w 11969577"/>
              <a:gd name="connsiteY1301" fmla="*/ 2505342 h 4200525"/>
              <a:gd name="connsiteX1302" fmla="*/ 7495130 w 11969577"/>
              <a:gd name="connsiteY1302" fmla="*/ 2629918 h 4200525"/>
              <a:gd name="connsiteX1303" fmla="*/ 7533489 w 11969577"/>
              <a:gd name="connsiteY1303" fmla="*/ 2629918 h 4200525"/>
              <a:gd name="connsiteX1304" fmla="*/ 7504720 w 11969577"/>
              <a:gd name="connsiteY1304" fmla="*/ 2668248 h 4200525"/>
              <a:gd name="connsiteX1305" fmla="*/ 7475953 w 11969577"/>
              <a:gd name="connsiteY1305" fmla="*/ 2696997 h 4200525"/>
              <a:gd name="connsiteX1306" fmla="*/ 7475953 w 11969577"/>
              <a:gd name="connsiteY1306" fmla="*/ 2658667 h 4200525"/>
              <a:gd name="connsiteX1307" fmla="*/ 7332108 w 11969577"/>
              <a:gd name="connsiteY1307" fmla="*/ 2802404 h 4200525"/>
              <a:gd name="connsiteX1308" fmla="*/ 7322521 w 11969577"/>
              <a:gd name="connsiteY1308" fmla="*/ 2869483 h 4200525"/>
              <a:gd name="connsiteX1309" fmla="*/ 7360878 w 11969577"/>
              <a:gd name="connsiteY1309" fmla="*/ 2879064 h 4200525"/>
              <a:gd name="connsiteX1310" fmla="*/ 7312932 w 11969577"/>
              <a:gd name="connsiteY1310" fmla="*/ 2879064 h 4200525"/>
              <a:gd name="connsiteX1311" fmla="*/ 7236216 w 11969577"/>
              <a:gd name="connsiteY1311" fmla="*/ 2773658 h 4200525"/>
              <a:gd name="connsiteX1312" fmla="*/ 7245805 w 11969577"/>
              <a:gd name="connsiteY1312" fmla="*/ 2735327 h 4200525"/>
              <a:gd name="connsiteX1313" fmla="*/ 7207447 w 11969577"/>
              <a:gd name="connsiteY1313" fmla="*/ 2658667 h 4200525"/>
              <a:gd name="connsiteX1314" fmla="*/ 7178676 w 11969577"/>
              <a:gd name="connsiteY1314" fmla="*/ 2658667 h 4200525"/>
              <a:gd name="connsiteX1315" fmla="*/ 7188267 w 11969577"/>
              <a:gd name="connsiteY1315" fmla="*/ 2639502 h 4200525"/>
              <a:gd name="connsiteX1316" fmla="*/ 7169090 w 11969577"/>
              <a:gd name="connsiteY1316" fmla="*/ 2639502 h 4200525"/>
              <a:gd name="connsiteX1317" fmla="*/ 7101964 w 11969577"/>
              <a:gd name="connsiteY1317" fmla="*/ 2591586 h 4200525"/>
              <a:gd name="connsiteX1318" fmla="*/ 7101964 w 11969577"/>
              <a:gd name="connsiteY1318" fmla="*/ 2562840 h 4200525"/>
              <a:gd name="connsiteX1319" fmla="*/ 7111551 w 11969577"/>
              <a:gd name="connsiteY1319" fmla="*/ 2582005 h 4200525"/>
              <a:gd name="connsiteX1320" fmla="*/ 7121140 w 11969577"/>
              <a:gd name="connsiteY1320" fmla="*/ 2562840 h 4200525"/>
              <a:gd name="connsiteX1321" fmla="*/ 7169090 w 11969577"/>
              <a:gd name="connsiteY1321" fmla="*/ 2553256 h 4200525"/>
              <a:gd name="connsiteX1322" fmla="*/ 7149910 w 11969577"/>
              <a:gd name="connsiteY1322" fmla="*/ 2534091 h 4200525"/>
              <a:gd name="connsiteX1323" fmla="*/ 7121140 w 11969577"/>
              <a:gd name="connsiteY1323" fmla="*/ 2553256 h 4200525"/>
              <a:gd name="connsiteX1324" fmla="*/ 7149910 w 11969577"/>
              <a:gd name="connsiteY1324" fmla="*/ 2524507 h 4200525"/>
              <a:gd name="connsiteX1325" fmla="*/ 7092374 w 11969577"/>
              <a:gd name="connsiteY1325" fmla="*/ 2562840 h 4200525"/>
              <a:gd name="connsiteX1326" fmla="*/ 7101964 w 11969577"/>
              <a:gd name="connsiteY1326" fmla="*/ 2524507 h 4200525"/>
              <a:gd name="connsiteX1327" fmla="*/ 7092374 w 11969577"/>
              <a:gd name="connsiteY1327" fmla="*/ 2514926 h 4200525"/>
              <a:gd name="connsiteX1328" fmla="*/ 7054015 w 11969577"/>
              <a:gd name="connsiteY1328" fmla="*/ 2534091 h 4200525"/>
              <a:gd name="connsiteX1329" fmla="*/ 7092374 w 11969577"/>
              <a:gd name="connsiteY1329" fmla="*/ 2486177 h 4200525"/>
              <a:gd name="connsiteX1330" fmla="*/ 7063604 w 11969577"/>
              <a:gd name="connsiteY1330" fmla="*/ 2467012 h 4200525"/>
              <a:gd name="connsiteX1331" fmla="*/ 7054015 w 11969577"/>
              <a:gd name="connsiteY1331" fmla="*/ 2514926 h 4200525"/>
              <a:gd name="connsiteX1332" fmla="*/ 6986889 w 11969577"/>
              <a:gd name="connsiteY1332" fmla="*/ 2467012 h 4200525"/>
              <a:gd name="connsiteX1333" fmla="*/ 6969032 w 11969577"/>
              <a:gd name="connsiteY1333" fmla="*/ 2482213 h 4200525"/>
              <a:gd name="connsiteX1334" fmla="*/ 6971306 w 11969577"/>
              <a:gd name="connsiteY1334" fmla="*/ 2475399 h 4200525"/>
              <a:gd name="connsiteX1335" fmla="*/ 6967709 w 11969577"/>
              <a:gd name="connsiteY1335" fmla="*/ 2457430 h 4200525"/>
              <a:gd name="connsiteX1336" fmla="*/ 6890993 w 11969577"/>
              <a:gd name="connsiteY1336" fmla="*/ 2486177 h 4200525"/>
              <a:gd name="connsiteX1337" fmla="*/ 6900583 w 11969577"/>
              <a:gd name="connsiteY1337" fmla="*/ 2514926 h 4200525"/>
              <a:gd name="connsiteX1338" fmla="*/ 6852637 w 11969577"/>
              <a:gd name="connsiteY1338" fmla="*/ 2543675 h 4200525"/>
              <a:gd name="connsiteX1339" fmla="*/ 6856990 w 11969577"/>
              <a:gd name="connsiteY1339" fmla="*/ 2551287 h 4200525"/>
              <a:gd name="connsiteX1340" fmla="*/ 6860356 w 11969577"/>
              <a:gd name="connsiteY1340" fmla="*/ 2543367 h 4200525"/>
              <a:gd name="connsiteX1341" fmla="*/ 6885728 w 11969577"/>
              <a:gd name="connsiteY1341" fmla="*/ 2520876 h 4200525"/>
              <a:gd name="connsiteX1342" fmla="*/ 6848822 w 11969577"/>
              <a:gd name="connsiteY1342" fmla="*/ 2580851 h 4200525"/>
              <a:gd name="connsiteX1343" fmla="*/ 6851596 w 11969577"/>
              <a:gd name="connsiteY1343" fmla="*/ 2565281 h 4200525"/>
              <a:gd name="connsiteX1344" fmla="*/ 6840649 w 11969577"/>
              <a:gd name="connsiteY1344" fmla="*/ 2577662 h 4200525"/>
              <a:gd name="connsiteX1345" fmla="*/ 6775921 w 11969577"/>
              <a:gd name="connsiteY1345" fmla="*/ 2649083 h 4200525"/>
              <a:gd name="connsiteX1346" fmla="*/ 6795101 w 11969577"/>
              <a:gd name="connsiteY1346" fmla="*/ 2639502 h 4200525"/>
              <a:gd name="connsiteX1347" fmla="*/ 6843047 w 11969577"/>
              <a:gd name="connsiteY1347" fmla="*/ 2591586 h 4200525"/>
              <a:gd name="connsiteX1348" fmla="*/ 6881404 w 11969577"/>
              <a:gd name="connsiteY1348" fmla="*/ 2572421 h 4200525"/>
              <a:gd name="connsiteX1349" fmla="*/ 6862226 w 11969577"/>
              <a:gd name="connsiteY1349" fmla="*/ 2629918 h 4200525"/>
              <a:gd name="connsiteX1350" fmla="*/ 6795101 w 11969577"/>
              <a:gd name="connsiteY1350" fmla="*/ 2706578 h 4200525"/>
              <a:gd name="connsiteX1351" fmla="*/ 6756741 w 11969577"/>
              <a:gd name="connsiteY1351" fmla="*/ 2725743 h 4200525"/>
              <a:gd name="connsiteX1352" fmla="*/ 6785511 w 11969577"/>
              <a:gd name="connsiteY1352" fmla="*/ 2735327 h 4200525"/>
              <a:gd name="connsiteX1353" fmla="*/ 6747152 w 11969577"/>
              <a:gd name="connsiteY1353" fmla="*/ 2773658 h 4200525"/>
              <a:gd name="connsiteX1354" fmla="*/ 6785511 w 11969577"/>
              <a:gd name="connsiteY1354" fmla="*/ 2773658 h 4200525"/>
              <a:gd name="connsiteX1355" fmla="*/ 6775921 w 11969577"/>
              <a:gd name="connsiteY1355" fmla="*/ 2792823 h 4200525"/>
              <a:gd name="connsiteX1356" fmla="*/ 6804688 w 11969577"/>
              <a:gd name="connsiteY1356" fmla="*/ 2792823 h 4200525"/>
              <a:gd name="connsiteX1357" fmla="*/ 6804688 w 11969577"/>
              <a:gd name="connsiteY1357" fmla="*/ 2821569 h 4200525"/>
              <a:gd name="connsiteX1358" fmla="*/ 6775921 w 11969577"/>
              <a:gd name="connsiteY1358" fmla="*/ 2831153 h 4200525"/>
              <a:gd name="connsiteX1359" fmla="*/ 6766332 w 11969577"/>
              <a:gd name="connsiteY1359" fmla="*/ 2811988 h 4200525"/>
              <a:gd name="connsiteX1360" fmla="*/ 6727972 w 11969577"/>
              <a:gd name="connsiteY1360" fmla="*/ 2869483 h 4200525"/>
              <a:gd name="connsiteX1361" fmla="*/ 6708795 w 11969577"/>
              <a:gd name="connsiteY1361" fmla="*/ 2850318 h 4200525"/>
              <a:gd name="connsiteX1362" fmla="*/ 6708795 w 11969577"/>
              <a:gd name="connsiteY1362" fmla="*/ 2869483 h 4200525"/>
              <a:gd name="connsiteX1363" fmla="*/ 6766332 w 11969577"/>
              <a:gd name="connsiteY1363" fmla="*/ 2859899 h 4200525"/>
              <a:gd name="connsiteX1364" fmla="*/ 6747152 w 11969577"/>
              <a:gd name="connsiteY1364" fmla="*/ 2850318 h 4200525"/>
              <a:gd name="connsiteX1365" fmla="*/ 6785511 w 11969577"/>
              <a:gd name="connsiteY1365" fmla="*/ 2850318 h 4200525"/>
              <a:gd name="connsiteX1366" fmla="*/ 6775921 w 11969577"/>
              <a:gd name="connsiteY1366" fmla="*/ 2850318 h 4200525"/>
              <a:gd name="connsiteX1367" fmla="*/ 6747152 w 11969577"/>
              <a:gd name="connsiteY1367" fmla="*/ 2907814 h 4200525"/>
              <a:gd name="connsiteX1368" fmla="*/ 6727972 w 11969577"/>
              <a:gd name="connsiteY1368" fmla="*/ 2917395 h 4200525"/>
              <a:gd name="connsiteX1369" fmla="*/ 6680025 w 11969577"/>
              <a:gd name="connsiteY1369" fmla="*/ 2879064 h 4200525"/>
              <a:gd name="connsiteX1370" fmla="*/ 6641669 w 11969577"/>
              <a:gd name="connsiteY1370" fmla="*/ 2898230 h 4200525"/>
              <a:gd name="connsiteX1371" fmla="*/ 6651256 w 11969577"/>
              <a:gd name="connsiteY1371" fmla="*/ 2926979 h 4200525"/>
              <a:gd name="connsiteX1372" fmla="*/ 6632079 w 11969577"/>
              <a:gd name="connsiteY1372" fmla="*/ 2965309 h 4200525"/>
              <a:gd name="connsiteX1373" fmla="*/ 6670436 w 11969577"/>
              <a:gd name="connsiteY1373" fmla="*/ 2946144 h 4200525"/>
              <a:gd name="connsiteX1374" fmla="*/ 6632079 w 11969577"/>
              <a:gd name="connsiteY1374" fmla="*/ 3003639 h 4200525"/>
              <a:gd name="connsiteX1375" fmla="*/ 6632079 w 11969577"/>
              <a:gd name="connsiteY1375" fmla="*/ 3051551 h 4200525"/>
              <a:gd name="connsiteX1376" fmla="*/ 6593720 w 11969577"/>
              <a:gd name="connsiteY1376" fmla="*/ 3128210 h 4200525"/>
              <a:gd name="connsiteX1377" fmla="*/ 6545774 w 11969577"/>
              <a:gd name="connsiteY1377" fmla="*/ 3166544 h 4200525"/>
              <a:gd name="connsiteX1378" fmla="*/ 6545774 w 11969577"/>
              <a:gd name="connsiteY1378" fmla="*/ 3204875 h 4200525"/>
              <a:gd name="connsiteX1379" fmla="*/ 6574540 w 11969577"/>
              <a:gd name="connsiteY1379" fmla="*/ 3204875 h 4200525"/>
              <a:gd name="connsiteX1380" fmla="*/ 6584130 w 11969577"/>
              <a:gd name="connsiteY1380" fmla="*/ 3185710 h 4200525"/>
              <a:gd name="connsiteX1381" fmla="*/ 6584130 w 11969577"/>
              <a:gd name="connsiteY1381" fmla="*/ 3204875 h 4200525"/>
              <a:gd name="connsiteX1382" fmla="*/ 6517004 w 11969577"/>
              <a:gd name="connsiteY1382" fmla="*/ 3252786 h 4200525"/>
              <a:gd name="connsiteX1383" fmla="*/ 6526594 w 11969577"/>
              <a:gd name="connsiteY1383" fmla="*/ 3291116 h 4200525"/>
              <a:gd name="connsiteX1384" fmla="*/ 6459468 w 11969577"/>
              <a:gd name="connsiteY1384" fmla="*/ 3204875 h 4200525"/>
              <a:gd name="connsiteX1385" fmla="*/ 6421109 w 11969577"/>
              <a:gd name="connsiteY1385" fmla="*/ 3166544 h 4200525"/>
              <a:gd name="connsiteX1386" fmla="*/ 6363573 w 11969577"/>
              <a:gd name="connsiteY1386" fmla="*/ 3080300 h 4200525"/>
              <a:gd name="connsiteX1387" fmla="*/ 6363573 w 11969577"/>
              <a:gd name="connsiteY1387" fmla="*/ 3041970 h 4200525"/>
              <a:gd name="connsiteX1388" fmla="*/ 6306037 w 11969577"/>
              <a:gd name="connsiteY1388" fmla="*/ 2994055 h 4200525"/>
              <a:gd name="connsiteX1389" fmla="*/ 6286857 w 11969577"/>
              <a:gd name="connsiteY1389" fmla="*/ 3013220 h 4200525"/>
              <a:gd name="connsiteX1390" fmla="*/ 6162195 w 11969577"/>
              <a:gd name="connsiteY1390" fmla="*/ 2888648 h 4200525"/>
              <a:gd name="connsiteX1391" fmla="*/ 6181374 w 11969577"/>
              <a:gd name="connsiteY1391" fmla="*/ 2879064 h 4200525"/>
              <a:gd name="connsiteX1392" fmla="*/ 6162195 w 11969577"/>
              <a:gd name="connsiteY1392" fmla="*/ 2850318 h 4200525"/>
              <a:gd name="connsiteX1393" fmla="*/ 6143015 w 11969577"/>
              <a:gd name="connsiteY1393" fmla="*/ 2869483 h 4200525"/>
              <a:gd name="connsiteX1394" fmla="*/ 6114245 w 11969577"/>
              <a:gd name="connsiteY1394" fmla="*/ 2984474 h 4200525"/>
              <a:gd name="connsiteX1395" fmla="*/ 6075889 w 11969577"/>
              <a:gd name="connsiteY1395" fmla="*/ 3003639 h 4200525"/>
              <a:gd name="connsiteX1396" fmla="*/ 6104659 w 11969577"/>
              <a:gd name="connsiteY1396" fmla="*/ 2994055 h 4200525"/>
              <a:gd name="connsiteX1397" fmla="*/ 6075889 w 11969577"/>
              <a:gd name="connsiteY1397" fmla="*/ 3051551 h 4200525"/>
              <a:gd name="connsiteX1398" fmla="*/ 6075889 w 11969577"/>
              <a:gd name="connsiteY1398" fmla="*/ 2984474 h 4200525"/>
              <a:gd name="connsiteX1399" fmla="*/ 6037529 w 11969577"/>
              <a:gd name="connsiteY1399" fmla="*/ 3051551 h 4200525"/>
              <a:gd name="connsiteX1400" fmla="*/ 6066299 w 11969577"/>
              <a:gd name="connsiteY1400" fmla="*/ 3041970 h 4200525"/>
              <a:gd name="connsiteX1401" fmla="*/ 5989583 w 11969577"/>
              <a:gd name="connsiteY1401" fmla="*/ 3070716 h 4200525"/>
              <a:gd name="connsiteX1402" fmla="*/ 5999173 w 11969577"/>
              <a:gd name="connsiteY1402" fmla="*/ 3089881 h 4200525"/>
              <a:gd name="connsiteX1403" fmla="*/ 6056709 w 11969577"/>
              <a:gd name="connsiteY1403" fmla="*/ 3070716 h 4200525"/>
              <a:gd name="connsiteX1404" fmla="*/ 6018353 w 11969577"/>
              <a:gd name="connsiteY1404" fmla="*/ 3128210 h 4200525"/>
              <a:gd name="connsiteX1405" fmla="*/ 5999173 w 11969577"/>
              <a:gd name="connsiteY1405" fmla="*/ 3109045 h 4200525"/>
              <a:gd name="connsiteX1406" fmla="*/ 6008763 w 11969577"/>
              <a:gd name="connsiteY1406" fmla="*/ 3156960 h 4200525"/>
              <a:gd name="connsiteX1407" fmla="*/ 5932048 w 11969577"/>
              <a:gd name="connsiteY1407" fmla="*/ 3204875 h 4200525"/>
              <a:gd name="connsiteX1408" fmla="*/ 5960817 w 11969577"/>
              <a:gd name="connsiteY1408" fmla="*/ 3204875 h 4200525"/>
              <a:gd name="connsiteX1409" fmla="*/ 5989583 w 11969577"/>
              <a:gd name="connsiteY1409" fmla="*/ 3224040 h 4200525"/>
              <a:gd name="connsiteX1410" fmla="*/ 5960817 w 11969577"/>
              <a:gd name="connsiteY1410" fmla="*/ 3243205 h 4200525"/>
              <a:gd name="connsiteX1411" fmla="*/ 5970404 w 11969577"/>
              <a:gd name="connsiteY1411" fmla="*/ 3262370 h 4200525"/>
              <a:gd name="connsiteX1412" fmla="*/ 5941637 w 11969577"/>
              <a:gd name="connsiteY1412" fmla="*/ 3281535 h 4200525"/>
              <a:gd name="connsiteX1413" fmla="*/ 5999173 w 11969577"/>
              <a:gd name="connsiteY1413" fmla="*/ 3271951 h 4200525"/>
              <a:gd name="connsiteX1414" fmla="*/ 5903278 w 11969577"/>
              <a:gd name="connsiteY1414" fmla="*/ 3319866 h 4200525"/>
              <a:gd name="connsiteX1415" fmla="*/ 5874512 w 11969577"/>
              <a:gd name="connsiteY1415" fmla="*/ 3252786 h 4200525"/>
              <a:gd name="connsiteX1416" fmla="*/ 5836152 w 11969577"/>
              <a:gd name="connsiteY1416" fmla="*/ 3252786 h 4200525"/>
              <a:gd name="connsiteX1417" fmla="*/ 5826712 w 11969577"/>
              <a:gd name="connsiteY1417" fmla="*/ 3273000 h 4200525"/>
              <a:gd name="connsiteX1418" fmla="*/ 5818477 w 11969577"/>
              <a:gd name="connsiteY1418" fmla="*/ 3272113 h 4200525"/>
              <a:gd name="connsiteX1419" fmla="*/ 5830908 w 11969577"/>
              <a:gd name="connsiteY1419" fmla="*/ 3243205 h 4200525"/>
              <a:gd name="connsiteX1420" fmla="*/ 5845742 w 11969577"/>
              <a:gd name="connsiteY1420" fmla="*/ 3185710 h 4200525"/>
              <a:gd name="connsiteX1421" fmla="*/ 5816972 w 11969577"/>
              <a:gd name="connsiteY1421" fmla="*/ 3137795 h 4200525"/>
              <a:gd name="connsiteX1422" fmla="*/ 5759436 w 11969577"/>
              <a:gd name="connsiteY1422" fmla="*/ 3128210 h 4200525"/>
              <a:gd name="connsiteX1423" fmla="*/ 5692310 w 11969577"/>
              <a:gd name="connsiteY1423" fmla="*/ 3013220 h 4200525"/>
              <a:gd name="connsiteX1424" fmla="*/ 5730670 w 11969577"/>
              <a:gd name="connsiteY1424" fmla="*/ 2994055 h 4200525"/>
              <a:gd name="connsiteX1425" fmla="*/ 5682721 w 11969577"/>
              <a:gd name="connsiteY1425" fmla="*/ 2994055 h 4200525"/>
              <a:gd name="connsiteX1426" fmla="*/ 5644364 w 11969577"/>
              <a:gd name="connsiteY1426" fmla="*/ 2965309 h 4200525"/>
              <a:gd name="connsiteX1427" fmla="*/ 5659310 w 11969577"/>
              <a:gd name="connsiteY1427" fmla="*/ 2943261 h 4200525"/>
              <a:gd name="connsiteX1428" fmla="*/ 5663541 w 11969577"/>
              <a:gd name="connsiteY1428" fmla="*/ 2946144 h 4200525"/>
              <a:gd name="connsiteX1429" fmla="*/ 5661443 w 11969577"/>
              <a:gd name="connsiteY1429" fmla="*/ 2940113 h 4200525"/>
              <a:gd name="connsiteX1430" fmla="*/ 5669535 w 11969577"/>
              <a:gd name="connsiteY1430" fmla="*/ 2928175 h 4200525"/>
              <a:gd name="connsiteX1431" fmla="*/ 5644364 w 11969577"/>
              <a:gd name="connsiteY1431" fmla="*/ 2898230 h 4200525"/>
              <a:gd name="connsiteX1432" fmla="*/ 5653954 w 11969577"/>
              <a:gd name="connsiteY1432" fmla="*/ 2918594 h 4200525"/>
              <a:gd name="connsiteX1433" fmla="*/ 5661443 w 11969577"/>
              <a:gd name="connsiteY1433" fmla="*/ 2940113 h 4200525"/>
              <a:gd name="connsiteX1434" fmla="*/ 5659310 w 11969577"/>
              <a:gd name="connsiteY1434" fmla="*/ 2943261 h 4200525"/>
              <a:gd name="connsiteX1435" fmla="*/ 5637172 w 11969577"/>
              <a:gd name="connsiteY1435" fmla="*/ 2928175 h 4200525"/>
              <a:gd name="connsiteX1436" fmla="*/ 5625184 w 11969577"/>
              <a:gd name="connsiteY1436" fmla="*/ 2946144 h 4200525"/>
              <a:gd name="connsiteX1437" fmla="*/ 5586825 w 11969577"/>
              <a:gd name="connsiteY1437" fmla="*/ 2926979 h 4200525"/>
              <a:gd name="connsiteX1438" fmla="*/ 5615594 w 11969577"/>
              <a:gd name="connsiteY1438" fmla="*/ 2850318 h 4200525"/>
              <a:gd name="connsiteX1439" fmla="*/ 5586825 w 11969577"/>
              <a:gd name="connsiteY1439" fmla="*/ 2869483 h 4200525"/>
              <a:gd name="connsiteX1440" fmla="*/ 5586825 w 11969577"/>
              <a:gd name="connsiteY1440" fmla="*/ 2898230 h 4200525"/>
              <a:gd name="connsiteX1441" fmla="*/ 5569297 w 11969577"/>
              <a:gd name="connsiteY1441" fmla="*/ 2876669 h 4200525"/>
              <a:gd name="connsiteX1442" fmla="*/ 5562854 w 11969577"/>
              <a:gd name="connsiteY1442" fmla="*/ 2878043 h 4200525"/>
              <a:gd name="connsiteX1443" fmla="*/ 5561847 w 11969577"/>
              <a:gd name="connsiteY1443" fmla="*/ 2886334 h 4200525"/>
              <a:gd name="connsiteX1444" fmla="*/ 5523489 w 11969577"/>
              <a:gd name="connsiteY1444" fmla="*/ 2924664 h 4200525"/>
              <a:gd name="connsiteX1445" fmla="*/ 5551826 w 11969577"/>
              <a:gd name="connsiteY1445" fmla="*/ 2854960 h 4200525"/>
              <a:gd name="connsiteX1446" fmla="*/ 5548469 w 11969577"/>
              <a:gd name="connsiteY1446" fmla="*/ 2853911 h 4200525"/>
              <a:gd name="connsiteX1447" fmla="*/ 5529290 w 11969577"/>
              <a:gd name="connsiteY1447" fmla="*/ 2869483 h 4200525"/>
              <a:gd name="connsiteX1448" fmla="*/ 5529290 w 11969577"/>
              <a:gd name="connsiteY1448" fmla="*/ 2831153 h 4200525"/>
              <a:gd name="connsiteX1449" fmla="*/ 5462163 w 11969577"/>
              <a:gd name="connsiteY1449" fmla="*/ 2917395 h 4200525"/>
              <a:gd name="connsiteX1450" fmla="*/ 5375857 w 11969577"/>
              <a:gd name="connsiteY1450" fmla="*/ 2994055 h 4200525"/>
              <a:gd name="connsiteX1451" fmla="*/ 5337500 w 11969577"/>
              <a:gd name="connsiteY1451" fmla="*/ 3109045 h 4200525"/>
              <a:gd name="connsiteX1452" fmla="*/ 5279962 w 11969577"/>
              <a:gd name="connsiteY1452" fmla="*/ 3147376 h 4200525"/>
              <a:gd name="connsiteX1453" fmla="*/ 5299142 w 11969577"/>
              <a:gd name="connsiteY1453" fmla="*/ 3156960 h 4200525"/>
              <a:gd name="connsiteX1454" fmla="*/ 5299142 w 11969577"/>
              <a:gd name="connsiteY1454" fmla="*/ 3204875 h 4200525"/>
              <a:gd name="connsiteX1455" fmla="*/ 5260785 w 11969577"/>
              <a:gd name="connsiteY1455" fmla="*/ 3204875 h 4200525"/>
              <a:gd name="connsiteX1456" fmla="*/ 5270375 w 11969577"/>
              <a:gd name="connsiteY1456" fmla="*/ 3185710 h 4200525"/>
              <a:gd name="connsiteX1457" fmla="*/ 5241606 w 11969577"/>
              <a:gd name="connsiteY1457" fmla="*/ 3204875 h 4200525"/>
              <a:gd name="connsiteX1458" fmla="*/ 5193659 w 11969577"/>
              <a:gd name="connsiteY1458" fmla="*/ 3176126 h 4200525"/>
              <a:gd name="connsiteX1459" fmla="*/ 5126530 w 11969577"/>
              <a:gd name="connsiteY1459" fmla="*/ 3281535 h 4200525"/>
              <a:gd name="connsiteX1460" fmla="*/ 5136120 w 11969577"/>
              <a:gd name="connsiteY1460" fmla="*/ 3291116 h 4200525"/>
              <a:gd name="connsiteX1461" fmla="*/ 5126530 w 11969577"/>
              <a:gd name="connsiteY1461" fmla="*/ 3329447 h 4200525"/>
              <a:gd name="connsiteX1462" fmla="*/ 5184069 w 11969577"/>
              <a:gd name="connsiteY1462" fmla="*/ 3300700 h 4200525"/>
              <a:gd name="connsiteX1463" fmla="*/ 5174480 w 11969577"/>
              <a:gd name="connsiteY1463" fmla="*/ 3367777 h 4200525"/>
              <a:gd name="connsiteX1464" fmla="*/ 5126530 w 11969577"/>
              <a:gd name="connsiteY1464" fmla="*/ 3444438 h 4200525"/>
              <a:gd name="connsiteX1465" fmla="*/ 5078584 w 11969577"/>
              <a:gd name="connsiteY1465" fmla="*/ 3386942 h 4200525"/>
              <a:gd name="connsiteX1466" fmla="*/ 5088174 w 11969577"/>
              <a:gd name="connsiteY1466" fmla="*/ 3281535 h 4200525"/>
              <a:gd name="connsiteX1467" fmla="*/ 5030638 w 11969577"/>
              <a:gd name="connsiteY1467" fmla="*/ 3281535 h 4200525"/>
              <a:gd name="connsiteX1468" fmla="*/ 5011458 w 11969577"/>
              <a:gd name="connsiteY1468" fmla="*/ 3204875 h 4200525"/>
              <a:gd name="connsiteX1469" fmla="*/ 4992278 w 11969577"/>
              <a:gd name="connsiteY1469" fmla="*/ 3233621 h 4200525"/>
              <a:gd name="connsiteX1470" fmla="*/ 4944332 w 11969577"/>
              <a:gd name="connsiteY1470" fmla="*/ 3195291 h 4200525"/>
              <a:gd name="connsiteX1471" fmla="*/ 4944332 w 11969577"/>
              <a:gd name="connsiteY1471" fmla="*/ 3166544 h 4200525"/>
              <a:gd name="connsiteX1472" fmla="*/ 4909270 w 11969577"/>
              <a:gd name="connsiteY1472" fmla="*/ 3073560 h 4200525"/>
              <a:gd name="connsiteX1473" fmla="*/ 4904715 w 11969577"/>
              <a:gd name="connsiteY1473" fmla="*/ 3062393 h 4200525"/>
              <a:gd name="connsiteX1474" fmla="*/ 4905973 w 11969577"/>
              <a:gd name="connsiteY1474" fmla="*/ 3061135 h 4200525"/>
              <a:gd name="connsiteX1475" fmla="*/ 4903746 w 11969577"/>
              <a:gd name="connsiteY1475" fmla="*/ 3060022 h 4200525"/>
              <a:gd name="connsiteX1476" fmla="*/ 4896384 w 11969577"/>
              <a:gd name="connsiteY1476" fmla="*/ 3041970 h 4200525"/>
              <a:gd name="connsiteX1477" fmla="*/ 4893985 w 11969577"/>
              <a:gd name="connsiteY1477" fmla="*/ 3055145 h 4200525"/>
              <a:gd name="connsiteX1478" fmla="*/ 4903746 w 11969577"/>
              <a:gd name="connsiteY1478" fmla="*/ 3060022 h 4200525"/>
              <a:gd name="connsiteX1479" fmla="*/ 4904715 w 11969577"/>
              <a:gd name="connsiteY1479" fmla="*/ 3062393 h 4200525"/>
              <a:gd name="connsiteX1480" fmla="*/ 4901178 w 11969577"/>
              <a:gd name="connsiteY1480" fmla="*/ 3065926 h 4200525"/>
              <a:gd name="connsiteX1481" fmla="*/ 4896384 w 11969577"/>
              <a:gd name="connsiteY1481" fmla="*/ 3070716 h 4200525"/>
              <a:gd name="connsiteX1482" fmla="*/ 4905973 w 11969577"/>
              <a:gd name="connsiteY1482" fmla="*/ 3109045 h 4200525"/>
              <a:gd name="connsiteX1483" fmla="*/ 4848437 w 11969577"/>
              <a:gd name="connsiteY1483" fmla="*/ 3041970 h 4200525"/>
              <a:gd name="connsiteX1484" fmla="*/ 4886796 w 11969577"/>
              <a:gd name="connsiteY1484" fmla="*/ 3061135 h 4200525"/>
              <a:gd name="connsiteX1485" fmla="*/ 4896384 w 11969577"/>
              <a:gd name="connsiteY1485" fmla="*/ 2994055 h 4200525"/>
              <a:gd name="connsiteX1486" fmla="*/ 4886796 w 11969577"/>
              <a:gd name="connsiteY1486" fmla="*/ 3032386 h 4200525"/>
              <a:gd name="connsiteX1487" fmla="*/ 4877206 w 11969577"/>
              <a:gd name="connsiteY1487" fmla="*/ 2984474 h 4200525"/>
              <a:gd name="connsiteX1488" fmla="*/ 4829257 w 11969577"/>
              <a:gd name="connsiteY1488" fmla="*/ 3041970 h 4200525"/>
              <a:gd name="connsiteX1489" fmla="*/ 4810080 w 11969577"/>
              <a:gd name="connsiteY1489" fmla="*/ 3003639 h 4200525"/>
              <a:gd name="connsiteX1490" fmla="*/ 4832065 w 11969577"/>
              <a:gd name="connsiteY1490" fmla="*/ 2992654 h 4200525"/>
              <a:gd name="connsiteX1491" fmla="*/ 4831466 w 11969577"/>
              <a:gd name="connsiteY1491" fmla="*/ 2986389 h 4200525"/>
              <a:gd name="connsiteX1492" fmla="*/ 4844603 w 11969577"/>
              <a:gd name="connsiteY1492" fmla="*/ 2986389 h 4200525"/>
              <a:gd name="connsiteX1493" fmla="*/ 4848437 w 11969577"/>
              <a:gd name="connsiteY1493" fmla="*/ 2984474 h 4200525"/>
              <a:gd name="connsiteX1494" fmla="*/ 4829257 w 11969577"/>
              <a:gd name="connsiteY1494" fmla="*/ 2946144 h 4200525"/>
              <a:gd name="connsiteX1495" fmla="*/ 4810379 w 11969577"/>
              <a:gd name="connsiteY1495" fmla="*/ 2985822 h 4200525"/>
              <a:gd name="connsiteX1496" fmla="*/ 4791741 w 11969577"/>
              <a:gd name="connsiteY1496" fmla="*/ 2983867 h 4200525"/>
              <a:gd name="connsiteX1497" fmla="*/ 4789948 w 11969577"/>
              <a:gd name="connsiteY1497" fmla="*/ 2986389 h 4200525"/>
              <a:gd name="connsiteX1498" fmla="*/ 4789948 w 11969577"/>
              <a:gd name="connsiteY1498" fmla="*/ 2983678 h 4200525"/>
              <a:gd name="connsiteX1499" fmla="*/ 4786106 w 11969577"/>
              <a:gd name="connsiteY1499" fmla="*/ 2983277 h 4200525"/>
              <a:gd name="connsiteX1500" fmla="*/ 4742951 w 11969577"/>
              <a:gd name="connsiteY1500" fmla="*/ 2984474 h 4200525"/>
              <a:gd name="connsiteX1501" fmla="*/ 4733364 w 11969577"/>
              <a:gd name="connsiteY1501" fmla="*/ 2946144 h 4200525"/>
              <a:gd name="connsiteX1502" fmla="*/ 4704595 w 11969577"/>
              <a:gd name="connsiteY1502" fmla="*/ 3051551 h 4200525"/>
              <a:gd name="connsiteX1503" fmla="*/ 4695005 w 11969577"/>
              <a:gd name="connsiteY1503" fmla="*/ 3022804 h 4200525"/>
              <a:gd name="connsiteX1504" fmla="*/ 4675826 w 11969577"/>
              <a:gd name="connsiteY1504" fmla="*/ 3022804 h 4200525"/>
              <a:gd name="connsiteX1505" fmla="*/ 4723775 w 11969577"/>
              <a:gd name="connsiteY1505" fmla="*/ 2946144 h 4200525"/>
              <a:gd name="connsiteX1506" fmla="*/ 4704595 w 11969577"/>
              <a:gd name="connsiteY1506" fmla="*/ 2917395 h 4200525"/>
              <a:gd name="connsiteX1507" fmla="*/ 4685415 w 11969577"/>
              <a:gd name="connsiteY1507" fmla="*/ 2984474 h 4200525"/>
              <a:gd name="connsiteX1508" fmla="*/ 4647058 w 11969577"/>
              <a:gd name="connsiteY1508" fmla="*/ 3003639 h 4200525"/>
              <a:gd name="connsiteX1509" fmla="*/ 4579934 w 11969577"/>
              <a:gd name="connsiteY1509" fmla="*/ 3109045 h 4200525"/>
              <a:gd name="connsiteX1510" fmla="*/ 4599110 w 11969577"/>
              <a:gd name="connsiteY1510" fmla="*/ 3051551 h 4200525"/>
              <a:gd name="connsiteX1511" fmla="*/ 4618289 w 11969577"/>
              <a:gd name="connsiteY1511" fmla="*/ 3051551 h 4200525"/>
              <a:gd name="connsiteX1512" fmla="*/ 4675826 w 11969577"/>
              <a:gd name="connsiteY1512" fmla="*/ 2926979 h 4200525"/>
              <a:gd name="connsiteX1513" fmla="*/ 4599110 w 11969577"/>
              <a:gd name="connsiteY1513" fmla="*/ 3013220 h 4200525"/>
              <a:gd name="connsiteX1514" fmla="*/ 4579934 w 11969577"/>
              <a:gd name="connsiteY1514" fmla="*/ 3089881 h 4200525"/>
              <a:gd name="connsiteX1515" fmla="*/ 4566747 w 11969577"/>
              <a:gd name="connsiteY1515" fmla="*/ 3092277 h 4200525"/>
              <a:gd name="connsiteX1516" fmla="*/ 4560753 w 11969577"/>
              <a:gd name="connsiteY1516" fmla="*/ 3094825 h 4200525"/>
              <a:gd name="connsiteX1517" fmla="*/ 4560753 w 11969577"/>
              <a:gd name="connsiteY1517" fmla="*/ 3089882 h 4200525"/>
              <a:gd name="connsiteX1518" fmla="*/ 4560753 w 11969577"/>
              <a:gd name="connsiteY1518" fmla="*/ 3070716 h 4200525"/>
              <a:gd name="connsiteX1519" fmla="*/ 4512804 w 11969577"/>
              <a:gd name="connsiteY1519" fmla="*/ 3128210 h 4200525"/>
              <a:gd name="connsiteX1520" fmla="*/ 4533184 w 11969577"/>
              <a:gd name="connsiteY1520" fmla="*/ 3128210 h 4200525"/>
              <a:gd name="connsiteX1521" fmla="*/ 4551163 w 11969577"/>
              <a:gd name="connsiteY1521" fmla="*/ 3128210 h 4200525"/>
              <a:gd name="connsiteX1522" fmla="*/ 4541574 w 11969577"/>
              <a:gd name="connsiteY1522" fmla="*/ 3176126 h 4200525"/>
              <a:gd name="connsiteX1523" fmla="*/ 4579934 w 11969577"/>
              <a:gd name="connsiteY1523" fmla="*/ 3109045 h 4200525"/>
              <a:gd name="connsiteX1524" fmla="*/ 4503217 w 11969577"/>
              <a:gd name="connsiteY1524" fmla="*/ 3271951 h 4200525"/>
              <a:gd name="connsiteX1525" fmla="*/ 4512804 w 11969577"/>
              <a:gd name="connsiteY1525" fmla="*/ 3204875 h 4200525"/>
              <a:gd name="connsiteX1526" fmla="*/ 4541574 w 11969577"/>
              <a:gd name="connsiteY1526" fmla="*/ 3204875 h 4200525"/>
              <a:gd name="connsiteX1527" fmla="*/ 4512804 w 11969577"/>
              <a:gd name="connsiteY1527" fmla="*/ 3185710 h 4200525"/>
              <a:gd name="connsiteX1528" fmla="*/ 4522394 w 11969577"/>
              <a:gd name="connsiteY1528" fmla="*/ 3147376 h 4200525"/>
              <a:gd name="connsiteX1529" fmla="*/ 4503217 w 11969577"/>
              <a:gd name="connsiteY1529" fmla="*/ 3185710 h 4200525"/>
              <a:gd name="connsiteX1530" fmla="*/ 4388141 w 11969577"/>
              <a:gd name="connsiteY1530" fmla="*/ 3204875 h 4200525"/>
              <a:gd name="connsiteX1531" fmla="*/ 4388141 w 11969577"/>
              <a:gd name="connsiteY1531" fmla="*/ 3243205 h 4200525"/>
              <a:gd name="connsiteX1532" fmla="*/ 4359373 w 11969577"/>
              <a:gd name="connsiteY1532" fmla="*/ 3281535 h 4200525"/>
              <a:gd name="connsiteX1533" fmla="*/ 4301836 w 11969577"/>
              <a:gd name="connsiteY1533" fmla="*/ 3262370 h 4200525"/>
              <a:gd name="connsiteX1534" fmla="*/ 4282657 w 11969577"/>
              <a:gd name="connsiteY1534" fmla="*/ 3281535 h 4200525"/>
              <a:gd name="connsiteX1535" fmla="*/ 4273071 w 11969577"/>
              <a:gd name="connsiteY1535" fmla="*/ 3319866 h 4200525"/>
              <a:gd name="connsiteX1536" fmla="*/ 4205940 w 11969577"/>
              <a:gd name="connsiteY1536" fmla="*/ 3367777 h 4200525"/>
              <a:gd name="connsiteX1537" fmla="*/ 4196354 w 11969577"/>
              <a:gd name="connsiteY1537" fmla="*/ 3434856 h 4200525"/>
              <a:gd name="connsiteX1538" fmla="*/ 4234711 w 11969577"/>
              <a:gd name="connsiteY1538" fmla="*/ 3377361 h 4200525"/>
              <a:gd name="connsiteX1539" fmla="*/ 4263480 w 11969577"/>
              <a:gd name="connsiteY1539" fmla="*/ 3386942 h 4200525"/>
              <a:gd name="connsiteX1540" fmla="*/ 4292246 w 11969577"/>
              <a:gd name="connsiteY1540" fmla="*/ 3367777 h 4200525"/>
              <a:gd name="connsiteX1541" fmla="*/ 4301836 w 11969577"/>
              <a:gd name="connsiteY1541" fmla="*/ 3300700 h 4200525"/>
              <a:gd name="connsiteX1542" fmla="*/ 4330606 w 11969577"/>
              <a:gd name="connsiteY1542" fmla="*/ 3339031 h 4200525"/>
              <a:gd name="connsiteX1543" fmla="*/ 4273071 w 11969577"/>
              <a:gd name="connsiteY1543" fmla="*/ 3396526 h 4200525"/>
              <a:gd name="connsiteX1544" fmla="*/ 4186764 w 11969577"/>
              <a:gd name="connsiteY1544" fmla="*/ 3578594 h 4200525"/>
              <a:gd name="connsiteX1545" fmla="*/ 4186764 w 11969577"/>
              <a:gd name="connsiteY1545" fmla="*/ 3616924 h 4200525"/>
              <a:gd name="connsiteX1546" fmla="*/ 4148406 w 11969577"/>
              <a:gd name="connsiteY1546" fmla="*/ 3607343 h 4200525"/>
              <a:gd name="connsiteX1547" fmla="*/ 4119638 w 11969577"/>
              <a:gd name="connsiteY1547" fmla="*/ 3559429 h 4200525"/>
              <a:gd name="connsiteX1548" fmla="*/ 4100459 w 11969577"/>
              <a:gd name="connsiteY1548" fmla="*/ 3616924 h 4200525"/>
              <a:gd name="connsiteX1549" fmla="*/ 4081279 w 11969577"/>
              <a:gd name="connsiteY1549" fmla="*/ 3616924 h 4200525"/>
              <a:gd name="connsiteX1550" fmla="*/ 4081279 w 11969577"/>
              <a:gd name="connsiteY1550" fmla="*/ 3626508 h 4200525"/>
              <a:gd name="connsiteX1551" fmla="*/ 4062099 w 11969577"/>
              <a:gd name="connsiteY1551" fmla="*/ 3626508 h 4200525"/>
              <a:gd name="connsiteX1552" fmla="*/ 4100459 w 11969577"/>
              <a:gd name="connsiteY1552" fmla="*/ 3549847 h 4200525"/>
              <a:gd name="connsiteX1553" fmla="*/ 4090869 w 11969577"/>
              <a:gd name="connsiteY1553" fmla="*/ 3521098 h 4200525"/>
              <a:gd name="connsiteX1554" fmla="*/ 4033332 w 11969577"/>
              <a:gd name="connsiteY1554" fmla="*/ 3616924 h 4200525"/>
              <a:gd name="connsiteX1555" fmla="*/ 4014154 w 11969577"/>
              <a:gd name="connsiteY1555" fmla="*/ 3616924 h 4200525"/>
              <a:gd name="connsiteX1556" fmla="*/ 4014154 w 11969577"/>
              <a:gd name="connsiteY1556" fmla="*/ 3607343 h 4200525"/>
              <a:gd name="connsiteX1557" fmla="*/ 4004563 w 11969577"/>
              <a:gd name="connsiteY1557" fmla="*/ 3616924 h 4200525"/>
              <a:gd name="connsiteX1558" fmla="*/ 4004563 w 11969577"/>
              <a:gd name="connsiteY1558" fmla="*/ 3588178 h 4200525"/>
              <a:gd name="connsiteX1559" fmla="*/ 4071689 w 11969577"/>
              <a:gd name="connsiteY1559" fmla="*/ 3463603 h 4200525"/>
              <a:gd name="connsiteX1560" fmla="*/ 4090869 w 11969577"/>
              <a:gd name="connsiteY1560" fmla="*/ 3482768 h 4200525"/>
              <a:gd name="connsiteX1561" fmla="*/ 4100459 w 11969577"/>
              <a:gd name="connsiteY1561" fmla="*/ 3444438 h 4200525"/>
              <a:gd name="connsiteX1562" fmla="*/ 4052509 w 11969577"/>
              <a:gd name="connsiteY1562" fmla="*/ 3425272 h 4200525"/>
              <a:gd name="connsiteX1563" fmla="*/ 4042922 w 11969577"/>
              <a:gd name="connsiteY1563" fmla="*/ 3444438 h 4200525"/>
              <a:gd name="connsiteX1564" fmla="*/ 3985383 w 11969577"/>
              <a:gd name="connsiteY1564" fmla="*/ 3377361 h 4200525"/>
              <a:gd name="connsiteX1565" fmla="*/ 3937438 w 11969577"/>
              <a:gd name="connsiteY1565" fmla="*/ 3281535 h 4200525"/>
              <a:gd name="connsiteX1566" fmla="*/ 3889491 w 11969577"/>
              <a:gd name="connsiteY1566" fmla="*/ 3339031 h 4200525"/>
              <a:gd name="connsiteX1567" fmla="*/ 3870311 w 11969577"/>
              <a:gd name="connsiteY1567" fmla="*/ 3319866 h 4200525"/>
              <a:gd name="connsiteX1568" fmla="*/ 3870311 w 11969577"/>
              <a:gd name="connsiteY1568" fmla="*/ 3367777 h 4200525"/>
              <a:gd name="connsiteX1569" fmla="*/ 3851132 w 11969577"/>
              <a:gd name="connsiteY1569" fmla="*/ 3406107 h 4200525"/>
              <a:gd name="connsiteX1570" fmla="*/ 3812775 w 11969577"/>
              <a:gd name="connsiteY1570" fmla="*/ 3415691 h 4200525"/>
              <a:gd name="connsiteX1571" fmla="*/ 3870311 w 11969577"/>
              <a:gd name="connsiteY1571" fmla="*/ 3300700 h 4200525"/>
              <a:gd name="connsiteX1572" fmla="*/ 3879901 w 11969577"/>
              <a:gd name="connsiteY1572" fmla="*/ 3319866 h 4200525"/>
              <a:gd name="connsiteX1573" fmla="*/ 3927847 w 11969577"/>
              <a:gd name="connsiteY1573" fmla="*/ 3233621 h 4200525"/>
              <a:gd name="connsiteX1574" fmla="*/ 3870311 w 11969577"/>
              <a:gd name="connsiteY1574" fmla="*/ 3233621 h 4200525"/>
              <a:gd name="connsiteX1575" fmla="*/ 3851132 w 11969577"/>
              <a:gd name="connsiteY1575" fmla="*/ 3262370 h 4200525"/>
              <a:gd name="connsiteX1576" fmla="*/ 3879901 w 11969577"/>
              <a:gd name="connsiteY1576" fmla="*/ 3262370 h 4200525"/>
              <a:gd name="connsiteX1577" fmla="*/ 3870311 w 11969577"/>
              <a:gd name="connsiteY1577" fmla="*/ 3291116 h 4200525"/>
              <a:gd name="connsiteX1578" fmla="*/ 3860722 w 11969577"/>
              <a:gd name="connsiteY1578" fmla="*/ 3281535 h 4200525"/>
              <a:gd name="connsiteX1579" fmla="*/ 3745646 w 11969577"/>
              <a:gd name="connsiteY1579" fmla="*/ 3434856 h 4200525"/>
              <a:gd name="connsiteX1580" fmla="*/ 3784005 w 11969577"/>
              <a:gd name="connsiteY1580" fmla="*/ 3425272 h 4200525"/>
              <a:gd name="connsiteX1581" fmla="*/ 3755236 w 11969577"/>
              <a:gd name="connsiteY1581" fmla="*/ 3444438 h 4200525"/>
              <a:gd name="connsiteX1582" fmla="*/ 3764826 w 11969577"/>
              <a:gd name="connsiteY1582" fmla="*/ 3473187 h 4200525"/>
              <a:gd name="connsiteX1583" fmla="*/ 3716880 w 11969577"/>
              <a:gd name="connsiteY1583" fmla="*/ 3530682 h 4200525"/>
              <a:gd name="connsiteX1584" fmla="*/ 3659344 w 11969577"/>
              <a:gd name="connsiteY1584" fmla="*/ 3559429 h 4200525"/>
              <a:gd name="connsiteX1585" fmla="*/ 3659344 w 11969577"/>
              <a:gd name="connsiteY1585" fmla="*/ 3597759 h 4200525"/>
              <a:gd name="connsiteX1586" fmla="*/ 3563448 w 11969577"/>
              <a:gd name="connsiteY1586" fmla="*/ 3664838 h 4200525"/>
              <a:gd name="connsiteX1587" fmla="*/ 3515502 w 11969577"/>
              <a:gd name="connsiteY1587" fmla="*/ 3588178 h 4200525"/>
              <a:gd name="connsiteX1588" fmla="*/ 3515502 w 11969577"/>
              <a:gd name="connsiteY1588" fmla="*/ 3530682 h 4200525"/>
              <a:gd name="connsiteX1589" fmla="*/ 3544268 w 11969577"/>
              <a:gd name="connsiteY1589" fmla="*/ 3530682 h 4200525"/>
              <a:gd name="connsiteX1590" fmla="*/ 3534679 w 11969577"/>
              <a:gd name="connsiteY1590" fmla="*/ 3492352 h 4200525"/>
              <a:gd name="connsiteX1591" fmla="*/ 3486732 w 11969577"/>
              <a:gd name="connsiteY1591" fmla="*/ 3492352 h 4200525"/>
              <a:gd name="connsiteX1592" fmla="*/ 3515502 w 11969577"/>
              <a:gd name="connsiteY1592" fmla="*/ 3511517 h 4200525"/>
              <a:gd name="connsiteX1593" fmla="*/ 3457963 w 11969577"/>
              <a:gd name="connsiteY1593" fmla="*/ 3549847 h 4200525"/>
              <a:gd name="connsiteX1594" fmla="*/ 3467552 w 11969577"/>
              <a:gd name="connsiteY1594" fmla="*/ 3530682 h 4200525"/>
              <a:gd name="connsiteX1595" fmla="*/ 3467552 w 11969577"/>
              <a:gd name="connsiteY1595" fmla="*/ 3492352 h 4200525"/>
              <a:gd name="connsiteX1596" fmla="*/ 3505912 w 11969577"/>
              <a:gd name="connsiteY1596" fmla="*/ 3473187 h 4200525"/>
              <a:gd name="connsiteX1597" fmla="*/ 3486732 w 11969577"/>
              <a:gd name="connsiteY1597" fmla="*/ 3396526 h 4200525"/>
              <a:gd name="connsiteX1598" fmla="*/ 3496323 w 11969577"/>
              <a:gd name="connsiteY1598" fmla="*/ 3377361 h 4200525"/>
              <a:gd name="connsiteX1599" fmla="*/ 3515502 w 11969577"/>
              <a:gd name="connsiteY1599" fmla="*/ 3396526 h 4200525"/>
              <a:gd name="connsiteX1600" fmla="*/ 3486732 w 11969577"/>
              <a:gd name="connsiteY1600" fmla="*/ 3367777 h 4200525"/>
              <a:gd name="connsiteX1601" fmla="*/ 3467552 w 11969577"/>
              <a:gd name="connsiteY1601" fmla="*/ 3415691 h 4200525"/>
              <a:gd name="connsiteX1602" fmla="*/ 3429196 w 11969577"/>
              <a:gd name="connsiteY1602" fmla="*/ 3406107 h 4200525"/>
              <a:gd name="connsiteX1603" fmla="*/ 3410017 w 11969577"/>
              <a:gd name="connsiteY1603" fmla="*/ 3367777 h 4200525"/>
              <a:gd name="connsiteX1604" fmla="*/ 3400427 w 11969577"/>
              <a:gd name="connsiteY1604" fmla="*/ 3434856 h 4200525"/>
              <a:gd name="connsiteX1605" fmla="*/ 3438786 w 11969577"/>
              <a:gd name="connsiteY1605" fmla="*/ 3425272 h 4200525"/>
              <a:gd name="connsiteX1606" fmla="*/ 3400427 w 11969577"/>
              <a:gd name="connsiteY1606" fmla="*/ 3463603 h 4200525"/>
              <a:gd name="connsiteX1607" fmla="*/ 3362070 w 11969577"/>
              <a:gd name="connsiteY1607" fmla="*/ 3444438 h 4200525"/>
              <a:gd name="connsiteX1608" fmla="*/ 3362070 w 11969577"/>
              <a:gd name="connsiteY1608" fmla="*/ 3521098 h 4200525"/>
              <a:gd name="connsiteX1609" fmla="*/ 3352481 w 11969577"/>
              <a:gd name="connsiteY1609" fmla="*/ 3540263 h 4200525"/>
              <a:gd name="connsiteX1610" fmla="*/ 3304531 w 11969577"/>
              <a:gd name="connsiteY1610" fmla="*/ 3559429 h 4200525"/>
              <a:gd name="connsiteX1611" fmla="*/ 3304531 w 11969577"/>
              <a:gd name="connsiteY1611" fmla="*/ 3597759 h 4200525"/>
              <a:gd name="connsiteX1612" fmla="*/ 3256585 w 11969577"/>
              <a:gd name="connsiteY1612" fmla="*/ 3626508 h 4200525"/>
              <a:gd name="connsiteX1613" fmla="*/ 3266175 w 11969577"/>
              <a:gd name="connsiteY1613" fmla="*/ 3636089 h 4200525"/>
              <a:gd name="connsiteX1614" fmla="*/ 3218226 w 11969577"/>
              <a:gd name="connsiteY1614" fmla="*/ 3731915 h 4200525"/>
              <a:gd name="connsiteX1615" fmla="*/ 3179869 w 11969577"/>
              <a:gd name="connsiteY1615" fmla="*/ 3837324 h 4200525"/>
              <a:gd name="connsiteX1616" fmla="*/ 3208638 w 11969577"/>
              <a:gd name="connsiteY1616" fmla="*/ 3770248 h 4200525"/>
              <a:gd name="connsiteX1617" fmla="*/ 3208638 w 11969577"/>
              <a:gd name="connsiteY1617" fmla="*/ 3731915 h 4200525"/>
              <a:gd name="connsiteX1618" fmla="*/ 3036028 w 11969577"/>
              <a:gd name="connsiteY1618" fmla="*/ 3885239 h 4200525"/>
              <a:gd name="connsiteX1619" fmla="*/ 2997668 w 11969577"/>
              <a:gd name="connsiteY1619" fmla="*/ 3837324 h 4200525"/>
              <a:gd name="connsiteX1620" fmla="*/ 2920952 w 11969577"/>
              <a:gd name="connsiteY1620" fmla="*/ 3751083 h 4200525"/>
              <a:gd name="connsiteX1621" fmla="*/ 2920952 w 11969577"/>
              <a:gd name="connsiteY1621" fmla="*/ 3722334 h 4200525"/>
              <a:gd name="connsiteX1622" fmla="*/ 2882596 w 11969577"/>
              <a:gd name="connsiteY1622" fmla="*/ 3760664 h 4200525"/>
              <a:gd name="connsiteX1623" fmla="*/ 2901775 w 11969577"/>
              <a:gd name="connsiteY1623" fmla="*/ 3731915 h 4200525"/>
              <a:gd name="connsiteX1624" fmla="*/ 2892186 w 11969577"/>
              <a:gd name="connsiteY1624" fmla="*/ 3722334 h 4200525"/>
              <a:gd name="connsiteX1625" fmla="*/ 2911363 w 11969577"/>
              <a:gd name="connsiteY1625" fmla="*/ 3674419 h 4200525"/>
              <a:gd name="connsiteX1626" fmla="*/ 2882596 w 11969577"/>
              <a:gd name="connsiteY1626" fmla="*/ 3722334 h 4200525"/>
              <a:gd name="connsiteX1627" fmla="*/ 2863416 w 11969577"/>
              <a:gd name="connsiteY1627" fmla="*/ 3684003 h 4200525"/>
              <a:gd name="connsiteX1628" fmla="*/ 2815470 w 11969577"/>
              <a:gd name="connsiteY1628" fmla="*/ 3645673 h 4200525"/>
              <a:gd name="connsiteX1629" fmla="*/ 2805880 w 11969577"/>
              <a:gd name="connsiteY1629" fmla="*/ 3645673 h 4200525"/>
              <a:gd name="connsiteX1630" fmla="*/ 2805880 w 11969577"/>
              <a:gd name="connsiteY1630" fmla="*/ 3626508 h 4200525"/>
              <a:gd name="connsiteX1631" fmla="*/ 2777111 w 11969577"/>
              <a:gd name="connsiteY1631" fmla="*/ 3607343 h 4200525"/>
              <a:gd name="connsiteX1632" fmla="*/ 2757931 w 11969577"/>
              <a:gd name="connsiteY1632" fmla="*/ 3607343 h 4200525"/>
              <a:gd name="connsiteX1633" fmla="*/ 2700395 w 11969577"/>
              <a:gd name="connsiteY1633" fmla="*/ 3674419 h 4200525"/>
              <a:gd name="connsiteX1634" fmla="*/ 2709984 w 11969577"/>
              <a:gd name="connsiteY1634" fmla="*/ 3693585 h 4200525"/>
              <a:gd name="connsiteX1635" fmla="*/ 2671629 w 11969577"/>
              <a:gd name="connsiteY1635" fmla="*/ 3731915 h 4200525"/>
              <a:gd name="connsiteX1636" fmla="*/ 2671629 w 11969577"/>
              <a:gd name="connsiteY1636" fmla="*/ 3760664 h 4200525"/>
              <a:gd name="connsiteX1637" fmla="*/ 2614089 w 11969577"/>
              <a:gd name="connsiteY1637" fmla="*/ 3837324 h 4200525"/>
              <a:gd name="connsiteX1638" fmla="*/ 2642858 w 11969577"/>
              <a:gd name="connsiteY1638" fmla="*/ 3779829 h 4200525"/>
              <a:gd name="connsiteX1639" fmla="*/ 2623679 w 11969577"/>
              <a:gd name="connsiteY1639" fmla="*/ 3770248 h 4200525"/>
              <a:gd name="connsiteX1640" fmla="*/ 2594912 w 11969577"/>
              <a:gd name="connsiteY1640" fmla="*/ 3856490 h 4200525"/>
              <a:gd name="connsiteX1641" fmla="*/ 2633269 w 11969577"/>
              <a:gd name="connsiteY1641" fmla="*/ 3837324 h 4200525"/>
              <a:gd name="connsiteX1642" fmla="*/ 2633269 w 11969577"/>
              <a:gd name="connsiteY1642" fmla="*/ 3885239 h 4200525"/>
              <a:gd name="connsiteX1643" fmla="*/ 2614089 w 11969577"/>
              <a:gd name="connsiteY1643" fmla="*/ 3875655 h 4200525"/>
              <a:gd name="connsiteX1644" fmla="*/ 2594912 w 11969577"/>
              <a:gd name="connsiteY1644" fmla="*/ 3933150 h 4200525"/>
              <a:gd name="connsiteX1645" fmla="*/ 2537373 w 11969577"/>
              <a:gd name="connsiteY1645" fmla="*/ 3942734 h 4200525"/>
              <a:gd name="connsiteX1646" fmla="*/ 2556553 w 11969577"/>
              <a:gd name="connsiteY1646" fmla="*/ 3913985 h 4200525"/>
              <a:gd name="connsiteX1647" fmla="*/ 2594912 w 11969577"/>
              <a:gd name="connsiteY1647" fmla="*/ 3875655 h 4200525"/>
              <a:gd name="connsiteX1648" fmla="*/ 2575733 w 11969577"/>
              <a:gd name="connsiteY1648" fmla="*/ 3837324 h 4200525"/>
              <a:gd name="connsiteX1649" fmla="*/ 2518196 w 11969577"/>
              <a:gd name="connsiteY1649" fmla="*/ 3885239 h 4200525"/>
              <a:gd name="connsiteX1650" fmla="*/ 2537373 w 11969577"/>
              <a:gd name="connsiteY1650" fmla="*/ 3856490 h 4200525"/>
              <a:gd name="connsiteX1651" fmla="*/ 2499017 w 11969577"/>
              <a:gd name="connsiteY1651" fmla="*/ 3866074 h 4200525"/>
              <a:gd name="connsiteX1652" fmla="*/ 2508607 w 11969577"/>
              <a:gd name="connsiteY1652" fmla="*/ 3885239 h 4200525"/>
              <a:gd name="connsiteX1653" fmla="*/ 2470247 w 11969577"/>
              <a:gd name="connsiteY1653" fmla="*/ 3846908 h 4200525"/>
              <a:gd name="connsiteX1654" fmla="*/ 2422301 w 11969577"/>
              <a:gd name="connsiteY1654" fmla="*/ 3837324 h 4200525"/>
              <a:gd name="connsiteX1655" fmla="*/ 2422301 w 11969577"/>
              <a:gd name="connsiteY1655" fmla="*/ 3798994 h 4200525"/>
              <a:gd name="connsiteX1656" fmla="*/ 2326406 w 11969577"/>
              <a:gd name="connsiteY1656" fmla="*/ 3913985 h 4200525"/>
              <a:gd name="connsiteX1657" fmla="*/ 2278459 w 11969577"/>
              <a:gd name="connsiteY1657" fmla="*/ 3990646 h 4200525"/>
              <a:gd name="connsiteX1658" fmla="*/ 2259280 w 11969577"/>
              <a:gd name="connsiteY1658" fmla="*/ 4000230 h 4200525"/>
              <a:gd name="connsiteX1659" fmla="*/ 2220920 w 11969577"/>
              <a:gd name="connsiteY1659" fmla="*/ 3894820 h 4200525"/>
              <a:gd name="connsiteX1660" fmla="*/ 2163384 w 11969577"/>
              <a:gd name="connsiteY1660" fmla="*/ 3866074 h 4200525"/>
              <a:gd name="connsiteX1661" fmla="*/ 2134617 w 11969577"/>
              <a:gd name="connsiteY1661" fmla="*/ 3818159 h 4200525"/>
              <a:gd name="connsiteX1662" fmla="*/ 2125027 w 11969577"/>
              <a:gd name="connsiteY1662" fmla="*/ 3846908 h 4200525"/>
              <a:gd name="connsiteX1663" fmla="*/ 2096258 w 11969577"/>
              <a:gd name="connsiteY1663" fmla="*/ 3846908 h 4200525"/>
              <a:gd name="connsiteX1664" fmla="*/ 2125027 w 11969577"/>
              <a:gd name="connsiteY1664" fmla="*/ 3808578 h 4200525"/>
              <a:gd name="connsiteX1665" fmla="*/ 2096258 w 11969577"/>
              <a:gd name="connsiteY1665" fmla="*/ 3798994 h 4200525"/>
              <a:gd name="connsiteX1666" fmla="*/ 2096258 w 11969577"/>
              <a:gd name="connsiteY1666" fmla="*/ 3741499 h 4200525"/>
              <a:gd name="connsiteX1667" fmla="*/ 2077078 w 11969577"/>
              <a:gd name="connsiteY1667" fmla="*/ 3770248 h 4200525"/>
              <a:gd name="connsiteX1668" fmla="*/ 2029132 w 11969577"/>
              <a:gd name="connsiteY1668" fmla="*/ 3722334 h 4200525"/>
              <a:gd name="connsiteX1669" fmla="*/ 2048312 w 11969577"/>
              <a:gd name="connsiteY1669" fmla="*/ 3741499 h 4200525"/>
              <a:gd name="connsiteX1670" fmla="*/ 2009953 w 11969577"/>
              <a:gd name="connsiteY1670" fmla="*/ 3779829 h 4200525"/>
              <a:gd name="connsiteX1671" fmla="*/ 1981185 w 11969577"/>
              <a:gd name="connsiteY1671" fmla="*/ 3798994 h 4200525"/>
              <a:gd name="connsiteX1672" fmla="*/ 1981185 w 11969577"/>
              <a:gd name="connsiteY1672" fmla="*/ 3837324 h 4200525"/>
              <a:gd name="connsiteX1673" fmla="*/ 2009953 w 11969577"/>
              <a:gd name="connsiteY1673" fmla="*/ 3818159 h 4200525"/>
              <a:gd name="connsiteX1674" fmla="*/ 2009953 w 11969577"/>
              <a:gd name="connsiteY1674" fmla="*/ 3856490 h 4200525"/>
              <a:gd name="connsiteX1675" fmla="*/ 1981185 w 11969577"/>
              <a:gd name="connsiteY1675" fmla="*/ 3846908 h 4200525"/>
              <a:gd name="connsiteX1676" fmla="*/ 1962006 w 11969577"/>
              <a:gd name="connsiteY1676" fmla="*/ 3894820 h 4200525"/>
              <a:gd name="connsiteX1677" fmla="*/ 1942826 w 11969577"/>
              <a:gd name="connsiteY1677" fmla="*/ 3875655 h 4200525"/>
              <a:gd name="connsiteX1678" fmla="*/ 1971596 w 11969577"/>
              <a:gd name="connsiteY1678" fmla="*/ 3818159 h 4200525"/>
              <a:gd name="connsiteX1679" fmla="*/ 1923647 w 11969577"/>
              <a:gd name="connsiteY1679" fmla="*/ 3885239 h 4200525"/>
              <a:gd name="connsiteX1680" fmla="*/ 1933237 w 11969577"/>
              <a:gd name="connsiteY1680" fmla="*/ 3913985 h 4200525"/>
              <a:gd name="connsiteX1681" fmla="*/ 1904470 w 11969577"/>
              <a:gd name="connsiteY1681" fmla="*/ 3904404 h 4200525"/>
              <a:gd name="connsiteX1682" fmla="*/ 1894880 w 11969577"/>
              <a:gd name="connsiteY1682" fmla="*/ 3961899 h 4200525"/>
              <a:gd name="connsiteX1683" fmla="*/ 1837344 w 11969577"/>
              <a:gd name="connsiteY1683" fmla="*/ 4019395 h 4200525"/>
              <a:gd name="connsiteX1684" fmla="*/ 1731859 w 11969577"/>
              <a:gd name="connsiteY1684" fmla="*/ 3961899 h 4200525"/>
              <a:gd name="connsiteX1685" fmla="*/ 1751038 w 11969577"/>
              <a:gd name="connsiteY1685" fmla="*/ 3961899 h 4200525"/>
              <a:gd name="connsiteX1686" fmla="*/ 1741448 w 11969577"/>
              <a:gd name="connsiteY1686" fmla="*/ 3981064 h 4200525"/>
              <a:gd name="connsiteX1687" fmla="*/ 1751038 w 11969577"/>
              <a:gd name="connsiteY1687" fmla="*/ 4000230 h 4200525"/>
              <a:gd name="connsiteX1688" fmla="*/ 1779805 w 11969577"/>
              <a:gd name="connsiteY1688" fmla="*/ 3933150 h 4200525"/>
              <a:gd name="connsiteX1689" fmla="*/ 1741448 w 11969577"/>
              <a:gd name="connsiteY1689" fmla="*/ 3933150 h 4200525"/>
              <a:gd name="connsiteX1690" fmla="*/ 1693499 w 11969577"/>
              <a:gd name="connsiteY1690" fmla="*/ 3913985 h 4200525"/>
              <a:gd name="connsiteX1691" fmla="*/ 1664732 w 11969577"/>
              <a:gd name="connsiteY1691" fmla="*/ 3866074 h 4200525"/>
              <a:gd name="connsiteX1692" fmla="*/ 1655143 w 11969577"/>
              <a:gd name="connsiteY1692" fmla="*/ 3846908 h 4200525"/>
              <a:gd name="connsiteX1693" fmla="*/ 1683912 w 11969577"/>
              <a:gd name="connsiteY1693" fmla="*/ 3798994 h 4200525"/>
              <a:gd name="connsiteX1694" fmla="*/ 1635963 w 11969577"/>
              <a:gd name="connsiteY1694" fmla="*/ 3818159 h 4200525"/>
              <a:gd name="connsiteX1695" fmla="*/ 1674323 w 11969577"/>
              <a:gd name="connsiteY1695" fmla="*/ 3798994 h 4200525"/>
              <a:gd name="connsiteX1696" fmla="*/ 1635963 w 11969577"/>
              <a:gd name="connsiteY1696" fmla="*/ 3760664 h 4200525"/>
              <a:gd name="connsiteX1697" fmla="*/ 1635963 w 11969577"/>
              <a:gd name="connsiteY1697" fmla="*/ 3789413 h 4200525"/>
              <a:gd name="connsiteX1698" fmla="*/ 1607197 w 11969577"/>
              <a:gd name="connsiteY1698" fmla="*/ 3779829 h 4200525"/>
              <a:gd name="connsiteX1699" fmla="*/ 1635963 w 11969577"/>
              <a:gd name="connsiteY1699" fmla="*/ 3741499 h 4200525"/>
              <a:gd name="connsiteX1700" fmla="*/ 1602251 w 11969577"/>
              <a:gd name="connsiteY1700" fmla="*/ 3710504 h 4200525"/>
              <a:gd name="connsiteX1701" fmla="*/ 1603979 w 11969577"/>
              <a:gd name="connsiteY1701" fmla="*/ 3704593 h 4200525"/>
              <a:gd name="connsiteX1702" fmla="*/ 1573812 w 11969577"/>
              <a:gd name="connsiteY1702" fmla="*/ 3708464 h 4200525"/>
              <a:gd name="connsiteX1703" fmla="*/ 1583271 w 11969577"/>
              <a:gd name="connsiteY1703" fmla="*/ 3680207 h 4200525"/>
              <a:gd name="connsiteX1704" fmla="*/ 1599195 w 11969577"/>
              <a:gd name="connsiteY1704" fmla="*/ 3680207 h 4200525"/>
              <a:gd name="connsiteX1705" fmla="*/ 1602329 w 11969577"/>
              <a:gd name="connsiteY1705" fmla="*/ 3673768 h 4200525"/>
              <a:gd name="connsiteX1706" fmla="*/ 1602775 w 11969577"/>
              <a:gd name="connsiteY1706" fmla="*/ 3654159 h 4200525"/>
              <a:gd name="connsiteX1707" fmla="*/ 1607086 w 11969577"/>
              <a:gd name="connsiteY1707" fmla="*/ 3649245 h 4200525"/>
              <a:gd name="connsiteX1708" fmla="*/ 1609591 w 11969577"/>
              <a:gd name="connsiteY1708" fmla="*/ 3631299 h 4200525"/>
              <a:gd name="connsiteX1709" fmla="*/ 1603694 w 11969577"/>
              <a:gd name="connsiteY1709" fmla="*/ 3611650 h 4200525"/>
              <a:gd name="connsiteX1710" fmla="*/ 1595262 w 11969577"/>
              <a:gd name="connsiteY1710" fmla="*/ 3624816 h 4200525"/>
              <a:gd name="connsiteX1711" fmla="*/ 1571042 w 11969577"/>
              <a:gd name="connsiteY1711" fmla="*/ 3644070 h 4200525"/>
              <a:gd name="connsiteX1712" fmla="*/ 1569831 w 11969577"/>
              <a:gd name="connsiteY1712" fmla="*/ 3634142 h 4200525"/>
              <a:gd name="connsiteX1713" fmla="*/ 1574064 w 11969577"/>
              <a:gd name="connsiteY1713" fmla="*/ 3630987 h 4200525"/>
              <a:gd name="connsiteX1714" fmla="*/ 1569869 w 11969577"/>
              <a:gd name="connsiteY1714" fmla="*/ 3626087 h 4200525"/>
              <a:gd name="connsiteX1715" fmla="*/ 1567562 w 11969577"/>
              <a:gd name="connsiteY1715" fmla="*/ 3610625 h 4200525"/>
              <a:gd name="connsiteX1716" fmla="*/ 1567904 w 11969577"/>
              <a:gd name="connsiteY1716" fmla="*/ 3605627 h 4200525"/>
              <a:gd name="connsiteX1717" fmla="*/ 1567411 w 11969577"/>
              <a:gd name="connsiteY1717" fmla="*/ 3605560 h 4200525"/>
              <a:gd name="connsiteX1718" fmla="*/ 1561354 w 11969577"/>
              <a:gd name="connsiteY1718" fmla="*/ 3595932 h 4200525"/>
              <a:gd name="connsiteX1719" fmla="*/ 1551668 w 11969577"/>
              <a:gd name="connsiteY1719" fmla="*/ 3624815 h 4200525"/>
              <a:gd name="connsiteX1720" fmla="*/ 1540768 w 11969577"/>
              <a:gd name="connsiteY1720" fmla="*/ 3584199 h 4200525"/>
              <a:gd name="connsiteX1721" fmla="*/ 1541847 w 11969577"/>
              <a:gd name="connsiteY1721" fmla="*/ 3568926 h 4200525"/>
              <a:gd name="connsiteX1722" fmla="*/ 1538870 w 11969577"/>
              <a:gd name="connsiteY1722" fmla="*/ 3576199 h 4200525"/>
              <a:gd name="connsiteX1723" fmla="*/ 1520891 w 11969577"/>
              <a:gd name="connsiteY1723" fmla="*/ 3588178 h 4200525"/>
              <a:gd name="connsiteX1724" fmla="*/ 1520891 w 11969577"/>
              <a:gd name="connsiteY1724" fmla="*/ 3616924 h 4200525"/>
              <a:gd name="connsiteX1725" fmla="*/ 1453765 w 11969577"/>
              <a:gd name="connsiteY1725" fmla="*/ 3664838 h 4200525"/>
              <a:gd name="connsiteX1726" fmla="*/ 1472942 w 11969577"/>
              <a:gd name="connsiteY1726" fmla="*/ 3636089 h 4200525"/>
              <a:gd name="connsiteX1727" fmla="*/ 1415406 w 11969577"/>
              <a:gd name="connsiteY1727" fmla="*/ 3626508 h 4200525"/>
              <a:gd name="connsiteX1728" fmla="*/ 1329100 w 11969577"/>
              <a:gd name="connsiteY1728" fmla="*/ 3712750 h 4200525"/>
              <a:gd name="connsiteX1729" fmla="*/ 1338690 w 11969577"/>
              <a:gd name="connsiteY1729" fmla="*/ 3741499 h 4200525"/>
              <a:gd name="connsiteX1730" fmla="*/ 1386637 w 11969577"/>
              <a:gd name="connsiteY1730" fmla="*/ 3703168 h 4200525"/>
              <a:gd name="connsiteX1731" fmla="*/ 1415406 w 11969577"/>
              <a:gd name="connsiteY1731" fmla="*/ 3731915 h 4200525"/>
              <a:gd name="connsiteX1732" fmla="*/ 1415406 w 11969577"/>
              <a:gd name="connsiteY1732" fmla="*/ 3760664 h 4200525"/>
              <a:gd name="connsiteX1733" fmla="*/ 1377049 w 11969577"/>
              <a:gd name="connsiteY1733" fmla="*/ 3751083 h 4200525"/>
              <a:gd name="connsiteX1734" fmla="*/ 1386637 w 11969577"/>
              <a:gd name="connsiteY1734" fmla="*/ 3789413 h 4200525"/>
              <a:gd name="connsiteX1735" fmla="*/ 1367460 w 11969577"/>
              <a:gd name="connsiteY1735" fmla="*/ 3770248 h 4200525"/>
              <a:gd name="connsiteX1736" fmla="*/ 1329100 w 11969577"/>
              <a:gd name="connsiteY1736" fmla="*/ 3779829 h 4200525"/>
              <a:gd name="connsiteX1737" fmla="*/ 1338690 w 11969577"/>
              <a:gd name="connsiteY1737" fmla="*/ 3818159 h 4200525"/>
              <a:gd name="connsiteX1738" fmla="*/ 1321907 w 11969577"/>
              <a:gd name="connsiteY1738" fmla="*/ 3814567 h 4200525"/>
              <a:gd name="connsiteX1739" fmla="*/ 1299680 w 11969577"/>
              <a:gd name="connsiteY1739" fmla="*/ 3817127 h 4200525"/>
              <a:gd name="connsiteX1740" fmla="*/ 1311164 w 11969577"/>
              <a:gd name="connsiteY1740" fmla="*/ 3825840 h 4200525"/>
              <a:gd name="connsiteX1741" fmla="*/ 1288456 w 11969577"/>
              <a:gd name="connsiteY1741" fmla="*/ 3856766 h 4200525"/>
              <a:gd name="connsiteX1742" fmla="*/ 1297878 w 11969577"/>
              <a:gd name="connsiteY1742" fmla="*/ 3840521 h 4200525"/>
              <a:gd name="connsiteX1743" fmla="*/ 1299200 w 11969577"/>
              <a:gd name="connsiteY1743" fmla="*/ 3817185 h 4200525"/>
              <a:gd name="connsiteX1744" fmla="*/ 1290744 w 11969577"/>
              <a:gd name="connsiteY1744" fmla="*/ 3818159 h 4200525"/>
              <a:gd name="connsiteX1745" fmla="*/ 1281153 w 11969577"/>
              <a:gd name="connsiteY1745" fmla="*/ 3751083 h 4200525"/>
              <a:gd name="connsiteX1746" fmla="*/ 1281153 w 11969577"/>
              <a:gd name="connsiteY1746" fmla="*/ 3703168 h 4200525"/>
              <a:gd name="connsiteX1747" fmla="*/ 1261974 w 11969577"/>
              <a:gd name="connsiteY1747" fmla="*/ 3655254 h 4200525"/>
              <a:gd name="connsiteX1748" fmla="*/ 1223617 w 11969577"/>
              <a:gd name="connsiteY1748" fmla="*/ 3655254 h 4200525"/>
              <a:gd name="connsiteX1749" fmla="*/ 1242795 w 11969577"/>
              <a:gd name="connsiteY1749" fmla="*/ 3636089 h 4200525"/>
              <a:gd name="connsiteX1750" fmla="*/ 1175668 w 11969577"/>
              <a:gd name="connsiteY1750" fmla="*/ 3645673 h 4200525"/>
              <a:gd name="connsiteX1751" fmla="*/ 1204437 w 11969577"/>
              <a:gd name="connsiteY1751" fmla="*/ 3607343 h 4200525"/>
              <a:gd name="connsiteX1752" fmla="*/ 1242795 w 11969577"/>
              <a:gd name="connsiteY1752" fmla="*/ 3616924 h 4200525"/>
              <a:gd name="connsiteX1753" fmla="*/ 1281153 w 11969577"/>
              <a:gd name="connsiteY1753" fmla="*/ 3578594 h 4200525"/>
              <a:gd name="connsiteX1754" fmla="*/ 1223617 w 11969577"/>
              <a:gd name="connsiteY1754" fmla="*/ 3588178 h 4200525"/>
              <a:gd name="connsiteX1755" fmla="*/ 1233204 w 11969577"/>
              <a:gd name="connsiteY1755" fmla="*/ 3559429 h 4200525"/>
              <a:gd name="connsiteX1756" fmla="*/ 1271564 w 11969577"/>
              <a:gd name="connsiteY1756" fmla="*/ 3559429 h 4200525"/>
              <a:gd name="connsiteX1757" fmla="*/ 1281153 w 11969577"/>
              <a:gd name="connsiteY1757" fmla="*/ 3521098 h 4200525"/>
              <a:gd name="connsiteX1758" fmla="*/ 1233204 w 11969577"/>
              <a:gd name="connsiteY1758" fmla="*/ 3511517 h 4200525"/>
              <a:gd name="connsiteX1759" fmla="*/ 1252384 w 11969577"/>
              <a:gd name="connsiteY1759" fmla="*/ 3501933 h 4200525"/>
              <a:gd name="connsiteX1760" fmla="*/ 1242795 w 11969577"/>
              <a:gd name="connsiteY1760" fmla="*/ 3487559 h 4200525"/>
              <a:gd name="connsiteX1761" fmla="*/ 1235338 w 11969577"/>
              <a:gd name="connsiteY1761" fmla="*/ 3476380 h 4200525"/>
              <a:gd name="connsiteX1762" fmla="*/ 1239499 w 11969577"/>
              <a:gd name="connsiteY1762" fmla="*/ 3471391 h 4200525"/>
              <a:gd name="connsiteX1763" fmla="*/ 1241597 w 11969577"/>
              <a:gd name="connsiteY1763" fmla="*/ 3470791 h 4200525"/>
              <a:gd name="connsiteX1764" fmla="*/ 1242795 w 11969577"/>
              <a:gd name="connsiteY1764" fmla="*/ 3482768 h 4200525"/>
              <a:gd name="connsiteX1765" fmla="*/ 1261974 w 11969577"/>
              <a:gd name="connsiteY1765" fmla="*/ 3444438 h 4200525"/>
              <a:gd name="connsiteX1766" fmla="*/ 1239499 w 11969577"/>
              <a:gd name="connsiteY1766" fmla="*/ 3471391 h 4200525"/>
              <a:gd name="connsiteX1767" fmla="*/ 1233204 w 11969577"/>
              <a:gd name="connsiteY1767" fmla="*/ 3473187 h 4200525"/>
              <a:gd name="connsiteX1768" fmla="*/ 1235338 w 11969577"/>
              <a:gd name="connsiteY1768" fmla="*/ 3476380 h 4200525"/>
              <a:gd name="connsiteX1769" fmla="*/ 1208032 w 11969577"/>
              <a:gd name="connsiteY1769" fmla="*/ 3509119 h 4200525"/>
              <a:gd name="connsiteX1770" fmla="*/ 1146899 w 11969577"/>
              <a:gd name="connsiteY1770" fmla="*/ 3559429 h 4200525"/>
              <a:gd name="connsiteX1771" fmla="*/ 1156489 w 11969577"/>
              <a:gd name="connsiteY1771" fmla="*/ 3578594 h 4200525"/>
              <a:gd name="connsiteX1772" fmla="*/ 1070183 w 11969577"/>
              <a:gd name="connsiteY1772" fmla="*/ 3616924 h 4200525"/>
              <a:gd name="connsiteX1773" fmla="*/ 1022236 w 11969577"/>
              <a:gd name="connsiteY1773" fmla="*/ 3741499 h 4200525"/>
              <a:gd name="connsiteX1774" fmla="*/ 1060596 w 11969577"/>
              <a:gd name="connsiteY1774" fmla="*/ 3722334 h 4200525"/>
              <a:gd name="connsiteX1775" fmla="*/ 1051006 w 11969577"/>
              <a:gd name="connsiteY1775" fmla="*/ 3751083 h 4200525"/>
              <a:gd name="connsiteX1776" fmla="*/ 1079773 w 11969577"/>
              <a:gd name="connsiteY1776" fmla="*/ 3712750 h 4200525"/>
              <a:gd name="connsiteX1777" fmla="*/ 1070183 w 11969577"/>
              <a:gd name="connsiteY1777" fmla="*/ 3703168 h 4200525"/>
              <a:gd name="connsiteX1778" fmla="*/ 1079773 w 11969577"/>
              <a:gd name="connsiteY1778" fmla="*/ 3655254 h 4200525"/>
              <a:gd name="connsiteX1779" fmla="*/ 1079773 w 11969577"/>
              <a:gd name="connsiteY1779" fmla="*/ 3703168 h 4200525"/>
              <a:gd name="connsiteX1780" fmla="*/ 1108543 w 11969577"/>
              <a:gd name="connsiteY1780" fmla="*/ 3655254 h 4200525"/>
              <a:gd name="connsiteX1781" fmla="*/ 1127722 w 11969577"/>
              <a:gd name="connsiteY1781" fmla="*/ 3664838 h 4200525"/>
              <a:gd name="connsiteX1782" fmla="*/ 1089363 w 11969577"/>
              <a:gd name="connsiteY1782" fmla="*/ 3703168 h 4200525"/>
              <a:gd name="connsiteX1783" fmla="*/ 1098952 w 11969577"/>
              <a:gd name="connsiteY1783" fmla="*/ 3760664 h 4200525"/>
              <a:gd name="connsiteX1784" fmla="*/ 1079773 w 11969577"/>
              <a:gd name="connsiteY1784" fmla="*/ 3751083 h 4200525"/>
              <a:gd name="connsiteX1785" fmla="*/ 1060596 w 11969577"/>
              <a:gd name="connsiteY1785" fmla="*/ 3770248 h 4200525"/>
              <a:gd name="connsiteX1786" fmla="*/ 1070183 w 11969577"/>
              <a:gd name="connsiteY1786" fmla="*/ 3798994 h 4200525"/>
              <a:gd name="connsiteX1787" fmla="*/ 993467 w 11969577"/>
              <a:gd name="connsiteY1787" fmla="*/ 3837324 h 4200525"/>
              <a:gd name="connsiteX1788" fmla="*/ 989872 w 11969577"/>
              <a:gd name="connsiteY1788" fmla="*/ 3818159 h 4200525"/>
              <a:gd name="connsiteX1789" fmla="*/ 993218 w 11969577"/>
              <a:gd name="connsiteY1789" fmla="*/ 3800328 h 4200525"/>
              <a:gd name="connsiteX1790" fmla="*/ 993851 w 11969577"/>
              <a:gd name="connsiteY1790" fmla="*/ 3799163 h 4200525"/>
              <a:gd name="connsiteX1791" fmla="*/ 1012647 w 11969577"/>
              <a:gd name="connsiteY1791" fmla="*/ 3807378 h 4200525"/>
              <a:gd name="connsiteX1792" fmla="*/ 1003057 w 11969577"/>
              <a:gd name="connsiteY1792" fmla="*/ 3837324 h 4200525"/>
              <a:gd name="connsiteX1793" fmla="*/ 1041416 w 11969577"/>
              <a:gd name="connsiteY1793" fmla="*/ 3818159 h 4200525"/>
              <a:gd name="connsiteX1794" fmla="*/ 1012647 w 11969577"/>
              <a:gd name="connsiteY1794" fmla="*/ 3779829 h 4200525"/>
              <a:gd name="connsiteX1795" fmla="*/ 1041416 w 11969577"/>
              <a:gd name="connsiteY1795" fmla="*/ 3798994 h 4200525"/>
              <a:gd name="connsiteX1796" fmla="*/ 1051006 w 11969577"/>
              <a:gd name="connsiteY1796" fmla="*/ 3760664 h 4200525"/>
              <a:gd name="connsiteX1797" fmla="*/ 1001561 w 11969577"/>
              <a:gd name="connsiteY1797" fmla="*/ 3784920 h 4200525"/>
              <a:gd name="connsiteX1798" fmla="*/ 993851 w 11969577"/>
              <a:gd name="connsiteY1798" fmla="*/ 3799163 h 4200525"/>
              <a:gd name="connsiteX1799" fmla="*/ 993467 w 11969577"/>
              <a:gd name="connsiteY1799" fmla="*/ 3798994 h 4200525"/>
              <a:gd name="connsiteX1800" fmla="*/ 993218 w 11969577"/>
              <a:gd name="connsiteY1800" fmla="*/ 3800328 h 4200525"/>
              <a:gd name="connsiteX1801" fmla="*/ 971893 w 11969577"/>
              <a:gd name="connsiteY1801" fmla="*/ 3839719 h 4200525"/>
              <a:gd name="connsiteX1802" fmla="*/ 907165 w 11969577"/>
              <a:gd name="connsiteY1802" fmla="*/ 3933150 h 4200525"/>
              <a:gd name="connsiteX1803" fmla="*/ 916751 w 11969577"/>
              <a:gd name="connsiteY1803" fmla="*/ 3961899 h 4200525"/>
              <a:gd name="connsiteX1804" fmla="*/ 974291 w 11969577"/>
              <a:gd name="connsiteY1804" fmla="*/ 3904404 h 4200525"/>
              <a:gd name="connsiteX1805" fmla="*/ 926342 w 11969577"/>
              <a:gd name="connsiteY1805" fmla="*/ 3981064 h 4200525"/>
              <a:gd name="connsiteX1806" fmla="*/ 897575 w 11969577"/>
              <a:gd name="connsiteY1806" fmla="*/ 3981064 h 4200525"/>
              <a:gd name="connsiteX1807" fmla="*/ 907165 w 11969577"/>
              <a:gd name="connsiteY1807" fmla="*/ 3942734 h 4200525"/>
              <a:gd name="connsiteX1808" fmla="*/ 897575 w 11969577"/>
              <a:gd name="connsiteY1808" fmla="*/ 3961899 h 4200525"/>
              <a:gd name="connsiteX1809" fmla="*/ 878395 w 11969577"/>
              <a:gd name="connsiteY1809" fmla="*/ 3961899 h 4200525"/>
              <a:gd name="connsiteX1810" fmla="*/ 916751 w 11969577"/>
              <a:gd name="connsiteY1810" fmla="*/ 3913985 h 4200525"/>
              <a:gd name="connsiteX1811" fmla="*/ 935931 w 11969577"/>
              <a:gd name="connsiteY1811" fmla="*/ 3860084 h 4200525"/>
              <a:gd name="connsiteX1812" fmla="*/ 947733 w 11969577"/>
              <a:gd name="connsiteY1812" fmla="*/ 3822498 h 4200525"/>
              <a:gd name="connsiteX1813" fmla="*/ 955111 w 11969577"/>
              <a:gd name="connsiteY1813" fmla="*/ 3818159 h 4200525"/>
              <a:gd name="connsiteX1814" fmla="*/ 955111 w 11969577"/>
              <a:gd name="connsiteY1814" fmla="*/ 3798994 h 4200525"/>
              <a:gd name="connsiteX1815" fmla="*/ 983880 w 11969577"/>
              <a:gd name="connsiteY1815" fmla="*/ 3779829 h 4200525"/>
              <a:gd name="connsiteX1816" fmla="*/ 1012647 w 11969577"/>
              <a:gd name="connsiteY1816" fmla="*/ 3703168 h 4200525"/>
              <a:gd name="connsiteX1817" fmla="*/ 1031827 w 11969577"/>
              <a:gd name="connsiteY1817" fmla="*/ 3664838 h 4200525"/>
              <a:gd name="connsiteX1818" fmla="*/ 1012647 w 11969577"/>
              <a:gd name="connsiteY1818" fmla="*/ 3703168 h 4200525"/>
              <a:gd name="connsiteX1819" fmla="*/ 974291 w 11969577"/>
              <a:gd name="connsiteY1819" fmla="*/ 3760664 h 4200525"/>
              <a:gd name="connsiteX1820" fmla="*/ 955111 w 11969577"/>
              <a:gd name="connsiteY1820" fmla="*/ 3751083 h 4200525"/>
              <a:gd name="connsiteX1821" fmla="*/ 955111 w 11969577"/>
              <a:gd name="connsiteY1821" fmla="*/ 3777435 h 4200525"/>
              <a:gd name="connsiteX1822" fmla="*/ 955111 w 11969577"/>
              <a:gd name="connsiteY1822" fmla="*/ 3798994 h 4200525"/>
              <a:gd name="connsiteX1823" fmla="*/ 947733 w 11969577"/>
              <a:gd name="connsiteY1823" fmla="*/ 3822498 h 4200525"/>
              <a:gd name="connsiteX1824" fmla="*/ 934734 w 11969577"/>
              <a:gd name="connsiteY1824" fmla="*/ 3830138 h 4200525"/>
              <a:gd name="connsiteX1825" fmla="*/ 935931 w 11969577"/>
              <a:gd name="connsiteY1825" fmla="*/ 3856490 h 4200525"/>
              <a:gd name="connsiteX1826" fmla="*/ 868805 w 11969577"/>
              <a:gd name="connsiteY1826" fmla="*/ 3933150 h 4200525"/>
              <a:gd name="connsiteX1827" fmla="*/ 859215 w 11969577"/>
              <a:gd name="connsiteY1827" fmla="*/ 4000230 h 4200525"/>
              <a:gd name="connsiteX1828" fmla="*/ 859215 w 11969577"/>
              <a:gd name="connsiteY1828" fmla="*/ 3981064 h 4200525"/>
              <a:gd name="connsiteX1829" fmla="*/ 840035 w 11969577"/>
              <a:gd name="connsiteY1829" fmla="*/ 4048141 h 4200525"/>
              <a:gd name="connsiteX1830" fmla="*/ 811269 w 11969577"/>
              <a:gd name="connsiteY1830" fmla="*/ 4048141 h 4200525"/>
              <a:gd name="connsiteX1831" fmla="*/ 878395 w 11969577"/>
              <a:gd name="connsiteY1831" fmla="*/ 3885239 h 4200525"/>
              <a:gd name="connsiteX1832" fmla="*/ 792089 w 11969577"/>
              <a:gd name="connsiteY1832" fmla="*/ 4000230 h 4200525"/>
              <a:gd name="connsiteX1833" fmla="*/ 744140 w 11969577"/>
              <a:gd name="connsiteY1833" fmla="*/ 4019395 h 4200525"/>
              <a:gd name="connsiteX1834" fmla="*/ 782500 w 11969577"/>
              <a:gd name="connsiteY1834" fmla="*/ 3894820 h 4200525"/>
              <a:gd name="connsiteX1835" fmla="*/ 772910 w 11969577"/>
              <a:gd name="connsiteY1835" fmla="*/ 3894820 h 4200525"/>
              <a:gd name="connsiteX1836" fmla="*/ 753730 w 11969577"/>
              <a:gd name="connsiteY1836" fmla="*/ 3913985 h 4200525"/>
              <a:gd name="connsiteX1837" fmla="*/ 753730 w 11969577"/>
              <a:gd name="connsiteY1837" fmla="*/ 3961899 h 4200525"/>
              <a:gd name="connsiteX1838" fmla="*/ 696194 w 11969577"/>
              <a:gd name="connsiteY1838" fmla="*/ 3933150 h 4200525"/>
              <a:gd name="connsiteX1839" fmla="*/ 677014 w 11969577"/>
              <a:gd name="connsiteY1839" fmla="*/ 3961899 h 4200525"/>
              <a:gd name="connsiteX1840" fmla="*/ 667425 w 11969577"/>
              <a:gd name="connsiteY1840" fmla="*/ 3933150 h 4200525"/>
              <a:gd name="connsiteX1841" fmla="*/ 686604 w 11969577"/>
              <a:gd name="connsiteY1841" fmla="*/ 3933150 h 4200525"/>
              <a:gd name="connsiteX1842" fmla="*/ 667425 w 11969577"/>
              <a:gd name="connsiteY1842" fmla="*/ 3913985 h 4200525"/>
              <a:gd name="connsiteX1843" fmla="*/ 696194 w 11969577"/>
              <a:gd name="connsiteY1843" fmla="*/ 3913985 h 4200525"/>
              <a:gd name="connsiteX1844" fmla="*/ 677014 w 11969577"/>
              <a:gd name="connsiteY1844" fmla="*/ 3894820 h 4200525"/>
              <a:gd name="connsiteX1845" fmla="*/ 600298 w 11969577"/>
              <a:gd name="connsiteY1845" fmla="*/ 3942734 h 4200525"/>
              <a:gd name="connsiteX1846" fmla="*/ 552352 w 11969577"/>
              <a:gd name="connsiteY1846" fmla="*/ 4019395 h 4200525"/>
              <a:gd name="connsiteX1847" fmla="*/ 552352 w 11969577"/>
              <a:gd name="connsiteY1847" fmla="*/ 4048141 h 4200525"/>
              <a:gd name="connsiteX1848" fmla="*/ 638657 w 11969577"/>
              <a:gd name="connsiteY1848" fmla="*/ 3961899 h 4200525"/>
              <a:gd name="connsiteX1849" fmla="*/ 667425 w 11969577"/>
              <a:gd name="connsiteY1849" fmla="*/ 3961899 h 4200525"/>
              <a:gd name="connsiteX1850" fmla="*/ 571532 w 11969577"/>
              <a:gd name="connsiteY1850" fmla="*/ 4057725 h 4200525"/>
              <a:gd name="connsiteX1851" fmla="*/ 494816 w 11969577"/>
              <a:gd name="connsiteY1851" fmla="*/ 4143970 h 4200525"/>
              <a:gd name="connsiteX1852" fmla="*/ 600298 w 11969577"/>
              <a:gd name="connsiteY1852" fmla="*/ 4076890 h 4200525"/>
              <a:gd name="connsiteX1853" fmla="*/ 542763 w 11969577"/>
              <a:gd name="connsiteY1853" fmla="*/ 4143970 h 4200525"/>
              <a:gd name="connsiteX1854" fmla="*/ 533172 w 11969577"/>
              <a:gd name="connsiteY1854" fmla="*/ 4134386 h 4200525"/>
              <a:gd name="connsiteX1855" fmla="*/ 523583 w 11969577"/>
              <a:gd name="connsiteY1855" fmla="*/ 4153551 h 4200525"/>
              <a:gd name="connsiteX1856" fmla="*/ 485227 w 11969577"/>
              <a:gd name="connsiteY1856" fmla="*/ 4153551 h 4200525"/>
              <a:gd name="connsiteX1857" fmla="*/ 466047 w 11969577"/>
              <a:gd name="connsiteY1857" fmla="*/ 4096055 h 4200525"/>
              <a:gd name="connsiteX1858" fmla="*/ 408511 w 11969577"/>
              <a:gd name="connsiteY1858" fmla="*/ 4096055 h 4200525"/>
              <a:gd name="connsiteX1859" fmla="*/ 427690 w 11969577"/>
              <a:gd name="connsiteY1859" fmla="*/ 4057725 h 4200525"/>
              <a:gd name="connsiteX1860" fmla="*/ 322205 w 11969577"/>
              <a:gd name="connsiteY1860" fmla="*/ 4028976 h 4200525"/>
              <a:gd name="connsiteX1861" fmla="*/ 331795 w 11969577"/>
              <a:gd name="connsiteY1861" fmla="*/ 4009811 h 4200525"/>
              <a:gd name="connsiteX1862" fmla="*/ 322205 w 11969577"/>
              <a:gd name="connsiteY1862" fmla="*/ 3990646 h 4200525"/>
              <a:gd name="connsiteX1863" fmla="*/ 293435 w 11969577"/>
              <a:gd name="connsiteY1863" fmla="*/ 4000230 h 4200525"/>
              <a:gd name="connsiteX1864" fmla="*/ 293435 w 11969577"/>
              <a:gd name="connsiteY1864" fmla="*/ 3961899 h 4200525"/>
              <a:gd name="connsiteX1865" fmla="*/ 322205 w 11969577"/>
              <a:gd name="connsiteY1865" fmla="*/ 3961899 h 4200525"/>
              <a:gd name="connsiteX1866" fmla="*/ 283846 w 11969577"/>
              <a:gd name="connsiteY1866" fmla="*/ 3942734 h 4200525"/>
              <a:gd name="connsiteX1867" fmla="*/ 255079 w 11969577"/>
              <a:gd name="connsiteY1867" fmla="*/ 3856490 h 4200525"/>
              <a:gd name="connsiteX1868" fmla="*/ 311717 w 11969577"/>
              <a:gd name="connsiteY1868" fmla="*/ 3689392 h 4200525"/>
              <a:gd name="connsiteX1869" fmla="*/ 316278 w 11969577"/>
              <a:gd name="connsiteY1869" fmla="*/ 3677282 h 4200525"/>
              <a:gd name="connsiteX1870" fmla="*/ 305155 w 11969577"/>
              <a:gd name="connsiteY1870" fmla="*/ 3680977 h 4200525"/>
              <a:gd name="connsiteX1871" fmla="*/ 311498 w 11969577"/>
              <a:gd name="connsiteY1871" fmla="*/ 3662091 h 4200525"/>
              <a:gd name="connsiteX1872" fmla="*/ 324729 w 11969577"/>
              <a:gd name="connsiteY1872" fmla="*/ 3654847 h 4200525"/>
              <a:gd name="connsiteX1873" fmla="*/ 331795 w 11969577"/>
              <a:gd name="connsiteY1873" fmla="*/ 3636089 h 4200525"/>
              <a:gd name="connsiteX1874" fmla="*/ 408511 w 11969577"/>
              <a:gd name="connsiteY1874" fmla="*/ 3524692 h 4200525"/>
              <a:gd name="connsiteX1875" fmla="*/ 438492 w 11969577"/>
              <a:gd name="connsiteY1875" fmla="*/ 3469412 h 4200525"/>
              <a:gd name="connsiteX1876" fmla="*/ 435522 w 11969577"/>
              <a:gd name="connsiteY1876" fmla="*/ 3467728 h 4200525"/>
              <a:gd name="connsiteX1877" fmla="*/ 431476 w 11969577"/>
              <a:gd name="connsiteY1877" fmla="*/ 3442123 h 4200525"/>
              <a:gd name="connsiteX1878" fmla="*/ 450656 w 11969577"/>
              <a:gd name="connsiteY1878" fmla="*/ 3442123 h 4200525"/>
              <a:gd name="connsiteX1879" fmla="*/ 431476 w 11969577"/>
              <a:gd name="connsiteY1879" fmla="*/ 3422958 h 4200525"/>
              <a:gd name="connsiteX1880" fmla="*/ 460245 w 11969577"/>
              <a:gd name="connsiteY1880" fmla="*/ 3422958 h 4200525"/>
              <a:gd name="connsiteX1881" fmla="*/ 441066 w 11969577"/>
              <a:gd name="connsiteY1881" fmla="*/ 3403793 h 4200525"/>
              <a:gd name="connsiteX1882" fmla="*/ 364351 w 11969577"/>
              <a:gd name="connsiteY1882" fmla="*/ 3451707 h 4200525"/>
              <a:gd name="connsiteX1883" fmla="*/ 316404 w 11969577"/>
              <a:gd name="connsiteY1883" fmla="*/ 3528368 h 4200525"/>
              <a:gd name="connsiteX1884" fmla="*/ 316404 w 11969577"/>
              <a:gd name="connsiteY1884" fmla="*/ 3557114 h 4200525"/>
              <a:gd name="connsiteX1885" fmla="*/ 402709 w 11969577"/>
              <a:gd name="connsiteY1885" fmla="*/ 3470872 h 4200525"/>
              <a:gd name="connsiteX1886" fmla="*/ 431476 w 11969577"/>
              <a:gd name="connsiteY1886" fmla="*/ 3470872 h 4200525"/>
              <a:gd name="connsiteX1887" fmla="*/ 335583 w 11969577"/>
              <a:gd name="connsiteY1887" fmla="*/ 3566698 h 4200525"/>
              <a:gd name="connsiteX1888" fmla="*/ 258867 w 11969577"/>
              <a:gd name="connsiteY1888" fmla="*/ 3652943 h 4200525"/>
              <a:gd name="connsiteX1889" fmla="*/ 364351 w 11969577"/>
              <a:gd name="connsiteY1889" fmla="*/ 3585863 h 4200525"/>
              <a:gd name="connsiteX1890" fmla="*/ 306814 w 11969577"/>
              <a:gd name="connsiteY1890" fmla="*/ 3652943 h 4200525"/>
              <a:gd name="connsiteX1891" fmla="*/ 297224 w 11969577"/>
              <a:gd name="connsiteY1891" fmla="*/ 3643359 h 4200525"/>
              <a:gd name="connsiteX1892" fmla="*/ 287635 w 11969577"/>
              <a:gd name="connsiteY1892" fmla="*/ 3662524 h 4200525"/>
              <a:gd name="connsiteX1893" fmla="*/ 249278 w 11969577"/>
              <a:gd name="connsiteY1893" fmla="*/ 3662524 h 4200525"/>
              <a:gd name="connsiteX1894" fmla="*/ 230098 w 11969577"/>
              <a:gd name="connsiteY1894" fmla="*/ 3605028 h 4200525"/>
              <a:gd name="connsiteX1895" fmla="*/ 172562 w 11969577"/>
              <a:gd name="connsiteY1895" fmla="*/ 3605028 h 4200525"/>
              <a:gd name="connsiteX1896" fmla="*/ 191742 w 11969577"/>
              <a:gd name="connsiteY1896" fmla="*/ 3566698 h 4200525"/>
              <a:gd name="connsiteX1897" fmla="*/ 86257 w 11969577"/>
              <a:gd name="connsiteY1897" fmla="*/ 3537949 h 4200525"/>
              <a:gd name="connsiteX1898" fmla="*/ 95846 w 11969577"/>
              <a:gd name="connsiteY1898" fmla="*/ 3518784 h 4200525"/>
              <a:gd name="connsiteX1899" fmla="*/ 86257 w 11969577"/>
              <a:gd name="connsiteY1899" fmla="*/ 3499619 h 4200525"/>
              <a:gd name="connsiteX1900" fmla="*/ 57487 w 11969577"/>
              <a:gd name="connsiteY1900" fmla="*/ 3509203 h 4200525"/>
              <a:gd name="connsiteX1901" fmla="*/ 57487 w 11969577"/>
              <a:gd name="connsiteY1901" fmla="*/ 3470872 h 4200525"/>
              <a:gd name="connsiteX1902" fmla="*/ 86257 w 11969577"/>
              <a:gd name="connsiteY1902" fmla="*/ 3470872 h 4200525"/>
              <a:gd name="connsiteX1903" fmla="*/ 47897 w 11969577"/>
              <a:gd name="connsiteY1903" fmla="*/ 3451707 h 4200525"/>
              <a:gd name="connsiteX1904" fmla="*/ 19130 w 11969577"/>
              <a:gd name="connsiteY1904" fmla="*/ 3365463 h 4200525"/>
              <a:gd name="connsiteX1905" fmla="*/ 95846 w 11969577"/>
              <a:gd name="connsiteY1905" fmla="*/ 3145062 h 4200525"/>
              <a:gd name="connsiteX1906" fmla="*/ 206425 w 11969577"/>
              <a:gd name="connsiteY1906" fmla="*/ 2971228 h 4200525"/>
              <a:gd name="connsiteX1907" fmla="*/ 219879 w 11969577"/>
              <a:gd name="connsiteY1907" fmla="*/ 2953601 h 4200525"/>
              <a:gd name="connsiteX1908" fmla="*/ 213964 w 11969577"/>
              <a:gd name="connsiteY1908" fmla="*/ 2941109 h 4200525"/>
              <a:gd name="connsiteX1909" fmla="*/ 210968 w 11969577"/>
              <a:gd name="connsiteY1909" fmla="*/ 2922693 h 4200525"/>
              <a:gd name="connsiteX1910" fmla="*/ 153431 w 11969577"/>
              <a:gd name="connsiteY1910" fmla="*/ 2922693 h 4200525"/>
              <a:gd name="connsiteX1911" fmla="*/ 172611 w 11969577"/>
              <a:gd name="connsiteY1911" fmla="*/ 2884362 h 4200525"/>
              <a:gd name="connsiteX1912" fmla="*/ 67126 w 11969577"/>
              <a:gd name="connsiteY1912" fmla="*/ 2855613 h 4200525"/>
              <a:gd name="connsiteX1913" fmla="*/ 76716 w 11969577"/>
              <a:gd name="connsiteY1913" fmla="*/ 2836448 h 4200525"/>
              <a:gd name="connsiteX1914" fmla="*/ 67126 w 11969577"/>
              <a:gd name="connsiteY1914" fmla="*/ 2817283 h 4200525"/>
              <a:gd name="connsiteX1915" fmla="*/ 38356 w 11969577"/>
              <a:gd name="connsiteY1915" fmla="*/ 2826867 h 4200525"/>
              <a:gd name="connsiteX1916" fmla="*/ 38356 w 11969577"/>
              <a:gd name="connsiteY1916" fmla="*/ 2788537 h 4200525"/>
              <a:gd name="connsiteX1917" fmla="*/ 67126 w 11969577"/>
              <a:gd name="connsiteY1917" fmla="*/ 2788537 h 4200525"/>
              <a:gd name="connsiteX1918" fmla="*/ 28767 w 11969577"/>
              <a:gd name="connsiteY1918" fmla="*/ 2769371 h 4200525"/>
              <a:gd name="connsiteX1919" fmla="*/ 0 w 11969577"/>
              <a:gd name="connsiteY1919" fmla="*/ 2683127 h 4200525"/>
              <a:gd name="connsiteX1920" fmla="*/ 76716 w 11969577"/>
              <a:gd name="connsiteY1920" fmla="*/ 2462726 h 4200525"/>
              <a:gd name="connsiteX1921" fmla="*/ 230148 w 11969577"/>
              <a:gd name="connsiteY1921" fmla="*/ 2232745 h 4200525"/>
              <a:gd name="connsiteX1922" fmla="*/ 230148 w 11969577"/>
              <a:gd name="connsiteY1922" fmla="*/ 2203998 h 4200525"/>
              <a:gd name="connsiteX1923" fmla="*/ 316453 w 11969577"/>
              <a:gd name="connsiteY1923" fmla="*/ 2079424 h 4200525"/>
              <a:gd name="connsiteX1924" fmla="*/ 345220 w 11969577"/>
              <a:gd name="connsiteY1924" fmla="*/ 2031512 h 4200525"/>
              <a:gd name="connsiteX1925" fmla="*/ 383578 w 11969577"/>
              <a:gd name="connsiteY1925" fmla="*/ 1993182 h 4200525"/>
              <a:gd name="connsiteX1926" fmla="*/ 469885 w 11969577"/>
              <a:gd name="connsiteY1926" fmla="*/ 1887772 h 4200525"/>
              <a:gd name="connsiteX1927" fmla="*/ 623316 w 11969577"/>
              <a:gd name="connsiteY1927" fmla="*/ 1734451 h 4200525"/>
              <a:gd name="connsiteX1928" fmla="*/ 623316 w 11969577"/>
              <a:gd name="connsiteY1928" fmla="*/ 1705702 h 4200525"/>
              <a:gd name="connsiteX1929" fmla="*/ 824694 w 11969577"/>
              <a:gd name="connsiteY1929" fmla="*/ 1475720 h 4200525"/>
              <a:gd name="connsiteX1930" fmla="*/ 930179 w 11969577"/>
              <a:gd name="connsiteY1930" fmla="*/ 1322399 h 4200525"/>
              <a:gd name="connsiteX1931" fmla="*/ 1074021 w 11969577"/>
              <a:gd name="connsiteY1931" fmla="*/ 1197824 h 4200525"/>
              <a:gd name="connsiteX1932" fmla="*/ 1064431 w 11969577"/>
              <a:gd name="connsiteY1932" fmla="*/ 1178659 h 4200525"/>
              <a:gd name="connsiteX1933" fmla="*/ 1102790 w 11969577"/>
              <a:gd name="connsiteY1933" fmla="*/ 1169078 h 4200525"/>
              <a:gd name="connsiteX1934" fmla="*/ 1131557 w 11969577"/>
              <a:gd name="connsiteY1934" fmla="*/ 1121163 h 4200525"/>
              <a:gd name="connsiteX1935" fmla="*/ 1160326 w 11969577"/>
              <a:gd name="connsiteY1935" fmla="*/ 1063667 h 4200525"/>
              <a:gd name="connsiteX1936" fmla="*/ 1160326 w 11969577"/>
              <a:gd name="connsiteY1936" fmla="*/ 1082832 h 4200525"/>
              <a:gd name="connsiteX1937" fmla="*/ 1246632 w 11969577"/>
              <a:gd name="connsiteY1937" fmla="*/ 987006 h 4200525"/>
              <a:gd name="connsiteX1938" fmla="*/ 1313758 w 11969577"/>
              <a:gd name="connsiteY1938" fmla="*/ 910346 h 4200525"/>
              <a:gd name="connsiteX1939" fmla="*/ 1294579 w 11969577"/>
              <a:gd name="connsiteY1939" fmla="*/ 948676 h 4200525"/>
              <a:gd name="connsiteX1940" fmla="*/ 1313758 w 11969577"/>
              <a:gd name="connsiteY1940" fmla="*/ 881600 h 4200525"/>
              <a:gd name="connsiteX1941" fmla="*/ 1448010 w 11969577"/>
              <a:gd name="connsiteY1941" fmla="*/ 766609 h 4200525"/>
              <a:gd name="connsiteX1942" fmla="*/ 1448010 w 11969577"/>
              <a:gd name="connsiteY1942" fmla="*/ 785774 h 4200525"/>
              <a:gd name="connsiteX1943" fmla="*/ 1486369 w 11969577"/>
              <a:gd name="connsiteY1943" fmla="*/ 747441 h 4200525"/>
              <a:gd name="connsiteX1944" fmla="*/ 1467189 w 11969577"/>
              <a:gd name="connsiteY1944" fmla="*/ 747441 h 4200525"/>
              <a:gd name="connsiteX1945" fmla="*/ 1486369 w 11969577"/>
              <a:gd name="connsiteY1945" fmla="*/ 728276 h 4200525"/>
              <a:gd name="connsiteX1946" fmla="*/ 1486369 w 11969577"/>
              <a:gd name="connsiteY1946" fmla="*/ 709111 h 4200525"/>
              <a:gd name="connsiteX1947" fmla="*/ 1524726 w 11969577"/>
              <a:gd name="connsiteY1947" fmla="*/ 680364 h 4200525"/>
              <a:gd name="connsiteX1948" fmla="*/ 1582265 w 11969577"/>
              <a:gd name="connsiteY1948" fmla="*/ 632450 h 4200525"/>
              <a:gd name="connsiteX1949" fmla="*/ 1668567 w 11969577"/>
              <a:gd name="connsiteY1949" fmla="*/ 469548 h 4200525"/>
              <a:gd name="connsiteX1950" fmla="*/ 1697337 w 11969577"/>
              <a:gd name="connsiteY1950" fmla="*/ 354557 h 4200525"/>
              <a:gd name="connsiteX1951" fmla="*/ 1697337 w 11969577"/>
              <a:gd name="connsiteY1951" fmla="*/ 392887 h 4200525"/>
              <a:gd name="connsiteX1952" fmla="*/ 1726107 w 11969577"/>
              <a:gd name="connsiteY1952" fmla="*/ 335392 h 4200525"/>
              <a:gd name="connsiteX1953" fmla="*/ 1745283 w 11969577"/>
              <a:gd name="connsiteY1953" fmla="*/ 316226 h 4200525"/>
              <a:gd name="connsiteX1954" fmla="*/ 1793232 w 11969577"/>
              <a:gd name="connsiteY1954" fmla="*/ 297061 h 4200525"/>
              <a:gd name="connsiteX1955" fmla="*/ 1802823 w 11969577"/>
              <a:gd name="connsiteY1955" fmla="*/ 325808 h 4200525"/>
              <a:gd name="connsiteX1956" fmla="*/ 1821999 w 11969577"/>
              <a:gd name="connsiteY1956" fmla="*/ 249147 h 4200525"/>
              <a:gd name="connsiteX1957" fmla="*/ 1898715 w 11969577"/>
              <a:gd name="connsiteY1957" fmla="*/ 229982 h 4200525"/>
              <a:gd name="connsiteX1958" fmla="*/ 1927484 w 11969577"/>
              <a:gd name="connsiteY1958" fmla="*/ 210817 h 4200525"/>
              <a:gd name="connsiteX1959" fmla="*/ 2042556 w 11969577"/>
              <a:gd name="connsiteY1959" fmla="*/ 220401 h 4200525"/>
              <a:gd name="connsiteX1960" fmla="*/ 2013791 w 11969577"/>
              <a:gd name="connsiteY1960" fmla="*/ 201235 h 4200525"/>
              <a:gd name="connsiteX1961" fmla="*/ 2042556 w 11969577"/>
              <a:gd name="connsiteY1961" fmla="*/ 162905 h 4200525"/>
              <a:gd name="connsiteX1962" fmla="*/ 2071327 w 11969577"/>
              <a:gd name="connsiteY1962" fmla="*/ 172486 h 4200525"/>
              <a:gd name="connsiteX1963" fmla="*/ 2071327 w 11969577"/>
              <a:gd name="connsiteY1963" fmla="*/ 143737 h 4200525"/>
              <a:gd name="connsiteX1964" fmla="*/ 2100096 w 11969577"/>
              <a:gd name="connsiteY1964" fmla="*/ 229982 h 4200525"/>
              <a:gd name="connsiteX1965" fmla="*/ 2071327 w 11969577"/>
              <a:gd name="connsiteY1965" fmla="*/ 229982 h 4200525"/>
              <a:gd name="connsiteX1966" fmla="*/ 2119273 w 11969577"/>
              <a:gd name="connsiteY1966" fmla="*/ 277896 h 4200525"/>
              <a:gd name="connsiteX1967" fmla="*/ 2167222 w 11969577"/>
              <a:gd name="connsiteY1967" fmla="*/ 249147 h 4200525"/>
              <a:gd name="connsiteX1968" fmla="*/ 2186402 w 11969577"/>
              <a:gd name="connsiteY1968" fmla="*/ 182070 h 4200525"/>
              <a:gd name="connsiteX1969" fmla="*/ 2263118 w 11969577"/>
              <a:gd name="connsiteY1969" fmla="*/ 114991 h 4200525"/>
              <a:gd name="connsiteX1970" fmla="*/ 2301474 w 11969577"/>
              <a:gd name="connsiteY1970" fmla="*/ 134156 h 4200525"/>
              <a:gd name="connsiteX1971" fmla="*/ 2282294 w 11969577"/>
              <a:gd name="connsiteY1971" fmla="*/ 172486 h 4200525"/>
              <a:gd name="connsiteX1972" fmla="*/ 2215169 w 11969577"/>
              <a:gd name="connsiteY1972" fmla="*/ 249147 h 4200525"/>
              <a:gd name="connsiteX1973" fmla="*/ 2243938 w 11969577"/>
              <a:gd name="connsiteY1973" fmla="*/ 258731 h 4200525"/>
              <a:gd name="connsiteX1974" fmla="*/ 2243938 w 11969577"/>
              <a:gd name="connsiteY1974" fmla="*/ 287477 h 4200525"/>
              <a:gd name="connsiteX1975" fmla="*/ 2186402 w 11969577"/>
              <a:gd name="connsiteY1975" fmla="*/ 277896 h 4200525"/>
              <a:gd name="connsiteX1976" fmla="*/ 2052147 w 11969577"/>
              <a:gd name="connsiteY1976" fmla="*/ 431217 h 4200525"/>
              <a:gd name="connsiteX1977" fmla="*/ 2090505 w 11969577"/>
              <a:gd name="connsiteY1977" fmla="*/ 450382 h 4200525"/>
              <a:gd name="connsiteX1978" fmla="*/ 2013791 w 11969577"/>
              <a:gd name="connsiteY1978" fmla="*/ 527043 h 4200525"/>
              <a:gd name="connsiteX1979" fmla="*/ 2042556 w 11969577"/>
              <a:gd name="connsiteY1979" fmla="*/ 546208 h 4200525"/>
              <a:gd name="connsiteX1980" fmla="*/ 1985021 w 11969577"/>
              <a:gd name="connsiteY1980" fmla="*/ 632450 h 4200525"/>
              <a:gd name="connsiteX1981" fmla="*/ 1937075 w 11969577"/>
              <a:gd name="connsiteY1981" fmla="*/ 613285 h 4200525"/>
              <a:gd name="connsiteX1982" fmla="*/ 1927484 w 11969577"/>
              <a:gd name="connsiteY1982" fmla="*/ 651615 h 4200525"/>
              <a:gd name="connsiteX1983" fmla="*/ 1956254 w 11969577"/>
              <a:gd name="connsiteY1983" fmla="*/ 661199 h 4200525"/>
              <a:gd name="connsiteX1984" fmla="*/ 1908305 w 11969577"/>
              <a:gd name="connsiteY1984" fmla="*/ 670780 h 4200525"/>
              <a:gd name="connsiteX1985" fmla="*/ 1841179 w 11969577"/>
              <a:gd name="connsiteY1985" fmla="*/ 814520 h 4200525"/>
              <a:gd name="connsiteX1986" fmla="*/ 1812410 w 11969577"/>
              <a:gd name="connsiteY1986" fmla="*/ 824104 h 4200525"/>
              <a:gd name="connsiteX1987" fmla="*/ 1802823 w 11969577"/>
              <a:gd name="connsiteY1987" fmla="*/ 852850 h 4200525"/>
              <a:gd name="connsiteX1988" fmla="*/ 1774053 w 11969577"/>
              <a:gd name="connsiteY1988" fmla="*/ 919930 h 4200525"/>
              <a:gd name="connsiteX1989" fmla="*/ 1831589 w 11969577"/>
              <a:gd name="connsiteY1989" fmla="*/ 910346 h 4200525"/>
              <a:gd name="connsiteX1990" fmla="*/ 1812410 w 11969577"/>
              <a:gd name="connsiteY1990" fmla="*/ 948676 h 4200525"/>
              <a:gd name="connsiteX1991" fmla="*/ 1831589 w 11969577"/>
              <a:gd name="connsiteY1991" fmla="*/ 967841 h 4200525"/>
              <a:gd name="connsiteX1992" fmla="*/ 1837325 w 11969577"/>
              <a:gd name="connsiteY1992" fmla="*/ 958098 h 4200525"/>
              <a:gd name="connsiteX1993" fmla="*/ 1841130 w 11969577"/>
              <a:gd name="connsiteY1993" fmla="*/ 931483 h 4200525"/>
              <a:gd name="connsiteX1994" fmla="*/ 1842183 w 11969577"/>
              <a:gd name="connsiteY1994" fmla="*/ 931466 h 4200525"/>
              <a:gd name="connsiteX1995" fmla="*/ 1841179 w 11969577"/>
              <a:gd name="connsiteY1995" fmla="*/ 919930 h 4200525"/>
              <a:gd name="connsiteX1996" fmla="*/ 1917895 w 11969577"/>
              <a:gd name="connsiteY1996" fmla="*/ 891181 h 4200525"/>
              <a:gd name="connsiteX1997" fmla="*/ 1927484 w 11969577"/>
              <a:gd name="connsiteY1997" fmla="*/ 852850 h 4200525"/>
              <a:gd name="connsiteX1998" fmla="*/ 1898715 w 11969577"/>
              <a:gd name="connsiteY1998" fmla="*/ 862434 h 4200525"/>
              <a:gd name="connsiteX1999" fmla="*/ 1994611 w 11969577"/>
              <a:gd name="connsiteY1999" fmla="*/ 689945 h 4200525"/>
              <a:gd name="connsiteX2000" fmla="*/ 2023380 w 11969577"/>
              <a:gd name="connsiteY2000" fmla="*/ 680364 h 4200525"/>
              <a:gd name="connsiteX2001" fmla="*/ 2052147 w 11969577"/>
              <a:gd name="connsiteY2001" fmla="*/ 584538 h 4200525"/>
              <a:gd name="connsiteX2002" fmla="*/ 2013791 w 11969577"/>
              <a:gd name="connsiteY2002" fmla="*/ 613285 h 4200525"/>
              <a:gd name="connsiteX2003" fmla="*/ 2061736 w 11969577"/>
              <a:gd name="connsiteY2003" fmla="*/ 565373 h 4200525"/>
              <a:gd name="connsiteX2004" fmla="*/ 2138452 w 11969577"/>
              <a:gd name="connsiteY2004" fmla="*/ 469548 h 4200525"/>
              <a:gd name="connsiteX2005" fmla="*/ 2224758 w 11969577"/>
              <a:gd name="connsiteY2005" fmla="*/ 335392 h 4200525"/>
              <a:gd name="connsiteX2006" fmla="*/ 2263118 w 11969577"/>
              <a:gd name="connsiteY2006" fmla="*/ 287477 h 4200525"/>
              <a:gd name="connsiteX2007" fmla="*/ 2339834 w 11969577"/>
              <a:gd name="connsiteY2007" fmla="*/ 229982 h 4200525"/>
              <a:gd name="connsiteX2008" fmla="*/ 2339834 w 11969577"/>
              <a:gd name="connsiteY2008" fmla="*/ 268312 h 4200525"/>
              <a:gd name="connsiteX2009" fmla="*/ 2186402 w 11969577"/>
              <a:gd name="connsiteY2009" fmla="*/ 402468 h 4200525"/>
              <a:gd name="connsiteX2010" fmla="*/ 2167222 w 11969577"/>
              <a:gd name="connsiteY2010" fmla="*/ 498294 h 4200525"/>
              <a:gd name="connsiteX2011" fmla="*/ 2109685 w 11969577"/>
              <a:gd name="connsiteY2011" fmla="*/ 527043 h 4200525"/>
              <a:gd name="connsiteX2012" fmla="*/ 2119273 w 11969577"/>
              <a:gd name="connsiteY2012" fmla="*/ 555789 h 4200525"/>
              <a:gd name="connsiteX2013" fmla="*/ 2243938 w 11969577"/>
              <a:gd name="connsiteY2013" fmla="*/ 412052 h 4200525"/>
              <a:gd name="connsiteX2014" fmla="*/ 2224758 w 11969577"/>
              <a:gd name="connsiteY2014" fmla="*/ 440798 h 4200525"/>
              <a:gd name="connsiteX2015" fmla="*/ 2224758 w 11969577"/>
              <a:gd name="connsiteY2015" fmla="*/ 469548 h 4200525"/>
              <a:gd name="connsiteX2016" fmla="*/ 2234348 w 11969577"/>
              <a:gd name="connsiteY2016" fmla="*/ 469548 h 4200525"/>
              <a:gd name="connsiteX2017" fmla="*/ 2205578 w 11969577"/>
              <a:gd name="connsiteY2017" fmla="*/ 488713 h 4200525"/>
              <a:gd name="connsiteX2018" fmla="*/ 2215169 w 11969577"/>
              <a:gd name="connsiteY2018" fmla="*/ 507878 h 4200525"/>
              <a:gd name="connsiteX2019" fmla="*/ 2128863 w 11969577"/>
              <a:gd name="connsiteY2019" fmla="*/ 632450 h 4200525"/>
              <a:gd name="connsiteX2020" fmla="*/ 2109685 w 11969577"/>
              <a:gd name="connsiteY2020" fmla="*/ 613285 h 4200525"/>
              <a:gd name="connsiteX2021" fmla="*/ 2052147 w 11969577"/>
              <a:gd name="connsiteY2021" fmla="*/ 622869 h 4200525"/>
              <a:gd name="connsiteX2022" fmla="*/ 2119273 w 11969577"/>
              <a:gd name="connsiteY2022" fmla="*/ 651615 h 4200525"/>
              <a:gd name="connsiteX2023" fmla="*/ 2109685 w 11969577"/>
              <a:gd name="connsiteY2023" fmla="*/ 661199 h 4200525"/>
              <a:gd name="connsiteX2024" fmla="*/ 2109685 w 11969577"/>
              <a:gd name="connsiteY2024" fmla="*/ 689945 h 4200525"/>
              <a:gd name="connsiteX2025" fmla="*/ 2080916 w 11969577"/>
              <a:gd name="connsiteY2025" fmla="*/ 670780 h 4200525"/>
              <a:gd name="connsiteX2026" fmla="*/ 2061736 w 11969577"/>
              <a:gd name="connsiteY2026" fmla="*/ 689945 h 4200525"/>
              <a:gd name="connsiteX2027" fmla="*/ 2090505 w 11969577"/>
              <a:gd name="connsiteY2027" fmla="*/ 699529 h 4200525"/>
              <a:gd name="connsiteX2028" fmla="*/ 2013791 w 11969577"/>
              <a:gd name="connsiteY2028" fmla="*/ 747441 h 4200525"/>
              <a:gd name="connsiteX2029" fmla="*/ 2052147 w 11969577"/>
              <a:gd name="connsiteY2029" fmla="*/ 747441 h 4200525"/>
              <a:gd name="connsiteX2030" fmla="*/ 2042556 w 11969577"/>
              <a:gd name="connsiteY2030" fmla="*/ 757025 h 4200525"/>
              <a:gd name="connsiteX2031" fmla="*/ 2042556 w 11969577"/>
              <a:gd name="connsiteY2031" fmla="*/ 766609 h 4200525"/>
              <a:gd name="connsiteX2032" fmla="*/ 1994611 w 11969577"/>
              <a:gd name="connsiteY2032" fmla="*/ 776190 h 4200525"/>
              <a:gd name="connsiteX2033" fmla="*/ 2023380 w 11969577"/>
              <a:gd name="connsiteY2033" fmla="*/ 776190 h 4200525"/>
              <a:gd name="connsiteX2034" fmla="*/ 2013791 w 11969577"/>
              <a:gd name="connsiteY2034" fmla="*/ 843269 h 4200525"/>
              <a:gd name="connsiteX2035" fmla="*/ 1965841 w 11969577"/>
              <a:gd name="connsiteY2035" fmla="*/ 862434 h 4200525"/>
              <a:gd name="connsiteX2036" fmla="*/ 1985021 w 11969577"/>
              <a:gd name="connsiteY2036" fmla="*/ 881600 h 4200525"/>
              <a:gd name="connsiteX2037" fmla="*/ 1979873 w 11969577"/>
              <a:gd name="connsiteY2037" fmla="*/ 888051 h 4200525"/>
              <a:gd name="connsiteX2038" fmla="*/ 1980777 w 11969577"/>
              <a:gd name="connsiteY2038" fmla="*/ 887912 h 4200525"/>
              <a:gd name="connsiteX2039" fmla="*/ 2007648 w 11969577"/>
              <a:gd name="connsiteY2039" fmla="*/ 893572 h 4200525"/>
              <a:gd name="connsiteX2040" fmla="*/ 2014989 w 11969577"/>
              <a:gd name="connsiteY2040" fmla="*/ 885193 h 4200525"/>
              <a:gd name="connsiteX2041" fmla="*/ 2090505 w 11969577"/>
              <a:gd name="connsiteY2041" fmla="*/ 814520 h 4200525"/>
              <a:gd name="connsiteX2042" fmla="*/ 2109685 w 11969577"/>
              <a:gd name="connsiteY2042" fmla="*/ 776190 h 4200525"/>
              <a:gd name="connsiteX2043" fmla="*/ 2090505 w 11969577"/>
              <a:gd name="connsiteY2043" fmla="*/ 766609 h 4200525"/>
              <a:gd name="connsiteX2044" fmla="*/ 2128863 w 11969577"/>
              <a:gd name="connsiteY2044" fmla="*/ 766609 h 4200525"/>
              <a:gd name="connsiteX2045" fmla="*/ 2176812 w 11969577"/>
              <a:gd name="connsiteY2045" fmla="*/ 728276 h 4200525"/>
              <a:gd name="connsiteX2046" fmla="*/ 2243938 w 11969577"/>
              <a:gd name="connsiteY2046" fmla="*/ 642034 h 4200525"/>
              <a:gd name="connsiteX2047" fmla="*/ 2253528 w 11969577"/>
              <a:gd name="connsiteY2047" fmla="*/ 651615 h 4200525"/>
              <a:gd name="connsiteX2048" fmla="*/ 2253528 w 11969577"/>
              <a:gd name="connsiteY2048" fmla="*/ 622869 h 4200525"/>
              <a:gd name="connsiteX2049" fmla="*/ 2282294 w 11969577"/>
              <a:gd name="connsiteY2049" fmla="*/ 632450 h 4200525"/>
              <a:gd name="connsiteX2050" fmla="*/ 2272704 w 11969577"/>
              <a:gd name="connsiteY2050" fmla="*/ 603704 h 4200525"/>
              <a:gd name="connsiteX2051" fmla="*/ 2320654 w 11969577"/>
              <a:gd name="connsiteY2051" fmla="*/ 594120 h 4200525"/>
              <a:gd name="connsiteX2052" fmla="*/ 2311064 w 11969577"/>
              <a:gd name="connsiteY2052" fmla="*/ 588132 h 4200525"/>
              <a:gd name="connsiteX2053" fmla="*/ 2306070 w 11969577"/>
              <a:gd name="connsiteY2053" fmla="*/ 591648 h 4200525"/>
              <a:gd name="connsiteX2054" fmla="*/ 2311064 w 11969577"/>
              <a:gd name="connsiteY2054" fmla="*/ 578549 h 4200525"/>
              <a:gd name="connsiteX2055" fmla="*/ 2320654 w 11969577"/>
              <a:gd name="connsiteY2055" fmla="*/ 546208 h 4200525"/>
              <a:gd name="connsiteX2056" fmla="*/ 2349420 w 11969577"/>
              <a:gd name="connsiteY2056" fmla="*/ 517459 h 4200525"/>
              <a:gd name="connsiteX2057" fmla="*/ 2339834 w 11969577"/>
              <a:gd name="connsiteY2057" fmla="*/ 584538 h 4200525"/>
              <a:gd name="connsiteX2058" fmla="*/ 2416549 w 11969577"/>
              <a:gd name="connsiteY2058" fmla="*/ 488713 h 4200525"/>
              <a:gd name="connsiteX2059" fmla="*/ 2445316 w 11969577"/>
              <a:gd name="connsiteY2059" fmla="*/ 498294 h 4200525"/>
              <a:gd name="connsiteX2060" fmla="*/ 2493264 w 11969577"/>
              <a:gd name="connsiteY2060" fmla="*/ 450382 h 4200525"/>
              <a:gd name="connsiteX2061" fmla="*/ 2483675 w 11969577"/>
              <a:gd name="connsiteY2061" fmla="*/ 421633 h 4200525"/>
              <a:gd name="connsiteX2062" fmla="*/ 2522032 w 11969577"/>
              <a:gd name="connsiteY2062" fmla="*/ 412052 h 4200525"/>
              <a:gd name="connsiteX2063" fmla="*/ 2541211 w 11969577"/>
              <a:gd name="connsiteY2063" fmla="*/ 373722 h 4200525"/>
              <a:gd name="connsiteX2064" fmla="*/ 2550801 w 11969577"/>
              <a:gd name="connsiteY2064" fmla="*/ 392887 h 4200525"/>
              <a:gd name="connsiteX2065" fmla="*/ 2589157 w 11969577"/>
              <a:gd name="connsiteY2065" fmla="*/ 354557 h 4200525"/>
              <a:gd name="connsiteX2066" fmla="*/ 2733000 w 11969577"/>
              <a:gd name="connsiteY2066" fmla="*/ 316226 h 4200525"/>
              <a:gd name="connsiteX2067" fmla="*/ 2723412 w 11969577"/>
              <a:gd name="connsiteY2067" fmla="*/ 287477 h 4200525"/>
              <a:gd name="connsiteX2068" fmla="*/ 2771358 w 11969577"/>
              <a:gd name="connsiteY2068" fmla="*/ 287477 h 4200525"/>
              <a:gd name="connsiteX2069" fmla="*/ 2761769 w 11969577"/>
              <a:gd name="connsiteY2069" fmla="*/ 316226 h 4200525"/>
              <a:gd name="connsiteX2070" fmla="*/ 2800128 w 11969577"/>
              <a:gd name="connsiteY2070" fmla="*/ 354557 h 4200525"/>
              <a:gd name="connsiteX2071" fmla="*/ 2886430 w 11969577"/>
              <a:gd name="connsiteY2071" fmla="*/ 306642 h 4200525"/>
              <a:gd name="connsiteX2072" fmla="*/ 2991916 w 11969577"/>
              <a:gd name="connsiteY2072" fmla="*/ 344973 h 4200525"/>
              <a:gd name="connsiteX2073" fmla="*/ 3087812 w 11969577"/>
              <a:gd name="connsiteY2073" fmla="*/ 373722 h 4200525"/>
              <a:gd name="connsiteX2074" fmla="*/ 3087812 w 11969577"/>
              <a:gd name="connsiteY2074" fmla="*/ 488713 h 4200525"/>
              <a:gd name="connsiteX2075" fmla="*/ 3145348 w 11969577"/>
              <a:gd name="connsiteY2075" fmla="*/ 498294 h 4200525"/>
              <a:gd name="connsiteX2076" fmla="*/ 3145348 w 11969577"/>
              <a:gd name="connsiteY2076" fmla="*/ 469548 h 4200525"/>
              <a:gd name="connsiteX2077" fmla="*/ 3174117 w 11969577"/>
              <a:gd name="connsiteY2077" fmla="*/ 488713 h 4200525"/>
              <a:gd name="connsiteX2078" fmla="*/ 3231653 w 11969577"/>
              <a:gd name="connsiteY2078" fmla="*/ 440798 h 4200525"/>
              <a:gd name="connsiteX2079" fmla="*/ 3279600 w 11969577"/>
              <a:gd name="connsiteY2079" fmla="*/ 459964 h 4200525"/>
              <a:gd name="connsiteX2080" fmla="*/ 3291586 w 11969577"/>
              <a:gd name="connsiteY2080" fmla="*/ 447985 h 4200525"/>
              <a:gd name="connsiteX2081" fmla="*/ 3290119 w 11969577"/>
              <a:gd name="connsiteY2081" fmla="*/ 431834 h 4200525"/>
              <a:gd name="connsiteX2082" fmla="*/ 3317959 w 11969577"/>
              <a:gd name="connsiteY2082" fmla="*/ 450382 h 4200525"/>
              <a:gd name="connsiteX2083" fmla="*/ 3356315 w 11969577"/>
              <a:gd name="connsiteY2083" fmla="*/ 440798 h 4200525"/>
              <a:gd name="connsiteX2084" fmla="*/ 3433031 w 11969577"/>
              <a:gd name="connsiteY2084" fmla="*/ 412052 h 4200525"/>
              <a:gd name="connsiteX2085" fmla="*/ 3404265 w 11969577"/>
              <a:gd name="connsiteY2085" fmla="*/ 450382 h 4200525"/>
              <a:gd name="connsiteX2086" fmla="*/ 3490567 w 11969577"/>
              <a:gd name="connsiteY2086" fmla="*/ 440798 h 4200525"/>
              <a:gd name="connsiteX2087" fmla="*/ 3480980 w 11969577"/>
              <a:gd name="connsiteY2087" fmla="*/ 402468 h 4200525"/>
              <a:gd name="connsiteX2088" fmla="*/ 3519337 w 11969577"/>
              <a:gd name="connsiteY2088" fmla="*/ 412052 h 4200525"/>
              <a:gd name="connsiteX2089" fmla="*/ 3500157 w 11969577"/>
              <a:gd name="connsiteY2089" fmla="*/ 431217 h 4200525"/>
              <a:gd name="connsiteX2090" fmla="*/ 3528926 w 11969577"/>
              <a:gd name="connsiteY2090" fmla="*/ 431217 h 4200525"/>
              <a:gd name="connsiteX2091" fmla="*/ 3528926 w 11969577"/>
              <a:gd name="connsiteY2091" fmla="*/ 459964 h 4200525"/>
              <a:gd name="connsiteX2092" fmla="*/ 3576873 w 11969577"/>
              <a:gd name="connsiteY2092" fmla="*/ 402468 h 4200525"/>
              <a:gd name="connsiteX2093" fmla="*/ 3596052 w 11969577"/>
              <a:gd name="connsiteY2093" fmla="*/ 459964 h 4200525"/>
              <a:gd name="connsiteX2094" fmla="*/ 3519337 w 11969577"/>
              <a:gd name="connsiteY2094" fmla="*/ 469548 h 4200525"/>
              <a:gd name="connsiteX2095" fmla="*/ 3519337 w 11969577"/>
              <a:gd name="connsiteY2095" fmla="*/ 488713 h 4200525"/>
              <a:gd name="connsiteX2096" fmla="*/ 3548106 w 11969577"/>
              <a:gd name="connsiteY2096" fmla="*/ 527043 h 4200525"/>
              <a:gd name="connsiteX2097" fmla="*/ 3557696 w 11969577"/>
              <a:gd name="connsiteY2097" fmla="*/ 488713 h 4200525"/>
              <a:gd name="connsiteX2098" fmla="*/ 3596052 w 11969577"/>
              <a:gd name="connsiteY2098" fmla="*/ 488713 h 4200525"/>
              <a:gd name="connsiteX2099" fmla="*/ 3576873 w 11969577"/>
              <a:gd name="connsiteY2099" fmla="*/ 527043 h 4200525"/>
              <a:gd name="connsiteX2100" fmla="*/ 3730304 w 11969577"/>
              <a:gd name="connsiteY2100" fmla="*/ 536624 h 4200525"/>
              <a:gd name="connsiteX2101" fmla="*/ 3893326 w 11969577"/>
              <a:gd name="connsiteY2101" fmla="*/ 469548 h 4200525"/>
              <a:gd name="connsiteX2102" fmla="*/ 3931685 w 11969577"/>
              <a:gd name="connsiteY2102" fmla="*/ 421633 h 4200525"/>
              <a:gd name="connsiteX2103" fmla="*/ 3970042 w 11969577"/>
              <a:gd name="connsiteY2103" fmla="*/ 373722 h 4200525"/>
              <a:gd name="connsiteX2104" fmla="*/ 3998812 w 11969577"/>
              <a:gd name="connsiteY2104" fmla="*/ 392887 h 4200525"/>
              <a:gd name="connsiteX2105" fmla="*/ 4017991 w 11969577"/>
              <a:gd name="connsiteY2105" fmla="*/ 354557 h 4200525"/>
              <a:gd name="connsiteX2106" fmla="*/ 4209778 w 11969577"/>
              <a:gd name="connsiteY2106" fmla="*/ 277896 h 4200525"/>
              <a:gd name="connsiteX2107" fmla="*/ 4219369 w 11969577"/>
              <a:gd name="connsiteY2107" fmla="*/ 316226 h 4200525"/>
              <a:gd name="connsiteX2108" fmla="*/ 4248138 w 11969577"/>
              <a:gd name="connsiteY2108" fmla="*/ 287477 h 4200525"/>
              <a:gd name="connsiteX2109" fmla="*/ 4497463 w 11969577"/>
              <a:gd name="connsiteY2109" fmla="*/ 287477 h 4200525"/>
              <a:gd name="connsiteX2110" fmla="*/ 4507052 w 11969577"/>
              <a:gd name="connsiteY2110" fmla="*/ 373722 h 4200525"/>
              <a:gd name="connsiteX2111" fmla="*/ 4564589 w 11969577"/>
              <a:gd name="connsiteY2111" fmla="*/ 373722 h 4200525"/>
              <a:gd name="connsiteX2112" fmla="*/ 4555001 w 11969577"/>
              <a:gd name="connsiteY2112" fmla="*/ 392887 h 4200525"/>
              <a:gd name="connsiteX2113" fmla="*/ 4689253 w 11969577"/>
              <a:gd name="connsiteY2113" fmla="*/ 344973 h 4200525"/>
              <a:gd name="connsiteX2114" fmla="*/ 4718019 w 11969577"/>
              <a:gd name="connsiteY2114" fmla="*/ 306642 h 4200525"/>
              <a:gd name="connsiteX2115" fmla="*/ 4756379 w 11969577"/>
              <a:gd name="connsiteY2115" fmla="*/ 277896 h 4200525"/>
              <a:gd name="connsiteX2116" fmla="*/ 4861865 w 11969577"/>
              <a:gd name="connsiteY2116" fmla="*/ 229982 h 4200525"/>
              <a:gd name="connsiteX2117" fmla="*/ 5015296 w 11969577"/>
              <a:gd name="connsiteY2117" fmla="*/ 134156 h 4200525"/>
              <a:gd name="connsiteX2118" fmla="*/ 5168728 w 11969577"/>
              <a:gd name="connsiteY2118" fmla="*/ 76661 h 4200525"/>
              <a:gd name="connsiteX2119" fmla="*/ 5437231 w 11969577"/>
              <a:gd name="connsiteY2119" fmla="*/ 86242 h 4200525"/>
              <a:gd name="connsiteX2120" fmla="*/ 5686558 w 11969577"/>
              <a:gd name="connsiteY2120" fmla="*/ 67077 h 4200525"/>
              <a:gd name="connsiteX2121" fmla="*/ 5753685 w 11969577"/>
              <a:gd name="connsiteY2121" fmla="*/ 57496 h 4200525"/>
              <a:gd name="connsiteX2122" fmla="*/ 5734505 w 11969577"/>
              <a:gd name="connsiteY2122" fmla="*/ 47912 h 4200525"/>
              <a:gd name="connsiteX2123" fmla="*/ 5964652 w 11969577"/>
              <a:gd name="connsiteY2123" fmla="*/ 19165 h 4200525"/>
              <a:gd name="connsiteX2124" fmla="*/ 5983831 w 11969577"/>
              <a:gd name="connsiteY2124" fmla="*/ 38330 h 4200525"/>
              <a:gd name="connsiteX2125" fmla="*/ 6079727 w 11969577"/>
              <a:gd name="connsiteY2125" fmla="*/ 0 h 420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Lst>
            <a:rect l="l" t="t" r="r" b="b"/>
            <a:pathLst>
              <a:path w="11969577" h="4200525">
                <a:moveTo>
                  <a:pt x="581699" y="4125870"/>
                </a:moveTo>
                <a:cubicBezTo>
                  <a:pt x="591851" y="4125870"/>
                  <a:pt x="591851" y="4144324"/>
                  <a:pt x="591851" y="4153551"/>
                </a:cubicBezTo>
                <a:cubicBezTo>
                  <a:pt x="561401" y="4135097"/>
                  <a:pt x="571552" y="4172003"/>
                  <a:pt x="541103" y="4172003"/>
                </a:cubicBezTo>
                <a:cubicBezTo>
                  <a:pt x="541103" y="4135097"/>
                  <a:pt x="581699" y="4153551"/>
                  <a:pt x="581699" y="4125870"/>
                </a:cubicBezTo>
                <a:close/>
                <a:moveTo>
                  <a:pt x="813289" y="4116645"/>
                </a:moveTo>
                <a:cubicBezTo>
                  <a:pt x="813289" y="4162778"/>
                  <a:pt x="774331" y="4199684"/>
                  <a:pt x="725635" y="4199684"/>
                </a:cubicBezTo>
                <a:cubicBezTo>
                  <a:pt x="754851" y="4172003"/>
                  <a:pt x="784072" y="4144324"/>
                  <a:pt x="813289" y="4116645"/>
                </a:cubicBezTo>
                <a:close/>
                <a:moveTo>
                  <a:pt x="834785" y="4104130"/>
                </a:moveTo>
                <a:lnTo>
                  <a:pt x="836355" y="4114337"/>
                </a:lnTo>
                <a:cubicBezTo>
                  <a:pt x="834048" y="4124333"/>
                  <a:pt x="831742" y="4134329"/>
                  <a:pt x="840968" y="4144324"/>
                </a:cubicBezTo>
                <a:cubicBezTo>
                  <a:pt x="831742" y="4134328"/>
                  <a:pt x="831742" y="4124334"/>
                  <a:pt x="813289" y="4124334"/>
                </a:cubicBezTo>
                <a:cubicBezTo>
                  <a:pt x="822515" y="4119335"/>
                  <a:pt x="829435" y="4116836"/>
                  <a:pt x="832895" y="4111838"/>
                </a:cubicBezTo>
                <a:close/>
                <a:moveTo>
                  <a:pt x="2557258" y="4102461"/>
                </a:moveTo>
                <a:cubicBezTo>
                  <a:pt x="2562880" y="4106266"/>
                  <a:pt x="2559421" y="4121490"/>
                  <a:pt x="2566340" y="4113877"/>
                </a:cubicBezTo>
                <a:cubicBezTo>
                  <a:pt x="2566340" y="4134179"/>
                  <a:pt x="2538661" y="4113877"/>
                  <a:pt x="2538661" y="4144327"/>
                </a:cubicBezTo>
                <a:cubicBezTo>
                  <a:pt x="2520207" y="4124028"/>
                  <a:pt x="2557114" y="4124028"/>
                  <a:pt x="2547888" y="4103730"/>
                </a:cubicBezTo>
                <a:cubicBezTo>
                  <a:pt x="2552501" y="4101192"/>
                  <a:pt x="2555384" y="4101192"/>
                  <a:pt x="2557258" y="4102461"/>
                </a:cubicBezTo>
                <a:close/>
                <a:moveTo>
                  <a:pt x="831742" y="4084349"/>
                </a:moveTo>
                <a:cubicBezTo>
                  <a:pt x="834048" y="4091847"/>
                  <a:pt x="835202" y="4097469"/>
                  <a:pt x="835346" y="4101842"/>
                </a:cubicBezTo>
                <a:lnTo>
                  <a:pt x="834785" y="4104130"/>
                </a:lnTo>
                <a:close/>
                <a:moveTo>
                  <a:pt x="656437" y="4075124"/>
                </a:moveTo>
                <a:cubicBezTo>
                  <a:pt x="637983" y="4085274"/>
                  <a:pt x="647210" y="4115723"/>
                  <a:pt x="637983" y="4125870"/>
                </a:cubicBezTo>
                <a:cubicBezTo>
                  <a:pt x="628757" y="4115723"/>
                  <a:pt x="637983" y="4075124"/>
                  <a:pt x="656437" y="4075124"/>
                </a:cubicBezTo>
                <a:close/>
                <a:moveTo>
                  <a:pt x="780666" y="4056670"/>
                </a:moveTo>
                <a:cubicBezTo>
                  <a:pt x="790224" y="4056670"/>
                  <a:pt x="771111" y="4085274"/>
                  <a:pt x="790224" y="4075739"/>
                </a:cubicBezTo>
                <a:cubicBezTo>
                  <a:pt x="790224" y="4085274"/>
                  <a:pt x="780666" y="4085274"/>
                  <a:pt x="780666" y="4104340"/>
                </a:cubicBezTo>
                <a:cubicBezTo>
                  <a:pt x="761556" y="4104340"/>
                  <a:pt x="732885" y="4180614"/>
                  <a:pt x="723331" y="4142478"/>
                </a:cubicBezTo>
                <a:cubicBezTo>
                  <a:pt x="713772" y="4171083"/>
                  <a:pt x="675550" y="4171083"/>
                  <a:pt x="665992" y="4199684"/>
                </a:cubicBezTo>
                <a:cubicBezTo>
                  <a:pt x="656437" y="4171083"/>
                  <a:pt x="704218" y="4171083"/>
                  <a:pt x="704218" y="4132944"/>
                </a:cubicBezTo>
                <a:cubicBezTo>
                  <a:pt x="742443" y="4132944"/>
                  <a:pt x="723331" y="4113875"/>
                  <a:pt x="751998" y="4123410"/>
                </a:cubicBezTo>
                <a:cubicBezTo>
                  <a:pt x="761556" y="4104340"/>
                  <a:pt x="742443" y="4104340"/>
                  <a:pt x="751998" y="4085274"/>
                </a:cubicBezTo>
                <a:cubicBezTo>
                  <a:pt x="761556" y="4085274"/>
                  <a:pt x="780666" y="4075739"/>
                  <a:pt x="780666" y="4056670"/>
                </a:cubicBezTo>
                <a:close/>
                <a:moveTo>
                  <a:pt x="711793" y="4026686"/>
                </a:moveTo>
                <a:cubicBezTo>
                  <a:pt x="718716" y="4026686"/>
                  <a:pt x="725635" y="4033605"/>
                  <a:pt x="725635" y="4047446"/>
                </a:cubicBezTo>
                <a:cubicBezTo>
                  <a:pt x="716408" y="4047446"/>
                  <a:pt x="707181" y="4047446"/>
                  <a:pt x="697955" y="4047446"/>
                </a:cubicBezTo>
                <a:cubicBezTo>
                  <a:pt x="697955" y="4033605"/>
                  <a:pt x="704874" y="4026686"/>
                  <a:pt x="711793" y="4026686"/>
                </a:cubicBezTo>
                <a:close/>
                <a:moveTo>
                  <a:pt x="2535781" y="4023809"/>
                </a:moveTo>
                <a:lnTo>
                  <a:pt x="2537004" y="4024483"/>
                </a:lnTo>
                <a:lnTo>
                  <a:pt x="2537355" y="4025759"/>
                </a:lnTo>
                <a:lnTo>
                  <a:pt x="2535781" y="4026895"/>
                </a:lnTo>
                <a:close/>
                <a:moveTo>
                  <a:pt x="937079" y="4011600"/>
                </a:moveTo>
                <a:lnTo>
                  <a:pt x="937079" y="4021182"/>
                </a:lnTo>
                <a:lnTo>
                  <a:pt x="934336" y="4015707"/>
                </a:lnTo>
                <a:close/>
                <a:moveTo>
                  <a:pt x="681782" y="4006932"/>
                </a:moveTo>
                <a:cubicBezTo>
                  <a:pt x="687174" y="4007076"/>
                  <a:pt x="692883" y="4008229"/>
                  <a:pt x="697958" y="4010537"/>
                </a:cubicBezTo>
                <a:cubicBezTo>
                  <a:pt x="687807" y="4019764"/>
                  <a:pt x="687807" y="4019764"/>
                  <a:pt x="677660" y="4028991"/>
                </a:cubicBezTo>
                <a:cubicBezTo>
                  <a:pt x="667509" y="4038217"/>
                  <a:pt x="667509" y="4001310"/>
                  <a:pt x="667509" y="4028991"/>
                </a:cubicBezTo>
                <a:cubicBezTo>
                  <a:pt x="657361" y="4019764"/>
                  <a:pt x="659897" y="4012844"/>
                  <a:pt x="667509" y="4009384"/>
                </a:cubicBezTo>
                <a:cubicBezTo>
                  <a:pt x="671315" y="4007653"/>
                  <a:pt x="676390" y="4006788"/>
                  <a:pt x="681782" y="4006932"/>
                </a:cubicBezTo>
                <a:close/>
                <a:moveTo>
                  <a:pt x="2559216" y="4006547"/>
                </a:moveTo>
                <a:cubicBezTo>
                  <a:pt x="2560902" y="4005191"/>
                  <a:pt x="2562740" y="4005191"/>
                  <a:pt x="2565190" y="4007602"/>
                </a:cubicBezTo>
                <a:cubicBezTo>
                  <a:pt x="2584797" y="4046188"/>
                  <a:pt x="2545583" y="4055833"/>
                  <a:pt x="2535781" y="4075126"/>
                </a:cubicBezTo>
                <a:cubicBezTo>
                  <a:pt x="2525976" y="4075126"/>
                  <a:pt x="2535781" y="4046188"/>
                  <a:pt x="2545583" y="4055833"/>
                </a:cubicBezTo>
                <a:lnTo>
                  <a:pt x="2537355" y="4025759"/>
                </a:lnTo>
                <a:lnTo>
                  <a:pt x="2554161" y="4013632"/>
                </a:lnTo>
                <a:cubicBezTo>
                  <a:pt x="2555999" y="4010617"/>
                  <a:pt x="2557532" y="4007904"/>
                  <a:pt x="2559216" y="4006547"/>
                </a:cubicBezTo>
                <a:close/>
                <a:moveTo>
                  <a:pt x="927469" y="4002019"/>
                </a:moveTo>
                <a:lnTo>
                  <a:pt x="934336" y="4015707"/>
                </a:lnTo>
                <a:lnTo>
                  <a:pt x="879412" y="4097837"/>
                </a:lnTo>
                <a:cubicBezTo>
                  <a:pt x="850579" y="4107418"/>
                  <a:pt x="860192" y="4078671"/>
                  <a:pt x="840968" y="4088255"/>
                </a:cubicBezTo>
                <a:cubicBezTo>
                  <a:pt x="850579" y="4069090"/>
                  <a:pt x="860192" y="4088255"/>
                  <a:pt x="889025" y="4078671"/>
                </a:cubicBezTo>
                <a:cubicBezTo>
                  <a:pt x="889025" y="4049928"/>
                  <a:pt x="917859" y="4030766"/>
                  <a:pt x="927469" y="4002019"/>
                </a:cubicBezTo>
                <a:close/>
                <a:moveTo>
                  <a:pt x="1989450" y="3992276"/>
                </a:moveTo>
                <a:cubicBezTo>
                  <a:pt x="1998907" y="4011112"/>
                  <a:pt x="1961079" y="4020533"/>
                  <a:pt x="1989450" y="4029952"/>
                </a:cubicBezTo>
                <a:cubicBezTo>
                  <a:pt x="1989450" y="4048789"/>
                  <a:pt x="1970535" y="4020533"/>
                  <a:pt x="1970535" y="4039371"/>
                </a:cubicBezTo>
                <a:cubicBezTo>
                  <a:pt x="1970535" y="4058207"/>
                  <a:pt x="1989450" y="4058207"/>
                  <a:pt x="1979991" y="4077047"/>
                </a:cubicBezTo>
                <a:cubicBezTo>
                  <a:pt x="1970535" y="4077047"/>
                  <a:pt x="1970535" y="4086465"/>
                  <a:pt x="1961079" y="4086465"/>
                </a:cubicBezTo>
                <a:cubicBezTo>
                  <a:pt x="1961079" y="4077047"/>
                  <a:pt x="1961079" y="4067626"/>
                  <a:pt x="1961079" y="4058207"/>
                </a:cubicBezTo>
                <a:cubicBezTo>
                  <a:pt x="1932705" y="4058207"/>
                  <a:pt x="1942164" y="4105302"/>
                  <a:pt x="1923249" y="4105302"/>
                </a:cubicBezTo>
                <a:cubicBezTo>
                  <a:pt x="1923249" y="4095884"/>
                  <a:pt x="1923249" y="4095884"/>
                  <a:pt x="1923249" y="4086465"/>
                </a:cubicBezTo>
                <a:cubicBezTo>
                  <a:pt x="1904333" y="4077047"/>
                  <a:pt x="1913793" y="4105302"/>
                  <a:pt x="1894877" y="4095884"/>
                </a:cubicBezTo>
                <a:cubicBezTo>
                  <a:pt x="1894877" y="4152397"/>
                  <a:pt x="1857047" y="4208911"/>
                  <a:pt x="1809760" y="4199491"/>
                </a:cubicBezTo>
                <a:cubicBezTo>
                  <a:pt x="1809760" y="4190073"/>
                  <a:pt x="1828675" y="4199491"/>
                  <a:pt x="1819219" y="4171234"/>
                </a:cubicBezTo>
                <a:cubicBezTo>
                  <a:pt x="1828675" y="4171234"/>
                  <a:pt x="1828675" y="4171234"/>
                  <a:pt x="1838131" y="4171234"/>
                </a:cubicBezTo>
                <a:cubicBezTo>
                  <a:pt x="1828675" y="4124142"/>
                  <a:pt x="1866506" y="4133560"/>
                  <a:pt x="1875961" y="4114721"/>
                </a:cubicBezTo>
                <a:cubicBezTo>
                  <a:pt x="1838131" y="4095884"/>
                  <a:pt x="1875961" y="4077047"/>
                  <a:pt x="1875961" y="4048789"/>
                </a:cubicBezTo>
                <a:cubicBezTo>
                  <a:pt x="1885418" y="4048789"/>
                  <a:pt x="1894877" y="4048789"/>
                  <a:pt x="1904333" y="4048789"/>
                </a:cubicBezTo>
                <a:cubicBezTo>
                  <a:pt x="1904333" y="4067626"/>
                  <a:pt x="1894877" y="4058207"/>
                  <a:pt x="1894877" y="4058207"/>
                </a:cubicBezTo>
                <a:cubicBezTo>
                  <a:pt x="1885418" y="4077047"/>
                  <a:pt x="1894877" y="4077047"/>
                  <a:pt x="1904333" y="4086465"/>
                </a:cubicBezTo>
                <a:cubicBezTo>
                  <a:pt x="1913793" y="4048789"/>
                  <a:pt x="1951620" y="4058207"/>
                  <a:pt x="1951620" y="4020533"/>
                </a:cubicBezTo>
                <a:cubicBezTo>
                  <a:pt x="1989450" y="4029952"/>
                  <a:pt x="1961079" y="3982858"/>
                  <a:pt x="1989450" y="3992276"/>
                </a:cubicBezTo>
                <a:close/>
                <a:moveTo>
                  <a:pt x="3133774" y="3992087"/>
                </a:moveTo>
                <a:lnTo>
                  <a:pt x="3135826" y="4000288"/>
                </a:lnTo>
                <a:lnTo>
                  <a:pt x="3133774" y="4001313"/>
                </a:lnTo>
                <a:close/>
                <a:moveTo>
                  <a:pt x="2211115" y="3992087"/>
                </a:moveTo>
                <a:cubicBezTo>
                  <a:pt x="2229569" y="3982860"/>
                  <a:pt x="2220342" y="4028993"/>
                  <a:pt x="2220342" y="4038219"/>
                </a:cubicBezTo>
                <a:cubicBezTo>
                  <a:pt x="2192662" y="4028993"/>
                  <a:pt x="2220342" y="4010540"/>
                  <a:pt x="2211115" y="3992087"/>
                </a:cubicBezTo>
                <a:close/>
                <a:moveTo>
                  <a:pt x="2703137" y="3991841"/>
                </a:moveTo>
                <a:cubicBezTo>
                  <a:pt x="2703984" y="3990876"/>
                  <a:pt x="2704669" y="3991108"/>
                  <a:pt x="2705175" y="3992189"/>
                </a:cubicBezTo>
                <a:cubicBezTo>
                  <a:pt x="2708201" y="3998675"/>
                  <a:pt x="2704742" y="4035747"/>
                  <a:pt x="2690901" y="4028333"/>
                </a:cubicBezTo>
                <a:cubicBezTo>
                  <a:pt x="2690901" y="4018448"/>
                  <a:pt x="2690901" y="4008561"/>
                  <a:pt x="2690901" y="3998675"/>
                </a:cubicBezTo>
                <a:cubicBezTo>
                  <a:pt x="2700127" y="3998675"/>
                  <a:pt x="2700127" y="3998675"/>
                  <a:pt x="2700127" y="3998675"/>
                </a:cubicBezTo>
                <a:cubicBezTo>
                  <a:pt x="2701281" y="3994968"/>
                  <a:pt x="2702291" y="3992806"/>
                  <a:pt x="2703137" y="3991841"/>
                </a:cubicBezTo>
                <a:close/>
                <a:moveTo>
                  <a:pt x="2518624" y="3983488"/>
                </a:moveTo>
                <a:cubicBezTo>
                  <a:pt x="2525976" y="3983488"/>
                  <a:pt x="2535781" y="3988312"/>
                  <a:pt x="2545583" y="3988312"/>
                </a:cubicBezTo>
                <a:cubicBezTo>
                  <a:pt x="2555388" y="3997957"/>
                  <a:pt x="2545583" y="3997957"/>
                  <a:pt x="2535781" y="3997957"/>
                </a:cubicBezTo>
                <a:lnTo>
                  <a:pt x="2535781" y="4023809"/>
                </a:lnTo>
                <a:lnTo>
                  <a:pt x="2506370" y="4007602"/>
                </a:lnTo>
                <a:cubicBezTo>
                  <a:pt x="2506370" y="3988312"/>
                  <a:pt x="2511271" y="3983488"/>
                  <a:pt x="2518624" y="3983488"/>
                </a:cubicBezTo>
                <a:close/>
                <a:moveTo>
                  <a:pt x="3170680" y="3982860"/>
                </a:moveTo>
                <a:cubicBezTo>
                  <a:pt x="3161453" y="4001313"/>
                  <a:pt x="3143001" y="4001313"/>
                  <a:pt x="3143001" y="4028993"/>
                </a:cubicBezTo>
                <a:lnTo>
                  <a:pt x="3135826" y="4000288"/>
                </a:lnTo>
                <a:close/>
                <a:moveTo>
                  <a:pt x="3124547" y="3982860"/>
                </a:moveTo>
                <a:cubicBezTo>
                  <a:pt x="3124547" y="3982860"/>
                  <a:pt x="3133774" y="3982860"/>
                  <a:pt x="3133774" y="3982860"/>
                </a:cubicBezTo>
                <a:lnTo>
                  <a:pt x="3133774" y="3992087"/>
                </a:lnTo>
                <a:cubicBezTo>
                  <a:pt x="3124547" y="3992087"/>
                  <a:pt x="3124547" y="3982860"/>
                  <a:pt x="3124547" y="3982860"/>
                </a:cubicBezTo>
                <a:close/>
                <a:moveTo>
                  <a:pt x="956302" y="3982858"/>
                </a:moveTo>
                <a:lnTo>
                  <a:pt x="937079" y="4011600"/>
                </a:lnTo>
                <a:lnTo>
                  <a:pt x="937079" y="3992438"/>
                </a:lnTo>
                <a:cubicBezTo>
                  <a:pt x="946693" y="3992438"/>
                  <a:pt x="946693" y="3982858"/>
                  <a:pt x="956302" y="3982858"/>
                </a:cubicBezTo>
                <a:close/>
                <a:moveTo>
                  <a:pt x="1999087" y="3976125"/>
                </a:moveTo>
                <a:cubicBezTo>
                  <a:pt x="2003953" y="3977052"/>
                  <a:pt x="2023416" y="3986320"/>
                  <a:pt x="2031201" y="3978905"/>
                </a:cubicBezTo>
                <a:cubicBezTo>
                  <a:pt x="2031201" y="4008561"/>
                  <a:pt x="2010441" y="4008561"/>
                  <a:pt x="2010441" y="4038219"/>
                </a:cubicBezTo>
                <a:cubicBezTo>
                  <a:pt x="1989680" y="4018448"/>
                  <a:pt x="2031201" y="3978905"/>
                  <a:pt x="2000060" y="3978905"/>
                </a:cubicBezTo>
                <a:cubicBezTo>
                  <a:pt x="1997465" y="3976433"/>
                  <a:pt x="1997465" y="3975815"/>
                  <a:pt x="1999087" y="3976125"/>
                </a:cubicBezTo>
                <a:close/>
                <a:moveTo>
                  <a:pt x="2630926" y="3959792"/>
                </a:moveTo>
                <a:cubicBezTo>
                  <a:pt x="2630926" y="3990242"/>
                  <a:pt x="2612473" y="3980091"/>
                  <a:pt x="2612473" y="4010540"/>
                </a:cubicBezTo>
                <a:cubicBezTo>
                  <a:pt x="2603247" y="4000389"/>
                  <a:pt x="2612473" y="4010540"/>
                  <a:pt x="2594020" y="4010540"/>
                </a:cubicBezTo>
                <a:cubicBezTo>
                  <a:pt x="2594020" y="4000389"/>
                  <a:pt x="2594020" y="3990242"/>
                  <a:pt x="2594020" y="3990242"/>
                </a:cubicBezTo>
                <a:cubicBezTo>
                  <a:pt x="2603247" y="4000389"/>
                  <a:pt x="2612473" y="3959792"/>
                  <a:pt x="2630926" y="3959792"/>
                </a:cubicBezTo>
                <a:close/>
                <a:moveTo>
                  <a:pt x="2478686" y="3959792"/>
                </a:moveTo>
                <a:cubicBezTo>
                  <a:pt x="2487913" y="3959792"/>
                  <a:pt x="2497139" y="3959792"/>
                  <a:pt x="2497139" y="3981323"/>
                </a:cubicBezTo>
                <a:cubicBezTo>
                  <a:pt x="2487913" y="3992087"/>
                  <a:pt x="2487913" y="3970556"/>
                  <a:pt x="2478686" y="3981323"/>
                </a:cubicBezTo>
                <a:cubicBezTo>
                  <a:pt x="2478686" y="3970556"/>
                  <a:pt x="2478686" y="3959792"/>
                  <a:pt x="2478686" y="3959792"/>
                </a:cubicBezTo>
                <a:close/>
                <a:moveTo>
                  <a:pt x="707181" y="3959792"/>
                </a:moveTo>
                <a:cubicBezTo>
                  <a:pt x="734861" y="3971326"/>
                  <a:pt x="716408" y="3982860"/>
                  <a:pt x="734861" y="3959792"/>
                </a:cubicBezTo>
                <a:cubicBezTo>
                  <a:pt x="734861" y="3971326"/>
                  <a:pt x="734861" y="3982860"/>
                  <a:pt x="734861" y="3982860"/>
                </a:cubicBezTo>
                <a:cubicBezTo>
                  <a:pt x="725635" y="3982860"/>
                  <a:pt x="716408" y="3982860"/>
                  <a:pt x="707181" y="3982860"/>
                </a:cubicBezTo>
                <a:cubicBezTo>
                  <a:pt x="707181" y="3982860"/>
                  <a:pt x="707181" y="3971326"/>
                  <a:pt x="707181" y="3959792"/>
                </a:cubicBezTo>
                <a:close/>
                <a:moveTo>
                  <a:pt x="2520283" y="3955446"/>
                </a:moveTo>
                <a:lnTo>
                  <a:pt x="2517328" y="3959792"/>
                </a:lnTo>
                <a:cubicBezTo>
                  <a:pt x="2517328" y="3957485"/>
                  <a:pt x="2518553" y="3956331"/>
                  <a:pt x="2520239" y="3955466"/>
                </a:cubicBezTo>
                <a:close/>
                <a:moveTo>
                  <a:pt x="2526272" y="3946636"/>
                </a:moveTo>
                <a:lnTo>
                  <a:pt x="2525907" y="3952873"/>
                </a:lnTo>
                <a:lnTo>
                  <a:pt x="2520283" y="3955446"/>
                </a:lnTo>
                <a:close/>
                <a:moveTo>
                  <a:pt x="2594020" y="3941340"/>
                </a:moveTo>
                <a:cubicBezTo>
                  <a:pt x="2594020" y="3972480"/>
                  <a:pt x="2575567" y="3982860"/>
                  <a:pt x="2557114" y="3982860"/>
                </a:cubicBezTo>
                <a:cubicBezTo>
                  <a:pt x="2557114" y="3951720"/>
                  <a:pt x="2575567" y="3951720"/>
                  <a:pt x="2594020" y="3941340"/>
                </a:cubicBezTo>
                <a:close/>
                <a:moveTo>
                  <a:pt x="2758946" y="3913659"/>
                </a:moveTo>
                <a:cubicBezTo>
                  <a:pt x="2769325" y="3913659"/>
                  <a:pt x="2769325" y="3922886"/>
                  <a:pt x="2769325" y="3932113"/>
                </a:cubicBezTo>
                <a:cubicBezTo>
                  <a:pt x="2748564" y="3941340"/>
                  <a:pt x="2748564" y="3959792"/>
                  <a:pt x="2727804" y="3959792"/>
                </a:cubicBezTo>
                <a:cubicBezTo>
                  <a:pt x="2727804" y="3932113"/>
                  <a:pt x="2758946" y="3941340"/>
                  <a:pt x="2758946" y="3922886"/>
                </a:cubicBezTo>
                <a:cubicBezTo>
                  <a:pt x="2758946" y="3922886"/>
                  <a:pt x="2758946" y="3913659"/>
                  <a:pt x="2758946" y="3913659"/>
                </a:cubicBezTo>
                <a:close/>
                <a:moveTo>
                  <a:pt x="1961997" y="3913659"/>
                </a:moveTo>
                <a:cubicBezTo>
                  <a:pt x="1952309" y="3932915"/>
                  <a:pt x="1952309" y="3952170"/>
                  <a:pt x="1952309" y="3981052"/>
                </a:cubicBezTo>
                <a:cubicBezTo>
                  <a:pt x="1913557" y="3981052"/>
                  <a:pt x="1913557" y="4029190"/>
                  <a:pt x="1874805" y="4038819"/>
                </a:cubicBezTo>
                <a:cubicBezTo>
                  <a:pt x="1884494" y="4029190"/>
                  <a:pt x="1894183" y="4019563"/>
                  <a:pt x="1894183" y="4000308"/>
                </a:cubicBezTo>
                <a:cubicBezTo>
                  <a:pt x="1865120" y="4000308"/>
                  <a:pt x="1874805" y="4029190"/>
                  <a:pt x="1874805" y="4048446"/>
                </a:cubicBezTo>
                <a:cubicBezTo>
                  <a:pt x="1855431" y="4048446"/>
                  <a:pt x="1855431" y="4067704"/>
                  <a:pt x="1855431" y="4096587"/>
                </a:cubicBezTo>
                <a:cubicBezTo>
                  <a:pt x="1826368" y="4096587"/>
                  <a:pt x="1836053" y="4135097"/>
                  <a:pt x="1806990" y="4135097"/>
                </a:cubicBezTo>
                <a:cubicBezTo>
                  <a:pt x="1797302" y="4115842"/>
                  <a:pt x="1826368" y="4125470"/>
                  <a:pt x="1816679" y="4106215"/>
                </a:cubicBezTo>
                <a:cubicBezTo>
                  <a:pt x="1816679" y="4086959"/>
                  <a:pt x="1787616" y="4106215"/>
                  <a:pt x="1797302" y="4086959"/>
                </a:cubicBezTo>
                <a:cubicBezTo>
                  <a:pt x="1797302" y="4096587"/>
                  <a:pt x="1777927" y="4096587"/>
                  <a:pt x="1787616" y="4115842"/>
                </a:cubicBezTo>
                <a:cubicBezTo>
                  <a:pt x="1768239" y="4115842"/>
                  <a:pt x="1777927" y="4077332"/>
                  <a:pt x="1777927" y="4058077"/>
                </a:cubicBezTo>
                <a:cubicBezTo>
                  <a:pt x="1797302" y="4058077"/>
                  <a:pt x="1797302" y="4086959"/>
                  <a:pt x="1816679" y="4077332"/>
                </a:cubicBezTo>
                <a:cubicBezTo>
                  <a:pt x="1816679" y="4067704"/>
                  <a:pt x="1826368" y="4058077"/>
                  <a:pt x="1845742" y="4058077"/>
                </a:cubicBezTo>
                <a:cubicBezTo>
                  <a:pt x="1826368" y="4038819"/>
                  <a:pt x="1845742" y="4029190"/>
                  <a:pt x="1845742" y="4009935"/>
                </a:cubicBezTo>
                <a:cubicBezTo>
                  <a:pt x="1903871" y="4000308"/>
                  <a:pt x="1913557" y="3942542"/>
                  <a:pt x="1961997" y="3913659"/>
                </a:cubicBezTo>
                <a:close/>
                <a:moveTo>
                  <a:pt x="1211691" y="3913011"/>
                </a:moveTo>
                <a:cubicBezTo>
                  <a:pt x="1220270" y="3911785"/>
                  <a:pt x="1232525" y="3914235"/>
                  <a:pt x="1242327" y="3914235"/>
                </a:cubicBezTo>
                <a:cubicBezTo>
                  <a:pt x="1232525" y="3973056"/>
                  <a:pt x="1212918" y="3933842"/>
                  <a:pt x="1203113" y="3982860"/>
                </a:cubicBezTo>
                <a:cubicBezTo>
                  <a:pt x="1193311" y="3982860"/>
                  <a:pt x="1183506" y="3982860"/>
                  <a:pt x="1173704" y="3982860"/>
                </a:cubicBezTo>
                <a:cubicBezTo>
                  <a:pt x="1183506" y="3963253"/>
                  <a:pt x="1193311" y="3963253"/>
                  <a:pt x="1203113" y="3953449"/>
                </a:cubicBezTo>
                <a:cubicBezTo>
                  <a:pt x="1203113" y="3943646"/>
                  <a:pt x="1193311" y="3943646"/>
                  <a:pt x="1183506" y="3943646"/>
                </a:cubicBezTo>
                <a:cubicBezTo>
                  <a:pt x="1163899" y="3933842"/>
                  <a:pt x="1212918" y="3933842"/>
                  <a:pt x="1212918" y="3943646"/>
                </a:cubicBezTo>
                <a:cubicBezTo>
                  <a:pt x="1222720" y="3943646"/>
                  <a:pt x="1212918" y="3933842"/>
                  <a:pt x="1212918" y="3914235"/>
                </a:cubicBezTo>
                <a:cubicBezTo>
                  <a:pt x="1203113" y="3914235"/>
                  <a:pt x="1203113" y="3924039"/>
                  <a:pt x="1203113" y="3933842"/>
                </a:cubicBezTo>
                <a:cubicBezTo>
                  <a:pt x="1198214" y="3919137"/>
                  <a:pt x="1203113" y="3914235"/>
                  <a:pt x="1211691" y="3913011"/>
                </a:cubicBezTo>
                <a:close/>
                <a:moveTo>
                  <a:pt x="2441780" y="3904432"/>
                </a:moveTo>
                <a:cubicBezTo>
                  <a:pt x="2460233" y="3904432"/>
                  <a:pt x="2469460" y="3913659"/>
                  <a:pt x="2469460" y="3941340"/>
                </a:cubicBezTo>
                <a:cubicBezTo>
                  <a:pt x="2451006" y="3941340"/>
                  <a:pt x="2451006" y="3913659"/>
                  <a:pt x="2441780" y="3904432"/>
                </a:cubicBezTo>
                <a:close/>
                <a:moveTo>
                  <a:pt x="2536935" y="3885980"/>
                </a:moveTo>
                <a:cubicBezTo>
                  <a:pt x="2556541" y="3885980"/>
                  <a:pt x="2566343" y="3885980"/>
                  <a:pt x="2556541" y="3904432"/>
                </a:cubicBezTo>
                <a:cubicBezTo>
                  <a:pt x="2556541" y="3904432"/>
                  <a:pt x="2556541" y="3895207"/>
                  <a:pt x="2556541" y="3895207"/>
                </a:cubicBezTo>
                <a:cubicBezTo>
                  <a:pt x="2541837" y="3904432"/>
                  <a:pt x="2539385" y="3918271"/>
                  <a:pt x="2536935" y="3930959"/>
                </a:cubicBezTo>
                <a:lnTo>
                  <a:pt x="2526272" y="3946636"/>
                </a:lnTo>
                <a:lnTo>
                  <a:pt x="2527130" y="3932113"/>
                </a:lnTo>
                <a:cubicBezTo>
                  <a:pt x="2507523" y="3932113"/>
                  <a:pt x="2507523" y="3950565"/>
                  <a:pt x="2487916" y="3959792"/>
                </a:cubicBezTo>
                <a:cubicBezTo>
                  <a:pt x="2487916" y="3904432"/>
                  <a:pt x="2536935" y="3922886"/>
                  <a:pt x="2536935" y="3885980"/>
                </a:cubicBezTo>
                <a:close/>
                <a:moveTo>
                  <a:pt x="3118030" y="3874212"/>
                </a:moveTo>
                <a:cubicBezTo>
                  <a:pt x="3126712" y="3877618"/>
                  <a:pt x="3105519" y="3940186"/>
                  <a:pt x="3133777" y="3932113"/>
                </a:cubicBezTo>
                <a:cubicBezTo>
                  <a:pt x="3112249" y="3959792"/>
                  <a:pt x="3112249" y="3904432"/>
                  <a:pt x="3112249" y="3876753"/>
                </a:cubicBezTo>
                <a:cubicBezTo>
                  <a:pt x="3114940" y="3874446"/>
                  <a:pt x="3116790" y="3873725"/>
                  <a:pt x="3118030" y="3874212"/>
                </a:cubicBezTo>
                <a:close/>
                <a:moveTo>
                  <a:pt x="1989677" y="3867526"/>
                </a:moveTo>
                <a:cubicBezTo>
                  <a:pt x="1989677" y="3885980"/>
                  <a:pt x="2008130" y="3895207"/>
                  <a:pt x="2008130" y="3913659"/>
                </a:cubicBezTo>
                <a:cubicBezTo>
                  <a:pt x="1989677" y="3895207"/>
                  <a:pt x="1989677" y="3895207"/>
                  <a:pt x="1971224" y="3913659"/>
                </a:cubicBezTo>
                <a:cubicBezTo>
                  <a:pt x="1961997" y="3895207"/>
                  <a:pt x="1980451" y="3895207"/>
                  <a:pt x="1971224" y="3876753"/>
                </a:cubicBezTo>
                <a:cubicBezTo>
                  <a:pt x="1980451" y="3876753"/>
                  <a:pt x="1989677" y="3876753"/>
                  <a:pt x="1989677" y="3867526"/>
                </a:cubicBezTo>
                <a:close/>
                <a:moveTo>
                  <a:pt x="2095788" y="3858299"/>
                </a:moveTo>
                <a:cubicBezTo>
                  <a:pt x="2086049" y="3885980"/>
                  <a:pt x="2066570" y="3913659"/>
                  <a:pt x="2056830" y="3913659"/>
                </a:cubicBezTo>
                <a:cubicBezTo>
                  <a:pt x="2056830" y="3922886"/>
                  <a:pt x="2056830" y="3941340"/>
                  <a:pt x="2056830" y="3959792"/>
                </a:cubicBezTo>
                <a:cubicBezTo>
                  <a:pt x="2037353" y="3950565"/>
                  <a:pt x="2027612" y="3969019"/>
                  <a:pt x="2008134" y="3959792"/>
                </a:cubicBezTo>
                <a:cubicBezTo>
                  <a:pt x="2017874" y="3913659"/>
                  <a:pt x="2066570" y="3922886"/>
                  <a:pt x="2066570" y="3867526"/>
                </a:cubicBezTo>
                <a:cubicBezTo>
                  <a:pt x="2086049" y="3876753"/>
                  <a:pt x="2086049" y="3858299"/>
                  <a:pt x="2095788" y="3858299"/>
                </a:cubicBezTo>
                <a:close/>
                <a:moveTo>
                  <a:pt x="1394564" y="3844459"/>
                </a:moveTo>
                <a:cubicBezTo>
                  <a:pt x="1413017" y="3863938"/>
                  <a:pt x="1385337" y="3883417"/>
                  <a:pt x="1385337" y="3902895"/>
                </a:cubicBezTo>
                <a:cubicBezTo>
                  <a:pt x="1376110" y="3902895"/>
                  <a:pt x="1385337" y="3893155"/>
                  <a:pt x="1376110" y="3893155"/>
                </a:cubicBezTo>
                <a:cubicBezTo>
                  <a:pt x="1366884" y="3893155"/>
                  <a:pt x="1366884" y="3902895"/>
                  <a:pt x="1357657" y="3902895"/>
                </a:cubicBezTo>
                <a:cubicBezTo>
                  <a:pt x="1357657" y="3912634"/>
                  <a:pt x="1357657" y="3922371"/>
                  <a:pt x="1357657" y="3932113"/>
                </a:cubicBezTo>
                <a:cubicBezTo>
                  <a:pt x="1348431" y="3912634"/>
                  <a:pt x="1348431" y="3922371"/>
                  <a:pt x="1329978" y="3932113"/>
                </a:cubicBezTo>
                <a:cubicBezTo>
                  <a:pt x="1348431" y="3902895"/>
                  <a:pt x="1339204" y="3912634"/>
                  <a:pt x="1320751" y="3893155"/>
                </a:cubicBezTo>
                <a:cubicBezTo>
                  <a:pt x="1339204" y="3854197"/>
                  <a:pt x="1385337" y="3883417"/>
                  <a:pt x="1394564" y="3844459"/>
                </a:cubicBezTo>
                <a:close/>
                <a:moveTo>
                  <a:pt x="1482215" y="3835235"/>
                </a:moveTo>
                <a:cubicBezTo>
                  <a:pt x="1491441" y="3835235"/>
                  <a:pt x="1491441" y="3855995"/>
                  <a:pt x="1491441" y="3855995"/>
                </a:cubicBezTo>
                <a:cubicBezTo>
                  <a:pt x="1491441" y="3855995"/>
                  <a:pt x="1500668" y="3855995"/>
                  <a:pt x="1500668" y="3855995"/>
                </a:cubicBezTo>
                <a:cubicBezTo>
                  <a:pt x="1500668" y="3866376"/>
                  <a:pt x="1482215" y="3866376"/>
                  <a:pt x="1472988" y="3876756"/>
                </a:cubicBezTo>
                <a:cubicBezTo>
                  <a:pt x="1463761" y="3855995"/>
                  <a:pt x="1482215" y="3845615"/>
                  <a:pt x="1482215" y="3835235"/>
                </a:cubicBezTo>
                <a:close/>
                <a:moveTo>
                  <a:pt x="1279233" y="3835232"/>
                </a:moveTo>
                <a:cubicBezTo>
                  <a:pt x="1279233" y="3844921"/>
                  <a:pt x="1260779" y="3835232"/>
                  <a:pt x="1260779" y="3854606"/>
                </a:cubicBezTo>
                <a:cubicBezTo>
                  <a:pt x="1270006" y="3864295"/>
                  <a:pt x="1279233" y="3864295"/>
                  <a:pt x="1288460" y="3864295"/>
                </a:cubicBezTo>
                <a:cubicBezTo>
                  <a:pt x="1279233" y="3893361"/>
                  <a:pt x="1242327" y="3932113"/>
                  <a:pt x="1260779" y="3864295"/>
                </a:cubicBezTo>
                <a:cubicBezTo>
                  <a:pt x="1251553" y="3864295"/>
                  <a:pt x="1251553" y="3873984"/>
                  <a:pt x="1242327" y="3873984"/>
                </a:cubicBezTo>
                <a:cubicBezTo>
                  <a:pt x="1251553" y="3854606"/>
                  <a:pt x="1251553" y="3835232"/>
                  <a:pt x="1279233" y="3835232"/>
                </a:cubicBezTo>
                <a:close/>
                <a:moveTo>
                  <a:pt x="1482217" y="3816781"/>
                </a:moveTo>
                <a:cubicBezTo>
                  <a:pt x="1462448" y="3837542"/>
                  <a:pt x="1432790" y="3837542"/>
                  <a:pt x="1413017" y="3858303"/>
                </a:cubicBezTo>
                <a:cubicBezTo>
                  <a:pt x="1413017" y="3816781"/>
                  <a:pt x="1442676" y="3816781"/>
                  <a:pt x="1482217" y="3816781"/>
                </a:cubicBezTo>
                <a:close/>
                <a:moveTo>
                  <a:pt x="2806232" y="3798326"/>
                </a:moveTo>
                <a:cubicBezTo>
                  <a:pt x="2797005" y="3816779"/>
                  <a:pt x="2797005" y="3835232"/>
                  <a:pt x="2769325" y="3835232"/>
                </a:cubicBezTo>
                <a:cubicBezTo>
                  <a:pt x="2778552" y="3816779"/>
                  <a:pt x="2787778" y="3807552"/>
                  <a:pt x="2806232" y="3798326"/>
                </a:cubicBezTo>
                <a:close/>
                <a:moveTo>
                  <a:pt x="1421020" y="3792130"/>
                </a:moveTo>
                <a:cubicBezTo>
                  <a:pt x="1425936" y="3791985"/>
                  <a:pt x="1431011" y="3793715"/>
                  <a:pt x="1436085" y="3798329"/>
                </a:cubicBezTo>
                <a:cubicBezTo>
                  <a:pt x="1436085" y="3816781"/>
                  <a:pt x="1425937" y="3816781"/>
                  <a:pt x="1415786" y="3816781"/>
                </a:cubicBezTo>
                <a:cubicBezTo>
                  <a:pt x="1405636" y="3816781"/>
                  <a:pt x="1415786" y="3835235"/>
                  <a:pt x="1405636" y="3835235"/>
                </a:cubicBezTo>
                <a:cubicBezTo>
                  <a:pt x="1395488" y="3835235"/>
                  <a:pt x="1395488" y="3816781"/>
                  <a:pt x="1385337" y="3816781"/>
                </a:cubicBezTo>
                <a:cubicBezTo>
                  <a:pt x="1390414" y="3812167"/>
                  <a:pt x="1398025" y="3802941"/>
                  <a:pt x="1406906" y="3797175"/>
                </a:cubicBezTo>
                <a:cubicBezTo>
                  <a:pt x="1411346" y="3794292"/>
                  <a:pt x="1416104" y="3792274"/>
                  <a:pt x="1421020" y="3792130"/>
                </a:cubicBezTo>
                <a:close/>
                <a:moveTo>
                  <a:pt x="1117479" y="3779875"/>
                </a:moveTo>
                <a:cubicBezTo>
                  <a:pt x="1117479" y="3779875"/>
                  <a:pt x="1117479" y="3789343"/>
                  <a:pt x="1126993" y="3789343"/>
                </a:cubicBezTo>
                <a:cubicBezTo>
                  <a:pt x="1079418" y="3836691"/>
                  <a:pt x="1050872" y="3902977"/>
                  <a:pt x="993784" y="3931386"/>
                </a:cubicBezTo>
                <a:cubicBezTo>
                  <a:pt x="993784" y="3940857"/>
                  <a:pt x="993784" y="3959795"/>
                  <a:pt x="974753" y="3959795"/>
                </a:cubicBezTo>
                <a:cubicBezTo>
                  <a:pt x="974753" y="3959795"/>
                  <a:pt x="993784" y="3940857"/>
                  <a:pt x="984267" y="3912448"/>
                </a:cubicBezTo>
                <a:cubicBezTo>
                  <a:pt x="1012813" y="3902977"/>
                  <a:pt x="1041358" y="3884038"/>
                  <a:pt x="1050872" y="3836691"/>
                </a:cubicBezTo>
                <a:cubicBezTo>
                  <a:pt x="1079418" y="3827223"/>
                  <a:pt x="1079418" y="3779875"/>
                  <a:pt x="1117479" y="3779875"/>
                </a:cubicBezTo>
                <a:close/>
                <a:moveTo>
                  <a:pt x="1551419" y="3759115"/>
                </a:moveTo>
                <a:lnTo>
                  <a:pt x="1551419" y="3798329"/>
                </a:lnTo>
                <a:cubicBezTo>
                  <a:pt x="1551419" y="3788524"/>
                  <a:pt x="1529891" y="3778722"/>
                  <a:pt x="1529891" y="3798329"/>
                </a:cubicBezTo>
                <a:cubicBezTo>
                  <a:pt x="1519124" y="3788524"/>
                  <a:pt x="1540655" y="3768917"/>
                  <a:pt x="1551419" y="3759115"/>
                </a:cubicBezTo>
                <a:close/>
                <a:moveTo>
                  <a:pt x="1606775" y="3719901"/>
                </a:moveTo>
                <a:cubicBezTo>
                  <a:pt x="1606775" y="3740662"/>
                  <a:pt x="1606775" y="3751042"/>
                  <a:pt x="1606775" y="3761422"/>
                </a:cubicBezTo>
                <a:cubicBezTo>
                  <a:pt x="1597548" y="3751042"/>
                  <a:pt x="1588322" y="3751042"/>
                  <a:pt x="1588322" y="3730282"/>
                </a:cubicBezTo>
                <a:cubicBezTo>
                  <a:pt x="1588322" y="3719901"/>
                  <a:pt x="1597548" y="3719901"/>
                  <a:pt x="1606775" y="3719901"/>
                </a:cubicBezTo>
                <a:close/>
                <a:moveTo>
                  <a:pt x="1529891" y="3719901"/>
                </a:moveTo>
                <a:cubicBezTo>
                  <a:pt x="1540655" y="3719901"/>
                  <a:pt x="1540655" y="3729703"/>
                  <a:pt x="1551419" y="3729703"/>
                </a:cubicBezTo>
                <a:lnTo>
                  <a:pt x="1551419" y="3759115"/>
                </a:lnTo>
                <a:cubicBezTo>
                  <a:pt x="1551419" y="3739508"/>
                  <a:pt x="1519124" y="3759115"/>
                  <a:pt x="1529891" y="3719901"/>
                </a:cubicBezTo>
                <a:close/>
                <a:moveTo>
                  <a:pt x="1491444" y="3719901"/>
                </a:moveTo>
                <a:cubicBezTo>
                  <a:pt x="1500671" y="3719901"/>
                  <a:pt x="1500671" y="3719901"/>
                  <a:pt x="1509898" y="3719901"/>
                </a:cubicBezTo>
                <a:cubicBezTo>
                  <a:pt x="1509898" y="3729898"/>
                  <a:pt x="1500671" y="3749888"/>
                  <a:pt x="1491444" y="3759885"/>
                </a:cubicBezTo>
                <a:cubicBezTo>
                  <a:pt x="1491444" y="3769879"/>
                  <a:pt x="1500671" y="3769879"/>
                  <a:pt x="1500671" y="3769879"/>
                </a:cubicBezTo>
                <a:cubicBezTo>
                  <a:pt x="1509898" y="3779875"/>
                  <a:pt x="1454538" y="3779875"/>
                  <a:pt x="1472992" y="3739891"/>
                </a:cubicBezTo>
                <a:cubicBezTo>
                  <a:pt x="1482217" y="3749888"/>
                  <a:pt x="1500671" y="3729898"/>
                  <a:pt x="1491444" y="3719901"/>
                </a:cubicBezTo>
                <a:close/>
                <a:moveTo>
                  <a:pt x="1270003" y="3719901"/>
                </a:moveTo>
                <a:cubicBezTo>
                  <a:pt x="1270003" y="3749556"/>
                  <a:pt x="1251550" y="3759443"/>
                  <a:pt x="1242323" y="3789102"/>
                </a:cubicBezTo>
                <a:cubicBezTo>
                  <a:pt x="1233097" y="3759443"/>
                  <a:pt x="1251550" y="3729787"/>
                  <a:pt x="1270003" y="3719901"/>
                </a:cubicBezTo>
                <a:close/>
                <a:moveTo>
                  <a:pt x="1530658" y="3673769"/>
                </a:moveTo>
                <a:cubicBezTo>
                  <a:pt x="1541039" y="3673769"/>
                  <a:pt x="1551419" y="3673769"/>
                  <a:pt x="1551419" y="3673769"/>
                </a:cubicBezTo>
                <a:cubicBezTo>
                  <a:pt x="1551419" y="3682994"/>
                  <a:pt x="1551419" y="3692221"/>
                  <a:pt x="1551419" y="3701448"/>
                </a:cubicBezTo>
                <a:cubicBezTo>
                  <a:pt x="1530658" y="3673769"/>
                  <a:pt x="1530658" y="3719901"/>
                  <a:pt x="1520278" y="3719901"/>
                </a:cubicBezTo>
                <a:cubicBezTo>
                  <a:pt x="1509898" y="3692221"/>
                  <a:pt x="1541039" y="3701448"/>
                  <a:pt x="1530658" y="3673769"/>
                </a:cubicBezTo>
                <a:close/>
                <a:moveTo>
                  <a:pt x="2787778" y="3664542"/>
                </a:moveTo>
                <a:cubicBezTo>
                  <a:pt x="2797005" y="3655315"/>
                  <a:pt x="2787778" y="3701448"/>
                  <a:pt x="2769325" y="3701448"/>
                </a:cubicBezTo>
                <a:cubicBezTo>
                  <a:pt x="2760099" y="3701448"/>
                  <a:pt x="2778552" y="3692221"/>
                  <a:pt x="2769325" y="3673769"/>
                </a:cubicBezTo>
                <a:cubicBezTo>
                  <a:pt x="2778552" y="3673769"/>
                  <a:pt x="2787778" y="3673769"/>
                  <a:pt x="2787778" y="3664542"/>
                </a:cubicBezTo>
                <a:close/>
                <a:moveTo>
                  <a:pt x="1500668" y="3664542"/>
                </a:moveTo>
                <a:cubicBezTo>
                  <a:pt x="1482215" y="3682994"/>
                  <a:pt x="1482215" y="3719901"/>
                  <a:pt x="1445309" y="3719901"/>
                </a:cubicBezTo>
                <a:cubicBezTo>
                  <a:pt x="1472988" y="3701448"/>
                  <a:pt x="1463761" y="3682994"/>
                  <a:pt x="1500668" y="3664542"/>
                </a:cubicBezTo>
                <a:close/>
                <a:moveTo>
                  <a:pt x="1223489" y="3664057"/>
                </a:moveTo>
                <a:cubicBezTo>
                  <a:pt x="1228896" y="3668578"/>
                  <a:pt x="1223489" y="3686665"/>
                  <a:pt x="1223489" y="3693898"/>
                </a:cubicBezTo>
                <a:cubicBezTo>
                  <a:pt x="1204266" y="3684253"/>
                  <a:pt x="1194656" y="3693898"/>
                  <a:pt x="1204266" y="3722836"/>
                </a:cubicBezTo>
                <a:cubicBezTo>
                  <a:pt x="1175433" y="3722836"/>
                  <a:pt x="1165823" y="3742129"/>
                  <a:pt x="1156209" y="3761422"/>
                </a:cubicBezTo>
                <a:cubicBezTo>
                  <a:pt x="1146600" y="3761422"/>
                  <a:pt x="1136989" y="3761422"/>
                  <a:pt x="1117766" y="3761422"/>
                </a:cubicBezTo>
                <a:cubicBezTo>
                  <a:pt x="1136989" y="3703546"/>
                  <a:pt x="1204266" y="3722836"/>
                  <a:pt x="1213880" y="3664960"/>
                </a:cubicBezTo>
                <a:cubicBezTo>
                  <a:pt x="1218685" y="3662549"/>
                  <a:pt x="1221688" y="3662549"/>
                  <a:pt x="1223489" y="3664057"/>
                </a:cubicBezTo>
                <a:close/>
                <a:moveTo>
                  <a:pt x="3640664" y="3655315"/>
                </a:moveTo>
                <a:cubicBezTo>
                  <a:pt x="3640664" y="3664542"/>
                  <a:pt x="3650466" y="3682994"/>
                  <a:pt x="3650466" y="3692221"/>
                </a:cubicBezTo>
                <a:cubicBezTo>
                  <a:pt x="3640664" y="3701448"/>
                  <a:pt x="3621057" y="3673769"/>
                  <a:pt x="3621057" y="3701448"/>
                </a:cubicBezTo>
                <a:cubicBezTo>
                  <a:pt x="3601450" y="3701448"/>
                  <a:pt x="3601450" y="3701448"/>
                  <a:pt x="3572038" y="3701448"/>
                </a:cubicBezTo>
                <a:cubicBezTo>
                  <a:pt x="3581843" y="3692221"/>
                  <a:pt x="3630859" y="3682994"/>
                  <a:pt x="3640664" y="3655315"/>
                </a:cubicBezTo>
                <a:close/>
                <a:moveTo>
                  <a:pt x="1415324" y="3649550"/>
                </a:moveTo>
                <a:cubicBezTo>
                  <a:pt x="1423109" y="3648396"/>
                  <a:pt x="1430894" y="3650700"/>
                  <a:pt x="1436085" y="3655315"/>
                </a:cubicBezTo>
                <a:cubicBezTo>
                  <a:pt x="1436085" y="3673769"/>
                  <a:pt x="1425704" y="3682994"/>
                  <a:pt x="1436085" y="3701448"/>
                </a:cubicBezTo>
                <a:cubicBezTo>
                  <a:pt x="1425704" y="3701448"/>
                  <a:pt x="1415324" y="3701448"/>
                  <a:pt x="1415324" y="3701448"/>
                </a:cubicBezTo>
                <a:cubicBezTo>
                  <a:pt x="1404944" y="3692221"/>
                  <a:pt x="1425704" y="3655315"/>
                  <a:pt x="1394564" y="3664542"/>
                </a:cubicBezTo>
                <a:cubicBezTo>
                  <a:pt x="1399754" y="3655315"/>
                  <a:pt x="1407539" y="3650700"/>
                  <a:pt x="1415324" y="3649550"/>
                </a:cubicBezTo>
                <a:close/>
                <a:moveTo>
                  <a:pt x="3705822" y="3618409"/>
                </a:moveTo>
                <a:cubicBezTo>
                  <a:pt x="3696596" y="3646088"/>
                  <a:pt x="3678142" y="3664542"/>
                  <a:pt x="3650463" y="3673769"/>
                </a:cubicBezTo>
                <a:cubicBezTo>
                  <a:pt x="3659689" y="3646088"/>
                  <a:pt x="3687369" y="3636861"/>
                  <a:pt x="3705822" y="3618409"/>
                </a:cubicBezTo>
                <a:close/>
                <a:moveTo>
                  <a:pt x="1147753" y="3596111"/>
                </a:moveTo>
                <a:cubicBezTo>
                  <a:pt x="1147753" y="3606105"/>
                  <a:pt x="1147753" y="3606105"/>
                  <a:pt x="1147753" y="3606105"/>
                </a:cubicBezTo>
                <a:cubicBezTo>
                  <a:pt x="1137757" y="3636092"/>
                  <a:pt x="1177740" y="3616101"/>
                  <a:pt x="1167744" y="3646088"/>
                </a:cubicBezTo>
                <a:cubicBezTo>
                  <a:pt x="1137757" y="3646088"/>
                  <a:pt x="1147753" y="3626098"/>
                  <a:pt x="1117766" y="3616101"/>
                </a:cubicBezTo>
                <a:cubicBezTo>
                  <a:pt x="1117766" y="3586114"/>
                  <a:pt x="1137757" y="3616101"/>
                  <a:pt x="1147753" y="3596111"/>
                </a:cubicBezTo>
                <a:close/>
                <a:moveTo>
                  <a:pt x="3515144" y="3595340"/>
                </a:moveTo>
                <a:cubicBezTo>
                  <a:pt x="3524882" y="3605079"/>
                  <a:pt x="3515144" y="3634296"/>
                  <a:pt x="3505403" y="3624558"/>
                </a:cubicBezTo>
                <a:cubicBezTo>
                  <a:pt x="3515144" y="3644036"/>
                  <a:pt x="3524882" y="3653775"/>
                  <a:pt x="3544361" y="3644036"/>
                </a:cubicBezTo>
                <a:cubicBezTo>
                  <a:pt x="3534624" y="3673254"/>
                  <a:pt x="3515144" y="3653775"/>
                  <a:pt x="3505403" y="3644036"/>
                </a:cubicBezTo>
                <a:cubicBezTo>
                  <a:pt x="3505403" y="3682992"/>
                  <a:pt x="3485928" y="3682992"/>
                  <a:pt x="3485928" y="3721950"/>
                </a:cubicBezTo>
                <a:cubicBezTo>
                  <a:pt x="3485928" y="3741429"/>
                  <a:pt x="3495665" y="3712212"/>
                  <a:pt x="3515144" y="3721950"/>
                </a:cubicBezTo>
                <a:cubicBezTo>
                  <a:pt x="3505403" y="3751166"/>
                  <a:pt x="3476186" y="3731687"/>
                  <a:pt x="3485928" y="3770646"/>
                </a:cubicBezTo>
                <a:cubicBezTo>
                  <a:pt x="3466448" y="3770646"/>
                  <a:pt x="3485928" y="3731687"/>
                  <a:pt x="3456707" y="3741429"/>
                </a:cubicBezTo>
                <a:cubicBezTo>
                  <a:pt x="3466448" y="3721950"/>
                  <a:pt x="3456707" y="3721950"/>
                  <a:pt x="3456707" y="3702471"/>
                </a:cubicBezTo>
                <a:cubicBezTo>
                  <a:pt x="3466448" y="3702471"/>
                  <a:pt x="3466448" y="3721950"/>
                  <a:pt x="3466448" y="3721950"/>
                </a:cubicBezTo>
                <a:cubicBezTo>
                  <a:pt x="3476186" y="3682992"/>
                  <a:pt x="3485928" y="3653775"/>
                  <a:pt x="3485928" y="3605079"/>
                </a:cubicBezTo>
                <a:cubicBezTo>
                  <a:pt x="3495665" y="3605079"/>
                  <a:pt x="3515144" y="3614820"/>
                  <a:pt x="3515144" y="3595340"/>
                </a:cubicBezTo>
                <a:close/>
                <a:moveTo>
                  <a:pt x="1166207" y="3586117"/>
                </a:moveTo>
                <a:cubicBezTo>
                  <a:pt x="1166207" y="3586117"/>
                  <a:pt x="1177740" y="3586117"/>
                  <a:pt x="1177740" y="3586117"/>
                </a:cubicBezTo>
                <a:cubicBezTo>
                  <a:pt x="1177740" y="3597651"/>
                  <a:pt x="1177740" y="3597651"/>
                  <a:pt x="1177740" y="3609185"/>
                </a:cubicBezTo>
                <a:cubicBezTo>
                  <a:pt x="1177740" y="3609185"/>
                  <a:pt x="1166207" y="3609185"/>
                  <a:pt x="1154673" y="3609185"/>
                </a:cubicBezTo>
                <a:cubicBezTo>
                  <a:pt x="1154673" y="3609185"/>
                  <a:pt x="1166207" y="3597651"/>
                  <a:pt x="1166207" y="3586117"/>
                </a:cubicBezTo>
                <a:close/>
                <a:moveTo>
                  <a:pt x="1198807" y="3581511"/>
                </a:moveTo>
                <a:lnTo>
                  <a:pt x="1198642" y="3581792"/>
                </a:lnTo>
                <a:cubicBezTo>
                  <a:pt x="1195614" y="3584387"/>
                  <a:pt x="1191577" y="3586117"/>
                  <a:pt x="1186964" y="3586117"/>
                </a:cubicBezTo>
                <a:close/>
                <a:moveTo>
                  <a:pt x="3475158" y="3558437"/>
                </a:moveTo>
                <a:cubicBezTo>
                  <a:pt x="3456705" y="3578044"/>
                  <a:pt x="3438251" y="3607453"/>
                  <a:pt x="3429025" y="3636864"/>
                </a:cubicBezTo>
                <a:cubicBezTo>
                  <a:pt x="3419798" y="3597651"/>
                  <a:pt x="3447478" y="3607453"/>
                  <a:pt x="3438251" y="3578044"/>
                </a:cubicBezTo>
                <a:cubicBezTo>
                  <a:pt x="3456705" y="3587846"/>
                  <a:pt x="3465931" y="3568239"/>
                  <a:pt x="3475158" y="3558437"/>
                </a:cubicBezTo>
                <a:close/>
                <a:moveTo>
                  <a:pt x="3764483" y="3558434"/>
                </a:moveTo>
                <a:cubicBezTo>
                  <a:pt x="3764483" y="3588422"/>
                  <a:pt x="3784253" y="3578425"/>
                  <a:pt x="3774367" y="3598418"/>
                </a:cubicBezTo>
                <a:cubicBezTo>
                  <a:pt x="3764483" y="3578425"/>
                  <a:pt x="3744711" y="3588422"/>
                  <a:pt x="3734824" y="3618409"/>
                </a:cubicBezTo>
                <a:cubicBezTo>
                  <a:pt x="3724938" y="3618409"/>
                  <a:pt x="3715052" y="3618409"/>
                  <a:pt x="3715052" y="3618409"/>
                </a:cubicBezTo>
                <a:cubicBezTo>
                  <a:pt x="3724938" y="3588422"/>
                  <a:pt x="3744711" y="3578425"/>
                  <a:pt x="3764483" y="3558434"/>
                </a:cubicBezTo>
                <a:close/>
                <a:moveTo>
                  <a:pt x="1549658" y="3549847"/>
                </a:moveTo>
                <a:lnTo>
                  <a:pt x="1542530" y="3567258"/>
                </a:lnTo>
                <a:lnTo>
                  <a:pt x="1553483" y="3571412"/>
                </a:lnTo>
                <a:cubicBezTo>
                  <a:pt x="1556510" y="3573970"/>
                  <a:pt x="1558932" y="3577279"/>
                  <a:pt x="1561354" y="3580287"/>
                </a:cubicBezTo>
                <a:lnTo>
                  <a:pt x="1569157" y="3587297"/>
                </a:lnTo>
                <a:lnTo>
                  <a:pt x="1569869" y="3576891"/>
                </a:lnTo>
                <a:lnTo>
                  <a:pt x="1578097" y="3586545"/>
                </a:lnTo>
                <a:lnTo>
                  <a:pt x="1580731" y="3586305"/>
                </a:lnTo>
                <a:cubicBezTo>
                  <a:pt x="1580731" y="3581491"/>
                  <a:pt x="1583153" y="3576677"/>
                  <a:pt x="1587997" y="3573067"/>
                </a:cubicBezTo>
                <a:lnTo>
                  <a:pt x="1591796" y="3572018"/>
                </a:lnTo>
                <a:lnTo>
                  <a:pt x="1588017" y="3559429"/>
                </a:lnTo>
                <a:cubicBezTo>
                  <a:pt x="1568838" y="3559429"/>
                  <a:pt x="1568838" y="3549847"/>
                  <a:pt x="1549658" y="3549847"/>
                </a:cubicBezTo>
                <a:close/>
                <a:moveTo>
                  <a:pt x="1197345" y="3546903"/>
                </a:moveTo>
                <a:cubicBezTo>
                  <a:pt x="1203113" y="3546903"/>
                  <a:pt x="1210032" y="3549210"/>
                  <a:pt x="1214644" y="3549210"/>
                </a:cubicBezTo>
                <a:cubicBezTo>
                  <a:pt x="1214644" y="3563051"/>
                  <a:pt x="1212337" y="3572277"/>
                  <a:pt x="1207724" y="3578044"/>
                </a:cubicBezTo>
                <a:lnTo>
                  <a:pt x="1198807" y="3581511"/>
                </a:lnTo>
                <a:lnTo>
                  <a:pt x="1204265" y="3572277"/>
                </a:lnTo>
                <a:cubicBezTo>
                  <a:pt x="1205417" y="3565357"/>
                  <a:pt x="1200804" y="3558437"/>
                  <a:pt x="1186964" y="3558437"/>
                </a:cubicBezTo>
                <a:cubicBezTo>
                  <a:pt x="1186964" y="3549210"/>
                  <a:pt x="1191579" y="3546903"/>
                  <a:pt x="1197345" y="3546903"/>
                </a:cubicBezTo>
                <a:close/>
                <a:moveTo>
                  <a:pt x="4253221" y="3536090"/>
                </a:moveTo>
                <a:cubicBezTo>
                  <a:pt x="4254229" y="3536523"/>
                  <a:pt x="4254805" y="3537677"/>
                  <a:pt x="4254805" y="3539984"/>
                </a:cubicBezTo>
                <a:cubicBezTo>
                  <a:pt x="4264032" y="3558437"/>
                  <a:pt x="4245579" y="3558437"/>
                  <a:pt x="4236353" y="3558437"/>
                </a:cubicBezTo>
                <a:lnTo>
                  <a:pt x="4236353" y="3539984"/>
                </a:lnTo>
                <a:cubicBezTo>
                  <a:pt x="4240967" y="3539984"/>
                  <a:pt x="4245579" y="3537677"/>
                  <a:pt x="4249040" y="3536523"/>
                </a:cubicBezTo>
                <a:cubicBezTo>
                  <a:pt x="4250771" y="3535946"/>
                  <a:pt x="4252212" y="3535658"/>
                  <a:pt x="4253221" y="3536090"/>
                </a:cubicBezTo>
                <a:close/>
                <a:moveTo>
                  <a:pt x="1223871" y="3521531"/>
                </a:moveTo>
                <a:cubicBezTo>
                  <a:pt x="1242323" y="3512304"/>
                  <a:pt x="1242323" y="3558437"/>
                  <a:pt x="1233097" y="3558437"/>
                </a:cubicBezTo>
                <a:cubicBezTo>
                  <a:pt x="1214644" y="3558437"/>
                  <a:pt x="1223871" y="3530758"/>
                  <a:pt x="1223871" y="3521531"/>
                </a:cubicBezTo>
                <a:close/>
                <a:moveTo>
                  <a:pt x="5758739" y="3443104"/>
                </a:moveTo>
                <a:cubicBezTo>
                  <a:pt x="5767966" y="3453251"/>
                  <a:pt x="5767966" y="3493851"/>
                  <a:pt x="5740286" y="3483700"/>
                </a:cubicBezTo>
                <a:cubicBezTo>
                  <a:pt x="5758739" y="3483700"/>
                  <a:pt x="5749513" y="3453251"/>
                  <a:pt x="5758739" y="3443104"/>
                </a:cubicBezTo>
                <a:close/>
                <a:moveTo>
                  <a:pt x="4467377" y="3432724"/>
                </a:moveTo>
                <a:cubicBezTo>
                  <a:pt x="4485183" y="3436184"/>
                  <a:pt x="4488931" y="3450024"/>
                  <a:pt x="4503923" y="3443104"/>
                </a:cubicBezTo>
                <a:cubicBezTo>
                  <a:pt x="4503923" y="3470783"/>
                  <a:pt x="4443949" y="3461556"/>
                  <a:pt x="4443949" y="3433877"/>
                </a:cubicBezTo>
                <a:cubicBezTo>
                  <a:pt x="4453945" y="3431570"/>
                  <a:pt x="4461443" y="3431570"/>
                  <a:pt x="4467377" y="3432724"/>
                </a:cubicBezTo>
                <a:close/>
                <a:moveTo>
                  <a:pt x="3455426" y="3417532"/>
                </a:moveTo>
                <a:cubicBezTo>
                  <a:pt x="3458183" y="3416612"/>
                  <a:pt x="3461103" y="3417226"/>
                  <a:pt x="3464347" y="3418452"/>
                </a:cubicBezTo>
                <a:cubicBezTo>
                  <a:pt x="3470833" y="3420902"/>
                  <a:pt x="3478619" y="3425804"/>
                  <a:pt x="3488999" y="3425804"/>
                </a:cubicBezTo>
                <a:cubicBezTo>
                  <a:pt x="3488999" y="3445411"/>
                  <a:pt x="3478619" y="3484625"/>
                  <a:pt x="3478619" y="3445411"/>
                </a:cubicBezTo>
                <a:cubicBezTo>
                  <a:pt x="3468238" y="3435606"/>
                  <a:pt x="3457858" y="3425804"/>
                  <a:pt x="3447478" y="3425804"/>
                </a:cubicBezTo>
                <a:cubicBezTo>
                  <a:pt x="3450073" y="3420902"/>
                  <a:pt x="3452668" y="3418450"/>
                  <a:pt x="3455426" y="3417532"/>
                </a:cubicBezTo>
                <a:close/>
                <a:moveTo>
                  <a:pt x="4476243" y="3369290"/>
                </a:moveTo>
                <a:cubicBezTo>
                  <a:pt x="4494697" y="3369290"/>
                  <a:pt x="4485469" y="3415423"/>
                  <a:pt x="4467017" y="3406197"/>
                </a:cubicBezTo>
                <a:cubicBezTo>
                  <a:pt x="4467017" y="3378517"/>
                  <a:pt x="4476243" y="3378517"/>
                  <a:pt x="4476243" y="3369290"/>
                </a:cubicBezTo>
                <a:close/>
                <a:moveTo>
                  <a:pt x="4465172" y="3300093"/>
                </a:moveTo>
                <a:cubicBezTo>
                  <a:pt x="4485469" y="3300093"/>
                  <a:pt x="4475322" y="3327772"/>
                  <a:pt x="4475322" y="3346226"/>
                </a:cubicBezTo>
                <a:cubicBezTo>
                  <a:pt x="4465172" y="3346226"/>
                  <a:pt x="4444874" y="3346226"/>
                  <a:pt x="4434723" y="3346226"/>
                </a:cubicBezTo>
                <a:cubicBezTo>
                  <a:pt x="4434723" y="3336999"/>
                  <a:pt x="4434723" y="3327772"/>
                  <a:pt x="4434723" y="3318545"/>
                </a:cubicBezTo>
                <a:cubicBezTo>
                  <a:pt x="4444874" y="3318545"/>
                  <a:pt x="4465172" y="3336999"/>
                  <a:pt x="4465172" y="3300093"/>
                </a:cubicBezTo>
                <a:close/>
                <a:moveTo>
                  <a:pt x="4522377" y="3290866"/>
                </a:moveTo>
                <a:cubicBezTo>
                  <a:pt x="4522377" y="3300093"/>
                  <a:pt x="4522377" y="3327772"/>
                  <a:pt x="4503923" y="3318545"/>
                </a:cubicBezTo>
                <a:cubicBezTo>
                  <a:pt x="4503923" y="3300093"/>
                  <a:pt x="4513150" y="3290866"/>
                  <a:pt x="4522377" y="3290866"/>
                </a:cubicBezTo>
                <a:close/>
                <a:moveTo>
                  <a:pt x="5817393" y="3274635"/>
                </a:moveTo>
                <a:lnTo>
                  <a:pt x="5819670" y="3289171"/>
                </a:lnTo>
                <a:cubicBezTo>
                  <a:pt x="5818772" y="3303096"/>
                  <a:pt x="5809782" y="3310283"/>
                  <a:pt x="5816972" y="3339031"/>
                </a:cubicBezTo>
                <a:cubicBezTo>
                  <a:pt x="5797796" y="3329447"/>
                  <a:pt x="5797796" y="3358196"/>
                  <a:pt x="5788207" y="3348612"/>
                </a:cubicBezTo>
                <a:cubicBezTo>
                  <a:pt x="5778615" y="3367777"/>
                  <a:pt x="5807385" y="3358196"/>
                  <a:pt x="5797796" y="3377361"/>
                </a:cubicBezTo>
                <a:cubicBezTo>
                  <a:pt x="5769026" y="3377361"/>
                  <a:pt x="5797796" y="3425272"/>
                  <a:pt x="5759436" y="3415691"/>
                </a:cubicBezTo>
                <a:cubicBezTo>
                  <a:pt x="5769026" y="3377361"/>
                  <a:pt x="5788205" y="3339031"/>
                  <a:pt x="5806185" y="3300700"/>
                </a:cubicBezTo>
                <a:close/>
                <a:moveTo>
                  <a:pt x="5816972" y="3271951"/>
                </a:moveTo>
                <a:lnTo>
                  <a:pt x="5818477" y="3272113"/>
                </a:lnTo>
                <a:lnTo>
                  <a:pt x="5817393" y="3274635"/>
                </a:lnTo>
                <a:close/>
                <a:moveTo>
                  <a:pt x="5739133" y="3248192"/>
                </a:moveTo>
                <a:cubicBezTo>
                  <a:pt x="5744901" y="3249345"/>
                  <a:pt x="5749513" y="3253960"/>
                  <a:pt x="5749513" y="3263187"/>
                </a:cubicBezTo>
                <a:cubicBezTo>
                  <a:pt x="5740286" y="3272413"/>
                  <a:pt x="5721833" y="3281639"/>
                  <a:pt x="5721833" y="3253960"/>
                </a:cubicBezTo>
                <a:cubicBezTo>
                  <a:pt x="5726447" y="3249345"/>
                  <a:pt x="5733366" y="3247041"/>
                  <a:pt x="5739133" y="3248192"/>
                </a:cubicBezTo>
                <a:close/>
                <a:moveTo>
                  <a:pt x="5182076" y="3221666"/>
                </a:moveTo>
                <a:cubicBezTo>
                  <a:pt x="5182076" y="3221666"/>
                  <a:pt x="5182076" y="3281639"/>
                  <a:pt x="5154395" y="3271643"/>
                </a:cubicBezTo>
                <a:cubicBezTo>
                  <a:pt x="5163622" y="3251652"/>
                  <a:pt x="5172849" y="3241656"/>
                  <a:pt x="5182076" y="3221666"/>
                </a:cubicBezTo>
                <a:close/>
                <a:moveTo>
                  <a:pt x="4427036" y="3221666"/>
                </a:moveTo>
                <a:cubicBezTo>
                  <a:pt x="4465480" y="3242426"/>
                  <a:pt x="4475090" y="3221666"/>
                  <a:pt x="4503923" y="3221666"/>
                </a:cubicBezTo>
                <a:cubicBezTo>
                  <a:pt x="4494313" y="3232046"/>
                  <a:pt x="4484703" y="3242426"/>
                  <a:pt x="4494313" y="3263187"/>
                </a:cubicBezTo>
                <a:cubicBezTo>
                  <a:pt x="4475090" y="3263187"/>
                  <a:pt x="4465480" y="3221666"/>
                  <a:pt x="4465480" y="3263187"/>
                </a:cubicBezTo>
                <a:cubicBezTo>
                  <a:pt x="4455869" y="3263187"/>
                  <a:pt x="4417423" y="3232046"/>
                  <a:pt x="4407814" y="3263187"/>
                </a:cubicBezTo>
                <a:cubicBezTo>
                  <a:pt x="4388590" y="3242426"/>
                  <a:pt x="4427036" y="3242426"/>
                  <a:pt x="4427036" y="3221666"/>
                </a:cubicBezTo>
                <a:close/>
                <a:moveTo>
                  <a:pt x="6630649" y="3203212"/>
                </a:moveTo>
                <a:cubicBezTo>
                  <a:pt x="6621423" y="3223203"/>
                  <a:pt x="6612197" y="3243196"/>
                  <a:pt x="6593743" y="3263187"/>
                </a:cubicBezTo>
                <a:cubicBezTo>
                  <a:pt x="6593743" y="3243196"/>
                  <a:pt x="6612197" y="3203212"/>
                  <a:pt x="6630649" y="3203212"/>
                </a:cubicBezTo>
                <a:close/>
                <a:moveTo>
                  <a:pt x="4468171" y="3199852"/>
                </a:moveTo>
                <a:cubicBezTo>
                  <a:pt x="4470861" y="3200328"/>
                  <a:pt x="4473554" y="3201597"/>
                  <a:pt x="4476243" y="3204134"/>
                </a:cubicBezTo>
                <a:cubicBezTo>
                  <a:pt x="4476243" y="3214284"/>
                  <a:pt x="4443949" y="3244733"/>
                  <a:pt x="4443949" y="3204134"/>
                </a:cubicBezTo>
                <a:cubicBezTo>
                  <a:pt x="4449334" y="3204134"/>
                  <a:pt x="4454715" y="3201597"/>
                  <a:pt x="4460098" y="3200329"/>
                </a:cubicBezTo>
                <a:cubicBezTo>
                  <a:pt x="4462789" y="3199695"/>
                  <a:pt x="4465480" y="3199377"/>
                  <a:pt x="4468171" y="3199852"/>
                </a:cubicBezTo>
                <a:close/>
                <a:moveTo>
                  <a:pt x="5769811" y="3147852"/>
                </a:moveTo>
                <a:cubicBezTo>
                  <a:pt x="5779961" y="3157079"/>
                  <a:pt x="5800260" y="3157079"/>
                  <a:pt x="5800260" y="3175533"/>
                </a:cubicBezTo>
                <a:cubicBezTo>
                  <a:pt x="5800260" y="3175533"/>
                  <a:pt x="5790112" y="3175533"/>
                  <a:pt x="5790112" y="3175533"/>
                </a:cubicBezTo>
                <a:cubicBezTo>
                  <a:pt x="5779961" y="3138626"/>
                  <a:pt x="5769811" y="3193985"/>
                  <a:pt x="5749513" y="3184759"/>
                </a:cubicBezTo>
                <a:cubicBezTo>
                  <a:pt x="5759663" y="3175533"/>
                  <a:pt x="5769811" y="3166306"/>
                  <a:pt x="5769811" y="3147852"/>
                </a:cubicBezTo>
                <a:close/>
                <a:moveTo>
                  <a:pt x="5749513" y="3147852"/>
                </a:moveTo>
                <a:cubicBezTo>
                  <a:pt x="5758739" y="3166306"/>
                  <a:pt x="5740286" y="3157079"/>
                  <a:pt x="5740286" y="3184759"/>
                </a:cubicBezTo>
                <a:cubicBezTo>
                  <a:pt x="5740286" y="3175533"/>
                  <a:pt x="5731059" y="3175533"/>
                  <a:pt x="5731059" y="3175533"/>
                </a:cubicBezTo>
                <a:cubicBezTo>
                  <a:pt x="5731059" y="3157079"/>
                  <a:pt x="5740286" y="3157079"/>
                  <a:pt x="5749513" y="3147852"/>
                </a:cubicBezTo>
                <a:close/>
                <a:moveTo>
                  <a:pt x="4665386" y="3110946"/>
                </a:moveTo>
                <a:cubicBezTo>
                  <a:pt x="4665386" y="3129400"/>
                  <a:pt x="4656161" y="3138626"/>
                  <a:pt x="4646934" y="3129400"/>
                </a:cubicBezTo>
                <a:cubicBezTo>
                  <a:pt x="4637707" y="3110946"/>
                  <a:pt x="4646934" y="3110946"/>
                  <a:pt x="4665386" y="3110946"/>
                </a:cubicBezTo>
                <a:close/>
                <a:moveTo>
                  <a:pt x="4560753" y="3094825"/>
                </a:moveTo>
                <a:lnTo>
                  <a:pt x="4560753" y="3109045"/>
                </a:lnTo>
                <a:cubicBezTo>
                  <a:pt x="4558357" y="3101859"/>
                  <a:pt x="4558356" y="3097667"/>
                  <a:pt x="4559705" y="3095272"/>
                </a:cubicBezTo>
                <a:close/>
                <a:moveTo>
                  <a:pt x="6650948" y="3070965"/>
                </a:moveTo>
                <a:cubicBezTo>
                  <a:pt x="6660637" y="3070965"/>
                  <a:pt x="6650948" y="3080707"/>
                  <a:pt x="6650948" y="3090444"/>
                </a:cubicBezTo>
                <a:cubicBezTo>
                  <a:pt x="6641262" y="3100186"/>
                  <a:pt x="6631574" y="3100186"/>
                  <a:pt x="6631574" y="3129403"/>
                </a:cubicBezTo>
                <a:cubicBezTo>
                  <a:pt x="6612197" y="3109924"/>
                  <a:pt x="6641262" y="3080707"/>
                  <a:pt x="6650948" y="3070965"/>
                </a:cubicBezTo>
                <a:close/>
                <a:moveTo>
                  <a:pt x="6709077" y="3051486"/>
                </a:moveTo>
                <a:cubicBezTo>
                  <a:pt x="6689702" y="3070965"/>
                  <a:pt x="6699388" y="3051486"/>
                  <a:pt x="6699388" y="3090444"/>
                </a:cubicBezTo>
                <a:cubicBezTo>
                  <a:pt x="6689702" y="3080707"/>
                  <a:pt x="6670325" y="3080707"/>
                  <a:pt x="6670325" y="3109924"/>
                </a:cubicBezTo>
                <a:cubicBezTo>
                  <a:pt x="6670325" y="3109924"/>
                  <a:pt x="6650948" y="3109924"/>
                  <a:pt x="6650948" y="3090444"/>
                </a:cubicBezTo>
                <a:cubicBezTo>
                  <a:pt x="6670325" y="3100186"/>
                  <a:pt x="6670325" y="3070965"/>
                  <a:pt x="6680014" y="3080707"/>
                </a:cubicBezTo>
                <a:cubicBezTo>
                  <a:pt x="6680014" y="3070965"/>
                  <a:pt x="6680014" y="3061228"/>
                  <a:pt x="6670325" y="3061228"/>
                </a:cubicBezTo>
                <a:cubicBezTo>
                  <a:pt x="6670325" y="3041749"/>
                  <a:pt x="6699388" y="3061228"/>
                  <a:pt x="6709077" y="3051486"/>
                </a:cubicBezTo>
                <a:close/>
                <a:moveTo>
                  <a:pt x="5624952" y="3041749"/>
                </a:moveTo>
                <a:cubicBezTo>
                  <a:pt x="5634180" y="3069428"/>
                  <a:pt x="5606498" y="3050975"/>
                  <a:pt x="5606498" y="3078655"/>
                </a:cubicBezTo>
                <a:cubicBezTo>
                  <a:pt x="5597271" y="3069428"/>
                  <a:pt x="5606498" y="3032522"/>
                  <a:pt x="5624952" y="3041749"/>
                </a:cubicBezTo>
                <a:close/>
                <a:moveTo>
                  <a:pt x="4674614" y="3041749"/>
                </a:moveTo>
                <a:cubicBezTo>
                  <a:pt x="4665386" y="3060201"/>
                  <a:pt x="4656161" y="3060201"/>
                  <a:pt x="4674614" y="3069428"/>
                </a:cubicBezTo>
                <a:cubicBezTo>
                  <a:pt x="4683840" y="3097107"/>
                  <a:pt x="4646934" y="3078655"/>
                  <a:pt x="4646934" y="3087882"/>
                </a:cubicBezTo>
                <a:cubicBezTo>
                  <a:pt x="4656161" y="3078655"/>
                  <a:pt x="4656161" y="3050975"/>
                  <a:pt x="4674614" y="3041749"/>
                </a:cubicBezTo>
                <a:close/>
                <a:moveTo>
                  <a:pt x="5569595" y="2944868"/>
                </a:moveTo>
                <a:cubicBezTo>
                  <a:pt x="5561985" y="2976009"/>
                  <a:pt x="5548662" y="2966277"/>
                  <a:pt x="5533914" y="2972603"/>
                </a:cubicBezTo>
                <a:lnTo>
                  <a:pt x="5527430" y="2978535"/>
                </a:lnTo>
                <a:lnTo>
                  <a:pt x="5527405" y="2979987"/>
                </a:lnTo>
                <a:cubicBezTo>
                  <a:pt x="5525098" y="2990137"/>
                  <a:pt x="5518178" y="2997749"/>
                  <a:pt x="5504337" y="2992674"/>
                </a:cubicBezTo>
                <a:cubicBezTo>
                  <a:pt x="5522791" y="2992674"/>
                  <a:pt x="5513564" y="2962224"/>
                  <a:pt x="5522791" y="2952077"/>
                </a:cubicBezTo>
                <a:cubicBezTo>
                  <a:pt x="5525098" y="2954614"/>
                  <a:pt x="5526827" y="2959054"/>
                  <a:pt x="5527693" y="2964129"/>
                </a:cubicBezTo>
                <a:lnTo>
                  <a:pt x="5527496" y="2974943"/>
                </a:lnTo>
                <a:lnTo>
                  <a:pt x="5540416" y="2957843"/>
                </a:lnTo>
                <a:cubicBezTo>
                  <a:pt x="5549296" y="2950058"/>
                  <a:pt x="5559446" y="2944868"/>
                  <a:pt x="5569595" y="2944868"/>
                </a:cubicBezTo>
                <a:close/>
                <a:moveTo>
                  <a:pt x="7397122" y="2925439"/>
                </a:moveTo>
                <a:lnTo>
                  <a:pt x="7398380" y="2927339"/>
                </a:lnTo>
                <a:lnTo>
                  <a:pt x="7396366" y="2926441"/>
                </a:lnTo>
                <a:close/>
                <a:moveTo>
                  <a:pt x="7386817" y="2922192"/>
                </a:moveTo>
                <a:lnTo>
                  <a:pt x="7396366" y="2926441"/>
                </a:lnTo>
                <a:lnTo>
                  <a:pt x="7394776" y="2928550"/>
                </a:lnTo>
                <a:cubicBezTo>
                  <a:pt x="7386367" y="2937028"/>
                  <a:pt x="7379157" y="2946713"/>
                  <a:pt x="7379157" y="2966091"/>
                </a:cubicBezTo>
                <a:cubicBezTo>
                  <a:pt x="7398380" y="2927339"/>
                  <a:pt x="7388769" y="2966091"/>
                  <a:pt x="7417603" y="2966091"/>
                </a:cubicBezTo>
                <a:cubicBezTo>
                  <a:pt x="7427214" y="2956402"/>
                  <a:pt x="7407990" y="2946713"/>
                  <a:pt x="7417603" y="2937028"/>
                </a:cubicBezTo>
                <a:cubicBezTo>
                  <a:pt x="7427214" y="2956402"/>
                  <a:pt x="7446437" y="2937028"/>
                  <a:pt x="7465657" y="2937028"/>
                </a:cubicBezTo>
                <a:cubicBezTo>
                  <a:pt x="7456047" y="2956402"/>
                  <a:pt x="7427214" y="2946713"/>
                  <a:pt x="7436824" y="2985465"/>
                </a:cubicBezTo>
                <a:cubicBezTo>
                  <a:pt x="7417603" y="2985465"/>
                  <a:pt x="7398380" y="2995154"/>
                  <a:pt x="7388769" y="3004842"/>
                </a:cubicBezTo>
                <a:cubicBezTo>
                  <a:pt x="7369546" y="2995154"/>
                  <a:pt x="7350323" y="2985465"/>
                  <a:pt x="7350323" y="2946713"/>
                </a:cubicBezTo>
                <a:cubicBezTo>
                  <a:pt x="7371950" y="2946713"/>
                  <a:pt x="7377355" y="2924915"/>
                  <a:pt x="7386817" y="2922192"/>
                </a:cubicBezTo>
                <a:close/>
                <a:moveTo>
                  <a:pt x="5559326" y="2857301"/>
                </a:moveTo>
                <a:lnTo>
                  <a:pt x="5558102" y="2858783"/>
                </a:lnTo>
                <a:cubicBezTo>
                  <a:pt x="5556454" y="2859981"/>
                  <a:pt x="5554655" y="2859980"/>
                  <a:pt x="5552258" y="2857585"/>
                </a:cubicBezTo>
                <a:cubicBezTo>
                  <a:pt x="5547463" y="2867167"/>
                  <a:pt x="5552258" y="2869563"/>
                  <a:pt x="5557053" y="2871960"/>
                </a:cubicBezTo>
                <a:lnTo>
                  <a:pt x="5560370" y="2874445"/>
                </a:lnTo>
                <a:lnTo>
                  <a:pt x="5562854" y="2869482"/>
                </a:lnTo>
                <a:cubicBezTo>
                  <a:pt x="5565251" y="2867087"/>
                  <a:pt x="5567648" y="2864691"/>
                  <a:pt x="5567648" y="2859899"/>
                </a:cubicBezTo>
                <a:close/>
                <a:moveTo>
                  <a:pt x="7436824" y="2811084"/>
                </a:moveTo>
                <a:cubicBezTo>
                  <a:pt x="7446437" y="2830458"/>
                  <a:pt x="7417603" y="2830458"/>
                  <a:pt x="7427214" y="2869210"/>
                </a:cubicBezTo>
                <a:cubicBezTo>
                  <a:pt x="7388769" y="2849836"/>
                  <a:pt x="7407990" y="2917650"/>
                  <a:pt x="7388769" y="2878899"/>
                </a:cubicBezTo>
                <a:cubicBezTo>
                  <a:pt x="7369546" y="2888587"/>
                  <a:pt x="7398380" y="2898276"/>
                  <a:pt x="7398380" y="2907962"/>
                </a:cubicBezTo>
                <a:cubicBezTo>
                  <a:pt x="7407990" y="2907962"/>
                  <a:pt x="7407990" y="2898276"/>
                  <a:pt x="7417603" y="2898276"/>
                </a:cubicBezTo>
                <a:lnTo>
                  <a:pt x="7397122" y="2925439"/>
                </a:lnTo>
                <a:lnTo>
                  <a:pt x="7379157" y="2898276"/>
                </a:lnTo>
                <a:cubicBezTo>
                  <a:pt x="7379157" y="2840147"/>
                  <a:pt x="7407990" y="2820773"/>
                  <a:pt x="7436824" y="2811084"/>
                </a:cubicBezTo>
                <a:close/>
                <a:moveTo>
                  <a:pt x="7429119" y="2790931"/>
                </a:moveTo>
                <a:lnTo>
                  <a:pt x="7428750" y="2791311"/>
                </a:lnTo>
                <a:lnTo>
                  <a:pt x="7428750" y="2790945"/>
                </a:lnTo>
                <a:close/>
                <a:moveTo>
                  <a:pt x="7428750" y="2772198"/>
                </a:moveTo>
                <a:lnTo>
                  <a:pt x="7428750" y="2790945"/>
                </a:lnTo>
                <a:lnTo>
                  <a:pt x="7419524" y="2791311"/>
                </a:lnTo>
                <a:cubicBezTo>
                  <a:pt x="7410298" y="2800869"/>
                  <a:pt x="7419524" y="2829536"/>
                  <a:pt x="7401071" y="2819979"/>
                </a:cubicBezTo>
                <a:cubicBezTo>
                  <a:pt x="7401071" y="2800869"/>
                  <a:pt x="7401071" y="2772198"/>
                  <a:pt x="7428750" y="2772198"/>
                </a:cubicBezTo>
                <a:close/>
                <a:moveTo>
                  <a:pt x="7447204" y="2753086"/>
                </a:moveTo>
                <a:cubicBezTo>
                  <a:pt x="7447204" y="2753086"/>
                  <a:pt x="7456431" y="2753086"/>
                  <a:pt x="7465657" y="2753086"/>
                </a:cubicBezTo>
                <a:cubicBezTo>
                  <a:pt x="7465657" y="2767421"/>
                  <a:pt x="7458738" y="2781757"/>
                  <a:pt x="7449512" y="2790117"/>
                </a:cubicBezTo>
                <a:lnTo>
                  <a:pt x="7429119" y="2790931"/>
                </a:lnTo>
                <a:lnTo>
                  <a:pt x="7437977" y="2781757"/>
                </a:lnTo>
                <a:cubicBezTo>
                  <a:pt x="7437977" y="2774587"/>
                  <a:pt x="7437977" y="2767421"/>
                  <a:pt x="7447204" y="2772198"/>
                </a:cubicBezTo>
                <a:cubicBezTo>
                  <a:pt x="7447204" y="2762643"/>
                  <a:pt x="7447204" y="2757866"/>
                  <a:pt x="7447204" y="2753086"/>
                </a:cubicBezTo>
                <a:close/>
                <a:moveTo>
                  <a:pt x="6825653" y="2736912"/>
                </a:moveTo>
                <a:lnTo>
                  <a:pt x="6842861" y="2753745"/>
                </a:lnTo>
                <a:cubicBezTo>
                  <a:pt x="6838248" y="2753745"/>
                  <a:pt x="6833635" y="2751273"/>
                  <a:pt x="6830174" y="2747566"/>
                </a:cubicBezTo>
                <a:close/>
                <a:moveTo>
                  <a:pt x="6824408" y="2733976"/>
                </a:moveTo>
                <a:lnTo>
                  <a:pt x="6825653" y="2736912"/>
                </a:lnTo>
                <a:lnTo>
                  <a:pt x="6824928" y="2736202"/>
                </a:lnTo>
                <a:close/>
                <a:moveTo>
                  <a:pt x="6816335" y="2727794"/>
                </a:moveTo>
                <a:lnTo>
                  <a:pt x="6824928" y="2736202"/>
                </a:lnTo>
                <a:lnTo>
                  <a:pt x="6833635" y="2773518"/>
                </a:lnTo>
                <a:cubicBezTo>
                  <a:pt x="6824408" y="2773518"/>
                  <a:pt x="6815181" y="2783404"/>
                  <a:pt x="6805954" y="2783404"/>
                </a:cubicBezTo>
                <a:cubicBezTo>
                  <a:pt x="6824408" y="2773518"/>
                  <a:pt x="6824408" y="2743859"/>
                  <a:pt x="6796729" y="2753745"/>
                </a:cubicBezTo>
                <a:cubicBezTo>
                  <a:pt x="6792117" y="2733976"/>
                  <a:pt x="6803650" y="2726560"/>
                  <a:pt x="6816335" y="2727794"/>
                </a:cubicBezTo>
                <a:close/>
                <a:moveTo>
                  <a:pt x="7459440" y="2711016"/>
                </a:moveTo>
                <a:cubicBezTo>
                  <a:pt x="7460288" y="2710755"/>
                  <a:pt x="7460973" y="2711427"/>
                  <a:pt x="7461478" y="2712771"/>
                </a:cubicBezTo>
                <a:cubicBezTo>
                  <a:pt x="7464503" y="2720835"/>
                  <a:pt x="7461045" y="2753086"/>
                  <a:pt x="7447204" y="2753086"/>
                </a:cubicBezTo>
                <a:lnTo>
                  <a:pt x="7447204" y="2733976"/>
                </a:lnTo>
                <a:cubicBezTo>
                  <a:pt x="7456431" y="2733976"/>
                  <a:pt x="7456431" y="2724418"/>
                  <a:pt x="7456431" y="2714863"/>
                </a:cubicBezTo>
                <a:cubicBezTo>
                  <a:pt x="7457584" y="2712473"/>
                  <a:pt x="7458593" y="2711278"/>
                  <a:pt x="7459440" y="2711016"/>
                </a:cubicBezTo>
                <a:close/>
                <a:moveTo>
                  <a:pt x="7485034" y="2704976"/>
                </a:moveTo>
                <a:cubicBezTo>
                  <a:pt x="7485034" y="2704976"/>
                  <a:pt x="7495183" y="2704976"/>
                  <a:pt x="7495183" y="2704976"/>
                </a:cubicBezTo>
                <a:cubicBezTo>
                  <a:pt x="7485034" y="2735426"/>
                  <a:pt x="7525631" y="2715125"/>
                  <a:pt x="7515484" y="2755724"/>
                </a:cubicBezTo>
                <a:cubicBezTo>
                  <a:pt x="7505333" y="2735426"/>
                  <a:pt x="7474883" y="2735426"/>
                  <a:pt x="7485034" y="2704976"/>
                </a:cubicBezTo>
                <a:close/>
                <a:moveTo>
                  <a:pt x="8169008" y="2696133"/>
                </a:moveTo>
                <a:cubicBezTo>
                  <a:pt x="8169008" y="2705747"/>
                  <a:pt x="8169008" y="2715357"/>
                  <a:pt x="8169008" y="2734580"/>
                </a:cubicBezTo>
                <a:cubicBezTo>
                  <a:pt x="8207334" y="2744190"/>
                  <a:pt x="8188169" y="2696133"/>
                  <a:pt x="8216916" y="2705747"/>
                </a:cubicBezTo>
                <a:cubicBezTo>
                  <a:pt x="8216916" y="2724967"/>
                  <a:pt x="8197753" y="2715357"/>
                  <a:pt x="8197753" y="2744190"/>
                </a:cubicBezTo>
                <a:cubicBezTo>
                  <a:pt x="8207334" y="2773023"/>
                  <a:pt x="8226497" y="2715357"/>
                  <a:pt x="8236078" y="2734580"/>
                </a:cubicBezTo>
                <a:cubicBezTo>
                  <a:pt x="8216916" y="2763414"/>
                  <a:pt x="8188169" y="2773023"/>
                  <a:pt x="8178588" y="2801857"/>
                </a:cubicBezTo>
                <a:cubicBezTo>
                  <a:pt x="8169008" y="2792247"/>
                  <a:pt x="8149845" y="2792247"/>
                  <a:pt x="8130683" y="2792247"/>
                </a:cubicBezTo>
                <a:cubicBezTo>
                  <a:pt x="8140264" y="2773023"/>
                  <a:pt x="8130683" y="2782634"/>
                  <a:pt x="8121099" y="2773023"/>
                </a:cubicBezTo>
                <a:cubicBezTo>
                  <a:pt x="8121099" y="2744190"/>
                  <a:pt x="8140264" y="2763414"/>
                  <a:pt x="8140264" y="2744190"/>
                </a:cubicBezTo>
                <a:cubicBezTo>
                  <a:pt x="8130683" y="2734580"/>
                  <a:pt x="8121099" y="2724967"/>
                  <a:pt x="8111518" y="2705747"/>
                </a:cubicBezTo>
                <a:cubicBezTo>
                  <a:pt x="8121099" y="2686524"/>
                  <a:pt x="8121099" y="2734580"/>
                  <a:pt x="8140264" y="2734580"/>
                </a:cubicBezTo>
                <a:cubicBezTo>
                  <a:pt x="8149845" y="2715357"/>
                  <a:pt x="8149845" y="2696133"/>
                  <a:pt x="8169008" y="2696133"/>
                </a:cubicBezTo>
                <a:close/>
                <a:moveTo>
                  <a:pt x="6840410" y="2657546"/>
                </a:moveTo>
                <a:cubicBezTo>
                  <a:pt x="6846898" y="2660573"/>
                  <a:pt x="6852087" y="2672683"/>
                  <a:pt x="6852087" y="2658843"/>
                </a:cubicBezTo>
                <a:cubicBezTo>
                  <a:pt x="6861314" y="2658843"/>
                  <a:pt x="6861314" y="2658843"/>
                  <a:pt x="6861314" y="2668070"/>
                </a:cubicBezTo>
                <a:cubicBezTo>
                  <a:pt x="6861314" y="2668070"/>
                  <a:pt x="6861314" y="2677297"/>
                  <a:pt x="6861314" y="2677297"/>
                </a:cubicBezTo>
                <a:cubicBezTo>
                  <a:pt x="6833635" y="2677297"/>
                  <a:pt x="6852087" y="2668070"/>
                  <a:pt x="6833635" y="2677297"/>
                </a:cubicBezTo>
                <a:cubicBezTo>
                  <a:pt x="6833635" y="2668070"/>
                  <a:pt x="6833635" y="2668070"/>
                  <a:pt x="6833635" y="2658843"/>
                </a:cubicBezTo>
                <a:cubicBezTo>
                  <a:pt x="6835941" y="2656537"/>
                  <a:pt x="6838248" y="2656537"/>
                  <a:pt x="6840410" y="2657546"/>
                </a:cubicBezTo>
                <a:close/>
                <a:moveTo>
                  <a:pt x="8237845" y="2613937"/>
                </a:moveTo>
                <a:cubicBezTo>
                  <a:pt x="8236872" y="2617267"/>
                  <a:pt x="8227139" y="2642009"/>
                  <a:pt x="8234925" y="2649620"/>
                </a:cubicBezTo>
                <a:cubicBezTo>
                  <a:pt x="8224544" y="2649620"/>
                  <a:pt x="8214164" y="2649620"/>
                  <a:pt x="8214164" y="2649620"/>
                </a:cubicBezTo>
                <a:cubicBezTo>
                  <a:pt x="8203784" y="2629321"/>
                  <a:pt x="8224544" y="2629321"/>
                  <a:pt x="8234925" y="2619171"/>
                </a:cubicBezTo>
                <a:cubicBezTo>
                  <a:pt x="8237520" y="2614097"/>
                  <a:pt x="8238170" y="2612826"/>
                  <a:pt x="8237845" y="2613937"/>
                </a:cubicBezTo>
                <a:close/>
                <a:moveTo>
                  <a:pt x="7579258" y="2606333"/>
                </a:moveTo>
                <a:cubicBezTo>
                  <a:pt x="7582141" y="2606009"/>
                  <a:pt x="7585601" y="2606658"/>
                  <a:pt x="7590215" y="2609253"/>
                </a:cubicBezTo>
                <a:cubicBezTo>
                  <a:pt x="7580988" y="2619633"/>
                  <a:pt x="7580988" y="2640394"/>
                  <a:pt x="7553309" y="2630013"/>
                </a:cubicBezTo>
                <a:cubicBezTo>
                  <a:pt x="7553309" y="2630013"/>
                  <a:pt x="7553309" y="2619633"/>
                  <a:pt x="7553309" y="2609253"/>
                </a:cubicBezTo>
                <a:cubicBezTo>
                  <a:pt x="7567148" y="2617038"/>
                  <a:pt x="7570608" y="2607306"/>
                  <a:pt x="7579258" y="2606333"/>
                </a:cubicBezTo>
                <a:close/>
                <a:moveTo>
                  <a:pt x="8195328" y="2561966"/>
                </a:moveTo>
                <a:lnTo>
                  <a:pt x="8195645" y="2561966"/>
                </a:lnTo>
                <a:lnTo>
                  <a:pt x="8194390" y="2562975"/>
                </a:lnTo>
                <a:cubicBezTo>
                  <a:pt x="8192828" y="2564272"/>
                  <a:pt x="8192828" y="2564272"/>
                  <a:pt x="8195328" y="2561966"/>
                </a:cubicBezTo>
                <a:close/>
                <a:moveTo>
                  <a:pt x="6902835" y="2543513"/>
                </a:moveTo>
                <a:cubicBezTo>
                  <a:pt x="6902835" y="2552739"/>
                  <a:pt x="6930515" y="2561966"/>
                  <a:pt x="6902835" y="2561966"/>
                </a:cubicBezTo>
                <a:cubicBezTo>
                  <a:pt x="6912062" y="2571192"/>
                  <a:pt x="6921289" y="2571192"/>
                  <a:pt x="6912062" y="2580419"/>
                </a:cubicBezTo>
                <a:cubicBezTo>
                  <a:pt x="6912062" y="2580419"/>
                  <a:pt x="6902835" y="2580419"/>
                  <a:pt x="6902835" y="2580419"/>
                </a:cubicBezTo>
                <a:cubicBezTo>
                  <a:pt x="6902835" y="2571192"/>
                  <a:pt x="6902835" y="2561966"/>
                  <a:pt x="6893608" y="2561966"/>
                </a:cubicBezTo>
                <a:cubicBezTo>
                  <a:pt x="6893608" y="2552739"/>
                  <a:pt x="6902835" y="2552739"/>
                  <a:pt x="6902835" y="2543513"/>
                </a:cubicBezTo>
                <a:close/>
                <a:moveTo>
                  <a:pt x="8225314" y="2497380"/>
                </a:moveTo>
                <a:cubicBezTo>
                  <a:pt x="8235311" y="2497380"/>
                  <a:pt x="8235311" y="2515833"/>
                  <a:pt x="8225314" y="2515833"/>
                </a:cubicBezTo>
                <a:cubicBezTo>
                  <a:pt x="8225314" y="2515833"/>
                  <a:pt x="8235311" y="2515833"/>
                  <a:pt x="8235311" y="2515833"/>
                </a:cubicBezTo>
                <a:cubicBezTo>
                  <a:pt x="8245305" y="2543513"/>
                  <a:pt x="8225314" y="2534286"/>
                  <a:pt x="8225314" y="2561966"/>
                </a:cubicBezTo>
                <a:lnTo>
                  <a:pt x="8195645" y="2561966"/>
                </a:lnTo>
                <a:lnTo>
                  <a:pt x="8202823" y="2556199"/>
                </a:lnTo>
                <a:cubicBezTo>
                  <a:pt x="8210320" y="2550433"/>
                  <a:pt x="8220315" y="2543513"/>
                  <a:pt x="8225314" y="2543513"/>
                </a:cubicBezTo>
                <a:cubicBezTo>
                  <a:pt x="8225314" y="2534286"/>
                  <a:pt x="8215318" y="2534286"/>
                  <a:pt x="8215318" y="2525059"/>
                </a:cubicBezTo>
                <a:cubicBezTo>
                  <a:pt x="8205324" y="2506606"/>
                  <a:pt x="8235311" y="2515833"/>
                  <a:pt x="8225314" y="2497380"/>
                </a:cubicBezTo>
                <a:close/>
                <a:moveTo>
                  <a:pt x="8261016" y="2496515"/>
                </a:moveTo>
                <a:cubicBezTo>
                  <a:pt x="8264332" y="2495073"/>
                  <a:pt x="8268369" y="2495073"/>
                  <a:pt x="8272981" y="2497380"/>
                </a:cubicBezTo>
                <a:cubicBezTo>
                  <a:pt x="8272981" y="2506606"/>
                  <a:pt x="8272981" y="2506606"/>
                  <a:pt x="8272981" y="2515833"/>
                </a:cubicBezTo>
                <a:cubicBezTo>
                  <a:pt x="8282208" y="2515833"/>
                  <a:pt x="8291435" y="2515833"/>
                  <a:pt x="8291435" y="2497380"/>
                </a:cubicBezTo>
                <a:cubicBezTo>
                  <a:pt x="8309887" y="2534286"/>
                  <a:pt x="8263755" y="2515833"/>
                  <a:pt x="8254529" y="2525059"/>
                </a:cubicBezTo>
                <a:cubicBezTo>
                  <a:pt x="8247609" y="2518139"/>
                  <a:pt x="8251068" y="2500839"/>
                  <a:pt x="8261016" y="2496515"/>
                </a:cubicBezTo>
                <a:close/>
                <a:moveTo>
                  <a:pt x="8936288" y="2496371"/>
                </a:moveTo>
                <a:cubicBezTo>
                  <a:pt x="8939604" y="2495073"/>
                  <a:pt x="8944217" y="2495073"/>
                  <a:pt x="8951137" y="2497380"/>
                </a:cubicBezTo>
                <a:cubicBezTo>
                  <a:pt x="8951137" y="2534286"/>
                  <a:pt x="8914231" y="2515833"/>
                  <a:pt x="8923457" y="2552739"/>
                </a:cubicBezTo>
                <a:cubicBezTo>
                  <a:pt x="8905004" y="2552739"/>
                  <a:pt x="8914231" y="2580419"/>
                  <a:pt x="8895777" y="2571192"/>
                </a:cubicBezTo>
                <a:cubicBezTo>
                  <a:pt x="8886551" y="2534286"/>
                  <a:pt x="8923457" y="2543513"/>
                  <a:pt x="8914231" y="2515833"/>
                </a:cubicBezTo>
                <a:cubicBezTo>
                  <a:pt x="8928070" y="2515833"/>
                  <a:pt x="8926341" y="2500263"/>
                  <a:pt x="8936288" y="2496371"/>
                </a:cubicBezTo>
                <a:close/>
                <a:moveTo>
                  <a:pt x="7577096" y="2493486"/>
                </a:moveTo>
                <a:cubicBezTo>
                  <a:pt x="7581853" y="2493053"/>
                  <a:pt x="7586178" y="2493341"/>
                  <a:pt x="7589061" y="2493919"/>
                </a:cubicBezTo>
                <a:cubicBezTo>
                  <a:pt x="7594830" y="2495072"/>
                  <a:pt x="7594830" y="2497380"/>
                  <a:pt x="7580988" y="2497380"/>
                </a:cubicBezTo>
                <a:cubicBezTo>
                  <a:pt x="7571761" y="2497380"/>
                  <a:pt x="7571761" y="2515833"/>
                  <a:pt x="7571761" y="2515833"/>
                </a:cubicBezTo>
                <a:cubicBezTo>
                  <a:pt x="7544082" y="2515833"/>
                  <a:pt x="7571761" y="2506606"/>
                  <a:pt x="7562534" y="2497380"/>
                </a:cubicBezTo>
                <a:cubicBezTo>
                  <a:pt x="7567148" y="2495072"/>
                  <a:pt x="7572338" y="2493919"/>
                  <a:pt x="7577096" y="2493486"/>
                </a:cubicBezTo>
                <a:close/>
                <a:moveTo>
                  <a:pt x="8883325" y="2489338"/>
                </a:moveTo>
                <a:cubicBezTo>
                  <a:pt x="8895056" y="2491966"/>
                  <a:pt x="8890011" y="2579218"/>
                  <a:pt x="8849644" y="2570808"/>
                </a:cubicBezTo>
                <a:cubicBezTo>
                  <a:pt x="8849644" y="2561196"/>
                  <a:pt x="8858871" y="2561196"/>
                  <a:pt x="8858871" y="2561196"/>
                </a:cubicBezTo>
                <a:cubicBezTo>
                  <a:pt x="8877325" y="2532362"/>
                  <a:pt x="8868098" y="2513142"/>
                  <a:pt x="8877325" y="2493919"/>
                </a:cubicBezTo>
                <a:cubicBezTo>
                  <a:pt x="8879631" y="2490315"/>
                  <a:pt x="8881649" y="2488963"/>
                  <a:pt x="8883325" y="2489338"/>
                </a:cubicBezTo>
                <a:close/>
                <a:moveTo>
                  <a:pt x="6969032" y="2482213"/>
                </a:moveTo>
                <a:lnTo>
                  <a:pt x="6967709" y="2486177"/>
                </a:lnTo>
                <a:lnTo>
                  <a:pt x="6966779" y="2484131"/>
                </a:lnTo>
                <a:close/>
                <a:moveTo>
                  <a:pt x="6958269" y="2465965"/>
                </a:moveTo>
                <a:cubicBezTo>
                  <a:pt x="6960217" y="2467312"/>
                  <a:pt x="6961117" y="2470006"/>
                  <a:pt x="6961717" y="2473001"/>
                </a:cubicBezTo>
                <a:lnTo>
                  <a:pt x="6966779" y="2484131"/>
                </a:lnTo>
                <a:lnTo>
                  <a:pt x="6954525" y="2494564"/>
                </a:lnTo>
                <a:cubicBezTo>
                  <a:pt x="6943737" y="2498156"/>
                  <a:pt x="6934148" y="2500553"/>
                  <a:pt x="6929353" y="2514926"/>
                </a:cubicBezTo>
                <a:cubicBezTo>
                  <a:pt x="6919763" y="2534091"/>
                  <a:pt x="6958119" y="2514926"/>
                  <a:pt x="6948533" y="2534091"/>
                </a:cubicBezTo>
                <a:cubicBezTo>
                  <a:pt x="6948533" y="2534091"/>
                  <a:pt x="6948533" y="2534091"/>
                  <a:pt x="6910173" y="2534091"/>
                </a:cubicBezTo>
                <a:cubicBezTo>
                  <a:pt x="6910173" y="2495761"/>
                  <a:pt x="6948533" y="2495761"/>
                  <a:pt x="6948533" y="2467012"/>
                </a:cubicBezTo>
                <a:cubicBezTo>
                  <a:pt x="6953326" y="2464617"/>
                  <a:pt x="6956321" y="2464617"/>
                  <a:pt x="6958269" y="2465965"/>
                </a:cubicBezTo>
                <a:close/>
                <a:moveTo>
                  <a:pt x="8952983" y="2455859"/>
                </a:moveTo>
                <a:cubicBezTo>
                  <a:pt x="8983431" y="2455859"/>
                  <a:pt x="8952983" y="2488153"/>
                  <a:pt x="8942834" y="2488153"/>
                </a:cubicBezTo>
                <a:cubicBezTo>
                  <a:pt x="8932683" y="2455859"/>
                  <a:pt x="8963133" y="2477389"/>
                  <a:pt x="8952983" y="2455859"/>
                </a:cubicBezTo>
                <a:close/>
                <a:moveTo>
                  <a:pt x="8914231" y="2428179"/>
                </a:moveTo>
                <a:cubicBezTo>
                  <a:pt x="8944680" y="2437405"/>
                  <a:pt x="8964978" y="2446632"/>
                  <a:pt x="8914231" y="2455859"/>
                </a:cubicBezTo>
                <a:cubicBezTo>
                  <a:pt x="8914231" y="2446632"/>
                  <a:pt x="8914231" y="2437405"/>
                  <a:pt x="8914231" y="2428179"/>
                </a:cubicBezTo>
                <a:close/>
                <a:moveTo>
                  <a:pt x="8983428" y="2400499"/>
                </a:moveTo>
                <a:cubicBezTo>
                  <a:pt x="9011109" y="2400499"/>
                  <a:pt x="8983428" y="2437405"/>
                  <a:pt x="8964976" y="2428179"/>
                </a:cubicBezTo>
                <a:cubicBezTo>
                  <a:pt x="8964976" y="2409726"/>
                  <a:pt x="8983428" y="2418952"/>
                  <a:pt x="8983428" y="2400499"/>
                </a:cubicBezTo>
                <a:close/>
                <a:moveTo>
                  <a:pt x="8868098" y="2322075"/>
                </a:moveTo>
                <a:cubicBezTo>
                  <a:pt x="8886551" y="2352523"/>
                  <a:pt x="8849644" y="2362672"/>
                  <a:pt x="8840418" y="2372823"/>
                </a:cubicBezTo>
                <a:cubicBezTo>
                  <a:pt x="8849644" y="2352523"/>
                  <a:pt x="8858871" y="2332222"/>
                  <a:pt x="8868098" y="2322075"/>
                </a:cubicBezTo>
                <a:close/>
                <a:moveTo>
                  <a:pt x="9098763" y="2294395"/>
                </a:moveTo>
                <a:cubicBezTo>
                  <a:pt x="9088382" y="2312848"/>
                  <a:pt x="9067622" y="2312848"/>
                  <a:pt x="9067622" y="2340527"/>
                </a:cubicBezTo>
                <a:cubicBezTo>
                  <a:pt x="9057242" y="2340527"/>
                  <a:pt x="9067622" y="2322075"/>
                  <a:pt x="9067622" y="2312848"/>
                </a:cubicBezTo>
                <a:cubicBezTo>
                  <a:pt x="9088382" y="2312848"/>
                  <a:pt x="9078002" y="2294395"/>
                  <a:pt x="9098763" y="2294395"/>
                </a:cubicBezTo>
                <a:close/>
                <a:moveTo>
                  <a:pt x="9662737" y="2275942"/>
                </a:moveTo>
                <a:cubicBezTo>
                  <a:pt x="9673118" y="2285168"/>
                  <a:pt x="9693878" y="2275942"/>
                  <a:pt x="9693878" y="2285168"/>
                </a:cubicBezTo>
                <a:cubicBezTo>
                  <a:pt x="9693878" y="2303621"/>
                  <a:pt x="9652357" y="2303621"/>
                  <a:pt x="9662737" y="2275942"/>
                </a:cubicBezTo>
                <a:close/>
                <a:moveTo>
                  <a:pt x="8602777" y="2265654"/>
                </a:moveTo>
                <a:lnTo>
                  <a:pt x="8602458" y="2265860"/>
                </a:lnTo>
                <a:lnTo>
                  <a:pt x="8600578" y="2268908"/>
                </a:lnTo>
                <a:lnTo>
                  <a:pt x="8597920" y="2275360"/>
                </a:lnTo>
                <a:cubicBezTo>
                  <a:pt x="8597920" y="2270570"/>
                  <a:pt x="8600318" y="2268174"/>
                  <a:pt x="8602715" y="2265779"/>
                </a:cubicBezTo>
                <a:close/>
                <a:moveTo>
                  <a:pt x="9078182" y="2264049"/>
                </a:moveTo>
                <a:cubicBezTo>
                  <a:pt x="9082030" y="2264031"/>
                  <a:pt x="9085859" y="2265082"/>
                  <a:pt x="9089536" y="2267485"/>
                </a:cubicBezTo>
                <a:cubicBezTo>
                  <a:pt x="9079734" y="2286705"/>
                  <a:pt x="9069929" y="2296318"/>
                  <a:pt x="9050322" y="2296318"/>
                </a:cubicBezTo>
                <a:cubicBezTo>
                  <a:pt x="9050322" y="2325152"/>
                  <a:pt x="9040520" y="2325152"/>
                  <a:pt x="9040520" y="2344373"/>
                </a:cubicBezTo>
                <a:cubicBezTo>
                  <a:pt x="9020914" y="2334762"/>
                  <a:pt x="9030715" y="2363596"/>
                  <a:pt x="9011109" y="2353985"/>
                </a:cubicBezTo>
                <a:cubicBezTo>
                  <a:pt x="9020914" y="2344373"/>
                  <a:pt x="9020914" y="2325152"/>
                  <a:pt x="9040520" y="2325152"/>
                </a:cubicBezTo>
                <a:cubicBezTo>
                  <a:pt x="9025815" y="2317942"/>
                  <a:pt x="9044196" y="2278296"/>
                  <a:pt x="9066712" y="2267035"/>
                </a:cubicBezTo>
                <a:cubicBezTo>
                  <a:pt x="9070465" y="2265158"/>
                  <a:pt x="9074334" y="2264069"/>
                  <a:pt x="9078182" y="2264049"/>
                </a:cubicBezTo>
                <a:close/>
                <a:moveTo>
                  <a:pt x="8958655" y="2263111"/>
                </a:moveTo>
                <a:cubicBezTo>
                  <a:pt x="8959140" y="2267869"/>
                  <a:pt x="8949408" y="2292088"/>
                  <a:pt x="8933838" y="2285168"/>
                </a:cubicBezTo>
                <a:cubicBezTo>
                  <a:pt x="8933838" y="2294395"/>
                  <a:pt x="8933838" y="2294395"/>
                  <a:pt x="8933838" y="2303621"/>
                </a:cubicBezTo>
                <a:cubicBezTo>
                  <a:pt x="8923457" y="2303621"/>
                  <a:pt x="8933838" y="2285168"/>
                  <a:pt x="8923457" y="2275942"/>
                </a:cubicBezTo>
                <a:cubicBezTo>
                  <a:pt x="8933838" y="2275942"/>
                  <a:pt x="8944218" y="2275942"/>
                  <a:pt x="8954598" y="2266715"/>
                </a:cubicBezTo>
                <a:cubicBezTo>
                  <a:pt x="8957193" y="2262100"/>
                  <a:pt x="8958492" y="2261525"/>
                  <a:pt x="8958655" y="2263111"/>
                </a:cubicBezTo>
                <a:close/>
                <a:moveTo>
                  <a:pt x="9661728" y="2234232"/>
                </a:moveTo>
                <a:cubicBezTo>
                  <a:pt x="9667350" y="2238516"/>
                  <a:pt x="9663891" y="2255643"/>
                  <a:pt x="9670811" y="2255643"/>
                </a:cubicBezTo>
                <a:cubicBezTo>
                  <a:pt x="9661584" y="2255643"/>
                  <a:pt x="9670811" y="2275942"/>
                  <a:pt x="9652357" y="2275942"/>
                </a:cubicBezTo>
                <a:cubicBezTo>
                  <a:pt x="9652357" y="2265791"/>
                  <a:pt x="9652357" y="2245493"/>
                  <a:pt x="9652357" y="2235342"/>
                </a:cubicBezTo>
                <a:cubicBezTo>
                  <a:pt x="9656971" y="2232804"/>
                  <a:pt x="9659854" y="2232805"/>
                  <a:pt x="9661728" y="2234232"/>
                </a:cubicBezTo>
                <a:close/>
                <a:moveTo>
                  <a:pt x="8578740" y="2227449"/>
                </a:moveTo>
                <a:lnTo>
                  <a:pt x="8578547" y="2233777"/>
                </a:lnTo>
                <a:lnTo>
                  <a:pt x="8583080" y="2231472"/>
                </a:lnTo>
                <a:close/>
                <a:moveTo>
                  <a:pt x="9154121" y="2225194"/>
                </a:moveTo>
                <a:cubicBezTo>
                  <a:pt x="9135669" y="2235342"/>
                  <a:pt x="9107989" y="2245493"/>
                  <a:pt x="9126442" y="2275942"/>
                </a:cubicBezTo>
                <a:cubicBezTo>
                  <a:pt x="9117215" y="2275942"/>
                  <a:pt x="9107989" y="2275942"/>
                  <a:pt x="9098763" y="2275942"/>
                </a:cubicBezTo>
                <a:cubicBezTo>
                  <a:pt x="9107989" y="2255643"/>
                  <a:pt x="9117215" y="2225194"/>
                  <a:pt x="9089536" y="2235342"/>
                </a:cubicBezTo>
                <a:cubicBezTo>
                  <a:pt x="9107989" y="2225194"/>
                  <a:pt x="9117215" y="2235342"/>
                  <a:pt x="9154121" y="2225194"/>
                </a:cubicBezTo>
                <a:close/>
                <a:moveTo>
                  <a:pt x="9029561" y="2215967"/>
                </a:moveTo>
                <a:cubicBezTo>
                  <a:pt x="9038788" y="2215967"/>
                  <a:pt x="9038788" y="2215967"/>
                  <a:pt x="9048015" y="2215967"/>
                </a:cubicBezTo>
                <a:cubicBezTo>
                  <a:pt x="9029561" y="2248262"/>
                  <a:pt x="9066467" y="2226732"/>
                  <a:pt x="9075694" y="2226732"/>
                </a:cubicBezTo>
                <a:cubicBezTo>
                  <a:pt x="9075694" y="2248262"/>
                  <a:pt x="9048015" y="2237497"/>
                  <a:pt x="9029561" y="2237497"/>
                </a:cubicBezTo>
                <a:cubicBezTo>
                  <a:pt x="9029561" y="2226732"/>
                  <a:pt x="9029561" y="2226732"/>
                  <a:pt x="9029561" y="2215967"/>
                </a:cubicBezTo>
                <a:close/>
                <a:moveTo>
                  <a:pt x="10294757" y="2169834"/>
                </a:moveTo>
                <a:cubicBezTo>
                  <a:pt x="10305138" y="2169834"/>
                  <a:pt x="10315518" y="2169834"/>
                  <a:pt x="10315518" y="2169834"/>
                </a:cubicBezTo>
                <a:cubicBezTo>
                  <a:pt x="10315518" y="2179061"/>
                  <a:pt x="10325898" y="2179061"/>
                  <a:pt x="10325898" y="2179061"/>
                </a:cubicBezTo>
                <a:cubicBezTo>
                  <a:pt x="10325898" y="2197514"/>
                  <a:pt x="10284377" y="2188287"/>
                  <a:pt x="10294757" y="2169834"/>
                </a:cubicBezTo>
                <a:close/>
                <a:moveTo>
                  <a:pt x="9153726" y="2166121"/>
                </a:moveTo>
                <a:lnTo>
                  <a:pt x="9152910" y="2178338"/>
                </a:lnTo>
                <a:cubicBezTo>
                  <a:pt x="9151713" y="2181932"/>
                  <a:pt x="9149315" y="2184327"/>
                  <a:pt x="9144520" y="2189118"/>
                </a:cubicBezTo>
                <a:close/>
                <a:moveTo>
                  <a:pt x="9818436" y="2132928"/>
                </a:moveTo>
                <a:cubicBezTo>
                  <a:pt x="9808288" y="2151381"/>
                  <a:pt x="9787987" y="2160608"/>
                  <a:pt x="9767689" y="2160608"/>
                </a:cubicBezTo>
                <a:cubicBezTo>
                  <a:pt x="9777839" y="2132928"/>
                  <a:pt x="9787987" y="2142155"/>
                  <a:pt x="9818436" y="2132928"/>
                </a:cubicBezTo>
                <a:close/>
                <a:moveTo>
                  <a:pt x="9797676" y="2072957"/>
                </a:moveTo>
                <a:cubicBezTo>
                  <a:pt x="9808056" y="2072957"/>
                  <a:pt x="9808056" y="2072957"/>
                  <a:pt x="9818436" y="2072957"/>
                </a:cubicBezTo>
                <a:cubicBezTo>
                  <a:pt x="9818436" y="2091410"/>
                  <a:pt x="9797676" y="2091410"/>
                  <a:pt x="9776915" y="2091410"/>
                </a:cubicBezTo>
                <a:cubicBezTo>
                  <a:pt x="9776915" y="2072957"/>
                  <a:pt x="9808056" y="2091410"/>
                  <a:pt x="9797676" y="2072957"/>
                </a:cubicBezTo>
                <a:close/>
                <a:moveTo>
                  <a:pt x="10162127" y="2026824"/>
                </a:moveTo>
                <a:cubicBezTo>
                  <a:pt x="10172507" y="2036050"/>
                  <a:pt x="10182888" y="2072957"/>
                  <a:pt x="10151746" y="2063731"/>
                </a:cubicBezTo>
                <a:cubicBezTo>
                  <a:pt x="10141366" y="2036050"/>
                  <a:pt x="10162127" y="2045277"/>
                  <a:pt x="10162127" y="2026824"/>
                </a:cubicBezTo>
                <a:close/>
                <a:moveTo>
                  <a:pt x="10276650" y="2015290"/>
                </a:moveTo>
                <a:lnTo>
                  <a:pt x="10276653" y="2015290"/>
                </a:lnTo>
                <a:lnTo>
                  <a:pt x="10277920" y="2017598"/>
                </a:lnTo>
                <a:cubicBezTo>
                  <a:pt x="10262695" y="2022209"/>
                  <a:pt x="10267772" y="2019905"/>
                  <a:pt x="10276650" y="2015290"/>
                </a:cubicBezTo>
                <a:close/>
                <a:moveTo>
                  <a:pt x="10271101" y="1995250"/>
                </a:moveTo>
                <a:cubicBezTo>
                  <a:pt x="10273163" y="1994818"/>
                  <a:pt x="10276017" y="1995107"/>
                  <a:pt x="10279190" y="1995683"/>
                </a:cubicBezTo>
                <a:cubicBezTo>
                  <a:pt x="10285531" y="1996837"/>
                  <a:pt x="10293145" y="1999144"/>
                  <a:pt x="10298219" y="1999144"/>
                </a:cubicBezTo>
                <a:lnTo>
                  <a:pt x="10276653" y="2015290"/>
                </a:lnTo>
                <a:lnTo>
                  <a:pt x="10267769" y="1999144"/>
                </a:lnTo>
                <a:cubicBezTo>
                  <a:pt x="10267769" y="1996836"/>
                  <a:pt x="10269039" y="1995683"/>
                  <a:pt x="10271101" y="1995250"/>
                </a:cubicBezTo>
                <a:close/>
                <a:moveTo>
                  <a:pt x="10408937" y="1989917"/>
                </a:moveTo>
                <a:cubicBezTo>
                  <a:pt x="10408937" y="2008371"/>
                  <a:pt x="10362804" y="1989917"/>
                  <a:pt x="10362804" y="2017598"/>
                </a:cubicBezTo>
                <a:cubicBezTo>
                  <a:pt x="10344352" y="1989917"/>
                  <a:pt x="10390485" y="1989917"/>
                  <a:pt x="10408937" y="1989917"/>
                </a:cubicBezTo>
                <a:close/>
                <a:moveTo>
                  <a:pt x="10621235" y="1886677"/>
                </a:moveTo>
                <a:cubicBezTo>
                  <a:pt x="10633841" y="1885793"/>
                  <a:pt x="10646711" y="1886045"/>
                  <a:pt x="10659807" y="1887126"/>
                </a:cubicBezTo>
                <a:cubicBezTo>
                  <a:pt x="10738384" y="1893612"/>
                  <a:pt x="10825087" y="1929944"/>
                  <a:pt x="10911788" y="1929944"/>
                </a:cubicBezTo>
                <a:cubicBezTo>
                  <a:pt x="10911788" y="1929944"/>
                  <a:pt x="10911788" y="1939170"/>
                  <a:pt x="10911788" y="1939170"/>
                </a:cubicBezTo>
                <a:cubicBezTo>
                  <a:pt x="10815451" y="1948396"/>
                  <a:pt x="10709480" y="1893037"/>
                  <a:pt x="10584242" y="1902264"/>
                </a:cubicBezTo>
                <a:cubicBezTo>
                  <a:pt x="10584242" y="1902264"/>
                  <a:pt x="10584242" y="1902264"/>
                  <a:pt x="10584242" y="1893037"/>
                </a:cubicBezTo>
                <a:cubicBezTo>
                  <a:pt x="10596285" y="1889577"/>
                  <a:pt x="10608628" y="1887559"/>
                  <a:pt x="10621235" y="1886677"/>
                </a:cubicBezTo>
                <a:close/>
                <a:moveTo>
                  <a:pt x="10533495" y="1883811"/>
                </a:moveTo>
                <a:cubicBezTo>
                  <a:pt x="10524269" y="1902264"/>
                  <a:pt x="10505815" y="1911490"/>
                  <a:pt x="10487362" y="1920717"/>
                </a:cubicBezTo>
                <a:cubicBezTo>
                  <a:pt x="10496588" y="1893037"/>
                  <a:pt x="10515042" y="1893037"/>
                  <a:pt x="10533495" y="1883811"/>
                </a:cubicBezTo>
                <a:close/>
                <a:moveTo>
                  <a:pt x="10718026" y="1865357"/>
                </a:moveTo>
                <a:cubicBezTo>
                  <a:pt x="10727253" y="1865357"/>
                  <a:pt x="10736480" y="1865357"/>
                  <a:pt x="10745707" y="1865357"/>
                </a:cubicBezTo>
                <a:cubicBezTo>
                  <a:pt x="10754933" y="1883811"/>
                  <a:pt x="10708801" y="1883811"/>
                  <a:pt x="10718026" y="1865357"/>
                </a:cubicBezTo>
                <a:close/>
                <a:moveTo>
                  <a:pt x="10755703" y="1862283"/>
                </a:moveTo>
                <a:cubicBezTo>
                  <a:pt x="10775694" y="1883814"/>
                  <a:pt x="10785690" y="1851519"/>
                  <a:pt x="10805680" y="1873050"/>
                </a:cubicBezTo>
                <a:cubicBezTo>
                  <a:pt x="10795687" y="1883814"/>
                  <a:pt x="10745707" y="1883814"/>
                  <a:pt x="10755703" y="1862283"/>
                </a:cubicBezTo>
                <a:close/>
                <a:moveTo>
                  <a:pt x="10669682" y="1787084"/>
                </a:moveTo>
                <a:lnTo>
                  <a:pt x="10678836" y="1796232"/>
                </a:lnTo>
                <a:cubicBezTo>
                  <a:pt x="10678836" y="1810605"/>
                  <a:pt x="10674041" y="1810605"/>
                  <a:pt x="10670444" y="1804616"/>
                </a:cubicBezTo>
                <a:close/>
                <a:moveTo>
                  <a:pt x="10669659" y="1786511"/>
                </a:moveTo>
                <a:lnTo>
                  <a:pt x="10669682" y="1787084"/>
                </a:lnTo>
                <a:lnTo>
                  <a:pt x="10669247" y="1786648"/>
                </a:lnTo>
                <a:close/>
                <a:moveTo>
                  <a:pt x="11151677" y="1680825"/>
                </a:moveTo>
                <a:cubicBezTo>
                  <a:pt x="11160903" y="1685438"/>
                  <a:pt x="11177049" y="1680825"/>
                  <a:pt x="11189736" y="1680825"/>
                </a:cubicBezTo>
                <a:cubicBezTo>
                  <a:pt x="11202422" y="1680825"/>
                  <a:pt x="11211649" y="1685438"/>
                  <a:pt x="11207035" y="1708505"/>
                </a:cubicBezTo>
                <a:cubicBezTo>
                  <a:pt x="11188583" y="1699278"/>
                  <a:pt x="11170129" y="1699278"/>
                  <a:pt x="11151677" y="1708505"/>
                </a:cubicBezTo>
                <a:cubicBezTo>
                  <a:pt x="11151677" y="1699278"/>
                  <a:pt x="11151677" y="1690052"/>
                  <a:pt x="11151677" y="1680825"/>
                </a:cubicBezTo>
                <a:close/>
                <a:moveTo>
                  <a:pt x="10301634" y="1353433"/>
                </a:moveTo>
                <a:lnTo>
                  <a:pt x="10287769" y="1353697"/>
                </a:lnTo>
                <a:cubicBezTo>
                  <a:pt x="10234391" y="1361090"/>
                  <a:pt x="10168838" y="1397960"/>
                  <a:pt x="10105159" y="1424538"/>
                </a:cubicBezTo>
                <a:lnTo>
                  <a:pt x="10055255" y="1440860"/>
                </a:lnTo>
                <a:lnTo>
                  <a:pt x="10055520" y="1441675"/>
                </a:lnTo>
                <a:cubicBezTo>
                  <a:pt x="10134632" y="1463237"/>
                  <a:pt x="10202956" y="1409335"/>
                  <a:pt x="10272631" y="1368908"/>
                </a:cubicBezTo>
                <a:close/>
                <a:moveTo>
                  <a:pt x="10318373" y="1342336"/>
                </a:moveTo>
                <a:lnTo>
                  <a:pt x="10318322" y="1346035"/>
                </a:lnTo>
                <a:lnTo>
                  <a:pt x="10319336" y="1345638"/>
                </a:lnTo>
                <a:close/>
                <a:moveTo>
                  <a:pt x="10373596" y="1299433"/>
                </a:moveTo>
                <a:lnTo>
                  <a:pt x="10375762" y="1305205"/>
                </a:lnTo>
                <a:cubicBezTo>
                  <a:pt x="10346993" y="1305205"/>
                  <a:pt x="10327813" y="1305205"/>
                  <a:pt x="10308634" y="1314786"/>
                </a:cubicBezTo>
                <a:cubicBezTo>
                  <a:pt x="10308634" y="1324370"/>
                  <a:pt x="10318223" y="1324370"/>
                  <a:pt x="10327813" y="1324370"/>
                </a:cubicBezTo>
                <a:cubicBezTo>
                  <a:pt x="10327813" y="1324370"/>
                  <a:pt x="10327813" y="1324370"/>
                  <a:pt x="10327813" y="1336497"/>
                </a:cubicBezTo>
                <a:lnTo>
                  <a:pt x="10327813" y="1342310"/>
                </a:lnTo>
                <a:lnTo>
                  <a:pt x="10343204" y="1336268"/>
                </a:lnTo>
                <a:lnTo>
                  <a:pt x="10419457" y="1322598"/>
                </a:lnTo>
                <a:lnTo>
                  <a:pt x="10415332" y="1314832"/>
                </a:lnTo>
                <a:cubicBezTo>
                  <a:pt x="10405556" y="1306073"/>
                  <a:pt x="10391987" y="1307926"/>
                  <a:pt x="10379745" y="1303336"/>
                </a:cubicBezTo>
                <a:close/>
                <a:moveTo>
                  <a:pt x="10517506" y="1293226"/>
                </a:moveTo>
                <a:lnTo>
                  <a:pt x="10500851" y="1297898"/>
                </a:lnTo>
                <a:lnTo>
                  <a:pt x="10499990" y="1304350"/>
                </a:lnTo>
                <a:lnTo>
                  <a:pt x="10502160" y="1311261"/>
                </a:lnTo>
                <a:lnTo>
                  <a:pt x="10516353" y="1310811"/>
                </a:lnTo>
                <a:lnTo>
                  <a:pt x="10529194" y="1295621"/>
                </a:lnTo>
                <a:cubicBezTo>
                  <a:pt x="10526797" y="1293225"/>
                  <a:pt x="10522601" y="1292627"/>
                  <a:pt x="10517506" y="1293226"/>
                </a:cubicBezTo>
                <a:close/>
                <a:moveTo>
                  <a:pt x="10788574" y="1201474"/>
                </a:moveTo>
                <a:cubicBezTo>
                  <a:pt x="10779348" y="1219928"/>
                  <a:pt x="10760894" y="1229154"/>
                  <a:pt x="10742441" y="1238381"/>
                </a:cubicBezTo>
                <a:cubicBezTo>
                  <a:pt x="10751667" y="1210701"/>
                  <a:pt x="10770121" y="1210701"/>
                  <a:pt x="10788574" y="1201474"/>
                </a:cubicBezTo>
                <a:close/>
                <a:moveTo>
                  <a:pt x="10915729" y="1189799"/>
                </a:moveTo>
                <a:cubicBezTo>
                  <a:pt x="10931874" y="1197872"/>
                  <a:pt x="10969213" y="1177689"/>
                  <a:pt x="10972115" y="1203422"/>
                </a:cubicBezTo>
                <a:lnTo>
                  <a:pt x="10971370" y="1213616"/>
                </a:lnTo>
                <a:lnTo>
                  <a:pt x="10975215" y="1214216"/>
                </a:lnTo>
                <a:cubicBezTo>
                  <a:pt x="11036814" y="1227171"/>
                  <a:pt x="11101841" y="1247607"/>
                  <a:pt x="11166867" y="1247607"/>
                </a:cubicBezTo>
                <a:cubicBezTo>
                  <a:pt x="11166867" y="1247607"/>
                  <a:pt x="11166867" y="1256834"/>
                  <a:pt x="11166867" y="1256834"/>
                </a:cubicBezTo>
                <a:cubicBezTo>
                  <a:pt x="11070530" y="1266061"/>
                  <a:pt x="10964559" y="1210701"/>
                  <a:pt x="10839321" y="1219928"/>
                </a:cubicBezTo>
                <a:cubicBezTo>
                  <a:pt x="10839321" y="1219928"/>
                  <a:pt x="10839321" y="1219928"/>
                  <a:pt x="10839321" y="1210701"/>
                </a:cubicBezTo>
                <a:cubicBezTo>
                  <a:pt x="10851364" y="1207241"/>
                  <a:pt x="10863707" y="1205224"/>
                  <a:pt x="10876314" y="1204340"/>
                </a:cubicBezTo>
                <a:cubicBezTo>
                  <a:pt x="10888920" y="1203457"/>
                  <a:pt x="10901790" y="1203709"/>
                  <a:pt x="10914886" y="1204790"/>
                </a:cubicBezTo>
                <a:lnTo>
                  <a:pt x="10915729" y="1204921"/>
                </a:lnTo>
                <a:close/>
                <a:moveTo>
                  <a:pt x="10973105" y="1183021"/>
                </a:moveTo>
                <a:cubicBezTo>
                  <a:pt x="10982332" y="1183021"/>
                  <a:pt x="10991559" y="1183021"/>
                  <a:pt x="11000786" y="1183021"/>
                </a:cubicBezTo>
                <a:cubicBezTo>
                  <a:pt x="11010012" y="1201474"/>
                  <a:pt x="10963880" y="1201474"/>
                  <a:pt x="10973105" y="1183021"/>
                </a:cubicBezTo>
                <a:close/>
                <a:moveTo>
                  <a:pt x="11010782" y="1179947"/>
                </a:moveTo>
                <a:cubicBezTo>
                  <a:pt x="11030773" y="1201478"/>
                  <a:pt x="11040769" y="1169183"/>
                  <a:pt x="11060759" y="1190714"/>
                </a:cubicBezTo>
                <a:cubicBezTo>
                  <a:pt x="11050766" y="1201478"/>
                  <a:pt x="11000786" y="1201478"/>
                  <a:pt x="11010782" y="1179947"/>
                </a:cubicBezTo>
                <a:close/>
                <a:moveTo>
                  <a:pt x="11444815" y="998489"/>
                </a:moveTo>
                <a:cubicBezTo>
                  <a:pt x="11457501" y="998489"/>
                  <a:pt x="11466727" y="1003102"/>
                  <a:pt x="11462114" y="1026169"/>
                </a:cubicBezTo>
                <a:cubicBezTo>
                  <a:pt x="11443662" y="1016942"/>
                  <a:pt x="11425208" y="1016942"/>
                  <a:pt x="11406756" y="1026169"/>
                </a:cubicBezTo>
                <a:cubicBezTo>
                  <a:pt x="11406756" y="1016942"/>
                  <a:pt x="11406756" y="1007716"/>
                  <a:pt x="11406756" y="998490"/>
                </a:cubicBezTo>
                <a:cubicBezTo>
                  <a:pt x="11415982" y="1003103"/>
                  <a:pt x="11432128" y="998490"/>
                  <a:pt x="11444815" y="998489"/>
                </a:cubicBezTo>
                <a:close/>
                <a:moveTo>
                  <a:pt x="1942848" y="900263"/>
                </a:moveTo>
                <a:lnTo>
                  <a:pt x="1937075" y="900765"/>
                </a:lnTo>
                <a:cubicBezTo>
                  <a:pt x="1937075" y="900765"/>
                  <a:pt x="1936475" y="903161"/>
                  <a:pt x="1935726" y="906754"/>
                </a:cubicBezTo>
                <a:lnTo>
                  <a:pt x="1934512" y="913871"/>
                </a:lnTo>
                <a:lnTo>
                  <a:pt x="1935826" y="913516"/>
                </a:lnTo>
                <a:close/>
                <a:moveTo>
                  <a:pt x="1868385" y="825781"/>
                </a:moveTo>
                <a:cubicBezTo>
                  <a:pt x="1868385" y="844234"/>
                  <a:pt x="1840705" y="844234"/>
                  <a:pt x="1868385" y="844234"/>
                </a:cubicBezTo>
                <a:cubicBezTo>
                  <a:pt x="1868385" y="862688"/>
                  <a:pt x="1849932" y="862688"/>
                  <a:pt x="1859158" y="881141"/>
                </a:cubicBezTo>
                <a:cubicBezTo>
                  <a:pt x="1849932" y="881141"/>
                  <a:pt x="1840705" y="862688"/>
                  <a:pt x="1840705" y="881141"/>
                </a:cubicBezTo>
                <a:cubicBezTo>
                  <a:pt x="1831479" y="881141"/>
                  <a:pt x="1840705" y="871914"/>
                  <a:pt x="1831479" y="871914"/>
                </a:cubicBezTo>
                <a:cubicBezTo>
                  <a:pt x="1849932" y="853461"/>
                  <a:pt x="1840705" y="825781"/>
                  <a:pt x="1868385" y="825781"/>
                </a:cubicBezTo>
                <a:close/>
                <a:moveTo>
                  <a:pt x="1351696" y="825781"/>
                </a:moveTo>
                <a:cubicBezTo>
                  <a:pt x="1360923" y="825781"/>
                  <a:pt x="1360923" y="825781"/>
                  <a:pt x="1370149" y="825781"/>
                </a:cubicBezTo>
                <a:cubicBezTo>
                  <a:pt x="1379376" y="844234"/>
                  <a:pt x="1351696" y="862688"/>
                  <a:pt x="1333243" y="871914"/>
                </a:cubicBezTo>
                <a:cubicBezTo>
                  <a:pt x="1333243" y="844234"/>
                  <a:pt x="1360923" y="862688"/>
                  <a:pt x="1351696" y="825781"/>
                </a:cubicBezTo>
                <a:close/>
                <a:moveTo>
                  <a:pt x="1908536" y="745047"/>
                </a:moveTo>
                <a:cubicBezTo>
                  <a:pt x="1915096" y="746777"/>
                  <a:pt x="1911060" y="758887"/>
                  <a:pt x="1919133" y="765807"/>
                </a:cubicBezTo>
                <a:cubicBezTo>
                  <a:pt x="1908369" y="775034"/>
                  <a:pt x="1897605" y="775034"/>
                  <a:pt x="1897605" y="775034"/>
                </a:cubicBezTo>
                <a:cubicBezTo>
                  <a:pt x="1886838" y="756580"/>
                  <a:pt x="1897605" y="756580"/>
                  <a:pt x="1897605" y="747354"/>
                </a:cubicBezTo>
                <a:cubicBezTo>
                  <a:pt x="1902986" y="745047"/>
                  <a:pt x="1906350" y="744470"/>
                  <a:pt x="1908536" y="745047"/>
                </a:cubicBezTo>
                <a:close/>
                <a:moveTo>
                  <a:pt x="10462947" y="691995"/>
                </a:moveTo>
                <a:cubicBezTo>
                  <a:pt x="10472174" y="691995"/>
                  <a:pt x="10481401" y="691995"/>
                  <a:pt x="10490628" y="691995"/>
                </a:cubicBezTo>
                <a:cubicBezTo>
                  <a:pt x="10499855" y="710447"/>
                  <a:pt x="10453722" y="710447"/>
                  <a:pt x="10462947" y="691995"/>
                </a:cubicBezTo>
                <a:close/>
                <a:moveTo>
                  <a:pt x="9780297" y="644651"/>
                </a:moveTo>
                <a:lnTo>
                  <a:pt x="9768076" y="648023"/>
                </a:lnTo>
                <a:cubicBezTo>
                  <a:pt x="9760285" y="652215"/>
                  <a:pt x="9752792" y="657905"/>
                  <a:pt x="9745451" y="663744"/>
                </a:cubicBezTo>
                <a:lnTo>
                  <a:pt x="9736833" y="670337"/>
                </a:lnTo>
                <a:lnTo>
                  <a:pt x="9763999" y="673097"/>
                </a:lnTo>
                <a:cubicBezTo>
                  <a:pt x="9766396" y="663514"/>
                  <a:pt x="9769992" y="656327"/>
                  <a:pt x="9774337" y="650487"/>
                </a:cubicBezTo>
                <a:close/>
                <a:moveTo>
                  <a:pt x="10414603" y="613721"/>
                </a:moveTo>
                <a:lnTo>
                  <a:pt x="10423757" y="622869"/>
                </a:lnTo>
                <a:cubicBezTo>
                  <a:pt x="10423757" y="637242"/>
                  <a:pt x="10418962" y="637242"/>
                  <a:pt x="10415365" y="631253"/>
                </a:cubicBezTo>
                <a:close/>
                <a:moveTo>
                  <a:pt x="10414580" y="613148"/>
                </a:moveTo>
                <a:lnTo>
                  <a:pt x="10414603" y="613721"/>
                </a:lnTo>
                <a:lnTo>
                  <a:pt x="10414168" y="613285"/>
                </a:lnTo>
                <a:close/>
                <a:moveTo>
                  <a:pt x="2306070" y="591648"/>
                </a:moveTo>
                <a:lnTo>
                  <a:pt x="2301474" y="603704"/>
                </a:lnTo>
                <a:cubicBezTo>
                  <a:pt x="2301474" y="598913"/>
                  <a:pt x="2302672" y="595319"/>
                  <a:pt x="2304471" y="592774"/>
                </a:cubicBezTo>
                <a:close/>
                <a:moveTo>
                  <a:pt x="1582361" y="585890"/>
                </a:moveTo>
                <a:cubicBezTo>
                  <a:pt x="1573134" y="595117"/>
                  <a:pt x="1573134" y="622796"/>
                  <a:pt x="1545454" y="622796"/>
                </a:cubicBezTo>
                <a:cubicBezTo>
                  <a:pt x="1563907" y="613570"/>
                  <a:pt x="1563907" y="585890"/>
                  <a:pt x="1582361" y="585890"/>
                </a:cubicBezTo>
                <a:close/>
                <a:moveTo>
                  <a:pt x="10934657" y="507463"/>
                </a:moveTo>
                <a:cubicBezTo>
                  <a:pt x="10947343" y="507462"/>
                  <a:pt x="10956569" y="512076"/>
                  <a:pt x="10951956" y="535142"/>
                </a:cubicBezTo>
                <a:cubicBezTo>
                  <a:pt x="10933504" y="525916"/>
                  <a:pt x="10915050" y="525916"/>
                  <a:pt x="10896598" y="535142"/>
                </a:cubicBezTo>
                <a:cubicBezTo>
                  <a:pt x="10896598" y="525916"/>
                  <a:pt x="10896598" y="516689"/>
                  <a:pt x="10896598" y="507463"/>
                </a:cubicBezTo>
                <a:cubicBezTo>
                  <a:pt x="10905824" y="512076"/>
                  <a:pt x="10921970" y="507463"/>
                  <a:pt x="10934657" y="507463"/>
                </a:cubicBezTo>
                <a:close/>
                <a:moveTo>
                  <a:pt x="3289189" y="421633"/>
                </a:moveTo>
                <a:lnTo>
                  <a:pt x="3290119" y="431834"/>
                </a:lnTo>
                <a:lnTo>
                  <a:pt x="3289189" y="431217"/>
                </a:lnTo>
                <a:cubicBezTo>
                  <a:pt x="3289189" y="431217"/>
                  <a:pt x="3289189" y="421633"/>
                  <a:pt x="3289189" y="421633"/>
                </a:cubicBezTo>
                <a:close/>
                <a:moveTo>
                  <a:pt x="2311261" y="295251"/>
                </a:moveTo>
                <a:cubicBezTo>
                  <a:pt x="2320488" y="295251"/>
                  <a:pt x="2329715" y="295251"/>
                  <a:pt x="2338941" y="295251"/>
                </a:cubicBezTo>
                <a:cubicBezTo>
                  <a:pt x="2329715" y="306785"/>
                  <a:pt x="2329715" y="306785"/>
                  <a:pt x="2329715" y="318319"/>
                </a:cubicBezTo>
                <a:cubicBezTo>
                  <a:pt x="2329715" y="318319"/>
                  <a:pt x="2320488" y="318319"/>
                  <a:pt x="2311261" y="318319"/>
                </a:cubicBezTo>
                <a:cubicBezTo>
                  <a:pt x="2311261" y="306785"/>
                  <a:pt x="2311261" y="306785"/>
                  <a:pt x="2311261" y="295251"/>
                </a:cubicBezTo>
                <a:close/>
                <a:moveTo>
                  <a:pt x="8130353" y="35608"/>
                </a:moveTo>
                <a:cubicBezTo>
                  <a:pt x="8132083" y="34656"/>
                  <a:pt x="8135543" y="35291"/>
                  <a:pt x="8142463" y="37828"/>
                </a:cubicBezTo>
                <a:cubicBezTo>
                  <a:pt x="8142463" y="68277"/>
                  <a:pt x="8133237" y="78428"/>
                  <a:pt x="8114783" y="78428"/>
                </a:cubicBezTo>
                <a:cubicBezTo>
                  <a:pt x="8135543" y="55591"/>
                  <a:pt x="8125163" y="38464"/>
                  <a:pt x="8130353" y="35608"/>
                </a:cubicBezTo>
                <a:close/>
                <a:moveTo>
                  <a:pt x="8053945" y="33460"/>
                </a:moveTo>
                <a:cubicBezTo>
                  <a:pt x="8058847" y="32991"/>
                  <a:pt x="8062883" y="33303"/>
                  <a:pt x="8066343" y="33928"/>
                </a:cubicBezTo>
                <a:cubicBezTo>
                  <a:pt x="8073262" y="35178"/>
                  <a:pt x="8077877" y="37677"/>
                  <a:pt x="8082489" y="37677"/>
                </a:cubicBezTo>
                <a:cubicBezTo>
                  <a:pt x="8082489" y="67664"/>
                  <a:pt x="8054809" y="47670"/>
                  <a:pt x="8054809" y="87654"/>
                </a:cubicBezTo>
                <a:cubicBezTo>
                  <a:pt x="8045583" y="87654"/>
                  <a:pt x="8054809" y="67664"/>
                  <a:pt x="8036356" y="77658"/>
                </a:cubicBezTo>
                <a:cubicBezTo>
                  <a:pt x="8045583" y="67664"/>
                  <a:pt x="8036356" y="47670"/>
                  <a:pt x="8036356" y="37677"/>
                </a:cubicBezTo>
                <a:cubicBezTo>
                  <a:pt x="8043277" y="35178"/>
                  <a:pt x="8049043" y="33928"/>
                  <a:pt x="8053945" y="33460"/>
                </a:cubicBezTo>
                <a:close/>
                <a:moveTo>
                  <a:pt x="8017902" y="18454"/>
                </a:moveTo>
                <a:cubicBezTo>
                  <a:pt x="8017902" y="18454"/>
                  <a:pt x="8027129" y="18454"/>
                  <a:pt x="8027129" y="18454"/>
                </a:cubicBezTo>
                <a:cubicBezTo>
                  <a:pt x="8036356" y="36906"/>
                  <a:pt x="8017902" y="36906"/>
                  <a:pt x="8017902" y="46133"/>
                </a:cubicBezTo>
                <a:cubicBezTo>
                  <a:pt x="8008676" y="46133"/>
                  <a:pt x="8017902" y="27680"/>
                  <a:pt x="8017902" y="18454"/>
                </a:cubicBezTo>
                <a:close/>
                <a:moveTo>
                  <a:pt x="6079727" y="0"/>
                </a:moveTo>
                <a:cubicBezTo>
                  <a:pt x="6098904" y="0"/>
                  <a:pt x="6137263" y="28746"/>
                  <a:pt x="6156443" y="38330"/>
                </a:cubicBezTo>
                <a:cubicBezTo>
                  <a:pt x="6156443" y="38330"/>
                  <a:pt x="6156443" y="19165"/>
                  <a:pt x="6156443" y="19165"/>
                </a:cubicBezTo>
                <a:cubicBezTo>
                  <a:pt x="6194799" y="28746"/>
                  <a:pt x="6213979" y="57496"/>
                  <a:pt x="6252335" y="38330"/>
                </a:cubicBezTo>
                <a:cubicBezTo>
                  <a:pt x="6261925" y="47912"/>
                  <a:pt x="6252335" y="57496"/>
                  <a:pt x="6252335" y="76661"/>
                </a:cubicBezTo>
                <a:cubicBezTo>
                  <a:pt x="6281105" y="76661"/>
                  <a:pt x="6271515" y="47912"/>
                  <a:pt x="6281105" y="38330"/>
                </a:cubicBezTo>
                <a:cubicBezTo>
                  <a:pt x="6300284" y="57496"/>
                  <a:pt x="6319461" y="67077"/>
                  <a:pt x="6319461" y="105407"/>
                </a:cubicBezTo>
                <a:cubicBezTo>
                  <a:pt x="6281105" y="95826"/>
                  <a:pt x="6290695" y="105407"/>
                  <a:pt x="6271515" y="95826"/>
                </a:cubicBezTo>
                <a:cubicBezTo>
                  <a:pt x="6261925" y="95826"/>
                  <a:pt x="6261925" y="105407"/>
                  <a:pt x="6261925" y="114991"/>
                </a:cubicBezTo>
                <a:cubicBezTo>
                  <a:pt x="6271515" y="114991"/>
                  <a:pt x="6281105" y="134156"/>
                  <a:pt x="6271515" y="153321"/>
                </a:cubicBezTo>
                <a:cubicBezTo>
                  <a:pt x="6300284" y="153321"/>
                  <a:pt x="6319461" y="153321"/>
                  <a:pt x="6329051" y="172486"/>
                </a:cubicBezTo>
                <a:cubicBezTo>
                  <a:pt x="6357821" y="143737"/>
                  <a:pt x="6377000" y="124572"/>
                  <a:pt x="6415357" y="105407"/>
                </a:cubicBezTo>
                <a:cubicBezTo>
                  <a:pt x="6472893" y="76661"/>
                  <a:pt x="6549609" y="95826"/>
                  <a:pt x="6607147" y="86242"/>
                </a:cubicBezTo>
                <a:cubicBezTo>
                  <a:pt x="6655094" y="47912"/>
                  <a:pt x="6731810" y="76661"/>
                  <a:pt x="6818115" y="76661"/>
                </a:cubicBezTo>
                <a:cubicBezTo>
                  <a:pt x="6827705" y="95826"/>
                  <a:pt x="6846885" y="95826"/>
                  <a:pt x="6856472" y="114991"/>
                </a:cubicBezTo>
                <a:cubicBezTo>
                  <a:pt x="6866061" y="105407"/>
                  <a:pt x="6866061" y="95826"/>
                  <a:pt x="6866061" y="86242"/>
                </a:cubicBezTo>
                <a:cubicBezTo>
                  <a:pt x="6875652" y="86242"/>
                  <a:pt x="6894831" y="95826"/>
                  <a:pt x="6894831" y="76661"/>
                </a:cubicBezTo>
                <a:cubicBezTo>
                  <a:pt x="6904421" y="67077"/>
                  <a:pt x="6894831" y="95826"/>
                  <a:pt x="6894831" y="105407"/>
                </a:cubicBezTo>
                <a:cubicBezTo>
                  <a:pt x="6894831" y="114991"/>
                  <a:pt x="6875652" y="105407"/>
                  <a:pt x="6875652" y="114991"/>
                </a:cubicBezTo>
                <a:cubicBezTo>
                  <a:pt x="6875652" y="143737"/>
                  <a:pt x="6904421" y="134156"/>
                  <a:pt x="6904421" y="153321"/>
                </a:cubicBezTo>
                <a:cubicBezTo>
                  <a:pt x="6923597" y="143737"/>
                  <a:pt x="6923597" y="105407"/>
                  <a:pt x="6942777" y="86242"/>
                </a:cubicBezTo>
                <a:cubicBezTo>
                  <a:pt x="6952368" y="76661"/>
                  <a:pt x="6952368" y="95826"/>
                  <a:pt x="6971547" y="95826"/>
                </a:cubicBezTo>
                <a:cubicBezTo>
                  <a:pt x="6961957" y="105407"/>
                  <a:pt x="6952368" y="134156"/>
                  <a:pt x="6971547" y="143737"/>
                </a:cubicBezTo>
                <a:cubicBezTo>
                  <a:pt x="6961957" y="162905"/>
                  <a:pt x="6952368" y="182070"/>
                  <a:pt x="6933188" y="182070"/>
                </a:cubicBezTo>
                <a:cubicBezTo>
                  <a:pt x="6990726" y="182070"/>
                  <a:pt x="7057853" y="134156"/>
                  <a:pt x="7096209" y="86242"/>
                </a:cubicBezTo>
                <a:cubicBezTo>
                  <a:pt x="7115389" y="95826"/>
                  <a:pt x="7153745" y="76661"/>
                  <a:pt x="7172925" y="105407"/>
                </a:cubicBezTo>
                <a:cubicBezTo>
                  <a:pt x="7192105" y="76661"/>
                  <a:pt x="7230461" y="105407"/>
                  <a:pt x="7230461" y="76661"/>
                </a:cubicBezTo>
                <a:cubicBezTo>
                  <a:pt x="7249641" y="95826"/>
                  <a:pt x="7307176" y="57496"/>
                  <a:pt x="7345536" y="105407"/>
                </a:cubicBezTo>
                <a:cubicBezTo>
                  <a:pt x="7326356" y="105407"/>
                  <a:pt x="7316767" y="105407"/>
                  <a:pt x="7316767" y="134156"/>
                </a:cubicBezTo>
                <a:cubicBezTo>
                  <a:pt x="7335946" y="134156"/>
                  <a:pt x="7355126" y="76661"/>
                  <a:pt x="7393483" y="86242"/>
                </a:cubicBezTo>
                <a:cubicBezTo>
                  <a:pt x="7431842" y="134156"/>
                  <a:pt x="7489377" y="67077"/>
                  <a:pt x="7546914" y="76661"/>
                </a:cubicBezTo>
                <a:cubicBezTo>
                  <a:pt x="7585273" y="9581"/>
                  <a:pt x="7652400" y="57496"/>
                  <a:pt x="7700346" y="19165"/>
                </a:cubicBezTo>
                <a:cubicBezTo>
                  <a:pt x="7700346" y="38330"/>
                  <a:pt x="7709935" y="28746"/>
                  <a:pt x="7709935" y="38330"/>
                </a:cubicBezTo>
                <a:cubicBezTo>
                  <a:pt x="7729114" y="38330"/>
                  <a:pt x="7738705" y="28746"/>
                  <a:pt x="7748294" y="9581"/>
                </a:cubicBezTo>
                <a:cubicBezTo>
                  <a:pt x="7796241" y="19165"/>
                  <a:pt x="7892136" y="76661"/>
                  <a:pt x="7940083" y="19165"/>
                </a:cubicBezTo>
                <a:cubicBezTo>
                  <a:pt x="7968852" y="9581"/>
                  <a:pt x="7968852" y="28746"/>
                  <a:pt x="7988032" y="38330"/>
                </a:cubicBezTo>
                <a:cubicBezTo>
                  <a:pt x="7997619" y="67077"/>
                  <a:pt x="7988032" y="86242"/>
                  <a:pt x="7997619" y="114991"/>
                </a:cubicBezTo>
                <a:lnTo>
                  <a:pt x="8008723" y="115244"/>
                </a:lnTo>
                <a:lnTo>
                  <a:pt x="8017902" y="96881"/>
                </a:lnTo>
                <a:cubicBezTo>
                  <a:pt x="8017902" y="87654"/>
                  <a:pt x="8008676" y="96881"/>
                  <a:pt x="7999450" y="96881"/>
                </a:cubicBezTo>
                <a:cubicBezTo>
                  <a:pt x="7999450" y="87654"/>
                  <a:pt x="8008676" y="78428"/>
                  <a:pt x="8008676" y="78428"/>
                </a:cubicBezTo>
                <a:cubicBezTo>
                  <a:pt x="8027129" y="69201"/>
                  <a:pt x="8017902" y="87654"/>
                  <a:pt x="8027129" y="87654"/>
                </a:cubicBezTo>
                <a:cubicBezTo>
                  <a:pt x="8027129" y="96881"/>
                  <a:pt x="8017902" y="87654"/>
                  <a:pt x="8017902" y="115334"/>
                </a:cubicBezTo>
                <a:lnTo>
                  <a:pt x="8012718" y="115334"/>
                </a:lnTo>
                <a:lnTo>
                  <a:pt x="8050362" y="116189"/>
                </a:lnTo>
                <a:cubicBezTo>
                  <a:pt x="8067145" y="114991"/>
                  <a:pt x="8083924" y="110200"/>
                  <a:pt x="8103104" y="95826"/>
                </a:cubicBezTo>
                <a:cubicBezTo>
                  <a:pt x="8112694" y="86242"/>
                  <a:pt x="8112694" y="105407"/>
                  <a:pt x="8112694" y="114991"/>
                </a:cubicBezTo>
                <a:cubicBezTo>
                  <a:pt x="8122284" y="67077"/>
                  <a:pt x="8170230" y="86242"/>
                  <a:pt x="8199000" y="95826"/>
                </a:cubicBezTo>
                <a:cubicBezTo>
                  <a:pt x="8208589" y="86242"/>
                  <a:pt x="8208589" y="86242"/>
                  <a:pt x="8218180" y="86242"/>
                </a:cubicBezTo>
                <a:cubicBezTo>
                  <a:pt x="8218180" y="67077"/>
                  <a:pt x="8208589" y="57496"/>
                  <a:pt x="8208589" y="38330"/>
                </a:cubicBezTo>
                <a:cubicBezTo>
                  <a:pt x="8227766" y="47912"/>
                  <a:pt x="8227766" y="67077"/>
                  <a:pt x="8227766" y="95826"/>
                </a:cubicBezTo>
                <a:cubicBezTo>
                  <a:pt x="8246946" y="86242"/>
                  <a:pt x="8275716" y="86242"/>
                  <a:pt x="8294894" y="105407"/>
                </a:cubicBezTo>
                <a:cubicBezTo>
                  <a:pt x="8323661" y="76661"/>
                  <a:pt x="8362021" y="86242"/>
                  <a:pt x="8400377" y="95826"/>
                </a:cubicBezTo>
                <a:cubicBezTo>
                  <a:pt x="8505863" y="105407"/>
                  <a:pt x="8620935" y="95826"/>
                  <a:pt x="8726420" y="134156"/>
                </a:cubicBezTo>
                <a:cubicBezTo>
                  <a:pt x="8736010" y="134156"/>
                  <a:pt x="8736010" y="114991"/>
                  <a:pt x="8736010" y="114991"/>
                </a:cubicBezTo>
                <a:cubicBezTo>
                  <a:pt x="8774366" y="105407"/>
                  <a:pt x="8764777" y="143737"/>
                  <a:pt x="8793546" y="143737"/>
                </a:cubicBezTo>
                <a:cubicBezTo>
                  <a:pt x="8793546" y="172486"/>
                  <a:pt x="8803136" y="201235"/>
                  <a:pt x="8783956" y="210817"/>
                </a:cubicBezTo>
                <a:cubicBezTo>
                  <a:pt x="8783956" y="220401"/>
                  <a:pt x="8793546" y="210817"/>
                  <a:pt x="8803136" y="210817"/>
                </a:cubicBezTo>
                <a:cubicBezTo>
                  <a:pt x="8812726" y="210817"/>
                  <a:pt x="8803136" y="172486"/>
                  <a:pt x="8831905" y="182070"/>
                </a:cubicBezTo>
                <a:cubicBezTo>
                  <a:pt x="8831905" y="191652"/>
                  <a:pt x="8831905" y="191652"/>
                  <a:pt x="8831905" y="201235"/>
                </a:cubicBezTo>
                <a:cubicBezTo>
                  <a:pt x="8851082" y="191652"/>
                  <a:pt x="8889441" y="182070"/>
                  <a:pt x="8899031" y="162905"/>
                </a:cubicBezTo>
                <a:cubicBezTo>
                  <a:pt x="8918208" y="182070"/>
                  <a:pt x="8937387" y="182070"/>
                  <a:pt x="8966157" y="172486"/>
                </a:cubicBezTo>
                <a:cubicBezTo>
                  <a:pt x="8966157" y="172486"/>
                  <a:pt x="8956567" y="162905"/>
                  <a:pt x="8956567" y="162905"/>
                </a:cubicBezTo>
                <a:cubicBezTo>
                  <a:pt x="9014103" y="182070"/>
                  <a:pt x="9042873" y="153321"/>
                  <a:pt x="9100409" y="172486"/>
                </a:cubicBezTo>
                <a:cubicBezTo>
                  <a:pt x="9109999" y="172486"/>
                  <a:pt x="9100409" y="162905"/>
                  <a:pt x="9100409" y="153321"/>
                </a:cubicBezTo>
                <a:cubicBezTo>
                  <a:pt x="9157945" y="153321"/>
                  <a:pt x="9186715" y="182070"/>
                  <a:pt x="9253841" y="182070"/>
                </a:cubicBezTo>
                <a:cubicBezTo>
                  <a:pt x="9263431" y="143737"/>
                  <a:pt x="9292197" y="143737"/>
                  <a:pt x="9311377" y="114991"/>
                </a:cubicBezTo>
                <a:cubicBezTo>
                  <a:pt x="9320966" y="114991"/>
                  <a:pt x="9311377" y="134156"/>
                  <a:pt x="9320966" y="134156"/>
                </a:cubicBezTo>
                <a:cubicBezTo>
                  <a:pt x="9330557" y="134156"/>
                  <a:pt x="9330557" y="114991"/>
                  <a:pt x="9340146" y="114991"/>
                </a:cubicBezTo>
                <a:cubicBezTo>
                  <a:pt x="9330557" y="114991"/>
                  <a:pt x="9320966" y="124572"/>
                  <a:pt x="9330557" y="95826"/>
                </a:cubicBezTo>
                <a:cubicBezTo>
                  <a:pt x="9340146" y="124572"/>
                  <a:pt x="9397682" y="86242"/>
                  <a:pt x="9416862" y="134156"/>
                </a:cubicBezTo>
                <a:cubicBezTo>
                  <a:pt x="9426452" y="114991"/>
                  <a:pt x="9464809" y="114991"/>
                  <a:pt x="9464809" y="95826"/>
                </a:cubicBezTo>
                <a:cubicBezTo>
                  <a:pt x="9531934" y="114991"/>
                  <a:pt x="9589474" y="134156"/>
                  <a:pt x="9666190" y="143737"/>
                </a:cubicBezTo>
                <a:cubicBezTo>
                  <a:pt x="9656599" y="143737"/>
                  <a:pt x="9675776" y="162905"/>
                  <a:pt x="9685366" y="153321"/>
                </a:cubicBezTo>
                <a:cubicBezTo>
                  <a:pt x="9723725" y="134156"/>
                  <a:pt x="9742905" y="249147"/>
                  <a:pt x="9800441" y="229982"/>
                </a:cubicBezTo>
                <a:cubicBezTo>
                  <a:pt x="9800441" y="258731"/>
                  <a:pt x="9790851" y="249147"/>
                  <a:pt x="9800441" y="268312"/>
                </a:cubicBezTo>
                <a:cubicBezTo>
                  <a:pt x="9905924" y="297061"/>
                  <a:pt x="9992229" y="191652"/>
                  <a:pt x="10088125" y="162905"/>
                </a:cubicBezTo>
                <a:cubicBezTo>
                  <a:pt x="10260736" y="114991"/>
                  <a:pt x="10471704" y="134156"/>
                  <a:pt x="10634725" y="162905"/>
                </a:cubicBezTo>
                <a:cubicBezTo>
                  <a:pt x="10797746" y="191652"/>
                  <a:pt x="10941588" y="182070"/>
                  <a:pt x="11085430" y="162905"/>
                </a:cubicBezTo>
                <a:cubicBezTo>
                  <a:pt x="11095020" y="162905"/>
                  <a:pt x="11095020" y="172486"/>
                  <a:pt x="11095020" y="172486"/>
                </a:cubicBezTo>
                <a:cubicBezTo>
                  <a:pt x="11142966" y="172486"/>
                  <a:pt x="11200505" y="153321"/>
                  <a:pt x="11248451" y="143737"/>
                </a:cubicBezTo>
                <a:cubicBezTo>
                  <a:pt x="11258041" y="143737"/>
                  <a:pt x="11258041" y="153321"/>
                  <a:pt x="11267631" y="153321"/>
                </a:cubicBezTo>
                <a:cubicBezTo>
                  <a:pt x="11325167" y="153321"/>
                  <a:pt x="11401883" y="86242"/>
                  <a:pt x="11459419" y="124572"/>
                </a:cubicBezTo>
                <a:cubicBezTo>
                  <a:pt x="11440239" y="153321"/>
                  <a:pt x="11430652" y="162905"/>
                  <a:pt x="11421063" y="201235"/>
                </a:cubicBezTo>
                <a:cubicBezTo>
                  <a:pt x="11421063" y="220401"/>
                  <a:pt x="11430652" y="191652"/>
                  <a:pt x="11440239" y="201235"/>
                </a:cubicBezTo>
                <a:cubicBezTo>
                  <a:pt x="11440239" y="220401"/>
                  <a:pt x="11430652" y="239566"/>
                  <a:pt x="11421063" y="229982"/>
                </a:cubicBezTo>
                <a:cubicBezTo>
                  <a:pt x="11411473" y="268312"/>
                  <a:pt x="11430652" y="268312"/>
                  <a:pt x="11430652" y="297061"/>
                </a:cubicBezTo>
                <a:cubicBezTo>
                  <a:pt x="11373114" y="287477"/>
                  <a:pt x="11353937" y="325808"/>
                  <a:pt x="11353937" y="373722"/>
                </a:cubicBezTo>
                <a:cubicBezTo>
                  <a:pt x="11334757" y="344973"/>
                  <a:pt x="11305987" y="364138"/>
                  <a:pt x="11296398" y="392887"/>
                </a:cubicBezTo>
                <a:cubicBezTo>
                  <a:pt x="11258041" y="392887"/>
                  <a:pt x="11219682" y="402468"/>
                  <a:pt x="11200505" y="431217"/>
                </a:cubicBezTo>
                <a:cubicBezTo>
                  <a:pt x="11229272" y="450382"/>
                  <a:pt x="11286808" y="431217"/>
                  <a:pt x="11315577" y="431217"/>
                </a:cubicBezTo>
                <a:cubicBezTo>
                  <a:pt x="11315577" y="450382"/>
                  <a:pt x="11296398" y="459964"/>
                  <a:pt x="11315577" y="469548"/>
                </a:cubicBezTo>
                <a:cubicBezTo>
                  <a:pt x="11277221" y="507878"/>
                  <a:pt x="11142966" y="488713"/>
                  <a:pt x="11104609" y="488713"/>
                </a:cubicBezTo>
                <a:cubicBezTo>
                  <a:pt x="11095020" y="488713"/>
                  <a:pt x="11095020" y="488713"/>
                  <a:pt x="11085430" y="488713"/>
                </a:cubicBezTo>
                <a:cubicBezTo>
                  <a:pt x="11085430" y="498294"/>
                  <a:pt x="11085430" y="498294"/>
                  <a:pt x="11085430" y="507878"/>
                </a:cubicBezTo>
                <a:cubicBezTo>
                  <a:pt x="11095020" y="527043"/>
                  <a:pt x="11133376" y="498294"/>
                  <a:pt x="11123789" y="527043"/>
                </a:cubicBezTo>
                <a:cubicBezTo>
                  <a:pt x="11114200" y="517459"/>
                  <a:pt x="11095020" y="517459"/>
                  <a:pt x="11066250" y="517459"/>
                </a:cubicBezTo>
                <a:cubicBezTo>
                  <a:pt x="11066250" y="507878"/>
                  <a:pt x="11066250" y="507878"/>
                  <a:pt x="11066250" y="488713"/>
                </a:cubicBezTo>
                <a:cubicBezTo>
                  <a:pt x="10951178" y="498294"/>
                  <a:pt x="10912819" y="450382"/>
                  <a:pt x="10797746" y="469548"/>
                </a:cubicBezTo>
                <a:cubicBezTo>
                  <a:pt x="10797746" y="469548"/>
                  <a:pt x="10797746" y="469548"/>
                  <a:pt x="10797746" y="488713"/>
                </a:cubicBezTo>
                <a:cubicBezTo>
                  <a:pt x="10788157" y="479129"/>
                  <a:pt x="10797746" y="459964"/>
                  <a:pt x="10788157" y="459964"/>
                </a:cubicBezTo>
                <a:cubicBezTo>
                  <a:pt x="10778567" y="459964"/>
                  <a:pt x="10778567" y="469548"/>
                  <a:pt x="10768977" y="469548"/>
                </a:cubicBezTo>
                <a:cubicBezTo>
                  <a:pt x="10768977" y="498294"/>
                  <a:pt x="10807336" y="488713"/>
                  <a:pt x="10816926" y="507878"/>
                </a:cubicBezTo>
                <a:cubicBezTo>
                  <a:pt x="10826513" y="488713"/>
                  <a:pt x="10884052" y="469548"/>
                  <a:pt x="10884052" y="517459"/>
                </a:cubicBezTo>
                <a:cubicBezTo>
                  <a:pt x="10874462" y="507878"/>
                  <a:pt x="10826513" y="507878"/>
                  <a:pt x="10816926" y="527043"/>
                </a:cubicBezTo>
                <a:cubicBezTo>
                  <a:pt x="10778567" y="498294"/>
                  <a:pt x="10730621" y="527043"/>
                  <a:pt x="10721030" y="555789"/>
                </a:cubicBezTo>
                <a:cubicBezTo>
                  <a:pt x="10711441" y="555789"/>
                  <a:pt x="10730621" y="536624"/>
                  <a:pt x="10721030" y="527043"/>
                </a:cubicBezTo>
                <a:cubicBezTo>
                  <a:pt x="10701851" y="507878"/>
                  <a:pt x="10653905" y="527043"/>
                  <a:pt x="10644314" y="498294"/>
                </a:cubicBezTo>
                <a:cubicBezTo>
                  <a:pt x="10634725" y="498294"/>
                  <a:pt x="10634725" y="536624"/>
                  <a:pt x="10644314" y="546208"/>
                </a:cubicBezTo>
                <a:cubicBezTo>
                  <a:pt x="10673081" y="536624"/>
                  <a:pt x="10692261" y="536624"/>
                  <a:pt x="10711441" y="546208"/>
                </a:cubicBezTo>
                <a:cubicBezTo>
                  <a:pt x="10711441" y="565373"/>
                  <a:pt x="10682671" y="565373"/>
                  <a:pt x="10663494" y="565373"/>
                </a:cubicBezTo>
                <a:cubicBezTo>
                  <a:pt x="10673081" y="565373"/>
                  <a:pt x="10673081" y="565373"/>
                  <a:pt x="10673081" y="584538"/>
                </a:cubicBezTo>
                <a:cubicBezTo>
                  <a:pt x="10692261" y="574954"/>
                  <a:pt x="10701851" y="565373"/>
                  <a:pt x="10721030" y="565373"/>
                </a:cubicBezTo>
                <a:cubicBezTo>
                  <a:pt x="10730621" y="603704"/>
                  <a:pt x="10673081" y="574954"/>
                  <a:pt x="10673081" y="603704"/>
                </a:cubicBezTo>
                <a:cubicBezTo>
                  <a:pt x="10663494" y="603704"/>
                  <a:pt x="10663494" y="594120"/>
                  <a:pt x="10663494" y="584538"/>
                </a:cubicBezTo>
                <a:cubicBezTo>
                  <a:pt x="10644314" y="584538"/>
                  <a:pt x="10615545" y="574954"/>
                  <a:pt x="10615545" y="603704"/>
                </a:cubicBezTo>
                <a:cubicBezTo>
                  <a:pt x="10519650" y="574954"/>
                  <a:pt x="10490884" y="689945"/>
                  <a:pt x="10414168" y="689945"/>
                </a:cubicBezTo>
                <a:cubicBezTo>
                  <a:pt x="10433347" y="661199"/>
                  <a:pt x="10490884" y="651615"/>
                  <a:pt x="10510063" y="613285"/>
                </a:cubicBezTo>
                <a:cubicBezTo>
                  <a:pt x="10500473" y="603704"/>
                  <a:pt x="10462113" y="622869"/>
                  <a:pt x="10452524" y="632450"/>
                </a:cubicBezTo>
                <a:cubicBezTo>
                  <a:pt x="10442934" y="632450"/>
                  <a:pt x="10442934" y="622869"/>
                  <a:pt x="10442934" y="603704"/>
                </a:cubicBezTo>
                <a:lnTo>
                  <a:pt x="10414580" y="613148"/>
                </a:lnTo>
                <a:lnTo>
                  <a:pt x="10414168" y="603704"/>
                </a:lnTo>
                <a:cubicBezTo>
                  <a:pt x="10394988" y="632450"/>
                  <a:pt x="10375808" y="622869"/>
                  <a:pt x="10356631" y="603704"/>
                </a:cubicBezTo>
                <a:cubicBezTo>
                  <a:pt x="10347041" y="613285"/>
                  <a:pt x="10356631" y="613285"/>
                  <a:pt x="10356631" y="622869"/>
                </a:cubicBezTo>
                <a:cubicBezTo>
                  <a:pt x="10327862" y="622869"/>
                  <a:pt x="10308682" y="622869"/>
                  <a:pt x="10289503" y="632450"/>
                </a:cubicBezTo>
                <a:cubicBezTo>
                  <a:pt x="10289503" y="642034"/>
                  <a:pt x="10299092" y="642034"/>
                  <a:pt x="10308682" y="642034"/>
                </a:cubicBezTo>
                <a:cubicBezTo>
                  <a:pt x="10308682" y="642034"/>
                  <a:pt x="10308682" y="642034"/>
                  <a:pt x="10308682" y="670780"/>
                </a:cubicBezTo>
                <a:cubicBezTo>
                  <a:pt x="10299092" y="680364"/>
                  <a:pt x="10299092" y="642034"/>
                  <a:pt x="10299092" y="670780"/>
                </a:cubicBezTo>
                <a:cubicBezTo>
                  <a:pt x="10289503" y="669583"/>
                  <a:pt x="10279314" y="669883"/>
                  <a:pt x="10268638" y="671361"/>
                </a:cubicBezTo>
                <a:lnTo>
                  <a:pt x="10241904" y="677493"/>
                </a:lnTo>
                <a:lnTo>
                  <a:pt x="10245870" y="682678"/>
                </a:lnTo>
                <a:lnTo>
                  <a:pt x="10272507" y="713016"/>
                </a:lnTo>
                <a:lnTo>
                  <a:pt x="10278416" y="710447"/>
                </a:lnTo>
                <a:lnTo>
                  <a:pt x="10274528" y="714793"/>
                </a:lnTo>
                <a:lnTo>
                  <a:pt x="10290709" y="722431"/>
                </a:lnTo>
                <a:cubicBezTo>
                  <a:pt x="10296815" y="723704"/>
                  <a:pt x="10303407" y="723404"/>
                  <a:pt x="10310599" y="721009"/>
                </a:cubicBezTo>
                <a:cubicBezTo>
                  <a:pt x="10310599" y="749758"/>
                  <a:pt x="10301009" y="740174"/>
                  <a:pt x="10310599" y="759339"/>
                </a:cubicBezTo>
                <a:cubicBezTo>
                  <a:pt x="10350155" y="770120"/>
                  <a:pt x="10387014" y="762035"/>
                  <a:pt x="10422694" y="746202"/>
                </a:cubicBezTo>
                <a:lnTo>
                  <a:pt x="10442334" y="736196"/>
                </a:lnTo>
                <a:lnTo>
                  <a:pt x="10419630" y="732072"/>
                </a:lnTo>
                <a:cubicBezTo>
                  <a:pt x="10390578" y="728324"/>
                  <a:pt x="10360472" y="726594"/>
                  <a:pt x="10329163" y="728901"/>
                </a:cubicBezTo>
                <a:cubicBezTo>
                  <a:pt x="10329163" y="728901"/>
                  <a:pt x="10329163" y="728901"/>
                  <a:pt x="10329163" y="719674"/>
                </a:cubicBezTo>
                <a:cubicBezTo>
                  <a:pt x="10341206" y="716214"/>
                  <a:pt x="10353550" y="714197"/>
                  <a:pt x="10366156" y="713313"/>
                </a:cubicBezTo>
                <a:cubicBezTo>
                  <a:pt x="10378763" y="712430"/>
                  <a:pt x="10391633" y="712682"/>
                  <a:pt x="10404728" y="713763"/>
                </a:cubicBezTo>
                <a:cubicBezTo>
                  <a:pt x="10424372" y="715385"/>
                  <a:pt x="10444524" y="718871"/>
                  <a:pt x="10465057" y="723190"/>
                </a:cubicBezTo>
                <a:lnTo>
                  <a:pt x="10466039" y="723416"/>
                </a:lnTo>
                <a:lnTo>
                  <a:pt x="10503076" y="701289"/>
                </a:lnTo>
                <a:lnTo>
                  <a:pt x="10502810" y="701199"/>
                </a:lnTo>
                <a:cubicBezTo>
                  <a:pt x="10499375" y="698339"/>
                  <a:pt x="10498125" y="694302"/>
                  <a:pt x="10500624" y="688920"/>
                </a:cubicBezTo>
                <a:lnTo>
                  <a:pt x="10512413" y="695711"/>
                </a:lnTo>
                <a:lnTo>
                  <a:pt x="10527710" y="686572"/>
                </a:lnTo>
                <a:cubicBezTo>
                  <a:pt x="10550935" y="673097"/>
                  <a:pt x="10574309" y="661119"/>
                  <a:pt x="10598283" y="653932"/>
                </a:cubicBezTo>
                <a:cubicBezTo>
                  <a:pt x="10770894" y="606018"/>
                  <a:pt x="10981862" y="625183"/>
                  <a:pt x="11144883" y="653932"/>
                </a:cubicBezTo>
                <a:cubicBezTo>
                  <a:pt x="11307904" y="682678"/>
                  <a:pt x="11451746" y="673097"/>
                  <a:pt x="11595588" y="653932"/>
                </a:cubicBezTo>
                <a:cubicBezTo>
                  <a:pt x="11605178" y="653932"/>
                  <a:pt x="11605178" y="663513"/>
                  <a:pt x="11605178" y="663513"/>
                </a:cubicBezTo>
                <a:cubicBezTo>
                  <a:pt x="11653124" y="663513"/>
                  <a:pt x="11710663" y="644348"/>
                  <a:pt x="11758609" y="634764"/>
                </a:cubicBezTo>
                <a:cubicBezTo>
                  <a:pt x="11768199" y="634764"/>
                  <a:pt x="11768199" y="644348"/>
                  <a:pt x="11777789" y="644348"/>
                </a:cubicBezTo>
                <a:cubicBezTo>
                  <a:pt x="11835325" y="644348"/>
                  <a:pt x="11912041" y="577269"/>
                  <a:pt x="11969577" y="615599"/>
                </a:cubicBezTo>
                <a:cubicBezTo>
                  <a:pt x="11950397" y="644348"/>
                  <a:pt x="11940810" y="653932"/>
                  <a:pt x="11931221" y="692262"/>
                </a:cubicBezTo>
                <a:cubicBezTo>
                  <a:pt x="11931221" y="711428"/>
                  <a:pt x="11940810" y="682678"/>
                  <a:pt x="11950397" y="692262"/>
                </a:cubicBezTo>
                <a:cubicBezTo>
                  <a:pt x="11950397" y="711428"/>
                  <a:pt x="11940810" y="730593"/>
                  <a:pt x="11931221" y="721009"/>
                </a:cubicBezTo>
                <a:cubicBezTo>
                  <a:pt x="11921631" y="759339"/>
                  <a:pt x="11940810" y="759339"/>
                  <a:pt x="11940810" y="788088"/>
                </a:cubicBezTo>
                <a:cubicBezTo>
                  <a:pt x="11883272" y="778504"/>
                  <a:pt x="11864095" y="816834"/>
                  <a:pt x="11864095" y="864749"/>
                </a:cubicBezTo>
                <a:cubicBezTo>
                  <a:pt x="11844915" y="836000"/>
                  <a:pt x="11816145" y="855165"/>
                  <a:pt x="11806556" y="883914"/>
                </a:cubicBezTo>
                <a:cubicBezTo>
                  <a:pt x="11768199" y="883914"/>
                  <a:pt x="11729840" y="893495"/>
                  <a:pt x="11710663" y="922244"/>
                </a:cubicBezTo>
                <a:cubicBezTo>
                  <a:pt x="11739430" y="941409"/>
                  <a:pt x="11796965" y="922244"/>
                  <a:pt x="11825735" y="922244"/>
                </a:cubicBezTo>
                <a:cubicBezTo>
                  <a:pt x="11825735" y="941409"/>
                  <a:pt x="11806556" y="950991"/>
                  <a:pt x="11825735" y="960574"/>
                </a:cubicBezTo>
                <a:cubicBezTo>
                  <a:pt x="11787379" y="998905"/>
                  <a:pt x="11653124" y="979740"/>
                  <a:pt x="11614767" y="979740"/>
                </a:cubicBezTo>
                <a:cubicBezTo>
                  <a:pt x="11605178" y="979740"/>
                  <a:pt x="11605178" y="979740"/>
                  <a:pt x="11595588" y="979740"/>
                </a:cubicBezTo>
                <a:cubicBezTo>
                  <a:pt x="11595588" y="989321"/>
                  <a:pt x="11595588" y="989321"/>
                  <a:pt x="11595588" y="998905"/>
                </a:cubicBezTo>
                <a:cubicBezTo>
                  <a:pt x="11605178" y="1018070"/>
                  <a:pt x="11643534" y="989321"/>
                  <a:pt x="11633947" y="1018070"/>
                </a:cubicBezTo>
                <a:cubicBezTo>
                  <a:pt x="11624358" y="1008486"/>
                  <a:pt x="11605178" y="1008486"/>
                  <a:pt x="11576408" y="1008486"/>
                </a:cubicBezTo>
                <a:cubicBezTo>
                  <a:pt x="11576408" y="998905"/>
                  <a:pt x="11576408" y="998905"/>
                  <a:pt x="11576408" y="979740"/>
                </a:cubicBezTo>
                <a:cubicBezTo>
                  <a:pt x="11547640" y="982135"/>
                  <a:pt x="11523667" y="980937"/>
                  <a:pt x="11502091" y="978092"/>
                </a:cubicBezTo>
                <a:lnTo>
                  <a:pt x="11447842" y="967657"/>
                </a:lnTo>
                <a:lnTo>
                  <a:pt x="11449784" y="979397"/>
                </a:lnTo>
                <a:cubicBezTo>
                  <a:pt x="11421014" y="974606"/>
                  <a:pt x="11401835" y="981791"/>
                  <a:pt x="11389849" y="996166"/>
                </a:cubicBezTo>
                <a:lnTo>
                  <a:pt x="11389705" y="996459"/>
                </a:lnTo>
                <a:lnTo>
                  <a:pt x="11394210" y="1008486"/>
                </a:lnTo>
                <a:lnTo>
                  <a:pt x="11384658" y="1006782"/>
                </a:lnTo>
                <a:lnTo>
                  <a:pt x="11376963" y="1022518"/>
                </a:lnTo>
                <a:cubicBezTo>
                  <a:pt x="11374266" y="1032699"/>
                  <a:pt x="11373068" y="1044079"/>
                  <a:pt x="11373068" y="1056058"/>
                </a:cubicBezTo>
                <a:cubicBezTo>
                  <a:pt x="11353888" y="1027309"/>
                  <a:pt x="11325118" y="1046474"/>
                  <a:pt x="11315529" y="1075223"/>
                </a:cubicBezTo>
                <a:cubicBezTo>
                  <a:pt x="11277172" y="1075223"/>
                  <a:pt x="11238813" y="1084804"/>
                  <a:pt x="11219636" y="1113553"/>
                </a:cubicBezTo>
                <a:cubicBezTo>
                  <a:pt x="11248403" y="1132718"/>
                  <a:pt x="11305939" y="1113553"/>
                  <a:pt x="11334708" y="1113553"/>
                </a:cubicBezTo>
                <a:cubicBezTo>
                  <a:pt x="11334708" y="1132718"/>
                  <a:pt x="11315529" y="1142300"/>
                  <a:pt x="11334708" y="1151884"/>
                </a:cubicBezTo>
                <a:cubicBezTo>
                  <a:pt x="11296352" y="1190214"/>
                  <a:pt x="11162097" y="1171049"/>
                  <a:pt x="11123740" y="1171049"/>
                </a:cubicBezTo>
                <a:cubicBezTo>
                  <a:pt x="11114151" y="1171049"/>
                  <a:pt x="11114151" y="1171049"/>
                  <a:pt x="11104561" y="1171049"/>
                </a:cubicBezTo>
                <a:cubicBezTo>
                  <a:pt x="11104561" y="1180630"/>
                  <a:pt x="11104561" y="1180630"/>
                  <a:pt x="11104561" y="1190214"/>
                </a:cubicBezTo>
                <a:cubicBezTo>
                  <a:pt x="11114151" y="1209379"/>
                  <a:pt x="11152507" y="1180630"/>
                  <a:pt x="11142920" y="1209379"/>
                </a:cubicBezTo>
                <a:cubicBezTo>
                  <a:pt x="11133331" y="1199795"/>
                  <a:pt x="11114151" y="1199795"/>
                  <a:pt x="11085382" y="1199795"/>
                </a:cubicBezTo>
                <a:cubicBezTo>
                  <a:pt x="11085382" y="1190214"/>
                  <a:pt x="11085382" y="1190214"/>
                  <a:pt x="11085382" y="1171049"/>
                </a:cubicBezTo>
                <a:cubicBezTo>
                  <a:pt x="11056613" y="1173444"/>
                  <a:pt x="11032640" y="1172246"/>
                  <a:pt x="11011064" y="1169401"/>
                </a:cubicBezTo>
                <a:lnTo>
                  <a:pt x="10975688" y="1162596"/>
                </a:lnTo>
                <a:lnTo>
                  <a:pt x="10974670" y="1163454"/>
                </a:lnTo>
                <a:cubicBezTo>
                  <a:pt x="10959687" y="1173785"/>
                  <a:pt x="10943505" y="1180972"/>
                  <a:pt x="10924326" y="1180972"/>
                </a:cubicBezTo>
                <a:cubicBezTo>
                  <a:pt x="10929120" y="1173785"/>
                  <a:pt x="10936312" y="1167797"/>
                  <a:pt x="10944703" y="1162257"/>
                </a:cubicBezTo>
                <a:lnTo>
                  <a:pt x="10951970" y="1158034"/>
                </a:lnTo>
                <a:lnTo>
                  <a:pt x="10951130" y="1157873"/>
                </a:lnTo>
                <a:cubicBezTo>
                  <a:pt x="10931951" y="1153680"/>
                  <a:pt x="10912772" y="1149787"/>
                  <a:pt x="10891195" y="1148141"/>
                </a:cubicBezTo>
                <a:lnTo>
                  <a:pt x="10818840" y="1151785"/>
                </a:lnTo>
                <a:lnTo>
                  <a:pt x="10818840" y="1161807"/>
                </a:lnTo>
                <a:lnTo>
                  <a:pt x="10816877" y="1161808"/>
                </a:lnTo>
                <a:lnTo>
                  <a:pt x="10816877" y="1171049"/>
                </a:lnTo>
                <a:lnTo>
                  <a:pt x="10814411" y="1161808"/>
                </a:lnTo>
                <a:lnTo>
                  <a:pt x="10813296" y="1161808"/>
                </a:lnTo>
                <a:cubicBezTo>
                  <a:pt x="10809250" y="1156418"/>
                  <a:pt x="10809250" y="1140247"/>
                  <a:pt x="10809250" y="1161807"/>
                </a:cubicBezTo>
                <a:lnTo>
                  <a:pt x="10792190" y="1162133"/>
                </a:lnTo>
                <a:lnTo>
                  <a:pt x="10794252" y="1167305"/>
                </a:lnTo>
                <a:cubicBezTo>
                  <a:pt x="10805490" y="1177636"/>
                  <a:pt x="10828865" y="1175840"/>
                  <a:pt x="10836057" y="1190214"/>
                </a:cubicBezTo>
                <a:cubicBezTo>
                  <a:pt x="10845644" y="1171049"/>
                  <a:pt x="10903183" y="1151884"/>
                  <a:pt x="10903183" y="1199795"/>
                </a:cubicBezTo>
                <a:cubicBezTo>
                  <a:pt x="10893593" y="1190214"/>
                  <a:pt x="10845644" y="1190214"/>
                  <a:pt x="10836057" y="1209379"/>
                </a:cubicBezTo>
                <a:cubicBezTo>
                  <a:pt x="10797698" y="1180630"/>
                  <a:pt x="10749752" y="1209379"/>
                  <a:pt x="10740161" y="1238125"/>
                </a:cubicBezTo>
                <a:cubicBezTo>
                  <a:pt x="10730572" y="1238125"/>
                  <a:pt x="10749752" y="1218960"/>
                  <a:pt x="10740161" y="1209379"/>
                </a:cubicBezTo>
                <a:cubicBezTo>
                  <a:pt x="10730572" y="1199797"/>
                  <a:pt x="10713791" y="1199797"/>
                  <a:pt x="10698208" y="1198598"/>
                </a:cubicBezTo>
                <a:lnTo>
                  <a:pt x="10681437" y="1195434"/>
                </a:lnTo>
                <a:lnTo>
                  <a:pt x="10672601" y="1198941"/>
                </a:lnTo>
                <a:lnTo>
                  <a:pt x="10656817" y="1206022"/>
                </a:lnTo>
                <a:lnTo>
                  <a:pt x="10658051" y="1217014"/>
                </a:lnTo>
                <a:cubicBezTo>
                  <a:pt x="10659250" y="1221956"/>
                  <a:pt x="10661048" y="1226148"/>
                  <a:pt x="10663445" y="1228544"/>
                </a:cubicBezTo>
                <a:cubicBezTo>
                  <a:pt x="10692212" y="1218960"/>
                  <a:pt x="10711392" y="1218960"/>
                  <a:pt x="10730572" y="1228544"/>
                </a:cubicBezTo>
                <a:cubicBezTo>
                  <a:pt x="10730572" y="1247709"/>
                  <a:pt x="10701802" y="1247709"/>
                  <a:pt x="10682625" y="1247709"/>
                </a:cubicBezTo>
                <a:cubicBezTo>
                  <a:pt x="10692212" y="1247709"/>
                  <a:pt x="10692212" y="1247709"/>
                  <a:pt x="10692212" y="1266874"/>
                </a:cubicBezTo>
                <a:cubicBezTo>
                  <a:pt x="10711392" y="1257290"/>
                  <a:pt x="10720982" y="1247709"/>
                  <a:pt x="10740161" y="1247709"/>
                </a:cubicBezTo>
                <a:cubicBezTo>
                  <a:pt x="10749752" y="1286040"/>
                  <a:pt x="10692212" y="1257290"/>
                  <a:pt x="10692212" y="1286040"/>
                </a:cubicBezTo>
                <a:cubicBezTo>
                  <a:pt x="10682625" y="1286040"/>
                  <a:pt x="10682625" y="1276456"/>
                  <a:pt x="10682625" y="1266874"/>
                </a:cubicBezTo>
                <a:cubicBezTo>
                  <a:pt x="10663445" y="1266874"/>
                  <a:pt x="10634676" y="1257290"/>
                  <a:pt x="10634676" y="1286040"/>
                </a:cubicBezTo>
                <a:cubicBezTo>
                  <a:pt x="10598715" y="1275259"/>
                  <a:pt x="10572195" y="1284691"/>
                  <a:pt x="10549046" y="1300693"/>
                </a:cubicBezTo>
                <a:lnTo>
                  <a:pt x="10537147" y="1310151"/>
                </a:lnTo>
                <a:lnTo>
                  <a:pt x="10620100" y="1307520"/>
                </a:lnTo>
                <a:lnTo>
                  <a:pt x="10645515" y="1309316"/>
                </a:lnTo>
                <a:lnTo>
                  <a:pt x="10664016" y="1307582"/>
                </a:lnTo>
                <a:lnTo>
                  <a:pt x="10661503" y="1310446"/>
                </a:lnTo>
                <a:lnTo>
                  <a:pt x="10759896" y="1317402"/>
                </a:lnTo>
                <a:cubicBezTo>
                  <a:pt x="10805296" y="1322493"/>
                  <a:pt x="10849049" y="1329081"/>
                  <a:pt x="10889804" y="1336268"/>
                </a:cubicBezTo>
                <a:cubicBezTo>
                  <a:pt x="11052825" y="1365014"/>
                  <a:pt x="11196667" y="1355433"/>
                  <a:pt x="11340509" y="1336268"/>
                </a:cubicBezTo>
                <a:cubicBezTo>
                  <a:pt x="11350099" y="1336268"/>
                  <a:pt x="11350099" y="1345849"/>
                  <a:pt x="11350099" y="1345849"/>
                </a:cubicBezTo>
                <a:cubicBezTo>
                  <a:pt x="11398045" y="1345849"/>
                  <a:pt x="11455584" y="1326684"/>
                  <a:pt x="11503530" y="1317100"/>
                </a:cubicBezTo>
                <a:cubicBezTo>
                  <a:pt x="11513120" y="1317100"/>
                  <a:pt x="11513120" y="1326684"/>
                  <a:pt x="11522710" y="1326684"/>
                </a:cubicBezTo>
                <a:cubicBezTo>
                  <a:pt x="11580246" y="1326684"/>
                  <a:pt x="11656962" y="1259605"/>
                  <a:pt x="11714498" y="1297935"/>
                </a:cubicBezTo>
                <a:cubicBezTo>
                  <a:pt x="11695318" y="1326684"/>
                  <a:pt x="11685731" y="1336268"/>
                  <a:pt x="11676142" y="1374598"/>
                </a:cubicBezTo>
                <a:cubicBezTo>
                  <a:pt x="11676142" y="1393763"/>
                  <a:pt x="11685731" y="1365014"/>
                  <a:pt x="11695318" y="1374598"/>
                </a:cubicBezTo>
                <a:cubicBezTo>
                  <a:pt x="11695318" y="1393763"/>
                  <a:pt x="11685731" y="1412929"/>
                  <a:pt x="11676142" y="1403345"/>
                </a:cubicBezTo>
                <a:cubicBezTo>
                  <a:pt x="11666552" y="1441675"/>
                  <a:pt x="11685731" y="1441675"/>
                  <a:pt x="11685731" y="1470424"/>
                </a:cubicBezTo>
                <a:cubicBezTo>
                  <a:pt x="11628193" y="1460840"/>
                  <a:pt x="11609016" y="1499170"/>
                  <a:pt x="11609016" y="1547085"/>
                </a:cubicBezTo>
                <a:cubicBezTo>
                  <a:pt x="11589836" y="1518336"/>
                  <a:pt x="11561066" y="1537501"/>
                  <a:pt x="11551477" y="1566250"/>
                </a:cubicBezTo>
                <a:cubicBezTo>
                  <a:pt x="11513120" y="1566250"/>
                  <a:pt x="11474761" y="1575831"/>
                  <a:pt x="11455584" y="1604580"/>
                </a:cubicBezTo>
                <a:cubicBezTo>
                  <a:pt x="11484351" y="1623745"/>
                  <a:pt x="11541886" y="1604580"/>
                  <a:pt x="11570656" y="1604580"/>
                </a:cubicBezTo>
                <a:cubicBezTo>
                  <a:pt x="11570656" y="1623745"/>
                  <a:pt x="11551477" y="1633326"/>
                  <a:pt x="11570656" y="1642910"/>
                </a:cubicBezTo>
                <a:cubicBezTo>
                  <a:pt x="11532300" y="1681241"/>
                  <a:pt x="11398045" y="1662075"/>
                  <a:pt x="11359688" y="1662075"/>
                </a:cubicBezTo>
                <a:cubicBezTo>
                  <a:pt x="11350099" y="1662075"/>
                  <a:pt x="11350099" y="1662075"/>
                  <a:pt x="11340509" y="1662075"/>
                </a:cubicBezTo>
                <a:cubicBezTo>
                  <a:pt x="11340509" y="1671657"/>
                  <a:pt x="11340509" y="1671657"/>
                  <a:pt x="11340509" y="1681241"/>
                </a:cubicBezTo>
                <a:cubicBezTo>
                  <a:pt x="11350099" y="1700406"/>
                  <a:pt x="11388455" y="1671657"/>
                  <a:pt x="11378868" y="1700406"/>
                </a:cubicBezTo>
                <a:cubicBezTo>
                  <a:pt x="11369279" y="1690822"/>
                  <a:pt x="11350099" y="1690822"/>
                  <a:pt x="11321329" y="1690822"/>
                </a:cubicBezTo>
                <a:cubicBezTo>
                  <a:pt x="11321329" y="1681241"/>
                  <a:pt x="11321329" y="1681241"/>
                  <a:pt x="11321329" y="1662075"/>
                </a:cubicBezTo>
                <a:cubicBezTo>
                  <a:pt x="11206257" y="1671657"/>
                  <a:pt x="11167898" y="1623745"/>
                  <a:pt x="11052825" y="1642910"/>
                </a:cubicBezTo>
                <a:cubicBezTo>
                  <a:pt x="11052825" y="1642910"/>
                  <a:pt x="11052825" y="1642910"/>
                  <a:pt x="11052825" y="1662075"/>
                </a:cubicBezTo>
                <a:cubicBezTo>
                  <a:pt x="11043236" y="1652492"/>
                  <a:pt x="11052825" y="1633326"/>
                  <a:pt x="11043236" y="1633326"/>
                </a:cubicBezTo>
                <a:cubicBezTo>
                  <a:pt x="11033646" y="1633326"/>
                  <a:pt x="11033646" y="1642910"/>
                  <a:pt x="11024056" y="1642910"/>
                </a:cubicBezTo>
                <a:cubicBezTo>
                  <a:pt x="11024056" y="1671657"/>
                  <a:pt x="11062415" y="1662075"/>
                  <a:pt x="11072005" y="1681241"/>
                </a:cubicBezTo>
                <a:cubicBezTo>
                  <a:pt x="11081592" y="1662075"/>
                  <a:pt x="11139131" y="1642910"/>
                  <a:pt x="11139131" y="1690822"/>
                </a:cubicBezTo>
                <a:cubicBezTo>
                  <a:pt x="11129541" y="1681241"/>
                  <a:pt x="11081592" y="1681241"/>
                  <a:pt x="11072005" y="1700406"/>
                </a:cubicBezTo>
                <a:cubicBezTo>
                  <a:pt x="11033646" y="1671657"/>
                  <a:pt x="10985700" y="1700406"/>
                  <a:pt x="10976109" y="1729152"/>
                </a:cubicBezTo>
                <a:cubicBezTo>
                  <a:pt x="10966520" y="1729152"/>
                  <a:pt x="10985700" y="1709987"/>
                  <a:pt x="10976109" y="1700406"/>
                </a:cubicBezTo>
                <a:cubicBezTo>
                  <a:pt x="10956930" y="1681241"/>
                  <a:pt x="10908984" y="1700406"/>
                  <a:pt x="10899393" y="1671657"/>
                </a:cubicBezTo>
                <a:cubicBezTo>
                  <a:pt x="10889804" y="1671657"/>
                  <a:pt x="10889804" y="1709987"/>
                  <a:pt x="10899393" y="1719571"/>
                </a:cubicBezTo>
                <a:cubicBezTo>
                  <a:pt x="10928160" y="1709987"/>
                  <a:pt x="10947340" y="1709987"/>
                  <a:pt x="10966520" y="1719571"/>
                </a:cubicBezTo>
                <a:cubicBezTo>
                  <a:pt x="10966520" y="1738737"/>
                  <a:pt x="10937750" y="1738737"/>
                  <a:pt x="10918573" y="1738737"/>
                </a:cubicBezTo>
                <a:cubicBezTo>
                  <a:pt x="10928160" y="1738737"/>
                  <a:pt x="10928160" y="1738737"/>
                  <a:pt x="10928160" y="1757902"/>
                </a:cubicBezTo>
                <a:cubicBezTo>
                  <a:pt x="10947340" y="1748317"/>
                  <a:pt x="10956930" y="1738737"/>
                  <a:pt x="10976109" y="1738737"/>
                </a:cubicBezTo>
                <a:cubicBezTo>
                  <a:pt x="10985700" y="1777066"/>
                  <a:pt x="10928160" y="1748317"/>
                  <a:pt x="10928160" y="1777066"/>
                </a:cubicBezTo>
                <a:cubicBezTo>
                  <a:pt x="10918573" y="1777066"/>
                  <a:pt x="10918573" y="1767482"/>
                  <a:pt x="10918573" y="1757902"/>
                </a:cubicBezTo>
                <a:cubicBezTo>
                  <a:pt x="10899393" y="1757902"/>
                  <a:pt x="10870624" y="1748317"/>
                  <a:pt x="10870624" y="1777066"/>
                </a:cubicBezTo>
                <a:cubicBezTo>
                  <a:pt x="10774729" y="1748317"/>
                  <a:pt x="10745963" y="1863308"/>
                  <a:pt x="10669247" y="1863308"/>
                </a:cubicBezTo>
                <a:cubicBezTo>
                  <a:pt x="10688426" y="1834562"/>
                  <a:pt x="10745963" y="1824978"/>
                  <a:pt x="10765142" y="1786648"/>
                </a:cubicBezTo>
                <a:cubicBezTo>
                  <a:pt x="10755552" y="1777066"/>
                  <a:pt x="10717192" y="1796232"/>
                  <a:pt x="10707603" y="1805813"/>
                </a:cubicBezTo>
                <a:cubicBezTo>
                  <a:pt x="10698013" y="1805813"/>
                  <a:pt x="10698013" y="1796232"/>
                  <a:pt x="10698013" y="1777066"/>
                </a:cubicBezTo>
                <a:lnTo>
                  <a:pt x="10669659" y="1786511"/>
                </a:lnTo>
                <a:lnTo>
                  <a:pt x="10669247" y="1777066"/>
                </a:lnTo>
                <a:cubicBezTo>
                  <a:pt x="10650067" y="1805813"/>
                  <a:pt x="10630887" y="1796232"/>
                  <a:pt x="10611710" y="1777066"/>
                </a:cubicBezTo>
                <a:cubicBezTo>
                  <a:pt x="10602120" y="1786648"/>
                  <a:pt x="10611710" y="1786648"/>
                  <a:pt x="10611710" y="1796232"/>
                </a:cubicBezTo>
                <a:cubicBezTo>
                  <a:pt x="10582941" y="1796232"/>
                  <a:pt x="10563761" y="1796232"/>
                  <a:pt x="10544582" y="1805813"/>
                </a:cubicBezTo>
                <a:cubicBezTo>
                  <a:pt x="10544582" y="1815397"/>
                  <a:pt x="10554171" y="1815397"/>
                  <a:pt x="10563761" y="1815397"/>
                </a:cubicBezTo>
                <a:cubicBezTo>
                  <a:pt x="10563761" y="1815397"/>
                  <a:pt x="10563761" y="1815397"/>
                  <a:pt x="10563761" y="1844143"/>
                </a:cubicBezTo>
                <a:cubicBezTo>
                  <a:pt x="10554171" y="1853727"/>
                  <a:pt x="10554171" y="1815397"/>
                  <a:pt x="10554171" y="1844143"/>
                </a:cubicBezTo>
                <a:cubicBezTo>
                  <a:pt x="10477455" y="1834562"/>
                  <a:pt x="10362384" y="1920804"/>
                  <a:pt x="10266488" y="1939972"/>
                </a:cubicBezTo>
                <a:cubicBezTo>
                  <a:pt x="10256898" y="1968718"/>
                  <a:pt x="10285668" y="1949554"/>
                  <a:pt x="10276077" y="1968718"/>
                </a:cubicBezTo>
                <a:cubicBezTo>
                  <a:pt x="10276077" y="1968718"/>
                  <a:pt x="10276077" y="1968718"/>
                  <a:pt x="10247308" y="1968718"/>
                </a:cubicBezTo>
                <a:cubicBezTo>
                  <a:pt x="10247308" y="1978303"/>
                  <a:pt x="10237718" y="1997468"/>
                  <a:pt x="10256898" y="1997468"/>
                </a:cubicBezTo>
                <a:cubicBezTo>
                  <a:pt x="10256898" y="2007049"/>
                  <a:pt x="10208952" y="2026214"/>
                  <a:pt x="10170592" y="2016633"/>
                </a:cubicBezTo>
                <a:cubicBezTo>
                  <a:pt x="10161003" y="1978303"/>
                  <a:pt x="10132236" y="1997468"/>
                  <a:pt x="10113056" y="1978303"/>
                </a:cubicBezTo>
                <a:cubicBezTo>
                  <a:pt x="10113056" y="1978303"/>
                  <a:pt x="10132236" y="1939972"/>
                  <a:pt x="10103467" y="1959137"/>
                </a:cubicBezTo>
                <a:cubicBezTo>
                  <a:pt x="10103467" y="1930388"/>
                  <a:pt x="10084287" y="1911222"/>
                  <a:pt x="10084287" y="1882473"/>
                </a:cubicBezTo>
                <a:cubicBezTo>
                  <a:pt x="10084287" y="1882473"/>
                  <a:pt x="10074700" y="1882473"/>
                  <a:pt x="10074700" y="1892058"/>
                </a:cubicBezTo>
                <a:cubicBezTo>
                  <a:pt x="10055520" y="1901638"/>
                  <a:pt x="10084287" y="1882473"/>
                  <a:pt x="10084287" y="1863308"/>
                </a:cubicBezTo>
                <a:cubicBezTo>
                  <a:pt x="10065110" y="1853727"/>
                  <a:pt x="10074700" y="1882473"/>
                  <a:pt x="10045930" y="1872892"/>
                </a:cubicBezTo>
                <a:cubicBezTo>
                  <a:pt x="10055520" y="1853727"/>
                  <a:pt x="10055520" y="1853727"/>
                  <a:pt x="10036340" y="1844143"/>
                </a:cubicBezTo>
                <a:cubicBezTo>
                  <a:pt x="10036340" y="1853727"/>
                  <a:pt x="10026751" y="1863308"/>
                  <a:pt x="10026751" y="1872892"/>
                </a:cubicBezTo>
                <a:cubicBezTo>
                  <a:pt x="10026751" y="1863308"/>
                  <a:pt x="10017161" y="1863308"/>
                  <a:pt x="10017161" y="1853727"/>
                </a:cubicBezTo>
                <a:cubicBezTo>
                  <a:pt x="10026751" y="1834562"/>
                  <a:pt x="10055520" y="1834562"/>
                  <a:pt x="10074700" y="1824978"/>
                </a:cubicBezTo>
                <a:cubicBezTo>
                  <a:pt x="10036340" y="1796232"/>
                  <a:pt x="10007571" y="1834562"/>
                  <a:pt x="9978804" y="1853727"/>
                </a:cubicBezTo>
                <a:cubicBezTo>
                  <a:pt x="9978804" y="1853727"/>
                  <a:pt x="9988394" y="1853727"/>
                  <a:pt x="9988394" y="1863308"/>
                </a:cubicBezTo>
                <a:cubicBezTo>
                  <a:pt x="9978804" y="1882473"/>
                  <a:pt x="9959625" y="1872892"/>
                  <a:pt x="9959625" y="1892058"/>
                </a:cubicBezTo>
                <a:cubicBezTo>
                  <a:pt x="9978804" y="1911222"/>
                  <a:pt x="9997984" y="1882473"/>
                  <a:pt x="10017161" y="1872892"/>
                </a:cubicBezTo>
                <a:cubicBezTo>
                  <a:pt x="10007571" y="1901638"/>
                  <a:pt x="9988394" y="1920804"/>
                  <a:pt x="9950035" y="1920804"/>
                </a:cubicBezTo>
                <a:cubicBezTo>
                  <a:pt x="9950035" y="1920804"/>
                  <a:pt x="9959625" y="1911222"/>
                  <a:pt x="9959625" y="1901638"/>
                </a:cubicBezTo>
                <a:cubicBezTo>
                  <a:pt x="9930855" y="1930388"/>
                  <a:pt x="9911678" y="1959137"/>
                  <a:pt x="9873319" y="1959137"/>
                </a:cubicBezTo>
                <a:cubicBezTo>
                  <a:pt x="9882909" y="1968718"/>
                  <a:pt x="9873319" y="1987884"/>
                  <a:pt x="9882909" y="1987884"/>
                </a:cubicBezTo>
                <a:cubicBezTo>
                  <a:pt x="9863729" y="2007049"/>
                  <a:pt x="9815782" y="1987884"/>
                  <a:pt x="9825373" y="2035798"/>
                </a:cubicBezTo>
                <a:cubicBezTo>
                  <a:pt x="9758246" y="2035798"/>
                  <a:pt x="9758246" y="2102874"/>
                  <a:pt x="9710297" y="2122039"/>
                </a:cubicBezTo>
                <a:cubicBezTo>
                  <a:pt x="9719888" y="2131623"/>
                  <a:pt x="9739067" y="2131623"/>
                  <a:pt x="9758246" y="2141204"/>
                </a:cubicBezTo>
                <a:cubicBezTo>
                  <a:pt x="9748657" y="2150788"/>
                  <a:pt x="9719888" y="2179534"/>
                  <a:pt x="9710297" y="2141204"/>
                </a:cubicBezTo>
                <a:cubicBezTo>
                  <a:pt x="9700708" y="2141204"/>
                  <a:pt x="9710297" y="2169953"/>
                  <a:pt x="9710297" y="2179534"/>
                </a:cubicBezTo>
                <a:cubicBezTo>
                  <a:pt x="9710297" y="2189118"/>
                  <a:pt x="9729477" y="2179534"/>
                  <a:pt x="9739067" y="2179534"/>
                </a:cubicBezTo>
                <a:cubicBezTo>
                  <a:pt x="9710297" y="2217865"/>
                  <a:pt x="9662352" y="2217865"/>
                  <a:pt x="9623992" y="2237030"/>
                </a:cubicBezTo>
                <a:cubicBezTo>
                  <a:pt x="9633581" y="2217865"/>
                  <a:pt x="9633581" y="2198700"/>
                  <a:pt x="9614405" y="2198700"/>
                </a:cubicBezTo>
                <a:cubicBezTo>
                  <a:pt x="9614405" y="2169953"/>
                  <a:pt x="9633581" y="2169953"/>
                  <a:pt x="9643172" y="2160369"/>
                </a:cubicBezTo>
                <a:cubicBezTo>
                  <a:pt x="9633581" y="2160369"/>
                  <a:pt x="9614405" y="2150788"/>
                  <a:pt x="9604815" y="2141204"/>
                </a:cubicBezTo>
                <a:cubicBezTo>
                  <a:pt x="9585636" y="2141204"/>
                  <a:pt x="9614405" y="2160369"/>
                  <a:pt x="9604815" y="2160369"/>
                </a:cubicBezTo>
                <a:cubicBezTo>
                  <a:pt x="9576045" y="2150788"/>
                  <a:pt x="9576045" y="2122039"/>
                  <a:pt x="9547276" y="2122039"/>
                </a:cubicBezTo>
                <a:cubicBezTo>
                  <a:pt x="9556866" y="2102874"/>
                  <a:pt x="9566456" y="2093294"/>
                  <a:pt x="9585636" y="2112458"/>
                </a:cubicBezTo>
                <a:cubicBezTo>
                  <a:pt x="9576045" y="2083709"/>
                  <a:pt x="9566456" y="2093294"/>
                  <a:pt x="9547276" y="2093294"/>
                </a:cubicBezTo>
                <a:cubicBezTo>
                  <a:pt x="9537689" y="2045379"/>
                  <a:pt x="9499330" y="2016633"/>
                  <a:pt x="9480150" y="1978303"/>
                </a:cubicBezTo>
                <a:cubicBezTo>
                  <a:pt x="9499330" y="1959137"/>
                  <a:pt x="9508920" y="2007049"/>
                  <a:pt x="9518510" y="1978303"/>
                </a:cubicBezTo>
                <a:cubicBezTo>
                  <a:pt x="9508920" y="1968718"/>
                  <a:pt x="9489740" y="1920804"/>
                  <a:pt x="9460974" y="1939972"/>
                </a:cubicBezTo>
                <a:cubicBezTo>
                  <a:pt x="9460974" y="1959137"/>
                  <a:pt x="9499330" y="1939972"/>
                  <a:pt x="9489740" y="1968718"/>
                </a:cubicBezTo>
                <a:cubicBezTo>
                  <a:pt x="9480150" y="1959137"/>
                  <a:pt x="9480150" y="1978303"/>
                  <a:pt x="9460974" y="1978303"/>
                </a:cubicBezTo>
                <a:cubicBezTo>
                  <a:pt x="9451383" y="1968718"/>
                  <a:pt x="9451383" y="1949554"/>
                  <a:pt x="9432204" y="1949554"/>
                </a:cubicBezTo>
                <a:cubicBezTo>
                  <a:pt x="9432204" y="1949554"/>
                  <a:pt x="9432204" y="1949554"/>
                  <a:pt x="9432204" y="1901638"/>
                </a:cubicBezTo>
                <a:cubicBezTo>
                  <a:pt x="9422614" y="1911222"/>
                  <a:pt x="9432204" y="1920804"/>
                  <a:pt x="9413024" y="1920804"/>
                </a:cubicBezTo>
                <a:cubicBezTo>
                  <a:pt x="9422614" y="1901638"/>
                  <a:pt x="9393847" y="1892058"/>
                  <a:pt x="9365078" y="1882473"/>
                </a:cubicBezTo>
                <a:cubicBezTo>
                  <a:pt x="9336309" y="1920804"/>
                  <a:pt x="9288362" y="1959137"/>
                  <a:pt x="9269182" y="2016633"/>
                </a:cubicBezTo>
                <a:cubicBezTo>
                  <a:pt x="9288362" y="1987884"/>
                  <a:pt x="9326718" y="1987884"/>
                  <a:pt x="9326718" y="1959137"/>
                </a:cubicBezTo>
                <a:cubicBezTo>
                  <a:pt x="9345898" y="1959137"/>
                  <a:pt x="9326718" y="1978303"/>
                  <a:pt x="9326718" y="1997468"/>
                </a:cubicBezTo>
                <a:cubicBezTo>
                  <a:pt x="9288362" y="2035798"/>
                  <a:pt x="9221236" y="2045379"/>
                  <a:pt x="9211646" y="2122039"/>
                </a:cubicBezTo>
                <a:cubicBezTo>
                  <a:pt x="9192466" y="2122039"/>
                  <a:pt x="9202057" y="2102874"/>
                  <a:pt x="9202057" y="2093294"/>
                </a:cubicBezTo>
                <a:cubicBezTo>
                  <a:pt x="9173287" y="2102874"/>
                  <a:pt x="9192466" y="2131623"/>
                  <a:pt x="9163700" y="2141204"/>
                </a:cubicBezTo>
                <a:lnTo>
                  <a:pt x="9153726" y="2166121"/>
                </a:lnTo>
                <a:lnTo>
                  <a:pt x="9154110" y="2160369"/>
                </a:lnTo>
                <a:cubicBezTo>
                  <a:pt x="9115751" y="2189118"/>
                  <a:pt x="9086984" y="2217865"/>
                  <a:pt x="9019856" y="2198700"/>
                </a:cubicBezTo>
                <a:cubicBezTo>
                  <a:pt x="9019856" y="2189118"/>
                  <a:pt x="9029445" y="2160369"/>
                  <a:pt x="9010268" y="2169953"/>
                </a:cubicBezTo>
                <a:cubicBezTo>
                  <a:pt x="9000679" y="2169953"/>
                  <a:pt x="9019856" y="2189118"/>
                  <a:pt x="9010268" y="2198700"/>
                </a:cubicBezTo>
                <a:cubicBezTo>
                  <a:pt x="9010268" y="2189118"/>
                  <a:pt x="9000679" y="2189118"/>
                  <a:pt x="8991089" y="2179534"/>
                </a:cubicBezTo>
                <a:cubicBezTo>
                  <a:pt x="8981499" y="2179534"/>
                  <a:pt x="9000679" y="2189118"/>
                  <a:pt x="8991089" y="2208283"/>
                </a:cubicBezTo>
                <a:cubicBezTo>
                  <a:pt x="8991089" y="2208283"/>
                  <a:pt x="8991089" y="2208283"/>
                  <a:pt x="8952729" y="2208283"/>
                </a:cubicBezTo>
                <a:cubicBezTo>
                  <a:pt x="8933552" y="2237030"/>
                  <a:pt x="8971909" y="2217865"/>
                  <a:pt x="8971909" y="2237030"/>
                </a:cubicBezTo>
                <a:cubicBezTo>
                  <a:pt x="8943140" y="2246614"/>
                  <a:pt x="8933552" y="2227449"/>
                  <a:pt x="8914373" y="2237030"/>
                </a:cubicBezTo>
                <a:cubicBezTo>
                  <a:pt x="8904783" y="2256195"/>
                  <a:pt x="8895194" y="2284944"/>
                  <a:pt x="8876014" y="2304109"/>
                </a:cubicBezTo>
                <a:cubicBezTo>
                  <a:pt x="8856837" y="2304109"/>
                  <a:pt x="8876014" y="2294525"/>
                  <a:pt x="8876014" y="2284944"/>
                </a:cubicBezTo>
                <a:cubicBezTo>
                  <a:pt x="8837658" y="2304109"/>
                  <a:pt x="8837658" y="2352021"/>
                  <a:pt x="8789708" y="2352021"/>
                </a:cubicBezTo>
                <a:cubicBezTo>
                  <a:pt x="8789708" y="2409516"/>
                  <a:pt x="8741762" y="2409516"/>
                  <a:pt x="8722582" y="2447846"/>
                </a:cubicBezTo>
                <a:cubicBezTo>
                  <a:pt x="8722582" y="2457430"/>
                  <a:pt x="8741762" y="2457430"/>
                  <a:pt x="8741762" y="2467012"/>
                </a:cubicBezTo>
                <a:cubicBezTo>
                  <a:pt x="8760942" y="2467012"/>
                  <a:pt x="8760942" y="2447846"/>
                  <a:pt x="8770531" y="2438265"/>
                </a:cubicBezTo>
                <a:cubicBezTo>
                  <a:pt x="8780121" y="2438265"/>
                  <a:pt x="8770531" y="2457430"/>
                  <a:pt x="8770531" y="2467012"/>
                </a:cubicBezTo>
                <a:cubicBezTo>
                  <a:pt x="8789708" y="2457430"/>
                  <a:pt x="8789708" y="2438265"/>
                  <a:pt x="8808887" y="2438265"/>
                </a:cubicBezTo>
                <a:cubicBezTo>
                  <a:pt x="8799298" y="2361605"/>
                  <a:pt x="8885603" y="2390351"/>
                  <a:pt x="8895194" y="2332856"/>
                </a:cubicBezTo>
                <a:cubicBezTo>
                  <a:pt x="8895194" y="2332856"/>
                  <a:pt x="8895194" y="2352021"/>
                  <a:pt x="8914373" y="2342439"/>
                </a:cubicBezTo>
                <a:cubicBezTo>
                  <a:pt x="8885603" y="2342439"/>
                  <a:pt x="8895194" y="2428681"/>
                  <a:pt x="8847247" y="2390351"/>
                </a:cubicBezTo>
                <a:cubicBezTo>
                  <a:pt x="8856837" y="2438265"/>
                  <a:pt x="8808887" y="2447846"/>
                  <a:pt x="8837658" y="2486177"/>
                </a:cubicBezTo>
                <a:cubicBezTo>
                  <a:pt x="8828067" y="2486177"/>
                  <a:pt x="8828067" y="2476596"/>
                  <a:pt x="8818478" y="2476596"/>
                </a:cubicBezTo>
                <a:cubicBezTo>
                  <a:pt x="8808887" y="2476596"/>
                  <a:pt x="8808887" y="2495761"/>
                  <a:pt x="8808887" y="2514926"/>
                </a:cubicBezTo>
                <a:cubicBezTo>
                  <a:pt x="8818478" y="2505342"/>
                  <a:pt x="8818478" y="2495761"/>
                  <a:pt x="8828067" y="2495761"/>
                </a:cubicBezTo>
                <a:cubicBezTo>
                  <a:pt x="8808887" y="2524507"/>
                  <a:pt x="8789708" y="2543675"/>
                  <a:pt x="8780121" y="2591586"/>
                </a:cubicBezTo>
                <a:cubicBezTo>
                  <a:pt x="8789708" y="2610752"/>
                  <a:pt x="8789708" y="2572421"/>
                  <a:pt x="8808887" y="2582005"/>
                </a:cubicBezTo>
                <a:cubicBezTo>
                  <a:pt x="8789708" y="2601171"/>
                  <a:pt x="8808887" y="2582005"/>
                  <a:pt x="8808887" y="2610752"/>
                </a:cubicBezTo>
                <a:cubicBezTo>
                  <a:pt x="8818478" y="2601171"/>
                  <a:pt x="8828067" y="2582005"/>
                  <a:pt x="8847247" y="2591586"/>
                </a:cubicBezTo>
                <a:cubicBezTo>
                  <a:pt x="8856837" y="2591586"/>
                  <a:pt x="8847247" y="2610752"/>
                  <a:pt x="8866424" y="2610752"/>
                </a:cubicBezTo>
                <a:cubicBezTo>
                  <a:pt x="8866424" y="2610752"/>
                  <a:pt x="8856837" y="2610752"/>
                  <a:pt x="8856837" y="2620336"/>
                </a:cubicBezTo>
                <a:cubicBezTo>
                  <a:pt x="8876014" y="2629918"/>
                  <a:pt x="8895194" y="2582005"/>
                  <a:pt x="8923963" y="2582005"/>
                </a:cubicBezTo>
                <a:cubicBezTo>
                  <a:pt x="8914373" y="2601171"/>
                  <a:pt x="8914373" y="2610752"/>
                  <a:pt x="8895194" y="2610752"/>
                </a:cubicBezTo>
                <a:cubicBezTo>
                  <a:pt x="8895194" y="2629918"/>
                  <a:pt x="8837658" y="2706578"/>
                  <a:pt x="8885603" y="2735327"/>
                </a:cubicBezTo>
                <a:cubicBezTo>
                  <a:pt x="8866424" y="2744908"/>
                  <a:pt x="8837658" y="2744908"/>
                  <a:pt x="8828067" y="2773658"/>
                </a:cubicBezTo>
                <a:cubicBezTo>
                  <a:pt x="8818478" y="2764074"/>
                  <a:pt x="8818478" y="2744908"/>
                  <a:pt x="8808887" y="2735327"/>
                </a:cubicBezTo>
                <a:cubicBezTo>
                  <a:pt x="8808887" y="2716162"/>
                  <a:pt x="8837658" y="2725743"/>
                  <a:pt x="8828067" y="2706578"/>
                </a:cubicBezTo>
                <a:cubicBezTo>
                  <a:pt x="8818478" y="2696997"/>
                  <a:pt x="8808887" y="2677832"/>
                  <a:pt x="8789708" y="2687413"/>
                </a:cubicBezTo>
                <a:cubicBezTo>
                  <a:pt x="8808887" y="2668248"/>
                  <a:pt x="8847247" y="2706578"/>
                  <a:pt x="8847247" y="2668248"/>
                </a:cubicBezTo>
                <a:cubicBezTo>
                  <a:pt x="8799298" y="2658667"/>
                  <a:pt x="8741762" y="2658667"/>
                  <a:pt x="8751351" y="2582005"/>
                </a:cubicBezTo>
                <a:cubicBezTo>
                  <a:pt x="8751351" y="2582005"/>
                  <a:pt x="8751351" y="2582005"/>
                  <a:pt x="8770531" y="2582005"/>
                </a:cubicBezTo>
                <a:cubicBezTo>
                  <a:pt x="8770531" y="2582005"/>
                  <a:pt x="8770531" y="2582005"/>
                  <a:pt x="8770531" y="2553256"/>
                </a:cubicBezTo>
                <a:cubicBezTo>
                  <a:pt x="8741762" y="2572421"/>
                  <a:pt x="8732171" y="2543675"/>
                  <a:pt x="8712993" y="2534091"/>
                </a:cubicBezTo>
                <a:cubicBezTo>
                  <a:pt x="8722582" y="2486177"/>
                  <a:pt x="8684226" y="2486177"/>
                  <a:pt x="8674636" y="2457430"/>
                </a:cubicBezTo>
                <a:cubicBezTo>
                  <a:pt x="8684226" y="2438265"/>
                  <a:pt x="8703405" y="2457430"/>
                  <a:pt x="8703405" y="2467012"/>
                </a:cubicBezTo>
                <a:cubicBezTo>
                  <a:pt x="8722582" y="2457430"/>
                  <a:pt x="8712993" y="2428681"/>
                  <a:pt x="8722582" y="2419100"/>
                </a:cubicBezTo>
                <a:cubicBezTo>
                  <a:pt x="8693815" y="2419100"/>
                  <a:pt x="8684226" y="2438265"/>
                  <a:pt x="8665046" y="2438265"/>
                </a:cubicBezTo>
                <a:cubicBezTo>
                  <a:pt x="8674636" y="2409516"/>
                  <a:pt x="8655456" y="2419100"/>
                  <a:pt x="8674636" y="2390351"/>
                </a:cubicBezTo>
                <a:cubicBezTo>
                  <a:pt x="8655456" y="2390351"/>
                  <a:pt x="8665046" y="2428681"/>
                  <a:pt x="8636277" y="2419100"/>
                </a:cubicBezTo>
                <a:cubicBezTo>
                  <a:pt x="8645866" y="2390351"/>
                  <a:pt x="8607510" y="2371186"/>
                  <a:pt x="8636277" y="2371186"/>
                </a:cubicBezTo>
                <a:cubicBezTo>
                  <a:pt x="8626689" y="2361605"/>
                  <a:pt x="8597920" y="2361605"/>
                  <a:pt x="8597920" y="2332856"/>
                </a:cubicBezTo>
                <a:cubicBezTo>
                  <a:pt x="8597920" y="2332856"/>
                  <a:pt x="8597920" y="2342439"/>
                  <a:pt x="8588330" y="2342439"/>
                </a:cubicBezTo>
                <a:cubicBezTo>
                  <a:pt x="8578740" y="2313690"/>
                  <a:pt x="8597920" y="2332856"/>
                  <a:pt x="8597920" y="2313690"/>
                </a:cubicBezTo>
                <a:cubicBezTo>
                  <a:pt x="8597920" y="2304109"/>
                  <a:pt x="8588330" y="2304109"/>
                  <a:pt x="8578740" y="2304109"/>
                </a:cubicBezTo>
                <a:cubicBezTo>
                  <a:pt x="8583535" y="2294527"/>
                  <a:pt x="8588330" y="2289736"/>
                  <a:pt x="8590727" y="2283746"/>
                </a:cubicBezTo>
                <a:lnTo>
                  <a:pt x="8591156" y="2280705"/>
                </a:lnTo>
                <a:lnTo>
                  <a:pt x="8582530" y="2263464"/>
                </a:lnTo>
                <a:lnTo>
                  <a:pt x="8577098" y="2252609"/>
                </a:lnTo>
                <a:lnTo>
                  <a:pt x="8573946" y="2269373"/>
                </a:lnTo>
                <a:cubicBezTo>
                  <a:pt x="8569151" y="2282549"/>
                  <a:pt x="8559562" y="2289735"/>
                  <a:pt x="8540384" y="2275360"/>
                </a:cubicBezTo>
                <a:cubicBezTo>
                  <a:pt x="8549973" y="2265779"/>
                  <a:pt x="8549973" y="2237030"/>
                  <a:pt x="8530794" y="2237030"/>
                </a:cubicBezTo>
                <a:cubicBezTo>
                  <a:pt x="8540384" y="2265779"/>
                  <a:pt x="8530794" y="2256195"/>
                  <a:pt x="8521204" y="2275360"/>
                </a:cubicBezTo>
                <a:cubicBezTo>
                  <a:pt x="8511614" y="2275360"/>
                  <a:pt x="8530794" y="2256195"/>
                  <a:pt x="8521204" y="2237030"/>
                </a:cubicBezTo>
                <a:cubicBezTo>
                  <a:pt x="8559561" y="2246614"/>
                  <a:pt x="8521204" y="2208283"/>
                  <a:pt x="8559561" y="2208283"/>
                </a:cubicBezTo>
                <a:cubicBezTo>
                  <a:pt x="8549973" y="2198700"/>
                  <a:pt x="8540384" y="2198700"/>
                  <a:pt x="8540384" y="2189118"/>
                </a:cubicBezTo>
                <a:cubicBezTo>
                  <a:pt x="8530794" y="2208283"/>
                  <a:pt x="8502025" y="2237030"/>
                  <a:pt x="8521204" y="2237030"/>
                </a:cubicBezTo>
                <a:cubicBezTo>
                  <a:pt x="8521204" y="2246614"/>
                  <a:pt x="8502025" y="2237030"/>
                  <a:pt x="8492435" y="2237030"/>
                </a:cubicBezTo>
                <a:cubicBezTo>
                  <a:pt x="8482845" y="2227449"/>
                  <a:pt x="8502025" y="2227449"/>
                  <a:pt x="8502025" y="2217865"/>
                </a:cubicBezTo>
                <a:cubicBezTo>
                  <a:pt x="8492435" y="2198700"/>
                  <a:pt x="8463668" y="2208283"/>
                  <a:pt x="8463668" y="2237030"/>
                </a:cubicBezTo>
                <a:cubicBezTo>
                  <a:pt x="8454078" y="2237030"/>
                  <a:pt x="8463668" y="2208283"/>
                  <a:pt x="8444488" y="2217865"/>
                </a:cubicBezTo>
                <a:cubicBezTo>
                  <a:pt x="8454078" y="2198700"/>
                  <a:pt x="8463668" y="2217865"/>
                  <a:pt x="8482845" y="2208283"/>
                </a:cubicBezTo>
                <a:cubicBezTo>
                  <a:pt x="8473258" y="2169953"/>
                  <a:pt x="8434899" y="2208283"/>
                  <a:pt x="8434899" y="2169953"/>
                </a:cubicBezTo>
                <a:cubicBezTo>
                  <a:pt x="8415719" y="2169953"/>
                  <a:pt x="8415719" y="2189118"/>
                  <a:pt x="8396543" y="2179534"/>
                </a:cubicBezTo>
                <a:cubicBezTo>
                  <a:pt x="8377363" y="2246614"/>
                  <a:pt x="8348593" y="2275360"/>
                  <a:pt x="8319827" y="2313690"/>
                </a:cubicBezTo>
                <a:cubicBezTo>
                  <a:pt x="8319827" y="2332856"/>
                  <a:pt x="8329413" y="2342439"/>
                  <a:pt x="8348593" y="2342439"/>
                </a:cubicBezTo>
                <a:cubicBezTo>
                  <a:pt x="8358183" y="2332856"/>
                  <a:pt x="8348593" y="2313690"/>
                  <a:pt x="8377363" y="2323274"/>
                </a:cubicBezTo>
                <a:cubicBezTo>
                  <a:pt x="8377363" y="2294525"/>
                  <a:pt x="8348593" y="2313690"/>
                  <a:pt x="8348593" y="2284944"/>
                </a:cubicBezTo>
                <a:cubicBezTo>
                  <a:pt x="8377363" y="2284944"/>
                  <a:pt x="8377363" y="2323274"/>
                  <a:pt x="8386952" y="2284944"/>
                </a:cubicBezTo>
                <a:cubicBezTo>
                  <a:pt x="8396543" y="2284944"/>
                  <a:pt x="8386952" y="2313690"/>
                  <a:pt x="8386952" y="2323274"/>
                </a:cubicBezTo>
                <a:cubicBezTo>
                  <a:pt x="8367772" y="2332856"/>
                  <a:pt x="8348593" y="2352021"/>
                  <a:pt x="8319827" y="2352021"/>
                </a:cubicBezTo>
                <a:cubicBezTo>
                  <a:pt x="8319827" y="2371186"/>
                  <a:pt x="8319827" y="2371186"/>
                  <a:pt x="8319827" y="2371186"/>
                </a:cubicBezTo>
                <a:cubicBezTo>
                  <a:pt x="8300647" y="2390351"/>
                  <a:pt x="8252698" y="2486177"/>
                  <a:pt x="8223931" y="2486177"/>
                </a:cubicBezTo>
                <a:cubicBezTo>
                  <a:pt x="8223931" y="2467012"/>
                  <a:pt x="8243111" y="2476596"/>
                  <a:pt x="8233521" y="2457430"/>
                </a:cubicBezTo>
                <a:cubicBezTo>
                  <a:pt x="8223931" y="2447846"/>
                  <a:pt x="8233521" y="2476596"/>
                  <a:pt x="8214341" y="2467012"/>
                </a:cubicBezTo>
                <a:cubicBezTo>
                  <a:pt x="8214341" y="2486177"/>
                  <a:pt x="8185572" y="2524507"/>
                  <a:pt x="8156805" y="2524507"/>
                </a:cubicBezTo>
                <a:cubicBezTo>
                  <a:pt x="8175982" y="2514926"/>
                  <a:pt x="8156805" y="2495761"/>
                  <a:pt x="8137625" y="2495761"/>
                </a:cubicBezTo>
                <a:cubicBezTo>
                  <a:pt x="8156805" y="2524507"/>
                  <a:pt x="8118446" y="2562840"/>
                  <a:pt x="8156805" y="2562840"/>
                </a:cubicBezTo>
                <a:cubicBezTo>
                  <a:pt x="8156805" y="2534091"/>
                  <a:pt x="8166395" y="2543675"/>
                  <a:pt x="8185572" y="2534091"/>
                </a:cubicBezTo>
                <a:cubicBezTo>
                  <a:pt x="8175982" y="2553256"/>
                  <a:pt x="8166395" y="2591586"/>
                  <a:pt x="8137625" y="2572421"/>
                </a:cubicBezTo>
                <a:cubicBezTo>
                  <a:pt x="8137625" y="2572421"/>
                  <a:pt x="8128036" y="2591586"/>
                  <a:pt x="8128036" y="2610752"/>
                </a:cubicBezTo>
                <a:cubicBezTo>
                  <a:pt x="8137625" y="2582005"/>
                  <a:pt x="8156805" y="2591586"/>
                  <a:pt x="8175982" y="2582005"/>
                </a:cubicBezTo>
                <a:cubicBezTo>
                  <a:pt x="8175982" y="2591586"/>
                  <a:pt x="8175982" y="2591586"/>
                  <a:pt x="8175982" y="2591586"/>
                </a:cubicBezTo>
                <a:cubicBezTo>
                  <a:pt x="8214341" y="2582005"/>
                  <a:pt x="8243111" y="2562840"/>
                  <a:pt x="8271878" y="2534091"/>
                </a:cubicBezTo>
                <a:cubicBezTo>
                  <a:pt x="8271878" y="2562840"/>
                  <a:pt x="8214341" y="2582005"/>
                  <a:pt x="8204751" y="2610752"/>
                </a:cubicBezTo>
                <a:cubicBezTo>
                  <a:pt x="8204751" y="2610752"/>
                  <a:pt x="8214341" y="2610752"/>
                  <a:pt x="8214341" y="2610752"/>
                </a:cubicBezTo>
                <a:cubicBezTo>
                  <a:pt x="8214341" y="2639502"/>
                  <a:pt x="8185572" y="2639502"/>
                  <a:pt x="8185572" y="2677832"/>
                </a:cubicBezTo>
                <a:cubicBezTo>
                  <a:pt x="8185572" y="2677832"/>
                  <a:pt x="8185572" y="2677832"/>
                  <a:pt x="8166395" y="2677832"/>
                </a:cubicBezTo>
                <a:cubicBezTo>
                  <a:pt x="8166395" y="2668248"/>
                  <a:pt x="8175982" y="2658667"/>
                  <a:pt x="8175982" y="2649083"/>
                </a:cubicBezTo>
                <a:cubicBezTo>
                  <a:pt x="8137625" y="2716162"/>
                  <a:pt x="8032140" y="2677832"/>
                  <a:pt x="8060909" y="2601171"/>
                </a:cubicBezTo>
                <a:cubicBezTo>
                  <a:pt x="8060909" y="2572421"/>
                  <a:pt x="8032140" y="2591586"/>
                  <a:pt x="8041730" y="2562840"/>
                </a:cubicBezTo>
                <a:cubicBezTo>
                  <a:pt x="8060909" y="2562840"/>
                  <a:pt x="8051320" y="2601171"/>
                  <a:pt x="8070500" y="2591586"/>
                </a:cubicBezTo>
                <a:cubicBezTo>
                  <a:pt x="8080089" y="2582005"/>
                  <a:pt x="8080089" y="2553256"/>
                  <a:pt x="8080089" y="2543675"/>
                </a:cubicBezTo>
                <a:cubicBezTo>
                  <a:pt x="8060909" y="2543675"/>
                  <a:pt x="8032140" y="2572421"/>
                  <a:pt x="8003373" y="2534091"/>
                </a:cubicBezTo>
                <a:cubicBezTo>
                  <a:pt x="8003373" y="2505342"/>
                  <a:pt x="8012964" y="2476596"/>
                  <a:pt x="7974604" y="2495761"/>
                </a:cubicBezTo>
                <a:cubicBezTo>
                  <a:pt x="7984193" y="2476596"/>
                  <a:pt x="7974604" y="2457430"/>
                  <a:pt x="7984193" y="2457430"/>
                </a:cubicBezTo>
                <a:cubicBezTo>
                  <a:pt x="7955425" y="2438265"/>
                  <a:pt x="7917068" y="2409516"/>
                  <a:pt x="7926658" y="2361605"/>
                </a:cubicBezTo>
                <a:cubicBezTo>
                  <a:pt x="7907479" y="2361605"/>
                  <a:pt x="7907479" y="2332856"/>
                  <a:pt x="7888299" y="2332856"/>
                </a:cubicBezTo>
                <a:cubicBezTo>
                  <a:pt x="7883503" y="2313690"/>
                  <a:pt x="7883503" y="2301713"/>
                  <a:pt x="7884702" y="2290932"/>
                </a:cubicBezTo>
                <a:lnTo>
                  <a:pt x="7885890" y="2282464"/>
                </a:lnTo>
                <a:lnTo>
                  <a:pt x="7885151" y="2281996"/>
                </a:lnTo>
                <a:lnTo>
                  <a:pt x="7887091" y="2272950"/>
                </a:lnTo>
                <a:lnTo>
                  <a:pt x="7888299" y="2256195"/>
                </a:lnTo>
                <a:cubicBezTo>
                  <a:pt x="7878709" y="2284944"/>
                  <a:pt x="7859532" y="2265779"/>
                  <a:pt x="7840352" y="2275360"/>
                </a:cubicBezTo>
                <a:cubicBezTo>
                  <a:pt x="7840352" y="2246613"/>
                  <a:pt x="7861928" y="2250206"/>
                  <a:pt x="7872715" y="2237629"/>
                </a:cubicBezTo>
                <a:lnTo>
                  <a:pt x="7878333" y="2219107"/>
                </a:lnTo>
                <a:lnTo>
                  <a:pt x="7877894" y="2218409"/>
                </a:lnTo>
                <a:lnTo>
                  <a:pt x="7853538" y="2234635"/>
                </a:lnTo>
                <a:cubicBezTo>
                  <a:pt x="7845147" y="2239427"/>
                  <a:pt x="7835558" y="2241822"/>
                  <a:pt x="7821172" y="2237030"/>
                </a:cubicBezTo>
                <a:cubicBezTo>
                  <a:pt x="7821172" y="2217865"/>
                  <a:pt x="7840352" y="2237030"/>
                  <a:pt x="7840352" y="2217865"/>
                </a:cubicBezTo>
                <a:cubicBezTo>
                  <a:pt x="7830763" y="2198700"/>
                  <a:pt x="7821172" y="2227449"/>
                  <a:pt x="7821172" y="2237030"/>
                </a:cubicBezTo>
                <a:cubicBezTo>
                  <a:pt x="7811583" y="2246614"/>
                  <a:pt x="7801993" y="2217865"/>
                  <a:pt x="7792403" y="2237030"/>
                </a:cubicBezTo>
                <a:cubicBezTo>
                  <a:pt x="7782816" y="2227449"/>
                  <a:pt x="7801993" y="2208283"/>
                  <a:pt x="7792403" y="2198700"/>
                </a:cubicBezTo>
                <a:cubicBezTo>
                  <a:pt x="7763636" y="2189118"/>
                  <a:pt x="7773227" y="2227449"/>
                  <a:pt x="7763636" y="2237030"/>
                </a:cubicBezTo>
                <a:cubicBezTo>
                  <a:pt x="7744456" y="2227449"/>
                  <a:pt x="7734867" y="2227449"/>
                  <a:pt x="7715687" y="2237030"/>
                </a:cubicBezTo>
                <a:cubicBezTo>
                  <a:pt x="7725278" y="2237030"/>
                  <a:pt x="7725278" y="2208283"/>
                  <a:pt x="7744456" y="2217865"/>
                </a:cubicBezTo>
                <a:cubicBezTo>
                  <a:pt x="7754047" y="2179534"/>
                  <a:pt x="7725278" y="2189118"/>
                  <a:pt x="7744456" y="2179534"/>
                </a:cubicBezTo>
                <a:cubicBezTo>
                  <a:pt x="7744456" y="2169953"/>
                  <a:pt x="7734867" y="2160369"/>
                  <a:pt x="7725278" y="2160369"/>
                </a:cubicBezTo>
                <a:cubicBezTo>
                  <a:pt x="7706100" y="2160369"/>
                  <a:pt x="7715687" y="2189118"/>
                  <a:pt x="7706100" y="2198700"/>
                </a:cubicBezTo>
                <a:cubicBezTo>
                  <a:pt x="7715687" y="2198700"/>
                  <a:pt x="7715687" y="2208283"/>
                  <a:pt x="7725278" y="2208283"/>
                </a:cubicBezTo>
                <a:cubicBezTo>
                  <a:pt x="7715687" y="2217865"/>
                  <a:pt x="7706100" y="2217865"/>
                  <a:pt x="7706100" y="2246614"/>
                </a:cubicBezTo>
                <a:cubicBezTo>
                  <a:pt x="7706100" y="2256195"/>
                  <a:pt x="7734867" y="2246614"/>
                  <a:pt x="7744456" y="2256195"/>
                </a:cubicBezTo>
                <a:cubicBezTo>
                  <a:pt x="7763636" y="2256195"/>
                  <a:pt x="7696511" y="2265779"/>
                  <a:pt x="7734867" y="2275360"/>
                </a:cubicBezTo>
                <a:cubicBezTo>
                  <a:pt x="7706100" y="2304109"/>
                  <a:pt x="7658151" y="2313690"/>
                  <a:pt x="7648562" y="2371186"/>
                </a:cubicBezTo>
                <a:cubicBezTo>
                  <a:pt x="7629385" y="2380770"/>
                  <a:pt x="7591025" y="2419100"/>
                  <a:pt x="7591025" y="2447846"/>
                </a:cubicBezTo>
                <a:cubicBezTo>
                  <a:pt x="7571846" y="2438265"/>
                  <a:pt x="7562255" y="2495761"/>
                  <a:pt x="7533489" y="2505342"/>
                </a:cubicBezTo>
                <a:cubicBezTo>
                  <a:pt x="7562255" y="2534091"/>
                  <a:pt x="7504720" y="2582005"/>
                  <a:pt x="7495130" y="2629918"/>
                </a:cubicBezTo>
                <a:cubicBezTo>
                  <a:pt x="7495130" y="2639502"/>
                  <a:pt x="7533489" y="2639502"/>
                  <a:pt x="7533489" y="2629918"/>
                </a:cubicBezTo>
                <a:cubicBezTo>
                  <a:pt x="7543079" y="2639502"/>
                  <a:pt x="7523899" y="2658667"/>
                  <a:pt x="7504720" y="2668248"/>
                </a:cubicBezTo>
                <a:cubicBezTo>
                  <a:pt x="7523899" y="2639502"/>
                  <a:pt x="7475953" y="2677832"/>
                  <a:pt x="7475953" y="2696997"/>
                </a:cubicBezTo>
                <a:cubicBezTo>
                  <a:pt x="7475953" y="2687413"/>
                  <a:pt x="7456773" y="2668248"/>
                  <a:pt x="7475953" y="2658667"/>
                </a:cubicBezTo>
                <a:cubicBezTo>
                  <a:pt x="7399237" y="2658667"/>
                  <a:pt x="7389648" y="2773658"/>
                  <a:pt x="7332108" y="2802404"/>
                </a:cubicBezTo>
                <a:cubicBezTo>
                  <a:pt x="7332108" y="2831153"/>
                  <a:pt x="7312932" y="2840734"/>
                  <a:pt x="7322521" y="2869483"/>
                </a:cubicBezTo>
                <a:cubicBezTo>
                  <a:pt x="7332108" y="2840734"/>
                  <a:pt x="7360878" y="2859899"/>
                  <a:pt x="7360878" y="2879064"/>
                </a:cubicBezTo>
                <a:cubicBezTo>
                  <a:pt x="7360878" y="2879064"/>
                  <a:pt x="7360878" y="2879064"/>
                  <a:pt x="7312932" y="2879064"/>
                </a:cubicBezTo>
                <a:cubicBezTo>
                  <a:pt x="7312932" y="2802404"/>
                  <a:pt x="7274572" y="2792823"/>
                  <a:pt x="7236216" y="2773658"/>
                </a:cubicBezTo>
                <a:cubicBezTo>
                  <a:pt x="7236216" y="2764074"/>
                  <a:pt x="7226626" y="2735327"/>
                  <a:pt x="7245805" y="2735327"/>
                </a:cubicBezTo>
                <a:cubicBezTo>
                  <a:pt x="7226626" y="2725743"/>
                  <a:pt x="7207447" y="2696997"/>
                  <a:pt x="7207447" y="2658667"/>
                </a:cubicBezTo>
                <a:cubicBezTo>
                  <a:pt x="7207447" y="2658667"/>
                  <a:pt x="7207447" y="2658667"/>
                  <a:pt x="7178676" y="2658667"/>
                </a:cubicBezTo>
                <a:cubicBezTo>
                  <a:pt x="7178676" y="2649083"/>
                  <a:pt x="7178676" y="2639502"/>
                  <a:pt x="7188267" y="2639502"/>
                </a:cubicBezTo>
                <a:cubicBezTo>
                  <a:pt x="7188267" y="2629918"/>
                  <a:pt x="7169090" y="2620336"/>
                  <a:pt x="7169090" y="2639502"/>
                </a:cubicBezTo>
                <a:cubicBezTo>
                  <a:pt x="7140320" y="2629918"/>
                  <a:pt x="7149910" y="2572421"/>
                  <a:pt x="7101964" y="2591586"/>
                </a:cubicBezTo>
                <a:cubicBezTo>
                  <a:pt x="7101964" y="2591586"/>
                  <a:pt x="7101964" y="2591586"/>
                  <a:pt x="7101964" y="2562840"/>
                </a:cubicBezTo>
                <a:cubicBezTo>
                  <a:pt x="7121140" y="2553256"/>
                  <a:pt x="7101964" y="2582005"/>
                  <a:pt x="7111551" y="2582005"/>
                </a:cubicBezTo>
                <a:cubicBezTo>
                  <a:pt x="7121140" y="2582005"/>
                  <a:pt x="7121140" y="2572421"/>
                  <a:pt x="7121140" y="2562840"/>
                </a:cubicBezTo>
                <a:cubicBezTo>
                  <a:pt x="7130731" y="2572421"/>
                  <a:pt x="7149910" y="2562840"/>
                  <a:pt x="7169090" y="2553256"/>
                </a:cubicBezTo>
                <a:cubicBezTo>
                  <a:pt x="7159500" y="2524507"/>
                  <a:pt x="7140320" y="2582005"/>
                  <a:pt x="7149910" y="2534091"/>
                </a:cubicBezTo>
                <a:cubicBezTo>
                  <a:pt x="7140320" y="2543675"/>
                  <a:pt x="7121140" y="2534091"/>
                  <a:pt x="7121140" y="2553256"/>
                </a:cubicBezTo>
                <a:cubicBezTo>
                  <a:pt x="7101964" y="2543675"/>
                  <a:pt x="7121140" y="2514926"/>
                  <a:pt x="7149910" y="2524507"/>
                </a:cubicBezTo>
                <a:cubicBezTo>
                  <a:pt x="7111551" y="2495761"/>
                  <a:pt x="7101964" y="2553256"/>
                  <a:pt x="7092374" y="2562840"/>
                </a:cubicBezTo>
                <a:cubicBezTo>
                  <a:pt x="7082784" y="2534091"/>
                  <a:pt x="7101964" y="2543675"/>
                  <a:pt x="7101964" y="2524507"/>
                </a:cubicBezTo>
                <a:cubicBezTo>
                  <a:pt x="7101964" y="2514926"/>
                  <a:pt x="7092374" y="2514926"/>
                  <a:pt x="7092374" y="2514926"/>
                </a:cubicBezTo>
                <a:cubicBezTo>
                  <a:pt x="7073194" y="2514926"/>
                  <a:pt x="7082784" y="2543675"/>
                  <a:pt x="7054015" y="2534091"/>
                </a:cubicBezTo>
                <a:cubicBezTo>
                  <a:pt x="7063604" y="2514926"/>
                  <a:pt x="7063604" y="2486177"/>
                  <a:pt x="7092374" y="2486177"/>
                </a:cubicBezTo>
                <a:cubicBezTo>
                  <a:pt x="7092374" y="2467012"/>
                  <a:pt x="7073194" y="2467012"/>
                  <a:pt x="7063604" y="2467012"/>
                </a:cubicBezTo>
                <a:cubicBezTo>
                  <a:pt x="7044425" y="2476596"/>
                  <a:pt x="7073194" y="2505342"/>
                  <a:pt x="7054015" y="2514926"/>
                </a:cubicBezTo>
                <a:cubicBezTo>
                  <a:pt x="7025248" y="2505342"/>
                  <a:pt x="7025248" y="2457430"/>
                  <a:pt x="6986889" y="2467012"/>
                </a:cubicBezTo>
                <a:lnTo>
                  <a:pt x="6969032" y="2482213"/>
                </a:lnTo>
                <a:lnTo>
                  <a:pt x="6971306" y="2475399"/>
                </a:lnTo>
                <a:cubicBezTo>
                  <a:pt x="6970107" y="2469410"/>
                  <a:pt x="6967709" y="2462223"/>
                  <a:pt x="6967709" y="2457430"/>
                </a:cubicBezTo>
                <a:cubicBezTo>
                  <a:pt x="6929353" y="2457430"/>
                  <a:pt x="6919763" y="2457430"/>
                  <a:pt x="6890993" y="2486177"/>
                </a:cubicBezTo>
                <a:cubicBezTo>
                  <a:pt x="6890993" y="2495761"/>
                  <a:pt x="6910173" y="2486177"/>
                  <a:pt x="6900583" y="2514926"/>
                </a:cubicBezTo>
                <a:cubicBezTo>
                  <a:pt x="6881404" y="2486177"/>
                  <a:pt x="6871817" y="2524507"/>
                  <a:pt x="6852637" y="2543675"/>
                </a:cubicBezTo>
                <a:lnTo>
                  <a:pt x="6856990" y="2551287"/>
                </a:lnTo>
                <a:lnTo>
                  <a:pt x="6860356" y="2543367"/>
                </a:lnTo>
                <a:cubicBezTo>
                  <a:pt x="6867276" y="2530872"/>
                  <a:pt x="6876502" y="2520876"/>
                  <a:pt x="6885728" y="2520876"/>
                </a:cubicBezTo>
                <a:cubicBezTo>
                  <a:pt x="6876502" y="2540867"/>
                  <a:pt x="6867276" y="2560860"/>
                  <a:pt x="6848822" y="2580851"/>
                </a:cubicBezTo>
                <a:lnTo>
                  <a:pt x="6851596" y="2565281"/>
                </a:lnTo>
                <a:lnTo>
                  <a:pt x="6840649" y="2577662"/>
                </a:lnTo>
                <a:cubicBezTo>
                  <a:pt x="6819072" y="2598774"/>
                  <a:pt x="6797496" y="2613149"/>
                  <a:pt x="6775921" y="2649083"/>
                </a:cubicBezTo>
                <a:cubicBezTo>
                  <a:pt x="6775921" y="2668248"/>
                  <a:pt x="6804688" y="2668248"/>
                  <a:pt x="6795101" y="2639502"/>
                </a:cubicBezTo>
                <a:cubicBezTo>
                  <a:pt x="6823868" y="2639502"/>
                  <a:pt x="6843047" y="2629918"/>
                  <a:pt x="6843047" y="2591586"/>
                </a:cubicBezTo>
                <a:cubicBezTo>
                  <a:pt x="6862226" y="2591586"/>
                  <a:pt x="6871817" y="2591586"/>
                  <a:pt x="6881404" y="2572421"/>
                </a:cubicBezTo>
                <a:cubicBezTo>
                  <a:pt x="6900583" y="2562840"/>
                  <a:pt x="6833457" y="2620336"/>
                  <a:pt x="6862226" y="2629918"/>
                </a:cubicBezTo>
                <a:cubicBezTo>
                  <a:pt x="6833457" y="2629918"/>
                  <a:pt x="6814277" y="2668248"/>
                  <a:pt x="6795101" y="2706578"/>
                </a:cubicBezTo>
                <a:cubicBezTo>
                  <a:pt x="6775921" y="2706578"/>
                  <a:pt x="6766332" y="2706578"/>
                  <a:pt x="6756741" y="2725743"/>
                </a:cubicBezTo>
                <a:cubicBezTo>
                  <a:pt x="6756741" y="2744908"/>
                  <a:pt x="6785511" y="2716162"/>
                  <a:pt x="6785511" y="2735327"/>
                </a:cubicBezTo>
                <a:cubicBezTo>
                  <a:pt x="6785511" y="2754492"/>
                  <a:pt x="6766332" y="2754492"/>
                  <a:pt x="6747152" y="2773658"/>
                </a:cubicBezTo>
                <a:cubicBezTo>
                  <a:pt x="6747152" y="2783239"/>
                  <a:pt x="6775921" y="2773658"/>
                  <a:pt x="6785511" y="2773658"/>
                </a:cubicBezTo>
                <a:cubicBezTo>
                  <a:pt x="6775921" y="2783239"/>
                  <a:pt x="6766332" y="2783239"/>
                  <a:pt x="6775921" y="2792823"/>
                </a:cubicBezTo>
                <a:cubicBezTo>
                  <a:pt x="6775921" y="2811988"/>
                  <a:pt x="6785511" y="2783239"/>
                  <a:pt x="6804688" y="2792823"/>
                </a:cubicBezTo>
                <a:cubicBezTo>
                  <a:pt x="6804688" y="2802404"/>
                  <a:pt x="6814277" y="2811988"/>
                  <a:pt x="6804688" y="2821569"/>
                </a:cubicBezTo>
                <a:cubicBezTo>
                  <a:pt x="6795101" y="2831153"/>
                  <a:pt x="6795101" y="2821569"/>
                  <a:pt x="6775921" y="2831153"/>
                </a:cubicBezTo>
                <a:cubicBezTo>
                  <a:pt x="6775921" y="2821569"/>
                  <a:pt x="6775921" y="2811988"/>
                  <a:pt x="6766332" y="2811988"/>
                </a:cubicBezTo>
                <a:cubicBezTo>
                  <a:pt x="6766332" y="2831153"/>
                  <a:pt x="6737561" y="2831153"/>
                  <a:pt x="6727972" y="2869483"/>
                </a:cubicBezTo>
                <a:cubicBezTo>
                  <a:pt x="6718385" y="2859899"/>
                  <a:pt x="6727972" y="2850318"/>
                  <a:pt x="6708795" y="2850318"/>
                </a:cubicBezTo>
                <a:cubicBezTo>
                  <a:pt x="6708795" y="2850318"/>
                  <a:pt x="6708795" y="2850318"/>
                  <a:pt x="6708795" y="2869483"/>
                </a:cubicBezTo>
                <a:cubicBezTo>
                  <a:pt x="6718385" y="2879064"/>
                  <a:pt x="6766332" y="2879064"/>
                  <a:pt x="6766332" y="2859899"/>
                </a:cubicBezTo>
                <a:cubicBezTo>
                  <a:pt x="6766332" y="2850318"/>
                  <a:pt x="6756741" y="2850318"/>
                  <a:pt x="6747152" y="2850318"/>
                </a:cubicBezTo>
                <a:cubicBezTo>
                  <a:pt x="6756741" y="2840734"/>
                  <a:pt x="6775921" y="2850318"/>
                  <a:pt x="6785511" y="2850318"/>
                </a:cubicBezTo>
                <a:cubicBezTo>
                  <a:pt x="6785511" y="2850318"/>
                  <a:pt x="6785511" y="2850318"/>
                  <a:pt x="6775921" y="2850318"/>
                </a:cubicBezTo>
                <a:cubicBezTo>
                  <a:pt x="6766332" y="2879064"/>
                  <a:pt x="6756741" y="2888648"/>
                  <a:pt x="6747152" y="2907814"/>
                </a:cubicBezTo>
                <a:cubicBezTo>
                  <a:pt x="6737561" y="2898230"/>
                  <a:pt x="6737561" y="2898230"/>
                  <a:pt x="6727972" y="2917395"/>
                </a:cubicBezTo>
                <a:cubicBezTo>
                  <a:pt x="6718385" y="2898230"/>
                  <a:pt x="6689616" y="2888648"/>
                  <a:pt x="6680025" y="2879064"/>
                </a:cubicBezTo>
                <a:cubicBezTo>
                  <a:pt x="6660846" y="2879064"/>
                  <a:pt x="6660846" y="2898230"/>
                  <a:pt x="6641669" y="2898230"/>
                </a:cubicBezTo>
                <a:cubicBezTo>
                  <a:pt x="6641669" y="2907814"/>
                  <a:pt x="6651256" y="2907814"/>
                  <a:pt x="6651256" y="2926979"/>
                </a:cubicBezTo>
                <a:cubicBezTo>
                  <a:pt x="6632079" y="2907814"/>
                  <a:pt x="6632079" y="2946144"/>
                  <a:pt x="6632079" y="2965309"/>
                </a:cubicBezTo>
                <a:cubicBezTo>
                  <a:pt x="6651256" y="2965309"/>
                  <a:pt x="6651256" y="2946144"/>
                  <a:pt x="6670436" y="2946144"/>
                </a:cubicBezTo>
                <a:cubicBezTo>
                  <a:pt x="6660846" y="2946144"/>
                  <a:pt x="6651256" y="3003639"/>
                  <a:pt x="6632079" y="3003639"/>
                </a:cubicBezTo>
                <a:cubicBezTo>
                  <a:pt x="6632079" y="3003639"/>
                  <a:pt x="6632079" y="3003639"/>
                  <a:pt x="6632079" y="3051551"/>
                </a:cubicBezTo>
                <a:cubicBezTo>
                  <a:pt x="6612900" y="3070716"/>
                  <a:pt x="6584130" y="3080300"/>
                  <a:pt x="6593720" y="3128210"/>
                </a:cubicBezTo>
                <a:cubicBezTo>
                  <a:pt x="6555363" y="3109045"/>
                  <a:pt x="6574540" y="3166544"/>
                  <a:pt x="6545774" y="3166544"/>
                </a:cubicBezTo>
                <a:cubicBezTo>
                  <a:pt x="6545774" y="3185710"/>
                  <a:pt x="6564954" y="3185710"/>
                  <a:pt x="6545774" y="3204875"/>
                </a:cubicBezTo>
                <a:cubicBezTo>
                  <a:pt x="6545774" y="3204875"/>
                  <a:pt x="6545774" y="3204875"/>
                  <a:pt x="6574540" y="3204875"/>
                </a:cubicBezTo>
                <a:cubicBezTo>
                  <a:pt x="6584130" y="3204875"/>
                  <a:pt x="6564954" y="3176126"/>
                  <a:pt x="6584130" y="3185710"/>
                </a:cubicBezTo>
                <a:cubicBezTo>
                  <a:pt x="6584130" y="3185710"/>
                  <a:pt x="6584130" y="3185710"/>
                  <a:pt x="6584130" y="3204875"/>
                </a:cubicBezTo>
                <a:cubicBezTo>
                  <a:pt x="6545774" y="3195291"/>
                  <a:pt x="6555363" y="3252786"/>
                  <a:pt x="6517004" y="3252786"/>
                </a:cubicBezTo>
                <a:cubicBezTo>
                  <a:pt x="6517004" y="3262370"/>
                  <a:pt x="6545774" y="3281535"/>
                  <a:pt x="6526594" y="3291116"/>
                </a:cubicBezTo>
                <a:cubicBezTo>
                  <a:pt x="6507414" y="3262370"/>
                  <a:pt x="6488238" y="3224040"/>
                  <a:pt x="6459468" y="3204875"/>
                </a:cubicBezTo>
                <a:cubicBezTo>
                  <a:pt x="6449878" y="3185710"/>
                  <a:pt x="6449878" y="3166544"/>
                  <a:pt x="6421109" y="3166544"/>
                </a:cubicBezTo>
                <a:cubicBezTo>
                  <a:pt x="6430699" y="3109045"/>
                  <a:pt x="6392342" y="3089881"/>
                  <a:pt x="6363573" y="3080300"/>
                </a:cubicBezTo>
                <a:cubicBezTo>
                  <a:pt x="6363573" y="3080300"/>
                  <a:pt x="6363573" y="3080300"/>
                  <a:pt x="6363573" y="3041970"/>
                </a:cubicBezTo>
                <a:cubicBezTo>
                  <a:pt x="6344393" y="3041970"/>
                  <a:pt x="6286857" y="3041970"/>
                  <a:pt x="6306037" y="2994055"/>
                </a:cubicBezTo>
                <a:cubicBezTo>
                  <a:pt x="6286857" y="2994055"/>
                  <a:pt x="6306037" y="3022804"/>
                  <a:pt x="6286857" y="3013220"/>
                </a:cubicBezTo>
                <a:cubicBezTo>
                  <a:pt x="6258090" y="2955725"/>
                  <a:pt x="6219730" y="2917395"/>
                  <a:pt x="6162195" y="2888648"/>
                </a:cubicBezTo>
                <a:cubicBezTo>
                  <a:pt x="6162195" y="2879064"/>
                  <a:pt x="6171785" y="2879064"/>
                  <a:pt x="6181374" y="2879064"/>
                </a:cubicBezTo>
                <a:cubicBezTo>
                  <a:pt x="6171785" y="2879064"/>
                  <a:pt x="6171785" y="2850318"/>
                  <a:pt x="6162195" y="2850318"/>
                </a:cubicBezTo>
                <a:cubicBezTo>
                  <a:pt x="6162195" y="2850318"/>
                  <a:pt x="6171785" y="2879064"/>
                  <a:pt x="6143015" y="2869483"/>
                </a:cubicBezTo>
                <a:cubicBezTo>
                  <a:pt x="6152605" y="2907814"/>
                  <a:pt x="6114245" y="2936560"/>
                  <a:pt x="6114245" y="2984474"/>
                </a:cubicBezTo>
                <a:cubicBezTo>
                  <a:pt x="6095069" y="2974890"/>
                  <a:pt x="6085479" y="2994055"/>
                  <a:pt x="6075889" y="3003639"/>
                </a:cubicBezTo>
                <a:cubicBezTo>
                  <a:pt x="6075889" y="3013220"/>
                  <a:pt x="6114245" y="3013220"/>
                  <a:pt x="6104659" y="2994055"/>
                </a:cubicBezTo>
                <a:cubicBezTo>
                  <a:pt x="6123836" y="3022804"/>
                  <a:pt x="6066299" y="3022804"/>
                  <a:pt x="6075889" y="3051551"/>
                </a:cubicBezTo>
                <a:cubicBezTo>
                  <a:pt x="6066299" y="3003639"/>
                  <a:pt x="6066299" y="3022804"/>
                  <a:pt x="6075889" y="2984474"/>
                </a:cubicBezTo>
                <a:cubicBezTo>
                  <a:pt x="6047120" y="2994055"/>
                  <a:pt x="6047120" y="3032386"/>
                  <a:pt x="6037529" y="3051551"/>
                </a:cubicBezTo>
                <a:cubicBezTo>
                  <a:pt x="6047120" y="3051551"/>
                  <a:pt x="6047120" y="3032386"/>
                  <a:pt x="6066299" y="3041970"/>
                </a:cubicBezTo>
                <a:cubicBezTo>
                  <a:pt x="6056709" y="3080300"/>
                  <a:pt x="6008763" y="3032386"/>
                  <a:pt x="5989583" y="3070716"/>
                </a:cubicBezTo>
                <a:cubicBezTo>
                  <a:pt x="5989583" y="3080300"/>
                  <a:pt x="5999173" y="3080300"/>
                  <a:pt x="5999173" y="3089881"/>
                </a:cubicBezTo>
                <a:cubicBezTo>
                  <a:pt x="6018353" y="3089881"/>
                  <a:pt x="6027943" y="3061135"/>
                  <a:pt x="6056709" y="3070716"/>
                </a:cubicBezTo>
                <a:cubicBezTo>
                  <a:pt x="6047120" y="3089881"/>
                  <a:pt x="6008763" y="3080300"/>
                  <a:pt x="6018353" y="3128210"/>
                </a:cubicBezTo>
                <a:cubicBezTo>
                  <a:pt x="6008763" y="3128210"/>
                  <a:pt x="6018353" y="3099465"/>
                  <a:pt x="5999173" y="3109045"/>
                </a:cubicBezTo>
                <a:cubicBezTo>
                  <a:pt x="5979994" y="3128210"/>
                  <a:pt x="6018353" y="3128210"/>
                  <a:pt x="6008763" y="3156960"/>
                </a:cubicBezTo>
                <a:cubicBezTo>
                  <a:pt x="5970404" y="3137795"/>
                  <a:pt x="5970404" y="3204875"/>
                  <a:pt x="5932048" y="3204875"/>
                </a:cubicBezTo>
                <a:cubicBezTo>
                  <a:pt x="5922458" y="3233621"/>
                  <a:pt x="5960817" y="3214456"/>
                  <a:pt x="5960817" y="3204875"/>
                </a:cubicBezTo>
                <a:cubicBezTo>
                  <a:pt x="5979994" y="3214456"/>
                  <a:pt x="5960817" y="3233621"/>
                  <a:pt x="5989583" y="3224040"/>
                </a:cubicBezTo>
                <a:cubicBezTo>
                  <a:pt x="5979994" y="3233621"/>
                  <a:pt x="5979994" y="3252786"/>
                  <a:pt x="5960817" y="3243205"/>
                </a:cubicBezTo>
                <a:cubicBezTo>
                  <a:pt x="5960817" y="3252786"/>
                  <a:pt x="5970404" y="3252786"/>
                  <a:pt x="5970404" y="3262370"/>
                </a:cubicBezTo>
                <a:cubicBezTo>
                  <a:pt x="5960817" y="3271951"/>
                  <a:pt x="5951227" y="3281535"/>
                  <a:pt x="5941637" y="3281535"/>
                </a:cubicBezTo>
                <a:cubicBezTo>
                  <a:pt x="5951227" y="3300700"/>
                  <a:pt x="5979994" y="3271951"/>
                  <a:pt x="5999173" y="3271951"/>
                </a:cubicBezTo>
                <a:cubicBezTo>
                  <a:pt x="5979994" y="3300700"/>
                  <a:pt x="5941637" y="3319866"/>
                  <a:pt x="5903278" y="3319866"/>
                </a:cubicBezTo>
                <a:cubicBezTo>
                  <a:pt x="5903278" y="3281535"/>
                  <a:pt x="5864922" y="3291116"/>
                  <a:pt x="5874512" y="3252786"/>
                </a:cubicBezTo>
                <a:cubicBezTo>
                  <a:pt x="5874512" y="3252786"/>
                  <a:pt x="5874512" y="3252786"/>
                  <a:pt x="5836152" y="3252786"/>
                </a:cubicBezTo>
                <a:cubicBezTo>
                  <a:pt x="5828960" y="3252786"/>
                  <a:pt x="5832556" y="3268958"/>
                  <a:pt x="5826712" y="3273000"/>
                </a:cubicBezTo>
                <a:lnTo>
                  <a:pt x="5818477" y="3272113"/>
                </a:lnTo>
                <a:lnTo>
                  <a:pt x="5830908" y="3243205"/>
                </a:lnTo>
                <a:cubicBezTo>
                  <a:pt x="5837950" y="3224040"/>
                  <a:pt x="5843344" y="3204875"/>
                  <a:pt x="5845742" y="3185710"/>
                </a:cubicBezTo>
                <a:cubicBezTo>
                  <a:pt x="5826563" y="3176126"/>
                  <a:pt x="5816972" y="3166544"/>
                  <a:pt x="5816972" y="3137795"/>
                </a:cubicBezTo>
                <a:cubicBezTo>
                  <a:pt x="5788207" y="3166544"/>
                  <a:pt x="5797796" y="3118630"/>
                  <a:pt x="5759436" y="3128210"/>
                </a:cubicBezTo>
                <a:cubicBezTo>
                  <a:pt x="5740257" y="3080300"/>
                  <a:pt x="5721080" y="3022804"/>
                  <a:pt x="5692310" y="3013220"/>
                </a:cubicBezTo>
                <a:cubicBezTo>
                  <a:pt x="5711491" y="3003639"/>
                  <a:pt x="5721080" y="3003639"/>
                  <a:pt x="5730670" y="2994055"/>
                </a:cubicBezTo>
                <a:cubicBezTo>
                  <a:pt x="5711491" y="3003639"/>
                  <a:pt x="5682721" y="2974890"/>
                  <a:pt x="5682721" y="2994055"/>
                </a:cubicBezTo>
                <a:cubicBezTo>
                  <a:pt x="5663541" y="2994055"/>
                  <a:pt x="5673130" y="2965309"/>
                  <a:pt x="5644364" y="2965309"/>
                </a:cubicBezTo>
                <a:lnTo>
                  <a:pt x="5659310" y="2943261"/>
                </a:lnTo>
                <a:lnTo>
                  <a:pt x="5663541" y="2946144"/>
                </a:lnTo>
                <a:lnTo>
                  <a:pt x="5661443" y="2940113"/>
                </a:lnTo>
                <a:lnTo>
                  <a:pt x="5669535" y="2928175"/>
                </a:lnTo>
                <a:cubicBezTo>
                  <a:pt x="5670733" y="2914999"/>
                  <a:pt x="5663545" y="2903021"/>
                  <a:pt x="5644364" y="2898230"/>
                </a:cubicBezTo>
                <a:cubicBezTo>
                  <a:pt x="5639569" y="2912605"/>
                  <a:pt x="5646762" y="2914999"/>
                  <a:pt x="5653954" y="2918594"/>
                </a:cubicBezTo>
                <a:lnTo>
                  <a:pt x="5661443" y="2940113"/>
                </a:lnTo>
                <a:lnTo>
                  <a:pt x="5659310" y="2943261"/>
                </a:lnTo>
                <a:lnTo>
                  <a:pt x="5637172" y="2928175"/>
                </a:lnTo>
                <a:cubicBezTo>
                  <a:pt x="5629980" y="2922186"/>
                  <a:pt x="5625184" y="2922186"/>
                  <a:pt x="5625184" y="2946144"/>
                </a:cubicBezTo>
                <a:cubicBezTo>
                  <a:pt x="5615594" y="2936560"/>
                  <a:pt x="5615594" y="2917395"/>
                  <a:pt x="5586825" y="2926979"/>
                </a:cubicBezTo>
                <a:cubicBezTo>
                  <a:pt x="5606005" y="2907814"/>
                  <a:pt x="5615594" y="2888648"/>
                  <a:pt x="5615594" y="2850318"/>
                </a:cubicBezTo>
                <a:cubicBezTo>
                  <a:pt x="5606005" y="2859899"/>
                  <a:pt x="5606005" y="2898230"/>
                  <a:pt x="5586825" y="2869483"/>
                </a:cubicBezTo>
                <a:cubicBezTo>
                  <a:pt x="5596415" y="2879064"/>
                  <a:pt x="5596415" y="2888648"/>
                  <a:pt x="5586825" y="2898230"/>
                </a:cubicBezTo>
                <a:cubicBezTo>
                  <a:pt x="5579635" y="2891044"/>
                  <a:pt x="5577838" y="2878466"/>
                  <a:pt x="5569297" y="2876669"/>
                </a:cubicBezTo>
                <a:lnTo>
                  <a:pt x="5562854" y="2878043"/>
                </a:lnTo>
                <a:lnTo>
                  <a:pt x="5561847" y="2886334"/>
                </a:lnTo>
                <a:cubicBezTo>
                  <a:pt x="5533078" y="2886334"/>
                  <a:pt x="5561847" y="2934246"/>
                  <a:pt x="5523489" y="2924664"/>
                </a:cubicBezTo>
                <a:lnTo>
                  <a:pt x="5551826" y="2854960"/>
                </a:lnTo>
                <a:lnTo>
                  <a:pt x="5548469" y="2853911"/>
                </a:lnTo>
                <a:cubicBezTo>
                  <a:pt x="5538880" y="2855109"/>
                  <a:pt x="5529290" y="2859900"/>
                  <a:pt x="5529290" y="2869483"/>
                </a:cubicBezTo>
                <a:cubicBezTo>
                  <a:pt x="5519699" y="2869483"/>
                  <a:pt x="5529290" y="2840734"/>
                  <a:pt x="5529290" y="2831153"/>
                </a:cubicBezTo>
                <a:cubicBezTo>
                  <a:pt x="5490933" y="2840734"/>
                  <a:pt x="5481343" y="2879064"/>
                  <a:pt x="5462163" y="2917395"/>
                </a:cubicBezTo>
                <a:cubicBezTo>
                  <a:pt x="5414217" y="2917395"/>
                  <a:pt x="5433393" y="2994055"/>
                  <a:pt x="5375857" y="2994055"/>
                </a:cubicBezTo>
                <a:cubicBezTo>
                  <a:pt x="5385447" y="3051551"/>
                  <a:pt x="5337500" y="3051551"/>
                  <a:pt x="5337500" y="3109045"/>
                </a:cubicBezTo>
                <a:cubicBezTo>
                  <a:pt x="5308731" y="3109045"/>
                  <a:pt x="5308731" y="3137795"/>
                  <a:pt x="5279962" y="3147376"/>
                </a:cubicBezTo>
                <a:cubicBezTo>
                  <a:pt x="5270375" y="3166544"/>
                  <a:pt x="5289552" y="3156960"/>
                  <a:pt x="5299142" y="3156960"/>
                </a:cubicBezTo>
                <a:cubicBezTo>
                  <a:pt x="5308731" y="3176126"/>
                  <a:pt x="5289552" y="3185710"/>
                  <a:pt x="5299142" y="3204875"/>
                </a:cubicBezTo>
                <a:cubicBezTo>
                  <a:pt x="5299142" y="3204875"/>
                  <a:pt x="5299142" y="3204875"/>
                  <a:pt x="5260785" y="3204875"/>
                </a:cubicBezTo>
                <a:cubicBezTo>
                  <a:pt x="5270375" y="3195291"/>
                  <a:pt x="5279962" y="3204875"/>
                  <a:pt x="5270375" y="3185710"/>
                </a:cubicBezTo>
                <a:cubicBezTo>
                  <a:pt x="5251195" y="3176126"/>
                  <a:pt x="5251195" y="3195291"/>
                  <a:pt x="5241606" y="3204875"/>
                </a:cubicBezTo>
                <a:cubicBezTo>
                  <a:pt x="5222426" y="3195291"/>
                  <a:pt x="5212836" y="3176126"/>
                  <a:pt x="5193659" y="3176126"/>
                </a:cubicBezTo>
                <a:cubicBezTo>
                  <a:pt x="5164890" y="3204875"/>
                  <a:pt x="5145711" y="3243205"/>
                  <a:pt x="5126530" y="3281535"/>
                </a:cubicBezTo>
                <a:cubicBezTo>
                  <a:pt x="5116943" y="3291116"/>
                  <a:pt x="5126530" y="3291116"/>
                  <a:pt x="5136120" y="3291116"/>
                </a:cubicBezTo>
                <a:cubicBezTo>
                  <a:pt x="5136120" y="3310282"/>
                  <a:pt x="5116943" y="3310282"/>
                  <a:pt x="5126530" y="3329447"/>
                </a:cubicBezTo>
                <a:cubicBezTo>
                  <a:pt x="5145711" y="3358196"/>
                  <a:pt x="5155300" y="3300700"/>
                  <a:pt x="5184069" y="3300700"/>
                </a:cubicBezTo>
                <a:cubicBezTo>
                  <a:pt x="5174480" y="3319866"/>
                  <a:pt x="5174480" y="3339031"/>
                  <a:pt x="5174480" y="3367777"/>
                </a:cubicBezTo>
                <a:cubicBezTo>
                  <a:pt x="5145711" y="3367777"/>
                  <a:pt x="5145711" y="3415691"/>
                  <a:pt x="5126530" y="3444438"/>
                </a:cubicBezTo>
                <a:cubicBezTo>
                  <a:pt x="5116943" y="3425272"/>
                  <a:pt x="5107354" y="3396526"/>
                  <a:pt x="5078584" y="3386942"/>
                </a:cubicBezTo>
                <a:cubicBezTo>
                  <a:pt x="5088174" y="3348612"/>
                  <a:pt x="5068995" y="3319866"/>
                  <a:pt x="5088174" y="3281535"/>
                </a:cubicBezTo>
                <a:cubicBezTo>
                  <a:pt x="5068995" y="3262370"/>
                  <a:pt x="5059405" y="3281535"/>
                  <a:pt x="5030638" y="3281535"/>
                </a:cubicBezTo>
                <a:cubicBezTo>
                  <a:pt x="5030638" y="3252786"/>
                  <a:pt x="5021049" y="3233621"/>
                  <a:pt x="5011458" y="3204875"/>
                </a:cubicBezTo>
                <a:cubicBezTo>
                  <a:pt x="5001868" y="3214456"/>
                  <a:pt x="5011458" y="3243205"/>
                  <a:pt x="4992278" y="3233621"/>
                </a:cubicBezTo>
                <a:cubicBezTo>
                  <a:pt x="4992278" y="3204875"/>
                  <a:pt x="4963512" y="3204875"/>
                  <a:pt x="4944332" y="3195291"/>
                </a:cubicBezTo>
                <a:cubicBezTo>
                  <a:pt x="4944332" y="3185710"/>
                  <a:pt x="4944332" y="3185710"/>
                  <a:pt x="4944332" y="3166544"/>
                </a:cubicBezTo>
                <a:cubicBezTo>
                  <a:pt x="4908370" y="3166544"/>
                  <a:pt x="4915563" y="3112640"/>
                  <a:pt x="4909270" y="3073560"/>
                </a:cubicBezTo>
                <a:lnTo>
                  <a:pt x="4904715" y="3062393"/>
                </a:lnTo>
                <a:lnTo>
                  <a:pt x="4905973" y="3061135"/>
                </a:lnTo>
                <a:lnTo>
                  <a:pt x="4903746" y="3060022"/>
                </a:lnTo>
                <a:lnTo>
                  <a:pt x="4896384" y="3041970"/>
                </a:lnTo>
                <a:cubicBezTo>
                  <a:pt x="4891591" y="3041970"/>
                  <a:pt x="4891591" y="3049155"/>
                  <a:pt x="4893985" y="3055145"/>
                </a:cubicBezTo>
                <a:lnTo>
                  <a:pt x="4903746" y="3060022"/>
                </a:lnTo>
                <a:lnTo>
                  <a:pt x="4904715" y="3062393"/>
                </a:lnTo>
                <a:lnTo>
                  <a:pt x="4901178" y="3065926"/>
                </a:lnTo>
                <a:cubicBezTo>
                  <a:pt x="4898781" y="3065926"/>
                  <a:pt x="4896384" y="3065926"/>
                  <a:pt x="4896384" y="3070716"/>
                </a:cubicBezTo>
                <a:cubicBezTo>
                  <a:pt x="4896384" y="3080300"/>
                  <a:pt x="4915563" y="3080300"/>
                  <a:pt x="4905973" y="3109045"/>
                </a:cubicBezTo>
                <a:cubicBezTo>
                  <a:pt x="4877206" y="3089881"/>
                  <a:pt x="4867616" y="3061135"/>
                  <a:pt x="4848437" y="3041970"/>
                </a:cubicBezTo>
                <a:cubicBezTo>
                  <a:pt x="4867616" y="3013220"/>
                  <a:pt x="4867616" y="3061135"/>
                  <a:pt x="4886796" y="3061135"/>
                </a:cubicBezTo>
                <a:cubicBezTo>
                  <a:pt x="4896384" y="3041970"/>
                  <a:pt x="4886796" y="3013220"/>
                  <a:pt x="4896384" y="2994055"/>
                </a:cubicBezTo>
                <a:cubicBezTo>
                  <a:pt x="4886796" y="3003639"/>
                  <a:pt x="4886796" y="3013220"/>
                  <a:pt x="4886796" y="3032386"/>
                </a:cubicBezTo>
                <a:cubicBezTo>
                  <a:pt x="4867616" y="3032386"/>
                  <a:pt x="4867616" y="3003639"/>
                  <a:pt x="4877206" y="2984474"/>
                </a:cubicBezTo>
                <a:cubicBezTo>
                  <a:pt x="4848437" y="2984474"/>
                  <a:pt x="4858027" y="3032386"/>
                  <a:pt x="4829257" y="3041970"/>
                </a:cubicBezTo>
                <a:cubicBezTo>
                  <a:pt x="4829257" y="3032386"/>
                  <a:pt x="4819667" y="3013220"/>
                  <a:pt x="4810080" y="3003639"/>
                </a:cubicBezTo>
                <a:lnTo>
                  <a:pt x="4832065" y="2992654"/>
                </a:lnTo>
                <a:lnTo>
                  <a:pt x="4831466" y="2986389"/>
                </a:lnTo>
                <a:lnTo>
                  <a:pt x="4844603" y="2986389"/>
                </a:lnTo>
                <a:lnTo>
                  <a:pt x="4848437" y="2984474"/>
                </a:lnTo>
                <a:cubicBezTo>
                  <a:pt x="4848437" y="2955725"/>
                  <a:pt x="4819667" y="2974890"/>
                  <a:pt x="4829257" y="2946144"/>
                </a:cubicBezTo>
                <a:cubicBezTo>
                  <a:pt x="4824463" y="2970101"/>
                  <a:pt x="4817872" y="2981478"/>
                  <a:pt x="4810379" y="2985822"/>
                </a:cubicBezTo>
                <a:lnTo>
                  <a:pt x="4791741" y="2983867"/>
                </a:lnTo>
                <a:lnTo>
                  <a:pt x="4789948" y="2986389"/>
                </a:lnTo>
                <a:lnTo>
                  <a:pt x="4789948" y="2983678"/>
                </a:lnTo>
                <a:lnTo>
                  <a:pt x="4786106" y="2983277"/>
                </a:lnTo>
                <a:cubicBezTo>
                  <a:pt x="4769323" y="2974890"/>
                  <a:pt x="4752541" y="2960517"/>
                  <a:pt x="4742951" y="2984474"/>
                </a:cubicBezTo>
                <a:cubicBezTo>
                  <a:pt x="4723775" y="2984474"/>
                  <a:pt x="4742951" y="2946144"/>
                  <a:pt x="4733364" y="2946144"/>
                </a:cubicBezTo>
                <a:cubicBezTo>
                  <a:pt x="4714185" y="2974890"/>
                  <a:pt x="4685415" y="3003639"/>
                  <a:pt x="4704595" y="3051551"/>
                </a:cubicBezTo>
                <a:cubicBezTo>
                  <a:pt x="4695005" y="3070716"/>
                  <a:pt x="4695005" y="3032386"/>
                  <a:pt x="4695005" y="3022804"/>
                </a:cubicBezTo>
                <a:cubicBezTo>
                  <a:pt x="4695005" y="3022804"/>
                  <a:pt x="4685415" y="3022804"/>
                  <a:pt x="4675826" y="3022804"/>
                </a:cubicBezTo>
                <a:cubicBezTo>
                  <a:pt x="4695005" y="2994055"/>
                  <a:pt x="4704595" y="2965309"/>
                  <a:pt x="4723775" y="2946144"/>
                </a:cubicBezTo>
                <a:cubicBezTo>
                  <a:pt x="4714185" y="2936560"/>
                  <a:pt x="4714185" y="2917395"/>
                  <a:pt x="4704595" y="2917395"/>
                </a:cubicBezTo>
                <a:cubicBezTo>
                  <a:pt x="4695005" y="2936560"/>
                  <a:pt x="4685415" y="2946144"/>
                  <a:pt x="4685415" y="2984474"/>
                </a:cubicBezTo>
                <a:cubicBezTo>
                  <a:pt x="4666236" y="2974890"/>
                  <a:pt x="4666236" y="3003639"/>
                  <a:pt x="4647058" y="3003639"/>
                </a:cubicBezTo>
                <a:cubicBezTo>
                  <a:pt x="4637469" y="3070716"/>
                  <a:pt x="4608699" y="3089881"/>
                  <a:pt x="4579934" y="3109045"/>
                </a:cubicBezTo>
                <a:cubicBezTo>
                  <a:pt x="4570343" y="3080300"/>
                  <a:pt x="4608699" y="3089881"/>
                  <a:pt x="4599110" y="3051551"/>
                </a:cubicBezTo>
                <a:cubicBezTo>
                  <a:pt x="4599110" y="3051551"/>
                  <a:pt x="4599110" y="3051551"/>
                  <a:pt x="4618289" y="3051551"/>
                </a:cubicBezTo>
                <a:cubicBezTo>
                  <a:pt x="4608699" y="3003639"/>
                  <a:pt x="4666236" y="2984474"/>
                  <a:pt x="4675826" y="2926979"/>
                </a:cubicBezTo>
                <a:cubicBezTo>
                  <a:pt x="4647058" y="2946144"/>
                  <a:pt x="4637469" y="3003639"/>
                  <a:pt x="4599110" y="3013220"/>
                </a:cubicBezTo>
                <a:cubicBezTo>
                  <a:pt x="4618289" y="3061135"/>
                  <a:pt x="4551163" y="3061135"/>
                  <a:pt x="4579934" y="3089881"/>
                </a:cubicBezTo>
                <a:cubicBezTo>
                  <a:pt x="4579934" y="3094673"/>
                  <a:pt x="4572740" y="3092277"/>
                  <a:pt x="4566747" y="3092277"/>
                </a:cubicBezTo>
                <a:lnTo>
                  <a:pt x="4560753" y="3094825"/>
                </a:lnTo>
                <a:lnTo>
                  <a:pt x="4560753" y="3089882"/>
                </a:lnTo>
                <a:cubicBezTo>
                  <a:pt x="4563151" y="3082695"/>
                  <a:pt x="4565549" y="3075507"/>
                  <a:pt x="4560753" y="3070716"/>
                </a:cubicBezTo>
                <a:cubicBezTo>
                  <a:pt x="4531984" y="3070716"/>
                  <a:pt x="4541574" y="3118630"/>
                  <a:pt x="4512804" y="3128210"/>
                </a:cubicBezTo>
                <a:cubicBezTo>
                  <a:pt x="4517599" y="3133003"/>
                  <a:pt x="4524792" y="3130609"/>
                  <a:pt x="4533184" y="3128210"/>
                </a:cubicBezTo>
                <a:lnTo>
                  <a:pt x="4551163" y="3128210"/>
                </a:lnTo>
                <a:cubicBezTo>
                  <a:pt x="4541574" y="3137795"/>
                  <a:pt x="4531984" y="3156960"/>
                  <a:pt x="4541574" y="3176126"/>
                </a:cubicBezTo>
                <a:cubicBezTo>
                  <a:pt x="4560753" y="3166544"/>
                  <a:pt x="4560753" y="3118630"/>
                  <a:pt x="4579934" y="3109045"/>
                </a:cubicBezTo>
                <a:cubicBezTo>
                  <a:pt x="4560753" y="3185710"/>
                  <a:pt x="4541574" y="3224040"/>
                  <a:pt x="4503217" y="3271951"/>
                </a:cubicBezTo>
                <a:cubicBezTo>
                  <a:pt x="4493628" y="3252786"/>
                  <a:pt x="4512804" y="3233621"/>
                  <a:pt x="4512804" y="3204875"/>
                </a:cubicBezTo>
                <a:cubicBezTo>
                  <a:pt x="4522394" y="3214456"/>
                  <a:pt x="4522394" y="3195291"/>
                  <a:pt x="4541574" y="3204875"/>
                </a:cubicBezTo>
                <a:cubicBezTo>
                  <a:pt x="4541574" y="3185710"/>
                  <a:pt x="4531984" y="3176126"/>
                  <a:pt x="4512804" y="3185710"/>
                </a:cubicBezTo>
                <a:cubicBezTo>
                  <a:pt x="4512804" y="3176126"/>
                  <a:pt x="4522394" y="3166544"/>
                  <a:pt x="4522394" y="3147376"/>
                </a:cubicBezTo>
                <a:cubicBezTo>
                  <a:pt x="4503217" y="3147376"/>
                  <a:pt x="4503217" y="3166544"/>
                  <a:pt x="4503217" y="3185710"/>
                </a:cubicBezTo>
                <a:cubicBezTo>
                  <a:pt x="4464858" y="3166544"/>
                  <a:pt x="4416912" y="3195291"/>
                  <a:pt x="4388141" y="3204875"/>
                </a:cubicBezTo>
                <a:cubicBezTo>
                  <a:pt x="4388141" y="3204875"/>
                  <a:pt x="4388141" y="3204875"/>
                  <a:pt x="4388141" y="3243205"/>
                </a:cubicBezTo>
                <a:cubicBezTo>
                  <a:pt x="4368962" y="3243205"/>
                  <a:pt x="4359373" y="3252786"/>
                  <a:pt x="4359373" y="3281535"/>
                </a:cubicBezTo>
                <a:cubicBezTo>
                  <a:pt x="4321017" y="3271951"/>
                  <a:pt x="4330606" y="3281535"/>
                  <a:pt x="4301836" y="3262370"/>
                </a:cubicBezTo>
                <a:cubicBezTo>
                  <a:pt x="4292246" y="3271951"/>
                  <a:pt x="4301836" y="3300700"/>
                  <a:pt x="4282657" y="3281535"/>
                </a:cubicBezTo>
                <a:cubicBezTo>
                  <a:pt x="4273071" y="3281535"/>
                  <a:pt x="4273071" y="3300700"/>
                  <a:pt x="4273071" y="3319866"/>
                </a:cubicBezTo>
                <a:cubicBezTo>
                  <a:pt x="4215531" y="3310282"/>
                  <a:pt x="4244300" y="3367777"/>
                  <a:pt x="4205940" y="3367777"/>
                </a:cubicBezTo>
                <a:cubicBezTo>
                  <a:pt x="4215531" y="3406107"/>
                  <a:pt x="4196354" y="3406107"/>
                  <a:pt x="4196354" y="3434856"/>
                </a:cubicBezTo>
                <a:cubicBezTo>
                  <a:pt x="4215531" y="3425272"/>
                  <a:pt x="4225120" y="3396526"/>
                  <a:pt x="4234711" y="3377361"/>
                </a:cubicBezTo>
                <a:cubicBezTo>
                  <a:pt x="4234711" y="3386942"/>
                  <a:pt x="4244300" y="3396526"/>
                  <a:pt x="4263480" y="3386942"/>
                </a:cubicBezTo>
                <a:cubicBezTo>
                  <a:pt x="4273071" y="3377361"/>
                  <a:pt x="4273071" y="3358196"/>
                  <a:pt x="4292246" y="3367777"/>
                </a:cubicBezTo>
                <a:cubicBezTo>
                  <a:pt x="4292246" y="3339031"/>
                  <a:pt x="4292246" y="3310282"/>
                  <a:pt x="4301836" y="3300700"/>
                </a:cubicBezTo>
                <a:cubicBezTo>
                  <a:pt x="4321017" y="3310282"/>
                  <a:pt x="4321017" y="3329447"/>
                  <a:pt x="4330606" y="3339031"/>
                </a:cubicBezTo>
                <a:cubicBezTo>
                  <a:pt x="4301836" y="3348612"/>
                  <a:pt x="4311425" y="3396526"/>
                  <a:pt x="4273071" y="3396526"/>
                </a:cubicBezTo>
                <a:cubicBezTo>
                  <a:pt x="4282657" y="3482768"/>
                  <a:pt x="4225120" y="3540263"/>
                  <a:pt x="4186764" y="3578594"/>
                </a:cubicBezTo>
                <a:cubicBezTo>
                  <a:pt x="4196354" y="3588178"/>
                  <a:pt x="4205940" y="3616924"/>
                  <a:pt x="4186764" y="3616924"/>
                </a:cubicBezTo>
                <a:cubicBezTo>
                  <a:pt x="4177174" y="3616924"/>
                  <a:pt x="4177174" y="3588178"/>
                  <a:pt x="4148406" y="3607343"/>
                </a:cubicBezTo>
                <a:cubicBezTo>
                  <a:pt x="4157995" y="3578594"/>
                  <a:pt x="4119638" y="3588178"/>
                  <a:pt x="4119638" y="3559429"/>
                </a:cubicBezTo>
                <a:cubicBezTo>
                  <a:pt x="4119638" y="3578594"/>
                  <a:pt x="4100459" y="3588178"/>
                  <a:pt x="4100459" y="3616924"/>
                </a:cubicBezTo>
                <a:cubicBezTo>
                  <a:pt x="4100459" y="3616924"/>
                  <a:pt x="4100459" y="3616924"/>
                  <a:pt x="4081279" y="3616924"/>
                </a:cubicBezTo>
                <a:cubicBezTo>
                  <a:pt x="4081279" y="3626508"/>
                  <a:pt x="4081279" y="3626508"/>
                  <a:pt x="4081279" y="3626508"/>
                </a:cubicBezTo>
                <a:cubicBezTo>
                  <a:pt x="4071689" y="3626508"/>
                  <a:pt x="4071689" y="3626508"/>
                  <a:pt x="4062099" y="3626508"/>
                </a:cubicBezTo>
                <a:cubicBezTo>
                  <a:pt x="4081279" y="3597759"/>
                  <a:pt x="4090869" y="3569012"/>
                  <a:pt x="4100459" y="3549847"/>
                </a:cubicBezTo>
                <a:cubicBezTo>
                  <a:pt x="4100459" y="3540263"/>
                  <a:pt x="4100459" y="3521098"/>
                  <a:pt x="4090869" y="3521098"/>
                </a:cubicBezTo>
                <a:cubicBezTo>
                  <a:pt x="4071689" y="3540263"/>
                  <a:pt x="4052509" y="3578594"/>
                  <a:pt x="4033332" y="3616924"/>
                </a:cubicBezTo>
                <a:cubicBezTo>
                  <a:pt x="4023743" y="3616924"/>
                  <a:pt x="4014154" y="3616924"/>
                  <a:pt x="4014154" y="3616924"/>
                </a:cubicBezTo>
                <a:cubicBezTo>
                  <a:pt x="4014154" y="3616924"/>
                  <a:pt x="4014154" y="3607343"/>
                  <a:pt x="4014154" y="3607343"/>
                </a:cubicBezTo>
                <a:cubicBezTo>
                  <a:pt x="4004563" y="3607343"/>
                  <a:pt x="4004563" y="3607343"/>
                  <a:pt x="4004563" y="3616924"/>
                </a:cubicBezTo>
                <a:cubicBezTo>
                  <a:pt x="4004563" y="3607343"/>
                  <a:pt x="4004563" y="3597759"/>
                  <a:pt x="4004563" y="3588178"/>
                </a:cubicBezTo>
                <a:cubicBezTo>
                  <a:pt x="4052509" y="3578594"/>
                  <a:pt x="4052509" y="3521098"/>
                  <a:pt x="4071689" y="3463603"/>
                </a:cubicBezTo>
                <a:cubicBezTo>
                  <a:pt x="4090869" y="3454022"/>
                  <a:pt x="4081279" y="3482768"/>
                  <a:pt x="4090869" y="3482768"/>
                </a:cubicBezTo>
                <a:cubicBezTo>
                  <a:pt x="4110048" y="3482768"/>
                  <a:pt x="4100459" y="3454022"/>
                  <a:pt x="4100459" y="3444438"/>
                </a:cubicBezTo>
                <a:cubicBezTo>
                  <a:pt x="4090869" y="3434856"/>
                  <a:pt x="4062099" y="3444438"/>
                  <a:pt x="4052509" y="3425272"/>
                </a:cubicBezTo>
                <a:cubicBezTo>
                  <a:pt x="4042922" y="3415691"/>
                  <a:pt x="4052509" y="3444438"/>
                  <a:pt x="4042922" y="3444438"/>
                </a:cubicBezTo>
                <a:cubicBezTo>
                  <a:pt x="4042922" y="3434856"/>
                  <a:pt x="4004563" y="3386942"/>
                  <a:pt x="3985383" y="3377361"/>
                </a:cubicBezTo>
                <a:cubicBezTo>
                  <a:pt x="4004563" y="3329447"/>
                  <a:pt x="3947027" y="3310282"/>
                  <a:pt x="3937438" y="3281535"/>
                </a:cubicBezTo>
                <a:cubicBezTo>
                  <a:pt x="3908667" y="3281535"/>
                  <a:pt x="3908667" y="3319866"/>
                  <a:pt x="3889491" y="3339031"/>
                </a:cubicBezTo>
                <a:cubicBezTo>
                  <a:pt x="3879901" y="3339031"/>
                  <a:pt x="3870311" y="3348612"/>
                  <a:pt x="3870311" y="3319866"/>
                </a:cubicBezTo>
                <a:cubicBezTo>
                  <a:pt x="3860722" y="3329447"/>
                  <a:pt x="3870311" y="3348612"/>
                  <a:pt x="3870311" y="3367777"/>
                </a:cubicBezTo>
                <a:cubicBezTo>
                  <a:pt x="3860722" y="3367777"/>
                  <a:pt x="3841542" y="3367777"/>
                  <a:pt x="3851132" y="3406107"/>
                </a:cubicBezTo>
                <a:cubicBezTo>
                  <a:pt x="3841542" y="3415691"/>
                  <a:pt x="3812775" y="3396526"/>
                  <a:pt x="3812775" y="3415691"/>
                </a:cubicBezTo>
                <a:cubicBezTo>
                  <a:pt x="3803185" y="3367777"/>
                  <a:pt x="3860722" y="3348612"/>
                  <a:pt x="3870311" y="3300700"/>
                </a:cubicBezTo>
                <a:cubicBezTo>
                  <a:pt x="3879901" y="3300700"/>
                  <a:pt x="3879901" y="3310282"/>
                  <a:pt x="3879901" y="3319866"/>
                </a:cubicBezTo>
                <a:cubicBezTo>
                  <a:pt x="3889491" y="3271951"/>
                  <a:pt x="3927847" y="3271951"/>
                  <a:pt x="3927847" y="3233621"/>
                </a:cubicBezTo>
                <a:cubicBezTo>
                  <a:pt x="3908667" y="3243205"/>
                  <a:pt x="3879901" y="3271951"/>
                  <a:pt x="3870311" y="3233621"/>
                </a:cubicBezTo>
                <a:cubicBezTo>
                  <a:pt x="3860722" y="3243205"/>
                  <a:pt x="3851132" y="3243205"/>
                  <a:pt x="3851132" y="3262370"/>
                </a:cubicBezTo>
                <a:cubicBezTo>
                  <a:pt x="3851132" y="3271951"/>
                  <a:pt x="3870311" y="3262370"/>
                  <a:pt x="3879901" y="3262370"/>
                </a:cubicBezTo>
                <a:cubicBezTo>
                  <a:pt x="3879901" y="3281535"/>
                  <a:pt x="3860722" y="3271951"/>
                  <a:pt x="3870311" y="3291116"/>
                </a:cubicBezTo>
                <a:cubicBezTo>
                  <a:pt x="3860722" y="3291116"/>
                  <a:pt x="3860722" y="3281535"/>
                  <a:pt x="3860722" y="3281535"/>
                </a:cubicBezTo>
                <a:cubicBezTo>
                  <a:pt x="3822362" y="3339031"/>
                  <a:pt x="3774416" y="3367777"/>
                  <a:pt x="3745646" y="3434856"/>
                </a:cubicBezTo>
                <a:cubicBezTo>
                  <a:pt x="3745646" y="3444438"/>
                  <a:pt x="3784005" y="3444438"/>
                  <a:pt x="3784005" y="3425272"/>
                </a:cubicBezTo>
                <a:cubicBezTo>
                  <a:pt x="3812775" y="3434856"/>
                  <a:pt x="3755236" y="3501933"/>
                  <a:pt x="3755236" y="3444438"/>
                </a:cubicBezTo>
                <a:cubicBezTo>
                  <a:pt x="3736060" y="3454022"/>
                  <a:pt x="3755236" y="3463603"/>
                  <a:pt x="3764826" y="3473187"/>
                </a:cubicBezTo>
                <a:cubicBezTo>
                  <a:pt x="3755236" y="3501933"/>
                  <a:pt x="3707290" y="3482768"/>
                  <a:pt x="3716880" y="3530682"/>
                </a:cubicBezTo>
                <a:cubicBezTo>
                  <a:pt x="3688110" y="3530682"/>
                  <a:pt x="3688110" y="3569012"/>
                  <a:pt x="3659344" y="3559429"/>
                </a:cubicBezTo>
                <a:cubicBezTo>
                  <a:pt x="3649753" y="3578594"/>
                  <a:pt x="3668933" y="3578594"/>
                  <a:pt x="3659344" y="3597759"/>
                </a:cubicBezTo>
                <a:cubicBezTo>
                  <a:pt x="3630574" y="3578594"/>
                  <a:pt x="3611395" y="3684003"/>
                  <a:pt x="3563448" y="3664838"/>
                </a:cubicBezTo>
                <a:cubicBezTo>
                  <a:pt x="3563448" y="3616924"/>
                  <a:pt x="3534679" y="3607343"/>
                  <a:pt x="3515502" y="3588178"/>
                </a:cubicBezTo>
                <a:cubicBezTo>
                  <a:pt x="3525088" y="3569012"/>
                  <a:pt x="3515502" y="3559429"/>
                  <a:pt x="3515502" y="3530682"/>
                </a:cubicBezTo>
                <a:cubicBezTo>
                  <a:pt x="3515502" y="3530682"/>
                  <a:pt x="3515502" y="3530682"/>
                  <a:pt x="3544268" y="3530682"/>
                </a:cubicBezTo>
                <a:cubicBezTo>
                  <a:pt x="3534679" y="3511517"/>
                  <a:pt x="3505912" y="3501933"/>
                  <a:pt x="3534679" y="3492352"/>
                </a:cubicBezTo>
                <a:cubicBezTo>
                  <a:pt x="3515502" y="3482768"/>
                  <a:pt x="3505912" y="3492352"/>
                  <a:pt x="3486732" y="3492352"/>
                </a:cubicBezTo>
                <a:cubicBezTo>
                  <a:pt x="3486732" y="3511517"/>
                  <a:pt x="3496323" y="3511517"/>
                  <a:pt x="3515502" y="3511517"/>
                </a:cubicBezTo>
                <a:cubicBezTo>
                  <a:pt x="3496323" y="3540263"/>
                  <a:pt x="3477143" y="3530682"/>
                  <a:pt x="3457963" y="3549847"/>
                </a:cubicBezTo>
                <a:cubicBezTo>
                  <a:pt x="3448373" y="3540263"/>
                  <a:pt x="3467552" y="3501933"/>
                  <a:pt x="3467552" y="3530682"/>
                </a:cubicBezTo>
                <a:cubicBezTo>
                  <a:pt x="3496323" y="3521098"/>
                  <a:pt x="3457963" y="3511517"/>
                  <a:pt x="3467552" y="3492352"/>
                </a:cubicBezTo>
                <a:cubicBezTo>
                  <a:pt x="3486732" y="3482768"/>
                  <a:pt x="3477143" y="3482768"/>
                  <a:pt x="3505912" y="3473187"/>
                </a:cubicBezTo>
                <a:cubicBezTo>
                  <a:pt x="3467552" y="3454022"/>
                  <a:pt x="3534679" y="3406107"/>
                  <a:pt x="3486732" y="3396526"/>
                </a:cubicBezTo>
                <a:cubicBezTo>
                  <a:pt x="3477143" y="3377361"/>
                  <a:pt x="3505912" y="3396526"/>
                  <a:pt x="3496323" y="3377361"/>
                </a:cubicBezTo>
                <a:cubicBezTo>
                  <a:pt x="3515502" y="3377361"/>
                  <a:pt x="3496323" y="3406107"/>
                  <a:pt x="3515502" y="3396526"/>
                </a:cubicBezTo>
                <a:cubicBezTo>
                  <a:pt x="3534679" y="3377361"/>
                  <a:pt x="3496323" y="3367777"/>
                  <a:pt x="3486732" y="3367777"/>
                </a:cubicBezTo>
                <a:cubicBezTo>
                  <a:pt x="3467552" y="3367777"/>
                  <a:pt x="3486732" y="3415691"/>
                  <a:pt x="3467552" y="3415691"/>
                </a:cubicBezTo>
                <a:cubicBezTo>
                  <a:pt x="3457963" y="3386942"/>
                  <a:pt x="3457963" y="3406107"/>
                  <a:pt x="3429196" y="3406107"/>
                </a:cubicBezTo>
                <a:cubicBezTo>
                  <a:pt x="3429196" y="3386942"/>
                  <a:pt x="3438786" y="3367777"/>
                  <a:pt x="3410017" y="3367777"/>
                </a:cubicBezTo>
                <a:cubicBezTo>
                  <a:pt x="3419606" y="3406107"/>
                  <a:pt x="3410017" y="3406107"/>
                  <a:pt x="3400427" y="3434856"/>
                </a:cubicBezTo>
                <a:cubicBezTo>
                  <a:pt x="3419606" y="3444438"/>
                  <a:pt x="3419606" y="3396526"/>
                  <a:pt x="3438786" y="3425272"/>
                </a:cubicBezTo>
                <a:cubicBezTo>
                  <a:pt x="3438786" y="3444438"/>
                  <a:pt x="3400427" y="3425272"/>
                  <a:pt x="3400427" y="3463603"/>
                </a:cubicBezTo>
                <a:cubicBezTo>
                  <a:pt x="3390837" y="3454022"/>
                  <a:pt x="3362070" y="3473187"/>
                  <a:pt x="3362070" y="3444438"/>
                </a:cubicBezTo>
                <a:cubicBezTo>
                  <a:pt x="3362070" y="3473187"/>
                  <a:pt x="3342890" y="3492352"/>
                  <a:pt x="3362070" y="3521098"/>
                </a:cubicBezTo>
                <a:cubicBezTo>
                  <a:pt x="3352481" y="3511517"/>
                  <a:pt x="3352481" y="3530682"/>
                  <a:pt x="3352481" y="3540263"/>
                </a:cubicBezTo>
                <a:cubicBezTo>
                  <a:pt x="3314121" y="3521098"/>
                  <a:pt x="3342890" y="3578594"/>
                  <a:pt x="3304531" y="3559429"/>
                </a:cubicBezTo>
                <a:cubicBezTo>
                  <a:pt x="3304531" y="3559429"/>
                  <a:pt x="3304531" y="3559429"/>
                  <a:pt x="3304531" y="3597759"/>
                </a:cubicBezTo>
                <a:cubicBezTo>
                  <a:pt x="3285354" y="3569012"/>
                  <a:pt x="3285354" y="3636089"/>
                  <a:pt x="3256585" y="3626508"/>
                </a:cubicBezTo>
                <a:cubicBezTo>
                  <a:pt x="3256585" y="3636089"/>
                  <a:pt x="3266175" y="3636089"/>
                  <a:pt x="3266175" y="3636089"/>
                </a:cubicBezTo>
                <a:cubicBezTo>
                  <a:pt x="3237405" y="3674419"/>
                  <a:pt x="3237405" y="3712750"/>
                  <a:pt x="3218226" y="3731915"/>
                </a:cubicBezTo>
                <a:cubicBezTo>
                  <a:pt x="3218226" y="3789413"/>
                  <a:pt x="3199049" y="3808578"/>
                  <a:pt x="3179869" y="3837324"/>
                </a:cubicBezTo>
                <a:cubicBezTo>
                  <a:pt x="3189459" y="3818159"/>
                  <a:pt x="3179869" y="3770248"/>
                  <a:pt x="3208638" y="3770248"/>
                </a:cubicBezTo>
                <a:cubicBezTo>
                  <a:pt x="3208638" y="3770248"/>
                  <a:pt x="3208638" y="3770248"/>
                  <a:pt x="3208638" y="3731915"/>
                </a:cubicBezTo>
                <a:cubicBezTo>
                  <a:pt x="3170280" y="3798994"/>
                  <a:pt x="3141510" y="3885239"/>
                  <a:pt x="3036028" y="3885239"/>
                </a:cubicBezTo>
                <a:cubicBezTo>
                  <a:pt x="3036028" y="3866074"/>
                  <a:pt x="3016848" y="3846908"/>
                  <a:pt x="2997668" y="3837324"/>
                </a:cubicBezTo>
                <a:cubicBezTo>
                  <a:pt x="2988078" y="3798994"/>
                  <a:pt x="2959311" y="3760664"/>
                  <a:pt x="2920952" y="3751083"/>
                </a:cubicBezTo>
                <a:cubicBezTo>
                  <a:pt x="2920952" y="3741499"/>
                  <a:pt x="2920952" y="3731915"/>
                  <a:pt x="2920952" y="3722334"/>
                </a:cubicBezTo>
                <a:cubicBezTo>
                  <a:pt x="2892186" y="3722334"/>
                  <a:pt x="2911363" y="3770248"/>
                  <a:pt x="2882596" y="3760664"/>
                </a:cubicBezTo>
                <a:cubicBezTo>
                  <a:pt x="2882596" y="3741499"/>
                  <a:pt x="2901775" y="3741499"/>
                  <a:pt x="2901775" y="3731915"/>
                </a:cubicBezTo>
                <a:cubicBezTo>
                  <a:pt x="2901775" y="3722334"/>
                  <a:pt x="2892186" y="3722334"/>
                  <a:pt x="2892186" y="3722334"/>
                </a:cubicBezTo>
                <a:cubicBezTo>
                  <a:pt x="2901775" y="3712750"/>
                  <a:pt x="2911363" y="3674419"/>
                  <a:pt x="2911363" y="3674419"/>
                </a:cubicBezTo>
                <a:cubicBezTo>
                  <a:pt x="2901775" y="3684003"/>
                  <a:pt x="2882596" y="3684003"/>
                  <a:pt x="2882596" y="3722334"/>
                </a:cubicBezTo>
                <a:cubicBezTo>
                  <a:pt x="2873006" y="3712750"/>
                  <a:pt x="2863416" y="3703168"/>
                  <a:pt x="2863416" y="3684003"/>
                </a:cubicBezTo>
                <a:cubicBezTo>
                  <a:pt x="2825060" y="3703168"/>
                  <a:pt x="2844236" y="3684003"/>
                  <a:pt x="2815470" y="3645673"/>
                </a:cubicBezTo>
                <a:cubicBezTo>
                  <a:pt x="2815470" y="3645673"/>
                  <a:pt x="2805880" y="3655254"/>
                  <a:pt x="2805880" y="3645673"/>
                </a:cubicBezTo>
                <a:cubicBezTo>
                  <a:pt x="2796290" y="3645673"/>
                  <a:pt x="2805880" y="3626508"/>
                  <a:pt x="2805880" y="3626508"/>
                </a:cubicBezTo>
                <a:cubicBezTo>
                  <a:pt x="2796290" y="3616924"/>
                  <a:pt x="2777111" y="3636089"/>
                  <a:pt x="2777111" y="3607343"/>
                </a:cubicBezTo>
                <a:cubicBezTo>
                  <a:pt x="2777111" y="3607343"/>
                  <a:pt x="2777111" y="3607343"/>
                  <a:pt x="2757931" y="3607343"/>
                </a:cubicBezTo>
                <a:cubicBezTo>
                  <a:pt x="2738754" y="3626508"/>
                  <a:pt x="2729165" y="3664838"/>
                  <a:pt x="2700395" y="3674419"/>
                </a:cubicBezTo>
                <a:cubicBezTo>
                  <a:pt x="2709984" y="3674419"/>
                  <a:pt x="2709984" y="3693585"/>
                  <a:pt x="2709984" y="3693585"/>
                </a:cubicBezTo>
                <a:cubicBezTo>
                  <a:pt x="2690805" y="3693585"/>
                  <a:pt x="2700395" y="3741499"/>
                  <a:pt x="2671629" y="3731915"/>
                </a:cubicBezTo>
                <a:cubicBezTo>
                  <a:pt x="2671629" y="3751083"/>
                  <a:pt x="2681215" y="3741499"/>
                  <a:pt x="2671629" y="3760664"/>
                </a:cubicBezTo>
                <a:cubicBezTo>
                  <a:pt x="2652449" y="3779829"/>
                  <a:pt x="2633269" y="3808578"/>
                  <a:pt x="2614089" y="3837324"/>
                </a:cubicBezTo>
                <a:cubicBezTo>
                  <a:pt x="2604499" y="3808578"/>
                  <a:pt x="2633269" y="3789413"/>
                  <a:pt x="2642858" y="3779829"/>
                </a:cubicBezTo>
                <a:cubicBezTo>
                  <a:pt x="2642858" y="3770248"/>
                  <a:pt x="2633269" y="3770248"/>
                  <a:pt x="2623679" y="3770248"/>
                </a:cubicBezTo>
                <a:cubicBezTo>
                  <a:pt x="2614089" y="3808578"/>
                  <a:pt x="2585322" y="3827743"/>
                  <a:pt x="2594912" y="3856490"/>
                </a:cubicBezTo>
                <a:cubicBezTo>
                  <a:pt x="2614089" y="3866074"/>
                  <a:pt x="2604499" y="3837324"/>
                  <a:pt x="2633269" y="3837324"/>
                </a:cubicBezTo>
                <a:cubicBezTo>
                  <a:pt x="2623679" y="3866074"/>
                  <a:pt x="2633269" y="3866074"/>
                  <a:pt x="2633269" y="3885239"/>
                </a:cubicBezTo>
                <a:cubicBezTo>
                  <a:pt x="2623679" y="3885239"/>
                  <a:pt x="2614089" y="3885239"/>
                  <a:pt x="2614089" y="3875655"/>
                </a:cubicBezTo>
                <a:cubicBezTo>
                  <a:pt x="2614089" y="3894820"/>
                  <a:pt x="2604499" y="3913985"/>
                  <a:pt x="2594912" y="3933150"/>
                </a:cubicBezTo>
                <a:cubicBezTo>
                  <a:pt x="2566142" y="3933150"/>
                  <a:pt x="2556553" y="3942734"/>
                  <a:pt x="2537373" y="3942734"/>
                </a:cubicBezTo>
                <a:cubicBezTo>
                  <a:pt x="2546964" y="3933150"/>
                  <a:pt x="2556553" y="3933150"/>
                  <a:pt x="2556553" y="3913985"/>
                </a:cubicBezTo>
                <a:cubicBezTo>
                  <a:pt x="2575733" y="3913985"/>
                  <a:pt x="2585322" y="3894820"/>
                  <a:pt x="2594912" y="3875655"/>
                </a:cubicBezTo>
                <a:cubicBezTo>
                  <a:pt x="2575733" y="3866074"/>
                  <a:pt x="2566142" y="3875655"/>
                  <a:pt x="2575733" y="3837324"/>
                </a:cubicBezTo>
                <a:cubicBezTo>
                  <a:pt x="2537373" y="3837324"/>
                  <a:pt x="2546964" y="3885239"/>
                  <a:pt x="2518196" y="3885239"/>
                </a:cubicBezTo>
                <a:cubicBezTo>
                  <a:pt x="2518196" y="3866074"/>
                  <a:pt x="2537373" y="3875655"/>
                  <a:pt x="2537373" y="3856490"/>
                </a:cubicBezTo>
                <a:cubicBezTo>
                  <a:pt x="2518196" y="3856490"/>
                  <a:pt x="2518196" y="3875655"/>
                  <a:pt x="2499017" y="3866074"/>
                </a:cubicBezTo>
                <a:cubicBezTo>
                  <a:pt x="2499017" y="3875655"/>
                  <a:pt x="2499017" y="3885239"/>
                  <a:pt x="2508607" y="3885239"/>
                </a:cubicBezTo>
                <a:cubicBezTo>
                  <a:pt x="2499017" y="3894820"/>
                  <a:pt x="2470247" y="3875655"/>
                  <a:pt x="2470247" y="3846908"/>
                </a:cubicBezTo>
                <a:cubicBezTo>
                  <a:pt x="2451068" y="3875655"/>
                  <a:pt x="2460657" y="3827743"/>
                  <a:pt x="2422301" y="3837324"/>
                </a:cubicBezTo>
                <a:cubicBezTo>
                  <a:pt x="2431891" y="3818159"/>
                  <a:pt x="2412712" y="3818159"/>
                  <a:pt x="2422301" y="3798994"/>
                </a:cubicBezTo>
                <a:cubicBezTo>
                  <a:pt x="2393532" y="3846908"/>
                  <a:pt x="2364765" y="3885239"/>
                  <a:pt x="2326406" y="3913985"/>
                </a:cubicBezTo>
                <a:cubicBezTo>
                  <a:pt x="2326406" y="3952315"/>
                  <a:pt x="2316816" y="3990646"/>
                  <a:pt x="2278459" y="3990646"/>
                </a:cubicBezTo>
                <a:cubicBezTo>
                  <a:pt x="2268870" y="3990646"/>
                  <a:pt x="2268870" y="4000230"/>
                  <a:pt x="2259280" y="4000230"/>
                </a:cubicBezTo>
                <a:cubicBezTo>
                  <a:pt x="2240100" y="3981064"/>
                  <a:pt x="2211333" y="3923569"/>
                  <a:pt x="2220920" y="3894820"/>
                </a:cubicBezTo>
                <a:cubicBezTo>
                  <a:pt x="2211333" y="3875655"/>
                  <a:pt x="2201743" y="3856490"/>
                  <a:pt x="2163384" y="3866074"/>
                </a:cubicBezTo>
                <a:cubicBezTo>
                  <a:pt x="2163384" y="3827743"/>
                  <a:pt x="2134617" y="3856490"/>
                  <a:pt x="2134617" y="3818159"/>
                </a:cubicBezTo>
                <a:cubicBezTo>
                  <a:pt x="2125027" y="3827743"/>
                  <a:pt x="2125027" y="3837324"/>
                  <a:pt x="2125027" y="3846908"/>
                </a:cubicBezTo>
                <a:cubicBezTo>
                  <a:pt x="2125027" y="3846908"/>
                  <a:pt x="2125027" y="3846908"/>
                  <a:pt x="2096258" y="3846908"/>
                </a:cubicBezTo>
                <a:cubicBezTo>
                  <a:pt x="2105847" y="3837324"/>
                  <a:pt x="2105847" y="3818159"/>
                  <a:pt x="2125027" y="3808578"/>
                </a:cubicBezTo>
                <a:cubicBezTo>
                  <a:pt x="2115438" y="3798994"/>
                  <a:pt x="2105847" y="3798994"/>
                  <a:pt x="2096258" y="3798994"/>
                </a:cubicBezTo>
                <a:cubicBezTo>
                  <a:pt x="2096258" y="3770248"/>
                  <a:pt x="2077078" y="3770248"/>
                  <a:pt x="2096258" y="3741499"/>
                </a:cubicBezTo>
                <a:cubicBezTo>
                  <a:pt x="2077078" y="3741499"/>
                  <a:pt x="2086669" y="3770248"/>
                  <a:pt x="2077078" y="3770248"/>
                </a:cubicBezTo>
                <a:cubicBezTo>
                  <a:pt x="2067489" y="3751083"/>
                  <a:pt x="2067489" y="3712750"/>
                  <a:pt x="2029132" y="3722334"/>
                </a:cubicBezTo>
                <a:cubicBezTo>
                  <a:pt x="2019542" y="3741499"/>
                  <a:pt x="2048312" y="3722334"/>
                  <a:pt x="2048312" y="3741499"/>
                </a:cubicBezTo>
                <a:cubicBezTo>
                  <a:pt x="2038722" y="3760664"/>
                  <a:pt x="2029132" y="3770248"/>
                  <a:pt x="2009953" y="3779829"/>
                </a:cubicBezTo>
                <a:cubicBezTo>
                  <a:pt x="2009953" y="3798994"/>
                  <a:pt x="2000362" y="3808578"/>
                  <a:pt x="1981185" y="3798994"/>
                </a:cubicBezTo>
                <a:cubicBezTo>
                  <a:pt x="1971596" y="3827743"/>
                  <a:pt x="2019542" y="3827743"/>
                  <a:pt x="1981185" y="3837324"/>
                </a:cubicBezTo>
                <a:cubicBezTo>
                  <a:pt x="1981185" y="3846908"/>
                  <a:pt x="2019542" y="3846908"/>
                  <a:pt x="2009953" y="3818159"/>
                </a:cubicBezTo>
                <a:cubicBezTo>
                  <a:pt x="2019542" y="3818159"/>
                  <a:pt x="2009953" y="3846908"/>
                  <a:pt x="2009953" y="3856490"/>
                </a:cubicBezTo>
                <a:cubicBezTo>
                  <a:pt x="1990773" y="3866074"/>
                  <a:pt x="2000362" y="3846908"/>
                  <a:pt x="1981185" y="3846908"/>
                </a:cubicBezTo>
                <a:cubicBezTo>
                  <a:pt x="1971596" y="3856490"/>
                  <a:pt x="1971596" y="3885239"/>
                  <a:pt x="1962006" y="3894820"/>
                </a:cubicBezTo>
                <a:cubicBezTo>
                  <a:pt x="1942826" y="3894820"/>
                  <a:pt x="1952416" y="3866074"/>
                  <a:pt x="1942826" y="3875655"/>
                </a:cubicBezTo>
                <a:cubicBezTo>
                  <a:pt x="1952416" y="3856490"/>
                  <a:pt x="1971596" y="3856490"/>
                  <a:pt x="1971596" y="3818159"/>
                </a:cubicBezTo>
                <a:cubicBezTo>
                  <a:pt x="1933237" y="3827743"/>
                  <a:pt x="1942826" y="3875655"/>
                  <a:pt x="1923647" y="3885239"/>
                </a:cubicBezTo>
                <a:cubicBezTo>
                  <a:pt x="1923647" y="3894820"/>
                  <a:pt x="1942826" y="3894820"/>
                  <a:pt x="1933237" y="3913985"/>
                </a:cubicBezTo>
                <a:cubicBezTo>
                  <a:pt x="1923647" y="3913985"/>
                  <a:pt x="1914060" y="3913985"/>
                  <a:pt x="1904470" y="3904404"/>
                </a:cubicBezTo>
                <a:cubicBezTo>
                  <a:pt x="1894880" y="3923569"/>
                  <a:pt x="1894880" y="3942734"/>
                  <a:pt x="1894880" y="3961899"/>
                </a:cubicBezTo>
                <a:cubicBezTo>
                  <a:pt x="1856521" y="3961899"/>
                  <a:pt x="1837344" y="3971481"/>
                  <a:pt x="1837344" y="4019395"/>
                </a:cubicBezTo>
                <a:cubicBezTo>
                  <a:pt x="1798985" y="4000230"/>
                  <a:pt x="1693499" y="4038560"/>
                  <a:pt x="1731859" y="3961899"/>
                </a:cubicBezTo>
                <a:cubicBezTo>
                  <a:pt x="1731859" y="3961899"/>
                  <a:pt x="1731859" y="3961899"/>
                  <a:pt x="1751038" y="3961899"/>
                </a:cubicBezTo>
                <a:cubicBezTo>
                  <a:pt x="1751038" y="3971481"/>
                  <a:pt x="1751038" y="3981064"/>
                  <a:pt x="1741448" y="3981064"/>
                </a:cubicBezTo>
                <a:cubicBezTo>
                  <a:pt x="1741448" y="3990646"/>
                  <a:pt x="1751038" y="4000230"/>
                  <a:pt x="1751038" y="4000230"/>
                </a:cubicBezTo>
                <a:cubicBezTo>
                  <a:pt x="1779805" y="4000230"/>
                  <a:pt x="1770215" y="3961899"/>
                  <a:pt x="1779805" y="3933150"/>
                </a:cubicBezTo>
                <a:cubicBezTo>
                  <a:pt x="1770215" y="3933150"/>
                  <a:pt x="1741448" y="3894820"/>
                  <a:pt x="1741448" y="3933150"/>
                </a:cubicBezTo>
                <a:cubicBezTo>
                  <a:pt x="1741448" y="3913985"/>
                  <a:pt x="1693499" y="3894820"/>
                  <a:pt x="1693499" y="3913985"/>
                </a:cubicBezTo>
                <a:cubicBezTo>
                  <a:pt x="1674323" y="3904404"/>
                  <a:pt x="1703089" y="3856490"/>
                  <a:pt x="1664732" y="3866074"/>
                </a:cubicBezTo>
                <a:cubicBezTo>
                  <a:pt x="1664732" y="3856490"/>
                  <a:pt x="1664732" y="3846908"/>
                  <a:pt x="1655143" y="3846908"/>
                </a:cubicBezTo>
                <a:cubicBezTo>
                  <a:pt x="1664732" y="3827743"/>
                  <a:pt x="1693499" y="3827743"/>
                  <a:pt x="1683912" y="3798994"/>
                </a:cubicBezTo>
                <a:cubicBezTo>
                  <a:pt x="1655143" y="3818159"/>
                  <a:pt x="1664732" y="3798994"/>
                  <a:pt x="1635963" y="3818159"/>
                </a:cubicBezTo>
                <a:cubicBezTo>
                  <a:pt x="1635963" y="3798994"/>
                  <a:pt x="1655143" y="3789413"/>
                  <a:pt x="1674323" y="3798994"/>
                </a:cubicBezTo>
                <a:cubicBezTo>
                  <a:pt x="1674323" y="3770248"/>
                  <a:pt x="1655143" y="3770248"/>
                  <a:pt x="1635963" y="3760664"/>
                </a:cubicBezTo>
                <a:cubicBezTo>
                  <a:pt x="1626374" y="3760664"/>
                  <a:pt x="1626374" y="3789413"/>
                  <a:pt x="1635963" y="3789413"/>
                </a:cubicBezTo>
                <a:cubicBezTo>
                  <a:pt x="1645554" y="3808578"/>
                  <a:pt x="1626374" y="3770248"/>
                  <a:pt x="1607197" y="3779829"/>
                </a:cubicBezTo>
                <a:cubicBezTo>
                  <a:pt x="1635963" y="3770248"/>
                  <a:pt x="1616783" y="3751083"/>
                  <a:pt x="1635963" y="3741499"/>
                </a:cubicBezTo>
                <a:cubicBezTo>
                  <a:pt x="1628771" y="3727124"/>
                  <a:pt x="1605397" y="3723531"/>
                  <a:pt x="1602251" y="3710504"/>
                </a:cubicBezTo>
                <a:lnTo>
                  <a:pt x="1603979" y="3704593"/>
                </a:lnTo>
                <a:lnTo>
                  <a:pt x="1573812" y="3708464"/>
                </a:lnTo>
                <a:cubicBezTo>
                  <a:pt x="1573812" y="3699046"/>
                  <a:pt x="1592727" y="3708464"/>
                  <a:pt x="1583271" y="3680207"/>
                </a:cubicBezTo>
                <a:lnTo>
                  <a:pt x="1599195" y="3680207"/>
                </a:lnTo>
                <a:lnTo>
                  <a:pt x="1602329" y="3673768"/>
                </a:lnTo>
                <a:lnTo>
                  <a:pt x="1602775" y="3654159"/>
                </a:lnTo>
                <a:lnTo>
                  <a:pt x="1607086" y="3649245"/>
                </a:lnTo>
                <a:lnTo>
                  <a:pt x="1609591" y="3631299"/>
                </a:lnTo>
                <a:lnTo>
                  <a:pt x="1603694" y="3611650"/>
                </a:lnTo>
                <a:lnTo>
                  <a:pt x="1595262" y="3624816"/>
                </a:lnTo>
                <a:cubicBezTo>
                  <a:pt x="1590418" y="3634443"/>
                  <a:pt x="1585573" y="3644070"/>
                  <a:pt x="1571042" y="3644070"/>
                </a:cubicBezTo>
                <a:cubicBezTo>
                  <a:pt x="1568620" y="3639257"/>
                  <a:pt x="1568620" y="3636248"/>
                  <a:pt x="1569831" y="3634142"/>
                </a:cubicBezTo>
                <a:lnTo>
                  <a:pt x="1574064" y="3630987"/>
                </a:lnTo>
                <a:lnTo>
                  <a:pt x="1569869" y="3626087"/>
                </a:lnTo>
                <a:cubicBezTo>
                  <a:pt x="1568139" y="3621558"/>
                  <a:pt x="1567562" y="3616247"/>
                  <a:pt x="1567562" y="3610625"/>
                </a:cubicBezTo>
                <a:lnTo>
                  <a:pt x="1567904" y="3605627"/>
                </a:lnTo>
                <a:lnTo>
                  <a:pt x="1567411" y="3605560"/>
                </a:lnTo>
                <a:cubicBezTo>
                  <a:pt x="1561355" y="3605560"/>
                  <a:pt x="1556511" y="3605560"/>
                  <a:pt x="1561354" y="3595932"/>
                </a:cubicBezTo>
                <a:cubicBezTo>
                  <a:pt x="1561354" y="3605561"/>
                  <a:pt x="1541979" y="3605561"/>
                  <a:pt x="1551668" y="3624815"/>
                </a:cubicBezTo>
                <a:cubicBezTo>
                  <a:pt x="1537135" y="3624815"/>
                  <a:pt x="1538952" y="3603153"/>
                  <a:pt x="1540768" y="3584199"/>
                </a:cubicBezTo>
                <a:lnTo>
                  <a:pt x="1541847" y="3568926"/>
                </a:lnTo>
                <a:lnTo>
                  <a:pt x="1538870" y="3576199"/>
                </a:lnTo>
                <a:cubicBezTo>
                  <a:pt x="1535273" y="3583386"/>
                  <a:pt x="1530480" y="3588178"/>
                  <a:pt x="1520891" y="3588178"/>
                </a:cubicBezTo>
                <a:cubicBezTo>
                  <a:pt x="1511301" y="3607343"/>
                  <a:pt x="1511301" y="3597759"/>
                  <a:pt x="1520891" y="3616924"/>
                </a:cubicBezTo>
                <a:cubicBezTo>
                  <a:pt x="1482531" y="3616924"/>
                  <a:pt x="1482531" y="3693585"/>
                  <a:pt x="1453765" y="3664838"/>
                </a:cubicBezTo>
                <a:cubicBezTo>
                  <a:pt x="1444175" y="3645673"/>
                  <a:pt x="1482531" y="3664838"/>
                  <a:pt x="1472942" y="3636089"/>
                </a:cubicBezTo>
                <a:cubicBezTo>
                  <a:pt x="1453765" y="3607343"/>
                  <a:pt x="1434586" y="3645673"/>
                  <a:pt x="1415406" y="3626508"/>
                </a:cubicBezTo>
                <a:cubicBezTo>
                  <a:pt x="1396226" y="3664838"/>
                  <a:pt x="1357869" y="3693585"/>
                  <a:pt x="1329100" y="3712750"/>
                </a:cubicBezTo>
                <a:cubicBezTo>
                  <a:pt x="1357869" y="3722334"/>
                  <a:pt x="1348280" y="3712750"/>
                  <a:pt x="1338690" y="3741499"/>
                </a:cubicBezTo>
                <a:cubicBezTo>
                  <a:pt x="1377049" y="3751083"/>
                  <a:pt x="1367460" y="3703168"/>
                  <a:pt x="1386637" y="3703168"/>
                </a:cubicBezTo>
                <a:cubicBezTo>
                  <a:pt x="1386637" y="3703168"/>
                  <a:pt x="1367460" y="3741499"/>
                  <a:pt x="1415406" y="3731915"/>
                </a:cubicBezTo>
                <a:cubicBezTo>
                  <a:pt x="1415406" y="3731915"/>
                  <a:pt x="1415406" y="3731915"/>
                  <a:pt x="1415406" y="3760664"/>
                </a:cubicBezTo>
                <a:cubicBezTo>
                  <a:pt x="1386637" y="3770248"/>
                  <a:pt x="1396226" y="3741499"/>
                  <a:pt x="1377049" y="3751083"/>
                </a:cubicBezTo>
                <a:cubicBezTo>
                  <a:pt x="1367460" y="3779829"/>
                  <a:pt x="1396226" y="3760664"/>
                  <a:pt x="1386637" y="3789413"/>
                </a:cubicBezTo>
                <a:cubicBezTo>
                  <a:pt x="1367460" y="3798994"/>
                  <a:pt x="1377049" y="3770248"/>
                  <a:pt x="1367460" y="3770248"/>
                </a:cubicBezTo>
                <a:cubicBezTo>
                  <a:pt x="1348280" y="3770248"/>
                  <a:pt x="1348280" y="3779829"/>
                  <a:pt x="1329100" y="3779829"/>
                </a:cubicBezTo>
                <a:cubicBezTo>
                  <a:pt x="1329100" y="3798994"/>
                  <a:pt x="1348280" y="3789413"/>
                  <a:pt x="1338690" y="3818159"/>
                </a:cubicBezTo>
                <a:cubicBezTo>
                  <a:pt x="1338690" y="3813367"/>
                  <a:pt x="1331498" y="3813367"/>
                  <a:pt x="1321907" y="3814567"/>
                </a:cubicBezTo>
                <a:lnTo>
                  <a:pt x="1299680" y="3817127"/>
                </a:lnTo>
                <a:lnTo>
                  <a:pt x="1311164" y="3825840"/>
                </a:lnTo>
                <a:cubicBezTo>
                  <a:pt x="1318734" y="3841771"/>
                  <a:pt x="1312678" y="3871757"/>
                  <a:pt x="1288456" y="3856766"/>
                </a:cubicBezTo>
                <a:cubicBezTo>
                  <a:pt x="1293841" y="3846769"/>
                  <a:pt x="1296532" y="3844269"/>
                  <a:pt x="1297878" y="3840521"/>
                </a:cubicBezTo>
                <a:lnTo>
                  <a:pt x="1299200" y="3817185"/>
                </a:lnTo>
                <a:lnTo>
                  <a:pt x="1290744" y="3818159"/>
                </a:lnTo>
                <a:cubicBezTo>
                  <a:pt x="1290744" y="3779829"/>
                  <a:pt x="1309921" y="3751083"/>
                  <a:pt x="1281153" y="3751083"/>
                </a:cubicBezTo>
                <a:cubicBezTo>
                  <a:pt x="1281153" y="3731915"/>
                  <a:pt x="1281153" y="3712750"/>
                  <a:pt x="1281153" y="3703168"/>
                </a:cubicBezTo>
                <a:cubicBezTo>
                  <a:pt x="1271564" y="3684003"/>
                  <a:pt x="1261974" y="3674419"/>
                  <a:pt x="1261974" y="3655254"/>
                </a:cubicBezTo>
                <a:cubicBezTo>
                  <a:pt x="1242795" y="3645673"/>
                  <a:pt x="1233204" y="3664838"/>
                  <a:pt x="1223617" y="3655254"/>
                </a:cubicBezTo>
                <a:cubicBezTo>
                  <a:pt x="1223617" y="3645673"/>
                  <a:pt x="1242795" y="3645673"/>
                  <a:pt x="1242795" y="3636089"/>
                </a:cubicBezTo>
                <a:cubicBezTo>
                  <a:pt x="1223617" y="3597759"/>
                  <a:pt x="1194848" y="3636089"/>
                  <a:pt x="1175668" y="3645673"/>
                </a:cubicBezTo>
                <a:cubicBezTo>
                  <a:pt x="1175668" y="3616924"/>
                  <a:pt x="1204437" y="3636089"/>
                  <a:pt x="1204437" y="3607343"/>
                </a:cubicBezTo>
                <a:cubicBezTo>
                  <a:pt x="1214028" y="3607343"/>
                  <a:pt x="1242795" y="3607343"/>
                  <a:pt x="1242795" y="3616924"/>
                </a:cubicBezTo>
                <a:cubicBezTo>
                  <a:pt x="1261974" y="3607343"/>
                  <a:pt x="1271564" y="3607343"/>
                  <a:pt x="1281153" y="3578594"/>
                </a:cubicBezTo>
                <a:cubicBezTo>
                  <a:pt x="1261974" y="3559429"/>
                  <a:pt x="1252384" y="3597759"/>
                  <a:pt x="1223617" y="3588178"/>
                </a:cubicBezTo>
                <a:cubicBezTo>
                  <a:pt x="1233204" y="3578594"/>
                  <a:pt x="1242795" y="3588178"/>
                  <a:pt x="1233204" y="3559429"/>
                </a:cubicBezTo>
                <a:cubicBezTo>
                  <a:pt x="1233204" y="3559429"/>
                  <a:pt x="1233204" y="3559429"/>
                  <a:pt x="1271564" y="3559429"/>
                </a:cubicBezTo>
                <a:cubicBezTo>
                  <a:pt x="1252384" y="3549847"/>
                  <a:pt x="1271564" y="3540263"/>
                  <a:pt x="1281153" y="3521098"/>
                </a:cubicBezTo>
                <a:cubicBezTo>
                  <a:pt x="1271564" y="3511517"/>
                  <a:pt x="1252384" y="3511517"/>
                  <a:pt x="1233204" y="3511517"/>
                </a:cubicBezTo>
                <a:cubicBezTo>
                  <a:pt x="1214028" y="3501933"/>
                  <a:pt x="1242795" y="3501933"/>
                  <a:pt x="1252384" y="3501933"/>
                </a:cubicBezTo>
                <a:cubicBezTo>
                  <a:pt x="1252384" y="3492352"/>
                  <a:pt x="1247590" y="3489954"/>
                  <a:pt x="1242795" y="3487559"/>
                </a:cubicBezTo>
                <a:lnTo>
                  <a:pt x="1235338" y="3476380"/>
                </a:lnTo>
                <a:lnTo>
                  <a:pt x="1239499" y="3471391"/>
                </a:lnTo>
                <a:lnTo>
                  <a:pt x="1241597" y="3470791"/>
                </a:lnTo>
                <a:cubicBezTo>
                  <a:pt x="1242795" y="3473187"/>
                  <a:pt x="1242795" y="3477978"/>
                  <a:pt x="1242795" y="3482768"/>
                </a:cubicBezTo>
                <a:cubicBezTo>
                  <a:pt x="1261974" y="3492352"/>
                  <a:pt x="1261974" y="3463603"/>
                  <a:pt x="1261974" y="3444438"/>
                </a:cubicBezTo>
                <a:lnTo>
                  <a:pt x="1239499" y="3471391"/>
                </a:lnTo>
                <a:lnTo>
                  <a:pt x="1233204" y="3473187"/>
                </a:lnTo>
                <a:lnTo>
                  <a:pt x="1235338" y="3476380"/>
                </a:lnTo>
                <a:lnTo>
                  <a:pt x="1208032" y="3509119"/>
                </a:lnTo>
                <a:cubicBezTo>
                  <a:pt x="1192451" y="3533077"/>
                  <a:pt x="1175668" y="3554639"/>
                  <a:pt x="1146899" y="3559429"/>
                </a:cubicBezTo>
                <a:cubicBezTo>
                  <a:pt x="1146899" y="3578594"/>
                  <a:pt x="1156489" y="3578594"/>
                  <a:pt x="1156489" y="3578594"/>
                </a:cubicBezTo>
                <a:cubicBezTo>
                  <a:pt x="1127722" y="3569012"/>
                  <a:pt x="1108543" y="3616924"/>
                  <a:pt x="1070183" y="3616924"/>
                </a:cubicBezTo>
                <a:cubicBezTo>
                  <a:pt x="1060596" y="3664838"/>
                  <a:pt x="1051006" y="3712750"/>
                  <a:pt x="1022236" y="3741499"/>
                </a:cubicBezTo>
                <a:cubicBezTo>
                  <a:pt x="1041416" y="3760664"/>
                  <a:pt x="1041416" y="3722334"/>
                  <a:pt x="1060596" y="3722334"/>
                </a:cubicBezTo>
                <a:cubicBezTo>
                  <a:pt x="1060596" y="3731915"/>
                  <a:pt x="1051006" y="3731915"/>
                  <a:pt x="1051006" y="3751083"/>
                </a:cubicBezTo>
                <a:cubicBezTo>
                  <a:pt x="1070183" y="3751083"/>
                  <a:pt x="1070183" y="3722334"/>
                  <a:pt x="1079773" y="3712750"/>
                </a:cubicBezTo>
                <a:cubicBezTo>
                  <a:pt x="1079773" y="3703168"/>
                  <a:pt x="1070183" y="3703168"/>
                  <a:pt x="1070183" y="3703168"/>
                </a:cubicBezTo>
                <a:cubicBezTo>
                  <a:pt x="1070183" y="3684003"/>
                  <a:pt x="1089363" y="3674419"/>
                  <a:pt x="1079773" y="3655254"/>
                </a:cubicBezTo>
                <a:cubicBezTo>
                  <a:pt x="1098952" y="3664838"/>
                  <a:pt x="1079773" y="3684003"/>
                  <a:pt x="1079773" y="3703168"/>
                </a:cubicBezTo>
                <a:cubicBezTo>
                  <a:pt x="1098952" y="3693585"/>
                  <a:pt x="1118132" y="3684003"/>
                  <a:pt x="1108543" y="3655254"/>
                </a:cubicBezTo>
                <a:cubicBezTo>
                  <a:pt x="1118132" y="3655254"/>
                  <a:pt x="1118132" y="3664838"/>
                  <a:pt x="1127722" y="3664838"/>
                </a:cubicBezTo>
                <a:cubicBezTo>
                  <a:pt x="1118132" y="3674419"/>
                  <a:pt x="1118132" y="3703168"/>
                  <a:pt x="1089363" y="3703168"/>
                </a:cubicBezTo>
                <a:cubicBezTo>
                  <a:pt x="1079773" y="3741499"/>
                  <a:pt x="1098952" y="3741499"/>
                  <a:pt x="1098952" y="3760664"/>
                </a:cubicBezTo>
                <a:cubicBezTo>
                  <a:pt x="1079773" y="3770248"/>
                  <a:pt x="1089363" y="3751083"/>
                  <a:pt x="1079773" y="3751083"/>
                </a:cubicBezTo>
                <a:cubicBezTo>
                  <a:pt x="1070183" y="3760664"/>
                  <a:pt x="1070183" y="3760664"/>
                  <a:pt x="1060596" y="3770248"/>
                </a:cubicBezTo>
                <a:cubicBezTo>
                  <a:pt x="1079773" y="3770248"/>
                  <a:pt x="1070183" y="3770248"/>
                  <a:pt x="1070183" y="3798994"/>
                </a:cubicBezTo>
                <a:cubicBezTo>
                  <a:pt x="1041416" y="3818159"/>
                  <a:pt x="1041416" y="3866074"/>
                  <a:pt x="993467" y="3837324"/>
                </a:cubicBezTo>
                <a:cubicBezTo>
                  <a:pt x="988676" y="3827743"/>
                  <a:pt x="988676" y="3822951"/>
                  <a:pt x="989872" y="3818159"/>
                </a:cubicBezTo>
                <a:lnTo>
                  <a:pt x="993218" y="3800328"/>
                </a:lnTo>
                <a:lnTo>
                  <a:pt x="993851" y="3799163"/>
                </a:lnTo>
                <a:lnTo>
                  <a:pt x="1012647" y="3807378"/>
                </a:lnTo>
                <a:cubicBezTo>
                  <a:pt x="1012647" y="3815765"/>
                  <a:pt x="1007852" y="3827743"/>
                  <a:pt x="1003057" y="3837324"/>
                </a:cubicBezTo>
                <a:cubicBezTo>
                  <a:pt x="1012647" y="3818159"/>
                  <a:pt x="1022236" y="3808578"/>
                  <a:pt x="1041416" y="3818159"/>
                </a:cubicBezTo>
                <a:cubicBezTo>
                  <a:pt x="1031827" y="3808578"/>
                  <a:pt x="1022236" y="3789413"/>
                  <a:pt x="1012647" y="3779829"/>
                </a:cubicBezTo>
                <a:cubicBezTo>
                  <a:pt x="1031827" y="3770248"/>
                  <a:pt x="1022236" y="3789413"/>
                  <a:pt x="1041416" y="3798994"/>
                </a:cubicBezTo>
                <a:cubicBezTo>
                  <a:pt x="1041416" y="3789413"/>
                  <a:pt x="1041416" y="3770248"/>
                  <a:pt x="1051006" y="3760664"/>
                </a:cubicBezTo>
                <a:cubicBezTo>
                  <a:pt x="1029429" y="3760664"/>
                  <a:pt x="1013848" y="3770248"/>
                  <a:pt x="1001561" y="3784920"/>
                </a:cubicBezTo>
                <a:lnTo>
                  <a:pt x="993851" y="3799163"/>
                </a:lnTo>
                <a:lnTo>
                  <a:pt x="993467" y="3798994"/>
                </a:lnTo>
                <a:lnTo>
                  <a:pt x="993218" y="3800328"/>
                </a:lnTo>
                <a:lnTo>
                  <a:pt x="971893" y="3839719"/>
                </a:lnTo>
                <a:cubicBezTo>
                  <a:pt x="955111" y="3880446"/>
                  <a:pt x="940726" y="3923569"/>
                  <a:pt x="907165" y="3933150"/>
                </a:cubicBezTo>
                <a:cubicBezTo>
                  <a:pt x="916751" y="3942734"/>
                  <a:pt x="916751" y="3952315"/>
                  <a:pt x="916751" y="3961899"/>
                </a:cubicBezTo>
                <a:cubicBezTo>
                  <a:pt x="945521" y="3961899"/>
                  <a:pt x="945521" y="3913985"/>
                  <a:pt x="974291" y="3904404"/>
                </a:cubicBezTo>
                <a:cubicBezTo>
                  <a:pt x="955111" y="3933150"/>
                  <a:pt x="935931" y="3942734"/>
                  <a:pt x="926342" y="3981064"/>
                </a:cubicBezTo>
                <a:cubicBezTo>
                  <a:pt x="907165" y="3971481"/>
                  <a:pt x="926342" y="3961899"/>
                  <a:pt x="897575" y="3981064"/>
                </a:cubicBezTo>
                <a:cubicBezTo>
                  <a:pt x="897575" y="3952315"/>
                  <a:pt x="916751" y="3971481"/>
                  <a:pt x="907165" y="3942734"/>
                </a:cubicBezTo>
                <a:cubicBezTo>
                  <a:pt x="897575" y="3942734"/>
                  <a:pt x="897575" y="3952315"/>
                  <a:pt x="897575" y="3961899"/>
                </a:cubicBezTo>
                <a:cubicBezTo>
                  <a:pt x="897575" y="3961899"/>
                  <a:pt x="897575" y="3961899"/>
                  <a:pt x="878395" y="3961899"/>
                </a:cubicBezTo>
                <a:cubicBezTo>
                  <a:pt x="868805" y="3942734"/>
                  <a:pt x="907165" y="3933150"/>
                  <a:pt x="916751" y="3913985"/>
                </a:cubicBezTo>
                <a:cubicBezTo>
                  <a:pt x="926342" y="3899611"/>
                  <a:pt x="931136" y="3880446"/>
                  <a:pt x="935931" y="3860084"/>
                </a:cubicBezTo>
                <a:lnTo>
                  <a:pt x="947733" y="3822498"/>
                </a:lnTo>
                <a:lnTo>
                  <a:pt x="955111" y="3818159"/>
                </a:lnTo>
                <a:lnTo>
                  <a:pt x="955111" y="3798994"/>
                </a:lnTo>
                <a:cubicBezTo>
                  <a:pt x="964700" y="3789413"/>
                  <a:pt x="974291" y="3789413"/>
                  <a:pt x="983880" y="3779829"/>
                </a:cubicBezTo>
                <a:cubicBezTo>
                  <a:pt x="993467" y="3751083"/>
                  <a:pt x="1003057" y="3731915"/>
                  <a:pt x="1012647" y="3703168"/>
                </a:cubicBezTo>
                <a:cubicBezTo>
                  <a:pt x="1012647" y="3693585"/>
                  <a:pt x="1022236" y="3674419"/>
                  <a:pt x="1031827" y="3664838"/>
                </a:cubicBezTo>
                <a:cubicBezTo>
                  <a:pt x="1012647" y="3645673"/>
                  <a:pt x="1003057" y="3684003"/>
                  <a:pt x="1012647" y="3703168"/>
                </a:cubicBezTo>
                <a:cubicBezTo>
                  <a:pt x="983880" y="3703168"/>
                  <a:pt x="983880" y="3741499"/>
                  <a:pt x="974291" y="3760664"/>
                </a:cubicBezTo>
                <a:cubicBezTo>
                  <a:pt x="964700" y="3770248"/>
                  <a:pt x="955111" y="3760664"/>
                  <a:pt x="955111" y="3751083"/>
                </a:cubicBezTo>
                <a:cubicBezTo>
                  <a:pt x="955111" y="3755871"/>
                  <a:pt x="955111" y="3765455"/>
                  <a:pt x="955111" y="3777435"/>
                </a:cubicBezTo>
                <a:lnTo>
                  <a:pt x="955111" y="3798994"/>
                </a:lnTo>
                <a:lnTo>
                  <a:pt x="947733" y="3822498"/>
                </a:lnTo>
                <a:lnTo>
                  <a:pt x="934734" y="3830138"/>
                </a:lnTo>
                <a:cubicBezTo>
                  <a:pt x="933534" y="3839722"/>
                  <a:pt x="935931" y="3851697"/>
                  <a:pt x="935931" y="3856490"/>
                </a:cubicBezTo>
                <a:cubicBezTo>
                  <a:pt x="897575" y="3866074"/>
                  <a:pt x="907165" y="3933150"/>
                  <a:pt x="868805" y="3933150"/>
                </a:cubicBezTo>
                <a:cubicBezTo>
                  <a:pt x="859215" y="3971481"/>
                  <a:pt x="878395" y="3990646"/>
                  <a:pt x="859215" y="4000230"/>
                </a:cubicBezTo>
                <a:cubicBezTo>
                  <a:pt x="849625" y="4009811"/>
                  <a:pt x="859215" y="3990646"/>
                  <a:pt x="859215" y="3981064"/>
                </a:cubicBezTo>
                <a:cubicBezTo>
                  <a:pt x="820859" y="3981064"/>
                  <a:pt x="849625" y="4028976"/>
                  <a:pt x="840035" y="4048141"/>
                </a:cubicBezTo>
                <a:cubicBezTo>
                  <a:pt x="840035" y="4048141"/>
                  <a:pt x="840035" y="4048141"/>
                  <a:pt x="811269" y="4048141"/>
                </a:cubicBezTo>
                <a:cubicBezTo>
                  <a:pt x="820859" y="3981064"/>
                  <a:pt x="868805" y="3952315"/>
                  <a:pt x="878395" y="3885239"/>
                </a:cubicBezTo>
                <a:cubicBezTo>
                  <a:pt x="830449" y="3904404"/>
                  <a:pt x="820859" y="3961899"/>
                  <a:pt x="792089" y="4000230"/>
                </a:cubicBezTo>
                <a:cubicBezTo>
                  <a:pt x="772910" y="4009811"/>
                  <a:pt x="753730" y="4009811"/>
                  <a:pt x="744140" y="4019395"/>
                </a:cubicBezTo>
                <a:cubicBezTo>
                  <a:pt x="734553" y="3981064"/>
                  <a:pt x="782500" y="3952315"/>
                  <a:pt x="782500" y="3894820"/>
                </a:cubicBezTo>
                <a:cubicBezTo>
                  <a:pt x="782500" y="3894820"/>
                  <a:pt x="772910" y="3894820"/>
                  <a:pt x="772910" y="3894820"/>
                </a:cubicBezTo>
                <a:cubicBezTo>
                  <a:pt x="753730" y="3894820"/>
                  <a:pt x="772910" y="3933150"/>
                  <a:pt x="753730" y="3913985"/>
                </a:cubicBezTo>
                <a:cubicBezTo>
                  <a:pt x="744140" y="3942734"/>
                  <a:pt x="763320" y="3933150"/>
                  <a:pt x="753730" y="3961899"/>
                </a:cubicBezTo>
                <a:cubicBezTo>
                  <a:pt x="734553" y="3923569"/>
                  <a:pt x="715373" y="3971481"/>
                  <a:pt x="696194" y="3933150"/>
                </a:cubicBezTo>
                <a:cubicBezTo>
                  <a:pt x="696194" y="3942734"/>
                  <a:pt x="686604" y="3952315"/>
                  <a:pt x="677014" y="3961899"/>
                </a:cubicBezTo>
                <a:cubicBezTo>
                  <a:pt x="667425" y="3961899"/>
                  <a:pt x="667425" y="3942734"/>
                  <a:pt x="667425" y="3933150"/>
                </a:cubicBezTo>
                <a:cubicBezTo>
                  <a:pt x="667425" y="3942734"/>
                  <a:pt x="677014" y="3952315"/>
                  <a:pt x="686604" y="3933150"/>
                </a:cubicBezTo>
                <a:cubicBezTo>
                  <a:pt x="677014" y="3933150"/>
                  <a:pt x="686604" y="3913985"/>
                  <a:pt x="667425" y="3913985"/>
                </a:cubicBezTo>
                <a:cubicBezTo>
                  <a:pt x="667425" y="3904404"/>
                  <a:pt x="686604" y="3913985"/>
                  <a:pt x="696194" y="3913985"/>
                </a:cubicBezTo>
                <a:cubicBezTo>
                  <a:pt x="686604" y="3904404"/>
                  <a:pt x="686604" y="3894820"/>
                  <a:pt x="677014" y="3894820"/>
                </a:cubicBezTo>
                <a:cubicBezTo>
                  <a:pt x="638657" y="3894820"/>
                  <a:pt x="648248" y="3952315"/>
                  <a:pt x="600298" y="3942734"/>
                </a:cubicBezTo>
                <a:cubicBezTo>
                  <a:pt x="600298" y="3990646"/>
                  <a:pt x="581121" y="4009811"/>
                  <a:pt x="552352" y="4019395"/>
                </a:cubicBezTo>
                <a:cubicBezTo>
                  <a:pt x="552352" y="4019395"/>
                  <a:pt x="552352" y="4019395"/>
                  <a:pt x="552352" y="4048141"/>
                </a:cubicBezTo>
                <a:cubicBezTo>
                  <a:pt x="581121" y="4000230"/>
                  <a:pt x="629068" y="4019395"/>
                  <a:pt x="638657" y="3961899"/>
                </a:cubicBezTo>
                <a:cubicBezTo>
                  <a:pt x="657837" y="3952315"/>
                  <a:pt x="657837" y="3961899"/>
                  <a:pt x="667425" y="3961899"/>
                </a:cubicBezTo>
                <a:cubicBezTo>
                  <a:pt x="648248" y="4000230"/>
                  <a:pt x="609888" y="4038560"/>
                  <a:pt x="571532" y="4057725"/>
                </a:cubicBezTo>
                <a:cubicBezTo>
                  <a:pt x="561942" y="4105639"/>
                  <a:pt x="504406" y="4105639"/>
                  <a:pt x="494816" y="4143970"/>
                </a:cubicBezTo>
                <a:cubicBezTo>
                  <a:pt x="542763" y="4134386"/>
                  <a:pt x="552352" y="4086474"/>
                  <a:pt x="600298" y="4076890"/>
                </a:cubicBezTo>
                <a:cubicBezTo>
                  <a:pt x="590709" y="4105639"/>
                  <a:pt x="561942" y="4115220"/>
                  <a:pt x="542763" y="4143970"/>
                </a:cubicBezTo>
                <a:cubicBezTo>
                  <a:pt x="533172" y="4143970"/>
                  <a:pt x="533172" y="4143970"/>
                  <a:pt x="533172" y="4134386"/>
                </a:cubicBezTo>
                <a:cubicBezTo>
                  <a:pt x="523583" y="4134386"/>
                  <a:pt x="523583" y="4143970"/>
                  <a:pt x="523583" y="4153551"/>
                </a:cubicBezTo>
                <a:cubicBezTo>
                  <a:pt x="513992" y="4153551"/>
                  <a:pt x="494816" y="4143970"/>
                  <a:pt x="485227" y="4153551"/>
                </a:cubicBezTo>
                <a:cubicBezTo>
                  <a:pt x="485227" y="4134386"/>
                  <a:pt x="466047" y="4124804"/>
                  <a:pt x="466047" y="4096055"/>
                </a:cubicBezTo>
                <a:cubicBezTo>
                  <a:pt x="466047" y="4096055"/>
                  <a:pt x="466047" y="4096055"/>
                  <a:pt x="408511" y="4096055"/>
                </a:cubicBezTo>
                <a:cubicBezTo>
                  <a:pt x="398920" y="4076890"/>
                  <a:pt x="418100" y="4067306"/>
                  <a:pt x="427690" y="4057725"/>
                </a:cubicBezTo>
                <a:cubicBezTo>
                  <a:pt x="389331" y="4057725"/>
                  <a:pt x="370151" y="4019395"/>
                  <a:pt x="322205" y="4028976"/>
                </a:cubicBezTo>
                <a:cubicBezTo>
                  <a:pt x="312615" y="4009811"/>
                  <a:pt x="322205" y="4000230"/>
                  <a:pt x="331795" y="4009811"/>
                </a:cubicBezTo>
                <a:cubicBezTo>
                  <a:pt x="341384" y="3990646"/>
                  <a:pt x="312615" y="4009811"/>
                  <a:pt x="322205" y="3990646"/>
                </a:cubicBezTo>
                <a:cubicBezTo>
                  <a:pt x="312615" y="4000230"/>
                  <a:pt x="312615" y="4009811"/>
                  <a:pt x="293435" y="4000230"/>
                </a:cubicBezTo>
                <a:cubicBezTo>
                  <a:pt x="293435" y="4000230"/>
                  <a:pt x="293435" y="4000230"/>
                  <a:pt x="293435" y="3961899"/>
                </a:cubicBezTo>
                <a:cubicBezTo>
                  <a:pt x="303025" y="3961899"/>
                  <a:pt x="322205" y="3971481"/>
                  <a:pt x="322205" y="3961899"/>
                </a:cubicBezTo>
                <a:cubicBezTo>
                  <a:pt x="322205" y="3933150"/>
                  <a:pt x="303025" y="3952315"/>
                  <a:pt x="283846" y="3942734"/>
                </a:cubicBezTo>
                <a:cubicBezTo>
                  <a:pt x="341384" y="3923569"/>
                  <a:pt x="293435" y="3856490"/>
                  <a:pt x="255079" y="3856490"/>
                </a:cubicBezTo>
                <a:cubicBezTo>
                  <a:pt x="255079" y="3784620"/>
                  <a:pt x="287442" y="3739701"/>
                  <a:pt x="311717" y="3689392"/>
                </a:cubicBezTo>
                <a:lnTo>
                  <a:pt x="316278" y="3677282"/>
                </a:lnTo>
                <a:lnTo>
                  <a:pt x="305155" y="3680977"/>
                </a:lnTo>
                <a:cubicBezTo>
                  <a:pt x="305155" y="3671751"/>
                  <a:pt x="307692" y="3665983"/>
                  <a:pt x="311498" y="3662091"/>
                </a:cubicBezTo>
                <a:lnTo>
                  <a:pt x="324729" y="3654847"/>
                </a:lnTo>
                <a:lnTo>
                  <a:pt x="331795" y="3636089"/>
                </a:lnTo>
                <a:cubicBezTo>
                  <a:pt x="365358" y="3607341"/>
                  <a:pt x="386934" y="3566615"/>
                  <a:pt x="408511" y="3524692"/>
                </a:cubicBezTo>
                <a:lnTo>
                  <a:pt x="438492" y="3469412"/>
                </a:lnTo>
                <a:lnTo>
                  <a:pt x="435522" y="3467728"/>
                </a:lnTo>
                <a:cubicBezTo>
                  <a:pt x="431476" y="3461889"/>
                  <a:pt x="431476" y="3449311"/>
                  <a:pt x="431476" y="3442123"/>
                </a:cubicBezTo>
                <a:cubicBezTo>
                  <a:pt x="431476" y="3451707"/>
                  <a:pt x="441066" y="3461288"/>
                  <a:pt x="450656" y="3442123"/>
                </a:cubicBezTo>
                <a:cubicBezTo>
                  <a:pt x="441066" y="3442123"/>
                  <a:pt x="450656" y="3422958"/>
                  <a:pt x="431476" y="3422958"/>
                </a:cubicBezTo>
                <a:cubicBezTo>
                  <a:pt x="431476" y="3413377"/>
                  <a:pt x="450656" y="3422958"/>
                  <a:pt x="460245" y="3422958"/>
                </a:cubicBezTo>
                <a:cubicBezTo>
                  <a:pt x="450656" y="3413377"/>
                  <a:pt x="450656" y="3403793"/>
                  <a:pt x="441066" y="3403793"/>
                </a:cubicBezTo>
                <a:cubicBezTo>
                  <a:pt x="402709" y="3403793"/>
                  <a:pt x="412300" y="3461288"/>
                  <a:pt x="364351" y="3451707"/>
                </a:cubicBezTo>
                <a:cubicBezTo>
                  <a:pt x="364351" y="3499619"/>
                  <a:pt x="345174" y="3518784"/>
                  <a:pt x="316404" y="3528368"/>
                </a:cubicBezTo>
                <a:cubicBezTo>
                  <a:pt x="316404" y="3528368"/>
                  <a:pt x="316404" y="3528368"/>
                  <a:pt x="316404" y="3557114"/>
                </a:cubicBezTo>
                <a:cubicBezTo>
                  <a:pt x="345174" y="3509203"/>
                  <a:pt x="393120" y="3528368"/>
                  <a:pt x="402709" y="3470872"/>
                </a:cubicBezTo>
                <a:cubicBezTo>
                  <a:pt x="421889" y="3461288"/>
                  <a:pt x="421889" y="3470872"/>
                  <a:pt x="431476" y="3470872"/>
                </a:cubicBezTo>
                <a:cubicBezTo>
                  <a:pt x="412300" y="3509203"/>
                  <a:pt x="373940" y="3547533"/>
                  <a:pt x="335583" y="3566698"/>
                </a:cubicBezTo>
                <a:cubicBezTo>
                  <a:pt x="325994" y="3614612"/>
                  <a:pt x="268458" y="3614612"/>
                  <a:pt x="258867" y="3652943"/>
                </a:cubicBezTo>
                <a:cubicBezTo>
                  <a:pt x="306814" y="3643359"/>
                  <a:pt x="316404" y="3595447"/>
                  <a:pt x="364351" y="3585863"/>
                </a:cubicBezTo>
                <a:cubicBezTo>
                  <a:pt x="354760" y="3614612"/>
                  <a:pt x="325994" y="3624194"/>
                  <a:pt x="306814" y="3652943"/>
                </a:cubicBezTo>
                <a:cubicBezTo>
                  <a:pt x="297224" y="3652943"/>
                  <a:pt x="297224" y="3652943"/>
                  <a:pt x="297224" y="3643359"/>
                </a:cubicBezTo>
                <a:cubicBezTo>
                  <a:pt x="287635" y="3643359"/>
                  <a:pt x="287635" y="3652943"/>
                  <a:pt x="287635" y="3662524"/>
                </a:cubicBezTo>
                <a:cubicBezTo>
                  <a:pt x="278044" y="3662524"/>
                  <a:pt x="258867" y="3652943"/>
                  <a:pt x="249278" y="3662524"/>
                </a:cubicBezTo>
                <a:cubicBezTo>
                  <a:pt x="249278" y="3643359"/>
                  <a:pt x="230098" y="3633778"/>
                  <a:pt x="230098" y="3605028"/>
                </a:cubicBezTo>
                <a:cubicBezTo>
                  <a:pt x="230098" y="3605028"/>
                  <a:pt x="230098" y="3605028"/>
                  <a:pt x="172562" y="3605028"/>
                </a:cubicBezTo>
                <a:cubicBezTo>
                  <a:pt x="162972" y="3585863"/>
                  <a:pt x="182152" y="3576279"/>
                  <a:pt x="191742" y="3566698"/>
                </a:cubicBezTo>
                <a:cubicBezTo>
                  <a:pt x="153382" y="3566698"/>
                  <a:pt x="134203" y="3528368"/>
                  <a:pt x="86257" y="3537949"/>
                </a:cubicBezTo>
                <a:cubicBezTo>
                  <a:pt x="76666" y="3518784"/>
                  <a:pt x="86257" y="3509203"/>
                  <a:pt x="95846" y="3518784"/>
                </a:cubicBezTo>
                <a:cubicBezTo>
                  <a:pt x="105437" y="3499619"/>
                  <a:pt x="76666" y="3518784"/>
                  <a:pt x="86257" y="3499619"/>
                </a:cubicBezTo>
                <a:cubicBezTo>
                  <a:pt x="76666" y="3509203"/>
                  <a:pt x="76666" y="3518784"/>
                  <a:pt x="57487" y="3509203"/>
                </a:cubicBezTo>
                <a:cubicBezTo>
                  <a:pt x="57487" y="3509203"/>
                  <a:pt x="57487" y="3509203"/>
                  <a:pt x="57487" y="3470872"/>
                </a:cubicBezTo>
                <a:cubicBezTo>
                  <a:pt x="67077" y="3470872"/>
                  <a:pt x="86257" y="3480454"/>
                  <a:pt x="86257" y="3470872"/>
                </a:cubicBezTo>
                <a:cubicBezTo>
                  <a:pt x="86257" y="3442123"/>
                  <a:pt x="67077" y="3461288"/>
                  <a:pt x="47897" y="3451707"/>
                </a:cubicBezTo>
                <a:cubicBezTo>
                  <a:pt x="105437" y="3432542"/>
                  <a:pt x="57487" y="3365463"/>
                  <a:pt x="19130" y="3365463"/>
                </a:cubicBezTo>
                <a:cubicBezTo>
                  <a:pt x="19130" y="3269637"/>
                  <a:pt x="76666" y="3221723"/>
                  <a:pt x="95846" y="3145062"/>
                </a:cubicBezTo>
                <a:cubicBezTo>
                  <a:pt x="146191" y="3101940"/>
                  <a:pt x="169565" y="3031868"/>
                  <a:pt x="206425" y="2971228"/>
                </a:cubicBezTo>
                <a:lnTo>
                  <a:pt x="219879" y="2953601"/>
                </a:lnTo>
                <a:lnTo>
                  <a:pt x="213964" y="2941109"/>
                </a:lnTo>
                <a:cubicBezTo>
                  <a:pt x="212166" y="2935869"/>
                  <a:pt x="210968" y="2929879"/>
                  <a:pt x="210968" y="2922693"/>
                </a:cubicBezTo>
                <a:cubicBezTo>
                  <a:pt x="210968" y="2922693"/>
                  <a:pt x="210968" y="2922693"/>
                  <a:pt x="153431" y="2922693"/>
                </a:cubicBezTo>
                <a:cubicBezTo>
                  <a:pt x="143841" y="2903527"/>
                  <a:pt x="163021" y="2893943"/>
                  <a:pt x="172611" y="2884362"/>
                </a:cubicBezTo>
                <a:cubicBezTo>
                  <a:pt x="134252" y="2884362"/>
                  <a:pt x="115072" y="2846032"/>
                  <a:pt x="67126" y="2855613"/>
                </a:cubicBezTo>
                <a:cubicBezTo>
                  <a:pt x="57536" y="2836448"/>
                  <a:pt x="67126" y="2826867"/>
                  <a:pt x="76716" y="2836448"/>
                </a:cubicBezTo>
                <a:cubicBezTo>
                  <a:pt x="86305" y="2817283"/>
                  <a:pt x="57536" y="2836448"/>
                  <a:pt x="67126" y="2817283"/>
                </a:cubicBezTo>
                <a:cubicBezTo>
                  <a:pt x="57536" y="2826867"/>
                  <a:pt x="57536" y="2836448"/>
                  <a:pt x="38356" y="2826867"/>
                </a:cubicBezTo>
                <a:cubicBezTo>
                  <a:pt x="38356" y="2826867"/>
                  <a:pt x="38356" y="2826867"/>
                  <a:pt x="38356" y="2788537"/>
                </a:cubicBezTo>
                <a:cubicBezTo>
                  <a:pt x="47946" y="2788537"/>
                  <a:pt x="67126" y="2798118"/>
                  <a:pt x="67126" y="2788537"/>
                </a:cubicBezTo>
                <a:cubicBezTo>
                  <a:pt x="67126" y="2759787"/>
                  <a:pt x="47946" y="2778953"/>
                  <a:pt x="28767" y="2769371"/>
                </a:cubicBezTo>
                <a:cubicBezTo>
                  <a:pt x="86305" y="2750206"/>
                  <a:pt x="38356" y="2683127"/>
                  <a:pt x="0" y="2683127"/>
                </a:cubicBezTo>
                <a:cubicBezTo>
                  <a:pt x="0" y="2587301"/>
                  <a:pt x="57536" y="2539387"/>
                  <a:pt x="76716" y="2462726"/>
                </a:cubicBezTo>
                <a:cubicBezTo>
                  <a:pt x="143841" y="2405231"/>
                  <a:pt x="163021" y="2299824"/>
                  <a:pt x="230148" y="2232745"/>
                </a:cubicBezTo>
                <a:cubicBezTo>
                  <a:pt x="230148" y="2223163"/>
                  <a:pt x="239737" y="2223163"/>
                  <a:pt x="230148" y="2203998"/>
                </a:cubicBezTo>
                <a:cubicBezTo>
                  <a:pt x="268504" y="2175249"/>
                  <a:pt x="287684" y="2127338"/>
                  <a:pt x="316453" y="2079424"/>
                </a:cubicBezTo>
                <a:cubicBezTo>
                  <a:pt x="335629" y="2079424"/>
                  <a:pt x="345220" y="2060258"/>
                  <a:pt x="345220" y="2031512"/>
                </a:cubicBezTo>
                <a:cubicBezTo>
                  <a:pt x="373989" y="2031512"/>
                  <a:pt x="383578" y="2021928"/>
                  <a:pt x="383578" y="1993182"/>
                </a:cubicBezTo>
                <a:cubicBezTo>
                  <a:pt x="421935" y="1964433"/>
                  <a:pt x="450705" y="1926102"/>
                  <a:pt x="469885" y="1887772"/>
                </a:cubicBezTo>
                <a:cubicBezTo>
                  <a:pt x="527420" y="1849442"/>
                  <a:pt x="565780" y="1782362"/>
                  <a:pt x="623316" y="1734451"/>
                </a:cubicBezTo>
                <a:cubicBezTo>
                  <a:pt x="613727" y="1715286"/>
                  <a:pt x="623316" y="1724867"/>
                  <a:pt x="623316" y="1705702"/>
                </a:cubicBezTo>
                <a:cubicBezTo>
                  <a:pt x="709622" y="1657790"/>
                  <a:pt x="747979" y="1542799"/>
                  <a:pt x="824694" y="1475720"/>
                </a:cubicBezTo>
                <a:cubicBezTo>
                  <a:pt x="853464" y="1418224"/>
                  <a:pt x="901409" y="1389478"/>
                  <a:pt x="930179" y="1322399"/>
                </a:cubicBezTo>
                <a:cubicBezTo>
                  <a:pt x="997305" y="1303234"/>
                  <a:pt x="1006895" y="1216988"/>
                  <a:pt x="1074021" y="1197824"/>
                </a:cubicBezTo>
                <a:cubicBezTo>
                  <a:pt x="1083611" y="1188243"/>
                  <a:pt x="1074021" y="1188243"/>
                  <a:pt x="1064431" y="1178659"/>
                </a:cubicBezTo>
                <a:cubicBezTo>
                  <a:pt x="1074021" y="1169078"/>
                  <a:pt x="1083611" y="1169078"/>
                  <a:pt x="1102790" y="1169078"/>
                </a:cubicBezTo>
                <a:cubicBezTo>
                  <a:pt x="1102790" y="1140328"/>
                  <a:pt x="1112380" y="1121163"/>
                  <a:pt x="1131557" y="1121163"/>
                </a:cubicBezTo>
                <a:cubicBezTo>
                  <a:pt x="1131557" y="1092416"/>
                  <a:pt x="1150737" y="1092416"/>
                  <a:pt x="1160326" y="1063667"/>
                </a:cubicBezTo>
                <a:cubicBezTo>
                  <a:pt x="1160326" y="1063667"/>
                  <a:pt x="1160326" y="1082832"/>
                  <a:pt x="1160326" y="1082832"/>
                </a:cubicBezTo>
                <a:cubicBezTo>
                  <a:pt x="1179506" y="1063667"/>
                  <a:pt x="1208272" y="987006"/>
                  <a:pt x="1246632" y="987006"/>
                </a:cubicBezTo>
                <a:cubicBezTo>
                  <a:pt x="1256222" y="967841"/>
                  <a:pt x="1275402" y="910346"/>
                  <a:pt x="1313758" y="910346"/>
                </a:cubicBezTo>
                <a:cubicBezTo>
                  <a:pt x="1313758" y="929511"/>
                  <a:pt x="1294579" y="929511"/>
                  <a:pt x="1294579" y="948676"/>
                </a:cubicBezTo>
                <a:cubicBezTo>
                  <a:pt x="1313758" y="929511"/>
                  <a:pt x="1323348" y="919930"/>
                  <a:pt x="1313758" y="881600"/>
                </a:cubicBezTo>
                <a:cubicBezTo>
                  <a:pt x="1371295" y="891181"/>
                  <a:pt x="1400064" y="795355"/>
                  <a:pt x="1448010" y="766609"/>
                </a:cubicBezTo>
                <a:cubicBezTo>
                  <a:pt x="1448010" y="776190"/>
                  <a:pt x="1448010" y="776190"/>
                  <a:pt x="1448010" y="785774"/>
                </a:cubicBezTo>
                <a:cubicBezTo>
                  <a:pt x="1467189" y="785774"/>
                  <a:pt x="1467189" y="747441"/>
                  <a:pt x="1486369" y="747441"/>
                </a:cubicBezTo>
                <a:cubicBezTo>
                  <a:pt x="1486369" y="737860"/>
                  <a:pt x="1467189" y="737860"/>
                  <a:pt x="1467189" y="747441"/>
                </a:cubicBezTo>
                <a:cubicBezTo>
                  <a:pt x="1457600" y="747441"/>
                  <a:pt x="1476780" y="709111"/>
                  <a:pt x="1486369" y="728276"/>
                </a:cubicBezTo>
                <a:cubicBezTo>
                  <a:pt x="1486369" y="718694"/>
                  <a:pt x="1486369" y="718694"/>
                  <a:pt x="1486369" y="709111"/>
                </a:cubicBezTo>
                <a:cubicBezTo>
                  <a:pt x="1505549" y="728276"/>
                  <a:pt x="1543905" y="699529"/>
                  <a:pt x="1524726" y="680364"/>
                </a:cubicBezTo>
                <a:cubicBezTo>
                  <a:pt x="1553496" y="689945"/>
                  <a:pt x="1543905" y="622869"/>
                  <a:pt x="1582265" y="632450"/>
                </a:cubicBezTo>
                <a:cubicBezTo>
                  <a:pt x="1601442" y="574954"/>
                  <a:pt x="1611032" y="488713"/>
                  <a:pt x="1668567" y="469548"/>
                </a:cubicBezTo>
                <a:cubicBezTo>
                  <a:pt x="1668567" y="421633"/>
                  <a:pt x="1687747" y="392887"/>
                  <a:pt x="1697337" y="354557"/>
                </a:cubicBezTo>
                <a:cubicBezTo>
                  <a:pt x="1706927" y="364138"/>
                  <a:pt x="1687747" y="383303"/>
                  <a:pt x="1697337" y="392887"/>
                </a:cubicBezTo>
                <a:cubicBezTo>
                  <a:pt x="1706927" y="383303"/>
                  <a:pt x="1726107" y="364138"/>
                  <a:pt x="1726107" y="335392"/>
                </a:cubicBezTo>
                <a:cubicBezTo>
                  <a:pt x="1735694" y="335392"/>
                  <a:pt x="1745283" y="325808"/>
                  <a:pt x="1745283" y="316226"/>
                </a:cubicBezTo>
                <a:cubicBezTo>
                  <a:pt x="1774053" y="325808"/>
                  <a:pt x="1774053" y="316226"/>
                  <a:pt x="1793232" y="297061"/>
                </a:cubicBezTo>
                <a:cubicBezTo>
                  <a:pt x="1793232" y="306642"/>
                  <a:pt x="1793232" y="325808"/>
                  <a:pt x="1802823" y="325808"/>
                </a:cubicBezTo>
                <a:cubicBezTo>
                  <a:pt x="1821999" y="306642"/>
                  <a:pt x="1812410" y="277896"/>
                  <a:pt x="1821999" y="249147"/>
                </a:cubicBezTo>
                <a:cubicBezTo>
                  <a:pt x="1841179" y="239566"/>
                  <a:pt x="1889126" y="277896"/>
                  <a:pt x="1898715" y="229982"/>
                </a:cubicBezTo>
                <a:cubicBezTo>
                  <a:pt x="1908305" y="239566"/>
                  <a:pt x="1927484" y="229982"/>
                  <a:pt x="1927484" y="210817"/>
                </a:cubicBezTo>
                <a:cubicBezTo>
                  <a:pt x="1975431" y="191652"/>
                  <a:pt x="2013791" y="229982"/>
                  <a:pt x="2042556" y="220401"/>
                </a:cubicBezTo>
                <a:cubicBezTo>
                  <a:pt x="2042556" y="201235"/>
                  <a:pt x="2032969" y="201235"/>
                  <a:pt x="2013791" y="201235"/>
                </a:cubicBezTo>
                <a:cubicBezTo>
                  <a:pt x="2013791" y="172486"/>
                  <a:pt x="2032969" y="172486"/>
                  <a:pt x="2042556" y="162905"/>
                </a:cubicBezTo>
                <a:cubicBezTo>
                  <a:pt x="2061736" y="153321"/>
                  <a:pt x="2052147" y="182070"/>
                  <a:pt x="2071327" y="172486"/>
                </a:cubicBezTo>
                <a:cubicBezTo>
                  <a:pt x="2080916" y="172486"/>
                  <a:pt x="2061736" y="153321"/>
                  <a:pt x="2071327" y="143737"/>
                </a:cubicBezTo>
                <a:cubicBezTo>
                  <a:pt x="2090505" y="162905"/>
                  <a:pt x="2090505" y="201235"/>
                  <a:pt x="2100096" y="229982"/>
                </a:cubicBezTo>
                <a:cubicBezTo>
                  <a:pt x="2090505" y="229982"/>
                  <a:pt x="2071327" y="220401"/>
                  <a:pt x="2071327" y="229982"/>
                </a:cubicBezTo>
                <a:cubicBezTo>
                  <a:pt x="2090505" y="249147"/>
                  <a:pt x="2109685" y="258731"/>
                  <a:pt x="2119273" y="277896"/>
                </a:cubicBezTo>
                <a:cubicBezTo>
                  <a:pt x="2128863" y="249147"/>
                  <a:pt x="2119273" y="258731"/>
                  <a:pt x="2167222" y="249147"/>
                </a:cubicBezTo>
                <a:cubicBezTo>
                  <a:pt x="2176812" y="229982"/>
                  <a:pt x="2195988" y="220401"/>
                  <a:pt x="2186402" y="182070"/>
                </a:cubicBezTo>
                <a:cubicBezTo>
                  <a:pt x="2224758" y="172486"/>
                  <a:pt x="2243938" y="143737"/>
                  <a:pt x="2263118" y="114991"/>
                </a:cubicBezTo>
                <a:cubicBezTo>
                  <a:pt x="2272704" y="114991"/>
                  <a:pt x="2301474" y="105407"/>
                  <a:pt x="2301474" y="134156"/>
                </a:cubicBezTo>
                <a:cubicBezTo>
                  <a:pt x="2301474" y="143737"/>
                  <a:pt x="2272704" y="134156"/>
                  <a:pt x="2282294" y="172486"/>
                </a:cubicBezTo>
                <a:cubicBezTo>
                  <a:pt x="2253528" y="191652"/>
                  <a:pt x="2224758" y="201235"/>
                  <a:pt x="2215169" y="249147"/>
                </a:cubicBezTo>
                <a:cubicBezTo>
                  <a:pt x="2215169" y="258731"/>
                  <a:pt x="2234348" y="258731"/>
                  <a:pt x="2243938" y="258731"/>
                </a:cubicBezTo>
                <a:cubicBezTo>
                  <a:pt x="2243938" y="258731"/>
                  <a:pt x="2243938" y="258731"/>
                  <a:pt x="2243938" y="287477"/>
                </a:cubicBezTo>
                <a:cubicBezTo>
                  <a:pt x="2234348" y="277896"/>
                  <a:pt x="2215169" y="277896"/>
                  <a:pt x="2186402" y="277896"/>
                </a:cubicBezTo>
                <a:cubicBezTo>
                  <a:pt x="2138452" y="325808"/>
                  <a:pt x="2109685" y="392887"/>
                  <a:pt x="2052147" y="431217"/>
                </a:cubicBezTo>
                <a:cubicBezTo>
                  <a:pt x="2042556" y="459964"/>
                  <a:pt x="2090505" y="431217"/>
                  <a:pt x="2090505" y="450382"/>
                </a:cubicBezTo>
                <a:cubicBezTo>
                  <a:pt x="2061736" y="479129"/>
                  <a:pt x="2023380" y="488713"/>
                  <a:pt x="2013791" y="527043"/>
                </a:cubicBezTo>
                <a:cubicBezTo>
                  <a:pt x="2013791" y="546208"/>
                  <a:pt x="2042556" y="536624"/>
                  <a:pt x="2042556" y="546208"/>
                </a:cubicBezTo>
                <a:cubicBezTo>
                  <a:pt x="2023380" y="584538"/>
                  <a:pt x="1985021" y="584538"/>
                  <a:pt x="1985021" y="632450"/>
                </a:cubicBezTo>
                <a:cubicBezTo>
                  <a:pt x="1965841" y="632450"/>
                  <a:pt x="1956254" y="622869"/>
                  <a:pt x="1937075" y="613285"/>
                </a:cubicBezTo>
                <a:cubicBezTo>
                  <a:pt x="1937075" y="651615"/>
                  <a:pt x="1937075" y="622869"/>
                  <a:pt x="1927484" y="651615"/>
                </a:cubicBezTo>
                <a:cubicBezTo>
                  <a:pt x="1927484" y="670780"/>
                  <a:pt x="1956254" y="642034"/>
                  <a:pt x="1956254" y="661199"/>
                </a:cubicBezTo>
                <a:cubicBezTo>
                  <a:pt x="1946664" y="680364"/>
                  <a:pt x="1917895" y="689945"/>
                  <a:pt x="1908305" y="670780"/>
                </a:cubicBezTo>
                <a:cubicBezTo>
                  <a:pt x="1889126" y="718694"/>
                  <a:pt x="1821999" y="766609"/>
                  <a:pt x="1841179" y="814520"/>
                </a:cubicBezTo>
                <a:cubicBezTo>
                  <a:pt x="1831589" y="824104"/>
                  <a:pt x="1821999" y="824104"/>
                  <a:pt x="1812410" y="824104"/>
                </a:cubicBezTo>
                <a:cubicBezTo>
                  <a:pt x="1821999" y="843269"/>
                  <a:pt x="1821999" y="843269"/>
                  <a:pt x="1802823" y="852850"/>
                </a:cubicBezTo>
                <a:cubicBezTo>
                  <a:pt x="1821999" y="881600"/>
                  <a:pt x="1774053" y="881600"/>
                  <a:pt x="1774053" y="919930"/>
                </a:cubicBezTo>
                <a:cubicBezTo>
                  <a:pt x="1802823" y="929511"/>
                  <a:pt x="1812410" y="919930"/>
                  <a:pt x="1831589" y="910346"/>
                </a:cubicBezTo>
                <a:cubicBezTo>
                  <a:pt x="1831589" y="929511"/>
                  <a:pt x="1802823" y="919930"/>
                  <a:pt x="1812410" y="948676"/>
                </a:cubicBezTo>
                <a:cubicBezTo>
                  <a:pt x="1812410" y="967841"/>
                  <a:pt x="1831589" y="948676"/>
                  <a:pt x="1831589" y="967841"/>
                </a:cubicBezTo>
                <a:lnTo>
                  <a:pt x="1837325" y="958098"/>
                </a:lnTo>
                <a:lnTo>
                  <a:pt x="1841130" y="931483"/>
                </a:lnTo>
                <a:lnTo>
                  <a:pt x="1842183" y="931466"/>
                </a:lnTo>
                <a:lnTo>
                  <a:pt x="1841179" y="919930"/>
                </a:lnTo>
                <a:cubicBezTo>
                  <a:pt x="1879538" y="929511"/>
                  <a:pt x="1898715" y="881600"/>
                  <a:pt x="1917895" y="891181"/>
                </a:cubicBezTo>
                <a:cubicBezTo>
                  <a:pt x="1927484" y="881600"/>
                  <a:pt x="1927484" y="872016"/>
                  <a:pt x="1927484" y="852850"/>
                </a:cubicBezTo>
                <a:cubicBezTo>
                  <a:pt x="1908305" y="852850"/>
                  <a:pt x="1917895" y="872016"/>
                  <a:pt x="1898715" y="862434"/>
                </a:cubicBezTo>
                <a:cubicBezTo>
                  <a:pt x="1927484" y="814520"/>
                  <a:pt x="1975431" y="766609"/>
                  <a:pt x="1994611" y="689945"/>
                </a:cubicBezTo>
                <a:cubicBezTo>
                  <a:pt x="2013791" y="689945"/>
                  <a:pt x="2004200" y="661199"/>
                  <a:pt x="2023380" y="680364"/>
                </a:cubicBezTo>
                <a:cubicBezTo>
                  <a:pt x="1994611" y="632450"/>
                  <a:pt x="2052147" y="622869"/>
                  <a:pt x="2052147" y="584538"/>
                </a:cubicBezTo>
                <a:cubicBezTo>
                  <a:pt x="2032969" y="584538"/>
                  <a:pt x="2032969" y="603704"/>
                  <a:pt x="2013791" y="613285"/>
                </a:cubicBezTo>
                <a:cubicBezTo>
                  <a:pt x="2004200" y="594120"/>
                  <a:pt x="2042556" y="546208"/>
                  <a:pt x="2061736" y="565373"/>
                </a:cubicBezTo>
                <a:cubicBezTo>
                  <a:pt x="2090505" y="536624"/>
                  <a:pt x="2100096" y="469548"/>
                  <a:pt x="2138452" y="469548"/>
                </a:cubicBezTo>
                <a:cubicBezTo>
                  <a:pt x="2148042" y="402468"/>
                  <a:pt x="2205578" y="392887"/>
                  <a:pt x="2224758" y="335392"/>
                </a:cubicBezTo>
                <a:cubicBezTo>
                  <a:pt x="2243938" y="325808"/>
                  <a:pt x="2263118" y="316226"/>
                  <a:pt x="2263118" y="287477"/>
                </a:cubicBezTo>
                <a:cubicBezTo>
                  <a:pt x="2301474" y="287477"/>
                  <a:pt x="2291885" y="229982"/>
                  <a:pt x="2339834" y="229982"/>
                </a:cubicBezTo>
                <a:cubicBezTo>
                  <a:pt x="2349420" y="249147"/>
                  <a:pt x="2320654" y="258731"/>
                  <a:pt x="2339834" y="268312"/>
                </a:cubicBezTo>
                <a:cubicBezTo>
                  <a:pt x="2272704" y="277896"/>
                  <a:pt x="2253528" y="383303"/>
                  <a:pt x="2186402" y="402468"/>
                </a:cubicBezTo>
                <a:cubicBezTo>
                  <a:pt x="2195988" y="459964"/>
                  <a:pt x="2157632" y="450382"/>
                  <a:pt x="2167222" y="498294"/>
                </a:cubicBezTo>
                <a:cubicBezTo>
                  <a:pt x="2138452" y="498294"/>
                  <a:pt x="2128863" y="517459"/>
                  <a:pt x="2109685" y="527043"/>
                </a:cubicBezTo>
                <a:cubicBezTo>
                  <a:pt x="2109685" y="536624"/>
                  <a:pt x="2128863" y="536624"/>
                  <a:pt x="2119273" y="555789"/>
                </a:cubicBezTo>
                <a:cubicBezTo>
                  <a:pt x="2176812" y="527043"/>
                  <a:pt x="2186402" y="440798"/>
                  <a:pt x="2243938" y="412052"/>
                </a:cubicBezTo>
                <a:cubicBezTo>
                  <a:pt x="2243938" y="431217"/>
                  <a:pt x="2243938" y="440798"/>
                  <a:pt x="2224758" y="440798"/>
                </a:cubicBezTo>
                <a:cubicBezTo>
                  <a:pt x="2224758" y="440798"/>
                  <a:pt x="2224758" y="440798"/>
                  <a:pt x="2224758" y="469548"/>
                </a:cubicBezTo>
                <a:cubicBezTo>
                  <a:pt x="2215169" y="488713"/>
                  <a:pt x="2234348" y="450382"/>
                  <a:pt x="2234348" y="469548"/>
                </a:cubicBezTo>
                <a:cubicBezTo>
                  <a:pt x="2243938" y="498294"/>
                  <a:pt x="2215169" y="479129"/>
                  <a:pt x="2205578" y="488713"/>
                </a:cubicBezTo>
                <a:cubicBezTo>
                  <a:pt x="2195988" y="507878"/>
                  <a:pt x="2224758" y="488713"/>
                  <a:pt x="2215169" y="507878"/>
                </a:cubicBezTo>
                <a:cubicBezTo>
                  <a:pt x="2176812" y="536624"/>
                  <a:pt x="2167222" y="603704"/>
                  <a:pt x="2128863" y="632450"/>
                </a:cubicBezTo>
                <a:cubicBezTo>
                  <a:pt x="2119273" y="632450"/>
                  <a:pt x="2109685" y="632450"/>
                  <a:pt x="2109685" y="613285"/>
                </a:cubicBezTo>
                <a:cubicBezTo>
                  <a:pt x="2100096" y="632450"/>
                  <a:pt x="2080916" y="632450"/>
                  <a:pt x="2052147" y="622869"/>
                </a:cubicBezTo>
                <a:cubicBezTo>
                  <a:pt x="2061736" y="651615"/>
                  <a:pt x="2100096" y="642034"/>
                  <a:pt x="2119273" y="651615"/>
                </a:cubicBezTo>
                <a:cubicBezTo>
                  <a:pt x="2119273" y="661199"/>
                  <a:pt x="2109685" y="661199"/>
                  <a:pt x="2109685" y="661199"/>
                </a:cubicBezTo>
                <a:cubicBezTo>
                  <a:pt x="2100096" y="670780"/>
                  <a:pt x="2119273" y="680364"/>
                  <a:pt x="2109685" y="689945"/>
                </a:cubicBezTo>
                <a:cubicBezTo>
                  <a:pt x="2090505" y="689945"/>
                  <a:pt x="2080916" y="680364"/>
                  <a:pt x="2080916" y="670780"/>
                </a:cubicBezTo>
                <a:cubicBezTo>
                  <a:pt x="2061736" y="670780"/>
                  <a:pt x="2071327" y="689945"/>
                  <a:pt x="2061736" y="689945"/>
                </a:cubicBezTo>
                <a:cubicBezTo>
                  <a:pt x="2071327" y="709111"/>
                  <a:pt x="2071327" y="699529"/>
                  <a:pt x="2090505" y="699529"/>
                </a:cubicBezTo>
                <a:cubicBezTo>
                  <a:pt x="2090505" y="757025"/>
                  <a:pt x="2023380" y="699529"/>
                  <a:pt x="2013791" y="747441"/>
                </a:cubicBezTo>
                <a:cubicBezTo>
                  <a:pt x="2013791" y="757025"/>
                  <a:pt x="2042556" y="747441"/>
                  <a:pt x="2052147" y="747441"/>
                </a:cubicBezTo>
                <a:cubicBezTo>
                  <a:pt x="2052147" y="757025"/>
                  <a:pt x="2052147" y="757025"/>
                  <a:pt x="2042556" y="757025"/>
                </a:cubicBezTo>
                <a:cubicBezTo>
                  <a:pt x="2042556" y="757025"/>
                  <a:pt x="2042556" y="757025"/>
                  <a:pt x="2042556" y="766609"/>
                </a:cubicBezTo>
                <a:cubicBezTo>
                  <a:pt x="2023380" y="757025"/>
                  <a:pt x="2004200" y="747441"/>
                  <a:pt x="1994611" y="776190"/>
                </a:cubicBezTo>
                <a:cubicBezTo>
                  <a:pt x="2004200" y="795355"/>
                  <a:pt x="2013791" y="776190"/>
                  <a:pt x="2023380" y="776190"/>
                </a:cubicBezTo>
                <a:cubicBezTo>
                  <a:pt x="2023380" y="804939"/>
                  <a:pt x="2013791" y="814520"/>
                  <a:pt x="2013791" y="843269"/>
                </a:cubicBezTo>
                <a:cubicBezTo>
                  <a:pt x="1985021" y="833685"/>
                  <a:pt x="1994611" y="881600"/>
                  <a:pt x="1965841" y="862434"/>
                </a:cubicBezTo>
                <a:cubicBezTo>
                  <a:pt x="1975431" y="872016"/>
                  <a:pt x="1965841" y="891181"/>
                  <a:pt x="1985021" y="881600"/>
                </a:cubicBezTo>
                <a:lnTo>
                  <a:pt x="1979873" y="888051"/>
                </a:lnTo>
                <a:lnTo>
                  <a:pt x="1980777" y="887912"/>
                </a:lnTo>
                <a:lnTo>
                  <a:pt x="2007648" y="893572"/>
                </a:lnTo>
                <a:lnTo>
                  <a:pt x="2014989" y="885193"/>
                </a:lnTo>
                <a:cubicBezTo>
                  <a:pt x="2037764" y="857643"/>
                  <a:pt x="2061738" y="828895"/>
                  <a:pt x="2090505" y="814520"/>
                </a:cubicBezTo>
                <a:cubicBezTo>
                  <a:pt x="2090505" y="785774"/>
                  <a:pt x="2090505" y="776190"/>
                  <a:pt x="2109685" y="776190"/>
                </a:cubicBezTo>
                <a:cubicBezTo>
                  <a:pt x="2109685" y="757025"/>
                  <a:pt x="2090505" y="795355"/>
                  <a:pt x="2090505" y="766609"/>
                </a:cubicBezTo>
                <a:cubicBezTo>
                  <a:pt x="2090505" y="737860"/>
                  <a:pt x="2128863" y="747441"/>
                  <a:pt x="2128863" y="766609"/>
                </a:cubicBezTo>
                <a:cubicBezTo>
                  <a:pt x="2138452" y="747441"/>
                  <a:pt x="2148042" y="718694"/>
                  <a:pt x="2176812" y="728276"/>
                </a:cubicBezTo>
                <a:cubicBezTo>
                  <a:pt x="2186402" y="689945"/>
                  <a:pt x="2224758" y="670780"/>
                  <a:pt x="2243938" y="642034"/>
                </a:cubicBezTo>
                <a:cubicBezTo>
                  <a:pt x="2243938" y="642034"/>
                  <a:pt x="2243938" y="651615"/>
                  <a:pt x="2253528" y="651615"/>
                </a:cubicBezTo>
                <a:cubicBezTo>
                  <a:pt x="2272704" y="651615"/>
                  <a:pt x="2253528" y="642034"/>
                  <a:pt x="2253528" y="622869"/>
                </a:cubicBezTo>
                <a:cubicBezTo>
                  <a:pt x="2263118" y="642034"/>
                  <a:pt x="2272704" y="642034"/>
                  <a:pt x="2282294" y="632450"/>
                </a:cubicBezTo>
                <a:cubicBezTo>
                  <a:pt x="2282294" y="622869"/>
                  <a:pt x="2272704" y="622869"/>
                  <a:pt x="2272704" y="603704"/>
                </a:cubicBezTo>
                <a:cubicBezTo>
                  <a:pt x="2291885" y="603704"/>
                  <a:pt x="2311064" y="632450"/>
                  <a:pt x="2320654" y="594120"/>
                </a:cubicBezTo>
                <a:cubicBezTo>
                  <a:pt x="2320654" y="589329"/>
                  <a:pt x="2315859" y="586934"/>
                  <a:pt x="2311064" y="588132"/>
                </a:cubicBezTo>
                <a:lnTo>
                  <a:pt x="2306070" y="591648"/>
                </a:lnTo>
                <a:lnTo>
                  <a:pt x="2311064" y="578549"/>
                </a:lnTo>
                <a:cubicBezTo>
                  <a:pt x="2318256" y="570164"/>
                  <a:pt x="2325448" y="560582"/>
                  <a:pt x="2320654" y="546208"/>
                </a:cubicBezTo>
                <a:cubicBezTo>
                  <a:pt x="2330243" y="536624"/>
                  <a:pt x="2349420" y="536624"/>
                  <a:pt x="2349420" y="517459"/>
                </a:cubicBezTo>
                <a:cubicBezTo>
                  <a:pt x="2368599" y="536624"/>
                  <a:pt x="2311064" y="565373"/>
                  <a:pt x="2339834" y="584538"/>
                </a:cubicBezTo>
                <a:cubicBezTo>
                  <a:pt x="2359010" y="536624"/>
                  <a:pt x="2416549" y="546208"/>
                  <a:pt x="2416549" y="488713"/>
                </a:cubicBezTo>
                <a:cubicBezTo>
                  <a:pt x="2435726" y="479129"/>
                  <a:pt x="2435726" y="498294"/>
                  <a:pt x="2445316" y="498294"/>
                </a:cubicBezTo>
                <a:cubicBezTo>
                  <a:pt x="2454906" y="479129"/>
                  <a:pt x="2454906" y="440798"/>
                  <a:pt x="2493264" y="450382"/>
                </a:cubicBezTo>
                <a:cubicBezTo>
                  <a:pt x="2483675" y="440798"/>
                  <a:pt x="2474086" y="440798"/>
                  <a:pt x="2483675" y="421633"/>
                </a:cubicBezTo>
                <a:cubicBezTo>
                  <a:pt x="2493264" y="431217"/>
                  <a:pt x="2522032" y="383303"/>
                  <a:pt x="2522032" y="412052"/>
                </a:cubicBezTo>
                <a:cubicBezTo>
                  <a:pt x="2531621" y="402468"/>
                  <a:pt x="2531621" y="383303"/>
                  <a:pt x="2541211" y="373722"/>
                </a:cubicBezTo>
                <a:cubicBezTo>
                  <a:pt x="2560391" y="364138"/>
                  <a:pt x="2541211" y="392887"/>
                  <a:pt x="2550801" y="392887"/>
                </a:cubicBezTo>
                <a:cubicBezTo>
                  <a:pt x="2569981" y="383303"/>
                  <a:pt x="2569981" y="354557"/>
                  <a:pt x="2589157" y="354557"/>
                </a:cubicBezTo>
                <a:cubicBezTo>
                  <a:pt x="2617927" y="392887"/>
                  <a:pt x="2685053" y="277896"/>
                  <a:pt x="2733000" y="316226"/>
                </a:cubicBezTo>
                <a:cubicBezTo>
                  <a:pt x="2742589" y="297061"/>
                  <a:pt x="2723412" y="306642"/>
                  <a:pt x="2723412" y="287477"/>
                </a:cubicBezTo>
                <a:cubicBezTo>
                  <a:pt x="2713822" y="268312"/>
                  <a:pt x="2752179" y="297061"/>
                  <a:pt x="2771358" y="287477"/>
                </a:cubicBezTo>
                <a:cubicBezTo>
                  <a:pt x="2771358" y="306642"/>
                  <a:pt x="2761769" y="306642"/>
                  <a:pt x="2761769" y="316226"/>
                </a:cubicBezTo>
                <a:cubicBezTo>
                  <a:pt x="2771358" y="335392"/>
                  <a:pt x="2809714" y="316226"/>
                  <a:pt x="2800128" y="354557"/>
                </a:cubicBezTo>
                <a:cubicBezTo>
                  <a:pt x="2828894" y="335392"/>
                  <a:pt x="2867254" y="335392"/>
                  <a:pt x="2886430" y="306642"/>
                </a:cubicBezTo>
                <a:cubicBezTo>
                  <a:pt x="2924790" y="316226"/>
                  <a:pt x="2963147" y="325808"/>
                  <a:pt x="2991916" y="344973"/>
                </a:cubicBezTo>
                <a:cubicBezTo>
                  <a:pt x="3020686" y="316226"/>
                  <a:pt x="3059042" y="354557"/>
                  <a:pt x="3087812" y="373722"/>
                </a:cubicBezTo>
                <a:cubicBezTo>
                  <a:pt x="3087812" y="373722"/>
                  <a:pt x="3087812" y="373722"/>
                  <a:pt x="3087812" y="488713"/>
                </a:cubicBezTo>
                <a:cubicBezTo>
                  <a:pt x="3106991" y="498294"/>
                  <a:pt x="3135758" y="488713"/>
                  <a:pt x="3145348" y="498294"/>
                </a:cubicBezTo>
                <a:cubicBezTo>
                  <a:pt x="3164528" y="498294"/>
                  <a:pt x="3145348" y="488713"/>
                  <a:pt x="3145348" y="469548"/>
                </a:cubicBezTo>
                <a:cubicBezTo>
                  <a:pt x="3164528" y="469548"/>
                  <a:pt x="3174117" y="479129"/>
                  <a:pt x="3174117" y="488713"/>
                </a:cubicBezTo>
                <a:cubicBezTo>
                  <a:pt x="3202884" y="488713"/>
                  <a:pt x="3212473" y="469548"/>
                  <a:pt x="3231653" y="440798"/>
                </a:cubicBezTo>
                <a:cubicBezTo>
                  <a:pt x="3260423" y="431217"/>
                  <a:pt x="3260423" y="450382"/>
                  <a:pt x="3279600" y="459964"/>
                </a:cubicBezTo>
                <a:cubicBezTo>
                  <a:pt x="3289189" y="459964"/>
                  <a:pt x="3291586" y="455175"/>
                  <a:pt x="3291586" y="447985"/>
                </a:cubicBezTo>
                <a:lnTo>
                  <a:pt x="3290119" y="431834"/>
                </a:lnTo>
                <a:lnTo>
                  <a:pt x="3317959" y="450382"/>
                </a:lnTo>
                <a:cubicBezTo>
                  <a:pt x="3317959" y="421633"/>
                  <a:pt x="3346726" y="421633"/>
                  <a:pt x="3356315" y="440798"/>
                </a:cubicBezTo>
                <a:cubicBezTo>
                  <a:pt x="3365905" y="421633"/>
                  <a:pt x="3404265" y="392887"/>
                  <a:pt x="3433031" y="412052"/>
                </a:cubicBezTo>
                <a:cubicBezTo>
                  <a:pt x="3433031" y="440798"/>
                  <a:pt x="3394674" y="412052"/>
                  <a:pt x="3404265" y="450382"/>
                </a:cubicBezTo>
                <a:cubicBezTo>
                  <a:pt x="3423441" y="421633"/>
                  <a:pt x="3461801" y="412052"/>
                  <a:pt x="3490567" y="440798"/>
                </a:cubicBezTo>
                <a:cubicBezTo>
                  <a:pt x="3509747" y="421633"/>
                  <a:pt x="3471390" y="421633"/>
                  <a:pt x="3480980" y="402468"/>
                </a:cubicBezTo>
                <a:cubicBezTo>
                  <a:pt x="3490567" y="402468"/>
                  <a:pt x="3519337" y="392887"/>
                  <a:pt x="3519337" y="412052"/>
                </a:cubicBezTo>
                <a:cubicBezTo>
                  <a:pt x="3528926" y="431217"/>
                  <a:pt x="3500157" y="421633"/>
                  <a:pt x="3500157" y="431217"/>
                </a:cubicBezTo>
                <a:cubicBezTo>
                  <a:pt x="3509747" y="450382"/>
                  <a:pt x="3538517" y="450382"/>
                  <a:pt x="3528926" y="431217"/>
                </a:cubicBezTo>
                <a:cubicBezTo>
                  <a:pt x="3548106" y="431217"/>
                  <a:pt x="3528926" y="450382"/>
                  <a:pt x="3528926" y="459964"/>
                </a:cubicBezTo>
                <a:cubicBezTo>
                  <a:pt x="3576873" y="459964"/>
                  <a:pt x="3528926" y="402468"/>
                  <a:pt x="3576873" y="402468"/>
                </a:cubicBezTo>
                <a:cubicBezTo>
                  <a:pt x="3557696" y="431217"/>
                  <a:pt x="3586463" y="450382"/>
                  <a:pt x="3596052" y="459964"/>
                </a:cubicBezTo>
                <a:cubicBezTo>
                  <a:pt x="3576873" y="479129"/>
                  <a:pt x="3557696" y="459964"/>
                  <a:pt x="3519337" y="469548"/>
                </a:cubicBezTo>
                <a:cubicBezTo>
                  <a:pt x="3519337" y="469548"/>
                  <a:pt x="3519337" y="469548"/>
                  <a:pt x="3519337" y="488713"/>
                </a:cubicBezTo>
                <a:cubicBezTo>
                  <a:pt x="3528926" y="507878"/>
                  <a:pt x="3548106" y="507878"/>
                  <a:pt x="3548106" y="527043"/>
                </a:cubicBezTo>
                <a:cubicBezTo>
                  <a:pt x="3557696" y="527043"/>
                  <a:pt x="3557696" y="507878"/>
                  <a:pt x="3557696" y="488713"/>
                </a:cubicBezTo>
                <a:cubicBezTo>
                  <a:pt x="3576873" y="479129"/>
                  <a:pt x="3576873" y="498294"/>
                  <a:pt x="3596052" y="488713"/>
                </a:cubicBezTo>
                <a:cubicBezTo>
                  <a:pt x="3605643" y="517459"/>
                  <a:pt x="3576873" y="517459"/>
                  <a:pt x="3576873" y="527043"/>
                </a:cubicBezTo>
                <a:cubicBezTo>
                  <a:pt x="3624822" y="546208"/>
                  <a:pt x="3691948" y="594120"/>
                  <a:pt x="3730304" y="536624"/>
                </a:cubicBezTo>
                <a:cubicBezTo>
                  <a:pt x="3816610" y="565373"/>
                  <a:pt x="3826200" y="479129"/>
                  <a:pt x="3893326" y="469548"/>
                </a:cubicBezTo>
                <a:cubicBezTo>
                  <a:pt x="3902916" y="440798"/>
                  <a:pt x="3931685" y="450382"/>
                  <a:pt x="3931685" y="421633"/>
                </a:cubicBezTo>
                <a:cubicBezTo>
                  <a:pt x="3950862" y="421633"/>
                  <a:pt x="3960452" y="402468"/>
                  <a:pt x="3970042" y="373722"/>
                </a:cubicBezTo>
                <a:cubicBezTo>
                  <a:pt x="3979632" y="383303"/>
                  <a:pt x="3998812" y="364138"/>
                  <a:pt x="3998812" y="392887"/>
                </a:cubicBezTo>
                <a:cubicBezTo>
                  <a:pt x="3998812" y="364138"/>
                  <a:pt x="4017991" y="373722"/>
                  <a:pt x="4017991" y="354557"/>
                </a:cubicBezTo>
                <a:cubicBezTo>
                  <a:pt x="4094706" y="344973"/>
                  <a:pt x="4161832" y="335392"/>
                  <a:pt x="4209778" y="277896"/>
                </a:cubicBezTo>
                <a:cubicBezTo>
                  <a:pt x="4200189" y="306642"/>
                  <a:pt x="4228959" y="287477"/>
                  <a:pt x="4219369" y="316226"/>
                </a:cubicBezTo>
                <a:cubicBezTo>
                  <a:pt x="4228959" y="306642"/>
                  <a:pt x="4248138" y="316226"/>
                  <a:pt x="4248138" y="287477"/>
                </a:cubicBezTo>
                <a:cubicBezTo>
                  <a:pt x="4334440" y="325808"/>
                  <a:pt x="4401569" y="249147"/>
                  <a:pt x="4497463" y="287477"/>
                </a:cubicBezTo>
                <a:cubicBezTo>
                  <a:pt x="4497463" y="325808"/>
                  <a:pt x="4507052" y="344973"/>
                  <a:pt x="4507052" y="373722"/>
                </a:cubicBezTo>
                <a:cubicBezTo>
                  <a:pt x="4526232" y="383303"/>
                  <a:pt x="4545411" y="373722"/>
                  <a:pt x="4564589" y="373722"/>
                </a:cubicBezTo>
                <a:cubicBezTo>
                  <a:pt x="4564589" y="383303"/>
                  <a:pt x="4555001" y="383303"/>
                  <a:pt x="4555001" y="392887"/>
                </a:cubicBezTo>
                <a:cubicBezTo>
                  <a:pt x="4622128" y="421633"/>
                  <a:pt x="4631717" y="344973"/>
                  <a:pt x="4689253" y="344973"/>
                </a:cubicBezTo>
                <a:cubicBezTo>
                  <a:pt x="4689253" y="325808"/>
                  <a:pt x="4718019" y="325808"/>
                  <a:pt x="4718019" y="306642"/>
                </a:cubicBezTo>
                <a:cubicBezTo>
                  <a:pt x="4737200" y="306642"/>
                  <a:pt x="4756379" y="306642"/>
                  <a:pt x="4756379" y="277896"/>
                </a:cubicBezTo>
                <a:cubicBezTo>
                  <a:pt x="4804325" y="277896"/>
                  <a:pt x="4813915" y="229982"/>
                  <a:pt x="4861865" y="229982"/>
                </a:cubicBezTo>
                <a:cubicBezTo>
                  <a:pt x="4919402" y="201235"/>
                  <a:pt x="4948167" y="124572"/>
                  <a:pt x="5015296" y="134156"/>
                </a:cubicBezTo>
                <a:cubicBezTo>
                  <a:pt x="5053653" y="76661"/>
                  <a:pt x="5139958" y="153321"/>
                  <a:pt x="5168728" y="76661"/>
                </a:cubicBezTo>
                <a:cubicBezTo>
                  <a:pt x="5264621" y="114991"/>
                  <a:pt x="5370106" y="67077"/>
                  <a:pt x="5437231" y="86242"/>
                </a:cubicBezTo>
                <a:cubicBezTo>
                  <a:pt x="5466001" y="220401"/>
                  <a:pt x="5648199" y="182070"/>
                  <a:pt x="5686558" y="67077"/>
                </a:cubicBezTo>
                <a:cubicBezTo>
                  <a:pt x="5715326" y="76661"/>
                  <a:pt x="5724915" y="67077"/>
                  <a:pt x="5753685" y="57496"/>
                </a:cubicBezTo>
                <a:cubicBezTo>
                  <a:pt x="5753685" y="47912"/>
                  <a:pt x="5744094" y="47912"/>
                  <a:pt x="5734505" y="47912"/>
                </a:cubicBezTo>
                <a:cubicBezTo>
                  <a:pt x="5830401" y="47912"/>
                  <a:pt x="5859166" y="28746"/>
                  <a:pt x="5964652" y="19165"/>
                </a:cubicBezTo>
                <a:cubicBezTo>
                  <a:pt x="5955063" y="38330"/>
                  <a:pt x="5974242" y="28746"/>
                  <a:pt x="5983831" y="38330"/>
                </a:cubicBezTo>
                <a:cubicBezTo>
                  <a:pt x="5974242" y="28746"/>
                  <a:pt x="6079727" y="0"/>
                  <a:pt x="6079727"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9897140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16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4DD62AD6-654C-4A7B-84DE-319E7F546FEB}"/>
              </a:ext>
            </a:extLst>
          </p:cNvPr>
          <p:cNvSpPr>
            <a:spLocks noGrp="1"/>
          </p:cNvSpPr>
          <p:nvPr>
            <p:ph type="pic" sz="quarter" idx="21" hasCustomPrompt="1"/>
          </p:nvPr>
        </p:nvSpPr>
        <p:spPr>
          <a:xfrm>
            <a:off x="5848618" y="774874"/>
            <a:ext cx="5635586" cy="5384451"/>
          </a:xfrm>
          <a:custGeom>
            <a:avLst/>
            <a:gdLst>
              <a:gd name="connsiteX0" fmla="*/ 4086318 w 5635586"/>
              <a:gd name="connsiteY0" fmla="*/ 1692302 h 5384451"/>
              <a:gd name="connsiteX1" fmla="*/ 4087930 w 5635586"/>
              <a:gd name="connsiteY1" fmla="*/ 1693912 h 5384451"/>
              <a:gd name="connsiteX2" fmla="*/ 4084034 w 5635586"/>
              <a:gd name="connsiteY2" fmla="*/ 1693455 h 5384451"/>
              <a:gd name="connsiteX3" fmla="*/ 2712658 w 5635586"/>
              <a:gd name="connsiteY3" fmla="*/ 0 h 5384451"/>
              <a:gd name="connsiteX4" fmla="*/ 2680412 w 5635586"/>
              <a:gd name="connsiteY4" fmla="*/ 41865 h 5384451"/>
              <a:gd name="connsiteX5" fmla="*/ 2685249 w 5635586"/>
              <a:gd name="connsiteY5" fmla="*/ 48306 h 5384451"/>
              <a:gd name="connsiteX6" fmla="*/ 2725556 w 5635586"/>
              <a:gd name="connsiteY6" fmla="*/ 31399 h 5384451"/>
              <a:gd name="connsiteX7" fmla="*/ 2735230 w 5635586"/>
              <a:gd name="connsiteY7" fmla="*/ 41060 h 5384451"/>
              <a:gd name="connsiteX8" fmla="*/ 2616727 w 5635586"/>
              <a:gd name="connsiteY8" fmla="*/ 150552 h 5384451"/>
              <a:gd name="connsiteX9" fmla="*/ 2622370 w 5635586"/>
              <a:gd name="connsiteY9" fmla="*/ 157798 h 5384451"/>
              <a:gd name="connsiteX10" fmla="*/ 2775536 w 5635586"/>
              <a:gd name="connsiteY10" fmla="*/ 37034 h 5384451"/>
              <a:gd name="connsiteX11" fmla="*/ 2841640 w 5635586"/>
              <a:gd name="connsiteY11" fmla="*/ 42670 h 5384451"/>
              <a:gd name="connsiteX12" fmla="*/ 2837609 w 5635586"/>
              <a:gd name="connsiteY12" fmla="*/ 59577 h 5384451"/>
              <a:gd name="connsiteX13" fmla="*/ 2994000 w 5635586"/>
              <a:gd name="connsiteY13" fmla="*/ 1610 h 5384451"/>
              <a:gd name="connsiteX14" fmla="*/ 2998837 w 5635586"/>
              <a:gd name="connsiteY14" fmla="*/ 12882 h 5384451"/>
              <a:gd name="connsiteX15" fmla="*/ 2965785 w 5635586"/>
              <a:gd name="connsiteY15" fmla="*/ 37034 h 5384451"/>
              <a:gd name="connsiteX16" fmla="*/ 3152003 w 5635586"/>
              <a:gd name="connsiteY16" fmla="*/ 8856 h 5384451"/>
              <a:gd name="connsiteX17" fmla="*/ 3032695 w 5635586"/>
              <a:gd name="connsiteY17" fmla="*/ 144112 h 5384451"/>
              <a:gd name="connsiteX18" fmla="*/ 3035113 w 5635586"/>
              <a:gd name="connsiteY18" fmla="*/ 148942 h 5384451"/>
              <a:gd name="connsiteX19" fmla="*/ 3082675 w 5635586"/>
              <a:gd name="connsiteY19" fmla="*/ 123179 h 5384451"/>
              <a:gd name="connsiteX20" fmla="*/ 3087512 w 5635586"/>
              <a:gd name="connsiteY20" fmla="*/ 129620 h 5384451"/>
              <a:gd name="connsiteX21" fmla="*/ 3040756 w 5635586"/>
              <a:gd name="connsiteY21" fmla="*/ 173095 h 5384451"/>
              <a:gd name="connsiteX22" fmla="*/ 3071389 w 5635586"/>
              <a:gd name="connsiteY22" fmla="*/ 224621 h 5384451"/>
              <a:gd name="connsiteX23" fmla="*/ 3057685 w 5635586"/>
              <a:gd name="connsiteY23" fmla="*/ 285003 h 5384451"/>
              <a:gd name="connsiteX24" fmla="*/ 2981908 w 5635586"/>
              <a:gd name="connsiteY24" fmla="*/ 386444 h 5384451"/>
              <a:gd name="connsiteX25" fmla="*/ 2927896 w 5635586"/>
              <a:gd name="connsiteY25" fmla="*/ 453267 h 5384451"/>
              <a:gd name="connsiteX26" fmla="*/ 3147972 w 5635586"/>
              <a:gd name="connsiteY26" fmla="*/ 310765 h 5384451"/>
              <a:gd name="connsiteX27" fmla="*/ 3121370 w 5635586"/>
              <a:gd name="connsiteY27" fmla="*/ 372757 h 5384451"/>
              <a:gd name="connsiteX28" fmla="*/ 3130238 w 5635586"/>
              <a:gd name="connsiteY28" fmla="*/ 380003 h 5384451"/>
              <a:gd name="connsiteX29" fmla="*/ 3157646 w 5635586"/>
              <a:gd name="connsiteY29" fmla="*/ 346995 h 5384451"/>
              <a:gd name="connsiteX30" fmla="*/ 3174575 w 5635586"/>
              <a:gd name="connsiteY30" fmla="*/ 376783 h 5384451"/>
              <a:gd name="connsiteX31" fmla="*/ 3231811 w 5635586"/>
              <a:gd name="connsiteY31" fmla="*/ 311571 h 5384451"/>
              <a:gd name="connsiteX32" fmla="*/ 3243097 w 5635586"/>
              <a:gd name="connsiteY32" fmla="*/ 319621 h 5384451"/>
              <a:gd name="connsiteX33" fmla="*/ 3168932 w 5635586"/>
              <a:gd name="connsiteY33" fmla="*/ 445216 h 5384451"/>
              <a:gd name="connsiteX34" fmla="*/ 3434958 w 5635586"/>
              <a:gd name="connsiteY34" fmla="*/ 261655 h 5384451"/>
              <a:gd name="connsiteX35" fmla="*/ 3652616 w 5635586"/>
              <a:gd name="connsiteY35" fmla="*/ 99831 h 5384451"/>
              <a:gd name="connsiteX36" fmla="*/ 3723556 w 5635586"/>
              <a:gd name="connsiteY36" fmla="*/ 74874 h 5384451"/>
              <a:gd name="connsiteX37" fmla="*/ 3746934 w 5635586"/>
              <a:gd name="connsiteY37" fmla="*/ 89365 h 5384451"/>
              <a:gd name="connsiteX38" fmla="*/ 3676800 w 5635586"/>
              <a:gd name="connsiteY38" fmla="*/ 190807 h 5384451"/>
              <a:gd name="connsiteX39" fmla="*/ 3685667 w 5635586"/>
              <a:gd name="connsiteY39" fmla="*/ 198053 h 5384451"/>
              <a:gd name="connsiteX40" fmla="*/ 3736454 w 5635586"/>
              <a:gd name="connsiteY40" fmla="*/ 177120 h 5384451"/>
              <a:gd name="connsiteX41" fmla="*/ 3656646 w 5635586"/>
              <a:gd name="connsiteY41" fmla="*/ 290638 h 5384451"/>
              <a:gd name="connsiteX42" fmla="*/ 3667126 w 5635586"/>
              <a:gd name="connsiteY42" fmla="*/ 301104 h 5384451"/>
              <a:gd name="connsiteX43" fmla="*/ 3842058 w 5635586"/>
              <a:gd name="connsiteY43" fmla="*/ 152968 h 5384451"/>
              <a:gd name="connsiteX44" fmla="*/ 3875916 w 5635586"/>
              <a:gd name="connsiteY44" fmla="*/ 144112 h 5384451"/>
              <a:gd name="connsiteX45" fmla="*/ 3769506 w 5635586"/>
              <a:gd name="connsiteY45" fmla="*/ 333308 h 5384451"/>
              <a:gd name="connsiteX46" fmla="*/ 3825936 w 5635586"/>
              <a:gd name="connsiteY46" fmla="*/ 281782 h 5384451"/>
              <a:gd name="connsiteX47" fmla="*/ 3806588 w 5635586"/>
              <a:gd name="connsiteY47" fmla="*/ 272121 h 5384451"/>
              <a:gd name="connsiteX48" fmla="*/ 3811425 w 5635586"/>
              <a:gd name="connsiteY48" fmla="*/ 260045 h 5384451"/>
              <a:gd name="connsiteX49" fmla="*/ 3861406 w 5635586"/>
              <a:gd name="connsiteY49" fmla="*/ 280977 h 5384451"/>
              <a:gd name="connsiteX50" fmla="*/ 3915417 w 5635586"/>
              <a:gd name="connsiteY50" fmla="*/ 235087 h 5384451"/>
              <a:gd name="connsiteX51" fmla="*/ 3972653 w 5635586"/>
              <a:gd name="connsiteY51" fmla="*/ 174705 h 5384451"/>
              <a:gd name="connsiteX52" fmla="*/ 4061328 w 5635586"/>
              <a:gd name="connsiteY52" fmla="*/ 83730 h 5384451"/>
              <a:gd name="connsiteX53" fmla="*/ 4100023 w 5635586"/>
              <a:gd name="connsiteY53" fmla="*/ 74874 h 5384451"/>
              <a:gd name="connsiteX54" fmla="*/ 3999255 w 5635586"/>
              <a:gd name="connsiteY54" fmla="*/ 200468 h 5384451"/>
              <a:gd name="connsiteX55" fmla="*/ 3975877 w 5635586"/>
              <a:gd name="connsiteY55" fmla="*/ 206909 h 5384451"/>
              <a:gd name="connsiteX56" fmla="*/ 3844476 w 5635586"/>
              <a:gd name="connsiteY56" fmla="*/ 345384 h 5384451"/>
              <a:gd name="connsiteX57" fmla="*/ 3886396 w 5635586"/>
              <a:gd name="connsiteY57" fmla="*/ 329283 h 5384451"/>
              <a:gd name="connsiteX58" fmla="*/ 3978296 w 5635586"/>
              <a:gd name="connsiteY58" fmla="*/ 240722 h 5384451"/>
              <a:gd name="connsiteX59" fmla="*/ 3995224 w 5635586"/>
              <a:gd name="connsiteY59" fmla="*/ 247968 h 5384451"/>
              <a:gd name="connsiteX60" fmla="*/ 4057297 w 5635586"/>
              <a:gd name="connsiteY60" fmla="*/ 217375 h 5384451"/>
              <a:gd name="connsiteX61" fmla="*/ 4066165 w 5635586"/>
              <a:gd name="connsiteY61" fmla="*/ 231061 h 5384451"/>
              <a:gd name="connsiteX62" fmla="*/ 3975877 w 5635586"/>
              <a:gd name="connsiteY62" fmla="*/ 299494 h 5384451"/>
              <a:gd name="connsiteX63" fmla="*/ 3747740 w 5635586"/>
              <a:gd name="connsiteY63" fmla="*/ 554708 h 5384451"/>
              <a:gd name="connsiteX64" fmla="*/ 3925090 w 5635586"/>
              <a:gd name="connsiteY64" fmla="*/ 425894 h 5384451"/>
              <a:gd name="connsiteX65" fmla="*/ 3933152 w 5635586"/>
              <a:gd name="connsiteY65" fmla="*/ 450046 h 5384451"/>
              <a:gd name="connsiteX66" fmla="*/ 3976683 w 5635586"/>
              <a:gd name="connsiteY66" fmla="*/ 386444 h 5384451"/>
              <a:gd name="connsiteX67" fmla="*/ 4025052 w 5635586"/>
              <a:gd name="connsiteY67" fmla="*/ 374368 h 5384451"/>
              <a:gd name="connsiteX68" fmla="*/ 4008929 w 5635586"/>
              <a:gd name="connsiteY68" fmla="*/ 347800 h 5384451"/>
              <a:gd name="connsiteX69" fmla="*/ 4041174 w 5635586"/>
              <a:gd name="connsiteY69" fmla="*/ 345384 h 5384451"/>
              <a:gd name="connsiteX70" fmla="*/ 4330578 w 5635586"/>
              <a:gd name="connsiteY70" fmla="*/ 98221 h 5384451"/>
              <a:gd name="connsiteX71" fmla="*/ 4315262 w 5635586"/>
              <a:gd name="connsiteY71" fmla="*/ 169069 h 5384451"/>
              <a:gd name="connsiteX72" fmla="*/ 4174188 w 5635586"/>
              <a:gd name="connsiteY72" fmla="*/ 297079 h 5384451"/>
              <a:gd name="connsiteX73" fmla="*/ 4156452 w 5635586"/>
              <a:gd name="connsiteY73" fmla="*/ 312376 h 5384451"/>
              <a:gd name="connsiteX74" fmla="*/ 4086318 w 5635586"/>
              <a:gd name="connsiteY74" fmla="*/ 384029 h 5384451"/>
              <a:gd name="connsiteX75" fmla="*/ 4079063 w 5635586"/>
              <a:gd name="connsiteY75" fmla="*/ 401741 h 5384451"/>
              <a:gd name="connsiteX76" fmla="*/ 3990388 w 5635586"/>
              <a:gd name="connsiteY76" fmla="*/ 497547 h 5384451"/>
              <a:gd name="connsiteX77" fmla="*/ 4001674 w 5635586"/>
              <a:gd name="connsiteY77" fmla="*/ 508818 h 5384451"/>
              <a:gd name="connsiteX78" fmla="*/ 4060522 w 5635586"/>
              <a:gd name="connsiteY78" fmla="*/ 450046 h 5384451"/>
              <a:gd name="connsiteX79" fmla="*/ 4101635 w 5635586"/>
              <a:gd name="connsiteY79" fmla="*/ 416232 h 5384451"/>
              <a:gd name="connsiteX80" fmla="*/ 4316874 w 5635586"/>
              <a:gd name="connsiteY80" fmla="*/ 240722 h 5384451"/>
              <a:gd name="connsiteX81" fmla="*/ 4371692 w 5635586"/>
              <a:gd name="connsiteY81" fmla="*/ 226231 h 5384451"/>
              <a:gd name="connsiteX82" fmla="*/ 4540980 w 5635586"/>
              <a:gd name="connsiteY82" fmla="*/ 156188 h 5384451"/>
              <a:gd name="connsiteX83" fmla="*/ 4482938 w 5635586"/>
              <a:gd name="connsiteY83" fmla="*/ 222205 h 5384451"/>
              <a:gd name="connsiteX84" fmla="*/ 4414417 w 5635586"/>
              <a:gd name="connsiteY84" fmla="*/ 285003 h 5384451"/>
              <a:gd name="connsiteX85" fmla="*/ 4491806 w 5635586"/>
              <a:gd name="connsiteY85" fmla="*/ 285003 h 5384451"/>
              <a:gd name="connsiteX86" fmla="*/ 4478908 w 5635586"/>
              <a:gd name="connsiteY86" fmla="*/ 248773 h 5384451"/>
              <a:gd name="connsiteX87" fmla="*/ 4649003 w 5635586"/>
              <a:gd name="connsiteY87" fmla="*/ 229451 h 5384451"/>
              <a:gd name="connsiteX88" fmla="*/ 4611114 w 5635586"/>
              <a:gd name="connsiteY88" fmla="*/ 288223 h 5384451"/>
              <a:gd name="connsiteX89" fmla="*/ 4666738 w 5635586"/>
              <a:gd name="connsiteY89" fmla="*/ 297079 h 5384451"/>
              <a:gd name="connsiteX90" fmla="*/ 4677218 w 5635586"/>
              <a:gd name="connsiteY90" fmla="*/ 381613 h 5384451"/>
              <a:gd name="connsiteX91" fmla="*/ 4731230 w 5635586"/>
              <a:gd name="connsiteY91" fmla="*/ 375173 h 5384451"/>
              <a:gd name="connsiteX92" fmla="*/ 4707852 w 5635586"/>
              <a:gd name="connsiteY92" fmla="*/ 441995 h 5384451"/>
              <a:gd name="connsiteX93" fmla="*/ 4750577 w 5635586"/>
              <a:gd name="connsiteY93" fmla="*/ 441995 h 5384451"/>
              <a:gd name="connsiteX94" fmla="*/ 4836028 w 5635586"/>
              <a:gd name="connsiteY94" fmla="*/ 508818 h 5384451"/>
              <a:gd name="connsiteX95" fmla="*/ 4844895 w 5635586"/>
              <a:gd name="connsiteY95" fmla="*/ 563564 h 5384451"/>
              <a:gd name="connsiteX96" fmla="*/ 4908580 w 5635586"/>
              <a:gd name="connsiteY96" fmla="*/ 602208 h 5384451"/>
              <a:gd name="connsiteX97" fmla="*/ 4892457 w 5635586"/>
              <a:gd name="connsiteY97" fmla="*/ 671446 h 5384451"/>
              <a:gd name="connsiteX98" fmla="*/ 4959366 w 5635586"/>
              <a:gd name="connsiteY98" fmla="*/ 722167 h 5384451"/>
              <a:gd name="connsiteX99" fmla="*/ 4890039 w 5635586"/>
              <a:gd name="connsiteY99" fmla="*/ 769667 h 5384451"/>
              <a:gd name="connsiteX100" fmla="*/ 4843282 w 5635586"/>
              <a:gd name="connsiteY100" fmla="*/ 808312 h 5384451"/>
              <a:gd name="connsiteX101" fmla="*/ 4707852 w 5635586"/>
              <a:gd name="connsiteY101" fmla="*/ 931491 h 5384451"/>
              <a:gd name="connsiteX102" fmla="*/ 4642554 w 5635586"/>
              <a:gd name="connsiteY102" fmla="*/ 1003949 h 5384451"/>
              <a:gd name="connsiteX103" fmla="*/ 4584512 w 5635586"/>
              <a:gd name="connsiteY103" fmla="*/ 1058695 h 5384451"/>
              <a:gd name="connsiteX104" fmla="*/ 4544205 w 5635586"/>
              <a:gd name="connsiteY104" fmla="*/ 1116662 h 5384451"/>
              <a:gd name="connsiteX105" fmla="*/ 4330578 w 5635586"/>
              <a:gd name="connsiteY105" fmla="*/ 1336452 h 5384451"/>
              <a:gd name="connsiteX106" fmla="*/ 4253995 w 5635586"/>
              <a:gd name="connsiteY106" fmla="*/ 1441114 h 5384451"/>
              <a:gd name="connsiteX107" fmla="*/ 4197566 w 5635586"/>
              <a:gd name="connsiteY107" fmla="*/ 1487809 h 5384451"/>
              <a:gd name="connsiteX108" fmla="*/ 4098410 w 5635586"/>
              <a:gd name="connsiteY108" fmla="*/ 1583615 h 5384451"/>
              <a:gd name="connsiteX109" fmla="*/ 4069389 w 5635586"/>
              <a:gd name="connsiteY109" fmla="*/ 1623064 h 5384451"/>
              <a:gd name="connsiteX110" fmla="*/ 4064552 w 5635586"/>
              <a:gd name="connsiteY110" fmla="*/ 1580395 h 5384451"/>
              <a:gd name="connsiteX111" fmla="*/ 4046011 w 5635586"/>
              <a:gd name="connsiteY111" fmla="*/ 1606963 h 5384451"/>
              <a:gd name="connsiteX112" fmla="*/ 3982326 w 5635586"/>
              <a:gd name="connsiteY112" fmla="*/ 1677811 h 5384451"/>
              <a:gd name="connsiteX113" fmla="*/ 3996031 w 5635586"/>
              <a:gd name="connsiteY113" fmla="*/ 1691497 h 5384451"/>
              <a:gd name="connsiteX114" fmla="*/ 4073420 w 5635586"/>
              <a:gd name="connsiteY114" fmla="*/ 1665734 h 5384451"/>
              <a:gd name="connsiteX115" fmla="*/ 4060522 w 5635586"/>
              <a:gd name="connsiteY115" fmla="*/ 1690692 h 5384451"/>
              <a:gd name="connsiteX116" fmla="*/ 4084034 w 5635586"/>
              <a:gd name="connsiteY116" fmla="*/ 1693455 h 5384451"/>
              <a:gd name="connsiteX117" fmla="*/ 4008123 w 5635586"/>
              <a:gd name="connsiteY117" fmla="*/ 1731752 h 5384451"/>
              <a:gd name="connsiteX118" fmla="*/ 4013766 w 5635586"/>
              <a:gd name="connsiteY118" fmla="*/ 1742218 h 5384451"/>
              <a:gd name="connsiteX119" fmla="*/ 4194341 w 5635586"/>
              <a:gd name="connsiteY119" fmla="*/ 1653658 h 5384451"/>
              <a:gd name="connsiteX120" fmla="*/ 4191922 w 5635586"/>
              <a:gd name="connsiteY120" fmla="*/ 1655268 h 5384451"/>
              <a:gd name="connsiteX121" fmla="*/ 4403131 w 5635586"/>
              <a:gd name="connsiteY121" fmla="*/ 1553021 h 5384451"/>
              <a:gd name="connsiteX122" fmla="*/ 4461173 w 5635586"/>
              <a:gd name="connsiteY122" fmla="*/ 1521623 h 5384451"/>
              <a:gd name="connsiteX123" fmla="*/ 4656258 w 5635586"/>
              <a:gd name="connsiteY123" fmla="*/ 1417766 h 5384451"/>
              <a:gd name="connsiteX124" fmla="*/ 4851344 w 5635586"/>
              <a:gd name="connsiteY124" fmla="*/ 1261578 h 5384451"/>
              <a:gd name="connsiteX125" fmla="*/ 4961785 w 5635586"/>
              <a:gd name="connsiteY125" fmla="*/ 1230985 h 5384451"/>
              <a:gd name="connsiteX126" fmla="*/ 4977908 w 5635586"/>
              <a:gd name="connsiteY126" fmla="*/ 1240646 h 5384451"/>
              <a:gd name="connsiteX127" fmla="*/ 5052072 w 5635586"/>
              <a:gd name="connsiteY127" fmla="*/ 1281706 h 5384451"/>
              <a:gd name="connsiteX128" fmla="*/ 5015796 w 5635586"/>
              <a:gd name="connsiteY128" fmla="*/ 1363825 h 5384451"/>
              <a:gd name="connsiteX129" fmla="*/ 5116564 w 5635586"/>
              <a:gd name="connsiteY129" fmla="*/ 1391198 h 5384451"/>
              <a:gd name="connsiteX130" fmla="*/ 5132686 w 5635586"/>
              <a:gd name="connsiteY130" fmla="*/ 1416156 h 5384451"/>
              <a:gd name="connsiteX131" fmla="*/ 5162514 w 5635586"/>
              <a:gd name="connsiteY131" fmla="*/ 1510352 h 5384451"/>
              <a:gd name="connsiteX132" fmla="*/ 5168156 w 5635586"/>
              <a:gd name="connsiteY132" fmla="*/ 1523233 h 5384451"/>
              <a:gd name="connsiteX133" fmla="*/ 5173800 w 5635586"/>
              <a:gd name="connsiteY133" fmla="*/ 1590056 h 5384451"/>
              <a:gd name="connsiteX134" fmla="*/ 5221362 w 5635586"/>
              <a:gd name="connsiteY134" fmla="*/ 1581200 h 5384451"/>
              <a:gd name="connsiteX135" fmla="*/ 5250383 w 5635586"/>
              <a:gd name="connsiteY135" fmla="*/ 1625480 h 5384451"/>
              <a:gd name="connsiteX136" fmla="*/ 5193147 w 5635586"/>
              <a:gd name="connsiteY136" fmla="*/ 1687472 h 5384451"/>
              <a:gd name="connsiteX137" fmla="*/ 5290690 w 5635586"/>
              <a:gd name="connsiteY137" fmla="*/ 1672980 h 5384451"/>
              <a:gd name="connsiteX138" fmla="*/ 5388232 w 5635586"/>
              <a:gd name="connsiteY138" fmla="*/ 1833193 h 5384451"/>
              <a:gd name="connsiteX139" fmla="*/ 5393070 w 5635586"/>
              <a:gd name="connsiteY139" fmla="*/ 1841244 h 5384451"/>
              <a:gd name="connsiteX140" fmla="*/ 5452724 w 5635586"/>
              <a:gd name="connsiteY140" fmla="*/ 1937050 h 5384451"/>
              <a:gd name="connsiteX141" fmla="*/ 5489000 w 5635586"/>
              <a:gd name="connsiteY141" fmla="*/ 2024805 h 5384451"/>
              <a:gd name="connsiteX142" fmla="*/ 5510766 w 5635586"/>
              <a:gd name="connsiteY142" fmla="*/ 2015144 h 5384451"/>
              <a:gd name="connsiteX143" fmla="*/ 5522052 w 5635586"/>
              <a:gd name="connsiteY143" fmla="*/ 2090822 h 5384451"/>
              <a:gd name="connsiteX144" fmla="*/ 5532532 w 5635586"/>
              <a:gd name="connsiteY144" fmla="*/ 2114975 h 5384451"/>
              <a:gd name="connsiteX145" fmla="*/ 5634105 w 5635586"/>
              <a:gd name="connsiteY145" fmla="*/ 2271968 h 5384451"/>
              <a:gd name="connsiteX146" fmla="*/ 5602666 w 5635586"/>
              <a:gd name="connsiteY146" fmla="*/ 2398367 h 5384451"/>
              <a:gd name="connsiteX147" fmla="*/ 5464010 w 5635586"/>
              <a:gd name="connsiteY147" fmla="*/ 2597225 h 5384451"/>
              <a:gd name="connsiteX148" fmla="*/ 5185086 w 5635586"/>
              <a:gd name="connsiteY148" fmla="*/ 2932143 h 5384451"/>
              <a:gd name="connsiteX149" fmla="*/ 4860212 w 5635586"/>
              <a:gd name="connsiteY149" fmla="*/ 3217145 h 5384451"/>
              <a:gd name="connsiteX150" fmla="*/ 4658677 w 5635586"/>
              <a:gd name="connsiteY150" fmla="*/ 3373333 h 5384451"/>
              <a:gd name="connsiteX151" fmla="*/ 4333803 w 5635586"/>
              <a:gd name="connsiteY151" fmla="*/ 3641428 h 5384451"/>
              <a:gd name="connsiteX152" fmla="*/ 4043593 w 5635586"/>
              <a:gd name="connsiteY152" fmla="*/ 3870879 h 5384451"/>
              <a:gd name="connsiteX153" fmla="*/ 3872692 w 5635586"/>
              <a:gd name="connsiteY153" fmla="*/ 3998084 h 5384451"/>
              <a:gd name="connsiteX154" fmla="*/ 3793690 w 5635586"/>
              <a:gd name="connsiteY154" fmla="*/ 4060076 h 5384451"/>
              <a:gd name="connsiteX155" fmla="*/ 3720331 w 5635586"/>
              <a:gd name="connsiteY155" fmla="*/ 4134144 h 5384451"/>
              <a:gd name="connsiteX156" fmla="*/ 3601829 w 5635586"/>
              <a:gd name="connsiteY156" fmla="*/ 4225120 h 5384451"/>
              <a:gd name="connsiteX157" fmla="*/ 3597798 w 5635586"/>
              <a:gd name="connsiteY157" fmla="*/ 4226730 h 5384451"/>
              <a:gd name="connsiteX158" fmla="*/ 3479296 w 5635586"/>
              <a:gd name="connsiteY158" fmla="*/ 4337832 h 5384451"/>
              <a:gd name="connsiteX159" fmla="*/ 3418029 w 5635586"/>
              <a:gd name="connsiteY159" fmla="*/ 4386943 h 5384451"/>
              <a:gd name="connsiteX160" fmla="*/ 3281792 w 5635586"/>
              <a:gd name="connsiteY160" fmla="*/ 4531860 h 5384451"/>
              <a:gd name="connsiteX161" fmla="*/ 3070583 w 5635586"/>
              <a:gd name="connsiteY161" fmla="*/ 4704149 h 5384451"/>
              <a:gd name="connsiteX162" fmla="*/ 2923866 w 5635586"/>
              <a:gd name="connsiteY162" fmla="*/ 4849065 h 5384451"/>
              <a:gd name="connsiteX163" fmla="*/ 2831966 w 5635586"/>
              <a:gd name="connsiteY163" fmla="*/ 4929575 h 5384451"/>
              <a:gd name="connsiteX164" fmla="*/ 2775536 w 5635586"/>
              <a:gd name="connsiteY164" fmla="*/ 4983516 h 5384451"/>
              <a:gd name="connsiteX165" fmla="*/ 2690086 w 5635586"/>
              <a:gd name="connsiteY165" fmla="*/ 5035847 h 5384451"/>
              <a:gd name="connsiteX166" fmla="*/ 2681218 w 5635586"/>
              <a:gd name="connsiteY166" fmla="*/ 5022160 h 5384451"/>
              <a:gd name="connsiteX167" fmla="*/ 2732005 w 5635586"/>
              <a:gd name="connsiteY167" fmla="*/ 4985126 h 5384451"/>
              <a:gd name="connsiteX168" fmla="*/ 2339415 w 5635586"/>
              <a:gd name="connsiteY168" fmla="*/ 4926354 h 5384451"/>
              <a:gd name="connsiteX169" fmla="*/ 2249128 w 5635586"/>
              <a:gd name="connsiteY169" fmla="*/ 4939236 h 5384451"/>
              <a:gd name="connsiteX170" fmla="*/ 2149167 w 5635586"/>
              <a:gd name="connsiteY170" fmla="*/ 4985931 h 5384451"/>
              <a:gd name="connsiteX171" fmla="*/ 2051624 w 5635586"/>
              <a:gd name="connsiteY171" fmla="*/ 5040677 h 5384451"/>
              <a:gd name="connsiteX172" fmla="*/ 1768669 w 5635586"/>
              <a:gd name="connsiteY172" fmla="*/ 5229874 h 5384451"/>
              <a:gd name="connsiteX173" fmla="*/ 1600992 w 5635586"/>
              <a:gd name="connsiteY173" fmla="*/ 5320849 h 5384451"/>
              <a:gd name="connsiteX174" fmla="*/ 1512317 w 5635586"/>
              <a:gd name="connsiteY174" fmla="*/ 5336951 h 5384451"/>
              <a:gd name="connsiteX175" fmla="*/ 1497000 w 5635586"/>
              <a:gd name="connsiteY175" fmla="*/ 5343392 h 5384451"/>
              <a:gd name="connsiteX176" fmla="*/ 1435734 w 5635586"/>
              <a:gd name="connsiteY176" fmla="*/ 5384451 h 5384451"/>
              <a:gd name="connsiteX177" fmla="*/ 1425254 w 5635586"/>
              <a:gd name="connsiteY177" fmla="*/ 5374790 h 5384451"/>
              <a:gd name="connsiteX178" fmla="*/ 1455887 w 5635586"/>
              <a:gd name="connsiteY178" fmla="*/ 5336146 h 5384451"/>
              <a:gd name="connsiteX179" fmla="*/ 1422029 w 5635586"/>
              <a:gd name="connsiteY179" fmla="*/ 5331315 h 5384451"/>
              <a:gd name="connsiteX180" fmla="*/ 1483296 w 5635586"/>
              <a:gd name="connsiteY180" fmla="*/ 5264493 h 5384451"/>
              <a:gd name="connsiteX181" fmla="*/ 1477653 w 5635586"/>
              <a:gd name="connsiteY181" fmla="*/ 5258052 h 5384451"/>
              <a:gd name="connsiteX182" fmla="*/ 1329323 w 5635586"/>
              <a:gd name="connsiteY182" fmla="*/ 5370765 h 5384451"/>
              <a:gd name="connsiteX183" fmla="*/ 1321262 w 5635586"/>
              <a:gd name="connsiteY183" fmla="*/ 5362714 h 5384451"/>
              <a:gd name="connsiteX184" fmla="*/ 1393814 w 5635586"/>
              <a:gd name="connsiteY184" fmla="*/ 5290256 h 5384451"/>
              <a:gd name="connsiteX185" fmla="*/ 1409131 w 5635586"/>
              <a:gd name="connsiteY185" fmla="*/ 5254832 h 5384451"/>
              <a:gd name="connsiteX186" fmla="*/ 1372049 w 5635586"/>
              <a:gd name="connsiteY186" fmla="*/ 5266908 h 5384451"/>
              <a:gd name="connsiteX187" fmla="*/ 1311588 w 5635586"/>
              <a:gd name="connsiteY187" fmla="*/ 5316824 h 5384451"/>
              <a:gd name="connsiteX188" fmla="*/ 1301915 w 5635586"/>
              <a:gd name="connsiteY188" fmla="*/ 5306357 h 5384451"/>
              <a:gd name="connsiteX189" fmla="*/ 1387365 w 5635586"/>
              <a:gd name="connsiteY189" fmla="*/ 5242755 h 5384451"/>
              <a:gd name="connsiteX190" fmla="*/ 1376079 w 5635586"/>
              <a:gd name="connsiteY190" fmla="*/ 5229069 h 5384451"/>
              <a:gd name="connsiteX191" fmla="*/ 1311588 w 5635586"/>
              <a:gd name="connsiteY191" fmla="*/ 5254026 h 5384451"/>
              <a:gd name="connsiteX192" fmla="*/ 1255159 w 5635586"/>
              <a:gd name="connsiteY192" fmla="*/ 5297501 h 5384451"/>
              <a:gd name="connsiteX193" fmla="*/ 1269669 w 5635586"/>
              <a:gd name="connsiteY193" fmla="*/ 5266103 h 5384451"/>
              <a:gd name="connsiteX194" fmla="*/ 1330936 w 5635586"/>
              <a:gd name="connsiteY194" fmla="*/ 5142924 h 5384451"/>
              <a:gd name="connsiteX195" fmla="*/ 1387365 w 5635586"/>
              <a:gd name="connsiteY195" fmla="*/ 5078517 h 5384451"/>
              <a:gd name="connsiteX196" fmla="*/ 1309170 w 5635586"/>
              <a:gd name="connsiteY196" fmla="*/ 5097034 h 5384451"/>
              <a:gd name="connsiteX197" fmla="*/ 1239842 w 5635586"/>
              <a:gd name="connsiteY197" fmla="*/ 5145339 h 5384451"/>
              <a:gd name="connsiteX198" fmla="*/ 1328517 w 5635586"/>
              <a:gd name="connsiteY198" fmla="*/ 5008474 h 5384451"/>
              <a:gd name="connsiteX199" fmla="*/ 1317231 w 5635586"/>
              <a:gd name="connsiteY199" fmla="*/ 4998007 h 5384451"/>
              <a:gd name="connsiteX200" fmla="*/ 1267251 w 5635586"/>
              <a:gd name="connsiteY200" fmla="*/ 5005253 h 5384451"/>
              <a:gd name="connsiteX201" fmla="*/ 1288210 w 5635586"/>
              <a:gd name="connsiteY201" fmla="*/ 4964194 h 5384451"/>
              <a:gd name="connsiteX202" fmla="*/ 1188249 w 5635586"/>
              <a:gd name="connsiteY202" fmla="*/ 5005253 h 5384451"/>
              <a:gd name="connsiteX203" fmla="*/ 1191474 w 5635586"/>
              <a:gd name="connsiteY203" fmla="*/ 4940041 h 5384451"/>
              <a:gd name="connsiteX204" fmla="*/ 1160840 w 5635586"/>
              <a:gd name="connsiteY204" fmla="*/ 4967414 h 5384451"/>
              <a:gd name="connsiteX205" fmla="*/ 1205984 w 5635586"/>
              <a:gd name="connsiteY205" fmla="*/ 4862752 h 5384451"/>
              <a:gd name="connsiteX206" fmla="*/ 1161646 w 5635586"/>
              <a:gd name="connsiteY206" fmla="*/ 4853896 h 5384451"/>
              <a:gd name="connsiteX207" fmla="*/ 1176963 w 5635586"/>
              <a:gd name="connsiteY207" fmla="*/ 4807201 h 5384451"/>
              <a:gd name="connsiteX208" fmla="*/ 1136656 w 5635586"/>
              <a:gd name="connsiteY208" fmla="*/ 4846650 h 5384451"/>
              <a:gd name="connsiteX209" fmla="*/ 1165677 w 5635586"/>
              <a:gd name="connsiteY209" fmla="*/ 4659869 h 5384451"/>
              <a:gd name="connsiteX210" fmla="*/ 1126982 w 5635586"/>
              <a:gd name="connsiteY210" fmla="*/ 4648598 h 5384451"/>
              <a:gd name="connsiteX211" fmla="*/ 1280955 w 5635586"/>
              <a:gd name="connsiteY211" fmla="*/ 4326561 h 5384451"/>
              <a:gd name="connsiteX212" fmla="*/ 1177769 w 5635586"/>
              <a:gd name="connsiteY212" fmla="*/ 4361985 h 5384451"/>
              <a:gd name="connsiteX213" fmla="*/ 966561 w 5635586"/>
              <a:gd name="connsiteY213" fmla="*/ 4452155 h 5384451"/>
              <a:gd name="connsiteX214" fmla="*/ 834354 w 5635586"/>
              <a:gd name="connsiteY214" fmla="*/ 4444105 h 5384451"/>
              <a:gd name="connsiteX215" fmla="*/ 769863 w 5635586"/>
              <a:gd name="connsiteY215" fmla="*/ 4437664 h 5384451"/>
              <a:gd name="connsiteX216" fmla="*/ 644105 w 5635586"/>
              <a:gd name="connsiteY216" fmla="*/ 4316095 h 5384451"/>
              <a:gd name="connsiteX217" fmla="*/ 496582 w 5635586"/>
              <a:gd name="connsiteY217" fmla="*/ 4124483 h 5384451"/>
              <a:gd name="connsiteX218" fmla="*/ 447407 w 5635586"/>
              <a:gd name="connsiteY218" fmla="*/ 4050415 h 5384451"/>
              <a:gd name="connsiteX219" fmla="*/ 365181 w 5635586"/>
              <a:gd name="connsiteY219" fmla="*/ 3946558 h 5384451"/>
              <a:gd name="connsiteX220" fmla="*/ 191055 w 5635586"/>
              <a:gd name="connsiteY220" fmla="*/ 3731599 h 5384451"/>
              <a:gd name="connsiteX221" fmla="*/ 120115 w 5635586"/>
              <a:gd name="connsiteY221" fmla="*/ 3539182 h 5384451"/>
              <a:gd name="connsiteX222" fmla="*/ 99155 w 5635586"/>
              <a:gd name="connsiteY222" fmla="*/ 3387825 h 5384451"/>
              <a:gd name="connsiteX223" fmla="*/ 203953 w 5635586"/>
              <a:gd name="connsiteY223" fmla="*/ 3260620 h 5384451"/>
              <a:gd name="connsiteX224" fmla="*/ 323262 w 5635586"/>
              <a:gd name="connsiteY224" fmla="*/ 3168840 h 5384451"/>
              <a:gd name="connsiteX225" fmla="*/ 490939 w 5635586"/>
              <a:gd name="connsiteY225" fmla="*/ 3002991 h 5384451"/>
              <a:gd name="connsiteX226" fmla="*/ 516735 w 5635586"/>
              <a:gd name="connsiteY226" fmla="*/ 2960321 h 5384451"/>
              <a:gd name="connsiteX227" fmla="*/ 469173 w 5635586"/>
              <a:gd name="connsiteY227" fmla="*/ 2933753 h 5384451"/>
              <a:gd name="connsiteX228" fmla="*/ 518348 w 5635586"/>
              <a:gd name="connsiteY228" fmla="*/ 2857269 h 5384451"/>
              <a:gd name="connsiteX229" fmla="*/ 481265 w 5635586"/>
              <a:gd name="connsiteY229" fmla="*/ 2853244 h 5384451"/>
              <a:gd name="connsiteX230" fmla="*/ 481265 w 5635586"/>
              <a:gd name="connsiteY230" fmla="*/ 2817015 h 5384451"/>
              <a:gd name="connsiteX231" fmla="*/ 562685 w 5635586"/>
              <a:gd name="connsiteY231" fmla="*/ 2800108 h 5384451"/>
              <a:gd name="connsiteX232" fmla="*/ 562685 w 5635586"/>
              <a:gd name="connsiteY232" fmla="*/ 2791252 h 5384451"/>
              <a:gd name="connsiteX233" fmla="*/ 520766 w 5635586"/>
              <a:gd name="connsiteY233" fmla="*/ 2780786 h 5384451"/>
              <a:gd name="connsiteX234" fmla="*/ 444183 w 5635586"/>
              <a:gd name="connsiteY234" fmla="*/ 2693836 h 5384451"/>
              <a:gd name="connsiteX235" fmla="*/ 390171 w 5635586"/>
              <a:gd name="connsiteY235" fmla="*/ 2598835 h 5384451"/>
              <a:gd name="connsiteX236" fmla="*/ 336160 w 5635586"/>
              <a:gd name="connsiteY236" fmla="*/ 2549724 h 5384451"/>
              <a:gd name="connsiteX237" fmla="*/ 337772 w 5635586"/>
              <a:gd name="connsiteY237" fmla="*/ 2486927 h 5384451"/>
              <a:gd name="connsiteX238" fmla="*/ 350671 w 5635586"/>
              <a:gd name="connsiteY238" fmla="*/ 2486122 h 5384451"/>
              <a:gd name="connsiteX239" fmla="*/ 329711 w 5635586"/>
              <a:gd name="connsiteY239" fmla="*/ 2449088 h 5384451"/>
              <a:gd name="connsiteX240" fmla="*/ 281343 w 5635586"/>
              <a:gd name="connsiteY240" fmla="*/ 2401588 h 5384451"/>
              <a:gd name="connsiteX241" fmla="*/ 253128 w 5635586"/>
              <a:gd name="connsiteY241" fmla="*/ 2375020 h 5384451"/>
              <a:gd name="connsiteX242" fmla="*/ 204760 w 5635586"/>
              <a:gd name="connsiteY242" fmla="*/ 2318663 h 5384451"/>
              <a:gd name="connsiteX243" fmla="*/ 183800 w 5635586"/>
              <a:gd name="connsiteY243" fmla="*/ 2275189 h 5384451"/>
              <a:gd name="connsiteX244" fmla="*/ 175739 w 5635586"/>
              <a:gd name="connsiteY244" fmla="*/ 2202730 h 5384451"/>
              <a:gd name="connsiteX245" fmla="*/ 112054 w 5635586"/>
              <a:gd name="connsiteY245" fmla="*/ 2219637 h 5384451"/>
              <a:gd name="connsiteX246" fmla="*/ 120115 w 5635586"/>
              <a:gd name="connsiteY246" fmla="*/ 2109339 h 5384451"/>
              <a:gd name="connsiteX247" fmla="*/ 58042 w 5635586"/>
              <a:gd name="connsiteY247" fmla="*/ 2103704 h 5384451"/>
              <a:gd name="connsiteX248" fmla="*/ 72553 w 5635586"/>
              <a:gd name="connsiteY248" fmla="*/ 1991796 h 5384451"/>
              <a:gd name="connsiteX249" fmla="*/ 0 w 5635586"/>
              <a:gd name="connsiteY249" fmla="*/ 1991796 h 5384451"/>
              <a:gd name="connsiteX250" fmla="*/ 81420 w 5635586"/>
              <a:gd name="connsiteY250" fmla="*/ 1755904 h 5384451"/>
              <a:gd name="connsiteX251" fmla="*/ 58848 w 5635586"/>
              <a:gd name="connsiteY251" fmla="*/ 1760735 h 5384451"/>
              <a:gd name="connsiteX252" fmla="*/ 425642 w 5635586"/>
              <a:gd name="connsiteY252" fmla="*/ 1413741 h 5384451"/>
              <a:gd name="connsiteX253" fmla="*/ 726331 w 5635586"/>
              <a:gd name="connsiteY253" fmla="*/ 1181874 h 5384451"/>
              <a:gd name="connsiteX254" fmla="*/ 977041 w 5635586"/>
              <a:gd name="connsiteY254" fmla="*/ 1006364 h 5384451"/>
              <a:gd name="connsiteX255" fmla="*/ 1084257 w 5635586"/>
              <a:gd name="connsiteY255" fmla="*/ 955644 h 5384451"/>
              <a:gd name="connsiteX256" fmla="*/ 1150360 w 5635586"/>
              <a:gd name="connsiteY256" fmla="*/ 903313 h 5384451"/>
              <a:gd name="connsiteX257" fmla="*/ 1272894 w 5635586"/>
              <a:gd name="connsiteY257" fmla="*/ 815558 h 5384451"/>
              <a:gd name="connsiteX258" fmla="*/ 1288210 w 5635586"/>
              <a:gd name="connsiteY258" fmla="*/ 805091 h 5384451"/>
              <a:gd name="connsiteX259" fmla="*/ 1346252 w 5635586"/>
              <a:gd name="connsiteY259" fmla="*/ 764032 h 5384451"/>
              <a:gd name="connsiteX260" fmla="*/ 1405100 w 5635586"/>
              <a:gd name="connsiteY260" fmla="*/ 739074 h 5384451"/>
              <a:gd name="connsiteX261" fmla="*/ 1473622 w 5635586"/>
              <a:gd name="connsiteY261" fmla="*/ 699625 h 5384451"/>
              <a:gd name="connsiteX262" fmla="*/ 1538113 w 5635586"/>
              <a:gd name="connsiteY262" fmla="*/ 638438 h 5384451"/>
              <a:gd name="connsiteX263" fmla="*/ 1546175 w 5635586"/>
              <a:gd name="connsiteY263" fmla="*/ 672251 h 5384451"/>
              <a:gd name="connsiteX264" fmla="*/ 1800108 w 5635586"/>
              <a:gd name="connsiteY264" fmla="*/ 481445 h 5384451"/>
              <a:gd name="connsiteX265" fmla="*/ 1813007 w 5635586"/>
              <a:gd name="connsiteY265" fmla="*/ 495936 h 5384451"/>
              <a:gd name="connsiteX266" fmla="*/ 1863793 w 5635586"/>
              <a:gd name="connsiteY266" fmla="*/ 451656 h 5384451"/>
              <a:gd name="connsiteX267" fmla="*/ 1946826 w 5635586"/>
              <a:gd name="connsiteY267" fmla="*/ 380808 h 5384451"/>
              <a:gd name="connsiteX268" fmla="*/ 2113696 w 5635586"/>
              <a:gd name="connsiteY268" fmla="*/ 273731 h 5384451"/>
              <a:gd name="connsiteX269" fmla="*/ 2160452 w 5635586"/>
              <a:gd name="connsiteY269" fmla="*/ 261655 h 5384451"/>
              <a:gd name="connsiteX270" fmla="*/ 2417611 w 5635586"/>
              <a:gd name="connsiteY270" fmla="*/ 90975 h 5384451"/>
              <a:gd name="connsiteX271" fmla="*/ 2465173 w 5635586"/>
              <a:gd name="connsiteY271" fmla="*/ 84535 h 5384451"/>
              <a:gd name="connsiteX272" fmla="*/ 2418417 w 5635586"/>
              <a:gd name="connsiteY272" fmla="*/ 125594 h 5384451"/>
              <a:gd name="connsiteX273" fmla="*/ 2439377 w 5635586"/>
              <a:gd name="connsiteY273" fmla="*/ 169874 h 5384451"/>
              <a:gd name="connsiteX274" fmla="*/ 2712658 w 5635586"/>
              <a:gd name="connsiteY274" fmla="*/ 0 h 538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35586" h="5384451">
                <a:moveTo>
                  <a:pt x="4086318" y="1692302"/>
                </a:moveTo>
                <a:cubicBezTo>
                  <a:pt x="4086318" y="1692302"/>
                  <a:pt x="4086318" y="1692302"/>
                  <a:pt x="4087930" y="1693912"/>
                </a:cubicBezTo>
                <a:lnTo>
                  <a:pt x="4084034" y="1693455"/>
                </a:lnTo>
                <a:close/>
                <a:moveTo>
                  <a:pt x="2712658" y="0"/>
                </a:moveTo>
                <a:cubicBezTo>
                  <a:pt x="2698147" y="19322"/>
                  <a:pt x="2689280" y="30594"/>
                  <a:pt x="2680412" y="41865"/>
                </a:cubicBezTo>
                <a:cubicBezTo>
                  <a:pt x="2682024" y="44280"/>
                  <a:pt x="2683636" y="46695"/>
                  <a:pt x="2685249" y="48306"/>
                </a:cubicBezTo>
                <a:cubicBezTo>
                  <a:pt x="2698147" y="42670"/>
                  <a:pt x="2711852" y="37034"/>
                  <a:pt x="2725556" y="31399"/>
                </a:cubicBezTo>
                <a:cubicBezTo>
                  <a:pt x="2728780" y="34619"/>
                  <a:pt x="2732005" y="37839"/>
                  <a:pt x="2735230" y="41060"/>
                </a:cubicBezTo>
                <a:cubicBezTo>
                  <a:pt x="2695728" y="77289"/>
                  <a:pt x="2656228" y="114323"/>
                  <a:pt x="2616727" y="150552"/>
                </a:cubicBezTo>
                <a:cubicBezTo>
                  <a:pt x="2618339" y="152968"/>
                  <a:pt x="2620758" y="155383"/>
                  <a:pt x="2622370" y="157798"/>
                </a:cubicBezTo>
                <a:cubicBezTo>
                  <a:pt x="2677188" y="114323"/>
                  <a:pt x="2732811" y="70848"/>
                  <a:pt x="2775536" y="37034"/>
                </a:cubicBezTo>
                <a:cubicBezTo>
                  <a:pt x="2804557" y="39450"/>
                  <a:pt x="2822292" y="41060"/>
                  <a:pt x="2841640" y="42670"/>
                </a:cubicBezTo>
                <a:cubicBezTo>
                  <a:pt x="2840028" y="48306"/>
                  <a:pt x="2838415" y="56357"/>
                  <a:pt x="2837609" y="59577"/>
                </a:cubicBezTo>
                <a:cubicBezTo>
                  <a:pt x="2888396" y="40255"/>
                  <a:pt x="2941601" y="20933"/>
                  <a:pt x="2994000" y="1610"/>
                </a:cubicBezTo>
                <a:cubicBezTo>
                  <a:pt x="2995612" y="4831"/>
                  <a:pt x="2997224" y="8856"/>
                  <a:pt x="2998837" y="12882"/>
                </a:cubicBezTo>
                <a:cubicBezTo>
                  <a:pt x="2989969" y="19322"/>
                  <a:pt x="2981102" y="25763"/>
                  <a:pt x="2965785" y="37034"/>
                </a:cubicBezTo>
                <a:cubicBezTo>
                  <a:pt x="3029470" y="27373"/>
                  <a:pt x="3085094" y="18517"/>
                  <a:pt x="3152003" y="8856"/>
                </a:cubicBezTo>
                <a:cubicBezTo>
                  <a:pt x="3107666" y="58772"/>
                  <a:pt x="3069777" y="101442"/>
                  <a:pt x="3032695" y="144112"/>
                </a:cubicBezTo>
                <a:cubicBezTo>
                  <a:pt x="3033501" y="145722"/>
                  <a:pt x="3034307" y="147332"/>
                  <a:pt x="3035113" y="148942"/>
                </a:cubicBezTo>
                <a:cubicBezTo>
                  <a:pt x="3051236" y="140086"/>
                  <a:pt x="3066552" y="132035"/>
                  <a:pt x="3082675" y="123179"/>
                </a:cubicBezTo>
                <a:cubicBezTo>
                  <a:pt x="3084288" y="125594"/>
                  <a:pt x="3085900" y="127205"/>
                  <a:pt x="3087512" y="129620"/>
                </a:cubicBezTo>
                <a:cubicBezTo>
                  <a:pt x="3073002" y="142501"/>
                  <a:pt x="3059297" y="155383"/>
                  <a:pt x="3040756" y="173095"/>
                </a:cubicBezTo>
                <a:cubicBezTo>
                  <a:pt x="3051236" y="189197"/>
                  <a:pt x="3068165" y="206104"/>
                  <a:pt x="3071389" y="224621"/>
                </a:cubicBezTo>
                <a:cubicBezTo>
                  <a:pt x="3073808" y="243943"/>
                  <a:pt x="3068165" y="268096"/>
                  <a:pt x="3057685" y="285003"/>
                </a:cubicBezTo>
                <a:cubicBezTo>
                  <a:pt x="3035113" y="320427"/>
                  <a:pt x="3008510" y="353435"/>
                  <a:pt x="2981908" y="386444"/>
                </a:cubicBezTo>
                <a:cubicBezTo>
                  <a:pt x="2963367" y="408181"/>
                  <a:pt x="2943213" y="427504"/>
                  <a:pt x="2927896" y="453267"/>
                </a:cubicBezTo>
                <a:cubicBezTo>
                  <a:pt x="3014960" y="434750"/>
                  <a:pt x="3046399" y="330088"/>
                  <a:pt x="3147972" y="310765"/>
                </a:cubicBezTo>
                <a:cubicBezTo>
                  <a:pt x="3135880" y="338139"/>
                  <a:pt x="3128625" y="355851"/>
                  <a:pt x="3121370" y="372757"/>
                </a:cubicBezTo>
                <a:cubicBezTo>
                  <a:pt x="3123788" y="375173"/>
                  <a:pt x="3127013" y="377588"/>
                  <a:pt x="3130238" y="380003"/>
                </a:cubicBezTo>
                <a:cubicBezTo>
                  <a:pt x="3137493" y="371147"/>
                  <a:pt x="3143942" y="363096"/>
                  <a:pt x="3157646" y="346995"/>
                </a:cubicBezTo>
                <a:cubicBezTo>
                  <a:pt x="3161677" y="354240"/>
                  <a:pt x="3166514" y="363096"/>
                  <a:pt x="3174575" y="376783"/>
                </a:cubicBezTo>
                <a:cubicBezTo>
                  <a:pt x="3194728" y="353435"/>
                  <a:pt x="3213270" y="332503"/>
                  <a:pt x="3231811" y="311571"/>
                </a:cubicBezTo>
                <a:cubicBezTo>
                  <a:pt x="3235842" y="314791"/>
                  <a:pt x="3239066" y="317206"/>
                  <a:pt x="3243097" y="319621"/>
                </a:cubicBezTo>
                <a:cubicBezTo>
                  <a:pt x="3220525" y="359071"/>
                  <a:pt x="3197147" y="397715"/>
                  <a:pt x="3168932" y="445216"/>
                </a:cubicBezTo>
                <a:cubicBezTo>
                  <a:pt x="3263250" y="379198"/>
                  <a:pt x="3344670" y="312376"/>
                  <a:pt x="3434958" y="261655"/>
                </a:cubicBezTo>
                <a:cubicBezTo>
                  <a:pt x="3515572" y="216570"/>
                  <a:pt x="3580869" y="154578"/>
                  <a:pt x="3652616" y="99831"/>
                </a:cubicBezTo>
                <a:cubicBezTo>
                  <a:pt x="3669544" y="87755"/>
                  <a:pt x="3693728" y="84535"/>
                  <a:pt x="3723556" y="74874"/>
                </a:cubicBezTo>
                <a:cubicBezTo>
                  <a:pt x="3724362" y="74874"/>
                  <a:pt x="3735648" y="82119"/>
                  <a:pt x="3746934" y="89365"/>
                </a:cubicBezTo>
                <a:cubicBezTo>
                  <a:pt x="3724362" y="121569"/>
                  <a:pt x="3700178" y="156188"/>
                  <a:pt x="3676800" y="190807"/>
                </a:cubicBezTo>
                <a:cubicBezTo>
                  <a:pt x="3680024" y="193222"/>
                  <a:pt x="3682443" y="195637"/>
                  <a:pt x="3685667" y="198053"/>
                </a:cubicBezTo>
                <a:cubicBezTo>
                  <a:pt x="3700984" y="191612"/>
                  <a:pt x="3716300" y="185171"/>
                  <a:pt x="3736454" y="177120"/>
                </a:cubicBezTo>
                <a:cubicBezTo>
                  <a:pt x="3707433" y="218180"/>
                  <a:pt x="3682443" y="254409"/>
                  <a:pt x="3656646" y="290638"/>
                </a:cubicBezTo>
                <a:cubicBezTo>
                  <a:pt x="3659871" y="294664"/>
                  <a:pt x="3663902" y="297884"/>
                  <a:pt x="3667126" y="301104"/>
                </a:cubicBezTo>
                <a:cubicBezTo>
                  <a:pt x="3725168" y="251994"/>
                  <a:pt x="3783210" y="202078"/>
                  <a:pt x="3842058" y="152968"/>
                </a:cubicBezTo>
                <a:cubicBezTo>
                  <a:pt x="3850926" y="145722"/>
                  <a:pt x="3863824" y="144112"/>
                  <a:pt x="3875916" y="144112"/>
                </a:cubicBezTo>
                <a:cubicBezTo>
                  <a:pt x="3835609" y="204493"/>
                  <a:pt x="3766281" y="244748"/>
                  <a:pt x="3769506" y="333308"/>
                </a:cubicBezTo>
                <a:cubicBezTo>
                  <a:pt x="3792078" y="312376"/>
                  <a:pt x="3808200" y="297884"/>
                  <a:pt x="3825936" y="281782"/>
                </a:cubicBezTo>
                <a:cubicBezTo>
                  <a:pt x="3823517" y="280172"/>
                  <a:pt x="3814650" y="276147"/>
                  <a:pt x="3806588" y="272121"/>
                </a:cubicBezTo>
                <a:cubicBezTo>
                  <a:pt x="3808200" y="268096"/>
                  <a:pt x="3809812" y="264070"/>
                  <a:pt x="3811425" y="260045"/>
                </a:cubicBezTo>
                <a:cubicBezTo>
                  <a:pt x="3828354" y="267291"/>
                  <a:pt x="3846089" y="274536"/>
                  <a:pt x="3861406" y="280977"/>
                </a:cubicBezTo>
                <a:cubicBezTo>
                  <a:pt x="3873498" y="270511"/>
                  <a:pt x="3892039" y="254409"/>
                  <a:pt x="3915417" y="235087"/>
                </a:cubicBezTo>
                <a:cubicBezTo>
                  <a:pt x="3905743" y="199663"/>
                  <a:pt x="3950887" y="194027"/>
                  <a:pt x="3972653" y="174705"/>
                </a:cubicBezTo>
                <a:cubicBezTo>
                  <a:pt x="4004092" y="145722"/>
                  <a:pt x="4041981" y="124789"/>
                  <a:pt x="4061328" y="83730"/>
                </a:cubicBezTo>
                <a:cubicBezTo>
                  <a:pt x="4063746" y="77289"/>
                  <a:pt x="4082288" y="78094"/>
                  <a:pt x="4100023" y="74874"/>
                </a:cubicBezTo>
                <a:cubicBezTo>
                  <a:pt x="4063746" y="119959"/>
                  <a:pt x="4031501" y="160213"/>
                  <a:pt x="3999255" y="200468"/>
                </a:cubicBezTo>
                <a:cubicBezTo>
                  <a:pt x="3991194" y="202883"/>
                  <a:pt x="3980714" y="202078"/>
                  <a:pt x="3975877" y="206909"/>
                </a:cubicBezTo>
                <a:cubicBezTo>
                  <a:pt x="3931540" y="252799"/>
                  <a:pt x="3888814" y="298689"/>
                  <a:pt x="3844476" y="345384"/>
                </a:cubicBezTo>
                <a:cubicBezTo>
                  <a:pt x="3860599" y="343774"/>
                  <a:pt x="3875916" y="338944"/>
                  <a:pt x="3886396" y="329283"/>
                </a:cubicBezTo>
                <a:cubicBezTo>
                  <a:pt x="3917835" y="301104"/>
                  <a:pt x="3947662" y="270511"/>
                  <a:pt x="3978296" y="240722"/>
                </a:cubicBezTo>
                <a:cubicBezTo>
                  <a:pt x="3983938" y="243138"/>
                  <a:pt x="3991194" y="249578"/>
                  <a:pt x="3995224" y="247968"/>
                </a:cubicBezTo>
                <a:cubicBezTo>
                  <a:pt x="4016184" y="238307"/>
                  <a:pt x="4036338" y="227841"/>
                  <a:pt x="4057297" y="217375"/>
                </a:cubicBezTo>
                <a:cubicBezTo>
                  <a:pt x="4059716" y="221400"/>
                  <a:pt x="4062940" y="226231"/>
                  <a:pt x="4066165" y="231061"/>
                </a:cubicBezTo>
                <a:cubicBezTo>
                  <a:pt x="4039562" y="251189"/>
                  <a:pt x="4013766" y="270511"/>
                  <a:pt x="3975877" y="299494"/>
                </a:cubicBezTo>
                <a:cubicBezTo>
                  <a:pt x="3927509" y="392885"/>
                  <a:pt x="3816262" y="454877"/>
                  <a:pt x="3747740" y="554708"/>
                </a:cubicBezTo>
                <a:cubicBezTo>
                  <a:pt x="3806588" y="512038"/>
                  <a:pt x="3865436" y="469368"/>
                  <a:pt x="3925090" y="425894"/>
                </a:cubicBezTo>
                <a:cubicBezTo>
                  <a:pt x="3928315" y="433944"/>
                  <a:pt x="3930734" y="441995"/>
                  <a:pt x="3933152" y="450046"/>
                </a:cubicBezTo>
                <a:cubicBezTo>
                  <a:pt x="3957336" y="448436"/>
                  <a:pt x="3986357" y="408181"/>
                  <a:pt x="3976683" y="386444"/>
                </a:cubicBezTo>
                <a:cubicBezTo>
                  <a:pt x="3992000" y="382419"/>
                  <a:pt x="4006510" y="379198"/>
                  <a:pt x="4025052" y="374368"/>
                </a:cubicBezTo>
                <a:cubicBezTo>
                  <a:pt x="4018602" y="364707"/>
                  <a:pt x="4014572" y="357461"/>
                  <a:pt x="4008929" y="347800"/>
                </a:cubicBezTo>
                <a:cubicBezTo>
                  <a:pt x="4024246" y="346189"/>
                  <a:pt x="4036338" y="345384"/>
                  <a:pt x="4041174" y="345384"/>
                </a:cubicBezTo>
                <a:cubicBezTo>
                  <a:pt x="4140330" y="260045"/>
                  <a:pt x="4235454" y="179536"/>
                  <a:pt x="4330578" y="98221"/>
                </a:cubicBezTo>
                <a:cubicBezTo>
                  <a:pt x="4362824" y="132035"/>
                  <a:pt x="4337028" y="149747"/>
                  <a:pt x="4315262" y="169069"/>
                </a:cubicBezTo>
                <a:cubicBezTo>
                  <a:pt x="4267700" y="211739"/>
                  <a:pt x="4220944" y="254409"/>
                  <a:pt x="4174188" y="297079"/>
                </a:cubicBezTo>
                <a:cubicBezTo>
                  <a:pt x="4167738" y="301909"/>
                  <a:pt x="4162902" y="310765"/>
                  <a:pt x="4156452" y="312376"/>
                </a:cubicBezTo>
                <a:cubicBezTo>
                  <a:pt x="4115339" y="318816"/>
                  <a:pt x="4098410" y="349410"/>
                  <a:pt x="4086318" y="384029"/>
                </a:cubicBezTo>
                <a:cubicBezTo>
                  <a:pt x="4083900" y="390469"/>
                  <a:pt x="4083094" y="399325"/>
                  <a:pt x="4079063" y="401741"/>
                </a:cubicBezTo>
                <a:cubicBezTo>
                  <a:pt x="4035532" y="421868"/>
                  <a:pt x="4025858" y="470979"/>
                  <a:pt x="3990388" y="497547"/>
                </a:cubicBezTo>
                <a:cubicBezTo>
                  <a:pt x="3994418" y="501572"/>
                  <a:pt x="3998449" y="504792"/>
                  <a:pt x="4001674" y="508818"/>
                </a:cubicBezTo>
                <a:cubicBezTo>
                  <a:pt x="4021021" y="489496"/>
                  <a:pt x="4040368" y="469368"/>
                  <a:pt x="4060522" y="450046"/>
                </a:cubicBezTo>
                <a:cubicBezTo>
                  <a:pt x="4073420" y="437970"/>
                  <a:pt x="4087930" y="427504"/>
                  <a:pt x="4101635" y="416232"/>
                </a:cubicBezTo>
                <a:cubicBezTo>
                  <a:pt x="4172575" y="357461"/>
                  <a:pt x="4244322" y="297884"/>
                  <a:pt x="4316874" y="240722"/>
                </a:cubicBezTo>
                <a:cubicBezTo>
                  <a:pt x="4328160" y="231061"/>
                  <a:pt x="4348314" y="231866"/>
                  <a:pt x="4371692" y="226231"/>
                </a:cubicBezTo>
                <a:cubicBezTo>
                  <a:pt x="4389426" y="161824"/>
                  <a:pt x="4493418" y="112713"/>
                  <a:pt x="4540980" y="156188"/>
                </a:cubicBezTo>
                <a:cubicBezTo>
                  <a:pt x="4521634" y="177925"/>
                  <a:pt x="4503092" y="201273"/>
                  <a:pt x="4482938" y="222205"/>
                </a:cubicBezTo>
                <a:cubicBezTo>
                  <a:pt x="4462785" y="242333"/>
                  <a:pt x="4441020" y="260850"/>
                  <a:pt x="4414417" y="285003"/>
                </a:cubicBezTo>
                <a:cubicBezTo>
                  <a:pt x="4444244" y="285003"/>
                  <a:pt x="4466010" y="285003"/>
                  <a:pt x="4491806" y="285003"/>
                </a:cubicBezTo>
                <a:cubicBezTo>
                  <a:pt x="4489388" y="277757"/>
                  <a:pt x="4484551" y="264875"/>
                  <a:pt x="4478908" y="248773"/>
                </a:cubicBezTo>
                <a:cubicBezTo>
                  <a:pt x="4532919" y="242333"/>
                  <a:pt x="4585318" y="236697"/>
                  <a:pt x="4649003" y="229451"/>
                </a:cubicBezTo>
                <a:cubicBezTo>
                  <a:pt x="4631268" y="256824"/>
                  <a:pt x="4623207" y="269706"/>
                  <a:pt x="4611114" y="288223"/>
                </a:cubicBezTo>
                <a:cubicBezTo>
                  <a:pt x="4631268" y="291443"/>
                  <a:pt x="4647391" y="293859"/>
                  <a:pt x="4666738" y="297079"/>
                </a:cubicBezTo>
                <a:cubicBezTo>
                  <a:pt x="4669963" y="320427"/>
                  <a:pt x="4673188" y="348605"/>
                  <a:pt x="4677218" y="381613"/>
                </a:cubicBezTo>
                <a:cubicBezTo>
                  <a:pt x="4687698" y="380003"/>
                  <a:pt x="4704627" y="378393"/>
                  <a:pt x="4731230" y="375173"/>
                </a:cubicBezTo>
                <a:cubicBezTo>
                  <a:pt x="4723168" y="399325"/>
                  <a:pt x="4715913" y="418648"/>
                  <a:pt x="4707852" y="441995"/>
                </a:cubicBezTo>
                <a:cubicBezTo>
                  <a:pt x="4723168" y="441995"/>
                  <a:pt x="4736066" y="441995"/>
                  <a:pt x="4750577" y="441995"/>
                </a:cubicBezTo>
                <a:cubicBezTo>
                  <a:pt x="4768312" y="475809"/>
                  <a:pt x="4770730" y="529750"/>
                  <a:pt x="4836028" y="508818"/>
                </a:cubicBezTo>
                <a:cubicBezTo>
                  <a:pt x="4839252" y="530555"/>
                  <a:pt x="4842476" y="549072"/>
                  <a:pt x="4844895" y="563564"/>
                </a:cubicBezTo>
                <a:cubicBezTo>
                  <a:pt x="4867467" y="577251"/>
                  <a:pt x="4886814" y="589327"/>
                  <a:pt x="4908580" y="602208"/>
                </a:cubicBezTo>
                <a:cubicBezTo>
                  <a:pt x="4903743" y="623946"/>
                  <a:pt x="4898100" y="646489"/>
                  <a:pt x="4892457" y="671446"/>
                </a:cubicBezTo>
                <a:cubicBezTo>
                  <a:pt x="4913417" y="687548"/>
                  <a:pt x="4935182" y="703650"/>
                  <a:pt x="4959366" y="722167"/>
                </a:cubicBezTo>
                <a:cubicBezTo>
                  <a:pt x="4944050" y="749540"/>
                  <a:pt x="4930346" y="772888"/>
                  <a:pt x="4890039" y="769667"/>
                </a:cubicBezTo>
                <a:cubicBezTo>
                  <a:pt x="4874722" y="768862"/>
                  <a:pt x="4854568" y="792210"/>
                  <a:pt x="4843282" y="808312"/>
                </a:cubicBezTo>
                <a:cubicBezTo>
                  <a:pt x="4807812" y="860643"/>
                  <a:pt x="4778792" y="914584"/>
                  <a:pt x="4707852" y="931491"/>
                </a:cubicBezTo>
                <a:cubicBezTo>
                  <a:pt x="4682055" y="937126"/>
                  <a:pt x="4665126" y="978991"/>
                  <a:pt x="4642554" y="1003949"/>
                </a:cubicBezTo>
                <a:cubicBezTo>
                  <a:pt x="4625625" y="1024076"/>
                  <a:pt x="4606278" y="1042593"/>
                  <a:pt x="4584512" y="1058695"/>
                </a:cubicBezTo>
                <a:cubicBezTo>
                  <a:pt x="4571614" y="1078018"/>
                  <a:pt x="4560328" y="1099755"/>
                  <a:pt x="4544205" y="1116662"/>
                </a:cubicBezTo>
                <a:cubicBezTo>
                  <a:pt x="4474071" y="1190730"/>
                  <a:pt x="4405550" y="1266409"/>
                  <a:pt x="4330578" y="1336452"/>
                </a:cubicBezTo>
                <a:cubicBezTo>
                  <a:pt x="4297526" y="1367045"/>
                  <a:pt x="4266088" y="1396029"/>
                  <a:pt x="4253995" y="1441114"/>
                </a:cubicBezTo>
                <a:cubicBezTo>
                  <a:pt x="4215300" y="1433868"/>
                  <a:pt x="4222556" y="1485394"/>
                  <a:pt x="4197566" y="1487809"/>
                </a:cubicBezTo>
                <a:cubicBezTo>
                  <a:pt x="4136299" y="1493445"/>
                  <a:pt x="4119370" y="1538530"/>
                  <a:pt x="4098410" y="1583615"/>
                </a:cubicBezTo>
                <a:cubicBezTo>
                  <a:pt x="4092768" y="1595691"/>
                  <a:pt x="4082288" y="1606157"/>
                  <a:pt x="4069389" y="1623064"/>
                </a:cubicBezTo>
                <a:cubicBezTo>
                  <a:pt x="4066971" y="1602132"/>
                  <a:pt x="4065359" y="1590861"/>
                  <a:pt x="4064552" y="1580395"/>
                </a:cubicBezTo>
                <a:cubicBezTo>
                  <a:pt x="4058104" y="1589251"/>
                  <a:pt x="4047624" y="1597301"/>
                  <a:pt x="4046011" y="1606963"/>
                </a:cubicBezTo>
                <a:cubicBezTo>
                  <a:pt x="4041174" y="1641581"/>
                  <a:pt x="4049236" y="1683446"/>
                  <a:pt x="3982326" y="1677811"/>
                </a:cubicBezTo>
                <a:cubicBezTo>
                  <a:pt x="3987163" y="1682641"/>
                  <a:pt x="3992000" y="1686667"/>
                  <a:pt x="3996031" y="1691497"/>
                </a:cubicBezTo>
                <a:cubicBezTo>
                  <a:pt x="4021021" y="1683446"/>
                  <a:pt x="4045205" y="1675395"/>
                  <a:pt x="4073420" y="1665734"/>
                </a:cubicBezTo>
                <a:cubicBezTo>
                  <a:pt x="4069389" y="1673785"/>
                  <a:pt x="4065359" y="1681031"/>
                  <a:pt x="4060522" y="1690692"/>
                </a:cubicBezTo>
                <a:lnTo>
                  <a:pt x="4084034" y="1693455"/>
                </a:lnTo>
                <a:lnTo>
                  <a:pt x="4008123" y="1731752"/>
                </a:lnTo>
                <a:cubicBezTo>
                  <a:pt x="4009735" y="1734972"/>
                  <a:pt x="4012154" y="1738998"/>
                  <a:pt x="4013766" y="1742218"/>
                </a:cubicBezTo>
                <a:cubicBezTo>
                  <a:pt x="4079869" y="1726116"/>
                  <a:pt x="4140330" y="1697938"/>
                  <a:pt x="4194341" y="1653658"/>
                </a:cubicBezTo>
                <a:cubicBezTo>
                  <a:pt x="4191922" y="1655268"/>
                  <a:pt x="4191922" y="1655268"/>
                  <a:pt x="4191922" y="1655268"/>
                </a:cubicBezTo>
                <a:cubicBezTo>
                  <a:pt x="4262056" y="1621454"/>
                  <a:pt x="4332997" y="1587640"/>
                  <a:pt x="4403131" y="1553021"/>
                </a:cubicBezTo>
                <a:cubicBezTo>
                  <a:pt x="4422478" y="1543360"/>
                  <a:pt x="4445856" y="1536114"/>
                  <a:pt x="4461173" y="1521623"/>
                </a:cubicBezTo>
                <a:cubicBezTo>
                  <a:pt x="4515184" y="1465266"/>
                  <a:pt x="4590155" y="1450775"/>
                  <a:pt x="4656258" y="1417766"/>
                </a:cubicBezTo>
                <a:cubicBezTo>
                  <a:pt x="4733648" y="1379927"/>
                  <a:pt x="4783628" y="1309079"/>
                  <a:pt x="4851344" y="1261578"/>
                </a:cubicBezTo>
                <a:cubicBezTo>
                  <a:pt x="4880365" y="1240646"/>
                  <a:pt x="4924703" y="1239841"/>
                  <a:pt x="4961785" y="1230985"/>
                </a:cubicBezTo>
                <a:cubicBezTo>
                  <a:pt x="4966622" y="1230180"/>
                  <a:pt x="4977102" y="1236621"/>
                  <a:pt x="4977908" y="1240646"/>
                </a:cubicBezTo>
                <a:cubicBezTo>
                  <a:pt x="4983551" y="1279290"/>
                  <a:pt x="5013378" y="1283316"/>
                  <a:pt x="5052072" y="1281706"/>
                </a:cubicBezTo>
                <a:cubicBezTo>
                  <a:pt x="5037562" y="1315519"/>
                  <a:pt x="5026276" y="1340477"/>
                  <a:pt x="5015796" y="1363825"/>
                </a:cubicBezTo>
                <a:cubicBezTo>
                  <a:pt x="5052879" y="1373486"/>
                  <a:pt x="5085124" y="1379927"/>
                  <a:pt x="5116564" y="1391198"/>
                </a:cubicBezTo>
                <a:cubicBezTo>
                  <a:pt x="5124625" y="1393613"/>
                  <a:pt x="5135105" y="1410520"/>
                  <a:pt x="5132686" y="1416156"/>
                </a:cubicBezTo>
                <a:cubicBezTo>
                  <a:pt x="5114952" y="1457216"/>
                  <a:pt x="5148003" y="1480563"/>
                  <a:pt x="5162514" y="1510352"/>
                </a:cubicBezTo>
                <a:cubicBezTo>
                  <a:pt x="5164126" y="1515182"/>
                  <a:pt x="5164932" y="1520818"/>
                  <a:pt x="5168156" y="1523233"/>
                </a:cubicBezTo>
                <a:cubicBezTo>
                  <a:pt x="5208464" y="1548191"/>
                  <a:pt x="5208464" y="1548191"/>
                  <a:pt x="5173800" y="1590056"/>
                </a:cubicBezTo>
                <a:cubicBezTo>
                  <a:pt x="5194760" y="1586030"/>
                  <a:pt x="5207658" y="1583615"/>
                  <a:pt x="5221362" y="1581200"/>
                </a:cubicBezTo>
                <a:cubicBezTo>
                  <a:pt x="5231036" y="1595691"/>
                  <a:pt x="5239903" y="1610183"/>
                  <a:pt x="5250383" y="1625480"/>
                </a:cubicBezTo>
                <a:cubicBezTo>
                  <a:pt x="5233454" y="1643997"/>
                  <a:pt x="5214913" y="1663319"/>
                  <a:pt x="5193147" y="1687472"/>
                </a:cubicBezTo>
                <a:cubicBezTo>
                  <a:pt x="5225392" y="1682641"/>
                  <a:pt x="5253608" y="1678616"/>
                  <a:pt x="5290690" y="1672980"/>
                </a:cubicBezTo>
                <a:cubicBezTo>
                  <a:pt x="5335028" y="1711624"/>
                  <a:pt x="5380978" y="1759930"/>
                  <a:pt x="5388232" y="1833193"/>
                </a:cubicBezTo>
                <a:cubicBezTo>
                  <a:pt x="5388232" y="1835608"/>
                  <a:pt x="5390651" y="1840439"/>
                  <a:pt x="5393070" y="1841244"/>
                </a:cubicBezTo>
                <a:cubicBezTo>
                  <a:pt x="5438214" y="1857346"/>
                  <a:pt x="5441438" y="1898406"/>
                  <a:pt x="5452724" y="1937050"/>
                </a:cubicBezTo>
                <a:cubicBezTo>
                  <a:pt x="5461592" y="1965228"/>
                  <a:pt x="5475296" y="1992601"/>
                  <a:pt x="5489000" y="2024805"/>
                </a:cubicBezTo>
                <a:cubicBezTo>
                  <a:pt x="5488194" y="2025610"/>
                  <a:pt x="5498674" y="2020779"/>
                  <a:pt x="5510766" y="2015144"/>
                </a:cubicBezTo>
                <a:cubicBezTo>
                  <a:pt x="5514796" y="2040907"/>
                  <a:pt x="5518021" y="2065865"/>
                  <a:pt x="5522052" y="2090822"/>
                </a:cubicBezTo>
                <a:cubicBezTo>
                  <a:pt x="5523664" y="2099678"/>
                  <a:pt x="5526888" y="2112560"/>
                  <a:pt x="5532532" y="2114975"/>
                </a:cubicBezTo>
                <a:cubicBezTo>
                  <a:pt x="5600247" y="2145569"/>
                  <a:pt x="5625238" y="2204341"/>
                  <a:pt x="5634105" y="2271968"/>
                </a:cubicBezTo>
                <a:cubicBezTo>
                  <a:pt x="5639748" y="2316248"/>
                  <a:pt x="5629268" y="2360528"/>
                  <a:pt x="5602666" y="2398367"/>
                </a:cubicBezTo>
                <a:cubicBezTo>
                  <a:pt x="5555910" y="2464385"/>
                  <a:pt x="5503510" y="2527182"/>
                  <a:pt x="5464010" y="2597225"/>
                </a:cubicBezTo>
                <a:cubicBezTo>
                  <a:pt x="5390651" y="2726039"/>
                  <a:pt x="5290690" y="2831506"/>
                  <a:pt x="5185086" y="2932143"/>
                </a:cubicBezTo>
                <a:cubicBezTo>
                  <a:pt x="5081094" y="3031974"/>
                  <a:pt x="4970652" y="3124560"/>
                  <a:pt x="4860212" y="3217145"/>
                </a:cubicBezTo>
                <a:cubicBezTo>
                  <a:pt x="4794914" y="3271891"/>
                  <a:pt x="4724780" y="3320197"/>
                  <a:pt x="4658677" y="3373333"/>
                </a:cubicBezTo>
                <a:cubicBezTo>
                  <a:pt x="4549848" y="3461893"/>
                  <a:pt x="4442632" y="3552868"/>
                  <a:pt x="4333803" y="3641428"/>
                </a:cubicBezTo>
                <a:cubicBezTo>
                  <a:pt x="4237872" y="3718717"/>
                  <a:pt x="4141136" y="3795201"/>
                  <a:pt x="4043593" y="3870879"/>
                </a:cubicBezTo>
                <a:cubicBezTo>
                  <a:pt x="3987969" y="3914354"/>
                  <a:pt x="3929927" y="3956219"/>
                  <a:pt x="3872692" y="3998084"/>
                </a:cubicBezTo>
                <a:cubicBezTo>
                  <a:pt x="3845283" y="4019016"/>
                  <a:pt x="3800139" y="4034313"/>
                  <a:pt x="3793690" y="4060076"/>
                </a:cubicBezTo>
                <a:cubicBezTo>
                  <a:pt x="3781598" y="4105966"/>
                  <a:pt x="3739678" y="4106771"/>
                  <a:pt x="3720331" y="4134144"/>
                </a:cubicBezTo>
                <a:cubicBezTo>
                  <a:pt x="3689698" y="4177619"/>
                  <a:pt x="3651003" y="4207408"/>
                  <a:pt x="3601829" y="4225120"/>
                </a:cubicBezTo>
                <a:cubicBezTo>
                  <a:pt x="3600216" y="4225120"/>
                  <a:pt x="3597798" y="4225925"/>
                  <a:pt x="3597798" y="4226730"/>
                </a:cubicBezTo>
                <a:cubicBezTo>
                  <a:pt x="3580869" y="4289527"/>
                  <a:pt x="3505092" y="4292747"/>
                  <a:pt x="3479296" y="4337832"/>
                </a:cubicBezTo>
                <a:cubicBezTo>
                  <a:pt x="3463173" y="4368426"/>
                  <a:pt x="3435764" y="4366816"/>
                  <a:pt x="3418029" y="4386943"/>
                </a:cubicBezTo>
                <a:cubicBezTo>
                  <a:pt x="3375304" y="4437664"/>
                  <a:pt x="3330966" y="4487579"/>
                  <a:pt x="3281792" y="4531860"/>
                </a:cubicBezTo>
                <a:cubicBezTo>
                  <a:pt x="3214076" y="4592241"/>
                  <a:pt x="3145554" y="4653428"/>
                  <a:pt x="3070583" y="4704149"/>
                </a:cubicBezTo>
                <a:cubicBezTo>
                  <a:pt x="3011735" y="4744404"/>
                  <a:pt x="2969816" y="4797540"/>
                  <a:pt x="2923866" y="4849065"/>
                </a:cubicBezTo>
                <a:cubicBezTo>
                  <a:pt x="2896457" y="4878854"/>
                  <a:pt x="2861793" y="4902202"/>
                  <a:pt x="2831966" y="4929575"/>
                </a:cubicBezTo>
                <a:cubicBezTo>
                  <a:pt x="2812619" y="4947287"/>
                  <a:pt x="2796496" y="4968219"/>
                  <a:pt x="2775536" y="4983516"/>
                </a:cubicBezTo>
                <a:cubicBezTo>
                  <a:pt x="2748934" y="5002838"/>
                  <a:pt x="2719107" y="5018135"/>
                  <a:pt x="2690086" y="5035847"/>
                </a:cubicBezTo>
                <a:cubicBezTo>
                  <a:pt x="2686861" y="5031016"/>
                  <a:pt x="2684443" y="5026186"/>
                  <a:pt x="2681218" y="5022160"/>
                </a:cubicBezTo>
                <a:cubicBezTo>
                  <a:pt x="2696535" y="5010889"/>
                  <a:pt x="2712658" y="4999618"/>
                  <a:pt x="2732005" y="4985126"/>
                </a:cubicBezTo>
                <a:cubicBezTo>
                  <a:pt x="2608666" y="4911058"/>
                  <a:pt x="2475653" y="4907837"/>
                  <a:pt x="2339415" y="4926354"/>
                </a:cubicBezTo>
                <a:cubicBezTo>
                  <a:pt x="2308782" y="4930380"/>
                  <a:pt x="2277343" y="4930380"/>
                  <a:pt x="2249128" y="4939236"/>
                </a:cubicBezTo>
                <a:cubicBezTo>
                  <a:pt x="2214464" y="4950507"/>
                  <a:pt x="2181412" y="4968219"/>
                  <a:pt x="2149167" y="4985931"/>
                </a:cubicBezTo>
                <a:cubicBezTo>
                  <a:pt x="2116115" y="5002838"/>
                  <a:pt x="2086288" y="5029406"/>
                  <a:pt x="2051624" y="5040677"/>
                </a:cubicBezTo>
                <a:cubicBezTo>
                  <a:pt x="1937958" y="5076101"/>
                  <a:pt x="1873467" y="5181568"/>
                  <a:pt x="1768669" y="5229874"/>
                </a:cubicBezTo>
                <a:cubicBezTo>
                  <a:pt x="1710627" y="5256442"/>
                  <a:pt x="1659840" y="5299917"/>
                  <a:pt x="1600992" y="5320849"/>
                </a:cubicBezTo>
                <a:cubicBezTo>
                  <a:pt x="1576002" y="5329705"/>
                  <a:pt x="1546175" y="5358688"/>
                  <a:pt x="1512317" y="5336951"/>
                </a:cubicBezTo>
                <a:cubicBezTo>
                  <a:pt x="1509898" y="5335341"/>
                  <a:pt x="1501837" y="5340171"/>
                  <a:pt x="1497000" y="5343392"/>
                </a:cubicBezTo>
                <a:cubicBezTo>
                  <a:pt x="1476847" y="5356273"/>
                  <a:pt x="1455887" y="5370765"/>
                  <a:pt x="1435734" y="5384451"/>
                </a:cubicBezTo>
                <a:cubicBezTo>
                  <a:pt x="1432509" y="5381231"/>
                  <a:pt x="1429285" y="5378011"/>
                  <a:pt x="1425254" y="5374790"/>
                </a:cubicBezTo>
                <a:cubicBezTo>
                  <a:pt x="1434927" y="5362714"/>
                  <a:pt x="1444601" y="5350637"/>
                  <a:pt x="1455887" y="5336146"/>
                </a:cubicBezTo>
                <a:cubicBezTo>
                  <a:pt x="1446213" y="5334536"/>
                  <a:pt x="1436540" y="5333730"/>
                  <a:pt x="1422029" y="5331315"/>
                </a:cubicBezTo>
                <a:cubicBezTo>
                  <a:pt x="1443795" y="5307968"/>
                  <a:pt x="1463142" y="5286230"/>
                  <a:pt x="1483296" y="5264493"/>
                </a:cubicBezTo>
                <a:cubicBezTo>
                  <a:pt x="1481684" y="5262882"/>
                  <a:pt x="1479265" y="5260467"/>
                  <a:pt x="1477653" y="5258052"/>
                </a:cubicBezTo>
                <a:cubicBezTo>
                  <a:pt x="1428478" y="5295086"/>
                  <a:pt x="1378498" y="5332925"/>
                  <a:pt x="1329323" y="5370765"/>
                </a:cubicBezTo>
                <a:cubicBezTo>
                  <a:pt x="1326905" y="5367544"/>
                  <a:pt x="1324486" y="5365129"/>
                  <a:pt x="1321262" y="5362714"/>
                </a:cubicBezTo>
                <a:cubicBezTo>
                  <a:pt x="1345446" y="5338561"/>
                  <a:pt x="1371243" y="5315213"/>
                  <a:pt x="1393814" y="5290256"/>
                </a:cubicBezTo>
                <a:cubicBezTo>
                  <a:pt x="1401876" y="5281400"/>
                  <a:pt x="1404294" y="5266908"/>
                  <a:pt x="1409131" y="5254832"/>
                </a:cubicBezTo>
                <a:cubicBezTo>
                  <a:pt x="1396233" y="5258857"/>
                  <a:pt x="1382528" y="5260467"/>
                  <a:pt x="1372049" y="5266908"/>
                </a:cubicBezTo>
                <a:cubicBezTo>
                  <a:pt x="1350283" y="5282205"/>
                  <a:pt x="1331742" y="5299917"/>
                  <a:pt x="1311588" y="5316824"/>
                </a:cubicBezTo>
                <a:cubicBezTo>
                  <a:pt x="1308364" y="5313603"/>
                  <a:pt x="1305139" y="5309578"/>
                  <a:pt x="1301915" y="5306357"/>
                </a:cubicBezTo>
                <a:cubicBezTo>
                  <a:pt x="1330129" y="5285425"/>
                  <a:pt x="1359150" y="5264493"/>
                  <a:pt x="1387365" y="5242755"/>
                </a:cubicBezTo>
                <a:cubicBezTo>
                  <a:pt x="1383335" y="5238730"/>
                  <a:pt x="1379304" y="5233899"/>
                  <a:pt x="1376079" y="5229069"/>
                </a:cubicBezTo>
                <a:cubicBezTo>
                  <a:pt x="1355926" y="5237120"/>
                  <a:pt x="1335772" y="5245170"/>
                  <a:pt x="1311588" y="5254026"/>
                </a:cubicBezTo>
                <a:cubicBezTo>
                  <a:pt x="1331742" y="5307162"/>
                  <a:pt x="1276924" y="5274154"/>
                  <a:pt x="1255159" y="5297501"/>
                </a:cubicBezTo>
                <a:cubicBezTo>
                  <a:pt x="1262414" y="5281400"/>
                  <a:pt x="1263220" y="5270128"/>
                  <a:pt x="1269669" y="5266103"/>
                </a:cubicBezTo>
                <a:cubicBezTo>
                  <a:pt x="1313201" y="5236314"/>
                  <a:pt x="1338191" y="5199280"/>
                  <a:pt x="1330936" y="5142924"/>
                </a:cubicBezTo>
                <a:cubicBezTo>
                  <a:pt x="1326099" y="5106695"/>
                  <a:pt x="1347864" y="5084957"/>
                  <a:pt x="1387365" y="5078517"/>
                </a:cubicBezTo>
                <a:cubicBezTo>
                  <a:pt x="1351895" y="5059999"/>
                  <a:pt x="1351895" y="5059999"/>
                  <a:pt x="1309170" y="5097034"/>
                </a:cubicBezTo>
                <a:cubicBezTo>
                  <a:pt x="1288210" y="5115551"/>
                  <a:pt x="1266444" y="5133263"/>
                  <a:pt x="1239842" y="5145339"/>
                </a:cubicBezTo>
                <a:cubicBezTo>
                  <a:pt x="1268863" y="5099449"/>
                  <a:pt x="1298690" y="5054364"/>
                  <a:pt x="1328517" y="5008474"/>
                </a:cubicBezTo>
                <a:cubicBezTo>
                  <a:pt x="1324486" y="5005253"/>
                  <a:pt x="1320456" y="5001228"/>
                  <a:pt x="1317231" y="4998007"/>
                </a:cubicBezTo>
                <a:cubicBezTo>
                  <a:pt x="1303527" y="5000423"/>
                  <a:pt x="1290629" y="5002033"/>
                  <a:pt x="1267251" y="5005253"/>
                </a:cubicBezTo>
                <a:cubicBezTo>
                  <a:pt x="1276118" y="4988346"/>
                  <a:pt x="1281761" y="4977075"/>
                  <a:pt x="1288210" y="4964194"/>
                </a:cubicBezTo>
                <a:cubicBezTo>
                  <a:pt x="1256771" y="4977075"/>
                  <a:pt x="1226944" y="4989151"/>
                  <a:pt x="1188249" y="5005253"/>
                </a:cubicBezTo>
                <a:cubicBezTo>
                  <a:pt x="1189861" y="4975465"/>
                  <a:pt x="1190667" y="4959363"/>
                  <a:pt x="1191474" y="4940041"/>
                </a:cubicBezTo>
                <a:cubicBezTo>
                  <a:pt x="1180188" y="4949702"/>
                  <a:pt x="1171320" y="4958558"/>
                  <a:pt x="1160840" y="4967414"/>
                </a:cubicBezTo>
                <a:cubicBezTo>
                  <a:pt x="1176157" y="4932795"/>
                  <a:pt x="1190667" y="4898176"/>
                  <a:pt x="1205984" y="4862752"/>
                </a:cubicBezTo>
                <a:cubicBezTo>
                  <a:pt x="1184218" y="4857922"/>
                  <a:pt x="1172932" y="4856311"/>
                  <a:pt x="1161646" y="4853896"/>
                </a:cubicBezTo>
                <a:cubicBezTo>
                  <a:pt x="1167289" y="4836184"/>
                  <a:pt x="1173738" y="4817667"/>
                  <a:pt x="1176963" y="4807201"/>
                </a:cubicBezTo>
                <a:cubicBezTo>
                  <a:pt x="1168096" y="4816057"/>
                  <a:pt x="1151973" y="4832159"/>
                  <a:pt x="1136656" y="4846650"/>
                </a:cubicBezTo>
                <a:cubicBezTo>
                  <a:pt x="1096349" y="4820887"/>
                  <a:pt x="1109247" y="4752455"/>
                  <a:pt x="1165677" y="4659869"/>
                </a:cubicBezTo>
                <a:cubicBezTo>
                  <a:pt x="1156810" y="4657454"/>
                  <a:pt x="1148748" y="4655038"/>
                  <a:pt x="1126982" y="4648598"/>
                </a:cubicBezTo>
                <a:cubicBezTo>
                  <a:pt x="1178575" y="4541521"/>
                  <a:pt x="1228556" y="4436859"/>
                  <a:pt x="1280955" y="4326561"/>
                </a:cubicBezTo>
                <a:cubicBezTo>
                  <a:pt x="1244679" y="4338638"/>
                  <a:pt x="1210821" y="4349104"/>
                  <a:pt x="1177769" y="4361985"/>
                </a:cubicBezTo>
                <a:cubicBezTo>
                  <a:pt x="1106829" y="4390969"/>
                  <a:pt x="1037501" y="4423172"/>
                  <a:pt x="966561" y="4452155"/>
                </a:cubicBezTo>
                <a:cubicBezTo>
                  <a:pt x="922223" y="4469867"/>
                  <a:pt x="878692" y="4489190"/>
                  <a:pt x="834354" y="4444105"/>
                </a:cubicBezTo>
                <a:cubicBezTo>
                  <a:pt x="823068" y="4432028"/>
                  <a:pt x="790823" y="4444105"/>
                  <a:pt x="769863" y="4437664"/>
                </a:cubicBezTo>
                <a:cubicBezTo>
                  <a:pt x="709402" y="4418342"/>
                  <a:pt x="667483" y="4375672"/>
                  <a:pt x="644105" y="4316095"/>
                </a:cubicBezTo>
                <a:cubicBezTo>
                  <a:pt x="612666" y="4238806"/>
                  <a:pt x="556236" y="4180840"/>
                  <a:pt x="496582" y="4124483"/>
                </a:cubicBezTo>
                <a:cubicBezTo>
                  <a:pt x="475622" y="4105161"/>
                  <a:pt x="465142" y="4074567"/>
                  <a:pt x="447407" y="4050415"/>
                </a:cubicBezTo>
                <a:cubicBezTo>
                  <a:pt x="421611" y="4014991"/>
                  <a:pt x="393396" y="3981177"/>
                  <a:pt x="365181" y="3946558"/>
                </a:cubicBezTo>
                <a:cubicBezTo>
                  <a:pt x="306333" y="3875710"/>
                  <a:pt x="239424" y="3808887"/>
                  <a:pt x="191055" y="3731599"/>
                </a:cubicBezTo>
                <a:cubicBezTo>
                  <a:pt x="155585" y="3675242"/>
                  <a:pt x="146718" y="3602784"/>
                  <a:pt x="120115" y="3539182"/>
                </a:cubicBezTo>
                <a:cubicBezTo>
                  <a:pt x="99961" y="3490071"/>
                  <a:pt x="82226" y="3443376"/>
                  <a:pt x="99155" y="3387825"/>
                </a:cubicBezTo>
                <a:cubicBezTo>
                  <a:pt x="116084" y="3329858"/>
                  <a:pt x="145105" y="3287188"/>
                  <a:pt x="203953" y="3260620"/>
                </a:cubicBezTo>
                <a:cubicBezTo>
                  <a:pt x="249097" y="3240493"/>
                  <a:pt x="286986" y="3203459"/>
                  <a:pt x="323262" y="3168840"/>
                </a:cubicBezTo>
                <a:cubicBezTo>
                  <a:pt x="381304" y="3115704"/>
                  <a:pt x="436121" y="3059347"/>
                  <a:pt x="490939" y="3002991"/>
                </a:cubicBezTo>
                <a:cubicBezTo>
                  <a:pt x="502225" y="2990915"/>
                  <a:pt x="507868" y="2974813"/>
                  <a:pt x="516735" y="2960321"/>
                </a:cubicBezTo>
                <a:cubicBezTo>
                  <a:pt x="502225" y="2952270"/>
                  <a:pt x="487714" y="2944219"/>
                  <a:pt x="469173" y="2933753"/>
                </a:cubicBezTo>
                <a:cubicBezTo>
                  <a:pt x="484490" y="2910405"/>
                  <a:pt x="500613" y="2885448"/>
                  <a:pt x="518348" y="2857269"/>
                </a:cubicBezTo>
                <a:cubicBezTo>
                  <a:pt x="511898" y="2856464"/>
                  <a:pt x="497388" y="2854854"/>
                  <a:pt x="481265" y="2853244"/>
                </a:cubicBezTo>
                <a:cubicBezTo>
                  <a:pt x="481265" y="2841168"/>
                  <a:pt x="481265" y="2829091"/>
                  <a:pt x="481265" y="2817015"/>
                </a:cubicBezTo>
                <a:cubicBezTo>
                  <a:pt x="508674" y="2811379"/>
                  <a:pt x="535276" y="2805744"/>
                  <a:pt x="562685" y="2800108"/>
                </a:cubicBezTo>
                <a:cubicBezTo>
                  <a:pt x="562685" y="2796888"/>
                  <a:pt x="562685" y="2793667"/>
                  <a:pt x="562685" y="2791252"/>
                </a:cubicBezTo>
                <a:cubicBezTo>
                  <a:pt x="548981" y="2787226"/>
                  <a:pt x="534470" y="2779175"/>
                  <a:pt x="520766" y="2780786"/>
                </a:cubicBezTo>
                <a:cubicBezTo>
                  <a:pt x="459499" y="2785616"/>
                  <a:pt x="429672" y="2753413"/>
                  <a:pt x="444183" y="2693836"/>
                </a:cubicBezTo>
                <a:cubicBezTo>
                  <a:pt x="371630" y="2686590"/>
                  <a:pt x="352283" y="2652776"/>
                  <a:pt x="390171" y="2598835"/>
                </a:cubicBezTo>
                <a:cubicBezTo>
                  <a:pt x="371630" y="2582733"/>
                  <a:pt x="346640" y="2569852"/>
                  <a:pt x="336160" y="2549724"/>
                </a:cubicBezTo>
                <a:cubicBezTo>
                  <a:pt x="328099" y="2533623"/>
                  <a:pt x="336160" y="2507860"/>
                  <a:pt x="337772" y="2486927"/>
                </a:cubicBezTo>
                <a:cubicBezTo>
                  <a:pt x="341803" y="2486122"/>
                  <a:pt x="346640" y="2486122"/>
                  <a:pt x="350671" y="2486122"/>
                </a:cubicBezTo>
                <a:cubicBezTo>
                  <a:pt x="343415" y="2473241"/>
                  <a:pt x="336966" y="2461164"/>
                  <a:pt x="329711" y="2449088"/>
                </a:cubicBezTo>
                <a:cubicBezTo>
                  <a:pt x="315201" y="2435401"/>
                  <a:pt x="271669" y="2456334"/>
                  <a:pt x="281343" y="2401588"/>
                </a:cubicBezTo>
                <a:cubicBezTo>
                  <a:pt x="282149" y="2394342"/>
                  <a:pt x="263608" y="2375825"/>
                  <a:pt x="253128" y="2375020"/>
                </a:cubicBezTo>
                <a:cubicBezTo>
                  <a:pt x="217658" y="2370189"/>
                  <a:pt x="212821" y="2345231"/>
                  <a:pt x="204760" y="2318663"/>
                </a:cubicBezTo>
                <a:cubicBezTo>
                  <a:pt x="200729" y="2303366"/>
                  <a:pt x="187024" y="2290485"/>
                  <a:pt x="183800" y="2275189"/>
                </a:cubicBezTo>
                <a:cubicBezTo>
                  <a:pt x="178157" y="2251036"/>
                  <a:pt x="178157" y="2225273"/>
                  <a:pt x="175739" y="2202730"/>
                </a:cubicBezTo>
                <a:cubicBezTo>
                  <a:pt x="163646" y="2205950"/>
                  <a:pt x="142687" y="2211586"/>
                  <a:pt x="112054" y="2219637"/>
                </a:cubicBezTo>
                <a:cubicBezTo>
                  <a:pt x="114472" y="2178577"/>
                  <a:pt x="116890" y="2146374"/>
                  <a:pt x="120115" y="2109339"/>
                </a:cubicBezTo>
                <a:cubicBezTo>
                  <a:pt x="105604" y="2108534"/>
                  <a:pt x="83839" y="2106119"/>
                  <a:pt x="58042" y="2103704"/>
                </a:cubicBezTo>
                <a:cubicBezTo>
                  <a:pt x="62879" y="2064254"/>
                  <a:pt x="67716" y="2028830"/>
                  <a:pt x="72553" y="1991796"/>
                </a:cubicBezTo>
                <a:cubicBezTo>
                  <a:pt x="47562" y="1991796"/>
                  <a:pt x="24184" y="1991796"/>
                  <a:pt x="0" y="1991796"/>
                </a:cubicBezTo>
                <a:cubicBezTo>
                  <a:pt x="12898" y="1855736"/>
                  <a:pt x="12898" y="1855736"/>
                  <a:pt x="81420" y="1755904"/>
                </a:cubicBezTo>
                <a:cubicBezTo>
                  <a:pt x="72553" y="1757515"/>
                  <a:pt x="65298" y="1759125"/>
                  <a:pt x="58848" y="1760735"/>
                </a:cubicBezTo>
                <a:cubicBezTo>
                  <a:pt x="181382" y="1644802"/>
                  <a:pt x="299884" y="1524843"/>
                  <a:pt x="425642" y="1413741"/>
                </a:cubicBezTo>
                <a:cubicBezTo>
                  <a:pt x="520766" y="1330011"/>
                  <a:pt x="624758" y="1256748"/>
                  <a:pt x="726331" y="1181874"/>
                </a:cubicBezTo>
                <a:cubicBezTo>
                  <a:pt x="807751" y="1121492"/>
                  <a:pt x="891590" y="1061916"/>
                  <a:pt x="977041" y="1006364"/>
                </a:cubicBezTo>
                <a:cubicBezTo>
                  <a:pt x="1009286" y="985432"/>
                  <a:pt x="1043144" y="964500"/>
                  <a:pt x="1084257" y="955644"/>
                </a:cubicBezTo>
                <a:cubicBezTo>
                  <a:pt x="1109247" y="950813"/>
                  <a:pt x="1126982" y="920220"/>
                  <a:pt x="1150360" y="903313"/>
                </a:cubicBezTo>
                <a:cubicBezTo>
                  <a:pt x="1190667" y="873524"/>
                  <a:pt x="1231780" y="844541"/>
                  <a:pt x="1272894" y="815558"/>
                </a:cubicBezTo>
                <a:cubicBezTo>
                  <a:pt x="1278537" y="812337"/>
                  <a:pt x="1283373" y="804286"/>
                  <a:pt x="1288210" y="805091"/>
                </a:cubicBezTo>
                <a:cubicBezTo>
                  <a:pt x="1320456" y="808312"/>
                  <a:pt x="1333354" y="792210"/>
                  <a:pt x="1346252" y="764032"/>
                </a:cubicBezTo>
                <a:cubicBezTo>
                  <a:pt x="1354314" y="747930"/>
                  <a:pt x="1369630" y="725387"/>
                  <a:pt x="1405100" y="739074"/>
                </a:cubicBezTo>
                <a:cubicBezTo>
                  <a:pt x="1420417" y="745515"/>
                  <a:pt x="1451856" y="715726"/>
                  <a:pt x="1473622" y="699625"/>
                </a:cubicBezTo>
                <a:cubicBezTo>
                  <a:pt x="1495388" y="682718"/>
                  <a:pt x="1513929" y="661785"/>
                  <a:pt x="1538113" y="638438"/>
                </a:cubicBezTo>
                <a:cubicBezTo>
                  <a:pt x="1541338" y="652124"/>
                  <a:pt x="1542950" y="658565"/>
                  <a:pt x="1546175" y="672251"/>
                </a:cubicBezTo>
                <a:cubicBezTo>
                  <a:pt x="1633238" y="607039"/>
                  <a:pt x="1717882" y="543437"/>
                  <a:pt x="1800108" y="481445"/>
                </a:cubicBezTo>
                <a:cubicBezTo>
                  <a:pt x="1801721" y="483055"/>
                  <a:pt x="1812201" y="495936"/>
                  <a:pt x="1813007" y="495936"/>
                </a:cubicBezTo>
                <a:cubicBezTo>
                  <a:pt x="1831548" y="482250"/>
                  <a:pt x="1859763" y="469368"/>
                  <a:pt x="1863793" y="451656"/>
                </a:cubicBezTo>
                <a:cubicBezTo>
                  <a:pt x="1875079" y="404961"/>
                  <a:pt x="1913774" y="396910"/>
                  <a:pt x="1946826" y="380808"/>
                </a:cubicBezTo>
                <a:cubicBezTo>
                  <a:pt x="2006480" y="351825"/>
                  <a:pt x="2069359" y="327672"/>
                  <a:pt x="2113696" y="273731"/>
                </a:cubicBezTo>
                <a:cubicBezTo>
                  <a:pt x="2121758" y="264070"/>
                  <a:pt x="2147554" y="270511"/>
                  <a:pt x="2160452" y="261655"/>
                </a:cubicBezTo>
                <a:cubicBezTo>
                  <a:pt x="2246709" y="206104"/>
                  <a:pt x="2331354" y="147332"/>
                  <a:pt x="2417611" y="90975"/>
                </a:cubicBezTo>
                <a:cubicBezTo>
                  <a:pt x="2429703" y="82925"/>
                  <a:pt x="2446632" y="82119"/>
                  <a:pt x="2465173" y="84535"/>
                </a:cubicBezTo>
                <a:cubicBezTo>
                  <a:pt x="2449856" y="98221"/>
                  <a:pt x="2433734" y="111908"/>
                  <a:pt x="2418417" y="125594"/>
                </a:cubicBezTo>
                <a:cubicBezTo>
                  <a:pt x="2424866" y="139281"/>
                  <a:pt x="2431315" y="152968"/>
                  <a:pt x="2439377" y="169874"/>
                </a:cubicBezTo>
                <a:cubicBezTo>
                  <a:pt x="2523215" y="104662"/>
                  <a:pt x="2591737" y="16907"/>
                  <a:pt x="271265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Rectangle 6">
            <a:extLst>
              <a:ext uri="{FF2B5EF4-FFF2-40B4-BE49-F238E27FC236}">
                <a16:creationId xmlns:a16="http://schemas.microsoft.com/office/drawing/2014/main" id="{3F6C40D3-6F08-4364-B141-1B32A3F9FF75}"/>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417511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44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50B759D-20E5-4212-AAC6-3E463F415A8D}"/>
              </a:ext>
            </a:extLst>
          </p:cNvPr>
          <p:cNvSpPr>
            <a:spLocks noGrp="1"/>
          </p:cNvSpPr>
          <p:nvPr>
            <p:ph type="pic" sz="quarter" idx="21" hasCustomPrompt="1"/>
          </p:nvPr>
        </p:nvSpPr>
        <p:spPr>
          <a:xfrm>
            <a:off x="6960822" y="2709490"/>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A626F08F-2754-4001-9964-DCFEBA2E684B}"/>
              </a:ext>
            </a:extLst>
          </p:cNvPr>
          <p:cNvSpPr>
            <a:spLocks noGrp="1"/>
          </p:cNvSpPr>
          <p:nvPr>
            <p:ph type="pic" sz="quarter" idx="20" hasCustomPrompt="1"/>
          </p:nvPr>
        </p:nvSpPr>
        <p:spPr>
          <a:xfrm>
            <a:off x="1934308" y="2016652"/>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6939189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53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6677021" y="2792608"/>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2FCAA47A-AA60-49F0-BB9D-23F4F953EED8}"/>
              </a:ext>
            </a:extLst>
          </p:cNvPr>
          <p:cNvSpPr>
            <a:spLocks noGrp="1"/>
          </p:cNvSpPr>
          <p:nvPr>
            <p:ph type="pic" sz="quarter" idx="22" hasCustomPrompt="1"/>
          </p:nvPr>
        </p:nvSpPr>
        <p:spPr>
          <a:xfrm>
            <a:off x="4232413" y="4470052"/>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4232413" y="1112435"/>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562415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1" y="0"/>
            <a:ext cx="12192001" cy="6858000"/>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1232651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45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4232413" y="2775067"/>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6677021" y="1097623"/>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5427097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79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23C7DFB0-3AD0-48B8-9772-7F99AFC22001}"/>
              </a:ext>
            </a:extLst>
          </p:cNvPr>
          <p:cNvSpPr>
            <a:spLocks noGrp="1"/>
          </p:cNvSpPr>
          <p:nvPr>
            <p:ph type="pic" sz="quarter" idx="22" hasCustomPrompt="1"/>
          </p:nvPr>
        </p:nvSpPr>
        <p:spPr>
          <a:xfrm>
            <a:off x="516645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58394B39-23AC-4C8B-BA5F-5ADB2840D9E0}"/>
              </a:ext>
            </a:extLst>
          </p:cNvPr>
          <p:cNvSpPr>
            <a:spLocks noGrp="1"/>
          </p:cNvSpPr>
          <p:nvPr>
            <p:ph type="pic" sz="quarter" idx="23" hasCustomPrompt="1"/>
          </p:nvPr>
        </p:nvSpPr>
        <p:spPr>
          <a:xfrm>
            <a:off x="895219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D363EF1E-0A72-458D-95FC-4FC78B3EDB33}"/>
              </a:ext>
            </a:extLst>
          </p:cNvPr>
          <p:cNvSpPr>
            <a:spLocks noGrp="1"/>
          </p:cNvSpPr>
          <p:nvPr>
            <p:ph type="pic" sz="quarter" idx="21" hasCustomPrompt="1"/>
          </p:nvPr>
        </p:nvSpPr>
        <p:spPr>
          <a:xfrm>
            <a:off x="1380709"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39351738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78_Blan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1A42A2A-77E0-49F9-9780-A0B654079873}"/>
              </a:ext>
            </a:extLst>
          </p:cNvPr>
          <p:cNvSpPr/>
          <p:nvPr/>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0CCBB168-7E6A-4D41-93E3-0D1E906B66AC}"/>
              </a:ext>
            </a:extLst>
          </p:cNvPr>
          <p:cNvSpPr>
            <a:spLocks noGrp="1"/>
          </p:cNvSpPr>
          <p:nvPr>
            <p:ph type="pic" sz="quarter" idx="19" hasCustomPrompt="1"/>
          </p:nvPr>
        </p:nvSpPr>
        <p:spPr>
          <a:xfrm>
            <a:off x="922754" y="327833"/>
            <a:ext cx="4361656" cy="6196792"/>
          </a:xfrm>
          <a:custGeom>
            <a:avLst/>
            <a:gdLst>
              <a:gd name="connsiteX0" fmla="*/ 0 w 4361656"/>
              <a:gd name="connsiteY0" fmla="*/ 0 h 6196792"/>
              <a:gd name="connsiteX1" fmla="*/ 4361656 w 4361656"/>
              <a:gd name="connsiteY1" fmla="*/ 0 h 6196792"/>
              <a:gd name="connsiteX2" fmla="*/ 4361656 w 4361656"/>
              <a:gd name="connsiteY2" fmla="*/ 6196792 h 6196792"/>
              <a:gd name="connsiteX3" fmla="*/ 0 w 4361656"/>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61656" h="6196792">
                <a:moveTo>
                  <a:pt x="0" y="0"/>
                </a:moveTo>
                <a:lnTo>
                  <a:pt x="4361656" y="0"/>
                </a:lnTo>
                <a:lnTo>
                  <a:pt x="4361656"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ACAEF149-756E-4CA3-A014-E7280A6BB1EB}"/>
              </a:ext>
            </a:extLst>
          </p:cNvPr>
          <p:cNvSpPr>
            <a:spLocks noGrp="1"/>
          </p:cNvSpPr>
          <p:nvPr>
            <p:ph type="pic" sz="quarter" idx="20" hasCustomPrompt="1"/>
          </p:nvPr>
        </p:nvSpPr>
        <p:spPr>
          <a:xfrm>
            <a:off x="2022342" y="2183216"/>
            <a:ext cx="2198476" cy="2550234"/>
          </a:xfrm>
          <a:custGeom>
            <a:avLst/>
            <a:gdLst>
              <a:gd name="connsiteX0" fmla="*/ 1099238 w 2198476"/>
              <a:gd name="connsiteY0" fmla="*/ 0 h 2550234"/>
              <a:gd name="connsiteX1" fmla="*/ 2198476 w 2198476"/>
              <a:gd name="connsiteY1" fmla="*/ 549620 h 2550234"/>
              <a:gd name="connsiteX2" fmla="*/ 2198476 w 2198476"/>
              <a:gd name="connsiteY2" fmla="*/ 2000614 h 2550234"/>
              <a:gd name="connsiteX3" fmla="*/ 1099238 w 2198476"/>
              <a:gd name="connsiteY3" fmla="*/ 2550234 h 2550234"/>
              <a:gd name="connsiteX4" fmla="*/ 0 w 2198476"/>
              <a:gd name="connsiteY4" fmla="*/ 2000614 h 2550234"/>
              <a:gd name="connsiteX5" fmla="*/ 0 w 2198476"/>
              <a:gd name="connsiteY5" fmla="*/ 549620 h 255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8476" h="2550234">
                <a:moveTo>
                  <a:pt x="1099238" y="0"/>
                </a:moveTo>
                <a:lnTo>
                  <a:pt x="2198476" y="549620"/>
                </a:lnTo>
                <a:lnTo>
                  <a:pt x="2198476" y="2000614"/>
                </a:lnTo>
                <a:lnTo>
                  <a:pt x="1099238" y="2550234"/>
                </a:lnTo>
                <a:lnTo>
                  <a:pt x="0" y="2000614"/>
                </a:lnTo>
                <a:lnTo>
                  <a:pt x="0" y="549620"/>
                </a:lnTo>
                <a:close/>
              </a:path>
            </a:pathLst>
          </a:custGeom>
          <a:solidFill>
            <a:schemeClr val="bg1"/>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8" name="Rectangle 7">
            <a:extLst>
              <a:ext uri="{FF2B5EF4-FFF2-40B4-BE49-F238E27FC236}">
                <a16:creationId xmlns:a16="http://schemas.microsoft.com/office/drawing/2014/main" id="{CC7A18AD-1AE7-418F-89BA-0E92E47DCF2F}"/>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426963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28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381A00EF-7CF7-408B-ABFD-9B3F4EAD5BF3}"/>
              </a:ext>
            </a:extLst>
          </p:cNvPr>
          <p:cNvSpPr>
            <a:spLocks noGrp="1"/>
          </p:cNvSpPr>
          <p:nvPr>
            <p:ph type="pic" sz="quarter" idx="20" hasCustomPrompt="1"/>
          </p:nvPr>
        </p:nvSpPr>
        <p:spPr>
          <a:xfrm>
            <a:off x="4860057"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EDF7ABFD-8A30-4030-84C4-AC8B43E4D3D3}"/>
              </a:ext>
            </a:extLst>
          </p:cNvPr>
          <p:cNvSpPr>
            <a:spLocks noGrp="1"/>
          </p:cNvSpPr>
          <p:nvPr>
            <p:ph type="pic" sz="quarter" idx="21" hasCustomPrompt="1"/>
          </p:nvPr>
        </p:nvSpPr>
        <p:spPr>
          <a:xfrm>
            <a:off x="8425214" y="222151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5B39FE41-AA7D-46AA-9E90-773228F07BF5}"/>
              </a:ext>
            </a:extLst>
          </p:cNvPr>
          <p:cNvSpPr>
            <a:spLocks noGrp="1"/>
          </p:cNvSpPr>
          <p:nvPr>
            <p:ph type="pic" sz="quarter" idx="19" hasCustomPrompt="1"/>
          </p:nvPr>
        </p:nvSpPr>
        <p:spPr>
          <a:xfrm>
            <a:off x="1294901" y="2223848"/>
            <a:ext cx="2471886" cy="2241826"/>
          </a:xfrm>
          <a:custGeom>
            <a:avLst/>
            <a:gdLst>
              <a:gd name="connsiteX0" fmla="*/ 0 w 2471886"/>
              <a:gd name="connsiteY0" fmla="*/ 0 h 2241826"/>
              <a:gd name="connsiteX1" fmla="*/ 2471886 w 2471886"/>
              <a:gd name="connsiteY1" fmla="*/ 0 h 2241826"/>
              <a:gd name="connsiteX2" fmla="*/ 2471886 w 2471886"/>
              <a:gd name="connsiteY2" fmla="*/ 2241826 h 2241826"/>
              <a:gd name="connsiteX3" fmla="*/ 0 w 2471886"/>
              <a:gd name="connsiteY3" fmla="*/ 2241826 h 2241826"/>
            </a:gdLst>
            <a:ahLst/>
            <a:cxnLst>
              <a:cxn ang="0">
                <a:pos x="connsiteX0" y="connsiteY0"/>
              </a:cxn>
              <a:cxn ang="0">
                <a:pos x="connsiteX1" y="connsiteY1"/>
              </a:cxn>
              <a:cxn ang="0">
                <a:pos x="connsiteX2" y="connsiteY2"/>
              </a:cxn>
              <a:cxn ang="0">
                <a:pos x="connsiteX3" y="connsiteY3"/>
              </a:cxn>
            </a:cxnLst>
            <a:rect l="l" t="t" r="r" b="b"/>
            <a:pathLst>
              <a:path w="2471886" h="2241826">
                <a:moveTo>
                  <a:pt x="0" y="0"/>
                </a:moveTo>
                <a:lnTo>
                  <a:pt x="2471886" y="0"/>
                </a:lnTo>
                <a:lnTo>
                  <a:pt x="2471886" y="2241826"/>
                </a:lnTo>
                <a:lnTo>
                  <a:pt x="0" y="224182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7475026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30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8EF172AF-F011-48F2-8276-8F193F3A046C}"/>
              </a:ext>
            </a:extLst>
          </p:cNvPr>
          <p:cNvSpPr>
            <a:spLocks noGrp="1"/>
          </p:cNvSpPr>
          <p:nvPr>
            <p:ph type="pic" sz="quarter" idx="19" hasCustomPrompt="1"/>
          </p:nvPr>
        </p:nvSpPr>
        <p:spPr>
          <a:xfrm>
            <a:off x="143390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EA698917-CCF4-49BD-8A57-5D815D89DB37}"/>
              </a:ext>
            </a:extLst>
          </p:cNvPr>
          <p:cNvSpPr>
            <a:spLocks noGrp="1"/>
          </p:cNvSpPr>
          <p:nvPr>
            <p:ph type="pic" sz="quarter" idx="22" hasCustomPrompt="1"/>
          </p:nvPr>
        </p:nvSpPr>
        <p:spPr>
          <a:xfrm>
            <a:off x="660087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DA485A90-DFAB-496D-B8BB-D9A95147E425}"/>
              </a:ext>
            </a:extLst>
          </p:cNvPr>
          <p:cNvSpPr>
            <a:spLocks noGrp="1"/>
          </p:cNvSpPr>
          <p:nvPr>
            <p:ph type="pic" sz="quarter" idx="20" hasCustomPrompt="1"/>
          </p:nvPr>
        </p:nvSpPr>
        <p:spPr>
          <a:xfrm>
            <a:off x="6600875" y="245832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BF42A2C-6861-4687-A9F0-ABC4717F64E7}"/>
              </a:ext>
            </a:extLst>
          </p:cNvPr>
          <p:cNvSpPr>
            <a:spLocks noGrp="1"/>
          </p:cNvSpPr>
          <p:nvPr>
            <p:ph type="pic" sz="quarter" idx="21" hasCustomPrompt="1"/>
          </p:nvPr>
        </p:nvSpPr>
        <p:spPr>
          <a:xfrm>
            <a:off x="1433905" y="4480494"/>
            <a:ext cx="1363104" cy="1363104"/>
          </a:xfrm>
          <a:custGeom>
            <a:avLst/>
            <a:gdLst>
              <a:gd name="connsiteX0" fmla="*/ 681552 w 1363104"/>
              <a:gd name="connsiteY0" fmla="*/ 0 h 1363104"/>
              <a:gd name="connsiteX1" fmla="*/ 1363104 w 1363104"/>
              <a:gd name="connsiteY1" fmla="*/ 681552 h 1363104"/>
              <a:gd name="connsiteX2" fmla="*/ 681552 w 1363104"/>
              <a:gd name="connsiteY2" fmla="*/ 1363104 h 1363104"/>
              <a:gd name="connsiteX3" fmla="*/ 0 w 1363104"/>
              <a:gd name="connsiteY3" fmla="*/ 681552 h 1363104"/>
              <a:gd name="connsiteX4" fmla="*/ 681552 w 1363104"/>
              <a:gd name="connsiteY4" fmla="*/ 0 h 1363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104" h="1363104">
                <a:moveTo>
                  <a:pt x="681552" y="0"/>
                </a:moveTo>
                <a:cubicBezTo>
                  <a:pt x="1057963" y="0"/>
                  <a:pt x="1363104" y="305141"/>
                  <a:pt x="1363104" y="681552"/>
                </a:cubicBezTo>
                <a:cubicBezTo>
                  <a:pt x="1363104" y="1057963"/>
                  <a:pt x="1057963" y="1363104"/>
                  <a:pt x="681552" y="1363104"/>
                </a:cubicBezTo>
                <a:cubicBezTo>
                  <a:pt x="305141" y="1363104"/>
                  <a:pt x="0" y="1057963"/>
                  <a:pt x="0" y="681552"/>
                </a:cubicBezTo>
                <a:cubicBezTo>
                  <a:pt x="0" y="305141"/>
                  <a:pt x="305141" y="0"/>
                  <a:pt x="681552"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2224789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107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E08F6A1-BDC7-43B4-BDDA-C938C1CDB509}"/>
              </a:ext>
            </a:extLst>
          </p:cNvPr>
          <p:cNvSpPr>
            <a:spLocks noGrp="1"/>
          </p:cNvSpPr>
          <p:nvPr>
            <p:ph type="pic" sz="quarter" idx="19" hasCustomPrompt="1"/>
          </p:nvPr>
        </p:nvSpPr>
        <p:spPr>
          <a:xfrm>
            <a:off x="1143000" y="1394568"/>
            <a:ext cx="4348012" cy="4068866"/>
          </a:xfrm>
          <a:custGeom>
            <a:avLst/>
            <a:gdLst>
              <a:gd name="connsiteX0" fmla="*/ 0 w 4348012"/>
              <a:gd name="connsiteY0" fmla="*/ 0 h 4068866"/>
              <a:gd name="connsiteX1" fmla="*/ 4348012 w 4348012"/>
              <a:gd name="connsiteY1" fmla="*/ 0 h 4068866"/>
              <a:gd name="connsiteX2" fmla="*/ 4348012 w 4348012"/>
              <a:gd name="connsiteY2" fmla="*/ 1416977 h 4068866"/>
              <a:gd name="connsiteX3" fmla="*/ 4181135 w 4348012"/>
              <a:gd name="connsiteY3" fmla="*/ 1416977 h 4068866"/>
              <a:gd name="connsiteX4" fmla="*/ 3789720 w 4348012"/>
              <a:gd name="connsiteY4" fmla="*/ 537055 h 4068866"/>
              <a:gd name="connsiteX5" fmla="*/ 3043307 w 4348012"/>
              <a:gd name="connsiteY5" fmla="*/ 142609 h 4068866"/>
              <a:gd name="connsiteX6" fmla="*/ 3043307 w 4348012"/>
              <a:gd name="connsiteY6" fmla="*/ 3926257 h 4068866"/>
              <a:gd name="connsiteX7" fmla="*/ 3571256 w 4348012"/>
              <a:gd name="connsiteY7" fmla="*/ 3926257 h 4068866"/>
              <a:gd name="connsiteX8" fmla="*/ 3571256 w 4348012"/>
              <a:gd name="connsiteY8" fmla="*/ 4068866 h 4068866"/>
              <a:gd name="connsiteX9" fmla="*/ 770687 w 4348012"/>
              <a:gd name="connsiteY9" fmla="*/ 4068866 h 4068866"/>
              <a:gd name="connsiteX10" fmla="*/ 770687 w 4348012"/>
              <a:gd name="connsiteY10" fmla="*/ 3926257 h 4068866"/>
              <a:gd name="connsiteX11" fmla="*/ 1298644 w 4348012"/>
              <a:gd name="connsiteY11" fmla="*/ 3926257 h 4068866"/>
              <a:gd name="connsiteX12" fmla="*/ 1298644 w 4348012"/>
              <a:gd name="connsiteY12" fmla="*/ 142609 h 4068866"/>
              <a:gd name="connsiteX13" fmla="*/ 552224 w 4348012"/>
              <a:gd name="connsiteY13" fmla="*/ 537055 h 4068866"/>
              <a:gd name="connsiteX14" fmla="*/ 160815 w 4348012"/>
              <a:gd name="connsiteY14" fmla="*/ 1416977 h 4068866"/>
              <a:gd name="connsiteX15" fmla="*/ 0 w 4348012"/>
              <a:gd name="connsiteY15" fmla="*/ 1416977 h 406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48012" h="4068866">
                <a:moveTo>
                  <a:pt x="0" y="0"/>
                </a:moveTo>
                <a:lnTo>
                  <a:pt x="4348012" y="0"/>
                </a:lnTo>
                <a:lnTo>
                  <a:pt x="4348012" y="1416977"/>
                </a:lnTo>
                <a:lnTo>
                  <a:pt x="4181135" y="1416977"/>
                </a:lnTo>
                <a:cubicBezTo>
                  <a:pt x="4096175" y="1028600"/>
                  <a:pt x="3965703" y="735295"/>
                  <a:pt x="3789720" y="537055"/>
                </a:cubicBezTo>
                <a:cubicBezTo>
                  <a:pt x="3613737" y="338823"/>
                  <a:pt x="3364930" y="207339"/>
                  <a:pt x="3043307" y="142609"/>
                </a:cubicBezTo>
                <a:lnTo>
                  <a:pt x="3043307" y="3926257"/>
                </a:lnTo>
                <a:lnTo>
                  <a:pt x="3571256" y="3926257"/>
                </a:lnTo>
                <a:lnTo>
                  <a:pt x="3571256" y="4068866"/>
                </a:lnTo>
                <a:lnTo>
                  <a:pt x="770687" y="4068866"/>
                </a:lnTo>
                <a:lnTo>
                  <a:pt x="770687" y="3926257"/>
                </a:lnTo>
                <a:lnTo>
                  <a:pt x="1298644" y="3926257"/>
                </a:lnTo>
                <a:lnTo>
                  <a:pt x="1298644" y="142609"/>
                </a:lnTo>
                <a:cubicBezTo>
                  <a:pt x="977014" y="207339"/>
                  <a:pt x="728214" y="338823"/>
                  <a:pt x="552224" y="537055"/>
                </a:cubicBezTo>
                <a:cubicBezTo>
                  <a:pt x="376241" y="735295"/>
                  <a:pt x="245776" y="1028600"/>
                  <a:pt x="160815" y="1416977"/>
                </a:cubicBezTo>
                <a:lnTo>
                  <a:pt x="0" y="14169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33480974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cSld name="10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68E7328-87B1-429D-83D1-230DDF05660F}" type="slidenum">
              <a:rPr lang="en-US" smtClean="0"/>
              <a:t>‹#›</a:t>
            </a:fld>
            <a:endParaRPr lang="en-US"/>
          </a:p>
        </p:txBody>
      </p:sp>
      <p:sp>
        <p:nvSpPr>
          <p:cNvPr id="7" name="Picture Placeholder 6"/>
          <p:cNvSpPr>
            <a:spLocks noGrp="1"/>
          </p:cNvSpPr>
          <p:nvPr>
            <p:ph type="pic" sz="quarter" idx="19" hasCustomPrompt="1"/>
          </p:nvPr>
        </p:nvSpPr>
        <p:spPr>
          <a:xfrm>
            <a:off x="2195575" y="1425477"/>
            <a:ext cx="3008890" cy="4026892"/>
          </a:xfrm>
          <a:custGeom>
            <a:avLst/>
            <a:gdLst>
              <a:gd name="connsiteX0" fmla="*/ 0 w 3008890"/>
              <a:gd name="connsiteY0" fmla="*/ 0 h 4026892"/>
              <a:gd name="connsiteX1" fmla="*/ 3008890 w 3008890"/>
              <a:gd name="connsiteY1" fmla="*/ 0 h 4026892"/>
              <a:gd name="connsiteX2" fmla="*/ 3008890 w 3008890"/>
              <a:gd name="connsiteY2" fmla="*/ 4026892 h 4026892"/>
              <a:gd name="connsiteX3" fmla="*/ 0 w 3008890"/>
              <a:gd name="connsiteY3" fmla="*/ 4026892 h 4026892"/>
            </a:gdLst>
            <a:ahLst/>
            <a:cxnLst>
              <a:cxn ang="0">
                <a:pos x="connsiteX0" y="connsiteY0"/>
              </a:cxn>
              <a:cxn ang="0">
                <a:pos x="connsiteX1" y="connsiteY1"/>
              </a:cxn>
              <a:cxn ang="0">
                <a:pos x="connsiteX2" y="connsiteY2"/>
              </a:cxn>
              <a:cxn ang="0">
                <a:pos x="connsiteX3" y="connsiteY3"/>
              </a:cxn>
            </a:cxnLst>
            <a:rect l="l" t="t" r="r" b="b"/>
            <a:pathLst>
              <a:path w="3008890" h="4026892">
                <a:moveTo>
                  <a:pt x="0" y="0"/>
                </a:moveTo>
                <a:lnTo>
                  <a:pt x="3008890" y="0"/>
                </a:lnTo>
                <a:lnTo>
                  <a:pt x="3008890" y="4026892"/>
                </a:lnTo>
                <a:lnTo>
                  <a:pt x="0" y="4026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50326984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cSld name="10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68E7328-87B1-429D-83D1-230DDF05660F}" type="slidenum">
              <a:rPr lang="en-US" smtClean="0"/>
              <a:t>‹#›</a:t>
            </a:fld>
            <a:endParaRPr lang="en-US"/>
          </a:p>
        </p:txBody>
      </p:sp>
      <p:sp>
        <p:nvSpPr>
          <p:cNvPr id="10" name="Picture Placeholder 9"/>
          <p:cNvSpPr>
            <a:spLocks noGrp="1"/>
          </p:cNvSpPr>
          <p:nvPr>
            <p:ph type="pic" sz="quarter" idx="19" hasCustomPrompt="1"/>
          </p:nvPr>
        </p:nvSpPr>
        <p:spPr>
          <a:xfrm>
            <a:off x="1267650" y="-90236"/>
            <a:ext cx="2015650" cy="3517933"/>
          </a:xfrm>
          <a:custGeom>
            <a:avLst/>
            <a:gdLst>
              <a:gd name="connsiteX0" fmla="*/ 0 w 2015650"/>
              <a:gd name="connsiteY0" fmla="*/ 0 h 3517933"/>
              <a:gd name="connsiteX1" fmla="*/ 2015650 w 2015650"/>
              <a:gd name="connsiteY1" fmla="*/ 0 h 3517933"/>
              <a:gd name="connsiteX2" fmla="*/ 2015650 w 2015650"/>
              <a:gd name="connsiteY2" fmla="*/ 3517933 h 3517933"/>
              <a:gd name="connsiteX3" fmla="*/ 0 w 2015650"/>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2015650" h="3517933">
                <a:moveTo>
                  <a:pt x="0" y="0"/>
                </a:moveTo>
                <a:lnTo>
                  <a:pt x="2015650" y="0"/>
                </a:lnTo>
                <a:lnTo>
                  <a:pt x="2015650"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p:cNvSpPr>
            <a:spLocks noGrp="1"/>
          </p:cNvSpPr>
          <p:nvPr>
            <p:ph type="pic" sz="quarter" idx="20" hasCustomPrompt="1"/>
          </p:nvPr>
        </p:nvSpPr>
        <p:spPr>
          <a:xfrm>
            <a:off x="3975216" y="3385790"/>
            <a:ext cx="1976621" cy="3517933"/>
          </a:xfrm>
          <a:custGeom>
            <a:avLst/>
            <a:gdLst>
              <a:gd name="connsiteX0" fmla="*/ 0 w 1976621"/>
              <a:gd name="connsiteY0" fmla="*/ 0 h 3517933"/>
              <a:gd name="connsiteX1" fmla="*/ 1976621 w 1976621"/>
              <a:gd name="connsiteY1" fmla="*/ 0 h 3517933"/>
              <a:gd name="connsiteX2" fmla="*/ 1976621 w 1976621"/>
              <a:gd name="connsiteY2" fmla="*/ 3517933 h 3517933"/>
              <a:gd name="connsiteX3" fmla="*/ 0 w 1976621"/>
              <a:gd name="connsiteY3" fmla="*/ 3517933 h 3517933"/>
            </a:gdLst>
            <a:ahLst/>
            <a:cxnLst>
              <a:cxn ang="0">
                <a:pos x="connsiteX0" y="connsiteY0"/>
              </a:cxn>
              <a:cxn ang="0">
                <a:pos x="connsiteX1" y="connsiteY1"/>
              </a:cxn>
              <a:cxn ang="0">
                <a:pos x="connsiteX2" y="connsiteY2"/>
              </a:cxn>
              <a:cxn ang="0">
                <a:pos x="connsiteX3" y="connsiteY3"/>
              </a:cxn>
            </a:cxnLst>
            <a:rect l="l" t="t" r="r" b="b"/>
            <a:pathLst>
              <a:path w="1976621" h="3517933">
                <a:moveTo>
                  <a:pt x="0" y="0"/>
                </a:moveTo>
                <a:lnTo>
                  <a:pt x="1976621" y="0"/>
                </a:lnTo>
                <a:lnTo>
                  <a:pt x="1976621" y="3517933"/>
                </a:lnTo>
                <a:lnTo>
                  <a:pt x="0" y="351793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66089306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cSld name="104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177CA6-EFAC-441C-9B60-213EA2F669C8}" type="datetimeFigureOut">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68E7328-87B1-429D-83D1-230DDF05660F}" type="slidenum">
              <a:rPr lang="en-US" smtClean="0"/>
              <a:t>‹#›</a:t>
            </a:fld>
            <a:endParaRPr lang="en-US"/>
          </a:p>
        </p:txBody>
      </p:sp>
      <p:sp>
        <p:nvSpPr>
          <p:cNvPr id="8" name="Picture Placeholder 7"/>
          <p:cNvSpPr>
            <a:spLocks noGrp="1"/>
          </p:cNvSpPr>
          <p:nvPr>
            <p:ph type="pic" sz="quarter" idx="19" hasCustomPrompt="1"/>
          </p:nvPr>
        </p:nvSpPr>
        <p:spPr>
          <a:xfrm>
            <a:off x="3886875" y="1049478"/>
            <a:ext cx="4418248" cy="2482482"/>
          </a:xfrm>
          <a:custGeom>
            <a:avLst/>
            <a:gdLst>
              <a:gd name="connsiteX0" fmla="*/ 0 w 4418248"/>
              <a:gd name="connsiteY0" fmla="*/ 0 h 2482482"/>
              <a:gd name="connsiteX1" fmla="*/ 4418248 w 4418248"/>
              <a:gd name="connsiteY1" fmla="*/ 0 h 2482482"/>
              <a:gd name="connsiteX2" fmla="*/ 4418248 w 4418248"/>
              <a:gd name="connsiteY2" fmla="*/ 2482482 h 2482482"/>
              <a:gd name="connsiteX3" fmla="*/ 0 w 4418248"/>
              <a:gd name="connsiteY3" fmla="*/ 2482482 h 2482482"/>
            </a:gdLst>
            <a:ahLst/>
            <a:cxnLst>
              <a:cxn ang="0">
                <a:pos x="connsiteX0" y="connsiteY0"/>
              </a:cxn>
              <a:cxn ang="0">
                <a:pos x="connsiteX1" y="connsiteY1"/>
              </a:cxn>
              <a:cxn ang="0">
                <a:pos x="connsiteX2" y="connsiteY2"/>
              </a:cxn>
              <a:cxn ang="0">
                <a:pos x="connsiteX3" y="connsiteY3"/>
              </a:cxn>
            </a:cxnLst>
            <a:rect l="l" t="t" r="r" b="b"/>
            <a:pathLst>
              <a:path w="4418248" h="2482482">
                <a:moveTo>
                  <a:pt x="0" y="0"/>
                </a:moveTo>
                <a:lnTo>
                  <a:pt x="4418248" y="0"/>
                </a:lnTo>
                <a:lnTo>
                  <a:pt x="4418248" y="2482482"/>
                </a:lnTo>
                <a:lnTo>
                  <a:pt x="0" y="24824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98312821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11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9" name="Picture Placeholder 8">
            <a:extLst>
              <a:ext uri="{FF2B5EF4-FFF2-40B4-BE49-F238E27FC236}">
                <a16:creationId xmlns:a16="http://schemas.microsoft.com/office/drawing/2014/main" id="{B2221E21-8614-48C9-84C5-516DA5EFFD58}"/>
              </a:ext>
            </a:extLst>
          </p:cNvPr>
          <p:cNvSpPr>
            <a:spLocks noGrp="1"/>
          </p:cNvSpPr>
          <p:nvPr>
            <p:ph type="pic" sz="quarter" idx="21" hasCustomPrompt="1"/>
          </p:nvPr>
        </p:nvSpPr>
        <p:spPr>
          <a:xfrm>
            <a:off x="6360602" y="1874058"/>
            <a:ext cx="3157178" cy="3084058"/>
          </a:xfrm>
          <a:custGeom>
            <a:avLst/>
            <a:gdLst>
              <a:gd name="connsiteX0" fmla="*/ 1578589 w 3157178"/>
              <a:gd name="connsiteY0" fmla="*/ 0 h 3084058"/>
              <a:gd name="connsiteX1" fmla="*/ 3157178 w 3157178"/>
              <a:gd name="connsiteY1" fmla="*/ 1542029 h 3084058"/>
              <a:gd name="connsiteX2" fmla="*/ 1578589 w 3157178"/>
              <a:gd name="connsiteY2" fmla="*/ 3084058 h 3084058"/>
              <a:gd name="connsiteX3" fmla="*/ 0 w 3157178"/>
              <a:gd name="connsiteY3" fmla="*/ 1542029 h 3084058"/>
              <a:gd name="connsiteX4" fmla="*/ 1578589 w 3157178"/>
              <a:gd name="connsiteY4" fmla="*/ 0 h 3084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7178" h="3084058">
                <a:moveTo>
                  <a:pt x="1578589" y="0"/>
                </a:moveTo>
                <a:cubicBezTo>
                  <a:pt x="2450420" y="0"/>
                  <a:pt x="3157178" y="690390"/>
                  <a:pt x="3157178" y="1542029"/>
                </a:cubicBezTo>
                <a:cubicBezTo>
                  <a:pt x="3157178" y="2393668"/>
                  <a:pt x="2450420" y="3084058"/>
                  <a:pt x="1578589" y="3084058"/>
                </a:cubicBezTo>
                <a:cubicBezTo>
                  <a:pt x="706758" y="3084058"/>
                  <a:pt x="0" y="2393668"/>
                  <a:pt x="0" y="1542029"/>
                </a:cubicBezTo>
                <a:cubicBezTo>
                  <a:pt x="0" y="690390"/>
                  <a:pt x="706758" y="0"/>
                  <a:pt x="1578589"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41499776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2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9174C1AC-DD69-420A-B992-948921563482}"/>
              </a:ext>
            </a:extLst>
          </p:cNvPr>
          <p:cNvSpPr>
            <a:spLocks noGrp="1"/>
          </p:cNvSpPr>
          <p:nvPr>
            <p:ph type="pic" sz="quarter" idx="17" hasCustomPrompt="1"/>
          </p:nvPr>
        </p:nvSpPr>
        <p:spPr>
          <a:xfrm>
            <a:off x="5125374" y="326255"/>
            <a:ext cx="6745950" cy="6201055"/>
          </a:xfrm>
          <a:custGeom>
            <a:avLst/>
            <a:gdLst>
              <a:gd name="connsiteX0" fmla="*/ 1941249 w 6745950"/>
              <a:gd name="connsiteY0" fmla="*/ 4263 h 6201055"/>
              <a:gd name="connsiteX1" fmla="*/ 1941249 w 6745950"/>
              <a:gd name="connsiteY1" fmla="*/ 6201055 h 6201055"/>
              <a:gd name="connsiteX2" fmla="*/ 0 w 6745950"/>
              <a:gd name="connsiteY2" fmla="*/ 6201055 h 6201055"/>
              <a:gd name="connsiteX3" fmla="*/ 1941250 w 6745950"/>
              <a:gd name="connsiteY3" fmla="*/ 0 h 6201055"/>
              <a:gd name="connsiteX4" fmla="*/ 6745950 w 6745950"/>
              <a:gd name="connsiteY4" fmla="*/ 0 h 6201055"/>
              <a:gd name="connsiteX5" fmla="*/ 6745950 w 6745950"/>
              <a:gd name="connsiteY5" fmla="*/ 6201055 h 6201055"/>
              <a:gd name="connsiteX6" fmla="*/ 194125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1941249" y="4263"/>
                </a:moveTo>
                <a:lnTo>
                  <a:pt x="1941249" y="6201055"/>
                </a:lnTo>
                <a:lnTo>
                  <a:pt x="0" y="6201055"/>
                </a:lnTo>
                <a:close/>
                <a:moveTo>
                  <a:pt x="1941250" y="0"/>
                </a:moveTo>
                <a:lnTo>
                  <a:pt x="6745950" y="0"/>
                </a:lnTo>
                <a:lnTo>
                  <a:pt x="6745950" y="6201055"/>
                </a:lnTo>
                <a:lnTo>
                  <a:pt x="1941250" y="620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Freeform: Shape 5">
            <a:extLst>
              <a:ext uri="{FF2B5EF4-FFF2-40B4-BE49-F238E27FC236}">
                <a16:creationId xmlns:a16="http://schemas.microsoft.com/office/drawing/2014/main" id="{416098CF-7A11-8E4A-AEE5-394E16172C28}"/>
              </a:ext>
            </a:extLst>
          </p:cNvPr>
          <p:cNvSpPr/>
          <p:nvPr userDrawn="1"/>
        </p:nvSpPr>
        <p:spPr>
          <a:xfrm flipH="1">
            <a:off x="5125374" y="326254"/>
            <a:ext cx="6745950" cy="6201055"/>
          </a:xfrm>
          <a:custGeom>
            <a:avLst/>
            <a:gdLst>
              <a:gd name="connsiteX0" fmla="*/ 4804701 w 6745950"/>
              <a:gd name="connsiteY0" fmla="*/ 4263 h 6201055"/>
              <a:gd name="connsiteX1" fmla="*/ 4804701 w 6745950"/>
              <a:gd name="connsiteY1" fmla="*/ 6201055 h 6201055"/>
              <a:gd name="connsiteX2" fmla="*/ 6745950 w 6745950"/>
              <a:gd name="connsiteY2" fmla="*/ 6201055 h 6201055"/>
              <a:gd name="connsiteX3" fmla="*/ 4804700 w 6745950"/>
              <a:gd name="connsiteY3" fmla="*/ 0 h 6201055"/>
              <a:gd name="connsiteX4" fmla="*/ 0 w 6745950"/>
              <a:gd name="connsiteY4" fmla="*/ 0 h 6201055"/>
              <a:gd name="connsiteX5" fmla="*/ 0 w 6745950"/>
              <a:gd name="connsiteY5" fmla="*/ 6201055 h 6201055"/>
              <a:gd name="connsiteX6" fmla="*/ 480470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4804701" y="4263"/>
                </a:moveTo>
                <a:lnTo>
                  <a:pt x="4804701" y="6201055"/>
                </a:lnTo>
                <a:lnTo>
                  <a:pt x="6745950" y="6201055"/>
                </a:lnTo>
                <a:close/>
                <a:moveTo>
                  <a:pt x="4804700" y="0"/>
                </a:moveTo>
                <a:lnTo>
                  <a:pt x="0" y="0"/>
                </a:lnTo>
                <a:lnTo>
                  <a:pt x="0" y="6201055"/>
                </a:lnTo>
                <a:lnTo>
                  <a:pt x="4804700" y="6201055"/>
                </a:lnTo>
                <a:close/>
              </a:path>
            </a:pathLst>
          </a:custGeom>
          <a:solidFill>
            <a:srgbClr val="FD4F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4457109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113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7" name="Picture Placeholder 6">
            <a:extLst>
              <a:ext uri="{FF2B5EF4-FFF2-40B4-BE49-F238E27FC236}">
                <a16:creationId xmlns:a16="http://schemas.microsoft.com/office/drawing/2014/main" id="{99403117-2718-4C73-AB62-112A9D32537B}"/>
              </a:ext>
            </a:extLst>
          </p:cNvPr>
          <p:cNvSpPr>
            <a:spLocks noGrp="1"/>
          </p:cNvSpPr>
          <p:nvPr>
            <p:ph type="pic" sz="quarter" idx="21" hasCustomPrompt="1"/>
          </p:nvPr>
        </p:nvSpPr>
        <p:spPr>
          <a:xfrm>
            <a:off x="1721286" y="1548998"/>
            <a:ext cx="2823388" cy="3778629"/>
          </a:xfrm>
          <a:custGeom>
            <a:avLst/>
            <a:gdLst>
              <a:gd name="connsiteX0" fmla="*/ 0 w 2823388"/>
              <a:gd name="connsiteY0" fmla="*/ 0 h 3778629"/>
              <a:gd name="connsiteX1" fmla="*/ 2823388 w 2823388"/>
              <a:gd name="connsiteY1" fmla="*/ 0 h 3778629"/>
              <a:gd name="connsiteX2" fmla="*/ 2823388 w 2823388"/>
              <a:gd name="connsiteY2" fmla="*/ 3778629 h 3778629"/>
              <a:gd name="connsiteX3" fmla="*/ 0 w 2823388"/>
              <a:gd name="connsiteY3" fmla="*/ 3778629 h 3778629"/>
            </a:gdLst>
            <a:ahLst/>
            <a:cxnLst>
              <a:cxn ang="0">
                <a:pos x="connsiteX0" y="connsiteY0"/>
              </a:cxn>
              <a:cxn ang="0">
                <a:pos x="connsiteX1" y="connsiteY1"/>
              </a:cxn>
              <a:cxn ang="0">
                <a:pos x="connsiteX2" y="connsiteY2"/>
              </a:cxn>
              <a:cxn ang="0">
                <a:pos x="connsiteX3" y="connsiteY3"/>
              </a:cxn>
            </a:cxnLst>
            <a:rect l="l" t="t" r="r" b="b"/>
            <a:pathLst>
              <a:path w="2823388" h="3778629">
                <a:moveTo>
                  <a:pt x="0" y="0"/>
                </a:moveTo>
                <a:lnTo>
                  <a:pt x="2823388" y="0"/>
                </a:lnTo>
                <a:lnTo>
                  <a:pt x="2823388" y="3778629"/>
                </a:lnTo>
                <a:lnTo>
                  <a:pt x="0" y="37786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07825610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114_Blank">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CFB439AB-A5B3-4968-9733-9D22AE9695CB}"/>
              </a:ext>
            </a:extLst>
          </p:cNvPr>
          <p:cNvSpPr>
            <a:spLocks noGrp="1"/>
          </p:cNvSpPr>
          <p:nvPr>
            <p:ph type="pic" sz="quarter" idx="22" hasCustomPrompt="1"/>
          </p:nvPr>
        </p:nvSpPr>
        <p:spPr>
          <a:xfrm>
            <a:off x="5544554"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79ADFFF8-53A1-4BE7-AFE3-5826BEE7BE28}"/>
              </a:ext>
            </a:extLst>
          </p:cNvPr>
          <p:cNvSpPr>
            <a:spLocks noGrp="1"/>
          </p:cNvSpPr>
          <p:nvPr>
            <p:ph type="pic" sz="quarter" idx="23" hasCustomPrompt="1"/>
          </p:nvPr>
        </p:nvSpPr>
        <p:spPr>
          <a:xfrm>
            <a:off x="8439058"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3" name="Picture Placeholder 12">
            <a:extLst>
              <a:ext uri="{FF2B5EF4-FFF2-40B4-BE49-F238E27FC236}">
                <a16:creationId xmlns:a16="http://schemas.microsoft.com/office/drawing/2014/main" id="{5AA2A909-3EE9-4156-80A3-F5009409EFB4}"/>
              </a:ext>
            </a:extLst>
          </p:cNvPr>
          <p:cNvSpPr>
            <a:spLocks noGrp="1"/>
          </p:cNvSpPr>
          <p:nvPr>
            <p:ph type="pic" sz="quarter" idx="21" hasCustomPrompt="1"/>
          </p:nvPr>
        </p:nvSpPr>
        <p:spPr>
          <a:xfrm>
            <a:off x="2650050" y="1470454"/>
            <a:ext cx="1100338" cy="1379014"/>
          </a:xfrm>
          <a:custGeom>
            <a:avLst/>
            <a:gdLst>
              <a:gd name="connsiteX0" fmla="*/ 0 w 1100338"/>
              <a:gd name="connsiteY0" fmla="*/ 0 h 1379014"/>
              <a:gd name="connsiteX1" fmla="*/ 1100338 w 1100338"/>
              <a:gd name="connsiteY1" fmla="*/ 0 h 1379014"/>
              <a:gd name="connsiteX2" fmla="*/ 1100338 w 1100338"/>
              <a:gd name="connsiteY2" fmla="*/ 1379014 h 1379014"/>
              <a:gd name="connsiteX3" fmla="*/ 0 w 1100338"/>
              <a:gd name="connsiteY3" fmla="*/ 1379014 h 1379014"/>
            </a:gdLst>
            <a:ahLst/>
            <a:cxnLst>
              <a:cxn ang="0">
                <a:pos x="connsiteX0" y="connsiteY0"/>
              </a:cxn>
              <a:cxn ang="0">
                <a:pos x="connsiteX1" y="connsiteY1"/>
              </a:cxn>
              <a:cxn ang="0">
                <a:pos x="connsiteX2" y="connsiteY2"/>
              </a:cxn>
              <a:cxn ang="0">
                <a:pos x="connsiteX3" y="connsiteY3"/>
              </a:cxn>
            </a:cxnLst>
            <a:rect l="l" t="t" r="r" b="b"/>
            <a:pathLst>
              <a:path w="1100338" h="1379014">
                <a:moveTo>
                  <a:pt x="0" y="0"/>
                </a:moveTo>
                <a:lnTo>
                  <a:pt x="1100338" y="0"/>
                </a:lnTo>
                <a:lnTo>
                  <a:pt x="1100338" y="1379014"/>
                </a:lnTo>
                <a:lnTo>
                  <a:pt x="0" y="13790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41927437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
        <p:nvSpPr>
          <p:cNvPr id="7" name="Rectangle 6">
            <a:extLst>
              <a:ext uri="{FF2B5EF4-FFF2-40B4-BE49-F238E27FC236}">
                <a16:creationId xmlns:a16="http://schemas.microsoft.com/office/drawing/2014/main" id="{B398B37D-F177-4E2D-BF9B-38762A71D2A4}"/>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68227164"/>
      </p:ext>
    </p:extLst>
  </p:cSld>
  <p:clrMapOvr>
    <a:masterClrMapping/>
  </p:clrMapOvr>
  <p:extLst>
    <p:ext uri="{DCECCB84-F9BA-43D5-87BE-67443E8EF086}">
      <p15:sldGuideLst xmlns:p15="http://schemas.microsoft.com/office/powerpoint/2012/main"/>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319405" y="330517"/>
            <a:ext cx="11551920" cy="6196792"/>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93077033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801A24-4AF3-4139-89FA-5DE4BB5B5435}"/>
              </a:ext>
            </a:extLst>
          </p:cNvPr>
          <p:cNvSpPr>
            <a:spLocks noGrp="1"/>
          </p:cNvSpPr>
          <p:nvPr>
            <p:ph type="pic" sz="quarter" idx="13"/>
          </p:nvPr>
        </p:nvSpPr>
        <p:spPr>
          <a:xfrm>
            <a:off x="-1" y="0"/>
            <a:ext cx="12192001" cy="6858000"/>
          </a:xfrm>
          <a:solidFill>
            <a:schemeClr val="bg1">
              <a:lumMod val="95000"/>
            </a:schemeClr>
          </a:solidFill>
        </p:spPr>
        <p:txBody>
          <a:bodyPr>
            <a:normAutofit/>
          </a:bodyPr>
          <a:lstStyle>
            <a:lvl1pPr>
              <a:defRPr sz="1200">
                <a:solidFill>
                  <a:schemeClr val="tx2"/>
                </a:solidFill>
              </a:defRPr>
            </a:lvl1pPr>
          </a:lstStyle>
          <a:p>
            <a:endParaRPr lang="en-US"/>
          </a:p>
        </p:txBody>
      </p:sp>
      <p:sp>
        <p:nvSpPr>
          <p:cNvPr id="4" name="Date Placeholder 3">
            <a:extLst>
              <a:ext uri="{FF2B5EF4-FFF2-40B4-BE49-F238E27FC236}">
                <a16:creationId xmlns:a16="http://schemas.microsoft.com/office/drawing/2014/main" id="{23FF3D5D-863C-41B2-B0E9-08081739DCD5}"/>
              </a:ext>
            </a:extLst>
          </p:cNvPr>
          <p:cNvSpPr>
            <a:spLocks noGrp="1"/>
          </p:cNvSpPr>
          <p:nvPr>
            <p:ph type="dt" sz="half" idx="10"/>
          </p:nvPr>
        </p:nvSpPr>
        <p:spPr/>
        <p:txBody>
          <a:body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325CBF0-AA1B-498A-B683-B4E07B0A9FA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D92D5D-44B8-4D96-AEC4-1B105C40BEB9}"/>
              </a:ext>
            </a:extLst>
          </p:cNvPr>
          <p:cNvSpPr>
            <a:spLocks noGrp="1"/>
          </p:cNvSpPr>
          <p:nvPr>
            <p:ph type="sldNum" sz="quarter" idx="12"/>
          </p:nvPr>
        </p:nvSpPr>
        <p:spPr/>
        <p:txBody>
          <a:bodyPr/>
          <a:lstStyle/>
          <a:p>
            <a:fld id="{768E7328-87B1-429D-83D1-230DDF05660F}" type="slidenum">
              <a:rPr lang="en-US" smtClean="0"/>
              <a:t>‹#›</a:t>
            </a:fld>
            <a:endParaRPr lang="en-US"/>
          </a:p>
        </p:txBody>
      </p:sp>
    </p:spTree>
    <p:extLst>
      <p:ext uri="{BB962C8B-B14F-4D97-AF65-F5344CB8AC3E}">
        <p14:creationId xmlns:p14="http://schemas.microsoft.com/office/powerpoint/2010/main" val="168072567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50DBB4A-ADEA-4FA5-8804-62D7006365B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5AEC78E4-7119-4F4B-83B8-87C444F2C9AD}"/>
              </a:ext>
            </a:extLst>
          </p:cNvPr>
          <p:cNvSpPr>
            <a:spLocks noGrp="1"/>
          </p:cNvSpPr>
          <p:nvPr>
            <p:ph type="pic" sz="quarter" idx="20" hasCustomPrompt="1"/>
          </p:nvPr>
        </p:nvSpPr>
        <p:spPr>
          <a:xfrm>
            <a:off x="953876" y="2203470"/>
            <a:ext cx="10284249" cy="2706931"/>
          </a:xfrm>
          <a:custGeom>
            <a:avLst/>
            <a:gdLst>
              <a:gd name="connsiteX0" fmla="*/ 8714230 w 10284249"/>
              <a:gd name="connsiteY0" fmla="*/ 1 h 2706931"/>
              <a:gd name="connsiteX1" fmla="*/ 10284249 w 10284249"/>
              <a:gd name="connsiteY1" fmla="*/ 2706931 h 2706931"/>
              <a:gd name="connsiteX2" fmla="*/ 7144210 w 10284249"/>
              <a:gd name="connsiteY2" fmla="*/ 2706931 h 2706931"/>
              <a:gd name="connsiteX3" fmla="*/ 5358156 w 10284249"/>
              <a:gd name="connsiteY3" fmla="*/ 1 h 2706931"/>
              <a:gd name="connsiteX4" fmla="*/ 8498195 w 10284249"/>
              <a:gd name="connsiteY4" fmla="*/ 1 h 2706931"/>
              <a:gd name="connsiteX5" fmla="*/ 6928175 w 10284249"/>
              <a:gd name="connsiteY5" fmla="*/ 2706931 h 2706931"/>
              <a:gd name="connsiteX6" fmla="*/ 5142124 w 10284249"/>
              <a:gd name="connsiteY6" fmla="*/ 1 h 2706931"/>
              <a:gd name="connsiteX7" fmla="*/ 6712143 w 10284249"/>
              <a:gd name="connsiteY7" fmla="*/ 2706931 h 2706931"/>
              <a:gd name="connsiteX8" fmla="*/ 3572103 w 10284249"/>
              <a:gd name="connsiteY8" fmla="*/ 2706931 h 2706931"/>
              <a:gd name="connsiteX9" fmla="*/ 1570020 w 10284249"/>
              <a:gd name="connsiteY9" fmla="*/ 1 h 2706931"/>
              <a:gd name="connsiteX10" fmla="*/ 3140040 w 10284249"/>
              <a:gd name="connsiteY10" fmla="*/ 2706931 h 2706931"/>
              <a:gd name="connsiteX11" fmla="*/ 0 w 10284249"/>
              <a:gd name="connsiteY11" fmla="*/ 2706931 h 2706931"/>
              <a:gd name="connsiteX12" fmla="*/ 1786052 w 10284249"/>
              <a:gd name="connsiteY12" fmla="*/ 0 h 2706931"/>
              <a:gd name="connsiteX13" fmla="*/ 4926091 w 10284249"/>
              <a:gd name="connsiteY13" fmla="*/ 0 h 2706931"/>
              <a:gd name="connsiteX14" fmla="*/ 3356071 w 10284249"/>
              <a:gd name="connsiteY14" fmla="*/ 2706930 h 270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249" h="2706931">
                <a:moveTo>
                  <a:pt x="8714230" y="1"/>
                </a:moveTo>
                <a:lnTo>
                  <a:pt x="10284249" y="2706931"/>
                </a:lnTo>
                <a:lnTo>
                  <a:pt x="7144210" y="2706931"/>
                </a:lnTo>
                <a:close/>
                <a:moveTo>
                  <a:pt x="5358156" y="1"/>
                </a:moveTo>
                <a:lnTo>
                  <a:pt x="8498195" y="1"/>
                </a:lnTo>
                <a:lnTo>
                  <a:pt x="6928175" y="2706931"/>
                </a:lnTo>
                <a:close/>
                <a:moveTo>
                  <a:pt x="5142124" y="1"/>
                </a:moveTo>
                <a:lnTo>
                  <a:pt x="6712143" y="2706931"/>
                </a:lnTo>
                <a:lnTo>
                  <a:pt x="3572103" y="2706931"/>
                </a:lnTo>
                <a:close/>
                <a:moveTo>
                  <a:pt x="1570020" y="1"/>
                </a:moveTo>
                <a:lnTo>
                  <a:pt x="3140040" y="2706931"/>
                </a:lnTo>
                <a:lnTo>
                  <a:pt x="0" y="2706931"/>
                </a:lnTo>
                <a:close/>
                <a:moveTo>
                  <a:pt x="1786052" y="0"/>
                </a:moveTo>
                <a:lnTo>
                  <a:pt x="4926091" y="0"/>
                </a:lnTo>
                <a:lnTo>
                  <a:pt x="3356071" y="270693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2848413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16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7A769271-D9E3-4C8C-8F2C-7FCB7FA50121}"/>
              </a:ext>
            </a:extLst>
          </p:cNvPr>
          <p:cNvSpPr>
            <a:spLocks noGrp="1"/>
          </p:cNvSpPr>
          <p:nvPr>
            <p:ph type="pic" sz="quarter" idx="17" hasCustomPrompt="1"/>
          </p:nvPr>
        </p:nvSpPr>
        <p:spPr>
          <a:xfrm>
            <a:off x="6095366" y="330503"/>
            <a:ext cx="577532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7537344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6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7A769271-D9E3-4C8C-8F2C-7FCB7FA50121}"/>
              </a:ext>
            </a:extLst>
          </p:cNvPr>
          <p:cNvSpPr>
            <a:spLocks noGrp="1"/>
          </p:cNvSpPr>
          <p:nvPr>
            <p:ph type="pic" sz="quarter" idx="17" hasCustomPrompt="1"/>
          </p:nvPr>
        </p:nvSpPr>
        <p:spPr>
          <a:xfrm>
            <a:off x="318772" y="330503"/>
            <a:ext cx="5473833"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62753508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16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9174C1AC-DD69-420A-B992-948921563482}"/>
              </a:ext>
            </a:extLst>
          </p:cNvPr>
          <p:cNvSpPr>
            <a:spLocks noGrp="1"/>
          </p:cNvSpPr>
          <p:nvPr>
            <p:ph type="pic" sz="quarter" idx="17" hasCustomPrompt="1"/>
          </p:nvPr>
        </p:nvSpPr>
        <p:spPr>
          <a:xfrm>
            <a:off x="5125374" y="326255"/>
            <a:ext cx="6745950" cy="6201055"/>
          </a:xfrm>
          <a:custGeom>
            <a:avLst/>
            <a:gdLst>
              <a:gd name="connsiteX0" fmla="*/ 1941249 w 6745950"/>
              <a:gd name="connsiteY0" fmla="*/ 4263 h 6201055"/>
              <a:gd name="connsiteX1" fmla="*/ 1941249 w 6745950"/>
              <a:gd name="connsiteY1" fmla="*/ 6201055 h 6201055"/>
              <a:gd name="connsiteX2" fmla="*/ 0 w 6745950"/>
              <a:gd name="connsiteY2" fmla="*/ 6201055 h 6201055"/>
              <a:gd name="connsiteX3" fmla="*/ 1941250 w 6745950"/>
              <a:gd name="connsiteY3" fmla="*/ 0 h 6201055"/>
              <a:gd name="connsiteX4" fmla="*/ 6745950 w 6745950"/>
              <a:gd name="connsiteY4" fmla="*/ 0 h 6201055"/>
              <a:gd name="connsiteX5" fmla="*/ 6745950 w 6745950"/>
              <a:gd name="connsiteY5" fmla="*/ 6201055 h 6201055"/>
              <a:gd name="connsiteX6" fmla="*/ 1941250 w 6745950"/>
              <a:gd name="connsiteY6" fmla="*/ 6201055 h 620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5950" h="6201055">
                <a:moveTo>
                  <a:pt x="1941249" y="4263"/>
                </a:moveTo>
                <a:lnTo>
                  <a:pt x="1941249" y="6201055"/>
                </a:lnTo>
                <a:lnTo>
                  <a:pt x="0" y="6201055"/>
                </a:lnTo>
                <a:close/>
                <a:moveTo>
                  <a:pt x="1941250" y="0"/>
                </a:moveTo>
                <a:lnTo>
                  <a:pt x="6745950" y="0"/>
                </a:lnTo>
                <a:lnTo>
                  <a:pt x="6745950" y="6201055"/>
                </a:lnTo>
                <a:lnTo>
                  <a:pt x="1941250" y="620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0941288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17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318772"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14557906"/>
      </p:ext>
    </p:extLst>
  </p:cSld>
  <p:clrMapOvr>
    <a:masterClrMapping/>
  </p:clrMapOvr>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3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318772"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206635378"/>
      </p:ext>
    </p:extLst>
  </p:cSld>
  <p:clrMapOvr>
    <a:masterClrMapping/>
  </p:clrMapOvr>
  <p:extLst>
    <p:ext uri="{DCECCB84-F9BA-43D5-87BE-67443E8EF086}">
      <p15:sldGuideLst xmlns:p15="http://schemas.microsoft.com/office/powerpoint/2012/main"/>
    </p:ext>
  </p:extLs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17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6094096"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728915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17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CF61A8CC-49E2-456D-97CD-D9EEFE80735A}"/>
              </a:ext>
            </a:extLst>
          </p:cNvPr>
          <p:cNvSpPr>
            <a:spLocks noGrp="1"/>
          </p:cNvSpPr>
          <p:nvPr>
            <p:ph type="pic" sz="quarter" idx="19" hasCustomPrompt="1"/>
          </p:nvPr>
        </p:nvSpPr>
        <p:spPr>
          <a:xfrm>
            <a:off x="318773" y="330503"/>
            <a:ext cx="5758198"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2794121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17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F198B2BF-B4CC-418C-8270-2F30D16563E7}"/>
              </a:ext>
            </a:extLst>
          </p:cNvPr>
          <p:cNvSpPr>
            <a:spLocks noGrp="1"/>
          </p:cNvSpPr>
          <p:nvPr>
            <p:ph type="pic" sz="quarter" idx="19" hasCustomPrompt="1"/>
          </p:nvPr>
        </p:nvSpPr>
        <p:spPr>
          <a:xfrm>
            <a:off x="1136145" y="1599263"/>
            <a:ext cx="3659300" cy="3659300"/>
          </a:xfrm>
          <a:custGeom>
            <a:avLst/>
            <a:gdLst>
              <a:gd name="connsiteX0" fmla="*/ 1829650 w 3659300"/>
              <a:gd name="connsiteY0" fmla="*/ 0 h 3659300"/>
              <a:gd name="connsiteX1" fmla="*/ 3659300 w 3659300"/>
              <a:gd name="connsiteY1" fmla="*/ 1829650 h 3659300"/>
              <a:gd name="connsiteX2" fmla="*/ 1829650 w 3659300"/>
              <a:gd name="connsiteY2" fmla="*/ 3659300 h 3659300"/>
              <a:gd name="connsiteX3" fmla="*/ 0 w 3659300"/>
              <a:gd name="connsiteY3" fmla="*/ 1829650 h 3659300"/>
              <a:gd name="connsiteX4" fmla="*/ 1829650 w 3659300"/>
              <a:gd name="connsiteY4" fmla="*/ 0 h 3659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9300" h="3659300">
                <a:moveTo>
                  <a:pt x="1829650" y="0"/>
                </a:moveTo>
                <a:cubicBezTo>
                  <a:pt x="2840138" y="0"/>
                  <a:pt x="3659300" y="819162"/>
                  <a:pt x="3659300" y="1829650"/>
                </a:cubicBezTo>
                <a:cubicBezTo>
                  <a:pt x="3659300" y="2840138"/>
                  <a:pt x="2840138" y="3659300"/>
                  <a:pt x="1829650" y="3659300"/>
                </a:cubicBezTo>
                <a:cubicBezTo>
                  <a:pt x="819162" y="3659300"/>
                  <a:pt x="0" y="2840138"/>
                  <a:pt x="0" y="1829650"/>
                </a:cubicBezTo>
                <a:cubicBezTo>
                  <a:pt x="0" y="819162"/>
                  <a:pt x="819162" y="0"/>
                  <a:pt x="182965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9641848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7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1EEEEA01-DAF4-461A-AF54-03F1723B16B4}"/>
              </a:ext>
            </a:extLst>
          </p:cNvPr>
          <p:cNvSpPr>
            <a:spLocks noGrp="1"/>
          </p:cNvSpPr>
          <p:nvPr>
            <p:ph type="pic" sz="quarter" idx="20" hasCustomPrompt="1"/>
          </p:nvPr>
        </p:nvSpPr>
        <p:spPr>
          <a:xfrm>
            <a:off x="319405" y="2061626"/>
            <a:ext cx="11551920" cy="2975427"/>
          </a:xfrm>
          <a:custGeom>
            <a:avLst/>
            <a:gdLst>
              <a:gd name="connsiteX0" fmla="*/ 0 w 11551920"/>
              <a:gd name="connsiteY0" fmla="*/ 0 h 2975427"/>
              <a:gd name="connsiteX1" fmla="*/ 11551920 w 11551920"/>
              <a:gd name="connsiteY1" fmla="*/ 0 h 2975427"/>
              <a:gd name="connsiteX2" fmla="*/ 11551920 w 11551920"/>
              <a:gd name="connsiteY2" fmla="*/ 2975427 h 2975427"/>
              <a:gd name="connsiteX3" fmla="*/ 0 w 11551920"/>
              <a:gd name="connsiteY3" fmla="*/ 2975427 h 2975427"/>
            </a:gdLst>
            <a:ahLst/>
            <a:cxnLst>
              <a:cxn ang="0">
                <a:pos x="connsiteX0" y="connsiteY0"/>
              </a:cxn>
              <a:cxn ang="0">
                <a:pos x="connsiteX1" y="connsiteY1"/>
              </a:cxn>
              <a:cxn ang="0">
                <a:pos x="connsiteX2" y="connsiteY2"/>
              </a:cxn>
              <a:cxn ang="0">
                <a:pos x="connsiteX3" y="connsiteY3"/>
              </a:cxn>
            </a:cxnLst>
            <a:rect l="l" t="t" r="r" b="b"/>
            <a:pathLst>
              <a:path w="11551920" h="2975427">
                <a:moveTo>
                  <a:pt x="0" y="0"/>
                </a:moveTo>
                <a:lnTo>
                  <a:pt x="11551920" y="0"/>
                </a:lnTo>
                <a:lnTo>
                  <a:pt x="11551920" y="2975427"/>
                </a:lnTo>
                <a:lnTo>
                  <a:pt x="0" y="297542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9706704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17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4C06B998-92E5-45CD-B40D-F10877621478}"/>
              </a:ext>
            </a:extLst>
          </p:cNvPr>
          <p:cNvSpPr>
            <a:spLocks noGrp="1"/>
          </p:cNvSpPr>
          <p:nvPr>
            <p:ph type="pic" sz="quarter" idx="20" hasCustomPrompt="1"/>
          </p:nvPr>
        </p:nvSpPr>
        <p:spPr>
          <a:xfrm>
            <a:off x="296157" y="330517"/>
            <a:ext cx="5152372" cy="6196792"/>
          </a:xfrm>
          <a:custGeom>
            <a:avLst/>
            <a:gdLst>
              <a:gd name="connsiteX0" fmla="*/ 4819235 w 5152372"/>
              <a:gd name="connsiteY0" fmla="*/ 4505255 h 6196792"/>
              <a:gd name="connsiteX1" fmla="*/ 4711921 w 5152372"/>
              <a:gd name="connsiteY1" fmla="*/ 4553564 h 6196792"/>
              <a:gd name="connsiteX2" fmla="*/ 4673861 w 5152372"/>
              <a:gd name="connsiteY2" fmla="*/ 4691642 h 6196792"/>
              <a:gd name="connsiteX3" fmla="*/ 4711921 w 5152372"/>
              <a:gd name="connsiteY3" fmla="*/ 4828225 h 6196792"/>
              <a:gd name="connsiteX4" fmla="*/ 4819235 w 5152372"/>
              <a:gd name="connsiteY4" fmla="*/ 4876317 h 6196792"/>
              <a:gd name="connsiteX5" fmla="*/ 4928046 w 5152372"/>
              <a:gd name="connsiteY5" fmla="*/ 4828225 h 6196792"/>
              <a:gd name="connsiteX6" fmla="*/ 4966315 w 5152372"/>
              <a:gd name="connsiteY6" fmla="*/ 4691642 h 6196792"/>
              <a:gd name="connsiteX7" fmla="*/ 4928046 w 5152372"/>
              <a:gd name="connsiteY7" fmla="*/ 4553564 h 6196792"/>
              <a:gd name="connsiteX8" fmla="*/ 4819235 w 5152372"/>
              <a:gd name="connsiteY8" fmla="*/ 4505255 h 6196792"/>
              <a:gd name="connsiteX9" fmla="*/ 4304841 w 5152372"/>
              <a:gd name="connsiteY9" fmla="*/ 4472787 h 6196792"/>
              <a:gd name="connsiteX10" fmla="*/ 4178290 w 5152372"/>
              <a:gd name="connsiteY10" fmla="*/ 4529634 h 6196792"/>
              <a:gd name="connsiteX11" fmla="*/ 4133832 w 5152372"/>
              <a:gd name="connsiteY11" fmla="*/ 4691642 h 6196792"/>
              <a:gd name="connsiteX12" fmla="*/ 4178081 w 5152372"/>
              <a:gd name="connsiteY12" fmla="*/ 4853000 h 6196792"/>
              <a:gd name="connsiteX13" fmla="*/ 4303129 w 5152372"/>
              <a:gd name="connsiteY13" fmla="*/ 4910496 h 6196792"/>
              <a:gd name="connsiteX14" fmla="*/ 4426681 w 5152372"/>
              <a:gd name="connsiteY14" fmla="*/ 4852791 h 6196792"/>
              <a:gd name="connsiteX15" fmla="*/ 4470713 w 5152372"/>
              <a:gd name="connsiteY15" fmla="*/ 4689930 h 6196792"/>
              <a:gd name="connsiteX16" fmla="*/ 4427533 w 5152372"/>
              <a:gd name="connsiteY16" fmla="*/ 4529424 h 6196792"/>
              <a:gd name="connsiteX17" fmla="*/ 4304841 w 5152372"/>
              <a:gd name="connsiteY17" fmla="*/ 4472787 h 6196792"/>
              <a:gd name="connsiteX18" fmla="*/ 4542377 w 5152372"/>
              <a:gd name="connsiteY18" fmla="*/ 2353665 h 6196792"/>
              <a:gd name="connsiteX19" fmla="*/ 4231697 w 5152372"/>
              <a:gd name="connsiteY19" fmla="*/ 2402610 h 6196792"/>
              <a:gd name="connsiteX20" fmla="*/ 4133832 w 5152372"/>
              <a:gd name="connsiteY20" fmla="*/ 2555430 h 6196792"/>
              <a:gd name="connsiteX21" fmla="*/ 4231697 w 5152372"/>
              <a:gd name="connsiteY21" fmla="*/ 2706755 h 6196792"/>
              <a:gd name="connsiteX22" fmla="*/ 4542377 w 5152372"/>
              <a:gd name="connsiteY22" fmla="*/ 2755482 h 6196792"/>
              <a:gd name="connsiteX23" fmla="*/ 4853707 w 5152372"/>
              <a:gd name="connsiteY23" fmla="*/ 2706755 h 6196792"/>
              <a:gd name="connsiteX24" fmla="*/ 4950930 w 5152372"/>
              <a:gd name="connsiteY24" fmla="*/ 2555430 h 6196792"/>
              <a:gd name="connsiteX25" fmla="*/ 4853707 w 5152372"/>
              <a:gd name="connsiteY25" fmla="*/ 2402610 h 6196792"/>
              <a:gd name="connsiteX26" fmla="*/ 4542377 w 5152372"/>
              <a:gd name="connsiteY26" fmla="*/ 2353665 h 6196792"/>
              <a:gd name="connsiteX27" fmla="*/ 0 w 5152372"/>
              <a:gd name="connsiteY27" fmla="*/ 0 h 6196792"/>
              <a:gd name="connsiteX28" fmla="*/ 3951256 w 5152372"/>
              <a:gd name="connsiteY28" fmla="*/ 0 h 6196792"/>
              <a:gd name="connsiteX29" fmla="*/ 3951256 w 5152372"/>
              <a:gd name="connsiteY29" fmla="*/ 1041385 h 6196792"/>
              <a:gd name="connsiteX30" fmla="*/ 4128740 w 5152372"/>
              <a:gd name="connsiteY30" fmla="*/ 1041385 h 6196792"/>
              <a:gd name="connsiteX31" fmla="*/ 4585116 w 5152372"/>
              <a:gd name="connsiteY31" fmla="*/ 1484012 h 6196792"/>
              <a:gd name="connsiteX32" fmla="*/ 4700722 w 5152372"/>
              <a:gd name="connsiteY32" fmla="*/ 1577788 h 6196792"/>
              <a:gd name="connsiteX33" fmla="*/ 4802221 w 5152372"/>
              <a:gd name="connsiteY33" fmla="*/ 1613890 h 6196792"/>
              <a:gd name="connsiteX34" fmla="*/ 4891751 w 5152372"/>
              <a:gd name="connsiteY34" fmla="*/ 1570955 h 6196792"/>
              <a:gd name="connsiteX35" fmla="*/ 4923590 w 5152372"/>
              <a:gd name="connsiteY35" fmla="*/ 1449833 h 6196792"/>
              <a:gd name="connsiteX36" fmla="*/ 4882989 w 5152372"/>
              <a:gd name="connsiteY36" fmla="*/ 1285126 h 6196792"/>
              <a:gd name="connsiteX37" fmla="*/ 4773162 w 5152372"/>
              <a:gd name="connsiteY37" fmla="*/ 1116583 h 6196792"/>
              <a:gd name="connsiteX38" fmla="*/ 4974807 w 5152372"/>
              <a:gd name="connsiteY38" fmla="*/ 1010629 h 6196792"/>
              <a:gd name="connsiteX39" fmla="*/ 5105208 w 5152372"/>
              <a:gd name="connsiteY39" fmla="*/ 1241549 h 6196792"/>
              <a:gd name="connsiteX40" fmla="*/ 5152372 w 5152372"/>
              <a:gd name="connsiteY40" fmla="*/ 1489141 h 6196792"/>
              <a:gd name="connsiteX41" fmla="*/ 5068277 w 5152372"/>
              <a:gd name="connsiteY41" fmla="*/ 1782940 h 6196792"/>
              <a:gd name="connsiteX42" fmla="*/ 4843249 w 5152372"/>
              <a:gd name="connsiteY42" fmla="*/ 1897365 h 6196792"/>
              <a:gd name="connsiteX43" fmla="*/ 4647300 w 5152372"/>
              <a:gd name="connsiteY43" fmla="*/ 1832265 h 6196792"/>
              <a:gd name="connsiteX44" fmla="*/ 4444945 w 5152372"/>
              <a:gd name="connsiteY44" fmla="*/ 1668538 h 6196792"/>
              <a:gd name="connsiteX45" fmla="*/ 4169716 w 5152372"/>
              <a:gd name="connsiteY45" fmla="*/ 1390019 h 6196792"/>
              <a:gd name="connsiteX46" fmla="*/ 4169716 w 5152372"/>
              <a:gd name="connsiteY46" fmla="*/ 1940088 h 6196792"/>
              <a:gd name="connsiteX47" fmla="*/ 3951256 w 5152372"/>
              <a:gd name="connsiteY47" fmla="*/ 1940088 h 6196792"/>
              <a:gd name="connsiteX48" fmla="*/ 3951256 w 5152372"/>
              <a:gd name="connsiteY48" fmla="*/ 2433116 h 6196792"/>
              <a:gd name="connsiteX49" fmla="*/ 3975535 w 5152372"/>
              <a:gd name="connsiteY49" fmla="*/ 2356897 h 6196792"/>
              <a:gd name="connsiteX50" fmla="*/ 4092296 w 5152372"/>
              <a:gd name="connsiteY50" fmla="*/ 2211753 h 6196792"/>
              <a:gd name="connsiteX51" fmla="*/ 4542377 w 5152372"/>
              <a:gd name="connsiteY51" fmla="*/ 2092401 h 6196792"/>
              <a:gd name="connsiteX52" fmla="*/ 4991822 w 5152372"/>
              <a:gd name="connsiteY52" fmla="*/ 2211753 h 6196792"/>
              <a:gd name="connsiteX53" fmla="*/ 5148956 w 5152372"/>
              <a:gd name="connsiteY53" fmla="*/ 2555430 h 6196792"/>
              <a:gd name="connsiteX54" fmla="*/ 4991822 w 5152372"/>
              <a:gd name="connsiteY54" fmla="*/ 2897605 h 6196792"/>
              <a:gd name="connsiteX55" fmla="*/ 4542377 w 5152372"/>
              <a:gd name="connsiteY55" fmla="*/ 3016740 h 6196792"/>
              <a:gd name="connsiteX56" fmla="*/ 4092296 w 5152372"/>
              <a:gd name="connsiteY56" fmla="*/ 2897605 h 6196792"/>
              <a:gd name="connsiteX57" fmla="*/ 3975535 w 5152372"/>
              <a:gd name="connsiteY57" fmla="*/ 2752971 h 6196792"/>
              <a:gd name="connsiteX58" fmla="*/ 3951256 w 5152372"/>
              <a:gd name="connsiteY58" fmla="*/ 2677111 h 6196792"/>
              <a:gd name="connsiteX59" fmla="*/ 3951256 w 5152372"/>
              <a:gd name="connsiteY59" fmla="*/ 3502300 h 6196792"/>
              <a:gd name="connsiteX60" fmla="*/ 4911621 w 5152372"/>
              <a:gd name="connsiteY60" fmla="*/ 3502300 h 6196792"/>
              <a:gd name="connsiteX61" fmla="*/ 4911621 w 5152372"/>
              <a:gd name="connsiteY61" fmla="*/ 3263045 h 6196792"/>
              <a:gd name="connsiteX62" fmla="*/ 5140411 w 5152372"/>
              <a:gd name="connsiteY62" fmla="*/ 3263045 h 6196792"/>
              <a:gd name="connsiteX63" fmla="*/ 5140411 w 5152372"/>
              <a:gd name="connsiteY63" fmla="*/ 3772110 h 6196792"/>
              <a:gd name="connsiteX64" fmla="*/ 3951256 w 5152372"/>
              <a:gd name="connsiteY64" fmla="*/ 3772110 h 6196792"/>
              <a:gd name="connsiteX65" fmla="*/ 3951256 w 5152372"/>
              <a:gd name="connsiteY65" fmla="*/ 4514272 h 6196792"/>
              <a:gd name="connsiteX66" fmla="*/ 3954795 w 5152372"/>
              <a:gd name="connsiteY66" fmla="*/ 4495827 h 6196792"/>
              <a:gd name="connsiteX67" fmla="*/ 4023750 w 5152372"/>
              <a:gd name="connsiteY67" fmla="*/ 4346678 h 6196792"/>
              <a:gd name="connsiteX68" fmla="*/ 4275768 w 5152372"/>
              <a:gd name="connsiteY68" fmla="*/ 4218364 h 6196792"/>
              <a:gd name="connsiteX69" fmla="*/ 4461676 w 5152372"/>
              <a:gd name="connsiteY69" fmla="*/ 4280906 h 6196792"/>
              <a:gd name="connsiteX70" fmla="*/ 4583382 w 5152372"/>
              <a:gd name="connsiteY70" fmla="*/ 4447205 h 6196792"/>
              <a:gd name="connsiteX71" fmla="*/ 4694001 w 5152372"/>
              <a:gd name="connsiteY71" fmla="*/ 4324490 h 6196792"/>
              <a:gd name="connsiteX72" fmla="*/ 4843174 w 5152372"/>
              <a:gd name="connsiteY72" fmla="*/ 4279882 h 6196792"/>
              <a:gd name="connsiteX73" fmla="*/ 5068920 w 5152372"/>
              <a:gd name="connsiteY73" fmla="*/ 4390681 h 6196792"/>
              <a:gd name="connsiteX74" fmla="*/ 5152372 w 5152372"/>
              <a:gd name="connsiteY74" fmla="*/ 4689930 h 6196792"/>
              <a:gd name="connsiteX75" fmla="*/ 5066357 w 5152372"/>
              <a:gd name="connsiteY75" fmla="*/ 4990674 h 6196792"/>
              <a:gd name="connsiteX76" fmla="*/ 4832916 w 5152372"/>
              <a:gd name="connsiteY76" fmla="*/ 5101683 h 6196792"/>
              <a:gd name="connsiteX77" fmla="*/ 4687594 w 5152372"/>
              <a:gd name="connsiteY77" fmla="*/ 5060715 h 6196792"/>
              <a:gd name="connsiteX78" fmla="*/ 4583382 w 5152372"/>
              <a:gd name="connsiteY78" fmla="*/ 4948062 h 6196792"/>
              <a:gd name="connsiteX79" fmla="*/ 4463597 w 5152372"/>
              <a:gd name="connsiteY79" fmla="*/ 5104942 h 6196792"/>
              <a:gd name="connsiteX80" fmla="*/ 4280896 w 5152372"/>
              <a:gd name="connsiteY80" fmla="*/ 5163208 h 6196792"/>
              <a:gd name="connsiteX81" fmla="*/ 4025028 w 5152372"/>
              <a:gd name="connsiteY81" fmla="*/ 5035746 h 6196792"/>
              <a:gd name="connsiteX82" fmla="*/ 3955117 w 5152372"/>
              <a:gd name="connsiteY82" fmla="*/ 4887187 h 6196792"/>
              <a:gd name="connsiteX83" fmla="*/ 3951256 w 5152372"/>
              <a:gd name="connsiteY83" fmla="*/ 4867370 h 6196792"/>
              <a:gd name="connsiteX84" fmla="*/ 3951256 w 5152372"/>
              <a:gd name="connsiteY84" fmla="*/ 6196792 h 6196792"/>
              <a:gd name="connsiteX85" fmla="*/ 0 w 5152372"/>
              <a:gd name="connsiteY8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5152372" h="6196792">
                <a:moveTo>
                  <a:pt x="4819235" y="4505255"/>
                </a:moveTo>
                <a:cubicBezTo>
                  <a:pt x="4772773" y="4505539"/>
                  <a:pt x="4737002" y="4521643"/>
                  <a:pt x="4711921" y="4553564"/>
                </a:cubicBezTo>
                <a:cubicBezTo>
                  <a:pt x="4686832" y="4585478"/>
                  <a:pt x="4674153" y="4631507"/>
                  <a:pt x="4673861" y="4691642"/>
                </a:cubicBezTo>
                <a:cubicBezTo>
                  <a:pt x="4674153" y="4750955"/>
                  <a:pt x="4686832" y="4796483"/>
                  <a:pt x="4711921" y="4828225"/>
                </a:cubicBezTo>
                <a:cubicBezTo>
                  <a:pt x="4737002" y="4859968"/>
                  <a:pt x="4772773" y="4875995"/>
                  <a:pt x="4819235" y="4876317"/>
                </a:cubicBezTo>
                <a:cubicBezTo>
                  <a:pt x="4866512" y="4875995"/>
                  <a:pt x="4902786" y="4859968"/>
                  <a:pt x="4928046" y="4828225"/>
                </a:cubicBezTo>
                <a:cubicBezTo>
                  <a:pt x="4953307" y="4796483"/>
                  <a:pt x="4966061" y="4750955"/>
                  <a:pt x="4966315" y="4691642"/>
                </a:cubicBezTo>
                <a:cubicBezTo>
                  <a:pt x="4966061" y="4631507"/>
                  <a:pt x="4953307" y="4585478"/>
                  <a:pt x="4928046" y="4553564"/>
                </a:cubicBezTo>
                <a:cubicBezTo>
                  <a:pt x="4902786" y="4521643"/>
                  <a:pt x="4866512" y="4505539"/>
                  <a:pt x="4819235" y="4505255"/>
                </a:cubicBezTo>
                <a:close/>
                <a:moveTo>
                  <a:pt x="4304841" y="4472787"/>
                </a:moveTo>
                <a:cubicBezTo>
                  <a:pt x="4249833" y="4473139"/>
                  <a:pt x="4207647" y="4492090"/>
                  <a:pt x="4178290" y="4529634"/>
                </a:cubicBezTo>
                <a:cubicBezTo>
                  <a:pt x="4148934" y="4567178"/>
                  <a:pt x="4134117" y="4621183"/>
                  <a:pt x="4133832" y="4691642"/>
                </a:cubicBezTo>
                <a:cubicBezTo>
                  <a:pt x="4134153" y="4761346"/>
                  <a:pt x="4148902" y="4815135"/>
                  <a:pt x="4178081" y="4853000"/>
                </a:cubicBezTo>
                <a:cubicBezTo>
                  <a:pt x="4207258" y="4890865"/>
                  <a:pt x="4248937" y="4910033"/>
                  <a:pt x="4303129" y="4910496"/>
                </a:cubicBezTo>
                <a:cubicBezTo>
                  <a:pt x="4356499" y="4910070"/>
                  <a:pt x="4397675" y="4890828"/>
                  <a:pt x="4426681" y="4852791"/>
                </a:cubicBezTo>
                <a:cubicBezTo>
                  <a:pt x="4455680" y="4814747"/>
                  <a:pt x="4470355" y="4760457"/>
                  <a:pt x="4470713" y="4689930"/>
                </a:cubicBezTo>
                <a:cubicBezTo>
                  <a:pt x="4470430" y="4620293"/>
                  <a:pt x="4456031" y="4566789"/>
                  <a:pt x="4427533" y="4529424"/>
                </a:cubicBezTo>
                <a:cubicBezTo>
                  <a:pt x="4399035" y="4492053"/>
                  <a:pt x="4358136" y="4473176"/>
                  <a:pt x="4304841" y="4472787"/>
                </a:cubicBezTo>
                <a:close/>
                <a:moveTo>
                  <a:pt x="4542377" y="2353665"/>
                </a:moveTo>
                <a:cubicBezTo>
                  <a:pt x="4401211" y="2353412"/>
                  <a:pt x="4297649" y="2369731"/>
                  <a:pt x="4231697" y="2402610"/>
                </a:cubicBezTo>
                <a:cubicBezTo>
                  <a:pt x="4165738" y="2435488"/>
                  <a:pt x="4133121" y="2486428"/>
                  <a:pt x="4133832" y="2555430"/>
                </a:cubicBezTo>
                <a:cubicBezTo>
                  <a:pt x="4133121" y="2623609"/>
                  <a:pt x="4165738" y="2674049"/>
                  <a:pt x="4231697" y="2706755"/>
                </a:cubicBezTo>
                <a:cubicBezTo>
                  <a:pt x="4297649" y="2739455"/>
                  <a:pt x="4401211" y="2755699"/>
                  <a:pt x="4542377" y="2755482"/>
                </a:cubicBezTo>
                <a:cubicBezTo>
                  <a:pt x="4684298" y="2755699"/>
                  <a:pt x="4788076" y="2739455"/>
                  <a:pt x="4853707" y="2706755"/>
                </a:cubicBezTo>
                <a:cubicBezTo>
                  <a:pt x="4919345" y="2674049"/>
                  <a:pt x="4951751" y="2623609"/>
                  <a:pt x="4950930" y="2555430"/>
                </a:cubicBezTo>
                <a:cubicBezTo>
                  <a:pt x="4951751" y="2486428"/>
                  <a:pt x="4919345" y="2435488"/>
                  <a:pt x="4853707" y="2402610"/>
                </a:cubicBezTo>
                <a:cubicBezTo>
                  <a:pt x="4788076" y="2369731"/>
                  <a:pt x="4684298" y="2353412"/>
                  <a:pt x="4542377" y="2353665"/>
                </a:cubicBezTo>
                <a:close/>
                <a:moveTo>
                  <a:pt x="0" y="0"/>
                </a:moveTo>
                <a:lnTo>
                  <a:pt x="3951256" y="0"/>
                </a:lnTo>
                <a:lnTo>
                  <a:pt x="3951256" y="1041385"/>
                </a:lnTo>
                <a:lnTo>
                  <a:pt x="4128740" y="1041385"/>
                </a:lnTo>
                <a:lnTo>
                  <a:pt x="4585116" y="1484012"/>
                </a:lnTo>
                <a:cubicBezTo>
                  <a:pt x="4624184" y="1523065"/>
                  <a:pt x="4662723" y="1554330"/>
                  <a:pt x="4700722" y="1577788"/>
                </a:cubicBezTo>
                <a:cubicBezTo>
                  <a:pt x="4738722" y="1601256"/>
                  <a:pt x="4772557" y="1613284"/>
                  <a:pt x="4802221" y="1613890"/>
                </a:cubicBezTo>
                <a:cubicBezTo>
                  <a:pt x="4840930" y="1613568"/>
                  <a:pt x="4870774" y="1599259"/>
                  <a:pt x="4891751" y="1570955"/>
                </a:cubicBezTo>
                <a:cubicBezTo>
                  <a:pt x="4912728" y="1542652"/>
                  <a:pt x="4923336" y="1502275"/>
                  <a:pt x="4923590" y="1449833"/>
                </a:cubicBezTo>
                <a:cubicBezTo>
                  <a:pt x="4923090" y="1397816"/>
                  <a:pt x="4909558" y="1342914"/>
                  <a:pt x="4882989" y="1285126"/>
                </a:cubicBezTo>
                <a:cubicBezTo>
                  <a:pt x="4856421" y="1227345"/>
                  <a:pt x="4819811" y="1171165"/>
                  <a:pt x="4773162" y="1116583"/>
                </a:cubicBezTo>
                <a:lnTo>
                  <a:pt x="4974807" y="1010629"/>
                </a:lnTo>
                <a:cubicBezTo>
                  <a:pt x="5030764" y="1084288"/>
                  <a:pt x="5074228" y="1161267"/>
                  <a:pt x="5105208" y="1241549"/>
                </a:cubicBezTo>
                <a:cubicBezTo>
                  <a:pt x="5136195" y="1321840"/>
                  <a:pt x="5151917" y="1404364"/>
                  <a:pt x="5152372" y="1489141"/>
                </a:cubicBezTo>
                <a:cubicBezTo>
                  <a:pt x="5151236" y="1610786"/>
                  <a:pt x="5123209" y="1708720"/>
                  <a:pt x="5068277" y="1782940"/>
                </a:cubicBezTo>
                <a:cubicBezTo>
                  <a:pt x="5013345" y="1857167"/>
                  <a:pt x="4938341" y="1895309"/>
                  <a:pt x="4843249" y="1897365"/>
                </a:cubicBezTo>
                <a:cubicBezTo>
                  <a:pt x="4779105" y="1896049"/>
                  <a:pt x="4713789" y="1874347"/>
                  <a:pt x="4647300" y="1832265"/>
                </a:cubicBezTo>
                <a:cubicBezTo>
                  <a:pt x="4580810" y="1790176"/>
                  <a:pt x="4513356" y="1735603"/>
                  <a:pt x="4444945" y="1668538"/>
                </a:cubicBezTo>
                <a:lnTo>
                  <a:pt x="4169716" y="1390019"/>
                </a:lnTo>
                <a:lnTo>
                  <a:pt x="4169716" y="1940088"/>
                </a:lnTo>
                <a:lnTo>
                  <a:pt x="3951256" y="1940088"/>
                </a:lnTo>
                <a:lnTo>
                  <a:pt x="3951256" y="2433116"/>
                </a:lnTo>
                <a:lnTo>
                  <a:pt x="3975535" y="2356897"/>
                </a:lnTo>
                <a:cubicBezTo>
                  <a:pt x="4001616" y="2299618"/>
                  <a:pt x="4040537" y="2251236"/>
                  <a:pt x="4092296" y="2211753"/>
                </a:cubicBezTo>
                <a:cubicBezTo>
                  <a:pt x="4195814" y="2132786"/>
                  <a:pt x="4345846" y="2092999"/>
                  <a:pt x="4542377" y="2092401"/>
                </a:cubicBezTo>
                <a:cubicBezTo>
                  <a:pt x="4738168" y="2092999"/>
                  <a:pt x="4887983" y="2132786"/>
                  <a:pt x="4991822" y="2211753"/>
                </a:cubicBezTo>
                <a:cubicBezTo>
                  <a:pt x="5095669" y="2290719"/>
                  <a:pt x="5148044" y="2405279"/>
                  <a:pt x="5148956" y="2555430"/>
                </a:cubicBezTo>
                <a:cubicBezTo>
                  <a:pt x="5148044" y="2704759"/>
                  <a:pt x="5095669" y="2818818"/>
                  <a:pt x="4991822" y="2897605"/>
                </a:cubicBezTo>
                <a:cubicBezTo>
                  <a:pt x="4887983" y="2976393"/>
                  <a:pt x="4738168" y="3016104"/>
                  <a:pt x="4542377" y="3016740"/>
                </a:cubicBezTo>
                <a:cubicBezTo>
                  <a:pt x="4345846" y="3016104"/>
                  <a:pt x="4195814" y="2976393"/>
                  <a:pt x="4092296" y="2897605"/>
                </a:cubicBezTo>
                <a:cubicBezTo>
                  <a:pt x="4040537" y="2858211"/>
                  <a:pt x="4001616" y="2810000"/>
                  <a:pt x="3975535" y="2752971"/>
                </a:cubicBezTo>
                <a:lnTo>
                  <a:pt x="3951256" y="2677111"/>
                </a:lnTo>
                <a:lnTo>
                  <a:pt x="3951256" y="3502300"/>
                </a:lnTo>
                <a:lnTo>
                  <a:pt x="4911621" y="3502300"/>
                </a:lnTo>
                <a:lnTo>
                  <a:pt x="4911621" y="3263045"/>
                </a:lnTo>
                <a:lnTo>
                  <a:pt x="5140411" y="3263045"/>
                </a:lnTo>
                <a:lnTo>
                  <a:pt x="5140411" y="3772110"/>
                </a:lnTo>
                <a:lnTo>
                  <a:pt x="3951256" y="3772110"/>
                </a:lnTo>
                <a:lnTo>
                  <a:pt x="3951256" y="4514272"/>
                </a:lnTo>
                <a:lnTo>
                  <a:pt x="3954795" y="4495827"/>
                </a:lnTo>
                <a:cubicBezTo>
                  <a:pt x="3970306" y="4438334"/>
                  <a:pt x="3993290" y="4388618"/>
                  <a:pt x="4023750" y="4346678"/>
                </a:cubicBezTo>
                <a:cubicBezTo>
                  <a:pt x="4084663" y="4262800"/>
                  <a:pt x="4168669" y="4220031"/>
                  <a:pt x="4275768" y="4218364"/>
                </a:cubicBezTo>
                <a:cubicBezTo>
                  <a:pt x="4345875" y="4219253"/>
                  <a:pt x="4407842" y="4240096"/>
                  <a:pt x="4461676" y="4280906"/>
                </a:cubicBezTo>
                <a:cubicBezTo>
                  <a:pt x="4515501" y="4321709"/>
                  <a:pt x="4556072" y="4377143"/>
                  <a:pt x="4583382" y="4447205"/>
                </a:cubicBezTo>
                <a:cubicBezTo>
                  <a:pt x="4612126" y="4394666"/>
                  <a:pt x="4648997" y="4353765"/>
                  <a:pt x="4694001" y="4324490"/>
                </a:cubicBezTo>
                <a:cubicBezTo>
                  <a:pt x="4739013" y="4295215"/>
                  <a:pt x="4788735" y="4280345"/>
                  <a:pt x="4843174" y="4279882"/>
                </a:cubicBezTo>
                <a:cubicBezTo>
                  <a:pt x="4939058" y="4281265"/>
                  <a:pt x="5014302" y="4318196"/>
                  <a:pt x="5068920" y="4390681"/>
                </a:cubicBezTo>
                <a:cubicBezTo>
                  <a:pt x="5123530" y="4463167"/>
                  <a:pt x="5151349" y="4562916"/>
                  <a:pt x="5152372" y="4689930"/>
                </a:cubicBezTo>
                <a:cubicBezTo>
                  <a:pt x="5151349" y="4817759"/>
                  <a:pt x="5122679" y="4918010"/>
                  <a:pt x="5066357" y="4990674"/>
                </a:cubicBezTo>
                <a:cubicBezTo>
                  <a:pt x="5010033" y="5063331"/>
                  <a:pt x="4932217" y="5100337"/>
                  <a:pt x="4832916" y="5101683"/>
                </a:cubicBezTo>
                <a:cubicBezTo>
                  <a:pt x="4779330" y="5101257"/>
                  <a:pt x="4730887" y="5087598"/>
                  <a:pt x="4687594" y="5060715"/>
                </a:cubicBezTo>
                <a:cubicBezTo>
                  <a:pt x="4644295" y="5033825"/>
                  <a:pt x="4609562" y="4996274"/>
                  <a:pt x="4583382" y="4948062"/>
                </a:cubicBezTo>
                <a:cubicBezTo>
                  <a:pt x="4556177" y="5014545"/>
                  <a:pt x="4516250" y="5066838"/>
                  <a:pt x="4463597" y="5104942"/>
                </a:cubicBezTo>
                <a:cubicBezTo>
                  <a:pt x="4410945" y="5143039"/>
                  <a:pt x="4350048" y="5162461"/>
                  <a:pt x="4280896" y="5163208"/>
                </a:cubicBezTo>
                <a:cubicBezTo>
                  <a:pt x="4172085" y="5161616"/>
                  <a:pt x="4086801" y="5119124"/>
                  <a:pt x="4025028" y="5035746"/>
                </a:cubicBezTo>
                <a:cubicBezTo>
                  <a:pt x="3994146" y="4994057"/>
                  <a:pt x="3970842" y="4944538"/>
                  <a:pt x="3955117" y="4887187"/>
                </a:cubicBezTo>
                <a:lnTo>
                  <a:pt x="3951256" y="4867370"/>
                </a:lnTo>
                <a:lnTo>
                  <a:pt x="3951256"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2175981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17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994778B4-7C6A-4EFD-972F-2E04A3B14C58}"/>
              </a:ext>
            </a:extLst>
          </p:cNvPr>
          <p:cNvSpPr>
            <a:spLocks noGrp="1"/>
          </p:cNvSpPr>
          <p:nvPr>
            <p:ph type="pic" sz="quarter" idx="24" hasCustomPrompt="1"/>
          </p:nvPr>
        </p:nvSpPr>
        <p:spPr>
          <a:xfrm>
            <a:off x="6714411" y="330517"/>
            <a:ext cx="5156914" cy="6196792"/>
          </a:xfrm>
          <a:custGeom>
            <a:avLst/>
            <a:gdLst>
              <a:gd name="connsiteX0" fmla="*/ 612264 w 5156914"/>
              <a:gd name="connsiteY0" fmla="*/ 3411861 h 6196792"/>
              <a:gd name="connsiteX1" fmla="*/ 299778 w 5156914"/>
              <a:gd name="connsiteY1" fmla="*/ 3460778 h 6196792"/>
              <a:gd name="connsiteX2" fmla="*/ 202193 w 5156914"/>
              <a:gd name="connsiteY2" fmla="*/ 3612658 h 6196792"/>
              <a:gd name="connsiteX3" fmla="*/ 299778 w 5156914"/>
              <a:gd name="connsiteY3" fmla="*/ 3766046 h 6196792"/>
              <a:gd name="connsiteX4" fmla="*/ 612264 w 5156914"/>
              <a:gd name="connsiteY4" fmla="*/ 3815180 h 6196792"/>
              <a:gd name="connsiteX5" fmla="*/ 924099 w 5156914"/>
              <a:gd name="connsiteY5" fmla="*/ 3766046 h 6196792"/>
              <a:gd name="connsiteX6" fmla="*/ 1022328 w 5156914"/>
              <a:gd name="connsiteY6" fmla="*/ 3612658 h 6196792"/>
              <a:gd name="connsiteX7" fmla="*/ 924099 w 5156914"/>
              <a:gd name="connsiteY7" fmla="*/ 3460778 h 6196792"/>
              <a:gd name="connsiteX8" fmla="*/ 612264 w 5156914"/>
              <a:gd name="connsiteY8" fmla="*/ 3411861 h 6196792"/>
              <a:gd name="connsiteX9" fmla="*/ 406418 w 5156914"/>
              <a:gd name="connsiteY9" fmla="*/ 1296890 h 6196792"/>
              <a:gd name="connsiteX10" fmla="*/ 277484 w 5156914"/>
              <a:gd name="connsiteY10" fmla="*/ 1345372 h 6196792"/>
              <a:gd name="connsiteX11" fmla="*/ 219345 w 5156914"/>
              <a:gd name="connsiteY11" fmla="*/ 1499398 h 6196792"/>
              <a:gd name="connsiteX12" fmla="*/ 269763 w 5156914"/>
              <a:gd name="connsiteY12" fmla="*/ 1644622 h 6196792"/>
              <a:gd name="connsiteX13" fmla="*/ 411572 w 5156914"/>
              <a:gd name="connsiteY13" fmla="*/ 1698468 h 6196792"/>
              <a:gd name="connsiteX14" fmla="*/ 547373 w 5156914"/>
              <a:gd name="connsiteY14" fmla="*/ 1647414 h 6196792"/>
              <a:gd name="connsiteX15" fmla="*/ 596927 w 5156914"/>
              <a:gd name="connsiteY15" fmla="*/ 1506263 h 6196792"/>
              <a:gd name="connsiteX16" fmla="*/ 541581 w 5156914"/>
              <a:gd name="connsiteY16" fmla="*/ 1351375 h 6196792"/>
              <a:gd name="connsiteX17" fmla="*/ 406418 w 5156914"/>
              <a:gd name="connsiteY17" fmla="*/ 1296890 h 6196792"/>
              <a:gd name="connsiteX18" fmla="*/ 1205658 w 5156914"/>
              <a:gd name="connsiteY18" fmla="*/ 0 h 6196792"/>
              <a:gd name="connsiteX19" fmla="*/ 5156914 w 5156914"/>
              <a:gd name="connsiteY19" fmla="*/ 0 h 6196792"/>
              <a:gd name="connsiteX20" fmla="*/ 5156914 w 5156914"/>
              <a:gd name="connsiteY20" fmla="*/ 6196792 h 6196792"/>
              <a:gd name="connsiteX21" fmla="*/ 1205658 w 5156914"/>
              <a:gd name="connsiteY21" fmla="*/ 6196792 h 6196792"/>
              <a:gd name="connsiteX22" fmla="*/ 1205658 w 5156914"/>
              <a:gd name="connsiteY22" fmla="*/ 5132331 h 6196792"/>
              <a:gd name="connsiteX23" fmla="*/ 1027438 w 5156914"/>
              <a:gd name="connsiteY23" fmla="*/ 5132331 h 6196792"/>
              <a:gd name="connsiteX24" fmla="*/ 569366 w 5156914"/>
              <a:gd name="connsiteY24" fmla="*/ 4688058 h 6196792"/>
              <a:gd name="connsiteX25" fmla="*/ 453330 w 5156914"/>
              <a:gd name="connsiteY25" fmla="*/ 4593933 h 6196792"/>
              <a:gd name="connsiteX26" fmla="*/ 351455 w 5156914"/>
              <a:gd name="connsiteY26" fmla="*/ 4557698 h 6196792"/>
              <a:gd name="connsiteX27" fmla="*/ 261591 w 5156914"/>
              <a:gd name="connsiteY27" fmla="*/ 4600792 h 6196792"/>
              <a:gd name="connsiteX28" fmla="*/ 229634 w 5156914"/>
              <a:gd name="connsiteY28" fmla="*/ 4722364 h 6196792"/>
              <a:gd name="connsiteX29" fmla="*/ 270385 w 5156914"/>
              <a:gd name="connsiteY29" fmla="*/ 4887684 h 6196792"/>
              <a:gd name="connsiteX30" fmla="*/ 380620 w 5156914"/>
              <a:gd name="connsiteY30" fmla="*/ 5056852 h 6196792"/>
              <a:gd name="connsiteX31" fmla="*/ 178226 w 5156914"/>
              <a:gd name="connsiteY31" fmla="*/ 5163208 h 6196792"/>
              <a:gd name="connsiteX32" fmla="*/ 47342 w 5156914"/>
              <a:gd name="connsiteY32" fmla="*/ 4931422 h 6196792"/>
              <a:gd name="connsiteX33" fmla="*/ 0 w 5156914"/>
              <a:gd name="connsiteY33" fmla="*/ 4682918 h 6196792"/>
              <a:gd name="connsiteX34" fmla="*/ 84409 w 5156914"/>
              <a:gd name="connsiteY34" fmla="*/ 4388019 h 6196792"/>
              <a:gd name="connsiteX35" fmla="*/ 310274 w 5156914"/>
              <a:gd name="connsiteY35" fmla="*/ 4273169 h 6196792"/>
              <a:gd name="connsiteX36" fmla="*/ 506951 w 5156914"/>
              <a:gd name="connsiteY36" fmla="*/ 4338518 h 6196792"/>
              <a:gd name="connsiteX37" fmla="*/ 710058 w 5156914"/>
              <a:gd name="connsiteY37" fmla="*/ 4502846 h 6196792"/>
              <a:gd name="connsiteX38" fmla="*/ 986311 w 5156914"/>
              <a:gd name="connsiteY38" fmla="*/ 4782401 h 6196792"/>
              <a:gd name="connsiteX39" fmla="*/ 986311 w 5156914"/>
              <a:gd name="connsiteY39" fmla="*/ 4230287 h 6196792"/>
              <a:gd name="connsiteX40" fmla="*/ 1205658 w 5156914"/>
              <a:gd name="connsiteY40" fmla="*/ 4230287 h 6196792"/>
              <a:gd name="connsiteX41" fmla="*/ 1205658 w 5156914"/>
              <a:gd name="connsiteY41" fmla="*/ 3735189 h 6196792"/>
              <a:gd name="connsiteX42" fmla="*/ 1181215 w 5156914"/>
              <a:gd name="connsiteY42" fmla="*/ 3811928 h 6196792"/>
              <a:gd name="connsiteX43" fmla="*/ 1064018 w 5156914"/>
              <a:gd name="connsiteY43" fmla="*/ 3957613 h 6196792"/>
              <a:gd name="connsiteX44" fmla="*/ 612264 w 5156914"/>
              <a:gd name="connsiteY44" fmla="*/ 4077408 h 6196792"/>
              <a:gd name="connsiteX45" fmla="*/ 161147 w 5156914"/>
              <a:gd name="connsiteY45" fmla="*/ 3957613 h 6196792"/>
              <a:gd name="connsiteX46" fmla="*/ 3429 w 5156914"/>
              <a:gd name="connsiteY46" fmla="*/ 3612658 h 6196792"/>
              <a:gd name="connsiteX47" fmla="*/ 161147 w 5156914"/>
              <a:gd name="connsiteY47" fmla="*/ 3269211 h 6196792"/>
              <a:gd name="connsiteX48" fmla="*/ 612264 w 5156914"/>
              <a:gd name="connsiteY48" fmla="*/ 3149634 h 6196792"/>
              <a:gd name="connsiteX49" fmla="*/ 1064018 w 5156914"/>
              <a:gd name="connsiteY49" fmla="*/ 3269211 h 6196792"/>
              <a:gd name="connsiteX50" fmla="*/ 1181215 w 5156914"/>
              <a:gd name="connsiteY50" fmla="*/ 3414386 h 6196792"/>
              <a:gd name="connsiteX51" fmla="*/ 1205658 w 5156914"/>
              <a:gd name="connsiteY51" fmla="*/ 3490765 h 6196792"/>
              <a:gd name="connsiteX52" fmla="*/ 1205658 w 5156914"/>
              <a:gd name="connsiteY52" fmla="*/ 2662267 h 6196792"/>
              <a:gd name="connsiteX53" fmla="*/ 241646 w 5156914"/>
              <a:gd name="connsiteY53" fmla="*/ 2662267 h 6196792"/>
              <a:gd name="connsiteX54" fmla="*/ 241646 w 5156914"/>
              <a:gd name="connsiteY54" fmla="*/ 2902412 h 6196792"/>
              <a:gd name="connsiteX55" fmla="*/ 12006 w 5156914"/>
              <a:gd name="connsiteY55" fmla="*/ 2902412 h 6196792"/>
              <a:gd name="connsiteX56" fmla="*/ 12006 w 5156914"/>
              <a:gd name="connsiteY56" fmla="*/ 2391463 h 6196792"/>
              <a:gd name="connsiteX57" fmla="*/ 1205658 w 5156914"/>
              <a:gd name="connsiteY57" fmla="*/ 2391463 h 6196792"/>
              <a:gd name="connsiteX58" fmla="*/ 1205658 w 5156914"/>
              <a:gd name="connsiteY58" fmla="*/ 1711638 h 6196792"/>
              <a:gd name="connsiteX59" fmla="*/ 1199894 w 5156914"/>
              <a:gd name="connsiteY59" fmla="*/ 1740631 h 6196792"/>
              <a:gd name="connsiteX60" fmla="*/ 1128564 w 5156914"/>
              <a:gd name="connsiteY60" fmla="*/ 1916125 h 6196792"/>
              <a:gd name="connsiteX61" fmla="*/ 936487 w 5156914"/>
              <a:gd name="connsiteY61" fmla="*/ 1815006 h 6196792"/>
              <a:gd name="connsiteX62" fmla="*/ 993792 w 5156914"/>
              <a:gd name="connsiteY62" fmla="*/ 1695849 h 6196792"/>
              <a:gd name="connsiteX63" fmla="*/ 1013752 w 5156914"/>
              <a:gd name="connsiteY63" fmla="*/ 1561175 h 6196792"/>
              <a:gd name="connsiteX64" fmla="*/ 915919 w 5156914"/>
              <a:gd name="connsiteY64" fmla="*/ 1334859 h 6196792"/>
              <a:gd name="connsiteX65" fmla="*/ 653474 w 5156914"/>
              <a:gd name="connsiteY65" fmla="*/ 1264280 h 6196792"/>
              <a:gd name="connsiteX66" fmla="*/ 761000 w 5156914"/>
              <a:gd name="connsiteY66" fmla="*/ 1383985 h 6196792"/>
              <a:gd name="connsiteX67" fmla="*/ 799126 w 5156914"/>
              <a:gd name="connsiteY67" fmla="*/ 1562893 h 6196792"/>
              <a:gd name="connsiteX68" fmla="*/ 692635 w 5156914"/>
              <a:gd name="connsiteY68" fmla="*/ 1840691 h 6196792"/>
              <a:gd name="connsiteX69" fmla="*/ 409855 w 5156914"/>
              <a:gd name="connsiteY69" fmla="*/ 1943543 h 6196792"/>
              <a:gd name="connsiteX70" fmla="*/ 110348 w 5156914"/>
              <a:gd name="connsiteY70" fmla="*/ 1825264 h 6196792"/>
              <a:gd name="connsiteX71" fmla="*/ 0 w 5156914"/>
              <a:gd name="connsiteY71" fmla="*/ 1511411 h 6196792"/>
              <a:gd name="connsiteX72" fmla="*/ 157516 w 5156914"/>
              <a:gd name="connsiteY72" fmla="*/ 1143923 h 6196792"/>
              <a:gd name="connsiteX73" fmla="*/ 591779 w 5156914"/>
              <a:gd name="connsiteY73" fmla="*/ 1010629 h 6196792"/>
              <a:gd name="connsiteX74" fmla="*/ 1053086 w 5156914"/>
              <a:gd name="connsiteY74" fmla="*/ 1155283 h 6196792"/>
              <a:gd name="connsiteX75" fmla="*/ 1181133 w 5156914"/>
              <a:gd name="connsiteY75" fmla="*/ 1323861 h 6196792"/>
              <a:gd name="connsiteX76" fmla="*/ 1205658 w 5156914"/>
              <a:gd name="connsiteY76" fmla="*/ 140154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156914" h="6196792">
                <a:moveTo>
                  <a:pt x="612264" y="3411861"/>
                </a:moveTo>
                <a:cubicBezTo>
                  <a:pt x="469816" y="3411644"/>
                  <a:pt x="365658" y="3427949"/>
                  <a:pt x="299778" y="3460778"/>
                </a:cubicBezTo>
                <a:cubicBezTo>
                  <a:pt x="233895" y="3493598"/>
                  <a:pt x="201367" y="3544224"/>
                  <a:pt x="202193" y="3612658"/>
                </a:cubicBezTo>
                <a:cubicBezTo>
                  <a:pt x="201367" y="3681916"/>
                  <a:pt x="233895" y="3733045"/>
                  <a:pt x="299778" y="3766046"/>
                </a:cubicBezTo>
                <a:cubicBezTo>
                  <a:pt x="365658" y="3799054"/>
                  <a:pt x="469816" y="3815428"/>
                  <a:pt x="612264" y="3815180"/>
                </a:cubicBezTo>
                <a:cubicBezTo>
                  <a:pt x="753955" y="3815428"/>
                  <a:pt x="857902" y="3799054"/>
                  <a:pt x="924099" y="3766046"/>
                </a:cubicBezTo>
                <a:cubicBezTo>
                  <a:pt x="990302" y="3733045"/>
                  <a:pt x="1023041" y="3681916"/>
                  <a:pt x="1022328" y="3612658"/>
                </a:cubicBezTo>
                <a:cubicBezTo>
                  <a:pt x="1023041" y="3544224"/>
                  <a:pt x="990302" y="3493598"/>
                  <a:pt x="924099" y="3460778"/>
                </a:cubicBezTo>
                <a:cubicBezTo>
                  <a:pt x="857902" y="3427949"/>
                  <a:pt x="753955" y="3411644"/>
                  <a:pt x="612264" y="3411861"/>
                </a:cubicBezTo>
                <a:close/>
                <a:moveTo>
                  <a:pt x="406418" y="1296890"/>
                </a:moveTo>
                <a:cubicBezTo>
                  <a:pt x="357329" y="1296530"/>
                  <a:pt x="314349" y="1312693"/>
                  <a:pt x="277484" y="1345372"/>
                </a:cubicBezTo>
                <a:cubicBezTo>
                  <a:pt x="240618" y="1378050"/>
                  <a:pt x="221237" y="1429389"/>
                  <a:pt x="219345" y="1499398"/>
                </a:cubicBezTo>
                <a:cubicBezTo>
                  <a:pt x="219736" y="1560994"/>
                  <a:pt x="236544" y="1609408"/>
                  <a:pt x="269763" y="1644622"/>
                </a:cubicBezTo>
                <a:cubicBezTo>
                  <a:pt x="302981" y="1679844"/>
                  <a:pt x="350246" y="1697793"/>
                  <a:pt x="411572" y="1698468"/>
                </a:cubicBezTo>
                <a:cubicBezTo>
                  <a:pt x="469605" y="1697973"/>
                  <a:pt x="514867" y="1680947"/>
                  <a:pt x="547373" y="1647414"/>
                </a:cubicBezTo>
                <a:cubicBezTo>
                  <a:pt x="579871" y="1613880"/>
                  <a:pt x="596394" y="1566825"/>
                  <a:pt x="596927" y="1506263"/>
                </a:cubicBezTo>
                <a:cubicBezTo>
                  <a:pt x="595643" y="1438972"/>
                  <a:pt x="577192" y="1387346"/>
                  <a:pt x="541581" y="1351375"/>
                </a:cubicBezTo>
                <a:cubicBezTo>
                  <a:pt x="505968" y="1315410"/>
                  <a:pt x="460916" y="1297243"/>
                  <a:pt x="406418" y="1296890"/>
                </a:cubicBezTo>
                <a:close/>
                <a:moveTo>
                  <a:pt x="1205658" y="0"/>
                </a:moveTo>
                <a:lnTo>
                  <a:pt x="5156914" y="0"/>
                </a:lnTo>
                <a:lnTo>
                  <a:pt x="5156914" y="6196792"/>
                </a:lnTo>
                <a:lnTo>
                  <a:pt x="1205658" y="6196792"/>
                </a:lnTo>
                <a:lnTo>
                  <a:pt x="1205658" y="5132331"/>
                </a:lnTo>
                <a:lnTo>
                  <a:pt x="1027438" y="5132331"/>
                </a:lnTo>
                <a:lnTo>
                  <a:pt x="569366" y="4688058"/>
                </a:lnTo>
                <a:cubicBezTo>
                  <a:pt x="530152" y="4648859"/>
                  <a:pt x="491472" y="4617486"/>
                  <a:pt x="453330" y="4593933"/>
                </a:cubicBezTo>
                <a:cubicBezTo>
                  <a:pt x="415190" y="4570387"/>
                  <a:pt x="381228" y="4558306"/>
                  <a:pt x="351455" y="4557698"/>
                </a:cubicBezTo>
                <a:cubicBezTo>
                  <a:pt x="312601" y="4558020"/>
                  <a:pt x="282645" y="4572383"/>
                  <a:pt x="261591" y="4600792"/>
                </a:cubicBezTo>
                <a:cubicBezTo>
                  <a:pt x="240536" y="4629208"/>
                  <a:pt x="229888" y="4669726"/>
                  <a:pt x="229634" y="4722364"/>
                </a:cubicBezTo>
                <a:cubicBezTo>
                  <a:pt x="230136" y="4774574"/>
                  <a:pt x="243718" y="4829681"/>
                  <a:pt x="270385" y="4887684"/>
                </a:cubicBezTo>
                <a:cubicBezTo>
                  <a:pt x="297053" y="4945679"/>
                  <a:pt x="333798" y="5002076"/>
                  <a:pt x="380620" y="5056852"/>
                </a:cubicBezTo>
                <a:lnTo>
                  <a:pt x="178226" y="5163208"/>
                </a:lnTo>
                <a:cubicBezTo>
                  <a:pt x="122062" y="5089267"/>
                  <a:pt x="78436" y="5012003"/>
                  <a:pt x="47342" y="4931422"/>
                </a:cubicBezTo>
                <a:cubicBezTo>
                  <a:pt x="16238" y="4850841"/>
                  <a:pt x="459" y="4768001"/>
                  <a:pt x="0" y="4682918"/>
                </a:cubicBezTo>
                <a:cubicBezTo>
                  <a:pt x="1141" y="4560819"/>
                  <a:pt x="29273" y="4462515"/>
                  <a:pt x="84409" y="4388019"/>
                </a:cubicBezTo>
                <a:cubicBezTo>
                  <a:pt x="139544" y="4313524"/>
                  <a:pt x="214836" y="4275240"/>
                  <a:pt x="310274" y="4273169"/>
                </a:cubicBezTo>
                <a:cubicBezTo>
                  <a:pt x="374655" y="4274490"/>
                  <a:pt x="440215" y="4296273"/>
                  <a:pt x="506951" y="4338518"/>
                </a:cubicBezTo>
                <a:cubicBezTo>
                  <a:pt x="573688" y="4380756"/>
                  <a:pt x="641394" y="4435539"/>
                  <a:pt x="710058" y="4502846"/>
                </a:cubicBezTo>
                <a:lnTo>
                  <a:pt x="986311" y="4782401"/>
                </a:lnTo>
                <a:lnTo>
                  <a:pt x="986311" y="4230287"/>
                </a:lnTo>
                <a:lnTo>
                  <a:pt x="1205658" y="4230287"/>
                </a:lnTo>
                <a:lnTo>
                  <a:pt x="1205658" y="3735189"/>
                </a:lnTo>
                <a:lnTo>
                  <a:pt x="1181215" y="3811928"/>
                </a:lnTo>
                <a:cubicBezTo>
                  <a:pt x="1155034" y="3869421"/>
                  <a:pt x="1115969" y="3917983"/>
                  <a:pt x="1064018" y="3957613"/>
                </a:cubicBezTo>
                <a:cubicBezTo>
                  <a:pt x="960116" y="4036874"/>
                  <a:pt x="809526" y="4076807"/>
                  <a:pt x="612264" y="4077408"/>
                </a:cubicBezTo>
                <a:cubicBezTo>
                  <a:pt x="415745" y="4076807"/>
                  <a:pt x="265373" y="4036874"/>
                  <a:pt x="161147" y="3957613"/>
                </a:cubicBezTo>
                <a:cubicBezTo>
                  <a:pt x="56915" y="3878353"/>
                  <a:pt x="4345" y="3763368"/>
                  <a:pt x="3429" y="3612658"/>
                </a:cubicBezTo>
                <a:cubicBezTo>
                  <a:pt x="4345" y="3462781"/>
                  <a:pt x="56915" y="3348291"/>
                  <a:pt x="161147" y="3269211"/>
                </a:cubicBezTo>
                <a:cubicBezTo>
                  <a:pt x="265373" y="3190130"/>
                  <a:pt x="415745" y="3150271"/>
                  <a:pt x="612264" y="3149634"/>
                </a:cubicBezTo>
                <a:cubicBezTo>
                  <a:pt x="809526" y="3150271"/>
                  <a:pt x="960116" y="3190130"/>
                  <a:pt x="1064018" y="3269211"/>
                </a:cubicBezTo>
                <a:cubicBezTo>
                  <a:pt x="1115969" y="3308751"/>
                  <a:pt x="1155034" y="3357143"/>
                  <a:pt x="1181215" y="3414386"/>
                </a:cubicBezTo>
                <a:lnTo>
                  <a:pt x="1205658" y="3490765"/>
                </a:lnTo>
                <a:lnTo>
                  <a:pt x="1205658" y="2662267"/>
                </a:lnTo>
                <a:lnTo>
                  <a:pt x="241646" y="2662267"/>
                </a:lnTo>
                <a:lnTo>
                  <a:pt x="241646" y="2902412"/>
                </a:lnTo>
                <a:lnTo>
                  <a:pt x="12006" y="2902412"/>
                </a:lnTo>
                <a:lnTo>
                  <a:pt x="12006" y="2391463"/>
                </a:lnTo>
                <a:lnTo>
                  <a:pt x="1205658" y="2391463"/>
                </a:lnTo>
                <a:lnTo>
                  <a:pt x="1205658" y="1711638"/>
                </a:lnTo>
                <a:lnTo>
                  <a:pt x="1199894" y="1740631"/>
                </a:lnTo>
                <a:cubicBezTo>
                  <a:pt x="1182650" y="1806535"/>
                  <a:pt x="1158871" y="1865033"/>
                  <a:pt x="1128564" y="1916125"/>
                </a:cubicBezTo>
                <a:lnTo>
                  <a:pt x="936487" y="1815006"/>
                </a:lnTo>
                <a:cubicBezTo>
                  <a:pt x="961489" y="1779371"/>
                  <a:pt x="980593" y="1739656"/>
                  <a:pt x="993792" y="1695849"/>
                </a:cubicBezTo>
                <a:cubicBezTo>
                  <a:pt x="1006991" y="1652043"/>
                  <a:pt x="1013647" y="1607157"/>
                  <a:pt x="1013752" y="1561175"/>
                </a:cubicBezTo>
                <a:cubicBezTo>
                  <a:pt x="1012461" y="1459246"/>
                  <a:pt x="979850" y="1383805"/>
                  <a:pt x="915919" y="1334859"/>
                </a:cubicBezTo>
                <a:cubicBezTo>
                  <a:pt x="851989" y="1285913"/>
                  <a:pt x="764512" y="1262390"/>
                  <a:pt x="653474" y="1264280"/>
                </a:cubicBezTo>
                <a:cubicBezTo>
                  <a:pt x="700026" y="1294309"/>
                  <a:pt x="735863" y="1334213"/>
                  <a:pt x="761000" y="1383985"/>
                </a:cubicBezTo>
                <a:cubicBezTo>
                  <a:pt x="786131" y="1433749"/>
                  <a:pt x="798841" y="1493387"/>
                  <a:pt x="799126" y="1562893"/>
                </a:cubicBezTo>
                <a:cubicBezTo>
                  <a:pt x="797596" y="1680804"/>
                  <a:pt x="762096" y="1773407"/>
                  <a:pt x="692635" y="1840691"/>
                </a:cubicBezTo>
                <a:cubicBezTo>
                  <a:pt x="623166" y="1907983"/>
                  <a:pt x="528907" y="1942267"/>
                  <a:pt x="409855" y="1943543"/>
                </a:cubicBezTo>
                <a:cubicBezTo>
                  <a:pt x="282436" y="1941839"/>
                  <a:pt x="182600" y="1902408"/>
                  <a:pt x="110348" y="1825264"/>
                </a:cubicBezTo>
                <a:cubicBezTo>
                  <a:pt x="38097" y="1748112"/>
                  <a:pt x="1314" y="1643497"/>
                  <a:pt x="0" y="1511411"/>
                </a:cubicBezTo>
                <a:cubicBezTo>
                  <a:pt x="1591" y="1353933"/>
                  <a:pt x="54094" y="1231437"/>
                  <a:pt x="157516" y="1143923"/>
                </a:cubicBezTo>
                <a:cubicBezTo>
                  <a:pt x="260931" y="1056408"/>
                  <a:pt x="405683" y="1011979"/>
                  <a:pt x="591779" y="1010629"/>
                </a:cubicBezTo>
                <a:cubicBezTo>
                  <a:pt x="786303" y="1012437"/>
                  <a:pt x="940074" y="1060655"/>
                  <a:pt x="1053086" y="1155283"/>
                </a:cubicBezTo>
                <a:cubicBezTo>
                  <a:pt x="1109591" y="1202593"/>
                  <a:pt x="1152274" y="1258786"/>
                  <a:pt x="1181133" y="1323861"/>
                </a:cubicBezTo>
                <a:lnTo>
                  <a:pt x="1205658" y="140154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11526879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7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947BFA49-0CDE-4446-B8AD-312B6BDE6038}"/>
              </a:ext>
            </a:extLst>
          </p:cNvPr>
          <p:cNvSpPr>
            <a:spLocks noGrp="1"/>
          </p:cNvSpPr>
          <p:nvPr>
            <p:ph type="pic" sz="quarter" idx="24" hasCustomPrompt="1"/>
          </p:nvPr>
        </p:nvSpPr>
        <p:spPr>
          <a:xfrm>
            <a:off x="4098100" y="330517"/>
            <a:ext cx="3995802" cy="6196792"/>
          </a:xfrm>
          <a:custGeom>
            <a:avLst/>
            <a:gdLst>
              <a:gd name="connsiteX0" fmla="*/ 0 w 3995802"/>
              <a:gd name="connsiteY0" fmla="*/ 0 h 6196792"/>
              <a:gd name="connsiteX1" fmla="*/ 3995802 w 3995802"/>
              <a:gd name="connsiteY1" fmla="*/ 0 h 6196792"/>
              <a:gd name="connsiteX2" fmla="*/ 3995802 w 3995802"/>
              <a:gd name="connsiteY2" fmla="*/ 6196792 h 6196792"/>
              <a:gd name="connsiteX3" fmla="*/ 0 w 399580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995802" h="6196792">
                <a:moveTo>
                  <a:pt x="0" y="0"/>
                </a:moveTo>
                <a:lnTo>
                  <a:pt x="3995802" y="0"/>
                </a:lnTo>
                <a:lnTo>
                  <a:pt x="399580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53635980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17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76E6F262-BB6F-4238-B546-F537C2563A2B}"/>
              </a:ext>
            </a:extLst>
          </p:cNvPr>
          <p:cNvSpPr>
            <a:spLocks noGrp="1"/>
          </p:cNvSpPr>
          <p:nvPr>
            <p:ph type="pic" sz="quarter" idx="24" hasCustomPrompt="1"/>
          </p:nvPr>
        </p:nvSpPr>
        <p:spPr>
          <a:xfrm>
            <a:off x="319405" y="330518"/>
            <a:ext cx="4235812" cy="6196791"/>
          </a:xfrm>
          <a:custGeom>
            <a:avLst/>
            <a:gdLst>
              <a:gd name="connsiteX0" fmla="*/ 0 w 4235812"/>
              <a:gd name="connsiteY0" fmla="*/ 0 h 6196791"/>
              <a:gd name="connsiteX1" fmla="*/ 4235812 w 4235812"/>
              <a:gd name="connsiteY1" fmla="*/ 0 h 6196791"/>
              <a:gd name="connsiteX2" fmla="*/ 4235812 w 4235812"/>
              <a:gd name="connsiteY2" fmla="*/ 6196791 h 6196791"/>
              <a:gd name="connsiteX3" fmla="*/ 0 w 4235812"/>
              <a:gd name="connsiteY3" fmla="*/ 6196791 h 6196791"/>
            </a:gdLst>
            <a:ahLst/>
            <a:cxnLst>
              <a:cxn ang="0">
                <a:pos x="connsiteX0" y="connsiteY0"/>
              </a:cxn>
              <a:cxn ang="0">
                <a:pos x="connsiteX1" y="connsiteY1"/>
              </a:cxn>
              <a:cxn ang="0">
                <a:pos x="connsiteX2" y="connsiteY2"/>
              </a:cxn>
              <a:cxn ang="0">
                <a:pos x="connsiteX3" y="connsiteY3"/>
              </a:cxn>
            </a:cxnLst>
            <a:rect l="l" t="t" r="r" b="b"/>
            <a:pathLst>
              <a:path w="4235812" h="6196791">
                <a:moveTo>
                  <a:pt x="0" y="0"/>
                </a:moveTo>
                <a:lnTo>
                  <a:pt x="4235812" y="0"/>
                </a:lnTo>
                <a:lnTo>
                  <a:pt x="4235812" y="6196791"/>
                </a:lnTo>
                <a:lnTo>
                  <a:pt x="0" y="6196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256556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17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AA2962A-4754-4430-B993-A2F459FCDECF}"/>
              </a:ext>
            </a:extLst>
          </p:cNvPr>
          <p:cNvSpPr>
            <a:spLocks noGrp="1"/>
          </p:cNvSpPr>
          <p:nvPr>
            <p:ph type="pic" sz="quarter" idx="24" hasCustomPrompt="1"/>
          </p:nvPr>
        </p:nvSpPr>
        <p:spPr>
          <a:xfrm>
            <a:off x="340412" y="330517"/>
            <a:ext cx="6196793" cy="6196793"/>
          </a:xfrm>
          <a:custGeom>
            <a:avLst/>
            <a:gdLst>
              <a:gd name="connsiteX0" fmla="*/ 0 w 6196793"/>
              <a:gd name="connsiteY0" fmla="*/ 0 h 6196793"/>
              <a:gd name="connsiteX1" fmla="*/ 6196793 w 6196793"/>
              <a:gd name="connsiteY1" fmla="*/ 0 h 6196793"/>
              <a:gd name="connsiteX2" fmla="*/ 0 w 6196793"/>
              <a:gd name="connsiteY2" fmla="*/ 6196793 h 6196793"/>
            </a:gdLst>
            <a:ahLst/>
            <a:cxnLst>
              <a:cxn ang="0">
                <a:pos x="connsiteX0" y="connsiteY0"/>
              </a:cxn>
              <a:cxn ang="0">
                <a:pos x="connsiteX1" y="connsiteY1"/>
              </a:cxn>
              <a:cxn ang="0">
                <a:pos x="connsiteX2" y="connsiteY2"/>
              </a:cxn>
            </a:cxnLst>
            <a:rect l="l" t="t" r="r" b="b"/>
            <a:pathLst>
              <a:path w="6196793" h="6196793">
                <a:moveTo>
                  <a:pt x="0" y="0"/>
                </a:moveTo>
                <a:lnTo>
                  <a:pt x="6196793" y="0"/>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87423160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18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7142F03C-A5E1-40E2-9B2A-A313275CDF72}"/>
              </a:ext>
            </a:extLst>
          </p:cNvPr>
          <p:cNvSpPr>
            <a:spLocks noGrp="1"/>
          </p:cNvSpPr>
          <p:nvPr>
            <p:ph type="pic" sz="quarter" idx="24" hasCustomPrompt="1"/>
          </p:nvPr>
        </p:nvSpPr>
        <p:spPr>
          <a:xfrm>
            <a:off x="5899999" y="330517"/>
            <a:ext cx="5971326" cy="6196792"/>
          </a:xfrm>
          <a:custGeom>
            <a:avLst/>
            <a:gdLst>
              <a:gd name="connsiteX0" fmla="*/ 5249095 w 5971326"/>
              <a:gd name="connsiteY0" fmla="*/ 3620146 h 6196792"/>
              <a:gd name="connsiteX1" fmla="*/ 5971326 w 5971326"/>
              <a:gd name="connsiteY1" fmla="*/ 4769904 h 6196792"/>
              <a:gd name="connsiteX2" fmla="*/ 5971326 w 5971326"/>
              <a:gd name="connsiteY2" fmla="*/ 6196792 h 6196792"/>
              <a:gd name="connsiteX3" fmla="*/ 3892576 w 5971326"/>
              <a:gd name="connsiteY3" fmla="*/ 6196792 h 6196792"/>
              <a:gd name="connsiteX4" fmla="*/ 3772363 w 5971326"/>
              <a:gd name="connsiteY4" fmla="*/ 6005419 h 6196792"/>
              <a:gd name="connsiteX5" fmla="*/ 5968925 w 5971326"/>
              <a:gd name="connsiteY5" fmla="*/ 2457447 h 6196792"/>
              <a:gd name="connsiteX6" fmla="*/ 5968925 w 5971326"/>
              <a:gd name="connsiteY6" fmla="*/ 4426389 h 6196792"/>
              <a:gd name="connsiteX7" fmla="*/ 5356099 w 5971326"/>
              <a:gd name="connsiteY7" fmla="*/ 3447305 h 6196792"/>
              <a:gd name="connsiteX8" fmla="*/ 3188084 w 5971326"/>
              <a:gd name="connsiteY8" fmla="*/ 0 h 6196792"/>
              <a:gd name="connsiteX9" fmla="*/ 5968925 w 5971326"/>
              <a:gd name="connsiteY9" fmla="*/ 0 h 6196792"/>
              <a:gd name="connsiteX10" fmla="*/ 5968925 w 5971326"/>
              <a:gd name="connsiteY10" fmla="*/ 2122732 h 6196792"/>
              <a:gd name="connsiteX11" fmla="*/ 5251921 w 5971326"/>
              <a:gd name="connsiteY11" fmla="*/ 3280863 h 6196792"/>
              <a:gd name="connsiteX12" fmla="*/ 5251921 w 5971326"/>
              <a:gd name="connsiteY12" fmla="*/ 3280864 h 6196792"/>
              <a:gd name="connsiteX13" fmla="*/ 5250467 w 5971326"/>
              <a:gd name="connsiteY13" fmla="*/ 3283213 h 6196792"/>
              <a:gd name="connsiteX14" fmla="*/ 3398748 w 5971326"/>
              <a:gd name="connsiteY14" fmla="*/ 335366 h 6196792"/>
              <a:gd name="connsiteX15" fmla="*/ 3405602 w 5971326"/>
              <a:gd name="connsiteY15" fmla="*/ 331076 h 6196792"/>
              <a:gd name="connsiteX16" fmla="*/ 3405601 w 5971326"/>
              <a:gd name="connsiteY16" fmla="*/ 331075 h 6196792"/>
              <a:gd name="connsiteX17" fmla="*/ 3398747 w 5971326"/>
              <a:gd name="connsiteY17" fmla="*/ 335365 h 6196792"/>
              <a:gd name="connsiteX18" fmla="*/ 0 w 5971326"/>
              <a:gd name="connsiteY18" fmla="*/ 0 h 6196792"/>
              <a:gd name="connsiteX19" fmla="*/ 2975065 w 5971326"/>
              <a:gd name="connsiteY19" fmla="*/ 0 h 6196792"/>
              <a:gd name="connsiteX20" fmla="*/ 5144732 w 5971326"/>
              <a:gd name="connsiteY20" fmla="*/ 3454004 h 6196792"/>
              <a:gd name="connsiteX21" fmla="*/ 3667999 w 5971326"/>
              <a:gd name="connsiteY21" fmla="*/ 583927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71326" h="6196792">
                <a:moveTo>
                  <a:pt x="5249095" y="3620146"/>
                </a:moveTo>
                <a:lnTo>
                  <a:pt x="5971326" y="4769904"/>
                </a:lnTo>
                <a:lnTo>
                  <a:pt x="5971326" y="6196792"/>
                </a:lnTo>
                <a:lnTo>
                  <a:pt x="3892576" y="6196792"/>
                </a:lnTo>
                <a:lnTo>
                  <a:pt x="3772363" y="6005419"/>
                </a:lnTo>
                <a:close/>
                <a:moveTo>
                  <a:pt x="5968925" y="2457447"/>
                </a:moveTo>
                <a:lnTo>
                  <a:pt x="5968925" y="4426389"/>
                </a:lnTo>
                <a:lnTo>
                  <a:pt x="5356099" y="3447305"/>
                </a:lnTo>
                <a:close/>
                <a:moveTo>
                  <a:pt x="3188084" y="0"/>
                </a:moveTo>
                <a:lnTo>
                  <a:pt x="5968925" y="0"/>
                </a:lnTo>
                <a:lnTo>
                  <a:pt x="5968925" y="2122732"/>
                </a:lnTo>
                <a:lnTo>
                  <a:pt x="5251921" y="3280863"/>
                </a:lnTo>
                <a:lnTo>
                  <a:pt x="5251921" y="3280864"/>
                </a:lnTo>
                <a:lnTo>
                  <a:pt x="5250467" y="3283213"/>
                </a:lnTo>
                <a:lnTo>
                  <a:pt x="3398748" y="335366"/>
                </a:lnTo>
                <a:lnTo>
                  <a:pt x="3405602" y="331076"/>
                </a:lnTo>
                <a:lnTo>
                  <a:pt x="3405601" y="331075"/>
                </a:lnTo>
                <a:lnTo>
                  <a:pt x="3398747" y="335365"/>
                </a:lnTo>
                <a:close/>
                <a:moveTo>
                  <a:pt x="0" y="0"/>
                </a:moveTo>
                <a:lnTo>
                  <a:pt x="2975065" y="0"/>
                </a:lnTo>
                <a:lnTo>
                  <a:pt x="5144732" y="3454004"/>
                </a:lnTo>
                <a:lnTo>
                  <a:pt x="3667999" y="583927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51486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3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2BF2E06F-BC4A-4187-AEE5-96769EABE351}"/>
              </a:ext>
            </a:extLst>
          </p:cNvPr>
          <p:cNvSpPr>
            <a:spLocks noGrp="1"/>
          </p:cNvSpPr>
          <p:nvPr>
            <p:ph type="pic" sz="quarter" idx="18" hasCustomPrompt="1"/>
          </p:nvPr>
        </p:nvSpPr>
        <p:spPr>
          <a:xfrm>
            <a:off x="6094096" y="330503"/>
            <a:ext cx="5776595"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9255563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18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F981CE83-59B2-402D-9374-AD01A940E90F}"/>
              </a:ext>
            </a:extLst>
          </p:cNvPr>
          <p:cNvSpPr>
            <a:spLocks noGrp="1"/>
          </p:cNvSpPr>
          <p:nvPr>
            <p:ph type="pic" sz="quarter" idx="24" hasCustomPrompt="1"/>
          </p:nvPr>
        </p:nvSpPr>
        <p:spPr>
          <a:xfrm>
            <a:off x="6610131" y="330520"/>
            <a:ext cx="5245812" cy="6196795"/>
          </a:xfrm>
          <a:custGeom>
            <a:avLst/>
            <a:gdLst>
              <a:gd name="connsiteX0" fmla="*/ 1585714 w 5245812"/>
              <a:gd name="connsiteY0" fmla="*/ 0 h 6196795"/>
              <a:gd name="connsiteX1" fmla="*/ 5245812 w 5245812"/>
              <a:gd name="connsiteY1" fmla="*/ 0 h 6196795"/>
              <a:gd name="connsiteX2" fmla="*/ 5245812 w 5245812"/>
              <a:gd name="connsiteY2" fmla="*/ 6196792 h 6196795"/>
              <a:gd name="connsiteX3" fmla="*/ 1585714 w 5245812"/>
              <a:gd name="connsiteY3" fmla="*/ 6196792 h 6196795"/>
              <a:gd name="connsiteX4" fmla="*/ 1585714 w 5245812"/>
              <a:gd name="connsiteY4" fmla="*/ 6196795 h 6196795"/>
              <a:gd name="connsiteX5" fmla="*/ 1354369 w 5245812"/>
              <a:gd name="connsiteY5" fmla="*/ 6196795 h 6196795"/>
              <a:gd name="connsiteX6" fmla="*/ 1432699 w 5245812"/>
              <a:gd name="connsiteY6" fmla="*/ 6119370 h 6196795"/>
              <a:gd name="connsiteX7" fmla="*/ 1354369 w 5245812"/>
              <a:gd name="connsiteY7" fmla="*/ 6041944 h 6196795"/>
              <a:gd name="connsiteX8" fmla="*/ 876196 w 5245812"/>
              <a:gd name="connsiteY8" fmla="*/ 6041944 h 6196795"/>
              <a:gd name="connsiteX9" fmla="*/ 867999 w 5245812"/>
              <a:gd name="connsiteY9" fmla="*/ 6041033 h 6196795"/>
              <a:gd name="connsiteX10" fmla="*/ 530090 w 5245812"/>
              <a:gd name="connsiteY10" fmla="*/ 6041033 h 6196795"/>
              <a:gd name="connsiteX11" fmla="*/ 452671 w 5245812"/>
              <a:gd name="connsiteY11" fmla="*/ 5963607 h 6196795"/>
              <a:gd name="connsiteX12" fmla="*/ 530090 w 5245812"/>
              <a:gd name="connsiteY12" fmla="*/ 5886181 h 6196795"/>
              <a:gd name="connsiteX13" fmla="*/ 1099344 w 5245812"/>
              <a:gd name="connsiteY13" fmla="*/ 5886181 h 6196795"/>
              <a:gd name="connsiteX14" fmla="*/ 1176762 w 5245812"/>
              <a:gd name="connsiteY14" fmla="*/ 5808756 h 6196795"/>
              <a:gd name="connsiteX15" fmla="*/ 1099344 w 5245812"/>
              <a:gd name="connsiteY15" fmla="*/ 5731330 h 6196795"/>
              <a:gd name="connsiteX16" fmla="*/ 154837 w 5245812"/>
              <a:gd name="connsiteY16" fmla="*/ 5731330 h 6196795"/>
              <a:gd name="connsiteX17" fmla="*/ 78330 w 5245812"/>
              <a:gd name="connsiteY17" fmla="*/ 5653904 h 6196795"/>
              <a:gd name="connsiteX18" fmla="*/ 155748 w 5245812"/>
              <a:gd name="connsiteY18" fmla="*/ 5575568 h 6196795"/>
              <a:gd name="connsiteX19" fmla="*/ 937220 w 5245812"/>
              <a:gd name="connsiteY19" fmla="*/ 5575568 h 6196795"/>
              <a:gd name="connsiteX20" fmla="*/ 1014639 w 5245812"/>
              <a:gd name="connsiteY20" fmla="*/ 5498142 h 6196795"/>
              <a:gd name="connsiteX21" fmla="*/ 937220 w 5245812"/>
              <a:gd name="connsiteY21" fmla="*/ 5420716 h 6196795"/>
              <a:gd name="connsiteX22" fmla="*/ 745951 w 5245812"/>
              <a:gd name="connsiteY22" fmla="*/ 5420716 h 6196795"/>
              <a:gd name="connsiteX23" fmla="*/ 668532 w 5245812"/>
              <a:gd name="connsiteY23" fmla="*/ 5343290 h 6196795"/>
              <a:gd name="connsiteX24" fmla="*/ 745951 w 5245812"/>
              <a:gd name="connsiteY24" fmla="*/ 5265865 h 6196795"/>
              <a:gd name="connsiteX25" fmla="*/ 1099344 w 5245812"/>
              <a:gd name="connsiteY25" fmla="*/ 5265865 h 6196795"/>
              <a:gd name="connsiteX26" fmla="*/ 1176762 w 5245812"/>
              <a:gd name="connsiteY26" fmla="*/ 5188439 h 6196795"/>
              <a:gd name="connsiteX27" fmla="*/ 1099344 w 5245812"/>
              <a:gd name="connsiteY27" fmla="*/ 5111013 h 6196795"/>
              <a:gd name="connsiteX28" fmla="*/ 422614 w 5245812"/>
              <a:gd name="connsiteY28" fmla="*/ 5111013 h 6196795"/>
              <a:gd name="connsiteX29" fmla="*/ 345196 w 5245812"/>
              <a:gd name="connsiteY29" fmla="*/ 5033588 h 6196795"/>
              <a:gd name="connsiteX30" fmla="*/ 422614 w 5245812"/>
              <a:gd name="connsiteY30" fmla="*/ 4955251 h 6196795"/>
              <a:gd name="connsiteX31" fmla="*/ 1273308 w 5245812"/>
              <a:gd name="connsiteY31" fmla="*/ 4955251 h 6196795"/>
              <a:gd name="connsiteX32" fmla="*/ 1351637 w 5245812"/>
              <a:gd name="connsiteY32" fmla="*/ 4877825 h 6196795"/>
              <a:gd name="connsiteX33" fmla="*/ 1273308 w 5245812"/>
              <a:gd name="connsiteY33" fmla="*/ 4800399 h 6196795"/>
              <a:gd name="connsiteX34" fmla="*/ 530090 w 5245812"/>
              <a:gd name="connsiteY34" fmla="*/ 4800399 h 6196795"/>
              <a:gd name="connsiteX35" fmla="*/ 452671 w 5245812"/>
              <a:gd name="connsiteY35" fmla="*/ 4722974 h 6196795"/>
              <a:gd name="connsiteX36" fmla="*/ 520982 w 5245812"/>
              <a:gd name="connsiteY36" fmla="*/ 4646459 h 6196795"/>
              <a:gd name="connsiteX37" fmla="*/ 543752 w 5245812"/>
              <a:gd name="connsiteY37" fmla="*/ 4645548 h 6196795"/>
              <a:gd name="connsiteX38" fmla="*/ 544663 w 5245812"/>
              <a:gd name="connsiteY38" fmla="*/ 4645548 h 6196795"/>
              <a:gd name="connsiteX39" fmla="*/ 1008263 w 5245812"/>
              <a:gd name="connsiteY39" fmla="*/ 4645548 h 6196795"/>
              <a:gd name="connsiteX40" fmla="*/ 1086592 w 5245812"/>
              <a:gd name="connsiteY40" fmla="*/ 4568122 h 6196795"/>
              <a:gd name="connsiteX41" fmla="*/ 1008263 w 5245812"/>
              <a:gd name="connsiteY41" fmla="*/ 4490697 h 6196795"/>
              <a:gd name="connsiteX42" fmla="*/ 745951 w 5245812"/>
              <a:gd name="connsiteY42" fmla="*/ 4490697 h 6196795"/>
              <a:gd name="connsiteX43" fmla="*/ 668532 w 5245812"/>
              <a:gd name="connsiteY43" fmla="*/ 4412360 h 6196795"/>
              <a:gd name="connsiteX44" fmla="*/ 745951 w 5245812"/>
              <a:gd name="connsiteY44" fmla="*/ 4334934 h 6196795"/>
              <a:gd name="connsiteX45" fmla="*/ 930844 w 5245812"/>
              <a:gd name="connsiteY45" fmla="*/ 4334934 h 6196795"/>
              <a:gd name="connsiteX46" fmla="*/ 1008263 w 5245812"/>
              <a:gd name="connsiteY46" fmla="*/ 4257508 h 6196795"/>
              <a:gd name="connsiteX47" fmla="*/ 930844 w 5245812"/>
              <a:gd name="connsiteY47" fmla="*/ 4180082 h 6196795"/>
              <a:gd name="connsiteX48" fmla="*/ 422614 w 5245812"/>
              <a:gd name="connsiteY48" fmla="*/ 4180082 h 6196795"/>
              <a:gd name="connsiteX49" fmla="*/ 345196 w 5245812"/>
              <a:gd name="connsiteY49" fmla="*/ 4102656 h 6196795"/>
              <a:gd name="connsiteX50" fmla="*/ 422614 w 5245812"/>
              <a:gd name="connsiteY50" fmla="*/ 4025231 h 6196795"/>
              <a:gd name="connsiteX51" fmla="*/ 1099344 w 5245812"/>
              <a:gd name="connsiteY51" fmla="*/ 4025231 h 6196795"/>
              <a:gd name="connsiteX52" fmla="*/ 1176762 w 5245812"/>
              <a:gd name="connsiteY52" fmla="*/ 3946894 h 6196795"/>
              <a:gd name="connsiteX53" fmla="*/ 1099344 w 5245812"/>
              <a:gd name="connsiteY53" fmla="*/ 3869468 h 6196795"/>
              <a:gd name="connsiteX54" fmla="*/ 530090 w 5245812"/>
              <a:gd name="connsiteY54" fmla="*/ 3869468 h 6196795"/>
              <a:gd name="connsiteX55" fmla="*/ 452671 w 5245812"/>
              <a:gd name="connsiteY55" fmla="*/ 3792043 h 6196795"/>
              <a:gd name="connsiteX56" fmla="*/ 530090 w 5245812"/>
              <a:gd name="connsiteY56" fmla="*/ 3714617 h 6196795"/>
              <a:gd name="connsiteX57" fmla="*/ 1448182 w 5245812"/>
              <a:gd name="connsiteY57" fmla="*/ 3714617 h 6196795"/>
              <a:gd name="connsiteX58" fmla="*/ 1525601 w 5245812"/>
              <a:gd name="connsiteY58" fmla="*/ 3637192 h 6196795"/>
              <a:gd name="connsiteX59" fmla="*/ 1448182 w 5245812"/>
              <a:gd name="connsiteY59" fmla="*/ 3559766 h 6196795"/>
              <a:gd name="connsiteX60" fmla="*/ 154837 w 5245812"/>
              <a:gd name="connsiteY60" fmla="*/ 3559766 h 6196795"/>
              <a:gd name="connsiteX61" fmla="*/ 78330 w 5245812"/>
              <a:gd name="connsiteY61" fmla="*/ 3482340 h 6196795"/>
              <a:gd name="connsiteX62" fmla="*/ 155748 w 5245812"/>
              <a:gd name="connsiteY62" fmla="*/ 3404914 h 6196795"/>
              <a:gd name="connsiteX63" fmla="*/ 1099344 w 5245812"/>
              <a:gd name="connsiteY63" fmla="*/ 3404914 h 6196795"/>
              <a:gd name="connsiteX64" fmla="*/ 1176762 w 5245812"/>
              <a:gd name="connsiteY64" fmla="*/ 3326578 h 6196795"/>
              <a:gd name="connsiteX65" fmla="*/ 1099344 w 5245812"/>
              <a:gd name="connsiteY65" fmla="*/ 3249152 h 6196795"/>
              <a:gd name="connsiteX66" fmla="*/ 745951 w 5245812"/>
              <a:gd name="connsiteY66" fmla="*/ 3249152 h 6196795"/>
              <a:gd name="connsiteX67" fmla="*/ 668532 w 5245812"/>
              <a:gd name="connsiteY67" fmla="*/ 3171726 h 6196795"/>
              <a:gd name="connsiteX68" fmla="*/ 745951 w 5245812"/>
              <a:gd name="connsiteY68" fmla="*/ 3094301 h 6196795"/>
              <a:gd name="connsiteX69" fmla="*/ 1369853 w 5245812"/>
              <a:gd name="connsiteY69" fmla="*/ 3094301 h 6196795"/>
              <a:gd name="connsiteX70" fmla="*/ 1448182 w 5245812"/>
              <a:gd name="connsiteY70" fmla="*/ 3016875 h 6196795"/>
              <a:gd name="connsiteX71" fmla="*/ 1369853 w 5245812"/>
              <a:gd name="connsiteY71" fmla="*/ 2939449 h 6196795"/>
              <a:gd name="connsiteX72" fmla="*/ 78330 w 5245812"/>
              <a:gd name="connsiteY72" fmla="*/ 2939449 h 6196795"/>
              <a:gd name="connsiteX73" fmla="*/ 0 w 5245812"/>
              <a:gd name="connsiteY73" fmla="*/ 2862023 h 6196795"/>
              <a:gd name="connsiteX74" fmla="*/ 78330 w 5245812"/>
              <a:gd name="connsiteY74" fmla="*/ 2783687 h 6196795"/>
              <a:gd name="connsiteX75" fmla="*/ 1047428 w 5245812"/>
              <a:gd name="connsiteY75" fmla="*/ 2783687 h 6196795"/>
              <a:gd name="connsiteX76" fmla="*/ 1124846 w 5245812"/>
              <a:gd name="connsiteY76" fmla="*/ 2706261 h 6196795"/>
              <a:gd name="connsiteX77" fmla="*/ 1047428 w 5245812"/>
              <a:gd name="connsiteY77" fmla="*/ 2628835 h 6196795"/>
              <a:gd name="connsiteX78" fmla="*/ 699500 w 5245812"/>
              <a:gd name="connsiteY78" fmla="*/ 2628835 h 6196795"/>
              <a:gd name="connsiteX79" fmla="*/ 622081 w 5245812"/>
              <a:gd name="connsiteY79" fmla="*/ 2551410 h 6196795"/>
              <a:gd name="connsiteX80" fmla="*/ 699500 w 5245812"/>
              <a:gd name="connsiteY80" fmla="*/ 2473984 h 6196795"/>
              <a:gd name="connsiteX81" fmla="*/ 881661 w 5245812"/>
              <a:gd name="connsiteY81" fmla="*/ 2473984 h 6196795"/>
              <a:gd name="connsiteX82" fmla="*/ 959079 w 5245812"/>
              <a:gd name="connsiteY82" fmla="*/ 2396558 h 6196795"/>
              <a:gd name="connsiteX83" fmla="*/ 881661 w 5245812"/>
              <a:gd name="connsiteY83" fmla="*/ 2319132 h 6196795"/>
              <a:gd name="connsiteX84" fmla="*/ 497301 w 5245812"/>
              <a:gd name="connsiteY84" fmla="*/ 2319132 h 6196795"/>
              <a:gd name="connsiteX85" fmla="*/ 452671 w 5245812"/>
              <a:gd name="connsiteY85" fmla="*/ 2248994 h 6196795"/>
              <a:gd name="connsiteX86" fmla="*/ 530090 w 5245812"/>
              <a:gd name="connsiteY86" fmla="*/ 2171568 h 6196795"/>
              <a:gd name="connsiteX87" fmla="*/ 1099344 w 5245812"/>
              <a:gd name="connsiteY87" fmla="*/ 2171568 h 6196795"/>
              <a:gd name="connsiteX88" fmla="*/ 1176762 w 5245812"/>
              <a:gd name="connsiteY88" fmla="*/ 2094142 h 6196795"/>
              <a:gd name="connsiteX89" fmla="*/ 1099344 w 5245812"/>
              <a:gd name="connsiteY89" fmla="*/ 2015806 h 6196795"/>
              <a:gd name="connsiteX90" fmla="*/ 745951 w 5245812"/>
              <a:gd name="connsiteY90" fmla="*/ 2015806 h 6196795"/>
              <a:gd name="connsiteX91" fmla="*/ 668532 w 5245812"/>
              <a:gd name="connsiteY91" fmla="*/ 1938380 h 6196795"/>
              <a:gd name="connsiteX92" fmla="*/ 745951 w 5245812"/>
              <a:gd name="connsiteY92" fmla="*/ 1860954 h 6196795"/>
              <a:gd name="connsiteX93" fmla="*/ 1409018 w 5245812"/>
              <a:gd name="connsiteY93" fmla="*/ 1860954 h 6196795"/>
              <a:gd name="connsiteX94" fmla="*/ 1486436 w 5245812"/>
              <a:gd name="connsiteY94" fmla="*/ 1783529 h 6196795"/>
              <a:gd name="connsiteX95" fmla="*/ 1409018 w 5245812"/>
              <a:gd name="connsiteY95" fmla="*/ 1706103 h 6196795"/>
              <a:gd name="connsiteX96" fmla="*/ 422614 w 5245812"/>
              <a:gd name="connsiteY96" fmla="*/ 1706103 h 6196795"/>
              <a:gd name="connsiteX97" fmla="*/ 345196 w 5245812"/>
              <a:gd name="connsiteY97" fmla="*/ 1628677 h 6196795"/>
              <a:gd name="connsiteX98" fmla="*/ 422614 w 5245812"/>
              <a:gd name="connsiteY98" fmla="*/ 1551251 h 6196795"/>
              <a:gd name="connsiteX99" fmla="*/ 1099344 w 5245812"/>
              <a:gd name="connsiteY99" fmla="*/ 1551251 h 6196795"/>
              <a:gd name="connsiteX100" fmla="*/ 1176762 w 5245812"/>
              <a:gd name="connsiteY100" fmla="*/ 1472915 h 6196795"/>
              <a:gd name="connsiteX101" fmla="*/ 1099344 w 5245812"/>
              <a:gd name="connsiteY101" fmla="*/ 1395489 h 6196795"/>
              <a:gd name="connsiteX102" fmla="*/ 530090 w 5245812"/>
              <a:gd name="connsiteY102" fmla="*/ 1395489 h 6196795"/>
              <a:gd name="connsiteX103" fmla="*/ 452671 w 5245812"/>
              <a:gd name="connsiteY103" fmla="*/ 1318063 h 6196795"/>
              <a:gd name="connsiteX104" fmla="*/ 530090 w 5245812"/>
              <a:gd name="connsiteY104" fmla="*/ 1240638 h 6196795"/>
              <a:gd name="connsiteX105" fmla="*/ 1327956 w 5245812"/>
              <a:gd name="connsiteY105" fmla="*/ 1240638 h 6196795"/>
              <a:gd name="connsiteX106" fmla="*/ 1406285 w 5245812"/>
              <a:gd name="connsiteY106" fmla="*/ 1163212 h 6196795"/>
              <a:gd name="connsiteX107" fmla="*/ 1327956 w 5245812"/>
              <a:gd name="connsiteY107" fmla="*/ 1085786 h 6196795"/>
              <a:gd name="connsiteX108" fmla="*/ 154837 w 5245812"/>
              <a:gd name="connsiteY108" fmla="*/ 1085786 h 6196795"/>
              <a:gd name="connsiteX109" fmla="*/ 78330 w 5245812"/>
              <a:gd name="connsiteY109" fmla="*/ 1008360 h 6196795"/>
              <a:gd name="connsiteX110" fmla="*/ 155748 w 5245812"/>
              <a:gd name="connsiteY110" fmla="*/ 930024 h 6196795"/>
              <a:gd name="connsiteX111" fmla="*/ 1099344 w 5245812"/>
              <a:gd name="connsiteY111" fmla="*/ 930024 h 6196795"/>
              <a:gd name="connsiteX112" fmla="*/ 1176762 w 5245812"/>
              <a:gd name="connsiteY112" fmla="*/ 852598 h 6196795"/>
              <a:gd name="connsiteX113" fmla="*/ 1099344 w 5245812"/>
              <a:gd name="connsiteY113" fmla="*/ 775172 h 6196795"/>
              <a:gd name="connsiteX114" fmla="*/ 745951 w 5245812"/>
              <a:gd name="connsiteY114" fmla="*/ 775172 h 6196795"/>
              <a:gd name="connsiteX115" fmla="*/ 668532 w 5245812"/>
              <a:gd name="connsiteY115" fmla="*/ 697747 h 6196795"/>
              <a:gd name="connsiteX116" fmla="*/ 745951 w 5245812"/>
              <a:gd name="connsiteY116" fmla="*/ 620321 h 6196795"/>
              <a:gd name="connsiteX117" fmla="*/ 1245984 w 5245812"/>
              <a:gd name="connsiteY117" fmla="*/ 620321 h 6196795"/>
              <a:gd name="connsiteX118" fmla="*/ 1324313 w 5245812"/>
              <a:gd name="connsiteY118" fmla="*/ 542895 h 6196795"/>
              <a:gd name="connsiteX119" fmla="*/ 1245984 w 5245812"/>
              <a:gd name="connsiteY119" fmla="*/ 465469 h 6196795"/>
              <a:gd name="connsiteX120" fmla="*/ 389825 w 5245812"/>
              <a:gd name="connsiteY120" fmla="*/ 465469 h 6196795"/>
              <a:gd name="connsiteX121" fmla="*/ 312407 w 5245812"/>
              <a:gd name="connsiteY121" fmla="*/ 387133 h 6196795"/>
              <a:gd name="connsiteX122" fmla="*/ 389825 w 5245812"/>
              <a:gd name="connsiteY122" fmla="*/ 309707 h 6196795"/>
              <a:gd name="connsiteX123" fmla="*/ 1008263 w 5245812"/>
              <a:gd name="connsiteY123" fmla="*/ 309707 h 6196795"/>
              <a:gd name="connsiteX124" fmla="*/ 1086592 w 5245812"/>
              <a:gd name="connsiteY124" fmla="*/ 232281 h 6196795"/>
              <a:gd name="connsiteX125" fmla="*/ 1008263 w 5245812"/>
              <a:gd name="connsiteY125" fmla="*/ 154856 h 6196795"/>
              <a:gd name="connsiteX126" fmla="*/ 530090 w 5245812"/>
              <a:gd name="connsiteY126" fmla="*/ 154855 h 6196795"/>
              <a:gd name="connsiteX127" fmla="*/ 452671 w 5245812"/>
              <a:gd name="connsiteY127" fmla="*/ 77430 h 6196795"/>
              <a:gd name="connsiteX128" fmla="*/ 530090 w 5245812"/>
              <a:gd name="connsiteY128" fmla="*/ 4 h 6196795"/>
              <a:gd name="connsiteX129" fmla="*/ 1099344 w 5245812"/>
              <a:gd name="connsiteY129" fmla="*/ 4 h 6196795"/>
              <a:gd name="connsiteX130" fmla="*/ 1489316 w 5245812"/>
              <a:gd name="connsiteY130" fmla="*/ 4 h 6196795"/>
              <a:gd name="connsiteX131" fmla="*/ 1585714 w 5245812"/>
              <a:gd name="connsiteY131" fmla="*/ 4 h 619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245812" h="6196795">
                <a:moveTo>
                  <a:pt x="1585714" y="0"/>
                </a:moveTo>
                <a:lnTo>
                  <a:pt x="5245812" y="0"/>
                </a:lnTo>
                <a:lnTo>
                  <a:pt x="5245812" y="6196792"/>
                </a:lnTo>
                <a:lnTo>
                  <a:pt x="1585714" y="6196792"/>
                </a:lnTo>
                <a:lnTo>
                  <a:pt x="1585714" y="6196795"/>
                </a:lnTo>
                <a:cubicBezTo>
                  <a:pt x="1354369" y="6196795"/>
                  <a:pt x="1354369" y="6196795"/>
                  <a:pt x="1354369" y="6196795"/>
                </a:cubicBezTo>
                <a:cubicBezTo>
                  <a:pt x="1397177" y="6196795"/>
                  <a:pt x="1432699" y="6162181"/>
                  <a:pt x="1432699" y="6119370"/>
                </a:cubicBezTo>
                <a:cubicBezTo>
                  <a:pt x="1432699" y="6076558"/>
                  <a:pt x="1397177" y="6041944"/>
                  <a:pt x="1354369" y="6041944"/>
                </a:cubicBezTo>
                <a:cubicBezTo>
                  <a:pt x="876196" y="6041944"/>
                  <a:pt x="876196" y="6041944"/>
                  <a:pt x="876196" y="6041944"/>
                </a:cubicBezTo>
                <a:cubicBezTo>
                  <a:pt x="873464" y="6041944"/>
                  <a:pt x="870731" y="6041033"/>
                  <a:pt x="867999" y="6041033"/>
                </a:cubicBezTo>
                <a:cubicBezTo>
                  <a:pt x="530090" y="6041033"/>
                  <a:pt x="530090" y="6041033"/>
                  <a:pt x="530090" y="6041033"/>
                </a:cubicBezTo>
                <a:cubicBezTo>
                  <a:pt x="487282" y="6041033"/>
                  <a:pt x="452671" y="6006419"/>
                  <a:pt x="452671" y="5963607"/>
                </a:cubicBezTo>
                <a:cubicBezTo>
                  <a:pt x="452671" y="5920795"/>
                  <a:pt x="487282" y="5886181"/>
                  <a:pt x="530090" y="5886181"/>
                </a:cubicBezTo>
                <a:cubicBezTo>
                  <a:pt x="1099344" y="5886181"/>
                  <a:pt x="1099344" y="5886181"/>
                  <a:pt x="1099344" y="5886181"/>
                </a:cubicBezTo>
                <a:cubicBezTo>
                  <a:pt x="1142152" y="5886181"/>
                  <a:pt x="1176762" y="5851568"/>
                  <a:pt x="1176762" y="5808756"/>
                </a:cubicBezTo>
                <a:cubicBezTo>
                  <a:pt x="1176762" y="5765944"/>
                  <a:pt x="1142152" y="5731330"/>
                  <a:pt x="1099344" y="5731330"/>
                </a:cubicBezTo>
                <a:cubicBezTo>
                  <a:pt x="154837" y="5731330"/>
                  <a:pt x="154837" y="5731330"/>
                  <a:pt x="154837" y="5731330"/>
                </a:cubicBezTo>
                <a:cubicBezTo>
                  <a:pt x="112029" y="5730419"/>
                  <a:pt x="78330" y="5695805"/>
                  <a:pt x="78330" y="5653904"/>
                </a:cubicBezTo>
                <a:cubicBezTo>
                  <a:pt x="78330" y="5611092"/>
                  <a:pt x="112940" y="5575568"/>
                  <a:pt x="155748" y="5575568"/>
                </a:cubicBezTo>
                <a:cubicBezTo>
                  <a:pt x="937220" y="5575568"/>
                  <a:pt x="937220" y="5575568"/>
                  <a:pt x="937220" y="5575568"/>
                </a:cubicBezTo>
                <a:cubicBezTo>
                  <a:pt x="980028" y="5575568"/>
                  <a:pt x="1014639" y="5540954"/>
                  <a:pt x="1014639" y="5498142"/>
                </a:cubicBezTo>
                <a:cubicBezTo>
                  <a:pt x="1014639" y="5455330"/>
                  <a:pt x="980028" y="5420716"/>
                  <a:pt x="937220" y="5420716"/>
                </a:cubicBezTo>
                <a:cubicBezTo>
                  <a:pt x="745951" y="5420716"/>
                  <a:pt x="745951" y="5420716"/>
                  <a:pt x="745951" y="5420716"/>
                </a:cubicBezTo>
                <a:cubicBezTo>
                  <a:pt x="703143" y="5420716"/>
                  <a:pt x="668532" y="5386102"/>
                  <a:pt x="668532" y="5343290"/>
                </a:cubicBezTo>
                <a:cubicBezTo>
                  <a:pt x="668532" y="5300479"/>
                  <a:pt x="703143" y="5265865"/>
                  <a:pt x="745951" y="5265865"/>
                </a:cubicBezTo>
                <a:cubicBezTo>
                  <a:pt x="1099344" y="5265865"/>
                  <a:pt x="1099344" y="5265865"/>
                  <a:pt x="1099344" y="5265865"/>
                </a:cubicBezTo>
                <a:cubicBezTo>
                  <a:pt x="1142152" y="5265865"/>
                  <a:pt x="1176762" y="5231251"/>
                  <a:pt x="1176762" y="5188439"/>
                </a:cubicBezTo>
                <a:cubicBezTo>
                  <a:pt x="1176762" y="5145627"/>
                  <a:pt x="1142152" y="5111013"/>
                  <a:pt x="1099344" y="5111013"/>
                </a:cubicBezTo>
                <a:cubicBezTo>
                  <a:pt x="422614" y="5111013"/>
                  <a:pt x="422614" y="5111013"/>
                  <a:pt x="422614" y="5111013"/>
                </a:cubicBezTo>
                <a:cubicBezTo>
                  <a:pt x="379807" y="5111013"/>
                  <a:pt x="345196" y="5075489"/>
                  <a:pt x="345196" y="5033588"/>
                </a:cubicBezTo>
                <a:cubicBezTo>
                  <a:pt x="345196" y="4989865"/>
                  <a:pt x="379807" y="4955251"/>
                  <a:pt x="422614" y="4955251"/>
                </a:cubicBezTo>
                <a:cubicBezTo>
                  <a:pt x="1273308" y="4955251"/>
                  <a:pt x="1273308" y="4955251"/>
                  <a:pt x="1273308" y="4955251"/>
                </a:cubicBezTo>
                <a:cubicBezTo>
                  <a:pt x="1316116" y="4955251"/>
                  <a:pt x="1351637" y="4920637"/>
                  <a:pt x="1351637" y="4877825"/>
                </a:cubicBezTo>
                <a:cubicBezTo>
                  <a:pt x="1351637" y="4835013"/>
                  <a:pt x="1316116" y="4800399"/>
                  <a:pt x="1273308" y="4800399"/>
                </a:cubicBezTo>
                <a:cubicBezTo>
                  <a:pt x="530090" y="4800399"/>
                  <a:pt x="530090" y="4800399"/>
                  <a:pt x="530090" y="4800399"/>
                </a:cubicBezTo>
                <a:cubicBezTo>
                  <a:pt x="487282" y="4800399"/>
                  <a:pt x="452671" y="4765786"/>
                  <a:pt x="452671" y="4722974"/>
                </a:cubicBezTo>
                <a:cubicBezTo>
                  <a:pt x="452671" y="4683805"/>
                  <a:pt x="482728" y="4651013"/>
                  <a:pt x="520982" y="4646459"/>
                </a:cubicBezTo>
                <a:cubicBezTo>
                  <a:pt x="525536" y="4645548"/>
                  <a:pt x="532822" y="4645548"/>
                  <a:pt x="543752" y="4645548"/>
                </a:cubicBezTo>
                <a:cubicBezTo>
                  <a:pt x="544663" y="4645548"/>
                  <a:pt x="544663" y="4645548"/>
                  <a:pt x="544663" y="4645548"/>
                </a:cubicBezTo>
                <a:cubicBezTo>
                  <a:pt x="1008263" y="4645548"/>
                  <a:pt x="1008263" y="4645548"/>
                  <a:pt x="1008263" y="4645548"/>
                </a:cubicBezTo>
                <a:cubicBezTo>
                  <a:pt x="1051071" y="4645548"/>
                  <a:pt x="1086592" y="4610934"/>
                  <a:pt x="1086592" y="4568122"/>
                </a:cubicBezTo>
                <a:cubicBezTo>
                  <a:pt x="1086592" y="4525310"/>
                  <a:pt x="1051071" y="4490697"/>
                  <a:pt x="1008263" y="4490697"/>
                </a:cubicBezTo>
                <a:cubicBezTo>
                  <a:pt x="745951" y="4490697"/>
                  <a:pt x="745951" y="4490697"/>
                  <a:pt x="745951" y="4490697"/>
                </a:cubicBezTo>
                <a:cubicBezTo>
                  <a:pt x="703143" y="4490697"/>
                  <a:pt x="668532" y="4455172"/>
                  <a:pt x="668532" y="4412360"/>
                </a:cubicBezTo>
                <a:cubicBezTo>
                  <a:pt x="668532" y="4369548"/>
                  <a:pt x="703143" y="4334934"/>
                  <a:pt x="745951" y="4334934"/>
                </a:cubicBezTo>
                <a:cubicBezTo>
                  <a:pt x="930844" y="4334934"/>
                  <a:pt x="930844" y="4334934"/>
                  <a:pt x="930844" y="4334934"/>
                </a:cubicBezTo>
                <a:cubicBezTo>
                  <a:pt x="973652" y="4334934"/>
                  <a:pt x="1008263" y="4300320"/>
                  <a:pt x="1008263" y="4257508"/>
                </a:cubicBezTo>
                <a:cubicBezTo>
                  <a:pt x="1008263" y="4214697"/>
                  <a:pt x="973652" y="4180082"/>
                  <a:pt x="930844" y="4180082"/>
                </a:cubicBezTo>
                <a:cubicBezTo>
                  <a:pt x="422614" y="4180082"/>
                  <a:pt x="422614" y="4180082"/>
                  <a:pt x="422614" y="4180082"/>
                </a:cubicBezTo>
                <a:cubicBezTo>
                  <a:pt x="379807" y="4180082"/>
                  <a:pt x="345196" y="4145468"/>
                  <a:pt x="345196" y="4102656"/>
                </a:cubicBezTo>
                <a:cubicBezTo>
                  <a:pt x="345196" y="4059845"/>
                  <a:pt x="379807" y="4025231"/>
                  <a:pt x="422614" y="4025231"/>
                </a:cubicBezTo>
                <a:cubicBezTo>
                  <a:pt x="1099344" y="4025231"/>
                  <a:pt x="1099344" y="4025231"/>
                  <a:pt x="1099344" y="4025231"/>
                </a:cubicBezTo>
                <a:cubicBezTo>
                  <a:pt x="1142152" y="4025231"/>
                  <a:pt x="1176762" y="3990617"/>
                  <a:pt x="1176762" y="3946894"/>
                </a:cubicBezTo>
                <a:cubicBezTo>
                  <a:pt x="1176762" y="3904082"/>
                  <a:pt x="1142152" y="3869468"/>
                  <a:pt x="1099344" y="3869468"/>
                </a:cubicBezTo>
                <a:cubicBezTo>
                  <a:pt x="530090" y="3869468"/>
                  <a:pt x="530090" y="3869468"/>
                  <a:pt x="530090" y="3869468"/>
                </a:cubicBezTo>
                <a:cubicBezTo>
                  <a:pt x="487282" y="3869468"/>
                  <a:pt x="452671" y="3834855"/>
                  <a:pt x="452671" y="3792043"/>
                </a:cubicBezTo>
                <a:cubicBezTo>
                  <a:pt x="452671" y="3749231"/>
                  <a:pt x="487282" y="3714617"/>
                  <a:pt x="530090" y="3714617"/>
                </a:cubicBezTo>
                <a:cubicBezTo>
                  <a:pt x="1448182" y="3714617"/>
                  <a:pt x="1448182" y="3714617"/>
                  <a:pt x="1448182" y="3714617"/>
                </a:cubicBezTo>
                <a:cubicBezTo>
                  <a:pt x="1490990" y="3714617"/>
                  <a:pt x="1525601" y="3680003"/>
                  <a:pt x="1525601" y="3637192"/>
                </a:cubicBezTo>
                <a:cubicBezTo>
                  <a:pt x="1525601" y="3594380"/>
                  <a:pt x="1490990" y="3559766"/>
                  <a:pt x="1448182" y="3559766"/>
                </a:cubicBezTo>
                <a:cubicBezTo>
                  <a:pt x="154837" y="3559766"/>
                  <a:pt x="154837" y="3559766"/>
                  <a:pt x="154837" y="3559766"/>
                </a:cubicBezTo>
                <a:cubicBezTo>
                  <a:pt x="112940" y="3559766"/>
                  <a:pt x="78330" y="3525152"/>
                  <a:pt x="78330" y="3482340"/>
                </a:cubicBezTo>
                <a:cubicBezTo>
                  <a:pt x="78330" y="3439528"/>
                  <a:pt x="112940" y="3404914"/>
                  <a:pt x="155748" y="3404914"/>
                </a:cubicBezTo>
                <a:cubicBezTo>
                  <a:pt x="1099344" y="3404914"/>
                  <a:pt x="1099344" y="3404914"/>
                  <a:pt x="1099344" y="3404914"/>
                </a:cubicBezTo>
                <a:cubicBezTo>
                  <a:pt x="1142152" y="3404914"/>
                  <a:pt x="1176762" y="3369390"/>
                  <a:pt x="1176762" y="3326578"/>
                </a:cubicBezTo>
                <a:cubicBezTo>
                  <a:pt x="1176762" y="3283766"/>
                  <a:pt x="1142152" y="3249152"/>
                  <a:pt x="1099344" y="3249152"/>
                </a:cubicBezTo>
                <a:cubicBezTo>
                  <a:pt x="745951" y="3249152"/>
                  <a:pt x="745951" y="3249152"/>
                  <a:pt x="745951" y="3249152"/>
                </a:cubicBezTo>
                <a:cubicBezTo>
                  <a:pt x="703143" y="3249152"/>
                  <a:pt x="668532" y="3214538"/>
                  <a:pt x="668532" y="3171726"/>
                </a:cubicBezTo>
                <a:cubicBezTo>
                  <a:pt x="668532" y="3128914"/>
                  <a:pt x="703143" y="3094301"/>
                  <a:pt x="745951" y="3094301"/>
                </a:cubicBezTo>
                <a:cubicBezTo>
                  <a:pt x="1369853" y="3094301"/>
                  <a:pt x="1369853" y="3094301"/>
                  <a:pt x="1369853" y="3094301"/>
                </a:cubicBezTo>
                <a:cubicBezTo>
                  <a:pt x="1412661" y="3094301"/>
                  <a:pt x="1448182" y="3059687"/>
                  <a:pt x="1448182" y="3016875"/>
                </a:cubicBezTo>
                <a:cubicBezTo>
                  <a:pt x="1448182" y="2974063"/>
                  <a:pt x="1412661" y="2939449"/>
                  <a:pt x="1369853" y="2939449"/>
                </a:cubicBezTo>
                <a:cubicBezTo>
                  <a:pt x="78330" y="2939449"/>
                  <a:pt x="78330" y="2939449"/>
                  <a:pt x="78330" y="2939449"/>
                </a:cubicBezTo>
                <a:cubicBezTo>
                  <a:pt x="35522" y="2939449"/>
                  <a:pt x="0" y="2904835"/>
                  <a:pt x="0" y="2862023"/>
                </a:cubicBezTo>
                <a:cubicBezTo>
                  <a:pt x="0" y="2819212"/>
                  <a:pt x="35522" y="2783687"/>
                  <a:pt x="78330" y="2783687"/>
                </a:cubicBezTo>
                <a:cubicBezTo>
                  <a:pt x="1047428" y="2783687"/>
                  <a:pt x="1047428" y="2783687"/>
                  <a:pt x="1047428" y="2783687"/>
                </a:cubicBezTo>
                <a:cubicBezTo>
                  <a:pt x="1090236" y="2783687"/>
                  <a:pt x="1124846" y="2749073"/>
                  <a:pt x="1124846" y="2706261"/>
                </a:cubicBezTo>
                <a:cubicBezTo>
                  <a:pt x="1124846" y="2663449"/>
                  <a:pt x="1090236" y="2628835"/>
                  <a:pt x="1047428" y="2628835"/>
                </a:cubicBezTo>
                <a:cubicBezTo>
                  <a:pt x="699500" y="2628835"/>
                  <a:pt x="699500" y="2628835"/>
                  <a:pt x="699500" y="2628835"/>
                </a:cubicBezTo>
                <a:cubicBezTo>
                  <a:pt x="656692" y="2628835"/>
                  <a:pt x="622081" y="2594221"/>
                  <a:pt x="622081" y="2551410"/>
                </a:cubicBezTo>
                <a:cubicBezTo>
                  <a:pt x="622081" y="2508598"/>
                  <a:pt x="656692" y="2473984"/>
                  <a:pt x="699500" y="2473984"/>
                </a:cubicBezTo>
                <a:cubicBezTo>
                  <a:pt x="881661" y="2473984"/>
                  <a:pt x="881661" y="2473984"/>
                  <a:pt x="881661" y="2473984"/>
                </a:cubicBezTo>
                <a:cubicBezTo>
                  <a:pt x="924469" y="2473984"/>
                  <a:pt x="959079" y="2439370"/>
                  <a:pt x="959079" y="2396558"/>
                </a:cubicBezTo>
                <a:cubicBezTo>
                  <a:pt x="959079" y="2353746"/>
                  <a:pt x="924469" y="2319132"/>
                  <a:pt x="881661" y="2319132"/>
                </a:cubicBezTo>
                <a:cubicBezTo>
                  <a:pt x="497301" y="2319132"/>
                  <a:pt x="497301" y="2319132"/>
                  <a:pt x="497301" y="2319132"/>
                </a:cubicBezTo>
                <a:cubicBezTo>
                  <a:pt x="470887" y="2306380"/>
                  <a:pt x="452671" y="2279964"/>
                  <a:pt x="452671" y="2248994"/>
                </a:cubicBezTo>
                <a:cubicBezTo>
                  <a:pt x="452671" y="2206182"/>
                  <a:pt x="487282" y="2171568"/>
                  <a:pt x="530090" y="2171568"/>
                </a:cubicBezTo>
                <a:cubicBezTo>
                  <a:pt x="1099344" y="2171568"/>
                  <a:pt x="1099344" y="2171568"/>
                  <a:pt x="1099344" y="2171568"/>
                </a:cubicBezTo>
                <a:cubicBezTo>
                  <a:pt x="1142152" y="2171568"/>
                  <a:pt x="1176762" y="2136954"/>
                  <a:pt x="1176762" y="2094142"/>
                </a:cubicBezTo>
                <a:cubicBezTo>
                  <a:pt x="1176762" y="2050420"/>
                  <a:pt x="1142152" y="2015806"/>
                  <a:pt x="1099344" y="2015806"/>
                </a:cubicBezTo>
                <a:cubicBezTo>
                  <a:pt x="745951" y="2015806"/>
                  <a:pt x="745951" y="2015806"/>
                  <a:pt x="745951" y="2015806"/>
                </a:cubicBezTo>
                <a:cubicBezTo>
                  <a:pt x="703143" y="2015806"/>
                  <a:pt x="668532" y="1981192"/>
                  <a:pt x="668532" y="1938380"/>
                </a:cubicBezTo>
                <a:cubicBezTo>
                  <a:pt x="668532" y="1895568"/>
                  <a:pt x="703143" y="1860954"/>
                  <a:pt x="745951" y="1860954"/>
                </a:cubicBezTo>
                <a:cubicBezTo>
                  <a:pt x="1409018" y="1860954"/>
                  <a:pt x="1409018" y="1860954"/>
                  <a:pt x="1409018" y="1860954"/>
                </a:cubicBezTo>
                <a:cubicBezTo>
                  <a:pt x="1451826" y="1860954"/>
                  <a:pt x="1486436" y="1826341"/>
                  <a:pt x="1486436" y="1783529"/>
                </a:cubicBezTo>
                <a:cubicBezTo>
                  <a:pt x="1486436" y="1740717"/>
                  <a:pt x="1451826" y="1706103"/>
                  <a:pt x="1409018" y="1706103"/>
                </a:cubicBezTo>
                <a:cubicBezTo>
                  <a:pt x="422614" y="1706103"/>
                  <a:pt x="422614" y="1706103"/>
                  <a:pt x="422614" y="1706103"/>
                </a:cubicBezTo>
                <a:cubicBezTo>
                  <a:pt x="379807" y="1706103"/>
                  <a:pt x="345196" y="1671489"/>
                  <a:pt x="345196" y="1628677"/>
                </a:cubicBezTo>
                <a:cubicBezTo>
                  <a:pt x="345196" y="1585865"/>
                  <a:pt x="379807" y="1551251"/>
                  <a:pt x="422614" y="1551251"/>
                </a:cubicBezTo>
                <a:cubicBezTo>
                  <a:pt x="1099344" y="1551251"/>
                  <a:pt x="1099344" y="1551251"/>
                  <a:pt x="1099344" y="1551251"/>
                </a:cubicBezTo>
                <a:cubicBezTo>
                  <a:pt x="1142152" y="1551251"/>
                  <a:pt x="1176762" y="1515727"/>
                  <a:pt x="1176762" y="1472915"/>
                </a:cubicBezTo>
                <a:cubicBezTo>
                  <a:pt x="1176762" y="1430103"/>
                  <a:pt x="1142152" y="1395489"/>
                  <a:pt x="1099344" y="1395489"/>
                </a:cubicBezTo>
                <a:cubicBezTo>
                  <a:pt x="530090" y="1395489"/>
                  <a:pt x="530090" y="1395489"/>
                  <a:pt x="530090" y="1395489"/>
                </a:cubicBezTo>
                <a:cubicBezTo>
                  <a:pt x="487282" y="1395489"/>
                  <a:pt x="452671" y="1360875"/>
                  <a:pt x="452671" y="1318063"/>
                </a:cubicBezTo>
                <a:cubicBezTo>
                  <a:pt x="452671" y="1275251"/>
                  <a:pt x="487282" y="1240638"/>
                  <a:pt x="530090" y="1240638"/>
                </a:cubicBezTo>
                <a:cubicBezTo>
                  <a:pt x="1327956" y="1240638"/>
                  <a:pt x="1327956" y="1240638"/>
                  <a:pt x="1327956" y="1240638"/>
                </a:cubicBezTo>
                <a:cubicBezTo>
                  <a:pt x="1370764" y="1240638"/>
                  <a:pt x="1406285" y="1206024"/>
                  <a:pt x="1406285" y="1163212"/>
                </a:cubicBezTo>
                <a:cubicBezTo>
                  <a:pt x="1406285" y="1120400"/>
                  <a:pt x="1370764" y="1085786"/>
                  <a:pt x="1327956" y="1085786"/>
                </a:cubicBezTo>
                <a:cubicBezTo>
                  <a:pt x="154837" y="1085786"/>
                  <a:pt x="154837" y="1085786"/>
                  <a:pt x="154837" y="1085786"/>
                </a:cubicBezTo>
                <a:cubicBezTo>
                  <a:pt x="112940" y="1085786"/>
                  <a:pt x="78330" y="1051172"/>
                  <a:pt x="78330" y="1008360"/>
                </a:cubicBezTo>
                <a:cubicBezTo>
                  <a:pt x="78330" y="965548"/>
                  <a:pt x="112940" y="930024"/>
                  <a:pt x="155748" y="930024"/>
                </a:cubicBezTo>
                <a:cubicBezTo>
                  <a:pt x="1099344" y="930024"/>
                  <a:pt x="1099344" y="930024"/>
                  <a:pt x="1099344" y="930024"/>
                </a:cubicBezTo>
                <a:cubicBezTo>
                  <a:pt x="1142152" y="930024"/>
                  <a:pt x="1176762" y="895410"/>
                  <a:pt x="1176762" y="852598"/>
                </a:cubicBezTo>
                <a:cubicBezTo>
                  <a:pt x="1176762" y="809786"/>
                  <a:pt x="1142152" y="775172"/>
                  <a:pt x="1099344" y="775172"/>
                </a:cubicBezTo>
                <a:cubicBezTo>
                  <a:pt x="745951" y="775172"/>
                  <a:pt x="745951" y="775172"/>
                  <a:pt x="745951" y="775172"/>
                </a:cubicBezTo>
                <a:cubicBezTo>
                  <a:pt x="703143" y="775172"/>
                  <a:pt x="668532" y="740558"/>
                  <a:pt x="668532" y="697747"/>
                </a:cubicBezTo>
                <a:cubicBezTo>
                  <a:pt x="668532" y="654935"/>
                  <a:pt x="703143" y="620321"/>
                  <a:pt x="745951" y="620321"/>
                </a:cubicBezTo>
                <a:cubicBezTo>
                  <a:pt x="1245984" y="620321"/>
                  <a:pt x="1245984" y="620321"/>
                  <a:pt x="1245984" y="620321"/>
                </a:cubicBezTo>
                <a:cubicBezTo>
                  <a:pt x="1288791" y="620321"/>
                  <a:pt x="1324313" y="585707"/>
                  <a:pt x="1324313" y="542895"/>
                </a:cubicBezTo>
                <a:cubicBezTo>
                  <a:pt x="1324313" y="500083"/>
                  <a:pt x="1288791" y="465469"/>
                  <a:pt x="1245984" y="465469"/>
                </a:cubicBezTo>
                <a:cubicBezTo>
                  <a:pt x="389825" y="465469"/>
                  <a:pt x="389825" y="465469"/>
                  <a:pt x="389825" y="465469"/>
                </a:cubicBezTo>
                <a:cubicBezTo>
                  <a:pt x="347018" y="465469"/>
                  <a:pt x="312407" y="429945"/>
                  <a:pt x="312407" y="387133"/>
                </a:cubicBezTo>
                <a:cubicBezTo>
                  <a:pt x="312407" y="344321"/>
                  <a:pt x="347018" y="309707"/>
                  <a:pt x="389825" y="309707"/>
                </a:cubicBezTo>
                <a:cubicBezTo>
                  <a:pt x="1008263" y="309707"/>
                  <a:pt x="1008263" y="309707"/>
                  <a:pt x="1008263" y="309707"/>
                </a:cubicBezTo>
                <a:cubicBezTo>
                  <a:pt x="1051071" y="309707"/>
                  <a:pt x="1086592" y="275093"/>
                  <a:pt x="1086592" y="232281"/>
                </a:cubicBezTo>
                <a:cubicBezTo>
                  <a:pt x="1086592" y="189469"/>
                  <a:pt x="1051071" y="154856"/>
                  <a:pt x="1008263" y="154856"/>
                </a:cubicBezTo>
                <a:cubicBezTo>
                  <a:pt x="530090" y="154855"/>
                  <a:pt x="530090" y="154855"/>
                  <a:pt x="530090" y="154855"/>
                </a:cubicBezTo>
                <a:cubicBezTo>
                  <a:pt x="487282" y="154855"/>
                  <a:pt x="452671" y="120242"/>
                  <a:pt x="452671" y="77430"/>
                </a:cubicBezTo>
                <a:cubicBezTo>
                  <a:pt x="452671" y="34618"/>
                  <a:pt x="487282" y="4"/>
                  <a:pt x="530090" y="4"/>
                </a:cubicBezTo>
                <a:cubicBezTo>
                  <a:pt x="1099344" y="4"/>
                  <a:pt x="1099344" y="4"/>
                  <a:pt x="1099344" y="4"/>
                </a:cubicBezTo>
                <a:cubicBezTo>
                  <a:pt x="1112095" y="4"/>
                  <a:pt x="1271984" y="4"/>
                  <a:pt x="1489316" y="4"/>
                </a:cubicBezTo>
                <a:lnTo>
                  <a:pt x="1585714" y="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7422576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18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4" name="Freeform: Shape 13">
            <a:extLst>
              <a:ext uri="{FF2B5EF4-FFF2-40B4-BE49-F238E27FC236}">
                <a16:creationId xmlns:a16="http://schemas.microsoft.com/office/drawing/2014/main" id="{996FEB69-BB17-490C-BC1A-CB16648A7866}"/>
              </a:ext>
            </a:extLst>
          </p:cNvPr>
          <p:cNvSpPr/>
          <p:nvPr/>
        </p:nvSpPr>
        <p:spPr>
          <a:xfrm>
            <a:off x="679961" y="382487"/>
            <a:ext cx="11177497" cy="2830270"/>
          </a:xfrm>
          <a:custGeom>
            <a:avLst/>
            <a:gdLst>
              <a:gd name="connsiteX0" fmla="*/ 8956308 w 10899185"/>
              <a:gd name="connsiteY0" fmla="*/ 1 h 2759798"/>
              <a:gd name="connsiteX1" fmla="*/ 10106129 w 10899185"/>
              <a:gd name="connsiteY1" fmla="*/ 1 h 2759798"/>
              <a:gd name="connsiteX2" fmla="*/ 10832399 w 10899185"/>
              <a:gd name="connsiteY2" fmla="*/ 1257936 h 2759798"/>
              <a:gd name="connsiteX3" fmla="*/ 10650158 w 10899185"/>
              <a:gd name="connsiteY3" fmla="*/ 1938062 h 2759798"/>
              <a:gd name="connsiteX4" fmla="*/ 9970033 w 10899185"/>
              <a:gd name="connsiteY4" fmla="*/ 1755823 h 2759798"/>
              <a:gd name="connsiteX5" fmla="*/ 0 w 10899185"/>
              <a:gd name="connsiteY5" fmla="*/ 1 h 2759798"/>
              <a:gd name="connsiteX6" fmla="*/ 1149821 w 10899185"/>
              <a:gd name="connsiteY6" fmla="*/ 1 h 2759798"/>
              <a:gd name="connsiteX7" fmla="*/ 1815975 w 10899185"/>
              <a:gd name="connsiteY7" fmla="*/ 1153813 h 2759798"/>
              <a:gd name="connsiteX8" fmla="*/ 1633736 w 10899185"/>
              <a:gd name="connsiteY8" fmla="*/ 1833939 h 2759798"/>
              <a:gd name="connsiteX9" fmla="*/ 953610 w 10899185"/>
              <a:gd name="connsiteY9" fmla="*/ 1651700 h 2759798"/>
              <a:gd name="connsiteX10" fmla="*/ 2558948 w 10899185"/>
              <a:gd name="connsiteY10" fmla="*/ 1 h 2759798"/>
              <a:gd name="connsiteX11" fmla="*/ 3708769 w 10899185"/>
              <a:gd name="connsiteY11" fmla="*/ 1 h 2759798"/>
              <a:gd name="connsiteX12" fmla="*/ 4435194 w 10899185"/>
              <a:gd name="connsiteY12" fmla="*/ 1258208 h 2759798"/>
              <a:gd name="connsiteX13" fmla="*/ 4252955 w 10899185"/>
              <a:gd name="connsiteY13" fmla="*/ 1938335 h 2759798"/>
              <a:gd name="connsiteX14" fmla="*/ 3572830 w 10899185"/>
              <a:gd name="connsiteY14" fmla="*/ 1756095 h 2759798"/>
              <a:gd name="connsiteX15" fmla="*/ 3838420 w 10899185"/>
              <a:gd name="connsiteY15" fmla="*/ 1 h 2759798"/>
              <a:gd name="connsiteX16" fmla="*/ 4988240 w 10899185"/>
              <a:gd name="connsiteY16" fmla="*/ 1 h 2759798"/>
              <a:gd name="connsiteX17" fmla="*/ 5966195 w 10899185"/>
              <a:gd name="connsiteY17" fmla="*/ 1693869 h 2759798"/>
              <a:gd name="connsiteX18" fmla="*/ 5783956 w 10899185"/>
              <a:gd name="connsiteY18" fmla="*/ 2373996 h 2759798"/>
              <a:gd name="connsiteX19" fmla="*/ 5103829 w 10899185"/>
              <a:gd name="connsiteY19" fmla="*/ 2191756 h 2759798"/>
              <a:gd name="connsiteX20" fmla="*/ 6397361 w 10899185"/>
              <a:gd name="connsiteY20" fmla="*/ 1 h 2759798"/>
              <a:gd name="connsiteX21" fmla="*/ 7547183 w 10899185"/>
              <a:gd name="connsiteY21" fmla="*/ 1 h 2759798"/>
              <a:gd name="connsiteX22" fmla="*/ 8261005 w 10899185"/>
              <a:gd name="connsiteY22" fmla="*/ 1236377 h 2759798"/>
              <a:gd name="connsiteX23" fmla="*/ 8078764 w 10899185"/>
              <a:gd name="connsiteY23" fmla="*/ 1916503 h 2759798"/>
              <a:gd name="connsiteX24" fmla="*/ 7398639 w 10899185"/>
              <a:gd name="connsiteY24" fmla="*/ 1734265 h 2759798"/>
              <a:gd name="connsiteX25" fmla="*/ 5117892 w 10899185"/>
              <a:gd name="connsiteY25" fmla="*/ 1 h 2759798"/>
              <a:gd name="connsiteX26" fmla="*/ 6267714 w 10899185"/>
              <a:gd name="connsiteY26" fmla="*/ 1 h 2759798"/>
              <a:gd name="connsiteX27" fmla="*/ 7429853 w 10899185"/>
              <a:gd name="connsiteY27" fmla="*/ 2012885 h 2759798"/>
              <a:gd name="connsiteX28" fmla="*/ 7247614 w 10899185"/>
              <a:gd name="connsiteY28" fmla="*/ 2693012 h 2759798"/>
              <a:gd name="connsiteX29" fmla="*/ 6567487 w 10899185"/>
              <a:gd name="connsiteY29" fmla="*/ 2510772 h 2759798"/>
              <a:gd name="connsiteX30" fmla="*/ 7676838 w 10899185"/>
              <a:gd name="connsiteY30" fmla="*/ 1 h 2759798"/>
              <a:gd name="connsiteX31" fmla="*/ 8826658 w 10899185"/>
              <a:gd name="connsiteY31" fmla="*/ 1 h 2759798"/>
              <a:gd name="connsiteX32" fmla="*/ 9846206 w 10899185"/>
              <a:gd name="connsiteY32" fmla="*/ 1765911 h 2759798"/>
              <a:gd name="connsiteX33" fmla="*/ 9663967 w 10899185"/>
              <a:gd name="connsiteY33" fmla="*/ 2446037 h 2759798"/>
              <a:gd name="connsiteX34" fmla="*/ 8983841 w 10899185"/>
              <a:gd name="connsiteY34" fmla="*/ 2263798 h 2759798"/>
              <a:gd name="connsiteX35" fmla="*/ 1279473 w 10899185"/>
              <a:gd name="connsiteY35" fmla="*/ 0 h 2759798"/>
              <a:gd name="connsiteX36" fmla="*/ 2429294 w 10899185"/>
              <a:gd name="connsiteY36" fmla="*/ 0 h 2759798"/>
              <a:gd name="connsiteX37" fmla="*/ 3588867 w 10899185"/>
              <a:gd name="connsiteY37" fmla="*/ 2008440 h 2759798"/>
              <a:gd name="connsiteX38" fmla="*/ 3406627 w 10899185"/>
              <a:gd name="connsiteY38" fmla="*/ 2688566 h 2759798"/>
              <a:gd name="connsiteX39" fmla="*/ 2726501 w 10899185"/>
              <a:gd name="connsiteY39" fmla="*/ 2506327 h 275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899185" h="2759798">
                <a:moveTo>
                  <a:pt x="8956308" y="1"/>
                </a:moveTo>
                <a:lnTo>
                  <a:pt x="10106129" y="1"/>
                </a:lnTo>
                <a:lnTo>
                  <a:pt x="10832399" y="1257936"/>
                </a:lnTo>
                <a:cubicBezTo>
                  <a:pt x="10969886" y="1496070"/>
                  <a:pt x="10888295" y="1800575"/>
                  <a:pt x="10650158" y="1938062"/>
                </a:cubicBezTo>
                <a:cubicBezTo>
                  <a:pt x="10412023" y="2075549"/>
                  <a:pt x="10107519" y="1993958"/>
                  <a:pt x="9970033" y="1755823"/>
                </a:cubicBezTo>
                <a:close/>
                <a:moveTo>
                  <a:pt x="0" y="1"/>
                </a:moveTo>
                <a:lnTo>
                  <a:pt x="1149821" y="1"/>
                </a:lnTo>
                <a:lnTo>
                  <a:pt x="1815975" y="1153813"/>
                </a:lnTo>
                <a:cubicBezTo>
                  <a:pt x="1953464" y="1391948"/>
                  <a:pt x="1871872" y="1696452"/>
                  <a:pt x="1633736" y="1833939"/>
                </a:cubicBezTo>
                <a:cubicBezTo>
                  <a:pt x="1395601" y="1971427"/>
                  <a:pt x="1091098" y="1889836"/>
                  <a:pt x="953610" y="1651700"/>
                </a:cubicBezTo>
                <a:close/>
                <a:moveTo>
                  <a:pt x="2558948" y="1"/>
                </a:moveTo>
                <a:lnTo>
                  <a:pt x="3708769" y="1"/>
                </a:lnTo>
                <a:lnTo>
                  <a:pt x="4435194" y="1258208"/>
                </a:lnTo>
                <a:cubicBezTo>
                  <a:pt x="4572682" y="1496344"/>
                  <a:pt x="4491090" y="1800847"/>
                  <a:pt x="4252955" y="1938335"/>
                </a:cubicBezTo>
                <a:cubicBezTo>
                  <a:pt x="4014820" y="2075822"/>
                  <a:pt x="3710316" y="1994231"/>
                  <a:pt x="3572830" y="1756095"/>
                </a:cubicBezTo>
                <a:close/>
                <a:moveTo>
                  <a:pt x="3838420" y="1"/>
                </a:moveTo>
                <a:lnTo>
                  <a:pt x="4988240" y="1"/>
                </a:lnTo>
                <a:lnTo>
                  <a:pt x="5966195" y="1693869"/>
                </a:lnTo>
                <a:cubicBezTo>
                  <a:pt x="6103683" y="1932005"/>
                  <a:pt x="6022091" y="2236508"/>
                  <a:pt x="5783956" y="2373996"/>
                </a:cubicBezTo>
                <a:cubicBezTo>
                  <a:pt x="5545820" y="2511483"/>
                  <a:pt x="5241317" y="2429892"/>
                  <a:pt x="5103829" y="2191756"/>
                </a:cubicBezTo>
                <a:close/>
                <a:moveTo>
                  <a:pt x="6397361" y="1"/>
                </a:moveTo>
                <a:lnTo>
                  <a:pt x="7547183" y="1"/>
                </a:lnTo>
                <a:lnTo>
                  <a:pt x="8261005" y="1236377"/>
                </a:lnTo>
                <a:cubicBezTo>
                  <a:pt x="8398491" y="1474513"/>
                  <a:pt x="8316901" y="1779016"/>
                  <a:pt x="8078764" y="1916503"/>
                </a:cubicBezTo>
                <a:cubicBezTo>
                  <a:pt x="7840629" y="2053991"/>
                  <a:pt x="7536126" y="1972400"/>
                  <a:pt x="7398639" y="1734265"/>
                </a:cubicBezTo>
                <a:close/>
                <a:moveTo>
                  <a:pt x="5117892" y="1"/>
                </a:moveTo>
                <a:lnTo>
                  <a:pt x="6267714" y="1"/>
                </a:lnTo>
                <a:lnTo>
                  <a:pt x="7429853" y="2012885"/>
                </a:lnTo>
                <a:cubicBezTo>
                  <a:pt x="7567341" y="2251021"/>
                  <a:pt x="7485749" y="2555524"/>
                  <a:pt x="7247614" y="2693012"/>
                </a:cubicBezTo>
                <a:cubicBezTo>
                  <a:pt x="7009478" y="2830499"/>
                  <a:pt x="6704975" y="2748908"/>
                  <a:pt x="6567487" y="2510772"/>
                </a:cubicBezTo>
                <a:close/>
                <a:moveTo>
                  <a:pt x="7676838" y="1"/>
                </a:moveTo>
                <a:lnTo>
                  <a:pt x="8826658" y="1"/>
                </a:lnTo>
                <a:lnTo>
                  <a:pt x="9846206" y="1765911"/>
                </a:lnTo>
                <a:cubicBezTo>
                  <a:pt x="9983695" y="2004046"/>
                  <a:pt x="9902102" y="2308550"/>
                  <a:pt x="9663967" y="2446037"/>
                </a:cubicBezTo>
                <a:cubicBezTo>
                  <a:pt x="9425832" y="2583525"/>
                  <a:pt x="9121328" y="2501933"/>
                  <a:pt x="8983841" y="2263798"/>
                </a:cubicBezTo>
                <a:close/>
                <a:moveTo>
                  <a:pt x="1279473" y="0"/>
                </a:moveTo>
                <a:lnTo>
                  <a:pt x="2429294" y="0"/>
                </a:lnTo>
                <a:lnTo>
                  <a:pt x="3588867" y="2008440"/>
                </a:lnTo>
                <a:cubicBezTo>
                  <a:pt x="3726352" y="2246575"/>
                  <a:pt x="3644761" y="2551079"/>
                  <a:pt x="3406627" y="2688566"/>
                </a:cubicBezTo>
                <a:cubicBezTo>
                  <a:pt x="3168492" y="2826053"/>
                  <a:pt x="2863989" y="2744462"/>
                  <a:pt x="2726501" y="25063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a:extLst>
              <a:ext uri="{FF2B5EF4-FFF2-40B4-BE49-F238E27FC236}">
                <a16:creationId xmlns:a16="http://schemas.microsoft.com/office/drawing/2014/main" id="{F194167E-6A44-4D1B-A0B1-F0103619A7C2}"/>
              </a:ext>
            </a:extLst>
          </p:cNvPr>
          <p:cNvSpPr>
            <a:spLocks noGrp="1"/>
          </p:cNvSpPr>
          <p:nvPr>
            <p:ph type="pic" sz="quarter" idx="24" hasCustomPrompt="1"/>
          </p:nvPr>
        </p:nvSpPr>
        <p:spPr>
          <a:xfrm>
            <a:off x="515743" y="330517"/>
            <a:ext cx="11177497" cy="2830270"/>
          </a:xfrm>
          <a:custGeom>
            <a:avLst/>
            <a:gdLst>
              <a:gd name="connsiteX0" fmla="*/ 9185008 w 11177497"/>
              <a:gd name="connsiteY0" fmla="*/ 1 h 2830270"/>
              <a:gd name="connsiteX1" fmla="*/ 10364190 w 11177497"/>
              <a:gd name="connsiteY1" fmla="*/ 1 h 2830270"/>
              <a:gd name="connsiteX2" fmla="*/ 11109006 w 11177497"/>
              <a:gd name="connsiteY2" fmla="*/ 1290058 h 2830270"/>
              <a:gd name="connsiteX3" fmla="*/ 10922111 w 11177497"/>
              <a:gd name="connsiteY3" fmla="*/ 1987551 h 2830270"/>
              <a:gd name="connsiteX4" fmla="*/ 10224619 w 11177497"/>
              <a:gd name="connsiteY4" fmla="*/ 1800658 h 2830270"/>
              <a:gd name="connsiteX5" fmla="*/ 7872867 w 11177497"/>
              <a:gd name="connsiteY5" fmla="*/ 1 h 2830270"/>
              <a:gd name="connsiteX6" fmla="*/ 9052048 w 11177497"/>
              <a:gd name="connsiteY6" fmla="*/ 1 h 2830270"/>
              <a:gd name="connsiteX7" fmla="*/ 10097630 w 11177497"/>
              <a:gd name="connsiteY7" fmla="*/ 1811004 h 2830270"/>
              <a:gd name="connsiteX8" fmla="*/ 9910738 w 11177497"/>
              <a:gd name="connsiteY8" fmla="*/ 2508497 h 2830270"/>
              <a:gd name="connsiteX9" fmla="*/ 9213244 w 11177497"/>
              <a:gd name="connsiteY9" fmla="*/ 2321605 h 2830270"/>
              <a:gd name="connsiteX10" fmla="*/ 6560719 w 11177497"/>
              <a:gd name="connsiteY10" fmla="*/ 1 h 2830270"/>
              <a:gd name="connsiteX11" fmla="*/ 7739901 w 11177497"/>
              <a:gd name="connsiteY11" fmla="*/ 1 h 2830270"/>
              <a:gd name="connsiteX12" fmla="*/ 8471951 w 11177497"/>
              <a:gd name="connsiteY12" fmla="*/ 1267948 h 2830270"/>
              <a:gd name="connsiteX13" fmla="*/ 8285056 w 11177497"/>
              <a:gd name="connsiteY13" fmla="*/ 1965441 h 2830270"/>
              <a:gd name="connsiteX14" fmla="*/ 7587564 w 11177497"/>
              <a:gd name="connsiteY14" fmla="*/ 1778550 h 2830270"/>
              <a:gd name="connsiteX15" fmla="*/ 5248578 w 11177497"/>
              <a:gd name="connsiteY15" fmla="*/ 1 h 2830270"/>
              <a:gd name="connsiteX16" fmla="*/ 6427761 w 11177497"/>
              <a:gd name="connsiteY16" fmla="*/ 1 h 2830270"/>
              <a:gd name="connsiteX17" fmla="*/ 7619575 w 11177497"/>
              <a:gd name="connsiteY17" fmla="*/ 2064285 h 2830270"/>
              <a:gd name="connsiteX18" fmla="*/ 7432683 w 11177497"/>
              <a:gd name="connsiteY18" fmla="*/ 2761779 h 2830270"/>
              <a:gd name="connsiteX19" fmla="*/ 6735189 w 11177497"/>
              <a:gd name="connsiteY19" fmla="*/ 2574885 h 2830270"/>
              <a:gd name="connsiteX20" fmla="*/ 3936435 w 11177497"/>
              <a:gd name="connsiteY20" fmla="*/ 1 h 2830270"/>
              <a:gd name="connsiteX21" fmla="*/ 5115616 w 11177497"/>
              <a:gd name="connsiteY21" fmla="*/ 1 h 2830270"/>
              <a:gd name="connsiteX22" fmla="*/ 6118543 w 11177497"/>
              <a:gd name="connsiteY22" fmla="*/ 1737122 h 2830270"/>
              <a:gd name="connsiteX23" fmla="*/ 5931650 w 11177497"/>
              <a:gd name="connsiteY23" fmla="*/ 2434617 h 2830270"/>
              <a:gd name="connsiteX24" fmla="*/ 5234156 w 11177497"/>
              <a:gd name="connsiteY24" fmla="*/ 2247723 h 2830270"/>
              <a:gd name="connsiteX25" fmla="*/ 2624291 w 11177497"/>
              <a:gd name="connsiteY25" fmla="*/ 1 h 2830270"/>
              <a:gd name="connsiteX26" fmla="*/ 3803473 w 11177497"/>
              <a:gd name="connsiteY26" fmla="*/ 1 h 2830270"/>
              <a:gd name="connsiteX27" fmla="*/ 4548448 w 11177497"/>
              <a:gd name="connsiteY27" fmla="*/ 1290337 h 2830270"/>
              <a:gd name="connsiteX28" fmla="*/ 4361555 w 11177497"/>
              <a:gd name="connsiteY28" fmla="*/ 1987831 h 2830270"/>
              <a:gd name="connsiteX29" fmla="*/ 3664063 w 11177497"/>
              <a:gd name="connsiteY29" fmla="*/ 1800937 h 2830270"/>
              <a:gd name="connsiteX30" fmla="*/ 0 w 11177497"/>
              <a:gd name="connsiteY30" fmla="*/ 1 h 2830270"/>
              <a:gd name="connsiteX31" fmla="*/ 1179182 w 11177497"/>
              <a:gd name="connsiteY31" fmla="*/ 1 h 2830270"/>
              <a:gd name="connsiteX32" fmla="*/ 1862346 w 11177497"/>
              <a:gd name="connsiteY32" fmla="*/ 1183276 h 2830270"/>
              <a:gd name="connsiteX33" fmla="*/ 1675454 w 11177497"/>
              <a:gd name="connsiteY33" fmla="*/ 1880769 h 2830270"/>
              <a:gd name="connsiteX34" fmla="*/ 977961 w 11177497"/>
              <a:gd name="connsiteY34" fmla="*/ 1693877 h 2830270"/>
              <a:gd name="connsiteX35" fmla="*/ 1312145 w 11177497"/>
              <a:gd name="connsiteY35" fmla="*/ 0 h 2830270"/>
              <a:gd name="connsiteX36" fmla="*/ 2491327 w 11177497"/>
              <a:gd name="connsiteY36" fmla="*/ 0 h 2830270"/>
              <a:gd name="connsiteX37" fmla="*/ 3680509 w 11177497"/>
              <a:gd name="connsiteY37" fmla="*/ 2059726 h 2830270"/>
              <a:gd name="connsiteX38" fmla="*/ 3493616 w 11177497"/>
              <a:gd name="connsiteY38" fmla="*/ 2757219 h 2830270"/>
              <a:gd name="connsiteX39" fmla="*/ 2796123 w 11177497"/>
              <a:gd name="connsiteY39" fmla="*/ 2570327 h 283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177497" h="2830270">
                <a:moveTo>
                  <a:pt x="9185008" y="1"/>
                </a:moveTo>
                <a:lnTo>
                  <a:pt x="10364190" y="1"/>
                </a:lnTo>
                <a:lnTo>
                  <a:pt x="11109006" y="1290058"/>
                </a:lnTo>
                <a:cubicBezTo>
                  <a:pt x="11250003" y="1534273"/>
                  <a:pt x="11166329" y="1846553"/>
                  <a:pt x="10922111" y="1987551"/>
                </a:cubicBezTo>
                <a:cubicBezTo>
                  <a:pt x="10677895" y="2128549"/>
                  <a:pt x="10365616" y="2044874"/>
                  <a:pt x="10224619" y="1800658"/>
                </a:cubicBezTo>
                <a:close/>
                <a:moveTo>
                  <a:pt x="7872867" y="1"/>
                </a:moveTo>
                <a:lnTo>
                  <a:pt x="9052048" y="1"/>
                </a:lnTo>
                <a:lnTo>
                  <a:pt x="10097630" y="1811004"/>
                </a:lnTo>
                <a:cubicBezTo>
                  <a:pt x="10238630" y="2055220"/>
                  <a:pt x="10154953" y="2367499"/>
                  <a:pt x="9910738" y="2508497"/>
                </a:cubicBezTo>
                <a:cubicBezTo>
                  <a:pt x="9666522" y="2649496"/>
                  <a:pt x="9354242" y="2565820"/>
                  <a:pt x="9213244" y="2321605"/>
                </a:cubicBezTo>
                <a:close/>
                <a:moveTo>
                  <a:pt x="6560719" y="1"/>
                </a:moveTo>
                <a:lnTo>
                  <a:pt x="7739901" y="1"/>
                </a:lnTo>
                <a:lnTo>
                  <a:pt x="8471951" y="1267948"/>
                </a:lnTo>
                <a:cubicBezTo>
                  <a:pt x="8612947" y="1512165"/>
                  <a:pt x="8529274" y="1824444"/>
                  <a:pt x="8285056" y="1965441"/>
                </a:cubicBezTo>
                <a:cubicBezTo>
                  <a:pt x="8040840" y="2106440"/>
                  <a:pt x="7728562" y="2022766"/>
                  <a:pt x="7587564" y="1778550"/>
                </a:cubicBezTo>
                <a:close/>
                <a:moveTo>
                  <a:pt x="5248578" y="1"/>
                </a:moveTo>
                <a:lnTo>
                  <a:pt x="6427761" y="1"/>
                </a:lnTo>
                <a:lnTo>
                  <a:pt x="7619575" y="2064285"/>
                </a:lnTo>
                <a:cubicBezTo>
                  <a:pt x="7760574" y="2308501"/>
                  <a:pt x="7676899" y="2620780"/>
                  <a:pt x="7432683" y="2761779"/>
                </a:cubicBezTo>
                <a:cubicBezTo>
                  <a:pt x="7188466" y="2902776"/>
                  <a:pt x="6876188" y="2819102"/>
                  <a:pt x="6735189" y="2574885"/>
                </a:cubicBezTo>
                <a:close/>
                <a:moveTo>
                  <a:pt x="3936435" y="1"/>
                </a:moveTo>
                <a:lnTo>
                  <a:pt x="5115616" y="1"/>
                </a:lnTo>
                <a:lnTo>
                  <a:pt x="6118543" y="1737122"/>
                </a:lnTo>
                <a:cubicBezTo>
                  <a:pt x="6259542" y="1981339"/>
                  <a:pt x="6175866" y="2293618"/>
                  <a:pt x="5931650" y="2434617"/>
                </a:cubicBezTo>
                <a:cubicBezTo>
                  <a:pt x="5687433" y="2575614"/>
                  <a:pt x="5375155" y="2491940"/>
                  <a:pt x="5234156" y="2247723"/>
                </a:cubicBezTo>
                <a:close/>
                <a:moveTo>
                  <a:pt x="2624291" y="1"/>
                </a:moveTo>
                <a:lnTo>
                  <a:pt x="3803473" y="1"/>
                </a:lnTo>
                <a:lnTo>
                  <a:pt x="4548448" y="1290337"/>
                </a:lnTo>
                <a:cubicBezTo>
                  <a:pt x="4689446" y="1534554"/>
                  <a:pt x="4605771" y="1846832"/>
                  <a:pt x="4361555" y="1987831"/>
                </a:cubicBezTo>
                <a:cubicBezTo>
                  <a:pt x="4117339" y="2128829"/>
                  <a:pt x="3805060" y="2045154"/>
                  <a:pt x="3664063" y="1800937"/>
                </a:cubicBezTo>
                <a:close/>
                <a:moveTo>
                  <a:pt x="0" y="1"/>
                </a:moveTo>
                <a:lnTo>
                  <a:pt x="1179182" y="1"/>
                </a:lnTo>
                <a:lnTo>
                  <a:pt x="1862346" y="1183276"/>
                </a:lnTo>
                <a:cubicBezTo>
                  <a:pt x="2003346" y="1427492"/>
                  <a:pt x="1919671" y="1739771"/>
                  <a:pt x="1675454" y="1880769"/>
                </a:cubicBezTo>
                <a:cubicBezTo>
                  <a:pt x="1431238" y="2021768"/>
                  <a:pt x="1118960" y="1938094"/>
                  <a:pt x="977961" y="1693877"/>
                </a:cubicBezTo>
                <a:close/>
                <a:moveTo>
                  <a:pt x="1312145" y="0"/>
                </a:moveTo>
                <a:lnTo>
                  <a:pt x="2491327" y="0"/>
                </a:lnTo>
                <a:lnTo>
                  <a:pt x="3680509" y="2059726"/>
                </a:lnTo>
                <a:cubicBezTo>
                  <a:pt x="3821505" y="2303942"/>
                  <a:pt x="3737831" y="2616221"/>
                  <a:pt x="3493616" y="2757219"/>
                </a:cubicBezTo>
                <a:cubicBezTo>
                  <a:pt x="3249400" y="2898217"/>
                  <a:pt x="2937121" y="2814543"/>
                  <a:pt x="2796123" y="2570327"/>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95002752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8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30984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35741915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8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2978167"/>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5160536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8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053D10AD-1776-4EE7-88FF-9ECEE445A1C9}"/>
              </a:ext>
            </a:extLst>
          </p:cNvPr>
          <p:cNvSpPr>
            <a:spLocks noGrp="1"/>
          </p:cNvSpPr>
          <p:nvPr>
            <p:ph type="pic" sz="quarter" idx="20" hasCustomPrompt="1"/>
          </p:nvPr>
        </p:nvSpPr>
        <p:spPr>
          <a:xfrm>
            <a:off x="318769" y="320578"/>
            <a:ext cx="11551920" cy="4083162"/>
          </a:xfrm>
          <a:custGeom>
            <a:avLst/>
            <a:gdLst>
              <a:gd name="connsiteX0" fmla="*/ 0 w 11551920"/>
              <a:gd name="connsiteY0" fmla="*/ 0 h 4083162"/>
              <a:gd name="connsiteX1" fmla="*/ 11551920 w 11551920"/>
              <a:gd name="connsiteY1" fmla="*/ 0 h 4083162"/>
              <a:gd name="connsiteX2" fmla="*/ 11551920 w 11551920"/>
              <a:gd name="connsiteY2" fmla="*/ 3098138 h 4083162"/>
              <a:gd name="connsiteX3" fmla="*/ 11541227 w 11551920"/>
              <a:gd name="connsiteY3" fmla="*/ 3151198 h 4083162"/>
              <a:gd name="connsiteX4" fmla="*/ 11408221 w 11551920"/>
              <a:gd name="connsiteY4" fmla="*/ 3239303 h 4083162"/>
              <a:gd name="connsiteX5" fmla="*/ 11263885 w 11551920"/>
              <a:gd name="connsiteY5" fmla="*/ 3094982 h 4083162"/>
              <a:gd name="connsiteX6" fmla="*/ 11263885 w 11551920"/>
              <a:gd name="connsiteY6" fmla="*/ 2203582 h 4083162"/>
              <a:gd name="connsiteX7" fmla="*/ 11119550 w 11551920"/>
              <a:gd name="connsiteY7" fmla="*/ 2057562 h 4083162"/>
              <a:gd name="connsiteX8" fmla="*/ 10975215 w 11551920"/>
              <a:gd name="connsiteY8" fmla="*/ 2203582 h 4083162"/>
              <a:gd name="connsiteX9" fmla="*/ 10975215 w 11551920"/>
              <a:gd name="connsiteY9" fmla="*/ 3356459 h 4083162"/>
              <a:gd name="connsiteX10" fmla="*/ 10830879 w 11551920"/>
              <a:gd name="connsiteY10" fmla="*/ 3500781 h 4083162"/>
              <a:gd name="connsiteX11" fmla="*/ 10684846 w 11551920"/>
              <a:gd name="connsiteY11" fmla="*/ 3356459 h 4083162"/>
              <a:gd name="connsiteX12" fmla="*/ 10684846 w 11551920"/>
              <a:gd name="connsiteY12" fmla="*/ 1760429 h 4083162"/>
              <a:gd name="connsiteX13" fmla="*/ 10540511 w 11551920"/>
              <a:gd name="connsiteY13" fmla="*/ 1614409 h 4083162"/>
              <a:gd name="connsiteX14" fmla="*/ 10396175 w 11551920"/>
              <a:gd name="connsiteY14" fmla="*/ 1760429 h 4083162"/>
              <a:gd name="connsiteX15" fmla="*/ 10396175 w 11551920"/>
              <a:gd name="connsiteY15" fmla="*/ 2692578 h 4083162"/>
              <a:gd name="connsiteX16" fmla="*/ 10251840 w 11551920"/>
              <a:gd name="connsiteY16" fmla="*/ 2836900 h 4083162"/>
              <a:gd name="connsiteX17" fmla="*/ 10107505 w 11551920"/>
              <a:gd name="connsiteY17" fmla="*/ 2692578 h 4083162"/>
              <a:gd name="connsiteX18" fmla="*/ 10107505 w 11551920"/>
              <a:gd name="connsiteY18" fmla="*/ 2033791 h 4083162"/>
              <a:gd name="connsiteX19" fmla="*/ 9963169 w 11551920"/>
              <a:gd name="connsiteY19" fmla="*/ 1889469 h 4083162"/>
              <a:gd name="connsiteX20" fmla="*/ 9818834 w 11551920"/>
              <a:gd name="connsiteY20" fmla="*/ 2033791 h 4083162"/>
              <a:gd name="connsiteX21" fmla="*/ 9818834 w 11551920"/>
              <a:gd name="connsiteY21" fmla="*/ 3792821 h 4083162"/>
              <a:gd name="connsiteX22" fmla="*/ 9672800 w 11551920"/>
              <a:gd name="connsiteY22" fmla="*/ 3937142 h 4083162"/>
              <a:gd name="connsiteX23" fmla="*/ 9528465 w 11551920"/>
              <a:gd name="connsiteY23" fmla="*/ 3794518 h 4083162"/>
              <a:gd name="connsiteX24" fmla="*/ 9528465 w 11551920"/>
              <a:gd name="connsiteY24" fmla="*/ 1607617 h 4083162"/>
              <a:gd name="connsiteX25" fmla="*/ 9384130 w 11551920"/>
              <a:gd name="connsiteY25" fmla="*/ 1461597 h 4083162"/>
              <a:gd name="connsiteX26" fmla="*/ 9239794 w 11551920"/>
              <a:gd name="connsiteY26" fmla="*/ 1607617 h 4083162"/>
              <a:gd name="connsiteX27" fmla="*/ 9239794 w 11551920"/>
              <a:gd name="connsiteY27" fmla="*/ 3094982 h 4083162"/>
              <a:gd name="connsiteX28" fmla="*/ 9095459 w 11551920"/>
              <a:gd name="connsiteY28" fmla="*/ 3239303 h 4083162"/>
              <a:gd name="connsiteX29" fmla="*/ 8951124 w 11551920"/>
              <a:gd name="connsiteY29" fmla="*/ 3094982 h 4083162"/>
              <a:gd name="connsiteX30" fmla="*/ 8951124 w 11551920"/>
              <a:gd name="connsiteY30" fmla="*/ 2033791 h 4083162"/>
              <a:gd name="connsiteX31" fmla="*/ 8806788 w 11551920"/>
              <a:gd name="connsiteY31" fmla="*/ 1889469 h 4083162"/>
              <a:gd name="connsiteX32" fmla="*/ 8660755 w 11551920"/>
              <a:gd name="connsiteY32" fmla="*/ 2033791 h 4083162"/>
              <a:gd name="connsiteX33" fmla="*/ 8660755 w 11551920"/>
              <a:gd name="connsiteY33" fmla="*/ 3295334 h 4083162"/>
              <a:gd name="connsiteX34" fmla="*/ 8516420 w 11551920"/>
              <a:gd name="connsiteY34" fmla="*/ 3439656 h 4083162"/>
              <a:gd name="connsiteX35" fmla="*/ 8372084 w 11551920"/>
              <a:gd name="connsiteY35" fmla="*/ 3295334 h 4083162"/>
              <a:gd name="connsiteX36" fmla="*/ 8372084 w 11551920"/>
              <a:gd name="connsiteY36" fmla="*/ 1456504 h 4083162"/>
              <a:gd name="connsiteX37" fmla="*/ 8227749 w 11551920"/>
              <a:gd name="connsiteY37" fmla="*/ 1312182 h 4083162"/>
              <a:gd name="connsiteX38" fmla="*/ 8083414 w 11551920"/>
              <a:gd name="connsiteY38" fmla="*/ 1456504 h 4083162"/>
              <a:gd name="connsiteX39" fmla="*/ 8083414 w 11551920"/>
              <a:gd name="connsiteY39" fmla="*/ 2692578 h 4083162"/>
              <a:gd name="connsiteX40" fmla="*/ 7939079 w 11551920"/>
              <a:gd name="connsiteY40" fmla="*/ 2836900 h 4083162"/>
              <a:gd name="connsiteX41" fmla="*/ 7794743 w 11551920"/>
              <a:gd name="connsiteY41" fmla="*/ 2692578 h 4083162"/>
              <a:gd name="connsiteX42" fmla="*/ 7794743 w 11551920"/>
              <a:gd name="connsiteY42" fmla="*/ 2033791 h 4083162"/>
              <a:gd name="connsiteX43" fmla="*/ 7648710 w 11551920"/>
              <a:gd name="connsiteY43" fmla="*/ 1889469 h 4083162"/>
              <a:gd name="connsiteX44" fmla="*/ 7504374 w 11551920"/>
              <a:gd name="connsiteY44" fmla="*/ 2033791 h 4083162"/>
              <a:gd name="connsiteX45" fmla="*/ 7504374 w 11551920"/>
              <a:gd name="connsiteY45" fmla="*/ 3094982 h 4083162"/>
              <a:gd name="connsiteX46" fmla="*/ 7360039 w 11551920"/>
              <a:gd name="connsiteY46" fmla="*/ 3239303 h 4083162"/>
              <a:gd name="connsiteX47" fmla="*/ 7229288 w 11551920"/>
              <a:gd name="connsiteY47" fmla="*/ 3156106 h 4083162"/>
              <a:gd name="connsiteX48" fmla="*/ 7229288 w 11551920"/>
              <a:gd name="connsiteY48" fmla="*/ 2439590 h 4083162"/>
              <a:gd name="connsiteX49" fmla="*/ 7084953 w 11551920"/>
              <a:gd name="connsiteY49" fmla="*/ 2295268 h 4083162"/>
              <a:gd name="connsiteX50" fmla="*/ 6940618 w 11551920"/>
              <a:gd name="connsiteY50" fmla="*/ 2439590 h 4083162"/>
              <a:gd name="connsiteX51" fmla="*/ 6940618 w 11551920"/>
              <a:gd name="connsiteY51" fmla="*/ 2779171 h 4083162"/>
              <a:gd name="connsiteX52" fmla="*/ 6796282 w 11551920"/>
              <a:gd name="connsiteY52" fmla="*/ 2923493 h 4083162"/>
              <a:gd name="connsiteX53" fmla="*/ 6651947 w 11551920"/>
              <a:gd name="connsiteY53" fmla="*/ 2779171 h 4083162"/>
              <a:gd name="connsiteX54" fmla="*/ 6651947 w 11551920"/>
              <a:gd name="connsiteY54" fmla="*/ 2130572 h 4083162"/>
              <a:gd name="connsiteX55" fmla="*/ 6507612 w 11551920"/>
              <a:gd name="connsiteY55" fmla="*/ 1986250 h 4083162"/>
              <a:gd name="connsiteX56" fmla="*/ 6363276 w 11551920"/>
              <a:gd name="connsiteY56" fmla="*/ 2130572 h 4083162"/>
              <a:gd name="connsiteX57" fmla="*/ 6363276 w 11551920"/>
              <a:gd name="connsiteY57" fmla="*/ 3937142 h 4083162"/>
              <a:gd name="connsiteX58" fmla="*/ 6217243 w 11551920"/>
              <a:gd name="connsiteY58" fmla="*/ 4083162 h 4083162"/>
              <a:gd name="connsiteX59" fmla="*/ 6072908 w 11551920"/>
              <a:gd name="connsiteY59" fmla="*/ 3937142 h 4083162"/>
              <a:gd name="connsiteX60" fmla="*/ 6072908 w 11551920"/>
              <a:gd name="connsiteY60" fmla="*/ 1529514 h 4083162"/>
              <a:gd name="connsiteX61" fmla="*/ 5928572 w 11551920"/>
              <a:gd name="connsiteY61" fmla="*/ 1383494 h 4083162"/>
              <a:gd name="connsiteX62" fmla="*/ 5784237 w 11551920"/>
              <a:gd name="connsiteY62" fmla="*/ 1529514 h 4083162"/>
              <a:gd name="connsiteX63" fmla="*/ 5784237 w 11551920"/>
              <a:gd name="connsiteY63" fmla="*/ 2692578 h 4083162"/>
              <a:gd name="connsiteX64" fmla="*/ 5639902 w 11551920"/>
              <a:gd name="connsiteY64" fmla="*/ 2836900 h 4083162"/>
              <a:gd name="connsiteX65" fmla="*/ 5495566 w 11551920"/>
              <a:gd name="connsiteY65" fmla="*/ 2692578 h 4083162"/>
              <a:gd name="connsiteX66" fmla="*/ 5495566 w 11551920"/>
              <a:gd name="connsiteY66" fmla="*/ 2033791 h 4083162"/>
              <a:gd name="connsiteX67" fmla="*/ 5351232 w 11551920"/>
              <a:gd name="connsiteY67" fmla="*/ 1889469 h 4083162"/>
              <a:gd name="connsiteX68" fmla="*/ 5205198 w 11551920"/>
              <a:gd name="connsiteY68" fmla="*/ 2033791 h 4083162"/>
              <a:gd name="connsiteX69" fmla="*/ 5205198 w 11551920"/>
              <a:gd name="connsiteY69" fmla="*/ 3792821 h 4083162"/>
              <a:gd name="connsiteX70" fmla="*/ 5060862 w 11551920"/>
              <a:gd name="connsiteY70" fmla="*/ 3937142 h 4083162"/>
              <a:gd name="connsiteX71" fmla="*/ 4916527 w 11551920"/>
              <a:gd name="connsiteY71" fmla="*/ 3794518 h 4083162"/>
              <a:gd name="connsiteX72" fmla="*/ 4916527 w 11551920"/>
              <a:gd name="connsiteY72" fmla="*/ 1383494 h 4083162"/>
              <a:gd name="connsiteX73" fmla="*/ 4772192 w 11551920"/>
              <a:gd name="connsiteY73" fmla="*/ 1239172 h 4083162"/>
              <a:gd name="connsiteX74" fmla="*/ 4627856 w 11551920"/>
              <a:gd name="connsiteY74" fmla="*/ 1383494 h 4083162"/>
              <a:gd name="connsiteX75" fmla="*/ 4627856 w 11551920"/>
              <a:gd name="connsiteY75" fmla="*/ 3094982 h 4083162"/>
              <a:gd name="connsiteX76" fmla="*/ 4483521 w 11551920"/>
              <a:gd name="connsiteY76" fmla="*/ 3239304 h 4083162"/>
              <a:gd name="connsiteX77" fmla="*/ 4339186 w 11551920"/>
              <a:gd name="connsiteY77" fmla="*/ 3094982 h 4083162"/>
              <a:gd name="connsiteX78" fmla="*/ 4339186 w 11551920"/>
              <a:gd name="connsiteY78" fmla="*/ 2033791 h 4083162"/>
              <a:gd name="connsiteX79" fmla="*/ 4194850 w 11551920"/>
              <a:gd name="connsiteY79" fmla="*/ 1889469 h 4083162"/>
              <a:gd name="connsiteX80" fmla="*/ 4048817 w 11551920"/>
              <a:gd name="connsiteY80" fmla="*/ 2033791 h 4083162"/>
              <a:gd name="connsiteX81" fmla="*/ 4048817 w 11551920"/>
              <a:gd name="connsiteY81" fmla="*/ 3295334 h 4083162"/>
              <a:gd name="connsiteX82" fmla="*/ 3904482 w 11551920"/>
              <a:gd name="connsiteY82" fmla="*/ 3439656 h 4083162"/>
              <a:gd name="connsiteX83" fmla="*/ 3760146 w 11551920"/>
              <a:gd name="connsiteY83" fmla="*/ 3295334 h 4083162"/>
              <a:gd name="connsiteX84" fmla="*/ 3760146 w 11551920"/>
              <a:gd name="connsiteY84" fmla="*/ 2347904 h 4083162"/>
              <a:gd name="connsiteX85" fmla="*/ 3615811 w 11551920"/>
              <a:gd name="connsiteY85" fmla="*/ 2203582 h 4083162"/>
              <a:gd name="connsiteX86" fmla="*/ 3471476 w 11551920"/>
              <a:gd name="connsiteY86" fmla="*/ 2347904 h 4083162"/>
              <a:gd name="connsiteX87" fmla="*/ 3471476 w 11551920"/>
              <a:gd name="connsiteY87" fmla="*/ 2692578 h 4083162"/>
              <a:gd name="connsiteX88" fmla="*/ 3327140 w 11551920"/>
              <a:gd name="connsiteY88" fmla="*/ 2836900 h 4083162"/>
              <a:gd name="connsiteX89" fmla="*/ 3181107 w 11551920"/>
              <a:gd name="connsiteY89" fmla="*/ 2692578 h 4083162"/>
              <a:gd name="connsiteX90" fmla="*/ 3181107 w 11551920"/>
              <a:gd name="connsiteY90" fmla="*/ 2203582 h 4083162"/>
              <a:gd name="connsiteX91" fmla="*/ 3036771 w 11551920"/>
              <a:gd name="connsiteY91" fmla="*/ 2057562 h 4083162"/>
              <a:gd name="connsiteX92" fmla="*/ 2892436 w 11551920"/>
              <a:gd name="connsiteY92" fmla="*/ 2203582 h 4083162"/>
              <a:gd name="connsiteX93" fmla="*/ 2892436 w 11551920"/>
              <a:gd name="connsiteY93" fmla="*/ 3067815 h 4083162"/>
              <a:gd name="connsiteX94" fmla="*/ 2892436 w 11551920"/>
              <a:gd name="connsiteY94" fmla="*/ 3069513 h 4083162"/>
              <a:gd name="connsiteX95" fmla="*/ 2890738 w 11551920"/>
              <a:gd name="connsiteY95" fmla="*/ 3111961 h 4083162"/>
              <a:gd name="connsiteX96" fmla="*/ 2748101 w 11551920"/>
              <a:gd name="connsiteY96" fmla="*/ 3239304 h 4083162"/>
              <a:gd name="connsiteX97" fmla="*/ 2603765 w 11551920"/>
              <a:gd name="connsiteY97" fmla="*/ 3094982 h 4083162"/>
              <a:gd name="connsiteX98" fmla="*/ 2603765 w 11551920"/>
              <a:gd name="connsiteY98" fmla="*/ 1709491 h 4083162"/>
              <a:gd name="connsiteX99" fmla="*/ 2459430 w 11551920"/>
              <a:gd name="connsiteY99" fmla="*/ 1563472 h 4083162"/>
              <a:gd name="connsiteX100" fmla="*/ 2315095 w 11551920"/>
              <a:gd name="connsiteY100" fmla="*/ 1709491 h 4083162"/>
              <a:gd name="connsiteX101" fmla="*/ 2315095 w 11551920"/>
              <a:gd name="connsiteY101" fmla="*/ 3295334 h 4083162"/>
              <a:gd name="connsiteX102" fmla="*/ 2169061 w 11551920"/>
              <a:gd name="connsiteY102" fmla="*/ 3439656 h 4083162"/>
              <a:gd name="connsiteX103" fmla="*/ 2024726 w 11551920"/>
              <a:gd name="connsiteY103" fmla="*/ 3295334 h 4083162"/>
              <a:gd name="connsiteX104" fmla="*/ 2024726 w 11551920"/>
              <a:gd name="connsiteY104" fmla="*/ 2033791 h 4083162"/>
              <a:gd name="connsiteX105" fmla="*/ 1880390 w 11551920"/>
              <a:gd name="connsiteY105" fmla="*/ 1889469 h 4083162"/>
              <a:gd name="connsiteX106" fmla="*/ 1736055 w 11551920"/>
              <a:gd name="connsiteY106" fmla="*/ 2033791 h 4083162"/>
              <a:gd name="connsiteX107" fmla="*/ 1736055 w 11551920"/>
              <a:gd name="connsiteY107" fmla="*/ 2692578 h 4083162"/>
              <a:gd name="connsiteX108" fmla="*/ 1591720 w 11551920"/>
              <a:gd name="connsiteY108" fmla="*/ 2836900 h 4083162"/>
              <a:gd name="connsiteX109" fmla="*/ 1447384 w 11551920"/>
              <a:gd name="connsiteY109" fmla="*/ 2692578 h 4083162"/>
              <a:gd name="connsiteX110" fmla="*/ 1447384 w 11551920"/>
              <a:gd name="connsiteY110" fmla="*/ 2336018 h 4083162"/>
              <a:gd name="connsiteX111" fmla="*/ 1303049 w 11551920"/>
              <a:gd name="connsiteY111" fmla="*/ 2191696 h 4083162"/>
              <a:gd name="connsiteX112" fmla="*/ 1158714 w 11551920"/>
              <a:gd name="connsiteY112" fmla="*/ 2336018 h 4083162"/>
              <a:gd name="connsiteX113" fmla="*/ 1158714 w 11551920"/>
              <a:gd name="connsiteY113" fmla="*/ 3792821 h 4083162"/>
              <a:gd name="connsiteX114" fmla="*/ 1012680 w 11551920"/>
              <a:gd name="connsiteY114" fmla="*/ 3937142 h 4083162"/>
              <a:gd name="connsiteX115" fmla="*/ 868345 w 11551920"/>
              <a:gd name="connsiteY115" fmla="*/ 3794518 h 4083162"/>
              <a:gd name="connsiteX116" fmla="*/ 868345 w 11551920"/>
              <a:gd name="connsiteY116" fmla="*/ 2033791 h 4083162"/>
              <a:gd name="connsiteX117" fmla="*/ 724010 w 11551920"/>
              <a:gd name="connsiteY117" fmla="*/ 1889469 h 4083162"/>
              <a:gd name="connsiteX118" fmla="*/ 579674 w 11551920"/>
              <a:gd name="connsiteY118" fmla="*/ 2033791 h 4083162"/>
              <a:gd name="connsiteX119" fmla="*/ 579674 w 11551920"/>
              <a:gd name="connsiteY119" fmla="*/ 3094982 h 4083162"/>
              <a:gd name="connsiteX120" fmla="*/ 435339 w 11551920"/>
              <a:gd name="connsiteY120" fmla="*/ 3239304 h 4083162"/>
              <a:gd name="connsiteX121" fmla="*/ 291004 w 11551920"/>
              <a:gd name="connsiteY121" fmla="*/ 3094982 h 4083162"/>
              <a:gd name="connsiteX122" fmla="*/ 291004 w 11551920"/>
              <a:gd name="connsiteY122" fmla="*/ 2465059 h 4083162"/>
              <a:gd name="connsiteX123" fmla="*/ 289306 w 11551920"/>
              <a:gd name="connsiteY123" fmla="*/ 2449778 h 4083162"/>
              <a:gd name="connsiteX124" fmla="*/ 289306 w 11551920"/>
              <a:gd name="connsiteY124" fmla="*/ 1558378 h 4083162"/>
              <a:gd name="connsiteX125" fmla="*/ 144970 w 11551920"/>
              <a:gd name="connsiteY125" fmla="*/ 1412358 h 4083162"/>
              <a:gd name="connsiteX126" fmla="*/ 635 w 11551920"/>
              <a:gd name="connsiteY126" fmla="*/ 1558378 h 4083162"/>
              <a:gd name="connsiteX127" fmla="*/ 0 w 11551920"/>
              <a:gd name="connsiteY127" fmla="*/ 1458834 h 408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1551920" h="4083162">
                <a:moveTo>
                  <a:pt x="0" y="0"/>
                </a:moveTo>
                <a:lnTo>
                  <a:pt x="11551920" y="0"/>
                </a:lnTo>
                <a:lnTo>
                  <a:pt x="11551920" y="3098138"/>
                </a:lnTo>
                <a:lnTo>
                  <a:pt x="11541227" y="3151198"/>
                </a:lnTo>
                <a:cubicBezTo>
                  <a:pt x="11519338" y="3203011"/>
                  <a:pt x="11468078" y="3239303"/>
                  <a:pt x="11408221" y="3239303"/>
                </a:cubicBezTo>
                <a:cubicBezTo>
                  <a:pt x="11328412" y="3239303"/>
                  <a:pt x="11263885" y="3174783"/>
                  <a:pt x="11263885" y="3094982"/>
                </a:cubicBezTo>
                <a:lnTo>
                  <a:pt x="11263885" y="2203582"/>
                </a:lnTo>
                <a:cubicBezTo>
                  <a:pt x="11263885" y="2123780"/>
                  <a:pt x="11199359" y="2057562"/>
                  <a:pt x="11119550" y="2057562"/>
                </a:cubicBezTo>
                <a:cubicBezTo>
                  <a:pt x="11039741" y="2057562"/>
                  <a:pt x="10975215" y="2123780"/>
                  <a:pt x="10975215" y="2203582"/>
                </a:cubicBezTo>
                <a:lnTo>
                  <a:pt x="10975215" y="3356459"/>
                </a:lnTo>
                <a:cubicBezTo>
                  <a:pt x="10975215" y="3436261"/>
                  <a:pt x="10910688" y="3500781"/>
                  <a:pt x="10830879" y="3500781"/>
                </a:cubicBezTo>
                <a:cubicBezTo>
                  <a:pt x="10751070" y="3500781"/>
                  <a:pt x="10684846" y="3436261"/>
                  <a:pt x="10684846" y="3356459"/>
                </a:cubicBezTo>
                <a:lnTo>
                  <a:pt x="10684846" y="1760429"/>
                </a:lnTo>
                <a:cubicBezTo>
                  <a:pt x="10684846" y="1680627"/>
                  <a:pt x="10620320" y="1614409"/>
                  <a:pt x="10540511" y="1614409"/>
                </a:cubicBezTo>
                <a:cubicBezTo>
                  <a:pt x="10460702" y="1614409"/>
                  <a:pt x="10396175" y="1680627"/>
                  <a:pt x="10396175" y="1760429"/>
                </a:cubicBezTo>
                <a:lnTo>
                  <a:pt x="10396175" y="2692578"/>
                </a:lnTo>
                <a:cubicBezTo>
                  <a:pt x="10396175" y="2772380"/>
                  <a:pt x="10331649" y="2836900"/>
                  <a:pt x="10251840" y="2836900"/>
                </a:cubicBezTo>
                <a:cubicBezTo>
                  <a:pt x="10172031" y="2836900"/>
                  <a:pt x="10107505" y="2772380"/>
                  <a:pt x="10107505" y="2692578"/>
                </a:cubicBezTo>
                <a:lnTo>
                  <a:pt x="10107505" y="2033791"/>
                </a:lnTo>
                <a:cubicBezTo>
                  <a:pt x="10107505" y="1953990"/>
                  <a:pt x="10042978" y="1889469"/>
                  <a:pt x="9963169" y="1889469"/>
                </a:cubicBezTo>
                <a:cubicBezTo>
                  <a:pt x="9883360" y="1889469"/>
                  <a:pt x="9818834" y="1953990"/>
                  <a:pt x="9818834" y="2033791"/>
                </a:cubicBezTo>
                <a:lnTo>
                  <a:pt x="9818834" y="3792821"/>
                </a:lnTo>
                <a:cubicBezTo>
                  <a:pt x="9818834" y="3872622"/>
                  <a:pt x="9752610" y="3937142"/>
                  <a:pt x="9672800" y="3937142"/>
                </a:cubicBezTo>
                <a:cubicBezTo>
                  <a:pt x="9592992" y="3937142"/>
                  <a:pt x="9528465" y="3872622"/>
                  <a:pt x="9528465" y="3794518"/>
                </a:cubicBezTo>
                <a:lnTo>
                  <a:pt x="9528465" y="1607617"/>
                </a:lnTo>
                <a:cubicBezTo>
                  <a:pt x="9528465" y="1527816"/>
                  <a:pt x="9463939" y="1461597"/>
                  <a:pt x="9384130" y="1461597"/>
                </a:cubicBezTo>
                <a:cubicBezTo>
                  <a:pt x="9304321" y="1461597"/>
                  <a:pt x="9239794" y="1527816"/>
                  <a:pt x="9239794" y="1607617"/>
                </a:cubicBezTo>
                <a:lnTo>
                  <a:pt x="9239794" y="3094982"/>
                </a:lnTo>
                <a:cubicBezTo>
                  <a:pt x="9239794" y="3174783"/>
                  <a:pt x="9175268" y="3239303"/>
                  <a:pt x="9095459" y="3239303"/>
                </a:cubicBezTo>
                <a:cubicBezTo>
                  <a:pt x="9015650" y="3239303"/>
                  <a:pt x="8951124" y="3174783"/>
                  <a:pt x="8951124" y="3094982"/>
                </a:cubicBezTo>
                <a:lnTo>
                  <a:pt x="8951124" y="2033791"/>
                </a:lnTo>
                <a:cubicBezTo>
                  <a:pt x="8951124" y="1953990"/>
                  <a:pt x="8886598" y="1889469"/>
                  <a:pt x="8806788" y="1889469"/>
                </a:cubicBezTo>
                <a:cubicBezTo>
                  <a:pt x="8726980" y="1889469"/>
                  <a:pt x="8660755" y="1953990"/>
                  <a:pt x="8660755" y="2033791"/>
                </a:cubicBezTo>
                <a:lnTo>
                  <a:pt x="8660755" y="3295334"/>
                </a:lnTo>
                <a:cubicBezTo>
                  <a:pt x="8660755" y="3375136"/>
                  <a:pt x="8596229" y="3439656"/>
                  <a:pt x="8516420" y="3439656"/>
                </a:cubicBezTo>
                <a:cubicBezTo>
                  <a:pt x="8436611" y="3439656"/>
                  <a:pt x="8372084" y="3375136"/>
                  <a:pt x="8372084" y="3295334"/>
                </a:cubicBezTo>
                <a:lnTo>
                  <a:pt x="8372084" y="1456504"/>
                </a:lnTo>
                <a:cubicBezTo>
                  <a:pt x="8372084" y="1376702"/>
                  <a:pt x="8307558" y="1312182"/>
                  <a:pt x="8227749" y="1312182"/>
                </a:cubicBezTo>
                <a:cubicBezTo>
                  <a:pt x="8147940" y="1312182"/>
                  <a:pt x="8083414" y="1376702"/>
                  <a:pt x="8083414" y="1456504"/>
                </a:cubicBezTo>
                <a:lnTo>
                  <a:pt x="8083414" y="2692578"/>
                </a:lnTo>
                <a:cubicBezTo>
                  <a:pt x="8083414" y="2772380"/>
                  <a:pt x="8018888" y="2836900"/>
                  <a:pt x="7939079" y="2836900"/>
                </a:cubicBezTo>
                <a:cubicBezTo>
                  <a:pt x="7859270" y="2836900"/>
                  <a:pt x="7794743" y="2772380"/>
                  <a:pt x="7794743" y="2692578"/>
                </a:cubicBezTo>
                <a:lnTo>
                  <a:pt x="7794743" y="2033791"/>
                </a:lnTo>
                <a:cubicBezTo>
                  <a:pt x="7794743" y="1953990"/>
                  <a:pt x="7730217" y="1889469"/>
                  <a:pt x="7648710" y="1889469"/>
                </a:cubicBezTo>
                <a:cubicBezTo>
                  <a:pt x="7568901" y="1889469"/>
                  <a:pt x="7504374" y="1953990"/>
                  <a:pt x="7504374" y="2033791"/>
                </a:cubicBezTo>
                <a:lnTo>
                  <a:pt x="7504374" y="3094982"/>
                </a:lnTo>
                <a:cubicBezTo>
                  <a:pt x="7504374" y="3174783"/>
                  <a:pt x="7439848" y="3239303"/>
                  <a:pt x="7360039" y="3239303"/>
                </a:cubicBezTo>
                <a:cubicBezTo>
                  <a:pt x="7302305" y="3239303"/>
                  <a:pt x="7253061" y="3205345"/>
                  <a:pt x="7229288" y="3156106"/>
                </a:cubicBezTo>
                <a:lnTo>
                  <a:pt x="7229288" y="2439590"/>
                </a:lnTo>
                <a:cubicBezTo>
                  <a:pt x="7229288" y="2359789"/>
                  <a:pt x="7164762" y="2295268"/>
                  <a:pt x="7084953" y="2295268"/>
                </a:cubicBezTo>
                <a:cubicBezTo>
                  <a:pt x="7005144" y="2295268"/>
                  <a:pt x="6940618" y="2359789"/>
                  <a:pt x="6940618" y="2439590"/>
                </a:cubicBezTo>
                <a:lnTo>
                  <a:pt x="6940618" y="2779171"/>
                </a:lnTo>
                <a:cubicBezTo>
                  <a:pt x="6940618" y="2858973"/>
                  <a:pt x="6876091" y="2923493"/>
                  <a:pt x="6796282" y="2923493"/>
                </a:cubicBezTo>
                <a:cubicBezTo>
                  <a:pt x="6716473" y="2923493"/>
                  <a:pt x="6651947" y="2858973"/>
                  <a:pt x="6651947" y="2779171"/>
                </a:cubicBezTo>
                <a:lnTo>
                  <a:pt x="6651947" y="2130572"/>
                </a:lnTo>
                <a:cubicBezTo>
                  <a:pt x="6651947" y="2050770"/>
                  <a:pt x="6587421" y="1986250"/>
                  <a:pt x="6507612" y="1986250"/>
                </a:cubicBezTo>
                <a:cubicBezTo>
                  <a:pt x="6427803" y="1986250"/>
                  <a:pt x="6363276" y="2050770"/>
                  <a:pt x="6363276" y="2130572"/>
                </a:cubicBezTo>
                <a:lnTo>
                  <a:pt x="6363276" y="3937142"/>
                </a:lnTo>
                <a:cubicBezTo>
                  <a:pt x="6363276" y="4016944"/>
                  <a:pt x="6297052" y="4083162"/>
                  <a:pt x="6217243" y="4083162"/>
                </a:cubicBezTo>
                <a:cubicBezTo>
                  <a:pt x="6137434" y="4083162"/>
                  <a:pt x="6072908" y="4016944"/>
                  <a:pt x="6072908" y="3937142"/>
                </a:cubicBezTo>
                <a:lnTo>
                  <a:pt x="6072908" y="1529514"/>
                </a:lnTo>
                <a:cubicBezTo>
                  <a:pt x="6072908" y="1449712"/>
                  <a:pt x="6008381" y="1383494"/>
                  <a:pt x="5928572" y="1383494"/>
                </a:cubicBezTo>
                <a:cubicBezTo>
                  <a:pt x="5848763" y="1383494"/>
                  <a:pt x="5784237" y="1449712"/>
                  <a:pt x="5784237" y="1529514"/>
                </a:cubicBezTo>
                <a:lnTo>
                  <a:pt x="5784237" y="2692578"/>
                </a:lnTo>
                <a:cubicBezTo>
                  <a:pt x="5784237" y="2772380"/>
                  <a:pt x="5719711" y="2836900"/>
                  <a:pt x="5639902" y="2836900"/>
                </a:cubicBezTo>
                <a:cubicBezTo>
                  <a:pt x="5560093" y="2836900"/>
                  <a:pt x="5495566" y="2772380"/>
                  <a:pt x="5495566" y="2692578"/>
                </a:cubicBezTo>
                <a:lnTo>
                  <a:pt x="5495566" y="2033791"/>
                </a:lnTo>
                <a:cubicBezTo>
                  <a:pt x="5495566" y="1953990"/>
                  <a:pt x="5431040" y="1889469"/>
                  <a:pt x="5351232" y="1889469"/>
                </a:cubicBezTo>
                <a:cubicBezTo>
                  <a:pt x="5271422" y="1889469"/>
                  <a:pt x="5205198" y="1953990"/>
                  <a:pt x="5205198" y="2033791"/>
                </a:cubicBezTo>
                <a:lnTo>
                  <a:pt x="5205198" y="3792821"/>
                </a:lnTo>
                <a:cubicBezTo>
                  <a:pt x="5205198" y="3872622"/>
                  <a:pt x="5140671" y="3937142"/>
                  <a:pt x="5060862" y="3937142"/>
                </a:cubicBezTo>
                <a:cubicBezTo>
                  <a:pt x="4981054" y="3937142"/>
                  <a:pt x="4916527" y="3872622"/>
                  <a:pt x="4916527" y="3794518"/>
                </a:cubicBezTo>
                <a:lnTo>
                  <a:pt x="4916527" y="1383494"/>
                </a:lnTo>
                <a:cubicBezTo>
                  <a:pt x="4916527" y="1303692"/>
                  <a:pt x="4852001" y="1239172"/>
                  <a:pt x="4772192" y="1239172"/>
                </a:cubicBezTo>
                <a:cubicBezTo>
                  <a:pt x="4692383" y="1239172"/>
                  <a:pt x="4627856" y="1303692"/>
                  <a:pt x="4627856" y="1383494"/>
                </a:cubicBezTo>
                <a:lnTo>
                  <a:pt x="4627856" y="3094982"/>
                </a:lnTo>
                <a:cubicBezTo>
                  <a:pt x="4627856" y="3174783"/>
                  <a:pt x="4563330" y="3239304"/>
                  <a:pt x="4483521" y="3239304"/>
                </a:cubicBezTo>
                <a:cubicBezTo>
                  <a:pt x="4403712" y="3239304"/>
                  <a:pt x="4339186" y="3174783"/>
                  <a:pt x="4339186" y="3094982"/>
                </a:cubicBezTo>
                <a:lnTo>
                  <a:pt x="4339186" y="2033791"/>
                </a:lnTo>
                <a:cubicBezTo>
                  <a:pt x="4339186" y="1953990"/>
                  <a:pt x="4274659" y="1889469"/>
                  <a:pt x="4194850" y="1889469"/>
                </a:cubicBezTo>
                <a:cubicBezTo>
                  <a:pt x="4113343" y="1889469"/>
                  <a:pt x="4048817" y="1953990"/>
                  <a:pt x="4048817" y="2033791"/>
                </a:cubicBezTo>
                <a:lnTo>
                  <a:pt x="4048817" y="3295334"/>
                </a:lnTo>
                <a:cubicBezTo>
                  <a:pt x="4048817" y="3375136"/>
                  <a:pt x="3984291" y="3439656"/>
                  <a:pt x="3904482" y="3439656"/>
                </a:cubicBezTo>
                <a:cubicBezTo>
                  <a:pt x="3824673" y="3439656"/>
                  <a:pt x="3760146" y="3375136"/>
                  <a:pt x="3760146" y="3295334"/>
                </a:cubicBezTo>
                <a:lnTo>
                  <a:pt x="3760146" y="2347904"/>
                </a:lnTo>
                <a:cubicBezTo>
                  <a:pt x="3760146" y="2268102"/>
                  <a:pt x="3695620" y="2203582"/>
                  <a:pt x="3615811" y="2203582"/>
                </a:cubicBezTo>
                <a:cubicBezTo>
                  <a:pt x="3536002" y="2203582"/>
                  <a:pt x="3471476" y="2268102"/>
                  <a:pt x="3471476" y="2347904"/>
                </a:cubicBezTo>
                <a:lnTo>
                  <a:pt x="3471476" y="2692578"/>
                </a:lnTo>
                <a:cubicBezTo>
                  <a:pt x="3471476" y="2772380"/>
                  <a:pt x="3406949" y="2836900"/>
                  <a:pt x="3327140" y="2836900"/>
                </a:cubicBezTo>
                <a:cubicBezTo>
                  <a:pt x="3247331" y="2836900"/>
                  <a:pt x="3181107" y="2772380"/>
                  <a:pt x="3181107" y="2692578"/>
                </a:cubicBezTo>
                <a:lnTo>
                  <a:pt x="3181107" y="2203582"/>
                </a:lnTo>
                <a:cubicBezTo>
                  <a:pt x="3181107" y="2123780"/>
                  <a:pt x="3116580" y="2057562"/>
                  <a:pt x="3036771" y="2057562"/>
                </a:cubicBezTo>
                <a:cubicBezTo>
                  <a:pt x="2956962" y="2057562"/>
                  <a:pt x="2892436" y="2123780"/>
                  <a:pt x="2892436" y="2203582"/>
                </a:cubicBezTo>
                <a:lnTo>
                  <a:pt x="2892436" y="3067815"/>
                </a:lnTo>
                <a:lnTo>
                  <a:pt x="2892436" y="3069513"/>
                </a:lnTo>
                <a:cubicBezTo>
                  <a:pt x="2892436" y="3089888"/>
                  <a:pt x="2892436" y="3103471"/>
                  <a:pt x="2890738" y="3111961"/>
                </a:cubicBezTo>
                <a:cubicBezTo>
                  <a:pt x="2882248" y="3183273"/>
                  <a:pt x="2821117" y="3239304"/>
                  <a:pt x="2748101" y="3239304"/>
                </a:cubicBezTo>
                <a:cubicBezTo>
                  <a:pt x="2668292" y="3239304"/>
                  <a:pt x="2603765" y="3174783"/>
                  <a:pt x="2603765" y="3094982"/>
                </a:cubicBezTo>
                <a:lnTo>
                  <a:pt x="2603765" y="1709491"/>
                </a:lnTo>
                <a:cubicBezTo>
                  <a:pt x="2603765" y="1629690"/>
                  <a:pt x="2539239" y="1563472"/>
                  <a:pt x="2459430" y="1563472"/>
                </a:cubicBezTo>
                <a:cubicBezTo>
                  <a:pt x="2379621" y="1563472"/>
                  <a:pt x="2315095" y="1629690"/>
                  <a:pt x="2315095" y="1709491"/>
                </a:cubicBezTo>
                <a:lnTo>
                  <a:pt x="2315095" y="3295334"/>
                </a:lnTo>
                <a:cubicBezTo>
                  <a:pt x="2315095" y="3375136"/>
                  <a:pt x="2250568" y="3439656"/>
                  <a:pt x="2169061" y="3439656"/>
                </a:cubicBezTo>
                <a:cubicBezTo>
                  <a:pt x="2090950" y="3439656"/>
                  <a:pt x="2024726" y="3375136"/>
                  <a:pt x="2024726" y="3295334"/>
                </a:cubicBezTo>
                <a:lnTo>
                  <a:pt x="2024726" y="2033791"/>
                </a:lnTo>
                <a:cubicBezTo>
                  <a:pt x="2024726" y="1953990"/>
                  <a:pt x="1960199" y="1889469"/>
                  <a:pt x="1880390" y="1889469"/>
                </a:cubicBezTo>
                <a:cubicBezTo>
                  <a:pt x="1800582" y="1889469"/>
                  <a:pt x="1736055" y="1953990"/>
                  <a:pt x="1736055" y="2033791"/>
                </a:cubicBezTo>
                <a:lnTo>
                  <a:pt x="1736055" y="2692578"/>
                </a:lnTo>
                <a:cubicBezTo>
                  <a:pt x="1736055" y="2772380"/>
                  <a:pt x="1671529" y="2836900"/>
                  <a:pt x="1591720" y="2836900"/>
                </a:cubicBezTo>
                <a:cubicBezTo>
                  <a:pt x="1511911" y="2836900"/>
                  <a:pt x="1447384" y="2772380"/>
                  <a:pt x="1447384" y="2692578"/>
                </a:cubicBezTo>
                <a:lnTo>
                  <a:pt x="1447384" y="2336018"/>
                </a:lnTo>
                <a:cubicBezTo>
                  <a:pt x="1447384" y="2256217"/>
                  <a:pt x="1382858" y="2191696"/>
                  <a:pt x="1303049" y="2191696"/>
                </a:cubicBezTo>
                <a:cubicBezTo>
                  <a:pt x="1223240" y="2191696"/>
                  <a:pt x="1158714" y="2256217"/>
                  <a:pt x="1158714" y="2336018"/>
                </a:cubicBezTo>
                <a:lnTo>
                  <a:pt x="1158714" y="3792821"/>
                </a:lnTo>
                <a:cubicBezTo>
                  <a:pt x="1158714" y="3872622"/>
                  <a:pt x="1092489" y="3937142"/>
                  <a:pt x="1012680" y="3937142"/>
                </a:cubicBezTo>
                <a:cubicBezTo>
                  <a:pt x="934570" y="3937142"/>
                  <a:pt x="870043" y="3874320"/>
                  <a:pt x="868345" y="3794518"/>
                </a:cubicBezTo>
                <a:lnTo>
                  <a:pt x="868345" y="2033791"/>
                </a:lnTo>
                <a:cubicBezTo>
                  <a:pt x="868345" y="1953990"/>
                  <a:pt x="803819" y="1889469"/>
                  <a:pt x="724010" y="1889469"/>
                </a:cubicBezTo>
                <a:cubicBezTo>
                  <a:pt x="644201" y="1889469"/>
                  <a:pt x="579674" y="1953990"/>
                  <a:pt x="579674" y="2033791"/>
                </a:cubicBezTo>
                <a:lnTo>
                  <a:pt x="579674" y="3094982"/>
                </a:lnTo>
                <a:cubicBezTo>
                  <a:pt x="579674" y="3174783"/>
                  <a:pt x="515148" y="3239304"/>
                  <a:pt x="435339" y="3239304"/>
                </a:cubicBezTo>
                <a:cubicBezTo>
                  <a:pt x="355530" y="3239304"/>
                  <a:pt x="291004" y="3174783"/>
                  <a:pt x="291004" y="3094982"/>
                </a:cubicBezTo>
                <a:lnTo>
                  <a:pt x="291004" y="2465059"/>
                </a:lnTo>
                <a:cubicBezTo>
                  <a:pt x="291004" y="2459965"/>
                  <a:pt x="289306" y="2454872"/>
                  <a:pt x="289306" y="2449778"/>
                </a:cubicBezTo>
                <a:lnTo>
                  <a:pt x="289306" y="1558378"/>
                </a:lnTo>
                <a:cubicBezTo>
                  <a:pt x="289306" y="1478576"/>
                  <a:pt x="224779" y="1412358"/>
                  <a:pt x="144970" y="1412358"/>
                </a:cubicBezTo>
                <a:cubicBezTo>
                  <a:pt x="65161" y="1412358"/>
                  <a:pt x="635" y="1478576"/>
                  <a:pt x="635" y="1558378"/>
                </a:cubicBezTo>
                <a:lnTo>
                  <a:pt x="0" y="145883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40393933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8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F28F8B5-0BFC-447E-8333-617921FABB8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F4E388F-8712-494E-889B-FEA665E433E8}"/>
              </a:ext>
            </a:extLst>
          </p:cNvPr>
          <p:cNvSpPr>
            <a:spLocks noGrp="1"/>
          </p:cNvSpPr>
          <p:nvPr>
            <p:ph type="pic" sz="quarter" idx="21" hasCustomPrompt="1"/>
          </p:nvPr>
        </p:nvSpPr>
        <p:spPr>
          <a:xfrm>
            <a:off x="4853355" y="330517"/>
            <a:ext cx="7017970" cy="6196792"/>
          </a:xfrm>
          <a:custGeom>
            <a:avLst/>
            <a:gdLst>
              <a:gd name="connsiteX0" fmla="*/ 0 w 7017970"/>
              <a:gd name="connsiteY0" fmla="*/ 0 h 6196792"/>
              <a:gd name="connsiteX1" fmla="*/ 7017970 w 7017970"/>
              <a:gd name="connsiteY1" fmla="*/ 0 h 6196792"/>
              <a:gd name="connsiteX2" fmla="*/ 7017970 w 7017970"/>
              <a:gd name="connsiteY2" fmla="*/ 6196792 h 6196792"/>
              <a:gd name="connsiteX3" fmla="*/ 0 w 701797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017970" h="6196792">
                <a:moveTo>
                  <a:pt x="0" y="0"/>
                </a:moveTo>
                <a:lnTo>
                  <a:pt x="7017970" y="0"/>
                </a:lnTo>
                <a:lnTo>
                  <a:pt x="701797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890430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8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45D98162-5EB3-4A4E-A6FD-A414B0A1859B}"/>
              </a:ext>
            </a:extLst>
          </p:cNvPr>
          <p:cNvSpPr>
            <a:spLocks noGrp="1"/>
          </p:cNvSpPr>
          <p:nvPr>
            <p:ph type="pic" sz="quarter" idx="21" hasCustomPrompt="1"/>
          </p:nvPr>
        </p:nvSpPr>
        <p:spPr>
          <a:xfrm>
            <a:off x="1066770" y="330604"/>
            <a:ext cx="5674658" cy="6196793"/>
          </a:xfrm>
          <a:custGeom>
            <a:avLst/>
            <a:gdLst>
              <a:gd name="connsiteX0" fmla="*/ 2212038 w 5674658"/>
              <a:gd name="connsiteY0" fmla="*/ 0 h 6196793"/>
              <a:gd name="connsiteX1" fmla="*/ 5674658 w 5674658"/>
              <a:gd name="connsiteY1" fmla="*/ 0 h 6196793"/>
              <a:gd name="connsiteX2" fmla="*/ 3462620 w 5674658"/>
              <a:gd name="connsiteY2" fmla="*/ 6196793 h 6196793"/>
              <a:gd name="connsiteX3" fmla="*/ 0 w 5674658"/>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5674658" h="6196793">
                <a:moveTo>
                  <a:pt x="2212038" y="0"/>
                </a:moveTo>
                <a:lnTo>
                  <a:pt x="5674658" y="0"/>
                </a:lnTo>
                <a:lnTo>
                  <a:pt x="3462620"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80021619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8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C401B1BF-0CFE-410C-BCD8-6817156A277D}"/>
              </a:ext>
            </a:extLst>
          </p:cNvPr>
          <p:cNvSpPr>
            <a:spLocks noGrp="1"/>
          </p:cNvSpPr>
          <p:nvPr>
            <p:ph type="pic" sz="quarter" idx="21" hasCustomPrompt="1"/>
          </p:nvPr>
        </p:nvSpPr>
        <p:spPr>
          <a:xfrm>
            <a:off x="4165601" y="330517"/>
            <a:ext cx="3312423" cy="6196792"/>
          </a:xfrm>
          <a:custGeom>
            <a:avLst/>
            <a:gdLst>
              <a:gd name="connsiteX0" fmla="*/ 0 w 3312423"/>
              <a:gd name="connsiteY0" fmla="*/ 0 h 6196792"/>
              <a:gd name="connsiteX1" fmla="*/ 3312423 w 3312423"/>
              <a:gd name="connsiteY1" fmla="*/ 0 h 6196792"/>
              <a:gd name="connsiteX2" fmla="*/ 3312423 w 3312423"/>
              <a:gd name="connsiteY2" fmla="*/ 6196792 h 6196792"/>
              <a:gd name="connsiteX3" fmla="*/ 0 w 3312423"/>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12423" h="6196792">
                <a:moveTo>
                  <a:pt x="0" y="0"/>
                </a:moveTo>
                <a:lnTo>
                  <a:pt x="3312423" y="0"/>
                </a:lnTo>
                <a:lnTo>
                  <a:pt x="3312423"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5026833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9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icture Placeholder 20">
            <a:extLst>
              <a:ext uri="{FF2B5EF4-FFF2-40B4-BE49-F238E27FC236}">
                <a16:creationId xmlns:a16="http://schemas.microsoft.com/office/drawing/2014/main" id="{B1004F6A-219B-4D1C-BC8B-E1BD42379C11}"/>
              </a:ext>
            </a:extLst>
          </p:cNvPr>
          <p:cNvSpPr>
            <a:spLocks noGrp="1"/>
          </p:cNvSpPr>
          <p:nvPr>
            <p:ph type="pic" sz="quarter" idx="22" hasCustomPrompt="1"/>
          </p:nvPr>
        </p:nvSpPr>
        <p:spPr>
          <a:xfrm>
            <a:off x="1214936" y="750092"/>
            <a:ext cx="2527772" cy="3407529"/>
          </a:xfrm>
          <a:custGeom>
            <a:avLst/>
            <a:gdLst>
              <a:gd name="connsiteX0" fmla="*/ 0 w 2527772"/>
              <a:gd name="connsiteY0" fmla="*/ 0 h 3407529"/>
              <a:gd name="connsiteX1" fmla="*/ 1895829 w 2527772"/>
              <a:gd name="connsiteY1" fmla="*/ 0 h 3407529"/>
              <a:gd name="connsiteX2" fmla="*/ 2527772 w 2527772"/>
              <a:gd name="connsiteY2" fmla="*/ 3407529 h 3407529"/>
              <a:gd name="connsiteX3" fmla="*/ 631943 w 2527772"/>
              <a:gd name="connsiteY3" fmla="*/ 3407529 h 3407529"/>
            </a:gdLst>
            <a:ahLst/>
            <a:cxnLst>
              <a:cxn ang="0">
                <a:pos x="connsiteX0" y="connsiteY0"/>
              </a:cxn>
              <a:cxn ang="0">
                <a:pos x="connsiteX1" y="connsiteY1"/>
              </a:cxn>
              <a:cxn ang="0">
                <a:pos x="connsiteX2" y="connsiteY2"/>
              </a:cxn>
              <a:cxn ang="0">
                <a:pos x="connsiteX3" y="connsiteY3"/>
              </a:cxn>
            </a:cxnLst>
            <a:rect l="l" t="t" r="r" b="b"/>
            <a:pathLst>
              <a:path w="2527772" h="3407529">
                <a:moveTo>
                  <a:pt x="0" y="0"/>
                </a:moveTo>
                <a:lnTo>
                  <a:pt x="1895829" y="0"/>
                </a:lnTo>
                <a:lnTo>
                  <a:pt x="2527772" y="3407529"/>
                </a:lnTo>
                <a:lnTo>
                  <a:pt x="631943" y="3407529"/>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11A9BE8C-2185-4011-8672-FD29786FB82B}"/>
              </a:ext>
            </a:extLst>
          </p:cNvPr>
          <p:cNvSpPr>
            <a:spLocks noGrp="1"/>
          </p:cNvSpPr>
          <p:nvPr>
            <p:ph type="pic" sz="quarter" idx="21" hasCustomPrompt="1"/>
          </p:nvPr>
        </p:nvSpPr>
        <p:spPr>
          <a:xfrm>
            <a:off x="3568228" y="1725235"/>
            <a:ext cx="2527772" cy="3407529"/>
          </a:xfrm>
          <a:custGeom>
            <a:avLst/>
            <a:gdLst>
              <a:gd name="connsiteX0" fmla="*/ 0 w 2527772"/>
              <a:gd name="connsiteY0" fmla="*/ 0 h 3407529"/>
              <a:gd name="connsiteX1" fmla="*/ 1895829 w 2527772"/>
              <a:gd name="connsiteY1" fmla="*/ 0 h 3407529"/>
              <a:gd name="connsiteX2" fmla="*/ 2527772 w 2527772"/>
              <a:gd name="connsiteY2" fmla="*/ 3407529 h 3407529"/>
              <a:gd name="connsiteX3" fmla="*/ 631943 w 2527772"/>
              <a:gd name="connsiteY3" fmla="*/ 3407529 h 3407529"/>
            </a:gdLst>
            <a:ahLst/>
            <a:cxnLst>
              <a:cxn ang="0">
                <a:pos x="connsiteX0" y="connsiteY0"/>
              </a:cxn>
              <a:cxn ang="0">
                <a:pos x="connsiteX1" y="connsiteY1"/>
              </a:cxn>
              <a:cxn ang="0">
                <a:pos x="connsiteX2" y="connsiteY2"/>
              </a:cxn>
              <a:cxn ang="0">
                <a:pos x="connsiteX3" y="connsiteY3"/>
              </a:cxn>
            </a:cxnLst>
            <a:rect l="l" t="t" r="r" b="b"/>
            <a:pathLst>
              <a:path w="2527772" h="3407529">
                <a:moveTo>
                  <a:pt x="0" y="0"/>
                </a:moveTo>
                <a:lnTo>
                  <a:pt x="1895829" y="0"/>
                </a:lnTo>
                <a:lnTo>
                  <a:pt x="2527772" y="3407529"/>
                </a:lnTo>
                <a:lnTo>
                  <a:pt x="631943" y="3407529"/>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3" name="Picture Placeholder 22">
            <a:extLst>
              <a:ext uri="{FF2B5EF4-FFF2-40B4-BE49-F238E27FC236}">
                <a16:creationId xmlns:a16="http://schemas.microsoft.com/office/drawing/2014/main" id="{694CFBEE-9644-4565-96CA-D933594F99AF}"/>
              </a:ext>
            </a:extLst>
          </p:cNvPr>
          <p:cNvSpPr>
            <a:spLocks noGrp="1"/>
          </p:cNvSpPr>
          <p:nvPr>
            <p:ph type="pic" sz="quarter" idx="24" hasCustomPrompt="1"/>
          </p:nvPr>
        </p:nvSpPr>
        <p:spPr>
          <a:xfrm>
            <a:off x="2944682" y="3531155"/>
            <a:ext cx="1916926" cy="2584086"/>
          </a:xfrm>
          <a:custGeom>
            <a:avLst/>
            <a:gdLst>
              <a:gd name="connsiteX0" fmla="*/ 0 w 1916926"/>
              <a:gd name="connsiteY0" fmla="*/ 0 h 2584086"/>
              <a:gd name="connsiteX1" fmla="*/ 1437694 w 1916926"/>
              <a:gd name="connsiteY1" fmla="*/ 0 h 2584086"/>
              <a:gd name="connsiteX2" fmla="*/ 1916926 w 1916926"/>
              <a:gd name="connsiteY2" fmla="*/ 2584086 h 2584086"/>
              <a:gd name="connsiteX3" fmla="*/ 479231 w 1916926"/>
              <a:gd name="connsiteY3" fmla="*/ 2584086 h 2584086"/>
            </a:gdLst>
            <a:ahLst/>
            <a:cxnLst>
              <a:cxn ang="0">
                <a:pos x="connsiteX0" y="connsiteY0"/>
              </a:cxn>
              <a:cxn ang="0">
                <a:pos x="connsiteX1" y="connsiteY1"/>
              </a:cxn>
              <a:cxn ang="0">
                <a:pos x="connsiteX2" y="connsiteY2"/>
              </a:cxn>
              <a:cxn ang="0">
                <a:pos x="connsiteX3" y="connsiteY3"/>
              </a:cxn>
            </a:cxnLst>
            <a:rect l="l" t="t" r="r" b="b"/>
            <a:pathLst>
              <a:path w="1916926" h="2584086">
                <a:moveTo>
                  <a:pt x="0" y="0"/>
                </a:moveTo>
                <a:lnTo>
                  <a:pt x="1437694" y="0"/>
                </a:lnTo>
                <a:lnTo>
                  <a:pt x="1916926" y="2584086"/>
                </a:lnTo>
                <a:lnTo>
                  <a:pt x="479231" y="2584086"/>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1D3C62B-9415-4BEE-BAF3-1171EDF97F67}"/>
              </a:ext>
            </a:extLst>
          </p:cNvPr>
          <p:cNvSpPr>
            <a:spLocks noGrp="1"/>
          </p:cNvSpPr>
          <p:nvPr>
            <p:ph type="pic" sz="quarter" idx="23" hasCustomPrompt="1"/>
          </p:nvPr>
        </p:nvSpPr>
        <p:spPr>
          <a:xfrm>
            <a:off x="861971" y="2876615"/>
            <a:ext cx="2237801" cy="3016638"/>
          </a:xfrm>
          <a:custGeom>
            <a:avLst/>
            <a:gdLst>
              <a:gd name="connsiteX0" fmla="*/ 0 w 2237801"/>
              <a:gd name="connsiteY0" fmla="*/ 0 h 3016638"/>
              <a:gd name="connsiteX1" fmla="*/ 1678351 w 2237801"/>
              <a:gd name="connsiteY1" fmla="*/ 0 h 3016638"/>
              <a:gd name="connsiteX2" fmla="*/ 2237801 w 2237801"/>
              <a:gd name="connsiteY2" fmla="*/ 3016638 h 3016638"/>
              <a:gd name="connsiteX3" fmla="*/ 559450 w 2237801"/>
              <a:gd name="connsiteY3" fmla="*/ 3016638 h 3016638"/>
            </a:gdLst>
            <a:ahLst/>
            <a:cxnLst>
              <a:cxn ang="0">
                <a:pos x="connsiteX0" y="connsiteY0"/>
              </a:cxn>
              <a:cxn ang="0">
                <a:pos x="connsiteX1" y="connsiteY1"/>
              </a:cxn>
              <a:cxn ang="0">
                <a:pos x="connsiteX2" y="connsiteY2"/>
              </a:cxn>
              <a:cxn ang="0">
                <a:pos x="connsiteX3" y="connsiteY3"/>
              </a:cxn>
            </a:cxnLst>
            <a:rect l="l" t="t" r="r" b="b"/>
            <a:pathLst>
              <a:path w="2237801" h="3016638">
                <a:moveTo>
                  <a:pt x="0" y="0"/>
                </a:moveTo>
                <a:lnTo>
                  <a:pt x="1678351" y="0"/>
                </a:lnTo>
                <a:lnTo>
                  <a:pt x="2237801" y="3016638"/>
                </a:lnTo>
                <a:lnTo>
                  <a:pt x="559450" y="3016638"/>
                </a:lnTo>
                <a:close/>
              </a:path>
            </a:pathLst>
          </a:custGeom>
          <a:solidFill>
            <a:schemeClr val="bg1">
              <a:lumMod val="95000"/>
            </a:schemeClr>
          </a:solidFill>
          <a:ln w="76200">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78096527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11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4" name="Picture Placeholder 23"/>
          <p:cNvSpPr>
            <a:spLocks noGrp="1"/>
          </p:cNvSpPr>
          <p:nvPr>
            <p:ph type="pic" sz="quarter" idx="15" hasCustomPrompt="1"/>
          </p:nvPr>
        </p:nvSpPr>
        <p:spPr>
          <a:xfrm>
            <a:off x="2018480" y="939645"/>
            <a:ext cx="2382567" cy="2382569"/>
          </a:xfrm>
          <a:custGeom>
            <a:avLst/>
            <a:gdLst>
              <a:gd name="connsiteX0" fmla="*/ 1191284 w 2382567"/>
              <a:gd name="connsiteY0" fmla="*/ 0 h 2382569"/>
              <a:gd name="connsiteX1" fmla="*/ 2382567 w 2382567"/>
              <a:gd name="connsiteY1" fmla="*/ 1191285 h 2382569"/>
              <a:gd name="connsiteX2" fmla="*/ 1191284 w 2382567"/>
              <a:gd name="connsiteY2" fmla="*/ 2382569 h 2382569"/>
              <a:gd name="connsiteX3" fmla="*/ 0 w 2382567"/>
              <a:gd name="connsiteY3" fmla="*/ 1191285 h 2382569"/>
            </a:gdLst>
            <a:ahLst/>
            <a:cxnLst>
              <a:cxn ang="0">
                <a:pos x="connsiteX0" y="connsiteY0"/>
              </a:cxn>
              <a:cxn ang="0">
                <a:pos x="connsiteX1" y="connsiteY1"/>
              </a:cxn>
              <a:cxn ang="0">
                <a:pos x="connsiteX2" y="connsiteY2"/>
              </a:cxn>
              <a:cxn ang="0">
                <a:pos x="connsiteX3" y="connsiteY3"/>
              </a:cxn>
            </a:cxnLst>
            <a:rect l="l" t="t" r="r" b="b"/>
            <a:pathLst>
              <a:path w="2382567" h="2382569">
                <a:moveTo>
                  <a:pt x="1191284" y="0"/>
                </a:moveTo>
                <a:lnTo>
                  <a:pt x="2382567" y="1191285"/>
                </a:lnTo>
                <a:lnTo>
                  <a:pt x="1191284" y="2382569"/>
                </a:lnTo>
                <a:lnTo>
                  <a:pt x="0" y="11912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p:cNvSpPr>
            <a:spLocks noGrp="1"/>
          </p:cNvSpPr>
          <p:nvPr>
            <p:ph type="pic" sz="quarter" idx="16" hasCustomPrompt="1"/>
          </p:nvPr>
        </p:nvSpPr>
        <p:spPr>
          <a:xfrm>
            <a:off x="2022353" y="3522932"/>
            <a:ext cx="2382570" cy="2382569"/>
          </a:xfrm>
          <a:custGeom>
            <a:avLst/>
            <a:gdLst>
              <a:gd name="connsiteX0" fmla="*/ 1191285 w 2382570"/>
              <a:gd name="connsiteY0" fmla="*/ 0 h 2382569"/>
              <a:gd name="connsiteX1" fmla="*/ 2382570 w 2382570"/>
              <a:gd name="connsiteY1" fmla="*/ 1191285 h 2382569"/>
              <a:gd name="connsiteX2" fmla="*/ 1191285 w 2382570"/>
              <a:gd name="connsiteY2" fmla="*/ 2382569 h 2382569"/>
              <a:gd name="connsiteX3" fmla="*/ 0 w 2382570"/>
              <a:gd name="connsiteY3" fmla="*/ 1191285 h 2382569"/>
            </a:gdLst>
            <a:ahLst/>
            <a:cxnLst>
              <a:cxn ang="0">
                <a:pos x="connsiteX0" y="connsiteY0"/>
              </a:cxn>
              <a:cxn ang="0">
                <a:pos x="connsiteX1" y="connsiteY1"/>
              </a:cxn>
              <a:cxn ang="0">
                <a:pos x="connsiteX2" y="connsiteY2"/>
              </a:cxn>
              <a:cxn ang="0">
                <a:pos x="connsiteX3" y="connsiteY3"/>
              </a:cxn>
            </a:cxnLst>
            <a:rect l="l" t="t" r="r" b="b"/>
            <a:pathLst>
              <a:path w="2382570" h="2382569">
                <a:moveTo>
                  <a:pt x="1191285" y="0"/>
                </a:moveTo>
                <a:lnTo>
                  <a:pt x="2382570" y="1191285"/>
                </a:lnTo>
                <a:lnTo>
                  <a:pt x="1191285" y="2382569"/>
                </a:lnTo>
                <a:lnTo>
                  <a:pt x="0" y="11912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p:cNvSpPr>
            <a:spLocks noGrp="1"/>
          </p:cNvSpPr>
          <p:nvPr>
            <p:ph type="pic" sz="quarter" idx="17" hasCustomPrompt="1"/>
          </p:nvPr>
        </p:nvSpPr>
        <p:spPr>
          <a:xfrm>
            <a:off x="3305656" y="2239628"/>
            <a:ext cx="2382571" cy="2382570"/>
          </a:xfrm>
          <a:custGeom>
            <a:avLst/>
            <a:gdLst>
              <a:gd name="connsiteX0" fmla="*/ 1191286 w 2382571"/>
              <a:gd name="connsiteY0" fmla="*/ 0 h 2382570"/>
              <a:gd name="connsiteX1" fmla="*/ 2382571 w 2382571"/>
              <a:gd name="connsiteY1" fmla="*/ 1191285 h 2382570"/>
              <a:gd name="connsiteX2" fmla="*/ 1191286 w 2382571"/>
              <a:gd name="connsiteY2" fmla="*/ 2382570 h 2382570"/>
              <a:gd name="connsiteX3" fmla="*/ 0 w 2382571"/>
              <a:gd name="connsiteY3" fmla="*/ 1191285 h 2382570"/>
            </a:gdLst>
            <a:ahLst/>
            <a:cxnLst>
              <a:cxn ang="0">
                <a:pos x="connsiteX0" y="connsiteY0"/>
              </a:cxn>
              <a:cxn ang="0">
                <a:pos x="connsiteX1" y="connsiteY1"/>
              </a:cxn>
              <a:cxn ang="0">
                <a:pos x="connsiteX2" y="connsiteY2"/>
              </a:cxn>
              <a:cxn ang="0">
                <a:pos x="connsiteX3" y="connsiteY3"/>
              </a:cxn>
            </a:cxnLst>
            <a:rect l="l" t="t" r="r" b="b"/>
            <a:pathLst>
              <a:path w="2382571" h="2382570">
                <a:moveTo>
                  <a:pt x="1191286" y="0"/>
                </a:moveTo>
                <a:lnTo>
                  <a:pt x="2382571" y="1191285"/>
                </a:lnTo>
                <a:lnTo>
                  <a:pt x="1191286" y="2382570"/>
                </a:lnTo>
                <a:lnTo>
                  <a:pt x="0" y="11912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p:cNvSpPr>
            <a:spLocks noGrp="1"/>
          </p:cNvSpPr>
          <p:nvPr>
            <p:ph type="pic" sz="quarter" idx="18" hasCustomPrompt="1"/>
          </p:nvPr>
        </p:nvSpPr>
        <p:spPr>
          <a:xfrm>
            <a:off x="735227" y="2235801"/>
            <a:ext cx="2382569" cy="2382570"/>
          </a:xfrm>
          <a:custGeom>
            <a:avLst/>
            <a:gdLst>
              <a:gd name="connsiteX0" fmla="*/ 1191285 w 2382569"/>
              <a:gd name="connsiteY0" fmla="*/ 0 h 2382570"/>
              <a:gd name="connsiteX1" fmla="*/ 2382569 w 2382569"/>
              <a:gd name="connsiteY1" fmla="*/ 1191285 h 2382570"/>
              <a:gd name="connsiteX2" fmla="*/ 1191285 w 2382569"/>
              <a:gd name="connsiteY2" fmla="*/ 2382570 h 2382570"/>
              <a:gd name="connsiteX3" fmla="*/ 0 w 2382569"/>
              <a:gd name="connsiteY3" fmla="*/ 1191285 h 2382570"/>
            </a:gdLst>
            <a:ahLst/>
            <a:cxnLst>
              <a:cxn ang="0">
                <a:pos x="connsiteX0" y="connsiteY0"/>
              </a:cxn>
              <a:cxn ang="0">
                <a:pos x="connsiteX1" y="connsiteY1"/>
              </a:cxn>
              <a:cxn ang="0">
                <a:pos x="connsiteX2" y="connsiteY2"/>
              </a:cxn>
              <a:cxn ang="0">
                <a:pos x="connsiteX3" y="connsiteY3"/>
              </a:cxn>
            </a:cxnLst>
            <a:rect l="l" t="t" r="r" b="b"/>
            <a:pathLst>
              <a:path w="2382569" h="2382570">
                <a:moveTo>
                  <a:pt x="1191285" y="0"/>
                </a:moveTo>
                <a:lnTo>
                  <a:pt x="2382569" y="1191285"/>
                </a:lnTo>
                <a:lnTo>
                  <a:pt x="1191285" y="2382570"/>
                </a:lnTo>
                <a:lnTo>
                  <a:pt x="0" y="119128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83208103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3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CF61A8CC-49E2-456D-97CD-D9EEFE80735A}"/>
              </a:ext>
            </a:extLst>
          </p:cNvPr>
          <p:cNvSpPr>
            <a:spLocks noGrp="1"/>
          </p:cNvSpPr>
          <p:nvPr>
            <p:ph type="pic" sz="quarter" idx="19" hasCustomPrompt="1"/>
          </p:nvPr>
        </p:nvSpPr>
        <p:spPr>
          <a:xfrm>
            <a:off x="318773" y="330503"/>
            <a:ext cx="5758198" cy="6196792"/>
          </a:xfrm>
          <a:custGeom>
            <a:avLst/>
            <a:gdLst>
              <a:gd name="connsiteX0" fmla="*/ 0 w 5775325"/>
              <a:gd name="connsiteY0" fmla="*/ 0 h 6196792"/>
              <a:gd name="connsiteX1" fmla="*/ 5775325 w 5775325"/>
              <a:gd name="connsiteY1" fmla="*/ 0 h 6196792"/>
              <a:gd name="connsiteX2" fmla="*/ 5775325 w 5775325"/>
              <a:gd name="connsiteY2" fmla="*/ 6196792 h 6196792"/>
              <a:gd name="connsiteX3" fmla="*/ 0 w 577532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5325" h="6196792">
                <a:moveTo>
                  <a:pt x="0" y="0"/>
                </a:moveTo>
                <a:lnTo>
                  <a:pt x="5775325" y="0"/>
                </a:lnTo>
                <a:lnTo>
                  <a:pt x="577532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6181766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2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39C3B3B3-C1D0-4630-8627-59955757F091}"/>
              </a:ext>
            </a:extLst>
          </p:cNvPr>
          <p:cNvSpPr>
            <a:spLocks noGrp="1"/>
          </p:cNvSpPr>
          <p:nvPr>
            <p:ph type="pic" sz="quarter" idx="16" hasCustomPrompt="1"/>
          </p:nvPr>
        </p:nvSpPr>
        <p:spPr>
          <a:xfrm>
            <a:off x="4104409" y="3181391"/>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5EA023B0-C5A2-404B-BA90-0D495D27A2F3}"/>
              </a:ext>
            </a:extLst>
          </p:cNvPr>
          <p:cNvSpPr>
            <a:spLocks noGrp="1"/>
          </p:cNvSpPr>
          <p:nvPr>
            <p:ph type="pic" sz="quarter" idx="17" hasCustomPrompt="1"/>
          </p:nvPr>
        </p:nvSpPr>
        <p:spPr>
          <a:xfrm>
            <a:off x="6203373" y="3181392"/>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65C4E9A6-0A2A-4C0D-9E54-F81671D34891}"/>
              </a:ext>
            </a:extLst>
          </p:cNvPr>
          <p:cNvSpPr>
            <a:spLocks noGrp="1"/>
          </p:cNvSpPr>
          <p:nvPr>
            <p:ph type="pic" sz="quarter" idx="15" hasCustomPrompt="1"/>
          </p:nvPr>
        </p:nvSpPr>
        <p:spPr>
          <a:xfrm>
            <a:off x="5153891" y="1281408"/>
            <a:ext cx="1884218" cy="2185693"/>
          </a:xfrm>
          <a:custGeom>
            <a:avLst/>
            <a:gdLst>
              <a:gd name="connsiteX0" fmla="*/ 942109 w 1884218"/>
              <a:gd name="connsiteY0" fmla="*/ 0 h 2185693"/>
              <a:gd name="connsiteX1" fmla="*/ 1884218 w 1884218"/>
              <a:gd name="connsiteY1" fmla="*/ 471055 h 2185693"/>
              <a:gd name="connsiteX2" fmla="*/ 1884218 w 1884218"/>
              <a:gd name="connsiteY2" fmla="*/ 1714639 h 2185693"/>
              <a:gd name="connsiteX3" fmla="*/ 942109 w 1884218"/>
              <a:gd name="connsiteY3" fmla="*/ 2185693 h 2185693"/>
              <a:gd name="connsiteX4" fmla="*/ 0 w 1884218"/>
              <a:gd name="connsiteY4" fmla="*/ 1714639 h 2185693"/>
              <a:gd name="connsiteX5" fmla="*/ 0 w 1884218"/>
              <a:gd name="connsiteY5" fmla="*/ 471055 h 218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4218" h="2185693">
                <a:moveTo>
                  <a:pt x="942109" y="0"/>
                </a:moveTo>
                <a:lnTo>
                  <a:pt x="1884218" y="471055"/>
                </a:lnTo>
                <a:lnTo>
                  <a:pt x="1884218" y="1714639"/>
                </a:lnTo>
                <a:lnTo>
                  <a:pt x="942109" y="2185693"/>
                </a:lnTo>
                <a:lnTo>
                  <a:pt x="0" y="1714639"/>
                </a:lnTo>
                <a:lnTo>
                  <a:pt x="0" y="47105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99060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2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icture Placeholder 23">
            <a:extLst>
              <a:ext uri="{FF2B5EF4-FFF2-40B4-BE49-F238E27FC236}">
                <a16:creationId xmlns:a16="http://schemas.microsoft.com/office/drawing/2014/main" id="{7A52F69C-83C8-4865-BFCE-17D2FD52E279}"/>
              </a:ext>
            </a:extLst>
          </p:cNvPr>
          <p:cNvSpPr>
            <a:spLocks noGrp="1"/>
          </p:cNvSpPr>
          <p:nvPr>
            <p:ph type="pic" sz="quarter" idx="17" hasCustomPrompt="1"/>
          </p:nvPr>
        </p:nvSpPr>
        <p:spPr>
          <a:xfrm>
            <a:off x="382543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40A4AB3-0152-4ACD-80B3-F8E7B2C9F465}"/>
              </a:ext>
            </a:extLst>
          </p:cNvPr>
          <p:cNvSpPr>
            <a:spLocks noGrp="1"/>
          </p:cNvSpPr>
          <p:nvPr>
            <p:ph type="pic" sz="quarter" idx="18" hasCustomPrompt="1"/>
          </p:nvPr>
        </p:nvSpPr>
        <p:spPr>
          <a:xfrm>
            <a:off x="650786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D8114277-D605-4F1C-8D80-70BEE411DFBB}"/>
              </a:ext>
            </a:extLst>
          </p:cNvPr>
          <p:cNvSpPr>
            <a:spLocks noGrp="1"/>
          </p:cNvSpPr>
          <p:nvPr>
            <p:ph type="pic" sz="quarter" idx="19" hasCustomPrompt="1"/>
          </p:nvPr>
        </p:nvSpPr>
        <p:spPr>
          <a:xfrm>
            <a:off x="9190290"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0841EF5-2F2C-45E9-9672-AD7F6C17AB79}"/>
              </a:ext>
            </a:extLst>
          </p:cNvPr>
          <p:cNvSpPr>
            <a:spLocks noGrp="1"/>
          </p:cNvSpPr>
          <p:nvPr>
            <p:ph type="pic" sz="quarter" idx="16" hasCustomPrompt="1"/>
          </p:nvPr>
        </p:nvSpPr>
        <p:spPr>
          <a:xfrm>
            <a:off x="1143001"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5994720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2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A1781D8D-2581-4364-86F0-3C2D83AEC80A}"/>
              </a:ext>
            </a:extLst>
          </p:cNvPr>
          <p:cNvSpPr>
            <a:spLocks noGrp="1"/>
          </p:cNvSpPr>
          <p:nvPr>
            <p:ph type="pic" sz="quarter" idx="20" hasCustomPrompt="1"/>
          </p:nvPr>
        </p:nvSpPr>
        <p:spPr>
          <a:xfrm>
            <a:off x="319405"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3483760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2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4458337"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7098274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12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5190977" y="330517"/>
            <a:ext cx="6680347"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92305563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19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302AFACA-5317-4CF3-8783-762BFFA9D4F6}"/>
              </a:ext>
            </a:extLst>
          </p:cNvPr>
          <p:cNvSpPr>
            <a:spLocks noGrp="1"/>
          </p:cNvSpPr>
          <p:nvPr>
            <p:ph type="pic" sz="quarter" idx="20" hasCustomPrompt="1"/>
          </p:nvPr>
        </p:nvSpPr>
        <p:spPr>
          <a:xfrm>
            <a:off x="3429676"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853ED10-8305-4A94-B3F9-37B31149DD0D}"/>
              </a:ext>
            </a:extLst>
          </p:cNvPr>
          <p:cNvSpPr>
            <a:spLocks noGrp="1"/>
          </p:cNvSpPr>
          <p:nvPr>
            <p:ph type="pic" sz="quarter" idx="21" hasCustomPrompt="1"/>
          </p:nvPr>
        </p:nvSpPr>
        <p:spPr>
          <a:xfrm>
            <a:off x="5622725"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2F6951E9-EE57-4E70-B188-992709521D22}"/>
              </a:ext>
            </a:extLst>
          </p:cNvPr>
          <p:cNvSpPr>
            <a:spLocks noGrp="1"/>
          </p:cNvSpPr>
          <p:nvPr>
            <p:ph type="pic" sz="quarter" idx="22" hasCustomPrompt="1"/>
          </p:nvPr>
        </p:nvSpPr>
        <p:spPr>
          <a:xfrm>
            <a:off x="7815775" y="330604"/>
            <a:ext cx="4055550" cy="6196792"/>
          </a:xfrm>
          <a:custGeom>
            <a:avLst/>
            <a:gdLst>
              <a:gd name="connsiteX0" fmla="*/ 2331146 w 4055550"/>
              <a:gd name="connsiteY0" fmla="*/ 0 h 6196792"/>
              <a:gd name="connsiteX1" fmla="*/ 4055550 w 4055550"/>
              <a:gd name="connsiteY1" fmla="*/ 0 h 6196792"/>
              <a:gd name="connsiteX2" fmla="*/ 4055550 w 4055550"/>
              <a:gd name="connsiteY2" fmla="*/ 878484 h 6196792"/>
              <a:gd name="connsiteX3" fmla="*/ 4055550 w 4055550"/>
              <a:gd name="connsiteY3" fmla="*/ 6196792 h 6196792"/>
              <a:gd name="connsiteX4" fmla="*/ 1506026 w 4055550"/>
              <a:gd name="connsiteY4" fmla="*/ 6196792 h 6196792"/>
              <a:gd name="connsiteX5" fmla="*/ 1506026 w 4055550"/>
              <a:gd name="connsiteY5" fmla="*/ 6196618 h 6196792"/>
              <a:gd name="connsiteX6" fmla="*/ 0 w 4055550"/>
              <a:gd name="connsiteY6" fmla="*/ 6196618 h 6196792"/>
              <a:gd name="connsiteX7" fmla="*/ 1506026 w 4055550"/>
              <a:gd name="connsiteY7" fmla="*/ 2193323 h 6196792"/>
              <a:gd name="connsiteX8" fmla="*/ 1506026 w 4055550"/>
              <a:gd name="connsiteY8" fmla="*/ 219332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5550" h="6196792">
                <a:moveTo>
                  <a:pt x="2331146" y="0"/>
                </a:moveTo>
                <a:lnTo>
                  <a:pt x="4055550" y="0"/>
                </a:lnTo>
                <a:lnTo>
                  <a:pt x="4055550" y="878484"/>
                </a:lnTo>
                <a:lnTo>
                  <a:pt x="4055550" y="6196792"/>
                </a:lnTo>
                <a:lnTo>
                  <a:pt x="1506026" y="6196792"/>
                </a:lnTo>
                <a:lnTo>
                  <a:pt x="1506026" y="6196618"/>
                </a:lnTo>
                <a:lnTo>
                  <a:pt x="0" y="6196618"/>
                </a:lnTo>
                <a:lnTo>
                  <a:pt x="1506026" y="2193323"/>
                </a:lnTo>
                <a:lnTo>
                  <a:pt x="1506026" y="21933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4817673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19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9AFEEABC-62CE-4E7A-AFDA-32BA8A663D28}"/>
              </a:ext>
            </a:extLst>
          </p:cNvPr>
          <p:cNvSpPr>
            <a:spLocks noGrp="1"/>
          </p:cNvSpPr>
          <p:nvPr>
            <p:ph type="pic" sz="quarter" idx="21" hasCustomPrompt="1"/>
          </p:nvPr>
        </p:nvSpPr>
        <p:spPr>
          <a:xfrm>
            <a:off x="4702390" y="329082"/>
            <a:ext cx="7168935" cy="6199033"/>
          </a:xfrm>
          <a:custGeom>
            <a:avLst/>
            <a:gdLst>
              <a:gd name="connsiteX0" fmla="*/ 4354893 w 7168935"/>
              <a:gd name="connsiteY0" fmla="*/ 0 h 6199033"/>
              <a:gd name="connsiteX1" fmla="*/ 7168935 w 7168935"/>
              <a:gd name="connsiteY1" fmla="*/ 1436 h 6199033"/>
              <a:gd name="connsiteX2" fmla="*/ 7168935 w 7168935"/>
              <a:gd name="connsiteY2" fmla="*/ 6198228 h 6199033"/>
              <a:gd name="connsiteX3" fmla="*/ 6413954 w 7168935"/>
              <a:gd name="connsiteY3" fmla="*/ 6198228 h 6199033"/>
              <a:gd name="connsiteX4" fmla="*/ 6413954 w 7168935"/>
              <a:gd name="connsiteY4" fmla="*/ 6199033 h 6199033"/>
              <a:gd name="connsiteX5" fmla="*/ 0 w 7168935"/>
              <a:gd name="connsiteY5" fmla="*/ 6199033 h 6199033"/>
              <a:gd name="connsiteX6" fmla="*/ 3599912 w 7168935"/>
              <a:gd name="connsiteY6" fmla="*/ 805 h 6199033"/>
              <a:gd name="connsiteX7" fmla="*/ 4354202 w 7168935"/>
              <a:gd name="connsiteY7" fmla="*/ 1190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4354893" y="0"/>
                </a:moveTo>
                <a:lnTo>
                  <a:pt x="7168935" y="1436"/>
                </a:lnTo>
                <a:lnTo>
                  <a:pt x="7168935" y="6198228"/>
                </a:lnTo>
                <a:lnTo>
                  <a:pt x="6413954" y="6198228"/>
                </a:lnTo>
                <a:lnTo>
                  <a:pt x="6413954" y="6199033"/>
                </a:lnTo>
                <a:lnTo>
                  <a:pt x="0" y="6199033"/>
                </a:lnTo>
                <a:lnTo>
                  <a:pt x="3599912" y="805"/>
                </a:lnTo>
                <a:lnTo>
                  <a:pt x="4354202" y="119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2767755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19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C052F4F3-8D8D-4E03-87F4-179AE5FEE89D}"/>
              </a:ext>
            </a:extLst>
          </p:cNvPr>
          <p:cNvSpPr>
            <a:spLocks noGrp="1"/>
          </p:cNvSpPr>
          <p:nvPr>
            <p:ph type="pic" sz="quarter" idx="20" hasCustomPrompt="1"/>
          </p:nvPr>
        </p:nvSpPr>
        <p:spPr>
          <a:xfrm>
            <a:off x="319407" y="329082"/>
            <a:ext cx="7168935" cy="6199033"/>
          </a:xfrm>
          <a:custGeom>
            <a:avLst/>
            <a:gdLst>
              <a:gd name="connsiteX0" fmla="*/ 2814042 w 7168935"/>
              <a:gd name="connsiteY0" fmla="*/ 0 h 6199033"/>
              <a:gd name="connsiteX1" fmla="*/ 2814733 w 7168935"/>
              <a:gd name="connsiteY1" fmla="*/ 1190 h 6199033"/>
              <a:gd name="connsiteX2" fmla="*/ 3569023 w 7168935"/>
              <a:gd name="connsiteY2" fmla="*/ 805 h 6199033"/>
              <a:gd name="connsiteX3" fmla="*/ 7168935 w 7168935"/>
              <a:gd name="connsiteY3" fmla="*/ 6199033 h 6199033"/>
              <a:gd name="connsiteX4" fmla="*/ 754981 w 7168935"/>
              <a:gd name="connsiteY4" fmla="*/ 6199033 h 6199033"/>
              <a:gd name="connsiteX5" fmla="*/ 754981 w 7168935"/>
              <a:gd name="connsiteY5" fmla="*/ 6198228 h 6199033"/>
              <a:gd name="connsiteX6" fmla="*/ 0 w 7168935"/>
              <a:gd name="connsiteY6" fmla="*/ 6198228 h 6199033"/>
              <a:gd name="connsiteX7" fmla="*/ 0 w 7168935"/>
              <a:gd name="connsiteY7" fmla="*/ 1436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2814042" y="0"/>
                </a:moveTo>
                <a:lnTo>
                  <a:pt x="2814733" y="1190"/>
                </a:lnTo>
                <a:lnTo>
                  <a:pt x="3569023" y="805"/>
                </a:lnTo>
                <a:lnTo>
                  <a:pt x="7168935" y="6199033"/>
                </a:lnTo>
                <a:lnTo>
                  <a:pt x="754981" y="6199033"/>
                </a:lnTo>
                <a:lnTo>
                  <a:pt x="754981" y="6198228"/>
                </a:lnTo>
                <a:lnTo>
                  <a:pt x="0" y="6198228"/>
                </a:lnTo>
                <a:lnTo>
                  <a:pt x="0" y="143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3055792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19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92F36809-1A0D-4C78-BABE-44FC427DF295}"/>
              </a:ext>
            </a:extLst>
          </p:cNvPr>
          <p:cNvSpPr>
            <a:spLocks noGrp="1"/>
          </p:cNvSpPr>
          <p:nvPr>
            <p:ph type="pic" sz="quarter" idx="17" hasCustomPrompt="1"/>
          </p:nvPr>
        </p:nvSpPr>
        <p:spPr>
          <a:xfrm>
            <a:off x="5126501"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45D3DE85-1894-4C5B-9B9E-2D377C6CD39A}"/>
              </a:ext>
            </a:extLst>
          </p:cNvPr>
          <p:cNvSpPr>
            <a:spLocks noGrp="1"/>
          </p:cNvSpPr>
          <p:nvPr>
            <p:ph type="pic" sz="quarter" idx="18" hasCustomPrompt="1"/>
          </p:nvPr>
        </p:nvSpPr>
        <p:spPr>
          <a:xfrm>
            <a:off x="8498913"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61166286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19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icture Placeholder 13">
            <a:extLst>
              <a:ext uri="{FF2B5EF4-FFF2-40B4-BE49-F238E27FC236}">
                <a16:creationId xmlns:a16="http://schemas.microsoft.com/office/drawing/2014/main" id="{C0B37419-CA97-45D5-9ECD-BD48FF8E8001}"/>
              </a:ext>
            </a:extLst>
          </p:cNvPr>
          <p:cNvSpPr>
            <a:spLocks noGrp="1"/>
          </p:cNvSpPr>
          <p:nvPr>
            <p:ph type="pic" sz="quarter" idx="18" hasCustomPrompt="1"/>
          </p:nvPr>
        </p:nvSpPr>
        <p:spPr>
          <a:xfrm>
            <a:off x="5252290" y="2396116"/>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22B1034-4211-4DAB-BFAB-F9EA72752708}"/>
              </a:ext>
            </a:extLst>
          </p:cNvPr>
          <p:cNvSpPr>
            <a:spLocks noGrp="1"/>
          </p:cNvSpPr>
          <p:nvPr>
            <p:ph type="pic" sz="quarter" idx="19" hasCustomPrompt="1"/>
          </p:nvPr>
        </p:nvSpPr>
        <p:spPr>
          <a:xfrm>
            <a:off x="5252290" y="4461714"/>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C87638EC-D9EA-4AC5-8869-7026EBB9CDDA}"/>
              </a:ext>
            </a:extLst>
          </p:cNvPr>
          <p:cNvSpPr>
            <a:spLocks noGrp="1"/>
          </p:cNvSpPr>
          <p:nvPr>
            <p:ph type="pic" sz="quarter" idx="17" hasCustomPrompt="1"/>
          </p:nvPr>
        </p:nvSpPr>
        <p:spPr>
          <a:xfrm>
            <a:off x="5252290" y="330519"/>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9240766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3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1EEEEA01-DAF4-461A-AF54-03F1723B16B4}"/>
              </a:ext>
            </a:extLst>
          </p:cNvPr>
          <p:cNvSpPr>
            <a:spLocks noGrp="1"/>
          </p:cNvSpPr>
          <p:nvPr>
            <p:ph type="pic" sz="quarter" idx="20" hasCustomPrompt="1"/>
          </p:nvPr>
        </p:nvSpPr>
        <p:spPr>
          <a:xfrm>
            <a:off x="319405" y="2061626"/>
            <a:ext cx="11551920" cy="2975427"/>
          </a:xfrm>
          <a:custGeom>
            <a:avLst/>
            <a:gdLst>
              <a:gd name="connsiteX0" fmla="*/ 0 w 11551920"/>
              <a:gd name="connsiteY0" fmla="*/ 0 h 2975427"/>
              <a:gd name="connsiteX1" fmla="*/ 11551920 w 11551920"/>
              <a:gd name="connsiteY1" fmla="*/ 0 h 2975427"/>
              <a:gd name="connsiteX2" fmla="*/ 11551920 w 11551920"/>
              <a:gd name="connsiteY2" fmla="*/ 2975427 h 2975427"/>
              <a:gd name="connsiteX3" fmla="*/ 0 w 11551920"/>
              <a:gd name="connsiteY3" fmla="*/ 2975427 h 2975427"/>
            </a:gdLst>
            <a:ahLst/>
            <a:cxnLst>
              <a:cxn ang="0">
                <a:pos x="connsiteX0" y="connsiteY0"/>
              </a:cxn>
              <a:cxn ang="0">
                <a:pos x="connsiteX1" y="connsiteY1"/>
              </a:cxn>
              <a:cxn ang="0">
                <a:pos x="connsiteX2" y="connsiteY2"/>
              </a:cxn>
              <a:cxn ang="0">
                <a:pos x="connsiteX3" y="connsiteY3"/>
              </a:cxn>
            </a:cxnLst>
            <a:rect l="l" t="t" r="r" b="b"/>
            <a:pathLst>
              <a:path w="11551920" h="2975427">
                <a:moveTo>
                  <a:pt x="0" y="0"/>
                </a:moveTo>
                <a:lnTo>
                  <a:pt x="11551920" y="0"/>
                </a:lnTo>
                <a:lnTo>
                  <a:pt x="11551920" y="2975427"/>
                </a:lnTo>
                <a:lnTo>
                  <a:pt x="0" y="297542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543996594"/>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19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14EEF71E-32E7-4F14-8053-2635EFF1050F}"/>
              </a:ext>
            </a:extLst>
          </p:cNvPr>
          <p:cNvSpPr>
            <a:spLocks noGrp="1"/>
          </p:cNvSpPr>
          <p:nvPr>
            <p:ph type="pic" sz="quarter" idx="20" hasCustomPrompt="1"/>
          </p:nvPr>
        </p:nvSpPr>
        <p:spPr>
          <a:xfrm>
            <a:off x="5499100" y="33069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8EF1A44F-EC7A-46D4-97F7-DA4174240F6B}"/>
              </a:ext>
            </a:extLst>
          </p:cNvPr>
          <p:cNvSpPr>
            <a:spLocks noGrp="1"/>
          </p:cNvSpPr>
          <p:nvPr>
            <p:ph type="pic" sz="quarter" idx="21" hasCustomPrompt="1"/>
          </p:nvPr>
        </p:nvSpPr>
        <p:spPr>
          <a:xfrm>
            <a:off x="8861425" y="33519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4FAE3983-B0A9-4BD7-87E2-B6AED1627CA1}"/>
              </a:ext>
            </a:extLst>
          </p:cNvPr>
          <p:cNvSpPr>
            <a:spLocks noGrp="1"/>
          </p:cNvSpPr>
          <p:nvPr>
            <p:ph type="pic" sz="quarter" idx="22" hasCustomPrompt="1"/>
          </p:nvPr>
        </p:nvSpPr>
        <p:spPr>
          <a:xfrm>
            <a:off x="8861425" y="361598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CC7A6243-60BB-4FFF-B474-F48090B7869A}"/>
              </a:ext>
            </a:extLst>
          </p:cNvPr>
          <p:cNvSpPr>
            <a:spLocks noGrp="1"/>
          </p:cNvSpPr>
          <p:nvPr>
            <p:ph type="pic" sz="quarter" idx="19" hasCustomPrompt="1"/>
          </p:nvPr>
        </p:nvSpPr>
        <p:spPr>
          <a:xfrm>
            <a:off x="5499100" y="361148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9465160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19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995E001-8C39-4D49-9C94-D31BDCE90485}"/>
              </a:ext>
            </a:extLst>
          </p:cNvPr>
          <p:cNvSpPr>
            <a:spLocks noGrp="1"/>
          </p:cNvSpPr>
          <p:nvPr>
            <p:ph type="pic" sz="quarter" idx="20" hasCustomPrompt="1"/>
          </p:nvPr>
        </p:nvSpPr>
        <p:spPr>
          <a:xfrm>
            <a:off x="4370294"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46801507-90A2-4E30-AAF2-7D408F7699E6}"/>
              </a:ext>
            </a:extLst>
          </p:cNvPr>
          <p:cNvSpPr>
            <a:spLocks noGrp="1"/>
          </p:cNvSpPr>
          <p:nvPr>
            <p:ph type="pic" sz="quarter" idx="21" hasCustomPrompt="1"/>
          </p:nvPr>
        </p:nvSpPr>
        <p:spPr>
          <a:xfrm>
            <a:off x="6870638"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8DDFDBBE-E2FA-40BE-84C3-F7D2B3A1E792}"/>
              </a:ext>
            </a:extLst>
          </p:cNvPr>
          <p:cNvSpPr>
            <a:spLocks noGrp="1"/>
          </p:cNvSpPr>
          <p:nvPr>
            <p:ph type="pic" sz="quarter" idx="22" hasCustomPrompt="1"/>
          </p:nvPr>
        </p:nvSpPr>
        <p:spPr>
          <a:xfrm>
            <a:off x="9370982"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206944D-849F-44D0-BEE0-4F533492AC8E}"/>
              </a:ext>
            </a:extLst>
          </p:cNvPr>
          <p:cNvSpPr>
            <a:spLocks noGrp="1"/>
          </p:cNvSpPr>
          <p:nvPr>
            <p:ph type="pic" sz="quarter" idx="23" hasCustomPrompt="1"/>
          </p:nvPr>
        </p:nvSpPr>
        <p:spPr>
          <a:xfrm>
            <a:off x="4370294"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2890E47-D403-4F9E-8D4D-2535BECDE463}"/>
              </a:ext>
            </a:extLst>
          </p:cNvPr>
          <p:cNvSpPr>
            <a:spLocks noGrp="1"/>
          </p:cNvSpPr>
          <p:nvPr>
            <p:ph type="pic" sz="quarter" idx="24" hasCustomPrompt="1"/>
          </p:nvPr>
        </p:nvSpPr>
        <p:spPr>
          <a:xfrm>
            <a:off x="6870638"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E6AD8BB4-77D8-40CE-86F8-A8461363A8B2}"/>
              </a:ext>
            </a:extLst>
          </p:cNvPr>
          <p:cNvSpPr>
            <a:spLocks noGrp="1"/>
          </p:cNvSpPr>
          <p:nvPr>
            <p:ph type="pic" sz="quarter" idx="25" hasCustomPrompt="1"/>
          </p:nvPr>
        </p:nvSpPr>
        <p:spPr>
          <a:xfrm>
            <a:off x="9370982"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173130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19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65E6D89A-B07E-4A0E-A61D-C42760439EF2}"/>
              </a:ext>
            </a:extLst>
          </p:cNvPr>
          <p:cNvSpPr>
            <a:spLocks noGrp="1"/>
          </p:cNvSpPr>
          <p:nvPr>
            <p:ph type="pic" sz="quarter" idx="21" hasCustomPrompt="1"/>
          </p:nvPr>
        </p:nvSpPr>
        <p:spPr>
          <a:xfrm>
            <a:off x="6403887"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192ADEA-D4E1-45BE-8C0B-8CADE0B0C55D}"/>
              </a:ext>
            </a:extLst>
          </p:cNvPr>
          <p:cNvSpPr>
            <a:spLocks noGrp="1"/>
          </p:cNvSpPr>
          <p:nvPr>
            <p:ph type="pic" sz="quarter" idx="20" hasCustomPrompt="1"/>
          </p:nvPr>
        </p:nvSpPr>
        <p:spPr>
          <a:xfrm>
            <a:off x="769462"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580997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19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Picture Placeholder 12">
            <a:extLst>
              <a:ext uri="{FF2B5EF4-FFF2-40B4-BE49-F238E27FC236}">
                <a16:creationId xmlns:a16="http://schemas.microsoft.com/office/drawing/2014/main" id="{90924F86-3AA7-47D3-A8DD-A748DA229A0E}"/>
              </a:ext>
            </a:extLst>
          </p:cNvPr>
          <p:cNvSpPr>
            <a:spLocks noGrp="1"/>
          </p:cNvSpPr>
          <p:nvPr>
            <p:ph type="pic" sz="quarter" idx="21" hasCustomPrompt="1"/>
          </p:nvPr>
        </p:nvSpPr>
        <p:spPr>
          <a:xfrm>
            <a:off x="439937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7E21D9CB-5425-4100-ADDD-699B886A5688}"/>
              </a:ext>
            </a:extLst>
          </p:cNvPr>
          <p:cNvSpPr>
            <a:spLocks noGrp="1"/>
          </p:cNvSpPr>
          <p:nvPr>
            <p:ph type="pic" sz="quarter" idx="20" hasCustomPrompt="1"/>
          </p:nvPr>
        </p:nvSpPr>
        <p:spPr>
          <a:xfrm>
            <a:off x="61361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00EF9DB1-3964-4C8E-9ECD-337102D730B6}"/>
              </a:ext>
            </a:extLst>
          </p:cNvPr>
          <p:cNvSpPr>
            <a:spLocks noGrp="1"/>
          </p:cNvSpPr>
          <p:nvPr>
            <p:ph type="pic" sz="quarter" idx="22" hasCustomPrompt="1"/>
          </p:nvPr>
        </p:nvSpPr>
        <p:spPr>
          <a:xfrm>
            <a:off x="8185132"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24040185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20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6">
            <a:extLst>
              <a:ext uri="{FF2B5EF4-FFF2-40B4-BE49-F238E27FC236}">
                <a16:creationId xmlns:a16="http://schemas.microsoft.com/office/drawing/2014/main" id="{D422C68C-E1E2-4B5B-82EB-21AF3486FFA8}"/>
              </a:ext>
            </a:extLst>
          </p:cNvPr>
          <p:cNvSpPr>
            <a:spLocks noGrp="1"/>
          </p:cNvSpPr>
          <p:nvPr>
            <p:ph type="pic" sz="quarter" idx="22" hasCustomPrompt="1"/>
          </p:nvPr>
        </p:nvSpPr>
        <p:spPr>
          <a:xfrm>
            <a:off x="319406"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BFB180F-A648-4BEB-A4B3-D29747FDE9E6}"/>
              </a:ext>
            </a:extLst>
          </p:cNvPr>
          <p:cNvSpPr>
            <a:spLocks noGrp="1"/>
          </p:cNvSpPr>
          <p:nvPr>
            <p:ph type="pic" sz="quarter" idx="23" hasCustomPrompt="1"/>
          </p:nvPr>
        </p:nvSpPr>
        <p:spPr>
          <a:xfrm>
            <a:off x="4169761"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59AE6D64-65BF-483C-8799-41FE5D665441}"/>
              </a:ext>
            </a:extLst>
          </p:cNvPr>
          <p:cNvSpPr>
            <a:spLocks noGrp="1"/>
          </p:cNvSpPr>
          <p:nvPr>
            <p:ph type="pic" sz="quarter" idx="24" hasCustomPrompt="1"/>
          </p:nvPr>
        </p:nvSpPr>
        <p:spPr>
          <a:xfrm>
            <a:off x="8020757"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8E0ABA02-8ED2-4E94-9DE1-0C131E99ACD1}"/>
              </a:ext>
            </a:extLst>
          </p:cNvPr>
          <p:cNvSpPr>
            <a:spLocks noGrp="1"/>
          </p:cNvSpPr>
          <p:nvPr>
            <p:ph type="pic" sz="quarter" idx="25" hasCustomPrompt="1"/>
          </p:nvPr>
        </p:nvSpPr>
        <p:spPr>
          <a:xfrm>
            <a:off x="319403"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35725119-0D58-4AFD-A823-F739FC01189A}"/>
              </a:ext>
            </a:extLst>
          </p:cNvPr>
          <p:cNvSpPr>
            <a:spLocks noGrp="1"/>
          </p:cNvSpPr>
          <p:nvPr>
            <p:ph type="pic" sz="quarter" idx="26" hasCustomPrompt="1"/>
          </p:nvPr>
        </p:nvSpPr>
        <p:spPr>
          <a:xfrm>
            <a:off x="4169758"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A593C24A-FCB2-4010-B921-78C5FCF12F66}"/>
              </a:ext>
            </a:extLst>
          </p:cNvPr>
          <p:cNvSpPr>
            <a:spLocks noGrp="1"/>
          </p:cNvSpPr>
          <p:nvPr>
            <p:ph type="pic" sz="quarter" idx="27" hasCustomPrompt="1"/>
          </p:nvPr>
        </p:nvSpPr>
        <p:spPr>
          <a:xfrm>
            <a:off x="8020754"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60615384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20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Picture Placeholder 20">
            <a:extLst>
              <a:ext uri="{FF2B5EF4-FFF2-40B4-BE49-F238E27FC236}">
                <a16:creationId xmlns:a16="http://schemas.microsoft.com/office/drawing/2014/main" id="{61722B22-800C-405B-9B34-C822A750621A}"/>
              </a:ext>
            </a:extLst>
          </p:cNvPr>
          <p:cNvSpPr>
            <a:spLocks noGrp="1"/>
          </p:cNvSpPr>
          <p:nvPr>
            <p:ph type="pic" sz="quarter" idx="22" hasCustomPrompt="1"/>
          </p:nvPr>
        </p:nvSpPr>
        <p:spPr>
          <a:xfrm>
            <a:off x="319405"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76220D97-A894-42A1-A92E-1833A5196FED}"/>
              </a:ext>
            </a:extLst>
          </p:cNvPr>
          <p:cNvSpPr>
            <a:spLocks noGrp="1"/>
          </p:cNvSpPr>
          <p:nvPr>
            <p:ph type="pic" sz="quarter" idx="23" hasCustomPrompt="1"/>
          </p:nvPr>
        </p:nvSpPr>
        <p:spPr>
          <a:xfrm>
            <a:off x="3207597"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FA17ACB-8AF7-4EDE-91B7-52A92F7D5E13}"/>
              </a:ext>
            </a:extLst>
          </p:cNvPr>
          <p:cNvSpPr>
            <a:spLocks noGrp="1"/>
          </p:cNvSpPr>
          <p:nvPr>
            <p:ph type="pic" sz="quarter" idx="24" hasCustomPrompt="1"/>
          </p:nvPr>
        </p:nvSpPr>
        <p:spPr>
          <a:xfrm>
            <a:off x="6095789"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9235B75B-D43E-40A0-89E2-A3650B94DF47}"/>
              </a:ext>
            </a:extLst>
          </p:cNvPr>
          <p:cNvSpPr>
            <a:spLocks noGrp="1"/>
          </p:cNvSpPr>
          <p:nvPr>
            <p:ph type="pic" sz="quarter" idx="25" hasCustomPrompt="1"/>
          </p:nvPr>
        </p:nvSpPr>
        <p:spPr>
          <a:xfrm>
            <a:off x="8983980"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5CB1276C-8663-434A-83CE-FB407811FE44}"/>
              </a:ext>
            </a:extLst>
          </p:cNvPr>
          <p:cNvSpPr>
            <a:spLocks noGrp="1"/>
          </p:cNvSpPr>
          <p:nvPr>
            <p:ph type="pic" sz="quarter" idx="26" hasCustomPrompt="1"/>
          </p:nvPr>
        </p:nvSpPr>
        <p:spPr>
          <a:xfrm>
            <a:off x="319405"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A01371F1-1692-410B-B716-80B98435F387}"/>
              </a:ext>
            </a:extLst>
          </p:cNvPr>
          <p:cNvSpPr>
            <a:spLocks noGrp="1"/>
          </p:cNvSpPr>
          <p:nvPr>
            <p:ph type="pic" sz="quarter" idx="27" hasCustomPrompt="1"/>
          </p:nvPr>
        </p:nvSpPr>
        <p:spPr>
          <a:xfrm>
            <a:off x="3207597"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07D19453-39F8-480E-AEC9-97D63EA142A0}"/>
              </a:ext>
            </a:extLst>
          </p:cNvPr>
          <p:cNvSpPr>
            <a:spLocks noGrp="1"/>
          </p:cNvSpPr>
          <p:nvPr>
            <p:ph type="pic" sz="quarter" idx="28" hasCustomPrompt="1"/>
          </p:nvPr>
        </p:nvSpPr>
        <p:spPr>
          <a:xfrm>
            <a:off x="6095789"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9B894D61-4F80-48F9-914B-844BC6B8C450}"/>
              </a:ext>
            </a:extLst>
          </p:cNvPr>
          <p:cNvSpPr>
            <a:spLocks noGrp="1"/>
          </p:cNvSpPr>
          <p:nvPr>
            <p:ph type="pic" sz="quarter" idx="29" hasCustomPrompt="1"/>
          </p:nvPr>
        </p:nvSpPr>
        <p:spPr>
          <a:xfrm>
            <a:off x="8983980"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3609901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20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Picture Placeholder 35">
            <a:extLst>
              <a:ext uri="{FF2B5EF4-FFF2-40B4-BE49-F238E27FC236}">
                <a16:creationId xmlns:a16="http://schemas.microsoft.com/office/drawing/2014/main" id="{03F65AAF-2009-48BA-8DFF-30D5FE31CE36}"/>
              </a:ext>
            </a:extLst>
          </p:cNvPr>
          <p:cNvSpPr>
            <a:spLocks noGrp="1"/>
          </p:cNvSpPr>
          <p:nvPr>
            <p:ph type="pic" sz="quarter" idx="26" hasCustomPrompt="1"/>
          </p:nvPr>
        </p:nvSpPr>
        <p:spPr>
          <a:xfrm>
            <a:off x="7438100" y="505235"/>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7" name="Picture Placeholder 36">
            <a:extLst>
              <a:ext uri="{FF2B5EF4-FFF2-40B4-BE49-F238E27FC236}">
                <a16:creationId xmlns:a16="http://schemas.microsoft.com/office/drawing/2014/main" id="{27480B12-657B-4BB7-991B-22217B282120}"/>
              </a:ext>
            </a:extLst>
          </p:cNvPr>
          <p:cNvSpPr>
            <a:spLocks noGrp="1"/>
          </p:cNvSpPr>
          <p:nvPr>
            <p:ph type="pic" sz="quarter" idx="27" hasCustomPrompt="1"/>
          </p:nvPr>
        </p:nvSpPr>
        <p:spPr>
          <a:xfrm>
            <a:off x="8692975" y="1359089"/>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B73D136F-BE58-4DAB-9AA0-00185B510846}"/>
              </a:ext>
            </a:extLst>
          </p:cNvPr>
          <p:cNvSpPr>
            <a:spLocks noGrp="1"/>
          </p:cNvSpPr>
          <p:nvPr>
            <p:ph type="pic" sz="quarter" idx="22" hasCustomPrompt="1"/>
          </p:nvPr>
        </p:nvSpPr>
        <p:spPr>
          <a:xfrm>
            <a:off x="1250586" y="891517"/>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BD37AAD7-98E5-47AB-8B6E-99C199C56943}"/>
              </a:ext>
            </a:extLst>
          </p:cNvPr>
          <p:cNvSpPr>
            <a:spLocks noGrp="1"/>
          </p:cNvSpPr>
          <p:nvPr>
            <p:ph type="pic" sz="quarter" idx="23" hasCustomPrompt="1"/>
          </p:nvPr>
        </p:nvSpPr>
        <p:spPr>
          <a:xfrm>
            <a:off x="2936540" y="330687"/>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A8BB48BB-DACB-48A1-A7C5-9D267D274061}"/>
              </a:ext>
            </a:extLst>
          </p:cNvPr>
          <p:cNvSpPr>
            <a:spLocks noGrp="1"/>
          </p:cNvSpPr>
          <p:nvPr>
            <p:ph type="pic" sz="quarter" idx="24" hasCustomPrompt="1"/>
          </p:nvPr>
        </p:nvSpPr>
        <p:spPr>
          <a:xfrm>
            <a:off x="4226825" y="1096264"/>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B91F6E0B-EAF7-4F41-8922-D8EB941302C4}"/>
              </a:ext>
            </a:extLst>
          </p:cNvPr>
          <p:cNvSpPr>
            <a:spLocks noGrp="1"/>
          </p:cNvSpPr>
          <p:nvPr>
            <p:ph type="pic" sz="quarter" idx="25" hasCustomPrompt="1"/>
          </p:nvPr>
        </p:nvSpPr>
        <p:spPr>
          <a:xfrm>
            <a:off x="5627530" y="1491476"/>
            <a:ext cx="2267615" cy="2492577"/>
          </a:xfrm>
          <a:custGeom>
            <a:avLst/>
            <a:gdLst>
              <a:gd name="connsiteX0" fmla="*/ 751034 w 2267615"/>
              <a:gd name="connsiteY0" fmla="*/ 0 h 2492577"/>
              <a:gd name="connsiteX1" fmla="*/ 2267615 w 2267615"/>
              <a:gd name="connsiteY1" fmla="*/ 0 h 2492577"/>
              <a:gd name="connsiteX2" fmla="*/ 1516581 w 2267615"/>
              <a:gd name="connsiteY2" fmla="*/ 2492577 h 2492577"/>
              <a:gd name="connsiteX3" fmla="*/ 0 w 2267615"/>
              <a:gd name="connsiteY3" fmla="*/ 2492577 h 2492577"/>
            </a:gdLst>
            <a:ahLst/>
            <a:cxnLst>
              <a:cxn ang="0">
                <a:pos x="connsiteX0" y="connsiteY0"/>
              </a:cxn>
              <a:cxn ang="0">
                <a:pos x="connsiteX1" y="connsiteY1"/>
              </a:cxn>
              <a:cxn ang="0">
                <a:pos x="connsiteX2" y="connsiteY2"/>
              </a:cxn>
              <a:cxn ang="0">
                <a:pos x="connsiteX3" y="connsiteY3"/>
              </a:cxn>
            </a:cxnLst>
            <a:rect l="l" t="t" r="r" b="b"/>
            <a:pathLst>
              <a:path w="2267615" h="2492577">
                <a:moveTo>
                  <a:pt x="751034" y="0"/>
                </a:moveTo>
                <a:lnTo>
                  <a:pt x="2267615" y="0"/>
                </a:lnTo>
                <a:lnTo>
                  <a:pt x="1516581" y="2492577"/>
                </a:lnTo>
                <a:lnTo>
                  <a:pt x="0" y="249257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26357842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20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icture Placeholder 21">
            <a:extLst>
              <a:ext uri="{FF2B5EF4-FFF2-40B4-BE49-F238E27FC236}">
                <a16:creationId xmlns:a16="http://schemas.microsoft.com/office/drawing/2014/main" id="{E02FCE1D-73C8-4C18-92DB-4CFC3F9B5FE4}"/>
              </a:ext>
            </a:extLst>
          </p:cNvPr>
          <p:cNvSpPr>
            <a:spLocks noGrp="1"/>
          </p:cNvSpPr>
          <p:nvPr>
            <p:ph type="pic" sz="quarter" idx="22" hasCustomPrompt="1"/>
          </p:nvPr>
        </p:nvSpPr>
        <p:spPr>
          <a:xfrm>
            <a:off x="1460345" y="259645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57204A0B-A8ED-4829-B911-EA1CDB8C2E07}"/>
              </a:ext>
            </a:extLst>
          </p:cNvPr>
          <p:cNvSpPr>
            <a:spLocks noGrp="1"/>
          </p:cNvSpPr>
          <p:nvPr>
            <p:ph type="pic" sz="quarter" idx="23" hasCustomPrompt="1"/>
          </p:nvPr>
        </p:nvSpPr>
        <p:spPr>
          <a:xfrm>
            <a:off x="3263720" y="218765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FCB34CDC-65DC-4C41-9924-0D9FA318814A}"/>
              </a:ext>
            </a:extLst>
          </p:cNvPr>
          <p:cNvSpPr>
            <a:spLocks noGrp="1"/>
          </p:cNvSpPr>
          <p:nvPr>
            <p:ph type="pic" sz="quarter" idx="24" hasCustomPrompt="1"/>
          </p:nvPr>
        </p:nvSpPr>
        <p:spPr>
          <a:xfrm>
            <a:off x="4757064" y="2835633"/>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FD50580-92BD-4101-83E8-98AC5D581E58}"/>
              </a:ext>
            </a:extLst>
          </p:cNvPr>
          <p:cNvSpPr>
            <a:spLocks noGrp="1"/>
          </p:cNvSpPr>
          <p:nvPr>
            <p:ph type="pic" sz="quarter" idx="25" hasCustomPrompt="1"/>
          </p:nvPr>
        </p:nvSpPr>
        <p:spPr>
          <a:xfrm>
            <a:off x="6332014" y="3207353"/>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BC807BB5-4760-4136-AF82-B74967C7E2B8}"/>
              </a:ext>
            </a:extLst>
          </p:cNvPr>
          <p:cNvSpPr>
            <a:spLocks noGrp="1"/>
          </p:cNvSpPr>
          <p:nvPr>
            <p:ph type="pic" sz="quarter" idx="26" hasCustomPrompt="1"/>
          </p:nvPr>
        </p:nvSpPr>
        <p:spPr>
          <a:xfrm>
            <a:off x="8219613" y="2559377"/>
            <a:ext cx="2512045" cy="2761256"/>
          </a:xfrm>
          <a:custGeom>
            <a:avLst/>
            <a:gdLst>
              <a:gd name="connsiteX0" fmla="*/ 831989 w 2512045"/>
              <a:gd name="connsiteY0" fmla="*/ 0 h 2761256"/>
              <a:gd name="connsiteX1" fmla="*/ 2512045 w 2512045"/>
              <a:gd name="connsiteY1" fmla="*/ 0 h 2761256"/>
              <a:gd name="connsiteX2" fmla="*/ 1680056 w 2512045"/>
              <a:gd name="connsiteY2" fmla="*/ 2761256 h 2761256"/>
              <a:gd name="connsiteX3" fmla="*/ 0 w 2512045"/>
              <a:gd name="connsiteY3" fmla="*/ 2761256 h 2761256"/>
            </a:gdLst>
            <a:ahLst/>
            <a:cxnLst>
              <a:cxn ang="0">
                <a:pos x="connsiteX0" y="connsiteY0"/>
              </a:cxn>
              <a:cxn ang="0">
                <a:pos x="connsiteX1" y="connsiteY1"/>
              </a:cxn>
              <a:cxn ang="0">
                <a:pos x="connsiteX2" y="connsiteY2"/>
              </a:cxn>
              <a:cxn ang="0">
                <a:pos x="connsiteX3" y="connsiteY3"/>
              </a:cxn>
            </a:cxnLst>
            <a:rect l="l" t="t" r="r" b="b"/>
            <a:pathLst>
              <a:path w="2512045" h="2761256">
                <a:moveTo>
                  <a:pt x="831989" y="0"/>
                </a:moveTo>
                <a:lnTo>
                  <a:pt x="2512045" y="0"/>
                </a:lnTo>
                <a:lnTo>
                  <a:pt x="1680056" y="2761256"/>
                </a:lnTo>
                <a:lnTo>
                  <a:pt x="0" y="27612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3458632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20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0292749B-7CC2-41E5-803C-895BEB46AC67}"/>
              </a:ext>
            </a:extLst>
          </p:cNvPr>
          <p:cNvSpPr>
            <a:spLocks noGrp="1"/>
          </p:cNvSpPr>
          <p:nvPr>
            <p:ph type="pic" sz="quarter" idx="20" hasCustomPrompt="1"/>
          </p:nvPr>
        </p:nvSpPr>
        <p:spPr>
          <a:xfrm>
            <a:off x="82809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E44E337B-6FAF-413F-AC38-EBE0BAF95B80}"/>
              </a:ext>
            </a:extLst>
          </p:cNvPr>
          <p:cNvSpPr>
            <a:spLocks noGrp="1"/>
          </p:cNvSpPr>
          <p:nvPr>
            <p:ph type="pic" sz="quarter" idx="21" hasCustomPrompt="1"/>
          </p:nvPr>
        </p:nvSpPr>
        <p:spPr>
          <a:xfrm>
            <a:off x="3509417"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3A94B475-E08E-460A-8690-3BBBF7F22C81}"/>
              </a:ext>
            </a:extLst>
          </p:cNvPr>
          <p:cNvSpPr>
            <a:spLocks noGrp="1"/>
          </p:cNvSpPr>
          <p:nvPr>
            <p:ph type="pic" sz="quarter" idx="22" hasCustomPrompt="1"/>
          </p:nvPr>
        </p:nvSpPr>
        <p:spPr>
          <a:xfrm>
            <a:off x="6190743"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7A906CBA-2F36-4F74-A411-084A984CB896}"/>
              </a:ext>
            </a:extLst>
          </p:cNvPr>
          <p:cNvSpPr>
            <a:spLocks noGrp="1"/>
          </p:cNvSpPr>
          <p:nvPr>
            <p:ph type="pic" sz="quarter" idx="23" hasCustomPrompt="1"/>
          </p:nvPr>
        </p:nvSpPr>
        <p:spPr>
          <a:xfrm>
            <a:off x="887207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583253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20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F1A9553-10DE-49F4-8737-9CCE75AF30E1}"/>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icture Placeholder 22">
            <a:extLst>
              <a:ext uri="{FF2B5EF4-FFF2-40B4-BE49-F238E27FC236}">
                <a16:creationId xmlns:a16="http://schemas.microsoft.com/office/drawing/2014/main" id="{3E5D9429-4B9A-4BAC-A645-5A56FC4A4192}"/>
              </a:ext>
            </a:extLst>
          </p:cNvPr>
          <p:cNvSpPr>
            <a:spLocks noGrp="1"/>
          </p:cNvSpPr>
          <p:nvPr>
            <p:ph type="pic" sz="quarter" idx="20" hasCustomPrompt="1"/>
          </p:nvPr>
        </p:nvSpPr>
        <p:spPr>
          <a:xfrm>
            <a:off x="970049"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5" name="Picture Placeholder 34">
            <a:extLst>
              <a:ext uri="{FF2B5EF4-FFF2-40B4-BE49-F238E27FC236}">
                <a16:creationId xmlns:a16="http://schemas.microsoft.com/office/drawing/2014/main" id="{73E2F488-BC02-4AC9-ADE9-506FC40B9D24}"/>
              </a:ext>
            </a:extLst>
          </p:cNvPr>
          <p:cNvSpPr>
            <a:spLocks noGrp="1"/>
          </p:cNvSpPr>
          <p:nvPr>
            <p:ph type="pic" sz="quarter" idx="21" hasCustomPrompt="1"/>
          </p:nvPr>
        </p:nvSpPr>
        <p:spPr>
          <a:xfrm>
            <a:off x="970049"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83A9E978-0DE1-4254-80F2-A7D7EFC9A3D5}"/>
              </a:ext>
            </a:extLst>
          </p:cNvPr>
          <p:cNvSpPr>
            <a:spLocks noGrp="1"/>
          </p:cNvSpPr>
          <p:nvPr>
            <p:ph type="pic" sz="quarter" idx="22" hasCustomPrompt="1"/>
          </p:nvPr>
        </p:nvSpPr>
        <p:spPr>
          <a:xfrm>
            <a:off x="4463765"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4" name="Picture Placeholder 33">
            <a:extLst>
              <a:ext uri="{FF2B5EF4-FFF2-40B4-BE49-F238E27FC236}">
                <a16:creationId xmlns:a16="http://schemas.microsoft.com/office/drawing/2014/main" id="{36E37088-BB14-4390-A477-00646C6B1F22}"/>
              </a:ext>
            </a:extLst>
          </p:cNvPr>
          <p:cNvSpPr>
            <a:spLocks noGrp="1"/>
          </p:cNvSpPr>
          <p:nvPr>
            <p:ph type="pic" sz="quarter" idx="23" hasCustomPrompt="1"/>
          </p:nvPr>
        </p:nvSpPr>
        <p:spPr>
          <a:xfrm>
            <a:off x="4463765"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A7F9E44D-3F70-4077-8F45-A14CEAB07D7C}"/>
              </a:ext>
            </a:extLst>
          </p:cNvPr>
          <p:cNvSpPr>
            <a:spLocks noGrp="1"/>
          </p:cNvSpPr>
          <p:nvPr>
            <p:ph type="pic" sz="quarter" idx="24" hasCustomPrompt="1"/>
          </p:nvPr>
        </p:nvSpPr>
        <p:spPr>
          <a:xfrm>
            <a:off x="7957486" y="1924936"/>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0EDBDB1C-1276-444B-AB26-1131287506A3}"/>
              </a:ext>
            </a:extLst>
          </p:cNvPr>
          <p:cNvSpPr>
            <a:spLocks noGrp="1"/>
          </p:cNvSpPr>
          <p:nvPr>
            <p:ph type="pic" sz="quarter" idx="25" hasCustomPrompt="1"/>
          </p:nvPr>
        </p:nvSpPr>
        <p:spPr>
          <a:xfrm>
            <a:off x="7957486" y="4252257"/>
            <a:ext cx="3264448" cy="21092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9367472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4920EE-B69F-4D60-9F67-4E8B65D4504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A77C65A-A320-450B-B781-6B83D41EF3E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F7A5B8F5-6722-4155-B23E-F00F147C6AA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F2790BE-98C4-4161-B92D-DDC93F647C75}"/>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6" name="Footer Placeholder 5">
            <a:extLst>
              <a:ext uri="{FF2B5EF4-FFF2-40B4-BE49-F238E27FC236}">
                <a16:creationId xmlns:a16="http://schemas.microsoft.com/office/drawing/2014/main" id="{403026C9-C814-4FBD-8FF7-3BB0A19AA16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08BD11C-A414-4FE5-A844-B7C421EDB3CA}"/>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19064089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3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947BFA49-0CDE-4446-B8AD-312B6BDE6038}"/>
              </a:ext>
            </a:extLst>
          </p:cNvPr>
          <p:cNvSpPr>
            <a:spLocks noGrp="1"/>
          </p:cNvSpPr>
          <p:nvPr>
            <p:ph type="pic" sz="quarter" idx="24" hasCustomPrompt="1"/>
          </p:nvPr>
        </p:nvSpPr>
        <p:spPr>
          <a:xfrm>
            <a:off x="4098100" y="330517"/>
            <a:ext cx="3995802" cy="6196792"/>
          </a:xfrm>
          <a:custGeom>
            <a:avLst/>
            <a:gdLst>
              <a:gd name="connsiteX0" fmla="*/ 0 w 3995802"/>
              <a:gd name="connsiteY0" fmla="*/ 0 h 6196792"/>
              <a:gd name="connsiteX1" fmla="*/ 3995802 w 3995802"/>
              <a:gd name="connsiteY1" fmla="*/ 0 h 6196792"/>
              <a:gd name="connsiteX2" fmla="*/ 3995802 w 3995802"/>
              <a:gd name="connsiteY2" fmla="*/ 6196792 h 6196792"/>
              <a:gd name="connsiteX3" fmla="*/ 0 w 399580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995802" h="6196792">
                <a:moveTo>
                  <a:pt x="0" y="0"/>
                </a:moveTo>
                <a:lnTo>
                  <a:pt x="3995802" y="0"/>
                </a:lnTo>
                <a:lnTo>
                  <a:pt x="399580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6304294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206_Blan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389E36E-DBF6-45F9-9EBD-74C6813A360C}"/>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29">
            <a:extLst>
              <a:ext uri="{FF2B5EF4-FFF2-40B4-BE49-F238E27FC236}">
                <a16:creationId xmlns:a16="http://schemas.microsoft.com/office/drawing/2014/main" id="{BE65D99D-B8F8-4977-B942-484A9A9D9C44}"/>
              </a:ext>
            </a:extLst>
          </p:cNvPr>
          <p:cNvSpPr>
            <a:spLocks noGrp="1"/>
          </p:cNvSpPr>
          <p:nvPr>
            <p:ph type="pic" sz="quarter" idx="24" hasCustomPrompt="1"/>
          </p:nvPr>
        </p:nvSpPr>
        <p:spPr>
          <a:xfrm>
            <a:off x="3394149"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D599C9D7-D6CF-4AD4-A30B-A5B8D3738E54}"/>
              </a:ext>
            </a:extLst>
          </p:cNvPr>
          <p:cNvSpPr>
            <a:spLocks noGrp="1"/>
          </p:cNvSpPr>
          <p:nvPr>
            <p:ph type="pic" sz="quarter" idx="25" hasCustomPrompt="1"/>
          </p:nvPr>
        </p:nvSpPr>
        <p:spPr>
          <a:xfrm>
            <a:off x="6178697"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5" name="Picture Placeholder 44">
            <a:extLst>
              <a:ext uri="{FF2B5EF4-FFF2-40B4-BE49-F238E27FC236}">
                <a16:creationId xmlns:a16="http://schemas.microsoft.com/office/drawing/2014/main" id="{CFAB4114-35BB-418B-93CB-24B8EA7C09DB}"/>
              </a:ext>
            </a:extLst>
          </p:cNvPr>
          <p:cNvSpPr>
            <a:spLocks noGrp="1"/>
          </p:cNvSpPr>
          <p:nvPr>
            <p:ph type="pic" sz="quarter" idx="26" hasCustomPrompt="1"/>
          </p:nvPr>
        </p:nvSpPr>
        <p:spPr>
          <a:xfrm>
            <a:off x="8963246"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6" name="Picture Placeholder 45">
            <a:extLst>
              <a:ext uri="{FF2B5EF4-FFF2-40B4-BE49-F238E27FC236}">
                <a16:creationId xmlns:a16="http://schemas.microsoft.com/office/drawing/2014/main" id="{C1166C08-D746-4CF1-9D91-464E3B258960}"/>
              </a:ext>
            </a:extLst>
          </p:cNvPr>
          <p:cNvSpPr>
            <a:spLocks noGrp="1"/>
          </p:cNvSpPr>
          <p:nvPr>
            <p:ph type="pic" sz="quarter" idx="27" hasCustomPrompt="1"/>
          </p:nvPr>
        </p:nvSpPr>
        <p:spPr>
          <a:xfrm>
            <a:off x="609600"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81CD0080-3B9D-4B42-BFF4-678879DF91BE}"/>
              </a:ext>
            </a:extLst>
          </p:cNvPr>
          <p:cNvSpPr>
            <a:spLocks noGrp="1"/>
          </p:cNvSpPr>
          <p:nvPr>
            <p:ph type="pic" sz="quarter" idx="21" hasCustomPrompt="1"/>
          </p:nvPr>
        </p:nvSpPr>
        <p:spPr>
          <a:xfrm>
            <a:off x="3394151"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FBD77000-8D01-428E-8786-44B4FAB25146}"/>
              </a:ext>
            </a:extLst>
          </p:cNvPr>
          <p:cNvSpPr>
            <a:spLocks noGrp="1"/>
          </p:cNvSpPr>
          <p:nvPr>
            <p:ph type="pic" sz="quarter" idx="22" hasCustomPrompt="1"/>
          </p:nvPr>
        </p:nvSpPr>
        <p:spPr>
          <a:xfrm>
            <a:off x="6178699"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BF53546A-C4D5-4008-9988-D8C421055E97}"/>
              </a:ext>
            </a:extLst>
          </p:cNvPr>
          <p:cNvSpPr>
            <a:spLocks noGrp="1"/>
          </p:cNvSpPr>
          <p:nvPr>
            <p:ph type="pic" sz="quarter" idx="23" hasCustomPrompt="1"/>
          </p:nvPr>
        </p:nvSpPr>
        <p:spPr>
          <a:xfrm>
            <a:off x="8963248"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92F591F8-D0A4-4410-A2B0-895356A90C2D}"/>
              </a:ext>
            </a:extLst>
          </p:cNvPr>
          <p:cNvSpPr>
            <a:spLocks noGrp="1"/>
          </p:cNvSpPr>
          <p:nvPr>
            <p:ph type="pic" sz="quarter" idx="20" hasCustomPrompt="1"/>
          </p:nvPr>
        </p:nvSpPr>
        <p:spPr>
          <a:xfrm>
            <a:off x="609602"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82442396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userDrawn="1">
  <p:cSld name="20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Picture Placeholder 31">
            <a:extLst>
              <a:ext uri="{FF2B5EF4-FFF2-40B4-BE49-F238E27FC236}">
                <a16:creationId xmlns:a16="http://schemas.microsoft.com/office/drawing/2014/main" id="{B5FB481E-6216-4CCD-BE7D-B513510041C6}"/>
              </a:ext>
            </a:extLst>
          </p:cNvPr>
          <p:cNvSpPr>
            <a:spLocks noGrp="1"/>
          </p:cNvSpPr>
          <p:nvPr>
            <p:ph type="pic" sz="quarter" idx="19" hasCustomPrompt="1"/>
          </p:nvPr>
        </p:nvSpPr>
        <p:spPr>
          <a:xfrm>
            <a:off x="954356" y="2002816"/>
            <a:ext cx="2630466" cy="1946643"/>
          </a:xfrm>
          <a:custGeom>
            <a:avLst/>
            <a:gdLst>
              <a:gd name="connsiteX0" fmla="*/ 0 w 2630466"/>
              <a:gd name="connsiteY0" fmla="*/ 0 h 1946643"/>
              <a:gd name="connsiteX1" fmla="*/ 2630466 w 2630466"/>
              <a:gd name="connsiteY1" fmla="*/ 0 h 1946643"/>
              <a:gd name="connsiteX2" fmla="*/ 2630466 w 2630466"/>
              <a:gd name="connsiteY2" fmla="*/ 1946643 h 1946643"/>
              <a:gd name="connsiteX3" fmla="*/ 0 w 2630466"/>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2630466" h="1946643">
                <a:moveTo>
                  <a:pt x="0" y="0"/>
                </a:moveTo>
                <a:lnTo>
                  <a:pt x="2630466" y="0"/>
                </a:lnTo>
                <a:lnTo>
                  <a:pt x="2630466"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A21041FF-D5EC-4BDB-AC56-5467321F38D5}"/>
              </a:ext>
            </a:extLst>
          </p:cNvPr>
          <p:cNvSpPr>
            <a:spLocks noGrp="1"/>
          </p:cNvSpPr>
          <p:nvPr>
            <p:ph type="pic" sz="quarter" idx="20" hasCustomPrompt="1"/>
          </p:nvPr>
        </p:nvSpPr>
        <p:spPr>
          <a:xfrm>
            <a:off x="3630171" y="2002816"/>
            <a:ext cx="4931661" cy="1946643"/>
          </a:xfrm>
          <a:custGeom>
            <a:avLst/>
            <a:gdLst>
              <a:gd name="connsiteX0" fmla="*/ 0 w 4931661"/>
              <a:gd name="connsiteY0" fmla="*/ 0 h 1946643"/>
              <a:gd name="connsiteX1" fmla="*/ 4931661 w 4931661"/>
              <a:gd name="connsiteY1" fmla="*/ 0 h 1946643"/>
              <a:gd name="connsiteX2" fmla="*/ 4931661 w 4931661"/>
              <a:gd name="connsiteY2" fmla="*/ 1946643 h 1946643"/>
              <a:gd name="connsiteX3" fmla="*/ 0 w 4931661"/>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4931661" h="1946643">
                <a:moveTo>
                  <a:pt x="0" y="0"/>
                </a:moveTo>
                <a:lnTo>
                  <a:pt x="4931661" y="0"/>
                </a:lnTo>
                <a:lnTo>
                  <a:pt x="4931661"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4" name="Picture Placeholder 33">
            <a:extLst>
              <a:ext uri="{FF2B5EF4-FFF2-40B4-BE49-F238E27FC236}">
                <a16:creationId xmlns:a16="http://schemas.microsoft.com/office/drawing/2014/main" id="{1F13471A-D3DA-4437-9B50-A6896FF4FF1F}"/>
              </a:ext>
            </a:extLst>
          </p:cNvPr>
          <p:cNvSpPr>
            <a:spLocks noGrp="1"/>
          </p:cNvSpPr>
          <p:nvPr>
            <p:ph type="pic" sz="quarter" idx="21" hasCustomPrompt="1"/>
          </p:nvPr>
        </p:nvSpPr>
        <p:spPr>
          <a:xfrm>
            <a:off x="8607179" y="2002815"/>
            <a:ext cx="2630466" cy="1946643"/>
          </a:xfrm>
          <a:custGeom>
            <a:avLst/>
            <a:gdLst>
              <a:gd name="connsiteX0" fmla="*/ 0 w 2630466"/>
              <a:gd name="connsiteY0" fmla="*/ 0 h 1946643"/>
              <a:gd name="connsiteX1" fmla="*/ 2630466 w 2630466"/>
              <a:gd name="connsiteY1" fmla="*/ 0 h 1946643"/>
              <a:gd name="connsiteX2" fmla="*/ 2630466 w 2630466"/>
              <a:gd name="connsiteY2" fmla="*/ 1946643 h 1946643"/>
              <a:gd name="connsiteX3" fmla="*/ 0 w 2630466"/>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2630466" h="1946643">
                <a:moveTo>
                  <a:pt x="0" y="0"/>
                </a:moveTo>
                <a:lnTo>
                  <a:pt x="2630466" y="0"/>
                </a:lnTo>
                <a:lnTo>
                  <a:pt x="2630466"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7" name="Picture Placeholder 36">
            <a:extLst>
              <a:ext uri="{FF2B5EF4-FFF2-40B4-BE49-F238E27FC236}">
                <a16:creationId xmlns:a16="http://schemas.microsoft.com/office/drawing/2014/main" id="{23CCFBA8-A69D-4C68-96E0-8A0EBD21B026}"/>
              </a:ext>
            </a:extLst>
          </p:cNvPr>
          <p:cNvSpPr>
            <a:spLocks noGrp="1"/>
          </p:cNvSpPr>
          <p:nvPr>
            <p:ph type="pic" sz="quarter" idx="22" hasCustomPrompt="1"/>
          </p:nvPr>
        </p:nvSpPr>
        <p:spPr>
          <a:xfrm>
            <a:off x="954357" y="4000946"/>
            <a:ext cx="4931661" cy="1946643"/>
          </a:xfrm>
          <a:custGeom>
            <a:avLst/>
            <a:gdLst>
              <a:gd name="connsiteX0" fmla="*/ 0 w 4931661"/>
              <a:gd name="connsiteY0" fmla="*/ 0 h 1946643"/>
              <a:gd name="connsiteX1" fmla="*/ 4931661 w 4931661"/>
              <a:gd name="connsiteY1" fmla="*/ 0 h 1946643"/>
              <a:gd name="connsiteX2" fmla="*/ 4931661 w 4931661"/>
              <a:gd name="connsiteY2" fmla="*/ 1946643 h 1946643"/>
              <a:gd name="connsiteX3" fmla="*/ 0 w 4931661"/>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4931661" h="1946643">
                <a:moveTo>
                  <a:pt x="0" y="0"/>
                </a:moveTo>
                <a:lnTo>
                  <a:pt x="4931661" y="0"/>
                </a:lnTo>
                <a:lnTo>
                  <a:pt x="4931661"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5" name="Picture Placeholder 34">
            <a:extLst>
              <a:ext uri="{FF2B5EF4-FFF2-40B4-BE49-F238E27FC236}">
                <a16:creationId xmlns:a16="http://schemas.microsoft.com/office/drawing/2014/main" id="{8F673C52-259E-4809-BB29-0828F533E81B}"/>
              </a:ext>
            </a:extLst>
          </p:cNvPr>
          <p:cNvSpPr>
            <a:spLocks noGrp="1"/>
          </p:cNvSpPr>
          <p:nvPr>
            <p:ph type="pic" sz="quarter" idx="23" hasCustomPrompt="1"/>
          </p:nvPr>
        </p:nvSpPr>
        <p:spPr>
          <a:xfrm>
            <a:off x="5931365" y="4000946"/>
            <a:ext cx="2630466" cy="1946643"/>
          </a:xfrm>
          <a:custGeom>
            <a:avLst/>
            <a:gdLst>
              <a:gd name="connsiteX0" fmla="*/ 0 w 2630466"/>
              <a:gd name="connsiteY0" fmla="*/ 0 h 1946643"/>
              <a:gd name="connsiteX1" fmla="*/ 2630466 w 2630466"/>
              <a:gd name="connsiteY1" fmla="*/ 0 h 1946643"/>
              <a:gd name="connsiteX2" fmla="*/ 2630466 w 2630466"/>
              <a:gd name="connsiteY2" fmla="*/ 1946643 h 1946643"/>
              <a:gd name="connsiteX3" fmla="*/ 0 w 2630466"/>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2630466" h="1946643">
                <a:moveTo>
                  <a:pt x="0" y="0"/>
                </a:moveTo>
                <a:lnTo>
                  <a:pt x="2630466" y="0"/>
                </a:lnTo>
                <a:lnTo>
                  <a:pt x="2630466"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6" name="Picture Placeholder 35">
            <a:extLst>
              <a:ext uri="{FF2B5EF4-FFF2-40B4-BE49-F238E27FC236}">
                <a16:creationId xmlns:a16="http://schemas.microsoft.com/office/drawing/2014/main" id="{70727420-7C71-4704-A94E-3701992757F4}"/>
              </a:ext>
            </a:extLst>
          </p:cNvPr>
          <p:cNvSpPr>
            <a:spLocks noGrp="1"/>
          </p:cNvSpPr>
          <p:nvPr>
            <p:ph type="pic" sz="quarter" idx="24" hasCustomPrompt="1"/>
          </p:nvPr>
        </p:nvSpPr>
        <p:spPr>
          <a:xfrm>
            <a:off x="8607179" y="4000946"/>
            <a:ext cx="2630466" cy="1946643"/>
          </a:xfrm>
          <a:custGeom>
            <a:avLst/>
            <a:gdLst>
              <a:gd name="connsiteX0" fmla="*/ 0 w 2630466"/>
              <a:gd name="connsiteY0" fmla="*/ 0 h 1946643"/>
              <a:gd name="connsiteX1" fmla="*/ 2630466 w 2630466"/>
              <a:gd name="connsiteY1" fmla="*/ 0 h 1946643"/>
              <a:gd name="connsiteX2" fmla="*/ 2630466 w 2630466"/>
              <a:gd name="connsiteY2" fmla="*/ 1946643 h 1946643"/>
              <a:gd name="connsiteX3" fmla="*/ 0 w 2630466"/>
              <a:gd name="connsiteY3" fmla="*/ 1946643 h 1946643"/>
            </a:gdLst>
            <a:ahLst/>
            <a:cxnLst>
              <a:cxn ang="0">
                <a:pos x="connsiteX0" y="connsiteY0"/>
              </a:cxn>
              <a:cxn ang="0">
                <a:pos x="connsiteX1" y="connsiteY1"/>
              </a:cxn>
              <a:cxn ang="0">
                <a:pos x="connsiteX2" y="connsiteY2"/>
              </a:cxn>
              <a:cxn ang="0">
                <a:pos x="connsiteX3" y="connsiteY3"/>
              </a:cxn>
            </a:cxnLst>
            <a:rect l="l" t="t" r="r" b="b"/>
            <a:pathLst>
              <a:path w="2630466" h="1946643">
                <a:moveTo>
                  <a:pt x="0" y="0"/>
                </a:moveTo>
                <a:lnTo>
                  <a:pt x="2630466" y="0"/>
                </a:lnTo>
                <a:lnTo>
                  <a:pt x="2630466" y="1946643"/>
                </a:lnTo>
                <a:lnTo>
                  <a:pt x="0" y="194664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9647520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20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7">
            <a:extLst>
              <a:ext uri="{FF2B5EF4-FFF2-40B4-BE49-F238E27FC236}">
                <a16:creationId xmlns:a16="http://schemas.microsoft.com/office/drawing/2014/main" id="{2F7A9507-A98D-4FAF-9E8F-9B95CA8D0A52}"/>
              </a:ext>
            </a:extLst>
          </p:cNvPr>
          <p:cNvSpPr>
            <a:spLocks noGrp="1"/>
          </p:cNvSpPr>
          <p:nvPr>
            <p:ph type="pic" sz="quarter" idx="22" hasCustomPrompt="1"/>
          </p:nvPr>
        </p:nvSpPr>
        <p:spPr>
          <a:xfrm>
            <a:off x="320039"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A7B5FB12-F90A-49E7-9BA8-AF5D23A04537}"/>
              </a:ext>
            </a:extLst>
          </p:cNvPr>
          <p:cNvSpPr>
            <a:spLocks noGrp="1"/>
          </p:cNvSpPr>
          <p:nvPr>
            <p:ph type="pic" sz="quarter" idx="23" hasCustomPrompt="1"/>
          </p:nvPr>
        </p:nvSpPr>
        <p:spPr>
          <a:xfrm>
            <a:off x="320039"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E507327D-8EEF-492C-91DB-F41700D161FB}"/>
              </a:ext>
            </a:extLst>
          </p:cNvPr>
          <p:cNvSpPr>
            <a:spLocks noGrp="1"/>
          </p:cNvSpPr>
          <p:nvPr>
            <p:ph type="pic" sz="quarter" idx="24" hasCustomPrompt="1"/>
          </p:nvPr>
        </p:nvSpPr>
        <p:spPr>
          <a:xfrm>
            <a:off x="4205336"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39E263D6-724F-45B6-B523-E3BAA855078C}"/>
              </a:ext>
            </a:extLst>
          </p:cNvPr>
          <p:cNvSpPr>
            <a:spLocks noGrp="1"/>
          </p:cNvSpPr>
          <p:nvPr>
            <p:ph type="pic" sz="quarter" idx="25" hasCustomPrompt="1"/>
          </p:nvPr>
        </p:nvSpPr>
        <p:spPr>
          <a:xfrm>
            <a:off x="4205336"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27046F5-F25B-4470-8AE3-6602CA4DDD5D}"/>
              </a:ext>
            </a:extLst>
          </p:cNvPr>
          <p:cNvSpPr>
            <a:spLocks noGrp="1"/>
          </p:cNvSpPr>
          <p:nvPr>
            <p:ph type="pic" sz="quarter" idx="26" hasCustomPrompt="1"/>
          </p:nvPr>
        </p:nvSpPr>
        <p:spPr>
          <a:xfrm>
            <a:off x="8090633"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A71AC75-BAB5-474C-A738-B29D194ED1F8}"/>
              </a:ext>
            </a:extLst>
          </p:cNvPr>
          <p:cNvSpPr>
            <a:spLocks noGrp="1"/>
          </p:cNvSpPr>
          <p:nvPr>
            <p:ph type="pic" sz="quarter" idx="27" hasCustomPrompt="1"/>
          </p:nvPr>
        </p:nvSpPr>
        <p:spPr>
          <a:xfrm>
            <a:off x="8090633"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6687450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209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50223176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21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Picture Placeholder 22">
            <a:extLst>
              <a:ext uri="{FF2B5EF4-FFF2-40B4-BE49-F238E27FC236}">
                <a16:creationId xmlns:a16="http://schemas.microsoft.com/office/drawing/2014/main" id="{3E3C4BEF-7683-4049-8A30-9CB2A68A4FFF}"/>
              </a:ext>
            </a:extLst>
          </p:cNvPr>
          <p:cNvSpPr>
            <a:spLocks noGrp="1"/>
          </p:cNvSpPr>
          <p:nvPr>
            <p:ph type="pic" sz="quarter" idx="23" hasCustomPrompt="1"/>
          </p:nvPr>
        </p:nvSpPr>
        <p:spPr>
          <a:xfrm>
            <a:off x="6982745" y="346927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09018BFF-9CA8-4BEE-A0C3-89390B357470}"/>
              </a:ext>
            </a:extLst>
          </p:cNvPr>
          <p:cNvSpPr>
            <a:spLocks noGrp="1"/>
          </p:cNvSpPr>
          <p:nvPr>
            <p:ph type="pic" sz="quarter" idx="24" hasCustomPrompt="1"/>
          </p:nvPr>
        </p:nvSpPr>
        <p:spPr>
          <a:xfrm>
            <a:off x="6982745" y="330519"/>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B15F152-0B81-489E-8EA4-A24493A559C1}"/>
              </a:ext>
            </a:extLst>
          </p:cNvPr>
          <p:cNvSpPr>
            <a:spLocks noGrp="1"/>
          </p:cNvSpPr>
          <p:nvPr>
            <p:ph type="pic" sz="quarter" idx="25" hasCustomPrompt="1"/>
          </p:nvPr>
        </p:nvSpPr>
        <p:spPr>
          <a:xfrm>
            <a:off x="9503003" y="330518"/>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6219288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211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5DA64712-A837-4FC5-B5ED-F23D743600DE}"/>
              </a:ext>
            </a:extLst>
          </p:cNvPr>
          <p:cNvSpPr>
            <a:spLocks noGrp="1"/>
          </p:cNvSpPr>
          <p:nvPr>
            <p:ph type="pic" sz="quarter" idx="26" hasCustomPrompt="1"/>
          </p:nvPr>
        </p:nvSpPr>
        <p:spPr>
          <a:xfrm>
            <a:off x="2777101" y="3469277"/>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86BAF77D-C2FA-4A19-A96D-BBA325BE46D6}"/>
              </a:ext>
            </a:extLst>
          </p:cNvPr>
          <p:cNvSpPr>
            <a:spLocks noGrp="1"/>
          </p:cNvSpPr>
          <p:nvPr>
            <p:ph type="pic" sz="quarter" idx="24" hasCustomPrompt="1"/>
          </p:nvPr>
        </p:nvSpPr>
        <p:spPr>
          <a:xfrm>
            <a:off x="2777101" y="33051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EB0AD32D-BAEF-46C6-AD27-29423FCD94A5}"/>
              </a:ext>
            </a:extLst>
          </p:cNvPr>
          <p:cNvSpPr>
            <a:spLocks noGrp="1"/>
          </p:cNvSpPr>
          <p:nvPr>
            <p:ph type="pic" sz="quarter" idx="25" hasCustomPrompt="1"/>
          </p:nvPr>
        </p:nvSpPr>
        <p:spPr>
          <a:xfrm>
            <a:off x="319405" y="330517"/>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1513898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212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0502137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213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42975763"/>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214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Picture Placeholder 26">
            <a:extLst>
              <a:ext uri="{FF2B5EF4-FFF2-40B4-BE49-F238E27FC236}">
                <a16:creationId xmlns:a16="http://schemas.microsoft.com/office/drawing/2014/main" id="{D1588CB1-D815-4797-B409-5C67FC7ABCDF}"/>
              </a:ext>
            </a:extLst>
          </p:cNvPr>
          <p:cNvSpPr>
            <a:spLocks noGrp="1"/>
          </p:cNvSpPr>
          <p:nvPr>
            <p:ph type="pic" sz="quarter" idx="23" hasCustomPrompt="1"/>
          </p:nvPr>
        </p:nvSpPr>
        <p:spPr>
          <a:xfrm>
            <a:off x="3432654" y="330518"/>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8135EFD8-A24F-4624-943D-7DA6EEEE1622}"/>
              </a:ext>
            </a:extLst>
          </p:cNvPr>
          <p:cNvSpPr>
            <a:spLocks noGrp="1"/>
          </p:cNvSpPr>
          <p:nvPr>
            <p:ph type="pic" sz="quarter" idx="24" hasCustomPrompt="1"/>
          </p:nvPr>
        </p:nvSpPr>
        <p:spPr>
          <a:xfrm>
            <a:off x="4813228" y="1149667"/>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00FF7842-4F71-4F6E-8614-347EEECD4F29}"/>
              </a:ext>
            </a:extLst>
          </p:cNvPr>
          <p:cNvSpPr>
            <a:spLocks noGrp="1"/>
          </p:cNvSpPr>
          <p:nvPr>
            <p:ph type="pic" sz="quarter" idx="25" hasCustomPrompt="1"/>
          </p:nvPr>
        </p:nvSpPr>
        <p:spPr>
          <a:xfrm>
            <a:off x="8129949" y="930593"/>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B1E595A1-324F-4567-BBFE-E6BE5338BABA}"/>
              </a:ext>
            </a:extLst>
          </p:cNvPr>
          <p:cNvSpPr>
            <a:spLocks noGrp="1"/>
          </p:cNvSpPr>
          <p:nvPr>
            <p:ph type="pic" sz="quarter" idx="26" hasCustomPrompt="1"/>
          </p:nvPr>
        </p:nvSpPr>
        <p:spPr>
          <a:xfrm>
            <a:off x="6311950" y="1572535"/>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8C27CF2D-FCA2-429A-A2D7-C0C1FB75188F}"/>
              </a:ext>
            </a:extLst>
          </p:cNvPr>
          <p:cNvSpPr>
            <a:spLocks noGrp="1"/>
          </p:cNvSpPr>
          <p:nvPr>
            <p:ph type="pic" sz="quarter" idx="22" hasCustomPrompt="1"/>
          </p:nvPr>
        </p:nvSpPr>
        <p:spPr>
          <a:xfrm>
            <a:off x="1628723" y="930593"/>
            <a:ext cx="2426295" cy="2666999"/>
          </a:xfrm>
          <a:custGeom>
            <a:avLst/>
            <a:gdLst>
              <a:gd name="connsiteX0" fmla="*/ 803589 w 2426295"/>
              <a:gd name="connsiteY0" fmla="*/ 0 h 2666999"/>
              <a:gd name="connsiteX1" fmla="*/ 2426295 w 2426295"/>
              <a:gd name="connsiteY1" fmla="*/ 0 h 2666999"/>
              <a:gd name="connsiteX2" fmla="*/ 1622706 w 2426295"/>
              <a:gd name="connsiteY2" fmla="*/ 2666999 h 2666999"/>
              <a:gd name="connsiteX3" fmla="*/ 0 w 2426295"/>
              <a:gd name="connsiteY3" fmla="*/ 2666999 h 2666999"/>
            </a:gdLst>
            <a:ahLst/>
            <a:cxnLst>
              <a:cxn ang="0">
                <a:pos x="connsiteX0" y="connsiteY0"/>
              </a:cxn>
              <a:cxn ang="0">
                <a:pos x="connsiteX1" y="connsiteY1"/>
              </a:cxn>
              <a:cxn ang="0">
                <a:pos x="connsiteX2" y="connsiteY2"/>
              </a:cxn>
              <a:cxn ang="0">
                <a:pos x="connsiteX3" y="connsiteY3"/>
              </a:cxn>
            </a:cxnLst>
            <a:rect l="l" t="t" r="r" b="b"/>
            <a:pathLst>
              <a:path w="2426295" h="2666999">
                <a:moveTo>
                  <a:pt x="803589" y="0"/>
                </a:moveTo>
                <a:lnTo>
                  <a:pt x="2426295" y="0"/>
                </a:lnTo>
                <a:lnTo>
                  <a:pt x="1622706" y="2666999"/>
                </a:lnTo>
                <a:lnTo>
                  <a:pt x="0" y="266699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1865839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21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875021D2-1F1F-4BA3-A6AF-34FAA36C034F}"/>
              </a:ext>
            </a:extLst>
          </p:cNvPr>
          <p:cNvSpPr>
            <a:spLocks noGrp="1"/>
          </p:cNvSpPr>
          <p:nvPr>
            <p:ph type="pic" sz="quarter" idx="18" hasCustomPrompt="1"/>
          </p:nvPr>
        </p:nvSpPr>
        <p:spPr>
          <a:xfrm>
            <a:off x="6096002" y="3428914"/>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74267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76E6F262-BB6F-4238-B546-F537C2563A2B}"/>
              </a:ext>
            </a:extLst>
          </p:cNvPr>
          <p:cNvSpPr>
            <a:spLocks noGrp="1"/>
          </p:cNvSpPr>
          <p:nvPr>
            <p:ph type="pic" sz="quarter" idx="24" hasCustomPrompt="1"/>
          </p:nvPr>
        </p:nvSpPr>
        <p:spPr>
          <a:xfrm>
            <a:off x="319405" y="330518"/>
            <a:ext cx="4235812" cy="6196791"/>
          </a:xfrm>
          <a:custGeom>
            <a:avLst/>
            <a:gdLst>
              <a:gd name="connsiteX0" fmla="*/ 0 w 4235812"/>
              <a:gd name="connsiteY0" fmla="*/ 0 h 6196791"/>
              <a:gd name="connsiteX1" fmla="*/ 4235812 w 4235812"/>
              <a:gd name="connsiteY1" fmla="*/ 0 h 6196791"/>
              <a:gd name="connsiteX2" fmla="*/ 4235812 w 4235812"/>
              <a:gd name="connsiteY2" fmla="*/ 6196791 h 6196791"/>
              <a:gd name="connsiteX3" fmla="*/ 0 w 4235812"/>
              <a:gd name="connsiteY3" fmla="*/ 6196791 h 6196791"/>
            </a:gdLst>
            <a:ahLst/>
            <a:cxnLst>
              <a:cxn ang="0">
                <a:pos x="connsiteX0" y="connsiteY0"/>
              </a:cxn>
              <a:cxn ang="0">
                <a:pos x="connsiteX1" y="connsiteY1"/>
              </a:cxn>
              <a:cxn ang="0">
                <a:pos x="connsiteX2" y="connsiteY2"/>
              </a:cxn>
              <a:cxn ang="0">
                <a:pos x="connsiteX3" y="connsiteY3"/>
              </a:cxn>
            </a:cxnLst>
            <a:rect l="l" t="t" r="r" b="b"/>
            <a:pathLst>
              <a:path w="4235812" h="6196791">
                <a:moveTo>
                  <a:pt x="0" y="0"/>
                </a:moveTo>
                <a:lnTo>
                  <a:pt x="4235812" y="0"/>
                </a:lnTo>
                <a:lnTo>
                  <a:pt x="4235812" y="6196791"/>
                </a:lnTo>
                <a:lnTo>
                  <a:pt x="0" y="6196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74628503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21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3B4A36E6-5DDF-4B81-9D9B-225B0AA0D60E}"/>
              </a:ext>
            </a:extLst>
          </p:cNvPr>
          <p:cNvSpPr>
            <a:spLocks noGrp="1"/>
          </p:cNvSpPr>
          <p:nvPr>
            <p:ph type="pic" sz="quarter" idx="18" hasCustomPrompt="1"/>
          </p:nvPr>
        </p:nvSpPr>
        <p:spPr>
          <a:xfrm>
            <a:off x="319405" y="3429086"/>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5489691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21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Picture Placeholder 19">
            <a:extLst>
              <a:ext uri="{FF2B5EF4-FFF2-40B4-BE49-F238E27FC236}">
                <a16:creationId xmlns:a16="http://schemas.microsoft.com/office/drawing/2014/main" id="{A1BB6EFE-07DA-4FDD-B90C-670FE6E18EF0}"/>
              </a:ext>
            </a:extLst>
          </p:cNvPr>
          <p:cNvSpPr>
            <a:spLocks noGrp="1"/>
          </p:cNvSpPr>
          <p:nvPr>
            <p:ph type="pic" sz="quarter" idx="19" hasCustomPrompt="1"/>
          </p:nvPr>
        </p:nvSpPr>
        <p:spPr>
          <a:xfrm>
            <a:off x="802068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64A9733B-71AE-4FE3-A020-D1A4E82A241A}"/>
              </a:ext>
            </a:extLst>
          </p:cNvPr>
          <p:cNvSpPr>
            <a:spLocks noGrp="1"/>
          </p:cNvSpPr>
          <p:nvPr>
            <p:ph type="pic" sz="quarter" idx="17" hasCustomPrompt="1"/>
          </p:nvPr>
        </p:nvSpPr>
        <p:spPr>
          <a:xfrm>
            <a:off x="31940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ECEF9B0-33E8-45C7-9C6B-86757B0F0F07}"/>
              </a:ext>
            </a:extLst>
          </p:cNvPr>
          <p:cNvSpPr>
            <a:spLocks noGrp="1"/>
          </p:cNvSpPr>
          <p:nvPr>
            <p:ph type="pic" sz="quarter" idx="18" hasCustomPrompt="1"/>
          </p:nvPr>
        </p:nvSpPr>
        <p:spPr>
          <a:xfrm>
            <a:off x="4170045" y="3433612"/>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91212474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21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Picture Placeholder 14">
            <a:extLst>
              <a:ext uri="{FF2B5EF4-FFF2-40B4-BE49-F238E27FC236}">
                <a16:creationId xmlns:a16="http://schemas.microsoft.com/office/drawing/2014/main" id="{D7C3BD4A-ECEA-4FD3-9F4A-A8330F2534C8}"/>
              </a:ext>
            </a:extLst>
          </p:cNvPr>
          <p:cNvSpPr>
            <a:spLocks noGrp="1"/>
          </p:cNvSpPr>
          <p:nvPr>
            <p:ph type="pic" sz="quarter" idx="18" hasCustomPrompt="1"/>
          </p:nvPr>
        </p:nvSpPr>
        <p:spPr>
          <a:xfrm>
            <a:off x="417068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CBEEF0E5-C1D7-475C-8185-738F49487D34}"/>
              </a:ext>
            </a:extLst>
          </p:cNvPr>
          <p:cNvSpPr>
            <a:spLocks noGrp="1"/>
          </p:cNvSpPr>
          <p:nvPr>
            <p:ph type="pic" sz="quarter" idx="19" hasCustomPrompt="1"/>
          </p:nvPr>
        </p:nvSpPr>
        <p:spPr>
          <a:xfrm>
            <a:off x="802132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EED5474C-FCC4-4031-9D4E-D9170FC6FCB0}"/>
              </a:ext>
            </a:extLst>
          </p:cNvPr>
          <p:cNvSpPr>
            <a:spLocks noGrp="1"/>
          </p:cNvSpPr>
          <p:nvPr>
            <p:ph type="pic" sz="quarter" idx="17" hasCustomPrompt="1"/>
          </p:nvPr>
        </p:nvSpPr>
        <p:spPr>
          <a:xfrm>
            <a:off x="32004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77300574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219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26BF1849-7401-4D17-A449-E4C88B1E6AAD}"/>
              </a:ext>
            </a:extLst>
          </p:cNvPr>
          <p:cNvSpPr>
            <a:spLocks noGrp="1"/>
          </p:cNvSpPr>
          <p:nvPr>
            <p:ph type="pic" sz="quarter" idx="19" hasCustomPrompt="1"/>
          </p:nvPr>
        </p:nvSpPr>
        <p:spPr>
          <a:xfrm>
            <a:off x="8368197"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B1921F7-BB1E-425B-B641-EC0815EFEA8F}"/>
              </a:ext>
            </a:extLst>
          </p:cNvPr>
          <p:cNvSpPr>
            <a:spLocks noGrp="1"/>
          </p:cNvSpPr>
          <p:nvPr>
            <p:ph type="pic" sz="quarter" idx="17" hasCustomPrompt="1"/>
          </p:nvPr>
        </p:nvSpPr>
        <p:spPr>
          <a:xfrm>
            <a:off x="1143001"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3E7E3E11-2318-4928-A56D-A4C7810DDC21}"/>
              </a:ext>
            </a:extLst>
          </p:cNvPr>
          <p:cNvSpPr>
            <a:spLocks noGrp="1"/>
          </p:cNvSpPr>
          <p:nvPr>
            <p:ph type="pic" sz="quarter" idx="18" hasCustomPrompt="1"/>
          </p:nvPr>
        </p:nvSpPr>
        <p:spPr>
          <a:xfrm>
            <a:off x="3821853" y="2053494"/>
            <a:ext cx="4546343" cy="2751012"/>
          </a:xfrm>
          <a:custGeom>
            <a:avLst/>
            <a:gdLst>
              <a:gd name="connsiteX0" fmla="*/ 0 w 4546343"/>
              <a:gd name="connsiteY0" fmla="*/ 0 h 2751012"/>
              <a:gd name="connsiteX1" fmla="*/ 4546343 w 4546343"/>
              <a:gd name="connsiteY1" fmla="*/ 0 h 2751012"/>
              <a:gd name="connsiteX2" fmla="*/ 4546343 w 4546343"/>
              <a:gd name="connsiteY2" fmla="*/ 2751012 h 2751012"/>
              <a:gd name="connsiteX3" fmla="*/ 0 w 4546343"/>
              <a:gd name="connsiteY3" fmla="*/ 2751012 h 2751012"/>
            </a:gdLst>
            <a:ahLst/>
            <a:cxnLst>
              <a:cxn ang="0">
                <a:pos x="connsiteX0" y="connsiteY0"/>
              </a:cxn>
              <a:cxn ang="0">
                <a:pos x="connsiteX1" y="connsiteY1"/>
              </a:cxn>
              <a:cxn ang="0">
                <a:pos x="connsiteX2" y="connsiteY2"/>
              </a:cxn>
              <a:cxn ang="0">
                <a:pos x="connsiteX3" y="connsiteY3"/>
              </a:cxn>
            </a:cxnLst>
            <a:rect l="l" t="t" r="r" b="b"/>
            <a:pathLst>
              <a:path w="4546343" h="2751012">
                <a:moveTo>
                  <a:pt x="0" y="0"/>
                </a:moveTo>
                <a:lnTo>
                  <a:pt x="4546343" y="0"/>
                </a:lnTo>
                <a:lnTo>
                  <a:pt x="4546343" y="2751012"/>
                </a:lnTo>
                <a:lnTo>
                  <a:pt x="0" y="2751012"/>
                </a:lnTo>
                <a:close/>
              </a:path>
            </a:pathLst>
          </a:custGeom>
          <a:solidFill>
            <a:schemeClr val="bg1">
              <a:lumMod val="95000"/>
            </a:schemeClr>
          </a:solidFill>
          <a:ln w="28575">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1288676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22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Picture Placeholder 21">
            <a:extLst>
              <a:ext uri="{FF2B5EF4-FFF2-40B4-BE49-F238E27FC236}">
                <a16:creationId xmlns:a16="http://schemas.microsoft.com/office/drawing/2014/main" id="{41237626-1082-449A-84B5-5ABE50A172A4}"/>
              </a:ext>
            </a:extLst>
          </p:cNvPr>
          <p:cNvSpPr>
            <a:spLocks noGrp="1"/>
          </p:cNvSpPr>
          <p:nvPr>
            <p:ph type="pic" sz="quarter" idx="19" hasCustomPrompt="1"/>
          </p:nvPr>
        </p:nvSpPr>
        <p:spPr>
          <a:xfrm>
            <a:off x="7350889" y="2372032"/>
            <a:ext cx="2570336" cy="2570334"/>
          </a:xfrm>
          <a:custGeom>
            <a:avLst/>
            <a:gdLst>
              <a:gd name="connsiteX0" fmla="*/ 1285168 w 2570336"/>
              <a:gd name="connsiteY0" fmla="*/ 0 h 2570334"/>
              <a:gd name="connsiteX1" fmla="*/ 2570336 w 2570336"/>
              <a:gd name="connsiteY1" fmla="*/ 1285167 h 2570334"/>
              <a:gd name="connsiteX2" fmla="*/ 1285168 w 2570336"/>
              <a:gd name="connsiteY2" fmla="*/ 2570334 h 2570334"/>
              <a:gd name="connsiteX3" fmla="*/ 0 w 2570336"/>
              <a:gd name="connsiteY3" fmla="*/ 1285167 h 2570334"/>
              <a:gd name="connsiteX4" fmla="*/ 1285168 w 2570336"/>
              <a:gd name="connsiteY4" fmla="*/ 0 h 2570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336" h="2570334">
                <a:moveTo>
                  <a:pt x="1285168" y="0"/>
                </a:moveTo>
                <a:cubicBezTo>
                  <a:pt x="1994947" y="0"/>
                  <a:pt x="2570336" y="575389"/>
                  <a:pt x="2570336" y="1285167"/>
                </a:cubicBezTo>
                <a:cubicBezTo>
                  <a:pt x="2570336" y="1994945"/>
                  <a:pt x="1994947" y="2570334"/>
                  <a:pt x="1285168" y="2570334"/>
                </a:cubicBezTo>
                <a:cubicBezTo>
                  <a:pt x="575389" y="2570334"/>
                  <a:pt x="0" y="1994945"/>
                  <a:pt x="0" y="1285167"/>
                </a:cubicBezTo>
                <a:cubicBezTo>
                  <a:pt x="0" y="575389"/>
                  <a:pt x="575389" y="0"/>
                  <a:pt x="128516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3B1C26F3-3D8F-4956-BD90-37FD3537E5E2}"/>
              </a:ext>
            </a:extLst>
          </p:cNvPr>
          <p:cNvSpPr>
            <a:spLocks noGrp="1"/>
          </p:cNvSpPr>
          <p:nvPr>
            <p:ph type="pic" sz="quarter" idx="17" hasCustomPrompt="1"/>
          </p:nvPr>
        </p:nvSpPr>
        <p:spPr>
          <a:xfrm>
            <a:off x="2270776" y="2372032"/>
            <a:ext cx="2570336" cy="2570334"/>
          </a:xfrm>
          <a:custGeom>
            <a:avLst/>
            <a:gdLst>
              <a:gd name="connsiteX0" fmla="*/ 1285168 w 2570336"/>
              <a:gd name="connsiteY0" fmla="*/ 0 h 2570334"/>
              <a:gd name="connsiteX1" fmla="*/ 2570336 w 2570336"/>
              <a:gd name="connsiteY1" fmla="*/ 1285167 h 2570334"/>
              <a:gd name="connsiteX2" fmla="*/ 1285168 w 2570336"/>
              <a:gd name="connsiteY2" fmla="*/ 2570334 h 2570334"/>
              <a:gd name="connsiteX3" fmla="*/ 0 w 2570336"/>
              <a:gd name="connsiteY3" fmla="*/ 1285167 h 2570334"/>
              <a:gd name="connsiteX4" fmla="*/ 1285168 w 2570336"/>
              <a:gd name="connsiteY4" fmla="*/ 0 h 2570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336" h="2570334">
                <a:moveTo>
                  <a:pt x="1285168" y="0"/>
                </a:moveTo>
                <a:cubicBezTo>
                  <a:pt x="1994947" y="0"/>
                  <a:pt x="2570336" y="575389"/>
                  <a:pt x="2570336" y="1285167"/>
                </a:cubicBezTo>
                <a:cubicBezTo>
                  <a:pt x="2570336" y="1994945"/>
                  <a:pt x="1994947" y="2570334"/>
                  <a:pt x="1285168" y="2570334"/>
                </a:cubicBezTo>
                <a:cubicBezTo>
                  <a:pt x="575389" y="2570334"/>
                  <a:pt x="0" y="1994945"/>
                  <a:pt x="0" y="1285167"/>
                </a:cubicBezTo>
                <a:cubicBezTo>
                  <a:pt x="0" y="575389"/>
                  <a:pt x="575389" y="0"/>
                  <a:pt x="128516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00701984-1D6A-4122-8659-31648CE116E8}"/>
              </a:ext>
            </a:extLst>
          </p:cNvPr>
          <p:cNvSpPr>
            <a:spLocks noGrp="1"/>
          </p:cNvSpPr>
          <p:nvPr>
            <p:ph type="pic" sz="quarter" idx="18" hasCustomPrompt="1"/>
          </p:nvPr>
        </p:nvSpPr>
        <p:spPr>
          <a:xfrm>
            <a:off x="4524867" y="2086066"/>
            <a:ext cx="3142266" cy="3142266"/>
          </a:xfrm>
          <a:custGeom>
            <a:avLst/>
            <a:gdLst>
              <a:gd name="connsiteX0" fmla="*/ 1571133 w 3142266"/>
              <a:gd name="connsiteY0" fmla="*/ 0 h 3142266"/>
              <a:gd name="connsiteX1" fmla="*/ 3142266 w 3142266"/>
              <a:gd name="connsiteY1" fmla="*/ 1571133 h 3142266"/>
              <a:gd name="connsiteX2" fmla="*/ 1571133 w 3142266"/>
              <a:gd name="connsiteY2" fmla="*/ 3142266 h 3142266"/>
              <a:gd name="connsiteX3" fmla="*/ 0 w 3142266"/>
              <a:gd name="connsiteY3" fmla="*/ 1571133 h 3142266"/>
              <a:gd name="connsiteX4" fmla="*/ 1571133 w 3142266"/>
              <a:gd name="connsiteY4" fmla="*/ 0 h 314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2266" h="3142266">
                <a:moveTo>
                  <a:pt x="1571133" y="0"/>
                </a:moveTo>
                <a:cubicBezTo>
                  <a:pt x="2438846" y="0"/>
                  <a:pt x="3142266" y="703420"/>
                  <a:pt x="3142266" y="1571133"/>
                </a:cubicBezTo>
                <a:cubicBezTo>
                  <a:pt x="3142266" y="2438846"/>
                  <a:pt x="2438846" y="3142266"/>
                  <a:pt x="1571133" y="3142266"/>
                </a:cubicBezTo>
                <a:cubicBezTo>
                  <a:pt x="703420" y="3142266"/>
                  <a:pt x="0" y="2438846"/>
                  <a:pt x="0" y="1571133"/>
                </a:cubicBezTo>
                <a:cubicBezTo>
                  <a:pt x="0" y="703420"/>
                  <a:pt x="703420" y="0"/>
                  <a:pt x="157113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383007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221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Picture Placeholder 11">
            <a:extLst>
              <a:ext uri="{FF2B5EF4-FFF2-40B4-BE49-F238E27FC236}">
                <a16:creationId xmlns:a16="http://schemas.microsoft.com/office/drawing/2014/main" id="{4084987D-92EE-4AD7-BBAB-E487DA5044F4}"/>
              </a:ext>
            </a:extLst>
          </p:cNvPr>
          <p:cNvSpPr>
            <a:spLocks noGrp="1"/>
          </p:cNvSpPr>
          <p:nvPr>
            <p:ph type="pic" sz="quarter" idx="19" hasCustomPrompt="1"/>
          </p:nvPr>
        </p:nvSpPr>
        <p:spPr>
          <a:xfrm>
            <a:off x="8631582"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4" y="2008911"/>
                  <a:pt x="785280" y="2008911"/>
                  <a:pt x="551029" y="1774661"/>
                </a:cubicBezTo>
                <a:lnTo>
                  <a:pt x="175688" y="1399320"/>
                </a:lnTo>
                <a:cubicBezTo>
                  <a:pt x="-58562" y="1165070"/>
                  <a:pt x="-58562" y="785275"/>
                  <a:pt x="175688" y="551025"/>
                </a:cubicBezTo>
                <a:lnTo>
                  <a:pt x="551026" y="175687"/>
                </a:lnTo>
                <a:cubicBezTo>
                  <a:pt x="668151"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471F6AD-85DA-4B00-AB7C-93B37923B631}"/>
              </a:ext>
            </a:extLst>
          </p:cNvPr>
          <p:cNvSpPr>
            <a:spLocks noGrp="1"/>
          </p:cNvSpPr>
          <p:nvPr>
            <p:ph type="pic" sz="quarter" idx="17" hasCustomPrompt="1"/>
          </p:nvPr>
        </p:nvSpPr>
        <p:spPr>
          <a:xfrm>
            <a:off x="1449499"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5" y="2008911"/>
                  <a:pt x="785280" y="2008911"/>
                  <a:pt x="551029" y="1774661"/>
                </a:cubicBezTo>
                <a:lnTo>
                  <a:pt x="175688" y="1399320"/>
                </a:lnTo>
                <a:cubicBezTo>
                  <a:pt x="-58562" y="1165070"/>
                  <a:pt x="-58562" y="785275"/>
                  <a:pt x="175688" y="551025"/>
                </a:cubicBezTo>
                <a:lnTo>
                  <a:pt x="551026" y="175687"/>
                </a:lnTo>
                <a:cubicBezTo>
                  <a:pt x="668152"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CF9DC398-3AA4-4ED9-9A61-FABAC9A05707}"/>
              </a:ext>
            </a:extLst>
          </p:cNvPr>
          <p:cNvSpPr>
            <a:spLocks noGrp="1"/>
          </p:cNvSpPr>
          <p:nvPr>
            <p:ph type="pic" sz="quarter" idx="18" hasCustomPrompt="1"/>
          </p:nvPr>
        </p:nvSpPr>
        <p:spPr>
          <a:xfrm>
            <a:off x="5040540" y="2315829"/>
            <a:ext cx="1950350" cy="1950348"/>
          </a:xfrm>
          <a:custGeom>
            <a:avLst/>
            <a:gdLst>
              <a:gd name="connsiteX0" fmla="*/ 975174 w 1950350"/>
              <a:gd name="connsiteY0" fmla="*/ 0 h 1950348"/>
              <a:gd name="connsiteX1" fmla="*/ 1399321 w 1950350"/>
              <a:gd name="connsiteY1" fmla="*/ 175687 h 1950348"/>
              <a:gd name="connsiteX2" fmla="*/ 1774662 w 1950350"/>
              <a:gd name="connsiteY2" fmla="*/ 551028 h 1950348"/>
              <a:gd name="connsiteX3" fmla="*/ 1774662 w 1950350"/>
              <a:gd name="connsiteY3" fmla="*/ 1399323 h 1950348"/>
              <a:gd name="connsiteX4" fmla="*/ 1399325 w 1950350"/>
              <a:gd name="connsiteY4" fmla="*/ 1774661 h 1950348"/>
              <a:gd name="connsiteX5" fmla="*/ 551029 w 1950350"/>
              <a:gd name="connsiteY5" fmla="*/ 1774661 h 1950348"/>
              <a:gd name="connsiteX6" fmla="*/ 175688 w 1950350"/>
              <a:gd name="connsiteY6" fmla="*/ 1399320 h 1950348"/>
              <a:gd name="connsiteX7" fmla="*/ 175688 w 1950350"/>
              <a:gd name="connsiteY7" fmla="*/ 551025 h 1950348"/>
              <a:gd name="connsiteX8" fmla="*/ 551026 w 1950350"/>
              <a:gd name="connsiteY8" fmla="*/ 175687 h 1950348"/>
              <a:gd name="connsiteX9" fmla="*/ 975174 w 1950350"/>
              <a:gd name="connsiteY9" fmla="*/ 0 h 195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0350" h="1950348">
                <a:moveTo>
                  <a:pt x="975174" y="0"/>
                </a:moveTo>
                <a:cubicBezTo>
                  <a:pt x="1128685" y="0"/>
                  <a:pt x="1282196" y="58562"/>
                  <a:pt x="1399321" y="175687"/>
                </a:cubicBezTo>
                <a:lnTo>
                  <a:pt x="1774662" y="551028"/>
                </a:lnTo>
                <a:cubicBezTo>
                  <a:pt x="2008913" y="785279"/>
                  <a:pt x="2008913" y="1165073"/>
                  <a:pt x="1774662" y="1399323"/>
                </a:cubicBezTo>
                <a:lnTo>
                  <a:pt x="1399325" y="1774661"/>
                </a:lnTo>
                <a:cubicBezTo>
                  <a:pt x="1165075" y="2008911"/>
                  <a:pt x="785280" y="2008911"/>
                  <a:pt x="551029" y="1774661"/>
                </a:cubicBezTo>
                <a:lnTo>
                  <a:pt x="175688" y="1399320"/>
                </a:lnTo>
                <a:cubicBezTo>
                  <a:pt x="-58562" y="1165070"/>
                  <a:pt x="-58562" y="785275"/>
                  <a:pt x="175688" y="551025"/>
                </a:cubicBezTo>
                <a:lnTo>
                  <a:pt x="551026" y="175687"/>
                </a:lnTo>
                <a:cubicBezTo>
                  <a:pt x="668152" y="58562"/>
                  <a:pt x="821662" y="0"/>
                  <a:pt x="975174"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46726856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222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617F27CA-7E46-4CEF-88AA-D6DDBC7F1AB2}"/>
              </a:ext>
            </a:extLst>
          </p:cNvPr>
          <p:cNvSpPr>
            <a:spLocks noGrp="1"/>
          </p:cNvSpPr>
          <p:nvPr>
            <p:ph type="pic" sz="quarter" idx="21" hasCustomPrompt="1"/>
          </p:nvPr>
        </p:nvSpPr>
        <p:spPr>
          <a:xfrm>
            <a:off x="5178305" y="330516"/>
            <a:ext cx="6678216" cy="6196792"/>
          </a:xfrm>
          <a:custGeom>
            <a:avLst/>
            <a:gdLst>
              <a:gd name="connsiteX0" fmla="*/ 799940 w 6678216"/>
              <a:gd name="connsiteY0" fmla="*/ 2187601 h 6196792"/>
              <a:gd name="connsiteX1" fmla="*/ 1505062 w 6678216"/>
              <a:gd name="connsiteY1" fmla="*/ 2187601 h 6196792"/>
              <a:gd name="connsiteX2" fmla="*/ 705122 w 6678216"/>
              <a:gd name="connsiteY2" fmla="*/ 4313991 h 6196792"/>
              <a:gd name="connsiteX3" fmla="*/ 0 w 6678216"/>
              <a:gd name="connsiteY3" fmla="*/ 4313991 h 6196792"/>
              <a:gd name="connsiteX4" fmla="*/ 5430367 w 6678216"/>
              <a:gd name="connsiteY4" fmla="*/ 1413877 h 6196792"/>
              <a:gd name="connsiteX5" fmla="*/ 6678216 w 6678216"/>
              <a:gd name="connsiteY5" fmla="*/ 1413877 h 6196792"/>
              <a:gd name="connsiteX6" fmla="*/ 5262567 w 6678216"/>
              <a:gd name="connsiteY6" fmla="*/ 5176934 h 6196792"/>
              <a:gd name="connsiteX7" fmla="*/ 4014718 w 6678216"/>
              <a:gd name="connsiteY7" fmla="*/ 5176934 h 6196792"/>
              <a:gd name="connsiteX8" fmla="*/ 2017065 w 6678216"/>
              <a:gd name="connsiteY8" fmla="*/ 1019857 h 6196792"/>
              <a:gd name="connsiteX9" fmla="*/ 3395573 w 6678216"/>
              <a:gd name="connsiteY9" fmla="*/ 1019857 h 6196792"/>
              <a:gd name="connsiteX10" fmla="*/ 1831695 w 6678216"/>
              <a:gd name="connsiteY10" fmla="*/ 5176934 h 6196792"/>
              <a:gd name="connsiteX11" fmla="*/ 453187 w 6678216"/>
              <a:gd name="connsiteY11" fmla="*/ 5176934 h 6196792"/>
              <a:gd name="connsiteX12" fmla="*/ 3836274 w 6678216"/>
              <a:gd name="connsiteY12" fmla="*/ 0 h 6196792"/>
              <a:gd name="connsiteX13" fmla="*/ 5891161 w 6678216"/>
              <a:gd name="connsiteY13" fmla="*/ 0 h 6196792"/>
              <a:gd name="connsiteX14" fmla="*/ 3559949 w 6678216"/>
              <a:gd name="connsiteY14" fmla="*/ 6196792 h 6196792"/>
              <a:gd name="connsiteX15" fmla="*/ 1505062 w 6678216"/>
              <a:gd name="connsiteY1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8216" h="6196792">
                <a:moveTo>
                  <a:pt x="799940" y="2187601"/>
                </a:moveTo>
                <a:lnTo>
                  <a:pt x="1505062" y="2187601"/>
                </a:lnTo>
                <a:lnTo>
                  <a:pt x="705122" y="4313991"/>
                </a:lnTo>
                <a:lnTo>
                  <a:pt x="0" y="4313991"/>
                </a:lnTo>
                <a:close/>
                <a:moveTo>
                  <a:pt x="5430367" y="1413877"/>
                </a:moveTo>
                <a:lnTo>
                  <a:pt x="6678216" y="1413877"/>
                </a:lnTo>
                <a:lnTo>
                  <a:pt x="5262567" y="5176934"/>
                </a:lnTo>
                <a:lnTo>
                  <a:pt x="4014718" y="5176934"/>
                </a:lnTo>
                <a:close/>
                <a:moveTo>
                  <a:pt x="2017065" y="1019857"/>
                </a:moveTo>
                <a:lnTo>
                  <a:pt x="3395573" y="1019857"/>
                </a:lnTo>
                <a:lnTo>
                  <a:pt x="1831695" y="5176934"/>
                </a:lnTo>
                <a:lnTo>
                  <a:pt x="453187" y="5176934"/>
                </a:lnTo>
                <a:close/>
                <a:moveTo>
                  <a:pt x="3836274" y="0"/>
                </a:moveTo>
                <a:lnTo>
                  <a:pt x="5891161" y="0"/>
                </a:lnTo>
                <a:lnTo>
                  <a:pt x="3559949" y="6196792"/>
                </a:lnTo>
                <a:lnTo>
                  <a:pt x="1505062"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598225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223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5CEEA91A-314C-4891-AEEA-56D3AB6F45B5}"/>
              </a:ext>
            </a:extLst>
          </p:cNvPr>
          <p:cNvSpPr>
            <a:spLocks noGrp="1"/>
          </p:cNvSpPr>
          <p:nvPr>
            <p:ph type="pic" sz="quarter" idx="21" hasCustomPrompt="1"/>
          </p:nvPr>
        </p:nvSpPr>
        <p:spPr>
          <a:xfrm>
            <a:off x="6096001" y="330517"/>
            <a:ext cx="5776595" cy="6196792"/>
          </a:xfrm>
          <a:custGeom>
            <a:avLst/>
            <a:gdLst>
              <a:gd name="connsiteX0" fmla="*/ 0 w 5776595"/>
              <a:gd name="connsiteY0" fmla="*/ 0 h 6196792"/>
              <a:gd name="connsiteX1" fmla="*/ 5776595 w 5776595"/>
              <a:gd name="connsiteY1" fmla="*/ 0 h 6196792"/>
              <a:gd name="connsiteX2" fmla="*/ 5776595 w 5776595"/>
              <a:gd name="connsiteY2" fmla="*/ 6196792 h 6196792"/>
              <a:gd name="connsiteX3" fmla="*/ 0 w 5776595"/>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5776595" h="6196792">
                <a:moveTo>
                  <a:pt x="0" y="0"/>
                </a:moveTo>
                <a:lnTo>
                  <a:pt x="5776595" y="0"/>
                </a:lnTo>
                <a:lnTo>
                  <a:pt x="5776595"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27373241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224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FDF71EA4-7292-4247-8D38-FA0FD8BAB112}"/>
              </a:ext>
            </a:extLst>
          </p:cNvPr>
          <p:cNvSpPr>
            <a:spLocks noGrp="1"/>
          </p:cNvSpPr>
          <p:nvPr>
            <p:ph type="pic" sz="quarter" idx="21" hasCustomPrompt="1"/>
          </p:nvPr>
        </p:nvSpPr>
        <p:spPr>
          <a:xfrm>
            <a:off x="6509530" y="925052"/>
            <a:ext cx="4934956" cy="5007896"/>
          </a:xfrm>
          <a:custGeom>
            <a:avLst/>
            <a:gdLst>
              <a:gd name="connsiteX0" fmla="*/ 4061191 w 4934956"/>
              <a:gd name="connsiteY0" fmla="*/ 907613 h 5007896"/>
              <a:gd name="connsiteX1" fmla="*/ 4934956 w 4934956"/>
              <a:gd name="connsiteY1" fmla="*/ 907613 h 5007896"/>
              <a:gd name="connsiteX2" fmla="*/ 4934956 w 4934956"/>
              <a:gd name="connsiteY2" fmla="*/ 4735847 h 5007896"/>
              <a:gd name="connsiteX3" fmla="*/ 4061191 w 4934956"/>
              <a:gd name="connsiteY3" fmla="*/ 4735847 h 5007896"/>
              <a:gd name="connsiteX4" fmla="*/ 0 w 4934956"/>
              <a:gd name="connsiteY4" fmla="*/ 542536 h 5007896"/>
              <a:gd name="connsiteX5" fmla="*/ 873765 w 4934956"/>
              <a:gd name="connsiteY5" fmla="*/ 542536 h 5007896"/>
              <a:gd name="connsiteX6" fmla="*/ 873765 w 4934956"/>
              <a:gd name="connsiteY6" fmla="*/ 4670180 h 5007896"/>
              <a:gd name="connsiteX7" fmla="*/ 0 w 4934956"/>
              <a:gd name="connsiteY7" fmla="*/ 4670180 h 5007896"/>
              <a:gd name="connsiteX8" fmla="*/ 2030595 w 4934956"/>
              <a:gd name="connsiteY8" fmla="*/ 374459 h 5007896"/>
              <a:gd name="connsiteX9" fmla="*/ 2904360 w 4934956"/>
              <a:gd name="connsiteY9" fmla="*/ 374459 h 5007896"/>
              <a:gd name="connsiteX10" fmla="*/ 2904360 w 4934956"/>
              <a:gd name="connsiteY10" fmla="*/ 5007896 h 5007896"/>
              <a:gd name="connsiteX11" fmla="*/ 2030595 w 4934956"/>
              <a:gd name="connsiteY11" fmla="*/ 5007896 h 5007896"/>
              <a:gd name="connsiteX12" fmla="*/ 3045892 w 4934956"/>
              <a:gd name="connsiteY12" fmla="*/ 186057 h 5007896"/>
              <a:gd name="connsiteX13" fmla="*/ 3919658 w 4934956"/>
              <a:gd name="connsiteY13" fmla="*/ 186057 h 5007896"/>
              <a:gd name="connsiteX14" fmla="*/ 3919658 w 4934956"/>
              <a:gd name="connsiteY14" fmla="*/ 4191749 h 5007896"/>
              <a:gd name="connsiteX15" fmla="*/ 3045892 w 4934956"/>
              <a:gd name="connsiteY15" fmla="*/ 4191749 h 5007896"/>
              <a:gd name="connsiteX16" fmla="*/ 1015298 w 4934956"/>
              <a:gd name="connsiteY16" fmla="*/ 0 h 5007896"/>
              <a:gd name="connsiteX17" fmla="*/ 1889063 w 4934956"/>
              <a:gd name="connsiteY17" fmla="*/ 0 h 5007896"/>
              <a:gd name="connsiteX18" fmla="*/ 1889063 w 4934956"/>
              <a:gd name="connsiteY18" fmla="*/ 4463797 h 5007896"/>
              <a:gd name="connsiteX19" fmla="*/ 1015298 w 4934956"/>
              <a:gd name="connsiteY19" fmla="*/ 4463797 h 500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4956" h="5007896">
                <a:moveTo>
                  <a:pt x="4061191" y="907613"/>
                </a:moveTo>
                <a:lnTo>
                  <a:pt x="4934956" y="907613"/>
                </a:lnTo>
                <a:lnTo>
                  <a:pt x="4934956" y="4735847"/>
                </a:lnTo>
                <a:lnTo>
                  <a:pt x="4061191" y="4735847"/>
                </a:lnTo>
                <a:close/>
                <a:moveTo>
                  <a:pt x="0" y="542536"/>
                </a:moveTo>
                <a:lnTo>
                  <a:pt x="873765" y="542536"/>
                </a:lnTo>
                <a:lnTo>
                  <a:pt x="873765" y="4670180"/>
                </a:lnTo>
                <a:lnTo>
                  <a:pt x="0" y="4670180"/>
                </a:lnTo>
                <a:close/>
                <a:moveTo>
                  <a:pt x="2030595" y="374459"/>
                </a:moveTo>
                <a:lnTo>
                  <a:pt x="2904360" y="374459"/>
                </a:lnTo>
                <a:lnTo>
                  <a:pt x="2904360" y="5007896"/>
                </a:lnTo>
                <a:lnTo>
                  <a:pt x="2030595" y="5007896"/>
                </a:lnTo>
                <a:close/>
                <a:moveTo>
                  <a:pt x="3045892" y="186057"/>
                </a:moveTo>
                <a:lnTo>
                  <a:pt x="3919658" y="186057"/>
                </a:lnTo>
                <a:lnTo>
                  <a:pt x="3919658" y="4191749"/>
                </a:lnTo>
                <a:lnTo>
                  <a:pt x="3045892" y="4191749"/>
                </a:lnTo>
                <a:close/>
                <a:moveTo>
                  <a:pt x="1015298" y="0"/>
                </a:moveTo>
                <a:lnTo>
                  <a:pt x="1889063" y="0"/>
                </a:lnTo>
                <a:lnTo>
                  <a:pt x="1889063" y="4463797"/>
                </a:lnTo>
                <a:lnTo>
                  <a:pt x="1015298" y="44637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67646293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225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9752707A-C740-4EA2-8EDF-8E7F1E915E90}"/>
              </a:ext>
            </a:extLst>
          </p:cNvPr>
          <p:cNvSpPr>
            <a:spLocks noGrp="1"/>
          </p:cNvSpPr>
          <p:nvPr>
            <p:ph type="pic" sz="quarter" idx="21" hasCustomPrompt="1"/>
          </p:nvPr>
        </p:nvSpPr>
        <p:spPr>
          <a:xfrm>
            <a:off x="6944774" y="330519"/>
            <a:ext cx="4351844" cy="6194957"/>
          </a:xfrm>
          <a:custGeom>
            <a:avLst/>
            <a:gdLst>
              <a:gd name="connsiteX0" fmla="*/ 1170341 w 4351844"/>
              <a:gd name="connsiteY0" fmla="*/ 4701166 h 6194957"/>
              <a:gd name="connsiteX1" fmla="*/ 3181504 w 4351844"/>
              <a:gd name="connsiteY1" fmla="*/ 4701166 h 6194957"/>
              <a:gd name="connsiteX2" fmla="*/ 2175922 w 4351844"/>
              <a:gd name="connsiteY2" fmla="*/ 6194957 h 6194957"/>
              <a:gd name="connsiteX3" fmla="*/ 1005582 w 4351844"/>
              <a:gd name="connsiteY3" fmla="*/ 4701166 h 6194957"/>
              <a:gd name="connsiteX4" fmla="*/ 2011163 w 4351844"/>
              <a:gd name="connsiteY4" fmla="*/ 6194957 h 6194957"/>
              <a:gd name="connsiteX5" fmla="*/ 0 w 4351844"/>
              <a:gd name="connsiteY5" fmla="*/ 6194957 h 6194957"/>
              <a:gd name="connsiteX6" fmla="*/ 3346263 w 4351844"/>
              <a:gd name="connsiteY6" fmla="*/ 4701165 h 6194957"/>
              <a:gd name="connsiteX7" fmla="*/ 4351844 w 4351844"/>
              <a:gd name="connsiteY7" fmla="*/ 6194956 h 6194957"/>
              <a:gd name="connsiteX8" fmla="*/ 2340681 w 4351844"/>
              <a:gd name="connsiteY8" fmla="*/ 6194956 h 6194957"/>
              <a:gd name="connsiteX9" fmla="*/ 1170341 w 4351844"/>
              <a:gd name="connsiteY9" fmla="*/ 1603689 h 6194957"/>
              <a:gd name="connsiteX10" fmla="*/ 3181504 w 4351844"/>
              <a:gd name="connsiteY10" fmla="*/ 1603689 h 6194957"/>
              <a:gd name="connsiteX11" fmla="*/ 2175923 w 4351844"/>
              <a:gd name="connsiteY11" fmla="*/ 3097477 h 6194957"/>
              <a:gd name="connsiteX12" fmla="*/ 3181504 w 4351844"/>
              <a:gd name="connsiteY12" fmla="*/ 4591268 h 6194957"/>
              <a:gd name="connsiteX13" fmla="*/ 1170341 w 4351844"/>
              <a:gd name="connsiteY13" fmla="*/ 4591268 h 6194957"/>
              <a:gd name="connsiteX14" fmla="*/ 2175922 w 4351844"/>
              <a:gd name="connsiteY14" fmla="*/ 3097479 h 6194957"/>
              <a:gd name="connsiteX15" fmla="*/ 1005582 w 4351844"/>
              <a:gd name="connsiteY15" fmla="*/ 1603689 h 6194957"/>
              <a:gd name="connsiteX16" fmla="*/ 2011162 w 4351844"/>
              <a:gd name="connsiteY16" fmla="*/ 3097478 h 6194957"/>
              <a:gd name="connsiteX17" fmla="*/ 2011163 w 4351844"/>
              <a:gd name="connsiteY17" fmla="*/ 3097478 h 6194957"/>
              <a:gd name="connsiteX18" fmla="*/ 2011163 w 4351844"/>
              <a:gd name="connsiteY18" fmla="*/ 3097479 h 6194957"/>
              <a:gd name="connsiteX19" fmla="*/ 2011162 w 4351844"/>
              <a:gd name="connsiteY19" fmla="*/ 3097479 h 6194957"/>
              <a:gd name="connsiteX20" fmla="*/ 1005581 w 4351844"/>
              <a:gd name="connsiteY20" fmla="*/ 4591269 h 6194957"/>
              <a:gd name="connsiteX21" fmla="*/ 1 w 4351844"/>
              <a:gd name="connsiteY21" fmla="*/ 3097479 h 6194957"/>
              <a:gd name="connsiteX22" fmla="*/ 0 w 4351844"/>
              <a:gd name="connsiteY22" fmla="*/ 3097479 h 6194957"/>
              <a:gd name="connsiteX23" fmla="*/ 1 w 4351844"/>
              <a:gd name="connsiteY23" fmla="*/ 3097478 h 6194957"/>
              <a:gd name="connsiteX24" fmla="*/ 3346263 w 4351844"/>
              <a:gd name="connsiteY24" fmla="*/ 1603688 h 6194957"/>
              <a:gd name="connsiteX25" fmla="*/ 4351843 w 4351844"/>
              <a:gd name="connsiteY25" fmla="*/ 3097477 h 6194957"/>
              <a:gd name="connsiteX26" fmla="*/ 4351844 w 4351844"/>
              <a:gd name="connsiteY26" fmla="*/ 3097477 h 6194957"/>
              <a:gd name="connsiteX27" fmla="*/ 4351844 w 4351844"/>
              <a:gd name="connsiteY27" fmla="*/ 3097478 h 6194957"/>
              <a:gd name="connsiteX28" fmla="*/ 4351843 w 4351844"/>
              <a:gd name="connsiteY28" fmla="*/ 3097478 h 6194957"/>
              <a:gd name="connsiteX29" fmla="*/ 3346262 w 4351844"/>
              <a:gd name="connsiteY29" fmla="*/ 4591268 h 6194957"/>
              <a:gd name="connsiteX30" fmla="*/ 2340682 w 4351844"/>
              <a:gd name="connsiteY30" fmla="*/ 3097478 h 6194957"/>
              <a:gd name="connsiteX31" fmla="*/ 2340681 w 4351844"/>
              <a:gd name="connsiteY31" fmla="*/ 3097478 h 6194957"/>
              <a:gd name="connsiteX32" fmla="*/ 2340681 w 4351844"/>
              <a:gd name="connsiteY32" fmla="*/ 3097477 h 6194957"/>
              <a:gd name="connsiteX33" fmla="*/ 2340682 w 4351844"/>
              <a:gd name="connsiteY33" fmla="*/ 3097477 h 6194957"/>
              <a:gd name="connsiteX34" fmla="*/ 0 w 4351844"/>
              <a:gd name="connsiteY34" fmla="*/ 1 h 6194957"/>
              <a:gd name="connsiteX35" fmla="*/ 2011163 w 4351844"/>
              <a:gd name="connsiteY35" fmla="*/ 1 h 6194957"/>
              <a:gd name="connsiteX36" fmla="*/ 1005581 w 4351844"/>
              <a:gd name="connsiteY36" fmla="*/ 1493792 h 6194957"/>
              <a:gd name="connsiteX37" fmla="*/ 2340681 w 4351844"/>
              <a:gd name="connsiteY37" fmla="*/ 0 h 6194957"/>
              <a:gd name="connsiteX38" fmla="*/ 4351844 w 4351844"/>
              <a:gd name="connsiteY38" fmla="*/ 0 h 6194957"/>
              <a:gd name="connsiteX39" fmla="*/ 3346262 w 4351844"/>
              <a:gd name="connsiteY39" fmla="*/ 1493791 h 6194957"/>
              <a:gd name="connsiteX40" fmla="*/ 2175923 w 4351844"/>
              <a:gd name="connsiteY40" fmla="*/ 0 h 6194957"/>
              <a:gd name="connsiteX41" fmla="*/ 3181504 w 4351844"/>
              <a:gd name="connsiteY41" fmla="*/ 1493791 h 6194957"/>
              <a:gd name="connsiteX42" fmla="*/ 1170341 w 4351844"/>
              <a:gd name="connsiteY42" fmla="*/ 1493791 h 619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844" h="6194957">
                <a:moveTo>
                  <a:pt x="1170341" y="4701166"/>
                </a:moveTo>
                <a:lnTo>
                  <a:pt x="3181504" y="4701166"/>
                </a:lnTo>
                <a:lnTo>
                  <a:pt x="2175922" y="6194957"/>
                </a:lnTo>
                <a:close/>
                <a:moveTo>
                  <a:pt x="1005582" y="4701166"/>
                </a:moveTo>
                <a:lnTo>
                  <a:pt x="2011163" y="6194957"/>
                </a:lnTo>
                <a:lnTo>
                  <a:pt x="0" y="6194957"/>
                </a:lnTo>
                <a:close/>
                <a:moveTo>
                  <a:pt x="3346263" y="4701165"/>
                </a:moveTo>
                <a:lnTo>
                  <a:pt x="4351844" y="6194956"/>
                </a:lnTo>
                <a:lnTo>
                  <a:pt x="2340681" y="6194956"/>
                </a:lnTo>
                <a:close/>
                <a:moveTo>
                  <a:pt x="1170341" y="1603689"/>
                </a:moveTo>
                <a:lnTo>
                  <a:pt x="3181504" y="1603689"/>
                </a:lnTo>
                <a:lnTo>
                  <a:pt x="2175923" y="3097477"/>
                </a:lnTo>
                <a:lnTo>
                  <a:pt x="3181504" y="4591268"/>
                </a:lnTo>
                <a:lnTo>
                  <a:pt x="1170341" y="4591268"/>
                </a:lnTo>
                <a:lnTo>
                  <a:pt x="2175922" y="3097479"/>
                </a:lnTo>
                <a:close/>
                <a:moveTo>
                  <a:pt x="1005582" y="1603689"/>
                </a:moveTo>
                <a:lnTo>
                  <a:pt x="2011162" y="3097478"/>
                </a:lnTo>
                <a:lnTo>
                  <a:pt x="2011163" y="3097478"/>
                </a:lnTo>
                <a:lnTo>
                  <a:pt x="2011163" y="3097479"/>
                </a:lnTo>
                <a:lnTo>
                  <a:pt x="2011162" y="3097479"/>
                </a:lnTo>
                <a:lnTo>
                  <a:pt x="1005581" y="4591269"/>
                </a:lnTo>
                <a:lnTo>
                  <a:pt x="1" y="3097479"/>
                </a:lnTo>
                <a:lnTo>
                  <a:pt x="0" y="3097479"/>
                </a:lnTo>
                <a:lnTo>
                  <a:pt x="1" y="3097478"/>
                </a:lnTo>
                <a:close/>
                <a:moveTo>
                  <a:pt x="3346263" y="1603688"/>
                </a:moveTo>
                <a:lnTo>
                  <a:pt x="4351843" y="3097477"/>
                </a:lnTo>
                <a:lnTo>
                  <a:pt x="4351844" y="3097477"/>
                </a:lnTo>
                <a:lnTo>
                  <a:pt x="4351844" y="3097478"/>
                </a:lnTo>
                <a:lnTo>
                  <a:pt x="4351843" y="3097478"/>
                </a:lnTo>
                <a:lnTo>
                  <a:pt x="3346262" y="4591268"/>
                </a:lnTo>
                <a:lnTo>
                  <a:pt x="2340682" y="3097478"/>
                </a:lnTo>
                <a:lnTo>
                  <a:pt x="2340681" y="3097478"/>
                </a:lnTo>
                <a:lnTo>
                  <a:pt x="2340681" y="3097477"/>
                </a:lnTo>
                <a:lnTo>
                  <a:pt x="2340682" y="3097477"/>
                </a:lnTo>
                <a:close/>
                <a:moveTo>
                  <a:pt x="0" y="1"/>
                </a:moveTo>
                <a:lnTo>
                  <a:pt x="2011163" y="1"/>
                </a:lnTo>
                <a:lnTo>
                  <a:pt x="1005581" y="1493792"/>
                </a:lnTo>
                <a:close/>
                <a:moveTo>
                  <a:pt x="2340681" y="0"/>
                </a:moveTo>
                <a:lnTo>
                  <a:pt x="4351844" y="0"/>
                </a:lnTo>
                <a:lnTo>
                  <a:pt x="3346262" y="1493791"/>
                </a:lnTo>
                <a:close/>
                <a:moveTo>
                  <a:pt x="2175923" y="0"/>
                </a:moveTo>
                <a:lnTo>
                  <a:pt x="3181504" y="1493791"/>
                </a:lnTo>
                <a:lnTo>
                  <a:pt x="1170341" y="1493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463360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3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AA2962A-4754-4430-B993-A2F459FCDECF}"/>
              </a:ext>
            </a:extLst>
          </p:cNvPr>
          <p:cNvSpPr>
            <a:spLocks noGrp="1"/>
          </p:cNvSpPr>
          <p:nvPr>
            <p:ph type="pic" sz="quarter" idx="24" hasCustomPrompt="1"/>
          </p:nvPr>
        </p:nvSpPr>
        <p:spPr>
          <a:xfrm>
            <a:off x="340412" y="330517"/>
            <a:ext cx="6196793" cy="6196793"/>
          </a:xfrm>
          <a:custGeom>
            <a:avLst/>
            <a:gdLst>
              <a:gd name="connsiteX0" fmla="*/ 0 w 6196793"/>
              <a:gd name="connsiteY0" fmla="*/ 0 h 6196793"/>
              <a:gd name="connsiteX1" fmla="*/ 6196793 w 6196793"/>
              <a:gd name="connsiteY1" fmla="*/ 0 h 6196793"/>
              <a:gd name="connsiteX2" fmla="*/ 0 w 6196793"/>
              <a:gd name="connsiteY2" fmla="*/ 6196793 h 6196793"/>
            </a:gdLst>
            <a:ahLst/>
            <a:cxnLst>
              <a:cxn ang="0">
                <a:pos x="connsiteX0" y="connsiteY0"/>
              </a:cxn>
              <a:cxn ang="0">
                <a:pos x="connsiteX1" y="connsiteY1"/>
              </a:cxn>
              <a:cxn ang="0">
                <a:pos x="connsiteX2" y="connsiteY2"/>
              </a:cxn>
            </a:cxnLst>
            <a:rect l="l" t="t" r="r" b="b"/>
            <a:pathLst>
              <a:path w="6196793" h="6196793">
                <a:moveTo>
                  <a:pt x="0" y="0"/>
                </a:moveTo>
                <a:lnTo>
                  <a:pt x="6196793" y="0"/>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2614776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226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B7C0A025-F391-46E8-AFAB-1151295CB6F4}"/>
              </a:ext>
            </a:extLst>
          </p:cNvPr>
          <p:cNvSpPr>
            <a:spLocks noGrp="1"/>
          </p:cNvSpPr>
          <p:nvPr>
            <p:ph type="pic" sz="quarter" idx="21" hasCustomPrompt="1"/>
          </p:nvPr>
        </p:nvSpPr>
        <p:spPr>
          <a:xfrm>
            <a:off x="6336332" y="787791"/>
            <a:ext cx="5254264" cy="5282418"/>
          </a:xfrm>
          <a:custGeom>
            <a:avLst/>
            <a:gdLst>
              <a:gd name="connsiteX0" fmla="*/ 992293 w 5254264"/>
              <a:gd name="connsiteY0" fmla="*/ 4056934 h 5282418"/>
              <a:gd name="connsiteX1" fmla="*/ 1899002 w 5254264"/>
              <a:gd name="connsiteY1" fmla="*/ 4056934 h 5282418"/>
              <a:gd name="connsiteX2" fmla="*/ 1899002 w 5254264"/>
              <a:gd name="connsiteY2" fmla="*/ 4963642 h 5282418"/>
              <a:gd name="connsiteX3" fmla="*/ 992293 w 5254264"/>
              <a:gd name="connsiteY3" fmla="*/ 4963642 h 5282418"/>
              <a:gd name="connsiteX4" fmla="*/ 2085193 w 5254264"/>
              <a:gd name="connsiteY4" fmla="*/ 3687236 h 5282418"/>
              <a:gd name="connsiteX5" fmla="*/ 3680375 w 5254264"/>
              <a:gd name="connsiteY5" fmla="*/ 3687236 h 5282418"/>
              <a:gd name="connsiteX6" fmla="*/ 3680375 w 5254264"/>
              <a:gd name="connsiteY6" fmla="*/ 5282418 h 5282418"/>
              <a:gd name="connsiteX7" fmla="*/ 2085193 w 5254264"/>
              <a:gd name="connsiteY7" fmla="*/ 5282418 h 5282418"/>
              <a:gd name="connsiteX8" fmla="*/ 4007226 w 5254264"/>
              <a:gd name="connsiteY8" fmla="*/ 3603821 h 5282418"/>
              <a:gd name="connsiteX9" fmla="*/ 4804816 w 5254264"/>
              <a:gd name="connsiteY9" fmla="*/ 3603821 h 5282418"/>
              <a:gd name="connsiteX10" fmla="*/ 4804816 w 5254264"/>
              <a:gd name="connsiteY10" fmla="*/ 4401411 h 5282418"/>
              <a:gd name="connsiteX11" fmla="*/ 4007226 w 5254264"/>
              <a:gd name="connsiteY11" fmla="*/ 4401411 h 5282418"/>
              <a:gd name="connsiteX12" fmla="*/ 0 w 5254264"/>
              <a:gd name="connsiteY12" fmla="*/ 2207754 h 5282418"/>
              <a:gd name="connsiteX13" fmla="*/ 1650446 w 5254264"/>
              <a:gd name="connsiteY13" fmla="*/ 2207754 h 5282418"/>
              <a:gd name="connsiteX14" fmla="*/ 1650446 w 5254264"/>
              <a:gd name="connsiteY14" fmla="*/ 3858200 h 5282418"/>
              <a:gd name="connsiteX15" fmla="*/ 0 w 5254264"/>
              <a:gd name="connsiteY15" fmla="*/ 3858200 h 5282418"/>
              <a:gd name="connsiteX16" fmla="*/ 1797738 w 5254264"/>
              <a:gd name="connsiteY16" fmla="*/ 1987346 h 5282418"/>
              <a:gd name="connsiteX17" fmla="*/ 3392920 w 5254264"/>
              <a:gd name="connsiteY17" fmla="*/ 1987346 h 5282418"/>
              <a:gd name="connsiteX18" fmla="*/ 3392920 w 5254264"/>
              <a:gd name="connsiteY18" fmla="*/ 3582528 h 5282418"/>
              <a:gd name="connsiteX19" fmla="*/ 1797738 w 5254264"/>
              <a:gd name="connsiteY19" fmla="*/ 3582528 h 5282418"/>
              <a:gd name="connsiteX20" fmla="*/ 3659082 w 5254264"/>
              <a:gd name="connsiteY20" fmla="*/ 1810533 h 5282418"/>
              <a:gd name="connsiteX21" fmla="*/ 5254264 w 5254264"/>
              <a:gd name="connsiteY21" fmla="*/ 1810533 h 5282418"/>
              <a:gd name="connsiteX22" fmla="*/ 5254264 w 5254264"/>
              <a:gd name="connsiteY22" fmla="*/ 3405715 h 5282418"/>
              <a:gd name="connsiteX23" fmla="*/ 3659082 w 5254264"/>
              <a:gd name="connsiteY23" fmla="*/ 3405715 h 5282418"/>
              <a:gd name="connsiteX24" fmla="*/ 4007227 w 5254264"/>
              <a:gd name="connsiteY24" fmla="*/ 811921 h 5282418"/>
              <a:gd name="connsiteX25" fmla="*/ 4906789 w 5254264"/>
              <a:gd name="connsiteY25" fmla="*/ 811921 h 5282418"/>
              <a:gd name="connsiteX26" fmla="*/ 4906789 w 5254264"/>
              <a:gd name="connsiteY26" fmla="*/ 1711481 h 5282418"/>
              <a:gd name="connsiteX27" fmla="*/ 4007227 w 5254264"/>
              <a:gd name="connsiteY27" fmla="*/ 1711481 h 5282418"/>
              <a:gd name="connsiteX28" fmla="*/ 62362 w 5254264"/>
              <a:gd name="connsiteY28" fmla="*/ 493288 h 5282418"/>
              <a:gd name="connsiteX29" fmla="*/ 1657544 w 5254264"/>
              <a:gd name="connsiteY29" fmla="*/ 493288 h 5282418"/>
              <a:gd name="connsiteX30" fmla="*/ 1657544 w 5254264"/>
              <a:gd name="connsiteY30" fmla="*/ 2088470 h 5282418"/>
              <a:gd name="connsiteX31" fmla="*/ 62362 w 5254264"/>
              <a:gd name="connsiteY31" fmla="*/ 2088470 h 5282418"/>
              <a:gd name="connsiteX32" fmla="*/ 1797738 w 5254264"/>
              <a:gd name="connsiteY32" fmla="*/ 0 h 5282418"/>
              <a:gd name="connsiteX33" fmla="*/ 3573913 w 5254264"/>
              <a:gd name="connsiteY33" fmla="*/ 0 h 5282418"/>
              <a:gd name="connsiteX34" fmla="*/ 3573913 w 5254264"/>
              <a:gd name="connsiteY34" fmla="*/ 1776175 h 5282418"/>
              <a:gd name="connsiteX35" fmla="*/ 1797738 w 5254264"/>
              <a:gd name="connsiteY35" fmla="*/ 1776175 h 528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54264" h="5282418">
                <a:moveTo>
                  <a:pt x="992293" y="4056934"/>
                </a:moveTo>
                <a:lnTo>
                  <a:pt x="1899002" y="4056934"/>
                </a:lnTo>
                <a:lnTo>
                  <a:pt x="1899002" y="4963642"/>
                </a:lnTo>
                <a:lnTo>
                  <a:pt x="992293" y="4963642"/>
                </a:lnTo>
                <a:close/>
                <a:moveTo>
                  <a:pt x="2085193" y="3687236"/>
                </a:moveTo>
                <a:lnTo>
                  <a:pt x="3680375" y="3687236"/>
                </a:lnTo>
                <a:lnTo>
                  <a:pt x="3680375" y="5282418"/>
                </a:lnTo>
                <a:lnTo>
                  <a:pt x="2085193" y="5282418"/>
                </a:lnTo>
                <a:close/>
                <a:moveTo>
                  <a:pt x="4007226" y="3603821"/>
                </a:moveTo>
                <a:lnTo>
                  <a:pt x="4804816" y="3603821"/>
                </a:lnTo>
                <a:lnTo>
                  <a:pt x="4804816" y="4401411"/>
                </a:lnTo>
                <a:lnTo>
                  <a:pt x="4007226" y="4401411"/>
                </a:lnTo>
                <a:close/>
                <a:moveTo>
                  <a:pt x="0" y="2207754"/>
                </a:moveTo>
                <a:lnTo>
                  <a:pt x="1650446" y="2207754"/>
                </a:lnTo>
                <a:lnTo>
                  <a:pt x="1650446" y="3858200"/>
                </a:lnTo>
                <a:lnTo>
                  <a:pt x="0" y="3858200"/>
                </a:lnTo>
                <a:close/>
                <a:moveTo>
                  <a:pt x="1797738" y="1987346"/>
                </a:moveTo>
                <a:lnTo>
                  <a:pt x="3392920" y="1987346"/>
                </a:lnTo>
                <a:lnTo>
                  <a:pt x="3392920" y="3582528"/>
                </a:lnTo>
                <a:lnTo>
                  <a:pt x="1797738" y="3582528"/>
                </a:lnTo>
                <a:close/>
                <a:moveTo>
                  <a:pt x="3659082" y="1810533"/>
                </a:moveTo>
                <a:lnTo>
                  <a:pt x="5254264" y="1810533"/>
                </a:lnTo>
                <a:lnTo>
                  <a:pt x="5254264" y="3405715"/>
                </a:lnTo>
                <a:lnTo>
                  <a:pt x="3659082" y="3405715"/>
                </a:lnTo>
                <a:close/>
                <a:moveTo>
                  <a:pt x="4007227" y="811921"/>
                </a:moveTo>
                <a:lnTo>
                  <a:pt x="4906789" y="811921"/>
                </a:lnTo>
                <a:lnTo>
                  <a:pt x="4906789" y="1711481"/>
                </a:lnTo>
                <a:lnTo>
                  <a:pt x="4007227" y="1711481"/>
                </a:lnTo>
                <a:close/>
                <a:moveTo>
                  <a:pt x="62362" y="493288"/>
                </a:moveTo>
                <a:lnTo>
                  <a:pt x="1657544" y="493288"/>
                </a:lnTo>
                <a:lnTo>
                  <a:pt x="1657544" y="2088470"/>
                </a:lnTo>
                <a:lnTo>
                  <a:pt x="62362" y="2088470"/>
                </a:lnTo>
                <a:close/>
                <a:moveTo>
                  <a:pt x="1797738" y="0"/>
                </a:moveTo>
                <a:lnTo>
                  <a:pt x="3573913" y="0"/>
                </a:lnTo>
                <a:lnTo>
                  <a:pt x="3573913" y="1776175"/>
                </a:lnTo>
                <a:lnTo>
                  <a:pt x="1797738" y="177617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1891639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227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icture Placeholder 10">
            <a:extLst>
              <a:ext uri="{FF2B5EF4-FFF2-40B4-BE49-F238E27FC236}">
                <a16:creationId xmlns:a16="http://schemas.microsoft.com/office/drawing/2014/main" id="{57D75D7D-C3A9-4293-AE9F-719DFC9D33D5}"/>
              </a:ext>
            </a:extLst>
          </p:cNvPr>
          <p:cNvSpPr>
            <a:spLocks noGrp="1"/>
          </p:cNvSpPr>
          <p:nvPr>
            <p:ph type="pic" sz="quarter" idx="21" hasCustomPrompt="1"/>
          </p:nvPr>
        </p:nvSpPr>
        <p:spPr>
          <a:xfrm>
            <a:off x="6790053" y="330519"/>
            <a:ext cx="5081272" cy="5172181"/>
          </a:xfrm>
          <a:custGeom>
            <a:avLst/>
            <a:gdLst>
              <a:gd name="connsiteX0" fmla="*/ 1202567 w 5081272"/>
              <a:gd name="connsiteY0" fmla="*/ 0 h 5172181"/>
              <a:gd name="connsiteX1" fmla="*/ 5081272 w 5081272"/>
              <a:gd name="connsiteY1" fmla="*/ 0 h 5172181"/>
              <a:gd name="connsiteX2" fmla="*/ 5081272 w 5081272"/>
              <a:gd name="connsiteY2" fmla="*/ 4060524 h 5172181"/>
              <a:gd name="connsiteX3" fmla="*/ 4539566 w 5081272"/>
              <a:gd name="connsiteY3" fmla="*/ 4602231 h 5172181"/>
              <a:gd name="connsiteX4" fmla="*/ 1787599 w 5081272"/>
              <a:gd name="connsiteY4" fmla="*/ 4602231 h 5172181"/>
              <a:gd name="connsiteX5" fmla="*/ 569951 w 5081272"/>
              <a:gd name="connsiteY5" fmla="*/ 3384582 h 5172181"/>
              <a:gd name="connsiteX6" fmla="*/ 569951 w 5081272"/>
              <a:gd name="connsiteY6" fmla="*/ 632615 h 517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1272" h="5172181">
                <a:moveTo>
                  <a:pt x="1202567" y="0"/>
                </a:moveTo>
                <a:lnTo>
                  <a:pt x="5081272" y="0"/>
                </a:lnTo>
                <a:lnTo>
                  <a:pt x="5081272" y="4060524"/>
                </a:lnTo>
                <a:lnTo>
                  <a:pt x="4539566" y="4602231"/>
                </a:lnTo>
                <a:cubicBezTo>
                  <a:pt x="3779632" y="5362165"/>
                  <a:pt x="2547534" y="5362165"/>
                  <a:pt x="1787599" y="4602231"/>
                </a:cubicBezTo>
                <a:lnTo>
                  <a:pt x="569951" y="3384582"/>
                </a:lnTo>
                <a:cubicBezTo>
                  <a:pt x="-189983" y="2624647"/>
                  <a:pt x="-189983" y="1392549"/>
                  <a:pt x="569951" y="63261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69897061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22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Picture Placeholder 7">
            <a:extLst>
              <a:ext uri="{FF2B5EF4-FFF2-40B4-BE49-F238E27FC236}">
                <a16:creationId xmlns:a16="http://schemas.microsoft.com/office/drawing/2014/main" id="{3E510980-3E9C-4844-A29E-89B6C29B28F5}"/>
              </a:ext>
            </a:extLst>
          </p:cNvPr>
          <p:cNvSpPr>
            <a:spLocks noGrp="1"/>
          </p:cNvSpPr>
          <p:nvPr>
            <p:ph type="pic" sz="quarter" idx="21" hasCustomPrompt="1"/>
          </p:nvPr>
        </p:nvSpPr>
        <p:spPr>
          <a:xfrm>
            <a:off x="6511911" y="522301"/>
            <a:ext cx="4833345" cy="5813401"/>
          </a:xfrm>
          <a:custGeom>
            <a:avLst/>
            <a:gdLst>
              <a:gd name="connsiteX0" fmla="*/ 4308550 w 4833345"/>
              <a:gd name="connsiteY0" fmla="*/ 2948393 h 5813401"/>
              <a:gd name="connsiteX1" fmla="*/ 4308550 w 4833345"/>
              <a:gd name="connsiteY1" fmla="*/ 4053676 h 5813401"/>
              <a:gd name="connsiteX2" fmla="*/ 2358094 w 4833345"/>
              <a:gd name="connsiteY2" fmla="*/ 5599529 h 5813401"/>
              <a:gd name="connsiteX3" fmla="*/ 2358094 w 4833345"/>
              <a:gd name="connsiteY3" fmla="*/ 4494246 h 5813401"/>
              <a:gd name="connsiteX4" fmla="*/ 4833345 w 4833345"/>
              <a:gd name="connsiteY4" fmla="*/ 16172 h 5813401"/>
              <a:gd name="connsiteX5" fmla="*/ 4833345 w 4833345"/>
              <a:gd name="connsiteY5" fmla="*/ 2312919 h 5813401"/>
              <a:gd name="connsiteX6" fmla="*/ 416669 w 4833345"/>
              <a:gd name="connsiteY6" fmla="*/ 5813401 h 5813401"/>
              <a:gd name="connsiteX7" fmla="*/ 416669 w 4833345"/>
              <a:gd name="connsiteY7" fmla="*/ 3516655 h 5813401"/>
              <a:gd name="connsiteX8" fmla="*/ 2292898 w 4833345"/>
              <a:gd name="connsiteY8" fmla="*/ 0 h 5813401"/>
              <a:gd name="connsiteX9" fmla="*/ 2292898 w 4833345"/>
              <a:gd name="connsiteY9" fmla="*/ 1816484 h 5813401"/>
              <a:gd name="connsiteX10" fmla="*/ 0 w 4833345"/>
              <a:gd name="connsiteY10" fmla="*/ 3633744 h 5813401"/>
              <a:gd name="connsiteX11" fmla="*/ 0 w 4833345"/>
              <a:gd name="connsiteY11" fmla="*/ 1817260 h 581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33345" h="5813401">
                <a:moveTo>
                  <a:pt x="4308550" y="2948393"/>
                </a:moveTo>
                <a:lnTo>
                  <a:pt x="4308550" y="4053676"/>
                </a:lnTo>
                <a:lnTo>
                  <a:pt x="2358094" y="5599529"/>
                </a:lnTo>
                <a:lnTo>
                  <a:pt x="2358094" y="4494246"/>
                </a:lnTo>
                <a:close/>
                <a:moveTo>
                  <a:pt x="4833345" y="16172"/>
                </a:moveTo>
                <a:lnTo>
                  <a:pt x="4833345" y="2312919"/>
                </a:lnTo>
                <a:lnTo>
                  <a:pt x="416669" y="5813401"/>
                </a:lnTo>
                <a:lnTo>
                  <a:pt x="416669" y="3516655"/>
                </a:lnTo>
                <a:close/>
                <a:moveTo>
                  <a:pt x="2292898" y="0"/>
                </a:moveTo>
                <a:lnTo>
                  <a:pt x="2292898" y="1816484"/>
                </a:lnTo>
                <a:lnTo>
                  <a:pt x="0" y="3633744"/>
                </a:lnTo>
                <a:lnTo>
                  <a:pt x="0" y="181726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8301603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22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a:extLst>
              <a:ext uri="{FF2B5EF4-FFF2-40B4-BE49-F238E27FC236}">
                <a16:creationId xmlns:a16="http://schemas.microsoft.com/office/drawing/2014/main" id="{38D93241-DE59-45F2-B20A-F22380A9A8DE}"/>
              </a:ext>
            </a:extLst>
          </p:cNvPr>
          <p:cNvSpPr>
            <a:spLocks noGrp="1"/>
          </p:cNvSpPr>
          <p:nvPr>
            <p:ph type="pic" sz="quarter" idx="21" hasCustomPrompt="1"/>
          </p:nvPr>
        </p:nvSpPr>
        <p:spPr>
          <a:xfrm>
            <a:off x="875714" y="596540"/>
            <a:ext cx="4945442" cy="5664925"/>
          </a:xfrm>
          <a:custGeom>
            <a:avLst/>
            <a:gdLst>
              <a:gd name="connsiteX0" fmla="*/ 347177 w 4945442"/>
              <a:gd name="connsiteY0" fmla="*/ 1422058 h 5664925"/>
              <a:gd name="connsiteX1" fmla="*/ 2796798 w 4945442"/>
              <a:gd name="connsiteY1" fmla="*/ 5664925 h 5664925"/>
              <a:gd name="connsiteX2" fmla="*/ 1669010 w 4945442"/>
              <a:gd name="connsiteY2" fmla="*/ 5414683 h 5664925"/>
              <a:gd name="connsiteX3" fmla="*/ 0 w 4945442"/>
              <a:gd name="connsiteY3" fmla="*/ 2523872 h 5664925"/>
              <a:gd name="connsiteX4" fmla="*/ 145136 w 4945442"/>
              <a:gd name="connsiteY4" fmla="*/ 693442 h 5664925"/>
              <a:gd name="connsiteX5" fmla="*/ 1272923 w 4945442"/>
              <a:gd name="connsiteY5" fmla="*/ 943685 h 5664925"/>
              <a:gd name="connsiteX6" fmla="*/ 2941933 w 4945442"/>
              <a:gd name="connsiteY6" fmla="*/ 3834496 h 5664925"/>
              <a:gd name="connsiteX7" fmla="*/ 2594756 w 4945442"/>
              <a:gd name="connsiteY7" fmla="*/ 4936310 h 5664925"/>
              <a:gd name="connsiteX8" fmla="*/ 2275421 w 4945442"/>
              <a:gd name="connsiteY8" fmla="*/ 598251 h 5664925"/>
              <a:gd name="connsiteX9" fmla="*/ 4725040 w 4945442"/>
              <a:gd name="connsiteY9" fmla="*/ 4841117 h 5664925"/>
              <a:gd name="connsiteX10" fmla="*/ 3597253 w 4945442"/>
              <a:gd name="connsiteY10" fmla="*/ 4590874 h 5664925"/>
              <a:gd name="connsiteX11" fmla="*/ 1928242 w 4945442"/>
              <a:gd name="connsiteY11" fmla="*/ 1700063 h 5664925"/>
              <a:gd name="connsiteX12" fmla="*/ 2148644 w 4945442"/>
              <a:gd name="connsiteY12" fmla="*/ 0 h 5664925"/>
              <a:gd name="connsiteX13" fmla="*/ 3276431 w 4945442"/>
              <a:gd name="connsiteY13" fmla="*/ 250242 h 5664925"/>
              <a:gd name="connsiteX14" fmla="*/ 4945442 w 4945442"/>
              <a:gd name="connsiteY14" fmla="*/ 3141053 h 5664925"/>
              <a:gd name="connsiteX15" fmla="*/ 4598266 w 4945442"/>
              <a:gd name="connsiteY15" fmla="*/ 4242867 h 566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45442" h="5664925">
                <a:moveTo>
                  <a:pt x="347177" y="1422058"/>
                </a:moveTo>
                <a:lnTo>
                  <a:pt x="2796798" y="5664925"/>
                </a:lnTo>
                <a:lnTo>
                  <a:pt x="1669010" y="5414683"/>
                </a:lnTo>
                <a:lnTo>
                  <a:pt x="0" y="2523872"/>
                </a:lnTo>
                <a:close/>
                <a:moveTo>
                  <a:pt x="145136" y="693442"/>
                </a:moveTo>
                <a:lnTo>
                  <a:pt x="1272923" y="943685"/>
                </a:lnTo>
                <a:lnTo>
                  <a:pt x="2941933" y="3834496"/>
                </a:lnTo>
                <a:lnTo>
                  <a:pt x="2594756" y="4936310"/>
                </a:lnTo>
                <a:close/>
                <a:moveTo>
                  <a:pt x="2275421" y="598251"/>
                </a:moveTo>
                <a:lnTo>
                  <a:pt x="4725040" y="4841117"/>
                </a:lnTo>
                <a:lnTo>
                  <a:pt x="3597253" y="4590874"/>
                </a:lnTo>
                <a:lnTo>
                  <a:pt x="1928242" y="1700063"/>
                </a:lnTo>
                <a:close/>
                <a:moveTo>
                  <a:pt x="2148644" y="0"/>
                </a:moveTo>
                <a:lnTo>
                  <a:pt x="3276431" y="250242"/>
                </a:lnTo>
                <a:lnTo>
                  <a:pt x="4945442" y="3141053"/>
                </a:lnTo>
                <a:lnTo>
                  <a:pt x="4598266" y="424286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513837330"/>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230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DE519F15-D7A0-44F0-ADB1-C5A1FB45C74E}"/>
              </a:ext>
            </a:extLst>
          </p:cNvPr>
          <p:cNvSpPr>
            <a:spLocks noGrp="1"/>
          </p:cNvSpPr>
          <p:nvPr>
            <p:ph type="pic" sz="quarter" idx="18" hasCustomPrompt="1"/>
          </p:nvPr>
        </p:nvSpPr>
        <p:spPr>
          <a:xfrm>
            <a:off x="5669201" y="330517"/>
            <a:ext cx="6202124" cy="6196792"/>
          </a:xfrm>
          <a:custGeom>
            <a:avLst/>
            <a:gdLst>
              <a:gd name="connsiteX0" fmla="*/ 2189085 w 6202124"/>
              <a:gd name="connsiteY0" fmla="*/ 3931298 h 6196792"/>
              <a:gd name="connsiteX1" fmla="*/ 3015935 w 6202124"/>
              <a:gd name="connsiteY1" fmla="*/ 4220601 h 6196792"/>
              <a:gd name="connsiteX2" fmla="*/ 3682611 w 6202124"/>
              <a:gd name="connsiteY2" fmla="*/ 4446576 h 6196792"/>
              <a:gd name="connsiteX3" fmla="*/ 4671079 w 6202124"/>
              <a:gd name="connsiteY3" fmla="*/ 4786257 h 6196792"/>
              <a:gd name="connsiteX4" fmla="*/ 5093885 w 6202124"/>
              <a:gd name="connsiteY4" fmla="*/ 4987761 h 6196792"/>
              <a:gd name="connsiteX5" fmla="*/ 6005873 w 6202124"/>
              <a:gd name="connsiteY5" fmla="*/ 5469935 h 6196792"/>
              <a:gd name="connsiteX6" fmla="*/ 6166049 w 6202124"/>
              <a:gd name="connsiteY6" fmla="*/ 5556294 h 6196792"/>
              <a:gd name="connsiteX7" fmla="*/ 6199238 w 6202124"/>
              <a:gd name="connsiteY7" fmla="*/ 5610988 h 6196792"/>
              <a:gd name="connsiteX8" fmla="*/ 6202124 w 6202124"/>
              <a:gd name="connsiteY8" fmla="*/ 6137780 h 6196792"/>
              <a:gd name="connsiteX9" fmla="*/ 6138631 w 6202124"/>
              <a:gd name="connsiteY9" fmla="*/ 6196792 h 6196792"/>
              <a:gd name="connsiteX10" fmla="*/ 4616245 w 6202124"/>
              <a:gd name="connsiteY10" fmla="*/ 6196792 h 6196792"/>
              <a:gd name="connsiteX11" fmla="*/ 4330527 w 6202124"/>
              <a:gd name="connsiteY11" fmla="*/ 6078767 h 6196792"/>
              <a:gd name="connsiteX12" fmla="*/ 3213629 w 6202124"/>
              <a:gd name="connsiteY12" fmla="*/ 4969049 h 6196792"/>
              <a:gd name="connsiteX13" fmla="*/ 2646522 w 6202124"/>
              <a:gd name="connsiteY13" fmla="*/ 4393320 h 6196792"/>
              <a:gd name="connsiteX14" fmla="*/ 2177541 w 6202124"/>
              <a:gd name="connsiteY14" fmla="*/ 3944253 h 6196792"/>
              <a:gd name="connsiteX15" fmla="*/ 2189085 w 6202124"/>
              <a:gd name="connsiteY15" fmla="*/ 3931298 h 6196792"/>
              <a:gd name="connsiteX16" fmla="*/ 2428519 w 6202124"/>
              <a:gd name="connsiteY16" fmla="*/ 3579480 h 6196792"/>
              <a:gd name="connsiteX17" fmla="*/ 2619003 w 6202124"/>
              <a:gd name="connsiteY17" fmla="*/ 3601088 h 6196792"/>
              <a:gd name="connsiteX18" fmla="*/ 4414172 w 6202124"/>
              <a:gd name="connsiteY18" fmla="*/ 3912225 h 6196792"/>
              <a:gd name="connsiteX19" fmla="*/ 5331957 w 6202124"/>
              <a:gd name="connsiteY19" fmla="*/ 4119651 h 6196792"/>
              <a:gd name="connsiteX20" fmla="*/ 6125641 w 6202124"/>
              <a:gd name="connsiteY20" fmla="*/ 4302590 h 6196792"/>
              <a:gd name="connsiteX21" fmla="*/ 6202124 w 6202124"/>
              <a:gd name="connsiteY21" fmla="*/ 4399099 h 6196792"/>
              <a:gd name="connsiteX22" fmla="*/ 6200682 w 6202124"/>
              <a:gd name="connsiteY22" fmla="*/ 5215837 h 6196792"/>
              <a:gd name="connsiteX23" fmla="*/ 6116984 w 6202124"/>
              <a:gd name="connsiteY23" fmla="*/ 5273456 h 6196792"/>
              <a:gd name="connsiteX24" fmla="*/ 4647947 w 6202124"/>
              <a:gd name="connsiteY24" fmla="*/ 4677107 h 6196792"/>
              <a:gd name="connsiteX25" fmla="*/ 3695527 w 6202124"/>
              <a:gd name="connsiteY25" fmla="*/ 4240649 h 6196792"/>
              <a:gd name="connsiteX26" fmla="*/ 2698372 w 6202124"/>
              <a:gd name="connsiteY26" fmla="*/ 3750895 h 6196792"/>
              <a:gd name="connsiteX27" fmla="*/ 2422747 w 6202124"/>
              <a:gd name="connsiteY27" fmla="*/ 3599647 h 6196792"/>
              <a:gd name="connsiteX28" fmla="*/ 2428519 w 6202124"/>
              <a:gd name="connsiteY28" fmla="*/ 3579480 h 6196792"/>
              <a:gd name="connsiteX29" fmla="*/ 1379690 w 6202124"/>
              <a:gd name="connsiteY29" fmla="*/ 3435555 h 6196792"/>
              <a:gd name="connsiteX30" fmla="*/ 1601981 w 6202124"/>
              <a:gd name="connsiteY30" fmla="*/ 3529195 h 6196792"/>
              <a:gd name="connsiteX31" fmla="*/ 2417527 w 6202124"/>
              <a:gd name="connsiteY31" fmla="*/ 4567883 h 6196792"/>
              <a:gd name="connsiteX32" fmla="*/ 3041095 w 6202124"/>
              <a:gd name="connsiteY32" fmla="*/ 5374630 h 6196792"/>
              <a:gd name="connsiteX33" fmla="*/ 3683429 w 6202124"/>
              <a:gd name="connsiteY33" fmla="*/ 6179938 h 6196792"/>
              <a:gd name="connsiteX34" fmla="*/ 3579500 w 6202124"/>
              <a:gd name="connsiteY34" fmla="*/ 6187140 h 6196792"/>
              <a:gd name="connsiteX35" fmla="*/ 2418971 w 6202124"/>
              <a:gd name="connsiteY35" fmla="*/ 6190021 h 6196792"/>
              <a:gd name="connsiteX36" fmla="*/ 2151934 w 6202124"/>
              <a:gd name="connsiteY36" fmla="*/ 6112228 h 6196792"/>
              <a:gd name="connsiteX37" fmla="*/ 1229573 w 6202124"/>
              <a:gd name="connsiteY37" fmla="*/ 5537419 h 6196792"/>
              <a:gd name="connsiteX38" fmla="*/ 1153070 w 6202124"/>
              <a:gd name="connsiteY38" fmla="*/ 5397680 h 6196792"/>
              <a:gd name="connsiteX39" fmla="*/ 1192043 w 6202124"/>
              <a:gd name="connsiteY39" fmla="*/ 4539071 h 6196792"/>
              <a:gd name="connsiteX40" fmla="*/ 1379690 w 6202124"/>
              <a:gd name="connsiteY40" fmla="*/ 3435555 h 6196792"/>
              <a:gd name="connsiteX41" fmla="*/ 1289709 w 6202124"/>
              <a:gd name="connsiteY41" fmla="*/ 3425798 h 6196792"/>
              <a:gd name="connsiteX42" fmla="*/ 1292348 w 6202124"/>
              <a:gd name="connsiteY42" fmla="*/ 3425951 h 6196792"/>
              <a:gd name="connsiteX43" fmla="*/ 1315947 w 6202124"/>
              <a:gd name="connsiteY43" fmla="*/ 3427308 h 6196792"/>
              <a:gd name="connsiteX44" fmla="*/ 1345971 w 6202124"/>
              <a:gd name="connsiteY44" fmla="*/ 3443273 h 6196792"/>
              <a:gd name="connsiteX45" fmla="*/ 1136791 w 6202124"/>
              <a:gd name="connsiteY45" fmla="*/ 4116270 h 6196792"/>
              <a:gd name="connsiteX46" fmla="*/ 881446 w 6202124"/>
              <a:gd name="connsiteY46" fmla="*/ 4933377 h 6196792"/>
              <a:gd name="connsiteX47" fmla="*/ 621772 w 6202124"/>
              <a:gd name="connsiteY47" fmla="*/ 5756250 h 6196792"/>
              <a:gd name="connsiteX48" fmla="*/ 507806 w 6202124"/>
              <a:gd name="connsiteY48" fmla="*/ 6126613 h 6196792"/>
              <a:gd name="connsiteX49" fmla="*/ 425575 w 6202124"/>
              <a:gd name="connsiteY49" fmla="*/ 6190023 h 6196792"/>
              <a:gd name="connsiteX50" fmla="*/ 72132 w 6202124"/>
              <a:gd name="connsiteY50" fmla="*/ 6190023 h 6196792"/>
              <a:gd name="connsiteX51" fmla="*/ 0 w 6202124"/>
              <a:gd name="connsiteY51" fmla="*/ 6115084 h 6196792"/>
              <a:gd name="connsiteX52" fmla="*/ 2887 w 6202124"/>
              <a:gd name="connsiteY52" fmla="*/ 4986698 h 6196792"/>
              <a:gd name="connsiteX53" fmla="*/ 40393 w 6202124"/>
              <a:gd name="connsiteY53" fmla="*/ 4887262 h 6196792"/>
              <a:gd name="connsiteX54" fmla="*/ 905970 w 6202124"/>
              <a:gd name="connsiteY54" fmla="*/ 3836694 h 6196792"/>
              <a:gd name="connsiteX55" fmla="*/ 1242101 w 6202124"/>
              <a:gd name="connsiteY55" fmla="*/ 3459125 h 6196792"/>
              <a:gd name="connsiteX56" fmla="*/ 1265635 w 6202124"/>
              <a:gd name="connsiteY56" fmla="*/ 3436990 h 6196792"/>
              <a:gd name="connsiteX57" fmla="*/ 1270450 w 6202124"/>
              <a:gd name="connsiteY57" fmla="*/ 3434752 h 6196792"/>
              <a:gd name="connsiteX58" fmla="*/ 2883575 w 6202124"/>
              <a:gd name="connsiteY58" fmla="*/ 1706607 h 6196792"/>
              <a:gd name="connsiteX59" fmla="*/ 2933871 w 6202124"/>
              <a:gd name="connsiteY59" fmla="*/ 1723705 h 6196792"/>
              <a:gd name="connsiteX60" fmla="*/ 3705419 w 6202124"/>
              <a:gd name="connsiteY60" fmla="*/ 2175825 h 6196792"/>
              <a:gd name="connsiteX61" fmla="*/ 4504371 w 6202124"/>
              <a:gd name="connsiteY61" fmla="*/ 2645221 h 6196792"/>
              <a:gd name="connsiteX62" fmla="*/ 5081229 w 6202124"/>
              <a:gd name="connsiteY62" fmla="*/ 2974951 h 6196792"/>
              <a:gd name="connsiteX63" fmla="*/ 5665299 w 6202124"/>
              <a:gd name="connsiteY63" fmla="*/ 3311880 h 6196792"/>
              <a:gd name="connsiteX64" fmla="*/ 5756154 w 6202124"/>
              <a:gd name="connsiteY64" fmla="*/ 3360834 h 6196792"/>
              <a:gd name="connsiteX65" fmla="*/ 5907579 w 6202124"/>
              <a:gd name="connsiteY65" fmla="*/ 3535059 h 6196792"/>
              <a:gd name="connsiteX66" fmla="*/ 6188799 w 6202124"/>
              <a:gd name="connsiteY66" fmla="*/ 4077890 h 6196792"/>
              <a:gd name="connsiteX67" fmla="*/ 5179295 w 6202124"/>
              <a:gd name="connsiteY67" fmla="*/ 3949741 h 6196792"/>
              <a:gd name="connsiteX68" fmla="*/ 4120759 w 6202124"/>
              <a:gd name="connsiteY68" fmla="*/ 3804314 h 6196792"/>
              <a:gd name="connsiteX69" fmla="*/ 3033379 w 6202124"/>
              <a:gd name="connsiteY69" fmla="*/ 3562417 h 6196792"/>
              <a:gd name="connsiteX70" fmla="*/ 1796016 w 6202124"/>
              <a:gd name="connsiteY70" fmla="*/ 3264363 h 6196792"/>
              <a:gd name="connsiteX71" fmla="*/ 1537872 w 6202124"/>
              <a:gd name="connsiteY71" fmla="*/ 3141975 h 6196792"/>
              <a:gd name="connsiteX72" fmla="*/ 1674875 w 6202124"/>
              <a:gd name="connsiteY72" fmla="*/ 2989349 h 6196792"/>
              <a:gd name="connsiteX73" fmla="*/ 2031087 w 6202124"/>
              <a:gd name="connsiteY73" fmla="*/ 2604905 h 6196792"/>
              <a:gd name="connsiteX74" fmla="*/ 2488247 w 6202124"/>
              <a:gd name="connsiteY74" fmla="*/ 2112469 h 6196792"/>
              <a:gd name="connsiteX75" fmla="*/ 2838689 w 6202124"/>
              <a:gd name="connsiteY75" fmla="*/ 1733785 h 6196792"/>
              <a:gd name="connsiteX76" fmla="*/ 2883575 w 6202124"/>
              <a:gd name="connsiteY76" fmla="*/ 1706607 h 6196792"/>
              <a:gd name="connsiteX77" fmla="*/ 13328 w 6202124"/>
              <a:gd name="connsiteY77" fmla="*/ 23987 h 6196792"/>
              <a:gd name="connsiteX78" fmla="*/ 2209524 w 6202124"/>
              <a:gd name="connsiteY78" fmla="*/ 1303919 h 6196792"/>
              <a:gd name="connsiteX79" fmla="*/ 36400 w 6202124"/>
              <a:gd name="connsiteY79" fmla="*/ 4592289 h 6196792"/>
              <a:gd name="connsiteX80" fmla="*/ 13328 w 6202124"/>
              <a:gd name="connsiteY80" fmla="*/ 4589410 h 6196792"/>
              <a:gd name="connsiteX81" fmla="*/ 13328 w 6202124"/>
              <a:gd name="connsiteY81" fmla="*/ 2314797 h 6196792"/>
              <a:gd name="connsiteX82" fmla="*/ 13328 w 6202124"/>
              <a:gd name="connsiteY82" fmla="*/ 23989 h 6196792"/>
              <a:gd name="connsiteX83" fmla="*/ 6111215 w 6202124"/>
              <a:gd name="connsiteY83" fmla="*/ 0 h 6196792"/>
              <a:gd name="connsiteX84" fmla="*/ 6202124 w 6202124"/>
              <a:gd name="connsiteY84" fmla="*/ 89287 h 6196792"/>
              <a:gd name="connsiteX85" fmla="*/ 6200682 w 6202124"/>
              <a:gd name="connsiteY85" fmla="*/ 3205655 h 6196792"/>
              <a:gd name="connsiteX86" fmla="*/ 6197794 w 6202124"/>
              <a:gd name="connsiteY86" fmla="*/ 3274779 h 6196792"/>
              <a:gd name="connsiteX87" fmla="*/ 6173263 w 6202124"/>
              <a:gd name="connsiteY87" fmla="*/ 3286300 h 6196792"/>
              <a:gd name="connsiteX88" fmla="*/ 4128531 w 6202124"/>
              <a:gd name="connsiteY88" fmla="*/ 7201 h 6196792"/>
              <a:gd name="connsiteX89" fmla="*/ 4222325 w 6202124"/>
              <a:gd name="connsiteY89" fmla="*/ 1441 h 6196792"/>
              <a:gd name="connsiteX90" fmla="*/ 6111215 w 6202124"/>
              <a:gd name="connsiteY90" fmla="*/ 0 h 6196792"/>
              <a:gd name="connsiteX91" fmla="*/ 3993335 w 6202124"/>
              <a:gd name="connsiteY91" fmla="*/ 0 h 6196792"/>
              <a:gd name="connsiteX92" fmla="*/ 4117440 w 6202124"/>
              <a:gd name="connsiteY92" fmla="*/ 73451 h 6196792"/>
              <a:gd name="connsiteX93" fmla="*/ 4657147 w 6202124"/>
              <a:gd name="connsiteY93" fmla="*/ 1133455 h 6196792"/>
              <a:gd name="connsiteX94" fmla="*/ 5185313 w 6202124"/>
              <a:gd name="connsiteY94" fmla="*/ 2131528 h 6196792"/>
              <a:gd name="connsiteX95" fmla="*/ 5429191 w 6202124"/>
              <a:gd name="connsiteY95" fmla="*/ 2602481 h 6196792"/>
              <a:gd name="connsiteX96" fmla="*/ 5414761 w 6202124"/>
              <a:gd name="connsiteY96" fmla="*/ 2622643 h 6196792"/>
              <a:gd name="connsiteX97" fmla="*/ 570372 w 6202124"/>
              <a:gd name="connsiteY97" fmla="*/ 23045 h 6196792"/>
              <a:gd name="connsiteX98" fmla="*/ 570372 w 6202124"/>
              <a:gd name="connsiteY98" fmla="*/ 23043 h 6196792"/>
              <a:gd name="connsiteX99" fmla="*/ 576144 w 6202124"/>
              <a:gd name="connsiteY99" fmla="*/ 1441 h 6196792"/>
              <a:gd name="connsiteX100" fmla="*/ 652628 w 6202124"/>
              <a:gd name="connsiteY100" fmla="*/ 1441 h 6196792"/>
              <a:gd name="connsiteX101" fmla="*/ 3993335 w 6202124"/>
              <a:gd name="connsiteY101" fmla="*/ 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6202124" h="6196792">
                <a:moveTo>
                  <a:pt x="2189085" y="3931298"/>
                </a:moveTo>
                <a:cubicBezTo>
                  <a:pt x="2464702" y="4027734"/>
                  <a:pt x="2740318" y="4125606"/>
                  <a:pt x="3015935" y="4220601"/>
                </a:cubicBezTo>
                <a:cubicBezTo>
                  <a:pt x="3238160" y="4296887"/>
                  <a:pt x="3460385" y="4370292"/>
                  <a:pt x="3682611" y="4446576"/>
                </a:cubicBezTo>
                <a:cubicBezTo>
                  <a:pt x="4013063" y="4558844"/>
                  <a:pt x="4344957" y="4666793"/>
                  <a:pt x="4671079" y="4786257"/>
                </a:cubicBezTo>
                <a:cubicBezTo>
                  <a:pt x="4816825" y="4840951"/>
                  <a:pt x="4955354" y="4915796"/>
                  <a:pt x="5093885" y="4987761"/>
                </a:cubicBezTo>
                <a:cubicBezTo>
                  <a:pt x="5398363" y="5146086"/>
                  <a:pt x="5701396" y="5308730"/>
                  <a:pt x="6005873" y="5469935"/>
                </a:cubicBezTo>
                <a:cubicBezTo>
                  <a:pt x="6059265" y="5498720"/>
                  <a:pt x="6115543" y="5524629"/>
                  <a:pt x="6166049" y="5556294"/>
                </a:cubicBezTo>
                <a:cubicBezTo>
                  <a:pt x="6183365" y="5566369"/>
                  <a:pt x="6199238" y="5592277"/>
                  <a:pt x="6199238" y="5610988"/>
                </a:cubicBezTo>
                <a:cubicBezTo>
                  <a:pt x="6202124" y="5786585"/>
                  <a:pt x="6200682" y="5962183"/>
                  <a:pt x="6202124" y="6137780"/>
                </a:cubicBezTo>
                <a:cubicBezTo>
                  <a:pt x="6202124" y="6183839"/>
                  <a:pt x="6180477" y="6196792"/>
                  <a:pt x="6138631" y="6196792"/>
                </a:cubicBezTo>
                <a:cubicBezTo>
                  <a:pt x="5630688" y="6196792"/>
                  <a:pt x="5124188" y="6196792"/>
                  <a:pt x="4616245" y="6196792"/>
                </a:cubicBezTo>
                <a:cubicBezTo>
                  <a:pt x="4505133" y="6196792"/>
                  <a:pt x="4414223" y="6165128"/>
                  <a:pt x="4330527" y="6078767"/>
                </a:cubicBezTo>
                <a:cubicBezTo>
                  <a:pt x="3962556" y="5704544"/>
                  <a:pt x="3585929" y="5338956"/>
                  <a:pt x="3213629" y="4969049"/>
                </a:cubicBezTo>
                <a:cubicBezTo>
                  <a:pt x="3023151" y="4779059"/>
                  <a:pt x="2837001" y="4583312"/>
                  <a:pt x="2646522" y="4393320"/>
                </a:cubicBezTo>
                <a:cubicBezTo>
                  <a:pt x="2492118" y="4242192"/>
                  <a:pt x="2333386" y="4093942"/>
                  <a:pt x="2177541" y="3944253"/>
                </a:cubicBezTo>
                <a:cubicBezTo>
                  <a:pt x="2181869" y="3939934"/>
                  <a:pt x="2184755" y="3935616"/>
                  <a:pt x="2189085" y="3931298"/>
                </a:cubicBezTo>
                <a:close/>
                <a:moveTo>
                  <a:pt x="2428519" y="3579480"/>
                </a:moveTo>
                <a:cubicBezTo>
                  <a:pt x="2492014" y="3586683"/>
                  <a:pt x="2555509" y="3592445"/>
                  <a:pt x="2619003" y="3601088"/>
                </a:cubicBezTo>
                <a:cubicBezTo>
                  <a:pt x="3222202" y="3675991"/>
                  <a:pt x="3819629" y="3782584"/>
                  <a:pt x="4414172" y="3912225"/>
                </a:cubicBezTo>
                <a:cubicBezTo>
                  <a:pt x="4720100" y="3978486"/>
                  <a:pt x="5026029" y="4049069"/>
                  <a:pt x="5331957" y="4119651"/>
                </a:cubicBezTo>
                <a:cubicBezTo>
                  <a:pt x="5596039" y="4180151"/>
                  <a:pt x="5860119" y="4243530"/>
                  <a:pt x="6125641" y="4302590"/>
                </a:cubicBezTo>
                <a:cubicBezTo>
                  <a:pt x="6183363" y="4315553"/>
                  <a:pt x="6202124" y="4341482"/>
                  <a:pt x="6202124" y="4399099"/>
                </a:cubicBezTo>
                <a:cubicBezTo>
                  <a:pt x="6199238" y="4671346"/>
                  <a:pt x="6200682" y="4943592"/>
                  <a:pt x="6200682" y="5215837"/>
                </a:cubicBezTo>
                <a:cubicBezTo>
                  <a:pt x="6200682" y="5303705"/>
                  <a:pt x="6197794" y="5306586"/>
                  <a:pt x="6116984" y="5273456"/>
                </a:cubicBezTo>
                <a:cubicBezTo>
                  <a:pt x="5626343" y="5076114"/>
                  <a:pt x="5134258" y="4883092"/>
                  <a:pt x="4647947" y="4677107"/>
                </a:cubicBezTo>
                <a:cubicBezTo>
                  <a:pt x="4326145" y="4541705"/>
                  <a:pt x="4011557" y="4391897"/>
                  <a:pt x="3695527" y="4240649"/>
                </a:cubicBezTo>
                <a:cubicBezTo>
                  <a:pt x="3362181" y="4082199"/>
                  <a:pt x="3030276" y="3916547"/>
                  <a:pt x="2698372" y="3750895"/>
                </a:cubicBezTo>
                <a:cubicBezTo>
                  <a:pt x="2604572" y="3704800"/>
                  <a:pt x="2515103" y="3650062"/>
                  <a:pt x="2422747" y="3599647"/>
                </a:cubicBezTo>
                <a:cubicBezTo>
                  <a:pt x="2424192" y="3592445"/>
                  <a:pt x="2427077" y="3586683"/>
                  <a:pt x="2428519" y="3579480"/>
                </a:cubicBezTo>
                <a:close/>
                <a:moveTo>
                  <a:pt x="1379690" y="3435555"/>
                </a:moveTo>
                <a:cubicBezTo>
                  <a:pt x="1473515" y="3448521"/>
                  <a:pt x="1547131" y="3460045"/>
                  <a:pt x="1601981" y="3529195"/>
                </a:cubicBezTo>
                <a:cubicBezTo>
                  <a:pt x="1873349" y="3876384"/>
                  <a:pt x="2147604" y="4220694"/>
                  <a:pt x="2417527" y="4567883"/>
                </a:cubicBezTo>
                <a:cubicBezTo>
                  <a:pt x="2626827" y="4835839"/>
                  <a:pt x="2831796" y="5108116"/>
                  <a:pt x="3041095" y="5374630"/>
                </a:cubicBezTo>
                <a:cubicBezTo>
                  <a:pt x="3247509" y="5639704"/>
                  <a:pt x="3459695" y="5900456"/>
                  <a:pt x="3683429" y="6179938"/>
                </a:cubicBezTo>
                <a:cubicBezTo>
                  <a:pt x="3635794" y="6184259"/>
                  <a:pt x="3608369" y="6187140"/>
                  <a:pt x="3579500" y="6187140"/>
                </a:cubicBezTo>
                <a:cubicBezTo>
                  <a:pt x="3192657" y="6187140"/>
                  <a:pt x="2805815" y="6184259"/>
                  <a:pt x="2418971" y="6190021"/>
                </a:cubicBezTo>
                <a:cubicBezTo>
                  <a:pt x="2317930" y="6191462"/>
                  <a:pt x="2235653" y="6165531"/>
                  <a:pt x="2151934" y="6112228"/>
                </a:cubicBezTo>
                <a:cubicBezTo>
                  <a:pt x="1845923" y="5917744"/>
                  <a:pt x="1538469" y="5727582"/>
                  <a:pt x="1229573" y="5537419"/>
                </a:cubicBezTo>
                <a:cubicBezTo>
                  <a:pt x="1174721" y="5504286"/>
                  <a:pt x="1148740" y="5465389"/>
                  <a:pt x="1153070" y="5397680"/>
                </a:cubicBezTo>
                <a:cubicBezTo>
                  <a:pt x="1167505" y="5110997"/>
                  <a:pt x="1158844" y="4822872"/>
                  <a:pt x="1192043" y="4539071"/>
                </a:cubicBezTo>
                <a:cubicBezTo>
                  <a:pt x="1236789" y="4171711"/>
                  <a:pt x="1314736" y="3807234"/>
                  <a:pt x="1379690" y="3435555"/>
                </a:cubicBezTo>
                <a:close/>
                <a:moveTo>
                  <a:pt x="1289709" y="3425798"/>
                </a:moveTo>
                <a:lnTo>
                  <a:pt x="1292348" y="3425951"/>
                </a:lnTo>
                <a:lnTo>
                  <a:pt x="1315947" y="3427308"/>
                </a:lnTo>
                <a:cubicBezTo>
                  <a:pt x="1325233" y="3430122"/>
                  <a:pt x="1335152" y="3435346"/>
                  <a:pt x="1345971" y="3443273"/>
                </a:cubicBezTo>
                <a:cubicBezTo>
                  <a:pt x="1275282" y="3669526"/>
                  <a:pt x="1207479" y="3892898"/>
                  <a:pt x="1136791" y="4116270"/>
                </a:cubicBezTo>
                <a:cubicBezTo>
                  <a:pt x="1053119" y="4388640"/>
                  <a:pt x="966560" y="4661008"/>
                  <a:pt x="881446" y="4933377"/>
                </a:cubicBezTo>
                <a:cubicBezTo>
                  <a:pt x="794887" y="5207187"/>
                  <a:pt x="706888" y="5480998"/>
                  <a:pt x="621772" y="5756250"/>
                </a:cubicBezTo>
                <a:cubicBezTo>
                  <a:pt x="582821" y="5878744"/>
                  <a:pt x="543870" y="6002679"/>
                  <a:pt x="507806" y="6126613"/>
                </a:cubicBezTo>
                <a:cubicBezTo>
                  <a:pt x="494822" y="6171288"/>
                  <a:pt x="476067" y="6191463"/>
                  <a:pt x="425575" y="6190023"/>
                </a:cubicBezTo>
                <a:cubicBezTo>
                  <a:pt x="307280" y="6185700"/>
                  <a:pt x="190427" y="6187140"/>
                  <a:pt x="72132" y="6190023"/>
                </a:cubicBezTo>
                <a:cubicBezTo>
                  <a:pt x="15869" y="6191463"/>
                  <a:pt x="0" y="6169847"/>
                  <a:pt x="0" y="6115084"/>
                </a:cubicBezTo>
                <a:cubicBezTo>
                  <a:pt x="2887" y="5738956"/>
                  <a:pt x="0" y="5362827"/>
                  <a:pt x="2887" y="4986698"/>
                </a:cubicBezTo>
                <a:cubicBezTo>
                  <a:pt x="2887" y="4953553"/>
                  <a:pt x="18754" y="4913202"/>
                  <a:pt x="40393" y="4887262"/>
                </a:cubicBezTo>
                <a:cubicBezTo>
                  <a:pt x="327477" y="4535632"/>
                  <a:pt x="614559" y="4185443"/>
                  <a:pt x="905970" y="3836694"/>
                </a:cubicBezTo>
                <a:cubicBezTo>
                  <a:pt x="1014168" y="3706996"/>
                  <a:pt x="1131019" y="3585942"/>
                  <a:pt x="1242101" y="3459125"/>
                </a:cubicBezTo>
                <a:cubicBezTo>
                  <a:pt x="1250036" y="3450118"/>
                  <a:pt x="1257791" y="3442641"/>
                  <a:pt x="1265635" y="3436990"/>
                </a:cubicBezTo>
                <a:lnTo>
                  <a:pt x="1270450" y="3434752"/>
                </a:lnTo>
                <a:close/>
                <a:moveTo>
                  <a:pt x="2883575" y="1706607"/>
                </a:moveTo>
                <a:cubicBezTo>
                  <a:pt x="2898538" y="1705707"/>
                  <a:pt x="2914402" y="1712186"/>
                  <a:pt x="2933871" y="1723705"/>
                </a:cubicBezTo>
                <a:cubicBezTo>
                  <a:pt x="3189131" y="1876332"/>
                  <a:pt x="3448717" y="2026079"/>
                  <a:pt x="3705419" y="2175825"/>
                </a:cubicBezTo>
                <a:cubicBezTo>
                  <a:pt x="3972216" y="2332769"/>
                  <a:pt x="4237573" y="2489716"/>
                  <a:pt x="4504371" y="2645221"/>
                </a:cubicBezTo>
                <a:cubicBezTo>
                  <a:pt x="4696175" y="2756090"/>
                  <a:pt x="4889423" y="2864080"/>
                  <a:pt x="5081229" y="2974951"/>
                </a:cubicBezTo>
                <a:cubicBezTo>
                  <a:pt x="5275919" y="3085820"/>
                  <a:pt x="5470609" y="3199570"/>
                  <a:pt x="5665299" y="3311880"/>
                </a:cubicBezTo>
                <a:cubicBezTo>
                  <a:pt x="5694141" y="3329158"/>
                  <a:pt x="5725869" y="3344997"/>
                  <a:pt x="5756154" y="3360834"/>
                </a:cubicBezTo>
                <a:cubicBezTo>
                  <a:pt x="5831147" y="3398271"/>
                  <a:pt x="5871526" y="3463065"/>
                  <a:pt x="5907579" y="3535059"/>
                </a:cubicBezTo>
                <a:cubicBezTo>
                  <a:pt x="5995551" y="3710723"/>
                  <a:pt x="6087848" y="3884948"/>
                  <a:pt x="6188799" y="4077890"/>
                </a:cubicBezTo>
                <a:cubicBezTo>
                  <a:pt x="5836913" y="4033254"/>
                  <a:pt x="5508105" y="3992938"/>
                  <a:pt x="5179295" y="3949741"/>
                </a:cubicBezTo>
                <a:cubicBezTo>
                  <a:pt x="4825968" y="3903666"/>
                  <a:pt x="4471200" y="3867669"/>
                  <a:pt x="4120759" y="3804314"/>
                </a:cubicBezTo>
                <a:cubicBezTo>
                  <a:pt x="3755894" y="3738081"/>
                  <a:pt x="3395357" y="3647369"/>
                  <a:pt x="3033379" y="3562417"/>
                </a:cubicBezTo>
                <a:cubicBezTo>
                  <a:pt x="2620925" y="3467385"/>
                  <a:pt x="2207027" y="3369474"/>
                  <a:pt x="1796016" y="3264363"/>
                </a:cubicBezTo>
                <a:cubicBezTo>
                  <a:pt x="1709488" y="3242766"/>
                  <a:pt x="1631611" y="3188051"/>
                  <a:pt x="1537872" y="3141975"/>
                </a:cubicBezTo>
                <a:cubicBezTo>
                  <a:pt x="1591231" y="3082941"/>
                  <a:pt x="1631611" y="3035424"/>
                  <a:pt x="1674875" y="2989349"/>
                </a:cubicBezTo>
                <a:cubicBezTo>
                  <a:pt x="1793132" y="2861202"/>
                  <a:pt x="1912830" y="2733054"/>
                  <a:pt x="2031087" y="2604905"/>
                </a:cubicBezTo>
                <a:cubicBezTo>
                  <a:pt x="2183954" y="2440760"/>
                  <a:pt x="2335379" y="2276615"/>
                  <a:pt x="2488247" y="2112469"/>
                </a:cubicBezTo>
                <a:cubicBezTo>
                  <a:pt x="2605061" y="1985761"/>
                  <a:pt x="2723317" y="1860493"/>
                  <a:pt x="2838689" y="1733785"/>
                </a:cubicBezTo>
                <a:cubicBezTo>
                  <a:pt x="2854553" y="1715787"/>
                  <a:pt x="2868615" y="1707507"/>
                  <a:pt x="2883575" y="1706607"/>
                </a:cubicBezTo>
                <a:close/>
                <a:moveTo>
                  <a:pt x="13328" y="23987"/>
                </a:moveTo>
                <a:cubicBezTo>
                  <a:pt x="750199" y="453030"/>
                  <a:pt x="1474095" y="874876"/>
                  <a:pt x="2209524" y="1303919"/>
                </a:cubicBezTo>
                <a:cubicBezTo>
                  <a:pt x="1481304" y="2405322"/>
                  <a:pt x="758852" y="3499525"/>
                  <a:pt x="36400" y="4592289"/>
                </a:cubicBezTo>
                <a:cubicBezTo>
                  <a:pt x="29190" y="4590850"/>
                  <a:pt x="20537" y="4589410"/>
                  <a:pt x="13328" y="4589410"/>
                </a:cubicBezTo>
                <a:cubicBezTo>
                  <a:pt x="13328" y="3832106"/>
                  <a:pt x="13328" y="3074801"/>
                  <a:pt x="13328" y="2314797"/>
                </a:cubicBezTo>
                <a:lnTo>
                  <a:pt x="13328" y="23989"/>
                </a:lnTo>
                <a:close/>
                <a:moveTo>
                  <a:pt x="6111215" y="0"/>
                </a:moveTo>
                <a:cubicBezTo>
                  <a:pt x="6180479" y="0"/>
                  <a:pt x="6202124" y="18722"/>
                  <a:pt x="6202124" y="89287"/>
                </a:cubicBezTo>
                <a:cubicBezTo>
                  <a:pt x="6200682" y="1127597"/>
                  <a:pt x="6200682" y="2167346"/>
                  <a:pt x="6200682" y="3205655"/>
                </a:cubicBezTo>
                <a:cubicBezTo>
                  <a:pt x="6200682" y="3228696"/>
                  <a:pt x="6199238" y="3251738"/>
                  <a:pt x="6197794" y="3274779"/>
                </a:cubicBezTo>
                <a:cubicBezTo>
                  <a:pt x="6189137" y="3279099"/>
                  <a:pt x="6181921" y="3283419"/>
                  <a:pt x="6173263" y="3286300"/>
                </a:cubicBezTo>
                <a:cubicBezTo>
                  <a:pt x="5495053" y="2199027"/>
                  <a:pt x="4816843" y="1111755"/>
                  <a:pt x="4128531" y="7201"/>
                </a:cubicBezTo>
                <a:cubicBezTo>
                  <a:pt x="4176150" y="4320"/>
                  <a:pt x="4199239" y="1441"/>
                  <a:pt x="4222325" y="1441"/>
                </a:cubicBezTo>
                <a:cubicBezTo>
                  <a:pt x="4851474" y="1441"/>
                  <a:pt x="5480623" y="2881"/>
                  <a:pt x="6111215" y="0"/>
                </a:cubicBezTo>
                <a:close/>
                <a:moveTo>
                  <a:pt x="3993335" y="0"/>
                </a:moveTo>
                <a:cubicBezTo>
                  <a:pt x="4056831" y="0"/>
                  <a:pt x="4090021" y="20164"/>
                  <a:pt x="4117440" y="73451"/>
                </a:cubicBezTo>
                <a:cubicBezTo>
                  <a:pt x="4296381" y="427746"/>
                  <a:pt x="4473878" y="780601"/>
                  <a:pt x="4657147" y="1133455"/>
                </a:cubicBezTo>
                <a:cubicBezTo>
                  <a:pt x="4830316" y="1467586"/>
                  <a:pt x="5009257" y="1798837"/>
                  <a:pt x="5185313" y="2131528"/>
                </a:cubicBezTo>
                <a:cubicBezTo>
                  <a:pt x="5267567" y="2288512"/>
                  <a:pt x="5348379" y="2445496"/>
                  <a:pt x="5429191" y="2602481"/>
                </a:cubicBezTo>
                <a:cubicBezTo>
                  <a:pt x="5423419" y="2609682"/>
                  <a:pt x="5419089" y="2616882"/>
                  <a:pt x="5414761" y="2622643"/>
                </a:cubicBezTo>
                <a:cubicBezTo>
                  <a:pt x="3799964" y="1755630"/>
                  <a:pt x="2185168" y="890058"/>
                  <a:pt x="570372" y="23045"/>
                </a:cubicBezTo>
                <a:lnTo>
                  <a:pt x="570372" y="23043"/>
                </a:lnTo>
                <a:cubicBezTo>
                  <a:pt x="573258" y="15842"/>
                  <a:pt x="574702" y="8642"/>
                  <a:pt x="576144" y="1441"/>
                </a:cubicBezTo>
                <a:cubicBezTo>
                  <a:pt x="602119" y="1441"/>
                  <a:pt x="626651" y="1441"/>
                  <a:pt x="652628" y="1441"/>
                </a:cubicBezTo>
                <a:cubicBezTo>
                  <a:pt x="1766677" y="1441"/>
                  <a:pt x="2879284" y="2881"/>
                  <a:pt x="399333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9394355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231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7C9B0CF8-FF78-4379-8182-EE814BC922FC}"/>
              </a:ext>
            </a:extLst>
          </p:cNvPr>
          <p:cNvSpPr>
            <a:spLocks noGrp="1"/>
          </p:cNvSpPr>
          <p:nvPr>
            <p:ph type="pic" sz="quarter" idx="21" hasCustomPrompt="1"/>
          </p:nvPr>
        </p:nvSpPr>
        <p:spPr>
          <a:xfrm>
            <a:off x="530220" y="552782"/>
            <a:ext cx="8191242" cy="5359243"/>
          </a:xfrm>
          <a:custGeom>
            <a:avLst/>
            <a:gdLst>
              <a:gd name="connsiteX0" fmla="*/ 3190449 w 8191242"/>
              <a:gd name="connsiteY0" fmla="*/ 4762897 h 5359243"/>
              <a:gd name="connsiteX1" fmla="*/ 3173408 w 8191242"/>
              <a:gd name="connsiteY1" fmla="*/ 4786131 h 5359243"/>
              <a:gd name="connsiteX2" fmla="*/ 3164891 w 8191242"/>
              <a:gd name="connsiteY2" fmla="*/ 4778387 h 5359243"/>
              <a:gd name="connsiteX3" fmla="*/ 3190449 w 8191242"/>
              <a:gd name="connsiteY3" fmla="*/ 4762897 h 5359243"/>
              <a:gd name="connsiteX4" fmla="*/ 3923879 w 8191242"/>
              <a:gd name="connsiteY4" fmla="*/ 4271104 h 5359243"/>
              <a:gd name="connsiteX5" fmla="*/ 3899352 w 8191242"/>
              <a:gd name="connsiteY5" fmla="*/ 4280141 h 5359243"/>
              <a:gd name="connsiteX6" fmla="*/ 3923879 w 8191242"/>
              <a:gd name="connsiteY6" fmla="*/ 4271104 h 5359243"/>
              <a:gd name="connsiteX7" fmla="*/ 4175259 w 8191242"/>
              <a:gd name="connsiteY7" fmla="*/ 4232379 h 5359243"/>
              <a:gd name="connsiteX8" fmla="*/ 4134921 w 8191242"/>
              <a:gd name="connsiteY8" fmla="*/ 4256777 h 5359243"/>
              <a:gd name="connsiteX9" fmla="*/ 3989708 w 8191242"/>
              <a:gd name="connsiteY9" fmla="*/ 4313701 h 5359243"/>
              <a:gd name="connsiteX10" fmla="*/ 4175259 w 8191242"/>
              <a:gd name="connsiteY10" fmla="*/ 4232379 h 5359243"/>
              <a:gd name="connsiteX11" fmla="*/ 4214307 w 8191242"/>
              <a:gd name="connsiteY11" fmla="*/ 4216890 h 5359243"/>
              <a:gd name="connsiteX12" fmla="*/ 4191072 w 8191242"/>
              <a:gd name="connsiteY12" fmla="*/ 4240125 h 5359243"/>
              <a:gd name="connsiteX13" fmla="*/ 4214307 w 8191242"/>
              <a:gd name="connsiteY13" fmla="*/ 4216890 h 5359243"/>
              <a:gd name="connsiteX14" fmla="*/ 4287068 w 8191242"/>
              <a:gd name="connsiteY14" fmla="*/ 4189203 h 5359243"/>
              <a:gd name="connsiteX15" fmla="*/ 4238434 w 8191242"/>
              <a:gd name="connsiteY15" fmla="*/ 4208375 h 5359243"/>
              <a:gd name="connsiteX16" fmla="*/ 4230391 w 8191242"/>
              <a:gd name="connsiteY16" fmla="*/ 4216892 h 5359243"/>
              <a:gd name="connsiteX17" fmla="*/ 4254520 w 8191242"/>
              <a:gd name="connsiteY17" fmla="*/ 4199854 h 5359243"/>
              <a:gd name="connsiteX18" fmla="*/ 4287068 w 8191242"/>
              <a:gd name="connsiteY18" fmla="*/ 4189203 h 5359243"/>
              <a:gd name="connsiteX19" fmla="*/ 4278957 w 8191242"/>
              <a:gd name="connsiteY19" fmla="*/ 4103138 h 5359243"/>
              <a:gd name="connsiteX20" fmla="*/ 4273918 w 8191242"/>
              <a:gd name="connsiteY20" fmla="*/ 4106158 h 5359243"/>
              <a:gd name="connsiteX21" fmla="*/ 4272847 w 8191242"/>
              <a:gd name="connsiteY21" fmla="*/ 4105865 h 5359243"/>
              <a:gd name="connsiteX22" fmla="*/ 4562821 w 8191242"/>
              <a:gd name="connsiteY22" fmla="*/ 4081358 h 5359243"/>
              <a:gd name="connsiteX23" fmla="*/ 4431160 w 8191242"/>
              <a:gd name="connsiteY23" fmla="*/ 4135571 h 5359243"/>
              <a:gd name="connsiteX24" fmla="*/ 4562821 w 8191242"/>
              <a:gd name="connsiteY24" fmla="*/ 4081358 h 5359243"/>
              <a:gd name="connsiteX25" fmla="*/ 4441117 w 8191242"/>
              <a:gd name="connsiteY25" fmla="*/ 4022498 h 5359243"/>
              <a:gd name="connsiteX26" fmla="*/ 4457343 w 8191242"/>
              <a:gd name="connsiteY26" fmla="*/ 4025547 h 5359243"/>
              <a:gd name="connsiteX27" fmla="*/ 4471098 w 8191242"/>
              <a:gd name="connsiteY27" fmla="*/ 4022961 h 5359243"/>
              <a:gd name="connsiteX28" fmla="*/ 4433004 w 8191242"/>
              <a:gd name="connsiteY28" fmla="*/ 4038760 h 5359243"/>
              <a:gd name="connsiteX29" fmla="*/ 4441117 w 8191242"/>
              <a:gd name="connsiteY29" fmla="*/ 4022498 h 5359243"/>
              <a:gd name="connsiteX30" fmla="*/ 4473340 w 8191242"/>
              <a:gd name="connsiteY30" fmla="*/ 4022032 h 5359243"/>
              <a:gd name="connsiteX31" fmla="*/ 4473572 w 8191242"/>
              <a:gd name="connsiteY31" fmla="*/ 4022498 h 5359243"/>
              <a:gd name="connsiteX32" fmla="*/ 4471098 w 8191242"/>
              <a:gd name="connsiteY32" fmla="*/ 4022961 h 5359243"/>
              <a:gd name="connsiteX33" fmla="*/ 4466100 w 8191242"/>
              <a:gd name="connsiteY33" fmla="*/ 4007520 h 5359243"/>
              <a:gd name="connsiteX34" fmla="*/ 4468737 w 8191242"/>
              <a:gd name="connsiteY34" fmla="*/ 4012806 h 5359243"/>
              <a:gd name="connsiteX35" fmla="*/ 4465457 w 8191242"/>
              <a:gd name="connsiteY35" fmla="*/ 4014365 h 5359243"/>
              <a:gd name="connsiteX36" fmla="*/ 4405367 w 8191242"/>
              <a:gd name="connsiteY36" fmla="*/ 4004961 h 5359243"/>
              <a:gd name="connsiteX37" fmla="*/ 4408662 w 8191242"/>
              <a:gd name="connsiteY37" fmla="*/ 4006232 h 5359243"/>
              <a:gd name="connsiteX38" fmla="*/ 4415762 w 8191242"/>
              <a:gd name="connsiteY38" fmla="*/ 4007249 h 5359243"/>
              <a:gd name="connsiteX39" fmla="*/ 4415922 w 8191242"/>
              <a:gd name="connsiteY39" fmla="*/ 4008376 h 5359243"/>
              <a:gd name="connsiteX40" fmla="*/ 4412720 w 8191242"/>
              <a:gd name="connsiteY40" fmla="*/ 4008265 h 5359243"/>
              <a:gd name="connsiteX41" fmla="*/ 4405367 w 8191242"/>
              <a:gd name="connsiteY41" fmla="*/ 4004961 h 5359243"/>
              <a:gd name="connsiteX42" fmla="*/ 4457343 w 8191242"/>
              <a:gd name="connsiteY42" fmla="*/ 3981837 h 5359243"/>
              <a:gd name="connsiteX43" fmla="*/ 4466471 w 8191242"/>
              <a:gd name="connsiteY43" fmla="*/ 4003564 h 5359243"/>
              <a:gd name="connsiteX44" fmla="*/ 4466100 w 8191242"/>
              <a:gd name="connsiteY44" fmla="*/ 4007520 h 5359243"/>
              <a:gd name="connsiteX45" fmla="*/ 4465457 w 8191242"/>
              <a:gd name="connsiteY45" fmla="*/ 4006232 h 5359243"/>
              <a:gd name="connsiteX46" fmla="*/ 4408662 w 8191242"/>
              <a:gd name="connsiteY46" fmla="*/ 4022498 h 5359243"/>
              <a:gd name="connsiteX47" fmla="*/ 4416775 w 8191242"/>
              <a:gd name="connsiteY47" fmla="*/ 4014365 h 5359243"/>
              <a:gd name="connsiteX48" fmla="*/ 4415922 w 8191242"/>
              <a:gd name="connsiteY48" fmla="*/ 4008376 h 5359243"/>
              <a:gd name="connsiteX49" fmla="*/ 4420072 w 8191242"/>
              <a:gd name="connsiteY49" fmla="*/ 4008520 h 5359243"/>
              <a:gd name="connsiteX50" fmla="*/ 4416775 w 8191242"/>
              <a:gd name="connsiteY50" fmla="*/ 3998100 h 5359243"/>
              <a:gd name="connsiteX51" fmla="*/ 4433004 w 8191242"/>
              <a:gd name="connsiteY51" fmla="*/ 4006232 h 5359243"/>
              <a:gd name="connsiteX52" fmla="*/ 4449230 w 8191242"/>
              <a:gd name="connsiteY52" fmla="*/ 4006232 h 5359243"/>
              <a:gd name="connsiteX53" fmla="*/ 4457343 w 8191242"/>
              <a:gd name="connsiteY53" fmla="*/ 3981837 h 5359243"/>
              <a:gd name="connsiteX54" fmla="*/ 4541901 w 8191242"/>
              <a:gd name="connsiteY54" fmla="*/ 3978913 h 5359243"/>
              <a:gd name="connsiteX55" fmla="*/ 4562821 w 8191242"/>
              <a:gd name="connsiteY55" fmla="*/ 3989967 h 5359243"/>
              <a:gd name="connsiteX56" fmla="*/ 4491827 w 8191242"/>
              <a:gd name="connsiteY56" fmla="*/ 4014365 h 5359243"/>
              <a:gd name="connsiteX57" fmla="*/ 4473340 w 8191242"/>
              <a:gd name="connsiteY57" fmla="*/ 4022032 h 5359243"/>
              <a:gd name="connsiteX58" fmla="*/ 4468737 w 8191242"/>
              <a:gd name="connsiteY58" fmla="*/ 4012806 h 5359243"/>
              <a:gd name="connsiteX59" fmla="*/ 4523265 w 8191242"/>
              <a:gd name="connsiteY59" fmla="*/ 3986919 h 5359243"/>
              <a:gd name="connsiteX60" fmla="*/ 4541901 w 8191242"/>
              <a:gd name="connsiteY60" fmla="*/ 3978913 h 5359243"/>
              <a:gd name="connsiteX61" fmla="*/ 4512478 w 8191242"/>
              <a:gd name="connsiteY61" fmla="*/ 3976803 h 5359243"/>
              <a:gd name="connsiteX62" fmla="*/ 4489244 w 8191242"/>
              <a:gd name="connsiteY62" fmla="*/ 3992292 h 5359243"/>
              <a:gd name="connsiteX63" fmla="*/ 4512478 w 8191242"/>
              <a:gd name="connsiteY63" fmla="*/ 3976803 h 5359243"/>
              <a:gd name="connsiteX64" fmla="*/ 4931920 w 8191242"/>
              <a:gd name="connsiteY64" fmla="*/ 3938322 h 5359243"/>
              <a:gd name="connsiteX65" fmla="*/ 4916633 w 8191242"/>
              <a:gd name="connsiteY65" fmla="*/ 3950665 h 5359243"/>
              <a:gd name="connsiteX66" fmla="*/ 4810653 w 8191242"/>
              <a:gd name="connsiteY66" fmla="*/ 3983582 h 5359243"/>
              <a:gd name="connsiteX67" fmla="*/ 4892177 w 8191242"/>
              <a:gd name="connsiteY67" fmla="*/ 3950665 h 5359243"/>
              <a:gd name="connsiteX68" fmla="*/ 4931920 w 8191242"/>
              <a:gd name="connsiteY68" fmla="*/ 3938322 h 5359243"/>
              <a:gd name="connsiteX69" fmla="*/ 4544231 w 8191242"/>
              <a:gd name="connsiteY69" fmla="*/ 3926460 h 5359243"/>
              <a:gd name="connsiteX70" fmla="*/ 4578310 w 8191242"/>
              <a:gd name="connsiteY70" fmla="*/ 3926460 h 5359243"/>
              <a:gd name="connsiteX71" fmla="*/ 4544231 w 8191242"/>
              <a:gd name="connsiteY71" fmla="*/ 3951632 h 5359243"/>
              <a:gd name="connsiteX72" fmla="*/ 4535713 w 8191242"/>
              <a:gd name="connsiteY72" fmla="*/ 3976803 h 5359243"/>
              <a:gd name="connsiteX73" fmla="*/ 4544231 w 8191242"/>
              <a:gd name="connsiteY73" fmla="*/ 3926460 h 5359243"/>
              <a:gd name="connsiteX74" fmla="*/ 4635965 w 8191242"/>
              <a:gd name="connsiteY74" fmla="*/ 3903226 h 5359243"/>
              <a:gd name="connsiteX75" fmla="*/ 4644142 w 8191242"/>
              <a:gd name="connsiteY75" fmla="*/ 3943886 h 5359243"/>
              <a:gd name="connsiteX76" fmla="*/ 4570566 w 8191242"/>
              <a:gd name="connsiteY76" fmla="*/ 3976414 h 5359243"/>
              <a:gd name="connsiteX77" fmla="*/ 4635965 w 8191242"/>
              <a:gd name="connsiteY77" fmla="*/ 3927623 h 5359243"/>
              <a:gd name="connsiteX78" fmla="*/ 4635965 w 8191242"/>
              <a:gd name="connsiteY78" fmla="*/ 3903226 h 5359243"/>
              <a:gd name="connsiteX79" fmla="*/ 4682865 w 8191242"/>
              <a:gd name="connsiteY79" fmla="*/ 3895481 h 5359243"/>
              <a:gd name="connsiteX80" fmla="*/ 4721590 w 8191242"/>
              <a:gd name="connsiteY80" fmla="*/ 3910971 h 5359243"/>
              <a:gd name="connsiteX81" fmla="*/ 4651886 w 8191242"/>
              <a:gd name="connsiteY81" fmla="*/ 3926460 h 5359243"/>
              <a:gd name="connsiteX82" fmla="*/ 4682865 w 8191242"/>
              <a:gd name="connsiteY82" fmla="*/ 3910971 h 5359243"/>
              <a:gd name="connsiteX83" fmla="*/ 4682865 w 8191242"/>
              <a:gd name="connsiteY83" fmla="*/ 3895481 h 5359243"/>
              <a:gd name="connsiteX84" fmla="*/ 4826142 w 8191242"/>
              <a:gd name="connsiteY84" fmla="*/ 3852886 h 5359243"/>
              <a:gd name="connsiteX85" fmla="*/ 4826142 w 8191242"/>
              <a:gd name="connsiteY85" fmla="*/ 3879025 h 5359243"/>
              <a:gd name="connsiteX86" fmla="*/ 4787419 w 8191242"/>
              <a:gd name="connsiteY86" fmla="*/ 3887739 h 5359243"/>
              <a:gd name="connsiteX87" fmla="*/ 4826142 w 8191242"/>
              <a:gd name="connsiteY87" fmla="*/ 3852886 h 5359243"/>
              <a:gd name="connsiteX88" fmla="*/ 4771932 w 8191242"/>
              <a:gd name="connsiteY88" fmla="*/ 3829652 h 5359243"/>
              <a:gd name="connsiteX89" fmla="*/ 4667376 w 8191242"/>
              <a:gd name="connsiteY89" fmla="*/ 3871144 h 5359243"/>
              <a:gd name="connsiteX90" fmla="*/ 4771932 w 8191242"/>
              <a:gd name="connsiteY90" fmla="*/ 3829652 h 5359243"/>
              <a:gd name="connsiteX91" fmla="*/ 4922953 w 8191242"/>
              <a:gd name="connsiteY91" fmla="*/ 3821907 h 5359243"/>
              <a:gd name="connsiteX92" fmla="*/ 4842276 w 8191242"/>
              <a:gd name="connsiteY92" fmla="*/ 3868376 h 5359243"/>
              <a:gd name="connsiteX93" fmla="*/ 4874548 w 8191242"/>
              <a:gd name="connsiteY93" fmla="*/ 3845142 h 5359243"/>
              <a:gd name="connsiteX94" fmla="*/ 4922953 w 8191242"/>
              <a:gd name="connsiteY94" fmla="*/ 3821907 h 5359243"/>
              <a:gd name="connsiteX95" fmla="*/ 5011534 w 8191242"/>
              <a:gd name="connsiteY95" fmla="*/ 3794801 h 5359243"/>
              <a:gd name="connsiteX96" fmla="*/ 5039125 w 8191242"/>
              <a:gd name="connsiteY96" fmla="*/ 3798673 h 5359243"/>
              <a:gd name="connsiteX97" fmla="*/ 4965548 w 8191242"/>
              <a:gd name="connsiteY97" fmla="*/ 3829652 h 5359243"/>
              <a:gd name="connsiteX98" fmla="*/ 5011534 w 8191242"/>
              <a:gd name="connsiteY98" fmla="*/ 3794801 h 5359243"/>
              <a:gd name="connsiteX99" fmla="*/ 4868740 w 8191242"/>
              <a:gd name="connsiteY99" fmla="*/ 3790928 h 5359243"/>
              <a:gd name="connsiteX100" fmla="*/ 4795163 w 8191242"/>
              <a:gd name="connsiteY100" fmla="*/ 3821907 h 5359243"/>
              <a:gd name="connsiteX101" fmla="*/ 4868740 w 8191242"/>
              <a:gd name="connsiteY101" fmla="*/ 3790928 h 5359243"/>
              <a:gd name="connsiteX102" fmla="*/ 4884098 w 8191242"/>
              <a:gd name="connsiteY102" fmla="*/ 3777643 h 5359243"/>
              <a:gd name="connsiteX103" fmla="*/ 4905196 w 8191242"/>
              <a:gd name="connsiteY103" fmla="*/ 3781937 h 5359243"/>
              <a:gd name="connsiteX104" fmla="*/ 4877065 w 8191242"/>
              <a:gd name="connsiteY104" fmla="*/ 3790928 h 5359243"/>
              <a:gd name="connsiteX105" fmla="*/ 4884098 w 8191242"/>
              <a:gd name="connsiteY105" fmla="*/ 3777643 h 5359243"/>
              <a:gd name="connsiteX106" fmla="*/ 4920724 w 8191242"/>
              <a:gd name="connsiteY106" fmla="*/ 3776973 h 5359243"/>
              <a:gd name="connsiteX107" fmla="*/ 4909215 w 8191242"/>
              <a:gd name="connsiteY107" fmla="*/ 3782754 h 5359243"/>
              <a:gd name="connsiteX108" fmla="*/ 4905196 w 8191242"/>
              <a:gd name="connsiteY108" fmla="*/ 3781937 h 5359243"/>
              <a:gd name="connsiteX109" fmla="*/ 5137681 w 8191242"/>
              <a:gd name="connsiteY109" fmla="*/ 3747120 h 5359243"/>
              <a:gd name="connsiteX110" fmla="*/ 5151425 w 8191242"/>
              <a:gd name="connsiteY110" fmla="*/ 3749299 h 5359243"/>
              <a:gd name="connsiteX111" fmla="*/ 5093338 w 8191242"/>
              <a:gd name="connsiteY111" fmla="*/ 3775438 h 5359243"/>
              <a:gd name="connsiteX112" fmla="*/ 5093338 w 8191242"/>
              <a:gd name="connsiteY112" fmla="*/ 3766726 h 5359243"/>
              <a:gd name="connsiteX113" fmla="*/ 5137681 w 8191242"/>
              <a:gd name="connsiteY113" fmla="*/ 3747120 h 5359243"/>
              <a:gd name="connsiteX114" fmla="*/ 5271467 w 8191242"/>
              <a:gd name="connsiteY114" fmla="*/ 3701862 h 5359243"/>
              <a:gd name="connsiteX115" fmla="*/ 5197891 w 8191242"/>
              <a:gd name="connsiteY115" fmla="*/ 3740586 h 5359243"/>
              <a:gd name="connsiteX116" fmla="*/ 5197891 w 8191242"/>
              <a:gd name="connsiteY116" fmla="*/ 3725096 h 5359243"/>
              <a:gd name="connsiteX117" fmla="*/ 5271467 w 8191242"/>
              <a:gd name="connsiteY117" fmla="*/ 3701862 h 5359243"/>
              <a:gd name="connsiteX118" fmla="*/ 5143680 w 8191242"/>
              <a:gd name="connsiteY118" fmla="*/ 3651523 h 5359243"/>
              <a:gd name="connsiteX119" fmla="*/ 5070104 w 8191242"/>
              <a:gd name="connsiteY119" fmla="*/ 3685602 h 5359243"/>
              <a:gd name="connsiteX120" fmla="*/ 5143680 w 8191242"/>
              <a:gd name="connsiteY120" fmla="*/ 3651523 h 5359243"/>
              <a:gd name="connsiteX121" fmla="*/ 5286955 w 8191242"/>
              <a:gd name="connsiteY121" fmla="*/ 3643777 h 5359243"/>
              <a:gd name="connsiteX122" fmla="*/ 5088037 w 8191242"/>
              <a:gd name="connsiteY122" fmla="*/ 3723484 h 5359243"/>
              <a:gd name="connsiteX123" fmla="*/ 4920724 w 8191242"/>
              <a:gd name="connsiteY123" fmla="*/ 3776973 h 5359243"/>
              <a:gd name="connsiteX124" fmla="*/ 4990588 w 8191242"/>
              <a:gd name="connsiteY124" fmla="*/ 3741878 h 5359243"/>
              <a:gd name="connsiteX125" fmla="*/ 5077993 w 8191242"/>
              <a:gd name="connsiteY125" fmla="*/ 3701004 h 5359243"/>
              <a:gd name="connsiteX126" fmla="*/ 5110140 w 8191242"/>
              <a:gd name="connsiteY126" fmla="*/ 3709178 h 5359243"/>
              <a:gd name="connsiteX127" fmla="*/ 5286955 w 8191242"/>
              <a:gd name="connsiteY127" fmla="*/ 3643777 h 5359243"/>
              <a:gd name="connsiteX128" fmla="*/ 5538014 w 8191242"/>
              <a:gd name="connsiteY128" fmla="*/ 3612798 h 5359243"/>
              <a:gd name="connsiteX129" fmla="*/ 5512843 w 8191242"/>
              <a:gd name="connsiteY129" fmla="*/ 3636033 h 5359243"/>
              <a:gd name="connsiteX130" fmla="*/ 5504452 w 8191242"/>
              <a:gd name="connsiteY130" fmla="*/ 3628288 h 5359243"/>
              <a:gd name="connsiteX131" fmla="*/ 5538014 w 8191242"/>
              <a:gd name="connsiteY131" fmla="*/ 3612798 h 5359243"/>
              <a:gd name="connsiteX132" fmla="*/ 5554472 w 8191242"/>
              <a:gd name="connsiteY132" fmla="*/ 3589564 h 5359243"/>
              <a:gd name="connsiteX133" fmla="*/ 5643216 w 8191242"/>
              <a:gd name="connsiteY133" fmla="*/ 3589564 h 5359243"/>
              <a:gd name="connsiteX134" fmla="*/ 5562539 w 8191242"/>
              <a:gd name="connsiteY134" fmla="*/ 3620544 h 5359243"/>
              <a:gd name="connsiteX135" fmla="*/ 5554472 w 8191242"/>
              <a:gd name="connsiteY135" fmla="*/ 3589564 h 5359243"/>
              <a:gd name="connsiteX136" fmla="*/ 5216759 w 8191242"/>
              <a:gd name="connsiteY136" fmla="*/ 3588596 h 5359243"/>
              <a:gd name="connsiteX137" fmla="*/ 5232097 w 8191242"/>
              <a:gd name="connsiteY137" fmla="*/ 3597309 h 5359243"/>
              <a:gd name="connsiteX138" fmla="*/ 5215318 w 8191242"/>
              <a:gd name="connsiteY138" fmla="*/ 3620544 h 5359243"/>
              <a:gd name="connsiteX139" fmla="*/ 5198535 w 8191242"/>
              <a:gd name="connsiteY139" fmla="*/ 3620544 h 5359243"/>
              <a:gd name="connsiteX140" fmla="*/ 5190147 w 8191242"/>
              <a:gd name="connsiteY140" fmla="*/ 3605054 h 5359243"/>
              <a:gd name="connsiteX141" fmla="*/ 5206926 w 8191242"/>
              <a:gd name="connsiteY141" fmla="*/ 3589564 h 5359243"/>
              <a:gd name="connsiteX142" fmla="*/ 5216759 w 8191242"/>
              <a:gd name="connsiteY142" fmla="*/ 3588596 h 5359243"/>
              <a:gd name="connsiteX143" fmla="*/ 5689685 w 8191242"/>
              <a:gd name="connsiteY143" fmla="*/ 3574075 h 5359243"/>
              <a:gd name="connsiteX144" fmla="*/ 5650961 w 8191242"/>
              <a:gd name="connsiteY144" fmla="*/ 3581819 h 5359243"/>
              <a:gd name="connsiteX145" fmla="*/ 5689685 w 8191242"/>
              <a:gd name="connsiteY145" fmla="*/ 3574075 h 5359243"/>
              <a:gd name="connsiteX146" fmla="*/ 5376021 w 8191242"/>
              <a:gd name="connsiteY146" fmla="*/ 3574075 h 5359243"/>
              <a:gd name="connsiteX147" fmla="*/ 5359858 w 8191242"/>
              <a:gd name="connsiteY147" fmla="*/ 3597309 h 5359243"/>
              <a:gd name="connsiteX148" fmla="*/ 5190147 w 8191242"/>
              <a:gd name="connsiteY148" fmla="*/ 3643777 h 5359243"/>
              <a:gd name="connsiteX149" fmla="*/ 5262879 w 8191242"/>
              <a:gd name="connsiteY149" fmla="*/ 3605054 h 5359243"/>
              <a:gd name="connsiteX150" fmla="*/ 5376021 w 8191242"/>
              <a:gd name="connsiteY150" fmla="*/ 3574075 h 5359243"/>
              <a:gd name="connsiteX151" fmla="*/ 5415633 w 8191242"/>
              <a:gd name="connsiteY151" fmla="*/ 3569235 h 5359243"/>
              <a:gd name="connsiteX152" fmla="*/ 5433461 w 8191242"/>
              <a:gd name="connsiteY152" fmla="*/ 3574075 h 5359243"/>
              <a:gd name="connsiteX153" fmla="*/ 5416681 w 8191242"/>
              <a:gd name="connsiteY153" fmla="*/ 3581819 h 5359243"/>
              <a:gd name="connsiteX154" fmla="*/ 5415633 w 8191242"/>
              <a:gd name="connsiteY154" fmla="*/ 3569235 h 5359243"/>
              <a:gd name="connsiteX155" fmla="*/ 5174081 w 8191242"/>
              <a:gd name="connsiteY155" fmla="*/ 3563656 h 5359243"/>
              <a:gd name="connsiteX156" fmla="*/ 5181982 w 8191242"/>
              <a:gd name="connsiteY156" fmla="*/ 3566243 h 5359243"/>
              <a:gd name="connsiteX157" fmla="*/ 5181138 w 8191242"/>
              <a:gd name="connsiteY157" fmla="*/ 3569193 h 5359243"/>
              <a:gd name="connsiteX158" fmla="*/ 5174081 w 8191242"/>
              <a:gd name="connsiteY158" fmla="*/ 3563656 h 5359243"/>
              <a:gd name="connsiteX159" fmla="*/ 5472832 w 8191242"/>
              <a:gd name="connsiteY159" fmla="*/ 3547936 h 5359243"/>
              <a:gd name="connsiteX160" fmla="*/ 5472726 w 8191242"/>
              <a:gd name="connsiteY160" fmla="*/ 3549702 h 5359243"/>
              <a:gd name="connsiteX161" fmla="*/ 5457342 w 8191242"/>
              <a:gd name="connsiteY161" fmla="*/ 3565361 h 5359243"/>
              <a:gd name="connsiteX162" fmla="*/ 5472832 w 8191242"/>
              <a:gd name="connsiteY162" fmla="*/ 3547936 h 5359243"/>
              <a:gd name="connsiteX163" fmla="*/ 5337299 w 8191242"/>
              <a:gd name="connsiteY163" fmla="*/ 3546967 h 5359243"/>
              <a:gd name="connsiteX164" fmla="*/ 5294702 w 8191242"/>
              <a:gd name="connsiteY164" fmla="*/ 3574075 h 5359243"/>
              <a:gd name="connsiteX165" fmla="*/ 5337299 w 8191242"/>
              <a:gd name="connsiteY165" fmla="*/ 3546967 h 5359243"/>
              <a:gd name="connsiteX166" fmla="*/ 5477671 w 8191242"/>
              <a:gd name="connsiteY166" fmla="*/ 3544669 h 5359243"/>
              <a:gd name="connsiteX167" fmla="*/ 5503811 w 8191242"/>
              <a:gd name="connsiteY167" fmla="*/ 3556649 h 5359243"/>
              <a:gd name="connsiteX168" fmla="*/ 5465086 w 8191242"/>
              <a:gd name="connsiteY168" fmla="*/ 3574075 h 5359243"/>
              <a:gd name="connsiteX169" fmla="*/ 5471863 w 8191242"/>
              <a:gd name="connsiteY169" fmla="*/ 3564274 h 5359243"/>
              <a:gd name="connsiteX170" fmla="*/ 5472726 w 8191242"/>
              <a:gd name="connsiteY170" fmla="*/ 3549702 h 5359243"/>
              <a:gd name="connsiteX171" fmla="*/ 5771003 w 8191242"/>
              <a:gd name="connsiteY171" fmla="*/ 3539222 h 5359243"/>
              <a:gd name="connsiteX172" fmla="*/ 5721952 w 8191242"/>
              <a:gd name="connsiteY172" fmla="*/ 3564393 h 5359243"/>
              <a:gd name="connsiteX173" fmla="*/ 5697427 w 8191242"/>
              <a:gd name="connsiteY173" fmla="*/ 3589564 h 5359243"/>
              <a:gd name="connsiteX174" fmla="*/ 5771003 w 8191242"/>
              <a:gd name="connsiteY174" fmla="*/ 3539222 h 5359243"/>
              <a:gd name="connsiteX175" fmla="*/ 5619979 w 8191242"/>
              <a:gd name="connsiteY175" fmla="*/ 3539222 h 5359243"/>
              <a:gd name="connsiteX176" fmla="*/ 5425038 w 8191242"/>
              <a:gd name="connsiteY176" fmla="*/ 3603247 h 5359243"/>
              <a:gd name="connsiteX177" fmla="*/ 5286955 w 8191242"/>
              <a:gd name="connsiteY177" fmla="*/ 3635260 h 5359243"/>
              <a:gd name="connsiteX178" fmla="*/ 5619979 w 8191242"/>
              <a:gd name="connsiteY178" fmla="*/ 3539222 h 5359243"/>
              <a:gd name="connsiteX179" fmla="*/ 5648056 w 8191242"/>
              <a:gd name="connsiteY179" fmla="*/ 3523733 h 5359243"/>
              <a:gd name="connsiteX180" fmla="*/ 5674192 w 8191242"/>
              <a:gd name="connsiteY180" fmla="*/ 3523733 h 5359243"/>
              <a:gd name="connsiteX181" fmla="*/ 5674195 w 8191242"/>
              <a:gd name="connsiteY181" fmla="*/ 3523733 h 5359243"/>
              <a:gd name="connsiteX182" fmla="*/ 5627726 w 8191242"/>
              <a:gd name="connsiteY182" fmla="*/ 3546967 h 5359243"/>
              <a:gd name="connsiteX183" fmla="*/ 5648056 w 8191242"/>
              <a:gd name="connsiteY183" fmla="*/ 3523733 h 5359243"/>
              <a:gd name="connsiteX184" fmla="*/ 5569640 w 8191242"/>
              <a:gd name="connsiteY184" fmla="*/ 3512117 h 5359243"/>
              <a:gd name="connsiteX185" fmla="*/ 5577384 w 8191242"/>
              <a:gd name="connsiteY185" fmla="*/ 3523733 h 5359243"/>
              <a:gd name="connsiteX186" fmla="*/ 5569640 w 8191242"/>
              <a:gd name="connsiteY186" fmla="*/ 3515988 h 5359243"/>
              <a:gd name="connsiteX187" fmla="*/ 5561895 w 8191242"/>
              <a:gd name="connsiteY187" fmla="*/ 3539222 h 5359243"/>
              <a:gd name="connsiteX188" fmla="*/ 5561895 w 8191242"/>
              <a:gd name="connsiteY188" fmla="*/ 3523733 h 5359243"/>
              <a:gd name="connsiteX189" fmla="*/ 5569640 w 8191242"/>
              <a:gd name="connsiteY189" fmla="*/ 3512117 h 5359243"/>
              <a:gd name="connsiteX190" fmla="*/ 5763259 w 8191242"/>
              <a:gd name="connsiteY190" fmla="*/ 3492753 h 5359243"/>
              <a:gd name="connsiteX191" fmla="*/ 5674192 w 8191242"/>
              <a:gd name="connsiteY191" fmla="*/ 3523733 h 5359243"/>
              <a:gd name="connsiteX192" fmla="*/ 5763259 w 8191242"/>
              <a:gd name="connsiteY192" fmla="*/ 3492753 h 5359243"/>
              <a:gd name="connsiteX193" fmla="*/ 5514458 w 8191242"/>
              <a:gd name="connsiteY193" fmla="*/ 3492753 h 5359243"/>
              <a:gd name="connsiteX194" fmla="*/ 5481542 w 8191242"/>
              <a:gd name="connsiteY194" fmla="*/ 3523733 h 5359243"/>
              <a:gd name="connsiteX195" fmla="*/ 5514458 w 8191242"/>
              <a:gd name="connsiteY195" fmla="*/ 3492753 h 5359243"/>
              <a:gd name="connsiteX196" fmla="*/ 5279212 w 8191242"/>
              <a:gd name="connsiteY196" fmla="*/ 3485009 h 5359243"/>
              <a:gd name="connsiteX197" fmla="*/ 5263723 w 8191242"/>
              <a:gd name="connsiteY197" fmla="*/ 3492753 h 5359243"/>
              <a:gd name="connsiteX198" fmla="*/ 5279212 w 8191242"/>
              <a:gd name="connsiteY198" fmla="*/ 3485009 h 5359243"/>
              <a:gd name="connsiteX199" fmla="*/ 5642355 w 8191242"/>
              <a:gd name="connsiteY199" fmla="*/ 3477264 h 5359243"/>
              <a:gd name="connsiteX200" fmla="*/ 5658706 w 8191242"/>
              <a:gd name="connsiteY200" fmla="*/ 3477264 h 5359243"/>
              <a:gd name="connsiteX201" fmla="*/ 5658706 w 8191242"/>
              <a:gd name="connsiteY201" fmla="*/ 3508243 h 5359243"/>
              <a:gd name="connsiteX202" fmla="*/ 5593303 w 8191242"/>
              <a:gd name="connsiteY202" fmla="*/ 3531478 h 5359243"/>
              <a:gd name="connsiteX203" fmla="*/ 5585129 w 8191242"/>
              <a:gd name="connsiteY203" fmla="*/ 3515988 h 5359243"/>
              <a:gd name="connsiteX204" fmla="*/ 5626005 w 8191242"/>
              <a:gd name="connsiteY204" fmla="*/ 3485009 h 5359243"/>
              <a:gd name="connsiteX205" fmla="*/ 5642355 w 8191242"/>
              <a:gd name="connsiteY205" fmla="*/ 3477264 h 5359243"/>
              <a:gd name="connsiteX206" fmla="*/ 5689685 w 8191242"/>
              <a:gd name="connsiteY206" fmla="*/ 3469520 h 5359243"/>
              <a:gd name="connsiteX207" fmla="*/ 5697430 w 8191242"/>
              <a:gd name="connsiteY207" fmla="*/ 3492753 h 5359243"/>
              <a:gd name="connsiteX208" fmla="*/ 5681940 w 8191242"/>
              <a:gd name="connsiteY208" fmla="*/ 3485009 h 5359243"/>
              <a:gd name="connsiteX209" fmla="*/ 5674195 w 8191242"/>
              <a:gd name="connsiteY209" fmla="*/ 3500499 h 5359243"/>
              <a:gd name="connsiteX210" fmla="*/ 5674195 w 8191242"/>
              <a:gd name="connsiteY210" fmla="*/ 3485009 h 5359243"/>
              <a:gd name="connsiteX211" fmla="*/ 5689685 w 8191242"/>
              <a:gd name="connsiteY211" fmla="*/ 3477264 h 5359243"/>
              <a:gd name="connsiteX212" fmla="*/ 5689685 w 8191242"/>
              <a:gd name="connsiteY212" fmla="*/ 3469520 h 5359243"/>
              <a:gd name="connsiteX213" fmla="*/ 5460669 w 8191242"/>
              <a:gd name="connsiteY213" fmla="*/ 3467031 h 5359243"/>
              <a:gd name="connsiteX214" fmla="*/ 5464392 w 8191242"/>
              <a:gd name="connsiteY214" fmla="*/ 3467031 h 5359243"/>
              <a:gd name="connsiteX215" fmla="*/ 5461366 w 8191242"/>
              <a:gd name="connsiteY215" fmla="*/ 3470051 h 5359243"/>
              <a:gd name="connsiteX216" fmla="*/ 5763259 w 8191242"/>
              <a:gd name="connsiteY216" fmla="*/ 3442414 h 5359243"/>
              <a:gd name="connsiteX217" fmla="*/ 5786493 w 8191242"/>
              <a:gd name="connsiteY217" fmla="*/ 3469521 h 5359243"/>
              <a:gd name="connsiteX218" fmla="*/ 5771003 w 8191242"/>
              <a:gd name="connsiteY218" fmla="*/ 3469521 h 5359243"/>
              <a:gd name="connsiteX219" fmla="*/ 5778749 w 8191242"/>
              <a:gd name="connsiteY219" fmla="*/ 3460486 h 5359243"/>
              <a:gd name="connsiteX220" fmla="*/ 5763259 w 8191242"/>
              <a:gd name="connsiteY220" fmla="*/ 3460486 h 5359243"/>
              <a:gd name="connsiteX221" fmla="*/ 5763259 w 8191242"/>
              <a:gd name="connsiteY221" fmla="*/ 3442414 h 5359243"/>
              <a:gd name="connsiteX222" fmla="*/ 5747215 w 8191242"/>
              <a:gd name="connsiteY222" fmla="*/ 3442414 h 5359243"/>
              <a:gd name="connsiteX223" fmla="*/ 5747215 w 8191242"/>
              <a:gd name="connsiteY223" fmla="*/ 3475976 h 5359243"/>
              <a:gd name="connsiteX224" fmla="*/ 5705725 w 8191242"/>
              <a:gd name="connsiteY224" fmla="*/ 3492756 h 5359243"/>
              <a:gd name="connsiteX225" fmla="*/ 5697427 w 8191242"/>
              <a:gd name="connsiteY225" fmla="*/ 3475976 h 5359243"/>
              <a:gd name="connsiteX226" fmla="*/ 5747215 w 8191242"/>
              <a:gd name="connsiteY226" fmla="*/ 3442414 h 5359243"/>
              <a:gd name="connsiteX227" fmla="*/ 5819106 w 8191242"/>
              <a:gd name="connsiteY227" fmla="*/ 3440479 h 5359243"/>
              <a:gd name="connsiteX228" fmla="*/ 5829091 w 8191242"/>
              <a:gd name="connsiteY228" fmla="*/ 3450158 h 5359243"/>
              <a:gd name="connsiteX229" fmla="*/ 5803531 w 8191242"/>
              <a:gd name="connsiteY229" fmla="*/ 3457904 h 5359243"/>
              <a:gd name="connsiteX230" fmla="*/ 5806727 w 8191242"/>
              <a:gd name="connsiteY230" fmla="*/ 3442414 h 5359243"/>
              <a:gd name="connsiteX231" fmla="*/ 5819106 w 8191242"/>
              <a:gd name="connsiteY231" fmla="*/ 3440479 h 5359243"/>
              <a:gd name="connsiteX232" fmla="*/ 5987856 w 8191242"/>
              <a:gd name="connsiteY232" fmla="*/ 3426924 h 5359243"/>
              <a:gd name="connsiteX233" fmla="*/ 5778749 w 8191242"/>
              <a:gd name="connsiteY233" fmla="*/ 3492756 h 5359243"/>
              <a:gd name="connsiteX234" fmla="*/ 5987856 w 8191242"/>
              <a:gd name="connsiteY234" fmla="*/ 3426924 h 5359243"/>
              <a:gd name="connsiteX235" fmla="*/ 5529623 w 8191242"/>
              <a:gd name="connsiteY235" fmla="*/ 3426924 h 5359243"/>
              <a:gd name="connsiteX236" fmla="*/ 5529623 w 8191242"/>
              <a:gd name="connsiteY236" fmla="*/ 3435316 h 5359243"/>
              <a:gd name="connsiteX237" fmla="*/ 5538661 w 8191242"/>
              <a:gd name="connsiteY237" fmla="*/ 3435316 h 5359243"/>
              <a:gd name="connsiteX238" fmla="*/ 5529623 w 8191242"/>
              <a:gd name="connsiteY238" fmla="*/ 3477267 h 5359243"/>
              <a:gd name="connsiteX239" fmla="*/ 5529623 w 8191242"/>
              <a:gd name="connsiteY239" fmla="*/ 3468878 h 5359243"/>
              <a:gd name="connsiteX240" fmla="*/ 5520588 w 8191242"/>
              <a:gd name="connsiteY240" fmla="*/ 3468878 h 5359243"/>
              <a:gd name="connsiteX241" fmla="*/ 5520235 w 8191242"/>
              <a:gd name="connsiteY241" fmla="*/ 3467236 h 5359243"/>
              <a:gd name="connsiteX242" fmla="*/ 5455320 w 8191242"/>
              <a:gd name="connsiteY242" fmla="*/ 3489175 h 5359243"/>
              <a:gd name="connsiteX243" fmla="*/ 5383750 w 8191242"/>
              <a:gd name="connsiteY243" fmla="*/ 3523396 h 5359243"/>
              <a:gd name="connsiteX244" fmla="*/ 5416006 w 8191242"/>
              <a:gd name="connsiteY244" fmla="*/ 3467031 h 5359243"/>
              <a:gd name="connsiteX245" fmla="*/ 5432134 w 8191242"/>
              <a:gd name="connsiteY245" fmla="*/ 3483136 h 5359243"/>
              <a:gd name="connsiteX246" fmla="*/ 5448263 w 8191242"/>
              <a:gd name="connsiteY246" fmla="*/ 3483136 h 5359243"/>
              <a:gd name="connsiteX247" fmla="*/ 5461366 w 8191242"/>
              <a:gd name="connsiteY247" fmla="*/ 3470051 h 5359243"/>
              <a:gd name="connsiteX248" fmla="*/ 5464392 w 8191242"/>
              <a:gd name="connsiteY248" fmla="*/ 3483136 h 5359243"/>
              <a:gd name="connsiteX249" fmla="*/ 5480520 w 8191242"/>
              <a:gd name="connsiteY249" fmla="*/ 3467031 h 5359243"/>
              <a:gd name="connsiteX250" fmla="*/ 5504713 w 8191242"/>
              <a:gd name="connsiteY250" fmla="*/ 3450930 h 5359243"/>
              <a:gd name="connsiteX251" fmla="*/ 5509752 w 8191242"/>
              <a:gd name="connsiteY251" fmla="*/ 3461999 h 5359243"/>
              <a:gd name="connsiteX252" fmla="*/ 5520119 w 8191242"/>
              <a:gd name="connsiteY252" fmla="*/ 3466705 h 5359243"/>
              <a:gd name="connsiteX253" fmla="*/ 5517199 w 8191242"/>
              <a:gd name="connsiteY253" fmla="*/ 3453144 h 5359243"/>
              <a:gd name="connsiteX254" fmla="*/ 5520588 w 8191242"/>
              <a:gd name="connsiteY254" fmla="*/ 3443707 h 5359243"/>
              <a:gd name="connsiteX255" fmla="*/ 5520588 w 8191242"/>
              <a:gd name="connsiteY255" fmla="*/ 3443707 h 5359243"/>
              <a:gd name="connsiteX256" fmla="*/ 5529623 w 8191242"/>
              <a:gd name="connsiteY256" fmla="*/ 3426924 h 5359243"/>
              <a:gd name="connsiteX257" fmla="*/ 5755514 w 8191242"/>
              <a:gd name="connsiteY257" fmla="*/ 3419180 h 5359243"/>
              <a:gd name="connsiteX258" fmla="*/ 5697910 w 8191242"/>
              <a:gd name="connsiteY258" fmla="*/ 3450158 h 5359243"/>
              <a:gd name="connsiteX259" fmla="*/ 5689682 w 8191242"/>
              <a:gd name="connsiteY259" fmla="*/ 3442414 h 5359243"/>
              <a:gd name="connsiteX260" fmla="*/ 5755514 w 8191242"/>
              <a:gd name="connsiteY260" fmla="*/ 3419180 h 5359243"/>
              <a:gd name="connsiteX261" fmla="*/ 5762066 w 8191242"/>
              <a:gd name="connsiteY261" fmla="*/ 3402798 h 5359243"/>
              <a:gd name="connsiteX262" fmla="*/ 5771114 w 8191242"/>
              <a:gd name="connsiteY262" fmla="*/ 3407824 h 5359243"/>
              <a:gd name="connsiteX263" fmla="*/ 5762066 w 8191242"/>
              <a:gd name="connsiteY263" fmla="*/ 3418882 h 5359243"/>
              <a:gd name="connsiteX264" fmla="*/ 5762066 w 8191242"/>
              <a:gd name="connsiteY264" fmla="*/ 3402796 h 5359243"/>
              <a:gd name="connsiteX265" fmla="*/ 5762066 w 8191242"/>
              <a:gd name="connsiteY265" fmla="*/ 3402797 h 5359243"/>
              <a:gd name="connsiteX266" fmla="*/ 5762066 w 8191242"/>
              <a:gd name="connsiteY266" fmla="*/ 3402798 h 5359243"/>
              <a:gd name="connsiteX267" fmla="*/ 5762066 w 8191242"/>
              <a:gd name="connsiteY267" fmla="*/ 3402797 h 5359243"/>
              <a:gd name="connsiteX268" fmla="*/ 5675648 w 8191242"/>
              <a:gd name="connsiteY268" fmla="*/ 3402722 h 5359243"/>
              <a:gd name="connsiteX269" fmla="*/ 5697430 w 8191242"/>
              <a:gd name="connsiteY269" fmla="*/ 3411435 h 5359243"/>
              <a:gd name="connsiteX270" fmla="*/ 5666451 w 8191242"/>
              <a:gd name="connsiteY270" fmla="*/ 3434669 h 5359243"/>
              <a:gd name="connsiteX271" fmla="*/ 5666451 w 8191242"/>
              <a:gd name="connsiteY271" fmla="*/ 3403691 h 5359243"/>
              <a:gd name="connsiteX272" fmla="*/ 5675648 w 8191242"/>
              <a:gd name="connsiteY272" fmla="*/ 3402722 h 5359243"/>
              <a:gd name="connsiteX273" fmla="*/ 5640743 w 8191242"/>
              <a:gd name="connsiteY273" fmla="*/ 3401868 h 5359243"/>
              <a:gd name="connsiteX274" fmla="*/ 5642109 w 8191242"/>
              <a:gd name="connsiteY274" fmla="*/ 3403691 h 5359243"/>
              <a:gd name="connsiteX275" fmla="*/ 5641280 w 8191242"/>
              <a:gd name="connsiteY275" fmla="*/ 3405627 h 5359243"/>
              <a:gd name="connsiteX276" fmla="*/ 5822496 w 8191242"/>
              <a:gd name="connsiteY276" fmla="*/ 3398330 h 5359243"/>
              <a:gd name="connsiteX277" fmla="*/ 5814429 w 8191242"/>
              <a:gd name="connsiteY277" fmla="*/ 3402722 h 5359243"/>
              <a:gd name="connsiteX278" fmla="*/ 5801982 w 8191242"/>
              <a:gd name="connsiteY278" fmla="*/ 3403691 h 5359243"/>
              <a:gd name="connsiteX279" fmla="*/ 5827915 w 8191242"/>
              <a:gd name="connsiteY279" fmla="*/ 3396913 h 5359243"/>
              <a:gd name="connsiteX280" fmla="*/ 5860070 w 8191242"/>
              <a:gd name="connsiteY280" fmla="*/ 3442414 h 5359243"/>
              <a:gd name="connsiteX281" fmla="*/ 5826876 w 8191242"/>
              <a:gd name="connsiteY281" fmla="*/ 3442414 h 5359243"/>
              <a:gd name="connsiteX282" fmla="*/ 5843472 w 8191242"/>
              <a:gd name="connsiteY282" fmla="*/ 3426924 h 5359243"/>
              <a:gd name="connsiteX283" fmla="*/ 5835174 w 8191242"/>
              <a:gd name="connsiteY283" fmla="*/ 3411435 h 5359243"/>
              <a:gd name="connsiteX284" fmla="*/ 5827459 w 8191242"/>
              <a:gd name="connsiteY284" fmla="*/ 3397033 h 5359243"/>
              <a:gd name="connsiteX285" fmla="*/ 6061002 w 8191242"/>
              <a:gd name="connsiteY285" fmla="*/ 3395945 h 5359243"/>
              <a:gd name="connsiteX286" fmla="*/ 5995602 w 8191242"/>
              <a:gd name="connsiteY286" fmla="*/ 3419180 h 5359243"/>
              <a:gd name="connsiteX287" fmla="*/ 6061002 w 8191242"/>
              <a:gd name="connsiteY287" fmla="*/ 3395945 h 5359243"/>
              <a:gd name="connsiteX288" fmla="*/ 5826876 w 8191242"/>
              <a:gd name="connsiteY288" fmla="*/ 3395945 h 5359243"/>
              <a:gd name="connsiteX289" fmla="*/ 5827459 w 8191242"/>
              <a:gd name="connsiteY289" fmla="*/ 3397033 h 5359243"/>
              <a:gd name="connsiteX290" fmla="*/ 5822496 w 8191242"/>
              <a:gd name="connsiteY290" fmla="*/ 3398330 h 5359243"/>
              <a:gd name="connsiteX291" fmla="*/ 5704620 w 8191242"/>
              <a:gd name="connsiteY291" fmla="*/ 3395901 h 5359243"/>
              <a:gd name="connsiteX292" fmla="*/ 5697724 w 8191242"/>
              <a:gd name="connsiteY292" fmla="*/ 3402797 h 5359243"/>
              <a:gd name="connsiteX293" fmla="*/ 5705767 w 8191242"/>
              <a:gd name="connsiteY293" fmla="*/ 3402797 h 5359243"/>
              <a:gd name="connsiteX294" fmla="*/ 5689682 w 8191242"/>
              <a:gd name="connsiteY294" fmla="*/ 3402797 h 5359243"/>
              <a:gd name="connsiteX295" fmla="*/ 5705767 w 8191242"/>
              <a:gd name="connsiteY295" fmla="*/ 3394755 h 5359243"/>
              <a:gd name="connsiteX296" fmla="*/ 5706255 w 8191242"/>
              <a:gd name="connsiteY296" fmla="*/ 3395148 h 5359243"/>
              <a:gd name="connsiteX297" fmla="*/ 5704620 w 8191242"/>
              <a:gd name="connsiteY297" fmla="*/ 3395901 h 5359243"/>
              <a:gd name="connsiteX298" fmla="*/ 5755580 w 8191242"/>
              <a:gd name="connsiteY298" fmla="*/ 3391640 h 5359243"/>
              <a:gd name="connsiteX299" fmla="*/ 5754024 w 8191242"/>
              <a:gd name="connsiteY299" fmla="*/ 3394755 h 5359243"/>
              <a:gd name="connsiteX300" fmla="*/ 5753063 w 8191242"/>
              <a:gd name="connsiteY300" fmla="*/ 3393555 h 5359243"/>
              <a:gd name="connsiteX301" fmla="*/ 5963848 w 8191242"/>
              <a:gd name="connsiteY301" fmla="*/ 3387428 h 5359243"/>
              <a:gd name="connsiteX302" fmla="*/ 5968493 w 8191242"/>
              <a:gd name="connsiteY302" fmla="*/ 3392075 h 5359243"/>
              <a:gd name="connsiteX303" fmla="*/ 5964622 w 8191242"/>
              <a:gd name="connsiteY303" fmla="*/ 3395945 h 5359243"/>
              <a:gd name="connsiteX304" fmla="*/ 5952522 w 8191242"/>
              <a:gd name="connsiteY304" fmla="*/ 3386385 h 5359243"/>
              <a:gd name="connsiteX305" fmla="*/ 5956878 w 8191242"/>
              <a:gd name="connsiteY305" fmla="*/ 3411435 h 5359243"/>
              <a:gd name="connsiteX306" fmla="*/ 5918154 w 8191242"/>
              <a:gd name="connsiteY306" fmla="*/ 3419180 h 5359243"/>
              <a:gd name="connsiteX307" fmla="*/ 5910409 w 8191242"/>
              <a:gd name="connsiteY307" fmla="*/ 3395945 h 5359243"/>
              <a:gd name="connsiteX308" fmla="*/ 5949133 w 8191242"/>
              <a:gd name="connsiteY308" fmla="*/ 3388201 h 5359243"/>
              <a:gd name="connsiteX309" fmla="*/ 5952522 w 8191242"/>
              <a:gd name="connsiteY309" fmla="*/ 3386385 h 5359243"/>
              <a:gd name="connsiteX310" fmla="*/ 5975270 w 8191242"/>
              <a:gd name="connsiteY310" fmla="*/ 3385297 h 5359243"/>
              <a:gd name="connsiteX311" fmla="*/ 5980112 w 8191242"/>
              <a:gd name="connsiteY311" fmla="*/ 3403691 h 5359243"/>
              <a:gd name="connsiteX312" fmla="*/ 5968493 w 8191242"/>
              <a:gd name="connsiteY312" fmla="*/ 3392075 h 5359243"/>
              <a:gd name="connsiteX313" fmla="*/ 5956878 w 8191242"/>
              <a:gd name="connsiteY313" fmla="*/ 3380456 h 5359243"/>
              <a:gd name="connsiteX314" fmla="*/ 5963654 w 8191242"/>
              <a:gd name="connsiteY314" fmla="*/ 3385297 h 5359243"/>
              <a:gd name="connsiteX315" fmla="*/ 5963848 w 8191242"/>
              <a:gd name="connsiteY315" fmla="*/ 3387428 h 5359243"/>
              <a:gd name="connsiteX316" fmla="*/ 6150496 w 8191242"/>
              <a:gd name="connsiteY316" fmla="*/ 3372711 h 5359243"/>
              <a:gd name="connsiteX317" fmla="*/ 6133070 w 8191242"/>
              <a:gd name="connsiteY317" fmla="*/ 3392075 h 5359243"/>
              <a:gd name="connsiteX318" fmla="*/ 6104030 w 8191242"/>
              <a:gd name="connsiteY318" fmla="*/ 3388201 h 5359243"/>
              <a:gd name="connsiteX319" fmla="*/ 6104030 w 8191242"/>
              <a:gd name="connsiteY319" fmla="*/ 3395945 h 5359243"/>
              <a:gd name="connsiteX320" fmla="*/ 6077891 w 8191242"/>
              <a:gd name="connsiteY320" fmla="*/ 3403691 h 5359243"/>
              <a:gd name="connsiteX321" fmla="*/ 6069178 w 8191242"/>
              <a:gd name="connsiteY321" fmla="*/ 3395945 h 5359243"/>
              <a:gd name="connsiteX322" fmla="*/ 6104029 w 8191242"/>
              <a:gd name="connsiteY322" fmla="*/ 3388201 h 5359243"/>
              <a:gd name="connsiteX323" fmla="*/ 6150496 w 8191242"/>
              <a:gd name="connsiteY323" fmla="*/ 3372711 h 5359243"/>
              <a:gd name="connsiteX324" fmla="*/ 5867811 w 8191242"/>
              <a:gd name="connsiteY324" fmla="*/ 3372711 h 5359243"/>
              <a:gd name="connsiteX325" fmla="*/ 5898791 w 8191242"/>
              <a:gd name="connsiteY325" fmla="*/ 3403691 h 5359243"/>
              <a:gd name="connsiteX326" fmla="*/ 5883301 w 8191242"/>
              <a:gd name="connsiteY326" fmla="*/ 3434669 h 5359243"/>
              <a:gd name="connsiteX327" fmla="*/ 5860067 w 8191242"/>
              <a:gd name="connsiteY327" fmla="*/ 3419180 h 5359243"/>
              <a:gd name="connsiteX328" fmla="*/ 5860067 w 8191242"/>
              <a:gd name="connsiteY328" fmla="*/ 3388201 h 5359243"/>
              <a:gd name="connsiteX329" fmla="*/ 5875557 w 8191242"/>
              <a:gd name="connsiteY329" fmla="*/ 3426924 h 5359243"/>
              <a:gd name="connsiteX330" fmla="*/ 5883301 w 8191242"/>
              <a:gd name="connsiteY330" fmla="*/ 3403691 h 5359243"/>
              <a:gd name="connsiteX331" fmla="*/ 5867811 w 8191242"/>
              <a:gd name="connsiteY331" fmla="*/ 3372711 h 5359243"/>
              <a:gd name="connsiteX332" fmla="*/ 5729896 w 8191242"/>
              <a:gd name="connsiteY332" fmla="*/ 3370625 h 5359243"/>
              <a:gd name="connsiteX333" fmla="*/ 5741959 w 8191242"/>
              <a:gd name="connsiteY333" fmla="*/ 3379673 h 5359243"/>
              <a:gd name="connsiteX334" fmla="*/ 5753063 w 8191242"/>
              <a:gd name="connsiteY334" fmla="*/ 3393555 h 5359243"/>
              <a:gd name="connsiteX335" fmla="*/ 5736934 w 8191242"/>
              <a:gd name="connsiteY335" fmla="*/ 3405812 h 5359243"/>
              <a:gd name="connsiteX336" fmla="*/ 5722481 w 8191242"/>
              <a:gd name="connsiteY336" fmla="*/ 3408200 h 5359243"/>
              <a:gd name="connsiteX337" fmla="*/ 5706255 w 8191242"/>
              <a:gd name="connsiteY337" fmla="*/ 3395148 h 5359243"/>
              <a:gd name="connsiteX338" fmla="*/ 5715819 w 8191242"/>
              <a:gd name="connsiteY338" fmla="*/ 3390732 h 5359243"/>
              <a:gd name="connsiteX339" fmla="*/ 5729896 w 8191242"/>
              <a:gd name="connsiteY339" fmla="*/ 3402797 h 5359243"/>
              <a:gd name="connsiteX340" fmla="*/ 5737939 w 8191242"/>
              <a:gd name="connsiteY340" fmla="*/ 3394755 h 5359243"/>
              <a:gd name="connsiteX341" fmla="*/ 5729896 w 8191242"/>
              <a:gd name="connsiteY341" fmla="*/ 3370625 h 5359243"/>
              <a:gd name="connsiteX342" fmla="*/ 6045390 w 8191242"/>
              <a:gd name="connsiteY342" fmla="*/ 3364966 h 5359243"/>
              <a:gd name="connsiteX343" fmla="*/ 6003900 w 8191242"/>
              <a:gd name="connsiteY343" fmla="*/ 3395945 h 5359243"/>
              <a:gd name="connsiteX344" fmla="*/ 5995602 w 8191242"/>
              <a:gd name="connsiteY344" fmla="*/ 3372711 h 5359243"/>
              <a:gd name="connsiteX345" fmla="*/ 6045390 w 8191242"/>
              <a:gd name="connsiteY345" fmla="*/ 3364966 h 5359243"/>
              <a:gd name="connsiteX346" fmla="*/ 6103059 w 8191242"/>
              <a:gd name="connsiteY346" fmla="*/ 3345603 h 5359243"/>
              <a:gd name="connsiteX347" fmla="*/ 6070144 w 8191242"/>
              <a:gd name="connsiteY347" fmla="*/ 3380456 h 5359243"/>
              <a:gd name="connsiteX348" fmla="*/ 6053686 w 8191242"/>
              <a:gd name="connsiteY348" fmla="*/ 3371742 h 5359243"/>
              <a:gd name="connsiteX349" fmla="*/ 6103059 w 8191242"/>
              <a:gd name="connsiteY349" fmla="*/ 3345603 h 5359243"/>
              <a:gd name="connsiteX350" fmla="*/ 5834418 w 8191242"/>
              <a:gd name="connsiteY350" fmla="*/ 3344032 h 5359243"/>
              <a:gd name="connsiteX351" fmla="*/ 5836211 w 8191242"/>
              <a:gd name="connsiteY351" fmla="*/ 3345496 h 5359243"/>
              <a:gd name="connsiteX352" fmla="*/ 5835345 w 8191242"/>
              <a:gd name="connsiteY352" fmla="*/ 3346252 h 5359243"/>
              <a:gd name="connsiteX353" fmla="*/ 5722445 w 8191242"/>
              <a:gd name="connsiteY353" fmla="*/ 3330148 h 5359243"/>
              <a:gd name="connsiteX354" fmla="*/ 5738573 w 8191242"/>
              <a:gd name="connsiteY354" fmla="*/ 3354305 h 5359243"/>
              <a:gd name="connsiteX355" fmla="*/ 5722445 w 8191242"/>
              <a:gd name="connsiteY355" fmla="*/ 3330148 h 5359243"/>
              <a:gd name="connsiteX356" fmla="*/ 6119518 w 8191242"/>
              <a:gd name="connsiteY356" fmla="*/ 3330114 h 5359243"/>
              <a:gd name="connsiteX357" fmla="*/ 6150496 w 8191242"/>
              <a:gd name="connsiteY357" fmla="*/ 3330114 h 5359243"/>
              <a:gd name="connsiteX358" fmla="*/ 6127262 w 8191242"/>
              <a:gd name="connsiteY358" fmla="*/ 3353348 h 5359243"/>
              <a:gd name="connsiteX359" fmla="*/ 6119518 w 8191242"/>
              <a:gd name="connsiteY359" fmla="*/ 3330114 h 5359243"/>
              <a:gd name="connsiteX360" fmla="*/ 5757668 w 8191242"/>
              <a:gd name="connsiteY360" fmla="*/ 3329281 h 5359243"/>
              <a:gd name="connsiteX361" fmla="*/ 5770108 w 8191242"/>
              <a:gd name="connsiteY361" fmla="*/ 3330412 h 5359243"/>
              <a:gd name="connsiteX362" fmla="*/ 5762066 w 8191242"/>
              <a:gd name="connsiteY362" fmla="*/ 3338456 h 5359243"/>
              <a:gd name="connsiteX363" fmla="*/ 5754024 w 8191242"/>
              <a:gd name="connsiteY363" fmla="*/ 3346498 h 5359243"/>
              <a:gd name="connsiteX364" fmla="*/ 5770108 w 8191242"/>
              <a:gd name="connsiteY364" fmla="*/ 3370625 h 5359243"/>
              <a:gd name="connsiteX365" fmla="*/ 5778151 w 8191242"/>
              <a:gd name="connsiteY365" fmla="*/ 3354540 h 5359243"/>
              <a:gd name="connsiteX366" fmla="*/ 5778151 w 8191242"/>
              <a:gd name="connsiteY366" fmla="*/ 3362583 h 5359243"/>
              <a:gd name="connsiteX367" fmla="*/ 5786196 w 8191242"/>
              <a:gd name="connsiteY367" fmla="*/ 3370625 h 5359243"/>
              <a:gd name="connsiteX368" fmla="*/ 5765836 w 8191242"/>
              <a:gd name="connsiteY368" fmla="*/ 3389853 h 5359243"/>
              <a:gd name="connsiteX369" fmla="*/ 5762066 w 8191242"/>
              <a:gd name="connsiteY369" fmla="*/ 3402796 h 5359243"/>
              <a:gd name="connsiteX370" fmla="*/ 5762066 w 8191242"/>
              <a:gd name="connsiteY370" fmla="*/ 3386710 h 5359243"/>
              <a:gd name="connsiteX371" fmla="*/ 5755580 w 8191242"/>
              <a:gd name="connsiteY371" fmla="*/ 3391640 h 5359243"/>
              <a:gd name="connsiteX372" fmla="*/ 5762066 w 8191242"/>
              <a:gd name="connsiteY372" fmla="*/ 3378668 h 5359243"/>
              <a:gd name="connsiteX373" fmla="*/ 5754024 w 8191242"/>
              <a:gd name="connsiteY373" fmla="*/ 3330412 h 5359243"/>
              <a:gd name="connsiteX374" fmla="*/ 5757668 w 8191242"/>
              <a:gd name="connsiteY374" fmla="*/ 3329281 h 5359243"/>
              <a:gd name="connsiteX375" fmla="*/ 5819216 w 8191242"/>
              <a:gd name="connsiteY375" fmla="*/ 3322099 h 5359243"/>
              <a:gd name="connsiteX376" fmla="*/ 5830303 w 8191242"/>
              <a:gd name="connsiteY376" fmla="*/ 3334175 h 5359243"/>
              <a:gd name="connsiteX377" fmla="*/ 5834418 w 8191242"/>
              <a:gd name="connsiteY377" fmla="*/ 3344032 h 5359243"/>
              <a:gd name="connsiteX378" fmla="*/ 5827281 w 8191242"/>
              <a:gd name="connsiteY378" fmla="*/ 3338200 h 5359243"/>
              <a:gd name="connsiteX379" fmla="*/ 5835345 w 8191242"/>
              <a:gd name="connsiteY379" fmla="*/ 3386512 h 5359243"/>
              <a:gd name="connsiteX380" fmla="*/ 5803088 w 8191242"/>
              <a:gd name="connsiteY380" fmla="*/ 3378461 h 5359243"/>
              <a:gd name="connsiteX381" fmla="*/ 5803088 w 8191242"/>
              <a:gd name="connsiteY381" fmla="*/ 3346252 h 5359243"/>
              <a:gd name="connsiteX382" fmla="*/ 5819216 w 8191242"/>
              <a:gd name="connsiteY382" fmla="*/ 3370409 h 5359243"/>
              <a:gd name="connsiteX383" fmla="*/ 5819216 w 8191242"/>
              <a:gd name="connsiteY383" fmla="*/ 3322099 h 5359243"/>
              <a:gd name="connsiteX384" fmla="*/ 6177602 w 8191242"/>
              <a:gd name="connsiteY384" fmla="*/ 3321400 h 5359243"/>
              <a:gd name="connsiteX385" fmla="*/ 6189221 w 8191242"/>
              <a:gd name="connsiteY385" fmla="*/ 3337859 h 5359243"/>
              <a:gd name="connsiteX386" fmla="*/ 6165986 w 8191242"/>
              <a:gd name="connsiteY386" fmla="*/ 3322369 h 5359243"/>
              <a:gd name="connsiteX387" fmla="*/ 6177602 w 8191242"/>
              <a:gd name="connsiteY387" fmla="*/ 3321400 h 5359243"/>
              <a:gd name="connsiteX388" fmla="*/ 5867602 w 8191242"/>
              <a:gd name="connsiteY388" fmla="*/ 3305994 h 5359243"/>
              <a:gd name="connsiteX389" fmla="*/ 5875664 w 8191242"/>
              <a:gd name="connsiteY389" fmla="*/ 3354305 h 5359243"/>
              <a:gd name="connsiteX390" fmla="*/ 5859538 w 8191242"/>
              <a:gd name="connsiteY390" fmla="*/ 3338200 h 5359243"/>
              <a:gd name="connsiteX391" fmla="*/ 5843409 w 8191242"/>
              <a:gd name="connsiteY391" fmla="*/ 3362356 h 5359243"/>
              <a:gd name="connsiteX392" fmla="*/ 5838367 w 8191242"/>
              <a:gd name="connsiteY392" fmla="*/ 3347260 h 5359243"/>
              <a:gd name="connsiteX393" fmla="*/ 5836211 w 8191242"/>
              <a:gd name="connsiteY393" fmla="*/ 3345496 h 5359243"/>
              <a:gd name="connsiteX394" fmla="*/ 5843409 w 8191242"/>
              <a:gd name="connsiteY394" fmla="*/ 3339207 h 5359243"/>
              <a:gd name="connsiteX395" fmla="*/ 5851474 w 8191242"/>
              <a:gd name="connsiteY395" fmla="*/ 3338200 h 5359243"/>
              <a:gd name="connsiteX396" fmla="*/ 5859538 w 8191242"/>
              <a:gd name="connsiteY396" fmla="*/ 3322099 h 5359243"/>
              <a:gd name="connsiteX397" fmla="*/ 5851474 w 8191242"/>
              <a:gd name="connsiteY397" fmla="*/ 3330148 h 5359243"/>
              <a:gd name="connsiteX398" fmla="*/ 5863570 w 8191242"/>
              <a:gd name="connsiteY398" fmla="*/ 3327130 h 5359243"/>
              <a:gd name="connsiteX399" fmla="*/ 5852269 w 8191242"/>
              <a:gd name="connsiteY399" fmla="*/ 3307384 h 5359243"/>
              <a:gd name="connsiteX400" fmla="*/ 5859538 w 8191242"/>
              <a:gd name="connsiteY400" fmla="*/ 3306726 h 5359243"/>
              <a:gd name="connsiteX401" fmla="*/ 5862560 w 8191242"/>
              <a:gd name="connsiteY401" fmla="*/ 3306999 h 5359243"/>
              <a:gd name="connsiteX402" fmla="*/ 5862728 w 8191242"/>
              <a:gd name="connsiteY402" fmla="*/ 3306435 h 5359243"/>
              <a:gd name="connsiteX403" fmla="*/ 6382840 w 8191242"/>
              <a:gd name="connsiteY403" fmla="*/ 3299134 h 5359243"/>
              <a:gd name="connsiteX404" fmla="*/ 6297647 w 8191242"/>
              <a:gd name="connsiteY404" fmla="*/ 3322369 h 5359243"/>
              <a:gd name="connsiteX405" fmla="*/ 6328626 w 8191242"/>
              <a:gd name="connsiteY405" fmla="*/ 3322369 h 5359243"/>
              <a:gd name="connsiteX406" fmla="*/ 6382840 w 8191242"/>
              <a:gd name="connsiteY406" fmla="*/ 3299134 h 5359243"/>
              <a:gd name="connsiteX407" fmla="*/ 6158242 w 8191242"/>
              <a:gd name="connsiteY407" fmla="*/ 3291390 h 5359243"/>
              <a:gd name="connsiteX408" fmla="*/ 6142752 w 8191242"/>
              <a:gd name="connsiteY408" fmla="*/ 3314624 h 5359243"/>
              <a:gd name="connsiteX409" fmla="*/ 6158242 w 8191242"/>
              <a:gd name="connsiteY409" fmla="*/ 3291390 h 5359243"/>
              <a:gd name="connsiteX410" fmla="*/ 6102735 w 8191242"/>
              <a:gd name="connsiteY410" fmla="*/ 3291390 h 5359243"/>
              <a:gd name="connsiteX411" fmla="*/ 6127262 w 8191242"/>
              <a:gd name="connsiteY411" fmla="*/ 3314624 h 5359243"/>
              <a:gd name="connsiteX412" fmla="*/ 6102735 w 8191242"/>
              <a:gd name="connsiteY412" fmla="*/ 3330114 h 5359243"/>
              <a:gd name="connsiteX413" fmla="*/ 6078211 w 8191242"/>
              <a:gd name="connsiteY413" fmla="*/ 3337859 h 5359243"/>
              <a:gd name="connsiteX414" fmla="*/ 6102735 w 8191242"/>
              <a:gd name="connsiteY414" fmla="*/ 3291390 h 5359243"/>
              <a:gd name="connsiteX415" fmla="*/ 5778749 w 8191242"/>
              <a:gd name="connsiteY415" fmla="*/ 3291390 h 5359243"/>
              <a:gd name="connsiteX416" fmla="*/ 5778749 w 8191242"/>
              <a:gd name="connsiteY416" fmla="*/ 3314624 h 5359243"/>
              <a:gd name="connsiteX417" fmla="*/ 5755514 w 8191242"/>
              <a:gd name="connsiteY417" fmla="*/ 3314624 h 5359243"/>
              <a:gd name="connsiteX418" fmla="*/ 5778749 w 8191242"/>
              <a:gd name="connsiteY418" fmla="*/ 3291390 h 5359243"/>
              <a:gd name="connsiteX419" fmla="*/ 5972368 w 8191242"/>
              <a:gd name="connsiteY419" fmla="*/ 3283648 h 5359243"/>
              <a:gd name="connsiteX420" fmla="*/ 5972368 w 8191242"/>
              <a:gd name="connsiteY420" fmla="*/ 3330116 h 5359243"/>
              <a:gd name="connsiteX421" fmla="*/ 5972368 w 8191242"/>
              <a:gd name="connsiteY421" fmla="*/ 3283648 h 5359243"/>
              <a:gd name="connsiteX422" fmla="*/ 6027615 w 8191242"/>
              <a:gd name="connsiteY422" fmla="*/ 3279174 h 5359243"/>
              <a:gd name="connsiteX423" fmla="*/ 6028515 w 8191242"/>
              <a:gd name="connsiteY423" fmla="*/ 3279774 h 5359243"/>
              <a:gd name="connsiteX424" fmla="*/ 6045941 w 8191242"/>
              <a:gd name="connsiteY424" fmla="*/ 3306880 h 5359243"/>
              <a:gd name="connsiteX425" fmla="*/ 6031421 w 8191242"/>
              <a:gd name="connsiteY425" fmla="*/ 3291390 h 5359243"/>
              <a:gd name="connsiteX426" fmla="*/ 5956043 w 8191242"/>
              <a:gd name="connsiteY426" fmla="*/ 3276408 h 5359243"/>
              <a:gd name="connsiteX427" fmla="*/ 5955297 w 8191242"/>
              <a:gd name="connsiteY427" fmla="*/ 3283850 h 5359243"/>
              <a:gd name="connsiteX428" fmla="*/ 5954882 w 8191242"/>
              <a:gd name="connsiteY428" fmla="*/ 3283733 h 5359243"/>
              <a:gd name="connsiteX429" fmla="*/ 5955919 w 8191242"/>
              <a:gd name="connsiteY429" fmla="*/ 3276496 h 5359243"/>
              <a:gd name="connsiteX430" fmla="*/ 6305070 w 8191242"/>
              <a:gd name="connsiteY430" fmla="*/ 3275900 h 5359243"/>
              <a:gd name="connsiteX431" fmla="*/ 6313139 w 8191242"/>
              <a:gd name="connsiteY431" fmla="*/ 3291390 h 5359243"/>
              <a:gd name="connsiteX432" fmla="*/ 6264734 w 8191242"/>
              <a:gd name="connsiteY432" fmla="*/ 3314624 h 5359243"/>
              <a:gd name="connsiteX433" fmla="*/ 6224395 w 8191242"/>
              <a:gd name="connsiteY433" fmla="*/ 3322369 h 5359243"/>
              <a:gd name="connsiteX434" fmla="*/ 6256664 w 8191242"/>
              <a:gd name="connsiteY434" fmla="*/ 3291390 h 5359243"/>
              <a:gd name="connsiteX435" fmla="*/ 6264734 w 8191242"/>
              <a:gd name="connsiteY435" fmla="*/ 3306880 h 5359243"/>
              <a:gd name="connsiteX436" fmla="*/ 6264734 w 8191242"/>
              <a:gd name="connsiteY436" fmla="*/ 3283645 h 5359243"/>
              <a:gd name="connsiteX437" fmla="*/ 6305070 w 8191242"/>
              <a:gd name="connsiteY437" fmla="*/ 3275900 h 5359243"/>
              <a:gd name="connsiteX438" fmla="*/ 6022707 w 8191242"/>
              <a:gd name="connsiteY438" fmla="*/ 3275900 h 5359243"/>
              <a:gd name="connsiteX439" fmla="*/ 6027427 w 8191242"/>
              <a:gd name="connsiteY439" fmla="*/ 3278565 h 5359243"/>
              <a:gd name="connsiteX440" fmla="*/ 6027615 w 8191242"/>
              <a:gd name="connsiteY440" fmla="*/ 3279174 h 5359243"/>
              <a:gd name="connsiteX441" fmla="*/ 6215682 w 8191242"/>
              <a:gd name="connsiteY441" fmla="*/ 3268155 h 5359243"/>
              <a:gd name="connsiteX442" fmla="*/ 6224073 w 8191242"/>
              <a:gd name="connsiteY442" fmla="*/ 3291390 h 5359243"/>
              <a:gd name="connsiteX443" fmla="*/ 6173731 w 8191242"/>
              <a:gd name="connsiteY443" fmla="*/ 3283645 h 5359243"/>
              <a:gd name="connsiteX444" fmla="*/ 6215682 w 8191242"/>
              <a:gd name="connsiteY444" fmla="*/ 3268155 h 5359243"/>
              <a:gd name="connsiteX445" fmla="*/ 6094991 w 8191242"/>
              <a:gd name="connsiteY445" fmla="*/ 3268155 h 5359243"/>
              <a:gd name="connsiteX446" fmla="*/ 6103382 w 8191242"/>
              <a:gd name="connsiteY446" fmla="*/ 3291390 h 5359243"/>
              <a:gd name="connsiteX447" fmla="*/ 6102735 w 8191242"/>
              <a:gd name="connsiteY447" fmla="*/ 3291390 h 5359243"/>
              <a:gd name="connsiteX448" fmla="*/ 6094991 w 8191242"/>
              <a:gd name="connsiteY448" fmla="*/ 3291390 h 5359243"/>
              <a:gd name="connsiteX449" fmla="*/ 6086602 w 8191242"/>
              <a:gd name="connsiteY449" fmla="*/ 3291390 h 5359243"/>
              <a:gd name="connsiteX450" fmla="*/ 6086602 w 8191242"/>
              <a:gd name="connsiteY450" fmla="*/ 3283645 h 5359243"/>
              <a:gd name="connsiteX451" fmla="*/ 6078211 w 8191242"/>
              <a:gd name="connsiteY451" fmla="*/ 3306880 h 5359243"/>
              <a:gd name="connsiteX452" fmla="*/ 6078211 w 8191242"/>
              <a:gd name="connsiteY452" fmla="*/ 3275900 h 5359243"/>
              <a:gd name="connsiteX453" fmla="*/ 6094991 w 8191242"/>
              <a:gd name="connsiteY453" fmla="*/ 3268155 h 5359243"/>
              <a:gd name="connsiteX454" fmla="*/ 6506109 w 8191242"/>
              <a:gd name="connsiteY454" fmla="*/ 3260411 h 5359243"/>
              <a:gd name="connsiteX455" fmla="*/ 6480938 w 8191242"/>
              <a:gd name="connsiteY455" fmla="*/ 3275900 h 5359243"/>
              <a:gd name="connsiteX456" fmla="*/ 6506109 w 8191242"/>
              <a:gd name="connsiteY456" fmla="*/ 3260411 h 5359243"/>
              <a:gd name="connsiteX457" fmla="*/ 6416722 w 8191242"/>
              <a:gd name="connsiteY457" fmla="*/ 3245893 h 5359243"/>
              <a:gd name="connsiteX458" fmla="*/ 6420402 w 8191242"/>
              <a:gd name="connsiteY458" fmla="*/ 3247393 h 5359243"/>
              <a:gd name="connsiteX459" fmla="*/ 6418439 w 8191242"/>
              <a:gd name="connsiteY459" fmla="*/ 3249276 h 5359243"/>
              <a:gd name="connsiteX460" fmla="*/ 6414564 w 8191242"/>
              <a:gd name="connsiteY460" fmla="*/ 3247393 h 5359243"/>
              <a:gd name="connsiteX461" fmla="*/ 6416722 w 8191242"/>
              <a:gd name="connsiteY461" fmla="*/ 3245893 h 5359243"/>
              <a:gd name="connsiteX462" fmla="*/ 6270539 w 8191242"/>
              <a:gd name="connsiteY462" fmla="*/ 3241051 h 5359243"/>
              <a:gd name="connsiteX463" fmla="*/ 6286029 w 8191242"/>
              <a:gd name="connsiteY463" fmla="*/ 3249441 h 5359243"/>
              <a:gd name="connsiteX464" fmla="*/ 6231816 w 8191242"/>
              <a:gd name="connsiteY464" fmla="*/ 3266222 h 5359243"/>
              <a:gd name="connsiteX465" fmla="*/ 6270539 w 8191242"/>
              <a:gd name="connsiteY465" fmla="*/ 3241051 h 5359243"/>
              <a:gd name="connsiteX466" fmla="*/ 6336371 w 8191242"/>
              <a:gd name="connsiteY466" fmla="*/ 3233305 h 5359243"/>
              <a:gd name="connsiteX467" fmla="*/ 6297647 w 8191242"/>
              <a:gd name="connsiteY467" fmla="*/ 3241826 h 5359243"/>
              <a:gd name="connsiteX468" fmla="*/ 6313136 w 8191242"/>
              <a:gd name="connsiteY468" fmla="*/ 3250344 h 5359243"/>
              <a:gd name="connsiteX469" fmla="*/ 6336371 w 8191242"/>
              <a:gd name="connsiteY469" fmla="*/ 3233305 h 5359243"/>
              <a:gd name="connsiteX470" fmla="*/ 6109189 w 8191242"/>
              <a:gd name="connsiteY470" fmla="*/ 3233305 h 5359243"/>
              <a:gd name="connsiteX471" fmla="*/ 6107092 w 8191242"/>
              <a:gd name="connsiteY471" fmla="*/ 3246678 h 5359243"/>
              <a:gd name="connsiteX472" fmla="*/ 6094808 w 8191242"/>
              <a:gd name="connsiteY472" fmla="*/ 3242374 h 5359243"/>
              <a:gd name="connsiteX473" fmla="*/ 5658706 w 8191242"/>
              <a:gd name="connsiteY473" fmla="*/ 3233305 h 5359243"/>
              <a:gd name="connsiteX474" fmla="*/ 5681940 w 8191242"/>
              <a:gd name="connsiteY474" fmla="*/ 3283648 h 5359243"/>
              <a:gd name="connsiteX475" fmla="*/ 5666451 w 8191242"/>
              <a:gd name="connsiteY475" fmla="*/ 3283648 h 5359243"/>
              <a:gd name="connsiteX476" fmla="*/ 5658706 w 8191242"/>
              <a:gd name="connsiteY476" fmla="*/ 3275259 h 5359243"/>
              <a:gd name="connsiteX477" fmla="*/ 5658706 w 8191242"/>
              <a:gd name="connsiteY477" fmla="*/ 3233305 h 5359243"/>
              <a:gd name="connsiteX478" fmla="*/ 6247307 w 8191242"/>
              <a:gd name="connsiteY478" fmla="*/ 3225561 h 5359243"/>
              <a:gd name="connsiteX479" fmla="*/ 6247307 w 8191242"/>
              <a:gd name="connsiteY479" fmla="*/ 3242987 h 5359243"/>
              <a:gd name="connsiteX480" fmla="*/ 6216328 w 8191242"/>
              <a:gd name="connsiteY480" fmla="*/ 3260414 h 5359243"/>
              <a:gd name="connsiteX481" fmla="*/ 6247307 w 8191242"/>
              <a:gd name="connsiteY481" fmla="*/ 3225561 h 5359243"/>
              <a:gd name="connsiteX482" fmla="*/ 6192540 w 8191242"/>
              <a:gd name="connsiteY482" fmla="*/ 3217816 h 5359243"/>
              <a:gd name="connsiteX483" fmla="*/ 6200839 w 8191242"/>
              <a:gd name="connsiteY483" fmla="*/ 3259308 h 5359243"/>
              <a:gd name="connsiteX484" fmla="*/ 6192540 w 8191242"/>
              <a:gd name="connsiteY484" fmla="*/ 3267604 h 5359243"/>
              <a:gd name="connsiteX485" fmla="*/ 6167645 w 8191242"/>
              <a:gd name="connsiteY485" fmla="*/ 3275903 h 5359243"/>
              <a:gd name="connsiteX486" fmla="*/ 6142752 w 8191242"/>
              <a:gd name="connsiteY486" fmla="*/ 3275903 h 5359243"/>
              <a:gd name="connsiteX487" fmla="*/ 6159347 w 8191242"/>
              <a:gd name="connsiteY487" fmla="*/ 3242712 h 5359243"/>
              <a:gd name="connsiteX488" fmla="*/ 6192540 w 8191242"/>
              <a:gd name="connsiteY488" fmla="*/ 3217816 h 5359243"/>
              <a:gd name="connsiteX489" fmla="*/ 6367545 w 8191242"/>
              <a:gd name="connsiteY489" fmla="*/ 3213176 h 5359243"/>
              <a:gd name="connsiteX490" fmla="*/ 6367972 w 8191242"/>
              <a:gd name="connsiteY490" fmla="*/ 3213764 h 5359243"/>
              <a:gd name="connsiteX491" fmla="*/ 6369009 w 8191242"/>
              <a:gd name="connsiteY491" fmla="*/ 3235728 h 5359243"/>
              <a:gd name="connsiteX492" fmla="*/ 6360710 w 8191242"/>
              <a:gd name="connsiteY492" fmla="*/ 3283648 h 5359243"/>
              <a:gd name="connsiteX493" fmla="*/ 6344116 w 8191242"/>
              <a:gd name="connsiteY493" fmla="*/ 3235728 h 5359243"/>
              <a:gd name="connsiteX494" fmla="*/ 6356563 w 8191242"/>
              <a:gd name="connsiteY494" fmla="*/ 3223746 h 5359243"/>
              <a:gd name="connsiteX495" fmla="*/ 6365992 w 8191242"/>
              <a:gd name="connsiteY495" fmla="*/ 3211042 h 5359243"/>
              <a:gd name="connsiteX496" fmla="*/ 6369009 w 8191242"/>
              <a:gd name="connsiteY496" fmla="*/ 3211766 h 5359243"/>
              <a:gd name="connsiteX497" fmla="*/ 6367545 w 8191242"/>
              <a:gd name="connsiteY497" fmla="*/ 3213176 h 5359243"/>
              <a:gd name="connsiteX498" fmla="*/ 6408655 w 8191242"/>
              <a:gd name="connsiteY498" fmla="*/ 3202326 h 5359243"/>
              <a:gd name="connsiteX499" fmla="*/ 6375095 w 8191242"/>
              <a:gd name="connsiteY499" fmla="*/ 3217816 h 5359243"/>
              <a:gd name="connsiteX500" fmla="*/ 6408655 w 8191242"/>
              <a:gd name="connsiteY500" fmla="*/ 3202326 h 5359243"/>
              <a:gd name="connsiteX501" fmla="*/ 6313136 w 8191242"/>
              <a:gd name="connsiteY501" fmla="*/ 3202326 h 5359243"/>
              <a:gd name="connsiteX502" fmla="*/ 6313136 w 8191242"/>
              <a:gd name="connsiteY502" fmla="*/ 3217816 h 5359243"/>
              <a:gd name="connsiteX503" fmla="*/ 6271183 w 8191242"/>
              <a:gd name="connsiteY503" fmla="*/ 3233305 h 5359243"/>
              <a:gd name="connsiteX504" fmla="*/ 6279575 w 8191242"/>
              <a:gd name="connsiteY504" fmla="*/ 3210071 h 5359243"/>
              <a:gd name="connsiteX505" fmla="*/ 6313136 w 8191242"/>
              <a:gd name="connsiteY505" fmla="*/ 3202326 h 5359243"/>
              <a:gd name="connsiteX506" fmla="*/ 6142752 w 8191242"/>
              <a:gd name="connsiteY506" fmla="*/ 3194582 h 5359243"/>
              <a:gd name="connsiteX507" fmla="*/ 6142752 w 8191242"/>
              <a:gd name="connsiteY507" fmla="*/ 3217816 h 5359243"/>
              <a:gd name="connsiteX508" fmla="*/ 6142752 w 8191242"/>
              <a:gd name="connsiteY508" fmla="*/ 3210071 h 5359243"/>
              <a:gd name="connsiteX509" fmla="*/ 6135008 w 8191242"/>
              <a:gd name="connsiteY509" fmla="*/ 3202326 h 5359243"/>
              <a:gd name="connsiteX510" fmla="*/ 6142752 w 8191242"/>
              <a:gd name="connsiteY510" fmla="*/ 3194582 h 5359243"/>
              <a:gd name="connsiteX511" fmla="*/ 6513491 w 8191242"/>
              <a:gd name="connsiteY511" fmla="*/ 3194123 h 5359243"/>
              <a:gd name="connsiteX512" fmla="*/ 6514501 w 8191242"/>
              <a:gd name="connsiteY512" fmla="*/ 3194582 h 5359243"/>
              <a:gd name="connsiteX513" fmla="*/ 6506756 w 8191242"/>
              <a:gd name="connsiteY513" fmla="*/ 3202326 h 5359243"/>
              <a:gd name="connsiteX514" fmla="*/ 6479648 w 8191242"/>
              <a:gd name="connsiteY514" fmla="*/ 3186837 h 5359243"/>
              <a:gd name="connsiteX515" fmla="*/ 6425434 w 8191242"/>
              <a:gd name="connsiteY515" fmla="*/ 3210071 h 5359243"/>
              <a:gd name="connsiteX516" fmla="*/ 6479648 w 8191242"/>
              <a:gd name="connsiteY516" fmla="*/ 3186837 h 5359243"/>
              <a:gd name="connsiteX517" fmla="*/ 6328626 w 8191242"/>
              <a:gd name="connsiteY517" fmla="*/ 3186837 h 5359243"/>
              <a:gd name="connsiteX518" fmla="*/ 6344116 w 8191242"/>
              <a:gd name="connsiteY518" fmla="*/ 3194582 h 5359243"/>
              <a:gd name="connsiteX519" fmla="*/ 6320882 w 8191242"/>
              <a:gd name="connsiteY519" fmla="*/ 3217816 h 5359243"/>
              <a:gd name="connsiteX520" fmla="*/ 6328626 w 8191242"/>
              <a:gd name="connsiteY520" fmla="*/ 3186837 h 5359243"/>
              <a:gd name="connsiteX521" fmla="*/ 6553224 w 8191242"/>
              <a:gd name="connsiteY521" fmla="*/ 3163603 h 5359243"/>
              <a:gd name="connsiteX522" fmla="*/ 6516195 w 8191242"/>
              <a:gd name="connsiteY522" fmla="*/ 3190830 h 5359243"/>
              <a:gd name="connsiteX523" fmla="*/ 6513491 w 8191242"/>
              <a:gd name="connsiteY523" fmla="*/ 3194123 h 5359243"/>
              <a:gd name="connsiteX524" fmla="*/ 6503852 w 8191242"/>
              <a:gd name="connsiteY524" fmla="*/ 3189741 h 5359243"/>
              <a:gd name="connsiteX525" fmla="*/ 6499011 w 8191242"/>
              <a:gd name="connsiteY525" fmla="*/ 3179092 h 5359243"/>
              <a:gd name="connsiteX526" fmla="*/ 6553224 w 8191242"/>
              <a:gd name="connsiteY526" fmla="*/ 3163603 h 5359243"/>
              <a:gd name="connsiteX527" fmla="*/ 6675630 w 8191242"/>
              <a:gd name="connsiteY527" fmla="*/ 3155857 h 5359243"/>
              <a:gd name="connsiteX528" fmla="*/ 6708120 w 8191242"/>
              <a:gd name="connsiteY528" fmla="*/ 3155857 h 5359243"/>
              <a:gd name="connsiteX529" fmla="*/ 6578159 w 8191242"/>
              <a:gd name="connsiteY529" fmla="*/ 3219882 h 5359243"/>
              <a:gd name="connsiteX530" fmla="*/ 6375095 w 8191242"/>
              <a:gd name="connsiteY530" fmla="*/ 3259899 h 5359243"/>
              <a:gd name="connsiteX531" fmla="*/ 6415707 w 8191242"/>
              <a:gd name="connsiteY531" fmla="*/ 3251895 h 5359243"/>
              <a:gd name="connsiteX532" fmla="*/ 6418439 w 8191242"/>
              <a:gd name="connsiteY532" fmla="*/ 3249276 h 5359243"/>
              <a:gd name="connsiteX533" fmla="*/ 6423830 w 8191242"/>
              <a:gd name="connsiteY533" fmla="*/ 3251895 h 5359243"/>
              <a:gd name="connsiteX534" fmla="*/ 6448198 w 8191242"/>
              <a:gd name="connsiteY534" fmla="*/ 3243892 h 5359243"/>
              <a:gd name="connsiteX535" fmla="*/ 6472564 w 8191242"/>
              <a:gd name="connsiteY535" fmla="*/ 3219882 h 5359243"/>
              <a:gd name="connsiteX536" fmla="*/ 6472564 w 8191242"/>
              <a:gd name="connsiteY536" fmla="*/ 3235889 h 5359243"/>
              <a:gd name="connsiteX537" fmla="*/ 6675630 w 8191242"/>
              <a:gd name="connsiteY537" fmla="*/ 3155857 h 5359243"/>
              <a:gd name="connsiteX538" fmla="*/ 6360710 w 8191242"/>
              <a:gd name="connsiteY538" fmla="*/ 3155857 h 5359243"/>
              <a:gd name="connsiteX539" fmla="*/ 6385605 w 8191242"/>
              <a:gd name="connsiteY539" fmla="*/ 3179819 h 5359243"/>
              <a:gd name="connsiteX540" fmla="*/ 6377307 w 8191242"/>
              <a:gd name="connsiteY540" fmla="*/ 3171832 h 5359243"/>
              <a:gd name="connsiteX541" fmla="*/ 6402203 w 8191242"/>
              <a:gd name="connsiteY541" fmla="*/ 3195791 h 5359243"/>
              <a:gd name="connsiteX542" fmla="*/ 6377307 w 8191242"/>
              <a:gd name="connsiteY542" fmla="*/ 3187806 h 5359243"/>
              <a:gd name="connsiteX543" fmla="*/ 6360710 w 8191242"/>
              <a:gd name="connsiteY543" fmla="*/ 3203780 h 5359243"/>
              <a:gd name="connsiteX544" fmla="*/ 6365992 w 8191242"/>
              <a:gd name="connsiteY544" fmla="*/ 3211042 h 5359243"/>
              <a:gd name="connsiteX545" fmla="*/ 6356563 w 8191242"/>
              <a:gd name="connsiteY545" fmla="*/ 3208771 h 5359243"/>
              <a:gd name="connsiteX546" fmla="*/ 6344116 w 8191242"/>
              <a:gd name="connsiteY546" fmla="*/ 3211766 h 5359243"/>
              <a:gd name="connsiteX547" fmla="*/ 6369009 w 8191242"/>
              <a:gd name="connsiteY547" fmla="*/ 3179819 h 5359243"/>
              <a:gd name="connsiteX548" fmla="*/ 6360710 w 8191242"/>
              <a:gd name="connsiteY548" fmla="*/ 3155857 h 5359243"/>
              <a:gd name="connsiteX549" fmla="*/ 6224071 w 8191242"/>
              <a:gd name="connsiteY549" fmla="*/ 3152760 h 5359243"/>
              <a:gd name="connsiteX550" fmla="*/ 6239560 w 8191242"/>
              <a:gd name="connsiteY550" fmla="*/ 3186837 h 5359243"/>
              <a:gd name="connsiteX551" fmla="*/ 6224071 w 8191242"/>
              <a:gd name="connsiteY551" fmla="*/ 3186837 h 5359243"/>
              <a:gd name="connsiteX552" fmla="*/ 6208581 w 8191242"/>
              <a:gd name="connsiteY552" fmla="*/ 3169798 h 5359243"/>
              <a:gd name="connsiteX553" fmla="*/ 6224071 w 8191242"/>
              <a:gd name="connsiteY553" fmla="*/ 3152760 h 5359243"/>
              <a:gd name="connsiteX554" fmla="*/ 6626800 w 8191242"/>
              <a:gd name="connsiteY554" fmla="*/ 3144886 h 5359243"/>
              <a:gd name="connsiteX555" fmla="*/ 6626800 w 8191242"/>
              <a:gd name="connsiteY555" fmla="*/ 3144886 h 5359243"/>
              <a:gd name="connsiteX556" fmla="*/ 6409945 w 8191242"/>
              <a:gd name="connsiteY556" fmla="*/ 3144242 h 5359243"/>
              <a:gd name="connsiteX557" fmla="*/ 6440924 w 8191242"/>
              <a:gd name="connsiteY557" fmla="*/ 3144242 h 5359243"/>
              <a:gd name="connsiteX558" fmla="*/ 6440924 w 8191242"/>
              <a:gd name="connsiteY558" fmla="*/ 3178322 h 5359243"/>
              <a:gd name="connsiteX559" fmla="*/ 6409945 w 8191242"/>
              <a:gd name="connsiteY559" fmla="*/ 3186839 h 5359243"/>
              <a:gd name="connsiteX560" fmla="*/ 6402200 w 8191242"/>
              <a:gd name="connsiteY560" fmla="*/ 3152763 h 5359243"/>
              <a:gd name="connsiteX561" fmla="*/ 6409945 w 8191242"/>
              <a:gd name="connsiteY561" fmla="*/ 3144242 h 5359243"/>
              <a:gd name="connsiteX562" fmla="*/ 6239563 w 8191242"/>
              <a:gd name="connsiteY562" fmla="*/ 3144240 h 5359243"/>
              <a:gd name="connsiteX563" fmla="*/ 6262797 w 8191242"/>
              <a:gd name="connsiteY563" fmla="*/ 3177155 h 5359243"/>
              <a:gd name="connsiteX564" fmla="*/ 6262797 w 8191242"/>
              <a:gd name="connsiteY564" fmla="*/ 3185386 h 5359243"/>
              <a:gd name="connsiteX565" fmla="*/ 6247307 w 8191242"/>
              <a:gd name="connsiteY565" fmla="*/ 3160697 h 5359243"/>
              <a:gd name="connsiteX566" fmla="*/ 6255053 w 8191242"/>
              <a:gd name="connsiteY566" fmla="*/ 3160697 h 5359243"/>
              <a:gd name="connsiteX567" fmla="*/ 6239563 w 8191242"/>
              <a:gd name="connsiteY567" fmla="*/ 3144240 h 5359243"/>
              <a:gd name="connsiteX568" fmla="*/ 6790483 w 8191242"/>
              <a:gd name="connsiteY568" fmla="*/ 3132473 h 5359243"/>
              <a:gd name="connsiteX569" fmla="*/ 6753178 w 8191242"/>
              <a:gd name="connsiteY569" fmla="*/ 3151421 h 5359243"/>
              <a:gd name="connsiteX570" fmla="*/ 6715864 w 8191242"/>
              <a:gd name="connsiteY570" fmla="*/ 3154568 h 5359243"/>
              <a:gd name="connsiteX571" fmla="*/ 6767294 w 8191242"/>
              <a:gd name="connsiteY571" fmla="*/ 3135690 h 5359243"/>
              <a:gd name="connsiteX572" fmla="*/ 6796541 w 8191242"/>
              <a:gd name="connsiteY572" fmla="*/ 3129396 h 5359243"/>
              <a:gd name="connsiteX573" fmla="*/ 6812675 w 8191242"/>
              <a:gd name="connsiteY573" fmla="*/ 3129396 h 5359243"/>
              <a:gd name="connsiteX574" fmla="*/ 6790483 w 8191242"/>
              <a:gd name="connsiteY574" fmla="*/ 3132473 h 5359243"/>
              <a:gd name="connsiteX575" fmla="*/ 6328073 w 8191242"/>
              <a:gd name="connsiteY575" fmla="*/ 3128750 h 5359243"/>
              <a:gd name="connsiteX576" fmla="*/ 6336371 w 8191242"/>
              <a:gd name="connsiteY576" fmla="*/ 3161944 h 5359243"/>
              <a:gd name="connsiteX577" fmla="*/ 6278284 w 8191242"/>
              <a:gd name="connsiteY577" fmla="*/ 3153645 h 5359243"/>
              <a:gd name="connsiteX578" fmla="*/ 6294879 w 8191242"/>
              <a:gd name="connsiteY578" fmla="*/ 3137048 h 5359243"/>
              <a:gd name="connsiteX579" fmla="*/ 6311475 w 8191242"/>
              <a:gd name="connsiteY579" fmla="*/ 3153645 h 5359243"/>
              <a:gd name="connsiteX580" fmla="*/ 6319774 w 8191242"/>
              <a:gd name="connsiteY580" fmla="*/ 3153645 h 5359243"/>
              <a:gd name="connsiteX581" fmla="*/ 6328073 w 8191242"/>
              <a:gd name="connsiteY581" fmla="*/ 3128750 h 5359243"/>
              <a:gd name="connsiteX582" fmla="*/ 6030728 w 8191242"/>
              <a:gd name="connsiteY582" fmla="*/ 3128750 h 5359243"/>
              <a:gd name="connsiteX583" fmla="*/ 6054791 w 8191242"/>
              <a:gd name="connsiteY583" fmla="*/ 3128750 h 5359243"/>
              <a:gd name="connsiteX584" fmla="*/ 6062814 w 8191242"/>
              <a:gd name="connsiteY584" fmla="*/ 3168766 h 5359243"/>
              <a:gd name="connsiteX585" fmla="*/ 6094900 w 8191242"/>
              <a:gd name="connsiteY585" fmla="*/ 3136753 h 5359243"/>
              <a:gd name="connsiteX586" fmla="*/ 6110941 w 8191242"/>
              <a:gd name="connsiteY586" fmla="*/ 3144757 h 5359243"/>
              <a:gd name="connsiteX587" fmla="*/ 6135008 w 8191242"/>
              <a:gd name="connsiteY587" fmla="*/ 3216785 h 5359243"/>
              <a:gd name="connsiteX588" fmla="*/ 6118964 w 8191242"/>
              <a:gd name="connsiteY588" fmla="*/ 3224788 h 5359243"/>
              <a:gd name="connsiteX589" fmla="*/ 6094900 w 8191242"/>
              <a:gd name="connsiteY589" fmla="*/ 3224788 h 5359243"/>
              <a:gd name="connsiteX590" fmla="*/ 6101919 w 8191242"/>
              <a:gd name="connsiteY590" fmla="*/ 3214784 h 5359243"/>
              <a:gd name="connsiteX591" fmla="*/ 6102252 w 8191242"/>
              <a:gd name="connsiteY591" fmla="*/ 3207447 h 5359243"/>
              <a:gd name="connsiteX592" fmla="*/ 6102921 w 8191242"/>
              <a:gd name="connsiteY592" fmla="*/ 3208781 h 5359243"/>
              <a:gd name="connsiteX593" fmla="*/ 6103923 w 8191242"/>
              <a:gd name="connsiteY593" fmla="*/ 3193775 h 5359243"/>
              <a:gd name="connsiteX594" fmla="*/ 6110941 w 8191242"/>
              <a:gd name="connsiteY594" fmla="*/ 3200777 h 5359243"/>
              <a:gd name="connsiteX595" fmla="*/ 6110941 w 8191242"/>
              <a:gd name="connsiteY595" fmla="*/ 3184770 h 5359243"/>
              <a:gd name="connsiteX596" fmla="*/ 6103923 w 8191242"/>
              <a:gd name="connsiteY596" fmla="*/ 3193775 h 5359243"/>
              <a:gd name="connsiteX597" fmla="*/ 6102921 w 8191242"/>
              <a:gd name="connsiteY597" fmla="*/ 3192774 h 5359243"/>
              <a:gd name="connsiteX598" fmla="*/ 6102252 w 8191242"/>
              <a:gd name="connsiteY598" fmla="*/ 3207447 h 5359243"/>
              <a:gd name="connsiteX599" fmla="*/ 6086878 w 8191242"/>
              <a:gd name="connsiteY599" fmla="*/ 3176767 h 5359243"/>
              <a:gd name="connsiteX600" fmla="*/ 6062814 w 8191242"/>
              <a:gd name="connsiteY600" fmla="*/ 3184770 h 5359243"/>
              <a:gd name="connsiteX601" fmla="*/ 6078857 w 8191242"/>
              <a:gd name="connsiteY601" fmla="*/ 3176767 h 5359243"/>
              <a:gd name="connsiteX602" fmla="*/ 6062814 w 8191242"/>
              <a:gd name="connsiteY602" fmla="*/ 3176767 h 5359243"/>
              <a:gd name="connsiteX603" fmla="*/ 6062814 w 8191242"/>
              <a:gd name="connsiteY603" fmla="*/ 3184770 h 5359243"/>
              <a:gd name="connsiteX604" fmla="*/ 6062814 w 8191242"/>
              <a:gd name="connsiteY604" fmla="*/ 3192774 h 5359243"/>
              <a:gd name="connsiteX605" fmla="*/ 6062814 w 8191242"/>
              <a:gd name="connsiteY605" fmla="*/ 3208781 h 5359243"/>
              <a:gd name="connsiteX606" fmla="*/ 6086878 w 8191242"/>
              <a:gd name="connsiteY606" fmla="*/ 3192774 h 5359243"/>
              <a:gd name="connsiteX607" fmla="*/ 6090888 w 8191242"/>
              <a:gd name="connsiteY607" fmla="*/ 3214784 h 5359243"/>
              <a:gd name="connsiteX608" fmla="*/ 6094115 w 8191242"/>
              <a:gd name="connsiteY608" fmla="*/ 3242133 h 5359243"/>
              <a:gd name="connsiteX609" fmla="*/ 6094808 w 8191242"/>
              <a:gd name="connsiteY609" fmla="*/ 3242374 h 5359243"/>
              <a:gd name="connsiteX610" fmla="*/ 6094508 w 8191242"/>
              <a:gd name="connsiteY610" fmla="*/ 3242563 h 5359243"/>
              <a:gd name="connsiteX611" fmla="*/ 6094393 w 8191242"/>
              <a:gd name="connsiteY611" fmla="*/ 3243399 h 5359243"/>
              <a:gd name="connsiteX612" fmla="*/ 6094246 w 8191242"/>
              <a:gd name="connsiteY612" fmla="*/ 3243263 h 5359243"/>
              <a:gd name="connsiteX613" fmla="*/ 6094325 w 8191242"/>
              <a:gd name="connsiteY613" fmla="*/ 3243911 h 5359243"/>
              <a:gd name="connsiteX614" fmla="*/ 6094393 w 8191242"/>
              <a:gd name="connsiteY614" fmla="*/ 3243399 h 5359243"/>
              <a:gd name="connsiteX615" fmla="*/ 6117581 w 8191242"/>
              <a:gd name="connsiteY615" fmla="*/ 3265194 h 5359243"/>
              <a:gd name="connsiteX616" fmla="*/ 6142752 w 8191242"/>
              <a:gd name="connsiteY616" fmla="*/ 3282679 h 5359243"/>
              <a:gd name="connsiteX617" fmla="*/ 6117581 w 8191242"/>
              <a:gd name="connsiteY617" fmla="*/ 3266222 h 5359243"/>
              <a:gd name="connsiteX618" fmla="*/ 6117581 w 8191242"/>
              <a:gd name="connsiteY618" fmla="*/ 3299137 h 5359243"/>
              <a:gd name="connsiteX619" fmla="*/ 6092410 w 8191242"/>
              <a:gd name="connsiteY619" fmla="*/ 3257994 h 5359243"/>
              <a:gd name="connsiteX620" fmla="*/ 6093869 w 8191242"/>
              <a:gd name="connsiteY620" fmla="*/ 3247254 h 5359243"/>
              <a:gd name="connsiteX621" fmla="*/ 6078857 w 8191242"/>
              <a:gd name="connsiteY621" fmla="*/ 3224788 h 5359243"/>
              <a:gd name="connsiteX622" fmla="*/ 6078857 w 8191242"/>
              <a:gd name="connsiteY622" fmla="*/ 3240792 h 5359243"/>
              <a:gd name="connsiteX623" fmla="*/ 6046770 w 8191242"/>
              <a:gd name="connsiteY623" fmla="*/ 3224788 h 5359243"/>
              <a:gd name="connsiteX624" fmla="*/ 6046770 w 8191242"/>
              <a:gd name="connsiteY624" fmla="*/ 3184770 h 5359243"/>
              <a:gd name="connsiteX625" fmla="*/ 6030728 w 8191242"/>
              <a:gd name="connsiteY625" fmla="*/ 3184770 h 5359243"/>
              <a:gd name="connsiteX626" fmla="*/ 6022707 w 8191242"/>
              <a:gd name="connsiteY626" fmla="*/ 3152760 h 5359243"/>
              <a:gd name="connsiteX627" fmla="*/ 6030728 w 8191242"/>
              <a:gd name="connsiteY627" fmla="*/ 3128750 h 5359243"/>
              <a:gd name="connsiteX628" fmla="*/ 6342057 w 8191242"/>
              <a:gd name="connsiteY628" fmla="*/ 3128077 h 5359243"/>
              <a:gd name="connsiteX629" fmla="*/ 6351861 w 8191242"/>
              <a:gd name="connsiteY629" fmla="*/ 3130043 h 5359243"/>
              <a:gd name="connsiteX630" fmla="*/ 6344116 w 8191242"/>
              <a:gd name="connsiteY630" fmla="*/ 3130043 h 5359243"/>
              <a:gd name="connsiteX631" fmla="*/ 6351861 w 8191242"/>
              <a:gd name="connsiteY631" fmla="*/ 3155214 h 5359243"/>
              <a:gd name="connsiteX632" fmla="*/ 6342057 w 8191242"/>
              <a:gd name="connsiteY632" fmla="*/ 3128077 h 5359243"/>
              <a:gd name="connsiteX633" fmla="*/ 6182105 w 8191242"/>
              <a:gd name="connsiteY633" fmla="*/ 3120798 h 5359243"/>
              <a:gd name="connsiteX634" fmla="*/ 6187264 w 8191242"/>
              <a:gd name="connsiteY634" fmla="*/ 3133036 h 5359243"/>
              <a:gd name="connsiteX635" fmla="*/ 6181839 w 8191242"/>
              <a:gd name="connsiteY635" fmla="*/ 3125813 h 5359243"/>
              <a:gd name="connsiteX636" fmla="*/ 6141403 w 8191242"/>
              <a:gd name="connsiteY636" fmla="*/ 3119203 h 5359243"/>
              <a:gd name="connsiteX637" fmla="*/ 6142587 w 8191242"/>
              <a:gd name="connsiteY637" fmla="*/ 3120898 h 5359243"/>
              <a:gd name="connsiteX638" fmla="*/ 6141784 w 8191242"/>
              <a:gd name="connsiteY638" fmla="*/ 3120798 h 5359243"/>
              <a:gd name="connsiteX639" fmla="*/ 6082875 w 8191242"/>
              <a:gd name="connsiteY639" fmla="*/ 3107898 h 5359243"/>
              <a:gd name="connsiteX640" fmla="*/ 6085634 w 8191242"/>
              <a:gd name="connsiteY640" fmla="*/ 3121211 h 5359243"/>
              <a:gd name="connsiteX641" fmla="*/ 6082608 w 8191242"/>
              <a:gd name="connsiteY641" fmla="*/ 3108982 h 5359243"/>
              <a:gd name="connsiteX642" fmla="*/ 6240891 w 8191242"/>
              <a:gd name="connsiteY642" fmla="*/ 3105421 h 5359243"/>
              <a:gd name="connsiteX643" fmla="*/ 6255050 w 8191242"/>
              <a:gd name="connsiteY643" fmla="*/ 3139264 h 5359243"/>
              <a:gd name="connsiteX644" fmla="*/ 6255050 w 8191242"/>
              <a:gd name="connsiteY644" fmla="*/ 3147559 h 5359243"/>
              <a:gd name="connsiteX645" fmla="*/ 6231816 w 8191242"/>
              <a:gd name="connsiteY645" fmla="*/ 3106069 h 5359243"/>
              <a:gd name="connsiteX646" fmla="*/ 6240891 w 8191242"/>
              <a:gd name="connsiteY646" fmla="*/ 3105421 h 5359243"/>
              <a:gd name="connsiteX647" fmla="*/ 6374704 w 8191242"/>
              <a:gd name="connsiteY647" fmla="*/ 3096910 h 5359243"/>
              <a:gd name="connsiteX648" fmla="*/ 6375644 w 8191242"/>
              <a:gd name="connsiteY648" fmla="*/ 3128850 h 5359243"/>
              <a:gd name="connsiteX649" fmla="*/ 6359515 w 8191242"/>
              <a:gd name="connsiteY649" fmla="*/ 3144955 h 5359243"/>
              <a:gd name="connsiteX650" fmla="*/ 6351451 w 8191242"/>
              <a:gd name="connsiteY650" fmla="*/ 3120798 h 5359243"/>
              <a:gd name="connsiteX651" fmla="*/ 6367580 w 8191242"/>
              <a:gd name="connsiteY651" fmla="*/ 3104693 h 5359243"/>
              <a:gd name="connsiteX652" fmla="*/ 6367580 w 8191242"/>
              <a:gd name="connsiteY652" fmla="*/ 3112746 h 5359243"/>
              <a:gd name="connsiteX653" fmla="*/ 6359515 w 8191242"/>
              <a:gd name="connsiteY653" fmla="*/ 3104693 h 5359243"/>
              <a:gd name="connsiteX654" fmla="*/ 6351451 w 8191242"/>
              <a:gd name="connsiteY654" fmla="*/ 3120798 h 5359243"/>
              <a:gd name="connsiteX655" fmla="*/ 6354475 w 8191242"/>
              <a:gd name="connsiteY655" fmla="*/ 3102681 h 5359243"/>
              <a:gd name="connsiteX656" fmla="*/ 6214360 w 8191242"/>
              <a:gd name="connsiteY656" fmla="*/ 3096642 h 5359243"/>
              <a:gd name="connsiteX657" fmla="*/ 6238553 w 8191242"/>
              <a:gd name="connsiteY657" fmla="*/ 3136902 h 5359243"/>
              <a:gd name="connsiteX658" fmla="*/ 6198231 w 8191242"/>
              <a:gd name="connsiteY658" fmla="*/ 3153006 h 5359243"/>
              <a:gd name="connsiteX659" fmla="*/ 6190170 w 8191242"/>
              <a:gd name="connsiteY659" fmla="*/ 3139922 h 5359243"/>
              <a:gd name="connsiteX660" fmla="*/ 6187264 w 8191242"/>
              <a:gd name="connsiteY660" fmla="*/ 3133036 h 5359243"/>
              <a:gd name="connsiteX661" fmla="*/ 6190170 w 8191242"/>
              <a:gd name="connsiteY661" fmla="*/ 3136902 h 5359243"/>
              <a:gd name="connsiteX662" fmla="*/ 6215116 w 8191242"/>
              <a:gd name="connsiteY662" fmla="*/ 3117652 h 5359243"/>
              <a:gd name="connsiteX663" fmla="*/ 6214781 w 8191242"/>
              <a:gd name="connsiteY663" fmla="*/ 3108350 h 5359243"/>
              <a:gd name="connsiteX664" fmla="*/ 6214865 w 8191242"/>
              <a:gd name="connsiteY664" fmla="*/ 3108217 h 5359243"/>
              <a:gd name="connsiteX665" fmla="*/ 6214769 w 8191242"/>
              <a:gd name="connsiteY665" fmla="*/ 3107998 h 5359243"/>
              <a:gd name="connsiteX666" fmla="*/ 6374649 w 8191242"/>
              <a:gd name="connsiteY666" fmla="*/ 3095068 h 5359243"/>
              <a:gd name="connsiteX667" fmla="*/ 6375644 w 8191242"/>
              <a:gd name="connsiteY667" fmla="*/ 3096642 h 5359243"/>
              <a:gd name="connsiteX668" fmla="*/ 6374704 w 8191242"/>
              <a:gd name="connsiteY668" fmla="*/ 3096910 h 5359243"/>
              <a:gd name="connsiteX669" fmla="*/ 6131577 w 8191242"/>
              <a:gd name="connsiteY669" fmla="*/ 3094755 h 5359243"/>
              <a:gd name="connsiteX670" fmla="*/ 6136742 w 8191242"/>
              <a:gd name="connsiteY670" fmla="*/ 3099662 h 5359243"/>
              <a:gd name="connsiteX671" fmla="*/ 6141403 w 8191242"/>
              <a:gd name="connsiteY671" fmla="*/ 3119203 h 5359243"/>
              <a:gd name="connsiteX672" fmla="*/ 6125655 w 8191242"/>
              <a:gd name="connsiteY672" fmla="*/ 3096642 h 5359243"/>
              <a:gd name="connsiteX673" fmla="*/ 6131577 w 8191242"/>
              <a:gd name="connsiteY673" fmla="*/ 3094755 h 5359243"/>
              <a:gd name="connsiteX674" fmla="*/ 6079045 w 8191242"/>
              <a:gd name="connsiteY674" fmla="*/ 3089407 h 5359243"/>
              <a:gd name="connsiteX675" fmla="*/ 6090676 w 8191242"/>
              <a:gd name="connsiteY675" fmla="*/ 3095734 h 5359243"/>
              <a:gd name="connsiteX676" fmla="*/ 6085634 w 8191242"/>
              <a:gd name="connsiteY676" fmla="*/ 3096753 h 5359243"/>
              <a:gd name="connsiteX677" fmla="*/ 6082875 w 8191242"/>
              <a:gd name="connsiteY677" fmla="*/ 3107898 h 5359243"/>
              <a:gd name="connsiteX678" fmla="*/ 6078653 w 8191242"/>
              <a:gd name="connsiteY678" fmla="*/ 3087504 h 5359243"/>
              <a:gd name="connsiteX679" fmla="*/ 6079045 w 8191242"/>
              <a:gd name="connsiteY679" fmla="*/ 3089407 h 5359243"/>
              <a:gd name="connsiteX680" fmla="*/ 6077565 w 8191242"/>
              <a:gd name="connsiteY680" fmla="*/ 3088601 h 5359243"/>
              <a:gd name="connsiteX681" fmla="*/ 6428062 w 8191242"/>
              <a:gd name="connsiteY681" fmla="*/ 3082999 h 5359243"/>
              <a:gd name="connsiteX682" fmla="*/ 6436082 w 8191242"/>
              <a:gd name="connsiteY682" fmla="*/ 3085187 h 5359243"/>
              <a:gd name="connsiteX683" fmla="*/ 6438711 w 8191242"/>
              <a:gd name="connsiteY683" fmla="*/ 3083611 h 5359243"/>
              <a:gd name="connsiteX684" fmla="*/ 6441197 w 8191242"/>
              <a:gd name="connsiteY684" fmla="*/ 3083859 h 5359243"/>
              <a:gd name="connsiteX685" fmla="*/ 6444795 w 8191242"/>
              <a:gd name="connsiteY685" fmla="*/ 3104547 h 5359243"/>
              <a:gd name="connsiteX686" fmla="*/ 6448669 w 8191242"/>
              <a:gd name="connsiteY686" fmla="*/ 3121005 h 5359243"/>
              <a:gd name="connsiteX687" fmla="*/ 6433179 w 8191242"/>
              <a:gd name="connsiteY687" fmla="*/ 3090995 h 5359243"/>
              <a:gd name="connsiteX688" fmla="*/ 6425434 w 8191242"/>
              <a:gd name="connsiteY688" fmla="*/ 3082281 h 5359243"/>
              <a:gd name="connsiteX689" fmla="*/ 6427752 w 8191242"/>
              <a:gd name="connsiteY689" fmla="*/ 3082514 h 5359243"/>
              <a:gd name="connsiteX690" fmla="*/ 6428062 w 8191242"/>
              <a:gd name="connsiteY690" fmla="*/ 3082999 h 5359243"/>
              <a:gd name="connsiteX691" fmla="*/ 6022709 w 8191242"/>
              <a:gd name="connsiteY691" fmla="*/ 3082281 h 5359243"/>
              <a:gd name="connsiteX692" fmla="*/ 6030454 w 8191242"/>
              <a:gd name="connsiteY692" fmla="*/ 3097771 h 5359243"/>
              <a:gd name="connsiteX693" fmla="*/ 6030454 w 8191242"/>
              <a:gd name="connsiteY693" fmla="*/ 3082281 h 5359243"/>
              <a:gd name="connsiteX694" fmla="*/ 6038199 w 8191242"/>
              <a:gd name="connsiteY694" fmla="*/ 3105516 h 5359243"/>
              <a:gd name="connsiteX695" fmla="*/ 6038199 w 8191242"/>
              <a:gd name="connsiteY695" fmla="*/ 3113260 h 5359243"/>
              <a:gd name="connsiteX696" fmla="*/ 6030454 w 8191242"/>
              <a:gd name="connsiteY696" fmla="*/ 3105516 h 5359243"/>
              <a:gd name="connsiteX697" fmla="*/ 6022709 w 8191242"/>
              <a:gd name="connsiteY697" fmla="*/ 3113260 h 5359243"/>
              <a:gd name="connsiteX698" fmla="*/ 6022709 w 8191242"/>
              <a:gd name="connsiteY698" fmla="*/ 3082281 h 5359243"/>
              <a:gd name="connsiteX699" fmla="*/ 6286241 w 8191242"/>
              <a:gd name="connsiteY699" fmla="*/ 3081930 h 5359243"/>
              <a:gd name="connsiteX700" fmla="*/ 6311131 w 8191242"/>
              <a:gd name="connsiteY700" fmla="*/ 3112746 h 5359243"/>
              <a:gd name="connsiteX701" fmla="*/ 6278874 w 8191242"/>
              <a:gd name="connsiteY701" fmla="*/ 3096642 h 5359243"/>
              <a:gd name="connsiteX702" fmla="*/ 6285636 w 8191242"/>
              <a:gd name="connsiteY702" fmla="*/ 3079496 h 5359243"/>
              <a:gd name="connsiteX703" fmla="*/ 6286939 w 8191242"/>
              <a:gd name="connsiteY703" fmla="*/ 3080537 h 5359243"/>
              <a:gd name="connsiteX704" fmla="*/ 6286241 w 8191242"/>
              <a:gd name="connsiteY704" fmla="*/ 3081930 h 5359243"/>
              <a:gd name="connsiteX705" fmla="*/ 6285931 w 8191242"/>
              <a:gd name="connsiteY705" fmla="*/ 3081544 h 5359243"/>
              <a:gd name="connsiteX706" fmla="*/ 6522245 w 8191242"/>
              <a:gd name="connsiteY706" fmla="*/ 3074537 h 5359243"/>
              <a:gd name="connsiteX707" fmla="*/ 6537735 w 8191242"/>
              <a:gd name="connsiteY707" fmla="*/ 3074537 h 5359243"/>
              <a:gd name="connsiteX708" fmla="*/ 6553224 w 8191242"/>
              <a:gd name="connsiteY708" fmla="*/ 3090027 h 5359243"/>
              <a:gd name="connsiteX709" fmla="*/ 6514501 w 8191242"/>
              <a:gd name="connsiteY709" fmla="*/ 3113260 h 5359243"/>
              <a:gd name="connsiteX710" fmla="*/ 6491266 w 8191242"/>
              <a:gd name="connsiteY710" fmla="*/ 3082281 h 5359243"/>
              <a:gd name="connsiteX711" fmla="*/ 6499011 w 8191242"/>
              <a:gd name="connsiteY711" fmla="*/ 3090027 h 5359243"/>
              <a:gd name="connsiteX712" fmla="*/ 6522245 w 8191242"/>
              <a:gd name="connsiteY712" fmla="*/ 3074537 h 5359243"/>
              <a:gd name="connsiteX713" fmla="*/ 6061141 w 8191242"/>
              <a:gd name="connsiteY713" fmla="*/ 3064433 h 5359243"/>
              <a:gd name="connsiteX714" fmla="*/ 6061141 w 8191242"/>
              <a:gd name="connsiteY714" fmla="*/ 3064433 h 5359243"/>
              <a:gd name="connsiteX715" fmla="*/ 6998549 w 8191242"/>
              <a:gd name="connsiteY715" fmla="*/ 3059047 h 5359243"/>
              <a:gd name="connsiteX716" fmla="*/ 6948207 w 8191242"/>
              <a:gd name="connsiteY716" fmla="*/ 3082281 h 5359243"/>
              <a:gd name="connsiteX717" fmla="*/ 6998549 w 8191242"/>
              <a:gd name="connsiteY717" fmla="*/ 3059047 h 5359243"/>
              <a:gd name="connsiteX718" fmla="*/ 6433179 w 8191242"/>
              <a:gd name="connsiteY718" fmla="*/ 3059047 h 5359243"/>
              <a:gd name="connsiteX719" fmla="*/ 6464159 w 8191242"/>
              <a:gd name="connsiteY719" fmla="*/ 3097771 h 5359243"/>
              <a:gd name="connsiteX720" fmla="*/ 6444795 w 8191242"/>
              <a:gd name="connsiteY720" fmla="*/ 3084219 h 5359243"/>
              <a:gd name="connsiteX721" fmla="*/ 6441197 w 8191242"/>
              <a:gd name="connsiteY721" fmla="*/ 3083859 h 5359243"/>
              <a:gd name="connsiteX722" fmla="*/ 6440924 w 8191242"/>
              <a:gd name="connsiteY722" fmla="*/ 3082281 h 5359243"/>
              <a:gd name="connsiteX723" fmla="*/ 6438711 w 8191242"/>
              <a:gd name="connsiteY723" fmla="*/ 3083611 h 5359243"/>
              <a:gd name="connsiteX724" fmla="*/ 6427752 w 8191242"/>
              <a:gd name="connsiteY724" fmla="*/ 3082514 h 5359243"/>
              <a:gd name="connsiteX725" fmla="*/ 6417690 w 8191242"/>
              <a:gd name="connsiteY725" fmla="*/ 3066792 h 5359243"/>
              <a:gd name="connsiteX726" fmla="*/ 6433179 w 8191242"/>
              <a:gd name="connsiteY726" fmla="*/ 3059047 h 5359243"/>
              <a:gd name="connsiteX727" fmla="*/ 6109837 w 8191242"/>
              <a:gd name="connsiteY727" fmla="*/ 3055990 h 5359243"/>
              <a:gd name="connsiteX728" fmla="*/ 6117903 w 8191242"/>
              <a:gd name="connsiteY728" fmla="*/ 3104905 h 5359243"/>
              <a:gd name="connsiteX729" fmla="*/ 6125970 w 8191242"/>
              <a:gd name="connsiteY729" fmla="*/ 3129363 h 5359243"/>
              <a:gd name="connsiteX730" fmla="*/ 6158242 w 8191242"/>
              <a:gd name="connsiteY730" fmla="*/ 3145669 h 5359243"/>
              <a:gd name="connsiteX731" fmla="*/ 6142106 w 8191242"/>
              <a:gd name="connsiteY731" fmla="*/ 3161974 h 5359243"/>
              <a:gd name="connsiteX732" fmla="*/ 6150173 w 8191242"/>
              <a:gd name="connsiteY732" fmla="*/ 3178278 h 5359243"/>
              <a:gd name="connsiteX733" fmla="*/ 6142106 w 8191242"/>
              <a:gd name="connsiteY733" fmla="*/ 3194582 h 5359243"/>
              <a:gd name="connsiteX734" fmla="*/ 6117903 w 8191242"/>
              <a:gd name="connsiteY734" fmla="*/ 3153822 h 5359243"/>
              <a:gd name="connsiteX735" fmla="*/ 6134039 w 8191242"/>
              <a:gd name="connsiteY735" fmla="*/ 3153822 h 5359243"/>
              <a:gd name="connsiteX736" fmla="*/ 6101767 w 8191242"/>
              <a:gd name="connsiteY736" fmla="*/ 3129363 h 5359243"/>
              <a:gd name="connsiteX737" fmla="*/ 6117903 w 8191242"/>
              <a:gd name="connsiteY737" fmla="*/ 3113058 h 5359243"/>
              <a:gd name="connsiteX738" fmla="*/ 6093701 w 8191242"/>
              <a:gd name="connsiteY738" fmla="*/ 3072297 h 5359243"/>
              <a:gd name="connsiteX739" fmla="*/ 6109837 w 8191242"/>
              <a:gd name="connsiteY739" fmla="*/ 3055990 h 5359243"/>
              <a:gd name="connsiteX740" fmla="*/ 6305392 w 8191242"/>
              <a:gd name="connsiteY740" fmla="*/ 3051302 h 5359243"/>
              <a:gd name="connsiteX741" fmla="*/ 6313136 w 8191242"/>
              <a:gd name="connsiteY741" fmla="*/ 3097771 h 5359243"/>
              <a:gd name="connsiteX742" fmla="*/ 6297647 w 8191242"/>
              <a:gd name="connsiteY742" fmla="*/ 3082281 h 5359243"/>
              <a:gd name="connsiteX743" fmla="*/ 6305392 w 8191242"/>
              <a:gd name="connsiteY743" fmla="*/ 3051302 h 5359243"/>
              <a:gd name="connsiteX744" fmla="*/ 6496609 w 8191242"/>
              <a:gd name="connsiteY744" fmla="*/ 3040280 h 5359243"/>
              <a:gd name="connsiteX745" fmla="*/ 6480480 w 8191242"/>
              <a:gd name="connsiteY745" fmla="*/ 3064433 h 5359243"/>
              <a:gd name="connsiteX746" fmla="*/ 6488544 w 8191242"/>
              <a:gd name="connsiteY746" fmla="*/ 3096642 h 5359243"/>
              <a:gd name="connsiteX747" fmla="*/ 6480480 w 8191242"/>
              <a:gd name="connsiteY747" fmla="*/ 3088589 h 5359243"/>
              <a:gd name="connsiteX748" fmla="*/ 6488544 w 8191242"/>
              <a:gd name="connsiteY748" fmla="*/ 3112746 h 5359243"/>
              <a:gd name="connsiteX749" fmla="*/ 6480480 w 8191242"/>
              <a:gd name="connsiteY749" fmla="*/ 3104693 h 5359243"/>
              <a:gd name="connsiteX750" fmla="*/ 6480480 w 8191242"/>
              <a:gd name="connsiteY750" fmla="*/ 3112746 h 5359243"/>
              <a:gd name="connsiteX751" fmla="*/ 6456287 w 8191242"/>
              <a:gd name="connsiteY751" fmla="*/ 3072486 h 5359243"/>
              <a:gd name="connsiteX752" fmla="*/ 6480480 w 8191242"/>
              <a:gd name="connsiteY752" fmla="*/ 3048331 h 5359243"/>
              <a:gd name="connsiteX753" fmla="*/ 6496609 w 8191242"/>
              <a:gd name="connsiteY753" fmla="*/ 3040280 h 5359243"/>
              <a:gd name="connsiteX754" fmla="*/ 6787116 w 8191242"/>
              <a:gd name="connsiteY754" fmla="*/ 3039686 h 5359243"/>
              <a:gd name="connsiteX755" fmla="*/ 6804157 w 8191242"/>
              <a:gd name="connsiteY755" fmla="*/ 3039686 h 5359243"/>
              <a:gd name="connsiteX756" fmla="*/ 6812675 w 8191242"/>
              <a:gd name="connsiteY756" fmla="*/ 3065826 h 5359243"/>
              <a:gd name="connsiteX757" fmla="*/ 6795637 w 8191242"/>
              <a:gd name="connsiteY757" fmla="*/ 3048400 h 5359243"/>
              <a:gd name="connsiteX758" fmla="*/ 6787116 w 8191242"/>
              <a:gd name="connsiteY758" fmla="*/ 3074539 h 5359243"/>
              <a:gd name="connsiteX759" fmla="*/ 6787116 w 8191242"/>
              <a:gd name="connsiteY759" fmla="*/ 3039686 h 5359243"/>
              <a:gd name="connsiteX760" fmla="*/ 6537735 w 8191242"/>
              <a:gd name="connsiteY760" fmla="*/ 3039686 h 5359243"/>
              <a:gd name="connsiteX761" fmla="*/ 6610923 w 8191242"/>
              <a:gd name="connsiteY761" fmla="*/ 3047985 h 5359243"/>
              <a:gd name="connsiteX762" fmla="*/ 6619056 w 8191242"/>
              <a:gd name="connsiteY762" fmla="*/ 3081179 h 5359243"/>
              <a:gd name="connsiteX763" fmla="*/ 6562131 w 8191242"/>
              <a:gd name="connsiteY763" fmla="*/ 3072880 h 5359243"/>
              <a:gd name="connsiteX764" fmla="*/ 6562131 w 8191242"/>
              <a:gd name="connsiteY764" fmla="*/ 3097774 h 5359243"/>
              <a:gd name="connsiteX765" fmla="*/ 6537735 w 8191242"/>
              <a:gd name="connsiteY765" fmla="*/ 3039686 h 5359243"/>
              <a:gd name="connsiteX766" fmla="*/ 6085634 w 8191242"/>
              <a:gd name="connsiteY766" fmla="*/ 3039686 h 5359243"/>
              <a:gd name="connsiteX767" fmla="*/ 6093701 w 8191242"/>
              <a:gd name="connsiteY767" fmla="*/ 3072297 h 5359243"/>
              <a:gd name="connsiteX768" fmla="*/ 6078653 w 8191242"/>
              <a:gd name="connsiteY768" fmla="*/ 3087504 h 5359243"/>
              <a:gd name="connsiteX769" fmla="*/ 6076557 w 8191242"/>
              <a:gd name="connsiteY769" fmla="*/ 3077393 h 5359243"/>
              <a:gd name="connsiteX770" fmla="*/ 6085634 w 8191242"/>
              <a:gd name="connsiteY770" fmla="*/ 3039686 h 5359243"/>
              <a:gd name="connsiteX771" fmla="*/ 6907881 w 8191242"/>
              <a:gd name="connsiteY771" fmla="*/ 3032227 h 5359243"/>
              <a:gd name="connsiteX772" fmla="*/ 6915945 w 8191242"/>
              <a:gd name="connsiteY772" fmla="*/ 3048331 h 5359243"/>
              <a:gd name="connsiteX773" fmla="*/ 6904376 w 8191242"/>
              <a:gd name="connsiteY773" fmla="*/ 3033476 h 5359243"/>
              <a:gd name="connsiteX774" fmla="*/ 6708122 w 8191242"/>
              <a:gd name="connsiteY774" fmla="*/ 3025651 h 5359243"/>
              <a:gd name="connsiteX775" fmla="*/ 6692874 w 8191242"/>
              <a:gd name="connsiteY775" fmla="*/ 3039023 h 5359243"/>
              <a:gd name="connsiteX776" fmla="*/ 6691949 w 8191242"/>
              <a:gd name="connsiteY776" fmla="*/ 3026361 h 5359243"/>
              <a:gd name="connsiteX777" fmla="*/ 6696143 w 8191242"/>
              <a:gd name="connsiteY777" fmla="*/ 3028737 h 5359243"/>
              <a:gd name="connsiteX778" fmla="*/ 6708122 w 8191242"/>
              <a:gd name="connsiteY778" fmla="*/ 3025651 h 5359243"/>
              <a:gd name="connsiteX779" fmla="*/ 6827677 w 8191242"/>
              <a:gd name="connsiteY779" fmla="*/ 3024531 h 5359243"/>
              <a:gd name="connsiteX780" fmla="*/ 6838329 w 8191242"/>
              <a:gd name="connsiteY780" fmla="*/ 3033232 h 5359243"/>
              <a:gd name="connsiteX781" fmla="*/ 6843369 w 8191242"/>
              <a:gd name="connsiteY781" fmla="*/ 3048331 h 5359243"/>
              <a:gd name="connsiteX782" fmla="*/ 6900070 w 8191242"/>
              <a:gd name="connsiteY782" fmla="*/ 3027949 h 5359243"/>
              <a:gd name="connsiteX783" fmla="*/ 6904376 w 8191242"/>
              <a:gd name="connsiteY783" fmla="*/ 3033476 h 5359243"/>
              <a:gd name="connsiteX784" fmla="*/ 6865544 w 8191242"/>
              <a:gd name="connsiteY784" fmla="*/ 3047324 h 5359243"/>
              <a:gd name="connsiteX785" fmla="*/ 6835305 w 8191242"/>
              <a:gd name="connsiteY785" fmla="*/ 3056383 h 5359243"/>
              <a:gd name="connsiteX786" fmla="*/ 6691764 w 8191242"/>
              <a:gd name="connsiteY786" fmla="*/ 3023802 h 5359243"/>
              <a:gd name="connsiteX787" fmla="*/ 6691949 w 8191242"/>
              <a:gd name="connsiteY787" fmla="*/ 3026361 h 5359243"/>
              <a:gd name="connsiteX788" fmla="*/ 6690696 w 8191242"/>
              <a:gd name="connsiteY788" fmla="*/ 3025651 h 5359243"/>
              <a:gd name="connsiteX789" fmla="*/ 6827355 w 8191242"/>
              <a:gd name="connsiteY789" fmla="*/ 3023185 h 5359243"/>
              <a:gd name="connsiteX790" fmla="*/ 6827677 w 8191242"/>
              <a:gd name="connsiteY790" fmla="*/ 3024531 h 5359243"/>
              <a:gd name="connsiteX791" fmla="*/ 6827240 w 8191242"/>
              <a:gd name="connsiteY791" fmla="*/ 3024175 h 5359243"/>
              <a:gd name="connsiteX792" fmla="*/ 6454113 w 8191242"/>
              <a:gd name="connsiteY792" fmla="*/ 3022343 h 5359243"/>
              <a:gd name="connsiteX793" fmla="*/ 6464159 w 8191242"/>
              <a:gd name="connsiteY793" fmla="*/ 3025490 h 5359243"/>
              <a:gd name="connsiteX794" fmla="*/ 6456413 w 8191242"/>
              <a:gd name="connsiteY794" fmla="*/ 3059049 h 5359243"/>
              <a:gd name="connsiteX795" fmla="*/ 6425434 w 8191242"/>
              <a:gd name="connsiteY795" fmla="*/ 3042270 h 5359243"/>
              <a:gd name="connsiteX796" fmla="*/ 6448669 w 8191242"/>
              <a:gd name="connsiteY796" fmla="*/ 3050660 h 5359243"/>
              <a:gd name="connsiteX797" fmla="*/ 6454113 w 8191242"/>
              <a:gd name="connsiteY797" fmla="*/ 3022343 h 5359243"/>
              <a:gd name="connsiteX798" fmla="*/ 6958103 w 8191242"/>
              <a:gd name="connsiteY798" fmla="*/ 3016452 h 5359243"/>
              <a:gd name="connsiteX799" fmla="*/ 6959548 w 8191242"/>
              <a:gd name="connsiteY799" fmla="*/ 3019187 h 5359243"/>
              <a:gd name="connsiteX800" fmla="*/ 6956213 w 8191242"/>
              <a:gd name="connsiteY800" fmla="*/ 3018065 h 5359243"/>
              <a:gd name="connsiteX801" fmla="*/ 6787060 w 8191242"/>
              <a:gd name="connsiteY801" fmla="*/ 3015472 h 5359243"/>
              <a:gd name="connsiteX802" fmla="*/ 6787374 w 8191242"/>
              <a:gd name="connsiteY802" fmla="*/ 3015669 h 5359243"/>
              <a:gd name="connsiteX803" fmla="*/ 6786919 w 8191242"/>
              <a:gd name="connsiteY803" fmla="*/ 3016123 h 5359243"/>
              <a:gd name="connsiteX804" fmla="*/ 6942777 w 8191242"/>
              <a:gd name="connsiteY804" fmla="*/ 3013550 h 5359243"/>
              <a:gd name="connsiteX805" fmla="*/ 6956213 w 8191242"/>
              <a:gd name="connsiteY805" fmla="*/ 3018065 h 5359243"/>
              <a:gd name="connsiteX806" fmla="*/ 6947885 w 8191242"/>
              <a:gd name="connsiteY806" fmla="*/ 3025166 h 5359243"/>
              <a:gd name="connsiteX807" fmla="*/ 6949929 w 8191242"/>
              <a:gd name="connsiteY807" fmla="*/ 3039686 h 5359243"/>
              <a:gd name="connsiteX808" fmla="*/ 6917228 w 8191242"/>
              <a:gd name="connsiteY808" fmla="*/ 3031942 h 5359243"/>
              <a:gd name="connsiteX809" fmla="*/ 6942777 w 8191242"/>
              <a:gd name="connsiteY809" fmla="*/ 3013550 h 5359243"/>
              <a:gd name="connsiteX810" fmla="*/ 6695597 w 8191242"/>
              <a:gd name="connsiteY810" fmla="*/ 3008293 h 5359243"/>
              <a:gd name="connsiteX811" fmla="*/ 6697231 w 8191242"/>
              <a:gd name="connsiteY811" fmla="*/ 3014335 h 5359243"/>
              <a:gd name="connsiteX812" fmla="*/ 6691764 w 8191242"/>
              <a:gd name="connsiteY812" fmla="*/ 3023802 h 5359243"/>
              <a:gd name="connsiteX813" fmla="*/ 6690696 w 8191242"/>
              <a:gd name="connsiteY813" fmla="*/ 3009193 h 5359243"/>
              <a:gd name="connsiteX814" fmla="*/ 6695597 w 8191242"/>
              <a:gd name="connsiteY814" fmla="*/ 3008293 h 5359243"/>
              <a:gd name="connsiteX815" fmla="*/ 6794983 w 8191242"/>
              <a:gd name="connsiteY815" fmla="*/ 3008071 h 5359243"/>
              <a:gd name="connsiteX816" fmla="*/ 6794480 w 8191242"/>
              <a:gd name="connsiteY816" fmla="*/ 3020148 h 5359243"/>
              <a:gd name="connsiteX817" fmla="*/ 6787374 w 8191242"/>
              <a:gd name="connsiteY817" fmla="*/ 3015669 h 5359243"/>
              <a:gd name="connsiteX818" fmla="*/ 6343241 w 8191242"/>
              <a:gd name="connsiteY818" fmla="*/ 3007367 h 5359243"/>
              <a:gd name="connsiteX819" fmla="*/ 6343389 w 8191242"/>
              <a:gd name="connsiteY819" fmla="*/ 3008071 h 5359243"/>
              <a:gd name="connsiteX820" fmla="*/ 6351451 w 8191242"/>
              <a:gd name="connsiteY820" fmla="*/ 3008071 h 5359243"/>
              <a:gd name="connsiteX821" fmla="*/ 6367580 w 8191242"/>
              <a:gd name="connsiteY821" fmla="*/ 3080537 h 5359243"/>
              <a:gd name="connsiteX822" fmla="*/ 6367580 w 8191242"/>
              <a:gd name="connsiteY822" fmla="*/ 3072486 h 5359243"/>
              <a:gd name="connsiteX823" fmla="*/ 6374637 w 8191242"/>
              <a:gd name="connsiteY823" fmla="*/ 3094629 h 5359243"/>
              <a:gd name="connsiteX824" fmla="*/ 6374649 w 8191242"/>
              <a:gd name="connsiteY824" fmla="*/ 3095068 h 5359243"/>
              <a:gd name="connsiteX825" fmla="*/ 6363547 w 8191242"/>
              <a:gd name="connsiteY825" fmla="*/ 3077517 h 5359243"/>
              <a:gd name="connsiteX826" fmla="*/ 6351451 w 8191242"/>
              <a:gd name="connsiteY826" fmla="*/ 3064433 h 5359243"/>
              <a:gd name="connsiteX827" fmla="*/ 6359515 w 8191242"/>
              <a:gd name="connsiteY827" fmla="*/ 3088589 h 5359243"/>
              <a:gd name="connsiteX828" fmla="*/ 6343389 w 8191242"/>
              <a:gd name="connsiteY828" fmla="*/ 3104693 h 5359243"/>
              <a:gd name="connsiteX829" fmla="*/ 6327260 w 8191242"/>
              <a:gd name="connsiteY829" fmla="*/ 3088589 h 5359243"/>
              <a:gd name="connsiteX830" fmla="*/ 6335324 w 8191242"/>
              <a:gd name="connsiteY830" fmla="*/ 3112746 h 5359243"/>
              <a:gd name="connsiteX831" fmla="*/ 6311131 w 8191242"/>
              <a:gd name="connsiteY831" fmla="*/ 3064433 h 5359243"/>
              <a:gd name="connsiteX832" fmla="*/ 6335324 w 8191242"/>
              <a:gd name="connsiteY832" fmla="*/ 3088589 h 5359243"/>
              <a:gd name="connsiteX833" fmla="*/ 6343389 w 8191242"/>
              <a:gd name="connsiteY833" fmla="*/ 3048331 h 5359243"/>
              <a:gd name="connsiteX834" fmla="*/ 6335324 w 8191242"/>
              <a:gd name="connsiteY834" fmla="*/ 3032227 h 5359243"/>
              <a:gd name="connsiteX835" fmla="*/ 6340364 w 8191242"/>
              <a:gd name="connsiteY835" fmla="*/ 3014110 h 5359243"/>
              <a:gd name="connsiteX836" fmla="*/ 6990805 w 8191242"/>
              <a:gd name="connsiteY836" fmla="*/ 3000963 h 5359243"/>
              <a:gd name="connsiteX837" fmla="*/ 6990805 w 8191242"/>
              <a:gd name="connsiteY837" fmla="*/ 3024197 h 5359243"/>
              <a:gd name="connsiteX838" fmla="*/ 6966280 w 8191242"/>
              <a:gd name="connsiteY838" fmla="*/ 3031942 h 5359243"/>
              <a:gd name="connsiteX839" fmla="*/ 6959548 w 8191242"/>
              <a:gd name="connsiteY839" fmla="*/ 3019187 h 5359243"/>
              <a:gd name="connsiteX840" fmla="*/ 6974454 w 8191242"/>
              <a:gd name="connsiteY840" fmla="*/ 3024197 h 5359243"/>
              <a:gd name="connsiteX841" fmla="*/ 6990805 w 8191242"/>
              <a:gd name="connsiteY841" fmla="*/ 3000963 h 5359243"/>
              <a:gd name="connsiteX842" fmla="*/ 7006777 w 8191242"/>
              <a:gd name="connsiteY842" fmla="*/ 2997696 h 5359243"/>
              <a:gd name="connsiteX843" fmla="*/ 7015973 w 8191242"/>
              <a:gd name="connsiteY843" fmla="*/ 2998060 h 5359243"/>
              <a:gd name="connsiteX844" fmla="*/ 7037271 w 8191242"/>
              <a:gd name="connsiteY844" fmla="*/ 3000963 h 5359243"/>
              <a:gd name="connsiteX845" fmla="*/ 7014036 w 8191242"/>
              <a:gd name="connsiteY845" fmla="*/ 3016452 h 5359243"/>
              <a:gd name="connsiteX846" fmla="*/ 7006292 w 8191242"/>
              <a:gd name="connsiteY846" fmla="*/ 3000963 h 5359243"/>
              <a:gd name="connsiteX847" fmla="*/ 7006777 w 8191242"/>
              <a:gd name="connsiteY847" fmla="*/ 2997696 h 5359243"/>
              <a:gd name="connsiteX848" fmla="*/ 6504673 w 8191242"/>
              <a:gd name="connsiteY848" fmla="*/ 2983915 h 5359243"/>
              <a:gd name="connsiteX849" fmla="*/ 6505680 w 8191242"/>
              <a:gd name="connsiteY849" fmla="*/ 2990961 h 5359243"/>
              <a:gd name="connsiteX850" fmla="*/ 6512735 w 8191242"/>
              <a:gd name="connsiteY850" fmla="*/ 2991967 h 5359243"/>
              <a:gd name="connsiteX851" fmla="*/ 6932717 w 8191242"/>
              <a:gd name="connsiteY851" fmla="*/ 2977729 h 5359243"/>
              <a:gd name="connsiteX852" fmla="*/ 6955952 w 8191242"/>
              <a:gd name="connsiteY852" fmla="*/ 2993218 h 5359243"/>
              <a:gd name="connsiteX853" fmla="*/ 6932717 w 8191242"/>
              <a:gd name="connsiteY853" fmla="*/ 2977729 h 5359243"/>
              <a:gd name="connsiteX854" fmla="*/ 6335324 w 8191242"/>
              <a:gd name="connsiteY854" fmla="*/ 2975862 h 5359243"/>
              <a:gd name="connsiteX855" fmla="*/ 6383708 w 8191242"/>
              <a:gd name="connsiteY855" fmla="*/ 2983915 h 5359243"/>
              <a:gd name="connsiteX856" fmla="*/ 6399837 w 8191242"/>
              <a:gd name="connsiteY856" fmla="*/ 3016123 h 5359243"/>
              <a:gd name="connsiteX857" fmla="*/ 6415966 w 8191242"/>
              <a:gd name="connsiteY857" fmla="*/ 3064433 h 5359243"/>
              <a:gd name="connsiteX858" fmla="*/ 6399837 w 8191242"/>
              <a:gd name="connsiteY858" fmla="*/ 3056383 h 5359243"/>
              <a:gd name="connsiteX859" fmla="*/ 6391773 w 8191242"/>
              <a:gd name="connsiteY859" fmla="*/ 3064433 h 5359243"/>
              <a:gd name="connsiteX860" fmla="*/ 6424030 w 8191242"/>
              <a:gd name="connsiteY860" fmla="*/ 3080537 h 5359243"/>
              <a:gd name="connsiteX861" fmla="*/ 6432094 w 8191242"/>
              <a:gd name="connsiteY861" fmla="*/ 3120798 h 5359243"/>
              <a:gd name="connsiteX862" fmla="*/ 6407901 w 8191242"/>
              <a:gd name="connsiteY862" fmla="*/ 3104693 h 5359243"/>
              <a:gd name="connsiteX863" fmla="*/ 6399837 w 8191242"/>
              <a:gd name="connsiteY863" fmla="*/ 3144955 h 5359243"/>
              <a:gd name="connsiteX864" fmla="*/ 6407901 w 8191242"/>
              <a:gd name="connsiteY864" fmla="*/ 3088589 h 5359243"/>
              <a:gd name="connsiteX865" fmla="*/ 6383708 w 8191242"/>
              <a:gd name="connsiteY865" fmla="*/ 3136902 h 5359243"/>
              <a:gd name="connsiteX866" fmla="*/ 6391773 w 8191242"/>
              <a:gd name="connsiteY866" fmla="*/ 3112746 h 5359243"/>
              <a:gd name="connsiteX867" fmla="*/ 6367580 w 8191242"/>
              <a:gd name="connsiteY867" fmla="*/ 3040280 h 5359243"/>
              <a:gd name="connsiteX868" fmla="*/ 6391773 w 8191242"/>
              <a:gd name="connsiteY868" fmla="*/ 3048331 h 5359243"/>
              <a:gd name="connsiteX869" fmla="*/ 6399837 w 8191242"/>
              <a:gd name="connsiteY869" fmla="*/ 3024175 h 5359243"/>
              <a:gd name="connsiteX870" fmla="*/ 6383708 w 8191242"/>
              <a:gd name="connsiteY870" fmla="*/ 3032227 h 5359243"/>
              <a:gd name="connsiteX871" fmla="*/ 6375644 w 8191242"/>
              <a:gd name="connsiteY871" fmla="*/ 2991967 h 5359243"/>
              <a:gd name="connsiteX872" fmla="*/ 6367580 w 8191242"/>
              <a:gd name="connsiteY872" fmla="*/ 3008071 h 5359243"/>
              <a:gd name="connsiteX873" fmla="*/ 6351451 w 8191242"/>
              <a:gd name="connsiteY873" fmla="*/ 3008071 h 5359243"/>
              <a:gd name="connsiteX874" fmla="*/ 6343262 w 8191242"/>
              <a:gd name="connsiteY874" fmla="*/ 3007316 h 5359243"/>
              <a:gd name="connsiteX875" fmla="*/ 6343241 w 8191242"/>
              <a:gd name="connsiteY875" fmla="*/ 3007367 h 5359243"/>
              <a:gd name="connsiteX876" fmla="*/ 6339357 w 8191242"/>
              <a:gd name="connsiteY876" fmla="*/ 2988947 h 5359243"/>
              <a:gd name="connsiteX877" fmla="*/ 6335324 w 8191242"/>
              <a:gd name="connsiteY877" fmla="*/ 2975862 h 5359243"/>
              <a:gd name="connsiteX878" fmla="*/ 7465559 w 8191242"/>
              <a:gd name="connsiteY878" fmla="*/ 2927387 h 5359243"/>
              <a:gd name="connsiteX879" fmla="*/ 7440000 w 8191242"/>
              <a:gd name="connsiteY879" fmla="*/ 2942876 h 5359243"/>
              <a:gd name="connsiteX880" fmla="*/ 7465559 w 8191242"/>
              <a:gd name="connsiteY880" fmla="*/ 2927387 h 5359243"/>
              <a:gd name="connsiteX881" fmla="*/ 7063088 w 8191242"/>
              <a:gd name="connsiteY881" fmla="*/ 2926457 h 5359243"/>
              <a:gd name="connsiteX882" fmla="*/ 7067545 w 8191242"/>
              <a:gd name="connsiteY882" fmla="*/ 2930655 h 5359243"/>
              <a:gd name="connsiteX883" fmla="*/ 7063088 w 8191242"/>
              <a:gd name="connsiteY883" fmla="*/ 2927387 h 5359243"/>
              <a:gd name="connsiteX884" fmla="*/ 7058106 w 8191242"/>
              <a:gd name="connsiteY884" fmla="*/ 2909961 h 5359243"/>
              <a:gd name="connsiteX885" fmla="*/ 7063088 w 8191242"/>
              <a:gd name="connsiteY885" fmla="*/ 2911897 h 5359243"/>
              <a:gd name="connsiteX886" fmla="*/ 7063088 w 8191242"/>
              <a:gd name="connsiteY886" fmla="*/ 2926457 h 5359243"/>
              <a:gd name="connsiteX887" fmla="*/ 7060990 w 8191242"/>
              <a:gd name="connsiteY887" fmla="*/ 2924483 h 5359243"/>
              <a:gd name="connsiteX888" fmla="*/ 7046309 w 8191242"/>
              <a:gd name="connsiteY888" fmla="*/ 2927387 h 5359243"/>
              <a:gd name="connsiteX889" fmla="*/ 7058106 w 8191242"/>
              <a:gd name="connsiteY889" fmla="*/ 2909961 h 5359243"/>
              <a:gd name="connsiteX890" fmla="*/ 7248003 w 8191242"/>
              <a:gd name="connsiteY890" fmla="*/ 2904370 h 5359243"/>
              <a:gd name="connsiteX891" fmla="*/ 7247006 w 8191242"/>
              <a:gd name="connsiteY891" fmla="*/ 2905669 h 5359243"/>
              <a:gd name="connsiteX892" fmla="*/ 7246394 w 8191242"/>
              <a:gd name="connsiteY892" fmla="*/ 2904604 h 5359243"/>
              <a:gd name="connsiteX893" fmla="*/ 7630985 w 8191242"/>
              <a:gd name="connsiteY893" fmla="*/ 2891568 h 5359243"/>
              <a:gd name="connsiteX894" fmla="*/ 7642225 w 8191242"/>
              <a:gd name="connsiteY894" fmla="*/ 2896407 h 5359243"/>
              <a:gd name="connsiteX895" fmla="*/ 7625874 w 8191242"/>
              <a:gd name="connsiteY895" fmla="*/ 2904152 h 5359243"/>
              <a:gd name="connsiteX896" fmla="*/ 7630985 w 8191242"/>
              <a:gd name="connsiteY896" fmla="*/ 2891568 h 5359243"/>
              <a:gd name="connsiteX897" fmla="*/ 7719901 w 8191242"/>
              <a:gd name="connsiteY897" fmla="*/ 2874626 h 5359243"/>
              <a:gd name="connsiteX898" fmla="*/ 7730428 w 8191242"/>
              <a:gd name="connsiteY898" fmla="*/ 2880918 h 5359243"/>
              <a:gd name="connsiteX899" fmla="*/ 7683959 w 8191242"/>
              <a:gd name="connsiteY899" fmla="*/ 2896407 h 5359243"/>
              <a:gd name="connsiteX900" fmla="*/ 7704290 w 8191242"/>
              <a:gd name="connsiteY900" fmla="*/ 2877046 h 5359243"/>
              <a:gd name="connsiteX901" fmla="*/ 7719901 w 8191242"/>
              <a:gd name="connsiteY901" fmla="*/ 2874626 h 5359243"/>
              <a:gd name="connsiteX902" fmla="*/ 7231017 w 8191242"/>
              <a:gd name="connsiteY902" fmla="*/ 2873344 h 5359243"/>
              <a:gd name="connsiteX903" fmla="*/ 7236012 w 8191242"/>
              <a:gd name="connsiteY903" fmla="*/ 2886475 h 5359243"/>
              <a:gd name="connsiteX904" fmla="*/ 7246394 w 8191242"/>
              <a:gd name="connsiteY904" fmla="*/ 2904604 h 5359243"/>
              <a:gd name="connsiteX905" fmla="*/ 7239010 w 8191242"/>
              <a:gd name="connsiteY905" fmla="*/ 2905669 h 5359243"/>
              <a:gd name="connsiteX906" fmla="*/ 7103103 w 8191242"/>
              <a:gd name="connsiteY906" fmla="*/ 2929913 h 5359243"/>
              <a:gd name="connsiteX907" fmla="*/ 7119092 w 8191242"/>
              <a:gd name="connsiteY907" fmla="*/ 2929913 h 5359243"/>
              <a:gd name="connsiteX908" fmla="*/ 7143075 w 8191242"/>
              <a:gd name="connsiteY908" fmla="*/ 2921832 h 5359243"/>
              <a:gd name="connsiteX909" fmla="*/ 7221772 w 8191242"/>
              <a:gd name="connsiteY909" fmla="*/ 2903650 h 5359243"/>
              <a:gd name="connsiteX910" fmla="*/ 7228399 w 8191242"/>
              <a:gd name="connsiteY910" fmla="*/ 2881920 h 5359243"/>
              <a:gd name="connsiteX911" fmla="*/ 7231017 w 8191242"/>
              <a:gd name="connsiteY911" fmla="*/ 2881425 h 5359243"/>
              <a:gd name="connsiteX912" fmla="*/ 6948207 w 8191242"/>
              <a:gd name="connsiteY912" fmla="*/ 2873173 h 5359243"/>
              <a:gd name="connsiteX913" fmla="*/ 6963696 w 8191242"/>
              <a:gd name="connsiteY913" fmla="*/ 2904152 h 5359243"/>
              <a:gd name="connsiteX914" fmla="*/ 6948207 w 8191242"/>
              <a:gd name="connsiteY914" fmla="*/ 2873173 h 5359243"/>
              <a:gd name="connsiteX915" fmla="*/ 7149571 w 8191242"/>
              <a:gd name="connsiteY915" fmla="*/ 2871368 h 5359243"/>
              <a:gd name="connsiteX916" fmla="*/ 7155196 w 8191242"/>
              <a:gd name="connsiteY916" fmla="*/ 2877626 h 5359243"/>
              <a:gd name="connsiteX917" fmla="*/ 7152035 w 8191242"/>
              <a:gd name="connsiteY917" fmla="*/ 2878120 h 5359243"/>
              <a:gd name="connsiteX918" fmla="*/ 7149571 w 8191242"/>
              <a:gd name="connsiteY918" fmla="*/ 2871368 h 5359243"/>
              <a:gd name="connsiteX919" fmla="*/ 7756276 w 8191242"/>
              <a:gd name="connsiteY919" fmla="*/ 2870270 h 5359243"/>
              <a:gd name="connsiteX920" fmla="*/ 7780770 w 8191242"/>
              <a:gd name="connsiteY920" fmla="*/ 2873173 h 5359243"/>
              <a:gd name="connsiteX921" fmla="*/ 7746694 w 8191242"/>
              <a:gd name="connsiteY921" fmla="*/ 2888662 h 5359243"/>
              <a:gd name="connsiteX922" fmla="*/ 7738173 w 8191242"/>
              <a:gd name="connsiteY922" fmla="*/ 2873173 h 5359243"/>
              <a:gd name="connsiteX923" fmla="*/ 7756276 w 8191242"/>
              <a:gd name="connsiteY923" fmla="*/ 2870270 h 5359243"/>
              <a:gd name="connsiteX924" fmla="*/ 7334945 w 8191242"/>
              <a:gd name="connsiteY924" fmla="*/ 2857181 h 5359243"/>
              <a:gd name="connsiteX925" fmla="*/ 7342941 w 8191242"/>
              <a:gd name="connsiteY925" fmla="*/ 2857181 h 5359243"/>
              <a:gd name="connsiteX926" fmla="*/ 7350935 w 8191242"/>
              <a:gd name="connsiteY926" fmla="*/ 2889506 h 5359243"/>
              <a:gd name="connsiteX927" fmla="*/ 7294972 w 8191242"/>
              <a:gd name="connsiteY927" fmla="*/ 2897588 h 5359243"/>
              <a:gd name="connsiteX928" fmla="*/ 7301967 w 8191242"/>
              <a:gd name="connsiteY928" fmla="*/ 2881425 h 5359243"/>
              <a:gd name="connsiteX929" fmla="*/ 7302968 w 8191242"/>
              <a:gd name="connsiteY929" fmla="*/ 2889506 h 5359243"/>
              <a:gd name="connsiteX930" fmla="*/ 7302968 w 8191242"/>
              <a:gd name="connsiteY930" fmla="*/ 2873344 h 5359243"/>
              <a:gd name="connsiteX931" fmla="*/ 7326951 w 8191242"/>
              <a:gd name="connsiteY931" fmla="*/ 2881425 h 5359243"/>
              <a:gd name="connsiteX932" fmla="*/ 7334945 w 8191242"/>
              <a:gd name="connsiteY932" fmla="*/ 2857181 h 5359243"/>
              <a:gd name="connsiteX933" fmla="*/ 7397405 w 8191242"/>
              <a:gd name="connsiteY933" fmla="*/ 2856769 h 5359243"/>
              <a:gd name="connsiteX934" fmla="*/ 7409021 w 8191242"/>
              <a:gd name="connsiteY934" fmla="*/ 2872070 h 5359243"/>
              <a:gd name="connsiteX935" fmla="*/ 7362553 w 8191242"/>
              <a:gd name="connsiteY935" fmla="*/ 2888665 h 5359243"/>
              <a:gd name="connsiteX936" fmla="*/ 7362553 w 8191242"/>
              <a:gd name="connsiteY936" fmla="*/ 2863772 h 5359243"/>
              <a:gd name="connsiteX937" fmla="*/ 7397405 w 8191242"/>
              <a:gd name="connsiteY937" fmla="*/ 2856769 h 5359243"/>
              <a:gd name="connsiteX938" fmla="*/ 7103103 w 8191242"/>
              <a:gd name="connsiteY938" fmla="*/ 2849939 h 5359243"/>
              <a:gd name="connsiteX939" fmla="*/ 7126336 w 8191242"/>
              <a:gd name="connsiteY939" fmla="*/ 2904152 h 5359243"/>
              <a:gd name="connsiteX940" fmla="*/ 7118592 w 8191242"/>
              <a:gd name="connsiteY940" fmla="*/ 2911897 h 5359243"/>
              <a:gd name="connsiteX941" fmla="*/ 7110847 w 8191242"/>
              <a:gd name="connsiteY941" fmla="*/ 2888662 h 5359243"/>
              <a:gd name="connsiteX942" fmla="*/ 7110847 w 8191242"/>
              <a:gd name="connsiteY942" fmla="*/ 2896407 h 5359243"/>
              <a:gd name="connsiteX943" fmla="*/ 7103103 w 8191242"/>
              <a:gd name="connsiteY943" fmla="*/ 2849939 h 5359243"/>
              <a:gd name="connsiteX944" fmla="*/ 6964021 w 8191242"/>
              <a:gd name="connsiteY944" fmla="*/ 2830578 h 5359243"/>
              <a:gd name="connsiteX945" fmla="*/ 7004357 w 8191242"/>
              <a:gd name="connsiteY945" fmla="*/ 2871146 h 5359243"/>
              <a:gd name="connsiteX946" fmla="*/ 6996290 w 8191242"/>
              <a:gd name="connsiteY946" fmla="*/ 2887374 h 5359243"/>
              <a:gd name="connsiteX947" fmla="*/ 7036629 w 8191242"/>
              <a:gd name="connsiteY947" fmla="*/ 2879259 h 5359243"/>
              <a:gd name="connsiteX948" fmla="*/ 7036629 w 8191242"/>
              <a:gd name="connsiteY948" fmla="*/ 2919827 h 5359243"/>
              <a:gd name="connsiteX949" fmla="*/ 7028560 w 8191242"/>
              <a:gd name="connsiteY949" fmla="*/ 2927943 h 5359243"/>
              <a:gd name="connsiteX950" fmla="*/ 7020493 w 8191242"/>
              <a:gd name="connsiteY950" fmla="*/ 2919827 h 5359243"/>
              <a:gd name="connsiteX951" fmla="*/ 7012426 w 8191242"/>
              <a:gd name="connsiteY951" fmla="*/ 2960394 h 5359243"/>
              <a:gd name="connsiteX952" fmla="*/ 7036629 w 8191242"/>
              <a:gd name="connsiteY952" fmla="*/ 2936055 h 5359243"/>
              <a:gd name="connsiteX953" fmla="*/ 7044696 w 8191242"/>
              <a:gd name="connsiteY953" fmla="*/ 2960394 h 5359243"/>
              <a:gd name="connsiteX954" fmla="*/ 6972088 w 8191242"/>
              <a:gd name="connsiteY954" fmla="*/ 2992850 h 5359243"/>
              <a:gd name="connsiteX955" fmla="*/ 6955952 w 8191242"/>
              <a:gd name="connsiteY955" fmla="*/ 2984736 h 5359243"/>
              <a:gd name="connsiteX956" fmla="*/ 6972088 w 8191242"/>
              <a:gd name="connsiteY956" fmla="*/ 2968508 h 5359243"/>
              <a:gd name="connsiteX957" fmla="*/ 6988224 w 8191242"/>
              <a:gd name="connsiteY957" fmla="*/ 2976624 h 5359243"/>
              <a:gd name="connsiteX958" fmla="*/ 7004357 w 8191242"/>
              <a:gd name="connsiteY958" fmla="*/ 2968508 h 5359243"/>
              <a:gd name="connsiteX959" fmla="*/ 6988224 w 8191242"/>
              <a:gd name="connsiteY959" fmla="*/ 2911714 h 5359243"/>
              <a:gd name="connsiteX960" fmla="*/ 6980154 w 8191242"/>
              <a:gd name="connsiteY960" fmla="*/ 2927943 h 5359243"/>
              <a:gd name="connsiteX961" fmla="*/ 6996290 w 8191242"/>
              <a:gd name="connsiteY961" fmla="*/ 2952282 h 5359243"/>
              <a:gd name="connsiteX962" fmla="*/ 6988224 w 8191242"/>
              <a:gd name="connsiteY962" fmla="*/ 2952282 h 5359243"/>
              <a:gd name="connsiteX963" fmla="*/ 6980154 w 8191242"/>
              <a:gd name="connsiteY963" fmla="*/ 2936055 h 5359243"/>
              <a:gd name="connsiteX964" fmla="*/ 6972088 w 8191242"/>
              <a:gd name="connsiteY964" fmla="*/ 2960394 h 5359243"/>
              <a:gd name="connsiteX965" fmla="*/ 6962843 w 8191242"/>
              <a:gd name="connsiteY965" fmla="*/ 2932506 h 5359243"/>
              <a:gd name="connsiteX966" fmla="*/ 6960794 w 8191242"/>
              <a:gd name="connsiteY966" fmla="*/ 2944813 h 5359243"/>
              <a:gd name="connsiteX967" fmla="*/ 6963696 w 8191242"/>
              <a:gd name="connsiteY967" fmla="*/ 2962240 h 5359243"/>
              <a:gd name="connsiteX968" fmla="*/ 6948207 w 8191242"/>
              <a:gd name="connsiteY968" fmla="*/ 2936099 h 5359243"/>
              <a:gd name="connsiteX969" fmla="*/ 6961548 w 8191242"/>
              <a:gd name="connsiteY969" fmla="*/ 2928596 h 5359243"/>
              <a:gd name="connsiteX970" fmla="*/ 6955952 w 8191242"/>
              <a:gd name="connsiteY970" fmla="*/ 2911714 h 5359243"/>
              <a:gd name="connsiteX971" fmla="*/ 6980154 w 8191242"/>
              <a:gd name="connsiteY971" fmla="*/ 2911714 h 5359243"/>
              <a:gd name="connsiteX972" fmla="*/ 6955952 w 8191242"/>
              <a:gd name="connsiteY972" fmla="*/ 2854920 h 5359243"/>
              <a:gd name="connsiteX973" fmla="*/ 6964021 w 8191242"/>
              <a:gd name="connsiteY973" fmla="*/ 2830578 h 5359243"/>
              <a:gd name="connsiteX974" fmla="*/ 7138679 w 8191242"/>
              <a:gd name="connsiteY974" fmla="*/ 2828590 h 5359243"/>
              <a:gd name="connsiteX975" fmla="*/ 7149571 w 8191242"/>
              <a:gd name="connsiteY975" fmla="*/ 2864462 h 5359243"/>
              <a:gd name="connsiteX976" fmla="*/ 7141826 w 8191242"/>
              <a:gd name="connsiteY976" fmla="*/ 2856234 h 5359243"/>
              <a:gd name="connsiteX977" fmla="*/ 7118592 w 8191242"/>
              <a:gd name="connsiteY977" fmla="*/ 2856234 h 5359243"/>
              <a:gd name="connsiteX978" fmla="*/ 7110847 w 8191242"/>
              <a:gd name="connsiteY978" fmla="*/ 2856234 h 5359243"/>
              <a:gd name="connsiteX979" fmla="*/ 7103103 w 8191242"/>
              <a:gd name="connsiteY979" fmla="*/ 2839777 h 5359243"/>
              <a:gd name="connsiteX980" fmla="*/ 7134082 w 8191242"/>
              <a:gd name="connsiteY980" fmla="*/ 2848005 h 5359243"/>
              <a:gd name="connsiteX981" fmla="*/ 7134082 w 8191242"/>
              <a:gd name="connsiteY981" fmla="*/ 2831547 h 5359243"/>
              <a:gd name="connsiteX982" fmla="*/ 7138679 w 8191242"/>
              <a:gd name="connsiteY982" fmla="*/ 2828590 h 5359243"/>
              <a:gd name="connsiteX983" fmla="*/ 7141826 w 8191242"/>
              <a:gd name="connsiteY983" fmla="*/ 2815089 h 5359243"/>
              <a:gd name="connsiteX984" fmla="*/ 7159253 w 8191242"/>
              <a:gd name="connsiteY984" fmla="*/ 2815089 h 5359243"/>
              <a:gd name="connsiteX985" fmla="*/ 7167829 w 8191242"/>
              <a:gd name="connsiteY985" fmla="*/ 2833967 h 5359243"/>
              <a:gd name="connsiteX986" fmla="*/ 7176253 w 8191242"/>
              <a:gd name="connsiteY986" fmla="*/ 2831972 h 5359243"/>
              <a:gd name="connsiteX987" fmla="*/ 7176304 w 8191242"/>
              <a:gd name="connsiteY987" fmla="*/ 2832682 h 5359243"/>
              <a:gd name="connsiteX988" fmla="*/ 7172322 w 8191242"/>
              <a:gd name="connsiteY988" fmla="*/ 2841309 h 5359243"/>
              <a:gd name="connsiteX989" fmla="*/ 7167965 w 8191242"/>
              <a:gd name="connsiteY989" fmla="*/ 2857042 h 5359243"/>
              <a:gd name="connsiteX990" fmla="*/ 7159253 w 8191242"/>
              <a:gd name="connsiteY990" fmla="*/ 2865430 h 5359243"/>
              <a:gd name="connsiteX991" fmla="*/ 7141826 w 8191242"/>
              <a:gd name="connsiteY991" fmla="*/ 2815089 h 5359243"/>
              <a:gd name="connsiteX992" fmla="*/ 6754661 w 8191242"/>
              <a:gd name="connsiteY992" fmla="*/ 2807898 h 5359243"/>
              <a:gd name="connsiteX993" fmla="*/ 6754661 w 8191242"/>
              <a:gd name="connsiteY993" fmla="*/ 2822875 h 5359243"/>
              <a:gd name="connsiteX994" fmla="*/ 6754661 w 8191242"/>
              <a:gd name="connsiteY994" fmla="*/ 2838979 h 5359243"/>
              <a:gd name="connsiteX995" fmla="*/ 6730468 w 8191242"/>
              <a:gd name="connsiteY995" fmla="*/ 2830927 h 5359243"/>
              <a:gd name="connsiteX996" fmla="*/ 6730468 w 8191242"/>
              <a:gd name="connsiteY996" fmla="*/ 2879240 h 5359243"/>
              <a:gd name="connsiteX997" fmla="*/ 6762725 w 8191242"/>
              <a:gd name="connsiteY997" fmla="*/ 2838979 h 5359243"/>
              <a:gd name="connsiteX998" fmla="*/ 6786919 w 8191242"/>
              <a:gd name="connsiteY998" fmla="*/ 2911448 h 5359243"/>
              <a:gd name="connsiteX999" fmla="*/ 6786919 w 8191242"/>
              <a:gd name="connsiteY999" fmla="*/ 2895344 h 5359243"/>
              <a:gd name="connsiteX1000" fmla="*/ 6794983 w 8191242"/>
              <a:gd name="connsiteY1000" fmla="*/ 2903396 h 5359243"/>
              <a:gd name="connsiteX1001" fmla="*/ 6795564 w 8191242"/>
              <a:gd name="connsiteY1001" fmla="*/ 2886587 h 5359243"/>
              <a:gd name="connsiteX1002" fmla="*/ 6772693 w 8191242"/>
              <a:gd name="connsiteY1002" fmla="*/ 2857291 h 5359243"/>
              <a:gd name="connsiteX1003" fmla="*/ 7014334 w 8191242"/>
              <a:gd name="connsiteY1003" fmla="*/ 2807680 h 5359243"/>
              <a:gd name="connsiteX1004" fmla="*/ 7046506 w 8191242"/>
              <a:gd name="connsiteY1004" fmla="*/ 2807680 h 5359243"/>
              <a:gd name="connsiteX1005" fmla="*/ 7046506 w 8191242"/>
              <a:gd name="connsiteY1005" fmla="*/ 2840006 h 5359243"/>
              <a:gd name="connsiteX1006" fmla="*/ 7062591 w 8191242"/>
              <a:gd name="connsiteY1006" fmla="*/ 2864253 h 5359243"/>
              <a:gd name="connsiteX1007" fmla="*/ 7078677 w 8191242"/>
              <a:gd name="connsiteY1007" fmla="*/ 2823843 h 5359243"/>
              <a:gd name="connsiteX1008" fmla="*/ 7070633 w 8191242"/>
              <a:gd name="connsiteY1008" fmla="*/ 2807680 h 5359243"/>
              <a:gd name="connsiteX1009" fmla="*/ 7094762 w 8191242"/>
              <a:gd name="connsiteY1009" fmla="*/ 2848089 h 5359243"/>
              <a:gd name="connsiteX1010" fmla="*/ 7102805 w 8191242"/>
              <a:gd name="connsiteY1010" fmla="*/ 2904659 h 5359243"/>
              <a:gd name="connsiteX1011" fmla="*/ 7094762 w 8191242"/>
              <a:gd name="connsiteY1011" fmla="*/ 2912741 h 5359243"/>
              <a:gd name="connsiteX1012" fmla="*/ 7110847 w 8191242"/>
              <a:gd name="connsiteY1012" fmla="*/ 2953148 h 5359243"/>
              <a:gd name="connsiteX1013" fmla="*/ 7046506 w 8191242"/>
              <a:gd name="connsiteY1013" fmla="*/ 2961229 h 5359243"/>
              <a:gd name="connsiteX1014" fmla="*/ 7102805 w 8191242"/>
              <a:gd name="connsiteY1014" fmla="*/ 2936985 h 5359243"/>
              <a:gd name="connsiteX1015" fmla="*/ 7046506 w 8191242"/>
              <a:gd name="connsiteY1015" fmla="*/ 2904659 h 5359243"/>
              <a:gd name="connsiteX1016" fmla="*/ 7046506 w 8191242"/>
              <a:gd name="connsiteY1016" fmla="*/ 2874591 h 5359243"/>
              <a:gd name="connsiteX1017" fmla="*/ 7045647 w 8191242"/>
              <a:gd name="connsiteY1017" fmla="*/ 2872658 h 5359243"/>
              <a:gd name="connsiteX1018" fmla="*/ 7038464 w 8191242"/>
              <a:gd name="connsiteY1018" fmla="*/ 2875363 h 5359243"/>
              <a:gd name="connsiteX1019" fmla="*/ 7030421 w 8191242"/>
              <a:gd name="connsiteY1019" fmla="*/ 2872333 h 5359243"/>
              <a:gd name="connsiteX1020" fmla="*/ 7022379 w 8191242"/>
              <a:gd name="connsiteY1020" fmla="*/ 2848089 h 5359243"/>
              <a:gd name="connsiteX1021" fmla="*/ 7038464 w 8191242"/>
              <a:gd name="connsiteY1021" fmla="*/ 2864253 h 5359243"/>
              <a:gd name="connsiteX1022" fmla="*/ 7038464 w 8191242"/>
              <a:gd name="connsiteY1022" fmla="*/ 2823843 h 5359243"/>
              <a:gd name="connsiteX1023" fmla="*/ 7030421 w 8191242"/>
              <a:gd name="connsiteY1023" fmla="*/ 2815762 h 5359243"/>
              <a:gd name="connsiteX1024" fmla="*/ 7014334 w 8191242"/>
              <a:gd name="connsiteY1024" fmla="*/ 2831924 h 5359243"/>
              <a:gd name="connsiteX1025" fmla="*/ 7014334 w 8191242"/>
              <a:gd name="connsiteY1025" fmla="*/ 2807680 h 5359243"/>
              <a:gd name="connsiteX1026" fmla="*/ 7174466 w 8191242"/>
              <a:gd name="connsiteY1026" fmla="*/ 2807344 h 5359243"/>
              <a:gd name="connsiteX1027" fmla="*/ 7163914 w 8191242"/>
              <a:gd name="connsiteY1027" fmla="*/ 2887327 h 5359243"/>
              <a:gd name="connsiteX1028" fmla="*/ 7155196 w 8191242"/>
              <a:gd name="connsiteY1028" fmla="*/ 2877626 h 5359243"/>
              <a:gd name="connsiteX1029" fmla="*/ 7156832 w 8191242"/>
              <a:gd name="connsiteY1029" fmla="*/ 2877370 h 5359243"/>
              <a:gd name="connsiteX1030" fmla="*/ 7157869 w 8191242"/>
              <a:gd name="connsiteY1030" fmla="*/ 2871368 h 5359243"/>
              <a:gd name="connsiteX1031" fmla="*/ 7166168 w 8191242"/>
              <a:gd name="connsiteY1031" fmla="*/ 2879371 h 5359243"/>
              <a:gd name="connsiteX1032" fmla="*/ 7176670 w 8191242"/>
              <a:gd name="connsiteY1032" fmla="*/ 2837731 h 5359243"/>
              <a:gd name="connsiteX1033" fmla="*/ 7176304 w 8191242"/>
              <a:gd name="connsiteY1033" fmla="*/ 2832682 h 5359243"/>
              <a:gd name="connsiteX1034" fmla="*/ 7176679 w 8191242"/>
              <a:gd name="connsiteY1034" fmla="*/ 2831871 h 5359243"/>
              <a:gd name="connsiteX1035" fmla="*/ 7176253 w 8191242"/>
              <a:gd name="connsiteY1035" fmla="*/ 2831972 h 5359243"/>
              <a:gd name="connsiteX1036" fmla="*/ 6617570 w 8191242"/>
              <a:gd name="connsiteY1036" fmla="*/ 2806771 h 5359243"/>
              <a:gd name="connsiteX1037" fmla="*/ 6641763 w 8191242"/>
              <a:gd name="connsiteY1037" fmla="*/ 2814823 h 5359243"/>
              <a:gd name="connsiteX1038" fmla="*/ 6617570 w 8191242"/>
              <a:gd name="connsiteY1038" fmla="*/ 2806771 h 5359243"/>
              <a:gd name="connsiteX1039" fmla="*/ 7348395 w 8191242"/>
              <a:gd name="connsiteY1039" fmla="*/ 2802504 h 5359243"/>
              <a:gd name="connsiteX1040" fmla="*/ 7362553 w 8191242"/>
              <a:gd name="connsiteY1040" fmla="*/ 2815089 h 5359243"/>
              <a:gd name="connsiteX1041" fmla="*/ 7327701 w 8191242"/>
              <a:gd name="connsiteY1041" fmla="*/ 2807344 h 5359243"/>
              <a:gd name="connsiteX1042" fmla="*/ 7348395 w 8191242"/>
              <a:gd name="connsiteY1042" fmla="*/ 2802504 h 5359243"/>
              <a:gd name="connsiteX1043" fmla="*/ 6859498 w 8191242"/>
              <a:gd name="connsiteY1043" fmla="*/ 2798718 h 5359243"/>
              <a:gd name="connsiteX1044" fmla="*/ 6875626 w 8191242"/>
              <a:gd name="connsiteY1044" fmla="*/ 2814823 h 5359243"/>
              <a:gd name="connsiteX1045" fmla="*/ 6867562 w 8191242"/>
              <a:gd name="connsiteY1045" fmla="*/ 2830927 h 5359243"/>
              <a:gd name="connsiteX1046" fmla="*/ 6851433 w 8191242"/>
              <a:gd name="connsiteY1046" fmla="*/ 2822875 h 5359243"/>
              <a:gd name="connsiteX1047" fmla="*/ 6859498 w 8191242"/>
              <a:gd name="connsiteY1047" fmla="*/ 2798718 h 5359243"/>
              <a:gd name="connsiteX1048" fmla="*/ 7286978 w 8191242"/>
              <a:gd name="connsiteY1048" fmla="*/ 2784446 h 5359243"/>
              <a:gd name="connsiteX1049" fmla="*/ 7286978 w 8191242"/>
              <a:gd name="connsiteY1049" fmla="*/ 2792528 h 5359243"/>
              <a:gd name="connsiteX1050" fmla="*/ 7286978 w 8191242"/>
              <a:gd name="connsiteY1050" fmla="*/ 2816772 h 5359243"/>
              <a:gd name="connsiteX1051" fmla="*/ 7278982 w 8191242"/>
              <a:gd name="connsiteY1051" fmla="*/ 2800609 h 5359243"/>
              <a:gd name="connsiteX1052" fmla="*/ 7270989 w 8191242"/>
              <a:gd name="connsiteY1052" fmla="*/ 2800609 h 5359243"/>
              <a:gd name="connsiteX1053" fmla="*/ 7294972 w 8191242"/>
              <a:gd name="connsiteY1053" fmla="*/ 2873344 h 5359243"/>
              <a:gd name="connsiteX1054" fmla="*/ 7286978 w 8191242"/>
              <a:gd name="connsiteY1054" fmla="*/ 2849100 h 5359243"/>
              <a:gd name="connsiteX1055" fmla="*/ 7278982 w 8191242"/>
              <a:gd name="connsiteY1055" fmla="*/ 2873344 h 5359243"/>
              <a:gd name="connsiteX1056" fmla="*/ 7278982 w 8191242"/>
              <a:gd name="connsiteY1056" fmla="*/ 2889506 h 5359243"/>
              <a:gd name="connsiteX1057" fmla="*/ 7290225 w 8191242"/>
              <a:gd name="connsiteY1057" fmla="*/ 2888370 h 5359243"/>
              <a:gd name="connsiteX1058" fmla="*/ 7294972 w 8191242"/>
              <a:gd name="connsiteY1058" fmla="*/ 2897588 h 5359243"/>
              <a:gd name="connsiteX1059" fmla="*/ 7248003 w 8191242"/>
              <a:gd name="connsiteY1059" fmla="*/ 2904370 h 5359243"/>
              <a:gd name="connsiteX1060" fmla="*/ 7254002 w 8191242"/>
              <a:gd name="connsiteY1060" fmla="*/ 2896577 h 5359243"/>
              <a:gd name="connsiteX1061" fmla="*/ 7255000 w 8191242"/>
              <a:gd name="connsiteY1061" fmla="*/ 2881425 h 5359243"/>
              <a:gd name="connsiteX1062" fmla="*/ 7270989 w 8191242"/>
              <a:gd name="connsiteY1062" fmla="*/ 2897588 h 5359243"/>
              <a:gd name="connsiteX1063" fmla="*/ 7262995 w 8191242"/>
              <a:gd name="connsiteY1063" fmla="*/ 2857181 h 5359243"/>
              <a:gd name="connsiteX1064" fmla="*/ 7270989 w 8191242"/>
              <a:gd name="connsiteY1064" fmla="*/ 2873344 h 5359243"/>
              <a:gd name="connsiteX1065" fmla="*/ 7270989 w 8191242"/>
              <a:gd name="connsiteY1065" fmla="*/ 2841018 h 5359243"/>
              <a:gd name="connsiteX1066" fmla="*/ 7239010 w 8191242"/>
              <a:gd name="connsiteY1066" fmla="*/ 2857181 h 5359243"/>
              <a:gd name="connsiteX1067" fmla="*/ 7262995 w 8191242"/>
              <a:gd name="connsiteY1067" fmla="*/ 2865262 h 5359243"/>
              <a:gd name="connsiteX1068" fmla="*/ 7247006 w 8191242"/>
              <a:gd name="connsiteY1068" fmla="*/ 2881425 h 5359243"/>
              <a:gd name="connsiteX1069" fmla="*/ 7231017 w 8191242"/>
              <a:gd name="connsiteY1069" fmla="*/ 2849100 h 5359243"/>
              <a:gd name="connsiteX1070" fmla="*/ 7231017 w 8191242"/>
              <a:gd name="connsiteY1070" fmla="*/ 2873344 h 5359243"/>
              <a:gd name="connsiteX1071" fmla="*/ 7228399 w 8191242"/>
              <a:gd name="connsiteY1071" fmla="*/ 2881920 h 5359243"/>
              <a:gd name="connsiteX1072" fmla="*/ 7215027 w 8191242"/>
              <a:gd name="connsiteY1072" fmla="*/ 2884455 h 5359243"/>
              <a:gd name="connsiteX1073" fmla="*/ 7199038 w 8191242"/>
              <a:gd name="connsiteY1073" fmla="*/ 2881425 h 5359243"/>
              <a:gd name="connsiteX1074" fmla="*/ 7215027 w 8191242"/>
              <a:gd name="connsiteY1074" fmla="*/ 2873344 h 5359243"/>
              <a:gd name="connsiteX1075" fmla="*/ 7207033 w 8191242"/>
              <a:gd name="connsiteY1075" fmla="*/ 2824855 h 5359243"/>
              <a:gd name="connsiteX1076" fmla="*/ 7215027 w 8191242"/>
              <a:gd name="connsiteY1076" fmla="*/ 2849100 h 5359243"/>
              <a:gd name="connsiteX1077" fmla="*/ 7239010 w 8191242"/>
              <a:gd name="connsiteY1077" fmla="*/ 2841018 h 5359243"/>
              <a:gd name="connsiteX1078" fmla="*/ 7231017 w 8191242"/>
              <a:gd name="connsiteY1078" fmla="*/ 2816772 h 5359243"/>
              <a:gd name="connsiteX1079" fmla="*/ 7278982 w 8191242"/>
              <a:gd name="connsiteY1079" fmla="*/ 2841018 h 5359243"/>
              <a:gd name="connsiteX1080" fmla="*/ 7262995 w 8191242"/>
              <a:gd name="connsiteY1080" fmla="*/ 2792528 h 5359243"/>
              <a:gd name="connsiteX1081" fmla="*/ 7286978 w 8191242"/>
              <a:gd name="connsiteY1081" fmla="*/ 2784446 h 5359243"/>
              <a:gd name="connsiteX1082" fmla="*/ 7378042 w 8191242"/>
              <a:gd name="connsiteY1082" fmla="*/ 2784110 h 5359243"/>
              <a:gd name="connsiteX1083" fmla="*/ 7378042 w 8191242"/>
              <a:gd name="connsiteY1083" fmla="*/ 2838323 h 5359243"/>
              <a:gd name="connsiteX1084" fmla="*/ 7378042 w 8191242"/>
              <a:gd name="connsiteY1084" fmla="*/ 2784110 h 5359243"/>
              <a:gd name="connsiteX1085" fmla="*/ 6843652 w 8191242"/>
              <a:gd name="connsiteY1085" fmla="*/ 2784110 h 5359243"/>
              <a:gd name="connsiteX1086" fmla="*/ 6851397 w 8191242"/>
              <a:gd name="connsiteY1086" fmla="*/ 2807344 h 5359243"/>
              <a:gd name="connsiteX1087" fmla="*/ 6835907 w 8191242"/>
              <a:gd name="connsiteY1087" fmla="*/ 2822833 h 5359243"/>
              <a:gd name="connsiteX1088" fmla="*/ 6835907 w 8191242"/>
              <a:gd name="connsiteY1088" fmla="*/ 2807344 h 5359243"/>
              <a:gd name="connsiteX1089" fmla="*/ 6789439 w 8191242"/>
              <a:gd name="connsiteY1089" fmla="*/ 2815089 h 5359243"/>
              <a:gd name="connsiteX1090" fmla="*/ 6804928 w 8191242"/>
              <a:gd name="connsiteY1090" fmla="*/ 2791854 h 5359243"/>
              <a:gd name="connsiteX1091" fmla="*/ 6812672 w 8191242"/>
              <a:gd name="connsiteY1091" fmla="*/ 2807344 h 5359243"/>
              <a:gd name="connsiteX1092" fmla="*/ 6843652 w 8191242"/>
              <a:gd name="connsiteY1092" fmla="*/ 2784110 h 5359243"/>
              <a:gd name="connsiteX1093" fmla="*/ 7335445 w 8191242"/>
              <a:gd name="connsiteY1093" fmla="*/ 2776365 h 5359243"/>
              <a:gd name="connsiteX1094" fmla="*/ 7350935 w 8191242"/>
              <a:gd name="connsiteY1094" fmla="*/ 2800567 h 5359243"/>
              <a:gd name="connsiteX1095" fmla="*/ 7319956 w 8191242"/>
              <a:gd name="connsiteY1095" fmla="*/ 2800567 h 5359243"/>
              <a:gd name="connsiteX1096" fmla="*/ 7327701 w 8191242"/>
              <a:gd name="connsiteY1096" fmla="*/ 2873175 h 5359243"/>
              <a:gd name="connsiteX1097" fmla="*/ 7312210 w 8191242"/>
              <a:gd name="connsiteY1097" fmla="*/ 2808637 h 5359243"/>
              <a:gd name="connsiteX1098" fmla="*/ 7312210 w 8191242"/>
              <a:gd name="connsiteY1098" fmla="*/ 2865108 h 5359243"/>
              <a:gd name="connsiteX1099" fmla="*/ 7304466 w 8191242"/>
              <a:gd name="connsiteY1099" fmla="*/ 2848973 h 5359243"/>
              <a:gd name="connsiteX1100" fmla="*/ 7288976 w 8191242"/>
              <a:gd name="connsiteY1100" fmla="*/ 2816704 h 5359243"/>
              <a:gd name="connsiteX1101" fmla="*/ 7296722 w 8191242"/>
              <a:gd name="connsiteY1101" fmla="*/ 2784431 h 5359243"/>
              <a:gd name="connsiteX1102" fmla="*/ 7335445 w 8191242"/>
              <a:gd name="connsiteY1102" fmla="*/ 2776365 h 5359243"/>
              <a:gd name="connsiteX1103" fmla="*/ 7123312 w 8191242"/>
              <a:gd name="connsiteY1103" fmla="*/ 2773582 h 5359243"/>
              <a:gd name="connsiteX1104" fmla="*/ 7141826 w 8191242"/>
              <a:gd name="connsiteY1104" fmla="*/ 2807344 h 5359243"/>
              <a:gd name="connsiteX1105" fmla="*/ 7118592 w 8191242"/>
              <a:gd name="connsiteY1105" fmla="*/ 2776365 h 5359243"/>
              <a:gd name="connsiteX1106" fmla="*/ 7123312 w 8191242"/>
              <a:gd name="connsiteY1106" fmla="*/ 2773582 h 5359243"/>
              <a:gd name="connsiteX1107" fmla="*/ 7184421 w 8191242"/>
              <a:gd name="connsiteY1107" fmla="*/ 2768620 h 5359243"/>
              <a:gd name="connsiteX1108" fmla="*/ 7215400 w 8191242"/>
              <a:gd name="connsiteY1108" fmla="*/ 2791854 h 5359243"/>
              <a:gd name="connsiteX1109" fmla="*/ 7207655 w 8191242"/>
              <a:gd name="connsiteY1109" fmla="*/ 2784110 h 5359243"/>
              <a:gd name="connsiteX1110" fmla="*/ 7207655 w 8191242"/>
              <a:gd name="connsiteY1110" fmla="*/ 2791854 h 5359243"/>
              <a:gd name="connsiteX1111" fmla="*/ 7184421 w 8191242"/>
              <a:gd name="connsiteY1111" fmla="*/ 2768620 h 5359243"/>
              <a:gd name="connsiteX1112" fmla="*/ 7069543 w 8191242"/>
              <a:gd name="connsiteY1112" fmla="*/ 2768620 h 5359243"/>
              <a:gd name="connsiteX1113" fmla="*/ 7094714 w 8191242"/>
              <a:gd name="connsiteY1113" fmla="*/ 2799599 h 5359243"/>
              <a:gd name="connsiteX1114" fmla="*/ 7086322 w 8191242"/>
              <a:gd name="connsiteY1114" fmla="*/ 2807344 h 5359243"/>
              <a:gd name="connsiteX1115" fmla="*/ 7077931 w 8191242"/>
              <a:gd name="connsiteY1115" fmla="*/ 2784110 h 5359243"/>
              <a:gd name="connsiteX1116" fmla="*/ 7052760 w 8191242"/>
              <a:gd name="connsiteY1116" fmla="*/ 2776365 h 5359243"/>
              <a:gd name="connsiteX1117" fmla="*/ 7069543 w 8191242"/>
              <a:gd name="connsiteY1117" fmla="*/ 2768620 h 5359243"/>
              <a:gd name="connsiteX1118" fmla="*/ 7014036 w 8191242"/>
              <a:gd name="connsiteY1118" fmla="*/ 2768620 h 5359243"/>
              <a:gd name="connsiteX1119" fmla="*/ 7029526 w 8191242"/>
              <a:gd name="connsiteY1119" fmla="*/ 2799599 h 5359243"/>
              <a:gd name="connsiteX1120" fmla="*/ 7006292 w 8191242"/>
              <a:gd name="connsiteY1120" fmla="*/ 2799599 h 5359243"/>
              <a:gd name="connsiteX1121" fmla="*/ 7014036 w 8191242"/>
              <a:gd name="connsiteY1121" fmla="*/ 2768620 h 5359243"/>
              <a:gd name="connsiteX1122" fmla="*/ 7401599 w 8191242"/>
              <a:gd name="connsiteY1122" fmla="*/ 2760875 h 5359243"/>
              <a:gd name="connsiteX1123" fmla="*/ 7417732 w 8191242"/>
              <a:gd name="connsiteY1123" fmla="*/ 2785005 h 5359243"/>
              <a:gd name="connsiteX1124" fmla="*/ 7417732 w 8191242"/>
              <a:gd name="connsiteY1124" fmla="*/ 2817174 h 5359243"/>
              <a:gd name="connsiteX1125" fmla="*/ 7401599 w 8191242"/>
              <a:gd name="connsiteY1125" fmla="*/ 2817174 h 5359243"/>
              <a:gd name="connsiteX1126" fmla="*/ 7409666 w 8191242"/>
              <a:gd name="connsiteY1126" fmla="*/ 2849346 h 5359243"/>
              <a:gd name="connsiteX1127" fmla="*/ 7522610 w 8191242"/>
              <a:gd name="connsiteY1127" fmla="*/ 2817174 h 5359243"/>
              <a:gd name="connsiteX1128" fmla="*/ 7546813 w 8191242"/>
              <a:gd name="connsiteY1128" fmla="*/ 2841304 h 5359243"/>
              <a:gd name="connsiteX1129" fmla="*/ 7562945 w 8191242"/>
              <a:gd name="connsiteY1129" fmla="*/ 2809132 h 5359243"/>
              <a:gd name="connsiteX1130" fmla="*/ 7587148 w 8191242"/>
              <a:gd name="connsiteY1130" fmla="*/ 2841304 h 5359243"/>
              <a:gd name="connsiteX1131" fmla="*/ 7409666 w 8191242"/>
              <a:gd name="connsiteY1131" fmla="*/ 2865430 h 5359243"/>
              <a:gd name="connsiteX1132" fmla="*/ 7393530 w 8191242"/>
              <a:gd name="connsiteY1132" fmla="*/ 2817174 h 5359243"/>
              <a:gd name="connsiteX1133" fmla="*/ 7409666 w 8191242"/>
              <a:gd name="connsiteY1133" fmla="*/ 2801090 h 5359243"/>
              <a:gd name="connsiteX1134" fmla="*/ 7393530 w 8191242"/>
              <a:gd name="connsiteY1134" fmla="*/ 2801090 h 5359243"/>
              <a:gd name="connsiteX1135" fmla="*/ 7393530 w 8191242"/>
              <a:gd name="connsiteY1135" fmla="*/ 2776960 h 5359243"/>
              <a:gd name="connsiteX1136" fmla="*/ 7401599 w 8191242"/>
              <a:gd name="connsiteY1136" fmla="*/ 2760875 h 5359243"/>
              <a:gd name="connsiteX1137" fmla="*/ 7029528 w 8191242"/>
              <a:gd name="connsiteY1137" fmla="*/ 2760875 h 5359243"/>
              <a:gd name="connsiteX1138" fmla="*/ 7052763 w 8191242"/>
              <a:gd name="connsiteY1138" fmla="*/ 2799599 h 5359243"/>
              <a:gd name="connsiteX1139" fmla="*/ 7037273 w 8191242"/>
              <a:gd name="connsiteY1139" fmla="*/ 2791854 h 5359243"/>
              <a:gd name="connsiteX1140" fmla="*/ 7029528 w 8191242"/>
              <a:gd name="connsiteY1140" fmla="*/ 2760875 h 5359243"/>
              <a:gd name="connsiteX1141" fmla="*/ 6779115 w 8191242"/>
              <a:gd name="connsiteY1141" fmla="*/ 2760875 h 5359243"/>
              <a:gd name="connsiteX1142" fmla="*/ 6797186 w 8191242"/>
              <a:gd name="connsiteY1142" fmla="*/ 2776365 h 5359243"/>
              <a:gd name="connsiteX1143" fmla="*/ 6779115 w 8191242"/>
              <a:gd name="connsiteY1143" fmla="*/ 2784110 h 5359243"/>
              <a:gd name="connsiteX1144" fmla="*/ 6779115 w 8191242"/>
              <a:gd name="connsiteY1144" fmla="*/ 2760875 h 5359243"/>
              <a:gd name="connsiteX1145" fmla="*/ 6692630 w 8191242"/>
              <a:gd name="connsiteY1145" fmla="*/ 2760875 h 5359243"/>
              <a:gd name="connsiteX1146" fmla="*/ 6708120 w 8191242"/>
              <a:gd name="connsiteY1146" fmla="*/ 2760875 h 5359243"/>
              <a:gd name="connsiteX1147" fmla="*/ 6692630 w 8191242"/>
              <a:gd name="connsiteY1147" fmla="*/ 2784110 h 5359243"/>
              <a:gd name="connsiteX1148" fmla="*/ 6692630 w 8191242"/>
              <a:gd name="connsiteY1148" fmla="*/ 2760875 h 5359243"/>
              <a:gd name="connsiteX1149" fmla="*/ 7593667 w 8191242"/>
              <a:gd name="connsiteY1149" fmla="*/ 2758294 h 5359243"/>
              <a:gd name="connsiteX1150" fmla="*/ 7601743 w 8191242"/>
              <a:gd name="connsiteY1150" fmla="*/ 2806700 h 5359243"/>
              <a:gd name="connsiteX1151" fmla="*/ 7589629 w 8191242"/>
              <a:gd name="connsiteY1151" fmla="*/ 2794599 h 5359243"/>
              <a:gd name="connsiteX1152" fmla="*/ 7586667 w 8191242"/>
              <a:gd name="connsiteY1152" fmla="*/ 2791639 h 5359243"/>
              <a:gd name="connsiteX1153" fmla="*/ 7582283 w 8191242"/>
              <a:gd name="connsiteY1153" fmla="*/ 2777141 h 5359243"/>
              <a:gd name="connsiteX1154" fmla="*/ 7585592 w 8191242"/>
              <a:gd name="connsiteY1154" fmla="*/ 2773421 h 5359243"/>
              <a:gd name="connsiteX1155" fmla="*/ 7593667 w 8191242"/>
              <a:gd name="connsiteY1155" fmla="*/ 2758294 h 5359243"/>
              <a:gd name="connsiteX1156" fmla="*/ 7416764 w 8191242"/>
              <a:gd name="connsiteY1156" fmla="*/ 2753131 h 5359243"/>
              <a:gd name="connsiteX1157" fmla="*/ 7459361 w 8191242"/>
              <a:gd name="connsiteY1157" fmla="*/ 2791854 h 5359243"/>
              <a:gd name="connsiteX1158" fmla="*/ 7433802 w 8191242"/>
              <a:gd name="connsiteY1158" fmla="*/ 2776365 h 5359243"/>
              <a:gd name="connsiteX1159" fmla="*/ 7416764 w 8191242"/>
              <a:gd name="connsiteY1159" fmla="*/ 2830578 h 5359243"/>
              <a:gd name="connsiteX1160" fmla="*/ 7416764 w 8191242"/>
              <a:gd name="connsiteY1160" fmla="*/ 2753131 h 5359243"/>
              <a:gd name="connsiteX1161" fmla="*/ 6746843 w 8191242"/>
              <a:gd name="connsiteY1161" fmla="*/ 2745385 h 5359243"/>
              <a:gd name="connsiteX1162" fmla="*/ 6754588 w 8191242"/>
              <a:gd name="connsiteY1162" fmla="*/ 2753131 h 5359243"/>
              <a:gd name="connsiteX1163" fmla="*/ 6739098 w 8191242"/>
              <a:gd name="connsiteY1163" fmla="*/ 2753131 h 5359243"/>
              <a:gd name="connsiteX1164" fmla="*/ 6746843 w 8191242"/>
              <a:gd name="connsiteY1164" fmla="*/ 2768620 h 5359243"/>
              <a:gd name="connsiteX1165" fmla="*/ 6723609 w 8191242"/>
              <a:gd name="connsiteY1165" fmla="*/ 2768620 h 5359243"/>
              <a:gd name="connsiteX1166" fmla="*/ 6746843 w 8191242"/>
              <a:gd name="connsiteY1166" fmla="*/ 2745385 h 5359243"/>
              <a:gd name="connsiteX1167" fmla="*/ 7254900 w 8191242"/>
              <a:gd name="connsiteY1167" fmla="*/ 2734321 h 5359243"/>
              <a:gd name="connsiteX1168" fmla="*/ 7257610 w 8191242"/>
              <a:gd name="connsiteY1168" fmla="*/ 2747523 h 5359243"/>
              <a:gd name="connsiteX1169" fmla="*/ 7254900 w 8191242"/>
              <a:gd name="connsiteY1169" fmla="*/ 2750915 h 5359243"/>
              <a:gd name="connsiteX1170" fmla="*/ 7254900 w 8191242"/>
              <a:gd name="connsiteY1170" fmla="*/ 2734321 h 5359243"/>
              <a:gd name="connsiteX1171" fmla="*/ 7157316 w 8191242"/>
              <a:gd name="connsiteY1171" fmla="*/ 2733768 h 5359243"/>
              <a:gd name="connsiteX1172" fmla="*/ 7184423 w 8191242"/>
              <a:gd name="connsiteY1172" fmla="*/ 2784110 h 5359243"/>
              <a:gd name="connsiteX1173" fmla="*/ 7157316 w 8191242"/>
              <a:gd name="connsiteY1173" fmla="*/ 2733768 h 5359243"/>
              <a:gd name="connsiteX1174" fmla="*/ 6788668 w 8191242"/>
              <a:gd name="connsiteY1174" fmla="*/ 2733768 h 5359243"/>
              <a:gd name="connsiteX1175" fmla="*/ 6797186 w 8191242"/>
              <a:gd name="connsiteY1175" fmla="*/ 2767844 h 5359243"/>
              <a:gd name="connsiteX1176" fmla="*/ 6780147 w 8191242"/>
              <a:gd name="connsiteY1176" fmla="*/ 2742285 h 5359243"/>
              <a:gd name="connsiteX1177" fmla="*/ 6771627 w 8191242"/>
              <a:gd name="connsiteY1177" fmla="*/ 2776365 h 5359243"/>
              <a:gd name="connsiteX1178" fmla="*/ 6754588 w 8191242"/>
              <a:gd name="connsiteY1178" fmla="*/ 2750806 h 5359243"/>
              <a:gd name="connsiteX1179" fmla="*/ 6788668 w 8191242"/>
              <a:gd name="connsiteY1179" fmla="*/ 2733768 h 5359243"/>
              <a:gd name="connsiteX1180" fmla="*/ 7610386 w 8191242"/>
              <a:gd name="connsiteY1180" fmla="*/ 2726576 h 5359243"/>
              <a:gd name="connsiteX1181" fmla="*/ 7641365 w 8191242"/>
              <a:gd name="connsiteY1181" fmla="*/ 2759768 h 5359243"/>
              <a:gd name="connsiteX1182" fmla="*/ 7618130 w 8191242"/>
              <a:gd name="connsiteY1182" fmla="*/ 2768066 h 5359243"/>
              <a:gd name="connsiteX1183" fmla="*/ 7610386 w 8191242"/>
              <a:gd name="connsiteY1183" fmla="*/ 2726576 h 5359243"/>
              <a:gd name="connsiteX1184" fmla="*/ 7319956 w 8191242"/>
              <a:gd name="connsiteY1184" fmla="*/ 2726022 h 5359243"/>
              <a:gd name="connsiteX1185" fmla="*/ 7335445 w 8191242"/>
              <a:gd name="connsiteY1185" fmla="*/ 2752163 h 5359243"/>
              <a:gd name="connsiteX1186" fmla="*/ 7319956 w 8191242"/>
              <a:gd name="connsiteY1186" fmla="*/ 2726022 h 5359243"/>
              <a:gd name="connsiteX1187" fmla="*/ 7263417 w 8191242"/>
              <a:gd name="connsiteY1187" fmla="*/ 2726022 h 5359243"/>
              <a:gd name="connsiteX1188" fmla="*/ 7271937 w 8191242"/>
              <a:gd name="connsiteY1188" fmla="*/ 2767512 h 5359243"/>
              <a:gd name="connsiteX1189" fmla="*/ 7280458 w 8191242"/>
              <a:gd name="connsiteY1189" fmla="*/ 2759214 h 5359243"/>
              <a:gd name="connsiteX1190" fmla="*/ 7263417 w 8191242"/>
              <a:gd name="connsiteY1190" fmla="*/ 2775812 h 5359243"/>
              <a:gd name="connsiteX1191" fmla="*/ 7259158 w 8191242"/>
              <a:gd name="connsiteY1191" fmla="*/ 2755065 h 5359243"/>
              <a:gd name="connsiteX1192" fmla="*/ 7257610 w 8191242"/>
              <a:gd name="connsiteY1192" fmla="*/ 2747523 h 5359243"/>
              <a:gd name="connsiteX1193" fmla="*/ 7262354 w 8191242"/>
              <a:gd name="connsiteY1193" fmla="*/ 2741581 h 5359243"/>
              <a:gd name="connsiteX1194" fmla="*/ 7263417 w 8191242"/>
              <a:gd name="connsiteY1194" fmla="*/ 2726022 h 5359243"/>
              <a:gd name="connsiteX1195" fmla="*/ 7052763 w 8191242"/>
              <a:gd name="connsiteY1195" fmla="*/ 2710533 h 5359243"/>
              <a:gd name="connsiteX1196" fmla="*/ 7070189 w 8191242"/>
              <a:gd name="connsiteY1196" fmla="*/ 2727572 h 5359243"/>
              <a:gd name="connsiteX1197" fmla="*/ 7078902 w 8191242"/>
              <a:gd name="connsiteY1197" fmla="*/ 2753131 h 5359243"/>
              <a:gd name="connsiteX1198" fmla="*/ 7052763 w 8191242"/>
              <a:gd name="connsiteY1198" fmla="*/ 2736093 h 5359243"/>
              <a:gd name="connsiteX1199" fmla="*/ 7052763 w 8191242"/>
              <a:gd name="connsiteY1199" fmla="*/ 2710533 h 5359243"/>
              <a:gd name="connsiteX1200" fmla="*/ 6859141 w 8191242"/>
              <a:gd name="connsiteY1200" fmla="*/ 2710533 h 5359243"/>
              <a:gd name="connsiteX1201" fmla="*/ 6866885 w 8191242"/>
              <a:gd name="connsiteY1201" fmla="*/ 2744096 h 5359243"/>
              <a:gd name="connsiteX1202" fmla="*/ 6851397 w 8191242"/>
              <a:gd name="connsiteY1202" fmla="*/ 2752484 h 5359243"/>
              <a:gd name="connsiteX1203" fmla="*/ 6835907 w 8191242"/>
              <a:gd name="connsiteY1203" fmla="*/ 2727313 h 5359243"/>
              <a:gd name="connsiteX1204" fmla="*/ 6828162 w 8191242"/>
              <a:gd name="connsiteY1204" fmla="*/ 2760875 h 5359243"/>
              <a:gd name="connsiteX1205" fmla="*/ 6812672 w 8191242"/>
              <a:gd name="connsiteY1205" fmla="*/ 2735704 h 5359243"/>
              <a:gd name="connsiteX1206" fmla="*/ 6804928 w 8191242"/>
              <a:gd name="connsiteY1206" fmla="*/ 2760875 h 5359243"/>
              <a:gd name="connsiteX1207" fmla="*/ 6797183 w 8191242"/>
              <a:gd name="connsiteY1207" fmla="*/ 2727313 h 5359243"/>
              <a:gd name="connsiteX1208" fmla="*/ 6820418 w 8191242"/>
              <a:gd name="connsiteY1208" fmla="*/ 2735704 h 5359243"/>
              <a:gd name="connsiteX1209" fmla="*/ 6859141 w 8191242"/>
              <a:gd name="connsiteY1209" fmla="*/ 2710533 h 5359243"/>
              <a:gd name="connsiteX1210" fmla="*/ 7292123 w 8191242"/>
              <a:gd name="connsiteY1210" fmla="*/ 2705972 h 5359243"/>
              <a:gd name="connsiteX1211" fmla="*/ 7296722 w 8191242"/>
              <a:gd name="connsiteY1211" fmla="*/ 2711502 h 5359243"/>
              <a:gd name="connsiteX1212" fmla="*/ 7296722 w 8191242"/>
              <a:gd name="connsiteY1212" fmla="*/ 2736187 h 5359243"/>
              <a:gd name="connsiteX1213" fmla="*/ 7281231 w 8191242"/>
              <a:gd name="connsiteY1213" fmla="*/ 2727960 h 5359243"/>
              <a:gd name="connsiteX1214" fmla="*/ 7288976 w 8191242"/>
              <a:gd name="connsiteY1214" fmla="*/ 2710472 h 5359243"/>
              <a:gd name="connsiteX1215" fmla="*/ 7292123 w 8191242"/>
              <a:gd name="connsiteY1215" fmla="*/ 2705972 h 5359243"/>
              <a:gd name="connsiteX1216" fmla="*/ 7482596 w 8191242"/>
              <a:gd name="connsiteY1216" fmla="*/ 2695043 h 5359243"/>
              <a:gd name="connsiteX1217" fmla="*/ 7482596 w 8191242"/>
              <a:gd name="connsiteY1217" fmla="*/ 2703756 h 5359243"/>
              <a:gd name="connsiteX1218" fmla="*/ 7482596 w 8191242"/>
              <a:gd name="connsiteY1218" fmla="*/ 2726022 h 5359243"/>
              <a:gd name="connsiteX1219" fmla="*/ 7482596 w 8191242"/>
              <a:gd name="connsiteY1219" fmla="*/ 2695043 h 5359243"/>
              <a:gd name="connsiteX1220" fmla="*/ 7110847 w 8191242"/>
              <a:gd name="connsiteY1220" fmla="*/ 2695043 h 5359243"/>
              <a:gd name="connsiteX1221" fmla="*/ 7149571 w 8191242"/>
              <a:gd name="connsiteY1221" fmla="*/ 2767915 h 5359243"/>
              <a:gd name="connsiteX1222" fmla="*/ 7141826 w 8191242"/>
              <a:gd name="connsiteY1222" fmla="*/ 2784110 h 5359243"/>
              <a:gd name="connsiteX1223" fmla="*/ 7110847 w 8191242"/>
              <a:gd name="connsiteY1223" fmla="*/ 2751721 h 5359243"/>
              <a:gd name="connsiteX1224" fmla="*/ 7110847 w 8191242"/>
              <a:gd name="connsiteY1224" fmla="*/ 2776013 h 5359243"/>
              <a:gd name="connsiteX1225" fmla="*/ 7095357 w 8191242"/>
              <a:gd name="connsiteY1225" fmla="*/ 2767915 h 5359243"/>
              <a:gd name="connsiteX1226" fmla="*/ 7087613 w 8191242"/>
              <a:gd name="connsiteY1226" fmla="*/ 2727430 h 5359243"/>
              <a:gd name="connsiteX1227" fmla="*/ 7095357 w 8191242"/>
              <a:gd name="connsiteY1227" fmla="*/ 2751721 h 5359243"/>
              <a:gd name="connsiteX1228" fmla="*/ 7126336 w 8191242"/>
              <a:gd name="connsiteY1228" fmla="*/ 2735528 h 5359243"/>
              <a:gd name="connsiteX1229" fmla="*/ 7110847 w 8191242"/>
              <a:gd name="connsiteY1229" fmla="*/ 2727430 h 5359243"/>
              <a:gd name="connsiteX1230" fmla="*/ 7110847 w 8191242"/>
              <a:gd name="connsiteY1230" fmla="*/ 2695043 h 5359243"/>
              <a:gd name="connsiteX1231" fmla="*/ 7501959 w 8191242"/>
              <a:gd name="connsiteY1231" fmla="*/ 2692712 h 5359243"/>
              <a:gd name="connsiteX1232" fmla="*/ 7513574 w 8191242"/>
              <a:gd name="connsiteY1232" fmla="*/ 2711941 h 5359243"/>
              <a:gd name="connsiteX1233" fmla="*/ 7505830 w 8191242"/>
              <a:gd name="connsiteY1233" fmla="*/ 2711941 h 5359243"/>
              <a:gd name="connsiteX1234" fmla="*/ 7521319 w 8191242"/>
              <a:gd name="connsiteY1234" fmla="*/ 2752426 h 5359243"/>
              <a:gd name="connsiteX1235" fmla="*/ 7513574 w 8191242"/>
              <a:gd name="connsiteY1235" fmla="*/ 2760524 h 5359243"/>
              <a:gd name="connsiteX1236" fmla="*/ 7490340 w 8191242"/>
              <a:gd name="connsiteY1236" fmla="*/ 2703844 h 5359243"/>
              <a:gd name="connsiteX1237" fmla="*/ 7501959 w 8191242"/>
              <a:gd name="connsiteY1237" fmla="*/ 2692712 h 5359243"/>
              <a:gd name="connsiteX1238" fmla="*/ 7686502 w 8191242"/>
              <a:gd name="connsiteY1238" fmla="*/ 2688872 h 5359243"/>
              <a:gd name="connsiteX1239" fmla="*/ 7707194 w 8191242"/>
              <a:gd name="connsiteY1239" fmla="*/ 2718278 h 5359243"/>
              <a:gd name="connsiteX1240" fmla="*/ 7691703 w 8191242"/>
              <a:gd name="connsiteY1240" fmla="*/ 2726022 h 5359243"/>
              <a:gd name="connsiteX1241" fmla="*/ 7699449 w 8191242"/>
              <a:gd name="connsiteY1241" fmla="*/ 2718278 h 5359243"/>
              <a:gd name="connsiteX1242" fmla="*/ 7683959 w 8191242"/>
              <a:gd name="connsiteY1242" fmla="*/ 2695043 h 5359243"/>
              <a:gd name="connsiteX1243" fmla="*/ 7686502 w 8191242"/>
              <a:gd name="connsiteY1243" fmla="*/ 2688872 h 5359243"/>
              <a:gd name="connsiteX1244" fmla="*/ 7465170 w 8191242"/>
              <a:gd name="connsiteY1244" fmla="*/ 2685362 h 5359243"/>
              <a:gd name="connsiteX1245" fmla="*/ 7482596 w 8191242"/>
              <a:gd name="connsiteY1245" fmla="*/ 2687299 h 5359243"/>
              <a:gd name="connsiteX1246" fmla="*/ 7482596 w 8191242"/>
              <a:gd name="connsiteY1246" fmla="*/ 2695043 h 5359243"/>
              <a:gd name="connsiteX1247" fmla="*/ 7474851 w 8191242"/>
              <a:gd name="connsiteY1247" fmla="*/ 2702788 h 5359243"/>
              <a:gd name="connsiteX1248" fmla="*/ 7459361 w 8191242"/>
              <a:gd name="connsiteY1248" fmla="*/ 2695043 h 5359243"/>
              <a:gd name="connsiteX1249" fmla="*/ 7465170 w 8191242"/>
              <a:gd name="connsiteY1249" fmla="*/ 2685362 h 5359243"/>
              <a:gd name="connsiteX1250" fmla="*/ 7026022 w 8191242"/>
              <a:gd name="connsiteY1250" fmla="*/ 2682362 h 5359243"/>
              <a:gd name="connsiteX1251" fmla="*/ 7025408 w 8191242"/>
              <a:gd name="connsiteY1251" fmla="*/ 2685884 h 5359243"/>
              <a:gd name="connsiteX1252" fmla="*/ 7021781 w 8191242"/>
              <a:gd name="connsiteY1252" fmla="*/ 2686138 h 5359243"/>
              <a:gd name="connsiteX1253" fmla="*/ 7731340 w 8191242"/>
              <a:gd name="connsiteY1253" fmla="*/ 2679554 h 5359243"/>
              <a:gd name="connsiteX1254" fmla="*/ 7811065 w 8191242"/>
              <a:gd name="connsiteY1254" fmla="*/ 2679554 h 5359243"/>
              <a:gd name="connsiteX1255" fmla="*/ 7827011 w 8191242"/>
              <a:gd name="connsiteY1255" fmla="*/ 2710533 h 5359243"/>
              <a:gd name="connsiteX1256" fmla="*/ 7819037 w 8191242"/>
              <a:gd name="connsiteY1256" fmla="*/ 2702788 h 5359243"/>
              <a:gd name="connsiteX1257" fmla="*/ 7795121 w 8191242"/>
              <a:gd name="connsiteY1257" fmla="*/ 2687299 h 5359243"/>
              <a:gd name="connsiteX1258" fmla="*/ 7731340 w 8191242"/>
              <a:gd name="connsiteY1258" fmla="*/ 2687299 h 5359243"/>
              <a:gd name="connsiteX1259" fmla="*/ 7731340 w 8191242"/>
              <a:gd name="connsiteY1259" fmla="*/ 2695043 h 5359243"/>
              <a:gd name="connsiteX1260" fmla="*/ 7715394 w 8191242"/>
              <a:gd name="connsiteY1260" fmla="*/ 2687299 h 5359243"/>
              <a:gd name="connsiteX1261" fmla="*/ 7715394 w 8191242"/>
              <a:gd name="connsiteY1261" fmla="*/ 2695043 h 5359243"/>
              <a:gd name="connsiteX1262" fmla="*/ 7731340 w 8191242"/>
              <a:gd name="connsiteY1262" fmla="*/ 2679554 h 5359243"/>
              <a:gd name="connsiteX1263" fmla="*/ 7660724 w 8191242"/>
              <a:gd name="connsiteY1263" fmla="*/ 2679554 h 5359243"/>
              <a:gd name="connsiteX1264" fmla="*/ 7683959 w 8191242"/>
              <a:gd name="connsiteY1264" fmla="*/ 2710533 h 5359243"/>
              <a:gd name="connsiteX1265" fmla="*/ 7676215 w 8191242"/>
              <a:gd name="connsiteY1265" fmla="*/ 2718278 h 5359243"/>
              <a:gd name="connsiteX1266" fmla="*/ 7660724 w 8191242"/>
              <a:gd name="connsiteY1266" fmla="*/ 2679554 h 5359243"/>
              <a:gd name="connsiteX1267" fmla="*/ 6948207 w 8191242"/>
              <a:gd name="connsiteY1267" fmla="*/ 2679554 h 5359243"/>
              <a:gd name="connsiteX1268" fmla="*/ 6955952 w 8191242"/>
              <a:gd name="connsiteY1268" fmla="*/ 2704239 h 5359243"/>
              <a:gd name="connsiteX1269" fmla="*/ 6932717 w 8191242"/>
              <a:gd name="connsiteY1269" fmla="*/ 2720698 h 5359243"/>
              <a:gd name="connsiteX1270" fmla="*/ 6924973 w 8191242"/>
              <a:gd name="connsiteY1270" fmla="*/ 2704239 h 5359243"/>
              <a:gd name="connsiteX1271" fmla="*/ 6924973 w 8191242"/>
              <a:gd name="connsiteY1271" fmla="*/ 2720698 h 5359243"/>
              <a:gd name="connsiteX1272" fmla="*/ 6901738 w 8191242"/>
              <a:gd name="connsiteY1272" fmla="*/ 2712470 h 5359243"/>
              <a:gd name="connsiteX1273" fmla="*/ 6909483 w 8191242"/>
              <a:gd name="connsiteY1273" fmla="*/ 2737156 h 5359243"/>
              <a:gd name="connsiteX1274" fmla="*/ 6886250 w 8191242"/>
              <a:gd name="connsiteY1274" fmla="*/ 2720698 h 5359243"/>
              <a:gd name="connsiteX1275" fmla="*/ 6948207 w 8191242"/>
              <a:gd name="connsiteY1275" fmla="*/ 2679554 h 5359243"/>
              <a:gd name="connsiteX1276" fmla="*/ 7866426 w 8191242"/>
              <a:gd name="connsiteY1276" fmla="*/ 2678476 h 5359243"/>
              <a:gd name="connsiteX1277" fmla="*/ 7847031 w 8191242"/>
              <a:gd name="connsiteY1277" fmla="*/ 2687704 h 5359243"/>
              <a:gd name="connsiteX1278" fmla="*/ 7819776 w 8191242"/>
              <a:gd name="connsiteY1278" fmla="*/ 2685686 h 5359243"/>
              <a:gd name="connsiteX1279" fmla="*/ 7868228 w 8191242"/>
              <a:gd name="connsiteY1279" fmla="*/ 2677620 h 5359243"/>
              <a:gd name="connsiteX1280" fmla="*/ 7869114 w 8191242"/>
              <a:gd name="connsiteY1280" fmla="*/ 2678062 h 5359243"/>
              <a:gd name="connsiteX1281" fmla="*/ 7866426 w 8191242"/>
              <a:gd name="connsiteY1281" fmla="*/ 2678476 h 5359243"/>
              <a:gd name="connsiteX1282" fmla="*/ 7000274 w 8191242"/>
              <a:gd name="connsiteY1282" fmla="*/ 2674229 h 5359243"/>
              <a:gd name="connsiteX1283" fmla="*/ 7014039 w 8191242"/>
              <a:gd name="connsiteY1283" fmla="*/ 2687299 h 5359243"/>
              <a:gd name="connsiteX1284" fmla="*/ 6988868 w 8191242"/>
              <a:gd name="connsiteY1284" fmla="*/ 2702788 h 5359243"/>
              <a:gd name="connsiteX1285" fmla="*/ 6963696 w 8191242"/>
              <a:gd name="connsiteY1285" fmla="*/ 2687299 h 5359243"/>
              <a:gd name="connsiteX1286" fmla="*/ 7000274 w 8191242"/>
              <a:gd name="connsiteY1286" fmla="*/ 2674229 h 5359243"/>
              <a:gd name="connsiteX1287" fmla="*/ 7896202 w 8191242"/>
              <a:gd name="connsiteY1287" fmla="*/ 2673876 h 5359243"/>
              <a:gd name="connsiteX1288" fmla="*/ 7884379 w 8191242"/>
              <a:gd name="connsiteY1288" fmla="*/ 2685686 h 5359243"/>
              <a:gd name="connsiteX1289" fmla="*/ 7869114 w 8191242"/>
              <a:gd name="connsiteY1289" fmla="*/ 2678062 h 5359243"/>
              <a:gd name="connsiteX1290" fmla="*/ 7149571 w 8191242"/>
              <a:gd name="connsiteY1290" fmla="*/ 2671809 h 5359243"/>
              <a:gd name="connsiteX1291" fmla="*/ 7174098 w 8191242"/>
              <a:gd name="connsiteY1291" fmla="*/ 2712024 h 5359243"/>
              <a:gd name="connsiteX1292" fmla="*/ 7165921 w 8191242"/>
              <a:gd name="connsiteY1292" fmla="*/ 2679852 h 5359243"/>
              <a:gd name="connsiteX1293" fmla="*/ 7165921 w 8191242"/>
              <a:gd name="connsiteY1293" fmla="*/ 2671809 h 5359243"/>
              <a:gd name="connsiteX1294" fmla="*/ 7190446 w 8191242"/>
              <a:gd name="connsiteY1294" fmla="*/ 2687894 h 5359243"/>
              <a:gd name="connsiteX1295" fmla="*/ 7182272 w 8191242"/>
              <a:gd name="connsiteY1295" fmla="*/ 2695937 h 5359243"/>
              <a:gd name="connsiteX1296" fmla="*/ 7182272 w 8191242"/>
              <a:gd name="connsiteY1296" fmla="*/ 2736151 h 5359243"/>
              <a:gd name="connsiteX1297" fmla="*/ 7223147 w 8191242"/>
              <a:gd name="connsiteY1297" fmla="*/ 2760280 h 5359243"/>
              <a:gd name="connsiteX1298" fmla="*/ 7182272 w 8191242"/>
              <a:gd name="connsiteY1298" fmla="*/ 2752236 h 5359243"/>
              <a:gd name="connsiteX1299" fmla="*/ 7165921 w 8191242"/>
              <a:gd name="connsiteY1299" fmla="*/ 2712024 h 5359243"/>
              <a:gd name="connsiteX1300" fmla="*/ 7165921 w 8191242"/>
              <a:gd name="connsiteY1300" fmla="*/ 2728108 h 5359243"/>
              <a:gd name="connsiteX1301" fmla="*/ 7149571 w 8191242"/>
              <a:gd name="connsiteY1301" fmla="*/ 2671809 h 5359243"/>
              <a:gd name="connsiteX1302" fmla="*/ 7037788 w 8191242"/>
              <a:gd name="connsiteY1302" fmla="*/ 2669875 h 5359243"/>
              <a:gd name="connsiteX1303" fmla="*/ 7038354 w 8191242"/>
              <a:gd name="connsiteY1303" fmla="*/ 2671385 h 5359243"/>
              <a:gd name="connsiteX1304" fmla="*/ 7026022 w 8191242"/>
              <a:gd name="connsiteY1304" fmla="*/ 2682362 h 5359243"/>
              <a:gd name="connsiteX1305" fmla="*/ 7026783 w 8191242"/>
              <a:gd name="connsiteY1305" fmla="*/ 2678007 h 5359243"/>
              <a:gd name="connsiteX1306" fmla="*/ 7037788 w 8191242"/>
              <a:gd name="connsiteY1306" fmla="*/ 2669875 h 5359243"/>
              <a:gd name="connsiteX1307" fmla="*/ 7900530 w 8191242"/>
              <a:gd name="connsiteY1307" fmla="*/ 2669550 h 5359243"/>
              <a:gd name="connsiteX1308" fmla="*/ 7904490 w 8191242"/>
              <a:gd name="connsiteY1308" fmla="*/ 2672595 h 5359243"/>
              <a:gd name="connsiteX1309" fmla="*/ 7896202 w 8191242"/>
              <a:gd name="connsiteY1309" fmla="*/ 2673876 h 5359243"/>
              <a:gd name="connsiteX1310" fmla="*/ 7581341 w 8191242"/>
              <a:gd name="connsiteY1310" fmla="*/ 2662128 h 5359243"/>
              <a:gd name="connsiteX1311" fmla="*/ 7594893 w 8191242"/>
              <a:gd name="connsiteY1311" fmla="*/ 2671809 h 5359243"/>
              <a:gd name="connsiteX1312" fmla="*/ 7602639 w 8191242"/>
              <a:gd name="connsiteY1312" fmla="*/ 2695043 h 5359243"/>
              <a:gd name="connsiteX1313" fmla="*/ 7594893 w 8191242"/>
              <a:gd name="connsiteY1313" fmla="*/ 2687299 h 5359243"/>
              <a:gd name="connsiteX1314" fmla="*/ 7587148 w 8191242"/>
              <a:gd name="connsiteY1314" fmla="*/ 2695043 h 5359243"/>
              <a:gd name="connsiteX1315" fmla="*/ 7563914 w 8191242"/>
              <a:gd name="connsiteY1315" fmla="*/ 2679554 h 5359243"/>
              <a:gd name="connsiteX1316" fmla="*/ 7579404 w 8191242"/>
              <a:gd name="connsiteY1316" fmla="*/ 2664064 h 5359243"/>
              <a:gd name="connsiteX1317" fmla="*/ 7581341 w 8191242"/>
              <a:gd name="connsiteY1317" fmla="*/ 2662128 h 5359243"/>
              <a:gd name="connsiteX1318" fmla="*/ 7335445 w 8191242"/>
              <a:gd name="connsiteY1318" fmla="*/ 2656320 h 5359243"/>
              <a:gd name="connsiteX1319" fmla="*/ 7370298 w 8191242"/>
              <a:gd name="connsiteY1319" fmla="*/ 2710533 h 5359243"/>
              <a:gd name="connsiteX1320" fmla="*/ 7335445 w 8191242"/>
              <a:gd name="connsiteY1320" fmla="*/ 2656320 h 5359243"/>
              <a:gd name="connsiteX1321" fmla="*/ 7303861 w 8191242"/>
              <a:gd name="connsiteY1321" fmla="*/ 2653173 h 5359243"/>
              <a:gd name="connsiteX1322" fmla="*/ 7335445 w 8191242"/>
              <a:gd name="connsiteY1322" fmla="*/ 2664064 h 5359243"/>
              <a:gd name="connsiteX1323" fmla="*/ 7312210 w 8191242"/>
              <a:gd name="connsiteY1323" fmla="*/ 2687299 h 5359243"/>
              <a:gd name="connsiteX1324" fmla="*/ 7319956 w 8191242"/>
              <a:gd name="connsiteY1324" fmla="*/ 2671809 h 5359243"/>
              <a:gd name="connsiteX1325" fmla="*/ 7296722 w 8191242"/>
              <a:gd name="connsiteY1325" fmla="*/ 2656320 h 5359243"/>
              <a:gd name="connsiteX1326" fmla="*/ 7303861 w 8191242"/>
              <a:gd name="connsiteY1326" fmla="*/ 2653173 h 5359243"/>
              <a:gd name="connsiteX1327" fmla="*/ 7643567 w 8191242"/>
              <a:gd name="connsiteY1327" fmla="*/ 2643074 h 5359243"/>
              <a:gd name="connsiteX1328" fmla="*/ 7658383 w 8191242"/>
              <a:gd name="connsiteY1328" fmla="*/ 2663145 h 5359243"/>
              <a:gd name="connsiteX1329" fmla="*/ 7609753 w 8191242"/>
              <a:gd name="connsiteY1329" fmla="*/ 2686933 h 5359243"/>
              <a:gd name="connsiteX1330" fmla="*/ 7625965 w 8191242"/>
              <a:gd name="connsiteY1330" fmla="*/ 2655214 h 5359243"/>
              <a:gd name="connsiteX1331" fmla="*/ 7642174 w 8191242"/>
              <a:gd name="connsiteY1331" fmla="*/ 2679002 h 5359243"/>
              <a:gd name="connsiteX1332" fmla="*/ 7642174 w 8191242"/>
              <a:gd name="connsiteY1332" fmla="*/ 2647287 h 5359243"/>
              <a:gd name="connsiteX1333" fmla="*/ 7643567 w 8191242"/>
              <a:gd name="connsiteY1333" fmla="*/ 2643074 h 5359243"/>
              <a:gd name="connsiteX1334" fmla="*/ 7521319 w 8191242"/>
              <a:gd name="connsiteY1334" fmla="*/ 2640830 h 5359243"/>
              <a:gd name="connsiteX1335" fmla="*/ 7536809 w 8191242"/>
              <a:gd name="connsiteY1335" fmla="*/ 2718278 h 5359243"/>
              <a:gd name="connsiteX1336" fmla="*/ 7505830 w 8191242"/>
              <a:gd name="connsiteY1336" fmla="*/ 2671809 h 5359243"/>
              <a:gd name="connsiteX1337" fmla="*/ 7521319 w 8191242"/>
              <a:gd name="connsiteY1337" fmla="*/ 2656320 h 5359243"/>
              <a:gd name="connsiteX1338" fmla="*/ 7521319 w 8191242"/>
              <a:gd name="connsiteY1338" fmla="*/ 2640830 h 5359243"/>
              <a:gd name="connsiteX1339" fmla="*/ 8191242 w 8191242"/>
              <a:gd name="connsiteY1339" fmla="*/ 2629214 h 5359243"/>
              <a:gd name="connsiteX1340" fmla="*/ 8191242 w 8191242"/>
              <a:gd name="connsiteY1340" fmla="*/ 2653417 h 5359243"/>
              <a:gd name="connsiteX1341" fmla="*/ 8167017 w 8191242"/>
              <a:gd name="connsiteY1341" fmla="*/ 2661484 h 5359243"/>
              <a:gd name="connsiteX1342" fmla="*/ 8158941 w 8191242"/>
              <a:gd name="connsiteY1342" fmla="*/ 2645348 h 5359243"/>
              <a:gd name="connsiteX1343" fmla="*/ 8158941 w 8191242"/>
              <a:gd name="connsiteY1343" fmla="*/ 2669550 h 5359243"/>
              <a:gd name="connsiteX1344" fmla="*/ 8134716 w 8191242"/>
              <a:gd name="connsiteY1344" fmla="*/ 2677620 h 5359243"/>
              <a:gd name="connsiteX1345" fmla="*/ 7948984 w 8191242"/>
              <a:gd name="connsiteY1345" fmla="*/ 2717956 h 5359243"/>
              <a:gd name="connsiteX1346" fmla="*/ 7957058 w 8191242"/>
              <a:gd name="connsiteY1346" fmla="*/ 2734092 h 5359243"/>
              <a:gd name="connsiteX1347" fmla="*/ 7884379 w 8191242"/>
              <a:gd name="connsiteY1347" fmla="*/ 2758294 h 5359243"/>
              <a:gd name="connsiteX1348" fmla="*/ 7642120 w 8191242"/>
              <a:gd name="connsiteY1348" fmla="*/ 2814766 h 5359243"/>
              <a:gd name="connsiteX1349" fmla="*/ 7593667 w 8191242"/>
              <a:gd name="connsiteY1349" fmla="*/ 2822833 h 5359243"/>
              <a:gd name="connsiteX1350" fmla="*/ 7561365 w 8191242"/>
              <a:gd name="connsiteY1350" fmla="*/ 2798630 h 5359243"/>
              <a:gd name="connsiteX1351" fmla="*/ 7561365 w 8191242"/>
              <a:gd name="connsiteY1351" fmla="*/ 2758294 h 5359243"/>
              <a:gd name="connsiteX1352" fmla="*/ 7545215 w 8191242"/>
              <a:gd name="connsiteY1352" fmla="*/ 2774428 h 5359243"/>
              <a:gd name="connsiteX1353" fmla="*/ 7529064 w 8191242"/>
              <a:gd name="connsiteY1353" fmla="*/ 2726022 h 5359243"/>
              <a:gd name="connsiteX1354" fmla="*/ 7545215 w 8191242"/>
              <a:gd name="connsiteY1354" fmla="*/ 2758294 h 5359243"/>
              <a:gd name="connsiteX1355" fmla="*/ 7561365 w 8191242"/>
              <a:gd name="connsiteY1355" fmla="*/ 2742158 h 5359243"/>
              <a:gd name="connsiteX1356" fmla="*/ 7569442 w 8191242"/>
              <a:gd name="connsiteY1356" fmla="*/ 2774428 h 5359243"/>
              <a:gd name="connsiteX1357" fmla="*/ 7577516 w 8191242"/>
              <a:gd name="connsiteY1357" fmla="*/ 2742158 h 5359243"/>
              <a:gd name="connsiteX1358" fmla="*/ 7561365 w 8191242"/>
              <a:gd name="connsiteY1358" fmla="*/ 2709889 h 5359243"/>
              <a:gd name="connsiteX1359" fmla="*/ 7569442 w 8191242"/>
              <a:gd name="connsiteY1359" fmla="*/ 2734092 h 5359243"/>
              <a:gd name="connsiteX1360" fmla="*/ 7593667 w 8191242"/>
              <a:gd name="connsiteY1360" fmla="*/ 2717956 h 5359243"/>
              <a:gd name="connsiteX1361" fmla="*/ 7601743 w 8191242"/>
              <a:gd name="connsiteY1361" fmla="*/ 2758294 h 5359243"/>
              <a:gd name="connsiteX1362" fmla="*/ 7585592 w 8191242"/>
              <a:gd name="connsiteY1362" fmla="*/ 2734092 h 5359243"/>
              <a:gd name="connsiteX1363" fmla="*/ 7580546 w 8191242"/>
              <a:gd name="connsiteY1363" fmla="*/ 2771403 h 5359243"/>
              <a:gd name="connsiteX1364" fmla="*/ 7582283 w 8191242"/>
              <a:gd name="connsiteY1364" fmla="*/ 2777141 h 5359243"/>
              <a:gd name="connsiteX1365" fmla="*/ 7577516 w 8191242"/>
              <a:gd name="connsiteY1365" fmla="*/ 2782497 h 5359243"/>
              <a:gd name="connsiteX1366" fmla="*/ 7586667 w 8191242"/>
              <a:gd name="connsiteY1366" fmla="*/ 2791639 h 5359243"/>
              <a:gd name="connsiteX1367" fmla="*/ 7593667 w 8191242"/>
              <a:gd name="connsiteY1367" fmla="*/ 2814766 h 5359243"/>
              <a:gd name="connsiteX1368" fmla="*/ 7601743 w 8191242"/>
              <a:gd name="connsiteY1368" fmla="*/ 2806700 h 5359243"/>
              <a:gd name="connsiteX1369" fmla="*/ 7650194 w 8191242"/>
              <a:gd name="connsiteY1369" fmla="*/ 2782497 h 5359243"/>
              <a:gd name="connsiteX1370" fmla="*/ 7650194 w 8191242"/>
              <a:gd name="connsiteY1370" fmla="*/ 2790564 h 5359243"/>
              <a:gd name="connsiteX1371" fmla="*/ 7827853 w 8191242"/>
              <a:gd name="connsiteY1371" fmla="*/ 2742158 h 5359243"/>
              <a:gd name="connsiteX1372" fmla="*/ 7827853 w 8191242"/>
              <a:gd name="connsiteY1372" fmla="*/ 2750225 h 5359243"/>
              <a:gd name="connsiteX1373" fmla="*/ 8021660 w 8191242"/>
              <a:gd name="connsiteY1373" fmla="*/ 2677620 h 5359243"/>
              <a:gd name="connsiteX1374" fmla="*/ 7973208 w 8191242"/>
              <a:gd name="connsiteY1374" fmla="*/ 2685686 h 5359243"/>
              <a:gd name="connsiteX1375" fmla="*/ 7948984 w 8191242"/>
              <a:gd name="connsiteY1375" fmla="*/ 2669550 h 5359243"/>
              <a:gd name="connsiteX1376" fmla="*/ 7932830 w 8191242"/>
              <a:gd name="connsiteY1376" fmla="*/ 2677620 h 5359243"/>
              <a:gd name="connsiteX1377" fmla="*/ 7913653 w 8191242"/>
              <a:gd name="connsiteY1377" fmla="*/ 2679634 h 5359243"/>
              <a:gd name="connsiteX1378" fmla="*/ 7904490 w 8191242"/>
              <a:gd name="connsiteY1378" fmla="*/ 2672595 h 5359243"/>
              <a:gd name="connsiteX1379" fmla="*/ 8002482 w 8191242"/>
              <a:gd name="connsiteY1379" fmla="*/ 2657449 h 5359243"/>
              <a:gd name="connsiteX1380" fmla="*/ 8191242 w 8191242"/>
              <a:gd name="connsiteY1380" fmla="*/ 2629214 h 5359243"/>
              <a:gd name="connsiteX1381" fmla="*/ 7660724 w 8191242"/>
              <a:gd name="connsiteY1381" fmla="*/ 2613725 h 5359243"/>
              <a:gd name="connsiteX1382" fmla="*/ 7691703 w 8191242"/>
              <a:gd name="connsiteY1382" fmla="*/ 2631151 h 5359243"/>
              <a:gd name="connsiteX1383" fmla="*/ 7676215 w 8191242"/>
              <a:gd name="connsiteY1383" fmla="*/ 2648577 h 5359243"/>
              <a:gd name="connsiteX1384" fmla="*/ 7660724 w 8191242"/>
              <a:gd name="connsiteY1384" fmla="*/ 2613725 h 5359243"/>
              <a:gd name="connsiteX1385" fmla="*/ 6964331 w 8191242"/>
              <a:gd name="connsiteY1385" fmla="*/ 2613524 h 5359243"/>
              <a:gd name="connsiteX1386" fmla="*/ 6965121 w 8191242"/>
              <a:gd name="connsiteY1386" fmla="*/ 2617983 h 5359243"/>
              <a:gd name="connsiteX1387" fmla="*/ 6962878 w 8191242"/>
              <a:gd name="connsiteY1387" fmla="*/ 2616268 h 5359243"/>
              <a:gd name="connsiteX1388" fmla="*/ 6101462 w 8191242"/>
              <a:gd name="connsiteY1388" fmla="*/ 2613524 h 5359243"/>
              <a:gd name="connsiteX1389" fmla="*/ 6103477 w 8191242"/>
              <a:gd name="connsiteY1389" fmla="*/ 2627111 h 5359243"/>
              <a:gd name="connsiteX1390" fmla="*/ 6102840 w 8191242"/>
              <a:gd name="connsiteY1390" fmla="*/ 2626873 h 5359243"/>
              <a:gd name="connsiteX1391" fmla="*/ 6101714 w 8191242"/>
              <a:gd name="connsiteY1391" fmla="*/ 2616669 h 5359243"/>
              <a:gd name="connsiteX1392" fmla="*/ 6101462 w 8191242"/>
              <a:gd name="connsiteY1392" fmla="*/ 2613524 h 5359243"/>
              <a:gd name="connsiteX1393" fmla="*/ 6295459 w 8191242"/>
              <a:gd name="connsiteY1393" fmla="*/ 2612920 h 5359243"/>
              <a:gd name="connsiteX1394" fmla="*/ 6295379 w 8191242"/>
              <a:gd name="connsiteY1394" fmla="*/ 2614459 h 5359243"/>
              <a:gd name="connsiteX1395" fmla="*/ 6295003 w 8191242"/>
              <a:gd name="connsiteY1395" fmla="*/ 2613524 h 5359243"/>
              <a:gd name="connsiteX1396" fmla="*/ 7256706 w 8191242"/>
              <a:gd name="connsiteY1396" fmla="*/ 2605980 h 5359243"/>
              <a:gd name="connsiteX1397" fmla="*/ 7248533 w 8191242"/>
              <a:gd name="connsiteY1397" fmla="*/ 2614208 h 5359243"/>
              <a:gd name="connsiteX1398" fmla="*/ 7215832 w 8191242"/>
              <a:gd name="connsiteY1398" fmla="*/ 2630666 h 5359243"/>
              <a:gd name="connsiteX1399" fmla="*/ 7224009 w 8191242"/>
              <a:gd name="connsiteY1399" fmla="*/ 2647124 h 5359243"/>
              <a:gd name="connsiteX1400" fmla="*/ 7207658 w 8191242"/>
              <a:gd name="connsiteY1400" fmla="*/ 2630666 h 5359243"/>
              <a:gd name="connsiteX1401" fmla="*/ 7207658 w 8191242"/>
              <a:gd name="connsiteY1401" fmla="*/ 2655354 h 5359243"/>
              <a:gd name="connsiteX1402" fmla="*/ 7153625 w 8191242"/>
              <a:gd name="connsiteY1402" fmla="*/ 2649567 h 5359243"/>
              <a:gd name="connsiteX1403" fmla="*/ 7134772 w 8191242"/>
              <a:gd name="connsiteY1403" fmla="*/ 2639271 h 5359243"/>
              <a:gd name="connsiteX1404" fmla="*/ 7141826 w 8191242"/>
              <a:gd name="connsiteY1404" fmla="*/ 2653610 h 5359243"/>
              <a:gd name="connsiteX1405" fmla="*/ 7045791 w 8191242"/>
              <a:gd name="connsiteY1405" fmla="*/ 2678008 h 5359243"/>
              <a:gd name="connsiteX1406" fmla="*/ 7053794 w 8191242"/>
              <a:gd name="connsiteY1406" fmla="*/ 2694271 h 5359243"/>
              <a:gd name="connsiteX1407" fmla="*/ 7045791 w 8191242"/>
              <a:gd name="connsiteY1407" fmla="*/ 2691221 h 5359243"/>
              <a:gd name="connsiteX1408" fmla="*/ 7038354 w 8191242"/>
              <a:gd name="connsiteY1408" fmla="*/ 2671385 h 5359243"/>
              <a:gd name="connsiteX1409" fmla="*/ 7047043 w 8191242"/>
              <a:gd name="connsiteY1409" fmla="*/ 2663647 h 5359243"/>
              <a:gd name="connsiteX1410" fmla="*/ 7125822 w 8191242"/>
              <a:gd name="connsiteY1410" fmla="*/ 2637347 h 5359243"/>
              <a:gd name="connsiteX1411" fmla="*/ 7129822 w 8191242"/>
              <a:gd name="connsiteY1411" fmla="*/ 2634295 h 5359243"/>
              <a:gd name="connsiteX1412" fmla="*/ 7133823 w 8191242"/>
              <a:gd name="connsiteY1412" fmla="*/ 2637347 h 5359243"/>
              <a:gd name="connsiteX1413" fmla="*/ 7134521 w 8191242"/>
              <a:gd name="connsiteY1413" fmla="*/ 2638764 h 5359243"/>
              <a:gd name="connsiteX1414" fmla="*/ 7144302 w 8191242"/>
              <a:gd name="connsiteY1414" fmla="*/ 2635810 h 5359243"/>
              <a:gd name="connsiteX1415" fmla="*/ 7142258 w 8191242"/>
              <a:gd name="connsiteY1415" fmla="*/ 2638896 h 5359243"/>
              <a:gd name="connsiteX1416" fmla="*/ 7256706 w 8191242"/>
              <a:gd name="connsiteY1416" fmla="*/ 2605980 h 5359243"/>
              <a:gd name="connsiteX1417" fmla="*/ 6920733 w 8191242"/>
              <a:gd name="connsiteY1417" fmla="*/ 2604969 h 5359243"/>
              <a:gd name="connsiteX1418" fmla="*/ 6932074 w 8191242"/>
              <a:gd name="connsiteY1418" fmla="*/ 2645731 h 5359243"/>
              <a:gd name="connsiteX1419" fmla="*/ 6948202 w 8191242"/>
              <a:gd name="connsiteY1419" fmla="*/ 2613524 h 5359243"/>
              <a:gd name="connsiteX1420" fmla="*/ 6959291 w 8191242"/>
              <a:gd name="connsiteY1420" fmla="*/ 2613524 h 5359243"/>
              <a:gd name="connsiteX1421" fmla="*/ 6962878 w 8191242"/>
              <a:gd name="connsiteY1421" fmla="*/ 2616268 h 5359243"/>
              <a:gd name="connsiteX1422" fmla="*/ 6958535 w 8191242"/>
              <a:gd name="connsiteY1422" fmla="*/ 2624469 h 5359243"/>
              <a:gd name="connsiteX1423" fmla="*/ 6956267 w 8191242"/>
              <a:gd name="connsiteY1423" fmla="*/ 2661835 h 5359243"/>
              <a:gd name="connsiteX1424" fmla="*/ 6948202 w 8191242"/>
              <a:gd name="connsiteY1424" fmla="*/ 2637679 h 5359243"/>
              <a:gd name="connsiteX1425" fmla="*/ 6948202 w 8191242"/>
              <a:gd name="connsiteY1425" fmla="*/ 2653783 h 5359243"/>
              <a:gd name="connsiteX1426" fmla="*/ 6924009 w 8191242"/>
              <a:gd name="connsiteY1426" fmla="*/ 2653783 h 5359243"/>
              <a:gd name="connsiteX1427" fmla="*/ 6915945 w 8191242"/>
              <a:gd name="connsiteY1427" fmla="*/ 2605473 h 5359243"/>
              <a:gd name="connsiteX1428" fmla="*/ 6920733 w 8191242"/>
              <a:gd name="connsiteY1428" fmla="*/ 2604969 h 5359243"/>
              <a:gd name="connsiteX1429" fmla="*/ 7306403 w 8191242"/>
              <a:gd name="connsiteY1429" fmla="*/ 2598235 h 5359243"/>
              <a:gd name="connsiteX1430" fmla="*/ 7319956 w 8191242"/>
              <a:gd name="connsiteY1430" fmla="*/ 2598235 h 5359243"/>
              <a:gd name="connsiteX1431" fmla="*/ 7319956 w 8191242"/>
              <a:gd name="connsiteY1431" fmla="*/ 2613725 h 5359243"/>
              <a:gd name="connsiteX1432" fmla="*/ 7312210 w 8191242"/>
              <a:gd name="connsiteY1432" fmla="*/ 2613725 h 5359243"/>
              <a:gd name="connsiteX1433" fmla="*/ 7304466 w 8191242"/>
              <a:gd name="connsiteY1433" fmla="*/ 2621470 h 5359243"/>
              <a:gd name="connsiteX1434" fmla="*/ 7306403 w 8191242"/>
              <a:gd name="connsiteY1434" fmla="*/ 2598235 h 5359243"/>
              <a:gd name="connsiteX1435" fmla="*/ 7296722 w 8191242"/>
              <a:gd name="connsiteY1435" fmla="*/ 2598235 h 5359243"/>
              <a:gd name="connsiteX1436" fmla="*/ 7296722 w 8191242"/>
              <a:gd name="connsiteY1436" fmla="*/ 2621470 h 5359243"/>
              <a:gd name="connsiteX1437" fmla="*/ 7288976 w 8191242"/>
              <a:gd name="connsiteY1437" fmla="*/ 2605980 h 5359243"/>
              <a:gd name="connsiteX1438" fmla="*/ 7273487 w 8191242"/>
              <a:gd name="connsiteY1438" fmla="*/ 2621470 h 5359243"/>
              <a:gd name="connsiteX1439" fmla="*/ 7273487 w 8191242"/>
              <a:gd name="connsiteY1439" fmla="*/ 2605980 h 5359243"/>
              <a:gd name="connsiteX1440" fmla="*/ 7296722 w 8191242"/>
              <a:gd name="connsiteY1440" fmla="*/ 2598235 h 5359243"/>
              <a:gd name="connsiteX1441" fmla="*/ 6901738 w 8191242"/>
              <a:gd name="connsiteY1441" fmla="*/ 2598235 h 5359243"/>
              <a:gd name="connsiteX1442" fmla="*/ 6901738 w 8191242"/>
              <a:gd name="connsiteY1442" fmla="*/ 2629214 h 5359243"/>
              <a:gd name="connsiteX1443" fmla="*/ 6893994 w 8191242"/>
              <a:gd name="connsiteY1443" fmla="*/ 2605980 h 5359243"/>
              <a:gd name="connsiteX1444" fmla="*/ 6901738 w 8191242"/>
              <a:gd name="connsiteY1444" fmla="*/ 2598235 h 5359243"/>
              <a:gd name="connsiteX1445" fmla="*/ 7424509 w 8191242"/>
              <a:gd name="connsiteY1445" fmla="*/ 2582746 h 5359243"/>
              <a:gd name="connsiteX1446" fmla="*/ 7439998 w 8191242"/>
              <a:gd name="connsiteY1446" fmla="*/ 2613725 h 5359243"/>
              <a:gd name="connsiteX1447" fmla="*/ 7424509 w 8191242"/>
              <a:gd name="connsiteY1447" fmla="*/ 2582746 h 5359243"/>
              <a:gd name="connsiteX1448" fmla="*/ 7370295 w 8191242"/>
              <a:gd name="connsiteY1448" fmla="*/ 2582746 h 5359243"/>
              <a:gd name="connsiteX1449" fmla="*/ 7401274 w 8191242"/>
              <a:gd name="connsiteY1449" fmla="*/ 2582746 h 5359243"/>
              <a:gd name="connsiteX1450" fmla="*/ 7409019 w 8191242"/>
              <a:gd name="connsiteY1450" fmla="*/ 2598235 h 5359243"/>
              <a:gd name="connsiteX1451" fmla="*/ 7393530 w 8191242"/>
              <a:gd name="connsiteY1451" fmla="*/ 2605980 h 5359243"/>
              <a:gd name="connsiteX1452" fmla="*/ 7370295 w 8191242"/>
              <a:gd name="connsiteY1452" fmla="*/ 2582746 h 5359243"/>
              <a:gd name="connsiteX1453" fmla="*/ 7698909 w 8191242"/>
              <a:gd name="connsiteY1453" fmla="*/ 2575923 h 5359243"/>
              <a:gd name="connsiteX1454" fmla="*/ 7697769 w 8191242"/>
              <a:gd name="connsiteY1454" fmla="*/ 2578030 h 5359243"/>
              <a:gd name="connsiteX1455" fmla="*/ 7696917 w 8191242"/>
              <a:gd name="connsiteY1455" fmla="*/ 2576639 h 5359243"/>
              <a:gd name="connsiteX1456" fmla="*/ 7528743 w 8191242"/>
              <a:gd name="connsiteY1456" fmla="*/ 2575001 h 5359243"/>
              <a:gd name="connsiteX1457" fmla="*/ 7536809 w 8191242"/>
              <a:gd name="connsiteY1457" fmla="*/ 2605980 h 5359243"/>
              <a:gd name="connsiteX1458" fmla="*/ 7456134 w 8191242"/>
              <a:gd name="connsiteY1458" fmla="*/ 2598235 h 5359243"/>
              <a:gd name="connsiteX1459" fmla="*/ 7456134 w 8191242"/>
              <a:gd name="connsiteY1459" fmla="*/ 2629214 h 5359243"/>
              <a:gd name="connsiteX1460" fmla="*/ 7448067 w 8191242"/>
              <a:gd name="connsiteY1460" fmla="*/ 2613725 h 5359243"/>
              <a:gd name="connsiteX1461" fmla="*/ 7448067 w 8191242"/>
              <a:gd name="connsiteY1461" fmla="*/ 2590491 h 5359243"/>
              <a:gd name="connsiteX1462" fmla="*/ 7528743 w 8191242"/>
              <a:gd name="connsiteY1462" fmla="*/ 2575001 h 5359243"/>
              <a:gd name="connsiteX1463" fmla="*/ 7812988 w 8191242"/>
              <a:gd name="connsiteY1463" fmla="*/ 2567744 h 5359243"/>
              <a:gd name="connsiteX1464" fmla="*/ 7813022 w 8191242"/>
              <a:gd name="connsiteY1464" fmla="*/ 2568605 h 5359243"/>
              <a:gd name="connsiteX1465" fmla="*/ 7812378 w 8191242"/>
              <a:gd name="connsiteY1465" fmla="*/ 2567993 h 5359243"/>
              <a:gd name="connsiteX1466" fmla="*/ 6262794 w 8191242"/>
              <a:gd name="connsiteY1466" fmla="*/ 2567256 h 5359243"/>
              <a:gd name="connsiteX1467" fmla="*/ 6255050 w 8191242"/>
              <a:gd name="connsiteY1467" fmla="*/ 2575001 h 5359243"/>
              <a:gd name="connsiteX1468" fmla="*/ 6261826 w 8191242"/>
              <a:gd name="connsiteY1468" fmla="*/ 2579841 h 5359243"/>
              <a:gd name="connsiteX1469" fmla="*/ 6262556 w 8191242"/>
              <a:gd name="connsiteY1469" fmla="*/ 2587870 h 5359243"/>
              <a:gd name="connsiteX1470" fmla="*/ 6262503 w 8191242"/>
              <a:gd name="connsiteY1470" fmla="*/ 2587949 h 5359243"/>
              <a:gd name="connsiteX1471" fmla="*/ 6262766 w 8191242"/>
              <a:gd name="connsiteY1471" fmla="*/ 2590483 h 5359243"/>
              <a:gd name="connsiteX1472" fmla="*/ 6258922 w 8191242"/>
              <a:gd name="connsiteY1472" fmla="*/ 2589523 h 5359243"/>
              <a:gd name="connsiteX1473" fmla="*/ 6255050 w 8191242"/>
              <a:gd name="connsiteY1473" fmla="*/ 2582746 h 5359243"/>
              <a:gd name="connsiteX1474" fmla="*/ 6255050 w 8191242"/>
              <a:gd name="connsiteY1474" fmla="*/ 2598235 h 5359243"/>
              <a:gd name="connsiteX1475" fmla="*/ 6247305 w 8191242"/>
              <a:gd name="connsiteY1475" fmla="*/ 2575001 h 5359243"/>
              <a:gd name="connsiteX1476" fmla="*/ 6262794 w 8191242"/>
              <a:gd name="connsiteY1476" fmla="*/ 2567256 h 5359243"/>
              <a:gd name="connsiteX1477" fmla="*/ 6149848 w 8191242"/>
              <a:gd name="connsiteY1477" fmla="*/ 2565212 h 5359243"/>
              <a:gd name="connsiteX1478" fmla="*/ 6152268 w 8191242"/>
              <a:gd name="connsiteY1478" fmla="*/ 2574874 h 5359243"/>
              <a:gd name="connsiteX1479" fmla="*/ 6150856 w 8191242"/>
              <a:gd name="connsiteY1479" fmla="*/ 2573264 h 5359243"/>
              <a:gd name="connsiteX1480" fmla="*/ 6149848 w 8191242"/>
              <a:gd name="connsiteY1480" fmla="*/ 2565212 h 5359243"/>
              <a:gd name="connsiteX1481" fmla="*/ 7869748 w 8191242"/>
              <a:gd name="connsiteY1481" fmla="*/ 2562541 h 5359243"/>
              <a:gd name="connsiteX1482" fmla="*/ 7885323 w 8191242"/>
              <a:gd name="connsiteY1482" fmla="*/ 2575923 h 5359243"/>
              <a:gd name="connsiteX1483" fmla="*/ 7755643 w 8191242"/>
              <a:gd name="connsiteY1483" fmla="*/ 2599712 h 5359243"/>
              <a:gd name="connsiteX1484" fmla="*/ 7763749 w 8191242"/>
              <a:gd name="connsiteY1484" fmla="*/ 2623500 h 5359243"/>
              <a:gd name="connsiteX1485" fmla="*/ 7674595 w 8191242"/>
              <a:gd name="connsiteY1485" fmla="*/ 2663145 h 5359243"/>
              <a:gd name="connsiteX1486" fmla="*/ 7658383 w 8191242"/>
              <a:gd name="connsiteY1486" fmla="*/ 2663145 h 5359243"/>
              <a:gd name="connsiteX1487" fmla="*/ 7698909 w 8191242"/>
              <a:gd name="connsiteY1487" fmla="*/ 2631427 h 5359243"/>
              <a:gd name="connsiteX1488" fmla="*/ 7715118 w 8191242"/>
              <a:gd name="connsiteY1488" fmla="*/ 2647287 h 5359243"/>
              <a:gd name="connsiteX1489" fmla="*/ 7747539 w 8191242"/>
              <a:gd name="connsiteY1489" fmla="*/ 2631427 h 5359243"/>
              <a:gd name="connsiteX1490" fmla="*/ 7731327 w 8191242"/>
              <a:gd name="connsiteY1490" fmla="*/ 2607639 h 5359243"/>
              <a:gd name="connsiteX1491" fmla="*/ 7739434 w 8191242"/>
              <a:gd name="connsiteY1491" fmla="*/ 2583854 h 5359243"/>
              <a:gd name="connsiteX1492" fmla="*/ 7788064 w 8191242"/>
              <a:gd name="connsiteY1492" fmla="*/ 2583854 h 5359243"/>
              <a:gd name="connsiteX1493" fmla="*/ 7813139 w 8191242"/>
              <a:gd name="connsiteY1493" fmla="*/ 2571586 h 5359243"/>
              <a:gd name="connsiteX1494" fmla="*/ 7813022 w 8191242"/>
              <a:gd name="connsiteY1494" fmla="*/ 2568605 h 5359243"/>
              <a:gd name="connsiteX1495" fmla="*/ 7820738 w 8191242"/>
              <a:gd name="connsiteY1495" fmla="*/ 2575923 h 5359243"/>
              <a:gd name="connsiteX1496" fmla="*/ 7836693 w 8191242"/>
              <a:gd name="connsiteY1496" fmla="*/ 2575923 h 5359243"/>
              <a:gd name="connsiteX1497" fmla="*/ 7869748 w 8191242"/>
              <a:gd name="connsiteY1497" fmla="*/ 2562541 h 5359243"/>
              <a:gd name="connsiteX1498" fmla="*/ 7184421 w 8191242"/>
              <a:gd name="connsiteY1498" fmla="*/ 2559512 h 5359243"/>
              <a:gd name="connsiteX1499" fmla="*/ 7215400 w 8191242"/>
              <a:gd name="connsiteY1499" fmla="*/ 2575001 h 5359243"/>
              <a:gd name="connsiteX1500" fmla="*/ 7199910 w 8191242"/>
              <a:gd name="connsiteY1500" fmla="*/ 2582746 h 5359243"/>
              <a:gd name="connsiteX1501" fmla="*/ 7199910 w 8191242"/>
              <a:gd name="connsiteY1501" fmla="*/ 2575001 h 5359243"/>
              <a:gd name="connsiteX1502" fmla="*/ 7184421 w 8191242"/>
              <a:gd name="connsiteY1502" fmla="*/ 2559512 h 5359243"/>
              <a:gd name="connsiteX1503" fmla="*/ 6142752 w 8191242"/>
              <a:gd name="connsiteY1503" fmla="*/ 2544022 h 5359243"/>
              <a:gd name="connsiteX1504" fmla="*/ 6135008 w 8191242"/>
              <a:gd name="connsiteY1504" fmla="*/ 2567256 h 5359243"/>
              <a:gd name="connsiteX1505" fmla="*/ 6142752 w 8191242"/>
              <a:gd name="connsiteY1505" fmla="*/ 2544022 h 5359243"/>
              <a:gd name="connsiteX1506" fmla="*/ 7256234 w 8191242"/>
              <a:gd name="connsiteY1506" fmla="*/ 2541461 h 5359243"/>
              <a:gd name="connsiteX1507" fmla="*/ 7256061 w 8191242"/>
              <a:gd name="connsiteY1507" fmla="*/ 2541871 h 5359243"/>
              <a:gd name="connsiteX1508" fmla="*/ 7255738 w 8191242"/>
              <a:gd name="connsiteY1508" fmla="*/ 2541544 h 5359243"/>
              <a:gd name="connsiteX1509" fmla="*/ 6184499 w 8191242"/>
              <a:gd name="connsiteY1509" fmla="*/ 2540175 h 5359243"/>
              <a:gd name="connsiteX1510" fmla="*/ 6190170 w 8191242"/>
              <a:gd name="connsiteY1510" fmla="*/ 2557160 h 5359243"/>
              <a:gd name="connsiteX1511" fmla="*/ 6190170 w 8191242"/>
              <a:gd name="connsiteY1511" fmla="*/ 2573264 h 5359243"/>
              <a:gd name="connsiteX1512" fmla="*/ 6174041 w 8191242"/>
              <a:gd name="connsiteY1512" fmla="*/ 2581317 h 5359243"/>
              <a:gd name="connsiteX1513" fmla="*/ 6165977 w 8191242"/>
              <a:gd name="connsiteY1513" fmla="*/ 2565212 h 5359243"/>
              <a:gd name="connsiteX1514" fmla="*/ 6182105 w 8191242"/>
              <a:gd name="connsiteY1514" fmla="*/ 2541055 h 5359243"/>
              <a:gd name="connsiteX1515" fmla="*/ 6184499 w 8191242"/>
              <a:gd name="connsiteY1515" fmla="*/ 2540175 h 5359243"/>
              <a:gd name="connsiteX1516" fmla="*/ 7869114 w 8191242"/>
              <a:gd name="connsiteY1516" fmla="*/ 2536278 h 5359243"/>
              <a:gd name="connsiteX1517" fmla="*/ 7843787 w 8191242"/>
              <a:gd name="connsiteY1517" fmla="*/ 2555109 h 5359243"/>
              <a:gd name="connsiteX1518" fmla="*/ 7812988 w 8191242"/>
              <a:gd name="connsiteY1518" fmla="*/ 2567744 h 5359243"/>
              <a:gd name="connsiteX1519" fmla="*/ 7812378 w 8191242"/>
              <a:gd name="connsiteY1519" fmla="*/ 2552135 h 5359243"/>
              <a:gd name="connsiteX1520" fmla="*/ 7739434 w 8191242"/>
              <a:gd name="connsiteY1520" fmla="*/ 2560066 h 5359243"/>
              <a:gd name="connsiteX1521" fmla="*/ 7731327 w 8191242"/>
              <a:gd name="connsiteY1521" fmla="*/ 2575923 h 5359243"/>
              <a:gd name="connsiteX1522" fmla="*/ 7707013 w 8191242"/>
              <a:gd name="connsiteY1522" fmla="*/ 2567993 h 5359243"/>
              <a:gd name="connsiteX1523" fmla="*/ 7698909 w 8191242"/>
              <a:gd name="connsiteY1523" fmla="*/ 2567993 h 5359243"/>
              <a:gd name="connsiteX1524" fmla="*/ 7695870 w 8191242"/>
              <a:gd name="connsiteY1524" fmla="*/ 2574932 h 5359243"/>
              <a:gd name="connsiteX1525" fmla="*/ 7696917 w 8191242"/>
              <a:gd name="connsiteY1525" fmla="*/ 2576639 h 5359243"/>
              <a:gd name="connsiteX1526" fmla="*/ 7692704 w 8191242"/>
              <a:gd name="connsiteY1526" fmla="*/ 2578153 h 5359243"/>
              <a:gd name="connsiteX1527" fmla="*/ 7666489 w 8191242"/>
              <a:gd name="connsiteY1527" fmla="*/ 2575923 h 5359243"/>
              <a:gd name="connsiteX1528" fmla="*/ 7674595 w 8191242"/>
              <a:gd name="connsiteY1528" fmla="*/ 2615569 h 5359243"/>
              <a:gd name="connsiteX1529" fmla="*/ 7658383 w 8191242"/>
              <a:gd name="connsiteY1529" fmla="*/ 2607639 h 5359243"/>
              <a:gd name="connsiteX1530" fmla="*/ 7658383 w 8191242"/>
              <a:gd name="connsiteY1530" fmla="*/ 2591781 h 5359243"/>
              <a:gd name="connsiteX1531" fmla="*/ 7642174 w 8191242"/>
              <a:gd name="connsiteY1531" fmla="*/ 2583854 h 5359243"/>
              <a:gd name="connsiteX1532" fmla="*/ 7617859 w 8191242"/>
              <a:gd name="connsiteY1532" fmla="*/ 2591781 h 5359243"/>
              <a:gd name="connsiteX1533" fmla="*/ 7617859 w 8191242"/>
              <a:gd name="connsiteY1533" fmla="*/ 2583854 h 5359243"/>
              <a:gd name="connsiteX1534" fmla="*/ 7544915 w 8191242"/>
              <a:gd name="connsiteY1534" fmla="*/ 2599712 h 5359243"/>
              <a:gd name="connsiteX1535" fmla="*/ 7536809 w 8191242"/>
              <a:gd name="connsiteY1535" fmla="*/ 2591781 h 5359243"/>
              <a:gd name="connsiteX1536" fmla="*/ 7544915 w 8191242"/>
              <a:gd name="connsiteY1536" fmla="*/ 2575923 h 5359243"/>
              <a:gd name="connsiteX1537" fmla="*/ 7634068 w 8191242"/>
              <a:gd name="connsiteY1537" fmla="*/ 2560066 h 5359243"/>
              <a:gd name="connsiteX1538" fmla="*/ 7869114 w 8191242"/>
              <a:gd name="connsiteY1538" fmla="*/ 2536278 h 5359243"/>
              <a:gd name="connsiteX1539" fmla="*/ 7141826 w 8191242"/>
              <a:gd name="connsiteY1539" fmla="*/ 2536278 h 5359243"/>
              <a:gd name="connsiteX1540" fmla="*/ 7184423 w 8191242"/>
              <a:gd name="connsiteY1540" fmla="*/ 2582746 h 5359243"/>
              <a:gd name="connsiteX1541" fmla="*/ 7167385 w 8191242"/>
              <a:gd name="connsiteY1541" fmla="*/ 2590491 h 5359243"/>
              <a:gd name="connsiteX1542" fmla="*/ 7150347 w 8191242"/>
              <a:gd name="connsiteY1542" fmla="*/ 2551766 h 5359243"/>
              <a:gd name="connsiteX1543" fmla="*/ 7150347 w 8191242"/>
              <a:gd name="connsiteY1543" fmla="*/ 2559512 h 5359243"/>
              <a:gd name="connsiteX1544" fmla="*/ 7141826 w 8191242"/>
              <a:gd name="connsiteY1544" fmla="*/ 2536278 h 5359243"/>
              <a:gd name="connsiteX1545" fmla="*/ 6286939 w 8191242"/>
              <a:gd name="connsiteY1545" fmla="*/ 2533004 h 5359243"/>
              <a:gd name="connsiteX1546" fmla="*/ 6306217 w 8191242"/>
              <a:gd name="connsiteY1546" fmla="*/ 2598679 h 5359243"/>
              <a:gd name="connsiteX1547" fmla="*/ 6295459 w 8191242"/>
              <a:gd name="connsiteY1547" fmla="*/ 2612920 h 5359243"/>
              <a:gd name="connsiteX1548" fmla="*/ 6297018 w 8191242"/>
              <a:gd name="connsiteY1548" fmla="*/ 2583329 h 5359243"/>
              <a:gd name="connsiteX1549" fmla="*/ 6295842 w 8191242"/>
              <a:gd name="connsiteY1549" fmla="*/ 2577459 h 5359243"/>
              <a:gd name="connsiteX1550" fmla="*/ 6286997 w 8191242"/>
              <a:gd name="connsiteY1550" fmla="*/ 2589523 h 5359243"/>
              <a:gd name="connsiteX1551" fmla="*/ 6263568 w 8191242"/>
              <a:gd name="connsiteY1551" fmla="*/ 2598235 h 5359243"/>
              <a:gd name="connsiteX1552" fmla="*/ 6262766 w 8191242"/>
              <a:gd name="connsiteY1552" fmla="*/ 2590483 h 5359243"/>
              <a:gd name="connsiteX1553" fmla="*/ 6262794 w 8191242"/>
              <a:gd name="connsiteY1553" fmla="*/ 2590491 h 5359243"/>
              <a:gd name="connsiteX1554" fmla="*/ 6262556 w 8191242"/>
              <a:gd name="connsiteY1554" fmla="*/ 2587870 h 5359243"/>
              <a:gd name="connsiteX1555" fmla="*/ 6267829 w 8191242"/>
              <a:gd name="connsiteY1555" fmla="*/ 2579841 h 5359243"/>
              <a:gd name="connsiteX1556" fmla="*/ 6272088 w 8191242"/>
              <a:gd name="connsiteY1556" fmla="*/ 2567256 h 5359243"/>
              <a:gd name="connsiteX1557" fmla="*/ 6278477 w 8191242"/>
              <a:gd name="connsiteY1557" fmla="*/ 2565319 h 5359243"/>
              <a:gd name="connsiteX1558" fmla="*/ 6295091 w 8191242"/>
              <a:gd name="connsiteY1558" fmla="*/ 2573710 h 5359243"/>
              <a:gd name="connsiteX1559" fmla="*/ 7215724 w 8191242"/>
              <a:gd name="connsiteY1559" fmla="*/ 2525520 h 5359243"/>
              <a:gd name="connsiteX1560" fmla="*/ 7223791 w 8191242"/>
              <a:gd name="connsiteY1560" fmla="*/ 2525520 h 5359243"/>
              <a:gd name="connsiteX1561" fmla="*/ 7223791 w 8191242"/>
              <a:gd name="connsiteY1561" fmla="*/ 2541871 h 5359243"/>
              <a:gd name="connsiteX1562" fmla="*/ 7207655 w 8191242"/>
              <a:gd name="connsiteY1562" fmla="*/ 2533694 h 5359243"/>
              <a:gd name="connsiteX1563" fmla="*/ 7215724 w 8191242"/>
              <a:gd name="connsiteY1563" fmla="*/ 2525520 h 5359243"/>
              <a:gd name="connsiteX1564" fmla="*/ 7231858 w 8191242"/>
              <a:gd name="connsiteY1564" fmla="*/ 2517343 h 5359243"/>
              <a:gd name="connsiteX1565" fmla="*/ 7240935 w 8191242"/>
              <a:gd name="connsiteY1565" fmla="*/ 2526541 h 5359243"/>
              <a:gd name="connsiteX1566" fmla="*/ 7255738 w 8191242"/>
              <a:gd name="connsiteY1566" fmla="*/ 2541544 h 5359243"/>
              <a:gd name="connsiteX1567" fmla="*/ 7254549 w 8191242"/>
              <a:gd name="connsiteY1567" fmla="*/ 2541742 h 5359243"/>
              <a:gd name="connsiteX1568" fmla="*/ 7239927 w 8191242"/>
              <a:gd name="connsiteY1568" fmla="*/ 2550045 h 5359243"/>
              <a:gd name="connsiteX1569" fmla="*/ 7247994 w 8191242"/>
              <a:gd name="connsiteY1569" fmla="*/ 2574569 h 5359243"/>
              <a:gd name="connsiteX1570" fmla="*/ 7231858 w 8191242"/>
              <a:gd name="connsiteY1570" fmla="*/ 2574569 h 5359243"/>
              <a:gd name="connsiteX1571" fmla="*/ 7239927 w 8191242"/>
              <a:gd name="connsiteY1571" fmla="*/ 2566395 h 5359243"/>
              <a:gd name="connsiteX1572" fmla="*/ 7231858 w 8191242"/>
              <a:gd name="connsiteY1572" fmla="*/ 2558221 h 5359243"/>
              <a:gd name="connsiteX1573" fmla="*/ 7223791 w 8191242"/>
              <a:gd name="connsiteY1573" fmla="*/ 2566395 h 5359243"/>
              <a:gd name="connsiteX1574" fmla="*/ 7223791 w 8191242"/>
              <a:gd name="connsiteY1574" fmla="*/ 2541871 h 5359243"/>
              <a:gd name="connsiteX1575" fmla="*/ 7239927 w 8191242"/>
              <a:gd name="connsiteY1575" fmla="*/ 2541871 h 5359243"/>
              <a:gd name="connsiteX1576" fmla="*/ 7231858 w 8191242"/>
              <a:gd name="connsiteY1576" fmla="*/ 2517343 h 5359243"/>
              <a:gd name="connsiteX1577" fmla="*/ 8086686 w 8191242"/>
              <a:gd name="connsiteY1577" fmla="*/ 2516914 h 5359243"/>
              <a:gd name="connsiteX1578" fmla="*/ 7966048 w 8191242"/>
              <a:gd name="connsiteY1578" fmla="*/ 2549301 h 5359243"/>
              <a:gd name="connsiteX1579" fmla="*/ 7877578 w 8191242"/>
              <a:gd name="connsiteY1579" fmla="*/ 2557399 h 5359243"/>
              <a:gd name="connsiteX1580" fmla="*/ 7941918 w 8191242"/>
              <a:gd name="connsiteY1580" fmla="*/ 2549301 h 5359243"/>
              <a:gd name="connsiteX1581" fmla="*/ 7877578 w 8191242"/>
              <a:gd name="connsiteY1581" fmla="*/ 2549301 h 5359243"/>
              <a:gd name="connsiteX1582" fmla="*/ 8086686 w 8191242"/>
              <a:gd name="connsiteY1582" fmla="*/ 2516914 h 5359243"/>
              <a:gd name="connsiteX1583" fmla="*/ 6255135 w 8191242"/>
              <a:gd name="connsiteY1583" fmla="*/ 2514039 h 5359243"/>
              <a:gd name="connsiteX1584" fmla="*/ 6266375 w 8191242"/>
              <a:gd name="connsiteY1584" fmla="*/ 2518879 h 5359243"/>
              <a:gd name="connsiteX1585" fmla="*/ 6250025 w 8191242"/>
              <a:gd name="connsiteY1585" fmla="*/ 2526624 h 5359243"/>
              <a:gd name="connsiteX1586" fmla="*/ 6255135 w 8191242"/>
              <a:gd name="connsiteY1586" fmla="*/ 2514039 h 5359243"/>
              <a:gd name="connsiteX1587" fmla="*/ 7280263 w 8191242"/>
              <a:gd name="connsiteY1587" fmla="*/ 2509169 h 5359243"/>
              <a:gd name="connsiteX1588" fmla="*/ 7288333 w 8191242"/>
              <a:gd name="connsiteY1588" fmla="*/ 2525520 h 5359243"/>
              <a:gd name="connsiteX1589" fmla="*/ 7304466 w 8191242"/>
              <a:gd name="connsiteY1589" fmla="*/ 2533694 h 5359243"/>
              <a:gd name="connsiteX1590" fmla="*/ 7272197 w 8191242"/>
              <a:gd name="connsiteY1590" fmla="*/ 2538804 h 5359243"/>
              <a:gd name="connsiteX1591" fmla="*/ 7256234 w 8191242"/>
              <a:gd name="connsiteY1591" fmla="*/ 2541461 h 5359243"/>
              <a:gd name="connsiteX1592" fmla="*/ 7259087 w 8191242"/>
              <a:gd name="connsiteY1592" fmla="*/ 2534716 h 5359243"/>
              <a:gd name="connsiteX1593" fmla="*/ 7256061 w 8191242"/>
              <a:gd name="connsiteY1593" fmla="*/ 2533694 h 5359243"/>
              <a:gd name="connsiteX1594" fmla="*/ 7280263 w 8191242"/>
              <a:gd name="connsiteY1594" fmla="*/ 2533694 h 5359243"/>
              <a:gd name="connsiteX1595" fmla="*/ 7272197 w 8191242"/>
              <a:gd name="connsiteY1595" fmla="*/ 2517343 h 5359243"/>
              <a:gd name="connsiteX1596" fmla="*/ 7280263 w 8191242"/>
              <a:gd name="connsiteY1596" fmla="*/ 2509169 h 5359243"/>
              <a:gd name="connsiteX1597" fmla="*/ 7103103 w 8191242"/>
              <a:gd name="connsiteY1597" fmla="*/ 2494002 h 5359243"/>
              <a:gd name="connsiteX1598" fmla="*/ 7126336 w 8191242"/>
              <a:gd name="connsiteY1598" fmla="*/ 2502071 h 5359243"/>
              <a:gd name="connsiteX1599" fmla="*/ 7118592 w 8191242"/>
              <a:gd name="connsiteY1599" fmla="*/ 2542408 h 5359243"/>
              <a:gd name="connsiteX1600" fmla="*/ 7126336 w 8191242"/>
              <a:gd name="connsiteY1600" fmla="*/ 2542408 h 5359243"/>
              <a:gd name="connsiteX1601" fmla="*/ 7095357 w 8191242"/>
              <a:gd name="connsiteY1601" fmla="*/ 2510138 h 5359243"/>
              <a:gd name="connsiteX1602" fmla="*/ 7103103 w 8191242"/>
              <a:gd name="connsiteY1602" fmla="*/ 2494002 h 5359243"/>
              <a:gd name="connsiteX1603" fmla="*/ 7368361 w 8191242"/>
              <a:gd name="connsiteY1603" fmla="*/ 2493680 h 5359243"/>
              <a:gd name="connsiteX1604" fmla="*/ 7393532 w 8191242"/>
              <a:gd name="connsiteY1604" fmla="*/ 2516914 h 5359243"/>
              <a:gd name="connsiteX1605" fmla="*/ 7351581 w 8191242"/>
              <a:gd name="connsiteY1605" fmla="*/ 2516914 h 5359243"/>
              <a:gd name="connsiteX1606" fmla="*/ 7368361 w 8191242"/>
              <a:gd name="connsiteY1606" fmla="*/ 2493680 h 5359243"/>
              <a:gd name="connsiteX1607" fmla="*/ 7312210 w 8191242"/>
              <a:gd name="connsiteY1607" fmla="*/ 2493680 h 5359243"/>
              <a:gd name="connsiteX1608" fmla="*/ 7343189 w 8191242"/>
              <a:gd name="connsiteY1608" fmla="*/ 2518573 h 5359243"/>
              <a:gd name="connsiteX1609" fmla="*/ 7296722 w 8191242"/>
              <a:gd name="connsiteY1609" fmla="*/ 2518573 h 5359243"/>
              <a:gd name="connsiteX1610" fmla="*/ 7319956 w 8191242"/>
              <a:gd name="connsiteY1610" fmla="*/ 2526871 h 5359243"/>
              <a:gd name="connsiteX1611" fmla="*/ 7312210 w 8191242"/>
              <a:gd name="connsiteY1611" fmla="*/ 2493680 h 5359243"/>
              <a:gd name="connsiteX1612" fmla="*/ 6380427 w 8191242"/>
              <a:gd name="connsiteY1612" fmla="*/ 2492742 h 5359243"/>
              <a:gd name="connsiteX1613" fmla="*/ 6404920 w 8191242"/>
              <a:gd name="connsiteY1613" fmla="*/ 2495645 h 5359243"/>
              <a:gd name="connsiteX1614" fmla="*/ 6370844 w 8191242"/>
              <a:gd name="connsiteY1614" fmla="*/ 2511134 h 5359243"/>
              <a:gd name="connsiteX1615" fmla="*/ 6362323 w 8191242"/>
              <a:gd name="connsiteY1615" fmla="*/ 2495645 h 5359243"/>
              <a:gd name="connsiteX1616" fmla="*/ 6380427 w 8191242"/>
              <a:gd name="connsiteY1616" fmla="*/ 2492742 h 5359243"/>
              <a:gd name="connsiteX1617" fmla="*/ 7401277 w 8191242"/>
              <a:gd name="connsiteY1617" fmla="*/ 2485936 h 5359243"/>
              <a:gd name="connsiteX1618" fmla="*/ 7409021 w 8191242"/>
              <a:gd name="connsiteY1618" fmla="*/ 2501425 h 5359243"/>
              <a:gd name="connsiteX1619" fmla="*/ 7416766 w 8191242"/>
              <a:gd name="connsiteY1619" fmla="*/ 2501425 h 5359243"/>
              <a:gd name="connsiteX1620" fmla="*/ 7393532 w 8191242"/>
              <a:gd name="connsiteY1620" fmla="*/ 2501425 h 5359243"/>
              <a:gd name="connsiteX1621" fmla="*/ 7401277 w 8191242"/>
              <a:gd name="connsiteY1621" fmla="*/ 2485936 h 5359243"/>
              <a:gd name="connsiteX1622" fmla="*/ 6320882 w 8191242"/>
              <a:gd name="connsiteY1622" fmla="*/ 2485936 h 5359243"/>
              <a:gd name="connsiteX1623" fmla="*/ 6332499 w 8191242"/>
              <a:gd name="connsiteY1623" fmla="*/ 2498278 h 5359243"/>
              <a:gd name="connsiteX1624" fmla="*/ 6339089 w 8191242"/>
              <a:gd name="connsiteY1624" fmla="*/ 2497866 h 5359243"/>
              <a:gd name="connsiteX1625" fmla="*/ 6344051 w 8191242"/>
              <a:gd name="connsiteY1625" fmla="*/ 2497097 h 5359243"/>
              <a:gd name="connsiteX1626" fmla="*/ 6344747 w 8191242"/>
              <a:gd name="connsiteY1626" fmla="*/ 2497513 h 5359243"/>
              <a:gd name="connsiteX1627" fmla="*/ 6355732 w 8191242"/>
              <a:gd name="connsiteY1627" fmla="*/ 2496826 h 5359243"/>
              <a:gd name="connsiteX1628" fmla="*/ 6367350 w 8191242"/>
              <a:gd name="connsiteY1628" fmla="*/ 2509169 h 5359243"/>
              <a:gd name="connsiteX1629" fmla="*/ 6359605 w 8191242"/>
              <a:gd name="connsiteY1629" fmla="*/ 2501425 h 5359243"/>
              <a:gd name="connsiteX1630" fmla="*/ 6351861 w 8191242"/>
              <a:gd name="connsiteY1630" fmla="*/ 2524659 h 5359243"/>
              <a:gd name="connsiteX1631" fmla="*/ 6351861 w 8191242"/>
              <a:gd name="connsiteY1631" fmla="*/ 2516914 h 5359243"/>
              <a:gd name="connsiteX1632" fmla="*/ 6346052 w 8191242"/>
              <a:gd name="connsiteY1632" fmla="*/ 2506024 h 5359243"/>
              <a:gd name="connsiteX1633" fmla="*/ 6344389 w 8191242"/>
              <a:gd name="connsiteY1633" fmla="*/ 2505815 h 5359243"/>
              <a:gd name="connsiteX1634" fmla="*/ 6338267 w 8191242"/>
              <a:gd name="connsiteY1634" fmla="*/ 2507273 h 5359243"/>
              <a:gd name="connsiteX1635" fmla="*/ 6328626 w 8191242"/>
              <a:gd name="connsiteY1635" fmla="*/ 2516914 h 5359243"/>
              <a:gd name="connsiteX1636" fmla="*/ 6326878 w 8191242"/>
              <a:gd name="connsiteY1636" fmla="*/ 2511233 h 5359243"/>
              <a:gd name="connsiteX1637" fmla="*/ 6308109 w 8191242"/>
              <a:gd name="connsiteY1637" fmla="*/ 2518879 h 5359243"/>
              <a:gd name="connsiteX1638" fmla="*/ 6314281 w 8191242"/>
              <a:gd name="connsiteY1638" fmla="*/ 2507746 h 5359243"/>
              <a:gd name="connsiteX1639" fmla="*/ 6324253 w 8191242"/>
              <a:gd name="connsiteY1639" fmla="*/ 2501951 h 5359243"/>
              <a:gd name="connsiteX1640" fmla="*/ 7141826 w 8191242"/>
              <a:gd name="connsiteY1640" fmla="*/ 2478190 h 5359243"/>
              <a:gd name="connsiteX1641" fmla="*/ 7141826 w 8191242"/>
              <a:gd name="connsiteY1641" fmla="*/ 2509169 h 5359243"/>
              <a:gd name="connsiteX1642" fmla="*/ 7131179 w 8191242"/>
              <a:gd name="connsiteY1642" fmla="*/ 2499488 h 5359243"/>
              <a:gd name="connsiteX1643" fmla="*/ 7128062 w 8191242"/>
              <a:gd name="connsiteY1643" fmla="*/ 2485779 h 5359243"/>
              <a:gd name="connsiteX1644" fmla="*/ 7136986 w 8191242"/>
              <a:gd name="connsiteY1644" fmla="*/ 2484966 h 5359243"/>
              <a:gd name="connsiteX1645" fmla="*/ 7141826 w 8191242"/>
              <a:gd name="connsiteY1645" fmla="*/ 2478190 h 5359243"/>
              <a:gd name="connsiteX1646" fmla="*/ 7126336 w 8191242"/>
              <a:gd name="connsiteY1646" fmla="*/ 2478190 h 5359243"/>
              <a:gd name="connsiteX1647" fmla="*/ 7128062 w 8191242"/>
              <a:gd name="connsiteY1647" fmla="*/ 2485779 h 5359243"/>
              <a:gd name="connsiteX1648" fmla="*/ 7126336 w 8191242"/>
              <a:gd name="connsiteY1648" fmla="*/ 2485936 h 5359243"/>
              <a:gd name="connsiteX1649" fmla="*/ 7126336 w 8191242"/>
              <a:gd name="connsiteY1649" fmla="*/ 2478190 h 5359243"/>
              <a:gd name="connsiteX1650" fmla="*/ 6246307 w 8191242"/>
              <a:gd name="connsiteY1650" fmla="*/ 2474533 h 5359243"/>
              <a:gd name="connsiteX1651" fmla="*/ 6247307 w 8191242"/>
              <a:gd name="connsiteY1651" fmla="*/ 2478622 h 5359243"/>
              <a:gd name="connsiteX1652" fmla="*/ 6246307 w 8191242"/>
              <a:gd name="connsiteY1652" fmla="*/ 2474534 h 5359243"/>
              <a:gd name="connsiteX1653" fmla="*/ 7111037 w 8191242"/>
              <a:gd name="connsiteY1653" fmla="*/ 2469052 h 5359243"/>
              <a:gd name="connsiteX1654" fmla="*/ 7119568 w 8191242"/>
              <a:gd name="connsiteY1654" fmla="*/ 2471607 h 5359243"/>
              <a:gd name="connsiteX1655" fmla="*/ 7117550 w 8191242"/>
              <a:gd name="connsiteY1655" fmla="*/ 2492743 h 5359243"/>
              <a:gd name="connsiteX1656" fmla="*/ 7113518 w 8191242"/>
              <a:gd name="connsiteY1656" fmla="*/ 2482679 h 5359243"/>
              <a:gd name="connsiteX1657" fmla="*/ 6183803 w 8191242"/>
              <a:gd name="connsiteY1657" fmla="*/ 2467772 h 5359243"/>
              <a:gd name="connsiteX1658" fmla="*/ 6177352 w 8191242"/>
              <a:gd name="connsiteY1658" fmla="*/ 2468709 h 5359243"/>
              <a:gd name="connsiteX1659" fmla="*/ 6183283 w 8191242"/>
              <a:gd name="connsiteY1659" fmla="*/ 2478622 h 5359243"/>
              <a:gd name="connsiteX1660" fmla="*/ 7134055 w 8191242"/>
              <a:gd name="connsiteY1660" fmla="*/ 2467570 h 5359243"/>
              <a:gd name="connsiteX1661" fmla="*/ 7134022 w 8191242"/>
              <a:gd name="connsiteY1661" fmla="*/ 2468344 h 5359243"/>
              <a:gd name="connsiteX1662" fmla="*/ 7133679 w 8191242"/>
              <a:gd name="connsiteY1662" fmla="*/ 2468589 h 5359243"/>
              <a:gd name="connsiteX1663" fmla="*/ 7110737 w 8191242"/>
              <a:gd name="connsiteY1663" fmla="*/ 2467409 h 5359243"/>
              <a:gd name="connsiteX1664" fmla="*/ 7111037 w 8191242"/>
              <a:gd name="connsiteY1664" fmla="*/ 2469052 h 5359243"/>
              <a:gd name="connsiteX1665" fmla="*/ 7109486 w 8191242"/>
              <a:gd name="connsiteY1665" fmla="*/ 2468589 h 5359243"/>
              <a:gd name="connsiteX1666" fmla="*/ 7287871 w 8191242"/>
              <a:gd name="connsiteY1666" fmla="*/ 2462701 h 5359243"/>
              <a:gd name="connsiteX1667" fmla="*/ 7304466 w 8191242"/>
              <a:gd name="connsiteY1667" fmla="*/ 2485936 h 5359243"/>
              <a:gd name="connsiteX1668" fmla="*/ 7296168 w 8191242"/>
              <a:gd name="connsiteY1668" fmla="*/ 2485936 h 5359243"/>
              <a:gd name="connsiteX1669" fmla="*/ 7287871 w 8191242"/>
              <a:gd name="connsiteY1669" fmla="*/ 2493680 h 5359243"/>
              <a:gd name="connsiteX1670" fmla="*/ 7287871 w 8191242"/>
              <a:gd name="connsiteY1670" fmla="*/ 2470446 h 5359243"/>
              <a:gd name="connsiteX1671" fmla="*/ 7254677 w 8191242"/>
              <a:gd name="connsiteY1671" fmla="*/ 2493680 h 5359243"/>
              <a:gd name="connsiteX1672" fmla="*/ 7246379 w 8191242"/>
              <a:gd name="connsiteY1672" fmla="*/ 2478190 h 5359243"/>
              <a:gd name="connsiteX1673" fmla="*/ 7262976 w 8191242"/>
              <a:gd name="connsiteY1673" fmla="*/ 2478190 h 5359243"/>
              <a:gd name="connsiteX1674" fmla="*/ 7287871 w 8191242"/>
              <a:gd name="connsiteY1674" fmla="*/ 2462701 h 5359243"/>
              <a:gd name="connsiteX1675" fmla="*/ 6117591 w 8191242"/>
              <a:gd name="connsiteY1675" fmla="*/ 2460537 h 5359243"/>
              <a:gd name="connsiteX1676" fmla="*/ 6116349 w 8191242"/>
              <a:gd name="connsiteY1676" fmla="*/ 2465913 h 5359243"/>
              <a:gd name="connsiteX1677" fmla="*/ 6120344 w 8191242"/>
              <a:gd name="connsiteY1677" fmla="*/ 2464936 h 5359243"/>
              <a:gd name="connsiteX1678" fmla="*/ 6563515 w 8191242"/>
              <a:gd name="connsiteY1678" fmla="*/ 2453994 h 5359243"/>
              <a:gd name="connsiteX1679" fmla="*/ 6568174 w 8191242"/>
              <a:gd name="connsiteY1679" fmla="*/ 2456509 h 5359243"/>
              <a:gd name="connsiteX1680" fmla="*/ 6569185 w 8191242"/>
              <a:gd name="connsiteY1680" fmla="*/ 2476641 h 5359243"/>
              <a:gd name="connsiteX1681" fmla="*/ 6553056 w 8191242"/>
              <a:gd name="connsiteY1681" fmla="*/ 2468589 h 5359243"/>
              <a:gd name="connsiteX1682" fmla="*/ 6561120 w 8191242"/>
              <a:gd name="connsiteY1682" fmla="*/ 2460537 h 5359243"/>
              <a:gd name="connsiteX1683" fmla="*/ 6563515 w 8191242"/>
              <a:gd name="connsiteY1683" fmla="*/ 2453994 h 5359243"/>
              <a:gd name="connsiteX1684" fmla="*/ 7544553 w 8191242"/>
              <a:gd name="connsiteY1684" fmla="*/ 2453795 h 5359243"/>
              <a:gd name="connsiteX1685" fmla="*/ 7545750 w 8191242"/>
              <a:gd name="connsiteY1685" fmla="*/ 2459151 h 5359243"/>
              <a:gd name="connsiteX1686" fmla="*/ 7545575 w 8191242"/>
              <a:gd name="connsiteY1686" fmla="*/ 2458877 h 5359243"/>
              <a:gd name="connsiteX1687" fmla="*/ 7544553 w 8191242"/>
              <a:gd name="connsiteY1687" fmla="*/ 2453795 h 5359243"/>
              <a:gd name="connsiteX1688" fmla="*/ 7141743 w 8191242"/>
              <a:gd name="connsiteY1688" fmla="*/ 2452485 h 5359243"/>
              <a:gd name="connsiteX1689" fmla="*/ 7133679 w 8191242"/>
              <a:gd name="connsiteY1689" fmla="*/ 2476641 h 5359243"/>
              <a:gd name="connsiteX1690" fmla="*/ 7134022 w 8191242"/>
              <a:gd name="connsiteY1690" fmla="*/ 2468344 h 5359243"/>
              <a:gd name="connsiteX1691" fmla="*/ 7140735 w 8191242"/>
              <a:gd name="connsiteY1691" fmla="*/ 2463556 h 5359243"/>
              <a:gd name="connsiteX1692" fmla="*/ 7141743 w 8191242"/>
              <a:gd name="connsiteY1692" fmla="*/ 2452485 h 5359243"/>
              <a:gd name="connsiteX1693" fmla="*/ 7335445 w 8191242"/>
              <a:gd name="connsiteY1693" fmla="*/ 2447211 h 5359243"/>
              <a:gd name="connsiteX1694" fmla="*/ 7343189 w 8191242"/>
              <a:gd name="connsiteY1694" fmla="*/ 2470446 h 5359243"/>
              <a:gd name="connsiteX1695" fmla="*/ 7327701 w 8191242"/>
              <a:gd name="connsiteY1695" fmla="*/ 2478190 h 5359243"/>
              <a:gd name="connsiteX1696" fmla="*/ 7319956 w 8191242"/>
              <a:gd name="connsiteY1696" fmla="*/ 2470446 h 5359243"/>
              <a:gd name="connsiteX1697" fmla="*/ 7312210 w 8191242"/>
              <a:gd name="connsiteY1697" fmla="*/ 2462701 h 5359243"/>
              <a:gd name="connsiteX1698" fmla="*/ 7335445 w 8191242"/>
              <a:gd name="connsiteY1698" fmla="*/ 2447211 h 5359243"/>
              <a:gd name="connsiteX1699" fmla="*/ 6255050 w 8191242"/>
              <a:gd name="connsiteY1699" fmla="*/ 2447211 h 5359243"/>
              <a:gd name="connsiteX1700" fmla="*/ 6262794 w 8191242"/>
              <a:gd name="connsiteY1700" fmla="*/ 2501425 h 5359243"/>
              <a:gd name="connsiteX1701" fmla="*/ 6255050 w 8191242"/>
              <a:gd name="connsiteY1701" fmla="*/ 2447211 h 5359243"/>
              <a:gd name="connsiteX1702" fmla="*/ 7206690 w 8191242"/>
              <a:gd name="connsiteY1702" fmla="*/ 2446243 h 5359243"/>
              <a:gd name="connsiteX1703" fmla="*/ 7223147 w 8191242"/>
              <a:gd name="connsiteY1703" fmla="*/ 2447211 h 5359243"/>
              <a:gd name="connsiteX1704" fmla="*/ 7238636 w 8191242"/>
              <a:gd name="connsiteY1704" fmla="*/ 2478190 h 5359243"/>
              <a:gd name="connsiteX1705" fmla="*/ 7207658 w 8191242"/>
              <a:gd name="connsiteY1705" fmla="*/ 2462701 h 5359243"/>
              <a:gd name="connsiteX1706" fmla="*/ 7206690 w 8191242"/>
              <a:gd name="connsiteY1706" fmla="*/ 2446243 h 5359243"/>
              <a:gd name="connsiteX1707" fmla="*/ 6798517 w 8191242"/>
              <a:gd name="connsiteY1707" fmla="*/ 2445275 h 5359243"/>
              <a:gd name="connsiteX1708" fmla="*/ 6812675 w 8191242"/>
              <a:gd name="connsiteY1708" fmla="*/ 2462701 h 5359243"/>
              <a:gd name="connsiteX1709" fmla="*/ 6789440 w 8191242"/>
              <a:gd name="connsiteY1709" fmla="*/ 2447211 h 5359243"/>
              <a:gd name="connsiteX1710" fmla="*/ 6798517 w 8191242"/>
              <a:gd name="connsiteY1710" fmla="*/ 2445275 h 5359243"/>
              <a:gd name="connsiteX1711" fmla="*/ 7611166 w 8191242"/>
              <a:gd name="connsiteY1711" fmla="*/ 2444065 h 5359243"/>
              <a:gd name="connsiteX1712" fmla="*/ 7611262 w 8191242"/>
              <a:gd name="connsiteY1712" fmla="*/ 2445026 h 5359243"/>
              <a:gd name="connsiteX1713" fmla="*/ 7610383 w 8191242"/>
              <a:gd name="connsiteY1713" fmla="*/ 2444630 h 5359243"/>
              <a:gd name="connsiteX1714" fmla="*/ 7601670 w 8191242"/>
              <a:gd name="connsiteY1714" fmla="*/ 2443320 h 5359243"/>
              <a:gd name="connsiteX1715" fmla="*/ 7611351 w 8191242"/>
              <a:gd name="connsiteY1715" fmla="*/ 2445943 h 5359243"/>
              <a:gd name="connsiteX1716" fmla="*/ 7611262 w 8191242"/>
              <a:gd name="connsiteY1716" fmla="*/ 2445026 h 5359243"/>
              <a:gd name="connsiteX1717" fmla="*/ 7622002 w 8191242"/>
              <a:gd name="connsiteY1717" fmla="*/ 2449875 h 5359243"/>
              <a:gd name="connsiteX1718" fmla="*/ 7633617 w 8191242"/>
              <a:gd name="connsiteY1718" fmla="*/ 2461412 h 5359243"/>
              <a:gd name="connsiteX1719" fmla="*/ 7602639 w 8191242"/>
              <a:gd name="connsiteY1719" fmla="*/ 2453022 h 5359243"/>
              <a:gd name="connsiteX1720" fmla="*/ 7601670 w 8191242"/>
              <a:gd name="connsiteY1720" fmla="*/ 2443320 h 5359243"/>
              <a:gd name="connsiteX1721" fmla="*/ 6688007 w 8191242"/>
              <a:gd name="connsiteY1721" fmla="*/ 2442420 h 5359243"/>
              <a:gd name="connsiteX1722" fmla="*/ 6698213 w 8191242"/>
              <a:gd name="connsiteY1722" fmla="*/ 2460537 h 5359243"/>
              <a:gd name="connsiteX1723" fmla="*/ 6682085 w 8191242"/>
              <a:gd name="connsiteY1723" fmla="*/ 2468589 h 5359243"/>
              <a:gd name="connsiteX1724" fmla="*/ 6682085 w 8191242"/>
              <a:gd name="connsiteY1724" fmla="*/ 2477646 h 5359243"/>
              <a:gd name="connsiteX1725" fmla="*/ 6682085 w 8191242"/>
              <a:gd name="connsiteY1725" fmla="*/ 2484691 h 5359243"/>
              <a:gd name="connsiteX1726" fmla="*/ 6665956 w 8191242"/>
              <a:gd name="connsiteY1726" fmla="*/ 2460537 h 5359243"/>
              <a:gd name="connsiteX1727" fmla="*/ 6674021 w 8191242"/>
              <a:gd name="connsiteY1727" fmla="*/ 2444433 h 5359243"/>
              <a:gd name="connsiteX1728" fmla="*/ 6682085 w 8191242"/>
              <a:gd name="connsiteY1728" fmla="*/ 2444433 h 5359243"/>
              <a:gd name="connsiteX1729" fmla="*/ 6688007 w 8191242"/>
              <a:gd name="connsiteY1729" fmla="*/ 2442420 h 5359243"/>
              <a:gd name="connsiteX1730" fmla="*/ 7610383 w 8191242"/>
              <a:gd name="connsiteY1730" fmla="*/ 2436241 h 5359243"/>
              <a:gd name="connsiteX1731" fmla="*/ 7616191 w 8191242"/>
              <a:gd name="connsiteY1731" fmla="*/ 2440436 h 5359243"/>
              <a:gd name="connsiteX1732" fmla="*/ 7611166 w 8191242"/>
              <a:gd name="connsiteY1732" fmla="*/ 2444065 h 5359243"/>
              <a:gd name="connsiteX1733" fmla="*/ 7505830 w 8191242"/>
              <a:gd name="connsiteY1733" fmla="*/ 2428238 h 5359243"/>
              <a:gd name="connsiteX1734" fmla="*/ 7520351 w 8191242"/>
              <a:gd name="connsiteY1734" fmla="*/ 2439420 h 5359243"/>
              <a:gd name="connsiteX1735" fmla="*/ 7526412 w 8191242"/>
              <a:gd name="connsiteY1735" fmla="*/ 2459922 h 5359243"/>
              <a:gd name="connsiteX1736" fmla="*/ 7524829 w 8191242"/>
              <a:gd name="connsiteY1736" fmla="*/ 2459555 h 5359243"/>
              <a:gd name="connsiteX1737" fmla="*/ 7526718 w 8191242"/>
              <a:gd name="connsiteY1737" fmla="*/ 2460958 h 5359243"/>
              <a:gd name="connsiteX1738" fmla="*/ 7528728 w 8191242"/>
              <a:gd name="connsiteY1738" fmla="*/ 2467757 h 5359243"/>
              <a:gd name="connsiteX1739" fmla="*/ 7529064 w 8191242"/>
              <a:gd name="connsiteY1739" fmla="*/ 2462701 h 5359243"/>
              <a:gd name="connsiteX1740" fmla="*/ 7526718 w 8191242"/>
              <a:gd name="connsiteY1740" fmla="*/ 2460958 h 5359243"/>
              <a:gd name="connsiteX1741" fmla="*/ 7526412 w 8191242"/>
              <a:gd name="connsiteY1741" fmla="*/ 2459922 h 5359243"/>
              <a:gd name="connsiteX1742" fmla="*/ 7530032 w 8191242"/>
              <a:gd name="connsiteY1742" fmla="*/ 2460764 h 5359243"/>
              <a:gd name="connsiteX1743" fmla="*/ 7536809 w 8191242"/>
              <a:gd name="connsiteY1743" fmla="*/ 2470446 h 5359243"/>
              <a:gd name="connsiteX1744" fmla="*/ 7544553 w 8191242"/>
              <a:gd name="connsiteY1744" fmla="*/ 2478190 h 5359243"/>
              <a:gd name="connsiteX1745" fmla="*/ 7521319 w 8191242"/>
              <a:gd name="connsiteY1745" fmla="*/ 2485936 h 5359243"/>
              <a:gd name="connsiteX1746" fmla="*/ 7528095 w 8191242"/>
              <a:gd name="connsiteY1746" fmla="*/ 2477222 h 5359243"/>
              <a:gd name="connsiteX1747" fmla="*/ 7528644 w 8191242"/>
              <a:gd name="connsiteY1747" fmla="*/ 2468991 h 5359243"/>
              <a:gd name="connsiteX1748" fmla="*/ 7515511 w 8191242"/>
              <a:gd name="connsiteY1748" fmla="*/ 2471948 h 5359243"/>
              <a:gd name="connsiteX1749" fmla="*/ 7513574 w 8191242"/>
              <a:gd name="connsiteY1749" fmla="*/ 2493294 h 5359243"/>
              <a:gd name="connsiteX1750" fmla="*/ 7467106 w 8191242"/>
              <a:gd name="connsiteY1750" fmla="*/ 2501427 h 5359243"/>
              <a:gd name="connsiteX1751" fmla="*/ 7474851 w 8191242"/>
              <a:gd name="connsiteY1751" fmla="*/ 2493294 h 5359243"/>
              <a:gd name="connsiteX1752" fmla="*/ 7459361 w 8191242"/>
              <a:gd name="connsiteY1752" fmla="*/ 2477029 h 5359243"/>
              <a:gd name="connsiteX1753" fmla="*/ 7521319 w 8191242"/>
              <a:gd name="connsiteY1753" fmla="*/ 2460766 h 5359243"/>
              <a:gd name="connsiteX1754" fmla="*/ 7505830 w 8191242"/>
              <a:gd name="connsiteY1754" fmla="*/ 2428238 h 5359243"/>
              <a:gd name="connsiteX1755" fmla="*/ 6619790 w 8191242"/>
              <a:gd name="connsiteY1755" fmla="*/ 2428022 h 5359243"/>
              <a:gd name="connsiteX1756" fmla="*/ 6619868 w 8191242"/>
              <a:gd name="connsiteY1756" fmla="*/ 2428826 h 5359243"/>
              <a:gd name="connsiteX1757" fmla="*/ 6619053 w 8191242"/>
              <a:gd name="connsiteY1757" fmla="*/ 2428405 h 5359243"/>
              <a:gd name="connsiteX1758" fmla="*/ 7424509 w 8191242"/>
              <a:gd name="connsiteY1758" fmla="*/ 2427851 h 5359243"/>
              <a:gd name="connsiteX1759" fmla="*/ 7441290 w 8191242"/>
              <a:gd name="connsiteY1759" fmla="*/ 2460378 h 5359243"/>
              <a:gd name="connsiteX1760" fmla="*/ 7449679 w 8191242"/>
              <a:gd name="connsiteY1760" fmla="*/ 2452246 h 5359243"/>
              <a:gd name="connsiteX1761" fmla="*/ 7458071 w 8191242"/>
              <a:gd name="connsiteY1761" fmla="*/ 2501039 h 5359243"/>
              <a:gd name="connsiteX1762" fmla="*/ 7424509 w 8191242"/>
              <a:gd name="connsiteY1762" fmla="*/ 2509172 h 5359243"/>
              <a:gd name="connsiteX1763" fmla="*/ 7424509 w 8191242"/>
              <a:gd name="connsiteY1763" fmla="*/ 2492906 h 5359243"/>
              <a:gd name="connsiteX1764" fmla="*/ 7449679 w 8191242"/>
              <a:gd name="connsiteY1764" fmla="*/ 2484774 h 5359243"/>
              <a:gd name="connsiteX1765" fmla="*/ 7432900 w 8191242"/>
              <a:gd name="connsiteY1765" fmla="*/ 2444114 h 5359243"/>
              <a:gd name="connsiteX1766" fmla="*/ 7424509 w 8191242"/>
              <a:gd name="connsiteY1766" fmla="*/ 2452246 h 5359243"/>
              <a:gd name="connsiteX1767" fmla="*/ 7424509 w 8191242"/>
              <a:gd name="connsiteY1767" fmla="*/ 2435983 h 5359243"/>
              <a:gd name="connsiteX1768" fmla="*/ 7424509 w 8191242"/>
              <a:gd name="connsiteY1768" fmla="*/ 2427851 h 5359243"/>
              <a:gd name="connsiteX1769" fmla="*/ 7288976 w 8191242"/>
              <a:gd name="connsiteY1769" fmla="*/ 2427851 h 5359243"/>
              <a:gd name="connsiteX1770" fmla="*/ 7288976 w 8191242"/>
              <a:gd name="connsiteY1770" fmla="*/ 2436564 h 5359243"/>
              <a:gd name="connsiteX1771" fmla="*/ 7296722 w 8191242"/>
              <a:gd name="connsiteY1771" fmla="*/ 2445277 h 5359243"/>
              <a:gd name="connsiteX1772" fmla="*/ 7288976 w 8191242"/>
              <a:gd name="connsiteY1772" fmla="*/ 2427851 h 5359243"/>
              <a:gd name="connsiteX1773" fmla="*/ 6637448 w 8191242"/>
              <a:gd name="connsiteY1773" fmla="*/ 2419379 h 5359243"/>
              <a:gd name="connsiteX1774" fmla="*/ 6650032 w 8191242"/>
              <a:gd name="connsiteY1774" fmla="*/ 2436425 h 5359243"/>
              <a:gd name="connsiteX1775" fmla="*/ 6642288 w 8191242"/>
              <a:gd name="connsiteY1775" fmla="*/ 2444447 h 5359243"/>
              <a:gd name="connsiteX1776" fmla="*/ 6634543 w 8191242"/>
              <a:gd name="connsiteY1776" fmla="*/ 2420382 h 5359243"/>
              <a:gd name="connsiteX1777" fmla="*/ 6619790 w 8191242"/>
              <a:gd name="connsiteY1777" fmla="*/ 2428022 h 5359243"/>
              <a:gd name="connsiteX1778" fmla="*/ 6619053 w 8191242"/>
              <a:gd name="connsiteY1778" fmla="*/ 2420382 h 5359243"/>
              <a:gd name="connsiteX1779" fmla="*/ 6637448 w 8191242"/>
              <a:gd name="connsiteY1779" fmla="*/ 2419379 h 5359243"/>
              <a:gd name="connsiteX1780" fmla="*/ 6050695 w 8191242"/>
              <a:gd name="connsiteY1780" fmla="*/ 2414708 h 5359243"/>
              <a:gd name="connsiteX1781" fmla="*/ 6039973 w 8191242"/>
              <a:gd name="connsiteY1781" fmla="*/ 2417257 h 5359243"/>
              <a:gd name="connsiteX1782" fmla="*/ 6035058 w 8191242"/>
              <a:gd name="connsiteY1782" fmla="*/ 2415621 h 5359243"/>
              <a:gd name="connsiteX1783" fmla="*/ 6035177 w 8191242"/>
              <a:gd name="connsiteY1783" fmla="*/ 2414904 h 5359243"/>
              <a:gd name="connsiteX1784" fmla="*/ 6032807 w 8191242"/>
              <a:gd name="connsiteY1784" fmla="*/ 2417529 h 5359243"/>
              <a:gd name="connsiteX1785" fmla="*/ 6037455 w 8191242"/>
              <a:gd name="connsiteY1785" fmla="*/ 2428857 h 5359243"/>
              <a:gd name="connsiteX1786" fmla="*/ 6040351 w 8191242"/>
              <a:gd name="connsiteY1786" fmla="*/ 2430216 h 5359243"/>
              <a:gd name="connsiteX1787" fmla="*/ 6045220 w 8191242"/>
              <a:gd name="connsiteY1787" fmla="*/ 2429494 h 5359243"/>
              <a:gd name="connsiteX1788" fmla="*/ 6050498 w 8191242"/>
              <a:gd name="connsiteY1788" fmla="*/ 2417230 h 5359243"/>
              <a:gd name="connsiteX1789" fmla="*/ 6029057 w 8191242"/>
              <a:gd name="connsiteY1789" fmla="*/ 2413448 h 5359243"/>
              <a:gd name="connsiteX1790" fmla="*/ 6026994 w 8191242"/>
              <a:gd name="connsiteY1790" fmla="*/ 2415873 h 5359243"/>
              <a:gd name="connsiteX1791" fmla="*/ 6029892 w 8191242"/>
              <a:gd name="connsiteY1791" fmla="*/ 2425309 h 5359243"/>
              <a:gd name="connsiteX1792" fmla="*/ 6031368 w 8191242"/>
              <a:gd name="connsiteY1792" fmla="*/ 2426001 h 5359243"/>
              <a:gd name="connsiteX1793" fmla="*/ 6033816 w 8191242"/>
              <a:gd name="connsiteY1793" fmla="*/ 2423561 h 5359243"/>
              <a:gd name="connsiteX1794" fmla="*/ 6651970 w 8191242"/>
              <a:gd name="connsiteY1794" fmla="*/ 2411004 h 5359243"/>
              <a:gd name="connsiteX1795" fmla="*/ 6665522 w 8191242"/>
              <a:gd name="connsiteY1795" fmla="*/ 2413134 h 5359243"/>
              <a:gd name="connsiteX1796" fmla="*/ 6665522 w 8191242"/>
              <a:gd name="connsiteY1796" fmla="*/ 2438693 h 5359243"/>
              <a:gd name="connsiteX1797" fmla="*/ 6650032 w 8191242"/>
              <a:gd name="connsiteY1797" fmla="*/ 2421655 h 5359243"/>
              <a:gd name="connsiteX1798" fmla="*/ 6651970 w 8191242"/>
              <a:gd name="connsiteY1798" fmla="*/ 2411004 h 5359243"/>
              <a:gd name="connsiteX1799" fmla="*/ 6069205 w 8191242"/>
              <a:gd name="connsiteY1799" fmla="*/ 2405655 h 5359243"/>
              <a:gd name="connsiteX1800" fmla="*/ 6069205 w 8191242"/>
              <a:gd name="connsiteY1800" fmla="*/ 2417257 h 5359243"/>
              <a:gd name="connsiteX1801" fmla="*/ 6069205 w 8191242"/>
              <a:gd name="connsiteY1801" fmla="*/ 2444433 h 5359243"/>
              <a:gd name="connsiteX1802" fmla="*/ 6061141 w 8191242"/>
              <a:gd name="connsiteY1802" fmla="*/ 2412224 h 5359243"/>
              <a:gd name="connsiteX1803" fmla="*/ 6055332 w 8191242"/>
              <a:gd name="connsiteY1803" fmla="*/ 2413605 h 5359243"/>
              <a:gd name="connsiteX1804" fmla="*/ 6052711 w 8191242"/>
              <a:gd name="connsiteY1804" fmla="*/ 2428383 h 5359243"/>
              <a:gd name="connsiteX1805" fmla="*/ 6053077 w 8191242"/>
              <a:gd name="connsiteY1805" fmla="*/ 2428329 h 5359243"/>
              <a:gd name="connsiteX1806" fmla="*/ 6053077 w 8191242"/>
              <a:gd name="connsiteY1806" fmla="*/ 2444433 h 5359243"/>
              <a:gd name="connsiteX1807" fmla="*/ 6053077 w 8191242"/>
              <a:gd name="connsiteY1807" fmla="*/ 2452485 h 5359243"/>
              <a:gd name="connsiteX1808" fmla="*/ 6101462 w 8191242"/>
              <a:gd name="connsiteY1808" fmla="*/ 2452485 h 5359243"/>
              <a:gd name="connsiteX1809" fmla="*/ 6077269 w 8191242"/>
              <a:gd name="connsiteY1809" fmla="*/ 2412224 h 5359243"/>
              <a:gd name="connsiteX1810" fmla="*/ 6079186 w 8191242"/>
              <a:gd name="connsiteY1810" fmla="*/ 2411705 h 5359243"/>
              <a:gd name="connsiteX1811" fmla="*/ 6070733 w 8191242"/>
              <a:gd name="connsiteY1811" fmla="*/ 2406582 h 5359243"/>
              <a:gd name="connsiteX1812" fmla="*/ 6684885 w 8191242"/>
              <a:gd name="connsiteY1812" fmla="*/ 2404616 h 5359243"/>
              <a:gd name="connsiteX1813" fmla="*/ 6708120 w 8191242"/>
              <a:gd name="connsiteY1813" fmla="*/ 2439469 h 5359243"/>
              <a:gd name="connsiteX1814" fmla="*/ 6692630 w 8191242"/>
              <a:gd name="connsiteY1814" fmla="*/ 2439469 h 5359243"/>
              <a:gd name="connsiteX1815" fmla="*/ 6684885 w 8191242"/>
              <a:gd name="connsiteY1815" fmla="*/ 2404616 h 5359243"/>
              <a:gd name="connsiteX1816" fmla="*/ 6286939 w 8191242"/>
              <a:gd name="connsiteY1816" fmla="*/ 2404173 h 5359243"/>
              <a:gd name="connsiteX1817" fmla="*/ 6286211 w 8191242"/>
              <a:gd name="connsiteY1817" fmla="*/ 2408709 h 5359243"/>
              <a:gd name="connsiteX1818" fmla="*/ 6287952 w 8191242"/>
              <a:gd name="connsiteY1818" fmla="*/ 2408074 h 5359243"/>
              <a:gd name="connsiteX1819" fmla="*/ 6203937 w 8191242"/>
              <a:gd name="connsiteY1819" fmla="*/ 2402417 h 5359243"/>
              <a:gd name="connsiteX1820" fmla="*/ 6201666 w 8191242"/>
              <a:gd name="connsiteY1820" fmla="*/ 2404969 h 5359243"/>
              <a:gd name="connsiteX1821" fmla="*/ 6210818 w 8191242"/>
              <a:gd name="connsiteY1821" fmla="*/ 2414111 h 5359243"/>
              <a:gd name="connsiteX1822" fmla="*/ 6213298 w 8191242"/>
              <a:gd name="connsiteY1822" fmla="*/ 2422308 h 5359243"/>
              <a:gd name="connsiteX1823" fmla="*/ 6215294 w 8191242"/>
              <a:gd name="connsiteY1823" fmla="*/ 2421396 h 5359243"/>
              <a:gd name="connsiteX1824" fmla="*/ 6215827 w 8191242"/>
              <a:gd name="connsiteY1824" fmla="*/ 2418348 h 5359243"/>
              <a:gd name="connsiteX1825" fmla="*/ 6213779 w 8191242"/>
              <a:gd name="connsiteY1825" fmla="*/ 2417070 h 5359243"/>
              <a:gd name="connsiteX1826" fmla="*/ 6210818 w 8191242"/>
              <a:gd name="connsiteY1826" fmla="*/ 2414111 h 5359243"/>
              <a:gd name="connsiteX1827" fmla="*/ 6207866 w 8191242"/>
              <a:gd name="connsiteY1827" fmla="*/ 2404352 h 5359243"/>
              <a:gd name="connsiteX1828" fmla="*/ 6207808 w 8191242"/>
              <a:gd name="connsiteY1828" fmla="*/ 2404616 h 5359243"/>
              <a:gd name="connsiteX1829" fmla="*/ 7845685 w 8191242"/>
              <a:gd name="connsiteY1829" fmla="*/ 2398233 h 5359243"/>
              <a:gd name="connsiteX1830" fmla="*/ 7843664 w 8191242"/>
              <a:gd name="connsiteY1830" fmla="*/ 2410322 h 5359243"/>
              <a:gd name="connsiteX1831" fmla="*/ 7830054 w 8191242"/>
              <a:gd name="connsiteY1831" fmla="*/ 2421959 h 5359243"/>
              <a:gd name="connsiteX1832" fmla="*/ 7853198 w 8191242"/>
              <a:gd name="connsiteY1832" fmla="*/ 2420721 h 5359243"/>
              <a:gd name="connsiteX1833" fmla="*/ 6393656 w 8191242"/>
              <a:gd name="connsiteY1833" fmla="*/ 2397524 h 5359243"/>
              <a:gd name="connsiteX1834" fmla="*/ 6377105 w 8191242"/>
              <a:gd name="connsiteY1834" fmla="*/ 2399687 h 5359243"/>
              <a:gd name="connsiteX1835" fmla="*/ 6380152 w 8191242"/>
              <a:gd name="connsiteY1835" fmla="*/ 2401821 h 5359243"/>
              <a:gd name="connsiteX1836" fmla="*/ 6399988 w 8191242"/>
              <a:gd name="connsiteY1836" fmla="*/ 2406378 h 5359243"/>
              <a:gd name="connsiteX1837" fmla="*/ 6393894 w 8191242"/>
              <a:gd name="connsiteY1837" fmla="*/ 2397774 h 5359243"/>
              <a:gd name="connsiteX1838" fmla="*/ 6521145 w 8191242"/>
              <a:gd name="connsiteY1838" fmla="*/ 2397079 h 5359243"/>
              <a:gd name="connsiteX1839" fmla="*/ 6529990 w 8191242"/>
              <a:gd name="connsiteY1839" fmla="*/ 2422872 h 5359243"/>
              <a:gd name="connsiteX1840" fmla="*/ 6519704 w 8191242"/>
              <a:gd name="connsiteY1840" fmla="*/ 2412732 h 5359243"/>
              <a:gd name="connsiteX1841" fmla="*/ 7552730 w 8191242"/>
              <a:gd name="connsiteY1841" fmla="*/ 2396872 h 5359243"/>
              <a:gd name="connsiteX1842" fmla="*/ 7560905 w 8191242"/>
              <a:gd name="connsiteY1842" fmla="*/ 2453795 h 5359243"/>
              <a:gd name="connsiteX1843" fmla="*/ 7593605 w 8191242"/>
              <a:gd name="connsiteY1843" fmla="*/ 2470060 h 5359243"/>
              <a:gd name="connsiteX1844" fmla="*/ 7593605 w 8191242"/>
              <a:gd name="connsiteY1844" fmla="*/ 2461927 h 5359243"/>
              <a:gd name="connsiteX1845" fmla="*/ 7618130 w 8191242"/>
              <a:gd name="connsiteY1845" fmla="*/ 2461927 h 5359243"/>
              <a:gd name="connsiteX1846" fmla="*/ 7552730 w 8191242"/>
              <a:gd name="connsiteY1846" fmla="*/ 2478193 h 5359243"/>
              <a:gd name="connsiteX1847" fmla="*/ 7548641 w 8191242"/>
              <a:gd name="connsiteY1847" fmla="*/ 2472093 h 5359243"/>
              <a:gd name="connsiteX1848" fmla="*/ 7545750 w 8191242"/>
              <a:gd name="connsiteY1848" fmla="*/ 2459151 h 5359243"/>
              <a:gd name="connsiteX1849" fmla="*/ 7552730 w 8191242"/>
              <a:gd name="connsiteY1849" fmla="*/ 2470060 h 5359243"/>
              <a:gd name="connsiteX1850" fmla="*/ 7544553 w 8191242"/>
              <a:gd name="connsiteY1850" fmla="*/ 2405005 h 5359243"/>
              <a:gd name="connsiteX1851" fmla="*/ 7552730 w 8191242"/>
              <a:gd name="connsiteY1851" fmla="*/ 2396872 h 5359243"/>
              <a:gd name="connsiteX1852" fmla="*/ 6440924 w 8191242"/>
              <a:gd name="connsiteY1852" fmla="*/ 2396872 h 5359243"/>
              <a:gd name="connsiteX1853" fmla="*/ 6479648 w 8191242"/>
              <a:gd name="connsiteY1853" fmla="*/ 2470448 h 5359243"/>
              <a:gd name="connsiteX1854" fmla="*/ 6440924 w 8191242"/>
              <a:gd name="connsiteY1854" fmla="*/ 2396872 h 5359243"/>
              <a:gd name="connsiteX1855" fmla="*/ 7030901 w 8191242"/>
              <a:gd name="connsiteY1855" fmla="*/ 2396135 h 5359243"/>
              <a:gd name="connsiteX1856" fmla="*/ 7036992 w 8191242"/>
              <a:gd name="connsiteY1856" fmla="*/ 2400100 h 5359243"/>
              <a:gd name="connsiteX1857" fmla="*/ 7036586 w 8191242"/>
              <a:gd name="connsiteY1857" fmla="*/ 2400364 h 5359243"/>
              <a:gd name="connsiteX1858" fmla="*/ 6209755 w 8191242"/>
              <a:gd name="connsiteY1858" fmla="*/ 2395770 h 5359243"/>
              <a:gd name="connsiteX1859" fmla="*/ 6209723 w 8191242"/>
              <a:gd name="connsiteY1859" fmla="*/ 2395914 h 5359243"/>
              <a:gd name="connsiteX1860" fmla="*/ 6209742 w 8191242"/>
              <a:gd name="connsiteY1860" fmla="*/ 2395893 h 5359243"/>
              <a:gd name="connsiteX1861" fmla="*/ 6521760 w 8191242"/>
              <a:gd name="connsiteY1861" fmla="*/ 2390420 h 5359243"/>
              <a:gd name="connsiteX1862" fmla="*/ 6521145 w 8191242"/>
              <a:gd name="connsiteY1862" fmla="*/ 2397079 h 5359243"/>
              <a:gd name="connsiteX1863" fmla="*/ 6520033 w 8191242"/>
              <a:gd name="connsiteY1863" fmla="*/ 2393827 h 5359243"/>
              <a:gd name="connsiteX1864" fmla="*/ 6714342 w 8191242"/>
              <a:gd name="connsiteY1864" fmla="*/ 2388069 h 5359243"/>
              <a:gd name="connsiteX1865" fmla="*/ 6746597 w 8191242"/>
              <a:gd name="connsiteY1865" fmla="*/ 2436380 h 5359243"/>
              <a:gd name="connsiteX1866" fmla="*/ 6730468 w 8191242"/>
              <a:gd name="connsiteY1866" fmla="*/ 2444433 h 5359243"/>
              <a:gd name="connsiteX1867" fmla="*/ 6714342 w 8191242"/>
              <a:gd name="connsiteY1867" fmla="*/ 2452485 h 5359243"/>
              <a:gd name="connsiteX1868" fmla="*/ 6714342 w 8191242"/>
              <a:gd name="connsiteY1868" fmla="*/ 2388069 h 5359243"/>
              <a:gd name="connsiteX1869" fmla="*/ 6205608 w 8191242"/>
              <a:gd name="connsiteY1869" fmla="*/ 2387127 h 5359243"/>
              <a:gd name="connsiteX1870" fmla="*/ 6205194 w 8191242"/>
              <a:gd name="connsiteY1870" fmla="*/ 2390189 h 5359243"/>
              <a:gd name="connsiteX1871" fmla="*/ 6207808 w 8191242"/>
              <a:gd name="connsiteY1871" fmla="*/ 2389126 h 5359243"/>
              <a:gd name="connsiteX1872" fmla="*/ 6344116 w 8191242"/>
              <a:gd name="connsiteY1872" fmla="*/ 2382156 h 5359243"/>
              <a:gd name="connsiteX1873" fmla="*/ 6338307 w 8191242"/>
              <a:gd name="connsiteY1873" fmla="*/ 2391304 h 5359243"/>
              <a:gd name="connsiteX1874" fmla="*/ 6339547 w 8191242"/>
              <a:gd name="connsiteY1874" fmla="*/ 2394559 h 5359243"/>
              <a:gd name="connsiteX1875" fmla="*/ 6343516 w 8191242"/>
              <a:gd name="connsiteY1875" fmla="*/ 2394039 h 5359243"/>
              <a:gd name="connsiteX1876" fmla="*/ 6529990 w 8191242"/>
              <a:gd name="connsiteY1876" fmla="*/ 2381382 h 5359243"/>
              <a:gd name="connsiteX1877" fmla="*/ 6553224 w 8191242"/>
              <a:gd name="connsiteY1877" fmla="*/ 2404616 h 5359243"/>
              <a:gd name="connsiteX1878" fmla="*/ 6545480 w 8191242"/>
              <a:gd name="connsiteY1878" fmla="*/ 2427851 h 5359243"/>
              <a:gd name="connsiteX1879" fmla="*/ 6529990 w 8191242"/>
              <a:gd name="connsiteY1879" fmla="*/ 2381382 h 5359243"/>
              <a:gd name="connsiteX1880" fmla="*/ 6168970 w 8191242"/>
              <a:gd name="connsiteY1880" fmla="*/ 2379977 h 5359243"/>
              <a:gd name="connsiteX1881" fmla="*/ 6169365 w 8191242"/>
              <a:gd name="connsiteY1881" fmla="*/ 2380766 h 5359243"/>
              <a:gd name="connsiteX1882" fmla="*/ 6174160 w 8191242"/>
              <a:gd name="connsiteY1882" fmla="*/ 2385051 h 5359243"/>
              <a:gd name="connsiteX1883" fmla="*/ 6174452 w 8191242"/>
              <a:gd name="connsiteY1883" fmla="*/ 2384490 h 5359243"/>
              <a:gd name="connsiteX1884" fmla="*/ 6169001 w 8191242"/>
              <a:gd name="connsiteY1884" fmla="*/ 2380016 h 5359243"/>
              <a:gd name="connsiteX1885" fmla="*/ 6286459 w 8191242"/>
              <a:gd name="connsiteY1885" fmla="*/ 2379734 h 5359243"/>
              <a:gd name="connsiteX1886" fmla="*/ 6286939 w 8191242"/>
              <a:gd name="connsiteY1886" fmla="*/ 2380016 h 5359243"/>
              <a:gd name="connsiteX1887" fmla="*/ 6286908 w 8191242"/>
              <a:gd name="connsiteY1887" fmla="*/ 2380394 h 5359243"/>
              <a:gd name="connsiteX1888" fmla="*/ 7099835 w 8191242"/>
              <a:gd name="connsiteY1888" fmla="*/ 2377509 h 5359243"/>
              <a:gd name="connsiteX1889" fmla="*/ 7103103 w 8191242"/>
              <a:gd name="connsiteY1889" fmla="*/ 2412361 h 5359243"/>
              <a:gd name="connsiteX1890" fmla="*/ 7087613 w 8191242"/>
              <a:gd name="connsiteY1890" fmla="*/ 2396872 h 5359243"/>
              <a:gd name="connsiteX1891" fmla="*/ 7095357 w 8191242"/>
              <a:gd name="connsiteY1891" fmla="*/ 2381382 h 5359243"/>
              <a:gd name="connsiteX1892" fmla="*/ 7099835 w 8191242"/>
              <a:gd name="connsiteY1892" fmla="*/ 2377509 h 5359243"/>
              <a:gd name="connsiteX1893" fmla="*/ 7021784 w 8191242"/>
              <a:gd name="connsiteY1893" fmla="*/ 2373638 h 5359243"/>
              <a:gd name="connsiteX1894" fmla="*/ 7029528 w 8191242"/>
              <a:gd name="connsiteY1894" fmla="*/ 2412361 h 5359243"/>
              <a:gd name="connsiteX1895" fmla="*/ 7006294 w 8191242"/>
              <a:gd name="connsiteY1895" fmla="*/ 2396872 h 5359243"/>
              <a:gd name="connsiteX1896" fmla="*/ 7021784 w 8191242"/>
              <a:gd name="connsiteY1896" fmla="*/ 2373638 h 5359243"/>
              <a:gd name="connsiteX1897" fmla="*/ 6179888 w 8191242"/>
              <a:gd name="connsiteY1897" fmla="*/ 2371787 h 5359243"/>
              <a:gd name="connsiteX1898" fmla="*/ 6174041 w 8191242"/>
              <a:gd name="connsiteY1898" fmla="*/ 2371964 h 5359243"/>
              <a:gd name="connsiteX1899" fmla="*/ 6177625 w 8191242"/>
              <a:gd name="connsiteY1899" fmla="*/ 2378226 h 5359243"/>
              <a:gd name="connsiteX1900" fmla="*/ 6251568 w 8191242"/>
              <a:gd name="connsiteY1900" fmla="*/ 2370798 h 5359243"/>
              <a:gd name="connsiteX1901" fmla="*/ 6254139 w 8191242"/>
              <a:gd name="connsiteY1901" fmla="*/ 2379387 h 5359243"/>
              <a:gd name="connsiteX1902" fmla="*/ 6256199 w 8191242"/>
              <a:gd name="connsiteY1902" fmla="*/ 2379904 h 5359243"/>
              <a:gd name="connsiteX1903" fmla="*/ 6254681 w 8191242"/>
              <a:gd name="connsiteY1903" fmla="*/ 2371964 h 5359243"/>
              <a:gd name="connsiteX1904" fmla="*/ 6192211 w 8191242"/>
              <a:gd name="connsiteY1904" fmla="*/ 2356043 h 5359243"/>
              <a:gd name="connsiteX1905" fmla="*/ 6189916 w 8191242"/>
              <a:gd name="connsiteY1905" fmla="*/ 2356112 h 5359243"/>
              <a:gd name="connsiteX1906" fmla="*/ 6186137 w 8191242"/>
              <a:gd name="connsiteY1906" fmla="*/ 2363912 h 5359243"/>
              <a:gd name="connsiteX1907" fmla="*/ 6185633 w 8191242"/>
              <a:gd name="connsiteY1907" fmla="*/ 2364952 h 5359243"/>
              <a:gd name="connsiteX1908" fmla="*/ 6192078 w 8191242"/>
              <a:gd name="connsiteY1908" fmla="*/ 2382422 h 5359243"/>
              <a:gd name="connsiteX1909" fmla="*/ 6195987 w 8191242"/>
              <a:gd name="connsiteY1909" fmla="*/ 2385531 h 5359243"/>
              <a:gd name="connsiteX1910" fmla="*/ 6196875 w 8191242"/>
              <a:gd name="connsiteY1910" fmla="*/ 2381314 h 5359243"/>
              <a:gd name="connsiteX1911" fmla="*/ 6190769 w 8191242"/>
              <a:gd name="connsiteY1911" fmla="*/ 2373638 h 5359243"/>
              <a:gd name="connsiteX1912" fmla="*/ 6200477 w 8191242"/>
              <a:gd name="connsiteY1912" fmla="*/ 2368490 h 5359243"/>
              <a:gd name="connsiteX1913" fmla="*/ 6201666 w 8191242"/>
              <a:gd name="connsiteY1913" fmla="*/ 2364630 h 5359243"/>
              <a:gd name="connsiteX1914" fmla="*/ 6194088 w 8191242"/>
              <a:gd name="connsiteY1914" fmla="*/ 2355985 h 5359243"/>
              <a:gd name="connsiteX1915" fmla="*/ 6193565 w 8191242"/>
              <a:gd name="connsiteY1915" fmla="*/ 2356002 h 5359243"/>
              <a:gd name="connsiteX1916" fmla="*/ 6193592 w 8191242"/>
              <a:gd name="connsiteY1916" fmla="*/ 2356564 h 5359243"/>
              <a:gd name="connsiteX1917" fmla="*/ 6149848 w 8191242"/>
              <a:gd name="connsiteY1917" fmla="*/ 2355860 h 5359243"/>
              <a:gd name="connsiteX1918" fmla="*/ 6149848 w 8191242"/>
              <a:gd name="connsiteY1918" fmla="*/ 2388069 h 5359243"/>
              <a:gd name="connsiteX1919" fmla="*/ 6150856 w 8191242"/>
              <a:gd name="connsiteY1919" fmla="*/ 2376997 h 5359243"/>
              <a:gd name="connsiteX1920" fmla="*/ 6148067 w 8191242"/>
              <a:gd name="connsiteY1920" fmla="*/ 2376177 h 5359243"/>
              <a:gd name="connsiteX1921" fmla="*/ 6147405 w 8191242"/>
              <a:gd name="connsiteY1921" fmla="*/ 2378947 h 5359243"/>
              <a:gd name="connsiteX1922" fmla="*/ 6137725 w 8191242"/>
              <a:gd name="connsiteY1922" fmla="*/ 2382996 h 5359243"/>
              <a:gd name="connsiteX1923" fmla="*/ 6133594 w 8191242"/>
              <a:gd name="connsiteY1923" fmla="*/ 2372231 h 5359243"/>
              <a:gd name="connsiteX1924" fmla="*/ 6127419 w 8191242"/>
              <a:gd name="connsiteY1924" fmla="*/ 2385427 h 5359243"/>
              <a:gd name="connsiteX1925" fmla="*/ 6093398 w 8191242"/>
              <a:gd name="connsiteY1925" fmla="*/ 2363912 h 5359243"/>
              <a:gd name="connsiteX1926" fmla="*/ 6133720 w 8191242"/>
              <a:gd name="connsiteY1926" fmla="*/ 2404173 h 5359243"/>
              <a:gd name="connsiteX1927" fmla="*/ 6117591 w 8191242"/>
              <a:gd name="connsiteY1927" fmla="*/ 2412224 h 5359243"/>
              <a:gd name="connsiteX1928" fmla="*/ 6109838 w 8191242"/>
              <a:gd name="connsiteY1928" fmla="*/ 2406521 h 5359243"/>
              <a:gd name="connsiteX1929" fmla="*/ 6109527 w 8191242"/>
              <a:gd name="connsiteY1929" fmla="*/ 2404173 h 5359243"/>
              <a:gd name="connsiteX1930" fmla="*/ 6107494 w 8191242"/>
              <a:gd name="connsiteY1930" fmla="*/ 2404797 h 5359243"/>
              <a:gd name="connsiteX1931" fmla="*/ 6098437 w 8191242"/>
              <a:gd name="connsiteY1931" fmla="*/ 2398132 h 5359243"/>
              <a:gd name="connsiteX1932" fmla="*/ 6085334 w 8191242"/>
              <a:gd name="connsiteY1932" fmla="*/ 2371964 h 5359243"/>
              <a:gd name="connsiteX1933" fmla="*/ 6085334 w 8191242"/>
              <a:gd name="connsiteY1933" fmla="*/ 2404173 h 5359243"/>
              <a:gd name="connsiteX1934" fmla="*/ 6077269 w 8191242"/>
              <a:gd name="connsiteY1934" fmla="*/ 2397126 h 5359243"/>
              <a:gd name="connsiteX1935" fmla="*/ 6074291 w 8191242"/>
              <a:gd name="connsiteY1935" fmla="*/ 2398385 h 5359243"/>
              <a:gd name="connsiteX1936" fmla="*/ 6074460 w 8191242"/>
              <a:gd name="connsiteY1936" fmla="*/ 2398473 h 5359243"/>
              <a:gd name="connsiteX1937" fmla="*/ 6081635 w 8191242"/>
              <a:gd name="connsiteY1937" fmla="*/ 2411040 h 5359243"/>
              <a:gd name="connsiteX1938" fmla="*/ 6090248 w 8191242"/>
              <a:gd name="connsiteY1938" fmla="*/ 2408703 h 5359243"/>
              <a:gd name="connsiteX1939" fmla="*/ 6096422 w 8191242"/>
              <a:gd name="connsiteY1939" fmla="*/ 2408200 h 5359243"/>
              <a:gd name="connsiteX1940" fmla="*/ 6107494 w 8191242"/>
              <a:gd name="connsiteY1940" fmla="*/ 2404797 h 5359243"/>
              <a:gd name="connsiteX1941" fmla="*/ 6109838 w 8191242"/>
              <a:gd name="connsiteY1941" fmla="*/ 2406521 h 5359243"/>
              <a:gd name="connsiteX1942" fmla="*/ 6111542 w 8191242"/>
              <a:gd name="connsiteY1942" fmla="*/ 2419269 h 5359243"/>
              <a:gd name="connsiteX1943" fmla="*/ 6101462 w 8191242"/>
              <a:gd name="connsiteY1943" fmla="*/ 2428329 h 5359243"/>
              <a:gd name="connsiteX1944" fmla="*/ 6120615 w 8191242"/>
              <a:gd name="connsiteY1944" fmla="*/ 2452485 h 5359243"/>
              <a:gd name="connsiteX1945" fmla="*/ 6125976 w 8191242"/>
              <a:gd name="connsiteY1945" fmla="*/ 2462367 h 5359243"/>
              <a:gd name="connsiteX1946" fmla="*/ 6134285 w 8191242"/>
              <a:gd name="connsiteY1946" fmla="*/ 2453282 h 5359243"/>
              <a:gd name="connsiteX1947" fmla="*/ 6127262 w 8191242"/>
              <a:gd name="connsiteY1947" fmla="*/ 2445921 h 5359243"/>
              <a:gd name="connsiteX1948" fmla="*/ 6136641 w 8191242"/>
              <a:gd name="connsiteY1948" fmla="*/ 2439279 h 5359243"/>
              <a:gd name="connsiteX1949" fmla="*/ 6145347 w 8191242"/>
              <a:gd name="connsiteY1949" fmla="*/ 2441191 h 5359243"/>
              <a:gd name="connsiteX1950" fmla="*/ 6146760 w 8191242"/>
              <a:gd name="connsiteY1950" fmla="*/ 2439646 h 5359243"/>
              <a:gd name="connsiteX1951" fmla="*/ 6149039 w 8191242"/>
              <a:gd name="connsiteY1951" fmla="*/ 2442771 h 5359243"/>
              <a:gd name="connsiteX1952" fmla="*/ 6153774 w 8191242"/>
              <a:gd name="connsiteY1952" fmla="*/ 2448541 h 5359243"/>
              <a:gd name="connsiteX1953" fmla="*/ 6157898 w 8191242"/>
              <a:gd name="connsiteY1953" fmla="*/ 2451110 h 5359243"/>
              <a:gd name="connsiteX1954" fmla="*/ 6151270 w 8191242"/>
              <a:gd name="connsiteY1954" fmla="*/ 2436725 h 5359243"/>
              <a:gd name="connsiteX1955" fmla="*/ 6143267 w 8191242"/>
              <a:gd name="connsiteY1955" fmla="*/ 2413222 h 5359243"/>
              <a:gd name="connsiteX1956" fmla="*/ 6159274 w 8191242"/>
              <a:gd name="connsiteY1956" fmla="*/ 2405045 h 5359243"/>
              <a:gd name="connsiteX1957" fmla="*/ 6159274 w 8191242"/>
              <a:gd name="connsiteY1957" fmla="*/ 2437747 h 5359243"/>
              <a:gd name="connsiteX1958" fmla="*/ 6167277 w 8191242"/>
              <a:gd name="connsiteY1958" fmla="*/ 2429570 h 5359243"/>
              <a:gd name="connsiteX1959" fmla="*/ 6172278 w 8191242"/>
              <a:gd name="connsiteY1959" fmla="*/ 2460228 h 5359243"/>
              <a:gd name="connsiteX1960" fmla="*/ 6172352 w 8191242"/>
              <a:gd name="connsiteY1960" fmla="*/ 2460349 h 5359243"/>
              <a:gd name="connsiteX1961" fmla="*/ 6175753 w 8191242"/>
              <a:gd name="connsiteY1961" fmla="*/ 2451962 h 5359243"/>
              <a:gd name="connsiteX1962" fmla="*/ 6180594 w 8191242"/>
              <a:gd name="connsiteY1962" fmla="*/ 2449744 h 5359243"/>
              <a:gd name="connsiteX1963" fmla="*/ 6178281 w 8191242"/>
              <a:gd name="connsiteY1963" fmla="*/ 2442856 h 5359243"/>
              <a:gd name="connsiteX1964" fmla="*/ 6167277 w 8191242"/>
              <a:gd name="connsiteY1964" fmla="*/ 2413222 h 5359243"/>
              <a:gd name="connsiteX1965" fmla="*/ 6175280 w 8191242"/>
              <a:gd name="connsiteY1965" fmla="*/ 2413222 h 5359243"/>
              <a:gd name="connsiteX1966" fmla="*/ 6183283 w 8191242"/>
              <a:gd name="connsiteY1966" fmla="*/ 2437747 h 5359243"/>
              <a:gd name="connsiteX1967" fmla="*/ 6188092 w 8191242"/>
              <a:gd name="connsiteY1967" fmla="*/ 2434347 h 5359243"/>
              <a:gd name="connsiteX1968" fmla="*/ 6187096 w 8191242"/>
              <a:gd name="connsiteY1968" fmla="*/ 2431604 h 5359243"/>
              <a:gd name="connsiteX1969" fmla="*/ 6189743 w 8191242"/>
              <a:gd name="connsiteY1969" fmla="*/ 2426451 h 5359243"/>
              <a:gd name="connsiteX1970" fmla="*/ 6192333 w 8191242"/>
              <a:gd name="connsiteY1970" fmla="*/ 2428931 h 5359243"/>
              <a:gd name="connsiteX1971" fmla="*/ 6194288 w 8191242"/>
              <a:gd name="connsiteY1971" fmla="*/ 2422418 h 5359243"/>
              <a:gd name="connsiteX1972" fmla="*/ 6199290 w 8191242"/>
              <a:gd name="connsiteY1972" fmla="*/ 2437747 h 5359243"/>
              <a:gd name="connsiteX1973" fmla="*/ 6202290 w 8191242"/>
              <a:gd name="connsiteY1973" fmla="*/ 2425484 h 5359243"/>
              <a:gd name="connsiteX1974" fmla="*/ 6200317 w 8191242"/>
              <a:gd name="connsiteY1974" fmla="*/ 2417421 h 5359243"/>
              <a:gd name="connsiteX1975" fmla="*/ 6198638 w 8191242"/>
              <a:gd name="connsiteY1975" fmla="*/ 2415053 h 5359243"/>
              <a:gd name="connsiteX1976" fmla="*/ 6191930 w 8191242"/>
              <a:gd name="connsiteY1976" fmla="*/ 2410646 h 5359243"/>
              <a:gd name="connsiteX1977" fmla="*/ 6190769 w 8191242"/>
              <a:gd name="connsiteY1977" fmla="*/ 2412361 h 5359243"/>
              <a:gd name="connsiteX1978" fmla="*/ 6188929 w 8191242"/>
              <a:gd name="connsiteY1978" fmla="*/ 2410540 h 5359243"/>
              <a:gd name="connsiteX1979" fmla="*/ 6185515 w 8191242"/>
              <a:gd name="connsiteY1979" fmla="*/ 2421102 h 5359243"/>
              <a:gd name="connsiteX1980" fmla="*/ 6185515 w 8191242"/>
              <a:gd name="connsiteY1980" fmla="*/ 2380766 h 5359243"/>
              <a:gd name="connsiteX1981" fmla="*/ 6181857 w 8191242"/>
              <a:gd name="connsiteY1981" fmla="*/ 2378749 h 5359243"/>
              <a:gd name="connsiteX1982" fmla="*/ 6181697 w 8191242"/>
              <a:gd name="connsiteY1982" fmla="*/ 2379914 h 5359243"/>
              <a:gd name="connsiteX1983" fmla="*/ 6182105 w 8191242"/>
              <a:gd name="connsiteY1983" fmla="*/ 2380016 h 5359243"/>
              <a:gd name="connsiteX1984" fmla="*/ 6181529 w 8191242"/>
              <a:gd name="connsiteY1984" fmla="*/ 2381130 h 5359243"/>
              <a:gd name="connsiteX1985" fmla="*/ 6180469 w 8191242"/>
              <a:gd name="connsiteY1985" fmla="*/ 2388833 h 5359243"/>
              <a:gd name="connsiteX1986" fmla="*/ 6169365 w 8191242"/>
              <a:gd name="connsiteY1986" fmla="*/ 2396900 h 5359243"/>
              <a:gd name="connsiteX1987" fmla="*/ 6161557 w 8191242"/>
              <a:gd name="connsiteY1987" fmla="*/ 2370571 h 5359243"/>
              <a:gd name="connsiteX1988" fmla="*/ 6158290 w 8191242"/>
              <a:gd name="connsiteY1988" fmla="*/ 2366428 h 5359243"/>
              <a:gd name="connsiteX1989" fmla="*/ 6149848 w 8191242"/>
              <a:gd name="connsiteY1989" fmla="*/ 2355860 h 5359243"/>
              <a:gd name="connsiteX1990" fmla="*/ 6270810 w 8191242"/>
              <a:gd name="connsiteY1990" fmla="*/ 2347810 h 5359243"/>
              <a:gd name="connsiteX1991" fmla="*/ 6283914 w 8191242"/>
              <a:gd name="connsiteY1991" fmla="*/ 2375990 h 5359243"/>
              <a:gd name="connsiteX1992" fmla="*/ 6286459 w 8191242"/>
              <a:gd name="connsiteY1992" fmla="*/ 2379734 h 5359243"/>
              <a:gd name="connsiteX1993" fmla="*/ 6269803 w 8191242"/>
              <a:gd name="connsiteY1993" fmla="*/ 2369952 h 5359243"/>
              <a:gd name="connsiteX1994" fmla="*/ 6270810 w 8191242"/>
              <a:gd name="connsiteY1994" fmla="*/ 2347810 h 5359243"/>
              <a:gd name="connsiteX1995" fmla="*/ 7072516 w 8191242"/>
              <a:gd name="connsiteY1995" fmla="*/ 2343606 h 5359243"/>
              <a:gd name="connsiteX1996" fmla="*/ 7072960 w 8191242"/>
              <a:gd name="connsiteY1996" fmla="*/ 2346326 h 5359243"/>
              <a:gd name="connsiteX1997" fmla="*/ 7072642 w 8191242"/>
              <a:gd name="connsiteY1997" fmla="*/ 2345463 h 5359243"/>
              <a:gd name="connsiteX1998" fmla="*/ 7072516 w 8191242"/>
              <a:gd name="connsiteY1998" fmla="*/ 2343606 h 5359243"/>
              <a:gd name="connsiteX1999" fmla="*/ 6739098 w 8191242"/>
              <a:gd name="connsiteY1999" fmla="*/ 2342659 h 5359243"/>
              <a:gd name="connsiteX2000" fmla="*/ 6746843 w 8191242"/>
              <a:gd name="connsiteY2000" fmla="*/ 2381382 h 5359243"/>
              <a:gd name="connsiteX2001" fmla="*/ 6739098 w 8191242"/>
              <a:gd name="connsiteY2001" fmla="*/ 2342659 h 5359243"/>
              <a:gd name="connsiteX2002" fmla="*/ 6465554 w 8191242"/>
              <a:gd name="connsiteY2002" fmla="*/ 2327684 h 5359243"/>
              <a:gd name="connsiteX2003" fmla="*/ 6471906 w 8191242"/>
              <a:gd name="connsiteY2003" fmla="*/ 2347690 h 5359243"/>
              <a:gd name="connsiteX2004" fmla="*/ 6448672 w 8191242"/>
              <a:gd name="connsiteY2004" fmla="*/ 2355823 h 5359243"/>
              <a:gd name="connsiteX2005" fmla="*/ 6449607 w 8191242"/>
              <a:gd name="connsiteY2005" fmla="*/ 2365650 h 5359243"/>
              <a:gd name="connsiteX2006" fmla="*/ 6452003 w 8191242"/>
              <a:gd name="connsiteY2006" fmla="*/ 2364630 h 5359243"/>
              <a:gd name="connsiteX2007" fmla="*/ 6452003 w 8191242"/>
              <a:gd name="connsiteY2007" fmla="*/ 2372697 h 5359243"/>
              <a:gd name="connsiteX2008" fmla="*/ 6470265 w 8191242"/>
              <a:gd name="connsiteY2008" fmla="*/ 2369306 h 5359243"/>
              <a:gd name="connsiteX2009" fmla="*/ 6472387 w 8191242"/>
              <a:gd name="connsiteY2009" fmla="*/ 2366538 h 5359243"/>
              <a:gd name="connsiteX2010" fmla="*/ 6481973 w 8191242"/>
              <a:gd name="connsiteY2010" fmla="*/ 2358470 h 5359243"/>
              <a:gd name="connsiteX2011" fmla="*/ 6482596 w 8191242"/>
              <a:gd name="connsiteY2011" fmla="*/ 2367017 h 5359243"/>
              <a:gd name="connsiteX2012" fmla="*/ 6487845 w 8191242"/>
              <a:gd name="connsiteY2012" fmla="*/ 2366042 h 5359243"/>
              <a:gd name="connsiteX2013" fmla="*/ 6484344 w 8191242"/>
              <a:gd name="connsiteY2013" fmla="*/ 2356950 h 5359243"/>
              <a:gd name="connsiteX2014" fmla="*/ 6298428 w 8191242"/>
              <a:gd name="connsiteY2014" fmla="*/ 2325260 h 5359243"/>
              <a:gd name="connsiteX2015" fmla="*/ 6298353 w 8191242"/>
              <a:gd name="connsiteY2015" fmla="*/ 2325335 h 5359243"/>
              <a:gd name="connsiteX2016" fmla="*/ 6298898 w 8191242"/>
              <a:gd name="connsiteY2016" fmla="*/ 2325786 h 5359243"/>
              <a:gd name="connsiteX2017" fmla="*/ 7788515 w 8191242"/>
              <a:gd name="connsiteY2017" fmla="*/ 2324844 h 5359243"/>
              <a:gd name="connsiteX2018" fmla="*/ 7796260 w 8191242"/>
              <a:gd name="connsiteY2018" fmla="*/ 2333365 h 5359243"/>
              <a:gd name="connsiteX2019" fmla="*/ 7788178 w 8191242"/>
              <a:gd name="connsiteY2019" fmla="*/ 2325585 h 5359243"/>
              <a:gd name="connsiteX2020" fmla="*/ 6214360 w 8191242"/>
              <a:gd name="connsiteY2020" fmla="*/ 2323654 h 5359243"/>
              <a:gd name="connsiteX2021" fmla="*/ 6215211 w 8191242"/>
              <a:gd name="connsiteY2021" fmla="*/ 2339797 h 5359243"/>
              <a:gd name="connsiteX2022" fmla="*/ 6217817 w 8191242"/>
              <a:gd name="connsiteY2022" fmla="*/ 2340428 h 5359243"/>
              <a:gd name="connsiteX2023" fmla="*/ 6220697 w 8191242"/>
              <a:gd name="connsiteY2023" fmla="*/ 2352657 h 5359243"/>
              <a:gd name="connsiteX2024" fmla="*/ 6222424 w 8191242"/>
              <a:gd name="connsiteY2024" fmla="*/ 2355860 h 5359243"/>
              <a:gd name="connsiteX2025" fmla="*/ 6221518 w 8191242"/>
              <a:gd name="connsiteY2025" fmla="*/ 2356142 h 5359243"/>
              <a:gd name="connsiteX2026" fmla="*/ 6221855 w 8191242"/>
              <a:gd name="connsiteY2026" fmla="*/ 2357571 h 5359243"/>
              <a:gd name="connsiteX2027" fmla="*/ 6225893 w 8191242"/>
              <a:gd name="connsiteY2027" fmla="*/ 2380766 h 5359243"/>
              <a:gd name="connsiteX2028" fmla="*/ 6209742 w 8191242"/>
              <a:gd name="connsiteY2028" fmla="*/ 2356564 h 5359243"/>
              <a:gd name="connsiteX2029" fmla="*/ 6208399 w 8191242"/>
              <a:gd name="connsiteY2029" fmla="*/ 2366493 h 5359243"/>
              <a:gd name="connsiteX2030" fmla="*/ 6216328 w 8191242"/>
              <a:gd name="connsiteY2030" fmla="*/ 2365893 h 5359243"/>
              <a:gd name="connsiteX2031" fmla="*/ 6212195 w 8191242"/>
              <a:gd name="connsiteY2031" fmla="*/ 2384678 h 5359243"/>
              <a:gd name="connsiteX2032" fmla="*/ 6217817 w 8191242"/>
              <a:gd name="connsiteY2032" fmla="*/ 2380766 h 5359243"/>
              <a:gd name="connsiteX2033" fmla="*/ 6221855 w 8191242"/>
              <a:gd name="connsiteY2033" fmla="*/ 2407994 h 5359243"/>
              <a:gd name="connsiteX2034" fmla="*/ 6222338 w 8191242"/>
              <a:gd name="connsiteY2034" fmla="*/ 2410532 h 5359243"/>
              <a:gd name="connsiteX2035" fmla="*/ 6223297 w 8191242"/>
              <a:gd name="connsiteY2035" fmla="*/ 2405045 h 5359243"/>
              <a:gd name="connsiteX2036" fmla="*/ 6233928 w 8191242"/>
              <a:gd name="connsiteY2036" fmla="*/ 2426763 h 5359243"/>
              <a:gd name="connsiteX2037" fmla="*/ 6252882 w 8191242"/>
              <a:gd name="connsiteY2037" fmla="*/ 2421082 h 5359243"/>
              <a:gd name="connsiteX2038" fmla="*/ 6238553 w 8191242"/>
              <a:gd name="connsiteY2038" fmla="*/ 2412224 h 5359243"/>
              <a:gd name="connsiteX2039" fmla="*/ 6249641 w 8191242"/>
              <a:gd name="connsiteY2039" fmla="*/ 2395114 h 5359243"/>
              <a:gd name="connsiteX2040" fmla="*/ 6253324 w 8191242"/>
              <a:gd name="connsiteY2040" fmla="*/ 2392116 h 5359243"/>
              <a:gd name="connsiteX2041" fmla="*/ 6242280 w 8191242"/>
              <a:gd name="connsiteY2041" fmla="*/ 2390538 h 5359243"/>
              <a:gd name="connsiteX2042" fmla="*/ 6244212 w 8191242"/>
              <a:gd name="connsiteY2042" fmla="*/ 2369846 h 5359243"/>
              <a:gd name="connsiteX2043" fmla="*/ 6238553 w 8191242"/>
              <a:gd name="connsiteY2043" fmla="*/ 2371964 h 5359243"/>
              <a:gd name="connsiteX2044" fmla="*/ 6241337 w 8191242"/>
              <a:gd name="connsiteY2044" fmla="*/ 2363623 h 5359243"/>
              <a:gd name="connsiteX2045" fmla="*/ 6234536 w 8191242"/>
              <a:gd name="connsiteY2045" fmla="*/ 2349048 h 5359243"/>
              <a:gd name="connsiteX2046" fmla="*/ 6242080 w 8191242"/>
              <a:gd name="connsiteY2046" fmla="*/ 2350939 h 5359243"/>
              <a:gd name="connsiteX2047" fmla="*/ 6241955 w 8191242"/>
              <a:gd name="connsiteY2047" fmla="*/ 2350451 h 5359243"/>
              <a:gd name="connsiteX2048" fmla="*/ 6230488 w 8191242"/>
              <a:gd name="connsiteY2048" fmla="*/ 2347810 h 5359243"/>
              <a:gd name="connsiteX2049" fmla="*/ 6238553 w 8191242"/>
              <a:gd name="connsiteY2049" fmla="*/ 2331706 h 5359243"/>
              <a:gd name="connsiteX2050" fmla="*/ 6222424 w 8191242"/>
              <a:gd name="connsiteY2050" fmla="*/ 2331706 h 5359243"/>
              <a:gd name="connsiteX2051" fmla="*/ 6214360 w 8191242"/>
              <a:gd name="connsiteY2051" fmla="*/ 2323654 h 5359243"/>
              <a:gd name="connsiteX2052" fmla="*/ 7184423 w 8191242"/>
              <a:gd name="connsiteY2052" fmla="*/ 2323296 h 5359243"/>
              <a:gd name="connsiteX2053" fmla="*/ 7189621 w 8191242"/>
              <a:gd name="connsiteY2053" fmla="*/ 2326110 h 5359243"/>
              <a:gd name="connsiteX2054" fmla="*/ 7189704 w 8191242"/>
              <a:gd name="connsiteY2054" fmla="*/ 2326781 h 5359243"/>
              <a:gd name="connsiteX2055" fmla="*/ 7189704 w 8191242"/>
              <a:gd name="connsiteY2055" fmla="*/ 2326155 h 5359243"/>
              <a:gd name="connsiteX2056" fmla="*/ 7192289 w 8191242"/>
              <a:gd name="connsiteY2056" fmla="*/ 2327555 h 5359243"/>
              <a:gd name="connsiteX2057" fmla="*/ 7199914 w 8191242"/>
              <a:gd name="connsiteY2057" fmla="*/ 2365893 h 5359243"/>
              <a:gd name="connsiteX2058" fmla="*/ 7184423 w 8191242"/>
              <a:gd name="connsiteY2058" fmla="*/ 2323296 h 5359243"/>
              <a:gd name="connsiteX2059" fmla="*/ 7740917 w 8191242"/>
              <a:gd name="connsiteY2059" fmla="*/ 2321622 h 5359243"/>
              <a:gd name="connsiteX2060" fmla="*/ 7755599 w 8191242"/>
              <a:gd name="connsiteY2060" fmla="*/ 2323647 h 5359243"/>
              <a:gd name="connsiteX2061" fmla="*/ 7763991 w 8191242"/>
              <a:gd name="connsiteY2061" fmla="*/ 2404616 h 5359243"/>
              <a:gd name="connsiteX2062" fmla="*/ 7738818 w 8191242"/>
              <a:gd name="connsiteY2062" fmla="*/ 2331744 h 5359243"/>
              <a:gd name="connsiteX2063" fmla="*/ 7740917 w 8191242"/>
              <a:gd name="connsiteY2063" fmla="*/ 2321622 h 5359243"/>
              <a:gd name="connsiteX2064" fmla="*/ 6554330 w 8191242"/>
              <a:gd name="connsiteY2064" fmla="*/ 2317636 h 5359243"/>
              <a:gd name="connsiteX2065" fmla="*/ 6549144 w 8191242"/>
              <a:gd name="connsiteY2065" fmla="*/ 2330705 h 5359243"/>
              <a:gd name="connsiteX2066" fmla="*/ 6554565 w 8191242"/>
              <a:gd name="connsiteY2066" fmla="*/ 2338386 h 5359243"/>
              <a:gd name="connsiteX2067" fmla="*/ 6564800 w 8191242"/>
              <a:gd name="connsiteY2067" fmla="*/ 2333469 h 5359243"/>
              <a:gd name="connsiteX2068" fmla="*/ 6562628 w 8191242"/>
              <a:gd name="connsiteY2068" fmla="*/ 2325678 h 5359243"/>
              <a:gd name="connsiteX2069" fmla="*/ 6554330 w 8191242"/>
              <a:gd name="connsiteY2069" fmla="*/ 2317636 h 5359243"/>
              <a:gd name="connsiteX2070" fmla="*/ 7765280 w 8191242"/>
              <a:gd name="connsiteY2070" fmla="*/ 2316323 h 5359243"/>
              <a:gd name="connsiteX2071" fmla="*/ 7780770 w 8191242"/>
              <a:gd name="connsiteY2071" fmla="*/ 2318455 h 5359243"/>
              <a:gd name="connsiteX2072" fmla="*/ 7788178 w 8191242"/>
              <a:gd name="connsiteY2072" fmla="*/ 2325585 h 5359243"/>
              <a:gd name="connsiteX2073" fmla="*/ 7780770 w 8191242"/>
              <a:gd name="connsiteY2073" fmla="*/ 2341882 h 5359243"/>
              <a:gd name="connsiteX2074" fmla="*/ 7765280 w 8191242"/>
              <a:gd name="connsiteY2074" fmla="*/ 2341882 h 5359243"/>
              <a:gd name="connsiteX2075" fmla="*/ 7765280 w 8191242"/>
              <a:gd name="connsiteY2075" fmla="*/ 2316323 h 5359243"/>
              <a:gd name="connsiteX2076" fmla="*/ 6350295 w 8191242"/>
              <a:gd name="connsiteY2076" fmla="*/ 2314992 h 5359243"/>
              <a:gd name="connsiteX2077" fmla="*/ 6352453 w 8191242"/>
              <a:gd name="connsiteY2077" fmla="*/ 2317875 h 5359243"/>
              <a:gd name="connsiteX2078" fmla="*/ 6352284 w 8191242"/>
              <a:gd name="connsiteY2078" fmla="*/ 2315958 h 5359243"/>
              <a:gd name="connsiteX2079" fmla="*/ 6692910 w 8191242"/>
              <a:gd name="connsiteY2079" fmla="*/ 2312181 h 5359243"/>
              <a:gd name="connsiteX2080" fmla="*/ 6700375 w 8191242"/>
              <a:gd name="connsiteY2080" fmla="*/ 2315550 h 5359243"/>
              <a:gd name="connsiteX2081" fmla="*/ 6695858 w 8191242"/>
              <a:gd name="connsiteY2081" fmla="*/ 2320390 h 5359243"/>
              <a:gd name="connsiteX2082" fmla="*/ 6212591 w 8191242"/>
              <a:gd name="connsiteY2082" fmla="*/ 2310692 h 5359243"/>
              <a:gd name="connsiteX2083" fmla="*/ 6212267 w 8191242"/>
              <a:gd name="connsiteY2083" fmla="*/ 2310739 h 5359243"/>
              <a:gd name="connsiteX2084" fmla="*/ 6211299 w 8191242"/>
              <a:gd name="connsiteY2084" fmla="*/ 2317515 h 5359243"/>
              <a:gd name="connsiteX2085" fmla="*/ 6204378 w 8191242"/>
              <a:gd name="connsiteY2085" fmla="*/ 2312901 h 5359243"/>
              <a:gd name="connsiteX2086" fmla="*/ 6202051 w 8191242"/>
              <a:gd name="connsiteY2086" fmla="*/ 2329162 h 5359243"/>
              <a:gd name="connsiteX2087" fmla="*/ 6198231 w 8191242"/>
              <a:gd name="connsiteY2087" fmla="*/ 2331706 h 5359243"/>
              <a:gd name="connsiteX2088" fmla="*/ 6200998 w 8191242"/>
              <a:gd name="connsiteY2088" fmla="*/ 2336536 h 5359243"/>
              <a:gd name="connsiteX2089" fmla="*/ 6199039 w 8191242"/>
              <a:gd name="connsiteY2089" fmla="*/ 2350213 h 5359243"/>
              <a:gd name="connsiteX2090" fmla="*/ 6204909 w 8191242"/>
              <a:gd name="connsiteY2090" fmla="*/ 2343371 h 5359243"/>
              <a:gd name="connsiteX2091" fmla="*/ 6200998 w 8191242"/>
              <a:gd name="connsiteY2091" fmla="*/ 2336536 h 5359243"/>
              <a:gd name="connsiteX2092" fmla="*/ 6202051 w 8191242"/>
              <a:gd name="connsiteY2092" fmla="*/ 2329162 h 5359243"/>
              <a:gd name="connsiteX2093" fmla="*/ 6221108 w 8191242"/>
              <a:gd name="connsiteY2093" fmla="*/ 2316478 h 5359243"/>
              <a:gd name="connsiteX2094" fmla="*/ 6220550 w 8191242"/>
              <a:gd name="connsiteY2094" fmla="*/ 2314666 h 5359243"/>
              <a:gd name="connsiteX2095" fmla="*/ 6497052 w 8191242"/>
              <a:gd name="connsiteY2095" fmla="*/ 2309242 h 5359243"/>
              <a:gd name="connsiteX2096" fmla="*/ 6497074 w 8191242"/>
              <a:gd name="connsiteY2096" fmla="*/ 2309284 h 5359243"/>
              <a:gd name="connsiteX2097" fmla="*/ 6497043 w 8191242"/>
              <a:gd name="connsiteY2097" fmla="*/ 2309270 h 5359243"/>
              <a:gd name="connsiteX2098" fmla="*/ 6762211 w 8191242"/>
              <a:gd name="connsiteY2098" fmla="*/ 2309181 h 5359243"/>
              <a:gd name="connsiteX2099" fmla="*/ 6762454 w 8191242"/>
              <a:gd name="connsiteY2099" fmla="*/ 2312144 h 5359243"/>
              <a:gd name="connsiteX2100" fmla="*/ 6770077 w 8191242"/>
              <a:gd name="connsiteY2100" fmla="*/ 2334267 h 5359243"/>
              <a:gd name="connsiteX2101" fmla="*/ 6746843 w 8191242"/>
              <a:gd name="connsiteY2101" fmla="*/ 2334267 h 5359243"/>
              <a:gd name="connsiteX2102" fmla="*/ 6748779 w 8191242"/>
              <a:gd name="connsiteY2102" fmla="*/ 2318536 h 5359243"/>
              <a:gd name="connsiteX2103" fmla="*/ 6974066 w 8191242"/>
              <a:gd name="connsiteY2103" fmla="*/ 2308916 h 5359243"/>
              <a:gd name="connsiteX2104" fmla="*/ 6974715 w 8191242"/>
              <a:gd name="connsiteY2104" fmla="*/ 2316209 h 5359243"/>
              <a:gd name="connsiteX2105" fmla="*/ 6974066 w 8191242"/>
              <a:gd name="connsiteY2105" fmla="*/ 2316843 h 5359243"/>
              <a:gd name="connsiteX2106" fmla="*/ 6974066 w 8191242"/>
              <a:gd name="connsiteY2106" fmla="*/ 2308916 h 5359243"/>
              <a:gd name="connsiteX2107" fmla="*/ 6762176 w 8191242"/>
              <a:gd name="connsiteY2107" fmla="*/ 2308756 h 5359243"/>
              <a:gd name="connsiteX2108" fmla="*/ 6762333 w 8191242"/>
              <a:gd name="connsiteY2108" fmla="*/ 2309096 h 5359243"/>
              <a:gd name="connsiteX2109" fmla="*/ 6762211 w 8191242"/>
              <a:gd name="connsiteY2109" fmla="*/ 2309181 h 5359243"/>
              <a:gd name="connsiteX2110" fmla="*/ 6475977 w 8191242"/>
              <a:gd name="connsiteY2110" fmla="*/ 2307894 h 5359243"/>
              <a:gd name="connsiteX2111" fmla="*/ 6471182 w 8191242"/>
              <a:gd name="connsiteY2111" fmla="*/ 2310176 h 5359243"/>
              <a:gd name="connsiteX2112" fmla="*/ 6449910 w 8191242"/>
              <a:gd name="connsiteY2112" fmla="*/ 2308601 h 5359243"/>
              <a:gd name="connsiteX2113" fmla="*/ 6451574 w 8191242"/>
              <a:gd name="connsiteY2113" fmla="*/ 2314970 h 5359243"/>
              <a:gd name="connsiteX2114" fmla="*/ 6455638 w 8191242"/>
              <a:gd name="connsiteY2114" fmla="*/ 2338209 h 5359243"/>
              <a:gd name="connsiteX2115" fmla="*/ 6464160 w 8191242"/>
              <a:gd name="connsiteY2115" fmla="*/ 2323296 h 5359243"/>
              <a:gd name="connsiteX2116" fmla="*/ 6465144 w 8191242"/>
              <a:gd name="connsiteY2116" fmla="*/ 2326396 h 5359243"/>
              <a:gd name="connsiteX2117" fmla="*/ 6475472 w 8191242"/>
              <a:gd name="connsiteY2117" fmla="*/ 2335653 h 5359243"/>
              <a:gd name="connsiteX2118" fmla="*/ 6480616 w 8191242"/>
              <a:gd name="connsiteY2118" fmla="*/ 2333623 h 5359243"/>
              <a:gd name="connsiteX2119" fmla="*/ 6482673 w 8191242"/>
              <a:gd name="connsiteY2119" fmla="*/ 2320438 h 5359243"/>
              <a:gd name="connsiteX2120" fmla="*/ 6781696 w 8191242"/>
              <a:gd name="connsiteY2120" fmla="*/ 2307806 h 5359243"/>
              <a:gd name="connsiteX2121" fmla="*/ 6812675 w 8191242"/>
              <a:gd name="connsiteY2121" fmla="*/ 2365893 h 5359243"/>
              <a:gd name="connsiteX2122" fmla="*/ 6804930 w 8191242"/>
              <a:gd name="connsiteY2122" fmla="*/ 2365893 h 5359243"/>
              <a:gd name="connsiteX2123" fmla="*/ 6781696 w 8191242"/>
              <a:gd name="connsiteY2123" fmla="*/ 2307806 h 5359243"/>
              <a:gd name="connsiteX2124" fmla="*/ 6691339 w 8191242"/>
              <a:gd name="connsiteY2124" fmla="*/ 2307806 h 5359243"/>
              <a:gd name="connsiteX2125" fmla="*/ 6692910 w 8191242"/>
              <a:gd name="connsiteY2125" fmla="*/ 2312181 h 5359243"/>
              <a:gd name="connsiteX2126" fmla="*/ 6692328 w 8191242"/>
              <a:gd name="connsiteY2126" fmla="*/ 2311921 h 5359243"/>
              <a:gd name="connsiteX2127" fmla="*/ 6691339 w 8191242"/>
              <a:gd name="connsiteY2127" fmla="*/ 2310387 h 5359243"/>
              <a:gd name="connsiteX2128" fmla="*/ 7706052 w 8191242"/>
              <a:gd name="connsiteY2128" fmla="*/ 2304981 h 5359243"/>
              <a:gd name="connsiteX2129" fmla="*/ 7704610 w 8191242"/>
              <a:gd name="connsiteY2129" fmla="*/ 2312177 h 5359243"/>
              <a:gd name="connsiteX2130" fmla="*/ 7700282 w 8191242"/>
              <a:gd name="connsiteY2130" fmla="*/ 2309586 h 5359243"/>
              <a:gd name="connsiteX2131" fmla="*/ 6572831 w 8191242"/>
              <a:gd name="connsiteY2131" fmla="*/ 2303693 h 5359243"/>
              <a:gd name="connsiteX2132" fmla="*/ 6568749 w 8191242"/>
              <a:gd name="connsiteY2132" fmla="*/ 2306038 h 5359243"/>
              <a:gd name="connsiteX2133" fmla="*/ 6570926 w 8191242"/>
              <a:gd name="connsiteY2133" fmla="*/ 2309593 h 5359243"/>
              <a:gd name="connsiteX2134" fmla="*/ 6568852 w 8191242"/>
              <a:gd name="connsiteY2134" fmla="*/ 2322663 h 5359243"/>
              <a:gd name="connsiteX2135" fmla="*/ 6572668 w 8191242"/>
              <a:gd name="connsiteY2135" fmla="*/ 2329689 h 5359243"/>
              <a:gd name="connsiteX2136" fmla="*/ 6589410 w 8191242"/>
              <a:gd name="connsiteY2136" fmla="*/ 2321645 h 5359243"/>
              <a:gd name="connsiteX2137" fmla="*/ 6589517 w 8191242"/>
              <a:gd name="connsiteY2137" fmla="*/ 2321604 h 5359243"/>
              <a:gd name="connsiteX2138" fmla="*/ 6583374 w 8191242"/>
              <a:gd name="connsiteY2138" fmla="*/ 2317636 h 5359243"/>
              <a:gd name="connsiteX2139" fmla="*/ 6570926 w 8191242"/>
              <a:gd name="connsiteY2139" fmla="*/ 2309593 h 5359243"/>
              <a:gd name="connsiteX2140" fmla="*/ 7278443 w 8191242"/>
              <a:gd name="connsiteY2140" fmla="*/ 2302693 h 5359243"/>
              <a:gd name="connsiteX2141" fmla="*/ 7280810 w 8191242"/>
              <a:gd name="connsiteY2141" fmla="*/ 2308267 h 5359243"/>
              <a:gd name="connsiteX2142" fmla="*/ 7279509 w 8191242"/>
              <a:gd name="connsiteY2142" fmla="*/ 2310018 h 5359243"/>
              <a:gd name="connsiteX2143" fmla="*/ 7255901 w 8191242"/>
              <a:gd name="connsiteY2143" fmla="*/ 2300882 h 5359243"/>
              <a:gd name="connsiteX2144" fmla="*/ 7258673 w 8191242"/>
              <a:gd name="connsiteY2144" fmla="*/ 2302517 h 5359243"/>
              <a:gd name="connsiteX2145" fmla="*/ 7262706 w 8191242"/>
              <a:gd name="connsiteY2145" fmla="*/ 2315601 h 5359243"/>
              <a:gd name="connsiteX2146" fmla="*/ 7270769 w 8191242"/>
              <a:gd name="connsiteY2146" fmla="*/ 2315601 h 5359243"/>
              <a:gd name="connsiteX2147" fmla="*/ 7278834 w 8191242"/>
              <a:gd name="connsiteY2147" fmla="*/ 2323654 h 5359243"/>
              <a:gd name="connsiteX2148" fmla="*/ 7270769 w 8191242"/>
              <a:gd name="connsiteY2148" fmla="*/ 2331706 h 5359243"/>
              <a:gd name="connsiteX2149" fmla="*/ 7286898 w 8191242"/>
              <a:gd name="connsiteY2149" fmla="*/ 2371964 h 5359243"/>
              <a:gd name="connsiteX2150" fmla="*/ 7286898 w 8191242"/>
              <a:gd name="connsiteY2150" fmla="*/ 2347810 h 5359243"/>
              <a:gd name="connsiteX2151" fmla="*/ 7294963 w 8191242"/>
              <a:gd name="connsiteY2151" fmla="*/ 2380016 h 5359243"/>
              <a:gd name="connsiteX2152" fmla="*/ 7303026 w 8191242"/>
              <a:gd name="connsiteY2152" fmla="*/ 2404173 h 5359243"/>
              <a:gd name="connsiteX2153" fmla="*/ 7311091 w 8191242"/>
              <a:gd name="connsiteY2153" fmla="*/ 2388069 h 5359243"/>
              <a:gd name="connsiteX2154" fmla="*/ 7327220 w 8191242"/>
              <a:gd name="connsiteY2154" fmla="*/ 2436380 h 5359243"/>
              <a:gd name="connsiteX2155" fmla="*/ 7311596 w 8191242"/>
              <a:gd name="connsiteY2155" fmla="*/ 2432480 h 5359243"/>
              <a:gd name="connsiteX2156" fmla="*/ 7301656 w 8191242"/>
              <a:gd name="connsiteY2156" fmla="*/ 2420472 h 5359243"/>
              <a:gd name="connsiteX2157" fmla="*/ 7303026 w 8191242"/>
              <a:gd name="connsiteY2157" fmla="*/ 2420276 h 5359243"/>
              <a:gd name="connsiteX2158" fmla="*/ 7300414 w 8191242"/>
              <a:gd name="connsiteY2158" fmla="*/ 2418972 h 5359243"/>
              <a:gd name="connsiteX2159" fmla="*/ 7298994 w 8191242"/>
              <a:gd name="connsiteY2159" fmla="*/ 2417257 h 5359243"/>
              <a:gd name="connsiteX2160" fmla="*/ 7270769 w 8191242"/>
              <a:gd name="connsiteY2160" fmla="*/ 2404173 h 5359243"/>
              <a:gd name="connsiteX2161" fmla="*/ 7300414 w 8191242"/>
              <a:gd name="connsiteY2161" fmla="*/ 2418972 h 5359243"/>
              <a:gd name="connsiteX2162" fmla="*/ 7301656 w 8191242"/>
              <a:gd name="connsiteY2162" fmla="*/ 2420472 h 5359243"/>
              <a:gd name="connsiteX2163" fmla="*/ 7281858 w 8191242"/>
              <a:gd name="connsiteY2163" fmla="*/ 2423296 h 5359243"/>
              <a:gd name="connsiteX2164" fmla="*/ 7254640 w 8191242"/>
              <a:gd name="connsiteY2164" fmla="*/ 2420276 h 5359243"/>
              <a:gd name="connsiteX2165" fmla="*/ 7262706 w 8191242"/>
              <a:gd name="connsiteY2165" fmla="*/ 2404173 h 5359243"/>
              <a:gd name="connsiteX2166" fmla="*/ 7246577 w 8191242"/>
              <a:gd name="connsiteY2166" fmla="*/ 2396120 h 5359243"/>
              <a:gd name="connsiteX2167" fmla="*/ 7254640 w 8191242"/>
              <a:gd name="connsiteY2167" fmla="*/ 2396120 h 5359243"/>
              <a:gd name="connsiteX2168" fmla="*/ 7230448 w 8191242"/>
              <a:gd name="connsiteY2168" fmla="*/ 2355860 h 5359243"/>
              <a:gd name="connsiteX2169" fmla="*/ 7262706 w 8191242"/>
              <a:gd name="connsiteY2169" fmla="*/ 2347810 h 5359243"/>
              <a:gd name="connsiteX2170" fmla="*/ 7262706 w 8191242"/>
              <a:gd name="connsiteY2170" fmla="*/ 2388069 h 5359243"/>
              <a:gd name="connsiteX2171" fmla="*/ 7278834 w 8191242"/>
              <a:gd name="connsiteY2171" fmla="*/ 2371964 h 5359243"/>
              <a:gd name="connsiteX2172" fmla="*/ 7254640 w 8191242"/>
              <a:gd name="connsiteY2172" fmla="*/ 2307550 h 5359243"/>
              <a:gd name="connsiteX2173" fmla="*/ 7255901 w 8191242"/>
              <a:gd name="connsiteY2173" fmla="*/ 2300882 h 5359243"/>
              <a:gd name="connsiteX2174" fmla="*/ 6613564 w 8191242"/>
              <a:gd name="connsiteY2174" fmla="*/ 2295554 h 5359243"/>
              <a:gd name="connsiteX2175" fmla="*/ 6608908 w 8191242"/>
              <a:gd name="connsiteY2175" fmla="*/ 2296757 h 5359243"/>
              <a:gd name="connsiteX2176" fmla="*/ 6611312 w 8191242"/>
              <a:gd name="connsiteY2176" fmla="*/ 2300060 h 5359243"/>
              <a:gd name="connsiteX2177" fmla="*/ 6618729 w 8191242"/>
              <a:gd name="connsiteY2177" fmla="*/ 2295159 h 5359243"/>
              <a:gd name="connsiteX2178" fmla="*/ 6619056 w 8191242"/>
              <a:gd name="connsiteY2178" fmla="*/ 2300060 h 5359243"/>
              <a:gd name="connsiteX2179" fmla="*/ 6603566 w 8191242"/>
              <a:gd name="connsiteY2179" fmla="*/ 2307806 h 5359243"/>
              <a:gd name="connsiteX2180" fmla="*/ 6602778 w 8191242"/>
              <a:gd name="connsiteY2180" fmla="*/ 2298338 h 5359243"/>
              <a:gd name="connsiteX2181" fmla="*/ 6600388 w 8191242"/>
              <a:gd name="connsiteY2181" fmla="*/ 2298955 h 5359243"/>
              <a:gd name="connsiteX2182" fmla="*/ 6597359 w 8191242"/>
              <a:gd name="connsiteY2182" fmla="*/ 2308158 h 5359243"/>
              <a:gd name="connsiteX2183" fmla="*/ 6595822 w 8191242"/>
              <a:gd name="connsiteY2183" fmla="*/ 2307518 h 5359243"/>
              <a:gd name="connsiteX2184" fmla="*/ 6595822 w 8191242"/>
              <a:gd name="connsiteY2184" fmla="*/ 2308588 h 5359243"/>
              <a:gd name="connsiteX2185" fmla="*/ 6595822 w 8191242"/>
              <a:gd name="connsiteY2185" fmla="*/ 2309593 h 5359243"/>
              <a:gd name="connsiteX2186" fmla="*/ 6595822 w 8191242"/>
              <a:gd name="connsiteY2186" fmla="*/ 2317636 h 5359243"/>
              <a:gd name="connsiteX2187" fmla="*/ 6595822 w 8191242"/>
              <a:gd name="connsiteY2187" fmla="*/ 2319195 h 5359243"/>
              <a:gd name="connsiteX2188" fmla="*/ 6643051 w 8191242"/>
              <a:gd name="connsiteY2188" fmla="*/ 2301146 h 5359243"/>
              <a:gd name="connsiteX2189" fmla="*/ 6642290 w 8191242"/>
              <a:gd name="connsiteY2189" fmla="*/ 2300060 h 5359243"/>
              <a:gd name="connsiteX2190" fmla="*/ 6645726 w 8191242"/>
              <a:gd name="connsiteY2190" fmla="*/ 2300060 h 5359243"/>
              <a:gd name="connsiteX2191" fmla="*/ 6633698 w 8191242"/>
              <a:gd name="connsiteY2191" fmla="*/ 2295679 h 5359243"/>
              <a:gd name="connsiteX2192" fmla="*/ 7708360 w 8191242"/>
              <a:gd name="connsiteY2192" fmla="*/ 2293470 h 5359243"/>
              <a:gd name="connsiteX2193" fmla="*/ 7710379 w 8191242"/>
              <a:gd name="connsiteY2193" fmla="*/ 2301527 h 5359243"/>
              <a:gd name="connsiteX2194" fmla="*/ 7706052 w 8191242"/>
              <a:gd name="connsiteY2194" fmla="*/ 2304981 h 5359243"/>
              <a:gd name="connsiteX2195" fmla="*/ 7288708 w 8191242"/>
              <a:gd name="connsiteY2195" fmla="*/ 2293099 h 5359243"/>
              <a:gd name="connsiteX2196" fmla="*/ 7295861 w 8191242"/>
              <a:gd name="connsiteY2196" fmla="*/ 2293975 h 5359243"/>
              <a:gd name="connsiteX2197" fmla="*/ 7304037 w 8191242"/>
              <a:gd name="connsiteY2197" fmla="*/ 2326061 h 5359243"/>
              <a:gd name="connsiteX2198" fmla="*/ 7295861 w 8191242"/>
              <a:gd name="connsiteY2198" fmla="*/ 2358148 h 5359243"/>
              <a:gd name="connsiteX2199" fmla="*/ 7286663 w 8191242"/>
              <a:gd name="connsiteY2199" fmla="*/ 2322051 h 5359243"/>
              <a:gd name="connsiteX2200" fmla="*/ 7280810 w 8191242"/>
              <a:gd name="connsiteY2200" fmla="*/ 2308267 h 5359243"/>
              <a:gd name="connsiteX2201" fmla="*/ 7287686 w 8191242"/>
              <a:gd name="connsiteY2201" fmla="*/ 2298990 h 5359243"/>
              <a:gd name="connsiteX2202" fmla="*/ 7288708 w 8191242"/>
              <a:gd name="connsiteY2202" fmla="*/ 2293099 h 5359243"/>
              <a:gd name="connsiteX2203" fmla="*/ 6851399 w 8191242"/>
              <a:gd name="connsiteY2203" fmla="*/ 2292316 h 5359243"/>
              <a:gd name="connsiteX2204" fmla="*/ 6869472 w 8191242"/>
              <a:gd name="connsiteY2204" fmla="*/ 2323296 h 5359243"/>
              <a:gd name="connsiteX2205" fmla="*/ 6851399 w 8191242"/>
              <a:gd name="connsiteY2205" fmla="*/ 2292316 h 5359243"/>
              <a:gd name="connsiteX2206" fmla="*/ 6573134 w 8191242"/>
              <a:gd name="connsiteY2206" fmla="*/ 2292022 h 5359243"/>
              <a:gd name="connsiteX2207" fmla="*/ 6574654 w 8191242"/>
              <a:gd name="connsiteY2207" fmla="*/ 2299811 h 5359243"/>
              <a:gd name="connsiteX2208" fmla="*/ 6575983 w 8191242"/>
              <a:gd name="connsiteY2208" fmla="*/ 2298158 h 5359243"/>
              <a:gd name="connsiteX2209" fmla="*/ 6588072 w 8191242"/>
              <a:gd name="connsiteY2209" fmla="*/ 2308496 h 5359243"/>
              <a:gd name="connsiteX2210" fmla="*/ 6591275 w 8191242"/>
              <a:gd name="connsiteY2210" fmla="*/ 2305626 h 5359243"/>
              <a:gd name="connsiteX2211" fmla="*/ 6585246 w 8191242"/>
              <a:gd name="connsiteY2211" fmla="*/ 2303116 h 5359243"/>
              <a:gd name="connsiteX2212" fmla="*/ 6573134 w 8191242"/>
              <a:gd name="connsiteY2212" fmla="*/ 2292022 h 5359243"/>
              <a:gd name="connsiteX2213" fmla="*/ 7227153 w 8191242"/>
              <a:gd name="connsiteY2213" fmla="*/ 2282691 h 5359243"/>
              <a:gd name="connsiteX2214" fmla="*/ 7246381 w 8191242"/>
              <a:gd name="connsiteY2214" fmla="*/ 2302385 h 5359243"/>
              <a:gd name="connsiteX2215" fmla="*/ 7230190 w 8191242"/>
              <a:gd name="connsiteY2215" fmla="*/ 2302385 h 5359243"/>
              <a:gd name="connsiteX2216" fmla="*/ 7222091 w 8191242"/>
              <a:gd name="connsiteY2216" fmla="*/ 2286121 h 5359243"/>
              <a:gd name="connsiteX2217" fmla="*/ 7213994 w 8191242"/>
              <a:gd name="connsiteY2217" fmla="*/ 2294253 h 5359243"/>
              <a:gd name="connsiteX2218" fmla="*/ 7205896 w 8191242"/>
              <a:gd name="connsiteY2218" fmla="*/ 2318648 h 5359243"/>
              <a:gd name="connsiteX2219" fmla="*/ 7189704 w 8191242"/>
              <a:gd name="connsiteY2219" fmla="*/ 2294253 h 5359243"/>
              <a:gd name="connsiteX2220" fmla="*/ 7189704 w 8191242"/>
              <a:gd name="connsiteY2220" fmla="*/ 2307468 h 5359243"/>
              <a:gd name="connsiteX2221" fmla="*/ 7189704 w 8191242"/>
              <a:gd name="connsiteY2221" fmla="*/ 2326155 h 5359243"/>
              <a:gd name="connsiteX2222" fmla="*/ 7189621 w 8191242"/>
              <a:gd name="connsiteY2222" fmla="*/ 2326110 h 5359243"/>
              <a:gd name="connsiteX2223" fmla="*/ 7188692 w 8191242"/>
              <a:gd name="connsiteY2223" fmla="*/ 2318648 h 5359243"/>
              <a:gd name="connsiteX2224" fmla="*/ 7181605 w 8191242"/>
              <a:gd name="connsiteY2224" fmla="*/ 2310516 h 5359243"/>
              <a:gd name="connsiteX2225" fmla="*/ 7157316 w 8191242"/>
              <a:gd name="connsiteY2225" fmla="*/ 2294253 h 5359243"/>
              <a:gd name="connsiteX2226" fmla="*/ 7165414 w 8191242"/>
              <a:gd name="connsiteY2226" fmla="*/ 2310516 h 5359243"/>
              <a:gd name="connsiteX2227" fmla="*/ 7173510 w 8191242"/>
              <a:gd name="connsiteY2227" fmla="*/ 2294253 h 5359243"/>
              <a:gd name="connsiteX2228" fmla="*/ 7181605 w 8191242"/>
              <a:gd name="connsiteY2228" fmla="*/ 2286121 h 5359243"/>
              <a:gd name="connsiteX2229" fmla="*/ 7227153 w 8191242"/>
              <a:gd name="connsiteY2229" fmla="*/ 2282691 h 5359243"/>
              <a:gd name="connsiteX2230" fmla="*/ 6335265 w 8191242"/>
              <a:gd name="connsiteY2230" fmla="*/ 2280239 h 5359243"/>
              <a:gd name="connsiteX2231" fmla="*/ 6324073 w 8191242"/>
              <a:gd name="connsiteY2231" fmla="*/ 2281652 h 5359243"/>
              <a:gd name="connsiteX2232" fmla="*/ 6311584 w 8191242"/>
              <a:gd name="connsiteY2232" fmla="*/ 2283607 h 5359243"/>
              <a:gd name="connsiteX2233" fmla="*/ 6312241 w 8191242"/>
              <a:gd name="connsiteY2233" fmla="*/ 2285657 h 5359243"/>
              <a:gd name="connsiteX2234" fmla="*/ 6308054 w 8191242"/>
              <a:gd name="connsiteY2234" fmla="*/ 2284160 h 5359243"/>
              <a:gd name="connsiteX2235" fmla="*/ 6298745 w 8191242"/>
              <a:gd name="connsiteY2235" fmla="*/ 2285617 h 5359243"/>
              <a:gd name="connsiteX2236" fmla="*/ 6295096 w 8191242"/>
              <a:gd name="connsiteY2236" fmla="*/ 2287667 h 5359243"/>
              <a:gd name="connsiteX2237" fmla="*/ 6296157 w 8191242"/>
              <a:gd name="connsiteY2237" fmla="*/ 2293712 h 5359243"/>
              <a:gd name="connsiteX2238" fmla="*/ 6291942 w 8191242"/>
              <a:gd name="connsiteY2238" fmla="*/ 2289874 h 5359243"/>
              <a:gd name="connsiteX2239" fmla="*/ 6287600 w 8191242"/>
              <a:gd name="connsiteY2239" fmla="*/ 2294537 h 5359243"/>
              <a:gd name="connsiteX2240" fmla="*/ 6282533 w 8191242"/>
              <a:gd name="connsiteY2240" fmla="*/ 2285617 h 5359243"/>
              <a:gd name="connsiteX2241" fmla="*/ 6282583 w 8191242"/>
              <a:gd name="connsiteY2241" fmla="*/ 2285569 h 5359243"/>
              <a:gd name="connsiteX2242" fmla="*/ 6282518 w 8191242"/>
              <a:gd name="connsiteY2242" fmla="*/ 2285601 h 5359243"/>
              <a:gd name="connsiteX2243" fmla="*/ 6282533 w 8191242"/>
              <a:gd name="connsiteY2243" fmla="*/ 2285617 h 5359243"/>
              <a:gd name="connsiteX2244" fmla="*/ 6273404 w 8191242"/>
              <a:gd name="connsiteY2244" fmla="*/ 2300131 h 5359243"/>
              <a:gd name="connsiteX2245" fmla="*/ 6276858 w 8191242"/>
              <a:gd name="connsiteY2245" fmla="*/ 2311701 h 5359243"/>
              <a:gd name="connsiteX2246" fmla="*/ 6295003 w 8191242"/>
              <a:gd name="connsiteY2246" fmla="*/ 2355860 h 5359243"/>
              <a:gd name="connsiteX2247" fmla="*/ 6286939 w 8191242"/>
              <a:gd name="connsiteY2247" fmla="*/ 2363912 h 5359243"/>
              <a:gd name="connsiteX2248" fmla="*/ 6262746 w 8191242"/>
              <a:gd name="connsiteY2248" fmla="*/ 2315601 h 5359243"/>
              <a:gd name="connsiteX2249" fmla="*/ 6254681 w 8191242"/>
              <a:gd name="connsiteY2249" fmla="*/ 2323654 h 5359243"/>
              <a:gd name="connsiteX2250" fmla="*/ 6253674 w 8191242"/>
              <a:gd name="connsiteY2250" fmla="*/ 2315601 h 5359243"/>
              <a:gd name="connsiteX2251" fmla="*/ 6249754 w 8191242"/>
              <a:gd name="connsiteY2251" fmla="*/ 2311128 h 5359243"/>
              <a:gd name="connsiteX2252" fmla="*/ 6250424 w 8191242"/>
              <a:gd name="connsiteY2252" fmla="*/ 2308450 h 5359243"/>
              <a:gd name="connsiteX2253" fmla="*/ 6247045 w 8191242"/>
              <a:gd name="connsiteY2253" fmla="*/ 2308037 h 5359243"/>
              <a:gd name="connsiteX2254" fmla="*/ 6249754 w 8191242"/>
              <a:gd name="connsiteY2254" fmla="*/ 2311128 h 5359243"/>
              <a:gd name="connsiteX2255" fmla="*/ 6246617 w 8191242"/>
              <a:gd name="connsiteY2255" fmla="*/ 2323654 h 5359243"/>
              <a:gd name="connsiteX2256" fmla="*/ 6262746 w 8191242"/>
              <a:gd name="connsiteY2256" fmla="*/ 2355860 h 5359243"/>
              <a:gd name="connsiteX2257" fmla="*/ 6270810 w 8191242"/>
              <a:gd name="connsiteY2257" fmla="*/ 2371964 h 5359243"/>
              <a:gd name="connsiteX2258" fmla="*/ 6263754 w 8191242"/>
              <a:gd name="connsiteY2258" fmla="*/ 2396120 h 5359243"/>
              <a:gd name="connsiteX2259" fmla="*/ 6262991 w 8191242"/>
              <a:gd name="connsiteY2259" fmla="*/ 2414422 h 5359243"/>
              <a:gd name="connsiteX2260" fmla="*/ 6265625 w 8191242"/>
              <a:gd name="connsiteY2260" fmla="*/ 2412229 h 5359243"/>
              <a:gd name="connsiteX2261" fmla="*/ 6267786 w 8191242"/>
              <a:gd name="connsiteY2261" fmla="*/ 2406186 h 5359243"/>
              <a:gd name="connsiteX2262" fmla="*/ 6278874 w 8191242"/>
              <a:gd name="connsiteY2262" fmla="*/ 2404173 h 5359243"/>
              <a:gd name="connsiteX2263" fmla="*/ 6285931 w 8191242"/>
              <a:gd name="connsiteY2263" fmla="*/ 2392094 h 5359243"/>
              <a:gd name="connsiteX2264" fmla="*/ 6286908 w 8191242"/>
              <a:gd name="connsiteY2264" fmla="*/ 2380394 h 5359243"/>
              <a:gd name="connsiteX2265" fmla="*/ 6302190 w 8191242"/>
              <a:gd name="connsiteY2265" fmla="*/ 2402882 h 5359243"/>
              <a:gd name="connsiteX2266" fmla="*/ 6304733 w 8191242"/>
              <a:gd name="connsiteY2266" fmla="*/ 2401956 h 5359243"/>
              <a:gd name="connsiteX2267" fmla="*/ 6307604 w 8191242"/>
              <a:gd name="connsiteY2267" fmla="*/ 2398133 h 5359243"/>
              <a:gd name="connsiteX2268" fmla="*/ 6303067 w 8191242"/>
              <a:gd name="connsiteY2268" fmla="*/ 2380016 h 5359243"/>
              <a:gd name="connsiteX2269" fmla="*/ 6320864 w 8191242"/>
              <a:gd name="connsiteY2269" fmla="*/ 2396898 h 5359243"/>
              <a:gd name="connsiteX2270" fmla="*/ 6320882 w 8191242"/>
              <a:gd name="connsiteY2270" fmla="*/ 2396872 h 5359243"/>
              <a:gd name="connsiteX2271" fmla="*/ 6320892 w 8191242"/>
              <a:gd name="connsiteY2271" fmla="*/ 2396926 h 5359243"/>
              <a:gd name="connsiteX2272" fmla="*/ 6320964 w 8191242"/>
              <a:gd name="connsiteY2272" fmla="*/ 2396994 h 5359243"/>
              <a:gd name="connsiteX2273" fmla="*/ 6330127 w 8191242"/>
              <a:gd name="connsiteY2273" fmla="*/ 2395793 h 5359243"/>
              <a:gd name="connsiteX2274" fmla="*/ 6334435 w 8191242"/>
              <a:gd name="connsiteY2274" fmla="*/ 2388255 h 5359243"/>
              <a:gd name="connsiteX2275" fmla="*/ 6328626 w 8191242"/>
              <a:gd name="connsiteY2275" fmla="*/ 2365893 h 5359243"/>
              <a:gd name="connsiteX2276" fmla="*/ 6351861 w 8191242"/>
              <a:gd name="connsiteY2276" fmla="*/ 2365893 h 5359243"/>
              <a:gd name="connsiteX2277" fmla="*/ 6352745 w 8191242"/>
              <a:gd name="connsiteY2277" fmla="*/ 2392829 h 5359243"/>
              <a:gd name="connsiteX2278" fmla="*/ 6360145 w 8191242"/>
              <a:gd name="connsiteY2278" fmla="*/ 2391859 h 5359243"/>
              <a:gd name="connsiteX2279" fmla="*/ 6386574 w 8191242"/>
              <a:gd name="connsiteY2279" fmla="*/ 2387620 h 5359243"/>
              <a:gd name="connsiteX2280" fmla="*/ 6384819 w 8191242"/>
              <a:gd name="connsiteY2280" fmla="*/ 2383605 h 5359243"/>
              <a:gd name="connsiteX2281" fmla="*/ 6383393 w 8191242"/>
              <a:gd name="connsiteY2281" fmla="*/ 2365893 h 5359243"/>
              <a:gd name="connsiteX2282" fmla="*/ 6389745 w 8191242"/>
              <a:gd name="connsiteY2282" fmla="*/ 2375381 h 5359243"/>
              <a:gd name="connsiteX2283" fmla="*/ 6396224 w 8191242"/>
              <a:gd name="connsiteY2283" fmla="*/ 2386071 h 5359243"/>
              <a:gd name="connsiteX2284" fmla="*/ 6404938 w 8191242"/>
              <a:gd name="connsiteY2284" fmla="*/ 2384673 h 5359243"/>
              <a:gd name="connsiteX2285" fmla="*/ 6440306 w 8191242"/>
              <a:gd name="connsiteY2285" fmla="*/ 2369611 h 5359243"/>
              <a:gd name="connsiteX2286" fmla="*/ 6438022 w 8191242"/>
              <a:gd name="connsiteY2286" fmla="*/ 2353028 h 5359243"/>
              <a:gd name="connsiteX2287" fmla="*/ 6440926 w 8191242"/>
              <a:gd name="connsiteY2287" fmla="*/ 2339557 h 5359243"/>
              <a:gd name="connsiteX2288" fmla="*/ 6452542 w 8191242"/>
              <a:gd name="connsiteY2288" fmla="*/ 2343624 h 5359243"/>
              <a:gd name="connsiteX2289" fmla="*/ 6454730 w 8191242"/>
              <a:gd name="connsiteY2289" fmla="*/ 2339794 h 5359243"/>
              <a:gd name="connsiteX2290" fmla="*/ 6451705 w 8191242"/>
              <a:gd name="connsiteY2290" fmla="*/ 2334652 h 5359243"/>
              <a:gd name="connsiteX2291" fmla="*/ 6453278 w 8191242"/>
              <a:gd name="connsiteY2291" fmla="*/ 2339418 h 5359243"/>
              <a:gd name="connsiteX2292" fmla="*/ 6443188 w 8191242"/>
              <a:gd name="connsiteY2292" fmla="*/ 2325260 h 5359243"/>
              <a:gd name="connsiteX2293" fmla="*/ 6419270 w 8191242"/>
              <a:gd name="connsiteY2293" fmla="*/ 2309771 h 5359243"/>
              <a:gd name="connsiteX2294" fmla="*/ 6408043 w 8191242"/>
              <a:gd name="connsiteY2294" fmla="*/ 2315949 h 5359243"/>
              <a:gd name="connsiteX2295" fmla="*/ 6408752 w 8191242"/>
              <a:gd name="connsiteY2295" fmla="*/ 2317875 h 5359243"/>
              <a:gd name="connsiteX2296" fmla="*/ 6408752 w 8191242"/>
              <a:gd name="connsiteY2296" fmla="*/ 2333985 h 5359243"/>
              <a:gd name="connsiteX2297" fmla="*/ 6384625 w 8191242"/>
              <a:gd name="connsiteY2297" fmla="*/ 2342039 h 5359243"/>
              <a:gd name="connsiteX2298" fmla="*/ 6380604 w 8191242"/>
              <a:gd name="connsiteY2298" fmla="*/ 2332977 h 5359243"/>
              <a:gd name="connsiteX2299" fmla="*/ 6378015 w 8191242"/>
              <a:gd name="connsiteY2299" fmla="*/ 2323251 h 5359243"/>
              <a:gd name="connsiteX2300" fmla="*/ 6372492 w 8191242"/>
              <a:gd name="connsiteY2300" fmla="*/ 2322350 h 5359243"/>
              <a:gd name="connsiteX2301" fmla="*/ 6374573 w 8191242"/>
              <a:gd name="connsiteY2301" fmla="*/ 2327943 h 5359243"/>
              <a:gd name="connsiteX2302" fmla="*/ 6376583 w 8191242"/>
              <a:gd name="connsiteY2302" fmla="*/ 2358148 h 5359243"/>
              <a:gd name="connsiteX2303" fmla="*/ 6360498 w 8191242"/>
              <a:gd name="connsiteY2303" fmla="*/ 2317875 h 5359243"/>
              <a:gd name="connsiteX2304" fmla="*/ 6362111 w 8191242"/>
              <a:gd name="connsiteY2304" fmla="*/ 2315721 h 5359243"/>
              <a:gd name="connsiteX2305" fmla="*/ 6360310 w 8191242"/>
              <a:gd name="connsiteY2305" fmla="*/ 2314102 h 5359243"/>
              <a:gd name="connsiteX2306" fmla="*/ 6360498 w 8191242"/>
              <a:gd name="connsiteY2306" fmla="*/ 2317875 h 5359243"/>
              <a:gd name="connsiteX2307" fmla="*/ 6352453 w 8191242"/>
              <a:gd name="connsiteY2307" fmla="*/ 2358148 h 5359243"/>
              <a:gd name="connsiteX2308" fmla="*/ 6344411 w 8191242"/>
              <a:gd name="connsiteY2308" fmla="*/ 2333985 h 5359243"/>
              <a:gd name="connsiteX2309" fmla="*/ 6336368 w 8191242"/>
              <a:gd name="connsiteY2309" fmla="*/ 2338011 h 5359243"/>
              <a:gd name="connsiteX2310" fmla="*/ 6331177 w 8191242"/>
              <a:gd name="connsiteY2310" fmla="*/ 2340611 h 5359243"/>
              <a:gd name="connsiteX2311" fmla="*/ 6331344 w 8191242"/>
              <a:gd name="connsiteY2311" fmla="*/ 2340750 h 5359243"/>
              <a:gd name="connsiteX2312" fmla="*/ 6315854 w 8191242"/>
              <a:gd name="connsiteY2312" fmla="*/ 2348494 h 5359243"/>
              <a:gd name="connsiteX2313" fmla="*/ 6323599 w 8191242"/>
              <a:gd name="connsiteY2313" fmla="*/ 2340750 h 5359243"/>
              <a:gd name="connsiteX2314" fmla="*/ 6315854 w 8191242"/>
              <a:gd name="connsiteY2314" fmla="*/ 2323324 h 5359243"/>
              <a:gd name="connsiteX2315" fmla="*/ 6311812 w 8191242"/>
              <a:gd name="connsiteY2315" fmla="*/ 2320292 h 5359243"/>
              <a:gd name="connsiteX2316" fmla="*/ 6310997 w 8191242"/>
              <a:gd name="connsiteY2316" fmla="*/ 2324277 h 5359243"/>
              <a:gd name="connsiteX2317" fmla="*/ 6306894 w 8191242"/>
              <a:gd name="connsiteY2317" fmla="*/ 2323030 h 5359243"/>
              <a:gd name="connsiteX2318" fmla="*/ 6301684 w 8191242"/>
              <a:gd name="connsiteY2318" fmla="*/ 2318629 h 5359243"/>
              <a:gd name="connsiteX2319" fmla="*/ 6302301 w 8191242"/>
              <a:gd name="connsiteY2319" fmla="*/ 2319451 h 5359243"/>
              <a:gd name="connsiteX2320" fmla="*/ 6308109 w 8191242"/>
              <a:gd name="connsiteY2320" fmla="*/ 2333005 h 5359243"/>
              <a:gd name="connsiteX2321" fmla="*/ 6302542 w 8191242"/>
              <a:gd name="connsiteY2321" fmla="*/ 2329858 h 5359243"/>
              <a:gd name="connsiteX2322" fmla="*/ 6300650 w 8191242"/>
              <a:gd name="connsiteY2322" fmla="*/ 2327743 h 5359243"/>
              <a:gd name="connsiteX2323" fmla="*/ 6312583 w 8191242"/>
              <a:gd name="connsiteY2323" fmla="*/ 2349438 h 5359243"/>
              <a:gd name="connsiteX2324" fmla="*/ 6295986 w 8191242"/>
              <a:gd name="connsiteY2324" fmla="*/ 2349438 h 5359243"/>
              <a:gd name="connsiteX2325" fmla="*/ 6297290 w 8191242"/>
              <a:gd name="connsiteY2325" fmla="*/ 2342134 h 5359243"/>
              <a:gd name="connsiteX2326" fmla="*/ 6292620 w 8191242"/>
              <a:gd name="connsiteY2326" fmla="*/ 2333005 h 5359243"/>
              <a:gd name="connsiteX2327" fmla="*/ 6290795 w 8191242"/>
              <a:gd name="connsiteY2327" fmla="*/ 2327446 h 5359243"/>
              <a:gd name="connsiteX2328" fmla="*/ 6288727 w 8191242"/>
              <a:gd name="connsiteY2328" fmla="*/ 2324749 h 5359243"/>
              <a:gd name="connsiteX2329" fmla="*/ 6288552 w 8191242"/>
              <a:gd name="connsiteY2329" fmla="*/ 2320618 h 5359243"/>
              <a:gd name="connsiteX2330" fmla="*/ 6287295 w 8191242"/>
              <a:gd name="connsiteY2330" fmla="*/ 2316789 h 5359243"/>
              <a:gd name="connsiteX2331" fmla="*/ 6284875 w 8191242"/>
              <a:gd name="connsiteY2331" fmla="*/ 2302025 h 5359243"/>
              <a:gd name="connsiteX2332" fmla="*/ 6287875 w 8191242"/>
              <a:gd name="connsiteY2332" fmla="*/ 2304526 h 5359243"/>
              <a:gd name="connsiteX2333" fmla="*/ 6287687 w 8191242"/>
              <a:gd name="connsiteY2333" fmla="*/ 2300063 h 5359243"/>
              <a:gd name="connsiteX2334" fmla="*/ 6300135 w 8191242"/>
              <a:gd name="connsiteY2334" fmla="*/ 2311378 h 5359243"/>
              <a:gd name="connsiteX2335" fmla="*/ 6309110 w 8191242"/>
              <a:gd name="connsiteY2335" fmla="*/ 2315086 h 5359243"/>
              <a:gd name="connsiteX2336" fmla="*/ 6310652 w 8191242"/>
              <a:gd name="connsiteY2336" fmla="*/ 2311344 h 5359243"/>
              <a:gd name="connsiteX2337" fmla="*/ 6326324 w 8191242"/>
              <a:gd name="connsiteY2337" fmla="*/ 2336614 h 5359243"/>
              <a:gd name="connsiteX2338" fmla="*/ 6329263 w 8191242"/>
              <a:gd name="connsiteY2338" fmla="*/ 2339036 h 5359243"/>
              <a:gd name="connsiteX2339" fmla="*/ 6332851 w 8191242"/>
              <a:gd name="connsiteY2339" fmla="*/ 2335243 h 5359243"/>
              <a:gd name="connsiteX2340" fmla="*/ 6328326 w 8191242"/>
              <a:gd name="connsiteY2340" fmla="*/ 2325929 h 5359243"/>
              <a:gd name="connsiteX2341" fmla="*/ 6352453 w 8191242"/>
              <a:gd name="connsiteY2341" fmla="*/ 2325929 h 5359243"/>
              <a:gd name="connsiteX2342" fmla="*/ 6341395 w 8191242"/>
              <a:gd name="connsiteY2342" fmla="*/ 2316868 h 5359243"/>
              <a:gd name="connsiteX2343" fmla="*/ 6339544 w 8191242"/>
              <a:gd name="connsiteY2343" fmla="*/ 2311308 h 5359243"/>
              <a:gd name="connsiteX2344" fmla="*/ 6339544 w 8191242"/>
              <a:gd name="connsiteY2344" fmla="*/ 2313643 h 5359243"/>
              <a:gd name="connsiteX2345" fmla="*/ 6339544 w 8191242"/>
              <a:gd name="connsiteY2345" fmla="*/ 2317515 h 5359243"/>
              <a:gd name="connsiteX2346" fmla="*/ 6334188 w 8191242"/>
              <a:gd name="connsiteY2346" fmla="*/ 2311827 h 5359243"/>
              <a:gd name="connsiteX2347" fmla="*/ 6338199 w 8191242"/>
              <a:gd name="connsiteY2347" fmla="*/ 2307264 h 5359243"/>
              <a:gd name="connsiteX2348" fmla="*/ 6336368 w 8191242"/>
              <a:gd name="connsiteY2348" fmla="*/ 2301766 h 5359243"/>
              <a:gd name="connsiteX2349" fmla="*/ 6320284 w 8191242"/>
              <a:gd name="connsiteY2349" fmla="*/ 2317875 h 5359243"/>
              <a:gd name="connsiteX2350" fmla="*/ 6304199 w 8191242"/>
              <a:gd name="connsiteY2350" fmla="*/ 2301766 h 5359243"/>
              <a:gd name="connsiteX2351" fmla="*/ 6312241 w 8191242"/>
              <a:gd name="connsiteY2351" fmla="*/ 2293712 h 5359243"/>
              <a:gd name="connsiteX2352" fmla="*/ 6328326 w 8191242"/>
              <a:gd name="connsiteY2352" fmla="*/ 2285657 h 5359243"/>
              <a:gd name="connsiteX2353" fmla="*/ 6340390 w 8191242"/>
              <a:gd name="connsiteY2353" fmla="*/ 2301766 h 5359243"/>
              <a:gd name="connsiteX2354" fmla="*/ 6343211 w 8191242"/>
              <a:gd name="connsiteY2354" fmla="*/ 2305534 h 5359243"/>
              <a:gd name="connsiteX2355" fmla="*/ 6351160 w 8191242"/>
              <a:gd name="connsiteY2355" fmla="*/ 2303263 h 5359243"/>
              <a:gd name="connsiteX2356" fmla="*/ 6351072 w 8191242"/>
              <a:gd name="connsiteY2356" fmla="*/ 2302269 h 5359243"/>
              <a:gd name="connsiteX2357" fmla="*/ 6341396 w 8191242"/>
              <a:gd name="connsiteY2357" fmla="*/ 2289684 h 5359243"/>
              <a:gd name="connsiteX2358" fmla="*/ 6875922 w 8191242"/>
              <a:gd name="connsiteY2358" fmla="*/ 2273970 h 5359243"/>
              <a:gd name="connsiteX2359" fmla="*/ 6878182 w 8191242"/>
              <a:gd name="connsiteY2359" fmla="*/ 2275255 h 5359243"/>
              <a:gd name="connsiteX2360" fmla="*/ 6875923 w 8191242"/>
              <a:gd name="connsiteY2360" fmla="*/ 2285542 h 5359243"/>
              <a:gd name="connsiteX2361" fmla="*/ 6893994 w 8191242"/>
              <a:gd name="connsiteY2361" fmla="*/ 2285542 h 5359243"/>
              <a:gd name="connsiteX2362" fmla="*/ 6875923 w 8191242"/>
              <a:gd name="connsiteY2362" fmla="*/ 2326685 h 5359243"/>
              <a:gd name="connsiteX2363" fmla="*/ 6866885 w 8191242"/>
              <a:gd name="connsiteY2363" fmla="*/ 2277312 h 5359243"/>
              <a:gd name="connsiteX2364" fmla="*/ 6875922 w 8191242"/>
              <a:gd name="connsiteY2364" fmla="*/ 2273970 h 5359243"/>
              <a:gd name="connsiteX2365" fmla="*/ 7333821 w 8191242"/>
              <a:gd name="connsiteY2365" fmla="*/ 2272787 h 5359243"/>
              <a:gd name="connsiteX2366" fmla="*/ 7337370 w 8191242"/>
              <a:gd name="connsiteY2366" fmla="*/ 2275189 h 5359243"/>
              <a:gd name="connsiteX2367" fmla="*/ 7336738 w 8191242"/>
              <a:gd name="connsiteY2367" fmla="*/ 2276827 h 5359243"/>
              <a:gd name="connsiteX2368" fmla="*/ 6686747 w 8191242"/>
              <a:gd name="connsiteY2368" fmla="*/ 2269931 h 5359243"/>
              <a:gd name="connsiteX2369" fmla="*/ 6683728 w 8191242"/>
              <a:gd name="connsiteY2369" fmla="*/ 2273434 h 5359243"/>
              <a:gd name="connsiteX2370" fmla="*/ 6688366 w 8191242"/>
              <a:gd name="connsiteY2370" fmla="*/ 2272908 h 5359243"/>
              <a:gd name="connsiteX2371" fmla="*/ 6375729 w 8191242"/>
              <a:gd name="connsiteY2371" fmla="*/ 2269763 h 5359243"/>
              <a:gd name="connsiteX2372" fmla="*/ 6369177 w 8191242"/>
              <a:gd name="connsiteY2372" fmla="*/ 2272327 h 5359243"/>
              <a:gd name="connsiteX2373" fmla="*/ 6369545 w 8191242"/>
              <a:gd name="connsiteY2373" fmla="*/ 2278610 h 5359243"/>
              <a:gd name="connsiteX2374" fmla="*/ 6376583 w 8191242"/>
              <a:gd name="connsiteY2374" fmla="*/ 2301766 h 5359243"/>
              <a:gd name="connsiteX2375" fmla="*/ 6359492 w 8191242"/>
              <a:gd name="connsiteY2375" fmla="*/ 2297739 h 5359243"/>
              <a:gd name="connsiteX2376" fmla="*/ 6359839 w 8191242"/>
              <a:gd name="connsiteY2376" fmla="*/ 2304678 h 5359243"/>
              <a:gd name="connsiteX2377" fmla="*/ 6376917 w 8191242"/>
              <a:gd name="connsiteY2377" fmla="*/ 2315095 h 5359243"/>
              <a:gd name="connsiteX2378" fmla="*/ 6388877 w 8191242"/>
              <a:gd name="connsiteY2378" fmla="*/ 2314153 h 5359243"/>
              <a:gd name="connsiteX2379" fmla="*/ 6384625 w 8191242"/>
              <a:gd name="connsiteY2379" fmla="*/ 2293712 h 5359243"/>
              <a:gd name="connsiteX2380" fmla="*/ 6377839 w 8191242"/>
              <a:gd name="connsiteY2380" fmla="*/ 2272191 h 5359243"/>
              <a:gd name="connsiteX2381" fmla="*/ 7052760 w 8191242"/>
              <a:gd name="connsiteY2381" fmla="*/ 2269082 h 5359243"/>
              <a:gd name="connsiteX2382" fmla="*/ 7052760 w 8191242"/>
              <a:gd name="connsiteY2382" fmla="*/ 2272953 h 5359243"/>
              <a:gd name="connsiteX2383" fmla="*/ 7052760 w 8191242"/>
              <a:gd name="connsiteY2383" fmla="*/ 2300060 h 5359243"/>
              <a:gd name="connsiteX2384" fmla="*/ 7052760 w 8191242"/>
              <a:gd name="connsiteY2384" fmla="*/ 2269082 h 5359243"/>
              <a:gd name="connsiteX2385" fmla="*/ 7128337 w 8191242"/>
              <a:gd name="connsiteY2385" fmla="*/ 2261340 h 5359243"/>
              <a:gd name="connsiteX2386" fmla="*/ 7168934 w 8191242"/>
              <a:gd name="connsiteY2386" fmla="*/ 2332701 h 5359243"/>
              <a:gd name="connsiteX2387" fmla="*/ 7160816 w 8191242"/>
              <a:gd name="connsiteY2387" fmla="*/ 2348562 h 5359243"/>
              <a:gd name="connsiteX2388" fmla="*/ 7160816 w 8191242"/>
              <a:gd name="connsiteY2388" fmla="*/ 2332701 h 5359243"/>
              <a:gd name="connsiteX2389" fmla="*/ 7136457 w 8191242"/>
              <a:gd name="connsiteY2389" fmla="*/ 2324774 h 5359243"/>
              <a:gd name="connsiteX2390" fmla="*/ 7136457 w 8191242"/>
              <a:gd name="connsiteY2390" fmla="*/ 2316843 h 5359243"/>
              <a:gd name="connsiteX2391" fmla="*/ 7128337 w 8191242"/>
              <a:gd name="connsiteY2391" fmla="*/ 2308916 h 5359243"/>
              <a:gd name="connsiteX2392" fmla="*/ 7144575 w 8191242"/>
              <a:gd name="connsiteY2392" fmla="*/ 2316843 h 5359243"/>
              <a:gd name="connsiteX2393" fmla="*/ 7128337 w 8191242"/>
              <a:gd name="connsiteY2393" fmla="*/ 2261340 h 5359243"/>
              <a:gd name="connsiteX2394" fmla="*/ 7079868 w 8191242"/>
              <a:gd name="connsiteY2394" fmla="*/ 2261337 h 5359243"/>
              <a:gd name="connsiteX2395" fmla="*/ 7095357 w 8191242"/>
              <a:gd name="connsiteY2395" fmla="*/ 2300060 h 5359243"/>
              <a:gd name="connsiteX2396" fmla="*/ 7079868 w 8191242"/>
              <a:gd name="connsiteY2396" fmla="*/ 2261337 h 5359243"/>
              <a:gd name="connsiteX2397" fmla="*/ 6333055 w 8191242"/>
              <a:gd name="connsiteY2397" fmla="*/ 2260363 h 5359243"/>
              <a:gd name="connsiteX2398" fmla="*/ 6335770 w 8191242"/>
              <a:gd name="connsiteY2398" fmla="*/ 2264468 h 5359243"/>
              <a:gd name="connsiteX2399" fmla="*/ 6336368 w 8191242"/>
              <a:gd name="connsiteY2399" fmla="*/ 2261493 h 5359243"/>
              <a:gd name="connsiteX2400" fmla="*/ 7344995 w 8191242"/>
              <a:gd name="connsiteY2400" fmla="*/ 2259400 h 5359243"/>
              <a:gd name="connsiteX2401" fmla="*/ 7353518 w 8191242"/>
              <a:gd name="connsiteY2401" fmla="*/ 2261337 h 5359243"/>
              <a:gd name="connsiteX2402" fmla="*/ 7353518 w 8191242"/>
              <a:gd name="connsiteY2402" fmla="*/ 2307806 h 5359243"/>
              <a:gd name="connsiteX2403" fmla="*/ 7344078 w 8191242"/>
              <a:gd name="connsiteY2403" fmla="*/ 2279732 h 5359243"/>
              <a:gd name="connsiteX2404" fmla="*/ 7337370 w 8191242"/>
              <a:gd name="connsiteY2404" fmla="*/ 2275189 h 5359243"/>
              <a:gd name="connsiteX2405" fmla="*/ 7341980 w 8191242"/>
              <a:gd name="connsiteY2405" fmla="*/ 2263273 h 5359243"/>
              <a:gd name="connsiteX2406" fmla="*/ 7344995 w 8191242"/>
              <a:gd name="connsiteY2406" fmla="*/ 2259400 h 5359243"/>
              <a:gd name="connsiteX2407" fmla="*/ 7319956 w 8191242"/>
              <a:gd name="connsiteY2407" fmla="*/ 2253592 h 5359243"/>
              <a:gd name="connsiteX2408" fmla="*/ 7333821 w 8191242"/>
              <a:gd name="connsiteY2408" fmla="*/ 2272787 h 5359243"/>
              <a:gd name="connsiteX2409" fmla="*/ 7328346 w 8191242"/>
              <a:gd name="connsiteY2409" fmla="*/ 2269082 h 5359243"/>
              <a:gd name="connsiteX2410" fmla="*/ 7319956 w 8191242"/>
              <a:gd name="connsiteY2410" fmla="*/ 2253592 h 5359243"/>
              <a:gd name="connsiteX2411" fmla="*/ 6955952 w 8191242"/>
              <a:gd name="connsiteY2411" fmla="*/ 2253592 h 5359243"/>
              <a:gd name="connsiteX2412" fmla="*/ 6963696 w 8191242"/>
              <a:gd name="connsiteY2412" fmla="*/ 2276827 h 5359243"/>
              <a:gd name="connsiteX2413" fmla="*/ 6963696 w 8191242"/>
              <a:gd name="connsiteY2413" fmla="*/ 2284571 h 5359243"/>
              <a:gd name="connsiteX2414" fmla="*/ 6948207 w 8191242"/>
              <a:gd name="connsiteY2414" fmla="*/ 2261337 h 5359243"/>
              <a:gd name="connsiteX2415" fmla="*/ 6955952 w 8191242"/>
              <a:gd name="connsiteY2415" fmla="*/ 2253592 h 5359243"/>
              <a:gd name="connsiteX2416" fmla="*/ 6778855 w 8191242"/>
              <a:gd name="connsiteY2416" fmla="*/ 2251185 h 5359243"/>
              <a:gd name="connsiteX2417" fmla="*/ 6770790 w 8191242"/>
              <a:gd name="connsiteY2417" fmla="*/ 2258607 h 5359243"/>
              <a:gd name="connsiteX2418" fmla="*/ 6771094 w 8191242"/>
              <a:gd name="connsiteY2418" fmla="*/ 2259795 h 5359243"/>
              <a:gd name="connsiteX2419" fmla="*/ 6780695 w 8191242"/>
              <a:gd name="connsiteY2419" fmla="*/ 2258038 h 5359243"/>
              <a:gd name="connsiteX2420" fmla="*/ 6722404 w 8191242"/>
              <a:gd name="connsiteY2420" fmla="*/ 2251185 h 5359243"/>
              <a:gd name="connsiteX2421" fmla="*/ 6723413 w 8191242"/>
              <a:gd name="connsiteY2421" fmla="*/ 2268295 h 5359243"/>
              <a:gd name="connsiteX2422" fmla="*/ 6723479 w 8191242"/>
              <a:gd name="connsiteY2422" fmla="*/ 2268511 h 5359243"/>
              <a:gd name="connsiteX2423" fmla="*/ 6729817 w 8191242"/>
              <a:gd name="connsiteY2423" fmla="*/ 2267351 h 5359243"/>
              <a:gd name="connsiteX2424" fmla="*/ 6728452 w 8191242"/>
              <a:gd name="connsiteY2424" fmla="*/ 2263263 h 5359243"/>
              <a:gd name="connsiteX2425" fmla="*/ 6722404 w 8191242"/>
              <a:gd name="connsiteY2425" fmla="*/ 2251185 h 5359243"/>
              <a:gd name="connsiteX2426" fmla="*/ 7263161 w 8191242"/>
              <a:gd name="connsiteY2426" fmla="*/ 2245848 h 5359243"/>
              <a:gd name="connsiteX2427" fmla="*/ 7274402 w 8191242"/>
              <a:gd name="connsiteY2427" fmla="*/ 2274924 h 5359243"/>
              <a:gd name="connsiteX2428" fmla="*/ 7278443 w 8191242"/>
              <a:gd name="connsiteY2428" fmla="*/ 2302693 h 5359243"/>
              <a:gd name="connsiteX2429" fmla="*/ 7271336 w 8191242"/>
              <a:gd name="connsiteY2429" fmla="*/ 2285954 h 5359243"/>
              <a:gd name="connsiteX2430" fmla="*/ 7263161 w 8191242"/>
              <a:gd name="connsiteY2430" fmla="*/ 2301998 h 5359243"/>
              <a:gd name="connsiteX2431" fmla="*/ 7246811 w 8191242"/>
              <a:gd name="connsiteY2431" fmla="*/ 2293975 h 5359243"/>
              <a:gd name="connsiteX2432" fmla="*/ 7263161 w 8191242"/>
              <a:gd name="connsiteY2432" fmla="*/ 2245848 h 5359243"/>
              <a:gd name="connsiteX2433" fmla="*/ 7052760 w 8191242"/>
              <a:gd name="connsiteY2433" fmla="*/ 2245848 h 5359243"/>
              <a:gd name="connsiteX2434" fmla="*/ 7052760 w 8191242"/>
              <a:gd name="connsiteY2434" fmla="*/ 2269082 h 5359243"/>
              <a:gd name="connsiteX2435" fmla="*/ 7045015 w 8191242"/>
              <a:gd name="connsiteY2435" fmla="*/ 2276827 h 5359243"/>
              <a:gd name="connsiteX2436" fmla="*/ 7037271 w 8191242"/>
              <a:gd name="connsiteY2436" fmla="*/ 2253592 h 5359243"/>
              <a:gd name="connsiteX2437" fmla="*/ 7052760 w 8191242"/>
              <a:gd name="connsiteY2437" fmla="*/ 2245848 h 5359243"/>
              <a:gd name="connsiteX2438" fmla="*/ 7299263 w 8191242"/>
              <a:gd name="connsiteY2438" fmla="*/ 2245242 h 5359243"/>
              <a:gd name="connsiteX2439" fmla="*/ 7319956 w 8191242"/>
              <a:gd name="connsiteY2439" fmla="*/ 2276827 h 5359243"/>
              <a:gd name="connsiteX2440" fmla="*/ 7327701 w 8191242"/>
              <a:gd name="connsiteY2440" fmla="*/ 2307806 h 5359243"/>
              <a:gd name="connsiteX2441" fmla="*/ 7304466 w 8191242"/>
              <a:gd name="connsiteY2441" fmla="*/ 2315550 h 5359243"/>
              <a:gd name="connsiteX2442" fmla="*/ 7296722 w 8191242"/>
              <a:gd name="connsiteY2442" fmla="*/ 2284571 h 5359243"/>
              <a:gd name="connsiteX2443" fmla="*/ 7296722 w 8191242"/>
              <a:gd name="connsiteY2443" fmla="*/ 2245848 h 5359243"/>
              <a:gd name="connsiteX2444" fmla="*/ 7299263 w 8191242"/>
              <a:gd name="connsiteY2444" fmla="*/ 2245242 h 5359243"/>
              <a:gd name="connsiteX2445" fmla="*/ 6969532 w 8191242"/>
              <a:gd name="connsiteY2445" fmla="*/ 2242218 h 5359243"/>
              <a:gd name="connsiteX2446" fmla="*/ 6981511 w 8191242"/>
              <a:gd name="connsiteY2446" fmla="*/ 2268028 h 5359243"/>
              <a:gd name="connsiteX2447" fmla="*/ 6981511 w 8191242"/>
              <a:gd name="connsiteY2447" fmla="*/ 2292318 h 5359243"/>
              <a:gd name="connsiteX2448" fmla="*/ 6969532 w 8191242"/>
              <a:gd name="connsiteY2448" fmla="*/ 2242218 h 5359243"/>
              <a:gd name="connsiteX2449" fmla="*/ 7014036 w 8191242"/>
              <a:gd name="connsiteY2449" fmla="*/ 2238102 h 5359243"/>
              <a:gd name="connsiteX2450" fmla="*/ 7029526 w 8191242"/>
              <a:gd name="connsiteY2450" fmla="*/ 2253592 h 5359243"/>
              <a:gd name="connsiteX2451" fmla="*/ 7029526 w 8191242"/>
              <a:gd name="connsiteY2451" fmla="*/ 2238102 h 5359243"/>
              <a:gd name="connsiteX2452" fmla="*/ 7029526 w 8191242"/>
              <a:gd name="connsiteY2452" fmla="*/ 2269082 h 5359243"/>
              <a:gd name="connsiteX2453" fmla="*/ 7029526 w 8191242"/>
              <a:gd name="connsiteY2453" fmla="*/ 2261337 h 5359243"/>
              <a:gd name="connsiteX2454" fmla="*/ 7014036 w 8191242"/>
              <a:gd name="connsiteY2454" fmla="*/ 2238102 h 5359243"/>
              <a:gd name="connsiteX2455" fmla="*/ 6326317 w 8191242"/>
              <a:gd name="connsiteY2455" fmla="*/ 2233302 h 5359243"/>
              <a:gd name="connsiteX2456" fmla="*/ 6328326 w 8191242"/>
              <a:gd name="connsiteY2456" fmla="*/ 2237330 h 5359243"/>
              <a:gd name="connsiteX2457" fmla="*/ 6326782 w 8191242"/>
              <a:gd name="connsiteY2457" fmla="*/ 2237973 h 5359243"/>
              <a:gd name="connsiteX2458" fmla="*/ 7409021 w 8191242"/>
              <a:gd name="connsiteY2458" fmla="*/ 2230358 h 5359243"/>
              <a:gd name="connsiteX2459" fmla="*/ 7424511 w 8191242"/>
              <a:gd name="connsiteY2459" fmla="*/ 2276827 h 5359243"/>
              <a:gd name="connsiteX2460" fmla="*/ 7409021 w 8191242"/>
              <a:gd name="connsiteY2460" fmla="*/ 2230358 h 5359243"/>
              <a:gd name="connsiteX2461" fmla="*/ 6909483 w 8191242"/>
              <a:gd name="connsiteY2461" fmla="*/ 2230358 h 5359243"/>
              <a:gd name="connsiteX2462" fmla="*/ 6917228 w 8191242"/>
              <a:gd name="connsiteY2462" fmla="*/ 2245848 h 5359243"/>
              <a:gd name="connsiteX2463" fmla="*/ 6909483 w 8191242"/>
              <a:gd name="connsiteY2463" fmla="*/ 2245848 h 5359243"/>
              <a:gd name="connsiteX2464" fmla="*/ 6909483 w 8191242"/>
              <a:gd name="connsiteY2464" fmla="*/ 2269082 h 5359243"/>
              <a:gd name="connsiteX2465" fmla="*/ 6909483 w 8191242"/>
              <a:gd name="connsiteY2465" fmla="*/ 2230358 h 5359243"/>
              <a:gd name="connsiteX2466" fmla="*/ 6812672 w 8191242"/>
              <a:gd name="connsiteY2466" fmla="*/ 2230358 h 5359243"/>
              <a:gd name="connsiteX2467" fmla="*/ 6851397 w 8191242"/>
              <a:gd name="connsiteY2467" fmla="*/ 2269082 h 5359243"/>
              <a:gd name="connsiteX2468" fmla="*/ 6828162 w 8191242"/>
              <a:gd name="connsiteY2468" fmla="*/ 2292316 h 5359243"/>
              <a:gd name="connsiteX2469" fmla="*/ 6812672 w 8191242"/>
              <a:gd name="connsiteY2469" fmla="*/ 2230358 h 5359243"/>
              <a:gd name="connsiteX2470" fmla="*/ 6159832 w 8191242"/>
              <a:gd name="connsiteY2470" fmla="*/ 2228906 h 5359243"/>
              <a:gd name="connsiteX2471" fmla="*/ 6175390 w 8191242"/>
              <a:gd name="connsiteY2471" fmla="*/ 2237137 h 5359243"/>
              <a:gd name="connsiteX2472" fmla="*/ 6150496 w 8191242"/>
              <a:gd name="connsiteY2472" fmla="*/ 2245365 h 5359243"/>
              <a:gd name="connsiteX2473" fmla="*/ 6159832 w 8191242"/>
              <a:gd name="connsiteY2473" fmla="*/ 2228906 h 5359243"/>
              <a:gd name="connsiteX2474" fmla="*/ 6885356 w 8191242"/>
              <a:gd name="connsiteY2474" fmla="*/ 2228884 h 5359243"/>
              <a:gd name="connsiteX2475" fmla="*/ 6885356 w 8191242"/>
              <a:gd name="connsiteY2475" fmla="*/ 2261340 h 5359243"/>
              <a:gd name="connsiteX2476" fmla="*/ 6883302 w 8191242"/>
              <a:gd name="connsiteY2476" fmla="*/ 2237171 h 5359243"/>
              <a:gd name="connsiteX2477" fmla="*/ 6380172 w 8191242"/>
              <a:gd name="connsiteY2477" fmla="*/ 2228861 h 5359243"/>
              <a:gd name="connsiteX2478" fmla="*/ 6380807 w 8191242"/>
              <a:gd name="connsiteY2478" fmla="*/ 2240022 h 5359243"/>
              <a:gd name="connsiteX2479" fmla="*/ 6384687 w 8191242"/>
              <a:gd name="connsiteY2479" fmla="*/ 2245562 h 5359243"/>
              <a:gd name="connsiteX2480" fmla="*/ 6382326 w 8191242"/>
              <a:gd name="connsiteY2480" fmla="*/ 2237985 h 5359243"/>
              <a:gd name="connsiteX2481" fmla="*/ 7327865 w 8191242"/>
              <a:gd name="connsiteY2481" fmla="*/ 2227602 h 5359243"/>
              <a:gd name="connsiteX2482" fmla="*/ 7335445 w 8191242"/>
              <a:gd name="connsiteY2482" fmla="*/ 2243235 h 5359243"/>
              <a:gd name="connsiteX2483" fmla="*/ 7343189 w 8191242"/>
              <a:gd name="connsiteY2483" fmla="*/ 2252819 h 5359243"/>
              <a:gd name="connsiteX2484" fmla="*/ 7304466 w 8191242"/>
              <a:gd name="connsiteY2484" fmla="*/ 2235780 h 5359243"/>
              <a:gd name="connsiteX2485" fmla="*/ 7319956 w 8191242"/>
              <a:gd name="connsiteY2485" fmla="*/ 2236846 h 5359243"/>
              <a:gd name="connsiteX2486" fmla="*/ 7328298 w 8191242"/>
              <a:gd name="connsiteY2486" fmla="*/ 2227095 h 5359243"/>
              <a:gd name="connsiteX2487" fmla="*/ 7327865 w 8191242"/>
              <a:gd name="connsiteY2487" fmla="*/ 2227602 h 5359243"/>
              <a:gd name="connsiteX2488" fmla="*/ 7327701 w 8191242"/>
              <a:gd name="connsiteY2488" fmla="*/ 2227260 h 5359243"/>
              <a:gd name="connsiteX2489" fmla="*/ 6746597 w 8191242"/>
              <a:gd name="connsiteY2489" fmla="*/ 2227029 h 5359243"/>
              <a:gd name="connsiteX2490" fmla="*/ 6730468 w 8191242"/>
              <a:gd name="connsiteY2490" fmla="*/ 2251185 h 5359243"/>
              <a:gd name="connsiteX2491" fmla="*/ 6742565 w 8191242"/>
              <a:gd name="connsiteY2491" fmla="*/ 2246152 h 5359243"/>
              <a:gd name="connsiteX2492" fmla="*/ 6753771 w 8191242"/>
              <a:gd name="connsiteY2492" fmla="*/ 2235897 h 5359243"/>
              <a:gd name="connsiteX2493" fmla="*/ 6754068 w 8191242"/>
              <a:gd name="connsiteY2493" fmla="*/ 2236266 h 5359243"/>
              <a:gd name="connsiteX2494" fmla="*/ 6741557 w 8191242"/>
              <a:gd name="connsiteY2494" fmla="*/ 2261249 h 5359243"/>
              <a:gd name="connsiteX2495" fmla="*/ 6741019 w 8191242"/>
              <a:gd name="connsiteY2495" fmla="*/ 2265300 h 5359243"/>
              <a:gd name="connsiteX2496" fmla="*/ 6746843 w 8191242"/>
              <a:gd name="connsiteY2496" fmla="*/ 2264234 h 5359243"/>
              <a:gd name="connsiteX2497" fmla="*/ 6746843 w 8191242"/>
              <a:gd name="connsiteY2497" fmla="*/ 2253592 h 5359243"/>
              <a:gd name="connsiteX2498" fmla="*/ 6755556 w 8191242"/>
              <a:gd name="connsiteY2498" fmla="*/ 2259521 h 5359243"/>
              <a:gd name="connsiteX2499" fmla="*/ 6756253 w 8191242"/>
              <a:gd name="connsiteY2499" fmla="*/ 2262512 h 5359243"/>
              <a:gd name="connsiteX2500" fmla="*/ 6768327 w 8191242"/>
              <a:gd name="connsiteY2500" fmla="*/ 2260301 h 5359243"/>
              <a:gd name="connsiteX2501" fmla="*/ 6767765 w 8191242"/>
              <a:gd name="connsiteY2501" fmla="*/ 2253197 h 5359243"/>
              <a:gd name="connsiteX2502" fmla="*/ 6754068 w 8191242"/>
              <a:gd name="connsiteY2502" fmla="*/ 2236266 h 5359243"/>
              <a:gd name="connsiteX2503" fmla="*/ 6754661 w 8191242"/>
              <a:gd name="connsiteY2503" fmla="*/ 2235081 h 5359243"/>
              <a:gd name="connsiteX2504" fmla="*/ 6753771 w 8191242"/>
              <a:gd name="connsiteY2504" fmla="*/ 2235897 h 5359243"/>
              <a:gd name="connsiteX2505" fmla="*/ 7335445 w 8191242"/>
              <a:gd name="connsiteY2505" fmla="*/ 2218742 h 5359243"/>
              <a:gd name="connsiteX2506" fmla="*/ 7331573 w 8191242"/>
              <a:gd name="connsiteY2506" fmla="*/ 2226196 h 5359243"/>
              <a:gd name="connsiteX2507" fmla="*/ 7328298 w 8191242"/>
              <a:gd name="connsiteY2507" fmla="*/ 2227095 h 5359243"/>
              <a:gd name="connsiteX2508" fmla="*/ 6365618 w 8191242"/>
              <a:gd name="connsiteY2508" fmla="*/ 2210937 h 5359243"/>
              <a:gd name="connsiteX2509" fmla="*/ 6360498 w 8191242"/>
              <a:gd name="connsiteY2509" fmla="*/ 2213166 h 5359243"/>
              <a:gd name="connsiteX2510" fmla="*/ 6365828 w 8191242"/>
              <a:gd name="connsiteY2510" fmla="*/ 2223843 h 5359243"/>
              <a:gd name="connsiteX2511" fmla="*/ 6369156 w 8191242"/>
              <a:gd name="connsiteY2511" fmla="*/ 2218962 h 5359243"/>
              <a:gd name="connsiteX2512" fmla="*/ 6432475 w 8191242"/>
              <a:gd name="connsiteY2512" fmla="*/ 2209509 h 5359243"/>
              <a:gd name="connsiteX2513" fmla="*/ 6426390 w 8191242"/>
              <a:gd name="connsiteY2513" fmla="*/ 2210973 h 5359243"/>
              <a:gd name="connsiteX2514" fmla="*/ 6433182 w 8191242"/>
              <a:gd name="connsiteY2514" fmla="*/ 2221840 h 5359243"/>
              <a:gd name="connsiteX2515" fmla="*/ 6425437 w 8191242"/>
              <a:gd name="connsiteY2515" fmla="*/ 2216516 h 5359243"/>
              <a:gd name="connsiteX2516" fmla="*/ 6422406 w 8191242"/>
              <a:gd name="connsiteY2516" fmla="*/ 2211931 h 5359243"/>
              <a:gd name="connsiteX2517" fmla="*/ 6416738 w 8191242"/>
              <a:gd name="connsiteY2517" fmla="*/ 2213295 h 5359243"/>
              <a:gd name="connsiteX2518" fmla="*/ 6416361 w 8191242"/>
              <a:gd name="connsiteY2518" fmla="*/ 2216649 h 5359243"/>
              <a:gd name="connsiteX2519" fmla="*/ 6412852 w 8191242"/>
              <a:gd name="connsiteY2519" fmla="*/ 2216516 h 5359243"/>
              <a:gd name="connsiteX2520" fmla="*/ 6411634 w 8191242"/>
              <a:gd name="connsiteY2520" fmla="*/ 2214523 h 5359243"/>
              <a:gd name="connsiteX2521" fmla="*/ 6404587 w 8191242"/>
              <a:gd name="connsiteY2521" fmla="*/ 2216218 h 5359243"/>
              <a:gd name="connsiteX2522" fmla="*/ 6407041 w 8191242"/>
              <a:gd name="connsiteY2522" fmla="*/ 2221477 h 5359243"/>
              <a:gd name="connsiteX2523" fmla="*/ 6425434 w 8191242"/>
              <a:gd name="connsiteY2523" fmla="*/ 2228424 h 5359243"/>
              <a:gd name="connsiteX2524" fmla="*/ 6448669 w 8191242"/>
              <a:gd name="connsiteY2524" fmla="*/ 2276053 h 5359243"/>
              <a:gd name="connsiteX2525" fmla="*/ 6438020 w 8191242"/>
              <a:gd name="connsiteY2525" fmla="*/ 2220485 h 5359243"/>
              <a:gd name="connsiteX2526" fmla="*/ 6239016 w 8191242"/>
              <a:gd name="connsiteY2526" fmla="*/ 2207662 h 5359243"/>
              <a:gd name="connsiteX2527" fmla="*/ 6230823 w 8191242"/>
              <a:gd name="connsiteY2527" fmla="*/ 2211323 h 5359243"/>
              <a:gd name="connsiteX2528" fmla="*/ 6233513 w 8191242"/>
              <a:gd name="connsiteY2528" fmla="*/ 2217971 h 5359243"/>
              <a:gd name="connsiteX2529" fmla="*/ 6246617 w 8191242"/>
              <a:gd name="connsiteY2529" fmla="*/ 2275341 h 5359243"/>
              <a:gd name="connsiteX2530" fmla="*/ 6256433 w 8191242"/>
              <a:gd name="connsiteY2530" fmla="*/ 2281058 h 5359243"/>
              <a:gd name="connsiteX2531" fmla="*/ 6258961 w 8191242"/>
              <a:gd name="connsiteY2531" fmla="*/ 2282407 h 5359243"/>
              <a:gd name="connsiteX2532" fmla="*/ 6268494 w 8191242"/>
              <a:gd name="connsiteY2532" fmla="*/ 2283201 h 5359243"/>
              <a:gd name="connsiteX2533" fmla="*/ 6266324 w 8191242"/>
              <a:gd name="connsiteY2533" fmla="*/ 2269759 h 5359243"/>
              <a:gd name="connsiteX2534" fmla="*/ 6266816 w 8191242"/>
              <a:gd name="connsiteY2534" fmla="*/ 2268272 h 5359243"/>
              <a:gd name="connsiteX2535" fmla="*/ 6265140 w 8191242"/>
              <a:gd name="connsiteY2535" fmla="*/ 2263011 h 5359243"/>
              <a:gd name="connsiteX2536" fmla="*/ 6270810 w 8191242"/>
              <a:gd name="connsiteY2536" fmla="*/ 2259237 h 5359243"/>
              <a:gd name="connsiteX2537" fmla="*/ 6270810 w 8191242"/>
              <a:gd name="connsiteY2537" fmla="*/ 2267289 h 5359243"/>
              <a:gd name="connsiteX2538" fmla="*/ 6278874 w 8191242"/>
              <a:gd name="connsiteY2538" fmla="*/ 2275341 h 5359243"/>
              <a:gd name="connsiteX2539" fmla="*/ 6284485 w 8191242"/>
              <a:gd name="connsiteY2539" fmla="*/ 2280944 h 5359243"/>
              <a:gd name="connsiteX2540" fmla="*/ 6280070 w 8191242"/>
              <a:gd name="connsiteY2540" fmla="*/ 2261493 h 5359243"/>
              <a:gd name="connsiteX2541" fmla="*/ 6296157 w 8191242"/>
              <a:gd name="connsiteY2541" fmla="*/ 2261493 h 5359243"/>
              <a:gd name="connsiteX2542" fmla="*/ 6272028 w 8191242"/>
              <a:gd name="connsiteY2542" fmla="*/ 2229275 h 5359243"/>
              <a:gd name="connsiteX2543" fmla="*/ 6248905 w 8191242"/>
              <a:gd name="connsiteY2543" fmla="*/ 2222227 h 5359243"/>
              <a:gd name="connsiteX2544" fmla="*/ 6242858 w 8191242"/>
              <a:gd name="connsiteY2544" fmla="*/ 2213320 h 5359243"/>
              <a:gd name="connsiteX2545" fmla="*/ 6242009 w 8191242"/>
              <a:gd name="connsiteY2545" fmla="*/ 2214252 h 5359243"/>
              <a:gd name="connsiteX2546" fmla="*/ 6238970 w 8191242"/>
              <a:gd name="connsiteY2546" fmla="*/ 2213261 h 5359243"/>
              <a:gd name="connsiteX2547" fmla="*/ 6240479 w 8191242"/>
              <a:gd name="connsiteY2547" fmla="*/ 2209816 h 5359243"/>
              <a:gd name="connsiteX2548" fmla="*/ 7439998 w 8191242"/>
              <a:gd name="connsiteY2548" fmla="*/ 2203252 h 5359243"/>
              <a:gd name="connsiteX2549" fmla="*/ 7448711 w 8191242"/>
              <a:gd name="connsiteY2549" fmla="*/ 2203252 h 5359243"/>
              <a:gd name="connsiteX2550" fmla="*/ 7466137 w 8191242"/>
              <a:gd name="connsiteY2550" fmla="*/ 2252305 h 5359243"/>
              <a:gd name="connsiteX2551" fmla="*/ 7466137 w 8191242"/>
              <a:gd name="connsiteY2551" fmla="*/ 2260479 h 5359243"/>
              <a:gd name="connsiteX2552" fmla="*/ 7448711 w 8191242"/>
              <a:gd name="connsiteY2552" fmla="*/ 2268653 h 5359243"/>
              <a:gd name="connsiteX2553" fmla="*/ 7457424 w 8191242"/>
              <a:gd name="connsiteY2553" fmla="*/ 2235954 h 5359243"/>
              <a:gd name="connsiteX2554" fmla="*/ 7439998 w 8191242"/>
              <a:gd name="connsiteY2554" fmla="*/ 2219603 h 5359243"/>
              <a:gd name="connsiteX2555" fmla="*/ 7439998 w 8191242"/>
              <a:gd name="connsiteY2555" fmla="*/ 2203252 h 5359243"/>
              <a:gd name="connsiteX2556" fmla="*/ 6940463 w 8191242"/>
              <a:gd name="connsiteY2556" fmla="*/ 2203252 h 5359243"/>
              <a:gd name="connsiteX2557" fmla="*/ 6917228 w 8191242"/>
              <a:gd name="connsiteY2557" fmla="*/ 2228424 h 5359243"/>
              <a:gd name="connsiteX2558" fmla="*/ 6924973 w 8191242"/>
              <a:gd name="connsiteY2558" fmla="*/ 2236815 h 5359243"/>
              <a:gd name="connsiteX2559" fmla="*/ 6932717 w 8191242"/>
              <a:gd name="connsiteY2559" fmla="*/ 2253595 h 5359243"/>
              <a:gd name="connsiteX2560" fmla="*/ 6909483 w 8191242"/>
              <a:gd name="connsiteY2560" fmla="*/ 2220033 h 5359243"/>
              <a:gd name="connsiteX2561" fmla="*/ 6940463 w 8191242"/>
              <a:gd name="connsiteY2561" fmla="*/ 2203252 h 5359243"/>
              <a:gd name="connsiteX2562" fmla="*/ 6154615 w 8191242"/>
              <a:gd name="connsiteY2562" fmla="*/ 2201962 h 5359243"/>
              <a:gd name="connsiteX2563" fmla="*/ 6159950 w 8191242"/>
              <a:gd name="connsiteY2563" fmla="*/ 2215867 h 5359243"/>
              <a:gd name="connsiteX2564" fmla="*/ 6160959 w 8191242"/>
              <a:gd name="connsiteY2564" fmla="*/ 2228452 h 5359243"/>
              <a:gd name="connsiteX2565" fmla="*/ 6141546 w 8191242"/>
              <a:gd name="connsiteY2565" fmla="*/ 2216350 h 5359243"/>
              <a:gd name="connsiteX2566" fmla="*/ 6138266 w 8191242"/>
              <a:gd name="connsiteY2566" fmla="*/ 2216730 h 5359243"/>
              <a:gd name="connsiteX2567" fmla="*/ 6138760 w 8191242"/>
              <a:gd name="connsiteY2567" fmla="*/ 2219984 h 5359243"/>
              <a:gd name="connsiteX2568" fmla="*/ 6149848 w 8191242"/>
              <a:gd name="connsiteY2568" fmla="*/ 2259237 h 5359243"/>
              <a:gd name="connsiteX2569" fmla="*/ 6125655 w 8191242"/>
              <a:gd name="connsiteY2569" fmla="*/ 2218976 h 5359243"/>
              <a:gd name="connsiteX2570" fmla="*/ 6125655 w 8191242"/>
              <a:gd name="connsiteY2570" fmla="*/ 2267289 h 5359243"/>
              <a:gd name="connsiteX2571" fmla="*/ 6140398 w 8191242"/>
              <a:gd name="connsiteY2571" fmla="*/ 2279745 h 5359243"/>
              <a:gd name="connsiteX2572" fmla="*/ 6140696 w 8191242"/>
              <a:gd name="connsiteY2572" fmla="*/ 2282263 h 5359243"/>
              <a:gd name="connsiteX2573" fmla="*/ 6145469 w 8191242"/>
              <a:gd name="connsiteY2573" fmla="*/ 2278792 h 5359243"/>
              <a:gd name="connsiteX2574" fmla="*/ 6145469 w 8191242"/>
              <a:gd name="connsiteY2574" fmla="*/ 2263302 h 5359243"/>
              <a:gd name="connsiteX2575" fmla="*/ 6147824 w 8191242"/>
              <a:gd name="connsiteY2575" fmla="*/ 2282142 h 5359243"/>
              <a:gd name="connsiteX2576" fmla="*/ 6149218 w 8191242"/>
              <a:gd name="connsiteY2576" fmla="*/ 2279996 h 5359243"/>
              <a:gd name="connsiteX2577" fmla="*/ 6182105 w 8191242"/>
              <a:gd name="connsiteY2577" fmla="*/ 2283394 h 5359243"/>
              <a:gd name="connsiteX2578" fmla="*/ 6157912 w 8191242"/>
              <a:gd name="connsiteY2578" fmla="*/ 2291445 h 5359243"/>
              <a:gd name="connsiteX2579" fmla="*/ 6182105 w 8191242"/>
              <a:gd name="connsiteY2579" fmla="*/ 2339758 h 5359243"/>
              <a:gd name="connsiteX2580" fmla="*/ 6186255 w 8191242"/>
              <a:gd name="connsiteY2580" fmla="*/ 2335614 h 5359243"/>
              <a:gd name="connsiteX2581" fmla="*/ 6185515 w 8191242"/>
              <a:gd name="connsiteY2581" fmla="*/ 2332361 h 5359243"/>
              <a:gd name="connsiteX2582" fmla="*/ 6187518 w 8191242"/>
              <a:gd name="connsiteY2582" fmla="*/ 2331815 h 5359243"/>
              <a:gd name="connsiteX2583" fmla="*/ 6182105 w 8191242"/>
              <a:gd name="connsiteY2583" fmla="*/ 2315601 h 5359243"/>
              <a:gd name="connsiteX2584" fmla="*/ 6182105 w 8191242"/>
              <a:gd name="connsiteY2584" fmla="*/ 2291445 h 5359243"/>
              <a:gd name="connsiteX2585" fmla="*/ 6199113 w 8191242"/>
              <a:gd name="connsiteY2585" fmla="*/ 2309562 h 5359243"/>
              <a:gd name="connsiteX2586" fmla="*/ 6199197 w 8191242"/>
              <a:gd name="connsiteY2586" fmla="*/ 2309447 h 5359243"/>
              <a:gd name="connsiteX2587" fmla="*/ 6188064 w 8191242"/>
              <a:gd name="connsiteY2587" fmla="*/ 2302025 h 5359243"/>
              <a:gd name="connsiteX2588" fmla="*/ 6201618 w 8191242"/>
              <a:gd name="connsiteY2588" fmla="*/ 2294281 h 5359243"/>
              <a:gd name="connsiteX2589" fmla="*/ 6202598 w 8191242"/>
              <a:gd name="connsiteY2589" fmla="*/ 2290362 h 5359243"/>
              <a:gd name="connsiteX2590" fmla="*/ 6196216 w 8191242"/>
              <a:gd name="connsiteY2590" fmla="*/ 2285406 h 5359243"/>
              <a:gd name="connsiteX2591" fmla="*/ 6190170 w 8191242"/>
              <a:gd name="connsiteY2591" fmla="*/ 2283394 h 5359243"/>
              <a:gd name="connsiteX2592" fmla="*/ 6190170 w 8191242"/>
              <a:gd name="connsiteY2592" fmla="*/ 2251185 h 5359243"/>
              <a:gd name="connsiteX2593" fmla="*/ 6198231 w 8191242"/>
              <a:gd name="connsiteY2593" fmla="*/ 2275341 h 5359243"/>
              <a:gd name="connsiteX2594" fmla="*/ 6214360 w 8191242"/>
              <a:gd name="connsiteY2594" fmla="*/ 2283394 h 5359243"/>
              <a:gd name="connsiteX2595" fmla="*/ 6222424 w 8191242"/>
              <a:gd name="connsiteY2595" fmla="*/ 2251185 h 5359243"/>
              <a:gd name="connsiteX2596" fmla="*/ 6202264 w 8191242"/>
              <a:gd name="connsiteY2596" fmla="*/ 2219982 h 5359243"/>
              <a:gd name="connsiteX2597" fmla="*/ 6197136 w 8191242"/>
              <a:gd name="connsiteY2597" fmla="*/ 2214102 h 5359243"/>
              <a:gd name="connsiteX2598" fmla="*/ 6184862 w 8191242"/>
              <a:gd name="connsiteY2598" fmla="*/ 2213302 h 5359243"/>
              <a:gd name="connsiteX2599" fmla="*/ 6187838 w 8191242"/>
              <a:gd name="connsiteY2599" fmla="*/ 2220679 h 5359243"/>
              <a:gd name="connsiteX2600" fmla="*/ 6208584 w 8191242"/>
              <a:gd name="connsiteY2600" fmla="*/ 2253595 h 5359243"/>
              <a:gd name="connsiteX2601" fmla="*/ 6167091 w 8191242"/>
              <a:gd name="connsiteY2601" fmla="*/ 2253595 h 5359243"/>
              <a:gd name="connsiteX2602" fmla="*/ 6175390 w 8191242"/>
              <a:gd name="connsiteY2602" fmla="*/ 2237137 h 5359243"/>
              <a:gd name="connsiteX2603" fmla="*/ 6183688 w 8191242"/>
              <a:gd name="connsiteY2603" fmla="*/ 2228906 h 5359243"/>
              <a:gd name="connsiteX2604" fmla="*/ 6174484 w 8191242"/>
              <a:gd name="connsiteY2604" fmla="*/ 2217823 h 5359243"/>
              <a:gd name="connsiteX2605" fmla="*/ 6173630 w 8191242"/>
              <a:gd name="connsiteY2605" fmla="*/ 2218511 h 5359243"/>
              <a:gd name="connsiteX2606" fmla="*/ 6174041 w 8191242"/>
              <a:gd name="connsiteY2606" fmla="*/ 2218976 h 5359243"/>
              <a:gd name="connsiteX2607" fmla="*/ 6172724 w 8191242"/>
              <a:gd name="connsiteY2607" fmla="*/ 2219239 h 5359243"/>
              <a:gd name="connsiteX2608" fmla="*/ 6169065 w 8191242"/>
              <a:gd name="connsiteY2608" fmla="*/ 2222183 h 5359243"/>
              <a:gd name="connsiteX2609" fmla="*/ 6168496 w 8191242"/>
              <a:gd name="connsiteY2609" fmla="*/ 2218290 h 5359243"/>
              <a:gd name="connsiteX2610" fmla="*/ 6164089 w 8191242"/>
              <a:gd name="connsiteY2610" fmla="*/ 2214690 h 5359243"/>
              <a:gd name="connsiteX2611" fmla="*/ 6160959 w 8191242"/>
              <a:gd name="connsiteY2611" fmla="*/ 2214252 h 5359243"/>
              <a:gd name="connsiteX2612" fmla="*/ 6161767 w 8191242"/>
              <a:gd name="connsiteY2612" fmla="*/ 2212673 h 5359243"/>
              <a:gd name="connsiteX2613" fmla="*/ 6497863 w 8191242"/>
              <a:gd name="connsiteY2613" fmla="*/ 2199920 h 5359243"/>
              <a:gd name="connsiteX2614" fmla="*/ 6491003 w 8191242"/>
              <a:gd name="connsiteY2614" fmla="*/ 2200823 h 5359243"/>
              <a:gd name="connsiteX2615" fmla="*/ 6493081 w 8191242"/>
              <a:gd name="connsiteY2615" fmla="*/ 2205894 h 5359243"/>
              <a:gd name="connsiteX2616" fmla="*/ 6488544 w 8191242"/>
              <a:gd name="connsiteY2616" fmla="*/ 2251185 h 5359243"/>
              <a:gd name="connsiteX2617" fmla="*/ 6504673 w 8191242"/>
              <a:gd name="connsiteY2617" fmla="*/ 2259237 h 5359243"/>
              <a:gd name="connsiteX2618" fmla="*/ 6500640 w 8191242"/>
              <a:gd name="connsiteY2618" fmla="*/ 2229042 h 5359243"/>
              <a:gd name="connsiteX2619" fmla="*/ 7527664 w 8191242"/>
              <a:gd name="connsiteY2619" fmla="*/ 2199614 h 5359243"/>
              <a:gd name="connsiteX2620" fmla="*/ 7528122 w 8191242"/>
              <a:gd name="connsiteY2620" fmla="*/ 2200038 h 5359243"/>
              <a:gd name="connsiteX2621" fmla="*/ 7527978 w 8191242"/>
              <a:gd name="connsiteY2621" fmla="*/ 2200162 h 5359243"/>
              <a:gd name="connsiteX2622" fmla="*/ 7359973 w 8191242"/>
              <a:gd name="connsiteY2622" fmla="*/ 2195508 h 5359243"/>
              <a:gd name="connsiteX2623" fmla="*/ 7391983 w 8191242"/>
              <a:gd name="connsiteY2623" fmla="*/ 2252431 h 5359243"/>
              <a:gd name="connsiteX2624" fmla="*/ 7399986 w 8191242"/>
              <a:gd name="connsiteY2624" fmla="*/ 2219903 h 5359243"/>
              <a:gd name="connsiteX2625" fmla="*/ 7423996 w 8191242"/>
              <a:gd name="connsiteY2625" fmla="*/ 2309354 h 5359243"/>
              <a:gd name="connsiteX2626" fmla="*/ 7431996 w 8191242"/>
              <a:gd name="connsiteY2626" fmla="*/ 2276827 h 5359243"/>
              <a:gd name="connsiteX2627" fmla="*/ 7440000 w 8191242"/>
              <a:gd name="connsiteY2627" fmla="*/ 2309354 h 5359243"/>
              <a:gd name="connsiteX2628" fmla="*/ 7431996 w 8191242"/>
              <a:gd name="connsiteY2628" fmla="*/ 2317487 h 5359243"/>
              <a:gd name="connsiteX2629" fmla="*/ 7391983 w 8191242"/>
              <a:gd name="connsiteY2629" fmla="*/ 2317487 h 5359243"/>
              <a:gd name="connsiteX2630" fmla="*/ 7386982 w 8191242"/>
              <a:gd name="connsiteY2630" fmla="*/ 2308340 h 5359243"/>
              <a:gd name="connsiteX2631" fmla="*/ 7378175 w 8191242"/>
              <a:gd name="connsiteY2631" fmla="*/ 2296133 h 5359243"/>
              <a:gd name="connsiteX2632" fmla="*/ 7378025 w 8191242"/>
              <a:gd name="connsiteY2632" fmla="*/ 2295172 h 5359243"/>
              <a:gd name="connsiteX2633" fmla="*/ 7391983 w 8191242"/>
              <a:gd name="connsiteY2633" fmla="*/ 2309354 h 5359243"/>
              <a:gd name="connsiteX2634" fmla="*/ 7407989 w 8191242"/>
              <a:gd name="connsiteY2634" fmla="*/ 2301224 h 5359243"/>
              <a:gd name="connsiteX2635" fmla="*/ 7407989 w 8191242"/>
              <a:gd name="connsiteY2635" fmla="*/ 2276827 h 5359243"/>
              <a:gd name="connsiteX2636" fmla="*/ 7383980 w 8191242"/>
              <a:gd name="connsiteY2636" fmla="*/ 2284959 h 5359243"/>
              <a:gd name="connsiteX2637" fmla="*/ 7367973 w 8191242"/>
              <a:gd name="connsiteY2637" fmla="*/ 2236169 h 5359243"/>
              <a:gd name="connsiteX2638" fmla="*/ 7375977 w 8191242"/>
              <a:gd name="connsiteY2638" fmla="*/ 2281910 h 5359243"/>
              <a:gd name="connsiteX2639" fmla="*/ 7378025 w 8191242"/>
              <a:gd name="connsiteY2639" fmla="*/ 2295172 h 5359243"/>
              <a:gd name="connsiteX2640" fmla="*/ 7375977 w 8191242"/>
              <a:gd name="connsiteY2640" fmla="*/ 2293091 h 5359243"/>
              <a:gd name="connsiteX2641" fmla="*/ 7378175 w 8191242"/>
              <a:gd name="connsiteY2641" fmla="*/ 2296133 h 5359243"/>
              <a:gd name="connsiteX2642" fmla="*/ 7383980 w 8191242"/>
              <a:gd name="connsiteY2642" fmla="*/ 2333752 h 5359243"/>
              <a:gd name="connsiteX2643" fmla="*/ 7351969 w 8191242"/>
              <a:gd name="connsiteY2643" fmla="*/ 2350015 h 5359243"/>
              <a:gd name="connsiteX2644" fmla="*/ 7319956 w 8191242"/>
              <a:gd name="connsiteY2644" fmla="*/ 2325619 h 5359243"/>
              <a:gd name="connsiteX2645" fmla="*/ 7327959 w 8191242"/>
              <a:gd name="connsiteY2645" fmla="*/ 2301224 h 5359243"/>
              <a:gd name="connsiteX2646" fmla="*/ 7359973 w 8191242"/>
              <a:gd name="connsiteY2646" fmla="*/ 2325619 h 5359243"/>
              <a:gd name="connsiteX2647" fmla="*/ 7367973 w 8191242"/>
              <a:gd name="connsiteY2647" fmla="*/ 2293091 h 5359243"/>
              <a:gd name="connsiteX2648" fmla="*/ 7367973 w 8191242"/>
              <a:gd name="connsiteY2648" fmla="*/ 2260564 h 5359243"/>
              <a:gd name="connsiteX2649" fmla="*/ 7343965 w 8191242"/>
              <a:gd name="connsiteY2649" fmla="*/ 2236169 h 5359243"/>
              <a:gd name="connsiteX2650" fmla="*/ 7359973 w 8191242"/>
              <a:gd name="connsiteY2650" fmla="*/ 2244299 h 5359243"/>
              <a:gd name="connsiteX2651" fmla="*/ 7359973 w 8191242"/>
              <a:gd name="connsiteY2651" fmla="*/ 2211770 h 5359243"/>
              <a:gd name="connsiteX2652" fmla="*/ 7359973 w 8191242"/>
              <a:gd name="connsiteY2652" fmla="*/ 2236169 h 5359243"/>
              <a:gd name="connsiteX2653" fmla="*/ 7359973 w 8191242"/>
              <a:gd name="connsiteY2653" fmla="*/ 2195508 h 5359243"/>
              <a:gd name="connsiteX2654" fmla="*/ 7087613 w 8191242"/>
              <a:gd name="connsiteY2654" fmla="*/ 2195508 h 5359243"/>
              <a:gd name="connsiteX2655" fmla="*/ 7079868 w 8191242"/>
              <a:gd name="connsiteY2655" fmla="*/ 2238105 h 5359243"/>
              <a:gd name="connsiteX2656" fmla="*/ 7087613 w 8191242"/>
              <a:gd name="connsiteY2656" fmla="*/ 2195508 h 5359243"/>
              <a:gd name="connsiteX2657" fmla="*/ 6149848 w 8191242"/>
              <a:gd name="connsiteY2657" fmla="*/ 2194822 h 5359243"/>
              <a:gd name="connsiteX2658" fmla="*/ 6145004 w 8191242"/>
              <a:gd name="connsiteY2658" fmla="*/ 2199110 h 5359243"/>
              <a:gd name="connsiteX2659" fmla="*/ 6151773 w 8191242"/>
              <a:gd name="connsiteY2659" fmla="*/ 2197705 h 5359243"/>
              <a:gd name="connsiteX2660" fmla="*/ 6778815 w 8191242"/>
              <a:gd name="connsiteY2660" fmla="*/ 2191755 h 5359243"/>
              <a:gd name="connsiteX2661" fmla="*/ 6778816 w 8191242"/>
              <a:gd name="connsiteY2661" fmla="*/ 2191756 h 5359243"/>
              <a:gd name="connsiteX2662" fmla="*/ 6778815 w 8191242"/>
              <a:gd name="connsiteY2662" fmla="*/ 2191757 h 5359243"/>
              <a:gd name="connsiteX2663" fmla="*/ 6778815 w 8191242"/>
              <a:gd name="connsiteY2663" fmla="*/ 2191756 h 5359243"/>
              <a:gd name="connsiteX2664" fmla="*/ 6323060 w 8191242"/>
              <a:gd name="connsiteY2664" fmla="*/ 2190464 h 5359243"/>
              <a:gd name="connsiteX2665" fmla="*/ 6322228 w 8191242"/>
              <a:gd name="connsiteY2665" fmla="*/ 2192363 h 5359243"/>
              <a:gd name="connsiteX2666" fmla="*/ 6322838 w 8191242"/>
              <a:gd name="connsiteY2666" fmla="*/ 2198475 h 5359243"/>
              <a:gd name="connsiteX2667" fmla="*/ 6323060 w 8191242"/>
              <a:gd name="connsiteY2667" fmla="*/ 2198394 h 5359243"/>
              <a:gd name="connsiteX2668" fmla="*/ 6322866 w 8191242"/>
              <a:gd name="connsiteY2668" fmla="*/ 2198753 h 5359243"/>
              <a:gd name="connsiteX2669" fmla="*/ 6326317 w 8191242"/>
              <a:gd name="connsiteY2669" fmla="*/ 2233302 h 5359243"/>
              <a:gd name="connsiteX2670" fmla="*/ 6312241 w 8191242"/>
              <a:gd name="connsiteY2670" fmla="*/ 2205111 h 5359243"/>
              <a:gd name="connsiteX2671" fmla="*/ 6297539 w 8191242"/>
              <a:gd name="connsiteY2671" fmla="*/ 2203978 h 5359243"/>
              <a:gd name="connsiteX2672" fmla="*/ 6290582 w 8191242"/>
              <a:gd name="connsiteY2672" fmla="*/ 2198869 h 5359243"/>
              <a:gd name="connsiteX2673" fmla="*/ 6288996 w 8191242"/>
              <a:gd name="connsiteY2673" fmla="*/ 2212060 h 5359243"/>
              <a:gd name="connsiteX2674" fmla="*/ 6289120 w 8191242"/>
              <a:gd name="connsiteY2674" fmla="*/ 2214173 h 5359243"/>
              <a:gd name="connsiteX2675" fmla="*/ 6291246 w 8191242"/>
              <a:gd name="connsiteY2675" fmla="*/ 2221169 h 5359243"/>
              <a:gd name="connsiteX2676" fmla="*/ 6298745 w 8191242"/>
              <a:gd name="connsiteY2676" fmla="*/ 2238040 h 5359243"/>
              <a:gd name="connsiteX2677" fmla="*/ 6294970 w 8191242"/>
              <a:gd name="connsiteY2677" fmla="*/ 2233425 h 5359243"/>
              <a:gd name="connsiteX2678" fmla="*/ 6296157 w 8191242"/>
              <a:gd name="connsiteY2678" fmla="*/ 2237330 h 5359243"/>
              <a:gd name="connsiteX2679" fmla="*/ 6287988 w 8191242"/>
              <a:gd name="connsiteY2679" fmla="*/ 2233303 h 5359243"/>
              <a:gd name="connsiteX2680" fmla="*/ 6286774 w 8191242"/>
              <a:gd name="connsiteY2680" fmla="*/ 2229074 h 5359243"/>
              <a:gd name="connsiteX2681" fmla="*/ 6282533 w 8191242"/>
              <a:gd name="connsiteY2681" fmla="*/ 2230110 h 5359243"/>
              <a:gd name="connsiteX2682" fmla="*/ 6282533 w 8191242"/>
              <a:gd name="connsiteY2682" fmla="*/ 2214252 h 5359243"/>
              <a:gd name="connsiteX2683" fmla="*/ 6279355 w 8191242"/>
              <a:gd name="connsiteY2683" fmla="*/ 2209752 h 5359243"/>
              <a:gd name="connsiteX2684" fmla="*/ 6279064 w 8191242"/>
              <a:gd name="connsiteY2684" fmla="*/ 2213166 h 5359243"/>
              <a:gd name="connsiteX2685" fmla="*/ 6276677 w 8191242"/>
              <a:gd name="connsiteY2685" fmla="*/ 2217445 h 5359243"/>
              <a:gd name="connsiteX2686" fmla="*/ 6273071 w 8191242"/>
              <a:gd name="connsiteY2686" fmla="*/ 2207878 h 5359243"/>
              <a:gd name="connsiteX2687" fmla="*/ 6271715 w 8191242"/>
              <a:gd name="connsiteY2687" fmla="*/ 2208439 h 5359243"/>
              <a:gd name="connsiteX2688" fmla="*/ 6271023 w 8191242"/>
              <a:gd name="connsiteY2688" fmla="*/ 2215808 h 5359243"/>
              <a:gd name="connsiteX2689" fmla="*/ 6280070 w 8191242"/>
              <a:gd name="connsiteY2689" fmla="*/ 2237330 h 5359243"/>
              <a:gd name="connsiteX2690" fmla="*/ 6290472 w 8191242"/>
              <a:gd name="connsiteY2690" fmla="*/ 2245172 h 5359243"/>
              <a:gd name="connsiteX2691" fmla="*/ 6284875 w 8191242"/>
              <a:gd name="connsiteY2691" fmla="*/ 2236196 h 5359243"/>
              <a:gd name="connsiteX2692" fmla="*/ 6303269 w 8191242"/>
              <a:gd name="connsiteY2692" fmla="*/ 2244910 h 5359243"/>
              <a:gd name="connsiteX2693" fmla="*/ 6305462 w 8191242"/>
              <a:gd name="connsiteY2693" fmla="*/ 2246428 h 5359243"/>
              <a:gd name="connsiteX2694" fmla="*/ 6312241 w 8191242"/>
              <a:gd name="connsiteY2694" fmla="*/ 2245384 h 5359243"/>
              <a:gd name="connsiteX2695" fmla="*/ 6313076 w 8191242"/>
              <a:gd name="connsiteY2695" fmla="*/ 2251700 h 5359243"/>
              <a:gd name="connsiteX2696" fmla="*/ 6315854 w 8191242"/>
              <a:gd name="connsiteY2696" fmla="*/ 2253623 h 5359243"/>
              <a:gd name="connsiteX2697" fmla="*/ 6313433 w 8191242"/>
              <a:gd name="connsiteY2697" fmla="*/ 2260022 h 5359243"/>
              <a:gd name="connsiteX2698" fmla="*/ 6309365 w 8191242"/>
              <a:gd name="connsiteY2698" fmla="*/ 2259293 h 5359243"/>
              <a:gd name="connsiteX2699" fmla="*/ 6309225 w 8191242"/>
              <a:gd name="connsiteY2699" fmla="*/ 2259479 h 5359243"/>
              <a:gd name="connsiteX2700" fmla="*/ 6306587 w 8191242"/>
              <a:gd name="connsiteY2700" fmla="*/ 2268037 h 5359243"/>
              <a:gd name="connsiteX2701" fmla="*/ 6308130 w 8191242"/>
              <a:gd name="connsiteY2701" fmla="*/ 2272845 h 5359243"/>
              <a:gd name="connsiteX2702" fmla="*/ 6308875 w 8191242"/>
              <a:gd name="connsiteY2702" fmla="*/ 2272731 h 5359243"/>
              <a:gd name="connsiteX2703" fmla="*/ 6315644 w 8191242"/>
              <a:gd name="connsiteY2703" fmla="*/ 2270637 h 5359243"/>
              <a:gd name="connsiteX2704" fmla="*/ 6315257 w 8191242"/>
              <a:gd name="connsiteY2704" fmla="*/ 2265520 h 5359243"/>
              <a:gd name="connsiteX2705" fmla="*/ 6319153 w 8191242"/>
              <a:gd name="connsiteY2705" fmla="*/ 2257214 h 5359243"/>
              <a:gd name="connsiteX2706" fmla="*/ 6322847 w 8191242"/>
              <a:gd name="connsiteY2706" fmla="*/ 2255694 h 5359243"/>
              <a:gd name="connsiteX2707" fmla="*/ 6323060 w 8191242"/>
              <a:gd name="connsiteY2707" fmla="*/ 2253898 h 5359243"/>
              <a:gd name="connsiteX2708" fmla="*/ 6324176 w 8191242"/>
              <a:gd name="connsiteY2708" fmla="*/ 2249629 h 5359243"/>
              <a:gd name="connsiteX2709" fmla="*/ 6316264 w 8191242"/>
              <a:gd name="connsiteY2709" fmla="*/ 2242364 h 5359243"/>
              <a:gd name="connsiteX2710" fmla="*/ 6326782 w 8191242"/>
              <a:gd name="connsiteY2710" fmla="*/ 2237973 h 5359243"/>
              <a:gd name="connsiteX2711" fmla="*/ 6328300 w 8191242"/>
              <a:gd name="connsiteY2711" fmla="*/ 2253172 h 5359243"/>
              <a:gd name="connsiteX2712" fmla="*/ 6328404 w 8191242"/>
              <a:gd name="connsiteY2712" fmla="*/ 2253330 h 5359243"/>
              <a:gd name="connsiteX2713" fmla="*/ 6335364 w 8191242"/>
              <a:gd name="connsiteY2713" fmla="*/ 2243623 h 5359243"/>
              <a:gd name="connsiteX2714" fmla="*/ 6344411 w 8191242"/>
              <a:gd name="connsiteY2714" fmla="*/ 2205111 h 5359243"/>
              <a:gd name="connsiteX2715" fmla="*/ 6340804 w 8191242"/>
              <a:gd name="connsiteY2715" fmla="*/ 2195719 h 5359243"/>
              <a:gd name="connsiteX2716" fmla="*/ 6337242 w 8191242"/>
              <a:gd name="connsiteY2716" fmla="*/ 2197403 h 5359243"/>
              <a:gd name="connsiteX2717" fmla="*/ 6332683 w 8191242"/>
              <a:gd name="connsiteY2717" fmla="*/ 2199509 h 5359243"/>
              <a:gd name="connsiteX2718" fmla="*/ 6331990 w 8191242"/>
              <a:gd name="connsiteY2718" fmla="*/ 2195388 h 5359243"/>
              <a:gd name="connsiteX2719" fmla="*/ 6328326 w 8191242"/>
              <a:gd name="connsiteY2719" fmla="*/ 2197057 h 5359243"/>
              <a:gd name="connsiteX2720" fmla="*/ 6331434 w 8191242"/>
              <a:gd name="connsiteY2720" fmla="*/ 2192077 h 5359243"/>
              <a:gd name="connsiteX2721" fmla="*/ 6331163 w 8191242"/>
              <a:gd name="connsiteY2721" fmla="*/ 2190464 h 5359243"/>
              <a:gd name="connsiteX2722" fmla="*/ 6323060 w 8191242"/>
              <a:gd name="connsiteY2722" fmla="*/ 2190464 h 5359243"/>
              <a:gd name="connsiteX2723" fmla="*/ 7207655 w 8191242"/>
              <a:gd name="connsiteY2723" fmla="*/ 2188870 h 5359243"/>
              <a:gd name="connsiteX2724" fmla="*/ 7223145 w 8191242"/>
              <a:gd name="connsiteY2724" fmla="*/ 2213763 h 5359243"/>
              <a:gd name="connsiteX2725" fmla="*/ 7215400 w 8191242"/>
              <a:gd name="connsiteY2725" fmla="*/ 2222063 h 5359243"/>
              <a:gd name="connsiteX2726" fmla="*/ 7192166 w 8191242"/>
              <a:gd name="connsiteY2726" fmla="*/ 2230361 h 5359243"/>
              <a:gd name="connsiteX2727" fmla="*/ 7192166 w 8191242"/>
              <a:gd name="connsiteY2727" fmla="*/ 2197167 h 5359243"/>
              <a:gd name="connsiteX2728" fmla="*/ 7207655 w 8191242"/>
              <a:gd name="connsiteY2728" fmla="*/ 2188870 h 5359243"/>
              <a:gd name="connsiteX2729" fmla="*/ 7053728 w 8191242"/>
              <a:gd name="connsiteY2729" fmla="*/ 2187763 h 5359243"/>
              <a:gd name="connsiteX2730" fmla="*/ 7079868 w 8191242"/>
              <a:gd name="connsiteY2730" fmla="*/ 2229715 h 5359243"/>
              <a:gd name="connsiteX2731" fmla="*/ 7053728 w 8191242"/>
              <a:gd name="connsiteY2731" fmla="*/ 2238105 h 5359243"/>
              <a:gd name="connsiteX2732" fmla="*/ 7045015 w 8191242"/>
              <a:gd name="connsiteY2732" fmla="*/ 2212934 h 5359243"/>
              <a:gd name="connsiteX2733" fmla="*/ 7053728 w 8191242"/>
              <a:gd name="connsiteY2733" fmla="*/ 2187763 h 5359243"/>
              <a:gd name="connsiteX2734" fmla="*/ 6657892 w 8191242"/>
              <a:gd name="connsiteY2734" fmla="*/ 2186770 h 5359243"/>
              <a:gd name="connsiteX2735" fmla="*/ 6649828 w 8191242"/>
              <a:gd name="connsiteY2735" fmla="*/ 2202875 h 5359243"/>
              <a:gd name="connsiteX2736" fmla="*/ 6665956 w 8191242"/>
              <a:gd name="connsiteY2736" fmla="*/ 2218976 h 5359243"/>
              <a:gd name="connsiteX2737" fmla="*/ 6665956 w 8191242"/>
              <a:gd name="connsiteY2737" fmla="*/ 2235081 h 5359243"/>
              <a:gd name="connsiteX2738" fmla="*/ 6641763 w 8191242"/>
              <a:gd name="connsiteY2738" fmla="*/ 2227029 h 5359243"/>
              <a:gd name="connsiteX2739" fmla="*/ 6657892 w 8191242"/>
              <a:gd name="connsiteY2739" fmla="*/ 2275341 h 5359243"/>
              <a:gd name="connsiteX2740" fmla="*/ 6650836 w 8191242"/>
              <a:gd name="connsiteY2740" fmla="*/ 2273328 h 5359243"/>
              <a:gd name="connsiteX2741" fmla="*/ 6650447 w 8191242"/>
              <a:gd name="connsiteY2741" fmla="*/ 2277215 h 5359243"/>
              <a:gd name="connsiteX2742" fmla="*/ 6681809 w 8191242"/>
              <a:gd name="connsiteY2742" fmla="*/ 2273653 h 5359243"/>
              <a:gd name="connsiteX2743" fmla="*/ 6681077 w 8191242"/>
              <a:gd name="connsiteY2743" fmla="*/ 2269176 h 5359243"/>
              <a:gd name="connsiteX2744" fmla="*/ 6690149 w 8191242"/>
              <a:gd name="connsiteY2744" fmla="*/ 2243132 h 5359243"/>
              <a:gd name="connsiteX2745" fmla="*/ 6674021 w 8191242"/>
              <a:gd name="connsiteY2745" fmla="*/ 2227029 h 5359243"/>
              <a:gd name="connsiteX2746" fmla="*/ 6674021 w 8191242"/>
              <a:gd name="connsiteY2746" fmla="*/ 2243132 h 5359243"/>
              <a:gd name="connsiteX2747" fmla="*/ 6674021 w 8191242"/>
              <a:gd name="connsiteY2747" fmla="*/ 2202875 h 5359243"/>
              <a:gd name="connsiteX2748" fmla="*/ 6657892 w 8191242"/>
              <a:gd name="connsiteY2748" fmla="*/ 2186770 h 5359243"/>
              <a:gd name="connsiteX2749" fmla="*/ 6133720 w 8191242"/>
              <a:gd name="connsiteY2749" fmla="*/ 2186770 h 5359243"/>
              <a:gd name="connsiteX2750" fmla="*/ 6135879 w 8191242"/>
              <a:gd name="connsiteY2750" fmla="*/ 2201004 h 5359243"/>
              <a:gd name="connsiteX2751" fmla="*/ 6142809 w 8191242"/>
              <a:gd name="connsiteY2751" fmla="*/ 2199566 h 5359243"/>
              <a:gd name="connsiteX2752" fmla="*/ 6141784 w 8191242"/>
              <a:gd name="connsiteY2752" fmla="*/ 2186770 h 5359243"/>
              <a:gd name="connsiteX2753" fmla="*/ 6133720 w 8191242"/>
              <a:gd name="connsiteY2753" fmla="*/ 2186770 h 5359243"/>
              <a:gd name="connsiteX2754" fmla="*/ 7517016 w 8191242"/>
              <a:gd name="connsiteY2754" fmla="*/ 2186689 h 5359243"/>
              <a:gd name="connsiteX2755" fmla="*/ 7522570 w 8191242"/>
              <a:gd name="connsiteY2755" fmla="*/ 2190719 h 5359243"/>
              <a:gd name="connsiteX2756" fmla="*/ 7527664 w 8191242"/>
              <a:gd name="connsiteY2756" fmla="*/ 2199614 h 5359243"/>
              <a:gd name="connsiteX2757" fmla="*/ 7524588 w 8191242"/>
              <a:gd name="connsiteY2757" fmla="*/ 2196764 h 5359243"/>
              <a:gd name="connsiteX2758" fmla="*/ 7514492 w 8191242"/>
              <a:gd name="connsiteY2758" fmla="*/ 2188705 h 5359243"/>
              <a:gd name="connsiteX2759" fmla="*/ 7517016 w 8191242"/>
              <a:gd name="connsiteY2759" fmla="*/ 2186689 h 5359243"/>
              <a:gd name="connsiteX2760" fmla="*/ 6495809 w 8191242"/>
              <a:gd name="connsiteY2760" fmla="*/ 2186654 h 5359243"/>
              <a:gd name="connsiteX2761" fmla="*/ 6496668 w 8191242"/>
              <a:gd name="connsiteY2761" fmla="*/ 2187392 h 5359243"/>
              <a:gd name="connsiteX2762" fmla="*/ 6496609 w 8191242"/>
              <a:gd name="connsiteY2762" fmla="*/ 2186770 h 5359243"/>
              <a:gd name="connsiteX2763" fmla="*/ 6363584 w 8191242"/>
              <a:gd name="connsiteY2763" fmla="*/ 2182537 h 5359243"/>
              <a:gd name="connsiteX2764" fmla="*/ 6355478 w 8191242"/>
              <a:gd name="connsiteY2764" fmla="*/ 2198394 h 5359243"/>
              <a:gd name="connsiteX2765" fmla="*/ 6347181 w 8191242"/>
              <a:gd name="connsiteY2765" fmla="*/ 2194820 h 5359243"/>
              <a:gd name="connsiteX2766" fmla="*/ 6352017 w 8191242"/>
              <a:gd name="connsiteY2766" fmla="*/ 2219034 h 5359243"/>
              <a:gd name="connsiteX2767" fmla="*/ 6352822 w 8191242"/>
              <a:gd name="connsiteY2767" fmla="*/ 2220530 h 5359243"/>
              <a:gd name="connsiteX2768" fmla="*/ 6360498 w 8191242"/>
              <a:gd name="connsiteY2768" fmla="*/ 2206119 h 5359243"/>
              <a:gd name="connsiteX2769" fmla="*/ 6368541 w 8191242"/>
              <a:gd name="connsiteY2769" fmla="*/ 2197057 h 5359243"/>
              <a:gd name="connsiteX2770" fmla="*/ 6371772 w 8191242"/>
              <a:gd name="connsiteY2770" fmla="*/ 2208509 h 5359243"/>
              <a:gd name="connsiteX2771" fmla="*/ 6377742 w 8191242"/>
              <a:gd name="connsiteY2771" fmla="*/ 2210102 h 5359243"/>
              <a:gd name="connsiteX2772" fmla="*/ 6377425 w 8191242"/>
              <a:gd name="connsiteY2772" fmla="*/ 2203374 h 5359243"/>
              <a:gd name="connsiteX2773" fmla="*/ 6384776 w 8191242"/>
              <a:gd name="connsiteY2773" fmla="*/ 2195508 h 5359243"/>
              <a:gd name="connsiteX2774" fmla="*/ 6383687 w 8191242"/>
              <a:gd name="connsiteY2774" fmla="*/ 2205341 h 5359243"/>
              <a:gd name="connsiteX2775" fmla="*/ 6383288 w 8191242"/>
              <a:gd name="connsiteY2775" fmla="*/ 2209810 h 5359243"/>
              <a:gd name="connsiteX2776" fmla="*/ 6393977 w 8191242"/>
              <a:gd name="connsiteY2776" fmla="*/ 2206324 h 5359243"/>
              <a:gd name="connsiteX2777" fmla="*/ 6395953 w 8191242"/>
              <a:gd name="connsiteY2777" fmla="*/ 2205496 h 5359243"/>
              <a:gd name="connsiteX2778" fmla="*/ 6394456 w 8191242"/>
              <a:gd name="connsiteY2778" fmla="*/ 2196669 h 5359243"/>
              <a:gd name="connsiteX2779" fmla="*/ 6398758 w 8191242"/>
              <a:gd name="connsiteY2779" fmla="*/ 2204319 h 5359243"/>
              <a:gd name="connsiteX2780" fmla="*/ 6404615 w 8191242"/>
              <a:gd name="connsiteY2780" fmla="*/ 2201864 h 5359243"/>
              <a:gd name="connsiteX2781" fmla="*/ 6404904 w 8191242"/>
              <a:gd name="connsiteY2781" fmla="*/ 2202033 h 5359243"/>
              <a:gd name="connsiteX2782" fmla="*/ 6402203 w 8191242"/>
              <a:gd name="connsiteY2782" fmla="*/ 2196281 h 5359243"/>
              <a:gd name="connsiteX2783" fmla="*/ 6417693 w 8191242"/>
              <a:gd name="connsiteY2783" fmla="*/ 2187763 h 5359243"/>
              <a:gd name="connsiteX2784" fmla="*/ 6421291 w 8191242"/>
              <a:gd name="connsiteY2784" fmla="*/ 2200430 h 5359243"/>
              <a:gd name="connsiteX2785" fmla="*/ 6425606 w 8191242"/>
              <a:gd name="connsiteY2785" fmla="*/ 2199773 h 5359243"/>
              <a:gd name="connsiteX2786" fmla="*/ 6427434 w 8191242"/>
              <a:gd name="connsiteY2786" fmla="*/ 2199532 h 5359243"/>
              <a:gd name="connsiteX2787" fmla="*/ 6420726 w 8191242"/>
              <a:gd name="connsiteY2787" fmla="*/ 2186255 h 5359243"/>
              <a:gd name="connsiteX2788" fmla="*/ 6409000 w 8191242"/>
              <a:gd name="connsiteY2788" fmla="*/ 2187249 h 5359243"/>
              <a:gd name="connsiteX2789" fmla="*/ 6409172 w 8191242"/>
              <a:gd name="connsiteY2789" fmla="*/ 2187763 h 5359243"/>
              <a:gd name="connsiteX2790" fmla="*/ 6401850 w 8191242"/>
              <a:gd name="connsiteY2790" fmla="*/ 2189579 h 5359243"/>
              <a:gd name="connsiteX2791" fmla="*/ 6401777 w 8191242"/>
              <a:gd name="connsiteY2791" fmla="*/ 2186985 h 5359243"/>
              <a:gd name="connsiteX2792" fmla="*/ 7387119 w 8191242"/>
              <a:gd name="connsiteY2792" fmla="*/ 2181350 h 5359243"/>
              <a:gd name="connsiteX2793" fmla="*/ 7401277 w 8191242"/>
              <a:gd name="connsiteY2793" fmla="*/ 2195508 h 5359243"/>
              <a:gd name="connsiteX2794" fmla="*/ 7393532 w 8191242"/>
              <a:gd name="connsiteY2794" fmla="*/ 2218742 h 5359243"/>
              <a:gd name="connsiteX2795" fmla="*/ 7385786 w 8191242"/>
              <a:gd name="connsiteY2795" fmla="*/ 2187763 h 5359243"/>
              <a:gd name="connsiteX2796" fmla="*/ 7387119 w 8191242"/>
              <a:gd name="connsiteY2796" fmla="*/ 2181350 h 5359243"/>
              <a:gd name="connsiteX2797" fmla="*/ 6621956 w 8191242"/>
              <a:gd name="connsiteY2797" fmla="*/ 2178081 h 5359243"/>
              <a:gd name="connsiteX2798" fmla="*/ 6634543 w 8191242"/>
              <a:gd name="connsiteY2798" fmla="*/ 2187763 h 5359243"/>
              <a:gd name="connsiteX2799" fmla="*/ 6626799 w 8191242"/>
              <a:gd name="connsiteY2799" fmla="*/ 2187763 h 5359243"/>
              <a:gd name="connsiteX2800" fmla="*/ 6634543 w 8191242"/>
              <a:gd name="connsiteY2800" fmla="*/ 2218742 h 5359243"/>
              <a:gd name="connsiteX2801" fmla="*/ 6626799 w 8191242"/>
              <a:gd name="connsiteY2801" fmla="*/ 2210998 h 5359243"/>
              <a:gd name="connsiteX2802" fmla="*/ 6619053 w 8191242"/>
              <a:gd name="connsiteY2802" fmla="*/ 2210998 h 5359243"/>
              <a:gd name="connsiteX2803" fmla="*/ 6603564 w 8191242"/>
              <a:gd name="connsiteY2803" fmla="*/ 2180019 h 5359243"/>
              <a:gd name="connsiteX2804" fmla="*/ 6621956 w 8191242"/>
              <a:gd name="connsiteY2804" fmla="*/ 2178081 h 5359243"/>
              <a:gd name="connsiteX2805" fmla="*/ 6436528 w 8191242"/>
              <a:gd name="connsiteY2805" fmla="*/ 2174606 h 5359243"/>
              <a:gd name="connsiteX2806" fmla="*/ 6435614 w 8191242"/>
              <a:gd name="connsiteY2806" fmla="*/ 2175511 h 5359243"/>
              <a:gd name="connsiteX2807" fmla="*/ 6436965 w 8191242"/>
              <a:gd name="connsiteY2807" fmla="*/ 2185794 h 5359243"/>
              <a:gd name="connsiteX2808" fmla="*/ 6932717 w 8191242"/>
              <a:gd name="connsiteY2808" fmla="*/ 2172756 h 5359243"/>
              <a:gd name="connsiteX2809" fmla="*/ 6955952 w 8191242"/>
              <a:gd name="connsiteY2809" fmla="*/ 2180987 h 5359243"/>
              <a:gd name="connsiteX2810" fmla="*/ 6963696 w 8191242"/>
              <a:gd name="connsiteY2810" fmla="*/ 2230361 h 5359243"/>
              <a:gd name="connsiteX2811" fmla="*/ 6932717 w 8191242"/>
              <a:gd name="connsiteY2811" fmla="*/ 2172756 h 5359243"/>
              <a:gd name="connsiteX2812" fmla="*/ 7562958 w 8191242"/>
              <a:gd name="connsiteY2812" fmla="*/ 2172588 h 5359243"/>
              <a:gd name="connsiteX2813" fmla="*/ 7571037 w 8191242"/>
              <a:gd name="connsiteY2813" fmla="*/ 2196764 h 5359243"/>
              <a:gd name="connsiteX2814" fmla="*/ 7498336 w 8191242"/>
              <a:gd name="connsiteY2814" fmla="*/ 2220940 h 5359243"/>
              <a:gd name="connsiteX2815" fmla="*/ 7554882 w 8191242"/>
              <a:gd name="connsiteY2815" fmla="*/ 2245115 h 5359243"/>
              <a:gd name="connsiteX2816" fmla="*/ 7553872 w 8191242"/>
              <a:gd name="connsiteY2816" fmla="*/ 2257205 h 5359243"/>
              <a:gd name="connsiteX2817" fmla="*/ 7546875 w 8191242"/>
              <a:gd name="connsiteY2817" fmla="*/ 2269168 h 5359243"/>
              <a:gd name="connsiteX2818" fmla="*/ 7547413 w 8191242"/>
              <a:gd name="connsiteY2818" fmla="*/ 2269582 h 5359243"/>
              <a:gd name="connsiteX2819" fmla="*/ 7562909 w 8191242"/>
              <a:gd name="connsiteY2819" fmla="*/ 2276978 h 5359243"/>
              <a:gd name="connsiteX2820" fmla="*/ 7562958 w 8191242"/>
              <a:gd name="connsiteY2820" fmla="*/ 2277351 h 5359243"/>
              <a:gd name="connsiteX2821" fmla="*/ 7563597 w 8191242"/>
              <a:gd name="connsiteY2821" fmla="*/ 2277305 h 5359243"/>
              <a:gd name="connsiteX2822" fmla="*/ 7570027 w 8191242"/>
              <a:gd name="connsiteY2822" fmla="*/ 2280373 h 5359243"/>
              <a:gd name="connsiteX2823" fmla="*/ 7587192 w 8191242"/>
              <a:gd name="connsiteY2823" fmla="*/ 2285410 h 5359243"/>
              <a:gd name="connsiteX2824" fmla="*/ 7562958 w 8191242"/>
              <a:gd name="connsiteY2824" fmla="*/ 2261235 h 5359243"/>
              <a:gd name="connsiteX2825" fmla="*/ 7579114 w 8191242"/>
              <a:gd name="connsiteY2825" fmla="*/ 2269292 h 5359243"/>
              <a:gd name="connsiteX2826" fmla="*/ 7577094 w 8191242"/>
              <a:gd name="connsiteY2826" fmla="*/ 2276343 h 5359243"/>
              <a:gd name="connsiteX2827" fmla="*/ 7563597 w 8191242"/>
              <a:gd name="connsiteY2827" fmla="*/ 2277305 h 5359243"/>
              <a:gd name="connsiteX2828" fmla="*/ 7562909 w 8191242"/>
              <a:gd name="connsiteY2828" fmla="*/ 2276978 h 5359243"/>
              <a:gd name="connsiteX2829" fmla="*/ 7559928 w 8191242"/>
              <a:gd name="connsiteY2829" fmla="*/ 2254183 h 5359243"/>
              <a:gd name="connsiteX2830" fmla="*/ 7562958 w 8191242"/>
              <a:gd name="connsiteY2830" fmla="*/ 2237057 h 5359243"/>
              <a:gd name="connsiteX2831" fmla="*/ 7643738 w 8191242"/>
              <a:gd name="connsiteY2831" fmla="*/ 2245115 h 5359243"/>
              <a:gd name="connsiteX2832" fmla="*/ 7716438 w 8191242"/>
              <a:gd name="connsiteY2832" fmla="*/ 2220940 h 5359243"/>
              <a:gd name="connsiteX2833" fmla="*/ 7718458 w 8191242"/>
              <a:gd name="connsiteY2833" fmla="*/ 2236049 h 5359243"/>
              <a:gd name="connsiteX2834" fmla="*/ 7716770 w 8191242"/>
              <a:gd name="connsiteY2834" fmla="*/ 2237566 h 5359243"/>
              <a:gd name="connsiteX2835" fmla="*/ 7716438 w 8191242"/>
              <a:gd name="connsiteY2835" fmla="*/ 2237057 h 5359243"/>
              <a:gd name="connsiteX2836" fmla="*/ 7715621 w 8191242"/>
              <a:gd name="connsiteY2836" fmla="*/ 2238595 h 5359243"/>
              <a:gd name="connsiteX2837" fmla="*/ 7708360 w 8191242"/>
              <a:gd name="connsiteY2837" fmla="*/ 2245115 h 5359243"/>
              <a:gd name="connsiteX2838" fmla="*/ 7700282 w 8191242"/>
              <a:gd name="connsiteY2838" fmla="*/ 2237058 h 5359243"/>
              <a:gd name="connsiteX2839" fmla="*/ 7698319 w 8191242"/>
              <a:gd name="connsiteY2839" fmla="*/ 2239167 h 5359243"/>
              <a:gd name="connsiteX2840" fmla="*/ 7692204 w 8191242"/>
              <a:gd name="connsiteY2840" fmla="*/ 2229000 h 5359243"/>
              <a:gd name="connsiteX2841" fmla="*/ 7696999 w 8191242"/>
              <a:gd name="connsiteY2841" fmla="*/ 2240584 h 5359243"/>
              <a:gd name="connsiteX2842" fmla="*/ 7698319 w 8191242"/>
              <a:gd name="connsiteY2842" fmla="*/ 2239167 h 5359243"/>
              <a:gd name="connsiteX2843" fmla="*/ 7707349 w 8191242"/>
              <a:gd name="connsiteY2843" fmla="*/ 2254183 h 5359243"/>
              <a:gd name="connsiteX2844" fmla="*/ 7715621 w 8191242"/>
              <a:gd name="connsiteY2844" fmla="*/ 2238595 h 5359243"/>
              <a:gd name="connsiteX2845" fmla="*/ 7716770 w 8191242"/>
              <a:gd name="connsiteY2845" fmla="*/ 2237566 h 5359243"/>
              <a:gd name="connsiteX2846" fmla="*/ 7729565 w 8191242"/>
              <a:gd name="connsiteY2846" fmla="*/ 2257205 h 5359243"/>
              <a:gd name="connsiteX2847" fmla="*/ 7724515 w 8191242"/>
              <a:gd name="connsiteY2847" fmla="*/ 2277351 h 5359243"/>
              <a:gd name="connsiteX2848" fmla="*/ 7732594 w 8191242"/>
              <a:gd name="connsiteY2848" fmla="*/ 2253175 h 5359243"/>
              <a:gd name="connsiteX2849" fmla="*/ 7756829 w 8191242"/>
              <a:gd name="connsiteY2849" fmla="*/ 2261235 h 5359243"/>
              <a:gd name="connsiteX2850" fmla="*/ 7751778 w 8191242"/>
              <a:gd name="connsiteY2850" fmla="*/ 2247130 h 5359243"/>
              <a:gd name="connsiteX2851" fmla="*/ 7745849 w 8191242"/>
              <a:gd name="connsiteY2851" fmla="*/ 2233146 h 5359243"/>
              <a:gd name="connsiteX2852" fmla="*/ 7749791 w 8191242"/>
              <a:gd name="connsiteY2852" fmla="*/ 2244301 h 5359243"/>
              <a:gd name="connsiteX2853" fmla="*/ 7722683 w 8191242"/>
              <a:gd name="connsiteY2853" fmla="*/ 2218742 h 5359243"/>
              <a:gd name="connsiteX2854" fmla="*/ 7740756 w 8191242"/>
              <a:gd name="connsiteY2854" fmla="*/ 2218742 h 5359243"/>
              <a:gd name="connsiteX2855" fmla="*/ 7742500 w 8191242"/>
              <a:gd name="connsiteY2855" fmla="*/ 2223677 h 5359243"/>
              <a:gd name="connsiteX2856" fmla="*/ 7772984 w 8191242"/>
              <a:gd name="connsiteY2856" fmla="*/ 2269292 h 5359243"/>
              <a:gd name="connsiteX2857" fmla="*/ 7797215 w 8191242"/>
              <a:gd name="connsiteY2857" fmla="*/ 2245115 h 5359243"/>
              <a:gd name="connsiteX2858" fmla="*/ 7781061 w 8191242"/>
              <a:gd name="connsiteY2858" fmla="*/ 2220940 h 5359243"/>
              <a:gd name="connsiteX2859" fmla="*/ 7861840 w 8191242"/>
              <a:gd name="connsiteY2859" fmla="*/ 2229000 h 5359243"/>
              <a:gd name="connsiteX2860" fmla="*/ 7869916 w 8191242"/>
              <a:gd name="connsiteY2860" fmla="*/ 2261235 h 5359243"/>
              <a:gd name="connsiteX2861" fmla="*/ 7877995 w 8191242"/>
              <a:gd name="connsiteY2861" fmla="*/ 2245115 h 5359243"/>
              <a:gd name="connsiteX2862" fmla="*/ 7869916 w 8191242"/>
              <a:gd name="connsiteY2862" fmla="*/ 2245115 h 5359243"/>
              <a:gd name="connsiteX2863" fmla="*/ 7869916 w 8191242"/>
              <a:gd name="connsiteY2863" fmla="*/ 2220940 h 5359243"/>
              <a:gd name="connsiteX2864" fmla="*/ 7958775 w 8191242"/>
              <a:gd name="connsiteY2864" fmla="*/ 2212880 h 5359243"/>
              <a:gd name="connsiteX2865" fmla="*/ 8055708 w 8191242"/>
              <a:gd name="connsiteY2865" fmla="*/ 2212880 h 5359243"/>
              <a:gd name="connsiteX2866" fmla="*/ 8047632 w 8191242"/>
              <a:gd name="connsiteY2866" fmla="*/ 2253175 h 5359243"/>
              <a:gd name="connsiteX2867" fmla="*/ 8015318 w 8191242"/>
              <a:gd name="connsiteY2867" fmla="*/ 2245115 h 5359243"/>
              <a:gd name="connsiteX2868" fmla="*/ 7958775 w 8191242"/>
              <a:gd name="connsiteY2868" fmla="*/ 2301527 h 5359243"/>
              <a:gd name="connsiteX2869" fmla="*/ 7894151 w 8191242"/>
              <a:gd name="connsiteY2869" fmla="*/ 2317646 h 5359243"/>
              <a:gd name="connsiteX2870" fmla="*/ 7861840 w 8191242"/>
              <a:gd name="connsiteY2870" fmla="*/ 2398233 h 5359243"/>
              <a:gd name="connsiteX2871" fmla="*/ 7999162 w 8191242"/>
              <a:gd name="connsiteY2871" fmla="*/ 2414349 h 5359243"/>
              <a:gd name="connsiteX2872" fmla="*/ 7877995 w 8191242"/>
              <a:gd name="connsiteY2872" fmla="*/ 2438527 h 5359243"/>
              <a:gd name="connsiteX2873" fmla="*/ 7853761 w 8191242"/>
              <a:gd name="connsiteY2873" fmla="*/ 2422408 h 5359243"/>
              <a:gd name="connsiteX2874" fmla="*/ 7853288 w 8191242"/>
              <a:gd name="connsiteY2874" fmla="*/ 2420989 h 5359243"/>
              <a:gd name="connsiteX2875" fmla="*/ 7754389 w 8191242"/>
              <a:gd name="connsiteY2875" fmla="*/ 2451777 h 5359243"/>
              <a:gd name="connsiteX2876" fmla="*/ 7642191 w 8191242"/>
              <a:gd name="connsiteY2876" fmla="*/ 2470448 h 5359243"/>
              <a:gd name="connsiteX2877" fmla="*/ 7625873 w 8191242"/>
              <a:gd name="connsiteY2877" fmla="*/ 2445553 h 5359243"/>
              <a:gd name="connsiteX2878" fmla="*/ 7625873 w 8191242"/>
              <a:gd name="connsiteY2878" fmla="*/ 2437254 h 5359243"/>
              <a:gd name="connsiteX2879" fmla="*/ 7642191 w 8191242"/>
              <a:gd name="connsiteY2879" fmla="*/ 2420660 h 5359243"/>
              <a:gd name="connsiteX2880" fmla="*/ 7634032 w 8191242"/>
              <a:gd name="connsiteY2880" fmla="*/ 2428958 h 5359243"/>
              <a:gd name="connsiteX2881" fmla="*/ 7740109 w 8191242"/>
              <a:gd name="connsiteY2881" fmla="*/ 2428958 h 5359243"/>
              <a:gd name="connsiteX2882" fmla="*/ 7756428 w 8191242"/>
              <a:gd name="connsiteY2882" fmla="*/ 2445553 h 5359243"/>
              <a:gd name="connsiteX2883" fmla="*/ 7789066 w 8191242"/>
              <a:gd name="connsiteY2883" fmla="*/ 2437254 h 5359243"/>
              <a:gd name="connsiteX2884" fmla="*/ 7789066 w 8191242"/>
              <a:gd name="connsiteY2884" fmla="*/ 2412361 h 5359243"/>
              <a:gd name="connsiteX2885" fmla="*/ 7815586 w 8191242"/>
              <a:gd name="connsiteY2885" fmla="*/ 2422733 h 5359243"/>
              <a:gd name="connsiteX2886" fmla="*/ 7829485 w 8191242"/>
              <a:gd name="connsiteY2886" fmla="*/ 2421989 h 5359243"/>
              <a:gd name="connsiteX2887" fmla="*/ 7826499 w 8191242"/>
              <a:gd name="connsiteY2887" fmla="*/ 2392188 h 5359243"/>
              <a:gd name="connsiteX2888" fmla="*/ 7805295 w 8191242"/>
              <a:gd name="connsiteY2888" fmla="*/ 2374056 h 5359243"/>
              <a:gd name="connsiteX2889" fmla="*/ 7803948 w 8191242"/>
              <a:gd name="connsiteY2889" fmla="*/ 2366005 h 5359243"/>
              <a:gd name="connsiteX2890" fmla="*/ 7801101 w 8191242"/>
              <a:gd name="connsiteY2890" fmla="*/ 2371701 h 5359243"/>
              <a:gd name="connsiteX2891" fmla="*/ 7804004 w 8191242"/>
              <a:gd name="connsiteY2891" fmla="*/ 2389126 h 5359243"/>
              <a:gd name="connsiteX2892" fmla="*/ 7780770 w 8191242"/>
              <a:gd name="connsiteY2892" fmla="*/ 2350403 h 5359243"/>
              <a:gd name="connsiteX2893" fmla="*/ 7788515 w 8191242"/>
              <a:gd name="connsiteY2893" fmla="*/ 2365893 h 5359243"/>
              <a:gd name="connsiteX2894" fmla="*/ 7788515 w 8191242"/>
              <a:gd name="connsiteY2894" fmla="*/ 2350403 h 5359243"/>
              <a:gd name="connsiteX2895" fmla="*/ 7799164 w 8191242"/>
              <a:gd name="connsiteY2895" fmla="*/ 2349435 h 5359243"/>
              <a:gd name="connsiteX2896" fmla="*/ 7803831 w 8191242"/>
              <a:gd name="connsiteY2896" fmla="*/ 2365304 h 5359243"/>
              <a:gd name="connsiteX2897" fmla="*/ 7797215 w 8191242"/>
              <a:gd name="connsiteY2897" fmla="*/ 2325703 h 5359243"/>
              <a:gd name="connsiteX2898" fmla="*/ 7813371 w 8191242"/>
              <a:gd name="connsiteY2898" fmla="*/ 2285410 h 5359243"/>
              <a:gd name="connsiteX2899" fmla="*/ 7764905 w 8191242"/>
              <a:gd name="connsiteY2899" fmla="*/ 2285410 h 5359243"/>
              <a:gd name="connsiteX2900" fmla="*/ 7772984 w 8191242"/>
              <a:gd name="connsiteY2900" fmla="*/ 2301527 h 5359243"/>
              <a:gd name="connsiteX2901" fmla="*/ 7740671 w 8191242"/>
              <a:gd name="connsiteY2901" fmla="*/ 2317646 h 5359243"/>
              <a:gd name="connsiteX2902" fmla="*/ 7724515 w 8191242"/>
              <a:gd name="connsiteY2902" fmla="*/ 2309586 h 5359243"/>
              <a:gd name="connsiteX2903" fmla="*/ 7732594 w 8191242"/>
              <a:gd name="connsiteY2903" fmla="*/ 2293470 h 5359243"/>
              <a:gd name="connsiteX2904" fmla="*/ 7700282 w 8191242"/>
              <a:gd name="connsiteY2904" fmla="*/ 2285410 h 5359243"/>
              <a:gd name="connsiteX2905" fmla="*/ 7692204 w 8191242"/>
              <a:gd name="connsiteY2905" fmla="*/ 2325703 h 5359243"/>
              <a:gd name="connsiteX2906" fmla="*/ 7703312 w 8191242"/>
              <a:gd name="connsiteY2906" fmla="*/ 2318653 h 5359243"/>
              <a:gd name="connsiteX2907" fmla="*/ 7704610 w 8191242"/>
              <a:gd name="connsiteY2907" fmla="*/ 2312177 h 5359243"/>
              <a:gd name="connsiteX2908" fmla="*/ 7715429 w 8191242"/>
              <a:gd name="connsiteY2908" fmla="*/ 2318653 h 5359243"/>
              <a:gd name="connsiteX2909" fmla="*/ 7724515 w 8191242"/>
              <a:gd name="connsiteY2909" fmla="*/ 2333762 h 5359243"/>
              <a:gd name="connsiteX2910" fmla="*/ 7708360 w 8191242"/>
              <a:gd name="connsiteY2910" fmla="*/ 2333762 h 5359243"/>
              <a:gd name="connsiteX2911" fmla="*/ 7724515 w 8191242"/>
              <a:gd name="connsiteY2911" fmla="*/ 2349881 h 5359243"/>
              <a:gd name="connsiteX2912" fmla="*/ 7716438 w 8191242"/>
              <a:gd name="connsiteY2912" fmla="*/ 2341821 h 5359243"/>
              <a:gd name="connsiteX2913" fmla="*/ 7732594 w 8191242"/>
              <a:gd name="connsiteY2913" fmla="*/ 2390173 h 5359243"/>
              <a:gd name="connsiteX2914" fmla="*/ 7732594 w 8191242"/>
              <a:gd name="connsiteY2914" fmla="*/ 2398233 h 5359243"/>
              <a:gd name="connsiteX2915" fmla="*/ 7716438 w 8191242"/>
              <a:gd name="connsiteY2915" fmla="*/ 2390173 h 5359243"/>
              <a:gd name="connsiteX2916" fmla="*/ 7716438 w 8191242"/>
              <a:gd name="connsiteY2916" fmla="*/ 2422408 h 5359243"/>
              <a:gd name="connsiteX2917" fmla="*/ 7676048 w 8191242"/>
              <a:gd name="connsiteY2917" fmla="*/ 2301527 h 5359243"/>
              <a:gd name="connsiteX2918" fmla="*/ 7676048 w 8191242"/>
              <a:gd name="connsiteY2918" fmla="*/ 2325703 h 5359243"/>
              <a:gd name="connsiteX2919" fmla="*/ 7684127 w 8191242"/>
              <a:gd name="connsiteY2919" fmla="*/ 2349881 h 5359243"/>
              <a:gd name="connsiteX2920" fmla="*/ 7700282 w 8191242"/>
              <a:gd name="connsiteY2920" fmla="*/ 2374056 h 5359243"/>
              <a:gd name="connsiteX2921" fmla="*/ 7684127 w 8191242"/>
              <a:gd name="connsiteY2921" fmla="*/ 2374056 h 5359243"/>
              <a:gd name="connsiteX2922" fmla="*/ 7700282 w 8191242"/>
              <a:gd name="connsiteY2922" fmla="*/ 2422408 h 5359243"/>
              <a:gd name="connsiteX2923" fmla="*/ 7667969 w 8191242"/>
              <a:gd name="connsiteY2923" fmla="*/ 2382116 h 5359243"/>
              <a:gd name="connsiteX2924" fmla="*/ 7684127 w 8191242"/>
              <a:gd name="connsiteY2924" fmla="*/ 2414349 h 5359243"/>
              <a:gd name="connsiteX2925" fmla="*/ 7667969 w 8191242"/>
              <a:gd name="connsiteY2925" fmla="*/ 2414349 h 5359243"/>
              <a:gd name="connsiteX2926" fmla="*/ 7659893 w 8191242"/>
              <a:gd name="connsiteY2926" fmla="*/ 2390173 h 5359243"/>
              <a:gd name="connsiteX2927" fmla="*/ 7651814 w 8191242"/>
              <a:gd name="connsiteY2927" fmla="*/ 2406292 h 5359243"/>
              <a:gd name="connsiteX2928" fmla="*/ 7627582 w 8191242"/>
              <a:gd name="connsiteY2928" fmla="*/ 2365997 h 5359243"/>
              <a:gd name="connsiteX2929" fmla="*/ 7627582 w 8191242"/>
              <a:gd name="connsiteY2929" fmla="*/ 2414349 h 5359243"/>
              <a:gd name="connsiteX2930" fmla="*/ 7595268 w 8191242"/>
              <a:gd name="connsiteY2930" fmla="*/ 2374056 h 5359243"/>
              <a:gd name="connsiteX2931" fmla="*/ 7619503 w 8191242"/>
              <a:gd name="connsiteY2931" fmla="*/ 2390173 h 5359243"/>
              <a:gd name="connsiteX2932" fmla="*/ 7595268 w 8191242"/>
              <a:gd name="connsiteY2932" fmla="*/ 2406292 h 5359243"/>
              <a:gd name="connsiteX2933" fmla="*/ 7587192 w 8191242"/>
              <a:gd name="connsiteY2933" fmla="*/ 2382116 h 5359243"/>
              <a:gd name="connsiteX2934" fmla="*/ 7562958 w 8191242"/>
              <a:gd name="connsiteY2934" fmla="*/ 2341821 h 5359243"/>
              <a:gd name="connsiteX2935" fmla="*/ 7571037 w 8191242"/>
              <a:gd name="connsiteY2935" fmla="*/ 2382116 h 5359243"/>
              <a:gd name="connsiteX2936" fmla="*/ 7571037 w 8191242"/>
              <a:gd name="connsiteY2936" fmla="*/ 2406292 h 5359243"/>
              <a:gd name="connsiteX2937" fmla="*/ 7554882 w 8191242"/>
              <a:gd name="connsiteY2937" fmla="*/ 2382116 h 5359243"/>
              <a:gd name="connsiteX2938" fmla="*/ 7546802 w 8191242"/>
              <a:gd name="connsiteY2938" fmla="*/ 2398233 h 5359243"/>
              <a:gd name="connsiteX2939" fmla="*/ 7538724 w 8191242"/>
              <a:gd name="connsiteY2939" fmla="*/ 2365997 h 5359243"/>
              <a:gd name="connsiteX2940" fmla="*/ 7530648 w 8191242"/>
              <a:gd name="connsiteY2940" fmla="*/ 2390173 h 5359243"/>
              <a:gd name="connsiteX2941" fmla="*/ 7530648 w 8191242"/>
              <a:gd name="connsiteY2941" fmla="*/ 2382116 h 5359243"/>
              <a:gd name="connsiteX2942" fmla="*/ 7522568 w 8191242"/>
              <a:gd name="connsiteY2942" fmla="*/ 2365997 h 5359243"/>
              <a:gd name="connsiteX2943" fmla="*/ 7530648 w 8191242"/>
              <a:gd name="connsiteY2943" fmla="*/ 2406292 h 5359243"/>
              <a:gd name="connsiteX2944" fmla="*/ 7506413 w 8191242"/>
              <a:gd name="connsiteY2944" fmla="*/ 2398233 h 5359243"/>
              <a:gd name="connsiteX2945" fmla="*/ 7474102 w 8191242"/>
              <a:gd name="connsiteY2945" fmla="*/ 2365997 h 5359243"/>
              <a:gd name="connsiteX2946" fmla="*/ 7482181 w 8191242"/>
              <a:gd name="connsiteY2946" fmla="*/ 2382116 h 5359243"/>
              <a:gd name="connsiteX2947" fmla="*/ 7449868 w 8191242"/>
              <a:gd name="connsiteY2947" fmla="*/ 2382116 h 5359243"/>
              <a:gd name="connsiteX2948" fmla="*/ 7457947 w 8191242"/>
              <a:gd name="connsiteY2948" fmla="*/ 2398233 h 5359243"/>
              <a:gd name="connsiteX2949" fmla="*/ 7441791 w 8191242"/>
              <a:gd name="connsiteY2949" fmla="*/ 2390173 h 5359243"/>
              <a:gd name="connsiteX2950" fmla="*/ 7433712 w 8191242"/>
              <a:gd name="connsiteY2950" fmla="*/ 2406292 h 5359243"/>
              <a:gd name="connsiteX2951" fmla="*/ 7457947 w 8191242"/>
              <a:gd name="connsiteY2951" fmla="*/ 2406292 h 5359243"/>
              <a:gd name="connsiteX2952" fmla="*/ 7441791 w 8191242"/>
              <a:gd name="connsiteY2952" fmla="*/ 2430468 h 5359243"/>
              <a:gd name="connsiteX2953" fmla="*/ 7409479 w 8191242"/>
              <a:gd name="connsiteY2953" fmla="*/ 2406292 h 5359243"/>
              <a:gd name="connsiteX2954" fmla="*/ 7393321 w 8191242"/>
              <a:gd name="connsiteY2954" fmla="*/ 2374056 h 5359243"/>
              <a:gd name="connsiteX2955" fmla="*/ 7417556 w 8191242"/>
              <a:gd name="connsiteY2955" fmla="*/ 2422408 h 5359243"/>
              <a:gd name="connsiteX2956" fmla="*/ 7401401 w 8191242"/>
              <a:gd name="connsiteY2956" fmla="*/ 2438527 h 5359243"/>
              <a:gd name="connsiteX2957" fmla="*/ 7393321 w 8191242"/>
              <a:gd name="connsiteY2957" fmla="*/ 2406292 h 5359243"/>
              <a:gd name="connsiteX2958" fmla="*/ 7385245 w 8191242"/>
              <a:gd name="connsiteY2958" fmla="*/ 2430468 h 5359243"/>
              <a:gd name="connsiteX2959" fmla="*/ 7369090 w 8191242"/>
              <a:gd name="connsiteY2959" fmla="*/ 2422408 h 5359243"/>
              <a:gd name="connsiteX2960" fmla="*/ 7352935 w 8191242"/>
              <a:gd name="connsiteY2960" fmla="*/ 2390173 h 5359243"/>
              <a:gd name="connsiteX2961" fmla="*/ 7344855 w 8191242"/>
              <a:gd name="connsiteY2961" fmla="*/ 2438527 h 5359243"/>
              <a:gd name="connsiteX2962" fmla="*/ 7352935 w 8191242"/>
              <a:gd name="connsiteY2962" fmla="*/ 2422408 h 5359243"/>
              <a:gd name="connsiteX2963" fmla="*/ 7361011 w 8191242"/>
              <a:gd name="connsiteY2963" fmla="*/ 2454644 h 5359243"/>
              <a:gd name="connsiteX2964" fmla="*/ 7336777 w 8191242"/>
              <a:gd name="connsiteY2964" fmla="*/ 2430468 h 5359243"/>
              <a:gd name="connsiteX2965" fmla="*/ 7344855 w 8191242"/>
              <a:gd name="connsiteY2965" fmla="*/ 2414349 h 5359243"/>
              <a:gd name="connsiteX2966" fmla="*/ 7312545 w 8191242"/>
              <a:gd name="connsiteY2966" fmla="*/ 2374056 h 5359243"/>
              <a:gd name="connsiteX2967" fmla="*/ 7312545 w 8191242"/>
              <a:gd name="connsiteY2967" fmla="*/ 2357938 h 5359243"/>
              <a:gd name="connsiteX2968" fmla="*/ 7336777 w 8191242"/>
              <a:gd name="connsiteY2968" fmla="*/ 2374056 h 5359243"/>
              <a:gd name="connsiteX2969" fmla="*/ 7320621 w 8191242"/>
              <a:gd name="connsiteY2969" fmla="*/ 2365997 h 5359243"/>
              <a:gd name="connsiteX2970" fmla="*/ 7344855 w 8191242"/>
              <a:gd name="connsiteY2970" fmla="*/ 2390173 h 5359243"/>
              <a:gd name="connsiteX2971" fmla="*/ 7336777 w 8191242"/>
              <a:gd name="connsiteY2971" fmla="*/ 2349881 h 5359243"/>
              <a:gd name="connsiteX2972" fmla="*/ 7369090 w 8191242"/>
              <a:gd name="connsiteY2972" fmla="*/ 2349881 h 5359243"/>
              <a:gd name="connsiteX2973" fmla="*/ 7369090 w 8191242"/>
              <a:gd name="connsiteY2973" fmla="*/ 2398233 h 5359243"/>
              <a:gd name="connsiteX2974" fmla="*/ 7369090 w 8191242"/>
              <a:gd name="connsiteY2974" fmla="*/ 2414349 h 5359243"/>
              <a:gd name="connsiteX2975" fmla="*/ 7369090 w 8191242"/>
              <a:gd name="connsiteY2975" fmla="*/ 2349881 h 5359243"/>
              <a:gd name="connsiteX2976" fmla="*/ 7393321 w 8191242"/>
              <a:gd name="connsiteY2976" fmla="*/ 2349881 h 5359243"/>
              <a:gd name="connsiteX2977" fmla="*/ 7393321 w 8191242"/>
              <a:gd name="connsiteY2977" fmla="*/ 2325703 h 5359243"/>
              <a:gd name="connsiteX2978" fmla="*/ 7401401 w 8191242"/>
              <a:gd name="connsiteY2978" fmla="*/ 2333762 h 5359243"/>
              <a:gd name="connsiteX2979" fmla="*/ 7409479 w 8191242"/>
              <a:gd name="connsiteY2979" fmla="*/ 2325703 h 5359243"/>
              <a:gd name="connsiteX2980" fmla="*/ 7425635 w 8191242"/>
              <a:gd name="connsiteY2980" fmla="*/ 2341821 h 5359243"/>
              <a:gd name="connsiteX2981" fmla="*/ 7417556 w 8191242"/>
              <a:gd name="connsiteY2981" fmla="*/ 2325703 h 5359243"/>
              <a:gd name="connsiteX2982" fmla="*/ 7433712 w 8191242"/>
              <a:gd name="connsiteY2982" fmla="*/ 2325703 h 5359243"/>
              <a:gd name="connsiteX2983" fmla="*/ 7433712 w 8191242"/>
              <a:gd name="connsiteY2983" fmla="*/ 2357938 h 5359243"/>
              <a:gd name="connsiteX2984" fmla="*/ 7441791 w 8191242"/>
              <a:gd name="connsiteY2984" fmla="*/ 2365997 h 5359243"/>
              <a:gd name="connsiteX2985" fmla="*/ 7441791 w 8191242"/>
              <a:gd name="connsiteY2985" fmla="*/ 2325703 h 5359243"/>
              <a:gd name="connsiteX2986" fmla="*/ 7417556 w 8191242"/>
              <a:gd name="connsiteY2986" fmla="*/ 2245115 h 5359243"/>
              <a:gd name="connsiteX2987" fmla="*/ 7433712 w 8191242"/>
              <a:gd name="connsiteY2987" fmla="*/ 2245115 h 5359243"/>
              <a:gd name="connsiteX2988" fmla="*/ 7457947 w 8191242"/>
              <a:gd name="connsiteY2988" fmla="*/ 2309586 h 5359243"/>
              <a:gd name="connsiteX2989" fmla="*/ 7474102 w 8191242"/>
              <a:gd name="connsiteY2989" fmla="*/ 2317646 h 5359243"/>
              <a:gd name="connsiteX2990" fmla="*/ 7466023 w 8191242"/>
              <a:gd name="connsiteY2990" fmla="*/ 2293470 h 5359243"/>
              <a:gd name="connsiteX2991" fmla="*/ 7474102 w 8191242"/>
              <a:gd name="connsiteY2991" fmla="*/ 2277351 h 5359243"/>
              <a:gd name="connsiteX2992" fmla="*/ 7474102 w 8191242"/>
              <a:gd name="connsiteY2992" fmla="*/ 2293470 h 5359243"/>
              <a:gd name="connsiteX2993" fmla="*/ 7482181 w 8191242"/>
              <a:gd name="connsiteY2993" fmla="*/ 2269292 h 5359243"/>
              <a:gd name="connsiteX2994" fmla="*/ 7482181 w 8191242"/>
              <a:gd name="connsiteY2994" fmla="*/ 2237057 h 5359243"/>
              <a:gd name="connsiteX2995" fmla="*/ 7490258 w 8191242"/>
              <a:gd name="connsiteY2995" fmla="*/ 2301527 h 5359243"/>
              <a:gd name="connsiteX2996" fmla="*/ 7498336 w 8191242"/>
              <a:gd name="connsiteY2996" fmla="*/ 2309586 h 5359243"/>
              <a:gd name="connsiteX2997" fmla="*/ 7530648 w 8191242"/>
              <a:gd name="connsiteY2997" fmla="*/ 2341821 h 5359243"/>
              <a:gd name="connsiteX2998" fmla="*/ 7534687 w 8191242"/>
              <a:gd name="connsiteY2998" fmla="*/ 2333762 h 5359243"/>
              <a:gd name="connsiteX2999" fmla="*/ 7538260 w 8191242"/>
              <a:gd name="connsiteY2999" fmla="*/ 2326629 h 5359243"/>
              <a:gd name="connsiteX3000" fmla="*/ 7536809 w 8191242"/>
              <a:gd name="connsiteY3000" fmla="*/ 2325232 h 5359243"/>
              <a:gd name="connsiteX3001" fmla="*/ 7536959 w 8191242"/>
              <a:gd name="connsiteY3001" fmla="*/ 2324825 h 5359243"/>
              <a:gd name="connsiteX3002" fmla="*/ 7530648 w 8191242"/>
              <a:gd name="connsiteY3002" fmla="*/ 2321676 h 5359243"/>
              <a:gd name="connsiteX3003" fmla="*/ 7522568 w 8191242"/>
              <a:gd name="connsiteY3003" fmla="*/ 2317646 h 5359243"/>
              <a:gd name="connsiteX3004" fmla="*/ 7530648 w 8191242"/>
              <a:gd name="connsiteY3004" fmla="*/ 2301527 h 5359243"/>
              <a:gd name="connsiteX3005" fmla="*/ 7506413 w 8191242"/>
              <a:gd name="connsiteY3005" fmla="*/ 2309586 h 5359243"/>
              <a:gd name="connsiteX3006" fmla="*/ 7490258 w 8191242"/>
              <a:gd name="connsiteY3006" fmla="*/ 2269292 h 5359243"/>
              <a:gd name="connsiteX3007" fmla="*/ 7506413 w 8191242"/>
              <a:gd name="connsiteY3007" fmla="*/ 2285410 h 5359243"/>
              <a:gd name="connsiteX3008" fmla="*/ 7498336 w 8191242"/>
              <a:gd name="connsiteY3008" fmla="*/ 2261235 h 5359243"/>
              <a:gd name="connsiteX3009" fmla="*/ 7538724 w 8191242"/>
              <a:gd name="connsiteY3009" fmla="*/ 2301527 h 5359243"/>
              <a:gd name="connsiteX3010" fmla="*/ 7530648 w 8191242"/>
              <a:gd name="connsiteY3010" fmla="*/ 2261235 h 5359243"/>
              <a:gd name="connsiteX3011" fmla="*/ 7498336 w 8191242"/>
              <a:gd name="connsiteY3011" fmla="*/ 2204823 h 5359243"/>
              <a:gd name="connsiteX3012" fmla="*/ 7522568 w 8191242"/>
              <a:gd name="connsiteY3012" fmla="*/ 2204823 h 5359243"/>
              <a:gd name="connsiteX3013" fmla="*/ 7527978 w 8191242"/>
              <a:gd name="connsiteY3013" fmla="*/ 2200162 h 5359243"/>
              <a:gd name="connsiteX3014" fmla="*/ 7530648 w 8191242"/>
              <a:gd name="connsiteY3014" fmla="*/ 2204823 h 5359243"/>
              <a:gd name="connsiteX3015" fmla="*/ 7530648 w 8191242"/>
              <a:gd name="connsiteY3015" fmla="*/ 2180645 h 5359243"/>
              <a:gd name="connsiteX3016" fmla="*/ 7546802 w 8191242"/>
              <a:gd name="connsiteY3016" fmla="*/ 2196764 h 5359243"/>
              <a:gd name="connsiteX3017" fmla="*/ 7562958 w 8191242"/>
              <a:gd name="connsiteY3017" fmla="*/ 2172588 h 5359243"/>
              <a:gd name="connsiteX3018" fmla="*/ 7579407 w 8191242"/>
              <a:gd name="connsiteY3018" fmla="*/ 2172273 h 5359243"/>
              <a:gd name="connsiteX3019" fmla="*/ 7594895 w 8191242"/>
              <a:gd name="connsiteY3019" fmla="*/ 2195508 h 5359243"/>
              <a:gd name="connsiteX3020" fmla="*/ 7571661 w 8191242"/>
              <a:gd name="connsiteY3020" fmla="*/ 2180019 h 5359243"/>
              <a:gd name="connsiteX3021" fmla="*/ 7579407 w 8191242"/>
              <a:gd name="connsiteY3021" fmla="*/ 2172273 h 5359243"/>
              <a:gd name="connsiteX3022" fmla="*/ 6763108 w 8191242"/>
              <a:gd name="connsiteY3022" fmla="*/ 2172273 h 5359243"/>
              <a:gd name="connsiteX3023" fmla="*/ 6771627 w 8191242"/>
              <a:gd name="connsiteY3023" fmla="*/ 2195508 h 5359243"/>
              <a:gd name="connsiteX3024" fmla="*/ 6778815 w 8191242"/>
              <a:gd name="connsiteY3024" fmla="*/ 2191757 h 5359243"/>
              <a:gd name="connsiteX3025" fmla="*/ 6780147 w 8191242"/>
              <a:gd name="connsiteY3025" fmla="*/ 2203252 h 5359243"/>
              <a:gd name="connsiteX3026" fmla="*/ 6771627 w 8191242"/>
              <a:gd name="connsiteY3026" fmla="*/ 2203252 h 5359243"/>
              <a:gd name="connsiteX3027" fmla="*/ 6763108 w 8191242"/>
              <a:gd name="connsiteY3027" fmla="*/ 2172273 h 5359243"/>
              <a:gd name="connsiteX3028" fmla="*/ 6182105 w 8191242"/>
              <a:gd name="connsiteY3028" fmla="*/ 2170666 h 5359243"/>
              <a:gd name="connsiteX3029" fmla="*/ 6188152 w 8191242"/>
              <a:gd name="connsiteY3029" fmla="*/ 2182743 h 5359243"/>
              <a:gd name="connsiteX3030" fmla="*/ 6186267 w 8191242"/>
              <a:gd name="connsiteY3030" fmla="*/ 2186510 h 5359243"/>
              <a:gd name="connsiteX3031" fmla="*/ 6175049 w 8191242"/>
              <a:gd name="connsiteY3031" fmla="*/ 2185763 h 5359243"/>
              <a:gd name="connsiteX3032" fmla="*/ 6165977 w 8191242"/>
              <a:gd name="connsiteY3032" fmla="*/ 2178718 h 5359243"/>
              <a:gd name="connsiteX3033" fmla="*/ 6149848 w 8191242"/>
              <a:gd name="connsiteY3033" fmla="*/ 2178718 h 5359243"/>
              <a:gd name="connsiteX3034" fmla="*/ 6158920 w 8191242"/>
              <a:gd name="connsiteY3034" fmla="*/ 2201867 h 5359243"/>
              <a:gd name="connsiteX3035" fmla="*/ 6164223 w 8191242"/>
              <a:gd name="connsiteY3035" fmla="*/ 2207868 h 5359243"/>
              <a:gd name="connsiteX3036" fmla="*/ 6165011 w 8191242"/>
              <a:gd name="connsiteY3036" fmla="*/ 2206324 h 5359243"/>
              <a:gd name="connsiteX3037" fmla="*/ 6165985 w 8191242"/>
              <a:gd name="connsiteY3037" fmla="*/ 2204420 h 5359243"/>
              <a:gd name="connsiteX3038" fmla="*/ 6165018 w 8191242"/>
              <a:gd name="connsiteY3038" fmla="*/ 2202292 h 5359243"/>
              <a:gd name="connsiteX3039" fmla="*/ 6167091 w 8191242"/>
              <a:gd name="connsiteY3039" fmla="*/ 2187763 h 5359243"/>
              <a:gd name="connsiteX3040" fmla="*/ 6176850 w 8191242"/>
              <a:gd name="connsiteY3040" fmla="*/ 2198557 h 5359243"/>
              <a:gd name="connsiteX3041" fmla="*/ 6185030 w 8191242"/>
              <a:gd name="connsiteY3041" fmla="*/ 2198727 h 5359243"/>
              <a:gd name="connsiteX3042" fmla="*/ 6182105 w 8191242"/>
              <a:gd name="connsiteY3042" fmla="*/ 2194822 h 5359243"/>
              <a:gd name="connsiteX3043" fmla="*/ 6186267 w 8191242"/>
              <a:gd name="connsiteY3043" fmla="*/ 2186510 h 5359243"/>
              <a:gd name="connsiteX3044" fmla="*/ 6190170 w 8191242"/>
              <a:gd name="connsiteY3044" fmla="*/ 2186770 h 5359243"/>
              <a:gd name="connsiteX3045" fmla="*/ 6188152 w 8191242"/>
              <a:gd name="connsiteY3045" fmla="*/ 2182743 h 5359243"/>
              <a:gd name="connsiteX3046" fmla="*/ 6190170 w 8191242"/>
              <a:gd name="connsiteY3046" fmla="*/ 2178718 h 5359243"/>
              <a:gd name="connsiteX3047" fmla="*/ 6206296 w 8191242"/>
              <a:gd name="connsiteY3047" fmla="*/ 2194822 h 5359243"/>
              <a:gd name="connsiteX3048" fmla="*/ 6182105 w 8191242"/>
              <a:gd name="connsiteY3048" fmla="*/ 2170666 h 5359243"/>
              <a:gd name="connsiteX3049" fmla="*/ 6563730 w 8191242"/>
              <a:gd name="connsiteY3049" fmla="*/ 2170586 h 5359243"/>
              <a:gd name="connsiteX3050" fmla="*/ 6563859 w 8191242"/>
              <a:gd name="connsiteY3050" fmla="*/ 2172182 h 5359243"/>
              <a:gd name="connsiteX3051" fmla="*/ 6566070 w 8191242"/>
              <a:gd name="connsiteY3051" fmla="*/ 2171772 h 5359243"/>
              <a:gd name="connsiteX3052" fmla="*/ 7660724 w 8191242"/>
              <a:gd name="connsiteY3052" fmla="*/ 2164529 h 5359243"/>
              <a:gd name="connsiteX3053" fmla="*/ 7660724 w 8191242"/>
              <a:gd name="connsiteY3053" fmla="*/ 2180019 h 5359243"/>
              <a:gd name="connsiteX3054" fmla="*/ 7610383 w 8191242"/>
              <a:gd name="connsiteY3054" fmla="*/ 2180019 h 5359243"/>
              <a:gd name="connsiteX3055" fmla="*/ 7660724 w 8191242"/>
              <a:gd name="connsiteY3055" fmla="*/ 2164529 h 5359243"/>
              <a:gd name="connsiteX3056" fmla="*/ 6771627 w 8191242"/>
              <a:gd name="connsiteY3056" fmla="*/ 2164529 h 5359243"/>
              <a:gd name="connsiteX3057" fmla="*/ 6782277 w 8191242"/>
              <a:gd name="connsiteY3057" fmla="*/ 2180987 h 5359243"/>
              <a:gd name="connsiteX3058" fmla="*/ 6778815 w 8191242"/>
              <a:gd name="connsiteY3058" fmla="*/ 2191755 h 5359243"/>
              <a:gd name="connsiteX3059" fmla="*/ 6778017 w 8191242"/>
              <a:gd name="connsiteY3059" fmla="*/ 2182923 h 5359243"/>
              <a:gd name="connsiteX3060" fmla="*/ 6771627 w 8191242"/>
              <a:gd name="connsiteY3060" fmla="*/ 2164529 h 5359243"/>
              <a:gd name="connsiteX3061" fmla="*/ 6400653 w 8191242"/>
              <a:gd name="connsiteY3061" fmla="*/ 2164529 h 5359243"/>
              <a:gd name="connsiteX3062" fmla="*/ 6389682 w 8191242"/>
              <a:gd name="connsiteY3062" fmla="*/ 2171177 h 5359243"/>
              <a:gd name="connsiteX3063" fmla="*/ 6400929 w 8191242"/>
              <a:gd name="connsiteY3063" fmla="*/ 2169807 h 5359243"/>
              <a:gd name="connsiteX3064" fmla="*/ 6633226 w 8191242"/>
              <a:gd name="connsiteY3064" fmla="*/ 2163565 h 5359243"/>
              <a:gd name="connsiteX3065" fmla="*/ 6622621 w 8191242"/>
              <a:gd name="connsiteY3065" fmla="*/ 2164435 h 5359243"/>
              <a:gd name="connsiteX3066" fmla="*/ 6619787 w 8191242"/>
              <a:gd name="connsiteY3066" fmla="*/ 2165077 h 5359243"/>
              <a:gd name="connsiteX3067" fmla="*/ 6619335 w 8191242"/>
              <a:gd name="connsiteY3067" fmla="*/ 2166514 h 5359243"/>
              <a:gd name="connsiteX3068" fmla="*/ 6610100 w 8191242"/>
              <a:gd name="connsiteY3068" fmla="*/ 2167269 h 5359243"/>
              <a:gd name="connsiteX3069" fmla="*/ 6595568 w 8191242"/>
              <a:gd name="connsiteY3069" fmla="*/ 2170557 h 5359243"/>
              <a:gd name="connsiteX3070" fmla="*/ 6601442 w 8191242"/>
              <a:gd name="connsiteY3070" fmla="*/ 2178718 h 5359243"/>
              <a:gd name="connsiteX3071" fmla="*/ 6601442 w 8191242"/>
              <a:gd name="connsiteY3071" fmla="*/ 2194822 h 5359243"/>
              <a:gd name="connsiteX3072" fmla="*/ 6585313 w 8191242"/>
              <a:gd name="connsiteY3072" fmla="*/ 2210926 h 5359243"/>
              <a:gd name="connsiteX3073" fmla="*/ 6617570 w 8191242"/>
              <a:gd name="connsiteY3073" fmla="*/ 2227029 h 5359243"/>
              <a:gd name="connsiteX3074" fmla="*/ 6625635 w 8191242"/>
              <a:gd name="connsiteY3074" fmla="*/ 2259237 h 5359243"/>
              <a:gd name="connsiteX3075" fmla="*/ 6577249 w 8191242"/>
              <a:gd name="connsiteY3075" fmla="*/ 2227029 h 5359243"/>
              <a:gd name="connsiteX3076" fmla="*/ 6601442 w 8191242"/>
              <a:gd name="connsiteY3076" fmla="*/ 2235081 h 5359243"/>
              <a:gd name="connsiteX3077" fmla="*/ 6578256 w 8191242"/>
              <a:gd name="connsiteY3077" fmla="*/ 2200860 h 5359243"/>
              <a:gd name="connsiteX3078" fmla="*/ 6570914 w 8191242"/>
              <a:gd name="connsiteY3078" fmla="*/ 2181022 h 5359243"/>
              <a:gd name="connsiteX3079" fmla="*/ 6567541 w 8191242"/>
              <a:gd name="connsiteY3079" fmla="*/ 2182640 h 5359243"/>
              <a:gd name="connsiteX3080" fmla="*/ 6585313 w 8191242"/>
              <a:gd name="connsiteY3080" fmla="*/ 2218976 h 5359243"/>
              <a:gd name="connsiteX3081" fmla="*/ 6553056 w 8191242"/>
              <a:gd name="connsiteY3081" fmla="*/ 2202875 h 5359243"/>
              <a:gd name="connsiteX3082" fmla="*/ 6561120 w 8191242"/>
              <a:gd name="connsiteY3082" fmla="*/ 2210926 h 5359243"/>
              <a:gd name="connsiteX3083" fmla="*/ 6569185 w 8191242"/>
              <a:gd name="connsiteY3083" fmla="*/ 2251185 h 5359243"/>
              <a:gd name="connsiteX3084" fmla="*/ 6569185 w 8191242"/>
              <a:gd name="connsiteY3084" fmla="*/ 2227029 h 5359243"/>
              <a:gd name="connsiteX3085" fmla="*/ 6577249 w 8191242"/>
              <a:gd name="connsiteY3085" fmla="*/ 2259237 h 5359243"/>
              <a:gd name="connsiteX3086" fmla="*/ 6553056 w 8191242"/>
              <a:gd name="connsiteY3086" fmla="*/ 2267289 h 5359243"/>
              <a:gd name="connsiteX3087" fmla="*/ 6553056 w 8191242"/>
              <a:gd name="connsiteY3087" fmla="*/ 2235081 h 5359243"/>
              <a:gd name="connsiteX3088" fmla="*/ 6536927 w 8191242"/>
              <a:gd name="connsiteY3088" fmla="*/ 2202875 h 5359243"/>
              <a:gd name="connsiteX3089" fmla="*/ 6535689 w 8191242"/>
              <a:gd name="connsiteY3089" fmla="*/ 2198133 h 5359243"/>
              <a:gd name="connsiteX3090" fmla="*/ 6521207 w 8191242"/>
              <a:gd name="connsiteY3090" fmla="*/ 2200239 h 5359243"/>
              <a:gd name="connsiteX3091" fmla="*/ 6512736 w 8191242"/>
              <a:gd name="connsiteY3091" fmla="*/ 2194824 h 5359243"/>
              <a:gd name="connsiteX3092" fmla="*/ 6511603 w 8191242"/>
              <a:gd name="connsiteY3092" fmla="*/ 2198596 h 5359243"/>
              <a:gd name="connsiteX3093" fmla="*/ 6512737 w 8191242"/>
              <a:gd name="connsiteY3093" fmla="*/ 2218976 h 5359243"/>
              <a:gd name="connsiteX3094" fmla="*/ 6520799 w 8191242"/>
              <a:gd name="connsiteY3094" fmla="*/ 2235081 h 5359243"/>
              <a:gd name="connsiteX3095" fmla="*/ 6520799 w 8191242"/>
              <a:gd name="connsiteY3095" fmla="*/ 2210926 h 5359243"/>
              <a:gd name="connsiteX3096" fmla="*/ 6544992 w 8191242"/>
              <a:gd name="connsiteY3096" fmla="*/ 2235081 h 5359243"/>
              <a:gd name="connsiteX3097" fmla="*/ 6512737 w 8191242"/>
              <a:gd name="connsiteY3097" fmla="*/ 2243132 h 5359243"/>
              <a:gd name="connsiteX3098" fmla="*/ 6512737 w 8191242"/>
              <a:gd name="connsiteY3098" fmla="*/ 2251185 h 5359243"/>
              <a:gd name="connsiteX3099" fmla="*/ 6517775 w 8191242"/>
              <a:gd name="connsiteY3099" fmla="*/ 2278361 h 5359243"/>
              <a:gd name="connsiteX3100" fmla="*/ 6525118 w 8191242"/>
              <a:gd name="connsiteY3100" fmla="*/ 2292359 h 5359243"/>
              <a:gd name="connsiteX3101" fmla="*/ 6528641 w 8191242"/>
              <a:gd name="connsiteY3101" fmla="*/ 2295066 h 5359243"/>
              <a:gd name="connsiteX3102" fmla="*/ 6526696 w 8191242"/>
              <a:gd name="connsiteY3102" fmla="*/ 2295367 h 5359243"/>
              <a:gd name="connsiteX3103" fmla="*/ 6528863 w 8191242"/>
              <a:gd name="connsiteY3103" fmla="*/ 2299497 h 5359243"/>
              <a:gd name="connsiteX3104" fmla="*/ 6519540 w 8191242"/>
              <a:gd name="connsiteY3104" fmla="*/ 2300252 h 5359243"/>
              <a:gd name="connsiteX3105" fmla="*/ 6518261 w 8191242"/>
              <a:gd name="connsiteY3105" fmla="*/ 2298437 h 5359243"/>
              <a:gd name="connsiteX3106" fmla="*/ 6508529 w 8191242"/>
              <a:gd name="connsiteY3106" fmla="*/ 2308158 h 5359243"/>
              <a:gd name="connsiteX3107" fmla="*/ 6499031 w 8191242"/>
              <a:gd name="connsiteY3107" fmla="*/ 2303414 h 5359243"/>
              <a:gd name="connsiteX3108" fmla="*/ 6497052 w 8191242"/>
              <a:gd name="connsiteY3108" fmla="*/ 2309242 h 5359243"/>
              <a:gd name="connsiteX3109" fmla="*/ 6492681 w 8191242"/>
              <a:gd name="connsiteY3109" fmla="*/ 2300623 h 5359243"/>
              <a:gd name="connsiteX3110" fmla="*/ 6490576 w 8191242"/>
              <a:gd name="connsiteY3110" fmla="*/ 2300948 h 5359243"/>
              <a:gd name="connsiteX3111" fmla="*/ 6492379 w 8191242"/>
              <a:gd name="connsiteY3111" fmla="*/ 2300092 h 5359243"/>
              <a:gd name="connsiteX3112" fmla="*/ 6492423 w 8191242"/>
              <a:gd name="connsiteY3112" fmla="*/ 2300114 h 5359243"/>
              <a:gd name="connsiteX3113" fmla="*/ 6488844 w 8191242"/>
              <a:gd name="connsiteY3113" fmla="*/ 2293055 h 5359243"/>
              <a:gd name="connsiteX3114" fmla="*/ 6488844 w 8191242"/>
              <a:gd name="connsiteY3114" fmla="*/ 2276828 h 5359243"/>
              <a:gd name="connsiteX3115" fmla="*/ 6505302 w 8191242"/>
              <a:gd name="connsiteY3115" fmla="*/ 2284942 h 5359243"/>
              <a:gd name="connsiteX3116" fmla="*/ 6500383 w 8191242"/>
              <a:gd name="connsiteY3116" fmla="*/ 2299433 h 5359243"/>
              <a:gd name="connsiteX3117" fmla="*/ 6517138 w 8191242"/>
              <a:gd name="connsiteY3117" fmla="*/ 2296843 h 5359243"/>
              <a:gd name="connsiteX3118" fmla="*/ 6514753 w 8191242"/>
              <a:gd name="connsiteY3118" fmla="*/ 2293458 h 5359243"/>
              <a:gd name="connsiteX3119" fmla="*/ 6512737 w 8191242"/>
              <a:gd name="connsiteY3119" fmla="*/ 2275341 h 5359243"/>
              <a:gd name="connsiteX3120" fmla="*/ 6480480 w 8191242"/>
              <a:gd name="connsiteY3120" fmla="*/ 2243132 h 5359243"/>
              <a:gd name="connsiteX3121" fmla="*/ 6472416 w 8191242"/>
              <a:gd name="connsiteY3121" fmla="*/ 2251185 h 5359243"/>
              <a:gd name="connsiteX3122" fmla="*/ 6480480 w 8191242"/>
              <a:gd name="connsiteY3122" fmla="*/ 2275341 h 5359243"/>
              <a:gd name="connsiteX3123" fmla="*/ 6472416 w 8191242"/>
              <a:gd name="connsiteY3123" fmla="*/ 2291445 h 5359243"/>
              <a:gd name="connsiteX3124" fmla="*/ 6456287 w 8191242"/>
              <a:gd name="connsiteY3124" fmla="*/ 2218976 h 5359243"/>
              <a:gd name="connsiteX3125" fmla="*/ 6448223 w 8191242"/>
              <a:gd name="connsiteY3125" fmla="*/ 2218976 h 5359243"/>
              <a:gd name="connsiteX3126" fmla="*/ 6480480 w 8191242"/>
              <a:gd name="connsiteY3126" fmla="*/ 2227029 h 5359243"/>
              <a:gd name="connsiteX3127" fmla="*/ 6488544 w 8191242"/>
              <a:gd name="connsiteY3127" fmla="*/ 2227029 h 5359243"/>
              <a:gd name="connsiteX3128" fmla="*/ 6481740 w 8191242"/>
              <a:gd name="connsiteY3128" fmla="*/ 2204384 h 5359243"/>
              <a:gd name="connsiteX3129" fmla="*/ 6483581 w 8191242"/>
              <a:gd name="connsiteY3129" fmla="*/ 2201797 h 5359243"/>
              <a:gd name="connsiteX3130" fmla="*/ 6441835 w 8191242"/>
              <a:gd name="connsiteY3130" fmla="*/ 2207283 h 5359243"/>
              <a:gd name="connsiteX3131" fmla="*/ 6448669 w 8191242"/>
              <a:gd name="connsiteY3131" fmla="*/ 2231400 h 5359243"/>
              <a:gd name="connsiteX3132" fmla="*/ 6464159 w 8191242"/>
              <a:gd name="connsiteY3132" fmla="*/ 2299868 h 5359243"/>
              <a:gd name="connsiteX3133" fmla="*/ 6448669 w 8191242"/>
              <a:gd name="connsiteY3133" fmla="*/ 2291931 h 5359243"/>
              <a:gd name="connsiteX3134" fmla="*/ 6402200 w 8191242"/>
              <a:gd name="connsiteY3134" fmla="*/ 2236361 h 5359243"/>
              <a:gd name="connsiteX3135" fmla="*/ 6398328 w 8191242"/>
              <a:gd name="connsiteY3135" fmla="*/ 2219493 h 5359243"/>
              <a:gd name="connsiteX3136" fmla="*/ 6398040 w 8191242"/>
              <a:gd name="connsiteY3136" fmla="*/ 2217793 h 5359243"/>
              <a:gd name="connsiteX3137" fmla="*/ 6383681 w 8191242"/>
              <a:gd name="connsiteY3137" fmla="*/ 2221248 h 5359243"/>
              <a:gd name="connsiteX3138" fmla="*/ 6384776 w 8191242"/>
              <a:gd name="connsiteY3138" fmla="*/ 2225005 h 5359243"/>
              <a:gd name="connsiteX3139" fmla="*/ 6393490 w 8191242"/>
              <a:gd name="connsiteY3139" fmla="*/ 2220679 h 5359243"/>
              <a:gd name="connsiteX3140" fmla="*/ 6392401 w 8191242"/>
              <a:gd name="connsiteY3140" fmla="*/ 2239557 h 5359243"/>
              <a:gd name="connsiteX3141" fmla="*/ 6384848 w 8191242"/>
              <a:gd name="connsiteY3141" fmla="*/ 2245792 h 5359243"/>
              <a:gd name="connsiteX3142" fmla="*/ 6385493 w 8191242"/>
              <a:gd name="connsiteY3142" fmla="*/ 2246713 h 5359243"/>
              <a:gd name="connsiteX3143" fmla="*/ 6387899 w 8191242"/>
              <a:gd name="connsiteY3143" fmla="*/ 2245971 h 5359243"/>
              <a:gd name="connsiteX3144" fmla="*/ 6380808 w 8191242"/>
              <a:gd name="connsiteY3144" fmla="*/ 2267776 h 5359243"/>
              <a:gd name="connsiteX3145" fmla="*/ 6376575 w 8191242"/>
              <a:gd name="connsiteY3145" fmla="*/ 2269432 h 5359243"/>
              <a:gd name="connsiteX3146" fmla="*/ 6376583 w 8191242"/>
              <a:gd name="connsiteY3146" fmla="*/ 2269548 h 5359243"/>
              <a:gd name="connsiteX3147" fmla="*/ 6392668 w 8191242"/>
              <a:gd name="connsiteY3147" fmla="*/ 2253438 h 5359243"/>
              <a:gd name="connsiteX3148" fmla="*/ 6408752 w 8191242"/>
              <a:gd name="connsiteY3148" fmla="*/ 2269548 h 5359243"/>
              <a:gd name="connsiteX3149" fmla="*/ 6424839 w 8191242"/>
              <a:gd name="connsiteY3149" fmla="*/ 2245384 h 5359243"/>
              <a:gd name="connsiteX3150" fmla="*/ 6440924 w 8191242"/>
              <a:gd name="connsiteY3150" fmla="*/ 2277602 h 5359243"/>
              <a:gd name="connsiteX3151" fmla="*/ 6432881 w 8191242"/>
              <a:gd name="connsiteY3151" fmla="*/ 2301766 h 5359243"/>
              <a:gd name="connsiteX3152" fmla="*/ 6416795 w 8191242"/>
              <a:gd name="connsiteY3152" fmla="*/ 2269548 h 5359243"/>
              <a:gd name="connsiteX3153" fmla="*/ 6400710 w 8191242"/>
              <a:gd name="connsiteY3153" fmla="*/ 2285657 h 5359243"/>
              <a:gd name="connsiteX3154" fmla="*/ 6401715 w 8191242"/>
              <a:gd name="connsiteY3154" fmla="*/ 2298745 h 5359243"/>
              <a:gd name="connsiteX3155" fmla="*/ 6405697 w 8191242"/>
              <a:gd name="connsiteY3155" fmla="*/ 2309570 h 5359243"/>
              <a:gd name="connsiteX3156" fmla="*/ 6413790 w 8191242"/>
              <a:gd name="connsiteY3156" fmla="*/ 2306383 h 5359243"/>
              <a:gd name="connsiteX3157" fmla="*/ 6435216 w 8191242"/>
              <a:gd name="connsiteY3157" fmla="*/ 2302025 h 5359243"/>
              <a:gd name="connsiteX3158" fmla="*/ 6446074 w 8191242"/>
              <a:gd name="connsiteY3158" fmla="*/ 2320245 h 5359243"/>
              <a:gd name="connsiteX3159" fmla="*/ 6446614 w 8191242"/>
              <a:gd name="connsiteY3159" fmla="*/ 2312706 h 5359243"/>
              <a:gd name="connsiteX3160" fmla="*/ 6444591 w 8191242"/>
              <a:gd name="connsiteY3160" fmla="*/ 2308207 h 5359243"/>
              <a:gd name="connsiteX3161" fmla="*/ 6443927 w 8191242"/>
              <a:gd name="connsiteY3161" fmla="*/ 2308158 h 5359243"/>
              <a:gd name="connsiteX3162" fmla="*/ 6444527 w 8191242"/>
              <a:gd name="connsiteY3162" fmla="*/ 2308065 h 5359243"/>
              <a:gd name="connsiteX3163" fmla="*/ 6440926 w 8191242"/>
              <a:gd name="connsiteY3163" fmla="*/ 2300060 h 5359243"/>
              <a:gd name="connsiteX3164" fmla="*/ 6448791 w 8191242"/>
              <a:gd name="connsiteY3164" fmla="*/ 2304320 h 5359243"/>
              <a:gd name="connsiteX3165" fmla="*/ 6449567 w 8191242"/>
              <a:gd name="connsiteY3165" fmla="*/ 2307287 h 5359243"/>
              <a:gd name="connsiteX3166" fmla="*/ 6473664 w 8191242"/>
              <a:gd name="connsiteY3166" fmla="*/ 2303562 h 5359243"/>
              <a:gd name="connsiteX3167" fmla="*/ 6472386 w 8191242"/>
              <a:gd name="connsiteY3167" fmla="*/ 2301169 h 5359243"/>
              <a:gd name="connsiteX3168" fmla="*/ 6478846 w 8191242"/>
              <a:gd name="connsiteY3168" fmla="*/ 2302760 h 5359243"/>
              <a:gd name="connsiteX3169" fmla="*/ 6490576 w 8191242"/>
              <a:gd name="connsiteY3169" fmla="*/ 2300948 h 5359243"/>
              <a:gd name="connsiteX3170" fmla="*/ 6481747 w 8191242"/>
              <a:gd name="connsiteY3170" fmla="*/ 2305148 h 5359243"/>
              <a:gd name="connsiteX3171" fmla="*/ 6488844 w 8191242"/>
              <a:gd name="connsiteY3171" fmla="*/ 2317397 h 5359243"/>
              <a:gd name="connsiteX3172" fmla="*/ 6486788 w 8191242"/>
              <a:gd name="connsiteY3172" fmla="*/ 2304212 h 5359243"/>
              <a:gd name="connsiteX3173" fmla="*/ 6497043 w 8191242"/>
              <a:gd name="connsiteY3173" fmla="*/ 2309270 h 5359243"/>
              <a:gd name="connsiteX3174" fmla="*/ 6495274 w 8191242"/>
              <a:gd name="connsiteY3174" fmla="*/ 2314483 h 5359243"/>
              <a:gd name="connsiteX3175" fmla="*/ 6505302 w 8191242"/>
              <a:gd name="connsiteY3175" fmla="*/ 2350863 h 5359243"/>
              <a:gd name="connsiteX3176" fmla="*/ 6508108 w 8191242"/>
              <a:gd name="connsiteY3176" fmla="*/ 2359048 h 5359243"/>
              <a:gd name="connsiteX3177" fmla="*/ 6513200 w 8191242"/>
              <a:gd name="connsiteY3177" fmla="*/ 2356867 h 5359243"/>
              <a:gd name="connsiteX3178" fmla="*/ 6511596 w 8191242"/>
              <a:gd name="connsiteY3178" fmla="*/ 2354096 h 5359243"/>
              <a:gd name="connsiteX3179" fmla="*/ 6499011 w 8191242"/>
              <a:gd name="connsiteY3179" fmla="*/ 2316036 h 5359243"/>
              <a:gd name="connsiteX3180" fmla="*/ 6506756 w 8191242"/>
              <a:gd name="connsiteY3180" fmla="*/ 2316036 h 5359243"/>
              <a:gd name="connsiteX3181" fmla="*/ 6514501 w 8191242"/>
              <a:gd name="connsiteY3181" fmla="*/ 2324266 h 5359243"/>
              <a:gd name="connsiteX3182" fmla="*/ 6519341 w 8191242"/>
              <a:gd name="connsiteY3182" fmla="*/ 2345866 h 5359243"/>
              <a:gd name="connsiteX3183" fmla="*/ 6522098 w 8191242"/>
              <a:gd name="connsiteY3183" fmla="*/ 2353058 h 5359243"/>
              <a:gd name="connsiteX3184" fmla="*/ 6539822 w 8191242"/>
              <a:gd name="connsiteY3184" fmla="*/ 2345469 h 5359243"/>
              <a:gd name="connsiteX3185" fmla="*/ 6547908 w 8191242"/>
              <a:gd name="connsiteY3185" fmla="*/ 2341584 h 5359243"/>
              <a:gd name="connsiteX3186" fmla="*/ 6544995 w 8191242"/>
              <a:gd name="connsiteY3186" fmla="*/ 2336738 h 5359243"/>
              <a:gd name="connsiteX3187" fmla="*/ 6546033 w 8191242"/>
              <a:gd name="connsiteY3187" fmla="*/ 2317636 h 5359243"/>
              <a:gd name="connsiteX3188" fmla="*/ 6554330 w 8191242"/>
              <a:gd name="connsiteY3188" fmla="*/ 2309593 h 5359243"/>
              <a:gd name="connsiteX3189" fmla="*/ 6556043 w 8191242"/>
              <a:gd name="connsiteY3189" fmla="*/ 2307933 h 5359243"/>
              <a:gd name="connsiteX3190" fmla="*/ 6554962 w 8191242"/>
              <a:gd name="connsiteY3190" fmla="*/ 2307907 h 5359243"/>
              <a:gd name="connsiteX3191" fmla="*/ 6556981 w 8191242"/>
              <a:gd name="connsiteY3191" fmla="*/ 2300092 h 5359243"/>
              <a:gd name="connsiteX3192" fmla="*/ 6537803 w 8191242"/>
              <a:gd name="connsiteY3192" fmla="*/ 2302106 h 5359243"/>
              <a:gd name="connsiteX3193" fmla="*/ 6528641 w 8191242"/>
              <a:gd name="connsiteY3193" fmla="*/ 2295066 h 5359243"/>
              <a:gd name="connsiteX3194" fmla="*/ 6555680 w 8191242"/>
              <a:gd name="connsiteY3194" fmla="*/ 2290887 h 5359243"/>
              <a:gd name="connsiteX3195" fmla="*/ 6550181 w 8191242"/>
              <a:gd name="connsiteY3195" fmla="*/ 2282448 h 5359243"/>
              <a:gd name="connsiteX3196" fmla="*/ 6537735 w 8191242"/>
              <a:gd name="connsiteY3196" fmla="*/ 2269380 h 5359243"/>
              <a:gd name="connsiteX3197" fmla="*/ 6551218 w 8191242"/>
              <a:gd name="connsiteY3197" fmla="*/ 2277422 h 5359243"/>
              <a:gd name="connsiteX3198" fmla="*/ 6559140 w 8191242"/>
              <a:gd name="connsiteY3198" fmla="*/ 2290353 h 5359243"/>
              <a:gd name="connsiteX3199" fmla="*/ 6595882 w 8191242"/>
              <a:gd name="connsiteY3199" fmla="*/ 2284673 h 5359243"/>
              <a:gd name="connsiteX3200" fmla="*/ 6595822 w 8191242"/>
              <a:gd name="connsiteY3200" fmla="*/ 2284571 h 5359243"/>
              <a:gd name="connsiteX3201" fmla="*/ 6595966 w 8191242"/>
              <a:gd name="connsiteY3201" fmla="*/ 2284661 h 5359243"/>
              <a:gd name="connsiteX3202" fmla="*/ 6612199 w 8191242"/>
              <a:gd name="connsiteY3202" fmla="*/ 2282152 h 5359243"/>
              <a:gd name="connsiteX3203" fmla="*/ 6611312 w 8191242"/>
              <a:gd name="connsiteY3203" fmla="*/ 2276827 h 5359243"/>
              <a:gd name="connsiteX3204" fmla="*/ 6615104 w 8191242"/>
              <a:gd name="connsiteY3204" fmla="*/ 2281703 h 5359243"/>
              <a:gd name="connsiteX3205" fmla="*/ 6626632 w 8191242"/>
              <a:gd name="connsiteY3205" fmla="*/ 2279921 h 5359243"/>
              <a:gd name="connsiteX3206" fmla="*/ 6631595 w 8191242"/>
              <a:gd name="connsiteY3206" fmla="*/ 2279357 h 5359243"/>
              <a:gd name="connsiteX3207" fmla="*/ 6626800 w 8191242"/>
              <a:gd name="connsiteY3207" fmla="*/ 2269082 h 5359243"/>
              <a:gd name="connsiteX3208" fmla="*/ 6636723 w 8191242"/>
              <a:gd name="connsiteY3208" fmla="*/ 2270534 h 5359243"/>
              <a:gd name="connsiteX3209" fmla="*/ 6640972 w 8191242"/>
              <a:gd name="connsiteY3209" fmla="*/ 2278292 h 5359243"/>
              <a:gd name="connsiteX3210" fmla="*/ 6648135 w 8191242"/>
              <a:gd name="connsiteY3210" fmla="*/ 2277478 h 5359243"/>
              <a:gd name="connsiteX3211" fmla="*/ 6644032 w 8191242"/>
              <a:gd name="connsiteY3211" fmla="*/ 2263137 h 5359243"/>
              <a:gd name="connsiteX3212" fmla="*/ 6641763 w 8191242"/>
              <a:gd name="connsiteY3212" fmla="*/ 2218976 h 5359243"/>
              <a:gd name="connsiteX3213" fmla="*/ 6657892 w 8191242"/>
              <a:gd name="connsiteY3213" fmla="*/ 2218976 h 5359243"/>
              <a:gd name="connsiteX3214" fmla="*/ 6633699 w 8191242"/>
              <a:gd name="connsiteY3214" fmla="*/ 2178718 h 5359243"/>
              <a:gd name="connsiteX3215" fmla="*/ 6641763 w 8191242"/>
              <a:gd name="connsiteY3215" fmla="*/ 2170666 h 5359243"/>
              <a:gd name="connsiteX3216" fmla="*/ 6633699 w 8191242"/>
              <a:gd name="connsiteY3216" fmla="*/ 2164627 h 5359243"/>
              <a:gd name="connsiteX3217" fmla="*/ 6548100 w 8191242"/>
              <a:gd name="connsiteY3217" fmla="*/ 2162664 h 5359243"/>
              <a:gd name="connsiteX3218" fmla="*/ 6515175 w 8191242"/>
              <a:gd name="connsiteY3218" fmla="*/ 2171773 h 5359243"/>
              <a:gd name="connsiteX3219" fmla="*/ 6514342 w 8191242"/>
              <a:gd name="connsiteY3219" fmla="*/ 2171773 h 5359243"/>
              <a:gd name="connsiteX3220" fmla="*/ 6512737 w 8191242"/>
              <a:gd name="connsiteY3220" fmla="*/ 2178718 h 5359243"/>
              <a:gd name="connsiteX3221" fmla="*/ 6515058 w 8191242"/>
              <a:gd name="connsiteY3221" fmla="*/ 2183754 h 5359243"/>
              <a:gd name="connsiteX3222" fmla="*/ 6517043 w 8191242"/>
              <a:gd name="connsiteY3222" fmla="*/ 2184333 h 5359243"/>
              <a:gd name="connsiteX3223" fmla="*/ 6517775 w 8191242"/>
              <a:gd name="connsiteY3223" fmla="*/ 2181738 h 5359243"/>
              <a:gd name="connsiteX3224" fmla="*/ 6528863 w 8191242"/>
              <a:gd name="connsiteY3224" fmla="*/ 2178718 h 5359243"/>
              <a:gd name="connsiteX3225" fmla="*/ 6544992 w 8191242"/>
              <a:gd name="connsiteY3225" fmla="*/ 2172679 h 5359243"/>
              <a:gd name="connsiteX3226" fmla="*/ 6550354 w 8191242"/>
              <a:gd name="connsiteY3226" fmla="*/ 2174687 h 5359243"/>
              <a:gd name="connsiteX3227" fmla="*/ 6556941 w 8191242"/>
              <a:gd name="connsiteY3227" fmla="*/ 2173466 h 5359243"/>
              <a:gd name="connsiteX3228" fmla="*/ 6550410 w 8191242"/>
              <a:gd name="connsiteY3228" fmla="*/ 2165256 h 5359243"/>
              <a:gd name="connsiteX3229" fmla="*/ 6548191 w 8191242"/>
              <a:gd name="connsiteY3229" fmla="*/ 2162710 h 5359243"/>
              <a:gd name="connsiteX3230" fmla="*/ 6491049 w 8191242"/>
              <a:gd name="connsiteY3230" fmla="*/ 2162067 h 5359243"/>
              <a:gd name="connsiteX3231" fmla="*/ 6483258 w 8191242"/>
              <a:gd name="connsiteY3231" fmla="*/ 2173740 h 5359243"/>
              <a:gd name="connsiteX3232" fmla="*/ 6467937 w 8191242"/>
              <a:gd name="connsiteY3232" fmla="*/ 2177580 h 5359243"/>
              <a:gd name="connsiteX3233" fmla="*/ 6437526 w 8191242"/>
              <a:gd name="connsiteY3233" fmla="*/ 2190057 h 5359243"/>
              <a:gd name="connsiteX3234" fmla="*/ 6437729 w 8191242"/>
              <a:gd name="connsiteY3234" fmla="*/ 2191605 h 5359243"/>
              <a:gd name="connsiteX3235" fmla="*/ 6444888 w 8191242"/>
              <a:gd name="connsiteY3235" fmla="*/ 2198394 h 5359243"/>
              <a:gd name="connsiteX3236" fmla="*/ 6460844 w 8191242"/>
              <a:gd name="connsiteY3236" fmla="*/ 2198394 h 5359243"/>
              <a:gd name="connsiteX3237" fmla="*/ 6472416 w 8191242"/>
              <a:gd name="connsiteY3237" fmla="*/ 2192383 h 5359243"/>
              <a:gd name="connsiteX3238" fmla="*/ 6472416 w 8191242"/>
              <a:gd name="connsiteY3238" fmla="*/ 2178718 h 5359243"/>
              <a:gd name="connsiteX3239" fmla="*/ 6493962 w 8191242"/>
              <a:gd name="connsiteY3239" fmla="*/ 2170792 h 5359243"/>
              <a:gd name="connsiteX3240" fmla="*/ 7110847 w 8191242"/>
              <a:gd name="connsiteY3240" fmla="*/ 2156784 h 5359243"/>
              <a:gd name="connsiteX3241" fmla="*/ 7118592 w 8191242"/>
              <a:gd name="connsiteY3241" fmla="*/ 2195508 h 5359243"/>
              <a:gd name="connsiteX3242" fmla="*/ 7095357 w 8191242"/>
              <a:gd name="connsiteY3242" fmla="*/ 2172273 h 5359243"/>
              <a:gd name="connsiteX3243" fmla="*/ 7110847 w 8191242"/>
              <a:gd name="connsiteY3243" fmla="*/ 2156784 h 5359243"/>
              <a:gd name="connsiteX3244" fmla="*/ 6990802 w 8191242"/>
              <a:gd name="connsiteY3244" fmla="*/ 2156784 h 5359243"/>
              <a:gd name="connsiteX3245" fmla="*/ 6999515 w 8191242"/>
              <a:gd name="connsiteY3245" fmla="*/ 2213334 h 5359243"/>
              <a:gd name="connsiteX3246" fmla="*/ 6995835 w 8191242"/>
              <a:gd name="connsiteY3246" fmla="*/ 2199635 h 5359243"/>
              <a:gd name="connsiteX3247" fmla="*/ 6975312 w 8191242"/>
              <a:gd name="connsiteY3247" fmla="*/ 2172273 h 5359243"/>
              <a:gd name="connsiteX3248" fmla="*/ 6983058 w 8191242"/>
              <a:gd name="connsiteY3248" fmla="*/ 2164529 h 5359243"/>
              <a:gd name="connsiteX3249" fmla="*/ 6987655 w 8191242"/>
              <a:gd name="connsiteY3249" fmla="*/ 2161865 h 5359243"/>
              <a:gd name="connsiteX3250" fmla="*/ 6990802 w 8191242"/>
              <a:gd name="connsiteY3250" fmla="*/ 2174266 h 5359243"/>
              <a:gd name="connsiteX3251" fmla="*/ 6948207 w 8191242"/>
              <a:gd name="connsiteY3251" fmla="*/ 2153878 h 5359243"/>
              <a:gd name="connsiteX3252" fmla="*/ 6955952 w 8191242"/>
              <a:gd name="connsiteY3252" fmla="*/ 2156784 h 5359243"/>
              <a:gd name="connsiteX3253" fmla="*/ 6963696 w 8191242"/>
              <a:gd name="connsiteY3253" fmla="*/ 2187763 h 5359243"/>
              <a:gd name="connsiteX3254" fmla="*/ 6940463 w 8191242"/>
              <a:gd name="connsiteY3254" fmla="*/ 2156784 h 5359243"/>
              <a:gd name="connsiteX3255" fmla="*/ 6948207 w 8191242"/>
              <a:gd name="connsiteY3255" fmla="*/ 2153878 h 5359243"/>
              <a:gd name="connsiteX3256" fmla="*/ 6403196 w 8191242"/>
              <a:gd name="connsiteY3256" fmla="*/ 2151930 h 5359243"/>
              <a:gd name="connsiteX3257" fmla="*/ 6417693 w 8191242"/>
              <a:gd name="connsiteY3257" fmla="*/ 2156784 h 5359243"/>
              <a:gd name="connsiteX3258" fmla="*/ 6409172 w 8191242"/>
              <a:gd name="connsiteY3258" fmla="*/ 2158721 h 5359243"/>
              <a:gd name="connsiteX3259" fmla="*/ 7722683 w 8191242"/>
              <a:gd name="connsiteY3259" fmla="*/ 2149040 h 5359243"/>
              <a:gd name="connsiteX3260" fmla="*/ 7740756 w 8191242"/>
              <a:gd name="connsiteY3260" fmla="*/ 2156784 h 5359243"/>
              <a:gd name="connsiteX3261" fmla="*/ 7722683 w 8191242"/>
              <a:gd name="connsiteY3261" fmla="*/ 2172273 h 5359243"/>
              <a:gd name="connsiteX3262" fmla="*/ 7722683 w 8191242"/>
              <a:gd name="connsiteY3262" fmla="*/ 2149040 h 5359243"/>
              <a:gd name="connsiteX3263" fmla="*/ 7707194 w 8191242"/>
              <a:gd name="connsiteY3263" fmla="*/ 2149040 h 5359243"/>
              <a:gd name="connsiteX3264" fmla="*/ 7707194 w 8191242"/>
              <a:gd name="connsiteY3264" fmla="*/ 2180019 h 5359243"/>
              <a:gd name="connsiteX3265" fmla="*/ 7699449 w 8191242"/>
              <a:gd name="connsiteY3265" fmla="*/ 2172273 h 5359243"/>
              <a:gd name="connsiteX3266" fmla="*/ 7691703 w 8191242"/>
              <a:gd name="connsiteY3266" fmla="*/ 2156784 h 5359243"/>
              <a:gd name="connsiteX3267" fmla="*/ 7707194 w 8191242"/>
              <a:gd name="connsiteY3267" fmla="*/ 2149040 h 5359243"/>
              <a:gd name="connsiteX3268" fmla="*/ 7660724 w 8191242"/>
              <a:gd name="connsiteY3268" fmla="*/ 2149040 h 5359243"/>
              <a:gd name="connsiteX3269" fmla="*/ 7691703 w 8191242"/>
              <a:gd name="connsiteY3269" fmla="*/ 2180019 h 5359243"/>
              <a:gd name="connsiteX3270" fmla="*/ 7668470 w 8191242"/>
              <a:gd name="connsiteY3270" fmla="*/ 2180019 h 5359243"/>
              <a:gd name="connsiteX3271" fmla="*/ 7660724 w 8191242"/>
              <a:gd name="connsiteY3271" fmla="*/ 2149040 h 5359243"/>
              <a:gd name="connsiteX3272" fmla="*/ 6400653 w 8191242"/>
              <a:gd name="connsiteY3272" fmla="*/ 2149040 h 5359243"/>
              <a:gd name="connsiteX3273" fmla="*/ 6403196 w 8191242"/>
              <a:gd name="connsiteY3273" fmla="*/ 2151930 h 5359243"/>
              <a:gd name="connsiteX3274" fmla="*/ 6400788 w 8191242"/>
              <a:gd name="connsiteY3274" fmla="*/ 2151122 h 5359243"/>
              <a:gd name="connsiteX3275" fmla="*/ 6625635 w 8191242"/>
              <a:gd name="connsiteY3275" fmla="*/ 2146510 h 5359243"/>
              <a:gd name="connsiteX3276" fmla="*/ 6625162 w 8191242"/>
              <a:gd name="connsiteY3276" fmla="*/ 2148012 h 5359243"/>
              <a:gd name="connsiteX3277" fmla="*/ 6626282 w 8191242"/>
              <a:gd name="connsiteY3277" fmla="*/ 2147962 h 5359243"/>
              <a:gd name="connsiteX3278" fmla="*/ 7476043 w 8191242"/>
              <a:gd name="connsiteY3278" fmla="*/ 2141889 h 5359243"/>
              <a:gd name="connsiteX3279" fmla="*/ 7490340 w 8191242"/>
              <a:gd name="connsiteY3279" fmla="*/ 2149040 h 5359243"/>
              <a:gd name="connsiteX3280" fmla="*/ 7490340 w 8191242"/>
              <a:gd name="connsiteY3280" fmla="*/ 2164529 h 5359243"/>
              <a:gd name="connsiteX3281" fmla="*/ 7490340 w 8191242"/>
              <a:gd name="connsiteY3281" fmla="*/ 2187763 h 5359243"/>
              <a:gd name="connsiteX3282" fmla="*/ 7482596 w 8191242"/>
              <a:gd name="connsiteY3282" fmla="*/ 2187763 h 5359243"/>
              <a:gd name="connsiteX3283" fmla="*/ 7479250 w 8191242"/>
              <a:gd name="connsiteY3283" fmla="*/ 2164338 h 5359243"/>
              <a:gd name="connsiteX3284" fmla="*/ 7479540 w 8191242"/>
              <a:gd name="connsiteY3284" fmla="*/ 2164205 h 5359243"/>
              <a:gd name="connsiteX3285" fmla="*/ 7479148 w 8191242"/>
              <a:gd name="connsiteY3285" fmla="*/ 2163626 h 5359243"/>
              <a:gd name="connsiteX3286" fmla="*/ 7232646 w 8191242"/>
              <a:gd name="connsiteY3286" fmla="*/ 2141300 h 5359243"/>
              <a:gd name="connsiteX3287" fmla="*/ 7249062 w 8191242"/>
              <a:gd name="connsiteY3287" fmla="*/ 2179666 h 5359243"/>
              <a:gd name="connsiteX3288" fmla="*/ 7240722 w 8191242"/>
              <a:gd name="connsiteY3288" fmla="*/ 2187763 h 5359243"/>
              <a:gd name="connsiteX3289" fmla="*/ 7236552 w 8191242"/>
              <a:gd name="connsiteY3289" fmla="*/ 2172581 h 5359243"/>
              <a:gd name="connsiteX3290" fmla="*/ 7192168 w 8191242"/>
              <a:gd name="connsiteY3290" fmla="*/ 2141294 h 5359243"/>
              <a:gd name="connsiteX3291" fmla="*/ 7176679 w 8191242"/>
              <a:gd name="connsiteY3291" fmla="*/ 2172273 h 5359243"/>
              <a:gd name="connsiteX3292" fmla="*/ 7192168 w 8191242"/>
              <a:gd name="connsiteY3292" fmla="*/ 2141294 h 5359243"/>
              <a:gd name="connsiteX3293" fmla="*/ 7475781 w 8191242"/>
              <a:gd name="connsiteY3293" fmla="*/ 2140055 h 5359243"/>
              <a:gd name="connsiteX3294" fmla="*/ 7476043 w 8191242"/>
              <a:gd name="connsiteY3294" fmla="*/ 2141889 h 5359243"/>
              <a:gd name="connsiteX3295" fmla="*/ 7474851 w 8191242"/>
              <a:gd name="connsiteY3295" fmla="*/ 2141294 h 5359243"/>
              <a:gd name="connsiteX3296" fmla="*/ 7232380 w 8191242"/>
              <a:gd name="connsiteY3296" fmla="*/ 2139182 h 5359243"/>
              <a:gd name="connsiteX3297" fmla="*/ 7232646 w 8191242"/>
              <a:gd name="connsiteY3297" fmla="*/ 2141300 h 5359243"/>
              <a:gd name="connsiteX3298" fmla="*/ 7232043 w 8191242"/>
              <a:gd name="connsiteY3298" fmla="*/ 2139892 h 5359243"/>
              <a:gd name="connsiteX3299" fmla="*/ 7326732 w 8191242"/>
              <a:gd name="connsiteY3299" fmla="*/ 2136562 h 5359243"/>
              <a:gd name="connsiteX3300" fmla="*/ 7327701 w 8191242"/>
              <a:gd name="connsiteY3300" fmla="*/ 2147490 h 5359243"/>
              <a:gd name="connsiteX3301" fmla="*/ 7326308 w 8191242"/>
              <a:gd name="connsiteY3301" fmla="*/ 2140468 h 5359243"/>
              <a:gd name="connsiteX3302" fmla="*/ 7474851 w 8191242"/>
              <a:gd name="connsiteY3302" fmla="*/ 2133550 h 5359243"/>
              <a:gd name="connsiteX3303" fmla="*/ 7477756 w 8191242"/>
              <a:gd name="connsiteY3303" fmla="*/ 2137423 h 5359243"/>
              <a:gd name="connsiteX3304" fmla="*/ 7475781 w 8191242"/>
              <a:gd name="connsiteY3304" fmla="*/ 2140055 h 5359243"/>
              <a:gd name="connsiteX3305" fmla="*/ 6448672 w 8191242"/>
              <a:gd name="connsiteY3305" fmla="*/ 2133550 h 5359243"/>
              <a:gd name="connsiteX3306" fmla="*/ 6471906 w 8191242"/>
              <a:gd name="connsiteY3306" fmla="*/ 2156784 h 5359243"/>
              <a:gd name="connsiteX3307" fmla="*/ 6448672 w 8191242"/>
              <a:gd name="connsiteY3307" fmla="*/ 2133550 h 5359243"/>
              <a:gd name="connsiteX3308" fmla="*/ 6893326 w 8191242"/>
              <a:gd name="connsiteY3308" fmla="*/ 2131561 h 5359243"/>
              <a:gd name="connsiteX3309" fmla="*/ 6898802 w 8191242"/>
              <a:gd name="connsiteY3309" fmla="*/ 2149651 h 5359243"/>
              <a:gd name="connsiteX3310" fmla="*/ 6901441 w 8191242"/>
              <a:gd name="connsiteY3310" fmla="*/ 2163978 h 5359243"/>
              <a:gd name="connsiteX3311" fmla="*/ 6885356 w 8191242"/>
              <a:gd name="connsiteY3311" fmla="*/ 2147749 h 5359243"/>
              <a:gd name="connsiteX3312" fmla="*/ 6909483 w 8191242"/>
              <a:gd name="connsiteY3312" fmla="*/ 2212659 h 5359243"/>
              <a:gd name="connsiteX3313" fmla="*/ 6893399 w 8191242"/>
              <a:gd name="connsiteY3313" fmla="*/ 2188317 h 5359243"/>
              <a:gd name="connsiteX3314" fmla="*/ 6891388 w 8191242"/>
              <a:gd name="connsiteY3314" fmla="*/ 2205559 h 5359243"/>
              <a:gd name="connsiteX3315" fmla="*/ 6885450 w 8191242"/>
              <a:gd name="connsiteY3315" fmla="*/ 2189448 h 5359243"/>
              <a:gd name="connsiteX3316" fmla="*/ 6885356 w 8191242"/>
              <a:gd name="connsiteY3316" fmla="*/ 2188317 h 5359243"/>
              <a:gd name="connsiteX3317" fmla="*/ 6885049 w 8191242"/>
              <a:gd name="connsiteY3317" fmla="*/ 2188362 h 5359243"/>
              <a:gd name="connsiteX3318" fmla="*/ 6882089 w 8191242"/>
              <a:gd name="connsiteY3318" fmla="*/ 2180330 h 5359243"/>
              <a:gd name="connsiteX3319" fmla="*/ 6877314 w 8191242"/>
              <a:gd name="connsiteY3319" fmla="*/ 2155862 h 5359243"/>
              <a:gd name="connsiteX3320" fmla="*/ 6853184 w 8191242"/>
              <a:gd name="connsiteY3320" fmla="*/ 2163978 h 5359243"/>
              <a:gd name="connsiteX3321" fmla="*/ 6872412 w 8191242"/>
              <a:gd name="connsiteY3321" fmla="*/ 2190218 h 5359243"/>
              <a:gd name="connsiteX3322" fmla="*/ 6885049 w 8191242"/>
              <a:gd name="connsiteY3322" fmla="*/ 2188362 h 5359243"/>
              <a:gd name="connsiteX3323" fmla="*/ 6885450 w 8191242"/>
              <a:gd name="connsiteY3323" fmla="*/ 2189448 h 5359243"/>
              <a:gd name="connsiteX3324" fmla="*/ 6886361 w 8191242"/>
              <a:gd name="connsiteY3324" fmla="*/ 2200488 h 5359243"/>
              <a:gd name="connsiteX3325" fmla="*/ 6893399 w 8191242"/>
              <a:gd name="connsiteY3325" fmla="*/ 2212659 h 5359243"/>
              <a:gd name="connsiteX3326" fmla="*/ 6885356 w 8191242"/>
              <a:gd name="connsiteY3326" fmla="*/ 2204545 h 5359243"/>
              <a:gd name="connsiteX3327" fmla="*/ 6861226 w 8191242"/>
              <a:gd name="connsiteY3327" fmla="*/ 2196430 h 5359243"/>
              <a:gd name="connsiteX3328" fmla="*/ 6882338 w 8191242"/>
              <a:gd name="connsiteY3328" fmla="*/ 2225843 h 5359243"/>
              <a:gd name="connsiteX3329" fmla="*/ 6883302 w 8191242"/>
              <a:gd name="connsiteY3329" fmla="*/ 2237171 h 5359243"/>
              <a:gd name="connsiteX3330" fmla="*/ 6877314 w 8191242"/>
              <a:gd name="connsiteY3330" fmla="*/ 2261340 h 5359243"/>
              <a:gd name="connsiteX3331" fmla="*/ 6853184 w 8191242"/>
              <a:gd name="connsiteY3331" fmla="*/ 2220772 h 5359243"/>
              <a:gd name="connsiteX3332" fmla="*/ 6869269 w 8191242"/>
              <a:gd name="connsiteY3332" fmla="*/ 2228884 h 5359243"/>
              <a:gd name="connsiteX3333" fmla="*/ 6845142 w 8191242"/>
              <a:gd name="connsiteY3333" fmla="*/ 2172091 h 5359243"/>
              <a:gd name="connsiteX3334" fmla="*/ 6861226 w 8191242"/>
              <a:gd name="connsiteY3334" fmla="*/ 2253226 h 5359243"/>
              <a:gd name="connsiteX3335" fmla="*/ 6837099 w 8191242"/>
              <a:gd name="connsiteY3335" fmla="*/ 2188317 h 5359243"/>
              <a:gd name="connsiteX3336" fmla="*/ 6829057 w 8191242"/>
              <a:gd name="connsiteY3336" fmla="*/ 2180204 h 5359243"/>
              <a:gd name="connsiteX3337" fmla="*/ 6804928 w 8191242"/>
              <a:gd name="connsiteY3337" fmla="*/ 2172091 h 5359243"/>
              <a:gd name="connsiteX3338" fmla="*/ 6852179 w 8191242"/>
              <a:gd name="connsiteY3338" fmla="*/ 2154849 h 5359243"/>
              <a:gd name="connsiteX3339" fmla="*/ 6746377 w 8191242"/>
              <a:gd name="connsiteY3339" fmla="*/ 2129771 h 5359243"/>
              <a:gd name="connsiteX3340" fmla="*/ 6746764 w 8191242"/>
              <a:gd name="connsiteY3340" fmla="*/ 2130289 h 5359243"/>
              <a:gd name="connsiteX3341" fmla="*/ 6746597 w 8191242"/>
              <a:gd name="connsiteY3341" fmla="*/ 2130406 h 5359243"/>
              <a:gd name="connsiteX3342" fmla="*/ 7254127 w 8191242"/>
              <a:gd name="connsiteY3342" fmla="*/ 2125804 h 5359243"/>
              <a:gd name="connsiteX3343" fmla="*/ 7272199 w 8191242"/>
              <a:gd name="connsiteY3343" fmla="*/ 2133550 h 5359243"/>
              <a:gd name="connsiteX3344" fmla="*/ 7281234 w 8191242"/>
              <a:gd name="connsiteY3344" fmla="*/ 2187763 h 5359243"/>
              <a:gd name="connsiteX3345" fmla="*/ 7254127 w 8191242"/>
              <a:gd name="connsiteY3345" fmla="*/ 2125804 h 5359243"/>
              <a:gd name="connsiteX3346" fmla="*/ 7061797 w 8191242"/>
              <a:gd name="connsiteY3346" fmla="*/ 2122282 h 5359243"/>
              <a:gd name="connsiteX3347" fmla="*/ 7061797 w 8191242"/>
              <a:gd name="connsiteY3347" fmla="*/ 2138477 h 5359243"/>
              <a:gd name="connsiteX3348" fmla="*/ 7086968 w 8191242"/>
              <a:gd name="connsiteY3348" fmla="*/ 2146573 h 5359243"/>
              <a:gd name="connsiteX3349" fmla="*/ 7095357 w 8191242"/>
              <a:gd name="connsiteY3349" fmla="*/ 2187058 h 5359243"/>
              <a:gd name="connsiteX3350" fmla="*/ 7078578 w 8191242"/>
              <a:gd name="connsiteY3350" fmla="*/ 2170863 h 5359243"/>
              <a:gd name="connsiteX3351" fmla="*/ 7070186 w 8191242"/>
              <a:gd name="connsiteY3351" fmla="*/ 2203252 h 5359243"/>
              <a:gd name="connsiteX3352" fmla="*/ 7045015 w 8191242"/>
              <a:gd name="connsiteY3352" fmla="*/ 2138477 h 5359243"/>
              <a:gd name="connsiteX3353" fmla="*/ 7061797 w 8191242"/>
              <a:gd name="connsiteY3353" fmla="*/ 2162767 h 5359243"/>
              <a:gd name="connsiteX3354" fmla="*/ 7053407 w 8191242"/>
              <a:gd name="connsiteY3354" fmla="*/ 2138477 h 5359243"/>
              <a:gd name="connsiteX3355" fmla="*/ 7061797 w 8191242"/>
              <a:gd name="connsiteY3355" fmla="*/ 2122282 h 5359243"/>
              <a:gd name="connsiteX3356" fmla="*/ 7730428 w 8191242"/>
              <a:gd name="connsiteY3356" fmla="*/ 2114187 h 5359243"/>
              <a:gd name="connsiteX3357" fmla="*/ 7746886 w 8191242"/>
              <a:gd name="connsiteY3357" fmla="*/ 2130538 h 5359243"/>
              <a:gd name="connsiteX3358" fmla="*/ 7738658 w 8191242"/>
              <a:gd name="connsiteY3358" fmla="*/ 2130538 h 5359243"/>
              <a:gd name="connsiteX3359" fmla="*/ 7755115 w 8191242"/>
              <a:gd name="connsiteY3359" fmla="*/ 2155062 h 5359243"/>
              <a:gd name="connsiteX3360" fmla="*/ 7755115 w 8191242"/>
              <a:gd name="connsiteY3360" fmla="*/ 2130538 h 5359243"/>
              <a:gd name="connsiteX3361" fmla="*/ 7763343 w 8191242"/>
              <a:gd name="connsiteY3361" fmla="*/ 2122361 h 5359243"/>
              <a:gd name="connsiteX3362" fmla="*/ 7763343 w 8191242"/>
              <a:gd name="connsiteY3362" fmla="*/ 2146887 h 5359243"/>
              <a:gd name="connsiteX3363" fmla="*/ 7779801 w 8191242"/>
              <a:gd name="connsiteY3363" fmla="*/ 2138712 h 5359243"/>
              <a:gd name="connsiteX3364" fmla="*/ 7796260 w 8191242"/>
              <a:gd name="connsiteY3364" fmla="*/ 2155062 h 5359243"/>
              <a:gd name="connsiteX3365" fmla="*/ 7730428 w 8191242"/>
              <a:gd name="connsiteY3365" fmla="*/ 2114187 h 5359243"/>
              <a:gd name="connsiteX3366" fmla="*/ 7118592 w 8191242"/>
              <a:gd name="connsiteY3366" fmla="*/ 2114187 h 5359243"/>
              <a:gd name="connsiteX3367" fmla="*/ 7126336 w 8191242"/>
              <a:gd name="connsiteY3367" fmla="*/ 2114187 h 5359243"/>
              <a:gd name="connsiteX3368" fmla="*/ 7141826 w 8191242"/>
              <a:gd name="connsiteY3368" fmla="*/ 2114187 h 5359243"/>
              <a:gd name="connsiteX3369" fmla="*/ 7134082 w 8191242"/>
              <a:gd name="connsiteY3369" fmla="*/ 2139746 h 5359243"/>
              <a:gd name="connsiteX3370" fmla="*/ 7118592 w 8191242"/>
              <a:gd name="connsiteY3370" fmla="*/ 2114187 h 5359243"/>
              <a:gd name="connsiteX3371" fmla="*/ 7087613 w 8191242"/>
              <a:gd name="connsiteY3371" fmla="*/ 2108205 h 5359243"/>
              <a:gd name="connsiteX3372" fmla="*/ 7095357 w 8191242"/>
              <a:gd name="connsiteY3372" fmla="*/ 2131967 h 5359243"/>
              <a:gd name="connsiteX3373" fmla="*/ 7103103 w 8191242"/>
              <a:gd name="connsiteY3373" fmla="*/ 2131967 h 5359243"/>
              <a:gd name="connsiteX3374" fmla="*/ 7095357 w 8191242"/>
              <a:gd name="connsiteY3374" fmla="*/ 2155730 h 5359243"/>
              <a:gd name="connsiteX3375" fmla="*/ 7079868 w 8191242"/>
              <a:gd name="connsiteY3375" fmla="*/ 2116126 h 5359243"/>
              <a:gd name="connsiteX3376" fmla="*/ 7072123 w 8191242"/>
              <a:gd name="connsiteY3376" fmla="*/ 2116126 h 5359243"/>
              <a:gd name="connsiteX3377" fmla="*/ 7087613 w 8191242"/>
              <a:gd name="connsiteY3377" fmla="*/ 2108205 h 5359243"/>
              <a:gd name="connsiteX3378" fmla="*/ 7691703 w 8191242"/>
              <a:gd name="connsiteY3378" fmla="*/ 2107215 h 5359243"/>
              <a:gd name="connsiteX3379" fmla="*/ 7707194 w 8191242"/>
              <a:gd name="connsiteY3379" fmla="*/ 2141294 h 5359243"/>
              <a:gd name="connsiteX3380" fmla="*/ 7691703 w 8191242"/>
              <a:gd name="connsiteY3380" fmla="*/ 2107215 h 5359243"/>
              <a:gd name="connsiteX3381" fmla="*/ 6932717 w 8191242"/>
              <a:gd name="connsiteY3381" fmla="*/ 2106830 h 5359243"/>
              <a:gd name="connsiteX3382" fmla="*/ 6958277 w 8191242"/>
              <a:gd name="connsiteY3382" fmla="*/ 2114960 h 5359243"/>
              <a:gd name="connsiteX3383" fmla="*/ 6975315 w 8191242"/>
              <a:gd name="connsiteY3383" fmla="*/ 2163753 h 5359243"/>
              <a:gd name="connsiteX3384" fmla="*/ 6949756 w 8191242"/>
              <a:gd name="connsiteY3384" fmla="*/ 2147490 h 5359243"/>
              <a:gd name="connsiteX3385" fmla="*/ 6932717 w 8191242"/>
              <a:gd name="connsiteY3385" fmla="*/ 2106830 h 5359243"/>
              <a:gd name="connsiteX3386" fmla="*/ 7498085 w 8191242"/>
              <a:gd name="connsiteY3386" fmla="*/ 2106441 h 5359243"/>
              <a:gd name="connsiteX3387" fmla="*/ 7521319 w 8191242"/>
              <a:gd name="connsiteY3387" fmla="*/ 2156784 h 5359243"/>
              <a:gd name="connsiteX3388" fmla="*/ 7498085 w 8191242"/>
              <a:gd name="connsiteY3388" fmla="*/ 2106441 h 5359243"/>
              <a:gd name="connsiteX3389" fmla="*/ 7040849 w 8191242"/>
              <a:gd name="connsiteY3389" fmla="*/ 2104064 h 5359243"/>
              <a:gd name="connsiteX3390" fmla="*/ 7038378 w 8191242"/>
              <a:gd name="connsiteY3390" fmla="*/ 2109455 h 5359243"/>
              <a:gd name="connsiteX3391" fmla="*/ 7034229 w 8191242"/>
              <a:gd name="connsiteY3391" fmla="*/ 2105366 h 5359243"/>
              <a:gd name="connsiteX3392" fmla="*/ 7261756 w 8191242"/>
              <a:gd name="connsiteY3392" fmla="*/ 2103075 h 5359243"/>
              <a:gd name="connsiteX3393" fmla="*/ 7262162 w 8191242"/>
              <a:gd name="connsiteY3393" fmla="*/ 2103515 h 5359243"/>
              <a:gd name="connsiteX3394" fmla="*/ 7261977 w 8191242"/>
              <a:gd name="connsiteY3394" fmla="*/ 2103492 h 5359243"/>
              <a:gd name="connsiteX3395" fmla="*/ 7042008 w 8191242"/>
              <a:gd name="connsiteY3395" fmla="*/ 2101534 h 5359243"/>
              <a:gd name="connsiteX3396" fmla="*/ 7042208 w 8191242"/>
              <a:gd name="connsiteY3396" fmla="*/ 2103795 h 5359243"/>
              <a:gd name="connsiteX3397" fmla="*/ 7040849 w 8191242"/>
              <a:gd name="connsiteY3397" fmla="*/ 2104064 h 5359243"/>
              <a:gd name="connsiteX3398" fmla="*/ 7063223 w 8191242"/>
              <a:gd name="connsiteY3398" fmla="*/ 2100475 h 5359243"/>
              <a:gd name="connsiteX3399" fmla="*/ 7063274 w 8191242"/>
              <a:gd name="connsiteY3399" fmla="*/ 2101280 h 5359243"/>
              <a:gd name="connsiteX3400" fmla="*/ 7063087 w 8191242"/>
              <a:gd name="connsiteY3400" fmla="*/ 2100756 h 5359243"/>
              <a:gd name="connsiteX3401" fmla="*/ 7312210 w 8191242"/>
              <a:gd name="connsiteY3401" fmla="*/ 2098697 h 5359243"/>
              <a:gd name="connsiteX3402" fmla="*/ 7322861 w 8191242"/>
              <a:gd name="connsiteY3402" fmla="*/ 2123092 h 5359243"/>
              <a:gd name="connsiteX3403" fmla="*/ 7326308 w 8191242"/>
              <a:gd name="connsiteY3403" fmla="*/ 2140468 h 5359243"/>
              <a:gd name="connsiteX3404" fmla="*/ 7325764 w 8191242"/>
              <a:gd name="connsiteY3404" fmla="*/ 2145456 h 5359243"/>
              <a:gd name="connsiteX3405" fmla="*/ 7335445 w 8191242"/>
              <a:gd name="connsiteY3405" fmla="*/ 2180019 h 5359243"/>
              <a:gd name="connsiteX3406" fmla="*/ 7296722 w 8191242"/>
              <a:gd name="connsiteY3406" fmla="*/ 2139358 h 5359243"/>
              <a:gd name="connsiteX3407" fmla="*/ 7312210 w 8191242"/>
              <a:gd name="connsiteY3407" fmla="*/ 2098697 h 5359243"/>
              <a:gd name="connsiteX3408" fmla="*/ 7238263 w 8191242"/>
              <a:gd name="connsiteY3408" fmla="*/ 2098319 h 5359243"/>
              <a:gd name="connsiteX3409" fmla="*/ 7244445 w 8191242"/>
              <a:gd name="connsiteY3409" fmla="*/ 2110979 h 5359243"/>
              <a:gd name="connsiteX3410" fmla="*/ 7246379 w 8191242"/>
              <a:gd name="connsiteY3410" fmla="*/ 2132582 h 5359243"/>
              <a:gd name="connsiteX3411" fmla="*/ 7236700 w 8191242"/>
              <a:gd name="connsiteY3411" fmla="*/ 2127436 h 5359243"/>
              <a:gd name="connsiteX3412" fmla="*/ 6544992 w 8191242"/>
              <a:gd name="connsiteY3412" fmla="*/ 2098197 h 5359243"/>
              <a:gd name="connsiteX3413" fmla="*/ 6544992 w 8191242"/>
              <a:gd name="connsiteY3413" fmla="*/ 2146510 h 5359243"/>
              <a:gd name="connsiteX3414" fmla="*/ 6561120 w 8191242"/>
              <a:gd name="connsiteY3414" fmla="*/ 2138457 h 5359243"/>
              <a:gd name="connsiteX3415" fmla="*/ 6562262 w 8191242"/>
              <a:gd name="connsiteY3415" fmla="*/ 2152533 h 5359243"/>
              <a:gd name="connsiteX3416" fmla="*/ 6568196 w 8191242"/>
              <a:gd name="connsiteY3416" fmla="*/ 2151912 h 5359243"/>
              <a:gd name="connsiteX3417" fmla="*/ 6569185 w 8191242"/>
              <a:gd name="connsiteY3417" fmla="*/ 2151541 h 5359243"/>
              <a:gd name="connsiteX3418" fmla="*/ 6569741 w 8191242"/>
              <a:gd name="connsiteY3418" fmla="*/ 2151750 h 5359243"/>
              <a:gd name="connsiteX3419" fmla="*/ 6574714 w 8191242"/>
              <a:gd name="connsiteY3419" fmla="*/ 2151231 h 5359243"/>
              <a:gd name="connsiteX3420" fmla="*/ 6558096 w 8191242"/>
              <a:gd name="connsiteY3420" fmla="*/ 2129399 h 5359243"/>
              <a:gd name="connsiteX3421" fmla="*/ 6544992 w 8191242"/>
              <a:gd name="connsiteY3421" fmla="*/ 2098197 h 5359243"/>
              <a:gd name="connsiteX3422" fmla="*/ 6501884 w 8191242"/>
              <a:gd name="connsiteY3422" fmla="*/ 2096724 h 5359243"/>
              <a:gd name="connsiteX3423" fmla="*/ 6504578 w 8191242"/>
              <a:gd name="connsiteY3423" fmla="*/ 2099281 h 5359243"/>
              <a:gd name="connsiteX3424" fmla="*/ 6506756 w 8191242"/>
              <a:gd name="connsiteY3424" fmla="*/ 2149040 h 5359243"/>
              <a:gd name="connsiteX3425" fmla="*/ 6499011 w 8191242"/>
              <a:gd name="connsiteY3425" fmla="*/ 2099665 h 5359243"/>
              <a:gd name="connsiteX3426" fmla="*/ 6501884 w 8191242"/>
              <a:gd name="connsiteY3426" fmla="*/ 2096724 h 5359243"/>
              <a:gd name="connsiteX3427" fmla="*/ 7280370 w 8191242"/>
              <a:gd name="connsiteY3427" fmla="*/ 2091921 h 5359243"/>
              <a:gd name="connsiteX3428" fmla="*/ 7288547 w 8191242"/>
              <a:gd name="connsiteY3428" fmla="*/ 2141294 h 5359243"/>
              <a:gd name="connsiteX3429" fmla="*/ 7278967 w 8191242"/>
              <a:gd name="connsiteY3429" fmla="*/ 2121750 h 5359243"/>
              <a:gd name="connsiteX3430" fmla="*/ 7262162 w 8191242"/>
              <a:gd name="connsiteY3430" fmla="*/ 2103515 h 5359243"/>
              <a:gd name="connsiteX3431" fmla="*/ 7268109 w 8191242"/>
              <a:gd name="connsiteY3431" fmla="*/ 2104263 h 5359243"/>
              <a:gd name="connsiteX3432" fmla="*/ 7280370 w 8191242"/>
              <a:gd name="connsiteY3432" fmla="*/ 2091921 h 5359243"/>
              <a:gd name="connsiteX3433" fmla="*/ 7238634 w 8191242"/>
              <a:gd name="connsiteY3433" fmla="*/ 2091436 h 5359243"/>
              <a:gd name="connsiteX3434" fmla="*/ 7238263 w 8191242"/>
              <a:gd name="connsiteY3434" fmla="*/ 2098319 h 5359243"/>
              <a:gd name="connsiteX3435" fmla="*/ 7237175 w 8191242"/>
              <a:gd name="connsiteY3435" fmla="*/ 2096087 h 5359243"/>
              <a:gd name="connsiteX3436" fmla="*/ 6843369 w 8191242"/>
              <a:gd name="connsiteY3436" fmla="*/ 2090145 h 5359243"/>
              <a:gd name="connsiteX3437" fmla="*/ 6867562 w 8191242"/>
              <a:gd name="connsiteY3437" fmla="*/ 2122353 h 5359243"/>
              <a:gd name="connsiteX3438" fmla="*/ 6827240 w 8191242"/>
              <a:gd name="connsiteY3438" fmla="*/ 2138457 h 5359243"/>
              <a:gd name="connsiteX3439" fmla="*/ 6827240 w 8191242"/>
              <a:gd name="connsiteY3439" fmla="*/ 2162614 h 5359243"/>
              <a:gd name="connsiteX3440" fmla="*/ 6794983 w 8191242"/>
              <a:gd name="connsiteY3440" fmla="*/ 2138457 h 5359243"/>
              <a:gd name="connsiteX3441" fmla="*/ 6811112 w 8191242"/>
              <a:gd name="connsiteY3441" fmla="*/ 2130406 h 5359243"/>
              <a:gd name="connsiteX3442" fmla="*/ 6827240 w 8191242"/>
              <a:gd name="connsiteY3442" fmla="*/ 2106248 h 5359243"/>
              <a:gd name="connsiteX3443" fmla="*/ 6835305 w 8191242"/>
              <a:gd name="connsiteY3443" fmla="*/ 2122353 h 5359243"/>
              <a:gd name="connsiteX3444" fmla="*/ 6843369 w 8191242"/>
              <a:gd name="connsiteY3444" fmla="*/ 2106248 h 5359243"/>
              <a:gd name="connsiteX3445" fmla="*/ 6835305 w 8191242"/>
              <a:gd name="connsiteY3445" fmla="*/ 2098197 h 5359243"/>
              <a:gd name="connsiteX3446" fmla="*/ 6843369 w 8191242"/>
              <a:gd name="connsiteY3446" fmla="*/ 2090145 h 5359243"/>
              <a:gd name="connsiteX3447" fmla="*/ 6722404 w 8191242"/>
              <a:gd name="connsiteY3447" fmla="*/ 2090145 h 5359243"/>
              <a:gd name="connsiteX3448" fmla="*/ 6737525 w 8191242"/>
              <a:gd name="connsiteY3448" fmla="*/ 2104236 h 5359243"/>
              <a:gd name="connsiteX3449" fmla="*/ 6746377 w 8191242"/>
              <a:gd name="connsiteY3449" fmla="*/ 2129771 h 5359243"/>
              <a:gd name="connsiteX3450" fmla="*/ 6738658 w 8191242"/>
              <a:gd name="connsiteY3450" fmla="*/ 2119460 h 5359243"/>
              <a:gd name="connsiteX3451" fmla="*/ 6730468 w 8191242"/>
              <a:gd name="connsiteY3451" fmla="*/ 2114301 h 5359243"/>
              <a:gd name="connsiteX3452" fmla="*/ 6722404 w 8191242"/>
              <a:gd name="connsiteY3452" fmla="*/ 2090145 h 5359243"/>
              <a:gd name="connsiteX3453" fmla="*/ 7788512 w 8191242"/>
              <a:gd name="connsiteY3453" fmla="*/ 2083208 h 5359243"/>
              <a:gd name="connsiteX3454" fmla="*/ 7773023 w 8191242"/>
              <a:gd name="connsiteY3454" fmla="*/ 2125804 h 5359243"/>
              <a:gd name="connsiteX3455" fmla="*/ 7773023 w 8191242"/>
              <a:gd name="connsiteY3455" fmla="*/ 2091725 h 5359243"/>
              <a:gd name="connsiteX3456" fmla="*/ 7788512 w 8191242"/>
              <a:gd name="connsiteY3456" fmla="*/ 2083208 h 5359243"/>
              <a:gd name="connsiteX3457" fmla="*/ 7230889 w 8191242"/>
              <a:gd name="connsiteY3457" fmla="*/ 2083208 h 5359243"/>
              <a:gd name="connsiteX3458" fmla="*/ 7237175 w 8191242"/>
              <a:gd name="connsiteY3458" fmla="*/ 2096087 h 5359243"/>
              <a:gd name="connsiteX3459" fmla="*/ 7230889 w 8191242"/>
              <a:gd name="connsiteY3459" fmla="*/ 2116123 h 5359243"/>
              <a:gd name="connsiteX3460" fmla="*/ 7215400 w 8191242"/>
              <a:gd name="connsiteY3460" fmla="*/ 2091436 h 5359243"/>
              <a:gd name="connsiteX3461" fmla="*/ 7223145 w 8191242"/>
              <a:gd name="connsiteY3461" fmla="*/ 2099665 h 5359243"/>
              <a:gd name="connsiteX3462" fmla="*/ 7230889 w 8191242"/>
              <a:gd name="connsiteY3462" fmla="*/ 2083208 h 5359243"/>
              <a:gd name="connsiteX3463" fmla="*/ 7651322 w 8191242"/>
              <a:gd name="connsiteY3463" fmla="*/ 2082437 h 5359243"/>
              <a:gd name="connsiteX3464" fmla="*/ 7655046 w 8191242"/>
              <a:gd name="connsiteY3464" fmla="*/ 2087825 h 5359243"/>
              <a:gd name="connsiteX3465" fmla="*/ 7651322 w 8191242"/>
              <a:gd name="connsiteY3465" fmla="*/ 2090437 h 5359243"/>
              <a:gd name="connsiteX3466" fmla="*/ 7429098 w 8191242"/>
              <a:gd name="connsiteY3466" fmla="*/ 2080036 h 5359243"/>
              <a:gd name="connsiteX3467" fmla="*/ 7429351 w 8191242"/>
              <a:gd name="connsiteY3467" fmla="*/ 2081270 h 5359243"/>
              <a:gd name="connsiteX3468" fmla="*/ 7428511 w 8191242"/>
              <a:gd name="connsiteY3468" fmla="*/ 2081659 h 5359243"/>
              <a:gd name="connsiteX3469" fmla="*/ 7053006 w 8191242"/>
              <a:gd name="connsiteY3469" fmla="*/ 2078269 h 5359243"/>
              <a:gd name="connsiteX3470" fmla="*/ 7054975 w 8191242"/>
              <a:gd name="connsiteY3470" fmla="*/ 2079437 h 5359243"/>
              <a:gd name="connsiteX3471" fmla="*/ 7058151 w 8191242"/>
              <a:gd name="connsiteY3471" fmla="*/ 2086862 h 5359243"/>
              <a:gd name="connsiteX3472" fmla="*/ 7063087 w 8191242"/>
              <a:gd name="connsiteY3472" fmla="*/ 2100756 h 5359243"/>
              <a:gd name="connsiteX3473" fmla="*/ 7054975 w 8191242"/>
              <a:gd name="connsiteY3473" fmla="*/ 2117629 h 5359243"/>
              <a:gd name="connsiteX3474" fmla="*/ 7046676 w 8191242"/>
              <a:gd name="connsiteY3474" fmla="*/ 2117629 h 5359243"/>
              <a:gd name="connsiteX3475" fmla="*/ 7042527 w 8191242"/>
              <a:gd name="connsiteY3475" fmla="*/ 2107411 h 5359243"/>
              <a:gd name="connsiteX3476" fmla="*/ 7042208 w 8191242"/>
              <a:gd name="connsiteY3476" fmla="*/ 2103795 h 5359243"/>
              <a:gd name="connsiteX3477" fmla="*/ 7054975 w 8191242"/>
              <a:gd name="connsiteY3477" fmla="*/ 2101280 h 5359243"/>
              <a:gd name="connsiteX3478" fmla="*/ 7053006 w 8191242"/>
              <a:gd name="connsiteY3478" fmla="*/ 2078269 h 5359243"/>
              <a:gd name="connsiteX3479" fmla="*/ 7433546 w 8191242"/>
              <a:gd name="connsiteY3479" fmla="*/ 2075462 h 5359243"/>
              <a:gd name="connsiteX3480" fmla="*/ 7467106 w 8191242"/>
              <a:gd name="connsiteY3480" fmla="*/ 2090952 h 5359243"/>
              <a:gd name="connsiteX3481" fmla="*/ 7467106 w 8191242"/>
              <a:gd name="connsiteY3481" fmla="*/ 2098697 h 5359243"/>
              <a:gd name="connsiteX3482" fmla="*/ 7450327 w 8191242"/>
              <a:gd name="connsiteY3482" fmla="*/ 2114187 h 5359243"/>
              <a:gd name="connsiteX3483" fmla="*/ 7433546 w 8191242"/>
              <a:gd name="connsiteY3483" fmla="*/ 2106441 h 5359243"/>
              <a:gd name="connsiteX3484" fmla="*/ 7416764 w 8191242"/>
              <a:gd name="connsiteY3484" fmla="*/ 2083208 h 5359243"/>
              <a:gd name="connsiteX3485" fmla="*/ 7425154 w 8191242"/>
              <a:gd name="connsiteY3485" fmla="*/ 2083208 h 5359243"/>
              <a:gd name="connsiteX3486" fmla="*/ 7428511 w 8191242"/>
              <a:gd name="connsiteY3486" fmla="*/ 2081659 h 5359243"/>
              <a:gd name="connsiteX3487" fmla="*/ 7425154 w 8191242"/>
              <a:gd name="connsiteY3487" fmla="*/ 2090952 h 5359243"/>
              <a:gd name="connsiteX3488" fmla="*/ 7441935 w 8191242"/>
              <a:gd name="connsiteY3488" fmla="*/ 2098697 h 5359243"/>
              <a:gd name="connsiteX3489" fmla="*/ 7433546 w 8191242"/>
              <a:gd name="connsiteY3489" fmla="*/ 2075462 h 5359243"/>
              <a:gd name="connsiteX3490" fmla="*/ 7409019 w 8191242"/>
              <a:gd name="connsiteY3490" fmla="*/ 2075462 h 5359243"/>
              <a:gd name="connsiteX3491" fmla="*/ 7425284 w 8191242"/>
              <a:gd name="connsiteY3491" fmla="*/ 2115801 h 5359243"/>
              <a:gd name="connsiteX3492" fmla="*/ 7449679 w 8191242"/>
              <a:gd name="connsiteY3492" fmla="*/ 2123868 h 5359243"/>
              <a:gd name="connsiteX3493" fmla="*/ 7474078 w 8191242"/>
              <a:gd name="connsiteY3493" fmla="*/ 2164207 h 5359243"/>
              <a:gd name="connsiteX3494" fmla="*/ 7474078 w 8191242"/>
              <a:gd name="connsiteY3494" fmla="*/ 2156137 h 5359243"/>
              <a:gd name="connsiteX3495" fmla="*/ 7479148 w 8191242"/>
              <a:gd name="connsiteY3495" fmla="*/ 2163626 h 5359243"/>
              <a:gd name="connsiteX3496" fmla="*/ 7479250 w 8191242"/>
              <a:gd name="connsiteY3496" fmla="*/ 2164338 h 5359243"/>
              <a:gd name="connsiteX3497" fmla="*/ 7475093 w 8191242"/>
              <a:gd name="connsiteY3497" fmla="*/ 2166223 h 5359243"/>
              <a:gd name="connsiteX3498" fmla="*/ 7457812 w 8191242"/>
              <a:gd name="connsiteY3498" fmla="*/ 2164207 h 5359243"/>
              <a:gd name="connsiteX3499" fmla="*/ 7441546 w 8191242"/>
              <a:gd name="connsiteY3499" fmla="*/ 2123868 h 5359243"/>
              <a:gd name="connsiteX3500" fmla="*/ 7433417 w 8191242"/>
              <a:gd name="connsiteY3500" fmla="*/ 2123868 h 5359243"/>
              <a:gd name="connsiteX3501" fmla="*/ 7433417 w 8191242"/>
              <a:gd name="connsiteY3501" fmla="*/ 2156137 h 5359243"/>
              <a:gd name="connsiteX3502" fmla="*/ 7417151 w 8191242"/>
              <a:gd name="connsiteY3502" fmla="*/ 2140004 h 5359243"/>
              <a:gd name="connsiteX3503" fmla="*/ 7409019 w 8191242"/>
              <a:gd name="connsiteY3503" fmla="*/ 2075462 h 5359243"/>
              <a:gd name="connsiteX3504" fmla="*/ 7264020 w 8191242"/>
              <a:gd name="connsiteY3504" fmla="*/ 2075462 h 5359243"/>
              <a:gd name="connsiteX3505" fmla="*/ 7255845 w 8191242"/>
              <a:gd name="connsiteY3505" fmla="*/ 2091921 h 5359243"/>
              <a:gd name="connsiteX3506" fmla="*/ 7261756 w 8191242"/>
              <a:gd name="connsiteY3506" fmla="*/ 2103075 h 5359243"/>
              <a:gd name="connsiteX3507" fmla="*/ 7260955 w 8191242"/>
              <a:gd name="connsiteY3507" fmla="*/ 2102206 h 5359243"/>
              <a:gd name="connsiteX3508" fmla="*/ 7264020 w 8191242"/>
              <a:gd name="connsiteY3508" fmla="*/ 2075462 h 5359243"/>
              <a:gd name="connsiteX3509" fmla="*/ 7159898 w 8191242"/>
              <a:gd name="connsiteY3509" fmla="*/ 2075462 h 5359243"/>
              <a:gd name="connsiteX3510" fmla="*/ 7157640 w 8191242"/>
              <a:gd name="connsiteY3510" fmla="*/ 2096209 h 5359243"/>
              <a:gd name="connsiteX3511" fmla="*/ 7168934 w 8191242"/>
              <a:gd name="connsiteY3511" fmla="*/ 2116952 h 5359243"/>
              <a:gd name="connsiteX3512" fmla="*/ 7173773 w 8191242"/>
              <a:gd name="connsiteY3512" fmla="*/ 2113843 h 5359243"/>
              <a:gd name="connsiteX3513" fmla="*/ 7184421 w 8191242"/>
              <a:gd name="connsiteY3513" fmla="*/ 2116952 h 5359243"/>
              <a:gd name="connsiteX3514" fmla="*/ 7176676 w 8191242"/>
              <a:gd name="connsiteY3514" fmla="*/ 2100356 h 5359243"/>
              <a:gd name="connsiteX3515" fmla="*/ 7168931 w 8191242"/>
              <a:gd name="connsiteY3515" fmla="*/ 2075462 h 5359243"/>
              <a:gd name="connsiteX3516" fmla="*/ 7184421 w 8191242"/>
              <a:gd name="connsiteY3516" fmla="*/ 2075462 h 5359243"/>
              <a:gd name="connsiteX3517" fmla="*/ 7192166 w 8191242"/>
              <a:gd name="connsiteY3517" fmla="*/ 2108654 h 5359243"/>
              <a:gd name="connsiteX3518" fmla="*/ 7176676 w 8191242"/>
              <a:gd name="connsiteY3518" fmla="*/ 2133550 h 5359243"/>
              <a:gd name="connsiteX3519" fmla="*/ 7168931 w 8191242"/>
              <a:gd name="connsiteY3519" fmla="*/ 2116952 h 5359243"/>
              <a:gd name="connsiteX3520" fmla="*/ 7155381 w 8191242"/>
              <a:gd name="connsiteY3520" fmla="*/ 2121102 h 5359243"/>
              <a:gd name="connsiteX3521" fmla="*/ 7141826 w 8191242"/>
              <a:gd name="connsiteY3521" fmla="*/ 2100356 h 5359243"/>
              <a:gd name="connsiteX3522" fmla="*/ 7150864 w 8191242"/>
              <a:gd name="connsiteY3522" fmla="*/ 2108654 h 5359243"/>
              <a:gd name="connsiteX3523" fmla="*/ 7141826 w 8191242"/>
              <a:gd name="connsiteY3523" fmla="*/ 2092060 h 5359243"/>
              <a:gd name="connsiteX3524" fmla="*/ 7159898 w 8191242"/>
              <a:gd name="connsiteY3524" fmla="*/ 2075462 h 5359243"/>
              <a:gd name="connsiteX3525" fmla="*/ 7667916 w 8191242"/>
              <a:gd name="connsiteY3525" fmla="*/ 2074431 h 5359243"/>
              <a:gd name="connsiteX3526" fmla="*/ 7667916 w 8191242"/>
              <a:gd name="connsiteY3526" fmla="*/ 2102807 h 5359243"/>
              <a:gd name="connsiteX3527" fmla="*/ 7676215 w 8191242"/>
              <a:gd name="connsiteY3527" fmla="*/ 2090952 h 5359243"/>
              <a:gd name="connsiteX3528" fmla="*/ 7676215 w 8191242"/>
              <a:gd name="connsiteY3528" fmla="*/ 2132442 h 5359243"/>
              <a:gd name="connsiteX3529" fmla="*/ 7652980 w 8191242"/>
              <a:gd name="connsiteY3529" fmla="*/ 2140741 h 5359243"/>
              <a:gd name="connsiteX3530" fmla="*/ 7652980 w 8191242"/>
              <a:gd name="connsiteY3530" fmla="*/ 2115845 h 5359243"/>
              <a:gd name="connsiteX3531" fmla="*/ 7666440 w 8191242"/>
              <a:gd name="connsiteY3531" fmla="*/ 2104310 h 5359243"/>
              <a:gd name="connsiteX3532" fmla="*/ 7655046 w 8191242"/>
              <a:gd name="connsiteY3532" fmla="*/ 2087825 h 5359243"/>
              <a:gd name="connsiteX3533" fmla="*/ 7662730 w 8191242"/>
              <a:gd name="connsiteY3533" fmla="*/ 2082434 h 5359243"/>
              <a:gd name="connsiteX3534" fmla="*/ 7667916 w 8191242"/>
              <a:gd name="connsiteY3534" fmla="*/ 2074431 h 5359243"/>
              <a:gd name="connsiteX3535" fmla="*/ 6849603 w 8191242"/>
              <a:gd name="connsiteY3535" fmla="*/ 2072804 h 5359243"/>
              <a:gd name="connsiteX3536" fmla="*/ 6851433 w 8191242"/>
              <a:gd name="connsiteY3536" fmla="*/ 2074043 h 5359243"/>
              <a:gd name="connsiteX3537" fmla="*/ 6849708 w 8191242"/>
              <a:gd name="connsiteY3537" fmla="*/ 2073797 h 5359243"/>
              <a:gd name="connsiteX3538" fmla="*/ 6837319 w 8191242"/>
              <a:gd name="connsiteY3538" fmla="*/ 2072029 h 5359243"/>
              <a:gd name="connsiteX3539" fmla="*/ 6849708 w 8191242"/>
              <a:gd name="connsiteY3539" fmla="*/ 2073797 h 5359243"/>
              <a:gd name="connsiteX3540" fmla="*/ 6851433 w 8191242"/>
              <a:gd name="connsiteY3540" fmla="*/ 2090145 h 5359243"/>
              <a:gd name="connsiteX3541" fmla="*/ 6835305 w 8191242"/>
              <a:gd name="connsiteY3541" fmla="*/ 2082095 h 5359243"/>
              <a:gd name="connsiteX3542" fmla="*/ 6837319 w 8191242"/>
              <a:gd name="connsiteY3542" fmla="*/ 2072029 h 5359243"/>
              <a:gd name="connsiteX3543" fmla="*/ 7618630 w 8191242"/>
              <a:gd name="connsiteY3543" fmla="*/ 2069154 h 5359243"/>
              <a:gd name="connsiteX3544" fmla="*/ 7633620 w 8191242"/>
              <a:gd name="connsiteY3544" fmla="*/ 2083208 h 5359243"/>
              <a:gd name="connsiteX3545" fmla="*/ 7625874 w 8191242"/>
              <a:gd name="connsiteY3545" fmla="*/ 2089984 h 5359243"/>
              <a:gd name="connsiteX3546" fmla="*/ 7054975 w 8191242"/>
              <a:gd name="connsiteY3546" fmla="*/ 2068579 h 5359243"/>
              <a:gd name="connsiteX3547" fmla="*/ 7071569 w 8191242"/>
              <a:gd name="connsiteY3547" fmla="*/ 2068579 h 5359243"/>
              <a:gd name="connsiteX3548" fmla="*/ 7079868 w 8191242"/>
              <a:gd name="connsiteY3548" fmla="*/ 2084930 h 5359243"/>
              <a:gd name="connsiteX3549" fmla="*/ 7064310 w 8191242"/>
              <a:gd name="connsiteY3549" fmla="*/ 2098213 h 5359243"/>
              <a:gd name="connsiteX3550" fmla="*/ 7063223 w 8191242"/>
              <a:gd name="connsiteY3550" fmla="*/ 2100475 h 5359243"/>
              <a:gd name="connsiteX3551" fmla="*/ 7062235 w 8191242"/>
              <a:gd name="connsiteY3551" fmla="*/ 2084929 h 5359243"/>
              <a:gd name="connsiteX3552" fmla="*/ 7054975 w 8191242"/>
              <a:gd name="connsiteY3552" fmla="*/ 2068579 h 5359243"/>
              <a:gd name="connsiteX3553" fmla="*/ 7618130 w 8191242"/>
              <a:gd name="connsiteY3553" fmla="*/ 2067718 h 5359243"/>
              <a:gd name="connsiteX3554" fmla="*/ 7618630 w 8191242"/>
              <a:gd name="connsiteY3554" fmla="*/ 2069154 h 5359243"/>
              <a:gd name="connsiteX3555" fmla="*/ 7618130 w 8191242"/>
              <a:gd name="connsiteY3555" fmla="*/ 2068686 h 5359243"/>
              <a:gd name="connsiteX3556" fmla="*/ 7616940 w 8191242"/>
              <a:gd name="connsiteY3556" fmla="*/ 2068015 h 5359243"/>
              <a:gd name="connsiteX3557" fmla="*/ 7433546 w 8191242"/>
              <a:gd name="connsiteY3557" fmla="*/ 2067718 h 5359243"/>
              <a:gd name="connsiteX3558" fmla="*/ 7429098 w 8191242"/>
              <a:gd name="connsiteY3558" fmla="*/ 2080036 h 5359243"/>
              <a:gd name="connsiteX3559" fmla="*/ 7427515 w 8191242"/>
              <a:gd name="connsiteY3559" fmla="*/ 2072317 h 5359243"/>
              <a:gd name="connsiteX3560" fmla="*/ 7433546 w 8191242"/>
              <a:gd name="connsiteY3560" fmla="*/ 2067718 h 5359243"/>
              <a:gd name="connsiteX3561" fmla="*/ 7092455 w 8191242"/>
              <a:gd name="connsiteY3561" fmla="*/ 2067611 h 5359243"/>
              <a:gd name="connsiteX3562" fmla="*/ 7106976 w 8191242"/>
              <a:gd name="connsiteY3562" fmla="*/ 2088403 h 5359243"/>
              <a:gd name="connsiteX3563" fmla="*/ 7103103 w 8191242"/>
              <a:gd name="connsiteY3563" fmla="*/ 2116126 h 5359243"/>
              <a:gd name="connsiteX3564" fmla="*/ 7134082 w 8191242"/>
              <a:gd name="connsiteY3564" fmla="*/ 2203255 h 5359243"/>
              <a:gd name="connsiteX3565" fmla="*/ 7103103 w 8191242"/>
              <a:gd name="connsiteY3565" fmla="*/ 2131967 h 5359243"/>
              <a:gd name="connsiteX3566" fmla="*/ 7095357 w 8191242"/>
              <a:gd name="connsiteY3566" fmla="*/ 2100285 h 5359243"/>
              <a:gd name="connsiteX3567" fmla="*/ 7079868 w 8191242"/>
              <a:gd name="connsiteY3567" fmla="*/ 2076521 h 5359243"/>
              <a:gd name="connsiteX3568" fmla="*/ 7095357 w 8191242"/>
              <a:gd name="connsiteY3568" fmla="*/ 2076521 h 5359243"/>
              <a:gd name="connsiteX3569" fmla="*/ 7028442 w 8191242"/>
              <a:gd name="connsiteY3569" fmla="*/ 2063782 h 5359243"/>
              <a:gd name="connsiteX3570" fmla="*/ 7028557 w 8191242"/>
              <a:gd name="connsiteY3570" fmla="*/ 2063848 h 5359243"/>
              <a:gd name="connsiteX3571" fmla="*/ 7029526 w 8191242"/>
              <a:gd name="connsiteY3571" fmla="*/ 2067721 h 5359243"/>
              <a:gd name="connsiteX3572" fmla="*/ 7602640 w 8191242"/>
              <a:gd name="connsiteY3572" fmla="*/ 2059973 h 5359243"/>
              <a:gd name="connsiteX3573" fmla="*/ 7616940 w 8191242"/>
              <a:gd name="connsiteY3573" fmla="*/ 2068015 h 5359243"/>
              <a:gd name="connsiteX3574" fmla="*/ 7610386 w 8191242"/>
              <a:gd name="connsiteY3574" fmla="*/ 2069654 h 5359243"/>
              <a:gd name="connsiteX3575" fmla="*/ 7602640 w 8191242"/>
              <a:gd name="connsiteY3575" fmla="*/ 2059973 h 5359243"/>
              <a:gd name="connsiteX3576" fmla="*/ 6866888 w 8191242"/>
              <a:gd name="connsiteY3576" fmla="*/ 2059973 h 5359243"/>
              <a:gd name="connsiteX3577" fmla="*/ 6886251 w 8191242"/>
              <a:gd name="connsiteY3577" fmla="*/ 2059973 h 5359243"/>
              <a:gd name="connsiteX3578" fmla="*/ 6876570 w 8191242"/>
              <a:gd name="connsiteY3578" fmla="*/ 2082239 h 5359243"/>
              <a:gd name="connsiteX3579" fmla="*/ 6875731 w 8191242"/>
              <a:gd name="connsiteY3579" fmla="*/ 2090202 h 5359243"/>
              <a:gd name="connsiteX3580" fmla="*/ 6875626 w 8191242"/>
              <a:gd name="connsiteY3580" fmla="*/ 2090145 h 5359243"/>
              <a:gd name="connsiteX3581" fmla="*/ 6875716 w 8191242"/>
              <a:gd name="connsiteY3581" fmla="*/ 2090354 h 5359243"/>
              <a:gd name="connsiteX3582" fmla="*/ 6875360 w 8191242"/>
              <a:gd name="connsiteY3582" fmla="*/ 2093736 h 5359243"/>
              <a:gd name="connsiteX3583" fmla="*/ 6866888 w 8191242"/>
              <a:gd name="connsiteY3583" fmla="*/ 2098697 h 5359243"/>
              <a:gd name="connsiteX3584" fmla="*/ 6866888 w 8191242"/>
              <a:gd name="connsiteY3584" fmla="*/ 2059973 h 5359243"/>
              <a:gd name="connsiteX3585" fmla="*/ 7089593 w 8191242"/>
              <a:gd name="connsiteY3585" fmla="*/ 2058836 h 5359243"/>
              <a:gd name="connsiteX3586" fmla="*/ 7092455 w 8191242"/>
              <a:gd name="connsiteY3586" fmla="*/ 2067611 h 5359243"/>
              <a:gd name="connsiteX3587" fmla="*/ 7087613 w 8191242"/>
              <a:gd name="connsiteY3587" fmla="*/ 2060680 h 5359243"/>
              <a:gd name="connsiteX3588" fmla="*/ 6514501 w 8191242"/>
              <a:gd name="connsiteY3588" fmla="*/ 2056556 h 5359243"/>
              <a:gd name="connsiteX3589" fmla="*/ 6509201 w 8191242"/>
              <a:gd name="connsiteY3589" fmla="*/ 2058462 h 5359243"/>
              <a:gd name="connsiteX3590" fmla="*/ 6514501 w 8191242"/>
              <a:gd name="connsiteY3590" fmla="*/ 2059975 h 5359243"/>
              <a:gd name="connsiteX3591" fmla="*/ 6806140 w 8191242"/>
              <a:gd name="connsiteY3591" fmla="*/ 2054770 h 5359243"/>
              <a:gd name="connsiteX3592" fmla="*/ 6808803 w 8191242"/>
              <a:gd name="connsiteY3592" fmla="*/ 2059005 h 5359243"/>
              <a:gd name="connsiteX3593" fmla="*/ 6812675 w 8191242"/>
              <a:gd name="connsiteY3593" fmla="*/ 2075462 h 5359243"/>
              <a:gd name="connsiteX3594" fmla="*/ 6812675 w 8191242"/>
              <a:gd name="connsiteY3594" fmla="*/ 2059973 h 5359243"/>
              <a:gd name="connsiteX3595" fmla="*/ 6812675 w 8191242"/>
              <a:gd name="connsiteY3595" fmla="*/ 2083208 h 5359243"/>
              <a:gd name="connsiteX3596" fmla="*/ 6804930 w 8191242"/>
              <a:gd name="connsiteY3596" fmla="*/ 2059973 h 5359243"/>
              <a:gd name="connsiteX3597" fmla="*/ 6806140 w 8191242"/>
              <a:gd name="connsiteY3597" fmla="*/ 2054770 h 5359243"/>
              <a:gd name="connsiteX3598" fmla="*/ 7014036 w 8191242"/>
              <a:gd name="connsiteY3598" fmla="*/ 2052231 h 5359243"/>
              <a:gd name="connsiteX3599" fmla="*/ 7014061 w 8191242"/>
              <a:gd name="connsiteY3599" fmla="*/ 2052853 h 5359243"/>
              <a:gd name="connsiteX3600" fmla="*/ 7013441 w 8191242"/>
              <a:gd name="connsiteY3600" fmla="*/ 2053421 h 5359243"/>
              <a:gd name="connsiteX3601" fmla="*/ 7722683 w 8191242"/>
              <a:gd name="connsiteY3601" fmla="*/ 2052228 h 5359243"/>
              <a:gd name="connsiteX3602" fmla="*/ 7757536 w 8191242"/>
              <a:gd name="connsiteY3602" fmla="*/ 2106441 h 5359243"/>
              <a:gd name="connsiteX3603" fmla="*/ 7722683 w 8191242"/>
              <a:gd name="connsiteY3603" fmla="*/ 2052228 h 5359243"/>
              <a:gd name="connsiteX3604" fmla="*/ 6413217 w 8191242"/>
              <a:gd name="connsiteY3604" fmla="*/ 2051390 h 5359243"/>
              <a:gd name="connsiteX3605" fmla="*/ 6412941 w 8191242"/>
              <a:gd name="connsiteY3605" fmla="*/ 2051899 h 5359243"/>
              <a:gd name="connsiteX3606" fmla="*/ 6411215 w 8191242"/>
              <a:gd name="connsiteY3606" fmla="*/ 2057843 h 5359243"/>
              <a:gd name="connsiteX3607" fmla="*/ 6413217 w 8191242"/>
              <a:gd name="connsiteY3607" fmla="*/ 2059726 h 5359243"/>
              <a:gd name="connsiteX3608" fmla="*/ 7465345 w 8191242"/>
              <a:gd name="connsiteY3608" fmla="*/ 2050940 h 5359243"/>
              <a:gd name="connsiteX3609" fmla="*/ 7489638 w 8191242"/>
              <a:gd name="connsiteY3609" fmla="*/ 2074819 h 5359243"/>
              <a:gd name="connsiteX3610" fmla="*/ 7489638 w 8191242"/>
              <a:gd name="connsiteY3610" fmla="*/ 2090740 h 5359243"/>
              <a:gd name="connsiteX3611" fmla="*/ 7465345 w 8191242"/>
              <a:gd name="connsiteY3611" fmla="*/ 2066860 h 5359243"/>
              <a:gd name="connsiteX3612" fmla="*/ 7465345 w 8191242"/>
              <a:gd name="connsiteY3612" fmla="*/ 2050940 h 5359243"/>
              <a:gd name="connsiteX3613" fmla="*/ 7017910 w 8191242"/>
              <a:gd name="connsiteY3613" fmla="*/ 2049326 h 5359243"/>
              <a:gd name="connsiteX3614" fmla="*/ 7025896 w 8191242"/>
              <a:gd name="connsiteY3614" fmla="*/ 2054529 h 5359243"/>
              <a:gd name="connsiteX3615" fmla="*/ 7028442 w 8191242"/>
              <a:gd name="connsiteY3615" fmla="*/ 2063782 h 5359243"/>
              <a:gd name="connsiteX3616" fmla="*/ 7021781 w 8191242"/>
              <a:gd name="connsiteY3616" fmla="*/ 2059975 h 5359243"/>
              <a:gd name="connsiteX3617" fmla="*/ 7021781 w 8191242"/>
              <a:gd name="connsiteY3617" fmla="*/ 2090955 h 5359243"/>
              <a:gd name="connsiteX3618" fmla="*/ 7015005 w 8191242"/>
              <a:gd name="connsiteY3618" fmla="*/ 2077402 h 5359243"/>
              <a:gd name="connsiteX3619" fmla="*/ 7014061 w 8191242"/>
              <a:gd name="connsiteY3619" fmla="*/ 2052853 h 5359243"/>
              <a:gd name="connsiteX3620" fmla="*/ 7311859 w 8191242"/>
              <a:gd name="connsiteY3620" fmla="*/ 2047535 h 5359243"/>
              <a:gd name="connsiteX3621" fmla="*/ 7312764 w 8191242"/>
              <a:gd name="connsiteY3621" fmla="*/ 2051455 h 5359243"/>
              <a:gd name="connsiteX3622" fmla="*/ 7312057 w 8191242"/>
              <a:gd name="connsiteY3622" fmla="*/ 2052185 h 5359243"/>
              <a:gd name="connsiteX3623" fmla="*/ 7181556 w 8191242"/>
              <a:gd name="connsiteY3623" fmla="*/ 2046323 h 5359243"/>
              <a:gd name="connsiteX3624" fmla="*/ 7184599 w 8191242"/>
              <a:gd name="connsiteY3624" fmla="*/ 2051314 h 5359243"/>
              <a:gd name="connsiteX3625" fmla="*/ 7182338 w 8191242"/>
              <a:gd name="connsiteY3625" fmla="*/ 2050116 h 5359243"/>
              <a:gd name="connsiteX3626" fmla="*/ 6757181 w 8191242"/>
              <a:gd name="connsiteY3626" fmla="*/ 2044979 h 5359243"/>
              <a:gd name="connsiteX3627" fmla="*/ 6760711 w 8191242"/>
              <a:gd name="connsiteY3627" fmla="*/ 2054919 h 5359243"/>
              <a:gd name="connsiteX3628" fmla="*/ 6763187 w 8191242"/>
              <a:gd name="connsiteY3628" fmla="*/ 2063811 h 5359243"/>
              <a:gd name="connsiteX3629" fmla="*/ 6762725 w 8191242"/>
              <a:gd name="connsiteY3629" fmla="*/ 2065991 h 5359243"/>
              <a:gd name="connsiteX3630" fmla="*/ 6757181 w 8191242"/>
              <a:gd name="connsiteY3630" fmla="*/ 2044979 h 5359243"/>
              <a:gd name="connsiteX3631" fmla="*/ 6998547 w 8191242"/>
              <a:gd name="connsiteY3631" fmla="*/ 2044486 h 5359243"/>
              <a:gd name="connsiteX3632" fmla="*/ 7006292 w 8191242"/>
              <a:gd name="connsiteY3632" fmla="*/ 2059975 h 5359243"/>
              <a:gd name="connsiteX3633" fmla="*/ 7013441 w 8191242"/>
              <a:gd name="connsiteY3633" fmla="*/ 2053421 h 5359243"/>
              <a:gd name="connsiteX3634" fmla="*/ 7006292 w 8191242"/>
              <a:gd name="connsiteY3634" fmla="*/ 2067721 h 5359243"/>
              <a:gd name="connsiteX3635" fmla="*/ 6998547 w 8191242"/>
              <a:gd name="connsiteY3635" fmla="*/ 2044486 h 5359243"/>
              <a:gd name="connsiteX3636" fmla="*/ 7416766 w 8191242"/>
              <a:gd name="connsiteY3636" fmla="*/ 2044484 h 5359243"/>
              <a:gd name="connsiteX3637" fmla="*/ 7416766 w 8191242"/>
              <a:gd name="connsiteY3637" fmla="*/ 2075462 h 5359243"/>
              <a:gd name="connsiteX3638" fmla="*/ 7416766 w 8191242"/>
              <a:gd name="connsiteY3638" fmla="*/ 2044484 h 5359243"/>
              <a:gd name="connsiteX3639" fmla="*/ 6477286 w 8191242"/>
              <a:gd name="connsiteY3639" fmla="*/ 2043508 h 5359243"/>
              <a:gd name="connsiteX3640" fmla="*/ 6464678 w 8191242"/>
              <a:gd name="connsiteY3640" fmla="*/ 2047432 h 5359243"/>
              <a:gd name="connsiteX3641" fmla="*/ 6465359 w 8191242"/>
              <a:gd name="connsiteY3641" fmla="*/ 2049886 h 5359243"/>
              <a:gd name="connsiteX3642" fmla="*/ 6480480 w 8191242"/>
              <a:gd name="connsiteY3642" fmla="*/ 2090145 h 5359243"/>
              <a:gd name="connsiteX3643" fmla="*/ 6464351 w 8191242"/>
              <a:gd name="connsiteY3643" fmla="*/ 2057939 h 5359243"/>
              <a:gd name="connsiteX3644" fmla="*/ 6464351 w 8191242"/>
              <a:gd name="connsiteY3644" fmla="*/ 2106248 h 5359243"/>
              <a:gd name="connsiteX3645" fmla="*/ 6456287 w 8191242"/>
              <a:gd name="connsiteY3645" fmla="*/ 2057939 h 5359243"/>
              <a:gd name="connsiteX3646" fmla="*/ 6455929 w 8191242"/>
              <a:gd name="connsiteY3646" fmla="*/ 2050157 h 5359243"/>
              <a:gd name="connsiteX3647" fmla="*/ 6439419 w 8191242"/>
              <a:gd name="connsiteY3647" fmla="*/ 2055297 h 5359243"/>
              <a:gd name="connsiteX3648" fmla="*/ 6439906 w 8191242"/>
              <a:gd name="connsiteY3648" fmla="*/ 2056052 h 5359243"/>
              <a:gd name="connsiteX3649" fmla="*/ 6448223 w 8191242"/>
              <a:gd name="connsiteY3649" fmla="*/ 2065991 h 5359243"/>
              <a:gd name="connsiteX3650" fmla="*/ 6440159 w 8191242"/>
              <a:gd name="connsiteY3650" fmla="*/ 2082095 h 5359243"/>
              <a:gd name="connsiteX3651" fmla="*/ 6415966 w 8191242"/>
              <a:gd name="connsiteY3651" fmla="*/ 2090145 h 5359243"/>
              <a:gd name="connsiteX3652" fmla="*/ 6419997 w 8191242"/>
              <a:gd name="connsiteY3652" fmla="*/ 2065991 h 5359243"/>
              <a:gd name="connsiteX3653" fmla="*/ 6420816 w 8191242"/>
              <a:gd name="connsiteY3653" fmla="*/ 2061088 h 5359243"/>
              <a:gd name="connsiteX3654" fmla="*/ 6409257 w 8191242"/>
              <a:gd name="connsiteY3654" fmla="*/ 2064687 h 5359243"/>
              <a:gd name="connsiteX3655" fmla="*/ 6407901 w 8191242"/>
              <a:gd name="connsiteY3655" fmla="*/ 2074043 h 5359243"/>
              <a:gd name="connsiteX3656" fmla="*/ 6401613 w 8191242"/>
              <a:gd name="connsiteY3656" fmla="*/ 2067066 h 5359243"/>
              <a:gd name="connsiteX3657" fmla="*/ 6382901 w 8191242"/>
              <a:gd name="connsiteY3657" fmla="*/ 2072892 h 5359243"/>
              <a:gd name="connsiteX3658" fmla="*/ 6391773 w 8191242"/>
              <a:gd name="connsiteY3658" fmla="*/ 2098197 h 5359243"/>
              <a:gd name="connsiteX3659" fmla="*/ 6367580 w 8191242"/>
              <a:gd name="connsiteY3659" fmla="*/ 2098197 h 5359243"/>
              <a:gd name="connsiteX3660" fmla="*/ 6367580 w 8191242"/>
              <a:gd name="connsiteY3660" fmla="*/ 2114301 h 5359243"/>
              <a:gd name="connsiteX3661" fmla="*/ 6375644 w 8191242"/>
              <a:gd name="connsiteY3661" fmla="*/ 2138457 h 5359243"/>
              <a:gd name="connsiteX3662" fmla="*/ 6359515 w 8191242"/>
              <a:gd name="connsiteY3662" fmla="*/ 2106248 h 5359243"/>
              <a:gd name="connsiteX3663" fmla="*/ 6342506 w 8191242"/>
              <a:gd name="connsiteY3663" fmla="*/ 2083604 h 5359243"/>
              <a:gd name="connsiteX3664" fmla="*/ 6342712 w 8191242"/>
              <a:gd name="connsiteY3664" fmla="*/ 2079499 h 5359243"/>
              <a:gd name="connsiteX3665" fmla="*/ 6328720 w 8191242"/>
              <a:gd name="connsiteY3665" fmla="*/ 2081549 h 5359243"/>
              <a:gd name="connsiteX3666" fmla="*/ 6329781 w 8191242"/>
              <a:gd name="connsiteY3666" fmla="*/ 2087001 h 5359243"/>
              <a:gd name="connsiteX3667" fmla="*/ 6343389 w 8191242"/>
              <a:gd name="connsiteY3667" fmla="*/ 2106248 h 5359243"/>
              <a:gd name="connsiteX3668" fmla="*/ 6359515 w 8191242"/>
              <a:gd name="connsiteY3668" fmla="*/ 2138457 h 5359243"/>
              <a:gd name="connsiteX3669" fmla="*/ 6319196 w 8191242"/>
              <a:gd name="connsiteY3669" fmla="*/ 2122353 h 5359243"/>
              <a:gd name="connsiteX3670" fmla="*/ 6319196 w 8191242"/>
              <a:gd name="connsiteY3670" fmla="*/ 2090145 h 5359243"/>
              <a:gd name="connsiteX3671" fmla="*/ 6286939 w 8191242"/>
              <a:gd name="connsiteY3671" fmla="*/ 2098197 h 5359243"/>
              <a:gd name="connsiteX3672" fmla="*/ 6289963 w 8191242"/>
              <a:gd name="connsiteY3672" fmla="*/ 2090146 h 5359243"/>
              <a:gd name="connsiteX3673" fmla="*/ 6289379 w 8191242"/>
              <a:gd name="connsiteY3673" fmla="*/ 2088590 h 5359243"/>
              <a:gd name="connsiteX3674" fmla="*/ 6279741 w 8191242"/>
              <a:gd name="connsiteY3674" fmla="*/ 2090401 h 5359243"/>
              <a:gd name="connsiteX3675" fmla="*/ 6284923 w 8191242"/>
              <a:gd name="connsiteY3675" fmla="*/ 2097191 h 5359243"/>
              <a:gd name="connsiteX3676" fmla="*/ 6278874 w 8191242"/>
              <a:gd name="connsiteY3676" fmla="*/ 2106248 h 5359243"/>
              <a:gd name="connsiteX3677" fmla="*/ 6319196 w 8191242"/>
              <a:gd name="connsiteY3677" fmla="*/ 2122353 h 5359243"/>
              <a:gd name="connsiteX3678" fmla="*/ 6327260 w 8191242"/>
              <a:gd name="connsiteY3678" fmla="*/ 2162614 h 5359243"/>
              <a:gd name="connsiteX3679" fmla="*/ 6311131 w 8191242"/>
              <a:gd name="connsiteY3679" fmla="*/ 2162614 h 5359243"/>
              <a:gd name="connsiteX3680" fmla="*/ 6311131 w 8191242"/>
              <a:gd name="connsiteY3680" fmla="*/ 2130406 h 5359243"/>
              <a:gd name="connsiteX3681" fmla="*/ 6295003 w 8191242"/>
              <a:gd name="connsiteY3681" fmla="*/ 2130406 h 5359243"/>
              <a:gd name="connsiteX3682" fmla="*/ 6295003 w 8191242"/>
              <a:gd name="connsiteY3682" fmla="*/ 2114301 h 5359243"/>
              <a:gd name="connsiteX3683" fmla="*/ 6295003 w 8191242"/>
              <a:gd name="connsiteY3683" fmla="*/ 2138457 h 5359243"/>
              <a:gd name="connsiteX3684" fmla="*/ 6295003 w 8191242"/>
              <a:gd name="connsiteY3684" fmla="*/ 2146510 h 5359243"/>
              <a:gd name="connsiteX3685" fmla="*/ 6295003 w 8191242"/>
              <a:gd name="connsiteY3685" fmla="*/ 2154562 h 5359243"/>
              <a:gd name="connsiteX3686" fmla="*/ 6286939 w 8191242"/>
              <a:gd name="connsiteY3686" fmla="*/ 2122353 h 5359243"/>
              <a:gd name="connsiteX3687" fmla="*/ 6278874 w 8191242"/>
              <a:gd name="connsiteY3687" fmla="*/ 2154562 h 5359243"/>
              <a:gd name="connsiteX3688" fmla="*/ 6262746 w 8191242"/>
              <a:gd name="connsiteY3688" fmla="*/ 2162614 h 5359243"/>
              <a:gd name="connsiteX3689" fmla="*/ 6254681 w 8191242"/>
              <a:gd name="connsiteY3689" fmla="*/ 2146510 h 5359243"/>
              <a:gd name="connsiteX3690" fmla="*/ 6254681 w 8191242"/>
              <a:gd name="connsiteY3690" fmla="*/ 2162614 h 5359243"/>
              <a:gd name="connsiteX3691" fmla="*/ 6230488 w 8191242"/>
              <a:gd name="connsiteY3691" fmla="*/ 2162614 h 5359243"/>
              <a:gd name="connsiteX3692" fmla="*/ 6230488 w 8191242"/>
              <a:gd name="connsiteY3692" fmla="*/ 2178718 h 5359243"/>
              <a:gd name="connsiteX3693" fmla="*/ 6214360 w 8191242"/>
              <a:gd name="connsiteY3693" fmla="*/ 2154562 h 5359243"/>
              <a:gd name="connsiteX3694" fmla="*/ 6220534 w 8191242"/>
              <a:gd name="connsiteY3694" fmla="*/ 2185890 h 5359243"/>
              <a:gd name="connsiteX3695" fmla="*/ 6225365 w 8191242"/>
              <a:gd name="connsiteY3695" fmla="*/ 2197829 h 5359243"/>
              <a:gd name="connsiteX3696" fmla="*/ 6240869 w 8191242"/>
              <a:gd name="connsiteY3696" fmla="*/ 2195050 h 5359243"/>
              <a:gd name="connsiteX3697" fmla="*/ 6246770 w 8191242"/>
              <a:gd name="connsiteY3697" fmla="*/ 2190794 h 5359243"/>
              <a:gd name="connsiteX3698" fmla="*/ 6239858 w 8191242"/>
              <a:gd name="connsiteY3698" fmla="*/ 2180948 h 5359243"/>
              <a:gd name="connsiteX3699" fmla="*/ 6254405 w 8191242"/>
              <a:gd name="connsiteY3699" fmla="*/ 2185287 h 5359243"/>
              <a:gd name="connsiteX3700" fmla="*/ 6258218 w 8191242"/>
              <a:gd name="connsiteY3700" fmla="*/ 2182537 h 5359243"/>
              <a:gd name="connsiteX3701" fmla="*/ 6308622 w 8191242"/>
              <a:gd name="connsiteY3701" fmla="*/ 2179934 h 5359243"/>
              <a:gd name="connsiteX3702" fmla="*/ 6309411 w 8191242"/>
              <a:gd name="connsiteY3702" fmla="*/ 2179853 h 5359243"/>
              <a:gd name="connsiteX3703" fmla="*/ 6304199 w 8191242"/>
              <a:gd name="connsiteY3703" fmla="*/ 2172893 h 5359243"/>
              <a:gd name="connsiteX3704" fmla="*/ 6320284 w 8191242"/>
              <a:gd name="connsiteY3704" fmla="*/ 2172893 h 5359243"/>
              <a:gd name="connsiteX3705" fmla="*/ 6320861 w 8191242"/>
              <a:gd name="connsiteY3705" fmla="*/ 2178668 h 5359243"/>
              <a:gd name="connsiteX3706" fmla="*/ 6369663 w 8191242"/>
              <a:gd name="connsiteY3706" fmla="*/ 2173615 h 5359243"/>
              <a:gd name="connsiteX3707" fmla="*/ 6377104 w 8191242"/>
              <a:gd name="connsiteY3707" fmla="*/ 2172709 h 5359243"/>
              <a:gd name="connsiteX3708" fmla="*/ 6378289 w 8191242"/>
              <a:gd name="connsiteY3708" fmla="*/ 2168401 h 5359243"/>
              <a:gd name="connsiteX3709" fmla="*/ 6375095 w 8191242"/>
              <a:gd name="connsiteY3709" fmla="*/ 2156784 h 5359243"/>
              <a:gd name="connsiteX3710" fmla="*/ 6379354 w 8191242"/>
              <a:gd name="connsiteY3710" fmla="*/ 2158720 h 5359243"/>
              <a:gd name="connsiteX3711" fmla="*/ 6383505 w 8191242"/>
              <a:gd name="connsiteY3711" fmla="*/ 2171929 h 5359243"/>
              <a:gd name="connsiteX3712" fmla="*/ 6383739 w 8191242"/>
              <a:gd name="connsiteY3712" fmla="*/ 2171901 h 5359243"/>
              <a:gd name="connsiteX3713" fmla="*/ 6387740 w 8191242"/>
              <a:gd name="connsiteY3713" fmla="*/ 2160051 h 5359243"/>
              <a:gd name="connsiteX3714" fmla="*/ 6397458 w 8191242"/>
              <a:gd name="connsiteY3714" fmla="*/ 2150008 h 5359243"/>
              <a:gd name="connsiteX3715" fmla="*/ 6400788 w 8191242"/>
              <a:gd name="connsiteY3715" fmla="*/ 2151122 h 5359243"/>
              <a:gd name="connsiteX3716" fmla="*/ 6401718 w 8191242"/>
              <a:gd name="connsiteY3716" fmla="*/ 2165497 h 5359243"/>
              <a:gd name="connsiteX3717" fmla="*/ 6403073 w 8191242"/>
              <a:gd name="connsiteY3717" fmla="*/ 2169546 h 5359243"/>
              <a:gd name="connsiteX3718" fmla="*/ 6411750 w 8191242"/>
              <a:gd name="connsiteY3718" fmla="*/ 2168489 h 5359243"/>
              <a:gd name="connsiteX3719" fmla="*/ 6409945 w 8191242"/>
              <a:gd name="connsiteY3719" fmla="*/ 2164916 h 5359243"/>
              <a:gd name="connsiteX3720" fmla="*/ 6417690 w 8191242"/>
              <a:gd name="connsiteY3720" fmla="*/ 2149040 h 5359243"/>
              <a:gd name="connsiteX3721" fmla="*/ 6433179 w 8191242"/>
              <a:gd name="connsiteY3721" fmla="*/ 2156977 h 5359243"/>
              <a:gd name="connsiteX3722" fmla="*/ 6434330 w 8191242"/>
              <a:gd name="connsiteY3722" fmla="*/ 2165740 h 5359243"/>
              <a:gd name="connsiteX3723" fmla="*/ 6490068 w 8191242"/>
              <a:gd name="connsiteY3723" fmla="*/ 2159128 h 5359243"/>
              <a:gd name="connsiteX3724" fmla="*/ 6488544 w 8191242"/>
              <a:gd name="connsiteY3724" fmla="*/ 2154562 h 5359243"/>
              <a:gd name="connsiteX3725" fmla="*/ 6512737 w 8191242"/>
              <a:gd name="connsiteY3725" fmla="*/ 2146510 h 5359243"/>
              <a:gd name="connsiteX3726" fmla="*/ 6515659 w 8191242"/>
              <a:gd name="connsiteY3726" fmla="*/ 2164995 h 5359243"/>
              <a:gd name="connsiteX3727" fmla="*/ 6535533 w 8191242"/>
              <a:gd name="connsiteY3727" fmla="*/ 2155327 h 5359243"/>
              <a:gd name="connsiteX3728" fmla="*/ 6541543 w 8191242"/>
              <a:gd name="connsiteY3728" fmla="*/ 2154698 h 5359243"/>
              <a:gd name="connsiteX3729" fmla="*/ 6535037 w 8191242"/>
              <a:gd name="connsiteY3729" fmla="*/ 2141351 h 5359243"/>
              <a:gd name="connsiteX3730" fmla="*/ 6528863 w 8191242"/>
              <a:gd name="connsiteY3730" fmla="*/ 2114301 h 5359243"/>
              <a:gd name="connsiteX3731" fmla="*/ 6528863 w 8191242"/>
              <a:gd name="connsiteY3731" fmla="*/ 2146510 h 5359243"/>
              <a:gd name="connsiteX3732" fmla="*/ 6512737 w 8191242"/>
              <a:gd name="connsiteY3732" fmla="*/ 2090145 h 5359243"/>
              <a:gd name="connsiteX3733" fmla="*/ 6536927 w 8191242"/>
              <a:gd name="connsiteY3733" fmla="*/ 2114301 h 5359243"/>
              <a:gd name="connsiteX3734" fmla="*/ 6544992 w 8191242"/>
              <a:gd name="connsiteY3734" fmla="*/ 2090145 h 5359243"/>
              <a:gd name="connsiteX3735" fmla="*/ 6532895 w 8191242"/>
              <a:gd name="connsiteY3735" fmla="*/ 2056932 h 5359243"/>
              <a:gd name="connsiteX3736" fmla="*/ 6531081 w 8191242"/>
              <a:gd name="connsiteY3736" fmla="*/ 2050592 h 5359243"/>
              <a:gd name="connsiteX3737" fmla="*/ 6521737 w 8191242"/>
              <a:gd name="connsiteY3737" fmla="*/ 2053953 h 5359243"/>
              <a:gd name="connsiteX3738" fmla="*/ 6522245 w 8191242"/>
              <a:gd name="connsiteY3738" fmla="*/ 2056103 h 5359243"/>
              <a:gd name="connsiteX3739" fmla="*/ 6529990 w 8191242"/>
              <a:gd name="connsiteY3739" fmla="*/ 2075465 h 5359243"/>
              <a:gd name="connsiteX3740" fmla="*/ 6522245 w 8191242"/>
              <a:gd name="connsiteY3740" fmla="*/ 2083210 h 5359243"/>
              <a:gd name="connsiteX3741" fmla="*/ 6506756 w 8191242"/>
              <a:gd name="connsiteY3741" fmla="*/ 2067721 h 5359243"/>
              <a:gd name="connsiteX3742" fmla="*/ 6507625 w 8191242"/>
              <a:gd name="connsiteY3742" fmla="*/ 2059028 h 5359243"/>
              <a:gd name="connsiteX3743" fmla="*/ 6502145 w 8191242"/>
              <a:gd name="connsiteY3743" fmla="*/ 2060999 h 5359243"/>
              <a:gd name="connsiteX3744" fmla="*/ 6490028 w 8191242"/>
              <a:gd name="connsiteY3744" fmla="*/ 2046895 h 5359243"/>
              <a:gd name="connsiteX3745" fmla="*/ 6481651 w 8191242"/>
              <a:gd name="connsiteY3745" fmla="*/ 2045502 h 5359243"/>
              <a:gd name="connsiteX3746" fmla="*/ 6480480 w 8191242"/>
              <a:gd name="connsiteY3746" fmla="*/ 2049887 h 5359243"/>
              <a:gd name="connsiteX3747" fmla="*/ 6477978 w 8191242"/>
              <a:gd name="connsiteY3747" fmla="*/ 2044891 h 5359243"/>
              <a:gd name="connsiteX3748" fmla="*/ 6477911 w 8191242"/>
              <a:gd name="connsiteY3748" fmla="*/ 2044880 h 5359243"/>
              <a:gd name="connsiteX3749" fmla="*/ 6477789 w 8191242"/>
              <a:gd name="connsiteY3749" fmla="*/ 2044513 h 5359243"/>
              <a:gd name="connsiteX3750" fmla="*/ 6455610 w 8191242"/>
              <a:gd name="connsiteY3750" fmla="*/ 2043230 h 5359243"/>
              <a:gd name="connsiteX3751" fmla="*/ 6454204 w 8191242"/>
              <a:gd name="connsiteY3751" fmla="*/ 2044431 h 5359243"/>
              <a:gd name="connsiteX3752" fmla="*/ 6455661 w 8191242"/>
              <a:gd name="connsiteY3752" fmla="*/ 2044353 h 5359243"/>
              <a:gd name="connsiteX3753" fmla="*/ 6609506 w 8191242"/>
              <a:gd name="connsiteY3753" fmla="*/ 2041835 h 5359243"/>
              <a:gd name="connsiteX3754" fmla="*/ 6601442 w 8191242"/>
              <a:gd name="connsiteY3754" fmla="*/ 2065991 h 5359243"/>
              <a:gd name="connsiteX3755" fmla="*/ 6575359 w 8191242"/>
              <a:gd name="connsiteY3755" fmla="*/ 2050139 h 5359243"/>
              <a:gd name="connsiteX3756" fmla="*/ 6567517 w 8191242"/>
              <a:gd name="connsiteY3756" fmla="*/ 2045565 h 5359243"/>
              <a:gd name="connsiteX3757" fmla="*/ 6562729 w 8191242"/>
              <a:gd name="connsiteY3757" fmla="*/ 2045887 h 5359243"/>
              <a:gd name="connsiteX3758" fmla="*/ 6545465 w 8191242"/>
              <a:gd name="connsiteY3758" fmla="*/ 2047983 h 5359243"/>
              <a:gd name="connsiteX3759" fmla="*/ 6544992 w 8191242"/>
              <a:gd name="connsiteY3759" fmla="*/ 2049887 h 5359243"/>
              <a:gd name="connsiteX3760" fmla="*/ 6544820 w 8191242"/>
              <a:gd name="connsiteY3760" fmla="*/ 2048061 h 5359243"/>
              <a:gd name="connsiteX3761" fmla="*/ 6541290 w 8191242"/>
              <a:gd name="connsiteY3761" fmla="*/ 2048489 h 5359243"/>
              <a:gd name="connsiteX3762" fmla="*/ 6553056 w 8191242"/>
              <a:gd name="connsiteY3762" fmla="*/ 2106248 h 5359243"/>
              <a:gd name="connsiteX3763" fmla="*/ 6561120 w 8191242"/>
              <a:gd name="connsiteY3763" fmla="*/ 2090145 h 5359243"/>
              <a:gd name="connsiteX3764" fmla="*/ 6577249 w 8191242"/>
              <a:gd name="connsiteY3764" fmla="*/ 2114301 h 5359243"/>
              <a:gd name="connsiteX3765" fmla="*/ 6561120 w 8191242"/>
              <a:gd name="connsiteY3765" fmla="*/ 2114301 h 5359243"/>
              <a:gd name="connsiteX3766" fmla="*/ 6578257 w 8191242"/>
              <a:gd name="connsiteY3766" fmla="*/ 2146510 h 5359243"/>
              <a:gd name="connsiteX3767" fmla="*/ 6581170 w 8191242"/>
              <a:gd name="connsiteY3767" fmla="*/ 2150556 h 5359243"/>
              <a:gd name="connsiteX3768" fmla="*/ 6591054 w 8191242"/>
              <a:gd name="connsiteY3768" fmla="*/ 2149523 h 5359243"/>
              <a:gd name="connsiteX3769" fmla="*/ 6585313 w 8191242"/>
              <a:gd name="connsiteY3769" fmla="*/ 2122353 h 5359243"/>
              <a:gd name="connsiteX3770" fmla="*/ 6577249 w 8191242"/>
              <a:gd name="connsiteY3770" fmla="*/ 2090145 h 5359243"/>
              <a:gd name="connsiteX3771" fmla="*/ 6593378 w 8191242"/>
              <a:gd name="connsiteY3771" fmla="*/ 2122353 h 5359243"/>
              <a:gd name="connsiteX3772" fmla="*/ 6588338 w 8191242"/>
              <a:gd name="connsiteY3772" fmla="*/ 2101217 h 5359243"/>
              <a:gd name="connsiteX3773" fmla="*/ 6595990 w 8191242"/>
              <a:gd name="connsiteY3773" fmla="*/ 2099453 h 5359243"/>
              <a:gd name="connsiteX3774" fmla="*/ 6595819 w 8191242"/>
              <a:gd name="connsiteY3774" fmla="*/ 2098700 h 5359243"/>
              <a:gd name="connsiteX3775" fmla="*/ 6596673 w 8191242"/>
              <a:gd name="connsiteY3775" fmla="*/ 2099297 h 5359243"/>
              <a:gd name="connsiteX3776" fmla="*/ 6601442 w 8191242"/>
              <a:gd name="connsiteY3776" fmla="*/ 2098197 h 5359243"/>
              <a:gd name="connsiteX3777" fmla="*/ 6585313 w 8191242"/>
              <a:gd name="connsiteY3777" fmla="*/ 2065991 h 5359243"/>
              <a:gd name="connsiteX3778" fmla="*/ 6597410 w 8191242"/>
              <a:gd name="connsiteY3778" fmla="*/ 2082095 h 5359243"/>
              <a:gd name="connsiteX3779" fmla="*/ 6601774 w 8191242"/>
              <a:gd name="connsiteY3779" fmla="*/ 2087906 h 5359243"/>
              <a:gd name="connsiteX3780" fmla="*/ 6601442 w 8191242"/>
              <a:gd name="connsiteY3780" fmla="*/ 2090145 h 5359243"/>
              <a:gd name="connsiteX3781" fmla="*/ 6603619 w 8191242"/>
              <a:gd name="connsiteY3781" fmla="*/ 2090362 h 5359243"/>
              <a:gd name="connsiteX3782" fmla="*/ 6609506 w 8191242"/>
              <a:gd name="connsiteY3782" fmla="*/ 2098197 h 5359243"/>
              <a:gd name="connsiteX3783" fmla="*/ 6611523 w 8191242"/>
              <a:gd name="connsiteY3783" fmla="*/ 2091151 h 5359243"/>
              <a:gd name="connsiteX3784" fmla="*/ 6603619 w 8191242"/>
              <a:gd name="connsiteY3784" fmla="*/ 2090362 h 5359243"/>
              <a:gd name="connsiteX3785" fmla="*/ 6601774 w 8191242"/>
              <a:gd name="connsiteY3785" fmla="*/ 2087906 h 5359243"/>
              <a:gd name="connsiteX3786" fmla="*/ 6605474 w 8191242"/>
              <a:gd name="connsiteY3786" fmla="*/ 2062971 h 5359243"/>
              <a:gd name="connsiteX3787" fmla="*/ 6609506 w 8191242"/>
              <a:gd name="connsiteY3787" fmla="*/ 2041835 h 5359243"/>
              <a:gd name="connsiteX3788" fmla="*/ 6424030 w 8191242"/>
              <a:gd name="connsiteY3788" fmla="*/ 2041835 h 5359243"/>
              <a:gd name="connsiteX3789" fmla="*/ 6420242 w 8191242"/>
              <a:gd name="connsiteY3789" fmla="*/ 2042157 h 5359243"/>
              <a:gd name="connsiteX3790" fmla="*/ 6423416 w 8191242"/>
              <a:gd name="connsiteY3790" fmla="*/ 2045465 h 5359243"/>
              <a:gd name="connsiteX3791" fmla="*/ 6423424 w 8191242"/>
              <a:gd name="connsiteY3791" fmla="*/ 2045465 h 5359243"/>
              <a:gd name="connsiteX3792" fmla="*/ 7545661 w 8191242"/>
              <a:gd name="connsiteY3792" fmla="*/ 2036739 h 5359243"/>
              <a:gd name="connsiteX3793" fmla="*/ 7562258 w 8191242"/>
              <a:gd name="connsiteY3793" fmla="*/ 2114187 h 5359243"/>
              <a:gd name="connsiteX3794" fmla="*/ 7545661 w 8191242"/>
              <a:gd name="connsiteY3794" fmla="*/ 2083208 h 5359243"/>
              <a:gd name="connsiteX3795" fmla="*/ 7545661 w 8191242"/>
              <a:gd name="connsiteY3795" fmla="*/ 2036739 h 5359243"/>
              <a:gd name="connsiteX3796" fmla="*/ 4685291 w 8191242"/>
              <a:gd name="connsiteY3796" fmla="*/ 2034696 h 5359243"/>
              <a:gd name="connsiteX3797" fmla="*/ 4664625 w 8191242"/>
              <a:gd name="connsiteY3797" fmla="*/ 2039609 h 5359243"/>
              <a:gd name="connsiteX3798" fmla="*/ 4666865 w 8191242"/>
              <a:gd name="connsiteY3798" fmla="*/ 2044835 h 5359243"/>
              <a:gd name="connsiteX3799" fmla="*/ 4674102 w 8191242"/>
              <a:gd name="connsiteY3799" fmla="*/ 2041835 h 5359243"/>
              <a:gd name="connsiteX3800" fmla="*/ 4676880 w 8191242"/>
              <a:gd name="connsiteY3800" fmla="*/ 2050852 h 5359243"/>
              <a:gd name="connsiteX3801" fmla="*/ 4677227 w 8191242"/>
              <a:gd name="connsiteY3801" fmla="*/ 2050801 h 5359243"/>
              <a:gd name="connsiteX3802" fmla="*/ 4677227 w 8191242"/>
              <a:gd name="connsiteY3802" fmla="*/ 2051974 h 5359243"/>
              <a:gd name="connsiteX3803" fmla="*/ 4678133 w 8191242"/>
              <a:gd name="connsiteY3803" fmla="*/ 2054919 h 5359243"/>
              <a:gd name="connsiteX3804" fmla="*/ 4682166 w 8191242"/>
              <a:gd name="connsiteY3804" fmla="*/ 2074043 h 5359243"/>
              <a:gd name="connsiteX3805" fmla="*/ 4690230 w 8191242"/>
              <a:gd name="connsiteY3805" fmla="*/ 2074043 h 5359243"/>
              <a:gd name="connsiteX3806" fmla="*/ 4682166 w 8191242"/>
              <a:gd name="connsiteY3806" fmla="*/ 2041835 h 5359243"/>
              <a:gd name="connsiteX3807" fmla="*/ 4685842 w 8191242"/>
              <a:gd name="connsiteY3807" fmla="*/ 2043503 h 5359243"/>
              <a:gd name="connsiteX3808" fmla="*/ 4654719 w 8191242"/>
              <a:gd name="connsiteY3808" fmla="*/ 2034142 h 5359243"/>
              <a:gd name="connsiteX3809" fmla="*/ 4651144 w 8191242"/>
              <a:gd name="connsiteY3809" fmla="*/ 2038345 h 5359243"/>
              <a:gd name="connsiteX3810" fmla="*/ 4654042 w 8191242"/>
              <a:gd name="connsiteY3810" fmla="*/ 2047781 h 5359243"/>
              <a:gd name="connsiteX3811" fmla="*/ 4656724 w 8191242"/>
              <a:gd name="connsiteY3811" fmla="*/ 2049039 h 5359243"/>
              <a:gd name="connsiteX3812" fmla="*/ 4660134 w 8191242"/>
              <a:gd name="connsiteY3812" fmla="*/ 2047625 h 5359243"/>
              <a:gd name="connsiteX3813" fmla="*/ 4655571 w 8191242"/>
              <a:gd name="connsiteY3813" fmla="*/ 2036872 h 5359243"/>
              <a:gd name="connsiteX3814" fmla="*/ 7257402 w 8191242"/>
              <a:gd name="connsiteY3814" fmla="*/ 2033924 h 5359243"/>
              <a:gd name="connsiteX3815" fmla="*/ 7265743 w 8191242"/>
              <a:gd name="connsiteY3815" fmla="*/ 2050116 h 5359243"/>
              <a:gd name="connsiteX3816" fmla="*/ 7224040 w 8191242"/>
              <a:gd name="connsiteY3816" fmla="*/ 2058215 h 5359243"/>
              <a:gd name="connsiteX3817" fmla="*/ 7207361 w 8191242"/>
              <a:gd name="connsiteY3817" fmla="*/ 2050116 h 5359243"/>
              <a:gd name="connsiteX3818" fmla="*/ 7257402 w 8191242"/>
              <a:gd name="connsiteY3818" fmla="*/ 2033924 h 5359243"/>
              <a:gd name="connsiteX3819" fmla="*/ 6770790 w 8191242"/>
              <a:gd name="connsiteY3819" fmla="*/ 2033782 h 5359243"/>
              <a:gd name="connsiteX3820" fmla="*/ 6778855 w 8191242"/>
              <a:gd name="connsiteY3820" fmla="*/ 2046867 h 5359243"/>
              <a:gd name="connsiteX3821" fmla="*/ 6786919 w 8191242"/>
              <a:gd name="connsiteY3821" fmla="*/ 2065991 h 5359243"/>
              <a:gd name="connsiteX3822" fmla="*/ 6778855 w 8191242"/>
              <a:gd name="connsiteY3822" fmla="*/ 2057939 h 5359243"/>
              <a:gd name="connsiteX3823" fmla="*/ 6786919 w 8191242"/>
              <a:gd name="connsiteY3823" fmla="*/ 2090145 h 5359243"/>
              <a:gd name="connsiteX3824" fmla="*/ 6811112 w 8191242"/>
              <a:gd name="connsiteY3824" fmla="*/ 2106248 h 5359243"/>
              <a:gd name="connsiteX3825" fmla="*/ 6778855 w 8191242"/>
              <a:gd name="connsiteY3825" fmla="*/ 2090145 h 5359243"/>
              <a:gd name="connsiteX3826" fmla="*/ 6762725 w 8191242"/>
              <a:gd name="connsiteY3826" fmla="*/ 2098197 h 5359243"/>
              <a:gd name="connsiteX3827" fmla="*/ 6770790 w 8191242"/>
              <a:gd name="connsiteY3827" fmla="*/ 2098197 h 5359243"/>
              <a:gd name="connsiteX3828" fmla="*/ 6767262 w 8191242"/>
              <a:gd name="connsiteY3828" fmla="*/ 2078446 h 5359243"/>
              <a:gd name="connsiteX3829" fmla="*/ 6763187 w 8191242"/>
              <a:gd name="connsiteY3829" fmla="*/ 2063811 h 5359243"/>
              <a:gd name="connsiteX3830" fmla="*/ 6766758 w 8191242"/>
              <a:gd name="connsiteY3830" fmla="*/ 2046867 h 5359243"/>
              <a:gd name="connsiteX3831" fmla="*/ 6770790 w 8191242"/>
              <a:gd name="connsiteY3831" fmla="*/ 2033782 h 5359243"/>
              <a:gd name="connsiteX3832" fmla="*/ 6327260 w 8191242"/>
              <a:gd name="connsiteY3832" fmla="*/ 2033782 h 5359243"/>
              <a:gd name="connsiteX3833" fmla="*/ 6324236 w 8191242"/>
              <a:gd name="connsiteY3833" fmla="*/ 2053912 h 5359243"/>
              <a:gd name="connsiteX3834" fmla="*/ 6326649 w 8191242"/>
              <a:gd name="connsiteY3834" fmla="*/ 2069978 h 5359243"/>
              <a:gd name="connsiteX3835" fmla="*/ 6333554 w 8191242"/>
              <a:gd name="connsiteY3835" fmla="*/ 2067579 h 5359243"/>
              <a:gd name="connsiteX3836" fmla="*/ 6332300 w 8191242"/>
              <a:gd name="connsiteY3836" fmla="*/ 2064984 h 5359243"/>
              <a:gd name="connsiteX3837" fmla="*/ 6327260 w 8191242"/>
              <a:gd name="connsiteY3837" fmla="*/ 2033782 h 5359243"/>
              <a:gd name="connsiteX3838" fmla="*/ 4710752 w 8191242"/>
              <a:gd name="connsiteY3838" fmla="*/ 2029127 h 5359243"/>
              <a:gd name="connsiteX3839" fmla="*/ 4708101 w 8191242"/>
              <a:gd name="connsiteY3839" fmla="*/ 2031225 h 5359243"/>
              <a:gd name="connsiteX3840" fmla="*/ 4710752 w 8191242"/>
              <a:gd name="connsiteY3840" fmla="*/ 2030533 h 5359243"/>
              <a:gd name="connsiteX3841" fmla="*/ 7079868 w 8191242"/>
              <a:gd name="connsiteY3841" fmla="*/ 2028996 h 5359243"/>
              <a:gd name="connsiteX3842" fmla="*/ 7098263 w 8191242"/>
              <a:gd name="connsiteY3842" fmla="*/ 2050779 h 5359243"/>
              <a:gd name="connsiteX3843" fmla="*/ 7089593 w 8191242"/>
              <a:gd name="connsiteY3843" fmla="*/ 2058836 h 5359243"/>
              <a:gd name="connsiteX3844" fmla="*/ 7087613 w 8191242"/>
              <a:gd name="connsiteY3844" fmla="*/ 2052758 h 5359243"/>
              <a:gd name="connsiteX3845" fmla="*/ 7079868 w 8191242"/>
              <a:gd name="connsiteY3845" fmla="*/ 2052758 h 5359243"/>
              <a:gd name="connsiteX3846" fmla="*/ 7079868 w 8191242"/>
              <a:gd name="connsiteY3846" fmla="*/ 2052228 h 5359243"/>
              <a:gd name="connsiteX3847" fmla="*/ 7062445 w 8191242"/>
              <a:gd name="connsiteY3847" fmla="*/ 2059973 h 5359243"/>
              <a:gd name="connsiteX3848" fmla="*/ 7045018 w 8191242"/>
              <a:gd name="connsiteY3848" fmla="*/ 2044484 h 5359243"/>
              <a:gd name="connsiteX3849" fmla="*/ 7065713 w 8191242"/>
              <a:gd name="connsiteY3849" fmla="*/ 2039644 h 5359243"/>
              <a:gd name="connsiteX3850" fmla="*/ 7079868 w 8191242"/>
              <a:gd name="connsiteY3850" fmla="*/ 2052226 h 5359243"/>
              <a:gd name="connsiteX3851" fmla="*/ 7079868 w 8191242"/>
              <a:gd name="connsiteY3851" fmla="*/ 2036917 h 5359243"/>
              <a:gd name="connsiteX3852" fmla="*/ 7087613 w 8191242"/>
              <a:gd name="connsiteY3852" fmla="*/ 2044837 h 5359243"/>
              <a:gd name="connsiteX3853" fmla="*/ 7079868 w 8191242"/>
              <a:gd name="connsiteY3853" fmla="*/ 2028996 h 5359243"/>
              <a:gd name="connsiteX3854" fmla="*/ 4661098 w 8191242"/>
              <a:gd name="connsiteY3854" fmla="*/ 2026644 h 5359243"/>
              <a:gd name="connsiteX3855" fmla="*/ 4657490 w 8191242"/>
              <a:gd name="connsiteY3855" fmla="*/ 2030885 h 5359243"/>
              <a:gd name="connsiteX3856" fmla="*/ 4659929 w 8191242"/>
              <a:gd name="connsiteY3856" fmla="*/ 2033730 h 5359243"/>
              <a:gd name="connsiteX3857" fmla="*/ 7182338 w 8191242"/>
              <a:gd name="connsiteY3857" fmla="*/ 2025828 h 5359243"/>
              <a:gd name="connsiteX3858" fmla="*/ 7207361 w 8191242"/>
              <a:gd name="connsiteY3858" fmla="*/ 2050116 h 5359243"/>
              <a:gd name="connsiteX3859" fmla="*/ 7199018 w 8191242"/>
              <a:gd name="connsiteY3859" fmla="*/ 2058215 h 5359243"/>
              <a:gd name="connsiteX3860" fmla="*/ 7215700 w 8191242"/>
              <a:gd name="connsiteY3860" fmla="*/ 2066310 h 5359243"/>
              <a:gd name="connsiteX3861" fmla="*/ 7199018 w 8191242"/>
              <a:gd name="connsiteY3861" fmla="*/ 2066310 h 5359243"/>
              <a:gd name="connsiteX3862" fmla="*/ 7220913 w 8191242"/>
              <a:gd name="connsiteY3862" fmla="*/ 2113879 h 5359243"/>
              <a:gd name="connsiteX3863" fmla="*/ 7232043 w 8191242"/>
              <a:gd name="connsiteY3863" fmla="*/ 2139892 h 5359243"/>
              <a:gd name="connsiteX3864" fmla="*/ 7225994 w 8191242"/>
              <a:gd name="connsiteY3864" fmla="*/ 2152593 h 5359243"/>
              <a:gd name="connsiteX3865" fmla="*/ 7199018 w 8191242"/>
              <a:gd name="connsiteY3865" fmla="*/ 2122988 h 5359243"/>
              <a:gd name="connsiteX3866" fmla="*/ 7224040 w 8191242"/>
              <a:gd name="connsiteY3866" fmla="*/ 2131086 h 5359243"/>
              <a:gd name="connsiteX3867" fmla="*/ 7185334 w 8191242"/>
              <a:gd name="connsiteY3867" fmla="*/ 2052521 h 5359243"/>
              <a:gd name="connsiteX3868" fmla="*/ 7184599 w 8191242"/>
              <a:gd name="connsiteY3868" fmla="*/ 2051314 h 5359243"/>
              <a:gd name="connsiteX3869" fmla="*/ 7193806 w 8191242"/>
              <a:gd name="connsiteY3869" fmla="*/ 2056190 h 5359243"/>
              <a:gd name="connsiteX3870" fmla="*/ 7199018 w 8191242"/>
              <a:gd name="connsiteY3870" fmla="*/ 2050116 h 5359243"/>
              <a:gd name="connsiteX3871" fmla="*/ 7182338 w 8191242"/>
              <a:gd name="connsiteY3871" fmla="*/ 2025828 h 5359243"/>
              <a:gd name="connsiteX3872" fmla="*/ 7095357 w 8191242"/>
              <a:gd name="connsiteY3872" fmla="*/ 2025677 h 5359243"/>
              <a:gd name="connsiteX3873" fmla="*/ 7110847 w 8191242"/>
              <a:gd name="connsiteY3873" fmla="*/ 2025677 h 5359243"/>
              <a:gd name="connsiteX3874" fmla="*/ 7134082 w 8191242"/>
              <a:gd name="connsiteY3874" fmla="*/ 2075465 h 5359243"/>
              <a:gd name="connsiteX3875" fmla="*/ 7110847 w 8191242"/>
              <a:gd name="connsiteY3875" fmla="*/ 2050570 h 5359243"/>
              <a:gd name="connsiteX3876" fmla="*/ 7095357 w 8191242"/>
              <a:gd name="connsiteY3876" fmla="*/ 2025677 h 5359243"/>
              <a:gd name="connsiteX3877" fmla="*/ 4725971 w 8191242"/>
              <a:gd name="connsiteY3877" fmla="*/ 2023093 h 5359243"/>
              <a:gd name="connsiteX3878" fmla="*/ 4728081 w 8191242"/>
              <a:gd name="connsiteY3878" fmla="*/ 2026014 h 5359243"/>
              <a:gd name="connsiteX3879" fmla="*/ 4729454 w 8191242"/>
              <a:gd name="connsiteY3879" fmla="*/ 2025656 h 5359243"/>
              <a:gd name="connsiteX3880" fmla="*/ 7291276 w 8191242"/>
              <a:gd name="connsiteY3880" fmla="*/ 2022988 h 5359243"/>
              <a:gd name="connsiteX3881" fmla="*/ 7296722 w 8191242"/>
              <a:gd name="connsiteY3881" fmla="*/ 2034527 h 5359243"/>
              <a:gd name="connsiteX3882" fmla="*/ 7296722 w 8191242"/>
              <a:gd name="connsiteY3882" fmla="*/ 2026231 h 5359243"/>
              <a:gd name="connsiteX3883" fmla="*/ 7281231 w 8191242"/>
              <a:gd name="connsiteY3883" fmla="*/ 2051123 h 5359243"/>
              <a:gd name="connsiteX3884" fmla="*/ 7296722 w 8191242"/>
              <a:gd name="connsiteY3884" fmla="*/ 2042825 h 5359243"/>
              <a:gd name="connsiteX3885" fmla="*/ 7288007 w 8191242"/>
              <a:gd name="connsiteY3885" fmla="*/ 2023118 h 5359243"/>
              <a:gd name="connsiteX3886" fmla="*/ 7291276 w 8191242"/>
              <a:gd name="connsiteY3886" fmla="*/ 2022988 h 5359243"/>
              <a:gd name="connsiteX3887" fmla="*/ 6863259 w 8191242"/>
              <a:gd name="connsiteY3887" fmla="*/ 2021082 h 5359243"/>
              <a:gd name="connsiteX3888" fmla="*/ 6871730 w 8191242"/>
              <a:gd name="connsiteY3888" fmla="*/ 2026672 h 5359243"/>
              <a:gd name="connsiteX3889" fmla="*/ 6878507 w 8191242"/>
              <a:gd name="connsiteY3889" fmla="*/ 2052231 h 5359243"/>
              <a:gd name="connsiteX3890" fmla="*/ 6860437 w 8191242"/>
              <a:gd name="connsiteY3890" fmla="*/ 2052231 h 5359243"/>
              <a:gd name="connsiteX3891" fmla="*/ 6869472 w 8191242"/>
              <a:gd name="connsiteY3891" fmla="*/ 2035192 h 5359243"/>
              <a:gd name="connsiteX3892" fmla="*/ 6851399 w 8191242"/>
              <a:gd name="connsiteY3892" fmla="*/ 2026672 h 5359243"/>
              <a:gd name="connsiteX3893" fmla="*/ 6863259 w 8191242"/>
              <a:gd name="connsiteY3893" fmla="*/ 2021082 h 5359243"/>
              <a:gd name="connsiteX3894" fmla="*/ 6469835 w 8191242"/>
              <a:gd name="connsiteY3894" fmla="*/ 2020705 h 5359243"/>
              <a:gd name="connsiteX3895" fmla="*/ 6467814 w 8191242"/>
              <a:gd name="connsiteY3895" fmla="*/ 2032793 h 5359243"/>
              <a:gd name="connsiteX3896" fmla="*/ 6461995 w 8191242"/>
              <a:gd name="connsiteY3896" fmla="*/ 2037769 h 5359243"/>
              <a:gd name="connsiteX3897" fmla="*/ 6463704 w 8191242"/>
              <a:gd name="connsiteY3897" fmla="*/ 2043923 h 5359243"/>
              <a:gd name="connsiteX3898" fmla="*/ 6477133 w 8191242"/>
              <a:gd name="connsiteY3898" fmla="*/ 2043203 h 5359243"/>
              <a:gd name="connsiteX3899" fmla="*/ 6476447 w 8191242"/>
              <a:gd name="connsiteY3899" fmla="*/ 2041835 h 5359243"/>
              <a:gd name="connsiteX3900" fmla="*/ 6472416 w 8191242"/>
              <a:gd name="connsiteY3900" fmla="*/ 2033782 h 5359243"/>
              <a:gd name="connsiteX3901" fmla="*/ 6472903 w 8191242"/>
              <a:gd name="connsiteY3901" fmla="*/ 2029889 h 5359243"/>
              <a:gd name="connsiteX3902" fmla="*/ 4693355 w 8191242"/>
              <a:gd name="connsiteY3902" fmla="*/ 2018592 h 5359243"/>
              <a:gd name="connsiteX3903" fmla="*/ 4693355 w 8191242"/>
              <a:gd name="connsiteY3903" fmla="*/ 2039728 h 5359243"/>
              <a:gd name="connsiteX3904" fmla="*/ 4693355 w 8191242"/>
              <a:gd name="connsiteY3904" fmla="*/ 2046606 h 5359243"/>
              <a:gd name="connsiteX3905" fmla="*/ 4698295 w 8191242"/>
              <a:gd name="connsiteY3905" fmla="*/ 2033782 h 5359243"/>
              <a:gd name="connsiteX3906" fmla="*/ 4703079 w 8191242"/>
              <a:gd name="connsiteY3906" fmla="*/ 2032534 h 5359243"/>
              <a:gd name="connsiteX3907" fmla="*/ 4703541 w 8191242"/>
              <a:gd name="connsiteY3907" fmla="*/ 2031669 h 5359243"/>
              <a:gd name="connsiteX3908" fmla="*/ 4702361 w 8191242"/>
              <a:gd name="connsiteY3908" fmla="*/ 2021383 h 5359243"/>
              <a:gd name="connsiteX3909" fmla="*/ 4705652 w 8191242"/>
              <a:gd name="connsiteY3909" fmla="*/ 2021107 h 5359243"/>
              <a:gd name="connsiteX3910" fmla="*/ 4704695 w 8191242"/>
              <a:gd name="connsiteY3910" fmla="*/ 2019724 h 5359243"/>
              <a:gd name="connsiteX3911" fmla="*/ 4693355 w 8191242"/>
              <a:gd name="connsiteY3911" fmla="*/ 2018592 h 5359243"/>
              <a:gd name="connsiteX3912" fmla="*/ 7336828 w 8191242"/>
              <a:gd name="connsiteY3912" fmla="*/ 2018410 h 5359243"/>
              <a:gd name="connsiteX3913" fmla="*/ 7352871 w 8191242"/>
              <a:gd name="connsiteY3913" fmla="*/ 2067977 h 5359243"/>
              <a:gd name="connsiteX3914" fmla="*/ 7401001 w 8191242"/>
              <a:gd name="connsiteY3914" fmla="*/ 2084500 h 5359243"/>
              <a:gd name="connsiteX3915" fmla="*/ 7392978 w 8191242"/>
              <a:gd name="connsiteY3915" fmla="*/ 2101022 h 5359243"/>
              <a:gd name="connsiteX3916" fmla="*/ 7409021 w 8191242"/>
              <a:gd name="connsiteY3916" fmla="*/ 2125804 h 5359243"/>
              <a:gd name="connsiteX3917" fmla="*/ 7336828 w 8191242"/>
              <a:gd name="connsiteY3917" fmla="*/ 2076238 h 5359243"/>
              <a:gd name="connsiteX3918" fmla="*/ 7336828 w 8191242"/>
              <a:gd name="connsiteY3918" fmla="*/ 2085018 h 5359243"/>
              <a:gd name="connsiteX3919" fmla="*/ 7352871 w 8191242"/>
              <a:gd name="connsiteY3919" fmla="*/ 2106027 h 5359243"/>
              <a:gd name="connsiteX3920" fmla="*/ 7370298 w 8191242"/>
              <a:gd name="connsiteY3920" fmla="*/ 2141294 h 5359243"/>
              <a:gd name="connsiteX3921" fmla="*/ 7352871 w 8191242"/>
              <a:gd name="connsiteY3921" fmla="*/ 2116399 h 5359243"/>
              <a:gd name="connsiteX3922" fmla="*/ 7361584 w 8191242"/>
              <a:gd name="connsiteY3922" fmla="*/ 2141294 h 5359243"/>
              <a:gd name="connsiteX3923" fmla="*/ 7335445 w 8191242"/>
              <a:gd name="connsiteY3923" fmla="*/ 2124698 h 5359243"/>
              <a:gd name="connsiteX3924" fmla="*/ 7335445 w 8191242"/>
              <a:gd name="connsiteY3924" fmla="*/ 2092974 h 5359243"/>
              <a:gd name="connsiteX3925" fmla="*/ 7316774 w 8191242"/>
              <a:gd name="connsiteY3925" fmla="*/ 2095858 h 5359243"/>
              <a:gd name="connsiteX3926" fmla="*/ 7296722 w 8191242"/>
              <a:gd name="connsiteY3926" fmla="*/ 2092759 h 5359243"/>
              <a:gd name="connsiteX3927" fmla="*/ 7301736 w 8191242"/>
              <a:gd name="connsiteY3927" fmla="*/ 2062815 h 5359243"/>
              <a:gd name="connsiteX3928" fmla="*/ 7312057 w 8191242"/>
              <a:gd name="connsiteY3928" fmla="*/ 2052185 h 5359243"/>
              <a:gd name="connsiteX3929" fmla="*/ 7312891 w 8191242"/>
              <a:gd name="connsiteY3929" fmla="*/ 2071850 h 5359243"/>
              <a:gd name="connsiteX3930" fmla="*/ 7320788 w 8191242"/>
              <a:gd name="connsiteY3930" fmla="*/ 2084500 h 5359243"/>
              <a:gd name="connsiteX3931" fmla="*/ 7344852 w 8191242"/>
              <a:gd name="connsiteY3931" fmla="*/ 2067977 h 5359243"/>
              <a:gd name="connsiteX3932" fmla="*/ 7320788 w 8191242"/>
              <a:gd name="connsiteY3932" fmla="*/ 2034934 h 5359243"/>
              <a:gd name="connsiteX3933" fmla="*/ 7336828 w 8191242"/>
              <a:gd name="connsiteY3933" fmla="*/ 2018410 h 5359243"/>
              <a:gd name="connsiteX3934" fmla="*/ 6375644 w 8191242"/>
              <a:gd name="connsiteY3934" fmla="*/ 2017678 h 5359243"/>
              <a:gd name="connsiteX3935" fmla="*/ 6377660 w 8191242"/>
              <a:gd name="connsiteY3935" fmla="*/ 2057939 h 5359243"/>
              <a:gd name="connsiteX3936" fmla="*/ 6381007 w 8191242"/>
              <a:gd name="connsiteY3936" fmla="*/ 2067488 h 5359243"/>
              <a:gd name="connsiteX3937" fmla="*/ 6388087 w 8191242"/>
              <a:gd name="connsiteY3937" fmla="*/ 2058627 h 5359243"/>
              <a:gd name="connsiteX3938" fmla="*/ 6383708 w 8191242"/>
              <a:gd name="connsiteY3938" fmla="*/ 2049887 h 5359243"/>
              <a:gd name="connsiteX3939" fmla="*/ 6389842 w 8191242"/>
              <a:gd name="connsiteY3939" fmla="*/ 2056430 h 5359243"/>
              <a:gd name="connsiteX3940" fmla="*/ 6393838 w 8191242"/>
              <a:gd name="connsiteY3940" fmla="*/ 2051429 h 5359243"/>
              <a:gd name="connsiteX3941" fmla="*/ 6396070 w 8191242"/>
              <a:gd name="connsiteY3941" fmla="*/ 2051483 h 5359243"/>
              <a:gd name="connsiteX3942" fmla="*/ 6392553 w 8191242"/>
              <a:gd name="connsiteY3942" fmla="*/ 2030406 h 5359243"/>
              <a:gd name="connsiteX3943" fmla="*/ 6393823 w 8191242"/>
              <a:gd name="connsiteY3943" fmla="*/ 2028186 h 5359243"/>
              <a:gd name="connsiteX3944" fmla="*/ 6401854 w 8191242"/>
              <a:gd name="connsiteY3944" fmla="*/ 2037808 h 5359243"/>
              <a:gd name="connsiteX3945" fmla="*/ 6399837 w 8191242"/>
              <a:gd name="connsiteY3945" fmla="*/ 2049887 h 5359243"/>
              <a:gd name="connsiteX3946" fmla="*/ 6407901 w 8191242"/>
              <a:gd name="connsiteY3946" fmla="*/ 2033782 h 5359243"/>
              <a:gd name="connsiteX3947" fmla="*/ 6399837 w 8191242"/>
              <a:gd name="connsiteY3947" fmla="*/ 2017678 h 5359243"/>
              <a:gd name="connsiteX3948" fmla="*/ 6393823 w 8191242"/>
              <a:gd name="connsiteY3948" fmla="*/ 2028186 h 5359243"/>
              <a:gd name="connsiteX3949" fmla="*/ 6391773 w 8191242"/>
              <a:gd name="connsiteY3949" fmla="*/ 2025731 h 5359243"/>
              <a:gd name="connsiteX3950" fmla="*/ 6392553 w 8191242"/>
              <a:gd name="connsiteY3950" fmla="*/ 2030406 h 5359243"/>
              <a:gd name="connsiteX3951" fmla="*/ 6387740 w 8191242"/>
              <a:gd name="connsiteY3951" fmla="*/ 2038815 h 5359243"/>
              <a:gd name="connsiteX3952" fmla="*/ 6375644 w 8191242"/>
              <a:gd name="connsiteY3952" fmla="*/ 2017678 h 5359243"/>
              <a:gd name="connsiteX3953" fmla="*/ 4771959 w 8191242"/>
              <a:gd name="connsiteY3953" fmla="*/ 2014385 h 5359243"/>
              <a:gd name="connsiteX3954" fmla="*/ 4771793 w 8191242"/>
              <a:gd name="connsiteY3954" fmla="*/ 2014614 h 5359243"/>
              <a:gd name="connsiteX3955" fmla="*/ 4772379 w 8191242"/>
              <a:gd name="connsiteY3955" fmla="*/ 2014461 h 5359243"/>
              <a:gd name="connsiteX3956" fmla="*/ 6974588 w 8191242"/>
              <a:gd name="connsiteY3956" fmla="*/ 2012780 h 5359243"/>
              <a:gd name="connsiteX3957" fmla="*/ 6989836 w 8191242"/>
              <a:gd name="connsiteY3957" fmla="*/ 2018025 h 5359243"/>
              <a:gd name="connsiteX3958" fmla="*/ 6972410 w 8191242"/>
              <a:gd name="connsiteY3958" fmla="*/ 2059975 h 5359243"/>
              <a:gd name="connsiteX3959" fmla="*/ 6972410 w 8191242"/>
              <a:gd name="connsiteY3959" fmla="*/ 2043196 h 5359243"/>
              <a:gd name="connsiteX3960" fmla="*/ 6972410 w 8191242"/>
              <a:gd name="connsiteY3960" fmla="*/ 2026414 h 5359243"/>
              <a:gd name="connsiteX3961" fmla="*/ 6974588 w 8191242"/>
              <a:gd name="connsiteY3961" fmla="*/ 2012780 h 5359243"/>
              <a:gd name="connsiteX3962" fmla="*/ 6484493 w 8191242"/>
              <a:gd name="connsiteY3962" fmla="*/ 2012565 h 5359243"/>
              <a:gd name="connsiteX3963" fmla="*/ 6485160 w 8191242"/>
              <a:gd name="connsiteY3963" fmla="*/ 2016187 h 5359243"/>
              <a:gd name="connsiteX3964" fmla="*/ 6490366 w 8191242"/>
              <a:gd name="connsiteY3964" fmla="*/ 2016866 h 5359243"/>
              <a:gd name="connsiteX3965" fmla="*/ 6494437 w 8191242"/>
              <a:gd name="connsiteY3965" fmla="*/ 2019847 h 5359243"/>
              <a:gd name="connsiteX3966" fmla="*/ 6492272 w 8191242"/>
              <a:gd name="connsiteY3966" fmla="*/ 2022009 h 5359243"/>
              <a:gd name="connsiteX3967" fmla="*/ 6495908 w 8191242"/>
              <a:gd name="connsiteY3967" fmla="*/ 2022764 h 5359243"/>
              <a:gd name="connsiteX3968" fmla="*/ 6495601 w 8191242"/>
              <a:gd name="connsiteY3968" fmla="*/ 2020698 h 5359243"/>
              <a:gd name="connsiteX3969" fmla="*/ 6494437 w 8191242"/>
              <a:gd name="connsiteY3969" fmla="*/ 2019847 h 5359243"/>
              <a:gd name="connsiteX3970" fmla="*/ 6496609 w 8191242"/>
              <a:gd name="connsiteY3970" fmla="*/ 2017678 h 5359243"/>
              <a:gd name="connsiteX3971" fmla="*/ 6490366 w 8191242"/>
              <a:gd name="connsiteY3971" fmla="*/ 2016866 h 5359243"/>
              <a:gd name="connsiteX3972" fmla="*/ 6520673 w 8191242"/>
              <a:gd name="connsiteY3972" fmla="*/ 2012017 h 5359243"/>
              <a:gd name="connsiteX3973" fmla="*/ 6512737 w 8191242"/>
              <a:gd name="connsiteY3973" fmla="*/ 2017678 h 5359243"/>
              <a:gd name="connsiteX3974" fmla="*/ 6509209 w 8191242"/>
              <a:gd name="connsiteY3974" fmla="*/ 2021579 h 5359243"/>
              <a:gd name="connsiteX3975" fmla="*/ 6508994 w 8191242"/>
              <a:gd name="connsiteY3975" fmla="*/ 2025482 h 5359243"/>
              <a:gd name="connsiteX3976" fmla="*/ 6517894 w 8191242"/>
              <a:gd name="connsiteY3976" fmla="*/ 2027330 h 5359243"/>
              <a:gd name="connsiteX3977" fmla="*/ 6517775 w 8191242"/>
              <a:gd name="connsiteY3977" fmla="*/ 2026737 h 5359243"/>
              <a:gd name="connsiteX3978" fmla="*/ 6520799 w 8191242"/>
              <a:gd name="connsiteY3978" fmla="*/ 2017678 h 5359243"/>
              <a:gd name="connsiteX3979" fmla="*/ 6520673 w 8191242"/>
              <a:gd name="connsiteY3979" fmla="*/ 2012017 h 5359243"/>
              <a:gd name="connsiteX3980" fmla="*/ 4741731 w 8191242"/>
              <a:gd name="connsiteY3980" fmla="*/ 2011704 h 5359243"/>
              <a:gd name="connsiteX3981" fmla="*/ 4739082 w 8191242"/>
              <a:gd name="connsiteY3981" fmla="*/ 2017334 h 5359243"/>
              <a:gd name="connsiteX3982" fmla="*/ 4747033 w 8191242"/>
              <a:gd name="connsiteY3982" fmla="*/ 2019221 h 5359243"/>
              <a:gd name="connsiteX3983" fmla="*/ 4748990 w 8191242"/>
              <a:gd name="connsiteY3983" fmla="*/ 2020561 h 5359243"/>
              <a:gd name="connsiteX3984" fmla="*/ 4749564 w 8191242"/>
              <a:gd name="connsiteY3984" fmla="*/ 2020411 h 5359243"/>
              <a:gd name="connsiteX3985" fmla="*/ 6424019 w 8191242"/>
              <a:gd name="connsiteY3985" fmla="*/ 2009834 h 5359243"/>
              <a:gd name="connsiteX3986" fmla="*/ 6423274 w 8191242"/>
              <a:gd name="connsiteY3986" fmla="*/ 2024094 h 5359243"/>
              <a:gd name="connsiteX3987" fmla="*/ 6430078 w 8191242"/>
              <a:gd name="connsiteY3987" fmla="*/ 2040828 h 5359243"/>
              <a:gd name="connsiteX3988" fmla="*/ 6432973 w 8191242"/>
              <a:gd name="connsiteY3988" fmla="*/ 2045312 h 5359243"/>
              <a:gd name="connsiteX3989" fmla="*/ 6439736 w 8191242"/>
              <a:gd name="connsiteY3989" fmla="*/ 2045205 h 5359243"/>
              <a:gd name="connsiteX3990" fmla="*/ 6453635 w 8191242"/>
              <a:gd name="connsiteY3990" fmla="*/ 2044460 h 5359243"/>
              <a:gd name="connsiteX3991" fmla="*/ 6451300 w 8191242"/>
              <a:gd name="connsiteY3991" fmla="*/ 2021148 h 5359243"/>
              <a:gd name="connsiteX3992" fmla="*/ 6449247 w 8191242"/>
              <a:gd name="connsiteY3992" fmla="*/ 2013460 h 5359243"/>
              <a:gd name="connsiteX3993" fmla="*/ 6447048 w 8191242"/>
              <a:gd name="connsiteY3993" fmla="*/ 2011581 h 5359243"/>
              <a:gd name="connsiteX3994" fmla="*/ 6445955 w 8191242"/>
              <a:gd name="connsiteY3994" fmla="*/ 2013401 h 5359243"/>
              <a:gd name="connsiteX3995" fmla="*/ 6448223 w 8191242"/>
              <a:gd name="connsiteY3995" fmla="*/ 2033782 h 5359243"/>
              <a:gd name="connsiteX3996" fmla="*/ 6440159 w 8191242"/>
              <a:gd name="connsiteY3996" fmla="*/ 2017678 h 5359243"/>
              <a:gd name="connsiteX3997" fmla="*/ 6432094 w 8191242"/>
              <a:gd name="connsiteY3997" fmla="*/ 2025731 h 5359243"/>
              <a:gd name="connsiteX3998" fmla="*/ 6424165 w 8191242"/>
              <a:gd name="connsiteY3998" fmla="*/ 2009897 h 5359243"/>
              <a:gd name="connsiteX3999" fmla="*/ 7417855 w 8191242"/>
              <a:gd name="connsiteY3999" fmla="*/ 2009785 h 5359243"/>
              <a:gd name="connsiteX4000" fmla="*/ 7424511 w 8191242"/>
              <a:gd name="connsiteY4000" fmla="*/ 2010601 h 5359243"/>
              <a:gd name="connsiteX4001" fmla="*/ 7432256 w 8191242"/>
              <a:gd name="connsiteY4001" fmla="*/ 2028028 h 5359243"/>
              <a:gd name="connsiteX4002" fmla="*/ 7416766 w 8191242"/>
              <a:gd name="connsiteY4002" fmla="*/ 2036742 h 5359243"/>
              <a:gd name="connsiteX4003" fmla="*/ 7417855 w 8191242"/>
              <a:gd name="connsiteY4003" fmla="*/ 2009785 h 5359243"/>
              <a:gd name="connsiteX4004" fmla="*/ 7165656 w 8191242"/>
              <a:gd name="connsiteY4004" fmla="*/ 2009633 h 5359243"/>
              <a:gd name="connsiteX4005" fmla="*/ 7173997 w 8191242"/>
              <a:gd name="connsiteY4005" fmla="*/ 2009633 h 5359243"/>
              <a:gd name="connsiteX4006" fmla="*/ 7178168 w 8191242"/>
              <a:gd name="connsiteY4006" fmla="*/ 2029876 h 5359243"/>
              <a:gd name="connsiteX4007" fmla="*/ 7181556 w 8191242"/>
              <a:gd name="connsiteY4007" fmla="*/ 2046323 h 5359243"/>
              <a:gd name="connsiteX4008" fmla="*/ 7173997 w 8191242"/>
              <a:gd name="connsiteY4008" fmla="*/ 2033924 h 5359243"/>
              <a:gd name="connsiteX4009" fmla="*/ 7165656 w 8191242"/>
              <a:gd name="connsiteY4009" fmla="*/ 2009633 h 5359243"/>
              <a:gd name="connsiteX4010" fmla="*/ 4791680 w 8191242"/>
              <a:gd name="connsiteY4010" fmla="*/ 2009428 h 5359243"/>
              <a:gd name="connsiteX4011" fmla="*/ 4791017 w 8191242"/>
              <a:gd name="connsiteY4011" fmla="*/ 2009587 h 5359243"/>
              <a:gd name="connsiteX4012" fmla="*/ 4791018 w 8191242"/>
              <a:gd name="connsiteY4012" fmla="*/ 2009600 h 5359243"/>
              <a:gd name="connsiteX4013" fmla="*/ 4719207 w 8191242"/>
              <a:gd name="connsiteY4013" fmla="*/ 2006151 h 5359243"/>
              <a:gd name="connsiteX4014" fmla="*/ 4719312 w 8191242"/>
              <a:gd name="connsiteY4014" fmla="*/ 2007394 h 5359243"/>
              <a:gd name="connsiteX4015" fmla="*/ 4722579 w 8191242"/>
              <a:gd name="connsiteY4015" fmla="*/ 2009558 h 5359243"/>
              <a:gd name="connsiteX4016" fmla="*/ 7634724 w 8191242"/>
              <a:gd name="connsiteY4016" fmla="*/ 2002406 h 5359243"/>
              <a:gd name="connsiteX4017" fmla="*/ 7651322 w 8191242"/>
              <a:gd name="connsiteY4017" fmla="*/ 2010407 h 5359243"/>
              <a:gd name="connsiteX4018" fmla="*/ 7651322 w 8191242"/>
              <a:gd name="connsiteY4018" fmla="*/ 2082437 h 5359243"/>
              <a:gd name="connsiteX4019" fmla="*/ 7645097 w 8191242"/>
              <a:gd name="connsiteY4019" fmla="*/ 2073431 h 5359243"/>
              <a:gd name="connsiteX4020" fmla="*/ 7634724 w 8191242"/>
              <a:gd name="connsiteY4020" fmla="*/ 2034417 h 5359243"/>
              <a:gd name="connsiteX4021" fmla="*/ 7618127 w 8191242"/>
              <a:gd name="connsiteY4021" fmla="*/ 2034417 h 5359243"/>
              <a:gd name="connsiteX4022" fmla="*/ 7634724 w 8191242"/>
              <a:gd name="connsiteY4022" fmla="*/ 2002406 h 5359243"/>
              <a:gd name="connsiteX4023" fmla="*/ 7393532 w 8191242"/>
              <a:gd name="connsiteY4023" fmla="*/ 2001889 h 5359243"/>
              <a:gd name="connsiteX4024" fmla="*/ 7401277 w 8191242"/>
              <a:gd name="connsiteY4024" fmla="*/ 2001889 h 5359243"/>
              <a:gd name="connsiteX4025" fmla="*/ 7409021 w 8191242"/>
              <a:gd name="connsiteY4025" fmla="*/ 2027448 h 5359243"/>
              <a:gd name="connsiteX4026" fmla="*/ 7401277 w 8191242"/>
              <a:gd name="connsiteY4026" fmla="*/ 2027448 h 5359243"/>
              <a:gd name="connsiteX4027" fmla="*/ 7401277 w 8191242"/>
              <a:gd name="connsiteY4027" fmla="*/ 2044486 h 5359243"/>
              <a:gd name="connsiteX4028" fmla="*/ 7393532 w 8191242"/>
              <a:gd name="connsiteY4028" fmla="*/ 2001889 h 5359243"/>
              <a:gd name="connsiteX4029" fmla="*/ 7296722 w 8191242"/>
              <a:gd name="connsiteY4029" fmla="*/ 2001889 h 5359243"/>
              <a:gd name="connsiteX4030" fmla="*/ 7304744 w 8191242"/>
              <a:gd name="connsiteY4030" fmla="*/ 2001889 h 5359243"/>
              <a:gd name="connsiteX4031" fmla="*/ 7320788 w 8191242"/>
              <a:gd name="connsiteY4031" fmla="*/ 2018410 h 5359243"/>
              <a:gd name="connsiteX4032" fmla="*/ 7311762 w 8191242"/>
              <a:gd name="connsiteY4032" fmla="*/ 2045259 h 5359243"/>
              <a:gd name="connsiteX4033" fmla="*/ 7311859 w 8191242"/>
              <a:gd name="connsiteY4033" fmla="*/ 2047535 h 5359243"/>
              <a:gd name="connsiteX4034" fmla="*/ 7307752 w 8191242"/>
              <a:gd name="connsiteY4034" fmla="*/ 2029770 h 5359243"/>
              <a:gd name="connsiteX4035" fmla="*/ 7296722 w 8191242"/>
              <a:gd name="connsiteY4035" fmla="*/ 2001889 h 5359243"/>
              <a:gd name="connsiteX4036" fmla="*/ 6827240 w 8191242"/>
              <a:gd name="connsiteY4036" fmla="*/ 2001574 h 5359243"/>
              <a:gd name="connsiteX4037" fmla="*/ 6833289 w 8191242"/>
              <a:gd name="connsiteY4037" fmla="*/ 2013652 h 5359243"/>
              <a:gd name="connsiteX4038" fmla="*/ 6833015 w 8191242"/>
              <a:gd name="connsiteY4038" fmla="*/ 2014199 h 5359243"/>
              <a:gd name="connsiteX4039" fmla="*/ 4814616 w 8191242"/>
              <a:gd name="connsiteY4039" fmla="*/ 1996492 h 5359243"/>
              <a:gd name="connsiteX4040" fmla="*/ 4813320 w 8191242"/>
              <a:gd name="connsiteY4040" fmla="*/ 2000122 h 5359243"/>
              <a:gd name="connsiteX4041" fmla="*/ 4814211 w 8191242"/>
              <a:gd name="connsiteY4041" fmla="*/ 2003551 h 5359243"/>
              <a:gd name="connsiteX4042" fmla="*/ 4819701 w 8191242"/>
              <a:gd name="connsiteY4042" fmla="*/ 2002119 h 5359243"/>
              <a:gd name="connsiteX4043" fmla="*/ 4816289 w 8191242"/>
              <a:gd name="connsiteY4043" fmla="*/ 1997831 h 5359243"/>
              <a:gd name="connsiteX4044" fmla="*/ 4757870 w 8191242"/>
              <a:gd name="connsiteY4044" fmla="*/ 1994435 h 5359243"/>
              <a:gd name="connsiteX4045" fmla="*/ 4751569 w 8191242"/>
              <a:gd name="connsiteY4045" fmla="*/ 2007897 h 5359243"/>
              <a:gd name="connsiteX4046" fmla="*/ 4741574 w 8191242"/>
              <a:gd name="connsiteY4046" fmla="*/ 2010529 h 5359243"/>
              <a:gd name="connsiteX4047" fmla="*/ 4741731 w 8191242"/>
              <a:gd name="connsiteY4047" fmla="*/ 2010676 h 5359243"/>
              <a:gd name="connsiteX4048" fmla="*/ 4754057 w 8191242"/>
              <a:gd name="connsiteY4048" fmla="*/ 2019239 h 5359243"/>
              <a:gd name="connsiteX4049" fmla="*/ 4767931 w 8191242"/>
              <a:gd name="connsiteY4049" fmla="*/ 2015621 h 5359243"/>
              <a:gd name="connsiteX4050" fmla="*/ 4769495 w 8191242"/>
              <a:gd name="connsiteY4050" fmla="*/ 2006864 h 5359243"/>
              <a:gd name="connsiteX4051" fmla="*/ 4775199 w 8191242"/>
              <a:gd name="connsiteY4051" fmla="*/ 2004790 h 5359243"/>
              <a:gd name="connsiteX4052" fmla="*/ 4776378 w 8191242"/>
              <a:gd name="connsiteY4052" fmla="*/ 2004361 h 5359243"/>
              <a:gd name="connsiteX4053" fmla="*/ 4777148 w 8191242"/>
              <a:gd name="connsiteY4053" fmla="*/ 2002362 h 5359243"/>
              <a:gd name="connsiteX4054" fmla="*/ 4757870 w 8191242"/>
              <a:gd name="connsiteY4054" fmla="*/ 1994435 h 5359243"/>
              <a:gd name="connsiteX4055" fmla="*/ 4709484 w 8191242"/>
              <a:gd name="connsiteY4055" fmla="*/ 1994435 h 5359243"/>
              <a:gd name="connsiteX4056" fmla="*/ 4706460 w 8191242"/>
              <a:gd name="connsiteY4056" fmla="*/ 2007521 h 5359243"/>
              <a:gd name="connsiteX4057" fmla="*/ 4708570 w 8191242"/>
              <a:gd name="connsiteY4057" fmla="*/ 2020862 h 5359243"/>
              <a:gd name="connsiteX4058" fmla="*/ 4713898 w 8191242"/>
              <a:gd name="connsiteY4058" fmla="*/ 2020415 h 5359243"/>
              <a:gd name="connsiteX4059" fmla="*/ 4719115 w 8191242"/>
              <a:gd name="connsiteY4059" fmla="*/ 2013670 h 5359243"/>
              <a:gd name="connsiteX4060" fmla="*/ 6528863 w 8191242"/>
              <a:gd name="connsiteY4060" fmla="*/ 1993522 h 5359243"/>
              <a:gd name="connsiteX4061" fmla="*/ 6536136 w 8191242"/>
              <a:gd name="connsiteY4061" fmla="*/ 2025595 h 5359243"/>
              <a:gd name="connsiteX4062" fmla="*/ 6542985 w 8191242"/>
              <a:gd name="connsiteY4062" fmla="*/ 2024680 h 5359243"/>
              <a:gd name="connsiteX4063" fmla="*/ 6544992 w 8191242"/>
              <a:gd name="connsiteY4063" fmla="*/ 2014785 h 5359243"/>
              <a:gd name="connsiteX4064" fmla="*/ 6553056 w 8191242"/>
              <a:gd name="connsiteY4064" fmla="*/ 2017678 h 5359243"/>
              <a:gd name="connsiteX4065" fmla="*/ 6528863 w 8191242"/>
              <a:gd name="connsiteY4065" fmla="*/ 1993522 h 5359243"/>
              <a:gd name="connsiteX4066" fmla="*/ 6485772 w 8191242"/>
              <a:gd name="connsiteY4066" fmla="*/ 1990125 h 5359243"/>
              <a:gd name="connsiteX4067" fmla="*/ 6484599 w 8191242"/>
              <a:gd name="connsiteY4067" fmla="*/ 1990679 h 5359243"/>
              <a:gd name="connsiteX4068" fmla="*/ 6484223 w 8191242"/>
              <a:gd name="connsiteY4068" fmla="*/ 1991114 h 5359243"/>
              <a:gd name="connsiteX4069" fmla="*/ 6482999 w 8191242"/>
              <a:gd name="connsiteY4069" fmla="*/ 2000950 h 5359243"/>
              <a:gd name="connsiteX4070" fmla="*/ 6485520 w 8191242"/>
              <a:gd name="connsiteY4070" fmla="*/ 1999561 h 5359243"/>
              <a:gd name="connsiteX4071" fmla="*/ 6496609 w 8191242"/>
              <a:gd name="connsiteY4071" fmla="*/ 2001574 h 5359243"/>
              <a:gd name="connsiteX4072" fmla="*/ 6485772 w 8191242"/>
              <a:gd name="connsiteY4072" fmla="*/ 1990125 h 5359243"/>
              <a:gd name="connsiteX4073" fmla="*/ 4718415 w 8191242"/>
              <a:gd name="connsiteY4073" fmla="*/ 1988893 h 5359243"/>
              <a:gd name="connsiteX4074" fmla="*/ 4718475 w 8191242"/>
              <a:gd name="connsiteY4074" fmla="*/ 1989394 h 5359243"/>
              <a:gd name="connsiteX4075" fmla="*/ 4718506 w 8191242"/>
              <a:gd name="connsiteY4075" fmla="*/ 1989159 h 5359243"/>
              <a:gd name="connsiteX4076" fmla="*/ 7643023 w 8191242"/>
              <a:gd name="connsiteY4076" fmla="*/ 1986399 h 5359243"/>
              <a:gd name="connsiteX4077" fmla="*/ 7667916 w 8191242"/>
              <a:gd name="connsiteY4077" fmla="*/ 1986399 h 5359243"/>
              <a:gd name="connsiteX4078" fmla="*/ 7667916 w 8191242"/>
              <a:gd name="connsiteY4078" fmla="*/ 2042420 h 5359243"/>
              <a:gd name="connsiteX4079" fmla="*/ 7651322 w 8191242"/>
              <a:gd name="connsiteY4079" fmla="*/ 2010407 h 5359243"/>
              <a:gd name="connsiteX4080" fmla="*/ 7643023 w 8191242"/>
              <a:gd name="connsiteY4080" fmla="*/ 1986399 h 5359243"/>
              <a:gd name="connsiteX4081" fmla="*/ 5675606 w 8191242"/>
              <a:gd name="connsiteY4081" fmla="*/ 1980077 h 5359243"/>
              <a:gd name="connsiteX4082" fmla="*/ 5670079 w 8191242"/>
              <a:gd name="connsiteY4082" fmla="*/ 1981064 h 5359243"/>
              <a:gd name="connsiteX4083" fmla="*/ 5667382 w 8191242"/>
              <a:gd name="connsiteY4083" fmla="*/ 1982828 h 5359243"/>
              <a:gd name="connsiteX4084" fmla="*/ 5667253 w 8191242"/>
              <a:gd name="connsiteY4084" fmla="*/ 1981569 h 5359243"/>
              <a:gd name="connsiteX4085" fmla="*/ 5665202 w 8191242"/>
              <a:gd name="connsiteY4085" fmla="*/ 1981935 h 5359243"/>
              <a:gd name="connsiteX4086" fmla="*/ 5655781 w 8191242"/>
              <a:gd name="connsiteY4086" fmla="*/ 1986813 h 5359243"/>
              <a:gd name="connsiteX4087" fmla="*/ 5655635 w 8191242"/>
              <a:gd name="connsiteY4087" fmla="*/ 1985236 h 5359243"/>
              <a:gd name="connsiteX4088" fmla="*/ 5641803 w 8191242"/>
              <a:gd name="connsiteY4088" fmla="*/ 1993522 h 5359243"/>
              <a:gd name="connsiteX4089" fmla="*/ 5639567 w 8191242"/>
              <a:gd name="connsiteY4089" fmla="*/ 1990883 h 5359243"/>
              <a:gd name="connsiteX4090" fmla="*/ 5635768 w 8191242"/>
              <a:gd name="connsiteY4090" fmla="*/ 1995810 h 5359243"/>
              <a:gd name="connsiteX4091" fmla="*/ 5634600 w 8191242"/>
              <a:gd name="connsiteY4091" fmla="*/ 1996909 h 5359243"/>
              <a:gd name="connsiteX4092" fmla="*/ 5635755 w 8191242"/>
              <a:gd name="connsiteY4092" fmla="*/ 2001448 h 5359243"/>
              <a:gd name="connsiteX4093" fmla="*/ 5631722 w 8191242"/>
              <a:gd name="connsiteY4093" fmla="*/ 2002582 h 5359243"/>
              <a:gd name="connsiteX4094" fmla="*/ 5629850 w 8191242"/>
              <a:gd name="connsiteY4094" fmla="*/ 2001380 h 5359243"/>
              <a:gd name="connsiteX4095" fmla="*/ 5628791 w 8191242"/>
              <a:gd name="connsiteY4095" fmla="*/ 2002377 h 5359243"/>
              <a:gd name="connsiteX4096" fmla="*/ 5625866 w 8191242"/>
              <a:gd name="connsiteY4096" fmla="*/ 1998822 h 5359243"/>
              <a:gd name="connsiteX4097" fmla="*/ 5621604 w 8191242"/>
              <a:gd name="connsiteY4097" fmla="*/ 1996086 h 5359243"/>
              <a:gd name="connsiteX4098" fmla="*/ 5619530 w 8191242"/>
              <a:gd name="connsiteY4098" fmla="*/ 1998785 h 5359243"/>
              <a:gd name="connsiteX4099" fmla="*/ 5622575 w 8191242"/>
              <a:gd name="connsiteY4099" fmla="*/ 2002748 h 5359243"/>
              <a:gd name="connsiteX4100" fmla="*/ 5620510 w 8191242"/>
              <a:gd name="connsiteY4100" fmla="*/ 2007991 h 5359243"/>
              <a:gd name="connsiteX4101" fmla="*/ 5620636 w 8191242"/>
              <a:gd name="connsiteY4101" fmla="*/ 2008619 h 5359243"/>
              <a:gd name="connsiteX4102" fmla="*/ 5617611 w 8191242"/>
              <a:gd name="connsiteY4102" fmla="*/ 2017678 h 5359243"/>
              <a:gd name="connsiteX4103" fmla="*/ 5630517 w 8191242"/>
              <a:gd name="connsiteY4103" fmla="*/ 2018905 h 5359243"/>
              <a:gd name="connsiteX4104" fmla="*/ 5632381 w 8191242"/>
              <a:gd name="connsiteY4104" fmla="*/ 2007726 h 5359243"/>
              <a:gd name="connsiteX4105" fmla="*/ 5645934 w 8191242"/>
              <a:gd name="connsiteY4105" fmla="*/ 1996109 h 5359243"/>
              <a:gd name="connsiteX4106" fmla="*/ 5649806 w 8191242"/>
              <a:gd name="connsiteY4106" fmla="*/ 2015471 h 5359243"/>
              <a:gd name="connsiteX4107" fmla="*/ 5649825 w 8191242"/>
              <a:gd name="connsiteY4107" fmla="*/ 2015565 h 5359243"/>
              <a:gd name="connsiteX4108" fmla="*/ 5657302 w 8191242"/>
              <a:gd name="connsiteY4108" fmla="*/ 2015414 h 5359243"/>
              <a:gd name="connsiteX4109" fmla="*/ 5664030 w 8191242"/>
              <a:gd name="connsiteY4109" fmla="*/ 2023397 h 5359243"/>
              <a:gd name="connsiteX4110" fmla="*/ 5665656 w 8191242"/>
              <a:gd name="connsiteY4110" fmla="*/ 2022673 h 5359243"/>
              <a:gd name="connsiteX4111" fmla="*/ 5664989 w 8191242"/>
              <a:gd name="connsiteY4111" fmla="*/ 2016672 h 5359243"/>
              <a:gd name="connsiteX4112" fmla="*/ 5657932 w 8191242"/>
              <a:gd name="connsiteY4112" fmla="*/ 2001574 h 5359243"/>
              <a:gd name="connsiteX4113" fmla="*/ 5664989 w 8191242"/>
              <a:gd name="connsiteY4113" fmla="*/ 2008242 h 5359243"/>
              <a:gd name="connsiteX4114" fmla="*/ 5671516 w 8191242"/>
              <a:gd name="connsiteY4114" fmla="*/ 2012316 h 5359243"/>
              <a:gd name="connsiteX4115" fmla="*/ 5672072 w 8191242"/>
              <a:gd name="connsiteY4115" fmla="*/ 2010297 h 5359243"/>
              <a:gd name="connsiteX4116" fmla="*/ 5675322 w 8191242"/>
              <a:gd name="connsiteY4116" fmla="*/ 2003516 h 5359243"/>
              <a:gd name="connsiteX4117" fmla="*/ 5674061 w 8191242"/>
              <a:gd name="connsiteY4117" fmla="*/ 1993522 h 5359243"/>
              <a:gd name="connsiteX4118" fmla="*/ 5686039 w 8191242"/>
              <a:gd name="connsiteY4118" fmla="*/ 2002512 h 5359243"/>
              <a:gd name="connsiteX4119" fmla="*/ 5687531 w 8191242"/>
              <a:gd name="connsiteY4119" fmla="*/ 2002748 h 5359243"/>
              <a:gd name="connsiteX4120" fmla="*/ 5675606 w 8191242"/>
              <a:gd name="connsiteY4120" fmla="*/ 1980077 h 5359243"/>
              <a:gd name="connsiteX4121" fmla="*/ 6692630 w 8191242"/>
              <a:gd name="connsiteY4121" fmla="*/ 1978654 h 5359243"/>
              <a:gd name="connsiteX4122" fmla="*/ 6723609 w 8191242"/>
              <a:gd name="connsiteY4122" fmla="*/ 2050848 h 5359243"/>
              <a:gd name="connsiteX4123" fmla="*/ 6731354 w 8191242"/>
              <a:gd name="connsiteY4123" fmla="*/ 2066891 h 5359243"/>
              <a:gd name="connsiteX4124" fmla="*/ 6746843 w 8191242"/>
              <a:gd name="connsiteY4124" fmla="*/ 2050848 h 5359243"/>
              <a:gd name="connsiteX4125" fmla="*/ 6762333 w 8191242"/>
              <a:gd name="connsiteY4125" fmla="*/ 2082932 h 5359243"/>
              <a:gd name="connsiteX4126" fmla="*/ 6723609 w 8191242"/>
              <a:gd name="connsiteY4126" fmla="*/ 2082932 h 5359243"/>
              <a:gd name="connsiteX4127" fmla="*/ 6708120 w 8191242"/>
              <a:gd name="connsiteY4127" fmla="*/ 2026782 h 5359243"/>
              <a:gd name="connsiteX4128" fmla="*/ 6692630 w 8191242"/>
              <a:gd name="connsiteY4128" fmla="*/ 1978654 h 5359243"/>
              <a:gd name="connsiteX4129" fmla="*/ 4773998 w 8191242"/>
              <a:gd name="connsiteY4129" fmla="*/ 1978332 h 5359243"/>
              <a:gd name="connsiteX4130" fmla="*/ 4781840 w 8191242"/>
              <a:gd name="connsiteY4130" fmla="*/ 1997471 h 5359243"/>
              <a:gd name="connsiteX4131" fmla="*/ 4783199 w 8191242"/>
              <a:gd name="connsiteY4131" fmla="*/ 1989863 h 5359243"/>
              <a:gd name="connsiteX4132" fmla="*/ 4782440 w 8191242"/>
              <a:gd name="connsiteY4132" fmla="*/ 1988900 h 5359243"/>
              <a:gd name="connsiteX4133" fmla="*/ 4773998 w 8191242"/>
              <a:gd name="connsiteY4133" fmla="*/ 1978332 h 5359243"/>
              <a:gd name="connsiteX4134" fmla="*/ 5697815 w 8191242"/>
              <a:gd name="connsiteY4134" fmla="*/ 1975879 h 5359243"/>
              <a:gd name="connsiteX4135" fmla="*/ 5691454 w 8191242"/>
              <a:gd name="connsiteY4135" fmla="*/ 1977162 h 5359243"/>
              <a:gd name="connsiteX4136" fmla="*/ 5695652 w 8191242"/>
              <a:gd name="connsiteY4136" fmla="*/ 1986891 h 5359243"/>
              <a:gd name="connsiteX4137" fmla="*/ 5484831 w 8191242"/>
              <a:gd name="connsiteY4137" fmla="*/ 1975009 h 5359243"/>
              <a:gd name="connsiteX4138" fmla="*/ 5473463 w 8191242"/>
              <a:gd name="connsiteY4138" fmla="*/ 1980437 h 5359243"/>
              <a:gd name="connsiteX4139" fmla="*/ 5461493 w 8191242"/>
              <a:gd name="connsiteY4139" fmla="*/ 1990880 h 5359243"/>
              <a:gd name="connsiteX4140" fmla="*/ 5460887 w 8191242"/>
              <a:gd name="connsiteY4140" fmla="*/ 1993079 h 5359243"/>
              <a:gd name="connsiteX4141" fmla="*/ 5467519 w 8191242"/>
              <a:gd name="connsiteY4141" fmla="*/ 2002488 h 5359243"/>
              <a:gd name="connsiteX4142" fmla="*/ 5459455 w 8191242"/>
              <a:gd name="connsiteY4142" fmla="*/ 2002488 h 5359243"/>
              <a:gd name="connsiteX4143" fmla="*/ 5462939 w 8191242"/>
              <a:gd name="connsiteY4143" fmla="*/ 2007359 h 5359243"/>
              <a:gd name="connsiteX4144" fmla="*/ 5481121 w 8191242"/>
              <a:gd name="connsiteY4144" fmla="*/ 2001124 h 5359243"/>
              <a:gd name="connsiteX4145" fmla="*/ 5478985 w 8191242"/>
              <a:gd name="connsiteY4145" fmla="*/ 1999971 h 5359243"/>
              <a:gd name="connsiteX4146" fmla="*/ 5475583 w 8191242"/>
              <a:gd name="connsiteY4146" fmla="*/ 1986384 h 5359243"/>
              <a:gd name="connsiteX4147" fmla="*/ 5486672 w 8191242"/>
              <a:gd name="connsiteY4147" fmla="*/ 1991416 h 5359243"/>
              <a:gd name="connsiteX4148" fmla="*/ 5489828 w 8191242"/>
              <a:gd name="connsiteY4148" fmla="*/ 1998348 h 5359243"/>
              <a:gd name="connsiteX4149" fmla="*/ 5496412 w 8191242"/>
              <a:gd name="connsiteY4149" fmla="*/ 1996252 h 5359243"/>
              <a:gd name="connsiteX4150" fmla="*/ 5493727 w 8191242"/>
              <a:gd name="connsiteY4150" fmla="*/ 1992423 h 5359243"/>
              <a:gd name="connsiteX4151" fmla="*/ 5487176 w 8191242"/>
              <a:gd name="connsiteY4151" fmla="*/ 1984372 h 5359243"/>
              <a:gd name="connsiteX4152" fmla="*/ 7536652 w 8191242"/>
              <a:gd name="connsiteY4152" fmla="*/ 1974298 h 5359243"/>
              <a:gd name="connsiteX4153" fmla="*/ 7554623 w 8191242"/>
              <a:gd name="connsiteY4153" fmla="*/ 1978654 h 5359243"/>
              <a:gd name="connsiteX4154" fmla="*/ 7529064 w 8191242"/>
              <a:gd name="connsiteY4154" fmla="*/ 1978654 h 5359243"/>
              <a:gd name="connsiteX4155" fmla="*/ 7536652 w 8191242"/>
              <a:gd name="connsiteY4155" fmla="*/ 1974298 h 5359243"/>
              <a:gd name="connsiteX4156" fmla="*/ 6861871 w 8191242"/>
              <a:gd name="connsiteY4156" fmla="*/ 1973888 h 5359243"/>
              <a:gd name="connsiteX4157" fmla="*/ 6863529 w 8191242"/>
              <a:gd name="connsiteY4157" fmla="*/ 1980438 h 5359243"/>
              <a:gd name="connsiteX4158" fmla="*/ 6864095 w 8191242"/>
              <a:gd name="connsiteY4158" fmla="*/ 1985674 h 5359243"/>
              <a:gd name="connsiteX4159" fmla="*/ 4903511 w 8191242"/>
              <a:gd name="connsiteY4159" fmla="*/ 1972764 h 5359243"/>
              <a:gd name="connsiteX4160" fmla="*/ 4898002 w 8191242"/>
              <a:gd name="connsiteY4160" fmla="*/ 1976822 h 5359243"/>
              <a:gd name="connsiteX4161" fmla="*/ 4898266 w 8191242"/>
              <a:gd name="connsiteY4161" fmla="*/ 1977390 h 5359243"/>
              <a:gd name="connsiteX4162" fmla="*/ 4902419 w 8191242"/>
              <a:gd name="connsiteY4162" fmla="*/ 1976035 h 5359243"/>
              <a:gd name="connsiteX4163" fmla="*/ 4904806 w 8191242"/>
              <a:gd name="connsiteY4163" fmla="*/ 1975093 h 5359243"/>
              <a:gd name="connsiteX4164" fmla="*/ 5705676 w 8191242"/>
              <a:gd name="connsiteY4164" fmla="*/ 1971070 h 5359243"/>
              <a:gd name="connsiteX4165" fmla="*/ 5702034 w 8191242"/>
              <a:gd name="connsiteY4165" fmla="*/ 1975027 h 5359243"/>
              <a:gd name="connsiteX4166" fmla="*/ 5699585 w 8191242"/>
              <a:gd name="connsiteY4166" fmla="*/ 1975521 h 5359243"/>
              <a:gd name="connsiteX4167" fmla="*/ 5703769 w 8191242"/>
              <a:gd name="connsiteY4167" fmla="*/ 1986891 h 5359243"/>
              <a:gd name="connsiteX4168" fmla="*/ 5720007 w 8191242"/>
              <a:gd name="connsiteY4168" fmla="*/ 1971033 h 5359243"/>
              <a:gd name="connsiteX4169" fmla="*/ 5709733 w 8191242"/>
              <a:gd name="connsiteY4169" fmla="*/ 1988872 h 5359243"/>
              <a:gd name="connsiteX4170" fmla="*/ 5709979 w 8191242"/>
              <a:gd name="connsiteY4170" fmla="*/ 1990458 h 5359243"/>
              <a:gd name="connsiteX4171" fmla="*/ 5720765 w 8191242"/>
              <a:gd name="connsiteY4171" fmla="*/ 1979174 h 5359243"/>
              <a:gd name="connsiteX4172" fmla="*/ 7521319 w 8191242"/>
              <a:gd name="connsiteY4172" fmla="*/ 1970910 h 5359243"/>
              <a:gd name="connsiteX4173" fmla="*/ 7529064 w 8191242"/>
              <a:gd name="connsiteY4173" fmla="*/ 1994871 h 5359243"/>
              <a:gd name="connsiteX4174" fmla="*/ 7513574 w 8191242"/>
              <a:gd name="connsiteY4174" fmla="*/ 1994871 h 5359243"/>
              <a:gd name="connsiteX4175" fmla="*/ 7521319 w 8191242"/>
              <a:gd name="connsiteY4175" fmla="*/ 1970910 h 5359243"/>
              <a:gd name="connsiteX4176" fmla="*/ 7490340 w 8191242"/>
              <a:gd name="connsiteY4176" fmla="*/ 1970910 h 5359243"/>
              <a:gd name="connsiteX4177" fmla="*/ 7513574 w 8191242"/>
              <a:gd name="connsiteY4177" fmla="*/ 1994871 h 5359243"/>
              <a:gd name="connsiteX4178" fmla="*/ 7513574 w 8191242"/>
              <a:gd name="connsiteY4178" fmla="*/ 2018829 h 5359243"/>
              <a:gd name="connsiteX4179" fmla="*/ 7529064 w 8191242"/>
              <a:gd name="connsiteY4179" fmla="*/ 2098700 h 5359243"/>
              <a:gd name="connsiteX4180" fmla="*/ 7521319 w 8191242"/>
              <a:gd name="connsiteY4180" fmla="*/ 2034804 h 5359243"/>
              <a:gd name="connsiteX4181" fmla="*/ 7513574 w 8191242"/>
              <a:gd name="connsiteY4181" fmla="*/ 2034804 h 5359243"/>
              <a:gd name="connsiteX4182" fmla="*/ 7513574 w 8191242"/>
              <a:gd name="connsiteY4182" fmla="*/ 2066752 h 5359243"/>
              <a:gd name="connsiteX4183" fmla="*/ 7505830 w 8191242"/>
              <a:gd name="connsiteY4183" fmla="*/ 2026819 h 5359243"/>
              <a:gd name="connsiteX4184" fmla="*/ 7490340 w 8191242"/>
              <a:gd name="connsiteY4184" fmla="*/ 2002857 h 5359243"/>
              <a:gd name="connsiteX4185" fmla="*/ 7482596 w 8191242"/>
              <a:gd name="connsiteY4185" fmla="*/ 2018829 h 5359243"/>
              <a:gd name="connsiteX4186" fmla="*/ 7467106 w 8191242"/>
              <a:gd name="connsiteY4186" fmla="*/ 1994871 h 5359243"/>
              <a:gd name="connsiteX4187" fmla="*/ 7467106 w 8191242"/>
              <a:gd name="connsiteY4187" fmla="*/ 1978895 h 5359243"/>
              <a:gd name="connsiteX4188" fmla="*/ 7474851 w 8191242"/>
              <a:gd name="connsiteY4188" fmla="*/ 1986882 h 5359243"/>
              <a:gd name="connsiteX4189" fmla="*/ 7498085 w 8191242"/>
              <a:gd name="connsiteY4189" fmla="*/ 2002857 h 5359243"/>
              <a:gd name="connsiteX4190" fmla="*/ 7490340 w 8191242"/>
              <a:gd name="connsiteY4190" fmla="*/ 1970910 h 5359243"/>
              <a:gd name="connsiteX4191" fmla="*/ 6975312 w 8191242"/>
              <a:gd name="connsiteY4191" fmla="*/ 1970910 h 5359243"/>
              <a:gd name="connsiteX4192" fmla="*/ 7014036 w 8191242"/>
              <a:gd name="connsiteY4192" fmla="*/ 1970910 h 5359243"/>
              <a:gd name="connsiteX4193" fmla="*/ 7006292 w 8191242"/>
              <a:gd name="connsiteY4193" fmla="*/ 2001889 h 5359243"/>
              <a:gd name="connsiteX4194" fmla="*/ 7006292 w 8191242"/>
              <a:gd name="connsiteY4194" fmla="*/ 1994144 h 5359243"/>
              <a:gd name="connsiteX4195" fmla="*/ 6983058 w 8191242"/>
              <a:gd name="connsiteY4195" fmla="*/ 1978654 h 5359243"/>
              <a:gd name="connsiteX4196" fmla="*/ 6983058 w 8191242"/>
              <a:gd name="connsiteY4196" fmla="*/ 1986399 h 5359243"/>
              <a:gd name="connsiteX4197" fmla="*/ 6975312 w 8191242"/>
              <a:gd name="connsiteY4197" fmla="*/ 1970910 h 5359243"/>
              <a:gd name="connsiteX4198" fmla="*/ 5496586 w 8191242"/>
              <a:gd name="connsiteY4198" fmla="*/ 1969396 h 5359243"/>
              <a:gd name="connsiteX4199" fmla="*/ 5488093 w 8191242"/>
              <a:gd name="connsiteY4199" fmla="*/ 1973451 h 5359243"/>
              <a:gd name="connsiteX4200" fmla="*/ 5490704 w 8191242"/>
              <a:gd name="connsiteY4200" fmla="*/ 1975313 h 5359243"/>
              <a:gd name="connsiteX4201" fmla="*/ 5491712 w 8191242"/>
              <a:gd name="connsiteY4201" fmla="*/ 1986384 h 5359243"/>
              <a:gd name="connsiteX4202" fmla="*/ 5495744 w 8191242"/>
              <a:gd name="connsiteY4202" fmla="*/ 1971287 h 5359243"/>
              <a:gd name="connsiteX4203" fmla="*/ 4989932 w 8191242"/>
              <a:gd name="connsiteY4203" fmla="*/ 1963901 h 5359243"/>
              <a:gd name="connsiteX4204" fmla="*/ 4988362 w 8191242"/>
              <a:gd name="connsiteY4204" fmla="*/ 1967234 h 5359243"/>
              <a:gd name="connsiteX4205" fmla="*/ 4988941 w 8191242"/>
              <a:gd name="connsiteY4205" fmla="*/ 1968919 h 5359243"/>
              <a:gd name="connsiteX4206" fmla="*/ 4991216 w 8191242"/>
              <a:gd name="connsiteY4206" fmla="*/ 1965889 h 5359243"/>
              <a:gd name="connsiteX4207" fmla="*/ 7350935 w 8191242"/>
              <a:gd name="connsiteY4207" fmla="*/ 1963165 h 5359243"/>
              <a:gd name="connsiteX4208" fmla="*/ 7376493 w 8191242"/>
              <a:gd name="connsiteY4208" fmla="*/ 1995693 h 5359243"/>
              <a:gd name="connsiteX4209" fmla="*/ 7359455 w 8191242"/>
              <a:gd name="connsiteY4209" fmla="*/ 1995693 h 5359243"/>
              <a:gd name="connsiteX4210" fmla="*/ 7385014 w 8191242"/>
              <a:gd name="connsiteY4210" fmla="*/ 2028221 h 5359243"/>
              <a:gd name="connsiteX4211" fmla="*/ 7367973 w 8191242"/>
              <a:gd name="connsiteY4211" fmla="*/ 2036353 h 5359243"/>
              <a:gd name="connsiteX4212" fmla="*/ 7350935 w 8191242"/>
              <a:gd name="connsiteY4212" fmla="*/ 1987560 h 5359243"/>
              <a:gd name="connsiteX4213" fmla="*/ 7350935 w 8191242"/>
              <a:gd name="connsiteY4213" fmla="*/ 1963165 h 5359243"/>
              <a:gd name="connsiteX4214" fmla="*/ 6754588 w 8191242"/>
              <a:gd name="connsiteY4214" fmla="*/ 1963165 h 5359243"/>
              <a:gd name="connsiteX4215" fmla="*/ 6763626 w 8191242"/>
              <a:gd name="connsiteY4215" fmla="*/ 1978654 h 5359243"/>
              <a:gd name="connsiteX4216" fmla="*/ 6781696 w 8191242"/>
              <a:gd name="connsiteY4216" fmla="*/ 1978654 h 5359243"/>
              <a:gd name="connsiteX4217" fmla="*/ 6763626 w 8191242"/>
              <a:gd name="connsiteY4217" fmla="*/ 1986399 h 5359243"/>
              <a:gd name="connsiteX4218" fmla="*/ 6754588 w 8191242"/>
              <a:gd name="connsiteY4218" fmla="*/ 1963165 h 5359243"/>
              <a:gd name="connsiteX4219" fmla="*/ 5736248 w 8191242"/>
              <a:gd name="connsiteY4219" fmla="*/ 1963103 h 5359243"/>
              <a:gd name="connsiteX4220" fmla="*/ 5728128 w 8191242"/>
              <a:gd name="connsiteY4220" fmla="*/ 1986891 h 5359243"/>
              <a:gd name="connsiteX4221" fmla="*/ 5725248 w 8191242"/>
              <a:gd name="connsiteY4221" fmla="*/ 1984882 h 5359243"/>
              <a:gd name="connsiteX4222" fmla="*/ 5725469 w 8191242"/>
              <a:gd name="connsiteY4222" fmla="*/ 1985470 h 5359243"/>
              <a:gd name="connsiteX4223" fmla="*/ 5722445 w 8191242"/>
              <a:gd name="connsiteY4223" fmla="*/ 1993522 h 5359243"/>
              <a:gd name="connsiteX4224" fmla="*/ 5742842 w 8191242"/>
              <a:gd name="connsiteY4224" fmla="*/ 1983539 h 5359243"/>
              <a:gd name="connsiteX4225" fmla="*/ 5740308 w 8191242"/>
              <a:gd name="connsiteY4225" fmla="*/ 1977969 h 5359243"/>
              <a:gd name="connsiteX4226" fmla="*/ 5736248 w 8191242"/>
              <a:gd name="connsiteY4226" fmla="*/ 1963103 h 5359243"/>
              <a:gd name="connsiteX4227" fmla="*/ 4931262 w 8191242"/>
              <a:gd name="connsiteY4227" fmla="*/ 1961961 h 5359243"/>
              <a:gd name="connsiteX4228" fmla="*/ 4932479 w 8191242"/>
              <a:gd name="connsiteY4228" fmla="*/ 1964175 h 5359243"/>
              <a:gd name="connsiteX4229" fmla="*/ 4935631 w 8191242"/>
              <a:gd name="connsiteY4229" fmla="*/ 1962931 h 5359243"/>
              <a:gd name="connsiteX4230" fmla="*/ 7997672 w 8191242"/>
              <a:gd name="connsiteY4230" fmla="*/ 1961374 h 5359243"/>
              <a:gd name="connsiteX4231" fmla="*/ 8005595 w 8191242"/>
              <a:gd name="connsiteY4231" fmla="*/ 1979235 h 5359243"/>
              <a:gd name="connsiteX4232" fmla="*/ 8037789 w 8191242"/>
              <a:gd name="connsiteY4232" fmla="*/ 1979235 h 5359243"/>
              <a:gd name="connsiteX4233" fmla="*/ 8029741 w 8191242"/>
              <a:gd name="connsiteY4233" fmla="*/ 2010990 h 5359243"/>
              <a:gd name="connsiteX4234" fmla="*/ 7852673 w 8191242"/>
              <a:gd name="connsiteY4234" fmla="*/ 2042742 h 5359243"/>
              <a:gd name="connsiteX4235" fmla="*/ 7856698 w 8191242"/>
              <a:gd name="connsiteY4235" fmla="*/ 2033812 h 5359243"/>
              <a:gd name="connsiteX4236" fmla="*/ 7860135 w 8191242"/>
              <a:gd name="connsiteY4236" fmla="*/ 2021100 h 5359243"/>
              <a:gd name="connsiteX4237" fmla="*/ 7855898 w 8191242"/>
              <a:gd name="connsiteY4237" fmla="*/ 2023571 h 5359243"/>
              <a:gd name="connsiteX4238" fmla="*/ 7818467 w 8191242"/>
              <a:gd name="connsiteY4238" fmla="*/ 2059613 h 5359243"/>
              <a:gd name="connsiteX4239" fmla="*/ 7812432 w 8191242"/>
              <a:gd name="connsiteY4239" fmla="*/ 2106248 h 5359243"/>
              <a:gd name="connsiteX4240" fmla="*/ 7796335 w 8191242"/>
              <a:gd name="connsiteY4240" fmla="*/ 2114189 h 5359243"/>
              <a:gd name="connsiteX4241" fmla="*/ 7804382 w 8191242"/>
              <a:gd name="connsiteY4241" fmla="*/ 2090374 h 5359243"/>
              <a:gd name="connsiteX4242" fmla="*/ 7788285 w 8191242"/>
              <a:gd name="connsiteY4242" fmla="*/ 2066557 h 5359243"/>
              <a:gd name="connsiteX4243" fmla="*/ 7756092 w 8191242"/>
              <a:gd name="connsiteY4243" fmla="*/ 2090374 h 5359243"/>
              <a:gd name="connsiteX4244" fmla="*/ 7731947 w 8191242"/>
              <a:gd name="connsiteY4244" fmla="*/ 2018927 h 5359243"/>
              <a:gd name="connsiteX4245" fmla="*/ 7748045 w 8191242"/>
              <a:gd name="connsiteY4245" fmla="*/ 2066557 h 5359243"/>
              <a:gd name="connsiteX4246" fmla="*/ 7723898 w 8191242"/>
              <a:gd name="connsiteY4246" fmla="*/ 2050682 h 5359243"/>
              <a:gd name="connsiteX4247" fmla="*/ 7731947 w 8191242"/>
              <a:gd name="connsiteY4247" fmla="*/ 2034804 h 5359243"/>
              <a:gd name="connsiteX4248" fmla="*/ 7715851 w 8191242"/>
              <a:gd name="connsiteY4248" fmla="*/ 2010990 h 5359243"/>
              <a:gd name="connsiteX4249" fmla="*/ 7699754 w 8191242"/>
              <a:gd name="connsiteY4249" fmla="*/ 2026864 h 5359243"/>
              <a:gd name="connsiteX4250" fmla="*/ 7691703 w 8191242"/>
              <a:gd name="connsiteY4250" fmla="*/ 2003050 h 5359243"/>
              <a:gd name="connsiteX4251" fmla="*/ 7699754 w 8191242"/>
              <a:gd name="connsiteY4251" fmla="*/ 1987173 h 5359243"/>
              <a:gd name="connsiteX4252" fmla="*/ 7715851 w 8191242"/>
              <a:gd name="connsiteY4252" fmla="*/ 2003050 h 5359243"/>
              <a:gd name="connsiteX4253" fmla="*/ 7756092 w 8191242"/>
              <a:gd name="connsiteY4253" fmla="*/ 2003050 h 5359243"/>
              <a:gd name="connsiteX4254" fmla="*/ 7772188 w 8191242"/>
              <a:gd name="connsiteY4254" fmla="*/ 1979235 h 5359243"/>
              <a:gd name="connsiteX4255" fmla="*/ 7764141 w 8191242"/>
              <a:gd name="connsiteY4255" fmla="*/ 1995113 h 5359243"/>
              <a:gd name="connsiteX4256" fmla="*/ 7828529 w 8191242"/>
              <a:gd name="connsiteY4256" fmla="*/ 1987173 h 5359243"/>
              <a:gd name="connsiteX4257" fmla="*/ 7836576 w 8191242"/>
              <a:gd name="connsiteY4257" fmla="*/ 2003050 h 5359243"/>
              <a:gd name="connsiteX4258" fmla="*/ 7884866 w 8191242"/>
              <a:gd name="connsiteY4258" fmla="*/ 1995113 h 5359243"/>
              <a:gd name="connsiteX4259" fmla="*/ 7909014 w 8191242"/>
              <a:gd name="connsiteY4259" fmla="*/ 1987173 h 5359243"/>
              <a:gd name="connsiteX4260" fmla="*/ 7981450 w 8191242"/>
              <a:gd name="connsiteY4260" fmla="*/ 1979235 h 5359243"/>
              <a:gd name="connsiteX4261" fmla="*/ 7989498 w 8191242"/>
              <a:gd name="connsiteY4261" fmla="*/ 1963358 h 5359243"/>
              <a:gd name="connsiteX4262" fmla="*/ 7997672 w 8191242"/>
              <a:gd name="connsiteY4262" fmla="*/ 1961374 h 5359243"/>
              <a:gd name="connsiteX4263" fmla="*/ 4922139 w 8191242"/>
              <a:gd name="connsiteY4263" fmla="*/ 1960697 h 5359243"/>
              <a:gd name="connsiteX4264" fmla="*/ 4916310 w 8191242"/>
              <a:gd name="connsiteY4264" fmla="*/ 1962330 h 5359243"/>
              <a:gd name="connsiteX4265" fmla="*/ 4913529 w 8191242"/>
              <a:gd name="connsiteY4265" fmla="*/ 1964760 h 5359243"/>
              <a:gd name="connsiteX4266" fmla="*/ 4915983 w 8191242"/>
              <a:gd name="connsiteY4266" fmla="*/ 1970683 h 5359243"/>
              <a:gd name="connsiteX4267" fmla="*/ 4920686 w 8191242"/>
              <a:gd name="connsiteY4267" fmla="*/ 1968827 h 5359243"/>
              <a:gd name="connsiteX4268" fmla="*/ 6873543 w 8191242"/>
              <a:gd name="connsiteY4268" fmla="*/ 1960535 h 5359243"/>
              <a:gd name="connsiteX4269" fmla="*/ 6875626 w 8191242"/>
              <a:gd name="connsiteY4269" fmla="*/ 1961313 h 5359243"/>
              <a:gd name="connsiteX4270" fmla="*/ 6875626 w 8191242"/>
              <a:gd name="connsiteY4270" fmla="*/ 1963999 h 5359243"/>
              <a:gd name="connsiteX4271" fmla="*/ 7593927 w 8191242"/>
              <a:gd name="connsiteY4271" fmla="*/ 1955420 h 5359243"/>
              <a:gd name="connsiteX4272" fmla="*/ 7610063 w 8191242"/>
              <a:gd name="connsiteY4272" fmla="*/ 1995435 h 5359243"/>
              <a:gd name="connsiteX4273" fmla="*/ 7593927 w 8191242"/>
              <a:gd name="connsiteY4273" fmla="*/ 2003438 h 5359243"/>
              <a:gd name="connsiteX4274" fmla="*/ 7610063 w 8191242"/>
              <a:gd name="connsiteY4274" fmla="*/ 2035451 h 5359243"/>
              <a:gd name="connsiteX4275" fmla="*/ 7610063 w 8191242"/>
              <a:gd name="connsiteY4275" fmla="*/ 2043452 h 5359243"/>
              <a:gd name="connsiteX4276" fmla="*/ 7596952 w 8191242"/>
              <a:gd name="connsiteY4276" fmla="*/ 2043452 h 5359243"/>
              <a:gd name="connsiteX4277" fmla="*/ 7578845 w 8191242"/>
              <a:gd name="connsiteY4277" fmla="*/ 2043452 h 5359243"/>
              <a:gd name="connsiteX4278" fmla="*/ 7578480 w 8191242"/>
              <a:gd name="connsiteY4278" fmla="*/ 2042620 h 5359243"/>
              <a:gd name="connsiteX4279" fmla="*/ 7586868 w 8191242"/>
              <a:gd name="connsiteY4279" fmla="*/ 2032448 h 5359243"/>
              <a:gd name="connsiteX4280" fmla="*/ 7601997 w 8191242"/>
              <a:gd name="connsiteY4280" fmla="*/ 2027448 h 5359243"/>
              <a:gd name="connsiteX4281" fmla="*/ 7577794 w 8191242"/>
              <a:gd name="connsiteY4281" fmla="*/ 2019445 h 5359243"/>
              <a:gd name="connsiteX4282" fmla="*/ 7575777 w 8191242"/>
              <a:gd name="connsiteY4282" fmla="*/ 2036451 h 5359243"/>
              <a:gd name="connsiteX4283" fmla="*/ 7578480 w 8191242"/>
              <a:gd name="connsiteY4283" fmla="*/ 2042620 h 5359243"/>
              <a:gd name="connsiteX4284" fmla="*/ 7577794 w 8191242"/>
              <a:gd name="connsiteY4284" fmla="*/ 2043452 h 5359243"/>
              <a:gd name="connsiteX4285" fmla="*/ 7578845 w 8191242"/>
              <a:gd name="connsiteY4285" fmla="*/ 2043452 h 5359243"/>
              <a:gd name="connsiteX4286" fmla="*/ 7585861 w 8191242"/>
              <a:gd name="connsiteY4286" fmla="*/ 2059458 h 5359243"/>
              <a:gd name="connsiteX4287" fmla="*/ 7577794 w 8191242"/>
              <a:gd name="connsiteY4287" fmla="*/ 2059458 h 5359243"/>
              <a:gd name="connsiteX4288" fmla="*/ 7569725 w 8191242"/>
              <a:gd name="connsiteY4288" fmla="*/ 2035451 h 5359243"/>
              <a:gd name="connsiteX4289" fmla="*/ 7537455 w 8191242"/>
              <a:gd name="connsiteY4289" fmla="*/ 2035451 h 5359243"/>
              <a:gd name="connsiteX4290" fmla="*/ 7521319 w 8191242"/>
              <a:gd name="connsiteY4290" fmla="*/ 2003438 h 5359243"/>
              <a:gd name="connsiteX4291" fmla="*/ 7529388 w 8191242"/>
              <a:gd name="connsiteY4291" fmla="*/ 1995435 h 5359243"/>
              <a:gd name="connsiteX4292" fmla="*/ 7537455 w 8191242"/>
              <a:gd name="connsiteY4292" fmla="*/ 2027448 h 5359243"/>
              <a:gd name="connsiteX4293" fmla="*/ 7545522 w 8191242"/>
              <a:gd name="connsiteY4293" fmla="*/ 1995435 h 5359243"/>
              <a:gd name="connsiteX4294" fmla="*/ 7569725 w 8191242"/>
              <a:gd name="connsiteY4294" fmla="*/ 2011441 h 5359243"/>
              <a:gd name="connsiteX4295" fmla="*/ 7577794 w 8191242"/>
              <a:gd name="connsiteY4295" fmla="*/ 1971427 h 5359243"/>
              <a:gd name="connsiteX4296" fmla="*/ 7593927 w 8191242"/>
              <a:gd name="connsiteY4296" fmla="*/ 1995435 h 5359243"/>
              <a:gd name="connsiteX4297" fmla="*/ 7593927 w 8191242"/>
              <a:gd name="connsiteY4297" fmla="*/ 1955420 h 5359243"/>
              <a:gd name="connsiteX4298" fmla="*/ 7441055 w 8191242"/>
              <a:gd name="connsiteY4298" fmla="*/ 1955420 h 5359243"/>
              <a:gd name="connsiteX4299" fmla="*/ 7441055 w 8191242"/>
              <a:gd name="connsiteY4299" fmla="*/ 1971339 h 5359243"/>
              <a:gd name="connsiteX4300" fmla="*/ 7497734 w 8191242"/>
              <a:gd name="connsiteY4300" fmla="*/ 2042978 h 5359243"/>
              <a:gd name="connsiteX4301" fmla="*/ 7505830 w 8191242"/>
              <a:gd name="connsiteY4301" fmla="*/ 2098700 h 5359243"/>
              <a:gd name="connsiteX4302" fmla="*/ 7489638 w 8191242"/>
              <a:gd name="connsiteY4302" fmla="*/ 2066860 h 5359243"/>
              <a:gd name="connsiteX4303" fmla="*/ 7489638 w 8191242"/>
              <a:gd name="connsiteY4303" fmla="*/ 2074819 h 5359243"/>
              <a:gd name="connsiteX4304" fmla="*/ 7457249 w 8191242"/>
              <a:gd name="connsiteY4304" fmla="*/ 2003179 h 5359243"/>
              <a:gd name="connsiteX4305" fmla="*/ 7441055 w 8191242"/>
              <a:gd name="connsiteY4305" fmla="*/ 2019100 h 5359243"/>
              <a:gd name="connsiteX4306" fmla="*/ 7416764 w 8191242"/>
              <a:gd name="connsiteY4306" fmla="*/ 1979300 h 5359243"/>
              <a:gd name="connsiteX4307" fmla="*/ 7441055 w 8191242"/>
              <a:gd name="connsiteY4307" fmla="*/ 2003179 h 5359243"/>
              <a:gd name="connsiteX4308" fmla="*/ 7449153 w 8191242"/>
              <a:gd name="connsiteY4308" fmla="*/ 1987261 h 5359243"/>
              <a:gd name="connsiteX4309" fmla="*/ 7441055 w 8191242"/>
              <a:gd name="connsiteY4309" fmla="*/ 1955420 h 5359243"/>
              <a:gd name="connsiteX4310" fmla="*/ 4983808 w 8191242"/>
              <a:gd name="connsiteY4310" fmla="*/ 1954999 h 5359243"/>
              <a:gd name="connsiteX4311" fmla="*/ 4984572 w 8191242"/>
              <a:gd name="connsiteY4311" fmla="*/ 1957288 h 5359243"/>
              <a:gd name="connsiteX4312" fmla="*/ 4986650 w 8191242"/>
              <a:gd name="connsiteY4312" fmla="*/ 1963514 h 5359243"/>
              <a:gd name="connsiteX4313" fmla="*/ 4989154 w 8191242"/>
              <a:gd name="connsiteY4313" fmla="*/ 1961105 h 5359243"/>
              <a:gd name="connsiteX4314" fmla="*/ 4988050 w 8191242"/>
              <a:gd name="connsiteY4314" fmla="*/ 1956021 h 5359243"/>
              <a:gd name="connsiteX4315" fmla="*/ 5728128 w 8191242"/>
              <a:gd name="connsiteY4315" fmla="*/ 1951101 h 5359243"/>
              <a:gd name="connsiteX4316" fmla="*/ 5722823 w 8191242"/>
              <a:gd name="connsiteY4316" fmla="*/ 1954017 h 5359243"/>
              <a:gd name="connsiteX4317" fmla="*/ 5722521 w 8191242"/>
              <a:gd name="connsiteY4317" fmla="*/ 1966242 h 5359243"/>
              <a:gd name="connsiteX4318" fmla="*/ 5728128 w 8191242"/>
              <a:gd name="connsiteY4318" fmla="*/ 1971033 h 5359243"/>
              <a:gd name="connsiteX4319" fmla="*/ 4986464 w 8191242"/>
              <a:gd name="connsiteY4319" fmla="*/ 1948711 h 5359243"/>
              <a:gd name="connsiteX4320" fmla="*/ 4984860 w 8191242"/>
              <a:gd name="connsiteY4320" fmla="*/ 1949262 h 5359243"/>
              <a:gd name="connsiteX4321" fmla="*/ 4987317 w 8191242"/>
              <a:gd name="connsiteY4321" fmla="*/ 1952640 h 5359243"/>
              <a:gd name="connsiteX4322" fmla="*/ 7691703 w 8191242"/>
              <a:gd name="connsiteY4322" fmla="*/ 1947675 h 5359243"/>
              <a:gd name="connsiteX4323" fmla="*/ 7699449 w 8191242"/>
              <a:gd name="connsiteY4323" fmla="*/ 1986399 h 5359243"/>
              <a:gd name="connsiteX4324" fmla="*/ 7652980 w 8191242"/>
              <a:gd name="connsiteY4324" fmla="*/ 1970910 h 5359243"/>
              <a:gd name="connsiteX4325" fmla="*/ 7691703 w 8191242"/>
              <a:gd name="connsiteY4325" fmla="*/ 1947675 h 5359243"/>
              <a:gd name="connsiteX4326" fmla="*/ 7021781 w 8191242"/>
              <a:gd name="connsiteY4326" fmla="*/ 1947675 h 5359243"/>
              <a:gd name="connsiteX4327" fmla="*/ 7045015 w 8191242"/>
              <a:gd name="connsiteY4327" fmla="*/ 1963165 h 5359243"/>
              <a:gd name="connsiteX4328" fmla="*/ 7021781 w 8191242"/>
              <a:gd name="connsiteY4328" fmla="*/ 1978654 h 5359243"/>
              <a:gd name="connsiteX4329" fmla="*/ 7037271 w 8191242"/>
              <a:gd name="connsiteY4329" fmla="*/ 1963165 h 5359243"/>
              <a:gd name="connsiteX4330" fmla="*/ 7021781 w 8191242"/>
              <a:gd name="connsiteY4330" fmla="*/ 1970910 h 5359243"/>
              <a:gd name="connsiteX4331" fmla="*/ 7021781 w 8191242"/>
              <a:gd name="connsiteY4331" fmla="*/ 1947675 h 5359243"/>
              <a:gd name="connsiteX4332" fmla="*/ 5614455 w 8191242"/>
              <a:gd name="connsiteY4332" fmla="*/ 1947245 h 5359243"/>
              <a:gd name="connsiteX4333" fmla="*/ 5611409 w 8191242"/>
              <a:gd name="connsiteY4333" fmla="*/ 1956165 h 5359243"/>
              <a:gd name="connsiteX4334" fmla="*/ 5611785 w 8191242"/>
              <a:gd name="connsiteY4334" fmla="*/ 1957998 h 5359243"/>
              <a:gd name="connsiteX4335" fmla="*/ 5612067 w 8191242"/>
              <a:gd name="connsiteY4335" fmla="*/ 1957791 h 5359243"/>
              <a:gd name="connsiteX4336" fmla="*/ 5617798 w 8191242"/>
              <a:gd name="connsiteY4336" fmla="*/ 1954590 h 5359243"/>
              <a:gd name="connsiteX4337" fmla="*/ 5773166 w 8191242"/>
              <a:gd name="connsiteY4337" fmla="*/ 1943899 h 5359243"/>
              <a:gd name="connsiteX4338" fmla="*/ 5758703 w 8191242"/>
              <a:gd name="connsiteY4338" fmla="*/ 1954059 h 5359243"/>
              <a:gd name="connsiteX4339" fmla="*/ 5759814 w 8191242"/>
              <a:gd name="connsiteY4339" fmla="*/ 1950084 h 5359243"/>
              <a:gd name="connsiteX4340" fmla="*/ 5754702 w 8191242"/>
              <a:gd name="connsiteY4340" fmla="*/ 1961313 h 5359243"/>
              <a:gd name="connsiteX4341" fmla="*/ 5754075 w 8191242"/>
              <a:gd name="connsiteY4341" fmla="*/ 1961010 h 5359243"/>
              <a:gd name="connsiteX4342" fmla="*/ 5754898 w 8191242"/>
              <a:gd name="connsiteY4342" fmla="*/ 1962856 h 5359243"/>
              <a:gd name="connsiteX4343" fmla="*/ 5760607 w 8191242"/>
              <a:gd name="connsiteY4343" fmla="*/ 1963103 h 5359243"/>
              <a:gd name="connsiteX4344" fmla="*/ 5749441 w 8191242"/>
              <a:gd name="connsiteY4344" fmla="*/ 1967067 h 5359243"/>
              <a:gd name="connsiteX4345" fmla="*/ 5747017 w 8191242"/>
              <a:gd name="connsiteY4345" fmla="*/ 1957597 h 5359243"/>
              <a:gd name="connsiteX4346" fmla="*/ 5746638 w 8191242"/>
              <a:gd name="connsiteY4346" fmla="*/ 1957413 h 5359243"/>
              <a:gd name="connsiteX4347" fmla="*/ 5744637 w 8191242"/>
              <a:gd name="connsiteY4347" fmla="*/ 1948303 h 5359243"/>
              <a:gd name="connsiteX4348" fmla="*/ 5744367 w 8191242"/>
              <a:gd name="connsiteY4348" fmla="*/ 1947245 h 5359243"/>
              <a:gd name="connsiteX4349" fmla="*/ 5747413 w 8191242"/>
              <a:gd name="connsiteY4349" fmla="*/ 1970040 h 5359243"/>
              <a:gd name="connsiteX4350" fmla="*/ 5749707 w 8191242"/>
              <a:gd name="connsiteY4350" fmla="*/ 1980178 h 5359243"/>
              <a:gd name="connsiteX4351" fmla="*/ 5773855 w 8191242"/>
              <a:gd name="connsiteY4351" fmla="*/ 1968359 h 5359243"/>
              <a:gd name="connsiteX4352" fmla="*/ 5776896 w 8191242"/>
              <a:gd name="connsiteY4352" fmla="*/ 1967887 h 5359243"/>
              <a:gd name="connsiteX4353" fmla="*/ 5775830 w 8191242"/>
              <a:gd name="connsiteY4353" fmla="*/ 1966076 h 5359243"/>
              <a:gd name="connsiteX4354" fmla="*/ 5784966 w 8191242"/>
              <a:gd name="connsiteY4354" fmla="*/ 1955172 h 5359243"/>
              <a:gd name="connsiteX4355" fmla="*/ 5773166 w 8191242"/>
              <a:gd name="connsiteY4355" fmla="*/ 1943899 h 5359243"/>
              <a:gd name="connsiteX4356" fmla="*/ 4967660 w 8191242"/>
              <a:gd name="connsiteY4356" fmla="*/ 1941074 h 5359243"/>
              <a:gd name="connsiteX4357" fmla="*/ 4962354 w 8191242"/>
              <a:gd name="connsiteY4357" fmla="*/ 1949917 h 5359243"/>
              <a:gd name="connsiteX4358" fmla="*/ 4964540 w 8191242"/>
              <a:gd name="connsiteY4358" fmla="*/ 1951422 h 5359243"/>
              <a:gd name="connsiteX4359" fmla="*/ 4964663 w 8191242"/>
              <a:gd name="connsiteY4359" fmla="*/ 1951475 h 5359243"/>
              <a:gd name="connsiteX4360" fmla="*/ 4974688 w 8191242"/>
              <a:gd name="connsiteY4360" fmla="*/ 1947520 h 5359243"/>
              <a:gd name="connsiteX4361" fmla="*/ 4975195 w 8191242"/>
              <a:gd name="connsiteY4361" fmla="*/ 1947247 h 5359243"/>
              <a:gd name="connsiteX4362" fmla="*/ 4912516 w 8191242"/>
              <a:gd name="connsiteY4362" fmla="*/ 1938674 h 5359243"/>
              <a:gd name="connsiteX4363" fmla="*/ 4912555 w 8191242"/>
              <a:gd name="connsiteY4363" fmla="*/ 1939585 h 5359243"/>
              <a:gd name="connsiteX4364" fmla="*/ 4911837 w 8191242"/>
              <a:gd name="connsiteY4364" fmla="*/ 1938993 h 5359243"/>
              <a:gd name="connsiteX4365" fmla="*/ 7610426 w 8191242"/>
              <a:gd name="connsiteY4365" fmla="*/ 1937843 h 5359243"/>
              <a:gd name="connsiteX4366" fmla="*/ 7615224 w 8191242"/>
              <a:gd name="connsiteY4366" fmla="*/ 1944746 h 5359243"/>
              <a:gd name="connsiteX4367" fmla="*/ 7625873 w 8191242"/>
              <a:gd name="connsiteY4367" fmla="*/ 1945742 h 5359243"/>
              <a:gd name="connsiteX4368" fmla="*/ 7625873 w 8191242"/>
              <a:gd name="connsiteY4368" fmla="*/ 2017380 h 5359243"/>
              <a:gd name="connsiteX4369" fmla="*/ 7610383 w 8191242"/>
              <a:gd name="connsiteY4369" fmla="*/ 1977581 h 5359243"/>
              <a:gd name="connsiteX4370" fmla="*/ 7612441 w 8191242"/>
              <a:gd name="connsiteY4370" fmla="*/ 1955816 h 5359243"/>
              <a:gd name="connsiteX4371" fmla="*/ 7610383 w 8191242"/>
              <a:gd name="connsiteY4371" fmla="*/ 1937781 h 5359243"/>
              <a:gd name="connsiteX4372" fmla="*/ 7610420 w 8191242"/>
              <a:gd name="connsiteY4372" fmla="*/ 1937800 h 5359243"/>
              <a:gd name="connsiteX4373" fmla="*/ 7610426 w 8191242"/>
              <a:gd name="connsiteY4373" fmla="*/ 1937843 h 5359243"/>
              <a:gd name="connsiteX4374" fmla="*/ 5768363 w 8191242"/>
              <a:gd name="connsiteY4374" fmla="*/ 1937547 h 5359243"/>
              <a:gd name="connsiteX4375" fmla="*/ 5767612 w 8191242"/>
              <a:gd name="connsiteY4375" fmla="*/ 1937887 h 5359243"/>
              <a:gd name="connsiteX4376" fmla="*/ 5768725 w 8191242"/>
              <a:gd name="connsiteY4376" fmla="*/ 1939314 h 5359243"/>
              <a:gd name="connsiteX4377" fmla="*/ 7731313 w 8191242"/>
              <a:gd name="connsiteY4377" fmla="*/ 1937323 h 5359243"/>
              <a:gd name="connsiteX4378" fmla="*/ 7731947 w 8191242"/>
              <a:gd name="connsiteY4378" fmla="*/ 1939206 h 5359243"/>
              <a:gd name="connsiteX4379" fmla="*/ 7730130 w 8191242"/>
              <a:gd name="connsiteY4379" fmla="*/ 1938154 h 5359243"/>
              <a:gd name="connsiteX4380" fmla="*/ 4792432 w 8191242"/>
              <a:gd name="connsiteY4380" fmla="*/ 1933592 h 5359243"/>
              <a:gd name="connsiteX4381" fmla="*/ 4794158 w 8191242"/>
              <a:gd name="connsiteY4381" fmla="*/ 1938073 h 5359243"/>
              <a:gd name="connsiteX4382" fmla="*/ 4806255 w 8191242"/>
              <a:gd name="connsiteY4382" fmla="*/ 1962229 h 5359243"/>
              <a:gd name="connsiteX4383" fmla="*/ 4812303 w 8191242"/>
              <a:gd name="connsiteY4383" fmla="*/ 1956190 h 5359243"/>
              <a:gd name="connsiteX4384" fmla="*/ 4807087 w 8191242"/>
              <a:gd name="connsiteY4384" fmla="*/ 1940566 h 5359243"/>
              <a:gd name="connsiteX4385" fmla="*/ 4806255 w 8191242"/>
              <a:gd name="connsiteY4385" fmla="*/ 1946799 h 5359243"/>
              <a:gd name="connsiteX4386" fmla="*/ 4805732 w 8191242"/>
              <a:gd name="connsiteY4386" fmla="*/ 1946399 h 5359243"/>
              <a:gd name="connsiteX4387" fmla="*/ 4805593 w 8191242"/>
              <a:gd name="connsiteY4387" fmla="*/ 1948594 h 5359243"/>
              <a:gd name="connsiteX4388" fmla="*/ 4803987 w 8191242"/>
              <a:gd name="connsiteY4388" fmla="*/ 1951282 h 5359243"/>
              <a:gd name="connsiteX4389" fmla="*/ 4800767 w 8191242"/>
              <a:gd name="connsiteY4389" fmla="*/ 1942602 h 5359243"/>
              <a:gd name="connsiteX4390" fmla="*/ 4800333 w 8191242"/>
              <a:gd name="connsiteY4390" fmla="*/ 1942270 h 5359243"/>
              <a:gd name="connsiteX4391" fmla="*/ 4795167 w 8191242"/>
              <a:gd name="connsiteY4391" fmla="*/ 1934722 h 5359243"/>
              <a:gd name="connsiteX4392" fmla="*/ 5006514 w 8191242"/>
              <a:gd name="connsiteY4392" fmla="*/ 1932290 h 5359243"/>
              <a:gd name="connsiteX4393" fmla="*/ 5001457 w 8191242"/>
              <a:gd name="connsiteY4393" fmla="*/ 1933288 h 5359243"/>
              <a:gd name="connsiteX4394" fmla="*/ 4999383 w 8191242"/>
              <a:gd name="connsiteY4394" fmla="*/ 1944270 h 5359243"/>
              <a:gd name="connsiteX4395" fmla="*/ 4996771 w 8191242"/>
              <a:gd name="connsiteY4395" fmla="*/ 1945168 h 5359243"/>
              <a:gd name="connsiteX4396" fmla="*/ 4997914 w 8191242"/>
              <a:gd name="connsiteY4396" fmla="*/ 1948244 h 5359243"/>
              <a:gd name="connsiteX4397" fmla="*/ 5002218 w 8191242"/>
              <a:gd name="connsiteY4397" fmla="*/ 1945924 h 5359243"/>
              <a:gd name="connsiteX4398" fmla="*/ 5000733 w 8191242"/>
              <a:gd name="connsiteY4398" fmla="*/ 1940347 h 5359243"/>
              <a:gd name="connsiteX4399" fmla="*/ 5006452 w 8191242"/>
              <a:gd name="connsiteY4399" fmla="*/ 1943642 h 5359243"/>
              <a:gd name="connsiteX4400" fmla="*/ 5013676 w 8191242"/>
              <a:gd name="connsiteY4400" fmla="*/ 1939749 h 5359243"/>
              <a:gd name="connsiteX4401" fmla="*/ 5010793 w 8191242"/>
              <a:gd name="connsiteY4401" fmla="*/ 1937281 h 5359243"/>
              <a:gd name="connsiteX4402" fmla="*/ 5006514 w 8191242"/>
              <a:gd name="connsiteY4402" fmla="*/ 1932290 h 5359243"/>
              <a:gd name="connsiteX4403" fmla="*/ 7095357 w 8191242"/>
              <a:gd name="connsiteY4403" fmla="*/ 1932185 h 5359243"/>
              <a:gd name="connsiteX4404" fmla="*/ 7110847 w 8191242"/>
              <a:gd name="connsiteY4404" fmla="*/ 1970910 h 5359243"/>
              <a:gd name="connsiteX4405" fmla="*/ 7095357 w 8191242"/>
              <a:gd name="connsiteY4405" fmla="*/ 1932185 h 5359243"/>
              <a:gd name="connsiteX4406" fmla="*/ 5598216 w 8191242"/>
              <a:gd name="connsiteY4406" fmla="*/ 1931387 h 5359243"/>
              <a:gd name="connsiteX4407" fmla="*/ 5598865 w 8191242"/>
              <a:gd name="connsiteY4407" fmla="*/ 1938681 h 5359243"/>
              <a:gd name="connsiteX4408" fmla="*/ 5598216 w 8191242"/>
              <a:gd name="connsiteY4408" fmla="*/ 1939314 h 5359243"/>
              <a:gd name="connsiteX4409" fmla="*/ 5598216 w 8191242"/>
              <a:gd name="connsiteY4409" fmla="*/ 1931387 h 5359243"/>
              <a:gd name="connsiteX4410" fmla="*/ 5786836 w 8191242"/>
              <a:gd name="connsiteY4410" fmla="*/ 1929164 h 5359243"/>
              <a:gd name="connsiteX4411" fmla="*/ 5782378 w 8191242"/>
              <a:gd name="connsiteY4411" fmla="*/ 1931186 h 5359243"/>
              <a:gd name="connsiteX4412" fmla="*/ 5793084 w 8191242"/>
              <a:gd name="connsiteY4412" fmla="*/ 1955172 h 5359243"/>
              <a:gd name="connsiteX4413" fmla="*/ 5785981 w 8191242"/>
              <a:gd name="connsiteY4413" fmla="*/ 1963103 h 5359243"/>
              <a:gd name="connsiteX4414" fmla="*/ 5785540 w 8191242"/>
              <a:gd name="connsiteY4414" fmla="*/ 1966545 h 5359243"/>
              <a:gd name="connsiteX4415" fmla="*/ 5811501 w 8191242"/>
              <a:gd name="connsiteY4415" fmla="*/ 1962512 h 5359243"/>
              <a:gd name="connsiteX4416" fmla="*/ 5808574 w 8191242"/>
              <a:gd name="connsiteY4416" fmla="*/ 1945767 h 5359243"/>
              <a:gd name="connsiteX4417" fmla="*/ 5813771 w 8191242"/>
              <a:gd name="connsiteY4417" fmla="*/ 1948582 h 5359243"/>
              <a:gd name="connsiteX4418" fmla="*/ 5813854 w 8191242"/>
              <a:gd name="connsiteY4418" fmla="*/ 1949252 h 5359243"/>
              <a:gd name="connsiteX4419" fmla="*/ 5813854 w 8191242"/>
              <a:gd name="connsiteY4419" fmla="*/ 1948627 h 5359243"/>
              <a:gd name="connsiteX4420" fmla="*/ 5816440 w 8191242"/>
              <a:gd name="connsiteY4420" fmla="*/ 1950026 h 5359243"/>
              <a:gd name="connsiteX4421" fmla="*/ 5818668 w 8191242"/>
              <a:gd name="connsiteY4421" fmla="*/ 1961398 h 5359243"/>
              <a:gd name="connsiteX4422" fmla="*/ 5819216 w 8191242"/>
              <a:gd name="connsiteY4422" fmla="*/ 1961313 h 5359243"/>
              <a:gd name="connsiteX4423" fmla="*/ 5818208 w 8191242"/>
              <a:gd name="connsiteY4423" fmla="*/ 1945210 h 5359243"/>
              <a:gd name="connsiteX4424" fmla="*/ 5813854 w 8191242"/>
              <a:gd name="connsiteY4424" fmla="*/ 1935276 h 5359243"/>
              <a:gd name="connsiteX4425" fmla="*/ 5813854 w 8191242"/>
              <a:gd name="connsiteY4425" fmla="*/ 1948627 h 5359243"/>
              <a:gd name="connsiteX4426" fmla="*/ 5813771 w 8191242"/>
              <a:gd name="connsiteY4426" fmla="*/ 1948582 h 5359243"/>
              <a:gd name="connsiteX4427" fmla="*/ 5812842 w 8191242"/>
              <a:gd name="connsiteY4427" fmla="*/ 1941120 h 5359243"/>
              <a:gd name="connsiteX4428" fmla="*/ 5805756 w 8191242"/>
              <a:gd name="connsiteY4428" fmla="*/ 1932987 h 5359243"/>
              <a:gd name="connsiteX4429" fmla="*/ 5790955 w 8191242"/>
              <a:gd name="connsiteY4429" fmla="*/ 1938707 h 5359243"/>
              <a:gd name="connsiteX4430" fmla="*/ 5746638 w 8191242"/>
              <a:gd name="connsiteY4430" fmla="*/ 1929107 h 5359243"/>
              <a:gd name="connsiteX4431" fmla="*/ 5746621 w 8191242"/>
              <a:gd name="connsiteY4431" fmla="*/ 1929159 h 5359243"/>
              <a:gd name="connsiteX4432" fmla="*/ 5746631 w 8191242"/>
              <a:gd name="connsiteY4432" fmla="*/ 1929170 h 5359243"/>
              <a:gd name="connsiteX4433" fmla="*/ 4875907 w 8191242"/>
              <a:gd name="connsiteY4433" fmla="*/ 1925597 h 5359243"/>
              <a:gd name="connsiteX4434" fmla="*/ 4875375 w 8191242"/>
              <a:gd name="connsiteY4434" fmla="*/ 1927721 h 5359243"/>
              <a:gd name="connsiteX4435" fmla="*/ 4870767 w 8191242"/>
              <a:gd name="connsiteY4435" fmla="*/ 1930022 h 5359243"/>
              <a:gd name="connsiteX4436" fmla="*/ 4873904 w 8191242"/>
              <a:gd name="connsiteY4436" fmla="*/ 1933600 h 5359243"/>
              <a:gd name="connsiteX4437" fmla="*/ 4870767 w 8191242"/>
              <a:gd name="connsiteY4437" fmla="*/ 1946125 h 5359243"/>
              <a:gd name="connsiteX4438" fmla="*/ 4886896 w 8191242"/>
              <a:gd name="connsiteY4438" fmla="*/ 1978332 h 5359243"/>
              <a:gd name="connsiteX4439" fmla="*/ 4886435 w 8191242"/>
              <a:gd name="connsiteY4439" fmla="*/ 1981248 h 5359243"/>
              <a:gd name="connsiteX4440" fmla="*/ 4894581 w 8191242"/>
              <a:gd name="connsiteY4440" fmla="*/ 1978591 h 5359243"/>
              <a:gd name="connsiteX4441" fmla="*/ 4894755 w 8191242"/>
              <a:gd name="connsiteY4441" fmla="*/ 1974785 h 5359243"/>
              <a:gd name="connsiteX4442" fmla="*/ 4893237 w 8191242"/>
              <a:gd name="connsiteY4442" fmla="*/ 1964266 h 5359243"/>
              <a:gd name="connsiteX4443" fmla="*/ 4895334 w 8191242"/>
              <a:gd name="connsiteY4443" fmla="*/ 1958094 h 5359243"/>
              <a:gd name="connsiteX4444" fmla="*/ 4895472 w 8191242"/>
              <a:gd name="connsiteY4444" fmla="*/ 1958053 h 5359243"/>
              <a:gd name="connsiteX4445" fmla="*/ 4886896 w 8191242"/>
              <a:gd name="connsiteY4445" fmla="*/ 1938073 h 5359243"/>
              <a:gd name="connsiteX4446" fmla="*/ 4878831 w 8191242"/>
              <a:gd name="connsiteY4446" fmla="*/ 1946125 h 5359243"/>
              <a:gd name="connsiteX4447" fmla="*/ 4877824 w 8191242"/>
              <a:gd name="connsiteY4447" fmla="*/ 1938073 h 5359243"/>
              <a:gd name="connsiteX4448" fmla="*/ 4873904 w 8191242"/>
              <a:gd name="connsiteY4448" fmla="*/ 1933600 h 5359243"/>
              <a:gd name="connsiteX4449" fmla="*/ 4875375 w 8191242"/>
              <a:gd name="connsiteY4449" fmla="*/ 1927721 h 5359243"/>
              <a:gd name="connsiteX4450" fmla="*/ 4876519 w 8191242"/>
              <a:gd name="connsiteY4450" fmla="*/ 1927149 h 5359243"/>
              <a:gd name="connsiteX4451" fmla="*/ 7079868 w 8191242"/>
              <a:gd name="connsiteY4451" fmla="*/ 1924441 h 5359243"/>
              <a:gd name="connsiteX4452" fmla="*/ 7103103 w 8191242"/>
              <a:gd name="connsiteY4452" fmla="*/ 1970910 h 5359243"/>
              <a:gd name="connsiteX4453" fmla="*/ 7079868 w 8191242"/>
              <a:gd name="connsiteY4453" fmla="*/ 1924441 h 5359243"/>
              <a:gd name="connsiteX4454" fmla="*/ 4886452 w 8191242"/>
              <a:gd name="connsiteY4454" fmla="*/ 1922989 h 5359243"/>
              <a:gd name="connsiteX4455" fmla="*/ 4881164 w 8191242"/>
              <a:gd name="connsiteY4455" fmla="*/ 1926735 h 5359243"/>
              <a:gd name="connsiteX4456" fmla="*/ 4884376 w 8191242"/>
              <a:gd name="connsiteY4456" fmla="*/ 1927757 h 5359243"/>
              <a:gd name="connsiteX4457" fmla="*/ 4911837 w 8191242"/>
              <a:gd name="connsiteY4457" fmla="*/ 1922535 h 5359243"/>
              <a:gd name="connsiteX4458" fmla="*/ 4936733 w 8191242"/>
              <a:gd name="connsiteY4458" fmla="*/ 1938993 h 5359243"/>
              <a:gd name="connsiteX4459" fmla="*/ 4919229 w 8191242"/>
              <a:gd name="connsiteY4459" fmla="*/ 1935521 h 5359243"/>
              <a:gd name="connsiteX4460" fmla="*/ 4912516 w 8191242"/>
              <a:gd name="connsiteY4460" fmla="*/ 1938674 h 5359243"/>
              <a:gd name="connsiteX4461" fmla="*/ 5057176 w 8191242"/>
              <a:gd name="connsiteY4461" fmla="*/ 1922066 h 5359243"/>
              <a:gd name="connsiteX4462" fmla="*/ 5057053 w 8191242"/>
              <a:gd name="connsiteY4462" fmla="*/ 1923914 h 5359243"/>
              <a:gd name="connsiteX4463" fmla="*/ 5060341 w 8191242"/>
              <a:gd name="connsiteY4463" fmla="*/ 1922762 h 5359243"/>
              <a:gd name="connsiteX4464" fmla="*/ 4886815 w 8191242"/>
              <a:gd name="connsiteY4464" fmla="*/ 1921888 h 5359243"/>
              <a:gd name="connsiteX4465" fmla="*/ 4886848 w 8191242"/>
              <a:gd name="connsiteY4465" fmla="*/ 1922078 h 5359243"/>
              <a:gd name="connsiteX4466" fmla="*/ 4886896 w 8191242"/>
              <a:gd name="connsiteY4466" fmla="*/ 1921969 h 5359243"/>
              <a:gd name="connsiteX4467" fmla="*/ 5054084 w 8191242"/>
              <a:gd name="connsiteY4467" fmla="*/ 1921829 h 5359243"/>
              <a:gd name="connsiteX4468" fmla="*/ 5046681 w 8191242"/>
              <a:gd name="connsiteY4468" fmla="*/ 1924867 h 5359243"/>
              <a:gd name="connsiteX4469" fmla="*/ 5035612 w 8191242"/>
              <a:gd name="connsiteY4469" fmla="*/ 1931423 h 5359243"/>
              <a:gd name="connsiteX4470" fmla="*/ 5056761 w 8191242"/>
              <a:gd name="connsiteY4470" fmla="*/ 1924016 h 5359243"/>
              <a:gd name="connsiteX4471" fmla="*/ 4987781 w 8191242"/>
              <a:gd name="connsiteY4471" fmla="*/ 1918646 h 5359243"/>
              <a:gd name="connsiteX4472" fmla="*/ 4983642 w 8191242"/>
              <a:gd name="connsiteY4472" fmla="*/ 1920210 h 5359243"/>
              <a:gd name="connsiteX4473" fmla="*/ 4984648 w 8191242"/>
              <a:gd name="connsiteY4473" fmla="*/ 1940347 h 5359243"/>
              <a:gd name="connsiteX4474" fmla="*/ 4984001 w 8191242"/>
              <a:gd name="connsiteY4474" fmla="*/ 1941920 h 5359243"/>
              <a:gd name="connsiteX4475" fmla="*/ 4984857 w 8191242"/>
              <a:gd name="connsiteY4475" fmla="*/ 1941308 h 5359243"/>
              <a:gd name="connsiteX4476" fmla="*/ 4984648 w 8191242"/>
              <a:gd name="connsiteY4476" fmla="*/ 1940347 h 5359243"/>
              <a:gd name="connsiteX4477" fmla="*/ 4984648 w 8191242"/>
              <a:gd name="connsiteY4477" fmla="*/ 1932292 h 5359243"/>
              <a:gd name="connsiteX4478" fmla="*/ 4990105 w 8191242"/>
              <a:gd name="connsiteY4478" fmla="*/ 1935394 h 5359243"/>
              <a:gd name="connsiteX4479" fmla="*/ 4993159 w 8191242"/>
              <a:gd name="connsiteY4479" fmla="*/ 1925301 h 5359243"/>
              <a:gd name="connsiteX4480" fmla="*/ 4790387 w 8191242"/>
              <a:gd name="connsiteY4480" fmla="*/ 1913224 h 5359243"/>
              <a:gd name="connsiteX4481" fmla="*/ 4782062 w 8191242"/>
              <a:gd name="connsiteY4481" fmla="*/ 1913917 h 5359243"/>
              <a:gd name="connsiteX4482" fmla="*/ 4788967 w 8191242"/>
              <a:gd name="connsiteY4482" fmla="*/ 1925824 h 5359243"/>
              <a:gd name="connsiteX4483" fmla="*/ 4790127 w 8191242"/>
              <a:gd name="connsiteY4483" fmla="*/ 1923651 h 5359243"/>
              <a:gd name="connsiteX4484" fmla="*/ 4798191 w 8191242"/>
              <a:gd name="connsiteY4484" fmla="*/ 1914593 h 5359243"/>
              <a:gd name="connsiteX4485" fmla="*/ 5036417 w 8191242"/>
              <a:gd name="connsiteY4485" fmla="*/ 1911457 h 5359243"/>
              <a:gd name="connsiteX4486" fmla="*/ 5035346 w 8191242"/>
              <a:gd name="connsiteY4486" fmla="*/ 1912445 h 5359243"/>
              <a:gd name="connsiteX4487" fmla="*/ 5036032 w 8191242"/>
              <a:gd name="connsiteY4487" fmla="*/ 1913154 h 5359243"/>
              <a:gd name="connsiteX4488" fmla="*/ 5024860 w 8191242"/>
              <a:gd name="connsiteY4488" fmla="*/ 1908129 h 5359243"/>
              <a:gd name="connsiteX4489" fmla="*/ 5025865 w 8191242"/>
              <a:gd name="connsiteY4489" fmla="*/ 1921217 h 5359243"/>
              <a:gd name="connsiteX4490" fmla="*/ 5030303 w 8191242"/>
              <a:gd name="connsiteY4490" fmla="*/ 1933283 h 5359243"/>
              <a:gd name="connsiteX4491" fmla="*/ 5033861 w 8191242"/>
              <a:gd name="connsiteY4491" fmla="*/ 1932037 h 5359243"/>
              <a:gd name="connsiteX4492" fmla="*/ 5030707 w 8191242"/>
              <a:gd name="connsiteY4492" fmla="*/ 1928195 h 5359243"/>
              <a:gd name="connsiteX4493" fmla="*/ 5030223 w 8191242"/>
              <a:gd name="connsiteY4493" fmla="*/ 1918478 h 5359243"/>
              <a:gd name="connsiteX4494" fmla="*/ 5028666 w 8191242"/>
              <a:gd name="connsiteY4494" fmla="*/ 1910344 h 5359243"/>
              <a:gd name="connsiteX4495" fmla="*/ 4767037 w 8191242"/>
              <a:gd name="connsiteY4495" fmla="*/ 1907555 h 5359243"/>
              <a:gd name="connsiteX4496" fmla="*/ 4766428 w 8191242"/>
              <a:gd name="connsiteY4496" fmla="*/ 1908436 h 5359243"/>
              <a:gd name="connsiteX4497" fmla="*/ 4767084 w 8191242"/>
              <a:gd name="connsiteY4497" fmla="*/ 1912145 h 5359243"/>
              <a:gd name="connsiteX4498" fmla="*/ 4769836 w 8191242"/>
              <a:gd name="connsiteY4498" fmla="*/ 1907907 h 5359243"/>
              <a:gd name="connsiteX4499" fmla="*/ 5114685 w 8191242"/>
              <a:gd name="connsiteY4499" fmla="*/ 1903744 h 5359243"/>
              <a:gd name="connsiteX4500" fmla="*/ 5095333 w 8191242"/>
              <a:gd name="connsiteY4500" fmla="*/ 1907911 h 5359243"/>
              <a:gd name="connsiteX4501" fmla="*/ 5096566 w 8191242"/>
              <a:gd name="connsiteY4501" fmla="*/ 1913917 h 5359243"/>
              <a:gd name="connsiteX4502" fmla="*/ 5094067 w 8191242"/>
              <a:gd name="connsiteY4502" fmla="*/ 1908185 h 5359243"/>
              <a:gd name="connsiteX4503" fmla="*/ 5086437 w 8191242"/>
              <a:gd name="connsiteY4503" fmla="*/ 1909827 h 5359243"/>
              <a:gd name="connsiteX4504" fmla="*/ 5087371 w 8191242"/>
              <a:gd name="connsiteY4504" fmla="*/ 1916074 h 5359243"/>
              <a:gd name="connsiteX4505" fmla="*/ 5113347 w 8191242"/>
              <a:gd name="connsiteY4505" fmla="*/ 1910235 h 5359243"/>
              <a:gd name="connsiteX4506" fmla="*/ 5114948 w 8191242"/>
              <a:gd name="connsiteY4506" fmla="*/ 1910390 h 5359243"/>
              <a:gd name="connsiteX4507" fmla="*/ 5116081 w 8191242"/>
              <a:gd name="connsiteY4507" fmla="*/ 1907414 h 5359243"/>
              <a:gd name="connsiteX4508" fmla="*/ 4959582 w 8191242"/>
              <a:gd name="connsiteY4508" fmla="*/ 1902968 h 5359243"/>
              <a:gd name="connsiteX4509" fmla="*/ 4960521 w 8191242"/>
              <a:gd name="connsiteY4509" fmla="*/ 1907427 h 5359243"/>
              <a:gd name="connsiteX4510" fmla="*/ 4946777 w 8191242"/>
              <a:gd name="connsiteY4510" fmla="*/ 1903795 h 5359243"/>
              <a:gd name="connsiteX4511" fmla="*/ 4936260 w 8191242"/>
              <a:gd name="connsiteY4511" fmla="*/ 1907717 h 5359243"/>
              <a:gd name="connsiteX4512" fmla="*/ 4936391 w 8191242"/>
              <a:gd name="connsiteY4512" fmla="*/ 1908129 h 5359243"/>
              <a:gd name="connsiteX4513" fmla="*/ 4935761 w 8191242"/>
              <a:gd name="connsiteY4513" fmla="*/ 1907903 h 5359243"/>
              <a:gd name="connsiteX4514" fmla="*/ 4931477 w 8191242"/>
              <a:gd name="connsiteY4514" fmla="*/ 1909500 h 5359243"/>
              <a:gd name="connsiteX4515" fmla="*/ 4919490 w 8191242"/>
              <a:gd name="connsiteY4515" fmla="*/ 1911531 h 5359243"/>
              <a:gd name="connsiteX4516" fmla="*/ 4920307 w 8191242"/>
              <a:gd name="connsiteY4516" fmla="*/ 1916183 h 5359243"/>
              <a:gd name="connsiteX4517" fmla="*/ 4915320 w 8191242"/>
              <a:gd name="connsiteY4517" fmla="*/ 1911644 h 5359243"/>
              <a:gd name="connsiteX4518" fmla="*/ 4909013 w 8191242"/>
              <a:gd name="connsiteY4518" fmla="*/ 1908334 h 5359243"/>
              <a:gd name="connsiteX4519" fmla="*/ 4908259 w 8191242"/>
              <a:gd name="connsiteY4519" fmla="*/ 1907278 h 5359243"/>
              <a:gd name="connsiteX4520" fmla="*/ 4894960 w 8191242"/>
              <a:gd name="connsiteY4520" fmla="*/ 1913917 h 5359243"/>
              <a:gd name="connsiteX4521" fmla="*/ 4907057 w 8191242"/>
              <a:gd name="connsiteY4521" fmla="*/ 1949144 h 5359243"/>
              <a:gd name="connsiteX4522" fmla="*/ 4910184 w 8191242"/>
              <a:gd name="connsiteY4522" fmla="*/ 1956689 h 5359243"/>
              <a:gd name="connsiteX4523" fmla="*/ 4914212 w 8191242"/>
              <a:gd name="connsiteY4523" fmla="*/ 1954586 h 5359243"/>
              <a:gd name="connsiteX4524" fmla="*/ 4917315 w 8191242"/>
              <a:gd name="connsiteY4524" fmla="*/ 1953010 h 5359243"/>
              <a:gd name="connsiteX4525" fmla="*/ 4912877 w 8191242"/>
              <a:gd name="connsiteY4525" fmla="*/ 1947221 h 5359243"/>
              <a:gd name="connsiteX4526" fmla="*/ 4912555 w 8191242"/>
              <a:gd name="connsiteY4526" fmla="*/ 1939585 h 5359243"/>
              <a:gd name="connsiteX4527" fmla="*/ 4924285 w 8191242"/>
              <a:gd name="connsiteY4527" fmla="*/ 1949280 h 5359243"/>
              <a:gd name="connsiteX4528" fmla="*/ 4924368 w 8191242"/>
              <a:gd name="connsiteY4528" fmla="*/ 1949429 h 5359243"/>
              <a:gd name="connsiteX4529" fmla="*/ 4927322 w 8191242"/>
              <a:gd name="connsiteY4529" fmla="*/ 1947930 h 5359243"/>
              <a:gd name="connsiteX4530" fmla="*/ 4937286 w 8191242"/>
              <a:gd name="connsiteY4530" fmla="*/ 1947809 h 5359243"/>
              <a:gd name="connsiteX4531" fmla="*/ 4937286 w 8191242"/>
              <a:gd name="connsiteY4531" fmla="*/ 1952649 h 5359243"/>
              <a:gd name="connsiteX4532" fmla="*/ 4937286 w 8191242"/>
              <a:gd name="connsiteY4532" fmla="*/ 1962278 h 5359243"/>
              <a:gd name="connsiteX4533" fmla="*/ 4946459 w 8191242"/>
              <a:gd name="connsiteY4533" fmla="*/ 1958658 h 5359243"/>
              <a:gd name="connsiteX4534" fmla="*/ 4948904 w 8191242"/>
              <a:gd name="connsiteY4534" fmla="*/ 1950713 h 5359243"/>
              <a:gd name="connsiteX4535" fmla="*/ 4952776 w 8191242"/>
              <a:gd name="connsiteY4535" fmla="*/ 1932319 h 5359243"/>
              <a:gd name="connsiteX4536" fmla="*/ 4957617 w 8191242"/>
              <a:gd name="connsiteY4536" fmla="*/ 1936192 h 5359243"/>
              <a:gd name="connsiteX4537" fmla="*/ 4965445 w 8191242"/>
              <a:gd name="connsiteY4537" fmla="*/ 1939038 h 5359243"/>
              <a:gd name="connsiteX4538" fmla="*/ 4960518 w 8191242"/>
              <a:gd name="connsiteY4538" fmla="*/ 1924237 h 5359243"/>
              <a:gd name="connsiteX4539" fmla="*/ 4944434 w 8191242"/>
              <a:gd name="connsiteY4539" fmla="*/ 1940347 h 5359243"/>
              <a:gd name="connsiteX4540" fmla="*/ 4928349 w 8191242"/>
              <a:gd name="connsiteY4540" fmla="*/ 1924237 h 5359243"/>
              <a:gd name="connsiteX4541" fmla="*/ 4936391 w 8191242"/>
              <a:gd name="connsiteY4541" fmla="*/ 1916183 h 5359243"/>
              <a:gd name="connsiteX4542" fmla="*/ 4952476 w 8191242"/>
              <a:gd name="connsiteY4542" fmla="*/ 1908129 h 5359243"/>
              <a:gd name="connsiteX4543" fmla="*/ 4976603 w 8191242"/>
              <a:gd name="connsiteY4543" fmla="*/ 1940347 h 5359243"/>
              <a:gd name="connsiteX4544" fmla="*/ 4965546 w 8191242"/>
              <a:gd name="connsiteY4544" fmla="*/ 1912156 h 5359243"/>
              <a:gd name="connsiteX4545" fmla="*/ 5137012 w 8191242"/>
              <a:gd name="connsiteY4545" fmla="*/ 1898935 h 5359243"/>
              <a:gd name="connsiteX4546" fmla="*/ 5136205 w 8191242"/>
              <a:gd name="connsiteY4546" fmla="*/ 1899109 h 5359243"/>
              <a:gd name="connsiteX4547" fmla="*/ 5132981 w 8191242"/>
              <a:gd name="connsiteY4547" fmla="*/ 1905235 h 5359243"/>
              <a:gd name="connsiteX4548" fmla="*/ 5128181 w 8191242"/>
              <a:gd name="connsiteY4548" fmla="*/ 1900837 h 5359243"/>
              <a:gd name="connsiteX4549" fmla="*/ 5119781 w 8191242"/>
              <a:gd name="connsiteY4549" fmla="*/ 1902646 h 5359243"/>
              <a:gd name="connsiteX4550" fmla="*/ 5121224 w 8191242"/>
              <a:gd name="connsiteY4550" fmla="*/ 1903357 h 5359243"/>
              <a:gd name="connsiteX4551" fmla="*/ 5129452 w 8191242"/>
              <a:gd name="connsiteY4551" fmla="*/ 1907414 h 5359243"/>
              <a:gd name="connsiteX4552" fmla="*/ 5128010 w 8191242"/>
              <a:gd name="connsiteY4552" fmla="*/ 1911660 h 5359243"/>
              <a:gd name="connsiteX4553" fmla="*/ 5138542 w 8191242"/>
              <a:gd name="connsiteY4553" fmla="*/ 1912684 h 5359243"/>
              <a:gd name="connsiteX4554" fmla="*/ 4807882 w 8191242"/>
              <a:gd name="connsiteY4554" fmla="*/ 1897890 h 5359243"/>
              <a:gd name="connsiteX4555" fmla="*/ 4800226 w 8191242"/>
              <a:gd name="connsiteY4555" fmla="*/ 1900549 h 5359243"/>
              <a:gd name="connsiteX4556" fmla="*/ 4805268 w 8191242"/>
              <a:gd name="connsiteY4556" fmla="*/ 1905650 h 5359243"/>
              <a:gd name="connsiteX4557" fmla="*/ 4806255 w 8191242"/>
              <a:gd name="connsiteY4557" fmla="*/ 1905865 h 5359243"/>
              <a:gd name="connsiteX4558" fmla="*/ 4805763 w 8191242"/>
              <a:gd name="connsiteY4558" fmla="*/ 1906151 h 5359243"/>
              <a:gd name="connsiteX4559" fmla="*/ 4807515 w 8191242"/>
              <a:gd name="connsiteY4559" fmla="*/ 1907925 h 5359243"/>
              <a:gd name="connsiteX4560" fmla="*/ 4814320 w 8191242"/>
              <a:gd name="connsiteY4560" fmla="*/ 1922645 h 5359243"/>
              <a:gd name="connsiteX4561" fmla="*/ 4820387 w 8191242"/>
              <a:gd name="connsiteY4561" fmla="*/ 1933493 h 5359243"/>
              <a:gd name="connsiteX4562" fmla="*/ 4823263 w 8191242"/>
              <a:gd name="connsiteY4562" fmla="*/ 1932035 h 5359243"/>
              <a:gd name="connsiteX4563" fmla="*/ 4830446 w 8191242"/>
              <a:gd name="connsiteY4563" fmla="*/ 1921969 h 5359243"/>
              <a:gd name="connsiteX4564" fmla="*/ 4826201 w 8191242"/>
              <a:gd name="connsiteY4564" fmla="*/ 1951634 h 5359243"/>
              <a:gd name="connsiteX4565" fmla="*/ 4822381 w 8191242"/>
              <a:gd name="connsiteY4565" fmla="*/ 1954178 h 5359243"/>
              <a:gd name="connsiteX4566" fmla="*/ 4825148 w 8191242"/>
              <a:gd name="connsiteY4566" fmla="*/ 1959008 h 5359243"/>
              <a:gd name="connsiteX4567" fmla="*/ 4822381 w 8191242"/>
              <a:gd name="connsiteY4567" fmla="*/ 1978332 h 5359243"/>
              <a:gd name="connsiteX4568" fmla="*/ 4814895 w 8191242"/>
              <a:gd name="connsiteY4568" fmla="*/ 1978559 h 5359243"/>
              <a:gd name="connsiteX4569" fmla="*/ 4814616 w 8191242"/>
              <a:gd name="connsiteY4569" fmla="*/ 1980932 h 5359243"/>
              <a:gd name="connsiteX4570" fmla="*/ 4819024 w 8191242"/>
              <a:gd name="connsiteY4570" fmla="*/ 1990139 h 5359243"/>
              <a:gd name="connsiteX4571" fmla="*/ 4820332 w 8191242"/>
              <a:gd name="connsiteY4571" fmla="*/ 1993351 h 5359243"/>
              <a:gd name="connsiteX4572" fmla="*/ 4823705 w 8191242"/>
              <a:gd name="connsiteY4572" fmla="*/ 1991632 h 5359243"/>
              <a:gd name="connsiteX4573" fmla="*/ 4840478 w 8191242"/>
              <a:gd name="connsiteY4573" fmla="*/ 1988364 h 5359243"/>
              <a:gd name="connsiteX4574" fmla="*/ 4838612 w 8191242"/>
              <a:gd name="connsiteY4574" fmla="*/ 1996844 h 5359243"/>
              <a:gd name="connsiteX4575" fmla="*/ 4841523 w 8191242"/>
              <a:gd name="connsiteY4575" fmla="*/ 1995895 h 5359243"/>
              <a:gd name="connsiteX4576" fmla="*/ 4842010 w 8191242"/>
              <a:gd name="connsiteY4576" fmla="*/ 1991231 h 5359243"/>
              <a:gd name="connsiteX4577" fmla="*/ 4860083 w 8191242"/>
              <a:gd name="connsiteY4577" fmla="*/ 1978939 h 5359243"/>
              <a:gd name="connsiteX4578" fmla="*/ 4866503 w 8191242"/>
              <a:gd name="connsiteY4578" fmla="*/ 1974483 h 5359243"/>
              <a:gd name="connsiteX4579" fmla="*/ 4866105 w 8191242"/>
              <a:gd name="connsiteY4579" fmla="*/ 1972923 h 5359243"/>
              <a:gd name="connsiteX4580" fmla="*/ 4854638 w 8191242"/>
              <a:gd name="connsiteY4580" fmla="*/ 1970282 h 5359243"/>
              <a:gd name="connsiteX4581" fmla="*/ 4862703 w 8191242"/>
              <a:gd name="connsiteY4581" fmla="*/ 1954178 h 5359243"/>
              <a:gd name="connsiteX4582" fmla="*/ 4846574 w 8191242"/>
              <a:gd name="connsiteY4582" fmla="*/ 1954178 h 5359243"/>
              <a:gd name="connsiteX4583" fmla="*/ 4838510 w 8191242"/>
              <a:gd name="connsiteY4583" fmla="*/ 1946125 h 5359243"/>
              <a:gd name="connsiteX4584" fmla="*/ 4846574 w 8191242"/>
              <a:gd name="connsiteY4584" fmla="*/ 1978332 h 5359243"/>
              <a:gd name="connsiteX4585" fmla="*/ 4834478 w 8191242"/>
              <a:gd name="connsiteY4585" fmla="*/ 1975314 h 5359243"/>
              <a:gd name="connsiteX4586" fmla="*/ 4825148 w 8191242"/>
              <a:gd name="connsiteY4586" fmla="*/ 1959008 h 5359243"/>
              <a:gd name="connsiteX4587" fmla="*/ 4826201 w 8191242"/>
              <a:gd name="connsiteY4587" fmla="*/ 1951634 h 5359243"/>
              <a:gd name="connsiteX4588" fmla="*/ 4846574 w 8191242"/>
              <a:gd name="connsiteY4588" fmla="*/ 1938073 h 5359243"/>
              <a:gd name="connsiteX4589" fmla="*/ 4838510 w 8191242"/>
              <a:gd name="connsiteY4589" fmla="*/ 1921969 h 5359243"/>
              <a:gd name="connsiteX4590" fmla="*/ 4814320 w 8191242"/>
              <a:gd name="connsiteY4590" fmla="*/ 1905865 h 5359243"/>
              <a:gd name="connsiteX4591" fmla="*/ 5409206 w 8191242"/>
              <a:gd name="connsiteY4591" fmla="*/ 1896746 h 5359243"/>
              <a:gd name="connsiteX4592" fmla="*/ 5407941 w 8191242"/>
              <a:gd name="connsiteY4592" fmla="*/ 1896899 h 5359243"/>
              <a:gd name="connsiteX4593" fmla="*/ 5411760 w 8191242"/>
              <a:gd name="connsiteY4593" fmla="*/ 1905111 h 5359243"/>
              <a:gd name="connsiteX4594" fmla="*/ 5410265 w 8191242"/>
              <a:gd name="connsiteY4594" fmla="*/ 1900691 h 5359243"/>
              <a:gd name="connsiteX4595" fmla="*/ 7605411 w 8191242"/>
              <a:gd name="connsiteY4595" fmla="*/ 1896502 h 5359243"/>
              <a:gd name="connsiteX4596" fmla="*/ 7609415 w 8191242"/>
              <a:gd name="connsiteY4596" fmla="*/ 1911911 h 5359243"/>
              <a:gd name="connsiteX4597" fmla="*/ 7614180 w 8191242"/>
              <a:gd name="connsiteY4597" fmla="*/ 1939615 h 5359243"/>
              <a:gd name="connsiteX4598" fmla="*/ 7610420 w 8191242"/>
              <a:gd name="connsiteY4598" fmla="*/ 1937800 h 5359243"/>
              <a:gd name="connsiteX4599" fmla="*/ 7609415 w 8191242"/>
              <a:gd name="connsiteY4599" fmla="*/ 1928827 h 5359243"/>
              <a:gd name="connsiteX4600" fmla="*/ 5244246 w 8191242"/>
              <a:gd name="connsiteY4600" fmla="*/ 1895323 h 5359243"/>
              <a:gd name="connsiteX4601" fmla="*/ 5236705 w 8191242"/>
              <a:gd name="connsiteY4601" fmla="*/ 1900897 h 5359243"/>
              <a:gd name="connsiteX4602" fmla="*/ 5241064 w 8191242"/>
              <a:gd name="connsiteY4602" fmla="*/ 1906502 h 5359243"/>
              <a:gd name="connsiteX4603" fmla="*/ 5246657 w 8191242"/>
              <a:gd name="connsiteY4603" fmla="*/ 1904951 h 5359243"/>
              <a:gd name="connsiteX4604" fmla="*/ 5154821 w 8191242"/>
              <a:gd name="connsiteY4604" fmla="*/ 1895100 h 5359243"/>
              <a:gd name="connsiteX4605" fmla="*/ 5141399 w 8191242"/>
              <a:gd name="connsiteY4605" fmla="*/ 1897990 h 5359243"/>
              <a:gd name="connsiteX4606" fmla="*/ 5141925 w 8191242"/>
              <a:gd name="connsiteY4606" fmla="*/ 1900832 h 5359243"/>
              <a:gd name="connsiteX4607" fmla="*/ 5145590 w 8191242"/>
              <a:gd name="connsiteY4607" fmla="*/ 1907817 h 5359243"/>
              <a:gd name="connsiteX4608" fmla="*/ 4780879 w 8191242"/>
              <a:gd name="connsiteY4608" fmla="*/ 1894399 h 5359243"/>
              <a:gd name="connsiteX4609" fmla="*/ 4777441 w 8191242"/>
              <a:gd name="connsiteY4609" fmla="*/ 1901781 h 5359243"/>
              <a:gd name="connsiteX4610" fmla="*/ 4780879 w 8191242"/>
              <a:gd name="connsiteY4610" fmla="*/ 1901202 h 5359243"/>
              <a:gd name="connsiteX4611" fmla="*/ 4780879 w 8191242"/>
              <a:gd name="connsiteY4611" fmla="*/ 1899187 h 5359243"/>
              <a:gd name="connsiteX4612" fmla="*/ 7718994 w 8191242"/>
              <a:gd name="connsiteY4612" fmla="*/ 1893657 h 5359243"/>
              <a:gd name="connsiteX4613" fmla="*/ 7731947 w 8191242"/>
              <a:gd name="connsiteY4613" fmla="*/ 1899273 h 5359243"/>
              <a:gd name="connsiteX4614" fmla="*/ 7707801 w 8191242"/>
              <a:gd name="connsiteY4614" fmla="*/ 1931220 h 5359243"/>
              <a:gd name="connsiteX4615" fmla="*/ 7719872 w 8191242"/>
              <a:gd name="connsiteY4615" fmla="*/ 1932217 h 5359243"/>
              <a:gd name="connsiteX4616" fmla="*/ 7730130 w 8191242"/>
              <a:gd name="connsiteY4616" fmla="*/ 1938154 h 5359243"/>
              <a:gd name="connsiteX4617" fmla="*/ 7715851 w 8191242"/>
              <a:gd name="connsiteY4617" fmla="*/ 1948193 h 5359243"/>
              <a:gd name="connsiteX4618" fmla="*/ 7691703 w 8191242"/>
              <a:gd name="connsiteY4618" fmla="*/ 1947192 h 5359243"/>
              <a:gd name="connsiteX4619" fmla="*/ 7699754 w 8191242"/>
              <a:gd name="connsiteY4619" fmla="*/ 1899273 h 5359243"/>
              <a:gd name="connsiteX4620" fmla="*/ 7712831 w 8191242"/>
              <a:gd name="connsiteY4620" fmla="*/ 1896277 h 5359243"/>
              <a:gd name="connsiteX4621" fmla="*/ 7718994 w 8191242"/>
              <a:gd name="connsiteY4621" fmla="*/ 1893657 h 5359243"/>
              <a:gd name="connsiteX4622" fmla="*/ 5064546 w 8191242"/>
              <a:gd name="connsiteY4622" fmla="*/ 1892818 h 5359243"/>
              <a:gd name="connsiteX4623" fmla="*/ 5063660 w 8191242"/>
              <a:gd name="connsiteY4623" fmla="*/ 1898015 h 5359243"/>
              <a:gd name="connsiteX4624" fmla="*/ 5065074 w 8191242"/>
              <a:gd name="connsiteY4624" fmla="*/ 1900074 h 5359243"/>
              <a:gd name="connsiteX4625" fmla="*/ 5062814 w 8191242"/>
              <a:gd name="connsiteY4625" fmla="*/ 1902984 h 5359243"/>
              <a:gd name="connsiteX4626" fmla="*/ 5062169 w 8191242"/>
              <a:gd name="connsiteY4626" fmla="*/ 1906763 h 5359243"/>
              <a:gd name="connsiteX4627" fmla="*/ 5064639 w 8191242"/>
              <a:gd name="connsiteY4627" fmla="*/ 1921256 h 5359243"/>
              <a:gd name="connsiteX4628" fmla="*/ 5065215 w 8191242"/>
              <a:gd name="connsiteY4628" fmla="*/ 1921055 h 5359243"/>
              <a:gd name="connsiteX4629" fmla="*/ 5079405 w 8191242"/>
              <a:gd name="connsiteY4629" fmla="*/ 1917865 h 5359243"/>
              <a:gd name="connsiteX4630" fmla="*/ 5077659 w 8191242"/>
              <a:gd name="connsiteY4630" fmla="*/ 1912418 h 5359243"/>
              <a:gd name="connsiteX4631" fmla="*/ 5077503 w 8191242"/>
              <a:gd name="connsiteY4631" fmla="*/ 1911751 h 5359243"/>
              <a:gd name="connsiteX4632" fmla="*/ 5073650 w 8191242"/>
              <a:gd name="connsiteY4632" fmla="*/ 1912581 h 5359243"/>
              <a:gd name="connsiteX4633" fmla="*/ 5072819 w 8191242"/>
              <a:gd name="connsiteY4633" fmla="*/ 1914402 h 5359243"/>
              <a:gd name="connsiteX4634" fmla="*/ 5072250 w 8191242"/>
              <a:gd name="connsiteY4634" fmla="*/ 1912883 h 5359243"/>
              <a:gd name="connsiteX4635" fmla="*/ 5064309 w 8191242"/>
              <a:gd name="connsiteY4635" fmla="*/ 1914593 h 5359243"/>
              <a:gd name="connsiteX4636" fmla="*/ 5065316 w 8191242"/>
              <a:gd name="connsiteY4636" fmla="*/ 1903521 h 5359243"/>
              <a:gd name="connsiteX4637" fmla="*/ 5068026 w 8191242"/>
              <a:gd name="connsiteY4637" fmla="*/ 1901589 h 5359243"/>
              <a:gd name="connsiteX4638" fmla="*/ 5066647 w 8191242"/>
              <a:gd name="connsiteY4638" fmla="*/ 1897905 h 5359243"/>
              <a:gd name="connsiteX4639" fmla="*/ 5040945 w 8191242"/>
              <a:gd name="connsiteY4639" fmla="*/ 1892019 h 5359243"/>
              <a:gd name="connsiteX4640" fmla="*/ 5040456 w 8191242"/>
              <a:gd name="connsiteY4640" fmla="*/ 1896183 h 5359243"/>
              <a:gd name="connsiteX4641" fmla="*/ 5044365 w 8191242"/>
              <a:gd name="connsiteY4641" fmla="*/ 1900153 h 5359243"/>
              <a:gd name="connsiteX4642" fmla="*/ 5579134 w 8191242"/>
              <a:gd name="connsiteY4642" fmla="*/ 1891553 h 5359243"/>
              <a:gd name="connsiteX4643" fmla="*/ 5579965 w 8191242"/>
              <a:gd name="connsiteY4643" fmla="*/ 1894140 h 5359243"/>
              <a:gd name="connsiteX4644" fmla="*/ 5581053 w 8191242"/>
              <a:gd name="connsiteY4644" fmla="*/ 1893259 h 5359243"/>
              <a:gd name="connsiteX4645" fmla="*/ 4764755 w 8191242"/>
              <a:gd name="connsiteY4645" fmla="*/ 1891106 h 5359243"/>
              <a:gd name="connsiteX4646" fmla="*/ 4765292 w 8191242"/>
              <a:gd name="connsiteY4646" fmla="*/ 1893258 h 5359243"/>
              <a:gd name="connsiteX4647" fmla="*/ 4765723 w 8191242"/>
              <a:gd name="connsiteY4647" fmla="*/ 1893486 h 5359243"/>
              <a:gd name="connsiteX4648" fmla="*/ 6901738 w 8191242"/>
              <a:gd name="connsiteY4648" fmla="*/ 1890362 h 5359243"/>
              <a:gd name="connsiteX4649" fmla="*/ 6906115 w 8191242"/>
              <a:gd name="connsiteY4649" fmla="*/ 1890753 h 5359243"/>
              <a:gd name="connsiteX4650" fmla="*/ 6906317 w 8191242"/>
              <a:gd name="connsiteY4650" fmla="*/ 1891164 h 5359243"/>
              <a:gd name="connsiteX4651" fmla="*/ 6908515 w 8191242"/>
              <a:gd name="connsiteY4651" fmla="*/ 1899946 h 5359243"/>
              <a:gd name="connsiteX4652" fmla="*/ 6909483 w 8191242"/>
              <a:gd name="connsiteY4652" fmla="*/ 1915921 h 5359243"/>
              <a:gd name="connsiteX4653" fmla="*/ 6893994 w 8191242"/>
              <a:gd name="connsiteY4653" fmla="*/ 1898882 h 5359243"/>
              <a:gd name="connsiteX4654" fmla="*/ 6901738 w 8191242"/>
              <a:gd name="connsiteY4654" fmla="*/ 1890362 h 5359243"/>
              <a:gd name="connsiteX4655" fmla="*/ 4749973 w 8191242"/>
              <a:gd name="connsiteY4655" fmla="*/ 1889726 h 5359243"/>
              <a:gd name="connsiteX4656" fmla="*/ 4749805 w 8191242"/>
              <a:gd name="connsiteY4656" fmla="*/ 1889760 h 5359243"/>
              <a:gd name="connsiteX4657" fmla="*/ 4753466 w 8191242"/>
              <a:gd name="connsiteY4657" fmla="*/ 1894194 h 5359243"/>
              <a:gd name="connsiteX4658" fmla="*/ 4753653 w 8191242"/>
              <a:gd name="connsiteY4658" fmla="*/ 1894015 h 5359243"/>
              <a:gd name="connsiteX4659" fmla="*/ 5670133 w 8191242"/>
              <a:gd name="connsiteY4659" fmla="*/ 1889618 h 5359243"/>
              <a:gd name="connsiteX4660" fmla="*/ 5669987 w 8191242"/>
              <a:gd name="connsiteY4660" fmla="*/ 1891082 h 5359243"/>
              <a:gd name="connsiteX4661" fmla="*/ 5671532 w 8191242"/>
              <a:gd name="connsiteY4661" fmla="*/ 1890017 h 5359243"/>
              <a:gd name="connsiteX4662" fmla="*/ 7642911 w 8191242"/>
              <a:gd name="connsiteY4662" fmla="*/ 1889588 h 5359243"/>
              <a:gd name="connsiteX4663" fmla="*/ 7651431 w 8191242"/>
              <a:gd name="connsiteY4663" fmla="*/ 1915147 h 5359243"/>
              <a:gd name="connsiteX4664" fmla="*/ 7651431 w 8191242"/>
              <a:gd name="connsiteY4664" fmla="*/ 1889588 h 5359243"/>
              <a:gd name="connsiteX4665" fmla="*/ 7659952 w 8191242"/>
              <a:gd name="connsiteY4665" fmla="*/ 1932185 h 5359243"/>
              <a:gd name="connsiteX4666" fmla="*/ 7625873 w 8191242"/>
              <a:gd name="connsiteY4666" fmla="*/ 1906627 h 5359243"/>
              <a:gd name="connsiteX4667" fmla="*/ 7642911 w 8191242"/>
              <a:gd name="connsiteY4667" fmla="*/ 1889588 h 5359243"/>
              <a:gd name="connsiteX4668" fmla="*/ 7529064 w 8191242"/>
              <a:gd name="connsiteY4668" fmla="*/ 1889588 h 5359243"/>
              <a:gd name="connsiteX4669" fmla="*/ 7546490 w 8191242"/>
              <a:gd name="connsiteY4669" fmla="*/ 1889588 h 5359243"/>
              <a:gd name="connsiteX4670" fmla="*/ 7537777 w 8191242"/>
              <a:gd name="connsiteY4670" fmla="*/ 1906185 h 5359243"/>
              <a:gd name="connsiteX4671" fmla="*/ 7555204 w 8191242"/>
              <a:gd name="connsiteY4671" fmla="*/ 1947675 h 5359243"/>
              <a:gd name="connsiteX4672" fmla="*/ 7529064 w 8191242"/>
              <a:gd name="connsiteY4672" fmla="*/ 1889588 h 5359243"/>
              <a:gd name="connsiteX4673" fmla="*/ 5177089 w 8191242"/>
              <a:gd name="connsiteY4673" fmla="*/ 1889134 h 5359243"/>
              <a:gd name="connsiteX4674" fmla="*/ 5170467 w 8191242"/>
              <a:gd name="connsiteY4674" fmla="*/ 1891338 h 5359243"/>
              <a:gd name="connsiteX4675" fmla="*/ 5177614 w 8191242"/>
              <a:gd name="connsiteY4675" fmla="*/ 1889950 h 5359243"/>
              <a:gd name="connsiteX4676" fmla="*/ 5177206 w 8191242"/>
              <a:gd name="connsiteY4676" fmla="*/ 1889760 h 5359243"/>
              <a:gd name="connsiteX4677" fmla="*/ 4948936 w 8191242"/>
              <a:gd name="connsiteY4677" fmla="*/ 1887449 h 5359243"/>
              <a:gd name="connsiteX4678" fmla="*/ 4945442 w 8191242"/>
              <a:gd name="connsiteY4678" fmla="*/ 1897247 h 5359243"/>
              <a:gd name="connsiteX4679" fmla="*/ 4949889 w 8191242"/>
              <a:gd name="connsiteY4679" fmla="*/ 1891737 h 5359243"/>
              <a:gd name="connsiteX4680" fmla="*/ 5431355 w 8191242"/>
              <a:gd name="connsiteY4680" fmla="*/ 1884302 h 5359243"/>
              <a:gd name="connsiteX4681" fmla="*/ 5429992 w 8191242"/>
              <a:gd name="connsiteY4681" fmla="*/ 1885198 h 5359243"/>
              <a:gd name="connsiteX4682" fmla="*/ 5424070 w 8191242"/>
              <a:gd name="connsiteY4682" fmla="*/ 1896899 h 5359243"/>
              <a:gd name="connsiteX4683" fmla="*/ 5417266 w 8191242"/>
              <a:gd name="connsiteY4683" fmla="*/ 1895767 h 5359243"/>
              <a:gd name="connsiteX4684" fmla="*/ 5412951 w 8191242"/>
              <a:gd name="connsiteY4684" fmla="*/ 1896291 h 5359243"/>
              <a:gd name="connsiteX4685" fmla="*/ 5414093 w 8191242"/>
              <a:gd name="connsiteY4685" fmla="*/ 1900832 h 5359243"/>
              <a:gd name="connsiteX4686" fmla="*/ 5415082 w 8191242"/>
              <a:gd name="connsiteY4686" fmla="*/ 1912254 h 5359243"/>
              <a:gd name="connsiteX4687" fmla="*/ 5421048 w 8191242"/>
              <a:gd name="connsiteY4687" fmla="*/ 1925080 h 5359243"/>
              <a:gd name="connsiteX4688" fmla="*/ 5438738 w 8191242"/>
              <a:gd name="connsiteY4688" fmla="*/ 1951110 h 5359243"/>
              <a:gd name="connsiteX4689" fmla="*/ 5435340 w 8191242"/>
              <a:gd name="connsiteY4689" fmla="*/ 1951215 h 5359243"/>
              <a:gd name="connsiteX4690" fmla="*/ 5428858 w 8191242"/>
              <a:gd name="connsiteY4690" fmla="*/ 1948483 h 5359243"/>
              <a:gd name="connsiteX4691" fmla="*/ 5434151 w 8191242"/>
              <a:gd name="connsiteY4691" fmla="*/ 1951249 h 5359243"/>
              <a:gd name="connsiteX4692" fmla="*/ 5435340 w 8191242"/>
              <a:gd name="connsiteY4692" fmla="*/ 1951215 h 5359243"/>
              <a:gd name="connsiteX4693" fmla="*/ 5440199 w 8191242"/>
              <a:gd name="connsiteY4693" fmla="*/ 1953262 h 5359243"/>
              <a:gd name="connsiteX4694" fmla="*/ 5438738 w 8191242"/>
              <a:gd name="connsiteY4694" fmla="*/ 1951110 h 5359243"/>
              <a:gd name="connsiteX4695" fmla="*/ 5442467 w 8191242"/>
              <a:gd name="connsiteY4695" fmla="*/ 1950997 h 5359243"/>
              <a:gd name="connsiteX4696" fmla="*/ 5440199 w 8191242"/>
              <a:gd name="connsiteY4696" fmla="*/ 1937160 h 5359243"/>
              <a:gd name="connsiteX4697" fmla="*/ 5443128 w 8191242"/>
              <a:gd name="connsiteY4697" fmla="*/ 1935341 h 5359243"/>
              <a:gd name="connsiteX4698" fmla="*/ 5439620 w 8191242"/>
              <a:gd name="connsiteY4698" fmla="*/ 1924746 h 5359243"/>
              <a:gd name="connsiteX4699" fmla="*/ 5432134 w 8191242"/>
              <a:gd name="connsiteY4699" fmla="*/ 1927094 h 5359243"/>
              <a:gd name="connsiteX4700" fmla="*/ 5416006 w 8191242"/>
              <a:gd name="connsiteY4700" fmla="*/ 1913003 h 5359243"/>
              <a:gd name="connsiteX4701" fmla="*/ 5435159 w 8191242"/>
              <a:gd name="connsiteY4701" fmla="*/ 1906964 h 5359243"/>
              <a:gd name="connsiteX4702" fmla="*/ 5435646 w 8191242"/>
              <a:gd name="connsiteY4702" fmla="*/ 1907189 h 5359243"/>
              <a:gd name="connsiteX4703" fmla="*/ 5433645 w 8191242"/>
              <a:gd name="connsiteY4703" fmla="*/ 1888107 h 5359243"/>
              <a:gd name="connsiteX4704" fmla="*/ 4992691 w 8191242"/>
              <a:gd name="connsiteY4704" fmla="*/ 1883965 h 5359243"/>
              <a:gd name="connsiteX4705" fmla="*/ 4993695 w 8191242"/>
              <a:gd name="connsiteY4705" fmla="*/ 1901081 h 5359243"/>
              <a:gd name="connsiteX4706" fmla="*/ 5000181 w 8191242"/>
              <a:gd name="connsiteY4706" fmla="*/ 1922422 h 5359243"/>
              <a:gd name="connsiteX4707" fmla="*/ 5003532 w 8191242"/>
              <a:gd name="connsiteY4707" fmla="*/ 1926050 h 5359243"/>
              <a:gd name="connsiteX4708" fmla="*/ 5009755 w 8191242"/>
              <a:gd name="connsiteY4708" fmla="*/ 1925301 h 5359243"/>
              <a:gd name="connsiteX4709" fmla="*/ 5010410 w 8191242"/>
              <a:gd name="connsiteY4709" fmla="*/ 1924042 h 5359243"/>
              <a:gd name="connsiteX4710" fmla="*/ 5009669 w 8191242"/>
              <a:gd name="connsiteY4710" fmla="*/ 1920476 h 5359243"/>
              <a:gd name="connsiteX4711" fmla="*/ 5001457 w 8191242"/>
              <a:gd name="connsiteY4711" fmla="*/ 1917315 h 5359243"/>
              <a:gd name="connsiteX4712" fmla="*/ 5005347 w 8191242"/>
              <a:gd name="connsiteY4712" fmla="*/ 1913196 h 5359243"/>
              <a:gd name="connsiteX4713" fmla="*/ 5009050 w 8191242"/>
              <a:gd name="connsiteY4713" fmla="*/ 1916273 h 5359243"/>
              <a:gd name="connsiteX4714" fmla="*/ 5017571 w 8191242"/>
              <a:gd name="connsiteY4714" fmla="*/ 1919077 h 5359243"/>
              <a:gd name="connsiteX4715" fmla="*/ 4992691 w 8191242"/>
              <a:gd name="connsiteY4715" fmla="*/ 1883965 h 5359243"/>
              <a:gd name="connsiteX4716" fmla="*/ 4774958 w 8191242"/>
              <a:gd name="connsiteY4716" fmla="*/ 1883150 h 5359243"/>
              <a:gd name="connsiteX4717" fmla="*/ 4769794 w 8191242"/>
              <a:gd name="connsiteY4717" fmla="*/ 1888074 h 5359243"/>
              <a:gd name="connsiteX4718" fmla="*/ 4766494 w 8191242"/>
              <a:gd name="connsiteY4718" fmla="*/ 1893893 h 5359243"/>
              <a:gd name="connsiteX4719" fmla="*/ 4771676 w 8191242"/>
              <a:gd name="connsiteY4719" fmla="*/ 1896629 h 5359243"/>
              <a:gd name="connsiteX4720" fmla="*/ 4780879 w 8191242"/>
              <a:gd name="connsiteY4720" fmla="*/ 1891924 h 5359243"/>
              <a:gd name="connsiteX4721" fmla="*/ 4780879 w 8191242"/>
              <a:gd name="connsiteY4721" fmla="*/ 1891106 h 5359243"/>
              <a:gd name="connsiteX4722" fmla="*/ 4774958 w 8191242"/>
              <a:gd name="connsiteY4722" fmla="*/ 1883150 h 5359243"/>
              <a:gd name="connsiteX4723" fmla="*/ 4843227 w 8191242"/>
              <a:gd name="connsiteY4723" fmla="*/ 1882728 h 5359243"/>
              <a:gd name="connsiteX4724" fmla="*/ 4839518 w 8191242"/>
              <a:gd name="connsiteY4724" fmla="*/ 1884398 h 5359243"/>
              <a:gd name="connsiteX4725" fmla="*/ 4830462 w 8191242"/>
              <a:gd name="connsiteY4725" fmla="*/ 1891845 h 5359243"/>
              <a:gd name="connsiteX4726" fmla="*/ 4832462 w 8191242"/>
              <a:gd name="connsiteY4726" fmla="*/ 1900832 h 5359243"/>
              <a:gd name="connsiteX4727" fmla="*/ 4822984 w 8191242"/>
              <a:gd name="connsiteY4727" fmla="*/ 1897993 h 5359243"/>
              <a:gd name="connsiteX4728" fmla="*/ 4822686 w 8191242"/>
              <a:gd name="connsiteY4728" fmla="*/ 1898239 h 5359243"/>
              <a:gd name="connsiteX4729" fmla="*/ 4827421 w 8191242"/>
              <a:gd name="connsiteY4729" fmla="*/ 1904859 h 5359243"/>
              <a:gd name="connsiteX4730" fmla="*/ 4838510 w 8191242"/>
              <a:gd name="connsiteY4730" fmla="*/ 1905865 h 5359243"/>
              <a:gd name="connsiteX4731" fmla="*/ 4839518 w 8191242"/>
              <a:gd name="connsiteY4731" fmla="*/ 1892780 h 5359243"/>
              <a:gd name="connsiteX4732" fmla="*/ 4954613 w 8191242"/>
              <a:gd name="connsiteY4732" fmla="*/ 1881951 h 5359243"/>
              <a:gd name="connsiteX4733" fmla="*/ 4954601 w 8191242"/>
              <a:gd name="connsiteY4733" fmla="*/ 1881960 h 5359243"/>
              <a:gd name="connsiteX4734" fmla="*/ 4956372 w 8191242"/>
              <a:gd name="connsiteY4734" fmla="*/ 1887717 h 5359243"/>
              <a:gd name="connsiteX4735" fmla="*/ 4958106 w 8191242"/>
              <a:gd name="connsiteY4735" fmla="*/ 1895953 h 5359243"/>
              <a:gd name="connsiteX4736" fmla="*/ 4960518 w 8191242"/>
              <a:gd name="connsiteY4736" fmla="*/ 1883965 h 5359243"/>
              <a:gd name="connsiteX4737" fmla="*/ 4954613 w 8191242"/>
              <a:gd name="connsiteY4737" fmla="*/ 1881951 h 5359243"/>
              <a:gd name="connsiteX4738" fmla="*/ 5662979 w 8191242"/>
              <a:gd name="connsiteY4738" fmla="*/ 1881906 h 5359243"/>
              <a:gd name="connsiteX4739" fmla="*/ 5661311 w 8191242"/>
              <a:gd name="connsiteY4739" fmla="*/ 1882611 h 5359243"/>
              <a:gd name="connsiteX4740" fmla="*/ 5659672 w 8191242"/>
              <a:gd name="connsiteY4740" fmla="*/ 1898194 h 5359243"/>
              <a:gd name="connsiteX4741" fmla="*/ 5666563 w 8191242"/>
              <a:gd name="connsiteY4741" fmla="*/ 1893443 h 5359243"/>
              <a:gd name="connsiteX4742" fmla="*/ 5665292 w 8191242"/>
              <a:gd name="connsiteY4742" fmla="*/ 1890585 h 5359243"/>
              <a:gd name="connsiteX4743" fmla="*/ 6901738 w 8191242"/>
              <a:gd name="connsiteY4743" fmla="*/ 1881844 h 5359243"/>
              <a:gd name="connsiteX4744" fmla="*/ 6932717 w 8191242"/>
              <a:gd name="connsiteY4744" fmla="*/ 1955420 h 5359243"/>
              <a:gd name="connsiteX4745" fmla="*/ 6924973 w 8191242"/>
              <a:gd name="connsiteY4745" fmla="*/ 1940092 h 5359243"/>
              <a:gd name="connsiteX4746" fmla="*/ 6924009 w 8191242"/>
              <a:gd name="connsiteY4746" fmla="*/ 1938948 h 5359243"/>
              <a:gd name="connsiteX4747" fmla="*/ 6924009 w 8191242"/>
              <a:gd name="connsiteY4747" fmla="*/ 1953262 h 5359243"/>
              <a:gd name="connsiteX4748" fmla="*/ 6924009 w 8191242"/>
              <a:gd name="connsiteY4748" fmla="*/ 1969366 h 5359243"/>
              <a:gd name="connsiteX4749" fmla="*/ 6956267 w 8191242"/>
              <a:gd name="connsiteY4749" fmla="*/ 1977418 h 5359243"/>
              <a:gd name="connsiteX4750" fmla="*/ 6956267 w 8191242"/>
              <a:gd name="connsiteY4750" fmla="*/ 1961313 h 5359243"/>
              <a:gd name="connsiteX4751" fmla="*/ 6972395 w 8191242"/>
              <a:gd name="connsiteY4751" fmla="*/ 1993522 h 5359243"/>
              <a:gd name="connsiteX4752" fmla="*/ 6956267 w 8191242"/>
              <a:gd name="connsiteY4752" fmla="*/ 1993522 h 5359243"/>
              <a:gd name="connsiteX4753" fmla="*/ 6915945 w 8191242"/>
              <a:gd name="connsiteY4753" fmla="*/ 1969366 h 5359243"/>
              <a:gd name="connsiteX4754" fmla="*/ 6907881 w 8191242"/>
              <a:gd name="connsiteY4754" fmla="*/ 1977418 h 5359243"/>
              <a:gd name="connsiteX4755" fmla="*/ 6940138 w 8191242"/>
              <a:gd name="connsiteY4755" fmla="*/ 1985470 h 5359243"/>
              <a:gd name="connsiteX4756" fmla="*/ 6956267 w 8191242"/>
              <a:gd name="connsiteY4756" fmla="*/ 2017678 h 5359243"/>
              <a:gd name="connsiteX4757" fmla="*/ 6907881 w 8191242"/>
              <a:gd name="connsiteY4757" fmla="*/ 1993522 h 5359243"/>
              <a:gd name="connsiteX4758" fmla="*/ 6964331 w 8191242"/>
              <a:gd name="connsiteY4758" fmla="*/ 2106248 h 5359243"/>
              <a:gd name="connsiteX4759" fmla="*/ 6964331 w 8191242"/>
              <a:gd name="connsiteY4759" fmla="*/ 2057939 h 5359243"/>
              <a:gd name="connsiteX4760" fmla="*/ 6988524 w 8191242"/>
              <a:gd name="connsiteY4760" fmla="*/ 2057939 h 5359243"/>
              <a:gd name="connsiteX4761" fmla="*/ 7004652 w 8191242"/>
              <a:gd name="connsiteY4761" fmla="*/ 2082095 h 5359243"/>
              <a:gd name="connsiteX4762" fmla="*/ 6988524 w 8191242"/>
              <a:gd name="connsiteY4762" fmla="*/ 2090145 h 5359243"/>
              <a:gd name="connsiteX4763" fmla="*/ 7004652 w 8191242"/>
              <a:gd name="connsiteY4763" fmla="*/ 2082095 h 5359243"/>
              <a:gd name="connsiteX4764" fmla="*/ 7044971 w 8191242"/>
              <a:gd name="connsiteY4764" fmla="*/ 2146510 h 5359243"/>
              <a:gd name="connsiteX4765" fmla="*/ 7028845 w 8191242"/>
              <a:gd name="connsiteY4765" fmla="*/ 2130406 h 5359243"/>
              <a:gd name="connsiteX4766" fmla="*/ 7044971 w 8191242"/>
              <a:gd name="connsiteY4766" fmla="*/ 2154562 h 5359243"/>
              <a:gd name="connsiteX4767" fmla="*/ 7044971 w 8191242"/>
              <a:gd name="connsiteY4767" fmla="*/ 2178718 h 5359243"/>
              <a:gd name="connsiteX4768" fmla="*/ 7020781 w 8191242"/>
              <a:gd name="connsiteY4768" fmla="*/ 2154562 h 5359243"/>
              <a:gd name="connsiteX4769" fmla="*/ 7020781 w 8191242"/>
              <a:gd name="connsiteY4769" fmla="*/ 2106248 h 5359243"/>
              <a:gd name="connsiteX4770" fmla="*/ 7004652 w 8191242"/>
              <a:gd name="connsiteY4770" fmla="*/ 2090145 h 5359243"/>
              <a:gd name="connsiteX4771" fmla="*/ 6996588 w 8191242"/>
              <a:gd name="connsiteY4771" fmla="*/ 2130406 h 5359243"/>
              <a:gd name="connsiteX4772" fmla="*/ 6996588 w 8191242"/>
              <a:gd name="connsiteY4772" fmla="*/ 2106248 h 5359243"/>
              <a:gd name="connsiteX4773" fmla="*/ 6972395 w 8191242"/>
              <a:gd name="connsiteY4773" fmla="*/ 2106248 h 5359243"/>
              <a:gd name="connsiteX4774" fmla="*/ 6972395 w 8191242"/>
              <a:gd name="connsiteY4774" fmla="*/ 2122353 h 5359243"/>
              <a:gd name="connsiteX4775" fmla="*/ 6948202 w 8191242"/>
              <a:gd name="connsiteY4775" fmla="*/ 2082095 h 5359243"/>
              <a:gd name="connsiteX4776" fmla="*/ 6936105 w 8191242"/>
              <a:gd name="connsiteY4776" fmla="*/ 2089140 h 5359243"/>
              <a:gd name="connsiteX4777" fmla="*/ 6925372 w 8191242"/>
              <a:gd name="connsiteY4777" fmla="*/ 2090032 h 5359243"/>
              <a:gd name="connsiteX4778" fmla="*/ 6925331 w 8191242"/>
              <a:gd name="connsiteY4778" fmla="*/ 2088825 h 5359243"/>
              <a:gd name="connsiteX4779" fmla="*/ 6940138 w 8191242"/>
              <a:gd name="connsiteY4779" fmla="*/ 2074043 h 5359243"/>
              <a:gd name="connsiteX4780" fmla="*/ 6924009 w 8191242"/>
              <a:gd name="connsiteY4780" fmla="*/ 2049887 h 5359243"/>
              <a:gd name="connsiteX4781" fmla="*/ 6925331 w 8191242"/>
              <a:gd name="connsiteY4781" fmla="*/ 2088825 h 5359243"/>
              <a:gd name="connsiteX4782" fmla="*/ 6924009 w 8191242"/>
              <a:gd name="connsiteY4782" fmla="*/ 2090145 h 5359243"/>
              <a:gd name="connsiteX4783" fmla="*/ 6925372 w 8191242"/>
              <a:gd name="connsiteY4783" fmla="*/ 2090032 h 5359243"/>
              <a:gd name="connsiteX4784" fmla="*/ 6926027 w 8191242"/>
              <a:gd name="connsiteY4784" fmla="*/ 2109269 h 5359243"/>
              <a:gd name="connsiteX4785" fmla="*/ 6940138 w 8191242"/>
              <a:gd name="connsiteY4785" fmla="*/ 2162614 h 5359243"/>
              <a:gd name="connsiteX4786" fmla="*/ 6924009 w 8191242"/>
              <a:gd name="connsiteY4786" fmla="*/ 2130406 h 5359243"/>
              <a:gd name="connsiteX4787" fmla="*/ 6915945 w 8191242"/>
              <a:gd name="connsiteY4787" fmla="*/ 2154562 h 5359243"/>
              <a:gd name="connsiteX4788" fmla="*/ 6899816 w 8191242"/>
              <a:gd name="connsiteY4788" fmla="*/ 2146510 h 5359243"/>
              <a:gd name="connsiteX4789" fmla="*/ 6893387 w 8191242"/>
              <a:gd name="connsiteY4789" fmla="*/ 2131528 h 5359243"/>
              <a:gd name="connsiteX4790" fmla="*/ 6893326 w 8191242"/>
              <a:gd name="connsiteY4790" fmla="*/ 2131561 h 5359243"/>
              <a:gd name="connsiteX4791" fmla="*/ 6893299 w 8191242"/>
              <a:gd name="connsiteY4791" fmla="*/ 2131472 h 5359243"/>
              <a:gd name="connsiteX4792" fmla="*/ 6893381 w 8191242"/>
              <a:gd name="connsiteY4792" fmla="*/ 2131513 h 5359243"/>
              <a:gd name="connsiteX4793" fmla="*/ 6893147 w 8191242"/>
              <a:gd name="connsiteY4793" fmla="*/ 2130972 h 5359243"/>
              <a:gd name="connsiteX4794" fmla="*/ 6893299 w 8191242"/>
              <a:gd name="connsiteY4794" fmla="*/ 2131472 h 5359243"/>
              <a:gd name="connsiteX4795" fmla="*/ 6877314 w 8191242"/>
              <a:gd name="connsiteY4795" fmla="*/ 2123409 h 5359243"/>
              <a:gd name="connsiteX4796" fmla="*/ 6884476 w 8191242"/>
              <a:gd name="connsiteY4796" fmla="*/ 2114916 h 5359243"/>
              <a:gd name="connsiteX4797" fmla="*/ 6891204 w 8191242"/>
              <a:gd name="connsiteY4797" fmla="*/ 2126439 h 5359243"/>
              <a:gd name="connsiteX4798" fmla="*/ 6875716 w 8191242"/>
              <a:gd name="connsiteY4798" fmla="*/ 2090354 h 5359243"/>
              <a:gd name="connsiteX4799" fmla="*/ 6875731 w 8191242"/>
              <a:gd name="connsiteY4799" fmla="*/ 2090202 h 5359243"/>
              <a:gd name="connsiteX4800" fmla="*/ 6883941 w 8191242"/>
              <a:gd name="connsiteY4800" fmla="*/ 2094674 h 5359243"/>
              <a:gd name="connsiteX4801" fmla="*/ 6899816 w 8191242"/>
              <a:gd name="connsiteY4801" fmla="*/ 2090145 h 5359243"/>
              <a:gd name="connsiteX4802" fmla="*/ 6899816 w 8191242"/>
              <a:gd name="connsiteY4802" fmla="*/ 2138457 h 5359243"/>
              <a:gd name="connsiteX4803" fmla="*/ 6924009 w 8191242"/>
              <a:gd name="connsiteY4803" fmla="*/ 2122353 h 5359243"/>
              <a:gd name="connsiteX4804" fmla="*/ 6907881 w 8191242"/>
              <a:gd name="connsiteY4804" fmla="*/ 2082095 h 5359243"/>
              <a:gd name="connsiteX4805" fmla="*/ 6915945 w 8191242"/>
              <a:gd name="connsiteY4805" fmla="*/ 2074043 h 5359243"/>
              <a:gd name="connsiteX4806" fmla="*/ 6891752 w 8191242"/>
              <a:gd name="connsiteY4806" fmla="*/ 2057939 h 5359243"/>
              <a:gd name="connsiteX4807" fmla="*/ 6891752 w 8191242"/>
              <a:gd name="connsiteY4807" fmla="*/ 2041835 h 5359243"/>
              <a:gd name="connsiteX4808" fmla="*/ 6907881 w 8191242"/>
              <a:gd name="connsiteY4808" fmla="*/ 2065991 h 5359243"/>
              <a:gd name="connsiteX4809" fmla="*/ 6899816 w 8191242"/>
              <a:gd name="connsiteY4809" fmla="*/ 2009626 h 5359243"/>
              <a:gd name="connsiteX4810" fmla="*/ 6891752 w 8191242"/>
              <a:gd name="connsiteY4810" fmla="*/ 2025731 h 5359243"/>
              <a:gd name="connsiteX4811" fmla="*/ 6875626 w 8191242"/>
              <a:gd name="connsiteY4811" fmla="*/ 2017678 h 5359243"/>
              <a:gd name="connsiteX4812" fmla="*/ 6875626 w 8191242"/>
              <a:gd name="connsiteY4812" fmla="*/ 1963999 h 5359243"/>
              <a:gd name="connsiteX4813" fmla="*/ 6877640 w 8191242"/>
              <a:gd name="connsiteY4813" fmla="*/ 1967354 h 5359243"/>
              <a:gd name="connsiteX4814" fmla="*/ 6883688 w 8191242"/>
              <a:gd name="connsiteY4814" fmla="*/ 2009626 h 5359243"/>
              <a:gd name="connsiteX4815" fmla="*/ 6867562 w 8191242"/>
              <a:gd name="connsiteY4815" fmla="*/ 1921056 h 5359243"/>
              <a:gd name="connsiteX4816" fmla="*/ 6899816 w 8191242"/>
              <a:gd name="connsiteY4816" fmla="*/ 1929107 h 5359243"/>
              <a:gd name="connsiteX4817" fmla="*/ 6883688 w 8191242"/>
              <a:gd name="connsiteY4817" fmla="*/ 1945212 h 5359243"/>
              <a:gd name="connsiteX4818" fmla="*/ 6899816 w 8191242"/>
              <a:gd name="connsiteY4818" fmla="*/ 1977418 h 5359243"/>
              <a:gd name="connsiteX4819" fmla="*/ 6915945 w 8191242"/>
              <a:gd name="connsiteY4819" fmla="*/ 1961313 h 5359243"/>
              <a:gd name="connsiteX4820" fmla="*/ 6907881 w 8191242"/>
              <a:gd name="connsiteY4820" fmla="*/ 1929107 h 5359243"/>
              <a:gd name="connsiteX4821" fmla="*/ 6909898 w 8191242"/>
              <a:gd name="connsiteY4821" fmla="*/ 1942192 h 5359243"/>
              <a:gd name="connsiteX4822" fmla="*/ 6922851 w 8191242"/>
              <a:gd name="connsiteY4822" fmla="*/ 1937572 h 5359243"/>
              <a:gd name="connsiteX4823" fmla="*/ 6917228 w 8191242"/>
              <a:gd name="connsiteY4823" fmla="*/ 1930896 h 5359243"/>
              <a:gd name="connsiteX4824" fmla="*/ 6915291 w 8191242"/>
              <a:gd name="connsiteY4824" fmla="*/ 1909435 h 5359243"/>
              <a:gd name="connsiteX4825" fmla="*/ 6906317 w 8191242"/>
              <a:gd name="connsiteY4825" fmla="*/ 1891164 h 5359243"/>
              <a:gd name="connsiteX4826" fmla="*/ 6906216 w 8191242"/>
              <a:gd name="connsiteY4826" fmla="*/ 1890761 h 5359243"/>
              <a:gd name="connsiteX4827" fmla="*/ 6906115 w 8191242"/>
              <a:gd name="connsiteY4827" fmla="*/ 1890753 h 5359243"/>
              <a:gd name="connsiteX4828" fmla="*/ 5208823 w 8191242"/>
              <a:gd name="connsiteY4828" fmla="*/ 1878571 h 5359243"/>
              <a:gd name="connsiteX4829" fmla="*/ 5201365 w 8191242"/>
              <a:gd name="connsiteY4829" fmla="*/ 1881054 h 5359243"/>
              <a:gd name="connsiteX4830" fmla="*/ 5201399 w 8191242"/>
              <a:gd name="connsiteY4830" fmla="*/ 1881709 h 5359243"/>
              <a:gd name="connsiteX4831" fmla="*/ 5199232 w 8191242"/>
              <a:gd name="connsiteY4831" fmla="*/ 1881764 h 5359243"/>
              <a:gd name="connsiteX4832" fmla="*/ 5195851 w 8191242"/>
              <a:gd name="connsiteY4832" fmla="*/ 1882889 h 5359243"/>
              <a:gd name="connsiteX4833" fmla="*/ 5192792 w 8191242"/>
              <a:gd name="connsiteY4833" fmla="*/ 1887980 h 5359243"/>
              <a:gd name="connsiteX4834" fmla="*/ 5200795 w 8191242"/>
              <a:gd name="connsiteY4834" fmla="*/ 1886960 h 5359243"/>
              <a:gd name="connsiteX4835" fmla="*/ 5221354 w 8191242"/>
              <a:gd name="connsiteY4835" fmla="*/ 1878142 h 5359243"/>
              <a:gd name="connsiteX4836" fmla="*/ 5222467 w 8191242"/>
              <a:gd name="connsiteY4836" fmla="*/ 1880795 h 5359243"/>
              <a:gd name="connsiteX4837" fmla="*/ 5230531 w 8191242"/>
              <a:gd name="connsiteY4837" fmla="*/ 1888847 h 5359243"/>
              <a:gd name="connsiteX4838" fmla="*/ 5198274 w 8191242"/>
              <a:gd name="connsiteY4838" fmla="*/ 1896899 h 5359243"/>
              <a:gd name="connsiteX4839" fmla="*/ 5182924 w 8191242"/>
              <a:gd name="connsiteY4839" fmla="*/ 1912226 h 5359243"/>
              <a:gd name="connsiteX4840" fmla="*/ 5195076 w 8191242"/>
              <a:gd name="connsiteY4840" fmla="*/ 1932066 h 5359243"/>
              <a:gd name="connsiteX4841" fmla="*/ 5192421 w 8191242"/>
              <a:gd name="connsiteY4841" fmla="*/ 1935133 h 5359243"/>
              <a:gd name="connsiteX4842" fmla="*/ 5192352 w 8191242"/>
              <a:gd name="connsiteY4842" fmla="*/ 1935649 h 5359243"/>
              <a:gd name="connsiteX4843" fmla="*/ 5198274 w 8191242"/>
              <a:gd name="connsiteY4843" fmla="*/ 1945212 h 5359243"/>
              <a:gd name="connsiteX4844" fmla="*/ 5198274 w 8191242"/>
              <a:gd name="connsiteY4844" fmla="*/ 1936153 h 5359243"/>
              <a:gd name="connsiteX4845" fmla="*/ 5198274 w 8191242"/>
              <a:gd name="connsiteY4845" fmla="*/ 1934132 h 5359243"/>
              <a:gd name="connsiteX4846" fmla="*/ 5195076 w 8191242"/>
              <a:gd name="connsiteY4846" fmla="*/ 1932066 h 5359243"/>
              <a:gd name="connsiteX4847" fmla="*/ 5197849 w 8191242"/>
              <a:gd name="connsiteY4847" fmla="*/ 1923472 h 5359243"/>
              <a:gd name="connsiteX4848" fmla="*/ 5198274 w 8191242"/>
              <a:gd name="connsiteY4848" fmla="*/ 1922943 h 5359243"/>
              <a:gd name="connsiteX4849" fmla="*/ 5198274 w 8191242"/>
              <a:gd name="connsiteY4849" fmla="*/ 1921056 h 5359243"/>
              <a:gd name="connsiteX4850" fmla="*/ 5222467 w 8191242"/>
              <a:gd name="connsiteY4850" fmla="*/ 1921056 h 5359243"/>
              <a:gd name="connsiteX4851" fmla="*/ 5225213 w 8191242"/>
              <a:gd name="connsiteY4851" fmla="*/ 1916028 h 5359243"/>
              <a:gd name="connsiteX4852" fmla="*/ 5219972 w 8191242"/>
              <a:gd name="connsiteY4852" fmla="*/ 1907043 h 5359243"/>
              <a:gd name="connsiteX4853" fmla="*/ 5227538 w 8191242"/>
              <a:gd name="connsiteY4853" fmla="*/ 1911772 h 5359243"/>
              <a:gd name="connsiteX4854" fmla="*/ 5228515 w 8191242"/>
              <a:gd name="connsiteY4854" fmla="*/ 1909984 h 5359243"/>
              <a:gd name="connsiteX4855" fmla="*/ 5236857 w 8191242"/>
              <a:gd name="connsiteY4855" fmla="*/ 1907670 h 5359243"/>
              <a:gd name="connsiteX4856" fmla="*/ 5235835 w 8191242"/>
              <a:gd name="connsiteY4856" fmla="*/ 1901540 h 5359243"/>
              <a:gd name="connsiteX4857" fmla="*/ 5235121 w 8191242"/>
              <a:gd name="connsiteY4857" fmla="*/ 1902068 h 5359243"/>
              <a:gd name="connsiteX4858" fmla="*/ 5231862 w 8191242"/>
              <a:gd name="connsiteY4858" fmla="*/ 1891712 h 5359243"/>
              <a:gd name="connsiteX4859" fmla="*/ 5243144 w 8191242"/>
              <a:gd name="connsiteY4859" fmla="*/ 1890918 h 5359243"/>
              <a:gd name="connsiteX4860" fmla="*/ 5241617 w 8191242"/>
              <a:gd name="connsiteY4860" fmla="*/ 1884821 h 5359243"/>
              <a:gd name="connsiteX4861" fmla="*/ 5244150 w 8191242"/>
              <a:gd name="connsiteY4861" fmla="*/ 1880930 h 5359243"/>
              <a:gd name="connsiteX4862" fmla="*/ 5229751 w 8191242"/>
              <a:gd name="connsiteY4862" fmla="*/ 1878941 h 5359243"/>
              <a:gd name="connsiteX4863" fmla="*/ 5017874 w 8191242"/>
              <a:gd name="connsiteY4863" fmla="*/ 1876968 h 5359243"/>
              <a:gd name="connsiteX4864" fmla="*/ 5020355 w 8191242"/>
              <a:gd name="connsiteY4864" fmla="*/ 1879454 h 5359243"/>
              <a:gd name="connsiteX4865" fmla="*/ 5019922 w 8191242"/>
              <a:gd name="connsiteY4865" fmla="*/ 1877971 h 5359243"/>
              <a:gd name="connsiteX4866" fmla="*/ 7103103 w 8191242"/>
              <a:gd name="connsiteY4866" fmla="*/ 1874931 h 5359243"/>
              <a:gd name="connsiteX4867" fmla="*/ 7108911 w 8191242"/>
              <a:gd name="connsiteY4867" fmla="*/ 1885961 h 5359243"/>
              <a:gd name="connsiteX4868" fmla="*/ 7106987 w 8191242"/>
              <a:gd name="connsiteY4868" fmla="*/ 1887621 h 5359243"/>
              <a:gd name="connsiteX4869" fmla="*/ 7602639 w 8191242"/>
              <a:gd name="connsiteY4869" fmla="*/ 1874102 h 5359243"/>
              <a:gd name="connsiteX4870" fmla="*/ 7605411 w 8191242"/>
              <a:gd name="connsiteY4870" fmla="*/ 1896502 h 5359243"/>
              <a:gd name="connsiteX4871" fmla="*/ 7602759 w 8191242"/>
              <a:gd name="connsiteY4871" fmla="*/ 1886291 h 5359243"/>
              <a:gd name="connsiteX4872" fmla="*/ 7602639 w 8191242"/>
              <a:gd name="connsiteY4872" fmla="*/ 1874102 h 5359243"/>
              <a:gd name="connsiteX4873" fmla="*/ 7310274 w 8191242"/>
              <a:gd name="connsiteY4873" fmla="*/ 1873814 h 5359243"/>
              <a:gd name="connsiteX4874" fmla="*/ 7327701 w 8191242"/>
              <a:gd name="connsiteY4874" fmla="*/ 1899273 h 5359243"/>
              <a:gd name="connsiteX4875" fmla="*/ 7327701 w 8191242"/>
              <a:gd name="connsiteY4875" fmla="*/ 1907500 h 5359243"/>
              <a:gd name="connsiteX4876" fmla="*/ 7312210 w 8191242"/>
              <a:gd name="connsiteY4876" fmla="*/ 1907500 h 5359243"/>
              <a:gd name="connsiteX4877" fmla="*/ 7304466 w 8191242"/>
              <a:gd name="connsiteY4877" fmla="*/ 1874584 h 5359243"/>
              <a:gd name="connsiteX4878" fmla="*/ 7310274 w 8191242"/>
              <a:gd name="connsiteY4878" fmla="*/ 1873814 h 5359243"/>
              <a:gd name="connsiteX4879" fmla="*/ 4807730 w 8191242"/>
              <a:gd name="connsiteY4879" fmla="*/ 1873613 h 5359243"/>
              <a:gd name="connsiteX4880" fmla="*/ 4805852 w 8191242"/>
              <a:gd name="connsiteY4880" fmla="*/ 1873892 h 5359243"/>
              <a:gd name="connsiteX4881" fmla="*/ 4805245 w 8191242"/>
              <a:gd name="connsiteY4881" fmla="*/ 1885404 h 5359243"/>
              <a:gd name="connsiteX4882" fmla="*/ 4805204 w 8191242"/>
              <a:gd name="connsiteY4882" fmla="*/ 1888459 h 5359243"/>
              <a:gd name="connsiteX4883" fmla="*/ 4813127 w 8191242"/>
              <a:gd name="connsiteY4883" fmla="*/ 1891106 h 5359243"/>
              <a:gd name="connsiteX4884" fmla="*/ 4809096 w 8191242"/>
              <a:gd name="connsiteY4884" fmla="*/ 1875951 h 5359243"/>
              <a:gd name="connsiteX4885" fmla="*/ 4808533 w 8191242"/>
              <a:gd name="connsiteY4885" fmla="*/ 1874682 h 5359243"/>
              <a:gd name="connsiteX4886" fmla="*/ 5142874 w 8191242"/>
              <a:gd name="connsiteY4886" fmla="*/ 1872992 h 5359243"/>
              <a:gd name="connsiteX4887" fmla="*/ 5136887 w 8191242"/>
              <a:gd name="connsiteY4887" fmla="*/ 1873656 h 5359243"/>
              <a:gd name="connsiteX4888" fmla="*/ 5139056 w 8191242"/>
              <a:gd name="connsiteY4888" fmla="*/ 1885351 h 5359243"/>
              <a:gd name="connsiteX4889" fmla="*/ 5440199 w 8191242"/>
              <a:gd name="connsiteY4889" fmla="*/ 1872743 h 5359243"/>
              <a:gd name="connsiteX4890" fmla="*/ 5439482 w 8191242"/>
              <a:gd name="connsiteY4890" fmla="*/ 1876448 h 5359243"/>
              <a:gd name="connsiteX4891" fmla="*/ 5441942 w 8191242"/>
              <a:gd name="connsiteY4891" fmla="*/ 1883114 h 5359243"/>
              <a:gd name="connsiteX4892" fmla="*/ 5444016 w 8191242"/>
              <a:gd name="connsiteY4892" fmla="*/ 1882116 h 5359243"/>
              <a:gd name="connsiteX4893" fmla="*/ 5445183 w 8191242"/>
              <a:gd name="connsiteY4893" fmla="*/ 1900960 h 5359243"/>
              <a:gd name="connsiteX4894" fmla="*/ 5447027 w 8191242"/>
              <a:gd name="connsiteY4894" fmla="*/ 1912434 h 5359243"/>
              <a:gd name="connsiteX4895" fmla="*/ 5448263 w 8191242"/>
              <a:gd name="connsiteY4895" fmla="*/ 1913003 h 5359243"/>
              <a:gd name="connsiteX4896" fmla="*/ 5453303 w 8191242"/>
              <a:gd name="connsiteY4896" fmla="*/ 1904951 h 5359243"/>
              <a:gd name="connsiteX4897" fmla="*/ 5459986 w 8191242"/>
              <a:gd name="connsiteY4897" fmla="*/ 1900098 h 5359243"/>
              <a:gd name="connsiteX4898" fmla="*/ 5460783 w 8191242"/>
              <a:gd name="connsiteY4898" fmla="*/ 1898573 h 5359243"/>
              <a:gd name="connsiteX4899" fmla="*/ 5457515 w 8191242"/>
              <a:gd name="connsiteY4899" fmla="*/ 1888078 h 5359243"/>
              <a:gd name="connsiteX4900" fmla="*/ 5452295 w 8191242"/>
              <a:gd name="connsiteY4900" fmla="*/ 1884821 h 5359243"/>
              <a:gd name="connsiteX4901" fmla="*/ 5440199 w 8191242"/>
              <a:gd name="connsiteY4901" fmla="*/ 1872743 h 5359243"/>
              <a:gd name="connsiteX4902" fmla="*/ 5971784 w 8191242"/>
              <a:gd name="connsiteY4902" fmla="*/ 1871017 h 5359243"/>
              <a:gd name="connsiteX4903" fmla="*/ 5971554 w 8191242"/>
              <a:gd name="connsiteY4903" fmla="*/ 1873246 h 5359243"/>
              <a:gd name="connsiteX4904" fmla="*/ 5976865 w 8191242"/>
              <a:gd name="connsiteY4904" fmla="*/ 1883626 h 5359243"/>
              <a:gd name="connsiteX4905" fmla="*/ 5977668 w 8191242"/>
              <a:gd name="connsiteY4905" fmla="*/ 1883809 h 5359243"/>
              <a:gd name="connsiteX4906" fmla="*/ 5977529 w 8191242"/>
              <a:gd name="connsiteY4906" fmla="*/ 1884918 h 5359243"/>
              <a:gd name="connsiteX4907" fmla="*/ 5982425 w 8191242"/>
              <a:gd name="connsiteY4907" fmla="*/ 1893807 h 5359243"/>
              <a:gd name="connsiteX4908" fmla="*/ 5981995 w 8191242"/>
              <a:gd name="connsiteY4908" fmla="*/ 1890405 h 5359243"/>
              <a:gd name="connsiteX4909" fmla="*/ 5992123 w 8191242"/>
              <a:gd name="connsiteY4909" fmla="*/ 1883035 h 5359243"/>
              <a:gd name="connsiteX4910" fmla="*/ 5977119 w 8191242"/>
              <a:gd name="connsiteY4910" fmla="*/ 1873887 h 5359243"/>
              <a:gd name="connsiteX4911" fmla="*/ 4778045 w 8191242"/>
              <a:gd name="connsiteY4911" fmla="*/ 1868528 h 5359243"/>
              <a:gd name="connsiteX4912" fmla="*/ 4778317 w 8191242"/>
              <a:gd name="connsiteY4912" fmla="*/ 1868921 h 5359243"/>
              <a:gd name="connsiteX4913" fmla="*/ 4779165 w 8191242"/>
              <a:gd name="connsiteY4913" fmla="*/ 1868756 h 5359243"/>
              <a:gd name="connsiteX4914" fmla="*/ 6084161 w 8191242"/>
              <a:gd name="connsiteY4914" fmla="*/ 1868006 h 5359243"/>
              <a:gd name="connsiteX4915" fmla="*/ 6080486 w 8191242"/>
              <a:gd name="connsiteY4915" fmla="*/ 1869666 h 5359243"/>
              <a:gd name="connsiteX4916" fmla="*/ 6081242 w 8191242"/>
              <a:gd name="connsiteY4916" fmla="*/ 1870691 h 5359243"/>
              <a:gd name="connsiteX4917" fmla="*/ 6084888 w 8191242"/>
              <a:gd name="connsiteY4917" fmla="*/ 1868808 h 5359243"/>
              <a:gd name="connsiteX4918" fmla="*/ 7658706 w 8191242"/>
              <a:gd name="connsiteY4918" fmla="*/ 1866908 h 5359243"/>
              <a:gd name="connsiteX4919" fmla="*/ 7658932 w 8191242"/>
              <a:gd name="connsiteY4919" fmla="*/ 1868208 h 5359243"/>
              <a:gd name="connsiteX4920" fmla="*/ 7657988 w 8191242"/>
              <a:gd name="connsiteY4920" fmla="*/ 1868364 h 5359243"/>
              <a:gd name="connsiteX4921" fmla="*/ 7215400 w 8191242"/>
              <a:gd name="connsiteY4921" fmla="*/ 1866356 h 5359243"/>
              <a:gd name="connsiteX4922" fmla="*/ 7230889 w 8191242"/>
              <a:gd name="connsiteY4922" fmla="*/ 1891042 h 5359243"/>
              <a:gd name="connsiteX4923" fmla="*/ 7238634 w 8191242"/>
              <a:gd name="connsiteY4923" fmla="*/ 1882814 h 5359243"/>
              <a:gd name="connsiteX4924" fmla="*/ 7246379 w 8191242"/>
              <a:gd name="connsiteY4924" fmla="*/ 1891042 h 5359243"/>
              <a:gd name="connsiteX4925" fmla="*/ 7254124 w 8191242"/>
              <a:gd name="connsiteY4925" fmla="*/ 1932188 h 5359243"/>
              <a:gd name="connsiteX4926" fmla="*/ 7238634 w 8191242"/>
              <a:gd name="connsiteY4926" fmla="*/ 1907500 h 5359243"/>
              <a:gd name="connsiteX4927" fmla="*/ 7207655 w 8191242"/>
              <a:gd name="connsiteY4927" fmla="*/ 1874584 h 5359243"/>
              <a:gd name="connsiteX4928" fmla="*/ 7215400 w 8191242"/>
              <a:gd name="connsiteY4928" fmla="*/ 1866356 h 5359243"/>
              <a:gd name="connsiteX4929" fmla="*/ 7045018 w 8191242"/>
              <a:gd name="connsiteY4929" fmla="*/ 1866355 h 5359243"/>
              <a:gd name="connsiteX4930" fmla="*/ 7079870 w 8191242"/>
              <a:gd name="connsiteY4930" fmla="*/ 1907498 h 5359243"/>
              <a:gd name="connsiteX4931" fmla="*/ 7045018 w 8191242"/>
              <a:gd name="connsiteY4931" fmla="*/ 1866355 h 5359243"/>
              <a:gd name="connsiteX4932" fmla="*/ 4790127 w 8191242"/>
              <a:gd name="connsiteY4932" fmla="*/ 1866280 h 5359243"/>
              <a:gd name="connsiteX4933" fmla="*/ 4788941 w 8191242"/>
              <a:gd name="connsiteY4933" fmla="*/ 1869311 h 5359243"/>
              <a:gd name="connsiteX4934" fmla="*/ 4788941 w 8191242"/>
              <a:gd name="connsiteY4934" fmla="*/ 1874941 h 5359243"/>
              <a:gd name="connsiteX4935" fmla="*/ 4788941 w 8191242"/>
              <a:gd name="connsiteY4935" fmla="*/ 1883024 h 5359243"/>
              <a:gd name="connsiteX4936" fmla="*/ 4792926 w 8191242"/>
              <a:gd name="connsiteY4936" fmla="*/ 1884356 h 5359243"/>
              <a:gd name="connsiteX4937" fmla="*/ 4798191 w 8191242"/>
              <a:gd name="connsiteY4937" fmla="*/ 1882384 h 5359243"/>
              <a:gd name="connsiteX4938" fmla="*/ 4794765 w 8191242"/>
              <a:gd name="connsiteY4938" fmla="*/ 1875543 h 5359243"/>
              <a:gd name="connsiteX4939" fmla="*/ 4791241 w 8191242"/>
              <a:gd name="connsiteY4939" fmla="*/ 1876066 h 5359243"/>
              <a:gd name="connsiteX4940" fmla="*/ 4792280 w 8191242"/>
              <a:gd name="connsiteY4940" fmla="*/ 1870923 h 5359243"/>
              <a:gd name="connsiteX4941" fmla="*/ 4792410 w 8191242"/>
              <a:gd name="connsiteY4941" fmla="*/ 1870841 h 5359243"/>
              <a:gd name="connsiteX4942" fmla="*/ 5136887 w 8191242"/>
              <a:gd name="connsiteY4942" fmla="*/ 1865604 h 5359243"/>
              <a:gd name="connsiteX4943" fmla="*/ 5143556 w 8191242"/>
              <a:gd name="connsiteY4943" fmla="*/ 1870785 h 5359243"/>
              <a:gd name="connsiteX4944" fmla="*/ 5144731 w 8191242"/>
              <a:gd name="connsiteY4944" fmla="*/ 1866985 h 5359243"/>
              <a:gd name="connsiteX4945" fmla="*/ 5143060 w 8191242"/>
              <a:gd name="connsiteY4945" fmla="*/ 1867743 h 5359243"/>
              <a:gd name="connsiteX4946" fmla="*/ 5136887 w 8191242"/>
              <a:gd name="connsiteY4946" fmla="*/ 1865604 h 5359243"/>
              <a:gd name="connsiteX4947" fmla="*/ 5104630 w 8191242"/>
              <a:gd name="connsiteY4947" fmla="*/ 1865604 h 5359243"/>
              <a:gd name="connsiteX4948" fmla="*/ 5096566 w 8191242"/>
              <a:gd name="connsiteY4948" fmla="*/ 1873656 h 5359243"/>
              <a:gd name="connsiteX4949" fmla="*/ 5104630 w 8191242"/>
              <a:gd name="connsiteY4949" fmla="*/ 1897813 h 5359243"/>
              <a:gd name="connsiteX4950" fmla="*/ 5104298 w 8191242"/>
              <a:gd name="connsiteY4950" fmla="*/ 1898631 h 5359243"/>
              <a:gd name="connsiteX4951" fmla="*/ 5120757 w 8191242"/>
              <a:gd name="connsiteY4951" fmla="*/ 1897482 h 5359243"/>
              <a:gd name="connsiteX4952" fmla="*/ 5123326 w 8191242"/>
              <a:gd name="connsiteY4952" fmla="*/ 1896125 h 5359243"/>
              <a:gd name="connsiteX4953" fmla="*/ 5113072 w 8191242"/>
              <a:gd name="connsiteY4953" fmla="*/ 1880827 h 5359243"/>
              <a:gd name="connsiteX4954" fmla="*/ 5104630 w 8191242"/>
              <a:gd name="connsiteY4954" fmla="*/ 1865604 h 5359243"/>
              <a:gd name="connsiteX4955" fmla="*/ 4782822 w 8191242"/>
              <a:gd name="connsiteY4955" fmla="*/ 1865117 h 5359243"/>
              <a:gd name="connsiteX4956" fmla="*/ 4779916 w 8191242"/>
              <a:gd name="connsiteY4956" fmla="*/ 1868610 h 5359243"/>
              <a:gd name="connsiteX4957" fmla="*/ 4782577 w 8191242"/>
              <a:gd name="connsiteY4957" fmla="*/ 1868094 h 5359243"/>
              <a:gd name="connsiteX4958" fmla="*/ 5982140 w 8191242"/>
              <a:gd name="connsiteY4958" fmla="*/ 1865008 h 5359243"/>
              <a:gd name="connsiteX4959" fmla="*/ 5984123 w 8191242"/>
              <a:gd name="connsiteY4959" fmla="*/ 1866771 h 5359243"/>
              <a:gd name="connsiteX4960" fmla="*/ 5984427 w 8191242"/>
              <a:gd name="connsiteY4960" fmla="*/ 1865083 h 5359243"/>
              <a:gd name="connsiteX4961" fmla="*/ 5998342 w 8191242"/>
              <a:gd name="connsiteY4961" fmla="*/ 1864578 h 5359243"/>
              <a:gd name="connsiteX4962" fmla="*/ 5995495 w 8191242"/>
              <a:gd name="connsiteY4962" fmla="*/ 1865446 h 5359243"/>
              <a:gd name="connsiteX4963" fmla="*/ 5993301 w 8191242"/>
              <a:gd name="connsiteY4963" fmla="*/ 1865374 h 5359243"/>
              <a:gd name="connsiteX4964" fmla="*/ 5999260 w 8191242"/>
              <a:gd name="connsiteY4964" fmla="*/ 1899432 h 5359243"/>
              <a:gd name="connsiteX4965" fmla="*/ 6007339 w 8191242"/>
              <a:gd name="connsiteY4965" fmla="*/ 1895264 h 5359243"/>
              <a:gd name="connsiteX4966" fmla="*/ 6010587 w 8191242"/>
              <a:gd name="connsiteY4966" fmla="*/ 1892958 h 5359243"/>
              <a:gd name="connsiteX4967" fmla="*/ 6009130 w 8191242"/>
              <a:gd name="connsiteY4967" fmla="*/ 1883034 h 5359243"/>
              <a:gd name="connsiteX4968" fmla="*/ 6002502 w 8191242"/>
              <a:gd name="connsiteY4968" fmla="*/ 1868550 h 5359243"/>
              <a:gd name="connsiteX4969" fmla="*/ 5038422 w 8191242"/>
              <a:gd name="connsiteY4969" fmla="*/ 1860779 h 5359243"/>
              <a:gd name="connsiteX4970" fmla="*/ 5033477 w 8191242"/>
              <a:gd name="connsiteY4970" fmla="*/ 1876035 h 5359243"/>
              <a:gd name="connsiteX4971" fmla="*/ 5026188 w 8191242"/>
              <a:gd name="connsiteY4971" fmla="*/ 1879442 h 5359243"/>
              <a:gd name="connsiteX4972" fmla="*/ 5025212 w 8191242"/>
              <a:gd name="connsiteY4972" fmla="*/ 1884318 h 5359243"/>
              <a:gd name="connsiteX4973" fmla="*/ 5032902 w 8191242"/>
              <a:gd name="connsiteY4973" fmla="*/ 1892019 h 5359243"/>
              <a:gd name="connsiteX4974" fmla="*/ 5048989 w 8191242"/>
              <a:gd name="connsiteY4974" fmla="*/ 1867856 h 5359243"/>
              <a:gd name="connsiteX4975" fmla="*/ 5054015 w 8191242"/>
              <a:gd name="connsiteY4975" fmla="*/ 1883965 h 5359243"/>
              <a:gd name="connsiteX4976" fmla="*/ 5061126 w 8191242"/>
              <a:gd name="connsiteY4976" fmla="*/ 1894322 h 5359243"/>
              <a:gd name="connsiteX4977" fmla="*/ 5063855 w 8191242"/>
              <a:gd name="connsiteY4977" fmla="*/ 1891145 h 5359243"/>
              <a:gd name="connsiteX4978" fmla="*/ 5058298 w 8191242"/>
              <a:gd name="connsiteY4978" fmla="*/ 1877687 h 5359243"/>
              <a:gd name="connsiteX4979" fmla="*/ 5045591 w 8191242"/>
              <a:gd name="connsiteY4979" fmla="*/ 1861934 h 5359243"/>
              <a:gd name="connsiteX4980" fmla="*/ 5030193 w 8191242"/>
              <a:gd name="connsiteY4980" fmla="*/ 1859452 h 5359243"/>
              <a:gd name="connsiteX4981" fmla="*/ 5028905 w 8191242"/>
              <a:gd name="connsiteY4981" fmla="*/ 1865877 h 5359243"/>
              <a:gd name="connsiteX4982" fmla="*/ 5032347 w 8191242"/>
              <a:gd name="connsiteY4982" fmla="*/ 1865386 h 5359243"/>
              <a:gd name="connsiteX4983" fmla="*/ 5037159 w 8191242"/>
              <a:gd name="connsiteY4983" fmla="*/ 1860575 h 5359243"/>
              <a:gd name="connsiteX4984" fmla="*/ 4894144 w 8191242"/>
              <a:gd name="connsiteY4984" fmla="*/ 1858810 h 5359243"/>
              <a:gd name="connsiteX4985" fmla="*/ 4893729 w 8191242"/>
              <a:gd name="connsiteY4985" fmla="*/ 1859107 h 5359243"/>
              <a:gd name="connsiteX4986" fmla="*/ 4893120 w 8191242"/>
              <a:gd name="connsiteY4986" fmla="*/ 1868248 h 5359243"/>
              <a:gd name="connsiteX4987" fmla="*/ 4887154 w 8191242"/>
              <a:gd name="connsiteY4987" fmla="*/ 1871490 h 5359243"/>
              <a:gd name="connsiteX4988" fmla="*/ 4886896 w 8191242"/>
              <a:gd name="connsiteY4988" fmla="*/ 1874332 h 5359243"/>
              <a:gd name="connsiteX4989" fmla="*/ 4886579 w 8191242"/>
              <a:gd name="connsiteY4989" fmla="*/ 1871803 h 5359243"/>
              <a:gd name="connsiteX4990" fmla="*/ 4882664 w 8191242"/>
              <a:gd name="connsiteY4990" fmla="*/ 1873931 h 5359243"/>
              <a:gd name="connsiteX4991" fmla="*/ 4876255 w 8191242"/>
              <a:gd name="connsiteY4991" fmla="*/ 1875925 h 5359243"/>
              <a:gd name="connsiteX4992" fmla="*/ 4879200 w 8191242"/>
              <a:gd name="connsiteY4992" fmla="*/ 1884746 h 5359243"/>
              <a:gd name="connsiteX4993" fmla="*/ 4879200 w 8191242"/>
              <a:gd name="connsiteY4993" fmla="*/ 1893041 h 5359243"/>
              <a:gd name="connsiteX4994" fmla="*/ 4869641 w 8191242"/>
              <a:gd name="connsiteY4994" fmla="*/ 1879387 h 5359243"/>
              <a:gd name="connsiteX4995" fmla="*/ 4870570 w 8191242"/>
              <a:gd name="connsiteY4995" fmla="*/ 1894579 h 5359243"/>
              <a:gd name="connsiteX4996" fmla="*/ 4878234 w 8191242"/>
              <a:gd name="connsiteY4996" fmla="*/ 1900009 h 5359243"/>
              <a:gd name="connsiteX4997" fmla="*/ 4881101 w 8191242"/>
              <a:gd name="connsiteY4997" fmla="*/ 1903832 h 5359243"/>
              <a:gd name="connsiteX4998" fmla="*/ 4882864 w 8191242"/>
              <a:gd name="connsiteY4998" fmla="*/ 1904859 h 5359243"/>
              <a:gd name="connsiteX4999" fmla="*/ 4894960 w 8191242"/>
              <a:gd name="connsiteY4999" fmla="*/ 1905865 h 5359243"/>
              <a:gd name="connsiteX5000" fmla="*/ 4894960 w 8191242"/>
              <a:gd name="connsiteY5000" fmla="*/ 1881709 h 5359243"/>
              <a:gd name="connsiteX5001" fmla="*/ 4894960 w 8191242"/>
              <a:gd name="connsiteY5001" fmla="*/ 1889760 h 5359243"/>
              <a:gd name="connsiteX5002" fmla="*/ 4903024 w 8191242"/>
              <a:gd name="connsiteY5002" fmla="*/ 1897813 h 5359243"/>
              <a:gd name="connsiteX5003" fmla="*/ 4905433 w 8191242"/>
              <a:gd name="connsiteY5003" fmla="*/ 1900219 h 5359243"/>
              <a:gd name="connsiteX5004" fmla="*/ 4908132 w 8191242"/>
              <a:gd name="connsiteY5004" fmla="*/ 1901200 h 5359243"/>
              <a:gd name="connsiteX5005" fmla="*/ 4904220 w 8191242"/>
              <a:gd name="connsiteY5005" fmla="*/ 1883965 h 5359243"/>
              <a:gd name="connsiteX5006" fmla="*/ 4912264 w 8191242"/>
              <a:gd name="connsiteY5006" fmla="*/ 1886986 h 5359243"/>
              <a:gd name="connsiteX5007" fmla="*/ 4918830 w 8191242"/>
              <a:gd name="connsiteY5007" fmla="*/ 1884519 h 5359243"/>
              <a:gd name="connsiteX5008" fmla="*/ 4919017 w 8191242"/>
              <a:gd name="connsiteY5008" fmla="*/ 1882651 h 5359243"/>
              <a:gd name="connsiteX5009" fmla="*/ 4913144 w 8191242"/>
              <a:gd name="connsiteY5009" fmla="*/ 1876665 h 5359243"/>
              <a:gd name="connsiteX5010" fmla="*/ 4905227 w 8191242"/>
              <a:gd name="connsiteY5010" fmla="*/ 1873897 h 5359243"/>
              <a:gd name="connsiteX5011" fmla="*/ 4901647 w 8191242"/>
              <a:gd name="connsiteY5011" fmla="*/ 1870663 h 5359243"/>
              <a:gd name="connsiteX5012" fmla="*/ 4903024 w 8191242"/>
              <a:gd name="connsiteY5012" fmla="*/ 1874332 h 5359243"/>
              <a:gd name="connsiteX5013" fmla="*/ 4895968 w 8191242"/>
              <a:gd name="connsiteY5013" fmla="*/ 1872319 h 5359243"/>
              <a:gd name="connsiteX5014" fmla="*/ 4895007 w 8191242"/>
              <a:gd name="connsiteY5014" fmla="*/ 1858882 h 5359243"/>
              <a:gd name="connsiteX5015" fmla="*/ 6020353 w 8191242"/>
              <a:gd name="connsiteY5015" fmla="*/ 1857751 h 5359243"/>
              <a:gd name="connsiteX5016" fmla="*/ 6017797 w 8191242"/>
              <a:gd name="connsiteY5016" fmla="*/ 1858651 h 5359243"/>
              <a:gd name="connsiteX5017" fmla="*/ 6011787 w 8191242"/>
              <a:gd name="connsiteY5017" fmla="*/ 1860483 h 5359243"/>
              <a:gd name="connsiteX5018" fmla="*/ 6016133 w 8191242"/>
              <a:gd name="connsiteY5018" fmla="*/ 1874902 h 5359243"/>
              <a:gd name="connsiteX5019" fmla="*/ 6020135 w 8191242"/>
              <a:gd name="connsiteY5019" fmla="*/ 1858639 h 5359243"/>
              <a:gd name="connsiteX5020" fmla="*/ 5264795 w 8191242"/>
              <a:gd name="connsiteY5020" fmla="*/ 1857637 h 5359243"/>
              <a:gd name="connsiteX5021" fmla="*/ 5257849 w 8191242"/>
              <a:gd name="connsiteY5021" fmla="*/ 1858228 h 5359243"/>
              <a:gd name="connsiteX5022" fmla="*/ 5239437 w 8191242"/>
              <a:gd name="connsiteY5022" fmla="*/ 1866140 h 5359243"/>
              <a:gd name="connsiteX5023" fmla="*/ 5236680 w 8191242"/>
              <a:gd name="connsiteY5023" fmla="*/ 1871643 h 5359243"/>
              <a:gd name="connsiteX5024" fmla="*/ 5238319 w 8191242"/>
              <a:gd name="connsiteY5024" fmla="*/ 1874411 h 5359243"/>
              <a:gd name="connsiteX5025" fmla="*/ 5245442 w 8191242"/>
              <a:gd name="connsiteY5025" fmla="*/ 1878945 h 5359243"/>
              <a:gd name="connsiteX5026" fmla="*/ 5254722 w 8191242"/>
              <a:gd name="connsiteY5026" fmla="*/ 1864691 h 5359243"/>
              <a:gd name="connsiteX5027" fmla="*/ 5262786 w 8191242"/>
              <a:gd name="connsiteY5027" fmla="*/ 1872743 h 5359243"/>
              <a:gd name="connsiteX5028" fmla="*/ 5264284 w 8191242"/>
              <a:gd name="connsiteY5028" fmla="*/ 1871988 h 5359243"/>
              <a:gd name="connsiteX5029" fmla="*/ 5263898 w 8191242"/>
              <a:gd name="connsiteY5029" fmla="*/ 1870637 h 5359243"/>
              <a:gd name="connsiteX5030" fmla="*/ 5577199 w 8191242"/>
              <a:gd name="connsiteY5030" fmla="*/ 1857321 h 5359243"/>
              <a:gd name="connsiteX5031" fmla="*/ 5566042 w 8191242"/>
              <a:gd name="connsiteY5031" fmla="*/ 1871951 h 5359243"/>
              <a:gd name="connsiteX5032" fmla="*/ 5556418 w 8191242"/>
              <a:gd name="connsiteY5032" fmla="*/ 1875511 h 5359243"/>
              <a:gd name="connsiteX5033" fmla="*/ 5556867 w 8191242"/>
              <a:gd name="connsiteY5033" fmla="*/ 1876066 h 5359243"/>
              <a:gd name="connsiteX5034" fmla="*/ 5556207 w 8191242"/>
              <a:gd name="connsiteY5034" fmla="*/ 1875589 h 5359243"/>
              <a:gd name="connsiteX5035" fmla="*/ 5548801 w 8191242"/>
              <a:gd name="connsiteY5035" fmla="*/ 1878328 h 5359243"/>
              <a:gd name="connsiteX5036" fmla="*/ 5533633 w 8191242"/>
              <a:gd name="connsiteY5036" fmla="*/ 1874699 h 5359243"/>
              <a:gd name="connsiteX5037" fmla="*/ 5533633 w 8191242"/>
              <a:gd name="connsiteY5037" fmla="*/ 1877032 h 5359243"/>
              <a:gd name="connsiteX5038" fmla="*/ 5533633 w 8191242"/>
              <a:gd name="connsiteY5038" fmla="*/ 1881699 h 5359243"/>
              <a:gd name="connsiteX5039" fmla="*/ 5536631 w 8191242"/>
              <a:gd name="connsiteY5039" fmla="*/ 1881329 h 5359243"/>
              <a:gd name="connsiteX5040" fmla="*/ 5520403 w 8191242"/>
              <a:gd name="connsiteY5040" fmla="*/ 1897336 h 5359243"/>
              <a:gd name="connsiteX5041" fmla="*/ 5510698 w 8191242"/>
              <a:gd name="connsiteY5041" fmla="*/ 1877393 h 5359243"/>
              <a:gd name="connsiteX5042" fmla="*/ 5509506 w 8191242"/>
              <a:gd name="connsiteY5042" fmla="*/ 1883811 h 5359243"/>
              <a:gd name="connsiteX5043" fmla="*/ 5508593 w 8191242"/>
              <a:gd name="connsiteY5043" fmla="*/ 1873065 h 5359243"/>
              <a:gd name="connsiteX5044" fmla="*/ 5508233 w 8191242"/>
              <a:gd name="connsiteY5044" fmla="*/ 1872325 h 5359243"/>
              <a:gd name="connsiteX5045" fmla="*/ 5504799 w 8191242"/>
              <a:gd name="connsiteY5045" fmla="*/ 1870350 h 5359243"/>
              <a:gd name="connsiteX5046" fmla="*/ 5504327 w 8191242"/>
              <a:gd name="connsiteY5046" fmla="*/ 1872253 h 5359243"/>
              <a:gd name="connsiteX5047" fmla="*/ 5504713 w 8191242"/>
              <a:gd name="connsiteY5047" fmla="*/ 1872743 h 5359243"/>
              <a:gd name="connsiteX5048" fmla="*/ 5504213 w 8191242"/>
              <a:gd name="connsiteY5048" fmla="*/ 1872716 h 5359243"/>
              <a:gd name="connsiteX5049" fmla="*/ 5501464 w 8191242"/>
              <a:gd name="connsiteY5049" fmla="*/ 1883811 h 5359243"/>
              <a:gd name="connsiteX5050" fmla="*/ 5493289 w 8191242"/>
              <a:gd name="connsiteY5050" fmla="*/ 1872130 h 5359243"/>
              <a:gd name="connsiteX5051" fmla="*/ 5492995 w 8191242"/>
              <a:gd name="connsiteY5051" fmla="*/ 1872113 h 5359243"/>
              <a:gd name="connsiteX5052" fmla="*/ 5480520 w 8191242"/>
              <a:gd name="connsiteY5052" fmla="*/ 1904951 h 5359243"/>
              <a:gd name="connsiteX5053" fmla="*/ 5471070 w 8191242"/>
              <a:gd name="connsiteY5053" fmla="*/ 1907719 h 5359243"/>
              <a:gd name="connsiteX5054" fmla="*/ 5459610 w 8191242"/>
              <a:gd name="connsiteY5054" fmla="*/ 1908950 h 5359243"/>
              <a:gd name="connsiteX5055" fmla="*/ 5458520 w 8191242"/>
              <a:gd name="connsiteY5055" fmla="*/ 1909821 h 5359243"/>
              <a:gd name="connsiteX5056" fmla="*/ 5452168 w 8191242"/>
              <a:gd name="connsiteY5056" fmla="*/ 1916275 h 5359243"/>
              <a:gd name="connsiteX5057" fmla="*/ 5456327 w 8191242"/>
              <a:gd name="connsiteY5057" fmla="*/ 1937160 h 5359243"/>
              <a:gd name="connsiteX5058" fmla="*/ 5448263 w 8191242"/>
              <a:gd name="connsiteY5058" fmla="*/ 1929107 h 5359243"/>
              <a:gd name="connsiteX5059" fmla="*/ 5446477 w 8191242"/>
              <a:gd name="connsiteY5059" fmla="*/ 1927939 h 5359243"/>
              <a:gd name="connsiteX5060" fmla="*/ 5444897 w 8191242"/>
              <a:gd name="connsiteY5060" fmla="*/ 1934415 h 5359243"/>
              <a:gd name="connsiteX5061" fmla="*/ 5447255 w 8191242"/>
              <a:gd name="connsiteY5061" fmla="*/ 1944204 h 5359243"/>
              <a:gd name="connsiteX5062" fmla="*/ 5448263 w 8191242"/>
              <a:gd name="connsiteY5062" fmla="*/ 1969366 h 5359243"/>
              <a:gd name="connsiteX5063" fmla="*/ 5458343 w 8191242"/>
              <a:gd name="connsiteY5063" fmla="*/ 1942191 h 5359243"/>
              <a:gd name="connsiteX5064" fmla="*/ 5478163 w 8191242"/>
              <a:gd name="connsiteY5064" fmla="*/ 1923301 h 5359243"/>
              <a:gd name="connsiteX5065" fmla="*/ 5475549 w 8191242"/>
              <a:gd name="connsiteY5065" fmla="*/ 1914788 h 5359243"/>
              <a:gd name="connsiteX5066" fmla="*/ 5493622 w 8191242"/>
              <a:gd name="connsiteY5066" fmla="*/ 1945767 h 5359243"/>
              <a:gd name="connsiteX5067" fmla="*/ 5481197 w 8191242"/>
              <a:gd name="connsiteY5067" fmla="*/ 1933181 h 5359243"/>
              <a:gd name="connsiteX5068" fmla="*/ 5478728 w 8191242"/>
              <a:gd name="connsiteY5068" fmla="*/ 1925143 h 5359243"/>
              <a:gd name="connsiteX5069" fmla="*/ 5473463 w 8191242"/>
              <a:gd name="connsiteY5069" fmla="*/ 1937160 h 5359243"/>
              <a:gd name="connsiteX5070" fmla="*/ 5472456 w 8191242"/>
              <a:gd name="connsiteY5070" fmla="*/ 1953262 h 5359243"/>
              <a:gd name="connsiteX5071" fmla="*/ 5488584 w 8191242"/>
              <a:gd name="connsiteY5071" fmla="*/ 1945212 h 5359243"/>
              <a:gd name="connsiteX5072" fmla="*/ 5495640 w 8191242"/>
              <a:gd name="connsiteY5072" fmla="*/ 1957288 h 5359243"/>
              <a:gd name="connsiteX5073" fmla="*/ 5496641 w 8191242"/>
              <a:gd name="connsiteY5073" fmla="*/ 1969273 h 5359243"/>
              <a:gd name="connsiteX5074" fmla="*/ 5499776 w 8191242"/>
              <a:gd name="connsiteY5074" fmla="*/ 1962229 h 5359243"/>
              <a:gd name="connsiteX5075" fmla="*/ 5515902 w 8191242"/>
              <a:gd name="connsiteY5075" fmla="*/ 1978332 h 5359243"/>
              <a:gd name="connsiteX5076" fmla="*/ 5511870 w 8191242"/>
              <a:gd name="connsiteY5076" fmla="*/ 1964242 h 5359243"/>
              <a:gd name="connsiteX5077" fmla="*/ 5510098 w 8191242"/>
              <a:gd name="connsiteY5077" fmla="*/ 1952744 h 5359243"/>
              <a:gd name="connsiteX5078" fmla="*/ 5506276 w 8191242"/>
              <a:gd name="connsiteY5078" fmla="*/ 1954775 h 5359243"/>
              <a:gd name="connsiteX5079" fmla="*/ 5504779 w 8191242"/>
              <a:gd name="connsiteY5079" fmla="*/ 1963165 h 5359243"/>
              <a:gd name="connsiteX5080" fmla="*/ 5496066 w 8191242"/>
              <a:gd name="connsiteY5080" fmla="*/ 1921214 h 5359243"/>
              <a:gd name="connsiteX5081" fmla="*/ 5498864 w 8191242"/>
              <a:gd name="connsiteY5081" fmla="*/ 1926872 h 5359243"/>
              <a:gd name="connsiteX5082" fmla="*/ 5498802 w 8191242"/>
              <a:gd name="connsiteY5082" fmla="*/ 1919071 h 5359243"/>
              <a:gd name="connsiteX5083" fmla="*/ 5491035 w 8191242"/>
              <a:gd name="connsiteY5083" fmla="*/ 1899784 h 5359243"/>
              <a:gd name="connsiteX5084" fmla="*/ 5500073 w 8191242"/>
              <a:gd name="connsiteY5084" fmla="*/ 1896442 h 5359243"/>
              <a:gd name="connsiteX5085" fmla="*/ 5502332 w 8191242"/>
              <a:gd name="connsiteY5085" fmla="*/ 1897728 h 5359243"/>
              <a:gd name="connsiteX5086" fmla="*/ 5500073 w 8191242"/>
              <a:gd name="connsiteY5086" fmla="*/ 1908014 h 5359243"/>
              <a:gd name="connsiteX5087" fmla="*/ 5518144 w 8191242"/>
              <a:gd name="connsiteY5087" fmla="*/ 1908014 h 5359243"/>
              <a:gd name="connsiteX5088" fmla="*/ 5509109 w 8191242"/>
              <a:gd name="connsiteY5088" fmla="*/ 1934757 h 5359243"/>
              <a:gd name="connsiteX5089" fmla="*/ 5507610 w 8191242"/>
              <a:gd name="connsiteY5089" fmla="*/ 1937067 h 5359243"/>
              <a:gd name="connsiteX5090" fmla="*/ 5513492 w 8191242"/>
              <a:gd name="connsiteY5090" fmla="*/ 1933799 h 5359243"/>
              <a:gd name="connsiteX5091" fmla="*/ 5530918 w 8191242"/>
              <a:gd name="connsiteY5091" fmla="*/ 1921214 h 5359243"/>
              <a:gd name="connsiteX5092" fmla="*/ 5522205 w 8191242"/>
              <a:gd name="connsiteY5092" fmla="*/ 1954774 h 5359243"/>
              <a:gd name="connsiteX5093" fmla="*/ 5517810 w 8191242"/>
              <a:gd name="connsiteY5093" fmla="*/ 1954004 h 5359243"/>
              <a:gd name="connsiteX5094" fmla="*/ 5517918 w 8191242"/>
              <a:gd name="connsiteY5094" fmla="*/ 1954178 h 5359243"/>
              <a:gd name="connsiteX5095" fmla="*/ 5515902 w 8191242"/>
              <a:gd name="connsiteY5095" fmla="*/ 1970282 h 5359243"/>
              <a:gd name="connsiteX5096" fmla="*/ 5525270 w 8191242"/>
              <a:gd name="connsiteY5096" fmla="*/ 1973398 h 5359243"/>
              <a:gd name="connsiteX5097" fmla="*/ 5528906 w 8191242"/>
              <a:gd name="connsiteY5097" fmla="*/ 1969366 h 5359243"/>
              <a:gd name="connsiteX5098" fmla="*/ 5535391 w 8191242"/>
              <a:gd name="connsiteY5098" fmla="*/ 1976766 h 5359243"/>
              <a:gd name="connsiteX5099" fmla="*/ 5540095 w 8191242"/>
              <a:gd name="connsiteY5099" fmla="*/ 1978332 h 5359243"/>
              <a:gd name="connsiteX5100" fmla="*/ 5540553 w 8191242"/>
              <a:gd name="connsiteY5100" fmla="*/ 1984232 h 5359243"/>
              <a:gd name="connsiteX5101" fmla="*/ 5545611 w 8191242"/>
              <a:gd name="connsiteY5101" fmla="*/ 1982483 h 5359243"/>
              <a:gd name="connsiteX5102" fmla="*/ 5545439 w 8191242"/>
              <a:gd name="connsiteY5102" fmla="*/ 1981934 h 5359243"/>
              <a:gd name="connsiteX5103" fmla="*/ 5541378 w 8191242"/>
              <a:gd name="connsiteY5103" fmla="*/ 1963103 h 5359243"/>
              <a:gd name="connsiteX5104" fmla="*/ 5552544 w 8191242"/>
              <a:gd name="connsiteY5104" fmla="*/ 1973014 h 5359243"/>
              <a:gd name="connsiteX5105" fmla="*/ 5554067 w 8191242"/>
              <a:gd name="connsiteY5105" fmla="*/ 1979560 h 5359243"/>
              <a:gd name="connsiteX5106" fmla="*/ 5563178 w 8191242"/>
              <a:gd name="connsiteY5106" fmla="*/ 1976412 h 5359243"/>
              <a:gd name="connsiteX5107" fmla="*/ 5569424 w 8191242"/>
              <a:gd name="connsiteY5107" fmla="*/ 1969729 h 5359243"/>
              <a:gd name="connsiteX5108" fmla="*/ 5566752 w 8191242"/>
              <a:gd name="connsiteY5108" fmla="*/ 1966076 h 5359243"/>
              <a:gd name="connsiteX5109" fmla="*/ 5559053 w 8191242"/>
              <a:gd name="connsiteY5109" fmla="*/ 1943518 h 5359243"/>
              <a:gd name="connsiteX5110" fmla="*/ 5558811 w 8191242"/>
              <a:gd name="connsiteY5110" fmla="*/ 1943797 h 5359243"/>
              <a:gd name="connsiteX5111" fmla="*/ 5546405 w 8191242"/>
              <a:gd name="connsiteY5111" fmla="*/ 1962613 h 5359243"/>
              <a:gd name="connsiteX5112" fmla="*/ 5530916 w 8191242"/>
              <a:gd name="connsiteY5112" fmla="*/ 1954315 h 5359243"/>
              <a:gd name="connsiteX5113" fmla="*/ 5560963 w 8191242"/>
              <a:gd name="connsiteY5113" fmla="*/ 1914072 h 5359243"/>
              <a:gd name="connsiteX5114" fmla="*/ 5560846 w 8191242"/>
              <a:gd name="connsiteY5114" fmla="*/ 1913779 h 5359243"/>
              <a:gd name="connsiteX5115" fmla="*/ 5554794 w 8191242"/>
              <a:gd name="connsiteY5115" fmla="*/ 1906371 h 5359243"/>
              <a:gd name="connsiteX5116" fmla="*/ 5546728 w 8191242"/>
              <a:gd name="connsiteY5116" fmla="*/ 1914545 h 5359243"/>
              <a:gd name="connsiteX5117" fmla="*/ 5554794 w 8191242"/>
              <a:gd name="connsiteY5117" fmla="*/ 1890020 h 5359243"/>
              <a:gd name="connsiteX5118" fmla="*/ 5574964 w 8191242"/>
              <a:gd name="connsiteY5118" fmla="*/ 1898195 h 5359243"/>
              <a:gd name="connsiteX5119" fmla="*/ 5576098 w 8191242"/>
              <a:gd name="connsiteY5119" fmla="*/ 1897276 h 5359243"/>
              <a:gd name="connsiteX5120" fmla="*/ 5572357 w 8191242"/>
              <a:gd name="connsiteY5120" fmla="*/ 1883809 h 5359243"/>
              <a:gd name="connsiteX5121" fmla="*/ 5580102 w 8191242"/>
              <a:gd name="connsiteY5121" fmla="*/ 1876063 h 5359243"/>
              <a:gd name="connsiteX5122" fmla="*/ 5586878 w 8191242"/>
              <a:gd name="connsiteY5122" fmla="*/ 1887681 h 5359243"/>
              <a:gd name="connsiteX5123" fmla="*/ 5586945 w 8191242"/>
              <a:gd name="connsiteY5123" fmla="*/ 1888481 h 5359243"/>
              <a:gd name="connsiteX5124" fmla="*/ 5594990 w 8191242"/>
              <a:gd name="connsiteY5124" fmla="*/ 1881959 h 5359243"/>
              <a:gd name="connsiteX5125" fmla="*/ 5593261 w 8191242"/>
              <a:gd name="connsiteY5125" fmla="*/ 1873164 h 5359243"/>
              <a:gd name="connsiteX5126" fmla="*/ 5585312 w 8191242"/>
              <a:gd name="connsiteY5126" fmla="*/ 1865323 h 5359243"/>
              <a:gd name="connsiteX5127" fmla="*/ 5577199 w 8191242"/>
              <a:gd name="connsiteY5127" fmla="*/ 1857321 h 5359243"/>
              <a:gd name="connsiteX5128" fmla="*/ 5471840 w 8191242"/>
              <a:gd name="connsiteY5128" fmla="*/ 1856707 h 5359243"/>
              <a:gd name="connsiteX5129" fmla="*/ 5463383 w 8191242"/>
              <a:gd name="connsiteY5129" fmla="*/ 1857645 h 5359243"/>
              <a:gd name="connsiteX5130" fmla="*/ 5448263 w 8191242"/>
              <a:gd name="connsiteY5130" fmla="*/ 1864691 h 5359243"/>
              <a:gd name="connsiteX5131" fmla="*/ 5464392 w 8191242"/>
              <a:gd name="connsiteY5131" fmla="*/ 1864691 h 5359243"/>
              <a:gd name="connsiteX5132" fmla="*/ 5472456 w 8191242"/>
              <a:gd name="connsiteY5132" fmla="*/ 1888847 h 5359243"/>
              <a:gd name="connsiteX5133" fmla="*/ 5466785 w 8191242"/>
              <a:gd name="connsiteY5133" fmla="*/ 1878908 h 5359243"/>
              <a:gd name="connsiteX5134" fmla="*/ 5463862 w 8191242"/>
              <a:gd name="connsiteY5134" fmla="*/ 1881393 h 5359243"/>
              <a:gd name="connsiteX5135" fmla="*/ 5475547 w 8191242"/>
              <a:gd name="connsiteY5135" fmla="*/ 1891553 h 5359243"/>
              <a:gd name="connsiteX5136" fmla="*/ 5469294 w 8191242"/>
              <a:gd name="connsiteY5136" fmla="*/ 1899890 h 5359243"/>
              <a:gd name="connsiteX5137" fmla="*/ 5472456 w 8191242"/>
              <a:gd name="connsiteY5137" fmla="*/ 1904951 h 5359243"/>
              <a:gd name="connsiteX5138" fmla="*/ 5478378 w 8191242"/>
              <a:gd name="connsiteY5138" fmla="*/ 1886834 h 5359243"/>
              <a:gd name="connsiteX5139" fmla="*/ 5477503 w 8191242"/>
              <a:gd name="connsiteY5139" fmla="*/ 1868864 h 5359243"/>
              <a:gd name="connsiteX5140" fmla="*/ 5473690 w 8191242"/>
              <a:gd name="connsiteY5140" fmla="*/ 1865556 h 5359243"/>
              <a:gd name="connsiteX5141" fmla="*/ 4944760 w 8191242"/>
              <a:gd name="connsiteY5141" fmla="*/ 1855507 h 5359243"/>
              <a:gd name="connsiteX5142" fmla="*/ 4944138 w 8191242"/>
              <a:gd name="connsiteY5142" fmla="*/ 1855747 h 5359243"/>
              <a:gd name="connsiteX5143" fmla="*/ 4934652 w 8191242"/>
              <a:gd name="connsiteY5143" fmla="*/ 1857448 h 5359243"/>
              <a:gd name="connsiteX5144" fmla="*/ 4935281 w 8191242"/>
              <a:gd name="connsiteY5144" fmla="*/ 1858228 h 5359243"/>
              <a:gd name="connsiteX5145" fmla="*/ 4925201 w 8191242"/>
              <a:gd name="connsiteY5145" fmla="*/ 1859235 h 5359243"/>
              <a:gd name="connsiteX5146" fmla="*/ 4925128 w 8191242"/>
              <a:gd name="connsiteY5146" fmla="*/ 1859156 h 5359243"/>
              <a:gd name="connsiteX5147" fmla="*/ 4916676 w 8191242"/>
              <a:gd name="connsiteY5147" fmla="*/ 1860672 h 5359243"/>
              <a:gd name="connsiteX5148" fmla="*/ 4904246 w 8191242"/>
              <a:gd name="connsiteY5148" fmla="*/ 1859645 h 5359243"/>
              <a:gd name="connsiteX5149" fmla="*/ 4904220 w 8191242"/>
              <a:gd name="connsiteY5149" fmla="*/ 1859802 h 5359243"/>
              <a:gd name="connsiteX5150" fmla="*/ 4936391 w 8191242"/>
              <a:gd name="connsiteY5150" fmla="*/ 1867856 h 5359243"/>
              <a:gd name="connsiteX5151" fmla="*/ 4930737 w 8191242"/>
              <a:gd name="connsiteY5151" fmla="*/ 1890509 h 5359243"/>
              <a:gd name="connsiteX5152" fmla="*/ 4931827 w 8191242"/>
              <a:gd name="connsiteY5152" fmla="*/ 1893904 h 5359243"/>
              <a:gd name="connsiteX5153" fmla="*/ 4935625 w 8191242"/>
              <a:gd name="connsiteY5153" fmla="*/ 1899127 h 5359243"/>
              <a:gd name="connsiteX5154" fmla="*/ 4939257 w 8191242"/>
              <a:gd name="connsiteY5154" fmla="*/ 1895627 h 5359243"/>
              <a:gd name="connsiteX5155" fmla="*/ 4939650 w 8191242"/>
              <a:gd name="connsiteY5155" fmla="*/ 1891197 h 5359243"/>
              <a:gd name="connsiteX5156" fmla="*/ 4939407 w 8191242"/>
              <a:gd name="connsiteY5156" fmla="*/ 1887992 h 5359243"/>
              <a:gd name="connsiteX5157" fmla="*/ 4943303 w 8191242"/>
              <a:gd name="connsiteY5157" fmla="*/ 1879686 h 5359243"/>
              <a:gd name="connsiteX5158" fmla="*/ 4946631 w 8191242"/>
              <a:gd name="connsiteY5158" fmla="*/ 1878316 h 5359243"/>
              <a:gd name="connsiteX5159" fmla="*/ 4946258 w 8191242"/>
              <a:gd name="connsiteY5159" fmla="*/ 1876955 h 5359243"/>
              <a:gd name="connsiteX5160" fmla="*/ 4951171 w 8191242"/>
              <a:gd name="connsiteY5160" fmla="*/ 1874712 h 5359243"/>
              <a:gd name="connsiteX5161" fmla="*/ 4940414 w 8191242"/>
              <a:gd name="connsiteY5161" fmla="*/ 1864836 h 5359243"/>
              <a:gd name="connsiteX5162" fmla="*/ 4948079 w 8191242"/>
              <a:gd name="connsiteY5162" fmla="*/ 1861636 h 5359243"/>
              <a:gd name="connsiteX5163" fmla="*/ 5292938 w 8191242"/>
              <a:gd name="connsiteY5163" fmla="*/ 1854941 h 5359243"/>
              <a:gd name="connsiteX5164" fmla="*/ 5291870 w 8191242"/>
              <a:gd name="connsiteY5164" fmla="*/ 1855335 h 5359243"/>
              <a:gd name="connsiteX5165" fmla="*/ 5289354 w 8191242"/>
              <a:gd name="connsiteY5165" fmla="*/ 1855549 h 5359243"/>
              <a:gd name="connsiteX5166" fmla="*/ 5290106 w 8191242"/>
              <a:gd name="connsiteY5166" fmla="*/ 1857553 h 5359243"/>
              <a:gd name="connsiteX5167" fmla="*/ 5280656 w 8191242"/>
              <a:gd name="connsiteY5167" fmla="*/ 1859691 h 5359243"/>
              <a:gd name="connsiteX5168" fmla="*/ 5275337 w 8191242"/>
              <a:gd name="connsiteY5168" fmla="*/ 1856741 h 5359243"/>
              <a:gd name="connsiteX5169" fmla="*/ 5269711 w 8191242"/>
              <a:gd name="connsiteY5169" fmla="*/ 1857219 h 5359243"/>
              <a:gd name="connsiteX5170" fmla="*/ 5272970 w 8191242"/>
              <a:gd name="connsiteY5170" fmla="*/ 1863843 h 5359243"/>
              <a:gd name="connsiteX5171" fmla="*/ 5273255 w 8191242"/>
              <a:gd name="connsiteY5171" fmla="*/ 1867470 h 5359243"/>
              <a:gd name="connsiteX5172" fmla="*/ 5293249 w 8191242"/>
              <a:gd name="connsiteY5172" fmla="*/ 1857398 h 5359243"/>
              <a:gd name="connsiteX5173" fmla="*/ 6033198 w 8191242"/>
              <a:gd name="connsiteY5173" fmla="*/ 1853224 h 5359243"/>
              <a:gd name="connsiteX5174" fmla="*/ 6025391 w 8191242"/>
              <a:gd name="connsiteY5174" fmla="*/ 1855976 h 5359243"/>
              <a:gd name="connsiteX5175" fmla="*/ 6025637 w 8191242"/>
              <a:gd name="connsiteY5175" fmla="*/ 1858639 h 5359243"/>
              <a:gd name="connsiteX5176" fmla="*/ 6027579 w 8191242"/>
              <a:gd name="connsiteY5176" fmla="*/ 1868286 h 5359243"/>
              <a:gd name="connsiteX5177" fmla="*/ 6028885 w 8191242"/>
              <a:gd name="connsiteY5177" fmla="*/ 1864691 h 5359243"/>
              <a:gd name="connsiteX5178" fmla="*/ 6034409 w 8191242"/>
              <a:gd name="connsiteY5178" fmla="*/ 1871393 h 5359243"/>
              <a:gd name="connsiteX5179" fmla="*/ 5299280 w 8191242"/>
              <a:gd name="connsiteY5179" fmla="*/ 1852602 h 5359243"/>
              <a:gd name="connsiteX5180" fmla="*/ 5298171 w 8191242"/>
              <a:gd name="connsiteY5180" fmla="*/ 1853012 h 5359243"/>
              <a:gd name="connsiteX5181" fmla="*/ 5298171 w 8191242"/>
              <a:gd name="connsiteY5181" fmla="*/ 1854533 h 5359243"/>
              <a:gd name="connsiteX5182" fmla="*/ 5298171 w 8191242"/>
              <a:gd name="connsiteY5182" fmla="*/ 1854919 h 5359243"/>
              <a:gd name="connsiteX5183" fmla="*/ 5299813 w 8191242"/>
              <a:gd name="connsiteY5183" fmla="*/ 1854091 h 5359243"/>
              <a:gd name="connsiteX5184" fmla="*/ 7110847 w 8191242"/>
              <a:gd name="connsiteY5184" fmla="*/ 1850867 h 5359243"/>
              <a:gd name="connsiteX5185" fmla="*/ 7144041 w 8191242"/>
              <a:gd name="connsiteY5185" fmla="*/ 1882814 h 5359243"/>
              <a:gd name="connsiteX5186" fmla="*/ 7160635 w 8191242"/>
              <a:gd name="connsiteY5186" fmla="*/ 1946710 h 5359243"/>
              <a:gd name="connsiteX5187" fmla="*/ 7168934 w 8191242"/>
              <a:gd name="connsiteY5187" fmla="*/ 1978657 h 5359243"/>
              <a:gd name="connsiteX5188" fmla="*/ 7110847 w 8191242"/>
              <a:gd name="connsiteY5188" fmla="*/ 1850867 h 5359243"/>
              <a:gd name="connsiteX5189" fmla="*/ 7095357 w 8191242"/>
              <a:gd name="connsiteY5189" fmla="*/ 1850867 h 5359243"/>
              <a:gd name="connsiteX5190" fmla="*/ 7103103 w 8191242"/>
              <a:gd name="connsiteY5190" fmla="*/ 1890974 h 5359243"/>
              <a:gd name="connsiteX5191" fmla="*/ 7106987 w 8191242"/>
              <a:gd name="connsiteY5191" fmla="*/ 1887621 h 5359243"/>
              <a:gd name="connsiteX5192" fmla="*/ 7115688 w 8191242"/>
              <a:gd name="connsiteY5192" fmla="*/ 1916040 h 5359243"/>
              <a:gd name="connsiteX5193" fmla="*/ 7134082 w 8191242"/>
              <a:gd name="connsiteY5193" fmla="*/ 1963167 h 5359243"/>
              <a:gd name="connsiteX5194" fmla="*/ 7087613 w 8191242"/>
              <a:gd name="connsiteY5194" fmla="*/ 1898995 h 5359243"/>
              <a:gd name="connsiteX5195" fmla="*/ 7079868 w 8191242"/>
              <a:gd name="connsiteY5195" fmla="*/ 1866910 h 5359243"/>
              <a:gd name="connsiteX5196" fmla="*/ 7103103 w 8191242"/>
              <a:gd name="connsiteY5196" fmla="*/ 1907017 h 5359243"/>
              <a:gd name="connsiteX5197" fmla="*/ 7095357 w 8191242"/>
              <a:gd name="connsiteY5197" fmla="*/ 1850867 h 5359243"/>
              <a:gd name="connsiteX5198" fmla="*/ 4877624 w 8191242"/>
              <a:gd name="connsiteY5198" fmla="*/ 1850697 h 5359243"/>
              <a:gd name="connsiteX5199" fmla="*/ 4868556 w 8191242"/>
              <a:gd name="connsiteY5199" fmla="*/ 1857406 h 5359243"/>
              <a:gd name="connsiteX5200" fmla="*/ 4872530 w 8191242"/>
              <a:gd name="connsiteY5200" fmla="*/ 1864761 h 5359243"/>
              <a:gd name="connsiteX5201" fmla="*/ 4873597 w 8191242"/>
              <a:gd name="connsiteY5201" fmla="*/ 1867961 h 5359243"/>
              <a:gd name="connsiteX5202" fmla="*/ 4885688 w 8191242"/>
              <a:gd name="connsiteY5202" fmla="*/ 1866859 h 5359243"/>
              <a:gd name="connsiteX5203" fmla="*/ 4877624 w 8191242"/>
              <a:gd name="connsiteY5203" fmla="*/ 1850697 h 5359243"/>
              <a:gd name="connsiteX5204" fmla="*/ 5410825 w 8191242"/>
              <a:gd name="connsiteY5204" fmla="*/ 1850168 h 5359243"/>
              <a:gd name="connsiteX5205" fmla="*/ 5409657 w 8191242"/>
              <a:gd name="connsiteY5205" fmla="*/ 1851416 h 5359243"/>
              <a:gd name="connsiteX5206" fmla="*/ 5412779 w 8191242"/>
              <a:gd name="connsiteY5206" fmla="*/ 1853418 h 5359243"/>
              <a:gd name="connsiteX5207" fmla="*/ 5413535 w 8191242"/>
              <a:gd name="connsiteY5207" fmla="*/ 1854676 h 5359243"/>
              <a:gd name="connsiteX5208" fmla="*/ 5410825 w 8191242"/>
              <a:gd name="connsiteY5208" fmla="*/ 1858155 h 5359243"/>
              <a:gd name="connsiteX5209" fmla="*/ 5407941 w 8191242"/>
              <a:gd name="connsiteY5209" fmla="*/ 1855379 h 5359243"/>
              <a:gd name="connsiteX5210" fmla="*/ 5407941 w 8191242"/>
              <a:gd name="connsiteY5210" fmla="*/ 1864691 h 5359243"/>
              <a:gd name="connsiteX5211" fmla="*/ 5418214 w 8191242"/>
              <a:gd name="connsiteY5211" fmla="*/ 1862456 h 5359243"/>
              <a:gd name="connsiteX5212" fmla="*/ 5413535 w 8191242"/>
              <a:gd name="connsiteY5212" fmla="*/ 1854676 h 5359243"/>
              <a:gd name="connsiteX5213" fmla="*/ 5413937 w 8191242"/>
              <a:gd name="connsiteY5213" fmla="*/ 1854162 h 5359243"/>
              <a:gd name="connsiteX5214" fmla="*/ 5412779 w 8191242"/>
              <a:gd name="connsiteY5214" fmla="*/ 1853418 h 5359243"/>
              <a:gd name="connsiteX5215" fmla="*/ 4958925 w 8191242"/>
              <a:gd name="connsiteY5215" fmla="*/ 1850017 h 5359243"/>
              <a:gd name="connsiteX5216" fmla="*/ 4952925 w 8191242"/>
              <a:gd name="connsiteY5216" fmla="*/ 1852342 h 5359243"/>
              <a:gd name="connsiteX5217" fmla="*/ 4959474 w 8191242"/>
              <a:gd name="connsiteY5217" fmla="*/ 1858228 h 5359243"/>
              <a:gd name="connsiteX5218" fmla="*/ 4953804 w 8191242"/>
              <a:gd name="connsiteY5218" fmla="*/ 1863748 h 5359243"/>
              <a:gd name="connsiteX5219" fmla="*/ 4951230 w 8191242"/>
              <a:gd name="connsiteY5219" fmla="*/ 1863427 h 5359243"/>
              <a:gd name="connsiteX5220" fmla="*/ 4952350 w 8191242"/>
              <a:gd name="connsiteY5220" fmla="*/ 1874646 h 5359243"/>
              <a:gd name="connsiteX5221" fmla="*/ 4952660 w 8191242"/>
              <a:gd name="connsiteY5221" fmla="*/ 1875654 h 5359243"/>
              <a:gd name="connsiteX5222" fmla="*/ 4959514 w 8191242"/>
              <a:gd name="connsiteY5222" fmla="*/ 1866094 h 5359243"/>
              <a:gd name="connsiteX5223" fmla="*/ 4960501 w 8191242"/>
              <a:gd name="connsiteY5223" fmla="*/ 1851998 h 5359243"/>
              <a:gd name="connsiteX5224" fmla="*/ 4959474 w 8191242"/>
              <a:gd name="connsiteY5224" fmla="*/ 1851182 h 5359243"/>
              <a:gd name="connsiteX5225" fmla="*/ 5952449 w 8191242"/>
              <a:gd name="connsiteY5225" fmla="*/ 1849567 h 5359243"/>
              <a:gd name="connsiteX5226" fmla="*/ 5952016 w 8191242"/>
              <a:gd name="connsiteY5226" fmla="*/ 1850073 h 5359243"/>
              <a:gd name="connsiteX5227" fmla="*/ 5951851 w 8191242"/>
              <a:gd name="connsiteY5227" fmla="*/ 1849731 h 5359243"/>
              <a:gd name="connsiteX5228" fmla="*/ 5265913 w 8191242"/>
              <a:gd name="connsiteY5228" fmla="*/ 1849500 h 5359243"/>
              <a:gd name="connsiteX5229" fmla="*/ 5266225 w 8191242"/>
              <a:gd name="connsiteY5229" fmla="*/ 1850133 h 5359243"/>
              <a:gd name="connsiteX5230" fmla="*/ 5266732 w 8191242"/>
              <a:gd name="connsiteY5230" fmla="*/ 1850135 h 5359243"/>
              <a:gd name="connsiteX5231" fmla="*/ 5110170 w 8191242"/>
              <a:gd name="connsiteY5231" fmla="*/ 1848781 h 5359243"/>
              <a:gd name="connsiteX5232" fmla="*/ 5110363 w 8191242"/>
              <a:gd name="connsiteY5232" fmla="*/ 1849500 h 5359243"/>
              <a:gd name="connsiteX5233" fmla="*/ 5112381 w 8191242"/>
              <a:gd name="connsiteY5233" fmla="*/ 1849500 h 5359243"/>
              <a:gd name="connsiteX5234" fmla="*/ 5022496 w 8191242"/>
              <a:gd name="connsiteY5234" fmla="*/ 1842040 h 5359243"/>
              <a:gd name="connsiteX5235" fmla="*/ 5019954 w 8191242"/>
              <a:gd name="connsiteY5235" fmla="*/ 1852189 h 5359243"/>
              <a:gd name="connsiteX5236" fmla="*/ 5019544 w 8191242"/>
              <a:gd name="connsiteY5236" fmla="*/ 1854156 h 5359243"/>
              <a:gd name="connsiteX5237" fmla="*/ 5019953 w 8191242"/>
              <a:gd name="connsiteY5237" fmla="*/ 1856522 h 5359243"/>
              <a:gd name="connsiteX5238" fmla="*/ 5018590 w 8191242"/>
              <a:gd name="connsiteY5238" fmla="*/ 1858729 h 5359243"/>
              <a:gd name="connsiteX5239" fmla="*/ 5016271 w 8191242"/>
              <a:gd name="connsiteY5239" fmla="*/ 1869845 h 5359243"/>
              <a:gd name="connsiteX5240" fmla="*/ 5018793 w 8191242"/>
              <a:gd name="connsiteY5240" fmla="*/ 1867323 h 5359243"/>
              <a:gd name="connsiteX5241" fmla="*/ 5021460 w 8191242"/>
              <a:gd name="connsiteY5241" fmla="*/ 1866941 h 5359243"/>
              <a:gd name="connsiteX5242" fmla="*/ 5021971 w 8191242"/>
              <a:gd name="connsiteY5242" fmla="*/ 1859235 h 5359243"/>
              <a:gd name="connsiteX5243" fmla="*/ 5024280 w 8191242"/>
              <a:gd name="connsiteY5243" fmla="*/ 1849811 h 5359243"/>
              <a:gd name="connsiteX5244" fmla="*/ 4749805 w 8191242"/>
              <a:gd name="connsiteY5244" fmla="*/ 1841448 h 5359243"/>
              <a:gd name="connsiteX5245" fmla="*/ 4749805 w 8191242"/>
              <a:gd name="connsiteY5245" fmla="*/ 1842124 h 5359243"/>
              <a:gd name="connsiteX5246" fmla="*/ 4749805 w 8191242"/>
              <a:gd name="connsiteY5246" fmla="*/ 1856924 h 5359243"/>
              <a:gd name="connsiteX5247" fmla="*/ 4751222 w 8191242"/>
              <a:gd name="connsiteY5247" fmla="*/ 1861080 h 5359243"/>
              <a:gd name="connsiteX5248" fmla="*/ 4755163 w 8191242"/>
              <a:gd name="connsiteY5248" fmla="*/ 1865674 h 5359243"/>
              <a:gd name="connsiteX5249" fmla="*/ 4756801 w 8191242"/>
              <a:gd name="connsiteY5249" fmla="*/ 1869877 h 5359243"/>
              <a:gd name="connsiteX5250" fmla="*/ 4754743 w 8191242"/>
              <a:gd name="connsiteY5250" fmla="*/ 1871407 h 5359243"/>
              <a:gd name="connsiteX5251" fmla="*/ 4755690 w 8191242"/>
              <a:gd name="connsiteY5251" fmla="*/ 1874184 h 5359243"/>
              <a:gd name="connsiteX5252" fmla="*/ 4757700 w 8191242"/>
              <a:gd name="connsiteY5252" fmla="*/ 1872920 h 5359243"/>
              <a:gd name="connsiteX5253" fmla="*/ 4759955 w 8191242"/>
              <a:gd name="connsiteY5253" fmla="*/ 1872483 h 5359243"/>
              <a:gd name="connsiteX5254" fmla="*/ 4757838 w 8191242"/>
              <a:gd name="connsiteY5254" fmla="*/ 1871093 h 5359243"/>
              <a:gd name="connsiteX5255" fmla="*/ 4753586 w 8191242"/>
              <a:gd name="connsiteY5255" fmla="*/ 1851136 h 5359243"/>
              <a:gd name="connsiteX5256" fmla="*/ 4750403 w 8191242"/>
              <a:gd name="connsiteY5256" fmla="*/ 1842981 h 5359243"/>
              <a:gd name="connsiteX5257" fmla="*/ 4749805 w 8191242"/>
              <a:gd name="connsiteY5257" fmla="*/ 1842124 h 5359243"/>
              <a:gd name="connsiteX5258" fmla="*/ 4750039 w 8191242"/>
              <a:gd name="connsiteY5258" fmla="*/ 1842049 h 5359243"/>
              <a:gd name="connsiteX5259" fmla="*/ 5959595 w 8191242"/>
              <a:gd name="connsiteY5259" fmla="*/ 1841214 h 5359243"/>
              <a:gd name="connsiteX5260" fmla="*/ 5955723 w 8191242"/>
              <a:gd name="connsiteY5260" fmla="*/ 1848667 h 5359243"/>
              <a:gd name="connsiteX5261" fmla="*/ 5952449 w 8191242"/>
              <a:gd name="connsiteY5261" fmla="*/ 1849567 h 5359243"/>
              <a:gd name="connsiteX5262" fmla="*/ 4998799 w 8191242"/>
              <a:gd name="connsiteY5262" fmla="*/ 1840551 h 5359243"/>
              <a:gd name="connsiteX5263" fmla="*/ 4999794 w 8191242"/>
              <a:gd name="connsiteY5263" fmla="*/ 1842124 h 5359243"/>
              <a:gd name="connsiteX5264" fmla="*/ 4998854 w 8191242"/>
              <a:gd name="connsiteY5264" fmla="*/ 1842392 h 5359243"/>
              <a:gd name="connsiteX5265" fmla="*/ 6072997 w 8191242"/>
              <a:gd name="connsiteY5265" fmla="*/ 1840031 h 5359243"/>
              <a:gd name="connsiteX5266" fmla="*/ 6066139 w 8191242"/>
              <a:gd name="connsiteY5266" fmla="*/ 1841615 h 5359243"/>
              <a:gd name="connsiteX5267" fmla="*/ 6033372 w 8191242"/>
              <a:gd name="connsiteY5267" fmla="*/ 1853162 h 5359243"/>
              <a:gd name="connsiteX5268" fmla="*/ 6038860 w 8191242"/>
              <a:gd name="connsiteY5268" fmla="*/ 1862269 h 5359243"/>
              <a:gd name="connsiteX5269" fmla="*/ 6048661 w 8191242"/>
              <a:gd name="connsiteY5269" fmla="*/ 1899298 h 5359243"/>
              <a:gd name="connsiteX5270" fmla="*/ 6043822 w 8191242"/>
              <a:gd name="connsiteY5270" fmla="*/ 1893076 h 5359243"/>
              <a:gd name="connsiteX5271" fmla="*/ 6044004 w 8191242"/>
              <a:gd name="connsiteY5271" fmla="*/ 1893880 h 5359243"/>
              <a:gd name="connsiteX5272" fmla="*/ 6053077 w 8191242"/>
              <a:gd name="connsiteY5272" fmla="*/ 1904951 h 5359243"/>
              <a:gd name="connsiteX5273" fmla="*/ 6052068 w 8191242"/>
              <a:gd name="connsiteY5273" fmla="*/ 1891867 h 5359243"/>
              <a:gd name="connsiteX5274" fmla="*/ 6045467 w 8191242"/>
              <a:gd name="connsiteY5274" fmla="*/ 1873976 h 5359243"/>
              <a:gd name="connsiteX5275" fmla="*/ 6041706 w 8191242"/>
              <a:gd name="connsiteY5275" fmla="*/ 1867588 h 5359243"/>
              <a:gd name="connsiteX5276" fmla="*/ 6052182 w 8191242"/>
              <a:gd name="connsiteY5276" fmla="*/ 1872120 h 5359243"/>
              <a:gd name="connsiteX5277" fmla="*/ 6052317 w 8191242"/>
              <a:gd name="connsiteY5277" fmla="*/ 1872272 h 5359243"/>
              <a:gd name="connsiteX5278" fmla="*/ 6053077 w 8191242"/>
              <a:gd name="connsiteY5278" fmla="*/ 1864691 h 5359243"/>
              <a:gd name="connsiteX5279" fmla="*/ 6075757 w 8191242"/>
              <a:gd name="connsiteY5279" fmla="*/ 1864691 h 5359243"/>
              <a:gd name="connsiteX5280" fmla="*/ 6076305 w 8191242"/>
              <a:gd name="connsiteY5280" fmla="*/ 1867607 h 5359243"/>
              <a:gd name="connsiteX5281" fmla="*/ 6081574 w 8191242"/>
              <a:gd name="connsiteY5281" fmla="*/ 1858426 h 5359243"/>
              <a:gd name="connsiteX5282" fmla="*/ 6072997 w 8191242"/>
              <a:gd name="connsiteY5282" fmla="*/ 1840031 h 5359243"/>
              <a:gd name="connsiteX5283" fmla="*/ 4789893 w 8191242"/>
              <a:gd name="connsiteY5283" fmla="*/ 1838512 h 5359243"/>
              <a:gd name="connsiteX5284" fmla="*/ 4789371 w 8191242"/>
              <a:gd name="connsiteY5284" fmla="*/ 1848416 h 5359243"/>
              <a:gd name="connsiteX5285" fmla="*/ 4795735 w 8191242"/>
              <a:gd name="connsiteY5285" fmla="*/ 1857595 h 5359243"/>
              <a:gd name="connsiteX5286" fmla="*/ 4799540 w 8191242"/>
              <a:gd name="connsiteY5286" fmla="*/ 1859609 h 5359243"/>
              <a:gd name="connsiteX5287" fmla="*/ 4797009 w 8191242"/>
              <a:gd name="connsiteY5287" fmla="*/ 1859341 h 5359243"/>
              <a:gd name="connsiteX5288" fmla="*/ 4798883 w 8191242"/>
              <a:gd name="connsiteY5288" fmla="*/ 1861836 h 5359243"/>
              <a:gd name="connsiteX5289" fmla="*/ 4799540 w 8191242"/>
              <a:gd name="connsiteY5289" fmla="*/ 1859609 h 5359243"/>
              <a:gd name="connsiteX5290" fmla="*/ 4800398 w 8191242"/>
              <a:gd name="connsiteY5290" fmla="*/ 1859122 h 5359243"/>
              <a:gd name="connsiteX5291" fmla="*/ 4798191 w 8191242"/>
              <a:gd name="connsiteY5291" fmla="*/ 1858228 h 5359243"/>
              <a:gd name="connsiteX5292" fmla="*/ 4794158 w 8191242"/>
              <a:gd name="connsiteY5292" fmla="*/ 1846150 h 5359243"/>
              <a:gd name="connsiteX5293" fmla="*/ 4792252 w 8191242"/>
              <a:gd name="connsiteY5293" fmla="*/ 1840440 h 5359243"/>
              <a:gd name="connsiteX5294" fmla="*/ 4953399 w 8191242"/>
              <a:gd name="connsiteY5294" fmla="*/ 1838293 h 5359243"/>
              <a:gd name="connsiteX5295" fmla="*/ 4950709 w 8191242"/>
              <a:gd name="connsiteY5295" fmla="*/ 1839324 h 5359243"/>
              <a:gd name="connsiteX5296" fmla="*/ 4950079 w 8191242"/>
              <a:gd name="connsiteY5296" fmla="*/ 1844042 h 5359243"/>
              <a:gd name="connsiteX5297" fmla="*/ 4954090 w 8191242"/>
              <a:gd name="connsiteY5297" fmla="*/ 1844762 h 5359243"/>
              <a:gd name="connsiteX5298" fmla="*/ 4956172 w 8191242"/>
              <a:gd name="connsiteY5298" fmla="*/ 1844176 h 5359243"/>
              <a:gd name="connsiteX5299" fmla="*/ 4866735 w 8191242"/>
              <a:gd name="connsiteY5299" fmla="*/ 1838098 h 5359243"/>
              <a:gd name="connsiteX5300" fmla="*/ 4857463 w 8191242"/>
              <a:gd name="connsiteY5300" fmla="*/ 1839949 h 5359243"/>
              <a:gd name="connsiteX5301" fmla="*/ 4857663 w 8191242"/>
              <a:gd name="connsiteY5301" fmla="*/ 1840443 h 5359243"/>
              <a:gd name="connsiteX5302" fmla="*/ 4859408 w 8191242"/>
              <a:gd name="connsiteY5302" fmla="*/ 1845094 h 5359243"/>
              <a:gd name="connsiteX5303" fmla="*/ 4862130 w 8191242"/>
              <a:gd name="connsiteY5303" fmla="*/ 1844004 h 5359243"/>
              <a:gd name="connsiteX5304" fmla="*/ 4870990 w 8191242"/>
              <a:gd name="connsiteY5304" fmla="*/ 1841656 h 5359243"/>
              <a:gd name="connsiteX5305" fmla="*/ 4869336 w 8191242"/>
              <a:gd name="connsiteY5305" fmla="*/ 1839221 h 5359243"/>
              <a:gd name="connsiteX5306" fmla="*/ 5489387 w 8191242"/>
              <a:gd name="connsiteY5306" fmla="*/ 1836650 h 5359243"/>
              <a:gd name="connsiteX5307" fmla="*/ 5492315 w 8191242"/>
              <a:gd name="connsiteY5307" fmla="*/ 1851854 h 5359243"/>
              <a:gd name="connsiteX5308" fmla="*/ 5493419 w 8191242"/>
              <a:gd name="connsiteY5308" fmla="*/ 1851356 h 5359243"/>
              <a:gd name="connsiteX5309" fmla="*/ 4980700 w 8191242"/>
              <a:gd name="connsiteY5309" fmla="*/ 1836003 h 5359243"/>
              <a:gd name="connsiteX5310" fmla="*/ 4975883 w 8191242"/>
              <a:gd name="connsiteY5310" fmla="*/ 1840085 h 5359243"/>
              <a:gd name="connsiteX5311" fmla="*/ 4976167 w 8191242"/>
              <a:gd name="connsiteY5311" fmla="*/ 1841506 h 5359243"/>
              <a:gd name="connsiteX5312" fmla="*/ 4976972 w 8191242"/>
              <a:gd name="connsiteY5312" fmla="*/ 1843002 h 5359243"/>
              <a:gd name="connsiteX5313" fmla="*/ 7973400 w 8191242"/>
              <a:gd name="connsiteY5313" fmla="*/ 1835377 h 5359243"/>
              <a:gd name="connsiteX5314" fmla="*/ 7989498 w 8191242"/>
              <a:gd name="connsiteY5314" fmla="*/ 1859339 h 5359243"/>
              <a:gd name="connsiteX5315" fmla="*/ 8086080 w 8191242"/>
              <a:gd name="connsiteY5315" fmla="*/ 1843364 h 5359243"/>
              <a:gd name="connsiteX5316" fmla="*/ 8102176 w 8191242"/>
              <a:gd name="connsiteY5316" fmla="*/ 1867326 h 5359243"/>
              <a:gd name="connsiteX5317" fmla="*/ 7892916 w 8191242"/>
              <a:gd name="connsiteY5317" fmla="*/ 1891286 h 5359243"/>
              <a:gd name="connsiteX5318" fmla="*/ 7836576 w 8191242"/>
              <a:gd name="connsiteY5318" fmla="*/ 1907259 h 5359243"/>
              <a:gd name="connsiteX5319" fmla="*/ 7812432 w 8191242"/>
              <a:gd name="connsiteY5319" fmla="*/ 1915245 h 5359243"/>
              <a:gd name="connsiteX5320" fmla="*/ 7812432 w 8191242"/>
              <a:gd name="connsiteY5320" fmla="*/ 1931220 h 5359243"/>
              <a:gd name="connsiteX5321" fmla="*/ 7739994 w 8191242"/>
              <a:gd name="connsiteY5321" fmla="*/ 1931220 h 5359243"/>
              <a:gd name="connsiteX5322" fmla="*/ 7731313 w 8191242"/>
              <a:gd name="connsiteY5322" fmla="*/ 1937323 h 5359243"/>
              <a:gd name="connsiteX5323" fmla="*/ 7725910 w 8191242"/>
              <a:gd name="connsiteY5323" fmla="*/ 1921236 h 5359243"/>
              <a:gd name="connsiteX5324" fmla="*/ 7731947 w 8191242"/>
              <a:gd name="connsiteY5324" fmla="*/ 1915245 h 5359243"/>
              <a:gd name="connsiteX5325" fmla="*/ 7764141 w 8191242"/>
              <a:gd name="connsiteY5325" fmla="*/ 1923234 h 5359243"/>
              <a:gd name="connsiteX5326" fmla="*/ 7764141 w 8191242"/>
              <a:gd name="connsiteY5326" fmla="*/ 1907259 h 5359243"/>
              <a:gd name="connsiteX5327" fmla="*/ 7772188 w 8191242"/>
              <a:gd name="connsiteY5327" fmla="*/ 1923234 h 5359243"/>
              <a:gd name="connsiteX5328" fmla="*/ 7790298 w 8191242"/>
              <a:gd name="connsiteY5328" fmla="*/ 1894282 h 5359243"/>
              <a:gd name="connsiteX5329" fmla="*/ 7792737 w 8191242"/>
              <a:gd name="connsiteY5329" fmla="*/ 1880156 h 5359243"/>
              <a:gd name="connsiteX5330" fmla="*/ 7785336 w 8191242"/>
              <a:gd name="connsiteY5330" fmla="*/ 1873677 h 5359243"/>
              <a:gd name="connsiteX5331" fmla="*/ 7771716 w 8191242"/>
              <a:gd name="connsiteY5331" fmla="*/ 1866908 h 5359243"/>
              <a:gd name="connsiteX5332" fmla="*/ 7715212 w 8191242"/>
              <a:gd name="connsiteY5332" fmla="*/ 1882951 h 5359243"/>
              <a:gd name="connsiteX5333" fmla="*/ 7674851 w 8191242"/>
              <a:gd name="connsiteY5333" fmla="*/ 1874931 h 5359243"/>
              <a:gd name="connsiteX5334" fmla="*/ 7666779 w 8191242"/>
              <a:gd name="connsiteY5334" fmla="*/ 1890972 h 5359243"/>
              <a:gd name="connsiteX5335" fmla="*/ 7674851 w 8191242"/>
              <a:gd name="connsiteY5335" fmla="*/ 1907014 h 5359243"/>
              <a:gd name="connsiteX5336" fmla="*/ 7663752 w 8191242"/>
              <a:gd name="connsiteY5336" fmla="*/ 1895987 h 5359243"/>
              <a:gd name="connsiteX5337" fmla="*/ 7658932 w 8191242"/>
              <a:gd name="connsiteY5337" fmla="*/ 1868208 h 5359243"/>
              <a:gd name="connsiteX5338" fmla="*/ 7709158 w 8191242"/>
              <a:gd name="connsiteY5338" fmla="*/ 1859890 h 5359243"/>
              <a:gd name="connsiteX5339" fmla="*/ 7787859 w 8191242"/>
              <a:gd name="connsiteY5339" fmla="*/ 1850865 h 5359243"/>
              <a:gd name="connsiteX5340" fmla="*/ 7794920 w 8191242"/>
              <a:gd name="connsiteY5340" fmla="*/ 1866908 h 5359243"/>
              <a:gd name="connsiteX5341" fmla="*/ 7794950 w 8191242"/>
              <a:gd name="connsiteY5341" fmla="*/ 1867356 h 5359243"/>
              <a:gd name="connsiteX5342" fmla="*/ 7796335 w 8191242"/>
              <a:gd name="connsiteY5342" fmla="*/ 1859339 h 5359243"/>
              <a:gd name="connsiteX5343" fmla="*/ 7973400 w 8191242"/>
              <a:gd name="connsiteY5343" fmla="*/ 1835377 h 5359243"/>
              <a:gd name="connsiteX5344" fmla="*/ 5724535 w 8191242"/>
              <a:gd name="connsiteY5344" fmla="*/ 1835375 h 5359243"/>
              <a:gd name="connsiteX5345" fmla="*/ 5732280 w 8191242"/>
              <a:gd name="connsiteY5345" fmla="*/ 1850865 h 5359243"/>
              <a:gd name="connsiteX5346" fmla="*/ 5716790 w 8191242"/>
              <a:gd name="connsiteY5346" fmla="*/ 1858609 h 5359243"/>
              <a:gd name="connsiteX5347" fmla="*/ 5716790 w 8191242"/>
              <a:gd name="connsiteY5347" fmla="*/ 1843120 h 5359243"/>
              <a:gd name="connsiteX5348" fmla="*/ 5724535 w 8191242"/>
              <a:gd name="connsiteY5348" fmla="*/ 1835375 h 5359243"/>
              <a:gd name="connsiteX5349" fmla="*/ 5144113 w 8191242"/>
              <a:gd name="connsiteY5349" fmla="*/ 1834932 h 5359243"/>
              <a:gd name="connsiteX5350" fmla="*/ 5142278 w 8191242"/>
              <a:gd name="connsiteY5350" fmla="*/ 1836804 h 5359243"/>
              <a:gd name="connsiteX5351" fmla="*/ 5142556 w 8191242"/>
              <a:gd name="connsiteY5351" fmla="*/ 1837674 h 5359243"/>
              <a:gd name="connsiteX5352" fmla="*/ 5140394 w 8191242"/>
              <a:gd name="connsiteY5352" fmla="*/ 1839113 h 5359243"/>
              <a:gd name="connsiteX5353" fmla="*/ 5142128 w 8191242"/>
              <a:gd name="connsiteY5353" fmla="*/ 1842569 h 5359243"/>
              <a:gd name="connsiteX5354" fmla="*/ 5140191 w 8191242"/>
              <a:gd name="connsiteY5354" fmla="*/ 1840587 h 5359243"/>
              <a:gd name="connsiteX5355" fmla="*/ 5139480 w 8191242"/>
              <a:gd name="connsiteY5355" fmla="*/ 1848969 h 5359243"/>
              <a:gd name="connsiteX5356" fmla="*/ 5144949 w 8191242"/>
              <a:gd name="connsiteY5356" fmla="*/ 1857553 h 5359243"/>
              <a:gd name="connsiteX5357" fmla="*/ 5144949 w 8191242"/>
              <a:gd name="connsiteY5357" fmla="*/ 1835908 h 5359243"/>
              <a:gd name="connsiteX5358" fmla="*/ 5032051 w 8191242"/>
              <a:gd name="connsiteY5358" fmla="*/ 1834072 h 5359243"/>
              <a:gd name="connsiteX5359" fmla="*/ 5027374 w 8191242"/>
              <a:gd name="connsiteY5359" fmla="*/ 1835770 h 5359243"/>
              <a:gd name="connsiteX5360" fmla="*/ 5028671 w 8191242"/>
              <a:gd name="connsiteY5360" fmla="*/ 1838548 h 5359243"/>
              <a:gd name="connsiteX5361" fmla="*/ 5152948 w 8191242"/>
              <a:gd name="connsiteY5361" fmla="*/ 1833206 h 5359243"/>
              <a:gd name="connsiteX5362" fmla="*/ 5159168 w 8191242"/>
              <a:gd name="connsiteY5362" fmla="*/ 1842569 h 5359243"/>
              <a:gd name="connsiteX5363" fmla="*/ 5158027 w 8191242"/>
              <a:gd name="connsiteY5363" fmla="*/ 1843679 h 5359243"/>
              <a:gd name="connsiteX5364" fmla="*/ 5169142 w 8191242"/>
              <a:gd name="connsiteY5364" fmla="*/ 1857553 h 5359243"/>
              <a:gd name="connsiteX5365" fmla="*/ 5149989 w 8191242"/>
              <a:gd name="connsiteY5365" fmla="*/ 1864598 h 5359243"/>
              <a:gd name="connsiteX5366" fmla="*/ 5147022 w 8191242"/>
              <a:gd name="connsiteY5366" fmla="*/ 1865944 h 5359243"/>
              <a:gd name="connsiteX5367" fmla="*/ 5149610 w 8191242"/>
              <a:gd name="connsiteY5367" fmla="*/ 1865525 h 5359243"/>
              <a:gd name="connsiteX5368" fmla="*/ 5153013 w 8191242"/>
              <a:gd name="connsiteY5368" fmla="*/ 1890437 h 5359243"/>
              <a:gd name="connsiteX5369" fmla="*/ 5169142 w 8191242"/>
              <a:gd name="connsiteY5369" fmla="*/ 1882384 h 5359243"/>
              <a:gd name="connsiteX5370" fmla="*/ 5174979 w 8191242"/>
              <a:gd name="connsiteY5370" fmla="*/ 1877901 h 5359243"/>
              <a:gd name="connsiteX5371" fmla="*/ 5174182 w 8191242"/>
              <a:gd name="connsiteY5371" fmla="*/ 1873656 h 5359243"/>
              <a:gd name="connsiteX5372" fmla="*/ 5177206 w 8191242"/>
              <a:gd name="connsiteY5372" fmla="*/ 1857553 h 5359243"/>
              <a:gd name="connsiteX5373" fmla="*/ 5163093 w 8191242"/>
              <a:gd name="connsiteY5373" fmla="*/ 1841450 h 5359243"/>
              <a:gd name="connsiteX5374" fmla="*/ 5159485 w 8191242"/>
              <a:gd name="connsiteY5374" fmla="*/ 1833810 h 5359243"/>
              <a:gd name="connsiteX5375" fmla="*/ 5158254 w 8191242"/>
              <a:gd name="connsiteY5375" fmla="*/ 1833693 h 5359243"/>
              <a:gd name="connsiteX5376" fmla="*/ 5429413 w 8191242"/>
              <a:gd name="connsiteY5376" fmla="*/ 1833024 h 5359243"/>
              <a:gd name="connsiteX5377" fmla="*/ 5428480 w 8191242"/>
              <a:gd name="connsiteY5377" fmla="*/ 1833238 h 5359243"/>
              <a:gd name="connsiteX5378" fmla="*/ 5426825 w 8191242"/>
              <a:gd name="connsiteY5378" fmla="*/ 1835274 h 5359243"/>
              <a:gd name="connsiteX5379" fmla="*/ 5427811 w 8191242"/>
              <a:gd name="connsiteY5379" fmla="*/ 1834756 h 5359243"/>
              <a:gd name="connsiteX5380" fmla="*/ 5001911 w 8191242"/>
              <a:gd name="connsiteY5380" fmla="*/ 1832952 h 5359243"/>
              <a:gd name="connsiteX5381" fmla="*/ 4998733 w 8191242"/>
              <a:gd name="connsiteY5381" fmla="*/ 1834450 h 5359243"/>
              <a:gd name="connsiteX5382" fmla="*/ 4998787 w 8191242"/>
              <a:gd name="connsiteY5382" fmla="*/ 1840111 h 5359243"/>
              <a:gd name="connsiteX5383" fmla="*/ 4998799 w 8191242"/>
              <a:gd name="connsiteY5383" fmla="*/ 1840551 h 5359243"/>
              <a:gd name="connsiteX5384" fmla="*/ 4994394 w 8191242"/>
              <a:gd name="connsiteY5384" fmla="*/ 1833588 h 5359243"/>
              <a:gd name="connsiteX5385" fmla="*/ 4990429 w 8191242"/>
              <a:gd name="connsiteY5385" fmla="*/ 1833120 h 5359243"/>
              <a:gd name="connsiteX5386" fmla="*/ 4984648 w 8191242"/>
              <a:gd name="connsiteY5386" fmla="*/ 1835638 h 5359243"/>
              <a:gd name="connsiteX5387" fmla="*/ 4989371 w 8191242"/>
              <a:gd name="connsiteY5387" fmla="*/ 1845098 h 5359243"/>
              <a:gd name="connsiteX5388" fmla="*/ 4998854 w 8191242"/>
              <a:gd name="connsiteY5388" fmla="*/ 1842392 h 5359243"/>
              <a:gd name="connsiteX5389" fmla="*/ 4999794 w 8191242"/>
              <a:gd name="connsiteY5389" fmla="*/ 1874332 h 5359243"/>
              <a:gd name="connsiteX5390" fmla="*/ 4999465 w 8191242"/>
              <a:gd name="connsiteY5390" fmla="*/ 1874239 h 5359243"/>
              <a:gd name="connsiteX5391" fmla="*/ 5000733 w 8191242"/>
              <a:gd name="connsiteY5391" fmla="*/ 1892019 h 5359243"/>
              <a:gd name="connsiteX5392" fmla="*/ 5011791 w 8191242"/>
              <a:gd name="connsiteY5392" fmla="*/ 1890005 h 5359243"/>
              <a:gd name="connsiteX5393" fmla="*/ 5016653 w 8191242"/>
              <a:gd name="connsiteY5393" fmla="*/ 1876370 h 5359243"/>
              <a:gd name="connsiteX5394" fmla="*/ 5013173 w 8191242"/>
              <a:gd name="connsiteY5394" fmla="*/ 1874666 h 5359243"/>
              <a:gd name="connsiteX5395" fmla="*/ 5007858 w 8191242"/>
              <a:gd name="connsiteY5395" fmla="*/ 1882384 h 5359243"/>
              <a:gd name="connsiteX5396" fmla="*/ 5005843 w 8191242"/>
              <a:gd name="connsiteY5396" fmla="*/ 1864267 h 5359243"/>
              <a:gd name="connsiteX5397" fmla="*/ 5006941 w 8191242"/>
              <a:gd name="connsiteY5397" fmla="*/ 1861945 h 5359243"/>
              <a:gd name="connsiteX5398" fmla="*/ 5006476 w 8191242"/>
              <a:gd name="connsiteY5398" fmla="*/ 1860455 h 5359243"/>
              <a:gd name="connsiteX5399" fmla="*/ 5002391 w 8191242"/>
              <a:gd name="connsiteY5399" fmla="*/ 1843151 h 5359243"/>
              <a:gd name="connsiteX5400" fmla="*/ 5399877 w 8191242"/>
              <a:gd name="connsiteY5400" fmla="*/ 1832482 h 5359243"/>
              <a:gd name="connsiteX5401" fmla="*/ 5391814 w 8191242"/>
              <a:gd name="connsiteY5401" fmla="*/ 1840534 h 5359243"/>
              <a:gd name="connsiteX5402" fmla="*/ 5386797 w 8191242"/>
              <a:gd name="connsiteY5402" fmla="*/ 1845543 h 5359243"/>
              <a:gd name="connsiteX5403" fmla="*/ 5393230 w 8191242"/>
              <a:gd name="connsiteY5403" fmla="*/ 1848669 h 5359243"/>
              <a:gd name="connsiteX5404" fmla="*/ 5395090 w 8191242"/>
              <a:gd name="connsiteY5404" fmla="*/ 1847454 h 5359243"/>
              <a:gd name="connsiteX5405" fmla="*/ 5398305 w 8191242"/>
              <a:gd name="connsiteY5405" fmla="*/ 1853621 h 5359243"/>
              <a:gd name="connsiteX5406" fmla="*/ 5400053 w 8191242"/>
              <a:gd name="connsiteY5406" fmla="*/ 1855763 h 5359243"/>
              <a:gd name="connsiteX5407" fmla="*/ 5400885 w 8191242"/>
              <a:gd name="connsiteY5407" fmla="*/ 1851606 h 5359243"/>
              <a:gd name="connsiteX5408" fmla="*/ 5402878 w 8191242"/>
              <a:gd name="connsiteY5408" fmla="*/ 1848480 h 5359243"/>
              <a:gd name="connsiteX5409" fmla="*/ 5404601 w 8191242"/>
              <a:gd name="connsiteY5409" fmla="*/ 1840185 h 5359243"/>
              <a:gd name="connsiteX5410" fmla="*/ 5394227 w 8191242"/>
              <a:gd name="connsiteY5410" fmla="*/ 1842182 h 5359243"/>
              <a:gd name="connsiteX5411" fmla="*/ 5401606 w 8191242"/>
              <a:gd name="connsiteY5411" fmla="*/ 1834208 h 5359243"/>
              <a:gd name="connsiteX5412" fmla="*/ 4975475 w 8191242"/>
              <a:gd name="connsiteY5412" fmla="*/ 1832059 h 5359243"/>
              <a:gd name="connsiteX5413" fmla="*/ 4974379 w 8191242"/>
              <a:gd name="connsiteY5413" fmla="*/ 1832552 h 5359243"/>
              <a:gd name="connsiteX5414" fmla="*/ 4975358 w 8191242"/>
              <a:gd name="connsiteY5414" fmla="*/ 1837454 h 5359243"/>
              <a:gd name="connsiteX5415" fmla="*/ 4981214 w 8191242"/>
              <a:gd name="connsiteY5415" fmla="*/ 1835037 h 5359243"/>
              <a:gd name="connsiteX5416" fmla="*/ 4981952 w 8191242"/>
              <a:gd name="connsiteY5416" fmla="*/ 1833651 h 5359243"/>
              <a:gd name="connsiteX5417" fmla="*/ 7288191 w 8191242"/>
              <a:gd name="connsiteY5417" fmla="*/ 1831540 h 5359243"/>
              <a:gd name="connsiteX5418" fmla="*/ 7290421 w 8191242"/>
              <a:gd name="connsiteY5418" fmla="*/ 1839837 h 5359243"/>
              <a:gd name="connsiteX5419" fmla="*/ 7290095 w 8191242"/>
              <a:gd name="connsiteY5419" fmla="*/ 1840863 h 5359243"/>
              <a:gd name="connsiteX5420" fmla="*/ 7287393 w 8191242"/>
              <a:gd name="connsiteY5420" fmla="*/ 1834824 h 5359243"/>
              <a:gd name="connsiteX5421" fmla="*/ 4897629 w 8191242"/>
              <a:gd name="connsiteY5421" fmla="*/ 1831434 h 5359243"/>
              <a:gd name="connsiteX5422" fmla="*/ 4897385 w 8191242"/>
              <a:gd name="connsiteY5422" fmla="*/ 1832233 h 5359243"/>
              <a:gd name="connsiteX5423" fmla="*/ 4895498 w 8191242"/>
              <a:gd name="connsiteY5423" fmla="*/ 1834822 h 5359243"/>
              <a:gd name="connsiteX5424" fmla="*/ 4895465 w 8191242"/>
              <a:gd name="connsiteY5424" fmla="*/ 1835171 h 5359243"/>
              <a:gd name="connsiteX5425" fmla="*/ 4898713 w 8191242"/>
              <a:gd name="connsiteY5425" fmla="*/ 1834309 h 5359243"/>
              <a:gd name="connsiteX5426" fmla="*/ 5117457 w 8191242"/>
              <a:gd name="connsiteY5426" fmla="*/ 1830940 h 5359243"/>
              <a:gd name="connsiteX5427" fmla="*/ 5118742 w 8191242"/>
              <a:gd name="connsiteY5427" fmla="*/ 1845475 h 5359243"/>
              <a:gd name="connsiteX5428" fmla="*/ 5112694 w 8191242"/>
              <a:gd name="connsiteY5428" fmla="*/ 1873656 h 5359243"/>
              <a:gd name="connsiteX5429" fmla="*/ 5128823 w 8191242"/>
              <a:gd name="connsiteY5429" fmla="*/ 1881709 h 5359243"/>
              <a:gd name="connsiteX5430" fmla="*/ 5124790 w 8191242"/>
              <a:gd name="connsiteY5430" fmla="*/ 1851514 h 5359243"/>
              <a:gd name="connsiteX5431" fmla="*/ 5123764 w 8191242"/>
              <a:gd name="connsiteY5431" fmla="*/ 1840749 h 5359243"/>
              <a:gd name="connsiteX5432" fmla="*/ 5007883 w 8191242"/>
              <a:gd name="connsiteY5432" fmla="*/ 1830134 h 5359243"/>
              <a:gd name="connsiteX5433" fmla="*/ 5007619 w 8191242"/>
              <a:gd name="connsiteY5433" fmla="*/ 1830260 h 5359243"/>
              <a:gd name="connsiteX5434" fmla="*/ 5006748 w 8191242"/>
              <a:gd name="connsiteY5434" fmla="*/ 1840004 h 5359243"/>
              <a:gd name="connsiteX5435" fmla="*/ 5008926 w 8191242"/>
              <a:gd name="connsiteY5435" fmla="*/ 1847477 h 5359243"/>
              <a:gd name="connsiteX5436" fmla="*/ 5012358 w 8191242"/>
              <a:gd name="connsiteY5436" fmla="*/ 1845773 h 5359243"/>
              <a:gd name="connsiteX5437" fmla="*/ 4811043 w 8191242"/>
              <a:gd name="connsiteY5437" fmla="*/ 1829669 h 5359243"/>
              <a:gd name="connsiteX5438" fmla="*/ 4808850 w 8191242"/>
              <a:gd name="connsiteY5438" fmla="*/ 1835373 h 5359243"/>
              <a:gd name="connsiteX5439" fmla="*/ 4811988 w 8191242"/>
              <a:gd name="connsiteY5439" fmla="*/ 1843151 h 5359243"/>
              <a:gd name="connsiteX5440" fmla="*/ 4814899 w 8191242"/>
              <a:gd name="connsiteY5440" fmla="*/ 1850370 h 5359243"/>
              <a:gd name="connsiteX5441" fmla="*/ 4817343 w 8191242"/>
              <a:gd name="connsiteY5441" fmla="*/ 1851182 h 5359243"/>
              <a:gd name="connsiteX5442" fmla="*/ 4816252 w 8191242"/>
              <a:gd name="connsiteY5442" fmla="*/ 1853724 h 5359243"/>
              <a:gd name="connsiteX5443" fmla="*/ 4817394 w 8191242"/>
              <a:gd name="connsiteY5443" fmla="*/ 1856553 h 5359243"/>
              <a:gd name="connsiteX5444" fmla="*/ 4825405 w 8191242"/>
              <a:gd name="connsiteY5444" fmla="*/ 1852189 h 5359243"/>
              <a:gd name="connsiteX5445" fmla="*/ 4827660 w 8191242"/>
              <a:gd name="connsiteY5445" fmla="*/ 1844085 h 5359243"/>
              <a:gd name="connsiteX5446" fmla="*/ 4826414 w 8191242"/>
              <a:gd name="connsiteY5446" fmla="*/ 1842454 h 5359243"/>
              <a:gd name="connsiteX5447" fmla="*/ 4821447 w 8191242"/>
              <a:gd name="connsiteY5447" fmla="*/ 1836759 h 5359243"/>
              <a:gd name="connsiteX5448" fmla="*/ 4822381 w 8191242"/>
              <a:gd name="connsiteY5448" fmla="*/ 1842124 h 5359243"/>
              <a:gd name="connsiteX5449" fmla="*/ 4811043 w 8191242"/>
              <a:gd name="connsiteY5449" fmla="*/ 1829669 h 5359243"/>
              <a:gd name="connsiteX5450" fmla="*/ 5065884 w 8191242"/>
              <a:gd name="connsiteY5450" fmla="*/ 1829396 h 5359243"/>
              <a:gd name="connsiteX5451" fmla="*/ 5072819 w 8191242"/>
              <a:gd name="connsiteY5451" fmla="*/ 1853872 h 5359243"/>
              <a:gd name="connsiteX5452" fmla="*/ 5083468 w 8191242"/>
              <a:gd name="connsiteY5452" fmla="*/ 1889966 h 5359243"/>
              <a:gd name="connsiteX5453" fmla="*/ 5084789 w 8191242"/>
              <a:gd name="connsiteY5453" fmla="*/ 1898802 h 5359243"/>
              <a:gd name="connsiteX5454" fmla="*/ 5090717 w 8191242"/>
              <a:gd name="connsiteY5454" fmla="*/ 1898951 h 5359243"/>
              <a:gd name="connsiteX5455" fmla="*/ 5091526 w 8191242"/>
              <a:gd name="connsiteY5455" fmla="*/ 1883722 h 5359243"/>
              <a:gd name="connsiteX5456" fmla="*/ 5090896 w 8191242"/>
              <a:gd name="connsiteY5456" fmla="*/ 1864095 h 5359243"/>
              <a:gd name="connsiteX5457" fmla="*/ 5080567 w 8191242"/>
              <a:gd name="connsiteY5457" fmla="*/ 1841729 h 5359243"/>
              <a:gd name="connsiteX5458" fmla="*/ 5077848 w 8191242"/>
              <a:gd name="connsiteY5458" fmla="*/ 1843120 h 5359243"/>
              <a:gd name="connsiteX5459" fmla="*/ 5078489 w 8191242"/>
              <a:gd name="connsiteY5459" fmla="*/ 1841448 h 5359243"/>
              <a:gd name="connsiteX5460" fmla="*/ 5072373 w 8191242"/>
              <a:gd name="connsiteY5460" fmla="*/ 1841448 h 5359243"/>
              <a:gd name="connsiteX5461" fmla="*/ 5078298 w 8191242"/>
              <a:gd name="connsiteY5461" fmla="*/ 1837223 h 5359243"/>
              <a:gd name="connsiteX5462" fmla="*/ 5068945 w 8191242"/>
              <a:gd name="connsiteY5462" fmla="*/ 1829701 h 5359243"/>
              <a:gd name="connsiteX5463" fmla="*/ 5049584 w 8191242"/>
              <a:gd name="connsiteY5463" fmla="*/ 1827764 h 5359243"/>
              <a:gd name="connsiteX5464" fmla="*/ 5051902 w 8191242"/>
              <a:gd name="connsiteY5464" fmla="*/ 1827996 h 5359243"/>
              <a:gd name="connsiteX5465" fmla="*/ 5052212 w 8191242"/>
              <a:gd name="connsiteY5465" fmla="*/ 1828480 h 5359243"/>
              <a:gd name="connsiteX5466" fmla="*/ 6081521 w 8191242"/>
              <a:gd name="connsiteY5466" fmla="*/ 1825452 h 5359243"/>
              <a:gd name="connsiteX5467" fmla="*/ 6092413 w 8191242"/>
              <a:gd name="connsiteY5467" fmla="*/ 1827630 h 5359243"/>
              <a:gd name="connsiteX5468" fmla="*/ 6076923 w 8191242"/>
              <a:gd name="connsiteY5468" fmla="*/ 1827630 h 5359243"/>
              <a:gd name="connsiteX5469" fmla="*/ 6081521 w 8191242"/>
              <a:gd name="connsiteY5469" fmla="*/ 1825452 h 5359243"/>
              <a:gd name="connsiteX5470" fmla="*/ 4771080 w 8191242"/>
              <a:gd name="connsiteY5470" fmla="*/ 1825292 h 5359243"/>
              <a:gd name="connsiteX5471" fmla="*/ 4771982 w 8191242"/>
              <a:gd name="connsiteY5471" fmla="*/ 1826352 h 5359243"/>
              <a:gd name="connsiteX5472" fmla="*/ 4773729 w 8191242"/>
              <a:gd name="connsiteY5472" fmla="*/ 1828970 h 5359243"/>
              <a:gd name="connsiteX5473" fmla="*/ 4773998 w 8191242"/>
              <a:gd name="connsiteY5473" fmla="*/ 1826019 h 5359243"/>
              <a:gd name="connsiteX5474" fmla="*/ 5466449 w 8191242"/>
              <a:gd name="connsiteY5474" fmla="*/ 1824775 h 5359243"/>
              <a:gd name="connsiteX5475" fmla="*/ 5449270 w 8191242"/>
              <a:gd name="connsiteY5475" fmla="*/ 1828458 h 5359243"/>
              <a:gd name="connsiteX5476" fmla="*/ 5435720 w 8191242"/>
              <a:gd name="connsiteY5476" fmla="*/ 1831573 h 5359243"/>
              <a:gd name="connsiteX5477" fmla="*/ 5435720 w 8191242"/>
              <a:gd name="connsiteY5477" fmla="*/ 1837190 h 5359243"/>
              <a:gd name="connsiteX5478" fmla="*/ 5435720 w 8191242"/>
              <a:gd name="connsiteY5478" fmla="*/ 1842182 h 5359243"/>
              <a:gd name="connsiteX5479" fmla="*/ 5425347 w 8191242"/>
              <a:gd name="connsiteY5479" fmla="*/ 1848172 h 5359243"/>
              <a:gd name="connsiteX5480" fmla="*/ 5426781 w 8191242"/>
              <a:gd name="connsiteY5480" fmla="*/ 1860592 h 5359243"/>
              <a:gd name="connsiteX5481" fmla="*/ 5430496 w 8191242"/>
              <a:gd name="connsiteY5481" fmla="*/ 1859784 h 5359243"/>
              <a:gd name="connsiteX5482" fmla="*/ 5439361 w 8191242"/>
              <a:gd name="connsiteY5482" fmla="*/ 1856892 h 5359243"/>
              <a:gd name="connsiteX5483" fmla="*/ 5436822 w 8191242"/>
              <a:gd name="connsiteY5483" fmla="*/ 1852830 h 5359243"/>
              <a:gd name="connsiteX5484" fmla="*/ 5440077 w 8191242"/>
              <a:gd name="connsiteY5484" fmla="*/ 1856658 h 5359243"/>
              <a:gd name="connsiteX5485" fmla="*/ 5443223 w 8191242"/>
              <a:gd name="connsiteY5485" fmla="*/ 1855632 h 5359243"/>
              <a:gd name="connsiteX5486" fmla="*/ 5454437 w 8191242"/>
              <a:gd name="connsiteY5486" fmla="*/ 1849970 h 5359243"/>
              <a:gd name="connsiteX5487" fmla="*/ 5469584 w 8191242"/>
              <a:gd name="connsiteY5487" fmla="*/ 1842038 h 5359243"/>
              <a:gd name="connsiteX5488" fmla="*/ 5468412 w 8191242"/>
              <a:gd name="connsiteY5488" fmla="*/ 1830058 h 5359243"/>
              <a:gd name="connsiteX5489" fmla="*/ 5372105 w 8191242"/>
              <a:gd name="connsiteY5489" fmla="*/ 1824709 h 5359243"/>
              <a:gd name="connsiteX5490" fmla="*/ 5368983 w 8191242"/>
              <a:gd name="connsiteY5490" fmla="*/ 1825390 h 5359243"/>
              <a:gd name="connsiteX5491" fmla="*/ 5354262 w 8191242"/>
              <a:gd name="connsiteY5491" fmla="*/ 1831395 h 5359243"/>
              <a:gd name="connsiteX5492" fmla="*/ 5354210 w 8191242"/>
              <a:gd name="connsiteY5492" fmla="*/ 1832291 h 5359243"/>
              <a:gd name="connsiteX5493" fmla="*/ 5372602 w 8191242"/>
              <a:gd name="connsiteY5493" fmla="*/ 1825950 h 5359243"/>
              <a:gd name="connsiteX5494" fmla="*/ 6151814 w 8191242"/>
              <a:gd name="connsiteY5494" fmla="*/ 1822085 h 5359243"/>
              <a:gd name="connsiteX5495" fmla="*/ 6152272 w 8191242"/>
              <a:gd name="connsiteY5495" fmla="*/ 1822510 h 5359243"/>
              <a:gd name="connsiteX5496" fmla="*/ 6152128 w 8191242"/>
              <a:gd name="connsiteY5496" fmla="*/ 1822634 h 5359243"/>
              <a:gd name="connsiteX5497" fmla="*/ 4985452 w 8191242"/>
              <a:gd name="connsiteY5497" fmla="*/ 1821635 h 5359243"/>
              <a:gd name="connsiteX5498" fmla="*/ 4978389 w 8191242"/>
              <a:gd name="connsiteY5498" fmla="*/ 1827749 h 5359243"/>
              <a:gd name="connsiteX5499" fmla="*/ 4982483 w 8191242"/>
              <a:gd name="connsiteY5499" fmla="*/ 1832655 h 5359243"/>
              <a:gd name="connsiteX5500" fmla="*/ 4984648 w 8191242"/>
              <a:gd name="connsiteY5500" fmla="*/ 1828590 h 5359243"/>
              <a:gd name="connsiteX5501" fmla="*/ 5601539 w 8191242"/>
              <a:gd name="connsiteY5501" fmla="*/ 1821542 h 5359243"/>
              <a:gd name="connsiteX5502" fmla="*/ 5600675 w 8191242"/>
              <a:gd name="connsiteY5502" fmla="*/ 1821955 h 5359243"/>
              <a:gd name="connsiteX5503" fmla="*/ 5595513 w 8191242"/>
              <a:gd name="connsiteY5503" fmla="*/ 1823014 h 5359243"/>
              <a:gd name="connsiteX5504" fmla="*/ 5593425 w 8191242"/>
              <a:gd name="connsiteY5504" fmla="*/ 1833311 h 5359243"/>
              <a:gd name="connsiteX5505" fmla="*/ 5601539 w 8191242"/>
              <a:gd name="connsiteY5505" fmla="*/ 1833311 h 5359243"/>
              <a:gd name="connsiteX5506" fmla="*/ 5601539 w 8191242"/>
              <a:gd name="connsiteY5506" fmla="*/ 1824308 h 5359243"/>
              <a:gd name="connsiteX5507" fmla="*/ 5047418 w 8191242"/>
              <a:gd name="connsiteY5507" fmla="*/ 1820990 h 5359243"/>
              <a:gd name="connsiteX5508" fmla="*/ 5046679 w 8191242"/>
              <a:gd name="connsiteY5508" fmla="*/ 1821528 h 5359243"/>
              <a:gd name="connsiteX5509" fmla="*/ 5045140 w 8191242"/>
              <a:gd name="connsiteY5509" fmla="*/ 1821844 h 5359243"/>
              <a:gd name="connsiteX5510" fmla="*/ 5046359 w 8191242"/>
              <a:gd name="connsiteY5510" fmla="*/ 1826134 h 5359243"/>
              <a:gd name="connsiteX5511" fmla="*/ 5048180 w 8191242"/>
              <a:gd name="connsiteY5511" fmla="*/ 1826019 h 5359243"/>
              <a:gd name="connsiteX5512" fmla="*/ 5047706 w 8191242"/>
              <a:gd name="connsiteY5512" fmla="*/ 1828911 h 5359243"/>
              <a:gd name="connsiteX5513" fmla="*/ 5057332 w 8191242"/>
              <a:gd name="connsiteY5513" fmla="*/ 1844312 h 5359243"/>
              <a:gd name="connsiteX5514" fmla="*/ 5049587 w 8191242"/>
              <a:gd name="connsiteY5514" fmla="*/ 1838987 h 5359243"/>
              <a:gd name="connsiteX5515" fmla="*/ 5046757 w 8191242"/>
              <a:gd name="connsiteY5515" fmla="*/ 1834707 h 5359243"/>
              <a:gd name="connsiteX5516" fmla="*/ 5046038 w 8191242"/>
              <a:gd name="connsiteY5516" fmla="*/ 1839105 h 5359243"/>
              <a:gd name="connsiteX5517" fmla="*/ 5053850 w 8191242"/>
              <a:gd name="connsiteY5517" fmla="*/ 1853195 h 5359243"/>
              <a:gd name="connsiteX5518" fmla="*/ 5055737 w 8191242"/>
              <a:gd name="connsiteY5518" fmla="*/ 1863507 h 5359243"/>
              <a:gd name="connsiteX5519" fmla="*/ 5056482 w 8191242"/>
              <a:gd name="connsiteY5519" fmla="*/ 1865035 h 5359243"/>
              <a:gd name="connsiteX5520" fmla="*/ 5070277 w 8191242"/>
              <a:gd name="connsiteY5520" fmla="*/ 1884385 h 5359243"/>
              <a:gd name="connsiteX5521" fmla="*/ 5072814 w 8191242"/>
              <a:gd name="connsiteY5521" fmla="*/ 1898500 h 5359243"/>
              <a:gd name="connsiteX5522" fmla="*/ 5072818 w 8191242"/>
              <a:gd name="connsiteY5522" fmla="*/ 1898500 h 5359243"/>
              <a:gd name="connsiteX5523" fmla="*/ 5072214 w 8191242"/>
              <a:gd name="connsiteY5523" fmla="*/ 1869996 h 5359243"/>
              <a:gd name="connsiteX5524" fmla="*/ 5066011 w 8191242"/>
              <a:gd name="connsiteY5524" fmla="*/ 1853298 h 5359243"/>
              <a:gd name="connsiteX5525" fmla="*/ 5057329 w 8191242"/>
              <a:gd name="connsiteY5525" fmla="*/ 1836477 h 5359243"/>
              <a:gd name="connsiteX5526" fmla="*/ 5052212 w 8191242"/>
              <a:gd name="connsiteY5526" fmla="*/ 1828480 h 5359243"/>
              <a:gd name="connsiteX5527" fmla="*/ 5055279 w 8191242"/>
              <a:gd name="connsiteY5527" fmla="*/ 1829318 h 5359243"/>
              <a:gd name="connsiteX5528" fmla="*/ 5054756 w 8191242"/>
              <a:gd name="connsiteY5528" fmla="*/ 1828281 h 5359243"/>
              <a:gd name="connsiteX5529" fmla="*/ 5051902 w 8191242"/>
              <a:gd name="connsiteY5529" fmla="*/ 1827996 h 5359243"/>
              <a:gd name="connsiteX5530" fmla="*/ 4904199 w 8191242"/>
              <a:gd name="connsiteY5530" fmla="*/ 1820498 h 5359243"/>
              <a:gd name="connsiteX5531" fmla="*/ 4904094 w 8191242"/>
              <a:gd name="connsiteY5531" fmla="*/ 1825317 h 5359243"/>
              <a:gd name="connsiteX5532" fmla="*/ 4903435 w 8191242"/>
              <a:gd name="connsiteY5532" fmla="*/ 1833059 h 5359243"/>
              <a:gd name="connsiteX5533" fmla="*/ 4906655 w 8191242"/>
              <a:gd name="connsiteY5533" fmla="*/ 1832205 h 5359243"/>
              <a:gd name="connsiteX5534" fmla="*/ 4904444 w 8191242"/>
              <a:gd name="connsiteY5534" fmla="*/ 1820695 h 5359243"/>
              <a:gd name="connsiteX5535" fmla="*/ 4912264 w 8191242"/>
              <a:gd name="connsiteY5535" fmla="*/ 1819528 h 5359243"/>
              <a:gd name="connsiteX5536" fmla="*/ 4912911 w 8191242"/>
              <a:gd name="connsiteY5536" fmla="*/ 1830532 h 5359243"/>
              <a:gd name="connsiteX5537" fmla="*/ 4912921 w 8191242"/>
              <a:gd name="connsiteY5537" fmla="*/ 1830545 h 5359243"/>
              <a:gd name="connsiteX5538" fmla="*/ 4916928 w 8191242"/>
              <a:gd name="connsiteY5538" fmla="*/ 1829482 h 5359243"/>
              <a:gd name="connsiteX5539" fmla="*/ 4922517 w 8191242"/>
              <a:gd name="connsiteY5539" fmla="*/ 1827972 h 5359243"/>
              <a:gd name="connsiteX5540" fmla="*/ 4921797 w 8191242"/>
              <a:gd name="connsiteY5540" fmla="*/ 1827764 h 5359243"/>
              <a:gd name="connsiteX5541" fmla="*/ 4924902 w 8191242"/>
              <a:gd name="connsiteY5541" fmla="*/ 1826522 h 5359243"/>
              <a:gd name="connsiteX5542" fmla="*/ 4921689 w 8191242"/>
              <a:gd name="connsiteY5542" fmla="*/ 1826450 h 5359243"/>
              <a:gd name="connsiteX5543" fmla="*/ 4912264 w 8191242"/>
              <a:gd name="connsiteY5543" fmla="*/ 1819528 h 5359243"/>
              <a:gd name="connsiteX5544" fmla="*/ 7263178 w 8191242"/>
              <a:gd name="connsiteY5544" fmla="*/ 1818781 h 5359243"/>
              <a:gd name="connsiteX5545" fmla="*/ 7279322 w 8191242"/>
              <a:gd name="connsiteY5545" fmla="*/ 1874931 h 5359243"/>
              <a:gd name="connsiteX5546" fmla="*/ 7290095 w 8191242"/>
              <a:gd name="connsiteY5546" fmla="*/ 1840863 h 5359243"/>
              <a:gd name="connsiteX5547" fmla="*/ 7295466 w 8191242"/>
              <a:gd name="connsiteY5547" fmla="*/ 1852870 h 5359243"/>
              <a:gd name="connsiteX5548" fmla="*/ 7303539 w 8191242"/>
              <a:gd name="connsiteY5548" fmla="*/ 1858887 h 5359243"/>
              <a:gd name="connsiteX5549" fmla="*/ 7287393 w 8191242"/>
              <a:gd name="connsiteY5549" fmla="*/ 1907014 h 5359243"/>
              <a:gd name="connsiteX5550" fmla="*/ 7287393 w 8191242"/>
              <a:gd name="connsiteY5550" fmla="*/ 1882951 h 5359243"/>
              <a:gd name="connsiteX5551" fmla="*/ 7271250 w 8191242"/>
              <a:gd name="connsiteY5551" fmla="*/ 1898995 h 5359243"/>
              <a:gd name="connsiteX5552" fmla="*/ 7295466 w 8191242"/>
              <a:gd name="connsiteY5552" fmla="*/ 1955142 h 5359243"/>
              <a:gd name="connsiteX5553" fmla="*/ 7263178 w 8191242"/>
              <a:gd name="connsiteY5553" fmla="*/ 1907014 h 5359243"/>
              <a:gd name="connsiteX5554" fmla="*/ 7263178 w 8191242"/>
              <a:gd name="connsiteY5554" fmla="*/ 1923058 h 5359243"/>
              <a:gd name="connsiteX5555" fmla="*/ 7271250 w 8191242"/>
              <a:gd name="connsiteY5555" fmla="*/ 1882951 h 5359243"/>
              <a:gd name="connsiteX5556" fmla="*/ 7271250 w 8191242"/>
              <a:gd name="connsiteY5556" fmla="*/ 1874931 h 5359243"/>
              <a:gd name="connsiteX5557" fmla="*/ 7263178 w 8191242"/>
              <a:gd name="connsiteY5557" fmla="*/ 1818781 h 5359243"/>
              <a:gd name="connsiteX5558" fmla="*/ 4759256 w 8191242"/>
              <a:gd name="connsiteY5558" fmla="*/ 1818377 h 5359243"/>
              <a:gd name="connsiteX5559" fmla="*/ 4762910 w 8191242"/>
              <a:gd name="connsiteY5559" fmla="*/ 1842456 h 5359243"/>
              <a:gd name="connsiteX5560" fmla="*/ 4769775 w 8191242"/>
              <a:gd name="connsiteY5560" fmla="*/ 1866761 h 5359243"/>
              <a:gd name="connsiteX5561" fmla="*/ 4773998 w 8191242"/>
              <a:gd name="connsiteY5561" fmla="*/ 1867288 h 5359243"/>
              <a:gd name="connsiteX5562" fmla="*/ 4774757 w 8191242"/>
              <a:gd name="connsiteY5562" fmla="*/ 1867316 h 5359243"/>
              <a:gd name="connsiteX5563" fmla="*/ 4777252 w 8191242"/>
              <a:gd name="connsiteY5563" fmla="*/ 1855536 h 5359243"/>
              <a:gd name="connsiteX5564" fmla="*/ 4777022 w 8191242"/>
              <a:gd name="connsiteY5564" fmla="*/ 1855208 h 5359243"/>
              <a:gd name="connsiteX5565" fmla="*/ 4765934 w 8191242"/>
              <a:gd name="connsiteY5565" fmla="*/ 1842124 h 5359243"/>
              <a:gd name="connsiteX5566" fmla="*/ 4772990 w 8191242"/>
              <a:gd name="connsiteY5566" fmla="*/ 1837091 h 5359243"/>
              <a:gd name="connsiteX5567" fmla="*/ 4773005 w 8191242"/>
              <a:gd name="connsiteY5567" fmla="*/ 1836927 h 5359243"/>
              <a:gd name="connsiteX5568" fmla="*/ 4767950 w 8191242"/>
              <a:gd name="connsiteY5568" fmla="*/ 1834404 h 5359243"/>
              <a:gd name="connsiteX5569" fmla="*/ 4767141 w 8191242"/>
              <a:gd name="connsiteY5569" fmla="*/ 1824308 h 5359243"/>
              <a:gd name="connsiteX5570" fmla="*/ 4761901 w 8191242"/>
              <a:gd name="connsiteY5570" fmla="*/ 1823000 h 5359243"/>
              <a:gd name="connsiteX5571" fmla="*/ 5478742 w 8191242"/>
              <a:gd name="connsiteY5571" fmla="*/ 1817209 h 5359243"/>
              <a:gd name="connsiteX5572" fmla="*/ 5471574 w 8191242"/>
              <a:gd name="connsiteY5572" fmla="*/ 1823676 h 5359243"/>
              <a:gd name="connsiteX5573" fmla="*/ 5468768 w 8191242"/>
              <a:gd name="connsiteY5573" fmla="*/ 1824278 h 5359243"/>
              <a:gd name="connsiteX5574" fmla="*/ 5472513 w 8191242"/>
              <a:gd name="connsiteY5574" fmla="*/ 1836477 h 5359243"/>
              <a:gd name="connsiteX5575" fmla="*/ 5478032 w 8191242"/>
              <a:gd name="connsiteY5575" fmla="*/ 1853305 h 5359243"/>
              <a:gd name="connsiteX5576" fmla="*/ 5478126 w 8191242"/>
              <a:gd name="connsiteY5576" fmla="*/ 1850599 h 5359243"/>
              <a:gd name="connsiteX5577" fmla="*/ 5479715 w 8191242"/>
              <a:gd name="connsiteY5577" fmla="*/ 1847846 h 5359243"/>
              <a:gd name="connsiteX5578" fmla="*/ 5477334 w 8191242"/>
              <a:gd name="connsiteY5578" fmla="*/ 1843243 h 5359243"/>
              <a:gd name="connsiteX5579" fmla="*/ 5480672 w 8191242"/>
              <a:gd name="connsiteY5579" fmla="*/ 1846189 h 5359243"/>
              <a:gd name="connsiteX5580" fmla="*/ 5488354 w 8191242"/>
              <a:gd name="connsiteY5580" fmla="*/ 1832882 h 5359243"/>
              <a:gd name="connsiteX5581" fmla="*/ 5487906 w 8191242"/>
              <a:gd name="connsiteY5581" fmla="*/ 1831248 h 5359243"/>
              <a:gd name="connsiteX5582" fmla="*/ 4830380 w 8191242"/>
              <a:gd name="connsiteY5582" fmla="*/ 1816903 h 5359243"/>
              <a:gd name="connsiteX5583" fmla="*/ 4830446 w 8191242"/>
              <a:gd name="connsiteY5583" fmla="*/ 1817294 h 5359243"/>
              <a:gd name="connsiteX5584" fmla="*/ 4830470 w 8191242"/>
              <a:gd name="connsiteY5584" fmla="*/ 1816985 h 5359243"/>
              <a:gd name="connsiteX5585" fmla="*/ 4830446 w 8191242"/>
              <a:gd name="connsiteY5585" fmla="*/ 1816961 h 5359243"/>
              <a:gd name="connsiteX5586" fmla="*/ 5833614 w 8191242"/>
              <a:gd name="connsiteY5586" fmla="*/ 1816723 h 5359243"/>
              <a:gd name="connsiteX5587" fmla="*/ 5828196 w 8191242"/>
              <a:gd name="connsiteY5587" fmla="*/ 1820212 h 5359243"/>
              <a:gd name="connsiteX5588" fmla="*/ 5829869 w 8191242"/>
              <a:gd name="connsiteY5588" fmla="*/ 1821714 h 5359243"/>
              <a:gd name="connsiteX5589" fmla="*/ 5835587 w 8191242"/>
              <a:gd name="connsiteY5589" fmla="*/ 1822590 h 5359243"/>
              <a:gd name="connsiteX5590" fmla="*/ 5199665 w 8191242"/>
              <a:gd name="connsiteY5590" fmla="*/ 1815924 h 5359243"/>
              <a:gd name="connsiteX5591" fmla="*/ 5197199 w 8191242"/>
              <a:gd name="connsiteY5591" fmla="*/ 1816373 h 5359243"/>
              <a:gd name="connsiteX5592" fmla="*/ 5209463 w 8191242"/>
              <a:gd name="connsiteY5592" fmla="*/ 1841448 h 5359243"/>
              <a:gd name="connsiteX5593" fmla="*/ 5190310 w 8191242"/>
              <a:gd name="connsiteY5593" fmla="*/ 1833397 h 5359243"/>
              <a:gd name="connsiteX5594" fmla="*/ 5186281 w 8191242"/>
              <a:gd name="connsiteY5594" fmla="*/ 1828861 h 5359243"/>
              <a:gd name="connsiteX5595" fmla="*/ 5186281 w 8191242"/>
              <a:gd name="connsiteY5595" fmla="*/ 1843256 h 5359243"/>
              <a:gd name="connsiteX5596" fmla="*/ 5185802 w 8191242"/>
              <a:gd name="connsiteY5596" fmla="*/ 1842426 h 5359243"/>
              <a:gd name="connsiteX5597" fmla="*/ 5186279 w 8191242"/>
              <a:gd name="connsiteY5597" fmla="*/ 1850507 h 5359243"/>
              <a:gd name="connsiteX5598" fmla="*/ 5186333 w 8191242"/>
              <a:gd name="connsiteY5598" fmla="*/ 1854318 h 5359243"/>
              <a:gd name="connsiteX5599" fmla="*/ 5188295 w 8191242"/>
              <a:gd name="connsiteY5599" fmla="*/ 1855208 h 5359243"/>
              <a:gd name="connsiteX5600" fmla="*/ 5193335 w 8191242"/>
              <a:gd name="connsiteY5600" fmla="*/ 1866280 h 5359243"/>
              <a:gd name="connsiteX5601" fmla="*/ 5195653 w 8191242"/>
              <a:gd name="connsiteY5601" fmla="*/ 1861072 h 5359243"/>
              <a:gd name="connsiteX5602" fmla="*/ 5193335 w 8191242"/>
              <a:gd name="connsiteY5602" fmla="*/ 1849500 h 5359243"/>
              <a:gd name="connsiteX5603" fmla="*/ 5197997 w 8191242"/>
              <a:gd name="connsiteY5603" fmla="*/ 1853400 h 5359243"/>
              <a:gd name="connsiteX5604" fmla="*/ 5198190 w 8191242"/>
              <a:gd name="connsiteY5604" fmla="*/ 1854141 h 5359243"/>
              <a:gd name="connsiteX5605" fmla="*/ 5201399 w 8191242"/>
              <a:gd name="connsiteY5605" fmla="*/ 1842124 h 5359243"/>
              <a:gd name="connsiteX5606" fmla="*/ 5215008 w 8191242"/>
              <a:gd name="connsiteY5606" fmla="*/ 1855837 h 5359243"/>
              <a:gd name="connsiteX5607" fmla="*/ 5224195 w 8191242"/>
              <a:gd name="connsiteY5607" fmla="*/ 1855490 h 5359243"/>
              <a:gd name="connsiteX5608" fmla="*/ 5202406 w 8191242"/>
              <a:gd name="connsiteY5608" fmla="*/ 1823332 h 5359243"/>
              <a:gd name="connsiteX5609" fmla="*/ 5836187 w 8191242"/>
              <a:gd name="connsiteY5609" fmla="*/ 1815065 h 5359243"/>
              <a:gd name="connsiteX5610" fmla="*/ 5835416 w 8191242"/>
              <a:gd name="connsiteY5610" fmla="*/ 1815562 h 5359243"/>
              <a:gd name="connsiteX5611" fmla="*/ 5842455 w 8191242"/>
              <a:gd name="connsiteY5611" fmla="*/ 1823788 h 5359243"/>
              <a:gd name="connsiteX5612" fmla="*/ 5843521 w 8191242"/>
              <a:gd name="connsiteY5612" fmla="*/ 1826530 h 5359243"/>
              <a:gd name="connsiteX5613" fmla="*/ 5843534 w 8191242"/>
              <a:gd name="connsiteY5613" fmla="*/ 1826422 h 5359243"/>
              <a:gd name="connsiteX5614" fmla="*/ 5850630 w 8191242"/>
              <a:gd name="connsiteY5614" fmla="*/ 1818434 h 5359243"/>
              <a:gd name="connsiteX5615" fmla="*/ 5836187 w 8191242"/>
              <a:gd name="connsiteY5615" fmla="*/ 1815065 h 5359243"/>
              <a:gd name="connsiteX5616" fmla="*/ 6160424 w 8191242"/>
              <a:gd name="connsiteY5616" fmla="*/ 1812843 h 5359243"/>
              <a:gd name="connsiteX5617" fmla="*/ 6148582 w 8191242"/>
              <a:gd name="connsiteY5617" fmla="*/ 1816443 h 5359243"/>
              <a:gd name="connsiteX5618" fmla="*/ 6151814 w 8191242"/>
              <a:gd name="connsiteY5618" fmla="*/ 1822085 h 5359243"/>
              <a:gd name="connsiteX5619" fmla="*/ 6148738 w 8191242"/>
              <a:gd name="connsiteY5619" fmla="*/ 1819236 h 5359243"/>
              <a:gd name="connsiteX5620" fmla="*/ 6146161 w 8191242"/>
              <a:gd name="connsiteY5620" fmla="*/ 1817179 h 5359243"/>
              <a:gd name="connsiteX5621" fmla="*/ 6131916 w 8191242"/>
              <a:gd name="connsiteY5621" fmla="*/ 1821510 h 5359243"/>
              <a:gd name="connsiteX5622" fmla="*/ 6139525 w 8191242"/>
              <a:gd name="connsiteY5622" fmla="*/ 1827294 h 5359243"/>
              <a:gd name="connsiteX5623" fmla="*/ 6146719 w 8191242"/>
              <a:gd name="connsiteY5623" fmla="*/ 1827295 h 5359243"/>
              <a:gd name="connsiteX5624" fmla="*/ 6152128 w 8191242"/>
              <a:gd name="connsiteY5624" fmla="*/ 1822634 h 5359243"/>
              <a:gd name="connsiteX5625" fmla="*/ 6154798 w 8191242"/>
              <a:gd name="connsiteY5625" fmla="*/ 1827295 h 5359243"/>
              <a:gd name="connsiteX5626" fmla="*/ 6160854 w 8191242"/>
              <a:gd name="connsiteY5626" fmla="*/ 1815206 h 5359243"/>
              <a:gd name="connsiteX5627" fmla="*/ 7271250 w 8191242"/>
              <a:gd name="connsiteY5627" fmla="*/ 1810757 h 5359243"/>
              <a:gd name="connsiteX5628" fmla="*/ 7273053 w 8191242"/>
              <a:gd name="connsiteY5628" fmla="*/ 1811925 h 5359243"/>
              <a:gd name="connsiteX5629" fmla="*/ 7271628 w 8191242"/>
              <a:gd name="connsiteY5629" fmla="*/ 1811760 h 5359243"/>
              <a:gd name="connsiteX5630" fmla="*/ 7271250 w 8191242"/>
              <a:gd name="connsiteY5630" fmla="*/ 1810757 h 5359243"/>
              <a:gd name="connsiteX5631" fmla="*/ 4998557 w 8191242"/>
              <a:gd name="connsiteY5631" fmla="*/ 1810289 h 5359243"/>
              <a:gd name="connsiteX5632" fmla="*/ 4989114 w 8191242"/>
              <a:gd name="connsiteY5632" fmla="*/ 1818464 h 5359243"/>
              <a:gd name="connsiteX5633" fmla="*/ 4989540 w 8191242"/>
              <a:gd name="connsiteY5633" fmla="*/ 1819698 h 5359243"/>
              <a:gd name="connsiteX5634" fmla="*/ 4991730 w 8191242"/>
              <a:gd name="connsiteY5634" fmla="*/ 1819580 h 5359243"/>
              <a:gd name="connsiteX5635" fmla="*/ 4991730 w 8191242"/>
              <a:gd name="connsiteY5635" fmla="*/ 1817968 h 5359243"/>
              <a:gd name="connsiteX5636" fmla="*/ 4998557 w 8191242"/>
              <a:gd name="connsiteY5636" fmla="*/ 1826646 h 5359243"/>
              <a:gd name="connsiteX5637" fmla="*/ 4998558 w 8191242"/>
              <a:gd name="connsiteY5637" fmla="*/ 1825442 h 5359243"/>
              <a:gd name="connsiteX5638" fmla="*/ 4998557 w 8191242"/>
              <a:gd name="connsiteY5638" fmla="*/ 1810289 h 5359243"/>
              <a:gd name="connsiteX5639" fmla="*/ 5508988 w 8191242"/>
              <a:gd name="connsiteY5639" fmla="*/ 1810261 h 5359243"/>
              <a:gd name="connsiteX5640" fmla="*/ 5507897 w 8191242"/>
              <a:gd name="connsiteY5640" fmla="*/ 1811024 h 5359243"/>
              <a:gd name="connsiteX5641" fmla="*/ 5509199 w 8191242"/>
              <a:gd name="connsiteY5641" fmla="*/ 1810833 h 5359243"/>
              <a:gd name="connsiteX5642" fmla="*/ 5509600 w 8191242"/>
              <a:gd name="connsiteY5642" fmla="*/ 1811919 h 5359243"/>
              <a:gd name="connsiteX5643" fmla="*/ 5510511 w 8191242"/>
              <a:gd name="connsiteY5643" fmla="*/ 1822959 h 5359243"/>
              <a:gd name="connsiteX5644" fmla="*/ 5517549 w 8191242"/>
              <a:gd name="connsiteY5644" fmla="*/ 1835130 h 5359243"/>
              <a:gd name="connsiteX5645" fmla="*/ 5509506 w 8191242"/>
              <a:gd name="connsiteY5645" fmla="*/ 1827017 h 5359243"/>
              <a:gd name="connsiteX5646" fmla="*/ 5485376 w 8191242"/>
              <a:gd name="connsiteY5646" fmla="*/ 1818901 h 5359243"/>
              <a:gd name="connsiteX5647" fmla="*/ 5496064 w 8191242"/>
              <a:gd name="connsiteY5647" fmla="*/ 1833790 h 5359243"/>
              <a:gd name="connsiteX5648" fmla="*/ 5496064 w 8191242"/>
              <a:gd name="connsiteY5648" fmla="*/ 1833311 h 5359243"/>
              <a:gd name="connsiteX5649" fmla="*/ 5520403 w 8191242"/>
              <a:gd name="connsiteY5649" fmla="*/ 1857321 h 5359243"/>
              <a:gd name="connsiteX5650" fmla="*/ 5512289 w 8191242"/>
              <a:gd name="connsiteY5650" fmla="*/ 1865322 h 5359243"/>
              <a:gd name="connsiteX5651" fmla="*/ 5520403 w 8191242"/>
              <a:gd name="connsiteY5651" fmla="*/ 1889333 h 5359243"/>
              <a:gd name="connsiteX5652" fmla="*/ 5527602 w 8191242"/>
              <a:gd name="connsiteY5652" fmla="*/ 1883120 h 5359243"/>
              <a:gd name="connsiteX5653" fmla="*/ 5524920 w 8191242"/>
              <a:gd name="connsiteY5653" fmla="*/ 1872192 h 5359243"/>
              <a:gd name="connsiteX5654" fmla="*/ 5525505 w 8191242"/>
              <a:gd name="connsiteY5654" fmla="*/ 1865042 h 5359243"/>
              <a:gd name="connsiteX5655" fmla="*/ 5520403 w 8191242"/>
              <a:gd name="connsiteY5655" fmla="*/ 1857321 h 5359243"/>
              <a:gd name="connsiteX5656" fmla="*/ 5529952 w 8191242"/>
              <a:gd name="connsiteY5656" fmla="*/ 1855751 h 5359243"/>
              <a:gd name="connsiteX5657" fmla="*/ 5533633 w 8191242"/>
              <a:gd name="connsiteY5657" fmla="*/ 1852830 h 5359243"/>
              <a:gd name="connsiteX5658" fmla="*/ 5533963 w 8191242"/>
              <a:gd name="connsiteY5658" fmla="*/ 1856462 h 5359243"/>
              <a:gd name="connsiteX5659" fmla="*/ 5541126 w 8191242"/>
              <a:gd name="connsiteY5659" fmla="*/ 1862349 h 5359243"/>
              <a:gd name="connsiteX5660" fmla="*/ 5537580 w 8191242"/>
              <a:gd name="connsiteY5660" fmla="*/ 1852957 h 5359243"/>
              <a:gd name="connsiteX5661" fmla="*/ 5536631 w 8191242"/>
              <a:gd name="connsiteY5661" fmla="*/ 1851318 h 5359243"/>
              <a:gd name="connsiteX5662" fmla="*/ 5535062 w 8191242"/>
              <a:gd name="connsiteY5662" fmla="*/ 1846287 h 5359243"/>
              <a:gd name="connsiteX5663" fmla="*/ 5533633 w 8191242"/>
              <a:gd name="connsiteY5663" fmla="*/ 1842505 h 5359243"/>
              <a:gd name="connsiteX5664" fmla="*/ 5533853 w 8191242"/>
              <a:gd name="connsiteY5664" fmla="*/ 1842412 h 5359243"/>
              <a:gd name="connsiteX5665" fmla="*/ 5530457 w 8191242"/>
              <a:gd name="connsiteY5665" fmla="*/ 1831526 h 5359243"/>
              <a:gd name="connsiteX5666" fmla="*/ 5525591 w 8191242"/>
              <a:gd name="connsiteY5666" fmla="*/ 1826002 h 5359243"/>
              <a:gd name="connsiteX5667" fmla="*/ 5520330 w 8191242"/>
              <a:gd name="connsiteY5667" fmla="*/ 1816050 h 5359243"/>
              <a:gd name="connsiteX5668" fmla="*/ 5518414 w 8191242"/>
              <a:gd name="connsiteY5668" fmla="*/ 1814813 h 5359243"/>
              <a:gd name="connsiteX5669" fmla="*/ 5521475 w 8191242"/>
              <a:gd name="connsiteY5669" fmla="*/ 1829028 h 5359243"/>
              <a:gd name="connsiteX5670" fmla="*/ 5515537 w 8191242"/>
              <a:gd name="connsiteY5670" fmla="*/ 1828031 h 5359243"/>
              <a:gd name="connsiteX5671" fmla="*/ 5509600 w 8191242"/>
              <a:gd name="connsiteY5671" fmla="*/ 1811919 h 5359243"/>
              <a:gd name="connsiteX5672" fmla="*/ 5509506 w 8191242"/>
              <a:gd name="connsiteY5672" fmla="*/ 1810789 h 5359243"/>
              <a:gd name="connsiteX5673" fmla="*/ 5509199 w 8191242"/>
              <a:gd name="connsiteY5673" fmla="*/ 1810833 h 5359243"/>
              <a:gd name="connsiteX5674" fmla="*/ 4975601 w 8191242"/>
              <a:gd name="connsiteY5674" fmla="*/ 1809915 h 5359243"/>
              <a:gd name="connsiteX5675" fmla="*/ 4974953 w 8191242"/>
              <a:gd name="connsiteY5675" fmla="*/ 1813800 h 5359243"/>
              <a:gd name="connsiteX5676" fmla="*/ 4976260 w 8191242"/>
              <a:gd name="connsiteY5676" fmla="*/ 1813446 h 5359243"/>
              <a:gd name="connsiteX5677" fmla="*/ 4979268 w 8191242"/>
              <a:gd name="connsiteY5677" fmla="*/ 1812280 h 5359243"/>
              <a:gd name="connsiteX5678" fmla="*/ 5282042 w 8191242"/>
              <a:gd name="connsiteY5678" fmla="*/ 1809242 h 5359243"/>
              <a:gd name="connsiteX5679" fmla="*/ 5273978 w 8191242"/>
              <a:gd name="connsiteY5679" fmla="*/ 1825346 h 5359243"/>
              <a:gd name="connsiteX5680" fmla="*/ 5287587 w 8191242"/>
              <a:gd name="connsiteY5680" fmla="*/ 1834404 h 5359243"/>
              <a:gd name="connsiteX5681" fmla="*/ 5288762 w 8191242"/>
              <a:gd name="connsiteY5681" fmla="*/ 1837690 h 5359243"/>
              <a:gd name="connsiteX5682" fmla="*/ 5292122 w 8191242"/>
              <a:gd name="connsiteY5682" fmla="*/ 1838098 h 5359243"/>
              <a:gd name="connsiteX5683" fmla="*/ 5293379 w 8191242"/>
              <a:gd name="connsiteY5683" fmla="*/ 1837309 h 5359243"/>
              <a:gd name="connsiteX5684" fmla="*/ 5293635 w 8191242"/>
              <a:gd name="connsiteY5684" fmla="*/ 1835033 h 5359243"/>
              <a:gd name="connsiteX5685" fmla="*/ 5298171 w 8191242"/>
              <a:gd name="connsiteY5685" fmla="*/ 1825346 h 5359243"/>
              <a:gd name="connsiteX5686" fmla="*/ 5282042 w 8191242"/>
              <a:gd name="connsiteY5686" fmla="*/ 1809242 h 5359243"/>
              <a:gd name="connsiteX5687" fmla="*/ 4760940 w 8191242"/>
              <a:gd name="connsiteY5687" fmla="*/ 1809242 h 5359243"/>
              <a:gd name="connsiteX5688" fmla="*/ 4765934 w 8191242"/>
              <a:gd name="connsiteY5688" fmla="*/ 1817968 h 5359243"/>
              <a:gd name="connsiteX5689" fmla="*/ 4766286 w 8191242"/>
              <a:gd name="connsiteY5689" fmla="*/ 1813643 h 5359243"/>
              <a:gd name="connsiteX5690" fmla="*/ 4765934 w 8191242"/>
              <a:gd name="connsiteY5690" fmla="*/ 1809242 h 5359243"/>
              <a:gd name="connsiteX5691" fmla="*/ 4761901 w 8191242"/>
              <a:gd name="connsiteY5691" fmla="*/ 1809242 h 5359243"/>
              <a:gd name="connsiteX5692" fmla="*/ 5119691 w 8191242"/>
              <a:gd name="connsiteY5692" fmla="*/ 1809086 h 5359243"/>
              <a:gd name="connsiteX5693" fmla="*/ 5112820 w 8191242"/>
              <a:gd name="connsiteY5693" fmla="*/ 1816332 h 5359243"/>
              <a:gd name="connsiteX5694" fmla="*/ 5109343 w 8191242"/>
              <a:gd name="connsiteY5694" fmla="*/ 1813609 h 5359243"/>
              <a:gd name="connsiteX5695" fmla="*/ 5108662 w 8191242"/>
              <a:gd name="connsiteY5695" fmla="*/ 1814274 h 5359243"/>
              <a:gd name="connsiteX5696" fmla="*/ 5105285 w 8191242"/>
              <a:gd name="connsiteY5696" fmla="*/ 1818419 h 5359243"/>
              <a:gd name="connsiteX5697" fmla="*/ 5105637 w 8191242"/>
              <a:gd name="connsiteY5697" fmla="*/ 1823001 h 5359243"/>
              <a:gd name="connsiteX5698" fmla="*/ 5106661 w 8191242"/>
              <a:gd name="connsiteY5698" fmla="*/ 1825773 h 5359243"/>
              <a:gd name="connsiteX5699" fmla="*/ 5112694 w 8191242"/>
              <a:gd name="connsiteY5699" fmla="*/ 1817294 h 5359243"/>
              <a:gd name="connsiteX5700" fmla="*/ 5117231 w 8191242"/>
              <a:gd name="connsiteY5700" fmla="*/ 1828365 h 5359243"/>
              <a:gd name="connsiteX5701" fmla="*/ 5117271 w 8191242"/>
              <a:gd name="connsiteY5701" fmla="*/ 1828823 h 5359243"/>
              <a:gd name="connsiteX5702" fmla="*/ 5122193 w 8191242"/>
              <a:gd name="connsiteY5702" fmla="*/ 1831636 h 5359243"/>
              <a:gd name="connsiteX5703" fmla="*/ 5123161 w 8191242"/>
              <a:gd name="connsiteY5703" fmla="*/ 1835509 h 5359243"/>
              <a:gd name="connsiteX5704" fmla="*/ 5123250 w 8191242"/>
              <a:gd name="connsiteY5704" fmla="*/ 1835361 h 5359243"/>
              <a:gd name="connsiteX5705" fmla="*/ 5120759 w 8191242"/>
              <a:gd name="connsiteY5705" fmla="*/ 1809242 h 5359243"/>
              <a:gd name="connsiteX5706" fmla="*/ 6174378 w 8191242"/>
              <a:gd name="connsiteY5706" fmla="*/ 1808987 h 5359243"/>
              <a:gd name="connsiteX5707" fmla="*/ 6166421 w 8191242"/>
              <a:gd name="connsiteY5707" fmla="*/ 1811083 h 5359243"/>
              <a:gd name="connsiteX5708" fmla="*/ 6168429 w 8191242"/>
              <a:gd name="connsiteY5708" fmla="*/ 1814451 h 5359243"/>
              <a:gd name="connsiteX5709" fmla="*/ 6170953 w 8191242"/>
              <a:gd name="connsiteY5709" fmla="*/ 1819236 h 5359243"/>
              <a:gd name="connsiteX5710" fmla="*/ 5016094 w 8191242"/>
              <a:gd name="connsiteY5710" fmla="*/ 1808720 h 5359243"/>
              <a:gd name="connsiteX5711" fmla="*/ 5015923 w 8191242"/>
              <a:gd name="connsiteY5711" fmla="*/ 1809915 h 5359243"/>
              <a:gd name="connsiteX5712" fmla="*/ 5020907 w 8191242"/>
              <a:gd name="connsiteY5712" fmla="*/ 1815203 h 5359243"/>
              <a:gd name="connsiteX5713" fmla="*/ 5022745 w 8191242"/>
              <a:gd name="connsiteY5713" fmla="*/ 1810289 h 5359243"/>
              <a:gd name="connsiteX5714" fmla="*/ 5434287 w 8191242"/>
              <a:gd name="connsiteY5714" fmla="*/ 1808712 h 5359243"/>
              <a:gd name="connsiteX5715" fmla="*/ 5434502 w 8191242"/>
              <a:gd name="connsiteY5715" fmla="*/ 1810608 h 5359243"/>
              <a:gd name="connsiteX5716" fmla="*/ 5435849 w 8191242"/>
              <a:gd name="connsiteY5716" fmla="*/ 1810310 h 5359243"/>
              <a:gd name="connsiteX5717" fmla="*/ 5914117 w 8191242"/>
              <a:gd name="connsiteY5717" fmla="*/ 1808419 h 5359243"/>
              <a:gd name="connsiteX5718" fmla="*/ 5916115 w 8191242"/>
              <a:gd name="connsiteY5718" fmla="*/ 1809221 h 5359243"/>
              <a:gd name="connsiteX5719" fmla="*/ 5915492 w 8191242"/>
              <a:gd name="connsiteY5719" fmla="*/ 1810448 h 5359243"/>
              <a:gd name="connsiteX5720" fmla="*/ 5150493 w 8191242"/>
              <a:gd name="connsiteY5720" fmla="*/ 1807953 h 5359243"/>
              <a:gd name="connsiteX5721" fmla="*/ 5145957 w 8191242"/>
              <a:gd name="connsiteY5721" fmla="*/ 1812765 h 5359243"/>
              <a:gd name="connsiteX5722" fmla="*/ 5145640 w 8191242"/>
              <a:gd name="connsiteY5722" fmla="*/ 1813102 h 5359243"/>
              <a:gd name="connsiteX5723" fmla="*/ 5150647 w 8191242"/>
              <a:gd name="connsiteY5723" fmla="*/ 1817673 h 5359243"/>
              <a:gd name="connsiteX5724" fmla="*/ 5150647 w 8191242"/>
              <a:gd name="connsiteY5724" fmla="*/ 1809377 h 5359243"/>
              <a:gd name="connsiteX5725" fmla="*/ 5151710 w 8191242"/>
              <a:gd name="connsiteY5725" fmla="*/ 1822833 h 5359243"/>
              <a:gd name="connsiteX5726" fmla="*/ 5158997 w 8191242"/>
              <a:gd name="connsiteY5726" fmla="*/ 1826690 h 5359243"/>
              <a:gd name="connsiteX5727" fmla="*/ 5161077 w 8191242"/>
              <a:gd name="connsiteY5727" fmla="*/ 1825346 h 5359243"/>
              <a:gd name="connsiteX5728" fmla="*/ 5155029 w 8191242"/>
              <a:gd name="connsiteY5728" fmla="*/ 1808235 h 5359243"/>
              <a:gd name="connsiteX5729" fmla="*/ 5150493 w 8191242"/>
              <a:gd name="connsiteY5729" fmla="*/ 1807953 h 5359243"/>
              <a:gd name="connsiteX5730" fmla="*/ 5860721 w 8191242"/>
              <a:gd name="connsiteY5730" fmla="*/ 1807343 h 5359243"/>
              <a:gd name="connsiteX5731" fmla="*/ 5860892 w 8191242"/>
              <a:gd name="connsiteY5731" fmla="*/ 1808452 h 5359243"/>
              <a:gd name="connsiteX5732" fmla="*/ 5850630 w 8191242"/>
              <a:gd name="connsiteY5732" fmla="*/ 1826422 h 5359243"/>
              <a:gd name="connsiteX5733" fmla="*/ 5866846 w 8191242"/>
              <a:gd name="connsiteY5733" fmla="*/ 1818434 h 5359243"/>
              <a:gd name="connsiteX5734" fmla="*/ 5861397 w 8191242"/>
              <a:gd name="connsiteY5734" fmla="*/ 1812320 h 5359243"/>
              <a:gd name="connsiteX5735" fmla="*/ 5863405 w 8191242"/>
              <a:gd name="connsiteY5735" fmla="*/ 1809212 h 5359243"/>
              <a:gd name="connsiteX5736" fmla="*/ 6011269 w 8191242"/>
              <a:gd name="connsiteY5736" fmla="*/ 1803821 h 5359243"/>
              <a:gd name="connsiteX5737" fmla="*/ 6025427 w 8191242"/>
              <a:gd name="connsiteY5737" fmla="*/ 1817980 h 5359243"/>
              <a:gd name="connsiteX5738" fmla="*/ 6017682 w 8191242"/>
              <a:gd name="connsiteY5738" fmla="*/ 1841214 h 5359243"/>
              <a:gd name="connsiteX5739" fmla="*/ 6009937 w 8191242"/>
              <a:gd name="connsiteY5739" fmla="*/ 1810235 h 5359243"/>
              <a:gd name="connsiteX5740" fmla="*/ 6011269 w 8191242"/>
              <a:gd name="connsiteY5740" fmla="*/ 1803821 h 5359243"/>
              <a:gd name="connsiteX5741" fmla="*/ 7343897 w 8191242"/>
              <a:gd name="connsiteY5741" fmla="*/ 1802737 h 5359243"/>
              <a:gd name="connsiteX5742" fmla="*/ 7351969 w 8191242"/>
              <a:gd name="connsiteY5742" fmla="*/ 1818778 h 5359243"/>
              <a:gd name="connsiteX5743" fmla="*/ 7344906 w 8191242"/>
              <a:gd name="connsiteY5743" fmla="*/ 1810760 h 5359243"/>
              <a:gd name="connsiteX5744" fmla="*/ 7343897 w 8191242"/>
              <a:gd name="connsiteY5744" fmla="*/ 1802737 h 5359243"/>
              <a:gd name="connsiteX5745" fmla="*/ 5447175 w 8191242"/>
              <a:gd name="connsiteY5745" fmla="*/ 1801408 h 5359243"/>
              <a:gd name="connsiteX5746" fmla="*/ 5441143 w 8191242"/>
              <a:gd name="connsiteY5746" fmla="*/ 1804704 h 5359243"/>
              <a:gd name="connsiteX5747" fmla="*/ 5435169 w 8191242"/>
              <a:gd name="connsiteY5747" fmla="*/ 1804955 h 5359243"/>
              <a:gd name="connsiteX5748" fmla="*/ 5436525 w 8191242"/>
              <a:gd name="connsiteY5748" fmla="*/ 1810159 h 5359243"/>
              <a:gd name="connsiteX5749" fmla="*/ 5451963 w 8191242"/>
              <a:gd name="connsiteY5749" fmla="*/ 1806738 h 5359243"/>
              <a:gd name="connsiteX5750" fmla="*/ 5453207 w 8191242"/>
              <a:gd name="connsiteY5750" fmla="*/ 1802676 h 5359243"/>
              <a:gd name="connsiteX5751" fmla="*/ 5447175 w 8191242"/>
              <a:gd name="connsiteY5751" fmla="*/ 1801408 h 5359243"/>
              <a:gd name="connsiteX5752" fmla="*/ 5427144 w 8191242"/>
              <a:gd name="connsiteY5752" fmla="*/ 1801406 h 5359243"/>
              <a:gd name="connsiteX5753" fmla="*/ 5424271 w 8191242"/>
              <a:gd name="connsiteY5753" fmla="*/ 1812876 h 5359243"/>
              <a:gd name="connsiteX5754" fmla="*/ 5428182 w 8191242"/>
              <a:gd name="connsiteY5754" fmla="*/ 1812009 h 5359243"/>
              <a:gd name="connsiteX5755" fmla="*/ 5427225 w 8191242"/>
              <a:gd name="connsiteY5755" fmla="*/ 1801488 h 5359243"/>
              <a:gd name="connsiteX5756" fmla="*/ 4790127 w 8191242"/>
              <a:gd name="connsiteY5756" fmla="*/ 1801190 h 5359243"/>
              <a:gd name="connsiteX5757" fmla="*/ 4786570 w 8191242"/>
              <a:gd name="connsiteY5757" fmla="*/ 1807580 h 5359243"/>
              <a:gd name="connsiteX5758" fmla="*/ 4787102 w 8191242"/>
              <a:gd name="connsiteY5758" fmla="*/ 1808911 h 5359243"/>
              <a:gd name="connsiteX5759" fmla="*/ 4790661 w 8191242"/>
              <a:gd name="connsiteY5759" fmla="*/ 1814306 h 5359243"/>
              <a:gd name="connsiteX5760" fmla="*/ 4791091 w 8191242"/>
              <a:gd name="connsiteY5760" fmla="*/ 1811289 h 5359243"/>
              <a:gd name="connsiteX5761" fmla="*/ 4790127 w 8191242"/>
              <a:gd name="connsiteY5761" fmla="*/ 1809915 h 5359243"/>
              <a:gd name="connsiteX5762" fmla="*/ 4791210 w 8191242"/>
              <a:gd name="connsiteY5762" fmla="*/ 1810457 h 5359243"/>
              <a:gd name="connsiteX5763" fmla="*/ 4791241 w 8191242"/>
              <a:gd name="connsiteY5763" fmla="*/ 1810235 h 5359243"/>
              <a:gd name="connsiteX5764" fmla="*/ 4791632 w 8191242"/>
              <a:gd name="connsiteY5764" fmla="*/ 1810668 h 5359243"/>
              <a:gd name="connsiteX5765" fmla="*/ 4798191 w 8191242"/>
              <a:gd name="connsiteY5765" fmla="*/ 1813942 h 5359243"/>
              <a:gd name="connsiteX5766" fmla="*/ 4806255 w 8191242"/>
              <a:gd name="connsiteY5766" fmla="*/ 1817968 h 5359243"/>
              <a:gd name="connsiteX5767" fmla="*/ 4802314 w 8191242"/>
              <a:gd name="connsiteY5767" fmla="*/ 1808442 h 5359243"/>
              <a:gd name="connsiteX5768" fmla="*/ 4799199 w 8191242"/>
              <a:gd name="connsiteY5768" fmla="*/ 1808234 h 5359243"/>
              <a:gd name="connsiteX5769" fmla="*/ 4792817 w 8191242"/>
              <a:gd name="connsiteY5769" fmla="*/ 1803279 h 5359243"/>
              <a:gd name="connsiteX5770" fmla="*/ 4790127 w 8191242"/>
              <a:gd name="connsiteY5770" fmla="*/ 1801866 h 5359243"/>
              <a:gd name="connsiteX5771" fmla="*/ 4790177 w 8191242"/>
              <a:gd name="connsiteY5771" fmla="*/ 1801230 h 5359243"/>
              <a:gd name="connsiteX5772" fmla="*/ 6204526 w 8191242"/>
              <a:gd name="connsiteY5772" fmla="*/ 1801044 h 5359243"/>
              <a:gd name="connsiteX5773" fmla="*/ 6196924 w 8191242"/>
              <a:gd name="connsiteY5773" fmla="*/ 1803046 h 5359243"/>
              <a:gd name="connsiteX5774" fmla="*/ 6205493 w 8191242"/>
              <a:gd name="connsiteY5774" fmla="*/ 1807330 h 5359243"/>
              <a:gd name="connsiteX5775" fmla="*/ 4842722 w 8191242"/>
              <a:gd name="connsiteY5775" fmla="*/ 1798400 h 5359243"/>
              <a:gd name="connsiteX5776" fmla="*/ 4844684 w 8191242"/>
              <a:gd name="connsiteY5776" fmla="*/ 1808361 h 5359243"/>
              <a:gd name="connsiteX5777" fmla="*/ 4850189 w 8191242"/>
              <a:gd name="connsiteY5777" fmla="*/ 1821967 h 5359243"/>
              <a:gd name="connsiteX5778" fmla="*/ 4854638 w 8191242"/>
              <a:gd name="connsiteY5778" fmla="*/ 1817968 h 5359243"/>
              <a:gd name="connsiteX5779" fmla="*/ 4849598 w 8191242"/>
              <a:gd name="connsiteY5779" fmla="*/ 1805891 h 5359243"/>
              <a:gd name="connsiteX5780" fmla="*/ 5470273 w 8191242"/>
              <a:gd name="connsiteY5780" fmla="*/ 1797184 h 5359243"/>
              <a:gd name="connsiteX5781" fmla="*/ 5467858 w 8191242"/>
              <a:gd name="connsiteY5781" fmla="*/ 1798229 h 5359243"/>
              <a:gd name="connsiteX5782" fmla="*/ 5465170 w 8191242"/>
              <a:gd name="connsiteY5782" fmla="*/ 1805105 h 5359243"/>
              <a:gd name="connsiteX5783" fmla="*/ 5472983 w 8191242"/>
              <a:gd name="connsiteY5783" fmla="*/ 1804427 h 5359243"/>
              <a:gd name="connsiteX5784" fmla="*/ 4929579 w 8191242"/>
              <a:gd name="connsiteY5784" fmla="*/ 1797007 h 5359243"/>
              <a:gd name="connsiteX5785" fmla="*/ 4932425 w 8191242"/>
              <a:gd name="connsiteY5785" fmla="*/ 1814085 h 5359243"/>
              <a:gd name="connsiteX5786" fmla="*/ 4935309 w 8191242"/>
              <a:gd name="connsiteY5786" fmla="*/ 1810235 h 5359243"/>
              <a:gd name="connsiteX5787" fmla="*/ 4935281 w 8191242"/>
              <a:gd name="connsiteY5787" fmla="*/ 1809915 h 5359243"/>
              <a:gd name="connsiteX5788" fmla="*/ 4935420 w 8191242"/>
              <a:gd name="connsiteY5788" fmla="*/ 1810086 h 5359243"/>
              <a:gd name="connsiteX5789" fmla="*/ 4937397 w 8191242"/>
              <a:gd name="connsiteY5789" fmla="*/ 1807446 h 5359243"/>
              <a:gd name="connsiteX5790" fmla="*/ 5730019 w 8191242"/>
              <a:gd name="connsiteY5790" fmla="*/ 1796924 h 5359243"/>
              <a:gd name="connsiteX5791" fmla="*/ 5728009 w 8191242"/>
              <a:gd name="connsiteY5791" fmla="*/ 1801915 h 5359243"/>
              <a:gd name="connsiteX5792" fmla="*/ 5729552 w 8191242"/>
              <a:gd name="connsiteY5792" fmla="*/ 1803216 h 5359243"/>
              <a:gd name="connsiteX5793" fmla="*/ 5730157 w 8191242"/>
              <a:gd name="connsiteY5793" fmla="*/ 1798618 h 5359243"/>
              <a:gd name="connsiteX5794" fmla="*/ 5355865 w 8191242"/>
              <a:gd name="connsiteY5794" fmla="*/ 1796652 h 5359243"/>
              <a:gd name="connsiteX5795" fmla="*/ 5352602 w 8191242"/>
              <a:gd name="connsiteY5795" fmla="*/ 1801865 h 5359243"/>
              <a:gd name="connsiteX5796" fmla="*/ 5354618 w 8191242"/>
              <a:gd name="connsiteY5796" fmla="*/ 1817968 h 5359243"/>
              <a:gd name="connsiteX5797" fmla="*/ 5362935 w 8191242"/>
              <a:gd name="connsiteY5797" fmla="*/ 1814445 h 5359243"/>
              <a:gd name="connsiteX5798" fmla="*/ 5365921 w 8191242"/>
              <a:gd name="connsiteY5798" fmla="*/ 1809275 h 5359243"/>
              <a:gd name="connsiteX5799" fmla="*/ 5362682 w 8191242"/>
              <a:gd name="connsiteY5799" fmla="*/ 1801190 h 5359243"/>
              <a:gd name="connsiteX5800" fmla="*/ 5238168 w 8191242"/>
              <a:gd name="connsiteY5800" fmla="*/ 1795487 h 5359243"/>
              <a:gd name="connsiteX5801" fmla="*/ 5235155 w 8191242"/>
              <a:gd name="connsiteY5801" fmla="*/ 1799003 h 5359243"/>
              <a:gd name="connsiteX5802" fmla="*/ 5235194 w 8191242"/>
              <a:gd name="connsiteY5802" fmla="*/ 1801702 h 5359243"/>
              <a:gd name="connsiteX5803" fmla="*/ 5242963 w 8191242"/>
              <a:gd name="connsiteY5803" fmla="*/ 1800884 h 5359243"/>
              <a:gd name="connsiteX5804" fmla="*/ 4806892 w 8191242"/>
              <a:gd name="connsiteY5804" fmla="*/ 1794409 h 5359243"/>
              <a:gd name="connsiteX5805" fmla="*/ 4812302 w 8191242"/>
              <a:gd name="connsiteY5805" fmla="*/ 1805215 h 5359243"/>
              <a:gd name="connsiteX5806" fmla="*/ 4810417 w 8191242"/>
              <a:gd name="connsiteY5806" fmla="*/ 1808981 h 5359243"/>
              <a:gd name="connsiteX5807" fmla="*/ 4810047 w 8191242"/>
              <a:gd name="connsiteY5807" fmla="*/ 1808956 h 5359243"/>
              <a:gd name="connsiteX5808" fmla="*/ 4810175 w 8191242"/>
              <a:gd name="connsiteY5808" fmla="*/ 1809465 h 5359243"/>
              <a:gd name="connsiteX5809" fmla="*/ 4810417 w 8191242"/>
              <a:gd name="connsiteY5809" fmla="*/ 1808981 h 5359243"/>
              <a:gd name="connsiteX5810" fmla="*/ 4813140 w 8191242"/>
              <a:gd name="connsiteY5810" fmla="*/ 1809163 h 5359243"/>
              <a:gd name="connsiteX5811" fmla="*/ 4813418 w 8191242"/>
              <a:gd name="connsiteY5811" fmla="*/ 1807443 h 5359243"/>
              <a:gd name="connsiteX5812" fmla="*/ 4812302 w 8191242"/>
              <a:gd name="connsiteY5812" fmla="*/ 1805215 h 5359243"/>
              <a:gd name="connsiteX5813" fmla="*/ 4814320 w 8191242"/>
              <a:gd name="connsiteY5813" fmla="*/ 1801190 h 5359243"/>
              <a:gd name="connsiteX5814" fmla="*/ 4824449 w 8191242"/>
              <a:gd name="connsiteY5814" fmla="*/ 1805788 h 5359243"/>
              <a:gd name="connsiteX5815" fmla="*/ 4825704 w 8191242"/>
              <a:gd name="connsiteY5815" fmla="*/ 1803283 h 5359243"/>
              <a:gd name="connsiteX5816" fmla="*/ 4824399 w 8191242"/>
              <a:gd name="connsiteY5816" fmla="*/ 1802197 h 5359243"/>
              <a:gd name="connsiteX5817" fmla="*/ 4815846 w 8191242"/>
              <a:gd name="connsiteY5817" fmla="*/ 1797926 h 5359243"/>
              <a:gd name="connsiteX5818" fmla="*/ 4812303 w 8191242"/>
              <a:gd name="connsiteY5818" fmla="*/ 1799474 h 5359243"/>
              <a:gd name="connsiteX5819" fmla="*/ 5059214 w 8191242"/>
              <a:gd name="connsiteY5819" fmla="*/ 1793791 h 5359243"/>
              <a:gd name="connsiteX5820" fmla="*/ 5060310 w 8191242"/>
              <a:gd name="connsiteY5820" fmla="*/ 1802132 h 5359243"/>
              <a:gd name="connsiteX5821" fmla="*/ 5063850 w 8191242"/>
              <a:gd name="connsiteY5821" fmla="*/ 1796700 h 5359243"/>
              <a:gd name="connsiteX5822" fmla="*/ 5088501 w 8191242"/>
              <a:gd name="connsiteY5822" fmla="*/ 1793495 h 5359243"/>
              <a:gd name="connsiteX5823" fmla="*/ 5080875 w 8191242"/>
              <a:gd name="connsiteY5823" fmla="*/ 1798112 h 5359243"/>
              <a:gd name="connsiteX5824" fmla="*/ 5080563 w 8191242"/>
              <a:gd name="connsiteY5824" fmla="*/ 1804532 h 5359243"/>
              <a:gd name="connsiteX5825" fmla="*/ 5074465 w 8191242"/>
              <a:gd name="connsiteY5825" fmla="*/ 1801992 h 5359243"/>
              <a:gd name="connsiteX5826" fmla="*/ 5069102 w 8191242"/>
              <a:gd name="connsiteY5826" fmla="*/ 1805238 h 5359243"/>
              <a:gd name="connsiteX5827" fmla="*/ 5061448 w 8191242"/>
              <a:gd name="connsiteY5827" fmla="*/ 1810799 h 5359243"/>
              <a:gd name="connsiteX5828" fmla="*/ 5062169 w 8191242"/>
              <a:gd name="connsiteY5828" fmla="*/ 1816288 h 5359243"/>
              <a:gd name="connsiteX5829" fmla="*/ 5062772 w 8191242"/>
              <a:gd name="connsiteY5829" fmla="*/ 1818412 h 5359243"/>
              <a:gd name="connsiteX5830" fmla="*/ 5069914 w 8191242"/>
              <a:gd name="connsiteY5830" fmla="*/ 1823891 h 5359243"/>
              <a:gd name="connsiteX5831" fmla="*/ 5080200 w 8191242"/>
              <a:gd name="connsiteY5831" fmla="*/ 1830668 h 5359243"/>
              <a:gd name="connsiteX5832" fmla="*/ 5081717 w 8191242"/>
              <a:gd name="connsiteY5832" fmla="*/ 1833022 h 5359243"/>
              <a:gd name="connsiteX5833" fmla="*/ 5082810 w 8191242"/>
              <a:gd name="connsiteY5833" fmla="*/ 1830171 h 5359243"/>
              <a:gd name="connsiteX5834" fmla="*/ 5093254 w 8191242"/>
              <a:gd name="connsiteY5834" fmla="*/ 1826983 h 5359243"/>
              <a:gd name="connsiteX5835" fmla="*/ 5092156 w 8191242"/>
              <a:gd name="connsiteY5835" fmla="*/ 1823126 h 5359243"/>
              <a:gd name="connsiteX5836" fmla="*/ 5080437 w 8191242"/>
              <a:gd name="connsiteY5836" fmla="*/ 1817968 h 5359243"/>
              <a:gd name="connsiteX5837" fmla="*/ 5092533 w 8191242"/>
              <a:gd name="connsiteY5837" fmla="*/ 1814948 h 5359243"/>
              <a:gd name="connsiteX5838" fmla="*/ 5096566 w 8191242"/>
              <a:gd name="connsiteY5838" fmla="*/ 1810168 h 5359243"/>
              <a:gd name="connsiteX5839" fmla="*/ 5096566 w 8191242"/>
              <a:gd name="connsiteY5839" fmla="*/ 1801190 h 5359243"/>
              <a:gd name="connsiteX5840" fmla="*/ 5100202 w 8191242"/>
              <a:gd name="connsiteY5840" fmla="*/ 1804038 h 5359243"/>
              <a:gd name="connsiteX5841" fmla="*/ 5101790 w 8191242"/>
              <a:gd name="connsiteY5841" fmla="*/ 1800368 h 5359243"/>
              <a:gd name="connsiteX5842" fmla="*/ 5096595 w 8191242"/>
              <a:gd name="connsiteY5842" fmla="*/ 1794301 h 5359243"/>
              <a:gd name="connsiteX5843" fmla="*/ 5088501 w 8191242"/>
              <a:gd name="connsiteY5843" fmla="*/ 1793495 h 5359243"/>
              <a:gd name="connsiteX5844" fmla="*/ 5702728 w 8191242"/>
              <a:gd name="connsiteY5844" fmla="*/ 1793335 h 5359243"/>
              <a:gd name="connsiteX5845" fmla="*/ 5698138 w 8191242"/>
              <a:gd name="connsiteY5845" fmla="*/ 1801356 h 5359243"/>
              <a:gd name="connsiteX5846" fmla="*/ 5709224 w 8191242"/>
              <a:gd name="connsiteY5846" fmla="*/ 1809867 h 5359243"/>
              <a:gd name="connsiteX5847" fmla="*/ 5709601 w 8191242"/>
              <a:gd name="connsiteY5847" fmla="*/ 1809918 h 5359243"/>
              <a:gd name="connsiteX5848" fmla="*/ 6013672 w 8191242"/>
              <a:gd name="connsiteY5848" fmla="*/ 1792780 h 5359243"/>
              <a:gd name="connsiteX5849" fmla="*/ 5989469 w 8191242"/>
              <a:gd name="connsiteY5849" fmla="*/ 1801494 h 5359243"/>
              <a:gd name="connsiteX5850" fmla="*/ 6013672 w 8191242"/>
              <a:gd name="connsiteY5850" fmla="*/ 1792780 h 5359243"/>
              <a:gd name="connsiteX5851" fmla="*/ 5545035 w 8191242"/>
              <a:gd name="connsiteY5851" fmla="*/ 1792224 h 5359243"/>
              <a:gd name="connsiteX5852" fmla="*/ 5545035 w 8191242"/>
              <a:gd name="connsiteY5852" fmla="*/ 1808328 h 5359243"/>
              <a:gd name="connsiteX5853" fmla="*/ 5529913 w 8191242"/>
              <a:gd name="connsiteY5853" fmla="*/ 1803296 h 5359243"/>
              <a:gd name="connsiteX5854" fmla="*/ 5526012 w 8191242"/>
              <a:gd name="connsiteY5854" fmla="*/ 1808922 h 5359243"/>
              <a:gd name="connsiteX5855" fmla="*/ 5530717 w 8191242"/>
              <a:gd name="connsiteY5855" fmla="*/ 1816857 h 5359243"/>
              <a:gd name="connsiteX5856" fmla="*/ 5531996 w 8191242"/>
              <a:gd name="connsiteY5856" fmla="*/ 1824870 h 5359243"/>
              <a:gd name="connsiteX5857" fmla="*/ 5534476 w 8191242"/>
              <a:gd name="connsiteY5857" fmla="*/ 1824558 h 5359243"/>
              <a:gd name="connsiteX5858" fmla="*/ 5539674 w 8191242"/>
              <a:gd name="connsiteY5858" fmla="*/ 1831311 h 5359243"/>
              <a:gd name="connsiteX5859" fmla="*/ 5541860 w 8191242"/>
              <a:gd name="connsiteY5859" fmla="*/ 1839077 h 5359243"/>
              <a:gd name="connsiteX5860" fmla="*/ 5546219 w 8191242"/>
              <a:gd name="connsiteY5860" fmla="*/ 1837261 h 5359243"/>
              <a:gd name="connsiteX5861" fmla="*/ 5546930 w 8191242"/>
              <a:gd name="connsiteY5861" fmla="*/ 1836617 h 5359243"/>
              <a:gd name="connsiteX5862" fmla="*/ 5546773 w 8191242"/>
              <a:gd name="connsiteY5862" fmla="*/ 1836313 h 5359243"/>
              <a:gd name="connsiteX5863" fmla="*/ 5536631 w 8191242"/>
              <a:gd name="connsiteY5863" fmla="*/ 1817305 h 5359243"/>
              <a:gd name="connsiteX5864" fmla="*/ 5555900 w 8191242"/>
              <a:gd name="connsiteY5864" fmla="*/ 1825308 h 5359243"/>
              <a:gd name="connsiteX5865" fmla="*/ 5565700 w 8191242"/>
              <a:gd name="connsiteY5865" fmla="*/ 1813410 h 5359243"/>
              <a:gd name="connsiteX5866" fmla="*/ 5558445 w 8191242"/>
              <a:gd name="connsiteY5866" fmla="*/ 1798476 h 5359243"/>
              <a:gd name="connsiteX5867" fmla="*/ 5557130 w 8191242"/>
              <a:gd name="connsiteY5867" fmla="*/ 1799269 h 5359243"/>
              <a:gd name="connsiteX5868" fmla="*/ 5545035 w 8191242"/>
              <a:gd name="connsiteY5868" fmla="*/ 1792224 h 5359243"/>
              <a:gd name="connsiteX5869" fmla="*/ 5017528 w 8191242"/>
              <a:gd name="connsiteY5869" fmla="*/ 1789004 h 5359243"/>
              <a:gd name="connsiteX5870" fmla="*/ 5016017 w 8191242"/>
              <a:gd name="connsiteY5870" fmla="*/ 1789421 h 5359243"/>
              <a:gd name="connsiteX5871" fmla="*/ 5013900 w 8191242"/>
              <a:gd name="connsiteY5871" fmla="*/ 1792243 h 5359243"/>
              <a:gd name="connsiteX5872" fmla="*/ 5015923 w 8191242"/>
              <a:gd name="connsiteY5872" fmla="*/ 1793813 h 5359243"/>
              <a:gd name="connsiteX5873" fmla="*/ 5503338 w 8191242"/>
              <a:gd name="connsiteY5873" fmla="*/ 1787940 h 5359243"/>
              <a:gd name="connsiteX5874" fmla="*/ 5489694 w 8191242"/>
              <a:gd name="connsiteY5874" fmla="*/ 1792807 h 5359243"/>
              <a:gd name="connsiteX5875" fmla="*/ 5487872 w 8191242"/>
              <a:gd name="connsiteY5875" fmla="*/ 1793206 h 5359243"/>
              <a:gd name="connsiteX5876" fmla="*/ 5486382 w 8191242"/>
              <a:gd name="connsiteY5876" fmla="*/ 1797605 h 5359243"/>
              <a:gd name="connsiteX5877" fmla="*/ 5484497 w 8191242"/>
              <a:gd name="connsiteY5877" fmla="*/ 1800014 h 5359243"/>
              <a:gd name="connsiteX5878" fmla="*/ 5481627 w 8191242"/>
              <a:gd name="connsiteY5878" fmla="*/ 1794578 h 5359243"/>
              <a:gd name="connsiteX5879" fmla="*/ 5476845 w 8191242"/>
              <a:gd name="connsiteY5879" fmla="*/ 1795629 h 5359243"/>
              <a:gd name="connsiteX5880" fmla="*/ 5476706 w 8191242"/>
              <a:gd name="connsiteY5880" fmla="*/ 1798238 h 5359243"/>
              <a:gd name="connsiteX5881" fmla="*/ 5483907 w 8191242"/>
              <a:gd name="connsiteY5881" fmla="*/ 1803479 h 5359243"/>
              <a:gd name="connsiteX5882" fmla="*/ 5505997 w 8191242"/>
              <a:gd name="connsiteY5882" fmla="*/ 1801564 h 5359243"/>
              <a:gd name="connsiteX5883" fmla="*/ 6284875 w 8191242"/>
              <a:gd name="connsiteY5883" fmla="*/ 1787001 h 5359243"/>
              <a:gd name="connsiteX5884" fmla="*/ 6284875 w 8191242"/>
              <a:gd name="connsiteY5884" fmla="*/ 1802490 h 5359243"/>
              <a:gd name="connsiteX5885" fmla="*/ 6234533 w 8191242"/>
              <a:gd name="connsiteY5885" fmla="*/ 1802490 h 5359243"/>
              <a:gd name="connsiteX5886" fmla="*/ 6284875 w 8191242"/>
              <a:gd name="connsiteY5886" fmla="*/ 1787001 h 5359243"/>
              <a:gd name="connsiteX5887" fmla="*/ 5477334 w 8191242"/>
              <a:gd name="connsiteY5887" fmla="*/ 1786449 h 5359243"/>
              <a:gd name="connsiteX5888" fmla="*/ 5477129 w 8191242"/>
              <a:gd name="connsiteY5888" fmla="*/ 1790294 h 5359243"/>
              <a:gd name="connsiteX5889" fmla="*/ 5478823 w 8191242"/>
              <a:gd name="connsiteY5889" fmla="*/ 1789674 h 5359243"/>
              <a:gd name="connsiteX5890" fmla="*/ 5478986 w 8191242"/>
              <a:gd name="connsiteY5890" fmla="*/ 1789577 h 5359243"/>
              <a:gd name="connsiteX5891" fmla="*/ 5257187 w 8191242"/>
              <a:gd name="connsiteY5891" fmla="*/ 1785612 h 5359243"/>
              <a:gd name="connsiteX5892" fmla="*/ 5255959 w 8191242"/>
              <a:gd name="connsiteY5892" fmla="*/ 1786013 h 5359243"/>
              <a:gd name="connsiteX5893" fmla="*/ 5249785 w 8191242"/>
              <a:gd name="connsiteY5893" fmla="*/ 1801866 h 5359243"/>
              <a:gd name="connsiteX5894" fmla="*/ 5247702 w 8191242"/>
              <a:gd name="connsiteY5894" fmla="*/ 1801781 h 5359243"/>
              <a:gd name="connsiteX5895" fmla="*/ 5258693 w 8191242"/>
              <a:gd name="connsiteY5895" fmla="*/ 1810235 h 5359243"/>
              <a:gd name="connsiteX5896" fmla="*/ 5250949 w 8191242"/>
              <a:gd name="connsiteY5896" fmla="*/ 1810235 h 5359243"/>
              <a:gd name="connsiteX5897" fmla="*/ 5258693 w 8191242"/>
              <a:gd name="connsiteY5897" fmla="*/ 1841214 h 5359243"/>
              <a:gd name="connsiteX5898" fmla="*/ 5250949 w 8191242"/>
              <a:gd name="connsiteY5898" fmla="*/ 1833469 h 5359243"/>
              <a:gd name="connsiteX5899" fmla="*/ 5243203 w 8191242"/>
              <a:gd name="connsiteY5899" fmla="*/ 1833469 h 5359243"/>
              <a:gd name="connsiteX5900" fmla="*/ 5236261 w 8191242"/>
              <a:gd name="connsiteY5900" fmla="*/ 1823371 h 5359243"/>
              <a:gd name="connsiteX5901" fmla="*/ 5225455 w 8191242"/>
              <a:gd name="connsiteY5901" fmla="*/ 1818251 h 5359243"/>
              <a:gd name="connsiteX5902" fmla="*/ 5223576 w 8191242"/>
              <a:gd name="connsiteY5902" fmla="*/ 1831384 h 5359243"/>
              <a:gd name="connsiteX5903" fmla="*/ 5209463 w 8191242"/>
              <a:gd name="connsiteY5903" fmla="*/ 1833398 h 5359243"/>
              <a:gd name="connsiteX5904" fmla="*/ 5241720 w 8191242"/>
              <a:gd name="connsiteY5904" fmla="*/ 1849500 h 5359243"/>
              <a:gd name="connsiteX5905" fmla="*/ 5241305 w 8191242"/>
              <a:gd name="connsiteY5905" fmla="*/ 1852672 h 5359243"/>
              <a:gd name="connsiteX5906" fmla="*/ 5251297 w 8191242"/>
              <a:gd name="connsiteY5906" fmla="*/ 1850051 h 5359243"/>
              <a:gd name="connsiteX5907" fmla="*/ 5265314 w 8191242"/>
              <a:gd name="connsiteY5907" fmla="*/ 1850128 h 5359243"/>
              <a:gd name="connsiteX5908" fmla="*/ 5265913 w 8191242"/>
              <a:gd name="connsiteY5908" fmla="*/ 1841448 h 5359243"/>
              <a:gd name="connsiteX5909" fmla="*/ 5266208 w 8191242"/>
              <a:gd name="connsiteY5909" fmla="*/ 1841448 h 5359243"/>
              <a:gd name="connsiteX5910" fmla="*/ 5265913 w 8191242"/>
              <a:gd name="connsiteY5910" fmla="*/ 1841118 h 5359243"/>
              <a:gd name="connsiteX5911" fmla="*/ 5257849 w 8191242"/>
              <a:gd name="connsiteY5911" fmla="*/ 1826019 h 5359243"/>
              <a:gd name="connsiteX5912" fmla="*/ 5273474 w 8191242"/>
              <a:gd name="connsiteY5912" fmla="*/ 1835834 h 5359243"/>
              <a:gd name="connsiteX5913" fmla="*/ 5274525 w 8191242"/>
              <a:gd name="connsiteY5913" fmla="*/ 1835961 h 5359243"/>
              <a:gd name="connsiteX5914" fmla="*/ 5270324 w 8191242"/>
              <a:gd name="connsiteY5914" fmla="*/ 1832894 h 5359243"/>
              <a:gd name="connsiteX5915" fmla="*/ 5257849 w 8191242"/>
              <a:gd name="connsiteY5915" fmla="*/ 1801190 h 5359243"/>
              <a:gd name="connsiteX5916" fmla="*/ 5265913 w 8191242"/>
              <a:gd name="connsiteY5916" fmla="*/ 1793138 h 5359243"/>
              <a:gd name="connsiteX5917" fmla="*/ 5257849 w 8191242"/>
              <a:gd name="connsiteY5917" fmla="*/ 1787098 h 5359243"/>
              <a:gd name="connsiteX5918" fmla="*/ 5715778 w 8191242"/>
              <a:gd name="connsiteY5918" fmla="*/ 1785264 h 5359243"/>
              <a:gd name="connsiteX5919" fmla="*/ 5706365 w 8191242"/>
              <a:gd name="connsiteY5919" fmla="*/ 1787391 h 5359243"/>
              <a:gd name="connsiteX5920" fmla="*/ 5705874 w 8191242"/>
              <a:gd name="connsiteY5920" fmla="*/ 1789287 h 5359243"/>
              <a:gd name="connsiteX5921" fmla="*/ 5707578 w 8191242"/>
              <a:gd name="connsiteY5921" fmla="*/ 1798649 h 5359243"/>
              <a:gd name="connsiteX5922" fmla="*/ 5717912 w 8191242"/>
              <a:gd name="connsiteY5922" fmla="*/ 1808074 h 5359243"/>
              <a:gd name="connsiteX5923" fmla="*/ 5719803 w 8191242"/>
              <a:gd name="connsiteY5923" fmla="*/ 1804211 h 5359243"/>
              <a:gd name="connsiteX5924" fmla="*/ 5338492 w 8191242"/>
              <a:gd name="connsiteY5924" fmla="*/ 1785085 h 5359243"/>
              <a:gd name="connsiteX5925" fmla="*/ 5338492 w 8191242"/>
              <a:gd name="connsiteY5925" fmla="*/ 1817294 h 5359243"/>
              <a:gd name="connsiteX5926" fmla="*/ 5338493 w 8191242"/>
              <a:gd name="connsiteY5926" fmla="*/ 1817295 h 5359243"/>
              <a:gd name="connsiteX5927" fmla="*/ 5343531 w 8191242"/>
              <a:gd name="connsiteY5927" fmla="*/ 1813942 h 5359243"/>
              <a:gd name="connsiteX5928" fmla="*/ 5350712 w 8191242"/>
              <a:gd name="connsiteY5928" fmla="*/ 1800103 h 5359243"/>
              <a:gd name="connsiteX5929" fmla="*/ 5349678 w 8191242"/>
              <a:gd name="connsiteY5929" fmla="*/ 1792533 h 5359243"/>
              <a:gd name="connsiteX5930" fmla="*/ 5345777 w 8191242"/>
              <a:gd name="connsiteY5930" fmla="*/ 1789936 h 5359243"/>
              <a:gd name="connsiteX5931" fmla="*/ 5346554 w 8191242"/>
              <a:gd name="connsiteY5931" fmla="*/ 1793813 h 5359243"/>
              <a:gd name="connsiteX5932" fmla="*/ 5344224 w 8191242"/>
              <a:gd name="connsiteY5932" fmla="*/ 1788902 h 5359243"/>
              <a:gd name="connsiteX5933" fmla="*/ 5186986 w 8191242"/>
              <a:gd name="connsiteY5933" fmla="*/ 1781668 h 5359243"/>
              <a:gd name="connsiteX5934" fmla="*/ 5186959 w 8191242"/>
              <a:gd name="connsiteY5934" fmla="*/ 1781719 h 5359243"/>
              <a:gd name="connsiteX5935" fmla="*/ 5188295 w 8191242"/>
              <a:gd name="connsiteY5935" fmla="*/ 1798170 h 5359243"/>
              <a:gd name="connsiteX5936" fmla="*/ 5191887 w 8191242"/>
              <a:gd name="connsiteY5936" fmla="*/ 1805515 h 5359243"/>
              <a:gd name="connsiteX5937" fmla="*/ 5196224 w 8191242"/>
              <a:gd name="connsiteY5937" fmla="*/ 1806628 h 5359243"/>
              <a:gd name="connsiteX5938" fmla="*/ 5752164 w 8191242"/>
              <a:gd name="connsiteY5938" fmla="*/ 1778032 h 5359243"/>
              <a:gd name="connsiteX5939" fmla="*/ 5754359 w 8191242"/>
              <a:gd name="connsiteY5939" fmla="*/ 1782162 h 5359243"/>
              <a:gd name="connsiteX5940" fmla="*/ 5756063 w 8191242"/>
              <a:gd name="connsiteY5940" fmla="*/ 1787771 h 5359243"/>
              <a:gd name="connsiteX5941" fmla="*/ 5755126 w 8191242"/>
              <a:gd name="connsiteY5941" fmla="*/ 1779079 h 5359243"/>
              <a:gd name="connsiteX5942" fmla="*/ 5104630 w 8191242"/>
              <a:gd name="connsiteY5942" fmla="*/ 1777964 h 5359243"/>
              <a:gd name="connsiteX5943" fmla="*/ 5104630 w 8191242"/>
              <a:gd name="connsiteY5943" fmla="*/ 1791987 h 5359243"/>
              <a:gd name="connsiteX5944" fmla="*/ 5105382 w 8191242"/>
              <a:gd name="connsiteY5944" fmla="*/ 1793117 h 5359243"/>
              <a:gd name="connsiteX5945" fmla="*/ 5105124 w 8191242"/>
              <a:gd name="connsiteY5945" fmla="*/ 1794281 h 5359243"/>
              <a:gd name="connsiteX5946" fmla="*/ 5111686 w 8191242"/>
              <a:gd name="connsiteY5946" fmla="*/ 1800481 h 5359243"/>
              <a:gd name="connsiteX5947" fmla="*/ 5115567 w 8191242"/>
              <a:gd name="connsiteY5947" fmla="*/ 1799581 h 5359243"/>
              <a:gd name="connsiteX5948" fmla="*/ 5118112 w 8191242"/>
              <a:gd name="connsiteY5948" fmla="*/ 1793264 h 5359243"/>
              <a:gd name="connsiteX5949" fmla="*/ 5113005 w 8191242"/>
              <a:gd name="connsiteY5949" fmla="*/ 1777964 h 5359243"/>
              <a:gd name="connsiteX5950" fmla="*/ 5095304 w 8191242"/>
              <a:gd name="connsiteY5950" fmla="*/ 1777964 h 5359243"/>
              <a:gd name="connsiteX5951" fmla="*/ 5102977 w 8191242"/>
              <a:gd name="connsiteY5951" fmla="*/ 1789501 h 5359243"/>
              <a:gd name="connsiteX5952" fmla="*/ 5098555 w 8191242"/>
              <a:gd name="connsiteY5952" fmla="*/ 1777964 h 5359243"/>
              <a:gd name="connsiteX5953" fmla="*/ 5585353 w 8191242"/>
              <a:gd name="connsiteY5953" fmla="*/ 1776120 h 5359243"/>
              <a:gd name="connsiteX5954" fmla="*/ 5581699 w 8191242"/>
              <a:gd name="connsiteY5954" fmla="*/ 1784423 h 5359243"/>
              <a:gd name="connsiteX5955" fmla="*/ 5581429 w 8191242"/>
              <a:gd name="connsiteY5955" fmla="*/ 1784562 h 5359243"/>
              <a:gd name="connsiteX5956" fmla="*/ 5583974 w 8191242"/>
              <a:gd name="connsiteY5956" fmla="*/ 1794745 h 5359243"/>
              <a:gd name="connsiteX5957" fmla="*/ 5587846 w 8191242"/>
              <a:gd name="connsiteY5957" fmla="*/ 1810235 h 5359243"/>
              <a:gd name="connsiteX5958" fmla="*/ 5576229 w 8191242"/>
              <a:gd name="connsiteY5958" fmla="*/ 1794745 h 5359243"/>
              <a:gd name="connsiteX5959" fmla="*/ 5572272 w 8191242"/>
              <a:gd name="connsiteY5959" fmla="*/ 1789468 h 5359243"/>
              <a:gd name="connsiteX5960" fmla="*/ 5568343 w 8191242"/>
              <a:gd name="connsiteY5960" fmla="*/ 1791972 h 5359243"/>
              <a:gd name="connsiteX5961" fmla="*/ 5569225 w 8191242"/>
              <a:gd name="connsiteY5961" fmla="*/ 1800276 h 5359243"/>
              <a:gd name="connsiteX5962" fmla="*/ 5563177 w 8191242"/>
              <a:gd name="connsiteY5962" fmla="*/ 1795621 h 5359243"/>
              <a:gd name="connsiteX5963" fmla="*/ 5562102 w 8191242"/>
              <a:gd name="connsiteY5963" fmla="*/ 1796270 h 5359243"/>
              <a:gd name="connsiteX5964" fmla="*/ 5565581 w 8191242"/>
              <a:gd name="connsiteY5964" fmla="*/ 1802430 h 5359243"/>
              <a:gd name="connsiteX5965" fmla="*/ 5580102 w 8191242"/>
              <a:gd name="connsiteY5965" fmla="*/ 1803458 h 5359243"/>
              <a:gd name="connsiteX5966" fmla="*/ 5574361 w 8191242"/>
              <a:gd name="connsiteY5966" fmla="*/ 1814507 h 5359243"/>
              <a:gd name="connsiteX5967" fmla="*/ 5580487 w 8191242"/>
              <a:gd name="connsiteY5967" fmla="*/ 1820549 h 5359243"/>
              <a:gd name="connsiteX5968" fmla="*/ 5582583 w 8191242"/>
              <a:gd name="connsiteY5968" fmla="*/ 1818688 h 5359243"/>
              <a:gd name="connsiteX5969" fmla="*/ 5584687 w 8191242"/>
              <a:gd name="connsiteY5969" fmla="*/ 1817921 h 5359243"/>
              <a:gd name="connsiteX5970" fmla="*/ 5593425 w 8191242"/>
              <a:gd name="connsiteY5970" fmla="*/ 1809302 h 5359243"/>
              <a:gd name="connsiteX5971" fmla="*/ 5595061 w 8191242"/>
              <a:gd name="connsiteY5971" fmla="*/ 1814142 h 5359243"/>
              <a:gd name="connsiteX5972" fmla="*/ 5597529 w 8191242"/>
              <a:gd name="connsiteY5972" fmla="*/ 1813242 h 5359243"/>
              <a:gd name="connsiteX5973" fmla="*/ 5601539 w 8191242"/>
              <a:gd name="connsiteY5973" fmla="*/ 1812171 h 5359243"/>
              <a:gd name="connsiteX5974" fmla="*/ 5601539 w 8191242"/>
              <a:gd name="connsiteY5974" fmla="*/ 1809302 h 5359243"/>
              <a:gd name="connsiteX5975" fmla="*/ 5606041 w 8191242"/>
              <a:gd name="connsiteY5975" fmla="*/ 1810968 h 5359243"/>
              <a:gd name="connsiteX5976" fmla="*/ 5610697 w 8191242"/>
              <a:gd name="connsiteY5976" fmla="*/ 1809724 h 5359243"/>
              <a:gd name="connsiteX5977" fmla="*/ 5599462 w 8191242"/>
              <a:gd name="connsiteY5977" fmla="*/ 1794745 h 5359243"/>
              <a:gd name="connsiteX5978" fmla="*/ 5607208 w 8191242"/>
              <a:gd name="connsiteY5978" fmla="*/ 1787001 h 5359243"/>
              <a:gd name="connsiteX5979" fmla="*/ 5611805 w 8191242"/>
              <a:gd name="connsiteY5979" fmla="*/ 1784337 h 5359243"/>
              <a:gd name="connsiteX5980" fmla="*/ 5614952 w 8191242"/>
              <a:gd name="connsiteY5980" fmla="*/ 1796738 h 5359243"/>
              <a:gd name="connsiteX5981" fmla="*/ 5614952 w 8191242"/>
              <a:gd name="connsiteY5981" fmla="*/ 1782388 h 5359243"/>
              <a:gd name="connsiteX5982" fmla="*/ 5593418 w 8191242"/>
              <a:gd name="connsiteY5982" fmla="*/ 1792224 h 5359243"/>
              <a:gd name="connsiteX5983" fmla="*/ 5585353 w 8191242"/>
              <a:gd name="connsiteY5983" fmla="*/ 1776120 h 5359243"/>
              <a:gd name="connsiteX5984" fmla="*/ 5027346 w 8191242"/>
              <a:gd name="connsiteY5984" fmla="*/ 1774402 h 5359243"/>
              <a:gd name="connsiteX5985" fmla="*/ 5041843 w 8191242"/>
              <a:gd name="connsiteY5985" fmla="*/ 1779255 h 5359243"/>
              <a:gd name="connsiteX5986" fmla="*/ 5033322 w 8191242"/>
              <a:gd name="connsiteY5986" fmla="*/ 1781193 h 5359243"/>
              <a:gd name="connsiteX5987" fmla="*/ 5643620 w 8191242"/>
              <a:gd name="connsiteY5987" fmla="*/ 1773870 h 5359243"/>
              <a:gd name="connsiteX5988" fmla="*/ 5617107 w 8191242"/>
              <a:gd name="connsiteY5988" fmla="*/ 1781404 h 5359243"/>
              <a:gd name="connsiteX5989" fmla="*/ 5616162 w 8191242"/>
              <a:gd name="connsiteY5989" fmla="*/ 1781835 h 5359243"/>
              <a:gd name="connsiteX5990" fmla="*/ 5622032 w 8191242"/>
              <a:gd name="connsiteY5990" fmla="*/ 1794347 h 5359243"/>
              <a:gd name="connsiteX5991" fmla="*/ 5624689 w 8191242"/>
              <a:gd name="connsiteY5991" fmla="*/ 1808861 h 5359243"/>
              <a:gd name="connsiteX5992" fmla="*/ 5625880 w 8191242"/>
              <a:gd name="connsiteY5992" fmla="*/ 1809302 h 5359243"/>
              <a:gd name="connsiteX5993" fmla="*/ 5628922 w 8191242"/>
              <a:gd name="connsiteY5993" fmla="*/ 1824308 h 5359243"/>
              <a:gd name="connsiteX5994" fmla="*/ 5626377 w 8191242"/>
              <a:gd name="connsiteY5994" fmla="*/ 1831839 h 5359243"/>
              <a:gd name="connsiteX5995" fmla="*/ 5626388 w 8191242"/>
              <a:gd name="connsiteY5995" fmla="*/ 1832166 h 5359243"/>
              <a:gd name="connsiteX5996" fmla="*/ 5626168 w 8191242"/>
              <a:gd name="connsiteY5996" fmla="*/ 1832459 h 5359243"/>
              <a:gd name="connsiteX5997" fmla="*/ 5625880 w 8191242"/>
              <a:gd name="connsiteY5997" fmla="*/ 1833311 h 5359243"/>
              <a:gd name="connsiteX5998" fmla="*/ 5650220 w 8191242"/>
              <a:gd name="connsiteY5998" fmla="*/ 1817305 h 5359243"/>
              <a:gd name="connsiteX5999" fmla="*/ 5666448 w 8191242"/>
              <a:gd name="connsiteY5999" fmla="*/ 1833311 h 5359243"/>
              <a:gd name="connsiteX6000" fmla="*/ 5609651 w 8191242"/>
              <a:gd name="connsiteY6000" fmla="*/ 1849318 h 5359243"/>
              <a:gd name="connsiteX6001" fmla="*/ 5609651 w 8191242"/>
              <a:gd name="connsiteY6001" fmla="*/ 1865322 h 5359243"/>
              <a:gd name="connsiteX6002" fmla="*/ 5593425 w 8191242"/>
              <a:gd name="connsiteY6002" fmla="*/ 1849318 h 5359243"/>
              <a:gd name="connsiteX6003" fmla="*/ 5593425 w 8191242"/>
              <a:gd name="connsiteY6003" fmla="*/ 1865348 h 5359243"/>
              <a:gd name="connsiteX6004" fmla="*/ 5593682 w 8191242"/>
              <a:gd name="connsiteY6004" fmla="*/ 1864690 h 5359243"/>
              <a:gd name="connsiteX6005" fmla="*/ 5597974 w 8191242"/>
              <a:gd name="connsiteY6005" fmla="*/ 1872281 h 5359243"/>
              <a:gd name="connsiteX6006" fmla="*/ 5602831 w 8191242"/>
              <a:gd name="connsiteY6006" fmla="*/ 1883794 h 5359243"/>
              <a:gd name="connsiteX6007" fmla="*/ 5611269 w 8191242"/>
              <a:gd name="connsiteY6007" fmla="*/ 1885932 h 5359243"/>
              <a:gd name="connsiteX6008" fmla="*/ 5627402 w 8191242"/>
              <a:gd name="connsiteY6008" fmla="*/ 1890020 h 5359243"/>
              <a:gd name="connsiteX6009" fmla="*/ 5619335 w 8191242"/>
              <a:gd name="connsiteY6009" fmla="*/ 1898196 h 5359243"/>
              <a:gd name="connsiteX6010" fmla="*/ 5612445 w 8191242"/>
              <a:gd name="connsiteY6010" fmla="*/ 1899096 h 5359243"/>
              <a:gd name="connsiteX6011" fmla="*/ 5615245 w 8191242"/>
              <a:gd name="connsiteY6011" fmla="*/ 1902645 h 5359243"/>
              <a:gd name="connsiteX6012" fmla="*/ 5612066 w 8191242"/>
              <a:gd name="connsiteY6012" fmla="*/ 1906673 h 5359243"/>
              <a:gd name="connsiteX6013" fmla="*/ 5619336 w 8191242"/>
              <a:gd name="connsiteY6013" fmla="*/ 1909436 h 5359243"/>
              <a:gd name="connsiteX6014" fmla="*/ 5627402 w 8191242"/>
              <a:gd name="connsiteY6014" fmla="*/ 1906371 h 5359243"/>
              <a:gd name="connsiteX6015" fmla="*/ 5643538 w 8191242"/>
              <a:gd name="connsiteY6015" fmla="*/ 1873669 h 5359243"/>
              <a:gd name="connsiteX6016" fmla="*/ 5635469 w 8191242"/>
              <a:gd name="connsiteY6016" fmla="*/ 1898194 h 5359243"/>
              <a:gd name="connsiteX6017" fmla="*/ 5651605 w 8191242"/>
              <a:gd name="connsiteY6017" fmla="*/ 1898194 h 5359243"/>
              <a:gd name="connsiteX6018" fmla="*/ 5651605 w 8191242"/>
              <a:gd name="connsiteY6018" fmla="*/ 1888792 h 5359243"/>
              <a:gd name="connsiteX6019" fmla="*/ 5650771 w 8191242"/>
              <a:gd name="connsiteY6019" fmla="*/ 1887681 h 5359243"/>
              <a:gd name="connsiteX6020" fmla="*/ 5651605 w 8191242"/>
              <a:gd name="connsiteY6020" fmla="*/ 1886570 h 5359243"/>
              <a:gd name="connsiteX6021" fmla="*/ 5651605 w 8191242"/>
              <a:gd name="connsiteY6021" fmla="*/ 1884910 h 5359243"/>
              <a:gd name="connsiteX6022" fmla="*/ 5651605 w 8191242"/>
              <a:gd name="connsiteY6022" fmla="*/ 1881479 h 5359243"/>
              <a:gd name="connsiteX6023" fmla="*/ 5645931 w 8191242"/>
              <a:gd name="connsiteY6023" fmla="*/ 1875095 h 5359243"/>
              <a:gd name="connsiteX6024" fmla="*/ 5638186 w 8191242"/>
              <a:gd name="connsiteY6024" fmla="*/ 1860574 h 5359243"/>
              <a:gd name="connsiteX6025" fmla="*/ 5645931 w 8191242"/>
              <a:gd name="connsiteY6025" fmla="*/ 1862510 h 5359243"/>
              <a:gd name="connsiteX6026" fmla="*/ 5651605 w 8191242"/>
              <a:gd name="connsiteY6026" fmla="*/ 1872441 h 5359243"/>
              <a:gd name="connsiteX6027" fmla="*/ 5651605 w 8191242"/>
              <a:gd name="connsiteY6027" fmla="*/ 1865495 h 5359243"/>
              <a:gd name="connsiteX6028" fmla="*/ 5653675 w 8191242"/>
              <a:gd name="connsiteY6028" fmla="*/ 1865795 h 5359243"/>
              <a:gd name="connsiteX6029" fmla="*/ 5653675 w 8191242"/>
              <a:gd name="connsiteY6029" fmla="*/ 1860574 h 5359243"/>
              <a:gd name="connsiteX6030" fmla="*/ 5658033 w 8191242"/>
              <a:gd name="connsiteY6030" fmla="*/ 1864326 h 5359243"/>
              <a:gd name="connsiteX6031" fmla="*/ 5658386 w 8191242"/>
              <a:gd name="connsiteY6031" fmla="*/ 1866477 h 5359243"/>
              <a:gd name="connsiteX6032" fmla="*/ 5665723 w 8191242"/>
              <a:gd name="connsiteY6032" fmla="*/ 1867538 h 5359243"/>
              <a:gd name="connsiteX6033" fmla="*/ 5691944 w 8191242"/>
              <a:gd name="connsiteY6033" fmla="*/ 1857319 h 5359243"/>
              <a:gd name="connsiteX6034" fmla="*/ 5685766 w 8191242"/>
              <a:gd name="connsiteY6034" fmla="*/ 1872903 h 5359243"/>
              <a:gd name="connsiteX6035" fmla="*/ 5676910 w 8191242"/>
              <a:gd name="connsiteY6035" fmla="*/ 1876214 h 5359243"/>
              <a:gd name="connsiteX6036" fmla="*/ 5676910 w 8191242"/>
              <a:gd name="connsiteY6036" fmla="*/ 1888285 h 5359243"/>
              <a:gd name="connsiteX6037" fmla="*/ 5684883 w 8191242"/>
              <a:gd name="connsiteY6037" fmla="*/ 1885932 h 5359243"/>
              <a:gd name="connsiteX6038" fmla="*/ 5716144 w 8191242"/>
              <a:gd name="connsiteY6038" fmla="*/ 1873669 h 5359243"/>
              <a:gd name="connsiteX6039" fmla="*/ 5700010 w 8191242"/>
              <a:gd name="connsiteY6039" fmla="*/ 1865495 h 5359243"/>
              <a:gd name="connsiteX6040" fmla="*/ 5695977 w 8191242"/>
              <a:gd name="connsiteY6040" fmla="*/ 1863451 h 5359243"/>
              <a:gd name="connsiteX6041" fmla="*/ 5693049 w 8191242"/>
              <a:gd name="connsiteY6041" fmla="*/ 1853065 h 5359243"/>
              <a:gd name="connsiteX6042" fmla="*/ 5690948 w 8191242"/>
              <a:gd name="connsiteY6042" fmla="*/ 1853235 h 5359243"/>
              <a:gd name="connsiteX6043" fmla="*/ 5677878 w 8191242"/>
              <a:gd name="connsiteY6043" fmla="*/ 1860577 h 5359243"/>
              <a:gd name="connsiteX6044" fmla="*/ 5669165 w 8191242"/>
              <a:gd name="connsiteY6044" fmla="*/ 1835406 h 5359243"/>
              <a:gd name="connsiteX6045" fmla="*/ 5677878 w 8191242"/>
              <a:gd name="connsiteY6045" fmla="*/ 1810235 h 5359243"/>
              <a:gd name="connsiteX6046" fmla="*/ 5690948 w 8191242"/>
              <a:gd name="connsiteY6046" fmla="*/ 1824918 h 5359243"/>
              <a:gd name="connsiteX6047" fmla="*/ 5702560 w 8191242"/>
              <a:gd name="connsiteY6047" fmla="*/ 1849145 h 5359243"/>
              <a:gd name="connsiteX6048" fmla="*/ 5708077 w 8191242"/>
              <a:gd name="connsiteY6048" fmla="*/ 1849145 h 5359243"/>
              <a:gd name="connsiteX6049" fmla="*/ 5707862 w 8191242"/>
              <a:gd name="connsiteY6049" fmla="*/ 1853497 h 5359243"/>
              <a:gd name="connsiteX6050" fmla="*/ 5709584 w 8191242"/>
              <a:gd name="connsiteY6050" fmla="*/ 1850327 h 5359243"/>
              <a:gd name="connsiteX6051" fmla="*/ 5706196 w 8191242"/>
              <a:gd name="connsiteY6051" fmla="*/ 1823437 h 5359243"/>
              <a:gd name="connsiteX6052" fmla="*/ 5708305 w 8191242"/>
              <a:gd name="connsiteY6052" fmla="*/ 1821369 h 5359243"/>
              <a:gd name="connsiteX6053" fmla="*/ 5703868 w 8191242"/>
              <a:gd name="connsiteY6053" fmla="*/ 1821641 h 5359243"/>
              <a:gd name="connsiteX6054" fmla="*/ 5703907 w 8191242"/>
              <a:gd name="connsiteY6054" fmla="*/ 1821802 h 5359243"/>
              <a:gd name="connsiteX6055" fmla="*/ 5694336 w 8191242"/>
              <a:gd name="connsiteY6055" fmla="*/ 1825724 h 5359243"/>
              <a:gd name="connsiteX6056" fmla="*/ 5693840 w 8191242"/>
              <a:gd name="connsiteY6056" fmla="*/ 1822255 h 5359243"/>
              <a:gd name="connsiteX6057" fmla="*/ 5692992 w 8191242"/>
              <a:gd name="connsiteY6057" fmla="*/ 1822308 h 5359243"/>
              <a:gd name="connsiteX6058" fmla="*/ 5681938 w 8191242"/>
              <a:gd name="connsiteY6058" fmla="*/ 1811248 h 5359243"/>
              <a:gd name="connsiteX6059" fmla="*/ 5690069 w 8191242"/>
              <a:gd name="connsiteY6059" fmla="*/ 1813260 h 5359243"/>
              <a:gd name="connsiteX6060" fmla="*/ 5692004 w 8191242"/>
              <a:gd name="connsiteY6060" fmla="*/ 1809433 h 5359243"/>
              <a:gd name="connsiteX6061" fmla="*/ 5691583 w 8191242"/>
              <a:gd name="connsiteY6061" fmla="*/ 1806493 h 5359243"/>
              <a:gd name="connsiteX6062" fmla="*/ 5685476 w 8191242"/>
              <a:gd name="connsiteY6062" fmla="*/ 1794473 h 5359243"/>
              <a:gd name="connsiteX6063" fmla="*/ 5683234 w 8191242"/>
              <a:gd name="connsiteY6063" fmla="*/ 1795926 h 5359243"/>
              <a:gd name="connsiteX6064" fmla="*/ 5683877 w 8191242"/>
              <a:gd name="connsiteY6064" fmla="*/ 1808270 h 5359243"/>
              <a:gd name="connsiteX6065" fmla="*/ 5670504 w 8191242"/>
              <a:gd name="connsiteY6065" fmla="*/ 1805365 h 5359243"/>
              <a:gd name="connsiteX6066" fmla="*/ 5655988 w 8191242"/>
              <a:gd name="connsiteY6066" fmla="*/ 1807523 h 5359243"/>
              <a:gd name="connsiteX6067" fmla="*/ 5658335 w 8191242"/>
              <a:gd name="connsiteY6067" fmla="*/ 1809302 h 5359243"/>
              <a:gd name="connsiteX6068" fmla="*/ 5650220 w 8191242"/>
              <a:gd name="connsiteY6068" fmla="*/ 1817305 h 5359243"/>
              <a:gd name="connsiteX6069" fmla="*/ 5625880 w 8191242"/>
              <a:gd name="connsiteY6069" fmla="*/ 1801298 h 5359243"/>
              <a:gd name="connsiteX6070" fmla="*/ 5645148 w 8191242"/>
              <a:gd name="connsiteY6070" fmla="*/ 1799298 h 5359243"/>
              <a:gd name="connsiteX6071" fmla="*/ 5653785 w 8191242"/>
              <a:gd name="connsiteY6071" fmla="*/ 1805853 h 5359243"/>
              <a:gd name="connsiteX6072" fmla="*/ 5663624 w 8191242"/>
              <a:gd name="connsiteY6072" fmla="*/ 1797434 h 5359243"/>
              <a:gd name="connsiteX6073" fmla="*/ 5661940 w 8191242"/>
              <a:gd name="connsiteY6073" fmla="*/ 1796283 h 5359243"/>
              <a:gd name="connsiteX6074" fmla="*/ 5644931 w 8191242"/>
              <a:gd name="connsiteY6074" fmla="*/ 1777034 h 5359243"/>
              <a:gd name="connsiteX6075" fmla="*/ 6285385 w 8191242"/>
              <a:gd name="connsiteY6075" fmla="*/ 1772897 h 5359243"/>
              <a:gd name="connsiteX6076" fmla="*/ 6280060 w 8191242"/>
              <a:gd name="connsiteY6076" fmla="*/ 1776172 h 5359243"/>
              <a:gd name="connsiteX6077" fmla="*/ 6223211 w 8191242"/>
              <a:gd name="connsiteY6077" fmla="*/ 1796121 h 5359243"/>
              <a:gd name="connsiteX6078" fmla="*/ 6209615 w 8191242"/>
              <a:gd name="connsiteY6078" fmla="*/ 1799703 h 5359243"/>
              <a:gd name="connsiteX6079" fmla="*/ 6214205 w 8191242"/>
              <a:gd name="connsiteY6079" fmla="*/ 1803458 h 5359243"/>
              <a:gd name="connsiteX6080" fmla="*/ 6219046 w 8191242"/>
              <a:gd name="connsiteY6080" fmla="*/ 1817980 h 5359243"/>
              <a:gd name="connsiteX6081" fmla="*/ 6201620 w 8191242"/>
              <a:gd name="connsiteY6081" fmla="*/ 1814712 h 5359243"/>
              <a:gd name="connsiteX6082" fmla="*/ 6196171 w 8191242"/>
              <a:gd name="connsiteY6082" fmla="*/ 1803244 h 5359243"/>
              <a:gd name="connsiteX6083" fmla="*/ 6192466 w 8191242"/>
              <a:gd name="connsiteY6083" fmla="*/ 1804221 h 5359243"/>
              <a:gd name="connsiteX6084" fmla="*/ 6194178 w 8191242"/>
              <a:gd name="connsiteY6084" fmla="*/ 1807147 h 5359243"/>
              <a:gd name="connsiteX6085" fmla="*/ 6195187 w 8191242"/>
              <a:gd name="connsiteY6085" fmla="*/ 1819236 h 5359243"/>
              <a:gd name="connsiteX6086" fmla="*/ 6122487 w 8191242"/>
              <a:gd name="connsiteY6086" fmla="*/ 1843411 h 5359243"/>
              <a:gd name="connsiteX6087" fmla="*/ 6126187 w 8191242"/>
              <a:gd name="connsiteY6087" fmla="*/ 1852591 h 5359243"/>
              <a:gd name="connsiteX6088" fmla="*/ 6141784 w 8191242"/>
              <a:gd name="connsiteY6088" fmla="*/ 1848587 h 5359243"/>
              <a:gd name="connsiteX6089" fmla="*/ 6137248 w 8191242"/>
              <a:gd name="connsiteY6089" fmla="*/ 1865571 h 5359243"/>
              <a:gd name="connsiteX6090" fmla="*/ 6135955 w 8191242"/>
              <a:gd name="connsiteY6090" fmla="*/ 1868200 h 5359243"/>
              <a:gd name="connsiteX6091" fmla="*/ 6141110 w 8191242"/>
              <a:gd name="connsiteY6091" fmla="*/ 1871402 h 5359243"/>
              <a:gd name="connsiteX6092" fmla="*/ 6141784 w 8191242"/>
              <a:gd name="connsiteY6092" fmla="*/ 1870730 h 5359243"/>
              <a:gd name="connsiteX6093" fmla="*/ 6145060 w 8191242"/>
              <a:gd name="connsiteY6093" fmla="*/ 1870478 h 5359243"/>
              <a:gd name="connsiteX6094" fmla="*/ 6146486 w 8191242"/>
              <a:gd name="connsiteY6094" fmla="*/ 1873550 h 5359243"/>
              <a:gd name="connsiteX6095" fmla="*/ 6152021 w 8191242"/>
              <a:gd name="connsiteY6095" fmla="*/ 1873295 h 5359243"/>
              <a:gd name="connsiteX6096" fmla="*/ 6157030 w 8191242"/>
              <a:gd name="connsiteY6096" fmla="*/ 1856010 h 5359243"/>
              <a:gd name="connsiteX6097" fmla="*/ 6246617 w 8191242"/>
              <a:gd name="connsiteY6097" fmla="*/ 1816381 h 5359243"/>
              <a:gd name="connsiteX6098" fmla="*/ 6254681 w 8191242"/>
              <a:gd name="connsiteY6098" fmla="*/ 1832482 h 5359243"/>
              <a:gd name="connsiteX6099" fmla="*/ 6298799 w 8191242"/>
              <a:gd name="connsiteY6099" fmla="*/ 1804035 h 5359243"/>
              <a:gd name="connsiteX6100" fmla="*/ 6292620 w 8191242"/>
              <a:gd name="connsiteY6100" fmla="*/ 1802490 h 5359243"/>
              <a:gd name="connsiteX6101" fmla="*/ 6291651 w 8191242"/>
              <a:gd name="connsiteY6101" fmla="*/ 1789905 h 5359243"/>
              <a:gd name="connsiteX6102" fmla="*/ 5024803 w 8191242"/>
              <a:gd name="connsiteY6102" fmla="*/ 1771511 h 5359243"/>
              <a:gd name="connsiteX6103" fmla="*/ 5027346 w 8191242"/>
              <a:gd name="connsiteY6103" fmla="*/ 1774402 h 5359243"/>
              <a:gd name="connsiteX6104" fmla="*/ 5024938 w 8191242"/>
              <a:gd name="connsiteY6104" fmla="*/ 1773594 h 5359243"/>
              <a:gd name="connsiteX6105" fmla="*/ 5509506 w 8191242"/>
              <a:gd name="connsiteY6105" fmla="*/ 1770220 h 5359243"/>
              <a:gd name="connsiteX6106" fmla="*/ 5509579 w 8191242"/>
              <a:gd name="connsiteY6106" fmla="*/ 1773740 h 5359243"/>
              <a:gd name="connsiteX6107" fmla="*/ 5512924 w 8191242"/>
              <a:gd name="connsiteY6107" fmla="*/ 1773669 h 5359243"/>
              <a:gd name="connsiteX6108" fmla="*/ 5346554 w 8191242"/>
              <a:gd name="connsiteY6108" fmla="*/ 1769657 h 5359243"/>
              <a:gd name="connsiteX6109" fmla="*/ 5345351 w 8191242"/>
              <a:gd name="connsiteY6109" fmla="*/ 1773260 h 5359243"/>
              <a:gd name="connsiteX6110" fmla="*/ 5346554 w 8191242"/>
              <a:gd name="connsiteY6110" fmla="*/ 1777034 h 5359243"/>
              <a:gd name="connsiteX6111" fmla="*/ 5347551 w 8191242"/>
              <a:gd name="connsiteY6111" fmla="*/ 1776957 h 5359243"/>
              <a:gd name="connsiteX6112" fmla="*/ 4927217 w 8191242"/>
              <a:gd name="connsiteY6112" fmla="*/ 1769657 h 5359243"/>
              <a:gd name="connsiteX6113" fmla="*/ 4927217 w 8191242"/>
              <a:gd name="connsiteY6113" fmla="*/ 1793813 h 5359243"/>
              <a:gd name="connsiteX6114" fmla="*/ 4903024 w 8191242"/>
              <a:gd name="connsiteY6114" fmla="*/ 1777709 h 5359243"/>
              <a:gd name="connsiteX6115" fmla="*/ 4906874 w 8191242"/>
              <a:gd name="connsiteY6115" fmla="*/ 1804620 h 5359243"/>
              <a:gd name="connsiteX6116" fmla="*/ 4913771 w 8191242"/>
              <a:gd name="connsiteY6116" fmla="*/ 1803419 h 5359243"/>
              <a:gd name="connsiteX6117" fmla="*/ 4928349 w 8191242"/>
              <a:gd name="connsiteY6117" fmla="*/ 1819528 h 5359243"/>
              <a:gd name="connsiteX6118" fmla="*/ 4928554 w 8191242"/>
              <a:gd name="connsiteY6118" fmla="*/ 1819256 h 5359243"/>
              <a:gd name="connsiteX6119" fmla="*/ 4928574 w 8191242"/>
              <a:gd name="connsiteY6119" fmla="*/ 1818083 h 5359243"/>
              <a:gd name="connsiteX6120" fmla="*/ 4929535 w 8191242"/>
              <a:gd name="connsiteY6120" fmla="*/ 1796947 h 5359243"/>
              <a:gd name="connsiteX6121" fmla="*/ 4928349 w 8191242"/>
              <a:gd name="connsiteY6121" fmla="*/ 1795365 h 5359243"/>
              <a:gd name="connsiteX6122" fmla="*/ 4933375 w 8191242"/>
              <a:gd name="connsiteY6122" fmla="*/ 1795365 h 5359243"/>
              <a:gd name="connsiteX6123" fmla="*/ 4942081 w 8191242"/>
              <a:gd name="connsiteY6123" fmla="*/ 1795365 h 5359243"/>
              <a:gd name="connsiteX6124" fmla="*/ 4940826 w 8191242"/>
              <a:gd name="connsiteY6124" fmla="*/ 1788907 h 5359243"/>
              <a:gd name="connsiteX6125" fmla="*/ 4937124 w 8191242"/>
              <a:gd name="connsiteY6125" fmla="*/ 1784790 h 5359243"/>
              <a:gd name="connsiteX6126" fmla="*/ 4935281 w 8191242"/>
              <a:gd name="connsiteY6126" fmla="*/ 1785085 h 5359243"/>
              <a:gd name="connsiteX6127" fmla="*/ 4935281 w 8191242"/>
              <a:gd name="connsiteY6127" fmla="*/ 1782742 h 5359243"/>
              <a:gd name="connsiteX6128" fmla="*/ 4927217 w 8191242"/>
              <a:gd name="connsiteY6128" fmla="*/ 1769657 h 5359243"/>
              <a:gd name="connsiteX6129" fmla="*/ 5193195 w 8191242"/>
              <a:gd name="connsiteY6129" fmla="*/ 1769374 h 5359243"/>
              <a:gd name="connsiteX6130" fmla="*/ 5193335 w 8191242"/>
              <a:gd name="connsiteY6130" fmla="*/ 1769657 h 5359243"/>
              <a:gd name="connsiteX6131" fmla="*/ 5190464 w 8191242"/>
              <a:gd name="connsiteY6131" fmla="*/ 1775088 h 5359243"/>
              <a:gd name="connsiteX6132" fmla="*/ 5193335 w 8191242"/>
              <a:gd name="connsiteY6132" fmla="*/ 1774013 h 5359243"/>
              <a:gd name="connsiteX6133" fmla="*/ 5201399 w 8191242"/>
              <a:gd name="connsiteY6133" fmla="*/ 1777034 h 5359243"/>
              <a:gd name="connsiteX6134" fmla="*/ 5195626 w 8191242"/>
              <a:gd name="connsiteY6134" fmla="*/ 1769448 h 5359243"/>
              <a:gd name="connsiteX6135" fmla="*/ 5178063 w 8191242"/>
              <a:gd name="connsiteY6135" fmla="*/ 1769284 h 5359243"/>
              <a:gd name="connsiteX6136" fmla="*/ 5174953 w 8191242"/>
              <a:gd name="connsiteY6136" fmla="*/ 1773417 h 5359243"/>
              <a:gd name="connsiteX6137" fmla="*/ 5177206 w 8191242"/>
              <a:gd name="connsiteY6137" fmla="*/ 1770995 h 5359243"/>
              <a:gd name="connsiteX6138" fmla="*/ 5249785 w 8191242"/>
              <a:gd name="connsiteY6138" fmla="*/ 1768981 h 5359243"/>
              <a:gd name="connsiteX6139" fmla="*/ 5245463 w 8191242"/>
              <a:gd name="connsiteY6139" fmla="*/ 1782704 h 5359243"/>
              <a:gd name="connsiteX6140" fmla="*/ 5252809 w 8191242"/>
              <a:gd name="connsiteY6140" fmla="*/ 1776703 h 5359243"/>
              <a:gd name="connsiteX6141" fmla="*/ 5252986 w 8191242"/>
              <a:gd name="connsiteY6141" fmla="*/ 1776173 h 5359243"/>
              <a:gd name="connsiteX6142" fmla="*/ 5451505 w 8191242"/>
              <a:gd name="connsiteY6142" fmla="*/ 1768667 h 5359243"/>
              <a:gd name="connsiteX6143" fmla="*/ 5451827 w 8191242"/>
              <a:gd name="connsiteY6143" fmla="*/ 1770013 h 5359243"/>
              <a:gd name="connsiteX6144" fmla="*/ 5451390 w 8191242"/>
              <a:gd name="connsiteY6144" fmla="*/ 1769657 h 5359243"/>
              <a:gd name="connsiteX6145" fmla="*/ 5129158 w 8191242"/>
              <a:gd name="connsiteY6145" fmla="*/ 1768270 h 5359243"/>
              <a:gd name="connsiteX6146" fmla="*/ 5128088 w 8191242"/>
              <a:gd name="connsiteY6146" fmla="*/ 1768654 h 5359243"/>
              <a:gd name="connsiteX6147" fmla="*/ 5128823 w 8191242"/>
              <a:gd name="connsiteY6147" fmla="*/ 1769657 h 5359243"/>
              <a:gd name="connsiteX6148" fmla="*/ 5126229 w 8191242"/>
              <a:gd name="connsiteY6148" fmla="*/ 1770244 h 5359243"/>
              <a:gd name="connsiteX6149" fmla="*/ 5129658 w 8191242"/>
              <a:gd name="connsiteY6149" fmla="*/ 1774541 h 5359243"/>
              <a:gd name="connsiteX6150" fmla="*/ 5130604 w 8191242"/>
              <a:gd name="connsiteY6150" fmla="*/ 1770951 h 5359243"/>
              <a:gd name="connsiteX6151" fmla="*/ 5581494 w 8191242"/>
              <a:gd name="connsiteY6151" fmla="*/ 1767928 h 5359243"/>
              <a:gd name="connsiteX6152" fmla="*/ 5573906 w 8191242"/>
              <a:gd name="connsiteY6152" fmla="*/ 1769961 h 5359243"/>
              <a:gd name="connsiteX6153" fmla="*/ 5573477 w 8191242"/>
              <a:gd name="connsiteY6153" fmla="*/ 1769419 h 5359243"/>
              <a:gd name="connsiteX6154" fmla="*/ 5572035 w 8191242"/>
              <a:gd name="connsiteY6154" fmla="*/ 1770648 h 5359243"/>
              <a:gd name="connsiteX6155" fmla="*/ 5570758 w 8191242"/>
              <a:gd name="connsiteY6155" fmla="*/ 1773915 h 5359243"/>
              <a:gd name="connsiteX6156" fmla="*/ 5571564 w 8191242"/>
              <a:gd name="connsiteY6156" fmla="*/ 1776648 h 5359243"/>
              <a:gd name="connsiteX6157" fmla="*/ 5572357 w 8191242"/>
              <a:gd name="connsiteY6157" fmla="*/ 1776351 h 5359243"/>
              <a:gd name="connsiteX6158" fmla="*/ 5572958 w 8191242"/>
              <a:gd name="connsiteY6158" fmla="*/ 1776576 h 5359243"/>
              <a:gd name="connsiteX6159" fmla="*/ 5585243 w 8191242"/>
              <a:gd name="connsiteY6159" fmla="*/ 1772472 h 5359243"/>
              <a:gd name="connsiteX6160" fmla="*/ 5671407 w 8191242"/>
              <a:gd name="connsiteY6160" fmla="*/ 1766717 h 5359243"/>
              <a:gd name="connsiteX6161" fmla="*/ 5668326 w 8191242"/>
              <a:gd name="connsiteY6161" fmla="*/ 1767486 h 5359243"/>
              <a:gd name="connsiteX6162" fmla="*/ 5669121 w 8191242"/>
              <a:gd name="connsiteY6162" fmla="*/ 1768981 h 5359243"/>
              <a:gd name="connsiteX6163" fmla="*/ 5664333 w 8191242"/>
              <a:gd name="connsiteY6163" fmla="*/ 1770995 h 5359243"/>
              <a:gd name="connsiteX6164" fmla="*/ 5662635 w 8191242"/>
              <a:gd name="connsiteY6164" fmla="*/ 1768906 h 5359243"/>
              <a:gd name="connsiteX6165" fmla="*/ 5652617 w 8191242"/>
              <a:gd name="connsiteY6165" fmla="*/ 1771408 h 5359243"/>
              <a:gd name="connsiteX6166" fmla="*/ 5654806 w 8191242"/>
              <a:gd name="connsiteY6166" fmla="*/ 1778591 h 5359243"/>
              <a:gd name="connsiteX6167" fmla="*/ 5669121 w 8191242"/>
              <a:gd name="connsiteY6167" fmla="*/ 1777034 h 5359243"/>
              <a:gd name="connsiteX6168" fmla="*/ 5669121 w 8191242"/>
              <a:gd name="connsiteY6168" fmla="*/ 1792730 h 5359243"/>
              <a:gd name="connsiteX6169" fmla="*/ 5673590 w 8191242"/>
              <a:gd name="connsiteY6169" fmla="*/ 1788907 h 5359243"/>
              <a:gd name="connsiteX6170" fmla="*/ 5680388 w 8191242"/>
              <a:gd name="connsiteY6170" fmla="*/ 1786151 h 5359243"/>
              <a:gd name="connsiteX6171" fmla="*/ 5676638 w 8191242"/>
              <a:gd name="connsiteY6171" fmla="*/ 1780179 h 5359243"/>
              <a:gd name="connsiteX6172" fmla="*/ 5679383 w 8191242"/>
              <a:gd name="connsiteY6172" fmla="*/ 1764726 h 5359243"/>
              <a:gd name="connsiteX6173" fmla="*/ 5675102 w 8191242"/>
              <a:gd name="connsiteY6173" fmla="*/ 1765794 h 5359243"/>
              <a:gd name="connsiteX6174" fmla="*/ 5679786 w 8191242"/>
              <a:gd name="connsiteY6174" fmla="*/ 1778028 h 5359243"/>
              <a:gd name="connsiteX6175" fmla="*/ 5685096 w 8191242"/>
              <a:gd name="connsiteY6175" fmla="*/ 1784242 h 5359243"/>
              <a:gd name="connsiteX6176" fmla="*/ 5685800 w 8191242"/>
              <a:gd name="connsiteY6176" fmla="*/ 1783957 h 5359243"/>
              <a:gd name="connsiteX6177" fmla="*/ 5684898 w 8191242"/>
              <a:gd name="connsiteY6177" fmla="*/ 1776131 h 5359243"/>
              <a:gd name="connsiteX6178" fmla="*/ 6100193 w 8191242"/>
              <a:gd name="connsiteY6178" fmla="*/ 1764362 h 5359243"/>
              <a:gd name="connsiteX6179" fmla="*/ 6114490 w 8191242"/>
              <a:gd name="connsiteY6179" fmla="*/ 1771511 h 5359243"/>
              <a:gd name="connsiteX6180" fmla="*/ 6114490 w 8191242"/>
              <a:gd name="connsiteY6180" fmla="*/ 1787001 h 5359243"/>
              <a:gd name="connsiteX6181" fmla="*/ 6114490 w 8191242"/>
              <a:gd name="connsiteY6181" fmla="*/ 1810235 h 5359243"/>
              <a:gd name="connsiteX6182" fmla="*/ 6106746 w 8191242"/>
              <a:gd name="connsiteY6182" fmla="*/ 1810235 h 5359243"/>
              <a:gd name="connsiteX6183" fmla="*/ 6103400 w 8191242"/>
              <a:gd name="connsiteY6183" fmla="*/ 1786809 h 5359243"/>
              <a:gd name="connsiteX6184" fmla="*/ 6103690 w 8191242"/>
              <a:gd name="connsiteY6184" fmla="*/ 1786678 h 5359243"/>
              <a:gd name="connsiteX6185" fmla="*/ 6103298 w 8191242"/>
              <a:gd name="connsiteY6185" fmla="*/ 1786098 h 5359243"/>
              <a:gd name="connsiteX6186" fmla="*/ 6099931 w 8191242"/>
              <a:gd name="connsiteY6186" fmla="*/ 1762526 h 5359243"/>
              <a:gd name="connsiteX6187" fmla="*/ 6100193 w 8191242"/>
              <a:gd name="connsiteY6187" fmla="*/ 1764362 h 5359243"/>
              <a:gd name="connsiteX6188" fmla="*/ 6099001 w 8191242"/>
              <a:gd name="connsiteY6188" fmla="*/ 1763766 h 5359243"/>
              <a:gd name="connsiteX6189" fmla="*/ 5158766 w 8191242"/>
              <a:gd name="connsiteY6189" fmla="*/ 1761979 h 5359243"/>
              <a:gd name="connsiteX6190" fmla="*/ 5158683 w 8191242"/>
              <a:gd name="connsiteY6190" fmla="*/ 1761983 h 5359243"/>
              <a:gd name="connsiteX6191" fmla="*/ 5158825 w 8191242"/>
              <a:gd name="connsiteY6191" fmla="*/ 1775995 h 5359243"/>
              <a:gd name="connsiteX6192" fmla="*/ 5157937 w 8191242"/>
              <a:gd name="connsiteY6192" fmla="*/ 1777488 h 5359243"/>
              <a:gd name="connsiteX6193" fmla="*/ 5162389 w 8191242"/>
              <a:gd name="connsiteY6193" fmla="*/ 1772329 h 5359243"/>
              <a:gd name="connsiteX6194" fmla="*/ 5162877 w 8191242"/>
              <a:gd name="connsiteY6194" fmla="*/ 1772101 h 5359243"/>
              <a:gd name="connsiteX6195" fmla="*/ 5159187 w 8191242"/>
              <a:gd name="connsiteY6195" fmla="*/ 1763822 h 5359243"/>
              <a:gd name="connsiteX6196" fmla="*/ 5856530 w 8191242"/>
              <a:gd name="connsiteY6196" fmla="*/ 1761654 h 5359243"/>
              <a:gd name="connsiteX6197" fmla="*/ 5856796 w 8191242"/>
              <a:gd name="connsiteY6197" fmla="*/ 1763771 h 5359243"/>
              <a:gd name="connsiteX6198" fmla="*/ 5856194 w 8191242"/>
              <a:gd name="connsiteY6198" fmla="*/ 1762363 h 5359243"/>
              <a:gd name="connsiteX6199" fmla="*/ 5104630 w 8191242"/>
              <a:gd name="connsiteY6199" fmla="*/ 1761605 h 5359243"/>
              <a:gd name="connsiteX6200" fmla="*/ 5104630 w 8191242"/>
              <a:gd name="connsiteY6200" fmla="*/ 1768857 h 5359243"/>
              <a:gd name="connsiteX6201" fmla="*/ 5110424 w 8191242"/>
              <a:gd name="connsiteY6201" fmla="*/ 1766105 h 5359243"/>
              <a:gd name="connsiteX6202" fmla="*/ 5386875 w 8191242"/>
              <a:gd name="connsiteY6202" fmla="*/ 1760929 h 5359243"/>
              <a:gd name="connsiteX6203" fmla="*/ 5378811 w 8191242"/>
              <a:gd name="connsiteY6203" fmla="*/ 1785085 h 5359243"/>
              <a:gd name="connsiteX6204" fmla="*/ 5370747 w 8191242"/>
              <a:gd name="connsiteY6204" fmla="*/ 1801190 h 5359243"/>
              <a:gd name="connsiteX6205" fmla="*/ 5375359 w 8191242"/>
              <a:gd name="connsiteY6205" fmla="*/ 1807618 h 5359243"/>
              <a:gd name="connsiteX6206" fmla="*/ 5378811 w 8191242"/>
              <a:gd name="connsiteY6206" fmla="*/ 1809915 h 5359243"/>
              <a:gd name="connsiteX6207" fmla="*/ 5378811 w 8191242"/>
              <a:gd name="connsiteY6207" fmla="*/ 1785762 h 5359243"/>
              <a:gd name="connsiteX6208" fmla="*/ 5386876 w 8191242"/>
              <a:gd name="connsiteY6208" fmla="*/ 1795827 h 5359243"/>
              <a:gd name="connsiteX6209" fmla="*/ 5389688 w 8191242"/>
              <a:gd name="connsiteY6209" fmla="*/ 1799911 h 5359243"/>
              <a:gd name="connsiteX6210" fmla="*/ 5389787 w 8191242"/>
              <a:gd name="connsiteY6210" fmla="*/ 1799586 h 5359243"/>
              <a:gd name="connsiteX6211" fmla="*/ 5387258 w 8191242"/>
              <a:gd name="connsiteY6211" fmla="*/ 1794745 h 5359243"/>
              <a:gd name="connsiteX6212" fmla="*/ 5393248 w 8191242"/>
              <a:gd name="connsiteY6212" fmla="*/ 1807814 h 5359243"/>
              <a:gd name="connsiteX6213" fmla="*/ 5395547 w 8191242"/>
              <a:gd name="connsiteY6213" fmla="*/ 1817058 h 5359243"/>
              <a:gd name="connsiteX6214" fmla="*/ 5398972 w 8191242"/>
              <a:gd name="connsiteY6214" fmla="*/ 1811929 h 5359243"/>
              <a:gd name="connsiteX6215" fmla="*/ 5401142 w 8191242"/>
              <a:gd name="connsiteY6215" fmla="*/ 1815180 h 5359243"/>
              <a:gd name="connsiteX6216" fmla="*/ 5402965 w 8191242"/>
              <a:gd name="connsiteY6216" fmla="*/ 1814229 h 5359243"/>
              <a:gd name="connsiteX6217" fmla="*/ 5403347 w 8191242"/>
              <a:gd name="connsiteY6217" fmla="*/ 1817514 h 5359243"/>
              <a:gd name="connsiteX6218" fmla="*/ 5409832 w 8191242"/>
              <a:gd name="connsiteY6218" fmla="*/ 1816077 h 5359243"/>
              <a:gd name="connsiteX6219" fmla="*/ 5405872 w 8191242"/>
              <a:gd name="connsiteY6219" fmla="*/ 1805184 h 5359243"/>
              <a:gd name="connsiteX6220" fmla="*/ 5402965 w 8191242"/>
              <a:gd name="connsiteY6220" fmla="*/ 1814227 h 5359243"/>
              <a:gd name="connsiteX6221" fmla="*/ 5402167 w 8191242"/>
              <a:gd name="connsiteY6221" fmla="*/ 1805395 h 5359243"/>
              <a:gd name="connsiteX6222" fmla="*/ 5395777 w 8191242"/>
              <a:gd name="connsiteY6222" fmla="*/ 1787001 h 5359243"/>
              <a:gd name="connsiteX6223" fmla="*/ 5406693 w 8191242"/>
              <a:gd name="connsiteY6223" fmla="*/ 1794140 h 5359243"/>
              <a:gd name="connsiteX6224" fmla="*/ 5406475 w 8191242"/>
              <a:gd name="connsiteY6224" fmla="*/ 1801738 h 5359243"/>
              <a:gd name="connsiteX6225" fmla="*/ 5408072 w 8191242"/>
              <a:gd name="connsiteY6225" fmla="*/ 1799328 h 5359243"/>
              <a:gd name="connsiteX6226" fmla="*/ 5412465 w 8191242"/>
              <a:gd name="connsiteY6226" fmla="*/ 1796741 h 5359243"/>
              <a:gd name="connsiteX6227" fmla="*/ 5411991 w 8191242"/>
              <a:gd name="connsiteY6227" fmla="*/ 1792159 h 5359243"/>
              <a:gd name="connsiteX6228" fmla="*/ 5403005 w 8191242"/>
              <a:gd name="connsiteY6228" fmla="*/ 1768981 h 5359243"/>
              <a:gd name="connsiteX6229" fmla="*/ 5394940 w 8191242"/>
              <a:gd name="connsiteY6229" fmla="*/ 1785085 h 5359243"/>
              <a:gd name="connsiteX6230" fmla="*/ 5386875 w 8191242"/>
              <a:gd name="connsiteY6230" fmla="*/ 1760929 h 5359243"/>
              <a:gd name="connsiteX6231" fmla="*/ 5950882 w 8191242"/>
              <a:gd name="connsiteY6231" fmla="*/ 1759034 h 5359243"/>
              <a:gd name="connsiteX6232" fmla="*/ 5951851 w 8191242"/>
              <a:gd name="connsiteY6232" fmla="*/ 1769961 h 5359243"/>
              <a:gd name="connsiteX6233" fmla="*/ 5950458 w 8191242"/>
              <a:gd name="connsiteY6233" fmla="*/ 1762939 h 5359243"/>
              <a:gd name="connsiteX6234" fmla="*/ 6099001 w 8191242"/>
              <a:gd name="connsiteY6234" fmla="*/ 1756021 h 5359243"/>
              <a:gd name="connsiteX6235" fmla="*/ 6101906 w 8191242"/>
              <a:gd name="connsiteY6235" fmla="*/ 1759894 h 5359243"/>
              <a:gd name="connsiteX6236" fmla="*/ 6099931 w 8191242"/>
              <a:gd name="connsiteY6236" fmla="*/ 1762526 h 5359243"/>
              <a:gd name="connsiteX6237" fmla="*/ 5209169 w 8191242"/>
              <a:gd name="connsiteY6237" fmla="*/ 1756000 h 5359243"/>
              <a:gd name="connsiteX6238" fmla="*/ 5209117 w 8191242"/>
              <a:gd name="connsiteY6238" fmla="*/ 1757972 h 5359243"/>
              <a:gd name="connsiteX6239" fmla="*/ 5207593 w 8191242"/>
              <a:gd name="connsiteY6239" fmla="*/ 1762007 h 5359243"/>
              <a:gd name="connsiteX6240" fmla="*/ 5206339 w 8191242"/>
              <a:gd name="connsiteY6240" fmla="*/ 1756711 h 5359243"/>
              <a:gd name="connsiteX6241" fmla="*/ 5200857 w 8191242"/>
              <a:gd name="connsiteY6241" fmla="*/ 1766068 h 5359243"/>
              <a:gd name="connsiteX6242" fmla="*/ 5202407 w 8191242"/>
              <a:gd name="connsiteY6242" fmla="*/ 1768981 h 5359243"/>
              <a:gd name="connsiteX6243" fmla="*/ 5221090 w 8191242"/>
              <a:gd name="connsiteY6243" fmla="*/ 1794936 h 5359243"/>
              <a:gd name="connsiteX6244" fmla="*/ 5236092 w 8191242"/>
              <a:gd name="connsiteY6244" fmla="*/ 1793269 h 5359243"/>
              <a:gd name="connsiteX6245" fmla="*/ 5232433 w 8191242"/>
              <a:gd name="connsiteY6245" fmla="*/ 1789889 h 5359243"/>
              <a:gd name="connsiteX6246" fmla="*/ 5229624 w 8191242"/>
              <a:gd name="connsiteY6246" fmla="*/ 1790118 h 5359243"/>
              <a:gd name="connsiteX6247" fmla="*/ 5225898 w 8191242"/>
              <a:gd name="connsiteY6247" fmla="*/ 1785958 h 5359243"/>
              <a:gd name="connsiteX6248" fmla="*/ 5217528 w 8191242"/>
              <a:gd name="connsiteY6248" fmla="*/ 1785762 h 5359243"/>
              <a:gd name="connsiteX6249" fmla="*/ 5221854 w 8191242"/>
              <a:gd name="connsiteY6249" fmla="*/ 1781442 h 5359243"/>
              <a:gd name="connsiteX6250" fmla="*/ 5215764 w 8191242"/>
              <a:gd name="connsiteY6250" fmla="*/ 1774643 h 5359243"/>
              <a:gd name="connsiteX6251" fmla="*/ 5213088 w 8191242"/>
              <a:gd name="connsiteY6251" fmla="*/ 1761980 h 5359243"/>
              <a:gd name="connsiteX6252" fmla="*/ 5337149 w 8191242"/>
              <a:gd name="connsiteY6252" fmla="*/ 1754894 h 5359243"/>
              <a:gd name="connsiteX6253" fmla="*/ 5334460 w 8191242"/>
              <a:gd name="connsiteY6253" fmla="*/ 1757579 h 5359243"/>
              <a:gd name="connsiteX6254" fmla="*/ 5330431 w 8191242"/>
              <a:gd name="connsiteY6254" fmla="*/ 1761602 h 5359243"/>
              <a:gd name="connsiteX6255" fmla="*/ 5337483 w 8191242"/>
              <a:gd name="connsiteY6255" fmla="*/ 1764955 h 5359243"/>
              <a:gd name="connsiteX6256" fmla="*/ 5340445 w 8191242"/>
              <a:gd name="connsiteY6256" fmla="*/ 1766695 h 5359243"/>
              <a:gd name="connsiteX6257" fmla="*/ 5340885 w 8191242"/>
              <a:gd name="connsiteY6257" fmla="*/ 1765506 h 5359243"/>
              <a:gd name="connsiteX6258" fmla="*/ 5345078 w 8191242"/>
              <a:gd name="connsiteY6258" fmla="*/ 1762621 h 5359243"/>
              <a:gd name="connsiteX6259" fmla="*/ 5344287 w 8191242"/>
              <a:gd name="connsiteY6259" fmla="*/ 1761181 h 5359243"/>
              <a:gd name="connsiteX6260" fmla="*/ 5338492 w 8191242"/>
              <a:gd name="connsiteY6260" fmla="*/ 1760929 h 5359243"/>
              <a:gd name="connsiteX6261" fmla="*/ 5726869 w 8191242"/>
              <a:gd name="connsiteY6261" fmla="*/ 1752872 h 5359243"/>
              <a:gd name="connsiteX6262" fmla="*/ 5720595 w 8191242"/>
              <a:gd name="connsiteY6262" fmla="*/ 1754438 h 5359243"/>
              <a:gd name="connsiteX6263" fmla="*/ 5727253 w 8191242"/>
              <a:gd name="connsiteY6263" fmla="*/ 1754438 h 5359243"/>
              <a:gd name="connsiteX6264" fmla="*/ 5719507 w 8191242"/>
              <a:gd name="connsiteY6264" fmla="*/ 1778202 h 5359243"/>
              <a:gd name="connsiteX6265" fmla="*/ 5714667 w 8191242"/>
              <a:gd name="connsiteY6265" fmla="*/ 1764340 h 5359243"/>
              <a:gd name="connsiteX6266" fmla="*/ 5711509 w 8191242"/>
              <a:gd name="connsiteY6266" fmla="*/ 1756706 h 5359243"/>
              <a:gd name="connsiteX6267" fmla="*/ 5687977 w 8191242"/>
              <a:gd name="connsiteY6267" fmla="*/ 1762581 h 5359243"/>
              <a:gd name="connsiteX6268" fmla="*/ 5698532 w 8191242"/>
              <a:gd name="connsiteY6268" fmla="*/ 1771070 h 5359243"/>
              <a:gd name="connsiteX6269" fmla="*/ 5711118 w 8191242"/>
              <a:gd name="connsiteY6269" fmla="*/ 1769045 h 5359243"/>
              <a:gd name="connsiteX6270" fmla="*/ 5710193 w 8191242"/>
              <a:gd name="connsiteY6270" fmla="*/ 1772615 h 5359243"/>
              <a:gd name="connsiteX6271" fmla="*/ 5715021 w 8191242"/>
              <a:gd name="connsiteY6271" fmla="*/ 1781704 h 5359243"/>
              <a:gd name="connsiteX6272" fmla="*/ 5714465 w 8191242"/>
              <a:gd name="connsiteY6272" fmla="*/ 1779079 h 5359243"/>
              <a:gd name="connsiteX6273" fmla="*/ 5727679 w 8191242"/>
              <a:gd name="connsiteY6273" fmla="*/ 1788126 h 5359243"/>
              <a:gd name="connsiteX6274" fmla="*/ 5729413 w 8191242"/>
              <a:gd name="connsiteY6274" fmla="*/ 1789479 h 5359243"/>
              <a:gd name="connsiteX6275" fmla="*/ 5729310 w 8191242"/>
              <a:gd name="connsiteY6275" fmla="*/ 1788210 h 5359243"/>
              <a:gd name="connsiteX6276" fmla="*/ 5734997 w 8191242"/>
              <a:gd name="connsiteY6276" fmla="*/ 1779255 h 5359243"/>
              <a:gd name="connsiteX6277" fmla="*/ 5740820 w 8191242"/>
              <a:gd name="connsiteY6277" fmla="*/ 1798385 h 5359243"/>
              <a:gd name="connsiteX6278" fmla="*/ 5746993 w 8191242"/>
              <a:gd name="connsiteY6278" fmla="*/ 1803206 h 5359243"/>
              <a:gd name="connsiteX6279" fmla="*/ 5746763 w 8191242"/>
              <a:gd name="connsiteY6279" fmla="*/ 1800048 h 5359243"/>
              <a:gd name="connsiteX6280" fmla="*/ 5742742 w 8191242"/>
              <a:gd name="connsiteY6280" fmla="*/ 1790082 h 5359243"/>
              <a:gd name="connsiteX6281" fmla="*/ 5727253 w 8191242"/>
              <a:gd name="connsiteY6281" fmla="*/ 1754438 h 5359243"/>
              <a:gd name="connsiteX6282" fmla="*/ 4958348 w 8191242"/>
              <a:gd name="connsiteY6282" fmla="*/ 1752512 h 5359243"/>
              <a:gd name="connsiteX6283" fmla="*/ 4958341 w 8191242"/>
              <a:gd name="connsiteY6283" fmla="*/ 1753049 h 5359243"/>
              <a:gd name="connsiteX6284" fmla="*/ 4951410 w 8191242"/>
              <a:gd name="connsiteY6284" fmla="*/ 1753553 h 5359243"/>
              <a:gd name="connsiteX6285" fmla="*/ 4959474 w 8191242"/>
              <a:gd name="connsiteY6285" fmla="*/ 1777709 h 5359243"/>
              <a:gd name="connsiteX6286" fmla="*/ 4952418 w 8191242"/>
              <a:gd name="connsiteY6286" fmla="*/ 1781484 h 5359243"/>
              <a:gd name="connsiteX6287" fmla="*/ 4951836 w 8191242"/>
              <a:gd name="connsiteY6287" fmla="*/ 1786281 h 5359243"/>
              <a:gd name="connsiteX6288" fmla="*/ 4953427 w 8191242"/>
              <a:gd name="connsiteY6288" fmla="*/ 1790747 h 5359243"/>
              <a:gd name="connsiteX6289" fmla="*/ 4951451 w 8191242"/>
              <a:gd name="connsiteY6289" fmla="*/ 1789453 h 5359243"/>
              <a:gd name="connsiteX6290" fmla="*/ 4951410 w 8191242"/>
              <a:gd name="connsiteY6290" fmla="*/ 1789788 h 5359243"/>
              <a:gd name="connsiteX6291" fmla="*/ 4950403 w 8191242"/>
              <a:gd name="connsiteY6291" fmla="*/ 1798092 h 5359243"/>
              <a:gd name="connsiteX6292" fmla="*/ 4944995 w 8191242"/>
              <a:gd name="connsiteY6292" fmla="*/ 1800984 h 5359243"/>
              <a:gd name="connsiteX6293" fmla="*/ 4947028 w 8191242"/>
              <a:gd name="connsiteY6293" fmla="*/ 1821347 h 5359243"/>
              <a:gd name="connsiteX6294" fmla="*/ 4964366 w 8191242"/>
              <a:gd name="connsiteY6294" fmla="*/ 1816661 h 5359243"/>
              <a:gd name="connsiteX6295" fmla="*/ 4963534 w 8191242"/>
              <a:gd name="connsiteY6295" fmla="*/ 1814495 h 5359243"/>
              <a:gd name="connsiteX6296" fmla="*/ 4952476 w 8191242"/>
              <a:gd name="connsiteY6296" fmla="*/ 1819528 h 5359243"/>
              <a:gd name="connsiteX6297" fmla="*/ 4957502 w 8191242"/>
              <a:gd name="connsiteY6297" fmla="*/ 1811474 h 5359243"/>
              <a:gd name="connsiteX6298" fmla="*/ 4967073 w 8191242"/>
              <a:gd name="connsiteY6298" fmla="*/ 1804503 h 5359243"/>
              <a:gd name="connsiteX6299" fmla="*/ 4967539 w 8191242"/>
              <a:gd name="connsiteY6299" fmla="*/ 1793813 h 5359243"/>
              <a:gd name="connsiteX6300" fmla="*/ 4959474 w 8191242"/>
              <a:gd name="connsiteY6300" fmla="*/ 1777709 h 5359243"/>
              <a:gd name="connsiteX6301" fmla="*/ 4964460 w 8191242"/>
              <a:gd name="connsiteY6301" fmla="*/ 1759791 h 5359243"/>
              <a:gd name="connsiteX6302" fmla="*/ 4963506 w 8191242"/>
              <a:gd name="connsiteY6302" fmla="*/ 1758916 h 5359243"/>
              <a:gd name="connsiteX6303" fmla="*/ 5370527 w 8191242"/>
              <a:gd name="connsiteY6303" fmla="*/ 1752243 h 5359243"/>
              <a:gd name="connsiteX6304" fmla="*/ 5370914 w 8191242"/>
              <a:gd name="connsiteY6304" fmla="*/ 1752760 h 5359243"/>
              <a:gd name="connsiteX6305" fmla="*/ 5370747 w 8191242"/>
              <a:gd name="connsiteY6305" fmla="*/ 1752878 h 5359243"/>
              <a:gd name="connsiteX6306" fmla="*/ 4993242 w 8191242"/>
              <a:gd name="connsiteY6306" fmla="*/ 1745392 h 5359243"/>
              <a:gd name="connsiteX6307" fmla="*/ 4992737 w 8191242"/>
              <a:gd name="connsiteY6307" fmla="*/ 1745501 h 5359243"/>
              <a:gd name="connsiteX6308" fmla="*/ 4991730 w 8191242"/>
              <a:gd name="connsiteY6308" fmla="*/ 1753553 h 5359243"/>
              <a:gd name="connsiteX6309" fmla="*/ 4980940 w 8191242"/>
              <a:gd name="connsiteY6309" fmla="*/ 1753553 h 5359243"/>
              <a:gd name="connsiteX6310" fmla="*/ 4983665 w 8191242"/>
              <a:gd name="connsiteY6310" fmla="*/ 1760929 h 5359243"/>
              <a:gd name="connsiteX6311" fmla="*/ 4974313 w 8191242"/>
              <a:gd name="connsiteY6311" fmla="*/ 1766576 h 5359243"/>
              <a:gd name="connsiteX6312" fmla="*/ 4973586 w 8191242"/>
              <a:gd name="connsiteY6312" fmla="*/ 1773935 h 5359243"/>
              <a:gd name="connsiteX6313" fmla="*/ 4984674 w 8191242"/>
              <a:gd name="connsiteY6313" fmla="*/ 1805640 h 5359243"/>
              <a:gd name="connsiteX6314" fmla="*/ 4986061 w 8191242"/>
              <a:gd name="connsiteY6314" fmla="*/ 1809647 h 5359243"/>
              <a:gd name="connsiteX6315" fmla="*/ 4999249 w 8191242"/>
              <a:gd name="connsiteY6315" fmla="*/ 1804533 h 5359243"/>
              <a:gd name="connsiteX6316" fmla="*/ 4991730 w 8191242"/>
              <a:gd name="connsiteY6316" fmla="*/ 1785762 h 5359243"/>
              <a:gd name="connsiteX6317" fmla="*/ 5001207 w 8191242"/>
              <a:gd name="connsiteY6317" fmla="*/ 1786393 h 5359243"/>
              <a:gd name="connsiteX6318" fmla="*/ 4999245 w 8191242"/>
              <a:gd name="connsiteY6318" fmla="*/ 1779255 h 5359243"/>
              <a:gd name="connsiteX6319" fmla="*/ 5003504 w 8191242"/>
              <a:gd name="connsiteY6319" fmla="*/ 1781192 h 5359243"/>
              <a:gd name="connsiteX6320" fmla="*/ 5005222 w 8191242"/>
              <a:gd name="connsiteY6320" fmla="*/ 1786660 h 5359243"/>
              <a:gd name="connsiteX6321" fmla="*/ 5006850 w 8191242"/>
              <a:gd name="connsiteY6321" fmla="*/ 1786768 h 5359243"/>
              <a:gd name="connsiteX6322" fmla="*/ 5009707 w 8191242"/>
              <a:gd name="connsiteY6322" fmla="*/ 1788987 h 5359243"/>
              <a:gd name="connsiteX6323" fmla="*/ 5011890 w 8191242"/>
              <a:gd name="connsiteY6323" fmla="*/ 1782523 h 5359243"/>
              <a:gd name="connsiteX6324" fmla="*/ 5021608 w 8191242"/>
              <a:gd name="connsiteY6324" fmla="*/ 1772479 h 5359243"/>
              <a:gd name="connsiteX6325" fmla="*/ 5022900 w 8191242"/>
              <a:gd name="connsiteY6325" fmla="*/ 1772912 h 5359243"/>
              <a:gd name="connsiteX6326" fmla="*/ 5023987 w 8191242"/>
              <a:gd name="connsiteY6326" fmla="*/ 1769657 h 5359243"/>
              <a:gd name="connsiteX6327" fmla="*/ 5007858 w 8191242"/>
              <a:gd name="connsiteY6327" fmla="*/ 1777709 h 5359243"/>
              <a:gd name="connsiteX6328" fmla="*/ 5000802 w 8191242"/>
              <a:gd name="connsiteY6328" fmla="*/ 1760599 h 5359243"/>
              <a:gd name="connsiteX6329" fmla="*/ 5000795 w 8191242"/>
              <a:gd name="connsiteY6329" fmla="*/ 1760442 h 5359243"/>
              <a:gd name="connsiteX6330" fmla="*/ 4999794 w 8191242"/>
              <a:gd name="connsiteY6330" fmla="*/ 1760929 h 5359243"/>
              <a:gd name="connsiteX6331" fmla="*/ 5491291 w 8191242"/>
              <a:gd name="connsiteY6331" fmla="*/ 1745172 h 5359243"/>
              <a:gd name="connsiteX6332" fmla="*/ 5482122 w 8191242"/>
              <a:gd name="connsiteY6332" fmla="*/ 1752711 h 5359243"/>
              <a:gd name="connsiteX6333" fmla="*/ 5487302 w 8191242"/>
              <a:gd name="connsiteY6333" fmla="*/ 1752044 h 5359243"/>
              <a:gd name="connsiteX6334" fmla="*/ 5490704 w 8191242"/>
              <a:gd name="connsiteY6334" fmla="*/ 1747514 h 5359243"/>
              <a:gd name="connsiteX6335" fmla="*/ 6357597 w 8191242"/>
              <a:gd name="connsiteY6335" fmla="*/ 1745054 h 5359243"/>
              <a:gd name="connsiteX6336" fmla="*/ 6330081 w 8191242"/>
              <a:gd name="connsiteY6336" fmla="*/ 1745634 h 5359243"/>
              <a:gd name="connsiteX6337" fmla="*/ 6331102 w 8191242"/>
              <a:gd name="connsiteY6337" fmla="*/ 1753649 h 5359243"/>
              <a:gd name="connsiteX6338" fmla="*/ 6331344 w 8191242"/>
              <a:gd name="connsiteY6338" fmla="*/ 1763766 h 5359243"/>
              <a:gd name="connsiteX6339" fmla="*/ 6323599 w 8191242"/>
              <a:gd name="connsiteY6339" fmla="*/ 1753117 h 5359243"/>
              <a:gd name="connsiteX6340" fmla="*/ 6322578 w 8191242"/>
              <a:gd name="connsiteY6340" fmla="*/ 1750030 h 5359243"/>
              <a:gd name="connsiteX6341" fmla="*/ 6286063 w 8191242"/>
              <a:gd name="connsiteY6341" fmla="*/ 1772481 h 5359243"/>
              <a:gd name="connsiteX6342" fmla="*/ 6290805 w 8191242"/>
              <a:gd name="connsiteY6342" fmla="*/ 1776351 h 5359243"/>
              <a:gd name="connsiteX6343" fmla="*/ 6305568 w 8191242"/>
              <a:gd name="connsiteY6343" fmla="*/ 1797649 h 5359243"/>
              <a:gd name="connsiteX6344" fmla="*/ 6307440 w 8191242"/>
              <a:gd name="connsiteY6344" fmla="*/ 1798531 h 5359243"/>
              <a:gd name="connsiteX6345" fmla="*/ 6320691 w 8191242"/>
              <a:gd name="connsiteY6345" fmla="*/ 1790193 h 5359243"/>
              <a:gd name="connsiteX6346" fmla="*/ 6321421 w 8191242"/>
              <a:gd name="connsiteY6346" fmla="*/ 1788210 h 5359243"/>
              <a:gd name="connsiteX6347" fmla="*/ 6315854 w 8191242"/>
              <a:gd name="connsiteY6347" fmla="*/ 1779255 h 5359243"/>
              <a:gd name="connsiteX6348" fmla="*/ 6329408 w 8191242"/>
              <a:gd name="connsiteY6348" fmla="*/ 1784096 h 5359243"/>
              <a:gd name="connsiteX6349" fmla="*/ 6330648 w 8191242"/>
              <a:gd name="connsiteY6349" fmla="*/ 1784667 h 5359243"/>
              <a:gd name="connsiteX6350" fmla="*/ 6335161 w 8191242"/>
              <a:gd name="connsiteY6350" fmla="*/ 1782813 h 5359243"/>
              <a:gd name="connsiteX6351" fmla="*/ 6335125 w 8191242"/>
              <a:gd name="connsiteY6351" fmla="*/ 1782326 h 5359243"/>
              <a:gd name="connsiteX6352" fmla="*/ 6331344 w 8191242"/>
              <a:gd name="connsiteY6352" fmla="*/ 1771511 h 5359243"/>
              <a:gd name="connsiteX6353" fmla="*/ 6338968 w 8191242"/>
              <a:gd name="connsiteY6353" fmla="*/ 1775262 h 5359243"/>
              <a:gd name="connsiteX6354" fmla="*/ 6339670 w 8191242"/>
              <a:gd name="connsiteY6354" fmla="*/ 1780960 h 5359243"/>
              <a:gd name="connsiteX6355" fmla="*/ 6350116 w 8191242"/>
              <a:gd name="connsiteY6355" fmla="*/ 1776668 h 5359243"/>
              <a:gd name="connsiteX6356" fmla="*/ 6346833 w 8191242"/>
              <a:gd name="connsiteY6356" fmla="*/ 1771511 h 5359243"/>
              <a:gd name="connsiteX6357" fmla="*/ 6364906 w 8191242"/>
              <a:gd name="connsiteY6357" fmla="*/ 1779255 h 5359243"/>
              <a:gd name="connsiteX6358" fmla="*/ 6363065 w 8191242"/>
              <a:gd name="connsiteY6358" fmla="*/ 1790297 h 5359243"/>
              <a:gd name="connsiteX6359" fmla="*/ 6378336 w 8191242"/>
              <a:gd name="connsiteY6359" fmla="*/ 1782011 h 5359243"/>
              <a:gd name="connsiteX6360" fmla="*/ 6369493 w 8191242"/>
              <a:gd name="connsiteY6360" fmla="*/ 1774086 h 5359243"/>
              <a:gd name="connsiteX6361" fmla="*/ 6362808 w 8191242"/>
              <a:gd name="connsiteY6361" fmla="*/ 1759539 h 5359243"/>
              <a:gd name="connsiteX6362" fmla="*/ 5502460 w 8191242"/>
              <a:gd name="connsiteY6362" fmla="*/ 1743525 h 5359243"/>
              <a:gd name="connsiteX6363" fmla="*/ 5498894 w 8191242"/>
              <a:gd name="connsiteY6363" fmla="*/ 1745249 h 5359243"/>
              <a:gd name="connsiteX6364" fmla="*/ 5499776 w 8191242"/>
              <a:gd name="connsiteY6364" fmla="*/ 1761605 h 5359243"/>
              <a:gd name="connsiteX6365" fmla="*/ 5487679 w 8191242"/>
              <a:gd name="connsiteY6365" fmla="*/ 1769657 h 5359243"/>
              <a:gd name="connsiteX6366" fmla="*/ 5486852 w 8191242"/>
              <a:gd name="connsiteY6366" fmla="*/ 1771366 h 5359243"/>
              <a:gd name="connsiteX6367" fmla="*/ 5517476 w 8191242"/>
              <a:gd name="connsiteY6367" fmla="*/ 1754033 h 5359243"/>
              <a:gd name="connsiteX6368" fmla="*/ 5522952 w 8191242"/>
              <a:gd name="connsiteY6368" fmla="*/ 1772124 h 5359243"/>
              <a:gd name="connsiteX6369" fmla="*/ 5523197 w 8191242"/>
              <a:gd name="connsiteY6369" fmla="*/ 1773453 h 5359243"/>
              <a:gd name="connsiteX6370" fmla="*/ 5524220 w 8191242"/>
              <a:gd name="connsiteY6370" fmla="*/ 1773431 h 5359243"/>
              <a:gd name="connsiteX6371" fmla="*/ 5528526 w 8191242"/>
              <a:gd name="connsiteY6371" fmla="*/ 1778958 h 5359243"/>
              <a:gd name="connsiteX6372" fmla="*/ 5524477 w 8191242"/>
              <a:gd name="connsiteY6372" fmla="*/ 1780403 h 5359243"/>
              <a:gd name="connsiteX6373" fmla="*/ 5525591 w 8191242"/>
              <a:gd name="connsiteY6373" fmla="*/ 1786449 h 5359243"/>
              <a:gd name="connsiteX6374" fmla="*/ 5520872 w 8191242"/>
              <a:gd name="connsiteY6374" fmla="*/ 1781688 h 5359243"/>
              <a:gd name="connsiteX6375" fmla="*/ 5509826 w 8191242"/>
              <a:gd name="connsiteY6375" fmla="*/ 1785627 h 5359243"/>
              <a:gd name="connsiteX6376" fmla="*/ 5509883 w 8191242"/>
              <a:gd name="connsiteY6376" fmla="*/ 1788350 h 5359243"/>
              <a:gd name="connsiteX6377" fmla="*/ 5519793 w 8191242"/>
              <a:gd name="connsiteY6377" fmla="*/ 1800367 h 5359243"/>
              <a:gd name="connsiteX6378" fmla="*/ 5520842 w 8191242"/>
              <a:gd name="connsiteY6378" fmla="*/ 1800276 h 5359243"/>
              <a:gd name="connsiteX6379" fmla="*/ 5538189 w 8191242"/>
              <a:gd name="connsiteY6379" fmla="*/ 1791366 h 5359243"/>
              <a:gd name="connsiteX6380" fmla="*/ 5528526 w 8191242"/>
              <a:gd name="connsiteY6380" fmla="*/ 1778958 h 5359243"/>
              <a:gd name="connsiteX6381" fmla="*/ 5532031 w 8191242"/>
              <a:gd name="connsiteY6381" fmla="*/ 1777709 h 5359243"/>
              <a:gd name="connsiteX6382" fmla="*/ 5539087 w 8191242"/>
              <a:gd name="connsiteY6382" fmla="*/ 1788782 h 5359243"/>
              <a:gd name="connsiteX6383" fmla="*/ 5539472 w 8191242"/>
              <a:gd name="connsiteY6383" fmla="*/ 1790707 h 5359243"/>
              <a:gd name="connsiteX6384" fmla="*/ 5553750 w 8191242"/>
              <a:gd name="connsiteY6384" fmla="*/ 1783374 h 5359243"/>
              <a:gd name="connsiteX6385" fmla="*/ 5553548 w 8191242"/>
              <a:gd name="connsiteY6385" fmla="*/ 1780306 h 5359243"/>
              <a:gd name="connsiteX6386" fmla="*/ 5541378 w 8191242"/>
              <a:gd name="connsiteY6386" fmla="*/ 1777424 h 5359243"/>
              <a:gd name="connsiteX6387" fmla="*/ 5553769 w 8191242"/>
              <a:gd name="connsiteY6387" fmla="*/ 1766413 h 5359243"/>
              <a:gd name="connsiteX6388" fmla="*/ 5553805 w 8191242"/>
              <a:gd name="connsiteY6388" fmla="*/ 1766392 h 5359243"/>
              <a:gd name="connsiteX6389" fmla="*/ 5554082 w 8191242"/>
              <a:gd name="connsiteY6389" fmla="*/ 1762439 h 5359243"/>
              <a:gd name="connsiteX6390" fmla="*/ 5548159 w 8191242"/>
              <a:gd name="connsiteY6390" fmla="*/ 1752878 h 5359243"/>
              <a:gd name="connsiteX6391" fmla="*/ 5540095 w 8191242"/>
              <a:gd name="connsiteY6391" fmla="*/ 1777034 h 5359243"/>
              <a:gd name="connsiteX6392" fmla="*/ 5523966 w 8191242"/>
              <a:gd name="connsiteY6392" fmla="*/ 1768981 h 5359243"/>
              <a:gd name="connsiteX6393" fmla="*/ 5517537 w 8191242"/>
              <a:gd name="connsiteY6393" fmla="*/ 1753999 h 5359243"/>
              <a:gd name="connsiteX6394" fmla="*/ 5517476 w 8191242"/>
              <a:gd name="connsiteY6394" fmla="*/ 1754033 h 5359243"/>
              <a:gd name="connsiteX6395" fmla="*/ 5517449 w 8191242"/>
              <a:gd name="connsiteY6395" fmla="*/ 1753943 h 5359243"/>
              <a:gd name="connsiteX6396" fmla="*/ 5517531 w 8191242"/>
              <a:gd name="connsiteY6396" fmla="*/ 1753985 h 5359243"/>
              <a:gd name="connsiteX6397" fmla="*/ 5517297 w 8191242"/>
              <a:gd name="connsiteY6397" fmla="*/ 1753443 h 5359243"/>
              <a:gd name="connsiteX6398" fmla="*/ 5517449 w 8191242"/>
              <a:gd name="connsiteY6398" fmla="*/ 1753943 h 5359243"/>
              <a:gd name="connsiteX6399" fmla="*/ 5501464 w 8191242"/>
              <a:gd name="connsiteY6399" fmla="*/ 1745881 h 5359243"/>
              <a:gd name="connsiteX6400" fmla="*/ 5329271 w 8191242"/>
              <a:gd name="connsiteY6400" fmla="*/ 1742531 h 5359243"/>
              <a:gd name="connsiteX6401" fmla="*/ 5322363 w 8191242"/>
              <a:gd name="connsiteY6401" fmla="*/ 1752878 h 5359243"/>
              <a:gd name="connsiteX6402" fmla="*/ 5329546 w 8191242"/>
              <a:gd name="connsiteY6402" fmla="*/ 1761181 h 5359243"/>
              <a:gd name="connsiteX6403" fmla="*/ 5330430 w 8191242"/>
              <a:gd name="connsiteY6403" fmla="*/ 1761601 h 5359243"/>
              <a:gd name="connsiteX6404" fmla="*/ 5333452 w 8191242"/>
              <a:gd name="connsiteY6404" fmla="*/ 1753553 h 5359243"/>
              <a:gd name="connsiteX6405" fmla="*/ 5330428 w 8191242"/>
              <a:gd name="connsiteY6405" fmla="*/ 1745501 h 5359243"/>
              <a:gd name="connsiteX6406" fmla="*/ 7702220 w 8191242"/>
              <a:gd name="connsiteY6406" fmla="*/ 1742452 h 5359243"/>
              <a:gd name="connsiteX6407" fmla="*/ 7771716 w 8191242"/>
              <a:gd name="connsiteY6407" fmla="*/ 1746588 h 5359243"/>
              <a:gd name="connsiteX6408" fmla="*/ 7771716 w 8191242"/>
              <a:gd name="connsiteY6408" fmla="*/ 1770651 h 5359243"/>
              <a:gd name="connsiteX6409" fmla="*/ 7618347 w 8191242"/>
              <a:gd name="connsiteY6409" fmla="*/ 1834824 h 5359243"/>
              <a:gd name="connsiteX6410" fmla="*/ 7586058 w 8191242"/>
              <a:gd name="connsiteY6410" fmla="*/ 1834824 h 5359243"/>
              <a:gd name="connsiteX6411" fmla="*/ 7618347 w 8191242"/>
              <a:gd name="connsiteY6411" fmla="*/ 1874931 h 5359243"/>
              <a:gd name="connsiteX6412" fmla="*/ 7657988 w 8191242"/>
              <a:gd name="connsiteY6412" fmla="*/ 1868364 h 5359243"/>
              <a:gd name="connsiteX6413" fmla="*/ 7652399 w 8191242"/>
              <a:gd name="connsiteY6413" fmla="*/ 1879692 h 5359243"/>
              <a:gd name="connsiteX6414" fmla="*/ 7618347 w 8191242"/>
              <a:gd name="connsiteY6414" fmla="*/ 1890972 h 5359243"/>
              <a:gd name="connsiteX6415" fmla="*/ 7586058 w 8191242"/>
              <a:gd name="connsiteY6415" fmla="*/ 1842845 h 5359243"/>
              <a:gd name="connsiteX6416" fmla="*/ 7569915 w 8191242"/>
              <a:gd name="connsiteY6416" fmla="*/ 1907014 h 5359243"/>
              <a:gd name="connsiteX6417" fmla="*/ 7569915 w 8191242"/>
              <a:gd name="connsiteY6417" fmla="*/ 1866908 h 5359243"/>
              <a:gd name="connsiteX6418" fmla="*/ 7545698 w 8191242"/>
              <a:gd name="connsiteY6418" fmla="*/ 1858887 h 5359243"/>
              <a:gd name="connsiteX6419" fmla="*/ 7561843 w 8191242"/>
              <a:gd name="connsiteY6419" fmla="*/ 1866908 h 5359243"/>
              <a:gd name="connsiteX6420" fmla="*/ 7553769 w 8191242"/>
              <a:gd name="connsiteY6420" fmla="*/ 1842845 h 5359243"/>
              <a:gd name="connsiteX6421" fmla="*/ 7537626 w 8191242"/>
              <a:gd name="connsiteY6421" fmla="*/ 1882951 h 5359243"/>
              <a:gd name="connsiteX6422" fmla="*/ 7521483 w 8191242"/>
              <a:gd name="connsiteY6422" fmla="*/ 1882951 h 5359243"/>
              <a:gd name="connsiteX6423" fmla="*/ 7537626 w 8191242"/>
              <a:gd name="connsiteY6423" fmla="*/ 1866908 h 5359243"/>
              <a:gd name="connsiteX6424" fmla="*/ 7505339 w 8191242"/>
              <a:gd name="connsiteY6424" fmla="*/ 1866908 h 5359243"/>
              <a:gd name="connsiteX6425" fmla="*/ 7521483 w 8191242"/>
              <a:gd name="connsiteY6425" fmla="*/ 1882951 h 5359243"/>
              <a:gd name="connsiteX6426" fmla="*/ 7497265 w 8191242"/>
              <a:gd name="connsiteY6426" fmla="*/ 1866908 h 5359243"/>
              <a:gd name="connsiteX6427" fmla="*/ 7497265 w 8191242"/>
              <a:gd name="connsiteY6427" fmla="*/ 1915038 h 5359243"/>
              <a:gd name="connsiteX6428" fmla="*/ 7481122 w 8191242"/>
              <a:gd name="connsiteY6428" fmla="*/ 1890972 h 5359243"/>
              <a:gd name="connsiteX6429" fmla="*/ 7473050 w 8191242"/>
              <a:gd name="connsiteY6429" fmla="*/ 1907014 h 5359243"/>
              <a:gd name="connsiteX6430" fmla="*/ 7464979 w 8191242"/>
              <a:gd name="connsiteY6430" fmla="*/ 1866908 h 5359243"/>
              <a:gd name="connsiteX6431" fmla="*/ 7456907 w 8191242"/>
              <a:gd name="connsiteY6431" fmla="*/ 1890972 h 5359243"/>
              <a:gd name="connsiteX6432" fmla="*/ 7456907 w 8191242"/>
              <a:gd name="connsiteY6432" fmla="*/ 1874931 h 5359243"/>
              <a:gd name="connsiteX6433" fmla="*/ 7424619 w 8191242"/>
              <a:gd name="connsiteY6433" fmla="*/ 1923058 h 5359243"/>
              <a:gd name="connsiteX6434" fmla="*/ 7416546 w 8191242"/>
              <a:gd name="connsiteY6434" fmla="*/ 1882951 h 5359243"/>
              <a:gd name="connsiteX6435" fmla="*/ 7392329 w 8191242"/>
              <a:gd name="connsiteY6435" fmla="*/ 1915038 h 5359243"/>
              <a:gd name="connsiteX6436" fmla="*/ 7376185 w 8191242"/>
              <a:gd name="connsiteY6436" fmla="*/ 1915038 h 5359243"/>
              <a:gd name="connsiteX6437" fmla="*/ 7351971 w 8191242"/>
              <a:gd name="connsiteY6437" fmla="*/ 1834824 h 5359243"/>
              <a:gd name="connsiteX6438" fmla="*/ 7368115 w 8191242"/>
              <a:gd name="connsiteY6438" fmla="*/ 1850865 h 5359243"/>
              <a:gd name="connsiteX6439" fmla="*/ 7356006 w 8191242"/>
              <a:gd name="connsiteY6439" fmla="*/ 1826801 h 5359243"/>
              <a:gd name="connsiteX6440" fmla="*/ 7351969 w 8191242"/>
              <a:gd name="connsiteY6440" fmla="*/ 1818778 h 5359243"/>
              <a:gd name="connsiteX6441" fmla="*/ 7351971 w 8191242"/>
              <a:gd name="connsiteY6441" fmla="*/ 1818781 h 5359243"/>
              <a:gd name="connsiteX6442" fmla="*/ 7351971 w 8191242"/>
              <a:gd name="connsiteY6442" fmla="*/ 1786694 h 5359243"/>
              <a:gd name="connsiteX6443" fmla="*/ 7335825 w 8191242"/>
              <a:gd name="connsiteY6443" fmla="*/ 1786694 h 5359243"/>
              <a:gd name="connsiteX6444" fmla="*/ 7335825 w 8191242"/>
              <a:gd name="connsiteY6444" fmla="*/ 1842845 h 5359243"/>
              <a:gd name="connsiteX6445" fmla="*/ 7351971 w 8191242"/>
              <a:gd name="connsiteY6445" fmla="*/ 1834824 h 5359243"/>
              <a:gd name="connsiteX6446" fmla="*/ 7360042 w 8191242"/>
              <a:gd name="connsiteY6446" fmla="*/ 1866908 h 5359243"/>
              <a:gd name="connsiteX6447" fmla="*/ 7351971 w 8191242"/>
              <a:gd name="connsiteY6447" fmla="*/ 1866908 h 5359243"/>
              <a:gd name="connsiteX6448" fmla="*/ 7368115 w 8191242"/>
              <a:gd name="connsiteY6448" fmla="*/ 1907014 h 5359243"/>
              <a:gd name="connsiteX6449" fmla="*/ 7343897 w 8191242"/>
              <a:gd name="connsiteY6449" fmla="*/ 1890972 h 5359243"/>
              <a:gd name="connsiteX6450" fmla="*/ 7351971 w 8191242"/>
              <a:gd name="connsiteY6450" fmla="*/ 1898995 h 5359243"/>
              <a:gd name="connsiteX6451" fmla="*/ 7343897 w 8191242"/>
              <a:gd name="connsiteY6451" fmla="*/ 1850865 h 5359243"/>
              <a:gd name="connsiteX6452" fmla="*/ 7327754 w 8191242"/>
              <a:gd name="connsiteY6452" fmla="*/ 1898995 h 5359243"/>
              <a:gd name="connsiteX6453" fmla="*/ 7295466 w 8191242"/>
              <a:gd name="connsiteY6453" fmla="*/ 1826801 h 5359243"/>
              <a:gd name="connsiteX6454" fmla="*/ 7319682 w 8191242"/>
              <a:gd name="connsiteY6454" fmla="*/ 1842845 h 5359243"/>
              <a:gd name="connsiteX6455" fmla="*/ 7303539 w 8191242"/>
              <a:gd name="connsiteY6455" fmla="*/ 1802737 h 5359243"/>
              <a:gd name="connsiteX6456" fmla="*/ 7311611 w 8191242"/>
              <a:gd name="connsiteY6456" fmla="*/ 1818781 h 5359243"/>
              <a:gd name="connsiteX6457" fmla="*/ 7319682 w 8191242"/>
              <a:gd name="connsiteY6457" fmla="*/ 1794717 h 5359243"/>
              <a:gd name="connsiteX6458" fmla="*/ 7294458 w 8191242"/>
              <a:gd name="connsiteY6458" fmla="*/ 1805745 h 5359243"/>
              <a:gd name="connsiteX6459" fmla="*/ 7288191 w 8191242"/>
              <a:gd name="connsiteY6459" fmla="*/ 1831540 h 5359243"/>
              <a:gd name="connsiteX6460" fmla="*/ 7284998 w 8191242"/>
              <a:gd name="connsiteY6460" fmla="*/ 1819656 h 5359243"/>
              <a:gd name="connsiteX6461" fmla="*/ 7273053 w 8191242"/>
              <a:gd name="connsiteY6461" fmla="*/ 1811925 h 5359243"/>
              <a:gd name="connsiteX6462" fmla="*/ 7280331 w 8191242"/>
              <a:gd name="connsiteY6462" fmla="*/ 1812764 h 5359243"/>
              <a:gd name="connsiteX6463" fmla="*/ 7295466 w 8191242"/>
              <a:gd name="connsiteY6463" fmla="*/ 1802737 h 5359243"/>
              <a:gd name="connsiteX6464" fmla="*/ 7271250 w 8191242"/>
              <a:gd name="connsiteY6464" fmla="*/ 1794717 h 5359243"/>
              <a:gd name="connsiteX6465" fmla="*/ 7263178 w 8191242"/>
              <a:gd name="connsiteY6465" fmla="*/ 1810757 h 5359243"/>
              <a:gd name="connsiteX6466" fmla="*/ 7241610 w 8191242"/>
              <a:gd name="connsiteY6466" fmla="*/ 1805119 h 5359243"/>
              <a:gd name="connsiteX6467" fmla="*/ 7241212 w 8191242"/>
              <a:gd name="connsiteY6467" fmla="*/ 1804436 h 5359243"/>
              <a:gd name="connsiteX6468" fmla="*/ 7242084 w 8191242"/>
              <a:gd name="connsiteY6468" fmla="*/ 1818959 h 5359243"/>
              <a:gd name="connsiteX6469" fmla="*/ 7249285 w 8191242"/>
              <a:gd name="connsiteY6469" fmla="*/ 1842154 h 5359243"/>
              <a:gd name="connsiteX6470" fmla="*/ 7249285 w 8191242"/>
              <a:gd name="connsiteY6470" fmla="*/ 1809884 h 5359243"/>
              <a:gd name="connsiteX6471" fmla="*/ 7265743 w 8191242"/>
              <a:gd name="connsiteY6471" fmla="*/ 1866356 h 5359243"/>
              <a:gd name="connsiteX6472" fmla="*/ 7249285 w 8191242"/>
              <a:gd name="connsiteY6472" fmla="*/ 1866356 h 5359243"/>
              <a:gd name="connsiteX6473" fmla="*/ 7216371 w 8191242"/>
              <a:gd name="connsiteY6473" fmla="*/ 1809884 h 5359243"/>
              <a:gd name="connsiteX6474" fmla="*/ 7216371 w 8191242"/>
              <a:gd name="connsiteY6474" fmla="*/ 1858290 h 5359243"/>
              <a:gd name="connsiteX6475" fmla="*/ 7208141 w 8191242"/>
              <a:gd name="connsiteY6475" fmla="*/ 1809884 h 5359243"/>
              <a:gd name="connsiteX6476" fmla="*/ 7166997 w 8191242"/>
              <a:gd name="connsiteY6476" fmla="*/ 1793748 h 5359243"/>
              <a:gd name="connsiteX6477" fmla="*/ 7158769 w 8191242"/>
              <a:gd name="connsiteY6477" fmla="*/ 1801815 h 5359243"/>
              <a:gd name="connsiteX6478" fmla="*/ 7150539 w 8191242"/>
              <a:gd name="connsiteY6478" fmla="*/ 1801815 h 5359243"/>
              <a:gd name="connsiteX6479" fmla="*/ 7142311 w 8191242"/>
              <a:gd name="connsiteY6479" fmla="*/ 1793748 h 5359243"/>
              <a:gd name="connsiteX6480" fmla="*/ 7134082 w 8191242"/>
              <a:gd name="connsiteY6480" fmla="*/ 1777613 h 5359243"/>
              <a:gd name="connsiteX6481" fmla="*/ 7183455 w 8191242"/>
              <a:gd name="connsiteY6481" fmla="*/ 1801815 h 5359243"/>
              <a:gd name="connsiteX6482" fmla="*/ 7212255 w 8191242"/>
              <a:gd name="connsiteY6482" fmla="*/ 1789714 h 5359243"/>
              <a:gd name="connsiteX6483" fmla="*/ 7239247 w 8191242"/>
              <a:gd name="connsiteY6483" fmla="*/ 1801057 h 5359243"/>
              <a:gd name="connsiteX6484" fmla="*/ 7230889 w 8191242"/>
              <a:gd name="connsiteY6484" fmla="*/ 1786694 h 5359243"/>
              <a:gd name="connsiteX6485" fmla="*/ 7392329 w 8191242"/>
              <a:gd name="connsiteY6485" fmla="*/ 1778674 h 5359243"/>
              <a:gd name="connsiteX6486" fmla="*/ 7425628 w 8191242"/>
              <a:gd name="connsiteY6486" fmla="*/ 1756615 h 5359243"/>
              <a:gd name="connsiteX6487" fmla="*/ 7459205 w 8191242"/>
              <a:gd name="connsiteY6487" fmla="*/ 1768592 h 5359243"/>
              <a:gd name="connsiteX6488" fmla="*/ 7458330 w 8191242"/>
              <a:gd name="connsiteY6488" fmla="*/ 1761801 h 5359243"/>
              <a:gd name="connsiteX6489" fmla="*/ 7459774 w 8191242"/>
              <a:gd name="connsiteY6489" fmla="*/ 1768795 h 5359243"/>
              <a:gd name="connsiteX6490" fmla="*/ 7464979 w 8191242"/>
              <a:gd name="connsiteY6490" fmla="*/ 1770651 h 5359243"/>
              <a:gd name="connsiteX6491" fmla="*/ 7621375 w 8191242"/>
              <a:gd name="connsiteY6491" fmla="*/ 1743580 h 5359243"/>
              <a:gd name="connsiteX6492" fmla="*/ 7702220 w 8191242"/>
              <a:gd name="connsiteY6492" fmla="*/ 1742452 h 5359243"/>
              <a:gd name="connsiteX6493" fmla="*/ 5315008 w 8191242"/>
              <a:gd name="connsiteY6493" fmla="*/ 1741997 h 5359243"/>
              <a:gd name="connsiteX6494" fmla="*/ 5313549 w 8191242"/>
              <a:gd name="connsiteY6494" fmla="*/ 1742580 h 5359243"/>
              <a:gd name="connsiteX6495" fmla="*/ 5314299 w 8191242"/>
              <a:gd name="connsiteY6495" fmla="*/ 1744825 h 5359243"/>
              <a:gd name="connsiteX6496" fmla="*/ 5153910 w 8191242"/>
              <a:gd name="connsiteY6496" fmla="*/ 1740702 h 5359243"/>
              <a:gd name="connsiteX6497" fmla="*/ 5152761 w 8191242"/>
              <a:gd name="connsiteY6497" fmla="*/ 1741223 h 5359243"/>
              <a:gd name="connsiteX6498" fmla="*/ 5151767 w 8191242"/>
              <a:gd name="connsiteY6498" fmla="*/ 1743406 h 5359243"/>
              <a:gd name="connsiteX6499" fmla="*/ 5149989 w 8191242"/>
              <a:gd name="connsiteY6499" fmla="*/ 1752878 h 5359243"/>
              <a:gd name="connsiteX6500" fmla="*/ 5153013 w 8191242"/>
              <a:gd name="connsiteY6500" fmla="*/ 1768981 h 5359243"/>
              <a:gd name="connsiteX6501" fmla="*/ 5142555 w 8191242"/>
              <a:gd name="connsiteY6501" fmla="*/ 1763571 h 5359243"/>
              <a:gd name="connsiteX6502" fmla="*/ 5142551 w 8191242"/>
              <a:gd name="connsiteY6502" fmla="*/ 1763463 h 5359243"/>
              <a:gd name="connsiteX6503" fmla="*/ 5137236 w 8191242"/>
              <a:gd name="connsiteY6503" fmla="*/ 1765370 h 5359243"/>
              <a:gd name="connsiteX6504" fmla="*/ 5137595 w 8191242"/>
              <a:gd name="connsiteY6504" fmla="*/ 1769248 h 5359243"/>
              <a:gd name="connsiteX6505" fmla="*/ 5142556 w 8191242"/>
              <a:gd name="connsiteY6505" fmla="*/ 1781987 h 5359243"/>
              <a:gd name="connsiteX6506" fmla="*/ 5140288 w 8191242"/>
              <a:gd name="connsiteY6506" fmla="*/ 1783497 h 5359243"/>
              <a:gd name="connsiteX6507" fmla="*/ 5143678 w 8191242"/>
              <a:gd name="connsiteY6507" fmla="*/ 1786045 h 5359243"/>
              <a:gd name="connsiteX6508" fmla="*/ 5139785 w 8191242"/>
              <a:gd name="connsiteY6508" fmla="*/ 1788646 h 5359243"/>
              <a:gd name="connsiteX6509" fmla="*/ 5136887 w 8191242"/>
              <a:gd name="connsiteY6509" fmla="*/ 1801190 h 5359243"/>
              <a:gd name="connsiteX6510" fmla="*/ 5153013 w 8191242"/>
              <a:gd name="connsiteY6510" fmla="*/ 1801190 h 5359243"/>
              <a:gd name="connsiteX6511" fmla="*/ 5160321 w 8191242"/>
              <a:gd name="connsiteY6511" fmla="*/ 1794396 h 5359243"/>
              <a:gd name="connsiteX6512" fmla="*/ 5165176 w 8191242"/>
              <a:gd name="connsiteY6512" fmla="*/ 1794812 h 5359243"/>
              <a:gd name="connsiteX6513" fmla="*/ 5164553 w 8191242"/>
              <a:gd name="connsiteY6513" fmla="*/ 1793078 h 5359243"/>
              <a:gd name="connsiteX6514" fmla="*/ 5161885 w 8191242"/>
              <a:gd name="connsiteY6514" fmla="*/ 1785168 h 5359243"/>
              <a:gd name="connsiteX6515" fmla="*/ 5175523 w 8191242"/>
              <a:gd name="connsiteY6515" fmla="*/ 1797540 h 5359243"/>
              <a:gd name="connsiteX6516" fmla="*/ 5185270 w 8191242"/>
              <a:gd name="connsiteY6516" fmla="*/ 1801190 h 5359243"/>
              <a:gd name="connsiteX6517" fmla="*/ 5170103 w 8191242"/>
              <a:gd name="connsiteY6517" fmla="*/ 1782931 h 5359243"/>
              <a:gd name="connsiteX6518" fmla="*/ 5167910 w 8191242"/>
              <a:gd name="connsiteY6518" fmla="*/ 1780037 h 5359243"/>
              <a:gd name="connsiteX6519" fmla="*/ 5153891 w 8191242"/>
              <a:gd name="connsiteY6519" fmla="*/ 1784287 h 5359243"/>
              <a:gd name="connsiteX6520" fmla="*/ 5153013 w 8191242"/>
              <a:gd name="connsiteY6520" fmla="*/ 1785762 h 5359243"/>
              <a:gd name="connsiteX6521" fmla="*/ 5153013 w 8191242"/>
              <a:gd name="connsiteY6521" fmla="*/ 1784553 h 5359243"/>
              <a:gd name="connsiteX6522" fmla="*/ 5151422 w 8191242"/>
              <a:gd name="connsiteY6522" fmla="*/ 1785035 h 5359243"/>
              <a:gd name="connsiteX6523" fmla="*/ 5153013 w 8191242"/>
              <a:gd name="connsiteY6523" fmla="*/ 1783193 h 5359243"/>
              <a:gd name="connsiteX6524" fmla="*/ 5153013 w 8191242"/>
              <a:gd name="connsiteY6524" fmla="*/ 1774690 h 5359243"/>
              <a:gd name="connsiteX6525" fmla="*/ 5153013 w 8191242"/>
              <a:gd name="connsiteY6525" fmla="*/ 1769657 h 5359243"/>
              <a:gd name="connsiteX6526" fmla="*/ 5157045 w 8191242"/>
              <a:gd name="connsiteY6526" fmla="*/ 1756573 h 5359243"/>
              <a:gd name="connsiteX6527" fmla="*/ 5157279 w 8191242"/>
              <a:gd name="connsiteY6527" fmla="*/ 1755463 h 5359243"/>
              <a:gd name="connsiteX6528" fmla="*/ 5401773 w 8191242"/>
              <a:gd name="connsiteY6528" fmla="*/ 1740463 h 5359243"/>
              <a:gd name="connsiteX6529" fmla="*/ 5403005 w 8191242"/>
              <a:gd name="connsiteY6529" fmla="*/ 1745501 h 5359243"/>
              <a:gd name="connsiteX6530" fmla="*/ 5404703 w 8191242"/>
              <a:gd name="connsiteY6530" fmla="*/ 1741262 h 5359243"/>
              <a:gd name="connsiteX6531" fmla="*/ 5403005 w 8191242"/>
              <a:gd name="connsiteY6531" fmla="*/ 1740799 h 5359243"/>
              <a:gd name="connsiteX6532" fmla="*/ 5511253 w 8191242"/>
              <a:gd name="connsiteY6532" fmla="*/ 1739359 h 5359243"/>
              <a:gd name="connsiteX6533" fmla="*/ 5510863 w 8191242"/>
              <a:gd name="connsiteY6533" fmla="*/ 1739462 h 5359243"/>
              <a:gd name="connsiteX6534" fmla="*/ 5510063 w 8191242"/>
              <a:gd name="connsiteY6534" fmla="*/ 1739849 h 5359243"/>
              <a:gd name="connsiteX6535" fmla="*/ 5515354 w 8191242"/>
              <a:gd name="connsiteY6535" fmla="*/ 1748911 h 5359243"/>
              <a:gd name="connsiteX6536" fmla="*/ 5441080 w 8191242"/>
              <a:gd name="connsiteY6536" fmla="*/ 1738570 h 5359243"/>
              <a:gd name="connsiteX6537" fmla="*/ 5433245 w 8191242"/>
              <a:gd name="connsiteY6537" fmla="*/ 1742482 h 5359243"/>
              <a:gd name="connsiteX6538" fmla="*/ 5435133 w 8191242"/>
              <a:gd name="connsiteY6538" fmla="*/ 1752844 h 5359243"/>
              <a:gd name="connsiteX6539" fmla="*/ 5435262 w 8191242"/>
              <a:gd name="connsiteY6539" fmla="*/ 1752878 h 5359243"/>
              <a:gd name="connsiteX6540" fmla="*/ 5440302 w 8191242"/>
              <a:gd name="connsiteY6540" fmla="*/ 1740799 h 5359243"/>
              <a:gd name="connsiteX6541" fmla="*/ 7110847 w 8191242"/>
              <a:gd name="connsiteY6541" fmla="*/ 1738567 h 5359243"/>
              <a:gd name="connsiteX6542" fmla="*/ 7134082 w 8191242"/>
              <a:gd name="connsiteY6542" fmla="*/ 1738567 h 5359243"/>
              <a:gd name="connsiteX6543" fmla="*/ 7149571 w 8191242"/>
              <a:gd name="connsiteY6543" fmla="*/ 1754057 h 5359243"/>
              <a:gd name="connsiteX6544" fmla="*/ 7118592 w 8191242"/>
              <a:gd name="connsiteY6544" fmla="*/ 1761801 h 5359243"/>
              <a:gd name="connsiteX6545" fmla="*/ 7110847 w 8191242"/>
              <a:gd name="connsiteY6545" fmla="*/ 1761801 h 5359243"/>
              <a:gd name="connsiteX6546" fmla="*/ 7110847 w 8191242"/>
              <a:gd name="connsiteY6546" fmla="*/ 1753088 h 5359243"/>
              <a:gd name="connsiteX6547" fmla="*/ 7110847 w 8191242"/>
              <a:gd name="connsiteY6547" fmla="*/ 1752769 h 5359243"/>
              <a:gd name="connsiteX6548" fmla="*/ 5723327 w 8191242"/>
              <a:gd name="connsiteY6548" fmla="*/ 1738381 h 5359243"/>
              <a:gd name="connsiteX6549" fmla="*/ 5723452 w 8191242"/>
              <a:gd name="connsiteY6549" fmla="*/ 1739885 h 5359243"/>
              <a:gd name="connsiteX6550" fmla="*/ 5723869 w 8191242"/>
              <a:gd name="connsiteY6550" fmla="*/ 1740599 h 5359243"/>
              <a:gd name="connsiteX6551" fmla="*/ 5723380 w 8191242"/>
              <a:gd name="connsiteY6551" fmla="*/ 1738597 h 5359243"/>
              <a:gd name="connsiteX6552" fmla="*/ 5764480 w 8191242"/>
              <a:gd name="connsiteY6552" fmla="*/ 1737892 h 5359243"/>
              <a:gd name="connsiteX6553" fmla="*/ 5752902 w 8191242"/>
              <a:gd name="connsiteY6553" fmla="*/ 1738650 h 5359243"/>
              <a:gd name="connsiteX6554" fmla="*/ 5758232 w 8191242"/>
              <a:gd name="connsiteY6554" fmla="*/ 1743047 h 5359243"/>
              <a:gd name="connsiteX6555" fmla="*/ 5378811 w 8191242"/>
              <a:gd name="connsiteY6555" fmla="*/ 1737449 h 5359243"/>
              <a:gd name="connsiteX6556" fmla="*/ 5373771 w 8191242"/>
              <a:gd name="connsiteY6556" fmla="*/ 1748520 h 5359243"/>
              <a:gd name="connsiteX6557" fmla="*/ 5369853 w 8191242"/>
              <a:gd name="connsiteY6557" fmla="*/ 1750299 h 5359243"/>
              <a:gd name="connsiteX6558" fmla="*/ 5370527 w 8191242"/>
              <a:gd name="connsiteY6558" fmla="*/ 1752243 h 5359243"/>
              <a:gd name="connsiteX6559" fmla="*/ 5369270 w 8191242"/>
              <a:gd name="connsiteY6559" fmla="*/ 1750564 h 5359243"/>
              <a:gd name="connsiteX6560" fmla="*/ 5362682 w 8191242"/>
              <a:gd name="connsiteY6560" fmla="*/ 1753553 h 5359243"/>
              <a:gd name="connsiteX6561" fmla="*/ 5362682 w 8191242"/>
              <a:gd name="connsiteY6561" fmla="*/ 1745501 h 5359243"/>
              <a:gd name="connsiteX6562" fmla="*/ 5362682 w 8191242"/>
              <a:gd name="connsiteY6562" fmla="*/ 1741852 h 5359243"/>
              <a:gd name="connsiteX6563" fmla="*/ 5359802 w 8191242"/>
              <a:gd name="connsiteY6563" fmla="*/ 1740037 h 5359243"/>
              <a:gd name="connsiteX6564" fmla="*/ 5352602 w 8191242"/>
              <a:gd name="connsiteY6564" fmla="*/ 1746507 h 5359243"/>
              <a:gd name="connsiteX6565" fmla="*/ 5353088 w 8191242"/>
              <a:gd name="connsiteY6565" fmla="*/ 1750151 h 5359243"/>
              <a:gd name="connsiteX6566" fmla="*/ 5362682 w 8191242"/>
              <a:gd name="connsiteY6566" fmla="*/ 1760929 h 5359243"/>
              <a:gd name="connsiteX6567" fmla="*/ 5370747 w 8191242"/>
              <a:gd name="connsiteY6567" fmla="*/ 1777034 h 5359243"/>
              <a:gd name="connsiteX6568" fmla="*/ 5371755 w 8191242"/>
              <a:gd name="connsiteY6568" fmla="*/ 1753884 h 5359243"/>
              <a:gd name="connsiteX6569" fmla="*/ 5370914 w 8191242"/>
              <a:gd name="connsiteY6569" fmla="*/ 1752760 h 5359243"/>
              <a:gd name="connsiteX6570" fmla="*/ 5380323 w 8191242"/>
              <a:gd name="connsiteY6570" fmla="*/ 1746209 h 5359243"/>
              <a:gd name="connsiteX6571" fmla="*/ 5383289 w 8191242"/>
              <a:gd name="connsiteY6571" fmla="*/ 1746949 h 5359243"/>
              <a:gd name="connsiteX6572" fmla="*/ 5136887 w 8191242"/>
              <a:gd name="connsiteY6572" fmla="*/ 1737449 h 5359243"/>
              <a:gd name="connsiteX6573" fmla="*/ 5132983 w 8191242"/>
              <a:gd name="connsiteY6573" fmla="*/ 1740480 h 5359243"/>
              <a:gd name="connsiteX6574" fmla="*/ 5133900 w 8191242"/>
              <a:gd name="connsiteY6574" fmla="*/ 1747933 h 5359243"/>
              <a:gd name="connsiteX6575" fmla="*/ 5133827 w 8191242"/>
              <a:gd name="connsiteY6575" fmla="*/ 1754157 h 5359243"/>
              <a:gd name="connsiteX6576" fmla="*/ 5135251 w 8191242"/>
              <a:gd name="connsiteY6576" fmla="*/ 1754186 h 5359243"/>
              <a:gd name="connsiteX6577" fmla="*/ 5136760 w 8191242"/>
              <a:gd name="connsiteY6577" fmla="*/ 1749402 h 5359243"/>
              <a:gd name="connsiteX6578" fmla="*/ 5142070 w 8191242"/>
              <a:gd name="connsiteY6578" fmla="*/ 1746872 h 5359243"/>
              <a:gd name="connsiteX6579" fmla="*/ 5142266 w 8191242"/>
              <a:gd name="connsiteY6579" fmla="*/ 1742822 h 5359243"/>
              <a:gd name="connsiteX6580" fmla="*/ 5346215 w 8191242"/>
              <a:gd name="connsiteY6580" fmla="*/ 1737393 h 5359243"/>
              <a:gd name="connsiteX6581" fmla="*/ 5346482 w 8191242"/>
              <a:gd name="connsiteY6581" fmla="*/ 1738092 h 5359243"/>
              <a:gd name="connsiteX6582" fmla="*/ 5346554 w 8191242"/>
              <a:gd name="connsiteY6582" fmla="*/ 1737449 h 5359243"/>
              <a:gd name="connsiteX6583" fmla="*/ 5185270 w 8191242"/>
              <a:gd name="connsiteY6583" fmla="*/ 1736773 h 5359243"/>
              <a:gd name="connsiteX6584" fmla="*/ 5194188 w 8191242"/>
              <a:gd name="connsiteY6584" fmla="*/ 1753535 h 5359243"/>
              <a:gd name="connsiteX6585" fmla="*/ 5199475 w 8191242"/>
              <a:gd name="connsiteY6585" fmla="*/ 1739502 h 5359243"/>
              <a:gd name="connsiteX6586" fmla="*/ 5196611 w 8191242"/>
              <a:gd name="connsiteY6586" fmla="*/ 1743567 h 5359243"/>
              <a:gd name="connsiteX6587" fmla="*/ 5185270 w 8191242"/>
              <a:gd name="connsiteY6587" fmla="*/ 1736773 h 5359243"/>
              <a:gd name="connsiteX6588" fmla="*/ 4963838 w 8191242"/>
              <a:gd name="connsiteY6588" fmla="*/ 1736002 h 5359243"/>
              <a:gd name="connsiteX6589" fmla="*/ 4963255 w 8191242"/>
              <a:gd name="connsiteY6589" fmla="*/ 1737150 h 5359243"/>
              <a:gd name="connsiteX6590" fmla="*/ 4964233 w 8191242"/>
              <a:gd name="connsiteY6590" fmla="*/ 1737873 h 5359243"/>
              <a:gd name="connsiteX6591" fmla="*/ 5728896 w 8191242"/>
              <a:gd name="connsiteY6591" fmla="*/ 1735170 h 5359243"/>
              <a:gd name="connsiteX6592" fmla="*/ 5727253 w 8191242"/>
              <a:gd name="connsiteY6592" fmla="*/ 1738597 h 5359243"/>
              <a:gd name="connsiteX6593" fmla="*/ 5730363 w 8191242"/>
              <a:gd name="connsiteY6593" fmla="*/ 1742744 h 5359243"/>
              <a:gd name="connsiteX6594" fmla="*/ 5729501 w 8191242"/>
              <a:gd name="connsiteY6594" fmla="*/ 1735859 h 5359243"/>
              <a:gd name="connsiteX6595" fmla="*/ 7095163 w 8191242"/>
              <a:gd name="connsiteY6595" fmla="*/ 1734245 h 5359243"/>
              <a:gd name="connsiteX6596" fmla="*/ 7110847 w 8191242"/>
              <a:gd name="connsiteY6596" fmla="*/ 1752769 h 5359243"/>
              <a:gd name="connsiteX6597" fmla="*/ 7053246 w 8191242"/>
              <a:gd name="connsiteY6597" fmla="*/ 1777293 h 5359243"/>
              <a:gd name="connsiteX6598" fmla="*/ 7069703 w 8191242"/>
              <a:gd name="connsiteY6598" fmla="*/ 1744592 h 5359243"/>
              <a:gd name="connsiteX6599" fmla="*/ 7095163 w 8191242"/>
              <a:gd name="connsiteY6599" fmla="*/ 1734245 h 5359243"/>
              <a:gd name="connsiteX6600" fmla="*/ 5332137 w 8191242"/>
              <a:gd name="connsiteY6600" fmla="*/ 1732732 h 5359243"/>
              <a:gd name="connsiteX6601" fmla="*/ 5332443 w 8191242"/>
              <a:gd name="connsiteY6601" fmla="*/ 1737780 h 5359243"/>
              <a:gd name="connsiteX6602" fmla="*/ 5331526 w 8191242"/>
              <a:gd name="connsiteY6602" fmla="*/ 1739154 h 5359243"/>
              <a:gd name="connsiteX6603" fmla="*/ 5333704 w 8191242"/>
              <a:gd name="connsiteY6603" fmla="*/ 1740594 h 5359243"/>
              <a:gd name="connsiteX6604" fmla="*/ 5334363 w 8191242"/>
              <a:gd name="connsiteY6604" fmla="*/ 1742380 h 5359243"/>
              <a:gd name="connsiteX6605" fmla="*/ 5332244 w 8191242"/>
              <a:gd name="connsiteY6605" fmla="*/ 1732856 h 5359243"/>
              <a:gd name="connsiteX6606" fmla="*/ 5131973 w 8191242"/>
              <a:gd name="connsiteY6606" fmla="*/ 1732543 h 5359243"/>
              <a:gd name="connsiteX6607" fmla="*/ 5132028 w 8191242"/>
              <a:gd name="connsiteY6607" fmla="*/ 1732726 h 5359243"/>
              <a:gd name="connsiteX6608" fmla="*/ 5132533 w 8191242"/>
              <a:gd name="connsiteY6608" fmla="*/ 1736829 h 5359243"/>
              <a:gd name="connsiteX6609" fmla="*/ 5136884 w 8191242"/>
              <a:gd name="connsiteY6609" fmla="*/ 1737449 h 5359243"/>
              <a:gd name="connsiteX6610" fmla="*/ 5420413 w 8191242"/>
              <a:gd name="connsiteY6610" fmla="*/ 1731815 h 5359243"/>
              <a:gd name="connsiteX6611" fmla="*/ 5416111 w 8191242"/>
              <a:gd name="connsiteY6611" fmla="*/ 1738457 h 5359243"/>
              <a:gd name="connsiteX6612" fmla="*/ 5414464 w 8191242"/>
              <a:gd name="connsiteY6612" fmla="*/ 1746013 h 5359243"/>
              <a:gd name="connsiteX6613" fmla="*/ 5417374 w 8191242"/>
              <a:gd name="connsiteY6613" fmla="*/ 1755309 h 5359243"/>
              <a:gd name="connsiteX6614" fmla="*/ 5419133 w 8191242"/>
              <a:gd name="connsiteY6614" fmla="*/ 1753553 h 5359243"/>
              <a:gd name="connsiteX6615" fmla="*/ 5418862 w 8191242"/>
              <a:gd name="connsiteY6615" fmla="*/ 1760063 h 5359243"/>
              <a:gd name="connsiteX6616" fmla="*/ 5419133 w 8191242"/>
              <a:gd name="connsiteY6616" fmla="*/ 1760929 h 5359243"/>
              <a:gd name="connsiteX6617" fmla="*/ 5418738 w 8191242"/>
              <a:gd name="connsiteY6617" fmla="*/ 1763024 h 5359243"/>
              <a:gd name="connsiteX6618" fmla="*/ 5418630 w 8191242"/>
              <a:gd name="connsiteY6618" fmla="*/ 1765630 h 5359243"/>
              <a:gd name="connsiteX6619" fmla="*/ 5418289 w 8191242"/>
              <a:gd name="connsiteY6619" fmla="*/ 1765415 h 5359243"/>
              <a:gd name="connsiteX6620" fmla="*/ 5415983 w 8191242"/>
              <a:gd name="connsiteY6620" fmla="*/ 1777663 h 5359243"/>
              <a:gd name="connsiteX6621" fmla="*/ 5421912 w 8191242"/>
              <a:gd name="connsiteY6621" fmla="*/ 1788138 h 5359243"/>
              <a:gd name="connsiteX6622" fmla="*/ 5422982 w 8191242"/>
              <a:gd name="connsiteY6622" fmla="*/ 1788436 h 5359243"/>
              <a:gd name="connsiteX6623" fmla="*/ 5428307 w 8191242"/>
              <a:gd name="connsiteY6623" fmla="*/ 1785168 h 5359243"/>
              <a:gd name="connsiteX6624" fmla="*/ 5431935 w 8191242"/>
              <a:gd name="connsiteY6624" fmla="*/ 1793520 h 5359243"/>
              <a:gd name="connsiteX6625" fmla="*/ 5455405 w 8191242"/>
              <a:gd name="connsiteY6625" fmla="*/ 1784956 h 5359243"/>
              <a:gd name="connsiteX6626" fmla="*/ 5451827 w 8191242"/>
              <a:gd name="connsiteY6626" fmla="*/ 1770013 h 5359243"/>
              <a:gd name="connsiteX6627" fmla="*/ 5462479 w 8191242"/>
              <a:gd name="connsiteY6627" fmla="*/ 1778714 h 5359243"/>
              <a:gd name="connsiteX6628" fmla="*/ 5463569 w 8191242"/>
              <a:gd name="connsiteY6628" fmla="*/ 1781978 h 5359243"/>
              <a:gd name="connsiteX6629" fmla="*/ 5475615 w 8191242"/>
              <a:gd name="connsiteY6629" fmla="*/ 1777582 h 5359243"/>
              <a:gd name="connsiteX6630" fmla="*/ 5478608 w 8191242"/>
              <a:gd name="connsiteY6630" fmla="*/ 1765631 h 5359243"/>
              <a:gd name="connsiteX6631" fmla="*/ 5476524 w 8191242"/>
              <a:gd name="connsiteY6631" fmla="*/ 1757313 h 5359243"/>
              <a:gd name="connsiteX6632" fmla="*/ 5474575 w 8191242"/>
              <a:gd name="connsiteY6632" fmla="*/ 1758916 h 5359243"/>
              <a:gd name="connsiteX6633" fmla="*/ 5452400 w 8191242"/>
              <a:gd name="connsiteY6633" fmla="*/ 1760841 h 5359243"/>
              <a:gd name="connsiteX6634" fmla="*/ 5451505 w 8191242"/>
              <a:gd name="connsiteY6634" fmla="*/ 1768667 h 5359243"/>
              <a:gd name="connsiteX6635" fmla="*/ 5450378 w 8191242"/>
              <a:gd name="connsiteY6635" fmla="*/ 1763961 h 5359243"/>
              <a:gd name="connsiteX6636" fmla="*/ 5448366 w 8191242"/>
              <a:gd name="connsiteY6636" fmla="*/ 1769988 h 5359243"/>
              <a:gd name="connsiteX6637" fmla="*/ 5451390 w 8191242"/>
              <a:gd name="connsiteY6637" fmla="*/ 1785085 h 5359243"/>
              <a:gd name="connsiteX6638" fmla="*/ 5419133 w 8191242"/>
              <a:gd name="connsiteY6638" fmla="*/ 1760929 h 5359243"/>
              <a:gd name="connsiteX6639" fmla="*/ 5427198 w 8191242"/>
              <a:gd name="connsiteY6639" fmla="*/ 1750864 h 5359243"/>
              <a:gd name="connsiteX6640" fmla="*/ 5434553 w 8191242"/>
              <a:gd name="connsiteY6640" fmla="*/ 1752700 h 5359243"/>
              <a:gd name="connsiteX6641" fmla="*/ 5426063 w 8191242"/>
              <a:gd name="connsiteY6641" fmla="*/ 1742482 h 5359243"/>
              <a:gd name="connsiteX6642" fmla="*/ 5427242 w 8191242"/>
              <a:gd name="connsiteY6642" fmla="*/ 1736389 h 5359243"/>
              <a:gd name="connsiteX6643" fmla="*/ 5425182 w 8191242"/>
              <a:gd name="connsiteY6643" fmla="*/ 1735766 h 5359243"/>
              <a:gd name="connsiteX6644" fmla="*/ 6917228 w 8191242"/>
              <a:gd name="connsiteY6644" fmla="*/ 1730822 h 5359243"/>
              <a:gd name="connsiteX6645" fmla="*/ 6923038 w 8191242"/>
              <a:gd name="connsiteY6645" fmla="*/ 1754057 h 5359243"/>
              <a:gd name="connsiteX6646" fmla="*/ 6940463 w 8191242"/>
              <a:gd name="connsiteY6646" fmla="*/ 1777291 h 5359243"/>
              <a:gd name="connsiteX6647" fmla="*/ 6933444 w 8191242"/>
              <a:gd name="connsiteY6647" fmla="*/ 1785763 h 5359243"/>
              <a:gd name="connsiteX6648" fmla="*/ 6909483 w 8191242"/>
              <a:gd name="connsiteY6648" fmla="*/ 1761801 h 5359243"/>
              <a:gd name="connsiteX6649" fmla="*/ 6893994 w 8191242"/>
              <a:gd name="connsiteY6649" fmla="*/ 1761801 h 5359243"/>
              <a:gd name="connsiteX6650" fmla="*/ 6901738 w 8191242"/>
              <a:gd name="connsiteY6650" fmla="*/ 1785035 h 5359243"/>
              <a:gd name="connsiteX6651" fmla="*/ 6893994 w 8191242"/>
              <a:gd name="connsiteY6651" fmla="*/ 1785035 h 5359243"/>
              <a:gd name="connsiteX6652" fmla="*/ 6886250 w 8191242"/>
              <a:gd name="connsiteY6652" fmla="*/ 1746312 h 5359243"/>
              <a:gd name="connsiteX6653" fmla="*/ 6901738 w 8191242"/>
              <a:gd name="connsiteY6653" fmla="*/ 1761801 h 5359243"/>
              <a:gd name="connsiteX6654" fmla="*/ 6917228 w 8191242"/>
              <a:gd name="connsiteY6654" fmla="*/ 1730822 h 5359243"/>
              <a:gd name="connsiteX6655" fmla="*/ 5774412 w 8191242"/>
              <a:gd name="connsiteY6655" fmla="*/ 1730022 h 5359243"/>
              <a:gd name="connsiteX6656" fmla="*/ 5774356 w 8191242"/>
              <a:gd name="connsiteY6656" fmla="*/ 1730069 h 5359243"/>
              <a:gd name="connsiteX6657" fmla="*/ 5775014 w 8191242"/>
              <a:gd name="connsiteY6657" fmla="*/ 1731126 h 5359243"/>
              <a:gd name="connsiteX6658" fmla="*/ 5386875 w 8191242"/>
              <a:gd name="connsiteY6658" fmla="*/ 1729397 h 5359243"/>
              <a:gd name="connsiteX6659" fmla="*/ 5394940 w 8191242"/>
              <a:gd name="connsiteY6659" fmla="*/ 1753553 h 5359243"/>
              <a:gd name="connsiteX6660" fmla="*/ 5394511 w 8191242"/>
              <a:gd name="connsiteY6660" fmla="*/ 1754039 h 5359243"/>
              <a:gd name="connsiteX6661" fmla="*/ 5403005 w 8191242"/>
              <a:gd name="connsiteY6661" fmla="*/ 1760929 h 5359243"/>
              <a:gd name="connsiteX6662" fmla="*/ 5407858 w 8191242"/>
              <a:gd name="connsiteY6662" fmla="*/ 1758160 h 5359243"/>
              <a:gd name="connsiteX6663" fmla="*/ 5396452 w 8191242"/>
              <a:gd name="connsiteY6663" fmla="*/ 1744495 h 5359243"/>
              <a:gd name="connsiteX6664" fmla="*/ 5386875 w 8191242"/>
              <a:gd name="connsiteY6664" fmla="*/ 1729397 h 5359243"/>
              <a:gd name="connsiteX6665" fmla="*/ 5169142 w 8191242"/>
              <a:gd name="connsiteY6665" fmla="*/ 1729397 h 5359243"/>
              <a:gd name="connsiteX6666" fmla="*/ 5167324 w 8191242"/>
              <a:gd name="connsiteY6666" fmla="*/ 1733330 h 5359243"/>
              <a:gd name="connsiteX6667" fmla="*/ 5169142 w 8191242"/>
              <a:gd name="connsiteY6667" fmla="*/ 1744825 h 5359243"/>
              <a:gd name="connsiteX6668" fmla="*/ 5169142 w 8191242"/>
              <a:gd name="connsiteY6668" fmla="*/ 1768981 h 5359243"/>
              <a:gd name="connsiteX6669" fmla="*/ 5169254 w 8191242"/>
              <a:gd name="connsiteY6669" fmla="*/ 1769111 h 5359243"/>
              <a:gd name="connsiteX6670" fmla="*/ 5177620 w 8191242"/>
              <a:gd name="connsiteY6670" fmla="*/ 1765188 h 5359243"/>
              <a:gd name="connsiteX6671" fmla="*/ 5175946 w 8191242"/>
              <a:gd name="connsiteY6671" fmla="*/ 1759466 h 5359243"/>
              <a:gd name="connsiteX6672" fmla="*/ 5177206 w 8191242"/>
              <a:gd name="connsiteY6672" fmla="*/ 1753553 h 5359243"/>
              <a:gd name="connsiteX6673" fmla="*/ 5169142 w 8191242"/>
              <a:gd name="connsiteY6673" fmla="*/ 1729397 h 5359243"/>
              <a:gd name="connsiteX6674" fmla="*/ 7165936 w 8191242"/>
              <a:gd name="connsiteY6674" fmla="*/ 1727807 h 5359243"/>
              <a:gd name="connsiteX6675" fmla="*/ 7157871 w 8191242"/>
              <a:gd name="connsiteY6675" fmla="*/ 1735859 h 5359243"/>
              <a:gd name="connsiteX6676" fmla="*/ 7182064 w 8191242"/>
              <a:gd name="connsiteY6676" fmla="*/ 1727807 h 5359243"/>
              <a:gd name="connsiteX6677" fmla="*/ 7198191 w 8191242"/>
              <a:gd name="connsiteY6677" fmla="*/ 1735859 h 5359243"/>
              <a:gd name="connsiteX6678" fmla="*/ 7157871 w 8191242"/>
              <a:gd name="connsiteY6678" fmla="*/ 1751963 h 5359243"/>
              <a:gd name="connsiteX6679" fmla="*/ 7165936 w 8191242"/>
              <a:gd name="connsiteY6679" fmla="*/ 1727807 h 5359243"/>
              <a:gd name="connsiteX6680" fmla="*/ 5738573 w 8191242"/>
              <a:gd name="connsiteY6680" fmla="*/ 1727807 h 5359243"/>
              <a:gd name="connsiteX6681" fmla="*/ 5737565 w 8191242"/>
              <a:gd name="connsiteY6681" fmla="*/ 1738879 h 5359243"/>
              <a:gd name="connsiteX6682" fmla="*/ 5730984 w 8191242"/>
              <a:gd name="connsiteY6682" fmla="*/ 1743573 h 5359243"/>
              <a:gd name="connsiteX6683" fmla="*/ 5740806 w 8191242"/>
              <a:gd name="connsiteY6683" fmla="*/ 1756667 h 5359243"/>
              <a:gd name="connsiteX6684" fmla="*/ 5744599 w 8191242"/>
              <a:gd name="connsiteY6684" fmla="*/ 1763802 h 5359243"/>
              <a:gd name="connsiteX6685" fmla="*/ 5745977 w 8191242"/>
              <a:gd name="connsiteY6685" fmla="*/ 1763997 h 5359243"/>
              <a:gd name="connsiteX6686" fmla="*/ 5746452 w 8191242"/>
              <a:gd name="connsiteY6686" fmla="*/ 1767288 h 5359243"/>
              <a:gd name="connsiteX6687" fmla="*/ 5748063 w 8191242"/>
              <a:gd name="connsiteY6687" fmla="*/ 1770318 h 5359243"/>
              <a:gd name="connsiteX6688" fmla="*/ 5760461 w 8191242"/>
              <a:gd name="connsiteY6688" fmla="*/ 1761988 h 5359243"/>
              <a:gd name="connsiteX6689" fmla="*/ 5803917 w 8191242"/>
              <a:gd name="connsiteY6689" fmla="*/ 1771037 h 5359243"/>
              <a:gd name="connsiteX6690" fmla="*/ 5820182 w 8191242"/>
              <a:gd name="connsiteY6690" fmla="*/ 1754949 h 5359243"/>
              <a:gd name="connsiteX6691" fmla="*/ 5803917 w 8191242"/>
              <a:gd name="connsiteY6691" fmla="*/ 1754949 h 5359243"/>
              <a:gd name="connsiteX6692" fmla="*/ 5804067 w 8191242"/>
              <a:gd name="connsiteY6692" fmla="*/ 1751287 h 5359243"/>
              <a:gd name="connsiteX6693" fmla="*/ 5800826 w 8191242"/>
              <a:gd name="connsiteY6693" fmla="*/ 1756021 h 5359243"/>
              <a:gd name="connsiteX6694" fmla="*/ 5793082 w 8191242"/>
              <a:gd name="connsiteY6694" fmla="*/ 1739425 h 5359243"/>
              <a:gd name="connsiteX6695" fmla="*/ 5779531 w 8191242"/>
              <a:gd name="connsiteY6695" fmla="*/ 1743574 h 5359243"/>
              <a:gd name="connsiteX6696" fmla="*/ 5771975 w 8191242"/>
              <a:gd name="connsiteY6696" fmla="*/ 1732010 h 5359243"/>
              <a:gd name="connsiteX6697" fmla="*/ 5766004 w 8191242"/>
              <a:gd name="connsiteY6697" fmla="*/ 1736876 h 5359243"/>
              <a:gd name="connsiteX6698" fmla="*/ 5767549 w 8191242"/>
              <a:gd name="connsiteY6698" fmla="*/ 1748938 h 5359243"/>
              <a:gd name="connsiteX6699" fmla="*/ 5758232 w 8191242"/>
              <a:gd name="connsiteY6699" fmla="*/ 1762217 h 5359243"/>
              <a:gd name="connsiteX6700" fmla="*/ 5742742 w 8191242"/>
              <a:gd name="connsiteY6700" fmla="*/ 1736658 h 5359243"/>
              <a:gd name="connsiteX6701" fmla="*/ 5746614 w 8191242"/>
              <a:gd name="connsiteY6701" fmla="*/ 1739853 h 5359243"/>
              <a:gd name="connsiteX6702" fmla="*/ 5748688 w 8191242"/>
              <a:gd name="connsiteY6702" fmla="*/ 1738142 h 5359243"/>
              <a:gd name="connsiteX6703" fmla="*/ 5803615 w 8191242"/>
              <a:gd name="connsiteY6703" fmla="*/ 1726563 h 5359243"/>
              <a:gd name="connsiteX6704" fmla="*/ 5788173 w 8191242"/>
              <a:gd name="connsiteY6704" fmla="*/ 1730404 h 5359243"/>
              <a:gd name="connsiteX6705" fmla="*/ 5793084 w 8191242"/>
              <a:gd name="connsiteY6705" fmla="*/ 1739425 h 5359243"/>
              <a:gd name="connsiteX6706" fmla="*/ 5797923 w 8191242"/>
              <a:gd name="connsiteY6706" fmla="*/ 1736315 h 5359243"/>
              <a:gd name="connsiteX6707" fmla="*/ 5808571 w 8191242"/>
              <a:gd name="connsiteY6707" fmla="*/ 1739425 h 5359243"/>
              <a:gd name="connsiteX6708" fmla="*/ 5804699 w 8191242"/>
              <a:gd name="connsiteY6708" fmla="*/ 1728013 h 5359243"/>
              <a:gd name="connsiteX6709" fmla="*/ 5664999 w 8191242"/>
              <a:gd name="connsiteY6709" fmla="*/ 1726535 h 5359243"/>
              <a:gd name="connsiteX6710" fmla="*/ 5662528 w 8191242"/>
              <a:gd name="connsiteY6710" fmla="*/ 1731926 h 5359243"/>
              <a:gd name="connsiteX6711" fmla="*/ 5658379 w 8191242"/>
              <a:gd name="connsiteY6711" fmla="*/ 1727838 h 5359243"/>
              <a:gd name="connsiteX6712" fmla="*/ 5666158 w 8191242"/>
              <a:gd name="connsiteY6712" fmla="*/ 1724006 h 5359243"/>
              <a:gd name="connsiteX6713" fmla="*/ 5666358 w 8191242"/>
              <a:gd name="connsiteY6713" fmla="*/ 1726267 h 5359243"/>
              <a:gd name="connsiteX6714" fmla="*/ 5664999 w 8191242"/>
              <a:gd name="connsiteY6714" fmla="*/ 1726535 h 5359243"/>
              <a:gd name="connsiteX6715" fmla="*/ 5687373 w 8191242"/>
              <a:gd name="connsiteY6715" fmla="*/ 1722947 h 5359243"/>
              <a:gd name="connsiteX6716" fmla="*/ 5687424 w 8191242"/>
              <a:gd name="connsiteY6716" fmla="*/ 1723752 h 5359243"/>
              <a:gd name="connsiteX6717" fmla="*/ 5687237 w 8191242"/>
              <a:gd name="connsiteY6717" fmla="*/ 1723228 h 5359243"/>
              <a:gd name="connsiteX6718" fmla="*/ 4970717 w 8191242"/>
              <a:gd name="connsiteY6718" fmla="*/ 1720223 h 5359243"/>
              <a:gd name="connsiteX6719" fmla="*/ 4967000 w 8191242"/>
              <a:gd name="connsiteY6719" fmla="*/ 1723367 h 5359243"/>
              <a:gd name="connsiteX6720" fmla="*/ 4965900 w 8191242"/>
              <a:gd name="connsiteY6720" fmla="*/ 1723239 h 5359243"/>
              <a:gd name="connsiteX6721" fmla="*/ 4966542 w 8191242"/>
              <a:gd name="connsiteY6721" fmla="*/ 1725389 h 5359243"/>
              <a:gd name="connsiteX6722" fmla="*/ 4971569 w 8191242"/>
              <a:gd name="connsiteY6722" fmla="*/ 1728265 h 5359243"/>
              <a:gd name="connsiteX6723" fmla="*/ 4973591 w 8191242"/>
              <a:gd name="connsiteY6723" fmla="*/ 1728286 h 5359243"/>
              <a:gd name="connsiteX6724" fmla="*/ 4972578 w 8191242"/>
              <a:gd name="connsiteY6724" fmla="*/ 1726709 h 5359243"/>
              <a:gd name="connsiteX6725" fmla="*/ 5828025 w 8191242"/>
              <a:gd name="connsiteY6725" fmla="*/ 1720163 h 5359243"/>
              <a:gd name="connsiteX6726" fmla="*/ 5822159 w 8191242"/>
              <a:gd name="connsiteY6726" fmla="*/ 1721950 h 5359243"/>
              <a:gd name="connsiteX6727" fmla="*/ 5812382 w 8191242"/>
              <a:gd name="connsiteY6727" fmla="*/ 1724382 h 5359243"/>
              <a:gd name="connsiteX6728" fmla="*/ 5816316 w 8191242"/>
              <a:gd name="connsiteY6728" fmla="*/ 1731126 h 5359243"/>
              <a:gd name="connsiteX6729" fmla="*/ 5811476 w 8191242"/>
              <a:gd name="connsiteY6729" fmla="*/ 1740462 h 5359243"/>
              <a:gd name="connsiteX6730" fmla="*/ 5807600 w 8191242"/>
              <a:gd name="connsiteY6730" fmla="*/ 1746123 h 5359243"/>
              <a:gd name="connsiteX6731" fmla="*/ 5813065 w 8191242"/>
              <a:gd name="connsiteY6731" fmla="*/ 1746907 h 5359243"/>
              <a:gd name="connsiteX6732" fmla="*/ 5823357 w 8191242"/>
              <a:gd name="connsiteY6732" fmla="*/ 1748164 h 5359243"/>
              <a:gd name="connsiteX6733" fmla="*/ 5824123 w 8191242"/>
              <a:gd name="connsiteY6733" fmla="*/ 1746725 h 5359243"/>
              <a:gd name="connsiteX6734" fmla="*/ 5823168 w 8191242"/>
              <a:gd name="connsiteY6734" fmla="*/ 1745460 h 5359243"/>
              <a:gd name="connsiteX6735" fmla="*/ 5825014 w 8191242"/>
              <a:gd name="connsiteY6735" fmla="*/ 1745054 h 5359243"/>
              <a:gd name="connsiteX6736" fmla="*/ 5828312 w 8191242"/>
              <a:gd name="connsiteY6736" fmla="*/ 1738864 h 5359243"/>
              <a:gd name="connsiteX6737" fmla="*/ 5831741 w 8191242"/>
              <a:gd name="connsiteY6737" fmla="*/ 1743574 h 5359243"/>
              <a:gd name="connsiteX6738" fmla="*/ 5832942 w 8191242"/>
              <a:gd name="connsiteY6738" fmla="*/ 1743309 h 5359243"/>
              <a:gd name="connsiteX6739" fmla="*/ 5836257 w 8191242"/>
              <a:gd name="connsiteY6739" fmla="*/ 1745097 h 5359243"/>
              <a:gd name="connsiteX6740" fmla="*/ 5836109 w 8191242"/>
              <a:gd name="connsiteY6740" fmla="*/ 1742803 h 5359243"/>
              <a:gd name="connsiteX6741" fmla="*/ 5840401 w 8191242"/>
              <a:gd name="connsiteY6741" fmla="*/ 1740657 h 5359243"/>
              <a:gd name="connsiteX6742" fmla="*/ 5225096 w 8191242"/>
              <a:gd name="connsiteY6742" fmla="*/ 1719948 h 5359243"/>
              <a:gd name="connsiteX6743" fmla="*/ 5224760 w 8191242"/>
              <a:gd name="connsiteY6743" fmla="*/ 1720861 h 5359243"/>
              <a:gd name="connsiteX6744" fmla="*/ 5225592 w 8191242"/>
              <a:gd name="connsiteY6744" fmla="*/ 1720669 h 5359243"/>
              <a:gd name="connsiteX6745" fmla="*/ 5949133 w 8191242"/>
              <a:gd name="connsiteY6745" fmla="*/ 1717062 h 5359243"/>
              <a:gd name="connsiteX6746" fmla="*/ 5943254 w 8191242"/>
              <a:gd name="connsiteY6746" fmla="*/ 1717970 h 5359243"/>
              <a:gd name="connsiteX6747" fmla="*/ 5949133 w 8191242"/>
              <a:gd name="connsiteY6747" fmla="*/ 1728887 h 5359243"/>
              <a:gd name="connsiteX6748" fmla="*/ 5949133 w 8191242"/>
              <a:gd name="connsiteY6748" fmla="*/ 1720497 h 5359243"/>
              <a:gd name="connsiteX6749" fmla="*/ 5840568 w 8191242"/>
              <a:gd name="connsiteY6749" fmla="*/ 1716341 h 5359243"/>
              <a:gd name="connsiteX6750" fmla="*/ 5836433 w 8191242"/>
              <a:gd name="connsiteY6750" fmla="*/ 1717601 h 5359243"/>
              <a:gd name="connsiteX6751" fmla="*/ 5845063 w 8191242"/>
              <a:gd name="connsiteY6751" fmla="*/ 1736351 h 5359243"/>
              <a:gd name="connsiteX6752" fmla="*/ 5846138 w 8191242"/>
              <a:gd name="connsiteY6752" fmla="*/ 1738864 h 5359243"/>
              <a:gd name="connsiteX6753" fmla="*/ 5849886 w 8191242"/>
              <a:gd name="connsiteY6753" fmla="*/ 1738142 h 5359243"/>
              <a:gd name="connsiteX6754" fmla="*/ 5847295 w 8191242"/>
              <a:gd name="connsiteY6754" fmla="*/ 1732423 h 5359243"/>
              <a:gd name="connsiteX6755" fmla="*/ 5862784 w 8191242"/>
              <a:gd name="connsiteY6755" fmla="*/ 1713907 h 5359243"/>
              <a:gd name="connsiteX6756" fmla="*/ 5862414 w 8191242"/>
              <a:gd name="connsiteY6756" fmla="*/ 1720790 h 5359243"/>
              <a:gd name="connsiteX6757" fmla="*/ 5861326 w 8191242"/>
              <a:gd name="connsiteY6757" fmla="*/ 1718559 h 5359243"/>
              <a:gd name="connsiteX6758" fmla="*/ 5628514 w 8191242"/>
              <a:gd name="connsiteY6758" fmla="*/ 1713785 h 5359243"/>
              <a:gd name="connsiteX6759" fmla="*/ 5628469 w 8191242"/>
              <a:gd name="connsiteY6759" fmla="*/ 1713967 h 5359243"/>
              <a:gd name="connsiteX6760" fmla="*/ 5628507 w 8191242"/>
              <a:gd name="connsiteY6760" fmla="*/ 1713990 h 5359243"/>
              <a:gd name="connsiteX6761" fmla="*/ 6897696 w 8191242"/>
              <a:gd name="connsiteY6761" fmla="*/ 1713594 h 5359243"/>
              <a:gd name="connsiteX6762" fmla="*/ 6900770 w 8191242"/>
              <a:gd name="connsiteY6762" fmla="*/ 1720387 h 5359243"/>
              <a:gd name="connsiteX6763" fmla="*/ 6901738 w 8191242"/>
              <a:gd name="connsiteY6763" fmla="*/ 1729371 h 5359243"/>
              <a:gd name="connsiteX6764" fmla="*/ 6897626 w 8191242"/>
              <a:gd name="connsiteY6764" fmla="*/ 1719637 h 5359243"/>
              <a:gd name="connsiteX6765" fmla="*/ 5524341 w 8191242"/>
              <a:gd name="connsiteY6765" fmla="*/ 1713427 h 5359243"/>
              <a:gd name="connsiteX6766" fmla="*/ 5528503 w 8191242"/>
              <a:gd name="connsiteY6766" fmla="*/ 1722430 h 5359243"/>
              <a:gd name="connsiteX6767" fmla="*/ 5523966 w 8191242"/>
              <a:gd name="connsiteY6767" fmla="*/ 1760929 h 5359243"/>
              <a:gd name="connsiteX6768" fmla="*/ 5536062 w 8191242"/>
              <a:gd name="connsiteY6768" fmla="*/ 1755896 h 5359243"/>
              <a:gd name="connsiteX6769" fmla="*/ 5541988 w 8191242"/>
              <a:gd name="connsiteY6769" fmla="*/ 1750473 h 5359243"/>
              <a:gd name="connsiteX6770" fmla="*/ 5532031 w 8191242"/>
              <a:gd name="connsiteY6770" fmla="*/ 1745501 h 5359243"/>
              <a:gd name="connsiteX6771" fmla="*/ 5542111 w 8191242"/>
              <a:gd name="connsiteY6771" fmla="*/ 1743865 h 5359243"/>
              <a:gd name="connsiteX6772" fmla="*/ 5544699 w 8191242"/>
              <a:gd name="connsiteY6772" fmla="*/ 1736518 h 5359243"/>
              <a:gd name="connsiteX6773" fmla="*/ 5542237 w 8191242"/>
              <a:gd name="connsiteY6773" fmla="*/ 1730608 h 5359243"/>
              <a:gd name="connsiteX6774" fmla="*/ 5537071 w 8191242"/>
              <a:gd name="connsiteY6774" fmla="*/ 1721675 h 5359243"/>
              <a:gd name="connsiteX6775" fmla="*/ 5535862 w 8191242"/>
              <a:gd name="connsiteY6775" fmla="*/ 1717572 h 5359243"/>
              <a:gd name="connsiteX6776" fmla="*/ 5851604 w 8191242"/>
              <a:gd name="connsiteY6776" fmla="*/ 1712979 h 5359243"/>
              <a:gd name="connsiteX6777" fmla="*/ 5845562 w 8191242"/>
              <a:gd name="connsiteY6777" fmla="*/ 1714819 h 5359243"/>
              <a:gd name="connsiteX6778" fmla="*/ 5846326 w 8191242"/>
              <a:gd name="connsiteY6778" fmla="*/ 1714936 h 5359243"/>
              <a:gd name="connsiteX6779" fmla="*/ 5847295 w 8191242"/>
              <a:gd name="connsiteY6779" fmla="*/ 1722137 h 5359243"/>
              <a:gd name="connsiteX6780" fmla="*/ 5851167 w 8191242"/>
              <a:gd name="connsiteY6780" fmla="*/ 1713907 h 5359243"/>
              <a:gd name="connsiteX6781" fmla="*/ 6063050 w 8191242"/>
              <a:gd name="connsiteY6781" fmla="*/ 1706407 h 5359243"/>
              <a:gd name="connsiteX6782" fmla="*/ 6063043 w 8191242"/>
              <a:gd name="connsiteY6782" fmla="*/ 1706483 h 5359243"/>
              <a:gd name="connsiteX6783" fmla="*/ 6058001 w 8191242"/>
              <a:gd name="connsiteY6783" fmla="*/ 1706483 h 5359243"/>
              <a:gd name="connsiteX6784" fmla="*/ 6051812 w 8191242"/>
              <a:gd name="connsiteY6784" fmla="*/ 1706483 h 5359243"/>
              <a:gd name="connsiteX6785" fmla="*/ 6049305 w 8191242"/>
              <a:gd name="connsiteY6785" fmla="*/ 1713424 h 5359243"/>
              <a:gd name="connsiteX6786" fmla="*/ 6066085 w 8191242"/>
              <a:gd name="connsiteY6786" fmla="*/ 1721169 h 5359243"/>
              <a:gd name="connsiteX6787" fmla="*/ 6065036 w 8191242"/>
              <a:gd name="connsiteY6787" fmla="*/ 1709552 h 5359243"/>
              <a:gd name="connsiteX6788" fmla="*/ 6275472 w 8191242"/>
              <a:gd name="connsiteY6788" fmla="*/ 1704908 h 5359243"/>
              <a:gd name="connsiteX6789" fmla="*/ 6279196 w 8191242"/>
              <a:gd name="connsiteY6789" fmla="*/ 1710297 h 5359243"/>
              <a:gd name="connsiteX6790" fmla="*/ 6275472 w 8191242"/>
              <a:gd name="connsiteY6790" fmla="*/ 1712910 h 5359243"/>
              <a:gd name="connsiteX6791" fmla="*/ 6033797 w 8191242"/>
              <a:gd name="connsiteY6791" fmla="*/ 1704316 h 5359243"/>
              <a:gd name="connsiteX6792" fmla="*/ 6029486 w 8191242"/>
              <a:gd name="connsiteY6792" fmla="*/ 1709524 h 5359243"/>
              <a:gd name="connsiteX6793" fmla="*/ 6024645 w 8191242"/>
              <a:gd name="connsiteY6793" fmla="*/ 1714256 h 5359243"/>
              <a:gd name="connsiteX6794" fmla="*/ 6024148 w 8191242"/>
              <a:gd name="connsiteY6794" fmla="*/ 1721428 h 5359243"/>
              <a:gd name="connsiteX6795" fmla="*/ 6018871 w 8191242"/>
              <a:gd name="connsiteY6795" fmla="*/ 1722981 h 5359243"/>
              <a:gd name="connsiteX6796" fmla="*/ 6017969 w 8191242"/>
              <a:gd name="connsiteY6796" fmla="*/ 1724792 h 5359243"/>
              <a:gd name="connsiteX6797" fmla="*/ 6025151 w 8191242"/>
              <a:gd name="connsiteY6797" fmla="*/ 1735885 h 5359243"/>
              <a:gd name="connsiteX6798" fmla="*/ 6033171 w 8191242"/>
              <a:gd name="connsiteY6798" fmla="*/ 1748277 h 5359243"/>
              <a:gd name="connsiteX6799" fmla="*/ 5999322 w 8191242"/>
              <a:gd name="connsiteY6799" fmla="*/ 1723377 h 5359243"/>
              <a:gd name="connsiteX6800" fmla="*/ 5994441 w 8191242"/>
              <a:gd name="connsiteY6800" fmla="*/ 1729717 h 5359243"/>
              <a:gd name="connsiteX6801" fmla="*/ 5984138 w 8191242"/>
              <a:gd name="connsiteY6801" fmla="*/ 1743096 h 5359243"/>
              <a:gd name="connsiteX6802" fmla="*/ 5994448 w 8191242"/>
              <a:gd name="connsiteY6802" fmla="*/ 1763766 h 5359243"/>
              <a:gd name="connsiteX6803" fmla="*/ 5977021 w 8191242"/>
              <a:gd name="connsiteY6803" fmla="*/ 1738871 h 5359243"/>
              <a:gd name="connsiteX6804" fmla="*/ 5985734 w 8191242"/>
              <a:gd name="connsiteY6804" fmla="*/ 1763766 h 5359243"/>
              <a:gd name="connsiteX6805" fmla="*/ 5959595 w 8191242"/>
              <a:gd name="connsiteY6805" fmla="*/ 1747169 h 5359243"/>
              <a:gd name="connsiteX6806" fmla="*/ 5959595 w 8191242"/>
              <a:gd name="connsiteY6806" fmla="*/ 1715446 h 5359243"/>
              <a:gd name="connsiteX6807" fmla="*/ 5950949 w 8191242"/>
              <a:gd name="connsiteY6807" fmla="*/ 1716781 h 5359243"/>
              <a:gd name="connsiteX6808" fmla="*/ 5956878 w 8191242"/>
              <a:gd name="connsiteY6808" fmla="*/ 1732033 h 5359243"/>
              <a:gd name="connsiteX6809" fmla="*/ 5951311 w 8191242"/>
              <a:gd name="connsiteY6809" fmla="*/ 1741603 h 5359243"/>
              <a:gd name="connsiteX6810" fmla="*/ 5946097 w 8191242"/>
              <a:gd name="connsiteY6810" fmla="*/ 1743739 h 5359243"/>
              <a:gd name="connsiteX6811" fmla="*/ 5947011 w 8191242"/>
              <a:gd name="connsiteY6811" fmla="*/ 1745565 h 5359243"/>
              <a:gd name="connsiteX6812" fmla="*/ 5950458 w 8191242"/>
              <a:gd name="connsiteY6812" fmla="*/ 1762939 h 5359243"/>
              <a:gd name="connsiteX6813" fmla="*/ 5949914 w 8191242"/>
              <a:gd name="connsiteY6813" fmla="*/ 1767927 h 5359243"/>
              <a:gd name="connsiteX6814" fmla="*/ 5951538 w 8191242"/>
              <a:gd name="connsiteY6814" fmla="*/ 1783052 h 5359243"/>
              <a:gd name="connsiteX6815" fmla="*/ 5965152 w 8191242"/>
              <a:gd name="connsiteY6815" fmla="*/ 1780498 h 5359243"/>
              <a:gd name="connsiteX6816" fmla="*/ 6004678 w 8191242"/>
              <a:gd name="connsiteY6816" fmla="*/ 1770514 h 5359243"/>
              <a:gd name="connsiteX6817" fmla="*/ 6039136 w 8191242"/>
              <a:gd name="connsiteY6817" fmla="*/ 1753542 h 5359243"/>
              <a:gd name="connsiteX6818" fmla="*/ 6039627 w 8191242"/>
              <a:gd name="connsiteY6818" fmla="*/ 1753405 h 5359243"/>
              <a:gd name="connsiteX6819" fmla="*/ 6037236 w 8191242"/>
              <a:gd name="connsiteY6819" fmla="*/ 1739281 h 5359243"/>
              <a:gd name="connsiteX6820" fmla="*/ 5881095 w 8191242"/>
              <a:gd name="connsiteY6820" fmla="*/ 1703361 h 5359243"/>
              <a:gd name="connsiteX6821" fmla="*/ 5863940 w 8191242"/>
              <a:gd name="connsiteY6821" fmla="*/ 1709221 h 5359243"/>
              <a:gd name="connsiteX6822" fmla="*/ 5857697 w 8191242"/>
              <a:gd name="connsiteY6822" fmla="*/ 1711123 h 5359243"/>
              <a:gd name="connsiteX6823" fmla="*/ 5861326 w 8191242"/>
              <a:gd name="connsiteY6823" fmla="*/ 1718559 h 5359243"/>
              <a:gd name="connsiteX6824" fmla="*/ 5856515 w 8191242"/>
              <a:gd name="connsiteY6824" fmla="*/ 1733892 h 5359243"/>
              <a:gd name="connsiteX6825" fmla="*/ 5860070 w 8191242"/>
              <a:gd name="connsiteY6825" fmla="*/ 1730822 h 5359243"/>
              <a:gd name="connsiteX6826" fmla="*/ 5861038 w 8191242"/>
              <a:gd name="connsiteY6826" fmla="*/ 1741471 h 5359243"/>
              <a:gd name="connsiteX6827" fmla="*/ 5861293 w 8191242"/>
              <a:gd name="connsiteY6827" fmla="*/ 1741654 h 5359243"/>
              <a:gd name="connsiteX6828" fmla="*/ 5862414 w 8191242"/>
              <a:gd name="connsiteY6828" fmla="*/ 1720790 h 5359243"/>
              <a:gd name="connsiteX6829" fmla="*/ 5868595 w 8191242"/>
              <a:gd name="connsiteY6829" fmla="*/ 1733450 h 5359243"/>
              <a:gd name="connsiteX6830" fmla="*/ 5870529 w 8191242"/>
              <a:gd name="connsiteY6830" fmla="*/ 1755053 h 5359243"/>
              <a:gd name="connsiteX6831" fmla="*/ 5862784 w 8191242"/>
              <a:gd name="connsiteY6831" fmla="*/ 1759038 h 5359243"/>
              <a:gd name="connsiteX6832" fmla="*/ 5860888 w 8191242"/>
              <a:gd name="connsiteY6832" fmla="*/ 1750089 h 5359243"/>
              <a:gd name="connsiteX6833" fmla="*/ 5857165 w 8191242"/>
              <a:gd name="connsiteY6833" fmla="*/ 1752121 h 5359243"/>
              <a:gd name="connsiteX6834" fmla="*/ 5853292 w 8191242"/>
              <a:gd name="connsiteY6834" fmla="*/ 1755582 h 5359243"/>
              <a:gd name="connsiteX6835" fmla="*/ 5856194 w 8191242"/>
              <a:gd name="connsiteY6835" fmla="*/ 1762363 h 5359243"/>
              <a:gd name="connsiteX6836" fmla="*/ 5850144 w 8191242"/>
              <a:gd name="connsiteY6836" fmla="*/ 1775065 h 5359243"/>
              <a:gd name="connsiteX6837" fmla="*/ 5838856 w 8191242"/>
              <a:gd name="connsiteY6837" fmla="*/ 1766239 h 5359243"/>
              <a:gd name="connsiteX6838" fmla="*/ 5828532 w 8191242"/>
              <a:gd name="connsiteY6838" fmla="*/ 1752565 h 5359243"/>
              <a:gd name="connsiteX6839" fmla="*/ 5828313 w 8191242"/>
              <a:gd name="connsiteY6839" fmla="*/ 1752939 h 5359243"/>
              <a:gd name="connsiteX6840" fmla="*/ 5828312 w 8191242"/>
              <a:gd name="connsiteY6840" fmla="*/ 1779079 h 5359243"/>
              <a:gd name="connsiteX6841" fmla="*/ 5817090 w 8191242"/>
              <a:gd name="connsiteY6841" fmla="*/ 1778417 h 5359243"/>
              <a:gd name="connsiteX6842" fmla="*/ 5817286 w 8191242"/>
              <a:gd name="connsiteY6842" fmla="*/ 1782160 h 5359243"/>
              <a:gd name="connsiteX6843" fmla="*/ 5800829 w 8191242"/>
              <a:gd name="connsiteY6843" fmla="*/ 1794745 h 5359243"/>
              <a:gd name="connsiteX6844" fmla="*/ 5804873 w 8191242"/>
              <a:gd name="connsiteY6844" fmla="*/ 1779379 h 5359243"/>
              <a:gd name="connsiteX6845" fmla="*/ 5796801 w 8191242"/>
              <a:gd name="connsiteY6845" fmla="*/ 1782095 h 5359243"/>
              <a:gd name="connsiteX6846" fmla="*/ 5771389 w 8191242"/>
              <a:gd name="connsiteY6846" fmla="*/ 1779079 h 5359243"/>
              <a:gd name="connsiteX6847" fmla="*/ 5761225 w 8191242"/>
              <a:gd name="connsiteY6847" fmla="*/ 1801195 h 5359243"/>
              <a:gd name="connsiteX6848" fmla="*/ 5760271 w 8191242"/>
              <a:gd name="connsiteY6848" fmla="*/ 1801623 h 5359243"/>
              <a:gd name="connsiteX6849" fmla="*/ 5762103 w 8191242"/>
              <a:gd name="connsiteY6849" fmla="*/ 1807657 h 5359243"/>
              <a:gd name="connsiteX6850" fmla="*/ 5758232 w 8191242"/>
              <a:gd name="connsiteY6850" fmla="*/ 1825727 h 5359243"/>
              <a:gd name="connsiteX6851" fmla="*/ 5749414 w 8191242"/>
              <a:gd name="connsiteY6851" fmla="*/ 1806505 h 5359243"/>
              <a:gd name="connsiteX6852" fmla="*/ 5742256 w 8191242"/>
              <a:gd name="connsiteY6852" fmla="*/ 1809722 h 5359243"/>
              <a:gd name="connsiteX6853" fmla="*/ 5742742 w 8191242"/>
              <a:gd name="connsiteY6853" fmla="*/ 1817980 h 5359243"/>
              <a:gd name="connsiteX6854" fmla="*/ 5731124 w 8191242"/>
              <a:gd name="connsiteY6854" fmla="*/ 1812171 h 5359243"/>
              <a:gd name="connsiteX6855" fmla="*/ 5726607 w 8191242"/>
              <a:gd name="connsiteY6855" fmla="*/ 1805395 h 5359243"/>
              <a:gd name="connsiteX6856" fmla="*/ 5724248 w 8191242"/>
              <a:gd name="connsiteY6856" fmla="*/ 1811249 h 5359243"/>
              <a:gd name="connsiteX6857" fmla="*/ 5711877 w 8191242"/>
              <a:gd name="connsiteY6857" fmla="*/ 1819616 h 5359243"/>
              <a:gd name="connsiteX6858" fmla="*/ 5713699 w 8191242"/>
              <a:gd name="connsiteY6858" fmla="*/ 1845668 h 5359243"/>
              <a:gd name="connsiteX6859" fmla="*/ 5711763 w 8191242"/>
              <a:gd name="connsiteY6859" fmla="*/ 1856317 h 5359243"/>
              <a:gd name="connsiteX6860" fmla="*/ 5707611 w 8191242"/>
              <a:gd name="connsiteY6860" fmla="*/ 1858601 h 5359243"/>
              <a:gd name="connsiteX6861" fmla="*/ 5707321 w 8191242"/>
              <a:gd name="connsiteY6861" fmla="*/ 1864472 h 5359243"/>
              <a:gd name="connsiteX6862" fmla="*/ 5732280 w 8191242"/>
              <a:gd name="connsiteY6862" fmla="*/ 1873669 h 5359243"/>
              <a:gd name="connsiteX6863" fmla="*/ 5732280 w 8191242"/>
              <a:gd name="connsiteY6863" fmla="*/ 1832795 h 5359243"/>
              <a:gd name="connsiteX6864" fmla="*/ 5740347 w 8191242"/>
              <a:gd name="connsiteY6864" fmla="*/ 1832795 h 5359243"/>
              <a:gd name="connsiteX6865" fmla="*/ 5788752 w 8191242"/>
              <a:gd name="connsiteY6865" fmla="*/ 1808270 h 5359243"/>
              <a:gd name="connsiteX6866" fmla="*/ 5811946 w 8191242"/>
              <a:gd name="connsiteY6866" fmla="*/ 1829729 h 5359243"/>
              <a:gd name="connsiteX6867" fmla="*/ 5819528 w 8191242"/>
              <a:gd name="connsiteY6867" fmla="*/ 1841931 h 5359243"/>
              <a:gd name="connsiteX6868" fmla="*/ 5822124 w 8191242"/>
              <a:gd name="connsiteY6868" fmla="*/ 1833123 h 5359243"/>
              <a:gd name="connsiteX6869" fmla="*/ 5822850 w 8191242"/>
              <a:gd name="connsiteY6869" fmla="*/ 1825992 h 5359243"/>
              <a:gd name="connsiteX6870" fmla="*/ 5820898 w 8191242"/>
              <a:gd name="connsiteY6870" fmla="*/ 1824093 h 5359243"/>
              <a:gd name="connsiteX6871" fmla="*/ 5816424 w 8191242"/>
              <a:gd name="connsiteY6871" fmla="*/ 1826296 h 5359243"/>
              <a:gd name="connsiteX6872" fmla="*/ 5801982 w 8191242"/>
              <a:gd name="connsiteY6872" fmla="*/ 1818434 h 5359243"/>
              <a:gd name="connsiteX6873" fmla="*/ 5858738 w 8191242"/>
              <a:gd name="connsiteY6873" fmla="*/ 1794475 h 5359243"/>
              <a:gd name="connsiteX6874" fmla="*/ 5859730 w 8191242"/>
              <a:gd name="connsiteY6874" fmla="*/ 1800915 h 5359243"/>
              <a:gd name="connsiteX6875" fmla="*/ 5860702 w 8191242"/>
              <a:gd name="connsiteY6875" fmla="*/ 1795052 h 5359243"/>
              <a:gd name="connsiteX6876" fmla="*/ 5856796 w 8191242"/>
              <a:gd name="connsiteY6876" fmla="*/ 1763771 h 5359243"/>
              <a:gd name="connsiteX6877" fmla="*/ 5871814 w 8191242"/>
              <a:gd name="connsiteY6877" fmla="*/ 1798870 h 5359243"/>
              <a:gd name="connsiteX6878" fmla="*/ 5883060 w 8191242"/>
              <a:gd name="connsiteY6878" fmla="*/ 1786487 h 5359243"/>
              <a:gd name="connsiteX6879" fmla="*/ 5886734 w 8191242"/>
              <a:gd name="connsiteY6879" fmla="*/ 1797719 h 5359243"/>
              <a:gd name="connsiteX6880" fmla="*/ 5892224 w 8191242"/>
              <a:gd name="connsiteY6880" fmla="*/ 1798269 h 5359243"/>
              <a:gd name="connsiteX6881" fmla="*/ 5888442 w 8191242"/>
              <a:gd name="connsiteY6881" fmla="*/ 1785064 h 5359243"/>
              <a:gd name="connsiteX6882" fmla="*/ 5878277 w 8191242"/>
              <a:gd name="connsiteY6882" fmla="*/ 1748277 h 5359243"/>
              <a:gd name="connsiteX6883" fmla="*/ 5884068 w 8191242"/>
              <a:gd name="connsiteY6883" fmla="*/ 1750758 h 5359243"/>
              <a:gd name="connsiteX6884" fmla="*/ 5883304 w 8191242"/>
              <a:gd name="connsiteY6884" fmla="*/ 1746312 h 5359243"/>
              <a:gd name="connsiteX6885" fmla="*/ 5883304 w 8191242"/>
              <a:gd name="connsiteY6885" fmla="*/ 1723078 h 5359243"/>
              <a:gd name="connsiteX6886" fmla="*/ 5883844 w 8191242"/>
              <a:gd name="connsiteY6886" fmla="*/ 1722672 h 5359243"/>
              <a:gd name="connsiteX6887" fmla="*/ 5874759 w 8191242"/>
              <a:gd name="connsiteY6887" fmla="*/ 1708220 h 5359243"/>
              <a:gd name="connsiteX6888" fmla="*/ 6897826 w 8191242"/>
              <a:gd name="connsiteY6888" fmla="*/ 1702777 h 5359243"/>
              <a:gd name="connsiteX6889" fmla="*/ 6897696 w 8191242"/>
              <a:gd name="connsiteY6889" fmla="*/ 1713594 h 5359243"/>
              <a:gd name="connsiteX6890" fmla="*/ 6893994 w 8191242"/>
              <a:gd name="connsiteY6890" fmla="*/ 1705412 h 5359243"/>
              <a:gd name="connsiteX6891" fmla="*/ 5443808 w 8191242"/>
              <a:gd name="connsiteY6891" fmla="*/ 1702769 h 5359243"/>
              <a:gd name="connsiteX6892" fmla="*/ 5436825 w 8191242"/>
              <a:gd name="connsiteY6892" fmla="*/ 1705679 h 5359243"/>
              <a:gd name="connsiteX6893" fmla="*/ 5436816 w 8191242"/>
              <a:gd name="connsiteY6893" fmla="*/ 1705652 h 5359243"/>
              <a:gd name="connsiteX6894" fmla="*/ 5436648 w 8191242"/>
              <a:gd name="connsiteY6894" fmla="*/ 1705870 h 5359243"/>
              <a:gd name="connsiteX6895" fmla="*/ 5438286 w 8191242"/>
              <a:gd name="connsiteY6895" fmla="*/ 1718325 h 5359243"/>
              <a:gd name="connsiteX6896" fmla="*/ 5444770 w 8191242"/>
              <a:gd name="connsiteY6896" fmla="*/ 1731772 h 5359243"/>
              <a:gd name="connsiteX6897" fmla="*/ 5446253 w 8191242"/>
              <a:gd name="connsiteY6897" fmla="*/ 1731088 h 5359243"/>
              <a:gd name="connsiteX6898" fmla="*/ 5416933 w 8191242"/>
              <a:gd name="connsiteY6898" fmla="*/ 1700449 h 5359243"/>
              <a:gd name="connsiteX6899" fmla="*/ 5410773 w 8191242"/>
              <a:gd name="connsiteY6899" fmla="*/ 1700771 h 5359243"/>
              <a:gd name="connsiteX6900" fmla="*/ 5419133 w 8191242"/>
              <a:gd name="connsiteY6900" fmla="*/ 1713293 h 5359243"/>
              <a:gd name="connsiteX6901" fmla="*/ 5407087 w 8191242"/>
              <a:gd name="connsiteY6901" fmla="*/ 1705063 h 5359243"/>
              <a:gd name="connsiteX6902" fmla="*/ 5411069 w 8191242"/>
              <a:gd name="connsiteY6902" fmla="*/ 1712616 h 5359243"/>
              <a:gd name="connsiteX6903" fmla="*/ 5417009 w 8191242"/>
              <a:gd name="connsiteY6903" fmla="*/ 1718053 h 5359243"/>
              <a:gd name="connsiteX6904" fmla="*/ 5427198 w 8191242"/>
              <a:gd name="connsiteY6904" fmla="*/ 1721344 h 5359243"/>
              <a:gd name="connsiteX6905" fmla="*/ 5425145 w 8191242"/>
              <a:gd name="connsiteY6905" fmla="*/ 1724512 h 5359243"/>
              <a:gd name="connsiteX6906" fmla="*/ 5429522 w 8191242"/>
              <a:gd name="connsiteY6906" fmla="*/ 1726333 h 5359243"/>
              <a:gd name="connsiteX6907" fmla="*/ 5431859 w 8191242"/>
              <a:gd name="connsiteY6907" fmla="*/ 1717319 h 5359243"/>
              <a:gd name="connsiteX6908" fmla="*/ 5429420 w 8191242"/>
              <a:gd name="connsiteY6908" fmla="*/ 1706784 h 5359243"/>
              <a:gd name="connsiteX6909" fmla="*/ 5427198 w 8191242"/>
              <a:gd name="connsiteY6909" fmla="*/ 1704566 h 5359243"/>
              <a:gd name="connsiteX6910" fmla="*/ 5427198 w 8191242"/>
              <a:gd name="connsiteY6910" fmla="*/ 1705240 h 5359243"/>
              <a:gd name="connsiteX6911" fmla="*/ 5427198 w 8191242"/>
              <a:gd name="connsiteY6911" fmla="*/ 1713293 h 5359243"/>
              <a:gd name="connsiteX6912" fmla="*/ 5419133 w 8191242"/>
              <a:gd name="connsiteY6912" fmla="*/ 1704234 h 5359243"/>
              <a:gd name="connsiteX6913" fmla="*/ 5418694 w 8191242"/>
              <a:gd name="connsiteY6913" fmla="*/ 1700785 h 5359243"/>
              <a:gd name="connsiteX6914" fmla="*/ 5960978 w 8191242"/>
              <a:gd name="connsiteY6914" fmla="*/ 1698710 h 5359243"/>
              <a:gd name="connsiteX6915" fmla="*/ 5960978 w 8191242"/>
              <a:gd name="connsiteY6915" fmla="*/ 1707489 h 5359243"/>
              <a:gd name="connsiteX6916" fmla="*/ 5977021 w 8191242"/>
              <a:gd name="connsiteY6916" fmla="*/ 1728499 h 5359243"/>
              <a:gd name="connsiteX6917" fmla="*/ 5977861 w 8191242"/>
              <a:gd name="connsiteY6917" fmla="*/ 1730221 h 5359243"/>
              <a:gd name="connsiteX6918" fmla="*/ 5980597 w 8191242"/>
              <a:gd name="connsiteY6918" fmla="*/ 1730754 h 5359243"/>
              <a:gd name="connsiteX6919" fmla="*/ 5990181 w 8191242"/>
              <a:gd name="connsiteY6919" fmla="*/ 1721418 h 5359243"/>
              <a:gd name="connsiteX6920" fmla="*/ 5981661 w 8191242"/>
              <a:gd name="connsiteY6920" fmla="*/ 1721418 h 5359243"/>
              <a:gd name="connsiteX6921" fmla="*/ 5980596 w 8191242"/>
              <a:gd name="connsiteY6921" fmla="*/ 1716232 h 5359243"/>
              <a:gd name="connsiteX6922" fmla="*/ 5980061 w 8191242"/>
              <a:gd name="connsiteY6922" fmla="*/ 1710502 h 5359243"/>
              <a:gd name="connsiteX6923" fmla="*/ 5719149 w 8191242"/>
              <a:gd name="connsiteY6923" fmla="*/ 1697893 h 5359243"/>
              <a:gd name="connsiteX6924" fmla="*/ 5713061 w 8191242"/>
              <a:gd name="connsiteY6924" fmla="*/ 1701466 h 5359243"/>
              <a:gd name="connsiteX6925" fmla="*/ 5719507 w 8191242"/>
              <a:gd name="connsiteY6925" fmla="*/ 1698993 h 5359243"/>
              <a:gd name="connsiteX6926" fmla="*/ 5473753 w 8191242"/>
              <a:gd name="connsiteY6926" fmla="*/ 1695275 h 5359243"/>
              <a:gd name="connsiteX6927" fmla="*/ 5475583 w 8191242"/>
              <a:gd name="connsiteY6927" fmla="*/ 1696515 h 5359243"/>
              <a:gd name="connsiteX6928" fmla="*/ 5473858 w 8191242"/>
              <a:gd name="connsiteY6928" fmla="*/ 1696268 h 5359243"/>
              <a:gd name="connsiteX6929" fmla="*/ 6242780 w 8191242"/>
              <a:gd name="connsiteY6929" fmla="*/ 1691627 h 5359243"/>
              <a:gd name="connsiteX6930" fmla="*/ 6257770 w 8191242"/>
              <a:gd name="connsiteY6930" fmla="*/ 1705679 h 5359243"/>
              <a:gd name="connsiteX6931" fmla="*/ 6250025 w 8191242"/>
              <a:gd name="connsiteY6931" fmla="*/ 1712455 h 5359243"/>
              <a:gd name="connsiteX6932" fmla="*/ 5548770 w 8191242"/>
              <a:gd name="connsiteY6932" fmla="*/ 1690357 h 5359243"/>
              <a:gd name="connsiteX6933" fmla="*/ 5549481 w 8191242"/>
              <a:gd name="connsiteY6933" fmla="*/ 1711297 h 5359243"/>
              <a:gd name="connsiteX6934" fmla="*/ 5548159 w 8191242"/>
              <a:gd name="connsiteY6934" fmla="*/ 1712616 h 5359243"/>
              <a:gd name="connsiteX6935" fmla="*/ 5549522 w 8191242"/>
              <a:gd name="connsiteY6935" fmla="*/ 1712505 h 5359243"/>
              <a:gd name="connsiteX6936" fmla="*/ 5550087 w 8191242"/>
              <a:gd name="connsiteY6936" fmla="*/ 1729088 h 5359243"/>
              <a:gd name="connsiteX6937" fmla="*/ 5556224 w 8191242"/>
              <a:gd name="connsiteY6937" fmla="*/ 1745501 h 5359243"/>
              <a:gd name="connsiteX6938" fmla="*/ 5553701 w 8191242"/>
              <a:gd name="connsiteY6938" fmla="*/ 1746761 h 5359243"/>
              <a:gd name="connsiteX6939" fmla="*/ 5557232 w 8191242"/>
              <a:gd name="connsiteY6939" fmla="*/ 1761810 h 5359243"/>
              <a:gd name="connsiteX6940" fmla="*/ 5557921 w 8191242"/>
              <a:gd name="connsiteY6940" fmla="*/ 1764083 h 5359243"/>
              <a:gd name="connsiteX6941" fmla="*/ 5565767 w 8191242"/>
              <a:gd name="connsiteY6941" fmla="*/ 1759682 h 5359243"/>
              <a:gd name="connsiteX6942" fmla="*/ 5565254 w 8191242"/>
              <a:gd name="connsiteY6942" fmla="*/ 1759034 h 5359243"/>
              <a:gd name="connsiteX6943" fmla="*/ 5556867 w 8191242"/>
              <a:gd name="connsiteY6943" fmla="*/ 1729302 h 5359243"/>
              <a:gd name="connsiteX6944" fmla="*/ 5560576 w 8191242"/>
              <a:gd name="connsiteY6944" fmla="*/ 1729392 h 5359243"/>
              <a:gd name="connsiteX6945" fmla="*/ 5556867 w 8191242"/>
              <a:gd name="connsiteY6945" fmla="*/ 1723211 h 5359243"/>
              <a:gd name="connsiteX6946" fmla="*/ 5572115 w 8191242"/>
              <a:gd name="connsiteY6946" fmla="*/ 1730835 h 5359243"/>
              <a:gd name="connsiteX6947" fmla="*/ 5579939 w 8191242"/>
              <a:gd name="connsiteY6947" fmla="*/ 1738540 h 5359243"/>
              <a:gd name="connsiteX6948" fmla="*/ 5582427 w 8191242"/>
              <a:gd name="connsiteY6948" fmla="*/ 1737432 h 5359243"/>
              <a:gd name="connsiteX6949" fmla="*/ 5584556 w 8191242"/>
              <a:gd name="connsiteY6949" fmla="*/ 1764878 h 5359243"/>
              <a:gd name="connsiteX6950" fmla="*/ 5584628 w 8191242"/>
              <a:gd name="connsiteY6950" fmla="*/ 1764982 h 5359243"/>
              <a:gd name="connsiteX6951" fmla="*/ 5595686 w 8191242"/>
              <a:gd name="connsiteY6951" fmla="*/ 1768699 h 5359243"/>
              <a:gd name="connsiteX6952" fmla="*/ 5602078 w 8191242"/>
              <a:gd name="connsiteY6952" fmla="*/ 1766275 h 5359243"/>
              <a:gd name="connsiteX6953" fmla="*/ 5602308 w 8191242"/>
              <a:gd name="connsiteY6953" fmla="*/ 1766049 h 5359243"/>
              <a:gd name="connsiteX6954" fmla="*/ 5614955 w 8191242"/>
              <a:gd name="connsiteY6954" fmla="*/ 1746445 h 5359243"/>
              <a:gd name="connsiteX6955" fmla="*/ 5608823 w 8191242"/>
              <a:gd name="connsiteY6955" fmla="*/ 1760966 h 5359243"/>
              <a:gd name="connsiteX6956" fmla="*/ 5608465 w 8191242"/>
              <a:gd name="connsiteY6956" fmla="*/ 1763854 h 5359243"/>
              <a:gd name="connsiteX6957" fmla="*/ 5622903 w 8191242"/>
              <a:gd name="connsiteY6957" fmla="*/ 1758380 h 5359243"/>
              <a:gd name="connsiteX6958" fmla="*/ 5635665 w 8191242"/>
              <a:gd name="connsiteY6958" fmla="*/ 1750176 h 5359243"/>
              <a:gd name="connsiteX6959" fmla="*/ 5630442 w 8191242"/>
              <a:gd name="connsiteY6959" fmla="*/ 1746445 h 5359243"/>
              <a:gd name="connsiteX6960" fmla="*/ 5640123 w 8191242"/>
              <a:gd name="connsiteY6960" fmla="*/ 1743542 h 5359243"/>
              <a:gd name="connsiteX6961" fmla="*/ 5644958 w 8191242"/>
              <a:gd name="connsiteY6961" fmla="*/ 1744202 h 5359243"/>
              <a:gd name="connsiteX6962" fmla="*/ 5648752 w 8191242"/>
              <a:gd name="connsiteY6962" fmla="*/ 1741761 h 5359243"/>
              <a:gd name="connsiteX6963" fmla="*/ 5644931 w 8191242"/>
              <a:gd name="connsiteY6963" fmla="*/ 1728721 h 5359243"/>
              <a:gd name="connsiteX6964" fmla="*/ 5633842 w 8191242"/>
              <a:gd name="connsiteY6964" fmla="*/ 1720669 h 5359243"/>
              <a:gd name="connsiteX6965" fmla="*/ 5633634 w 8191242"/>
              <a:gd name="connsiteY6965" fmla="*/ 1720335 h 5359243"/>
              <a:gd name="connsiteX6966" fmla="*/ 5626490 w 8191242"/>
              <a:gd name="connsiteY6966" fmla="*/ 1722105 h 5359243"/>
              <a:gd name="connsiteX6967" fmla="*/ 5626455 w 8191242"/>
              <a:gd name="connsiteY6967" fmla="*/ 1722115 h 5359243"/>
              <a:gd name="connsiteX6968" fmla="*/ 5626408 w 8191242"/>
              <a:gd name="connsiteY6968" fmla="*/ 1722304 h 5359243"/>
              <a:gd name="connsiteX6969" fmla="*/ 5620738 w 8191242"/>
              <a:gd name="connsiteY6969" fmla="*/ 1752878 h 5359243"/>
              <a:gd name="connsiteX6970" fmla="*/ 5620738 w 8191242"/>
              <a:gd name="connsiteY6970" fmla="*/ 1728721 h 5359243"/>
              <a:gd name="connsiteX6971" fmla="*/ 5619032 w 8191242"/>
              <a:gd name="connsiteY6971" fmla="*/ 1724342 h 5359243"/>
              <a:gd name="connsiteX6972" fmla="*/ 5612121 w 8191242"/>
              <a:gd name="connsiteY6972" fmla="*/ 1726415 h 5359243"/>
              <a:gd name="connsiteX6973" fmla="*/ 5596238 w 8191242"/>
              <a:gd name="connsiteY6973" fmla="*/ 1738332 h 5359243"/>
              <a:gd name="connsiteX6974" fmla="*/ 5594263 w 8191242"/>
              <a:gd name="connsiteY6974" fmla="*/ 1738750 h 5359243"/>
              <a:gd name="connsiteX6975" fmla="*/ 5596545 w 8191242"/>
              <a:gd name="connsiteY6975" fmla="*/ 1744825 h 5359243"/>
              <a:gd name="connsiteX6976" fmla="*/ 5584448 w 8191242"/>
              <a:gd name="connsiteY6976" fmla="*/ 1736774 h 5359243"/>
              <a:gd name="connsiteX6977" fmla="*/ 5581110 w 8191242"/>
              <a:gd name="connsiteY6977" fmla="*/ 1730006 h 5359243"/>
              <a:gd name="connsiteX6978" fmla="*/ 5580102 w 8191242"/>
              <a:gd name="connsiteY6978" fmla="*/ 1730219 h 5359243"/>
              <a:gd name="connsiteX6979" fmla="*/ 5580616 w 8191242"/>
              <a:gd name="connsiteY6979" fmla="*/ 1729004 h 5359243"/>
              <a:gd name="connsiteX6980" fmla="*/ 5576133 w 8191242"/>
              <a:gd name="connsiteY6980" fmla="*/ 1719914 h 5359243"/>
              <a:gd name="connsiteX6981" fmla="*/ 5572352 w 8191242"/>
              <a:gd name="connsiteY6981" fmla="*/ 1704567 h 5359243"/>
              <a:gd name="connsiteX6982" fmla="*/ 5560255 w 8191242"/>
              <a:gd name="connsiteY6982" fmla="*/ 1711612 h 5359243"/>
              <a:gd name="connsiteX6983" fmla="*/ 5549522 w 8191242"/>
              <a:gd name="connsiteY6983" fmla="*/ 1712505 h 5359243"/>
              <a:gd name="connsiteX6984" fmla="*/ 5549481 w 8191242"/>
              <a:gd name="connsiteY6984" fmla="*/ 1711297 h 5359243"/>
              <a:gd name="connsiteX6985" fmla="*/ 5563463 w 8191242"/>
              <a:gd name="connsiteY6985" fmla="*/ 1697338 h 5359243"/>
              <a:gd name="connsiteX6986" fmla="*/ 5553199 w 8191242"/>
              <a:gd name="connsiteY6986" fmla="*/ 1699201 h 5359243"/>
              <a:gd name="connsiteX6987" fmla="*/ 6242280 w 8191242"/>
              <a:gd name="connsiteY6987" fmla="*/ 1690190 h 5359243"/>
              <a:gd name="connsiteX6988" fmla="*/ 6242780 w 8191242"/>
              <a:gd name="connsiteY6988" fmla="*/ 1691627 h 5359243"/>
              <a:gd name="connsiteX6989" fmla="*/ 6242280 w 8191242"/>
              <a:gd name="connsiteY6989" fmla="*/ 1691158 h 5359243"/>
              <a:gd name="connsiteX6990" fmla="*/ 6241090 w 8191242"/>
              <a:gd name="connsiteY6990" fmla="*/ 1690487 h 5359243"/>
              <a:gd name="connsiteX6991" fmla="*/ 6071112 w 8191242"/>
              <a:gd name="connsiteY6991" fmla="*/ 1689886 h 5359243"/>
              <a:gd name="connsiteX6992" fmla="*/ 6064052 w 8191242"/>
              <a:gd name="connsiteY6992" fmla="*/ 1695073 h 5359243"/>
              <a:gd name="connsiteX6993" fmla="*/ 6063694 w 8191242"/>
              <a:gd name="connsiteY6993" fmla="*/ 1699112 h 5359243"/>
              <a:gd name="connsiteX6994" fmla="*/ 6070019 w 8191242"/>
              <a:gd name="connsiteY6994" fmla="*/ 1700355 h 5359243"/>
              <a:gd name="connsiteX6995" fmla="*/ 6078087 w 8191242"/>
              <a:gd name="connsiteY6995" fmla="*/ 1699992 h 5359243"/>
              <a:gd name="connsiteX6996" fmla="*/ 6076832 w 8191242"/>
              <a:gd name="connsiteY6996" fmla="*/ 1699092 h 5359243"/>
              <a:gd name="connsiteX6997" fmla="*/ 6071112 w 8191242"/>
              <a:gd name="connsiteY6997" fmla="*/ 1689886 h 5359243"/>
              <a:gd name="connsiteX6998" fmla="*/ 5217528 w 8191242"/>
              <a:gd name="connsiteY6998" fmla="*/ 1689136 h 5359243"/>
              <a:gd name="connsiteX6999" fmla="*/ 5215089 w 8191242"/>
              <a:gd name="connsiteY6999" fmla="*/ 1695953 h 5359243"/>
              <a:gd name="connsiteX7000" fmla="*/ 5221560 w 8191242"/>
              <a:gd name="connsiteY7000" fmla="*/ 1704567 h 5359243"/>
              <a:gd name="connsiteX7001" fmla="*/ 5225924 w 8191242"/>
              <a:gd name="connsiteY7001" fmla="*/ 1710377 h 5359243"/>
              <a:gd name="connsiteX7002" fmla="*/ 5225592 w 8191242"/>
              <a:gd name="connsiteY7002" fmla="*/ 1712616 h 5359243"/>
              <a:gd name="connsiteX7003" fmla="*/ 5227769 w 8191242"/>
              <a:gd name="connsiteY7003" fmla="*/ 1712834 h 5359243"/>
              <a:gd name="connsiteX7004" fmla="*/ 5233656 w 8191242"/>
              <a:gd name="connsiteY7004" fmla="*/ 1720669 h 5359243"/>
              <a:gd name="connsiteX7005" fmla="*/ 5233690 w 8191242"/>
              <a:gd name="connsiteY7005" fmla="*/ 1720553 h 5359243"/>
              <a:gd name="connsiteX7006" fmla="*/ 5232649 w 8191242"/>
              <a:gd name="connsiteY7006" fmla="*/ 1717319 h 5359243"/>
              <a:gd name="connsiteX7007" fmla="*/ 5230382 w 8191242"/>
              <a:gd name="connsiteY7007" fmla="*/ 1713094 h 5359243"/>
              <a:gd name="connsiteX7008" fmla="*/ 5227769 w 8191242"/>
              <a:gd name="connsiteY7008" fmla="*/ 1712834 h 5359243"/>
              <a:gd name="connsiteX7009" fmla="*/ 5225924 w 8191242"/>
              <a:gd name="connsiteY7009" fmla="*/ 1710377 h 5359243"/>
              <a:gd name="connsiteX7010" fmla="*/ 5226574 w 8191242"/>
              <a:gd name="connsiteY7010" fmla="*/ 1705996 h 5359243"/>
              <a:gd name="connsiteX7011" fmla="*/ 4967539 w 8191242"/>
              <a:gd name="connsiteY7011" fmla="*/ 1688463 h 5359243"/>
              <a:gd name="connsiteX7012" fmla="*/ 4961616 w 8191242"/>
              <a:gd name="connsiteY7012" fmla="*/ 1698150 h 5359243"/>
              <a:gd name="connsiteX7013" fmla="*/ 4959474 w 8191242"/>
              <a:gd name="connsiteY7013" fmla="*/ 1693716 h 5359243"/>
              <a:gd name="connsiteX7014" fmla="*/ 4959474 w 8191242"/>
              <a:gd name="connsiteY7014" fmla="*/ 1705240 h 5359243"/>
              <a:gd name="connsiteX7015" fmla="*/ 4959474 w 8191242"/>
              <a:gd name="connsiteY7015" fmla="*/ 1715637 h 5359243"/>
              <a:gd name="connsiteX7016" fmla="*/ 4960983 w 8191242"/>
              <a:gd name="connsiteY7016" fmla="*/ 1716902 h 5359243"/>
              <a:gd name="connsiteX7017" fmla="*/ 4962772 w 8191242"/>
              <a:gd name="connsiteY7017" fmla="*/ 1713864 h 5359243"/>
              <a:gd name="connsiteX7018" fmla="*/ 4960483 w 8191242"/>
              <a:gd name="connsiteY7018" fmla="*/ 1710273 h 5359243"/>
              <a:gd name="connsiteX7019" fmla="*/ 4959474 w 8191242"/>
              <a:gd name="connsiteY7019" fmla="*/ 1705240 h 5359243"/>
              <a:gd name="connsiteX7020" fmla="*/ 4966852 w 8191242"/>
              <a:gd name="connsiteY7020" fmla="*/ 1702170 h 5359243"/>
              <a:gd name="connsiteX7021" fmla="*/ 7079868 w 8191242"/>
              <a:gd name="connsiteY7021" fmla="*/ 1688227 h 5359243"/>
              <a:gd name="connsiteX7022" fmla="*/ 7087613 w 8191242"/>
              <a:gd name="connsiteY7022" fmla="*/ 1688227 h 5359243"/>
              <a:gd name="connsiteX7023" fmla="*/ 7087613 w 8191242"/>
              <a:gd name="connsiteY7023" fmla="*/ 1696746 h 5359243"/>
              <a:gd name="connsiteX7024" fmla="*/ 7103103 w 8191242"/>
              <a:gd name="connsiteY7024" fmla="*/ 1713787 h 5359243"/>
              <a:gd name="connsiteX7025" fmla="*/ 7087613 w 8191242"/>
              <a:gd name="connsiteY7025" fmla="*/ 1730825 h 5359243"/>
              <a:gd name="connsiteX7026" fmla="*/ 7079868 w 8191242"/>
              <a:gd name="connsiteY7026" fmla="*/ 1688227 h 5359243"/>
              <a:gd name="connsiteX7027" fmla="*/ 6479650 w 8191242"/>
              <a:gd name="connsiteY7027" fmla="*/ 1688225 h 5359243"/>
              <a:gd name="connsiteX7028" fmla="*/ 6448672 w 8191242"/>
              <a:gd name="connsiteY7028" fmla="*/ 1705651 h 5359243"/>
              <a:gd name="connsiteX7029" fmla="*/ 6479650 w 8191242"/>
              <a:gd name="connsiteY7029" fmla="*/ 1688225 h 5359243"/>
              <a:gd name="connsiteX7030" fmla="*/ 7182064 w 8191242"/>
              <a:gd name="connsiteY7030" fmla="*/ 1687547 h 5359243"/>
              <a:gd name="connsiteX7031" fmla="*/ 7182064 w 8191242"/>
              <a:gd name="connsiteY7031" fmla="*/ 1703651 h 5359243"/>
              <a:gd name="connsiteX7032" fmla="*/ 7190129 w 8191242"/>
              <a:gd name="connsiteY7032" fmla="*/ 1711703 h 5359243"/>
              <a:gd name="connsiteX7033" fmla="*/ 7182064 w 8191242"/>
              <a:gd name="connsiteY7033" fmla="*/ 1727807 h 5359243"/>
              <a:gd name="connsiteX7034" fmla="*/ 7174000 w 8191242"/>
              <a:gd name="connsiteY7034" fmla="*/ 1695599 h 5359243"/>
              <a:gd name="connsiteX7035" fmla="*/ 7174000 w 8191242"/>
              <a:gd name="connsiteY7035" fmla="*/ 1719755 h 5359243"/>
              <a:gd name="connsiteX7036" fmla="*/ 7157871 w 8191242"/>
              <a:gd name="connsiteY7036" fmla="*/ 1719755 h 5359243"/>
              <a:gd name="connsiteX7037" fmla="*/ 7165936 w 8191242"/>
              <a:gd name="connsiteY7037" fmla="*/ 1695599 h 5359243"/>
              <a:gd name="connsiteX7038" fmla="*/ 7182064 w 8191242"/>
              <a:gd name="connsiteY7038" fmla="*/ 1687547 h 5359243"/>
              <a:gd name="connsiteX7039" fmla="*/ 5925523 w 8191242"/>
              <a:gd name="connsiteY7039" fmla="*/ 1687453 h 5359243"/>
              <a:gd name="connsiteX7040" fmla="*/ 5905721 w 8191242"/>
              <a:gd name="connsiteY7040" fmla="*/ 1694949 h 5359243"/>
              <a:gd name="connsiteX7041" fmla="*/ 5887890 w 8191242"/>
              <a:gd name="connsiteY7041" fmla="*/ 1701040 h 5359243"/>
              <a:gd name="connsiteX7042" fmla="*/ 5887149 w 8191242"/>
              <a:gd name="connsiteY7042" fmla="*/ 1709249 h 5359243"/>
              <a:gd name="connsiteX7043" fmla="*/ 5879996 w 8191242"/>
              <a:gd name="connsiteY7043" fmla="*/ 1714393 h 5359243"/>
              <a:gd name="connsiteX7044" fmla="*/ 5884230 w 8191242"/>
              <a:gd name="connsiteY7044" fmla="*/ 1722382 h 5359243"/>
              <a:gd name="connsiteX7045" fmla="*/ 5887175 w 8191242"/>
              <a:gd name="connsiteY7045" fmla="*/ 1720172 h 5359243"/>
              <a:gd name="connsiteX7046" fmla="*/ 5891048 w 8191242"/>
              <a:gd name="connsiteY7046" fmla="*/ 1723078 h 5359243"/>
              <a:gd name="connsiteX7047" fmla="*/ 5892171 w 8191242"/>
              <a:gd name="connsiteY7047" fmla="*/ 1726724 h 5359243"/>
              <a:gd name="connsiteX7048" fmla="*/ 5892259 w 8191242"/>
              <a:gd name="connsiteY7048" fmla="*/ 1726734 h 5359243"/>
              <a:gd name="connsiteX7049" fmla="*/ 5904521 w 8191242"/>
              <a:gd name="connsiteY7049" fmla="*/ 1714393 h 5359243"/>
              <a:gd name="connsiteX7050" fmla="*/ 5910398 w 8191242"/>
              <a:gd name="connsiteY7050" fmla="*/ 1733679 h 5359243"/>
              <a:gd name="connsiteX7051" fmla="*/ 5911625 w 8191242"/>
              <a:gd name="connsiteY7051" fmla="*/ 1736950 h 5359243"/>
              <a:gd name="connsiteX7052" fmla="*/ 5931729 w 8191242"/>
              <a:gd name="connsiteY7052" fmla="*/ 1731504 h 5359243"/>
              <a:gd name="connsiteX7053" fmla="*/ 5936361 w 8191242"/>
              <a:gd name="connsiteY7053" fmla="*/ 1721169 h 5359243"/>
              <a:gd name="connsiteX7054" fmla="*/ 5939584 w 8191242"/>
              <a:gd name="connsiteY7054" fmla="*/ 1729377 h 5359243"/>
              <a:gd name="connsiteX7055" fmla="*/ 5941389 w 8191242"/>
              <a:gd name="connsiteY7055" fmla="*/ 1728887 h 5359243"/>
              <a:gd name="connsiteX7056" fmla="*/ 5937676 w 8191242"/>
              <a:gd name="connsiteY7056" fmla="*/ 1717827 h 5359243"/>
              <a:gd name="connsiteX7057" fmla="*/ 5920872 w 8191242"/>
              <a:gd name="connsiteY7057" fmla="*/ 1715232 h 5359243"/>
              <a:gd name="connsiteX7058" fmla="*/ 5652592 w 8191242"/>
              <a:gd name="connsiteY7058" fmla="*/ 1686254 h 5359243"/>
              <a:gd name="connsiteX7059" fmla="*/ 5652707 w 8191242"/>
              <a:gd name="connsiteY7059" fmla="*/ 1686320 h 5359243"/>
              <a:gd name="connsiteX7060" fmla="*/ 5653675 w 8191242"/>
              <a:gd name="connsiteY7060" fmla="*/ 1690192 h 5359243"/>
              <a:gd name="connsiteX7061" fmla="*/ 5014215 w 8191242"/>
              <a:gd name="connsiteY7061" fmla="*/ 1685050 h 5359243"/>
              <a:gd name="connsiteX7062" fmla="*/ 5013043 w 8191242"/>
              <a:gd name="connsiteY7062" fmla="*/ 1687771 h 5359243"/>
              <a:gd name="connsiteX7063" fmla="*/ 5015420 w 8191242"/>
              <a:gd name="connsiteY7063" fmla="*/ 1687455 h 5359243"/>
              <a:gd name="connsiteX7064" fmla="*/ 5015923 w 8191242"/>
              <a:gd name="connsiteY7064" fmla="*/ 1688463 h 5359243"/>
              <a:gd name="connsiteX7065" fmla="*/ 5012746 w 8191242"/>
              <a:gd name="connsiteY7065" fmla="*/ 1688463 h 5359243"/>
              <a:gd name="connsiteX7066" fmla="*/ 5010127 w 8191242"/>
              <a:gd name="connsiteY7066" fmla="*/ 1694546 h 5359243"/>
              <a:gd name="connsiteX7067" fmla="*/ 5005949 w 8191242"/>
              <a:gd name="connsiteY7067" fmla="*/ 1692216 h 5359243"/>
              <a:gd name="connsiteX7068" fmla="*/ 5015923 w 8191242"/>
              <a:gd name="connsiteY7068" fmla="*/ 1720669 h 5359243"/>
              <a:gd name="connsiteX7069" fmla="*/ 5000802 w 8191242"/>
              <a:gd name="connsiteY7069" fmla="*/ 1726708 h 5359243"/>
              <a:gd name="connsiteX7070" fmla="*/ 4993963 w 8191242"/>
              <a:gd name="connsiteY7070" fmla="*/ 1722156 h 5359243"/>
              <a:gd name="connsiteX7071" fmla="*/ 4991730 w 8191242"/>
              <a:gd name="connsiteY7071" fmla="*/ 1721344 h 5359243"/>
              <a:gd name="connsiteX7072" fmla="*/ 4991465 w 8191242"/>
              <a:gd name="connsiteY7072" fmla="*/ 1720816 h 5359243"/>
              <a:gd name="connsiteX7073" fmla="*/ 4987193 w 8191242"/>
              <a:gd name="connsiteY7073" fmla="*/ 1723185 h 5359243"/>
              <a:gd name="connsiteX7074" fmla="*/ 4990791 w 8191242"/>
              <a:gd name="connsiteY7074" fmla="*/ 1727575 h 5359243"/>
              <a:gd name="connsiteX7075" fmla="*/ 4995761 w 8191242"/>
              <a:gd name="connsiteY7075" fmla="*/ 1727006 h 5359243"/>
              <a:gd name="connsiteX7076" fmla="*/ 5007858 w 8191242"/>
              <a:gd name="connsiteY7076" fmla="*/ 1729397 h 5359243"/>
              <a:gd name="connsiteX7077" fmla="*/ 5023987 w 8191242"/>
              <a:gd name="connsiteY7077" fmla="*/ 1761605 h 5359243"/>
              <a:gd name="connsiteX7078" fmla="*/ 5024784 w 8191242"/>
              <a:gd name="connsiteY7078" fmla="*/ 1773542 h 5359243"/>
              <a:gd name="connsiteX7079" fmla="*/ 5024938 w 8191242"/>
              <a:gd name="connsiteY7079" fmla="*/ 1773594 h 5359243"/>
              <a:gd name="connsiteX7080" fmla="*/ 5025868 w 8191242"/>
              <a:gd name="connsiteY7080" fmla="*/ 1787969 h 5359243"/>
              <a:gd name="connsiteX7081" fmla="*/ 5027718 w 8191242"/>
              <a:gd name="connsiteY7081" fmla="*/ 1793495 h 5359243"/>
              <a:gd name="connsiteX7082" fmla="*/ 5035630 w 8191242"/>
              <a:gd name="connsiteY7082" fmla="*/ 1790427 h 5359243"/>
              <a:gd name="connsiteX7083" fmla="*/ 5034095 w 8191242"/>
              <a:gd name="connsiteY7083" fmla="*/ 1787388 h 5359243"/>
              <a:gd name="connsiteX7084" fmla="*/ 5041840 w 8191242"/>
              <a:gd name="connsiteY7084" fmla="*/ 1771511 h 5359243"/>
              <a:gd name="connsiteX7085" fmla="*/ 5057329 w 8191242"/>
              <a:gd name="connsiteY7085" fmla="*/ 1779448 h 5359243"/>
              <a:gd name="connsiteX7086" fmla="*/ 5058302 w 8191242"/>
              <a:gd name="connsiteY7086" fmla="*/ 1786853 h 5359243"/>
              <a:gd name="connsiteX7087" fmla="*/ 5059749 w 8191242"/>
              <a:gd name="connsiteY7087" fmla="*/ 1786703 h 5359243"/>
              <a:gd name="connsiteX7088" fmla="*/ 5072002 w 8191242"/>
              <a:gd name="connsiteY7088" fmla="*/ 1780509 h 5359243"/>
              <a:gd name="connsiteX7089" fmla="*/ 5072354 w 8191242"/>
              <a:gd name="connsiteY7089" fmla="*/ 1787236 h 5359243"/>
              <a:gd name="connsiteX7090" fmla="*/ 5078082 w 8191242"/>
              <a:gd name="connsiteY7090" fmla="*/ 1782538 h 5359243"/>
              <a:gd name="connsiteX7091" fmla="*/ 5077362 w 8191242"/>
              <a:gd name="connsiteY7091" fmla="*/ 1774242 h 5359243"/>
              <a:gd name="connsiteX7092" fmla="*/ 5077986 w 8191242"/>
              <a:gd name="connsiteY7092" fmla="*/ 1769795 h 5359243"/>
              <a:gd name="connsiteX7093" fmla="*/ 5072822 w 8191242"/>
              <a:gd name="connsiteY7093" fmla="*/ 1756021 h 5359243"/>
              <a:gd name="connsiteX7094" fmla="*/ 5084439 w 8191242"/>
              <a:gd name="connsiteY7094" fmla="*/ 1764734 h 5359243"/>
              <a:gd name="connsiteX7095" fmla="*/ 5092387 w 8191242"/>
              <a:gd name="connsiteY7095" fmla="*/ 1774671 h 5359243"/>
              <a:gd name="connsiteX7096" fmla="*/ 5096537 w 8191242"/>
              <a:gd name="connsiteY7096" fmla="*/ 1772699 h 5359243"/>
              <a:gd name="connsiteX7097" fmla="*/ 5091273 w 8191242"/>
              <a:gd name="connsiteY7097" fmla="*/ 1758963 h 5359243"/>
              <a:gd name="connsiteX7098" fmla="*/ 5048180 w 8191242"/>
              <a:gd name="connsiteY7098" fmla="*/ 1737449 h 5359243"/>
              <a:gd name="connsiteX7099" fmla="*/ 5040116 w 8191242"/>
              <a:gd name="connsiteY7099" fmla="*/ 1721344 h 5359243"/>
              <a:gd name="connsiteX7100" fmla="*/ 5023987 w 8191242"/>
              <a:gd name="connsiteY7100" fmla="*/ 1721344 h 5359243"/>
              <a:gd name="connsiteX7101" fmla="*/ 5032051 w 8191242"/>
              <a:gd name="connsiteY7101" fmla="*/ 1729397 h 5359243"/>
              <a:gd name="connsiteX7102" fmla="*/ 5007858 w 8191242"/>
              <a:gd name="connsiteY7102" fmla="*/ 1729397 h 5359243"/>
              <a:gd name="connsiteX7103" fmla="*/ 5023987 w 8191242"/>
              <a:gd name="connsiteY7103" fmla="*/ 1713293 h 5359243"/>
              <a:gd name="connsiteX7104" fmla="*/ 5016930 w 8191242"/>
              <a:gd name="connsiteY7104" fmla="*/ 1700208 h 5359243"/>
              <a:gd name="connsiteX7105" fmla="*/ 5016253 w 8191242"/>
              <a:gd name="connsiteY7105" fmla="*/ 1687345 h 5359243"/>
              <a:gd name="connsiteX7106" fmla="*/ 5015420 w 8191242"/>
              <a:gd name="connsiteY7106" fmla="*/ 1687455 h 5359243"/>
              <a:gd name="connsiteX7107" fmla="*/ 5520824 w 8191242"/>
              <a:gd name="connsiteY7107" fmla="*/ 1684915 h 5359243"/>
              <a:gd name="connsiteX7108" fmla="*/ 5519934 w 8191242"/>
              <a:gd name="connsiteY7108" fmla="*/ 1694168 h 5359243"/>
              <a:gd name="connsiteX7109" fmla="*/ 5516507 w 8191242"/>
              <a:gd name="connsiteY7109" fmla="*/ 1704152 h 5359243"/>
              <a:gd name="connsiteX7110" fmla="*/ 5518144 w 8191242"/>
              <a:gd name="connsiteY7110" fmla="*/ 1707723 h 5359243"/>
              <a:gd name="connsiteX7111" fmla="*/ 5515619 w 8191242"/>
              <a:gd name="connsiteY7111" fmla="*/ 1706741 h 5359243"/>
              <a:gd name="connsiteX7112" fmla="*/ 5511220 w 8191242"/>
              <a:gd name="connsiteY7112" fmla="*/ 1719550 h 5359243"/>
              <a:gd name="connsiteX7113" fmla="*/ 5517918 w 8191242"/>
              <a:gd name="connsiteY7113" fmla="*/ 1724695 h 5359243"/>
              <a:gd name="connsiteX7114" fmla="*/ 5524723 w 8191242"/>
              <a:gd name="connsiteY7114" fmla="*/ 1726204 h 5359243"/>
              <a:gd name="connsiteX7115" fmla="*/ 5524005 w 8191242"/>
              <a:gd name="connsiteY7115" fmla="*/ 1713306 h 5359243"/>
              <a:gd name="connsiteX7116" fmla="*/ 5523966 w 8191242"/>
              <a:gd name="connsiteY7116" fmla="*/ 1713293 h 5359243"/>
              <a:gd name="connsiteX7117" fmla="*/ 5523993 w 8191242"/>
              <a:gd name="connsiteY7117" fmla="*/ 1713104 h 5359243"/>
              <a:gd name="connsiteX7118" fmla="*/ 5523966 w 8191242"/>
              <a:gd name="connsiteY7118" fmla="*/ 1712616 h 5359243"/>
              <a:gd name="connsiteX7119" fmla="*/ 5524041 w 8191242"/>
              <a:gd name="connsiteY7119" fmla="*/ 1712776 h 5359243"/>
              <a:gd name="connsiteX7120" fmla="*/ 5526991 w 8191242"/>
              <a:gd name="connsiteY7120" fmla="*/ 1692156 h 5359243"/>
              <a:gd name="connsiteX7121" fmla="*/ 5526792 w 8191242"/>
              <a:gd name="connsiteY7121" fmla="*/ 1690379 h 5359243"/>
              <a:gd name="connsiteX7122" fmla="*/ 6226790 w 8191242"/>
              <a:gd name="connsiteY7122" fmla="*/ 1682444 h 5359243"/>
              <a:gd name="connsiteX7123" fmla="*/ 6241090 w 8191242"/>
              <a:gd name="connsiteY7123" fmla="*/ 1690487 h 5359243"/>
              <a:gd name="connsiteX7124" fmla="*/ 6234536 w 8191242"/>
              <a:gd name="connsiteY7124" fmla="*/ 1692127 h 5359243"/>
              <a:gd name="connsiteX7125" fmla="*/ 6226790 w 8191242"/>
              <a:gd name="connsiteY7125" fmla="*/ 1682444 h 5359243"/>
              <a:gd name="connsiteX7126" fmla="*/ 5604304 w 8191242"/>
              <a:gd name="connsiteY7126" fmla="*/ 1681538 h 5359243"/>
              <a:gd name="connsiteX7127" fmla="*/ 5601910 w 8191242"/>
              <a:gd name="connsiteY7127" fmla="*/ 1685341 h 5359243"/>
              <a:gd name="connsiteX7128" fmla="*/ 5602657 w 8191242"/>
              <a:gd name="connsiteY7128" fmla="*/ 1689847 h 5359243"/>
              <a:gd name="connsiteX7129" fmla="*/ 5606625 w 8191242"/>
              <a:gd name="connsiteY7129" fmla="*/ 1692489 h 5359243"/>
              <a:gd name="connsiteX7130" fmla="*/ 5608172 w 8191242"/>
              <a:gd name="connsiteY7130" fmla="*/ 1692231 h 5359243"/>
              <a:gd name="connsiteX7131" fmla="*/ 6951014 w 8191242"/>
              <a:gd name="connsiteY7131" fmla="*/ 1681411 h 5359243"/>
              <a:gd name="connsiteX7132" fmla="*/ 6965246 w 8191242"/>
              <a:gd name="connsiteY7132" fmla="*/ 1682419 h 5359243"/>
              <a:gd name="connsiteX7133" fmla="*/ 6948983 w 8191242"/>
              <a:gd name="connsiteY7133" fmla="*/ 1698555 h 5359243"/>
              <a:gd name="connsiteX7134" fmla="*/ 6951014 w 8191242"/>
              <a:gd name="connsiteY7134" fmla="*/ 1681411 h 5359243"/>
              <a:gd name="connsiteX7135" fmla="*/ 5386875 w 8191242"/>
              <a:gd name="connsiteY7135" fmla="*/ 1681084 h 5359243"/>
              <a:gd name="connsiteX7136" fmla="*/ 5386680 w 8191242"/>
              <a:gd name="connsiteY7136" fmla="*/ 1683924 h 5359243"/>
              <a:gd name="connsiteX7137" fmla="*/ 5387337 w 8191242"/>
              <a:gd name="connsiteY7137" fmla="*/ 1686282 h 5359243"/>
              <a:gd name="connsiteX7138" fmla="*/ 5386875 w 8191242"/>
              <a:gd name="connsiteY7138" fmla="*/ 1688463 h 5359243"/>
              <a:gd name="connsiteX7139" fmla="*/ 5386468 w 8191242"/>
              <a:gd name="connsiteY7139" fmla="*/ 1686995 h 5359243"/>
              <a:gd name="connsiteX7140" fmla="*/ 5385489 w 8191242"/>
              <a:gd name="connsiteY7140" fmla="*/ 1701214 h 5359243"/>
              <a:gd name="connsiteX7141" fmla="*/ 5385213 w 8191242"/>
              <a:gd name="connsiteY7141" fmla="*/ 1702280 h 5359243"/>
              <a:gd name="connsiteX7142" fmla="*/ 5386483 w 8191242"/>
              <a:gd name="connsiteY7142" fmla="*/ 1705404 h 5359243"/>
              <a:gd name="connsiteX7143" fmla="*/ 5384348 w 8191242"/>
              <a:gd name="connsiteY7143" fmla="*/ 1705613 h 5359243"/>
              <a:gd name="connsiteX7144" fmla="*/ 5381835 w 8191242"/>
              <a:gd name="connsiteY7144" fmla="*/ 1715306 h 5359243"/>
              <a:gd name="connsiteX7145" fmla="*/ 5370747 w 8191242"/>
              <a:gd name="connsiteY7145" fmla="*/ 1737449 h 5359243"/>
              <a:gd name="connsiteX7146" fmla="*/ 5399098 w 8191242"/>
              <a:gd name="connsiteY7146" fmla="*/ 1729523 h 5359243"/>
              <a:gd name="connsiteX7147" fmla="*/ 5399365 w 8191242"/>
              <a:gd name="connsiteY7147" fmla="*/ 1730615 h 5359243"/>
              <a:gd name="connsiteX7148" fmla="*/ 5401996 w 8191242"/>
              <a:gd name="connsiteY7148" fmla="*/ 1731740 h 5359243"/>
              <a:gd name="connsiteX7149" fmla="*/ 5403005 w 8191242"/>
              <a:gd name="connsiteY7149" fmla="*/ 1728721 h 5359243"/>
              <a:gd name="connsiteX7150" fmla="*/ 5407065 w 8191242"/>
              <a:gd name="connsiteY7150" fmla="*/ 1734618 h 5359243"/>
              <a:gd name="connsiteX7151" fmla="*/ 5409053 w 8191242"/>
              <a:gd name="connsiteY7151" fmla="*/ 1724364 h 5359243"/>
              <a:gd name="connsiteX7152" fmla="*/ 5410441 w 8191242"/>
              <a:gd name="connsiteY7152" fmla="*/ 1722483 h 5359243"/>
              <a:gd name="connsiteX7153" fmla="*/ 5403005 w 8191242"/>
              <a:gd name="connsiteY7153" fmla="*/ 1712616 h 5359243"/>
              <a:gd name="connsiteX7154" fmla="*/ 5386875 w 8191242"/>
              <a:gd name="connsiteY7154" fmla="*/ 1720669 h 5359243"/>
              <a:gd name="connsiteX7155" fmla="*/ 5394940 w 8191242"/>
              <a:gd name="connsiteY7155" fmla="*/ 1720669 h 5359243"/>
              <a:gd name="connsiteX7156" fmla="*/ 5391638 w 8191242"/>
              <a:gd name="connsiteY7156" fmla="*/ 1702181 h 5359243"/>
              <a:gd name="connsiteX7157" fmla="*/ 5390975 w 8191242"/>
              <a:gd name="connsiteY7157" fmla="*/ 1700208 h 5359243"/>
              <a:gd name="connsiteX7158" fmla="*/ 5391196 w 8191242"/>
              <a:gd name="connsiteY7158" fmla="*/ 1700139 h 5359243"/>
              <a:gd name="connsiteX7159" fmla="*/ 5387337 w 8191242"/>
              <a:gd name="connsiteY7159" fmla="*/ 1686282 h 5359243"/>
              <a:gd name="connsiteX7160" fmla="*/ 5388065 w 8191242"/>
              <a:gd name="connsiteY7160" fmla="*/ 1682821 h 5359243"/>
              <a:gd name="connsiteX7161" fmla="*/ 5451964 w 8191242"/>
              <a:gd name="connsiteY7161" fmla="*/ 1680512 h 5359243"/>
              <a:gd name="connsiteX7162" fmla="*/ 5445765 w 8191242"/>
              <a:gd name="connsiteY7162" fmla="*/ 1686701 h 5359243"/>
              <a:gd name="connsiteX7163" fmla="*/ 5447313 w 8191242"/>
              <a:gd name="connsiteY7163" fmla="*/ 1690958 h 5359243"/>
              <a:gd name="connsiteX7164" fmla="*/ 5454541 w 8191242"/>
              <a:gd name="connsiteY7164" fmla="*/ 1697819 h 5359243"/>
              <a:gd name="connsiteX7165" fmla="*/ 5459455 w 8191242"/>
              <a:gd name="connsiteY7165" fmla="*/ 1705240 h 5359243"/>
              <a:gd name="connsiteX7166" fmla="*/ 5455422 w 8191242"/>
              <a:gd name="connsiteY7166" fmla="*/ 1734429 h 5359243"/>
              <a:gd name="connsiteX7167" fmla="*/ 5454540 w 8191242"/>
              <a:gd name="connsiteY7167" fmla="*/ 1742142 h 5359243"/>
              <a:gd name="connsiteX7168" fmla="*/ 5458446 w 8191242"/>
              <a:gd name="connsiteY7168" fmla="*/ 1745832 h 5359243"/>
              <a:gd name="connsiteX7169" fmla="*/ 5459455 w 8191242"/>
              <a:gd name="connsiteY7169" fmla="*/ 1744825 h 5359243"/>
              <a:gd name="connsiteX7170" fmla="*/ 5467519 w 8191242"/>
              <a:gd name="connsiteY7170" fmla="*/ 1728721 h 5359243"/>
              <a:gd name="connsiteX7171" fmla="*/ 5459455 w 8191242"/>
              <a:gd name="connsiteY7171" fmla="*/ 1720669 h 5359243"/>
              <a:gd name="connsiteX7172" fmla="*/ 5467519 w 8191242"/>
              <a:gd name="connsiteY7172" fmla="*/ 1712616 h 5359243"/>
              <a:gd name="connsiteX7173" fmla="*/ 5482262 w 8191242"/>
              <a:gd name="connsiteY7173" fmla="*/ 1743190 h 5359243"/>
              <a:gd name="connsiteX7174" fmla="*/ 5491391 w 8191242"/>
              <a:gd name="connsiteY7174" fmla="*/ 1744769 h 5359243"/>
              <a:gd name="connsiteX7175" fmla="*/ 5492594 w 8191242"/>
              <a:gd name="connsiteY7175" fmla="*/ 1739965 h 5359243"/>
              <a:gd name="connsiteX7176" fmla="*/ 5499776 w 8191242"/>
              <a:gd name="connsiteY7176" fmla="*/ 1729397 h 5359243"/>
              <a:gd name="connsiteX7177" fmla="*/ 5487679 w 8191242"/>
              <a:gd name="connsiteY7177" fmla="*/ 1718325 h 5359243"/>
              <a:gd name="connsiteX7178" fmla="*/ 5480456 w 8191242"/>
              <a:gd name="connsiteY7178" fmla="*/ 1700895 h 5359243"/>
              <a:gd name="connsiteX7179" fmla="*/ 5477851 w 8191242"/>
              <a:gd name="connsiteY7179" fmla="*/ 1697897 h 5359243"/>
              <a:gd name="connsiteX7180" fmla="*/ 5473566 w 8191242"/>
              <a:gd name="connsiteY7180" fmla="*/ 1693495 h 5359243"/>
              <a:gd name="connsiteX7181" fmla="*/ 5473753 w 8191242"/>
              <a:gd name="connsiteY7181" fmla="*/ 1695275 h 5359243"/>
              <a:gd name="connsiteX7182" fmla="*/ 5470566 w 8191242"/>
              <a:gd name="connsiteY7182" fmla="*/ 1693116 h 5359243"/>
              <a:gd name="connsiteX7183" fmla="*/ 5469313 w 8191242"/>
              <a:gd name="connsiteY7183" fmla="*/ 1695619 h 5359243"/>
              <a:gd name="connsiteX7184" fmla="*/ 5473858 w 8191242"/>
              <a:gd name="connsiteY7184" fmla="*/ 1696268 h 5359243"/>
              <a:gd name="connsiteX7185" fmla="*/ 5475583 w 8191242"/>
              <a:gd name="connsiteY7185" fmla="*/ 1712616 h 5359243"/>
              <a:gd name="connsiteX7186" fmla="*/ 5459455 w 8191242"/>
              <a:gd name="connsiteY7186" fmla="*/ 1704567 h 5359243"/>
              <a:gd name="connsiteX7187" fmla="*/ 5457439 w 8191242"/>
              <a:gd name="connsiteY7187" fmla="*/ 1696514 h 5359243"/>
              <a:gd name="connsiteX7188" fmla="*/ 5459337 w 8191242"/>
              <a:gd name="connsiteY7188" fmla="*/ 1695565 h 5359243"/>
              <a:gd name="connsiteX7189" fmla="*/ 5458699 w 8191242"/>
              <a:gd name="connsiteY7189" fmla="*/ 1686747 h 5359243"/>
              <a:gd name="connsiteX7190" fmla="*/ 5460870 w 8191242"/>
              <a:gd name="connsiteY7190" fmla="*/ 1686546 h 5359243"/>
              <a:gd name="connsiteX7191" fmla="*/ 6377740 w 8191242"/>
              <a:gd name="connsiteY7191" fmla="*/ 1678299 h 5359243"/>
              <a:gd name="connsiteX7192" fmla="*/ 6377213 w 8191242"/>
              <a:gd name="connsiteY7192" fmla="*/ 1686290 h 5359243"/>
              <a:gd name="connsiteX7193" fmla="*/ 6372046 w 8191242"/>
              <a:gd name="connsiteY7193" fmla="*/ 1688452 h 5359243"/>
              <a:gd name="connsiteX7194" fmla="*/ 6372195 w 8191242"/>
              <a:gd name="connsiteY7194" fmla="*/ 1689029 h 5359243"/>
              <a:gd name="connsiteX7195" fmla="*/ 6371914 w 8191242"/>
              <a:gd name="connsiteY7195" fmla="*/ 1688507 h 5359243"/>
              <a:gd name="connsiteX7196" fmla="*/ 6359835 w 8191242"/>
              <a:gd name="connsiteY7196" fmla="*/ 1693557 h 5359243"/>
              <a:gd name="connsiteX7197" fmla="*/ 6367527 w 8191242"/>
              <a:gd name="connsiteY7197" fmla="*/ 1704711 h 5359243"/>
              <a:gd name="connsiteX7198" fmla="*/ 6381639 w 8191242"/>
              <a:gd name="connsiteY7198" fmla="*/ 1728833 h 5359243"/>
              <a:gd name="connsiteX7199" fmla="*/ 6384776 w 8191242"/>
              <a:gd name="connsiteY7199" fmla="*/ 1727836 h 5359243"/>
              <a:gd name="connsiteX7200" fmla="*/ 6398493 w 8191242"/>
              <a:gd name="connsiteY7200" fmla="*/ 1721944 h 5359243"/>
              <a:gd name="connsiteX7201" fmla="*/ 6397173 w 8191242"/>
              <a:gd name="connsiteY7201" fmla="*/ 1714197 h 5359243"/>
              <a:gd name="connsiteX7202" fmla="*/ 6412663 w 8191242"/>
              <a:gd name="connsiteY7202" fmla="*/ 1705679 h 5359243"/>
              <a:gd name="connsiteX7203" fmla="*/ 6413873 w 8191242"/>
              <a:gd name="connsiteY7203" fmla="*/ 1715336 h 5359243"/>
              <a:gd name="connsiteX7204" fmla="*/ 6427700 w 8191242"/>
              <a:gd name="connsiteY7204" fmla="*/ 1709396 h 5359243"/>
              <a:gd name="connsiteX7205" fmla="*/ 6426017 w 8191242"/>
              <a:gd name="connsiteY7205" fmla="*/ 1702426 h 5359243"/>
              <a:gd name="connsiteX7206" fmla="*/ 6412436 w 8191242"/>
              <a:gd name="connsiteY7206" fmla="*/ 1689029 h 5359243"/>
              <a:gd name="connsiteX7207" fmla="*/ 6380242 w 8191242"/>
              <a:gd name="connsiteY7207" fmla="*/ 1712846 h 5359243"/>
              <a:gd name="connsiteX7208" fmla="*/ 5473731 w 8191242"/>
              <a:gd name="connsiteY7208" fmla="*/ 1677958 h 5359243"/>
              <a:gd name="connsiteX7209" fmla="*/ 5476730 w 8191242"/>
              <a:gd name="connsiteY7209" fmla="*/ 1686003 h 5359243"/>
              <a:gd name="connsiteX7210" fmla="*/ 5481175 w 8191242"/>
              <a:gd name="connsiteY7210" fmla="*/ 1682842 h 5359243"/>
              <a:gd name="connsiteX7211" fmla="*/ 5480574 w 8191242"/>
              <a:gd name="connsiteY7211" fmla="*/ 1681344 h 5359243"/>
              <a:gd name="connsiteX7212" fmla="*/ 5481613 w 8191242"/>
              <a:gd name="connsiteY7212" fmla="*/ 1680442 h 5359243"/>
              <a:gd name="connsiteX7213" fmla="*/ 5439113 w 8191242"/>
              <a:gd name="connsiteY7213" fmla="*/ 1674809 h 5359243"/>
              <a:gd name="connsiteX7214" fmla="*/ 5443038 w 8191242"/>
              <a:gd name="connsiteY7214" fmla="*/ 1684823 h 5359243"/>
              <a:gd name="connsiteX7215" fmla="*/ 5443053 w 8191242"/>
              <a:gd name="connsiteY7215" fmla="*/ 1685040 h 5359243"/>
              <a:gd name="connsiteX7216" fmla="*/ 5443136 w 8191242"/>
              <a:gd name="connsiteY7216" fmla="*/ 1685075 h 5359243"/>
              <a:gd name="connsiteX7217" fmla="*/ 5443038 w 8191242"/>
              <a:gd name="connsiteY7217" fmla="*/ 1684823 h 5359243"/>
              <a:gd name="connsiteX7218" fmla="*/ 5442439 w 8191242"/>
              <a:gd name="connsiteY7218" fmla="*/ 1675850 h 5359243"/>
              <a:gd name="connsiteX7219" fmla="*/ 5638186 w 8191242"/>
              <a:gd name="connsiteY7219" fmla="*/ 1674703 h 5359243"/>
              <a:gd name="connsiteX7220" fmla="*/ 5638211 w 8191242"/>
              <a:gd name="connsiteY7220" fmla="*/ 1675324 h 5359243"/>
              <a:gd name="connsiteX7221" fmla="*/ 5637591 w 8191242"/>
              <a:gd name="connsiteY7221" fmla="*/ 1675893 h 5359243"/>
              <a:gd name="connsiteX7222" fmla="*/ 6090595 w 8191242"/>
              <a:gd name="connsiteY7222" fmla="*/ 1674674 h 5359243"/>
              <a:gd name="connsiteX7223" fmla="*/ 6094102 w 8191242"/>
              <a:gd name="connsiteY7223" fmla="*/ 1681824 h 5359243"/>
              <a:gd name="connsiteX7224" fmla="*/ 6080475 w 8191242"/>
              <a:gd name="connsiteY7224" fmla="*/ 1687541 h 5359243"/>
              <a:gd name="connsiteX7225" fmla="*/ 6070405 w 8191242"/>
              <a:gd name="connsiteY7225" fmla="*/ 1688045 h 5359243"/>
              <a:gd name="connsiteX7226" fmla="*/ 6075019 w 8191242"/>
              <a:gd name="connsiteY7226" fmla="*/ 1692091 h 5359243"/>
              <a:gd name="connsiteX7227" fmla="*/ 6095945 w 8191242"/>
              <a:gd name="connsiteY7227" fmla="*/ 1685090 h 5359243"/>
              <a:gd name="connsiteX7228" fmla="*/ 6098593 w 8191242"/>
              <a:gd name="connsiteY7228" fmla="*/ 1683844 h 5359243"/>
              <a:gd name="connsiteX7229" fmla="*/ 7228433 w 8191242"/>
              <a:gd name="connsiteY7229" fmla="*/ 1672450 h 5359243"/>
              <a:gd name="connsiteX7230" fmla="*/ 7222383 w 8191242"/>
              <a:gd name="connsiteY7230" fmla="*/ 1687547 h 5359243"/>
              <a:gd name="connsiteX7231" fmla="*/ 7228433 w 8191242"/>
              <a:gd name="connsiteY7231" fmla="*/ 1672450 h 5359243"/>
              <a:gd name="connsiteX7232" fmla="*/ 5003974 w 8191242"/>
              <a:gd name="connsiteY7232" fmla="*/ 1671580 h 5359243"/>
              <a:gd name="connsiteX7233" fmla="*/ 5001406 w 8191242"/>
              <a:gd name="connsiteY7233" fmla="*/ 1672350 h 5359243"/>
              <a:gd name="connsiteX7234" fmla="*/ 5001810 w 8191242"/>
              <a:gd name="connsiteY7234" fmla="*/ 1680410 h 5359243"/>
              <a:gd name="connsiteX7235" fmla="*/ 5005794 w 8191242"/>
              <a:gd name="connsiteY7235" fmla="*/ 1691775 h 5359243"/>
              <a:gd name="connsiteX7236" fmla="*/ 5004582 w 8191242"/>
              <a:gd name="connsiteY7236" fmla="*/ 1682218 h 5359243"/>
              <a:gd name="connsiteX7237" fmla="*/ 5007858 w 8191242"/>
              <a:gd name="connsiteY7237" fmla="*/ 1673034 h 5359243"/>
              <a:gd name="connsiteX7238" fmla="*/ 5170425 w 8191242"/>
              <a:gd name="connsiteY7238" fmla="*/ 1667192 h 5359243"/>
              <a:gd name="connsiteX7239" fmla="*/ 5169938 w 8191242"/>
              <a:gd name="connsiteY7239" fmla="*/ 1669155 h 5359243"/>
              <a:gd name="connsiteX7240" fmla="*/ 5173174 w 8191242"/>
              <a:gd name="connsiteY7240" fmla="*/ 1686118 h 5359243"/>
              <a:gd name="connsiteX7241" fmla="*/ 5177206 w 8191242"/>
              <a:gd name="connsiteY7241" fmla="*/ 1713293 h 5359243"/>
              <a:gd name="connsiteX7242" fmla="*/ 5193335 w 8191242"/>
              <a:gd name="connsiteY7242" fmla="*/ 1705240 h 5359243"/>
              <a:gd name="connsiteX7243" fmla="*/ 5196359 w 8191242"/>
              <a:gd name="connsiteY7243" fmla="*/ 1718325 h 5359243"/>
              <a:gd name="connsiteX7244" fmla="*/ 5194966 w 8191242"/>
              <a:gd name="connsiteY7244" fmla="*/ 1727137 h 5359243"/>
              <a:gd name="connsiteX7245" fmla="*/ 5201399 w 8191242"/>
              <a:gd name="connsiteY7245" fmla="*/ 1736773 h 5359243"/>
              <a:gd name="connsiteX7246" fmla="*/ 5200062 w 8191242"/>
              <a:gd name="connsiteY7246" fmla="*/ 1738670 h 5359243"/>
              <a:gd name="connsiteX7247" fmla="*/ 5200810 w 8191242"/>
              <a:gd name="connsiteY7247" fmla="*/ 1738995 h 5359243"/>
              <a:gd name="connsiteX7248" fmla="*/ 5200609 w 8191242"/>
              <a:gd name="connsiteY7248" fmla="*/ 1738700 h 5359243"/>
              <a:gd name="connsiteX7249" fmla="*/ 5203684 w 8191242"/>
              <a:gd name="connsiteY7249" fmla="*/ 1739234 h 5359243"/>
              <a:gd name="connsiteX7250" fmla="*/ 5202660 w 8191242"/>
              <a:gd name="connsiteY7250" fmla="*/ 1731237 h 5359243"/>
              <a:gd name="connsiteX7251" fmla="*/ 5201399 w 8191242"/>
              <a:gd name="connsiteY7251" fmla="*/ 1712616 h 5359243"/>
              <a:gd name="connsiteX7252" fmla="*/ 5209463 w 8191242"/>
              <a:gd name="connsiteY7252" fmla="*/ 1725702 h 5359243"/>
              <a:gd name="connsiteX7253" fmla="*/ 5214937 w 8191242"/>
              <a:gd name="connsiteY7253" fmla="*/ 1738680 h 5359243"/>
              <a:gd name="connsiteX7254" fmla="*/ 5215985 w 8191242"/>
              <a:gd name="connsiteY7254" fmla="*/ 1738031 h 5359243"/>
              <a:gd name="connsiteX7255" fmla="*/ 5215386 w 8191242"/>
              <a:gd name="connsiteY7255" fmla="*/ 1735390 h 5359243"/>
              <a:gd name="connsiteX7256" fmla="*/ 5213126 w 8191242"/>
              <a:gd name="connsiteY7256" fmla="*/ 1726265 h 5359243"/>
              <a:gd name="connsiteX7257" fmla="*/ 5209322 w 8191242"/>
              <a:gd name="connsiteY7257" fmla="*/ 1723211 h 5359243"/>
              <a:gd name="connsiteX7258" fmla="*/ 5214768 w 8191242"/>
              <a:gd name="connsiteY7258" fmla="*/ 1719339 h 5359243"/>
              <a:gd name="connsiteX7259" fmla="*/ 5222872 w 8191242"/>
              <a:gd name="connsiteY7259" fmla="*/ 1716718 h 5359243"/>
              <a:gd name="connsiteX7260" fmla="*/ 5214503 w 8191242"/>
              <a:gd name="connsiteY7260" fmla="*/ 1704567 h 5359243"/>
              <a:gd name="connsiteX7261" fmla="*/ 5213340 w 8191242"/>
              <a:gd name="connsiteY7261" fmla="*/ 1700847 h 5359243"/>
              <a:gd name="connsiteX7262" fmla="*/ 5212487 w 8191242"/>
              <a:gd name="connsiteY7262" fmla="*/ 1703227 h 5359243"/>
              <a:gd name="connsiteX7263" fmla="*/ 5201399 w 8191242"/>
              <a:gd name="connsiteY7263" fmla="*/ 1705240 h 5359243"/>
              <a:gd name="connsiteX7264" fmla="*/ 5178718 w 8191242"/>
              <a:gd name="connsiteY7264" fmla="*/ 1681463 h 5359243"/>
              <a:gd name="connsiteX7265" fmla="*/ 5149116 w 8191242"/>
              <a:gd name="connsiteY7265" fmla="*/ 1665252 h 5359243"/>
              <a:gd name="connsiteX7266" fmla="*/ 5153013 w 8191242"/>
              <a:gd name="connsiteY7266" fmla="*/ 1673034 h 5359243"/>
              <a:gd name="connsiteX7267" fmla="*/ 5154419 w 8191242"/>
              <a:gd name="connsiteY7267" fmla="*/ 1670227 h 5359243"/>
              <a:gd name="connsiteX7268" fmla="*/ 5153265 w 8191242"/>
              <a:gd name="connsiteY7268" fmla="*/ 1666193 h 5359243"/>
              <a:gd name="connsiteX7269" fmla="*/ 5675439 w 8191242"/>
              <a:gd name="connsiteY7269" fmla="*/ 1665245 h 5359243"/>
              <a:gd name="connsiteX7270" fmla="*/ 5675252 w 8191242"/>
              <a:gd name="connsiteY7270" fmla="*/ 1665532 h 5359243"/>
              <a:gd name="connsiteX7271" fmla="*/ 5675777 w 8191242"/>
              <a:gd name="connsiteY7271" fmla="*/ 1665410 h 5359243"/>
              <a:gd name="connsiteX7272" fmla="*/ 6063043 w 8191242"/>
              <a:gd name="connsiteY7272" fmla="*/ 1664993 h 5359243"/>
              <a:gd name="connsiteX7273" fmla="*/ 6063043 w 8191242"/>
              <a:gd name="connsiteY7273" fmla="*/ 1681590 h 5359243"/>
              <a:gd name="connsiteX7274" fmla="*/ 6052203 w 8191242"/>
              <a:gd name="connsiteY7274" fmla="*/ 1680422 h 5359243"/>
              <a:gd name="connsiteX7275" fmla="*/ 6049547 w 8191242"/>
              <a:gd name="connsiteY7275" fmla="*/ 1681641 h 5359243"/>
              <a:gd name="connsiteX7276" fmla="*/ 6049629 w 8191242"/>
              <a:gd name="connsiteY7276" fmla="*/ 1682445 h 5359243"/>
              <a:gd name="connsiteX7277" fmla="*/ 6040917 w 8191242"/>
              <a:gd name="connsiteY7277" fmla="*/ 1697935 h 5359243"/>
              <a:gd name="connsiteX7278" fmla="*/ 6040917 w 8191242"/>
              <a:gd name="connsiteY7278" fmla="*/ 1685273 h 5359243"/>
              <a:gd name="connsiteX7279" fmla="*/ 6033547 w 8191242"/>
              <a:gd name="connsiteY7279" fmla="*/ 1687424 h 5359243"/>
              <a:gd name="connsiteX7280" fmla="*/ 6022707 w 8191242"/>
              <a:gd name="connsiteY7280" fmla="*/ 1681590 h 5359243"/>
              <a:gd name="connsiteX7281" fmla="*/ 6040917 w 8191242"/>
              <a:gd name="connsiteY7281" fmla="*/ 1674098 h 5359243"/>
              <a:gd name="connsiteX7282" fmla="*/ 6040917 w 8191242"/>
              <a:gd name="connsiteY7282" fmla="*/ 1666955 h 5359243"/>
              <a:gd name="connsiteX7283" fmla="*/ 6047742 w 8191242"/>
              <a:gd name="connsiteY7283" fmla="*/ 1671289 h 5359243"/>
              <a:gd name="connsiteX7284" fmla="*/ 7375603 w 8191242"/>
              <a:gd name="connsiteY7284" fmla="*/ 1663393 h 5359243"/>
              <a:gd name="connsiteX7285" fmla="*/ 7375603 w 8191242"/>
              <a:gd name="connsiteY7285" fmla="*/ 1687547 h 5359243"/>
              <a:gd name="connsiteX7286" fmla="*/ 7319155 w 8191242"/>
              <a:gd name="connsiteY7286" fmla="*/ 1663393 h 5359243"/>
              <a:gd name="connsiteX7287" fmla="*/ 7335283 w 8191242"/>
              <a:gd name="connsiteY7287" fmla="*/ 1687547 h 5359243"/>
              <a:gd name="connsiteX7288" fmla="*/ 7319155 w 8191242"/>
              <a:gd name="connsiteY7288" fmla="*/ 1663393 h 5359243"/>
              <a:gd name="connsiteX7289" fmla="*/ 5734271 w 8191242"/>
              <a:gd name="connsiteY7289" fmla="*/ 1662929 h 5359243"/>
              <a:gd name="connsiteX7290" fmla="*/ 5734997 w 8191242"/>
              <a:gd name="connsiteY7290" fmla="*/ 1673042 h 5359243"/>
              <a:gd name="connsiteX7291" fmla="*/ 5728221 w 8191242"/>
              <a:gd name="connsiteY7291" fmla="*/ 1669152 h 5359243"/>
              <a:gd name="connsiteX7292" fmla="*/ 5726022 w 8191242"/>
              <a:gd name="connsiteY7292" fmla="*/ 1666376 h 5359243"/>
              <a:gd name="connsiteX7293" fmla="*/ 5726955 w 8191242"/>
              <a:gd name="connsiteY7293" fmla="*/ 1675396 h 5359243"/>
              <a:gd name="connsiteX7294" fmla="*/ 5734997 w 8191242"/>
              <a:gd name="connsiteY7294" fmla="*/ 1698630 h 5359243"/>
              <a:gd name="connsiteX7295" fmla="*/ 5721551 w 8191242"/>
              <a:gd name="connsiteY7295" fmla="*/ 1696483 h 5359243"/>
              <a:gd name="connsiteX7296" fmla="*/ 5721213 w 8191242"/>
              <a:gd name="connsiteY7296" fmla="*/ 1696682 h 5359243"/>
              <a:gd name="connsiteX7297" fmla="*/ 5731126 w 8191242"/>
              <a:gd name="connsiteY7297" fmla="*/ 1710875 h 5359243"/>
              <a:gd name="connsiteX7298" fmla="*/ 5732963 w 8191242"/>
              <a:gd name="connsiteY7298" fmla="*/ 1721965 h 5359243"/>
              <a:gd name="connsiteX7299" fmla="*/ 5755710 w 8191242"/>
              <a:gd name="connsiteY7299" fmla="*/ 1719126 h 5359243"/>
              <a:gd name="connsiteX7300" fmla="*/ 5766583 w 8191242"/>
              <a:gd name="connsiteY7300" fmla="*/ 1715645 h 5359243"/>
              <a:gd name="connsiteX7301" fmla="*/ 5765976 w 8191242"/>
              <a:gd name="connsiteY7301" fmla="*/ 1714532 h 5359243"/>
              <a:gd name="connsiteX7302" fmla="*/ 5784049 w 8191242"/>
              <a:gd name="connsiteY7302" fmla="*/ 1697935 h 5359243"/>
              <a:gd name="connsiteX7303" fmla="*/ 5781790 w 8191242"/>
              <a:gd name="connsiteY7303" fmla="*/ 1718680 h 5359243"/>
              <a:gd name="connsiteX7304" fmla="*/ 5787090 w 8191242"/>
              <a:gd name="connsiteY7304" fmla="*/ 1728414 h 5359243"/>
              <a:gd name="connsiteX7305" fmla="*/ 5790569 w 8191242"/>
              <a:gd name="connsiteY7305" fmla="*/ 1714364 h 5359243"/>
              <a:gd name="connsiteX7306" fmla="*/ 5794176 w 8191242"/>
              <a:gd name="connsiteY7306" fmla="*/ 1699803 h 5359243"/>
              <a:gd name="connsiteX7307" fmla="*/ 5793082 w 8191242"/>
              <a:gd name="connsiteY7307" fmla="*/ 1697935 h 5359243"/>
              <a:gd name="connsiteX7308" fmla="*/ 5794639 w 8191242"/>
              <a:gd name="connsiteY7308" fmla="*/ 1697935 h 5359243"/>
              <a:gd name="connsiteX7309" fmla="*/ 5794645 w 8191242"/>
              <a:gd name="connsiteY7309" fmla="*/ 1697907 h 5359243"/>
              <a:gd name="connsiteX7310" fmla="*/ 5794675 w 8191242"/>
              <a:gd name="connsiteY7310" fmla="*/ 1697935 h 5359243"/>
              <a:gd name="connsiteX7311" fmla="*/ 5800826 w 8191242"/>
              <a:gd name="connsiteY7311" fmla="*/ 1697935 h 5359243"/>
              <a:gd name="connsiteX7312" fmla="*/ 5808571 w 8191242"/>
              <a:gd name="connsiteY7312" fmla="*/ 1697935 h 5359243"/>
              <a:gd name="connsiteX7313" fmla="*/ 5807986 w 8191242"/>
              <a:gd name="connsiteY7313" fmla="*/ 1702949 h 5359243"/>
              <a:gd name="connsiteX7314" fmla="*/ 5817766 w 8191242"/>
              <a:gd name="connsiteY7314" fmla="*/ 1696071 h 5359243"/>
              <a:gd name="connsiteX7315" fmla="*/ 5809485 w 8191242"/>
              <a:gd name="connsiteY7315" fmla="*/ 1674993 h 5359243"/>
              <a:gd name="connsiteX7316" fmla="*/ 5808749 w 8191242"/>
              <a:gd name="connsiteY7316" fmla="*/ 1673786 h 5359243"/>
              <a:gd name="connsiteX7317" fmla="*/ 5817956 w 8191242"/>
              <a:gd name="connsiteY7317" fmla="*/ 1678661 h 5359243"/>
              <a:gd name="connsiteX7318" fmla="*/ 5823168 w 8191242"/>
              <a:gd name="connsiteY7318" fmla="*/ 1672587 h 5359243"/>
              <a:gd name="connsiteX7319" fmla="*/ 5822251 w 8191242"/>
              <a:gd name="connsiteY7319" fmla="*/ 1665786 h 5359243"/>
              <a:gd name="connsiteX7320" fmla="*/ 5807948 w 8191242"/>
              <a:gd name="connsiteY7320" fmla="*/ 1672471 h 5359243"/>
              <a:gd name="connsiteX7321" fmla="*/ 5808749 w 8191242"/>
              <a:gd name="connsiteY7321" fmla="*/ 1673786 h 5359243"/>
              <a:gd name="connsiteX7322" fmla="*/ 5807055 w 8191242"/>
              <a:gd name="connsiteY7322" fmla="*/ 1672888 h 5359243"/>
              <a:gd name="connsiteX7323" fmla="*/ 5795207 w 8191242"/>
              <a:gd name="connsiteY7323" fmla="*/ 1678427 h 5359243"/>
              <a:gd name="connsiteX7324" fmla="*/ 5761980 w 8191242"/>
              <a:gd name="connsiteY7324" fmla="*/ 1686381 h 5359243"/>
              <a:gd name="connsiteX7325" fmla="*/ 5755914 w 8191242"/>
              <a:gd name="connsiteY7325" fmla="*/ 1685524 h 5359243"/>
              <a:gd name="connsiteX7326" fmla="*/ 5758232 w 8191242"/>
              <a:gd name="connsiteY7326" fmla="*/ 1697937 h 5359243"/>
              <a:gd name="connsiteX7327" fmla="*/ 5750244 w 8191242"/>
              <a:gd name="connsiteY7327" fmla="*/ 1689380 h 5359243"/>
              <a:gd name="connsiteX7328" fmla="*/ 5747315 w 8191242"/>
              <a:gd name="connsiteY7328" fmla="*/ 1684309 h 5359243"/>
              <a:gd name="connsiteX7329" fmla="*/ 5744897 w 8191242"/>
              <a:gd name="connsiteY7329" fmla="*/ 1683967 h 5359243"/>
              <a:gd name="connsiteX7330" fmla="*/ 5727253 w 8191242"/>
              <a:gd name="connsiteY7330" fmla="*/ 1675396 h 5359243"/>
              <a:gd name="connsiteX7331" fmla="*/ 5743878 w 8191242"/>
              <a:gd name="connsiteY7331" fmla="*/ 1678361 h 5359243"/>
              <a:gd name="connsiteX7332" fmla="*/ 5740806 w 8191242"/>
              <a:gd name="connsiteY7332" fmla="*/ 1673043 h 5359243"/>
              <a:gd name="connsiteX7333" fmla="*/ 5734271 w 8191242"/>
              <a:gd name="connsiteY7333" fmla="*/ 1662929 h 5359243"/>
              <a:gd name="connsiteX7334" fmla="*/ 6133928 w 8191242"/>
              <a:gd name="connsiteY7334" fmla="*/ 1659524 h 5359243"/>
              <a:gd name="connsiteX7335" fmla="*/ 6131190 w 8191242"/>
              <a:gd name="connsiteY7335" fmla="*/ 1661145 h 5359243"/>
              <a:gd name="connsiteX7336" fmla="*/ 6131909 w 8191242"/>
              <a:gd name="connsiteY7336" fmla="*/ 1670176 h 5359243"/>
              <a:gd name="connsiteX7337" fmla="*/ 6135900 w 8191242"/>
              <a:gd name="connsiteY7337" fmla="*/ 1672737 h 5359243"/>
              <a:gd name="connsiteX7338" fmla="*/ 6134895 w 8191242"/>
              <a:gd name="connsiteY7338" fmla="*/ 1661120 h 5359243"/>
              <a:gd name="connsiteX7339" fmla="*/ 5519178 w 8191242"/>
              <a:gd name="connsiteY7339" fmla="*/ 1658188 h 5359243"/>
              <a:gd name="connsiteX7340" fmla="*/ 5507838 w 8191242"/>
              <a:gd name="connsiteY7340" fmla="*/ 1664983 h 5359243"/>
              <a:gd name="connsiteX7341" fmla="*/ 5511594 w 8191242"/>
              <a:gd name="connsiteY7341" fmla="*/ 1668699 h 5359243"/>
              <a:gd name="connsiteX7342" fmla="*/ 5516419 w 8191242"/>
              <a:gd name="connsiteY7342" fmla="*/ 1666198 h 5359243"/>
              <a:gd name="connsiteX7343" fmla="*/ 5515902 w 8191242"/>
              <a:gd name="connsiteY7343" fmla="*/ 1664306 h 5359243"/>
              <a:gd name="connsiteX7344" fmla="*/ 5517342 w 8191242"/>
              <a:gd name="connsiteY7344" fmla="*/ 1665924 h 5359243"/>
              <a:gd name="connsiteX7345" fmla="*/ 5524016 w 8191242"/>
              <a:gd name="connsiteY7345" fmla="*/ 1665430 h 5359243"/>
              <a:gd name="connsiteX7346" fmla="*/ 5523966 w 8191242"/>
              <a:gd name="connsiteY7346" fmla="*/ 1664983 h 5359243"/>
              <a:gd name="connsiteX7347" fmla="*/ 5519178 w 8191242"/>
              <a:gd name="connsiteY7347" fmla="*/ 1658188 h 5359243"/>
              <a:gd name="connsiteX7348" fmla="*/ 5720221 w 8191242"/>
              <a:gd name="connsiteY7348" fmla="*/ 1657894 h 5359243"/>
              <a:gd name="connsiteX7349" fmla="*/ 5718912 w 8191242"/>
              <a:gd name="connsiteY7349" fmla="*/ 1658223 h 5359243"/>
              <a:gd name="connsiteX7350" fmla="*/ 5722953 w 8191242"/>
              <a:gd name="connsiteY7350" fmla="*/ 1662501 h 5359243"/>
              <a:gd name="connsiteX7351" fmla="*/ 5721444 w 8191242"/>
              <a:gd name="connsiteY7351" fmla="*/ 1660595 h 5359243"/>
              <a:gd name="connsiteX7352" fmla="*/ 6139936 w 8191242"/>
              <a:gd name="connsiteY7352" fmla="*/ 1657276 h 5359243"/>
              <a:gd name="connsiteX7353" fmla="*/ 6143942 w 8191242"/>
              <a:gd name="connsiteY7353" fmla="*/ 1664993 h 5359243"/>
              <a:gd name="connsiteX7354" fmla="*/ 6145699 w 8191242"/>
              <a:gd name="connsiteY7354" fmla="*/ 1664880 h 5359243"/>
              <a:gd name="connsiteX7355" fmla="*/ 6145469 w 8191242"/>
              <a:gd name="connsiteY7355" fmla="*/ 1657276 h 5359243"/>
              <a:gd name="connsiteX7356" fmla="*/ 6141597 w 8191242"/>
              <a:gd name="connsiteY7356" fmla="*/ 1657276 h 5359243"/>
              <a:gd name="connsiteX7357" fmla="*/ 5612374 w 8191242"/>
              <a:gd name="connsiteY7357" fmla="*/ 1657197 h 5359243"/>
              <a:gd name="connsiteX7358" fmla="*/ 5611543 w 8191242"/>
              <a:gd name="connsiteY7358" fmla="*/ 1657793 h 5359243"/>
              <a:gd name="connsiteX7359" fmla="*/ 5611808 w 8191242"/>
              <a:gd name="connsiteY7359" fmla="*/ 1664617 h 5359243"/>
              <a:gd name="connsiteX7360" fmla="*/ 5609085 w 8191242"/>
              <a:gd name="connsiteY7360" fmla="*/ 1677072 h 5359243"/>
              <a:gd name="connsiteX7361" fmla="*/ 5607400 w 8191242"/>
              <a:gd name="connsiteY7361" fmla="*/ 1677796 h 5359243"/>
              <a:gd name="connsiteX7362" fmla="*/ 5610230 w 8191242"/>
              <a:gd name="connsiteY7362" fmla="*/ 1681792 h 5359243"/>
              <a:gd name="connsiteX7363" fmla="*/ 5612287 w 8191242"/>
              <a:gd name="connsiteY7363" fmla="*/ 1683305 h 5359243"/>
              <a:gd name="connsiteX7364" fmla="*/ 5612674 w 8191242"/>
              <a:gd name="connsiteY7364" fmla="*/ 1680410 h 5359243"/>
              <a:gd name="connsiteX7365" fmla="*/ 5628802 w 8191242"/>
              <a:gd name="connsiteY7365" fmla="*/ 1704567 h 5359243"/>
              <a:gd name="connsiteX7366" fmla="*/ 5612674 w 8191242"/>
              <a:gd name="connsiteY7366" fmla="*/ 1712616 h 5359243"/>
              <a:gd name="connsiteX7367" fmla="*/ 5617629 w 8191242"/>
              <a:gd name="connsiteY7367" fmla="*/ 1713516 h 5359243"/>
              <a:gd name="connsiteX7368" fmla="*/ 5620440 w 8191242"/>
              <a:gd name="connsiteY7368" fmla="*/ 1708920 h 5359243"/>
              <a:gd name="connsiteX7369" fmla="*/ 5626444 w 8191242"/>
              <a:gd name="connsiteY7369" fmla="*/ 1712693 h 5359243"/>
              <a:gd name="connsiteX7370" fmla="*/ 5628599 w 8191242"/>
              <a:gd name="connsiteY7370" fmla="*/ 1711137 h 5359243"/>
              <a:gd name="connsiteX7371" fmla="*/ 5628809 w 8191242"/>
              <a:gd name="connsiteY7371" fmla="*/ 1704606 h 5359243"/>
              <a:gd name="connsiteX7372" fmla="*/ 5628802 w 8191242"/>
              <a:gd name="connsiteY7372" fmla="*/ 1704567 h 5359243"/>
              <a:gd name="connsiteX7373" fmla="*/ 5628810 w 8191242"/>
              <a:gd name="connsiteY7373" fmla="*/ 1704577 h 5359243"/>
              <a:gd name="connsiteX7374" fmla="*/ 5629516 w 8191242"/>
              <a:gd name="connsiteY7374" fmla="*/ 1682551 h 5359243"/>
              <a:gd name="connsiteX7375" fmla="*/ 5612374 w 8191242"/>
              <a:gd name="connsiteY7375" fmla="*/ 1657197 h 5359243"/>
              <a:gd name="connsiteX7376" fmla="*/ 5881552 w 8191242"/>
              <a:gd name="connsiteY7376" fmla="*/ 1656396 h 5359243"/>
              <a:gd name="connsiteX7377" fmla="*/ 5889893 w 8191242"/>
              <a:gd name="connsiteY7377" fmla="*/ 1672587 h 5359243"/>
              <a:gd name="connsiteX7378" fmla="*/ 5848191 w 8191242"/>
              <a:gd name="connsiteY7378" fmla="*/ 1680686 h 5359243"/>
              <a:gd name="connsiteX7379" fmla="*/ 5831511 w 8191242"/>
              <a:gd name="connsiteY7379" fmla="*/ 1672587 h 5359243"/>
              <a:gd name="connsiteX7380" fmla="*/ 5881552 w 8191242"/>
              <a:gd name="connsiteY7380" fmla="*/ 1656396 h 5359243"/>
              <a:gd name="connsiteX7381" fmla="*/ 5142526 w 8191242"/>
              <a:gd name="connsiteY7381" fmla="*/ 1652208 h 5359243"/>
              <a:gd name="connsiteX7382" fmla="*/ 5132393 w 8191242"/>
              <a:gd name="connsiteY7382" fmla="*/ 1655425 h 5359243"/>
              <a:gd name="connsiteX7383" fmla="*/ 5128823 w 8191242"/>
              <a:gd name="connsiteY7383" fmla="*/ 1672359 h 5359243"/>
              <a:gd name="connsiteX7384" fmla="*/ 5123714 w 8191242"/>
              <a:gd name="connsiteY7384" fmla="*/ 1660634 h 5359243"/>
              <a:gd name="connsiteX7385" fmla="*/ 5113702 w 8191242"/>
              <a:gd name="connsiteY7385" fmla="*/ 1669008 h 5359243"/>
              <a:gd name="connsiteX7386" fmla="*/ 5104630 w 8191242"/>
              <a:gd name="connsiteY7386" fmla="*/ 1713293 h 5359243"/>
              <a:gd name="connsiteX7387" fmla="*/ 5104249 w 8191242"/>
              <a:gd name="connsiteY7387" fmla="*/ 1713021 h 5359243"/>
              <a:gd name="connsiteX7388" fmla="*/ 5098708 w 8191242"/>
              <a:gd name="connsiteY7388" fmla="*/ 1718908 h 5359243"/>
              <a:gd name="connsiteX7389" fmla="*/ 5093541 w 8191242"/>
              <a:gd name="connsiteY7389" fmla="*/ 1708592 h 5359243"/>
              <a:gd name="connsiteX7390" fmla="*/ 5093178 w 8191242"/>
              <a:gd name="connsiteY7390" fmla="*/ 1706962 h 5359243"/>
              <a:gd name="connsiteX7391" fmla="*/ 5091485 w 8191242"/>
              <a:gd name="connsiteY7391" fmla="*/ 1711846 h 5359243"/>
              <a:gd name="connsiteX7392" fmla="*/ 5095305 w 8191242"/>
              <a:gd name="connsiteY7392" fmla="*/ 1721173 h 5359243"/>
              <a:gd name="connsiteX7393" fmla="*/ 5088710 w 8191242"/>
              <a:gd name="connsiteY7393" fmla="*/ 1728489 h 5359243"/>
              <a:gd name="connsiteX7394" fmla="*/ 5096566 w 8191242"/>
              <a:gd name="connsiteY7394" fmla="*/ 1761605 h 5359243"/>
              <a:gd name="connsiteX7395" fmla="*/ 5096566 w 8191242"/>
              <a:gd name="connsiteY7395" fmla="*/ 1729397 h 5359243"/>
              <a:gd name="connsiteX7396" fmla="*/ 5119247 w 8191242"/>
              <a:gd name="connsiteY7396" fmla="*/ 1756573 h 5359243"/>
              <a:gd name="connsiteX7397" fmla="*/ 5126287 w 8191242"/>
              <a:gd name="connsiteY7397" fmla="*/ 1766193 h 5359243"/>
              <a:gd name="connsiteX7398" fmla="*/ 5126766 w 8191242"/>
              <a:gd name="connsiteY7398" fmla="*/ 1763834 h 5359243"/>
              <a:gd name="connsiteX7399" fmla="*/ 5124250 w 8191242"/>
              <a:gd name="connsiteY7399" fmla="*/ 1759167 h 5359243"/>
              <a:gd name="connsiteX7400" fmla="*/ 5124129 w 8191242"/>
              <a:gd name="connsiteY7400" fmla="*/ 1746824 h 5359243"/>
              <a:gd name="connsiteX7401" fmla="*/ 5124011 w 8191242"/>
              <a:gd name="connsiteY7401" fmla="*/ 1743831 h 5359243"/>
              <a:gd name="connsiteX7402" fmla="*/ 5119876 w 8191242"/>
              <a:gd name="connsiteY7402" fmla="*/ 1743111 h 5359243"/>
              <a:gd name="connsiteX7403" fmla="*/ 5112694 w 8191242"/>
              <a:gd name="connsiteY7403" fmla="*/ 1745501 h 5359243"/>
              <a:gd name="connsiteX7404" fmla="*/ 5120759 w 8191242"/>
              <a:gd name="connsiteY7404" fmla="*/ 1721344 h 5359243"/>
              <a:gd name="connsiteX7405" fmla="*/ 5123178 w 8191242"/>
              <a:gd name="connsiteY7405" fmla="*/ 1722552 h 5359243"/>
              <a:gd name="connsiteX7406" fmla="*/ 5123161 w 8191242"/>
              <a:gd name="connsiteY7406" fmla="*/ 1722137 h 5359243"/>
              <a:gd name="connsiteX7407" fmla="*/ 5128728 w 8191242"/>
              <a:gd name="connsiteY7407" fmla="*/ 1721752 h 5359243"/>
              <a:gd name="connsiteX7408" fmla="*/ 5129991 w 8191242"/>
              <a:gd name="connsiteY7408" fmla="*/ 1725955 h 5359243"/>
              <a:gd name="connsiteX7409" fmla="*/ 5136887 w 8191242"/>
              <a:gd name="connsiteY7409" fmla="*/ 1729397 h 5359243"/>
              <a:gd name="connsiteX7410" fmla="*/ 5112694 w 8191242"/>
              <a:gd name="connsiteY7410" fmla="*/ 1705240 h 5359243"/>
              <a:gd name="connsiteX7411" fmla="*/ 5120759 w 8191242"/>
              <a:gd name="connsiteY7411" fmla="*/ 1673034 h 5359243"/>
              <a:gd name="connsiteX7412" fmla="*/ 5132855 w 8191242"/>
              <a:gd name="connsiteY7412" fmla="*/ 1677060 h 5359243"/>
              <a:gd name="connsiteX7413" fmla="*/ 5138651 w 8191242"/>
              <a:gd name="connsiteY7413" fmla="*/ 1681882 h 5359243"/>
              <a:gd name="connsiteX7414" fmla="*/ 5138651 w 8191242"/>
              <a:gd name="connsiteY7414" fmla="*/ 1673735 h 5359243"/>
              <a:gd name="connsiteX7415" fmla="*/ 5138651 w 8191242"/>
              <a:gd name="connsiteY7415" fmla="*/ 1659213 h 5359243"/>
              <a:gd name="connsiteX7416" fmla="*/ 5143249 w 8191242"/>
              <a:gd name="connsiteY7416" fmla="*/ 1665264 h 5359243"/>
              <a:gd name="connsiteX7417" fmla="*/ 5145998 w 8191242"/>
              <a:gd name="connsiteY7417" fmla="*/ 1676893 h 5359243"/>
              <a:gd name="connsiteX7418" fmla="*/ 5147973 w 8191242"/>
              <a:gd name="connsiteY7418" fmla="*/ 1669008 h 5359243"/>
              <a:gd name="connsiteX7419" fmla="*/ 5146907 w 8191242"/>
              <a:gd name="connsiteY7419" fmla="*/ 1664751 h 5359243"/>
              <a:gd name="connsiteX7420" fmla="*/ 5144949 w 8191242"/>
              <a:gd name="connsiteY7420" fmla="*/ 1664306 h 5359243"/>
              <a:gd name="connsiteX7421" fmla="*/ 5872154 w 8191242"/>
              <a:gd name="connsiteY7421" fmla="*/ 1649852 h 5359243"/>
              <a:gd name="connsiteX7422" fmla="*/ 5871156 w 8191242"/>
              <a:gd name="connsiteY7422" fmla="*/ 1651152 h 5359243"/>
              <a:gd name="connsiteX7423" fmla="*/ 5870544 w 8191242"/>
              <a:gd name="connsiteY7423" fmla="*/ 1650086 h 5359243"/>
              <a:gd name="connsiteX7424" fmla="*/ 6901738 w 8191242"/>
              <a:gd name="connsiteY7424" fmla="*/ 1649503 h 5359243"/>
              <a:gd name="connsiteX7425" fmla="*/ 6917228 w 8191242"/>
              <a:gd name="connsiteY7425" fmla="*/ 1649503 h 5359243"/>
              <a:gd name="connsiteX7426" fmla="*/ 6909483 w 8191242"/>
              <a:gd name="connsiteY7426" fmla="*/ 1673464 h 5359243"/>
              <a:gd name="connsiteX7427" fmla="*/ 6963696 w 8191242"/>
              <a:gd name="connsiteY7427" fmla="*/ 1761318 h 5359243"/>
              <a:gd name="connsiteX7428" fmla="*/ 6955952 w 8191242"/>
              <a:gd name="connsiteY7428" fmla="*/ 1769307 h 5359243"/>
              <a:gd name="connsiteX7429" fmla="*/ 6955952 w 8191242"/>
              <a:gd name="connsiteY7429" fmla="*/ 1745346 h 5359243"/>
              <a:gd name="connsiteX7430" fmla="*/ 6940463 w 8191242"/>
              <a:gd name="connsiteY7430" fmla="*/ 1777293 h 5359243"/>
              <a:gd name="connsiteX7431" fmla="*/ 6940463 w 8191242"/>
              <a:gd name="connsiteY7431" fmla="*/ 1777291 h 5359243"/>
              <a:gd name="connsiteX7432" fmla="*/ 6938528 w 8191242"/>
              <a:gd name="connsiteY7432" fmla="*/ 1751337 h 5359243"/>
              <a:gd name="connsiteX7433" fmla="*/ 6948207 w 8191242"/>
              <a:gd name="connsiteY7433" fmla="*/ 1737360 h 5359243"/>
              <a:gd name="connsiteX7434" fmla="*/ 6924973 w 8191242"/>
              <a:gd name="connsiteY7434" fmla="*/ 1705412 h 5359243"/>
              <a:gd name="connsiteX7435" fmla="*/ 6909483 w 8191242"/>
              <a:gd name="connsiteY7435" fmla="*/ 1721385 h 5359243"/>
              <a:gd name="connsiteX7436" fmla="*/ 6917228 w 8191242"/>
              <a:gd name="connsiteY7436" fmla="*/ 1697423 h 5359243"/>
              <a:gd name="connsiteX7437" fmla="*/ 6908515 w 8191242"/>
              <a:gd name="connsiteY7437" fmla="*/ 1695428 h 5359243"/>
              <a:gd name="connsiteX7438" fmla="*/ 6897826 w 8191242"/>
              <a:gd name="connsiteY7438" fmla="*/ 1702777 h 5359243"/>
              <a:gd name="connsiteX7439" fmla="*/ 6897867 w 8191242"/>
              <a:gd name="connsiteY7439" fmla="*/ 1699421 h 5359243"/>
              <a:gd name="connsiteX7440" fmla="*/ 6917228 w 8191242"/>
              <a:gd name="connsiteY7440" fmla="*/ 1681451 h 5359243"/>
              <a:gd name="connsiteX7441" fmla="*/ 6901738 w 8191242"/>
              <a:gd name="connsiteY7441" fmla="*/ 1673464 h 5359243"/>
              <a:gd name="connsiteX7442" fmla="*/ 6901738 w 8191242"/>
              <a:gd name="connsiteY7442" fmla="*/ 1649503 h 5359243"/>
              <a:gd name="connsiteX7443" fmla="*/ 6626800 w 8191242"/>
              <a:gd name="connsiteY7443" fmla="*/ 1649501 h 5359243"/>
              <a:gd name="connsiteX7444" fmla="*/ 6602511 w 8191242"/>
              <a:gd name="connsiteY7444" fmla="*/ 1657246 h 5359243"/>
              <a:gd name="connsiteX7445" fmla="*/ 6626800 w 8191242"/>
              <a:gd name="connsiteY7445" fmla="*/ 1649501 h 5359243"/>
              <a:gd name="connsiteX7446" fmla="*/ 6948983 w 8191242"/>
              <a:gd name="connsiteY7446" fmla="*/ 1642081 h 5359243"/>
              <a:gd name="connsiteX7447" fmla="*/ 6973378 w 8191242"/>
              <a:gd name="connsiteY7447" fmla="*/ 1690486 h 5359243"/>
              <a:gd name="connsiteX7448" fmla="*/ 6989644 w 8191242"/>
              <a:gd name="connsiteY7448" fmla="*/ 1714689 h 5359243"/>
              <a:gd name="connsiteX7449" fmla="*/ 6997776 w 8191242"/>
              <a:gd name="connsiteY7449" fmla="*/ 1706622 h 5359243"/>
              <a:gd name="connsiteX7450" fmla="*/ 6997776 w 8191242"/>
              <a:gd name="connsiteY7450" fmla="*/ 1658217 h 5359243"/>
              <a:gd name="connsiteX7451" fmla="*/ 7007457 w 8191242"/>
              <a:gd name="connsiteY7451" fmla="*/ 1692798 h 5359243"/>
              <a:gd name="connsiteX7452" fmla="*/ 7004652 w 8191242"/>
              <a:gd name="connsiteY7452" fmla="*/ 1695599 h 5359243"/>
              <a:gd name="connsiteX7453" fmla="*/ 7007873 w 8191242"/>
              <a:gd name="connsiteY7453" fmla="*/ 1695702 h 5359243"/>
              <a:gd name="connsiteX7454" fmla="*/ 7005906 w 8191242"/>
              <a:gd name="connsiteY7454" fmla="*/ 1730825 h 5359243"/>
              <a:gd name="connsiteX7455" fmla="*/ 6981511 w 8191242"/>
              <a:gd name="connsiteY7455" fmla="*/ 1730825 h 5359243"/>
              <a:gd name="connsiteX7456" fmla="*/ 6965246 w 8191242"/>
              <a:gd name="connsiteY7456" fmla="*/ 1682419 h 5359243"/>
              <a:gd name="connsiteX7457" fmla="*/ 6957115 w 8191242"/>
              <a:gd name="connsiteY7457" fmla="*/ 1650150 h 5359243"/>
              <a:gd name="connsiteX7458" fmla="*/ 6957115 w 8191242"/>
              <a:gd name="connsiteY7458" fmla="*/ 1674353 h 5359243"/>
              <a:gd name="connsiteX7459" fmla="*/ 6948983 w 8191242"/>
              <a:gd name="connsiteY7459" fmla="*/ 1642081 h 5359243"/>
              <a:gd name="connsiteX7460" fmla="*/ 6201944 w 8191242"/>
              <a:gd name="connsiteY7460" fmla="*/ 1641916 h 5359243"/>
              <a:gd name="connsiteX7461" fmla="*/ 6201942 w 8191242"/>
              <a:gd name="connsiteY7461" fmla="*/ 1641932 h 5359243"/>
              <a:gd name="connsiteX7462" fmla="*/ 6201962 w 8191242"/>
              <a:gd name="connsiteY7462" fmla="*/ 1641926 h 5359243"/>
              <a:gd name="connsiteX7463" fmla="*/ 6356097 w 8191242"/>
              <a:gd name="connsiteY7463" fmla="*/ 1641399 h 5359243"/>
              <a:gd name="connsiteX7464" fmla="*/ 6368547 w 8191242"/>
              <a:gd name="connsiteY7464" fmla="*/ 1674888 h 5359243"/>
              <a:gd name="connsiteX7465" fmla="*/ 6370708 w 8191242"/>
              <a:gd name="connsiteY7465" fmla="*/ 1683267 h 5359243"/>
              <a:gd name="connsiteX7466" fmla="*/ 6372869 w 8191242"/>
              <a:gd name="connsiteY7466" fmla="*/ 1683871 h 5359243"/>
              <a:gd name="connsiteX7467" fmla="*/ 6376686 w 8191242"/>
              <a:gd name="connsiteY7467" fmla="*/ 1681027 h 5359243"/>
              <a:gd name="connsiteX7468" fmla="*/ 6377566 w 8191242"/>
              <a:gd name="connsiteY7468" fmla="*/ 1675894 h 5359243"/>
              <a:gd name="connsiteX7469" fmla="*/ 6377224 w 8191242"/>
              <a:gd name="connsiteY7469" fmla="*/ 1671167 h 5359243"/>
              <a:gd name="connsiteX7470" fmla="*/ 6356097 w 8191242"/>
              <a:gd name="connsiteY7470" fmla="*/ 1641399 h 5359243"/>
              <a:gd name="connsiteX7471" fmla="*/ 6162061 w 8191242"/>
              <a:gd name="connsiteY7471" fmla="*/ 1641333 h 5359243"/>
              <a:gd name="connsiteX7472" fmla="*/ 6159925 w 8191242"/>
              <a:gd name="connsiteY7472" fmla="*/ 1642000 h 5359243"/>
              <a:gd name="connsiteX7473" fmla="*/ 6161605 w 8191242"/>
              <a:gd name="connsiteY7473" fmla="*/ 1649919 h 5359243"/>
              <a:gd name="connsiteX7474" fmla="*/ 5556224 w 8191242"/>
              <a:gd name="connsiteY7474" fmla="*/ 1640826 h 5359243"/>
              <a:gd name="connsiteX7475" fmla="*/ 5556224 w 8191242"/>
              <a:gd name="connsiteY7475" fmla="*/ 1656931 h 5359243"/>
              <a:gd name="connsiteX7476" fmla="*/ 5557534 w 8191242"/>
              <a:gd name="connsiteY7476" fmla="*/ 1657826 h 5359243"/>
              <a:gd name="connsiteX7477" fmla="*/ 5565767 w 8191242"/>
              <a:gd name="connsiteY7477" fmla="*/ 1653376 h 5359243"/>
              <a:gd name="connsiteX7478" fmla="*/ 5567730 w 8191242"/>
              <a:gd name="connsiteY7478" fmla="*/ 1652315 h 5359243"/>
              <a:gd name="connsiteX7479" fmla="*/ 5564288 w 8191242"/>
              <a:gd name="connsiteY7479" fmla="*/ 1648878 h 5359243"/>
              <a:gd name="connsiteX7480" fmla="*/ 5556224 w 8191242"/>
              <a:gd name="connsiteY7480" fmla="*/ 1640826 h 5359243"/>
              <a:gd name="connsiteX7481" fmla="*/ 5434964 w 8191242"/>
              <a:gd name="connsiteY7481" fmla="*/ 1639974 h 5359243"/>
              <a:gd name="connsiteX7482" fmla="*/ 5427198 w 8191242"/>
              <a:gd name="connsiteY7482" fmla="*/ 1648878 h 5359243"/>
              <a:gd name="connsiteX7483" fmla="*/ 5435262 w 8191242"/>
              <a:gd name="connsiteY7483" fmla="*/ 1650891 h 5359243"/>
              <a:gd name="connsiteX7484" fmla="*/ 5435449 w 8191242"/>
              <a:gd name="connsiteY7484" fmla="*/ 1650516 h 5359243"/>
              <a:gd name="connsiteX7485" fmla="*/ 5433246 w 8191242"/>
              <a:gd name="connsiteY7485" fmla="*/ 1648454 h 5359243"/>
              <a:gd name="connsiteX7486" fmla="*/ 5435262 w 8191242"/>
              <a:gd name="connsiteY7486" fmla="*/ 1640150 h 5359243"/>
              <a:gd name="connsiteX7487" fmla="*/ 5670656 w 8191242"/>
              <a:gd name="connsiteY7487" fmla="*/ 1636023 h 5359243"/>
              <a:gd name="connsiteX7488" fmla="*/ 5669352 w 8191242"/>
              <a:gd name="connsiteY7488" fmla="*/ 1637886 h 5359243"/>
              <a:gd name="connsiteX7489" fmla="*/ 5666448 w 8191242"/>
              <a:gd name="connsiteY7489" fmla="*/ 1649503 h 5359243"/>
              <a:gd name="connsiteX7490" fmla="*/ 5658110 w 8191242"/>
              <a:gd name="connsiteY7490" fmla="*/ 1647419 h 5359243"/>
              <a:gd name="connsiteX7491" fmla="*/ 5660779 w 8191242"/>
              <a:gd name="connsiteY7491" fmla="*/ 1665309 h 5359243"/>
              <a:gd name="connsiteX7492" fmla="*/ 5652710 w 8191242"/>
              <a:gd name="connsiteY7492" fmla="*/ 1673425 h 5359243"/>
              <a:gd name="connsiteX7493" fmla="*/ 5644643 w 8191242"/>
              <a:gd name="connsiteY7493" fmla="*/ 1665309 h 5359243"/>
              <a:gd name="connsiteX7494" fmla="*/ 5633172 w 8191242"/>
              <a:gd name="connsiteY7494" fmla="*/ 1672790 h 5359243"/>
              <a:gd name="connsiteX7495" fmla="*/ 5631753 w 8191242"/>
              <a:gd name="connsiteY7495" fmla="*/ 1681245 h 5359243"/>
              <a:gd name="connsiteX7496" fmla="*/ 5637591 w 8191242"/>
              <a:gd name="connsiteY7496" fmla="*/ 1675893 h 5359243"/>
              <a:gd name="connsiteX7497" fmla="*/ 5632357 w 8191242"/>
              <a:gd name="connsiteY7497" fmla="*/ 1686361 h 5359243"/>
              <a:gd name="connsiteX7498" fmla="*/ 5636576 w 8191242"/>
              <a:gd name="connsiteY7498" fmla="*/ 1705877 h 5359243"/>
              <a:gd name="connsiteX7499" fmla="*/ 5639251 w 8191242"/>
              <a:gd name="connsiteY7499" fmla="*/ 1705877 h 5359243"/>
              <a:gd name="connsiteX7500" fmla="*/ 5639155 w 8191242"/>
              <a:gd name="connsiteY7500" fmla="*/ 1699874 h 5359243"/>
              <a:gd name="connsiteX7501" fmla="*/ 5638211 w 8191242"/>
              <a:gd name="connsiteY7501" fmla="*/ 1675324 h 5359243"/>
              <a:gd name="connsiteX7502" fmla="*/ 5642060 w 8191242"/>
              <a:gd name="connsiteY7502" fmla="*/ 1671797 h 5359243"/>
              <a:gd name="connsiteX7503" fmla="*/ 5650046 w 8191242"/>
              <a:gd name="connsiteY7503" fmla="*/ 1677001 h 5359243"/>
              <a:gd name="connsiteX7504" fmla="*/ 5652592 w 8191242"/>
              <a:gd name="connsiteY7504" fmla="*/ 1686254 h 5359243"/>
              <a:gd name="connsiteX7505" fmla="*/ 5645931 w 8191242"/>
              <a:gd name="connsiteY7505" fmla="*/ 1682447 h 5359243"/>
              <a:gd name="connsiteX7506" fmla="*/ 5645931 w 8191242"/>
              <a:gd name="connsiteY7506" fmla="*/ 1695032 h 5359243"/>
              <a:gd name="connsiteX7507" fmla="*/ 5645931 w 8191242"/>
              <a:gd name="connsiteY7507" fmla="*/ 1705877 h 5359243"/>
              <a:gd name="connsiteX7508" fmla="*/ 5654728 w 8191242"/>
              <a:gd name="connsiteY7508" fmla="*/ 1705877 h 5359243"/>
              <a:gd name="connsiteX7509" fmla="*/ 5660779 w 8191242"/>
              <a:gd name="connsiteY7509" fmla="*/ 1681538 h 5359243"/>
              <a:gd name="connsiteX7510" fmla="*/ 5668846 w 8191242"/>
              <a:gd name="connsiteY7510" fmla="*/ 1705877 h 5359243"/>
              <a:gd name="connsiteX7511" fmla="*/ 5643886 w 8191242"/>
              <a:gd name="connsiteY7511" fmla="*/ 1717794 h 5359243"/>
              <a:gd name="connsiteX7512" fmla="*/ 5639166 w 8191242"/>
              <a:gd name="connsiteY7512" fmla="*/ 1718964 h 5359243"/>
              <a:gd name="connsiteX7513" fmla="*/ 5651986 w 8191242"/>
              <a:gd name="connsiteY7513" fmla="*/ 1736774 h 5359243"/>
              <a:gd name="connsiteX7514" fmla="*/ 5653140 w 8191242"/>
              <a:gd name="connsiteY7514" fmla="*/ 1738941 h 5359243"/>
              <a:gd name="connsiteX7515" fmla="*/ 5657932 w 8191242"/>
              <a:gd name="connsiteY7515" fmla="*/ 1735859 h 5359243"/>
              <a:gd name="connsiteX7516" fmla="*/ 5674061 w 8191242"/>
              <a:gd name="connsiteY7516" fmla="*/ 1751963 h 5359243"/>
              <a:gd name="connsiteX7517" fmla="*/ 5697245 w 8191242"/>
              <a:gd name="connsiteY7517" fmla="*/ 1730953 h 5359243"/>
              <a:gd name="connsiteX7518" fmla="*/ 5719958 w 8191242"/>
              <a:gd name="connsiteY7518" fmla="*/ 1724599 h 5359243"/>
              <a:gd name="connsiteX7519" fmla="*/ 5719507 w 8191242"/>
              <a:gd name="connsiteY7519" fmla="*/ 1722757 h 5359243"/>
              <a:gd name="connsiteX7520" fmla="*/ 5708616 w 8191242"/>
              <a:gd name="connsiteY7520" fmla="*/ 1714959 h 5359243"/>
              <a:gd name="connsiteX7521" fmla="*/ 5705935 w 8191242"/>
              <a:gd name="connsiteY7521" fmla="*/ 1705647 h 5359243"/>
              <a:gd name="connsiteX7522" fmla="*/ 5705843 w 8191242"/>
              <a:gd name="connsiteY7522" fmla="*/ 1705701 h 5359243"/>
              <a:gd name="connsiteX7523" fmla="*/ 5703456 w 8191242"/>
              <a:gd name="connsiteY7523" fmla="*/ 1706769 h 5359243"/>
              <a:gd name="connsiteX7524" fmla="*/ 5704018 w 8191242"/>
              <a:gd name="connsiteY7524" fmla="*/ 1707402 h 5359243"/>
              <a:gd name="connsiteX7525" fmla="*/ 5688460 w 8191242"/>
              <a:gd name="connsiteY7525" fmla="*/ 1720685 h 5359243"/>
              <a:gd name="connsiteX7526" fmla="*/ 5687373 w 8191242"/>
              <a:gd name="connsiteY7526" fmla="*/ 1722947 h 5359243"/>
              <a:gd name="connsiteX7527" fmla="*/ 5686722 w 8191242"/>
              <a:gd name="connsiteY7527" fmla="*/ 1712695 h 5359243"/>
              <a:gd name="connsiteX7528" fmla="*/ 5683004 w 8191242"/>
              <a:gd name="connsiteY7528" fmla="*/ 1711310 h 5359243"/>
              <a:gd name="connsiteX7529" fmla="*/ 5687237 w 8191242"/>
              <a:gd name="connsiteY7529" fmla="*/ 1723228 h 5359243"/>
              <a:gd name="connsiteX7530" fmla="*/ 5679125 w 8191242"/>
              <a:gd name="connsiteY7530" fmla="*/ 1740100 h 5359243"/>
              <a:gd name="connsiteX7531" fmla="*/ 5670826 w 8191242"/>
              <a:gd name="connsiteY7531" fmla="*/ 1740100 h 5359243"/>
              <a:gd name="connsiteX7532" fmla="*/ 5666677 w 8191242"/>
              <a:gd name="connsiteY7532" fmla="*/ 1729882 h 5359243"/>
              <a:gd name="connsiteX7533" fmla="*/ 5666358 w 8191242"/>
              <a:gd name="connsiteY7533" fmla="*/ 1726267 h 5359243"/>
              <a:gd name="connsiteX7534" fmla="*/ 5679125 w 8191242"/>
              <a:gd name="connsiteY7534" fmla="*/ 1723752 h 5359243"/>
              <a:gd name="connsiteX7535" fmla="*/ 5678088 w 8191242"/>
              <a:gd name="connsiteY7535" fmla="*/ 1713404 h 5359243"/>
              <a:gd name="connsiteX7536" fmla="*/ 5677708 w 8191242"/>
              <a:gd name="connsiteY7536" fmla="*/ 1709338 h 5359243"/>
              <a:gd name="connsiteX7537" fmla="*/ 5670656 w 8191242"/>
              <a:gd name="connsiteY7537" fmla="*/ 1706711 h 5359243"/>
              <a:gd name="connsiteX7538" fmla="*/ 5677254 w 8191242"/>
              <a:gd name="connsiteY7538" fmla="*/ 1704471 h 5359243"/>
              <a:gd name="connsiteX7539" fmla="*/ 5677050 w 8191242"/>
              <a:gd name="connsiteY7539" fmla="*/ 1702291 h 5359243"/>
              <a:gd name="connsiteX7540" fmla="*/ 5679125 w 8191242"/>
              <a:gd name="connsiteY7540" fmla="*/ 1701908 h 5359243"/>
              <a:gd name="connsiteX7541" fmla="*/ 5679845 w 8191242"/>
              <a:gd name="connsiteY7541" fmla="*/ 1703590 h 5359243"/>
              <a:gd name="connsiteX7542" fmla="*/ 5684058 w 8191242"/>
              <a:gd name="connsiteY7542" fmla="*/ 1702160 h 5359243"/>
              <a:gd name="connsiteX7543" fmla="*/ 5679125 w 8191242"/>
              <a:gd name="connsiteY7543" fmla="*/ 1691051 h 5359243"/>
              <a:gd name="connsiteX7544" fmla="*/ 5687422 w 8191242"/>
              <a:gd name="connsiteY7544" fmla="*/ 1700248 h 5359243"/>
              <a:gd name="connsiteX7545" fmla="*/ 5688736 w 8191242"/>
              <a:gd name="connsiteY7545" fmla="*/ 1700512 h 5359243"/>
              <a:gd name="connsiteX7546" fmla="*/ 5694146 w 8191242"/>
              <a:gd name="connsiteY7546" fmla="*/ 1697330 h 5359243"/>
              <a:gd name="connsiteX7547" fmla="*/ 5695719 w 8191242"/>
              <a:gd name="connsiteY7547" fmla="*/ 1691051 h 5359243"/>
              <a:gd name="connsiteX7548" fmla="*/ 5696352 w 8191242"/>
              <a:gd name="connsiteY7548" fmla="*/ 1696032 h 5359243"/>
              <a:gd name="connsiteX7549" fmla="*/ 5698806 w 8191242"/>
              <a:gd name="connsiteY7549" fmla="*/ 1694589 h 5359243"/>
              <a:gd name="connsiteX7550" fmla="*/ 5709110 w 8191242"/>
              <a:gd name="connsiteY7550" fmla="*/ 1688529 h 5359243"/>
              <a:gd name="connsiteX7551" fmla="*/ 5714290 w 8191242"/>
              <a:gd name="connsiteY7551" fmla="*/ 1686769 h 5359243"/>
              <a:gd name="connsiteX7552" fmla="*/ 5711763 w 8191242"/>
              <a:gd name="connsiteY7552" fmla="*/ 1683152 h 5359243"/>
              <a:gd name="connsiteX7553" fmla="*/ 5713743 w 8191242"/>
              <a:gd name="connsiteY7553" fmla="*/ 1681308 h 5359243"/>
              <a:gd name="connsiteX7554" fmla="*/ 5715402 w 8191242"/>
              <a:gd name="connsiteY7554" fmla="*/ 1686391 h 5359243"/>
              <a:gd name="connsiteX7555" fmla="*/ 5726955 w 8191242"/>
              <a:gd name="connsiteY7555" fmla="*/ 1682467 h 5359243"/>
              <a:gd name="connsiteX7556" fmla="*/ 5719598 w 8191242"/>
              <a:gd name="connsiteY7556" fmla="*/ 1675867 h 5359243"/>
              <a:gd name="connsiteX7557" fmla="*/ 5713743 w 8191242"/>
              <a:gd name="connsiteY7557" fmla="*/ 1681308 h 5359243"/>
              <a:gd name="connsiteX7558" fmla="*/ 5711763 w 8191242"/>
              <a:gd name="connsiteY7558" fmla="*/ 1675229 h 5359243"/>
              <a:gd name="connsiteX7559" fmla="*/ 5704018 w 8191242"/>
              <a:gd name="connsiteY7559" fmla="*/ 1675229 h 5359243"/>
              <a:gd name="connsiteX7560" fmla="*/ 5704018 w 8191242"/>
              <a:gd name="connsiteY7560" fmla="*/ 1674700 h 5359243"/>
              <a:gd name="connsiteX7561" fmla="*/ 5686595 w 8191242"/>
              <a:gd name="connsiteY7561" fmla="*/ 1682444 h 5359243"/>
              <a:gd name="connsiteX7562" fmla="*/ 5677064 w 8191242"/>
              <a:gd name="connsiteY7562" fmla="*/ 1679056 h 5359243"/>
              <a:gd name="connsiteX7563" fmla="*/ 5671743 w 8191242"/>
              <a:gd name="connsiteY7563" fmla="*/ 1670903 h 5359243"/>
              <a:gd name="connsiteX7564" fmla="*/ 5670459 w 8191242"/>
              <a:gd name="connsiteY7564" fmla="*/ 1672869 h 5359243"/>
              <a:gd name="connsiteX7565" fmla="*/ 5687238 w 8191242"/>
              <a:gd name="connsiteY7565" fmla="*/ 1657379 h 5359243"/>
              <a:gd name="connsiteX7566" fmla="*/ 5687238 w 8191242"/>
              <a:gd name="connsiteY7566" fmla="*/ 1662729 h 5359243"/>
              <a:gd name="connsiteX7567" fmla="*/ 5689863 w 8191242"/>
              <a:gd name="connsiteY7567" fmla="*/ 1662116 h 5359243"/>
              <a:gd name="connsiteX7568" fmla="*/ 5704018 w 8191242"/>
              <a:gd name="connsiteY7568" fmla="*/ 1674697 h 5359243"/>
              <a:gd name="connsiteX7569" fmla="*/ 5704018 w 8191242"/>
              <a:gd name="connsiteY7569" fmla="*/ 1661889 h 5359243"/>
              <a:gd name="connsiteX7570" fmla="*/ 5698806 w 8191242"/>
              <a:gd name="connsiteY7570" fmla="*/ 1657213 h 5359243"/>
              <a:gd name="connsiteX7571" fmla="*/ 5670656 w 8191242"/>
              <a:gd name="connsiteY7571" fmla="*/ 1650142 h 5359243"/>
              <a:gd name="connsiteX7572" fmla="*/ 6192600 w 8191242"/>
              <a:gd name="connsiteY7572" fmla="*/ 1631780 h 5359243"/>
              <a:gd name="connsiteX7573" fmla="*/ 6191321 w 8191242"/>
              <a:gd name="connsiteY7573" fmla="*/ 1632077 h 5359243"/>
              <a:gd name="connsiteX7574" fmla="*/ 6185048 w 8191242"/>
              <a:gd name="connsiteY7574" fmla="*/ 1634077 h 5359243"/>
              <a:gd name="connsiteX7575" fmla="*/ 6187825 w 8191242"/>
              <a:gd name="connsiteY7575" fmla="*/ 1635914 h 5359243"/>
              <a:gd name="connsiteX7576" fmla="*/ 6193875 w 8191242"/>
              <a:gd name="connsiteY7576" fmla="*/ 1633912 h 5359243"/>
              <a:gd name="connsiteX7577" fmla="*/ 6251157 w 8191242"/>
              <a:gd name="connsiteY7577" fmla="*/ 1626632 h 5359243"/>
              <a:gd name="connsiteX7578" fmla="*/ 6249447 w 8191242"/>
              <a:gd name="connsiteY7578" fmla="*/ 1630969 h 5359243"/>
              <a:gd name="connsiteX7579" fmla="*/ 6250023 w 8191242"/>
              <a:gd name="connsiteY7579" fmla="*/ 1639852 h 5359243"/>
              <a:gd name="connsiteX7580" fmla="*/ 6248880 w 8191242"/>
              <a:gd name="connsiteY7580" fmla="*/ 1638426 h 5359243"/>
              <a:gd name="connsiteX7581" fmla="*/ 6248985 w 8191242"/>
              <a:gd name="connsiteY7581" fmla="*/ 1640679 h 5359243"/>
              <a:gd name="connsiteX7582" fmla="*/ 6251161 w 8191242"/>
              <a:gd name="connsiteY7582" fmla="*/ 1640736 h 5359243"/>
              <a:gd name="connsiteX7583" fmla="*/ 6251430 w 8191242"/>
              <a:gd name="connsiteY7583" fmla="*/ 1638623 h 5359243"/>
              <a:gd name="connsiteX7584" fmla="*/ 6255135 w 8191242"/>
              <a:gd name="connsiteY7584" fmla="*/ 1637050 h 5359243"/>
              <a:gd name="connsiteX7585" fmla="*/ 6263241 w 8191242"/>
              <a:gd name="connsiteY7585" fmla="*/ 1640540 h 5359243"/>
              <a:gd name="connsiteX7586" fmla="*/ 6262927 w 8191242"/>
              <a:gd name="connsiteY7586" fmla="*/ 1636100 h 5359243"/>
              <a:gd name="connsiteX7587" fmla="*/ 6261988 w 8191242"/>
              <a:gd name="connsiteY7587" fmla="*/ 1633501 h 5359243"/>
              <a:gd name="connsiteX7588" fmla="*/ 6086204 w 8191242"/>
              <a:gd name="connsiteY7588" fmla="*/ 1626485 h 5359243"/>
              <a:gd name="connsiteX7589" fmla="*/ 6099655 w 8191242"/>
              <a:gd name="connsiteY7589" fmla="*/ 1652529 h 5359243"/>
              <a:gd name="connsiteX7590" fmla="*/ 6103062 w 8191242"/>
              <a:gd name="connsiteY7590" fmla="*/ 1649501 h 5359243"/>
              <a:gd name="connsiteX7591" fmla="*/ 6107419 w 8191242"/>
              <a:gd name="connsiteY7591" fmla="*/ 1661118 h 5359243"/>
              <a:gd name="connsiteX7592" fmla="*/ 6107514 w 8191242"/>
              <a:gd name="connsiteY7592" fmla="*/ 1661372 h 5359243"/>
              <a:gd name="connsiteX7593" fmla="*/ 6109715 w 8191242"/>
              <a:gd name="connsiteY7593" fmla="*/ 1663842 h 5359243"/>
              <a:gd name="connsiteX7594" fmla="*/ 6121884 w 8191242"/>
              <a:gd name="connsiteY7594" fmla="*/ 1665450 h 5359243"/>
              <a:gd name="connsiteX7595" fmla="*/ 6122006 w 8191242"/>
              <a:gd name="connsiteY7595" fmla="*/ 1668796 h 5359243"/>
              <a:gd name="connsiteX7596" fmla="*/ 6122916 w 8191242"/>
              <a:gd name="connsiteY7596" fmla="*/ 1668445 h 5359243"/>
              <a:gd name="connsiteX7597" fmla="*/ 6122235 w 8191242"/>
              <a:gd name="connsiteY7597" fmla="*/ 1666261 h 5359243"/>
              <a:gd name="connsiteX7598" fmla="*/ 6122424 w 8191242"/>
              <a:gd name="connsiteY7598" fmla="*/ 1653519 h 5359243"/>
              <a:gd name="connsiteX7599" fmla="*/ 6111773 w 8191242"/>
              <a:gd name="connsiteY7599" fmla="*/ 1657248 h 5359243"/>
              <a:gd name="connsiteX7600" fmla="*/ 6122461 w 8191242"/>
              <a:gd name="connsiteY7600" fmla="*/ 1650984 h 5359243"/>
              <a:gd name="connsiteX7601" fmla="*/ 6122477 w 8191242"/>
              <a:gd name="connsiteY7601" fmla="*/ 1649913 h 5359243"/>
              <a:gd name="connsiteX7602" fmla="*/ 6125230 w 8191242"/>
              <a:gd name="connsiteY7602" fmla="*/ 1646747 h 5359243"/>
              <a:gd name="connsiteX7603" fmla="*/ 6127560 w 8191242"/>
              <a:gd name="connsiteY7603" fmla="*/ 1647994 h 5359243"/>
              <a:gd name="connsiteX7604" fmla="*/ 6129579 w 8191242"/>
              <a:gd name="connsiteY7604" fmla="*/ 1646811 h 5359243"/>
              <a:gd name="connsiteX7605" fmla="*/ 6128648 w 8191242"/>
              <a:gd name="connsiteY7605" fmla="*/ 1641052 h 5359243"/>
              <a:gd name="connsiteX7606" fmla="*/ 6120178 w 8191242"/>
              <a:gd name="connsiteY7606" fmla="*/ 1633565 h 5359243"/>
              <a:gd name="connsiteX7607" fmla="*/ 6115449 w 8191242"/>
              <a:gd name="connsiteY7607" fmla="*/ 1626718 h 5359243"/>
              <a:gd name="connsiteX7608" fmla="*/ 6114305 w 8191242"/>
              <a:gd name="connsiteY7608" fmla="*/ 1627238 h 5359243"/>
              <a:gd name="connsiteX7609" fmla="*/ 6109971 w 8191242"/>
              <a:gd name="connsiteY7609" fmla="*/ 1627121 h 5359243"/>
              <a:gd name="connsiteX7610" fmla="*/ 6101906 w 8191242"/>
              <a:gd name="connsiteY7610" fmla="*/ 1630320 h 5359243"/>
              <a:gd name="connsiteX7611" fmla="*/ 6106746 w 8191242"/>
              <a:gd name="connsiteY7611" fmla="*/ 1641301 h 5359243"/>
              <a:gd name="connsiteX7612" fmla="*/ 6096097 w 8191242"/>
              <a:gd name="connsiteY7612" fmla="*/ 1632317 h 5359243"/>
              <a:gd name="connsiteX7613" fmla="*/ 6094281 w 8191242"/>
              <a:gd name="connsiteY7613" fmla="*/ 1626701 h 5359243"/>
              <a:gd name="connsiteX7614" fmla="*/ 6081492 w 8191242"/>
              <a:gd name="connsiteY7614" fmla="*/ 1626365 h 5359243"/>
              <a:gd name="connsiteX7615" fmla="*/ 6075766 w 8191242"/>
              <a:gd name="connsiteY7615" fmla="*/ 1627659 h 5359243"/>
              <a:gd name="connsiteX7616" fmla="*/ 6075896 w 8191242"/>
              <a:gd name="connsiteY7616" fmla="*/ 1627583 h 5359243"/>
              <a:gd name="connsiteX7617" fmla="*/ 6075518 w 8191242"/>
              <a:gd name="connsiteY7617" fmla="*/ 1627716 h 5359243"/>
              <a:gd name="connsiteX7618" fmla="*/ 6075766 w 8191242"/>
              <a:gd name="connsiteY7618" fmla="*/ 1627659 h 5359243"/>
              <a:gd name="connsiteX7619" fmla="*/ 6063536 w 8191242"/>
              <a:gd name="connsiteY7619" fmla="*/ 1634907 h 5359243"/>
              <a:gd name="connsiteX7620" fmla="*/ 6065205 w 8191242"/>
              <a:gd name="connsiteY7620" fmla="*/ 1641572 h 5359243"/>
              <a:gd name="connsiteX7621" fmla="*/ 6055717 w 8191242"/>
              <a:gd name="connsiteY7621" fmla="*/ 1640950 h 5359243"/>
              <a:gd name="connsiteX7622" fmla="*/ 6055132 w 8191242"/>
              <a:gd name="connsiteY7622" fmla="*/ 1639888 h 5359243"/>
              <a:gd name="connsiteX7623" fmla="*/ 6052407 w 8191242"/>
              <a:gd name="connsiteY7623" fmla="*/ 1641502 h 5359243"/>
              <a:gd name="connsiteX7624" fmla="*/ 6052533 w 8191242"/>
              <a:gd name="connsiteY7624" fmla="*/ 1641786 h 5359243"/>
              <a:gd name="connsiteX7625" fmla="*/ 6056406 w 8191242"/>
              <a:gd name="connsiteY7625" fmla="*/ 1650500 h 5359243"/>
              <a:gd name="connsiteX7626" fmla="*/ 6040917 w 8191242"/>
              <a:gd name="connsiteY7626" fmla="*/ 1659213 h 5359243"/>
              <a:gd name="connsiteX7627" fmla="*/ 6042362 w 8191242"/>
              <a:gd name="connsiteY7627" fmla="*/ 1647456 h 5359243"/>
              <a:gd name="connsiteX7628" fmla="*/ 6025427 w 8191242"/>
              <a:gd name="connsiteY7628" fmla="*/ 1657491 h 5359243"/>
              <a:gd name="connsiteX7629" fmla="*/ 6025427 w 8191242"/>
              <a:gd name="connsiteY7629" fmla="*/ 1666958 h 5359243"/>
              <a:gd name="connsiteX7630" fmla="*/ 6021853 w 8191242"/>
              <a:gd name="connsiteY7630" fmla="*/ 1659608 h 5359243"/>
              <a:gd name="connsiteX7631" fmla="*/ 6012767 w 8191242"/>
              <a:gd name="connsiteY7631" fmla="*/ 1664993 h 5359243"/>
              <a:gd name="connsiteX7632" fmla="*/ 5979054 w 8191242"/>
              <a:gd name="connsiteY7632" fmla="*/ 1672308 h 5359243"/>
              <a:gd name="connsiteX7633" fmla="*/ 5982411 w 8191242"/>
              <a:gd name="connsiteY7633" fmla="*/ 1683865 h 5359243"/>
              <a:gd name="connsiteX7634" fmla="*/ 5977021 w 8191242"/>
              <a:gd name="connsiteY7634" fmla="*/ 1690448 h 5359243"/>
              <a:gd name="connsiteX7635" fmla="*/ 5981300 w 8191242"/>
              <a:gd name="connsiteY7635" fmla="*/ 1695345 h 5359243"/>
              <a:gd name="connsiteX7636" fmla="*/ 5981661 w 8191242"/>
              <a:gd name="connsiteY7636" fmla="*/ 1693413 h 5359243"/>
              <a:gd name="connsiteX7637" fmla="*/ 5990181 w 8191242"/>
              <a:gd name="connsiteY7637" fmla="*/ 1688227 h 5359243"/>
              <a:gd name="connsiteX7638" fmla="*/ 5992311 w 8191242"/>
              <a:gd name="connsiteY7638" fmla="*/ 1706898 h 5359243"/>
              <a:gd name="connsiteX7639" fmla="*/ 5995404 w 8191242"/>
              <a:gd name="connsiteY7639" fmla="*/ 1711178 h 5359243"/>
              <a:gd name="connsiteX7640" fmla="*/ 6004743 w 8191242"/>
              <a:gd name="connsiteY7640" fmla="*/ 1713316 h 5359243"/>
              <a:gd name="connsiteX7641" fmla="*/ 6007220 w 8191242"/>
              <a:gd name="connsiteY7641" fmla="*/ 1713120 h 5359243"/>
              <a:gd name="connsiteX7642" fmla="*/ 6006952 w 8191242"/>
              <a:gd name="connsiteY7642" fmla="*/ 1713469 h 5359243"/>
              <a:gd name="connsiteX7643" fmla="*/ 6007818 w 8191242"/>
              <a:gd name="connsiteY7643" fmla="*/ 1713160 h 5359243"/>
              <a:gd name="connsiteX7644" fmla="*/ 6007220 w 8191242"/>
              <a:gd name="connsiteY7644" fmla="*/ 1705263 h 5359243"/>
              <a:gd name="connsiteX7645" fmla="*/ 6038199 w 8191242"/>
              <a:gd name="connsiteY7645" fmla="*/ 1688225 h 5359243"/>
              <a:gd name="connsiteX7646" fmla="*/ 6035658 w 8191242"/>
              <a:gd name="connsiteY7646" fmla="*/ 1702069 h 5359243"/>
              <a:gd name="connsiteX7647" fmla="*/ 6034960 w 8191242"/>
              <a:gd name="connsiteY7647" fmla="*/ 1702911 h 5359243"/>
              <a:gd name="connsiteX7648" fmla="*/ 6038252 w 8191242"/>
              <a:gd name="connsiteY7648" fmla="*/ 1712052 h 5359243"/>
              <a:gd name="connsiteX7649" fmla="*/ 6049434 w 8191242"/>
              <a:gd name="connsiteY7649" fmla="*/ 1738273 h 5359243"/>
              <a:gd name="connsiteX7650" fmla="*/ 6073830 w 8191242"/>
              <a:gd name="connsiteY7650" fmla="*/ 1746340 h 5359243"/>
              <a:gd name="connsiteX7651" fmla="*/ 6075225 w 8191242"/>
              <a:gd name="connsiteY7651" fmla="*/ 1750176 h 5359243"/>
              <a:gd name="connsiteX7652" fmla="*/ 6088788 w 8191242"/>
              <a:gd name="connsiteY7652" fmla="*/ 1741471 h 5359243"/>
              <a:gd name="connsiteX7653" fmla="*/ 6110674 w 8191242"/>
              <a:gd name="connsiteY7653" fmla="*/ 1734695 h 5359243"/>
              <a:gd name="connsiteX7654" fmla="*/ 6122859 w 8191242"/>
              <a:gd name="connsiteY7654" fmla="*/ 1731167 h 5359243"/>
              <a:gd name="connsiteX7655" fmla="*/ 6122235 w 8191242"/>
              <a:gd name="connsiteY7655" fmla="*/ 1728914 h 5359243"/>
              <a:gd name="connsiteX7656" fmla="*/ 6123953 w 8191242"/>
              <a:gd name="connsiteY7656" fmla="*/ 1730849 h 5359243"/>
              <a:gd name="connsiteX7657" fmla="*/ 6134079 w 8191242"/>
              <a:gd name="connsiteY7657" fmla="*/ 1727917 h 5359243"/>
              <a:gd name="connsiteX7658" fmla="*/ 6152599 w 8191242"/>
              <a:gd name="connsiteY7658" fmla="*/ 1718272 h 5359243"/>
              <a:gd name="connsiteX7659" fmla="*/ 6146437 w 8191242"/>
              <a:gd name="connsiteY7659" fmla="*/ 1689223 h 5359243"/>
              <a:gd name="connsiteX7660" fmla="*/ 6146065 w 8191242"/>
              <a:gd name="connsiteY7660" fmla="*/ 1676954 h 5359243"/>
              <a:gd name="connsiteX7661" fmla="*/ 6134390 w 8191242"/>
              <a:gd name="connsiteY7661" fmla="*/ 1678333 h 5359243"/>
              <a:gd name="connsiteX7662" fmla="*/ 6137725 w 8191242"/>
              <a:gd name="connsiteY7662" fmla="*/ 1689223 h 5359243"/>
              <a:gd name="connsiteX7663" fmla="*/ 6127802 w 8191242"/>
              <a:gd name="connsiteY7663" fmla="*/ 1684107 h 5359243"/>
              <a:gd name="connsiteX7664" fmla="*/ 6125916 w 8191242"/>
              <a:gd name="connsiteY7664" fmla="*/ 1678063 h 5359243"/>
              <a:gd name="connsiteX7665" fmla="*/ 6122293 w 8191242"/>
              <a:gd name="connsiteY7665" fmla="*/ 1676699 h 5359243"/>
              <a:gd name="connsiteX7666" fmla="*/ 6122896 w 8191242"/>
              <a:gd name="connsiteY7666" fmla="*/ 1693311 h 5359243"/>
              <a:gd name="connsiteX7667" fmla="*/ 6129980 w 8191242"/>
              <a:gd name="connsiteY7667" fmla="*/ 1721172 h 5359243"/>
              <a:gd name="connsiteX7668" fmla="*/ 6118848 w 8191242"/>
              <a:gd name="connsiteY7668" fmla="*/ 1711220 h 5359243"/>
              <a:gd name="connsiteX7669" fmla="*/ 6115624 w 8191242"/>
              <a:gd name="connsiteY7669" fmla="*/ 1697273 h 5359243"/>
              <a:gd name="connsiteX7670" fmla="*/ 6113788 w 8191242"/>
              <a:gd name="connsiteY7670" fmla="*/ 1696843 h 5359243"/>
              <a:gd name="connsiteX7671" fmla="*/ 6113788 w 8191242"/>
              <a:gd name="connsiteY7671" fmla="*/ 1697290 h 5359243"/>
              <a:gd name="connsiteX7672" fmla="*/ 6113714 w 8191242"/>
              <a:gd name="connsiteY7672" fmla="*/ 1696826 h 5359243"/>
              <a:gd name="connsiteX7673" fmla="*/ 6113711 w 8191242"/>
              <a:gd name="connsiteY7673" fmla="*/ 1696825 h 5359243"/>
              <a:gd name="connsiteX7674" fmla="*/ 6113788 w 8191242"/>
              <a:gd name="connsiteY7674" fmla="*/ 1697290 h 5359243"/>
              <a:gd name="connsiteX7675" fmla="*/ 6113788 w 8191242"/>
              <a:gd name="connsiteY7675" fmla="*/ 1713211 h 5359243"/>
              <a:gd name="connsiteX7676" fmla="*/ 6101642 w 8191242"/>
              <a:gd name="connsiteY7676" fmla="*/ 1704255 h 5359243"/>
              <a:gd name="connsiteX7677" fmla="*/ 6096659 w 8191242"/>
              <a:gd name="connsiteY7677" fmla="*/ 1698133 h 5359243"/>
              <a:gd name="connsiteX7678" fmla="*/ 6092289 w 8191242"/>
              <a:gd name="connsiteY7678" fmla="*/ 1700260 h 5359243"/>
              <a:gd name="connsiteX7679" fmla="*/ 6086562 w 8191242"/>
              <a:gd name="connsiteY7679" fmla="*/ 1701714 h 5359243"/>
              <a:gd name="connsiteX7680" fmla="*/ 6088373 w 8191242"/>
              <a:gd name="connsiteY7680" fmla="*/ 1702291 h 5359243"/>
              <a:gd name="connsiteX7681" fmla="*/ 6091256 w 8191242"/>
              <a:gd name="connsiteY7681" fmla="*/ 1713424 h 5359243"/>
              <a:gd name="connsiteX7682" fmla="*/ 6091256 w 8191242"/>
              <a:gd name="connsiteY7682" fmla="*/ 1721169 h 5359243"/>
              <a:gd name="connsiteX7683" fmla="*/ 6074477 w 8191242"/>
              <a:gd name="connsiteY7683" fmla="*/ 1736658 h 5359243"/>
              <a:gd name="connsiteX7684" fmla="*/ 6057696 w 8191242"/>
              <a:gd name="connsiteY7684" fmla="*/ 1728914 h 5359243"/>
              <a:gd name="connsiteX7685" fmla="*/ 6040914 w 8191242"/>
              <a:gd name="connsiteY7685" fmla="*/ 1705679 h 5359243"/>
              <a:gd name="connsiteX7686" fmla="*/ 6047004 w 8191242"/>
              <a:gd name="connsiteY7686" fmla="*/ 1703270 h 5359243"/>
              <a:gd name="connsiteX7687" fmla="*/ 6047161 w 8191242"/>
              <a:gd name="connsiteY7687" fmla="*/ 1697925 h 5359243"/>
              <a:gd name="connsiteX7688" fmla="*/ 6051831 w 8191242"/>
              <a:gd name="connsiteY7688" fmla="*/ 1695601 h 5359243"/>
              <a:gd name="connsiteX7689" fmla="*/ 6051665 w 8191242"/>
              <a:gd name="connsiteY7689" fmla="*/ 1694788 h 5359243"/>
              <a:gd name="connsiteX7690" fmla="*/ 6057696 w 8191242"/>
              <a:gd name="connsiteY7690" fmla="*/ 1690190 h 5359243"/>
              <a:gd name="connsiteX7691" fmla="*/ 6056599 w 8191242"/>
              <a:gd name="connsiteY7691" fmla="*/ 1693228 h 5359243"/>
              <a:gd name="connsiteX7692" fmla="*/ 6062792 w 8191242"/>
              <a:gd name="connsiteY7692" fmla="*/ 1690147 h 5359243"/>
              <a:gd name="connsiteX7693" fmla="*/ 6063043 w 8191242"/>
              <a:gd name="connsiteY7693" fmla="*/ 1681590 h 5359243"/>
              <a:gd name="connsiteX7694" fmla="*/ 6065716 w 8191242"/>
              <a:gd name="connsiteY7694" fmla="*/ 1683934 h 5359243"/>
              <a:gd name="connsiteX7695" fmla="*/ 6067240 w 8191242"/>
              <a:gd name="connsiteY7695" fmla="*/ 1679629 h 5359243"/>
              <a:gd name="connsiteX7696" fmla="*/ 6089311 w 8191242"/>
              <a:gd name="connsiteY7696" fmla="*/ 1678556 h 5359243"/>
              <a:gd name="connsiteX7697" fmla="*/ 6089658 w 8191242"/>
              <a:gd name="connsiteY7697" fmla="*/ 1673599 h 5359243"/>
              <a:gd name="connsiteX7698" fmla="*/ 6089495 w 8191242"/>
              <a:gd name="connsiteY7698" fmla="*/ 1673412 h 5359243"/>
              <a:gd name="connsiteX7699" fmla="*/ 6089660 w 8191242"/>
              <a:gd name="connsiteY7699" fmla="*/ 1673575 h 5359243"/>
              <a:gd name="connsiteX7700" fmla="*/ 6089709 w 8191242"/>
              <a:gd name="connsiteY7700" fmla="*/ 1672869 h 5359243"/>
              <a:gd name="connsiteX7701" fmla="*/ 6090424 w 8191242"/>
              <a:gd name="connsiteY7701" fmla="*/ 1674325 h 5359243"/>
              <a:gd name="connsiteX7702" fmla="*/ 6096708 w 8191242"/>
              <a:gd name="connsiteY7702" fmla="*/ 1680501 h 5359243"/>
              <a:gd name="connsiteX7703" fmla="*/ 6102538 w 8191242"/>
              <a:gd name="connsiteY7703" fmla="*/ 1681987 h 5359243"/>
              <a:gd name="connsiteX7704" fmla="*/ 6103382 w 8191242"/>
              <a:gd name="connsiteY7704" fmla="*/ 1681590 h 5359243"/>
              <a:gd name="connsiteX7705" fmla="*/ 6104174 w 8191242"/>
              <a:gd name="connsiteY7705" fmla="*/ 1682403 h 5359243"/>
              <a:gd name="connsiteX7706" fmla="*/ 6108237 w 8191242"/>
              <a:gd name="connsiteY7706" fmla="*/ 1683439 h 5359243"/>
              <a:gd name="connsiteX7707" fmla="*/ 6108702 w 8191242"/>
              <a:gd name="connsiteY7707" fmla="*/ 1683920 h 5359243"/>
              <a:gd name="connsiteX7708" fmla="*/ 6111450 w 8191242"/>
              <a:gd name="connsiteY7708" fmla="*/ 1683663 h 5359243"/>
              <a:gd name="connsiteX7709" fmla="*/ 6111535 w 8191242"/>
              <a:gd name="connsiteY7709" fmla="*/ 1683703 h 5359243"/>
              <a:gd name="connsiteX7710" fmla="*/ 6111004 w 8191242"/>
              <a:gd name="connsiteY7710" fmla="*/ 1680501 h 5359243"/>
              <a:gd name="connsiteX7711" fmla="*/ 6099287 w 8191242"/>
              <a:gd name="connsiteY7711" fmla="*/ 1666482 h 5359243"/>
              <a:gd name="connsiteX7712" fmla="*/ 6093260 w 8191242"/>
              <a:gd name="connsiteY7712" fmla="*/ 1668863 h 5359243"/>
              <a:gd name="connsiteX7713" fmla="*/ 6076923 w 8191242"/>
              <a:gd name="connsiteY7713" fmla="*/ 1672735 h 5359243"/>
              <a:gd name="connsiteX7714" fmla="*/ 6086725 w 8191242"/>
              <a:gd name="connsiteY7714" fmla="*/ 1658214 h 5359243"/>
              <a:gd name="connsiteX7715" fmla="*/ 6091971 w 8191242"/>
              <a:gd name="connsiteY7715" fmla="*/ 1657103 h 5359243"/>
              <a:gd name="connsiteX7716" fmla="*/ 6084183 w 8191242"/>
              <a:gd name="connsiteY7716" fmla="*/ 1646919 h 5359243"/>
              <a:gd name="connsiteX7717" fmla="*/ 6081399 w 8191242"/>
              <a:gd name="connsiteY7717" fmla="*/ 1625650 h 5359243"/>
              <a:gd name="connsiteX7718" fmla="*/ 6079530 w 8191242"/>
              <a:gd name="connsiteY7718" fmla="*/ 1626307 h 5359243"/>
              <a:gd name="connsiteX7719" fmla="*/ 6081491 w 8191242"/>
              <a:gd name="connsiteY7719" fmla="*/ 1626358 h 5359243"/>
              <a:gd name="connsiteX7720" fmla="*/ 7097173 w 8191242"/>
              <a:gd name="connsiteY7720" fmla="*/ 1625178 h 5359243"/>
              <a:gd name="connsiteX7721" fmla="*/ 7103103 w 8191242"/>
              <a:gd name="connsiteY7721" fmla="*/ 1626267 h 5359243"/>
              <a:gd name="connsiteX7722" fmla="*/ 7087613 w 8191242"/>
              <a:gd name="connsiteY7722" fmla="*/ 1657246 h 5359243"/>
              <a:gd name="connsiteX7723" fmla="*/ 7072123 w 8191242"/>
              <a:gd name="connsiteY7723" fmla="*/ 1626267 h 5359243"/>
              <a:gd name="connsiteX7724" fmla="*/ 7097173 w 8191242"/>
              <a:gd name="connsiteY7724" fmla="*/ 1625178 h 5359243"/>
              <a:gd name="connsiteX7725" fmla="*/ 5354748 w 8191242"/>
              <a:gd name="connsiteY7725" fmla="*/ 1624138 h 5359243"/>
              <a:gd name="connsiteX7726" fmla="*/ 5354618 w 8191242"/>
              <a:gd name="connsiteY7726" fmla="*/ 1624722 h 5359243"/>
              <a:gd name="connsiteX7727" fmla="*/ 5354919 w 8191242"/>
              <a:gd name="connsiteY7727" fmla="*/ 1624260 h 5359243"/>
              <a:gd name="connsiteX7728" fmla="*/ 6121415 w 8191242"/>
              <a:gd name="connsiteY7728" fmla="*/ 1624004 h 5359243"/>
              <a:gd name="connsiteX7729" fmla="*/ 6121079 w 8191242"/>
              <a:gd name="connsiteY7729" fmla="*/ 1624158 h 5359243"/>
              <a:gd name="connsiteX7730" fmla="*/ 6122235 w 8191242"/>
              <a:gd name="connsiteY7730" fmla="*/ 1625329 h 5359243"/>
              <a:gd name="connsiteX7731" fmla="*/ 6309170 w 8191242"/>
              <a:gd name="connsiteY7731" fmla="*/ 1618330 h 5359243"/>
              <a:gd name="connsiteX7732" fmla="*/ 6303845 w 8191242"/>
              <a:gd name="connsiteY7732" fmla="*/ 1624720 h 5359243"/>
              <a:gd name="connsiteX7733" fmla="*/ 6295325 w 8191242"/>
              <a:gd name="connsiteY7733" fmla="*/ 1641759 h 5359243"/>
              <a:gd name="connsiteX7734" fmla="*/ 6292066 w 8191242"/>
              <a:gd name="connsiteY7734" fmla="*/ 1629118 h 5359243"/>
              <a:gd name="connsiteX7735" fmla="*/ 6292066 w 8191242"/>
              <a:gd name="connsiteY7735" fmla="*/ 1645884 h 5359243"/>
              <a:gd name="connsiteX7736" fmla="*/ 6292066 w 8191242"/>
              <a:gd name="connsiteY7736" fmla="*/ 1664892 h 5359243"/>
              <a:gd name="connsiteX7737" fmla="*/ 6286233 w 8191242"/>
              <a:gd name="connsiteY7737" fmla="*/ 1645759 h 5359243"/>
              <a:gd name="connsiteX7738" fmla="*/ 6283370 w 8191242"/>
              <a:gd name="connsiteY7738" fmla="*/ 1642332 h 5359243"/>
              <a:gd name="connsiteX7739" fmla="*/ 6282726 w 8191242"/>
              <a:gd name="connsiteY7739" fmla="*/ 1642858 h 5359243"/>
              <a:gd name="connsiteX7740" fmla="*/ 6275472 w 8191242"/>
              <a:gd name="connsiteY7740" fmla="*/ 1645447 h 5359243"/>
              <a:gd name="connsiteX7741" fmla="*/ 6275472 w 8191242"/>
              <a:gd name="connsiteY7741" fmla="*/ 1704908 h 5359243"/>
              <a:gd name="connsiteX7742" fmla="*/ 6269247 w 8191242"/>
              <a:gd name="connsiteY7742" fmla="*/ 1695903 h 5359243"/>
              <a:gd name="connsiteX7743" fmla="*/ 6258875 w 8191242"/>
              <a:gd name="connsiteY7743" fmla="*/ 1656888 h 5359243"/>
              <a:gd name="connsiteX7744" fmla="*/ 6242277 w 8191242"/>
              <a:gd name="connsiteY7744" fmla="*/ 1656888 h 5359243"/>
              <a:gd name="connsiteX7745" fmla="*/ 6243671 w 8191242"/>
              <a:gd name="connsiteY7745" fmla="*/ 1645666 h 5359243"/>
              <a:gd name="connsiteX7746" fmla="*/ 6244202 w 8191242"/>
              <a:gd name="connsiteY7746" fmla="*/ 1644910 h 5359243"/>
              <a:gd name="connsiteX7747" fmla="*/ 6238506 w 8191242"/>
              <a:gd name="connsiteY7747" fmla="*/ 1634014 h 5359243"/>
              <a:gd name="connsiteX7748" fmla="*/ 6227528 w 8191242"/>
              <a:gd name="connsiteY7748" fmla="*/ 1637976 h 5359243"/>
              <a:gd name="connsiteX7749" fmla="*/ 6230809 w 8191242"/>
              <a:gd name="connsiteY7749" fmla="*/ 1642166 h 5359243"/>
              <a:gd name="connsiteX7750" fmla="*/ 6234213 w 8191242"/>
              <a:gd name="connsiteY7750" fmla="*/ 1657922 h 5359243"/>
              <a:gd name="connsiteX7751" fmla="*/ 6234213 w 8191242"/>
              <a:gd name="connsiteY7751" fmla="*/ 1665924 h 5359243"/>
              <a:gd name="connsiteX7752" fmla="*/ 6221102 w 8191242"/>
              <a:gd name="connsiteY7752" fmla="*/ 1665924 h 5359243"/>
              <a:gd name="connsiteX7753" fmla="*/ 6202995 w 8191242"/>
              <a:gd name="connsiteY7753" fmla="*/ 1665924 h 5359243"/>
              <a:gd name="connsiteX7754" fmla="*/ 6202630 w 8191242"/>
              <a:gd name="connsiteY7754" fmla="*/ 1665092 h 5359243"/>
              <a:gd name="connsiteX7755" fmla="*/ 6211018 w 8191242"/>
              <a:gd name="connsiteY7755" fmla="*/ 1654920 h 5359243"/>
              <a:gd name="connsiteX7756" fmla="*/ 6226147 w 8191242"/>
              <a:gd name="connsiteY7756" fmla="*/ 1649919 h 5359243"/>
              <a:gd name="connsiteX7757" fmla="*/ 6221897 w 8191242"/>
              <a:gd name="connsiteY7757" fmla="*/ 1641137 h 5359243"/>
              <a:gd name="connsiteX7758" fmla="*/ 6210166 w 8191242"/>
              <a:gd name="connsiteY7758" fmla="*/ 1649503 h 5359243"/>
              <a:gd name="connsiteX7759" fmla="*/ 6200201 w 8191242"/>
              <a:gd name="connsiteY7759" fmla="*/ 1656612 h 5359243"/>
              <a:gd name="connsiteX7760" fmla="*/ 6199927 w 8191242"/>
              <a:gd name="connsiteY7760" fmla="*/ 1658923 h 5359243"/>
              <a:gd name="connsiteX7761" fmla="*/ 6202630 w 8191242"/>
              <a:gd name="connsiteY7761" fmla="*/ 1665092 h 5359243"/>
              <a:gd name="connsiteX7762" fmla="*/ 6201944 w 8191242"/>
              <a:gd name="connsiteY7762" fmla="*/ 1665924 h 5359243"/>
              <a:gd name="connsiteX7763" fmla="*/ 6202995 w 8191242"/>
              <a:gd name="connsiteY7763" fmla="*/ 1665924 h 5359243"/>
              <a:gd name="connsiteX7764" fmla="*/ 6210011 w 8191242"/>
              <a:gd name="connsiteY7764" fmla="*/ 1681931 h 5359243"/>
              <a:gd name="connsiteX7765" fmla="*/ 6201944 w 8191242"/>
              <a:gd name="connsiteY7765" fmla="*/ 1681931 h 5359243"/>
              <a:gd name="connsiteX7766" fmla="*/ 6190598 w 8191242"/>
              <a:gd name="connsiteY7766" fmla="*/ 1662800 h 5359243"/>
              <a:gd name="connsiteX7767" fmla="*/ 6191461 w 8191242"/>
              <a:gd name="connsiteY7767" fmla="*/ 1661516 h 5359243"/>
              <a:gd name="connsiteX7768" fmla="*/ 6181827 w 8191242"/>
              <a:gd name="connsiteY7768" fmla="*/ 1664993 h 5359243"/>
              <a:gd name="connsiteX7769" fmla="*/ 6185291 w 8191242"/>
              <a:gd name="connsiteY7769" fmla="*/ 1656578 h 5359243"/>
              <a:gd name="connsiteX7770" fmla="*/ 6174715 w 8191242"/>
              <a:gd name="connsiteY7770" fmla="*/ 1654922 h 5359243"/>
              <a:gd name="connsiteX7771" fmla="*/ 6161605 w 8191242"/>
              <a:gd name="connsiteY7771" fmla="*/ 1657922 h 5359243"/>
              <a:gd name="connsiteX7772" fmla="*/ 6153538 w 8191242"/>
              <a:gd name="connsiteY7772" fmla="*/ 1644918 h 5359243"/>
              <a:gd name="connsiteX7773" fmla="*/ 6153192 w 8191242"/>
              <a:gd name="connsiteY7773" fmla="*/ 1644103 h 5359243"/>
              <a:gd name="connsiteX7774" fmla="*/ 6147604 w 8191242"/>
              <a:gd name="connsiteY7774" fmla="*/ 1645848 h 5359243"/>
              <a:gd name="connsiteX7775" fmla="*/ 6149947 w 8191242"/>
              <a:gd name="connsiteY7775" fmla="*/ 1649288 h 5359243"/>
              <a:gd name="connsiteX7776" fmla="*/ 6152421 w 8191242"/>
              <a:gd name="connsiteY7776" fmla="*/ 1664449 h 5359243"/>
              <a:gd name="connsiteX7777" fmla="*/ 6159024 w 8191242"/>
              <a:gd name="connsiteY7777" fmla="*/ 1664025 h 5359243"/>
              <a:gd name="connsiteX7778" fmla="*/ 6168072 w 8191242"/>
              <a:gd name="connsiteY7778" fmla="*/ 1657248 h 5359243"/>
              <a:gd name="connsiteX7779" fmla="*/ 6166543 w 8191242"/>
              <a:gd name="connsiteY7779" fmla="*/ 1662668 h 5359243"/>
              <a:gd name="connsiteX7780" fmla="*/ 6169811 w 8191242"/>
              <a:gd name="connsiteY7780" fmla="*/ 1659210 h 5359243"/>
              <a:gd name="connsiteX7781" fmla="*/ 6194317 w 8191242"/>
              <a:gd name="connsiteY7781" fmla="*/ 1721289 h 5359243"/>
              <a:gd name="connsiteX7782" fmla="*/ 6188139 w 8191242"/>
              <a:gd name="connsiteY7782" fmla="*/ 1733293 h 5359243"/>
              <a:gd name="connsiteX7783" fmla="*/ 6191641 w 8191242"/>
              <a:gd name="connsiteY7783" fmla="*/ 1730822 h 5359243"/>
              <a:gd name="connsiteX7784" fmla="*/ 6216328 w 8191242"/>
              <a:gd name="connsiteY7784" fmla="*/ 1738567 h 5359243"/>
              <a:gd name="connsiteX7785" fmla="*/ 6166955 w 8191242"/>
              <a:gd name="connsiteY7785" fmla="*/ 1754057 h 5359243"/>
              <a:gd name="connsiteX7786" fmla="*/ 6179298 w 8191242"/>
              <a:gd name="connsiteY7786" fmla="*/ 1739535 h 5359243"/>
              <a:gd name="connsiteX7787" fmla="*/ 6186009 w 8191242"/>
              <a:gd name="connsiteY7787" fmla="*/ 1734797 h 5359243"/>
              <a:gd name="connsiteX7788" fmla="*/ 6181221 w 8191242"/>
              <a:gd name="connsiteY7788" fmla="*/ 1712456 h 5359243"/>
              <a:gd name="connsiteX7789" fmla="*/ 6169811 w 8191242"/>
              <a:gd name="connsiteY7789" fmla="*/ 1705679 h 5359243"/>
              <a:gd name="connsiteX7790" fmla="*/ 6166699 w 8191242"/>
              <a:gd name="connsiteY7790" fmla="*/ 1679541 h 5359243"/>
              <a:gd name="connsiteX7791" fmla="*/ 6164587 w 8191242"/>
              <a:gd name="connsiteY7791" fmla="*/ 1668558 h 5359243"/>
              <a:gd name="connsiteX7792" fmla="*/ 6153983 w 8191242"/>
              <a:gd name="connsiteY7792" fmla="*/ 1674025 h 5359243"/>
              <a:gd name="connsiteX7793" fmla="*/ 6154182 w 8191242"/>
              <a:gd name="connsiteY7793" fmla="*/ 1675247 h 5359243"/>
              <a:gd name="connsiteX7794" fmla="*/ 6154061 w 8191242"/>
              <a:gd name="connsiteY7794" fmla="*/ 1704199 h 5359243"/>
              <a:gd name="connsiteX7795" fmla="*/ 6153379 w 8191242"/>
              <a:gd name="connsiteY7795" fmla="*/ 1717867 h 5359243"/>
              <a:gd name="connsiteX7796" fmla="*/ 6158244 w 8191242"/>
              <a:gd name="connsiteY7796" fmla="*/ 1715332 h 5359243"/>
              <a:gd name="connsiteX7797" fmla="*/ 6153313 w 8191242"/>
              <a:gd name="connsiteY7797" fmla="*/ 1719194 h 5359243"/>
              <a:gd name="connsiteX7798" fmla="*/ 6153214 w 8191242"/>
              <a:gd name="connsiteY7798" fmla="*/ 1721172 h 5359243"/>
              <a:gd name="connsiteX7799" fmla="*/ 6152869 w 8191242"/>
              <a:gd name="connsiteY7799" fmla="*/ 1719542 h 5359243"/>
              <a:gd name="connsiteX7800" fmla="*/ 6135218 w 8191242"/>
              <a:gd name="connsiteY7800" fmla="*/ 1733363 h 5359243"/>
              <a:gd name="connsiteX7801" fmla="*/ 6128831 w 8191242"/>
              <a:gd name="connsiteY7801" fmla="*/ 1736346 h 5359243"/>
              <a:gd name="connsiteX7802" fmla="*/ 6131311 w 8191242"/>
              <a:gd name="connsiteY7802" fmla="*/ 1739139 h 5359243"/>
              <a:gd name="connsiteX7803" fmla="*/ 6145469 w 8191242"/>
              <a:gd name="connsiteY7803" fmla="*/ 1779255 h 5359243"/>
              <a:gd name="connsiteX7804" fmla="*/ 6130948 w 8191242"/>
              <a:gd name="connsiteY7804" fmla="*/ 1760377 h 5359243"/>
              <a:gd name="connsiteX7805" fmla="*/ 6124812 w 8191242"/>
              <a:gd name="connsiteY7805" fmla="*/ 1738223 h 5359243"/>
              <a:gd name="connsiteX7806" fmla="*/ 6113710 w 8191242"/>
              <a:gd name="connsiteY7806" fmla="*/ 1743407 h 5359243"/>
              <a:gd name="connsiteX7807" fmla="*/ 6076040 w 8191242"/>
              <a:gd name="connsiteY7807" fmla="*/ 1752416 h 5359243"/>
              <a:gd name="connsiteX7808" fmla="*/ 6081073 w 8191242"/>
              <a:gd name="connsiteY7808" fmla="*/ 1766257 h 5359243"/>
              <a:gd name="connsiteX7809" fmla="*/ 6098228 w 8191242"/>
              <a:gd name="connsiteY7809" fmla="*/ 1786679 h 5359243"/>
              <a:gd name="connsiteX7810" fmla="*/ 6098228 w 8191242"/>
              <a:gd name="connsiteY7810" fmla="*/ 1778609 h 5359243"/>
              <a:gd name="connsiteX7811" fmla="*/ 6103298 w 8191242"/>
              <a:gd name="connsiteY7811" fmla="*/ 1786098 h 5359243"/>
              <a:gd name="connsiteX7812" fmla="*/ 6103400 w 8191242"/>
              <a:gd name="connsiteY7812" fmla="*/ 1786809 h 5359243"/>
              <a:gd name="connsiteX7813" fmla="*/ 6099244 w 8191242"/>
              <a:gd name="connsiteY7813" fmla="*/ 1788695 h 5359243"/>
              <a:gd name="connsiteX7814" fmla="*/ 6081962 w 8191242"/>
              <a:gd name="connsiteY7814" fmla="*/ 1786679 h 5359243"/>
              <a:gd name="connsiteX7815" fmla="*/ 6079929 w 8191242"/>
              <a:gd name="connsiteY7815" fmla="*/ 1766509 h 5359243"/>
              <a:gd name="connsiteX7816" fmla="*/ 6070859 w 8191242"/>
              <a:gd name="connsiteY7816" fmla="*/ 1753654 h 5359243"/>
              <a:gd name="connsiteX7817" fmla="*/ 6069178 w 8191242"/>
              <a:gd name="connsiteY7817" fmla="*/ 1754057 h 5359243"/>
              <a:gd name="connsiteX7818" fmla="*/ 6070530 w 8191242"/>
              <a:gd name="connsiteY7818" fmla="*/ 1753189 h 5359243"/>
              <a:gd name="connsiteX7819" fmla="*/ 6065697 w 8191242"/>
              <a:gd name="connsiteY7819" fmla="*/ 1746340 h 5359243"/>
              <a:gd name="connsiteX7820" fmla="*/ 6057567 w 8191242"/>
              <a:gd name="connsiteY7820" fmla="*/ 1746340 h 5359243"/>
              <a:gd name="connsiteX7821" fmla="*/ 6057567 w 8191242"/>
              <a:gd name="connsiteY7821" fmla="*/ 1751391 h 5359243"/>
              <a:gd name="connsiteX7822" fmla="*/ 6061433 w 8191242"/>
              <a:gd name="connsiteY7822" fmla="*/ 1754540 h 5359243"/>
              <a:gd name="connsiteX7823" fmla="*/ 6057567 w 8191242"/>
              <a:gd name="connsiteY7823" fmla="*/ 1756716 h 5359243"/>
              <a:gd name="connsiteX7824" fmla="*/ 6057567 w 8191242"/>
              <a:gd name="connsiteY7824" fmla="*/ 1758189 h 5359243"/>
              <a:gd name="connsiteX7825" fmla="*/ 6057567 w 8191242"/>
              <a:gd name="connsiteY7825" fmla="*/ 1778609 h 5359243"/>
              <a:gd name="connsiteX7826" fmla="*/ 6051595 w 8191242"/>
              <a:gd name="connsiteY7826" fmla="*/ 1772685 h 5359243"/>
              <a:gd name="connsiteX7827" fmla="*/ 6047975 w 8191242"/>
              <a:gd name="connsiteY7827" fmla="*/ 1764890 h 5359243"/>
              <a:gd name="connsiteX7828" fmla="*/ 6042303 w 8191242"/>
              <a:gd name="connsiteY7828" fmla="*/ 1767394 h 5359243"/>
              <a:gd name="connsiteX7829" fmla="*/ 6004678 w 8191242"/>
              <a:gd name="connsiteY7829" fmla="*/ 1786487 h 5359243"/>
              <a:gd name="connsiteX7830" fmla="*/ 5962491 w 8191242"/>
              <a:gd name="connsiteY7830" fmla="*/ 1797720 h 5359243"/>
              <a:gd name="connsiteX7831" fmla="*/ 5956761 w 8191242"/>
              <a:gd name="connsiteY7831" fmla="*/ 1796444 h 5359243"/>
              <a:gd name="connsiteX7832" fmla="*/ 5959595 w 8191242"/>
              <a:gd name="connsiteY7832" fmla="*/ 1802490 h 5359243"/>
              <a:gd name="connsiteX7833" fmla="*/ 5947472 w 8191242"/>
              <a:gd name="connsiteY7833" fmla="*/ 1795268 h 5359243"/>
              <a:gd name="connsiteX7834" fmla="*/ 5941462 w 8191242"/>
              <a:gd name="connsiteY7834" fmla="*/ 1805831 h 5359243"/>
              <a:gd name="connsiteX7835" fmla="*/ 5926640 w 8191242"/>
              <a:gd name="connsiteY7835" fmla="*/ 1813443 h 5359243"/>
              <a:gd name="connsiteX7836" fmla="*/ 5916115 w 8191242"/>
              <a:gd name="connsiteY7836" fmla="*/ 1809221 h 5359243"/>
              <a:gd name="connsiteX7837" fmla="*/ 5923601 w 8191242"/>
              <a:gd name="connsiteY7837" fmla="*/ 1794475 h 5359243"/>
              <a:gd name="connsiteX7838" fmla="*/ 5931707 w 8191242"/>
              <a:gd name="connsiteY7838" fmla="*/ 1778500 h 5359243"/>
              <a:gd name="connsiteX7839" fmla="*/ 5941526 w 8191242"/>
              <a:gd name="connsiteY7839" fmla="*/ 1782139 h 5359243"/>
              <a:gd name="connsiteX7840" fmla="*/ 5940233 w 8191242"/>
              <a:gd name="connsiteY7840" fmla="*/ 1779110 h 5359243"/>
              <a:gd name="connsiteX7841" fmla="*/ 5920872 w 8191242"/>
              <a:gd name="connsiteY7841" fmla="*/ 1761830 h 5359243"/>
              <a:gd name="connsiteX7842" fmla="*/ 5924726 w 8191242"/>
              <a:gd name="connsiteY7842" fmla="*/ 1750194 h 5359243"/>
              <a:gd name="connsiteX7843" fmla="*/ 5919122 w 8191242"/>
              <a:gd name="connsiteY7843" fmla="*/ 1747765 h 5359243"/>
              <a:gd name="connsiteX7844" fmla="*/ 5914060 w 8191242"/>
              <a:gd name="connsiteY7844" fmla="*/ 1751422 h 5359243"/>
              <a:gd name="connsiteX7845" fmla="*/ 5912698 w 8191242"/>
              <a:gd name="connsiteY7845" fmla="*/ 1763766 h 5359243"/>
              <a:gd name="connsiteX7846" fmla="*/ 5903117 w 8191242"/>
              <a:gd name="connsiteY7846" fmla="*/ 1744222 h 5359243"/>
              <a:gd name="connsiteX7847" fmla="*/ 5894766 w 8191242"/>
              <a:gd name="connsiteY7847" fmla="*/ 1735160 h 5359243"/>
              <a:gd name="connsiteX7848" fmla="*/ 5894921 w 8191242"/>
              <a:gd name="connsiteY7848" fmla="*/ 1735663 h 5359243"/>
              <a:gd name="connsiteX7849" fmla="*/ 5898793 w 8191242"/>
              <a:gd name="connsiteY7849" fmla="*/ 1754057 h 5359243"/>
              <a:gd name="connsiteX7850" fmla="*/ 5893858 w 8191242"/>
              <a:gd name="connsiteY7850" fmla="*/ 1754954 h 5359243"/>
              <a:gd name="connsiteX7851" fmla="*/ 5896349 w 8191242"/>
              <a:gd name="connsiteY7851" fmla="*/ 1756021 h 5359243"/>
              <a:gd name="connsiteX7852" fmla="*/ 5894091 w 8191242"/>
              <a:gd name="connsiteY7852" fmla="*/ 1777319 h 5359243"/>
              <a:gd name="connsiteX7853" fmla="*/ 5899691 w 8191242"/>
              <a:gd name="connsiteY7853" fmla="*/ 1793642 h 5359243"/>
              <a:gd name="connsiteX7854" fmla="*/ 5900163 w 8191242"/>
              <a:gd name="connsiteY7854" fmla="*/ 1793226 h 5359243"/>
              <a:gd name="connsiteX7855" fmla="*/ 5899276 w 8191242"/>
              <a:gd name="connsiteY7855" fmla="*/ 1786487 h 5359243"/>
              <a:gd name="connsiteX7856" fmla="*/ 5914117 w 8191242"/>
              <a:gd name="connsiteY7856" fmla="*/ 1808419 h 5359243"/>
              <a:gd name="connsiteX7857" fmla="*/ 5903267 w 8191242"/>
              <a:gd name="connsiteY7857" fmla="*/ 1804064 h 5359243"/>
              <a:gd name="connsiteX7858" fmla="*/ 5905384 w 8191242"/>
              <a:gd name="connsiteY7858" fmla="*/ 1810235 h 5359243"/>
              <a:gd name="connsiteX7859" fmla="*/ 5898637 w 8191242"/>
              <a:gd name="connsiteY7859" fmla="*/ 1804141 h 5359243"/>
              <a:gd name="connsiteX7860" fmla="*/ 5896235 w 8191242"/>
              <a:gd name="connsiteY7860" fmla="*/ 1810448 h 5359243"/>
              <a:gd name="connsiteX7861" fmla="*/ 5899276 w 8191242"/>
              <a:gd name="connsiteY7861" fmla="*/ 1818434 h 5359243"/>
              <a:gd name="connsiteX7862" fmla="*/ 5874952 w 8191242"/>
              <a:gd name="connsiteY7862" fmla="*/ 1810448 h 5359243"/>
              <a:gd name="connsiteX7863" fmla="*/ 5883060 w 8191242"/>
              <a:gd name="connsiteY7863" fmla="*/ 1818434 h 5359243"/>
              <a:gd name="connsiteX7864" fmla="*/ 5860764 w 8191242"/>
              <a:gd name="connsiteY7864" fmla="*/ 1837404 h 5359243"/>
              <a:gd name="connsiteX7865" fmla="*/ 5844541 w 8191242"/>
              <a:gd name="connsiteY7865" fmla="*/ 1841399 h 5359243"/>
              <a:gd name="connsiteX7866" fmla="*/ 5843422 w 8191242"/>
              <a:gd name="connsiteY7866" fmla="*/ 1843496 h 5359243"/>
              <a:gd name="connsiteX7867" fmla="*/ 5839550 w 8191242"/>
              <a:gd name="connsiteY7867" fmla="*/ 1844534 h 5359243"/>
              <a:gd name="connsiteX7868" fmla="*/ 5835791 w 8191242"/>
              <a:gd name="connsiteY7868" fmla="*/ 1838788 h 5359243"/>
              <a:gd name="connsiteX7869" fmla="*/ 5833399 w 8191242"/>
              <a:gd name="connsiteY7869" fmla="*/ 1837545 h 5359243"/>
              <a:gd name="connsiteX7870" fmla="*/ 5829337 w 8191242"/>
              <a:gd name="connsiteY7870" fmla="*/ 1831176 h 5359243"/>
              <a:gd name="connsiteX7871" fmla="*/ 5825029 w 8191242"/>
              <a:gd name="connsiteY7871" fmla="*/ 1833124 h 5359243"/>
              <a:gd name="connsiteX7872" fmla="*/ 5821036 w 8191242"/>
              <a:gd name="connsiteY7872" fmla="*/ 1843367 h 5359243"/>
              <a:gd name="connsiteX7873" fmla="*/ 5820761 w 8191242"/>
              <a:gd name="connsiteY7873" fmla="*/ 1843915 h 5359243"/>
              <a:gd name="connsiteX7874" fmla="*/ 5829091 w 8191242"/>
              <a:gd name="connsiteY7874" fmla="*/ 1857319 h 5359243"/>
              <a:gd name="connsiteX7875" fmla="*/ 5720178 w 8191242"/>
              <a:gd name="connsiteY7875" fmla="*/ 1883888 h 5359243"/>
              <a:gd name="connsiteX7876" fmla="*/ 5705746 w 8191242"/>
              <a:gd name="connsiteY7876" fmla="*/ 1891754 h 5359243"/>
              <a:gd name="connsiteX7877" fmla="*/ 5708859 w 8191242"/>
              <a:gd name="connsiteY7877" fmla="*/ 1906075 h 5359243"/>
              <a:gd name="connsiteX7878" fmla="*/ 5719507 w 8191242"/>
              <a:gd name="connsiteY7878" fmla="*/ 1922532 h 5359243"/>
              <a:gd name="connsiteX7879" fmla="*/ 5705954 w 8191242"/>
              <a:gd name="connsiteY7879" fmla="*/ 1908979 h 5359243"/>
              <a:gd name="connsiteX7880" fmla="*/ 5704674 w 8191242"/>
              <a:gd name="connsiteY7880" fmla="*/ 1892338 h 5359243"/>
              <a:gd name="connsiteX7881" fmla="*/ 5676910 w 8191242"/>
              <a:gd name="connsiteY7881" fmla="*/ 1907468 h 5359243"/>
              <a:gd name="connsiteX7882" fmla="*/ 5676910 w 8191242"/>
              <a:gd name="connsiteY7882" fmla="*/ 1922532 h 5359243"/>
              <a:gd name="connsiteX7883" fmla="*/ 5669287 w 8191242"/>
              <a:gd name="connsiteY7883" fmla="*/ 1918781 h 5359243"/>
              <a:gd name="connsiteX7884" fmla="*/ 5668459 w 8191242"/>
              <a:gd name="connsiteY7884" fmla="*/ 1912073 h 5359243"/>
              <a:gd name="connsiteX7885" fmla="*/ 5663455 w 8191242"/>
              <a:gd name="connsiteY7885" fmla="*/ 1914800 h 5359243"/>
              <a:gd name="connsiteX7886" fmla="*/ 5611269 w 8191242"/>
              <a:gd name="connsiteY7886" fmla="*/ 1922719 h 5359243"/>
              <a:gd name="connsiteX7887" fmla="*/ 5611269 w 8191242"/>
              <a:gd name="connsiteY7887" fmla="*/ 1914545 h 5359243"/>
              <a:gd name="connsiteX7888" fmla="*/ 5611269 w 8191242"/>
              <a:gd name="connsiteY7888" fmla="*/ 1907684 h 5359243"/>
              <a:gd name="connsiteX7889" fmla="*/ 5605661 w 8191242"/>
              <a:gd name="connsiteY7889" fmla="*/ 1914791 h 5359243"/>
              <a:gd name="connsiteX7890" fmla="*/ 5604603 w 8191242"/>
              <a:gd name="connsiteY7890" fmla="*/ 1912064 h 5359243"/>
              <a:gd name="connsiteX7891" fmla="*/ 5599167 w 8191242"/>
              <a:gd name="connsiteY7891" fmla="*/ 1911479 h 5359243"/>
              <a:gd name="connsiteX7892" fmla="*/ 5587066 w 8191242"/>
              <a:gd name="connsiteY7892" fmla="*/ 1922719 h 5359243"/>
              <a:gd name="connsiteX7893" fmla="*/ 5578997 w 8191242"/>
              <a:gd name="connsiteY7893" fmla="*/ 1906371 h 5359243"/>
              <a:gd name="connsiteX7894" fmla="*/ 5578997 w 8191242"/>
              <a:gd name="connsiteY7894" fmla="*/ 1939070 h 5359243"/>
              <a:gd name="connsiteX7895" fmla="*/ 5566895 w 8191242"/>
              <a:gd name="connsiteY7895" fmla="*/ 1928851 h 5359243"/>
              <a:gd name="connsiteX7896" fmla="*/ 5562019 w 8191242"/>
              <a:gd name="connsiteY7896" fmla="*/ 1916701 h 5359243"/>
              <a:gd name="connsiteX7897" fmla="*/ 5562741 w 8191242"/>
              <a:gd name="connsiteY7897" fmla="*/ 1939274 h 5359243"/>
              <a:gd name="connsiteX7898" fmla="*/ 5560786 w 8191242"/>
              <a:gd name="connsiteY7898" fmla="*/ 1941524 h 5359243"/>
              <a:gd name="connsiteX7899" fmla="*/ 5564722 w 8191242"/>
              <a:gd name="connsiteY7899" fmla="*/ 1944271 h 5359243"/>
              <a:gd name="connsiteX7900" fmla="*/ 5565737 w 8191242"/>
              <a:gd name="connsiteY7900" fmla="*/ 1955172 h 5359243"/>
              <a:gd name="connsiteX7901" fmla="*/ 5573857 w 8191242"/>
              <a:gd name="connsiteY7901" fmla="*/ 1947245 h 5359243"/>
              <a:gd name="connsiteX7902" fmla="*/ 5595551 w 8191242"/>
              <a:gd name="connsiteY7902" fmla="*/ 1965085 h 5359243"/>
              <a:gd name="connsiteX7903" fmla="*/ 5597945 w 8191242"/>
              <a:gd name="connsiteY7903" fmla="*/ 1968166 h 5359243"/>
              <a:gd name="connsiteX7904" fmla="*/ 5604116 w 8191242"/>
              <a:gd name="connsiteY7904" fmla="*/ 1963633 h 5359243"/>
              <a:gd name="connsiteX7905" fmla="*/ 5600246 w 8191242"/>
              <a:gd name="connsiteY7905" fmla="*/ 1954182 h 5359243"/>
              <a:gd name="connsiteX7906" fmla="*/ 5598865 w 8191242"/>
              <a:gd name="connsiteY7906" fmla="*/ 1938681 h 5359243"/>
              <a:gd name="connsiteX7907" fmla="*/ 5614455 w 8191242"/>
              <a:gd name="connsiteY7907" fmla="*/ 1923456 h 5359243"/>
              <a:gd name="connsiteX7908" fmla="*/ 5622575 w 8191242"/>
              <a:gd name="connsiteY7908" fmla="*/ 1947245 h 5359243"/>
              <a:gd name="connsiteX7909" fmla="*/ 5623916 w 8191242"/>
              <a:gd name="connsiteY7909" fmla="*/ 1951174 h 5359243"/>
              <a:gd name="connsiteX7910" fmla="*/ 5641803 w 8191242"/>
              <a:gd name="connsiteY7910" fmla="*/ 1941184 h 5359243"/>
              <a:gd name="connsiteX7911" fmla="*/ 5685465 w 8191242"/>
              <a:gd name="connsiteY7911" fmla="*/ 1941750 h 5359243"/>
              <a:gd name="connsiteX7912" fmla="*/ 5698102 w 8191242"/>
              <a:gd name="connsiteY7912" fmla="*/ 1953125 h 5359243"/>
              <a:gd name="connsiteX7913" fmla="*/ 5695652 w 8191242"/>
              <a:gd name="connsiteY7913" fmla="*/ 1947245 h 5359243"/>
              <a:gd name="connsiteX7914" fmla="*/ 5701742 w 8191242"/>
              <a:gd name="connsiteY7914" fmla="*/ 1946395 h 5359243"/>
              <a:gd name="connsiteX7915" fmla="*/ 5703135 w 8191242"/>
              <a:gd name="connsiteY7915" fmla="*/ 1943654 h 5359243"/>
              <a:gd name="connsiteX7916" fmla="*/ 5703769 w 8191242"/>
              <a:gd name="connsiteY7916" fmla="*/ 1939314 h 5359243"/>
              <a:gd name="connsiteX7917" fmla="*/ 5703769 w 8191242"/>
              <a:gd name="connsiteY7917" fmla="*/ 1942405 h 5359243"/>
              <a:gd name="connsiteX7918" fmla="*/ 5707074 w 8191242"/>
              <a:gd name="connsiteY7918" fmla="*/ 1935901 h 5359243"/>
              <a:gd name="connsiteX7919" fmla="*/ 5736810 w 8191242"/>
              <a:gd name="connsiteY7919" fmla="*/ 1919294 h 5359243"/>
              <a:gd name="connsiteX7920" fmla="*/ 5751160 w 8191242"/>
              <a:gd name="connsiteY7920" fmla="*/ 1927165 h 5359243"/>
              <a:gd name="connsiteX7921" fmla="*/ 5751472 w 8191242"/>
              <a:gd name="connsiteY7921" fmla="*/ 1926431 h 5359243"/>
              <a:gd name="connsiteX7922" fmla="*/ 5756699 w 8191242"/>
              <a:gd name="connsiteY7922" fmla="*/ 1925949 h 5359243"/>
              <a:gd name="connsiteX7923" fmla="*/ 5763716 w 8191242"/>
              <a:gd name="connsiteY7923" fmla="*/ 1914856 h 5359243"/>
              <a:gd name="connsiteX7924" fmla="*/ 5763651 w 8191242"/>
              <a:gd name="connsiteY7924" fmla="*/ 1914537 h 5359243"/>
              <a:gd name="connsiteX7925" fmla="*/ 5752487 w 8191242"/>
              <a:gd name="connsiteY7925" fmla="*/ 1883811 h 5359243"/>
              <a:gd name="connsiteX7926" fmla="*/ 5769264 w 8191242"/>
              <a:gd name="connsiteY7926" fmla="*/ 1907317 h 5359243"/>
              <a:gd name="connsiteX7927" fmla="*/ 5778895 w 8191242"/>
              <a:gd name="connsiteY7927" fmla="*/ 1896899 h 5359243"/>
              <a:gd name="connsiteX7928" fmla="*/ 5782616 w 8191242"/>
              <a:gd name="connsiteY7928" fmla="*/ 1911760 h 5359243"/>
              <a:gd name="connsiteX7929" fmla="*/ 5782731 w 8191242"/>
              <a:gd name="connsiteY7929" fmla="*/ 1911260 h 5359243"/>
              <a:gd name="connsiteX7930" fmla="*/ 5789564 w 8191242"/>
              <a:gd name="connsiteY7930" fmla="*/ 1932987 h 5359243"/>
              <a:gd name="connsiteX7931" fmla="*/ 5792827 w 8191242"/>
              <a:gd name="connsiteY7931" fmla="*/ 1930646 h 5359243"/>
              <a:gd name="connsiteX7932" fmla="*/ 5790613 w 8191242"/>
              <a:gd name="connsiteY7932" fmla="*/ 1924074 h 5359243"/>
              <a:gd name="connsiteX7933" fmla="*/ 5803088 w 8191242"/>
              <a:gd name="connsiteY7933" fmla="*/ 1896899 h 5359243"/>
              <a:gd name="connsiteX7934" fmla="*/ 5835345 w 8191242"/>
              <a:gd name="connsiteY7934" fmla="*/ 1888847 h 5359243"/>
              <a:gd name="connsiteX7935" fmla="*/ 5859538 w 8191242"/>
              <a:gd name="connsiteY7935" fmla="*/ 1896899 h 5359243"/>
              <a:gd name="connsiteX7936" fmla="*/ 5876153 w 8191242"/>
              <a:gd name="connsiteY7936" fmla="*/ 1891121 h 5359243"/>
              <a:gd name="connsiteX7937" fmla="*/ 5876709 w 8191242"/>
              <a:gd name="connsiteY7937" fmla="*/ 1882607 h 5359243"/>
              <a:gd name="connsiteX7938" fmla="*/ 5887312 w 8191242"/>
              <a:gd name="connsiteY7938" fmla="*/ 1868319 h 5359243"/>
              <a:gd name="connsiteX7939" fmla="*/ 5893759 w 8191242"/>
              <a:gd name="connsiteY7939" fmla="*/ 1884997 h 5359243"/>
              <a:gd name="connsiteX7940" fmla="*/ 5922902 w 8191242"/>
              <a:gd name="connsiteY7940" fmla="*/ 1874861 h 5359243"/>
              <a:gd name="connsiteX7941" fmla="*/ 5920872 w 8191242"/>
              <a:gd name="connsiteY7941" fmla="*/ 1868319 h 5359243"/>
              <a:gd name="connsiteX7942" fmla="*/ 5923412 w 8191242"/>
              <a:gd name="connsiteY7942" fmla="*/ 1867714 h 5359243"/>
              <a:gd name="connsiteX7943" fmla="*/ 5927639 w 8191242"/>
              <a:gd name="connsiteY7943" fmla="*/ 1873214 h 5359243"/>
              <a:gd name="connsiteX7944" fmla="*/ 5938990 w 8191242"/>
              <a:gd name="connsiteY7944" fmla="*/ 1869265 h 5359243"/>
              <a:gd name="connsiteX7945" fmla="*/ 5928616 w 8191242"/>
              <a:gd name="connsiteY7945" fmla="*/ 1858252 h 5359243"/>
              <a:gd name="connsiteX7946" fmla="*/ 5944106 w 8191242"/>
              <a:gd name="connsiteY7946" fmla="*/ 1859318 h 5359243"/>
              <a:gd name="connsiteX7947" fmla="*/ 5952016 w 8191242"/>
              <a:gd name="connsiteY7947" fmla="*/ 1850073 h 5359243"/>
              <a:gd name="connsiteX7948" fmla="*/ 5958636 w 8191242"/>
              <a:gd name="connsiteY7948" fmla="*/ 1863728 h 5359243"/>
              <a:gd name="connsiteX7949" fmla="*/ 5968774 w 8191242"/>
              <a:gd name="connsiteY7949" fmla="*/ 1861602 h 5359243"/>
              <a:gd name="connsiteX7950" fmla="*/ 5968116 w 8191242"/>
              <a:gd name="connsiteY7950" fmla="*/ 1858640 h 5359243"/>
              <a:gd name="connsiteX7951" fmla="*/ 5976119 w 8191242"/>
              <a:gd name="connsiteY7951" fmla="*/ 1859656 h 5359243"/>
              <a:gd name="connsiteX7952" fmla="*/ 5976487 w 8191242"/>
              <a:gd name="connsiteY7952" fmla="*/ 1859983 h 5359243"/>
              <a:gd name="connsiteX7953" fmla="*/ 5983986 w 8191242"/>
              <a:gd name="connsiteY7953" fmla="*/ 1858411 h 5359243"/>
              <a:gd name="connsiteX7954" fmla="*/ 5981120 w 8191242"/>
              <a:gd name="connsiteY7954" fmla="*/ 1853556 h 5359243"/>
              <a:gd name="connsiteX7955" fmla="*/ 5984123 w 8191242"/>
              <a:gd name="connsiteY7955" fmla="*/ 1834243 h 5359243"/>
              <a:gd name="connsiteX7956" fmla="*/ 5987123 w 8191242"/>
              <a:gd name="connsiteY7956" fmla="*/ 1840342 h 5359243"/>
              <a:gd name="connsiteX7957" fmla="*/ 5984167 w 8191242"/>
              <a:gd name="connsiteY7957" fmla="*/ 1858373 h 5359243"/>
              <a:gd name="connsiteX7958" fmla="*/ 5984409 w 8191242"/>
              <a:gd name="connsiteY7958" fmla="*/ 1858322 h 5359243"/>
              <a:gd name="connsiteX7959" fmla="*/ 5990874 w 8191242"/>
              <a:gd name="connsiteY7959" fmla="*/ 1851143 h 5359243"/>
              <a:gd name="connsiteX7960" fmla="*/ 5984123 w 8191242"/>
              <a:gd name="connsiteY7960" fmla="*/ 1817980 h 5359243"/>
              <a:gd name="connsiteX7961" fmla="*/ 6003128 w 8191242"/>
              <a:gd name="connsiteY7961" fmla="*/ 1840342 h 5359243"/>
              <a:gd name="connsiteX7962" fmla="*/ 6009295 w 8191242"/>
              <a:gd name="connsiteY7962" fmla="*/ 1853102 h 5359243"/>
              <a:gd name="connsiteX7963" fmla="*/ 6022161 w 8191242"/>
              <a:gd name="connsiteY7963" fmla="*/ 1850402 h 5359243"/>
              <a:gd name="connsiteX7964" fmla="*/ 6024136 w 8191242"/>
              <a:gd name="connsiteY7964" fmla="*/ 1842375 h 5359243"/>
              <a:gd name="connsiteX7965" fmla="*/ 6024825 w 8191242"/>
              <a:gd name="connsiteY7965" fmla="*/ 1849844 h 5359243"/>
              <a:gd name="connsiteX7966" fmla="*/ 6064149 w 8191242"/>
              <a:gd name="connsiteY7966" fmla="*/ 1841595 h 5359243"/>
              <a:gd name="connsiteX7967" fmla="*/ 6064149 w 8191242"/>
              <a:gd name="connsiteY7967" fmla="*/ 1833899 h 5359243"/>
              <a:gd name="connsiteX7968" fmla="*/ 6064149 w 8191242"/>
              <a:gd name="connsiteY7968" fmla="*/ 1825724 h 5359243"/>
              <a:gd name="connsiteX7969" fmla="*/ 6072861 w 8191242"/>
              <a:gd name="connsiteY7969" fmla="*/ 1825724 h 5359243"/>
              <a:gd name="connsiteX7970" fmla="*/ 6091241 w 8191242"/>
              <a:gd name="connsiteY7970" fmla="*/ 1863662 h 5359243"/>
              <a:gd name="connsiteX7971" fmla="*/ 6091073 w 8191242"/>
              <a:gd name="connsiteY7971" fmla="*/ 1865613 h 5359243"/>
              <a:gd name="connsiteX7972" fmla="*/ 6106502 w 8191242"/>
              <a:gd name="connsiteY7972" fmla="*/ 1857645 h 5359243"/>
              <a:gd name="connsiteX7973" fmla="*/ 6121794 w 8191242"/>
              <a:gd name="connsiteY7973" fmla="*/ 1853719 h 5359243"/>
              <a:gd name="connsiteX7974" fmla="*/ 6118448 w 8191242"/>
              <a:gd name="connsiteY7974" fmla="*/ 1841776 h 5359243"/>
              <a:gd name="connsiteX7975" fmla="*/ 6122487 w 8191242"/>
              <a:gd name="connsiteY7975" fmla="*/ 1827295 h 5359243"/>
              <a:gd name="connsiteX7976" fmla="*/ 6123423 w 8191242"/>
              <a:gd name="connsiteY7976" fmla="*/ 1824091 h 5359243"/>
              <a:gd name="connsiteX7977" fmla="*/ 6111773 w 8191242"/>
              <a:gd name="connsiteY7977" fmla="*/ 1827633 h 5359243"/>
              <a:gd name="connsiteX7978" fmla="*/ 6123881 w 8191242"/>
              <a:gd name="connsiteY7978" fmla="*/ 1822524 h 5359243"/>
              <a:gd name="connsiteX7979" fmla="*/ 6125137 w 8191242"/>
              <a:gd name="connsiteY7979" fmla="*/ 1818227 h 5359243"/>
              <a:gd name="connsiteX7980" fmla="*/ 6129363 w 8191242"/>
              <a:gd name="connsiteY7980" fmla="*/ 1820212 h 5359243"/>
              <a:gd name="connsiteX7981" fmla="*/ 6142839 w 8191242"/>
              <a:gd name="connsiteY7981" fmla="*/ 1814527 h 5359243"/>
              <a:gd name="connsiteX7982" fmla="*/ 6138642 w 8191242"/>
              <a:gd name="connsiteY7982" fmla="*/ 1811176 h 5359243"/>
              <a:gd name="connsiteX7983" fmla="*/ 6141166 w 8191242"/>
              <a:gd name="connsiteY7983" fmla="*/ 1809161 h 5359243"/>
              <a:gd name="connsiteX7984" fmla="*/ 6146457 w 8191242"/>
              <a:gd name="connsiteY7984" fmla="*/ 1813000 h 5359243"/>
              <a:gd name="connsiteX7985" fmla="*/ 6159454 w 8191242"/>
              <a:gd name="connsiteY7985" fmla="*/ 1807518 h 5359243"/>
              <a:gd name="connsiteX7986" fmla="*/ 6159340 w 8191242"/>
              <a:gd name="connsiteY7986" fmla="*/ 1806895 h 5359243"/>
              <a:gd name="connsiteX7987" fmla="*/ 6154798 w 8191242"/>
              <a:gd name="connsiteY7987" fmla="*/ 1803117 h 5359243"/>
              <a:gd name="connsiteX7988" fmla="*/ 6162875 w 8191242"/>
              <a:gd name="connsiteY7988" fmla="*/ 1805132 h 5359243"/>
              <a:gd name="connsiteX7989" fmla="*/ 6163323 w 8191242"/>
              <a:gd name="connsiteY7989" fmla="*/ 1805885 h 5359243"/>
              <a:gd name="connsiteX7990" fmla="*/ 6185104 w 8191242"/>
              <a:gd name="connsiteY7990" fmla="*/ 1796696 h 5359243"/>
              <a:gd name="connsiteX7991" fmla="*/ 6187108 w 8191242"/>
              <a:gd name="connsiteY7991" fmla="*/ 1795060 h 5359243"/>
              <a:gd name="connsiteX7992" fmla="*/ 6187479 w 8191242"/>
              <a:gd name="connsiteY7992" fmla="*/ 1795694 h 5359243"/>
              <a:gd name="connsiteX7993" fmla="*/ 6208151 w 8191242"/>
              <a:gd name="connsiteY7993" fmla="*/ 1786972 h 5359243"/>
              <a:gd name="connsiteX7994" fmla="*/ 6284624 w 8191242"/>
              <a:gd name="connsiteY7994" fmla="*/ 1761163 h 5359243"/>
              <a:gd name="connsiteX7995" fmla="*/ 6282939 w 8191242"/>
              <a:gd name="connsiteY7995" fmla="*/ 1760749 h 5359243"/>
              <a:gd name="connsiteX7996" fmla="*/ 6277130 w 8191242"/>
              <a:gd name="connsiteY7996" fmla="*/ 1763213 h 5359243"/>
              <a:gd name="connsiteX7997" fmla="*/ 6277130 w 8191242"/>
              <a:gd name="connsiteY7997" fmla="*/ 1738317 h 5359243"/>
              <a:gd name="connsiteX7998" fmla="*/ 6290590 w 8191242"/>
              <a:gd name="connsiteY7998" fmla="*/ 1726781 h 5359243"/>
              <a:gd name="connsiteX7999" fmla="*/ 6279196 w 8191242"/>
              <a:gd name="connsiteY7999" fmla="*/ 1710297 h 5359243"/>
              <a:gd name="connsiteX8000" fmla="*/ 6286880 w 8191242"/>
              <a:gd name="connsiteY8000" fmla="*/ 1704906 h 5359243"/>
              <a:gd name="connsiteX8001" fmla="*/ 6292066 w 8191242"/>
              <a:gd name="connsiteY8001" fmla="*/ 1696903 h 5359243"/>
              <a:gd name="connsiteX8002" fmla="*/ 6292066 w 8191242"/>
              <a:gd name="connsiteY8002" fmla="*/ 1725279 h 5359243"/>
              <a:gd name="connsiteX8003" fmla="*/ 6300365 w 8191242"/>
              <a:gd name="connsiteY8003" fmla="*/ 1713424 h 5359243"/>
              <a:gd name="connsiteX8004" fmla="*/ 6300365 w 8191242"/>
              <a:gd name="connsiteY8004" fmla="*/ 1754914 h 5359243"/>
              <a:gd name="connsiteX8005" fmla="*/ 6299313 w 8191242"/>
              <a:gd name="connsiteY8005" fmla="*/ 1756205 h 5359243"/>
              <a:gd name="connsiteX8006" fmla="*/ 6322080 w 8191242"/>
              <a:gd name="connsiteY8006" fmla="*/ 1748521 h 5359243"/>
              <a:gd name="connsiteX8007" fmla="*/ 6315854 w 8191242"/>
              <a:gd name="connsiteY8007" fmla="*/ 1729687 h 5359243"/>
              <a:gd name="connsiteX8008" fmla="*/ 6329408 w 8191242"/>
              <a:gd name="connsiteY8008" fmla="*/ 1740337 h 5359243"/>
              <a:gd name="connsiteX8009" fmla="*/ 6330029 w 8191242"/>
              <a:gd name="connsiteY8009" fmla="*/ 1745220 h 5359243"/>
              <a:gd name="connsiteX8010" fmla="*/ 6354826 w 8191242"/>
              <a:gd name="connsiteY8010" fmla="*/ 1737347 h 5359243"/>
              <a:gd name="connsiteX8011" fmla="*/ 6354578 w 8191242"/>
              <a:gd name="connsiteY8011" fmla="*/ 1736658 h 5359243"/>
              <a:gd name="connsiteX8012" fmla="*/ 6356117 w 8191242"/>
              <a:gd name="connsiteY8012" fmla="*/ 1736936 h 5359243"/>
              <a:gd name="connsiteX8013" fmla="*/ 6381607 w 8191242"/>
              <a:gd name="connsiteY8013" fmla="*/ 1728843 h 5359243"/>
              <a:gd name="connsiteX8014" fmla="*/ 6357725 w 8191242"/>
              <a:gd name="connsiteY8014" fmla="*/ 1707615 h 5359243"/>
              <a:gd name="connsiteX8015" fmla="*/ 6350778 w 8191242"/>
              <a:gd name="connsiteY8015" fmla="*/ 1695692 h 5359243"/>
              <a:gd name="connsiteX8016" fmla="*/ 6335570 w 8191242"/>
              <a:gd name="connsiteY8016" fmla="*/ 1698877 h 5359243"/>
              <a:gd name="connsiteX8017" fmla="*/ 6320882 w 8191242"/>
              <a:gd name="connsiteY8017" fmla="*/ 1703716 h 5359243"/>
              <a:gd name="connsiteX8018" fmla="*/ 6320882 w 8191242"/>
              <a:gd name="connsiteY8018" fmla="*/ 1695972 h 5359243"/>
              <a:gd name="connsiteX8019" fmla="*/ 6320882 w 8191242"/>
              <a:gd name="connsiteY8019" fmla="*/ 1688227 h 5359243"/>
              <a:gd name="connsiteX8020" fmla="*/ 6337232 w 8191242"/>
              <a:gd name="connsiteY8020" fmla="*/ 1688227 h 5359243"/>
              <a:gd name="connsiteX8021" fmla="*/ 6348926 w 8191242"/>
              <a:gd name="connsiteY8021" fmla="*/ 1688227 h 5359243"/>
              <a:gd name="connsiteX8022" fmla="*/ 6348477 w 8191242"/>
              <a:gd name="connsiteY8022" fmla="*/ 1685325 h 5359243"/>
              <a:gd name="connsiteX8023" fmla="*/ 6348473 w 8191242"/>
              <a:gd name="connsiteY8023" fmla="*/ 1685323 h 5359243"/>
              <a:gd name="connsiteX8024" fmla="*/ 6337232 w 8191242"/>
              <a:gd name="connsiteY8024" fmla="*/ 1688227 h 5359243"/>
              <a:gd name="connsiteX8025" fmla="*/ 6347068 w 8191242"/>
              <a:gd name="connsiteY8025" fmla="*/ 1677094 h 5359243"/>
              <a:gd name="connsiteX8026" fmla="*/ 6347209 w 8191242"/>
              <a:gd name="connsiteY8026" fmla="*/ 1677129 h 5359243"/>
              <a:gd name="connsiteX8027" fmla="*/ 6346833 w 8191242"/>
              <a:gd name="connsiteY8027" fmla="*/ 1674700 h 5359243"/>
              <a:gd name="connsiteX8028" fmla="*/ 6348776 w 8191242"/>
              <a:gd name="connsiteY8028" fmla="*/ 1677518 h 5359243"/>
              <a:gd name="connsiteX8029" fmla="*/ 6360735 w 8191242"/>
              <a:gd name="connsiteY8029" fmla="*/ 1680483 h 5359243"/>
              <a:gd name="connsiteX8030" fmla="*/ 6368819 w 8191242"/>
              <a:gd name="connsiteY8030" fmla="*/ 1682740 h 5359243"/>
              <a:gd name="connsiteX8031" fmla="*/ 6363139 w 8191242"/>
              <a:gd name="connsiteY8031" fmla="*/ 1672160 h 5359243"/>
              <a:gd name="connsiteX8032" fmla="*/ 6348048 w 8191242"/>
              <a:gd name="connsiteY8032" fmla="*/ 1673154 h 5359243"/>
              <a:gd name="connsiteX8033" fmla="*/ 6356097 w 8191242"/>
              <a:gd name="connsiteY8033" fmla="*/ 1657276 h 5359243"/>
              <a:gd name="connsiteX8034" fmla="*/ 6340001 w 8191242"/>
              <a:gd name="connsiteY8034" fmla="*/ 1633462 h 5359243"/>
              <a:gd name="connsiteX8035" fmla="*/ 6323904 w 8191242"/>
              <a:gd name="connsiteY8035" fmla="*/ 1649336 h 5359243"/>
              <a:gd name="connsiteX8036" fmla="*/ 6325915 w 8191242"/>
              <a:gd name="connsiteY8036" fmla="*/ 1640406 h 5359243"/>
              <a:gd name="connsiteX8037" fmla="*/ 6322856 w 8191242"/>
              <a:gd name="connsiteY8037" fmla="*/ 1635882 h 5359243"/>
              <a:gd name="connsiteX8038" fmla="*/ 6308109 w 8191242"/>
              <a:gd name="connsiteY8038" fmla="*/ 1641890 h 5359243"/>
              <a:gd name="connsiteX8039" fmla="*/ 6314281 w 8191242"/>
              <a:gd name="connsiteY8039" fmla="*/ 1630757 h 5359243"/>
              <a:gd name="connsiteX8040" fmla="*/ 6317952 w 8191242"/>
              <a:gd name="connsiteY8040" fmla="*/ 1628624 h 5359243"/>
              <a:gd name="connsiteX8041" fmla="*/ 6315854 w 8191242"/>
              <a:gd name="connsiteY8041" fmla="*/ 1625522 h 5359243"/>
              <a:gd name="connsiteX8042" fmla="*/ 6317973 w 8191242"/>
              <a:gd name="connsiteY8042" fmla="*/ 1623133 h 5359243"/>
              <a:gd name="connsiteX8043" fmla="*/ 5983605 w 8191242"/>
              <a:gd name="connsiteY8043" fmla="*/ 1618165 h 5359243"/>
              <a:gd name="connsiteX8044" fmla="*/ 5986704 w 8191242"/>
              <a:gd name="connsiteY8044" fmla="*/ 1624326 h 5359243"/>
              <a:gd name="connsiteX8045" fmla="*/ 5986704 w 8191242"/>
              <a:gd name="connsiteY8045" fmla="*/ 1618971 h 5359243"/>
              <a:gd name="connsiteX8046" fmla="*/ 5773721 w 8191242"/>
              <a:gd name="connsiteY8046" fmla="*/ 1616850 h 5359243"/>
              <a:gd name="connsiteX8047" fmla="*/ 5779346 w 8191242"/>
              <a:gd name="connsiteY8047" fmla="*/ 1623109 h 5359243"/>
              <a:gd name="connsiteX8048" fmla="*/ 5776184 w 8191242"/>
              <a:gd name="connsiteY8048" fmla="*/ 1623603 h 5359243"/>
              <a:gd name="connsiteX8049" fmla="*/ 5773721 w 8191242"/>
              <a:gd name="connsiteY8049" fmla="*/ 1616850 h 5359243"/>
              <a:gd name="connsiteX8050" fmla="*/ 7416830 w 8191242"/>
              <a:gd name="connsiteY8050" fmla="*/ 1615837 h 5359243"/>
              <a:gd name="connsiteX8051" fmla="*/ 7416764 w 8191242"/>
              <a:gd name="connsiteY8051" fmla="*/ 1616373 h 5359243"/>
              <a:gd name="connsiteX8052" fmla="*/ 7416544 w 8191242"/>
              <a:gd name="connsiteY8052" fmla="*/ 1615856 h 5359243"/>
              <a:gd name="connsiteX8053" fmla="*/ 6070559 w 8191242"/>
              <a:gd name="connsiteY8053" fmla="*/ 1607034 h 5359243"/>
              <a:gd name="connsiteX8054" fmla="*/ 6048622 w 8191242"/>
              <a:gd name="connsiteY8054" fmla="*/ 1609350 h 5359243"/>
              <a:gd name="connsiteX8055" fmla="*/ 6065205 w 8191242"/>
              <a:gd name="connsiteY8055" fmla="*/ 1625650 h 5359243"/>
              <a:gd name="connsiteX8056" fmla="*/ 6073303 w 8191242"/>
              <a:gd name="connsiteY8056" fmla="*/ 1609732 h 5359243"/>
              <a:gd name="connsiteX8057" fmla="*/ 5419639 w 8191242"/>
              <a:gd name="connsiteY8057" fmla="*/ 1606621 h 5359243"/>
              <a:gd name="connsiteX8058" fmla="*/ 5420141 w 8191242"/>
              <a:gd name="connsiteY8058" fmla="*/ 1612644 h 5359243"/>
              <a:gd name="connsiteX8059" fmla="*/ 5426149 w 8191242"/>
              <a:gd name="connsiteY8059" fmla="*/ 1622927 h 5359243"/>
              <a:gd name="connsiteX8060" fmla="*/ 5420519 w 8191242"/>
              <a:gd name="connsiteY8060" fmla="*/ 1607312 h 5359243"/>
              <a:gd name="connsiteX8061" fmla="*/ 5394411 w 8191242"/>
              <a:gd name="connsiteY8061" fmla="*/ 1606572 h 5359243"/>
              <a:gd name="connsiteX8062" fmla="*/ 5392189 w 8191242"/>
              <a:gd name="connsiteY8062" fmla="*/ 1607342 h 5359243"/>
              <a:gd name="connsiteX8063" fmla="*/ 5392924 w 8191242"/>
              <a:gd name="connsiteY8063" fmla="*/ 1610505 h 5359243"/>
              <a:gd name="connsiteX8064" fmla="*/ 5405021 w 8191242"/>
              <a:gd name="connsiteY8064" fmla="*/ 1635416 h 5359243"/>
              <a:gd name="connsiteX8065" fmla="*/ 5410699 w 8191242"/>
              <a:gd name="connsiteY8065" fmla="*/ 1655614 h 5359243"/>
              <a:gd name="connsiteX8066" fmla="*/ 5412867 w 8191242"/>
              <a:gd name="connsiteY8066" fmla="*/ 1655434 h 5359243"/>
              <a:gd name="connsiteX8067" fmla="*/ 5417117 w 8191242"/>
              <a:gd name="connsiteY8067" fmla="*/ 1651898 h 5359243"/>
              <a:gd name="connsiteX8068" fmla="*/ 5411069 w 8191242"/>
              <a:gd name="connsiteY8068" fmla="*/ 1640826 h 5359243"/>
              <a:gd name="connsiteX8069" fmla="*/ 5419133 w 8191242"/>
              <a:gd name="connsiteY8069" fmla="*/ 1648878 h 5359243"/>
              <a:gd name="connsiteX8070" fmla="*/ 5419714 w 8191242"/>
              <a:gd name="connsiteY8070" fmla="*/ 1632069 h 5359243"/>
              <a:gd name="connsiteX8071" fmla="*/ 5400832 w 8191242"/>
              <a:gd name="connsiteY8071" fmla="*/ 1607884 h 5359243"/>
              <a:gd name="connsiteX8072" fmla="*/ 5400199 w 8191242"/>
              <a:gd name="connsiteY8072" fmla="*/ 1607903 h 5359243"/>
              <a:gd name="connsiteX8073" fmla="*/ 5394411 w 8191242"/>
              <a:gd name="connsiteY8073" fmla="*/ 1606572 h 5359243"/>
              <a:gd name="connsiteX8074" fmla="*/ 6093000 w 8191242"/>
              <a:gd name="connsiteY8074" fmla="*/ 1604666 h 5359243"/>
              <a:gd name="connsiteX8075" fmla="*/ 6074201 w 8191242"/>
              <a:gd name="connsiteY8075" fmla="*/ 1606650 h 5359243"/>
              <a:gd name="connsiteX8076" fmla="*/ 6080892 w 8191242"/>
              <a:gd name="connsiteY8076" fmla="*/ 1616199 h 5359243"/>
              <a:gd name="connsiteX8077" fmla="*/ 6085656 w 8191242"/>
              <a:gd name="connsiteY8077" fmla="*/ 1625425 h 5359243"/>
              <a:gd name="connsiteX8078" fmla="*/ 6093310 w 8191242"/>
              <a:gd name="connsiteY8078" fmla="*/ 1623696 h 5359243"/>
              <a:gd name="connsiteX8079" fmla="*/ 6091256 w 8191242"/>
              <a:gd name="connsiteY8079" fmla="*/ 1617342 h 5359243"/>
              <a:gd name="connsiteX8080" fmla="*/ 6097065 w 8191242"/>
              <a:gd name="connsiteY8080" fmla="*/ 1612350 h 5359243"/>
              <a:gd name="connsiteX8081" fmla="*/ 6107002 w 8191242"/>
              <a:gd name="connsiteY8081" fmla="*/ 1603188 h 5359243"/>
              <a:gd name="connsiteX8082" fmla="*/ 6096269 w 8191242"/>
              <a:gd name="connsiteY8082" fmla="*/ 1604321 h 5359243"/>
              <a:gd name="connsiteX8083" fmla="*/ 6098033 w 8191242"/>
              <a:gd name="connsiteY8083" fmla="*/ 1605360 h 5359243"/>
              <a:gd name="connsiteX8084" fmla="*/ 6099001 w 8191242"/>
              <a:gd name="connsiteY8084" fmla="*/ 1609354 h 5359243"/>
              <a:gd name="connsiteX8085" fmla="*/ 6115337 w 8191242"/>
              <a:gd name="connsiteY8085" fmla="*/ 1618340 h 5359243"/>
              <a:gd name="connsiteX8086" fmla="*/ 6115645 w 8191242"/>
              <a:gd name="connsiteY8086" fmla="*/ 1618651 h 5359243"/>
              <a:gd name="connsiteX8087" fmla="*/ 6117803 w 8191242"/>
              <a:gd name="connsiteY8087" fmla="*/ 1618164 h 5359243"/>
              <a:gd name="connsiteX8088" fmla="*/ 6117757 w 8191242"/>
              <a:gd name="connsiteY8088" fmla="*/ 1618091 h 5359243"/>
              <a:gd name="connsiteX8089" fmla="*/ 6109650 w 8191242"/>
              <a:gd name="connsiteY8089" fmla="*/ 1609355 h 5359243"/>
              <a:gd name="connsiteX8090" fmla="*/ 5959095 w 8191242"/>
              <a:gd name="connsiteY8090" fmla="*/ 1602664 h 5359243"/>
              <a:gd name="connsiteX8091" fmla="*/ 5967091 w 8191242"/>
              <a:gd name="connsiteY8091" fmla="*/ 1602664 h 5359243"/>
              <a:gd name="connsiteX8092" fmla="*/ 5975085 w 8191242"/>
              <a:gd name="connsiteY8092" fmla="*/ 1634989 h 5359243"/>
              <a:gd name="connsiteX8093" fmla="*/ 5944299 w 8191242"/>
              <a:gd name="connsiteY8093" fmla="*/ 1639434 h 5359243"/>
              <a:gd name="connsiteX8094" fmla="*/ 5944938 w 8191242"/>
              <a:gd name="connsiteY8094" fmla="*/ 1640881 h 5359243"/>
              <a:gd name="connsiteX8095" fmla="*/ 5942981 w 8191242"/>
              <a:gd name="connsiteY8095" fmla="*/ 1639625 h 5359243"/>
              <a:gd name="connsiteX8096" fmla="*/ 5941540 w 8191242"/>
              <a:gd name="connsiteY8096" fmla="*/ 1639833 h 5359243"/>
              <a:gd name="connsiteX8097" fmla="*/ 5939296 w 8191242"/>
              <a:gd name="connsiteY8097" fmla="*/ 1644238 h 5359243"/>
              <a:gd name="connsiteX8098" fmla="*/ 5935912 w 8191242"/>
              <a:gd name="connsiteY8098" fmla="*/ 1667731 h 5359243"/>
              <a:gd name="connsiteX8099" fmla="*/ 5936009 w 8191242"/>
              <a:gd name="connsiteY8099" fmla="*/ 1670007 h 5359243"/>
              <a:gd name="connsiteX8100" fmla="*/ 5931902 w 8191242"/>
              <a:gd name="connsiteY8100" fmla="*/ 1652241 h 5359243"/>
              <a:gd name="connsiteX8101" fmla="*/ 5927779 w 8191242"/>
              <a:gd name="connsiteY8101" fmla="*/ 1641820 h 5359243"/>
              <a:gd name="connsiteX8102" fmla="*/ 5919123 w 8191242"/>
              <a:gd name="connsiteY8102" fmla="*/ 1643070 h 5359243"/>
              <a:gd name="connsiteX8103" fmla="*/ 5923903 w 8191242"/>
              <a:gd name="connsiteY8103" fmla="*/ 1632025 h 5359243"/>
              <a:gd name="connsiteX8104" fmla="*/ 5920872 w 8191242"/>
              <a:gd name="connsiteY8104" fmla="*/ 1624361 h 5359243"/>
              <a:gd name="connsiteX8105" fmla="*/ 5926472 w 8191242"/>
              <a:gd name="connsiteY8105" fmla="*/ 1626091 h 5359243"/>
              <a:gd name="connsiteX8106" fmla="*/ 5926993 w 8191242"/>
              <a:gd name="connsiteY8106" fmla="*/ 1624886 h 5359243"/>
              <a:gd name="connsiteX8107" fmla="*/ 5927011 w 8191242"/>
              <a:gd name="connsiteY8107" fmla="*/ 1626258 h 5359243"/>
              <a:gd name="connsiteX8108" fmla="*/ 5930899 w 8191242"/>
              <a:gd name="connsiteY8108" fmla="*/ 1627459 h 5359243"/>
              <a:gd name="connsiteX8109" fmla="*/ 5928894 w 8191242"/>
              <a:gd name="connsiteY8109" fmla="*/ 1624361 h 5359243"/>
              <a:gd name="connsiteX8110" fmla="*/ 5930513 w 8191242"/>
              <a:gd name="connsiteY8110" fmla="*/ 1625119 h 5359243"/>
              <a:gd name="connsiteX8111" fmla="*/ 5927119 w 8191242"/>
              <a:gd name="connsiteY8111" fmla="*/ 1618826 h 5359243"/>
              <a:gd name="connsiteX8112" fmla="*/ 5951101 w 8191242"/>
              <a:gd name="connsiteY8112" fmla="*/ 1626908 h 5359243"/>
              <a:gd name="connsiteX8113" fmla="*/ 5959095 w 8191242"/>
              <a:gd name="connsiteY8113" fmla="*/ 1602664 h 5359243"/>
              <a:gd name="connsiteX8114" fmla="*/ 5769615 w 8191242"/>
              <a:gd name="connsiteY8114" fmla="*/ 1600512 h 5359243"/>
              <a:gd name="connsiteX8115" fmla="*/ 5770080 w 8191242"/>
              <a:gd name="connsiteY8115" fmla="*/ 1602441 h 5359243"/>
              <a:gd name="connsiteX8116" fmla="*/ 5770250 w 8191242"/>
              <a:gd name="connsiteY8116" fmla="*/ 1602792 h 5359243"/>
              <a:gd name="connsiteX8117" fmla="*/ 5771003 w 8191242"/>
              <a:gd name="connsiteY8117" fmla="*/ 1601098 h 5359243"/>
              <a:gd name="connsiteX8118" fmla="*/ 5576384 w 8191242"/>
              <a:gd name="connsiteY8118" fmla="*/ 1599764 h 5359243"/>
              <a:gd name="connsiteX8119" fmla="*/ 5570153 w 8191242"/>
              <a:gd name="connsiteY8119" fmla="*/ 1600464 h 5359243"/>
              <a:gd name="connsiteX8120" fmla="*/ 5570966 w 8191242"/>
              <a:gd name="connsiteY8120" fmla="*/ 1602452 h 5359243"/>
              <a:gd name="connsiteX8121" fmla="*/ 5572352 w 8191242"/>
              <a:gd name="connsiteY8121" fmla="*/ 1616669 h 5359243"/>
              <a:gd name="connsiteX8122" fmla="*/ 5562353 w 8191242"/>
              <a:gd name="connsiteY8122" fmla="*/ 1601693 h 5359243"/>
              <a:gd name="connsiteX8123" fmla="*/ 5553199 w 8191242"/>
              <a:gd name="connsiteY8123" fmla="*/ 1603538 h 5359243"/>
              <a:gd name="connsiteX8124" fmla="*/ 5550494 w 8191242"/>
              <a:gd name="connsiteY8124" fmla="*/ 1602308 h 5359243"/>
              <a:gd name="connsiteX8125" fmla="*/ 5552973 w 8191242"/>
              <a:gd name="connsiteY8125" fmla="*/ 1612699 h 5359243"/>
              <a:gd name="connsiteX8126" fmla="*/ 5564288 w 8191242"/>
              <a:gd name="connsiteY8126" fmla="*/ 1607941 h 5359243"/>
              <a:gd name="connsiteX8127" fmla="*/ 5569328 w 8191242"/>
              <a:gd name="connsiteY8127" fmla="*/ 1624046 h 5359243"/>
              <a:gd name="connsiteX8128" fmla="*/ 5573383 w 8191242"/>
              <a:gd name="connsiteY8128" fmla="*/ 1629935 h 5359243"/>
              <a:gd name="connsiteX8129" fmla="*/ 5572357 w 8191242"/>
              <a:gd name="connsiteY8129" fmla="*/ 1618655 h 5359243"/>
              <a:gd name="connsiteX8130" fmla="*/ 5587846 w 8191242"/>
              <a:gd name="connsiteY8130" fmla="*/ 1649634 h 5359243"/>
              <a:gd name="connsiteX8131" fmla="*/ 5574293 w 8191242"/>
              <a:gd name="connsiteY8131" fmla="*/ 1639954 h 5359243"/>
              <a:gd name="connsiteX8132" fmla="*/ 5573723 w 8191242"/>
              <a:gd name="connsiteY8132" fmla="*/ 1633675 h 5359243"/>
              <a:gd name="connsiteX8133" fmla="*/ 5568320 w 8191242"/>
              <a:gd name="connsiteY8133" fmla="*/ 1628449 h 5359243"/>
              <a:gd name="connsiteX8134" fmla="*/ 5564925 w 8191242"/>
              <a:gd name="connsiteY8134" fmla="*/ 1627496 h 5359243"/>
              <a:gd name="connsiteX8135" fmla="*/ 5565295 w 8191242"/>
              <a:gd name="connsiteY8135" fmla="*/ 1633781 h 5359243"/>
              <a:gd name="connsiteX8136" fmla="*/ 5567690 w 8191242"/>
              <a:gd name="connsiteY8136" fmla="*/ 1642714 h 5359243"/>
              <a:gd name="connsiteX8137" fmla="*/ 5570370 w 8191242"/>
              <a:gd name="connsiteY8137" fmla="*/ 1650888 h 5359243"/>
              <a:gd name="connsiteX8138" fmla="*/ 5574722 w 8191242"/>
              <a:gd name="connsiteY8138" fmla="*/ 1648535 h 5359243"/>
              <a:gd name="connsiteX8139" fmla="*/ 5585129 w 8191242"/>
              <a:gd name="connsiteY8139" fmla="*/ 1649503 h 5359243"/>
              <a:gd name="connsiteX8140" fmla="*/ 5573512 w 8191242"/>
              <a:gd name="connsiteY8140" fmla="*/ 1655312 h 5359243"/>
              <a:gd name="connsiteX8141" fmla="*/ 5571966 w 8191242"/>
              <a:gd name="connsiteY8141" fmla="*/ 1655754 h 5359243"/>
              <a:gd name="connsiteX8142" fmla="*/ 5572352 w 8191242"/>
              <a:gd name="connsiteY8142" fmla="*/ 1656931 h 5359243"/>
              <a:gd name="connsiteX8143" fmla="*/ 5571350 w 8191242"/>
              <a:gd name="connsiteY8143" fmla="*/ 1655929 h 5359243"/>
              <a:gd name="connsiteX8144" fmla="*/ 5563347 w 8191242"/>
              <a:gd name="connsiteY8144" fmla="*/ 1658216 h 5359243"/>
              <a:gd name="connsiteX8145" fmla="*/ 5563012 w 8191242"/>
              <a:gd name="connsiteY8145" fmla="*/ 1661572 h 5359243"/>
              <a:gd name="connsiteX8146" fmla="*/ 5565422 w 8191242"/>
              <a:gd name="connsiteY8146" fmla="*/ 1663220 h 5359243"/>
              <a:gd name="connsiteX8147" fmla="*/ 5569328 w 8191242"/>
              <a:gd name="connsiteY8147" fmla="*/ 1677060 h 5359243"/>
              <a:gd name="connsiteX8148" fmla="*/ 5568769 w 8191242"/>
              <a:gd name="connsiteY8148" fmla="*/ 1689357 h 5359243"/>
              <a:gd name="connsiteX8149" fmla="*/ 5586562 w 8191242"/>
              <a:gd name="connsiteY8149" fmla="*/ 1724890 h 5359243"/>
              <a:gd name="connsiteX8150" fmla="*/ 5588170 w 8191242"/>
              <a:gd name="connsiteY8150" fmla="*/ 1725147 h 5359243"/>
              <a:gd name="connsiteX8151" fmla="*/ 5588888 w 8191242"/>
              <a:gd name="connsiteY8151" fmla="*/ 1725065 h 5359243"/>
              <a:gd name="connsiteX8152" fmla="*/ 5591505 w 8191242"/>
              <a:gd name="connsiteY8152" fmla="*/ 1701547 h 5359243"/>
              <a:gd name="connsiteX8153" fmla="*/ 5589001 w 8191242"/>
              <a:gd name="connsiteY8153" fmla="*/ 1684046 h 5359243"/>
              <a:gd name="connsiteX8154" fmla="*/ 5586993 w 8191242"/>
              <a:gd name="connsiteY8154" fmla="*/ 1677988 h 5359243"/>
              <a:gd name="connsiteX8155" fmla="*/ 5584944 w 8191242"/>
              <a:gd name="connsiteY8155" fmla="*/ 1690295 h 5359243"/>
              <a:gd name="connsiteX8156" fmla="*/ 5587846 w 8191242"/>
              <a:gd name="connsiteY8156" fmla="*/ 1707722 h 5359243"/>
              <a:gd name="connsiteX8157" fmla="*/ 5572357 w 8191242"/>
              <a:gd name="connsiteY8157" fmla="*/ 1681581 h 5359243"/>
              <a:gd name="connsiteX8158" fmla="*/ 5585698 w 8191242"/>
              <a:gd name="connsiteY8158" fmla="*/ 1674078 h 5359243"/>
              <a:gd name="connsiteX8159" fmla="*/ 5580102 w 8191242"/>
              <a:gd name="connsiteY8159" fmla="*/ 1657197 h 5359243"/>
              <a:gd name="connsiteX8160" fmla="*/ 5597120 w 8191242"/>
              <a:gd name="connsiteY8160" fmla="*/ 1657197 h 5359243"/>
              <a:gd name="connsiteX8161" fmla="*/ 5599796 w 8191242"/>
              <a:gd name="connsiteY8161" fmla="*/ 1657197 h 5359243"/>
              <a:gd name="connsiteX8162" fmla="*/ 5597512 w 8191242"/>
              <a:gd name="connsiteY8162" fmla="*/ 1651331 h 5359243"/>
              <a:gd name="connsiteX8163" fmla="*/ 5592874 w 8191242"/>
              <a:gd name="connsiteY8163" fmla="*/ 1649503 h 5359243"/>
              <a:gd name="connsiteX8164" fmla="*/ 5594417 w 8191242"/>
              <a:gd name="connsiteY8164" fmla="*/ 1639700 h 5359243"/>
              <a:gd name="connsiteX8165" fmla="*/ 5594472 w 8191242"/>
              <a:gd name="connsiteY8165" fmla="*/ 1639713 h 5359243"/>
              <a:gd name="connsiteX8166" fmla="*/ 5594381 w 8191242"/>
              <a:gd name="connsiteY8166" fmla="*/ 1639316 h 5359243"/>
              <a:gd name="connsiteX8167" fmla="*/ 5595343 w 8191242"/>
              <a:gd name="connsiteY8167" fmla="*/ 1638419 h 5359243"/>
              <a:gd name="connsiteX8168" fmla="*/ 5592205 w 8191242"/>
              <a:gd name="connsiteY8168" fmla="*/ 1631842 h 5359243"/>
              <a:gd name="connsiteX8169" fmla="*/ 5586104 w 8191242"/>
              <a:gd name="connsiteY8169" fmla="*/ 1615994 h 5359243"/>
              <a:gd name="connsiteX8170" fmla="*/ 5585457 w 8191242"/>
              <a:gd name="connsiteY8170" fmla="*/ 1615994 h 5359243"/>
              <a:gd name="connsiteX8171" fmla="*/ 5580417 w 8191242"/>
              <a:gd name="connsiteY8171" fmla="*/ 1615994 h 5359243"/>
              <a:gd name="connsiteX8172" fmla="*/ 5576384 w 8191242"/>
              <a:gd name="connsiteY8172" fmla="*/ 1599764 h 5359243"/>
              <a:gd name="connsiteX8173" fmla="*/ 6144478 w 8191242"/>
              <a:gd name="connsiteY8173" fmla="*/ 1597217 h 5359243"/>
              <a:gd name="connsiteX8174" fmla="*/ 6119532 w 8191242"/>
              <a:gd name="connsiteY8174" fmla="*/ 1601865 h 5359243"/>
              <a:gd name="connsiteX8175" fmla="*/ 6118776 w 8191242"/>
              <a:gd name="connsiteY8175" fmla="*/ 1601945 h 5359243"/>
              <a:gd name="connsiteX8176" fmla="*/ 6120299 w 8191242"/>
              <a:gd name="connsiteY8176" fmla="*/ 1604987 h 5359243"/>
              <a:gd name="connsiteX8177" fmla="*/ 6129011 w 8191242"/>
              <a:gd name="connsiteY8177" fmla="*/ 1609058 h 5359243"/>
              <a:gd name="connsiteX8178" fmla="*/ 6134598 w 8191242"/>
              <a:gd name="connsiteY8178" fmla="*/ 1614370 h 5359243"/>
              <a:gd name="connsiteX8179" fmla="*/ 6139481 w 8191242"/>
              <a:gd name="connsiteY8179" fmla="*/ 1613267 h 5359243"/>
              <a:gd name="connsiteX8180" fmla="*/ 6141597 w 8191242"/>
              <a:gd name="connsiteY8180" fmla="*/ 1608357 h 5359243"/>
              <a:gd name="connsiteX8181" fmla="*/ 5660396 w 8191242"/>
              <a:gd name="connsiteY8181" fmla="*/ 1597108 h 5359243"/>
              <a:gd name="connsiteX8182" fmla="*/ 5657074 w 8191242"/>
              <a:gd name="connsiteY8182" fmla="*/ 1598031 h 5359243"/>
              <a:gd name="connsiteX8183" fmla="*/ 5657587 w 8191242"/>
              <a:gd name="connsiteY8183" fmla="*/ 1598622 h 5359243"/>
              <a:gd name="connsiteX8184" fmla="*/ 5662614 w 8191242"/>
              <a:gd name="connsiteY8184" fmla="*/ 1609735 h 5359243"/>
              <a:gd name="connsiteX8185" fmla="*/ 6160802 w 8191242"/>
              <a:gd name="connsiteY8185" fmla="*/ 1596770 h 5359243"/>
              <a:gd name="connsiteX8186" fmla="*/ 6178773 w 8191242"/>
              <a:gd name="connsiteY8186" fmla="*/ 1601127 h 5359243"/>
              <a:gd name="connsiteX8187" fmla="*/ 6153214 w 8191242"/>
              <a:gd name="connsiteY8187" fmla="*/ 1601127 h 5359243"/>
              <a:gd name="connsiteX8188" fmla="*/ 6160802 w 8191242"/>
              <a:gd name="connsiteY8188" fmla="*/ 1596770 h 5359243"/>
              <a:gd name="connsiteX8189" fmla="*/ 5305641 w 8191242"/>
              <a:gd name="connsiteY8189" fmla="*/ 1596558 h 5359243"/>
              <a:gd name="connsiteX8190" fmla="*/ 5300920 w 8191242"/>
              <a:gd name="connsiteY8190" fmla="*/ 1603752 h 5359243"/>
              <a:gd name="connsiteX8191" fmla="*/ 5306235 w 8191242"/>
              <a:gd name="connsiteY8191" fmla="*/ 1608618 h 5359243"/>
              <a:gd name="connsiteX8192" fmla="*/ 5306109 w 8191242"/>
              <a:gd name="connsiteY8192" fmla="*/ 1617047 h 5359243"/>
              <a:gd name="connsiteX8193" fmla="*/ 5305392 w 8191242"/>
              <a:gd name="connsiteY8193" fmla="*/ 1617529 h 5359243"/>
              <a:gd name="connsiteX8194" fmla="*/ 5309214 w 8191242"/>
              <a:gd name="connsiteY8194" fmla="*/ 1622605 h 5359243"/>
              <a:gd name="connsiteX8195" fmla="*/ 5313292 w 8191242"/>
              <a:gd name="connsiteY8195" fmla="*/ 1620695 h 5359243"/>
              <a:gd name="connsiteX8196" fmla="*/ 5321986 w 8191242"/>
              <a:gd name="connsiteY8196" fmla="*/ 1615915 h 5359243"/>
              <a:gd name="connsiteX8197" fmla="*/ 5322014 w 8191242"/>
              <a:gd name="connsiteY8197" fmla="*/ 1614774 h 5359243"/>
              <a:gd name="connsiteX8198" fmla="*/ 5316780 w 8191242"/>
              <a:gd name="connsiteY8198" fmla="*/ 1601127 h 5359243"/>
              <a:gd name="connsiteX8199" fmla="*/ 5322235 w 8191242"/>
              <a:gd name="connsiteY8199" fmla="*/ 1605809 h 5359243"/>
              <a:gd name="connsiteX8200" fmla="*/ 5322363 w 8191242"/>
              <a:gd name="connsiteY8200" fmla="*/ 1600565 h 5359243"/>
              <a:gd name="connsiteX8201" fmla="*/ 6383274 w 8191242"/>
              <a:gd name="connsiteY8201" fmla="*/ 1594736 h 5359243"/>
              <a:gd name="connsiteX8202" fmla="*/ 6385052 w 8191242"/>
              <a:gd name="connsiteY8202" fmla="*/ 1601745 h 5359243"/>
              <a:gd name="connsiteX8203" fmla="*/ 6378828 w 8191242"/>
              <a:gd name="connsiteY8203" fmla="*/ 1597656 h 5359243"/>
              <a:gd name="connsiteX8204" fmla="*/ 6382286 w 8191242"/>
              <a:gd name="connsiteY8204" fmla="*/ 1590844 h 5359243"/>
              <a:gd name="connsiteX8205" fmla="*/ 6385052 w 8191242"/>
              <a:gd name="connsiteY8205" fmla="*/ 1593568 h 5359243"/>
              <a:gd name="connsiteX8206" fmla="*/ 6383274 w 8191242"/>
              <a:gd name="connsiteY8206" fmla="*/ 1594736 h 5359243"/>
              <a:gd name="connsiteX8207" fmla="*/ 6218077 w 8191242"/>
              <a:gd name="connsiteY8207" fmla="*/ 1588706 h 5359243"/>
              <a:gd name="connsiteX8208" fmla="*/ 6216488 w 8191242"/>
              <a:gd name="connsiteY8208" fmla="*/ 1589480 h 5359243"/>
              <a:gd name="connsiteX8209" fmla="*/ 6197610 w 8191242"/>
              <a:gd name="connsiteY8209" fmla="*/ 1591417 h 5359243"/>
              <a:gd name="connsiteX8210" fmla="*/ 6198033 w 8191242"/>
              <a:gd name="connsiteY8210" fmla="*/ 1588714 h 5359243"/>
              <a:gd name="connsiteX8211" fmla="*/ 6162012 w 8191242"/>
              <a:gd name="connsiteY8211" fmla="*/ 1593948 h 5359243"/>
              <a:gd name="connsiteX8212" fmla="*/ 6149039 w 8191242"/>
              <a:gd name="connsiteY8212" fmla="*/ 1596366 h 5359243"/>
              <a:gd name="connsiteX8213" fmla="*/ 6149947 w 8191242"/>
              <a:gd name="connsiteY8213" fmla="*/ 1597125 h 5359243"/>
              <a:gd name="connsiteX8214" fmla="*/ 6153214 w 8191242"/>
              <a:gd name="connsiteY8214" fmla="*/ 1617342 h 5359243"/>
              <a:gd name="connsiteX8215" fmla="*/ 6137725 w 8191242"/>
              <a:gd name="connsiteY8215" fmla="*/ 1617342 h 5359243"/>
              <a:gd name="connsiteX8216" fmla="*/ 6138129 w 8191242"/>
              <a:gd name="connsiteY8216" fmla="*/ 1616403 h 5359243"/>
              <a:gd name="connsiteX8217" fmla="*/ 6137187 w 8191242"/>
              <a:gd name="connsiteY8217" fmla="*/ 1616832 h 5359243"/>
              <a:gd name="connsiteX8218" fmla="*/ 6137725 w 8191242"/>
              <a:gd name="connsiteY8218" fmla="*/ 1617342 h 5359243"/>
              <a:gd name="connsiteX8219" fmla="*/ 6137725 w 8191242"/>
              <a:gd name="connsiteY8219" fmla="*/ 1641301 h 5359243"/>
              <a:gd name="connsiteX8220" fmla="*/ 6139598 w 8191242"/>
              <a:gd name="connsiteY8220" fmla="*/ 1641508 h 5359243"/>
              <a:gd name="connsiteX8221" fmla="*/ 6150032 w 8191242"/>
              <a:gd name="connsiteY8221" fmla="*/ 1636658 h 5359243"/>
              <a:gd name="connsiteX8222" fmla="*/ 6145469 w 8191242"/>
              <a:gd name="connsiteY8222" fmla="*/ 1625909 h 5359243"/>
              <a:gd name="connsiteX8223" fmla="*/ 6153539 w 8191242"/>
              <a:gd name="connsiteY8223" fmla="*/ 1617906 h 5359243"/>
              <a:gd name="connsiteX8224" fmla="*/ 6157571 w 8191242"/>
              <a:gd name="connsiteY8224" fmla="*/ 1630912 h 5359243"/>
              <a:gd name="connsiteX8225" fmla="*/ 6158005 w 8191242"/>
              <a:gd name="connsiteY8225" fmla="*/ 1632951 h 5359243"/>
              <a:gd name="connsiteX8226" fmla="*/ 6162615 w 8191242"/>
              <a:gd name="connsiteY8226" fmla="*/ 1630809 h 5359243"/>
              <a:gd name="connsiteX8227" fmla="*/ 6162740 w 8191242"/>
              <a:gd name="connsiteY8227" fmla="*/ 1621783 h 5359243"/>
              <a:gd name="connsiteX8228" fmla="*/ 6169672 w 8191242"/>
              <a:gd name="connsiteY8228" fmla="*/ 1617906 h 5359243"/>
              <a:gd name="connsiteX8229" fmla="*/ 6177222 w 8191242"/>
              <a:gd name="connsiteY8229" fmla="*/ 1626642 h 5359243"/>
              <a:gd name="connsiteX8230" fmla="*/ 6189338 w 8191242"/>
              <a:gd name="connsiteY8230" fmla="*/ 1623423 h 5359243"/>
              <a:gd name="connsiteX8231" fmla="*/ 6188833 w 8191242"/>
              <a:gd name="connsiteY8231" fmla="*/ 1610904 h 5359243"/>
              <a:gd name="connsiteX8232" fmla="*/ 6201944 w 8191242"/>
              <a:gd name="connsiteY8232" fmla="*/ 1593899 h 5359243"/>
              <a:gd name="connsiteX8233" fmla="*/ 6218077 w 8191242"/>
              <a:gd name="connsiteY8233" fmla="*/ 1617906 h 5359243"/>
              <a:gd name="connsiteX8234" fmla="*/ 6218077 w 8191242"/>
              <a:gd name="connsiteY8234" fmla="*/ 1597899 h 5359243"/>
              <a:gd name="connsiteX8235" fmla="*/ 7409019 w 8191242"/>
              <a:gd name="connsiteY8235" fmla="*/ 1584533 h 5359243"/>
              <a:gd name="connsiteX8236" fmla="*/ 7432253 w 8191242"/>
              <a:gd name="connsiteY8236" fmla="*/ 1608411 h 5359243"/>
              <a:gd name="connsiteX8237" fmla="*/ 7423540 w 8191242"/>
              <a:gd name="connsiteY8237" fmla="*/ 1615378 h 5359243"/>
              <a:gd name="connsiteX8238" fmla="*/ 7416830 w 8191242"/>
              <a:gd name="connsiteY8238" fmla="*/ 1615837 h 5359243"/>
              <a:gd name="connsiteX8239" fmla="*/ 7418700 w 8191242"/>
              <a:gd name="connsiteY8239" fmla="*/ 1600452 h 5359243"/>
              <a:gd name="connsiteX8240" fmla="*/ 7409019 w 8191242"/>
              <a:gd name="connsiteY8240" fmla="*/ 1584533 h 5359243"/>
              <a:gd name="connsiteX8241" fmla="*/ 5484470 w 8191242"/>
              <a:gd name="connsiteY8241" fmla="*/ 1583478 h 5359243"/>
              <a:gd name="connsiteX8242" fmla="*/ 5483648 w 8191242"/>
              <a:gd name="connsiteY8242" fmla="*/ 1583785 h 5359243"/>
              <a:gd name="connsiteX8243" fmla="*/ 5484183 w 8191242"/>
              <a:gd name="connsiteY8243" fmla="*/ 1586625 h 5359243"/>
              <a:gd name="connsiteX8244" fmla="*/ 5315265 w 8191242"/>
              <a:gd name="connsiteY8244" fmla="*/ 1581891 h 5359243"/>
              <a:gd name="connsiteX8245" fmla="*/ 5313887 w 8191242"/>
              <a:gd name="connsiteY8245" fmla="*/ 1583991 h 5359243"/>
              <a:gd name="connsiteX8246" fmla="*/ 5314299 w 8191242"/>
              <a:gd name="connsiteY8246" fmla="*/ 1584461 h 5359243"/>
              <a:gd name="connsiteX8247" fmla="*/ 6370531 w 8191242"/>
              <a:gd name="connsiteY8247" fmla="*/ 1581050 h 5359243"/>
              <a:gd name="connsiteX8248" fmla="*/ 6376754 w 8191242"/>
              <a:gd name="connsiteY8248" fmla="*/ 1585394 h 5359243"/>
              <a:gd name="connsiteX8249" fmla="*/ 6360159 w 8191242"/>
              <a:gd name="connsiteY8249" fmla="*/ 1601745 h 5359243"/>
              <a:gd name="connsiteX8250" fmla="*/ 6376754 w 8191242"/>
              <a:gd name="connsiteY8250" fmla="*/ 1609919 h 5359243"/>
              <a:gd name="connsiteX8251" fmla="*/ 6351861 w 8191242"/>
              <a:gd name="connsiteY8251" fmla="*/ 1601745 h 5359243"/>
              <a:gd name="connsiteX8252" fmla="*/ 6370531 w 8191242"/>
              <a:gd name="connsiteY8252" fmla="*/ 1581050 h 5359243"/>
              <a:gd name="connsiteX8253" fmla="*/ 5406918 w 8191242"/>
              <a:gd name="connsiteY8253" fmla="*/ 1572722 h 5359243"/>
              <a:gd name="connsiteX8254" fmla="*/ 5405495 w 8191242"/>
              <a:gd name="connsiteY8254" fmla="*/ 1576078 h 5359243"/>
              <a:gd name="connsiteX8255" fmla="*/ 5395777 w 8191242"/>
              <a:gd name="connsiteY8255" fmla="*/ 1577470 h 5359243"/>
              <a:gd name="connsiteX8256" fmla="*/ 5419762 w 8191242"/>
              <a:gd name="connsiteY8256" fmla="*/ 1630659 h 5359243"/>
              <a:gd name="connsiteX8257" fmla="*/ 5420143 w 8191242"/>
              <a:gd name="connsiteY8257" fmla="*/ 1619690 h 5359243"/>
              <a:gd name="connsiteX8258" fmla="*/ 5403005 w 8191242"/>
              <a:gd name="connsiteY8258" fmla="*/ 1584461 h 5359243"/>
              <a:gd name="connsiteX8259" fmla="*/ 5411069 w 8191242"/>
              <a:gd name="connsiteY8259" fmla="*/ 1592513 h 5359243"/>
              <a:gd name="connsiteX8260" fmla="*/ 5411490 w 8191242"/>
              <a:gd name="connsiteY8260" fmla="*/ 1592373 h 5359243"/>
              <a:gd name="connsiteX8261" fmla="*/ 5411951 w 8191242"/>
              <a:gd name="connsiteY8261" fmla="*/ 1584163 h 5359243"/>
              <a:gd name="connsiteX8262" fmla="*/ 7375757 w 8191242"/>
              <a:gd name="connsiteY8262" fmla="*/ 1571442 h 5359243"/>
              <a:gd name="connsiteX8263" fmla="*/ 7380582 w 8191242"/>
              <a:gd name="connsiteY8263" fmla="*/ 1572841 h 5359243"/>
              <a:gd name="connsiteX8264" fmla="*/ 7401274 w 8191242"/>
              <a:gd name="connsiteY8264" fmla="*/ 1624332 h 5359243"/>
              <a:gd name="connsiteX8265" fmla="*/ 7411077 w 8191242"/>
              <a:gd name="connsiteY8265" fmla="*/ 1603064 h 5359243"/>
              <a:gd name="connsiteX8266" fmla="*/ 7416544 w 8191242"/>
              <a:gd name="connsiteY8266" fmla="*/ 1615856 h 5359243"/>
              <a:gd name="connsiteX8267" fmla="*/ 7409019 w 8191242"/>
              <a:gd name="connsiteY8267" fmla="*/ 1616373 h 5359243"/>
              <a:gd name="connsiteX8268" fmla="*/ 7416764 w 8191242"/>
              <a:gd name="connsiteY8268" fmla="*/ 1656173 h 5359243"/>
              <a:gd name="connsiteX8269" fmla="*/ 7393530 w 8191242"/>
              <a:gd name="connsiteY8269" fmla="*/ 1632291 h 5359243"/>
              <a:gd name="connsiteX8270" fmla="*/ 7393530 w 8191242"/>
              <a:gd name="connsiteY8270" fmla="*/ 1608411 h 5359243"/>
              <a:gd name="connsiteX8271" fmla="*/ 7385785 w 8191242"/>
              <a:gd name="connsiteY8271" fmla="*/ 1624332 h 5359243"/>
              <a:gd name="connsiteX8272" fmla="*/ 7378039 w 8191242"/>
              <a:gd name="connsiteY8272" fmla="*/ 1616373 h 5359243"/>
              <a:gd name="connsiteX8273" fmla="*/ 7370295 w 8191242"/>
              <a:gd name="connsiteY8273" fmla="*/ 1576574 h 5359243"/>
              <a:gd name="connsiteX8274" fmla="*/ 7375757 w 8191242"/>
              <a:gd name="connsiteY8274" fmla="*/ 1571442 h 5359243"/>
              <a:gd name="connsiteX8275" fmla="*/ 7743771 w 8191242"/>
              <a:gd name="connsiteY8275" fmla="*/ 1570602 h 5359243"/>
              <a:gd name="connsiteX8276" fmla="*/ 7757536 w 8191242"/>
              <a:gd name="connsiteY8276" fmla="*/ 1583672 h 5359243"/>
              <a:gd name="connsiteX8277" fmla="*/ 7707194 w 8191242"/>
              <a:gd name="connsiteY8277" fmla="*/ 1583672 h 5359243"/>
              <a:gd name="connsiteX8278" fmla="*/ 7743771 w 8191242"/>
              <a:gd name="connsiteY8278" fmla="*/ 1570602 h 5359243"/>
              <a:gd name="connsiteX8279" fmla="*/ 5548159 w 8191242"/>
              <a:gd name="connsiteY8279" fmla="*/ 1568357 h 5359243"/>
              <a:gd name="connsiteX8280" fmla="*/ 5548159 w 8191242"/>
              <a:gd name="connsiteY8280" fmla="*/ 1575733 h 5359243"/>
              <a:gd name="connsiteX8281" fmla="*/ 5548159 w 8191242"/>
              <a:gd name="connsiteY8281" fmla="*/ 1576043 h 5359243"/>
              <a:gd name="connsiteX8282" fmla="*/ 5551184 w 8191242"/>
              <a:gd name="connsiteY8282" fmla="*/ 1583455 h 5359243"/>
              <a:gd name="connsiteX8283" fmla="*/ 5553829 w 8191242"/>
              <a:gd name="connsiteY8283" fmla="*/ 1592136 h 5359243"/>
              <a:gd name="connsiteX8284" fmla="*/ 5548822 w 8191242"/>
              <a:gd name="connsiteY8284" fmla="*/ 1592469 h 5359243"/>
              <a:gd name="connsiteX8285" fmla="*/ 5556601 w 8191242"/>
              <a:gd name="connsiteY8285" fmla="*/ 1599890 h 5359243"/>
              <a:gd name="connsiteX8286" fmla="*/ 5560243 w 8191242"/>
              <a:gd name="connsiteY8286" fmla="*/ 1598520 h 5359243"/>
              <a:gd name="connsiteX8287" fmla="*/ 7432256 w 8191242"/>
              <a:gd name="connsiteY8287" fmla="*/ 1568182 h 5359243"/>
              <a:gd name="connsiteX8288" fmla="*/ 7432256 w 8191242"/>
              <a:gd name="connsiteY8288" fmla="*/ 1634014 h 5359243"/>
              <a:gd name="connsiteX8289" fmla="*/ 7440000 w 8191242"/>
              <a:gd name="connsiteY8289" fmla="*/ 1592868 h 5359243"/>
              <a:gd name="connsiteX8290" fmla="*/ 7424511 w 8191242"/>
              <a:gd name="connsiteY8290" fmla="*/ 1592868 h 5359243"/>
              <a:gd name="connsiteX8291" fmla="*/ 7432256 w 8191242"/>
              <a:gd name="connsiteY8291" fmla="*/ 1568182 h 5359243"/>
              <a:gd name="connsiteX8292" fmla="*/ 5362682 w 8191242"/>
              <a:gd name="connsiteY8292" fmla="*/ 1567684 h 5359243"/>
              <a:gd name="connsiteX8293" fmla="*/ 5362956 w 8191242"/>
              <a:gd name="connsiteY8293" fmla="*/ 1576132 h 5359243"/>
              <a:gd name="connsiteX8294" fmla="*/ 5365483 w 8191242"/>
              <a:gd name="connsiteY8294" fmla="*/ 1573563 h 5359243"/>
              <a:gd name="connsiteX8295" fmla="*/ 5324551 w 8191242"/>
              <a:gd name="connsiteY8295" fmla="*/ 1566990 h 5359243"/>
              <a:gd name="connsiteX8296" fmla="*/ 5321472 w 8191242"/>
              <a:gd name="connsiteY8296" fmla="*/ 1572001 h 5359243"/>
              <a:gd name="connsiteX8297" fmla="*/ 5322363 w 8191242"/>
              <a:gd name="connsiteY8297" fmla="*/ 1584461 h 5359243"/>
              <a:gd name="connsiteX8298" fmla="*/ 5344637 w 8191242"/>
              <a:gd name="connsiteY8298" fmla="*/ 1563120 h 5359243"/>
              <a:gd name="connsiteX8299" fmla="*/ 5343531 w 8191242"/>
              <a:gd name="connsiteY8299" fmla="*/ 1566344 h 5359243"/>
              <a:gd name="connsiteX8300" fmla="*/ 5338803 w 8191242"/>
              <a:gd name="connsiteY8300" fmla="*/ 1567070 h 5359243"/>
              <a:gd name="connsiteX8301" fmla="*/ 5339147 w 8191242"/>
              <a:gd name="connsiteY8301" fmla="*/ 1575322 h 5359243"/>
              <a:gd name="connsiteX8302" fmla="*/ 5339878 w 8191242"/>
              <a:gd name="connsiteY8302" fmla="*/ 1575906 h 5359243"/>
              <a:gd name="connsiteX8303" fmla="*/ 5351596 w 8191242"/>
              <a:gd name="connsiteY8303" fmla="*/ 1574396 h 5359243"/>
              <a:gd name="connsiteX8304" fmla="*/ 5351723 w 8191242"/>
              <a:gd name="connsiteY8304" fmla="*/ 1574209 h 5359243"/>
              <a:gd name="connsiteX8305" fmla="*/ 5351595 w 8191242"/>
              <a:gd name="connsiteY8305" fmla="*/ 1572715 h 5359243"/>
              <a:gd name="connsiteX8306" fmla="*/ 5381970 w 8191242"/>
              <a:gd name="connsiteY8306" fmla="*/ 1562034 h 5359243"/>
              <a:gd name="connsiteX8307" fmla="*/ 5378925 w 8191242"/>
              <a:gd name="connsiteY8307" fmla="*/ 1564309 h 5359243"/>
              <a:gd name="connsiteX8308" fmla="*/ 5378811 w 8191242"/>
              <a:gd name="connsiteY8308" fmla="*/ 1564332 h 5359243"/>
              <a:gd name="connsiteX8309" fmla="*/ 5378811 w 8191242"/>
              <a:gd name="connsiteY8309" fmla="*/ 1568357 h 5359243"/>
              <a:gd name="connsiteX8310" fmla="*/ 5378811 w 8191242"/>
              <a:gd name="connsiteY8310" fmla="*/ 1571708 h 5359243"/>
              <a:gd name="connsiteX8311" fmla="*/ 5386875 w 8191242"/>
              <a:gd name="connsiteY8311" fmla="*/ 1575733 h 5359243"/>
              <a:gd name="connsiteX8312" fmla="*/ 5386498 w 8191242"/>
              <a:gd name="connsiteY8312" fmla="*/ 1583533 h 5359243"/>
              <a:gd name="connsiteX8313" fmla="*/ 5378811 w 8191242"/>
              <a:gd name="connsiteY8313" fmla="*/ 1583757 h 5359243"/>
              <a:gd name="connsiteX8314" fmla="*/ 5378811 w 8191242"/>
              <a:gd name="connsiteY8314" fmla="*/ 1584461 h 5359243"/>
              <a:gd name="connsiteX8315" fmla="*/ 5366715 w 8191242"/>
              <a:gd name="connsiteY8315" fmla="*/ 1580435 h 5359243"/>
              <a:gd name="connsiteX8316" fmla="*/ 5363055 w 8191242"/>
              <a:gd name="connsiteY8316" fmla="*/ 1579218 h 5359243"/>
              <a:gd name="connsiteX8317" fmla="*/ 5363691 w 8191242"/>
              <a:gd name="connsiteY8317" fmla="*/ 1598883 h 5359243"/>
              <a:gd name="connsiteX8318" fmla="*/ 5365198 w 8191242"/>
              <a:gd name="connsiteY8318" fmla="*/ 1608470 h 5359243"/>
              <a:gd name="connsiteX8319" fmla="*/ 5367722 w 8191242"/>
              <a:gd name="connsiteY8319" fmla="*/ 1604592 h 5359243"/>
              <a:gd name="connsiteX8320" fmla="*/ 5373897 w 8191242"/>
              <a:gd name="connsiteY8320" fmla="*/ 1593017 h 5359243"/>
              <a:gd name="connsiteX8321" fmla="*/ 5378811 w 8191242"/>
              <a:gd name="connsiteY8321" fmla="*/ 1589778 h 5359243"/>
              <a:gd name="connsiteX8322" fmla="*/ 5378738 w 8191242"/>
              <a:gd name="connsiteY8322" fmla="*/ 1585637 h 5359243"/>
              <a:gd name="connsiteX8323" fmla="*/ 5381852 w 8191242"/>
              <a:gd name="connsiteY8323" fmla="*/ 1587772 h 5359243"/>
              <a:gd name="connsiteX8324" fmla="*/ 5386875 w 8191242"/>
              <a:gd name="connsiteY8324" fmla="*/ 1584461 h 5359243"/>
              <a:gd name="connsiteX8325" fmla="*/ 5388741 w 8191242"/>
              <a:gd name="connsiteY8325" fmla="*/ 1592495 h 5359243"/>
              <a:gd name="connsiteX8326" fmla="*/ 5390034 w 8191242"/>
              <a:gd name="connsiteY8326" fmla="*/ 1593382 h 5359243"/>
              <a:gd name="connsiteX8327" fmla="*/ 5389429 w 8191242"/>
              <a:gd name="connsiteY8327" fmla="*/ 1595457 h 5359243"/>
              <a:gd name="connsiteX8328" fmla="*/ 5391148 w 8191242"/>
              <a:gd name="connsiteY8328" fmla="*/ 1602861 h 5359243"/>
              <a:gd name="connsiteX8329" fmla="*/ 5393423 w 8191242"/>
              <a:gd name="connsiteY8329" fmla="*/ 1604030 h 5359243"/>
              <a:gd name="connsiteX8330" fmla="*/ 5397145 w 8191242"/>
              <a:gd name="connsiteY8330" fmla="*/ 1603160 h 5359243"/>
              <a:gd name="connsiteX8331" fmla="*/ 5396843 w 8191242"/>
              <a:gd name="connsiteY8331" fmla="*/ 1602773 h 5359243"/>
              <a:gd name="connsiteX8332" fmla="*/ 5654571 w 8191242"/>
              <a:gd name="connsiteY8332" fmla="*/ 1561244 h 5359243"/>
              <a:gd name="connsiteX8333" fmla="*/ 5647533 w 8191242"/>
              <a:gd name="connsiteY8333" fmla="*/ 1564905 h 5359243"/>
              <a:gd name="connsiteX8334" fmla="*/ 5646779 w 8191242"/>
              <a:gd name="connsiteY8334" fmla="*/ 1570501 h 5359243"/>
              <a:gd name="connsiteX8335" fmla="*/ 5657548 w 8191242"/>
              <a:gd name="connsiteY8335" fmla="*/ 1574987 h 5359243"/>
              <a:gd name="connsiteX8336" fmla="*/ 5661852 w 8191242"/>
              <a:gd name="connsiteY8336" fmla="*/ 1578933 h 5359243"/>
              <a:gd name="connsiteX8337" fmla="*/ 5662614 w 8191242"/>
              <a:gd name="connsiteY8337" fmla="*/ 1569326 h 5359243"/>
              <a:gd name="connsiteX8338" fmla="*/ 5654571 w 8191242"/>
              <a:gd name="connsiteY8338" fmla="*/ 1561244 h 5359243"/>
              <a:gd name="connsiteX8339" fmla="*/ 7819491 w 8191242"/>
              <a:gd name="connsiteY8339" fmla="*/ 1560438 h 5359243"/>
              <a:gd name="connsiteX8340" fmla="*/ 7827236 w 8191242"/>
              <a:gd name="connsiteY8340" fmla="*/ 1583672 h 5359243"/>
              <a:gd name="connsiteX8341" fmla="*/ 7757533 w 8191242"/>
              <a:gd name="connsiteY8341" fmla="*/ 1575927 h 5359243"/>
              <a:gd name="connsiteX8342" fmla="*/ 7819491 w 8191242"/>
              <a:gd name="connsiteY8342" fmla="*/ 1560438 h 5359243"/>
              <a:gd name="connsiteX8343" fmla="*/ 6355464 w 8191242"/>
              <a:gd name="connsiteY8343" fmla="*/ 1559795 h 5359243"/>
              <a:gd name="connsiteX8344" fmla="*/ 6356097 w 8191242"/>
              <a:gd name="connsiteY8344" fmla="*/ 1561677 h 5359243"/>
              <a:gd name="connsiteX8345" fmla="*/ 6354281 w 8191242"/>
              <a:gd name="connsiteY8345" fmla="*/ 1560627 h 5359243"/>
              <a:gd name="connsiteX8346" fmla="*/ 5910636 w 8191242"/>
              <a:gd name="connsiteY8346" fmla="*/ 1558266 h 5359243"/>
              <a:gd name="connsiteX8347" fmla="*/ 5909017 w 8191242"/>
              <a:gd name="connsiteY8347" fmla="*/ 1558305 h 5359243"/>
              <a:gd name="connsiteX8348" fmla="*/ 5911112 w 8191242"/>
              <a:gd name="connsiteY8348" fmla="*/ 1562123 h 5359243"/>
              <a:gd name="connsiteX8349" fmla="*/ 5489696 w 8191242"/>
              <a:gd name="connsiteY8349" fmla="*/ 1556279 h 5359243"/>
              <a:gd name="connsiteX8350" fmla="*/ 5488435 w 8191242"/>
              <a:gd name="connsiteY8350" fmla="*/ 1562570 h 5359243"/>
              <a:gd name="connsiteX8351" fmla="*/ 5490401 w 8191242"/>
              <a:gd name="connsiteY8351" fmla="*/ 1570871 h 5359243"/>
              <a:gd name="connsiteX8352" fmla="*/ 5491712 w 8191242"/>
              <a:gd name="connsiteY8352" fmla="*/ 1573053 h 5359243"/>
              <a:gd name="connsiteX8353" fmla="*/ 5491712 w 8191242"/>
              <a:gd name="connsiteY8353" fmla="*/ 1571376 h 5359243"/>
              <a:gd name="connsiteX8354" fmla="*/ 5491712 w 8191242"/>
              <a:gd name="connsiteY8354" fmla="*/ 1560305 h 5359243"/>
              <a:gd name="connsiteX8355" fmla="*/ 5498826 w 8191242"/>
              <a:gd name="connsiteY8355" fmla="*/ 1565674 h 5359243"/>
              <a:gd name="connsiteX8356" fmla="*/ 5496707 w 8191242"/>
              <a:gd name="connsiteY8356" fmla="*/ 1559079 h 5359243"/>
              <a:gd name="connsiteX8357" fmla="*/ 5515494 w 8191242"/>
              <a:gd name="connsiteY8357" fmla="*/ 1555424 h 5359243"/>
              <a:gd name="connsiteX8358" fmla="*/ 5512878 w 8191242"/>
              <a:gd name="connsiteY8358" fmla="*/ 1556612 h 5359243"/>
              <a:gd name="connsiteX8359" fmla="*/ 5507838 w 8191242"/>
              <a:gd name="connsiteY8359" fmla="*/ 1567684 h 5359243"/>
              <a:gd name="connsiteX8360" fmla="*/ 5508684 w 8191242"/>
              <a:gd name="connsiteY8360" fmla="*/ 1570388 h 5359243"/>
              <a:gd name="connsiteX8361" fmla="*/ 5511870 w 8191242"/>
              <a:gd name="connsiteY8361" fmla="*/ 1571376 h 5359243"/>
              <a:gd name="connsiteX8362" fmla="*/ 5532031 w 8191242"/>
              <a:gd name="connsiteY8362" fmla="*/ 1576409 h 5359243"/>
              <a:gd name="connsiteX8363" fmla="*/ 5532031 w 8191242"/>
              <a:gd name="connsiteY8363" fmla="*/ 1573876 h 5359243"/>
              <a:gd name="connsiteX8364" fmla="*/ 5526991 w 8191242"/>
              <a:gd name="connsiteY8364" fmla="*/ 1567682 h 5359243"/>
              <a:gd name="connsiteX8365" fmla="*/ 5525430 w 8191242"/>
              <a:gd name="connsiteY8365" fmla="*/ 1559293 h 5359243"/>
              <a:gd name="connsiteX8366" fmla="*/ 5523966 w 8191242"/>
              <a:gd name="connsiteY8366" fmla="*/ 1560305 h 5359243"/>
              <a:gd name="connsiteX8367" fmla="*/ 5515902 w 8191242"/>
              <a:gd name="connsiteY8367" fmla="*/ 1560305 h 5359243"/>
              <a:gd name="connsiteX8368" fmla="*/ 5474130 w 8191242"/>
              <a:gd name="connsiteY8368" fmla="*/ 1555249 h 5359243"/>
              <a:gd name="connsiteX8369" fmla="*/ 5470948 w 8191242"/>
              <a:gd name="connsiteY8369" fmla="*/ 1560692 h 5359243"/>
              <a:gd name="connsiteX8370" fmla="*/ 5470258 w 8191242"/>
              <a:gd name="connsiteY8370" fmla="*/ 1561302 h 5359243"/>
              <a:gd name="connsiteX8371" fmla="*/ 5475583 w 8191242"/>
              <a:gd name="connsiteY8371" fmla="*/ 1575733 h 5359243"/>
              <a:gd name="connsiteX8372" fmla="*/ 5468861 w 8191242"/>
              <a:gd name="connsiteY8372" fmla="*/ 1572377 h 5359243"/>
              <a:gd name="connsiteX8373" fmla="*/ 5472559 w 8191242"/>
              <a:gd name="connsiteY8373" fmla="*/ 1583455 h 5359243"/>
              <a:gd name="connsiteX8374" fmla="*/ 5483648 w 8191242"/>
              <a:gd name="connsiteY8374" fmla="*/ 1592513 h 5359243"/>
              <a:gd name="connsiteX8375" fmla="*/ 5484018 w 8191242"/>
              <a:gd name="connsiteY8375" fmla="*/ 1588448 h 5359243"/>
              <a:gd name="connsiteX8376" fmla="*/ 5481296 w 8191242"/>
              <a:gd name="connsiteY8376" fmla="*/ 1577701 h 5359243"/>
              <a:gd name="connsiteX8377" fmla="*/ 5480623 w 8191242"/>
              <a:gd name="connsiteY8377" fmla="*/ 1578422 h 5359243"/>
              <a:gd name="connsiteX8378" fmla="*/ 5475583 w 8191242"/>
              <a:gd name="connsiteY8378" fmla="*/ 1568357 h 5359243"/>
              <a:gd name="connsiteX8379" fmla="*/ 5478083 w 8191242"/>
              <a:gd name="connsiteY8379" fmla="*/ 1566217 h 5359243"/>
              <a:gd name="connsiteX8380" fmla="*/ 5433548 w 8191242"/>
              <a:gd name="connsiteY8380" fmla="*/ 1554749 h 5359243"/>
              <a:gd name="connsiteX8381" fmla="*/ 5427500 w 8191242"/>
              <a:gd name="connsiteY8381" fmla="*/ 1556513 h 5359243"/>
              <a:gd name="connsiteX8382" fmla="*/ 5435262 w 8191242"/>
              <a:gd name="connsiteY8382" fmla="*/ 1560638 h 5359243"/>
              <a:gd name="connsiteX8383" fmla="*/ 5443326 w 8191242"/>
              <a:gd name="connsiteY8383" fmla="*/ 1575733 h 5359243"/>
              <a:gd name="connsiteX8384" fmla="*/ 5451390 w 8191242"/>
              <a:gd name="connsiteY8384" fmla="*/ 1567684 h 5359243"/>
              <a:gd name="connsiteX8385" fmla="*/ 5457914 w 8191242"/>
              <a:gd name="connsiteY8385" fmla="*/ 1574688 h 5359243"/>
              <a:gd name="connsiteX8386" fmla="*/ 5464627 w 8191242"/>
              <a:gd name="connsiteY8386" fmla="*/ 1570264 h 5359243"/>
              <a:gd name="connsiteX8387" fmla="*/ 5460353 w 8191242"/>
              <a:gd name="connsiteY8387" fmla="*/ 1568131 h 5359243"/>
              <a:gd name="connsiteX8388" fmla="*/ 5460057 w 8191242"/>
              <a:gd name="connsiteY8388" fmla="*/ 1568315 h 5359243"/>
              <a:gd name="connsiteX8389" fmla="*/ 5460057 w 8191242"/>
              <a:gd name="connsiteY8389" fmla="*/ 1567983 h 5359243"/>
              <a:gd name="connsiteX8390" fmla="*/ 5451390 w 8191242"/>
              <a:gd name="connsiteY8390" fmla="*/ 1563657 h 5359243"/>
              <a:gd name="connsiteX8391" fmla="*/ 5719507 w 8191242"/>
              <a:gd name="connsiteY8391" fmla="*/ 1554658 h 5359243"/>
              <a:gd name="connsiteX8392" fmla="*/ 5735965 w 8191242"/>
              <a:gd name="connsiteY8392" fmla="*/ 1571116 h 5359243"/>
              <a:gd name="connsiteX8393" fmla="*/ 5737639 w 8191242"/>
              <a:gd name="connsiteY8393" fmla="*/ 1577094 h 5359243"/>
              <a:gd name="connsiteX8394" fmla="*/ 5739838 w 8191242"/>
              <a:gd name="connsiteY8394" fmla="*/ 1577030 h 5359243"/>
              <a:gd name="connsiteX8395" fmla="*/ 5758232 w 8191242"/>
              <a:gd name="connsiteY8395" fmla="*/ 1593487 h 5359243"/>
              <a:gd name="connsiteX8396" fmla="*/ 5759328 w 8191242"/>
              <a:gd name="connsiteY8396" fmla="*/ 1592516 h 5359243"/>
              <a:gd name="connsiteX8397" fmla="*/ 5759386 w 8191242"/>
              <a:gd name="connsiteY8397" fmla="*/ 1592385 h 5359243"/>
              <a:gd name="connsiteX8398" fmla="*/ 5762508 w 8191242"/>
              <a:gd name="connsiteY8398" fmla="*/ 1585360 h 5359243"/>
              <a:gd name="connsiteX8399" fmla="*/ 5758232 w 8191242"/>
              <a:gd name="connsiteY8399" fmla="*/ 1577029 h 5359243"/>
              <a:gd name="connsiteX8400" fmla="*/ 5762829 w 8191242"/>
              <a:gd name="connsiteY8400" fmla="*/ 1574072 h 5359243"/>
              <a:gd name="connsiteX8401" fmla="*/ 5765246 w 8191242"/>
              <a:gd name="connsiteY8401" fmla="*/ 1580925 h 5359243"/>
              <a:gd name="connsiteX8402" fmla="*/ 5766361 w 8191242"/>
              <a:gd name="connsiteY8402" fmla="*/ 1586290 h 5359243"/>
              <a:gd name="connsiteX8403" fmla="*/ 5771003 w 8191242"/>
              <a:gd name="connsiteY8403" fmla="*/ 1590206 h 5359243"/>
              <a:gd name="connsiteX8404" fmla="*/ 5778749 w 8191242"/>
              <a:gd name="connsiteY8404" fmla="*/ 1609811 h 5359243"/>
              <a:gd name="connsiteX8405" fmla="*/ 5763259 w 8191242"/>
              <a:gd name="connsiteY8405" fmla="*/ 1618524 h 5359243"/>
              <a:gd name="connsiteX8406" fmla="*/ 5767131 w 8191242"/>
              <a:gd name="connsiteY8406" fmla="*/ 1609811 h 5359243"/>
              <a:gd name="connsiteX8407" fmla="*/ 5767492 w 8191242"/>
              <a:gd name="connsiteY8407" fmla="*/ 1608999 h 5359243"/>
              <a:gd name="connsiteX8408" fmla="*/ 5766944 w 8191242"/>
              <a:gd name="connsiteY8408" fmla="*/ 1608916 h 5359243"/>
              <a:gd name="connsiteX8409" fmla="*/ 5765976 w 8191242"/>
              <a:gd name="connsiteY8409" fmla="*/ 1601717 h 5359243"/>
              <a:gd name="connsiteX8410" fmla="*/ 5742742 w 8191242"/>
              <a:gd name="connsiteY8410" fmla="*/ 1601717 h 5359243"/>
              <a:gd name="connsiteX8411" fmla="*/ 5734997 w 8191242"/>
              <a:gd name="connsiteY8411" fmla="*/ 1601717 h 5359243"/>
              <a:gd name="connsiteX8412" fmla="*/ 5727253 w 8191242"/>
              <a:gd name="connsiteY8412" fmla="*/ 1585259 h 5359243"/>
              <a:gd name="connsiteX8413" fmla="*/ 5731004 w 8191242"/>
              <a:gd name="connsiteY8413" fmla="*/ 1577287 h 5359243"/>
              <a:gd name="connsiteX8414" fmla="*/ 5731836 w 8191242"/>
              <a:gd name="connsiteY8414" fmla="*/ 1577263 h 5359243"/>
              <a:gd name="connsiteX8415" fmla="*/ 5730157 w 8191242"/>
              <a:gd name="connsiteY8415" fmla="*/ 1574019 h 5359243"/>
              <a:gd name="connsiteX8416" fmla="*/ 5719507 w 8191242"/>
              <a:gd name="connsiteY8416" fmla="*/ 1554658 h 5359243"/>
              <a:gd name="connsiteX8417" fmla="*/ 7853571 w 8191242"/>
              <a:gd name="connsiteY8417" fmla="*/ 1552693 h 5359243"/>
              <a:gd name="connsiteX8418" fmla="*/ 7819491 w 8191242"/>
              <a:gd name="connsiteY8418" fmla="*/ 1560438 h 5359243"/>
              <a:gd name="connsiteX8419" fmla="*/ 7853571 w 8191242"/>
              <a:gd name="connsiteY8419" fmla="*/ 1552693 h 5359243"/>
              <a:gd name="connsiteX8420" fmla="*/ 6385052 w 8191242"/>
              <a:gd name="connsiteY8420" fmla="*/ 1552693 h 5359243"/>
              <a:gd name="connsiteX8421" fmla="*/ 6376754 w 8191242"/>
              <a:gd name="connsiteY8421" fmla="*/ 1569043 h 5359243"/>
              <a:gd name="connsiteX8422" fmla="*/ 6409947 w 8191242"/>
              <a:gd name="connsiteY8422" fmla="*/ 1569043 h 5359243"/>
              <a:gd name="connsiteX8423" fmla="*/ 6409947 w 8191242"/>
              <a:gd name="connsiteY8423" fmla="*/ 1601745 h 5359243"/>
              <a:gd name="connsiteX8424" fmla="*/ 6401649 w 8191242"/>
              <a:gd name="connsiteY8424" fmla="*/ 1585394 h 5359243"/>
              <a:gd name="connsiteX8425" fmla="*/ 6385052 w 8191242"/>
              <a:gd name="connsiteY8425" fmla="*/ 1577217 h 5359243"/>
              <a:gd name="connsiteX8426" fmla="*/ 6381942 w 8191242"/>
              <a:gd name="connsiteY8426" fmla="*/ 1589480 h 5359243"/>
              <a:gd name="connsiteX8427" fmla="*/ 6382286 w 8191242"/>
              <a:gd name="connsiteY8427" fmla="*/ 1590844 h 5359243"/>
              <a:gd name="connsiteX8428" fmla="*/ 6376754 w 8191242"/>
              <a:gd name="connsiteY8428" fmla="*/ 1585394 h 5359243"/>
              <a:gd name="connsiteX8429" fmla="*/ 6368455 w 8191242"/>
              <a:gd name="connsiteY8429" fmla="*/ 1560867 h 5359243"/>
              <a:gd name="connsiteX8430" fmla="*/ 6385052 w 8191242"/>
              <a:gd name="connsiteY8430" fmla="*/ 1552693 h 5359243"/>
              <a:gd name="connsiteX8431" fmla="*/ 5904851 w 8191242"/>
              <a:gd name="connsiteY8431" fmla="*/ 1548076 h 5359243"/>
              <a:gd name="connsiteX8432" fmla="*/ 5904888 w 8191242"/>
              <a:gd name="connsiteY8432" fmla="*/ 1548181 h 5359243"/>
              <a:gd name="connsiteX8433" fmla="*/ 5904936 w 8191242"/>
              <a:gd name="connsiteY8433" fmla="*/ 1548174 h 5359243"/>
              <a:gd name="connsiteX8434" fmla="*/ 5972545 w 8191242"/>
              <a:gd name="connsiteY8434" fmla="*/ 1547987 h 5359243"/>
              <a:gd name="connsiteX8435" fmla="*/ 5986704 w 8191242"/>
              <a:gd name="connsiteY8435" fmla="*/ 1560571 h 5359243"/>
              <a:gd name="connsiteX8436" fmla="*/ 5951851 w 8191242"/>
              <a:gd name="connsiteY8436" fmla="*/ 1552826 h 5359243"/>
              <a:gd name="connsiteX8437" fmla="*/ 5972545 w 8191242"/>
              <a:gd name="connsiteY8437" fmla="*/ 1547987 h 5359243"/>
              <a:gd name="connsiteX8438" fmla="*/ 7893068 w 8191242"/>
              <a:gd name="connsiteY8438" fmla="*/ 1544948 h 5359243"/>
              <a:gd name="connsiteX8439" fmla="*/ 7869833 w 8191242"/>
              <a:gd name="connsiteY8439" fmla="*/ 1575927 h 5359243"/>
              <a:gd name="connsiteX8440" fmla="*/ 7893068 w 8191242"/>
              <a:gd name="connsiteY8440" fmla="*/ 1544948 h 5359243"/>
              <a:gd name="connsiteX8441" fmla="*/ 7893068 w 8191242"/>
              <a:gd name="connsiteY8441" fmla="*/ 1544948 h 5359243"/>
              <a:gd name="connsiteX8442" fmla="*/ 7951154 w 8191242"/>
              <a:gd name="connsiteY8442" fmla="*/ 1544948 h 5359243"/>
              <a:gd name="connsiteX8443" fmla="*/ 7901366 w 8191242"/>
              <a:gd name="connsiteY8443" fmla="*/ 1568182 h 5359243"/>
              <a:gd name="connsiteX8444" fmla="*/ 7893068 w 8191242"/>
              <a:gd name="connsiteY8444" fmla="*/ 1544948 h 5359243"/>
              <a:gd name="connsiteX8445" fmla="*/ 5330428 w 8191242"/>
              <a:gd name="connsiteY8445" fmla="*/ 1543527 h 5359243"/>
              <a:gd name="connsiteX8446" fmla="*/ 5329675 w 8191242"/>
              <a:gd name="connsiteY8446" fmla="*/ 1547431 h 5359243"/>
              <a:gd name="connsiteX8447" fmla="*/ 5333452 w 8191242"/>
              <a:gd name="connsiteY8447" fmla="*/ 1553259 h 5359243"/>
              <a:gd name="connsiteX8448" fmla="*/ 5336975 w 8191242"/>
              <a:gd name="connsiteY8448" fmla="*/ 1552555 h 5359243"/>
              <a:gd name="connsiteX8449" fmla="*/ 7966644 w 8191242"/>
              <a:gd name="connsiteY8449" fmla="*/ 1537203 h 5359243"/>
              <a:gd name="connsiteX8450" fmla="*/ 7966644 w 8191242"/>
              <a:gd name="connsiteY8450" fmla="*/ 1552693 h 5359243"/>
              <a:gd name="connsiteX8451" fmla="*/ 7951154 w 8191242"/>
              <a:gd name="connsiteY8451" fmla="*/ 1544948 h 5359243"/>
              <a:gd name="connsiteX8452" fmla="*/ 7966644 w 8191242"/>
              <a:gd name="connsiteY8452" fmla="*/ 1537203 h 5359243"/>
              <a:gd name="connsiteX8453" fmla="*/ 6529990 w 8191242"/>
              <a:gd name="connsiteY8453" fmla="*/ 1537203 h 5359243"/>
              <a:gd name="connsiteX8454" fmla="*/ 6440924 w 8191242"/>
              <a:gd name="connsiteY8454" fmla="*/ 1583672 h 5359243"/>
              <a:gd name="connsiteX8455" fmla="*/ 6529990 w 8191242"/>
              <a:gd name="connsiteY8455" fmla="*/ 1537203 h 5359243"/>
              <a:gd name="connsiteX8456" fmla="*/ 5411069 w 8191242"/>
              <a:gd name="connsiteY8456" fmla="*/ 1535475 h 5359243"/>
              <a:gd name="connsiteX8457" fmla="*/ 5419007 w 8191242"/>
              <a:gd name="connsiteY8457" fmla="*/ 1575105 h 5359243"/>
              <a:gd name="connsiteX8458" fmla="*/ 5419118 w 8191242"/>
              <a:gd name="connsiteY8458" fmla="*/ 1589834 h 5359243"/>
              <a:gd name="connsiteX8459" fmla="*/ 5423165 w 8191242"/>
              <a:gd name="connsiteY8459" fmla="*/ 1588488 h 5359243"/>
              <a:gd name="connsiteX8460" fmla="*/ 5424412 w 8191242"/>
              <a:gd name="connsiteY8460" fmla="*/ 1588072 h 5359243"/>
              <a:gd name="connsiteX8461" fmla="*/ 5426189 w 8191242"/>
              <a:gd name="connsiteY8461" fmla="*/ 1586805 h 5359243"/>
              <a:gd name="connsiteX8462" fmla="*/ 5427198 w 8191242"/>
              <a:gd name="connsiteY8462" fmla="*/ 1575733 h 5359243"/>
              <a:gd name="connsiteX8463" fmla="*/ 5432239 w 8191242"/>
              <a:gd name="connsiteY8463" fmla="*/ 1585467 h 5359243"/>
              <a:gd name="connsiteX8464" fmla="*/ 5435262 w 8191242"/>
              <a:gd name="connsiteY8464" fmla="*/ 1584461 h 5359243"/>
              <a:gd name="connsiteX8465" fmla="*/ 5436269 w 8191242"/>
              <a:gd name="connsiteY8465" fmla="*/ 1601572 h 5359243"/>
              <a:gd name="connsiteX8466" fmla="*/ 5428708 w 8191242"/>
              <a:gd name="connsiteY8466" fmla="*/ 1601128 h 5359243"/>
              <a:gd name="connsiteX8467" fmla="*/ 5426063 w 8191242"/>
              <a:gd name="connsiteY8467" fmla="*/ 1608570 h 5359243"/>
              <a:gd name="connsiteX8468" fmla="*/ 5427198 w 8191242"/>
              <a:gd name="connsiteY8468" fmla="*/ 1624046 h 5359243"/>
              <a:gd name="connsiteX8469" fmla="*/ 5427270 w 8191242"/>
              <a:gd name="connsiteY8469" fmla="*/ 1624100 h 5359243"/>
              <a:gd name="connsiteX8470" fmla="*/ 5428190 w 8191242"/>
              <a:gd name="connsiteY8470" fmla="*/ 1616182 h 5359243"/>
              <a:gd name="connsiteX8471" fmla="*/ 5436269 w 8191242"/>
              <a:gd name="connsiteY8471" fmla="*/ 1621702 h 5359243"/>
              <a:gd name="connsiteX8472" fmla="*/ 5436978 w 8191242"/>
              <a:gd name="connsiteY8472" fmla="*/ 1631371 h 5359243"/>
              <a:gd name="connsiteX8473" fmla="*/ 5439294 w 8191242"/>
              <a:gd name="connsiteY8473" fmla="*/ 1633104 h 5359243"/>
              <a:gd name="connsiteX8474" fmla="*/ 5443674 w 8191242"/>
              <a:gd name="connsiteY8474" fmla="*/ 1638570 h 5359243"/>
              <a:gd name="connsiteX8475" fmla="*/ 5445342 w 8191242"/>
              <a:gd name="connsiteY8475" fmla="*/ 1627741 h 5359243"/>
              <a:gd name="connsiteX8476" fmla="*/ 5435262 w 8191242"/>
              <a:gd name="connsiteY8476" fmla="*/ 1608618 h 5359243"/>
              <a:gd name="connsiteX8477" fmla="*/ 5448366 w 8191242"/>
              <a:gd name="connsiteY8477" fmla="*/ 1588488 h 5359243"/>
              <a:gd name="connsiteX8478" fmla="*/ 5448480 w 8191242"/>
              <a:gd name="connsiteY8478" fmla="*/ 1588276 h 5359243"/>
              <a:gd name="connsiteX8479" fmla="*/ 5443326 w 8191242"/>
              <a:gd name="connsiteY8479" fmla="*/ 1591837 h 5359243"/>
              <a:gd name="connsiteX8480" fmla="*/ 5430222 w 8191242"/>
              <a:gd name="connsiteY8480" fmla="*/ 1566675 h 5359243"/>
              <a:gd name="connsiteX8481" fmla="*/ 5421239 w 8191242"/>
              <a:gd name="connsiteY8481" fmla="*/ 1558339 h 5359243"/>
              <a:gd name="connsiteX8482" fmla="*/ 5413589 w 8191242"/>
              <a:gd name="connsiteY8482" fmla="*/ 1560571 h 5359243"/>
              <a:gd name="connsiteX8483" fmla="*/ 5417097 w 8191242"/>
              <a:gd name="connsiteY8483" fmla="*/ 1552584 h 5359243"/>
              <a:gd name="connsiteX8484" fmla="*/ 5417734 w 8191242"/>
              <a:gd name="connsiteY8484" fmla="*/ 1552261 h 5359243"/>
              <a:gd name="connsiteX8485" fmla="*/ 6275581 w 8191242"/>
              <a:gd name="connsiteY8485" fmla="*/ 1533164 h 5359243"/>
              <a:gd name="connsiteX8486" fmla="*/ 6274631 w 8191242"/>
              <a:gd name="connsiteY8486" fmla="*/ 1535379 h 5359243"/>
              <a:gd name="connsiteX8487" fmla="*/ 6274838 w 8191242"/>
              <a:gd name="connsiteY8487" fmla="*/ 1535866 h 5359243"/>
              <a:gd name="connsiteX8488" fmla="*/ 6275581 w 8191242"/>
              <a:gd name="connsiteY8488" fmla="*/ 1535595 h 5359243"/>
              <a:gd name="connsiteX8489" fmla="*/ 5386875 w 8191242"/>
              <a:gd name="connsiteY8489" fmla="*/ 1527423 h 5359243"/>
              <a:gd name="connsiteX8490" fmla="*/ 5378811 w 8191242"/>
              <a:gd name="connsiteY8490" fmla="*/ 1543527 h 5359243"/>
              <a:gd name="connsiteX8491" fmla="*/ 5386487 w 8191242"/>
              <a:gd name="connsiteY8491" fmla="*/ 1549798 h 5359243"/>
              <a:gd name="connsiteX8492" fmla="*/ 5391510 w 8191242"/>
              <a:gd name="connsiteY8492" fmla="*/ 1544948 h 5359243"/>
              <a:gd name="connsiteX8493" fmla="*/ 5390346 w 8191242"/>
              <a:gd name="connsiteY8493" fmla="*/ 1553180 h 5359243"/>
              <a:gd name="connsiteX8494" fmla="*/ 5395777 w 8191242"/>
              <a:gd name="connsiteY8494" fmla="*/ 1553180 h 5359243"/>
              <a:gd name="connsiteX8495" fmla="*/ 5401768 w 8191242"/>
              <a:gd name="connsiteY8495" fmla="*/ 1567981 h 5359243"/>
              <a:gd name="connsiteX8496" fmla="*/ 5403024 w 8191242"/>
              <a:gd name="connsiteY8496" fmla="*/ 1564651 h 5359243"/>
              <a:gd name="connsiteX8497" fmla="*/ 5398594 w 8191242"/>
              <a:gd name="connsiteY8497" fmla="*/ 1555730 h 5359243"/>
              <a:gd name="connsiteX8498" fmla="*/ 5394940 w 8191242"/>
              <a:gd name="connsiteY8498" fmla="*/ 1535475 h 5359243"/>
              <a:gd name="connsiteX8499" fmla="*/ 5386875 w 8191242"/>
              <a:gd name="connsiteY8499" fmla="*/ 1527423 h 5359243"/>
              <a:gd name="connsiteX8500" fmla="*/ 5509738 w 8191242"/>
              <a:gd name="connsiteY8500" fmla="*/ 1524262 h 5359243"/>
              <a:gd name="connsiteX8501" fmla="*/ 5507838 w 8191242"/>
              <a:gd name="connsiteY8501" fmla="*/ 1527424 h 5359243"/>
              <a:gd name="connsiteX8502" fmla="*/ 5507838 w 8191242"/>
              <a:gd name="connsiteY8502" fmla="*/ 1536149 h 5359243"/>
              <a:gd name="connsiteX8503" fmla="*/ 5507838 w 8191242"/>
              <a:gd name="connsiteY8503" fmla="*/ 1544534 h 5359243"/>
              <a:gd name="connsiteX8504" fmla="*/ 5507839 w 8191242"/>
              <a:gd name="connsiteY8504" fmla="*/ 1544534 h 5359243"/>
              <a:gd name="connsiteX8505" fmla="*/ 5512777 w 8191242"/>
              <a:gd name="connsiteY8505" fmla="*/ 1544604 h 5359243"/>
              <a:gd name="connsiteX8506" fmla="*/ 5507838 w 8191242"/>
              <a:gd name="connsiteY8506" fmla="*/ 1536149 h 5359243"/>
              <a:gd name="connsiteX8507" fmla="*/ 5516910 w 8191242"/>
              <a:gd name="connsiteY8507" fmla="*/ 1540175 h 5359243"/>
              <a:gd name="connsiteX8508" fmla="*/ 6028866 w 8191242"/>
              <a:gd name="connsiteY8508" fmla="*/ 1520582 h 5359243"/>
              <a:gd name="connsiteX8509" fmla="*/ 6026250 w 8191242"/>
              <a:gd name="connsiteY8509" fmla="*/ 1522604 h 5359243"/>
              <a:gd name="connsiteX8510" fmla="*/ 6027766 w 8191242"/>
              <a:gd name="connsiteY8510" fmla="*/ 1523448 h 5359243"/>
              <a:gd name="connsiteX8511" fmla="*/ 6029026 w 8191242"/>
              <a:gd name="connsiteY8511" fmla="*/ 1521312 h 5359243"/>
              <a:gd name="connsiteX8512" fmla="*/ 5564288 w 8191242"/>
              <a:gd name="connsiteY8512" fmla="*/ 1519371 h 5359243"/>
              <a:gd name="connsiteX8513" fmla="*/ 5563280 w 8191242"/>
              <a:gd name="connsiteY8513" fmla="*/ 1531449 h 5359243"/>
              <a:gd name="connsiteX8514" fmla="*/ 5563263 w 8191242"/>
              <a:gd name="connsiteY8514" fmla="*/ 1532544 h 5359243"/>
              <a:gd name="connsiteX8515" fmla="*/ 5566304 w 8191242"/>
              <a:gd name="connsiteY8515" fmla="*/ 1536023 h 5359243"/>
              <a:gd name="connsiteX8516" fmla="*/ 5568600 w 8191242"/>
              <a:gd name="connsiteY8516" fmla="*/ 1536070 h 5359243"/>
              <a:gd name="connsiteX8517" fmla="*/ 5569958 w 8191242"/>
              <a:gd name="connsiteY8517" fmla="*/ 1532455 h 5359243"/>
              <a:gd name="connsiteX8518" fmla="*/ 5564288 w 8191242"/>
              <a:gd name="connsiteY8518" fmla="*/ 1519371 h 5359243"/>
              <a:gd name="connsiteX8519" fmla="*/ 5483648 w 8191242"/>
              <a:gd name="connsiteY8519" fmla="*/ 1519371 h 5359243"/>
              <a:gd name="connsiteX8520" fmla="*/ 5486672 w 8191242"/>
              <a:gd name="connsiteY8520" fmla="*/ 1539501 h 5359243"/>
              <a:gd name="connsiteX8521" fmla="*/ 5487923 w 8191242"/>
              <a:gd name="connsiteY8521" fmla="*/ 1544977 h 5359243"/>
              <a:gd name="connsiteX8522" fmla="*/ 5492441 w 8191242"/>
              <a:gd name="connsiteY8522" fmla="*/ 1545797 h 5359243"/>
              <a:gd name="connsiteX8523" fmla="*/ 5491712 w 8191242"/>
              <a:gd name="connsiteY8523" fmla="*/ 1543527 h 5359243"/>
              <a:gd name="connsiteX8524" fmla="*/ 5499019 w 8191242"/>
              <a:gd name="connsiteY8524" fmla="*/ 1545917 h 5359243"/>
              <a:gd name="connsiteX8525" fmla="*/ 5502578 w 8191242"/>
              <a:gd name="connsiteY8525" fmla="*/ 1545359 h 5359243"/>
              <a:gd name="connsiteX8526" fmla="*/ 5493732 w 8191242"/>
              <a:gd name="connsiteY8526" fmla="*/ 1533764 h 5359243"/>
              <a:gd name="connsiteX8527" fmla="*/ 5493097 w 8191242"/>
              <a:gd name="connsiteY8527" fmla="*/ 1533839 h 5359243"/>
              <a:gd name="connsiteX8528" fmla="*/ 5483648 w 8191242"/>
              <a:gd name="connsiteY8528" fmla="*/ 1519371 h 5359243"/>
              <a:gd name="connsiteX8529" fmla="*/ 5808571 w 8191242"/>
              <a:gd name="connsiteY8529" fmla="*/ 1514102 h 5359243"/>
              <a:gd name="connsiteX8530" fmla="*/ 5839550 w 8191242"/>
              <a:gd name="connsiteY8530" fmla="*/ 1537336 h 5359243"/>
              <a:gd name="connsiteX8531" fmla="*/ 5831805 w 8191242"/>
              <a:gd name="connsiteY8531" fmla="*/ 1529592 h 5359243"/>
              <a:gd name="connsiteX8532" fmla="*/ 5831805 w 8191242"/>
              <a:gd name="connsiteY8532" fmla="*/ 1537336 h 5359243"/>
              <a:gd name="connsiteX8533" fmla="*/ 5808571 w 8191242"/>
              <a:gd name="connsiteY8533" fmla="*/ 1514102 h 5359243"/>
              <a:gd name="connsiteX8534" fmla="*/ 5515107 w 8191242"/>
              <a:gd name="connsiteY8534" fmla="*/ 1511430 h 5359243"/>
              <a:gd name="connsiteX8535" fmla="*/ 5510237 w 8191242"/>
              <a:gd name="connsiteY8535" fmla="*/ 1513210 h 5359243"/>
              <a:gd name="connsiteX8536" fmla="*/ 5510441 w 8191242"/>
              <a:gd name="connsiteY8536" fmla="*/ 1514056 h 5359243"/>
              <a:gd name="connsiteX8537" fmla="*/ 5515525 w 8191242"/>
              <a:gd name="connsiteY8537" fmla="*/ 1519795 h 5359243"/>
              <a:gd name="connsiteX8538" fmla="*/ 5515902 w 8191242"/>
              <a:gd name="connsiteY8538" fmla="*/ 1528099 h 5359243"/>
              <a:gd name="connsiteX8539" fmla="*/ 5519095 w 8191242"/>
              <a:gd name="connsiteY8539" fmla="*/ 1524911 h 5359243"/>
              <a:gd name="connsiteX8540" fmla="*/ 5518144 w 8191242"/>
              <a:gd name="connsiteY8540" fmla="*/ 1521354 h 5359243"/>
              <a:gd name="connsiteX8541" fmla="*/ 5522016 w 8191242"/>
              <a:gd name="connsiteY8541" fmla="*/ 1520289 h 5359243"/>
              <a:gd name="connsiteX8542" fmla="*/ 5525429 w 8191242"/>
              <a:gd name="connsiteY8542" fmla="*/ 1513717 h 5359243"/>
              <a:gd name="connsiteX8543" fmla="*/ 5520564 w 8191242"/>
              <a:gd name="connsiteY8543" fmla="*/ 1513717 h 5359243"/>
              <a:gd name="connsiteX8544" fmla="*/ 5515107 w 8191242"/>
              <a:gd name="connsiteY8544" fmla="*/ 1511430 h 5359243"/>
              <a:gd name="connsiteX8545" fmla="*/ 5726794 w 8191242"/>
              <a:gd name="connsiteY8545" fmla="*/ 1511068 h 5359243"/>
              <a:gd name="connsiteX8546" fmla="*/ 5727253 w 8191242"/>
              <a:gd name="connsiteY8546" fmla="*/ 1513446 h 5359243"/>
              <a:gd name="connsiteX8547" fmla="*/ 5728240 w 8191242"/>
              <a:gd name="connsiteY8547" fmla="*/ 1512594 h 5359243"/>
              <a:gd name="connsiteX8548" fmla="*/ 5727253 w 8191242"/>
              <a:gd name="connsiteY8548" fmla="*/ 1511374 h 5359243"/>
              <a:gd name="connsiteX8549" fmla="*/ 5653678 w 8191242"/>
              <a:gd name="connsiteY8549" fmla="*/ 1506357 h 5359243"/>
              <a:gd name="connsiteX8550" fmla="*/ 5676913 w 8191242"/>
              <a:gd name="connsiteY8550" fmla="*/ 1545082 h 5359243"/>
              <a:gd name="connsiteX8551" fmla="*/ 5661423 w 8191242"/>
              <a:gd name="connsiteY8551" fmla="*/ 1537336 h 5359243"/>
              <a:gd name="connsiteX8552" fmla="*/ 5653678 w 8191242"/>
              <a:gd name="connsiteY8552" fmla="*/ 1506357 h 5359243"/>
              <a:gd name="connsiteX8553" fmla="*/ 5894263 w 8191242"/>
              <a:gd name="connsiteY8553" fmla="*/ 1504104 h 5359243"/>
              <a:gd name="connsiteX8554" fmla="*/ 5894614 w 8191242"/>
              <a:gd name="connsiteY8554" fmla="*/ 1505814 h 5359243"/>
              <a:gd name="connsiteX8555" fmla="*/ 5895400 w 8191242"/>
              <a:gd name="connsiteY8555" fmla="*/ 1505423 h 5359243"/>
              <a:gd name="connsiteX8556" fmla="*/ 5596854 w 8191242"/>
              <a:gd name="connsiteY8556" fmla="*/ 1503962 h 5359243"/>
              <a:gd name="connsiteX8557" fmla="*/ 5600577 w 8191242"/>
              <a:gd name="connsiteY8557" fmla="*/ 1512325 h 5359243"/>
              <a:gd name="connsiteX8558" fmla="*/ 5604610 w 8191242"/>
              <a:gd name="connsiteY8558" fmla="*/ 1527423 h 5359243"/>
              <a:gd name="connsiteX8559" fmla="*/ 5596545 w 8191242"/>
              <a:gd name="connsiteY8559" fmla="*/ 1522391 h 5359243"/>
              <a:gd name="connsiteX8560" fmla="*/ 5595086 w 8191242"/>
              <a:gd name="connsiteY8560" fmla="*/ 1520388 h 5359243"/>
              <a:gd name="connsiteX8561" fmla="*/ 5595537 w 8191242"/>
              <a:gd name="connsiteY8561" fmla="*/ 1522059 h 5359243"/>
              <a:gd name="connsiteX8562" fmla="*/ 5596286 w 8191242"/>
              <a:gd name="connsiteY8562" fmla="*/ 1532526 h 5359243"/>
              <a:gd name="connsiteX8563" fmla="*/ 5598561 w 8191242"/>
              <a:gd name="connsiteY8563" fmla="*/ 1534468 h 5359243"/>
              <a:gd name="connsiteX8564" fmla="*/ 5600329 w 8191242"/>
              <a:gd name="connsiteY8564" fmla="*/ 1534557 h 5359243"/>
              <a:gd name="connsiteX8565" fmla="*/ 5601585 w 8191242"/>
              <a:gd name="connsiteY8565" fmla="*/ 1533130 h 5359243"/>
              <a:gd name="connsiteX8566" fmla="*/ 5606752 w 8191242"/>
              <a:gd name="connsiteY8566" fmla="*/ 1530488 h 5359243"/>
              <a:gd name="connsiteX8567" fmla="*/ 5611386 w 8191242"/>
              <a:gd name="connsiteY8567" fmla="*/ 1534917 h 5359243"/>
              <a:gd name="connsiteX8568" fmla="*/ 5613248 w 8191242"/>
              <a:gd name="connsiteY8568" fmla="*/ 1533425 h 5359243"/>
              <a:gd name="connsiteX8569" fmla="*/ 5614690 w 8191242"/>
              <a:gd name="connsiteY8569" fmla="*/ 1526588 h 5359243"/>
              <a:gd name="connsiteX8570" fmla="*/ 5612576 w 8191242"/>
              <a:gd name="connsiteY8570" fmla="*/ 1519992 h 5359243"/>
              <a:gd name="connsiteX8571" fmla="*/ 5611288 w 8191242"/>
              <a:gd name="connsiteY8571" fmla="*/ 1528178 h 5359243"/>
              <a:gd name="connsiteX8572" fmla="*/ 5602467 w 8191242"/>
              <a:gd name="connsiteY8572" fmla="*/ 1512577 h 5359243"/>
              <a:gd name="connsiteX8573" fmla="*/ 5596994 w 8191242"/>
              <a:gd name="connsiteY8573" fmla="*/ 1503972 h 5359243"/>
              <a:gd name="connsiteX8574" fmla="*/ 6217817 w 8191242"/>
              <a:gd name="connsiteY8574" fmla="*/ 1503776 h 5359243"/>
              <a:gd name="connsiteX8575" fmla="*/ 6225893 w 8191242"/>
              <a:gd name="connsiteY8575" fmla="*/ 1552182 h 5359243"/>
              <a:gd name="connsiteX8576" fmla="*/ 6213779 w 8191242"/>
              <a:gd name="connsiteY8576" fmla="*/ 1540081 h 5359243"/>
              <a:gd name="connsiteX8577" fmla="*/ 6210818 w 8191242"/>
              <a:gd name="connsiteY8577" fmla="*/ 1537121 h 5359243"/>
              <a:gd name="connsiteX8578" fmla="*/ 6206433 w 8191242"/>
              <a:gd name="connsiteY8578" fmla="*/ 1522623 h 5359243"/>
              <a:gd name="connsiteX8579" fmla="*/ 6209742 w 8191242"/>
              <a:gd name="connsiteY8579" fmla="*/ 1518903 h 5359243"/>
              <a:gd name="connsiteX8580" fmla="*/ 6217817 w 8191242"/>
              <a:gd name="connsiteY8580" fmla="*/ 1503776 h 5359243"/>
              <a:gd name="connsiteX8581" fmla="*/ 5596545 w 8191242"/>
              <a:gd name="connsiteY8581" fmla="*/ 1503266 h 5359243"/>
              <a:gd name="connsiteX8582" fmla="*/ 5596756 w 8191242"/>
              <a:gd name="connsiteY8582" fmla="*/ 1503742 h 5359243"/>
              <a:gd name="connsiteX8583" fmla="*/ 5596813 w 8191242"/>
              <a:gd name="connsiteY8583" fmla="*/ 1503688 h 5359243"/>
              <a:gd name="connsiteX8584" fmla="*/ 5506242 w 8191242"/>
              <a:gd name="connsiteY8584" fmla="*/ 1497286 h 5359243"/>
              <a:gd name="connsiteX8585" fmla="*/ 5499978 w 8191242"/>
              <a:gd name="connsiteY8585" fmla="*/ 1505418 h 5359243"/>
              <a:gd name="connsiteX8586" fmla="*/ 5506164 w 8191242"/>
              <a:gd name="connsiteY8586" fmla="*/ 1509536 h 5359243"/>
              <a:gd name="connsiteX8587" fmla="*/ 5507432 w 8191242"/>
              <a:gd name="connsiteY8587" fmla="*/ 1504785 h 5359243"/>
              <a:gd name="connsiteX8588" fmla="*/ 5518424 w 8191242"/>
              <a:gd name="connsiteY8588" fmla="*/ 1496623 h 5359243"/>
              <a:gd name="connsiteX8589" fmla="*/ 5519500 w 8191242"/>
              <a:gd name="connsiteY8589" fmla="*/ 1500120 h 5359243"/>
              <a:gd name="connsiteX8590" fmla="*/ 5517370 w 8191242"/>
              <a:gd name="connsiteY8590" fmla="*/ 1505585 h 5359243"/>
              <a:gd name="connsiteX8591" fmla="*/ 5525562 w 8191242"/>
              <a:gd name="connsiteY8591" fmla="*/ 1513405 h 5359243"/>
              <a:gd name="connsiteX8592" fmla="*/ 5524057 w 8191242"/>
              <a:gd name="connsiteY8592" fmla="*/ 1496883 h 5359243"/>
              <a:gd name="connsiteX8593" fmla="*/ 5522958 w 8191242"/>
              <a:gd name="connsiteY8593" fmla="*/ 1497228 h 5359243"/>
              <a:gd name="connsiteX8594" fmla="*/ 6226789 w 8191242"/>
              <a:gd name="connsiteY8594" fmla="*/ 1496573 h 5359243"/>
              <a:gd name="connsiteX8595" fmla="*/ 6229561 w 8191242"/>
              <a:gd name="connsiteY8595" fmla="*/ 1518973 h 5359243"/>
              <a:gd name="connsiteX8596" fmla="*/ 6226910 w 8191242"/>
              <a:gd name="connsiteY8596" fmla="*/ 1508762 h 5359243"/>
              <a:gd name="connsiteX8597" fmla="*/ 6226789 w 8191242"/>
              <a:gd name="connsiteY8597" fmla="*/ 1496573 h 5359243"/>
              <a:gd name="connsiteX8598" fmla="*/ 6395866 w 8191242"/>
              <a:gd name="connsiteY8598" fmla="*/ 1489379 h 5359243"/>
              <a:gd name="connsiteX8599" fmla="*/ 6339362 w 8191242"/>
              <a:gd name="connsiteY8599" fmla="*/ 1505423 h 5359243"/>
              <a:gd name="connsiteX8600" fmla="*/ 6299001 w 8191242"/>
              <a:gd name="connsiteY8600" fmla="*/ 1497402 h 5359243"/>
              <a:gd name="connsiteX8601" fmla="*/ 6290929 w 8191242"/>
              <a:gd name="connsiteY8601" fmla="*/ 1513443 h 5359243"/>
              <a:gd name="connsiteX8602" fmla="*/ 6294965 w 8191242"/>
              <a:gd name="connsiteY8602" fmla="*/ 1521465 h 5359243"/>
              <a:gd name="connsiteX8603" fmla="*/ 6297968 w 8191242"/>
              <a:gd name="connsiteY8603" fmla="*/ 1527433 h 5359243"/>
              <a:gd name="connsiteX8604" fmla="*/ 6316866 w 8191242"/>
              <a:gd name="connsiteY8604" fmla="*/ 1520542 h 5359243"/>
              <a:gd name="connsiteX8605" fmla="*/ 6339848 w 8191242"/>
              <a:gd name="connsiteY8605" fmla="*/ 1517530 h 5359243"/>
              <a:gd name="connsiteX8606" fmla="*/ 6343144 w 8191242"/>
              <a:gd name="connsiteY8606" fmla="*/ 1516128 h 5359243"/>
              <a:gd name="connsiteX8607" fmla="*/ 6344861 w 8191242"/>
              <a:gd name="connsiteY8607" fmla="*/ 1516872 h 5359243"/>
              <a:gd name="connsiteX8608" fmla="*/ 6360145 w 8191242"/>
              <a:gd name="connsiteY8608" fmla="*/ 1514869 h 5359243"/>
              <a:gd name="connsiteX8609" fmla="*/ 6404938 w 8191242"/>
              <a:gd name="connsiteY8609" fmla="*/ 1507684 h 5359243"/>
              <a:gd name="connsiteX8610" fmla="*/ 6416862 w 8191242"/>
              <a:gd name="connsiteY8610" fmla="*/ 1502606 h 5359243"/>
              <a:gd name="connsiteX8611" fmla="*/ 6409487 w 8191242"/>
              <a:gd name="connsiteY8611" fmla="*/ 1496149 h 5359243"/>
              <a:gd name="connsiteX8612" fmla="*/ 6395866 w 8191242"/>
              <a:gd name="connsiteY8612" fmla="*/ 1489379 h 5359243"/>
              <a:gd name="connsiteX8613" fmla="*/ 6282856 w 8191242"/>
              <a:gd name="connsiteY8613" fmla="*/ 1489379 h 5359243"/>
              <a:gd name="connsiteX8614" fmla="*/ 6283082 w 8191242"/>
              <a:gd name="connsiteY8614" fmla="*/ 1490680 h 5359243"/>
              <a:gd name="connsiteX8615" fmla="*/ 6282138 w 8191242"/>
              <a:gd name="connsiteY8615" fmla="*/ 1490836 h 5359243"/>
              <a:gd name="connsiteX8616" fmla="*/ 6194065 w 8191242"/>
              <a:gd name="connsiteY8616" fmla="*/ 1489379 h 5359243"/>
              <a:gd name="connsiteX8617" fmla="*/ 6188772 w 8191242"/>
              <a:gd name="connsiteY8617" fmla="*/ 1496472 h 5359243"/>
              <a:gd name="connsiteX8618" fmla="*/ 6191989 w 8191242"/>
              <a:gd name="connsiteY8618" fmla="*/ 1505194 h 5359243"/>
              <a:gd name="connsiteX8619" fmla="*/ 6089129 w 8191242"/>
              <a:gd name="connsiteY8619" fmla="*/ 1489379 h 5359243"/>
              <a:gd name="connsiteX8620" fmla="*/ 6081057 w 8191242"/>
              <a:gd name="connsiteY8620" fmla="*/ 1513443 h 5359243"/>
              <a:gd name="connsiteX8621" fmla="*/ 6081057 w 8191242"/>
              <a:gd name="connsiteY8621" fmla="*/ 1497402 h 5359243"/>
              <a:gd name="connsiteX8622" fmla="*/ 6064079 w 8191242"/>
              <a:gd name="connsiteY8622" fmla="*/ 1516048 h 5359243"/>
              <a:gd name="connsiteX8623" fmla="*/ 6074460 w 8191242"/>
              <a:gd name="connsiteY8623" fmla="*/ 1521484 h 5359243"/>
              <a:gd name="connsiteX8624" fmla="*/ 6083512 w 8191242"/>
              <a:gd name="connsiteY8624" fmla="*/ 1537336 h 5359243"/>
              <a:gd name="connsiteX8625" fmla="*/ 6070733 w 8191242"/>
              <a:gd name="connsiteY8625" fmla="*/ 1529592 h 5359243"/>
              <a:gd name="connsiteX8626" fmla="*/ 6059723 w 8191242"/>
              <a:gd name="connsiteY8626" fmla="*/ 1522920 h 5359243"/>
              <a:gd name="connsiteX8627" fmla="*/ 6056629 w 8191242"/>
              <a:gd name="connsiteY8627" fmla="*/ 1529306 h 5359243"/>
              <a:gd name="connsiteX8628" fmla="*/ 6052629 w 8191242"/>
              <a:gd name="connsiteY8628" fmla="*/ 1551858 h 5359243"/>
              <a:gd name="connsiteX8629" fmla="*/ 6040914 w 8191242"/>
              <a:gd name="connsiteY8629" fmla="*/ 1576061 h 5359243"/>
              <a:gd name="connsiteX8630" fmla="*/ 6044509 w 8191242"/>
              <a:gd name="connsiteY8630" fmla="*/ 1554157 h 5359243"/>
              <a:gd name="connsiteX8631" fmla="*/ 6048401 w 8191242"/>
              <a:gd name="connsiteY8631" fmla="*/ 1545113 h 5359243"/>
              <a:gd name="connsiteX8632" fmla="*/ 6045237 w 8191242"/>
              <a:gd name="connsiteY8632" fmla="*/ 1541519 h 5359243"/>
              <a:gd name="connsiteX8633" fmla="*/ 6040697 w 8191242"/>
              <a:gd name="connsiteY8633" fmla="*/ 1505423 h 5359243"/>
              <a:gd name="connsiteX8634" fmla="*/ 6038048 w 8191242"/>
              <a:gd name="connsiteY8634" fmla="*/ 1513820 h 5359243"/>
              <a:gd name="connsiteX8635" fmla="*/ 6033116 w 8191242"/>
              <a:gd name="connsiteY8635" fmla="*/ 1517375 h 5359243"/>
              <a:gd name="connsiteX8636" fmla="*/ 6033816 w 8191242"/>
              <a:gd name="connsiteY8636" fmla="*/ 1518421 h 5359243"/>
              <a:gd name="connsiteX8637" fmla="*/ 6041882 w 8191242"/>
              <a:gd name="connsiteY8637" fmla="*/ 1530487 h 5359243"/>
              <a:gd name="connsiteX8638" fmla="*/ 6041882 w 8191242"/>
              <a:gd name="connsiteY8638" fmla="*/ 1562657 h 5359243"/>
              <a:gd name="connsiteX8639" fmla="*/ 6025749 w 8191242"/>
              <a:gd name="connsiteY8639" fmla="*/ 1562657 h 5359243"/>
              <a:gd name="connsiteX8640" fmla="*/ 6033816 w 8191242"/>
              <a:gd name="connsiteY8640" fmla="*/ 1594829 h 5359243"/>
              <a:gd name="connsiteX8641" fmla="*/ 6063784 w 8191242"/>
              <a:gd name="connsiteY8641" fmla="*/ 1593263 h 5359243"/>
              <a:gd name="connsiteX8642" fmla="*/ 6065205 w 8191242"/>
              <a:gd name="connsiteY8642" fmla="*/ 1577892 h 5359243"/>
              <a:gd name="connsiteX8643" fmla="*/ 6074314 w 8191242"/>
              <a:gd name="connsiteY8643" fmla="*/ 1588837 h 5359243"/>
              <a:gd name="connsiteX8644" fmla="*/ 6073432 w 8191242"/>
              <a:gd name="connsiteY8644" fmla="*/ 1593362 h 5359243"/>
              <a:gd name="connsiteX8645" fmla="*/ 6096338 w 8191242"/>
              <a:gd name="connsiteY8645" fmla="*/ 1593823 h 5359243"/>
              <a:gd name="connsiteX8646" fmla="*/ 6146760 w 8191242"/>
              <a:gd name="connsiteY8646" fmla="*/ 1562657 h 5359243"/>
              <a:gd name="connsiteX8647" fmla="*/ 6170963 w 8191242"/>
              <a:gd name="connsiteY8647" fmla="*/ 1586786 h 5359243"/>
              <a:gd name="connsiteX8648" fmla="*/ 6187096 w 8191242"/>
              <a:gd name="connsiteY8648" fmla="*/ 1554614 h 5359243"/>
              <a:gd name="connsiteX8649" fmla="*/ 6204114 w 8191242"/>
              <a:gd name="connsiteY8649" fmla="*/ 1569317 h 5359243"/>
              <a:gd name="connsiteX8650" fmla="*/ 6208854 w 8191242"/>
              <a:gd name="connsiteY8650" fmla="*/ 1580841 h 5359243"/>
              <a:gd name="connsiteX8651" fmla="*/ 6210196 w 8191242"/>
              <a:gd name="connsiteY8651" fmla="*/ 1580767 h 5359243"/>
              <a:gd name="connsiteX8652" fmla="*/ 6218077 w 8191242"/>
              <a:gd name="connsiteY8652" fmla="*/ 1581374 h 5359243"/>
              <a:gd name="connsiteX8653" fmla="*/ 6218077 w 8191242"/>
              <a:gd name="connsiteY8653" fmla="*/ 1577892 h 5359243"/>
              <a:gd name="connsiteX8654" fmla="*/ 6219526 w 8191242"/>
              <a:gd name="connsiteY8654" fmla="*/ 1581485 h 5359243"/>
              <a:gd name="connsiteX8655" fmla="*/ 6221207 w 8191242"/>
              <a:gd name="connsiteY8655" fmla="*/ 1581615 h 5359243"/>
              <a:gd name="connsiteX8656" fmla="*/ 6222781 w 8191242"/>
              <a:gd name="connsiteY8656" fmla="*/ 1575927 h 5359243"/>
              <a:gd name="connsiteX8657" fmla="*/ 6225927 w 8191242"/>
              <a:gd name="connsiteY8657" fmla="*/ 1584882 h 5359243"/>
              <a:gd name="connsiteX8658" fmla="*/ 6221723 w 8191242"/>
              <a:gd name="connsiteY8658" fmla="*/ 1586931 h 5359243"/>
              <a:gd name="connsiteX8659" fmla="*/ 6226146 w 8191242"/>
              <a:gd name="connsiteY8659" fmla="*/ 1597899 h 5359243"/>
              <a:gd name="connsiteX8660" fmla="*/ 6234213 w 8191242"/>
              <a:gd name="connsiteY8660" fmla="*/ 1617906 h 5359243"/>
              <a:gd name="connsiteX8661" fmla="*/ 6218077 w 8191242"/>
              <a:gd name="connsiteY8661" fmla="*/ 1625909 h 5359243"/>
              <a:gd name="connsiteX8662" fmla="*/ 6225210 w 8191242"/>
              <a:gd name="connsiteY8662" fmla="*/ 1635017 h 5359243"/>
              <a:gd name="connsiteX8663" fmla="*/ 6242174 w 8191242"/>
              <a:gd name="connsiteY8663" fmla="*/ 1630141 h 5359243"/>
              <a:gd name="connsiteX8664" fmla="*/ 6243028 w 8191242"/>
              <a:gd name="connsiteY8664" fmla="*/ 1628821 h 5359243"/>
              <a:gd name="connsiteX8665" fmla="*/ 6242278 w 8191242"/>
              <a:gd name="connsiteY8665" fmla="*/ 1619953 h 5359243"/>
              <a:gd name="connsiteX8666" fmla="*/ 6234533 w 8191242"/>
              <a:gd name="connsiteY8666" fmla="*/ 1600053 h 5359243"/>
              <a:gd name="connsiteX8667" fmla="*/ 6236591 w 8191242"/>
              <a:gd name="connsiteY8667" fmla="*/ 1578288 h 5359243"/>
              <a:gd name="connsiteX8668" fmla="*/ 6234579 w 8191242"/>
              <a:gd name="connsiteY8668" fmla="*/ 1560343 h 5359243"/>
              <a:gd name="connsiteX8669" fmla="*/ 6217817 w 8191242"/>
              <a:gd name="connsiteY8669" fmla="*/ 1568315 h 5359243"/>
              <a:gd name="connsiteX8670" fmla="*/ 6185515 w 8191242"/>
              <a:gd name="connsiteY8670" fmla="*/ 1544112 h 5359243"/>
              <a:gd name="connsiteX8671" fmla="*/ 6185515 w 8191242"/>
              <a:gd name="connsiteY8671" fmla="*/ 1503776 h 5359243"/>
              <a:gd name="connsiteX8672" fmla="*/ 6184143 w 8191242"/>
              <a:gd name="connsiteY8672" fmla="*/ 1503020 h 5359243"/>
              <a:gd name="connsiteX8673" fmla="*/ 6181956 w 8191242"/>
              <a:gd name="connsiteY8673" fmla="*/ 1506426 h 5359243"/>
              <a:gd name="connsiteX8674" fmla="*/ 6181322 w 8191242"/>
              <a:gd name="connsiteY8674" fmla="*/ 1505648 h 5359243"/>
              <a:gd name="connsiteX8675" fmla="*/ 6180469 w 8191242"/>
              <a:gd name="connsiteY8675" fmla="*/ 1511843 h 5359243"/>
              <a:gd name="connsiteX8676" fmla="*/ 6177566 w 8191242"/>
              <a:gd name="connsiteY8676" fmla="*/ 1521927 h 5359243"/>
              <a:gd name="connsiteX8677" fmla="*/ 6173254 w 8191242"/>
              <a:gd name="connsiteY8677" fmla="*/ 1520867 h 5359243"/>
              <a:gd name="connsiteX8678" fmla="*/ 6174180 w 8191242"/>
              <a:gd name="connsiteY8678" fmla="*/ 1523988 h 5359243"/>
              <a:gd name="connsiteX8679" fmla="*/ 6161928 w 8191242"/>
              <a:gd name="connsiteY8679" fmla="*/ 1528657 h 5359243"/>
              <a:gd name="connsiteX8680" fmla="*/ 6179354 w 8191242"/>
              <a:gd name="connsiteY8680" fmla="*/ 1570148 h 5359243"/>
              <a:gd name="connsiteX8681" fmla="*/ 6153214 w 8191242"/>
              <a:gd name="connsiteY8681" fmla="*/ 1512060 h 5359243"/>
              <a:gd name="connsiteX8682" fmla="*/ 6165195 w 8191242"/>
              <a:gd name="connsiteY8682" fmla="*/ 1515172 h 5359243"/>
              <a:gd name="connsiteX8683" fmla="*/ 6167558 w 8191242"/>
              <a:gd name="connsiteY8683" fmla="*/ 1513821 h 5359243"/>
              <a:gd name="connsiteX8684" fmla="*/ 6163076 w 8191242"/>
              <a:gd name="connsiteY8684" fmla="*/ 1498706 h 5359243"/>
              <a:gd name="connsiteX8685" fmla="*/ 6161776 w 8191242"/>
              <a:gd name="connsiteY8685" fmla="*/ 1505423 h 5359243"/>
              <a:gd name="connsiteX8686" fmla="*/ 6145633 w 8191242"/>
              <a:gd name="connsiteY8686" fmla="*/ 1505423 h 5359243"/>
              <a:gd name="connsiteX8687" fmla="*/ 6146978 w 8191242"/>
              <a:gd name="connsiteY8687" fmla="*/ 1502484 h 5359243"/>
              <a:gd name="connsiteX8688" fmla="*/ 6145118 w 8191242"/>
              <a:gd name="connsiteY8688" fmla="*/ 1504771 h 5359243"/>
              <a:gd name="connsiteX8689" fmla="*/ 6145633 w 8191242"/>
              <a:gd name="connsiteY8689" fmla="*/ 1505423 h 5359243"/>
              <a:gd name="connsiteX8690" fmla="*/ 6144689 w 8191242"/>
              <a:gd name="connsiteY8690" fmla="*/ 1505298 h 5359243"/>
              <a:gd name="connsiteX8691" fmla="*/ 6143291 w 8191242"/>
              <a:gd name="connsiteY8691" fmla="*/ 1507017 h 5359243"/>
              <a:gd name="connsiteX8692" fmla="*/ 6137725 w 8191242"/>
              <a:gd name="connsiteY8692" fmla="*/ 1506006 h 5359243"/>
              <a:gd name="connsiteX8693" fmla="*/ 6137066 w 8191242"/>
              <a:gd name="connsiteY8693" fmla="*/ 1504287 h 5359243"/>
              <a:gd name="connsiteX8694" fmla="*/ 6130498 w 8191242"/>
              <a:gd name="connsiteY8694" fmla="*/ 1503417 h 5359243"/>
              <a:gd name="connsiteX8695" fmla="*/ 6121415 w 8191242"/>
              <a:gd name="connsiteY8695" fmla="*/ 1489379 h 5359243"/>
              <a:gd name="connsiteX8696" fmla="*/ 6121415 w 8191242"/>
              <a:gd name="connsiteY8696" fmla="*/ 1537509 h 5359243"/>
              <a:gd name="connsiteX8697" fmla="*/ 6105272 w 8191242"/>
              <a:gd name="connsiteY8697" fmla="*/ 1513443 h 5359243"/>
              <a:gd name="connsiteX8698" fmla="*/ 6097200 w 8191242"/>
              <a:gd name="connsiteY8698" fmla="*/ 1529487 h 5359243"/>
              <a:gd name="connsiteX8699" fmla="*/ 6089129 w 8191242"/>
              <a:gd name="connsiteY8699" fmla="*/ 1489379 h 5359243"/>
              <a:gd name="connsiteX8700" fmla="*/ 5669168 w 8191242"/>
              <a:gd name="connsiteY8700" fmla="*/ 1488826 h 5359243"/>
              <a:gd name="connsiteX8701" fmla="*/ 5689862 w 8191242"/>
              <a:gd name="connsiteY8701" fmla="*/ 1509398 h 5359243"/>
              <a:gd name="connsiteX8702" fmla="*/ 5693551 w 8191242"/>
              <a:gd name="connsiteY8702" fmla="*/ 1514757 h 5359243"/>
              <a:gd name="connsiteX8703" fmla="*/ 5693693 w 8191242"/>
              <a:gd name="connsiteY8703" fmla="*/ 1514102 h 5359243"/>
              <a:gd name="connsiteX8704" fmla="*/ 5718864 w 8191242"/>
              <a:gd name="connsiteY8704" fmla="*/ 1545082 h 5359243"/>
              <a:gd name="connsiteX8705" fmla="*/ 5715509 w 8191242"/>
              <a:gd name="connsiteY8705" fmla="*/ 1557468 h 5359243"/>
              <a:gd name="connsiteX8706" fmla="*/ 5718539 w 8191242"/>
              <a:gd name="connsiteY8706" fmla="*/ 1564339 h 5359243"/>
              <a:gd name="connsiteX8707" fmla="*/ 5727253 w 8191242"/>
              <a:gd name="connsiteY8707" fmla="*/ 1593382 h 5359243"/>
              <a:gd name="connsiteX8708" fmla="*/ 5704018 w 8191242"/>
              <a:gd name="connsiteY8708" fmla="*/ 1546913 h 5359243"/>
              <a:gd name="connsiteX8709" fmla="*/ 5713094 w 8191242"/>
              <a:gd name="connsiteY8709" fmla="*/ 1551996 h 5359243"/>
              <a:gd name="connsiteX8710" fmla="*/ 5713162 w 8191242"/>
              <a:gd name="connsiteY8710" fmla="*/ 1552149 h 5359243"/>
              <a:gd name="connsiteX8711" fmla="*/ 5716240 w 8191242"/>
              <a:gd name="connsiteY8711" fmla="*/ 1551374 h 5359243"/>
              <a:gd name="connsiteX8712" fmla="*/ 5705752 w 8191242"/>
              <a:gd name="connsiteY8712" fmla="*/ 1539757 h 5359243"/>
              <a:gd name="connsiteX8713" fmla="*/ 5703399 w 8191242"/>
              <a:gd name="connsiteY8713" fmla="*/ 1533240 h 5359243"/>
              <a:gd name="connsiteX8714" fmla="*/ 5702880 w 8191242"/>
              <a:gd name="connsiteY8714" fmla="*/ 1535965 h 5359243"/>
              <a:gd name="connsiteX8715" fmla="*/ 5699800 w 8191242"/>
              <a:gd name="connsiteY8715" fmla="*/ 1536270 h 5359243"/>
              <a:gd name="connsiteX8716" fmla="*/ 5699681 w 8191242"/>
              <a:gd name="connsiteY8716" fmla="*/ 1536133 h 5359243"/>
              <a:gd name="connsiteX8717" fmla="*/ 5699328 w 8191242"/>
              <a:gd name="connsiteY8717" fmla="*/ 1537095 h 5359243"/>
              <a:gd name="connsiteX8718" fmla="*/ 5676910 w 8191242"/>
              <a:gd name="connsiteY8718" fmla="*/ 1521847 h 5359243"/>
              <a:gd name="connsiteX8719" fmla="*/ 5683072 w 8191242"/>
              <a:gd name="connsiteY8719" fmla="*/ 1519547 h 5359243"/>
              <a:gd name="connsiteX8720" fmla="*/ 5687306 w 8191242"/>
              <a:gd name="connsiteY8720" fmla="*/ 1520596 h 5359243"/>
              <a:gd name="connsiteX8721" fmla="*/ 5678290 w 8191242"/>
              <a:gd name="connsiteY8721" fmla="*/ 1505670 h 5359243"/>
              <a:gd name="connsiteX8722" fmla="*/ 5669168 w 8191242"/>
              <a:gd name="connsiteY8722" fmla="*/ 1488826 h 5359243"/>
              <a:gd name="connsiteX8723" fmla="*/ 5895001 w 8191242"/>
              <a:gd name="connsiteY8723" fmla="*/ 1487487 h 5359243"/>
              <a:gd name="connsiteX8724" fmla="*/ 5895023 w 8191242"/>
              <a:gd name="connsiteY8724" fmla="*/ 1489138 h 5359243"/>
              <a:gd name="connsiteX8725" fmla="*/ 5894054 w 8191242"/>
              <a:gd name="connsiteY8725" fmla="*/ 1496771 h 5359243"/>
              <a:gd name="connsiteX8726" fmla="*/ 5895400 w 8191242"/>
              <a:gd name="connsiteY8726" fmla="*/ 1497402 h 5359243"/>
              <a:gd name="connsiteX8727" fmla="*/ 5532031 w 8191242"/>
              <a:gd name="connsiteY8727" fmla="*/ 1487162 h 5359243"/>
              <a:gd name="connsiteX8728" fmla="*/ 5529384 w 8191242"/>
              <a:gd name="connsiteY8728" fmla="*/ 1495215 h 5359243"/>
              <a:gd name="connsiteX8729" fmla="*/ 5524746 w 8191242"/>
              <a:gd name="connsiteY8729" fmla="*/ 1496667 h 5359243"/>
              <a:gd name="connsiteX8730" fmla="*/ 5543119 w 8191242"/>
              <a:gd name="connsiteY8730" fmla="*/ 1515013 h 5359243"/>
              <a:gd name="connsiteX8731" fmla="*/ 5549233 w 8191242"/>
              <a:gd name="connsiteY8731" fmla="*/ 1532388 h 5359243"/>
              <a:gd name="connsiteX8732" fmla="*/ 5550805 w 8191242"/>
              <a:gd name="connsiteY8732" fmla="*/ 1538666 h 5359243"/>
              <a:gd name="connsiteX8733" fmla="*/ 5551500 w 8191242"/>
              <a:gd name="connsiteY8733" fmla="*/ 1538829 h 5359243"/>
              <a:gd name="connsiteX8734" fmla="*/ 5556224 w 8191242"/>
              <a:gd name="connsiteY8734" fmla="*/ 1552253 h 5359243"/>
              <a:gd name="connsiteX8735" fmla="*/ 5550439 w 8191242"/>
              <a:gd name="connsiteY8735" fmla="*/ 1551428 h 5359243"/>
              <a:gd name="connsiteX8736" fmla="*/ 5553595 w 8191242"/>
              <a:gd name="connsiteY8736" fmla="*/ 1564421 h 5359243"/>
              <a:gd name="connsiteX8737" fmla="*/ 5556224 w 8191242"/>
              <a:gd name="connsiteY8737" fmla="*/ 1568357 h 5359243"/>
              <a:gd name="connsiteX8738" fmla="*/ 5561264 w 8191242"/>
              <a:gd name="connsiteY8738" fmla="*/ 1551246 h 5359243"/>
              <a:gd name="connsiteX8739" fmla="*/ 5563293 w 8191242"/>
              <a:gd name="connsiteY8739" fmla="*/ 1548162 h 5359243"/>
              <a:gd name="connsiteX8740" fmla="*/ 5563153 w 8191242"/>
              <a:gd name="connsiteY8740" fmla="*/ 1546546 h 5359243"/>
              <a:gd name="connsiteX8741" fmla="*/ 5565626 w 8191242"/>
              <a:gd name="connsiteY8741" fmla="*/ 1542357 h 5359243"/>
              <a:gd name="connsiteX8742" fmla="*/ 5565170 w 8191242"/>
              <a:gd name="connsiteY8742" fmla="*/ 1541685 h 5359243"/>
              <a:gd name="connsiteX8743" fmla="*/ 5561045 w 8191242"/>
              <a:gd name="connsiteY8743" fmla="*/ 1540901 h 5359243"/>
              <a:gd name="connsiteX8744" fmla="*/ 5556224 w 8191242"/>
              <a:gd name="connsiteY8744" fmla="*/ 1543527 h 5359243"/>
              <a:gd name="connsiteX8745" fmla="*/ 5554582 w 8191242"/>
              <a:gd name="connsiteY8745" fmla="*/ 1539553 h 5359243"/>
              <a:gd name="connsiteX8746" fmla="*/ 5551500 w 8191242"/>
              <a:gd name="connsiteY8746" fmla="*/ 1538829 h 5359243"/>
              <a:gd name="connsiteX8747" fmla="*/ 5549233 w 8191242"/>
              <a:gd name="connsiteY8747" fmla="*/ 1532388 h 5359243"/>
              <a:gd name="connsiteX8748" fmla="*/ 5548159 w 8191242"/>
              <a:gd name="connsiteY8748" fmla="*/ 1528099 h 5359243"/>
              <a:gd name="connsiteX8749" fmla="*/ 5549458 w 8191242"/>
              <a:gd name="connsiteY8749" fmla="*/ 1527153 h 5359243"/>
              <a:gd name="connsiteX8750" fmla="*/ 5547907 w 8191242"/>
              <a:gd name="connsiteY8750" fmla="*/ 1523397 h 5359243"/>
              <a:gd name="connsiteX8751" fmla="*/ 5532031 w 8191242"/>
              <a:gd name="connsiteY8751" fmla="*/ 1487162 h 5359243"/>
              <a:gd name="connsiteX8752" fmla="*/ 6130449 w 8191242"/>
              <a:gd name="connsiteY8752" fmla="*/ 1487040 h 5359243"/>
              <a:gd name="connsiteX8753" fmla="*/ 6129489 w 8191242"/>
              <a:gd name="connsiteY8753" fmla="*/ 1489379 h 5359243"/>
              <a:gd name="connsiteX8754" fmla="*/ 6131680 w 8191242"/>
              <a:gd name="connsiteY8754" fmla="*/ 1490250 h 5359243"/>
              <a:gd name="connsiteX8755" fmla="*/ 6141526 w 8191242"/>
              <a:gd name="connsiteY8755" fmla="*/ 1483891 h 5359243"/>
              <a:gd name="connsiteX8756" fmla="*/ 6145469 w 8191242"/>
              <a:gd name="connsiteY8756" fmla="*/ 1497908 h 5359243"/>
              <a:gd name="connsiteX8757" fmla="*/ 6148616 w 8191242"/>
              <a:gd name="connsiteY8757" fmla="*/ 1496896 h 5359243"/>
              <a:gd name="connsiteX8758" fmla="*/ 6147611 w 8191242"/>
              <a:gd name="connsiteY8758" fmla="*/ 1501099 h 5359243"/>
              <a:gd name="connsiteX8759" fmla="*/ 6150677 w 8191242"/>
              <a:gd name="connsiteY8759" fmla="*/ 1494394 h 5359243"/>
              <a:gd name="connsiteX8760" fmla="*/ 6160287 w 8191242"/>
              <a:gd name="connsiteY8760" fmla="*/ 1490052 h 5359243"/>
              <a:gd name="connsiteX8761" fmla="*/ 6159829 w 8191242"/>
              <a:gd name="connsiteY8761" fmla="*/ 1488852 h 5359243"/>
              <a:gd name="connsiteX8762" fmla="*/ 5781466 w 8191242"/>
              <a:gd name="connsiteY8762" fmla="*/ 1479250 h 5359243"/>
              <a:gd name="connsiteX8763" fmla="*/ 5808574 w 8191242"/>
              <a:gd name="connsiteY8763" fmla="*/ 1529592 h 5359243"/>
              <a:gd name="connsiteX8764" fmla="*/ 5781466 w 8191242"/>
              <a:gd name="connsiteY8764" fmla="*/ 1479250 h 5359243"/>
              <a:gd name="connsiteX8765" fmla="*/ 7095357 w 8191242"/>
              <a:gd name="connsiteY8765" fmla="*/ 1471371 h 5359243"/>
              <a:gd name="connsiteX8766" fmla="*/ 6963696 w 8191242"/>
              <a:gd name="connsiteY8766" fmla="*/ 1521713 h 5359243"/>
              <a:gd name="connsiteX8767" fmla="*/ 7095357 w 8191242"/>
              <a:gd name="connsiteY8767" fmla="*/ 1471371 h 5359243"/>
              <a:gd name="connsiteX8768" fmla="*/ 5609650 w 8191242"/>
              <a:gd name="connsiteY8768" fmla="*/ 1471058 h 5359243"/>
              <a:gd name="connsiteX8769" fmla="*/ 5604610 w 8191242"/>
              <a:gd name="connsiteY8769" fmla="*/ 1487162 h 5359243"/>
              <a:gd name="connsiteX8770" fmla="*/ 5614690 w 8191242"/>
              <a:gd name="connsiteY8770" fmla="*/ 1497228 h 5359243"/>
              <a:gd name="connsiteX8771" fmla="*/ 5612588 w 8191242"/>
              <a:gd name="connsiteY8771" fmla="*/ 1502393 h 5359243"/>
              <a:gd name="connsiteX8772" fmla="*/ 5616706 w 8191242"/>
              <a:gd name="connsiteY8772" fmla="*/ 1513000 h 5359243"/>
              <a:gd name="connsiteX8773" fmla="*/ 5616891 w 8191242"/>
              <a:gd name="connsiteY8773" fmla="*/ 1530505 h 5359243"/>
              <a:gd name="connsiteX8774" fmla="*/ 5620738 w 8191242"/>
              <a:gd name="connsiteY8774" fmla="*/ 1527423 h 5359243"/>
              <a:gd name="connsiteX8775" fmla="*/ 5628802 w 8191242"/>
              <a:gd name="connsiteY8775" fmla="*/ 1543527 h 5359243"/>
              <a:gd name="connsiteX8776" fmla="*/ 5630412 w 8191242"/>
              <a:gd name="connsiteY8776" fmla="*/ 1544732 h 5359243"/>
              <a:gd name="connsiteX8777" fmla="*/ 5629473 w 8191242"/>
              <a:gd name="connsiteY8777" fmla="*/ 1533706 h 5359243"/>
              <a:gd name="connsiteX8778" fmla="*/ 5633029 w 8191242"/>
              <a:gd name="connsiteY8778" fmla="*/ 1530684 h 5359243"/>
              <a:gd name="connsiteX8779" fmla="*/ 5632835 w 8191242"/>
              <a:gd name="connsiteY8779" fmla="*/ 1530442 h 5359243"/>
              <a:gd name="connsiteX8780" fmla="*/ 5628802 w 8191242"/>
              <a:gd name="connsiteY8780" fmla="*/ 1519371 h 5359243"/>
              <a:gd name="connsiteX8781" fmla="*/ 5628802 w 8191242"/>
              <a:gd name="connsiteY8781" fmla="*/ 1527423 h 5359243"/>
              <a:gd name="connsiteX8782" fmla="*/ 5628802 w 8191242"/>
              <a:gd name="connsiteY8782" fmla="*/ 1503266 h 5359243"/>
              <a:gd name="connsiteX8783" fmla="*/ 5620738 w 8191242"/>
              <a:gd name="connsiteY8783" fmla="*/ 1479110 h 5359243"/>
              <a:gd name="connsiteX8784" fmla="*/ 5609650 w 8191242"/>
              <a:gd name="connsiteY8784" fmla="*/ 1471058 h 5359243"/>
              <a:gd name="connsiteX8785" fmla="*/ 6177919 w 8191242"/>
              <a:gd name="connsiteY8785" fmla="*/ 1465316 h 5359243"/>
              <a:gd name="connsiteX8786" fmla="*/ 6166821 w 8191242"/>
              <a:gd name="connsiteY8786" fmla="*/ 1479353 h 5359243"/>
              <a:gd name="connsiteX8787" fmla="*/ 6164214 w 8191242"/>
              <a:gd name="connsiteY8787" fmla="*/ 1492825 h 5359243"/>
              <a:gd name="connsiteX8788" fmla="*/ 6164571 w 8191242"/>
              <a:gd name="connsiteY8788" fmla="*/ 1494195 h 5359243"/>
              <a:gd name="connsiteX8789" fmla="*/ 6169365 w 8191242"/>
              <a:gd name="connsiteY8789" fmla="*/ 1503776 h 5359243"/>
              <a:gd name="connsiteX8790" fmla="*/ 6177441 w 8191242"/>
              <a:gd name="connsiteY8790" fmla="*/ 1501759 h 5359243"/>
              <a:gd name="connsiteX8791" fmla="*/ 6177774 w 8191242"/>
              <a:gd name="connsiteY8791" fmla="*/ 1500811 h 5359243"/>
              <a:gd name="connsiteX8792" fmla="*/ 6169848 w 8191242"/>
              <a:gd name="connsiteY8792" fmla="*/ 1481360 h 5359243"/>
              <a:gd name="connsiteX8793" fmla="*/ 6180947 w 8191242"/>
              <a:gd name="connsiteY8793" fmla="*/ 1485369 h 5359243"/>
              <a:gd name="connsiteX8794" fmla="*/ 6184758 w 8191242"/>
              <a:gd name="connsiteY8794" fmla="*/ 1488397 h 5359243"/>
              <a:gd name="connsiteX8795" fmla="*/ 6185515 w 8191242"/>
              <a:gd name="connsiteY8795" fmla="*/ 1487640 h 5359243"/>
              <a:gd name="connsiteX8796" fmla="*/ 6185945 w 8191242"/>
              <a:gd name="connsiteY8796" fmla="*/ 1488807 h 5359243"/>
              <a:gd name="connsiteX8797" fmla="*/ 6184984 w 8191242"/>
              <a:gd name="connsiteY8797" fmla="*/ 1477348 h 5359243"/>
              <a:gd name="connsiteX8798" fmla="*/ 6177919 w 8191242"/>
              <a:gd name="connsiteY8798" fmla="*/ 1465316 h 5359243"/>
              <a:gd name="connsiteX8799" fmla="*/ 5518386 w 8191242"/>
              <a:gd name="connsiteY8799" fmla="*/ 1465280 h 5359243"/>
              <a:gd name="connsiteX8800" fmla="*/ 5514445 w 8191242"/>
              <a:gd name="connsiteY8800" fmla="*/ 1465724 h 5359243"/>
              <a:gd name="connsiteX8801" fmla="*/ 5515902 w 8191242"/>
              <a:gd name="connsiteY8801" fmla="*/ 1471058 h 5359243"/>
              <a:gd name="connsiteX8802" fmla="*/ 5519926 w 8191242"/>
              <a:gd name="connsiteY8802" fmla="*/ 1467844 h 5359243"/>
              <a:gd name="connsiteX8803" fmla="*/ 5790071 w 8191242"/>
              <a:gd name="connsiteY8803" fmla="*/ 1457506 h 5359243"/>
              <a:gd name="connsiteX8804" fmla="*/ 5790071 w 8191242"/>
              <a:gd name="connsiteY8804" fmla="*/ 1459338 h 5359243"/>
              <a:gd name="connsiteX8805" fmla="*/ 5791544 w 8191242"/>
              <a:gd name="connsiteY8805" fmla="*/ 1460140 h 5359243"/>
              <a:gd name="connsiteX8806" fmla="*/ 5557209 w 8191242"/>
              <a:gd name="connsiteY8806" fmla="*/ 1449050 h 5359243"/>
              <a:gd name="connsiteX8807" fmla="*/ 5556141 w 8191242"/>
              <a:gd name="connsiteY8807" fmla="*/ 1449721 h 5359243"/>
              <a:gd name="connsiteX8808" fmla="*/ 5556342 w 8191242"/>
              <a:gd name="connsiteY8808" fmla="*/ 1454249 h 5359243"/>
              <a:gd name="connsiteX8809" fmla="*/ 5591819 w 8191242"/>
              <a:gd name="connsiteY8809" fmla="*/ 1435632 h 5359243"/>
              <a:gd name="connsiteX8810" fmla="*/ 5598561 w 8191242"/>
              <a:gd name="connsiteY8810" fmla="*/ 1445393 h 5359243"/>
              <a:gd name="connsiteX8811" fmla="*/ 5580417 w 8191242"/>
              <a:gd name="connsiteY8811" fmla="*/ 1495215 h 5359243"/>
              <a:gd name="connsiteX8812" fmla="*/ 5612674 w 8191242"/>
              <a:gd name="connsiteY8812" fmla="*/ 1454954 h 5359243"/>
              <a:gd name="connsiteX8813" fmla="*/ 5611288 w 8191242"/>
              <a:gd name="connsiteY8813" fmla="*/ 1451306 h 5359243"/>
              <a:gd name="connsiteX8814" fmla="*/ 5609619 w 8191242"/>
              <a:gd name="connsiteY8814" fmla="*/ 1447917 h 5359243"/>
              <a:gd name="connsiteX8815" fmla="*/ 5606726 w 8191242"/>
              <a:gd name="connsiteY8815" fmla="*/ 1446334 h 5359243"/>
              <a:gd name="connsiteX8816" fmla="*/ 6310652 w 8191242"/>
              <a:gd name="connsiteY8816" fmla="*/ 1434354 h 5359243"/>
              <a:gd name="connsiteX8817" fmla="*/ 6331344 w 8191242"/>
              <a:gd name="connsiteY8817" fmla="*/ 1463760 h 5359243"/>
              <a:gd name="connsiteX8818" fmla="*/ 6315854 w 8191242"/>
              <a:gd name="connsiteY8818" fmla="*/ 1471504 h 5359243"/>
              <a:gd name="connsiteX8819" fmla="*/ 6323599 w 8191242"/>
              <a:gd name="connsiteY8819" fmla="*/ 1463760 h 5359243"/>
              <a:gd name="connsiteX8820" fmla="*/ 6308109 w 8191242"/>
              <a:gd name="connsiteY8820" fmla="*/ 1440525 h 5359243"/>
              <a:gd name="connsiteX8821" fmla="*/ 6310652 w 8191242"/>
              <a:gd name="connsiteY8821" fmla="*/ 1434354 h 5359243"/>
              <a:gd name="connsiteX8822" fmla="*/ 5895400 w 8191242"/>
              <a:gd name="connsiteY8822" fmla="*/ 1433229 h 5359243"/>
              <a:gd name="connsiteX8823" fmla="*/ 5897204 w 8191242"/>
              <a:gd name="connsiteY8823" fmla="*/ 1434397 h 5359243"/>
              <a:gd name="connsiteX8824" fmla="*/ 5895778 w 8191242"/>
              <a:gd name="connsiteY8824" fmla="*/ 1434233 h 5359243"/>
              <a:gd name="connsiteX8825" fmla="*/ 5895400 w 8191242"/>
              <a:gd name="connsiteY8825" fmla="*/ 1433229 h 5359243"/>
              <a:gd name="connsiteX8826" fmla="*/ 5941521 w 8191242"/>
              <a:gd name="connsiteY8826" fmla="*/ 1425802 h 5359243"/>
              <a:gd name="connsiteX8827" fmla="*/ 5941080 w 8191242"/>
              <a:gd name="connsiteY8827" fmla="*/ 1425883 h 5359243"/>
              <a:gd name="connsiteX8828" fmla="*/ 5936361 w 8191242"/>
              <a:gd name="connsiteY8828" fmla="*/ 1432781 h 5359243"/>
              <a:gd name="connsiteX8829" fmla="*/ 5932069 w 8191242"/>
              <a:gd name="connsiteY8829" fmla="*/ 1431161 h 5359243"/>
              <a:gd name="connsiteX8830" fmla="*/ 5935761 w 8191242"/>
              <a:gd name="connsiteY8830" fmla="*/ 1441252 h 5359243"/>
              <a:gd name="connsiteX8831" fmla="*/ 5939797 w 8191242"/>
              <a:gd name="connsiteY8831" fmla="*/ 1432228 h 5359243"/>
              <a:gd name="connsiteX8832" fmla="*/ 5968047 w 8191242"/>
              <a:gd name="connsiteY8832" fmla="*/ 1425209 h 5359243"/>
              <a:gd name="connsiteX8833" fmla="*/ 5976119 w 8191242"/>
              <a:gd name="connsiteY8833" fmla="*/ 1441249 h 5359243"/>
              <a:gd name="connsiteX8834" fmla="*/ 5969057 w 8191242"/>
              <a:gd name="connsiteY8834" fmla="*/ 1433232 h 5359243"/>
              <a:gd name="connsiteX8835" fmla="*/ 5968047 w 8191242"/>
              <a:gd name="connsiteY8835" fmla="*/ 1425209 h 5359243"/>
              <a:gd name="connsiteX8836" fmla="*/ 6355490 w 8191242"/>
              <a:gd name="connsiteY8836" fmla="*/ 1425036 h 5359243"/>
              <a:gd name="connsiteX8837" fmla="*/ 6435216 w 8191242"/>
              <a:gd name="connsiteY8837" fmla="*/ 1425036 h 5359243"/>
              <a:gd name="connsiteX8838" fmla="*/ 6451162 w 8191242"/>
              <a:gd name="connsiteY8838" fmla="*/ 1456015 h 5359243"/>
              <a:gd name="connsiteX8839" fmla="*/ 6443188 w 8191242"/>
              <a:gd name="connsiteY8839" fmla="*/ 1448271 h 5359243"/>
              <a:gd name="connsiteX8840" fmla="*/ 6419270 w 8191242"/>
              <a:gd name="connsiteY8840" fmla="*/ 1432781 h 5359243"/>
              <a:gd name="connsiteX8841" fmla="*/ 6355490 w 8191242"/>
              <a:gd name="connsiteY8841" fmla="*/ 1432781 h 5359243"/>
              <a:gd name="connsiteX8842" fmla="*/ 6355490 w 8191242"/>
              <a:gd name="connsiteY8842" fmla="*/ 1440525 h 5359243"/>
              <a:gd name="connsiteX8843" fmla="*/ 6339544 w 8191242"/>
              <a:gd name="connsiteY8843" fmla="*/ 1432781 h 5359243"/>
              <a:gd name="connsiteX8844" fmla="*/ 6339544 w 8191242"/>
              <a:gd name="connsiteY8844" fmla="*/ 1440525 h 5359243"/>
              <a:gd name="connsiteX8845" fmla="*/ 6355490 w 8191242"/>
              <a:gd name="connsiteY8845" fmla="*/ 1425036 h 5359243"/>
              <a:gd name="connsiteX8846" fmla="*/ 6284875 w 8191242"/>
              <a:gd name="connsiteY8846" fmla="*/ 1425036 h 5359243"/>
              <a:gd name="connsiteX8847" fmla="*/ 6308109 w 8191242"/>
              <a:gd name="connsiteY8847" fmla="*/ 1456015 h 5359243"/>
              <a:gd name="connsiteX8848" fmla="*/ 6300365 w 8191242"/>
              <a:gd name="connsiteY8848" fmla="*/ 1463760 h 5359243"/>
              <a:gd name="connsiteX8849" fmla="*/ 6284875 w 8191242"/>
              <a:gd name="connsiteY8849" fmla="*/ 1425036 h 5359243"/>
              <a:gd name="connsiteX8850" fmla="*/ 6490576 w 8191242"/>
              <a:gd name="connsiteY8850" fmla="*/ 1423958 h 5359243"/>
              <a:gd name="connsiteX8851" fmla="*/ 6471182 w 8191242"/>
              <a:gd name="connsiteY8851" fmla="*/ 1433186 h 5359243"/>
              <a:gd name="connsiteX8852" fmla="*/ 6443927 w 8191242"/>
              <a:gd name="connsiteY8852" fmla="*/ 1431168 h 5359243"/>
              <a:gd name="connsiteX8853" fmla="*/ 6492379 w 8191242"/>
              <a:gd name="connsiteY8853" fmla="*/ 1423102 h 5359243"/>
              <a:gd name="connsiteX8854" fmla="*/ 6493264 w 8191242"/>
              <a:gd name="connsiteY8854" fmla="*/ 1423544 h 5359243"/>
              <a:gd name="connsiteX8855" fmla="*/ 6490576 w 8191242"/>
              <a:gd name="connsiteY8855" fmla="*/ 1423958 h 5359243"/>
              <a:gd name="connsiteX8856" fmla="*/ 6266844 w 8191242"/>
              <a:gd name="connsiteY8856" fmla="*/ 1422279 h 5359243"/>
              <a:gd name="connsiteX8857" fmla="*/ 6265964 w 8191242"/>
              <a:gd name="connsiteY8857" fmla="*/ 1423216 h 5359243"/>
              <a:gd name="connsiteX8858" fmla="*/ 6266324 w 8191242"/>
              <a:gd name="connsiteY8858" fmla="*/ 1424485 h 5359243"/>
              <a:gd name="connsiteX8859" fmla="*/ 6520353 w 8191242"/>
              <a:gd name="connsiteY8859" fmla="*/ 1419358 h 5359243"/>
              <a:gd name="connsiteX8860" fmla="*/ 6508529 w 8191242"/>
              <a:gd name="connsiteY8860" fmla="*/ 1431168 h 5359243"/>
              <a:gd name="connsiteX8861" fmla="*/ 6493264 w 8191242"/>
              <a:gd name="connsiteY8861" fmla="*/ 1423544 h 5359243"/>
              <a:gd name="connsiteX8862" fmla="*/ 5791147 w 8191242"/>
              <a:gd name="connsiteY8862" fmla="*/ 1416220 h 5359243"/>
              <a:gd name="connsiteX8863" fmla="*/ 5790929 w 8191242"/>
              <a:gd name="connsiteY8863" fmla="*/ 1417719 h 5359243"/>
              <a:gd name="connsiteX8864" fmla="*/ 5792468 w 8191242"/>
              <a:gd name="connsiteY8864" fmla="*/ 1418486 h 5359243"/>
              <a:gd name="connsiteX8865" fmla="*/ 5661938 w 8191242"/>
              <a:gd name="connsiteY8865" fmla="*/ 1415357 h 5359243"/>
              <a:gd name="connsiteX8866" fmla="*/ 5662504 w 8191242"/>
              <a:gd name="connsiteY8866" fmla="*/ 1416867 h 5359243"/>
              <a:gd name="connsiteX8867" fmla="*/ 5650172 w 8191242"/>
              <a:gd name="connsiteY8867" fmla="*/ 1427844 h 5359243"/>
              <a:gd name="connsiteX8868" fmla="*/ 5650933 w 8191242"/>
              <a:gd name="connsiteY8868" fmla="*/ 1423489 h 5359243"/>
              <a:gd name="connsiteX8869" fmla="*/ 5661938 w 8191242"/>
              <a:gd name="connsiteY8869" fmla="*/ 1415357 h 5359243"/>
              <a:gd name="connsiteX8870" fmla="*/ 5781890 w 8191242"/>
              <a:gd name="connsiteY8870" fmla="*/ 1415212 h 5359243"/>
              <a:gd name="connsiteX8871" fmla="*/ 5777817 w 8191242"/>
              <a:gd name="connsiteY8871" fmla="*/ 1420345 h 5359243"/>
              <a:gd name="connsiteX8872" fmla="*/ 5782152 w 8191242"/>
              <a:gd name="connsiteY8872" fmla="*/ 1423575 h 5359243"/>
              <a:gd name="connsiteX8873" fmla="*/ 5789817 w 8191242"/>
              <a:gd name="connsiteY8873" fmla="*/ 1451222 h 5359243"/>
              <a:gd name="connsiteX8874" fmla="*/ 5796875 w 8191242"/>
              <a:gd name="connsiteY8874" fmla="*/ 1456482 h 5359243"/>
              <a:gd name="connsiteX8875" fmla="*/ 5798057 w 8191242"/>
              <a:gd name="connsiteY8875" fmla="*/ 1455065 h 5359243"/>
              <a:gd name="connsiteX8876" fmla="*/ 5797225 w 8191242"/>
              <a:gd name="connsiteY8876" fmla="*/ 1444435 h 5359243"/>
              <a:gd name="connsiteX8877" fmla="*/ 5790071 w 8191242"/>
              <a:gd name="connsiteY8877" fmla="*/ 1425334 h 5359243"/>
              <a:gd name="connsiteX8878" fmla="*/ 5796204 w 8191242"/>
              <a:gd name="connsiteY8878" fmla="*/ 1427344 h 5359243"/>
              <a:gd name="connsiteX8879" fmla="*/ 5790813 w 8191242"/>
              <a:gd name="connsiteY8879" fmla="*/ 1418509 h 5359243"/>
              <a:gd name="connsiteX8880" fmla="*/ 5790119 w 8191242"/>
              <a:gd name="connsiteY8880" fmla="*/ 1423279 h 5359243"/>
              <a:gd name="connsiteX8881" fmla="*/ 5782919 w 8191242"/>
              <a:gd name="connsiteY8881" fmla="*/ 1424287 h 5359243"/>
              <a:gd name="connsiteX8882" fmla="*/ 5781890 w 8191242"/>
              <a:gd name="connsiteY8882" fmla="*/ 1415212 h 5359243"/>
              <a:gd name="connsiteX8883" fmla="*/ 6524680 w 8191242"/>
              <a:gd name="connsiteY8883" fmla="*/ 1415032 h 5359243"/>
              <a:gd name="connsiteX8884" fmla="*/ 6528641 w 8191242"/>
              <a:gd name="connsiteY8884" fmla="*/ 1418077 h 5359243"/>
              <a:gd name="connsiteX8885" fmla="*/ 6520353 w 8191242"/>
              <a:gd name="connsiteY8885" fmla="*/ 1419358 h 5359243"/>
              <a:gd name="connsiteX8886" fmla="*/ 5539334 w 8191242"/>
              <a:gd name="connsiteY8886" fmla="*/ 1414635 h 5359243"/>
              <a:gd name="connsiteX8887" fmla="*/ 5543119 w 8191242"/>
              <a:gd name="connsiteY8887" fmla="*/ 1422748 h 5359243"/>
              <a:gd name="connsiteX8888" fmla="*/ 5548159 w 8191242"/>
              <a:gd name="connsiteY8888" fmla="*/ 1438852 h 5359243"/>
              <a:gd name="connsiteX8889" fmla="*/ 5549378 w 8191242"/>
              <a:gd name="connsiteY8889" fmla="*/ 1441285 h 5359243"/>
              <a:gd name="connsiteX8890" fmla="*/ 5558747 w 8191242"/>
              <a:gd name="connsiteY8890" fmla="*/ 1439836 h 5359243"/>
              <a:gd name="connsiteX8891" fmla="*/ 5559012 w 8191242"/>
              <a:gd name="connsiteY8891" fmla="*/ 1438252 h 5359243"/>
              <a:gd name="connsiteX8892" fmla="*/ 5550091 w 8191242"/>
              <a:gd name="connsiteY8892" fmla="*/ 1431710 h 5359243"/>
              <a:gd name="connsiteX8893" fmla="*/ 5543882 w 8191242"/>
              <a:gd name="connsiteY8893" fmla="*/ 1415013 h 5359243"/>
              <a:gd name="connsiteX8894" fmla="*/ 5976121 w 8191242"/>
              <a:gd name="connsiteY8894" fmla="*/ 1409166 h 5359243"/>
              <a:gd name="connsiteX8895" fmla="*/ 5973265 w 8191242"/>
              <a:gd name="connsiteY8895" fmla="*/ 1413198 h 5359243"/>
              <a:gd name="connsiteX8896" fmla="*/ 5976121 w 8191242"/>
              <a:gd name="connsiteY8896" fmla="*/ 1418518 h 5359243"/>
              <a:gd name="connsiteX8897" fmla="*/ 5959975 w 8191242"/>
              <a:gd name="connsiteY8897" fmla="*/ 1409166 h 5359243"/>
              <a:gd name="connsiteX8898" fmla="*/ 5959576 w 8191242"/>
              <a:gd name="connsiteY8898" fmla="*/ 1410136 h 5359243"/>
              <a:gd name="connsiteX8899" fmla="*/ 5959232 w 8191242"/>
              <a:gd name="connsiteY8899" fmla="*/ 1420801 h 5359243"/>
              <a:gd name="connsiteX8900" fmla="*/ 5954410 w 8191242"/>
              <a:gd name="connsiteY8900" fmla="*/ 1422688 h 5359243"/>
              <a:gd name="connsiteX8901" fmla="*/ 5950895 w 8191242"/>
              <a:gd name="connsiteY8901" fmla="*/ 1431226 h 5359243"/>
              <a:gd name="connsiteX8902" fmla="*/ 5959975 w 8191242"/>
              <a:gd name="connsiteY8902" fmla="*/ 1465316 h 5359243"/>
              <a:gd name="connsiteX8903" fmla="*/ 5976121 w 8191242"/>
              <a:gd name="connsiteY8903" fmla="*/ 1457296 h 5359243"/>
              <a:gd name="connsiteX8904" fmla="*/ 5984193 w 8191242"/>
              <a:gd name="connsiteY8904" fmla="*/ 1489379 h 5359243"/>
              <a:gd name="connsiteX8905" fmla="*/ 5976121 w 8191242"/>
              <a:gd name="connsiteY8905" fmla="*/ 1489379 h 5359243"/>
              <a:gd name="connsiteX8906" fmla="*/ 5992265 w 8191242"/>
              <a:gd name="connsiteY8906" fmla="*/ 1529487 h 5359243"/>
              <a:gd name="connsiteX8907" fmla="*/ 5968047 w 8191242"/>
              <a:gd name="connsiteY8907" fmla="*/ 1513443 h 5359243"/>
              <a:gd name="connsiteX8908" fmla="*/ 5976121 w 8191242"/>
              <a:gd name="connsiteY8908" fmla="*/ 1521466 h 5359243"/>
              <a:gd name="connsiteX8909" fmla="*/ 5968047 w 8191242"/>
              <a:gd name="connsiteY8909" fmla="*/ 1473337 h 5359243"/>
              <a:gd name="connsiteX8910" fmla="*/ 5959849 w 8191242"/>
              <a:gd name="connsiteY8910" fmla="*/ 1495521 h 5359243"/>
              <a:gd name="connsiteX8911" fmla="*/ 5959397 w 8191242"/>
              <a:gd name="connsiteY8911" fmla="*/ 1497225 h 5359243"/>
              <a:gd name="connsiteX8912" fmla="*/ 5959595 w 8191242"/>
              <a:gd name="connsiteY8912" fmla="*/ 1497645 h 5359243"/>
              <a:gd name="connsiteX8913" fmla="*/ 5959278 w 8191242"/>
              <a:gd name="connsiteY8913" fmla="*/ 1497670 h 5359243"/>
              <a:gd name="connsiteX8914" fmla="*/ 5956949 w 8191242"/>
              <a:gd name="connsiteY8914" fmla="*/ 1506425 h 5359243"/>
              <a:gd name="connsiteX8915" fmla="*/ 5951904 w 8191242"/>
              <a:gd name="connsiteY8915" fmla="*/ 1521466 h 5359243"/>
              <a:gd name="connsiteX8916" fmla="*/ 5919616 w 8191242"/>
              <a:gd name="connsiteY8916" fmla="*/ 1449273 h 5359243"/>
              <a:gd name="connsiteX8917" fmla="*/ 5943832 w 8191242"/>
              <a:gd name="connsiteY8917" fmla="*/ 1465316 h 5359243"/>
              <a:gd name="connsiteX8918" fmla="*/ 5935761 w 8191242"/>
              <a:gd name="connsiteY8918" fmla="*/ 1442255 h 5359243"/>
              <a:gd name="connsiteX8919" fmla="*/ 5930168 w 8191242"/>
              <a:gd name="connsiteY8919" fmla="*/ 1430444 h 5359243"/>
              <a:gd name="connsiteX8920" fmla="*/ 5929947 w 8191242"/>
              <a:gd name="connsiteY8920" fmla="*/ 1430361 h 5359243"/>
              <a:gd name="connsiteX8921" fmla="*/ 5930018 w 8191242"/>
              <a:gd name="connsiteY8921" fmla="*/ 1430125 h 5359243"/>
              <a:gd name="connsiteX8922" fmla="*/ 5927689 w 8191242"/>
              <a:gd name="connsiteY8922" fmla="*/ 1425209 h 5359243"/>
              <a:gd name="connsiteX8923" fmla="*/ 5930455 w 8191242"/>
              <a:gd name="connsiteY8923" fmla="*/ 1428644 h 5359243"/>
              <a:gd name="connsiteX8924" fmla="*/ 5931520 w 8191242"/>
              <a:gd name="connsiteY8924" fmla="*/ 1425036 h 5359243"/>
              <a:gd name="connsiteX8925" fmla="*/ 5943745 w 8191242"/>
              <a:gd name="connsiteY8925" fmla="*/ 1417514 h 5359243"/>
              <a:gd name="connsiteX8926" fmla="*/ 5943832 w 8191242"/>
              <a:gd name="connsiteY8926" fmla="*/ 1417189 h 5359243"/>
              <a:gd name="connsiteX8927" fmla="*/ 5918608 w 8191242"/>
              <a:gd name="connsiteY8927" fmla="*/ 1428216 h 5359243"/>
              <a:gd name="connsiteX8928" fmla="*/ 5912341 w 8191242"/>
              <a:gd name="connsiteY8928" fmla="*/ 1454012 h 5359243"/>
              <a:gd name="connsiteX8929" fmla="*/ 5909148 w 8191242"/>
              <a:gd name="connsiteY8929" fmla="*/ 1442128 h 5359243"/>
              <a:gd name="connsiteX8930" fmla="*/ 5897204 w 8191242"/>
              <a:gd name="connsiteY8930" fmla="*/ 1434397 h 5359243"/>
              <a:gd name="connsiteX8931" fmla="*/ 5904481 w 8191242"/>
              <a:gd name="connsiteY8931" fmla="*/ 1435236 h 5359243"/>
              <a:gd name="connsiteX8932" fmla="*/ 5919616 w 8191242"/>
              <a:gd name="connsiteY8932" fmla="*/ 1425209 h 5359243"/>
              <a:gd name="connsiteX8933" fmla="*/ 5895400 w 8191242"/>
              <a:gd name="connsiteY8933" fmla="*/ 1417189 h 5359243"/>
              <a:gd name="connsiteX8934" fmla="*/ 5887328 w 8191242"/>
              <a:gd name="connsiteY8934" fmla="*/ 1433229 h 5359243"/>
              <a:gd name="connsiteX8935" fmla="*/ 5865760 w 8191242"/>
              <a:gd name="connsiteY8935" fmla="*/ 1427590 h 5359243"/>
              <a:gd name="connsiteX8936" fmla="*/ 5865363 w 8191242"/>
              <a:gd name="connsiteY8936" fmla="*/ 1426907 h 5359243"/>
              <a:gd name="connsiteX8937" fmla="*/ 5866234 w 8191242"/>
              <a:gd name="connsiteY8937" fmla="*/ 1441430 h 5359243"/>
              <a:gd name="connsiteX8938" fmla="*/ 5873435 w 8191242"/>
              <a:gd name="connsiteY8938" fmla="*/ 1464626 h 5359243"/>
              <a:gd name="connsiteX8939" fmla="*/ 5873435 w 8191242"/>
              <a:gd name="connsiteY8939" fmla="*/ 1432356 h 5359243"/>
              <a:gd name="connsiteX8940" fmla="*/ 5884749 w 8191242"/>
              <a:gd name="connsiteY8940" fmla="*/ 1457566 h 5359243"/>
              <a:gd name="connsiteX8941" fmla="*/ 5887413 w 8191242"/>
              <a:gd name="connsiteY8941" fmla="*/ 1473759 h 5359243"/>
              <a:gd name="connsiteX8942" fmla="*/ 5887568 w 8191242"/>
              <a:gd name="connsiteY8942" fmla="*/ 1471504 h 5359243"/>
              <a:gd name="connsiteX8943" fmla="*/ 5894656 w 8191242"/>
              <a:gd name="connsiteY8943" fmla="*/ 1478910 h 5359243"/>
              <a:gd name="connsiteX8944" fmla="*/ 5894391 w 8191242"/>
              <a:gd name="connsiteY8944" fmla="*/ 1472336 h 5359243"/>
              <a:gd name="connsiteX8945" fmla="*/ 5887328 w 8191242"/>
              <a:gd name="connsiteY8945" fmla="*/ 1441252 h 5359243"/>
              <a:gd name="connsiteX8946" fmla="*/ 5903472 w 8191242"/>
              <a:gd name="connsiteY8946" fmla="*/ 1497402 h 5359243"/>
              <a:gd name="connsiteX8947" fmla="*/ 5908772 w 8191242"/>
              <a:gd name="connsiteY8947" fmla="*/ 1480645 h 5359243"/>
              <a:gd name="connsiteX8948" fmla="*/ 5905382 w 8191242"/>
              <a:gd name="connsiteY8948" fmla="*/ 1473442 h 5359243"/>
              <a:gd name="connsiteX8949" fmla="*/ 5912040 w 8191242"/>
              <a:gd name="connsiteY8949" fmla="*/ 1458407 h 5359243"/>
              <a:gd name="connsiteX8950" fmla="*/ 5911544 w 8191242"/>
              <a:gd name="connsiteY8950" fmla="*/ 1457296 h 5359243"/>
              <a:gd name="connsiteX8951" fmla="*/ 5912341 w 8191242"/>
              <a:gd name="connsiteY8951" fmla="*/ 1454012 h 5359243"/>
              <a:gd name="connsiteX8952" fmla="*/ 5912963 w 8191242"/>
              <a:gd name="connsiteY8952" fmla="*/ 1456325 h 5359243"/>
              <a:gd name="connsiteX8953" fmla="*/ 5913126 w 8191242"/>
              <a:gd name="connsiteY8953" fmla="*/ 1455955 h 5359243"/>
              <a:gd name="connsiteX8954" fmla="*/ 5920872 w 8191242"/>
              <a:gd name="connsiteY8954" fmla="*/ 1456984 h 5359243"/>
              <a:gd name="connsiteX8955" fmla="*/ 5916969 w 8191242"/>
              <a:gd name="connsiteY8955" fmla="*/ 1469424 h 5359243"/>
              <a:gd name="connsiteX8956" fmla="*/ 5919616 w 8191242"/>
              <a:gd name="connsiteY8956" fmla="*/ 1475341 h 5359243"/>
              <a:gd name="connsiteX8957" fmla="*/ 5927689 w 8191242"/>
              <a:gd name="connsiteY8957" fmla="*/ 1481360 h 5359243"/>
              <a:gd name="connsiteX8958" fmla="*/ 5920036 w 8191242"/>
              <a:gd name="connsiteY8958" fmla="*/ 1485220 h 5359243"/>
              <a:gd name="connsiteX8959" fmla="*/ 5918451 w 8191242"/>
              <a:gd name="connsiteY8959" fmla="*/ 1491956 h 5359243"/>
              <a:gd name="connsiteX8960" fmla="*/ 5917835 w 8191242"/>
              <a:gd name="connsiteY8960" fmla="*/ 1491718 h 5359243"/>
              <a:gd name="connsiteX8961" fmla="*/ 5916589 w 8191242"/>
              <a:gd name="connsiteY8961" fmla="*/ 1496400 h 5359243"/>
              <a:gd name="connsiteX8962" fmla="*/ 5911544 w 8191242"/>
              <a:gd name="connsiteY8962" fmla="*/ 1529487 h 5359243"/>
              <a:gd name="connsiteX8963" fmla="*/ 5911544 w 8191242"/>
              <a:gd name="connsiteY8963" fmla="*/ 1505423 h 5359243"/>
              <a:gd name="connsiteX8964" fmla="*/ 5905379 w 8191242"/>
              <a:gd name="connsiteY8964" fmla="*/ 1508595 h 5359243"/>
              <a:gd name="connsiteX8965" fmla="*/ 5906738 w 8191242"/>
              <a:gd name="connsiteY8965" fmla="*/ 1515458 h 5359243"/>
              <a:gd name="connsiteX8966" fmla="*/ 5902478 w 8191242"/>
              <a:gd name="connsiteY8966" fmla="*/ 1522330 h 5359243"/>
              <a:gd name="connsiteX8967" fmla="*/ 5902465 w 8191242"/>
              <a:gd name="connsiteY8967" fmla="*/ 1522329 h 5359243"/>
              <a:gd name="connsiteX8968" fmla="*/ 5902463 w 8191242"/>
              <a:gd name="connsiteY8968" fmla="*/ 1522343 h 5359243"/>
              <a:gd name="connsiteX8969" fmla="*/ 5902218 w 8191242"/>
              <a:gd name="connsiteY8969" fmla="*/ 1522313 h 5359243"/>
              <a:gd name="connsiteX8970" fmla="*/ 5895535 w 8191242"/>
              <a:gd name="connsiteY8970" fmla="*/ 1521848 h 5359243"/>
              <a:gd name="connsiteX8971" fmla="*/ 5900676 w 8191242"/>
              <a:gd name="connsiteY8971" fmla="*/ 1536321 h 5359243"/>
              <a:gd name="connsiteX8972" fmla="*/ 5902135 w 8191242"/>
              <a:gd name="connsiteY8972" fmla="*/ 1537000 h 5359243"/>
              <a:gd name="connsiteX8973" fmla="*/ 5911129 w 8191242"/>
              <a:gd name="connsiteY8973" fmla="*/ 1529928 h 5359243"/>
              <a:gd name="connsiteX8974" fmla="*/ 5911129 w 8191242"/>
              <a:gd name="connsiteY8974" fmla="*/ 1538010 h 5359243"/>
              <a:gd name="connsiteX8975" fmla="*/ 5911129 w 8191242"/>
              <a:gd name="connsiteY8975" fmla="*/ 1547221 h 5359243"/>
              <a:gd name="connsiteX8976" fmla="*/ 5921864 w 8191242"/>
              <a:gd name="connsiteY8976" fmla="*/ 1545569 h 5359243"/>
              <a:gd name="connsiteX8977" fmla="*/ 5921840 w 8191242"/>
              <a:gd name="connsiteY8977" fmla="*/ 1545167 h 5359243"/>
              <a:gd name="connsiteX8978" fmla="*/ 5920872 w 8191242"/>
              <a:gd name="connsiteY8978" fmla="*/ 1529914 h 5359243"/>
              <a:gd name="connsiteX8979" fmla="*/ 5946042 w 8191242"/>
              <a:gd name="connsiteY8979" fmla="*/ 1537982 h 5359243"/>
              <a:gd name="connsiteX8980" fmla="*/ 5947830 w 8191242"/>
              <a:gd name="connsiteY8980" fmla="*/ 1537450 h 5359243"/>
              <a:gd name="connsiteX8981" fmla="*/ 5943137 w 8191242"/>
              <a:gd name="connsiteY8981" fmla="*/ 1533444 h 5359243"/>
              <a:gd name="connsiteX8982" fmla="*/ 5936361 w 8191242"/>
              <a:gd name="connsiteY8982" fmla="*/ 1529972 h 5359243"/>
              <a:gd name="connsiteX8983" fmla="*/ 5928616 w 8191242"/>
              <a:gd name="connsiteY8983" fmla="*/ 1497056 h 5359243"/>
              <a:gd name="connsiteX8984" fmla="*/ 5934425 w 8191242"/>
              <a:gd name="connsiteY8984" fmla="*/ 1496285 h 5359243"/>
              <a:gd name="connsiteX8985" fmla="*/ 5951851 w 8191242"/>
              <a:gd name="connsiteY8985" fmla="*/ 1521744 h 5359243"/>
              <a:gd name="connsiteX8986" fmla="*/ 5951851 w 8191242"/>
              <a:gd name="connsiteY8986" fmla="*/ 1529972 h 5359243"/>
              <a:gd name="connsiteX8987" fmla="*/ 5952957 w 8191242"/>
              <a:gd name="connsiteY8987" fmla="*/ 1535924 h 5359243"/>
              <a:gd name="connsiteX8988" fmla="*/ 5957901 w 8191242"/>
              <a:gd name="connsiteY8988" fmla="*/ 1534453 h 5359243"/>
              <a:gd name="connsiteX8989" fmla="*/ 5959595 w 8191242"/>
              <a:gd name="connsiteY8989" fmla="*/ 1521847 h 5359243"/>
              <a:gd name="connsiteX8990" fmla="*/ 5975085 w 8191242"/>
              <a:gd name="connsiteY8990" fmla="*/ 1546050 h 5359243"/>
              <a:gd name="connsiteX8991" fmla="*/ 5944106 w 8191242"/>
              <a:gd name="connsiteY8991" fmla="*/ 1546050 h 5359243"/>
              <a:gd name="connsiteX8992" fmla="*/ 5951851 w 8191242"/>
              <a:gd name="connsiteY8992" fmla="*/ 1618658 h 5359243"/>
              <a:gd name="connsiteX8993" fmla="*/ 5936361 w 8191242"/>
              <a:gd name="connsiteY8993" fmla="*/ 1554119 h 5359243"/>
              <a:gd name="connsiteX8994" fmla="*/ 5936361 w 8191242"/>
              <a:gd name="connsiteY8994" fmla="*/ 1610591 h 5359243"/>
              <a:gd name="connsiteX8995" fmla="*/ 5928616 w 8191242"/>
              <a:gd name="connsiteY8995" fmla="*/ 1594455 h 5359243"/>
              <a:gd name="connsiteX8996" fmla="*/ 5913126 w 8191242"/>
              <a:gd name="connsiteY8996" fmla="*/ 1562186 h 5359243"/>
              <a:gd name="connsiteX8997" fmla="*/ 5920872 w 8191242"/>
              <a:gd name="connsiteY8997" fmla="*/ 1569623 h 5359243"/>
              <a:gd name="connsiteX8998" fmla="*/ 5921822 w 8191242"/>
              <a:gd name="connsiteY8998" fmla="*/ 1565474 h 5359243"/>
              <a:gd name="connsiteX8999" fmla="*/ 5911129 w 8191242"/>
              <a:gd name="connsiteY8999" fmla="*/ 1558374 h 5359243"/>
              <a:gd name="connsiteX9000" fmla="*/ 5911129 w 8191242"/>
              <a:gd name="connsiteY9000" fmla="*/ 1562153 h 5359243"/>
              <a:gd name="connsiteX9001" fmla="*/ 5919616 w 8191242"/>
              <a:gd name="connsiteY9001" fmla="*/ 1577614 h 5359243"/>
              <a:gd name="connsiteX9002" fmla="*/ 5905697 w 8191242"/>
              <a:gd name="connsiteY9002" fmla="*/ 1574651 h 5359243"/>
              <a:gd name="connsiteX9003" fmla="*/ 5913127 w 8191242"/>
              <a:gd name="connsiteY9003" fmla="*/ 1591551 h 5359243"/>
              <a:gd name="connsiteX9004" fmla="*/ 5919123 w 8191242"/>
              <a:gd name="connsiteY9004" fmla="*/ 1618826 h 5359243"/>
              <a:gd name="connsiteX9005" fmla="*/ 5911129 w 8191242"/>
              <a:gd name="connsiteY9005" fmla="*/ 1594582 h 5359243"/>
              <a:gd name="connsiteX9006" fmla="*/ 5903133 w 8191242"/>
              <a:gd name="connsiteY9006" fmla="*/ 1618826 h 5359243"/>
              <a:gd name="connsiteX9007" fmla="*/ 5903133 w 8191242"/>
              <a:gd name="connsiteY9007" fmla="*/ 1634989 h 5359243"/>
              <a:gd name="connsiteX9008" fmla="*/ 5914375 w 8191242"/>
              <a:gd name="connsiteY9008" fmla="*/ 1633852 h 5359243"/>
              <a:gd name="connsiteX9009" fmla="*/ 5919123 w 8191242"/>
              <a:gd name="connsiteY9009" fmla="*/ 1643070 h 5359243"/>
              <a:gd name="connsiteX9010" fmla="*/ 5872154 w 8191242"/>
              <a:gd name="connsiteY9010" fmla="*/ 1649852 h 5359243"/>
              <a:gd name="connsiteX9011" fmla="*/ 5878152 w 8191242"/>
              <a:gd name="connsiteY9011" fmla="*/ 1642061 h 5359243"/>
              <a:gd name="connsiteX9012" fmla="*/ 5879150 w 8191242"/>
              <a:gd name="connsiteY9012" fmla="*/ 1626908 h 5359243"/>
              <a:gd name="connsiteX9013" fmla="*/ 5895139 w 8191242"/>
              <a:gd name="connsiteY9013" fmla="*/ 1643070 h 5359243"/>
              <a:gd name="connsiteX9014" fmla="*/ 5887145 w 8191242"/>
              <a:gd name="connsiteY9014" fmla="*/ 1602664 h 5359243"/>
              <a:gd name="connsiteX9015" fmla="*/ 5895139 w 8191242"/>
              <a:gd name="connsiteY9015" fmla="*/ 1618826 h 5359243"/>
              <a:gd name="connsiteX9016" fmla="*/ 5895139 w 8191242"/>
              <a:gd name="connsiteY9016" fmla="*/ 1586500 h 5359243"/>
              <a:gd name="connsiteX9017" fmla="*/ 5863160 w 8191242"/>
              <a:gd name="connsiteY9017" fmla="*/ 1602664 h 5359243"/>
              <a:gd name="connsiteX9018" fmla="*/ 5887145 w 8191242"/>
              <a:gd name="connsiteY9018" fmla="*/ 1610745 h 5359243"/>
              <a:gd name="connsiteX9019" fmla="*/ 5871156 w 8191242"/>
              <a:gd name="connsiteY9019" fmla="*/ 1626908 h 5359243"/>
              <a:gd name="connsiteX9020" fmla="*/ 5855167 w 8191242"/>
              <a:gd name="connsiteY9020" fmla="*/ 1594582 h 5359243"/>
              <a:gd name="connsiteX9021" fmla="*/ 5855167 w 8191242"/>
              <a:gd name="connsiteY9021" fmla="*/ 1618826 h 5359243"/>
              <a:gd name="connsiteX9022" fmla="*/ 5852550 w 8191242"/>
              <a:gd name="connsiteY9022" fmla="*/ 1627403 h 5359243"/>
              <a:gd name="connsiteX9023" fmla="*/ 5839177 w 8191242"/>
              <a:gd name="connsiteY9023" fmla="*/ 1629937 h 5359243"/>
              <a:gd name="connsiteX9024" fmla="*/ 5823188 w 8191242"/>
              <a:gd name="connsiteY9024" fmla="*/ 1626908 h 5359243"/>
              <a:gd name="connsiteX9025" fmla="*/ 5839177 w 8191242"/>
              <a:gd name="connsiteY9025" fmla="*/ 1618826 h 5359243"/>
              <a:gd name="connsiteX9026" fmla="*/ 5831183 w 8191242"/>
              <a:gd name="connsiteY9026" fmla="*/ 1570338 h 5359243"/>
              <a:gd name="connsiteX9027" fmla="*/ 5839177 w 8191242"/>
              <a:gd name="connsiteY9027" fmla="*/ 1594582 h 5359243"/>
              <a:gd name="connsiteX9028" fmla="*/ 5863160 w 8191242"/>
              <a:gd name="connsiteY9028" fmla="*/ 1586500 h 5359243"/>
              <a:gd name="connsiteX9029" fmla="*/ 5859164 w 8191242"/>
              <a:gd name="connsiteY9029" fmla="*/ 1577408 h 5359243"/>
              <a:gd name="connsiteX9030" fmla="*/ 5856028 w 8191242"/>
              <a:gd name="connsiteY9030" fmla="*/ 1565521 h 5359243"/>
              <a:gd name="connsiteX9031" fmla="*/ 5854743 w 8191242"/>
              <a:gd name="connsiteY9031" fmla="*/ 1564673 h 5359243"/>
              <a:gd name="connsiteX9032" fmla="*/ 5855705 w 8191242"/>
              <a:gd name="connsiteY9032" fmla="*/ 1564295 h 5359243"/>
              <a:gd name="connsiteX9033" fmla="*/ 5855167 w 8191242"/>
              <a:gd name="connsiteY9033" fmla="*/ 1562254 h 5359243"/>
              <a:gd name="connsiteX9034" fmla="*/ 5857495 w 8191242"/>
              <a:gd name="connsiteY9034" fmla="*/ 1563592 h 5359243"/>
              <a:gd name="connsiteX9035" fmla="*/ 5858131 w 8191242"/>
              <a:gd name="connsiteY9035" fmla="*/ 1563341 h 5359243"/>
              <a:gd name="connsiteX9036" fmla="*/ 5867811 w 8191242"/>
              <a:gd name="connsiteY9036" fmla="*/ 1552693 h 5359243"/>
              <a:gd name="connsiteX9037" fmla="*/ 5868780 w 8191242"/>
              <a:gd name="connsiteY9037" fmla="*/ 1568182 h 5359243"/>
              <a:gd name="connsiteX9038" fmla="*/ 5868816 w 8191242"/>
              <a:gd name="connsiteY9038" fmla="*/ 1570095 h 5359243"/>
              <a:gd name="connsiteX9039" fmla="*/ 5871655 w 8191242"/>
              <a:gd name="connsiteY9039" fmla="*/ 1571726 h 5359243"/>
              <a:gd name="connsiteX9040" fmla="*/ 5903133 w 8191242"/>
              <a:gd name="connsiteY9040" fmla="*/ 1586500 h 5359243"/>
              <a:gd name="connsiteX9041" fmla="*/ 5901759 w 8191242"/>
              <a:gd name="connsiteY9041" fmla="*/ 1574378 h 5359243"/>
              <a:gd name="connsiteX9042" fmla="*/ 5899630 w 8191242"/>
              <a:gd name="connsiteY9042" fmla="*/ 1563689 h 5359243"/>
              <a:gd name="connsiteX9043" fmla="*/ 5897418 w 8191242"/>
              <a:gd name="connsiteY9043" fmla="*/ 1559567 h 5359243"/>
              <a:gd name="connsiteX9044" fmla="*/ 5897406 w 8191242"/>
              <a:gd name="connsiteY9044" fmla="*/ 1559524 h 5359243"/>
              <a:gd name="connsiteX9045" fmla="*/ 5890504 w 8191242"/>
              <a:gd name="connsiteY9045" fmla="*/ 1561647 h 5359243"/>
              <a:gd name="connsiteX9046" fmla="*/ 5875559 w 8191242"/>
              <a:gd name="connsiteY9046" fmla="*/ 1560438 h 5359243"/>
              <a:gd name="connsiteX9047" fmla="*/ 5894436 w 8191242"/>
              <a:gd name="connsiteY9047" fmla="*/ 1549788 h 5359243"/>
              <a:gd name="connsiteX9048" fmla="*/ 5894675 w 8191242"/>
              <a:gd name="connsiteY9048" fmla="*/ 1549751 h 5359243"/>
              <a:gd name="connsiteX9049" fmla="*/ 5892373 w 8191242"/>
              <a:gd name="connsiteY9049" fmla="*/ 1541519 h 5359243"/>
              <a:gd name="connsiteX9050" fmla="*/ 5891939 w 8191242"/>
              <a:gd name="connsiteY9050" fmla="*/ 1540485 h 5359243"/>
              <a:gd name="connsiteX9051" fmla="*/ 5887145 w 8191242"/>
              <a:gd name="connsiteY9051" fmla="*/ 1538010 h 5359243"/>
              <a:gd name="connsiteX9052" fmla="*/ 5890091 w 8191242"/>
              <a:gd name="connsiteY9052" fmla="*/ 1536077 h 5359243"/>
              <a:gd name="connsiteX9053" fmla="*/ 5887328 w 8191242"/>
              <a:gd name="connsiteY9053" fmla="*/ 1529487 h 5359243"/>
              <a:gd name="connsiteX9054" fmla="*/ 5887328 w 8191242"/>
              <a:gd name="connsiteY9054" fmla="*/ 1545530 h 5359243"/>
              <a:gd name="connsiteX9055" fmla="*/ 5885058 w 8191242"/>
              <a:gd name="connsiteY9055" fmla="*/ 1510562 h 5359243"/>
              <a:gd name="connsiteX9056" fmla="*/ 5888043 w 8191242"/>
              <a:gd name="connsiteY9056" fmla="*/ 1509078 h 5359243"/>
              <a:gd name="connsiteX9057" fmla="*/ 5883308 w 8191242"/>
              <a:gd name="connsiteY9057" fmla="*/ 1500547 h 5359243"/>
              <a:gd name="connsiteX9058" fmla="*/ 5881760 w 8191242"/>
              <a:gd name="connsiteY9058" fmla="*/ 1493005 h 5359243"/>
              <a:gd name="connsiteX9059" fmla="*/ 5886504 w 8191242"/>
              <a:gd name="connsiteY9059" fmla="*/ 1487063 h 5359243"/>
              <a:gd name="connsiteX9060" fmla="*/ 5886597 w 8191242"/>
              <a:gd name="connsiteY9060" fmla="*/ 1485712 h 5359243"/>
              <a:gd name="connsiteX9061" fmla="*/ 5882692 w 8191242"/>
              <a:gd name="connsiteY9061" fmla="*/ 1482022 h 5359243"/>
              <a:gd name="connsiteX9062" fmla="*/ 5880635 w 8191242"/>
              <a:gd name="connsiteY9062" fmla="*/ 1477483 h 5359243"/>
              <a:gd name="connsiteX9063" fmla="*/ 5879077 w 8191242"/>
              <a:gd name="connsiteY9063" fmla="*/ 1479937 h 5359243"/>
              <a:gd name="connsiteX9064" fmla="*/ 5881760 w 8191242"/>
              <a:gd name="connsiteY9064" fmla="*/ 1493005 h 5359243"/>
              <a:gd name="connsiteX9065" fmla="*/ 5879050 w 8191242"/>
              <a:gd name="connsiteY9065" fmla="*/ 1496398 h 5359243"/>
              <a:gd name="connsiteX9066" fmla="*/ 5879050 w 8191242"/>
              <a:gd name="connsiteY9066" fmla="*/ 1484989 h 5359243"/>
              <a:gd name="connsiteX9067" fmla="*/ 5879050 w 8191242"/>
              <a:gd name="connsiteY9067" fmla="*/ 1479981 h 5359243"/>
              <a:gd name="connsiteX9068" fmla="*/ 5873435 w 8191242"/>
              <a:gd name="connsiteY9068" fmla="*/ 1488828 h 5359243"/>
              <a:gd name="connsiteX9069" fmla="*/ 5840521 w 8191242"/>
              <a:gd name="connsiteY9069" fmla="*/ 1432356 h 5359243"/>
              <a:gd name="connsiteX9070" fmla="*/ 5840521 w 8191242"/>
              <a:gd name="connsiteY9070" fmla="*/ 1480762 h 5359243"/>
              <a:gd name="connsiteX9071" fmla="*/ 5832291 w 8191242"/>
              <a:gd name="connsiteY9071" fmla="*/ 1432356 h 5359243"/>
              <a:gd name="connsiteX9072" fmla="*/ 5811719 w 8191242"/>
              <a:gd name="connsiteY9072" fmla="*/ 1433363 h 5359243"/>
              <a:gd name="connsiteX9073" fmla="*/ 5806052 w 8191242"/>
              <a:gd name="connsiteY9073" fmla="*/ 1432337 h 5359243"/>
              <a:gd name="connsiteX9074" fmla="*/ 5809615 w 8191242"/>
              <a:gd name="connsiteY9074" fmla="*/ 1437648 h 5359243"/>
              <a:gd name="connsiteX9075" fmla="*/ 5814596 w 8191242"/>
              <a:gd name="connsiteY9075" fmla="*/ 1433376 h 5359243"/>
              <a:gd name="connsiteX9076" fmla="*/ 5806422 w 8191242"/>
              <a:gd name="connsiteY9076" fmla="*/ 1441419 h 5359243"/>
              <a:gd name="connsiteX9077" fmla="*/ 5803995 w 8191242"/>
              <a:gd name="connsiteY9077" fmla="*/ 1454954 h 5359243"/>
              <a:gd name="connsiteX9078" fmla="*/ 5806214 w 8191242"/>
              <a:gd name="connsiteY9078" fmla="*/ 1454954 h 5359243"/>
              <a:gd name="connsiteX9079" fmla="*/ 5806214 w 8191242"/>
              <a:gd name="connsiteY9079" fmla="*/ 1479110 h 5359243"/>
              <a:gd name="connsiteX9080" fmla="*/ 5806074 w 8191242"/>
              <a:gd name="connsiteY9080" fmla="*/ 1479000 h 5359243"/>
              <a:gd name="connsiteX9081" fmla="*/ 5806422 w 8191242"/>
              <a:gd name="connsiteY9081" fmla="*/ 1481633 h 5359243"/>
              <a:gd name="connsiteX9082" fmla="*/ 5823795 w 8191242"/>
              <a:gd name="connsiteY9082" fmla="*/ 1496713 h 5359243"/>
              <a:gd name="connsiteX9083" fmla="*/ 5835852 w 8191242"/>
              <a:gd name="connsiteY9083" fmla="*/ 1501355 h 5359243"/>
              <a:gd name="connsiteX9084" fmla="*/ 5831805 w 8191242"/>
              <a:gd name="connsiteY9084" fmla="*/ 1497056 h 5359243"/>
              <a:gd name="connsiteX9085" fmla="*/ 5839550 w 8191242"/>
              <a:gd name="connsiteY9085" fmla="*/ 1488828 h 5359243"/>
              <a:gd name="connsiteX9086" fmla="*/ 5855040 w 8191242"/>
              <a:gd name="connsiteY9086" fmla="*/ 1513514 h 5359243"/>
              <a:gd name="connsiteX9087" fmla="*/ 5862784 w 8191242"/>
              <a:gd name="connsiteY9087" fmla="*/ 1505287 h 5359243"/>
              <a:gd name="connsiteX9088" fmla="*/ 5870529 w 8191242"/>
              <a:gd name="connsiteY9088" fmla="*/ 1513514 h 5359243"/>
              <a:gd name="connsiteX9089" fmla="*/ 5878274 w 8191242"/>
              <a:gd name="connsiteY9089" fmla="*/ 1554660 h 5359243"/>
              <a:gd name="connsiteX9090" fmla="*/ 5862784 w 8191242"/>
              <a:gd name="connsiteY9090" fmla="*/ 1529972 h 5359243"/>
              <a:gd name="connsiteX9091" fmla="*/ 5847295 w 8191242"/>
              <a:gd name="connsiteY9091" fmla="*/ 1513514 h 5359243"/>
              <a:gd name="connsiteX9092" fmla="*/ 5842734 w 8191242"/>
              <a:gd name="connsiteY9092" fmla="*/ 1508667 h 5359243"/>
              <a:gd name="connsiteX9093" fmla="*/ 5838611 w 8191242"/>
              <a:gd name="connsiteY9093" fmla="*/ 1511291 h 5359243"/>
              <a:gd name="connsiteX9094" fmla="*/ 5806422 w 8191242"/>
              <a:gd name="connsiteY9094" fmla="*/ 1497718 h 5359243"/>
              <a:gd name="connsiteX9095" fmla="*/ 5801313 w 8191242"/>
              <a:gd name="connsiteY9095" fmla="*/ 1477611 h 5359243"/>
              <a:gd name="connsiteX9096" fmla="*/ 5799032 w 8191242"/>
              <a:gd name="connsiteY9096" fmla="*/ 1473532 h 5359243"/>
              <a:gd name="connsiteX9097" fmla="*/ 5797143 w 8191242"/>
              <a:gd name="connsiteY9097" fmla="*/ 1472065 h 5359243"/>
              <a:gd name="connsiteX9098" fmla="*/ 5791472 w 8191242"/>
              <a:gd name="connsiteY9098" fmla="*/ 1468919 h 5359243"/>
              <a:gd name="connsiteX9099" fmla="*/ 5790071 w 8191242"/>
              <a:gd name="connsiteY9099" fmla="*/ 1469236 h 5359243"/>
              <a:gd name="connsiteX9100" fmla="*/ 5790071 w 8191242"/>
              <a:gd name="connsiteY9100" fmla="*/ 1473591 h 5359243"/>
              <a:gd name="connsiteX9101" fmla="*/ 5786953 w 8191242"/>
              <a:gd name="connsiteY9101" fmla="*/ 1469942 h 5359243"/>
              <a:gd name="connsiteX9102" fmla="*/ 5782021 w 8191242"/>
              <a:gd name="connsiteY9102" fmla="*/ 1471058 h 5359243"/>
              <a:gd name="connsiteX9103" fmla="*/ 5780156 w 8191242"/>
              <a:gd name="connsiteY9103" fmla="*/ 1460901 h 5359243"/>
              <a:gd name="connsiteX9104" fmla="*/ 5776509 w 8191242"/>
              <a:gd name="connsiteY9104" fmla="*/ 1448060 h 5359243"/>
              <a:gd name="connsiteX9105" fmla="*/ 5768917 w 8191242"/>
              <a:gd name="connsiteY9105" fmla="*/ 1439857 h 5359243"/>
              <a:gd name="connsiteX9106" fmla="*/ 5749764 w 8191242"/>
              <a:gd name="connsiteY9106" fmla="*/ 1414696 h 5359243"/>
              <a:gd name="connsiteX9107" fmla="*/ 5725571 w 8191242"/>
              <a:gd name="connsiteY9107" fmla="*/ 1454954 h 5359243"/>
              <a:gd name="connsiteX9108" fmla="*/ 5709443 w 8191242"/>
              <a:gd name="connsiteY9108" fmla="*/ 1422748 h 5359243"/>
              <a:gd name="connsiteX9109" fmla="*/ 5717507 w 8191242"/>
              <a:gd name="connsiteY9109" fmla="*/ 1454954 h 5359243"/>
              <a:gd name="connsiteX9110" fmla="*/ 5701378 w 8191242"/>
              <a:gd name="connsiteY9110" fmla="*/ 1430800 h 5359243"/>
              <a:gd name="connsiteX9111" fmla="*/ 5693819 w 8191242"/>
              <a:gd name="connsiteY9111" fmla="*/ 1451683 h 5359243"/>
              <a:gd name="connsiteX9112" fmla="*/ 5683963 w 8191242"/>
              <a:gd name="connsiteY9112" fmla="*/ 1458477 h 5359243"/>
              <a:gd name="connsiteX9113" fmla="*/ 5692161 w 8191242"/>
              <a:gd name="connsiteY9113" fmla="*/ 1461339 h 5359243"/>
              <a:gd name="connsiteX9114" fmla="*/ 5694339 w 8191242"/>
              <a:gd name="connsiteY9114" fmla="*/ 1473054 h 5359243"/>
              <a:gd name="connsiteX9115" fmla="*/ 5703052 w 8191242"/>
              <a:gd name="connsiteY9115" fmla="*/ 1498613 h 5359243"/>
              <a:gd name="connsiteX9116" fmla="*/ 5676913 w 8191242"/>
              <a:gd name="connsiteY9116" fmla="*/ 1481574 h 5359243"/>
              <a:gd name="connsiteX9117" fmla="*/ 5684264 w 8191242"/>
              <a:gd name="connsiteY9117" fmla="*/ 1465999 h 5359243"/>
              <a:gd name="connsiteX9118" fmla="*/ 5679359 w 8191242"/>
              <a:gd name="connsiteY9118" fmla="*/ 1459338 h 5359243"/>
              <a:gd name="connsiteX9119" fmla="*/ 5669627 w 8191242"/>
              <a:gd name="connsiteY9119" fmla="*/ 1460238 h 5359243"/>
              <a:gd name="connsiteX9120" fmla="*/ 5652995 w 8191242"/>
              <a:gd name="connsiteY9120" fmla="*/ 1463006 h 5359243"/>
              <a:gd name="connsiteX9121" fmla="*/ 5661057 w 8191242"/>
              <a:gd name="connsiteY9121" fmla="*/ 1495215 h 5359243"/>
              <a:gd name="connsiteX9122" fmla="*/ 5652995 w 8191242"/>
              <a:gd name="connsiteY9122" fmla="*/ 1511319 h 5359243"/>
              <a:gd name="connsiteX9123" fmla="*/ 5626913 w 8191242"/>
              <a:gd name="connsiteY9123" fmla="*/ 1468290 h 5359243"/>
              <a:gd name="connsiteX9124" fmla="*/ 5627678 w 8191242"/>
              <a:gd name="connsiteY9124" fmla="*/ 1462890 h 5359243"/>
              <a:gd name="connsiteX9125" fmla="*/ 5628802 w 8191242"/>
              <a:gd name="connsiteY9125" fmla="*/ 1463006 h 5359243"/>
              <a:gd name="connsiteX9126" fmla="*/ 5628802 w 8191242"/>
              <a:gd name="connsiteY9126" fmla="*/ 1454954 h 5359243"/>
              <a:gd name="connsiteX9127" fmla="*/ 5627678 w 8191242"/>
              <a:gd name="connsiteY9127" fmla="*/ 1462890 h 5359243"/>
              <a:gd name="connsiteX9128" fmla="*/ 5625148 w 8191242"/>
              <a:gd name="connsiteY9128" fmla="*/ 1462629 h 5359243"/>
              <a:gd name="connsiteX9129" fmla="*/ 5612674 w 8191242"/>
              <a:gd name="connsiteY9129" fmla="*/ 1438852 h 5359243"/>
              <a:gd name="connsiteX9130" fmla="*/ 5636867 w 8191242"/>
              <a:gd name="connsiteY9130" fmla="*/ 1495215 h 5359243"/>
              <a:gd name="connsiteX9131" fmla="*/ 5634599 w 8191242"/>
              <a:gd name="connsiteY9131" fmla="*/ 1522391 h 5359243"/>
              <a:gd name="connsiteX9132" fmla="*/ 5635650 w 8191242"/>
              <a:gd name="connsiteY9132" fmla="*/ 1528456 h 5359243"/>
              <a:gd name="connsiteX9133" fmla="*/ 5639154 w 8191242"/>
              <a:gd name="connsiteY9133" fmla="*/ 1525477 h 5359243"/>
              <a:gd name="connsiteX9134" fmla="*/ 5638186 w 8191242"/>
              <a:gd name="connsiteY9134" fmla="*/ 1514102 h 5359243"/>
              <a:gd name="connsiteX9135" fmla="*/ 5653675 w 8191242"/>
              <a:gd name="connsiteY9135" fmla="*/ 1545082 h 5359243"/>
              <a:gd name="connsiteX9136" fmla="*/ 5639154 w 8191242"/>
              <a:gd name="connsiteY9136" fmla="*/ 1533465 h 5359243"/>
              <a:gd name="connsiteX9137" fmla="*/ 5630599 w 8191242"/>
              <a:gd name="connsiteY9137" fmla="*/ 1544872 h 5359243"/>
              <a:gd name="connsiteX9138" fmla="*/ 5632835 w 8191242"/>
              <a:gd name="connsiteY9138" fmla="*/ 1546546 h 5359243"/>
              <a:gd name="connsiteX9139" fmla="*/ 5636867 w 8191242"/>
              <a:gd name="connsiteY9139" fmla="*/ 1543527 h 5359243"/>
              <a:gd name="connsiteX9140" fmla="*/ 5620738 w 8191242"/>
              <a:gd name="connsiteY9140" fmla="*/ 1559631 h 5359243"/>
              <a:gd name="connsiteX9141" fmla="*/ 5636867 w 8191242"/>
              <a:gd name="connsiteY9141" fmla="*/ 1575733 h 5359243"/>
              <a:gd name="connsiteX9142" fmla="*/ 5612674 w 8191242"/>
              <a:gd name="connsiteY9142" fmla="*/ 1591837 h 5359243"/>
              <a:gd name="connsiteX9143" fmla="*/ 5628802 w 8191242"/>
              <a:gd name="connsiteY9143" fmla="*/ 1575733 h 5359243"/>
              <a:gd name="connsiteX9144" fmla="*/ 5628802 w 8191242"/>
              <a:gd name="connsiteY9144" fmla="*/ 1551579 h 5359243"/>
              <a:gd name="connsiteX9145" fmla="*/ 5616832 w 8191242"/>
              <a:gd name="connsiteY9145" fmla="*/ 1544408 h 5359243"/>
              <a:gd name="connsiteX9146" fmla="*/ 5614934 w 8191242"/>
              <a:gd name="connsiteY9146" fmla="*/ 1544089 h 5359243"/>
              <a:gd name="connsiteX9147" fmla="*/ 5612674 w 8191242"/>
              <a:gd name="connsiteY9147" fmla="*/ 1552253 h 5359243"/>
              <a:gd name="connsiteX9148" fmla="*/ 5604610 w 8191242"/>
              <a:gd name="connsiteY9148" fmla="*/ 1544200 h 5359243"/>
              <a:gd name="connsiteX9149" fmla="*/ 5604610 w 8191242"/>
              <a:gd name="connsiteY9149" fmla="*/ 1576409 h 5359243"/>
              <a:gd name="connsiteX9150" fmla="*/ 5572352 w 8191242"/>
              <a:gd name="connsiteY9150" fmla="*/ 1584461 h 5359243"/>
              <a:gd name="connsiteX9151" fmla="*/ 5572352 w 8191242"/>
              <a:gd name="connsiteY9151" fmla="*/ 1560305 h 5359243"/>
              <a:gd name="connsiteX9152" fmla="*/ 5563280 w 8191242"/>
              <a:gd name="connsiteY9152" fmla="*/ 1573893 h 5359243"/>
              <a:gd name="connsiteX9153" fmla="*/ 5556485 w 8191242"/>
              <a:gd name="connsiteY9153" fmla="*/ 1576316 h 5359243"/>
              <a:gd name="connsiteX9154" fmla="*/ 5556677 w 8191242"/>
              <a:gd name="connsiteY9154" fmla="*/ 1577110 h 5359243"/>
              <a:gd name="connsiteX9155" fmla="*/ 5567312 w 8191242"/>
              <a:gd name="connsiteY9155" fmla="*/ 1593519 h 5359243"/>
              <a:gd name="connsiteX9156" fmla="*/ 5568125 w 8191242"/>
              <a:gd name="connsiteY9156" fmla="*/ 1595508 h 5359243"/>
              <a:gd name="connsiteX9157" fmla="*/ 5576510 w 8191242"/>
              <a:gd name="connsiteY9157" fmla="*/ 1591837 h 5359243"/>
              <a:gd name="connsiteX9158" fmla="*/ 5580417 w 8191242"/>
              <a:gd name="connsiteY9158" fmla="*/ 1599890 h 5359243"/>
              <a:gd name="connsiteX9159" fmla="*/ 5580417 w 8191242"/>
              <a:gd name="connsiteY9159" fmla="*/ 1583785 h 5359243"/>
              <a:gd name="connsiteX9160" fmla="*/ 5585457 w 8191242"/>
              <a:gd name="connsiteY9160" fmla="*/ 1587812 h 5359243"/>
              <a:gd name="connsiteX9161" fmla="*/ 5590289 w 8191242"/>
              <a:gd name="connsiteY9161" fmla="*/ 1600095 h 5359243"/>
              <a:gd name="connsiteX9162" fmla="*/ 5592707 w 8191242"/>
              <a:gd name="connsiteY9162" fmla="*/ 1600021 h 5359243"/>
              <a:gd name="connsiteX9163" fmla="*/ 5588171 w 8191242"/>
              <a:gd name="connsiteY9163" fmla="*/ 1576061 h 5359243"/>
              <a:gd name="connsiteX9164" fmla="*/ 5608340 w 8191242"/>
              <a:gd name="connsiteY9164" fmla="*/ 1593302 h 5359243"/>
              <a:gd name="connsiteX9165" fmla="*/ 5614105 w 8191242"/>
              <a:gd name="connsiteY9165" fmla="*/ 1599970 h 5359243"/>
              <a:gd name="connsiteX9166" fmla="*/ 5618825 w 8191242"/>
              <a:gd name="connsiteY9166" fmla="*/ 1602094 h 5359243"/>
              <a:gd name="connsiteX9167" fmla="*/ 5638186 w 8191242"/>
              <a:gd name="connsiteY9167" fmla="*/ 1593382 h 5359243"/>
              <a:gd name="connsiteX9168" fmla="*/ 5630442 w 8191242"/>
              <a:gd name="connsiteY9168" fmla="*/ 1624361 h 5359243"/>
              <a:gd name="connsiteX9169" fmla="*/ 5630442 w 8191242"/>
              <a:gd name="connsiteY9169" fmla="*/ 1616615 h 5359243"/>
              <a:gd name="connsiteX9170" fmla="*/ 5623544 w 8191242"/>
              <a:gd name="connsiteY9170" fmla="*/ 1609839 h 5359243"/>
              <a:gd name="connsiteX9171" fmla="*/ 5622525 w 8191242"/>
              <a:gd name="connsiteY9171" fmla="*/ 1609709 h 5359243"/>
              <a:gd name="connsiteX9172" fmla="*/ 5628507 w 8191242"/>
              <a:gd name="connsiteY9172" fmla="*/ 1616628 h 5359243"/>
              <a:gd name="connsiteX9173" fmla="*/ 5620440 w 8191242"/>
              <a:gd name="connsiteY9173" fmla="*/ 1632856 h 5359243"/>
              <a:gd name="connsiteX9174" fmla="*/ 5660779 w 8191242"/>
              <a:gd name="connsiteY9174" fmla="*/ 1624741 h 5359243"/>
              <a:gd name="connsiteX9175" fmla="*/ 5658664 w 8191242"/>
              <a:gd name="connsiteY9175" fmla="*/ 1638917 h 5359243"/>
              <a:gd name="connsiteX9176" fmla="*/ 5658703 w 8191242"/>
              <a:gd name="connsiteY9176" fmla="*/ 1638855 h 5359243"/>
              <a:gd name="connsiteX9177" fmla="*/ 5666448 w 8191242"/>
              <a:gd name="connsiteY9177" fmla="*/ 1626269 h 5359243"/>
              <a:gd name="connsiteX9178" fmla="*/ 5670656 w 8191242"/>
              <a:gd name="connsiteY9178" fmla="*/ 1632441 h 5359243"/>
              <a:gd name="connsiteX9179" fmla="*/ 5670656 w 8191242"/>
              <a:gd name="connsiteY9179" fmla="*/ 1620073 h 5359243"/>
              <a:gd name="connsiteX9180" fmla="*/ 5669797 w 8191242"/>
              <a:gd name="connsiteY9180" fmla="*/ 1618140 h 5359243"/>
              <a:gd name="connsiteX9181" fmla="*/ 5662614 w 8191242"/>
              <a:gd name="connsiteY9181" fmla="*/ 1620845 h 5359243"/>
              <a:gd name="connsiteX9182" fmla="*/ 5654571 w 8191242"/>
              <a:gd name="connsiteY9182" fmla="*/ 1617816 h 5359243"/>
              <a:gd name="connsiteX9183" fmla="*/ 5650550 w 8191242"/>
              <a:gd name="connsiteY9183" fmla="*/ 1608725 h 5359243"/>
              <a:gd name="connsiteX9184" fmla="*/ 5648355 w 8191242"/>
              <a:gd name="connsiteY9184" fmla="*/ 1600453 h 5359243"/>
              <a:gd name="connsiteX9185" fmla="*/ 5645931 w 8191242"/>
              <a:gd name="connsiteY9185" fmla="*/ 1601127 h 5359243"/>
              <a:gd name="connsiteX9186" fmla="*/ 5647988 w 8191242"/>
              <a:gd name="connsiteY9186" fmla="*/ 1599070 h 5359243"/>
              <a:gd name="connsiteX9187" fmla="*/ 5646529 w 8191242"/>
              <a:gd name="connsiteY9187" fmla="*/ 1593573 h 5359243"/>
              <a:gd name="connsiteX9188" fmla="*/ 5652435 w 8191242"/>
              <a:gd name="connsiteY9188" fmla="*/ 1592688 h 5359243"/>
              <a:gd name="connsiteX9189" fmla="*/ 5653334 w 8191242"/>
              <a:gd name="connsiteY9189" fmla="*/ 1593723 h 5359243"/>
              <a:gd name="connsiteX9190" fmla="*/ 5653675 w 8191242"/>
              <a:gd name="connsiteY9190" fmla="*/ 1593382 h 5359243"/>
              <a:gd name="connsiteX9191" fmla="*/ 5660956 w 8191242"/>
              <a:gd name="connsiteY9191" fmla="*/ 1586101 h 5359243"/>
              <a:gd name="connsiteX9192" fmla="*/ 5661072 w 8191242"/>
              <a:gd name="connsiteY9192" fmla="*/ 1585549 h 5359243"/>
              <a:gd name="connsiteX9193" fmla="*/ 5653675 w 8191242"/>
              <a:gd name="connsiteY9193" fmla="*/ 1583701 h 5359243"/>
              <a:gd name="connsiteX9194" fmla="*/ 5645931 w 8191242"/>
              <a:gd name="connsiteY9194" fmla="*/ 1593382 h 5359243"/>
              <a:gd name="connsiteX9195" fmla="*/ 5647020 w 8191242"/>
              <a:gd name="connsiteY9195" fmla="*/ 1579223 h 5359243"/>
              <a:gd name="connsiteX9196" fmla="*/ 5646333 w 8191242"/>
              <a:gd name="connsiteY9196" fmla="*/ 1573502 h 5359243"/>
              <a:gd name="connsiteX9197" fmla="*/ 5645523 w 8191242"/>
              <a:gd name="connsiteY9197" fmla="*/ 1578290 h 5359243"/>
              <a:gd name="connsiteX9198" fmla="*/ 5638484 w 8191242"/>
              <a:gd name="connsiteY9198" fmla="*/ 1577406 h 5359243"/>
              <a:gd name="connsiteX9199" fmla="*/ 5638484 w 8191242"/>
              <a:gd name="connsiteY9199" fmla="*/ 1553162 h 5359243"/>
              <a:gd name="connsiteX9200" fmla="*/ 5670656 w 8191242"/>
              <a:gd name="connsiteY9200" fmla="*/ 1553162 h 5359243"/>
              <a:gd name="connsiteX9201" fmla="*/ 5670656 w 8191242"/>
              <a:gd name="connsiteY9201" fmla="*/ 1585488 h 5359243"/>
              <a:gd name="connsiteX9202" fmla="*/ 5686741 w 8191242"/>
              <a:gd name="connsiteY9202" fmla="*/ 1609735 h 5359243"/>
              <a:gd name="connsiteX9203" fmla="*/ 5702827 w 8191242"/>
              <a:gd name="connsiteY9203" fmla="*/ 1569326 h 5359243"/>
              <a:gd name="connsiteX9204" fmla="*/ 5694783 w 8191242"/>
              <a:gd name="connsiteY9204" fmla="*/ 1553162 h 5359243"/>
              <a:gd name="connsiteX9205" fmla="*/ 5718912 w 8191242"/>
              <a:gd name="connsiteY9205" fmla="*/ 1593573 h 5359243"/>
              <a:gd name="connsiteX9206" fmla="*/ 5717781 w 8191242"/>
              <a:gd name="connsiteY9206" fmla="*/ 1640167 h 5359243"/>
              <a:gd name="connsiteX9207" fmla="*/ 5720460 w 8191242"/>
              <a:gd name="connsiteY9207" fmla="*/ 1643079 h 5359243"/>
              <a:gd name="connsiteX9208" fmla="*/ 5720663 w 8191242"/>
              <a:gd name="connsiteY9208" fmla="*/ 1642724 h 5359243"/>
              <a:gd name="connsiteX9209" fmla="*/ 5724535 w 8191242"/>
              <a:gd name="connsiteY9209" fmla="*/ 1641756 h 5359243"/>
              <a:gd name="connsiteX9210" fmla="*/ 5728407 w 8191242"/>
              <a:gd name="connsiteY9210" fmla="*/ 1653373 h 5359243"/>
              <a:gd name="connsiteX9211" fmla="*/ 5729316 w 8191242"/>
              <a:gd name="connsiteY9211" fmla="*/ 1656099 h 5359243"/>
              <a:gd name="connsiteX9212" fmla="*/ 5730157 w 8191242"/>
              <a:gd name="connsiteY9212" fmla="*/ 1657484 h 5359243"/>
              <a:gd name="connsiteX9213" fmla="*/ 5734997 w 8191242"/>
              <a:gd name="connsiteY9213" fmla="*/ 1648148 h 5359243"/>
              <a:gd name="connsiteX9214" fmla="*/ 5738928 w 8191242"/>
              <a:gd name="connsiteY9214" fmla="*/ 1652360 h 5359243"/>
              <a:gd name="connsiteX9215" fmla="*/ 5738869 w 8191242"/>
              <a:gd name="connsiteY9215" fmla="*/ 1651570 h 5359243"/>
              <a:gd name="connsiteX9216" fmla="*/ 5734997 w 8191242"/>
              <a:gd name="connsiteY9216" fmla="*/ 1634144 h 5359243"/>
              <a:gd name="connsiteX9217" fmla="*/ 5734997 w 8191242"/>
              <a:gd name="connsiteY9217" fmla="*/ 1641890 h 5359243"/>
              <a:gd name="connsiteX9218" fmla="*/ 5727253 w 8191242"/>
              <a:gd name="connsiteY9218" fmla="*/ 1595421 h 5359243"/>
              <a:gd name="connsiteX9219" fmla="*/ 5750486 w 8191242"/>
              <a:gd name="connsiteY9219" fmla="*/ 1649634 h 5359243"/>
              <a:gd name="connsiteX9220" fmla="*/ 5743952 w 8191242"/>
              <a:gd name="connsiteY9220" fmla="*/ 1655080 h 5359243"/>
              <a:gd name="connsiteX9221" fmla="*/ 5743056 w 8191242"/>
              <a:gd name="connsiteY9221" fmla="*/ 1656782 h 5359243"/>
              <a:gd name="connsiteX9222" fmla="*/ 5752423 w 8191242"/>
              <a:gd name="connsiteY9222" fmla="*/ 1666819 h 5359243"/>
              <a:gd name="connsiteX9223" fmla="*/ 5753385 w 8191242"/>
              <a:gd name="connsiteY9223" fmla="*/ 1671977 h 5359243"/>
              <a:gd name="connsiteX9224" fmla="*/ 5755234 w 8191242"/>
              <a:gd name="connsiteY9224" fmla="*/ 1671355 h 5359243"/>
              <a:gd name="connsiteX9225" fmla="*/ 5767225 w 8191242"/>
              <a:gd name="connsiteY9225" fmla="*/ 1667314 h 5359243"/>
              <a:gd name="connsiteX9226" fmla="*/ 5802748 w 8191242"/>
              <a:gd name="connsiteY9226" fmla="*/ 1663940 h 5359243"/>
              <a:gd name="connsiteX9227" fmla="*/ 5798148 w 8191242"/>
              <a:gd name="connsiteY9227" fmla="*/ 1656396 h 5359243"/>
              <a:gd name="connsiteX9228" fmla="*/ 5792283 w 8191242"/>
              <a:gd name="connsiteY9228" fmla="*/ 1639316 h 5359243"/>
              <a:gd name="connsiteX9229" fmla="*/ 5790530 w 8191242"/>
              <a:gd name="connsiteY9229" fmla="*/ 1634213 h 5359243"/>
              <a:gd name="connsiteX9230" fmla="*/ 5788065 w 8191242"/>
              <a:gd name="connsiteY9230" fmla="*/ 1632809 h 5359243"/>
              <a:gd name="connsiteX9231" fmla="*/ 5779346 w 8191242"/>
              <a:gd name="connsiteY9231" fmla="*/ 1623109 h 5359243"/>
              <a:gd name="connsiteX9232" fmla="*/ 5780982 w 8191242"/>
              <a:gd name="connsiteY9232" fmla="*/ 1622853 h 5359243"/>
              <a:gd name="connsiteX9233" fmla="*/ 5782020 w 8191242"/>
              <a:gd name="connsiteY9233" fmla="*/ 1616850 h 5359243"/>
              <a:gd name="connsiteX9234" fmla="*/ 5790318 w 8191242"/>
              <a:gd name="connsiteY9234" fmla="*/ 1624853 h 5359243"/>
              <a:gd name="connsiteX9235" fmla="*/ 5803282 w 8191242"/>
              <a:gd name="connsiteY9235" fmla="*/ 1603911 h 5359243"/>
              <a:gd name="connsiteX9236" fmla="*/ 5801889 w 8191242"/>
              <a:gd name="connsiteY9236" fmla="*/ 1592198 h 5359243"/>
              <a:gd name="connsiteX9237" fmla="*/ 5800532 w 8191242"/>
              <a:gd name="connsiteY9237" fmla="*/ 1593353 h 5359243"/>
              <a:gd name="connsiteX9238" fmla="*/ 5796174 w 8191242"/>
              <a:gd name="connsiteY9238" fmla="*/ 1610780 h 5359243"/>
              <a:gd name="connsiteX9239" fmla="*/ 5787461 w 8191242"/>
              <a:gd name="connsiteY9239" fmla="*/ 1600978 h 5359243"/>
              <a:gd name="connsiteX9240" fmla="*/ 5783724 w 8191242"/>
              <a:gd name="connsiteY9240" fmla="*/ 1593969 h 5359243"/>
              <a:gd name="connsiteX9241" fmla="*/ 5783539 w 8191242"/>
              <a:gd name="connsiteY9241" fmla="*/ 1595443 h 5359243"/>
              <a:gd name="connsiteX9242" fmla="*/ 5783403 w 8191242"/>
              <a:gd name="connsiteY9242" fmla="*/ 1610912 h 5359243"/>
              <a:gd name="connsiteX9243" fmla="*/ 5771422 w 8191242"/>
              <a:gd name="connsiteY9243" fmla="*/ 1585743 h 5359243"/>
              <a:gd name="connsiteX9244" fmla="*/ 5767537 w 8191242"/>
              <a:gd name="connsiteY9244" fmla="*/ 1571034 h 5359243"/>
              <a:gd name="connsiteX9245" fmla="*/ 5758380 w 8191242"/>
              <a:gd name="connsiteY9245" fmla="*/ 1551188 h 5359243"/>
              <a:gd name="connsiteX9246" fmla="*/ 5753633 w 8191242"/>
              <a:gd name="connsiteY9246" fmla="*/ 1550164 h 5359243"/>
              <a:gd name="connsiteX9247" fmla="*/ 5742742 w 8191242"/>
              <a:gd name="connsiteY9247" fmla="*/ 1521847 h 5359243"/>
              <a:gd name="connsiteX9248" fmla="*/ 5747356 w 8191242"/>
              <a:gd name="connsiteY9248" fmla="*/ 1519126 h 5359243"/>
              <a:gd name="connsiteX9249" fmla="*/ 5742907 w 8191242"/>
              <a:gd name="connsiteY9249" fmla="*/ 1504537 h 5359243"/>
              <a:gd name="connsiteX9250" fmla="*/ 5741572 w 8191242"/>
              <a:gd name="connsiteY9250" fmla="*/ 1499272 h 5359243"/>
              <a:gd name="connsiteX9251" fmla="*/ 5734997 w 8191242"/>
              <a:gd name="connsiteY9251" fmla="*/ 1497203 h 5359243"/>
              <a:gd name="connsiteX9252" fmla="*/ 5734997 w 8191242"/>
              <a:gd name="connsiteY9252" fmla="*/ 1521496 h 5359243"/>
              <a:gd name="connsiteX9253" fmla="*/ 5734329 w 8191242"/>
              <a:gd name="connsiteY9253" fmla="*/ 1520517 h 5359243"/>
              <a:gd name="connsiteX9254" fmla="*/ 5739838 w 8191242"/>
              <a:gd name="connsiteY9254" fmla="*/ 1538512 h 5359243"/>
              <a:gd name="connsiteX9255" fmla="*/ 5758232 w 8191242"/>
              <a:gd name="connsiteY9255" fmla="*/ 1585639 h 5359243"/>
              <a:gd name="connsiteX9256" fmla="*/ 5711763 w 8191242"/>
              <a:gd name="connsiteY9256" fmla="*/ 1521466 h 5359243"/>
              <a:gd name="connsiteX9257" fmla="*/ 5704018 w 8191242"/>
              <a:gd name="connsiteY9257" fmla="*/ 1489382 h 5359243"/>
              <a:gd name="connsiteX9258" fmla="*/ 5727253 w 8191242"/>
              <a:gd name="connsiteY9258" fmla="*/ 1529489 h 5359243"/>
              <a:gd name="connsiteX9259" fmla="*/ 5727131 w 8191242"/>
              <a:gd name="connsiteY9259" fmla="*/ 1518459 h 5359243"/>
              <a:gd name="connsiteX9260" fmla="*/ 5723352 w 8191242"/>
              <a:gd name="connsiteY9260" fmla="*/ 1508778 h 5359243"/>
              <a:gd name="connsiteX9261" fmla="*/ 5721928 w 8191242"/>
              <a:gd name="connsiteY9261" fmla="*/ 1507831 h 5359243"/>
              <a:gd name="connsiteX9262" fmla="*/ 5719507 w 8191242"/>
              <a:gd name="connsiteY9262" fmla="*/ 1513398 h 5359243"/>
              <a:gd name="connsiteX9263" fmla="*/ 5711763 w 8191242"/>
              <a:gd name="connsiteY9263" fmla="*/ 1472912 h 5359243"/>
              <a:gd name="connsiteX9264" fmla="*/ 5714062 w 8191242"/>
              <a:gd name="connsiteY9264" fmla="*/ 1469876 h 5359243"/>
              <a:gd name="connsiteX9265" fmla="*/ 5717865 w 8191242"/>
              <a:gd name="connsiteY9265" fmla="*/ 1477614 h 5359243"/>
              <a:gd name="connsiteX9266" fmla="*/ 5719507 w 8191242"/>
              <a:gd name="connsiteY9266" fmla="*/ 1473338 h 5359243"/>
              <a:gd name="connsiteX9267" fmla="*/ 5723380 w 8191242"/>
              <a:gd name="connsiteY9267" fmla="*/ 1493393 h 5359243"/>
              <a:gd name="connsiteX9268" fmla="*/ 5723884 w 8191242"/>
              <a:gd name="connsiteY9268" fmla="*/ 1495999 h 5359243"/>
              <a:gd name="connsiteX9269" fmla="*/ 5737901 w 8191242"/>
              <a:gd name="connsiteY9269" fmla="*/ 1492143 h 5359243"/>
              <a:gd name="connsiteX9270" fmla="*/ 5739578 w 8191242"/>
              <a:gd name="connsiteY9270" fmla="*/ 1491410 h 5359243"/>
              <a:gd name="connsiteX9271" fmla="*/ 5734997 w 8191242"/>
              <a:gd name="connsiteY9271" fmla="*/ 1473338 h 5359243"/>
              <a:gd name="connsiteX9272" fmla="*/ 5750395 w 8191242"/>
              <a:gd name="connsiteY9272" fmla="*/ 1481138 h 5359243"/>
              <a:gd name="connsiteX9273" fmla="*/ 5750486 w 8191242"/>
              <a:gd name="connsiteY9273" fmla="*/ 1481011 h 5359243"/>
              <a:gd name="connsiteX9274" fmla="*/ 5734997 w 8191242"/>
              <a:gd name="connsiteY9274" fmla="*/ 1472912 h 5359243"/>
              <a:gd name="connsiteX9275" fmla="*/ 5734997 w 8191242"/>
              <a:gd name="connsiteY9275" fmla="*/ 1440525 h 5359243"/>
              <a:gd name="connsiteX9276" fmla="*/ 5754359 w 8191242"/>
              <a:gd name="connsiteY9276" fmla="*/ 1479998 h 5359243"/>
              <a:gd name="connsiteX9277" fmla="*/ 5756166 w 8191242"/>
              <a:gd name="connsiteY9277" fmla="*/ 1484957 h 5359243"/>
              <a:gd name="connsiteX9278" fmla="*/ 5761837 w 8191242"/>
              <a:gd name="connsiteY9278" fmla="*/ 1491309 h 5359243"/>
              <a:gd name="connsiteX9279" fmla="*/ 5768191 w 8191242"/>
              <a:gd name="connsiteY9279" fmla="*/ 1505287 h 5359243"/>
              <a:gd name="connsiteX9280" fmla="*/ 5766495 w 8191242"/>
              <a:gd name="connsiteY9280" fmla="*/ 1504899 h 5359243"/>
              <a:gd name="connsiteX9281" fmla="*/ 5773721 w 8191242"/>
              <a:gd name="connsiteY9281" fmla="*/ 1513398 h 5359243"/>
              <a:gd name="connsiteX9282" fmla="*/ 5765976 w 8191242"/>
              <a:gd name="connsiteY9282" fmla="*/ 1529592 h 5359243"/>
              <a:gd name="connsiteX9283" fmla="*/ 5755428 w 8191242"/>
              <a:gd name="connsiteY9283" fmla="*/ 1513473 h 5359243"/>
              <a:gd name="connsiteX9284" fmla="*/ 5757818 w 8191242"/>
              <a:gd name="connsiteY9284" fmla="*/ 1528248 h 5359243"/>
              <a:gd name="connsiteX9285" fmla="*/ 5770523 w 8191242"/>
              <a:gd name="connsiteY9285" fmla="*/ 1553582 h 5359243"/>
              <a:gd name="connsiteX9286" fmla="*/ 5776914 w 8191242"/>
              <a:gd name="connsiteY9286" fmla="*/ 1560571 h 5359243"/>
              <a:gd name="connsiteX9287" fmla="*/ 5783403 w 8191242"/>
              <a:gd name="connsiteY9287" fmla="*/ 1560571 h 5359243"/>
              <a:gd name="connsiteX9288" fmla="*/ 5791980 w 8191242"/>
              <a:gd name="connsiteY9288" fmla="*/ 1579450 h 5359243"/>
              <a:gd name="connsiteX9289" fmla="*/ 5800069 w 8191242"/>
              <a:gd name="connsiteY9289" fmla="*/ 1577534 h 5359243"/>
              <a:gd name="connsiteX9290" fmla="*/ 5800401 w 8191242"/>
              <a:gd name="connsiteY9290" fmla="*/ 1577423 h 5359243"/>
              <a:gd name="connsiteX9291" fmla="*/ 5798616 w 8191242"/>
              <a:gd name="connsiteY9291" fmla="*/ 1552826 h 5359243"/>
              <a:gd name="connsiteX9292" fmla="*/ 5799783 w 8191242"/>
              <a:gd name="connsiteY9292" fmla="*/ 1639484 h 5359243"/>
              <a:gd name="connsiteX9293" fmla="*/ 5799653 w 8191242"/>
              <a:gd name="connsiteY9293" fmla="*/ 1639409 h 5359243"/>
              <a:gd name="connsiteX9294" fmla="*/ 5802318 w 8191242"/>
              <a:gd name="connsiteY9294" fmla="*/ 1652347 h 5359243"/>
              <a:gd name="connsiteX9295" fmla="*/ 5804668 w 8191242"/>
              <a:gd name="connsiteY9295" fmla="*/ 1663758 h 5359243"/>
              <a:gd name="connsiteX9296" fmla="*/ 5809103 w 8191242"/>
              <a:gd name="connsiteY9296" fmla="*/ 1663336 h 5359243"/>
              <a:gd name="connsiteX9297" fmla="*/ 5820013 w 8191242"/>
              <a:gd name="connsiteY9297" fmla="*/ 1661270 h 5359243"/>
              <a:gd name="connsiteX9298" fmla="*/ 5817956 w 8191242"/>
              <a:gd name="connsiteY9298" fmla="*/ 1660444 h 5359243"/>
              <a:gd name="connsiteX9299" fmla="*/ 5806488 w 8191242"/>
              <a:gd name="connsiteY9299" fmla="*/ 1648299 h 5359243"/>
              <a:gd name="connsiteX9300" fmla="*/ 5822126 w 8191242"/>
              <a:gd name="connsiteY9300" fmla="*/ 1654372 h 5359243"/>
              <a:gd name="connsiteX9301" fmla="*/ 5828699 w 8191242"/>
              <a:gd name="connsiteY9301" fmla="*/ 1659625 h 5359243"/>
              <a:gd name="connsiteX9302" fmla="*/ 5829726 w 8191242"/>
              <a:gd name="connsiteY9302" fmla="*/ 1659430 h 5359243"/>
              <a:gd name="connsiteX9303" fmla="*/ 5845921 w 8191242"/>
              <a:gd name="connsiteY9303" fmla="*/ 1649132 h 5359243"/>
              <a:gd name="connsiteX9304" fmla="*/ 5852550 w 8191242"/>
              <a:gd name="connsiteY9304" fmla="*/ 1627403 h 5359243"/>
              <a:gd name="connsiteX9305" fmla="*/ 5855167 w 8191242"/>
              <a:gd name="connsiteY9305" fmla="*/ 1626908 h 5359243"/>
              <a:gd name="connsiteX9306" fmla="*/ 5855167 w 8191242"/>
              <a:gd name="connsiteY9306" fmla="*/ 1618826 h 5359243"/>
              <a:gd name="connsiteX9307" fmla="*/ 5860162 w 8191242"/>
              <a:gd name="connsiteY9307" fmla="*/ 1631957 h 5359243"/>
              <a:gd name="connsiteX9308" fmla="*/ 5870544 w 8191242"/>
              <a:gd name="connsiteY9308" fmla="*/ 1650086 h 5359243"/>
              <a:gd name="connsiteX9309" fmla="*/ 5863160 w 8191242"/>
              <a:gd name="connsiteY9309" fmla="*/ 1651152 h 5359243"/>
              <a:gd name="connsiteX9310" fmla="*/ 5829386 w 8191242"/>
              <a:gd name="connsiteY9310" fmla="*/ 1662573 h 5359243"/>
              <a:gd name="connsiteX9311" fmla="*/ 5831511 w 8191242"/>
              <a:gd name="connsiteY9311" fmla="*/ 1672587 h 5359243"/>
              <a:gd name="connsiteX9312" fmla="*/ 5823168 w 8191242"/>
              <a:gd name="connsiteY9312" fmla="*/ 1680686 h 5359243"/>
              <a:gd name="connsiteX9313" fmla="*/ 5839850 w 8191242"/>
              <a:gd name="connsiteY9313" fmla="*/ 1688783 h 5359243"/>
              <a:gd name="connsiteX9314" fmla="*/ 5823168 w 8191242"/>
              <a:gd name="connsiteY9314" fmla="*/ 1688783 h 5359243"/>
              <a:gd name="connsiteX9315" fmla="*/ 5824865 w 8191242"/>
              <a:gd name="connsiteY9315" fmla="*/ 1692470 h 5359243"/>
              <a:gd name="connsiteX9316" fmla="*/ 5827890 w 8191242"/>
              <a:gd name="connsiteY9316" fmla="*/ 1690962 h 5359243"/>
              <a:gd name="connsiteX9317" fmla="*/ 5835406 w 8191242"/>
              <a:gd name="connsiteY9317" fmla="*/ 1706134 h 5359243"/>
              <a:gd name="connsiteX9318" fmla="*/ 5851712 w 8191242"/>
              <a:gd name="connsiteY9318" fmla="*/ 1681449 h 5359243"/>
              <a:gd name="connsiteX9319" fmla="*/ 5859864 w 8191242"/>
              <a:gd name="connsiteY9319" fmla="*/ 1697907 h 5359243"/>
              <a:gd name="connsiteX9320" fmla="*/ 5908778 w 8191242"/>
              <a:gd name="connsiteY9320" fmla="*/ 1681449 h 5359243"/>
              <a:gd name="connsiteX9321" fmla="*/ 5910833 w 8191242"/>
              <a:gd name="connsiteY9321" fmla="*/ 1675917 h 5359243"/>
              <a:gd name="connsiteX9322" fmla="*/ 5905382 w 8191242"/>
              <a:gd name="connsiteY9322" fmla="*/ 1673595 h 5359243"/>
              <a:gd name="connsiteX9323" fmla="*/ 5920872 w 8191242"/>
              <a:gd name="connsiteY9323" fmla="*/ 1665297 h 5359243"/>
              <a:gd name="connsiteX9324" fmla="*/ 5912158 w 8191242"/>
              <a:gd name="connsiteY9324" fmla="*/ 1645590 h 5359243"/>
              <a:gd name="connsiteX9325" fmla="*/ 5915427 w 8191242"/>
              <a:gd name="connsiteY9325" fmla="*/ 1645460 h 5359243"/>
              <a:gd name="connsiteX9326" fmla="*/ 5920872 w 8191242"/>
              <a:gd name="connsiteY9326" fmla="*/ 1656998 h 5359243"/>
              <a:gd name="connsiteX9327" fmla="*/ 5920872 w 8191242"/>
              <a:gd name="connsiteY9327" fmla="*/ 1648703 h 5359243"/>
              <a:gd name="connsiteX9328" fmla="*/ 5921840 w 8191242"/>
              <a:gd name="connsiteY9328" fmla="*/ 1670484 h 5359243"/>
              <a:gd name="connsiteX9329" fmla="*/ 5919655 w 8191242"/>
              <a:gd name="connsiteY9329" fmla="*/ 1673001 h 5359243"/>
              <a:gd name="connsiteX9330" fmla="*/ 5925975 w 8191242"/>
              <a:gd name="connsiteY9330" fmla="*/ 1672191 h 5359243"/>
              <a:gd name="connsiteX9331" fmla="*/ 5933236 w 8191242"/>
              <a:gd name="connsiteY9331" fmla="*/ 1664990 h 5359243"/>
              <a:gd name="connsiteX9332" fmla="*/ 5936139 w 8191242"/>
              <a:gd name="connsiteY9332" fmla="*/ 1673047 h 5359243"/>
              <a:gd name="connsiteX9333" fmla="*/ 5936009 w 8191242"/>
              <a:gd name="connsiteY9333" fmla="*/ 1670007 h 5359243"/>
              <a:gd name="connsiteX9334" fmla="*/ 5936914 w 8191242"/>
              <a:gd name="connsiteY9334" fmla="*/ 1673927 h 5359243"/>
              <a:gd name="connsiteX9335" fmla="*/ 5936580 w 8191242"/>
              <a:gd name="connsiteY9335" fmla="*/ 1674272 h 5359243"/>
              <a:gd name="connsiteX9336" fmla="*/ 5937312 w 8191242"/>
              <a:gd name="connsiteY9336" fmla="*/ 1676304 h 5359243"/>
              <a:gd name="connsiteX9337" fmla="*/ 5941389 w 8191242"/>
              <a:gd name="connsiteY9337" fmla="*/ 1681449 h 5359243"/>
              <a:gd name="connsiteX9338" fmla="*/ 5936572 w 8191242"/>
              <a:gd name="connsiteY9338" fmla="*/ 1683271 h 5359243"/>
              <a:gd name="connsiteX9339" fmla="*/ 5937041 w 8191242"/>
              <a:gd name="connsiteY9339" fmla="*/ 1694322 h 5359243"/>
              <a:gd name="connsiteX9340" fmla="*/ 5940002 w 8191242"/>
              <a:gd name="connsiteY9340" fmla="*/ 1703454 h 5359243"/>
              <a:gd name="connsiteX9341" fmla="*/ 5940755 w 8191242"/>
              <a:gd name="connsiteY9341" fmla="*/ 1703992 h 5359243"/>
              <a:gd name="connsiteX9342" fmla="*/ 5941389 w 8191242"/>
              <a:gd name="connsiteY9342" fmla="*/ 1703716 h 5359243"/>
              <a:gd name="connsiteX9343" fmla="*/ 5941447 w 8191242"/>
              <a:gd name="connsiteY9343" fmla="*/ 1704484 h 5359243"/>
              <a:gd name="connsiteX9344" fmla="*/ 5944938 w 8191242"/>
              <a:gd name="connsiteY9344" fmla="*/ 1706972 h 5359243"/>
              <a:gd name="connsiteX9345" fmla="*/ 5969002 w 8191242"/>
              <a:gd name="connsiteY9345" fmla="*/ 1690448 h 5359243"/>
              <a:gd name="connsiteX9346" fmla="*/ 5961857 w 8191242"/>
              <a:gd name="connsiteY9346" fmla="*/ 1678315 h 5359243"/>
              <a:gd name="connsiteX9347" fmla="*/ 5958913 w 8191242"/>
              <a:gd name="connsiteY9347" fmla="*/ 1676679 h 5359243"/>
              <a:gd name="connsiteX9348" fmla="*/ 5941389 w 8191242"/>
              <a:gd name="connsiteY9348" fmla="*/ 1680483 h 5359243"/>
              <a:gd name="connsiteX9349" fmla="*/ 5941389 w 8191242"/>
              <a:gd name="connsiteY9349" fmla="*/ 1657248 h 5359243"/>
              <a:gd name="connsiteX9350" fmla="*/ 5959410 w 8191242"/>
              <a:gd name="connsiteY9350" fmla="*/ 1657041 h 5359243"/>
              <a:gd name="connsiteX9351" fmla="*/ 5960978 w 8191242"/>
              <a:gd name="connsiteY9351" fmla="*/ 1640881 h 5359243"/>
              <a:gd name="connsiteX9352" fmla="*/ 5969126 w 8191242"/>
              <a:gd name="connsiteY9352" fmla="*/ 1652112 h 5359243"/>
              <a:gd name="connsiteX9353" fmla="*/ 5973319 w 8191242"/>
              <a:gd name="connsiteY9353" fmla="*/ 1659958 h 5359243"/>
              <a:gd name="connsiteX9354" fmla="*/ 5977579 w 8191242"/>
              <a:gd name="connsiteY9354" fmla="*/ 1661120 h 5359243"/>
              <a:gd name="connsiteX9355" fmla="*/ 5986627 w 8191242"/>
              <a:gd name="connsiteY9355" fmla="*/ 1659426 h 5359243"/>
              <a:gd name="connsiteX9356" fmla="*/ 5987992 w 8191242"/>
              <a:gd name="connsiteY9356" fmla="*/ 1651431 h 5359243"/>
              <a:gd name="connsiteX9357" fmla="*/ 5984668 w 8191242"/>
              <a:gd name="connsiteY9357" fmla="*/ 1645483 h 5359243"/>
              <a:gd name="connsiteX9358" fmla="*/ 5975085 w 8191242"/>
              <a:gd name="connsiteY9358" fmla="*/ 1610032 h 5359243"/>
              <a:gd name="connsiteX9359" fmla="*/ 5975085 w 8191242"/>
              <a:gd name="connsiteY9359" fmla="*/ 1585637 h 5359243"/>
              <a:gd name="connsiteX9360" fmla="*/ 5993056 w 8191242"/>
              <a:gd name="connsiteY9360" fmla="*/ 1609651 h 5359243"/>
              <a:gd name="connsiteX9361" fmla="*/ 5997600 w 8191242"/>
              <a:gd name="connsiteY9361" fmla="*/ 1614750 h 5359243"/>
              <a:gd name="connsiteX9362" fmla="*/ 6004129 w 8191242"/>
              <a:gd name="connsiteY9362" fmla="*/ 1611880 h 5359243"/>
              <a:gd name="connsiteX9363" fmla="*/ 6021555 w 8191242"/>
              <a:gd name="connsiteY9363" fmla="*/ 1602251 h 5359243"/>
              <a:gd name="connsiteX9364" fmla="*/ 6033171 w 8191242"/>
              <a:gd name="connsiteY9364" fmla="*/ 1617552 h 5359243"/>
              <a:gd name="connsiteX9365" fmla="*/ 6012842 w 8191242"/>
              <a:gd name="connsiteY9365" fmla="*/ 1619626 h 5359243"/>
              <a:gd name="connsiteX9366" fmla="*/ 5990563 w 8191242"/>
              <a:gd name="connsiteY9366" fmla="*/ 1632003 h 5359243"/>
              <a:gd name="connsiteX9367" fmla="*/ 5996384 w 8191242"/>
              <a:gd name="connsiteY9367" fmla="*/ 1643576 h 5359243"/>
              <a:gd name="connsiteX9368" fmla="*/ 6005729 w 8191242"/>
              <a:gd name="connsiteY9368" fmla="*/ 1648780 h 5359243"/>
              <a:gd name="connsiteX9369" fmla="*/ 6005729 w 8191242"/>
              <a:gd name="connsiteY9369" fmla="*/ 1641759 h 5359243"/>
              <a:gd name="connsiteX9370" fmla="*/ 6022581 w 8191242"/>
              <a:gd name="connsiteY9370" fmla="*/ 1639688 h 5359243"/>
              <a:gd name="connsiteX9371" fmla="*/ 6023248 w 8191242"/>
              <a:gd name="connsiteY9371" fmla="*/ 1635808 h 5359243"/>
              <a:gd name="connsiteX9372" fmla="*/ 6017682 w 8191242"/>
              <a:gd name="connsiteY9372" fmla="*/ 1624361 h 5359243"/>
              <a:gd name="connsiteX9373" fmla="*/ 6025427 w 8191242"/>
              <a:gd name="connsiteY9373" fmla="*/ 1624361 h 5359243"/>
              <a:gd name="connsiteX9374" fmla="*/ 6029300 w 8191242"/>
              <a:gd name="connsiteY9374" fmla="*/ 1633944 h 5359243"/>
              <a:gd name="connsiteX9375" fmla="*/ 6030457 w 8191242"/>
              <a:gd name="connsiteY9375" fmla="*/ 1638721 h 5359243"/>
              <a:gd name="connsiteX9376" fmla="*/ 6036266 w 8191242"/>
              <a:gd name="connsiteY9376" fmla="*/ 1638008 h 5359243"/>
              <a:gd name="connsiteX9377" fmla="*/ 6042230 w 8191242"/>
              <a:gd name="connsiteY9377" fmla="*/ 1636401 h 5359243"/>
              <a:gd name="connsiteX9378" fmla="*/ 6042005 w 8191242"/>
              <a:gd name="connsiteY9378" fmla="*/ 1632257 h 5359243"/>
              <a:gd name="connsiteX9379" fmla="*/ 6048661 w 8191242"/>
              <a:gd name="connsiteY9379" fmla="*/ 1633073 h 5359243"/>
              <a:gd name="connsiteX9380" fmla="*/ 6049294 w 8191242"/>
              <a:gd name="connsiteY9380" fmla="*/ 1634498 h 5359243"/>
              <a:gd name="connsiteX9381" fmla="*/ 6051789 w 8191242"/>
              <a:gd name="connsiteY9381" fmla="*/ 1633826 h 5359243"/>
              <a:gd name="connsiteX9382" fmla="*/ 6050024 w 8191242"/>
              <a:gd name="connsiteY9382" fmla="*/ 1630627 h 5359243"/>
              <a:gd name="connsiteX9383" fmla="*/ 6043478 w 8191242"/>
              <a:gd name="connsiteY9383" fmla="*/ 1609893 h 5359243"/>
              <a:gd name="connsiteX9384" fmla="*/ 6033816 w 8191242"/>
              <a:gd name="connsiteY9384" fmla="*/ 1610912 h 5359243"/>
              <a:gd name="connsiteX9385" fmla="*/ 6017680 w 8191242"/>
              <a:gd name="connsiteY9385" fmla="*/ 1562657 h 5359243"/>
              <a:gd name="connsiteX9386" fmla="*/ 6033816 w 8191242"/>
              <a:gd name="connsiteY9386" fmla="*/ 1546572 h 5359243"/>
              <a:gd name="connsiteX9387" fmla="*/ 6017680 w 8191242"/>
              <a:gd name="connsiteY9387" fmla="*/ 1546572 h 5359243"/>
              <a:gd name="connsiteX9388" fmla="*/ 6017680 w 8191242"/>
              <a:gd name="connsiteY9388" fmla="*/ 1535353 h 5359243"/>
              <a:gd name="connsiteX9389" fmla="*/ 6016480 w 8191242"/>
              <a:gd name="connsiteY9389" fmla="*/ 1537509 h 5359243"/>
              <a:gd name="connsiteX9390" fmla="*/ 6008408 w 8191242"/>
              <a:gd name="connsiteY9390" fmla="*/ 1534500 h 5359243"/>
              <a:gd name="connsiteX9391" fmla="*/ 6002192 w 8191242"/>
              <a:gd name="connsiteY9391" fmla="*/ 1536817 h 5359243"/>
              <a:gd name="connsiteX9392" fmla="*/ 6002192 w 8191242"/>
              <a:gd name="connsiteY9392" fmla="*/ 1559603 h 5359243"/>
              <a:gd name="connsiteX9393" fmla="*/ 6002192 w 8191242"/>
              <a:gd name="connsiteY9393" fmla="*/ 1583805 h 5359243"/>
              <a:gd name="connsiteX9394" fmla="*/ 5995658 w 8191242"/>
              <a:gd name="connsiteY9394" fmla="*/ 1539152 h 5359243"/>
              <a:gd name="connsiteX9395" fmla="*/ 5999398 w 8191242"/>
              <a:gd name="connsiteY9395" fmla="*/ 1533679 h 5359243"/>
              <a:gd name="connsiteX9396" fmla="*/ 5991255 w 8191242"/>
              <a:gd name="connsiteY9396" fmla="*/ 1500409 h 5359243"/>
              <a:gd name="connsiteX9397" fmla="*/ 5976121 w 8191242"/>
              <a:gd name="connsiteY9397" fmla="*/ 1457296 h 5359243"/>
              <a:gd name="connsiteX9398" fmla="*/ 5992265 w 8191242"/>
              <a:gd name="connsiteY9398" fmla="*/ 1473337 h 5359243"/>
              <a:gd name="connsiteX9399" fmla="*/ 5980156 w 8191242"/>
              <a:gd name="connsiteY9399" fmla="*/ 1449273 h 5359243"/>
              <a:gd name="connsiteX9400" fmla="*/ 5976119 w 8191242"/>
              <a:gd name="connsiteY9400" fmla="*/ 1441249 h 5359243"/>
              <a:gd name="connsiteX9401" fmla="*/ 5976121 w 8191242"/>
              <a:gd name="connsiteY9401" fmla="*/ 1441252 h 5359243"/>
              <a:gd name="connsiteX9402" fmla="*/ 5976121 w 8191242"/>
              <a:gd name="connsiteY9402" fmla="*/ 1432009 h 5359243"/>
              <a:gd name="connsiteX9403" fmla="*/ 5973754 w 8191242"/>
              <a:gd name="connsiteY9403" fmla="*/ 1428908 h 5359243"/>
              <a:gd name="connsiteX9404" fmla="*/ 5965651 w 8191242"/>
              <a:gd name="connsiteY9404" fmla="*/ 1413396 h 5359243"/>
              <a:gd name="connsiteX9405" fmla="*/ 5525191 w 8191242"/>
              <a:gd name="connsiteY9405" fmla="*/ 1408030 h 5359243"/>
              <a:gd name="connsiteX9406" fmla="*/ 5523966 w 8191242"/>
              <a:gd name="connsiteY9406" fmla="*/ 1408948 h 5359243"/>
              <a:gd name="connsiteX9407" fmla="*/ 5523966 w 8191242"/>
              <a:gd name="connsiteY9407" fmla="*/ 1412350 h 5359243"/>
              <a:gd name="connsiteX9408" fmla="*/ 5523966 w 8191242"/>
              <a:gd name="connsiteY9408" fmla="*/ 1423421 h 5359243"/>
              <a:gd name="connsiteX9409" fmla="*/ 5499019 w 8191242"/>
              <a:gd name="connsiteY9409" fmla="*/ 1422289 h 5359243"/>
              <a:gd name="connsiteX9410" fmla="*/ 5495333 w 8191242"/>
              <a:gd name="connsiteY9410" fmla="*/ 1418798 h 5359243"/>
              <a:gd name="connsiteX9411" fmla="*/ 5494644 w 8191242"/>
              <a:gd name="connsiteY9411" fmla="*/ 1425675 h 5359243"/>
              <a:gd name="connsiteX9412" fmla="*/ 5491712 w 8191242"/>
              <a:gd name="connsiteY9412" fmla="*/ 1422748 h 5359243"/>
              <a:gd name="connsiteX9413" fmla="*/ 5493860 w 8191242"/>
              <a:gd name="connsiteY9413" fmla="*/ 1433483 h 5359243"/>
              <a:gd name="connsiteX9414" fmla="*/ 5491712 w 8191242"/>
              <a:gd name="connsiteY9414" fmla="*/ 1454954 h 5359243"/>
              <a:gd name="connsiteX9415" fmla="*/ 5492762 w 8191242"/>
              <a:gd name="connsiteY9415" fmla="*/ 1456002 h 5359243"/>
              <a:gd name="connsiteX9416" fmla="*/ 5496071 w 8191242"/>
              <a:gd name="connsiteY9416" fmla="*/ 1456792 h 5359243"/>
              <a:gd name="connsiteX9417" fmla="*/ 5498655 w 8191242"/>
              <a:gd name="connsiteY9417" fmla="*/ 1457409 h 5359243"/>
              <a:gd name="connsiteX9418" fmla="*/ 5495744 w 8191242"/>
              <a:gd name="connsiteY9418" fmla="*/ 1442877 h 5359243"/>
              <a:gd name="connsiteX9419" fmla="*/ 5493860 w 8191242"/>
              <a:gd name="connsiteY9419" fmla="*/ 1433483 h 5359243"/>
              <a:gd name="connsiteX9420" fmla="*/ 5494644 w 8191242"/>
              <a:gd name="connsiteY9420" fmla="*/ 1425675 h 5359243"/>
              <a:gd name="connsiteX9421" fmla="*/ 5506830 w 8191242"/>
              <a:gd name="connsiteY9421" fmla="*/ 1437845 h 5359243"/>
              <a:gd name="connsiteX9422" fmla="*/ 5512808 w 8191242"/>
              <a:gd name="connsiteY9422" fmla="*/ 1459730 h 5359243"/>
              <a:gd name="connsiteX9423" fmla="*/ 5514967 w 8191242"/>
              <a:gd name="connsiteY9423" fmla="*/ 1453949 h 5359243"/>
              <a:gd name="connsiteX9424" fmla="*/ 5516873 w 8191242"/>
              <a:gd name="connsiteY9424" fmla="*/ 1452139 h 5359243"/>
              <a:gd name="connsiteX9425" fmla="*/ 5515902 w 8191242"/>
              <a:gd name="connsiteY9425" fmla="*/ 1430800 h 5359243"/>
              <a:gd name="connsiteX9426" fmla="*/ 5535180 w 8191242"/>
              <a:gd name="connsiteY9426" fmla="*/ 1424005 h 5359243"/>
              <a:gd name="connsiteX9427" fmla="*/ 5533121 w 8191242"/>
              <a:gd name="connsiteY9427" fmla="*/ 1412649 h 5359243"/>
              <a:gd name="connsiteX9428" fmla="*/ 5469659 w 8191242"/>
              <a:gd name="connsiteY9428" fmla="*/ 1393885 h 5359243"/>
              <a:gd name="connsiteX9429" fmla="*/ 5471551 w 8191242"/>
              <a:gd name="connsiteY9429" fmla="*/ 1399598 h 5359243"/>
              <a:gd name="connsiteX9430" fmla="*/ 5473379 w 8191242"/>
              <a:gd name="connsiteY9430" fmla="*/ 1405666 h 5359243"/>
              <a:gd name="connsiteX9431" fmla="*/ 5475583 w 8191242"/>
              <a:gd name="connsiteY9431" fmla="*/ 1407317 h 5359243"/>
              <a:gd name="connsiteX9432" fmla="*/ 5471551 w 8191242"/>
              <a:gd name="connsiteY9432" fmla="*/ 1396245 h 5359243"/>
              <a:gd name="connsiteX9433" fmla="*/ 5617641 w 8191242"/>
              <a:gd name="connsiteY9433" fmla="*/ 1390860 h 5359243"/>
              <a:gd name="connsiteX9434" fmla="*/ 5611745 w 8191242"/>
              <a:gd name="connsiteY9434" fmla="*/ 1394663 h 5359243"/>
              <a:gd name="connsiteX9435" fmla="*/ 5620738 w 8191242"/>
              <a:gd name="connsiteY9435" fmla="*/ 1398591 h 5359243"/>
              <a:gd name="connsiteX9436" fmla="*/ 5511502 w 8191242"/>
              <a:gd name="connsiteY9436" fmla="*/ 1388530 h 5359243"/>
              <a:gd name="connsiteX9437" fmla="*/ 5506830 w 8191242"/>
              <a:gd name="connsiteY9437" fmla="*/ 1394232 h 5359243"/>
              <a:gd name="connsiteX9438" fmla="*/ 5502678 w 8191242"/>
              <a:gd name="connsiteY9438" fmla="*/ 1395614 h 5359243"/>
              <a:gd name="connsiteX9439" fmla="*/ 5503052 w 8191242"/>
              <a:gd name="connsiteY9439" fmla="*/ 1398339 h 5359243"/>
              <a:gd name="connsiteX9440" fmla="*/ 5499007 w 8191242"/>
              <a:gd name="connsiteY9440" fmla="*/ 1407393 h 5359243"/>
              <a:gd name="connsiteX9441" fmla="*/ 5501917 w 8191242"/>
              <a:gd name="connsiteY9441" fmla="*/ 1408324 h 5359243"/>
              <a:gd name="connsiteX9442" fmla="*/ 5499776 w 8191242"/>
              <a:gd name="connsiteY9442" fmla="*/ 1415369 h 5359243"/>
              <a:gd name="connsiteX9443" fmla="*/ 5515902 w 8191242"/>
              <a:gd name="connsiteY9443" fmla="*/ 1415369 h 5359243"/>
              <a:gd name="connsiteX9444" fmla="*/ 5515902 w 8191242"/>
              <a:gd name="connsiteY9444" fmla="*/ 1401102 h 5359243"/>
              <a:gd name="connsiteX9445" fmla="*/ 5518144 w 8191242"/>
              <a:gd name="connsiteY9445" fmla="*/ 1384273 h 5359243"/>
              <a:gd name="connsiteX9446" fmla="*/ 5518245 w 8191242"/>
              <a:gd name="connsiteY9446" fmla="*/ 1385804 h 5359243"/>
              <a:gd name="connsiteX9447" fmla="*/ 5520355 w 8191242"/>
              <a:gd name="connsiteY9447" fmla="*/ 1388183 h 5359243"/>
              <a:gd name="connsiteX9448" fmla="*/ 5632537 w 8191242"/>
              <a:gd name="connsiteY9448" fmla="*/ 1383622 h 5359243"/>
              <a:gd name="connsiteX9449" fmla="*/ 5624896 w 8191242"/>
              <a:gd name="connsiteY9449" fmla="*/ 1386181 h 5359243"/>
              <a:gd name="connsiteX9450" fmla="*/ 5623858 w 8191242"/>
              <a:gd name="connsiteY9450" fmla="*/ 1386850 h 5359243"/>
              <a:gd name="connsiteX9451" fmla="*/ 5625778 w 8191242"/>
              <a:gd name="connsiteY9451" fmla="*/ 1389533 h 5359243"/>
              <a:gd name="connsiteX9452" fmla="*/ 5636867 w 8191242"/>
              <a:gd name="connsiteY9452" fmla="*/ 1390540 h 5359243"/>
              <a:gd name="connsiteX9453" fmla="*/ 4933599 w 8191242"/>
              <a:gd name="connsiteY9453" fmla="*/ 1380574 h 5359243"/>
              <a:gd name="connsiteX9454" fmla="*/ 4928941 w 8191242"/>
              <a:gd name="connsiteY9454" fmla="*/ 1383438 h 5359243"/>
              <a:gd name="connsiteX9455" fmla="*/ 4935281 w 8191242"/>
              <a:gd name="connsiteY9455" fmla="*/ 1399265 h 5359243"/>
              <a:gd name="connsiteX9456" fmla="*/ 4952292 w 8191242"/>
              <a:gd name="connsiteY9456" fmla="*/ 1403794 h 5359243"/>
              <a:gd name="connsiteX9457" fmla="*/ 4954454 w 8191242"/>
              <a:gd name="connsiteY9457" fmla="*/ 1407280 h 5359243"/>
              <a:gd name="connsiteX9458" fmla="*/ 4955258 w 8191242"/>
              <a:gd name="connsiteY9458" fmla="*/ 1406949 h 5359243"/>
              <a:gd name="connsiteX9459" fmla="*/ 4950403 w 8191242"/>
              <a:gd name="connsiteY9459" fmla="*/ 1397252 h 5359243"/>
              <a:gd name="connsiteX9460" fmla="*/ 4935281 w 8191242"/>
              <a:gd name="connsiteY9460" fmla="*/ 1391213 h 5359243"/>
              <a:gd name="connsiteX9461" fmla="*/ 5467989 w 8191242"/>
              <a:gd name="connsiteY9461" fmla="*/ 1378435 h 5359243"/>
              <a:gd name="connsiteX9462" fmla="*/ 5467094 w 8191242"/>
              <a:gd name="connsiteY9462" fmla="*/ 1378624 h 5359243"/>
              <a:gd name="connsiteX9463" fmla="*/ 5466511 w 8191242"/>
              <a:gd name="connsiteY9463" fmla="*/ 1384374 h 5359243"/>
              <a:gd name="connsiteX9464" fmla="*/ 5468046 w 8191242"/>
              <a:gd name="connsiteY9464" fmla="*/ 1389011 h 5359243"/>
              <a:gd name="connsiteX9465" fmla="*/ 5468905 w 8191242"/>
              <a:gd name="connsiteY9465" fmla="*/ 1385426 h 5359243"/>
              <a:gd name="connsiteX9466" fmla="*/ 5472559 w 8191242"/>
              <a:gd name="connsiteY9466" fmla="*/ 1387187 h 5359243"/>
              <a:gd name="connsiteX9467" fmla="*/ 5472912 w 8191242"/>
              <a:gd name="connsiteY9467" fmla="*/ 1387307 h 5359243"/>
              <a:gd name="connsiteX9468" fmla="*/ 5472587 w 8191242"/>
              <a:gd name="connsiteY9468" fmla="*/ 1384486 h 5359243"/>
              <a:gd name="connsiteX9469" fmla="*/ 5467989 w 8191242"/>
              <a:gd name="connsiteY9469" fmla="*/ 1378435 h 5359243"/>
              <a:gd name="connsiteX9470" fmla="*/ 5495634 w 8191242"/>
              <a:gd name="connsiteY9470" fmla="*/ 1371634 h 5359243"/>
              <a:gd name="connsiteX9471" fmla="*/ 5495579 w 8191242"/>
              <a:gd name="connsiteY9471" fmla="*/ 1371659 h 5359243"/>
              <a:gd name="connsiteX9472" fmla="*/ 5482497 w 8191242"/>
              <a:gd name="connsiteY9472" fmla="*/ 1379603 h 5359243"/>
              <a:gd name="connsiteX9473" fmla="*/ 5481631 w 8191242"/>
              <a:gd name="connsiteY9473" fmla="*/ 1383494 h 5359243"/>
              <a:gd name="connsiteX9474" fmla="*/ 5482293 w 8191242"/>
              <a:gd name="connsiteY9474" fmla="*/ 1384485 h 5359243"/>
              <a:gd name="connsiteX9475" fmla="*/ 5483648 w 8191242"/>
              <a:gd name="connsiteY9475" fmla="*/ 1383161 h 5359243"/>
              <a:gd name="connsiteX9476" fmla="*/ 5483648 w 8191242"/>
              <a:gd name="connsiteY9476" fmla="*/ 1386513 h 5359243"/>
              <a:gd name="connsiteX9477" fmla="*/ 5485917 w 8191242"/>
              <a:gd name="connsiteY9477" fmla="*/ 1389913 h 5359243"/>
              <a:gd name="connsiteX9478" fmla="*/ 5487050 w 8191242"/>
              <a:gd name="connsiteY9478" fmla="*/ 1386935 h 5359243"/>
              <a:gd name="connsiteX9479" fmla="*/ 5491712 w 8191242"/>
              <a:gd name="connsiteY9479" fmla="*/ 1391213 h 5359243"/>
              <a:gd name="connsiteX9480" fmla="*/ 5492725 w 8191242"/>
              <a:gd name="connsiteY9480" fmla="*/ 1386153 h 5359243"/>
              <a:gd name="connsiteX9481" fmla="*/ 5492846 w 8191242"/>
              <a:gd name="connsiteY9481" fmla="*/ 1378210 h 5359243"/>
              <a:gd name="connsiteX9482" fmla="*/ 5494497 w 8191242"/>
              <a:gd name="connsiteY9482" fmla="*/ 1377311 h 5359243"/>
              <a:gd name="connsiteX9483" fmla="*/ 4738327 w 8191242"/>
              <a:gd name="connsiteY9483" fmla="*/ 1365661 h 5359243"/>
              <a:gd name="connsiteX9484" fmla="*/ 4737860 w 8191242"/>
              <a:gd name="connsiteY9484" fmla="*/ 1365879 h 5359243"/>
              <a:gd name="connsiteX9485" fmla="*/ 4727016 w 8191242"/>
              <a:gd name="connsiteY9485" fmla="*/ 1368472 h 5359243"/>
              <a:gd name="connsiteX9486" fmla="*/ 4727627 w 8191242"/>
              <a:gd name="connsiteY9486" fmla="*/ 1372594 h 5359243"/>
              <a:gd name="connsiteX9487" fmla="*/ 4726990 w 8191242"/>
              <a:gd name="connsiteY9487" fmla="*/ 1372355 h 5359243"/>
              <a:gd name="connsiteX9488" fmla="*/ 4726573 w 8191242"/>
              <a:gd name="connsiteY9488" fmla="*/ 1368578 h 5359243"/>
              <a:gd name="connsiteX9489" fmla="*/ 4722224 w 8191242"/>
              <a:gd name="connsiteY9489" fmla="*/ 1369618 h 5359243"/>
              <a:gd name="connsiteX9490" fmla="*/ 4723595 w 8191242"/>
              <a:gd name="connsiteY9490" fmla="*/ 1371084 h 5359243"/>
              <a:gd name="connsiteX9491" fmla="*/ 4726990 w 8191242"/>
              <a:gd name="connsiteY9491" fmla="*/ 1372355 h 5359243"/>
              <a:gd name="connsiteX9492" fmla="*/ 4727627 w 8191242"/>
              <a:gd name="connsiteY9492" fmla="*/ 1378128 h 5359243"/>
              <a:gd name="connsiteX9493" fmla="*/ 4741741 w 8191242"/>
              <a:gd name="connsiteY9493" fmla="*/ 1415369 h 5359243"/>
              <a:gd name="connsiteX9494" fmla="*/ 4736701 w 8191242"/>
              <a:gd name="connsiteY9494" fmla="*/ 1381149 h 5359243"/>
              <a:gd name="connsiteX9495" fmla="*/ 5734997 w 8191242"/>
              <a:gd name="connsiteY9495" fmla="*/ 1361039 h 5359243"/>
              <a:gd name="connsiteX9496" fmla="*/ 5758232 w 8191242"/>
              <a:gd name="connsiteY9496" fmla="*/ 1361039 h 5359243"/>
              <a:gd name="connsiteX9497" fmla="*/ 5773721 w 8191242"/>
              <a:gd name="connsiteY9497" fmla="*/ 1376528 h 5359243"/>
              <a:gd name="connsiteX9498" fmla="*/ 5742742 w 8191242"/>
              <a:gd name="connsiteY9498" fmla="*/ 1384273 h 5359243"/>
              <a:gd name="connsiteX9499" fmla="*/ 5734997 w 8191242"/>
              <a:gd name="connsiteY9499" fmla="*/ 1384273 h 5359243"/>
              <a:gd name="connsiteX9500" fmla="*/ 5734997 w 8191242"/>
              <a:gd name="connsiteY9500" fmla="*/ 1375559 h 5359243"/>
              <a:gd name="connsiteX9501" fmla="*/ 5734997 w 8191242"/>
              <a:gd name="connsiteY9501" fmla="*/ 1375240 h 5359243"/>
              <a:gd name="connsiteX9502" fmla="*/ 5572077 w 8191242"/>
              <a:gd name="connsiteY9502" fmla="*/ 1359638 h 5359243"/>
              <a:gd name="connsiteX9503" fmla="*/ 5571376 w 8191242"/>
              <a:gd name="connsiteY9503" fmla="*/ 1361247 h 5359243"/>
              <a:gd name="connsiteX9504" fmla="*/ 5572357 w 8191242"/>
              <a:gd name="connsiteY9504" fmla="*/ 1359831 h 5359243"/>
              <a:gd name="connsiteX9505" fmla="*/ 5542877 w 8191242"/>
              <a:gd name="connsiteY9505" fmla="*/ 1359288 h 5359243"/>
              <a:gd name="connsiteX9506" fmla="*/ 5547188 w 8191242"/>
              <a:gd name="connsiteY9506" fmla="*/ 1376528 h 5359243"/>
              <a:gd name="connsiteX9507" fmla="*/ 5547322 w 8191242"/>
              <a:gd name="connsiteY9507" fmla="*/ 1376707 h 5359243"/>
              <a:gd name="connsiteX9508" fmla="*/ 5547151 w 8191242"/>
              <a:gd name="connsiteY9508" fmla="*/ 1372090 h 5359243"/>
              <a:gd name="connsiteX9509" fmla="*/ 5588481 w 8191242"/>
              <a:gd name="connsiteY9509" fmla="*/ 1359007 h 5359243"/>
              <a:gd name="connsiteX9510" fmla="*/ 5589271 w 8191242"/>
              <a:gd name="connsiteY9510" fmla="*/ 1363465 h 5359243"/>
              <a:gd name="connsiteX9511" fmla="*/ 5587028 w 8191242"/>
              <a:gd name="connsiteY9511" fmla="*/ 1361750 h 5359243"/>
              <a:gd name="connsiteX9512" fmla="*/ 4752577 w 8191242"/>
              <a:gd name="connsiteY9512" fmla="*/ 1359007 h 5359243"/>
              <a:gd name="connsiteX9513" fmla="*/ 4749805 w 8191242"/>
              <a:gd name="connsiteY9513" fmla="*/ 1360301 h 5359243"/>
              <a:gd name="connsiteX9514" fmla="*/ 4749805 w 8191242"/>
              <a:gd name="connsiteY9514" fmla="*/ 1368819 h 5359243"/>
              <a:gd name="connsiteX9515" fmla="*/ 4749805 w 8191242"/>
              <a:gd name="connsiteY9515" fmla="*/ 1407317 h 5359243"/>
              <a:gd name="connsiteX9516" fmla="*/ 4765934 w 8191242"/>
              <a:gd name="connsiteY9516" fmla="*/ 1415369 h 5359243"/>
              <a:gd name="connsiteX9517" fmla="*/ 4760894 w 8191242"/>
              <a:gd name="connsiteY9517" fmla="*/ 1383161 h 5359243"/>
              <a:gd name="connsiteX9518" fmla="*/ 4919609 w 8191242"/>
              <a:gd name="connsiteY9518" fmla="*/ 1358402 h 5359243"/>
              <a:gd name="connsiteX9519" fmla="*/ 4919529 w 8191242"/>
              <a:gd name="connsiteY9519" fmla="*/ 1359941 h 5359243"/>
              <a:gd name="connsiteX9520" fmla="*/ 4919153 w 8191242"/>
              <a:gd name="connsiteY9520" fmla="*/ 1359007 h 5359243"/>
              <a:gd name="connsiteX9521" fmla="*/ 5519499 w 8191242"/>
              <a:gd name="connsiteY9521" fmla="*/ 1355528 h 5359243"/>
              <a:gd name="connsiteX9522" fmla="*/ 5512058 w 8191242"/>
              <a:gd name="connsiteY9522" fmla="*/ 1364035 h 5359243"/>
              <a:gd name="connsiteX9523" fmla="*/ 5507233 w 8191242"/>
              <a:gd name="connsiteY9523" fmla="*/ 1366267 h 5359243"/>
              <a:gd name="connsiteX9524" fmla="*/ 5507838 w 8191242"/>
              <a:gd name="connsiteY9524" fmla="*/ 1367058 h 5359243"/>
              <a:gd name="connsiteX9525" fmla="*/ 5510486 w 8191242"/>
              <a:gd name="connsiteY9525" fmla="*/ 1370516 h 5359243"/>
              <a:gd name="connsiteX9526" fmla="*/ 5510400 w 8191242"/>
              <a:gd name="connsiteY9526" fmla="*/ 1368783 h 5359243"/>
              <a:gd name="connsiteX9527" fmla="*/ 5525888 w 8191242"/>
              <a:gd name="connsiteY9527" fmla="*/ 1384273 h 5359243"/>
              <a:gd name="connsiteX9528" fmla="*/ 5532665 w 8191242"/>
              <a:gd name="connsiteY9528" fmla="*/ 1379432 h 5359243"/>
              <a:gd name="connsiteX9529" fmla="*/ 5533389 w 8191242"/>
              <a:gd name="connsiteY9529" fmla="*/ 1371467 h 5359243"/>
              <a:gd name="connsiteX9530" fmla="*/ 5525888 w 8191242"/>
              <a:gd name="connsiteY9530" fmla="*/ 1374696 h 5359243"/>
              <a:gd name="connsiteX9531" fmla="*/ 5522016 w 8191242"/>
              <a:gd name="connsiteY9531" fmla="*/ 1363079 h 5359243"/>
              <a:gd name="connsiteX9532" fmla="*/ 5608942 w 8191242"/>
              <a:gd name="connsiteY9532" fmla="*/ 1352825 h 5359243"/>
              <a:gd name="connsiteX9533" fmla="*/ 5603621 w 8191242"/>
              <a:gd name="connsiteY9533" fmla="*/ 1354894 h 5359243"/>
              <a:gd name="connsiteX9534" fmla="*/ 5604610 w 8191242"/>
              <a:gd name="connsiteY9534" fmla="*/ 1359007 h 5359243"/>
              <a:gd name="connsiteX9535" fmla="*/ 5600548 w 8191242"/>
              <a:gd name="connsiteY9535" fmla="*/ 1356089 h 5359243"/>
              <a:gd name="connsiteX9536" fmla="*/ 5594823 w 8191242"/>
              <a:gd name="connsiteY9536" fmla="*/ 1358316 h 5359243"/>
              <a:gd name="connsiteX9537" fmla="*/ 5595411 w 8191242"/>
              <a:gd name="connsiteY9537" fmla="*/ 1358251 h 5359243"/>
              <a:gd name="connsiteX9538" fmla="*/ 5596545 w 8191242"/>
              <a:gd name="connsiteY9538" fmla="*/ 1383161 h 5359243"/>
              <a:gd name="connsiteX9539" fmla="*/ 5612674 w 8191242"/>
              <a:gd name="connsiteY9539" fmla="*/ 1383161 h 5359243"/>
              <a:gd name="connsiteX9540" fmla="*/ 5613277 w 8191242"/>
              <a:gd name="connsiteY9540" fmla="*/ 1373137 h 5359243"/>
              <a:gd name="connsiteX9541" fmla="*/ 5612674 w 8191242"/>
              <a:gd name="connsiteY9541" fmla="*/ 1366383 h 5359243"/>
              <a:gd name="connsiteX9542" fmla="*/ 5607634 w 8191242"/>
              <a:gd name="connsiteY9542" fmla="*/ 1369403 h 5359243"/>
              <a:gd name="connsiteX9543" fmla="*/ 5610610 w 8191242"/>
              <a:gd name="connsiteY9543" fmla="*/ 1357611 h 5359243"/>
              <a:gd name="connsiteX9544" fmla="*/ 5790086 w 8191242"/>
              <a:gd name="connsiteY9544" fmla="*/ 1350278 h 5359243"/>
              <a:gd name="connsiteX9545" fmla="*/ 5782021 w 8191242"/>
              <a:gd name="connsiteY9545" fmla="*/ 1358331 h 5359243"/>
              <a:gd name="connsiteX9546" fmla="*/ 5806214 w 8191242"/>
              <a:gd name="connsiteY9546" fmla="*/ 1350278 h 5359243"/>
              <a:gd name="connsiteX9547" fmla="*/ 5822341 w 8191242"/>
              <a:gd name="connsiteY9547" fmla="*/ 1358331 h 5359243"/>
              <a:gd name="connsiteX9548" fmla="*/ 5782021 w 8191242"/>
              <a:gd name="connsiteY9548" fmla="*/ 1374435 h 5359243"/>
              <a:gd name="connsiteX9549" fmla="*/ 5790086 w 8191242"/>
              <a:gd name="connsiteY9549" fmla="*/ 1350278 h 5359243"/>
              <a:gd name="connsiteX9550" fmla="*/ 5483648 w 8191242"/>
              <a:gd name="connsiteY9550" fmla="*/ 1350278 h 5359243"/>
              <a:gd name="connsiteX9551" fmla="*/ 5474748 w 8191242"/>
              <a:gd name="connsiteY9551" fmla="*/ 1364820 h 5359243"/>
              <a:gd name="connsiteX9552" fmla="*/ 5474926 w 8191242"/>
              <a:gd name="connsiteY9552" fmla="*/ 1365298 h 5359243"/>
              <a:gd name="connsiteX9553" fmla="*/ 5486383 w 8191242"/>
              <a:gd name="connsiteY9553" fmla="*/ 1361010 h 5359243"/>
              <a:gd name="connsiteX9554" fmla="*/ 5487652 w 8191242"/>
              <a:gd name="connsiteY9554" fmla="*/ 1360676 h 5359243"/>
              <a:gd name="connsiteX9555" fmla="*/ 5930553 w 8191242"/>
              <a:gd name="connsiteY9555" fmla="*/ 1343717 h 5359243"/>
              <a:gd name="connsiteX9556" fmla="*/ 5944106 w 8191242"/>
              <a:gd name="connsiteY9556" fmla="*/ 1343717 h 5359243"/>
              <a:gd name="connsiteX9557" fmla="*/ 5944106 w 8191242"/>
              <a:gd name="connsiteY9557" fmla="*/ 1359207 h 5359243"/>
              <a:gd name="connsiteX9558" fmla="*/ 5936361 w 8191242"/>
              <a:gd name="connsiteY9558" fmla="*/ 1359207 h 5359243"/>
              <a:gd name="connsiteX9559" fmla="*/ 5928616 w 8191242"/>
              <a:gd name="connsiteY9559" fmla="*/ 1366952 h 5359243"/>
              <a:gd name="connsiteX9560" fmla="*/ 5930553 w 8191242"/>
              <a:gd name="connsiteY9560" fmla="*/ 1343717 h 5359243"/>
              <a:gd name="connsiteX9561" fmla="*/ 5920872 w 8191242"/>
              <a:gd name="connsiteY9561" fmla="*/ 1343717 h 5359243"/>
              <a:gd name="connsiteX9562" fmla="*/ 5920872 w 8191242"/>
              <a:gd name="connsiteY9562" fmla="*/ 1366952 h 5359243"/>
              <a:gd name="connsiteX9563" fmla="*/ 5913126 w 8191242"/>
              <a:gd name="connsiteY9563" fmla="*/ 1351462 h 5359243"/>
              <a:gd name="connsiteX9564" fmla="*/ 5897637 w 8191242"/>
              <a:gd name="connsiteY9564" fmla="*/ 1366952 h 5359243"/>
              <a:gd name="connsiteX9565" fmla="*/ 5897637 w 8191242"/>
              <a:gd name="connsiteY9565" fmla="*/ 1351462 h 5359243"/>
              <a:gd name="connsiteX9566" fmla="*/ 5920872 w 8191242"/>
              <a:gd name="connsiteY9566" fmla="*/ 1343717 h 5359243"/>
              <a:gd name="connsiteX9567" fmla="*/ 5600431 w 8191242"/>
              <a:gd name="connsiteY9567" fmla="*/ 1341624 h 5359243"/>
              <a:gd name="connsiteX9568" fmla="*/ 5601107 w 8191242"/>
              <a:gd name="connsiteY9568" fmla="*/ 1344438 h 5359243"/>
              <a:gd name="connsiteX9569" fmla="*/ 5601433 w 8191242"/>
              <a:gd name="connsiteY9569" fmla="*/ 1343859 h 5359243"/>
              <a:gd name="connsiteX9570" fmla="*/ 5584282 w 8191242"/>
              <a:gd name="connsiteY9570" fmla="*/ 1341527 h 5359243"/>
              <a:gd name="connsiteX9571" fmla="*/ 5577625 w 8191242"/>
              <a:gd name="connsiteY9571" fmla="*/ 1342817 h 5359243"/>
              <a:gd name="connsiteX9572" fmla="*/ 5578286 w 8191242"/>
              <a:gd name="connsiteY9572" fmla="*/ 1344231 h 5359243"/>
              <a:gd name="connsiteX9573" fmla="*/ 5581584 w 8191242"/>
              <a:gd name="connsiteY9573" fmla="*/ 1357875 h 5359243"/>
              <a:gd name="connsiteX9574" fmla="*/ 5583441 w 8191242"/>
              <a:gd name="connsiteY9574" fmla="*/ 1359006 h 5359243"/>
              <a:gd name="connsiteX9575" fmla="*/ 5587028 w 8191242"/>
              <a:gd name="connsiteY9575" fmla="*/ 1361750 h 5359243"/>
              <a:gd name="connsiteX9576" fmla="*/ 5583933 w 8191242"/>
              <a:gd name="connsiteY9576" fmla="*/ 1367595 h 5359243"/>
              <a:gd name="connsiteX9577" fmla="*/ 5587846 w 8191242"/>
              <a:gd name="connsiteY9577" fmla="*/ 1383790 h 5359243"/>
              <a:gd name="connsiteX9578" fmla="*/ 5584288 w 8191242"/>
              <a:gd name="connsiteY9578" fmla="*/ 1384708 h 5359243"/>
              <a:gd name="connsiteX9579" fmla="*/ 5584448 w 8191242"/>
              <a:gd name="connsiteY9579" fmla="*/ 1386181 h 5359243"/>
              <a:gd name="connsiteX9580" fmla="*/ 5580417 w 8191242"/>
              <a:gd name="connsiteY9580" fmla="*/ 1407317 h 5359243"/>
              <a:gd name="connsiteX9581" fmla="*/ 5576384 w 8191242"/>
              <a:gd name="connsiteY9581" fmla="*/ 1392219 h 5359243"/>
              <a:gd name="connsiteX9582" fmla="*/ 5572403 w 8191242"/>
              <a:gd name="connsiteY9582" fmla="*/ 1383274 h 5359243"/>
              <a:gd name="connsiteX9583" fmla="*/ 5572357 w 8191242"/>
              <a:gd name="connsiteY9583" fmla="*/ 1383791 h 5359243"/>
              <a:gd name="connsiteX9584" fmla="*/ 5572352 w 8191242"/>
              <a:gd name="connsiteY9584" fmla="*/ 1383848 h 5359243"/>
              <a:gd name="connsiteX9585" fmla="*/ 5572352 w 8191242"/>
              <a:gd name="connsiteY9585" fmla="*/ 1391213 h 5359243"/>
              <a:gd name="connsiteX9586" fmla="*/ 5572352 w 8191242"/>
              <a:gd name="connsiteY9586" fmla="*/ 1399265 h 5359243"/>
              <a:gd name="connsiteX9587" fmla="*/ 5565291 w 8191242"/>
              <a:gd name="connsiteY9587" fmla="*/ 1399265 h 5359243"/>
              <a:gd name="connsiteX9588" fmla="*/ 5564613 w 8191242"/>
              <a:gd name="connsiteY9588" fmla="*/ 1399765 h 5359243"/>
              <a:gd name="connsiteX9589" fmla="*/ 5564613 w 8191242"/>
              <a:gd name="connsiteY9589" fmla="*/ 1399762 h 5359243"/>
              <a:gd name="connsiteX9590" fmla="*/ 5564575 w 8191242"/>
              <a:gd name="connsiteY9590" fmla="*/ 1399265 h 5359243"/>
              <a:gd name="connsiteX9591" fmla="*/ 5564240 w 8191242"/>
              <a:gd name="connsiteY9591" fmla="*/ 1399265 h 5359243"/>
              <a:gd name="connsiteX9592" fmla="*/ 5564613 w 8191242"/>
              <a:gd name="connsiteY9592" fmla="*/ 1399762 h 5359243"/>
              <a:gd name="connsiteX9593" fmla="*/ 5557594 w 8191242"/>
              <a:gd name="connsiteY9593" fmla="*/ 1408234 h 5359243"/>
              <a:gd name="connsiteX9594" fmla="*/ 5533633 w 8191242"/>
              <a:gd name="connsiteY9594" fmla="*/ 1384273 h 5359243"/>
              <a:gd name="connsiteX9595" fmla="*/ 5535422 w 8191242"/>
              <a:gd name="connsiteY9595" fmla="*/ 1393325 h 5359243"/>
              <a:gd name="connsiteX9596" fmla="*/ 5539717 w 8191242"/>
              <a:gd name="connsiteY9596" fmla="*/ 1394485 h 5359243"/>
              <a:gd name="connsiteX9597" fmla="*/ 5543135 w 8191242"/>
              <a:gd name="connsiteY9597" fmla="*/ 1401435 h 5359243"/>
              <a:gd name="connsiteX9598" fmla="*/ 5545436 w 8191242"/>
              <a:gd name="connsiteY9598" fmla="*/ 1407816 h 5359243"/>
              <a:gd name="connsiteX9599" fmla="*/ 5547187 w 8191242"/>
              <a:gd name="connsiteY9599" fmla="*/ 1407615 h 5359243"/>
              <a:gd name="connsiteX9600" fmla="*/ 5552997 w 8191242"/>
              <a:gd name="connsiteY9600" fmla="*/ 1415737 h 5359243"/>
              <a:gd name="connsiteX9601" fmla="*/ 5560065 w 8191242"/>
              <a:gd name="connsiteY9601" fmla="*/ 1431939 h 5359243"/>
              <a:gd name="connsiteX9602" fmla="*/ 5564288 w 8191242"/>
              <a:gd name="connsiteY9602" fmla="*/ 1406644 h 5359243"/>
              <a:gd name="connsiteX9603" fmla="*/ 5572352 w 8191242"/>
              <a:gd name="connsiteY9603" fmla="*/ 1406644 h 5359243"/>
              <a:gd name="connsiteX9604" fmla="*/ 5567816 w 8191242"/>
              <a:gd name="connsiteY9604" fmla="*/ 1424761 h 5359243"/>
              <a:gd name="connsiteX9605" fmla="*/ 5569164 w 8191242"/>
              <a:gd name="connsiteY9605" fmla="*/ 1428949 h 5359243"/>
              <a:gd name="connsiteX9606" fmla="*/ 5572357 w 8191242"/>
              <a:gd name="connsiteY9606" fmla="*/ 1425036 h 5359243"/>
              <a:gd name="connsiteX9607" fmla="*/ 5575449 w 8191242"/>
              <a:gd name="connsiteY9607" fmla="*/ 1426291 h 5359243"/>
              <a:gd name="connsiteX9608" fmla="*/ 5580417 w 8191242"/>
              <a:gd name="connsiteY9608" fmla="*/ 1422748 h 5359243"/>
              <a:gd name="connsiteX9609" fmla="*/ 5588481 w 8191242"/>
              <a:gd name="connsiteY9609" fmla="*/ 1454954 h 5359243"/>
              <a:gd name="connsiteX9610" fmla="*/ 5588481 w 8191242"/>
              <a:gd name="connsiteY9610" fmla="*/ 1430800 h 5359243"/>
              <a:gd name="connsiteX9611" fmla="*/ 5589306 w 8191242"/>
              <a:gd name="connsiteY9611" fmla="*/ 1431996 h 5359243"/>
              <a:gd name="connsiteX9612" fmla="*/ 5600918 w 8191242"/>
              <a:gd name="connsiteY9612" fmla="*/ 1425753 h 5359243"/>
              <a:gd name="connsiteX9613" fmla="*/ 5604610 w 8191242"/>
              <a:gd name="connsiteY9613" fmla="*/ 1414696 h 5359243"/>
              <a:gd name="connsiteX9614" fmla="*/ 5612674 w 8191242"/>
              <a:gd name="connsiteY9614" fmla="*/ 1414696 h 5359243"/>
              <a:gd name="connsiteX9615" fmla="*/ 5609020 w 8191242"/>
              <a:gd name="connsiteY9615" fmla="*/ 1400982 h 5359243"/>
              <a:gd name="connsiteX9616" fmla="*/ 5605697 w 8191242"/>
              <a:gd name="connsiteY9616" fmla="*/ 1398564 h 5359243"/>
              <a:gd name="connsiteX9617" fmla="*/ 5604610 w 8191242"/>
              <a:gd name="connsiteY9617" fmla="*/ 1399265 h 5359243"/>
              <a:gd name="connsiteX9618" fmla="*/ 5600611 w 8191242"/>
              <a:gd name="connsiteY9618" fmla="*/ 1395923 h 5359243"/>
              <a:gd name="connsiteX9619" fmla="*/ 5595663 w 8191242"/>
              <a:gd name="connsiteY9619" fmla="*/ 1397711 h 5359243"/>
              <a:gd name="connsiteX9620" fmla="*/ 5596545 w 8191242"/>
              <a:gd name="connsiteY9620" fmla="*/ 1406644 h 5359243"/>
              <a:gd name="connsiteX9621" fmla="*/ 5588481 w 8191242"/>
              <a:gd name="connsiteY9621" fmla="*/ 1390540 h 5359243"/>
              <a:gd name="connsiteX9622" fmla="*/ 5593001 w 8191242"/>
              <a:gd name="connsiteY9622" fmla="*/ 1389529 h 5359243"/>
              <a:gd name="connsiteX9623" fmla="*/ 5590497 w 8191242"/>
              <a:gd name="connsiteY9623" fmla="*/ 1382155 h 5359243"/>
              <a:gd name="connsiteX9624" fmla="*/ 5591000 w 8191242"/>
              <a:gd name="connsiteY9624" fmla="*/ 1373223 h 5359243"/>
              <a:gd name="connsiteX9625" fmla="*/ 5589271 w 8191242"/>
              <a:gd name="connsiteY9625" fmla="*/ 1363465 h 5359243"/>
              <a:gd name="connsiteX9626" fmla="*/ 5589363 w 8191242"/>
              <a:gd name="connsiteY9626" fmla="*/ 1363536 h 5359243"/>
              <a:gd name="connsiteX9627" fmla="*/ 5588481 w 8191242"/>
              <a:gd name="connsiteY9627" fmla="*/ 1359007 h 5359243"/>
              <a:gd name="connsiteX9628" fmla="*/ 5593201 w 8191242"/>
              <a:gd name="connsiteY9628" fmla="*/ 1358493 h 5359243"/>
              <a:gd name="connsiteX9629" fmla="*/ 5596278 w 8191242"/>
              <a:gd name="connsiteY9629" fmla="*/ 1353022 h 5359243"/>
              <a:gd name="connsiteX9630" fmla="*/ 5594277 w 8191242"/>
              <a:gd name="connsiteY9630" fmla="*/ 1351584 h 5359243"/>
              <a:gd name="connsiteX9631" fmla="*/ 5594506 w 8191242"/>
              <a:gd name="connsiteY9631" fmla="*/ 1342814 h 5359243"/>
              <a:gd name="connsiteX9632" fmla="*/ 5710510 w 8191242"/>
              <a:gd name="connsiteY9632" fmla="*/ 1340666 h 5359243"/>
              <a:gd name="connsiteX9633" fmla="*/ 5709443 w 8191242"/>
              <a:gd name="connsiteY9633" fmla="*/ 1342903 h 5359243"/>
              <a:gd name="connsiteX9634" fmla="*/ 5710230 w 8191242"/>
              <a:gd name="connsiteY9634" fmla="*/ 1342903 h 5359243"/>
              <a:gd name="connsiteX9635" fmla="*/ 4781050 w 8191242"/>
              <a:gd name="connsiteY9635" fmla="*/ 1338857 h 5359243"/>
              <a:gd name="connsiteX9636" fmla="*/ 4762016 w 8191242"/>
              <a:gd name="connsiteY9636" fmla="*/ 1353761 h 5359243"/>
              <a:gd name="connsiteX9637" fmla="*/ 4765934 w 8191242"/>
              <a:gd name="connsiteY9637" fmla="*/ 1367056 h 5359243"/>
              <a:gd name="connsiteX9638" fmla="*/ 4782062 w 8191242"/>
              <a:gd name="connsiteY9638" fmla="*/ 1342903 h 5359243"/>
              <a:gd name="connsiteX9639" fmla="*/ 5643903 w 8191242"/>
              <a:gd name="connsiteY9639" fmla="*/ 1329977 h 5359243"/>
              <a:gd name="connsiteX9640" fmla="*/ 5644184 w 8191242"/>
              <a:gd name="connsiteY9640" fmla="*/ 1333902 h 5359243"/>
              <a:gd name="connsiteX9641" fmla="*/ 5646482 w 8191242"/>
              <a:gd name="connsiteY9641" fmla="*/ 1337776 h 5359243"/>
              <a:gd name="connsiteX9642" fmla="*/ 5648453 w 8191242"/>
              <a:gd name="connsiteY9642" fmla="*/ 1336923 h 5359243"/>
              <a:gd name="connsiteX9643" fmla="*/ 5644632 w 8191242"/>
              <a:gd name="connsiteY9643" fmla="*/ 1332460 h 5359243"/>
              <a:gd name="connsiteX9644" fmla="*/ 6048659 w 8191242"/>
              <a:gd name="connsiteY9644" fmla="*/ 1328228 h 5359243"/>
              <a:gd name="connsiteX9645" fmla="*/ 6064149 w 8191242"/>
              <a:gd name="connsiteY9645" fmla="*/ 1359207 h 5359243"/>
              <a:gd name="connsiteX9646" fmla="*/ 6048659 w 8191242"/>
              <a:gd name="connsiteY9646" fmla="*/ 1328228 h 5359243"/>
              <a:gd name="connsiteX9647" fmla="*/ 5994445 w 8191242"/>
              <a:gd name="connsiteY9647" fmla="*/ 1328228 h 5359243"/>
              <a:gd name="connsiteX9648" fmla="*/ 6025424 w 8191242"/>
              <a:gd name="connsiteY9648" fmla="*/ 1328228 h 5359243"/>
              <a:gd name="connsiteX9649" fmla="*/ 6033169 w 8191242"/>
              <a:gd name="connsiteY9649" fmla="*/ 1343717 h 5359243"/>
              <a:gd name="connsiteX9650" fmla="*/ 6017680 w 8191242"/>
              <a:gd name="connsiteY9650" fmla="*/ 1351462 h 5359243"/>
              <a:gd name="connsiteX9651" fmla="*/ 5994445 w 8191242"/>
              <a:gd name="connsiteY9651" fmla="*/ 1328228 h 5359243"/>
              <a:gd name="connsiteX9652" fmla="*/ 5658034 w 8191242"/>
              <a:gd name="connsiteY9652" fmla="*/ 1328135 h 5359243"/>
              <a:gd name="connsiteX9653" fmla="*/ 5652995 w 8191242"/>
              <a:gd name="connsiteY9653" fmla="*/ 1342227 h 5359243"/>
              <a:gd name="connsiteX9654" fmla="*/ 5650009 w 8191242"/>
              <a:gd name="connsiteY9654" fmla="*/ 1338739 h 5359243"/>
              <a:gd name="connsiteX9655" fmla="*/ 5648420 w 8191242"/>
              <a:gd name="connsiteY9655" fmla="*/ 1343584 h 5359243"/>
              <a:gd name="connsiteX9656" fmla="*/ 5642248 w 8191242"/>
              <a:gd name="connsiteY9656" fmla="*/ 1345520 h 5359243"/>
              <a:gd name="connsiteX9657" fmla="*/ 5630579 w 8191242"/>
              <a:gd name="connsiteY9657" fmla="*/ 1343964 h 5359243"/>
              <a:gd name="connsiteX9658" fmla="*/ 5630056 w 8191242"/>
              <a:gd name="connsiteY9658" fmla="*/ 1353296 h 5359243"/>
              <a:gd name="connsiteX9659" fmla="*/ 5629195 w 8191242"/>
              <a:gd name="connsiteY9659" fmla="*/ 1343779 h 5359243"/>
              <a:gd name="connsiteX9660" fmla="*/ 5627726 w 8191242"/>
              <a:gd name="connsiteY9660" fmla="*/ 1343584 h 5359243"/>
              <a:gd name="connsiteX9661" fmla="*/ 5627453 w 8191242"/>
              <a:gd name="connsiteY9661" fmla="*/ 1338656 h 5359243"/>
              <a:gd name="connsiteX9662" fmla="*/ 5626244 w 8191242"/>
              <a:gd name="connsiteY9662" fmla="*/ 1336278 h 5359243"/>
              <a:gd name="connsiteX9663" fmla="*/ 5620814 w 8191242"/>
              <a:gd name="connsiteY9663" fmla="*/ 1337503 h 5359243"/>
              <a:gd name="connsiteX9664" fmla="*/ 5627726 w 8191242"/>
              <a:gd name="connsiteY9664" fmla="*/ 1351329 h 5359243"/>
              <a:gd name="connsiteX9665" fmla="*/ 5620738 w 8191242"/>
              <a:gd name="connsiteY9665" fmla="*/ 1351717 h 5359243"/>
              <a:gd name="connsiteX9666" fmla="*/ 5620738 w 8191242"/>
              <a:gd name="connsiteY9666" fmla="*/ 1351914 h 5359243"/>
              <a:gd name="connsiteX9667" fmla="*/ 5620738 w 8191242"/>
              <a:gd name="connsiteY9667" fmla="*/ 1365377 h 5359243"/>
              <a:gd name="connsiteX9668" fmla="*/ 5620738 w 8191242"/>
              <a:gd name="connsiteY9668" fmla="*/ 1375109 h 5359243"/>
              <a:gd name="connsiteX9669" fmla="*/ 5655892 w 8191242"/>
              <a:gd name="connsiteY9669" fmla="*/ 1351331 h 5359243"/>
              <a:gd name="connsiteX9670" fmla="*/ 5660576 w 8191242"/>
              <a:gd name="connsiteY9670" fmla="*/ 1329082 h 5359243"/>
              <a:gd name="connsiteX9671" fmla="*/ 5521976 w 8191242"/>
              <a:gd name="connsiteY9671" fmla="*/ 1325249 h 5359243"/>
              <a:gd name="connsiteX9672" fmla="*/ 5521846 w 8191242"/>
              <a:gd name="connsiteY9672" fmla="*/ 1336065 h 5359243"/>
              <a:gd name="connsiteX9673" fmla="*/ 5518144 w 8191242"/>
              <a:gd name="connsiteY9673" fmla="*/ 1327884 h 5359243"/>
              <a:gd name="connsiteX9674" fmla="*/ 6323060 w 8191242"/>
              <a:gd name="connsiteY9674" fmla="*/ 1321406 h 5359243"/>
              <a:gd name="connsiteX9675" fmla="*/ 6321920 w 8191242"/>
              <a:gd name="connsiteY9675" fmla="*/ 1323512 h 5359243"/>
              <a:gd name="connsiteX9676" fmla="*/ 6321067 w 8191242"/>
              <a:gd name="connsiteY9676" fmla="*/ 1322122 h 5359243"/>
              <a:gd name="connsiteX9677" fmla="*/ 6152893 w 8191242"/>
              <a:gd name="connsiteY9677" fmla="*/ 1320483 h 5359243"/>
              <a:gd name="connsiteX9678" fmla="*/ 6160959 w 8191242"/>
              <a:gd name="connsiteY9678" fmla="*/ 1351462 h 5359243"/>
              <a:gd name="connsiteX9679" fmla="*/ 6080285 w 8191242"/>
              <a:gd name="connsiteY9679" fmla="*/ 1343717 h 5359243"/>
              <a:gd name="connsiteX9680" fmla="*/ 6080285 w 8191242"/>
              <a:gd name="connsiteY9680" fmla="*/ 1374696 h 5359243"/>
              <a:gd name="connsiteX9681" fmla="*/ 6072217 w 8191242"/>
              <a:gd name="connsiteY9681" fmla="*/ 1359207 h 5359243"/>
              <a:gd name="connsiteX9682" fmla="*/ 6072217 w 8191242"/>
              <a:gd name="connsiteY9682" fmla="*/ 1335973 h 5359243"/>
              <a:gd name="connsiteX9683" fmla="*/ 6152893 w 8191242"/>
              <a:gd name="connsiteY9683" fmla="*/ 1320483 h 5359243"/>
              <a:gd name="connsiteX9684" fmla="*/ 4970990 w 8191242"/>
              <a:gd name="connsiteY9684" fmla="*/ 1318989 h 5359243"/>
              <a:gd name="connsiteX9685" fmla="*/ 4962205 w 8191242"/>
              <a:gd name="connsiteY9685" fmla="*/ 1320828 h 5359243"/>
              <a:gd name="connsiteX9686" fmla="*/ 4965018 w 8191242"/>
              <a:gd name="connsiteY9686" fmla="*/ 1332963 h 5359243"/>
              <a:gd name="connsiteX9687" fmla="*/ 4959474 w 8191242"/>
              <a:gd name="connsiteY9687" fmla="*/ 1342903 h 5359243"/>
              <a:gd name="connsiteX9688" fmla="*/ 4975601 w 8191242"/>
              <a:gd name="connsiteY9688" fmla="*/ 1334851 h 5359243"/>
              <a:gd name="connsiteX9689" fmla="*/ 5798150 w 8191242"/>
              <a:gd name="connsiteY9689" fmla="*/ 1318071 h 5359243"/>
              <a:gd name="connsiteX9690" fmla="*/ 5796254 w 8191242"/>
              <a:gd name="connsiteY9690" fmla="*/ 1325643 h 5359243"/>
              <a:gd name="connsiteX9691" fmla="*/ 5803894 w 8191242"/>
              <a:gd name="connsiteY9691" fmla="*/ 1327247 h 5359243"/>
              <a:gd name="connsiteX9692" fmla="*/ 4984941 w 8191242"/>
              <a:gd name="connsiteY9692" fmla="*/ 1315630 h 5359243"/>
              <a:gd name="connsiteX9693" fmla="*/ 4983187 w 8191242"/>
              <a:gd name="connsiteY9693" fmla="*/ 1316362 h 5359243"/>
              <a:gd name="connsiteX9694" fmla="*/ 4983665 w 8191242"/>
              <a:gd name="connsiteY9694" fmla="*/ 1318746 h 5359243"/>
              <a:gd name="connsiteX9695" fmla="*/ 6437138 w 8191242"/>
              <a:gd name="connsiteY9695" fmla="*/ 1313226 h 5359243"/>
              <a:gd name="connsiteX9696" fmla="*/ 6437173 w 8191242"/>
              <a:gd name="connsiteY9696" fmla="*/ 1314087 h 5359243"/>
              <a:gd name="connsiteX9697" fmla="*/ 6436528 w 8191242"/>
              <a:gd name="connsiteY9697" fmla="*/ 1313475 h 5359243"/>
              <a:gd name="connsiteX9698" fmla="*/ 4886944 w 8191242"/>
              <a:gd name="connsiteY9698" fmla="*/ 1312739 h 5359243"/>
              <a:gd name="connsiteX9699" fmla="*/ 4879200 w 8191242"/>
              <a:gd name="connsiteY9699" fmla="*/ 1320483 h 5359243"/>
              <a:gd name="connsiteX9700" fmla="*/ 4885976 w 8191242"/>
              <a:gd name="connsiteY9700" fmla="*/ 1325324 h 5359243"/>
              <a:gd name="connsiteX9701" fmla="*/ 4886706 w 8191242"/>
              <a:gd name="connsiteY9701" fmla="*/ 1333352 h 5359243"/>
              <a:gd name="connsiteX9702" fmla="*/ 4886653 w 8191242"/>
              <a:gd name="connsiteY9702" fmla="*/ 1333431 h 5359243"/>
              <a:gd name="connsiteX9703" fmla="*/ 4886916 w 8191242"/>
              <a:gd name="connsiteY9703" fmla="*/ 1335966 h 5359243"/>
              <a:gd name="connsiteX9704" fmla="*/ 4883072 w 8191242"/>
              <a:gd name="connsiteY9704" fmla="*/ 1335005 h 5359243"/>
              <a:gd name="connsiteX9705" fmla="*/ 4879200 w 8191242"/>
              <a:gd name="connsiteY9705" fmla="*/ 1328228 h 5359243"/>
              <a:gd name="connsiteX9706" fmla="*/ 4879200 w 8191242"/>
              <a:gd name="connsiteY9706" fmla="*/ 1343717 h 5359243"/>
              <a:gd name="connsiteX9707" fmla="*/ 4871455 w 8191242"/>
              <a:gd name="connsiteY9707" fmla="*/ 1320483 h 5359243"/>
              <a:gd name="connsiteX9708" fmla="*/ 4886944 w 8191242"/>
              <a:gd name="connsiteY9708" fmla="*/ 1312739 h 5359243"/>
              <a:gd name="connsiteX9709" fmla="*/ 4773998 w 8191242"/>
              <a:gd name="connsiteY9709" fmla="*/ 1310695 h 5359243"/>
              <a:gd name="connsiteX9710" fmla="*/ 4776418 w 8191242"/>
              <a:gd name="connsiteY9710" fmla="*/ 1320356 h 5359243"/>
              <a:gd name="connsiteX9711" fmla="*/ 4775006 w 8191242"/>
              <a:gd name="connsiteY9711" fmla="*/ 1318746 h 5359243"/>
              <a:gd name="connsiteX9712" fmla="*/ 4773998 w 8191242"/>
              <a:gd name="connsiteY9712" fmla="*/ 1310695 h 5359243"/>
              <a:gd name="connsiteX9713" fmla="*/ 5684091 w 8191242"/>
              <a:gd name="connsiteY9713" fmla="*/ 1310281 h 5359243"/>
              <a:gd name="connsiteX9714" fmla="*/ 5669785 w 8191242"/>
              <a:gd name="connsiteY9714" fmla="*/ 1318801 h 5359243"/>
              <a:gd name="connsiteX9715" fmla="*/ 5659700 w 8191242"/>
              <a:gd name="connsiteY9715" fmla="*/ 1322034 h 5359243"/>
              <a:gd name="connsiteX9716" fmla="*/ 5659799 w 8191242"/>
              <a:gd name="connsiteY9716" fmla="*/ 1322223 h 5359243"/>
              <a:gd name="connsiteX9717" fmla="*/ 5669121 w 8191242"/>
              <a:gd name="connsiteY9717" fmla="*/ 1326122 h 5359243"/>
              <a:gd name="connsiteX9718" fmla="*/ 5665468 w 8191242"/>
              <a:gd name="connsiteY9718" fmla="*/ 1330903 h 5359243"/>
              <a:gd name="connsiteX9719" fmla="*/ 5662828 w 8191242"/>
              <a:gd name="connsiteY9719" fmla="*/ 1329921 h 5359243"/>
              <a:gd name="connsiteX9720" fmla="*/ 5666979 w 8191242"/>
              <a:gd name="connsiteY9720" fmla="*/ 1337241 h 5359243"/>
              <a:gd name="connsiteX9721" fmla="*/ 5677185 w 8191242"/>
              <a:gd name="connsiteY9721" fmla="*/ 1342903 h 5359243"/>
              <a:gd name="connsiteX9722" fmla="*/ 5693314 w 8191242"/>
              <a:gd name="connsiteY9722" fmla="*/ 1350955 h 5359243"/>
              <a:gd name="connsiteX9723" fmla="*/ 5701378 w 8191242"/>
              <a:gd name="connsiteY9723" fmla="*/ 1350955 h 5359243"/>
              <a:gd name="connsiteX9724" fmla="*/ 5710756 w 8191242"/>
              <a:gd name="connsiteY9724" fmla="*/ 1334019 h 5359243"/>
              <a:gd name="connsiteX9725" fmla="*/ 5710673 w 8191242"/>
              <a:gd name="connsiteY9725" fmla="*/ 1324542 h 5359243"/>
              <a:gd name="connsiteX9726" fmla="*/ 5705566 w 8191242"/>
              <a:gd name="connsiteY9726" fmla="*/ 1313918 h 5359243"/>
              <a:gd name="connsiteX9727" fmla="*/ 5704530 w 8191242"/>
              <a:gd name="connsiteY9727" fmla="*/ 1314540 h 5359243"/>
              <a:gd name="connsiteX9728" fmla="*/ 5696098 w 8191242"/>
              <a:gd name="connsiteY9728" fmla="*/ 1319598 h 5359243"/>
              <a:gd name="connsiteX9729" fmla="*/ 5696049 w 8191242"/>
              <a:gd name="connsiteY9729" fmla="*/ 1319807 h 5359243"/>
              <a:gd name="connsiteX9730" fmla="*/ 5701378 w 8191242"/>
              <a:gd name="connsiteY9730" fmla="*/ 1334175 h 5359243"/>
              <a:gd name="connsiteX9731" fmla="*/ 5694753 w 8191242"/>
              <a:gd name="connsiteY9731" fmla="*/ 1325300 h 5359243"/>
              <a:gd name="connsiteX9732" fmla="*/ 5692265 w 8191242"/>
              <a:gd name="connsiteY9732" fmla="*/ 1335839 h 5359243"/>
              <a:gd name="connsiteX9733" fmla="*/ 5684091 w 8191242"/>
              <a:gd name="connsiteY9733" fmla="*/ 1310281 h 5359243"/>
              <a:gd name="connsiteX9734" fmla="*/ 5856008 w 8191242"/>
              <a:gd name="connsiteY9734" fmla="*/ 1303704 h 5359243"/>
              <a:gd name="connsiteX9735" fmla="*/ 5851380 w 8191242"/>
              <a:gd name="connsiteY9735" fmla="*/ 1304373 h 5359243"/>
              <a:gd name="connsiteX9736" fmla="*/ 5848532 w 8191242"/>
              <a:gd name="connsiteY9736" fmla="*/ 1307692 h 5359243"/>
              <a:gd name="connsiteX9737" fmla="*/ 5847960 w 8191242"/>
              <a:gd name="connsiteY9737" fmla="*/ 1311742 h 5359243"/>
              <a:gd name="connsiteX9738" fmla="*/ 5851322 w 8191242"/>
              <a:gd name="connsiteY9738" fmla="*/ 1315806 h 5359243"/>
              <a:gd name="connsiteX9739" fmla="*/ 5854352 w 8191242"/>
              <a:gd name="connsiteY9739" fmla="*/ 1314177 h 5359243"/>
              <a:gd name="connsiteX9740" fmla="*/ 5853992 w 8191242"/>
              <a:gd name="connsiteY9740" fmla="*/ 1312899 h 5359243"/>
              <a:gd name="connsiteX9741" fmla="*/ 5857366 w 8191242"/>
              <a:gd name="connsiteY9741" fmla="*/ 1312557 h 5359243"/>
              <a:gd name="connsiteX9742" fmla="*/ 5857874 w 8191242"/>
              <a:gd name="connsiteY9742" fmla="*/ 1312284 h 5359243"/>
              <a:gd name="connsiteX9743" fmla="*/ 5858044 w 8191242"/>
              <a:gd name="connsiteY9743" fmla="*/ 1312488 h 5359243"/>
              <a:gd name="connsiteX9744" fmla="*/ 5864077 w 8191242"/>
              <a:gd name="connsiteY9744" fmla="*/ 1311878 h 5359243"/>
              <a:gd name="connsiteX9745" fmla="*/ 5856008 w 8191242"/>
              <a:gd name="connsiteY9745" fmla="*/ 1303704 h 5359243"/>
              <a:gd name="connsiteX9746" fmla="*/ 5714863 w 8191242"/>
              <a:gd name="connsiteY9746" fmla="*/ 1301417 h 5359243"/>
              <a:gd name="connsiteX9747" fmla="*/ 5712961 w 8191242"/>
              <a:gd name="connsiteY9747" fmla="*/ 1309482 h 5359243"/>
              <a:gd name="connsiteX9748" fmla="*/ 5710931 w 8191242"/>
              <a:gd name="connsiteY9748" fmla="*/ 1310699 h 5359243"/>
              <a:gd name="connsiteX9749" fmla="*/ 5711763 w 8191242"/>
              <a:gd name="connsiteY9749" fmla="*/ 1310699 h 5359243"/>
              <a:gd name="connsiteX9750" fmla="*/ 5711763 w 8191242"/>
              <a:gd name="connsiteY9750" fmla="*/ 1319217 h 5359243"/>
              <a:gd name="connsiteX9751" fmla="*/ 5715403 w 8191242"/>
              <a:gd name="connsiteY9751" fmla="*/ 1325626 h 5359243"/>
              <a:gd name="connsiteX9752" fmla="*/ 5715869 w 8191242"/>
              <a:gd name="connsiteY9752" fmla="*/ 1324786 h 5359243"/>
              <a:gd name="connsiteX9753" fmla="*/ 4775435 w 8191242"/>
              <a:gd name="connsiteY9753" fmla="*/ 1297887 h 5359243"/>
              <a:gd name="connsiteX9754" fmla="*/ 4773121 w 8191242"/>
              <a:gd name="connsiteY9754" fmla="*/ 1299081 h 5359243"/>
              <a:gd name="connsiteX9755" fmla="*/ 4768255 w 8191242"/>
              <a:gd name="connsiteY9755" fmla="*/ 1299656 h 5359243"/>
              <a:gd name="connsiteX9756" fmla="*/ 4768838 w 8191242"/>
              <a:gd name="connsiteY9756" fmla="*/ 1304026 h 5359243"/>
              <a:gd name="connsiteX9757" fmla="*/ 4759158 w 8191242"/>
              <a:gd name="connsiteY9757" fmla="*/ 1312739 h 5359243"/>
              <a:gd name="connsiteX9758" fmla="*/ 4757582 w 8191242"/>
              <a:gd name="connsiteY9758" fmla="*/ 1300918 h 5359243"/>
              <a:gd name="connsiteX9759" fmla="*/ 4752637 w 8191242"/>
              <a:gd name="connsiteY9759" fmla="*/ 1301502 h 5359243"/>
              <a:gd name="connsiteX9760" fmla="*/ 4745526 w 8191242"/>
              <a:gd name="connsiteY9760" fmla="*/ 1298825 h 5359243"/>
              <a:gd name="connsiteX9761" fmla="*/ 4753837 w 8191242"/>
              <a:gd name="connsiteY9761" fmla="*/ 1325791 h 5359243"/>
              <a:gd name="connsiteX9762" fmla="*/ 4741741 w 8191242"/>
              <a:gd name="connsiteY9762" fmla="*/ 1334851 h 5359243"/>
              <a:gd name="connsiteX9763" fmla="*/ 4741741 w 8191242"/>
              <a:gd name="connsiteY9763" fmla="*/ 1302642 h 5359243"/>
              <a:gd name="connsiteX9764" fmla="*/ 4717548 w 8191242"/>
              <a:gd name="connsiteY9764" fmla="*/ 1302642 h 5359243"/>
              <a:gd name="connsiteX9765" fmla="*/ 4720414 w 8191242"/>
              <a:gd name="connsiteY9765" fmla="*/ 1307412 h 5359243"/>
              <a:gd name="connsiteX9766" fmla="*/ 4727532 w 8191242"/>
              <a:gd name="connsiteY9766" fmla="*/ 1304061 h 5359243"/>
              <a:gd name="connsiteX9767" fmla="*/ 4743668 w 8191242"/>
              <a:gd name="connsiteY9767" fmla="*/ 1320656 h 5359243"/>
              <a:gd name="connsiteX9768" fmla="*/ 4728163 w 8191242"/>
              <a:gd name="connsiteY9768" fmla="*/ 1317027 h 5359243"/>
              <a:gd name="connsiteX9769" fmla="*/ 4726548 w 8191242"/>
              <a:gd name="connsiteY9769" fmla="*/ 1317813 h 5359243"/>
              <a:gd name="connsiteX9770" fmla="*/ 4717548 w 8191242"/>
              <a:gd name="connsiteY9770" fmla="*/ 1326799 h 5359243"/>
              <a:gd name="connsiteX9771" fmla="*/ 4741741 w 8191242"/>
              <a:gd name="connsiteY9771" fmla="*/ 1334851 h 5359243"/>
              <a:gd name="connsiteX9772" fmla="*/ 4709484 w 8191242"/>
              <a:gd name="connsiteY9772" fmla="*/ 1350955 h 5359243"/>
              <a:gd name="connsiteX9773" fmla="*/ 4709484 w 8191242"/>
              <a:gd name="connsiteY9773" fmla="*/ 1359007 h 5359243"/>
              <a:gd name="connsiteX9774" fmla="*/ 4715795 w 8191242"/>
              <a:gd name="connsiteY9774" fmla="*/ 1363058 h 5359243"/>
              <a:gd name="connsiteX9775" fmla="*/ 4725691 w 8191242"/>
              <a:gd name="connsiteY9775" fmla="*/ 1359994 h 5359243"/>
              <a:gd name="connsiteX9776" fmla="*/ 4725612 w 8191242"/>
              <a:gd name="connsiteY9776" fmla="*/ 1359007 h 5359243"/>
              <a:gd name="connsiteX9777" fmla="*/ 4725756 w 8191242"/>
              <a:gd name="connsiteY9777" fmla="*/ 1359974 h 5359243"/>
              <a:gd name="connsiteX9778" fmla="*/ 4734824 w 8191242"/>
              <a:gd name="connsiteY9778" fmla="*/ 1357166 h 5359243"/>
              <a:gd name="connsiteX9779" fmla="*/ 4750391 w 8191242"/>
              <a:gd name="connsiteY9779" fmla="*/ 1352659 h 5359243"/>
              <a:gd name="connsiteX9780" fmla="*/ 4749805 w 8191242"/>
              <a:gd name="connsiteY9780" fmla="*/ 1350955 h 5359243"/>
              <a:gd name="connsiteX9781" fmla="*/ 4758693 w 8191242"/>
              <a:gd name="connsiteY9781" fmla="*/ 1350148 h 5359243"/>
              <a:gd name="connsiteX9782" fmla="*/ 4780972 w 8191242"/>
              <a:gd name="connsiteY9782" fmla="*/ 1338545 h 5359243"/>
              <a:gd name="connsiteX9783" fmla="*/ 4776418 w 8191242"/>
              <a:gd name="connsiteY9783" fmla="*/ 1320356 h 5359243"/>
              <a:gd name="connsiteX9784" fmla="*/ 4782062 w 8191242"/>
              <a:gd name="connsiteY9784" fmla="*/ 1326799 h 5359243"/>
              <a:gd name="connsiteX9785" fmla="*/ 4777022 w 8191242"/>
              <a:gd name="connsiteY9785" fmla="*/ 1301636 h 5359243"/>
              <a:gd name="connsiteX9786" fmla="*/ 5865349 w 8191242"/>
              <a:gd name="connsiteY9786" fmla="*/ 1294805 h 5359243"/>
              <a:gd name="connsiteX9787" fmla="*/ 5864077 w 8191242"/>
              <a:gd name="connsiteY9787" fmla="*/ 1295527 h 5359243"/>
              <a:gd name="connsiteX9788" fmla="*/ 5865085 w 8191242"/>
              <a:gd name="connsiteY9788" fmla="*/ 1307790 h 5359243"/>
              <a:gd name="connsiteX9789" fmla="*/ 5870727 w 8191242"/>
              <a:gd name="connsiteY9789" fmla="*/ 1317589 h 5359243"/>
              <a:gd name="connsiteX9790" fmla="*/ 5870727 w 8191242"/>
              <a:gd name="connsiteY9790" fmla="*/ 1310018 h 5359243"/>
              <a:gd name="connsiteX9791" fmla="*/ 5717507 w 8191242"/>
              <a:gd name="connsiteY9791" fmla="*/ 1294590 h 5359243"/>
              <a:gd name="connsiteX9792" fmla="*/ 5719523 w 8191242"/>
              <a:gd name="connsiteY9792" fmla="*/ 1321766 h 5359243"/>
              <a:gd name="connsiteX9793" fmla="*/ 5716656 w 8191242"/>
              <a:gd name="connsiteY9793" fmla="*/ 1327779 h 5359243"/>
              <a:gd name="connsiteX9794" fmla="*/ 5727253 w 8191242"/>
              <a:gd name="connsiteY9794" fmla="*/ 1336258 h 5359243"/>
              <a:gd name="connsiteX9795" fmla="*/ 5713699 w 8191242"/>
              <a:gd name="connsiteY9795" fmla="*/ 1341582 h 5359243"/>
              <a:gd name="connsiteX9796" fmla="*/ 5713481 w 8191242"/>
              <a:gd name="connsiteY9796" fmla="*/ 1342903 h 5359243"/>
              <a:gd name="connsiteX9797" fmla="*/ 5730611 w 8191242"/>
              <a:gd name="connsiteY9797" fmla="*/ 1342903 h 5359243"/>
              <a:gd name="connsiteX9798" fmla="*/ 5733636 w 8191242"/>
              <a:gd name="connsiteY9798" fmla="*/ 1318746 h 5359243"/>
              <a:gd name="connsiteX9799" fmla="*/ 5749764 w 8191242"/>
              <a:gd name="connsiteY9799" fmla="*/ 1334851 h 5359243"/>
              <a:gd name="connsiteX9800" fmla="*/ 5751780 w 8191242"/>
              <a:gd name="connsiteY9800" fmla="*/ 1321766 h 5359243"/>
              <a:gd name="connsiteX9801" fmla="*/ 5750029 w 8191242"/>
              <a:gd name="connsiteY9801" fmla="*/ 1318444 h 5359243"/>
              <a:gd name="connsiteX9802" fmla="*/ 5743710 w 8191242"/>
              <a:gd name="connsiteY9802" fmla="*/ 1318444 h 5359243"/>
              <a:gd name="connsiteX9803" fmla="*/ 5742742 w 8191242"/>
              <a:gd name="connsiteY9803" fmla="*/ 1318444 h 5359243"/>
              <a:gd name="connsiteX9804" fmla="*/ 5741636 w 8191242"/>
              <a:gd name="connsiteY9804" fmla="*/ 1310699 h 5359243"/>
              <a:gd name="connsiteX9805" fmla="*/ 5729604 w 8191242"/>
              <a:gd name="connsiteY9805" fmla="*/ 1311701 h 5359243"/>
              <a:gd name="connsiteX9806" fmla="*/ 5717507 w 8191242"/>
              <a:gd name="connsiteY9806" fmla="*/ 1294590 h 5359243"/>
              <a:gd name="connsiteX9807" fmla="*/ 5652995 w 8191242"/>
              <a:gd name="connsiteY9807" fmla="*/ 1293916 h 5359243"/>
              <a:gd name="connsiteX9808" fmla="*/ 5655011 w 8191242"/>
              <a:gd name="connsiteY9808" fmla="*/ 1313039 h 5359243"/>
              <a:gd name="connsiteX9809" fmla="*/ 5656017 w 8191242"/>
              <a:gd name="connsiteY9809" fmla="*/ 1314968 h 5359243"/>
              <a:gd name="connsiteX9810" fmla="*/ 5664279 w 8191242"/>
              <a:gd name="connsiteY9810" fmla="*/ 1306997 h 5359243"/>
              <a:gd name="connsiteX9811" fmla="*/ 5661058 w 8191242"/>
              <a:gd name="connsiteY9811" fmla="*/ 1304986 h 5359243"/>
              <a:gd name="connsiteX9812" fmla="*/ 5652995 w 8191242"/>
              <a:gd name="connsiteY9812" fmla="*/ 1293916 h 5359243"/>
              <a:gd name="connsiteX9813" fmla="*/ 5516532 w 8191242"/>
              <a:gd name="connsiteY9813" fmla="*/ 1293710 h 5359243"/>
              <a:gd name="connsiteX9814" fmla="*/ 5504815 w 8191242"/>
              <a:gd name="connsiteY9814" fmla="*/ 1299623 h 5359243"/>
              <a:gd name="connsiteX9815" fmla="*/ 5498742 w 8191242"/>
              <a:gd name="connsiteY9815" fmla="*/ 1304039 h 5359243"/>
              <a:gd name="connsiteX9816" fmla="*/ 5499103 w 8191242"/>
              <a:gd name="connsiteY9816" fmla="*/ 1304742 h 5359243"/>
              <a:gd name="connsiteX9817" fmla="*/ 5506830 w 8191242"/>
              <a:gd name="connsiteY9817" fmla="*/ 1316058 h 5359243"/>
              <a:gd name="connsiteX9818" fmla="*/ 5515902 w 8191242"/>
              <a:gd name="connsiteY9818" fmla="*/ 1350278 h 5359243"/>
              <a:gd name="connsiteX9819" fmla="*/ 5507838 w 8191242"/>
              <a:gd name="connsiteY9819" fmla="*/ 1350278 h 5359243"/>
              <a:gd name="connsiteX9820" fmla="*/ 5496500 w 8191242"/>
              <a:gd name="connsiteY9820" fmla="*/ 1345749 h 5359243"/>
              <a:gd name="connsiteX9821" fmla="*/ 5498941 w 8191242"/>
              <a:gd name="connsiteY9821" fmla="*/ 1355124 h 5359243"/>
              <a:gd name="connsiteX9822" fmla="*/ 5499776 w 8191242"/>
              <a:gd name="connsiteY9822" fmla="*/ 1350955 h 5359243"/>
              <a:gd name="connsiteX9823" fmla="*/ 5502165 w 8191242"/>
              <a:gd name="connsiteY9823" fmla="*/ 1356856 h 5359243"/>
              <a:gd name="connsiteX9824" fmla="*/ 5518508 w 8191242"/>
              <a:gd name="connsiteY9824" fmla="*/ 1352556 h 5359243"/>
              <a:gd name="connsiteX9825" fmla="*/ 5518144 w 8191242"/>
              <a:gd name="connsiteY9825" fmla="*/ 1351462 h 5359243"/>
              <a:gd name="connsiteX9826" fmla="*/ 5523710 w 8191242"/>
              <a:gd name="connsiteY9826" fmla="*/ 1349163 h 5359243"/>
              <a:gd name="connsiteX9827" fmla="*/ 5524922 w 8191242"/>
              <a:gd name="connsiteY9827" fmla="*/ 1349555 h 5359243"/>
              <a:gd name="connsiteX9828" fmla="*/ 5521776 w 8191242"/>
              <a:gd name="connsiteY9828" fmla="*/ 1342109 h 5359243"/>
              <a:gd name="connsiteX9829" fmla="*/ 5521846 w 8191242"/>
              <a:gd name="connsiteY9829" fmla="*/ 1336065 h 5359243"/>
              <a:gd name="connsiteX9830" fmla="*/ 5524920 w 8191242"/>
              <a:gd name="connsiteY9830" fmla="*/ 1342859 h 5359243"/>
              <a:gd name="connsiteX9831" fmla="*/ 5525668 w 8191242"/>
              <a:gd name="connsiteY9831" fmla="*/ 1349797 h 5359243"/>
              <a:gd name="connsiteX9832" fmla="*/ 5527824 w 8191242"/>
              <a:gd name="connsiteY9832" fmla="*/ 1350494 h 5359243"/>
              <a:gd name="connsiteX9833" fmla="*/ 5525888 w 8191242"/>
              <a:gd name="connsiteY9833" fmla="*/ 1343717 h 5359243"/>
              <a:gd name="connsiteX9834" fmla="*/ 5534872 w 8191242"/>
              <a:gd name="connsiteY9834" fmla="*/ 1357941 h 5359243"/>
              <a:gd name="connsiteX9835" fmla="*/ 5540973 w 8191242"/>
              <a:gd name="connsiteY9835" fmla="*/ 1353583 h 5359243"/>
              <a:gd name="connsiteX9836" fmla="*/ 5540095 w 8191242"/>
              <a:gd name="connsiteY9836" fmla="*/ 1350955 h 5359243"/>
              <a:gd name="connsiteX9837" fmla="*/ 5548159 w 8191242"/>
              <a:gd name="connsiteY9837" fmla="*/ 1359006 h 5359243"/>
              <a:gd name="connsiteX9838" fmla="*/ 5555232 w 8191242"/>
              <a:gd name="connsiteY9838" fmla="*/ 1387254 h 5359243"/>
              <a:gd name="connsiteX9839" fmla="*/ 5556876 w 8191242"/>
              <a:gd name="connsiteY9839" fmla="*/ 1389446 h 5359243"/>
              <a:gd name="connsiteX9840" fmla="*/ 5561011 w 8191242"/>
              <a:gd name="connsiteY9840" fmla="*/ 1378254 h 5359243"/>
              <a:gd name="connsiteX9841" fmla="*/ 5562916 w 8191242"/>
              <a:gd name="connsiteY9841" fmla="*/ 1376996 h 5359243"/>
              <a:gd name="connsiteX9842" fmla="*/ 5562678 w 8191242"/>
              <a:gd name="connsiteY9842" fmla="*/ 1373809 h 5359243"/>
              <a:gd name="connsiteX9843" fmla="*/ 5569085 w 8191242"/>
              <a:gd name="connsiteY9843" fmla="*/ 1364556 h 5359243"/>
              <a:gd name="connsiteX9844" fmla="*/ 5564288 w 8191242"/>
              <a:gd name="connsiteY9844" fmla="*/ 1363032 h 5359243"/>
              <a:gd name="connsiteX9845" fmla="*/ 5556224 w 8191242"/>
              <a:gd name="connsiteY9845" fmla="*/ 1367056 h 5359243"/>
              <a:gd name="connsiteX9846" fmla="*/ 5555215 w 8191242"/>
              <a:gd name="connsiteY9846" fmla="*/ 1353974 h 5359243"/>
              <a:gd name="connsiteX9847" fmla="*/ 5555111 w 8191242"/>
              <a:gd name="connsiteY9847" fmla="*/ 1346986 h 5359243"/>
              <a:gd name="connsiteX9848" fmla="*/ 5530916 w 8191242"/>
              <a:gd name="connsiteY9848" fmla="*/ 1351329 h 5359243"/>
              <a:gd name="connsiteX9849" fmla="*/ 5543985 w 8191242"/>
              <a:gd name="connsiteY9849" fmla="*/ 1347959 h 5359243"/>
              <a:gd name="connsiteX9850" fmla="*/ 5552659 w 8191242"/>
              <a:gd name="connsiteY9850" fmla="*/ 1343148 h 5359243"/>
              <a:gd name="connsiteX9851" fmla="*/ 5551664 w 8191242"/>
              <a:gd name="connsiteY9851" fmla="*/ 1341859 h 5359243"/>
              <a:gd name="connsiteX9852" fmla="*/ 5551259 w 8191242"/>
              <a:gd name="connsiteY9852" fmla="*/ 1339635 h 5359243"/>
              <a:gd name="connsiteX9853" fmla="*/ 5548159 w 8191242"/>
              <a:gd name="connsiteY9853" fmla="*/ 1334851 h 5359243"/>
              <a:gd name="connsiteX9854" fmla="*/ 5550389 w 8191242"/>
              <a:gd name="connsiteY9854" fmla="*/ 1334851 h 5359243"/>
              <a:gd name="connsiteX9855" fmla="*/ 5549123 w 8191242"/>
              <a:gd name="connsiteY9855" fmla="*/ 1327884 h 5359243"/>
              <a:gd name="connsiteX9856" fmla="*/ 5533633 w 8191242"/>
              <a:gd name="connsiteY9856" fmla="*/ 1343856 h 5359243"/>
              <a:gd name="connsiteX9857" fmla="*/ 5541378 w 8191242"/>
              <a:gd name="connsiteY9857" fmla="*/ 1319895 h 5359243"/>
              <a:gd name="connsiteX9858" fmla="*/ 5532665 w 8191242"/>
              <a:gd name="connsiteY9858" fmla="*/ 1317900 h 5359243"/>
              <a:gd name="connsiteX9859" fmla="*/ 5521976 w 8191242"/>
              <a:gd name="connsiteY9859" fmla="*/ 1325249 h 5359243"/>
              <a:gd name="connsiteX9860" fmla="*/ 5522017 w 8191242"/>
              <a:gd name="connsiteY9860" fmla="*/ 1321893 h 5359243"/>
              <a:gd name="connsiteX9861" fmla="*/ 5533725 w 8191242"/>
              <a:gd name="connsiteY9861" fmla="*/ 1301395 h 5359243"/>
              <a:gd name="connsiteX9862" fmla="*/ 5540494 w 8191242"/>
              <a:gd name="connsiteY9862" fmla="*/ 1303631 h 5359243"/>
              <a:gd name="connsiteX9863" fmla="*/ 5540387 w 8191242"/>
              <a:gd name="connsiteY9863" fmla="*/ 1303272 h 5359243"/>
              <a:gd name="connsiteX9864" fmla="*/ 5530729 w 8191242"/>
              <a:gd name="connsiteY9864" fmla="*/ 1296935 h 5359243"/>
              <a:gd name="connsiteX9865" fmla="*/ 5525888 w 8191242"/>
              <a:gd name="connsiteY9865" fmla="*/ 1295937 h 5359243"/>
              <a:gd name="connsiteX9866" fmla="*/ 5525627 w 8191242"/>
              <a:gd name="connsiteY9866" fmla="*/ 1294226 h 5359243"/>
              <a:gd name="connsiteX9867" fmla="*/ 5744095 w 8191242"/>
              <a:gd name="connsiteY9867" fmla="*/ 1290958 h 5359243"/>
              <a:gd name="connsiteX9868" fmla="*/ 5748011 w 8191242"/>
              <a:gd name="connsiteY9868" fmla="*/ 1307798 h 5359243"/>
              <a:gd name="connsiteX9869" fmla="*/ 5752788 w 8191242"/>
              <a:gd name="connsiteY9869" fmla="*/ 1311700 h 5359243"/>
              <a:gd name="connsiteX9870" fmla="*/ 5756443 w 8191242"/>
              <a:gd name="connsiteY9870" fmla="*/ 1310569 h 5359243"/>
              <a:gd name="connsiteX9871" fmla="*/ 5756647 w 8191242"/>
              <a:gd name="connsiteY9871" fmla="*/ 1309396 h 5359243"/>
              <a:gd name="connsiteX9872" fmla="*/ 5751150 w 8191242"/>
              <a:gd name="connsiteY9872" fmla="*/ 1306497 h 5359243"/>
              <a:gd name="connsiteX9873" fmla="*/ 5752788 w 8191242"/>
              <a:gd name="connsiteY9873" fmla="*/ 1305994 h 5359243"/>
              <a:gd name="connsiteX9874" fmla="*/ 5757496 w 8191242"/>
              <a:gd name="connsiteY9874" fmla="*/ 1304548 h 5359243"/>
              <a:gd name="connsiteX9875" fmla="*/ 5757829 w 8191242"/>
              <a:gd name="connsiteY9875" fmla="*/ 1302642 h 5359243"/>
              <a:gd name="connsiteX9876" fmla="*/ 5758858 w 8191242"/>
              <a:gd name="connsiteY9876" fmla="*/ 1304129 h 5359243"/>
              <a:gd name="connsiteX9877" fmla="*/ 5765893 w 8191242"/>
              <a:gd name="connsiteY9877" fmla="*/ 1301969 h 5359243"/>
              <a:gd name="connsiteX9878" fmla="*/ 5760365 w 8191242"/>
              <a:gd name="connsiteY9878" fmla="*/ 1292625 h 5359243"/>
              <a:gd name="connsiteX9879" fmla="*/ 5751929 w 8191242"/>
              <a:gd name="connsiteY9879" fmla="*/ 1294498 h 5359243"/>
              <a:gd name="connsiteX9880" fmla="*/ 5750486 w 8191242"/>
              <a:gd name="connsiteY9880" fmla="*/ 1302008 h 5359243"/>
              <a:gd name="connsiteX9881" fmla="*/ 5747522 w 8191242"/>
              <a:gd name="connsiteY9881" fmla="*/ 1298730 h 5359243"/>
              <a:gd name="connsiteX9882" fmla="*/ 4727212 w 8191242"/>
              <a:gd name="connsiteY9882" fmla="*/ 1287462 h 5359243"/>
              <a:gd name="connsiteX9883" fmla="*/ 4726212 w 8191242"/>
              <a:gd name="connsiteY9883" fmla="*/ 1287858 h 5359243"/>
              <a:gd name="connsiteX9884" fmla="*/ 4729644 w 8191242"/>
              <a:gd name="connsiteY9884" fmla="*/ 1291570 h 5359243"/>
              <a:gd name="connsiteX9885" fmla="*/ 4731136 w 8191242"/>
              <a:gd name="connsiteY9885" fmla="*/ 1290950 h 5359243"/>
              <a:gd name="connsiteX9886" fmla="*/ 5999753 w 8191242"/>
              <a:gd name="connsiteY9886" fmla="*/ 1285865 h 5359243"/>
              <a:gd name="connsiteX9887" fmla="*/ 5999753 w 8191242"/>
              <a:gd name="connsiteY9887" fmla="*/ 1310018 h 5359243"/>
              <a:gd name="connsiteX9888" fmla="*/ 5943306 w 8191242"/>
              <a:gd name="connsiteY9888" fmla="*/ 1285865 h 5359243"/>
              <a:gd name="connsiteX9889" fmla="*/ 5959434 w 8191242"/>
              <a:gd name="connsiteY9889" fmla="*/ 1310018 h 5359243"/>
              <a:gd name="connsiteX9890" fmla="*/ 5943306 w 8191242"/>
              <a:gd name="connsiteY9890" fmla="*/ 1285865 h 5359243"/>
              <a:gd name="connsiteX9891" fmla="*/ 5533746 w 8191242"/>
              <a:gd name="connsiteY9891" fmla="*/ 1285132 h 5359243"/>
              <a:gd name="connsiteX9892" fmla="*/ 5533633 w 8191242"/>
              <a:gd name="connsiteY9892" fmla="*/ 1295937 h 5359243"/>
              <a:gd name="connsiteX9893" fmla="*/ 5538104 w 8191242"/>
              <a:gd name="connsiteY9893" fmla="*/ 1295656 h 5359243"/>
              <a:gd name="connsiteX9894" fmla="*/ 5535936 w 8191242"/>
              <a:gd name="connsiteY9894" fmla="*/ 1288425 h 5359243"/>
              <a:gd name="connsiteX9895" fmla="*/ 5564036 w 8191242"/>
              <a:gd name="connsiteY9895" fmla="*/ 1282135 h 5359243"/>
              <a:gd name="connsiteX9896" fmla="*/ 5548159 w 8191242"/>
              <a:gd name="connsiteY9896" fmla="*/ 1294590 h 5359243"/>
              <a:gd name="connsiteX9897" fmla="*/ 5549168 w 8191242"/>
              <a:gd name="connsiteY9897" fmla="*/ 1296856 h 5359243"/>
              <a:gd name="connsiteX9898" fmla="*/ 5557022 w 8191242"/>
              <a:gd name="connsiteY9898" fmla="*/ 1305564 h 5359243"/>
              <a:gd name="connsiteX9899" fmla="*/ 5556224 w 8191242"/>
              <a:gd name="connsiteY9899" fmla="*/ 1302642 h 5359243"/>
              <a:gd name="connsiteX9900" fmla="*/ 5572352 w 8191242"/>
              <a:gd name="connsiteY9900" fmla="*/ 1326799 h 5359243"/>
              <a:gd name="connsiteX9901" fmla="*/ 5570787 w 8191242"/>
              <a:gd name="connsiteY9901" fmla="*/ 1328187 h 5359243"/>
              <a:gd name="connsiteX9902" fmla="*/ 5573206 w 8191242"/>
              <a:gd name="connsiteY9902" fmla="*/ 1333363 h 5359243"/>
              <a:gd name="connsiteX9903" fmla="*/ 5583192 w 8191242"/>
              <a:gd name="connsiteY9903" fmla="*/ 1331724 h 5359243"/>
              <a:gd name="connsiteX9904" fmla="*/ 5595128 w 8191242"/>
              <a:gd name="connsiteY9904" fmla="*/ 1339847 h 5359243"/>
              <a:gd name="connsiteX9905" fmla="*/ 5597038 w 8191242"/>
              <a:gd name="connsiteY9905" fmla="*/ 1333321 h 5359243"/>
              <a:gd name="connsiteX9906" fmla="*/ 5590473 w 8191242"/>
              <a:gd name="connsiteY9906" fmla="*/ 1308897 h 5359243"/>
              <a:gd name="connsiteX9907" fmla="*/ 5588481 w 8191242"/>
              <a:gd name="connsiteY9907" fmla="*/ 1326799 h 5359243"/>
              <a:gd name="connsiteX9908" fmla="*/ 5580417 w 8191242"/>
              <a:gd name="connsiteY9908" fmla="*/ 1316510 h 5359243"/>
              <a:gd name="connsiteX9909" fmla="*/ 5573133 w 8191242"/>
              <a:gd name="connsiteY9909" fmla="*/ 1321026 h 5359243"/>
              <a:gd name="connsiteX9910" fmla="*/ 5575164 w 8191242"/>
              <a:gd name="connsiteY9910" fmla="*/ 1303884 h 5359243"/>
              <a:gd name="connsiteX9911" fmla="*/ 5576763 w 8191242"/>
              <a:gd name="connsiteY9911" fmla="*/ 1303996 h 5359243"/>
              <a:gd name="connsiteX9912" fmla="*/ 5576384 w 8191242"/>
              <a:gd name="connsiteY9912" fmla="*/ 1295596 h 5359243"/>
              <a:gd name="connsiteX9913" fmla="*/ 5577478 w 8191242"/>
              <a:gd name="connsiteY9913" fmla="*/ 1292450 h 5359243"/>
              <a:gd name="connsiteX9914" fmla="*/ 5571988 w 8191242"/>
              <a:gd name="connsiteY9914" fmla="*/ 1286109 h 5359243"/>
              <a:gd name="connsiteX9915" fmla="*/ 5572428 w 8191242"/>
              <a:gd name="connsiteY9915" fmla="*/ 1284391 h 5359243"/>
              <a:gd name="connsiteX9916" fmla="*/ 4757960 w 8191242"/>
              <a:gd name="connsiteY9916" fmla="*/ 1281801 h 5359243"/>
              <a:gd name="connsiteX9917" fmla="*/ 4757220 w 8191242"/>
              <a:gd name="connsiteY9917" fmla="*/ 1287809 h 5359243"/>
              <a:gd name="connsiteX9918" fmla="*/ 4753049 w 8191242"/>
              <a:gd name="connsiteY9918" fmla="*/ 1290715 h 5359243"/>
              <a:gd name="connsiteX9919" fmla="*/ 4760050 w 8191242"/>
              <a:gd name="connsiteY9919" fmla="*/ 1295209 h 5359243"/>
              <a:gd name="connsiteX9920" fmla="*/ 4759045 w 8191242"/>
              <a:gd name="connsiteY9920" fmla="*/ 1283592 h 5359243"/>
              <a:gd name="connsiteX9921" fmla="*/ 6493264 w 8191242"/>
              <a:gd name="connsiteY9921" fmla="*/ 1281760 h 5359243"/>
              <a:gd name="connsiteX9922" fmla="*/ 6467937 w 8191242"/>
              <a:gd name="connsiteY9922" fmla="*/ 1300591 h 5359243"/>
              <a:gd name="connsiteX9923" fmla="*/ 6437138 w 8191242"/>
              <a:gd name="connsiteY9923" fmla="*/ 1313226 h 5359243"/>
              <a:gd name="connsiteX9924" fmla="*/ 6436528 w 8191242"/>
              <a:gd name="connsiteY9924" fmla="*/ 1297617 h 5359243"/>
              <a:gd name="connsiteX9925" fmla="*/ 6363584 w 8191242"/>
              <a:gd name="connsiteY9925" fmla="*/ 1305548 h 5359243"/>
              <a:gd name="connsiteX9926" fmla="*/ 6355478 w 8191242"/>
              <a:gd name="connsiteY9926" fmla="*/ 1321406 h 5359243"/>
              <a:gd name="connsiteX9927" fmla="*/ 6331163 w 8191242"/>
              <a:gd name="connsiteY9927" fmla="*/ 1313475 h 5359243"/>
              <a:gd name="connsiteX9928" fmla="*/ 6323060 w 8191242"/>
              <a:gd name="connsiteY9928" fmla="*/ 1313475 h 5359243"/>
              <a:gd name="connsiteX9929" fmla="*/ 6320020 w 8191242"/>
              <a:gd name="connsiteY9929" fmla="*/ 1320414 h 5359243"/>
              <a:gd name="connsiteX9930" fmla="*/ 6321067 w 8191242"/>
              <a:gd name="connsiteY9930" fmla="*/ 1322122 h 5359243"/>
              <a:gd name="connsiteX9931" fmla="*/ 6316854 w 8191242"/>
              <a:gd name="connsiteY9931" fmla="*/ 1323635 h 5359243"/>
              <a:gd name="connsiteX9932" fmla="*/ 6290639 w 8191242"/>
              <a:gd name="connsiteY9932" fmla="*/ 1321406 h 5359243"/>
              <a:gd name="connsiteX9933" fmla="*/ 6298745 w 8191242"/>
              <a:gd name="connsiteY9933" fmla="*/ 1361051 h 5359243"/>
              <a:gd name="connsiteX9934" fmla="*/ 6282533 w 8191242"/>
              <a:gd name="connsiteY9934" fmla="*/ 1353121 h 5359243"/>
              <a:gd name="connsiteX9935" fmla="*/ 6282533 w 8191242"/>
              <a:gd name="connsiteY9935" fmla="*/ 1337263 h 5359243"/>
              <a:gd name="connsiteX9936" fmla="*/ 6266324 w 8191242"/>
              <a:gd name="connsiteY9936" fmla="*/ 1329336 h 5359243"/>
              <a:gd name="connsiteX9937" fmla="*/ 6242009 w 8191242"/>
              <a:gd name="connsiteY9937" fmla="*/ 1337263 h 5359243"/>
              <a:gd name="connsiteX9938" fmla="*/ 6242009 w 8191242"/>
              <a:gd name="connsiteY9938" fmla="*/ 1329336 h 5359243"/>
              <a:gd name="connsiteX9939" fmla="*/ 6169065 w 8191242"/>
              <a:gd name="connsiteY9939" fmla="*/ 1345194 h 5359243"/>
              <a:gd name="connsiteX9940" fmla="*/ 6160959 w 8191242"/>
              <a:gd name="connsiteY9940" fmla="*/ 1337263 h 5359243"/>
              <a:gd name="connsiteX9941" fmla="*/ 6169065 w 8191242"/>
              <a:gd name="connsiteY9941" fmla="*/ 1321406 h 5359243"/>
              <a:gd name="connsiteX9942" fmla="*/ 6258218 w 8191242"/>
              <a:gd name="connsiteY9942" fmla="*/ 1305548 h 5359243"/>
              <a:gd name="connsiteX9943" fmla="*/ 6493264 w 8191242"/>
              <a:gd name="connsiteY9943" fmla="*/ 1281760 h 5359243"/>
              <a:gd name="connsiteX9944" fmla="*/ 5588741 w 8191242"/>
              <a:gd name="connsiteY9944" fmla="*/ 1280310 h 5359243"/>
              <a:gd name="connsiteX9945" fmla="*/ 5589794 w 8191242"/>
              <a:gd name="connsiteY9945" fmla="*/ 1287666 h 5359243"/>
              <a:gd name="connsiteX9946" fmla="*/ 5591430 w 8191242"/>
              <a:gd name="connsiteY9946" fmla="*/ 1285731 h 5359243"/>
              <a:gd name="connsiteX9947" fmla="*/ 5591684 w 8191242"/>
              <a:gd name="connsiteY9947" fmla="*/ 1283336 h 5359243"/>
              <a:gd name="connsiteX9948" fmla="*/ 4911089 w 8191242"/>
              <a:gd name="connsiteY9948" fmla="*/ 1278486 h 5359243"/>
              <a:gd name="connsiteX9949" fmla="*/ 4930367 w 8191242"/>
              <a:gd name="connsiteY9949" fmla="*/ 1344161 h 5359243"/>
              <a:gd name="connsiteX9950" fmla="*/ 4919609 w 8191242"/>
              <a:gd name="connsiteY9950" fmla="*/ 1358402 h 5359243"/>
              <a:gd name="connsiteX9951" fmla="*/ 4921168 w 8191242"/>
              <a:gd name="connsiteY9951" fmla="*/ 1328811 h 5359243"/>
              <a:gd name="connsiteX9952" fmla="*/ 4919992 w 8191242"/>
              <a:gd name="connsiteY9952" fmla="*/ 1322943 h 5359243"/>
              <a:gd name="connsiteX9953" fmla="*/ 4911147 w 8191242"/>
              <a:gd name="connsiteY9953" fmla="*/ 1335005 h 5359243"/>
              <a:gd name="connsiteX9954" fmla="*/ 4887718 w 8191242"/>
              <a:gd name="connsiteY9954" fmla="*/ 1343717 h 5359243"/>
              <a:gd name="connsiteX9955" fmla="*/ 4886916 w 8191242"/>
              <a:gd name="connsiteY9955" fmla="*/ 1335966 h 5359243"/>
              <a:gd name="connsiteX9956" fmla="*/ 4886944 w 8191242"/>
              <a:gd name="connsiteY9956" fmla="*/ 1335973 h 5359243"/>
              <a:gd name="connsiteX9957" fmla="*/ 4886706 w 8191242"/>
              <a:gd name="connsiteY9957" fmla="*/ 1333352 h 5359243"/>
              <a:gd name="connsiteX9958" fmla="*/ 4891979 w 8191242"/>
              <a:gd name="connsiteY9958" fmla="*/ 1325324 h 5359243"/>
              <a:gd name="connsiteX9959" fmla="*/ 4896238 w 8191242"/>
              <a:gd name="connsiteY9959" fmla="*/ 1312739 h 5359243"/>
              <a:gd name="connsiteX9960" fmla="*/ 4902627 w 8191242"/>
              <a:gd name="connsiteY9960" fmla="*/ 1310802 h 5359243"/>
              <a:gd name="connsiteX9961" fmla="*/ 4919241 w 8191242"/>
              <a:gd name="connsiteY9961" fmla="*/ 1319193 h 5359243"/>
              <a:gd name="connsiteX9962" fmla="*/ 5593269 w 8191242"/>
              <a:gd name="connsiteY9962" fmla="*/ 1274208 h 5359243"/>
              <a:gd name="connsiteX9963" fmla="*/ 5588826 w 8191242"/>
              <a:gd name="connsiteY9963" fmla="*/ 1278177 h 5359243"/>
              <a:gd name="connsiteX9964" fmla="*/ 5597529 w 8191242"/>
              <a:gd name="connsiteY9964" fmla="*/ 1285731 h 5359243"/>
              <a:gd name="connsiteX9965" fmla="*/ 5597528 w 8191242"/>
              <a:gd name="connsiteY9965" fmla="*/ 1312957 h 5359243"/>
              <a:gd name="connsiteX9966" fmla="*/ 5601991 w 8191242"/>
              <a:gd name="connsiteY9966" fmla="*/ 1319599 h 5359243"/>
              <a:gd name="connsiteX9967" fmla="*/ 5609397 w 8191242"/>
              <a:gd name="connsiteY9967" fmla="*/ 1320759 h 5359243"/>
              <a:gd name="connsiteX9968" fmla="*/ 5612059 w 8191242"/>
              <a:gd name="connsiteY9968" fmla="*/ 1327847 h 5359243"/>
              <a:gd name="connsiteX9969" fmla="*/ 5612611 w 8191242"/>
              <a:gd name="connsiteY9969" fmla="*/ 1327770 h 5359243"/>
              <a:gd name="connsiteX9970" fmla="*/ 5611761 w 8191242"/>
              <a:gd name="connsiteY9970" fmla="*/ 1321026 h 5359243"/>
              <a:gd name="connsiteX9971" fmla="*/ 5621926 w 8191242"/>
              <a:gd name="connsiteY9971" fmla="*/ 1329093 h 5359243"/>
              <a:gd name="connsiteX9972" fmla="*/ 5618876 w 8191242"/>
              <a:gd name="connsiteY9972" fmla="*/ 1304890 h 5359243"/>
              <a:gd name="connsiteX9973" fmla="*/ 5620160 w 8191242"/>
              <a:gd name="connsiteY9973" fmla="*/ 1294701 h 5359243"/>
              <a:gd name="connsiteX9974" fmla="*/ 5614816 w 8191242"/>
              <a:gd name="connsiteY9974" fmla="*/ 1295723 h 5359243"/>
              <a:gd name="connsiteX9975" fmla="*/ 5604610 w 8191242"/>
              <a:gd name="connsiteY9975" fmla="*/ 1294590 h 5359243"/>
              <a:gd name="connsiteX9976" fmla="*/ 5593269 w 8191242"/>
              <a:gd name="connsiteY9976" fmla="*/ 1274208 h 5359243"/>
              <a:gd name="connsiteX9977" fmla="*/ 5523966 w 8191242"/>
              <a:gd name="connsiteY9977" fmla="*/ 1270434 h 5359243"/>
              <a:gd name="connsiteX9978" fmla="*/ 5522958 w 8191242"/>
              <a:gd name="connsiteY9978" fmla="*/ 1273453 h 5359243"/>
              <a:gd name="connsiteX9979" fmla="*/ 5519746 w 8191242"/>
              <a:gd name="connsiteY9979" fmla="*/ 1272078 h 5359243"/>
              <a:gd name="connsiteX9980" fmla="*/ 5517128 w 8191242"/>
              <a:gd name="connsiteY9980" fmla="*/ 1273922 h 5359243"/>
              <a:gd name="connsiteX9981" fmla="*/ 5518422 w 8191242"/>
              <a:gd name="connsiteY9981" fmla="*/ 1277606 h 5359243"/>
              <a:gd name="connsiteX9982" fmla="*/ 5529510 w 8191242"/>
              <a:gd name="connsiteY9982" fmla="*/ 1282890 h 5359243"/>
              <a:gd name="connsiteX9983" fmla="*/ 5530031 w 8191242"/>
              <a:gd name="connsiteY9983" fmla="*/ 1285308 h 5359243"/>
              <a:gd name="connsiteX9984" fmla="*/ 5531334 w 8191242"/>
              <a:gd name="connsiteY9984" fmla="*/ 1283581 h 5359243"/>
              <a:gd name="connsiteX9985" fmla="*/ 5528034 w 8191242"/>
              <a:gd name="connsiteY9985" fmla="*/ 1276547 h 5359243"/>
              <a:gd name="connsiteX9986" fmla="*/ 5670088 w 8191242"/>
              <a:gd name="connsiteY9986" fmla="*/ 1269791 h 5359243"/>
              <a:gd name="connsiteX9987" fmla="*/ 5669590 w 8191242"/>
              <a:gd name="connsiteY9987" fmla="*/ 1270122 h 5359243"/>
              <a:gd name="connsiteX9988" fmla="*/ 5670129 w 8191242"/>
              <a:gd name="connsiteY9988" fmla="*/ 1279824 h 5359243"/>
              <a:gd name="connsiteX9989" fmla="*/ 5672524 w 8191242"/>
              <a:gd name="connsiteY9989" fmla="*/ 1291148 h 5359243"/>
              <a:gd name="connsiteX9990" fmla="*/ 5674726 w 8191242"/>
              <a:gd name="connsiteY9990" fmla="*/ 1300061 h 5359243"/>
              <a:gd name="connsiteX9991" fmla="*/ 5682503 w 8191242"/>
              <a:gd name="connsiteY9991" fmla="*/ 1298801 h 5359243"/>
              <a:gd name="connsiteX9992" fmla="*/ 5680211 w 8191242"/>
              <a:gd name="connsiteY9992" fmla="*/ 1288884 h 5359243"/>
              <a:gd name="connsiteX9993" fmla="*/ 5577835 w 8191242"/>
              <a:gd name="connsiteY9993" fmla="*/ 1269596 h 5359243"/>
              <a:gd name="connsiteX9994" fmla="*/ 5578215 w 8191242"/>
              <a:gd name="connsiteY9994" fmla="*/ 1278672 h 5359243"/>
              <a:gd name="connsiteX9995" fmla="*/ 5579094 w 8191242"/>
              <a:gd name="connsiteY9995" fmla="*/ 1284245 h 5359243"/>
              <a:gd name="connsiteX9996" fmla="*/ 5579865 w 8191242"/>
              <a:gd name="connsiteY9996" fmla="*/ 1285583 h 5359243"/>
              <a:gd name="connsiteX9997" fmla="*/ 5579608 w 8191242"/>
              <a:gd name="connsiteY9997" fmla="*/ 1286321 h 5359243"/>
              <a:gd name="connsiteX9998" fmla="*/ 5579412 w 8191242"/>
              <a:gd name="connsiteY9998" fmla="*/ 1286268 h 5359243"/>
              <a:gd name="connsiteX9999" fmla="*/ 5579480 w 8191242"/>
              <a:gd name="connsiteY9999" fmla="*/ 1286694 h 5359243"/>
              <a:gd name="connsiteX10000" fmla="*/ 5579608 w 8191242"/>
              <a:gd name="connsiteY10000" fmla="*/ 1286321 h 5359243"/>
              <a:gd name="connsiteX10001" fmla="*/ 5580417 w 8191242"/>
              <a:gd name="connsiteY10001" fmla="*/ 1286537 h 5359243"/>
              <a:gd name="connsiteX10002" fmla="*/ 5579865 w 8191242"/>
              <a:gd name="connsiteY10002" fmla="*/ 1285583 h 5359243"/>
              <a:gd name="connsiteX10003" fmla="*/ 5581676 w 8191242"/>
              <a:gd name="connsiteY10003" fmla="*/ 1280373 h 5359243"/>
              <a:gd name="connsiteX10004" fmla="*/ 5584621 w 8191242"/>
              <a:gd name="connsiteY10004" fmla="*/ 1276072 h 5359243"/>
              <a:gd name="connsiteX10005" fmla="*/ 5581265 w 8191242"/>
              <a:gd name="connsiteY10005" fmla="*/ 1272621 h 5359243"/>
              <a:gd name="connsiteX10006" fmla="*/ 5577835 w 8191242"/>
              <a:gd name="connsiteY10006" fmla="*/ 1269596 h 5359243"/>
              <a:gd name="connsiteX10007" fmla="*/ 5741213 w 8191242"/>
              <a:gd name="connsiteY10007" fmla="*/ 1269312 h 5359243"/>
              <a:gd name="connsiteX10008" fmla="*/ 5740808 w 8191242"/>
              <a:gd name="connsiteY10008" fmla="*/ 1276815 h 5359243"/>
              <a:gd name="connsiteX10009" fmla="*/ 5742881 w 8191242"/>
              <a:gd name="connsiteY10009" fmla="*/ 1285733 h 5359243"/>
              <a:gd name="connsiteX10010" fmla="*/ 5749068 w 8191242"/>
              <a:gd name="connsiteY10010" fmla="*/ 1285046 h 5359243"/>
              <a:gd name="connsiteX10011" fmla="*/ 5575209 w 8191242"/>
              <a:gd name="connsiteY10011" fmla="*/ 1267280 h 5359243"/>
              <a:gd name="connsiteX10012" fmla="*/ 5573738 w 8191242"/>
              <a:gd name="connsiteY10012" fmla="*/ 1274964 h 5359243"/>
              <a:gd name="connsiteX10013" fmla="*/ 5574699 w 8191242"/>
              <a:gd name="connsiteY10013" fmla="*/ 1276628 h 5359243"/>
              <a:gd name="connsiteX10014" fmla="*/ 5577834 w 8191242"/>
              <a:gd name="connsiteY10014" fmla="*/ 1270730 h 5359243"/>
              <a:gd name="connsiteX10015" fmla="*/ 4816437 w 8191242"/>
              <a:gd name="connsiteY10015" fmla="*/ 1267024 h 5359243"/>
              <a:gd name="connsiteX10016" fmla="*/ 4816381 w 8191242"/>
              <a:gd name="connsiteY10016" fmla="*/ 1267362 h 5359243"/>
              <a:gd name="connsiteX10017" fmla="*/ 4816709 w 8191242"/>
              <a:gd name="connsiteY10017" fmla="*/ 1267262 h 5359243"/>
              <a:gd name="connsiteX10018" fmla="*/ 4777265 w 8191242"/>
              <a:gd name="connsiteY10018" fmla="*/ 1266599 h 5359243"/>
              <a:gd name="connsiteX10019" fmla="*/ 4760050 w 8191242"/>
              <a:gd name="connsiteY10019" fmla="*/ 1271975 h 5359243"/>
              <a:gd name="connsiteX10020" fmla="*/ 4768092 w 8191242"/>
              <a:gd name="connsiteY10020" fmla="*/ 1287465 h 5359243"/>
              <a:gd name="connsiteX10021" fmla="*/ 4771181 w 8191242"/>
              <a:gd name="connsiteY10021" fmla="*/ 1287266 h 5359243"/>
              <a:gd name="connsiteX10022" fmla="*/ 4765934 w 8191242"/>
              <a:gd name="connsiteY10022" fmla="*/ 1270434 h 5359243"/>
              <a:gd name="connsiteX10023" fmla="*/ 4774250 w 8191242"/>
              <a:gd name="connsiteY10023" fmla="*/ 1271315 h 5359243"/>
              <a:gd name="connsiteX10024" fmla="*/ 5581550 w 8191242"/>
              <a:gd name="connsiteY10024" fmla="*/ 1263891 h 5359243"/>
              <a:gd name="connsiteX10025" fmla="*/ 5575377 w 8191242"/>
              <a:gd name="connsiteY10025" fmla="*/ 1266407 h 5359243"/>
              <a:gd name="connsiteX10026" fmla="*/ 5575361 w 8191242"/>
              <a:gd name="connsiteY10026" fmla="*/ 1266487 h 5359243"/>
              <a:gd name="connsiteX10027" fmla="*/ 5585285 w 8191242"/>
              <a:gd name="connsiteY10027" fmla="*/ 1275102 h 5359243"/>
              <a:gd name="connsiteX10028" fmla="*/ 5588481 w 8191242"/>
              <a:gd name="connsiteY10028" fmla="*/ 1270434 h 5359243"/>
              <a:gd name="connsiteX10029" fmla="*/ 5581550 w 8191242"/>
              <a:gd name="connsiteY10029" fmla="*/ 1263891 h 5359243"/>
              <a:gd name="connsiteX10030" fmla="*/ 5648433 w 8191242"/>
              <a:gd name="connsiteY10030" fmla="*/ 1263586 h 5359243"/>
              <a:gd name="connsiteX10031" fmla="*/ 5647955 w 8191242"/>
              <a:gd name="connsiteY10031" fmla="*/ 1265401 h 5359243"/>
              <a:gd name="connsiteX10032" fmla="*/ 5645057 w 8191242"/>
              <a:gd name="connsiteY10032" fmla="*/ 1274586 h 5359243"/>
              <a:gd name="connsiteX10033" fmla="*/ 5644222 w 8191242"/>
              <a:gd name="connsiteY10033" fmla="*/ 1274984 h 5359243"/>
              <a:gd name="connsiteX10034" fmla="*/ 5644931 w 8191242"/>
              <a:gd name="connsiteY10034" fmla="*/ 1274793 h 5359243"/>
              <a:gd name="connsiteX10035" fmla="*/ 5652995 w 8191242"/>
              <a:gd name="connsiteY10035" fmla="*/ 1285865 h 5359243"/>
              <a:gd name="connsiteX10036" fmla="*/ 5651609 w 8191242"/>
              <a:gd name="connsiteY10036" fmla="*/ 1276051 h 5359243"/>
              <a:gd name="connsiteX10037" fmla="*/ 6710837 w 8191242"/>
              <a:gd name="connsiteY10037" fmla="*/ 1262396 h 5359243"/>
              <a:gd name="connsiteX10038" fmla="*/ 6590199 w 8191242"/>
              <a:gd name="connsiteY10038" fmla="*/ 1294783 h 5359243"/>
              <a:gd name="connsiteX10039" fmla="*/ 6501728 w 8191242"/>
              <a:gd name="connsiteY10039" fmla="*/ 1302881 h 5359243"/>
              <a:gd name="connsiteX10040" fmla="*/ 6566070 w 8191242"/>
              <a:gd name="connsiteY10040" fmla="*/ 1294783 h 5359243"/>
              <a:gd name="connsiteX10041" fmla="*/ 6501728 w 8191242"/>
              <a:gd name="connsiteY10041" fmla="*/ 1294783 h 5359243"/>
              <a:gd name="connsiteX10042" fmla="*/ 6710837 w 8191242"/>
              <a:gd name="connsiteY10042" fmla="*/ 1262396 h 5359243"/>
              <a:gd name="connsiteX10043" fmla="*/ 5806214 w 8191242"/>
              <a:gd name="connsiteY10043" fmla="*/ 1261708 h 5359243"/>
              <a:gd name="connsiteX10044" fmla="*/ 5805275 w 8191242"/>
              <a:gd name="connsiteY10044" fmla="*/ 1263047 h 5359243"/>
              <a:gd name="connsiteX10045" fmla="*/ 5806388 w 8191242"/>
              <a:gd name="connsiteY10045" fmla="*/ 1262624 h 5359243"/>
              <a:gd name="connsiteX10046" fmla="*/ 5724165 w 8191242"/>
              <a:gd name="connsiteY10046" fmla="*/ 1257407 h 5359243"/>
              <a:gd name="connsiteX10047" fmla="*/ 5719507 w 8191242"/>
              <a:gd name="connsiteY10047" fmla="*/ 1261323 h 5359243"/>
              <a:gd name="connsiteX10048" fmla="*/ 5716967 w 8191242"/>
              <a:gd name="connsiteY10048" fmla="*/ 1264153 h 5359243"/>
              <a:gd name="connsiteX10049" fmla="*/ 5720799 w 8191242"/>
              <a:gd name="connsiteY10049" fmla="*/ 1271368 h 5359243"/>
              <a:gd name="connsiteX10050" fmla="*/ 5727495 w 8191242"/>
              <a:gd name="connsiteY10050" fmla="*/ 1268224 h 5359243"/>
              <a:gd name="connsiteX10051" fmla="*/ 5730880 w 8191242"/>
              <a:gd name="connsiteY10051" fmla="*/ 1259984 h 5359243"/>
              <a:gd name="connsiteX10052" fmla="*/ 5902984 w 8191242"/>
              <a:gd name="connsiteY10052" fmla="*/ 1253656 h 5359243"/>
              <a:gd name="connsiteX10053" fmla="*/ 5904116 w 8191242"/>
              <a:gd name="connsiteY10053" fmla="*/ 1256763 h 5359243"/>
              <a:gd name="connsiteX10054" fmla="*/ 5904145 w 8191242"/>
              <a:gd name="connsiteY10054" fmla="*/ 1256554 h 5359243"/>
              <a:gd name="connsiteX10055" fmla="*/ 4828819 w 8191242"/>
              <a:gd name="connsiteY10055" fmla="*/ 1251449 h 5359243"/>
              <a:gd name="connsiteX10056" fmla="*/ 4823440 w 8191242"/>
              <a:gd name="connsiteY10056" fmla="*/ 1252698 h 5359243"/>
              <a:gd name="connsiteX10057" fmla="*/ 4823440 w 8191242"/>
              <a:gd name="connsiteY10057" fmla="*/ 1265212 h 5359243"/>
              <a:gd name="connsiteX10058" fmla="*/ 4837535 w 8191242"/>
              <a:gd name="connsiteY10058" fmla="*/ 1260919 h 5359243"/>
              <a:gd name="connsiteX10059" fmla="*/ 4832943 w 8191242"/>
              <a:gd name="connsiteY10059" fmla="*/ 1253610 h 5359243"/>
              <a:gd name="connsiteX10060" fmla="*/ 5658887 w 8191242"/>
              <a:gd name="connsiteY10060" fmla="*/ 1248663 h 5359243"/>
              <a:gd name="connsiteX10061" fmla="*/ 5662247 w 8191242"/>
              <a:gd name="connsiteY10061" fmla="*/ 1259211 h 5359243"/>
              <a:gd name="connsiteX10062" fmla="*/ 5665011 w 8191242"/>
              <a:gd name="connsiteY10062" fmla="*/ 1260215 h 5359243"/>
              <a:gd name="connsiteX10063" fmla="*/ 5668328 w 8191242"/>
              <a:gd name="connsiteY10063" fmla="*/ 1266470 h 5359243"/>
              <a:gd name="connsiteX10064" fmla="*/ 5667236 w 8191242"/>
              <a:gd name="connsiteY10064" fmla="*/ 1261024 h 5359243"/>
              <a:gd name="connsiteX10065" fmla="*/ 5665011 w 8191242"/>
              <a:gd name="connsiteY10065" fmla="*/ 1260215 h 5359243"/>
              <a:gd name="connsiteX10066" fmla="*/ 5652995 w 8191242"/>
              <a:gd name="connsiteY10066" fmla="*/ 1246277 h 5359243"/>
              <a:gd name="connsiteX10067" fmla="*/ 5652994 w 8191242"/>
              <a:gd name="connsiteY10067" fmla="*/ 1246281 h 5359243"/>
              <a:gd name="connsiteX10068" fmla="*/ 5652995 w 8191242"/>
              <a:gd name="connsiteY10068" fmla="*/ 1253656 h 5359243"/>
              <a:gd name="connsiteX10069" fmla="*/ 5653079 w 8191242"/>
              <a:gd name="connsiteY10069" fmla="*/ 1253788 h 5359243"/>
              <a:gd name="connsiteX10070" fmla="*/ 5983624 w 8191242"/>
              <a:gd name="connsiteY10070" fmla="*/ 1245603 h 5359243"/>
              <a:gd name="connsiteX10071" fmla="*/ 5985598 w 8191242"/>
              <a:gd name="connsiteY10071" fmla="*/ 1253486 h 5359243"/>
              <a:gd name="connsiteX10072" fmla="*/ 5989854 w 8191242"/>
              <a:gd name="connsiteY10072" fmla="*/ 1252915 h 5359243"/>
              <a:gd name="connsiteX10073" fmla="*/ 5623793 w 8191242"/>
              <a:gd name="connsiteY10073" fmla="*/ 1245312 h 5359243"/>
              <a:gd name="connsiteX10074" fmla="*/ 5621494 w 8191242"/>
              <a:gd name="connsiteY10074" fmla="*/ 1248875 h 5359243"/>
              <a:gd name="connsiteX10075" fmla="*/ 5618368 w 8191242"/>
              <a:gd name="connsiteY10075" fmla="*/ 1249142 h 5359243"/>
              <a:gd name="connsiteX10076" fmla="*/ 5620738 w 8191242"/>
              <a:gd name="connsiteY10076" fmla="*/ 1270434 h 5359243"/>
              <a:gd name="connsiteX10077" fmla="*/ 5618470 w 8191242"/>
              <a:gd name="connsiteY10077" fmla="*/ 1280624 h 5359243"/>
              <a:gd name="connsiteX10078" fmla="*/ 5620421 w 8191242"/>
              <a:gd name="connsiteY10078" fmla="*/ 1292635 h 5359243"/>
              <a:gd name="connsiteX10079" fmla="*/ 5621926 w 8191242"/>
              <a:gd name="connsiteY10079" fmla="*/ 1280688 h 5359243"/>
              <a:gd name="connsiteX10080" fmla="*/ 5631607 w 8191242"/>
              <a:gd name="connsiteY10080" fmla="*/ 1315270 h 5359243"/>
              <a:gd name="connsiteX10081" fmla="*/ 5628802 w 8191242"/>
              <a:gd name="connsiteY10081" fmla="*/ 1318071 h 5359243"/>
              <a:gd name="connsiteX10082" fmla="*/ 5632023 w 8191242"/>
              <a:gd name="connsiteY10082" fmla="*/ 1318174 h 5359243"/>
              <a:gd name="connsiteX10083" fmla="*/ 5631673 w 8191242"/>
              <a:gd name="connsiteY10083" fmla="*/ 1324424 h 5359243"/>
              <a:gd name="connsiteX10084" fmla="*/ 5641280 w 8191242"/>
              <a:gd name="connsiteY10084" fmla="*/ 1321034 h 5359243"/>
              <a:gd name="connsiteX10085" fmla="*/ 5640521 w 8191242"/>
              <a:gd name="connsiteY10085" fmla="*/ 1318448 h 5359243"/>
              <a:gd name="connsiteX10086" fmla="*/ 5632023 w 8191242"/>
              <a:gd name="connsiteY10086" fmla="*/ 1318174 h 5359243"/>
              <a:gd name="connsiteX10087" fmla="*/ 5632090 w 8191242"/>
              <a:gd name="connsiteY10087" fmla="*/ 1316992 h 5359243"/>
              <a:gd name="connsiteX10088" fmla="*/ 5631607 w 8191242"/>
              <a:gd name="connsiteY10088" fmla="*/ 1315270 h 5359243"/>
              <a:gd name="connsiteX10089" fmla="*/ 5636867 w 8191242"/>
              <a:gd name="connsiteY10089" fmla="*/ 1310018 h 5359243"/>
              <a:gd name="connsiteX10090" fmla="*/ 5642977 w 8191242"/>
              <a:gd name="connsiteY10090" fmla="*/ 1303919 h 5359243"/>
              <a:gd name="connsiteX10091" fmla="*/ 5642549 w 8191242"/>
              <a:gd name="connsiteY10091" fmla="*/ 1300671 h 5359243"/>
              <a:gd name="connsiteX10092" fmla="*/ 5633842 w 8191242"/>
              <a:gd name="connsiteY10092" fmla="*/ 1295929 h 5359243"/>
              <a:gd name="connsiteX10093" fmla="*/ 5628802 w 8191242"/>
              <a:gd name="connsiteY10093" fmla="*/ 1277812 h 5359243"/>
              <a:gd name="connsiteX10094" fmla="*/ 5635553 w 8191242"/>
              <a:gd name="connsiteY10094" fmla="*/ 1276850 h 5359243"/>
              <a:gd name="connsiteX10095" fmla="*/ 5632835 w 8191242"/>
              <a:gd name="connsiteY10095" fmla="*/ 1270434 h 5359243"/>
              <a:gd name="connsiteX10096" fmla="*/ 5624518 w 8191242"/>
              <a:gd name="connsiteY10096" fmla="*/ 1250808 h 5359243"/>
              <a:gd name="connsiteX10097" fmla="*/ 4954170 w 8191242"/>
              <a:gd name="connsiteY10097" fmla="*/ 1241127 h 5359243"/>
              <a:gd name="connsiteX10098" fmla="*/ 4956649 w 8191242"/>
              <a:gd name="connsiteY10098" fmla="*/ 1243760 h 5359243"/>
              <a:gd name="connsiteX10099" fmla="*/ 4961836 w 8191242"/>
              <a:gd name="connsiteY10099" fmla="*/ 1243436 h 5359243"/>
              <a:gd name="connsiteX10100" fmla="*/ 4959190 w 8191242"/>
              <a:gd name="connsiteY10100" fmla="*/ 1241253 h 5359243"/>
              <a:gd name="connsiteX10101" fmla="*/ 6040980 w 8191242"/>
              <a:gd name="connsiteY10101" fmla="*/ 1238308 h 5359243"/>
              <a:gd name="connsiteX10102" fmla="*/ 6040914 w 8191242"/>
              <a:gd name="connsiteY10102" fmla="*/ 1238845 h 5359243"/>
              <a:gd name="connsiteX10103" fmla="*/ 6040694 w 8191242"/>
              <a:gd name="connsiteY10103" fmla="*/ 1238327 h 5359243"/>
              <a:gd name="connsiteX10104" fmla="*/ 5662443 w 8191242"/>
              <a:gd name="connsiteY10104" fmla="*/ 1237090 h 5359243"/>
              <a:gd name="connsiteX10105" fmla="*/ 5661057 w 8191242"/>
              <a:gd name="connsiteY10105" fmla="*/ 1237552 h 5359243"/>
              <a:gd name="connsiteX10106" fmla="*/ 5662916 w 8191242"/>
              <a:gd name="connsiteY10106" fmla="*/ 1239457 h 5359243"/>
              <a:gd name="connsiteX10107" fmla="*/ 6129374 w 8191242"/>
              <a:gd name="connsiteY10107" fmla="*/ 1236617 h 5359243"/>
              <a:gd name="connsiteX10108" fmla="*/ 6129255 w 8191242"/>
              <a:gd name="connsiteY10108" fmla="*/ 1236648 h 5359243"/>
              <a:gd name="connsiteX10109" fmla="*/ 6136844 w 8191242"/>
              <a:gd name="connsiteY10109" fmla="*/ 1245603 h 5359243"/>
              <a:gd name="connsiteX10110" fmla="*/ 6136672 w 8191242"/>
              <a:gd name="connsiteY10110" fmla="*/ 1238505 h 5359243"/>
              <a:gd name="connsiteX10111" fmla="*/ 5846534 w 8191242"/>
              <a:gd name="connsiteY10111" fmla="*/ 1229500 h 5359243"/>
              <a:gd name="connsiteX10112" fmla="*/ 5845526 w 8191242"/>
              <a:gd name="connsiteY10112" fmla="*/ 1264728 h 5359243"/>
              <a:gd name="connsiteX10113" fmla="*/ 5844009 w 8191242"/>
              <a:gd name="connsiteY10113" fmla="*/ 1271002 h 5359243"/>
              <a:gd name="connsiteX10114" fmla="*/ 5847941 w 8191242"/>
              <a:gd name="connsiteY10114" fmla="*/ 1271002 h 5359243"/>
              <a:gd name="connsiteX10115" fmla="*/ 5847941 w 8191242"/>
              <a:gd name="connsiteY10115" fmla="*/ 1287353 h 5359243"/>
              <a:gd name="connsiteX10116" fmla="*/ 5841448 w 8191242"/>
              <a:gd name="connsiteY10116" fmla="*/ 1281594 h 5359243"/>
              <a:gd name="connsiteX10117" fmla="*/ 5838470 w 8191242"/>
              <a:gd name="connsiteY10117" fmla="*/ 1293916 h 5359243"/>
              <a:gd name="connsiteX10118" fmla="*/ 5842209 w 8191242"/>
              <a:gd name="connsiteY10118" fmla="*/ 1301383 h 5359243"/>
              <a:gd name="connsiteX10119" fmla="*/ 5841892 w 8191242"/>
              <a:gd name="connsiteY10119" fmla="*/ 1299615 h 5359243"/>
              <a:gd name="connsiteX10120" fmla="*/ 5847941 w 8191242"/>
              <a:gd name="connsiteY10120" fmla="*/ 1287353 h 5359243"/>
              <a:gd name="connsiteX10121" fmla="*/ 5852454 w 8191242"/>
              <a:gd name="connsiteY10121" fmla="*/ 1294935 h 5359243"/>
              <a:gd name="connsiteX10122" fmla="*/ 5852583 w 8191242"/>
              <a:gd name="connsiteY10122" fmla="*/ 1294922 h 5359243"/>
              <a:gd name="connsiteX10123" fmla="*/ 5852613 w 8191242"/>
              <a:gd name="connsiteY10123" fmla="*/ 1295202 h 5359243"/>
              <a:gd name="connsiteX10124" fmla="*/ 5852731 w 8191242"/>
              <a:gd name="connsiteY10124" fmla="*/ 1295400 h 5359243"/>
              <a:gd name="connsiteX10125" fmla="*/ 5856008 w 8191242"/>
              <a:gd name="connsiteY10125" fmla="*/ 1296549 h 5359243"/>
              <a:gd name="connsiteX10126" fmla="*/ 5863106 w 8191242"/>
              <a:gd name="connsiteY10126" fmla="*/ 1288460 h 5359243"/>
              <a:gd name="connsiteX10127" fmla="*/ 5860547 w 8191242"/>
              <a:gd name="connsiteY10127" fmla="*/ 1281220 h 5359243"/>
              <a:gd name="connsiteX10128" fmla="*/ 5857016 w 8191242"/>
              <a:gd name="connsiteY10128" fmla="*/ 1275089 h 5359243"/>
              <a:gd name="connsiteX10129" fmla="*/ 5856361 w 8191242"/>
              <a:gd name="connsiteY10129" fmla="*/ 1267113 h 5359243"/>
              <a:gd name="connsiteX10130" fmla="*/ 6153057 w 8191242"/>
              <a:gd name="connsiteY10130" fmla="*/ 1227876 h 5359243"/>
              <a:gd name="connsiteX10131" fmla="*/ 6150836 w 8191242"/>
              <a:gd name="connsiteY10131" fmla="*/ 1228913 h 5359243"/>
              <a:gd name="connsiteX10132" fmla="*/ 6169102 w 8191242"/>
              <a:gd name="connsiteY10132" fmla="*/ 1237552 h 5359243"/>
              <a:gd name="connsiteX10133" fmla="*/ 6161037 w 8191242"/>
              <a:gd name="connsiteY10133" fmla="*/ 1253656 h 5359243"/>
              <a:gd name="connsiteX10134" fmla="*/ 6164264 w 8191242"/>
              <a:gd name="connsiteY10134" fmla="*/ 1256876 h 5359243"/>
              <a:gd name="connsiteX10135" fmla="*/ 6161037 w 8191242"/>
              <a:gd name="connsiteY10135" fmla="*/ 1261708 h 5359243"/>
              <a:gd name="connsiteX10136" fmla="*/ 6171118 w 8191242"/>
              <a:gd name="connsiteY10136" fmla="*/ 1263721 h 5359243"/>
              <a:gd name="connsiteX10137" fmla="*/ 6185230 w 8191242"/>
              <a:gd name="connsiteY10137" fmla="*/ 1277812 h 5359243"/>
              <a:gd name="connsiteX10138" fmla="*/ 6185230 w 8191242"/>
              <a:gd name="connsiteY10138" fmla="*/ 1245603 h 5359243"/>
              <a:gd name="connsiteX10139" fmla="*/ 6193294 w 8191242"/>
              <a:gd name="connsiteY10139" fmla="*/ 1269760 h 5359243"/>
              <a:gd name="connsiteX10140" fmla="*/ 6209423 w 8191242"/>
              <a:gd name="connsiteY10140" fmla="*/ 1277812 h 5359243"/>
              <a:gd name="connsiteX10141" fmla="*/ 6241680 w 8191242"/>
              <a:gd name="connsiteY10141" fmla="*/ 1269760 h 5359243"/>
              <a:gd name="connsiteX10142" fmla="*/ 6241680 w 8191242"/>
              <a:gd name="connsiteY10142" fmla="*/ 1253656 h 5359243"/>
              <a:gd name="connsiteX10143" fmla="*/ 6217487 w 8191242"/>
              <a:gd name="connsiteY10143" fmla="*/ 1237552 h 5359243"/>
              <a:gd name="connsiteX10144" fmla="*/ 6209423 w 8191242"/>
              <a:gd name="connsiteY10144" fmla="*/ 1229500 h 5359243"/>
              <a:gd name="connsiteX10145" fmla="*/ 6209423 w 8191242"/>
              <a:gd name="connsiteY10145" fmla="*/ 1269760 h 5359243"/>
              <a:gd name="connsiteX10146" fmla="*/ 6201359 w 8191242"/>
              <a:gd name="connsiteY10146" fmla="*/ 1237552 h 5359243"/>
              <a:gd name="connsiteX10147" fmla="*/ 6185230 w 8191242"/>
              <a:gd name="connsiteY10147" fmla="*/ 1261708 h 5359243"/>
              <a:gd name="connsiteX10148" fmla="*/ 6176158 w 8191242"/>
              <a:gd name="connsiteY10148" fmla="*/ 1264728 h 5359243"/>
              <a:gd name="connsiteX10149" fmla="*/ 6171118 w 8191242"/>
              <a:gd name="connsiteY10149" fmla="*/ 1263721 h 5359243"/>
              <a:gd name="connsiteX10150" fmla="*/ 6164264 w 8191242"/>
              <a:gd name="connsiteY10150" fmla="*/ 1256876 h 5359243"/>
              <a:gd name="connsiteX10151" fmla="*/ 6169102 w 8191242"/>
              <a:gd name="connsiteY10151" fmla="*/ 1249629 h 5359243"/>
              <a:gd name="connsiteX10152" fmla="*/ 6177166 w 8191242"/>
              <a:gd name="connsiteY10152" fmla="*/ 1237552 h 5359243"/>
              <a:gd name="connsiteX10153" fmla="*/ 6152973 w 8191242"/>
              <a:gd name="connsiteY10153" fmla="*/ 1229500 h 5359243"/>
              <a:gd name="connsiteX10154" fmla="*/ 5930453 w 8191242"/>
              <a:gd name="connsiteY10154" fmla="*/ 1223964 h 5359243"/>
              <a:gd name="connsiteX10155" fmla="*/ 5927520 w 8191242"/>
              <a:gd name="connsiteY10155" fmla="*/ 1227118 h 5359243"/>
              <a:gd name="connsiteX10156" fmla="*/ 5928616 w 8191242"/>
              <a:gd name="connsiteY10156" fmla="*/ 1231418 h 5359243"/>
              <a:gd name="connsiteX10157" fmla="*/ 5926093 w 8191242"/>
              <a:gd name="connsiteY10157" fmla="*/ 1229651 h 5359243"/>
              <a:gd name="connsiteX10158" fmla="*/ 5923901 w 8191242"/>
              <a:gd name="connsiteY10158" fmla="*/ 1234029 h 5359243"/>
              <a:gd name="connsiteX10159" fmla="*/ 5919113 w 8191242"/>
              <a:gd name="connsiteY10159" fmla="*/ 1237552 h 5359243"/>
              <a:gd name="connsiteX10160" fmla="*/ 5917244 w 8191242"/>
              <a:gd name="connsiteY10160" fmla="*/ 1234286 h 5359243"/>
              <a:gd name="connsiteX10161" fmla="*/ 5916169 w 8191242"/>
              <a:gd name="connsiteY10161" fmla="*/ 1235289 h 5359243"/>
              <a:gd name="connsiteX10162" fmla="*/ 5913037 w 8191242"/>
              <a:gd name="connsiteY10162" fmla="*/ 1238214 h 5359243"/>
              <a:gd name="connsiteX10163" fmla="*/ 5926169 w 8191242"/>
              <a:gd name="connsiteY10163" fmla="*/ 1242584 h 5359243"/>
              <a:gd name="connsiteX10164" fmla="*/ 5935241 w 8191242"/>
              <a:gd name="connsiteY10164" fmla="*/ 1229500 h 5359243"/>
              <a:gd name="connsiteX10165" fmla="*/ 5930453 w 8191242"/>
              <a:gd name="connsiteY10165" fmla="*/ 1223964 h 5359243"/>
              <a:gd name="connsiteX10166" fmla="*/ 5620738 w 8191242"/>
              <a:gd name="connsiteY10166" fmla="*/ 1222124 h 5359243"/>
              <a:gd name="connsiteX10167" fmla="*/ 5619374 w 8191242"/>
              <a:gd name="connsiteY10167" fmla="*/ 1231655 h 5359243"/>
              <a:gd name="connsiteX10168" fmla="*/ 5621972 w 8191242"/>
              <a:gd name="connsiteY10168" fmla="*/ 1231489 h 5359243"/>
              <a:gd name="connsiteX10169" fmla="*/ 5692936 w 8191242"/>
              <a:gd name="connsiteY10169" fmla="*/ 1221718 h 5359243"/>
              <a:gd name="connsiteX10170" fmla="*/ 5686258 w 8191242"/>
              <a:gd name="connsiteY10170" fmla="*/ 1226480 h 5359243"/>
              <a:gd name="connsiteX10171" fmla="*/ 5685575 w 8191242"/>
              <a:gd name="connsiteY10171" fmla="*/ 1227107 h 5359243"/>
              <a:gd name="connsiteX10172" fmla="*/ 5685250 w 8191242"/>
              <a:gd name="connsiteY10172" fmla="*/ 1230173 h 5359243"/>
              <a:gd name="connsiteX10173" fmla="*/ 5683806 w 8191242"/>
              <a:gd name="connsiteY10173" fmla="*/ 1228733 h 5359243"/>
              <a:gd name="connsiteX10174" fmla="*/ 5683108 w 8191242"/>
              <a:gd name="connsiteY10174" fmla="*/ 1229373 h 5359243"/>
              <a:gd name="connsiteX10175" fmla="*/ 5685250 w 8191242"/>
              <a:gd name="connsiteY10175" fmla="*/ 1237552 h 5359243"/>
              <a:gd name="connsiteX10176" fmla="*/ 5673868 w 8191242"/>
              <a:gd name="connsiteY10176" fmla="*/ 1235278 h 5359243"/>
              <a:gd name="connsiteX10177" fmla="*/ 5677185 w 8191242"/>
              <a:gd name="connsiteY10177" fmla="*/ 1254330 h 5359243"/>
              <a:gd name="connsiteX10178" fmla="*/ 5677185 w 8191242"/>
              <a:gd name="connsiteY10178" fmla="*/ 1238225 h 5359243"/>
              <a:gd name="connsiteX10179" fmla="*/ 5693314 w 8191242"/>
              <a:gd name="connsiteY10179" fmla="*/ 1254330 h 5359243"/>
              <a:gd name="connsiteX10180" fmla="*/ 5681218 w 8191242"/>
              <a:gd name="connsiteY10180" fmla="*/ 1262381 h 5359243"/>
              <a:gd name="connsiteX10181" fmla="*/ 5678362 w 8191242"/>
              <a:gd name="connsiteY10181" fmla="*/ 1264283 h 5359243"/>
              <a:gd name="connsiteX10182" fmla="*/ 5683738 w 8191242"/>
              <a:gd name="connsiteY10182" fmla="*/ 1276051 h 5359243"/>
              <a:gd name="connsiteX10183" fmla="*/ 5693314 w 8191242"/>
              <a:gd name="connsiteY10183" fmla="*/ 1285865 h 5359243"/>
              <a:gd name="connsiteX10184" fmla="*/ 5692231 w 8191242"/>
              <a:gd name="connsiteY10184" fmla="*/ 1297224 h 5359243"/>
              <a:gd name="connsiteX10185" fmla="*/ 5714528 w 8191242"/>
              <a:gd name="connsiteY10185" fmla="*/ 1293609 h 5359243"/>
              <a:gd name="connsiteX10186" fmla="*/ 5714483 w 8191242"/>
              <a:gd name="connsiteY10186" fmla="*/ 1292578 h 5359243"/>
              <a:gd name="connsiteX10187" fmla="*/ 5710439 w 8191242"/>
              <a:gd name="connsiteY10187" fmla="*/ 1278638 h 5359243"/>
              <a:gd name="connsiteX10188" fmla="*/ 5707164 w 8191242"/>
              <a:gd name="connsiteY10188" fmla="*/ 1275965 h 5359243"/>
              <a:gd name="connsiteX10189" fmla="*/ 5696273 w 8191242"/>
              <a:gd name="connsiteY10189" fmla="*/ 1248738 h 5359243"/>
              <a:gd name="connsiteX10190" fmla="*/ 5702763 w 8191242"/>
              <a:gd name="connsiteY10190" fmla="*/ 1252174 h 5359243"/>
              <a:gd name="connsiteX10191" fmla="*/ 5702513 w 8191242"/>
              <a:gd name="connsiteY10191" fmla="*/ 1251311 h 5359243"/>
              <a:gd name="connsiteX10192" fmla="*/ 6080385 w 8191242"/>
              <a:gd name="connsiteY10192" fmla="*/ 1221523 h 5359243"/>
              <a:gd name="connsiteX10193" fmla="*/ 6077371 w 8191242"/>
              <a:gd name="connsiteY10193" fmla="*/ 1230893 h 5359243"/>
              <a:gd name="connsiteX10194" fmla="*/ 6078453 w 8191242"/>
              <a:gd name="connsiteY10194" fmla="*/ 1234382 h 5359243"/>
              <a:gd name="connsiteX10195" fmla="*/ 6067668 w 8191242"/>
              <a:gd name="connsiteY10195" fmla="*/ 1221084 h 5359243"/>
              <a:gd name="connsiteX10196" fmla="*/ 6068023 w 8191242"/>
              <a:gd name="connsiteY10196" fmla="*/ 1223569 h 5359243"/>
              <a:gd name="connsiteX10197" fmla="*/ 6066740 w 8191242"/>
              <a:gd name="connsiteY10197" fmla="*/ 1232548 h 5359243"/>
              <a:gd name="connsiteX10198" fmla="*/ 6073830 w 8191242"/>
              <a:gd name="connsiteY10198" fmla="*/ 1230257 h 5359243"/>
              <a:gd name="connsiteX10199" fmla="*/ 5729604 w 8191242"/>
              <a:gd name="connsiteY10199" fmla="*/ 1218051 h 5359243"/>
              <a:gd name="connsiteX10200" fmla="*/ 5722125 w 8191242"/>
              <a:gd name="connsiteY10200" fmla="*/ 1222811 h 5359243"/>
              <a:gd name="connsiteX10201" fmla="*/ 5725571 w 8191242"/>
              <a:gd name="connsiteY10201" fmla="*/ 1222124 h 5359243"/>
              <a:gd name="connsiteX10202" fmla="*/ 5717507 w 8191242"/>
              <a:gd name="connsiteY10202" fmla="*/ 1238225 h 5359243"/>
              <a:gd name="connsiteX10203" fmla="*/ 5711672 w 8191242"/>
              <a:gd name="connsiteY10203" fmla="*/ 1227407 h 5359243"/>
              <a:gd name="connsiteX10204" fmla="*/ 5706631 w 8191242"/>
              <a:gd name="connsiteY10204" fmla="*/ 1229294 h 5359243"/>
              <a:gd name="connsiteX10205" fmla="*/ 5706418 w 8191242"/>
              <a:gd name="connsiteY10205" fmla="*/ 1231055 h 5359243"/>
              <a:gd name="connsiteX10206" fmla="*/ 5712758 w 8191242"/>
              <a:gd name="connsiteY10206" fmla="*/ 1252241 h 5359243"/>
              <a:gd name="connsiteX10207" fmla="*/ 5714667 w 8191242"/>
              <a:gd name="connsiteY10207" fmla="*/ 1251643 h 5359243"/>
              <a:gd name="connsiteX10208" fmla="*/ 5721250 w 8191242"/>
              <a:gd name="connsiteY10208" fmla="*/ 1247693 h 5359243"/>
              <a:gd name="connsiteX10209" fmla="*/ 5721807 w 8191242"/>
              <a:gd name="connsiteY10209" fmla="*/ 1245157 h 5359243"/>
              <a:gd name="connsiteX10210" fmla="*/ 5727253 w 8191242"/>
              <a:gd name="connsiteY10210" fmla="*/ 1239484 h 5359243"/>
              <a:gd name="connsiteX10211" fmla="*/ 5736915 w 8191242"/>
              <a:gd name="connsiteY10211" fmla="*/ 1250221 h 5359243"/>
              <a:gd name="connsiteX10212" fmla="*/ 5742742 w 8191242"/>
              <a:gd name="connsiteY10212" fmla="*/ 1240996 h 5359243"/>
              <a:gd name="connsiteX10213" fmla="*/ 5741948 w 8191242"/>
              <a:gd name="connsiteY10213" fmla="*/ 1255708 h 5359243"/>
              <a:gd name="connsiteX10214" fmla="*/ 5745767 w 8191242"/>
              <a:gd name="connsiteY10214" fmla="*/ 1257637 h 5359243"/>
              <a:gd name="connsiteX10215" fmla="*/ 5750486 w 8191242"/>
              <a:gd name="connsiteY10215" fmla="*/ 1247553 h 5359243"/>
              <a:gd name="connsiteX10216" fmla="*/ 5751455 w 8191242"/>
              <a:gd name="connsiteY10216" fmla="*/ 1269739 h 5359243"/>
              <a:gd name="connsiteX10217" fmla="*/ 5752108 w 8191242"/>
              <a:gd name="connsiteY10217" fmla="*/ 1284708 h 5359243"/>
              <a:gd name="connsiteX10218" fmla="*/ 5759846 w 8191242"/>
              <a:gd name="connsiteY10218" fmla="*/ 1283850 h 5359243"/>
              <a:gd name="connsiteX10219" fmla="*/ 5765893 w 8191242"/>
              <a:gd name="connsiteY10219" fmla="*/ 1269760 h 5359243"/>
              <a:gd name="connsiteX10220" fmla="*/ 5756821 w 8191242"/>
              <a:gd name="connsiteY10220" fmla="*/ 1247617 h 5359243"/>
              <a:gd name="connsiteX10221" fmla="*/ 5741747 w 8191242"/>
              <a:gd name="connsiteY10221" fmla="*/ 1237583 h 5359243"/>
              <a:gd name="connsiteX10222" fmla="*/ 5741700 w 8191242"/>
              <a:gd name="connsiteY10222" fmla="*/ 1238225 h 5359243"/>
              <a:gd name="connsiteX10223" fmla="*/ 5737668 w 8191242"/>
              <a:gd name="connsiteY10223" fmla="*/ 1228161 h 5359243"/>
              <a:gd name="connsiteX10224" fmla="*/ 5736176 w 8191242"/>
              <a:gd name="connsiteY10224" fmla="*/ 1219968 h 5359243"/>
              <a:gd name="connsiteX10225" fmla="*/ 5733636 w 8191242"/>
              <a:gd name="connsiteY10225" fmla="*/ 1221447 h 5359243"/>
              <a:gd name="connsiteX10226" fmla="*/ 5729604 w 8191242"/>
              <a:gd name="connsiteY10226" fmla="*/ 1218051 h 5359243"/>
              <a:gd name="connsiteX10227" fmla="*/ 5007424 w 8191242"/>
              <a:gd name="connsiteY10227" fmla="*/ 1217208 h 5359243"/>
              <a:gd name="connsiteX10228" fmla="*/ 5009202 w 8191242"/>
              <a:gd name="connsiteY10228" fmla="*/ 1224216 h 5359243"/>
              <a:gd name="connsiteX10229" fmla="*/ 5002978 w 8191242"/>
              <a:gd name="connsiteY10229" fmla="*/ 1220128 h 5359243"/>
              <a:gd name="connsiteX10230" fmla="*/ 5911272 w 8191242"/>
              <a:gd name="connsiteY10230" fmla="*/ 1217050 h 5359243"/>
              <a:gd name="connsiteX10231" fmla="*/ 5906940 w 8191242"/>
              <a:gd name="connsiteY10231" fmla="*/ 1223532 h 5359243"/>
              <a:gd name="connsiteX10232" fmla="*/ 5911048 w 8191242"/>
              <a:gd name="connsiteY10232" fmla="*/ 1229500 h 5359243"/>
              <a:gd name="connsiteX10233" fmla="*/ 5898063 w 8191242"/>
              <a:gd name="connsiteY10233" fmla="*/ 1229500 h 5359243"/>
              <a:gd name="connsiteX10234" fmla="*/ 5895938 w 8191242"/>
              <a:gd name="connsiteY10234" fmla="*/ 1230265 h 5359243"/>
              <a:gd name="connsiteX10235" fmla="*/ 5896366 w 8191242"/>
              <a:gd name="connsiteY10235" fmla="*/ 1232519 h 5359243"/>
              <a:gd name="connsiteX10236" fmla="*/ 5906008 w 8191242"/>
              <a:gd name="connsiteY10236" fmla="*/ 1252648 h 5359243"/>
              <a:gd name="connsiteX10237" fmla="*/ 5911931 w 8191242"/>
              <a:gd name="connsiteY10237" fmla="*/ 1260072 h 5359243"/>
              <a:gd name="connsiteX10238" fmla="*/ 5911249 w 8191242"/>
              <a:gd name="connsiteY10238" fmla="*/ 1267563 h 5359243"/>
              <a:gd name="connsiteX10239" fmla="*/ 5912483 w 8191242"/>
              <a:gd name="connsiteY10239" fmla="*/ 1271002 h 5359243"/>
              <a:gd name="connsiteX10240" fmla="*/ 5917525 w 8191242"/>
              <a:gd name="connsiteY10240" fmla="*/ 1275089 h 5359243"/>
              <a:gd name="connsiteX10241" fmla="*/ 5925125 w 8191242"/>
              <a:gd name="connsiteY10241" fmla="*/ 1277890 h 5359243"/>
              <a:gd name="connsiteX10242" fmla="*/ 5920499 w 8191242"/>
              <a:gd name="connsiteY10242" fmla="*/ 1264853 h 5359243"/>
              <a:gd name="connsiteX10243" fmla="*/ 5911048 w 8191242"/>
              <a:gd name="connsiteY10243" fmla="*/ 1237552 h 5359243"/>
              <a:gd name="connsiteX10244" fmla="*/ 5912021 w 8191242"/>
              <a:gd name="connsiteY10244" fmla="*/ 1237876 h 5359243"/>
              <a:gd name="connsiteX10245" fmla="*/ 5912021 w 8191242"/>
              <a:gd name="connsiteY10245" fmla="*/ 1229743 h 5359243"/>
              <a:gd name="connsiteX10246" fmla="*/ 5911048 w 8191242"/>
              <a:gd name="connsiteY10246" fmla="*/ 1229500 h 5359243"/>
              <a:gd name="connsiteX10247" fmla="*/ 5911048 w 8191242"/>
              <a:gd name="connsiteY10247" fmla="*/ 1217422 h 5359243"/>
              <a:gd name="connsiteX10248" fmla="*/ 6143290 w 8191242"/>
              <a:gd name="connsiteY10248" fmla="*/ 1216614 h 5359243"/>
              <a:gd name="connsiteX10249" fmla="*/ 6140234 w 8191242"/>
              <a:gd name="connsiteY10249" fmla="*/ 1217301 h 5359243"/>
              <a:gd name="connsiteX10250" fmla="*/ 6148786 w 8191242"/>
              <a:gd name="connsiteY10250" fmla="*/ 1227153 h 5359243"/>
              <a:gd name="connsiteX10251" fmla="*/ 6152246 w 8191242"/>
              <a:gd name="connsiteY10251" fmla="*/ 1222704 h 5359243"/>
              <a:gd name="connsiteX10252" fmla="*/ 6152350 w 8191242"/>
              <a:gd name="connsiteY10252" fmla="*/ 1221137 h 5359243"/>
              <a:gd name="connsiteX10253" fmla="*/ 6144909 w 8191242"/>
              <a:gd name="connsiteY10253" fmla="*/ 1217422 h 5359243"/>
              <a:gd name="connsiteX10254" fmla="*/ 6152795 w 8191242"/>
              <a:gd name="connsiteY10254" fmla="*/ 1214473 h 5359243"/>
              <a:gd name="connsiteX10255" fmla="*/ 6151206 w 8191242"/>
              <a:gd name="connsiteY10255" fmla="*/ 1214832 h 5359243"/>
              <a:gd name="connsiteX10256" fmla="*/ 6152458 w 8191242"/>
              <a:gd name="connsiteY10256" fmla="*/ 1219520 h 5359243"/>
              <a:gd name="connsiteX10257" fmla="*/ 5669121 w 8191242"/>
              <a:gd name="connsiteY10257" fmla="*/ 1214071 h 5359243"/>
              <a:gd name="connsiteX10258" fmla="*/ 5671766 w 8191242"/>
              <a:gd name="connsiteY10258" fmla="*/ 1225292 h 5359243"/>
              <a:gd name="connsiteX10259" fmla="*/ 5677933 w 8191242"/>
              <a:gd name="connsiteY10259" fmla="*/ 1222870 h 5359243"/>
              <a:gd name="connsiteX10260" fmla="*/ 5677185 w 8191242"/>
              <a:gd name="connsiteY10260" fmla="*/ 1222124 h 5359243"/>
              <a:gd name="connsiteX10261" fmla="*/ 5669121 w 8191242"/>
              <a:gd name="connsiteY10261" fmla="*/ 1214071 h 5359243"/>
              <a:gd name="connsiteX10262" fmla="*/ 5006436 w 8191242"/>
              <a:gd name="connsiteY10262" fmla="*/ 1213315 h 5359243"/>
              <a:gd name="connsiteX10263" fmla="*/ 5009202 w 8191242"/>
              <a:gd name="connsiteY10263" fmla="*/ 1216040 h 5359243"/>
              <a:gd name="connsiteX10264" fmla="*/ 5007424 w 8191242"/>
              <a:gd name="connsiteY10264" fmla="*/ 1217208 h 5359243"/>
              <a:gd name="connsiteX10265" fmla="*/ 1297250 w 8191242"/>
              <a:gd name="connsiteY10265" fmla="*/ 1208186 h 5359243"/>
              <a:gd name="connsiteX10266" fmla="*/ 1223672 w 8191242"/>
              <a:gd name="connsiteY10266" fmla="*/ 1254654 h 5359243"/>
              <a:gd name="connsiteX10267" fmla="*/ 1297250 w 8191242"/>
              <a:gd name="connsiteY10267" fmla="*/ 1208186 h 5359243"/>
              <a:gd name="connsiteX10268" fmla="*/ 5751780 w 8191242"/>
              <a:gd name="connsiteY10268" fmla="*/ 1207859 h 5359243"/>
              <a:gd name="connsiteX10269" fmla="*/ 5745733 w 8191242"/>
              <a:gd name="connsiteY10269" fmla="*/ 1211383 h 5359243"/>
              <a:gd name="connsiteX10270" fmla="*/ 5741164 w 8191242"/>
              <a:gd name="connsiteY10270" fmla="*/ 1216324 h 5359243"/>
              <a:gd name="connsiteX10271" fmla="*/ 5743718 w 8191242"/>
              <a:gd name="connsiteY10271" fmla="*/ 1217089 h 5359243"/>
              <a:gd name="connsiteX10272" fmla="*/ 5742709 w 8191242"/>
              <a:gd name="connsiteY10272" fmla="*/ 1224260 h 5359243"/>
              <a:gd name="connsiteX10273" fmla="*/ 5741753 w 8191242"/>
              <a:gd name="connsiteY10273" fmla="*/ 1237489 h 5359243"/>
              <a:gd name="connsiteX10274" fmla="*/ 5748757 w 8191242"/>
              <a:gd name="connsiteY10274" fmla="*/ 1229248 h 5359243"/>
              <a:gd name="connsiteX10275" fmla="*/ 5757829 w 8191242"/>
              <a:gd name="connsiteY10275" fmla="*/ 1213396 h 5359243"/>
              <a:gd name="connsiteX10276" fmla="*/ 5751780 w 8191242"/>
              <a:gd name="connsiteY10276" fmla="*/ 1207859 h 5359243"/>
              <a:gd name="connsiteX10277" fmla="*/ 6033169 w 8191242"/>
              <a:gd name="connsiteY10277" fmla="*/ 1207004 h 5359243"/>
              <a:gd name="connsiteX10278" fmla="*/ 6056403 w 8191242"/>
              <a:gd name="connsiteY10278" fmla="*/ 1230883 h 5359243"/>
              <a:gd name="connsiteX10279" fmla="*/ 6047690 w 8191242"/>
              <a:gd name="connsiteY10279" fmla="*/ 1237849 h 5359243"/>
              <a:gd name="connsiteX10280" fmla="*/ 6040980 w 8191242"/>
              <a:gd name="connsiteY10280" fmla="*/ 1238308 h 5359243"/>
              <a:gd name="connsiteX10281" fmla="*/ 6042851 w 8191242"/>
              <a:gd name="connsiteY10281" fmla="*/ 1222924 h 5359243"/>
              <a:gd name="connsiteX10282" fmla="*/ 6033169 w 8191242"/>
              <a:gd name="connsiteY10282" fmla="*/ 1207004 h 5359243"/>
              <a:gd name="connsiteX10283" fmla="*/ 5709443 w 8191242"/>
              <a:gd name="connsiteY10283" fmla="*/ 1206019 h 5359243"/>
              <a:gd name="connsiteX10284" fmla="*/ 5708876 w 8191242"/>
              <a:gd name="connsiteY10284" fmla="*/ 1210714 h 5359243"/>
              <a:gd name="connsiteX10285" fmla="*/ 5709674 w 8191242"/>
              <a:gd name="connsiteY10285" fmla="*/ 1210401 h 5359243"/>
              <a:gd name="connsiteX10286" fmla="*/ 4994681 w 8191242"/>
              <a:gd name="connsiteY10286" fmla="*/ 1203521 h 5359243"/>
              <a:gd name="connsiteX10287" fmla="*/ 5000904 w 8191242"/>
              <a:gd name="connsiteY10287" fmla="*/ 1207866 h 5359243"/>
              <a:gd name="connsiteX10288" fmla="*/ 4984309 w 8191242"/>
              <a:gd name="connsiteY10288" fmla="*/ 1224216 h 5359243"/>
              <a:gd name="connsiteX10289" fmla="*/ 5000904 w 8191242"/>
              <a:gd name="connsiteY10289" fmla="*/ 1232390 h 5359243"/>
              <a:gd name="connsiteX10290" fmla="*/ 4976011 w 8191242"/>
              <a:gd name="connsiteY10290" fmla="*/ 1224216 h 5359243"/>
              <a:gd name="connsiteX10291" fmla="*/ 4994681 w 8191242"/>
              <a:gd name="connsiteY10291" fmla="*/ 1203521 h 5359243"/>
              <a:gd name="connsiteX10292" fmla="*/ 4823440 w 8191242"/>
              <a:gd name="connsiteY10292" fmla="*/ 1199579 h 5359243"/>
              <a:gd name="connsiteX10293" fmla="*/ 4823440 w 8191242"/>
              <a:gd name="connsiteY10293" fmla="*/ 1244540 h 5359243"/>
              <a:gd name="connsiteX10294" fmla="*/ 4823440 w 8191242"/>
              <a:gd name="connsiteY10294" fmla="*/ 1245888 h 5359243"/>
              <a:gd name="connsiteX10295" fmla="*/ 4824575 w 8191242"/>
              <a:gd name="connsiteY10295" fmla="*/ 1246078 h 5359243"/>
              <a:gd name="connsiteX10296" fmla="*/ 4827191 w 8191242"/>
              <a:gd name="connsiteY10296" fmla="*/ 1240199 h 5359243"/>
              <a:gd name="connsiteX10297" fmla="*/ 4847447 w 8191242"/>
              <a:gd name="connsiteY10297" fmla="*/ 1224105 h 5359243"/>
              <a:gd name="connsiteX10298" fmla="*/ 4839444 w 8191242"/>
              <a:gd name="connsiteY10298" fmla="*/ 1232278 h 5359243"/>
              <a:gd name="connsiteX10299" fmla="*/ 4831441 w 8191242"/>
              <a:gd name="connsiteY10299" fmla="*/ 1215929 h 5359243"/>
              <a:gd name="connsiteX10300" fmla="*/ 4830184 w 8191242"/>
              <a:gd name="connsiteY10300" fmla="*/ 1213359 h 5359243"/>
              <a:gd name="connsiteX10301" fmla="*/ 4828052 w 8191242"/>
              <a:gd name="connsiteY10301" fmla="*/ 1213646 h 5359243"/>
              <a:gd name="connsiteX10302" fmla="*/ 4821760 w 8191242"/>
              <a:gd name="connsiteY10302" fmla="*/ 1213888 h 5359243"/>
              <a:gd name="connsiteX10303" fmla="*/ 4823333 w 8191242"/>
              <a:gd name="connsiteY10303" fmla="*/ 1203844 h 5359243"/>
              <a:gd name="connsiteX10304" fmla="*/ 4825469 w 8191242"/>
              <a:gd name="connsiteY10304" fmla="*/ 1203727 h 5359243"/>
              <a:gd name="connsiteX10305" fmla="*/ 5187665 w 8191242"/>
              <a:gd name="connsiteY10305" fmla="*/ 1199477 h 5359243"/>
              <a:gd name="connsiteX10306" fmla="*/ 5192324 w 8191242"/>
              <a:gd name="connsiteY10306" fmla="*/ 1201992 h 5359243"/>
              <a:gd name="connsiteX10307" fmla="*/ 5193335 w 8191242"/>
              <a:gd name="connsiteY10307" fmla="*/ 1222124 h 5359243"/>
              <a:gd name="connsiteX10308" fmla="*/ 5177206 w 8191242"/>
              <a:gd name="connsiteY10308" fmla="*/ 1214071 h 5359243"/>
              <a:gd name="connsiteX10309" fmla="*/ 5185270 w 8191242"/>
              <a:gd name="connsiteY10309" fmla="*/ 1206019 h 5359243"/>
              <a:gd name="connsiteX10310" fmla="*/ 5187665 w 8191242"/>
              <a:gd name="connsiteY10310" fmla="*/ 1199477 h 5359243"/>
              <a:gd name="connsiteX10311" fmla="*/ 5685250 w 8191242"/>
              <a:gd name="connsiteY10311" fmla="*/ 1197967 h 5359243"/>
              <a:gd name="connsiteX10312" fmla="*/ 5686384 w 8191242"/>
              <a:gd name="connsiteY10312" fmla="*/ 1219481 h 5359243"/>
              <a:gd name="connsiteX10313" fmla="*/ 5686376 w 8191242"/>
              <a:gd name="connsiteY10313" fmla="*/ 1219553 h 5359243"/>
              <a:gd name="connsiteX10314" fmla="*/ 5691574 w 8191242"/>
              <a:gd name="connsiteY10314" fmla="*/ 1217511 h 5359243"/>
              <a:gd name="connsiteX10315" fmla="*/ 5894920 w 8191242"/>
              <a:gd name="connsiteY10315" fmla="*/ 1197291 h 5359243"/>
              <a:gd name="connsiteX10316" fmla="*/ 5899960 w 8191242"/>
              <a:gd name="connsiteY10316" fmla="*/ 1213396 h 5359243"/>
              <a:gd name="connsiteX10317" fmla="*/ 5901065 w 8191242"/>
              <a:gd name="connsiteY10317" fmla="*/ 1215000 h 5359243"/>
              <a:gd name="connsiteX10318" fmla="*/ 5911853 w 8191242"/>
              <a:gd name="connsiteY10318" fmla="*/ 1208288 h 5359243"/>
              <a:gd name="connsiteX10319" fmla="*/ 5911048 w 8191242"/>
              <a:gd name="connsiteY10319" fmla="*/ 1205343 h 5359243"/>
              <a:gd name="connsiteX10320" fmla="*/ 5894920 w 8191242"/>
              <a:gd name="connsiteY10320" fmla="*/ 1197291 h 5359243"/>
              <a:gd name="connsiteX10321" fmla="*/ 1347591 w 8191242"/>
              <a:gd name="connsiteY10321" fmla="*/ 1192693 h 5359243"/>
              <a:gd name="connsiteX10322" fmla="*/ 1320484 w 8191242"/>
              <a:gd name="connsiteY10322" fmla="*/ 1208183 h 5359243"/>
              <a:gd name="connsiteX10323" fmla="*/ 1347591 w 8191242"/>
              <a:gd name="connsiteY10323" fmla="*/ 1192693 h 5359243"/>
              <a:gd name="connsiteX10324" fmla="*/ 5422667 w 8191242"/>
              <a:gd name="connsiteY10324" fmla="*/ 1190757 h 5359243"/>
              <a:gd name="connsiteX10325" fmla="*/ 5436825 w 8191242"/>
              <a:gd name="connsiteY10325" fmla="*/ 1208183 h 5359243"/>
              <a:gd name="connsiteX10326" fmla="*/ 5413590 w 8191242"/>
              <a:gd name="connsiteY10326" fmla="*/ 1192693 h 5359243"/>
              <a:gd name="connsiteX10327" fmla="*/ 5422667 w 8191242"/>
              <a:gd name="connsiteY10327" fmla="*/ 1190757 h 5359243"/>
              <a:gd name="connsiteX10328" fmla="*/ 6057050 w 8191242"/>
              <a:gd name="connsiteY10328" fmla="*/ 1189596 h 5359243"/>
              <a:gd name="connsiteX10329" fmla="*/ 6056908 w 8191242"/>
              <a:gd name="connsiteY10329" fmla="*/ 1191380 h 5359243"/>
              <a:gd name="connsiteX10330" fmla="*/ 6064614 w 8191242"/>
              <a:gd name="connsiteY10330" fmla="*/ 1202524 h 5359243"/>
              <a:gd name="connsiteX10331" fmla="*/ 6064391 w 8191242"/>
              <a:gd name="connsiteY10331" fmla="*/ 1200523 h 5359243"/>
              <a:gd name="connsiteX10332" fmla="*/ 6057050 w 8191242"/>
              <a:gd name="connsiteY10332" fmla="*/ 1189596 h 5359243"/>
              <a:gd name="connsiteX10333" fmla="*/ 6235316 w 8191242"/>
              <a:gd name="connsiteY10333" fmla="*/ 1189548 h 5359243"/>
              <a:gd name="connsiteX10334" fmla="*/ 6235412 w 8191242"/>
              <a:gd name="connsiteY10334" fmla="*/ 1190508 h 5359243"/>
              <a:gd name="connsiteX10335" fmla="*/ 6234533 w 8191242"/>
              <a:gd name="connsiteY10335" fmla="*/ 1190112 h 5359243"/>
              <a:gd name="connsiteX10336" fmla="*/ 5312157 w 8191242"/>
              <a:gd name="connsiteY10336" fmla="*/ 1187902 h 5359243"/>
              <a:gd name="connsiteX10337" fmla="*/ 5322363 w 8191242"/>
              <a:gd name="connsiteY10337" fmla="*/ 1206019 h 5359243"/>
              <a:gd name="connsiteX10338" fmla="*/ 5306235 w 8191242"/>
              <a:gd name="connsiteY10338" fmla="*/ 1214071 h 5359243"/>
              <a:gd name="connsiteX10339" fmla="*/ 5306235 w 8191242"/>
              <a:gd name="connsiteY10339" fmla="*/ 1223128 h 5359243"/>
              <a:gd name="connsiteX10340" fmla="*/ 5306235 w 8191242"/>
              <a:gd name="connsiteY10340" fmla="*/ 1230173 h 5359243"/>
              <a:gd name="connsiteX10341" fmla="*/ 5290106 w 8191242"/>
              <a:gd name="connsiteY10341" fmla="*/ 1206019 h 5359243"/>
              <a:gd name="connsiteX10342" fmla="*/ 5298171 w 8191242"/>
              <a:gd name="connsiteY10342" fmla="*/ 1189915 h 5359243"/>
              <a:gd name="connsiteX10343" fmla="*/ 5306235 w 8191242"/>
              <a:gd name="connsiteY10343" fmla="*/ 1189915 h 5359243"/>
              <a:gd name="connsiteX10344" fmla="*/ 5312157 w 8191242"/>
              <a:gd name="connsiteY10344" fmla="*/ 1187902 h 5359243"/>
              <a:gd name="connsiteX10345" fmla="*/ 5975193 w 8191242"/>
              <a:gd name="connsiteY10345" fmla="*/ 1186637 h 5359243"/>
              <a:gd name="connsiteX10346" fmla="*/ 5971611 w 8191242"/>
              <a:gd name="connsiteY10346" fmla="*/ 1187029 h 5359243"/>
              <a:gd name="connsiteX10347" fmla="*/ 5973677 w 8191242"/>
              <a:gd name="connsiteY10347" fmla="*/ 1189423 h 5359243"/>
              <a:gd name="connsiteX10348" fmla="*/ 6443642 w 8191242"/>
              <a:gd name="connsiteY10348" fmla="*/ 1182909 h 5359243"/>
              <a:gd name="connsiteX10349" fmla="*/ 6451386 w 8191242"/>
              <a:gd name="connsiteY10349" fmla="*/ 1206143 h 5359243"/>
              <a:gd name="connsiteX10350" fmla="*/ 6381683 w 8191242"/>
              <a:gd name="connsiteY10350" fmla="*/ 1198399 h 5359243"/>
              <a:gd name="connsiteX10351" fmla="*/ 6443642 w 8191242"/>
              <a:gd name="connsiteY10351" fmla="*/ 1182909 h 5359243"/>
              <a:gd name="connsiteX10352" fmla="*/ 6234533 w 8191242"/>
              <a:gd name="connsiteY10352" fmla="*/ 1181724 h 5359243"/>
              <a:gd name="connsiteX10353" fmla="*/ 6240342 w 8191242"/>
              <a:gd name="connsiteY10353" fmla="*/ 1185918 h 5359243"/>
              <a:gd name="connsiteX10354" fmla="*/ 6235316 w 8191242"/>
              <a:gd name="connsiteY10354" fmla="*/ 1189548 h 5359243"/>
              <a:gd name="connsiteX10355" fmla="*/ 6477721 w 8191242"/>
              <a:gd name="connsiteY10355" fmla="*/ 1175164 h 5359243"/>
              <a:gd name="connsiteX10356" fmla="*/ 6443642 w 8191242"/>
              <a:gd name="connsiteY10356" fmla="*/ 1182909 h 5359243"/>
              <a:gd name="connsiteX10357" fmla="*/ 6477721 w 8191242"/>
              <a:gd name="connsiteY10357" fmla="*/ 1175164 h 5359243"/>
              <a:gd name="connsiteX10358" fmla="*/ 5243940 w 8191242"/>
              <a:gd name="connsiteY10358" fmla="*/ 1173504 h 5359243"/>
              <a:gd name="connsiteX10359" fmla="*/ 5244018 w 8191242"/>
              <a:gd name="connsiteY10359" fmla="*/ 1174308 h 5359243"/>
              <a:gd name="connsiteX10360" fmla="*/ 5243203 w 8191242"/>
              <a:gd name="connsiteY10360" fmla="*/ 1173887 h 5359243"/>
              <a:gd name="connsiteX10361" fmla="*/ 6173309 w 8191242"/>
              <a:gd name="connsiteY10361" fmla="*/ 1171421 h 5359243"/>
              <a:gd name="connsiteX10362" fmla="*/ 6142424 w 8191242"/>
              <a:gd name="connsiteY10362" fmla="*/ 1178195 h 5359243"/>
              <a:gd name="connsiteX10363" fmla="*/ 6144501 w 8191242"/>
              <a:gd name="connsiteY10363" fmla="*/ 1184902 h 5359243"/>
              <a:gd name="connsiteX10364" fmla="*/ 6150562 w 8191242"/>
              <a:gd name="connsiteY10364" fmla="*/ 1205404 h 5359243"/>
              <a:gd name="connsiteX10365" fmla="*/ 6148979 w 8191242"/>
              <a:gd name="connsiteY10365" fmla="*/ 1205037 h 5359243"/>
              <a:gd name="connsiteX10366" fmla="*/ 6150868 w 8191242"/>
              <a:gd name="connsiteY10366" fmla="*/ 1206440 h 5359243"/>
              <a:gd name="connsiteX10367" fmla="*/ 6152878 w 8191242"/>
              <a:gd name="connsiteY10367" fmla="*/ 1213239 h 5359243"/>
              <a:gd name="connsiteX10368" fmla="*/ 6153214 w 8191242"/>
              <a:gd name="connsiteY10368" fmla="*/ 1208183 h 5359243"/>
              <a:gd name="connsiteX10369" fmla="*/ 6150868 w 8191242"/>
              <a:gd name="connsiteY10369" fmla="*/ 1206440 h 5359243"/>
              <a:gd name="connsiteX10370" fmla="*/ 6150562 w 8191242"/>
              <a:gd name="connsiteY10370" fmla="*/ 1205404 h 5359243"/>
              <a:gd name="connsiteX10371" fmla="*/ 6154182 w 8191242"/>
              <a:gd name="connsiteY10371" fmla="*/ 1206246 h 5359243"/>
              <a:gd name="connsiteX10372" fmla="*/ 6154185 w 8191242"/>
              <a:gd name="connsiteY10372" fmla="*/ 1206249 h 5359243"/>
              <a:gd name="connsiteX10373" fmla="*/ 6154233 w 8191242"/>
              <a:gd name="connsiteY10373" fmla="*/ 1205343 h 5359243"/>
              <a:gd name="connsiteX10374" fmla="*/ 6169102 w 8191242"/>
              <a:gd name="connsiteY10374" fmla="*/ 1193265 h 5359243"/>
              <a:gd name="connsiteX10375" fmla="*/ 6176180 w 8191242"/>
              <a:gd name="connsiteY10375" fmla="*/ 1193265 h 5359243"/>
              <a:gd name="connsiteX10376" fmla="*/ 6175859 w 8191242"/>
              <a:gd name="connsiteY10376" fmla="*/ 1183013 h 5359243"/>
              <a:gd name="connsiteX10377" fmla="*/ 6120718 w 8191242"/>
              <a:gd name="connsiteY10377" fmla="*/ 1165085 h 5359243"/>
              <a:gd name="connsiteX10378" fmla="*/ 6120718 w 8191242"/>
              <a:gd name="connsiteY10378" fmla="*/ 1197291 h 5359243"/>
              <a:gd name="connsiteX10379" fmla="*/ 6135837 w 8191242"/>
              <a:gd name="connsiteY10379" fmla="*/ 1203330 h 5359243"/>
              <a:gd name="connsiteX10380" fmla="*/ 6144263 w 8191242"/>
              <a:gd name="connsiteY10380" fmla="*/ 1204061 h 5359243"/>
              <a:gd name="connsiteX10381" fmla="*/ 6134820 w 8191242"/>
              <a:gd name="connsiteY10381" fmla="*/ 1186934 h 5359243"/>
              <a:gd name="connsiteX10382" fmla="*/ 6129937 w 8191242"/>
              <a:gd name="connsiteY10382" fmla="*/ 1180934 h 5359243"/>
              <a:gd name="connsiteX10383" fmla="*/ 6128782 w 8191242"/>
              <a:gd name="connsiteY10383" fmla="*/ 1181187 h 5359243"/>
              <a:gd name="connsiteX10384" fmla="*/ 6120718 w 8191242"/>
              <a:gd name="connsiteY10384" fmla="*/ 1165085 h 5359243"/>
              <a:gd name="connsiteX10385" fmla="*/ 6112653 w 8191242"/>
              <a:gd name="connsiteY10385" fmla="*/ 1165085 h 5359243"/>
              <a:gd name="connsiteX10386" fmla="*/ 6072332 w 8191242"/>
              <a:gd name="connsiteY10386" fmla="*/ 1189239 h 5359243"/>
              <a:gd name="connsiteX10387" fmla="*/ 6062252 w 8191242"/>
              <a:gd name="connsiteY10387" fmla="*/ 1180181 h 5359243"/>
              <a:gd name="connsiteX10388" fmla="*/ 6063434 w 8191242"/>
              <a:gd name="connsiteY10388" fmla="*/ 1171332 h 5359243"/>
              <a:gd name="connsiteX10389" fmla="*/ 6060728 w 8191242"/>
              <a:gd name="connsiteY10389" fmla="*/ 1166347 h 5359243"/>
              <a:gd name="connsiteX10390" fmla="*/ 6057212 w 8191242"/>
              <a:gd name="connsiteY10390" fmla="*/ 1167601 h 5359243"/>
              <a:gd name="connsiteX10391" fmla="*/ 6056203 w 8191242"/>
              <a:gd name="connsiteY10391" fmla="*/ 1173136 h 5359243"/>
              <a:gd name="connsiteX10392" fmla="*/ 6055499 w 8191242"/>
              <a:gd name="connsiteY10392" fmla="*/ 1177003 h 5359243"/>
              <a:gd name="connsiteX10393" fmla="*/ 6056001 w 8191242"/>
              <a:gd name="connsiteY10393" fmla="*/ 1177271 h 5359243"/>
              <a:gd name="connsiteX10394" fmla="*/ 6067538 w 8191242"/>
              <a:gd name="connsiteY10394" fmla="*/ 1197347 h 5359243"/>
              <a:gd name="connsiteX10395" fmla="*/ 6065473 w 8191242"/>
              <a:gd name="connsiteY10395" fmla="*/ 1205732 h 5359243"/>
              <a:gd name="connsiteX10396" fmla="*/ 6065497 w 8191242"/>
              <a:gd name="connsiteY10396" fmla="*/ 1205899 h 5359243"/>
              <a:gd name="connsiteX10397" fmla="*/ 6072782 w 8191242"/>
              <a:gd name="connsiteY10397" fmla="*/ 1210944 h 5359243"/>
              <a:gd name="connsiteX10398" fmla="*/ 6073830 w 8191242"/>
              <a:gd name="connsiteY10398" fmla="*/ 1197728 h 5359243"/>
              <a:gd name="connsiteX10399" fmla="*/ 6081172 w 8191242"/>
              <a:gd name="connsiteY10399" fmla="*/ 1219076 h 5359243"/>
              <a:gd name="connsiteX10400" fmla="*/ 6080411 w 8191242"/>
              <a:gd name="connsiteY10400" fmla="*/ 1221444 h 5359243"/>
              <a:gd name="connsiteX10401" fmla="*/ 6091232 w 8191242"/>
              <a:gd name="connsiteY10401" fmla="*/ 1219057 h 5359243"/>
              <a:gd name="connsiteX10402" fmla="*/ 6120718 w 8191242"/>
              <a:gd name="connsiteY10402" fmla="*/ 1213396 h 5359243"/>
              <a:gd name="connsiteX10403" fmla="*/ 6122552 w 8191242"/>
              <a:gd name="connsiteY10403" fmla="*/ 1220355 h 5359243"/>
              <a:gd name="connsiteX10404" fmla="*/ 6127621 w 8191242"/>
              <a:gd name="connsiteY10404" fmla="*/ 1217234 h 5359243"/>
              <a:gd name="connsiteX10405" fmla="*/ 6117567 w 8191242"/>
              <a:gd name="connsiteY10405" fmla="*/ 1204840 h 5359243"/>
              <a:gd name="connsiteX10406" fmla="*/ 6112653 w 8191242"/>
              <a:gd name="connsiteY10406" fmla="*/ 1189239 h 5359243"/>
              <a:gd name="connsiteX10407" fmla="*/ 6104589 w 8191242"/>
              <a:gd name="connsiteY10407" fmla="*/ 1205343 h 5359243"/>
              <a:gd name="connsiteX10408" fmla="*/ 6088460 w 8191242"/>
              <a:gd name="connsiteY10408" fmla="*/ 1197291 h 5359243"/>
              <a:gd name="connsiteX10409" fmla="*/ 6088460 w 8191242"/>
              <a:gd name="connsiteY10409" fmla="*/ 1173137 h 5359243"/>
              <a:gd name="connsiteX10410" fmla="*/ 6112653 w 8191242"/>
              <a:gd name="connsiteY10410" fmla="*/ 1181187 h 5359243"/>
              <a:gd name="connsiteX10411" fmla="*/ 6112653 w 8191242"/>
              <a:gd name="connsiteY10411" fmla="*/ 1165085 h 5359243"/>
              <a:gd name="connsiteX10412" fmla="*/ 5261598 w 8191242"/>
              <a:gd name="connsiteY10412" fmla="*/ 1164861 h 5359243"/>
              <a:gd name="connsiteX10413" fmla="*/ 5274182 w 8191242"/>
              <a:gd name="connsiteY10413" fmla="*/ 1181907 h 5359243"/>
              <a:gd name="connsiteX10414" fmla="*/ 5266438 w 8191242"/>
              <a:gd name="connsiteY10414" fmla="*/ 1189930 h 5359243"/>
              <a:gd name="connsiteX10415" fmla="*/ 5258693 w 8191242"/>
              <a:gd name="connsiteY10415" fmla="*/ 1165864 h 5359243"/>
              <a:gd name="connsiteX10416" fmla="*/ 5243940 w 8191242"/>
              <a:gd name="connsiteY10416" fmla="*/ 1173504 h 5359243"/>
              <a:gd name="connsiteX10417" fmla="*/ 5243203 w 8191242"/>
              <a:gd name="connsiteY10417" fmla="*/ 1165864 h 5359243"/>
              <a:gd name="connsiteX10418" fmla="*/ 5261598 w 8191242"/>
              <a:gd name="connsiteY10418" fmla="*/ 1164861 h 5359243"/>
              <a:gd name="connsiteX10419" fmla="*/ 5862663 w 8191242"/>
              <a:gd name="connsiteY10419" fmla="*/ 1157706 h 5359243"/>
              <a:gd name="connsiteX10420" fmla="*/ 5856614 w 8191242"/>
              <a:gd name="connsiteY10420" fmla="*/ 1162739 h 5359243"/>
              <a:gd name="connsiteX10421" fmla="*/ 5862069 w 8191242"/>
              <a:gd name="connsiteY10421" fmla="*/ 1172726 h 5359243"/>
              <a:gd name="connsiteX10422" fmla="*/ 5864305 w 8191242"/>
              <a:gd name="connsiteY10422" fmla="*/ 1173280 h 5359243"/>
              <a:gd name="connsiteX10423" fmla="*/ 5773957 w 8191242"/>
              <a:gd name="connsiteY10423" fmla="*/ 1157706 h 5359243"/>
              <a:gd name="connsiteX10424" fmla="*/ 5765893 w 8191242"/>
              <a:gd name="connsiteY10424" fmla="*/ 1181862 h 5359243"/>
              <a:gd name="connsiteX10425" fmla="*/ 5765261 w 8191242"/>
              <a:gd name="connsiteY10425" fmla="*/ 1190066 h 5359243"/>
              <a:gd name="connsiteX10426" fmla="*/ 5778820 w 8191242"/>
              <a:gd name="connsiteY10426" fmla="*/ 1185217 h 5359243"/>
              <a:gd name="connsiteX10427" fmla="*/ 5276120 w 8191242"/>
              <a:gd name="connsiteY10427" fmla="*/ 1156487 h 5359243"/>
              <a:gd name="connsiteX10428" fmla="*/ 5289672 w 8191242"/>
              <a:gd name="connsiteY10428" fmla="*/ 1158617 h 5359243"/>
              <a:gd name="connsiteX10429" fmla="*/ 5289672 w 8191242"/>
              <a:gd name="connsiteY10429" fmla="*/ 1184175 h 5359243"/>
              <a:gd name="connsiteX10430" fmla="*/ 5274182 w 8191242"/>
              <a:gd name="connsiteY10430" fmla="*/ 1167137 h 5359243"/>
              <a:gd name="connsiteX10431" fmla="*/ 5276120 w 8191242"/>
              <a:gd name="connsiteY10431" fmla="*/ 1156487 h 5359243"/>
              <a:gd name="connsiteX10432" fmla="*/ 6017472 w 8191242"/>
              <a:gd name="connsiteY10432" fmla="*/ 1151774 h 5359243"/>
              <a:gd name="connsiteX10433" fmla="*/ 6004346 w 8191242"/>
              <a:gd name="connsiteY10433" fmla="*/ 1157818 h 5359243"/>
              <a:gd name="connsiteX10434" fmla="*/ 6006343 w 8191242"/>
              <a:gd name="connsiteY10434" fmla="*/ 1164985 h 5359243"/>
              <a:gd name="connsiteX10435" fmla="*/ 6018695 w 8191242"/>
              <a:gd name="connsiteY10435" fmla="*/ 1163237 h 5359243"/>
              <a:gd name="connsiteX10436" fmla="*/ 5309035 w 8191242"/>
              <a:gd name="connsiteY10436" fmla="*/ 1150098 h 5359243"/>
              <a:gd name="connsiteX10437" fmla="*/ 5332270 w 8191242"/>
              <a:gd name="connsiteY10437" fmla="*/ 1184951 h 5359243"/>
              <a:gd name="connsiteX10438" fmla="*/ 5316780 w 8191242"/>
              <a:gd name="connsiteY10438" fmla="*/ 1184951 h 5359243"/>
              <a:gd name="connsiteX10439" fmla="*/ 5309035 w 8191242"/>
              <a:gd name="connsiteY10439" fmla="*/ 1150098 h 5359243"/>
              <a:gd name="connsiteX10440" fmla="*/ 6469835 w 8191242"/>
              <a:gd name="connsiteY10440" fmla="*/ 1143715 h 5359243"/>
              <a:gd name="connsiteX10441" fmla="*/ 6467814 w 8191242"/>
              <a:gd name="connsiteY10441" fmla="*/ 1155804 h 5359243"/>
              <a:gd name="connsiteX10442" fmla="*/ 6454204 w 8191242"/>
              <a:gd name="connsiteY10442" fmla="*/ 1167442 h 5359243"/>
              <a:gd name="connsiteX10443" fmla="*/ 6477348 w 8191242"/>
              <a:gd name="connsiteY10443" fmla="*/ 1166203 h 5359243"/>
              <a:gd name="connsiteX10444" fmla="*/ 5655051 w 8191242"/>
              <a:gd name="connsiteY10444" fmla="*/ 1141617 h 5359243"/>
              <a:gd name="connsiteX10445" fmla="*/ 5661142 w 8191242"/>
              <a:gd name="connsiteY10445" fmla="*/ 1145582 h 5359243"/>
              <a:gd name="connsiteX10446" fmla="*/ 5660736 w 8191242"/>
              <a:gd name="connsiteY10446" fmla="*/ 1145846 h 5359243"/>
              <a:gd name="connsiteX10447" fmla="*/ 5846534 w 8191242"/>
              <a:gd name="connsiteY10447" fmla="*/ 1141602 h 5359243"/>
              <a:gd name="connsiteX10448" fmla="*/ 5828642 w 8191242"/>
              <a:gd name="connsiteY10448" fmla="*/ 1169281 h 5359243"/>
              <a:gd name="connsiteX10449" fmla="*/ 5822598 w 8191242"/>
              <a:gd name="connsiteY10449" fmla="*/ 1183706 h 5359243"/>
              <a:gd name="connsiteX10450" fmla="*/ 5826374 w 8191242"/>
              <a:gd name="connsiteY10450" fmla="*/ 1185214 h 5359243"/>
              <a:gd name="connsiteX10451" fmla="*/ 5854598 w 8191242"/>
              <a:gd name="connsiteY10451" fmla="*/ 1189239 h 5359243"/>
              <a:gd name="connsiteX10452" fmla="*/ 5855606 w 8191242"/>
              <a:gd name="connsiteY10452" fmla="*/ 1171124 h 5359243"/>
              <a:gd name="connsiteX10453" fmla="*/ 5859448 w 8191242"/>
              <a:gd name="connsiteY10453" fmla="*/ 1172076 h 5359243"/>
              <a:gd name="connsiteX10454" fmla="*/ 5853338 w 8191242"/>
              <a:gd name="connsiteY10454" fmla="*/ 1168778 h 5359243"/>
              <a:gd name="connsiteX10455" fmla="*/ 5846534 w 8191242"/>
              <a:gd name="connsiteY10455" fmla="*/ 1141602 h 5359243"/>
              <a:gd name="connsiteX10456" fmla="*/ 5145910 w 8191242"/>
              <a:gd name="connsiteY10456" fmla="*/ 1135902 h 5359243"/>
              <a:gd name="connsiteX10457" fmla="*/ 5145295 w 8191242"/>
              <a:gd name="connsiteY10457" fmla="*/ 1142561 h 5359243"/>
              <a:gd name="connsiteX10458" fmla="*/ 5144183 w 8191242"/>
              <a:gd name="connsiteY10458" fmla="*/ 1139309 h 5359243"/>
              <a:gd name="connsiteX10459" fmla="*/ 6284043 w 8191242"/>
              <a:gd name="connsiteY10459" fmla="*/ 1135655 h 5359243"/>
              <a:gd name="connsiteX10460" fmla="*/ 6278237 w 8191242"/>
              <a:gd name="connsiteY10460" fmla="*/ 1135908 h 5359243"/>
              <a:gd name="connsiteX10461" fmla="*/ 6279539 w 8191242"/>
              <a:gd name="connsiteY10461" fmla="*/ 1141659 h 5359243"/>
              <a:gd name="connsiteX10462" fmla="*/ 6286603 w 8191242"/>
              <a:gd name="connsiteY10462" fmla="*/ 1140034 h 5359243"/>
              <a:gd name="connsiteX10463" fmla="*/ 5977085 w 8191242"/>
              <a:gd name="connsiteY10463" fmla="*/ 1135655 h 5359243"/>
              <a:gd name="connsiteX10464" fmla="*/ 5973045 w 8191242"/>
              <a:gd name="connsiteY10464" fmla="*/ 1162855 h 5359243"/>
              <a:gd name="connsiteX10465" fmla="*/ 5971702 w 8191242"/>
              <a:gd name="connsiteY10465" fmla="*/ 1169889 h 5359243"/>
              <a:gd name="connsiteX10466" fmla="*/ 5977011 w 8191242"/>
              <a:gd name="connsiteY10466" fmla="*/ 1169137 h 5359243"/>
              <a:gd name="connsiteX10467" fmla="*/ 5977085 w 8191242"/>
              <a:gd name="connsiteY10467" fmla="*/ 1167891 h 5359243"/>
              <a:gd name="connsiteX10468" fmla="*/ 5977796 w 8191242"/>
              <a:gd name="connsiteY10468" fmla="*/ 1169026 h 5359243"/>
              <a:gd name="connsiteX10469" fmla="*/ 5992938 w 8191242"/>
              <a:gd name="connsiteY10469" fmla="*/ 1166883 h 5359243"/>
              <a:gd name="connsiteX10470" fmla="*/ 5990716 w 8191242"/>
              <a:gd name="connsiteY10470" fmla="*/ 1159454 h 5359243"/>
              <a:gd name="connsiteX10471" fmla="*/ 5977085 w 8191242"/>
              <a:gd name="connsiteY10471" fmla="*/ 1135655 h 5359243"/>
              <a:gd name="connsiteX10472" fmla="*/ 5338492 w 8191242"/>
              <a:gd name="connsiteY10472" fmla="*/ 1133551 h 5359243"/>
              <a:gd name="connsiteX10473" fmla="*/ 5370747 w 8191242"/>
              <a:gd name="connsiteY10473" fmla="*/ 1181862 h 5359243"/>
              <a:gd name="connsiteX10474" fmla="*/ 5354618 w 8191242"/>
              <a:gd name="connsiteY10474" fmla="*/ 1189915 h 5359243"/>
              <a:gd name="connsiteX10475" fmla="*/ 5338492 w 8191242"/>
              <a:gd name="connsiteY10475" fmla="*/ 1197967 h 5359243"/>
              <a:gd name="connsiteX10476" fmla="*/ 5338492 w 8191242"/>
              <a:gd name="connsiteY10476" fmla="*/ 1133551 h 5359243"/>
              <a:gd name="connsiteX10477" fmla="*/ 2130780 w 8191242"/>
              <a:gd name="connsiteY10477" fmla="*/ 1132673 h 5359243"/>
              <a:gd name="connsiteX10478" fmla="*/ 2137557 w 8191242"/>
              <a:gd name="connsiteY10478" fmla="*/ 1134609 h 5359243"/>
              <a:gd name="connsiteX10479" fmla="*/ 2137557 w 8191242"/>
              <a:gd name="connsiteY10479" fmla="*/ 1150098 h 5359243"/>
              <a:gd name="connsiteX10480" fmla="*/ 2122068 w 8191242"/>
              <a:gd name="connsiteY10480" fmla="*/ 1150098 h 5359243"/>
              <a:gd name="connsiteX10481" fmla="*/ 2130780 w 8191242"/>
              <a:gd name="connsiteY10481" fmla="*/ 1132673 h 5359243"/>
              <a:gd name="connsiteX10482" fmla="*/ 6292119 w 8191242"/>
              <a:gd name="connsiteY10482" fmla="*/ 1127598 h 5359243"/>
              <a:gd name="connsiteX10483" fmla="*/ 6293481 w 8191242"/>
              <a:gd name="connsiteY10483" fmla="*/ 1138452 h 5359243"/>
              <a:gd name="connsiteX10484" fmla="*/ 6302068 w 8191242"/>
              <a:gd name="connsiteY10484" fmla="*/ 1136477 h 5359243"/>
              <a:gd name="connsiteX10485" fmla="*/ 6211343 w 8191242"/>
              <a:gd name="connsiteY10485" fmla="*/ 1127598 h 5359243"/>
              <a:gd name="connsiteX10486" fmla="*/ 6213283 w 8191242"/>
              <a:gd name="connsiteY10486" fmla="*/ 1150327 h 5359243"/>
              <a:gd name="connsiteX10487" fmla="*/ 6213274 w 8191242"/>
              <a:gd name="connsiteY10487" fmla="*/ 1152068 h 5359243"/>
              <a:gd name="connsiteX10488" fmla="*/ 6219378 w 8191242"/>
              <a:gd name="connsiteY10488" fmla="*/ 1151285 h 5359243"/>
              <a:gd name="connsiteX10489" fmla="*/ 6218410 w 8191242"/>
              <a:gd name="connsiteY10489" fmla="*/ 1139685 h 5359243"/>
              <a:gd name="connsiteX10490" fmla="*/ 6211343 w 8191242"/>
              <a:gd name="connsiteY10490" fmla="*/ 1127598 h 5359243"/>
              <a:gd name="connsiteX10491" fmla="*/ 5154140 w 8191242"/>
              <a:gd name="connsiteY10491" fmla="*/ 1126864 h 5359243"/>
              <a:gd name="connsiteX10492" fmla="*/ 5177374 w 8191242"/>
              <a:gd name="connsiteY10492" fmla="*/ 1150098 h 5359243"/>
              <a:gd name="connsiteX10493" fmla="*/ 5169630 w 8191242"/>
              <a:gd name="connsiteY10493" fmla="*/ 1173333 h 5359243"/>
              <a:gd name="connsiteX10494" fmla="*/ 5154140 w 8191242"/>
              <a:gd name="connsiteY10494" fmla="*/ 1126864 h 5359243"/>
              <a:gd name="connsiteX10495" fmla="*/ 1483123 w 8191242"/>
              <a:gd name="connsiteY10495" fmla="*/ 1126864 h 5359243"/>
              <a:gd name="connsiteX10496" fmla="*/ 1483123 w 8191242"/>
              <a:gd name="connsiteY10496" fmla="*/ 1126864 h 5359243"/>
              <a:gd name="connsiteX10497" fmla="*/ 4910610 w 8191242"/>
              <a:gd name="connsiteY10497" fmla="*/ 1125217 h 5359243"/>
              <a:gd name="connsiteX10498" fmla="*/ 4911089 w 8191242"/>
              <a:gd name="connsiteY10498" fmla="*/ 1125498 h 5359243"/>
              <a:gd name="connsiteX10499" fmla="*/ 4911058 w 8191242"/>
              <a:gd name="connsiteY10499" fmla="*/ 1125876 h 5359243"/>
              <a:gd name="connsiteX10500" fmla="*/ 5723985 w 8191242"/>
              <a:gd name="connsiteY10500" fmla="*/ 1122992 h 5359243"/>
              <a:gd name="connsiteX10501" fmla="*/ 5727253 w 8191242"/>
              <a:gd name="connsiteY10501" fmla="*/ 1157843 h 5359243"/>
              <a:gd name="connsiteX10502" fmla="*/ 5711763 w 8191242"/>
              <a:gd name="connsiteY10502" fmla="*/ 1142354 h 5359243"/>
              <a:gd name="connsiteX10503" fmla="*/ 5719507 w 8191242"/>
              <a:gd name="connsiteY10503" fmla="*/ 1126864 h 5359243"/>
              <a:gd name="connsiteX10504" fmla="*/ 5723985 w 8191242"/>
              <a:gd name="connsiteY10504" fmla="*/ 1122992 h 5359243"/>
              <a:gd name="connsiteX10505" fmla="*/ 6017472 w 8191242"/>
              <a:gd name="connsiteY10505" fmla="*/ 1119539 h 5359243"/>
              <a:gd name="connsiteX10506" fmla="*/ 6020502 w 8191242"/>
              <a:gd name="connsiteY10506" fmla="*/ 1149760 h 5359243"/>
              <a:gd name="connsiteX10507" fmla="*/ 6028124 w 8191242"/>
              <a:gd name="connsiteY10507" fmla="*/ 1161925 h 5359243"/>
              <a:gd name="connsiteX10508" fmla="*/ 6056455 w 8191242"/>
              <a:gd name="connsiteY10508" fmla="*/ 1158478 h 5359243"/>
              <a:gd name="connsiteX10509" fmla="*/ 6052814 w 8191242"/>
              <a:gd name="connsiteY10509" fmla="*/ 1151773 h 5359243"/>
              <a:gd name="connsiteX10510" fmla="*/ 6033630 w 8191242"/>
              <a:gd name="connsiteY10510" fmla="*/ 1151774 h 5359243"/>
              <a:gd name="connsiteX10511" fmla="*/ 6017472 w 8191242"/>
              <a:gd name="connsiteY10511" fmla="*/ 1119539 h 5359243"/>
              <a:gd name="connsiteX10512" fmla="*/ 5057332 w 8191242"/>
              <a:gd name="connsiteY10512" fmla="*/ 1119120 h 5359243"/>
              <a:gd name="connsiteX10513" fmla="*/ 5065076 w 8191242"/>
              <a:gd name="connsiteY10513" fmla="*/ 1157843 h 5359243"/>
              <a:gd name="connsiteX10514" fmla="*/ 5041843 w 8191242"/>
              <a:gd name="connsiteY10514" fmla="*/ 1126864 h 5359243"/>
              <a:gd name="connsiteX10515" fmla="*/ 5057332 w 8191242"/>
              <a:gd name="connsiteY10515" fmla="*/ 1119120 h 5359243"/>
              <a:gd name="connsiteX10516" fmla="*/ 5622575 w 8191242"/>
              <a:gd name="connsiteY10516" fmla="*/ 1117832 h 5359243"/>
              <a:gd name="connsiteX10517" fmla="*/ 5620382 w 8191242"/>
              <a:gd name="connsiteY10517" fmla="*/ 1120687 h 5359243"/>
              <a:gd name="connsiteX10518" fmla="*/ 5624040 w 8191242"/>
              <a:gd name="connsiteY10518" fmla="*/ 1119613 h 5359243"/>
              <a:gd name="connsiteX10519" fmla="*/ 6231284 w 8191242"/>
              <a:gd name="connsiteY10519" fmla="*/ 1115635 h 5359243"/>
              <a:gd name="connsiteX10520" fmla="*/ 6219419 w 8191242"/>
              <a:gd name="connsiteY10520" fmla="*/ 1119539 h 5359243"/>
              <a:gd name="connsiteX10521" fmla="*/ 6243653 w 8191242"/>
              <a:gd name="connsiteY10521" fmla="*/ 1135655 h 5359243"/>
              <a:gd name="connsiteX10522" fmla="*/ 6234864 w 8191242"/>
              <a:gd name="connsiteY10522" fmla="*/ 1149296 h 5359243"/>
              <a:gd name="connsiteX10523" fmla="*/ 6249887 w 8191242"/>
              <a:gd name="connsiteY10523" fmla="*/ 1147367 h 5359243"/>
              <a:gd name="connsiteX10524" fmla="*/ 6248956 w 8191242"/>
              <a:gd name="connsiteY10524" fmla="*/ 1141070 h 5359243"/>
              <a:gd name="connsiteX10525" fmla="*/ 6231284 w 8191242"/>
              <a:gd name="connsiteY10525" fmla="*/ 1115635 h 5359243"/>
              <a:gd name="connsiteX10526" fmla="*/ 6251732 w 8191242"/>
              <a:gd name="connsiteY10526" fmla="*/ 1111480 h 5359243"/>
              <a:gd name="connsiteX10527" fmla="*/ 6254761 w 8191242"/>
              <a:gd name="connsiteY10527" fmla="*/ 1138679 h 5359243"/>
              <a:gd name="connsiteX10528" fmla="*/ 6256430 w 8191242"/>
              <a:gd name="connsiteY10528" fmla="*/ 1146527 h 5359243"/>
              <a:gd name="connsiteX10529" fmla="*/ 6260832 w 8191242"/>
              <a:gd name="connsiteY10529" fmla="*/ 1145961 h 5359243"/>
              <a:gd name="connsiteX10530" fmla="*/ 6271626 w 8191242"/>
              <a:gd name="connsiteY10530" fmla="*/ 1143478 h 5359243"/>
              <a:gd name="connsiteX10531" fmla="*/ 6263848 w 8191242"/>
              <a:gd name="connsiteY10531" fmla="*/ 1128605 h 5359243"/>
              <a:gd name="connsiteX10532" fmla="*/ 6251732 w 8191242"/>
              <a:gd name="connsiteY10532" fmla="*/ 1111480 h 5359243"/>
              <a:gd name="connsiteX10533" fmla="*/ 6146719 w 8191242"/>
              <a:gd name="connsiteY10533" fmla="*/ 1111480 h 5359243"/>
              <a:gd name="connsiteX10534" fmla="*/ 6147729 w 8191242"/>
              <a:gd name="connsiteY10534" fmla="*/ 1131627 h 5359243"/>
              <a:gd name="connsiteX10535" fmla="*/ 6151625 w 8191242"/>
              <a:gd name="connsiteY10535" fmla="*/ 1142732 h 5359243"/>
              <a:gd name="connsiteX10536" fmla="*/ 6161037 w 8191242"/>
              <a:gd name="connsiteY10536" fmla="*/ 1140928 h 5359243"/>
              <a:gd name="connsiteX10537" fmla="*/ 6175089 w 8191242"/>
              <a:gd name="connsiteY10537" fmla="*/ 1145472 h 5359243"/>
              <a:gd name="connsiteX10538" fmla="*/ 6176881 w 8191242"/>
              <a:gd name="connsiteY10538" fmla="*/ 1142354 h 5359243"/>
              <a:gd name="connsiteX10539" fmla="*/ 6177001 w 8191242"/>
              <a:gd name="connsiteY10539" fmla="*/ 1146091 h 5359243"/>
              <a:gd name="connsiteX10540" fmla="*/ 6187545 w 8191242"/>
              <a:gd name="connsiteY10540" fmla="*/ 1149500 h 5359243"/>
              <a:gd name="connsiteX10541" fmla="*/ 6193217 w 8191242"/>
              <a:gd name="connsiteY10541" fmla="*/ 1150089 h 5359243"/>
              <a:gd name="connsiteX10542" fmla="*/ 6188119 w 8191242"/>
              <a:gd name="connsiteY10542" fmla="*/ 1145730 h 5359243"/>
              <a:gd name="connsiteX10543" fmla="*/ 6179032 w 8191242"/>
              <a:gd name="connsiteY10543" fmla="*/ 1127598 h 5359243"/>
              <a:gd name="connsiteX10544" fmla="*/ 6170953 w 8191242"/>
              <a:gd name="connsiteY10544" fmla="*/ 1143715 h 5359243"/>
              <a:gd name="connsiteX10545" fmla="*/ 6162874 w 8191242"/>
              <a:gd name="connsiteY10545" fmla="*/ 1111480 h 5359243"/>
              <a:gd name="connsiteX10546" fmla="*/ 6154798 w 8191242"/>
              <a:gd name="connsiteY10546" fmla="*/ 1135655 h 5359243"/>
              <a:gd name="connsiteX10547" fmla="*/ 6154798 w 8191242"/>
              <a:gd name="connsiteY10547" fmla="*/ 1127598 h 5359243"/>
              <a:gd name="connsiteX10548" fmla="*/ 6146719 w 8191242"/>
              <a:gd name="connsiteY10548" fmla="*/ 1111480 h 5359243"/>
              <a:gd name="connsiteX10549" fmla="*/ 6098252 w 8191242"/>
              <a:gd name="connsiteY10549" fmla="*/ 1111480 h 5359243"/>
              <a:gd name="connsiteX10550" fmla="*/ 6106331 w 8191242"/>
              <a:gd name="connsiteY10550" fmla="*/ 1127598 h 5359243"/>
              <a:gd name="connsiteX10551" fmla="*/ 6074018 w 8191242"/>
              <a:gd name="connsiteY10551" fmla="*/ 1127598 h 5359243"/>
              <a:gd name="connsiteX10552" fmla="*/ 6082097 w 8191242"/>
              <a:gd name="connsiteY10552" fmla="*/ 1143715 h 5359243"/>
              <a:gd name="connsiteX10553" fmla="*/ 6065941 w 8191242"/>
              <a:gd name="connsiteY10553" fmla="*/ 1135655 h 5359243"/>
              <a:gd name="connsiteX10554" fmla="*/ 6057862 w 8191242"/>
              <a:gd name="connsiteY10554" fmla="*/ 1151774 h 5359243"/>
              <a:gd name="connsiteX10555" fmla="*/ 6063946 w 8191242"/>
              <a:gd name="connsiteY10555" fmla="*/ 1157566 h 5359243"/>
              <a:gd name="connsiteX10556" fmla="*/ 6076375 w 8191242"/>
              <a:gd name="connsiteY10556" fmla="*/ 1156054 h 5359243"/>
              <a:gd name="connsiteX10557" fmla="*/ 6082097 w 8191242"/>
              <a:gd name="connsiteY10557" fmla="*/ 1151774 h 5359243"/>
              <a:gd name="connsiteX10558" fmla="*/ 6080849 w 8191242"/>
              <a:gd name="connsiteY10558" fmla="*/ 1155510 h 5359243"/>
              <a:gd name="connsiteX10559" fmla="*/ 6092114 w 8191242"/>
              <a:gd name="connsiteY10559" fmla="*/ 1154139 h 5359243"/>
              <a:gd name="connsiteX10560" fmla="*/ 6144110 w 8191242"/>
              <a:gd name="connsiteY10560" fmla="*/ 1144173 h 5359243"/>
              <a:gd name="connsiteX10561" fmla="*/ 6142680 w 8191242"/>
              <a:gd name="connsiteY10561" fmla="*/ 1141701 h 5359243"/>
              <a:gd name="connsiteX10562" fmla="*/ 6130563 w 8191242"/>
              <a:gd name="connsiteY10562" fmla="*/ 1143715 h 5359243"/>
              <a:gd name="connsiteX10563" fmla="*/ 6098252 w 8191242"/>
              <a:gd name="connsiteY10563" fmla="*/ 1111480 h 5359243"/>
              <a:gd name="connsiteX10564" fmla="*/ 5007543 w 8191242"/>
              <a:gd name="connsiteY10564" fmla="*/ 1111375 h 5359243"/>
              <a:gd name="connsiteX10565" fmla="*/ 5040735 w 8191242"/>
              <a:gd name="connsiteY10565" fmla="*/ 1135665 h 5359243"/>
              <a:gd name="connsiteX10566" fmla="*/ 5049033 w 8191242"/>
              <a:gd name="connsiteY10566" fmla="*/ 1151860 h 5359243"/>
              <a:gd name="connsiteX10567" fmla="*/ 5040735 w 8191242"/>
              <a:gd name="connsiteY10567" fmla="*/ 1168051 h 5359243"/>
              <a:gd name="connsiteX10568" fmla="*/ 5049033 w 8191242"/>
              <a:gd name="connsiteY10568" fmla="*/ 1200440 h 5359243"/>
              <a:gd name="connsiteX10569" fmla="*/ 5015840 w 8191242"/>
              <a:gd name="connsiteY10569" fmla="*/ 1168051 h 5359243"/>
              <a:gd name="connsiteX10570" fmla="*/ 4999245 w 8191242"/>
              <a:gd name="connsiteY10570" fmla="*/ 1143762 h 5359243"/>
              <a:gd name="connsiteX10571" fmla="*/ 5024138 w 8191242"/>
              <a:gd name="connsiteY10571" fmla="*/ 1151860 h 5359243"/>
              <a:gd name="connsiteX10572" fmla="*/ 5007543 w 8191242"/>
              <a:gd name="connsiteY10572" fmla="*/ 1111375 h 5359243"/>
              <a:gd name="connsiteX10573" fmla="*/ 4952776 w 8191242"/>
              <a:gd name="connsiteY10573" fmla="*/ 1111375 h 5359243"/>
              <a:gd name="connsiteX10574" fmla="*/ 4976011 w 8191242"/>
              <a:gd name="connsiteY10574" fmla="*/ 1111375 h 5359243"/>
              <a:gd name="connsiteX10575" fmla="*/ 4983755 w 8191242"/>
              <a:gd name="connsiteY10575" fmla="*/ 1176431 h 5359243"/>
              <a:gd name="connsiteX10576" fmla="*/ 4999245 w 8191242"/>
              <a:gd name="connsiteY10576" fmla="*/ 1160168 h 5359243"/>
              <a:gd name="connsiteX10577" fmla="*/ 5006990 w 8191242"/>
              <a:gd name="connsiteY10577" fmla="*/ 1176431 h 5359243"/>
              <a:gd name="connsiteX10578" fmla="*/ 5006705 w 8191242"/>
              <a:gd name="connsiteY10578" fmla="*/ 1176729 h 5359243"/>
              <a:gd name="connsiteX10579" fmla="*/ 5009202 w 8191242"/>
              <a:gd name="connsiteY10579" fmla="*/ 1175164 h 5359243"/>
              <a:gd name="connsiteX10580" fmla="*/ 5000904 w 8191242"/>
              <a:gd name="connsiteY10580" fmla="*/ 1191515 h 5359243"/>
              <a:gd name="connsiteX10581" fmla="*/ 5034097 w 8191242"/>
              <a:gd name="connsiteY10581" fmla="*/ 1191515 h 5359243"/>
              <a:gd name="connsiteX10582" fmla="*/ 5034097 w 8191242"/>
              <a:gd name="connsiteY10582" fmla="*/ 1224216 h 5359243"/>
              <a:gd name="connsiteX10583" fmla="*/ 5025799 w 8191242"/>
              <a:gd name="connsiteY10583" fmla="*/ 1207866 h 5359243"/>
              <a:gd name="connsiteX10584" fmla="*/ 5009202 w 8191242"/>
              <a:gd name="connsiteY10584" fmla="*/ 1199689 h 5359243"/>
              <a:gd name="connsiteX10585" fmla="*/ 5006092 w 8191242"/>
              <a:gd name="connsiteY10585" fmla="*/ 1211951 h 5359243"/>
              <a:gd name="connsiteX10586" fmla="*/ 5006436 w 8191242"/>
              <a:gd name="connsiteY10586" fmla="*/ 1213315 h 5359243"/>
              <a:gd name="connsiteX10587" fmla="*/ 5000904 w 8191242"/>
              <a:gd name="connsiteY10587" fmla="*/ 1207866 h 5359243"/>
              <a:gd name="connsiteX10588" fmla="*/ 4992605 w 8191242"/>
              <a:gd name="connsiteY10588" fmla="*/ 1183338 h 5359243"/>
              <a:gd name="connsiteX10589" fmla="*/ 4997407 w 8191242"/>
              <a:gd name="connsiteY10589" fmla="*/ 1182393 h 5359243"/>
              <a:gd name="connsiteX10590" fmla="*/ 4993437 w 8191242"/>
              <a:gd name="connsiteY10590" fmla="*/ 1177701 h 5359243"/>
              <a:gd name="connsiteX10591" fmla="*/ 4976011 w 8191242"/>
              <a:gd name="connsiteY10591" fmla="*/ 1184563 h 5359243"/>
              <a:gd name="connsiteX10592" fmla="*/ 4968266 w 8191242"/>
              <a:gd name="connsiteY10592" fmla="*/ 1127638 h 5359243"/>
              <a:gd name="connsiteX10593" fmla="*/ 4968266 w 8191242"/>
              <a:gd name="connsiteY10593" fmla="*/ 1152035 h 5359243"/>
              <a:gd name="connsiteX10594" fmla="*/ 4952776 w 8191242"/>
              <a:gd name="connsiteY10594" fmla="*/ 1143902 h 5359243"/>
              <a:gd name="connsiteX10595" fmla="*/ 4952776 w 8191242"/>
              <a:gd name="connsiteY10595" fmla="*/ 1111375 h 5359243"/>
              <a:gd name="connsiteX10596" fmla="*/ 4840478 w 8191242"/>
              <a:gd name="connsiteY10596" fmla="*/ 1111375 h 5359243"/>
              <a:gd name="connsiteX10597" fmla="*/ 4831958 w 8191242"/>
              <a:gd name="connsiteY10597" fmla="*/ 1150098 h 5359243"/>
              <a:gd name="connsiteX10598" fmla="*/ 4814919 w 8191242"/>
              <a:gd name="connsiteY10598" fmla="*/ 1157843 h 5359243"/>
              <a:gd name="connsiteX10599" fmla="*/ 4814919 w 8191242"/>
              <a:gd name="connsiteY10599" fmla="*/ 1126864 h 5359243"/>
              <a:gd name="connsiteX10600" fmla="*/ 4831958 w 8191242"/>
              <a:gd name="connsiteY10600" fmla="*/ 1134609 h 5359243"/>
              <a:gd name="connsiteX10601" fmla="*/ 4814919 w 8191242"/>
              <a:gd name="connsiteY10601" fmla="*/ 1119120 h 5359243"/>
              <a:gd name="connsiteX10602" fmla="*/ 4840478 w 8191242"/>
              <a:gd name="connsiteY10602" fmla="*/ 1111375 h 5359243"/>
              <a:gd name="connsiteX10603" fmla="*/ 5606334 w 8191242"/>
              <a:gd name="connsiteY10603" fmla="*/ 1109901 h 5359243"/>
              <a:gd name="connsiteX10604" fmla="*/ 5598216 w 8191242"/>
              <a:gd name="connsiteY10604" fmla="*/ 1117832 h 5359243"/>
              <a:gd name="connsiteX10605" fmla="*/ 5608791 w 8191242"/>
              <a:gd name="connsiteY10605" fmla="*/ 1127421 h 5359243"/>
              <a:gd name="connsiteX10606" fmla="*/ 5612346 w 8191242"/>
              <a:gd name="connsiteY10606" fmla="*/ 1124576 h 5359243"/>
              <a:gd name="connsiteX10607" fmla="*/ 5695937 w 8191242"/>
              <a:gd name="connsiteY10607" fmla="*/ 1108450 h 5359243"/>
              <a:gd name="connsiteX10608" fmla="*/ 5695217 w 8191242"/>
              <a:gd name="connsiteY10608" fmla="*/ 1108895 h 5359243"/>
              <a:gd name="connsiteX10609" fmla="*/ 5695652 w 8191242"/>
              <a:gd name="connsiteY10609" fmla="*/ 1109901 h 5359243"/>
              <a:gd name="connsiteX10610" fmla="*/ 5106123 w 8191242"/>
              <a:gd name="connsiteY10610" fmla="*/ 1103952 h 5359243"/>
              <a:gd name="connsiteX10611" fmla="*/ 5123161 w 8191242"/>
              <a:gd name="connsiteY10611" fmla="*/ 1168493 h 5359243"/>
              <a:gd name="connsiteX10612" fmla="*/ 5120067 w 8191242"/>
              <a:gd name="connsiteY10612" fmla="*/ 1174769 h 5359243"/>
              <a:gd name="connsiteX10613" fmla="*/ 5135669 w 8191242"/>
              <a:gd name="connsiteY10613" fmla="*/ 1171292 h 5359243"/>
              <a:gd name="connsiteX10614" fmla="*/ 5148765 w 8191242"/>
              <a:gd name="connsiteY10614" fmla="*/ 1163055 h 5359243"/>
              <a:gd name="connsiteX10615" fmla="*/ 5143854 w 8191242"/>
              <a:gd name="connsiteY10615" fmla="*/ 1158214 h 5359243"/>
              <a:gd name="connsiteX10616" fmla="*/ 5145295 w 8191242"/>
              <a:gd name="connsiteY10616" fmla="*/ 1142561 h 5359243"/>
              <a:gd name="connsiteX10617" fmla="*/ 5151692 w 8191242"/>
              <a:gd name="connsiteY10617" fmla="*/ 1161215 h 5359243"/>
              <a:gd name="connsiteX10618" fmla="*/ 5154140 w 8191242"/>
              <a:gd name="connsiteY10618" fmla="*/ 1159674 h 5359243"/>
              <a:gd name="connsiteX10619" fmla="*/ 5152229 w 8191242"/>
              <a:gd name="connsiteY10619" fmla="*/ 1162780 h 5359243"/>
              <a:gd name="connsiteX10620" fmla="*/ 5154140 w 8191242"/>
              <a:gd name="connsiteY10620" fmla="*/ 1168354 h 5359243"/>
              <a:gd name="connsiteX10621" fmla="*/ 5150815 w 8191242"/>
              <a:gd name="connsiteY10621" fmla="*/ 1165077 h 5359243"/>
              <a:gd name="connsiteX10622" fmla="*/ 5143640 w 8191242"/>
              <a:gd name="connsiteY10622" fmla="*/ 1176737 h 5359243"/>
              <a:gd name="connsiteX10623" fmla="*/ 5118716 w 8191242"/>
              <a:gd name="connsiteY10623" fmla="*/ 1185813 h 5359243"/>
              <a:gd name="connsiteX10624" fmla="*/ 5115346 w 8191242"/>
              <a:gd name="connsiteY10624" fmla="*/ 1186685 h 5359243"/>
              <a:gd name="connsiteX10625" fmla="*/ 5114641 w 8191242"/>
              <a:gd name="connsiteY10625" fmla="*/ 1192696 h 5359243"/>
              <a:gd name="connsiteX10626" fmla="*/ 5109434 w 8191242"/>
              <a:gd name="connsiteY10626" fmla="*/ 1188214 h 5359243"/>
              <a:gd name="connsiteX10627" fmla="*/ 5094786 w 8191242"/>
              <a:gd name="connsiteY10627" fmla="*/ 1192002 h 5359243"/>
              <a:gd name="connsiteX10628" fmla="*/ 5096658 w 8191242"/>
              <a:gd name="connsiteY10628" fmla="*/ 1195237 h 5359243"/>
              <a:gd name="connsiteX10629" fmla="*/ 5103798 w 8191242"/>
              <a:gd name="connsiteY10629" fmla="*/ 1215930 h 5359243"/>
              <a:gd name="connsiteX10630" fmla="*/ 5089542 w 8191242"/>
              <a:gd name="connsiteY10630" fmla="*/ 1193359 h 5359243"/>
              <a:gd name="connsiteX10631" fmla="*/ 5089238 w 8191242"/>
              <a:gd name="connsiteY10631" fmla="*/ 1193437 h 5359243"/>
              <a:gd name="connsiteX10632" fmla="*/ 5065074 w 8191242"/>
              <a:gd name="connsiteY10632" fmla="*/ 1206143 h 5359243"/>
              <a:gd name="connsiteX10633" fmla="*/ 5083545 w 8191242"/>
              <a:gd name="connsiteY10633" fmla="*/ 1185814 h 5359243"/>
              <a:gd name="connsiteX10634" fmla="*/ 5084562 w 8191242"/>
              <a:gd name="connsiteY10634" fmla="*/ 1185473 h 5359243"/>
              <a:gd name="connsiteX10635" fmla="*/ 5084436 w 8191242"/>
              <a:gd name="connsiteY10635" fmla="*/ 1185273 h 5359243"/>
              <a:gd name="connsiteX10636" fmla="*/ 5065074 w 8191242"/>
              <a:gd name="connsiteY10636" fmla="*/ 1142354 h 5359243"/>
              <a:gd name="connsiteX10637" fmla="*/ 5087340 w 8191242"/>
              <a:gd name="connsiteY10637" fmla="*/ 1179142 h 5359243"/>
              <a:gd name="connsiteX10638" fmla="*/ 5089961 w 8191242"/>
              <a:gd name="connsiteY10638" fmla="*/ 1183668 h 5359243"/>
              <a:gd name="connsiteX10639" fmla="*/ 5102199 w 8191242"/>
              <a:gd name="connsiteY10639" fmla="*/ 1179577 h 5359243"/>
              <a:gd name="connsiteX10640" fmla="*/ 5097602 w 8191242"/>
              <a:gd name="connsiteY10640" fmla="*/ 1160427 h 5359243"/>
              <a:gd name="connsiteX10641" fmla="*/ 5106121 w 8191242"/>
              <a:gd name="connsiteY10641" fmla="*/ 1168493 h 5359243"/>
              <a:gd name="connsiteX10642" fmla="*/ 5114143 w 8191242"/>
              <a:gd name="connsiteY10642" fmla="*/ 1176089 h 5359243"/>
              <a:gd name="connsiteX10643" fmla="*/ 5114680 w 8191242"/>
              <a:gd name="connsiteY10643" fmla="*/ 1175969 h 5359243"/>
              <a:gd name="connsiteX10644" fmla="*/ 5115306 w 8191242"/>
              <a:gd name="connsiteY10644" fmla="*/ 1166602 h 5359243"/>
              <a:gd name="connsiteX10645" fmla="*/ 5080563 w 8191242"/>
              <a:gd name="connsiteY10645" fmla="*/ 1120088 h 5359243"/>
              <a:gd name="connsiteX10646" fmla="*/ 5106123 w 8191242"/>
              <a:gd name="connsiteY10646" fmla="*/ 1103952 h 5359243"/>
              <a:gd name="connsiteX10647" fmla="*/ 5704590 w 8191242"/>
              <a:gd name="connsiteY10647" fmla="*/ 1103087 h 5359243"/>
              <a:gd name="connsiteX10648" fmla="*/ 5701879 w 8191242"/>
              <a:gd name="connsiteY10648" fmla="*/ 1104768 h 5359243"/>
              <a:gd name="connsiteX10649" fmla="*/ 5703769 w 8191242"/>
              <a:gd name="connsiteY10649" fmla="*/ 1109901 h 5359243"/>
              <a:gd name="connsiteX10650" fmla="*/ 5675606 w 8191242"/>
              <a:gd name="connsiteY10650" fmla="*/ 1103087 h 5359243"/>
              <a:gd name="connsiteX10651" fmla="*/ 5665202 w 8191242"/>
              <a:gd name="connsiteY10651" fmla="*/ 1104946 h 5359243"/>
              <a:gd name="connsiteX10652" fmla="*/ 5658415 w 8191242"/>
              <a:gd name="connsiteY10652" fmla="*/ 1110773 h 5359243"/>
              <a:gd name="connsiteX10653" fmla="*/ 5678964 w 8191242"/>
              <a:gd name="connsiteY10653" fmla="*/ 1107103 h 5359243"/>
              <a:gd name="connsiteX10654" fmla="*/ 5655051 w 8191242"/>
              <a:gd name="connsiteY10654" fmla="*/ 1101971 h 5359243"/>
              <a:gd name="connsiteX10655" fmla="*/ 5644268 w 8191242"/>
              <a:gd name="connsiteY10655" fmla="*/ 1107794 h 5359243"/>
              <a:gd name="connsiteX10656" fmla="*/ 5638411 w 8191242"/>
              <a:gd name="connsiteY10656" fmla="*/ 1115393 h 5359243"/>
              <a:gd name="connsiteX10657" fmla="*/ 5647506 w 8191242"/>
              <a:gd name="connsiteY10657" fmla="*/ 1112722 h 5359243"/>
              <a:gd name="connsiteX10658" fmla="*/ 5657400 w 8191242"/>
              <a:gd name="connsiteY10658" fmla="*/ 1110954 h 5359243"/>
              <a:gd name="connsiteX10659" fmla="*/ 5655781 w 8191242"/>
              <a:gd name="connsiteY10659" fmla="*/ 1109823 h 5359243"/>
              <a:gd name="connsiteX10660" fmla="*/ 5655051 w 8191242"/>
              <a:gd name="connsiteY10660" fmla="*/ 1101971 h 5359243"/>
              <a:gd name="connsiteX10661" fmla="*/ 4894960 w 8191242"/>
              <a:gd name="connsiteY10661" fmla="*/ 1093292 h 5359243"/>
              <a:gd name="connsiteX10662" fmla="*/ 4908064 w 8191242"/>
              <a:gd name="connsiteY10662" fmla="*/ 1121472 h 5359243"/>
              <a:gd name="connsiteX10663" fmla="*/ 4910610 w 8191242"/>
              <a:gd name="connsiteY10663" fmla="*/ 1125217 h 5359243"/>
              <a:gd name="connsiteX10664" fmla="*/ 4893953 w 8191242"/>
              <a:gd name="connsiteY10664" fmla="*/ 1115434 h 5359243"/>
              <a:gd name="connsiteX10665" fmla="*/ 4894960 w 8191242"/>
              <a:gd name="connsiteY10665" fmla="*/ 1093292 h 5359243"/>
              <a:gd name="connsiteX10666" fmla="*/ 5696665 w 8191242"/>
              <a:gd name="connsiteY10666" fmla="*/ 1089088 h 5359243"/>
              <a:gd name="connsiteX10667" fmla="*/ 5697110 w 8191242"/>
              <a:gd name="connsiteY10667" fmla="*/ 1091809 h 5359243"/>
              <a:gd name="connsiteX10668" fmla="*/ 5696792 w 8191242"/>
              <a:gd name="connsiteY10668" fmla="*/ 1090945 h 5359243"/>
              <a:gd name="connsiteX10669" fmla="*/ 5696665 w 8191242"/>
              <a:gd name="connsiteY10669" fmla="*/ 1089088 h 5359243"/>
              <a:gd name="connsiteX10670" fmla="*/ 5363248 w 8191242"/>
              <a:gd name="connsiteY10670" fmla="*/ 1088141 h 5359243"/>
              <a:gd name="connsiteX10671" fmla="*/ 5370993 w 8191242"/>
              <a:gd name="connsiteY10671" fmla="*/ 1126864 h 5359243"/>
              <a:gd name="connsiteX10672" fmla="*/ 5363248 w 8191242"/>
              <a:gd name="connsiteY10672" fmla="*/ 1088141 h 5359243"/>
              <a:gd name="connsiteX10673" fmla="*/ 6187108 w 8191242"/>
              <a:gd name="connsiteY10673" fmla="*/ 1087303 h 5359243"/>
              <a:gd name="connsiteX10674" fmla="*/ 6195187 w 8191242"/>
              <a:gd name="connsiteY10674" fmla="*/ 1127598 h 5359243"/>
              <a:gd name="connsiteX10675" fmla="*/ 6192157 w 8191242"/>
              <a:gd name="connsiteY10675" fmla="*/ 1136663 h 5359243"/>
              <a:gd name="connsiteX10676" fmla="*/ 6194884 w 8191242"/>
              <a:gd name="connsiteY10676" fmla="*/ 1150263 h 5359243"/>
              <a:gd name="connsiteX10677" fmla="*/ 6209006 w 8191242"/>
              <a:gd name="connsiteY10677" fmla="*/ 1151730 h 5359243"/>
              <a:gd name="connsiteX10678" fmla="*/ 6208312 w 8191242"/>
              <a:gd name="connsiteY10678" fmla="*/ 1149760 h 5359243"/>
              <a:gd name="connsiteX10679" fmla="*/ 6187108 w 8191242"/>
              <a:gd name="connsiteY10679" fmla="*/ 1087303 h 5359243"/>
              <a:gd name="connsiteX10680" fmla="*/ 1638221 w 8191242"/>
              <a:gd name="connsiteY10680" fmla="*/ 1076081 h 5359243"/>
              <a:gd name="connsiteX10681" fmla="*/ 1639736 w 8191242"/>
              <a:gd name="connsiteY10681" fmla="*/ 1082103 h 5359243"/>
              <a:gd name="connsiteX10682" fmla="*/ 1651850 w 8191242"/>
              <a:gd name="connsiteY10682" fmla="*/ 1093377 h 5359243"/>
              <a:gd name="connsiteX10683" fmla="*/ 1646802 w 8191242"/>
              <a:gd name="connsiteY10683" fmla="*/ 1095429 h 5359243"/>
              <a:gd name="connsiteX10684" fmla="*/ 1611467 w 8191242"/>
              <a:gd name="connsiteY10684" fmla="*/ 1109779 h 5359243"/>
              <a:gd name="connsiteX10685" fmla="*/ 1409550 w 8191242"/>
              <a:gd name="connsiteY10685" fmla="*/ 1208183 h 5359243"/>
              <a:gd name="connsiteX10686" fmla="*/ 1635696 w 8191242"/>
              <a:gd name="connsiteY10686" fmla="*/ 1093377 h 5359243"/>
              <a:gd name="connsiteX10687" fmla="*/ 1619544 w 8191242"/>
              <a:gd name="connsiteY10687" fmla="*/ 1093377 h 5359243"/>
              <a:gd name="connsiteX10688" fmla="*/ 1627620 w 8191242"/>
              <a:gd name="connsiteY10688" fmla="*/ 1076978 h 5359243"/>
              <a:gd name="connsiteX10689" fmla="*/ 1638221 w 8191242"/>
              <a:gd name="connsiteY10689" fmla="*/ 1076081 h 5359243"/>
              <a:gd name="connsiteX10690" fmla="*/ 6412665 w 8191242"/>
              <a:gd name="connsiteY10690" fmla="*/ 1070326 h 5359243"/>
              <a:gd name="connsiteX10691" fmla="*/ 6420410 w 8191242"/>
              <a:gd name="connsiteY10691" fmla="*/ 1078847 h 5359243"/>
              <a:gd name="connsiteX10692" fmla="*/ 6412328 w 8191242"/>
              <a:gd name="connsiteY10692" fmla="*/ 1071068 h 5359243"/>
              <a:gd name="connsiteX10693" fmla="*/ 5808574 w 8191242"/>
              <a:gd name="connsiteY10693" fmla="*/ 1068778 h 5359243"/>
              <a:gd name="connsiteX10694" fmla="*/ 5813771 w 8191242"/>
              <a:gd name="connsiteY10694" fmla="*/ 1071593 h 5359243"/>
              <a:gd name="connsiteX10695" fmla="*/ 5813854 w 8191242"/>
              <a:gd name="connsiteY10695" fmla="*/ 1072263 h 5359243"/>
              <a:gd name="connsiteX10696" fmla="*/ 5813854 w 8191242"/>
              <a:gd name="connsiteY10696" fmla="*/ 1071637 h 5359243"/>
              <a:gd name="connsiteX10697" fmla="*/ 5816440 w 8191242"/>
              <a:gd name="connsiteY10697" fmla="*/ 1073037 h 5359243"/>
              <a:gd name="connsiteX10698" fmla="*/ 5824063 w 8191242"/>
              <a:gd name="connsiteY10698" fmla="*/ 1111375 h 5359243"/>
              <a:gd name="connsiteX10699" fmla="*/ 5808574 w 8191242"/>
              <a:gd name="connsiteY10699" fmla="*/ 1068778 h 5359243"/>
              <a:gd name="connsiteX10700" fmla="*/ 6365067 w 8191242"/>
              <a:gd name="connsiteY10700" fmla="*/ 1067104 h 5359243"/>
              <a:gd name="connsiteX10701" fmla="*/ 6379749 w 8191242"/>
              <a:gd name="connsiteY10701" fmla="*/ 1069129 h 5359243"/>
              <a:gd name="connsiteX10702" fmla="*/ 6388141 w 8191242"/>
              <a:gd name="connsiteY10702" fmla="*/ 1150098 h 5359243"/>
              <a:gd name="connsiteX10703" fmla="*/ 6362969 w 8191242"/>
              <a:gd name="connsiteY10703" fmla="*/ 1077227 h 5359243"/>
              <a:gd name="connsiteX10704" fmla="*/ 6365067 w 8191242"/>
              <a:gd name="connsiteY10704" fmla="*/ 1067104 h 5359243"/>
              <a:gd name="connsiteX10705" fmla="*/ 4912555 w 8191242"/>
              <a:gd name="connsiteY10705" fmla="*/ 1062596 h 5359243"/>
              <a:gd name="connsiteX10706" fmla="*/ 4924285 w 8191242"/>
              <a:gd name="connsiteY10706" fmla="*/ 1072290 h 5359243"/>
              <a:gd name="connsiteX10707" fmla="*/ 4936733 w 8191242"/>
              <a:gd name="connsiteY10707" fmla="*/ 1094920 h 5359243"/>
              <a:gd name="connsiteX10708" fmla="*/ 4920136 w 8191242"/>
              <a:gd name="connsiteY10708" fmla="*/ 1094920 h 5359243"/>
              <a:gd name="connsiteX10709" fmla="*/ 4912877 w 8191242"/>
              <a:gd name="connsiteY10709" fmla="*/ 1070231 h 5359243"/>
              <a:gd name="connsiteX10710" fmla="*/ 6389430 w 8191242"/>
              <a:gd name="connsiteY10710" fmla="*/ 1061806 h 5359243"/>
              <a:gd name="connsiteX10711" fmla="*/ 6404920 w 8191242"/>
              <a:gd name="connsiteY10711" fmla="*/ 1063938 h 5359243"/>
              <a:gd name="connsiteX10712" fmla="*/ 6412328 w 8191242"/>
              <a:gd name="connsiteY10712" fmla="*/ 1071068 h 5359243"/>
              <a:gd name="connsiteX10713" fmla="*/ 6404920 w 8191242"/>
              <a:gd name="connsiteY10713" fmla="*/ 1087365 h 5359243"/>
              <a:gd name="connsiteX10714" fmla="*/ 6389430 w 8191242"/>
              <a:gd name="connsiteY10714" fmla="*/ 1087365 h 5359243"/>
              <a:gd name="connsiteX10715" fmla="*/ 6389430 w 8191242"/>
              <a:gd name="connsiteY10715" fmla="*/ 1061806 h 5359243"/>
              <a:gd name="connsiteX10716" fmla="*/ 4912516 w 8191242"/>
              <a:gd name="connsiteY10716" fmla="*/ 1061684 h 5359243"/>
              <a:gd name="connsiteX10717" fmla="*/ 4912555 w 8191242"/>
              <a:gd name="connsiteY10717" fmla="*/ 1062596 h 5359243"/>
              <a:gd name="connsiteX10718" fmla="*/ 4911837 w 8191242"/>
              <a:gd name="connsiteY10718" fmla="*/ 1062003 h 5359243"/>
              <a:gd name="connsiteX10719" fmla="*/ 5123161 w 8191242"/>
              <a:gd name="connsiteY10719" fmla="*/ 1061518 h 5359243"/>
              <a:gd name="connsiteX10720" fmla="*/ 5130906 w 8191242"/>
              <a:gd name="connsiteY10720" fmla="*/ 1061518 h 5359243"/>
              <a:gd name="connsiteX10721" fmla="*/ 5138651 w 8191242"/>
              <a:gd name="connsiteY10721" fmla="*/ 1069749 h 5359243"/>
              <a:gd name="connsiteX10722" fmla="*/ 5154140 w 8191242"/>
              <a:gd name="connsiteY10722" fmla="*/ 1119122 h 5359243"/>
              <a:gd name="connsiteX10723" fmla="*/ 5123161 w 8191242"/>
              <a:gd name="connsiteY10723" fmla="*/ 1061518 h 5359243"/>
              <a:gd name="connsiteX10724" fmla="*/ 5317060 w 8191242"/>
              <a:gd name="connsiteY10724" fmla="*/ 1057663 h 5359243"/>
              <a:gd name="connsiteX10725" fmla="*/ 5324525 w 8191242"/>
              <a:gd name="connsiteY10725" fmla="*/ 1061032 h 5359243"/>
              <a:gd name="connsiteX10726" fmla="*/ 5320008 w 8191242"/>
              <a:gd name="connsiteY10726" fmla="*/ 1065872 h 5359243"/>
              <a:gd name="connsiteX10727" fmla="*/ 4984648 w 8191242"/>
              <a:gd name="connsiteY10727" fmla="*/ 1055303 h 5359243"/>
              <a:gd name="connsiteX10728" fmla="*/ 5000733 w 8191242"/>
              <a:gd name="connsiteY10728" fmla="*/ 1103630 h 5359243"/>
              <a:gd name="connsiteX10729" fmla="*/ 4984648 w 8191242"/>
              <a:gd name="connsiteY10729" fmla="*/ 1063357 h 5359243"/>
              <a:gd name="connsiteX10730" fmla="*/ 4984648 w 8191242"/>
              <a:gd name="connsiteY10730" fmla="*/ 1055303 h 5359243"/>
              <a:gd name="connsiteX10731" fmla="*/ 5121202 w 8191242"/>
              <a:gd name="connsiteY10731" fmla="*/ 1054724 h 5359243"/>
              <a:gd name="connsiteX10732" fmla="*/ 5121224 w 8191242"/>
              <a:gd name="connsiteY10732" fmla="*/ 1054766 h 5359243"/>
              <a:gd name="connsiteX10733" fmla="*/ 5121193 w 8191242"/>
              <a:gd name="connsiteY10733" fmla="*/ 1054752 h 5359243"/>
              <a:gd name="connsiteX10734" fmla="*/ 5598216 w 8191242"/>
              <a:gd name="connsiteY10734" fmla="*/ 1054398 h 5359243"/>
              <a:gd name="connsiteX10735" fmla="*/ 5598865 w 8191242"/>
              <a:gd name="connsiteY10735" fmla="*/ 1061691 h 5359243"/>
              <a:gd name="connsiteX10736" fmla="*/ 5598216 w 8191242"/>
              <a:gd name="connsiteY10736" fmla="*/ 1062325 h 5359243"/>
              <a:gd name="connsiteX10737" fmla="*/ 5598216 w 8191242"/>
              <a:gd name="connsiteY10737" fmla="*/ 1054398 h 5359243"/>
              <a:gd name="connsiteX10738" fmla="*/ 5405846 w 8191242"/>
              <a:gd name="connsiteY10738" fmla="*/ 1053288 h 5359243"/>
              <a:gd name="connsiteX10739" fmla="*/ 5436825 w 8191242"/>
              <a:gd name="connsiteY10739" fmla="*/ 1111375 h 5359243"/>
              <a:gd name="connsiteX10740" fmla="*/ 5429080 w 8191242"/>
              <a:gd name="connsiteY10740" fmla="*/ 1111375 h 5359243"/>
              <a:gd name="connsiteX10741" fmla="*/ 5405846 w 8191242"/>
              <a:gd name="connsiteY10741" fmla="*/ 1053288 h 5359243"/>
              <a:gd name="connsiteX10742" fmla="*/ 5315489 w 8191242"/>
              <a:gd name="connsiteY10742" fmla="*/ 1053288 h 5359243"/>
              <a:gd name="connsiteX10743" fmla="*/ 5317060 w 8191242"/>
              <a:gd name="connsiteY10743" fmla="*/ 1057663 h 5359243"/>
              <a:gd name="connsiteX10744" fmla="*/ 5316478 w 8191242"/>
              <a:gd name="connsiteY10744" fmla="*/ 1057403 h 5359243"/>
              <a:gd name="connsiteX10745" fmla="*/ 5315489 w 8191242"/>
              <a:gd name="connsiteY10745" fmla="*/ 1055869 h 5359243"/>
              <a:gd name="connsiteX10746" fmla="*/ 1653050 w 8191242"/>
              <a:gd name="connsiteY10746" fmla="*/ 1050991 h 5359243"/>
              <a:gd name="connsiteX10747" fmla="*/ 1668997 w 8191242"/>
              <a:gd name="connsiteY10747" fmla="*/ 1054259 h 5359243"/>
              <a:gd name="connsiteX10748" fmla="*/ 1619209 w 8191242"/>
              <a:gd name="connsiteY10748" fmla="*/ 1080398 h 5359243"/>
              <a:gd name="connsiteX10749" fmla="*/ 1634767 w 8191242"/>
              <a:gd name="connsiteY10749" fmla="*/ 1054259 h 5359243"/>
              <a:gd name="connsiteX10750" fmla="*/ 1653050 w 8191242"/>
              <a:gd name="connsiteY10750" fmla="*/ 1050991 h 5359243"/>
              <a:gd name="connsiteX10751" fmla="*/ 6330202 w 8191242"/>
              <a:gd name="connsiteY10751" fmla="*/ 1050463 h 5359243"/>
              <a:gd name="connsiteX10752" fmla="*/ 6328760 w 8191242"/>
              <a:gd name="connsiteY10752" fmla="*/ 1057659 h 5359243"/>
              <a:gd name="connsiteX10753" fmla="*/ 6324433 w 8191242"/>
              <a:gd name="connsiteY10753" fmla="*/ 1055068 h 5359243"/>
              <a:gd name="connsiteX10754" fmla="*/ 5902594 w 8191242"/>
              <a:gd name="connsiteY10754" fmla="*/ 1048175 h 5359243"/>
              <a:gd name="connsiteX10755" fmla="*/ 5904960 w 8191242"/>
              <a:gd name="connsiteY10755" fmla="*/ 1053749 h 5359243"/>
              <a:gd name="connsiteX10756" fmla="*/ 5903660 w 8191242"/>
              <a:gd name="connsiteY10756" fmla="*/ 1055500 h 5359243"/>
              <a:gd name="connsiteX10757" fmla="*/ 6300198 w 8191242"/>
              <a:gd name="connsiteY10757" fmla="*/ 1047009 h 5359243"/>
              <a:gd name="connsiteX10758" fmla="*/ 6300198 w 8191242"/>
              <a:gd name="connsiteY10758" fmla="*/ 1071185 h 5359243"/>
              <a:gd name="connsiteX10759" fmla="*/ 6308277 w 8191242"/>
              <a:gd name="connsiteY10759" fmla="*/ 1095363 h 5359243"/>
              <a:gd name="connsiteX10760" fmla="*/ 6324433 w 8191242"/>
              <a:gd name="connsiteY10760" fmla="*/ 1119539 h 5359243"/>
              <a:gd name="connsiteX10761" fmla="*/ 6308277 w 8191242"/>
              <a:gd name="connsiteY10761" fmla="*/ 1119539 h 5359243"/>
              <a:gd name="connsiteX10762" fmla="*/ 6316312 w 8191242"/>
              <a:gd name="connsiteY10762" fmla="*/ 1134812 h 5359243"/>
              <a:gd name="connsiteX10763" fmla="*/ 6333040 w 8191242"/>
              <a:gd name="connsiteY10763" fmla="*/ 1133967 h 5359243"/>
              <a:gd name="connsiteX10764" fmla="*/ 6329481 w 8191242"/>
              <a:gd name="connsiteY10764" fmla="*/ 1116517 h 5359243"/>
              <a:gd name="connsiteX10765" fmla="*/ 6300198 w 8191242"/>
              <a:gd name="connsiteY10765" fmla="*/ 1047009 h 5359243"/>
              <a:gd name="connsiteX10766" fmla="*/ 4911837 w 8191242"/>
              <a:gd name="connsiteY10766" fmla="*/ 1045545 h 5359243"/>
              <a:gd name="connsiteX10767" fmla="*/ 4936733 w 8191242"/>
              <a:gd name="connsiteY10767" fmla="*/ 1062003 h 5359243"/>
              <a:gd name="connsiteX10768" fmla="*/ 4919229 w 8191242"/>
              <a:gd name="connsiteY10768" fmla="*/ 1058532 h 5359243"/>
              <a:gd name="connsiteX10769" fmla="*/ 4912516 w 8191242"/>
              <a:gd name="connsiteY10769" fmla="*/ 1061684 h 5359243"/>
              <a:gd name="connsiteX10770" fmla="*/ 5266440 w 8191242"/>
              <a:gd name="connsiteY10770" fmla="*/ 1045543 h 5359243"/>
              <a:gd name="connsiteX10771" fmla="*/ 5281930 w 8191242"/>
              <a:gd name="connsiteY10771" fmla="*/ 1045543 h 5359243"/>
              <a:gd name="connsiteX10772" fmla="*/ 5289675 w 8191242"/>
              <a:gd name="connsiteY10772" fmla="*/ 1080395 h 5359243"/>
              <a:gd name="connsiteX10773" fmla="*/ 5266440 w 8191242"/>
              <a:gd name="connsiteY10773" fmla="*/ 1045543 h 5359243"/>
              <a:gd name="connsiteX10774" fmla="*/ 5065076 w 8191242"/>
              <a:gd name="connsiteY10774" fmla="*/ 1045543 h 5359243"/>
              <a:gd name="connsiteX10775" fmla="*/ 5075724 w 8191242"/>
              <a:gd name="connsiteY10775" fmla="*/ 1060452 h 5359243"/>
              <a:gd name="connsiteX10776" fmla="*/ 5079788 w 8191242"/>
              <a:gd name="connsiteY10776" fmla="*/ 1083691 h 5359243"/>
              <a:gd name="connsiteX10777" fmla="*/ 5088310 w 8191242"/>
              <a:gd name="connsiteY10777" fmla="*/ 1068778 h 5359243"/>
              <a:gd name="connsiteX10778" fmla="*/ 5089294 w 8191242"/>
              <a:gd name="connsiteY10778" fmla="*/ 1071878 h 5359243"/>
              <a:gd name="connsiteX10779" fmla="*/ 5099622 w 8191242"/>
              <a:gd name="connsiteY10779" fmla="*/ 1081135 h 5359243"/>
              <a:gd name="connsiteX10780" fmla="*/ 5104766 w 8191242"/>
              <a:gd name="connsiteY10780" fmla="*/ 1079105 h 5359243"/>
              <a:gd name="connsiteX10781" fmla="*/ 5096536 w 8191242"/>
              <a:gd name="connsiteY10781" fmla="*/ 1046651 h 5359243"/>
              <a:gd name="connsiteX10782" fmla="*/ 5112994 w 8191242"/>
              <a:gd name="connsiteY10782" fmla="*/ 1062879 h 5359243"/>
              <a:gd name="connsiteX10783" fmla="*/ 5110938 w 8191242"/>
              <a:gd name="connsiteY10783" fmla="*/ 1049695 h 5359243"/>
              <a:gd name="connsiteX10784" fmla="*/ 5121193 w 8191242"/>
              <a:gd name="connsiteY10784" fmla="*/ 1054752 h 5359243"/>
              <a:gd name="connsiteX10785" fmla="*/ 5119424 w 8191242"/>
              <a:gd name="connsiteY10785" fmla="*/ 1059964 h 5359243"/>
              <a:gd name="connsiteX10786" fmla="*/ 5129452 w 8191242"/>
              <a:gd name="connsiteY10786" fmla="*/ 1096346 h 5359243"/>
              <a:gd name="connsiteX10787" fmla="*/ 5144183 w 8191242"/>
              <a:gd name="connsiteY10787" fmla="*/ 1139309 h 5359243"/>
              <a:gd name="connsiteX10788" fmla="*/ 5137682 w 8191242"/>
              <a:gd name="connsiteY10788" fmla="*/ 1152128 h 5359243"/>
              <a:gd name="connsiteX10789" fmla="*/ 5137682 w 8191242"/>
              <a:gd name="connsiteY10789" fmla="*/ 1135902 h 5359243"/>
              <a:gd name="connsiteX10790" fmla="*/ 5121224 w 8191242"/>
              <a:gd name="connsiteY10790" fmla="*/ 1111560 h 5359243"/>
              <a:gd name="connsiteX10791" fmla="*/ 5108494 w 8191242"/>
              <a:gd name="connsiteY10791" fmla="*/ 1102433 h 5359243"/>
              <a:gd name="connsiteX10792" fmla="*/ 5089704 w 8191242"/>
              <a:gd name="connsiteY10792" fmla="*/ 1073166 h 5359243"/>
              <a:gd name="connsiteX10793" fmla="*/ 5096056 w 8191242"/>
              <a:gd name="connsiteY10793" fmla="*/ 1093173 h 5359243"/>
              <a:gd name="connsiteX10794" fmla="*/ 5072822 w 8191242"/>
              <a:gd name="connsiteY10794" fmla="*/ 1101305 h 5359243"/>
              <a:gd name="connsiteX10795" fmla="*/ 5088310 w 8191242"/>
              <a:gd name="connsiteY10795" fmla="*/ 1141966 h 5359243"/>
              <a:gd name="connsiteX10796" fmla="*/ 5065076 w 8191242"/>
              <a:gd name="connsiteY10796" fmla="*/ 1085040 h 5359243"/>
              <a:gd name="connsiteX10797" fmla="*/ 5076692 w 8191242"/>
              <a:gd name="connsiteY10797" fmla="*/ 1089106 h 5359243"/>
              <a:gd name="connsiteX10798" fmla="*/ 5078880 w 8191242"/>
              <a:gd name="connsiteY10798" fmla="*/ 1085276 h 5359243"/>
              <a:gd name="connsiteX10799" fmla="*/ 5069916 w 8191242"/>
              <a:gd name="connsiteY10799" fmla="*/ 1070036 h 5359243"/>
              <a:gd name="connsiteX10800" fmla="*/ 5065076 w 8191242"/>
              <a:gd name="connsiteY10800" fmla="*/ 1045543 h 5359243"/>
              <a:gd name="connsiteX10801" fmla="*/ 5200133 w 8191242"/>
              <a:gd name="connsiteY10801" fmla="*/ 1043640 h 5359243"/>
              <a:gd name="connsiteX10802" fmla="*/ 5219972 w 8191242"/>
              <a:gd name="connsiteY10802" fmla="*/ 1047033 h 5359243"/>
              <a:gd name="connsiteX10803" fmla="*/ 5219972 w 8191242"/>
              <a:gd name="connsiteY10803" fmla="*/ 1055075 h 5359243"/>
              <a:gd name="connsiteX10804" fmla="*/ 5219972 w 8191242"/>
              <a:gd name="connsiteY10804" fmla="*/ 1071160 h 5359243"/>
              <a:gd name="connsiteX10805" fmla="*/ 5195076 w 8191242"/>
              <a:gd name="connsiteY10805" fmla="*/ 1055075 h 5359243"/>
              <a:gd name="connsiteX10806" fmla="*/ 5200133 w 8191242"/>
              <a:gd name="connsiteY10806" fmla="*/ 1043640 h 5359243"/>
              <a:gd name="connsiteX10807" fmla="*/ 6332510 w 8191242"/>
              <a:gd name="connsiteY10807" fmla="*/ 1038952 h 5359243"/>
              <a:gd name="connsiteX10808" fmla="*/ 6334529 w 8191242"/>
              <a:gd name="connsiteY10808" fmla="*/ 1047009 h 5359243"/>
              <a:gd name="connsiteX10809" fmla="*/ 6330202 w 8191242"/>
              <a:gd name="connsiteY10809" fmla="*/ 1050463 h 5359243"/>
              <a:gd name="connsiteX10810" fmla="*/ 5912858 w 8191242"/>
              <a:gd name="connsiteY10810" fmla="*/ 1038581 h 5359243"/>
              <a:gd name="connsiteX10811" fmla="*/ 5920011 w 8191242"/>
              <a:gd name="connsiteY10811" fmla="*/ 1039457 h 5359243"/>
              <a:gd name="connsiteX10812" fmla="*/ 5928187 w 8191242"/>
              <a:gd name="connsiteY10812" fmla="*/ 1071543 h 5359243"/>
              <a:gd name="connsiteX10813" fmla="*/ 5920011 w 8191242"/>
              <a:gd name="connsiteY10813" fmla="*/ 1103630 h 5359243"/>
              <a:gd name="connsiteX10814" fmla="*/ 5910814 w 8191242"/>
              <a:gd name="connsiteY10814" fmla="*/ 1067533 h 5359243"/>
              <a:gd name="connsiteX10815" fmla="*/ 5904960 w 8191242"/>
              <a:gd name="connsiteY10815" fmla="*/ 1053749 h 5359243"/>
              <a:gd name="connsiteX10816" fmla="*/ 5911837 w 8191242"/>
              <a:gd name="connsiteY10816" fmla="*/ 1044472 h 5359243"/>
              <a:gd name="connsiteX10817" fmla="*/ 5912858 w 8191242"/>
              <a:gd name="connsiteY10817" fmla="*/ 1038581 h 5359243"/>
              <a:gd name="connsiteX10818" fmla="*/ 5475549 w 8191242"/>
              <a:gd name="connsiteY10818" fmla="*/ 1037798 h 5359243"/>
              <a:gd name="connsiteX10819" fmla="*/ 5493622 w 8191242"/>
              <a:gd name="connsiteY10819" fmla="*/ 1068778 h 5359243"/>
              <a:gd name="connsiteX10820" fmla="*/ 5475549 w 8191242"/>
              <a:gd name="connsiteY10820" fmla="*/ 1037798 h 5359243"/>
              <a:gd name="connsiteX10821" fmla="*/ 5378738 w 8191242"/>
              <a:gd name="connsiteY10821" fmla="*/ 1037798 h 5359243"/>
              <a:gd name="connsiteX10822" fmla="*/ 5394227 w 8191242"/>
              <a:gd name="connsiteY10822" fmla="*/ 1079749 h 5359243"/>
              <a:gd name="connsiteX10823" fmla="*/ 5370993 w 8191242"/>
              <a:gd name="connsiteY10823" fmla="*/ 1079749 h 5359243"/>
              <a:gd name="connsiteX10824" fmla="*/ 5386483 w 8191242"/>
              <a:gd name="connsiteY10824" fmla="*/ 1054578 h 5359243"/>
              <a:gd name="connsiteX10825" fmla="*/ 5378738 w 8191242"/>
              <a:gd name="connsiteY10825" fmla="*/ 1037798 h 5359243"/>
              <a:gd name="connsiteX10826" fmla="*/ 5298211 w 8191242"/>
              <a:gd name="connsiteY10826" fmla="*/ 1032444 h 5359243"/>
              <a:gd name="connsiteX10827" fmla="*/ 5300383 w 8191242"/>
              <a:gd name="connsiteY10827" fmla="*/ 1032714 h 5359243"/>
              <a:gd name="connsiteX10828" fmla="*/ 5307584 w 8191242"/>
              <a:gd name="connsiteY10828" fmla="*/ 1043606 h 5359243"/>
              <a:gd name="connsiteX10829" fmla="*/ 5315489 w 8191242"/>
              <a:gd name="connsiteY10829" fmla="*/ 1055869 h 5359243"/>
              <a:gd name="connsiteX10830" fmla="*/ 5315489 w 8191242"/>
              <a:gd name="connsiteY10830" fmla="*/ 1061032 h 5359243"/>
              <a:gd name="connsiteX10831" fmla="*/ 5297417 w 8191242"/>
              <a:gd name="connsiteY10831" fmla="*/ 1037798 h 5359243"/>
              <a:gd name="connsiteX10832" fmla="*/ 5298211 w 8191242"/>
              <a:gd name="connsiteY10832" fmla="*/ 1032444 h 5359243"/>
              <a:gd name="connsiteX10833" fmla="*/ 2508530 w 8191242"/>
              <a:gd name="connsiteY10833" fmla="*/ 1030053 h 5359243"/>
              <a:gd name="connsiteX10834" fmla="*/ 2482971 w 8191242"/>
              <a:gd name="connsiteY10834" fmla="*/ 1053288 h 5359243"/>
              <a:gd name="connsiteX10835" fmla="*/ 2508530 w 8191242"/>
              <a:gd name="connsiteY10835" fmla="*/ 1030053 h 5359243"/>
              <a:gd name="connsiteX10836" fmla="*/ 6330617 w 8191242"/>
              <a:gd name="connsiteY10836" fmla="*/ 1028751 h 5359243"/>
              <a:gd name="connsiteX10837" fmla="*/ 6324433 w 8191242"/>
              <a:gd name="connsiteY10837" fmla="*/ 1030892 h 5359243"/>
              <a:gd name="connsiteX10838" fmla="*/ 6316354 w 8191242"/>
              <a:gd name="connsiteY10838" fmla="*/ 1071185 h 5359243"/>
              <a:gd name="connsiteX10839" fmla="*/ 6327463 w 8191242"/>
              <a:gd name="connsiteY10839" fmla="*/ 1064135 h 5359243"/>
              <a:gd name="connsiteX10840" fmla="*/ 6328760 w 8191242"/>
              <a:gd name="connsiteY10840" fmla="*/ 1057659 h 5359243"/>
              <a:gd name="connsiteX10841" fmla="*/ 6339579 w 8191242"/>
              <a:gd name="connsiteY10841" fmla="*/ 1064135 h 5359243"/>
              <a:gd name="connsiteX10842" fmla="*/ 6348666 w 8191242"/>
              <a:gd name="connsiteY10842" fmla="*/ 1079244 h 5359243"/>
              <a:gd name="connsiteX10843" fmla="*/ 6332510 w 8191242"/>
              <a:gd name="connsiteY10843" fmla="*/ 1079244 h 5359243"/>
              <a:gd name="connsiteX10844" fmla="*/ 6348666 w 8191242"/>
              <a:gd name="connsiteY10844" fmla="*/ 1095363 h 5359243"/>
              <a:gd name="connsiteX10845" fmla="*/ 6340588 w 8191242"/>
              <a:gd name="connsiteY10845" fmla="*/ 1087303 h 5359243"/>
              <a:gd name="connsiteX10846" fmla="*/ 6356744 w 8191242"/>
              <a:gd name="connsiteY10846" fmla="*/ 1135655 h 5359243"/>
              <a:gd name="connsiteX10847" fmla="*/ 6356744 w 8191242"/>
              <a:gd name="connsiteY10847" fmla="*/ 1143715 h 5359243"/>
              <a:gd name="connsiteX10848" fmla="*/ 6351695 w 8191242"/>
              <a:gd name="connsiteY10848" fmla="*/ 1148752 h 5359243"/>
              <a:gd name="connsiteX10849" fmla="*/ 6342537 w 8191242"/>
              <a:gd name="connsiteY10849" fmla="*/ 1137953 h 5359243"/>
              <a:gd name="connsiteX10850" fmla="*/ 6340588 w 8191242"/>
              <a:gd name="connsiteY10850" fmla="*/ 1138774 h 5359243"/>
              <a:gd name="connsiteX10851" fmla="*/ 6340588 w 8191242"/>
              <a:gd name="connsiteY10851" fmla="*/ 1148751 h 5359243"/>
              <a:gd name="connsiteX10852" fmla="*/ 6340588 w 8191242"/>
              <a:gd name="connsiteY10852" fmla="*/ 1167891 h 5359243"/>
              <a:gd name="connsiteX10853" fmla="*/ 6335413 w 8191242"/>
              <a:gd name="connsiteY10853" fmla="*/ 1145604 h 5359243"/>
              <a:gd name="connsiteX10854" fmla="*/ 6334540 w 8191242"/>
              <a:gd name="connsiteY10854" fmla="*/ 1141323 h 5359243"/>
              <a:gd name="connsiteX10855" fmla="*/ 6322287 w 8191242"/>
              <a:gd name="connsiteY10855" fmla="*/ 1146488 h 5359243"/>
              <a:gd name="connsiteX10856" fmla="*/ 6322414 w 8191242"/>
              <a:gd name="connsiteY10856" fmla="*/ 1146737 h 5359243"/>
              <a:gd name="connsiteX10857" fmla="*/ 6324433 w 8191242"/>
              <a:gd name="connsiteY10857" fmla="*/ 1167891 h 5359243"/>
              <a:gd name="connsiteX10858" fmla="*/ 6314231 w 8191242"/>
              <a:gd name="connsiteY10858" fmla="*/ 1149884 h 5359243"/>
              <a:gd name="connsiteX10859" fmla="*/ 6312493 w 8191242"/>
              <a:gd name="connsiteY10859" fmla="*/ 1150616 h 5359243"/>
              <a:gd name="connsiteX10860" fmla="*/ 6301714 w 8191242"/>
              <a:gd name="connsiteY10860" fmla="*/ 1152349 h 5359243"/>
              <a:gd name="connsiteX10861" fmla="*/ 6308277 w 8191242"/>
              <a:gd name="connsiteY10861" fmla="*/ 1159831 h 5359243"/>
              <a:gd name="connsiteX10862" fmla="*/ 6292119 w 8191242"/>
              <a:gd name="connsiteY10862" fmla="*/ 1159831 h 5359243"/>
              <a:gd name="connsiteX10863" fmla="*/ 6291630 w 8191242"/>
              <a:gd name="connsiteY10863" fmla="*/ 1153969 h 5359243"/>
              <a:gd name="connsiteX10864" fmla="*/ 6253775 w 8191242"/>
              <a:gd name="connsiteY10864" fmla="*/ 1160052 h 5359243"/>
              <a:gd name="connsiteX10865" fmla="*/ 6189010 w 8191242"/>
              <a:gd name="connsiteY10865" fmla="*/ 1167977 h 5359243"/>
              <a:gd name="connsiteX10866" fmla="*/ 6177791 w 8191242"/>
              <a:gd name="connsiteY10866" fmla="*/ 1170438 h 5359243"/>
              <a:gd name="connsiteX10867" fmla="*/ 6177902 w 8191242"/>
              <a:gd name="connsiteY10867" fmla="*/ 1173865 h 5359243"/>
              <a:gd name="connsiteX10868" fmla="*/ 6185055 w 8191242"/>
              <a:gd name="connsiteY10868" fmla="*/ 1199277 h 5359243"/>
              <a:gd name="connsiteX10869" fmla="*/ 6217755 w 8191242"/>
              <a:gd name="connsiteY10869" fmla="*/ 1215542 h 5359243"/>
              <a:gd name="connsiteX10870" fmla="*/ 6217755 w 8191242"/>
              <a:gd name="connsiteY10870" fmla="*/ 1207409 h 5359243"/>
              <a:gd name="connsiteX10871" fmla="*/ 6242280 w 8191242"/>
              <a:gd name="connsiteY10871" fmla="*/ 1207409 h 5359243"/>
              <a:gd name="connsiteX10872" fmla="*/ 6176881 w 8191242"/>
              <a:gd name="connsiteY10872" fmla="*/ 1223675 h 5359243"/>
              <a:gd name="connsiteX10873" fmla="*/ 6172792 w 8191242"/>
              <a:gd name="connsiteY10873" fmla="*/ 1217576 h 5359243"/>
              <a:gd name="connsiteX10874" fmla="*/ 6169901 w 8191242"/>
              <a:gd name="connsiteY10874" fmla="*/ 1204633 h 5359243"/>
              <a:gd name="connsiteX10875" fmla="*/ 6176881 w 8191242"/>
              <a:gd name="connsiteY10875" fmla="*/ 1215542 h 5359243"/>
              <a:gd name="connsiteX10876" fmla="*/ 6176241 w 8191242"/>
              <a:gd name="connsiteY10876" fmla="*/ 1195169 h 5359243"/>
              <a:gd name="connsiteX10877" fmla="*/ 6173921 w 8191242"/>
              <a:gd name="connsiteY10877" fmla="*/ 1197795 h 5359243"/>
              <a:gd name="connsiteX10878" fmla="*/ 6169015 w 8191242"/>
              <a:gd name="connsiteY10878" fmla="*/ 1200669 h 5359243"/>
              <a:gd name="connsiteX10879" fmla="*/ 6169901 w 8191242"/>
              <a:gd name="connsiteY10879" fmla="*/ 1204633 h 5359243"/>
              <a:gd name="connsiteX10880" fmla="*/ 6169726 w 8191242"/>
              <a:gd name="connsiteY10880" fmla="*/ 1204360 h 5359243"/>
              <a:gd name="connsiteX10881" fmla="*/ 6168987 w 8191242"/>
              <a:gd name="connsiteY10881" fmla="*/ 1200685 h 5359243"/>
              <a:gd name="connsiteX10882" fmla="*/ 6161037 w 8191242"/>
              <a:gd name="connsiteY10882" fmla="*/ 1205343 h 5359243"/>
              <a:gd name="connsiteX10883" fmla="*/ 6162332 w 8191242"/>
              <a:gd name="connsiteY10883" fmla="*/ 1216271 h 5359243"/>
              <a:gd name="connsiteX10884" fmla="*/ 6164831 w 8191242"/>
              <a:gd name="connsiteY10884" fmla="*/ 1216896 h 5359243"/>
              <a:gd name="connsiteX10885" fmla="*/ 6167063 w 8191242"/>
              <a:gd name="connsiteY10885" fmla="*/ 1220801 h 5359243"/>
              <a:gd name="connsiteX10886" fmla="*/ 6171244 w 8191242"/>
              <a:gd name="connsiteY10886" fmla="*/ 1222328 h 5359243"/>
              <a:gd name="connsiteX10887" fmla="*/ 6177166 w 8191242"/>
              <a:gd name="connsiteY10887" fmla="*/ 1229500 h 5359243"/>
              <a:gd name="connsiteX10888" fmla="*/ 6246720 w 8191242"/>
              <a:gd name="connsiteY10888" fmla="*/ 1211383 h 5359243"/>
              <a:gd name="connsiteX10889" fmla="*/ 6248170 w 8191242"/>
              <a:gd name="connsiteY10889" fmla="*/ 1211125 h 5359243"/>
              <a:gd name="connsiteX10890" fmla="*/ 6242277 w 8191242"/>
              <a:gd name="connsiteY10890" fmla="*/ 1205845 h 5359243"/>
              <a:gd name="connsiteX10891" fmla="*/ 6226789 w 8191242"/>
              <a:gd name="connsiteY10891" fmla="*/ 1198504 h 5359243"/>
              <a:gd name="connsiteX10892" fmla="*/ 6225820 w 8191242"/>
              <a:gd name="connsiteY10892" fmla="*/ 1188802 h 5359243"/>
              <a:gd name="connsiteX10893" fmla="*/ 6235501 w 8191242"/>
              <a:gd name="connsiteY10893" fmla="*/ 1191425 h 5359243"/>
              <a:gd name="connsiteX10894" fmla="*/ 6235412 w 8191242"/>
              <a:gd name="connsiteY10894" fmla="*/ 1190508 h 5359243"/>
              <a:gd name="connsiteX10895" fmla="*/ 6246152 w 8191242"/>
              <a:gd name="connsiteY10895" fmla="*/ 1195357 h 5359243"/>
              <a:gd name="connsiteX10896" fmla="*/ 6257767 w 8191242"/>
              <a:gd name="connsiteY10896" fmla="*/ 1206895 h 5359243"/>
              <a:gd name="connsiteX10897" fmla="*/ 6249909 w 8191242"/>
              <a:gd name="connsiteY10897" fmla="*/ 1210815 h 5359243"/>
              <a:gd name="connsiteX10898" fmla="*/ 6264703 w 8191242"/>
              <a:gd name="connsiteY10898" fmla="*/ 1208182 h 5359243"/>
              <a:gd name="connsiteX10899" fmla="*/ 6263792 w 8191242"/>
              <a:gd name="connsiteY10899" fmla="*/ 1203871 h 5359243"/>
              <a:gd name="connsiteX10900" fmla="*/ 6250023 w 8191242"/>
              <a:gd name="connsiteY10900" fmla="*/ 1191035 h 5359243"/>
              <a:gd name="connsiteX10901" fmla="*/ 6250023 w 8191242"/>
              <a:gd name="connsiteY10901" fmla="*/ 1182736 h 5359243"/>
              <a:gd name="connsiteX10902" fmla="*/ 6266341 w 8191242"/>
              <a:gd name="connsiteY10902" fmla="*/ 1166142 h 5359243"/>
              <a:gd name="connsiteX10903" fmla="*/ 6258182 w 8191242"/>
              <a:gd name="connsiteY10903" fmla="*/ 1174440 h 5359243"/>
              <a:gd name="connsiteX10904" fmla="*/ 6364259 w 8191242"/>
              <a:gd name="connsiteY10904" fmla="*/ 1174440 h 5359243"/>
              <a:gd name="connsiteX10905" fmla="*/ 6380578 w 8191242"/>
              <a:gd name="connsiteY10905" fmla="*/ 1191035 h 5359243"/>
              <a:gd name="connsiteX10906" fmla="*/ 6413217 w 8191242"/>
              <a:gd name="connsiteY10906" fmla="*/ 1182736 h 5359243"/>
              <a:gd name="connsiteX10907" fmla="*/ 6413217 w 8191242"/>
              <a:gd name="connsiteY10907" fmla="*/ 1157843 h 5359243"/>
              <a:gd name="connsiteX10908" fmla="*/ 6439736 w 8191242"/>
              <a:gd name="connsiteY10908" fmla="*/ 1168215 h 5359243"/>
              <a:gd name="connsiteX10909" fmla="*/ 6453635 w 8191242"/>
              <a:gd name="connsiteY10909" fmla="*/ 1167471 h 5359243"/>
              <a:gd name="connsiteX10910" fmla="*/ 6450650 w 8191242"/>
              <a:gd name="connsiteY10910" fmla="*/ 1137670 h 5359243"/>
              <a:gd name="connsiteX10911" fmla="*/ 6429445 w 8191242"/>
              <a:gd name="connsiteY10911" fmla="*/ 1119539 h 5359243"/>
              <a:gd name="connsiteX10912" fmla="*/ 6428098 w 8191242"/>
              <a:gd name="connsiteY10912" fmla="*/ 1111487 h 5359243"/>
              <a:gd name="connsiteX10913" fmla="*/ 6425251 w 8191242"/>
              <a:gd name="connsiteY10913" fmla="*/ 1117183 h 5359243"/>
              <a:gd name="connsiteX10914" fmla="*/ 6428155 w 8191242"/>
              <a:gd name="connsiteY10914" fmla="*/ 1134609 h 5359243"/>
              <a:gd name="connsiteX10915" fmla="*/ 6404920 w 8191242"/>
              <a:gd name="connsiteY10915" fmla="*/ 1095885 h 5359243"/>
              <a:gd name="connsiteX10916" fmla="*/ 6412665 w 8191242"/>
              <a:gd name="connsiteY10916" fmla="*/ 1111375 h 5359243"/>
              <a:gd name="connsiteX10917" fmla="*/ 6412665 w 8191242"/>
              <a:gd name="connsiteY10917" fmla="*/ 1095885 h 5359243"/>
              <a:gd name="connsiteX10918" fmla="*/ 6423315 w 8191242"/>
              <a:gd name="connsiteY10918" fmla="*/ 1094917 h 5359243"/>
              <a:gd name="connsiteX10919" fmla="*/ 6427981 w 8191242"/>
              <a:gd name="connsiteY10919" fmla="*/ 1110787 h 5359243"/>
              <a:gd name="connsiteX10920" fmla="*/ 6421366 w 8191242"/>
              <a:gd name="connsiteY10920" fmla="*/ 1071185 h 5359243"/>
              <a:gd name="connsiteX10921" fmla="*/ 6437521 w 8191242"/>
              <a:gd name="connsiteY10921" fmla="*/ 1030892 h 5359243"/>
              <a:gd name="connsiteX10922" fmla="*/ 6389055 w 8191242"/>
              <a:gd name="connsiteY10922" fmla="*/ 1030892 h 5359243"/>
              <a:gd name="connsiteX10923" fmla="*/ 6397134 w 8191242"/>
              <a:gd name="connsiteY10923" fmla="*/ 1047009 h 5359243"/>
              <a:gd name="connsiteX10924" fmla="*/ 6364821 w 8191242"/>
              <a:gd name="connsiteY10924" fmla="*/ 1063128 h 5359243"/>
              <a:gd name="connsiteX10925" fmla="*/ 6348666 w 8191242"/>
              <a:gd name="connsiteY10925" fmla="*/ 1055068 h 5359243"/>
              <a:gd name="connsiteX10926" fmla="*/ 6356744 w 8191242"/>
              <a:gd name="connsiteY10926" fmla="*/ 1038952 h 5359243"/>
              <a:gd name="connsiteX10927" fmla="*/ 6330617 w 8191242"/>
              <a:gd name="connsiteY10927" fmla="*/ 1028751 h 5359243"/>
              <a:gd name="connsiteX10928" fmla="*/ 5851303 w 8191242"/>
              <a:gd name="connsiteY10928" fmla="*/ 1028173 h 5359243"/>
              <a:gd name="connsiteX10929" fmla="*/ 5870531 w 8191242"/>
              <a:gd name="connsiteY10929" fmla="*/ 1047868 h 5359243"/>
              <a:gd name="connsiteX10930" fmla="*/ 5854340 w 8191242"/>
              <a:gd name="connsiteY10930" fmla="*/ 1047868 h 5359243"/>
              <a:gd name="connsiteX10931" fmla="*/ 5846241 w 8191242"/>
              <a:gd name="connsiteY10931" fmla="*/ 1031603 h 5359243"/>
              <a:gd name="connsiteX10932" fmla="*/ 5838145 w 8191242"/>
              <a:gd name="connsiteY10932" fmla="*/ 1039735 h 5359243"/>
              <a:gd name="connsiteX10933" fmla="*/ 5830047 w 8191242"/>
              <a:gd name="connsiteY10933" fmla="*/ 1064131 h 5359243"/>
              <a:gd name="connsiteX10934" fmla="*/ 5813854 w 8191242"/>
              <a:gd name="connsiteY10934" fmla="*/ 1039735 h 5359243"/>
              <a:gd name="connsiteX10935" fmla="*/ 5813854 w 8191242"/>
              <a:gd name="connsiteY10935" fmla="*/ 1052949 h 5359243"/>
              <a:gd name="connsiteX10936" fmla="*/ 5813854 w 8191242"/>
              <a:gd name="connsiteY10936" fmla="*/ 1071637 h 5359243"/>
              <a:gd name="connsiteX10937" fmla="*/ 5813771 w 8191242"/>
              <a:gd name="connsiteY10937" fmla="*/ 1071593 h 5359243"/>
              <a:gd name="connsiteX10938" fmla="*/ 5812842 w 8191242"/>
              <a:gd name="connsiteY10938" fmla="*/ 1064131 h 5359243"/>
              <a:gd name="connsiteX10939" fmla="*/ 5805756 w 8191242"/>
              <a:gd name="connsiteY10939" fmla="*/ 1055998 h 5359243"/>
              <a:gd name="connsiteX10940" fmla="*/ 5781466 w 8191242"/>
              <a:gd name="connsiteY10940" fmla="*/ 1039735 h 5359243"/>
              <a:gd name="connsiteX10941" fmla="*/ 5789564 w 8191242"/>
              <a:gd name="connsiteY10941" fmla="*/ 1055998 h 5359243"/>
              <a:gd name="connsiteX10942" fmla="*/ 5797660 w 8191242"/>
              <a:gd name="connsiteY10942" fmla="*/ 1039735 h 5359243"/>
              <a:gd name="connsiteX10943" fmla="*/ 5805756 w 8191242"/>
              <a:gd name="connsiteY10943" fmla="*/ 1031603 h 5359243"/>
              <a:gd name="connsiteX10944" fmla="*/ 5851303 w 8191242"/>
              <a:gd name="connsiteY10944" fmla="*/ 1028173 h 5359243"/>
              <a:gd name="connsiteX10945" fmla="*/ 5112994 w 8191242"/>
              <a:gd name="connsiteY10945" fmla="*/ 1022311 h 5359243"/>
              <a:gd name="connsiteX10946" fmla="*/ 5129452 w 8191242"/>
              <a:gd name="connsiteY10946" fmla="*/ 1030424 h 5359243"/>
              <a:gd name="connsiteX10947" fmla="*/ 5121202 w 8191242"/>
              <a:gd name="connsiteY10947" fmla="*/ 1054724 h 5359243"/>
              <a:gd name="connsiteX10948" fmla="*/ 5112994 w 8191242"/>
              <a:gd name="connsiteY10948" fmla="*/ 1038537 h 5359243"/>
              <a:gd name="connsiteX10949" fmla="*/ 5112994 w 8191242"/>
              <a:gd name="connsiteY10949" fmla="*/ 1022311 h 5359243"/>
              <a:gd name="connsiteX10950" fmla="*/ 5235462 w 8191242"/>
              <a:gd name="connsiteY10950" fmla="*/ 1022309 h 5359243"/>
              <a:gd name="connsiteX10951" fmla="*/ 5243206 w 8191242"/>
              <a:gd name="connsiteY10951" fmla="*/ 1045543 h 5359243"/>
              <a:gd name="connsiteX10952" fmla="*/ 5227716 w 8191242"/>
              <a:gd name="connsiteY10952" fmla="*/ 1053288 h 5359243"/>
              <a:gd name="connsiteX10953" fmla="*/ 5219972 w 8191242"/>
              <a:gd name="connsiteY10953" fmla="*/ 1030053 h 5359243"/>
              <a:gd name="connsiteX10954" fmla="*/ 5235462 w 8191242"/>
              <a:gd name="connsiteY10954" fmla="*/ 1045543 h 5359243"/>
              <a:gd name="connsiteX10955" fmla="*/ 5235462 w 8191242"/>
              <a:gd name="connsiteY10955" fmla="*/ 1022309 h 5359243"/>
              <a:gd name="connsiteX10956" fmla="*/ 5500073 w 8191242"/>
              <a:gd name="connsiteY10956" fmla="*/ 1019453 h 5359243"/>
              <a:gd name="connsiteX10957" fmla="*/ 5502332 w 8191242"/>
              <a:gd name="connsiteY10957" fmla="*/ 1020737 h 5359243"/>
              <a:gd name="connsiteX10958" fmla="*/ 5500073 w 8191242"/>
              <a:gd name="connsiteY10958" fmla="*/ 1031024 h 5359243"/>
              <a:gd name="connsiteX10959" fmla="*/ 5518144 w 8191242"/>
              <a:gd name="connsiteY10959" fmla="*/ 1031024 h 5359243"/>
              <a:gd name="connsiteX10960" fmla="*/ 5500073 w 8191242"/>
              <a:gd name="connsiteY10960" fmla="*/ 1072168 h 5359243"/>
              <a:gd name="connsiteX10961" fmla="*/ 5491035 w 8191242"/>
              <a:gd name="connsiteY10961" fmla="*/ 1022794 h 5359243"/>
              <a:gd name="connsiteX10962" fmla="*/ 5500073 w 8191242"/>
              <a:gd name="connsiteY10962" fmla="*/ 1019453 h 5359243"/>
              <a:gd name="connsiteX10963" fmla="*/ 5957971 w 8191242"/>
              <a:gd name="connsiteY10963" fmla="*/ 1018269 h 5359243"/>
              <a:gd name="connsiteX10964" fmla="*/ 5961520 w 8191242"/>
              <a:gd name="connsiteY10964" fmla="*/ 1020671 h 5359243"/>
              <a:gd name="connsiteX10965" fmla="*/ 5960888 w 8191242"/>
              <a:gd name="connsiteY10965" fmla="*/ 1022309 h 5359243"/>
              <a:gd name="connsiteX10966" fmla="*/ 5676910 w 8191242"/>
              <a:gd name="connsiteY10966" fmla="*/ 1014564 h 5359243"/>
              <a:gd name="connsiteX10967" fmla="*/ 5676910 w 8191242"/>
              <a:gd name="connsiteY10967" fmla="*/ 1018435 h 5359243"/>
              <a:gd name="connsiteX10968" fmla="*/ 5676910 w 8191242"/>
              <a:gd name="connsiteY10968" fmla="*/ 1045543 h 5359243"/>
              <a:gd name="connsiteX10969" fmla="*/ 5676910 w 8191242"/>
              <a:gd name="connsiteY10969" fmla="*/ 1014564 h 5359243"/>
              <a:gd name="connsiteX10970" fmla="*/ 5250950 w 8191242"/>
              <a:gd name="connsiteY10970" fmla="*/ 1014564 h 5359243"/>
              <a:gd name="connsiteX10971" fmla="*/ 5258696 w 8191242"/>
              <a:gd name="connsiteY10971" fmla="*/ 1037798 h 5359243"/>
              <a:gd name="connsiteX10972" fmla="*/ 5250950 w 8191242"/>
              <a:gd name="connsiteY10972" fmla="*/ 1014564 h 5359243"/>
              <a:gd name="connsiteX10973" fmla="*/ 1781298 w 8191242"/>
              <a:gd name="connsiteY10973" fmla="*/ 1014564 h 5359243"/>
              <a:gd name="connsiteX10974" fmla="*/ 1750319 w 8191242"/>
              <a:gd name="connsiteY10974" fmla="*/ 1045543 h 5359243"/>
              <a:gd name="connsiteX10975" fmla="*/ 1781298 w 8191242"/>
              <a:gd name="connsiteY10975" fmla="*/ 1014564 h 5359243"/>
              <a:gd name="connsiteX10976" fmla="*/ 5165904 w 8191242"/>
              <a:gd name="connsiteY10976" fmla="*/ 1014359 h 5359243"/>
              <a:gd name="connsiteX10977" fmla="*/ 5195076 w 8191242"/>
              <a:gd name="connsiteY10977" fmla="*/ 1055075 h 5359243"/>
              <a:gd name="connsiteX10978" fmla="*/ 5203375 w 8191242"/>
              <a:gd name="connsiteY10978" fmla="*/ 1087245 h 5359243"/>
              <a:gd name="connsiteX10979" fmla="*/ 5186778 w 8191242"/>
              <a:gd name="connsiteY10979" fmla="*/ 1071160 h 5359243"/>
              <a:gd name="connsiteX10980" fmla="*/ 5178480 w 8191242"/>
              <a:gd name="connsiteY10980" fmla="*/ 1063118 h 5359243"/>
              <a:gd name="connsiteX10981" fmla="*/ 5186778 w 8191242"/>
              <a:gd name="connsiteY10981" fmla="*/ 1095290 h 5359243"/>
              <a:gd name="connsiteX10982" fmla="*/ 5170183 w 8191242"/>
              <a:gd name="connsiteY10982" fmla="*/ 1063118 h 5359243"/>
              <a:gd name="connsiteX10983" fmla="*/ 5186778 w 8191242"/>
              <a:gd name="connsiteY10983" fmla="*/ 1047033 h 5359243"/>
              <a:gd name="connsiteX10984" fmla="*/ 5161885 w 8191242"/>
              <a:gd name="connsiteY10984" fmla="*/ 1014862 h 5359243"/>
              <a:gd name="connsiteX10985" fmla="*/ 5165904 w 8191242"/>
              <a:gd name="connsiteY10985" fmla="*/ 1014359 h 5359243"/>
              <a:gd name="connsiteX10986" fmla="*/ 5752487 w 8191242"/>
              <a:gd name="connsiteY10986" fmla="*/ 1006822 h 5359243"/>
              <a:gd name="connsiteX10987" fmla="*/ 5793084 w 8191242"/>
              <a:gd name="connsiteY10987" fmla="*/ 1078183 h 5359243"/>
              <a:gd name="connsiteX10988" fmla="*/ 5784966 w 8191242"/>
              <a:gd name="connsiteY10988" fmla="*/ 1094044 h 5359243"/>
              <a:gd name="connsiteX10989" fmla="*/ 5784966 w 8191242"/>
              <a:gd name="connsiteY10989" fmla="*/ 1078183 h 5359243"/>
              <a:gd name="connsiteX10990" fmla="*/ 5760607 w 8191242"/>
              <a:gd name="connsiteY10990" fmla="*/ 1070256 h 5359243"/>
              <a:gd name="connsiteX10991" fmla="*/ 5760607 w 8191242"/>
              <a:gd name="connsiteY10991" fmla="*/ 1062325 h 5359243"/>
              <a:gd name="connsiteX10992" fmla="*/ 5752487 w 8191242"/>
              <a:gd name="connsiteY10992" fmla="*/ 1054398 h 5359243"/>
              <a:gd name="connsiteX10993" fmla="*/ 5768725 w 8191242"/>
              <a:gd name="connsiteY10993" fmla="*/ 1062325 h 5359243"/>
              <a:gd name="connsiteX10994" fmla="*/ 5752487 w 8191242"/>
              <a:gd name="connsiteY10994" fmla="*/ 1006822 h 5359243"/>
              <a:gd name="connsiteX10995" fmla="*/ 5704018 w 8191242"/>
              <a:gd name="connsiteY10995" fmla="*/ 1006819 h 5359243"/>
              <a:gd name="connsiteX10996" fmla="*/ 5719507 w 8191242"/>
              <a:gd name="connsiteY10996" fmla="*/ 1045543 h 5359243"/>
              <a:gd name="connsiteX10997" fmla="*/ 5704018 w 8191242"/>
              <a:gd name="connsiteY10997" fmla="*/ 1006819 h 5359243"/>
              <a:gd name="connsiteX10998" fmla="*/ 5969146 w 8191242"/>
              <a:gd name="connsiteY10998" fmla="*/ 1004882 h 5359243"/>
              <a:gd name="connsiteX10999" fmla="*/ 5977668 w 8191242"/>
              <a:gd name="connsiteY10999" fmla="*/ 1006819 h 5359243"/>
              <a:gd name="connsiteX11000" fmla="*/ 5977668 w 8191242"/>
              <a:gd name="connsiteY11000" fmla="*/ 1053288 h 5359243"/>
              <a:gd name="connsiteX11001" fmla="*/ 5968228 w 8191242"/>
              <a:gd name="connsiteY11001" fmla="*/ 1025214 h 5359243"/>
              <a:gd name="connsiteX11002" fmla="*/ 5961520 w 8191242"/>
              <a:gd name="connsiteY11002" fmla="*/ 1020671 h 5359243"/>
              <a:gd name="connsiteX11003" fmla="*/ 5966130 w 8191242"/>
              <a:gd name="connsiteY11003" fmla="*/ 1008756 h 5359243"/>
              <a:gd name="connsiteX11004" fmla="*/ 5969146 w 8191242"/>
              <a:gd name="connsiteY11004" fmla="*/ 1004882 h 5359243"/>
              <a:gd name="connsiteX11005" fmla="*/ 1769474 w 8191242"/>
              <a:gd name="connsiteY11005" fmla="*/ 1000526 h 5359243"/>
              <a:gd name="connsiteX11006" fmla="*/ 1789043 w 8191242"/>
              <a:gd name="connsiteY11006" fmla="*/ 1006819 h 5359243"/>
              <a:gd name="connsiteX11007" fmla="*/ 1707722 w 8191242"/>
              <a:gd name="connsiteY11007" fmla="*/ 1022309 h 5359243"/>
              <a:gd name="connsiteX11008" fmla="*/ 1769474 w 8191242"/>
              <a:gd name="connsiteY11008" fmla="*/ 1000526 h 5359243"/>
              <a:gd name="connsiteX11009" fmla="*/ 5944106 w 8191242"/>
              <a:gd name="connsiteY11009" fmla="*/ 999074 h 5359243"/>
              <a:gd name="connsiteX11010" fmla="*/ 5957971 w 8191242"/>
              <a:gd name="connsiteY11010" fmla="*/ 1018269 h 5359243"/>
              <a:gd name="connsiteX11011" fmla="*/ 5952497 w 8191242"/>
              <a:gd name="connsiteY11011" fmla="*/ 1014564 h 5359243"/>
              <a:gd name="connsiteX11012" fmla="*/ 5944106 w 8191242"/>
              <a:gd name="connsiteY11012" fmla="*/ 999074 h 5359243"/>
              <a:gd name="connsiteX11013" fmla="*/ 5580102 w 8191242"/>
              <a:gd name="connsiteY11013" fmla="*/ 999074 h 5359243"/>
              <a:gd name="connsiteX11014" fmla="*/ 5587846 w 8191242"/>
              <a:gd name="connsiteY11014" fmla="*/ 1022309 h 5359243"/>
              <a:gd name="connsiteX11015" fmla="*/ 5587846 w 8191242"/>
              <a:gd name="connsiteY11015" fmla="*/ 1030053 h 5359243"/>
              <a:gd name="connsiteX11016" fmla="*/ 5572357 w 8191242"/>
              <a:gd name="connsiteY11016" fmla="*/ 1006819 h 5359243"/>
              <a:gd name="connsiteX11017" fmla="*/ 5580102 w 8191242"/>
              <a:gd name="connsiteY11017" fmla="*/ 999074 h 5359243"/>
              <a:gd name="connsiteX11018" fmla="*/ 5370993 w 8191242"/>
              <a:gd name="connsiteY11018" fmla="*/ 999074 h 5359243"/>
              <a:gd name="connsiteX11019" fmla="*/ 5370993 w 8191242"/>
              <a:gd name="connsiteY11019" fmla="*/ 1030053 h 5359243"/>
              <a:gd name="connsiteX11020" fmla="*/ 5370993 w 8191242"/>
              <a:gd name="connsiteY11020" fmla="*/ 999074 h 5359243"/>
              <a:gd name="connsiteX11021" fmla="*/ 5887312 w 8191242"/>
              <a:gd name="connsiteY11021" fmla="*/ 991330 h 5359243"/>
              <a:gd name="connsiteX11022" fmla="*/ 5898552 w 8191242"/>
              <a:gd name="connsiteY11022" fmla="*/ 1020406 h 5359243"/>
              <a:gd name="connsiteX11023" fmla="*/ 5902594 w 8191242"/>
              <a:gd name="connsiteY11023" fmla="*/ 1048175 h 5359243"/>
              <a:gd name="connsiteX11024" fmla="*/ 5895486 w 8191242"/>
              <a:gd name="connsiteY11024" fmla="*/ 1031436 h 5359243"/>
              <a:gd name="connsiteX11025" fmla="*/ 5887312 w 8191242"/>
              <a:gd name="connsiteY11025" fmla="*/ 1047480 h 5359243"/>
              <a:gd name="connsiteX11026" fmla="*/ 5870961 w 8191242"/>
              <a:gd name="connsiteY11026" fmla="*/ 1039457 h 5359243"/>
              <a:gd name="connsiteX11027" fmla="*/ 5887312 w 8191242"/>
              <a:gd name="connsiteY11027" fmla="*/ 991330 h 5359243"/>
              <a:gd name="connsiteX11028" fmla="*/ 5676910 w 8191242"/>
              <a:gd name="connsiteY11028" fmla="*/ 991330 h 5359243"/>
              <a:gd name="connsiteX11029" fmla="*/ 5676910 w 8191242"/>
              <a:gd name="connsiteY11029" fmla="*/ 1014564 h 5359243"/>
              <a:gd name="connsiteX11030" fmla="*/ 5669165 w 8191242"/>
              <a:gd name="connsiteY11030" fmla="*/ 1022309 h 5359243"/>
              <a:gd name="connsiteX11031" fmla="*/ 5661421 w 8191242"/>
              <a:gd name="connsiteY11031" fmla="*/ 999074 h 5359243"/>
              <a:gd name="connsiteX11032" fmla="*/ 5676910 w 8191242"/>
              <a:gd name="connsiteY11032" fmla="*/ 991330 h 5359243"/>
              <a:gd name="connsiteX11033" fmla="*/ 2606114 w 8191242"/>
              <a:gd name="connsiteY11033" fmla="*/ 991330 h 5359243"/>
              <a:gd name="connsiteX11034" fmla="*/ 2613859 w 8191242"/>
              <a:gd name="connsiteY11034" fmla="*/ 1006819 h 5359243"/>
              <a:gd name="connsiteX11035" fmla="*/ 2590625 w 8191242"/>
              <a:gd name="connsiteY11035" fmla="*/ 1014564 h 5359243"/>
              <a:gd name="connsiteX11036" fmla="*/ 2606114 w 8191242"/>
              <a:gd name="connsiteY11036" fmla="*/ 991330 h 5359243"/>
              <a:gd name="connsiteX11037" fmla="*/ 5923412 w 8191242"/>
              <a:gd name="connsiteY11037" fmla="*/ 990724 h 5359243"/>
              <a:gd name="connsiteX11038" fmla="*/ 5944106 w 8191242"/>
              <a:gd name="connsiteY11038" fmla="*/ 1022309 h 5359243"/>
              <a:gd name="connsiteX11039" fmla="*/ 5951851 w 8191242"/>
              <a:gd name="connsiteY11039" fmla="*/ 1053288 h 5359243"/>
              <a:gd name="connsiteX11040" fmla="*/ 5928616 w 8191242"/>
              <a:gd name="connsiteY11040" fmla="*/ 1061032 h 5359243"/>
              <a:gd name="connsiteX11041" fmla="*/ 5920872 w 8191242"/>
              <a:gd name="connsiteY11041" fmla="*/ 1030053 h 5359243"/>
              <a:gd name="connsiteX11042" fmla="*/ 5920872 w 8191242"/>
              <a:gd name="connsiteY11042" fmla="*/ 991330 h 5359243"/>
              <a:gd name="connsiteX11043" fmla="*/ 5923412 w 8191242"/>
              <a:gd name="connsiteY11043" fmla="*/ 990724 h 5359243"/>
              <a:gd name="connsiteX11044" fmla="*/ 5593682 w 8191242"/>
              <a:gd name="connsiteY11044" fmla="*/ 987700 h 5359243"/>
              <a:gd name="connsiteX11045" fmla="*/ 5605661 w 8191242"/>
              <a:gd name="connsiteY11045" fmla="*/ 1013510 h 5359243"/>
              <a:gd name="connsiteX11046" fmla="*/ 5605661 w 8191242"/>
              <a:gd name="connsiteY11046" fmla="*/ 1037801 h 5359243"/>
              <a:gd name="connsiteX11047" fmla="*/ 5593682 w 8191242"/>
              <a:gd name="connsiteY11047" fmla="*/ 987700 h 5359243"/>
              <a:gd name="connsiteX11048" fmla="*/ 5638186 w 8191242"/>
              <a:gd name="connsiteY11048" fmla="*/ 983584 h 5359243"/>
              <a:gd name="connsiteX11049" fmla="*/ 5653675 w 8191242"/>
              <a:gd name="connsiteY11049" fmla="*/ 999074 h 5359243"/>
              <a:gd name="connsiteX11050" fmla="*/ 5653675 w 8191242"/>
              <a:gd name="connsiteY11050" fmla="*/ 983584 h 5359243"/>
              <a:gd name="connsiteX11051" fmla="*/ 5653675 w 8191242"/>
              <a:gd name="connsiteY11051" fmla="*/ 1014564 h 5359243"/>
              <a:gd name="connsiteX11052" fmla="*/ 5653675 w 8191242"/>
              <a:gd name="connsiteY11052" fmla="*/ 1006819 h 5359243"/>
              <a:gd name="connsiteX11053" fmla="*/ 5638186 w 8191242"/>
              <a:gd name="connsiteY11053" fmla="*/ 983584 h 5359243"/>
              <a:gd name="connsiteX11054" fmla="*/ 4950932 w 8191242"/>
              <a:gd name="connsiteY11054" fmla="*/ 983456 h 5359243"/>
              <a:gd name="connsiteX11055" fmla="*/ 4952476 w 8191242"/>
              <a:gd name="connsiteY11055" fmla="*/ 998921 h 5359243"/>
              <a:gd name="connsiteX11056" fmla="*/ 4940414 w 8191242"/>
              <a:gd name="connsiteY11056" fmla="*/ 987847 h 5359243"/>
              <a:gd name="connsiteX11057" fmla="*/ 4950467 w 8191242"/>
              <a:gd name="connsiteY11057" fmla="*/ 978785 h 5359243"/>
              <a:gd name="connsiteX11058" fmla="*/ 4952476 w 8191242"/>
              <a:gd name="connsiteY11058" fmla="*/ 982812 h 5359243"/>
              <a:gd name="connsiteX11059" fmla="*/ 4950932 w 8191242"/>
              <a:gd name="connsiteY11059" fmla="*/ 983456 h 5359243"/>
              <a:gd name="connsiteX11060" fmla="*/ 6033171 w 8191242"/>
              <a:gd name="connsiteY11060" fmla="*/ 975840 h 5359243"/>
              <a:gd name="connsiteX11061" fmla="*/ 6048661 w 8191242"/>
              <a:gd name="connsiteY11061" fmla="*/ 1022309 h 5359243"/>
              <a:gd name="connsiteX11062" fmla="*/ 6033171 w 8191242"/>
              <a:gd name="connsiteY11062" fmla="*/ 975840 h 5359243"/>
              <a:gd name="connsiteX11063" fmla="*/ 5533633 w 8191242"/>
              <a:gd name="connsiteY11063" fmla="*/ 975840 h 5359243"/>
              <a:gd name="connsiteX11064" fmla="*/ 5541378 w 8191242"/>
              <a:gd name="connsiteY11064" fmla="*/ 991330 h 5359243"/>
              <a:gd name="connsiteX11065" fmla="*/ 5533633 w 8191242"/>
              <a:gd name="connsiteY11065" fmla="*/ 991330 h 5359243"/>
              <a:gd name="connsiteX11066" fmla="*/ 5533633 w 8191242"/>
              <a:gd name="connsiteY11066" fmla="*/ 1014564 h 5359243"/>
              <a:gd name="connsiteX11067" fmla="*/ 5533633 w 8191242"/>
              <a:gd name="connsiteY11067" fmla="*/ 975840 h 5359243"/>
              <a:gd name="connsiteX11068" fmla="*/ 5436822 w 8191242"/>
              <a:gd name="connsiteY11068" fmla="*/ 975840 h 5359243"/>
              <a:gd name="connsiteX11069" fmla="*/ 5475547 w 8191242"/>
              <a:gd name="connsiteY11069" fmla="*/ 1014564 h 5359243"/>
              <a:gd name="connsiteX11070" fmla="*/ 5452312 w 8191242"/>
              <a:gd name="connsiteY11070" fmla="*/ 1037798 h 5359243"/>
              <a:gd name="connsiteX11071" fmla="*/ 5436822 w 8191242"/>
              <a:gd name="connsiteY11071" fmla="*/ 975840 h 5359243"/>
              <a:gd name="connsiteX11072" fmla="*/ 2129657 w 8191242"/>
              <a:gd name="connsiteY11072" fmla="*/ 975536 h 5359243"/>
              <a:gd name="connsiteX11073" fmla="*/ 2129449 w 8191242"/>
              <a:gd name="connsiteY11073" fmla="*/ 977267 h 5359243"/>
              <a:gd name="connsiteX11074" fmla="*/ 2121341 w 8191242"/>
              <a:gd name="connsiteY11074" fmla="*/ 989495 h 5359243"/>
              <a:gd name="connsiteX11075" fmla="*/ 2120535 w 8191242"/>
              <a:gd name="connsiteY11075" fmla="*/ 987657 h 5359243"/>
              <a:gd name="connsiteX11076" fmla="*/ 4783982 w 8191242"/>
              <a:gd name="connsiteY11076" fmla="*/ 974388 h 5359243"/>
              <a:gd name="connsiteX11077" fmla="*/ 4799540 w 8191242"/>
              <a:gd name="connsiteY11077" fmla="*/ 982619 h 5359243"/>
              <a:gd name="connsiteX11078" fmla="*/ 4774646 w 8191242"/>
              <a:gd name="connsiteY11078" fmla="*/ 990847 h 5359243"/>
              <a:gd name="connsiteX11079" fmla="*/ 4783982 w 8191242"/>
              <a:gd name="connsiteY11079" fmla="*/ 974388 h 5359243"/>
              <a:gd name="connsiteX11080" fmla="*/ 5509506 w 8191242"/>
              <a:gd name="connsiteY11080" fmla="*/ 974366 h 5359243"/>
              <a:gd name="connsiteX11081" fmla="*/ 5509506 w 8191242"/>
              <a:gd name="connsiteY11081" fmla="*/ 1006822 h 5359243"/>
              <a:gd name="connsiteX11082" fmla="*/ 5507452 w 8191242"/>
              <a:gd name="connsiteY11082" fmla="*/ 982653 h 5359243"/>
              <a:gd name="connsiteX11083" fmla="*/ 5952016 w 8191242"/>
              <a:gd name="connsiteY11083" fmla="*/ 973084 h 5359243"/>
              <a:gd name="connsiteX11084" fmla="*/ 5959595 w 8191242"/>
              <a:gd name="connsiteY11084" fmla="*/ 988717 h 5359243"/>
              <a:gd name="connsiteX11085" fmla="*/ 5967339 w 8191242"/>
              <a:gd name="connsiteY11085" fmla="*/ 998302 h 5359243"/>
              <a:gd name="connsiteX11086" fmla="*/ 5928616 w 8191242"/>
              <a:gd name="connsiteY11086" fmla="*/ 981262 h 5359243"/>
              <a:gd name="connsiteX11087" fmla="*/ 5944106 w 8191242"/>
              <a:gd name="connsiteY11087" fmla="*/ 982328 h 5359243"/>
              <a:gd name="connsiteX11088" fmla="*/ 1838799 w 8191242"/>
              <a:gd name="connsiteY11088" fmla="*/ 972720 h 5359243"/>
              <a:gd name="connsiteX11089" fmla="*/ 1838414 w 8191242"/>
              <a:gd name="connsiteY11089" fmla="*/ 982039 h 5359243"/>
              <a:gd name="connsiteX11090" fmla="*/ 1789040 w 8191242"/>
              <a:gd name="connsiteY11090" fmla="*/ 999077 h 5359243"/>
              <a:gd name="connsiteX11091" fmla="*/ 1838799 w 8191242"/>
              <a:gd name="connsiteY11091" fmla="*/ 972720 h 5359243"/>
              <a:gd name="connsiteX11092" fmla="*/ 5952449 w 8191242"/>
              <a:gd name="connsiteY11092" fmla="*/ 972577 h 5359243"/>
              <a:gd name="connsiteX11093" fmla="*/ 5952016 w 8191242"/>
              <a:gd name="connsiteY11093" fmla="*/ 973084 h 5359243"/>
              <a:gd name="connsiteX11094" fmla="*/ 5951851 w 8191242"/>
              <a:gd name="connsiteY11094" fmla="*/ 972742 h 5359243"/>
              <a:gd name="connsiteX11095" fmla="*/ 2113867 w 8191242"/>
              <a:gd name="connsiteY11095" fmla="*/ 972427 h 5359243"/>
              <a:gd name="connsiteX11096" fmla="*/ 2120535 w 8191242"/>
              <a:gd name="connsiteY11096" fmla="*/ 987657 h 5359243"/>
              <a:gd name="connsiteX11097" fmla="*/ 2109178 w 8191242"/>
              <a:gd name="connsiteY11097" fmla="*/ 1002743 h 5359243"/>
              <a:gd name="connsiteX11098" fmla="*/ 2056477 w 8191242"/>
              <a:gd name="connsiteY11098" fmla="*/ 1022106 h 5359243"/>
              <a:gd name="connsiteX11099" fmla="*/ 2024047 w 8191242"/>
              <a:gd name="connsiteY11099" fmla="*/ 1030258 h 5359243"/>
              <a:gd name="connsiteX11100" fmla="*/ 1894321 w 8191242"/>
              <a:gd name="connsiteY11100" fmla="*/ 1079173 h 5359243"/>
              <a:gd name="connsiteX11101" fmla="*/ 1902429 w 8191242"/>
              <a:gd name="connsiteY11101" fmla="*/ 1103630 h 5359243"/>
              <a:gd name="connsiteX11102" fmla="*/ 1878107 w 8191242"/>
              <a:gd name="connsiteY11102" fmla="*/ 1079173 h 5359243"/>
              <a:gd name="connsiteX11103" fmla="*/ 1894321 w 8191242"/>
              <a:gd name="connsiteY11103" fmla="*/ 1062867 h 5359243"/>
              <a:gd name="connsiteX11104" fmla="*/ 1999722 w 8191242"/>
              <a:gd name="connsiteY11104" fmla="*/ 1022106 h 5359243"/>
              <a:gd name="connsiteX11105" fmla="*/ 1999722 w 8191242"/>
              <a:gd name="connsiteY11105" fmla="*/ 1030258 h 5359243"/>
              <a:gd name="connsiteX11106" fmla="*/ 2080803 w 8191242"/>
              <a:gd name="connsiteY11106" fmla="*/ 997650 h 5359243"/>
              <a:gd name="connsiteX11107" fmla="*/ 2113867 w 8191242"/>
              <a:gd name="connsiteY11107" fmla="*/ 972427 h 5359243"/>
              <a:gd name="connsiteX11108" fmla="*/ 2137557 w 8191242"/>
              <a:gd name="connsiteY11108" fmla="*/ 965039 h 5359243"/>
              <a:gd name="connsiteX11109" fmla="*/ 2129657 w 8191242"/>
              <a:gd name="connsiteY11109" fmla="*/ 975536 h 5359243"/>
              <a:gd name="connsiteX11110" fmla="*/ 2130463 w 8191242"/>
              <a:gd name="connsiteY11110" fmla="*/ 968860 h 5359243"/>
              <a:gd name="connsiteX11111" fmla="*/ 2137557 w 8191242"/>
              <a:gd name="connsiteY11111" fmla="*/ 965039 h 5359243"/>
              <a:gd name="connsiteX11112" fmla="*/ 5959595 w 8191242"/>
              <a:gd name="connsiteY11112" fmla="*/ 964224 h 5359243"/>
              <a:gd name="connsiteX11113" fmla="*/ 5955723 w 8191242"/>
              <a:gd name="connsiteY11113" fmla="*/ 971678 h 5359243"/>
              <a:gd name="connsiteX11114" fmla="*/ 5952449 w 8191242"/>
              <a:gd name="connsiteY11114" fmla="*/ 972577 h 5359243"/>
              <a:gd name="connsiteX11115" fmla="*/ 1571328 w 8191242"/>
              <a:gd name="connsiteY11115" fmla="*/ 956480 h 5359243"/>
              <a:gd name="connsiteX11116" fmla="*/ 1522277 w 8191242"/>
              <a:gd name="connsiteY11116" fmla="*/ 999077 h 5359243"/>
              <a:gd name="connsiteX11117" fmla="*/ 1571328 w 8191242"/>
              <a:gd name="connsiteY11117" fmla="*/ 956480 h 5359243"/>
              <a:gd name="connsiteX11118" fmla="*/ 5435720 w 8191242"/>
              <a:gd name="connsiteY11118" fmla="*/ 949217 h 5359243"/>
              <a:gd name="connsiteX11119" fmla="*/ 5435720 w 8191242"/>
              <a:gd name="connsiteY11119" fmla="*/ 965192 h 5359243"/>
              <a:gd name="connsiteX11120" fmla="*/ 5427422 w 8191242"/>
              <a:gd name="connsiteY11120" fmla="*/ 989154 h 5359243"/>
              <a:gd name="connsiteX11121" fmla="*/ 5444016 w 8191242"/>
              <a:gd name="connsiteY11121" fmla="*/ 1005126 h 5359243"/>
              <a:gd name="connsiteX11122" fmla="*/ 5444016 w 8191242"/>
              <a:gd name="connsiteY11122" fmla="*/ 1061035 h 5359243"/>
              <a:gd name="connsiteX11123" fmla="*/ 5433645 w 8191242"/>
              <a:gd name="connsiteY11123" fmla="*/ 1011117 h 5359243"/>
              <a:gd name="connsiteX11124" fmla="*/ 5413535 w 8191242"/>
              <a:gd name="connsiteY11124" fmla="*/ 977687 h 5359243"/>
              <a:gd name="connsiteX11125" fmla="*/ 5413937 w 8191242"/>
              <a:gd name="connsiteY11125" fmla="*/ 977172 h 5359243"/>
              <a:gd name="connsiteX11126" fmla="*/ 5412779 w 8191242"/>
              <a:gd name="connsiteY11126" fmla="*/ 976429 h 5359243"/>
              <a:gd name="connsiteX11127" fmla="*/ 5410825 w 8191242"/>
              <a:gd name="connsiteY11127" fmla="*/ 973179 h 5359243"/>
              <a:gd name="connsiteX11128" fmla="*/ 5409657 w 8191242"/>
              <a:gd name="connsiteY11128" fmla="*/ 974427 h 5359243"/>
              <a:gd name="connsiteX11129" fmla="*/ 5412779 w 8191242"/>
              <a:gd name="connsiteY11129" fmla="*/ 976429 h 5359243"/>
              <a:gd name="connsiteX11130" fmla="*/ 5413535 w 8191242"/>
              <a:gd name="connsiteY11130" fmla="*/ 977687 h 5359243"/>
              <a:gd name="connsiteX11131" fmla="*/ 5410825 w 8191242"/>
              <a:gd name="connsiteY11131" fmla="*/ 981165 h 5359243"/>
              <a:gd name="connsiteX11132" fmla="*/ 5402527 w 8191242"/>
              <a:gd name="connsiteY11132" fmla="*/ 973179 h 5359243"/>
              <a:gd name="connsiteX11133" fmla="*/ 5394227 w 8191242"/>
              <a:gd name="connsiteY11133" fmla="*/ 965192 h 5359243"/>
              <a:gd name="connsiteX11134" fmla="*/ 5435720 w 8191242"/>
              <a:gd name="connsiteY11134" fmla="*/ 949217 h 5359243"/>
              <a:gd name="connsiteX11135" fmla="*/ 6064149 w 8191242"/>
              <a:gd name="connsiteY11135" fmla="*/ 948735 h 5359243"/>
              <a:gd name="connsiteX11136" fmla="*/ 6072861 w 8191242"/>
              <a:gd name="connsiteY11136" fmla="*/ 948735 h 5359243"/>
              <a:gd name="connsiteX11137" fmla="*/ 6090288 w 8191242"/>
              <a:gd name="connsiteY11137" fmla="*/ 997787 h 5359243"/>
              <a:gd name="connsiteX11138" fmla="*/ 6090288 w 8191242"/>
              <a:gd name="connsiteY11138" fmla="*/ 1005961 h 5359243"/>
              <a:gd name="connsiteX11139" fmla="*/ 6072861 w 8191242"/>
              <a:gd name="connsiteY11139" fmla="*/ 1014135 h 5359243"/>
              <a:gd name="connsiteX11140" fmla="*/ 6081574 w 8191242"/>
              <a:gd name="connsiteY11140" fmla="*/ 981436 h 5359243"/>
              <a:gd name="connsiteX11141" fmla="*/ 6064149 w 8191242"/>
              <a:gd name="connsiteY11141" fmla="*/ 965085 h 5359243"/>
              <a:gd name="connsiteX11142" fmla="*/ 6064149 w 8191242"/>
              <a:gd name="connsiteY11142" fmla="*/ 948735 h 5359243"/>
              <a:gd name="connsiteX11143" fmla="*/ 5564613 w 8191242"/>
              <a:gd name="connsiteY11143" fmla="*/ 948735 h 5359243"/>
              <a:gd name="connsiteX11144" fmla="*/ 5541378 w 8191242"/>
              <a:gd name="connsiteY11144" fmla="*/ 973906 h 5359243"/>
              <a:gd name="connsiteX11145" fmla="*/ 5549123 w 8191242"/>
              <a:gd name="connsiteY11145" fmla="*/ 982297 h 5359243"/>
              <a:gd name="connsiteX11146" fmla="*/ 5556867 w 8191242"/>
              <a:gd name="connsiteY11146" fmla="*/ 999077 h 5359243"/>
              <a:gd name="connsiteX11147" fmla="*/ 5533633 w 8191242"/>
              <a:gd name="connsiteY11147" fmla="*/ 965515 h 5359243"/>
              <a:gd name="connsiteX11148" fmla="*/ 5564613 w 8191242"/>
              <a:gd name="connsiteY11148" fmla="*/ 948735 h 5359243"/>
              <a:gd name="connsiteX11149" fmla="*/ 6151814 w 8191242"/>
              <a:gd name="connsiteY11149" fmla="*/ 945095 h 5359243"/>
              <a:gd name="connsiteX11150" fmla="*/ 6152272 w 8191242"/>
              <a:gd name="connsiteY11150" fmla="*/ 945520 h 5359243"/>
              <a:gd name="connsiteX11151" fmla="*/ 6152128 w 8191242"/>
              <a:gd name="connsiteY11151" fmla="*/ 945644 h 5359243"/>
              <a:gd name="connsiteX11152" fmla="*/ 5984123 w 8191242"/>
              <a:gd name="connsiteY11152" fmla="*/ 940990 h 5359243"/>
              <a:gd name="connsiteX11153" fmla="*/ 6016133 w 8191242"/>
              <a:gd name="connsiteY11153" fmla="*/ 997913 h 5359243"/>
              <a:gd name="connsiteX11154" fmla="*/ 6024136 w 8191242"/>
              <a:gd name="connsiteY11154" fmla="*/ 965385 h 5359243"/>
              <a:gd name="connsiteX11155" fmla="*/ 6048146 w 8191242"/>
              <a:gd name="connsiteY11155" fmla="*/ 1054837 h 5359243"/>
              <a:gd name="connsiteX11156" fmla="*/ 6056147 w 8191242"/>
              <a:gd name="connsiteY11156" fmla="*/ 1022309 h 5359243"/>
              <a:gd name="connsiteX11157" fmla="*/ 6064150 w 8191242"/>
              <a:gd name="connsiteY11157" fmla="*/ 1054837 h 5359243"/>
              <a:gd name="connsiteX11158" fmla="*/ 6056147 w 8191242"/>
              <a:gd name="connsiteY11158" fmla="*/ 1062970 h 5359243"/>
              <a:gd name="connsiteX11159" fmla="*/ 6016133 w 8191242"/>
              <a:gd name="connsiteY11159" fmla="*/ 1062970 h 5359243"/>
              <a:gd name="connsiteX11160" fmla="*/ 6011132 w 8191242"/>
              <a:gd name="connsiteY11160" fmla="*/ 1053822 h 5359243"/>
              <a:gd name="connsiteX11161" fmla="*/ 6002325 w 8191242"/>
              <a:gd name="connsiteY11161" fmla="*/ 1041615 h 5359243"/>
              <a:gd name="connsiteX11162" fmla="*/ 6002176 w 8191242"/>
              <a:gd name="connsiteY11162" fmla="*/ 1040654 h 5359243"/>
              <a:gd name="connsiteX11163" fmla="*/ 6016133 w 8191242"/>
              <a:gd name="connsiteY11163" fmla="*/ 1054837 h 5359243"/>
              <a:gd name="connsiteX11164" fmla="*/ 6032140 w 8191242"/>
              <a:gd name="connsiteY11164" fmla="*/ 1046707 h 5359243"/>
              <a:gd name="connsiteX11165" fmla="*/ 6032140 w 8191242"/>
              <a:gd name="connsiteY11165" fmla="*/ 1022309 h 5359243"/>
              <a:gd name="connsiteX11166" fmla="*/ 6008130 w 8191242"/>
              <a:gd name="connsiteY11166" fmla="*/ 1030441 h 5359243"/>
              <a:gd name="connsiteX11167" fmla="*/ 5992123 w 8191242"/>
              <a:gd name="connsiteY11167" fmla="*/ 981651 h 5359243"/>
              <a:gd name="connsiteX11168" fmla="*/ 6000127 w 8191242"/>
              <a:gd name="connsiteY11168" fmla="*/ 1027392 h 5359243"/>
              <a:gd name="connsiteX11169" fmla="*/ 6002176 w 8191242"/>
              <a:gd name="connsiteY11169" fmla="*/ 1040654 h 5359243"/>
              <a:gd name="connsiteX11170" fmla="*/ 6000127 w 8191242"/>
              <a:gd name="connsiteY11170" fmla="*/ 1038574 h 5359243"/>
              <a:gd name="connsiteX11171" fmla="*/ 6002325 w 8191242"/>
              <a:gd name="connsiteY11171" fmla="*/ 1041615 h 5359243"/>
              <a:gd name="connsiteX11172" fmla="*/ 6008130 w 8191242"/>
              <a:gd name="connsiteY11172" fmla="*/ 1079234 h 5359243"/>
              <a:gd name="connsiteX11173" fmla="*/ 5976119 w 8191242"/>
              <a:gd name="connsiteY11173" fmla="*/ 1095497 h 5359243"/>
              <a:gd name="connsiteX11174" fmla="*/ 5944106 w 8191242"/>
              <a:gd name="connsiteY11174" fmla="*/ 1071102 h 5359243"/>
              <a:gd name="connsiteX11175" fmla="*/ 5952109 w 8191242"/>
              <a:gd name="connsiteY11175" fmla="*/ 1046707 h 5359243"/>
              <a:gd name="connsiteX11176" fmla="*/ 5984123 w 8191242"/>
              <a:gd name="connsiteY11176" fmla="*/ 1071102 h 5359243"/>
              <a:gd name="connsiteX11177" fmla="*/ 5992123 w 8191242"/>
              <a:gd name="connsiteY11177" fmla="*/ 1038574 h 5359243"/>
              <a:gd name="connsiteX11178" fmla="*/ 5992123 w 8191242"/>
              <a:gd name="connsiteY11178" fmla="*/ 1006046 h 5359243"/>
              <a:gd name="connsiteX11179" fmla="*/ 5968116 w 8191242"/>
              <a:gd name="connsiteY11179" fmla="*/ 981651 h 5359243"/>
              <a:gd name="connsiteX11180" fmla="*/ 5984123 w 8191242"/>
              <a:gd name="connsiteY11180" fmla="*/ 989781 h 5359243"/>
              <a:gd name="connsiteX11181" fmla="*/ 5984123 w 8191242"/>
              <a:gd name="connsiteY11181" fmla="*/ 957252 h 5359243"/>
              <a:gd name="connsiteX11182" fmla="*/ 5984123 w 8191242"/>
              <a:gd name="connsiteY11182" fmla="*/ 981651 h 5359243"/>
              <a:gd name="connsiteX11183" fmla="*/ 5984123 w 8191242"/>
              <a:gd name="connsiteY11183" fmla="*/ 940990 h 5359243"/>
              <a:gd name="connsiteX11184" fmla="*/ 5711763 w 8191242"/>
              <a:gd name="connsiteY11184" fmla="*/ 940990 h 5359243"/>
              <a:gd name="connsiteX11185" fmla="*/ 5704018 w 8191242"/>
              <a:gd name="connsiteY11185" fmla="*/ 983587 h 5359243"/>
              <a:gd name="connsiteX11186" fmla="*/ 5711763 w 8191242"/>
              <a:gd name="connsiteY11186" fmla="*/ 940990 h 5359243"/>
              <a:gd name="connsiteX11187" fmla="*/ 5008926 w 8191242"/>
              <a:gd name="connsiteY11187" fmla="*/ 940990 h 5359243"/>
              <a:gd name="connsiteX11188" fmla="*/ 5017640 w 8191242"/>
              <a:gd name="connsiteY11188" fmla="*/ 966161 h 5359243"/>
              <a:gd name="connsiteX11189" fmla="*/ 5008926 w 8191242"/>
              <a:gd name="connsiteY11189" fmla="*/ 991332 h 5359243"/>
              <a:gd name="connsiteX11190" fmla="*/ 5008926 w 8191242"/>
              <a:gd name="connsiteY11190" fmla="*/ 940990 h 5359243"/>
              <a:gd name="connsiteX11191" fmla="*/ 2257602 w 8191242"/>
              <a:gd name="connsiteY11191" fmla="*/ 940990 h 5359243"/>
              <a:gd name="connsiteX11192" fmla="*/ 2145302 w 8191242"/>
              <a:gd name="connsiteY11192" fmla="*/ 974552 h 5359243"/>
              <a:gd name="connsiteX11193" fmla="*/ 2257602 w 8191242"/>
              <a:gd name="connsiteY11193" fmla="*/ 940990 h 5359243"/>
              <a:gd name="connsiteX11194" fmla="*/ 5831805 w 8191242"/>
              <a:gd name="connsiteY11194" fmla="*/ 934353 h 5359243"/>
              <a:gd name="connsiteX11195" fmla="*/ 5847295 w 8191242"/>
              <a:gd name="connsiteY11195" fmla="*/ 959245 h 5359243"/>
              <a:gd name="connsiteX11196" fmla="*/ 5839550 w 8191242"/>
              <a:gd name="connsiteY11196" fmla="*/ 967544 h 5359243"/>
              <a:gd name="connsiteX11197" fmla="*/ 5816316 w 8191242"/>
              <a:gd name="connsiteY11197" fmla="*/ 975843 h 5359243"/>
              <a:gd name="connsiteX11198" fmla="*/ 5816316 w 8191242"/>
              <a:gd name="connsiteY11198" fmla="*/ 942649 h 5359243"/>
              <a:gd name="connsiteX11199" fmla="*/ 5831805 w 8191242"/>
              <a:gd name="connsiteY11199" fmla="*/ 934353 h 5359243"/>
              <a:gd name="connsiteX11200" fmla="*/ 5677878 w 8191242"/>
              <a:gd name="connsiteY11200" fmla="*/ 933245 h 5359243"/>
              <a:gd name="connsiteX11201" fmla="*/ 5704018 w 8191242"/>
              <a:gd name="connsiteY11201" fmla="*/ 975197 h 5359243"/>
              <a:gd name="connsiteX11202" fmla="*/ 5677878 w 8191242"/>
              <a:gd name="connsiteY11202" fmla="*/ 983587 h 5359243"/>
              <a:gd name="connsiteX11203" fmla="*/ 5669165 w 8191242"/>
              <a:gd name="connsiteY11203" fmla="*/ 958416 h 5359243"/>
              <a:gd name="connsiteX11204" fmla="*/ 5677878 w 8191242"/>
              <a:gd name="connsiteY11204" fmla="*/ 933245 h 5359243"/>
              <a:gd name="connsiteX11205" fmla="*/ 5041843 w 8191242"/>
              <a:gd name="connsiteY11205" fmla="*/ 933245 h 5359243"/>
              <a:gd name="connsiteX11206" fmla="*/ 5057332 w 8191242"/>
              <a:gd name="connsiteY11206" fmla="*/ 967322 h 5359243"/>
              <a:gd name="connsiteX11207" fmla="*/ 5041843 w 8191242"/>
              <a:gd name="connsiteY11207" fmla="*/ 950284 h 5359243"/>
              <a:gd name="connsiteX11208" fmla="*/ 5026353 w 8191242"/>
              <a:gd name="connsiteY11208" fmla="*/ 941763 h 5359243"/>
              <a:gd name="connsiteX11209" fmla="*/ 5041843 w 8191242"/>
              <a:gd name="connsiteY11209" fmla="*/ 933245 h 5359243"/>
              <a:gd name="connsiteX11210" fmla="*/ 4791241 w 8191242"/>
              <a:gd name="connsiteY11210" fmla="*/ 933245 h 5359243"/>
              <a:gd name="connsiteX11211" fmla="*/ 4832734 w 8191242"/>
              <a:gd name="connsiteY11211" fmla="*/ 999077 h 5359243"/>
              <a:gd name="connsiteX11212" fmla="*/ 4791241 w 8191242"/>
              <a:gd name="connsiteY11212" fmla="*/ 999077 h 5359243"/>
              <a:gd name="connsiteX11213" fmla="*/ 4799540 w 8191242"/>
              <a:gd name="connsiteY11213" fmla="*/ 982619 h 5359243"/>
              <a:gd name="connsiteX11214" fmla="*/ 4807838 w 8191242"/>
              <a:gd name="connsiteY11214" fmla="*/ 974388 h 5359243"/>
              <a:gd name="connsiteX11215" fmla="*/ 4791241 w 8191242"/>
              <a:gd name="connsiteY11215" fmla="*/ 933245 h 5359243"/>
              <a:gd name="connsiteX11216" fmla="*/ 6141166 w 8191242"/>
              <a:gd name="connsiteY11216" fmla="*/ 932172 h 5359243"/>
              <a:gd name="connsiteX11217" fmla="*/ 6146720 w 8191242"/>
              <a:gd name="connsiteY11217" fmla="*/ 936202 h 5359243"/>
              <a:gd name="connsiteX11218" fmla="*/ 6151814 w 8191242"/>
              <a:gd name="connsiteY11218" fmla="*/ 945095 h 5359243"/>
              <a:gd name="connsiteX11219" fmla="*/ 6148738 w 8191242"/>
              <a:gd name="connsiteY11219" fmla="*/ 942246 h 5359243"/>
              <a:gd name="connsiteX11220" fmla="*/ 6138642 w 8191242"/>
              <a:gd name="connsiteY11220" fmla="*/ 934187 h 5359243"/>
              <a:gd name="connsiteX11221" fmla="*/ 6141166 w 8191242"/>
              <a:gd name="connsiteY11221" fmla="*/ 932172 h 5359243"/>
              <a:gd name="connsiteX11222" fmla="*/ 6011269 w 8191242"/>
              <a:gd name="connsiteY11222" fmla="*/ 926833 h 5359243"/>
              <a:gd name="connsiteX11223" fmla="*/ 6025427 w 8191242"/>
              <a:gd name="connsiteY11223" fmla="*/ 940990 h 5359243"/>
              <a:gd name="connsiteX11224" fmla="*/ 6017682 w 8191242"/>
              <a:gd name="connsiteY11224" fmla="*/ 964224 h 5359243"/>
              <a:gd name="connsiteX11225" fmla="*/ 6009937 w 8191242"/>
              <a:gd name="connsiteY11225" fmla="*/ 933245 h 5359243"/>
              <a:gd name="connsiteX11226" fmla="*/ 6011269 w 8191242"/>
              <a:gd name="connsiteY11226" fmla="*/ 926833 h 5359243"/>
              <a:gd name="connsiteX11227" fmla="*/ 4968561 w 8191242"/>
              <a:gd name="connsiteY11227" fmla="*/ 926429 h 5359243"/>
              <a:gd name="connsiteX11228" fmla="*/ 4976167 w 8191242"/>
              <a:gd name="connsiteY11228" fmla="*/ 964517 h 5359243"/>
              <a:gd name="connsiteX11229" fmla="*/ 4976972 w 8191242"/>
              <a:gd name="connsiteY11229" fmla="*/ 966012 h 5359243"/>
              <a:gd name="connsiteX11230" fmla="*/ 4984648 w 8191242"/>
              <a:gd name="connsiteY11230" fmla="*/ 951601 h 5359243"/>
              <a:gd name="connsiteX11231" fmla="*/ 4992691 w 8191242"/>
              <a:gd name="connsiteY11231" fmla="*/ 942539 h 5359243"/>
              <a:gd name="connsiteX11232" fmla="*/ 4984648 w 8191242"/>
              <a:gd name="connsiteY11232" fmla="*/ 958648 h 5359243"/>
              <a:gd name="connsiteX11233" fmla="*/ 5000733 w 8191242"/>
              <a:gd name="connsiteY11233" fmla="*/ 1015030 h 5359243"/>
              <a:gd name="connsiteX11234" fmla="*/ 5016818 w 8191242"/>
              <a:gd name="connsiteY11234" fmla="*/ 998921 h 5359243"/>
              <a:gd name="connsiteX11235" fmla="*/ 5032902 w 8191242"/>
              <a:gd name="connsiteY11235" fmla="*/ 1015030 h 5359243"/>
              <a:gd name="connsiteX11236" fmla="*/ 5048989 w 8191242"/>
              <a:gd name="connsiteY11236" fmla="*/ 990866 h 5359243"/>
              <a:gd name="connsiteX11237" fmla="*/ 5065074 w 8191242"/>
              <a:gd name="connsiteY11237" fmla="*/ 1023084 h 5359243"/>
              <a:gd name="connsiteX11238" fmla="*/ 5057031 w 8191242"/>
              <a:gd name="connsiteY11238" fmla="*/ 1047248 h 5359243"/>
              <a:gd name="connsiteX11239" fmla="*/ 5040945 w 8191242"/>
              <a:gd name="connsiteY11239" fmla="*/ 1015030 h 5359243"/>
              <a:gd name="connsiteX11240" fmla="*/ 5024860 w 8191242"/>
              <a:gd name="connsiteY11240" fmla="*/ 1031139 h 5359243"/>
              <a:gd name="connsiteX11241" fmla="*/ 5032902 w 8191242"/>
              <a:gd name="connsiteY11241" fmla="*/ 1063357 h 5359243"/>
              <a:gd name="connsiteX11242" fmla="*/ 5032902 w 8191242"/>
              <a:gd name="connsiteY11242" fmla="*/ 1079467 h 5359243"/>
              <a:gd name="connsiteX11243" fmla="*/ 5008775 w 8191242"/>
              <a:gd name="connsiteY11243" fmla="*/ 1087521 h 5359243"/>
              <a:gd name="connsiteX11244" fmla="*/ 5000733 w 8191242"/>
              <a:gd name="connsiteY11244" fmla="*/ 1063357 h 5359243"/>
              <a:gd name="connsiteX11245" fmla="*/ 5008775 w 8191242"/>
              <a:gd name="connsiteY11245" fmla="*/ 1039193 h 5359243"/>
              <a:gd name="connsiteX11246" fmla="*/ 4992691 w 8191242"/>
              <a:gd name="connsiteY11246" fmla="*/ 1006976 h 5359243"/>
              <a:gd name="connsiteX11247" fmla="*/ 5000733 w 8191242"/>
              <a:gd name="connsiteY11247" fmla="*/ 1047248 h 5359243"/>
              <a:gd name="connsiteX11248" fmla="*/ 4984648 w 8191242"/>
              <a:gd name="connsiteY11248" fmla="*/ 1063357 h 5359243"/>
              <a:gd name="connsiteX11249" fmla="*/ 4976603 w 8191242"/>
              <a:gd name="connsiteY11249" fmla="*/ 1103630 h 5359243"/>
              <a:gd name="connsiteX11250" fmla="*/ 4968561 w 8191242"/>
              <a:gd name="connsiteY11250" fmla="*/ 1079467 h 5359243"/>
              <a:gd name="connsiteX11251" fmla="*/ 4952476 w 8191242"/>
              <a:gd name="connsiteY11251" fmla="*/ 1087521 h 5359243"/>
              <a:gd name="connsiteX11252" fmla="*/ 4952476 w 8191242"/>
              <a:gd name="connsiteY11252" fmla="*/ 1071411 h 5359243"/>
              <a:gd name="connsiteX11253" fmla="*/ 4976603 w 8191242"/>
              <a:gd name="connsiteY11253" fmla="*/ 1071411 h 5359243"/>
              <a:gd name="connsiteX11254" fmla="*/ 4960518 w 8191242"/>
              <a:gd name="connsiteY11254" fmla="*/ 1047248 h 5359243"/>
              <a:gd name="connsiteX11255" fmla="*/ 4944434 w 8191242"/>
              <a:gd name="connsiteY11255" fmla="*/ 1063357 h 5359243"/>
              <a:gd name="connsiteX11256" fmla="*/ 4928349 w 8191242"/>
              <a:gd name="connsiteY11256" fmla="*/ 1047248 h 5359243"/>
              <a:gd name="connsiteX11257" fmla="*/ 4936391 w 8191242"/>
              <a:gd name="connsiteY11257" fmla="*/ 1039193 h 5359243"/>
              <a:gd name="connsiteX11258" fmla="*/ 4952476 w 8191242"/>
              <a:gd name="connsiteY11258" fmla="*/ 1031139 h 5359243"/>
              <a:gd name="connsiteX11259" fmla="*/ 4976603 w 8191242"/>
              <a:gd name="connsiteY11259" fmla="*/ 1063357 h 5359243"/>
              <a:gd name="connsiteX11260" fmla="*/ 4960518 w 8191242"/>
              <a:gd name="connsiteY11260" fmla="*/ 1006976 h 5359243"/>
              <a:gd name="connsiteX11261" fmla="*/ 4944434 w 8191242"/>
              <a:gd name="connsiteY11261" fmla="*/ 1023084 h 5359243"/>
              <a:gd name="connsiteX11262" fmla="*/ 4952476 w 8191242"/>
              <a:gd name="connsiteY11262" fmla="*/ 998921 h 5359243"/>
              <a:gd name="connsiteX11263" fmla="*/ 4968561 w 8191242"/>
              <a:gd name="connsiteY11263" fmla="*/ 950593 h 5359243"/>
              <a:gd name="connsiteX11264" fmla="*/ 4952476 w 8191242"/>
              <a:gd name="connsiteY11264" fmla="*/ 942539 h 5359243"/>
              <a:gd name="connsiteX11265" fmla="*/ 4968561 w 8191242"/>
              <a:gd name="connsiteY11265" fmla="*/ 926429 h 5359243"/>
              <a:gd name="connsiteX11266" fmla="*/ 1951318 w 8191242"/>
              <a:gd name="connsiteY11266" fmla="*/ 925864 h 5359243"/>
              <a:gd name="connsiteX11267" fmla="*/ 1959428 w 8191242"/>
              <a:gd name="connsiteY11267" fmla="*/ 933245 h 5359243"/>
              <a:gd name="connsiteX11268" fmla="*/ 1928448 w 8191242"/>
              <a:gd name="connsiteY11268" fmla="*/ 948735 h 5359243"/>
              <a:gd name="connsiteX11269" fmla="*/ 1941033 w 8191242"/>
              <a:gd name="connsiteY11269" fmla="*/ 926469 h 5359243"/>
              <a:gd name="connsiteX11270" fmla="*/ 1951318 w 8191242"/>
              <a:gd name="connsiteY11270" fmla="*/ 925864 h 5359243"/>
              <a:gd name="connsiteX11271" fmla="*/ 1661253 w 8191242"/>
              <a:gd name="connsiteY11271" fmla="*/ 925501 h 5359243"/>
              <a:gd name="connsiteX11272" fmla="*/ 1638019 w 8191242"/>
              <a:gd name="connsiteY11272" fmla="*/ 940990 h 5359243"/>
              <a:gd name="connsiteX11273" fmla="*/ 1661253 w 8191242"/>
              <a:gd name="connsiteY11273" fmla="*/ 925501 h 5359243"/>
              <a:gd name="connsiteX11274" fmla="*/ 5246106 w 8191242"/>
              <a:gd name="connsiteY11274" fmla="*/ 923563 h 5359243"/>
              <a:gd name="connsiteX11275" fmla="*/ 5258693 w 8191242"/>
              <a:gd name="connsiteY11275" fmla="*/ 933245 h 5359243"/>
              <a:gd name="connsiteX11276" fmla="*/ 5250949 w 8191242"/>
              <a:gd name="connsiteY11276" fmla="*/ 933245 h 5359243"/>
              <a:gd name="connsiteX11277" fmla="*/ 5258693 w 8191242"/>
              <a:gd name="connsiteY11277" fmla="*/ 964224 h 5359243"/>
              <a:gd name="connsiteX11278" fmla="*/ 5250949 w 8191242"/>
              <a:gd name="connsiteY11278" fmla="*/ 956480 h 5359243"/>
              <a:gd name="connsiteX11279" fmla="*/ 5243203 w 8191242"/>
              <a:gd name="connsiteY11279" fmla="*/ 956480 h 5359243"/>
              <a:gd name="connsiteX11280" fmla="*/ 5227714 w 8191242"/>
              <a:gd name="connsiteY11280" fmla="*/ 925501 h 5359243"/>
              <a:gd name="connsiteX11281" fmla="*/ 5246106 w 8191242"/>
              <a:gd name="connsiteY11281" fmla="*/ 923563 h 5359243"/>
              <a:gd name="connsiteX11282" fmla="*/ 5556867 w 8191242"/>
              <a:gd name="connsiteY11282" fmla="*/ 918239 h 5359243"/>
              <a:gd name="connsiteX11283" fmla="*/ 5580102 w 8191242"/>
              <a:gd name="connsiteY11283" fmla="*/ 926469 h 5359243"/>
              <a:gd name="connsiteX11284" fmla="*/ 5587846 w 8191242"/>
              <a:gd name="connsiteY11284" fmla="*/ 975843 h 5359243"/>
              <a:gd name="connsiteX11285" fmla="*/ 5556867 w 8191242"/>
              <a:gd name="connsiteY11285" fmla="*/ 918239 h 5359243"/>
              <a:gd name="connsiteX11286" fmla="*/ 6203557 w 8191242"/>
              <a:gd name="connsiteY11286" fmla="*/ 917755 h 5359243"/>
              <a:gd name="connsiteX11287" fmla="*/ 6219046 w 8191242"/>
              <a:gd name="connsiteY11287" fmla="*/ 940990 h 5359243"/>
              <a:gd name="connsiteX11288" fmla="*/ 6195811 w 8191242"/>
              <a:gd name="connsiteY11288" fmla="*/ 925501 h 5359243"/>
              <a:gd name="connsiteX11289" fmla="*/ 6203557 w 8191242"/>
              <a:gd name="connsiteY11289" fmla="*/ 917755 h 5359243"/>
              <a:gd name="connsiteX11290" fmla="*/ 5387258 w 8191242"/>
              <a:gd name="connsiteY11290" fmla="*/ 917755 h 5359243"/>
              <a:gd name="connsiteX11291" fmla="*/ 5395777 w 8191242"/>
              <a:gd name="connsiteY11291" fmla="*/ 940990 h 5359243"/>
              <a:gd name="connsiteX11292" fmla="*/ 5402965 w 8191242"/>
              <a:gd name="connsiteY11292" fmla="*/ 937238 h 5359243"/>
              <a:gd name="connsiteX11293" fmla="*/ 5404297 w 8191242"/>
              <a:gd name="connsiteY11293" fmla="*/ 948735 h 5359243"/>
              <a:gd name="connsiteX11294" fmla="*/ 5395777 w 8191242"/>
              <a:gd name="connsiteY11294" fmla="*/ 948735 h 5359243"/>
              <a:gd name="connsiteX11295" fmla="*/ 5387258 w 8191242"/>
              <a:gd name="connsiteY11295" fmla="*/ 917755 h 5359243"/>
              <a:gd name="connsiteX11296" fmla="*/ 6284875 w 8191242"/>
              <a:gd name="connsiteY11296" fmla="*/ 910011 h 5359243"/>
              <a:gd name="connsiteX11297" fmla="*/ 6284875 w 8191242"/>
              <a:gd name="connsiteY11297" fmla="*/ 925501 h 5359243"/>
              <a:gd name="connsiteX11298" fmla="*/ 6234533 w 8191242"/>
              <a:gd name="connsiteY11298" fmla="*/ 925501 h 5359243"/>
              <a:gd name="connsiteX11299" fmla="*/ 6284875 w 8191242"/>
              <a:gd name="connsiteY11299" fmla="*/ 910011 h 5359243"/>
              <a:gd name="connsiteX11300" fmla="*/ 5395777 w 8191242"/>
              <a:gd name="connsiteY11300" fmla="*/ 910011 h 5359243"/>
              <a:gd name="connsiteX11301" fmla="*/ 5406427 w 8191242"/>
              <a:gd name="connsiteY11301" fmla="*/ 926469 h 5359243"/>
              <a:gd name="connsiteX11302" fmla="*/ 5402965 w 8191242"/>
              <a:gd name="connsiteY11302" fmla="*/ 937237 h 5359243"/>
              <a:gd name="connsiteX11303" fmla="*/ 5402167 w 8191242"/>
              <a:gd name="connsiteY11303" fmla="*/ 928405 h 5359243"/>
              <a:gd name="connsiteX11304" fmla="*/ 5395777 w 8191242"/>
              <a:gd name="connsiteY11304" fmla="*/ 910011 h 5359243"/>
              <a:gd name="connsiteX11305" fmla="*/ 1990407 w 8191242"/>
              <a:gd name="connsiteY11305" fmla="*/ 910011 h 5359243"/>
              <a:gd name="connsiteX11306" fmla="*/ 1998152 w 8191242"/>
              <a:gd name="connsiteY11306" fmla="*/ 925501 h 5359243"/>
              <a:gd name="connsiteX11307" fmla="*/ 1974917 w 8191242"/>
              <a:gd name="connsiteY11307" fmla="*/ 948735 h 5359243"/>
              <a:gd name="connsiteX11308" fmla="*/ 1974917 w 8191242"/>
              <a:gd name="connsiteY11308" fmla="*/ 917755 h 5359243"/>
              <a:gd name="connsiteX11309" fmla="*/ 1990407 w 8191242"/>
              <a:gd name="connsiteY11309" fmla="*/ 910011 h 5359243"/>
              <a:gd name="connsiteX11310" fmla="*/ 5734997 w 8191242"/>
              <a:gd name="connsiteY11310" fmla="*/ 902266 h 5359243"/>
              <a:gd name="connsiteX11311" fmla="*/ 5742742 w 8191242"/>
              <a:gd name="connsiteY11311" fmla="*/ 940990 h 5359243"/>
              <a:gd name="connsiteX11312" fmla="*/ 5719507 w 8191242"/>
              <a:gd name="connsiteY11312" fmla="*/ 917755 h 5359243"/>
              <a:gd name="connsiteX11313" fmla="*/ 5734997 w 8191242"/>
              <a:gd name="connsiteY11313" fmla="*/ 902266 h 5359243"/>
              <a:gd name="connsiteX11314" fmla="*/ 5614952 w 8191242"/>
              <a:gd name="connsiteY11314" fmla="*/ 902266 h 5359243"/>
              <a:gd name="connsiteX11315" fmla="*/ 5623665 w 8191242"/>
              <a:gd name="connsiteY11315" fmla="*/ 958817 h 5359243"/>
              <a:gd name="connsiteX11316" fmla="*/ 5619985 w 8191242"/>
              <a:gd name="connsiteY11316" fmla="*/ 945117 h 5359243"/>
              <a:gd name="connsiteX11317" fmla="*/ 5599462 w 8191242"/>
              <a:gd name="connsiteY11317" fmla="*/ 917755 h 5359243"/>
              <a:gd name="connsiteX11318" fmla="*/ 5607208 w 8191242"/>
              <a:gd name="connsiteY11318" fmla="*/ 910011 h 5359243"/>
              <a:gd name="connsiteX11319" fmla="*/ 5611805 w 8191242"/>
              <a:gd name="connsiteY11319" fmla="*/ 907347 h 5359243"/>
              <a:gd name="connsiteX11320" fmla="*/ 5614952 w 8191242"/>
              <a:gd name="connsiteY11320" fmla="*/ 919748 h 5359243"/>
              <a:gd name="connsiteX11321" fmla="*/ 2861691 w 8191242"/>
              <a:gd name="connsiteY11321" fmla="*/ 902266 h 5359243"/>
              <a:gd name="connsiteX11322" fmla="*/ 2846201 w 8191242"/>
              <a:gd name="connsiteY11322" fmla="*/ 940990 h 5359243"/>
              <a:gd name="connsiteX11323" fmla="*/ 2861691 w 8191242"/>
              <a:gd name="connsiteY11323" fmla="*/ 902266 h 5359243"/>
              <a:gd name="connsiteX11324" fmla="*/ 2015575 w 8191242"/>
              <a:gd name="connsiteY11324" fmla="*/ 900087 h 5359243"/>
              <a:gd name="connsiteX11325" fmla="*/ 2021383 w 8191242"/>
              <a:gd name="connsiteY11325" fmla="*/ 902266 h 5359243"/>
              <a:gd name="connsiteX11326" fmla="*/ 2033002 w 8191242"/>
              <a:gd name="connsiteY11326" fmla="*/ 902266 h 5359243"/>
              <a:gd name="connsiteX11327" fmla="*/ 2027194 w 8191242"/>
              <a:gd name="connsiteY11327" fmla="*/ 910979 h 5359243"/>
              <a:gd name="connsiteX11328" fmla="*/ 2009767 w 8191242"/>
              <a:gd name="connsiteY11328" fmla="*/ 902266 h 5359243"/>
              <a:gd name="connsiteX11329" fmla="*/ 2015575 w 8191242"/>
              <a:gd name="connsiteY11329" fmla="*/ 900087 h 5359243"/>
              <a:gd name="connsiteX11330" fmla="*/ 5572357 w 8191242"/>
              <a:gd name="connsiteY11330" fmla="*/ 899360 h 5359243"/>
              <a:gd name="connsiteX11331" fmla="*/ 5580102 w 8191242"/>
              <a:gd name="connsiteY11331" fmla="*/ 902266 h 5359243"/>
              <a:gd name="connsiteX11332" fmla="*/ 5587846 w 8191242"/>
              <a:gd name="connsiteY11332" fmla="*/ 933245 h 5359243"/>
              <a:gd name="connsiteX11333" fmla="*/ 5564613 w 8191242"/>
              <a:gd name="connsiteY11333" fmla="*/ 902266 h 5359243"/>
              <a:gd name="connsiteX11334" fmla="*/ 5572357 w 8191242"/>
              <a:gd name="connsiteY11334" fmla="*/ 899360 h 5359243"/>
              <a:gd name="connsiteX11335" fmla="*/ 5027346 w 8191242"/>
              <a:gd name="connsiteY11335" fmla="*/ 897412 h 5359243"/>
              <a:gd name="connsiteX11336" fmla="*/ 5041843 w 8191242"/>
              <a:gd name="connsiteY11336" fmla="*/ 902266 h 5359243"/>
              <a:gd name="connsiteX11337" fmla="*/ 5033322 w 8191242"/>
              <a:gd name="connsiteY11337" fmla="*/ 904203 h 5359243"/>
              <a:gd name="connsiteX11338" fmla="*/ 5021608 w 8191242"/>
              <a:gd name="connsiteY11338" fmla="*/ 895490 h 5359243"/>
              <a:gd name="connsiteX11339" fmla="*/ 5024938 w 8191242"/>
              <a:gd name="connsiteY11339" fmla="*/ 896604 h 5359243"/>
              <a:gd name="connsiteX11340" fmla="*/ 5025868 w 8191242"/>
              <a:gd name="connsiteY11340" fmla="*/ 910979 h 5359243"/>
              <a:gd name="connsiteX11341" fmla="*/ 5033322 w 8191242"/>
              <a:gd name="connsiteY11341" fmla="*/ 933245 h 5359243"/>
              <a:gd name="connsiteX11342" fmla="*/ 5024803 w 8191242"/>
              <a:gd name="connsiteY11342" fmla="*/ 910011 h 5359243"/>
              <a:gd name="connsiteX11343" fmla="*/ 4999245 w 8191242"/>
              <a:gd name="connsiteY11343" fmla="*/ 925501 h 5359243"/>
              <a:gd name="connsiteX11344" fmla="*/ 4999245 w 8191242"/>
              <a:gd name="connsiteY11344" fmla="*/ 902266 h 5359243"/>
              <a:gd name="connsiteX11345" fmla="*/ 5007762 w 8191242"/>
              <a:gd name="connsiteY11345" fmla="*/ 917755 h 5359243"/>
              <a:gd name="connsiteX11346" fmla="*/ 5021608 w 8191242"/>
              <a:gd name="connsiteY11346" fmla="*/ 895490 h 5359243"/>
              <a:gd name="connsiteX11347" fmla="*/ 6346833 w 8191242"/>
              <a:gd name="connsiteY11347" fmla="*/ 894522 h 5359243"/>
              <a:gd name="connsiteX11348" fmla="*/ 6364906 w 8191242"/>
              <a:gd name="connsiteY11348" fmla="*/ 902266 h 5359243"/>
              <a:gd name="connsiteX11349" fmla="*/ 6346833 w 8191242"/>
              <a:gd name="connsiteY11349" fmla="*/ 917755 h 5359243"/>
              <a:gd name="connsiteX11350" fmla="*/ 6346833 w 8191242"/>
              <a:gd name="connsiteY11350" fmla="*/ 894522 h 5359243"/>
              <a:gd name="connsiteX11351" fmla="*/ 6331344 w 8191242"/>
              <a:gd name="connsiteY11351" fmla="*/ 894522 h 5359243"/>
              <a:gd name="connsiteX11352" fmla="*/ 6331344 w 8191242"/>
              <a:gd name="connsiteY11352" fmla="*/ 925501 h 5359243"/>
              <a:gd name="connsiteX11353" fmla="*/ 6323599 w 8191242"/>
              <a:gd name="connsiteY11353" fmla="*/ 917755 h 5359243"/>
              <a:gd name="connsiteX11354" fmla="*/ 6315854 w 8191242"/>
              <a:gd name="connsiteY11354" fmla="*/ 902266 h 5359243"/>
              <a:gd name="connsiteX11355" fmla="*/ 6331344 w 8191242"/>
              <a:gd name="connsiteY11355" fmla="*/ 894522 h 5359243"/>
              <a:gd name="connsiteX11356" fmla="*/ 6284875 w 8191242"/>
              <a:gd name="connsiteY11356" fmla="*/ 894522 h 5359243"/>
              <a:gd name="connsiteX11357" fmla="*/ 6315854 w 8191242"/>
              <a:gd name="connsiteY11357" fmla="*/ 925501 h 5359243"/>
              <a:gd name="connsiteX11358" fmla="*/ 6292620 w 8191242"/>
              <a:gd name="connsiteY11358" fmla="*/ 925501 h 5359243"/>
              <a:gd name="connsiteX11359" fmla="*/ 6284875 w 8191242"/>
              <a:gd name="connsiteY11359" fmla="*/ 894522 h 5359243"/>
              <a:gd name="connsiteX11360" fmla="*/ 5041840 w 8191242"/>
              <a:gd name="connsiteY11360" fmla="*/ 894522 h 5359243"/>
              <a:gd name="connsiteX11361" fmla="*/ 5057329 w 8191242"/>
              <a:gd name="connsiteY11361" fmla="*/ 902459 h 5359243"/>
              <a:gd name="connsiteX11362" fmla="*/ 5088309 w 8191242"/>
              <a:gd name="connsiteY11362" fmla="*/ 1045350 h 5359243"/>
              <a:gd name="connsiteX11363" fmla="*/ 5072819 w 8191242"/>
              <a:gd name="connsiteY11363" fmla="*/ 1037413 h 5359243"/>
              <a:gd name="connsiteX11364" fmla="*/ 5026350 w 8191242"/>
              <a:gd name="connsiteY11364" fmla="*/ 981843 h 5359243"/>
              <a:gd name="connsiteX11365" fmla="*/ 5018606 w 8191242"/>
              <a:gd name="connsiteY11365" fmla="*/ 942151 h 5359243"/>
              <a:gd name="connsiteX11366" fmla="*/ 5049584 w 8191242"/>
              <a:gd name="connsiteY11366" fmla="*/ 973906 h 5359243"/>
              <a:gd name="connsiteX11367" fmla="*/ 5072819 w 8191242"/>
              <a:gd name="connsiteY11367" fmla="*/ 1021535 h 5359243"/>
              <a:gd name="connsiteX11368" fmla="*/ 5034095 w 8191242"/>
              <a:gd name="connsiteY11368" fmla="*/ 910399 h 5359243"/>
              <a:gd name="connsiteX11369" fmla="*/ 5041840 w 8191242"/>
              <a:gd name="connsiteY11369" fmla="*/ 894522 h 5359243"/>
              <a:gd name="connsiteX11370" fmla="*/ 5024803 w 8191242"/>
              <a:gd name="connsiteY11370" fmla="*/ 894522 h 5359243"/>
              <a:gd name="connsiteX11371" fmla="*/ 5027346 w 8191242"/>
              <a:gd name="connsiteY11371" fmla="*/ 897412 h 5359243"/>
              <a:gd name="connsiteX11372" fmla="*/ 5024938 w 8191242"/>
              <a:gd name="connsiteY11372" fmla="*/ 896604 h 5359243"/>
              <a:gd name="connsiteX11373" fmla="*/ 2330745 w 8191242"/>
              <a:gd name="connsiteY11373" fmla="*/ 894522 h 5359243"/>
              <a:gd name="connsiteX11374" fmla="*/ 2338921 w 8191242"/>
              <a:gd name="connsiteY11374" fmla="*/ 917755 h 5359243"/>
              <a:gd name="connsiteX11375" fmla="*/ 2265345 w 8191242"/>
              <a:gd name="connsiteY11375" fmla="*/ 940990 h 5359243"/>
              <a:gd name="connsiteX11376" fmla="*/ 2265345 w 8191242"/>
              <a:gd name="connsiteY11376" fmla="*/ 917755 h 5359243"/>
              <a:gd name="connsiteX11377" fmla="*/ 2281695 w 8191242"/>
              <a:gd name="connsiteY11377" fmla="*/ 917755 h 5359243"/>
              <a:gd name="connsiteX11378" fmla="*/ 2330745 w 8191242"/>
              <a:gd name="connsiteY11378" fmla="*/ 894522 h 5359243"/>
              <a:gd name="connsiteX11379" fmla="*/ 6100193 w 8191242"/>
              <a:gd name="connsiteY11379" fmla="*/ 887371 h 5359243"/>
              <a:gd name="connsiteX11380" fmla="*/ 6114490 w 8191242"/>
              <a:gd name="connsiteY11380" fmla="*/ 894522 h 5359243"/>
              <a:gd name="connsiteX11381" fmla="*/ 6114490 w 8191242"/>
              <a:gd name="connsiteY11381" fmla="*/ 910011 h 5359243"/>
              <a:gd name="connsiteX11382" fmla="*/ 6114490 w 8191242"/>
              <a:gd name="connsiteY11382" fmla="*/ 933245 h 5359243"/>
              <a:gd name="connsiteX11383" fmla="*/ 6106746 w 8191242"/>
              <a:gd name="connsiteY11383" fmla="*/ 933245 h 5359243"/>
              <a:gd name="connsiteX11384" fmla="*/ 6103400 w 8191242"/>
              <a:gd name="connsiteY11384" fmla="*/ 909820 h 5359243"/>
              <a:gd name="connsiteX11385" fmla="*/ 6103690 w 8191242"/>
              <a:gd name="connsiteY11385" fmla="*/ 909687 h 5359243"/>
              <a:gd name="connsiteX11386" fmla="*/ 6103298 w 8191242"/>
              <a:gd name="connsiteY11386" fmla="*/ 909109 h 5359243"/>
              <a:gd name="connsiteX11387" fmla="*/ 5856796 w 8191242"/>
              <a:gd name="connsiteY11387" fmla="*/ 886782 h 5359243"/>
              <a:gd name="connsiteX11388" fmla="*/ 5873213 w 8191242"/>
              <a:gd name="connsiteY11388" fmla="*/ 925150 h 5359243"/>
              <a:gd name="connsiteX11389" fmla="*/ 5864872 w 8191242"/>
              <a:gd name="connsiteY11389" fmla="*/ 933245 h 5359243"/>
              <a:gd name="connsiteX11390" fmla="*/ 5860702 w 8191242"/>
              <a:gd name="connsiteY11390" fmla="*/ 918063 h 5359243"/>
              <a:gd name="connsiteX11391" fmla="*/ 5816318 w 8191242"/>
              <a:gd name="connsiteY11391" fmla="*/ 886776 h 5359243"/>
              <a:gd name="connsiteX11392" fmla="*/ 5800829 w 8191242"/>
              <a:gd name="connsiteY11392" fmla="*/ 917755 h 5359243"/>
              <a:gd name="connsiteX11393" fmla="*/ 5816318 w 8191242"/>
              <a:gd name="connsiteY11393" fmla="*/ 886776 h 5359243"/>
              <a:gd name="connsiteX11394" fmla="*/ 2903642 w 8191242"/>
              <a:gd name="connsiteY11394" fmla="*/ 886776 h 5359243"/>
              <a:gd name="connsiteX11395" fmla="*/ 2870080 w 8191242"/>
              <a:gd name="connsiteY11395" fmla="*/ 910011 h 5359243"/>
              <a:gd name="connsiteX11396" fmla="*/ 2903642 w 8191242"/>
              <a:gd name="connsiteY11396" fmla="*/ 886776 h 5359243"/>
              <a:gd name="connsiteX11397" fmla="*/ 6099931 w 8191242"/>
              <a:gd name="connsiteY11397" fmla="*/ 885537 h 5359243"/>
              <a:gd name="connsiteX11398" fmla="*/ 6100193 w 8191242"/>
              <a:gd name="connsiteY11398" fmla="*/ 887371 h 5359243"/>
              <a:gd name="connsiteX11399" fmla="*/ 6099001 w 8191242"/>
              <a:gd name="connsiteY11399" fmla="*/ 886776 h 5359243"/>
              <a:gd name="connsiteX11400" fmla="*/ 5856530 w 8191242"/>
              <a:gd name="connsiteY11400" fmla="*/ 884664 h 5359243"/>
              <a:gd name="connsiteX11401" fmla="*/ 5856796 w 8191242"/>
              <a:gd name="connsiteY11401" fmla="*/ 886782 h 5359243"/>
              <a:gd name="connsiteX11402" fmla="*/ 5856194 w 8191242"/>
              <a:gd name="connsiteY11402" fmla="*/ 885374 h 5359243"/>
              <a:gd name="connsiteX11403" fmla="*/ 5950882 w 8191242"/>
              <a:gd name="connsiteY11403" fmla="*/ 882044 h 5359243"/>
              <a:gd name="connsiteX11404" fmla="*/ 5951851 w 8191242"/>
              <a:gd name="connsiteY11404" fmla="*/ 892973 h 5359243"/>
              <a:gd name="connsiteX11405" fmla="*/ 5950458 w 8191242"/>
              <a:gd name="connsiteY11405" fmla="*/ 885950 h 5359243"/>
              <a:gd name="connsiteX11406" fmla="*/ 6099001 w 8191242"/>
              <a:gd name="connsiteY11406" fmla="*/ 879032 h 5359243"/>
              <a:gd name="connsiteX11407" fmla="*/ 6101906 w 8191242"/>
              <a:gd name="connsiteY11407" fmla="*/ 882905 h 5359243"/>
              <a:gd name="connsiteX11408" fmla="*/ 6099931 w 8191242"/>
              <a:gd name="connsiteY11408" fmla="*/ 885537 h 5359243"/>
              <a:gd name="connsiteX11409" fmla="*/ 5072822 w 8191242"/>
              <a:gd name="connsiteY11409" fmla="*/ 879032 h 5359243"/>
              <a:gd name="connsiteX11410" fmla="*/ 5096056 w 8191242"/>
              <a:gd name="connsiteY11410" fmla="*/ 902266 h 5359243"/>
              <a:gd name="connsiteX11411" fmla="*/ 5072822 w 8191242"/>
              <a:gd name="connsiteY11411" fmla="*/ 879032 h 5359243"/>
              <a:gd name="connsiteX11412" fmla="*/ 2371836 w 8191242"/>
              <a:gd name="connsiteY11412" fmla="*/ 878306 h 5359243"/>
              <a:gd name="connsiteX11413" fmla="*/ 2385389 w 8191242"/>
              <a:gd name="connsiteY11413" fmla="*/ 879032 h 5359243"/>
              <a:gd name="connsiteX11414" fmla="*/ 2354410 w 8191242"/>
              <a:gd name="connsiteY11414" fmla="*/ 902266 h 5359243"/>
              <a:gd name="connsiteX11415" fmla="*/ 2371836 w 8191242"/>
              <a:gd name="connsiteY11415" fmla="*/ 878306 h 5359243"/>
              <a:gd name="connsiteX11416" fmla="*/ 2087034 w 8191242"/>
              <a:gd name="connsiteY11416" fmla="*/ 877216 h 5359243"/>
              <a:gd name="connsiteX11417" fmla="*/ 2106578 w 8191242"/>
              <a:gd name="connsiteY11417" fmla="*/ 879032 h 5359243"/>
              <a:gd name="connsiteX11418" fmla="*/ 2040746 w 8191242"/>
              <a:gd name="connsiteY11418" fmla="*/ 902266 h 5359243"/>
              <a:gd name="connsiteX11419" fmla="*/ 2087034 w 8191242"/>
              <a:gd name="connsiteY11419" fmla="*/ 877216 h 5359243"/>
              <a:gd name="connsiteX11420" fmla="*/ 5517476 w 8191242"/>
              <a:gd name="connsiteY11420" fmla="*/ 877044 h 5359243"/>
              <a:gd name="connsiteX11421" fmla="*/ 5522952 w 8191242"/>
              <a:gd name="connsiteY11421" fmla="*/ 895134 h 5359243"/>
              <a:gd name="connsiteX11422" fmla="*/ 5525591 w 8191242"/>
              <a:gd name="connsiteY11422" fmla="*/ 909460 h 5359243"/>
              <a:gd name="connsiteX11423" fmla="*/ 5509506 w 8191242"/>
              <a:gd name="connsiteY11423" fmla="*/ 893231 h 5359243"/>
              <a:gd name="connsiteX11424" fmla="*/ 5533633 w 8191242"/>
              <a:gd name="connsiteY11424" fmla="*/ 958141 h 5359243"/>
              <a:gd name="connsiteX11425" fmla="*/ 5517549 w 8191242"/>
              <a:gd name="connsiteY11425" fmla="*/ 933799 h 5359243"/>
              <a:gd name="connsiteX11426" fmla="*/ 5515537 w 8191242"/>
              <a:gd name="connsiteY11426" fmla="*/ 951041 h 5359243"/>
              <a:gd name="connsiteX11427" fmla="*/ 5509600 w 8191242"/>
              <a:gd name="connsiteY11427" fmla="*/ 934930 h 5359243"/>
              <a:gd name="connsiteX11428" fmla="*/ 5509506 w 8191242"/>
              <a:gd name="connsiteY11428" fmla="*/ 933799 h 5359243"/>
              <a:gd name="connsiteX11429" fmla="*/ 5509199 w 8191242"/>
              <a:gd name="connsiteY11429" fmla="*/ 933844 h 5359243"/>
              <a:gd name="connsiteX11430" fmla="*/ 5506239 w 8191242"/>
              <a:gd name="connsiteY11430" fmla="*/ 925812 h 5359243"/>
              <a:gd name="connsiteX11431" fmla="*/ 5501464 w 8191242"/>
              <a:gd name="connsiteY11431" fmla="*/ 901344 h 5359243"/>
              <a:gd name="connsiteX11432" fmla="*/ 5477334 w 8191242"/>
              <a:gd name="connsiteY11432" fmla="*/ 909460 h 5359243"/>
              <a:gd name="connsiteX11433" fmla="*/ 5496562 w 8191242"/>
              <a:gd name="connsiteY11433" fmla="*/ 935701 h 5359243"/>
              <a:gd name="connsiteX11434" fmla="*/ 5509199 w 8191242"/>
              <a:gd name="connsiteY11434" fmla="*/ 933844 h 5359243"/>
              <a:gd name="connsiteX11435" fmla="*/ 5509600 w 8191242"/>
              <a:gd name="connsiteY11435" fmla="*/ 934930 h 5359243"/>
              <a:gd name="connsiteX11436" fmla="*/ 5510511 w 8191242"/>
              <a:gd name="connsiteY11436" fmla="*/ 945970 h 5359243"/>
              <a:gd name="connsiteX11437" fmla="*/ 5517549 w 8191242"/>
              <a:gd name="connsiteY11437" fmla="*/ 958141 h 5359243"/>
              <a:gd name="connsiteX11438" fmla="*/ 5509506 w 8191242"/>
              <a:gd name="connsiteY11438" fmla="*/ 950027 h 5359243"/>
              <a:gd name="connsiteX11439" fmla="*/ 5485376 w 8191242"/>
              <a:gd name="connsiteY11439" fmla="*/ 941912 h 5359243"/>
              <a:gd name="connsiteX11440" fmla="*/ 5506488 w 8191242"/>
              <a:gd name="connsiteY11440" fmla="*/ 971325 h 5359243"/>
              <a:gd name="connsiteX11441" fmla="*/ 5507452 w 8191242"/>
              <a:gd name="connsiteY11441" fmla="*/ 982653 h 5359243"/>
              <a:gd name="connsiteX11442" fmla="*/ 5501464 w 8191242"/>
              <a:gd name="connsiteY11442" fmla="*/ 1006822 h 5359243"/>
              <a:gd name="connsiteX11443" fmla="*/ 5477334 w 8191242"/>
              <a:gd name="connsiteY11443" fmla="*/ 966254 h 5359243"/>
              <a:gd name="connsiteX11444" fmla="*/ 5493419 w 8191242"/>
              <a:gd name="connsiteY11444" fmla="*/ 974366 h 5359243"/>
              <a:gd name="connsiteX11445" fmla="*/ 5469292 w 8191242"/>
              <a:gd name="connsiteY11445" fmla="*/ 917573 h 5359243"/>
              <a:gd name="connsiteX11446" fmla="*/ 5485376 w 8191242"/>
              <a:gd name="connsiteY11446" fmla="*/ 998708 h 5359243"/>
              <a:gd name="connsiteX11447" fmla="*/ 5461249 w 8191242"/>
              <a:gd name="connsiteY11447" fmla="*/ 933799 h 5359243"/>
              <a:gd name="connsiteX11448" fmla="*/ 5453207 w 8191242"/>
              <a:gd name="connsiteY11448" fmla="*/ 925686 h 5359243"/>
              <a:gd name="connsiteX11449" fmla="*/ 5429078 w 8191242"/>
              <a:gd name="connsiteY11449" fmla="*/ 917573 h 5359243"/>
              <a:gd name="connsiteX11450" fmla="*/ 5476329 w 8191242"/>
              <a:gd name="connsiteY11450" fmla="*/ 900331 h 5359243"/>
              <a:gd name="connsiteX11451" fmla="*/ 5370527 w 8191242"/>
              <a:gd name="connsiteY11451" fmla="*/ 875253 h 5359243"/>
              <a:gd name="connsiteX11452" fmla="*/ 5370914 w 8191242"/>
              <a:gd name="connsiteY11452" fmla="*/ 875771 h 5359243"/>
              <a:gd name="connsiteX11453" fmla="*/ 5370747 w 8191242"/>
              <a:gd name="connsiteY11453" fmla="*/ 875888 h 5359243"/>
              <a:gd name="connsiteX11454" fmla="*/ 5878277 w 8191242"/>
              <a:gd name="connsiteY11454" fmla="*/ 871287 h 5359243"/>
              <a:gd name="connsiteX11455" fmla="*/ 5896349 w 8191242"/>
              <a:gd name="connsiteY11455" fmla="*/ 879032 h 5359243"/>
              <a:gd name="connsiteX11456" fmla="*/ 5905384 w 8191242"/>
              <a:gd name="connsiteY11456" fmla="*/ 933245 h 5359243"/>
              <a:gd name="connsiteX11457" fmla="*/ 5878277 w 8191242"/>
              <a:gd name="connsiteY11457" fmla="*/ 871287 h 5359243"/>
              <a:gd name="connsiteX11458" fmla="*/ 5685947 w 8191242"/>
              <a:gd name="connsiteY11458" fmla="*/ 867764 h 5359243"/>
              <a:gd name="connsiteX11459" fmla="*/ 5685947 w 8191242"/>
              <a:gd name="connsiteY11459" fmla="*/ 883960 h 5359243"/>
              <a:gd name="connsiteX11460" fmla="*/ 5711118 w 8191242"/>
              <a:gd name="connsiteY11460" fmla="*/ 892055 h 5359243"/>
              <a:gd name="connsiteX11461" fmla="*/ 5719507 w 8191242"/>
              <a:gd name="connsiteY11461" fmla="*/ 932540 h 5359243"/>
              <a:gd name="connsiteX11462" fmla="*/ 5702728 w 8191242"/>
              <a:gd name="connsiteY11462" fmla="*/ 916346 h 5359243"/>
              <a:gd name="connsiteX11463" fmla="*/ 5694336 w 8191242"/>
              <a:gd name="connsiteY11463" fmla="*/ 948735 h 5359243"/>
              <a:gd name="connsiteX11464" fmla="*/ 5669165 w 8191242"/>
              <a:gd name="connsiteY11464" fmla="*/ 883960 h 5359243"/>
              <a:gd name="connsiteX11465" fmla="*/ 5685947 w 8191242"/>
              <a:gd name="connsiteY11465" fmla="*/ 908249 h 5359243"/>
              <a:gd name="connsiteX11466" fmla="*/ 5677557 w 8191242"/>
              <a:gd name="connsiteY11466" fmla="*/ 883960 h 5359243"/>
              <a:gd name="connsiteX11467" fmla="*/ 5685947 w 8191242"/>
              <a:gd name="connsiteY11467" fmla="*/ 867764 h 5359243"/>
              <a:gd name="connsiteX11468" fmla="*/ 6354578 w 8191242"/>
              <a:gd name="connsiteY11468" fmla="*/ 859669 h 5359243"/>
              <a:gd name="connsiteX11469" fmla="*/ 6371036 w 8191242"/>
              <a:gd name="connsiteY11469" fmla="*/ 876020 h 5359243"/>
              <a:gd name="connsiteX11470" fmla="*/ 6362808 w 8191242"/>
              <a:gd name="connsiteY11470" fmla="*/ 876020 h 5359243"/>
              <a:gd name="connsiteX11471" fmla="*/ 6379266 w 8191242"/>
              <a:gd name="connsiteY11471" fmla="*/ 900544 h 5359243"/>
              <a:gd name="connsiteX11472" fmla="*/ 6379266 w 8191242"/>
              <a:gd name="connsiteY11472" fmla="*/ 876020 h 5359243"/>
              <a:gd name="connsiteX11473" fmla="*/ 6387494 w 8191242"/>
              <a:gd name="connsiteY11473" fmla="*/ 867843 h 5359243"/>
              <a:gd name="connsiteX11474" fmla="*/ 6387494 w 8191242"/>
              <a:gd name="connsiteY11474" fmla="*/ 892369 h 5359243"/>
              <a:gd name="connsiteX11475" fmla="*/ 6403952 w 8191242"/>
              <a:gd name="connsiteY11475" fmla="*/ 884194 h 5359243"/>
              <a:gd name="connsiteX11476" fmla="*/ 6420410 w 8191242"/>
              <a:gd name="connsiteY11476" fmla="*/ 900544 h 5359243"/>
              <a:gd name="connsiteX11477" fmla="*/ 6354578 w 8191242"/>
              <a:gd name="connsiteY11477" fmla="*/ 859669 h 5359243"/>
              <a:gd name="connsiteX11478" fmla="*/ 5742742 w 8191242"/>
              <a:gd name="connsiteY11478" fmla="*/ 859669 h 5359243"/>
              <a:gd name="connsiteX11479" fmla="*/ 5750486 w 8191242"/>
              <a:gd name="connsiteY11479" fmla="*/ 859669 h 5359243"/>
              <a:gd name="connsiteX11480" fmla="*/ 5765976 w 8191242"/>
              <a:gd name="connsiteY11480" fmla="*/ 859669 h 5359243"/>
              <a:gd name="connsiteX11481" fmla="*/ 5758232 w 8191242"/>
              <a:gd name="connsiteY11481" fmla="*/ 885228 h 5359243"/>
              <a:gd name="connsiteX11482" fmla="*/ 5742742 w 8191242"/>
              <a:gd name="connsiteY11482" fmla="*/ 859669 h 5359243"/>
              <a:gd name="connsiteX11483" fmla="*/ 5711763 w 8191242"/>
              <a:gd name="connsiteY11483" fmla="*/ 853687 h 5359243"/>
              <a:gd name="connsiteX11484" fmla="*/ 5719507 w 8191242"/>
              <a:gd name="connsiteY11484" fmla="*/ 877449 h 5359243"/>
              <a:gd name="connsiteX11485" fmla="*/ 5727253 w 8191242"/>
              <a:gd name="connsiteY11485" fmla="*/ 877449 h 5359243"/>
              <a:gd name="connsiteX11486" fmla="*/ 5719507 w 8191242"/>
              <a:gd name="connsiteY11486" fmla="*/ 901213 h 5359243"/>
              <a:gd name="connsiteX11487" fmla="*/ 5704018 w 8191242"/>
              <a:gd name="connsiteY11487" fmla="*/ 861608 h 5359243"/>
              <a:gd name="connsiteX11488" fmla="*/ 5696273 w 8191242"/>
              <a:gd name="connsiteY11488" fmla="*/ 861608 h 5359243"/>
              <a:gd name="connsiteX11489" fmla="*/ 5711763 w 8191242"/>
              <a:gd name="connsiteY11489" fmla="*/ 853687 h 5359243"/>
              <a:gd name="connsiteX11490" fmla="*/ 6315854 w 8191242"/>
              <a:gd name="connsiteY11490" fmla="*/ 852697 h 5359243"/>
              <a:gd name="connsiteX11491" fmla="*/ 6331344 w 8191242"/>
              <a:gd name="connsiteY11491" fmla="*/ 886776 h 5359243"/>
              <a:gd name="connsiteX11492" fmla="*/ 6315854 w 8191242"/>
              <a:gd name="connsiteY11492" fmla="*/ 852697 h 5359243"/>
              <a:gd name="connsiteX11493" fmla="*/ 5556867 w 8191242"/>
              <a:gd name="connsiteY11493" fmla="*/ 852312 h 5359243"/>
              <a:gd name="connsiteX11494" fmla="*/ 5582427 w 8191242"/>
              <a:gd name="connsiteY11494" fmla="*/ 860442 h 5359243"/>
              <a:gd name="connsiteX11495" fmla="*/ 5599465 w 8191242"/>
              <a:gd name="connsiteY11495" fmla="*/ 909235 h 5359243"/>
              <a:gd name="connsiteX11496" fmla="*/ 5573906 w 8191242"/>
              <a:gd name="connsiteY11496" fmla="*/ 892973 h 5359243"/>
              <a:gd name="connsiteX11497" fmla="*/ 5556867 w 8191242"/>
              <a:gd name="connsiteY11497" fmla="*/ 852312 h 5359243"/>
              <a:gd name="connsiteX11498" fmla="*/ 2871761 w 8191242"/>
              <a:gd name="connsiteY11498" fmla="*/ 851926 h 5359243"/>
              <a:gd name="connsiteX11499" fmla="*/ 2888799 w 8191242"/>
              <a:gd name="connsiteY11499" fmla="*/ 869999 h 5359243"/>
              <a:gd name="connsiteX11500" fmla="*/ 2880279 w 8191242"/>
              <a:gd name="connsiteY11500" fmla="*/ 879035 h 5359243"/>
              <a:gd name="connsiteX11501" fmla="*/ 2863240 w 8191242"/>
              <a:gd name="connsiteY11501" fmla="*/ 879035 h 5359243"/>
              <a:gd name="connsiteX11502" fmla="*/ 2871761 w 8191242"/>
              <a:gd name="connsiteY11502" fmla="*/ 851926 h 5359243"/>
              <a:gd name="connsiteX11503" fmla="*/ 6122235 w 8191242"/>
              <a:gd name="connsiteY11503" fmla="*/ 851924 h 5359243"/>
              <a:gd name="connsiteX11504" fmla="*/ 6145469 w 8191242"/>
              <a:gd name="connsiteY11504" fmla="*/ 902266 h 5359243"/>
              <a:gd name="connsiteX11505" fmla="*/ 6122235 w 8191242"/>
              <a:gd name="connsiteY11505" fmla="*/ 851924 h 5359243"/>
              <a:gd name="connsiteX11506" fmla="*/ 5664999 w 8191242"/>
              <a:gd name="connsiteY11506" fmla="*/ 849546 h 5359243"/>
              <a:gd name="connsiteX11507" fmla="*/ 5662528 w 8191242"/>
              <a:gd name="connsiteY11507" fmla="*/ 854937 h 5359243"/>
              <a:gd name="connsiteX11508" fmla="*/ 5658379 w 8191242"/>
              <a:gd name="connsiteY11508" fmla="*/ 850848 h 5359243"/>
              <a:gd name="connsiteX11509" fmla="*/ 5885906 w 8191242"/>
              <a:gd name="connsiteY11509" fmla="*/ 848557 h 5359243"/>
              <a:gd name="connsiteX11510" fmla="*/ 5886312 w 8191242"/>
              <a:gd name="connsiteY11510" fmla="*/ 848997 h 5359243"/>
              <a:gd name="connsiteX11511" fmla="*/ 5886127 w 8191242"/>
              <a:gd name="connsiteY11511" fmla="*/ 848974 h 5359243"/>
              <a:gd name="connsiteX11512" fmla="*/ 5666158 w 8191242"/>
              <a:gd name="connsiteY11512" fmla="*/ 847016 h 5359243"/>
              <a:gd name="connsiteX11513" fmla="*/ 5666358 w 8191242"/>
              <a:gd name="connsiteY11513" fmla="*/ 849277 h 5359243"/>
              <a:gd name="connsiteX11514" fmla="*/ 5664999 w 8191242"/>
              <a:gd name="connsiteY11514" fmla="*/ 849546 h 5359243"/>
              <a:gd name="connsiteX11515" fmla="*/ 5687373 w 8191242"/>
              <a:gd name="connsiteY11515" fmla="*/ 845957 h 5359243"/>
              <a:gd name="connsiteX11516" fmla="*/ 5687424 w 8191242"/>
              <a:gd name="connsiteY11516" fmla="*/ 846762 h 5359243"/>
              <a:gd name="connsiteX11517" fmla="*/ 5687237 w 8191242"/>
              <a:gd name="connsiteY11517" fmla="*/ 846238 h 5359243"/>
              <a:gd name="connsiteX11518" fmla="*/ 5936361 w 8191242"/>
              <a:gd name="connsiteY11518" fmla="*/ 844179 h 5359243"/>
              <a:gd name="connsiteX11519" fmla="*/ 5947011 w 8191242"/>
              <a:gd name="connsiteY11519" fmla="*/ 868574 h 5359243"/>
              <a:gd name="connsiteX11520" fmla="*/ 5950458 w 8191242"/>
              <a:gd name="connsiteY11520" fmla="*/ 885950 h 5359243"/>
              <a:gd name="connsiteX11521" fmla="*/ 5949914 w 8191242"/>
              <a:gd name="connsiteY11521" fmla="*/ 890938 h 5359243"/>
              <a:gd name="connsiteX11522" fmla="*/ 5959595 w 8191242"/>
              <a:gd name="connsiteY11522" fmla="*/ 925501 h 5359243"/>
              <a:gd name="connsiteX11523" fmla="*/ 5920872 w 8191242"/>
              <a:gd name="connsiteY11523" fmla="*/ 884840 h 5359243"/>
              <a:gd name="connsiteX11524" fmla="*/ 5936361 w 8191242"/>
              <a:gd name="connsiteY11524" fmla="*/ 844179 h 5359243"/>
              <a:gd name="connsiteX11525" fmla="*/ 5862414 w 8191242"/>
              <a:gd name="connsiteY11525" fmla="*/ 843801 h 5359243"/>
              <a:gd name="connsiteX11526" fmla="*/ 5868595 w 8191242"/>
              <a:gd name="connsiteY11526" fmla="*/ 856461 h 5359243"/>
              <a:gd name="connsiteX11527" fmla="*/ 5870529 w 8191242"/>
              <a:gd name="connsiteY11527" fmla="*/ 878064 h 5359243"/>
              <a:gd name="connsiteX11528" fmla="*/ 5860850 w 8191242"/>
              <a:gd name="connsiteY11528" fmla="*/ 872919 h 5359243"/>
              <a:gd name="connsiteX11529" fmla="*/ 5126034 w 8191242"/>
              <a:gd name="connsiteY11529" fmla="*/ 842207 h 5359243"/>
              <a:gd name="connsiteX11530" fmla="*/ 5128728 w 8191242"/>
              <a:gd name="connsiteY11530" fmla="*/ 844763 h 5359243"/>
              <a:gd name="connsiteX11531" fmla="*/ 5130906 w 8191242"/>
              <a:gd name="connsiteY11531" fmla="*/ 894522 h 5359243"/>
              <a:gd name="connsiteX11532" fmla="*/ 5123161 w 8191242"/>
              <a:gd name="connsiteY11532" fmla="*/ 845147 h 5359243"/>
              <a:gd name="connsiteX11533" fmla="*/ 5126034 w 8191242"/>
              <a:gd name="connsiteY11533" fmla="*/ 842207 h 5359243"/>
              <a:gd name="connsiteX11534" fmla="*/ 5904521 w 8191242"/>
              <a:gd name="connsiteY11534" fmla="*/ 837403 h 5359243"/>
              <a:gd name="connsiteX11535" fmla="*/ 5912698 w 8191242"/>
              <a:gd name="connsiteY11535" fmla="*/ 886776 h 5359243"/>
              <a:gd name="connsiteX11536" fmla="*/ 5903117 w 8191242"/>
              <a:gd name="connsiteY11536" fmla="*/ 867232 h 5359243"/>
              <a:gd name="connsiteX11537" fmla="*/ 5886312 w 8191242"/>
              <a:gd name="connsiteY11537" fmla="*/ 848997 h 5359243"/>
              <a:gd name="connsiteX11538" fmla="*/ 5892259 w 8191242"/>
              <a:gd name="connsiteY11538" fmla="*/ 849745 h 5359243"/>
              <a:gd name="connsiteX11539" fmla="*/ 5904521 w 8191242"/>
              <a:gd name="connsiteY11539" fmla="*/ 837403 h 5359243"/>
              <a:gd name="connsiteX11540" fmla="*/ 5862784 w 8191242"/>
              <a:gd name="connsiteY11540" fmla="*/ 836918 h 5359243"/>
              <a:gd name="connsiteX11541" fmla="*/ 5862414 w 8191242"/>
              <a:gd name="connsiteY11541" fmla="*/ 843801 h 5359243"/>
              <a:gd name="connsiteX11542" fmla="*/ 5861326 w 8191242"/>
              <a:gd name="connsiteY11542" fmla="*/ 841569 h 5359243"/>
              <a:gd name="connsiteX11543" fmla="*/ 5467519 w 8191242"/>
              <a:gd name="connsiteY11543" fmla="*/ 835627 h 5359243"/>
              <a:gd name="connsiteX11544" fmla="*/ 5491712 w 8191242"/>
              <a:gd name="connsiteY11544" fmla="*/ 867836 h 5359243"/>
              <a:gd name="connsiteX11545" fmla="*/ 5451390 w 8191242"/>
              <a:gd name="connsiteY11545" fmla="*/ 883939 h 5359243"/>
              <a:gd name="connsiteX11546" fmla="*/ 5451390 w 8191242"/>
              <a:gd name="connsiteY11546" fmla="*/ 908096 h 5359243"/>
              <a:gd name="connsiteX11547" fmla="*/ 5419133 w 8191242"/>
              <a:gd name="connsiteY11547" fmla="*/ 883939 h 5359243"/>
              <a:gd name="connsiteX11548" fmla="*/ 5435262 w 8191242"/>
              <a:gd name="connsiteY11548" fmla="*/ 875888 h 5359243"/>
              <a:gd name="connsiteX11549" fmla="*/ 5451390 w 8191242"/>
              <a:gd name="connsiteY11549" fmla="*/ 851732 h 5359243"/>
              <a:gd name="connsiteX11550" fmla="*/ 5459455 w 8191242"/>
              <a:gd name="connsiteY11550" fmla="*/ 867836 h 5359243"/>
              <a:gd name="connsiteX11551" fmla="*/ 5467519 w 8191242"/>
              <a:gd name="connsiteY11551" fmla="*/ 851732 h 5359243"/>
              <a:gd name="connsiteX11552" fmla="*/ 5459455 w 8191242"/>
              <a:gd name="connsiteY11552" fmla="*/ 843679 h 5359243"/>
              <a:gd name="connsiteX11553" fmla="*/ 5467519 w 8191242"/>
              <a:gd name="connsiteY11553" fmla="*/ 835627 h 5359243"/>
              <a:gd name="connsiteX11554" fmla="*/ 5346554 w 8191242"/>
              <a:gd name="connsiteY11554" fmla="*/ 835627 h 5359243"/>
              <a:gd name="connsiteX11555" fmla="*/ 5361675 w 8191242"/>
              <a:gd name="connsiteY11555" fmla="*/ 849719 h 5359243"/>
              <a:gd name="connsiteX11556" fmla="*/ 5370527 w 8191242"/>
              <a:gd name="connsiteY11556" fmla="*/ 875253 h 5359243"/>
              <a:gd name="connsiteX11557" fmla="*/ 5362808 w 8191242"/>
              <a:gd name="connsiteY11557" fmla="*/ 864942 h 5359243"/>
              <a:gd name="connsiteX11558" fmla="*/ 5354618 w 8191242"/>
              <a:gd name="connsiteY11558" fmla="*/ 859783 h 5359243"/>
              <a:gd name="connsiteX11559" fmla="*/ 5346554 w 8191242"/>
              <a:gd name="connsiteY11559" fmla="*/ 835627 h 5359243"/>
              <a:gd name="connsiteX11560" fmla="*/ 6412663 w 8191242"/>
              <a:gd name="connsiteY11560" fmla="*/ 828690 h 5359243"/>
              <a:gd name="connsiteX11561" fmla="*/ 6397173 w 8191242"/>
              <a:gd name="connsiteY11561" fmla="*/ 871287 h 5359243"/>
              <a:gd name="connsiteX11562" fmla="*/ 6397173 w 8191242"/>
              <a:gd name="connsiteY11562" fmla="*/ 837207 h 5359243"/>
              <a:gd name="connsiteX11563" fmla="*/ 6412663 w 8191242"/>
              <a:gd name="connsiteY11563" fmla="*/ 828690 h 5359243"/>
              <a:gd name="connsiteX11564" fmla="*/ 5855040 w 8191242"/>
              <a:gd name="connsiteY11564" fmla="*/ 828690 h 5359243"/>
              <a:gd name="connsiteX11565" fmla="*/ 5861326 w 8191242"/>
              <a:gd name="connsiteY11565" fmla="*/ 841569 h 5359243"/>
              <a:gd name="connsiteX11566" fmla="*/ 5855040 w 8191242"/>
              <a:gd name="connsiteY11566" fmla="*/ 861605 h 5359243"/>
              <a:gd name="connsiteX11567" fmla="*/ 5839550 w 8191242"/>
              <a:gd name="connsiteY11567" fmla="*/ 836918 h 5359243"/>
              <a:gd name="connsiteX11568" fmla="*/ 5847295 w 8191242"/>
              <a:gd name="connsiteY11568" fmla="*/ 845147 h 5359243"/>
              <a:gd name="connsiteX11569" fmla="*/ 5855040 w 8191242"/>
              <a:gd name="connsiteY11569" fmla="*/ 828690 h 5359243"/>
              <a:gd name="connsiteX11570" fmla="*/ 2966247 w 8191242"/>
              <a:gd name="connsiteY11570" fmla="*/ 828690 h 5359243"/>
              <a:gd name="connsiteX11571" fmla="*/ 2983673 w 8191242"/>
              <a:gd name="connsiteY11571" fmla="*/ 844179 h 5359243"/>
              <a:gd name="connsiteX11572" fmla="*/ 2983673 w 8191242"/>
              <a:gd name="connsiteY11572" fmla="*/ 836434 h 5359243"/>
              <a:gd name="connsiteX11573" fmla="*/ 2992386 w 8191242"/>
              <a:gd name="connsiteY11573" fmla="*/ 844179 h 5359243"/>
              <a:gd name="connsiteX11574" fmla="*/ 2974960 w 8191242"/>
              <a:gd name="connsiteY11574" fmla="*/ 851924 h 5359243"/>
              <a:gd name="connsiteX11575" fmla="*/ 2966247 w 8191242"/>
              <a:gd name="connsiteY11575" fmla="*/ 828690 h 5359243"/>
              <a:gd name="connsiteX11576" fmla="*/ 2509306 w 8191242"/>
              <a:gd name="connsiteY11576" fmla="*/ 828690 h 5359243"/>
              <a:gd name="connsiteX11577" fmla="*/ 2483166 w 8191242"/>
              <a:gd name="connsiteY11577" fmla="*/ 859669 h 5359243"/>
              <a:gd name="connsiteX11578" fmla="*/ 2474453 w 8191242"/>
              <a:gd name="connsiteY11578" fmla="*/ 844179 h 5359243"/>
              <a:gd name="connsiteX11579" fmla="*/ 2509306 w 8191242"/>
              <a:gd name="connsiteY11579" fmla="*/ 828690 h 5359243"/>
              <a:gd name="connsiteX11580" fmla="*/ 6275472 w 8191242"/>
              <a:gd name="connsiteY11580" fmla="*/ 827919 h 5359243"/>
              <a:gd name="connsiteX11581" fmla="*/ 6279196 w 8191242"/>
              <a:gd name="connsiteY11581" fmla="*/ 833307 h 5359243"/>
              <a:gd name="connsiteX11582" fmla="*/ 6275472 w 8191242"/>
              <a:gd name="connsiteY11582" fmla="*/ 835919 h 5359243"/>
              <a:gd name="connsiteX11583" fmla="*/ 6053247 w 8191242"/>
              <a:gd name="connsiteY11583" fmla="*/ 825518 h 5359243"/>
              <a:gd name="connsiteX11584" fmla="*/ 6053501 w 8191242"/>
              <a:gd name="connsiteY11584" fmla="*/ 826752 h 5359243"/>
              <a:gd name="connsiteX11585" fmla="*/ 6052661 w 8191242"/>
              <a:gd name="connsiteY11585" fmla="*/ 827141 h 5359243"/>
              <a:gd name="connsiteX11586" fmla="*/ 5677155 w 8191242"/>
              <a:gd name="connsiteY11586" fmla="*/ 823751 h 5359243"/>
              <a:gd name="connsiteX11587" fmla="*/ 5679125 w 8191242"/>
              <a:gd name="connsiteY11587" fmla="*/ 824919 h 5359243"/>
              <a:gd name="connsiteX11588" fmla="*/ 5682301 w 8191242"/>
              <a:gd name="connsiteY11588" fmla="*/ 832344 h 5359243"/>
              <a:gd name="connsiteX11589" fmla="*/ 5687237 w 8191242"/>
              <a:gd name="connsiteY11589" fmla="*/ 846238 h 5359243"/>
              <a:gd name="connsiteX11590" fmla="*/ 5679125 w 8191242"/>
              <a:gd name="connsiteY11590" fmla="*/ 863111 h 5359243"/>
              <a:gd name="connsiteX11591" fmla="*/ 5670826 w 8191242"/>
              <a:gd name="connsiteY11591" fmla="*/ 863111 h 5359243"/>
              <a:gd name="connsiteX11592" fmla="*/ 5666677 w 8191242"/>
              <a:gd name="connsiteY11592" fmla="*/ 852893 h 5359243"/>
              <a:gd name="connsiteX11593" fmla="*/ 5666358 w 8191242"/>
              <a:gd name="connsiteY11593" fmla="*/ 849277 h 5359243"/>
              <a:gd name="connsiteX11594" fmla="*/ 5679125 w 8191242"/>
              <a:gd name="connsiteY11594" fmla="*/ 846762 h 5359243"/>
              <a:gd name="connsiteX11595" fmla="*/ 5677155 w 8191242"/>
              <a:gd name="connsiteY11595" fmla="*/ 823751 h 5359243"/>
              <a:gd name="connsiteX11596" fmla="*/ 6057696 w 8191242"/>
              <a:gd name="connsiteY11596" fmla="*/ 820945 h 5359243"/>
              <a:gd name="connsiteX11597" fmla="*/ 6091256 w 8191242"/>
              <a:gd name="connsiteY11597" fmla="*/ 836434 h 5359243"/>
              <a:gd name="connsiteX11598" fmla="*/ 6091256 w 8191242"/>
              <a:gd name="connsiteY11598" fmla="*/ 844179 h 5359243"/>
              <a:gd name="connsiteX11599" fmla="*/ 6074477 w 8191242"/>
              <a:gd name="connsiteY11599" fmla="*/ 859669 h 5359243"/>
              <a:gd name="connsiteX11600" fmla="*/ 6057696 w 8191242"/>
              <a:gd name="connsiteY11600" fmla="*/ 851924 h 5359243"/>
              <a:gd name="connsiteX11601" fmla="*/ 6040914 w 8191242"/>
              <a:gd name="connsiteY11601" fmla="*/ 828690 h 5359243"/>
              <a:gd name="connsiteX11602" fmla="*/ 6049305 w 8191242"/>
              <a:gd name="connsiteY11602" fmla="*/ 828690 h 5359243"/>
              <a:gd name="connsiteX11603" fmla="*/ 6052661 w 8191242"/>
              <a:gd name="connsiteY11603" fmla="*/ 827141 h 5359243"/>
              <a:gd name="connsiteX11604" fmla="*/ 6049305 w 8191242"/>
              <a:gd name="connsiteY11604" fmla="*/ 836434 h 5359243"/>
              <a:gd name="connsiteX11605" fmla="*/ 6066085 w 8191242"/>
              <a:gd name="connsiteY11605" fmla="*/ 844179 h 5359243"/>
              <a:gd name="connsiteX11606" fmla="*/ 6057696 w 8191242"/>
              <a:gd name="connsiteY11606" fmla="*/ 820945 h 5359243"/>
              <a:gd name="connsiteX11607" fmla="*/ 6033169 w 8191242"/>
              <a:gd name="connsiteY11607" fmla="*/ 820945 h 5359243"/>
              <a:gd name="connsiteX11608" fmla="*/ 6049434 w 8191242"/>
              <a:gd name="connsiteY11608" fmla="*/ 861283 h 5359243"/>
              <a:gd name="connsiteX11609" fmla="*/ 6073830 w 8191242"/>
              <a:gd name="connsiteY11609" fmla="*/ 869350 h 5359243"/>
              <a:gd name="connsiteX11610" fmla="*/ 6098228 w 8191242"/>
              <a:gd name="connsiteY11610" fmla="*/ 909689 h 5359243"/>
              <a:gd name="connsiteX11611" fmla="*/ 6098228 w 8191242"/>
              <a:gd name="connsiteY11611" fmla="*/ 901619 h 5359243"/>
              <a:gd name="connsiteX11612" fmla="*/ 6103298 w 8191242"/>
              <a:gd name="connsiteY11612" fmla="*/ 909109 h 5359243"/>
              <a:gd name="connsiteX11613" fmla="*/ 6103400 w 8191242"/>
              <a:gd name="connsiteY11613" fmla="*/ 909820 h 5359243"/>
              <a:gd name="connsiteX11614" fmla="*/ 6099244 w 8191242"/>
              <a:gd name="connsiteY11614" fmla="*/ 911705 h 5359243"/>
              <a:gd name="connsiteX11615" fmla="*/ 6081962 w 8191242"/>
              <a:gd name="connsiteY11615" fmla="*/ 909689 h 5359243"/>
              <a:gd name="connsiteX11616" fmla="*/ 6065697 w 8191242"/>
              <a:gd name="connsiteY11616" fmla="*/ 869350 h 5359243"/>
              <a:gd name="connsiteX11617" fmla="*/ 6057567 w 8191242"/>
              <a:gd name="connsiteY11617" fmla="*/ 869350 h 5359243"/>
              <a:gd name="connsiteX11618" fmla="*/ 6057567 w 8191242"/>
              <a:gd name="connsiteY11618" fmla="*/ 901619 h 5359243"/>
              <a:gd name="connsiteX11619" fmla="*/ 6041301 w 8191242"/>
              <a:gd name="connsiteY11619" fmla="*/ 885486 h 5359243"/>
              <a:gd name="connsiteX11620" fmla="*/ 6033169 w 8191242"/>
              <a:gd name="connsiteY11620" fmla="*/ 820945 h 5359243"/>
              <a:gd name="connsiteX11621" fmla="*/ 5888170 w 8191242"/>
              <a:gd name="connsiteY11621" fmla="*/ 820945 h 5359243"/>
              <a:gd name="connsiteX11622" fmla="*/ 5879996 w 8191242"/>
              <a:gd name="connsiteY11622" fmla="*/ 837403 h 5359243"/>
              <a:gd name="connsiteX11623" fmla="*/ 5885906 w 8191242"/>
              <a:gd name="connsiteY11623" fmla="*/ 848557 h 5359243"/>
              <a:gd name="connsiteX11624" fmla="*/ 5885106 w 8191242"/>
              <a:gd name="connsiteY11624" fmla="*/ 847688 h 5359243"/>
              <a:gd name="connsiteX11625" fmla="*/ 5888170 w 8191242"/>
              <a:gd name="connsiteY11625" fmla="*/ 820945 h 5359243"/>
              <a:gd name="connsiteX11626" fmla="*/ 5784049 w 8191242"/>
              <a:gd name="connsiteY11626" fmla="*/ 820945 h 5359243"/>
              <a:gd name="connsiteX11627" fmla="*/ 5781790 w 8191242"/>
              <a:gd name="connsiteY11627" fmla="*/ 841691 h 5359243"/>
              <a:gd name="connsiteX11628" fmla="*/ 5793084 w 8191242"/>
              <a:gd name="connsiteY11628" fmla="*/ 862435 h 5359243"/>
              <a:gd name="connsiteX11629" fmla="*/ 5797923 w 8191242"/>
              <a:gd name="connsiteY11629" fmla="*/ 859325 h 5359243"/>
              <a:gd name="connsiteX11630" fmla="*/ 5808571 w 8191242"/>
              <a:gd name="connsiteY11630" fmla="*/ 862435 h 5359243"/>
              <a:gd name="connsiteX11631" fmla="*/ 5800826 w 8191242"/>
              <a:gd name="connsiteY11631" fmla="*/ 845838 h 5359243"/>
              <a:gd name="connsiteX11632" fmla="*/ 5793082 w 8191242"/>
              <a:gd name="connsiteY11632" fmla="*/ 820945 h 5359243"/>
              <a:gd name="connsiteX11633" fmla="*/ 5808571 w 8191242"/>
              <a:gd name="connsiteY11633" fmla="*/ 820945 h 5359243"/>
              <a:gd name="connsiteX11634" fmla="*/ 5816316 w 8191242"/>
              <a:gd name="connsiteY11634" fmla="*/ 854136 h 5359243"/>
              <a:gd name="connsiteX11635" fmla="*/ 5800826 w 8191242"/>
              <a:gd name="connsiteY11635" fmla="*/ 879032 h 5359243"/>
              <a:gd name="connsiteX11636" fmla="*/ 5793082 w 8191242"/>
              <a:gd name="connsiteY11636" fmla="*/ 862435 h 5359243"/>
              <a:gd name="connsiteX11637" fmla="*/ 5779531 w 8191242"/>
              <a:gd name="connsiteY11637" fmla="*/ 866584 h 5359243"/>
              <a:gd name="connsiteX11638" fmla="*/ 5765976 w 8191242"/>
              <a:gd name="connsiteY11638" fmla="*/ 845838 h 5359243"/>
              <a:gd name="connsiteX11639" fmla="*/ 5775014 w 8191242"/>
              <a:gd name="connsiteY11639" fmla="*/ 854136 h 5359243"/>
              <a:gd name="connsiteX11640" fmla="*/ 5765976 w 8191242"/>
              <a:gd name="connsiteY11640" fmla="*/ 837542 h 5359243"/>
              <a:gd name="connsiteX11641" fmla="*/ 5784049 w 8191242"/>
              <a:gd name="connsiteY11641" fmla="*/ 820945 h 5359243"/>
              <a:gd name="connsiteX11642" fmla="*/ 6292066 w 8191242"/>
              <a:gd name="connsiteY11642" fmla="*/ 819913 h 5359243"/>
              <a:gd name="connsiteX11643" fmla="*/ 6292066 w 8191242"/>
              <a:gd name="connsiteY11643" fmla="*/ 848290 h 5359243"/>
              <a:gd name="connsiteX11644" fmla="*/ 6300365 w 8191242"/>
              <a:gd name="connsiteY11644" fmla="*/ 836434 h 5359243"/>
              <a:gd name="connsiteX11645" fmla="*/ 6300365 w 8191242"/>
              <a:gd name="connsiteY11645" fmla="*/ 877925 h 5359243"/>
              <a:gd name="connsiteX11646" fmla="*/ 6277130 w 8191242"/>
              <a:gd name="connsiteY11646" fmla="*/ 886223 h 5359243"/>
              <a:gd name="connsiteX11647" fmla="*/ 6277130 w 8191242"/>
              <a:gd name="connsiteY11647" fmla="*/ 861327 h 5359243"/>
              <a:gd name="connsiteX11648" fmla="*/ 6290590 w 8191242"/>
              <a:gd name="connsiteY11648" fmla="*/ 849792 h 5359243"/>
              <a:gd name="connsiteX11649" fmla="*/ 6279196 w 8191242"/>
              <a:gd name="connsiteY11649" fmla="*/ 833307 h 5359243"/>
              <a:gd name="connsiteX11650" fmla="*/ 6286880 w 8191242"/>
              <a:gd name="connsiteY11650" fmla="*/ 827916 h 5359243"/>
              <a:gd name="connsiteX11651" fmla="*/ 6292066 w 8191242"/>
              <a:gd name="connsiteY11651" fmla="*/ 819913 h 5359243"/>
              <a:gd name="connsiteX11652" fmla="*/ 5473753 w 8191242"/>
              <a:gd name="connsiteY11652" fmla="*/ 818286 h 5359243"/>
              <a:gd name="connsiteX11653" fmla="*/ 5475583 w 8191242"/>
              <a:gd name="connsiteY11653" fmla="*/ 819526 h 5359243"/>
              <a:gd name="connsiteX11654" fmla="*/ 5473858 w 8191242"/>
              <a:gd name="connsiteY11654" fmla="*/ 819279 h 5359243"/>
              <a:gd name="connsiteX11655" fmla="*/ 2543185 w 8191242"/>
              <a:gd name="connsiteY11655" fmla="*/ 818040 h 5359243"/>
              <a:gd name="connsiteX11656" fmla="*/ 2548027 w 8191242"/>
              <a:gd name="connsiteY11656" fmla="*/ 820945 h 5359243"/>
              <a:gd name="connsiteX11657" fmla="*/ 2532537 w 8191242"/>
              <a:gd name="connsiteY11657" fmla="*/ 820945 h 5359243"/>
              <a:gd name="connsiteX11658" fmla="*/ 2543185 w 8191242"/>
              <a:gd name="connsiteY11658" fmla="*/ 818040 h 5359243"/>
              <a:gd name="connsiteX11659" fmla="*/ 5461469 w 8191242"/>
              <a:gd name="connsiteY11659" fmla="*/ 817511 h 5359243"/>
              <a:gd name="connsiteX11660" fmla="*/ 5473858 w 8191242"/>
              <a:gd name="connsiteY11660" fmla="*/ 819279 h 5359243"/>
              <a:gd name="connsiteX11661" fmla="*/ 5475583 w 8191242"/>
              <a:gd name="connsiteY11661" fmla="*/ 835627 h 5359243"/>
              <a:gd name="connsiteX11662" fmla="*/ 5459455 w 8191242"/>
              <a:gd name="connsiteY11662" fmla="*/ 827577 h 5359243"/>
              <a:gd name="connsiteX11663" fmla="*/ 5461469 w 8191242"/>
              <a:gd name="connsiteY11663" fmla="*/ 817511 h 5359243"/>
              <a:gd name="connsiteX11664" fmla="*/ 6242780 w 8191242"/>
              <a:gd name="connsiteY11664" fmla="*/ 814637 h 5359243"/>
              <a:gd name="connsiteX11665" fmla="*/ 6257770 w 8191242"/>
              <a:gd name="connsiteY11665" fmla="*/ 828690 h 5359243"/>
              <a:gd name="connsiteX11666" fmla="*/ 6250025 w 8191242"/>
              <a:gd name="connsiteY11666" fmla="*/ 835466 h 5359243"/>
              <a:gd name="connsiteX11667" fmla="*/ 5679125 w 8191242"/>
              <a:gd name="connsiteY11667" fmla="*/ 814061 h 5359243"/>
              <a:gd name="connsiteX11668" fmla="*/ 5695719 w 8191242"/>
              <a:gd name="connsiteY11668" fmla="*/ 814061 h 5359243"/>
              <a:gd name="connsiteX11669" fmla="*/ 5704018 w 8191242"/>
              <a:gd name="connsiteY11669" fmla="*/ 830412 h 5359243"/>
              <a:gd name="connsiteX11670" fmla="*/ 5688460 w 8191242"/>
              <a:gd name="connsiteY11670" fmla="*/ 843696 h 5359243"/>
              <a:gd name="connsiteX11671" fmla="*/ 5687373 w 8191242"/>
              <a:gd name="connsiteY11671" fmla="*/ 845957 h 5359243"/>
              <a:gd name="connsiteX11672" fmla="*/ 5686385 w 8191242"/>
              <a:gd name="connsiteY11672" fmla="*/ 830411 h 5359243"/>
              <a:gd name="connsiteX11673" fmla="*/ 5679125 w 8191242"/>
              <a:gd name="connsiteY11673" fmla="*/ 814061 h 5359243"/>
              <a:gd name="connsiteX11674" fmla="*/ 6242280 w 8191242"/>
              <a:gd name="connsiteY11674" fmla="*/ 813200 h 5359243"/>
              <a:gd name="connsiteX11675" fmla="*/ 6242780 w 8191242"/>
              <a:gd name="connsiteY11675" fmla="*/ 814637 h 5359243"/>
              <a:gd name="connsiteX11676" fmla="*/ 6242280 w 8191242"/>
              <a:gd name="connsiteY11676" fmla="*/ 814168 h 5359243"/>
              <a:gd name="connsiteX11677" fmla="*/ 6241090 w 8191242"/>
              <a:gd name="connsiteY11677" fmla="*/ 813498 h 5359243"/>
              <a:gd name="connsiteX11678" fmla="*/ 6057696 w 8191242"/>
              <a:gd name="connsiteY11678" fmla="*/ 813200 h 5359243"/>
              <a:gd name="connsiteX11679" fmla="*/ 6053247 w 8191242"/>
              <a:gd name="connsiteY11679" fmla="*/ 825518 h 5359243"/>
              <a:gd name="connsiteX11680" fmla="*/ 6051665 w 8191242"/>
              <a:gd name="connsiteY11680" fmla="*/ 817799 h 5359243"/>
              <a:gd name="connsiteX11681" fmla="*/ 6057696 w 8191242"/>
              <a:gd name="connsiteY11681" fmla="*/ 813200 h 5359243"/>
              <a:gd name="connsiteX11682" fmla="*/ 5716605 w 8191242"/>
              <a:gd name="connsiteY11682" fmla="*/ 813093 h 5359243"/>
              <a:gd name="connsiteX11683" fmla="*/ 5731126 w 8191242"/>
              <a:gd name="connsiteY11683" fmla="*/ 833885 h 5359243"/>
              <a:gd name="connsiteX11684" fmla="*/ 5727253 w 8191242"/>
              <a:gd name="connsiteY11684" fmla="*/ 861608 h 5359243"/>
              <a:gd name="connsiteX11685" fmla="*/ 5758232 w 8191242"/>
              <a:gd name="connsiteY11685" fmla="*/ 948737 h 5359243"/>
              <a:gd name="connsiteX11686" fmla="*/ 5727253 w 8191242"/>
              <a:gd name="connsiteY11686" fmla="*/ 877449 h 5359243"/>
              <a:gd name="connsiteX11687" fmla="*/ 5719507 w 8191242"/>
              <a:gd name="connsiteY11687" fmla="*/ 845767 h 5359243"/>
              <a:gd name="connsiteX11688" fmla="*/ 5704018 w 8191242"/>
              <a:gd name="connsiteY11688" fmla="*/ 822003 h 5359243"/>
              <a:gd name="connsiteX11689" fmla="*/ 5719507 w 8191242"/>
              <a:gd name="connsiteY11689" fmla="*/ 822003 h 5359243"/>
              <a:gd name="connsiteX11690" fmla="*/ 2263529 w 8191242"/>
              <a:gd name="connsiteY11690" fmla="*/ 811387 h 5359243"/>
              <a:gd name="connsiteX11691" fmla="*/ 2280834 w 8191242"/>
              <a:gd name="connsiteY11691" fmla="*/ 813203 h 5359243"/>
              <a:gd name="connsiteX11692" fmla="*/ 2218876 w 8191242"/>
              <a:gd name="connsiteY11692" fmla="*/ 836437 h 5359243"/>
              <a:gd name="connsiteX11693" fmla="*/ 2263529 w 8191242"/>
              <a:gd name="connsiteY11693" fmla="*/ 811387 h 5359243"/>
              <a:gd name="connsiteX11694" fmla="*/ 5015420 w 8191242"/>
              <a:gd name="connsiteY11694" fmla="*/ 810466 h 5359243"/>
              <a:gd name="connsiteX11695" fmla="*/ 5015923 w 8191242"/>
              <a:gd name="connsiteY11695" fmla="*/ 811473 h 5359243"/>
              <a:gd name="connsiteX11696" fmla="*/ 5007858 w 8191242"/>
              <a:gd name="connsiteY11696" fmla="*/ 811473 h 5359243"/>
              <a:gd name="connsiteX11697" fmla="*/ 5652592 w 8191242"/>
              <a:gd name="connsiteY11697" fmla="*/ 809264 h 5359243"/>
              <a:gd name="connsiteX11698" fmla="*/ 5652707 w 8191242"/>
              <a:gd name="connsiteY11698" fmla="*/ 809330 h 5359243"/>
              <a:gd name="connsiteX11699" fmla="*/ 5653675 w 8191242"/>
              <a:gd name="connsiteY11699" fmla="*/ 813203 h 5359243"/>
              <a:gd name="connsiteX11700" fmla="*/ 6226790 w 8191242"/>
              <a:gd name="connsiteY11700" fmla="*/ 805456 h 5359243"/>
              <a:gd name="connsiteX11701" fmla="*/ 6241090 w 8191242"/>
              <a:gd name="connsiteY11701" fmla="*/ 813498 h 5359243"/>
              <a:gd name="connsiteX11702" fmla="*/ 6234536 w 8191242"/>
              <a:gd name="connsiteY11702" fmla="*/ 815137 h 5359243"/>
              <a:gd name="connsiteX11703" fmla="*/ 6226790 w 8191242"/>
              <a:gd name="connsiteY11703" fmla="*/ 805456 h 5359243"/>
              <a:gd name="connsiteX11704" fmla="*/ 5491038 w 8191242"/>
              <a:gd name="connsiteY11704" fmla="*/ 805456 h 5359243"/>
              <a:gd name="connsiteX11705" fmla="*/ 5510401 w 8191242"/>
              <a:gd name="connsiteY11705" fmla="*/ 805456 h 5359243"/>
              <a:gd name="connsiteX11706" fmla="*/ 5500720 w 8191242"/>
              <a:gd name="connsiteY11706" fmla="*/ 827722 h 5359243"/>
              <a:gd name="connsiteX11707" fmla="*/ 5499881 w 8191242"/>
              <a:gd name="connsiteY11707" fmla="*/ 835685 h 5359243"/>
              <a:gd name="connsiteX11708" fmla="*/ 5499776 w 8191242"/>
              <a:gd name="connsiteY11708" fmla="*/ 835627 h 5359243"/>
              <a:gd name="connsiteX11709" fmla="*/ 5499866 w 8191242"/>
              <a:gd name="connsiteY11709" fmla="*/ 835836 h 5359243"/>
              <a:gd name="connsiteX11710" fmla="*/ 5499510 w 8191242"/>
              <a:gd name="connsiteY11710" fmla="*/ 839218 h 5359243"/>
              <a:gd name="connsiteX11711" fmla="*/ 5491038 w 8191242"/>
              <a:gd name="connsiteY11711" fmla="*/ 844179 h 5359243"/>
              <a:gd name="connsiteX11712" fmla="*/ 5491038 w 8191242"/>
              <a:gd name="connsiteY11712" fmla="*/ 805456 h 5359243"/>
              <a:gd name="connsiteX11713" fmla="*/ 5713743 w 8191242"/>
              <a:gd name="connsiteY11713" fmla="*/ 804319 h 5359243"/>
              <a:gd name="connsiteX11714" fmla="*/ 5716605 w 8191242"/>
              <a:gd name="connsiteY11714" fmla="*/ 813093 h 5359243"/>
              <a:gd name="connsiteX11715" fmla="*/ 5711763 w 8191242"/>
              <a:gd name="connsiteY11715" fmla="*/ 806163 h 5359243"/>
              <a:gd name="connsiteX11716" fmla="*/ 5430290 w 8191242"/>
              <a:gd name="connsiteY11716" fmla="*/ 800252 h 5359243"/>
              <a:gd name="connsiteX11717" fmla="*/ 5432953 w 8191242"/>
              <a:gd name="connsiteY11717" fmla="*/ 804487 h 5359243"/>
              <a:gd name="connsiteX11718" fmla="*/ 5436825 w 8191242"/>
              <a:gd name="connsiteY11718" fmla="*/ 820945 h 5359243"/>
              <a:gd name="connsiteX11719" fmla="*/ 5436825 w 8191242"/>
              <a:gd name="connsiteY11719" fmla="*/ 805456 h 5359243"/>
              <a:gd name="connsiteX11720" fmla="*/ 5436825 w 8191242"/>
              <a:gd name="connsiteY11720" fmla="*/ 828690 h 5359243"/>
              <a:gd name="connsiteX11721" fmla="*/ 5429080 w 8191242"/>
              <a:gd name="connsiteY11721" fmla="*/ 805456 h 5359243"/>
              <a:gd name="connsiteX11722" fmla="*/ 5430290 w 8191242"/>
              <a:gd name="connsiteY11722" fmla="*/ 800252 h 5359243"/>
              <a:gd name="connsiteX11723" fmla="*/ 5638186 w 8191242"/>
              <a:gd name="connsiteY11723" fmla="*/ 797713 h 5359243"/>
              <a:gd name="connsiteX11724" fmla="*/ 5638211 w 8191242"/>
              <a:gd name="connsiteY11724" fmla="*/ 798335 h 5359243"/>
              <a:gd name="connsiteX11725" fmla="*/ 5637591 w 8191242"/>
              <a:gd name="connsiteY11725" fmla="*/ 798904 h 5359243"/>
              <a:gd name="connsiteX11726" fmla="*/ 2598369 w 8191242"/>
              <a:gd name="connsiteY11726" fmla="*/ 797713 h 5359243"/>
              <a:gd name="connsiteX11727" fmla="*/ 2589849 w 8191242"/>
              <a:gd name="connsiteY11727" fmla="*/ 813203 h 5359243"/>
              <a:gd name="connsiteX11728" fmla="*/ 2598369 w 8191242"/>
              <a:gd name="connsiteY11728" fmla="*/ 813203 h 5359243"/>
              <a:gd name="connsiteX11729" fmla="*/ 2564289 w 8191242"/>
              <a:gd name="connsiteY11729" fmla="*/ 828692 h 5359243"/>
              <a:gd name="connsiteX11730" fmla="*/ 2564289 w 8191242"/>
              <a:gd name="connsiteY11730" fmla="*/ 820947 h 5359243"/>
              <a:gd name="connsiteX11731" fmla="*/ 2555772 w 8191242"/>
              <a:gd name="connsiteY11731" fmla="*/ 820947 h 5359243"/>
              <a:gd name="connsiteX11732" fmla="*/ 2598369 w 8191242"/>
              <a:gd name="connsiteY11732" fmla="*/ 797713 h 5359243"/>
              <a:gd name="connsiteX11733" fmla="*/ 6346833 w 8191242"/>
              <a:gd name="connsiteY11733" fmla="*/ 797711 h 5359243"/>
              <a:gd name="connsiteX11734" fmla="*/ 6381686 w 8191242"/>
              <a:gd name="connsiteY11734" fmla="*/ 851924 h 5359243"/>
              <a:gd name="connsiteX11735" fmla="*/ 6346833 w 8191242"/>
              <a:gd name="connsiteY11735" fmla="*/ 797711 h 5359243"/>
              <a:gd name="connsiteX11736" fmla="*/ 6089495 w 8191242"/>
              <a:gd name="connsiteY11736" fmla="*/ 796422 h 5359243"/>
              <a:gd name="connsiteX11737" fmla="*/ 6113788 w 8191242"/>
              <a:gd name="connsiteY11737" fmla="*/ 820301 h 5359243"/>
              <a:gd name="connsiteX11738" fmla="*/ 6113788 w 8191242"/>
              <a:gd name="connsiteY11738" fmla="*/ 836222 h 5359243"/>
              <a:gd name="connsiteX11739" fmla="*/ 6089495 w 8191242"/>
              <a:gd name="connsiteY11739" fmla="*/ 812342 h 5359243"/>
              <a:gd name="connsiteX11740" fmla="*/ 6089495 w 8191242"/>
              <a:gd name="connsiteY11740" fmla="*/ 796422 h 5359243"/>
              <a:gd name="connsiteX11741" fmla="*/ 5642060 w 8191242"/>
              <a:gd name="connsiteY11741" fmla="*/ 794808 h 5359243"/>
              <a:gd name="connsiteX11742" fmla="*/ 5650046 w 8191242"/>
              <a:gd name="connsiteY11742" fmla="*/ 800012 h 5359243"/>
              <a:gd name="connsiteX11743" fmla="*/ 5652592 w 8191242"/>
              <a:gd name="connsiteY11743" fmla="*/ 809264 h 5359243"/>
              <a:gd name="connsiteX11744" fmla="*/ 5645931 w 8191242"/>
              <a:gd name="connsiteY11744" fmla="*/ 805458 h 5359243"/>
              <a:gd name="connsiteX11745" fmla="*/ 5645931 w 8191242"/>
              <a:gd name="connsiteY11745" fmla="*/ 836437 h 5359243"/>
              <a:gd name="connsiteX11746" fmla="*/ 5639155 w 8191242"/>
              <a:gd name="connsiteY11746" fmla="*/ 822884 h 5359243"/>
              <a:gd name="connsiteX11747" fmla="*/ 5638211 w 8191242"/>
              <a:gd name="connsiteY11747" fmla="*/ 798335 h 5359243"/>
              <a:gd name="connsiteX11748" fmla="*/ 5936009 w 8191242"/>
              <a:gd name="connsiteY11748" fmla="*/ 793017 h 5359243"/>
              <a:gd name="connsiteX11749" fmla="*/ 5936914 w 8191242"/>
              <a:gd name="connsiteY11749" fmla="*/ 796937 h 5359243"/>
              <a:gd name="connsiteX11750" fmla="*/ 5936207 w 8191242"/>
              <a:gd name="connsiteY11750" fmla="*/ 797667 h 5359243"/>
              <a:gd name="connsiteX11751" fmla="*/ 5805706 w 8191242"/>
              <a:gd name="connsiteY11751" fmla="*/ 791805 h 5359243"/>
              <a:gd name="connsiteX11752" fmla="*/ 5808749 w 8191242"/>
              <a:gd name="connsiteY11752" fmla="*/ 796796 h 5359243"/>
              <a:gd name="connsiteX11753" fmla="*/ 5806488 w 8191242"/>
              <a:gd name="connsiteY11753" fmla="*/ 795598 h 5359243"/>
              <a:gd name="connsiteX11754" fmla="*/ 5381331 w 8191242"/>
              <a:gd name="connsiteY11754" fmla="*/ 790461 h 5359243"/>
              <a:gd name="connsiteX11755" fmla="*/ 5384861 w 8191242"/>
              <a:gd name="connsiteY11755" fmla="*/ 800401 h 5359243"/>
              <a:gd name="connsiteX11756" fmla="*/ 5387337 w 8191242"/>
              <a:gd name="connsiteY11756" fmla="*/ 809293 h 5359243"/>
              <a:gd name="connsiteX11757" fmla="*/ 5386875 w 8191242"/>
              <a:gd name="connsiteY11757" fmla="*/ 811473 h 5359243"/>
              <a:gd name="connsiteX11758" fmla="*/ 5381331 w 8191242"/>
              <a:gd name="connsiteY11758" fmla="*/ 790461 h 5359243"/>
              <a:gd name="connsiteX11759" fmla="*/ 5622697 w 8191242"/>
              <a:gd name="connsiteY11759" fmla="*/ 789968 h 5359243"/>
              <a:gd name="connsiteX11760" fmla="*/ 5630442 w 8191242"/>
              <a:gd name="connsiteY11760" fmla="*/ 805458 h 5359243"/>
              <a:gd name="connsiteX11761" fmla="*/ 5637591 w 8191242"/>
              <a:gd name="connsiteY11761" fmla="*/ 798904 h 5359243"/>
              <a:gd name="connsiteX11762" fmla="*/ 5630442 w 8191242"/>
              <a:gd name="connsiteY11762" fmla="*/ 813203 h 5359243"/>
              <a:gd name="connsiteX11763" fmla="*/ 5622697 w 8191242"/>
              <a:gd name="connsiteY11763" fmla="*/ 789968 h 5359243"/>
              <a:gd name="connsiteX11764" fmla="*/ 6040917 w 8191242"/>
              <a:gd name="connsiteY11764" fmla="*/ 789966 h 5359243"/>
              <a:gd name="connsiteX11765" fmla="*/ 6040917 w 8191242"/>
              <a:gd name="connsiteY11765" fmla="*/ 820945 h 5359243"/>
              <a:gd name="connsiteX11766" fmla="*/ 6040917 w 8191242"/>
              <a:gd name="connsiteY11766" fmla="*/ 789966 h 5359243"/>
              <a:gd name="connsiteX11767" fmla="*/ 5138651 w 8191242"/>
              <a:gd name="connsiteY11767" fmla="*/ 782224 h 5359243"/>
              <a:gd name="connsiteX11768" fmla="*/ 5154140 w 8191242"/>
              <a:gd name="connsiteY11768" fmla="*/ 820947 h 5359243"/>
              <a:gd name="connsiteX11769" fmla="*/ 5146395 w 8191242"/>
              <a:gd name="connsiteY11769" fmla="*/ 828692 h 5359243"/>
              <a:gd name="connsiteX11770" fmla="*/ 5130906 w 8191242"/>
              <a:gd name="connsiteY11770" fmla="*/ 813203 h 5359243"/>
              <a:gd name="connsiteX11771" fmla="*/ 5138651 w 8191242"/>
              <a:gd name="connsiteY11771" fmla="*/ 805458 h 5359243"/>
              <a:gd name="connsiteX11772" fmla="*/ 5138651 w 8191242"/>
              <a:gd name="connsiteY11772" fmla="*/ 782224 h 5359243"/>
              <a:gd name="connsiteX11773" fmla="*/ 6169811 w 8191242"/>
              <a:gd name="connsiteY11773" fmla="*/ 782221 h 5359243"/>
              <a:gd name="connsiteX11774" fmla="*/ 6186408 w 8191242"/>
              <a:gd name="connsiteY11774" fmla="*/ 859669 h 5359243"/>
              <a:gd name="connsiteX11775" fmla="*/ 6169811 w 8191242"/>
              <a:gd name="connsiteY11775" fmla="*/ 828690 h 5359243"/>
              <a:gd name="connsiteX11776" fmla="*/ 6169811 w 8191242"/>
              <a:gd name="connsiteY11776" fmla="*/ 782221 h 5359243"/>
              <a:gd name="connsiteX11777" fmla="*/ 5881552 w 8191242"/>
              <a:gd name="connsiteY11777" fmla="*/ 779406 h 5359243"/>
              <a:gd name="connsiteX11778" fmla="*/ 5889893 w 8191242"/>
              <a:gd name="connsiteY11778" fmla="*/ 795598 h 5359243"/>
              <a:gd name="connsiteX11779" fmla="*/ 5848191 w 8191242"/>
              <a:gd name="connsiteY11779" fmla="*/ 803697 h 5359243"/>
              <a:gd name="connsiteX11780" fmla="*/ 5831511 w 8191242"/>
              <a:gd name="connsiteY11780" fmla="*/ 795598 h 5359243"/>
              <a:gd name="connsiteX11781" fmla="*/ 5881552 w 8191242"/>
              <a:gd name="connsiteY11781" fmla="*/ 779406 h 5359243"/>
              <a:gd name="connsiteX11782" fmla="*/ 5394940 w 8191242"/>
              <a:gd name="connsiteY11782" fmla="*/ 779264 h 5359243"/>
              <a:gd name="connsiteX11783" fmla="*/ 5403005 w 8191242"/>
              <a:gd name="connsiteY11783" fmla="*/ 792349 h 5359243"/>
              <a:gd name="connsiteX11784" fmla="*/ 5411069 w 8191242"/>
              <a:gd name="connsiteY11784" fmla="*/ 811473 h 5359243"/>
              <a:gd name="connsiteX11785" fmla="*/ 5403005 w 8191242"/>
              <a:gd name="connsiteY11785" fmla="*/ 803421 h 5359243"/>
              <a:gd name="connsiteX11786" fmla="*/ 5411069 w 8191242"/>
              <a:gd name="connsiteY11786" fmla="*/ 835627 h 5359243"/>
              <a:gd name="connsiteX11787" fmla="*/ 5435262 w 8191242"/>
              <a:gd name="connsiteY11787" fmla="*/ 851732 h 5359243"/>
              <a:gd name="connsiteX11788" fmla="*/ 5403005 w 8191242"/>
              <a:gd name="connsiteY11788" fmla="*/ 835627 h 5359243"/>
              <a:gd name="connsiteX11789" fmla="*/ 5386875 w 8191242"/>
              <a:gd name="connsiteY11789" fmla="*/ 843679 h 5359243"/>
              <a:gd name="connsiteX11790" fmla="*/ 5394940 w 8191242"/>
              <a:gd name="connsiteY11790" fmla="*/ 843679 h 5359243"/>
              <a:gd name="connsiteX11791" fmla="*/ 5391412 w 8191242"/>
              <a:gd name="connsiteY11791" fmla="*/ 823928 h 5359243"/>
              <a:gd name="connsiteX11792" fmla="*/ 5387337 w 8191242"/>
              <a:gd name="connsiteY11792" fmla="*/ 809293 h 5359243"/>
              <a:gd name="connsiteX11793" fmla="*/ 5390908 w 8191242"/>
              <a:gd name="connsiteY11793" fmla="*/ 792349 h 5359243"/>
              <a:gd name="connsiteX11794" fmla="*/ 5394940 w 8191242"/>
              <a:gd name="connsiteY11794" fmla="*/ 779264 h 5359243"/>
              <a:gd name="connsiteX11795" fmla="*/ 5704018 w 8191242"/>
              <a:gd name="connsiteY11795" fmla="*/ 774479 h 5359243"/>
              <a:gd name="connsiteX11796" fmla="*/ 5722413 w 8191242"/>
              <a:gd name="connsiteY11796" fmla="*/ 796262 h 5359243"/>
              <a:gd name="connsiteX11797" fmla="*/ 5713743 w 8191242"/>
              <a:gd name="connsiteY11797" fmla="*/ 804319 h 5359243"/>
              <a:gd name="connsiteX11798" fmla="*/ 5711763 w 8191242"/>
              <a:gd name="connsiteY11798" fmla="*/ 798240 h 5359243"/>
              <a:gd name="connsiteX11799" fmla="*/ 5704018 w 8191242"/>
              <a:gd name="connsiteY11799" fmla="*/ 798240 h 5359243"/>
              <a:gd name="connsiteX11800" fmla="*/ 5704018 w 8191242"/>
              <a:gd name="connsiteY11800" fmla="*/ 797711 h 5359243"/>
              <a:gd name="connsiteX11801" fmla="*/ 5686595 w 8191242"/>
              <a:gd name="connsiteY11801" fmla="*/ 805456 h 5359243"/>
              <a:gd name="connsiteX11802" fmla="*/ 5669168 w 8191242"/>
              <a:gd name="connsiteY11802" fmla="*/ 789966 h 5359243"/>
              <a:gd name="connsiteX11803" fmla="*/ 5689863 w 8191242"/>
              <a:gd name="connsiteY11803" fmla="*/ 785126 h 5359243"/>
              <a:gd name="connsiteX11804" fmla="*/ 5704018 w 8191242"/>
              <a:gd name="connsiteY11804" fmla="*/ 797708 h 5359243"/>
              <a:gd name="connsiteX11805" fmla="*/ 5704018 w 8191242"/>
              <a:gd name="connsiteY11805" fmla="*/ 782399 h 5359243"/>
              <a:gd name="connsiteX11806" fmla="*/ 5711763 w 8191242"/>
              <a:gd name="connsiteY11806" fmla="*/ 790320 h 5359243"/>
              <a:gd name="connsiteX11807" fmla="*/ 5704018 w 8191242"/>
              <a:gd name="connsiteY11807" fmla="*/ 774479 h 5359243"/>
              <a:gd name="connsiteX11808" fmla="*/ 5806488 w 8191242"/>
              <a:gd name="connsiteY11808" fmla="*/ 771310 h 5359243"/>
              <a:gd name="connsiteX11809" fmla="*/ 5831511 w 8191242"/>
              <a:gd name="connsiteY11809" fmla="*/ 795598 h 5359243"/>
              <a:gd name="connsiteX11810" fmla="*/ 5823168 w 8191242"/>
              <a:gd name="connsiteY11810" fmla="*/ 803697 h 5359243"/>
              <a:gd name="connsiteX11811" fmla="*/ 5839850 w 8191242"/>
              <a:gd name="connsiteY11811" fmla="*/ 811793 h 5359243"/>
              <a:gd name="connsiteX11812" fmla="*/ 5823168 w 8191242"/>
              <a:gd name="connsiteY11812" fmla="*/ 811793 h 5359243"/>
              <a:gd name="connsiteX11813" fmla="*/ 5845063 w 8191242"/>
              <a:gd name="connsiteY11813" fmla="*/ 859362 h 5359243"/>
              <a:gd name="connsiteX11814" fmla="*/ 5856194 w 8191242"/>
              <a:gd name="connsiteY11814" fmla="*/ 885374 h 5359243"/>
              <a:gd name="connsiteX11815" fmla="*/ 5850144 w 8191242"/>
              <a:gd name="connsiteY11815" fmla="*/ 898075 h 5359243"/>
              <a:gd name="connsiteX11816" fmla="*/ 5823168 w 8191242"/>
              <a:gd name="connsiteY11816" fmla="*/ 868470 h 5359243"/>
              <a:gd name="connsiteX11817" fmla="*/ 5848191 w 8191242"/>
              <a:gd name="connsiteY11817" fmla="*/ 876568 h 5359243"/>
              <a:gd name="connsiteX11818" fmla="*/ 5809485 w 8191242"/>
              <a:gd name="connsiteY11818" fmla="*/ 798003 h 5359243"/>
              <a:gd name="connsiteX11819" fmla="*/ 5808749 w 8191242"/>
              <a:gd name="connsiteY11819" fmla="*/ 796796 h 5359243"/>
              <a:gd name="connsiteX11820" fmla="*/ 5817956 w 8191242"/>
              <a:gd name="connsiteY11820" fmla="*/ 801672 h 5359243"/>
              <a:gd name="connsiteX11821" fmla="*/ 5823168 w 8191242"/>
              <a:gd name="connsiteY11821" fmla="*/ 795598 h 5359243"/>
              <a:gd name="connsiteX11822" fmla="*/ 5806488 w 8191242"/>
              <a:gd name="connsiteY11822" fmla="*/ 771310 h 5359243"/>
              <a:gd name="connsiteX11823" fmla="*/ 5719507 w 8191242"/>
              <a:gd name="connsiteY11823" fmla="*/ 771159 h 5359243"/>
              <a:gd name="connsiteX11824" fmla="*/ 5734997 w 8191242"/>
              <a:gd name="connsiteY11824" fmla="*/ 771159 h 5359243"/>
              <a:gd name="connsiteX11825" fmla="*/ 5758232 w 8191242"/>
              <a:gd name="connsiteY11825" fmla="*/ 820947 h 5359243"/>
              <a:gd name="connsiteX11826" fmla="*/ 5734997 w 8191242"/>
              <a:gd name="connsiteY11826" fmla="*/ 796052 h 5359243"/>
              <a:gd name="connsiteX11827" fmla="*/ 5719507 w 8191242"/>
              <a:gd name="connsiteY11827" fmla="*/ 771159 h 5359243"/>
              <a:gd name="connsiteX11828" fmla="*/ 5915427 w 8191242"/>
              <a:gd name="connsiteY11828" fmla="*/ 768470 h 5359243"/>
              <a:gd name="connsiteX11829" fmla="*/ 5920872 w 8191242"/>
              <a:gd name="connsiteY11829" fmla="*/ 780009 h 5359243"/>
              <a:gd name="connsiteX11830" fmla="*/ 5920872 w 8191242"/>
              <a:gd name="connsiteY11830" fmla="*/ 771713 h 5359243"/>
              <a:gd name="connsiteX11831" fmla="*/ 5905382 w 8191242"/>
              <a:gd name="connsiteY11831" fmla="*/ 796605 h 5359243"/>
              <a:gd name="connsiteX11832" fmla="*/ 5920872 w 8191242"/>
              <a:gd name="connsiteY11832" fmla="*/ 788307 h 5359243"/>
              <a:gd name="connsiteX11833" fmla="*/ 5912158 w 8191242"/>
              <a:gd name="connsiteY11833" fmla="*/ 768600 h 5359243"/>
              <a:gd name="connsiteX11834" fmla="*/ 5915427 w 8191242"/>
              <a:gd name="connsiteY11834" fmla="*/ 768470 h 5359243"/>
              <a:gd name="connsiteX11835" fmla="*/ 5487409 w 8191242"/>
              <a:gd name="connsiteY11835" fmla="*/ 766564 h 5359243"/>
              <a:gd name="connsiteX11836" fmla="*/ 5495880 w 8191242"/>
              <a:gd name="connsiteY11836" fmla="*/ 772155 h 5359243"/>
              <a:gd name="connsiteX11837" fmla="*/ 5502657 w 8191242"/>
              <a:gd name="connsiteY11837" fmla="*/ 797713 h 5359243"/>
              <a:gd name="connsiteX11838" fmla="*/ 5484587 w 8191242"/>
              <a:gd name="connsiteY11838" fmla="*/ 797713 h 5359243"/>
              <a:gd name="connsiteX11839" fmla="*/ 5493622 w 8191242"/>
              <a:gd name="connsiteY11839" fmla="*/ 780675 h 5359243"/>
              <a:gd name="connsiteX11840" fmla="*/ 5475549 w 8191242"/>
              <a:gd name="connsiteY11840" fmla="*/ 772155 h 5359243"/>
              <a:gd name="connsiteX11841" fmla="*/ 5487409 w 8191242"/>
              <a:gd name="connsiteY11841" fmla="*/ 766564 h 5359243"/>
              <a:gd name="connsiteX11842" fmla="*/ 5960978 w 8191242"/>
              <a:gd name="connsiteY11842" fmla="*/ 763892 h 5359243"/>
              <a:gd name="connsiteX11843" fmla="*/ 5977021 w 8191242"/>
              <a:gd name="connsiteY11843" fmla="*/ 813459 h 5359243"/>
              <a:gd name="connsiteX11844" fmla="*/ 6025151 w 8191242"/>
              <a:gd name="connsiteY11844" fmla="*/ 829982 h 5359243"/>
              <a:gd name="connsiteX11845" fmla="*/ 6017129 w 8191242"/>
              <a:gd name="connsiteY11845" fmla="*/ 846504 h 5359243"/>
              <a:gd name="connsiteX11846" fmla="*/ 6033171 w 8191242"/>
              <a:gd name="connsiteY11846" fmla="*/ 871287 h 5359243"/>
              <a:gd name="connsiteX11847" fmla="*/ 5960978 w 8191242"/>
              <a:gd name="connsiteY11847" fmla="*/ 821721 h 5359243"/>
              <a:gd name="connsiteX11848" fmla="*/ 5960978 w 8191242"/>
              <a:gd name="connsiteY11848" fmla="*/ 830500 h 5359243"/>
              <a:gd name="connsiteX11849" fmla="*/ 5977021 w 8191242"/>
              <a:gd name="connsiteY11849" fmla="*/ 851509 h 5359243"/>
              <a:gd name="connsiteX11850" fmla="*/ 5994448 w 8191242"/>
              <a:gd name="connsiteY11850" fmla="*/ 886776 h 5359243"/>
              <a:gd name="connsiteX11851" fmla="*/ 5977021 w 8191242"/>
              <a:gd name="connsiteY11851" fmla="*/ 861881 h 5359243"/>
              <a:gd name="connsiteX11852" fmla="*/ 5985734 w 8191242"/>
              <a:gd name="connsiteY11852" fmla="*/ 886776 h 5359243"/>
              <a:gd name="connsiteX11853" fmla="*/ 5959595 w 8191242"/>
              <a:gd name="connsiteY11853" fmla="*/ 870180 h 5359243"/>
              <a:gd name="connsiteX11854" fmla="*/ 5959595 w 8191242"/>
              <a:gd name="connsiteY11854" fmla="*/ 838456 h 5359243"/>
              <a:gd name="connsiteX11855" fmla="*/ 5940925 w 8191242"/>
              <a:gd name="connsiteY11855" fmla="*/ 841340 h 5359243"/>
              <a:gd name="connsiteX11856" fmla="*/ 5920872 w 8191242"/>
              <a:gd name="connsiteY11856" fmla="*/ 838242 h 5359243"/>
              <a:gd name="connsiteX11857" fmla="*/ 5925886 w 8191242"/>
              <a:gd name="connsiteY11857" fmla="*/ 808297 h 5359243"/>
              <a:gd name="connsiteX11858" fmla="*/ 5936207 w 8191242"/>
              <a:gd name="connsiteY11858" fmla="*/ 797667 h 5359243"/>
              <a:gd name="connsiteX11859" fmla="*/ 5937041 w 8191242"/>
              <a:gd name="connsiteY11859" fmla="*/ 817332 h 5359243"/>
              <a:gd name="connsiteX11860" fmla="*/ 5944938 w 8191242"/>
              <a:gd name="connsiteY11860" fmla="*/ 829982 h 5359243"/>
              <a:gd name="connsiteX11861" fmla="*/ 5969002 w 8191242"/>
              <a:gd name="connsiteY11861" fmla="*/ 813459 h 5359243"/>
              <a:gd name="connsiteX11862" fmla="*/ 5944938 w 8191242"/>
              <a:gd name="connsiteY11862" fmla="*/ 780416 h 5359243"/>
              <a:gd name="connsiteX11863" fmla="*/ 5960978 w 8191242"/>
              <a:gd name="connsiteY11863" fmla="*/ 763892 h 5359243"/>
              <a:gd name="connsiteX11864" fmla="*/ 5598738 w 8191242"/>
              <a:gd name="connsiteY11864" fmla="*/ 758262 h 5359243"/>
              <a:gd name="connsiteX11865" fmla="*/ 5613986 w 8191242"/>
              <a:gd name="connsiteY11865" fmla="*/ 763507 h 5359243"/>
              <a:gd name="connsiteX11866" fmla="*/ 5596560 w 8191242"/>
              <a:gd name="connsiteY11866" fmla="*/ 805458 h 5359243"/>
              <a:gd name="connsiteX11867" fmla="*/ 5596560 w 8191242"/>
              <a:gd name="connsiteY11867" fmla="*/ 788678 h 5359243"/>
              <a:gd name="connsiteX11868" fmla="*/ 5596560 w 8191242"/>
              <a:gd name="connsiteY11868" fmla="*/ 771896 h 5359243"/>
              <a:gd name="connsiteX11869" fmla="*/ 5598738 w 8191242"/>
              <a:gd name="connsiteY11869" fmla="*/ 758262 h 5359243"/>
              <a:gd name="connsiteX11870" fmla="*/ 6042005 w 8191242"/>
              <a:gd name="connsiteY11870" fmla="*/ 755267 h 5359243"/>
              <a:gd name="connsiteX11871" fmla="*/ 6048661 w 8191242"/>
              <a:gd name="connsiteY11871" fmla="*/ 756084 h 5359243"/>
              <a:gd name="connsiteX11872" fmla="*/ 6056406 w 8191242"/>
              <a:gd name="connsiteY11872" fmla="*/ 773510 h 5359243"/>
              <a:gd name="connsiteX11873" fmla="*/ 6040917 w 8191242"/>
              <a:gd name="connsiteY11873" fmla="*/ 782224 h 5359243"/>
              <a:gd name="connsiteX11874" fmla="*/ 6042005 w 8191242"/>
              <a:gd name="connsiteY11874" fmla="*/ 755267 h 5359243"/>
              <a:gd name="connsiteX11875" fmla="*/ 5789806 w 8191242"/>
              <a:gd name="connsiteY11875" fmla="*/ 755115 h 5359243"/>
              <a:gd name="connsiteX11876" fmla="*/ 5798148 w 8191242"/>
              <a:gd name="connsiteY11876" fmla="*/ 755115 h 5359243"/>
              <a:gd name="connsiteX11877" fmla="*/ 5802318 w 8191242"/>
              <a:gd name="connsiteY11877" fmla="*/ 775358 h 5359243"/>
              <a:gd name="connsiteX11878" fmla="*/ 5805706 w 8191242"/>
              <a:gd name="connsiteY11878" fmla="*/ 791805 h 5359243"/>
              <a:gd name="connsiteX11879" fmla="*/ 5798148 w 8191242"/>
              <a:gd name="connsiteY11879" fmla="*/ 779406 h 5359243"/>
              <a:gd name="connsiteX11880" fmla="*/ 5789806 w 8191242"/>
              <a:gd name="connsiteY11880" fmla="*/ 755115 h 5359243"/>
              <a:gd name="connsiteX11881" fmla="*/ 6258875 w 8191242"/>
              <a:gd name="connsiteY11881" fmla="*/ 747888 h 5359243"/>
              <a:gd name="connsiteX11882" fmla="*/ 6275472 w 8191242"/>
              <a:gd name="connsiteY11882" fmla="*/ 755889 h 5359243"/>
              <a:gd name="connsiteX11883" fmla="*/ 6275472 w 8191242"/>
              <a:gd name="connsiteY11883" fmla="*/ 827919 h 5359243"/>
              <a:gd name="connsiteX11884" fmla="*/ 6269247 w 8191242"/>
              <a:gd name="connsiteY11884" fmla="*/ 818913 h 5359243"/>
              <a:gd name="connsiteX11885" fmla="*/ 6258875 w 8191242"/>
              <a:gd name="connsiteY11885" fmla="*/ 779899 h 5359243"/>
              <a:gd name="connsiteX11886" fmla="*/ 6242277 w 8191242"/>
              <a:gd name="connsiteY11886" fmla="*/ 779899 h 5359243"/>
              <a:gd name="connsiteX11887" fmla="*/ 6258875 w 8191242"/>
              <a:gd name="connsiteY11887" fmla="*/ 747888 h 5359243"/>
              <a:gd name="connsiteX11888" fmla="*/ 6017682 w 8191242"/>
              <a:gd name="connsiteY11888" fmla="*/ 747371 h 5359243"/>
              <a:gd name="connsiteX11889" fmla="*/ 6025427 w 8191242"/>
              <a:gd name="connsiteY11889" fmla="*/ 747371 h 5359243"/>
              <a:gd name="connsiteX11890" fmla="*/ 6033171 w 8191242"/>
              <a:gd name="connsiteY11890" fmla="*/ 772930 h 5359243"/>
              <a:gd name="connsiteX11891" fmla="*/ 6025427 w 8191242"/>
              <a:gd name="connsiteY11891" fmla="*/ 772930 h 5359243"/>
              <a:gd name="connsiteX11892" fmla="*/ 6025427 w 8191242"/>
              <a:gd name="connsiteY11892" fmla="*/ 789968 h 5359243"/>
              <a:gd name="connsiteX11893" fmla="*/ 6017682 w 8191242"/>
              <a:gd name="connsiteY11893" fmla="*/ 747371 h 5359243"/>
              <a:gd name="connsiteX11894" fmla="*/ 5920872 w 8191242"/>
              <a:gd name="connsiteY11894" fmla="*/ 747371 h 5359243"/>
              <a:gd name="connsiteX11895" fmla="*/ 5928894 w 8191242"/>
              <a:gd name="connsiteY11895" fmla="*/ 747371 h 5359243"/>
              <a:gd name="connsiteX11896" fmla="*/ 5944938 w 8191242"/>
              <a:gd name="connsiteY11896" fmla="*/ 763892 h 5359243"/>
              <a:gd name="connsiteX11897" fmla="*/ 5935912 w 8191242"/>
              <a:gd name="connsiteY11897" fmla="*/ 790742 h 5359243"/>
              <a:gd name="connsiteX11898" fmla="*/ 5936009 w 8191242"/>
              <a:gd name="connsiteY11898" fmla="*/ 793017 h 5359243"/>
              <a:gd name="connsiteX11899" fmla="*/ 5931902 w 8191242"/>
              <a:gd name="connsiteY11899" fmla="*/ 775252 h 5359243"/>
              <a:gd name="connsiteX11900" fmla="*/ 5920872 w 8191242"/>
              <a:gd name="connsiteY11900" fmla="*/ 747371 h 5359243"/>
              <a:gd name="connsiteX11901" fmla="*/ 2733904 w 8191242"/>
              <a:gd name="connsiteY11901" fmla="*/ 747371 h 5359243"/>
              <a:gd name="connsiteX11902" fmla="*/ 2733904 w 8191242"/>
              <a:gd name="connsiteY11902" fmla="*/ 765443 h 5359243"/>
              <a:gd name="connsiteX11903" fmla="*/ 2684115 w 8191242"/>
              <a:gd name="connsiteY11903" fmla="*/ 774479 h 5359243"/>
              <a:gd name="connsiteX11904" fmla="*/ 2733904 w 8191242"/>
              <a:gd name="connsiteY11904" fmla="*/ 747371 h 5359243"/>
              <a:gd name="connsiteX11905" fmla="*/ 5451390 w 8191242"/>
              <a:gd name="connsiteY11905" fmla="*/ 747057 h 5359243"/>
              <a:gd name="connsiteX11906" fmla="*/ 5457439 w 8191242"/>
              <a:gd name="connsiteY11906" fmla="*/ 759134 h 5359243"/>
              <a:gd name="connsiteX11907" fmla="*/ 5457165 w 8191242"/>
              <a:gd name="connsiteY11907" fmla="*/ 759681 h 5359243"/>
              <a:gd name="connsiteX11908" fmla="*/ 4241761 w 8191242"/>
              <a:gd name="connsiteY11908" fmla="*/ 739004 h 5359243"/>
              <a:gd name="connsiteX11909" fmla="*/ 4242039 w 8191242"/>
              <a:gd name="connsiteY11909" fmla="*/ 740397 h 5359243"/>
              <a:gd name="connsiteX11910" fmla="*/ 4242795 w 8191242"/>
              <a:gd name="connsiteY11910" fmla="*/ 739668 h 5359243"/>
              <a:gd name="connsiteX11911" fmla="*/ 6267173 w 8191242"/>
              <a:gd name="connsiteY11911" fmla="*/ 731882 h 5359243"/>
              <a:gd name="connsiteX11912" fmla="*/ 6292066 w 8191242"/>
              <a:gd name="connsiteY11912" fmla="*/ 731882 h 5359243"/>
              <a:gd name="connsiteX11913" fmla="*/ 6292066 w 8191242"/>
              <a:gd name="connsiteY11913" fmla="*/ 787902 h 5359243"/>
              <a:gd name="connsiteX11914" fmla="*/ 6275472 w 8191242"/>
              <a:gd name="connsiteY11914" fmla="*/ 755889 h 5359243"/>
              <a:gd name="connsiteX11915" fmla="*/ 6267173 w 8191242"/>
              <a:gd name="connsiteY11915" fmla="*/ 731882 h 5359243"/>
              <a:gd name="connsiteX11916" fmla="*/ 2761253 w 8191242"/>
              <a:gd name="connsiteY11916" fmla="*/ 731276 h 5359243"/>
              <a:gd name="connsiteX11917" fmla="*/ 2772628 w 8191242"/>
              <a:gd name="connsiteY11917" fmla="*/ 731882 h 5359243"/>
              <a:gd name="connsiteX11918" fmla="*/ 2741648 w 8191242"/>
              <a:gd name="connsiteY11918" fmla="*/ 762861 h 5359243"/>
              <a:gd name="connsiteX11919" fmla="*/ 2761253 w 8191242"/>
              <a:gd name="connsiteY11919" fmla="*/ 731276 h 5359243"/>
              <a:gd name="connsiteX11920" fmla="*/ 5316780 w 8191242"/>
              <a:gd name="connsiteY11920" fmla="*/ 724136 h 5359243"/>
              <a:gd name="connsiteX11921" fmla="*/ 5347759 w 8191242"/>
              <a:gd name="connsiteY11921" fmla="*/ 796330 h 5359243"/>
              <a:gd name="connsiteX11922" fmla="*/ 5355504 w 8191242"/>
              <a:gd name="connsiteY11922" fmla="*/ 812373 h 5359243"/>
              <a:gd name="connsiteX11923" fmla="*/ 5370993 w 8191242"/>
              <a:gd name="connsiteY11923" fmla="*/ 796330 h 5359243"/>
              <a:gd name="connsiteX11924" fmla="*/ 5386483 w 8191242"/>
              <a:gd name="connsiteY11924" fmla="*/ 828415 h 5359243"/>
              <a:gd name="connsiteX11925" fmla="*/ 5347759 w 8191242"/>
              <a:gd name="connsiteY11925" fmla="*/ 828415 h 5359243"/>
              <a:gd name="connsiteX11926" fmla="*/ 5332270 w 8191242"/>
              <a:gd name="connsiteY11926" fmla="*/ 772264 h 5359243"/>
              <a:gd name="connsiteX11927" fmla="*/ 5316780 w 8191242"/>
              <a:gd name="connsiteY11927" fmla="*/ 724136 h 5359243"/>
              <a:gd name="connsiteX11928" fmla="*/ 6160802 w 8191242"/>
              <a:gd name="connsiteY11928" fmla="*/ 719780 h 5359243"/>
              <a:gd name="connsiteX11929" fmla="*/ 6178773 w 8191242"/>
              <a:gd name="connsiteY11929" fmla="*/ 724136 h 5359243"/>
              <a:gd name="connsiteX11930" fmla="*/ 6153214 w 8191242"/>
              <a:gd name="connsiteY11930" fmla="*/ 724136 h 5359243"/>
              <a:gd name="connsiteX11931" fmla="*/ 6160802 w 8191242"/>
              <a:gd name="connsiteY11931" fmla="*/ 719780 h 5359243"/>
              <a:gd name="connsiteX11932" fmla="*/ 5486021 w 8191242"/>
              <a:gd name="connsiteY11932" fmla="*/ 719370 h 5359243"/>
              <a:gd name="connsiteX11933" fmla="*/ 5487679 w 8191242"/>
              <a:gd name="connsiteY11933" fmla="*/ 725920 h 5359243"/>
              <a:gd name="connsiteX11934" fmla="*/ 5488245 w 8191242"/>
              <a:gd name="connsiteY11934" fmla="*/ 731157 h 5359243"/>
              <a:gd name="connsiteX11935" fmla="*/ 6145469 w 8191242"/>
              <a:gd name="connsiteY11935" fmla="*/ 716392 h 5359243"/>
              <a:gd name="connsiteX11936" fmla="*/ 6153214 w 8191242"/>
              <a:gd name="connsiteY11936" fmla="*/ 740353 h 5359243"/>
              <a:gd name="connsiteX11937" fmla="*/ 6137725 w 8191242"/>
              <a:gd name="connsiteY11937" fmla="*/ 740353 h 5359243"/>
              <a:gd name="connsiteX11938" fmla="*/ 6145469 w 8191242"/>
              <a:gd name="connsiteY11938" fmla="*/ 716392 h 5359243"/>
              <a:gd name="connsiteX11939" fmla="*/ 6114490 w 8191242"/>
              <a:gd name="connsiteY11939" fmla="*/ 716392 h 5359243"/>
              <a:gd name="connsiteX11940" fmla="*/ 6137725 w 8191242"/>
              <a:gd name="connsiteY11940" fmla="*/ 740353 h 5359243"/>
              <a:gd name="connsiteX11941" fmla="*/ 6137725 w 8191242"/>
              <a:gd name="connsiteY11941" fmla="*/ 764312 h 5359243"/>
              <a:gd name="connsiteX11942" fmla="*/ 6153214 w 8191242"/>
              <a:gd name="connsiteY11942" fmla="*/ 844182 h 5359243"/>
              <a:gd name="connsiteX11943" fmla="*/ 6145469 w 8191242"/>
              <a:gd name="connsiteY11943" fmla="*/ 780287 h 5359243"/>
              <a:gd name="connsiteX11944" fmla="*/ 6137725 w 8191242"/>
              <a:gd name="connsiteY11944" fmla="*/ 780287 h 5359243"/>
              <a:gd name="connsiteX11945" fmla="*/ 6137725 w 8191242"/>
              <a:gd name="connsiteY11945" fmla="*/ 812234 h 5359243"/>
              <a:gd name="connsiteX11946" fmla="*/ 6129980 w 8191242"/>
              <a:gd name="connsiteY11946" fmla="*/ 772301 h 5359243"/>
              <a:gd name="connsiteX11947" fmla="*/ 6114490 w 8191242"/>
              <a:gd name="connsiteY11947" fmla="*/ 748339 h 5359243"/>
              <a:gd name="connsiteX11948" fmla="*/ 6106746 w 8191242"/>
              <a:gd name="connsiteY11948" fmla="*/ 764312 h 5359243"/>
              <a:gd name="connsiteX11949" fmla="*/ 6091256 w 8191242"/>
              <a:gd name="connsiteY11949" fmla="*/ 740353 h 5359243"/>
              <a:gd name="connsiteX11950" fmla="*/ 6091256 w 8191242"/>
              <a:gd name="connsiteY11950" fmla="*/ 724378 h 5359243"/>
              <a:gd name="connsiteX11951" fmla="*/ 6099001 w 8191242"/>
              <a:gd name="connsiteY11951" fmla="*/ 732364 h 5359243"/>
              <a:gd name="connsiteX11952" fmla="*/ 6122235 w 8191242"/>
              <a:gd name="connsiteY11952" fmla="*/ 748339 h 5359243"/>
              <a:gd name="connsiteX11953" fmla="*/ 6114490 w 8191242"/>
              <a:gd name="connsiteY11953" fmla="*/ 716392 h 5359243"/>
              <a:gd name="connsiteX11954" fmla="*/ 5599462 w 8191242"/>
              <a:gd name="connsiteY11954" fmla="*/ 716392 h 5359243"/>
              <a:gd name="connsiteX11955" fmla="*/ 5638186 w 8191242"/>
              <a:gd name="connsiteY11955" fmla="*/ 716392 h 5359243"/>
              <a:gd name="connsiteX11956" fmla="*/ 5630442 w 8191242"/>
              <a:gd name="connsiteY11956" fmla="*/ 747371 h 5359243"/>
              <a:gd name="connsiteX11957" fmla="*/ 5630442 w 8191242"/>
              <a:gd name="connsiteY11957" fmla="*/ 739626 h 5359243"/>
              <a:gd name="connsiteX11958" fmla="*/ 5607208 w 8191242"/>
              <a:gd name="connsiteY11958" fmla="*/ 724136 h 5359243"/>
              <a:gd name="connsiteX11959" fmla="*/ 5607208 w 8191242"/>
              <a:gd name="connsiteY11959" fmla="*/ 731882 h 5359243"/>
              <a:gd name="connsiteX11960" fmla="*/ 5599462 w 8191242"/>
              <a:gd name="connsiteY11960" fmla="*/ 716392 h 5359243"/>
              <a:gd name="connsiteX11961" fmla="*/ 5975085 w 8191242"/>
              <a:gd name="connsiteY11961" fmla="*/ 708647 h 5359243"/>
              <a:gd name="connsiteX11962" fmla="*/ 6000643 w 8191242"/>
              <a:gd name="connsiteY11962" fmla="*/ 741175 h 5359243"/>
              <a:gd name="connsiteX11963" fmla="*/ 5983605 w 8191242"/>
              <a:gd name="connsiteY11963" fmla="*/ 741175 h 5359243"/>
              <a:gd name="connsiteX11964" fmla="*/ 6009164 w 8191242"/>
              <a:gd name="connsiteY11964" fmla="*/ 773703 h 5359243"/>
              <a:gd name="connsiteX11965" fmla="*/ 5992123 w 8191242"/>
              <a:gd name="connsiteY11965" fmla="*/ 781835 h 5359243"/>
              <a:gd name="connsiteX11966" fmla="*/ 5975085 w 8191242"/>
              <a:gd name="connsiteY11966" fmla="*/ 733043 h 5359243"/>
              <a:gd name="connsiteX11967" fmla="*/ 5975085 w 8191242"/>
              <a:gd name="connsiteY11967" fmla="*/ 708647 h 5359243"/>
              <a:gd name="connsiteX11968" fmla="*/ 5378738 w 8191242"/>
              <a:gd name="connsiteY11968" fmla="*/ 708647 h 5359243"/>
              <a:gd name="connsiteX11969" fmla="*/ 5387776 w 8191242"/>
              <a:gd name="connsiteY11969" fmla="*/ 724136 h 5359243"/>
              <a:gd name="connsiteX11970" fmla="*/ 5405846 w 8191242"/>
              <a:gd name="connsiteY11970" fmla="*/ 724136 h 5359243"/>
              <a:gd name="connsiteX11971" fmla="*/ 5387776 w 8191242"/>
              <a:gd name="connsiteY11971" fmla="*/ 731882 h 5359243"/>
              <a:gd name="connsiteX11972" fmla="*/ 5378738 w 8191242"/>
              <a:gd name="connsiteY11972" fmla="*/ 708647 h 5359243"/>
              <a:gd name="connsiteX11973" fmla="*/ 6621822 w 8191242"/>
              <a:gd name="connsiteY11973" fmla="*/ 706856 h 5359243"/>
              <a:gd name="connsiteX11974" fmla="*/ 6629745 w 8191242"/>
              <a:gd name="connsiteY11974" fmla="*/ 724717 h 5359243"/>
              <a:gd name="connsiteX11975" fmla="*/ 6661939 w 8191242"/>
              <a:gd name="connsiteY11975" fmla="*/ 724717 h 5359243"/>
              <a:gd name="connsiteX11976" fmla="*/ 6653891 w 8191242"/>
              <a:gd name="connsiteY11976" fmla="*/ 756472 h 5359243"/>
              <a:gd name="connsiteX11977" fmla="*/ 6476823 w 8191242"/>
              <a:gd name="connsiteY11977" fmla="*/ 788224 h 5359243"/>
              <a:gd name="connsiteX11978" fmla="*/ 6480848 w 8191242"/>
              <a:gd name="connsiteY11978" fmla="*/ 779294 h 5359243"/>
              <a:gd name="connsiteX11979" fmla="*/ 6484285 w 8191242"/>
              <a:gd name="connsiteY11979" fmla="*/ 766582 h 5359243"/>
              <a:gd name="connsiteX11980" fmla="*/ 6480048 w 8191242"/>
              <a:gd name="connsiteY11980" fmla="*/ 769054 h 5359243"/>
              <a:gd name="connsiteX11981" fmla="*/ 6442617 w 8191242"/>
              <a:gd name="connsiteY11981" fmla="*/ 805095 h 5359243"/>
              <a:gd name="connsiteX11982" fmla="*/ 6436582 w 8191242"/>
              <a:gd name="connsiteY11982" fmla="*/ 851732 h 5359243"/>
              <a:gd name="connsiteX11983" fmla="*/ 6420485 w 8191242"/>
              <a:gd name="connsiteY11983" fmla="*/ 859671 h 5359243"/>
              <a:gd name="connsiteX11984" fmla="*/ 6428532 w 8191242"/>
              <a:gd name="connsiteY11984" fmla="*/ 835856 h 5359243"/>
              <a:gd name="connsiteX11985" fmla="*/ 6412436 w 8191242"/>
              <a:gd name="connsiteY11985" fmla="*/ 812039 h 5359243"/>
              <a:gd name="connsiteX11986" fmla="*/ 6380242 w 8191242"/>
              <a:gd name="connsiteY11986" fmla="*/ 835856 h 5359243"/>
              <a:gd name="connsiteX11987" fmla="*/ 6356097 w 8191242"/>
              <a:gd name="connsiteY11987" fmla="*/ 764409 h 5359243"/>
              <a:gd name="connsiteX11988" fmla="*/ 6372195 w 8191242"/>
              <a:gd name="connsiteY11988" fmla="*/ 812039 h 5359243"/>
              <a:gd name="connsiteX11989" fmla="*/ 6348048 w 8191242"/>
              <a:gd name="connsiteY11989" fmla="*/ 796164 h 5359243"/>
              <a:gd name="connsiteX11990" fmla="*/ 6356097 w 8191242"/>
              <a:gd name="connsiteY11990" fmla="*/ 780287 h 5359243"/>
              <a:gd name="connsiteX11991" fmla="*/ 6340001 w 8191242"/>
              <a:gd name="connsiteY11991" fmla="*/ 756472 h 5359243"/>
              <a:gd name="connsiteX11992" fmla="*/ 6323904 w 8191242"/>
              <a:gd name="connsiteY11992" fmla="*/ 772347 h 5359243"/>
              <a:gd name="connsiteX11993" fmla="*/ 6315854 w 8191242"/>
              <a:gd name="connsiteY11993" fmla="*/ 748532 h 5359243"/>
              <a:gd name="connsiteX11994" fmla="*/ 6323904 w 8191242"/>
              <a:gd name="connsiteY11994" fmla="*/ 732655 h 5359243"/>
              <a:gd name="connsiteX11995" fmla="*/ 6340001 w 8191242"/>
              <a:gd name="connsiteY11995" fmla="*/ 748532 h 5359243"/>
              <a:gd name="connsiteX11996" fmla="*/ 6380242 w 8191242"/>
              <a:gd name="connsiteY11996" fmla="*/ 748532 h 5359243"/>
              <a:gd name="connsiteX11997" fmla="*/ 6396338 w 8191242"/>
              <a:gd name="connsiteY11997" fmla="*/ 724717 h 5359243"/>
              <a:gd name="connsiteX11998" fmla="*/ 6388291 w 8191242"/>
              <a:gd name="connsiteY11998" fmla="*/ 740595 h 5359243"/>
              <a:gd name="connsiteX11999" fmla="*/ 6452679 w 8191242"/>
              <a:gd name="connsiteY11999" fmla="*/ 732655 h 5359243"/>
              <a:gd name="connsiteX12000" fmla="*/ 6460727 w 8191242"/>
              <a:gd name="connsiteY12000" fmla="*/ 748532 h 5359243"/>
              <a:gd name="connsiteX12001" fmla="*/ 6509017 w 8191242"/>
              <a:gd name="connsiteY12001" fmla="*/ 740595 h 5359243"/>
              <a:gd name="connsiteX12002" fmla="*/ 6533164 w 8191242"/>
              <a:gd name="connsiteY12002" fmla="*/ 732655 h 5359243"/>
              <a:gd name="connsiteX12003" fmla="*/ 6605601 w 8191242"/>
              <a:gd name="connsiteY12003" fmla="*/ 724717 h 5359243"/>
              <a:gd name="connsiteX12004" fmla="*/ 6613648 w 8191242"/>
              <a:gd name="connsiteY12004" fmla="*/ 708840 h 5359243"/>
              <a:gd name="connsiteX12005" fmla="*/ 6621822 w 8191242"/>
              <a:gd name="connsiteY12005" fmla="*/ 706856 h 5359243"/>
              <a:gd name="connsiteX12006" fmla="*/ 5497693 w 8191242"/>
              <a:gd name="connsiteY12006" fmla="*/ 706017 h 5359243"/>
              <a:gd name="connsiteX12007" fmla="*/ 5499776 w 8191242"/>
              <a:gd name="connsiteY12007" fmla="*/ 706795 h 5359243"/>
              <a:gd name="connsiteX12008" fmla="*/ 5499776 w 8191242"/>
              <a:gd name="connsiteY12008" fmla="*/ 709481 h 5359243"/>
              <a:gd name="connsiteX12009" fmla="*/ 6218077 w 8191242"/>
              <a:gd name="connsiteY12009" fmla="*/ 700902 h 5359243"/>
              <a:gd name="connsiteX12010" fmla="*/ 6234213 w 8191242"/>
              <a:gd name="connsiteY12010" fmla="*/ 740917 h 5359243"/>
              <a:gd name="connsiteX12011" fmla="*/ 6218077 w 8191242"/>
              <a:gd name="connsiteY12011" fmla="*/ 748920 h 5359243"/>
              <a:gd name="connsiteX12012" fmla="*/ 6234213 w 8191242"/>
              <a:gd name="connsiteY12012" fmla="*/ 780933 h 5359243"/>
              <a:gd name="connsiteX12013" fmla="*/ 6234213 w 8191242"/>
              <a:gd name="connsiteY12013" fmla="*/ 788934 h 5359243"/>
              <a:gd name="connsiteX12014" fmla="*/ 6221102 w 8191242"/>
              <a:gd name="connsiteY12014" fmla="*/ 788934 h 5359243"/>
              <a:gd name="connsiteX12015" fmla="*/ 6202995 w 8191242"/>
              <a:gd name="connsiteY12015" fmla="*/ 788934 h 5359243"/>
              <a:gd name="connsiteX12016" fmla="*/ 6202630 w 8191242"/>
              <a:gd name="connsiteY12016" fmla="*/ 788102 h 5359243"/>
              <a:gd name="connsiteX12017" fmla="*/ 6211018 w 8191242"/>
              <a:gd name="connsiteY12017" fmla="*/ 777931 h 5359243"/>
              <a:gd name="connsiteX12018" fmla="*/ 6226147 w 8191242"/>
              <a:gd name="connsiteY12018" fmla="*/ 772930 h 5359243"/>
              <a:gd name="connsiteX12019" fmla="*/ 6201944 w 8191242"/>
              <a:gd name="connsiteY12019" fmla="*/ 764927 h 5359243"/>
              <a:gd name="connsiteX12020" fmla="*/ 6199927 w 8191242"/>
              <a:gd name="connsiteY12020" fmla="*/ 781933 h 5359243"/>
              <a:gd name="connsiteX12021" fmla="*/ 6202630 w 8191242"/>
              <a:gd name="connsiteY12021" fmla="*/ 788102 h 5359243"/>
              <a:gd name="connsiteX12022" fmla="*/ 6201944 w 8191242"/>
              <a:gd name="connsiteY12022" fmla="*/ 788934 h 5359243"/>
              <a:gd name="connsiteX12023" fmla="*/ 6202995 w 8191242"/>
              <a:gd name="connsiteY12023" fmla="*/ 788934 h 5359243"/>
              <a:gd name="connsiteX12024" fmla="*/ 6210011 w 8191242"/>
              <a:gd name="connsiteY12024" fmla="*/ 804941 h 5359243"/>
              <a:gd name="connsiteX12025" fmla="*/ 6201944 w 8191242"/>
              <a:gd name="connsiteY12025" fmla="*/ 804941 h 5359243"/>
              <a:gd name="connsiteX12026" fmla="*/ 6193875 w 8191242"/>
              <a:gd name="connsiteY12026" fmla="*/ 780933 h 5359243"/>
              <a:gd name="connsiteX12027" fmla="*/ 6161605 w 8191242"/>
              <a:gd name="connsiteY12027" fmla="*/ 780933 h 5359243"/>
              <a:gd name="connsiteX12028" fmla="*/ 6145469 w 8191242"/>
              <a:gd name="connsiteY12028" fmla="*/ 748920 h 5359243"/>
              <a:gd name="connsiteX12029" fmla="*/ 6153539 w 8191242"/>
              <a:gd name="connsiteY12029" fmla="*/ 740917 h 5359243"/>
              <a:gd name="connsiteX12030" fmla="*/ 6161605 w 8191242"/>
              <a:gd name="connsiteY12030" fmla="*/ 772930 h 5359243"/>
              <a:gd name="connsiteX12031" fmla="*/ 6169672 w 8191242"/>
              <a:gd name="connsiteY12031" fmla="*/ 740917 h 5359243"/>
              <a:gd name="connsiteX12032" fmla="*/ 6193875 w 8191242"/>
              <a:gd name="connsiteY12032" fmla="*/ 756923 h 5359243"/>
              <a:gd name="connsiteX12033" fmla="*/ 6201944 w 8191242"/>
              <a:gd name="connsiteY12033" fmla="*/ 716909 h 5359243"/>
              <a:gd name="connsiteX12034" fmla="*/ 6218077 w 8191242"/>
              <a:gd name="connsiteY12034" fmla="*/ 740917 h 5359243"/>
              <a:gd name="connsiteX12035" fmla="*/ 6218077 w 8191242"/>
              <a:gd name="connsiteY12035" fmla="*/ 700902 h 5359243"/>
              <a:gd name="connsiteX12036" fmla="*/ 6065205 w 8191242"/>
              <a:gd name="connsiteY12036" fmla="*/ 700902 h 5359243"/>
              <a:gd name="connsiteX12037" fmla="*/ 6065205 w 8191242"/>
              <a:gd name="connsiteY12037" fmla="*/ 716822 h 5359243"/>
              <a:gd name="connsiteX12038" fmla="*/ 6121884 w 8191242"/>
              <a:gd name="connsiteY12038" fmla="*/ 788461 h 5359243"/>
              <a:gd name="connsiteX12039" fmla="*/ 6129980 w 8191242"/>
              <a:gd name="connsiteY12039" fmla="*/ 844182 h 5359243"/>
              <a:gd name="connsiteX12040" fmla="*/ 6113788 w 8191242"/>
              <a:gd name="connsiteY12040" fmla="*/ 812342 h 5359243"/>
              <a:gd name="connsiteX12041" fmla="*/ 6113788 w 8191242"/>
              <a:gd name="connsiteY12041" fmla="*/ 820301 h 5359243"/>
              <a:gd name="connsiteX12042" fmla="*/ 6081399 w 8191242"/>
              <a:gd name="connsiteY12042" fmla="*/ 748661 h 5359243"/>
              <a:gd name="connsiteX12043" fmla="*/ 6065205 w 8191242"/>
              <a:gd name="connsiteY12043" fmla="*/ 764582 h 5359243"/>
              <a:gd name="connsiteX12044" fmla="*/ 6040914 w 8191242"/>
              <a:gd name="connsiteY12044" fmla="*/ 724783 h 5359243"/>
              <a:gd name="connsiteX12045" fmla="*/ 6065205 w 8191242"/>
              <a:gd name="connsiteY12045" fmla="*/ 748661 h 5359243"/>
              <a:gd name="connsiteX12046" fmla="*/ 6073303 w 8191242"/>
              <a:gd name="connsiteY12046" fmla="*/ 732743 h 5359243"/>
              <a:gd name="connsiteX12047" fmla="*/ 6065205 w 8191242"/>
              <a:gd name="connsiteY12047" fmla="*/ 700902 h 5359243"/>
              <a:gd name="connsiteX12048" fmla="*/ 3378652 w 8191242"/>
              <a:gd name="connsiteY12048" fmla="*/ 696063 h 5359243"/>
              <a:gd name="connsiteX12049" fmla="*/ 3403824 w 8191242"/>
              <a:gd name="connsiteY12049" fmla="*/ 708647 h 5359243"/>
              <a:gd name="connsiteX12050" fmla="*/ 3378652 w 8191242"/>
              <a:gd name="connsiteY12050" fmla="*/ 716392 h 5359243"/>
              <a:gd name="connsiteX12051" fmla="*/ 3353482 w 8191242"/>
              <a:gd name="connsiteY12051" fmla="*/ 700902 h 5359243"/>
              <a:gd name="connsiteX12052" fmla="*/ 3378652 w 8191242"/>
              <a:gd name="connsiteY12052" fmla="*/ 696063 h 5359243"/>
              <a:gd name="connsiteX12053" fmla="*/ 6315854 w 8191242"/>
              <a:gd name="connsiteY12053" fmla="*/ 693157 h 5359243"/>
              <a:gd name="connsiteX12054" fmla="*/ 6323599 w 8191242"/>
              <a:gd name="connsiteY12054" fmla="*/ 731882 h 5359243"/>
              <a:gd name="connsiteX12055" fmla="*/ 6277130 w 8191242"/>
              <a:gd name="connsiteY12055" fmla="*/ 716392 h 5359243"/>
              <a:gd name="connsiteX12056" fmla="*/ 6315854 w 8191242"/>
              <a:gd name="connsiteY12056" fmla="*/ 693157 h 5359243"/>
              <a:gd name="connsiteX12057" fmla="*/ 5645931 w 8191242"/>
              <a:gd name="connsiteY12057" fmla="*/ 693157 h 5359243"/>
              <a:gd name="connsiteX12058" fmla="*/ 5669165 w 8191242"/>
              <a:gd name="connsiteY12058" fmla="*/ 708647 h 5359243"/>
              <a:gd name="connsiteX12059" fmla="*/ 5645931 w 8191242"/>
              <a:gd name="connsiteY12059" fmla="*/ 724136 h 5359243"/>
              <a:gd name="connsiteX12060" fmla="*/ 5661421 w 8191242"/>
              <a:gd name="connsiteY12060" fmla="*/ 708647 h 5359243"/>
              <a:gd name="connsiteX12061" fmla="*/ 5645931 w 8191242"/>
              <a:gd name="connsiteY12061" fmla="*/ 716392 h 5359243"/>
              <a:gd name="connsiteX12062" fmla="*/ 5645931 w 8191242"/>
              <a:gd name="connsiteY12062" fmla="*/ 693157 h 5359243"/>
              <a:gd name="connsiteX12063" fmla="*/ 6234576 w 8191242"/>
              <a:gd name="connsiteY12063" fmla="*/ 683325 h 5359243"/>
              <a:gd name="connsiteX12064" fmla="*/ 6239374 w 8191242"/>
              <a:gd name="connsiteY12064" fmla="*/ 690228 h 5359243"/>
              <a:gd name="connsiteX12065" fmla="*/ 6250023 w 8191242"/>
              <a:gd name="connsiteY12065" fmla="*/ 691224 h 5359243"/>
              <a:gd name="connsiteX12066" fmla="*/ 6250023 w 8191242"/>
              <a:gd name="connsiteY12066" fmla="*/ 762862 h 5359243"/>
              <a:gd name="connsiteX12067" fmla="*/ 6234533 w 8191242"/>
              <a:gd name="connsiteY12067" fmla="*/ 723063 h 5359243"/>
              <a:gd name="connsiteX12068" fmla="*/ 6236591 w 8191242"/>
              <a:gd name="connsiteY12068" fmla="*/ 701298 h 5359243"/>
              <a:gd name="connsiteX12069" fmla="*/ 6234533 w 8191242"/>
              <a:gd name="connsiteY12069" fmla="*/ 683263 h 5359243"/>
              <a:gd name="connsiteX12070" fmla="*/ 6234570 w 8191242"/>
              <a:gd name="connsiteY12070" fmla="*/ 683282 h 5359243"/>
              <a:gd name="connsiteX12071" fmla="*/ 6234576 w 8191242"/>
              <a:gd name="connsiteY12071" fmla="*/ 683325 h 5359243"/>
              <a:gd name="connsiteX12072" fmla="*/ 6355464 w 8191242"/>
              <a:gd name="connsiteY12072" fmla="*/ 682805 h 5359243"/>
              <a:gd name="connsiteX12073" fmla="*/ 6356097 w 8191242"/>
              <a:gd name="connsiteY12073" fmla="*/ 684689 h 5359243"/>
              <a:gd name="connsiteX12074" fmla="*/ 6354281 w 8191242"/>
              <a:gd name="connsiteY12074" fmla="*/ 683637 h 5359243"/>
              <a:gd name="connsiteX12075" fmla="*/ 3209546 w 8191242"/>
              <a:gd name="connsiteY12075" fmla="*/ 682642 h 5359243"/>
              <a:gd name="connsiteX12076" fmla="*/ 3225675 w 8191242"/>
              <a:gd name="connsiteY12076" fmla="*/ 698744 h 5359243"/>
              <a:gd name="connsiteX12077" fmla="*/ 3161161 w 8191242"/>
              <a:gd name="connsiteY12077" fmla="*/ 730952 h 5359243"/>
              <a:gd name="connsiteX12078" fmla="*/ 3161161 w 8191242"/>
              <a:gd name="connsiteY12078" fmla="*/ 722900 h 5359243"/>
              <a:gd name="connsiteX12079" fmla="*/ 3128903 w 8191242"/>
              <a:gd name="connsiteY12079" fmla="*/ 739004 h 5359243"/>
              <a:gd name="connsiteX12080" fmla="*/ 3112775 w 8191242"/>
              <a:gd name="connsiteY12080" fmla="*/ 730952 h 5359243"/>
              <a:gd name="connsiteX12081" fmla="*/ 3120840 w 8191242"/>
              <a:gd name="connsiteY12081" fmla="*/ 747057 h 5359243"/>
              <a:gd name="connsiteX12082" fmla="*/ 3072453 w 8191242"/>
              <a:gd name="connsiteY12082" fmla="*/ 763161 h 5359243"/>
              <a:gd name="connsiteX12083" fmla="*/ 3072453 w 8191242"/>
              <a:gd name="connsiteY12083" fmla="*/ 755108 h 5359243"/>
              <a:gd name="connsiteX12084" fmla="*/ 3064392 w 8191242"/>
              <a:gd name="connsiteY12084" fmla="*/ 747057 h 5359243"/>
              <a:gd name="connsiteX12085" fmla="*/ 3104710 w 8191242"/>
              <a:gd name="connsiteY12085" fmla="*/ 739004 h 5359243"/>
              <a:gd name="connsiteX12086" fmla="*/ 3048263 w 8191242"/>
              <a:gd name="connsiteY12086" fmla="*/ 739004 h 5359243"/>
              <a:gd name="connsiteX12087" fmla="*/ 3032134 w 8191242"/>
              <a:gd name="connsiteY12087" fmla="*/ 763161 h 5359243"/>
              <a:gd name="connsiteX12088" fmla="*/ 3032134 w 8191242"/>
              <a:gd name="connsiteY12088" fmla="*/ 747057 h 5359243"/>
              <a:gd name="connsiteX12089" fmla="*/ 3007942 w 8191242"/>
              <a:gd name="connsiteY12089" fmla="*/ 763161 h 5359243"/>
              <a:gd name="connsiteX12090" fmla="*/ 3016006 w 8191242"/>
              <a:gd name="connsiteY12090" fmla="*/ 779264 h 5359243"/>
              <a:gd name="connsiteX12091" fmla="*/ 2999877 w 8191242"/>
              <a:gd name="connsiteY12091" fmla="*/ 787317 h 5359243"/>
              <a:gd name="connsiteX12092" fmla="*/ 2991813 w 8191242"/>
              <a:gd name="connsiteY12092" fmla="*/ 763161 h 5359243"/>
              <a:gd name="connsiteX12093" fmla="*/ 2999877 w 8191242"/>
              <a:gd name="connsiteY12093" fmla="*/ 771213 h 5359243"/>
              <a:gd name="connsiteX12094" fmla="*/ 2999877 w 8191242"/>
              <a:gd name="connsiteY12094" fmla="*/ 795369 h 5359243"/>
              <a:gd name="connsiteX12095" fmla="*/ 2975684 w 8191242"/>
              <a:gd name="connsiteY12095" fmla="*/ 771213 h 5359243"/>
              <a:gd name="connsiteX12096" fmla="*/ 2959556 w 8191242"/>
              <a:gd name="connsiteY12096" fmla="*/ 779264 h 5359243"/>
              <a:gd name="connsiteX12097" fmla="*/ 2983749 w 8191242"/>
              <a:gd name="connsiteY12097" fmla="*/ 779264 h 5359243"/>
              <a:gd name="connsiteX12098" fmla="*/ 2951491 w 8191242"/>
              <a:gd name="connsiteY12098" fmla="*/ 779264 h 5359243"/>
              <a:gd name="connsiteX12099" fmla="*/ 3128903 w 8191242"/>
              <a:gd name="connsiteY12099" fmla="*/ 706795 h 5359243"/>
              <a:gd name="connsiteX12100" fmla="*/ 3136968 w 8191242"/>
              <a:gd name="connsiteY12100" fmla="*/ 722900 h 5359243"/>
              <a:gd name="connsiteX12101" fmla="*/ 3145032 w 8191242"/>
              <a:gd name="connsiteY12101" fmla="*/ 722900 h 5359243"/>
              <a:gd name="connsiteX12102" fmla="*/ 3147174 w 8191242"/>
              <a:gd name="connsiteY12102" fmla="*/ 707551 h 5359243"/>
              <a:gd name="connsiteX12103" fmla="*/ 3153330 w 8191242"/>
              <a:gd name="connsiteY12103" fmla="*/ 707920 h 5359243"/>
              <a:gd name="connsiteX12104" fmla="*/ 3159285 w 8191242"/>
              <a:gd name="connsiteY12104" fmla="*/ 697997 h 5359243"/>
              <a:gd name="connsiteX12105" fmla="*/ 3178453 w 8191242"/>
              <a:gd name="connsiteY12105" fmla="*/ 693157 h 5359243"/>
              <a:gd name="connsiteX12106" fmla="*/ 3175260 w 8191242"/>
              <a:gd name="connsiteY12106" fmla="*/ 706710 h 5359243"/>
              <a:gd name="connsiteX12107" fmla="*/ 3158041 w 8191242"/>
              <a:gd name="connsiteY12107" fmla="*/ 708201 h 5359243"/>
              <a:gd name="connsiteX12108" fmla="*/ 3168217 w 8191242"/>
              <a:gd name="connsiteY12108" fmla="*/ 708811 h 5359243"/>
              <a:gd name="connsiteX12109" fmla="*/ 3209546 w 8191242"/>
              <a:gd name="connsiteY12109" fmla="*/ 682642 h 5359243"/>
              <a:gd name="connsiteX12110" fmla="*/ 5719507 w 8191242"/>
              <a:gd name="connsiteY12110" fmla="*/ 677668 h 5359243"/>
              <a:gd name="connsiteX12111" fmla="*/ 5734997 w 8191242"/>
              <a:gd name="connsiteY12111" fmla="*/ 716392 h 5359243"/>
              <a:gd name="connsiteX12112" fmla="*/ 5719507 w 8191242"/>
              <a:gd name="connsiteY12112" fmla="*/ 677668 h 5359243"/>
              <a:gd name="connsiteX12113" fmla="*/ 5704018 w 8191242"/>
              <a:gd name="connsiteY12113" fmla="*/ 669923 h 5359243"/>
              <a:gd name="connsiteX12114" fmla="*/ 5727253 w 8191242"/>
              <a:gd name="connsiteY12114" fmla="*/ 716392 h 5359243"/>
              <a:gd name="connsiteX12115" fmla="*/ 5704018 w 8191242"/>
              <a:gd name="connsiteY12115" fmla="*/ 669923 h 5359243"/>
              <a:gd name="connsiteX12116" fmla="*/ 4120215 w 8191242"/>
              <a:gd name="connsiteY12116" fmla="*/ 666696 h 5359243"/>
              <a:gd name="connsiteX12117" fmla="*/ 4155068 w 8191242"/>
              <a:gd name="connsiteY12117" fmla="*/ 666696 h 5359243"/>
              <a:gd name="connsiteX12118" fmla="*/ 4146355 w 8191242"/>
              <a:gd name="connsiteY12118" fmla="*/ 700256 h 5359243"/>
              <a:gd name="connsiteX12119" fmla="*/ 4128929 w 8191242"/>
              <a:gd name="connsiteY12119" fmla="*/ 708647 h 5359243"/>
              <a:gd name="connsiteX12120" fmla="*/ 4120215 w 8191242"/>
              <a:gd name="connsiteY12120" fmla="*/ 666696 h 5359243"/>
              <a:gd name="connsiteX12121" fmla="*/ 3268292 w 8191242"/>
              <a:gd name="connsiteY12121" fmla="*/ 650560 h 5359243"/>
              <a:gd name="connsiteX12122" fmla="*/ 3242153 w 8191242"/>
              <a:gd name="connsiteY12122" fmla="*/ 675453 h 5359243"/>
              <a:gd name="connsiteX12123" fmla="*/ 3259579 w 8191242"/>
              <a:gd name="connsiteY12123" fmla="*/ 692050 h 5359243"/>
              <a:gd name="connsiteX12124" fmla="*/ 3233439 w 8191242"/>
              <a:gd name="connsiteY12124" fmla="*/ 700348 h 5359243"/>
              <a:gd name="connsiteX12125" fmla="*/ 3233439 w 8191242"/>
              <a:gd name="connsiteY12125" fmla="*/ 667157 h 5359243"/>
              <a:gd name="connsiteX12126" fmla="*/ 3268292 w 8191242"/>
              <a:gd name="connsiteY12126" fmla="*/ 650560 h 5359243"/>
              <a:gd name="connsiteX12127" fmla="*/ 2993354 w 8191242"/>
              <a:gd name="connsiteY12127" fmla="*/ 650560 h 5359243"/>
              <a:gd name="connsiteX12128" fmla="*/ 2967215 w 8191242"/>
              <a:gd name="connsiteY12128" fmla="*/ 677668 h 5359243"/>
              <a:gd name="connsiteX12129" fmla="*/ 2993354 w 8191242"/>
              <a:gd name="connsiteY12129" fmla="*/ 650560 h 5359243"/>
              <a:gd name="connsiteX12130" fmla="*/ 6229561 w 8191242"/>
              <a:gd name="connsiteY12130" fmla="*/ 641984 h 5359243"/>
              <a:gd name="connsiteX12131" fmla="*/ 6233565 w 8191242"/>
              <a:gd name="connsiteY12131" fmla="*/ 657393 h 5359243"/>
              <a:gd name="connsiteX12132" fmla="*/ 6238330 w 8191242"/>
              <a:gd name="connsiteY12132" fmla="*/ 685098 h 5359243"/>
              <a:gd name="connsiteX12133" fmla="*/ 6234570 w 8191242"/>
              <a:gd name="connsiteY12133" fmla="*/ 683282 h 5359243"/>
              <a:gd name="connsiteX12134" fmla="*/ 6233565 w 8191242"/>
              <a:gd name="connsiteY12134" fmla="*/ 674309 h 5359243"/>
              <a:gd name="connsiteX12135" fmla="*/ 6343144 w 8191242"/>
              <a:gd name="connsiteY12135" fmla="*/ 639139 h 5359243"/>
              <a:gd name="connsiteX12136" fmla="*/ 6356097 w 8191242"/>
              <a:gd name="connsiteY12136" fmla="*/ 644755 h 5359243"/>
              <a:gd name="connsiteX12137" fmla="*/ 6331951 w 8191242"/>
              <a:gd name="connsiteY12137" fmla="*/ 676702 h 5359243"/>
              <a:gd name="connsiteX12138" fmla="*/ 6344023 w 8191242"/>
              <a:gd name="connsiteY12138" fmla="*/ 677700 h 5359243"/>
              <a:gd name="connsiteX12139" fmla="*/ 6354281 w 8191242"/>
              <a:gd name="connsiteY12139" fmla="*/ 683637 h 5359243"/>
              <a:gd name="connsiteX12140" fmla="*/ 6340001 w 8191242"/>
              <a:gd name="connsiteY12140" fmla="*/ 693675 h 5359243"/>
              <a:gd name="connsiteX12141" fmla="*/ 6315854 w 8191242"/>
              <a:gd name="connsiteY12141" fmla="*/ 692674 h 5359243"/>
              <a:gd name="connsiteX12142" fmla="*/ 6323904 w 8191242"/>
              <a:gd name="connsiteY12142" fmla="*/ 644755 h 5359243"/>
              <a:gd name="connsiteX12143" fmla="*/ 6336981 w 8191242"/>
              <a:gd name="connsiteY12143" fmla="*/ 641759 h 5359243"/>
              <a:gd name="connsiteX12144" fmla="*/ 6343144 w 8191242"/>
              <a:gd name="connsiteY12144" fmla="*/ 639139 h 5359243"/>
              <a:gd name="connsiteX12145" fmla="*/ 5525888 w 8191242"/>
              <a:gd name="connsiteY12145" fmla="*/ 635844 h 5359243"/>
              <a:gd name="connsiteX12146" fmla="*/ 5530265 w 8191242"/>
              <a:gd name="connsiteY12146" fmla="*/ 636235 h 5359243"/>
              <a:gd name="connsiteX12147" fmla="*/ 5530467 w 8191242"/>
              <a:gd name="connsiteY12147" fmla="*/ 636646 h 5359243"/>
              <a:gd name="connsiteX12148" fmla="*/ 5532665 w 8191242"/>
              <a:gd name="connsiteY12148" fmla="*/ 645430 h 5359243"/>
              <a:gd name="connsiteX12149" fmla="*/ 5533633 w 8191242"/>
              <a:gd name="connsiteY12149" fmla="*/ 661403 h 5359243"/>
              <a:gd name="connsiteX12150" fmla="*/ 5518144 w 8191242"/>
              <a:gd name="connsiteY12150" fmla="*/ 644364 h 5359243"/>
              <a:gd name="connsiteX12151" fmla="*/ 5525888 w 8191242"/>
              <a:gd name="connsiteY12151" fmla="*/ 635844 h 5359243"/>
              <a:gd name="connsiteX12152" fmla="*/ 6267061 w 8191242"/>
              <a:gd name="connsiteY12152" fmla="*/ 635071 h 5359243"/>
              <a:gd name="connsiteX12153" fmla="*/ 6275581 w 8191242"/>
              <a:gd name="connsiteY12153" fmla="*/ 660629 h 5359243"/>
              <a:gd name="connsiteX12154" fmla="*/ 6275581 w 8191242"/>
              <a:gd name="connsiteY12154" fmla="*/ 635071 h 5359243"/>
              <a:gd name="connsiteX12155" fmla="*/ 6284102 w 8191242"/>
              <a:gd name="connsiteY12155" fmla="*/ 677668 h 5359243"/>
              <a:gd name="connsiteX12156" fmla="*/ 6250023 w 8191242"/>
              <a:gd name="connsiteY12156" fmla="*/ 652109 h 5359243"/>
              <a:gd name="connsiteX12157" fmla="*/ 6267061 w 8191242"/>
              <a:gd name="connsiteY12157" fmla="*/ 635071 h 5359243"/>
              <a:gd name="connsiteX12158" fmla="*/ 6153214 w 8191242"/>
              <a:gd name="connsiteY12158" fmla="*/ 635071 h 5359243"/>
              <a:gd name="connsiteX12159" fmla="*/ 6170640 w 8191242"/>
              <a:gd name="connsiteY12159" fmla="*/ 635071 h 5359243"/>
              <a:gd name="connsiteX12160" fmla="*/ 6161928 w 8191242"/>
              <a:gd name="connsiteY12160" fmla="*/ 651667 h 5359243"/>
              <a:gd name="connsiteX12161" fmla="*/ 6179354 w 8191242"/>
              <a:gd name="connsiteY12161" fmla="*/ 693157 h 5359243"/>
              <a:gd name="connsiteX12162" fmla="*/ 6153214 w 8191242"/>
              <a:gd name="connsiteY12162" fmla="*/ 635071 h 5359243"/>
              <a:gd name="connsiteX12163" fmla="*/ 5525888 w 8191242"/>
              <a:gd name="connsiteY12163" fmla="*/ 627326 h 5359243"/>
              <a:gd name="connsiteX12164" fmla="*/ 5556867 w 8191242"/>
              <a:gd name="connsiteY12164" fmla="*/ 700902 h 5359243"/>
              <a:gd name="connsiteX12165" fmla="*/ 5549123 w 8191242"/>
              <a:gd name="connsiteY12165" fmla="*/ 685574 h 5359243"/>
              <a:gd name="connsiteX12166" fmla="*/ 5548159 w 8191242"/>
              <a:gd name="connsiteY12166" fmla="*/ 684430 h 5359243"/>
              <a:gd name="connsiteX12167" fmla="*/ 5548159 w 8191242"/>
              <a:gd name="connsiteY12167" fmla="*/ 698744 h 5359243"/>
              <a:gd name="connsiteX12168" fmla="*/ 5548159 w 8191242"/>
              <a:gd name="connsiteY12168" fmla="*/ 714848 h 5359243"/>
              <a:gd name="connsiteX12169" fmla="*/ 5580417 w 8191242"/>
              <a:gd name="connsiteY12169" fmla="*/ 722900 h 5359243"/>
              <a:gd name="connsiteX12170" fmla="*/ 5580417 w 8191242"/>
              <a:gd name="connsiteY12170" fmla="*/ 706795 h 5359243"/>
              <a:gd name="connsiteX12171" fmla="*/ 5596545 w 8191242"/>
              <a:gd name="connsiteY12171" fmla="*/ 739004 h 5359243"/>
              <a:gd name="connsiteX12172" fmla="*/ 5580417 w 8191242"/>
              <a:gd name="connsiteY12172" fmla="*/ 739004 h 5359243"/>
              <a:gd name="connsiteX12173" fmla="*/ 5540095 w 8191242"/>
              <a:gd name="connsiteY12173" fmla="*/ 714848 h 5359243"/>
              <a:gd name="connsiteX12174" fmla="*/ 5532031 w 8191242"/>
              <a:gd name="connsiteY12174" fmla="*/ 722900 h 5359243"/>
              <a:gd name="connsiteX12175" fmla="*/ 5564288 w 8191242"/>
              <a:gd name="connsiteY12175" fmla="*/ 730952 h 5359243"/>
              <a:gd name="connsiteX12176" fmla="*/ 5580417 w 8191242"/>
              <a:gd name="connsiteY12176" fmla="*/ 763161 h 5359243"/>
              <a:gd name="connsiteX12177" fmla="*/ 5532031 w 8191242"/>
              <a:gd name="connsiteY12177" fmla="*/ 739004 h 5359243"/>
              <a:gd name="connsiteX12178" fmla="*/ 5588481 w 8191242"/>
              <a:gd name="connsiteY12178" fmla="*/ 851732 h 5359243"/>
              <a:gd name="connsiteX12179" fmla="*/ 5588481 w 8191242"/>
              <a:gd name="connsiteY12179" fmla="*/ 803421 h 5359243"/>
              <a:gd name="connsiteX12180" fmla="*/ 5612674 w 8191242"/>
              <a:gd name="connsiteY12180" fmla="*/ 803421 h 5359243"/>
              <a:gd name="connsiteX12181" fmla="*/ 5628802 w 8191242"/>
              <a:gd name="connsiteY12181" fmla="*/ 827577 h 5359243"/>
              <a:gd name="connsiteX12182" fmla="*/ 5612674 w 8191242"/>
              <a:gd name="connsiteY12182" fmla="*/ 835627 h 5359243"/>
              <a:gd name="connsiteX12183" fmla="*/ 5628802 w 8191242"/>
              <a:gd name="connsiteY12183" fmla="*/ 827577 h 5359243"/>
              <a:gd name="connsiteX12184" fmla="*/ 5669121 w 8191242"/>
              <a:gd name="connsiteY12184" fmla="*/ 891992 h 5359243"/>
              <a:gd name="connsiteX12185" fmla="*/ 5652995 w 8191242"/>
              <a:gd name="connsiteY12185" fmla="*/ 875888 h 5359243"/>
              <a:gd name="connsiteX12186" fmla="*/ 5669121 w 8191242"/>
              <a:gd name="connsiteY12186" fmla="*/ 900044 h 5359243"/>
              <a:gd name="connsiteX12187" fmla="*/ 5669121 w 8191242"/>
              <a:gd name="connsiteY12187" fmla="*/ 924201 h 5359243"/>
              <a:gd name="connsiteX12188" fmla="*/ 5644931 w 8191242"/>
              <a:gd name="connsiteY12188" fmla="*/ 900044 h 5359243"/>
              <a:gd name="connsiteX12189" fmla="*/ 5644931 w 8191242"/>
              <a:gd name="connsiteY12189" fmla="*/ 851732 h 5359243"/>
              <a:gd name="connsiteX12190" fmla="*/ 5628802 w 8191242"/>
              <a:gd name="connsiteY12190" fmla="*/ 835627 h 5359243"/>
              <a:gd name="connsiteX12191" fmla="*/ 5620738 w 8191242"/>
              <a:gd name="connsiteY12191" fmla="*/ 875888 h 5359243"/>
              <a:gd name="connsiteX12192" fmla="*/ 5620738 w 8191242"/>
              <a:gd name="connsiteY12192" fmla="*/ 851732 h 5359243"/>
              <a:gd name="connsiteX12193" fmla="*/ 5596545 w 8191242"/>
              <a:gd name="connsiteY12193" fmla="*/ 851732 h 5359243"/>
              <a:gd name="connsiteX12194" fmla="*/ 5596545 w 8191242"/>
              <a:gd name="connsiteY12194" fmla="*/ 867836 h 5359243"/>
              <a:gd name="connsiteX12195" fmla="*/ 5572352 w 8191242"/>
              <a:gd name="connsiteY12195" fmla="*/ 827577 h 5359243"/>
              <a:gd name="connsiteX12196" fmla="*/ 5560255 w 8191242"/>
              <a:gd name="connsiteY12196" fmla="*/ 834622 h 5359243"/>
              <a:gd name="connsiteX12197" fmla="*/ 5549522 w 8191242"/>
              <a:gd name="connsiteY12197" fmla="*/ 835515 h 5359243"/>
              <a:gd name="connsiteX12198" fmla="*/ 5549481 w 8191242"/>
              <a:gd name="connsiteY12198" fmla="*/ 834308 h 5359243"/>
              <a:gd name="connsiteX12199" fmla="*/ 5564288 w 8191242"/>
              <a:gd name="connsiteY12199" fmla="*/ 819526 h 5359243"/>
              <a:gd name="connsiteX12200" fmla="*/ 5548159 w 8191242"/>
              <a:gd name="connsiteY12200" fmla="*/ 795369 h 5359243"/>
              <a:gd name="connsiteX12201" fmla="*/ 5549481 w 8191242"/>
              <a:gd name="connsiteY12201" fmla="*/ 834308 h 5359243"/>
              <a:gd name="connsiteX12202" fmla="*/ 5548159 w 8191242"/>
              <a:gd name="connsiteY12202" fmla="*/ 835627 h 5359243"/>
              <a:gd name="connsiteX12203" fmla="*/ 5549522 w 8191242"/>
              <a:gd name="connsiteY12203" fmla="*/ 835515 h 5359243"/>
              <a:gd name="connsiteX12204" fmla="*/ 5550177 w 8191242"/>
              <a:gd name="connsiteY12204" fmla="*/ 854751 h 5359243"/>
              <a:gd name="connsiteX12205" fmla="*/ 5564288 w 8191242"/>
              <a:gd name="connsiteY12205" fmla="*/ 908096 h 5359243"/>
              <a:gd name="connsiteX12206" fmla="*/ 5548159 w 8191242"/>
              <a:gd name="connsiteY12206" fmla="*/ 875888 h 5359243"/>
              <a:gd name="connsiteX12207" fmla="*/ 5540095 w 8191242"/>
              <a:gd name="connsiteY12207" fmla="*/ 900044 h 5359243"/>
              <a:gd name="connsiteX12208" fmla="*/ 5523966 w 8191242"/>
              <a:gd name="connsiteY12208" fmla="*/ 891992 h 5359243"/>
              <a:gd name="connsiteX12209" fmla="*/ 5517537 w 8191242"/>
              <a:gd name="connsiteY12209" fmla="*/ 877010 h 5359243"/>
              <a:gd name="connsiteX12210" fmla="*/ 5517476 w 8191242"/>
              <a:gd name="connsiteY12210" fmla="*/ 877044 h 5359243"/>
              <a:gd name="connsiteX12211" fmla="*/ 5517449 w 8191242"/>
              <a:gd name="connsiteY12211" fmla="*/ 876954 h 5359243"/>
              <a:gd name="connsiteX12212" fmla="*/ 5517531 w 8191242"/>
              <a:gd name="connsiteY12212" fmla="*/ 876995 h 5359243"/>
              <a:gd name="connsiteX12213" fmla="*/ 5517297 w 8191242"/>
              <a:gd name="connsiteY12213" fmla="*/ 876454 h 5359243"/>
              <a:gd name="connsiteX12214" fmla="*/ 5517449 w 8191242"/>
              <a:gd name="connsiteY12214" fmla="*/ 876954 h 5359243"/>
              <a:gd name="connsiteX12215" fmla="*/ 5501464 w 8191242"/>
              <a:gd name="connsiteY12215" fmla="*/ 868891 h 5359243"/>
              <a:gd name="connsiteX12216" fmla="*/ 5508626 w 8191242"/>
              <a:gd name="connsiteY12216" fmla="*/ 860398 h 5359243"/>
              <a:gd name="connsiteX12217" fmla="*/ 5515354 w 8191242"/>
              <a:gd name="connsiteY12217" fmla="*/ 871921 h 5359243"/>
              <a:gd name="connsiteX12218" fmla="*/ 5499866 w 8191242"/>
              <a:gd name="connsiteY12218" fmla="*/ 835836 h 5359243"/>
              <a:gd name="connsiteX12219" fmla="*/ 5499881 w 8191242"/>
              <a:gd name="connsiteY12219" fmla="*/ 835685 h 5359243"/>
              <a:gd name="connsiteX12220" fmla="*/ 5508091 w 8191242"/>
              <a:gd name="connsiteY12220" fmla="*/ 840157 h 5359243"/>
              <a:gd name="connsiteX12221" fmla="*/ 5523966 w 8191242"/>
              <a:gd name="connsiteY12221" fmla="*/ 835627 h 5359243"/>
              <a:gd name="connsiteX12222" fmla="*/ 5523966 w 8191242"/>
              <a:gd name="connsiteY12222" fmla="*/ 883939 h 5359243"/>
              <a:gd name="connsiteX12223" fmla="*/ 5548159 w 8191242"/>
              <a:gd name="connsiteY12223" fmla="*/ 867836 h 5359243"/>
              <a:gd name="connsiteX12224" fmla="*/ 5532031 w 8191242"/>
              <a:gd name="connsiteY12224" fmla="*/ 827577 h 5359243"/>
              <a:gd name="connsiteX12225" fmla="*/ 5540095 w 8191242"/>
              <a:gd name="connsiteY12225" fmla="*/ 819526 h 5359243"/>
              <a:gd name="connsiteX12226" fmla="*/ 5515902 w 8191242"/>
              <a:gd name="connsiteY12226" fmla="*/ 803421 h 5359243"/>
              <a:gd name="connsiteX12227" fmla="*/ 5515902 w 8191242"/>
              <a:gd name="connsiteY12227" fmla="*/ 787317 h 5359243"/>
              <a:gd name="connsiteX12228" fmla="*/ 5532031 w 8191242"/>
              <a:gd name="connsiteY12228" fmla="*/ 811473 h 5359243"/>
              <a:gd name="connsiteX12229" fmla="*/ 5523966 w 8191242"/>
              <a:gd name="connsiteY12229" fmla="*/ 755108 h 5359243"/>
              <a:gd name="connsiteX12230" fmla="*/ 5515902 w 8191242"/>
              <a:gd name="connsiteY12230" fmla="*/ 771213 h 5359243"/>
              <a:gd name="connsiteX12231" fmla="*/ 5499776 w 8191242"/>
              <a:gd name="connsiteY12231" fmla="*/ 763161 h 5359243"/>
              <a:gd name="connsiteX12232" fmla="*/ 5499776 w 8191242"/>
              <a:gd name="connsiteY12232" fmla="*/ 709481 h 5359243"/>
              <a:gd name="connsiteX12233" fmla="*/ 5501790 w 8191242"/>
              <a:gd name="connsiteY12233" fmla="*/ 712836 h 5359243"/>
              <a:gd name="connsiteX12234" fmla="*/ 5507838 w 8191242"/>
              <a:gd name="connsiteY12234" fmla="*/ 755108 h 5359243"/>
              <a:gd name="connsiteX12235" fmla="*/ 5491712 w 8191242"/>
              <a:gd name="connsiteY12235" fmla="*/ 666538 h 5359243"/>
              <a:gd name="connsiteX12236" fmla="*/ 5523966 w 8191242"/>
              <a:gd name="connsiteY12236" fmla="*/ 674589 h 5359243"/>
              <a:gd name="connsiteX12237" fmla="*/ 5507838 w 8191242"/>
              <a:gd name="connsiteY12237" fmla="*/ 690694 h 5359243"/>
              <a:gd name="connsiteX12238" fmla="*/ 5523966 w 8191242"/>
              <a:gd name="connsiteY12238" fmla="*/ 722900 h 5359243"/>
              <a:gd name="connsiteX12239" fmla="*/ 5540095 w 8191242"/>
              <a:gd name="connsiteY12239" fmla="*/ 706795 h 5359243"/>
              <a:gd name="connsiteX12240" fmla="*/ 5532031 w 8191242"/>
              <a:gd name="connsiteY12240" fmla="*/ 674589 h 5359243"/>
              <a:gd name="connsiteX12241" fmla="*/ 5534048 w 8191242"/>
              <a:gd name="connsiteY12241" fmla="*/ 687674 h 5359243"/>
              <a:gd name="connsiteX12242" fmla="*/ 5547001 w 8191242"/>
              <a:gd name="connsiteY12242" fmla="*/ 683054 h 5359243"/>
              <a:gd name="connsiteX12243" fmla="*/ 5541378 w 8191242"/>
              <a:gd name="connsiteY12243" fmla="*/ 676378 h 5359243"/>
              <a:gd name="connsiteX12244" fmla="*/ 5539441 w 8191242"/>
              <a:gd name="connsiteY12244" fmla="*/ 654917 h 5359243"/>
              <a:gd name="connsiteX12245" fmla="*/ 5530467 w 8191242"/>
              <a:gd name="connsiteY12245" fmla="*/ 636646 h 5359243"/>
              <a:gd name="connsiteX12246" fmla="*/ 5530366 w 8191242"/>
              <a:gd name="connsiteY12246" fmla="*/ 636244 h 5359243"/>
              <a:gd name="connsiteX12247" fmla="*/ 5530265 w 8191242"/>
              <a:gd name="connsiteY12247" fmla="*/ 636235 h 5359243"/>
              <a:gd name="connsiteX12248" fmla="*/ 4219283 w 8191242"/>
              <a:gd name="connsiteY12248" fmla="*/ 627326 h 5359243"/>
              <a:gd name="connsiteX12249" fmla="*/ 4251552 w 8191242"/>
              <a:gd name="connsiteY12249" fmla="*/ 635502 h 5359243"/>
              <a:gd name="connsiteX12250" fmla="*/ 4235419 w 8191242"/>
              <a:gd name="connsiteY12250" fmla="*/ 651853 h 5359243"/>
              <a:gd name="connsiteX12251" fmla="*/ 4211216 w 8191242"/>
              <a:gd name="connsiteY12251" fmla="*/ 668201 h 5359243"/>
              <a:gd name="connsiteX12252" fmla="*/ 4203147 w 8191242"/>
              <a:gd name="connsiteY12252" fmla="*/ 651853 h 5359243"/>
              <a:gd name="connsiteX12253" fmla="*/ 4203147 w 8191242"/>
              <a:gd name="connsiteY12253" fmla="*/ 684552 h 5359243"/>
              <a:gd name="connsiteX12254" fmla="*/ 4191045 w 8191242"/>
              <a:gd name="connsiteY12254" fmla="*/ 674333 h 5359243"/>
              <a:gd name="connsiteX12255" fmla="*/ 4186169 w 8191242"/>
              <a:gd name="connsiteY12255" fmla="*/ 662183 h 5359243"/>
              <a:gd name="connsiteX12256" fmla="*/ 4186891 w 8191242"/>
              <a:gd name="connsiteY12256" fmla="*/ 684756 h 5359243"/>
              <a:gd name="connsiteX12257" fmla="*/ 4170555 w 8191242"/>
              <a:gd name="connsiteY12257" fmla="*/ 708095 h 5359243"/>
              <a:gd name="connsiteX12258" fmla="*/ 4155066 w 8191242"/>
              <a:gd name="connsiteY12258" fmla="*/ 699797 h 5359243"/>
              <a:gd name="connsiteX12259" fmla="*/ 4185113 w 8191242"/>
              <a:gd name="connsiteY12259" fmla="*/ 659554 h 5359243"/>
              <a:gd name="connsiteX12260" fmla="*/ 4184996 w 8191242"/>
              <a:gd name="connsiteY12260" fmla="*/ 659261 h 5359243"/>
              <a:gd name="connsiteX12261" fmla="*/ 4178944 w 8191242"/>
              <a:gd name="connsiteY12261" fmla="*/ 651853 h 5359243"/>
              <a:gd name="connsiteX12262" fmla="*/ 4170878 w 8191242"/>
              <a:gd name="connsiteY12262" fmla="*/ 660027 h 5359243"/>
              <a:gd name="connsiteX12263" fmla="*/ 4178944 w 8191242"/>
              <a:gd name="connsiteY12263" fmla="*/ 635502 h 5359243"/>
              <a:gd name="connsiteX12264" fmla="*/ 4219283 w 8191242"/>
              <a:gd name="connsiteY12264" fmla="*/ 627326 h 5359243"/>
              <a:gd name="connsiteX12265" fmla="*/ 3065688 w 8191242"/>
              <a:gd name="connsiteY12265" fmla="*/ 626479 h 5359243"/>
              <a:gd name="connsiteX12266" fmla="*/ 3074674 w 8191242"/>
              <a:gd name="connsiteY12266" fmla="*/ 627326 h 5359243"/>
              <a:gd name="connsiteX12267" fmla="*/ 3048533 w 8191242"/>
              <a:gd name="connsiteY12267" fmla="*/ 642816 h 5359243"/>
              <a:gd name="connsiteX12268" fmla="*/ 3065688 w 8191242"/>
              <a:gd name="connsiteY12268" fmla="*/ 626479 h 5359243"/>
              <a:gd name="connsiteX12269" fmla="*/ 5727253 w 8191242"/>
              <a:gd name="connsiteY12269" fmla="*/ 620413 h 5359243"/>
              <a:gd name="connsiteX12270" fmla="*/ 5733061 w 8191242"/>
              <a:gd name="connsiteY12270" fmla="*/ 631443 h 5359243"/>
              <a:gd name="connsiteX12271" fmla="*/ 5731137 w 8191242"/>
              <a:gd name="connsiteY12271" fmla="*/ 633103 h 5359243"/>
              <a:gd name="connsiteX12272" fmla="*/ 6226789 w 8191242"/>
              <a:gd name="connsiteY12272" fmla="*/ 619584 h 5359243"/>
              <a:gd name="connsiteX12273" fmla="*/ 6229561 w 8191242"/>
              <a:gd name="connsiteY12273" fmla="*/ 641984 h 5359243"/>
              <a:gd name="connsiteX12274" fmla="*/ 6226910 w 8191242"/>
              <a:gd name="connsiteY12274" fmla="*/ 631773 h 5359243"/>
              <a:gd name="connsiteX12275" fmla="*/ 6226789 w 8191242"/>
              <a:gd name="connsiteY12275" fmla="*/ 619584 h 5359243"/>
              <a:gd name="connsiteX12276" fmla="*/ 5934425 w 8191242"/>
              <a:gd name="connsiteY12276" fmla="*/ 619296 h 5359243"/>
              <a:gd name="connsiteX12277" fmla="*/ 5951851 w 8191242"/>
              <a:gd name="connsiteY12277" fmla="*/ 644755 h 5359243"/>
              <a:gd name="connsiteX12278" fmla="*/ 5951851 w 8191242"/>
              <a:gd name="connsiteY12278" fmla="*/ 652982 h 5359243"/>
              <a:gd name="connsiteX12279" fmla="*/ 5936361 w 8191242"/>
              <a:gd name="connsiteY12279" fmla="*/ 652982 h 5359243"/>
              <a:gd name="connsiteX12280" fmla="*/ 5928616 w 8191242"/>
              <a:gd name="connsiteY12280" fmla="*/ 620066 h 5359243"/>
              <a:gd name="connsiteX12281" fmla="*/ 5934425 w 8191242"/>
              <a:gd name="connsiteY12281" fmla="*/ 619296 h 5359243"/>
              <a:gd name="connsiteX12282" fmla="*/ 6282856 w 8191242"/>
              <a:gd name="connsiteY12282" fmla="*/ 612390 h 5359243"/>
              <a:gd name="connsiteX12283" fmla="*/ 6283082 w 8191242"/>
              <a:gd name="connsiteY12283" fmla="*/ 613690 h 5359243"/>
              <a:gd name="connsiteX12284" fmla="*/ 6282138 w 8191242"/>
              <a:gd name="connsiteY12284" fmla="*/ 613846 h 5359243"/>
              <a:gd name="connsiteX12285" fmla="*/ 5839550 w 8191242"/>
              <a:gd name="connsiteY12285" fmla="*/ 611839 h 5359243"/>
              <a:gd name="connsiteX12286" fmla="*/ 5855040 w 8191242"/>
              <a:gd name="connsiteY12286" fmla="*/ 636524 h 5359243"/>
              <a:gd name="connsiteX12287" fmla="*/ 5862784 w 8191242"/>
              <a:gd name="connsiteY12287" fmla="*/ 628297 h 5359243"/>
              <a:gd name="connsiteX12288" fmla="*/ 5870529 w 8191242"/>
              <a:gd name="connsiteY12288" fmla="*/ 636524 h 5359243"/>
              <a:gd name="connsiteX12289" fmla="*/ 5878274 w 8191242"/>
              <a:gd name="connsiteY12289" fmla="*/ 677670 h 5359243"/>
              <a:gd name="connsiteX12290" fmla="*/ 5862784 w 8191242"/>
              <a:gd name="connsiteY12290" fmla="*/ 652982 h 5359243"/>
              <a:gd name="connsiteX12291" fmla="*/ 5831805 w 8191242"/>
              <a:gd name="connsiteY12291" fmla="*/ 620066 h 5359243"/>
              <a:gd name="connsiteX12292" fmla="*/ 5839550 w 8191242"/>
              <a:gd name="connsiteY12292" fmla="*/ 611839 h 5359243"/>
              <a:gd name="connsiteX12293" fmla="*/ 5669168 w 8191242"/>
              <a:gd name="connsiteY12293" fmla="*/ 611837 h 5359243"/>
              <a:gd name="connsiteX12294" fmla="*/ 5704020 w 8191242"/>
              <a:gd name="connsiteY12294" fmla="*/ 652980 h 5359243"/>
              <a:gd name="connsiteX12295" fmla="*/ 5669168 w 8191242"/>
              <a:gd name="connsiteY12295" fmla="*/ 611837 h 5359243"/>
              <a:gd name="connsiteX12296" fmla="*/ 3663275 w 8191242"/>
              <a:gd name="connsiteY12296" fmla="*/ 604091 h 5359243"/>
              <a:gd name="connsiteX12297" fmla="*/ 3645202 w 8191242"/>
              <a:gd name="connsiteY12297" fmla="*/ 627326 h 5359243"/>
              <a:gd name="connsiteX12298" fmla="*/ 3636167 w 8191242"/>
              <a:gd name="connsiteY12298" fmla="*/ 619581 h 5359243"/>
              <a:gd name="connsiteX12299" fmla="*/ 3663275 w 8191242"/>
              <a:gd name="connsiteY12299" fmla="*/ 604091 h 5359243"/>
              <a:gd name="connsiteX12300" fmla="*/ 3169111 w 8191242"/>
              <a:gd name="connsiteY12300" fmla="*/ 596710 h 5359243"/>
              <a:gd name="connsiteX12301" fmla="*/ 3179229 w 8191242"/>
              <a:gd name="connsiteY12301" fmla="*/ 604091 h 5359243"/>
              <a:gd name="connsiteX12302" fmla="*/ 3145149 w 8191242"/>
              <a:gd name="connsiteY12302" fmla="*/ 619581 h 5359243"/>
              <a:gd name="connsiteX12303" fmla="*/ 3155799 w 8191242"/>
              <a:gd name="connsiteY12303" fmla="*/ 597315 h 5359243"/>
              <a:gd name="connsiteX12304" fmla="*/ 3169111 w 8191242"/>
              <a:gd name="connsiteY12304" fmla="*/ 596710 h 5359243"/>
              <a:gd name="connsiteX12305" fmla="*/ 5734997 w 8191242"/>
              <a:gd name="connsiteY12305" fmla="*/ 596349 h 5359243"/>
              <a:gd name="connsiteX12306" fmla="*/ 5768191 w 8191242"/>
              <a:gd name="connsiteY12306" fmla="*/ 628297 h 5359243"/>
              <a:gd name="connsiteX12307" fmla="*/ 5784785 w 8191242"/>
              <a:gd name="connsiteY12307" fmla="*/ 692192 h 5359243"/>
              <a:gd name="connsiteX12308" fmla="*/ 5793084 w 8191242"/>
              <a:gd name="connsiteY12308" fmla="*/ 724139 h 5359243"/>
              <a:gd name="connsiteX12309" fmla="*/ 5734997 w 8191242"/>
              <a:gd name="connsiteY12309" fmla="*/ 596349 h 5359243"/>
              <a:gd name="connsiteX12310" fmla="*/ 5719507 w 8191242"/>
              <a:gd name="connsiteY12310" fmla="*/ 596349 h 5359243"/>
              <a:gd name="connsiteX12311" fmla="*/ 5727253 w 8191242"/>
              <a:gd name="connsiteY12311" fmla="*/ 636457 h 5359243"/>
              <a:gd name="connsiteX12312" fmla="*/ 5731137 w 8191242"/>
              <a:gd name="connsiteY12312" fmla="*/ 633103 h 5359243"/>
              <a:gd name="connsiteX12313" fmla="*/ 5739838 w 8191242"/>
              <a:gd name="connsiteY12313" fmla="*/ 661523 h 5359243"/>
              <a:gd name="connsiteX12314" fmla="*/ 5758232 w 8191242"/>
              <a:gd name="connsiteY12314" fmla="*/ 708649 h 5359243"/>
              <a:gd name="connsiteX12315" fmla="*/ 5711763 w 8191242"/>
              <a:gd name="connsiteY12315" fmla="*/ 644477 h 5359243"/>
              <a:gd name="connsiteX12316" fmla="*/ 5704018 w 8191242"/>
              <a:gd name="connsiteY12316" fmla="*/ 612393 h 5359243"/>
              <a:gd name="connsiteX12317" fmla="*/ 5727253 w 8191242"/>
              <a:gd name="connsiteY12317" fmla="*/ 652499 h 5359243"/>
              <a:gd name="connsiteX12318" fmla="*/ 5719507 w 8191242"/>
              <a:gd name="connsiteY12318" fmla="*/ 596349 h 5359243"/>
              <a:gd name="connsiteX12319" fmla="*/ 6597551 w 8191242"/>
              <a:gd name="connsiteY12319" fmla="*/ 580859 h 5359243"/>
              <a:gd name="connsiteX12320" fmla="*/ 6613648 w 8191242"/>
              <a:gd name="connsiteY12320" fmla="*/ 604821 h 5359243"/>
              <a:gd name="connsiteX12321" fmla="*/ 6710230 w 8191242"/>
              <a:gd name="connsiteY12321" fmla="*/ 588846 h 5359243"/>
              <a:gd name="connsiteX12322" fmla="*/ 6726327 w 8191242"/>
              <a:gd name="connsiteY12322" fmla="*/ 612808 h 5359243"/>
              <a:gd name="connsiteX12323" fmla="*/ 6517067 w 8191242"/>
              <a:gd name="connsiteY12323" fmla="*/ 636768 h 5359243"/>
              <a:gd name="connsiteX12324" fmla="*/ 6460727 w 8191242"/>
              <a:gd name="connsiteY12324" fmla="*/ 652741 h 5359243"/>
              <a:gd name="connsiteX12325" fmla="*/ 6436582 w 8191242"/>
              <a:gd name="connsiteY12325" fmla="*/ 660727 h 5359243"/>
              <a:gd name="connsiteX12326" fmla="*/ 6436582 w 8191242"/>
              <a:gd name="connsiteY12326" fmla="*/ 676702 h 5359243"/>
              <a:gd name="connsiteX12327" fmla="*/ 6364145 w 8191242"/>
              <a:gd name="connsiteY12327" fmla="*/ 676702 h 5359243"/>
              <a:gd name="connsiteX12328" fmla="*/ 6355464 w 8191242"/>
              <a:gd name="connsiteY12328" fmla="*/ 682805 h 5359243"/>
              <a:gd name="connsiteX12329" fmla="*/ 6350061 w 8191242"/>
              <a:gd name="connsiteY12329" fmla="*/ 666718 h 5359243"/>
              <a:gd name="connsiteX12330" fmla="*/ 6356097 w 8191242"/>
              <a:gd name="connsiteY12330" fmla="*/ 660727 h 5359243"/>
              <a:gd name="connsiteX12331" fmla="*/ 6388291 w 8191242"/>
              <a:gd name="connsiteY12331" fmla="*/ 668716 h 5359243"/>
              <a:gd name="connsiteX12332" fmla="*/ 6388291 w 8191242"/>
              <a:gd name="connsiteY12332" fmla="*/ 652741 h 5359243"/>
              <a:gd name="connsiteX12333" fmla="*/ 6396338 w 8191242"/>
              <a:gd name="connsiteY12333" fmla="*/ 668716 h 5359243"/>
              <a:gd name="connsiteX12334" fmla="*/ 6414448 w 8191242"/>
              <a:gd name="connsiteY12334" fmla="*/ 639764 h 5359243"/>
              <a:gd name="connsiteX12335" fmla="*/ 6416887 w 8191242"/>
              <a:gd name="connsiteY12335" fmla="*/ 625638 h 5359243"/>
              <a:gd name="connsiteX12336" fmla="*/ 6409487 w 8191242"/>
              <a:gd name="connsiteY12336" fmla="*/ 619160 h 5359243"/>
              <a:gd name="connsiteX12337" fmla="*/ 6395866 w 8191242"/>
              <a:gd name="connsiteY12337" fmla="*/ 612390 h 5359243"/>
              <a:gd name="connsiteX12338" fmla="*/ 6339362 w 8191242"/>
              <a:gd name="connsiteY12338" fmla="*/ 628433 h 5359243"/>
              <a:gd name="connsiteX12339" fmla="*/ 6299001 w 8191242"/>
              <a:gd name="connsiteY12339" fmla="*/ 620413 h 5359243"/>
              <a:gd name="connsiteX12340" fmla="*/ 6290929 w 8191242"/>
              <a:gd name="connsiteY12340" fmla="*/ 636454 h 5359243"/>
              <a:gd name="connsiteX12341" fmla="*/ 6299001 w 8191242"/>
              <a:gd name="connsiteY12341" fmla="*/ 652497 h 5359243"/>
              <a:gd name="connsiteX12342" fmla="*/ 6287902 w 8191242"/>
              <a:gd name="connsiteY12342" fmla="*/ 641469 h 5359243"/>
              <a:gd name="connsiteX12343" fmla="*/ 6283082 w 8191242"/>
              <a:gd name="connsiteY12343" fmla="*/ 613690 h 5359243"/>
              <a:gd name="connsiteX12344" fmla="*/ 6333308 w 8191242"/>
              <a:gd name="connsiteY12344" fmla="*/ 605372 h 5359243"/>
              <a:gd name="connsiteX12345" fmla="*/ 6412009 w 8191242"/>
              <a:gd name="connsiteY12345" fmla="*/ 596347 h 5359243"/>
              <a:gd name="connsiteX12346" fmla="*/ 6419070 w 8191242"/>
              <a:gd name="connsiteY12346" fmla="*/ 612390 h 5359243"/>
              <a:gd name="connsiteX12347" fmla="*/ 6419100 w 8191242"/>
              <a:gd name="connsiteY12347" fmla="*/ 612839 h 5359243"/>
              <a:gd name="connsiteX12348" fmla="*/ 6420485 w 8191242"/>
              <a:gd name="connsiteY12348" fmla="*/ 604821 h 5359243"/>
              <a:gd name="connsiteX12349" fmla="*/ 6597551 w 8191242"/>
              <a:gd name="connsiteY12349" fmla="*/ 580859 h 5359243"/>
              <a:gd name="connsiteX12350" fmla="*/ 4348685 w 8191242"/>
              <a:gd name="connsiteY12350" fmla="*/ 580858 h 5359243"/>
              <a:gd name="connsiteX12351" fmla="*/ 4356430 w 8191242"/>
              <a:gd name="connsiteY12351" fmla="*/ 596347 h 5359243"/>
              <a:gd name="connsiteX12352" fmla="*/ 4340940 w 8191242"/>
              <a:gd name="connsiteY12352" fmla="*/ 604091 h 5359243"/>
              <a:gd name="connsiteX12353" fmla="*/ 4340940 w 8191242"/>
              <a:gd name="connsiteY12353" fmla="*/ 588602 h 5359243"/>
              <a:gd name="connsiteX12354" fmla="*/ 4348685 w 8191242"/>
              <a:gd name="connsiteY12354" fmla="*/ 580858 h 5359243"/>
              <a:gd name="connsiteX12355" fmla="*/ 5912341 w 8191242"/>
              <a:gd name="connsiteY12355" fmla="*/ 577022 h 5359243"/>
              <a:gd name="connsiteX12356" fmla="*/ 5914571 w 8191242"/>
              <a:gd name="connsiteY12356" fmla="*/ 585319 h 5359243"/>
              <a:gd name="connsiteX12357" fmla="*/ 5914246 w 8191242"/>
              <a:gd name="connsiteY12357" fmla="*/ 586346 h 5359243"/>
              <a:gd name="connsiteX12358" fmla="*/ 5911544 w 8191242"/>
              <a:gd name="connsiteY12358" fmla="*/ 580306 h 5359243"/>
              <a:gd name="connsiteX12359" fmla="*/ 3718457 w 8191242"/>
              <a:gd name="connsiteY12359" fmla="*/ 572144 h 5359243"/>
              <a:gd name="connsiteX12360" fmla="*/ 3740722 w 8191242"/>
              <a:gd name="connsiteY12360" fmla="*/ 596347 h 5359243"/>
              <a:gd name="connsiteX12361" fmla="*/ 3701998 w 8191242"/>
              <a:gd name="connsiteY12361" fmla="*/ 588602 h 5359243"/>
              <a:gd name="connsiteX12362" fmla="*/ 3718457 w 8191242"/>
              <a:gd name="connsiteY12362" fmla="*/ 572144 h 5359243"/>
              <a:gd name="connsiteX12363" fmla="*/ 4705671 w 8191242"/>
              <a:gd name="connsiteY12363" fmla="*/ 570935 h 5359243"/>
              <a:gd name="connsiteX12364" fmla="*/ 4716563 w 8191242"/>
              <a:gd name="connsiteY12364" fmla="*/ 573112 h 5359243"/>
              <a:gd name="connsiteX12365" fmla="*/ 4701073 w 8191242"/>
              <a:gd name="connsiteY12365" fmla="*/ 573112 h 5359243"/>
              <a:gd name="connsiteX12366" fmla="*/ 4705671 w 8191242"/>
              <a:gd name="connsiteY12366" fmla="*/ 570935 h 5359243"/>
              <a:gd name="connsiteX12367" fmla="*/ 5887328 w 8191242"/>
              <a:gd name="connsiteY12367" fmla="*/ 564263 h 5359243"/>
              <a:gd name="connsiteX12368" fmla="*/ 5903472 w 8191242"/>
              <a:gd name="connsiteY12368" fmla="*/ 620413 h 5359243"/>
              <a:gd name="connsiteX12369" fmla="*/ 5914246 w 8191242"/>
              <a:gd name="connsiteY12369" fmla="*/ 586346 h 5359243"/>
              <a:gd name="connsiteX12370" fmla="*/ 5919616 w 8191242"/>
              <a:gd name="connsiteY12370" fmla="*/ 598352 h 5359243"/>
              <a:gd name="connsiteX12371" fmla="*/ 5927689 w 8191242"/>
              <a:gd name="connsiteY12371" fmla="*/ 604369 h 5359243"/>
              <a:gd name="connsiteX12372" fmla="*/ 5911544 w 8191242"/>
              <a:gd name="connsiteY12372" fmla="*/ 652497 h 5359243"/>
              <a:gd name="connsiteX12373" fmla="*/ 5911544 w 8191242"/>
              <a:gd name="connsiteY12373" fmla="*/ 628433 h 5359243"/>
              <a:gd name="connsiteX12374" fmla="*/ 5895400 w 8191242"/>
              <a:gd name="connsiteY12374" fmla="*/ 644477 h 5359243"/>
              <a:gd name="connsiteX12375" fmla="*/ 5919616 w 8191242"/>
              <a:gd name="connsiteY12375" fmla="*/ 700624 h 5359243"/>
              <a:gd name="connsiteX12376" fmla="*/ 5887328 w 8191242"/>
              <a:gd name="connsiteY12376" fmla="*/ 652497 h 5359243"/>
              <a:gd name="connsiteX12377" fmla="*/ 5887328 w 8191242"/>
              <a:gd name="connsiteY12377" fmla="*/ 668540 h 5359243"/>
              <a:gd name="connsiteX12378" fmla="*/ 5895400 w 8191242"/>
              <a:gd name="connsiteY12378" fmla="*/ 628433 h 5359243"/>
              <a:gd name="connsiteX12379" fmla="*/ 5895400 w 8191242"/>
              <a:gd name="connsiteY12379" fmla="*/ 620413 h 5359243"/>
              <a:gd name="connsiteX12380" fmla="*/ 5887328 w 8191242"/>
              <a:gd name="connsiteY12380" fmla="*/ 564263 h 5359243"/>
              <a:gd name="connsiteX12381" fmla="*/ 5895400 w 8191242"/>
              <a:gd name="connsiteY12381" fmla="*/ 556240 h 5359243"/>
              <a:gd name="connsiteX12382" fmla="*/ 5897204 w 8191242"/>
              <a:gd name="connsiteY12382" fmla="*/ 557407 h 5359243"/>
              <a:gd name="connsiteX12383" fmla="*/ 5895778 w 8191242"/>
              <a:gd name="connsiteY12383" fmla="*/ 557242 h 5359243"/>
              <a:gd name="connsiteX12384" fmla="*/ 5895400 w 8191242"/>
              <a:gd name="connsiteY12384" fmla="*/ 556240 h 5359243"/>
              <a:gd name="connsiteX12385" fmla="*/ 3774797 w 8191242"/>
              <a:gd name="connsiteY12385" fmla="*/ 554859 h 5359243"/>
              <a:gd name="connsiteX12386" fmla="*/ 3783317 w 8191242"/>
              <a:gd name="connsiteY12386" fmla="*/ 588051 h 5359243"/>
              <a:gd name="connsiteX12387" fmla="*/ 3774797 w 8191242"/>
              <a:gd name="connsiteY12387" fmla="*/ 596349 h 5359243"/>
              <a:gd name="connsiteX12388" fmla="*/ 3774797 w 8191242"/>
              <a:gd name="connsiteY12388" fmla="*/ 588051 h 5359243"/>
              <a:gd name="connsiteX12389" fmla="*/ 3766278 w 8191242"/>
              <a:gd name="connsiteY12389" fmla="*/ 588051 h 5359243"/>
              <a:gd name="connsiteX12390" fmla="*/ 3774797 w 8191242"/>
              <a:gd name="connsiteY12390" fmla="*/ 563156 h 5359243"/>
              <a:gd name="connsiteX12391" fmla="*/ 3774797 w 8191242"/>
              <a:gd name="connsiteY12391" fmla="*/ 554859 h 5359243"/>
              <a:gd name="connsiteX12392" fmla="*/ 4538267 w 8191242"/>
              <a:gd name="connsiteY12392" fmla="*/ 553901 h 5359243"/>
              <a:gd name="connsiteX12393" fmla="*/ 4540265 w 8191242"/>
              <a:gd name="connsiteY12393" fmla="*/ 554704 h 5359243"/>
              <a:gd name="connsiteX12394" fmla="*/ 4539642 w 8191242"/>
              <a:gd name="connsiteY12394" fmla="*/ 555931 h 5359243"/>
              <a:gd name="connsiteX12395" fmla="*/ 4412902 w 8191242"/>
              <a:gd name="connsiteY12395" fmla="*/ 553752 h 5359243"/>
              <a:gd name="connsiteX12396" fmla="*/ 4453241 w 8191242"/>
              <a:gd name="connsiteY12396" fmla="*/ 602801 h 5359243"/>
              <a:gd name="connsiteX12397" fmla="*/ 4235419 w 8191242"/>
              <a:gd name="connsiteY12397" fmla="*/ 668201 h 5359243"/>
              <a:gd name="connsiteX12398" fmla="*/ 4235419 w 8191242"/>
              <a:gd name="connsiteY12398" fmla="*/ 651853 h 5359243"/>
              <a:gd name="connsiteX12399" fmla="*/ 4251552 w 8191242"/>
              <a:gd name="connsiteY12399" fmla="*/ 651853 h 5359243"/>
              <a:gd name="connsiteX12400" fmla="*/ 4267688 w 8191242"/>
              <a:gd name="connsiteY12400" fmla="*/ 619151 h 5359243"/>
              <a:gd name="connsiteX12401" fmla="*/ 4259619 w 8191242"/>
              <a:gd name="connsiteY12401" fmla="*/ 643676 h 5359243"/>
              <a:gd name="connsiteX12402" fmla="*/ 4275755 w 8191242"/>
              <a:gd name="connsiteY12402" fmla="*/ 643676 h 5359243"/>
              <a:gd name="connsiteX12403" fmla="*/ 4275755 w 8191242"/>
              <a:gd name="connsiteY12403" fmla="*/ 610977 h 5359243"/>
              <a:gd name="connsiteX12404" fmla="*/ 4316094 w 8191242"/>
              <a:gd name="connsiteY12404" fmla="*/ 602801 h 5359243"/>
              <a:gd name="connsiteX12405" fmla="*/ 4283822 w 8191242"/>
              <a:gd name="connsiteY12405" fmla="*/ 643676 h 5359243"/>
              <a:gd name="connsiteX12406" fmla="*/ 4340294 w 8191242"/>
              <a:gd name="connsiteY12406" fmla="*/ 619151 h 5359243"/>
              <a:gd name="connsiteX12407" fmla="*/ 4324160 w 8191242"/>
              <a:gd name="connsiteY12407" fmla="*/ 610977 h 5359243"/>
              <a:gd name="connsiteX12408" fmla="*/ 4316094 w 8191242"/>
              <a:gd name="connsiteY12408" fmla="*/ 594628 h 5359243"/>
              <a:gd name="connsiteX12409" fmla="*/ 4332227 w 8191242"/>
              <a:gd name="connsiteY12409" fmla="*/ 594628 h 5359243"/>
              <a:gd name="connsiteX12410" fmla="*/ 4356430 w 8191242"/>
              <a:gd name="connsiteY12410" fmla="*/ 619151 h 5359243"/>
              <a:gd name="connsiteX12411" fmla="*/ 4356430 w 8191242"/>
              <a:gd name="connsiteY12411" fmla="*/ 578277 h 5359243"/>
              <a:gd name="connsiteX12412" fmla="*/ 4364497 w 8191242"/>
              <a:gd name="connsiteY12412" fmla="*/ 578277 h 5359243"/>
              <a:gd name="connsiteX12413" fmla="*/ 4412902 w 8191242"/>
              <a:gd name="connsiteY12413" fmla="*/ 553752 h 5359243"/>
              <a:gd name="connsiteX12414" fmla="*/ 4243946 w 8191242"/>
              <a:gd name="connsiteY12414" fmla="*/ 552533 h 5359243"/>
              <a:gd name="connsiteX12415" fmla="*/ 4250030 w 8191242"/>
              <a:gd name="connsiteY12415" fmla="*/ 554784 h 5359243"/>
              <a:gd name="connsiteX12416" fmla="*/ 4250030 w 8191242"/>
              <a:gd name="connsiteY12416" fmla="*/ 578793 h 5359243"/>
              <a:gd name="connsiteX12417" fmla="*/ 4274370 w 8191242"/>
              <a:gd name="connsiteY12417" fmla="*/ 562787 h 5359243"/>
              <a:gd name="connsiteX12418" fmla="*/ 4290598 w 8191242"/>
              <a:gd name="connsiteY12418" fmla="*/ 578793 h 5359243"/>
              <a:gd name="connsiteX12419" fmla="*/ 4233801 w 8191242"/>
              <a:gd name="connsiteY12419" fmla="*/ 594800 h 5359243"/>
              <a:gd name="connsiteX12420" fmla="*/ 4233801 w 8191242"/>
              <a:gd name="connsiteY12420" fmla="*/ 610805 h 5359243"/>
              <a:gd name="connsiteX12421" fmla="*/ 4217575 w 8191242"/>
              <a:gd name="connsiteY12421" fmla="*/ 594800 h 5359243"/>
              <a:gd name="connsiteX12422" fmla="*/ 4217575 w 8191242"/>
              <a:gd name="connsiteY12422" fmla="*/ 618808 h 5359243"/>
              <a:gd name="connsiteX12423" fmla="*/ 4201349 w 8191242"/>
              <a:gd name="connsiteY12423" fmla="*/ 602803 h 5359243"/>
              <a:gd name="connsiteX12424" fmla="*/ 4144553 w 8191242"/>
              <a:gd name="connsiteY12424" fmla="*/ 602803 h 5359243"/>
              <a:gd name="connsiteX12425" fmla="*/ 4168894 w 8191242"/>
              <a:gd name="connsiteY12425" fmla="*/ 610805 h 5359243"/>
              <a:gd name="connsiteX12426" fmla="*/ 4152668 w 8191242"/>
              <a:gd name="connsiteY12426" fmla="*/ 570790 h 5359243"/>
              <a:gd name="connsiteX12427" fmla="*/ 4168894 w 8191242"/>
              <a:gd name="connsiteY12427" fmla="*/ 594800 h 5359243"/>
              <a:gd name="connsiteX12428" fmla="*/ 4160781 w 8191242"/>
              <a:gd name="connsiteY12428" fmla="*/ 562787 h 5359243"/>
              <a:gd name="connsiteX12429" fmla="*/ 4193234 w 8191242"/>
              <a:gd name="connsiteY12429" fmla="*/ 554784 h 5359243"/>
              <a:gd name="connsiteX12430" fmla="*/ 4217575 w 8191242"/>
              <a:gd name="connsiteY12430" fmla="*/ 554784 h 5359243"/>
              <a:gd name="connsiteX12431" fmla="*/ 4217575 w 8191242"/>
              <a:gd name="connsiteY12431" fmla="*/ 578793 h 5359243"/>
              <a:gd name="connsiteX12432" fmla="*/ 4225689 w 8191242"/>
              <a:gd name="connsiteY12432" fmla="*/ 578793 h 5359243"/>
              <a:gd name="connsiteX12433" fmla="*/ 4225689 w 8191242"/>
              <a:gd name="connsiteY12433" fmla="*/ 554784 h 5359243"/>
              <a:gd name="connsiteX12434" fmla="*/ 4237861 w 8191242"/>
              <a:gd name="connsiteY12434" fmla="*/ 554784 h 5359243"/>
              <a:gd name="connsiteX12435" fmla="*/ 4243946 w 8191242"/>
              <a:gd name="connsiteY12435" fmla="*/ 552533 h 5359243"/>
              <a:gd name="connsiteX12436" fmla="*/ 5968047 w 8191242"/>
              <a:gd name="connsiteY12436" fmla="*/ 548219 h 5359243"/>
              <a:gd name="connsiteX12437" fmla="*/ 5976119 w 8191242"/>
              <a:gd name="connsiteY12437" fmla="*/ 564260 h 5359243"/>
              <a:gd name="connsiteX12438" fmla="*/ 5969057 w 8191242"/>
              <a:gd name="connsiteY12438" fmla="*/ 556242 h 5359243"/>
              <a:gd name="connsiteX12439" fmla="*/ 5968047 w 8191242"/>
              <a:gd name="connsiteY12439" fmla="*/ 548219 h 5359243"/>
              <a:gd name="connsiteX12440" fmla="*/ 2731062 w 8191242"/>
              <a:gd name="connsiteY12440" fmla="*/ 540501 h 5359243"/>
              <a:gd name="connsiteX12441" fmla="*/ 2757135 w 8191242"/>
              <a:gd name="connsiteY12441" fmla="*/ 563297 h 5359243"/>
              <a:gd name="connsiteX12442" fmla="*/ 2636222 w 8191242"/>
              <a:gd name="connsiteY12442" fmla="*/ 620033 h 5359243"/>
              <a:gd name="connsiteX12443" fmla="*/ 2620101 w 8191242"/>
              <a:gd name="connsiteY12443" fmla="*/ 595717 h 5359243"/>
              <a:gd name="connsiteX12444" fmla="*/ 2628160 w 8191242"/>
              <a:gd name="connsiteY12444" fmla="*/ 611926 h 5359243"/>
              <a:gd name="connsiteX12445" fmla="*/ 2603979 w 8191242"/>
              <a:gd name="connsiteY12445" fmla="*/ 628138 h 5359243"/>
              <a:gd name="connsiteX12446" fmla="*/ 2595918 w 8191242"/>
              <a:gd name="connsiteY12446" fmla="*/ 620033 h 5359243"/>
              <a:gd name="connsiteX12447" fmla="*/ 2499187 w 8191242"/>
              <a:gd name="connsiteY12447" fmla="*/ 676768 h 5359243"/>
              <a:gd name="connsiteX12448" fmla="*/ 2515308 w 8191242"/>
              <a:gd name="connsiteY12448" fmla="*/ 652454 h 5359243"/>
              <a:gd name="connsiteX12449" fmla="*/ 2483066 w 8191242"/>
              <a:gd name="connsiteY12449" fmla="*/ 684872 h 5359243"/>
              <a:gd name="connsiteX12450" fmla="*/ 2386337 w 8191242"/>
              <a:gd name="connsiteY12450" fmla="*/ 717292 h 5359243"/>
              <a:gd name="connsiteX12451" fmla="*/ 2386337 w 8191242"/>
              <a:gd name="connsiteY12451" fmla="*/ 701082 h 5359243"/>
              <a:gd name="connsiteX12452" fmla="*/ 2249299 w 8191242"/>
              <a:gd name="connsiteY12452" fmla="*/ 765921 h 5359243"/>
              <a:gd name="connsiteX12453" fmla="*/ 2240231 w 8191242"/>
              <a:gd name="connsiteY12453" fmla="*/ 757817 h 5359243"/>
              <a:gd name="connsiteX12454" fmla="*/ 2240461 w 8191242"/>
              <a:gd name="connsiteY12454" fmla="*/ 756222 h 5359243"/>
              <a:gd name="connsiteX12455" fmla="*/ 2240735 w 8191242"/>
              <a:gd name="connsiteY12455" fmla="*/ 755791 h 5359243"/>
              <a:gd name="connsiteX12456" fmla="*/ 2249299 w 8191242"/>
              <a:gd name="connsiteY12456" fmla="*/ 749712 h 5359243"/>
              <a:gd name="connsiteX12457" fmla="*/ 2241364 w 8191242"/>
              <a:gd name="connsiteY12457" fmla="*/ 749966 h 5359243"/>
              <a:gd name="connsiteX12458" fmla="*/ 2240461 w 8191242"/>
              <a:gd name="connsiteY12458" fmla="*/ 756222 h 5359243"/>
              <a:gd name="connsiteX12459" fmla="*/ 2229148 w 8191242"/>
              <a:gd name="connsiteY12459" fmla="*/ 774027 h 5359243"/>
              <a:gd name="connsiteX12460" fmla="*/ 2208997 w 8191242"/>
              <a:gd name="connsiteY12460" fmla="*/ 774028 h 5359243"/>
              <a:gd name="connsiteX12461" fmla="*/ 2120326 w 8191242"/>
              <a:gd name="connsiteY12461" fmla="*/ 798342 h 5359243"/>
              <a:gd name="connsiteX12462" fmla="*/ 2031655 w 8191242"/>
              <a:gd name="connsiteY12462" fmla="*/ 855078 h 5359243"/>
              <a:gd name="connsiteX12463" fmla="*/ 2007474 w 8191242"/>
              <a:gd name="connsiteY12463" fmla="*/ 863181 h 5359243"/>
              <a:gd name="connsiteX12464" fmla="*/ 1983291 w 8191242"/>
              <a:gd name="connsiteY12464" fmla="*/ 863181 h 5359243"/>
              <a:gd name="connsiteX12465" fmla="*/ 1967170 w 8191242"/>
              <a:gd name="connsiteY12465" fmla="*/ 822657 h 5359243"/>
              <a:gd name="connsiteX12466" fmla="*/ 2063900 w 8191242"/>
              <a:gd name="connsiteY12466" fmla="*/ 790237 h 5359243"/>
              <a:gd name="connsiteX12467" fmla="*/ 2055838 w 8191242"/>
              <a:gd name="connsiteY12467" fmla="*/ 806446 h 5359243"/>
              <a:gd name="connsiteX12468" fmla="*/ 2080021 w 8191242"/>
              <a:gd name="connsiteY12468" fmla="*/ 790237 h 5359243"/>
              <a:gd name="connsiteX12469" fmla="*/ 2128388 w 8191242"/>
              <a:gd name="connsiteY12469" fmla="*/ 757816 h 5359243"/>
              <a:gd name="connsiteX12470" fmla="*/ 2144509 w 8191242"/>
              <a:gd name="connsiteY12470" fmla="*/ 774028 h 5359243"/>
              <a:gd name="connsiteX12471" fmla="*/ 2168692 w 8191242"/>
              <a:gd name="connsiteY12471" fmla="*/ 749712 h 5359243"/>
              <a:gd name="connsiteX12472" fmla="*/ 2208997 w 8191242"/>
              <a:gd name="connsiteY12472" fmla="*/ 749712 h 5359243"/>
              <a:gd name="connsiteX12473" fmla="*/ 2208997 w 8191242"/>
              <a:gd name="connsiteY12473" fmla="*/ 733502 h 5359243"/>
              <a:gd name="connsiteX12474" fmla="*/ 2233178 w 8191242"/>
              <a:gd name="connsiteY12474" fmla="*/ 725398 h 5359243"/>
              <a:gd name="connsiteX12475" fmla="*/ 2329907 w 8191242"/>
              <a:gd name="connsiteY12475" fmla="*/ 709186 h 5359243"/>
              <a:gd name="connsiteX12476" fmla="*/ 2386337 w 8191242"/>
              <a:gd name="connsiteY12476" fmla="*/ 668663 h 5359243"/>
              <a:gd name="connsiteX12477" fmla="*/ 2394395 w 8191242"/>
              <a:gd name="connsiteY12477" fmla="*/ 692977 h 5359243"/>
              <a:gd name="connsiteX12478" fmla="*/ 2394395 w 8191242"/>
              <a:gd name="connsiteY12478" fmla="*/ 668663 h 5359243"/>
              <a:gd name="connsiteX12479" fmla="*/ 2434699 w 8191242"/>
              <a:gd name="connsiteY12479" fmla="*/ 652454 h 5359243"/>
              <a:gd name="connsiteX12480" fmla="*/ 2434699 w 8191242"/>
              <a:gd name="connsiteY12480" fmla="*/ 676768 h 5359243"/>
              <a:gd name="connsiteX12481" fmla="*/ 2442762 w 8191242"/>
              <a:gd name="connsiteY12481" fmla="*/ 652454 h 5359243"/>
              <a:gd name="connsiteX12482" fmla="*/ 2660405 w 8191242"/>
              <a:gd name="connsiteY12482" fmla="*/ 563297 h 5359243"/>
              <a:gd name="connsiteX12483" fmla="*/ 2724891 w 8191242"/>
              <a:gd name="connsiteY12483" fmla="*/ 547088 h 5359243"/>
              <a:gd name="connsiteX12484" fmla="*/ 2731062 w 8191242"/>
              <a:gd name="connsiteY12484" fmla="*/ 540501 h 5359243"/>
              <a:gd name="connsiteX12485" fmla="*/ 3207856 w 8191242"/>
              <a:gd name="connsiteY12485" fmla="*/ 539745 h 5359243"/>
              <a:gd name="connsiteX12486" fmla="*/ 3233439 w 8191242"/>
              <a:gd name="connsiteY12486" fmla="*/ 547458 h 5359243"/>
              <a:gd name="connsiteX12487" fmla="*/ 3105650 w 8191242"/>
              <a:gd name="connsiteY12487" fmla="*/ 572147 h 5359243"/>
              <a:gd name="connsiteX12488" fmla="*/ 3207856 w 8191242"/>
              <a:gd name="connsiteY12488" fmla="*/ 539745 h 5359243"/>
              <a:gd name="connsiteX12489" fmla="*/ 4637822 w 8191242"/>
              <a:gd name="connsiteY12489" fmla="*/ 538262 h 5359243"/>
              <a:gd name="connsiteX12490" fmla="*/ 4613619 w 8191242"/>
              <a:gd name="connsiteY12490" fmla="*/ 546976 h 5359243"/>
              <a:gd name="connsiteX12491" fmla="*/ 4637822 w 8191242"/>
              <a:gd name="connsiteY12491" fmla="*/ 538262 h 5359243"/>
              <a:gd name="connsiteX12492" fmla="*/ 3864639 w 8191242"/>
              <a:gd name="connsiteY12492" fmla="*/ 538262 h 5359243"/>
              <a:gd name="connsiteX12493" fmla="*/ 3837531 w 8191242"/>
              <a:gd name="connsiteY12493" fmla="*/ 556335 h 5359243"/>
              <a:gd name="connsiteX12494" fmla="*/ 3864639 w 8191242"/>
              <a:gd name="connsiteY12494" fmla="*/ 538262 h 5359243"/>
              <a:gd name="connsiteX12495" fmla="*/ 4507210 w 8191242"/>
              <a:gd name="connsiteY12495" fmla="*/ 531969 h 5359243"/>
              <a:gd name="connsiteX12496" fmla="*/ 4523426 w 8191242"/>
              <a:gd name="connsiteY12496" fmla="*/ 531969 h 5359243"/>
              <a:gd name="connsiteX12497" fmla="*/ 4538267 w 8191242"/>
              <a:gd name="connsiteY12497" fmla="*/ 553901 h 5359243"/>
              <a:gd name="connsiteX12498" fmla="*/ 4523426 w 8191242"/>
              <a:gd name="connsiteY12498" fmla="*/ 547944 h 5359243"/>
              <a:gd name="connsiteX12499" fmla="*/ 4523426 w 8191242"/>
              <a:gd name="connsiteY12499" fmla="*/ 563916 h 5359243"/>
              <a:gd name="connsiteX12500" fmla="*/ 4499102 w 8191242"/>
              <a:gd name="connsiteY12500" fmla="*/ 555931 h 5359243"/>
              <a:gd name="connsiteX12501" fmla="*/ 4507210 w 8191242"/>
              <a:gd name="connsiteY12501" fmla="*/ 563916 h 5359243"/>
              <a:gd name="connsiteX12502" fmla="*/ 4450455 w 8191242"/>
              <a:gd name="connsiteY12502" fmla="*/ 571905 h 5359243"/>
              <a:gd name="connsiteX12503" fmla="*/ 4466672 w 8191242"/>
              <a:gd name="connsiteY12503" fmla="*/ 579891 h 5359243"/>
              <a:gd name="connsiteX12504" fmla="*/ 4474780 w 8191242"/>
              <a:gd name="connsiteY12504" fmla="*/ 563916 h 5359243"/>
              <a:gd name="connsiteX12505" fmla="*/ 4426132 w 8191242"/>
              <a:gd name="connsiteY12505" fmla="*/ 563916 h 5359243"/>
              <a:gd name="connsiteX12506" fmla="*/ 4482888 w 8191242"/>
              <a:gd name="connsiteY12506" fmla="*/ 539957 h 5359243"/>
              <a:gd name="connsiteX12507" fmla="*/ 4474780 w 8191242"/>
              <a:gd name="connsiteY12507" fmla="*/ 571905 h 5359243"/>
              <a:gd name="connsiteX12508" fmla="*/ 4490996 w 8191242"/>
              <a:gd name="connsiteY12508" fmla="*/ 563916 h 5359243"/>
              <a:gd name="connsiteX12509" fmla="*/ 4507210 w 8191242"/>
              <a:gd name="connsiteY12509" fmla="*/ 531969 h 5359243"/>
              <a:gd name="connsiteX12510" fmla="*/ 2784246 w 8191242"/>
              <a:gd name="connsiteY12510" fmla="*/ 530518 h 5359243"/>
              <a:gd name="connsiteX12511" fmla="*/ 2758687 w 8191242"/>
              <a:gd name="connsiteY12511" fmla="*/ 553752 h 5359243"/>
              <a:gd name="connsiteX12512" fmla="*/ 2784246 w 8191242"/>
              <a:gd name="connsiteY12512" fmla="*/ 530518 h 5359243"/>
              <a:gd name="connsiteX12513" fmla="*/ 3752902 w 8191242"/>
              <a:gd name="connsiteY12513" fmla="*/ 499539 h 5359243"/>
              <a:gd name="connsiteX12514" fmla="*/ 3774926 w 8191242"/>
              <a:gd name="connsiteY12514" fmla="*/ 507283 h 5359243"/>
              <a:gd name="connsiteX12515" fmla="*/ 3768632 w 8191242"/>
              <a:gd name="connsiteY12515" fmla="*/ 508251 h 5359243"/>
              <a:gd name="connsiteX12516" fmla="*/ 3749806 w 8191242"/>
              <a:gd name="connsiteY12516" fmla="*/ 515008 h 5359243"/>
              <a:gd name="connsiteX12517" fmla="*/ 3755734 w 8191242"/>
              <a:gd name="connsiteY12517" fmla="*/ 522436 h 5359243"/>
              <a:gd name="connsiteX12518" fmla="*/ 3767828 w 8191242"/>
              <a:gd name="connsiteY12518" fmla="*/ 531527 h 5359243"/>
              <a:gd name="connsiteX12519" fmla="*/ 3743640 w 8191242"/>
              <a:gd name="connsiteY12519" fmla="*/ 523446 h 5359243"/>
              <a:gd name="connsiteX12520" fmla="*/ 3719454 w 8191242"/>
              <a:gd name="connsiteY12520" fmla="*/ 523446 h 5359243"/>
              <a:gd name="connsiteX12521" fmla="*/ 3727516 w 8191242"/>
              <a:gd name="connsiteY12521" fmla="*/ 547690 h 5359243"/>
              <a:gd name="connsiteX12522" fmla="*/ 3646895 w 8191242"/>
              <a:gd name="connsiteY12522" fmla="*/ 571935 h 5359243"/>
              <a:gd name="connsiteX12523" fmla="*/ 3646895 w 8191242"/>
              <a:gd name="connsiteY12523" fmla="*/ 555771 h 5359243"/>
              <a:gd name="connsiteX12524" fmla="*/ 3622707 w 8191242"/>
              <a:gd name="connsiteY12524" fmla="*/ 580016 h 5359243"/>
              <a:gd name="connsiteX12525" fmla="*/ 3622707 w 8191242"/>
              <a:gd name="connsiteY12525" fmla="*/ 555771 h 5359243"/>
              <a:gd name="connsiteX12526" fmla="*/ 3566272 w 8191242"/>
              <a:gd name="connsiteY12526" fmla="*/ 588097 h 5359243"/>
              <a:gd name="connsiteX12527" fmla="*/ 3606583 w 8191242"/>
              <a:gd name="connsiteY12527" fmla="*/ 580016 h 5359243"/>
              <a:gd name="connsiteX12528" fmla="*/ 3517901 w 8191242"/>
              <a:gd name="connsiteY12528" fmla="*/ 604260 h 5359243"/>
              <a:gd name="connsiteX12529" fmla="*/ 3477588 w 8191242"/>
              <a:gd name="connsiteY12529" fmla="*/ 628507 h 5359243"/>
              <a:gd name="connsiteX12530" fmla="*/ 3509838 w 8191242"/>
              <a:gd name="connsiteY12530" fmla="*/ 612342 h 5359243"/>
              <a:gd name="connsiteX12531" fmla="*/ 3501774 w 8191242"/>
              <a:gd name="connsiteY12531" fmla="*/ 596179 h 5359243"/>
              <a:gd name="connsiteX12532" fmla="*/ 3405029 w 8191242"/>
              <a:gd name="connsiteY12532" fmla="*/ 652751 h 5359243"/>
              <a:gd name="connsiteX12533" fmla="*/ 3405029 w 8191242"/>
              <a:gd name="connsiteY12533" fmla="*/ 636588 h 5359243"/>
              <a:gd name="connsiteX12534" fmla="*/ 3388905 w 8191242"/>
              <a:gd name="connsiteY12534" fmla="*/ 636588 h 5359243"/>
              <a:gd name="connsiteX12535" fmla="*/ 3396967 w 8191242"/>
              <a:gd name="connsiteY12535" fmla="*/ 644669 h 5359243"/>
              <a:gd name="connsiteX12536" fmla="*/ 3372779 w 8191242"/>
              <a:gd name="connsiteY12536" fmla="*/ 652751 h 5359243"/>
              <a:gd name="connsiteX12537" fmla="*/ 3292158 w 8191242"/>
              <a:gd name="connsiteY12537" fmla="*/ 693157 h 5359243"/>
              <a:gd name="connsiteX12538" fmla="*/ 3276035 w 8191242"/>
              <a:gd name="connsiteY12538" fmla="*/ 660832 h 5359243"/>
              <a:gd name="connsiteX12539" fmla="*/ 3340532 w 8191242"/>
              <a:gd name="connsiteY12539" fmla="*/ 652751 h 5359243"/>
              <a:gd name="connsiteX12540" fmla="*/ 3356656 w 8191242"/>
              <a:gd name="connsiteY12540" fmla="*/ 628507 h 5359243"/>
              <a:gd name="connsiteX12541" fmla="*/ 3348593 w 8191242"/>
              <a:gd name="connsiteY12541" fmla="*/ 644669 h 5359243"/>
              <a:gd name="connsiteX12542" fmla="*/ 3380841 w 8191242"/>
              <a:gd name="connsiteY12542" fmla="*/ 636588 h 5359243"/>
              <a:gd name="connsiteX12543" fmla="*/ 3413091 w 8191242"/>
              <a:gd name="connsiteY12543" fmla="*/ 612342 h 5359243"/>
              <a:gd name="connsiteX12544" fmla="*/ 3413091 w 8191242"/>
              <a:gd name="connsiteY12544" fmla="*/ 628507 h 5359243"/>
              <a:gd name="connsiteX12545" fmla="*/ 3437277 w 8191242"/>
              <a:gd name="connsiteY12545" fmla="*/ 636588 h 5359243"/>
              <a:gd name="connsiteX12546" fmla="*/ 3429214 w 8191242"/>
              <a:gd name="connsiteY12546" fmla="*/ 612342 h 5359243"/>
              <a:gd name="connsiteX12547" fmla="*/ 3671080 w 8191242"/>
              <a:gd name="connsiteY12547" fmla="*/ 531527 h 5359243"/>
              <a:gd name="connsiteX12548" fmla="*/ 3679143 w 8191242"/>
              <a:gd name="connsiteY12548" fmla="*/ 555771 h 5359243"/>
              <a:gd name="connsiteX12549" fmla="*/ 3743640 w 8191242"/>
              <a:gd name="connsiteY12549" fmla="*/ 507283 h 5359243"/>
              <a:gd name="connsiteX12550" fmla="*/ 3749769 w 8191242"/>
              <a:gd name="connsiteY12550" fmla="*/ 514962 h 5359243"/>
              <a:gd name="connsiteX12551" fmla="*/ 4678996 w 8191242"/>
              <a:gd name="connsiteY12551" fmla="*/ 494656 h 5359243"/>
              <a:gd name="connsiteX12552" fmla="*/ 4685583 w 8191242"/>
              <a:gd name="connsiteY12552" fmla="*/ 500022 h 5359243"/>
              <a:gd name="connsiteX12553" fmla="*/ 4677475 w 8191242"/>
              <a:gd name="connsiteY12553" fmla="*/ 508010 h 5359243"/>
              <a:gd name="connsiteX12554" fmla="*/ 4628828 w 8191242"/>
              <a:gd name="connsiteY12554" fmla="*/ 531969 h 5359243"/>
              <a:gd name="connsiteX12555" fmla="*/ 4572073 w 8191242"/>
              <a:gd name="connsiteY12555" fmla="*/ 539957 h 5359243"/>
              <a:gd name="connsiteX12556" fmla="*/ 4550790 w 8191242"/>
              <a:gd name="connsiteY12556" fmla="*/ 558925 h 5359243"/>
              <a:gd name="connsiteX12557" fmla="*/ 4540265 w 8191242"/>
              <a:gd name="connsiteY12557" fmla="*/ 554704 h 5359243"/>
              <a:gd name="connsiteX12558" fmla="*/ 4547751 w 8191242"/>
              <a:gd name="connsiteY12558" fmla="*/ 539957 h 5359243"/>
              <a:gd name="connsiteX12559" fmla="*/ 4555857 w 8191242"/>
              <a:gd name="connsiteY12559" fmla="*/ 523982 h 5359243"/>
              <a:gd name="connsiteX12560" fmla="*/ 4628828 w 8191242"/>
              <a:gd name="connsiteY12560" fmla="*/ 515997 h 5359243"/>
              <a:gd name="connsiteX12561" fmla="*/ 4663286 w 8191242"/>
              <a:gd name="connsiteY12561" fmla="*/ 499024 h 5359243"/>
              <a:gd name="connsiteX12562" fmla="*/ 4678996 w 8191242"/>
              <a:gd name="connsiteY12562" fmla="*/ 494656 h 5359243"/>
              <a:gd name="connsiteX12563" fmla="*/ 4952776 w 8191242"/>
              <a:gd name="connsiteY12563" fmla="*/ 491794 h 5359243"/>
              <a:gd name="connsiteX12564" fmla="*/ 4735923 w 8191242"/>
              <a:gd name="connsiteY12564" fmla="*/ 573115 h 5359243"/>
              <a:gd name="connsiteX12565" fmla="*/ 4952776 w 8191242"/>
              <a:gd name="connsiteY12565" fmla="*/ 491794 h 5359243"/>
              <a:gd name="connsiteX12566" fmla="*/ 6326370 w 8191242"/>
              <a:gd name="connsiteY12566" fmla="*/ 487934 h 5359243"/>
              <a:gd name="connsiteX12567" fmla="*/ 6395866 w 8191242"/>
              <a:gd name="connsiteY12567" fmla="*/ 492070 h 5359243"/>
              <a:gd name="connsiteX12568" fmla="*/ 6395866 w 8191242"/>
              <a:gd name="connsiteY12568" fmla="*/ 516133 h 5359243"/>
              <a:gd name="connsiteX12569" fmla="*/ 6242498 w 8191242"/>
              <a:gd name="connsiteY12569" fmla="*/ 580306 h 5359243"/>
              <a:gd name="connsiteX12570" fmla="*/ 6210208 w 8191242"/>
              <a:gd name="connsiteY12570" fmla="*/ 580306 h 5359243"/>
              <a:gd name="connsiteX12571" fmla="*/ 6242498 w 8191242"/>
              <a:gd name="connsiteY12571" fmla="*/ 620413 h 5359243"/>
              <a:gd name="connsiteX12572" fmla="*/ 6282138 w 8191242"/>
              <a:gd name="connsiteY12572" fmla="*/ 613846 h 5359243"/>
              <a:gd name="connsiteX12573" fmla="*/ 6276549 w 8191242"/>
              <a:gd name="connsiteY12573" fmla="*/ 625174 h 5359243"/>
              <a:gd name="connsiteX12574" fmla="*/ 6242498 w 8191242"/>
              <a:gd name="connsiteY12574" fmla="*/ 636454 h 5359243"/>
              <a:gd name="connsiteX12575" fmla="*/ 6210208 w 8191242"/>
              <a:gd name="connsiteY12575" fmla="*/ 588327 h 5359243"/>
              <a:gd name="connsiteX12576" fmla="*/ 6194065 w 8191242"/>
              <a:gd name="connsiteY12576" fmla="*/ 652497 h 5359243"/>
              <a:gd name="connsiteX12577" fmla="*/ 6194065 w 8191242"/>
              <a:gd name="connsiteY12577" fmla="*/ 612390 h 5359243"/>
              <a:gd name="connsiteX12578" fmla="*/ 6169848 w 8191242"/>
              <a:gd name="connsiteY12578" fmla="*/ 604369 h 5359243"/>
              <a:gd name="connsiteX12579" fmla="*/ 6185994 w 8191242"/>
              <a:gd name="connsiteY12579" fmla="*/ 612390 h 5359243"/>
              <a:gd name="connsiteX12580" fmla="*/ 6177919 w 8191242"/>
              <a:gd name="connsiteY12580" fmla="*/ 588327 h 5359243"/>
              <a:gd name="connsiteX12581" fmla="*/ 6161776 w 8191242"/>
              <a:gd name="connsiteY12581" fmla="*/ 628433 h 5359243"/>
              <a:gd name="connsiteX12582" fmla="*/ 6145633 w 8191242"/>
              <a:gd name="connsiteY12582" fmla="*/ 628433 h 5359243"/>
              <a:gd name="connsiteX12583" fmla="*/ 6161776 w 8191242"/>
              <a:gd name="connsiteY12583" fmla="*/ 612390 h 5359243"/>
              <a:gd name="connsiteX12584" fmla="*/ 6129489 w 8191242"/>
              <a:gd name="connsiteY12584" fmla="*/ 612390 h 5359243"/>
              <a:gd name="connsiteX12585" fmla="*/ 6145633 w 8191242"/>
              <a:gd name="connsiteY12585" fmla="*/ 628433 h 5359243"/>
              <a:gd name="connsiteX12586" fmla="*/ 6121415 w 8191242"/>
              <a:gd name="connsiteY12586" fmla="*/ 612390 h 5359243"/>
              <a:gd name="connsiteX12587" fmla="*/ 6121415 w 8191242"/>
              <a:gd name="connsiteY12587" fmla="*/ 660520 h 5359243"/>
              <a:gd name="connsiteX12588" fmla="*/ 6105272 w 8191242"/>
              <a:gd name="connsiteY12588" fmla="*/ 636454 h 5359243"/>
              <a:gd name="connsiteX12589" fmla="*/ 6097200 w 8191242"/>
              <a:gd name="connsiteY12589" fmla="*/ 652497 h 5359243"/>
              <a:gd name="connsiteX12590" fmla="*/ 6089129 w 8191242"/>
              <a:gd name="connsiteY12590" fmla="*/ 612390 h 5359243"/>
              <a:gd name="connsiteX12591" fmla="*/ 6081057 w 8191242"/>
              <a:gd name="connsiteY12591" fmla="*/ 636454 h 5359243"/>
              <a:gd name="connsiteX12592" fmla="*/ 6081057 w 8191242"/>
              <a:gd name="connsiteY12592" fmla="*/ 620413 h 5359243"/>
              <a:gd name="connsiteX12593" fmla="*/ 6048769 w 8191242"/>
              <a:gd name="connsiteY12593" fmla="*/ 668540 h 5359243"/>
              <a:gd name="connsiteX12594" fmla="*/ 6040697 w 8191242"/>
              <a:gd name="connsiteY12594" fmla="*/ 628433 h 5359243"/>
              <a:gd name="connsiteX12595" fmla="*/ 6016480 w 8191242"/>
              <a:gd name="connsiteY12595" fmla="*/ 660520 h 5359243"/>
              <a:gd name="connsiteX12596" fmla="*/ 6000336 w 8191242"/>
              <a:gd name="connsiteY12596" fmla="*/ 660520 h 5359243"/>
              <a:gd name="connsiteX12597" fmla="*/ 5976121 w 8191242"/>
              <a:gd name="connsiteY12597" fmla="*/ 580306 h 5359243"/>
              <a:gd name="connsiteX12598" fmla="*/ 5992265 w 8191242"/>
              <a:gd name="connsiteY12598" fmla="*/ 596347 h 5359243"/>
              <a:gd name="connsiteX12599" fmla="*/ 5980156 w 8191242"/>
              <a:gd name="connsiteY12599" fmla="*/ 572283 h 5359243"/>
              <a:gd name="connsiteX12600" fmla="*/ 5976119 w 8191242"/>
              <a:gd name="connsiteY12600" fmla="*/ 564260 h 5359243"/>
              <a:gd name="connsiteX12601" fmla="*/ 5976121 w 8191242"/>
              <a:gd name="connsiteY12601" fmla="*/ 564263 h 5359243"/>
              <a:gd name="connsiteX12602" fmla="*/ 5976121 w 8191242"/>
              <a:gd name="connsiteY12602" fmla="*/ 532176 h 5359243"/>
              <a:gd name="connsiteX12603" fmla="*/ 5959975 w 8191242"/>
              <a:gd name="connsiteY12603" fmla="*/ 532176 h 5359243"/>
              <a:gd name="connsiteX12604" fmla="*/ 5959975 w 8191242"/>
              <a:gd name="connsiteY12604" fmla="*/ 588327 h 5359243"/>
              <a:gd name="connsiteX12605" fmla="*/ 5976121 w 8191242"/>
              <a:gd name="connsiteY12605" fmla="*/ 580306 h 5359243"/>
              <a:gd name="connsiteX12606" fmla="*/ 5984193 w 8191242"/>
              <a:gd name="connsiteY12606" fmla="*/ 612390 h 5359243"/>
              <a:gd name="connsiteX12607" fmla="*/ 5976121 w 8191242"/>
              <a:gd name="connsiteY12607" fmla="*/ 612390 h 5359243"/>
              <a:gd name="connsiteX12608" fmla="*/ 5992265 w 8191242"/>
              <a:gd name="connsiteY12608" fmla="*/ 652497 h 5359243"/>
              <a:gd name="connsiteX12609" fmla="*/ 5968047 w 8191242"/>
              <a:gd name="connsiteY12609" fmla="*/ 636454 h 5359243"/>
              <a:gd name="connsiteX12610" fmla="*/ 5976121 w 8191242"/>
              <a:gd name="connsiteY12610" fmla="*/ 644477 h 5359243"/>
              <a:gd name="connsiteX12611" fmla="*/ 5968047 w 8191242"/>
              <a:gd name="connsiteY12611" fmla="*/ 596347 h 5359243"/>
              <a:gd name="connsiteX12612" fmla="*/ 5951904 w 8191242"/>
              <a:gd name="connsiteY12612" fmla="*/ 644477 h 5359243"/>
              <a:gd name="connsiteX12613" fmla="*/ 5919616 w 8191242"/>
              <a:gd name="connsiteY12613" fmla="*/ 572283 h 5359243"/>
              <a:gd name="connsiteX12614" fmla="*/ 5943832 w 8191242"/>
              <a:gd name="connsiteY12614" fmla="*/ 588327 h 5359243"/>
              <a:gd name="connsiteX12615" fmla="*/ 5927689 w 8191242"/>
              <a:gd name="connsiteY12615" fmla="*/ 548219 h 5359243"/>
              <a:gd name="connsiteX12616" fmla="*/ 5935761 w 8191242"/>
              <a:gd name="connsiteY12616" fmla="*/ 564263 h 5359243"/>
              <a:gd name="connsiteX12617" fmla="*/ 5943832 w 8191242"/>
              <a:gd name="connsiteY12617" fmla="*/ 540199 h 5359243"/>
              <a:gd name="connsiteX12618" fmla="*/ 5918608 w 8191242"/>
              <a:gd name="connsiteY12618" fmla="*/ 551227 h 5359243"/>
              <a:gd name="connsiteX12619" fmla="*/ 5912341 w 8191242"/>
              <a:gd name="connsiteY12619" fmla="*/ 577022 h 5359243"/>
              <a:gd name="connsiteX12620" fmla="*/ 5909148 w 8191242"/>
              <a:gd name="connsiteY12620" fmla="*/ 565139 h 5359243"/>
              <a:gd name="connsiteX12621" fmla="*/ 5897204 w 8191242"/>
              <a:gd name="connsiteY12621" fmla="*/ 557407 h 5359243"/>
              <a:gd name="connsiteX12622" fmla="*/ 5904481 w 8191242"/>
              <a:gd name="connsiteY12622" fmla="*/ 558246 h 5359243"/>
              <a:gd name="connsiteX12623" fmla="*/ 5919616 w 8191242"/>
              <a:gd name="connsiteY12623" fmla="*/ 548219 h 5359243"/>
              <a:gd name="connsiteX12624" fmla="*/ 5895400 w 8191242"/>
              <a:gd name="connsiteY12624" fmla="*/ 540199 h 5359243"/>
              <a:gd name="connsiteX12625" fmla="*/ 5887328 w 8191242"/>
              <a:gd name="connsiteY12625" fmla="*/ 556240 h 5359243"/>
              <a:gd name="connsiteX12626" fmla="*/ 5865760 w 8191242"/>
              <a:gd name="connsiteY12626" fmla="*/ 550601 h 5359243"/>
              <a:gd name="connsiteX12627" fmla="*/ 5865363 w 8191242"/>
              <a:gd name="connsiteY12627" fmla="*/ 549917 h 5359243"/>
              <a:gd name="connsiteX12628" fmla="*/ 5866234 w 8191242"/>
              <a:gd name="connsiteY12628" fmla="*/ 564441 h 5359243"/>
              <a:gd name="connsiteX12629" fmla="*/ 5873435 w 8191242"/>
              <a:gd name="connsiteY12629" fmla="*/ 587637 h 5359243"/>
              <a:gd name="connsiteX12630" fmla="*/ 5873435 w 8191242"/>
              <a:gd name="connsiteY12630" fmla="*/ 555366 h 5359243"/>
              <a:gd name="connsiteX12631" fmla="*/ 5889893 w 8191242"/>
              <a:gd name="connsiteY12631" fmla="*/ 611839 h 5359243"/>
              <a:gd name="connsiteX12632" fmla="*/ 5873435 w 8191242"/>
              <a:gd name="connsiteY12632" fmla="*/ 611839 h 5359243"/>
              <a:gd name="connsiteX12633" fmla="*/ 5840521 w 8191242"/>
              <a:gd name="connsiteY12633" fmla="*/ 555366 h 5359243"/>
              <a:gd name="connsiteX12634" fmla="*/ 5840521 w 8191242"/>
              <a:gd name="connsiteY12634" fmla="*/ 603772 h 5359243"/>
              <a:gd name="connsiteX12635" fmla="*/ 5832291 w 8191242"/>
              <a:gd name="connsiteY12635" fmla="*/ 555366 h 5359243"/>
              <a:gd name="connsiteX12636" fmla="*/ 5791147 w 8191242"/>
              <a:gd name="connsiteY12636" fmla="*/ 539231 h 5359243"/>
              <a:gd name="connsiteX12637" fmla="*/ 5782919 w 8191242"/>
              <a:gd name="connsiteY12637" fmla="*/ 547298 h 5359243"/>
              <a:gd name="connsiteX12638" fmla="*/ 5774689 w 8191242"/>
              <a:gd name="connsiteY12638" fmla="*/ 547298 h 5359243"/>
              <a:gd name="connsiteX12639" fmla="*/ 5766461 w 8191242"/>
              <a:gd name="connsiteY12639" fmla="*/ 539231 h 5359243"/>
              <a:gd name="connsiteX12640" fmla="*/ 5758232 w 8191242"/>
              <a:gd name="connsiteY12640" fmla="*/ 523095 h 5359243"/>
              <a:gd name="connsiteX12641" fmla="*/ 5807605 w 8191242"/>
              <a:gd name="connsiteY12641" fmla="*/ 547298 h 5359243"/>
              <a:gd name="connsiteX12642" fmla="*/ 5836406 w 8191242"/>
              <a:gd name="connsiteY12642" fmla="*/ 535196 h 5359243"/>
              <a:gd name="connsiteX12643" fmla="*/ 5863397 w 8191242"/>
              <a:gd name="connsiteY12643" fmla="*/ 546539 h 5359243"/>
              <a:gd name="connsiteX12644" fmla="*/ 5855040 w 8191242"/>
              <a:gd name="connsiteY12644" fmla="*/ 532176 h 5359243"/>
              <a:gd name="connsiteX12645" fmla="*/ 6016480 w 8191242"/>
              <a:gd name="connsiteY12645" fmla="*/ 524156 h 5359243"/>
              <a:gd name="connsiteX12646" fmla="*/ 6049778 w 8191242"/>
              <a:gd name="connsiteY12646" fmla="*/ 502097 h 5359243"/>
              <a:gd name="connsiteX12647" fmla="*/ 6083355 w 8191242"/>
              <a:gd name="connsiteY12647" fmla="*/ 514074 h 5359243"/>
              <a:gd name="connsiteX12648" fmla="*/ 6082480 w 8191242"/>
              <a:gd name="connsiteY12648" fmla="*/ 507283 h 5359243"/>
              <a:gd name="connsiteX12649" fmla="*/ 6083924 w 8191242"/>
              <a:gd name="connsiteY12649" fmla="*/ 514277 h 5359243"/>
              <a:gd name="connsiteX12650" fmla="*/ 6089129 w 8191242"/>
              <a:gd name="connsiteY12650" fmla="*/ 516133 h 5359243"/>
              <a:gd name="connsiteX12651" fmla="*/ 6245525 w 8191242"/>
              <a:gd name="connsiteY12651" fmla="*/ 489062 h 5359243"/>
              <a:gd name="connsiteX12652" fmla="*/ 6326370 w 8191242"/>
              <a:gd name="connsiteY12652" fmla="*/ 487934 h 5359243"/>
              <a:gd name="connsiteX12653" fmla="*/ 4452462 w 8191242"/>
              <a:gd name="connsiteY12653" fmla="*/ 484347 h 5359243"/>
              <a:gd name="connsiteX12654" fmla="*/ 4452462 w 8191242"/>
              <a:gd name="connsiteY12654" fmla="*/ 524561 h 5359243"/>
              <a:gd name="connsiteX12655" fmla="*/ 4395539 w 8191242"/>
              <a:gd name="connsiteY12655" fmla="*/ 524561 h 5359243"/>
              <a:gd name="connsiteX12656" fmla="*/ 4363011 w 8191242"/>
              <a:gd name="connsiteY12656" fmla="*/ 556730 h 5359243"/>
              <a:gd name="connsiteX12657" fmla="*/ 4354878 w 8191242"/>
              <a:gd name="connsiteY12657" fmla="*/ 540646 h 5359243"/>
              <a:gd name="connsiteX12658" fmla="*/ 4306088 w 8191242"/>
              <a:gd name="connsiteY12658" fmla="*/ 556730 h 5359243"/>
              <a:gd name="connsiteX12659" fmla="*/ 4314220 w 8191242"/>
              <a:gd name="connsiteY12659" fmla="*/ 540646 h 5359243"/>
              <a:gd name="connsiteX12660" fmla="*/ 4343953 w 8191242"/>
              <a:gd name="connsiteY12660" fmla="*/ 549693 h 5359243"/>
              <a:gd name="connsiteX12661" fmla="*/ 4339928 w 8191242"/>
              <a:gd name="connsiteY12661" fmla="*/ 530747 h 5359243"/>
              <a:gd name="connsiteX12662" fmla="*/ 4315228 w 8191242"/>
              <a:gd name="connsiteY12662" fmla="*/ 536325 h 5359243"/>
              <a:gd name="connsiteX12663" fmla="*/ 4308027 w 8191242"/>
              <a:gd name="connsiteY12663" fmla="*/ 553752 h 5359243"/>
              <a:gd name="connsiteX12664" fmla="*/ 4294654 w 8191242"/>
              <a:gd name="connsiteY12664" fmla="*/ 550847 h 5359243"/>
              <a:gd name="connsiteX12665" fmla="*/ 4280138 w 8191242"/>
              <a:gd name="connsiteY12665" fmla="*/ 553005 h 5359243"/>
              <a:gd name="connsiteX12666" fmla="*/ 4282485 w 8191242"/>
              <a:gd name="connsiteY12666" fmla="*/ 554784 h 5359243"/>
              <a:gd name="connsiteX12667" fmla="*/ 4274370 w 8191242"/>
              <a:gd name="connsiteY12667" fmla="*/ 562787 h 5359243"/>
              <a:gd name="connsiteX12668" fmla="*/ 4250030 w 8191242"/>
              <a:gd name="connsiteY12668" fmla="*/ 546780 h 5359243"/>
              <a:gd name="connsiteX12669" fmla="*/ 4269298 w 8191242"/>
              <a:gd name="connsiteY12669" fmla="*/ 544780 h 5359243"/>
              <a:gd name="connsiteX12670" fmla="*/ 4277935 w 8191242"/>
              <a:gd name="connsiteY12670" fmla="*/ 551335 h 5359243"/>
              <a:gd name="connsiteX12671" fmla="*/ 4297740 w 8191242"/>
              <a:gd name="connsiteY12671" fmla="*/ 534389 h 5359243"/>
              <a:gd name="connsiteX12672" fmla="*/ 4332712 w 8191242"/>
              <a:gd name="connsiteY12672" fmla="*/ 515029 h 5359243"/>
              <a:gd name="connsiteX12673" fmla="*/ 4339171 w 8191242"/>
              <a:gd name="connsiteY12673" fmla="*/ 527186 h 5359243"/>
              <a:gd name="connsiteX12674" fmla="*/ 4338615 w 8191242"/>
              <a:gd name="connsiteY12674" fmla="*/ 524561 h 5359243"/>
              <a:gd name="connsiteX12675" fmla="*/ 4371143 w 8191242"/>
              <a:gd name="connsiteY12675" fmla="*/ 548688 h 5359243"/>
              <a:gd name="connsiteX12676" fmla="*/ 4379276 w 8191242"/>
              <a:gd name="connsiteY12676" fmla="*/ 524561 h 5359243"/>
              <a:gd name="connsiteX12677" fmla="*/ 4363011 w 8191242"/>
              <a:gd name="connsiteY12677" fmla="*/ 508474 h 5359243"/>
              <a:gd name="connsiteX12678" fmla="*/ 4371143 w 8191242"/>
              <a:gd name="connsiteY12678" fmla="*/ 516519 h 5359243"/>
              <a:gd name="connsiteX12679" fmla="*/ 4428067 w 8191242"/>
              <a:gd name="connsiteY12679" fmla="*/ 516519 h 5359243"/>
              <a:gd name="connsiteX12680" fmla="*/ 4444332 w 8191242"/>
              <a:gd name="connsiteY12680" fmla="*/ 500431 h 5359243"/>
              <a:gd name="connsiteX12681" fmla="*/ 4428067 w 8191242"/>
              <a:gd name="connsiteY12681" fmla="*/ 500431 h 5359243"/>
              <a:gd name="connsiteX12682" fmla="*/ 4452462 w 8191242"/>
              <a:gd name="connsiteY12682" fmla="*/ 484347 h 5359243"/>
              <a:gd name="connsiteX12683" fmla="*/ 5734997 w 8191242"/>
              <a:gd name="connsiteY12683" fmla="*/ 484049 h 5359243"/>
              <a:gd name="connsiteX12684" fmla="*/ 5758232 w 8191242"/>
              <a:gd name="connsiteY12684" fmla="*/ 484049 h 5359243"/>
              <a:gd name="connsiteX12685" fmla="*/ 5773721 w 8191242"/>
              <a:gd name="connsiteY12685" fmla="*/ 499539 h 5359243"/>
              <a:gd name="connsiteX12686" fmla="*/ 5742742 w 8191242"/>
              <a:gd name="connsiteY12686" fmla="*/ 507283 h 5359243"/>
              <a:gd name="connsiteX12687" fmla="*/ 5734997 w 8191242"/>
              <a:gd name="connsiteY12687" fmla="*/ 507283 h 5359243"/>
              <a:gd name="connsiteX12688" fmla="*/ 5734997 w 8191242"/>
              <a:gd name="connsiteY12688" fmla="*/ 498570 h 5359243"/>
              <a:gd name="connsiteX12689" fmla="*/ 5734997 w 8191242"/>
              <a:gd name="connsiteY12689" fmla="*/ 498251 h 5359243"/>
              <a:gd name="connsiteX12690" fmla="*/ 3531611 w 8191242"/>
              <a:gd name="connsiteY12690" fmla="*/ 484049 h 5359243"/>
              <a:gd name="connsiteX12691" fmla="*/ 3508377 w 8191242"/>
              <a:gd name="connsiteY12691" fmla="*/ 499539 h 5359243"/>
              <a:gd name="connsiteX12692" fmla="*/ 3485143 w 8191242"/>
              <a:gd name="connsiteY12692" fmla="*/ 499539 h 5359243"/>
              <a:gd name="connsiteX12693" fmla="*/ 3531611 w 8191242"/>
              <a:gd name="connsiteY12693" fmla="*/ 484049 h 5359243"/>
              <a:gd name="connsiteX12694" fmla="*/ 5719313 w 8191242"/>
              <a:gd name="connsiteY12694" fmla="*/ 479727 h 5359243"/>
              <a:gd name="connsiteX12695" fmla="*/ 5734997 w 8191242"/>
              <a:gd name="connsiteY12695" fmla="*/ 498251 h 5359243"/>
              <a:gd name="connsiteX12696" fmla="*/ 5677396 w 8191242"/>
              <a:gd name="connsiteY12696" fmla="*/ 522776 h 5359243"/>
              <a:gd name="connsiteX12697" fmla="*/ 5693853 w 8191242"/>
              <a:gd name="connsiteY12697" fmla="*/ 490074 h 5359243"/>
              <a:gd name="connsiteX12698" fmla="*/ 5719313 w 8191242"/>
              <a:gd name="connsiteY12698" fmla="*/ 479727 h 5359243"/>
              <a:gd name="connsiteX12699" fmla="*/ 4557793 w 8191242"/>
              <a:gd name="connsiteY12699" fmla="*/ 476468 h 5359243"/>
              <a:gd name="connsiteX12700" fmla="*/ 4557793 w 8191242"/>
              <a:gd name="connsiteY12700" fmla="*/ 499541 h 5359243"/>
              <a:gd name="connsiteX12701" fmla="*/ 4534559 w 8191242"/>
              <a:gd name="connsiteY12701" fmla="*/ 499541 h 5359243"/>
              <a:gd name="connsiteX12702" fmla="*/ 4534559 w 8191242"/>
              <a:gd name="connsiteY12702" fmla="*/ 482761 h 5359243"/>
              <a:gd name="connsiteX12703" fmla="*/ 5541378 w 8191242"/>
              <a:gd name="connsiteY12703" fmla="*/ 476304 h 5359243"/>
              <a:gd name="connsiteX12704" fmla="*/ 5547188 w 8191242"/>
              <a:gd name="connsiteY12704" fmla="*/ 499539 h 5359243"/>
              <a:gd name="connsiteX12705" fmla="*/ 5564613 w 8191242"/>
              <a:gd name="connsiteY12705" fmla="*/ 522773 h 5359243"/>
              <a:gd name="connsiteX12706" fmla="*/ 5557594 w 8191242"/>
              <a:gd name="connsiteY12706" fmla="*/ 531245 h 5359243"/>
              <a:gd name="connsiteX12707" fmla="*/ 5533633 w 8191242"/>
              <a:gd name="connsiteY12707" fmla="*/ 507283 h 5359243"/>
              <a:gd name="connsiteX12708" fmla="*/ 5518144 w 8191242"/>
              <a:gd name="connsiteY12708" fmla="*/ 507283 h 5359243"/>
              <a:gd name="connsiteX12709" fmla="*/ 5525888 w 8191242"/>
              <a:gd name="connsiteY12709" fmla="*/ 530518 h 5359243"/>
              <a:gd name="connsiteX12710" fmla="*/ 5518144 w 8191242"/>
              <a:gd name="connsiteY12710" fmla="*/ 530518 h 5359243"/>
              <a:gd name="connsiteX12711" fmla="*/ 5510400 w 8191242"/>
              <a:gd name="connsiteY12711" fmla="*/ 491794 h 5359243"/>
              <a:gd name="connsiteX12712" fmla="*/ 5525888 w 8191242"/>
              <a:gd name="connsiteY12712" fmla="*/ 507283 h 5359243"/>
              <a:gd name="connsiteX12713" fmla="*/ 5541378 w 8191242"/>
              <a:gd name="connsiteY12713" fmla="*/ 476304 h 5359243"/>
              <a:gd name="connsiteX12714" fmla="*/ 4815791 w 8191242"/>
              <a:gd name="connsiteY12714" fmla="*/ 476304 h 5359243"/>
              <a:gd name="connsiteX12715" fmla="*/ 4840478 w 8191242"/>
              <a:gd name="connsiteY12715" fmla="*/ 484049 h 5359243"/>
              <a:gd name="connsiteX12716" fmla="*/ 4791105 w 8191242"/>
              <a:gd name="connsiteY12716" fmla="*/ 499539 h 5359243"/>
              <a:gd name="connsiteX12717" fmla="*/ 4815791 w 8191242"/>
              <a:gd name="connsiteY12717" fmla="*/ 476304 h 5359243"/>
              <a:gd name="connsiteX12718" fmla="*/ 4484220 w 8191242"/>
              <a:gd name="connsiteY12718" fmla="*/ 476304 h 5359243"/>
              <a:gd name="connsiteX12719" fmla="*/ 4491964 w 8191242"/>
              <a:gd name="connsiteY12719" fmla="*/ 491794 h 5359243"/>
              <a:gd name="connsiteX12720" fmla="*/ 4476475 w 8191242"/>
              <a:gd name="connsiteY12720" fmla="*/ 515029 h 5359243"/>
              <a:gd name="connsiteX12721" fmla="*/ 4460985 w 8191242"/>
              <a:gd name="connsiteY12721" fmla="*/ 499539 h 5359243"/>
              <a:gd name="connsiteX12722" fmla="*/ 4484220 w 8191242"/>
              <a:gd name="connsiteY12722" fmla="*/ 476304 h 5359243"/>
              <a:gd name="connsiteX12723" fmla="*/ 3864314 w 8191242"/>
              <a:gd name="connsiteY12723" fmla="*/ 476304 h 5359243"/>
              <a:gd name="connsiteX12724" fmla="*/ 3872383 w 8191242"/>
              <a:gd name="connsiteY12724" fmla="*/ 499539 h 5359243"/>
              <a:gd name="connsiteX12725" fmla="*/ 3848180 w 8191242"/>
              <a:gd name="connsiteY12725" fmla="*/ 491794 h 5359243"/>
              <a:gd name="connsiteX12726" fmla="*/ 3832044 w 8191242"/>
              <a:gd name="connsiteY12726" fmla="*/ 499539 h 5359243"/>
              <a:gd name="connsiteX12727" fmla="*/ 3807842 w 8191242"/>
              <a:gd name="connsiteY12727" fmla="*/ 507283 h 5359243"/>
              <a:gd name="connsiteX12728" fmla="*/ 3775572 w 8191242"/>
              <a:gd name="connsiteY12728" fmla="*/ 530518 h 5359243"/>
              <a:gd name="connsiteX12729" fmla="*/ 3823978 w 8191242"/>
              <a:gd name="connsiteY12729" fmla="*/ 484049 h 5359243"/>
              <a:gd name="connsiteX12730" fmla="*/ 3840111 w 8191242"/>
              <a:gd name="connsiteY12730" fmla="*/ 499539 h 5359243"/>
              <a:gd name="connsiteX12731" fmla="*/ 3864314 w 8191242"/>
              <a:gd name="connsiteY12731" fmla="*/ 476304 h 5359243"/>
              <a:gd name="connsiteX12732" fmla="*/ 4557793 w 8191242"/>
              <a:gd name="connsiteY12732" fmla="*/ 474370 h 5359243"/>
              <a:gd name="connsiteX12733" fmla="*/ 4558654 w 8191242"/>
              <a:gd name="connsiteY12733" fmla="*/ 476234 h 5359243"/>
              <a:gd name="connsiteX12734" fmla="*/ 4557793 w 8191242"/>
              <a:gd name="connsiteY12734" fmla="*/ 476468 h 5359243"/>
              <a:gd name="connsiteX12735" fmla="*/ 5790086 w 8191242"/>
              <a:gd name="connsiteY12735" fmla="*/ 473289 h 5359243"/>
              <a:gd name="connsiteX12736" fmla="*/ 5782021 w 8191242"/>
              <a:gd name="connsiteY12736" fmla="*/ 481341 h 5359243"/>
              <a:gd name="connsiteX12737" fmla="*/ 5806214 w 8191242"/>
              <a:gd name="connsiteY12737" fmla="*/ 473289 h 5359243"/>
              <a:gd name="connsiteX12738" fmla="*/ 5822341 w 8191242"/>
              <a:gd name="connsiteY12738" fmla="*/ 481341 h 5359243"/>
              <a:gd name="connsiteX12739" fmla="*/ 5782021 w 8191242"/>
              <a:gd name="connsiteY12739" fmla="*/ 497445 h 5359243"/>
              <a:gd name="connsiteX12740" fmla="*/ 5790086 w 8191242"/>
              <a:gd name="connsiteY12740" fmla="*/ 473289 h 5359243"/>
              <a:gd name="connsiteX12741" fmla="*/ 4511325 w 8191242"/>
              <a:gd name="connsiteY12741" fmla="*/ 465654 h 5359243"/>
              <a:gd name="connsiteX12742" fmla="*/ 4515198 w 8191242"/>
              <a:gd name="connsiteY12742" fmla="*/ 468560 h 5359243"/>
              <a:gd name="connsiteX12743" fmla="*/ 4522943 w 8191242"/>
              <a:gd name="connsiteY12743" fmla="*/ 499539 h 5359243"/>
              <a:gd name="connsiteX12744" fmla="*/ 4507454 w 8191242"/>
              <a:gd name="connsiteY12744" fmla="*/ 491794 h 5359243"/>
              <a:gd name="connsiteX12745" fmla="*/ 4507454 w 8191242"/>
              <a:gd name="connsiteY12745" fmla="*/ 468560 h 5359243"/>
              <a:gd name="connsiteX12746" fmla="*/ 4511325 w 8191242"/>
              <a:gd name="connsiteY12746" fmla="*/ 465654 h 5359243"/>
              <a:gd name="connsiteX12747" fmla="*/ 4118155 w 8191242"/>
              <a:gd name="connsiteY12747" fmla="*/ 463230 h 5359243"/>
              <a:gd name="connsiteX12748" fmla="*/ 4119566 w 8191242"/>
              <a:gd name="connsiteY12748" fmla="*/ 465793 h 5359243"/>
              <a:gd name="connsiteX12749" fmla="*/ 4120214 w 8191242"/>
              <a:gd name="connsiteY12749" fmla="*/ 467700 h 5359243"/>
              <a:gd name="connsiteX12750" fmla="*/ 4118155 w 8191242"/>
              <a:gd name="connsiteY12750" fmla="*/ 463230 h 5359243"/>
              <a:gd name="connsiteX12751" fmla="*/ 4782394 w 8191242"/>
              <a:gd name="connsiteY12751" fmla="*/ 460814 h 5359243"/>
              <a:gd name="connsiteX12752" fmla="*/ 4693328 w 8191242"/>
              <a:gd name="connsiteY12752" fmla="*/ 499539 h 5359243"/>
              <a:gd name="connsiteX12753" fmla="*/ 4782394 w 8191242"/>
              <a:gd name="connsiteY12753" fmla="*/ 460814 h 5359243"/>
              <a:gd name="connsiteX12754" fmla="*/ 3880128 w 8191242"/>
              <a:gd name="connsiteY12754" fmla="*/ 460814 h 5359243"/>
              <a:gd name="connsiteX12755" fmla="*/ 3887873 w 8191242"/>
              <a:gd name="connsiteY12755" fmla="*/ 491794 h 5359243"/>
              <a:gd name="connsiteX12756" fmla="*/ 3934341 w 8191242"/>
              <a:gd name="connsiteY12756" fmla="*/ 476304 h 5359243"/>
              <a:gd name="connsiteX12757" fmla="*/ 3880128 w 8191242"/>
              <a:gd name="connsiteY12757" fmla="*/ 499539 h 5359243"/>
              <a:gd name="connsiteX12758" fmla="*/ 3872383 w 8191242"/>
              <a:gd name="connsiteY12758" fmla="*/ 476304 h 5359243"/>
              <a:gd name="connsiteX12759" fmla="*/ 3880128 w 8191242"/>
              <a:gd name="connsiteY12759" fmla="*/ 460814 h 5359243"/>
              <a:gd name="connsiteX12760" fmla="*/ 2961727 w 8191242"/>
              <a:gd name="connsiteY12760" fmla="*/ 460814 h 5359243"/>
              <a:gd name="connsiteX12761" fmla="*/ 2977862 w 8191242"/>
              <a:gd name="connsiteY12761" fmla="*/ 491794 h 5359243"/>
              <a:gd name="connsiteX12762" fmla="*/ 2889121 w 8191242"/>
              <a:gd name="connsiteY12762" fmla="*/ 522773 h 5359243"/>
              <a:gd name="connsiteX12763" fmla="*/ 2913321 w 8191242"/>
              <a:gd name="connsiteY12763" fmla="*/ 499539 h 5359243"/>
              <a:gd name="connsiteX12764" fmla="*/ 2872985 w 8191242"/>
              <a:gd name="connsiteY12764" fmla="*/ 507283 h 5359243"/>
              <a:gd name="connsiteX12765" fmla="*/ 2881052 w 8191242"/>
              <a:gd name="connsiteY12765" fmla="*/ 530518 h 5359243"/>
              <a:gd name="connsiteX12766" fmla="*/ 2856849 w 8191242"/>
              <a:gd name="connsiteY12766" fmla="*/ 530518 h 5359243"/>
              <a:gd name="connsiteX12767" fmla="*/ 2864918 w 8191242"/>
              <a:gd name="connsiteY12767" fmla="*/ 515029 h 5359243"/>
              <a:gd name="connsiteX12768" fmla="*/ 2784243 w 8191242"/>
              <a:gd name="connsiteY12768" fmla="*/ 522773 h 5359243"/>
              <a:gd name="connsiteX12769" fmla="*/ 2897188 w 8191242"/>
              <a:gd name="connsiteY12769" fmla="*/ 484049 h 5359243"/>
              <a:gd name="connsiteX12770" fmla="*/ 2929457 w 8191242"/>
              <a:gd name="connsiteY12770" fmla="*/ 484049 h 5359243"/>
              <a:gd name="connsiteX12771" fmla="*/ 2929457 w 8191242"/>
              <a:gd name="connsiteY12771" fmla="*/ 499539 h 5359243"/>
              <a:gd name="connsiteX12772" fmla="*/ 2961727 w 8191242"/>
              <a:gd name="connsiteY12772" fmla="*/ 460814 h 5359243"/>
              <a:gd name="connsiteX12773" fmla="*/ 5521846 w 8191242"/>
              <a:gd name="connsiteY12773" fmla="*/ 459076 h 5359243"/>
              <a:gd name="connsiteX12774" fmla="*/ 5524920 w 8191242"/>
              <a:gd name="connsiteY12774" fmla="*/ 465869 h 5359243"/>
              <a:gd name="connsiteX12775" fmla="*/ 5525888 w 8191242"/>
              <a:gd name="connsiteY12775" fmla="*/ 474853 h 5359243"/>
              <a:gd name="connsiteX12776" fmla="*/ 5521776 w 8191242"/>
              <a:gd name="connsiteY12776" fmla="*/ 465121 h 5359243"/>
              <a:gd name="connsiteX12777" fmla="*/ 3048853 w 8191242"/>
              <a:gd name="connsiteY12777" fmla="*/ 458880 h 5359243"/>
              <a:gd name="connsiteX12778" fmla="*/ 3061974 w 8191242"/>
              <a:gd name="connsiteY12778" fmla="*/ 460332 h 5359243"/>
              <a:gd name="connsiteX12779" fmla="*/ 3061245 w 8191242"/>
              <a:gd name="connsiteY12779" fmla="*/ 460937 h 5359243"/>
              <a:gd name="connsiteX12780" fmla="*/ 3048853 w 8191242"/>
              <a:gd name="connsiteY12780" fmla="*/ 458880 h 5359243"/>
              <a:gd name="connsiteX12781" fmla="*/ 3073636 w 8191242"/>
              <a:gd name="connsiteY12781" fmla="*/ 450650 h 5359243"/>
              <a:gd name="connsiteX12782" fmla="*/ 3067441 w 8191242"/>
              <a:gd name="connsiteY12782" fmla="*/ 460937 h 5359243"/>
              <a:gd name="connsiteX12783" fmla="*/ 3061974 w 8191242"/>
              <a:gd name="connsiteY12783" fmla="*/ 460332 h 5359243"/>
              <a:gd name="connsiteX12784" fmla="*/ 4565539 w 8191242"/>
              <a:gd name="connsiteY12784" fmla="*/ 449199 h 5359243"/>
              <a:gd name="connsiteX12785" fmla="*/ 4573283 w 8191242"/>
              <a:gd name="connsiteY12785" fmla="*/ 474370 h 5359243"/>
              <a:gd name="connsiteX12786" fmla="*/ 4573283 w 8191242"/>
              <a:gd name="connsiteY12786" fmla="*/ 457590 h 5359243"/>
              <a:gd name="connsiteX12787" fmla="*/ 4565539 w 8191242"/>
              <a:gd name="connsiteY12787" fmla="*/ 491150 h 5359243"/>
              <a:gd name="connsiteX12788" fmla="*/ 4558654 w 8191242"/>
              <a:gd name="connsiteY12788" fmla="*/ 476234 h 5359243"/>
              <a:gd name="connsiteX12789" fmla="*/ 4565539 w 8191242"/>
              <a:gd name="connsiteY12789" fmla="*/ 474370 h 5359243"/>
              <a:gd name="connsiteX12790" fmla="*/ 4557793 w 8191242"/>
              <a:gd name="connsiteY12790" fmla="*/ 457590 h 5359243"/>
              <a:gd name="connsiteX12791" fmla="*/ 4565539 w 8191242"/>
              <a:gd name="connsiteY12791" fmla="*/ 449199 h 5359243"/>
              <a:gd name="connsiteX12792" fmla="*/ 5065076 w 8191242"/>
              <a:gd name="connsiteY12792" fmla="*/ 449197 h 5359243"/>
              <a:gd name="connsiteX12793" fmla="*/ 4952776 w 8191242"/>
              <a:gd name="connsiteY12793" fmla="*/ 491147 h 5359243"/>
              <a:gd name="connsiteX12794" fmla="*/ 5065076 w 8191242"/>
              <a:gd name="connsiteY12794" fmla="*/ 449197 h 5359243"/>
              <a:gd name="connsiteX12795" fmla="*/ 3604824 w 8191242"/>
              <a:gd name="connsiteY12795" fmla="*/ 448616 h 5359243"/>
              <a:gd name="connsiteX12796" fmla="*/ 3612932 w 8191242"/>
              <a:gd name="connsiteY12796" fmla="*/ 459266 h 5359243"/>
              <a:gd name="connsiteX12797" fmla="*/ 3581953 w 8191242"/>
              <a:gd name="connsiteY12797" fmla="*/ 467784 h 5359243"/>
              <a:gd name="connsiteX12798" fmla="*/ 3604824 w 8191242"/>
              <a:gd name="connsiteY12798" fmla="*/ 448616 h 5359243"/>
              <a:gd name="connsiteX12799" fmla="*/ 5521976 w 8191242"/>
              <a:gd name="connsiteY12799" fmla="*/ 448260 h 5359243"/>
              <a:gd name="connsiteX12800" fmla="*/ 5521846 w 8191242"/>
              <a:gd name="connsiteY12800" fmla="*/ 459076 h 5359243"/>
              <a:gd name="connsiteX12801" fmla="*/ 5518144 w 8191242"/>
              <a:gd name="connsiteY12801" fmla="*/ 450894 h 5359243"/>
              <a:gd name="connsiteX12802" fmla="*/ 3040594 w 8191242"/>
              <a:gd name="connsiteY12802" fmla="*/ 434193 h 5359243"/>
              <a:gd name="connsiteX12803" fmla="*/ 3048853 w 8191242"/>
              <a:gd name="connsiteY12803" fmla="*/ 458880 h 5359243"/>
              <a:gd name="connsiteX12804" fmla="*/ 2982766 w 8191242"/>
              <a:gd name="connsiteY12804" fmla="*/ 491796 h 5359243"/>
              <a:gd name="connsiteX12805" fmla="*/ 2966244 w 8191242"/>
              <a:gd name="connsiteY12805" fmla="*/ 467108 h 5359243"/>
              <a:gd name="connsiteX12806" fmla="*/ 2991028 w 8191242"/>
              <a:gd name="connsiteY12806" fmla="*/ 483566 h 5359243"/>
              <a:gd name="connsiteX12807" fmla="*/ 3024070 w 8191242"/>
              <a:gd name="connsiteY12807" fmla="*/ 467108 h 5359243"/>
              <a:gd name="connsiteX12808" fmla="*/ 2982766 w 8191242"/>
              <a:gd name="connsiteY12808" fmla="*/ 467108 h 5359243"/>
              <a:gd name="connsiteX12809" fmla="*/ 3040594 w 8191242"/>
              <a:gd name="connsiteY12809" fmla="*/ 434193 h 5359243"/>
              <a:gd name="connsiteX12810" fmla="*/ 5704018 w 8191242"/>
              <a:gd name="connsiteY12810" fmla="*/ 433709 h 5359243"/>
              <a:gd name="connsiteX12811" fmla="*/ 5711763 w 8191242"/>
              <a:gd name="connsiteY12811" fmla="*/ 433709 h 5359243"/>
              <a:gd name="connsiteX12812" fmla="*/ 5711763 w 8191242"/>
              <a:gd name="connsiteY12812" fmla="*/ 442228 h 5359243"/>
              <a:gd name="connsiteX12813" fmla="*/ 5727253 w 8191242"/>
              <a:gd name="connsiteY12813" fmla="*/ 459269 h 5359243"/>
              <a:gd name="connsiteX12814" fmla="*/ 5711763 w 8191242"/>
              <a:gd name="connsiteY12814" fmla="*/ 476307 h 5359243"/>
              <a:gd name="connsiteX12815" fmla="*/ 5704018 w 8191242"/>
              <a:gd name="connsiteY12815" fmla="*/ 433709 h 5359243"/>
              <a:gd name="connsiteX12816" fmla="*/ 4614331 w 8191242"/>
              <a:gd name="connsiteY12816" fmla="*/ 433709 h 5359243"/>
              <a:gd name="connsiteX12817" fmla="*/ 4631370 w 8191242"/>
              <a:gd name="connsiteY12817" fmla="*/ 458602 h 5359243"/>
              <a:gd name="connsiteX12818" fmla="*/ 4605811 w 8191242"/>
              <a:gd name="connsiteY12818" fmla="*/ 491796 h 5359243"/>
              <a:gd name="connsiteX12819" fmla="*/ 4588772 w 8191242"/>
              <a:gd name="connsiteY12819" fmla="*/ 466901 h 5359243"/>
              <a:gd name="connsiteX12820" fmla="*/ 4614331 w 8191242"/>
              <a:gd name="connsiteY12820" fmla="*/ 466901 h 5359243"/>
              <a:gd name="connsiteX12821" fmla="*/ 4605811 w 8191242"/>
              <a:gd name="connsiteY12821" fmla="*/ 466901 h 5359243"/>
              <a:gd name="connsiteX12822" fmla="*/ 4614331 w 8191242"/>
              <a:gd name="connsiteY12822" fmla="*/ 433709 h 5359243"/>
              <a:gd name="connsiteX12823" fmla="*/ 5103800 w 8191242"/>
              <a:gd name="connsiteY12823" fmla="*/ 433707 h 5359243"/>
              <a:gd name="connsiteX12824" fmla="*/ 5072822 w 8191242"/>
              <a:gd name="connsiteY12824" fmla="*/ 451133 h 5359243"/>
              <a:gd name="connsiteX12825" fmla="*/ 5103800 w 8191242"/>
              <a:gd name="connsiteY12825" fmla="*/ 433707 h 5359243"/>
              <a:gd name="connsiteX12826" fmla="*/ 4662349 w 8191242"/>
              <a:gd name="connsiteY12826" fmla="*/ 433707 h 5359243"/>
              <a:gd name="connsiteX12827" fmla="*/ 4639115 w 8191242"/>
              <a:gd name="connsiteY12827" fmla="*/ 476304 h 5359243"/>
              <a:gd name="connsiteX12828" fmla="*/ 4631370 w 8191242"/>
              <a:gd name="connsiteY12828" fmla="*/ 450745 h 5359243"/>
              <a:gd name="connsiteX12829" fmla="*/ 4662349 w 8191242"/>
              <a:gd name="connsiteY12829" fmla="*/ 433707 h 5359243"/>
              <a:gd name="connsiteX12830" fmla="*/ 5806214 w 8191242"/>
              <a:gd name="connsiteY12830" fmla="*/ 433029 h 5359243"/>
              <a:gd name="connsiteX12831" fmla="*/ 5806214 w 8191242"/>
              <a:gd name="connsiteY12831" fmla="*/ 449133 h 5359243"/>
              <a:gd name="connsiteX12832" fmla="*/ 5814279 w 8191242"/>
              <a:gd name="connsiteY12832" fmla="*/ 457185 h 5359243"/>
              <a:gd name="connsiteX12833" fmla="*/ 5806214 w 8191242"/>
              <a:gd name="connsiteY12833" fmla="*/ 473289 h 5359243"/>
              <a:gd name="connsiteX12834" fmla="*/ 5798150 w 8191242"/>
              <a:gd name="connsiteY12834" fmla="*/ 441081 h 5359243"/>
              <a:gd name="connsiteX12835" fmla="*/ 5798150 w 8191242"/>
              <a:gd name="connsiteY12835" fmla="*/ 465238 h 5359243"/>
              <a:gd name="connsiteX12836" fmla="*/ 5782021 w 8191242"/>
              <a:gd name="connsiteY12836" fmla="*/ 465238 h 5359243"/>
              <a:gd name="connsiteX12837" fmla="*/ 5790086 w 8191242"/>
              <a:gd name="connsiteY12837" fmla="*/ 441081 h 5359243"/>
              <a:gd name="connsiteX12838" fmla="*/ 5806214 w 8191242"/>
              <a:gd name="connsiteY12838" fmla="*/ 433029 h 5359243"/>
              <a:gd name="connsiteX12839" fmla="*/ 4687193 w 8191242"/>
              <a:gd name="connsiteY12839" fmla="*/ 427072 h 5359243"/>
              <a:gd name="connsiteX12840" fmla="*/ 4727532 w 8191242"/>
              <a:gd name="connsiteY12840" fmla="*/ 427072 h 5359243"/>
              <a:gd name="connsiteX12841" fmla="*/ 4743668 w 8191242"/>
              <a:gd name="connsiteY12841" fmla="*/ 443667 h 5359243"/>
              <a:gd name="connsiteX12842" fmla="*/ 4695262 w 8191242"/>
              <a:gd name="connsiteY12842" fmla="*/ 435368 h 5359243"/>
              <a:gd name="connsiteX12843" fmla="*/ 4687193 w 8191242"/>
              <a:gd name="connsiteY12843" fmla="*/ 451965 h 5359243"/>
              <a:gd name="connsiteX12844" fmla="*/ 4671059 w 8191242"/>
              <a:gd name="connsiteY12844" fmla="*/ 451965 h 5359243"/>
              <a:gd name="connsiteX12845" fmla="*/ 4687193 w 8191242"/>
              <a:gd name="connsiteY12845" fmla="*/ 427072 h 5359243"/>
              <a:gd name="connsiteX12846" fmla="*/ 5575164 w 8191242"/>
              <a:gd name="connsiteY12846" fmla="*/ 426893 h 5359243"/>
              <a:gd name="connsiteX12847" fmla="*/ 5589396 w 8191242"/>
              <a:gd name="connsiteY12847" fmla="*/ 427901 h 5359243"/>
              <a:gd name="connsiteX12848" fmla="*/ 5573133 w 8191242"/>
              <a:gd name="connsiteY12848" fmla="*/ 444038 h 5359243"/>
              <a:gd name="connsiteX12849" fmla="*/ 5575164 w 8191242"/>
              <a:gd name="connsiteY12849" fmla="*/ 426893 h 5359243"/>
              <a:gd name="connsiteX12850" fmla="*/ 3686509 w 8191242"/>
              <a:gd name="connsiteY12850" fmla="*/ 425962 h 5359243"/>
              <a:gd name="connsiteX12851" fmla="*/ 3686509 w 8191242"/>
              <a:gd name="connsiteY12851" fmla="*/ 425962 h 5359243"/>
              <a:gd name="connsiteX12852" fmla="*/ 4111500 w 8191242"/>
              <a:gd name="connsiteY12852" fmla="*/ 420949 h 5359243"/>
              <a:gd name="connsiteX12853" fmla="*/ 4118277 w 8191242"/>
              <a:gd name="connsiteY12853" fmla="*/ 422737 h 5359243"/>
              <a:gd name="connsiteX12854" fmla="*/ 4120432 w 8191242"/>
              <a:gd name="connsiteY12854" fmla="*/ 423732 h 5359243"/>
              <a:gd name="connsiteX12855" fmla="*/ 4121182 w 8191242"/>
              <a:gd name="connsiteY12855" fmla="*/ 441132 h 5359243"/>
              <a:gd name="connsiteX12856" fmla="*/ 4127958 w 8191242"/>
              <a:gd name="connsiteY12856" fmla="*/ 475875 h 5359243"/>
              <a:gd name="connsiteX12857" fmla="*/ 4121182 w 8191242"/>
              <a:gd name="connsiteY12857" fmla="*/ 468723 h 5359243"/>
              <a:gd name="connsiteX12858" fmla="*/ 4119566 w 8191242"/>
              <a:gd name="connsiteY12858" fmla="*/ 465793 h 5359243"/>
              <a:gd name="connsiteX12859" fmla="*/ 4115371 w 8191242"/>
              <a:gd name="connsiteY12859" fmla="*/ 453395 h 5359243"/>
              <a:gd name="connsiteX12860" fmla="*/ 4104724 w 8191242"/>
              <a:gd name="connsiteY12860" fmla="*/ 426826 h 5359243"/>
              <a:gd name="connsiteX12861" fmla="*/ 4111500 w 8191242"/>
              <a:gd name="connsiteY12861" fmla="*/ 420949 h 5359243"/>
              <a:gd name="connsiteX12862" fmla="*/ 4120214 w 8191242"/>
              <a:gd name="connsiteY12862" fmla="*/ 418649 h 5359243"/>
              <a:gd name="connsiteX12863" fmla="*/ 4122150 w 8191242"/>
              <a:gd name="connsiteY12863" fmla="*/ 424526 h 5359243"/>
              <a:gd name="connsiteX12864" fmla="*/ 4120432 w 8191242"/>
              <a:gd name="connsiteY12864" fmla="*/ 423732 h 5359243"/>
              <a:gd name="connsiteX12865" fmla="*/ 5002257 w 8191242"/>
              <a:gd name="connsiteY12865" fmla="*/ 418219 h 5359243"/>
              <a:gd name="connsiteX12866" fmla="*/ 4945032 w 8191242"/>
              <a:gd name="connsiteY12866" fmla="*/ 449199 h 5359243"/>
              <a:gd name="connsiteX12867" fmla="*/ 4945032 w 8191242"/>
              <a:gd name="connsiteY12867" fmla="*/ 441454 h 5359243"/>
              <a:gd name="connsiteX12868" fmla="*/ 4945032 w 8191242"/>
              <a:gd name="connsiteY12868" fmla="*/ 433709 h 5359243"/>
              <a:gd name="connsiteX12869" fmla="*/ 4961382 w 8191242"/>
              <a:gd name="connsiteY12869" fmla="*/ 433709 h 5359243"/>
              <a:gd name="connsiteX12870" fmla="*/ 4977733 w 8191242"/>
              <a:gd name="connsiteY12870" fmla="*/ 433709 h 5359243"/>
              <a:gd name="connsiteX12871" fmla="*/ 4961382 w 8191242"/>
              <a:gd name="connsiteY12871" fmla="*/ 433709 h 5359243"/>
              <a:gd name="connsiteX12872" fmla="*/ 5002257 w 8191242"/>
              <a:gd name="connsiteY12872" fmla="*/ 418219 h 5359243"/>
              <a:gd name="connsiteX12873" fmla="*/ 4058257 w 8191242"/>
              <a:gd name="connsiteY12873" fmla="*/ 418219 h 5359243"/>
              <a:gd name="connsiteX12874" fmla="*/ 4049866 w 8191242"/>
              <a:gd name="connsiteY12874" fmla="*/ 425965 h 5359243"/>
              <a:gd name="connsiteX12875" fmla="*/ 4058257 w 8191242"/>
              <a:gd name="connsiteY12875" fmla="*/ 449199 h 5359243"/>
              <a:gd name="connsiteX12876" fmla="*/ 4016304 w 8191242"/>
              <a:gd name="connsiteY12876" fmla="*/ 449199 h 5359243"/>
              <a:gd name="connsiteX12877" fmla="*/ 4016304 w 8191242"/>
              <a:gd name="connsiteY12877" fmla="*/ 433709 h 5359243"/>
              <a:gd name="connsiteX12878" fmla="*/ 4058257 w 8191242"/>
              <a:gd name="connsiteY12878" fmla="*/ 418219 h 5359243"/>
              <a:gd name="connsiteX12879" fmla="*/ 5852583 w 8191242"/>
              <a:gd name="connsiteY12879" fmla="*/ 417932 h 5359243"/>
              <a:gd name="connsiteX12880" fmla="*/ 5846534 w 8191242"/>
              <a:gd name="connsiteY12880" fmla="*/ 433029 h 5359243"/>
              <a:gd name="connsiteX12881" fmla="*/ 5852583 w 8191242"/>
              <a:gd name="connsiteY12881" fmla="*/ 417932 h 5359243"/>
              <a:gd name="connsiteX12882" fmla="*/ 4687193 w 8191242"/>
              <a:gd name="connsiteY12882" fmla="*/ 410475 h 5359243"/>
              <a:gd name="connsiteX12883" fmla="*/ 4687193 w 8191242"/>
              <a:gd name="connsiteY12883" fmla="*/ 427072 h 5359243"/>
              <a:gd name="connsiteX12884" fmla="*/ 4646857 w 8191242"/>
              <a:gd name="connsiteY12884" fmla="*/ 427072 h 5359243"/>
              <a:gd name="connsiteX12885" fmla="*/ 4687193 w 8191242"/>
              <a:gd name="connsiteY12885" fmla="*/ 410475 h 5359243"/>
              <a:gd name="connsiteX12886" fmla="*/ 4557386 w 8191242"/>
              <a:gd name="connsiteY12886" fmla="*/ 410472 h 5359243"/>
              <a:gd name="connsiteX12887" fmla="*/ 4565539 w 8191242"/>
              <a:gd name="connsiteY12887" fmla="*/ 426931 h 5359243"/>
              <a:gd name="connsiteX12888" fmla="*/ 4410643 w 8191242"/>
              <a:gd name="connsiteY12888" fmla="*/ 476304 h 5359243"/>
              <a:gd name="connsiteX12889" fmla="*/ 4418795 w 8191242"/>
              <a:gd name="connsiteY12889" fmla="*/ 443389 h 5359243"/>
              <a:gd name="connsiteX12890" fmla="*/ 4459556 w 8191242"/>
              <a:gd name="connsiteY12890" fmla="*/ 451617 h 5359243"/>
              <a:gd name="connsiteX12891" fmla="*/ 4475862 w 8191242"/>
              <a:gd name="connsiteY12891" fmla="*/ 426931 h 5359243"/>
              <a:gd name="connsiteX12892" fmla="*/ 4484014 w 8191242"/>
              <a:gd name="connsiteY12892" fmla="*/ 443389 h 5359243"/>
              <a:gd name="connsiteX12893" fmla="*/ 4532928 w 8191242"/>
              <a:gd name="connsiteY12893" fmla="*/ 426931 h 5359243"/>
              <a:gd name="connsiteX12894" fmla="*/ 4557386 w 8191242"/>
              <a:gd name="connsiteY12894" fmla="*/ 410472 h 5359243"/>
              <a:gd name="connsiteX12895" fmla="*/ 4154100 w 8191242"/>
              <a:gd name="connsiteY12895" fmla="*/ 410472 h 5359243"/>
              <a:gd name="connsiteX12896" fmla="*/ 4127961 w 8191242"/>
              <a:gd name="connsiteY12896" fmla="*/ 418218 h 5359243"/>
              <a:gd name="connsiteX12897" fmla="*/ 4154100 w 8191242"/>
              <a:gd name="connsiteY12897" fmla="*/ 410472 h 5359243"/>
              <a:gd name="connsiteX12898" fmla="*/ 3104359 w 8191242"/>
              <a:gd name="connsiteY12898" fmla="*/ 410472 h 5359243"/>
              <a:gd name="connsiteX12899" fmla="*/ 3120710 w 8191242"/>
              <a:gd name="connsiteY12899" fmla="*/ 435643 h 5359243"/>
              <a:gd name="connsiteX12900" fmla="*/ 3088011 w 8191242"/>
              <a:gd name="connsiteY12900" fmla="*/ 460814 h 5359243"/>
              <a:gd name="connsiteX12901" fmla="*/ 3104359 w 8191242"/>
              <a:gd name="connsiteY12901" fmla="*/ 435643 h 5359243"/>
              <a:gd name="connsiteX12902" fmla="*/ 3096185 w 8191242"/>
              <a:gd name="connsiteY12902" fmla="*/ 427253 h 5359243"/>
              <a:gd name="connsiteX12903" fmla="*/ 3055310 w 8191242"/>
              <a:gd name="connsiteY12903" fmla="*/ 427253 h 5359243"/>
              <a:gd name="connsiteX12904" fmla="*/ 3104359 w 8191242"/>
              <a:gd name="connsiteY12904" fmla="*/ 410472 h 5359243"/>
              <a:gd name="connsiteX12905" fmla="*/ 5999753 w 8191242"/>
              <a:gd name="connsiteY12905" fmla="*/ 408875 h 5359243"/>
              <a:gd name="connsiteX12906" fmla="*/ 5999753 w 8191242"/>
              <a:gd name="connsiteY12906" fmla="*/ 433029 h 5359243"/>
              <a:gd name="connsiteX12907" fmla="*/ 5943306 w 8191242"/>
              <a:gd name="connsiteY12907" fmla="*/ 408875 h 5359243"/>
              <a:gd name="connsiteX12908" fmla="*/ 5959434 w 8191242"/>
              <a:gd name="connsiteY12908" fmla="*/ 433029 h 5359243"/>
              <a:gd name="connsiteX12909" fmla="*/ 5943306 w 8191242"/>
              <a:gd name="connsiteY12909" fmla="*/ 408875 h 5359243"/>
              <a:gd name="connsiteX12910" fmla="*/ 5525888 w 8191242"/>
              <a:gd name="connsiteY12910" fmla="*/ 394986 h 5359243"/>
              <a:gd name="connsiteX12911" fmla="*/ 5541378 w 8191242"/>
              <a:gd name="connsiteY12911" fmla="*/ 394986 h 5359243"/>
              <a:gd name="connsiteX12912" fmla="*/ 5533633 w 8191242"/>
              <a:gd name="connsiteY12912" fmla="*/ 418947 h 5359243"/>
              <a:gd name="connsiteX12913" fmla="*/ 5587846 w 8191242"/>
              <a:gd name="connsiteY12913" fmla="*/ 506801 h 5359243"/>
              <a:gd name="connsiteX12914" fmla="*/ 5580102 w 8191242"/>
              <a:gd name="connsiteY12914" fmla="*/ 514789 h 5359243"/>
              <a:gd name="connsiteX12915" fmla="*/ 5580102 w 8191242"/>
              <a:gd name="connsiteY12915" fmla="*/ 490828 h 5359243"/>
              <a:gd name="connsiteX12916" fmla="*/ 5564613 w 8191242"/>
              <a:gd name="connsiteY12916" fmla="*/ 522776 h 5359243"/>
              <a:gd name="connsiteX12917" fmla="*/ 5564613 w 8191242"/>
              <a:gd name="connsiteY12917" fmla="*/ 522773 h 5359243"/>
              <a:gd name="connsiteX12918" fmla="*/ 5562678 w 8191242"/>
              <a:gd name="connsiteY12918" fmla="*/ 496819 h 5359243"/>
              <a:gd name="connsiteX12919" fmla="*/ 5572357 w 8191242"/>
              <a:gd name="connsiteY12919" fmla="*/ 482842 h 5359243"/>
              <a:gd name="connsiteX12920" fmla="*/ 5549123 w 8191242"/>
              <a:gd name="connsiteY12920" fmla="*/ 450894 h 5359243"/>
              <a:gd name="connsiteX12921" fmla="*/ 5533633 w 8191242"/>
              <a:gd name="connsiteY12921" fmla="*/ 466867 h 5359243"/>
              <a:gd name="connsiteX12922" fmla="*/ 5541378 w 8191242"/>
              <a:gd name="connsiteY12922" fmla="*/ 442905 h 5359243"/>
              <a:gd name="connsiteX12923" fmla="*/ 5532665 w 8191242"/>
              <a:gd name="connsiteY12923" fmla="*/ 440910 h 5359243"/>
              <a:gd name="connsiteX12924" fmla="*/ 5521976 w 8191242"/>
              <a:gd name="connsiteY12924" fmla="*/ 448260 h 5359243"/>
              <a:gd name="connsiteX12925" fmla="*/ 5522017 w 8191242"/>
              <a:gd name="connsiteY12925" fmla="*/ 444904 h 5359243"/>
              <a:gd name="connsiteX12926" fmla="*/ 5541378 w 8191242"/>
              <a:gd name="connsiteY12926" fmla="*/ 426933 h 5359243"/>
              <a:gd name="connsiteX12927" fmla="*/ 5525888 w 8191242"/>
              <a:gd name="connsiteY12927" fmla="*/ 418947 h 5359243"/>
              <a:gd name="connsiteX12928" fmla="*/ 5525888 w 8191242"/>
              <a:gd name="connsiteY12928" fmla="*/ 394986 h 5359243"/>
              <a:gd name="connsiteX12929" fmla="*/ 5250950 w 8191242"/>
              <a:gd name="connsiteY12929" fmla="*/ 394983 h 5359243"/>
              <a:gd name="connsiteX12930" fmla="*/ 5226661 w 8191242"/>
              <a:gd name="connsiteY12930" fmla="*/ 402728 h 5359243"/>
              <a:gd name="connsiteX12931" fmla="*/ 5250950 w 8191242"/>
              <a:gd name="connsiteY12931" fmla="*/ 394983 h 5359243"/>
              <a:gd name="connsiteX12932" fmla="*/ 4727212 w 8191242"/>
              <a:gd name="connsiteY12932" fmla="*/ 394983 h 5359243"/>
              <a:gd name="connsiteX12933" fmla="*/ 4735926 w 8191242"/>
              <a:gd name="connsiteY12933" fmla="*/ 418218 h 5359243"/>
              <a:gd name="connsiteX12934" fmla="*/ 4727212 w 8191242"/>
              <a:gd name="connsiteY12934" fmla="*/ 410472 h 5359243"/>
              <a:gd name="connsiteX12935" fmla="*/ 4701073 w 8191242"/>
              <a:gd name="connsiteY12935" fmla="*/ 418218 h 5359243"/>
              <a:gd name="connsiteX12936" fmla="*/ 4727212 w 8191242"/>
              <a:gd name="connsiteY12936" fmla="*/ 394983 h 5359243"/>
              <a:gd name="connsiteX12937" fmla="*/ 4146838 w 8191242"/>
              <a:gd name="connsiteY12937" fmla="*/ 394983 h 5359243"/>
              <a:gd name="connsiteX12938" fmla="*/ 4097464 w 8191242"/>
              <a:gd name="connsiteY12938" fmla="*/ 410472 h 5359243"/>
              <a:gd name="connsiteX12939" fmla="*/ 4146838 w 8191242"/>
              <a:gd name="connsiteY12939" fmla="*/ 394983 h 5359243"/>
              <a:gd name="connsiteX12940" fmla="*/ 3144376 w 8191242"/>
              <a:gd name="connsiteY12940" fmla="*/ 394983 h 5359243"/>
              <a:gd name="connsiteX12941" fmla="*/ 3144376 w 8191242"/>
              <a:gd name="connsiteY12941" fmla="*/ 425962 h 5359243"/>
              <a:gd name="connsiteX12942" fmla="*/ 3121142 w 8191242"/>
              <a:gd name="connsiteY12942" fmla="*/ 410472 h 5359243"/>
              <a:gd name="connsiteX12943" fmla="*/ 3144376 w 8191242"/>
              <a:gd name="connsiteY12943" fmla="*/ 394983 h 5359243"/>
              <a:gd name="connsiteX12944" fmla="*/ 4198872 w 8191242"/>
              <a:gd name="connsiteY12944" fmla="*/ 394017 h 5359243"/>
              <a:gd name="connsiteX12945" fmla="*/ 4209279 w 8191242"/>
              <a:gd name="connsiteY12945" fmla="*/ 394986 h 5359243"/>
              <a:gd name="connsiteX12946" fmla="*/ 4186044 w 8191242"/>
              <a:gd name="connsiteY12946" fmla="*/ 418219 h 5359243"/>
              <a:gd name="connsiteX12947" fmla="*/ 4170555 w 8191242"/>
              <a:gd name="connsiteY12947" fmla="*/ 402731 h 5359243"/>
              <a:gd name="connsiteX12948" fmla="*/ 4198872 w 8191242"/>
              <a:gd name="connsiteY12948" fmla="*/ 394017 h 5359243"/>
              <a:gd name="connsiteX12949" fmla="*/ 5573133 w 8191242"/>
              <a:gd name="connsiteY12949" fmla="*/ 387563 h 5359243"/>
              <a:gd name="connsiteX12950" fmla="*/ 5597528 w 8191242"/>
              <a:gd name="connsiteY12950" fmla="*/ 435968 h 5359243"/>
              <a:gd name="connsiteX12951" fmla="*/ 5613794 w 8191242"/>
              <a:gd name="connsiteY12951" fmla="*/ 460171 h 5359243"/>
              <a:gd name="connsiteX12952" fmla="*/ 5621926 w 8191242"/>
              <a:gd name="connsiteY12952" fmla="*/ 452104 h 5359243"/>
              <a:gd name="connsiteX12953" fmla="*/ 5621926 w 8191242"/>
              <a:gd name="connsiteY12953" fmla="*/ 403699 h 5359243"/>
              <a:gd name="connsiteX12954" fmla="*/ 5631607 w 8191242"/>
              <a:gd name="connsiteY12954" fmla="*/ 438281 h 5359243"/>
              <a:gd name="connsiteX12955" fmla="*/ 5628802 w 8191242"/>
              <a:gd name="connsiteY12955" fmla="*/ 441081 h 5359243"/>
              <a:gd name="connsiteX12956" fmla="*/ 5632023 w 8191242"/>
              <a:gd name="connsiteY12956" fmla="*/ 441185 h 5359243"/>
              <a:gd name="connsiteX12957" fmla="*/ 5630056 w 8191242"/>
              <a:gd name="connsiteY12957" fmla="*/ 476307 h 5359243"/>
              <a:gd name="connsiteX12958" fmla="*/ 5605661 w 8191242"/>
              <a:gd name="connsiteY12958" fmla="*/ 476307 h 5359243"/>
              <a:gd name="connsiteX12959" fmla="*/ 5589396 w 8191242"/>
              <a:gd name="connsiteY12959" fmla="*/ 427901 h 5359243"/>
              <a:gd name="connsiteX12960" fmla="*/ 5581265 w 8191242"/>
              <a:gd name="connsiteY12960" fmla="*/ 395632 h 5359243"/>
              <a:gd name="connsiteX12961" fmla="*/ 5581265 w 8191242"/>
              <a:gd name="connsiteY12961" fmla="*/ 419835 h 5359243"/>
              <a:gd name="connsiteX12962" fmla="*/ 5573133 w 8191242"/>
              <a:gd name="connsiteY12962" fmla="*/ 387563 h 5359243"/>
              <a:gd name="connsiteX12963" fmla="*/ 4348685 w 8191242"/>
              <a:gd name="connsiteY12963" fmla="*/ 387238 h 5359243"/>
              <a:gd name="connsiteX12964" fmla="*/ 4356430 w 8191242"/>
              <a:gd name="connsiteY12964" fmla="*/ 410472 h 5359243"/>
              <a:gd name="connsiteX12965" fmla="*/ 4340940 w 8191242"/>
              <a:gd name="connsiteY12965" fmla="*/ 394983 h 5359243"/>
              <a:gd name="connsiteX12966" fmla="*/ 4348685 w 8191242"/>
              <a:gd name="connsiteY12966" fmla="*/ 387238 h 5359243"/>
              <a:gd name="connsiteX12967" fmla="*/ 4218567 w 8191242"/>
              <a:gd name="connsiteY12967" fmla="*/ 385182 h 5359243"/>
              <a:gd name="connsiteX12968" fmla="*/ 4223196 w 8191242"/>
              <a:gd name="connsiteY12968" fmla="*/ 386272 h 5359243"/>
              <a:gd name="connsiteX12969" fmla="*/ 4241709 w 8191242"/>
              <a:gd name="connsiteY12969" fmla="*/ 394986 h 5359243"/>
              <a:gd name="connsiteX12970" fmla="*/ 4217024 w 8191242"/>
              <a:gd name="connsiteY12970" fmla="*/ 394986 h 5359243"/>
              <a:gd name="connsiteX12971" fmla="*/ 4218567 w 8191242"/>
              <a:gd name="connsiteY12971" fmla="*/ 385182 h 5359243"/>
              <a:gd name="connsiteX12972" fmla="*/ 4699916 w 8191242"/>
              <a:gd name="connsiteY12972" fmla="*/ 373141 h 5359243"/>
              <a:gd name="connsiteX12973" fmla="*/ 4636917 w 8191242"/>
              <a:gd name="connsiteY12973" fmla="*/ 410475 h 5359243"/>
              <a:gd name="connsiteX12974" fmla="*/ 4565539 w 8191242"/>
              <a:gd name="connsiteY12974" fmla="*/ 425965 h 5359243"/>
              <a:gd name="connsiteX12975" fmla="*/ 4565539 w 8191242"/>
              <a:gd name="connsiteY12975" fmla="*/ 402731 h 5359243"/>
              <a:gd name="connsiteX12976" fmla="*/ 4613793 w 8191242"/>
              <a:gd name="connsiteY12976" fmla="*/ 387241 h 5359243"/>
              <a:gd name="connsiteX12977" fmla="*/ 4629879 w 8191242"/>
              <a:gd name="connsiteY12977" fmla="*/ 402731 h 5359243"/>
              <a:gd name="connsiteX12978" fmla="*/ 4629879 w 8191242"/>
              <a:gd name="connsiteY12978" fmla="*/ 387241 h 5359243"/>
              <a:gd name="connsiteX12979" fmla="*/ 4693213 w 8191242"/>
              <a:gd name="connsiteY12979" fmla="*/ 374656 h 5359243"/>
              <a:gd name="connsiteX12980" fmla="*/ 3258331 w 8191242"/>
              <a:gd name="connsiteY12980" fmla="*/ 371873 h 5359243"/>
              <a:gd name="connsiteX12981" fmla="*/ 3299268 w 8191242"/>
              <a:gd name="connsiteY12981" fmla="*/ 379496 h 5359243"/>
              <a:gd name="connsiteX12982" fmla="*/ 3266467 w 8191242"/>
              <a:gd name="connsiteY12982" fmla="*/ 387241 h 5359243"/>
              <a:gd name="connsiteX12983" fmla="*/ 4702263 w 8191242"/>
              <a:gd name="connsiteY12983" fmla="*/ 371752 h 5359243"/>
              <a:gd name="connsiteX12984" fmla="*/ 4705669 w 8191242"/>
              <a:gd name="connsiteY12984" fmla="*/ 371841 h 5359243"/>
              <a:gd name="connsiteX12985" fmla="*/ 4699916 w 8191242"/>
              <a:gd name="connsiteY12985" fmla="*/ 373141 h 5359243"/>
              <a:gd name="connsiteX12986" fmla="*/ 4290598 w 8191242"/>
              <a:gd name="connsiteY12986" fmla="*/ 371752 h 5359243"/>
              <a:gd name="connsiteX12987" fmla="*/ 4290598 w 8191242"/>
              <a:gd name="connsiteY12987" fmla="*/ 394986 h 5359243"/>
              <a:gd name="connsiteX12988" fmla="*/ 4267364 w 8191242"/>
              <a:gd name="connsiteY12988" fmla="*/ 394986 h 5359243"/>
              <a:gd name="connsiteX12989" fmla="*/ 4275108 w 8191242"/>
              <a:gd name="connsiteY12989" fmla="*/ 379496 h 5359243"/>
              <a:gd name="connsiteX12990" fmla="*/ 4290598 w 8191242"/>
              <a:gd name="connsiteY12990" fmla="*/ 371752 h 5359243"/>
              <a:gd name="connsiteX12991" fmla="*/ 3258267 w 8191242"/>
              <a:gd name="connsiteY12991" fmla="*/ 371752 h 5359243"/>
              <a:gd name="connsiteX12992" fmla="*/ 3258331 w 8191242"/>
              <a:gd name="connsiteY12992" fmla="*/ 371873 h 5359243"/>
              <a:gd name="connsiteX12993" fmla="*/ 3258071 w 8191242"/>
              <a:gd name="connsiteY12993" fmla="*/ 371825 h 5359243"/>
              <a:gd name="connsiteX12994" fmla="*/ 3254423 w 8191242"/>
              <a:gd name="connsiteY12994" fmla="*/ 371146 h 5359243"/>
              <a:gd name="connsiteX12995" fmla="*/ 3258071 w 8191242"/>
              <a:gd name="connsiteY12995" fmla="*/ 371825 h 5359243"/>
              <a:gd name="connsiteX12996" fmla="*/ 3225466 w 8191242"/>
              <a:gd name="connsiteY12996" fmla="*/ 384336 h 5359243"/>
              <a:gd name="connsiteX12997" fmla="*/ 3192664 w 8191242"/>
              <a:gd name="connsiteY12997" fmla="*/ 402731 h 5359243"/>
              <a:gd name="connsiteX12998" fmla="*/ 3225466 w 8191242"/>
              <a:gd name="connsiteY12998" fmla="*/ 402731 h 5359243"/>
              <a:gd name="connsiteX12999" fmla="*/ 3176262 w 8191242"/>
              <a:gd name="connsiteY12999" fmla="*/ 425965 h 5359243"/>
              <a:gd name="connsiteX13000" fmla="*/ 3184463 w 8191242"/>
              <a:gd name="connsiteY13000" fmla="*/ 402731 h 5359243"/>
              <a:gd name="connsiteX13001" fmla="*/ 3159863 w 8191242"/>
              <a:gd name="connsiteY13001" fmla="*/ 402731 h 5359243"/>
              <a:gd name="connsiteX13002" fmla="*/ 3254423 w 8191242"/>
              <a:gd name="connsiteY13002" fmla="*/ 371146 h 5359243"/>
              <a:gd name="connsiteX13003" fmla="*/ 5721323 w 8191242"/>
              <a:gd name="connsiteY13003" fmla="*/ 370660 h 5359243"/>
              <a:gd name="connsiteX13004" fmla="*/ 5727253 w 8191242"/>
              <a:gd name="connsiteY13004" fmla="*/ 371749 h 5359243"/>
              <a:gd name="connsiteX13005" fmla="*/ 5711763 w 8191242"/>
              <a:gd name="connsiteY13005" fmla="*/ 402728 h 5359243"/>
              <a:gd name="connsiteX13006" fmla="*/ 5696273 w 8191242"/>
              <a:gd name="connsiteY13006" fmla="*/ 371749 h 5359243"/>
              <a:gd name="connsiteX13007" fmla="*/ 5721323 w 8191242"/>
              <a:gd name="connsiteY13007" fmla="*/ 370660 h 5359243"/>
              <a:gd name="connsiteX13008" fmla="*/ 4817355 w 8191242"/>
              <a:gd name="connsiteY13008" fmla="*/ 367879 h 5359243"/>
              <a:gd name="connsiteX13009" fmla="*/ 4840478 w 8191242"/>
              <a:gd name="connsiteY13009" fmla="*/ 371752 h 5359243"/>
              <a:gd name="connsiteX13010" fmla="*/ 4760050 w 8191242"/>
              <a:gd name="connsiteY13010" fmla="*/ 394986 h 5359243"/>
              <a:gd name="connsiteX13011" fmla="*/ 4768092 w 8191242"/>
              <a:gd name="connsiteY13011" fmla="*/ 410475 h 5359243"/>
              <a:gd name="connsiteX13012" fmla="*/ 4792222 w 8191242"/>
              <a:gd name="connsiteY13012" fmla="*/ 402731 h 5359243"/>
              <a:gd name="connsiteX13013" fmla="*/ 4735923 w 8191242"/>
              <a:gd name="connsiteY13013" fmla="*/ 418219 h 5359243"/>
              <a:gd name="connsiteX13014" fmla="*/ 4760050 w 8191242"/>
              <a:gd name="connsiteY13014" fmla="*/ 418219 h 5359243"/>
              <a:gd name="connsiteX13015" fmla="*/ 4752008 w 8191242"/>
              <a:gd name="connsiteY13015" fmla="*/ 394986 h 5359243"/>
              <a:gd name="connsiteX13016" fmla="*/ 4735923 w 8191242"/>
              <a:gd name="connsiteY13016" fmla="*/ 402731 h 5359243"/>
              <a:gd name="connsiteX13017" fmla="*/ 4817355 w 8191242"/>
              <a:gd name="connsiteY13017" fmla="*/ 367879 h 5359243"/>
              <a:gd name="connsiteX13018" fmla="*/ 6040980 w 8191242"/>
              <a:gd name="connsiteY13018" fmla="*/ 361319 h 5359243"/>
              <a:gd name="connsiteX13019" fmla="*/ 6040914 w 8191242"/>
              <a:gd name="connsiteY13019" fmla="*/ 361855 h 5359243"/>
              <a:gd name="connsiteX13020" fmla="*/ 6040694 w 8191242"/>
              <a:gd name="connsiteY13020" fmla="*/ 361338 h 5359243"/>
              <a:gd name="connsiteX13021" fmla="*/ 4935050 w 8191242"/>
              <a:gd name="connsiteY13021" fmla="*/ 358488 h 5359243"/>
              <a:gd name="connsiteX13022" fmla="*/ 4945034 w 8191242"/>
              <a:gd name="connsiteY13022" fmla="*/ 370202 h 5359243"/>
              <a:gd name="connsiteX13023" fmla="*/ 4927995 w 8191242"/>
              <a:gd name="connsiteY13023" fmla="*/ 370202 h 5359243"/>
              <a:gd name="connsiteX13024" fmla="*/ 4919475 w 8191242"/>
              <a:gd name="connsiteY13024" fmla="*/ 387241 h 5359243"/>
              <a:gd name="connsiteX13025" fmla="*/ 4922671 w 8191242"/>
              <a:gd name="connsiteY13025" fmla="*/ 359552 h 5359243"/>
              <a:gd name="connsiteX13026" fmla="*/ 4935050 w 8191242"/>
              <a:gd name="connsiteY13026" fmla="*/ 358488 h 5359243"/>
              <a:gd name="connsiteX13027" fmla="*/ 4878849 w 8191242"/>
              <a:gd name="connsiteY13027" fmla="*/ 356262 h 5359243"/>
              <a:gd name="connsiteX13028" fmla="*/ 4886947 w 8191242"/>
              <a:gd name="connsiteY13028" fmla="*/ 379496 h 5359243"/>
              <a:gd name="connsiteX13029" fmla="*/ 4870752 w 8191242"/>
              <a:gd name="connsiteY13029" fmla="*/ 394986 h 5359243"/>
              <a:gd name="connsiteX13030" fmla="*/ 4862656 w 8191242"/>
              <a:gd name="connsiteY13030" fmla="*/ 379496 h 5359243"/>
              <a:gd name="connsiteX13031" fmla="*/ 4805977 w 8191242"/>
              <a:gd name="connsiteY13031" fmla="*/ 410475 h 5359243"/>
              <a:gd name="connsiteX13032" fmla="*/ 4878849 w 8191242"/>
              <a:gd name="connsiteY13032" fmla="*/ 356262 h 5359243"/>
              <a:gd name="connsiteX13033" fmla="*/ 4774646 w 8191242"/>
              <a:gd name="connsiteY13033" fmla="*/ 356262 h 5359243"/>
              <a:gd name="connsiteX13034" fmla="*/ 4738455 w 8191242"/>
              <a:gd name="connsiteY13034" fmla="*/ 372720 h 5359243"/>
              <a:gd name="connsiteX13035" fmla="*/ 4705669 w 8191242"/>
              <a:gd name="connsiteY13035" fmla="*/ 371841 h 5359243"/>
              <a:gd name="connsiteX13036" fmla="*/ 4976011 w 8191242"/>
              <a:gd name="connsiteY13036" fmla="*/ 345611 h 5359243"/>
              <a:gd name="connsiteX13037" fmla="*/ 4968266 w 8191242"/>
              <a:gd name="connsiteY13037" fmla="*/ 371752 h 5359243"/>
              <a:gd name="connsiteX13038" fmla="*/ 4945032 w 8191242"/>
              <a:gd name="connsiteY13038" fmla="*/ 363038 h 5359243"/>
              <a:gd name="connsiteX13039" fmla="*/ 4976011 w 8191242"/>
              <a:gd name="connsiteY13039" fmla="*/ 345611 h 5359243"/>
              <a:gd name="connsiteX13040" fmla="*/ 3322505 w 8191242"/>
              <a:gd name="connsiteY13040" fmla="*/ 344643 h 5359243"/>
              <a:gd name="connsiteX13041" fmla="*/ 3276036 w 8191242"/>
              <a:gd name="connsiteY13041" fmla="*/ 362716 h 5359243"/>
              <a:gd name="connsiteX13042" fmla="*/ 3322505 w 8191242"/>
              <a:gd name="connsiteY13042" fmla="*/ 344643 h 5359243"/>
              <a:gd name="connsiteX13043" fmla="*/ 5007424 w 8191242"/>
              <a:gd name="connsiteY13043" fmla="*/ 340218 h 5359243"/>
              <a:gd name="connsiteX13044" fmla="*/ 5009202 w 8191242"/>
              <a:gd name="connsiteY13044" fmla="*/ 347227 h 5359243"/>
              <a:gd name="connsiteX13045" fmla="*/ 5002978 w 8191242"/>
              <a:gd name="connsiteY13045" fmla="*/ 343138 h 5359243"/>
              <a:gd name="connsiteX13046" fmla="*/ 5006436 w 8191242"/>
              <a:gd name="connsiteY13046" fmla="*/ 336326 h 5359243"/>
              <a:gd name="connsiteX13047" fmla="*/ 5009202 w 8191242"/>
              <a:gd name="connsiteY13047" fmla="*/ 339050 h 5359243"/>
              <a:gd name="connsiteX13048" fmla="*/ 5007424 w 8191242"/>
              <a:gd name="connsiteY13048" fmla="*/ 340218 h 5359243"/>
              <a:gd name="connsiteX13049" fmla="*/ 3861640 w 8191242"/>
              <a:gd name="connsiteY13049" fmla="*/ 334320 h 5359243"/>
              <a:gd name="connsiteX13050" fmla="*/ 3872383 w 8191242"/>
              <a:gd name="connsiteY13050" fmla="*/ 345712 h 5359243"/>
              <a:gd name="connsiteX13051" fmla="*/ 3241526 w 8191242"/>
              <a:gd name="connsiteY13051" fmla="*/ 546007 h 5359243"/>
              <a:gd name="connsiteX13052" fmla="*/ 3273878 w 8191242"/>
              <a:gd name="connsiteY13052" fmla="*/ 529983 h 5359243"/>
              <a:gd name="connsiteX13053" fmla="*/ 3508428 w 8191242"/>
              <a:gd name="connsiteY13053" fmla="*/ 449865 h 5359243"/>
              <a:gd name="connsiteX13054" fmla="*/ 3840031 w 8191242"/>
              <a:gd name="connsiteY13054" fmla="*/ 353722 h 5359243"/>
              <a:gd name="connsiteX13055" fmla="*/ 3840031 w 8191242"/>
              <a:gd name="connsiteY13055" fmla="*/ 337699 h 5359243"/>
              <a:gd name="connsiteX13056" fmla="*/ 3861640 w 8191242"/>
              <a:gd name="connsiteY13056" fmla="*/ 334320 h 5359243"/>
              <a:gd name="connsiteX13057" fmla="*/ 6033169 w 8191242"/>
              <a:gd name="connsiteY13057" fmla="*/ 330015 h 5359243"/>
              <a:gd name="connsiteX13058" fmla="*/ 6056403 w 8191242"/>
              <a:gd name="connsiteY13058" fmla="*/ 353893 h 5359243"/>
              <a:gd name="connsiteX13059" fmla="*/ 6047690 w 8191242"/>
              <a:gd name="connsiteY13059" fmla="*/ 360860 h 5359243"/>
              <a:gd name="connsiteX13060" fmla="*/ 6040980 w 8191242"/>
              <a:gd name="connsiteY13060" fmla="*/ 361319 h 5359243"/>
              <a:gd name="connsiteX13061" fmla="*/ 6042851 w 8191242"/>
              <a:gd name="connsiteY13061" fmla="*/ 345934 h 5359243"/>
              <a:gd name="connsiteX13062" fmla="*/ 6033169 w 8191242"/>
              <a:gd name="connsiteY13062" fmla="*/ 330015 h 5359243"/>
              <a:gd name="connsiteX13063" fmla="*/ 4387409 w 8191242"/>
              <a:gd name="connsiteY13063" fmla="*/ 329154 h 5359243"/>
              <a:gd name="connsiteX13064" fmla="*/ 4402899 w 8191242"/>
              <a:gd name="connsiteY13064" fmla="*/ 355293 h 5359243"/>
              <a:gd name="connsiteX13065" fmla="*/ 4387409 w 8191242"/>
              <a:gd name="connsiteY13065" fmla="*/ 364006 h 5359243"/>
              <a:gd name="connsiteX13066" fmla="*/ 4395153 w 8191242"/>
              <a:gd name="connsiteY13066" fmla="*/ 346580 h 5359243"/>
              <a:gd name="connsiteX13067" fmla="*/ 4379664 w 8191242"/>
              <a:gd name="connsiteY13067" fmla="*/ 346580 h 5359243"/>
              <a:gd name="connsiteX13068" fmla="*/ 4387409 w 8191242"/>
              <a:gd name="connsiteY13068" fmla="*/ 329154 h 5359243"/>
              <a:gd name="connsiteX13069" fmla="*/ 4994681 w 8191242"/>
              <a:gd name="connsiteY13069" fmla="*/ 326532 h 5359243"/>
              <a:gd name="connsiteX13070" fmla="*/ 5000904 w 8191242"/>
              <a:gd name="connsiteY13070" fmla="*/ 330876 h 5359243"/>
              <a:gd name="connsiteX13071" fmla="*/ 4984309 w 8191242"/>
              <a:gd name="connsiteY13071" fmla="*/ 347227 h 5359243"/>
              <a:gd name="connsiteX13072" fmla="*/ 5000904 w 8191242"/>
              <a:gd name="connsiteY13072" fmla="*/ 355401 h 5359243"/>
              <a:gd name="connsiteX13073" fmla="*/ 4976011 w 8191242"/>
              <a:gd name="connsiteY13073" fmla="*/ 347227 h 5359243"/>
              <a:gd name="connsiteX13074" fmla="*/ 4994681 w 8191242"/>
              <a:gd name="connsiteY13074" fmla="*/ 326532 h 5359243"/>
              <a:gd name="connsiteX13075" fmla="*/ 3909533 w 8191242"/>
              <a:gd name="connsiteY13075" fmla="*/ 321772 h 5359243"/>
              <a:gd name="connsiteX13076" fmla="*/ 3918852 w 8191242"/>
              <a:gd name="connsiteY13076" fmla="*/ 329154 h 5359243"/>
              <a:gd name="connsiteX13077" fmla="*/ 3880128 w 8191242"/>
              <a:gd name="connsiteY13077" fmla="*/ 344643 h 5359243"/>
              <a:gd name="connsiteX13078" fmla="*/ 3896586 w 8191242"/>
              <a:gd name="connsiteY13078" fmla="*/ 322377 h 5359243"/>
              <a:gd name="connsiteX13079" fmla="*/ 3909533 w 8191242"/>
              <a:gd name="connsiteY13079" fmla="*/ 321772 h 5359243"/>
              <a:gd name="connsiteX13080" fmla="*/ 4945034 w 8191242"/>
              <a:gd name="connsiteY13080" fmla="*/ 321409 h 5359243"/>
              <a:gd name="connsiteX13081" fmla="*/ 4894692 w 8191242"/>
              <a:gd name="connsiteY13081" fmla="*/ 344643 h 5359243"/>
              <a:gd name="connsiteX13082" fmla="*/ 4945034 w 8191242"/>
              <a:gd name="connsiteY13082" fmla="*/ 321409 h 5359243"/>
              <a:gd name="connsiteX13083" fmla="*/ 4846931 w 8191242"/>
              <a:gd name="connsiteY13083" fmla="*/ 321409 h 5359243"/>
              <a:gd name="connsiteX13084" fmla="*/ 4821760 w 8191242"/>
              <a:gd name="connsiteY13084" fmla="*/ 336899 h 5359243"/>
              <a:gd name="connsiteX13085" fmla="*/ 4846931 w 8191242"/>
              <a:gd name="connsiteY13085" fmla="*/ 321409 h 5359243"/>
              <a:gd name="connsiteX13086" fmla="*/ 4429038 w 8191242"/>
              <a:gd name="connsiteY13086" fmla="*/ 321409 h 5359243"/>
              <a:gd name="connsiteX13087" fmla="*/ 4420324 w 8191242"/>
              <a:gd name="connsiteY13087" fmla="*/ 356262 h 5359243"/>
              <a:gd name="connsiteX13088" fmla="*/ 4402899 w 8191242"/>
              <a:gd name="connsiteY13088" fmla="*/ 330122 h 5359243"/>
              <a:gd name="connsiteX13089" fmla="*/ 4429038 w 8191242"/>
              <a:gd name="connsiteY13089" fmla="*/ 321409 h 5359243"/>
              <a:gd name="connsiteX13090" fmla="*/ 5999907 w 8191242"/>
              <a:gd name="connsiteY13090" fmla="*/ 316923 h 5359243"/>
              <a:gd name="connsiteX13091" fmla="*/ 6004732 w 8191242"/>
              <a:gd name="connsiteY13091" fmla="*/ 318323 h 5359243"/>
              <a:gd name="connsiteX13092" fmla="*/ 6025424 w 8191242"/>
              <a:gd name="connsiteY13092" fmla="*/ 369814 h 5359243"/>
              <a:gd name="connsiteX13093" fmla="*/ 6035228 w 8191242"/>
              <a:gd name="connsiteY13093" fmla="*/ 348546 h 5359243"/>
              <a:gd name="connsiteX13094" fmla="*/ 6040694 w 8191242"/>
              <a:gd name="connsiteY13094" fmla="*/ 361338 h 5359243"/>
              <a:gd name="connsiteX13095" fmla="*/ 6033169 w 8191242"/>
              <a:gd name="connsiteY13095" fmla="*/ 361855 h 5359243"/>
              <a:gd name="connsiteX13096" fmla="*/ 6040914 w 8191242"/>
              <a:gd name="connsiteY13096" fmla="*/ 401655 h 5359243"/>
              <a:gd name="connsiteX13097" fmla="*/ 6017680 w 8191242"/>
              <a:gd name="connsiteY13097" fmla="*/ 377774 h 5359243"/>
              <a:gd name="connsiteX13098" fmla="*/ 6017680 w 8191242"/>
              <a:gd name="connsiteY13098" fmla="*/ 353893 h 5359243"/>
              <a:gd name="connsiteX13099" fmla="*/ 6009935 w 8191242"/>
              <a:gd name="connsiteY13099" fmla="*/ 369814 h 5359243"/>
              <a:gd name="connsiteX13100" fmla="*/ 6002190 w 8191242"/>
              <a:gd name="connsiteY13100" fmla="*/ 361855 h 5359243"/>
              <a:gd name="connsiteX13101" fmla="*/ 5994445 w 8191242"/>
              <a:gd name="connsiteY13101" fmla="*/ 322056 h 5359243"/>
              <a:gd name="connsiteX13102" fmla="*/ 5999907 w 8191242"/>
              <a:gd name="connsiteY13102" fmla="*/ 316923 h 5359243"/>
              <a:gd name="connsiteX13103" fmla="*/ 6367921 w 8191242"/>
              <a:gd name="connsiteY13103" fmla="*/ 316084 h 5359243"/>
              <a:gd name="connsiteX13104" fmla="*/ 6381686 w 8191242"/>
              <a:gd name="connsiteY13104" fmla="*/ 329154 h 5359243"/>
              <a:gd name="connsiteX13105" fmla="*/ 6331344 w 8191242"/>
              <a:gd name="connsiteY13105" fmla="*/ 329154 h 5359243"/>
              <a:gd name="connsiteX13106" fmla="*/ 6367921 w 8191242"/>
              <a:gd name="connsiteY13106" fmla="*/ 316084 h 5359243"/>
              <a:gd name="connsiteX13107" fmla="*/ 6056406 w 8191242"/>
              <a:gd name="connsiteY13107" fmla="*/ 313664 h 5359243"/>
              <a:gd name="connsiteX13108" fmla="*/ 6056406 w 8191242"/>
              <a:gd name="connsiteY13108" fmla="*/ 379496 h 5359243"/>
              <a:gd name="connsiteX13109" fmla="*/ 6064150 w 8191242"/>
              <a:gd name="connsiteY13109" fmla="*/ 338350 h 5359243"/>
              <a:gd name="connsiteX13110" fmla="*/ 6048661 w 8191242"/>
              <a:gd name="connsiteY13110" fmla="*/ 338350 h 5359243"/>
              <a:gd name="connsiteX13111" fmla="*/ 6056406 w 8191242"/>
              <a:gd name="connsiteY13111" fmla="*/ 313664 h 5359243"/>
              <a:gd name="connsiteX13112" fmla="*/ 3434803 w 8191242"/>
              <a:gd name="connsiteY13112" fmla="*/ 306403 h 5359243"/>
              <a:gd name="connsiteX13113" fmla="*/ 3418667 w 8191242"/>
              <a:gd name="connsiteY13113" fmla="*/ 347549 h 5359243"/>
              <a:gd name="connsiteX13114" fmla="*/ 3370262 w 8191242"/>
              <a:gd name="connsiteY13114" fmla="*/ 364006 h 5359243"/>
              <a:gd name="connsiteX13115" fmla="*/ 3378329 w 8191242"/>
              <a:gd name="connsiteY13115" fmla="*/ 347549 h 5359243"/>
              <a:gd name="connsiteX13116" fmla="*/ 3337993 w 8191242"/>
              <a:gd name="connsiteY13116" fmla="*/ 347549 h 5359243"/>
              <a:gd name="connsiteX13117" fmla="*/ 3434803 w 8191242"/>
              <a:gd name="connsiteY13117" fmla="*/ 306403 h 5359243"/>
              <a:gd name="connsiteX13118" fmla="*/ 6443642 w 8191242"/>
              <a:gd name="connsiteY13118" fmla="*/ 305920 h 5359243"/>
              <a:gd name="connsiteX13119" fmla="*/ 6451386 w 8191242"/>
              <a:gd name="connsiteY13119" fmla="*/ 329154 h 5359243"/>
              <a:gd name="connsiteX13120" fmla="*/ 6381683 w 8191242"/>
              <a:gd name="connsiteY13120" fmla="*/ 321409 h 5359243"/>
              <a:gd name="connsiteX13121" fmla="*/ 6443642 w 8191242"/>
              <a:gd name="connsiteY13121" fmla="*/ 305920 h 5359243"/>
              <a:gd name="connsiteX13122" fmla="*/ 6477721 w 8191242"/>
              <a:gd name="connsiteY13122" fmla="*/ 298175 h 5359243"/>
              <a:gd name="connsiteX13123" fmla="*/ 6443642 w 8191242"/>
              <a:gd name="connsiteY13123" fmla="*/ 305920 h 5359243"/>
              <a:gd name="connsiteX13124" fmla="*/ 6477721 w 8191242"/>
              <a:gd name="connsiteY13124" fmla="*/ 298175 h 5359243"/>
              <a:gd name="connsiteX13125" fmla="*/ 5009202 w 8191242"/>
              <a:gd name="connsiteY13125" fmla="*/ 298175 h 5359243"/>
              <a:gd name="connsiteX13126" fmla="*/ 5000904 w 8191242"/>
              <a:gd name="connsiteY13126" fmla="*/ 314525 h 5359243"/>
              <a:gd name="connsiteX13127" fmla="*/ 5034097 w 8191242"/>
              <a:gd name="connsiteY13127" fmla="*/ 314525 h 5359243"/>
              <a:gd name="connsiteX13128" fmla="*/ 5034097 w 8191242"/>
              <a:gd name="connsiteY13128" fmla="*/ 347227 h 5359243"/>
              <a:gd name="connsiteX13129" fmla="*/ 5025799 w 8191242"/>
              <a:gd name="connsiteY13129" fmla="*/ 330876 h 5359243"/>
              <a:gd name="connsiteX13130" fmla="*/ 5009202 w 8191242"/>
              <a:gd name="connsiteY13130" fmla="*/ 322699 h 5359243"/>
              <a:gd name="connsiteX13131" fmla="*/ 5006092 w 8191242"/>
              <a:gd name="connsiteY13131" fmla="*/ 334962 h 5359243"/>
              <a:gd name="connsiteX13132" fmla="*/ 5006436 w 8191242"/>
              <a:gd name="connsiteY13132" fmla="*/ 336326 h 5359243"/>
              <a:gd name="connsiteX13133" fmla="*/ 5000904 w 8191242"/>
              <a:gd name="connsiteY13133" fmla="*/ 330876 h 5359243"/>
              <a:gd name="connsiteX13134" fmla="*/ 4992605 w 8191242"/>
              <a:gd name="connsiteY13134" fmla="*/ 306349 h 5359243"/>
              <a:gd name="connsiteX13135" fmla="*/ 5009202 w 8191242"/>
              <a:gd name="connsiteY13135" fmla="*/ 298175 h 5359243"/>
              <a:gd name="connsiteX13136" fmla="*/ 4491961 w 8191242"/>
              <a:gd name="connsiteY13136" fmla="*/ 298175 h 5359243"/>
              <a:gd name="connsiteX13137" fmla="*/ 4499707 w 8191242"/>
              <a:gd name="connsiteY13137" fmla="*/ 329154 h 5359243"/>
              <a:gd name="connsiteX13138" fmla="*/ 4484217 w 8191242"/>
              <a:gd name="connsiteY13138" fmla="*/ 313664 h 5359243"/>
              <a:gd name="connsiteX13139" fmla="*/ 4491961 w 8191242"/>
              <a:gd name="connsiteY13139" fmla="*/ 298175 h 5359243"/>
              <a:gd name="connsiteX13140" fmla="*/ 6517218 w 8191242"/>
              <a:gd name="connsiteY13140" fmla="*/ 290430 h 5359243"/>
              <a:gd name="connsiteX13141" fmla="*/ 6493984 w 8191242"/>
              <a:gd name="connsiteY13141" fmla="*/ 321409 h 5359243"/>
              <a:gd name="connsiteX13142" fmla="*/ 6517218 w 8191242"/>
              <a:gd name="connsiteY13142" fmla="*/ 290430 h 5359243"/>
              <a:gd name="connsiteX13143" fmla="*/ 6517218 w 8191242"/>
              <a:gd name="connsiteY13143" fmla="*/ 290430 h 5359243"/>
              <a:gd name="connsiteX13144" fmla="*/ 6575305 w 8191242"/>
              <a:gd name="connsiteY13144" fmla="*/ 290430 h 5359243"/>
              <a:gd name="connsiteX13145" fmla="*/ 6525516 w 8191242"/>
              <a:gd name="connsiteY13145" fmla="*/ 313664 h 5359243"/>
              <a:gd name="connsiteX13146" fmla="*/ 6517218 w 8191242"/>
              <a:gd name="connsiteY13146" fmla="*/ 290430 h 5359243"/>
              <a:gd name="connsiteX13147" fmla="*/ 4550051 w 8191242"/>
              <a:gd name="connsiteY13147" fmla="*/ 290430 h 5359243"/>
              <a:gd name="connsiteX13148" fmla="*/ 4550051 w 8191242"/>
              <a:gd name="connsiteY13148" fmla="*/ 313664 h 5359243"/>
              <a:gd name="connsiteX13149" fmla="*/ 4499709 w 8191242"/>
              <a:gd name="connsiteY13149" fmla="*/ 305920 h 5359243"/>
              <a:gd name="connsiteX13150" fmla="*/ 4550051 w 8191242"/>
              <a:gd name="connsiteY13150" fmla="*/ 290430 h 5359243"/>
              <a:gd name="connsiteX13151" fmla="*/ 4015660 w 8191242"/>
              <a:gd name="connsiteY13151" fmla="*/ 290430 h 5359243"/>
              <a:gd name="connsiteX13152" fmla="*/ 3984681 w 8191242"/>
              <a:gd name="connsiteY13152" fmla="*/ 305920 h 5359243"/>
              <a:gd name="connsiteX13153" fmla="*/ 4015660 w 8191242"/>
              <a:gd name="connsiteY13153" fmla="*/ 290430 h 5359243"/>
              <a:gd name="connsiteX13154" fmla="*/ 6590794 w 8191242"/>
              <a:gd name="connsiteY13154" fmla="*/ 282685 h 5359243"/>
              <a:gd name="connsiteX13155" fmla="*/ 6590794 w 8191242"/>
              <a:gd name="connsiteY13155" fmla="*/ 298175 h 5359243"/>
              <a:gd name="connsiteX13156" fmla="*/ 6575305 w 8191242"/>
              <a:gd name="connsiteY13156" fmla="*/ 290430 h 5359243"/>
              <a:gd name="connsiteX13157" fmla="*/ 6590794 w 8191242"/>
              <a:gd name="connsiteY13157" fmla="*/ 282685 h 5359243"/>
              <a:gd name="connsiteX13158" fmla="*/ 5154140 w 8191242"/>
              <a:gd name="connsiteY13158" fmla="*/ 282685 h 5359243"/>
              <a:gd name="connsiteX13159" fmla="*/ 5065074 w 8191242"/>
              <a:gd name="connsiteY13159" fmla="*/ 329154 h 5359243"/>
              <a:gd name="connsiteX13160" fmla="*/ 5154140 w 8191242"/>
              <a:gd name="connsiteY13160" fmla="*/ 282685 h 5359243"/>
              <a:gd name="connsiteX13161" fmla="*/ 3523867 w 8191242"/>
              <a:gd name="connsiteY13161" fmla="*/ 282685 h 5359243"/>
              <a:gd name="connsiteX13162" fmla="*/ 3523867 w 8191242"/>
              <a:gd name="connsiteY13162" fmla="*/ 298175 h 5359243"/>
              <a:gd name="connsiteX13163" fmla="*/ 3539356 w 8191242"/>
              <a:gd name="connsiteY13163" fmla="*/ 298175 h 5359243"/>
              <a:gd name="connsiteX13164" fmla="*/ 3508377 w 8191242"/>
              <a:gd name="connsiteY13164" fmla="*/ 298175 h 5359243"/>
              <a:gd name="connsiteX13165" fmla="*/ 3461908 w 8191242"/>
              <a:gd name="connsiteY13165" fmla="*/ 329154 h 5359243"/>
              <a:gd name="connsiteX13166" fmla="*/ 3461908 w 8191242"/>
              <a:gd name="connsiteY13166" fmla="*/ 298175 h 5359243"/>
              <a:gd name="connsiteX13167" fmla="*/ 3477398 w 8191242"/>
              <a:gd name="connsiteY13167" fmla="*/ 321409 h 5359243"/>
              <a:gd name="connsiteX13168" fmla="*/ 3523867 w 8191242"/>
              <a:gd name="connsiteY13168" fmla="*/ 282685 h 5359243"/>
              <a:gd name="connsiteX13169" fmla="*/ 6354578 w 8191242"/>
              <a:gd name="connsiteY13169" fmla="*/ 255887 h 5359243"/>
              <a:gd name="connsiteX13170" fmla="*/ 6128782 w 8191242"/>
              <a:gd name="connsiteY13170" fmla="*/ 304197 h 5359243"/>
              <a:gd name="connsiteX13171" fmla="*/ 6120718 w 8191242"/>
              <a:gd name="connsiteY13171" fmla="*/ 288095 h 5359243"/>
              <a:gd name="connsiteX13172" fmla="*/ 6120718 w 8191242"/>
              <a:gd name="connsiteY13172" fmla="*/ 320301 h 5359243"/>
              <a:gd name="connsiteX13173" fmla="*/ 6144909 w 8191242"/>
              <a:gd name="connsiteY13173" fmla="*/ 320301 h 5359243"/>
              <a:gd name="connsiteX13174" fmla="*/ 6152973 w 8191242"/>
              <a:gd name="connsiteY13174" fmla="*/ 344458 h 5359243"/>
              <a:gd name="connsiteX13175" fmla="*/ 6136844 w 8191242"/>
              <a:gd name="connsiteY13175" fmla="*/ 336406 h 5359243"/>
              <a:gd name="connsiteX13176" fmla="*/ 6169102 w 8191242"/>
              <a:gd name="connsiteY13176" fmla="*/ 360563 h 5359243"/>
              <a:gd name="connsiteX13177" fmla="*/ 6161037 w 8191242"/>
              <a:gd name="connsiteY13177" fmla="*/ 376666 h 5359243"/>
              <a:gd name="connsiteX13178" fmla="*/ 6164264 w 8191242"/>
              <a:gd name="connsiteY13178" fmla="*/ 379886 h 5359243"/>
              <a:gd name="connsiteX13179" fmla="*/ 6161037 w 8191242"/>
              <a:gd name="connsiteY13179" fmla="*/ 384719 h 5359243"/>
              <a:gd name="connsiteX13180" fmla="*/ 6171118 w 8191242"/>
              <a:gd name="connsiteY13180" fmla="*/ 386731 h 5359243"/>
              <a:gd name="connsiteX13181" fmla="*/ 6185230 w 8191242"/>
              <a:gd name="connsiteY13181" fmla="*/ 400823 h 5359243"/>
              <a:gd name="connsiteX13182" fmla="*/ 6185230 w 8191242"/>
              <a:gd name="connsiteY13182" fmla="*/ 368614 h 5359243"/>
              <a:gd name="connsiteX13183" fmla="*/ 6193294 w 8191242"/>
              <a:gd name="connsiteY13183" fmla="*/ 392770 h 5359243"/>
              <a:gd name="connsiteX13184" fmla="*/ 6209423 w 8191242"/>
              <a:gd name="connsiteY13184" fmla="*/ 400823 h 5359243"/>
              <a:gd name="connsiteX13185" fmla="*/ 6241680 w 8191242"/>
              <a:gd name="connsiteY13185" fmla="*/ 392770 h 5359243"/>
              <a:gd name="connsiteX13186" fmla="*/ 6241680 w 8191242"/>
              <a:gd name="connsiteY13186" fmla="*/ 376666 h 5359243"/>
              <a:gd name="connsiteX13187" fmla="*/ 6217487 w 8191242"/>
              <a:gd name="connsiteY13187" fmla="*/ 360563 h 5359243"/>
              <a:gd name="connsiteX13188" fmla="*/ 6209423 w 8191242"/>
              <a:gd name="connsiteY13188" fmla="*/ 352510 h 5359243"/>
              <a:gd name="connsiteX13189" fmla="*/ 6209423 w 8191242"/>
              <a:gd name="connsiteY13189" fmla="*/ 392770 h 5359243"/>
              <a:gd name="connsiteX13190" fmla="*/ 6201359 w 8191242"/>
              <a:gd name="connsiteY13190" fmla="*/ 360563 h 5359243"/>
              <a:gd name="connsiteX13191" fmla="*/ 6185230 w 8191242"/>
              <a:gd name="connsiteY13191" fmla="*/ 384719 h 5359243"/>
              <a:gd name="connsiteX13192" fmla="*/ 6176158 w 8191242"/>
              <a:gd name="connsiteY13192" fmla="*/ 387739 h 5359243"/>
              <a:gd name="connsiteX13193" fmla="*/ 6171118 w 8191242"/>
              <a:gd name="connsiteY13193" fmla="*/ 386731 h 5359243"/>
              <a:gd name="connsiteX13194" fmla="*/ 6164264 w 8191242"/>
              <a:gd name="connsiteY13194" fmla="*/ 379886 h 5359243"/>
              <a:gd name="connsiteX13195" fmla="*/ 6169102 w 8191242"/>
              <a:gd name="connsiteY13195" fmla="*/ 372639 h 5359243"/>
              <a:gd name="connsiteX13196" fmla="*/ 6177166 w 8191242"/>
              <a:gd name="connsiteY13196" fmla="*/ 360563 h 5359243"/>
              <a:gd name="connsiteX13197" fmla="*/ 6152973 w 8191242"/>
              <a:gd name="connsiteY13197" fmla="*/ 352510 h 5359243"/>
              <a:gd name="connsiteX13198" fmla="*/ 6161037 w 8191242"/>
              <a:gd name="connsiteY13198" fmla="*/ 328354 h 5359243"/>
              <a:gd name="connsiteX13199" fmla="*/ 6177166 w 8191242"/>
              <a:gd name="connsiteY13199" fmla="*/ 352510 h 5359243"/>
              <a:gd name="connsiteX13200" fmla="*/ 6322321 w 8191242"/>
              <a:gd name="connsiteY13200" fmla="*/ 328354 h 5359243"/>
              <a:gd name="connsiteX13201" fmla="*/ 6314256 w 8191242"/>
              <a:gd name="connsiteY13201" fmla="*/ 344458 h 5359243"/>
              <a:gd name="connsiteX13202" fmla="*/ 6298128 w 8191242"/>
              <a:gd name="connsiteY13202" fmla="*/ 336406 h 5359243"/>
              <a:gd name="connsiteX13203" fmla="*/ 6338449 w 8191242"/>
              <a:gd name="connsiteY13203" fmla="*/ 384719 h 5359243"/>
              <a:gd name="connsiteX13204" fmla="*/ 6257809 w 8191242"/>
              <a:gd name="connsiteY13204" fmla="*/ 392770 h 5359243"/>
              <a:gd name="connsiteX13205" fmla="*/ 6064267 w 8191242"/>
              <a:gd name="connsiteY13205" fmla="*/ 433029 h 5359243"/>
              <a:gd name="connsiteX13206" fmla="*/ 6064267 w 8191242"/>
              <a:gd name="connsiteY13206" fmla="*/ 376666 h 5359243"/>
              <a:gd name="connsiteX13207" fmla="*/ 6080396 w 8191242"/>
              <a:gd name="connsiteY13207" fmla="*/ 384719 h 5359243"/>
              <a:gd name="connsiteX13208" fmla="*/ 6080396 w 8191242"/>
              <a:gd name="connsiteY13208" fmla="*/ 344458 h 5359243"/>
              <a:gd name="connsiteX13209" fmla="*/ 6120718 w 8191242"/>
              <a:gd name="connsiteY13209" fmla="*/ 336406 h 5359243"/>
              <a:gd name="connsiteX13210" fmla="*/ 6124265 w 8191242"/>
              <a:gd name="connsiteY13210" fmla="*/ 349866 h 5359243"/>
              <a:gd name="connsiteX13211" fmla="*/ 6127068 w 8191242"/>
              <a:gd name="connsiteY13211" fmla="*/ 357077 h 5359243"/>
              <a:gd name="connsiteX13212" fmla="*/ 6136844 w 8191242"/>
              <a:gd name="connsiteY13212" fmla="*/ 368614 h 5359243"/>
              <a:gd name="connsiteX13213" fmla="*/ 6112653 w 8191242"/>
              <a:gd name="connsiteY13213" fmla="*/ 312250 h 5359243"/>
              <a:gd name="connsiteX13214" fmla="*/ 6104589 w 8191242"/>
              <a:gd name="connsiteY13214" fmla="*/ 328354 h 5359243"/>
              <a:gd name="connsiteX13215" fmla="*/ 6088460 w 8191242"/>
              <a:gd name="connsiteY13215" fmla="*/ 320301 h 5359243"/>
              <a:gd name="connsiteX13216" fmla="*/ 6088460 w 8191242"/>
              <a:gd name="connsiteY13216" fmla="*/ 296148 h 5359243"/>
              <a:gd name="connsiteX13217" fmla="*/ 6112653 w 8191242"/>
              <a:gd name="connsiteY13217" fmla="*/ 304197 h 5359243"/>
              <a:gd name="connsiteX13218" fmla="*/ 6112653 w 8191242"/>
              <a:gd name="connsiteY13218" fmla="*/ 288095 h 5359243"/>
              <a:gd name="connsiteX13219" fmla="*/ 6072332 w 8191242"/>
              <a:gd name="connsiteY13219" fmla="*/ 312250 h 5359243"/>
              <a:gd name="connsiteX13220" fmla="*/ 6064267 w 8191242"/>
              <a:gd name="connsiteY13220" fmla="*/ 288095 h 5359243"/>
              <a:gd name="connsiteX13221" fmla="*/ 6048139 w 8191242"/>
              <a:gd name="connsiteY13221" fmla="*/ 304197 h 5359243"/>
              <a:gd name="connsiteX13222" fmla="*/ 6048139 w 8191242"/>
              <a:gd name="connsiteY13222" fmla="*/ 288095 h 5359243"/>
              <a:gd name="connsiteX13223" fmla="*/ 5951370 w 8191242"/>
              <a:gd name="connsiteY13223" fmla="*/ 312250 h 5359243"/>
              <a:gd name="connsiteX13224" fmla="*/ 5943306 w 8191242"/>
              <a:gd name="connsiteY13224" fmla="*/ 352510 h 5359243"/>
              <a:gd name="connsiteX13225" fmla="*/ 5927177 w 8191242"/>
              <a:gd name="connsiteY13225" fmla="*/ 336406 h 5359243"/>
              <a:gd name="connsiteX13226" fmla="*/ 5943306 w 8191242"/>
              <a:gd name="connsiteY13226" fmla="*/ 376666 h 5359243"/>
              <a:gd name="connsiteX13227" fmla="*/ 5958456 w 8191242"/>
              <a:gd name="connsiteY13227" fmla="*/ 369102 h 5359243"/>
              <a:gd name="connsiteX13228" fmla="*/ 5958569 w 8191242"/>
              <a:gd name="connsiteY13228" fmla="*/ 370917 h 5359243"/>
              <a:gd name="connsiteX13229" fmla="*/ 5956410 w 8191242"/>
              <a:gd name="connsiteY13229" fmla="*/ 376666 h 5359243"/>
              <a:gd name="connsiteX13230" fmla="*/ 5959434 w 8191242"/>
              <a:gd name="connsiteY13230" fmla="*/ 384719 h 5359243"/>
              <a:gd name="connsiteX13231" fmla="*/ 5958569 w 8191242"/>
              <a:gd name="connsiteY13231" fmla="*/ 370917 h 5359243"/>
              <a:gd name="connsiteX13232" fmla="*/ 5959434 w 8191242"/>
              <a:gd name="connsiteY13232" fmla="*/ 368614 h 5359243"/>
              <a:gd name="connsiteX13233" fmla="*/ 5958456 w 8191242"/>
              <a:gd name="connsiteY13233" fmla="*/ 369102 h 5359243"/>
              <a:gd name="connsiteX13234" fmla="*/ 5958427 w 8191242"/>
              <a:gd name="connsiteY13234" fmla="*/ 368614 h 5359243"/>
              <a:gd name="connsiteX13235" fmla="*/ 5951370 w 8191242"/>
              <a:gd name="connsiteY13235" fmla="*/ 352510 h 5359243"/>
              <a:gd name="connsiteX13236" fmla="*/ 5991689 w 8191242"/>
              <a:gd name="connsiteY13236" fmla="*/ 352510 h 5359243"/>
              <a:gd name="connsiteX13237" fmla="*/ 6007817 w 8191242"/>
              <a:gd name="connsiteY13237" fmla="*/ 400823 h 5359243"/>
              <a:gd name="connsiteX13238" fmla="*/ 5983624 w 8191242"/>
              <a:gd name="connsiteY13238" fmla="*/ 368614 h 5359243"/>
              <a:gd name="connsiteX13239" fmla="*/ 5991689 w 8191242"/>
              <a:gd name="connsiteY13239" fmla="*/ 400823 h 5359243"/>
              <a:gd name="connsiteX13240" fmla="*/ 5943306 w 8191242"/>
              <a:gd name="connsiteY13240" fmla="*/ 408875 h 5359243"/>
              <a:gd name="connsiteX13241" fmla="*/ 5967499 w 8191242"/>
              <a:gd name="connsiteY13241" fmla="*/ 449133 h 5359243"/>
              <a:gd name="connsiteX13242" fmla="*/ 5975563 w 8191242"/>
              <a:gd name="connsiteY13242" fmla="*/ 408875 h 5359243"/>
              <a:gd name="connsiteX13243" fmla="*/ 5975563 w 8191242"/>
              <a:gd name="connsiteY13243" fmla="*/ 433029 h 5359243"/>
              <a:gd name="connsiteX13244" fmla="*/ 5999753 w 8191242"/>
              <a:gd name="connsiteY13244" fmla="*/ 441081 h 5359243"/>
              <a:gd name="connsiteX13245" fmla="*/ 5999753 w 8191242"/>
              <a:gd name="connsiteY13245" fmla="*/ 433029 h 5359243"/>
              <a:gd name="connsiteX13246" fmla="*/ 6056203 w 8191242"/>
              <a:gd name="connsiteY13246" fmla="*/ 441081 h 5359243"/>
              <a:gd name="connsiteX13247" fmla="*/ 5959434 w 8191242"/>
              <a:gd name="connsiteY13247" fmla="*/ 457185 h 5359243"/>
              <a:gd name="connsiteX13248" fmla="*/ 5935241 w 8191242"/>
              <a:gd name="connsiteY13248" fmla="*/ 441081 h 5359243"/>
              <a:gd name="connsiteX13249" fmla="*/ 5911048 w 8191242"/>
              <a:gd name="connsiteY13249" fmla="*/ 360563 h 5359243"/>
              <a:gd name="connsiteX13250" fmla="*/ 5935241 w 8191242"/>
              <a:gd name="connsiteY13250" fmla="*/ 352510 h 5359243"/>
              <a:gd name="connsiteX13251" fmla="*/ 5919113 w 8191242"/>
              <a:gd name="connsiteY13251" fmla="*/ 360563 h 5359243"/>
              <a:gd name="connsiteX13252" fmla="*/ 5911048 w 8191242"/>
              <a:gd name="connsiteY13252" fmla="*/ 352510 h 5359243"/>
              <a:gd name="connsiteX13253" fmla="*/ 5911048 w 8191242"/>
              <a:gd name="connsiteY13253" fmla="*/ 328354 h 5359243"/>
              <a:gd name="connsiteX13254" fmla="*/ 5894920 w 8191242"/>
              <a:gd name="connsiteY13254" fmla="*/ 320301 h 5359243"/>
              <a:gd name="connsiteX13255" fmla="*/ 5911048 w 8191242"/>
              <a:gd name="connsiteY13255" fmla="*/ 352510 h 5359243"/>
              <a:gd name="connsiteX13256" fmla="*/ 5895793 w 8191242"/>
              <a:gd name="connsiteY13256" fmla="*/ 352510 h 5359243"/>
              <a:gd name="connsiteX13257" fmla="*/ 5896366 w 8191242"/>
              <a:gd name="connsiteY13257" fmla="*/ 355530 h 5359243"/>
              <a:gd name="connsiteX13258" fmla="*/ 5906008 w 8191242"/>
              <a:gd name="connsiteY13258" fmla="*/ 375659 h 5359243"/>
              <a:gd name="connsiteX13259" fmla="*/ 5911048 w 8191242"/>
              <a:gd name="connsiteY13259" fmla="*/ 392770 h 5359243"/>
              <a:gd name="connsiteX13260" fmla="*/ 5907823 w 8191242"/>
              <a:gd name="connsiteY13260" fmla="*/ 388745 h 5359243"/>
              <a:gd name="connsiteX13261" fmla="*/ 5902984 w 8191242"/>
              <a:gd name="connsiteY13261" fmla="*/ 376666 h 5359243"/>
              <a:gd name="connsiteX13262" fmla="*/ 5907016 w 8191242"/>
              <a:gd name="connsiteY13262" fmla="*/ 387739 h 5359243"/>
              <a:gd name="connsiteX13263" fmla="*/ 5907823 w 8191242"/>
              <a:gd name="connsiteY13263" fmla="*/ 388745 h 5359243"/>
              <a:gd name="connsiteX13264" fmla="*/ 5920213 w 8191242"/>
              <a:gd name="connsiteY13264" fmla="*/ 419671 h 5359243"/>
              <a:gd name="connsiteX13265" fmla="*/ 5920872 w 8191242"/>
              <a:gd name="connsiteY13265" fmla="*/ 419671 h 5359243"/>
              <a:gd name="connsiteX13266" fmla="*/ 5920398 w 8191242"/>
              <a:gd name="connsiteY13266" fmla="*/ 420137 h 5359243"/>
              <a:gd name="connsiteX13267" fmla="*/ 5935241 w 8191242"/>
              <a:gd name="connsiteY13267" fmla="*/ 457185 h 5359243"/>
              <a:gd name="connsiteX13268" fmla="*/ 5915080 w 8191242"/>
              <a:gd name="connsiteY13268" fmla="*/ 466245 h 5359243"/>
              <a:gd name="connsiteX13269" fmla="*/ 5896830 w 8191242"/>
              <a:gd name="connsiteY13269" fmla="*/ 458044 h 5359243"/>
              <a:gd name="connsiteX13270" fmla="*/ 5890204 w 8191242"/>
              <a:gd name="connsiteY13270" fmla="*/ 459068 h 5359243"/>
              <a:gd name="connsiteX13271" fmla="*/ 5864679 w 8191242"/>
              <a:gd name="connsiteY13271" fmla="*/ 469265 h 5359243"/>
              <a:gd name="connsiteX13272" fmla="*/ 5822341 w 8191242"/>
              <a:gd name="connsiteY13272" fmla="*/ 481341 h 5359243"/>
              <a:gd name="connsiteX13273" fmla="*/ 5814279 w 8191242"/>
              <a:gd name="connsiteY13273" fmla="*/ 457185 h 5359243"/>
              <a:gd name="connsiteX13274" fmla="*/ 5822341 w 8191242"/>
              <a:gd name="connsiteY13274" fmla="*/ 441081 h 5359243"/>
              <a:gd name="connsiteX13275" fmla="*/ 5822341 w 8191242"/>
              <a:gd name="connsiteY13275" fmla="*/ 473289 h 5359243"/>
              <a:gd name="connsiteX13276" fmla="*/ 5846534 w 8191242"/>
              <a:gd name="connsiteY13276" fmla="*/ 465238 h 5359243"/>
              <a:gd name="connsiteX13277" fmla="*/ 5838470 w 8191242"/>
              <a:gd name="connsiteY13277" fmla="*/ 449133 h 5359243"/>
              <a:gd name="connsiteX13278" fmla="*/ 5862663 w 8191242"/>
              <a:gd name="connsiteY13278" fmla="*/ 465238 h 5359243"/>
              <a:gd name="connsiteX13279" fmla="*/ 5870727 w 8191242"/>
              <a:gd name="connsiteY13279" fmla="*/ 441081 h 5359243"/>
              <a:gd name="connsiteX13280" fmla="*/ 5870727 w 8191242"/>
              <a:gd name="connsiteY13280" fmla="*/ 433029 h 5359243"/>
              <a:gd name="connsiteX13281" fmla="*/ 5846534 w 8191242"/>
              <a:gd name="connsiteY13281" fmla="*/ 352510 h 5359243"/>
              <a:gd name="connsiteX13282" fmla="*/ 5838470 w 8191242"/>
              <a:gd name="connsiteY13282" fmla="*/ 416927 h 5359243"/>
              <a:gd name="connsiteX13283" fmla="*/ 5846534 w 8191242"/>
              <a:gd name="connsiteY13283" fmla="*/ 433029 h 5359243"/>
              <a:gd name="connsiteX13284" fmla="*/ 5862663 w 8191242"/>
              <a:gd name="connsiteY13284" fmla="*/ 441081 h 5359243"/>
              <a:gd name="connsiteX13285" fmla="*/ 5854598 w 8191242"/>
              <a:gd name="connsiteY13285" fmla="*/ 457185 h 5359243"/>
              <a:gd name="connsiteX13286" fmla="*/ 5830405 w 8191242"/>
              <a:gd name="connsiteY13286" fmla="*/ 400823 h 5359243"/>
              <a:gd name="connsiteX13287" fmla="*/ 5824032 w 8191242"/>
              <a:gd name="connsiteY13287" fmla="*/ 410016 h 5359243"/>
              <a:gd name="connsiteX13288" fmla="*/ 5824061 w 8191242"/>
              <a:gd name="connsiteY13288" fmla="*/ 410475 h 5359243"/>
              <a:gd name="connsiteX13289" fmla="*/ 5823914 w 8191242"/>
              <a:gd name="connsiteY13289" fmla="*/ 410183 h 5359243"/>
              <a:gd name="connsiteX13290" fmla="*/ 5821334 w 8191242"/>
              <a:gd name="connsiteY13290" fmla="*/ 413907 h 5359243"/>
              <a:gd name="connsiteX13291" fmla="*/ 5830405 w 8191242"/>
              <a:gd name="connsiteY13291" fmla="*/ 433029 h 5359243"/>
              <a:gd name="connsiteX13292" fmla="*/ 5806214 w 8191242"/>
              <a:gd name="connsiteY13292" fmla="*/ 384719 h 5359243"/>
              <a:gd name="connsiteX13293" fmla="*/ 5799745 w 8191242"/>
              <a:gd name="connsiteY13293" fmla="*/ 393944 h 5359243"/>
              <a:gd name="connsiteX13294" fmla="*/ 5799809 w 8191242"/>
              <a:gd name="connsiteY13294" fmla="*/ 402433 h 5359243"/>
              <a:gd name="connsiteX13295" fmla="*/ 5798843 w 8191242"/>
              <a:gd name="connsiteY13295" fmla="*/ 401718 h 5359243"/>
              <a:gd name="connsiteX13296" fmla="*/ 5798150 w 8191242"/>
              <a:gd name="connsiteY13296" fmla="*/ 416927 h 5359243"/>
              <a:gd name="connsiteX13297" fmla="*/ 5782692 w 8191242"/>
              <a:gd name="connsiteY13297" fmla="*/ 416927 h 5359243"/>
              <a:gd name="connsiteX13298" fmla="*/ 5781607 w 8191242"/>
              <a:gd name="connsiteY13298" fmla="*/ 415742 h 5359243"/>
              <a:gd name="connsiteX13299" fmla="*/ 5774965 w 8191242"/>
              <a:gd name="connsiteY13299" fmla="*/ 396796 h 5359243"/>
              <a:gd name="connsiteX13300" fmla="*/ 5773957 w 8191242"/>
              <a:gd name="connsiteY13300" fmla="*/ 376666 h 5359243"/>
              <a:gd name="connsiteX13301" fmla="*/ 5773957 w 8191242"/>
              <a:gd name="connsiteY13301" fmla="*/ 400823 h 5359243"/>
              <a:gd name="connsiteX13302" fmla="*/ 5778997 w 8191242"/>
              <a:gd name="connsiteY13302" fmla="*/ 412899 h 5359243"/>
              <a:gd name="connsiteX13303" fmla="*/ 5781607 w 8191242"/>
              <a:gd name="connsiteY13303" fmla="*/ 415742 h 5359243"/>
              <a:gd name="connsiteX13304" fmla="*/ 5782021 w 8191242"/>
              <a:gd name="connsiteY13304" fmla="*/ 416927 h 5359243"/>
              <a:gd name="connsiteX13305" fmla="*/ 5782692 w 8191242"/>
              <a:gd name="connsiteY13305" fmla="*/ 416927 h 5359243"/>
              <a:gd name="connsiteX13306" fmla="*/ 5790086 w 8191242"/>
              <a:gd name="connsiteY13306" fmla="*/ 424979 h 5359243"/>
              <a:gd name="connsiteX13307" fmla="*/ 5757829 w 8191242"/>
              <a:gd name="connsiteY13307" fmla="*/ 433029 h 5359243"/>
              <a:gd name="connsiteX13308" fmla="*/ 5765893 w 8191242"/>
              <a:gd name="connsiteY13308" fmla="*/ 424979 h 5359243"/>
              <a:gd name="connsiteX13309" fmla="*/ 5748884 w 8191242"/>
              <a:gd name="connsiteY13309" fmla="*/ 418183 h 5359243"/>
              <a:gd name="connsiteX13310" fmla="*/ 5743432 w 8191242"/>
              <a:gd name="connsiteY13310" fmla="*/ 411119 h 5359243"/>
              <a:gd name="connsiteX13311" fmla="*/ 5750486 w 8191242"/>
              <a:gd name="connsiteY13311" fmla="*/ 441454 h 5359243"/>
              <a:gd name="connsiteX13312" fmla="*/ 5742742 w 8191242"/>
              <a:gd name="connsiteY13312" fmla="*/ 441454 h 5359243"/>
              <a:gd name="connsiteX13313" fmla="*/ 5727253 w 8191242"/>
              <a:gd name="connsiteY13313" fmla="*/ 425965 h 5359243"/>
              <a:gd name="connsiteX13314" fmla="*/ 5719507 w 8191242"/>
              <a:gd name="connsiteY13314" fmla="*/ 394986 h 5359243"/>
              <a:gd name="connsiteX13315" fmla="*/ 5742742 w 8191242"/>
              <a:gd name="connsiteY13315" fmla="*/ 364006 h 5359243"/>
              <a:gd name="connsiteX13316" fmla="*/ 5740808 w 8191242"/>
              <a:gd name="connsiteY13316" fmla="*/ 399825 h 5359243"/>
              <a:gd name="connsiteX13317" fmla="*/ 5742881 w 8191242"/>
              <a:gd name="connsiteY13317" fmla="*/ 408744 h 5359243"/>
              <a:gd name="connsiteX13318" fmla="*/ 5759846 w 8191242"/>
              <a:gd name="connsiteY13318" fmla="*/ 406860 h 5359243"/>
              <a:gd name="connsiteX13319" fmla="*/ 5765893 w 8191242"/>
              <a:gd name="connsiteY13319" fmla="*/ 392770 h 5359243"/>
              <a:gd name="connsiteX13320" fmla="*/ 5741700 w 8191242"/>
              <a:gd name="connsiteY13320" fmla="*/ 360563 h 5359243"/>
              <a:gd name="connsiteX13321" fmla="*/ 5757829 w 8191242"/>
              <a:gd name="connsiteY13321" fmla="*/ 336406 h 5359243"/>
              <a:gd name="connsiteX13322" fmla="*/ 5733636 w 8191242"/>
              <a:gd name="connsiteY13322" fmla="*/ 344458 h 5359243"/>
              <a:gd name="connsiteX13323" fmla="*/ 5693314 w 8191242"/>
              <a:gd name="connsiteY13323" fmla="*/ 344458 h 5359243"/>
              <a:gd name="connsiteX13324" fmla="*/ 5685250 w 8191242"/>
              <a:gd name="connsiteY13324" fmla="*/ 360563 h 5359243"/>
              <a:gd name="connsiteX13325" fmla="*/ 5661057 w 8191242"/>
              <a:gd name="connsiteY13325" fmla="*/ 360563 h 5359243"/>
              <a:gd name="connsiteX13326" fmla="*/ 5693314 w 8191242"/>
              <a:gd name="connsiteY13326" fmla="*/ 408875 h 5359243"/>
              <a:gd name="connsiteX13327" fmla="*/ 5701378 w 8191242"/>
              <a:gd name="connsiteY13327" fmla="*/ 457185 h 5359243"/>
              <a:gd name="connsiteX13328" fmla="*/ 5680211 w 8191242"/>
              <a:gd name="connsiteY13328" fmla="*/ 411895 h 5359243"/>
              <a:gd name="connsiteX13329" fmla="*/ 5669512 w 8191242"/>
              <a:gd name="connsiteY13329" fmla="*/ 391714 h 5359243"/>
              <a:gd name="connsiteX13330" fmla="*/ 5669121 w 8191242"/>
              <a:gd name="connsiteY13330" fmla="*/ 384719 h 5359243"/>
              <a:gd name="connsiteX13331" fmla="*/ 5665011 w 8191242"/>
              <a:gd name="connsiteY13331" fmla="*/ 383226 h 5359243"/>
              <a:gd name="connsiteX13332" fmla="*/ 5652995 w 8191242"/>
              <a:gd name="connsiteY13332" fmla="*/ 360563 h 5359243"/>
              <a:gd name="connsiteX13333" fmla="*/ 5652995 w 8191242"/>
              <a:gd name="connsiteY13333" fmla="*/ 376666 h 5359243"/>
              <a:gd name="connsiteX13334" fmla="*/ 5658034 w 8191242"/>
              <a:gd name="connsiteY13334" fmla="*/ 380692 h 5359243"/>
              <a:gd name="connsiteX13335" fmla="*/ 5665011 w 8191242"/>
              <a:gd name="connsiteY13335" fmla="*/ 383226 h 5359243"/>
              <a:gd name="connsiteX13336" fmla="*/ 5669512 w 8191242"/>
              <a:gd name="connsiteY13336" fmla="*/ 391714 h 5359243"/>
              <a:gd name="connsiteX13337" fmla="*/ 5670129 w 8191242"/>
              <a:gd name="connsiteY13337" fmla="*/ 402835 h 5359243"/>
              <a:gd name="connsiteX13338" fmla="*/ 5677185 w 8191242"/>
              <a:gd name="connsiteY13338" fmla="*/ 433029 h 5359243"/>
              <a:gd name="connsiteX13339" fmla="*/ 5669121 w 8191242"/>
              <a:gd name="connsiteY13339" fmla="*/ 433029 h 5359243"/>
              <a:gd name="connsiteX13340" fmla="*/ 5652995 w 8191242"/>
              <a:gd name="connsiteY13340" fmla="*/ 416927 h 5359243"/>
              <a:gd name="connsiteX13341" fmla="*/ 5669121 w 8191242"/>
              <a:gd name="connsiteY13341" fmla="*/ 449133 h 5359243"/>
              <a:gd name="connsiteX13342" fmla="*/ 5652995 w 8191242"/>
              <a:gd name="connsiteY13342" fmla="*/ 465238 h 5359243"/>
              <a:gd name="connsiteX13343" fmla="*/ 5640521 w 8191242"/>
              <a:gd name="connsiteY13343" fmla="*/ 441458 h 5359243"/>
              <a:gd name="connsiteX13344" fmla="*/ 5632023 w 8191242"/>
              <a:gd name="connsiteY13344" fmla="*/ 441185 h 5359243"/>
              <a:gd name="connsiteX13345" fmla="*/ 5632090 w 8191242"/>
              <a:gd name="connsiteY13345" fmla="*/ 440002 h 5359243"/>
              <a:gd name="connsiteX13346" fmla="*/ 5631607 w 8191242"/>
              <a:gd name="connsiteY13346" fmla="*/ 438281 h 5359243"/>
              <a:gd name="connsiteX13347" fmla="*/ 5636867 w 8191242"/>
              <a:gd name="connsiteY13347" fmla="*/ 433029 h 5359243"/>
              <a:gd name="connsiteX13348" fmla="*/ 5644931 w 8191242"/>
              <a:gd name="connsiteY13348" fmla="*/ 424979 h 5359243"/>
              <a:gd name="connsiteX13349" fmla="*/ 5628802 w 8191242"/>
              <a:gd name="connsiteY13349" fmla="*/ 400823 h 5359243"/>
              <a:gd name="connsiteX13350" fmla="*/ 5636867 w 8191242"/>
              <a:gd name="connsiteY13350" fmla="*/ 392770 h 5359243"/>
              <a:gd name="connsiteX13351" fmla="*/ 5652995 w 8191242"/>
              <a:gd name="connsiteY13351" fmla="*/ 408875 h 5359243"/>
              <a:gd name="connsiteX13352" fmla="*/ 5636867 w 8191242"/>
              <a:gd name="connsiteY13352" fmla="*/ 360563 h 5359243"/>
              <a:gd name="connsiteX13353" fmla="*/ 5628802 w 8191242"/>
              <a:gd name="connsiteY13353" fmla="*/ 360563 h 5359243"/>
              <a:gd name="connsiteX13354" fmla="*/ 5596545 w 8191242"/>
              <a:gd name="connsiteY13354" fmla="*/ 360563 h 5359243"/>
              <a:gd name="connsiteX13355" fmla="*/ 5596545 w 8191242"/>
              <a:gd name="connsiteY13355" fmla="*/ 376666 h 5359243"/>
              <a:gd name="connsiteX13356" fmla="*/ 5572352 w 8191242"/>
              <a:gd name="connsiteY13356" fmla="*/ 384719 h 5359243"/>
              <a:gd name="connsiteX13357" fmla="*/ 5499776 w 8191242"/>
              <a:gd name="connsiteY13357" fmla="*/ 392770 h 5359243"/>
              <a:gd name="connsiteX13358" fmla="*/ 5495744 w 8191242"/>
              <a:gd name="connsiteY13358" fmla="*/ 407868 h 5359243"/>
              <a:gd name="connsiteX13359" fmla="*/ 5492565 w 8191242"/>
              <a:gd name="connsiteY13359" fmla="*/ 415005 h 5359243"/>
              <a:gd name="connsiteX13360" fmla="*/ 5494463 w 8191242"/>
              <a:gd name="connsiteY13360" fmla="*/ 418703 h 5359243"/>
              <a:gd name="connsiteX13361" fmla="*/ 5499103 w 8191242"/>
              <a:gd name="connsiteY13361" fmla="*/ 427753 h 5359243"/>
              <a:gd name="connsiteX13362" fmla="*/ 5506830 w 8191242"/>
              <a:gd name="connsiteY13362" fmla="*/ 439068 h 5359243"/>
              <a:gd name="connsiteX13363" fmla="*/ 5515902 w 8191242"/>
              <a:gd name="connsiteY13363" fmla="*/ 473289 h 5359243"/>
              <a:gd name="connsiteX13364" fmla="*/ 5507838 w 8191242"/>
              <a:gd name="connsiteY13364" fmla="*/ 473289 h 5359243"/>
              <a:gd name="connsiteX13365" fmla="*/ 5499776 w 8191242"/>
              <a:gd name="connsiteY13365" fmla="*/ 481341 h 5359243"/>
              <a:gd name="connsiteX13366" fmla="*/ 5483648 w 8191242"/>
              <a:gd name="connsiteY13366" fmla="*/ 473289 h 5359243"/>
              <a:gd name="connsiteX13367" fmla="*/ 5467519 w 8191242"/>
              <a:gd name="connsiteY13367" fmla="*/ 497445 h 5359243"/>
              <a:gd name="connsiteX13368" fmla="*/ 5475583 w 8191242"/>
              <a:gd name="connsiteY13368" fmla="*/ 553810 h 5359243"/>
              <a:gd name="connsiteX13369" fmla="*/ 5483648 w 8191242"/>
              <a:gd name="connsiteY13369" fmla="*/ 497445 h 5359243"/>
              <a:gd name="connsiteX13370" fmla="*/ 5491712 w 8191242"/>
              <a:gd name="connsiteY13370" fmla="*/ 521602 h 5359243"/>
              <a:gd name="connsiteX13371" fmla="*/ 5499776 w 8191242"/>
              <a:gd name="connsiteY13371" fmla="*/ 497445 h 5359243"/>
              <a:gd name="connsiteX13372" fmla="*/ 5495744 w 8191242"/>
              <a:gd name="connsiteY13372" fmla="*/ 537707 h 5359243"/>
              <a:gd name="connsiteX13373" fmla="*/ 5494644 w 8191242"/>
              <a:gd name="connsiteY13373" fmla="*/ 548685 h 5359243"/>
              <a:gd name="connsiteX13374" fmla="*/ 5491712 w 8191242"/>
              <a:gd name="connsiteY13374" fmla="*/ 545758 h 5359243"/>
              <a:gd name="connsiteX13375" fmla="*/ 5493860 w 8191242"/>
              <a:gd name="connsiteY13375" fmla="*/ 556494 h 5359243"/>
              <a:gd name="connsiteX13376" fmla="*/ 5491712 w 8191242"/>
              <a:gd name="connsiteY13376" fmla="*/ 577964 h 5359243"/>
              <a:gd name="connsiteX13377" fmla="*/ 5499776 w 8191242"/>
              <a:gd name="connsiteY13377" fmla="*/ 586016 h 5359243"/>
              <a:gd name="connsiteX13378" fmla="*/ 5495744 w 8191242"/>
              <a:gd name="connsiteY13378" fmla="*/ 565887 h 5359243"/>
              <a:gd name="connsiteX13379" fmla="*/ 5493860 w 8191242"/>
              <a:gd name="connsiteY13379" fmla="*/ 556494 h 5359243"/>
              <a:gd name="connsiteX13380" fmla="*/ 5494644 w 8191242"/>
              <a:gd name="connsiteY13380" fmla="*/ 548685 h 5359243"/>
              <a:gd name="connsiteX13381" fmla="*/ 5506830 w 8191242"/>
              <a:gd name="connsiteY13381" fmla="*/ 560855 h 5359243"/>
              <a:gd name="connsiteX13382" fmla="*/ 5515902 w 8191242"/>
              <a:gd name="connsiteY13382" fmla="*/ 594069 h 5359243"/>
              <a:gd name="connsiteX13383" fmla="*/ 5523966 w 8191242"/>
              <a:gd name="connsiteY13383" fmla="*/ 577964 h 5359243"/>
              <a:gd name="connsiteX13384" fmla="*/ 5523966 w 8191242"/>
              <a:gd name="connsiteY13384" fmla="*/ 586016 h 5359243"/>
              <a:gd name="connsiteX13385" fmla="*/ 5515902 w 8191242"/>
              <a:gd name="connsiteY13385" fmla="*/ 553810 h 5359243"/>
              <a:gd name="connsiteX13386" fmla="*/ 5532031 w 8191242"/>
              <a:gd name="connsiteY13386" fmla="*/ 529654 h 5359243"/>
              <a:gd name="connsiteX13387" fmla="*/ 5548159 w 8191242"/>
              <a:gd name="connsiteY13387" fmla="*/ 561863 h 5359243"/>
              <a:gd name="connsiteX13388" fmla="*/ 5556224 w 8191242"/>
              <a:gd name="connsiteY13388" fmla="*/ 577964 h 5359243"/>
              <a:gd name="connsiteX13389" fmla="*/ 5559012 w 8191242"/>
              <a:gd name="connsiteY13389" fmla="*/ 561262 h 5359243"/>
              <a:gd name="connsiteX13390" fmla="*/ 5550091 w 8191242"/>
              <a:gd name="connsiteY13390" fmla="*/ 554720 h 5359243"/>
              <a:gd name="connsiteX13391" fmla="*/ 5541378 w 8191242"/>
              <a:gd name="connsiteY13391" fmla="*/ 531291 h 5359243"/>
              <a:gd name="connsiteX13392" fmla="*/ 5552997 w 8191242"/>
              <a:gd name="connsiteY13392" fmla="*/ 538748 h 5359243"/>
              <a:gd name="connsiteX13393" fmla="*/ 5560065 w 8191242"/>
              <a:gd name="connsiteY13393" fmla="*/ 554950 h 5359243"/>
              <a:gd name="connsiteX13394" fmla="*/ 5564288 w 8191242"/>
              <a:gd name="connsiteY13394" fmla="*/ 529654 h 5359243"/>
              <a:gd name="connsiteX13395" fmla="*/ 5572352 w 8191242"/>
              <a:gd name="connsiteY13395" fmla="*/ 529654 h 5359243"/>
              <a:gd name="connsiteX13396" fmla="*/ 5572352 w 8191242"/>
              <a:gd name="connsiteY13396" fmla="*/ 561863 h 5359243"/>
              <a:gd name="connsiteX13397" fmla="*/ 5580417 w 8191242"/>
              <a:gd name="connsiteY13397" fmla="*/ 545758 h 5359243"/>
              <a:gd name="connsiteX13398" fmla="*/ 5588481 w 8191242"/>
              <a:gd name="connsiteY13398" fmla="*/ 577964 h 5359243"/>
              <a:gd name="connsiteX13399" fmla="*/ 5588481 w 8191242"/>
              <a:gd name="connsiteY13399" fmla="*/ 553810 h 5359243"/>
              <a:gd name="connsiteX13400" fmla="*/ 5580417 w 8191242"/>
              <a:gd name="connsiteY13400" fmla="*/ 618225 h 5359243"/>
              <a:gd name="connsiteX13401" fmla="*/ 5612674 w 8191242"/>
              <a:gd name="connsiteY13401" fmla="*/ 577964 h 5359243"/>
              <a:gd name="connsiteX13402" fmla="*/ 5596545 w 8191242"/>
              <a:gd name="connsiteY13402" fmla="*/ 561863 h 5359243"/>
              <a:gd name="connsiteX13403" fmla="*/ 5612674 w 8191242"/>
              <a:gd name="connsiteY13403" fmla="*/ 537707 h 5359243"/>
              <a:gd name="connsiteX13404" fmla="*/ 5596545 w 8191242"/>
              <a:gd name="connsiteY13404" fmla="*/ 529654 h 5359243"/>
              <a:gd name="connsiteX13405" fmla="*/ 5588481 w 8191242"/>
              <a:gd name="connsiteY13405" fmla="*/ 513550 h 5359243"/>
              <a:gd name="connsiteX13406" fmla="*/ 5620738 w 8191242"/>
              <a:gd name="connsiteY13406" fmla="*/ 521602 h 5359243"/>
              <a:gd name="connsiteX13407" fmla="*/ 5612674 w 8191242"/>
              <a:gd name="connsiteY13407" fmla="*/ 489394 h 5359243"/>
              <a:gd name="connsiteX13408" fmla="*/ 5620738 w 8191242"/>
              <a:gd name="connsiteY13408" fmla="*/ 465238 h 5359243"/>
              <a:gd name="connsiteX13409" fmla="*/ 5620738 w 8191242"/>
              <a:gd name="connsiteY13409" fmla="*/ 505498 h 5359243"/>
              <a:gd name="connsiteX13410" fmla="*/ 5636867 w 8191242"/>
              <a:gd name="connsiteY13410" fmla="*/ 513550 h 5359243"/>
              <a:gd name="connsiteX13411" fmla="*/ 5644931 w 8191242"/>
              <a:gd name="connsiteY13411" fmla="*/ 521602 h 5359243"/>
              <a:gd name="connsiteX13412" fmla="*/ 5669121 w 8191242"/>
              <a:gd name="connsiteY13412" fmla="*/ 497445 h 5359243"/>
              <a:gd name="connsiteX13413" fmla="*/ 5677185 w 8191242"/>
              <a:gd name="connsiteY13413" fmla="*/ 521602 h 5359243"/>
              <a:gd name="connsiteX13414" fmla="*/ 5604610 w 8191242"/>
              <a:gd name="connsiteY13414" fmla="*/ 545758 h 5359243"/>
              <a:gd name="connsiteX13415" fmla="*/ 5620738 w 8191242"/>
              <a:gd name="connsiteY13415" fmla="*/ 561863 h 5359243"/>
              <a:gd name="connsiteX13416" fmla="*/ 5749764 w 8191242"/>
              <a:gd name="connsiteY13416" fmla="*/ 529654 h 5359243"/>
              <a:gd name="connsiteX13417" fmla="*/ 5782021 w 8191242"/>
              <a:gd name="connsiteY13417" fmla="*/ 577964 h 5359243"/>
              <a:gd name="connsiteX13418" fmla="*/ 5798150 w 8191242"/>
              <a:gd name="connsiteY13418" fmla="*/ 577964 h 5359243"/>
              <a:gd name="connsiteX13419" fmla="*/ 5806214 w 8191242"/>
              <a:gd name="connsiteY13419" fmla="*/ 577964 h 5359243"/>
              <a:gd name="connsiteX13420" fmla="*/ 5806214 w 8191242"/>
              <a:gd name="connsiteY13420" fmla="*/ 602120 h 5359243"/>
              <a:gd name="connsiteX13421" fmla="*/ 5782021 w 8191242"/>
              <a:gd name="connsiteY13421" fmla="*/ 594069 h 5359243"/>
              <a:gd name="connsiteX13422" fmla="*/ 5749764 w 8191242"/>
              <a:gd name="connsiteY13422" fmla="*/ 537707 h 5359243"/>
              <a:gd name="connsiteX13423" fmla="*/ 5725571 w 8191242"/>
              <a:gd name="connsiteY13423" fmla="*/ 577964 h 5359243"/>
              <a:gd name="connsiteX13424" fmla="*/ 5709443 w 8191242"/>
              <a:gd name="connsiteY13424" fmla="*/ 545758 h 5359243"/>
              <a:gd name="connsiteX13425" fmla="*/ 5717507 w 8191242"/>
              <a:gd name="connsiteY13425" fmla="*/ 577964 h 5359243"/>
              <a:gd name="connsiteX13426" fmla="*/ 5701378 w 8191242"/>
              <a:gd name="connsiteY13426" fmla="*/ 553810 h 5359243"/>
              <a:gd name="connsiteX13427" fmla="*/ 5652995 w 8191242"/>
              <a:gd name="connsiteY13427" fmla="*/ 586016 h 5359243"/>
              <a:gd name="connsiteX13428" fmla="*/ 5661057 w 8191242"/>
              <a:gd name="connsiteY13428" fmla="*/ 618225 h 5359243"/>
              <a:gd name="connsiteX13429" fmla="*/ 5652995 w 8191242"/>
              <a:gd name="connsiteY13429" fmla="*/ 634329 h 5359243"/>
              <a:gd name="connsiteX13430" fmla="*/ 5626913 w 8191242"/>
              <a:gd name="connsiteY13430" fmla="*/ 591301 h 5359243"/>
              <a:gd name="connsiteX13431" fmla="*/ 5627678 w 8191242"/>
              <a:gd name="connsiteY13431" fmla="*/ 585900 h 5359243"/>
              <a:gd name="connsiteX13432" fmla="*/ 5628802 w 8191242"/>
              <a:gd name="connsiteY13432" fmla="*/ 586016 h 5359243"/>
              <a:gd name="connsiteX13433" fmla="*/ 5628802 w 8191242"/>
              <a:gd name="connsiteY13433" fmla="*/ 577964 h 5359243"/>
              <a:gd name="connsiteX13434" fmla="*/ 5627678 w 8191242"/>
              <a:gd name="connsiteY13434" fmla="*/ 585900 h 5359243"/>
              <a:gd name="connsiteX13435" fmla="*/ 5625148 w 8191242"/>
              <a:gd name="connsiteY13435" fmla="*/ 585640 h 5359243"/>
              <a:gd name="connsiteX13436" fmla="*/ 5612674 w 8191242"/>
              <a:gd name="connsiteY13436" fmla="*/ 561863 h 5359243"/>
              <a:gd name="connsiteX13437" fmla="*/ 5636867 w 8191242"/>
              <a:gd name="connsiteY13437" fmla="*/ 618225 h 5359243"/>
              <a:gd name="connsiteX13438" fmla="*/ 5636867 w 8191242"/>
              <a:gd name="connsiteY13438" fmla="*/ 658485 h 5359243"/>
              <a:gd name="connsiteX13439" fmla="*/ 5628802 w 8191242"/>
              <a:gd name="connsiteY13439" fmla="*/ 642382 h 5359243"/>
              <a:gd name="connsiteX13440" fmla="*/ 5628802 w 8191242"/>
              <a:gd name="connsiteY13440" fmla="*/ 650433 h 5359243"/>
              <a:gd name="connsiteX13441" fmla="*/ 5628802 w 8191242"/>
              <a:gd name="connsiteY13441" fmla="*/ 626277 h 5359243"/>
              <a:gd name="connsiteX13442" fmla="*/ 5620738 w 8191242"/>
              <a:gd name="connsiteY13442" fmla="*/ 602120 h 5359243"/>
              <a:gd name="connsiteX13443" fmla="*/ 5604610 w 8191242"/>
              <a:gd name="connsiteY13443" fmla="*/ 610173 h 5359243"/>
              <a:gd name="connsiteX13444" fmla="*/ 5612674 w 8191242"/>
              <a:gd name="connsiteY13444" fmla="*/ 642382 h 5359243"/>
              <a:gd name="connsiteX13445" fmla="*/ 5596545 w 8191242"/>
              <a:gd name="connsiteY13445" fmla="*/ 626277 h 5359243"/>
              <a:gd name="connsiteX13446" fmla="*/ 5604610 w 8191242"/>
              <a:gd name="connsiteY13446" fmla="*/ 650433 h 5359243"/>
              <a:gd name="connsiteX13447" fmla="*/ 5588481 w 8191242"/>
              <a:gd name="connsiteY13447" fmla="*/ 634329 h 5359243"/>
              <a:gd name="connsiteX13448" fmla="*/ 5620738 w 8191242"/>
              <a:gd name="connsiteY13448" fmla="*/ 650433 h 5359243"/>
              <a:gd name="connsiteX13449" fmla="*/ 5628802 w 8191242"/>
              <a:gd name="connsiteY13449" fmla="*/ 666538 h 5359243"/>
              <a:gd name="connsiteX13450" fmla="*/ 5636867 w 8191242"/>
              <a:gd name="connsiteY13450" fmla="*/ 666538 h 5359243"/>
              <a:gd name="connsiteX13451" fmla="*/ 5620738 w 8191242"/>
              <a:gd name="connsiteY13451" fmla="*/ 682642 h 5359243"/>
              <a:gd name="connsiteX13452" fmla="*/ 5636867 w 8191242"/>
              <a:gd name="connsiteY13452" fmla="*/ 698744 h 5359243"/>
              <a:gd name="connsiteX13453" fmla="*/ 5612674 w 8191242"/>
              <a:gd name="connsiteY13453" fmla="*/ 714848 h 5359243"/>
              <a:gd name="connsiteX13454" fmla="*/ 5628802 w 8191242"/>
              <a:gd name="connsiteY13454" fmla="*/ 698744 h 5359243"/>
              <a:gd name="connsiteX13455" fmla="*/ 5628802 w 8191242"/>
              <a:gd name="connsiteY13455" fmla="*/ 674589 h 5359243"/>
              <a:gd name="connsiteX13456" fmla="*/ 5588481 w 8191242"/>
              <a:gd name="connsiteY13456" fmla="*/ 650433 h 5359243"/>
              <a:gd name="connsiteX13457" fmla="*/ 5588481 w 8191242"/>
              <a:gd name="connsiteY13457" fmla="*/ 682642 h 5359243"/>
              <a:gd name="connsiteX13458" fmla="*/ 5564288 w 8191242"/>
              <a:gd name="connsiteY13458" fmla="*/ 682642 h 5359243"/>
              <a:gd name="connsiteX13459" fmla="*/ 5564288 w 8191242"/>
              <a:gd name="connsiteY13459" fmla="*/ 642382 h 5359243"/>
              <a:gd name="connsiteX13460" fmla="*/ 5556224 w 8191242"/>
              <a:gd name="connsiteY13460" fmla="*/ 666538 h 5359243"/>
              <a:gd name="connsiteX13461" fmla="*/ 5532031 w 8191242"/>
              <a:gd name="connsiteY13461" fmla="*/ 610173 h 5359243"/>
              <a:gd name="connsiteX13462" fmla="*/ 5507838 w 8191242"/>
              <a:gd name="connsiteY13462" fmla="*/ 618225 h 5359243"/>
              <a:gd name="connsiteX13463" fmla="*/ 5499776 w 8191242"/>
              <a:gd name="connsiteY13463" fmla="*/ 650433 h 5359243"/>
              <a:gd name="connsiteX13464" fmla="*/ 5507838 w 8191242"/>
              <a:gd name="connsiteY13464" fmla="*/ 626277 h 5359243"/>
              <a:gd name="connsiteX13465" fmla="*/ 5483648 w 8191242"/>
              <a:gd name="connsiteY13465" fmla="*/ 642382 h 5359243"/>
              <a:gd name="connsiteX13466" fmla="*/ 5483648 w 8191242"/>
              <a:gd name="connsiteY13466" fmla="*/ 682642 h 5359243"/>
              <a:gd name="connsiteX13467" fmla="*/ 5497693 w 8191242"/>
              <a:gd name="connsiteY13467" fmla="*/ 706017 h 5359243"/>
              <a:gd name="connsiteX13468" fmla="*/ 5491712 w 8191242"/>
              <a:gd name="connsiteY13468" fmla="*/ 703779 h 5359243"/>
              <a:gd name="connsiteX13469" fmla="*/ 5483648 w 8191242"/>
              <a:gd name="connsiteY13469" fmla="*/ 706795 h 5359243"/>
              <a:gd name="connsiteX13470" fmla="*/ 5486021 w 8191242"/>
              <a:gd name="connsiteY13470" fmla="*/ 719370 h 5359243"/>
              <a:gd name="connsiteX13471" fmla="*/ 5479110 w 8191242"/>
              <a:gd name="connsiteY13471" fmla="*/ 692077 h 5359243"/>
              <a:gd name="connsiteX13472" fmla="*/ 5467519 w 8191242"/>
              <a:gd name="connsiteY13472" fmla="*/ 666538 h 5359243"/>
              <a:gd name="connsiteX13473" fmla="*/ 5475583 w 8191242"/>
              <a:gd name="connsiteY13473" fmla="*/ 698744 h 5359243"/>
              <a:gd name="connsiteX13474" fmla="*/ 5427198 w 8191242"/>
              <a:gd name="connsiteY13474" fmla="*/ 674589 h 5359243"/>
              <a:gd name="connsiteX13475" fmla="*/ 5443326 w 8191242"/>
              <a:gd name="connsiteY13475" fmla="*/ 698744 h 5359243"/>
              <a:gd name="connsiteX13476" fmla="*/ 5451390 w 8191242"/>
              <a:gd name="connsiteY13476" fmla="*/ 690694 h 5359243"/>
              <a:gd name="connsiteX13477" fmla="*/ 5443326 w 8191242"/>
              <a:gd name="connsiteY13477" fmla="*/ 714848 h 5359243"/>
              <a:gd name="connsiteX13478" fmla="*/ 5411069 w 8191242"/>
              <a:gd name="connsiteY13478" fmla="*/ 658485 h 5359243"/>
              <a:gd name="connsiteX13479" fmla="*/ 5419133 w 8191242"/>
              <a:gd name="connsiteY13479" fmla="*/ 714848 h 5359243"/>
              <a:gd name="connsiteX13480" fmla="*/ 5427198 w 8191242"/>
              <a:gd name="connsiteY13480" fmla="*/ 698744 h 5359243"/>
              <a:gd name="connsiteX13481" fmla="*/ 5427198 w 8191242"/>
              <a:gd name="connsiteY13481" fmla="*/ 747057 h 5359243"/>
              <a:gd name="connsiteX13482" fmla="*/ 5451390 w 8191242"/>
              <a:gd name="connsiteY13482" fmla="*/ 771213 h 5359243"/>
              <a:gd name="connsiteX13483" fmla="*/ 5457165 w 8191242"/>
              <a:gd name="connsiteY13483" fmla="*/ 759681 h 5359243"/>
              <a:gd name="connsiteX13484" fmla="*/ 5458699 w 8191242"/>
              <a:gd name="connsiteY13484" fmla="*/ 763034 h 5359243"/>
              <a:gd name="connsiteX13485" fmla="*/ 5483648 w 8191242"/>
              <a:gd name="connsiteY13485" fmla="*/ 827577 h 5359243"/>
              <a:gd name="connsiteX13486" fmla="*/ 5473566 w 8191242"/>
              <a:gd name="connsiteY13486" fmla="*/ 816505 h 5359243"/>
              <a:gd name="connsiteX13487" fmla="*/ 5473753 w 8191242"/>
              <a:gd name="connsiteY13487" fmla="*/ 818286 h 5359243"/>
              <a:gd name="connsiteX13488" fmla="*/ 5447358 w 8191242"/>
              <a:gd name="connsiteY13488" fmla="*/ 800401 h 5359243"/>
              <a:gd name="connsiteX13489" fmla="*/ 5419133 w 8191242"/>
              <a:gd name="connsiteY13489" fmla="*/ 787317 h 5359243"/>
              <a:gd name="connsiteX13490" fmla="*/ 5435262 w 8191242"/>
              <a:gd name="connsiteY13490" fmla="*/ 835627 h 5359243"/>
              <a:gd name="connsiteX13491" fmla="*/ 5411069 w 8191242"/>
              <a:gd name="connsiteY13491" fmla="*/ 811473 h 5359243"/>
              <a:gd name="connsiteX13492" fmla="*/ 5410062 w 8191242"/>
              <a:gd name="connsiteY13492" fmla="*/ 795369 h 5359243"/>
              <a:gd name="connsiteX13493" fmla="*/ 5403005 w 8191242"/>
              <a:gd name="connsiteY13493" fmla="*/ 779264 h 5359243"/>
              <a:gd name="connsiteX13494" fmla="*/ 5451390 w 8191242"/>
              <a:gd name="connsiteY13494" fmla="*/ 787317 h 5359243"/>
              <a:gd name="connsiteX13495" fmla="*/ 5435262 w 8191242"/>
              <a:gd name="connsiteY13495" fmla="*/ 763161 h 5359243"/>
              <a:gd name="connsiteX13496" fmla="*/ 5411069 w 8191242"/>
              <a:gd name="connsiteY13496" fmla="*/ 722900 h 5359243"/>
              <a:gd name="connsiteX13497" fmla="*/ 5394940 w 8191242"/>
              <a:gd name="connsiteY13497" fmla="*/ 658485 h 5359243"/>
              <a:gd name="connsiteX13498" fmla="*/ 5386875 w 8191242"/>
              <a:gd name="connsiteY13498" fmla="*/ 650433 h 5359243"/>
              <a:gd name="connsiteX13499" fmla="*/ 5378811 w 8191242"/>
              <a:gd name="connsiteY13499" fmla="*/ 666538 h 5359243"/>
              <a:gd name="connsiteX13500" fmla="*/ 5394940 w 8191242"/>
              <a:gd name="connsiteY13500" fmla="*/ 690694 h 5359243"/>
              <a:gd name="connsiteX13501" fmla="*/ 5370747 w 8191242"/>
              <a:gd name="connsiteY13501" fmla="*/ 682642 h 5359243"/>
              <a:gd name="connsiteX13502" fmla="*/ 5370747 w 8191242"/>
              <a:gd name="connsiteY13502" fmla="*/ 690694 h 5359243"/>
              <a:gd name="connsiteX13503" fmla="*/ 5386875 w 8191242"/>
              <a:gd name="connsiteY13503" fmla="*/ 698744 h 5359243"/>
              <a:gd name="connsiteX13504" fmla="*/ 5362682 w 8191242"/>
              <a:gd name="connsiteY13504" fmla="*/ 690694 h 5359243"/>
              <a:gd name="connsiteX13505" fmla="*/ 5370747 w 8191242"/>
              <a:gd name="connsiteY13505" fmla="*/ 747057 h 5359243"/>
              <a:gd name="connsiteX13506" fmla="*/ 5362682 w 8191242"/>
              <a:gd name="connsiteY13506" fmla="*/ 763161 h 5359243"/>
              <a:gd name="connsiteX13507" fmla="*/ 5354618 w 8191242"/>
              <a:gd name="connsiteY13507" fmla="*/ 747057 h 5359243"/>
              <a:gd name="connsiteX13508" fmla="*/ 5354618 w 8191242"/>
              <a:gd name="connsiteY13508" fmla="*/ 763161 h 5359243"/>
              <a:gd name="connsiteX13509" fmla="*/ 5346554 w 8191242"/>
              <a:gd name="connsiteY13509" fmla="*/ 739004 h 5359243"/>
              <a:gd name="connsiteX13510" fmla="*/ 5346554 w 8191242"/>
              <a:gd name="connsiteY13510" fmla="*/ 763161 h 5359243"/>
              <a:gd name="connsiteX13511" fmla="*/ 5322363 w 8191242"/>
              <a:gd name="connsiteY13511" fmla="*/ 714848 h 5359243"/>
              <a:gd name="connsiteX13512" fmla="*/ 5338492 w 8191242"/>
              <a:gd name="connsiteY13512" fmla="*/ 682642 h 5359243"/>
              <a:gd name="connsiteX13513" fmla="*/ 5346554 w 8191242"/>
              <a:gd name="connsiteY13513" fmla="*/ 730952 h 5359243"/>
              <a:gd name="connsiteX13514" fmla="*/ 5346554 w 8191242"/>
              <a:gd name="connsiteY13514" fmla="*/ 722900 h 5359243"/>
              <a:gd name="connsiteX13515" fmla="*/ 5354618 w 8191242"/>
              <a:gd name="connsiteY13515" fmla="*/ 730952 h 5359243"/>
              <a:gd name="connsiteX13516" fmla="*/ 5330428 w 8191242"/>
              <a:gd name="connsiteY13516" fmla="*/ 666538 h 5359243"/>
              <a:gd name="connsiteX13517" fmla="*/ 5298171 w 8191242"/>
              <a:gd name="connsiteY13517" fmla="*/ 730952 h 5359243"/>
              <a:gd name="connsiteX13518" fmla="*/ 5330428 w 8191242"/>
              <a:gd name="connsiteY13518" fmla="*/ 795369 h 5359243"/>
              <a:gd name="connsiteX13519" fmla="*/ 5314299 w 8191242"/>
              <a:gd name="connsiteY13519" fmla="*/ 835627 h 5359243"/>
              <a:gd name="connsiteX13520" fmla="*/ 5298171 w 8191242"/>
              <a:gd name="connsiteY13520" fmla="*/ 819526 h 5359243"/>
              <a:gd name="connsiteX13521" fmla="*/ 5302203 w 8191242"/>
              <a:gd name="connsiteY13521" fmla="*/ 846699 h 5359243"/>
              <a:gd name="connsiteX13522" fmla="*/ 5303139 w 8191242"/>
              <a:gd name="connsiteY13522" fmla="*/ 851616 h 5359243"/>
              <a:gd name="connsiteX13523" fmla="*/ 5308262 w 8191242"/>
              <a:gd name="connsiteY13523" fmla="*/ 853687 h 5359243"/>
              <a:gd name="connsiteX13524" fmla="*/ 5308262 w 8191242"/>
              <a:gd name="connsiteY13524" fmla="*/ 866970 h 5359243"/>
              <a:gd name="connsiteX13525" fmla="*/ 5313289 w 8191242"/>
              <a:gd name="connsiteY13525" fmla="*/ 864816 h 5359243"/>
              <a:gd name="connsiteX13526" fmla="*/ 5314299 w 8191242"/>
              <a:gd name="connsiteY13526" fmla="*/ 867836 h 5359243"/>
              <a:gd name="connsiteX13527" fmla="*/ 5319339 w 8191242"/>
              <a:gd name="connsiteY13527" fmla="*/ 847706 h 5359243"/>
              <a:gd name="connsiteX13528" fmla="*/ 5327237 w 8191242"/>
              <a:gd name="connsiteY13528" fmla="*/ 833368 h 5359243"/>
              <a:gd name="connsiteX13529" fmla="*/ 5332108 w 8191242"/>
              <a:gd name="connsiteY13529" fmla="*/ 855256 h 5359243"/>
              <a:gd name="connsiteX13530" fmla="*/ 5332443 w 8191242"/>
              <a:gd name="connsiteY13530" fmla="*/ 860791 h 5359243"/>
              <a:gd name="connsiteX13531" fmla="*/ 5322363 w 8191242"/>
              <a:gd name="connsiteY13531" fmla="*/ 875888 h 5359243"/>
              <a:gd name="connsiteX13532" fmla="*/ 5346554 w 8191242"/>
              <a:gd name="connsiteY13532" fmla="*/ 900044 h 5359243"/>
              <a:gd name="connsiteX13533" fmla="*/ 5338492 w 8191242"/>
              <a:gd name="connsiteY13533" fmla="*/ 883939 h 5359243"/>
              <a:gd name="connsiteX13534" fmla="*/ 5332108 w 8191242"/>
              <a:gd name="connsiteY13534" fmla="*/ 855256 h 5359243"/>
              <a:gd name="connsiteX13535" fmla="*/ 5330428 w 8191242"/>
              <a:gd name="connsiteY13535" fmla="*/ 827577 h 5359243"/>
              <a:gd name="connsiteX13536" fmla="*/ 5327237 w 8191242"/>
              <a:gd name="connsiteY13536" fmla="*/ 833368 h 5359243"/>
              <a:gd name="connsiteX13537" fmla="*/ 5322363 w 8191242"/>
              <a:gd name="connsiteY13537" fmla="*/ 811473 h 5359243"/>
              <a:gd name="connsiteX13538" fmla="*/ 5362682 w 8191242"/>
              <a:gd name="connsiteY13538" fmla="*/ 883939 h 5359243"/>
              <a:gd name="connsiteX13539" fmla="*/ 5370747 w 8191242"/>
              <a:gd name="connsiteY13539" fmla="*/ 900044 h 5359243"/>
              <a:gd name="connsiteX13540" fmla="*/ 5371755 w 8191242"/>
              <a:gd name="connsiteY13540" fmla="*/ 876894 h 5359243"/>
              <a:gd name="connsiteX13541" fmla="*/ 5370914 w 8191242"/>
              <a:gd name="connsiteY13541" fmla="*/ 875771 h 5359243"/>
              <a:gd name="connsiteX13542" fmla="*/ 5380323 w 8191242"/>
              <a:gd name="connsiteY13542" fmla="*/ 869220 h 5359243"/>
              <a:gd name="connsiteX13543" fmla="*/ 5403005 w 8191242"/>
              <a:gd name="connsiteY13543" fmla="*/ 883939 h 5359243"/>
              <a:gd name="connsiteX13544" fmla="*/ 5411069 w 8191242"/>
              <a:gd name="connsiteY13544" fmla="*/ 875888 h 5359243"/>
              <a:gd name="connsiteX13545" fmla="*/ 5394940 w 8191242"/>
              <a:gd name="connsiteY13545" fmla="*/ 851732 h 5359243"/>
              <a:gd name="connsiteX13546" fmla="*/ 5403005 w 8191242"/>
              <a:gd name="connsiteY13546" fmla="*/ 851732 h 5359243"/>
              <a:gd name="connsiteX13547" fmla="*/ 5419133 w 8191242"/>
              <a:gd name="connsiteY13547" fmla="*/ 883939 h 5359243"/>
              <a:gd name="connsiteX13548" fmla="*/ 5435262 w 8191242"/>
              <a:gd name="connsiteY13548" fmla="*/ 940305 h 5359243"/>
              <a:gd name="connsiteX13549" fmla="*/ 5427198 w 8191242"/>
              <a:gd name="connsiteY13549" fmla="*/ 924201 h 5359243"/>
              <a:gd name="connsiteX13550" fmla="*/ 5427198 w 8191242"/>
              <a:gd name="connsiteY13550" fmla="*/ 948357 h 5359243"/>
              <a:gd name="connsiteX13551" fmla="*/ 5403005 w 8191242"/>
              <a:gd name="connsiteY13551" fmla="*/ 891992 h 5359243"/>
              <a:gd name="connsiteX13552" fmla="*/ 5394940 w 8191242"/>
              <a:gd name="connsiteY13552" fmla="*/ 908096 h 5359243"/>
              <a:gd name="connsiteX13553" fmla="*/ 5386875 w 8191242"/>
              <a:gd name="connsiteY13553" fmla="*/ 883939 h 5359243"/>
              <a:gd name="connsiteX13554" fmla="*/ 5378811 w 8191242"/>
              <a:gd name="connsiteY13554" fmla="*/ 908096 h 5359243"/>
              <a:gd name="connsiteX13555" fmla="*/ 5370747 w 8191242"/>
              <a:gd name="connsiteY13555" fmla="*/ 924201 h 5359243"/>
              <a:gd name="connsiteX13556" fmla="*/ 5394940 w 8191242"/>
              <a:gd name="connsiteY13556" fmla="*/ 956408 h 5359243"/>
              <a:gd name="connsiteX13557" fmla="*/ 5362682 w 8191242"/>
              <a:gd name="connsiteY13557" fmla="*/ 924201 h 5359243"/>
              <a:gd name="connsiteX13558" fmla="*/ 5338492 w 8191242"/>
              <a:gd name="connsiteY13558" fmla="*/ 908096 h 5359243"/>
              <a:gd name="connsiteX13559" fmla="*/ 5338492 w 8191242"/>
              <a:gd name="connsiteY13559" fmla="*/ 940305 h 5359243"/>
              <a:gd name="connsiteX13560" fmla="*/ 5354618 w 8191242"/>
              <a:gd name="connsiteY13560" fmla="*/ 948357 h 5359243"/>
              <a:gd name="connsiteX13561" fmla="*/ 5353648 w 8191242"/>
              <a:gd name="connsiteY13561" fmla="*/ 964853 h 5359243"/>
              <a:gd name="connsiteX13562" fmla="*/ 5346554 w 8191242"/>
              <a:gd name="connsiteY13562" fmla="*/ 964458 h 5359243"/>
              <a:gd name="connsiteX13563" fmla="*/ 5353611 w 8191242"/>
              <a:gd name="connsiteY13563" fmla="*/ 965466 h 5359243"/>
              <a:gd name="connsiteX13564" fmla="*/ 5353648 w 8191242"/>
              <a:gd name="connsiteY13564" fmla="*/ 964853 h 5359243"/>
              <a:gd name="connsiteX13565" fmla="*/ 5364700 w 8191242"/>
              <a:gd name="connsiteY13565" fmla="*/ 965466 h 5359243"/>
              <a:gd name="connsiteX13566" fmla="*/ 5394940 w 8191242"/>
              <a:gd name="connsiteY13566" fmla="*/ 972511 h 5359243"/>
              <a:gd name="connsiteX13567" fmla="*/ 5403005 w 8191242"/>
              <a:gd name="connsiteY13567" fmla="*/ 996667 h 5359243"/>
              <a:gd name="connsiteX13568" fmla="*/ 5394940 w 8191242"/>
              <a:gd name="connsiteY13568" fmla="*/ 1036927 h 5359243"/>
              <a:gd name="connsiteX13569" fmla="*/ 5391915 w 8191242"/>
              <a:gd name="connsiteY13569" fmla="*/ 998679 h 5359243"/>
              <a:gd name="connsiteX13570" fmla="*/ 5378218 w 8191242"/>
              <a:gd name="connsiteY13570" fmla="*/ 981748 h 5359243"/>
              <a:gd name="connsiteX13571" fmla="*/ 5378811 w 8191242"/>
              <a:gd name="connsiteY13571" fmla="*/ 980563 h 5359243"/>
              <a:gd name="connsiteX13572" fmla="*/ 5377921 w 8191242"/>
              <a:gd name="connsiteY13572" fmla="*/ 981379 h 5359243"/>
              <a:gd name="connsiteX13573" fmla="*/ 5370747 w 8191242"/>
              <a:gd name="connsiteY13573" fmla="*/ 972511 h 5359243"/>
              <a:gd name="connsiteX13574" fmla="*/ 5354618 w 8191242"/>
              <a:gd name="connsiteY13574" fmla="*/ 996667 h 5359243"/>
              <a:gd name="connsiteX13575" fmla="*/ 5366715 w 8191242"/>
              <a:gd name="connsiteY13575" fmla="*/ 991634 h 5359243"/>
              <a:gd name="connsiteX13576" fmla="*/ 5377921 w 8191242"/>
              <a:gd name="connsiteY13576" fmla="*/ 981379 h 5359243"/>
              <a:gd name="connsiteX13577" fmla="*/ 5378218 w 8191242"/>
              <a:gd name="connsiteY13577" fmla="*/ 981748 h 5359243"/>
              <a:gd name="connsiteX13578" fmla="*/ 5365707 w 8191242"/>
              <a:gd name="connsiteY13578" fmla="*/ 1006732 h 5359243"/>
              <a:gd name="connsiteX13579" fmla="*/ 5370747 w 8191242"/>
              <a:gd name="connsiteY13579" fmla="*/ 1044980 h 5359243"/>
              <a:gd name="connsiteX13580" fmla="*/ 5346554 w 8191242"/>
              <a:gd name="connsiteY13580" fmla="*/ 996667 h 5359243"/>
              <a:gd name="connsiteX13581" fmla="*/ 5354618 w 8191242"/>
              <a:gd name="connsiteY13581" fmla="*/ 1036927 h 5359243"/>
              <a:gd name="connsiteX13582" fmla="*/ 5338492 w 8191242"/>
              <a:gd name="connsiteY13582" fmla="*/ 1036927 h 5359243"/>
              <a:gd name="connsiteX13583" fmla="*/ 5346554 w 8191242"/>
              <a:gd name="connsiteY13583" fmla="*/ 1077188 h 5359243"/>
              <a:gd name="connsiteX13584" fmla="*/ 5330428 w 8191242"/>
              <a:gd name="connsiteY13584" fmla="*/ 1028876 h 5359243"/>
              <a:gd name="connsiteX13585" fmla="*/ 5314299 w 8191242"/>
              <a:gd name="connsiteY13585" fmla="*/ 1036927 h 5359243"/>
              <a:gd name="connsiteX13586" fmla="*/ 5306235 w 8191242"/>
              <a:gd name="connsiteY13586" fmla="*/ 1020823 h 5359243"/>
              <a:gd name="connsiteX13587" fmla="*/ 5314299 w 8191242"/>
              <a:gd name="connsiteY13587" fmla="*/ 988615 h 5359243"/>
              <a:gd name="connsiteX13588" fmla="*/ 5298171 w 8191242"/>
              <a:gd name="connsiteY13588" fmla="*/ 972511 h 5359243"/>
              <a:gd name="connsiteX13589" fmla="*/ 5298171 w 8191242"/>
              <a:gd name="connsiteY13589" fmla="*/ 988615 h 5359243"/>
              <a:gd name="connsiteX13590" fmla="*/ 5298171 w 8191242"/>
              <a:gd name="connsiteY13590" fmla="*/ 948357 h 5359243"/>
              <a:gd name="connsiteX13591" fmla="*/ 5282042 w 8191242"/>
              <a:gd name="connsiteY13591" fmla="*/ 932252 h 5359243"/>
              <a:gd name="connsiteX13592" fmla="*/ 5273978 w 8191242"/>
              <a:gd name="connsiteY13592" fmla="*/ 948357 h 5359243"/>
              <a:gd name="connsiteX13593" fmla="*/ 5290106 w 8191242"/>
              <a:gd name="connsiteY13593" fmla="*/ 964458 h 5359243"/>
              <a:gd name="connsiteX13594" fmla="*/ 5290106 w 8191242"/>
              <a:gd name="connsiteY13594" fmla="*/ 980563 h 5359243"/>
              <a:gd name="connsiteX13595" fmla="*/ 5265913 w 8191242"/>
              <a:gd name="connsiteY13595" fmla="*/ 972511 h 5359243"/>
              <a:gd name="connsiteX13596" fmla="*/ 5282042 w 8191242"/>
              <a:gd name="connsiteY13596" fmla="*/ 1020823 h 5359243"/>
              <a:gd name="connsiteX13597" fmla="*/ 5273978 w 8191242"/>
              <a:gd name="connsiteY13597" fmla="*/ 1028876 h 5359243"/>
              <a:gd name="connsiteX13598" fmla="*/ 5265913 w 8191242"/>
              <a:gd name="connsiteY13598" fmla="*/ 964458 h 5359243"/>
              <a:gd name="connsiteX13599" fmla="*/ 5282042 w 8191242"/>
              <a:gd name="connsiteY13599" fmla="*/ 964458 h 5359243"/>
              <a:gd name="connsiteX13600" fmla="*/ 5257849 w 8191242"/>
              <a:gd name="connsiteY13600" fmla="*/ 924201 h 5359243"/>
              <a:gd name="connsiteX13601" fmla="*/ 5265913 w 8191242"/>
              <a:gd name="connsiteY13601" fmla="*/ 916148 h 5359243"/>
              <a:gd name="connsiteX13602" fmla="*/ 5249785 w 8191242"/>
              <a:gd name="connsiteY13602" fmla="*/ 891992 h 5359243"/>
              <a:gd name="connsiteX13603" fmla="*/ 5209463 w 8191242"/>
              <a:gd name="connsiteY13603" fmla="*/ 867836 h 5359243"/>
              <a:gd name="connsiteX13604" fmla="*/ 5201399 w 8191242"/>
              <a:gd name="connsiteY13604" fmla="*/ 835627 h 5359243"/>
              <a:gd name="connsiteX13605" fmla="*/ 5217528 w 8191242"/>
              <a:gd name="connsiteY13605" fmla="*/ 867836 h 5359243"/>
              <a:gd name="connsiteX13606" fmla="*/ 5212488 w 8191242"/>
              <a:gd name="connsiteY13606" fmla="*/ 846699 h 5359243"/>
              <a:gd name="connsiteX13607" fmla="*/ 5220140 w 8191242"/>
              <a:gd name="connsiteY13607" fmla="*/ 844935 h 5359243"/>
              <a:gd name="connsiteX13608" fmla="*/ 5219969 w 8191242"/>
              <a:gd name="connsiteY13608" fmla="*/ 844182 h 5359243"/>
              <a:gd name="connsiteX13609" fmla="*/ 5220823 w 8191242"/>
              <a:gd name="connsiteY13609" fmla="*/ 844779 h 5359243"/>
              <a:gd name="connsiteX13610" fmla="*/ 5225592 w 8191242"/>
              <a:gd name="connsiteY13610" fmla="*/ 843679 h 5359243"/>
              <a:gd name="connsiteX13611" fmla="*/ 5209463 w 8191242"/>
              <a:gd name="connsiteY13611" fmla="*/ 811473 h 5359243"/>
              <a:gd name="connsiteX13612" fmla="*/ 5221560 w 8191242"/>
              <a:gd name="connsiteY13612" fmla="*/ 827577 h 5359243"/>
              <a:gd name="connsiteX13613" fmla="*/ 5225924 w 8191242"/>
              <a:gd name="connsiteY13613" fmla="*/ 833388 h 5359243"/>
              <a:gd name="connsiteX13614" fmla="*/ 5225592 w 8191242"/>
              <a:gd name="connsiteY13614" fmla="*/ 835627 h 5359243"/>
              <a:gd name="connsiteX13615" fmla="*/ 5227769 w 8191242"/>
              <a:gd name="connsiteY13615" fmla="*/ 835844 h 5359243"/>
              <a:gd name="connsiteX13616" fmla="*/ 5233656 w 8191242"/>
              <a:gd name="connsiteY13616" fmla="*/ 843679 h 5359243"/>
              <a:gd name="connsiteX13617" fmla="*/ 5235672 w 8191242"/>
              <a:gd name="connsiteY13617" fmla="*/ 836633 h 5359243"/>
              <a:gd name="connsiteX13618" fmla="*/ 5227769 w 8191242"/>
              <a:gd name="connsiteY13618" fmla="*/ 835844 h 5359243"/>
              <a:gd name="connsiteX13619" fmla="*/ 5225924 w 8191242"/>
              <a:gd name="connsiteY13619" fmla="*/ 833388 h 5359243"/>
              <a:gd name="connsiteX13620" fmla="*/ 5229624 w 8191242"/>
              <a:gd name="connsiteY13620" fmla="*/ 808454 h 5359243"/>
              <a:gd name="connsiteX13621" fmla="*/ 5233656 w 8191242"/>
              <a:gd name="connsiteY13621" fmla="*/ 787317 h 5359243"/>
              <a:gd name="connsiteX13622" fmla="*/ 5225592 w 8191242"/>
              <a:gd name="connsiteY13622" fmla="*/ 811473 h 5359243"/>
              <a:gd name="connsiteX13623" fmla="*/ 5185270 w 8191242"/>
              <a:gd name="connsiteY13623" fmla="*/ 787317 h 5359243"/>
              <a:gd name="connsiteX13624" fmla="*/ 5209463 w 8191242"/>
              <a:gd name="connsiteY13624" fmla="*/ 771213 h 5359243"/>
              <a:gd name="connsiteX13625" fmla="*/ 5185156 w 8191242"/>
              <a:gd name="connsiteY13625" fmla="*/ 774013 h 5359243"/>
              <a:gd name="connsiteX13626" fmla="*/ 5185119 w 8191242"/>
              <a:gd name="connsiteY13626" fmla="*/ 774479 h 5359243"/>
              <a:gd name="connsiteX13627" fmla="*/ 5184995 w 8191242"/>
              <a:gd name="connsiteY13627" fmla="*/ 774032 h 5359243"/>
              <a:gd name="connsiteX13628" fmla="*/ 5183253 w 8191242"/>
              <a:gd name="connsiteY13628" fmla="*/ 774233 h 5359243"/>
              <a:gd name="connsiteX13629" fmla="*/ 5169142 w 8191242"/>
              <a:gd name="connsiteY13629" fmla="*/ 795369 h 5359243"/>
              <a:gd name="connsiteX13630" fmla="*/ 5177206 w 8191242"/>
              <a:gd name="connsiteY13630" fmla="*/ 763161 h 5359243"/>
              <a:gd name="connsiteX13631" fmla="*/ 5153013 w 8191242"/>
              <a:gd name="connsiteY13631" fmla="*/ 739004 h 5359243"/>
              <a:gd name="connsiteX13632" fmla="*/ 5177206 w 8191242"/>
              <a:gd name="connsiteY13632" fmla="*/ 851732 h 5359243"/>
              <a:gd name="connsiteX13633" fmla="*/ 5185270 w 8191242"/>
              <a:gd name="connsiteY13633" fmla="*/ 835627 h 5359243"/>
              <a:gd name="connsiteX13634" fmla="*/ 5201399 w 8191242"/>
              <a:gd name="connsiteY13634" fmla="*/ 859783 h 5359243"/>
              <a:gd name="connsiteX13635" fmla="*/ 5185270 w 8191242"/>
              <a:gd name="connsiteY13635" fmla="*/ 859783 h 5359243"/>
              <a:gd name="connsiteX13636" fmla="*/ 5225592 w 8191242"/>
              <a:gd name="connsiteY13636" fmla="*/ 924201 h 5359243"/>
              <a:gd name="connsiteX13637" fmla="*/ 5225592 w 8191242"/>
              <a:gd name="connsiteY13637" fmla="*/ 940305 h 5359243"/>
              <a:gd name="connsiteX13638" fmla="*/ 5209463 w 8191242"/>
              <a:gd name="connsiteY13638" fmla="*/ 956408 h 5359243"/>
              <a:gd name="connsiteX13639" fmla="*/ 5241720 w 8191242"/>
              <a:gd name="connsiteY13639" fmla="*/ 972511 h 5359243"/>
              <a:gd name="connsiteX13640" fmla="*/ 5249785 w 8191242"/>
              <a:gd name="connsiteY13640" fmla="*/ 1004719 h 5359243"/>
              <a:gd name="connsiteX13641" fmla="*/ 5201399 w 8191242"/>
              <a:gd name="connsiteY13641" fmla="*/ 972511 h 5359243"/>
              <a:gd name="connsiteX13642" fmla="*/ 5225592 w 8191242"/>
              <a:gd name="connsiteY13642" fmla="*/ 980563 h 5359243"/>
              <a:gd name="connsiteX13643" fmla="*/ 5202406 w 8191242"/>
              <a:gd name="connsiteY13643" fmla="*/ 946342 h 5359243"/>
              <a:gd name="connsiteX13644" fmla="*/ 5186946 w 8191242"/>
              <a:gd name="connsiteY13644" fmla="*/ 904571 h 5359243"/>
              <a:gd name="connsiteX13645" fmla="*/ 5186538 w 8191242"/>
              <a:gd name="connsiteY13645" fmla="*/ 899568 h 5359243"/>
              <a:gd name="connsiteX13646" fmla="*/ 5193335 w 8191242"/>
              <a:gd name="connsiteY13646" fmla="*/ 897024 h 5359243"/>
              <a:gd name="connsiteX13647" fmla="*/ 5201399 w 8191242"/>
              <a:gd name="connsiteY13647" fmla="*/ 900044 h 5359243"/>
              <a:gd name="connsiteX13648" fmla="*/ 5169142 w 8191242"/>
              <a:gd name="connsiteY13648" fmla="*/ 843679 h 5359243"/>
              <a:gd name="connsiteX13649" fmla="*/ 5169142 w 8191242"/>
              <a:gd name="connsiteY13649" fmla="*/ 891992 h 5359243"/>
              <a:gd name="connsiteX13650" fmla="*/ 5185270 w 8191242"/>
              <a:gd name="connsiteY13650" fmla="*/ 883939 h 5359243"/>
              <a:gd name="connsiteX13651" fmla="*/ 5186538 w 8191242"/>
              <a:gd name="connsiteY13651" fmla="*/ 899568 h 5359243"/>
              <a:gd name="connsiteX13652" fmla="*/ 5185270 w 8191242"/>
              <a:gd name="connsiteY13652" fmla="*/ 900044 h 5359243"/>
              <a:gd name="connsiteX13653" fmla="*/ 5186946 w 8191242"/>
              <a:gd name="connsiteY13653" fmla="*/ 904571 h 5359243"/>
              <a:gd name="connsiteX13654" fmla="*/ 5188295 w 8191242"/>
              <a:gd name="connsiteY13654" fmla="*/ 921180 h 5359243"/>
              <a:gd name="connsiteX13655" fmla="*/ 5209463 w 8191242"/>
              <a:gd name="connsiteY13655" fmla="*/ 964458 h 5359243"/>
              <a:gd name="connsiteX13656" fmla="*/ 5177206 w 8191242"/>
              <a:gd name="connsiteY13656" fmla="*/ 948357 h 5359243"/>
              <a:gd name="connsiteX13657" fmla="*/ 5185270 w 8191242"/>
              <a:gd name="connsiteY13657" fmla="*/ 956408 h 5359243"/>
              <a:gd name="connsiteX13658" fmla="*/ 5193335 w 8191242"/>
              <a:gd name="connsiteY13658" fmla="*/ 996667 h 5359243"/>
              <a:gd name="connsiteX13659" fmla="*/ 5193335 w 8191242"/>
              <a:gd name="connsiteY13659" fmla="*/ 972511 h 5359243"/>
              <a:gd name="connsiteX13660" fmla="*/ 5201399 w 8191242"/>
              <a:gd name="connsiteY13660" fmla="*/ 1004719 h 5359243"/>
              <a:gd name="connsiteX13661" fmla="*/ 5177206 w 8191242"/>
              <a:gd name="connsiteY13661" fmla="*/ 1012771 h 5359243"/>
              <a:gd name="connsiteX13662" fmla="*/ 5177206 w 8191242"/>
              <a:gd name="connsiteY13662" fmla="*/ 980563 h 5359243"/>
              <a:gd name="connsiteX13663" fmla="*/ 5161077 w 8191242"/>
              <a:gd name="connsiteY13663" fmla="*/ 948357 h 5359243"/>
              <a:gd name="connsiteX13664" fmla="*/ 5136887 w 8191242"/>
              <a:gd name="connsiteY13664" fmla="*/ 940305 h 5359243"/>
              <a:gd name="connsiteX13665" fmla="*/ 5136887 w 8191242"/>
              <a:gd name="connsiteY13665" fmla="*/ 964458 h 5359243"/>
              <a:gd name="connsiteX13666" fmla="*/ 5144949 w 8191242"/>
              <a:gd name="connsiteY13666" fmla="*/ 980563 h 5359243"/>
              <a:gd name="connsiteX13667" fmla="*/ 5144949 w 8191242"/>
              <a:gd name="connsiteY13667" fmla="*/ 956408 h 5359243"/>
              <a:gd name="connsiteX13668" fmla="*/ 5169142 w 8191242"/>
              <a:gd name="connsiteY13668" fmla="*/ 980563 h 5359243"/>
              <a:gd name="connsiteX13669" fmla="*/ 5136887 w 8191242"/>
              <a:gd name="connsiteY13669" fmla="*/ 988615 h 5359243"/>
              <a:gd name="connsiteX13670" fmla="*/ 5136887 w 8191242"/>
              <a:gd name="connsiteY13670" fmla="*/ 996667 h 5359243"/>
              <a:gd name="connsiteX13671" fmla="*/ 5153013 w 8191242"/>
              <a:gd name="connsiteY13671" fmla="*/ 1044980 h 5359243"/>
              <a:gd name="connsiteX13672" fmla="*/ 5136887 w 8191242"/>
              <a:gd name="connsiteY13672" fmla="*/ 1020823 h 5359243"/>
              <a:gd name="connsiteX13673" fmla="*/ 5104630 w 8191242"/>
              <a:gd name="connsiteY13673" fmla="*/ 988615 h 5359243"/>
              <a:gd name="connsiteX13674" fmla="*/ 5096566 w 8191242"/>
              <a:gd name="connsiteY13674" fmla="*/ 996667 h 5359243"/>
              <a:gd name="connsiteX13675" fmla="*/ 5104630 w 8191242"/>
              <a:gd name="connsiteY13675" fmla="*/ 1020823 h 5359243"/>
              <a:gd name="connsiteX13676" fmla="*/ 5096566 w 8191242"/>
              <a:gd name="connsiteY13676" fmla="*/ 1036927 h 5359243"/>
              <a:gd name="connsiteX13677" fmla="*/ 5080437 w 8191242"/>
              <a:gd name="connsiteY13677" fmla="*/ 964458 h 5359243"/>
              <a:gd name="connsiteX13678" fmla="*/ 5072373 w 8191242"/>
              <a:gd name="connsiteY13678" fmla="*/ 964458 h 5359243"/>
              <a:gd name="connsiteX13679" fmla="*/ 5104630 w 8191242"/>
              <a:gd name="connsiteY13679" fmla="*/ 972511 h 5359243"/>
              <a:gd name="connsiteX13680" fmla="*/ 5112694 w 8191242"/>
              <a:gd name="connsiteY13680" fmla="*/ 972511 h 5359243"/>
              <a:gd name="connsiteX13681" fmla="*/ 5112694 w 8191242"/>
              <a:gd name="connsiteY13681" fmla="*/ 940305 h 5359243"/>
              <a:gd name="connsiteX13682" fmla="*/ 5112694 w 8191242"/>
              <a:gd name="connsiteY13682" fmla="*/ 996667 h 5359243"/>
              <a:gd name="connsiteX13683" fmla="*/ 5128823 w 8191242"/>
              <a:gd name="connsiteY13683" fmla="*/ 1004719 h 5359243"/>
              <a:gd name="connsiteX13684" fmla="*/ 5120759 w 8191242"/>
              <a:gd name="connsiteY13684" fmla="*/ 932252 h 5359243"/>
              <a:gd name="connsiteX13685" fmla="*/ 5096566 w 8191242"/>
              <a:gd name="connsiteY13685" fmla="*/ 948357 h 5359243"/>
              <a:gd name="connsiteX13686" fmla="*/ 5096566 w 8191242"/>
              <a:gd name="connsiteY13686" fmla="*/ 924201 h 5359243"/>
              <a:gd name="connsiteX13687" fmla="*/ 5112694 w 8191242"/>
              <a:gd name="connsiteY13687" fmla="*/ 900044 h 5359243"/>
              <a:gd name="connsiteX13688" fmla="*/ 5136887 w 8191242"/>
              <a:gd name="connsiteY13688" fmla="*/ 891992 h 5359243"/>
              <a:gd name="connsiteX13689" fmla="*/ 5136887 w 8191242"/>
              <a:gd name="connsiteY13689" fmla="*/ 924201 h 5359243"/>
              <a:gd name="connsiteX13690" fmla="*/ 5153013 w 8191242"/>
              <a:gd name="connsiteY13690" fmla="*/ 924201 h 5359243"/>
              <a:gd name="connsiteX13691" fmla="*/ 5185270 w 8191242"/>
              <a:gd name="connsiteY13691" fmla="*/ 924201 h 5359243"/>
              <a:gd name="connsiteX13692" fmla="*/ 5153013 w 8191242"/>
              <a:gd name="connsiteY13692" fmla="*/ 859783 h 5359243"/>
              <a:gd name="connsiteX13693" fmla="*/ 5153013 w 8191242"/>
              <a:gd name="connsiteY13693" fmla="*/ 891992 h 5359243"/>
              <a:gd name="connsiteX13694" fmla="*/ 5136887 w 8191242"/>
              <a:gd name="connsiteY13694" fmla="*/ 835627 h 5359243"/>
              <a:gd name="connsiteX13695" fmla="*/ 5161077 w 8191242"/>
              <a:gd name="connsiteY13695" fmla="*/ 859783 h 5359243"/>
              <a:gd name="connsiteX13696" fmla="*/ 5169142 w 8191242"/>
              <a:gd name="connsiteY13696" fmla="*/ 835627 h 5359243"/>
              <a:gd name="connsiteX13697" fmla="*/ 5144949 w 8191242"/>
              <a:gd name="connsiteY13697" fmla="*/ 787317 h 5359243"/>
              <a:gd name="connsiteX13698" fmla="*/ 5144949 w 8191242"/>
              <a:gd name="connsiteY13698" fmla="*/ 763161 h 5359243"/>
              <a:gd name="connsiteX13699" fmla="*/ 5136887 w 8191242"/>
              <a:gd name="connsiteY13699" fmla="*/ 763161 h 5359243"/>
              <a:gd name="connsiteX13700" fmla="*/ 5128823 w 8191242"/>
              <a:gd name="connsiteY13700" fmla="*/ 795369 h 5359243"/>
              <a:gd name="connsiteX13701" fmla="*/ 5119751 w 8191242"/>
              <a:gd name="connsiteY13701" fmla="*/ 766180 h 5359243"/>
              <a:gd name="connsiteX13702" fmla="*/ 5118587 w 8191242"/>
              <a:gd name="connsiteY13702" fmla="*/ 765329 h 5359243"/>
              <a:gd name="connsiteX13703" fmla="*/ 5120759 w 8191242"/>
              <a:gd name="connsiteY13703" fmla="*/ 763161 h 5359243"/>
              <a:gd name="connsiteX13704" fmla="*/ 5114516 w 8191242"/>
              <a:gd name="connsiteY13704" fmla="*/ 762348 h 5359243"/>
              <a:gd name="connsiteX13705" fmla="*/ 5104630 w 8191242"/>
              <a:gd name="connsiteY13705" fmla="*/ 755108 h 5359243"/>
              <a:gd name="connsiteX13706" fmla="*/ 5120759 w 8191242"/>
              <a:gd name="connsiteY13706" fmla="*/ 747057 h 5359243"/>
              <a:gd name="connsiteX13707" fmla="*/ 5080437 w 8191242"/>
              <a:gd name="connsiteY13707" fmla="*/ 739004 h 5359243"/>
              <a:gd name="connsiteX13708" fmla="*/ 5097573 w 8191242"/>
              <a:gd name="connsiteY13708" fmla="*/ 760141 h 5359243"/>
              <a:gd name="connsiteX13709" fmla="*/ 5114516 w 8191242"/>
              <a:gd name="connsiteY13709" fmla="*/ 762348 h 5359243"/>
              <a:gd name="connsiteX13710" fmla="*/ 5118587 w 8191242"/>
              <a:gd name="connsiteY13710" fmla="*/ 765329 h 5359243"/>
              <a:gd name="connsiteX13711" fmla="*/ 5112694 w 8191242"/>
              <a:gd name="connsiteY13711" fmla="*/ 771213 h 5359243"/>
              <a:gd name="connsiteX13712" fmla="*/ 5104630 w 8191242"/>
              <a:gd name="connsiteY13712" fmla="*/ 795369 h 5359243"/>
              <a:gd name="connsiteX13713" fmla="*/ 5096566 w 8191242"/>
              <a:gd name="connsiteY13713" fmla="*/ 779264 h 5359243"/>
              <a:gd name="connsiteX13714" fmla="*/ 5104630 w 8191242"/>
              <a:gd name="connsiteY13714" fmla="*/ 763161 h 5359243"/>
              <a:gd name="connsiteX13715" fmla="*/ 5080437 w 8191242"/>
              <a:gd name="connsiteY13715" fmla="*/ 755108 h 5359243"/>
              <a:gd name="connsiteX13716" fmla="*/ 5104630 w 8191242"/>
              <a:gd name="connsiteY13716" fmla="*/ 835627 h 5359243"/>
              <a:gd name="connsiteX13717" fmla="*/ 5088501 w 8191242"/>
              <a:gd name="connsiteY13717" fmla="*/ 803421 h 5359243"/>
              <a:gd name="connsiteX13718" fmla="*/ 5088501 w 8191242"/>
              <a:gd name="connsiteY13718" fmla="*/ 851732 h 5359243"/>
              <a:gd name="connsiteX13719" fmla="*/ 5072373 w 8191242"/>
              <a:gd name="connsiteY13719" fmla="*/ 755108 h 5359243"/>
              <a:gd name="connsiteX13720" fmla="*/ 5072373 w 8191242"/>
              <a:gd name="connsiteY13720" fmla="*/ 779264 h 5359243"/>
              <a:gd name="connsiteX13721" fmla="*/ 5064309 w 8191242"/>
              <a:gd name="connsiteY13721" fmla="*/ 763161 h 5359243"/>
              <a:gd name="connsiteX13722" fmla="*/ 5048180 w 8191242"/>
              <a:gd name="connsiteY13722" fmla="*/ 755108 h 5359243"/>
              <a:gd name="connsiteX13723" fmla="*/ 5072373 w 8191242"/>
              <a:gd name="connsiteY13723" fmla="*/ 811473 h 5359243"/>
              <a:gd name="connsiteX13724" fmla="*/ 5064309 w 8191242"/>
              <a:gd name="connsiteY13724" fmla="*/ 827577 h 5359243"/>
              <a:gd name="connsiteX13725" fmla="*/ 5040116 w 8191242"/>
              <a:gd name="connsiteY13725" fmla="*/ 835627 h 5359243"/>
              <a:gd name="connsiteX13726" fmla="*/ 5048180 w 8191242"/>
              <a:gd name="connsiteY13726" fmla="*/ 787317 h 5359243"/>
              <a:gd name="connsiteX13727" fmla="*/ 5032051 w 8191242"/>
              <a:gd name="connsiteY13727" fmla="*/ 819526 h 5359243"/>
              <a:gd name="connsiteX13728" fmla="*/ 5022980 w 8191242"/>
              <a:gd name="connsiteY13728" fmla="*/ 809458 h 5359243"/>
              <a:gd name="connsiteX13729" fmla="*/ 5015420 w 8191242"/>
              <a:gd name="connsiteY13729" fmla="*/ 810466 h 5359243"/>
              <a:gd name="connsiteX13730" fmla="*/ 5007858 w 8191242"/>
              <a:gd name="connsiteY13730" fmla="*/ 795369 h 5359243"/>
              <a:gd name="connsiteX13731" fmla="*/ 5020962 w 8191242"/>
              <a:gd name="connsiteY13731" fmla="*/ 801409 h 5359243"/>
              <a:gd name="connsiteX13732" fmla="*/ 5016703 w 8191242"/>
              <a:gd name="connsiteY13732" fmla="*/ 775889 h 5359243"/>
              <a:gd name="connsiteX13733" fmla="*/ 5017973 w 8191242"/>
              <a:gd name="connsiteY13733" fmla="*/ 773669 h 5359243"/>
              <a:gd name="connsiteX13734" fmla="*/ 5026004 w 8191242"/>
              <a:gd name="connsiteY13734" fmla="*/ 783290 h 5359243"/>
              <a:gd name="connsiteX13735" fmla="*/ 5023987 w 8191242"/>
              <a:gd name="connsiteY13735" fmla="*/ 795369 h 5359243"/>
              <a:gd name="connsiteX13736" fmla="*/ 5032051 w 8191242"/>
              <a:gd name="connsiteY13736" fmla="*/ 779264 h 5359243"/>
              <a:gd name="connsiteX13737" fmla="*/ 5023987 w 8191242"/>
              <a:gd name="connsiteY13737" fmla="*/ 763161 h 5359243"/>
              <a:gd name="connsiteX13738" fmla="*/ 5017973 w 8191242"/>
              <a:gd name="connsiteY13738" fmla="*/ 773669 h 5359243"/>
              <a:gd name="connsiteX13739" fmla="*/ 5015923 w 8191242"/>
              <a:gd name="connsiteY13739" fmla="*/ 771213 h 5359243"/>
              <a:gd name="connsiteX13740" fmla="*/ 5016703 w 8191242"/>
              <a:gd name="connsiteY13740" fmla="*/ 775889 h 5359243"/>
              <a:gd name="connsiteX13741" fmla="*/ 5011890 w 8191242"/>
              <a:gd name="connsiteY13741" fmla="*/ 784297 h 5359243"/>
              <a:gd name="connsiteX13742" fmla="*/ 4999794 w 8191242"/>
              <a:gd name="connsiteY13742" fmla="*/ 763161 h 5359243"/>
              <a:gd name="connsiteX13743" fmla="*/ 5015923 w 8191242"/>
              <a:gd name="connsiteY13743" fmla="*/ 843679 h 5359243"/>
              <a:gd name="connsiteX13744" fmla="*/ 4991730 w 8191242"/>
              <a:gd name="connsiteY13744" fmla="*/ 843679 h 5359243"/>
              <a:gd name="connsiteX13745" fmla="*/ 4991730 w 8191242"/>
              <a:gd name="connsiteY13745" fmla="*/ 859783 h 5359243"/>
              <a:gd name="connsiteX13746" fmla="*/ 4999794 w 8191242"/>
              <a:gd name="connsiteY13746" fmla="*/ 883939 h 5359243"/>
              <a:gd name="connsiteX13747" fmla="*/ 4983665 w 8191242"/>
              <a:gd name="connsiteY13747" fmla="*/ 851732 h 5359243"/>
              <a:gd name="connsiteX13748" fmla="*/ 4967539 w 8191242"/>
              <a:gd name="connsiteY13748" fmla="*/ 811473 h 5359243"/>
              <a:gd name="connsiteX13749" fmla="*/ 4951410 w 8191242"/>
              <a:gd name="connsiteY13749" fmla="*/ 779264 h 5359243"/>
              <a:gd name="connsiteX13750" fmla="*/ 4951410 w 8191242"/>
              <a:gd name="connsiteY13750" fmla="*/ 819526 h 5359243"/>
              <a:gd name="connsiteX13751" fmla="*/ 4967539 w 8191242"/>
              <a:gd name="connsiteY13751" fmla="*/ 851732 h 5359243"/>
              <a:gd name="connsiteX13752" fmla="*/ 4983665 w 8191242"/>
              <a:gd name="connsiteY13752" fmla="*/ 883939 h 5359243"/>
              <a:gd name="connsiteX13753" fmla="*/ 4943346 w 8191242"/>
              <a:gd name="connsiteY13753" fmla="*/ 867836 h 5359243"/>
              <a:gd name="connsiteX13754" fmla="*/ 4943346 w 8191242"/>
              <a:gd name="connsiteY13754" fmla="*/ 835627 h 5359243"/>
              <a:gd name="connsiteX13755" fmla="*/ 4911089 w 8191242"/>
              <a:gd name="connsiteY13755" fmla="*/ 843679 h 5359243"/>
              <a:gd name="connsiteX13756" fmla="*/ 4911089 w 8191242"/>
              <a:gd name="connsiteY13756" fmla="*/ 827577 h 5359243"/>
              <a:gd name="connsiteX13757" fmla="*/ 4903024 w 8191242"/>
              <a:gd name="connsiteY13757" fmla="*/ 827577 h 5359243"/>
              <a:gd name="connsiteX13758" fmla="*/ 4903024 w 8191242"/>
              <a:gd name="connsiteY13758" fmla="*/ 851732 h 5359243"/>
              <a:gd name="connsiteX13759" fmla="*/ 4943346 w 8191242"/>
              <a:gd name="connsiteY13759" fmla="*/ 867836 h 5359243"/>
              <a:gd name="connsiteX13760" fmla="*/ 4951410 w 8191242"/>
              <a:gd name="connsiteY13760" fmla="*/ 908096 h 5359243"/>
              <a:gd name="connsiteX13761" fmla="*/ 4935281 w 8191242"/>
              <a:gd name="connsiteY13761" fmla="*/ 908096 h 5359243"/>
              <a:gd name="connsiteX13762" fmla="*/ 4935281 w 8191242"/>
              <a:gd name="connsiteY13762" fmla="*/ 875888 h 5359243"/>
              <a:gd name="connsiteX13763" fmla="*/ 4919153 w 8191242"/>
              <a:gd name="connsiteY13763" fmla="*/ 875888 h 5359243"/>
              <a:gd name="connsiteX13764" fmla="*/ 4919153 w 8191242"/>
              <a:gd name="connsiteY13764" fmla="*/ 859783 h 5359243"/>
              <a:gd name="connsiteX13765" fmla="*/ 4919153 w 8191242"/>
              <a:gd name="connsiteY13765" fmla="*/ 883939 h 5359243"/>
              <a:gd name="connsiteX13766" fmla="*/ 4919153 w 8191242"/>
              <a:gd name="connsiteY13766" fmla="*/ 891992 h 5359243"/>
              <a:gd name="connsiteX13767" fmla="*/ 4919153 w 8191242"/>
              <a:gd name="connsiteY13767" fmla="*/ 900044 h 5359243"/>
              <a:gd name="connsiteX13768" fmla="*/ 4911089 w 8191242"/>
              <a:gd name="connsiteY13768" fmla="*/ 867836 h 5359243"/>
              <a:gd name="connsiteX13769" fmla="*/ 4903024 w 8191242"/>
              <a:gd name="connsiteY13769" fmla="*/ 900044 h 5359243"/>
              <a:gd name="connsiteX13770" fmla="*/ 4886896 w 8191242"/>
              <a:gd name="connsiteY13770" fmla="*/ 908096 h 5359243"/>
              <a:gd name="connsiteX13771" fmla="*/ 4878831 w 8191242"/>
              <a:gd name="connsiteY13771" fmla="*/ 891992 h 5359243"/>
              <a:gd name="connsiteX13772" fmla="*/ 4878831 w 8191242"/>
              <a:gd name="connsiteY13772" fmla="*/ 908096 h 5359243"/>
              <a:gd name="connsiteX13773" fmla="*/ 4854638 w 8191242"/>
              <a:gd name="connsiteY13773" fmla="*/ 908096 h 5359243"/>
              <a:gd name="connsiteX13774" fmla="*/ 4854638 w 8191242"/>
              <a:gd name="connsiteY13774" fmla="*/ 924201 h 5359243"/>
              <a:gd name="connsiteX13775" fmla="*/ 4838510 w 8191242"/>
              <a:gd name="connsiteY13775" fmla="*/ 900044 h 5359243"/>
              <a:gd name="connsiteX13776" fmla="*/ 4870767 w 8191242"/>
              <a:gd name="connsiteY13776" fmla="*/ 1020823 h 5359243"/>
              <a:gd name="connsiteX13777" fmla="*/ 4894960 w 8191242"/>
              <a:gd name="connsiteY13777" fmla="*/ 1028876 h 5359243"/>
              <a:gd name="connsiteX13778" fmla="*/ 4894960 w 8191242"/>
              <a:gd name="connsiteY13778" fmla="*/ 1004719 h 5359243"/>
              <a:gd name="connsiteX13779" fmla="*/ 4894960 w 8191242"/>
              <a:gd name="connsiteY13779" fmla="*/ 1012771 h 5359243"/>
              <a:gd name="connsiteX13780" fmla="*/ 4903024 w 8191242"/>
              <a:gd name="connsiteY13780" fmla="*/ 1020823 h 5359243"/>
              <a:gd name="connsiteX13781" fmla="*/ 4908635 w 8191242"/>
              <a:gd name="connsiteY13781" fmla="*/ 1026426 h 5359243"/>
              <a:gd name="connsiteX13782" fmla="*/ 4904220 w 8191242"/>
              <a:gd name="connsiteY13782" fmla="*/ 1006976 h 5359243"/>
              <a:gd name="connsiteX13783" fmla="*/ 4920307 w 8191242"/>
              <a:gd name="connsiteY13783" fmla="*/ 1006976 h 5359243"/>
              <a:gd name="connsiteX13784" fmla="*/ 4896178 w 8191242"/>
              <a:gd name="connsiteY13784" fmla="*/ 974757 h 5359243"/>
              <a:gd name="connsiteX13785" fmla="*/ 4855966 w 8191242"/>
              <a:gd name="connsiteY13785" fmla="*/ 942539 h 5359243"/>
              <a:gd name="connsiteX13786" fmla="*/ 4864008 w 8191242"/>
              <a:gd name="connsiteY13786" fmla="*/ 926429 h 5359243"/>
              <a:gd name="connsiteX13787" fmla="*/ 4928349 w 8191242"/>
              <a:gd name="connsiteY13787" fmla="*/ 942539 h 5359243"/>
              <a:gd name="connsiteX13788" fmla="*/ 4928349 w 8191242"/>
              <a:gd name="connsiteY13788" fmla="*/ 918375 h 5359243"/>
              <a:gd name="connsiteX13789" fmla="*/ 4944434 w 8191242"/>
              <a:gd name="connsiteY13789" fmla="*/ 918375 h 5359243"/>
              <a:gd name="connsiteX13790" fmla="*/ 4950467 w 8191242"/>
              <a:gd name="connsiteY13790" fmla="*/ 978785 h 5359243"/>
              <a:gd name="connsiteX13791" fmla="*/ 4936391 w 8191242"/>
              <a:gd name="connsiteY13791" fmla="*/ 950593 h 5359243"/>
              <a:gd name="connsiteX13792" fmla="*/ 4912264 w 8191242"/>
              <a:gd name="connsiteY13792" fmla="*/ 942539 h 5359243"/>
              <a:gd name="connsiteX13793" fmla="*/ 4920307 w 8191242"/>
              <a:gd name="connsiteY13793" fmla="*/ 982812 h 5359243"/>
              <a:gd name="connsiteX13794" fmla="*/ 4904220 w 8191242"/>
              <a:gd name="connsiteY13794" fmla="*/ 942539 h 5359243"/>
              <a:gd name="connsiteX13795" fmla="*/ 4896178 w 8191242"/>
              <a:gd name="connsiteY13795" fmla="*/ 950593 h 5359243"/>
              <a:gd name="connsiteX13796" fmla="*/ 4904220 w 8191242"/>
              <a:gd name="connsiteY13796" fmla="*/ 982812 h 5359243"/>
              <a:gd name="connsiteX13797" fmla="*/ 4936391 w 8191242"/>
              <a:gd name="connsiteY13797" fmla="*/ 990866 h 5359243"/>
              <a:gd name="connsiteX13798" fmla="*/ 4936391 w 8191242"/>
              <a:gd name="connsiteY13798" fmla="*/ 1031139 h 5359243"/>
              <a:gd name="connsiteX13799" fmla="*/ 4920307 w 8191242"/>
              <a:gd name="connsiteY13799" fmla="*/ 1039193 h 5359243"/>
              <a:gd name="connsiteX13800" fmla="*/ 4909723 w 8191242"/>
              <a:gd name="connsiteY13800" fmla="*/ 1029559 h 5359243"/>
              <a:gd name="connsiteX13801" fmla="*/ 4894960 w 8191242"/>
              <a:gd name="connsiteY13801" fmla="*/ 1036927 h 5359243"/>
              <a:gd name="connsiteX13802" fmla="*/ 4919153 w 8191242"/>
              <a:gd name="connsiteY13802" fmla="*/ 1101342 h 5359243"/>
              <a:gd name="connsiteX13803" fmla="*/ 4911089 w 8191242"/>
              <a:gd name="connsiteY13803" fmla="*/ 1109394 h 5359243"/>
              <a:gd name="connsiteX13804" fmla="*/ 4886896 w 8191242"/>
              <a:gd name="connsiteY13804" fmla="*/ 1061084 h 5359243"/>
              <a:gd name="connsiteX13805" fmla="*/ 4878831 w 8191242"/>
              <a:gd name="connsiteY13805" fmla="*/ 1069136 h 5359243"/>
              <a:gd name="connsiteX13806" fmla="*/ 4877824 w 8191242"/>
              <a:gd name="connsiteY13806" fmla="*/ 1061084 h 5359243"/>
              <a:gd name="connsiteX13807" fmla="*/ 4873904 w 8191242"/>
              <a:gd name="connsiteY13807" fmla="*/ 1056610 h 5359243"/>
              <a:gd name="connsiteX13808" fmla="*/ 4875375 w 8191242"/>
              <a:gd name="connsiteY13808" fmla="*/ 1050731 h 5359243"/>
              <a:gd name="connsiteX13809" fmla="*/ 4878831 w 8191242"/>
              <a:gd name="connsiteY13809" fmla="*/ 1049004 h 5359243"/>
              <a:gd name="connsiteX13810" fmla="*/ 4886896 w 8191242"/>
              <a:gd name="connsiteY13810" fmla="*/ 1044980 h 5359243"/>
              <a:gd name="connsiteX13811" fmla="*/ 4878831 w 8191242"/>
              <a:gd name="connsiteY13811" fmla="*/ 1036927 h 5359243"/>
              <a:gd name="connsiteX13812" fmla="*/ 4875375 w 8191242"/>
              <a:gd name="connsiteY13812" fmla="*/ 1050731 h 5359243"/>
              <a:gd name="connsiteX13813" fmla="*/ 4870767 w 8191242"/>
              <a:gd name="connsiteY13813" fmla="*/ 1053032 h 5359243"/>
              <a:gd name="connsiteX13814" fmla="*/ 4873904 w 8191242"/>
              <a:gd name="connsiteY13814" fmla="*/ 1056610 h 5359243"/>
              <a:gd name="connsiteX13815" fmla="*/ 4870767 w 8191242"/>
              <a:gd name="connsiteY13815" fmla="*/ 1069136 h 5359243"/>
              <a:gd name="connsiteX13816" fmla="*/ 4886896 w 8191242"/>
              <a:gd name="connsiteY13816" fmla="*/ 1101342 h 5359243"/>
              <a:gd name="connsiteX13817" fmla="*/ 4894960 w 8191242"/>
              <a:gd name="connsiteY13817" fmla="*/ 1117446 h 5359243"/>
              <a:gd name="connsiteX13818" fmla="*/ 4886896 w 8191242"/>
              <a:gd name="connsiteY13818" fmla="*/ 1165759 h 5359243"/>
              <a:gd name="connsiteX13819" fmla="*/ 4903024 w 8191242"/>
              <a:gd name="connsiteY13819" fmla="*/ 1149655 h 5359243"/>
              <a:gd name="connsiteX13820" fmla="*/ 4910081 w 8191242"/>
              <a:gd name="connsiteY13820" fmla="*/ 1137576 h 5359243"/>
              <a:gd name="connsiteX13821" fmla="*/ 4911058 w 8191242"/>
              <a:gd name="connsiteY13821" fmla="*/ 1125876 h 5359243"/>
              <a:gd name="connsiteX13822" fmla="*/ 4927217 w 8191242"/>
              <a:gd name="connsiteY13822" fmla="*/ 1149655 h 5359243"/>
              <a:gd name="connsiteX13823" fmla="*/ 4927217 w 8191242"/>
              <a:gd name="connsiteY13823" fmla="*/ 1125498 h 5359243"/>
              <a:gd name="connsiteX13824" fmla="*/ 4945014 w 8191242"/>
              <a:gd name="connsiteY13824" fmla="*/ 1142380 h 5359243"/>
              <a:gd name="connsiteX13825" fmla="*/ 4945032 w 8191242"/>
              <a:gd name="connsiteY13825" fmla="*/ 1142354 h 5359243"/>
              <a:gd name="connsiteX13826" fmla="*/ 4945042 w 8191242"/>
              <a:gd name="connsiteY13826" fmla="*/ 1142408 h 5359243"/>
              <a:gd name="connsiteX13827" fmla="*/ 4947378 w 8191242"/>
              <a:gd name="connsiteY13827" fmla="*/ 1144622 h 5359243"/>
              <a:gd name="connsiteX13828" fmla="*/ 4967539 w 8191242"/>
              <a:gd name="connsiteY13828" fmla="*/ 1181862 h 5359243"/>
              <a:gd name="connsiteX13829" fmla="*/ 4927217 w 8191242"/>
              <a:gd name="connsiteY13829" fmla="*/ 1173811 h 5359243"/>
              <a:gd name="connsiteX13830" fmla="*/ 4943346 w 8191242"/>
              <a:gd name="connsiteY13830" fmla="*/ 1189915 h 5359243"/>
              <a:gd name="connsiteX13831" fmla="*/ 4920254 w 8191242"/>
              <a:gd name="connsiteY13831" fmla="*/ 1197599 h 5359243"/>
              <a:gd name="connsiteX13832" fmla="*/ 4918894 w 8191242"/>
              <a:gd name="connsiteY13832" fmla="*/ 1206246 h 5359243"/>
              <a:gd name="connsiteX13833" fmla="*/ 4918986 w 8191242"/>
              <a:gd name="connsiteY13833" fmla="*/ 1206413 h 5359243"/>
              <a:gd name="connsiteX13834" fmla="*/ 4945034 w 8191242"/>
              <a:gd name="connsiteY13834" fmla="*/ 1198399 h 5359243"/>
              <a:gd name="connsiteX13835" fmla="*/ 4930194 w 8191242"/>
              <a:gd name="connsiteY13835" fmla="*/ 1208183 h 5359243"/>
              <a:gd name="connsiteX13836" fmla="*/ 4937286 w 8191242"/>
              <a:gd name="connsiteY13836" fmla="*/ 1208183 h 5359243"/>
              <a:gd name="connsiteX13837" fmla="*/ 4960521 w 8191242"/>
              <a:gd name="connsiteY13837" fmla="*/ 1215928 h 5359243"/>
              <a:gd name="connsiteX13838" fmla="*/ 4967297 w 8191242"/>
              <a:gd name="connsiteY13838" fmla="*/ 1220768 h 5359243"/>
              <a:gd name="connsiteX13839" fmla="*/ 4967647 w 8191242"/>
              <a:gd name="connsiteY13839" fmla="*/ 1224604 h 5359243"/>
              <a:gd name="connsiteX13840" fmla="*/ 4976011 w 8191242"/>
              <a:gd name="connsiteY13840" fmla="*/ 1222601 h 5359243"/>
              <a:gd name="connsiteX13841" fmla="*/ 4972138 w 8191242"/>
              <a:gd name="connsiteY13841" fmla="*/ 1232404 h 5359243"/>
              <a:gd name="connsiteX13842" fmla="*/ 4969639 w 8191242"/>
              <a:gd name="connsiteY13842" fmla="*/ 1242949 h 5359243"/>
              <a:gd name="connsiteX13843" fmla="*/ 4979882 w 8191242"/>
              <a:gd name="connsiteY13843" fmla="*/ 1242309 h 5359243"/>
              <a:gd name="connsiteX13844" fmla="*/ 4991500 w 8191242"/>
              <a:gd name="connsiteY13844" fmla="*/ 1254651 h 5359243"/>
              <a:gd name="connsiteX13845" fmla="*/ 4983755 w 8191242"/>
              <a:gd name="connsiteY13845" fmla="*/ 1246907 h 5359243"/>
              <a:gd name="connsiteX13846" fmla="*/ 4976011 w 8191242"/>
              <a:gd name="connsiteY13846" fmla="*/ 1270141 h 5359243"/>
              <a:gd name="connsiteX13847" fmla="*/ 4976011 w 8191242"/>
              <a:gd name="connsiteY13847" fmla="*/ 1262396 h 5359243"/>
              <a:gd name="connsiteX13848" fmla="*/ 4952776 w 8191242"/>
              <a:gd name="connsiteY13848" fmla="*/ 1262396 h 5359243"/>
              <a:gd name="connsiteX13849" fmla="*/ 4948903 w 8191242"/>
              <a:gd name="connsiteY13849" fmla="*/ 1249811 h 5359243"/>
              <a:gd name="connsiteX13850" fmla="*/ 4947080 w 8191242"/>
              <a:gd name="connsiteY13850" fmla="*/ 1241151 h 5359243"/>
              <a:gd name="connsiteX13851" fmla="*/ 4945032 w 8191242"/>
              <a:gd name="connsiteY13851" fmla="*/ 1240028 h 5359243"/>
              <a:gd name="connsiteX13852" fmla="*/ 4945942 w 8191242"/>
              <a:gd name="connsiteY13852" fmla="*/ 1235743 h 5359243"/>
              <a:gd name="connsiteX13853" fmla="*/ 4945032 w 8191242"/>
              <a:gd name="connsiteY13853" fmla="*/ 1231418 h 5359243"/>
              <a:gd name="connsiteX13854" fmla="*/ 4946525 w 8191242"/>
              <a:gd name="connsiteY13854" fmla="*/ 1233004 h 5359243"/>
              <a:gd name="connsiteX13855" fmla="*/ 4947694 w 8191242"/>
              <a:gd name="connsiteY13855" fmla="*/ 1227503 h 5359243"/>
              <a:gd name="connsiteX13856" fmla="*/ 4954712 w 8191242"/>
              <a:gd name="connsiteY13856" fmla="*/ 1224779 h 5359243"/>
              <a:gd name="connsiteX13857" fmla="*/ 4955025 w 8191242"/>
              <a:gd name="connsiteY13857" fmla="*/ 1224797 h 5359243"/>
              <a:gd name="connsiteX13858" fmla="*/ 4952776 w 8191242"/>
              <a:gd name="connsiteY13858" fmla="*/ 1223672 h 5359243"/>
              <a:gd name="connsiteX13859" fmla="*/ 4937286 w 8191242"/>
              <a:gd name="connsiteY13859" fmla="*/ 1215928 h 5359243"/>
              <a:gd name="connsiteX13860" fmla="*/ 4936471 w 8191242"/>
              <a:gd name="connsiteY13860" fmla="*/ 1237143 h 5359243"/>
              <a:gd name="connsiteX13861" fmla="*/ 4945034 w 8191242"/>
              <a:gd name="connsiteY13861" fmla="*/ 1247191 h 5359243"/>
              <a:gd name="connsiteX13862" fmla="*/ 4936302 w 8191242"/>
              <a:gd name="connsiteY13862" fmla="*/ 1242428 h 5359243"/>
              <a:gd name="connsiteX13863" fmla="*/ 4936198 w 8191242"/>
              <a:gd name="connsiteY13863" fmla="*/ 1250779 h 5359243"/>
              <a:gd name="connsiteX13864" fmla="*/ 4929542 w 8191242"/>
              <a:gd name="connsiteY13864" fmla="*/ 1254651 h 5359243"/>
              <a:gd name="connsiteX13865" fmla="*/ 4929542 w 8191242"/>
              <a:gd name="connsiteY13865" fmla="*/ 1245336 h 5359243"/>
              <a:gd name="connsiteX13866" fmla="*/ 4927995 w 8191242"/>
              <a:gd name="connsiteY13866" fmla="*/ 1247191 h 5359243"/>
              <a:gd name="connsiteX13867" fmla="*/ 4919475 w 8191242"/>
              <a:gd name="connsiteY13867" fmla="*/ 1264231 h 5359243"/>
              <a:gd name="connsiteX13868" fmla="*/ 4922671 w 8191242"/>
              <a:gd name="connsiteY13868" fmla="*/ 1236542 h 5359243"/>
              <a:gd name="connsiteX13869" fmla="*/ 4929542 w 8191242"/>
              <a:gd name="connsiteY13869" fmla="*/ 1235951 h 5359243"/>
              <a:gd name="connsiteX13870" fmla="*/ 4929542 w 8191242"/>
              <a:gd name="connsiteY13870" fmla="*/ 1208612 h 5359243"/>
              <a:gd name="connsiteX13871" fmla="*/ 4929404 w 8191242"/>
              <a:gd name="connsiteY13871" fmla="*/ 1208703 h 5359243"/>
              <a:gd name="connsiteX13872" fmla="*/ 4926615 w 8191242"/>
              <a:gd name="connsiteY13872" fmla="*/ 1219075 h 5359243"/>
              <a:gd name="connsiteX13873" fmla="*/ 4921186 w 8191242"/>
              <a:gd name="connsiteY13873" fmla="*/ 1216044 h 5359243"/>
              <a:gd name="connsiteX13874" fmla="*/ 4919014 w 8191242"/>
              <a:gd name="connsiteY13874" fmla="*/ 1214149 h 5359243"/>
              <a:gd name="connsiteX13875" fmla="*/ 4894692 w 8191242"/>
              <a:gd name="connsiteY13875" fmla="*/ 1221633 h 5359243"/>
              <a:gd name="connsiteX13876" fmla="*/ 4913335 w 8191242"/>
              <a:gd name="connsiteY13876" fmla="*/ 1209340 h 5359243"/>
              <a:gd name="connsiteX13877" fmla="*/ 4904938 w 8191242"/>
              <a:gd name="connsiteY13877" fmla="*/ 1205085 h 5359243"/>
              <a:gd name="connsiteX13878" fmla="*/ 4895465 w 8191242"/>
              <a:gd name="connsiteY13878" fmla="*/ 1208183 h 5359243"/>
              <a:gd name="connsiteX13879" fmla="*/ 4895465 w 8191242"/>
              <a:gd name="connsiteY13879" fmla="*/ 1194630 h 5359243"/>
              <a:gd name="connsiteX13880" fmla="*/ 4918909 w 8191242"/>
              <a:gd name="connsiteY13880" fmla="*/ 1192854 h 5359243"/>
              <a:gd name="connsiteX13881" fmla="*/ 4918144 w 8191242"/>
              <a:gd name="connsiteY13881" fmla="*/ 1176831 h 5359243"/>
              <a:gd name="connsiteX13882" fmla="*/ 4911089 w 8191242"/>
              <a:gd name="connsiteY13882" fmla="*/ 1149655 h 5359243"/>
              <a:gd name="connsiteX13883" fmla="*/ 4886896 w 8191242"/>
              <a:gd name="connsiteY13883" fmla="*/ 1189915 h 5359243"/>
              <a:gd name="connsiteX13884" fmla="*/ 4862703 w 8191242"/>
              <a:gd name="connsiteY13884" fmla="*/ 1157706 h 5359243"/>
              <a:gd name="connsiteX13885" fmla="*/ 4878831 w 8191242"/>
              <a:gd name="connsiteY13885" fmla="*/ 1117446 h 5359243"/>
              <a:gd name="connsiteX13886" fmla="*/ 4862703 w 8191242"/>
              <a:gd name="connsiteY13886" fmla="*/ 1117446 h 5359243"/>
              <a:gd name="connsiteX13887" fmla="*/ 4854638 w 8191242"/>
              <a:gd name="connsiteY13887" fmla="*/ 1093292 h 5359243"/>
              <a:gd name="connsiteX13888" fmla="*/ 4862703 w 8191242"/>
              <a:gd name="connsiteY13888" fmla="*/ 1077188 h 5359243"/>
              <a:gd name="connsiteX13889" fmla="*/ 4846574 w 8191242"/>
              <a:gd name="connsiteY13889" fmla="*/ 1077188 h 5359243"/>
              <a:gd name="connsiteX13890" fmla="*/ 4838510 w 8191242"/>
              <a:gd name="connsiteY13890" fmla="*/ 1069136 h 5359243"/>
              <a:gd name="connsiteX13891" fmla="*/ 4846574 w 8191242"/>
              <a:gd name="connsiteY13891" fmla="*/ 1101342 h 5359243"/>
              <a:gd name="connsiteX13892" fmla="*/ 4834478 w 8191242"/>
              <a:gd name="connsiteY13892" fmla="*/ 1098324 h 5359243"/>
              <a:gd name="connsiteX13893" fmla="*/ 4825148 w 8191242"/>
              <a:gd name="connsiteY13893" fmla="*/ 1082018 h 5359243"/>
              <a:gd name="connsiteX13894" fmla="*/ 4826201 w 8191242"/>
              <a:gd name="connsiteY13894" fmla="*/ 1074644 h 5359243"/>
              <a:gd name="connsiteX13895" fmla="*/ 4846574 w 8191242"/>
              <a:gd name="connsiteY13895" fmla="*/ 1061084 h 5359243"/>
              <a:gd name="connsiteX13896" fmla="*/ 4838510 w 8191242"/>
              <a:gd name="connsiteY13896" fmla="*/ 1044980 h 5359243"/>
              <a:gd name="connsiteX13897" fmla="*/ 4814320 w 8191242"/>
              <a:gd name="connsiteY13897" fmla="*/ 1028876 h 5359243"/>
              <a:gd name="connsiteX13898" fmla="*/ 4814320 w 8191242"/>
              <a:gd name="connsiteY13898" fmla="*/ 996667 h 5359243"/>
              <a:gd name="connsiteX13899" fmla="*/ 4822381 w 8191242"/>
              <a:gd name="connsiteY13899" fmla="*/ 1020823 h 5359243"/>
              <a:gd name="connsiteX13900" fmla="*/ 4838510 w 8191242"/>
              <a:gd name="connsiteY13900" fmla="*/ 1028876 h 5359243"/>
              <a:gd name="connsiteX13901" fmla="*/ 4846574 w 8191242"/>
              <a:gd name="connsiteY13901" fmla="*/ 996667 h 5359243"/>
              <a:gd name="connsiteX13902" fmla="*/ 4806255 w 8191242"/>
              <a:gd name="connsiteY13902" fmla="*/ 940305 h 5359243"/>
              <a:gd name="connsiteX13903" fmla="*/ 4810417 w 8191242"/>
              <a:gd name="connsiteY13903" fmla="*/ 931992 h 5359243"/>
              <a:gd name="connsiteX13904" fmla="*/ 4814320 w 8191242"/>
              <a:gd name="connsiteY13904" fmla="*/ 932252 h 5359243"/>
              <a:gd name="connsiteX13905" fmla="*/ 4812302 w 8191242"/>
              <a:gd name="connsiteY13905" fmla="*/ 928225 h 5359243"/>
              <a:gd name="connsiteX13906" fmla="*/ 4814320 w 8191242"/>
              <a:gd name="connsiteY13906" fmla="*/ 924201 h 5359243"/>
              <a:gd name="connsiteX13907" fmla="*/ 4830446 w 8191242"/>
              <a:gd name="connsiteY13907" fmla="*/ 940305 h 5359243"/>
              <a:gd name="connsiteX13908" fmla="*/ 4806255 w 8191242"/>
              <a:gd name="connsiteY13908" fmla="*/ 916148 h 5359243"/>
              <a:gd name="connsiteX13909" fmla="*/ 4812302 w 8191242"/>
              <a:gd name="connsiteY13909" fmla="*/ 928225 h 5359243"/>
              <a:gd name="connsiteX13910" fmla="*/ 4810417 w 8191242"/>
              <a:gd name="connsiteY13910" fmla="*/ 931992 h 5359243"/>
              <a:gd name="connsiteX13911" fmla="*/ 4799199 w 8191242"/>
              <a:gd name="connsiteY13911" fmla="*/ 931245 h 5359243"/>
              <a:gd name="connsiteX13912" fmla="*/ 4790127 w 8191242"/>
              <a:gd name="connsiteY13912" fmla="*/ 924201 h 5359243"/>
              <a:gd name="connsiteX13913" fmla="*/ 4773998 w 8191242"/>
              <a:gd name="connsiteY13913" fmla="*/ 924201 h 5359243"/>
              <a:gd name="connsiteX13914" fmla="*/ 4798191 w 8191242"/>
              <a:gd name="connsiteY13914" fmla="*/ 964458 h 5359243"/>
              <a:gd name="connsiteX13915" fmla="*/ 4773998 w 8191242"/>
              <a:gd name="connsiteY13915" fmla="*/ 940305 h 5359243"/>
              <a:gd name="connsiteX13916" fmla="*/ 4782062 w 8191242"/>
              <a:gd name="connsiteY13916" fmla="*/ 964458 h 5359243"/>
              <a:gd name="connsiteX13917" fmla="*/ 4765934 w 8191242"/>
              <a:gd name="connsiteY13917" fmla="*/ 932252 h 5359243"/>
              <a:gd name="connsiteX13918" fmla="*/ 4757870 w 8191242"/>
              <a:gd name="connsiteY13918" fmla="*/ 932252 h 5359243"/>
              <a:gd name="connsiteX13919" fmla="*/ 4773998 w 8191242"/>
              <a:gd name="connsiteY13919" fmla="*/ 1004719 h 5359243"/>
              <a:gd name="connsiteX13920" fmla="*/ 4749805 w 8191242"/>
              <a:gd name="connsiteY13920" fmla="*/ 964458 h 5359243"/>
              <a:gd name="connsiteX13921" fmla="*/ 4749805 w 8191242"/>
              <a:gd name="connsiteY13921" fmla="*/ 1012771 h 5359243"/>
              <a:gd name="connsiteX13922" fmla="*/ 4765934 w 8191242"/>
              <a:gd name="connsiteY13922" fmla="*/ 1036927 h 5359243"/>
              <a:gd name="connsiteX13923" fmla="*/ 4806255 w 8191242"/>
              <a:gd name="connsiteY13923" fmla="*/ 1028876 h 5359243"/>
              <a:gd name="connsiteX13924" fmla="*/ 4782062 w 8191242"/>
              <a:gd name="connsiteY13924" fmla="*/ 1036927 h 5359243"/>
              <a:gd name="connsiteX13925" fmla="*/ 4806255 w 8191242"/>
              <a:gd name="connsiteY13925" fmla="*/ 1085240 h 5359243"/>
              <a:gd name="connsiteX13926" fmla="*/ 4806255 w 8191242"/>
              <a:gd name="connsiteY13926" fmla="*/ 1061084 h 5359243"/>
              <a:gd name="connsiteX13927" fmla="*/ 4806255 w 8191242"/>
              <a:gd name="connsiteY13927" fmla="*/ 1036927 h 5359243"/>
              <a:gd name="connsiteX13928" fmla="*/ 4830446 w 8191242"/>
              <a:gd name="connsiteY13928" fmla="*/ 1044980 h 5359243"/>
              <a:gd name="connsiteX13929" fmla="*/ 4826201 w 8191242"/>
              <a:gd name="connsiteY13929" fmla="*/ 1074644 h 5359243"/>
              <a:gd name="connsiteX13930" fmla="*/ 4822381 w 8191242"/>
              <a:gd name="connsiteY13930" fmla="*/ 1077188 h 5359243"/>
              <a:gd name="connsiteX13931" fmla="*/ 4825148 w 8191242"/>
              <a:gd name="connsiteY13931" fmla="*/ 1082018 h 5359243"/>
              <a:gd name="connsiteX13932" fmla="*/ 4822381 w 8191242"/>
              <a:gd name="connsiteY13932" fmla="*/ 1101342 h 5359243"/>
              <a:gd name="connsiteX13933" fmla="*/ 4798191 w 8191242"/>
              <a:gd name="connsiteY13933" fmla="*/ 1117446 h 5359243"/>
              <a:gd name="connsiteX13934" fmla="*/ 4806255 w 8191242"/>
              <a:gd name="connsiteY13934" fmla="*/ 1125498 h 5359243"/>
              <a:gd name="connsiteX13935" fmla="*/ 4773998 w 8191242"/>
              <a:gd name="connsiteY13935" fmla="*/ 1101342 h 5359243"/>
              <a:gd name="connsiteX13936" fmla="*/ 4773998 w 8191242"/>
              <a:gd name="connsiteY13936" fmla="*/ 1133551 h 5359243"/>
              <a:gd name="connsiteX13937" fmla="*/ 4757870 w 8191242"/>
              <a:gd name="connsiteY13937" fmla="*/ 1117446 h 5359243"/>
              <a:gd name="connsiteX13938" fmla="*/ 4717548 w 8191242"/>
              <a:gd name="connsiteY13938" fmla="*/ 1109394 h 5359243"/>
              <a:gd name="connsiteX13939" fmla="*/ 4757870 w 8191242"/>
              <a:gd name="connsiteY13939" fmla="*/ 1149655 h 5359243"/>
              <a:gd name="connsiteX13940" fmla="*/ 4741741 w 8191242"/>
              <a:gd name="connsiteY13940" fmla="*/ 1157706 h 5359243"/>
              <a:gd name="connsiteX13941" fmla="*/ 4733988 w 8191242"/>
              <a:gd name="connsiteY13941" fmla="*/ 1152003 h 5359243"/>
              <a:gd name="connsiteX13942" fmla="*/ 4733677 w 8191242"/>
              <a:gd name="connsiteY13942" fmla="*/ 1149655 h 5359243"/>
              <a:gd name="connsiteX13943" fmla="*/ 4731644 w 8191242"/>
              <a:gd name="connsiteY13943" fmla="*/ 1150279 h 5359243"/>
              <a:gd name="connsiteX13944" fmla="*/ 4722587 w 8191242"/>
              <a:gd name="connsiteY13944" fmla="*/ 1143614 h 5359243"/>
              <a:gd name="connsiteX13945" fmla="*/ 4709484 w 8191242"/>
              <a:gd name="connsiteY13945" fmla="*/ 1117446 h 5359243"/>
              <a:gd name="connsiteX13946" fmla="*/ 4709484 w 8191242"/>
              <a:gd name="connsiteY13946" fmla="*/ 1149655 h 5359243"/>
              <a:gd name="connsiteX13947" fmla="*/ 4693355 w 8191242"/>
              <a:gd name="connsiteY13947" fmla="*/ 1141602 h 5359243"/>
              <a:gd name="connsiteX13948" fmla="*/ 4693355 w 8191242"/>
              <a:gd name="connsiteY13948" fmla="*/ 1189915 h 5359243"/>
              <a:gd name="connsiteX13949" fmla="*/ 4685291 w 8191242"/>
              <a:gd name="connsiteY13949" fmla="*/ 1157706 h 5359243"/>
              <a:gd name="connsiteX13950" fmla="*/ 4661098 w 8191242"/>
              <a:gd name="connsiteY13950" fmla="*/ 1149655 h 5359243"/>
              <a:gd name="connsiteX13951" fmla="*/ 4677227 w 8191242"/>
              <a:gd name="connsiteY13951" fmla="*/ 1173811 h 5359243"/>
              <a:gd name="connsiteX13952" fmla="*/ 4677227 w 8191242"/>
              <a:gd name="connsiteY13952" fmla="*/ 1189915 h 5359243"/>
              <a:gd name="connsiteX13953" fmla="*/ 4677227 w 8191242"/>
              <a:gd name="connsiteY13953" fmla="*/ 1197967 h 5359243"/>
              <a:gd name="connsiteX13954" fmla="*/ 4725612 w 8191242"/>
              <a:gd name="connsiteY13954" fmla="*/ 1197967 h 5359243"/>
              <a:gd name="connsiteX13955" fmla="*/ 4701419 w 8191242"/>
              <a:gd name="connsiteY13955" fmla="*/ 1157706 h 5359243"/>
              <a:gd name="connsiteX13956" fmla="*/ 4720572 w 8191242"/>
              <a:gd name="connsiteY13956" fmla="*/ 1153682 h 5359243"/>
              <a:gd name="connsiteX13957" fmla="*/ 4731644 w 8191242"/>
              <a:gd name="connsiteY13957" fmla="*/ 1150279 h 5359243"/>
              <a:gd name="connsiteX13958" fmla="*/ 4733988 w 8191242"/>
              <a:gd name="connsiteY13958" fmla="*/ 1152003 h 5359243"/>
              <a:gd name="connsiteX13959" fmla="*/ 4735692 w 8191242"/>
              <a:gd name="connsiteY13959" fmla="*/ 1164751 h 5359243"/>
              <a:gd name="connsiteX13960" fmla="*/ 4725612 w 8191242"/>
              <a:gd name="connsiteY13960" fmla="*/ 1173811 h 5359243"/>
              <a:gd name="connsiteX13961" fmla="*/ 4757870 w 8191242"/>
              <a:gd name="connsiteY13961" fmla="*/ 1222124 h 5359243"/>
              <a:gd name="connsiteX13962" fmla="*/ 4741741 w 8191242"/>
              <a:gd name="connsiteY13962" fmla="*/ 1206019 h 5359243"/>
              <a:gd name="connsiteX13963" fmla="*/ 4741741 w 8191242"/>
              <a:gd name="connsiteY13963" fmla="*/ 1238225 h 5359243"/>
              <a:gd name="connsiteX13964" fmla="*/ 4725864 w 8191242"/>
              <a:gd name="connsiteY13964" fmla="*/ 1241623 h 5359243"/>
              <a:gd name="connsiteX13965" fmla="*/ 4726783 w 8191242"/>
              <a:gd name="connsiteY13965" fmla="*/ 1244062 h 5359243"/>
              <a:gd name="connsiteX13966" fmla="*/ 4774646 w 8191242"/>
              <a:gd name="connsiteY13966" fmla="*/ 1233251 h 5359243"/>
              <a:gd name="connsiteX13967" fmla="*/ 4738455 w 8191242"/>
              <a:gd name="connsiteY13967" fmla="*/ 1249709 h 5359243"/>
              <a:gd name="connsiteX13968" fmla="*/ 4728810 w 8191242"/>
              <a:gd name="connsiteY13968" fmla="*/ 1249450 h 5359243"/>
              <a:gd name="connsiteX13969" fmla="*/ 4733677 w 8191242"/>
              <a:gd name="connsiteY13969" fmla="*/ 1262381 h 5359243"/>
              <a:gd name="connsiteX13970" fmla="*/ 4709484 w 8191242"/>
              <a:gd name="connsiteY13970" fmla="*/ 1254330 h 5359243"/>
              <a:gd name="connsiteX13971" fmla="*/ 4717548 w 8191242"/>
              <a:gd name="connsiteY13971" fmla="*/ 1278486 h 5359243"/>
              <a:gd name="connsiteX13972" fmla="*/ 4718157 w 8191242"/>
              <a:gd name="connsiteY13972" fmla="*/ 1279144 h 5359243"/>
              <a:gd name="connsiteX13973" fmla="*/ 4719452 w 8191242"/>
              <a:gd name="connsiteY13973" fmla="*/ 1278870 h 5359243"/>
              <a:gd name="connsiteX13974" fmla="*/ 4727212 w 8191242"/>
              <a:gd name="connsiteY13974" fmla="*/ 1271973 h 5359243"/>
              <a:gd name="connsiteX13975" fmla="*/ 4731569 w 8191242"/>
              <a:gd name="connsiteY13975" fmla="*/ 1283590 h 5359243"/>
              <a:gd name="connsiteX13976" fmla="*/ 4733898 w 8191242"/>
              <a:gd name="connsiteY13976" fmla="*/ 1289800 h 5359243"/>
              <a:gd name="connsiteX13977" fmla="*/ 4739209 w 8191242"/>
              <a:gd name="connsiteY13977" fmla="*/ 1287592 h 5359243"/>
              <a:gd name="connsiteX13978" fmla="*/ 4735923 w 8191242"/>
              <a:gd name="connsiteY13978" fmla="*/ 1280469 h 5359243"/>
              <a:gd name="connsiteX13979" fmla="*/ 4737145 w 8191242"/>
              <a:gd name="connsiteY13979" fmla="*/ 1279291 h 5359243"/>
              <a:gd name="connsiteX13980" fmla="*/ 4735923 w 8191242"/>
              <a:gd name="connsiteY13980" fmla="*/ 1279720 h 5359243"/>
              <a:gd name="connsiteX13981" fmla="*/ 4737910 w 8191242"/>
              <a:gd name="connsiteY13981" fmla="*/ 1278555 h 5359243"/>
              <a:gd name="connsiteX13982" fmla="*/ 4749400 w 8191242"/>
              <a:gd name="connsiteY13982" fmla="*/ 1267489 h 5359243"/>
              <a:gd name="connsiteX13983" fmla="*/ 4752259 w 8191242"/>
              <a:gd name="connsiteY13983" fmla="*/ 1261589 h 5359243"/>
              <a:gd name="connsiteX13984" fmla="*/ 4756320 w 8191242"/>
              <a:gd name="connsiteY13984" fmla="*/ 1267764 h 5359243"/>
              <a:gd name="connsiteX13985" fmla="*/ 4759045 w 8191242"/>
              <a:gd name="connsiteY13985" fmla="*/ 1266166 h 5359243"/>
              <a:gd name="connsiteX13986" fmla="*/ 4788200 w 8191242"/>
              <a:gd name="connsiteY13986" fmla="*/ 1252613 h 5359243"/>
              <a:gd name="connsiteX13987" fmla="*/ 4808824 w 8191242"/>
              <a:gd name="connsiteY13987" fmla="*/ 1247135 h 5359243"/>
              <a:gd name="connsiteX13988" fmla="*/ 4809809 w 8191242"/>
              <a:gd name="connsiteY13988" fmla="*/ 1244415 h 5359243"/>
              <a:gd name="connsiteX13989" fmla="*/ 4815437 w 8191242"/>
              <a:gd name="connsiteY13989" fmla="*/ 1240455 h 5359243"/>
              <a:gd name="connsiteX13990" fmla="*/ 4791427 w 8191242"/>
              <a:gd name="connsiteY13990" fmla="*/ 1207754 h 5359243"/>
              <a:gd name="connsiteX13991" fmla="*/ 4791427 w 8191242"/>
              <a:gd name="connsiteY13991" fmla="*/ 1248629 h 5359243"/>
              <a:gd name="connsiteX13992" fmla="*/ 4751412 w 8191242"/>
              <a:gd name="connsiteY13992" fmla="*/ 1191403 h 5359243"/>
              <a:gd name="connsiteX13993" fmla="*/ 4775420 w 8191242"/>
              <a:gd name="connsiteY13993" fmla="*/ 1207754 h 5359243"/>
              <a:gd name="connsiteX13994" fmla="*/ 4783424 w 8191242"/>
              <a:gd name="connsiteY13994" fmla="*/ 1199579 h 5359243"/>
              <a:gd name="connsiteX13995" fmla="*/ 4767417 w 8191242"/>
              <a:gd name="connsiteY13995" fmla="*/ 1158704 h 5359243"/>
              <a:gd name="connsiteX13996" fmla="*/ 4783424 w 8191242"/>
              <a:gd name="connsiteY13996" fmla="*/ 1150528 h 5359243"/>
              <a:gd name="connsiteX13997" fmla="*/ 4783424 w 8191242"/>
              <a:gd name="connsiteY13997" fmla="*/ 1183229 h 5359243"/>
              <a:gd name="connsiteX13998" fmla="*/ 4791427 w 8191242"/>
              <a:gd name="connsiteY13998" fmla="*/ 1175052 h 5359243"/>
              <a:gd name="connsiteX13999" fmla="*/ 4807433 w 8191242"/>
              <a:gd name="connsiteY13999" fmla="*/ 1224105 h 5359243"/>
              <a:gd name="connsiteX14000" fmla="*/ 4791427 w 8191242"/>
              <a:gd name="connsiteY14000" fmla="*/ 1158704 h 5359243"/>
              <a:gd name="connsiteX14001" fmla="*/ 4799430 w 8191242"/>
              <a:gd name="connsiteY14001" fmla="*/ 1158704 h 5359243"/>
              <a:gd name="connsiteX14002" fmla="*/ 4807433 w 8191242"/>
              <a:gd name="connsiteY14002" fmla="*/ 1183229 h 5359243"/>
              <a:gd name="connsiteX14003" fmla="*/ 4823440 w 8191242"/>
              <a:gd name="connsiteY14003" fmla="*/ 1183229 h 5359243"/>
              <a:gd name="connsiteX14004" fmla="*/ 4823440 w 8191242"/>
              <a:gd name="connsiteY14004" fmla="*/ 1158704 h 5359243"/>
              <a:gd name="connsiteX14005" fmla="*/ 4839444 w 8191242"/>
              <a:gd name="connsiteY14005" fmla="*/ 1166878 h 5359243"/>
              <a:gd name="connsiteX14006" fmla="*/ 4847447 w 8191242"/>
              <a:gd name="connsiteY14006" fmla="*/ 1150528 h 5359243"/>
              <a:gd name="connsiteX14007" fmla="*/ 4859453 w 8191242"/>
              <a:gd name="connsiteY14007" fmla="*/ 1175054 h 5359243"/>
              <a:gd name="connsiteX14008" fmla="*/ 4870457 w 8191242"/>
              <a:gd name="connsiteY14008" fmla="*/ 1220016 h 5359243"/>
              <a:gd name="connsiteX14009" fmla="*/ 4863454 w 8191242"/>
              <a:gd name="connsiteY14009" fmla="*/ 1215928 h 5359243"/>
              <a:gd name="connsiteX14010" fmla="*/ 4863454 w 8191242"/>
              <a:gd name="connsiteY14010" fmla="*/ 1224105 h 5359243"/>
              <a:gd name="connsiteX14011" fmla="*/ 4855451 w 8191242"/>
              <a:gd name="connsiteY14011" fmla="*/ 1191403 h 5359243"/>
              <a:gd name="connsiteX14012" fmla="*/ 4831441 w 8191242"/>
              <a:gd name="connsiteY14012" fmla="*/ 1183229 h 5359243"/>
              <a:gd name="connsiteX14013" fmla="*/ 4843008 w 8191242"/>
              <a:gd name="connsiteY14013" fmla="*/ 1203905 h 5359243"/>
              <a:gd name="connsiteX14014" fmla="*/ 4845358 w 8191242"/>
              <a:gd name="connsiteY14014" fmla="*/ 1204086 h 5359243"/>
              <a:gd name="connsiteX14015" fmla="*/ 4846931 w 8191242"/>
              <a:gd name="connsiteY14015" fmla="*/ 1198399 h 5359243"/>
              <a:gd name="connsiteX14016" fmla="*/ 4850077 w 8191242"/>
              <a:gd name="connsiteY14016" fmla="*/ 1207354 h 5359243"/>
              <a:gd name="connsiteX14017" fmla="*/ 4845563 w 8191242"/>
              <a:gd name="connsiteY14017" fmla="*/ 1209553 h 5359243"/>
              <a:gd name="connsiteX14018" fmla="*/ 4855451 w 8191242"/>
              <a:gd name="connsiteY14018" fmla="*/ 1232278 h 5359243"/>
              <a:gd name="connsiteX14019" fmla="*/ 4844447 w 8191242"/>
              <a:gd name="connsiteY14019" fmla="*/ 1240455 h 5359243"/>
              <a:gd name="connsiteX14020" fmla="*/ 4839478 w 8191242"/>
              <a:gd name="connsiteY14020" fmla="*/ 1248573 h 5359243"/>
              <a:gd name="connsiteX14021" fmla="*/ 4840478 w 8191242"/>
              <a:gd name="connsiteY14021" fmla="*/ 1248741 h 5359243"/>
              <a:gd name="connsiteX14022" fmla="*/ 4839526 w 8191242"/>
              <a:gd name="connsiteY14022" fmla="*/ 1248962 h 5359243"/>
              <a:gd name="connsiteX14023" fmla="*/ 4840820 w 8191242"/>
              <a:gd name="connsiteY14023" fmla="*/ 1254249 h 5359243"/>
              <a:gd name="connsiteX14024" fmla="*/ 4855451 w 8191242"/>
              <a:gd name="connsiteY14024" fmla="*/ 1240455 h 5359243"/>
              <a:gd name="connsiteX14025" fmla="*/ 4855451 w 8191242"/>
              <a:gd name="connsiteY14025" fmla="*/ 1255738 h 5359243"/>
              <a:gd name="connsiteX14026" fmla="*/ 4866324 w 8191242"/>
              <a:gd name="connsiteY14026" fmla="*/ 1252613 h 5359243"/>
              <a:gd name="connsiteX14027" fmla="*/ 4878849 w 8191242"/>
              <a:gd name="connsiteY14027" fmla="*/ 1233251 h 5359243"/>
              <a:gd name="connsiteX14028" fmla="*/ 4883740 w 8191242"/>
              <a:gd name="connsiteY14028" fmla="*/ 1239266 h 5359243"/>
              <a:gd name="connsiteX14029" fmla="*/ 4874360 w 8191242"/>
              <a:gd name="connsiteY14029" fmla="*/ 1216896 h 5359243"/>
              <a:gd name="connsiteX14030" fmla="*/ 4879200 w 8191242"/>
              <a:gd name="connsiteY14030" fmla="*/ 1192693 h 5359243"/>
              <a:gd name="connsiteX14031" fmla="*/ 4886944 w 8191242"/>
              <a:gd name="connsiteY14031" fmla="*/ 1246907 h 5359243"/>
              <a:gd name="connsiteX14032" fmla="*/ 4886147 w 8191242"/>
              <a:gd name="connsiteY14032" fmla="*/ 1245005 h 5359243"/>
              <a:gd name="connsiteX14033" fmla="*/ 4886947 w 8191242"/>
              <a:gd name="connsiteY14033" fmla="*/ 1256485 h 5359243"/>
              <a:gd name="connsiteX14034" fmla="*/ 4870752 w 8191242"/>
              <a:gd name="connsiteY14034" fmla="*/ 1271975 h 5359243"/>
              <a:gd name="connsiteX14035" fmla="*/ 4862656 w 8191242"/>
              <a:gd name="connsiteY14035" fmla="*/ 1256485 h 5359243"/>
              <a:gd name="connsiteX14036" fmla="*/ 4855451 w 8191242"/>
              <a:gd name="connsiteY14036" fmla="*/ 1259086 h 5359243"/>
              <a:gd name="connsiteX14037" fmla="*/ 4855451 w 8191242"/>
              <a:gd name="connsiteY14037" fmla="*/ 1259870 h 5359243"/>
              <a:gd name="connsiteX14038" fmla="*/ 4855451 w 8191242"/>
              <a:gd name="connsiteY14038" fmla="*/ 1273153 h 5359243"/>
              <a:gd name="connsiteX14039" fmla="*/ 4845947 w 8191242"/>
              <a:gd name="connsiteY14039" fmla="*/ 1272770 h 5359243"/>
              <a:gd name="connsiteX14040" fmla="*/ 4841552 w 8191242"/>
              <a:gd name="connsiteY14040" fmla="*/ 1266813 h 5359243"/>
              <a:gd name="connsiteX14041" fmla="*/ 4834317 w 8191242"/>
              <a:gd name="connsiteY14041" fmla="*/ 1271975 h 5359243"/>
              <a:gd name="connsiteX14042" fmla="*/ 4819388 w 8191242"/>
              <a:gd name="connsiteY14042" fmla="*/ 1282624 h 5359243"/>
              <a:gd name="connsiteX14043" fmla="*/ 4808433 w 8191242"/>
              <a:gd name="connsiteY14043" fmla="*/ 1286578 h 5359243"/>
              <a:gd name="connsiteX14044" fmla="*/ 4807263 w 8191242"/>
              <a:gd name="connsiteY14044" fmla="*/ 1291570 h 5359243"/>
              <a:gd name="connsiteX14045" fmla="*/ 4814320 w 8191242"/>
              <a:gd name="connsiteY14045" fmla="*/ 1302642 h 5359243"/>
              <a:gd name="connsiteX14046" fmla="*/ 4814320 w 8191242"/>
              <a:gd name="connsiteY14046" fmla="*/ 1318746 h 5359243"/>
              <a:gd name="connsiteX14047" fmla="*/ 4798191 w 8191242"/>
              <a:gd name="connsiteY14047" fmla="*/ 1326799 h 5359243"/>
              <a:gd name="connsiteX14048" fmla="*/ 4790127 w 8191242"/>
              <a:gd name="connsiteY14048" fmla="*/ 1310695 h 5359243"/>
              <a:gd name="connsiteX14049" fmla="*/ 4806255 w 8191242"/>
              <a:gd name="connsiteY14049" fmla="*/ 1286537 h 5359243"/>
              <a:gd name="connsiteX14050" fmla="*/ 4806377 w 8191242"/>
              <a:gd name="connsiteY14050" fmla="*/ 1286493 h 5359243"/>
              <a:gd name="connsiteX14051" fmla="*/ 4813546 w 8191242"/>
              <a:gd name="connsiteY14051" fmla="*/ 1269078 h 5359243"/>
              <a:gd name="connsiteX14052" fmla="*/ 4807924 w 8191242"/>
              <a:gd name="connsiteY14052" fmla="*/ 1256954 h 5359243"/>
              <a:gd name="connsiteX14053" fmla="*/ 4797249 w 8191242"/>
              <a:gd name="connsiteY14053" fmla="*/ 1260358 h 5359243"/>
              <a:gd name="connsiteX14054" fmla="*/ 4792622 w 8191242"/>
              <a:gd name="connsiteY14054" fmla="*/ 1261803 h 5359243"/>
              <a:gd name="connsiteX14055" fmla="*/ 4794158 w 8191242"/>
              <a:gd name="connsiteY14055" fmla="*/ 1266407 h 5359243"/>
              <a:gd name="connsiteX14056" fmla="*/ 4798191 w 8191242"/>
              <a:gd name="connsiteY14056" fmla="*/ 1278486 h 5359243"/>
              <a:gd name="connsiteX14057" fmla="*/ 4782062 w 8191242"/>
              <a:gd name="connsiteY14057" fmla="*/ 1279493 h 5359243"/>
              <a:gd name="connsiteX14058" fmla="*/ 4782192 w 8191242"/>
              <a:gd name="connsiteY14058" fmla="*/ 1286560 h 5359243"/>
              <a:gd name="connsiteX14059" fmla="*/ 4783174 w 8191242"/>
              <a:gd name="connsiteY14059" fmla="*/ 1286496 h 5359243"/>
              <a:gd name="connsiteX14060" fmla="*/ 4792222 w 8191242"/>
              <a:gd name="connsiteY14060" fmla="*/ 1279720 h 5359243"/>
              <a:gd name="connsiteX14061" fmla="*/ 4789080 w 8191242"/>
              <a:gd name="connsiteY14061" fmla="*/ 1290853 h 5359243"/>
              <a:gd name="connsiteX14062" fmla="*/ 4782726 w 8191242"/>
              <a:gd name="connsiteY14062" fmla="*/ 1294129 h 5359243"/>
              <a:gd name="connsiteX14063" fmla="*/ 4790127 w 8191242"/>
              <a:gd name="connsiteY14063" fmla="*/ 1310695 h 5359243"/>
              <a:gd name="connsiteX14064" fmla="*/ 4806255 w 8191242"/>
              <a:gd name="connsiteY14064" fmla="*/ 1350955 h 5359243"/>
              <a:gd name="connsiteX14065" fmla="*/ 4830446 w 8191242"/>
              <a:gd name="connsiteY14065" fmla="*/ 1342903 h 5359243"/>
              <a:gd name="connsiteX14066" fmla="*/ 4814320 w 8191242"/>
              <a:gd name="connsiteY14066" fmla="*/ 1294590 h 5359243"/>
              <a:gd name="connsiteX14067" fmla="*/ 4830446 w 8191242"/>
              <a:gd name="connsiteY14067" fmla="*/ 1286537 h 5359243"/>
              <a:gd name="connsiteX14068" fmla="*/ 4846574 w 8191242"/>
              <a:gd name="connsiteY14068" fmla="*/ 1310695 h 5359243"/>
              <a:gd name="connsiteX14069" fmla="*/ 4838510 w 8191242"/>
              <a:gd name="connsiteY14069" fmla="*/ 1359007 h 5359243"/>
              <a:gd name="connsiteX14070" fmla="*/ 4854638 w 8191242"/>
              <a:gd name="connsiteY14070" fmla="*/ 1294590 h 5359243"/>
              <a:gd name="connsiteX14071" fmla="*/ 4862703 w 8191242"/>
              <a:gd name="connsiteY14071" fmla="*/ 1342903 h 5359243"/>
              <a:gd name="connsiteX14072" fmla="*/ 4886896 w 8191242"/>
              <a:gd name="connsiteY14072" fmla="*/ 1367056 h 5359243"/>
              <a:gd name="connsiteX14073" fmla="*/ 4894960 w 8191242"/>
              <a:gd name="connsiteY14073" fmla="*/ 1350955 h 5359243"/>
              <a:gd name="connsiteX14074" fmla="*/ 4919153 w 8191242"/>
              <a:gd name="connsiteY14074" fmla="*/ 1367056 h 5359243"/>
              <a:gd name="connsiteX14075" fmla="*/ 4919529 w 8191242"/>
              <a:gd name="connsiteY14075" fmla="*/ 1359941 h 5359243"/>
              <a:gd name="connsiteX14076" fmla="*/ 4926609 w 8191242"/>
              <a:gd name="connsiteY14076" fmla="*/ 1377615 h 5359243"/>
              <a:gd name="connsiteX14077" fmla="*/ 4932801 w 8191242"/>
              <a:gd name="connsiteY14077" fmla="*/ 1375525 h 5359243"/>
              <a:gd name="connsiteX14078" fmla="*/ 4932257 w 8191242"/>
              <a:gd name="connsiteY14078" fmla="*/ 1372090 h 5359243"/>
              <a:gd name="connsiteX14079" fmla="*/ 4935281 w 8191242"/>
              <a:gd name="connsiteY14079" fmla="*/ 1359007 h 5359243"/>
              <a:gd name="connsiteX14080" fmla="*/ 4952418 w 8191242"/>
              <a:gd name="connsiteY14080" fmla="*/ 1360013 h 5359243"/>
              <a:gd name="connsiteX14081" fmla="*/ 4965676 w 8191242"/>
              <a:gd name="connsiteY14081" fmla="*/ 1364041 h 5359243"/>
              <a:gd name="connsiteX14082" fmla="*/ 4975601 w 8191242"/>
              <a:gd name="connsiteY14082" fmla="*/ 1360890 h 5359243"/>
              <a:gd name="connsiteX14083" fmla="*/ 4975601 w 8191242"/>
              <a:gd name="connsiteY14083" fmla="*/ 1359007 h 5359243"/>
              <a:gd name="connsiteX14084" fmla="*/ 4935281 w 8191242"/>
              <a:gd name="connsiteY14084" fmla="*/ 1350955 h 5359243"/>
              <a:gd name="connsiteX14085" fmla="*/ 4935281 w 8191242"/>
              <a:gd name="connsiteY14085" fmla="*/ 1318746 h 5359243"/>
              <a:gd name="connsiteX14086" fmla="*/ 4944354 w 8191242"/>
              <a:gd name="connsiteY14086" fmla="*/ 1311953 h 5359243"/>
              <a:gd name="connsiteX14087" fmla="*/ 4945817 w 8191242"/>
              <a:gd name="connsiteY14087" fmla="*/ 1311691 h 5359243"/>
              <a:gd name="connsiteX14088" fmla="*/ 4945032 w 8191242"/>
              <a:gd name="connsiteY14088" fmla="*/ 1310699 h 5359243"/>
              <a:gd name="connsiteX14089" fmla="*/ 4951385 w 8191242"/>
              <a:gd name="connsiteY14089" fmla="*/ 1310699 h 5359243"/>
              <a:gd name="connsiteX14090" fmla="*/ 4951410 w 8191242"/>
              <a:gd name="connsiteY14090" fmla="*/ 1310695 h 5359243"/>
              <a:gd name="connsiteX14091" fmla="*/ 4935281 w 8191242"/>
              <a:gd name="connsiteY14091" fmla="*/ 1278486 h 5359243"/>
              <a:gd name="connsiteX14092" fmla="*/ 4951410 w 8191242"/>
              <a:gd name="connsiteY14092" fmla="*/ 1286537 h 5359243"/>
              <a:gd name="connsiteX14093" fmla="*/ 4959216 w 8191242"/>
              <a:gd name="connsiteY14093" fmla="*/ 1310699 h 5359243"/>
              <a:gd name="connsiteX14094" fmla="*/ 4961382 w 8191242"/>
              <a:gd name="connsiteY14094" fmla="*/ 1310699 h 5359243"/>
              <a:gd name="connsiteX14095" fmla="*/ 4968580 w 8191242"/>
              <a:gd name="connsiteY14095" fmla="*/ 1310699 h 5359243"/>
              <a:gd name="connsiteX14096" fmla="*/ 4968077 w 8191242"/>
              <a:gd name="connsiteY14096" fmla="*/ 1308969 h 5359243"/>
              <a:gd name="connsiteX14097" fmla="*/ 4961382 w 8191242"/>
              <a:gd name="connsiteY14097" fmla="*/ 1310699 h 5359243"/>
              <a:gd name="connsiteX14098" fmla="*/ 4965485 w 8191242"/>
              <a:gd name="connsiteY14098" fmla="*/ 1302409 h 5359243"/>
              <a:gd name="connsiteX14099" fmla="*/ 4967302 w 8191242"/>
              <a:gd name="connsiteY14099" fmla="*/ 1301509 h 5359243"/>
              <a:gd name="connsiteX14100" fmla="*/ 4975601 w 8191242"/>
              <a:gd name="connsiteY14100" fmla="*/ 1278486 h 5359243"/>
              <a:gd name="connsiteX14101" fmla="*/ 4979633 w 8191242"/>
              <a:gd name="connsiteY14101" fmla="*/ 1298616 h 5359243"/>
              <a:gd name="connsiteX14102" fmla="*/ 4980273 w 8191242"/>
              <a:gd name="connsiteY14102" fmla="*/ 1301810 h 5359243"/>
              <a:gd name="connsiteX14103" fmla="*/ 4984885 w 8191242"/>
              <a:gd name="connsiteY14103" fmla="*/ 1302954 h 5359243"/>
              <a:gd name="connsiteX14104" fmla="*/ 4989587 w 8191242"/>
              <a:gd name="connsiteY14104" fmla="*/ 1304267 h 5359243"/>
              <a:gd name="connsiteX14105" fmla="*/ 4988706 w 8191242"/>
              <a:gd name="connsiteY14105" fmla="*/ 1287545 h 5359243"/>
              <a:gd name="connsiteX14106" fmla="*/ 4999794 w 8191242"/>
              <a:gd name="connsiteY14106" fmla="*/ 1262381 h 5359243"/>
              <a:gd name="connsiteX14107" fmla="*/ 5023987 w 8191242"/>
              <a:gd name="connsiteY14107" fmla="*/ 1286537 h 5359243"/>
              <a:gd name="connsiteX14108" fmla="*/ 5015923 w 8191242"/>
              <a:gd name="connsiteY14108" fmla="*/ 1270434 h 5359243"/>
              <a:gd name="connsiteX14109" fmla="*/ 5032051 w 8191242"/>
              <a:gd name="connsiteY14109" fmla="*/ 1238225 h 5359243"/>
              <a:gd name="connsiteX14110" fmla="*/ 5040116 w 8191242"/>
              <a:gd name="connsiteY14110" fmla="*/ 1254330 h 5359243"/>
              <a:gd name="connsiteX14111" fmla="*/ 5032051 w 8191242"/>
              <a:gd name="connsiteY14111" fmla="*/ 1286537 h 5359243"/>
              <a:gd name="connsiteX14112" fmla="*/ 5064309 w 8191242"/>
              <a:gd name="connsiteY14112" fmla="*/ 1238225 h 5359243"/>
              <a:gd name="connsiteX14113" fmla="*/ 5088501 w 8191242"/>
              <a:gd name="connsiteY14113" fmla="*/ 1270434 h 5359243"/>
              <a:gd name="connsiteX14114" fmla="*/ 5096566 w 8191242"/>
              <a:gd name="connsiteY14114" fmla="*/ 1310695 h 5359243"/>
              <a:gd name="connsiteX14115" fmla="*/ 5104630 w 8191242"/>
              <a:gd name="connsiteY14115" fmla="*/ 1294590 h 5359243"/>
              <a:gd name="connsiteX14116" fmla="*/ 5096566 w 8191242"/>
              <a:gd name="connsiteY14116" fmla="*/ 1222124 h 5359243"/>
              <a:gd name="connsiteX14117" fmla="*/ 5104630 w 8191242"/>
              <a:gd name="connsiteY14117" fmla="*/ 1270434 h 5359243"/>
              <a:gd name="connsiteX14118" fmla="*/ 5112694 w 8191242"/>
              <a:gd name="connsiteY14118" fmla="*/ 1222124 h 5359243"/>
              <a:gd name="connsiteX14119" fmla="*/ 5120759 w 8191242"/>
              <a:gd name="connsiteY14119" fmla="*/ 1206019 h 5359243"/>
              <a:gd name="connsiteX14120" fmla="*/ 5136887 w 8191242"/>
              <a:gd name="connsiteY14120" fmla="*/ 1214071 h 5359243"/>
              <a:gd name="connsiteX14121" fmla="*/ 5136887 w 8191242"/>
              <a:gd name="connsiteY14121" fmla="*/ 1246277 h 5359243"/>
              <a:gd name="connsiteX14122" fmla="*/ 5177206 w 8191242"/>
              <a:gd name="connsiteY14122" fmla="*/ 1270434 h 5359243"/>
              <a:gd name="connsiteX14123" fmla="*/ 5161077 w 8191242"/>
              <a:gd name="connsiteY14123" fmla="*/ 1230173 h 5359243"/>
              <a:gd name="connsiteX14124" fmla="*/ 5193335 w 8191242"/>
              <a:gd name="connsiteY14124" fmla="*/ 1222124 h 5359243"/>
              <a:gd name="connsiteX14125" fmla="*/ 5201399 w 8191242"/>
              <a:gd name="connsiteY14125" fmla="*/ 1206019 h 5359243"/>
              <a:gd name="connsiteX14126" fmla="*/ 5233656 w 8191242"/>
              <a:gd name="connsiteY14126" fmla="*/ 1214071 h 5359243"/>
              <a:gd name="connsiteX14127" fmla="*/ 5265913 w 8191242"/>
              <a:gd name="connsiteY14127" fmla="*/ 1286537 h 5359243"/>
              <a:gd name="connsiteX14128" fmla="*/ 5258798 w 8191242"/>
              <a:gd name="connsiteY14128" fmla="*/ 1287485 h 5359243"/>
              <a:gd name="connsiteX14129" fmla="*/ 5257849 w 8191242"/>
              <a:gd name="connsiteY14129" fmla="*/ 1286537 h 5359243"/>
              <a:gd name="connsiteX14130" fmla="*/ 5257520 w 8191242"/>
              <a:gd name="connsiteY14130" fmla="*/ 1287655 h 5359243"/>
              <a:gd name="connsiteX14131" fmla="*/ 5250792 w 8191242"/>
              <a:gd name="connsiteY14131" fmla="*/ 1288551 h 5359243"/>
              <a:gd name="connsiteX14132" fmla="*/ 5241720 w 8191242"/>
              <a:gd name="connsiteY14132" fmla="*/ 1302642 h 5359243"/>
              <a:gd name="connsiteX14133" fmla="*/ 5252810 w 8191242"/>
              <a:gd name="connsiteY14133" fmla="*/ 1303650 h 5359243"/>
              <a:gd name="connsiteX14134" fmla="*/ 5257520 w 8191242"/>
              <a:gd name="connsiteY14134" fmla="*/ 1287655 h 5359243"/>
              <a:gd name="connsiteX14135" fmla="*/ 5258798 w 8191242"/>
              <a:gd name="connsiteY14135" fmla="*/ 1287485 h 5359243"/>
              <a:gd name="connsiteX14136" fmla="*/ 5265913 w 8191242"/>
              <a:gd name="connsiteY14136" fmla="*/ 1294590 h 5359243"/>
              <a:gd name="connsiteX14137" fmla="*/ 5265913 w 8191242"/>
              <a:gd name="connsiteY14137" fmla="*/ 1286537 h 5359243"/>
              <a:gd name="connsiteX14138" fmla="*/ 5265913 w 8191242"/>
              <a:gd name="connsiteY14138" fmla="*/ 1278486 h 5359243"/>
              <a:gd name="connsiteX14139" fmla="*/ 5273978 w 8191242"/>
              <a:gd name="connsiteY14139" fmla="*/ 1286537 h 5359243"/>
              <a:gd name="connsiteX14140" fmla="*/ 5282042 w 8191242"/>
              <a:gd name="connsiteY14140" fmla="*/ 1230173 h 5359243"/>
              <a:gd name="connsiteX14141" fmla="*/ 5265913 w 8191242"/>
              <a:gd name="connsiteY14141" fmla="*/ 1222124 h 5359243"/>
              <a:gd name="connsiteX14142" fmla="*/ 5261882 w 8191242"/>
              <a:gd name="connsiteY14142" fmla="*/ 1210044 h 5359243"/>
              <a:gd name="connsiteX14143" fmla="*/ 5259633 w 8191242"/>
              <a:gd name="connsiteY14143" fmla="*/ 1203306 h 5359243"/>
              <a:gd name="connsiteX14144" fmla="*/ 5260630 w 8191242"/>
              <a:gd name="connsiteY14144" fmla="*/ 1226026 h 5359243"/>
              <a:gd name="connsiteX14145" fmla="*/ 5274182 w 8191242"/>
              <a:gd name="connsiteY14145" fmla="*/ 1270144 h 5359243"/>
              <a:gd name="connsiteX14146" fmla="*/ 5258693 w 8191242"/>
              <a:gd name="connsiteY14146" fmla="*/ 1254100 h 5359243"/>
              <a:gd name="connsiteX14147" fmla="*/ 5248043 w 8191242"/>
              <a:gd name="connsiteY14147" fmla="*/ 1215998 h 5359243"/>
              <a:gd name="connsiteX14148" fmla="*/ 5244018 w 8191242"/>
              <a:gd name="connsiteY14148" fmla="*/ 1174308 h 5359243"/>
              <a:gd name="connsiteX14149" fmla="*/ 5258693 w 8191242"/>
              <a:gd name="connsiteY14149" fmla="*/ 1181907 h 5359243"/>
              <a:gd name="connsiteX14150" fmla="*/ 5259422 w 8191242"/>
              <a:gd name="connsiteY14150" fmla="*/ 1198489 h 5359243"/>
              <a:gd name="connsiteX14151" fmla="*/ 5272970 w 8191242"/>
              <a:gd name="connsiteY14151" fmla="*/ 1202999 h 5359243"/>
              <a:gd name="connsiteX14152" fmla="*/ 5282042 w 8191242"/>
              <a:gd name="connsiteY14152" fmla="*/ 1189915 h 5359243"/>
              <a:gd name="connsiteX14153" fmla="*/ 5282042 w 8191242"/>
              <a:gd name="connsiteY14153" fmla="*/ 1262381 h 5359243"/>
              <a:gd name="connsiteX14154" fmla="*/ 5298171 w 8191242"/>
              <a:gd name="connsiteY14154" fmla="*/ 1278486 h 5359243"/>
              <a:gd name="connsiteX14155" fmla="*/ 5306235 w 8191242"/>
              <a:gd name="connsiteY14155" fmla="*/ 1230173 h 5359243"/>
              <a:gd name="connsiteX14156" fmla="*/ 5306235 w 8191242"/>
              <a:gd name="connsiteY14156" fmla="*/ 1238225 h 5359243"/>
              <a:gd name="connsiteX14157" fmla="*/ 5314299 w 8191242"/>
              <a:gd name="connsiteY14157" fmla="*/ 1222124 h 5359243"/>
              <a:gd name="connsiteX14158" fmla="*/ 5330428 w 8191242"/>
              <a:gd name="connsiteY14158" fmla="*/ 1222124 h 5359243"/>
              <a:gd name="connsiteX14159" fmla="*/ 5322363 w 8191242"/>
              <a:gd name="connsiteY14159" fmla="*/ 1189915 h 5359243"/>
              <a:gd name="connsiteX14160" fmla="*/ 5362682 w 8191242"/>
              <a:gd name="connsiteY14160" fmla="*/ 1230173 h 5359243"/>
              <a:gd name="connsiteX14161" fmla="*/ 5354618 w 8191242"/>
              <a:gd name="connsiteY14161" fmla="*/ 1189915 h 5359243"/>
              <a:gd name="connsiteX14162" fmla="*/ 5370747 w 8191242"/>
              <a:gd name="connsiteY14162" fmla="*/ 1206019 h 5359243"/>
              <a:gd name="connsiteX14163" fmla="*/ 5378811 w 8191242"/>
              <a:gd name="connsiteY14163" fmla="*/ 1197967 h 5359243"/>
              <a:gd name="connsiteX14164" fmla="*/ 5394940 w 8191242"/>
              <a:gd name="connsiteY14164" fmla="*/ 1218097 h 5359243"/>
              <a:gd name="connsiteX14165" fmla="*/ 5408234 w 8191242"/>
              <a:gd name="connsiteY14165" fmla="*/ 1234686 h 5359243"/>
              <a:gd name="connsiteX14166" fmla="*/ 5405090 w 8191242"/>
              <a:gd name="connsiteY14166" fmla="*/ 1235989 h 5359243"/>
              <a:gd name="connsiteX14167" fmla="*/ 5394940 w 8191242"/>
              <a:gd name="connsiteY14167" fmla="*/ 1232188 h 5359243"/>
              <a:gd name="connsiteX14168" fmla="*/ 5378811 w 8191242"/>
              <a:gd name="connsiteY14168" fmla="*/ 1238225 h 5359243"/>
              <a:gd name="connsiteX14169" fmla="*/ 5377901 w 8191242"/>
              <a:gd name="connsiteY14169" fmla="*/ 1221874 h 5359243"/>
              <a:gd name="connsiteX14170" fmla="*/ 5378433 w 8191242"/>
              <a:gd name="connsiteY14170" fmla="*/ 1221242 h 5359243"/>
              <a:gd name="connsiteX14171" fmla="*/ 5377835 w 8191242"/>
              <a:gd name="connsiteY14171" fmla="*/ 1220685 h 5359243"/>
              <a:gd name="connsiteX14172" fmla="*/ 5377803 w 8191242"/>
              <a:gd name="connsiteY14172" fmla="*/ 1220111 h 5359243"/>
              <a:gd name="connsiteX14173" fmla="*/ 5370747 w 8191242"/>
              <a:gd name="connsiteY14173" fmla="*/ 1214071 h 5359243"/>
              <a:gd name="connsiteX14174" fmla="*/ 5377835 w 8191242"/>
              <a:gd name="connsiteY14174" fmla="*/ 1220685 h 5359243"/>
              <a:gd name="connsiteX14175" fmla="*/ 5377901 w 8191242"/>
              <a:gd name="connsiteY14175" fmla="*/ 1221874 h 5359243"/>
              <a:gd name="connsiteX14176" fmla="*/ 5371755 w 8191242"/>
              <a:gd name="connsiteY14176" fmla="*/ 1229168 h 5359243"/>
              <a:gd name="connsiteX14177" fmla="*/ 5354618 w 8191242"/>
              <a:gd name="connsiteY14177" fmla="*/ 1238225 h 5359243"/>
              <a:gd name="connsiteX14178" fmla="*/ 5354618 w 8191242"/>
              <a:gd name="connsiteY14178" fmla="*/ 1246277 h 5359243"/>
              <a:gd name="connsiteX14179" fmla="*/ 5377804 w 8191242"/>
              <a:gd name="connsiteY14179" fmla="*/ 1247285 h 5359243"/>
              <a:gd name="connsiteX14180" fmla="*/ 5405090 w 8191242"/>
              <a:gd name="connsiteY14180" fmla="*/ 1235989 h 5359243"/>
              <a:gd name="connsiteX14181" fmla="*/ 5411069 w 8191242"/>
              <a:gd name="connsiteY14181" fmla="*/ 1238225 h 5359243"/>
              <a:gd name="connsiteX14182" fmla="*/ 5408234 w 8191242"/>
              <a:gd name="connsiteY14182" fmla="*/ 1234686 h 5359243"/>
              <a:gd name="connsiteX14183" fmla="*/ 5419133 w 8191242"/>
              <a:gd name="connsiteY14183" fmla="*/ 1230173 h 5359243"/>
              <a:gd name="connsiteX14184" fmla="*/ 5386875 w 8191242"/>
              <a:gd name="connsiteY14184" fmla="*/ 1181862 h 5359243"/>
              <a:gd name="connsiteX14185" fmla="*/ 5370747 w 8191242"/>
              <a:gd name="connsiteY14185" fmla="*/ 1189915 h 5359243"/>
              <a:gd name="connsiteX14186" fmla="*/ 5386875 w 8191242"/>
              <a:gd name="connsiteY14186" fmla="*/ 1141602 h 5359243"/>
              <a:gd name="connsiteX14187" fmla="*/ 5370747 w 8191242"/>
              <a:gd name="connsiteY14187" fmla="*/ 1149655 h 5359243"/>
              <a:gd name="connsiteX14188" fmla="*/ 5354618 w 8191242"/>
              <a:gd name="connsiteY14188" fmla="*/ 1133551 h 5359243"/>
              <a:gd name="connsiteX14189" fmla="*/ 5386875 w 8191242"/>
              <a:gd name="connsiteY14189" fmla="*/ 1109394 h 5359243"/>
              <a:gd name="connsiteX14190" fmla="*/ 5411069 w 8191242"/>
              <a:gd name="connsiteY14190" fmla="*/ 1133551 h 5359243"/>
              <a:gd name="connsiteX14191" fmla="*/ 5394940 w 8191242"/>
              <a:gd name="connsiteY14191" fmla="*/ 1141602 h 5359243"/>
              <a:gd name="connsiteX14192" fmla="*/ 5427198 w 8191242"/>
              <a:gd name="connsiteY14192" fmla="*/ 1246277 h 5359243"/>
              <a:gd name="connsiteX14193" fmla="*/ 5443326 w 8191242"/>
              <a:gd name="connsiteY14193" fmla="*/ 1238225 h 5359243"/>
              <a:gd name="connsiteX14194" fmla="*/ 5427198 w 8191242"/>
              <a:gd name="connsiteY14194" fmla="*/ 1230173 h 5359243"/>
              <a:gd name="connsiteX14195" fmla="*/ 5451390 w 8191242"/>
              <a:gd name="connsiteY14195" fmla="*/ 1238225 h 5359243"/>
              <a:gd name="connsiteX14196" fmla="*/ 5435262 w 8191242"/>
              <a:gd name="connsiteY14196" fmla="*/ 1157706 h 5359243"/>
              <a:gd name="connsiteX14197" fmla="*/ 5427198 w 8191242"/>
              <a:gd name="connsiteY14197" fmla="*/ 1157706 h 5359243"/>
              <a:gd name="connsiteX14198" fmla="*/ 5419133 w 8191242"/>
              <a:gd name="connsiteY14198" fmla="*/ 1133551 h 5359243"/>
              <a:gd name="connsiteX14199" fmla="*/ 5443326 w 8191242"/>
              <a:gd name="connsiteY14199" fmla="*/ 1149655 h 5359243"/>
              <a:gd name="connsiteX14200" fmla="*/ 5435262 w 8191242"/>
              <a:gd name="connsiteY14200" fmla="*/ 1125498 h 5359243"/>
              <a:gd name="connsiteX14201" fmla="*/ 5467519 w 8191242"/>
              <a:gd name="connsiteY14201" fmla="*/ 1125498 h 5359243"/>
              <a:gd name="connsiteX14202" fmla="*/ 5459455 w 8191242"/>
              <a:gd name="connsiteY14202" fmla="*/ 1125498 h 5359243"/>
              <a:gd name="connsiteX14203" fmla="*/ 5475583 w 8191242"/>
              <a:gd name="connsiteY14203" fmla="*/ 1133551 h 5359243"/>
              <a:gd name="connsiteX14204" fmla="*/ 5483648 w 8191242"/>
              <a:gd name="connsiteY14204" fmla="*/ 1125498 h 5359243"/>
              <a:gd name="connsiteX14205" fmla="*/ 5475583 w 8191242"/>
              <a:gd name="connsiteY14205" fmla="*/ 1109394 h 5359243"/>
              <a:gd name="connsiteX14206" fmla="*/ 5491712 w 8191242"/>
              <a:gd name="connsiteY14206" fmla="*/ 1125498 h 5359243"/>
              <a:gd name="connsiteX14207" fmla="*/ 5483648 w 8191242"/>
              <a:gd name="connsiteY14207" fmla="*/ 1093292 h 5359243"/>
              <a:gd name="connsiteX14208" fmla="*/ 5491712 w 8191242"/>
              <a:gd name="connsiteY14208" fmla="*/ 1109394 h 5359243"/>
              <a:gd name="connsiteX14209" fmla="*/ 5499776 w 8191242"/>
              <a:gd name="connsiteY14209" fmla="*/ 1085240 h 5359243"/>
              <a:gd name="connsiteX14210" fmla="*/ 5515902 w 8191242"/>
              <a:gd name="connsiteY14210" fmla="*/ 1101342 h 5359243"/>
              <a:gd name="connsiteX14211" fmla="*/ 5507838 w 8191242"/>
              <a:gd name="connsiteY14211" fmla="*/ 1061084 h 5359243"/>
              <a:gd name="connsiteX14212" fmla="*/ 5515902 w 8191242"/>
              <a:gd name="connsiteY14212" fmla="*/ 1093292 h 5359243"/>
              <a:gd name="connsiteX14213" fmla="*/ 5540095 w 8191242"/>
              <a:gd name="connsiteY14213" fmla="*/ 1101342 h 5359243"/>
              <a:gd name="connsiteX14214" fmla="*/ 5556224 w 8191242"/>
              <a:gd name="connsiteY14214" fmla="*/ 1157706 h 5359243"/>
              <a:gd name="connsiteX14215" fmla="*/ 5564288 w 8191242"/>
              <a:gd name="connsiteY14215" fmla="*/ 1141602 h 5359243"/>
              <a:gd name="connsiteX14216" fmla="*/ 5612674 w 8191242"/>
              <a:gd name="connsiteY14216" fmla="*/ 1206019 h 5359243"/>
              <a:gd name="connsiteX14217" fmla="*/ 5604610 w 8191242"/>
              <a:gd name="connsiteY14217" fmla="*/ 1206019 h 5359243"/>
              <a:gd name="connsiteX14218" fmla="*/ 5628802 w 8191242"/>
              <a:gd name="connsiteY14218" fmla="*/ 1230173 h 5359243"/>
              <a:gd name="connsiteX14219" fmla="*/ 5604610 w 8191242"/>
              <a:gd name="connsiteY14219" fmla="*/ 1173811 h 5359243"/>
              <a:gd name="connsiteX14220" fmla="*/ 5628802 w 8191242"/>
              <a:gd name="connsiteY14220" fmla="*/ 1183876 h 5359243"/>
              <a:gd name="connsiteX14221" fmla="*/ 5638189 w 8191242"/>
              <a:gd name="connsiteY14221" fmla="*/ 1183095 h 5359243"/>
              <a:gd name="connsiteX14222" fmla="*/ 5638189 w 8191242"/>
              <a:gd name="connsiteY14222" fmla="*/ 1167525 h 5359243"/>
              <a:gd name="connsiteX14223" fmla="*/ 5638189 w 8191242"/>
              <a:gd name="connsiteY14223" fmla="*/ 1158085 h 5359243"/>
              <a:gd name="connsiteX14224" fmla="*/ 5630693 w 8191242"/>
              <a:gd name="connsiteY14224" fmla="*/ 1165405 h 5359243"/>
              <a:gd name="connsiteX14225" fmla="*/ 5598216 w 8191242"/>
              <a:gd name="connsiteY14225" fmla="*/ 1141617 h 5359243"/>
              <a:gd name="connsiteX14226" fmla="*/ 5590095 w 8191242"/>
              <a:gd name="connsiteY14226" fmla="*/ 1165405 h 5359243"/>
              <a:gd name="connsiteX14227" fmla="*/ 5581975 w 8191242"/>
              <a:gd name="connsiteY14227" fmla="*/ 1117832 h 5359243"/>
              <a:gd name="connsiteX14228" fmla="*/ 5557619 w 8191242"/>
              <a:gd name="connsiteY14228" fmla="*/ 1133690 h 5359243"/>
              <a:gd name="connsiteX14229" fmla="*/ 5549499 w 8191242"/>
              <a:gd name="connsiteY14229" fmla="*/ 1117832 h 5359243"/>
              <a:gd name="connsiteX14230" fmla="*/ 5541378 w 8191242"/>
              <a:gd name="connsiteY14230" fmla="*/ 1086114 h 5359243"/>
              <a:gd name="connsiteX14231" fmla="*/ 5557619 w 8191242"/>
              <a:gd name="connsiteY14231" fmla="*/ 1117832 h 5359243"/>
              <a:gd name="connsiteX14232" fmla="*/ 5581975 w 8191242"/>
              <a:gd name="connsiteY14232" fmla="*/ 1109901 h 5359243"/>
              <a:gd name="connsiteX14233" fmla="*/ 5557619 w 8191242"/>
              <a:gd name="connsiteY14233" fmla="*/ 1062325 h 5359243"/>
              <a:gd name="connsiteX14234" fmla="*/ 5565737 w 8191242"/>
              <a:gd name="connsiteY14234" fmla="*/ 1078183 h 5359243"/>
              <a:gd name="connsiteX14235" fmla="*/ 5573857 w 8191242"/>
              <a:gd name="connsiteY14235" fmla="*/ 1070256 h 5359243"/>
              <a:gd name="connsiteX14236" fmla="*/ 5606334 w 8191242"/>
              <a:gd name="connsiteY14236" fmla="*/ 1101971 h 5359243"/>
              <a:gd name="connsiteX14237" fmla="*/ 5622575 w 8191242"/>
              <a:gd name="connsiteY14237" fmla="*/ 1094044 h 5359243"/>
              <a:gd name="connsiteX14238" fmla="*/ 5614455 w 8191242"/>
              <a:gd name="connsiteY14238" fmla="*/ 1070256 h 5359243"/>
              <a:gd name="connsiteX14239" fmla="*/ 5614455 w 8191242"/>
              <a:gd name="connsiteY14239" fmla="*/ 1094044 h 5359243"/>
              <a:gd name="connsiteX14240" fmla="*/ 5600246 w 8191242"/>
              <a:gd name="connsiteY14240" fmla="*/ 1077193 h 5359243"/>
              <a:gd name="connsiteX14241" fmla="*/ 5598865 w 8191242"/>
              <a:gd name="connsiteY14241" fmla="*/ 1061691 h 5359243"/>
              <a:gd name="connsiteX14242" fmla="*/ 5614455 w 8191242"/>
              <a:gd name="connsiteY14242" fmla="*/ 1046467 h 5359243"/>
              <a:gd name="connsiteX14243" fmla="*/ 5630693 w 8191242"/>
              <a:gd name="connsiteY14243" fmla="*/ 1094044 h 5359243"/>
              <a:gd name="connsiteX14244" fmla="*/ 5646934 w 8191242"/>
              <a:gd name="connsiteY14244" fmla="*/ 1070256 h 5359243"/>
              <a:gd name="connsiteX14245" fmla="*/ 5663172 w 8191242"/>
              <a:gd name="connsiteY14245" fmla="*/ 1094044 h 5359243"/>
              <a:gd name="connsiteX14246" fmla="*/ 5663172 w 8191242"/>
              <a:gd name="connsiteY14246" fmla="*/ 1062325 h 5359243"/>
              <a:gd name="connsiteX14247" fmla="*/ 5687150 w 8191242"/>
              <a:gd name="connsiteY14247" fmla="*/ 1090201 h 5359243"/>
              <a:gd name="connsiteX14248" fmla="*/ 5692684 w 8191242"/>
              <a:gd name="connsiteY14248" fmla="*/ 1103024 h 5359243"/>
              <a:gd name="connsiteX14249" fmla="*/ 5697314 w 8191242"/>
              <a:gd name="connsiteY14249" fmla="*/ 1101439 h 5359243"/>
              <a:gd name="connsiteX14250" fmla="*/ 5698061 w 8191242"/>
              <a:gd name="connsiteY14250" fmla="*/ 1097636 h 5359243"/>
              <a:gd name="connsiteX14251" fmla="*/ 5697110 w 8191242"/>
              <a:gd name="connsiteY14251" fmla="*/ 1091809 h 5359243"/>
              <a:gd name="connsiteX14252" fmla="*/ 5700280 w 8191242"/>
              <a:gd name="connsiteY14252" fmla="*/ 1100424 h 5359243"/>
              <a:gd name="connsiteX14253" fmla="*/ 5705110 w 8191242"/>
              <a:gd name="connsiteY14253" fmla="*/ 1098770 h 5359243"/>
              <a:gd name="connsiteX14254" fmla="*/ 5705800 w 8191242"/>
              <a:gd name="connsiteY14254" fmla="*/ 1093052 h 5359243"/>
              <a:gd name="connsiteX14255" fmla="*/ 5695652 w 8191242"/>
              <a:gd name="connsiteY14255" fmla="*/ 1070256 h 5359243"/>
              <a:gd name="connsiteX14256" fmla="*/ 5703769 w 8191242"/>
              <a:gd name="connsiteY14256" fmla="*/ 1062325 h 5359243"/>
              <a:gd name="connsiteX14257" fmla="*/ 5703769 w 8191242"/>
              <a:gd name="connsiteY14257" fmla="*/ 1070256 h 5359243"/>
              <a:gd name="connsiteX14258" fmla="*/ 5711890 w 8191242"/>
              <a:gd name="connsiteY14258" fmla="*/ 1086114 h 5359243"/>
              <a:gd name="connsiteX14259" fmla="*/ 5728128 w 8191242"/>
              <a:gd name="connsiteY14259" fmla="*/ 1094044 h 5359243"/>
              <a:gd name="connsiteX14260" fmla="*/ 5728128 w 8191242"/>
              <a:gd name="connsiteY14260" fmla="*/ 1046467 h 5359243"/>
              <a:gd name="connsiteX14261" fmla="*/ 5760607 w 8191242"/>
              <a:gd name="connsiteY14261" fmla="*/ 1070256 h 5359243"/>
              <a:gd name="connsiteX14262" fmla="*/ 5760607 w 8191242"/>
              <a:gd name="connsiteY14262" fmla="*/ 1086114 h 5359243"/>
              <a:gd name="connsiteX14263" fmla="*/ 5744367 w 8191242"/>
              <a:gd name="connsiteY14263" fmla="*/ 1070256 h 5359243"/>
              <a:gd name="connsiteX14264" fmla="*/ 5744367 w 8191242"/>
              <a:gd name="connsiteY14264" fmla="*/ 1109901 h 5359243"/>
              <a:gd name="connsiteX14265" fmla="*/ 5736248 w 8191242"/>
              <a:gd name="connsiteY14265" fmla="*/ 1086114 h 5359243"/>
              <a:gd name="connsiteX14266" fmla="*/ 5728128 w 8191242"/>
              <a:gd name="connsiteY14266" fmla="*/ 1109901 h 5359243"/>
              <a:gd name="connsiteX14267" fmla="*/ 5720007 w 8191242"/>
              <a:gd name="connsiteY14267" fmla="*/ 1094044 h 5359243"/>
              <a:gd name="connsiteX14268" fmla="*/ 5711890 w 8191242"/>
              <a:gd name="connsiteY14268" fmla="*/ 1125759 h 5359243"/>
              <a:gd name="connsiteX14269" fmla="*/ 5663172 w 8191242"/>
              <a:gd name="connsiteY14269" fmla="*/ 1165405 h 5359243"/>
              <a:gd name="connsiteX14270" fmla="*/ 5655051 w 8191242"/>
              <a:gd name="connsiteY14270" fmla="*/ 1149547 h 5359243"/>
              <a:gd name="connsiteX14271" fmla="*/ 5660736 w 8191242"/>
              <a:gd name="connsiteY14271" fmla="*/ 1145846 h 5359243"/>
              <a:gd name="connsiteX14272" fmla="*/ 5662442 w 8191242"/>
              <a:gd name="connsiteY14272" fmla="*/ 1147115 h 5359243"/>
              <a:gd name="connsiteX14273" fmla="*/ 5687531 w 8191242"/>
              <a:gd name="connsiteY14273" fmla="*/ 1125759 h 5359243"/>
              <a:gd name="connsiteX14274" fmla="*/ 5683036 w 8191242"/>
              <a:gd name="connsiteY14274" fmla="*/ 1114143 h 5359243"/>
              <a:gd name="connsiteX14275" fmla="*/ 5653677 w 8191242"/>
              <a:gd name="connsiteY14275" fmla="*/ 1122160 h 5359243"/>
              <a:gd name="connsiteX14276" fmla="*/ 5646855 w 8191242"/>
              <a:gd name="connsiteY14276" fmla="*/ 1123726 h 5359243"/>
              <a:gd name="connsiteX14277" fmla="*/ 5649806 w 8191242"/>
              <a:gd name="connsiteY14277" fmla="*/ 1138481 h 5359243"/>
              <a:gd name="connsiteX14278" fmla="*/ 5653678 w 8191242"/>
              <a:gd name="connsiteY14278" fmla="*/ 1157843 h 5359243"/>
              <a:gd name="connsiteX14279" fmla="*/ 5630444 w 8191242"/>
              <a:gd name="connsiteY14279" fmla="*/ 1142354 h 5359243"/>
              <a:gd name="connsiteX14280" fmla="*/ 5632381 w 8191242"/>
              <a:gd name="connsiteY14280" fmla="*/ 1130737 h 5359243"/>
              <a:gd name="connsiteX14281" fmla="*/ 5638258 w 8191242"/>
              <a:gd name="connsiteY14281" fmla="*/ 1125699 h 5359243"/>
              <a:gd name="connsiteX14282" fmla="*/ 5621043 w 8191242"/>
              <a:gd name="connsiteY14282" fmla="*/ 1129648 h 5359243"/>
              <a:gd name="connsiteX14283" fmla="*/ 5620037 w 8191242"/>
              <a:gd name="connsiteY14283" fmla="*/ 1132201 h 5359243"/>
              <a:gd name="connsiteX14284" fmla="*/ 5616865 w 8191242"/>
              <a:gd name="connsiteY14284" fmla="*/ 1130793 h 5359243"/>
              <a:gd name="connsiteX14285" fmla="*/ 5612643 w 8191242"/>
              <a:gd name="connsiteY14285" fmla="*/ 1132743 h 5359243"/>
              <a:gd name="connsiteX14286" fmla="*/ 5614455 w 8191242"/>
              <a:gd name="connsiteY14286" fmla="*/ 1149547 h 5359243"/>
              <a:gd name="connsiteX14287" fmla="*/ 5638813 w 8191242"/>
              <a:gd name="connsiteY14287" fmla="*/ 1149547 h 5359243"/>
              <a:gd name="connsiteX14288" fmla="*/ 5638813 w 8191242"/>
              <a:gd name="connsiteY14288" fmla="*/ 1151149 h 5359243"/>
              <a:gd name="connsiteX14289" fmla="*/ 5653678 w 8191242"/>
              <a:gd name="connsiteY14289" fmla="*/ 1176238 h 5359243"/>
              <a:gd name="connsiteX14290" fmla="*/ 5642062 w 8191242"/>
              <a:gd name="connsiteY14290" fmla="*/ 1182773 h 5359243"/>
              <a:gd name="connsiteX14291" fmla="*/ 5652995 w 8191242"/>
              <a:gd name="connsiteY14291" fmla="*/ 1181862 h 5359243"/>
              <a:gd name="connsiteX14292" fmla="*/ 5652995 w 8191242"/>
              <a:gd name="connsiteY14292" fmla="*/ 1197967 h 5359243"/>
              <a:gd name="connsiteX14293" fmla="*/ 5661057 w 8191242"/>
              <a:gd name="connsiteY14293" fmla="*/ 1206019 h 5359243"/>
              <a:gd name="connsiteX14294" fmla="*/ 5669121 w 8191242"/>
              <a:gd name="connsiteY14294" fmla="*/ 1181862 h 5359243"/>
              <a:gd name="connsiteX14295" fmla="*/ 5693314 w 8191242"/>
              <a:gd name="connsiteY14295" fmla="*/ 1189915 h 5359243"/>
              <a:gd name="connsiteX14296" fmla="*/ 5685250 w 8191242"/>
              <a:gd name="connsiteY14296" fmla="*/ 1149655 h 5359243"/>
              <a:gd name="connsiteX14297" fmla="*/ 5701378 w 8191242"/>
              <a:gd name="connsiteY14297" fmla="*/ 1197967 h 5359243"/>
              <a:gd name="connsiteX14298" fmla="*/ 5733636 w 8191242"/>
              <a:gd name="connsiteY14298" fmla="*/ 1165759 h 5359243"/>
              <a:gd name="connsiteX14299" fmla="*/ 5717507 w 8191242"/>
              <a:gd name="connsiteY14299" fmla="*/ 1181862 h 5359243"/>
              <a:gd name="connsiteX14300" fmla="*/ 5741700 w 8191242"/>
              <a:gd name="connsiteY14300" fmla="*/ 1181862 h 5359243"/>
              <a:gd name="connsiteX14301" fmla="*/ 5733636 w 8191242"/>
              <a:gd name="connsiteY14301" fmla="*/ 1149655 h 5359243"/>
              <a:gd name="connsiteX14302" fmla="*/ 5749764 w 8191242"/>
              <a:gd name="connsiteY14302" fmla="*/ 1181862 h 5359243"/>
              <a:gd name="connsiteX14303" fmla="*/ 5749764 w 8191242"/>
              <a:gd name="connsiteY14303" fmla="*/ 1141602 h 5359243"/>
              <a:gd name="connsiteX14304" fmla="*/ 5782021 w 8191242"/>
              <a:gd name="connsiteY14304" fmla="*/ 1157706 h 5359243"/>
              <a:gd name="connsiteX14305" fmla="*/ 5749764 w 8191242"/>
              <a:gd name="connsiteY14305" fmla="*/ 1117446 h 5359243"/>
              <a:gd name="connsiteX14306" fmla="*/ 5765893 w 8191242"/>
              <a:gd name="connsiteY14306" fmla="*/ 1117446 h 5359243"/>
              <a:gd name="connsiteX14307" fmla="*/ 5790086 w 8191242"/>
              <a:gd name="connsiteY14307" fmla="*/ 1141602 h 5359243"/>
              <a:gd name="connsiteX14308" fmla="*/ 5782021 w 8191242"/>
              <a:gd name="connsiteY14308" fmla="*/ 1125498 h 5359243"/>
              <a:gd name="connsiteX14309" fmla="*/ 5798150 w 8191242"/>
              <a:gd name="connsiteY14309" fmla="*/ 1141602 h 5359243"/>
              <a:gd name="connsiteX14310" fmla="*/ 5830405 w 8191242"/>
              <a:gd name="connsiteY14310" fmla="*/ 1141602 h 5359243"/>
              <a:gd name="connsiteX14311" fmla="*/ 5846534 w 8191242"/>
              <a:gd name="connsiteY14311" fmla="*/ 1109394 h 5359243"/>
              <a:gd name="connsiteX14312" fmla="*/ 5854598 w 8191242"/>
              <a:gd name="connsiteY14312" fmla="*/ 1141602 h 5359243"/>
              <a:gd name="connsiteX14313" fmla="*/ 5870727 w 8191242"/>
              <a:gd name="connsiteY14313" fmla="*/ 1141602 h 5359243"/>
              <a:gd name="connsiteX14314" fmla="*/ 5871734 w 8191242"/>
              <a:gd name="connsiteY14314" fmla="*/ 1165759 h 5359243"/>
              <a:gd name="connsiteX14315" fmla="*/ 5874954 w 8191242"/>
              <a:gd name="connsiteY14315" fmla="*/ 1176780 h 5359243"/>
              <a:gd name="connsiteX14316" fmla="*/ 5886856 w 8191242"/>
              <a:gd name="connsiteY14316" fmla="*/ 1189239 h 5359243"/>
              <a:gd name="connsiteX14317" fmla="*/ 5905474 w 8191242"/>
              <a:gd name="connsiteY14317" fmla="*/ 1184743 h 5359243"/>
              <a:gd name="connsiteX14318" fmla="*/ 5905624 w 8191242"/>
              <a:gd name="connsiteY14318" fmla="*/ 1178506 h 5359243"/>
              <a:gd name="connsiteX14319" fmla="*/ 5913126 w 8191242"/>
              <a:gd name="connsiteY14319" fmla="*/ 1173333 h 5359243"/>
              <a:gd name="connsiteX14320" fmla="*/ 5913126 w 8191242"/>
              <a:gd name="connsiteY14320" fmla="*/ 1182046 h 5359243"/>
              <a:gd name="connsiteX14321" fmla="*/ 5914752 w 8191242"/>
              <a:gd name="connsiteY14321" fmla="*/ 1182503 h 5359243"/>
              <a:gd name="connsiteX14322" fmla="*/ 5935381 w 8191242"/>
              <a:gd name="connsiteY14322" fmla="*/ 1177522 h 5359243"/>
              <a:gd name="connsiteX14323" fmla="*/ 5925806 w 8191242"/>
              <a:gd name="connsiteY14323" fmla="*/ 1165954 h 5359243"/>
              <a:gd name="connsiteX14324" fmla="*/ 5927177 w 8191242"/>
              <a:gd name="connsiteY14324" fmla="*/ 1165759 h 5359243"/>
              <a:gd name="connsiteX14325" fmla="*/ 5924564 w 8191242"/>
              <a:gd name="connsiteY14325" fmla="*/ 1164454 h 5359243"/>
              <a:gd name="connsiteX14326" fmla="*/ 5923144 w 8191242"/>
              <a:gd name="connsiteY14326" fmla="*/ 1162739 h 5359243"/>
              <a:gd name="connsiteX14327" fmla="*/ 5894920 w 8191242"/>
              <a:gd name="connsiteY14327" fmla="*/ 1149655 h 5359243"/>
              <a:gd name="connsiteX14328" fmla="*/ 5924564 w 8191242"/>
              <a:gd name="connsiteY14328" fmla="*/ 1164454 h 5359243"/>
              <a:gd name="connsiteX14329" fmla="*/ 5925806 w 8191242"/>
              <a:gd name="connsiteY14329" fmla="*/ 1165954 h 5359243"/>
              <a:gd name="connsiteX14330" fmla="*/ 5906008 w 8191242"/>
              <a:gd name="connsiteY14330" fmla="*/ 1168778 h 5359243"/>
              <a:gd name="connsiteX14331" fmla="*/ 5878791 w 8191242"/>
              <a:gd name="connsiteY14331" fmla="*/ 1165759 h 5359243"/>
              <a:gd name="connsiteX14332" fmla="*/ 5886856 w 8191242"/>
              <a:gd name="connsiteY14332" fmla="*/ 1149655 h 5359243"/>
              <a:gd name="connsiteX14333" fmla="*/ 5870727 w 8191242"/>
              <a:gd name="connsiteY14333" fmla="*/ 1141602 h 5359243"/>
              <a:gd name="connsiteX14334" fmla="*/ 5878791 w 8191242"/>
              <a:gd name="connsiteY14334" fmla="*/ 1141602 h 5359243"/>
              <a:gd name="connsiteX14335" fmla="*/ 5854598 w 8191242"/>
              <a:gd name="connsiteY14335" fmla="*/ 1101342 h 5359243"/>
              <a:gd name="connsiteX14336" fmla="*/ 5886856 w 8191242"/>
              <a:gd name="connsiteY14336" fmla="*/ 1093292 h 5359243"/>
              <a:gd name="connsiteX14337" fmla="*/ 5886856 w 8191242"/>
              <a:gd name="connsiteY14337" fmla="*/ 1133551 h 5359243"/>
              <a:gd name="connsiteX14338" fmla="*/ 5902984 w 8191242"/>
              <a:gd name="connsiteY14338" fmla="*/ 1117446 h 5359243"/>
              <a:gd name="connsiteX14339" fmla="*/ 5878791 w 8191242"/>
              <a:gd name="connsiteY14339" fmla="*/ 1053032 h 5359243"/>
              <a:gd name="connsiteX14340" fmla="*/ 5882823 w 8191242"/>
              <a:gd name="connsiteY14340" fmla="*/ 1047999 h 5359243"/>
              <a:gd name="connsiteX14341" fmla="*/ 5886856 w 8191242"/>
              <a:gd name="connsiteY14341" fmla="*/ 1061084 h 5359243"/>
              <a:gd name="connsiteX14342" fmla="*/ 5894920 w 8191242"/>
              <a:gd name="connsiteY14342" fmla="*/ 1061084 h 5359243"/>
              <a:gd name="connsiteX14343" fmla="*/ 5902984 w 8191242"/>
              <a:gd name="connsiteY14343" fmla="*/ 1069136 h 5359243"/>
              <a:gd name="connsiteX14344" fmla="*/ 5894920 w 8191242"/>
              <a:gd name="connsiteY14344" fmla="*/ 1077188 h 5359243"/>
              <a:gd name="connsiteX14345" fmla="*/ 5911048 w 8191242"/>
              <a:gd name="connsiteY14345" fmla="*/ 1117446 h 5359243"/>
              <a:gd name="connsiteX14346" fmla="*/ 5911048 w 8191242"/>
              <a:gd name="connsiteY14346" fmla="*/ 1093292 h 5359243"/>
              <a:gd name="connsiteX14347" fmla="*/ 5919113 w 8191242"/>
              <a:gd name="connsiteY14347" fmla="*/ 1125498 h 5359243"/>
              <a:gd name="connsiteX14348" fmla="*/ 5927177 w 8191242"/>
              <a:gd name="connsiteY14348" fmla="*/ 1149655 h 5359243"/>
              <a:gd name="connsiteX14349" fmla="*/ 5935241 w 8191242"/>
              <a:gd name="connsiteY14349" fmla="*/ 1133551 h 5359243"/>
              <a:gd name="connsiteX14350" fmla="*/ 5943306 w 8191242"/>
              <a:gd name="connsiteY14350" fmla="*/ 1157706 h 5359243"/>
              <a:gd name="connsiteX14351" fmla="*/ 5948836 w 8191242"/>
              <a:gd name="connsiteY14351" fmla="*/ 1174273 h 5359243"/>
              <a:gd name="connsiteX14352" fmla="*/ 5960315 w 8191242"/>
              <a:gd name="connsiteY14352" fmla="*/ 1171501 h 5359243"/>
              <a:gd name="connsiteX14353" fmla="*/ 5965868 w 8191242"/>
              <a:gd name="connsiteY14353" fmla="*/ 1170715 h 5359243"/>
              <a:gd name="connsiteX14354" fmla="*/ 5964967 w 8191242"/>
              <a:gd name="connsiteY14354" fmla="*/ 1167891 h 5359243"/>
              <a:gd name="connsiteX14355" fmla="*/ 5969006 w 8191242"/>
              <a:gd name="connsiteY14355" fmla="*/ 1159831 h 5359243"/>
              <a:gd name="connsiteX14356" fmla="*/ 5936695 w 8191242"/>
              <a:gd name="connsiteY14356" fmla="*/ 1119539 h 5359243"/>
              <a:gd name="connsiteX14357" fmla="*/ 5936695 w 8191242"/>
              <a:gd name="connsiteY14357" fmla="*/ 1103420 h 5359243"/>
              <a:gd name="connsiteX14358" fmla="*/ 5960927 w 8191242"/>
              <a:gd name="connsiteY14358" fmla="*/ 1119539 h 5359243"/>
              <a:gd name="connsiteX14359" fmla="*/ 5944771 w 8191242"/>
              <a:gd name="connsiteY14359" fmla="*/ 1111480 h 5359243"/>
              <a:gd name="connsiteX14360" fmla="*/ 5969006 w 8191242"/>
              <a:gd name="connsiteY14360" fmla="*/ 1135655 h 5359243"/>
              <a:gd name="connsiteX14361" fmla="*/ 5960927 w 8191242"/>
              <a:gd name="connsiteY14361" fmla="*/ 1095363 h 5359243"/>
              <a:gd name="connsiteX14362" fmla="*/ 5993240 w 8191242"/>
              <a:gd name="connsiteY14362" fmla="*/ 1095363 h 5359243"/>
              <a:gd name="connsiteX14363" fmla="*/ 5993240 w 8191242"/>
              <a:gd name="connsiteY14363" fmla="*/ 1143715 h 5359243"/>
              <a:gd name="connsiteX14364" fmla="*/ 5993240 w 8191242"/>
              <a:gd name="connsiteY14364" fmla="*/ 1159831 h 5359243"/>
              <a:gd name="connsiteX14365" fmla="*/ 5993240 w 8191242"/>
              <a:gd name="connsiteY14365" fmla="*/ 1095363 h 5359243"/>
              <a:gd name="connsiteX14366" fmla="*/ 6017472 w 8191242"/>
              <a:gd name="connsiteY14366" fmla="*/ 1095363 h 5359243"/>
              <a:gd name="connsiteX14367" fmla="*/ 6017472 w 8191242"/>
              <a:gd name="connsiteY14367" fmla="*/ 1071185 h 5359243"/>
              <a:gd name="connsiteX14368" fmla="*/ 6025551 w 8191242"/>
              <a:gd name="connsiteY14368" fmla="*/ 1079244 h 5359243"/>
              <a:gd name="connsiteX14369" fmla="*/ 6033630 w 8191242"/>
              <a:gd name="connsiteY14369" fmla="*/ 1071185 h 5359243"/>
              <a:gd name="connsiteX14370" fmla="*/ 6049785 w 8191242"/>
              <a:gd name="connsiteY14370" fmla="*/ 1087303 h 5359243"/>
              <a:gd name="connsiteX14371" fmla="*/ 6041706 w 8191242"/>
              <a:gd name="connsiteY14371" fmla="*/ 1071185 h 5359243"/>
              <a:gd name="connsiteX14372" fmla="*/ 6057862 w 8191242"/>
              <a:gd name="connsiteY14372" fmla="*/ 1071185 h 5359243"/>
              <a:gd name="connsiteX14373" fmla="*/ 6057862 w 8191242"/>
              <a:gd name="connsiteY14373" fmla="*/ 1103420 h 5359243"/>
              <a:gd name="connsiteX14374" fmla="*/ 6065941 w 8191242"/>
              <a:gd name="connsiteY14374" fmla="*/ 1111480 h 5359243"/>
              <a:gd name="connsiteX14375" fmla="*/ 6065941 w 8191242"/>
              <a:gd name="connsiteY14375" fmla="*/ 1071185 h 5359243"/>
              <a:gd name="connsiteX14376" fmla="*/ 6041706 w 8191242"/>
              <a:gd name="connsiteY14376" fmla="*/ 990597 h 5359243"/>
              <a:gd name="connsiteX14377" fmla="*/ 6057862 w 8191242"/>
              <a:gd name="connsiteY14377" fmla="*/ 990597 h 5359243"/>
              <a:gd name="connsiteX14378" fmla="*/ 6082097 w 8191242"/>
              <a:gd name="connsiteY14378" fmla="*/ 1055068 h 5359243"/>
              <a:gd name="connsiteX14379" fmla="*/ 6098252 w 8191242"/>
              <a:gd name="connsiteY14379" fmla="*/ 1063128 h 5359243"/>
              <a:gd name="connsiteX14380" fmla="*/ 6090173 w 8191242"/>
              <a:gd name="connsiteY14380" fmla="*/ 1038952 h 5359243"/>
              <a:gd name="connsiteX14381" fmla="*/ 6098252 w 8191242"/>
              <a:gd name="connsiteY14381" fmla="*/ 1022833 h 5359243"/>
              <a:gd name="connsiteX14382" fmla="*/ 6098252 w 8191242"/>
              <a:gd name="connsiteY14382" fmla="*/ 1038952 h 5359243"/>
              <a:gd name="connsiteX14383" fmla="*/ 6106331 w 8191242"/>
              <a:gd name="connsiteY14383" fmla="*/ 1014774 h 5359243"/>
              <a:gd name="connsiteX14384" fmla="*/ 6106331 w 8191242"/>
              <a:gd name="connsiteY14384" fmla="*/ 982539 h 5359243"/>
              <a:gd name="connsiteX14385" fmla="*/ 6114408 w 8191242"/>
              <a:gd name="connsiteY14385" fmla="*/ 1047009 h 5359243"/>
              <a:gd name="connsiteX14386" fmla="*/ 6122487 w 8191242"/>
              <a:gd name="connsiteY14386" fmla="*/ 1055068 h 5359243"/>
              <a:gd name="connsiteX14387" fmla="*/ 6154798 w 8191242"/>
              <a:gd name="connsiteY14387" fmla="*/ 1087303 h 5359243"/>
              <a:gd name="connsiteX14388" fmla="*/ 6158837 w 8191242"/>
              <a:gd name="connsiteY14388" fmla="*/ 1079244 h 5359243"/>
              <a:gd name="connsiteX14389" fmla="*/ 6162410 w 8191242"/>
              <a:gd name="connsiteY14389" fmla="*/ 1072112 h 5359243"/>
              <a:gd name="connsiteX14390" fmla="*/ 6160959 w 8191242"/>
              <a:gd name="connsiteY14390" fmla="*/ 1070714 h 5359243"/>
              <a:gd name="connsiteX14391" fmla="*/ 6161110 w 8191242"/>
              <a:gd name="connsiteY14391" fmla="*/ 1070307 h 5359243"/>
              <a:gd name="connsiteX14392" fmla="*/ 6154798 w 8191242"/>
              <a:gd name="connsiteY14392" fmla="*/ 1067158 h 5359243"/>
              <a:gd name="connsiteX14393" fmla="*/ 6146719 w 8191242"/>
              <a:gd name="connsiteY14393" fmla="*/ 1063128 h 5359243"/>
              <a:gd name="connsiteX14394" fmla="*/ 6154798 w 8191242"/>
              <a:gd name="connsiteY14394" fmla="*/ 1047009 h 5359243"/>
              <a:gd name="connsiteX14395" fmla="*/ 6130563 w 8191242"/>
              <a:gd name="connsiteY14395" fmla="*/ 1055068 h 5359243"/>
              <a:gd name="connsiteX14396" fmla="*/ 6114408 w 8191242"/>
              <a:gd name="connsiteY14396" fmla="*/ 1014774 h 5359243"/>
              <a:gd name="connsiteX14397" fmla="*/ 6130563 w 8191242"/>
              <a:gd name="connsiteY14397" fmla="*/ 1030892 h 5359243"/>
              <a:gd name="connsiteX14398" fmla="*/ 6122487 w 8191242"/>
              <a:gd name="connsiteY14398" fmla="*/ 1006717 h 5359243"/>
              <a:gd name="connsiteX14399" fmla="*/ 6162874 w 8191242"/>
              <a:gd name="connsiteY14399" fmla="*/ 1047009 h 5359243"/>
              <a:gd name="connsiteX14400" fmla="*/ 6154798 w 8191242"/>
              <a:gd name="connsiteY14400" fmla="*/ 1006717 h 5359243"/>
              <a:gd name="connsiteX14401" fmla="*/ 6122487 w 8191242"/>
              <a:gd name="connsiteY14401" fmla="*/ 950305 h 5359243"/>
              <a:gd name="connsiteX14402" fmla="*/ 6146719 w 8191242"/>
              <a:gd name="connsiteY14402" fmla="*/ 950305 h 5359243"/>
              <a:gd name="connsiteX14403" fmla="*/ 6152128 w 8191242"/>
              <a:gd name="connsiteY14403" fmla="*/ 945644 h 5359243"/>
              <a:gd name="connsiteX14404" fmla="*/ 6154798 w 8191242"/>
              <a:gd name="connsiteY14404" fmla="*/ 950305 h 5359243"/>
              <a:gd name="connsiteX14405" fmla="*/ 6154798 w 8191242"/>
              <a:gd name="connsiteY14405" fmla="*/ 926127 h 5359243"/>
              <a:gd name="connsiteX14406" fmla="*/ 6170953 w 8191242"/>
              <a:gd name="connsiteY14406" fmla="*/ 942246 h 5359243"/>
              <a:gd name="connsiteX14407" fmla="*/ 6187108 w 8191242"/>
              <a:gd name="connsiteY14407" fmla="*/ 918071 h 5359243"/>
              <a:gd name="connsiteX14408" fmla="*/ 6195187 w 8191242"/>
              <a:gd name="connsiteY14408" fmla="*/ 942246 h 5359243"/>
              <a:gd name="connsiteX14409" fmla="*/ 6122487 w 8191242"/>
              <a:gd name="connsiteY14409" fmla="*/ 966422 h 5359243"/>
              <a:gd name="connsiteX14410" fmla="*/ 6179032 w 8191242"/>
              <a:gd name="connsiteY14410" fmla="*/ 990597 h 5359243"/>
              <a:gd name="connsiteX14411" fmla="*/ 6178022 w 8191242"/>
              <a:gd name="connsiteY14411" fmla="*/ 1002687 h 5359243"/>
              <a:gd name="connsiteX14412" fmla="*/ 6171026 w 8191242"/>
              <a:gd name="connsiteY14412" fmla="*/ 1014650 h 5359243"/>
              <a:gd name="connsiteX14413" fmla="*/ 6171563 w 8191242"/>
              <a:gd name="connsiteY14413" fmla="*/ 1015064 h 5359243"/>
              <a:gd name="connsiteX14414" fmla="*/ 6187060 w 8191242"/>
              <a:gd name="connsiteY14414" fmla="*/ 1022460 h 5359243"/>
              <a:gd name="connsiteX14415" fmla="*/ 6187108 w 8191242"/>
              <a:gd name="connsiteY14415" fmla="*/ 1022833 h 5359243"/>
              <a:gd name="connsiteX14416" fmla="*/ 6187747 w 8191242"/>
              <a:gd name="connsiteY14416" fmla="*/ 1022787 h 5359243"/>
              <a:gd name="connsiteX14417" fmla="*/ 6194178 w 8191242"/>
              <a:gd name="connsiteY14417" fmla="*/ 1025855 h 5359243"/>
              <a:gd name="connsiteX14418" fmla="*/ 6211343 w 8191242"/>
              <a:gd name="connsiteY14418" fmla="*/ 1030892 h 5359243"/>
              <a:gd name="connsiteX14419" fmla="*/ 6187108 w 8191242"/>
              <a:gd name="connsiteY14419" fmla="*/ 1006717 h 5359243"/>
              <a:gd name="connsiteX14420" fmla="*/ 6203264 w 8191242"/>
              <a:gd name="connsiteY14420" fmla="*/ 1014774 h 5359243"/>
              <a:gd name="connsiteX14421" fmla="*/ 6201244 w 8191242"/>
              <a:gd name="connsiteY14421" fmla="*/ 1021825 h 5359243"/>
              <a:gd name="connsiteX14422" fmla="*/ 6187747 w 8191242"/>
              <a:gd name="connsiteY14422" fmla="*/ 1022787 h 5359243"/>
              <a:gd name="connsiteX14423" fmla="*/ 6187060 w 8191242"/>
              <a:gd name="connsiteY14423" fmla="*/ 1022460 h 5359243"/>
              <a:gd name="connsiteX14424" fmla="*/ 6184078 w 8191242"/>
              <a:gd name="connsiteY14424" fmla="*/ 999665 h 5359243"/>
              <a:gd name="connsiteX14425" fmla="*/ 6187108 w 8191242"/>
              <a:gd name="connsiteY14425" fmla="*/ 982539 h 5359243"/>
              <a:gd name="connsiteX14426" fmla="*/ 6267888 w 8191242"/>
              <a:gd name="connsiteY14426" fmla="*/ 990597 h 5359243"/>
              <a:gd name="connsiteX14427" fmla="*/ 6340588 w 8191242"/>
              <a:gd name="connsiteY14427" fmla="*/ 966422 h 5359243"/>
              <a:gd name="connsiteX14428" fmla="*/ 6342608 w 8191242"/>
              <a:gd name="connsiteY14428" fmla="*/ 981531 h 5359243"/>
              <a:gd name="connsiteX14429" fmla="*/ 6340920 w 8191242"/>
              <a:gd name="connsiteY14429" fmla="*/ 983048 h 5359243"/>
              <a:gd name="connsiteX14430" fmla="*/ 6340588 w 8191242"/>
              <a:gd name="connsiteY14430" fmla="*/ 982539 h 5359243"/>
              <a:gd name="connsiteX14431" fmla="*/ 6339771 w 8191242"/>
              <a:gd name="connsiteY14431" fmla="*/ 984077 h 5359243"/>
              <a:gd name="connsiteX14432" fmla="*/ 6332510 w 8191242"/>
              <a:gd name="connsiteY14432" fmla="*/ 990597 h 5359243"/>
              <a:gd name="connsiteX14433" fmla="*/ 6324433 w 8191242"/>
              <a:gd name="connsiteY14433" fmla="*/ 982540 h 5359243"/>
              <a:gd name="connsiteX14434" fmla="*/ 6322470 w 8191242"/>
              <a:gd name="connsiteY14434" fmla="*/ 984649 h 5359243"/>
              <a:gd name="connsiteX14435" fmla="*/ 6316354 w 8191242"/>
              <a:gd name="connsiteY14435" fmla="*/ 974482 h 5359243"/>
              <a:gd name="connsiteX14436" fmla="*/ 6321149 w 8191242"/>
              <a:gd name="connsiteY14436" fmla="*/ 986066 h 5359243"/>
              <a:gd name="connsiteX14437" fmla="*/ 6322470 w 8191242"/>
              <a:gd name="connsiteY14437" fmla="*/ 984649 h 5359243"/>
              <a:gd name="connsiteX14438" fmla="*/ 6331500 w 8191242"/>
              <a:gd name="connsiteY14438" fmla="*/ 999665 h 5359243"/>
              <a:gd name="connsiteX14439" fmla="*/ 6339771 w 8191242"/>
              <a:gd name="connsiteY14439" fmla="*/ 984077 h 5359243"/>
              <a:gd name="connsiteX14440" fmla="*/ 6340920 w 8191242"/>
              <a:gd name="connsiteY14440" fmla="*/ 983048 h 5359243"/>
              <a:gd name="connsiteX14441" fmla="*/ 6353715 w 8191242"/>
              <a:gd name="connsiteY14441" fmla="*/ 1002687 h 5359243"/>
              <a:gd name="connsiteX14442" fmla="*/ 6348666 w 8191242"/>
              <a:gd name="connsiteY14442" fmla="*/ 1022833 h 5359243"/>
              <a:gd name="connsiteX14443" fmla="*/ 6356744 w 8191242"/>
              <a:gd name="connsiteY14443" fmla="*/ 998657 h 5359243"/>
              <a:gd name="connsiteX14444" fmla="*/ 6380979 w 8191242"/>
              <a:gd name="connsiteY14444" fmla="*/ 1006717 h 5359243"/>
              <a:gd name="connsiteX14445" fmla="*/ 6375929 w 8191242"/>
              <a:gd name="connsiteY14445" fmla="*/ 992612 h 5359243"/>
              <a:gd name="connsiteX14446" fmla="*/ 6369999 w 8191242"/>
              <a:gd name="connsiteY14446" fmla="*/ 978628 h 5359243"/>
              <a:gd name="connsiteX14447" fmla="*/ 6373941 w 8191242"/>
              <a:gd name="connsiteY14447" fmla="*/ 989783 h 5359243"/>
              <a:gd name="connsiteX14448" fmla="*/ 6346833 w 8191242"/>
              <a:gd name="connsiteY14448" fmla="*/ 964224 h 5359243"/>
              <a:gd name="connsiteX14449" fmla="*/ 6364906 w 8191242"/>
              <a:gd name="connsiteY14449" fmla="*/ 964224 h 5359243"/>
              <a:gd name="connsiteX14450" fmla="*/ 6366650 w 8191242"/>
              <a:gd name="connsiteY14450" fmla="*/ 969159 h 5359243"/>
              <a:gd name="connsiteX14451" fmla="*/ 6397134 w 8191242"/>
              <a:gd name="connsiteY14451" fmla="*/ 1014774 h 5359243"/>
              <a:gd name="connsiteX14452" fmla="*/ 6421366 w 8191242"/>
              <a:gd name="connsiteY14452" fmla="*/ 990597 h 5359243"/>
              <a:gd name="connsiteX14453" fmla="*/ 6405211 w 8191242"/>
              <a:gd name="connsiteY14453" fmla="*/ 966422 h 5359243"/>
              <a:gd name="connsiteX14454" fmla="*/ 6485990 w 8191242"/>
              <a:gd name="connsiteY14454" fmla="*/ 974482 h 5359243"/>
              <a:gd name="connsiteX14455" fmla="*/ 6494066 w 8191242"/>
              <a:gd name="connsiteY14455" fmla="*/ 1006717 h 5359243"/>
              <a:gd name="connsiteX14456" fmla="*/ 6502145 w 8191242"/>
              <a:gd name="connsiteY14456" fmla="*/ 990597 h 5359243"/>
              <a:gd name="connsiteX14457" fmla="*/ 6494066 w 8191242"/>
              <a:gd name="connsiteY14457" fmla="*/ 990597 h 5359243"/>
              <a:gd name="connsiteX14458" fmla="*/ 6494066 w 8191242"/>
              <a:gd name="connsiteY14458" fmla="*/ 966422 h 5359243"/>
              <a:gd name="connsiteX14459" fmla="*/ 6582925 w 8191242"/>
              <a:gd name="connsiteY14459" fmla="*/ 958362 h 5359243"/>
              <a:gd name="connsiteX14460" fmla="*/ 6679858 w 8191242"/>
              <a:gd name="connsiteY14460" fmla="*/ 958362 h 5359243"/>
              <a:gd name="connsiteX14461" fmla="*/ 6671782 w 8191242"/>
              <a:gd name="connsiteY14461" fmla="*/ 998657 h 5359243"/>
              <a:gd name="connsiteX14462" fmla="*/ 6639468 w 8191242"/>
              <a:gd name="connsiteY14462" fmla="*/ 990597 h 5359243"/>
              <a:gd name="connsiteX14463" fmla="*/ 6582925 w 8191242"/>
              <a:gd name="connsiteY14463" fmla="*/ 1047009 h 5359243"/>
              <a:gd name="connsiteX14464" fmla="*/ 6518301 w 8191242"/>
              <a:gd name="connsiteY14464" fmla="*/ 1063128 h 5359243"/>
              <a:gd name="connsiteX14465" fmla="*/ 6485990 w 8191242"/>
              <a:gd name="connsiteY14465" fmla="*/ 1143715 h 5359243"/>
              <a:gd name="connsiteX14466" fmla="*/ 6623313 w 8191242"/>
              <a:gd name="connsiteY14466" fmla="*/ 1159831 h 5359243"/>
              <a:gd name="connsiteX14467" fmla="*/ 6595194 w 8191242"/>
              <a:gd name="connsiteY14467" fmla="*/ 1166029 h 5359243"/>
              <a:gd name="connsiteX14468" fmla="*/ 6596240 w 8191242"/>
              <a:gd name="connsiteY14468" fmla="*/ 1167540 h 5359243"/>
              <a:gd name="connsiteX14469" fmla="*/ 6590794 w 8191242"/>
              <a:gd name="connsiteY14469" fmla="*/ 1175164 h 5359243"/>
              <a:gd name="connsiteX14470" fmla="*/ 6583050 w 8191242"/>
              <a:gd name="connsiteY14470" fmla="*/ 1171292 h 5359243"/>
              <a:gd name="connsiteX14471" fmla="*/ 6576417 w 8191242"/>
              <a:gd name="connsiteY14471" fmla="*/ 1167976 h 5359243"/>
              <a:gd name="connsiteX14472" fmla="*/ 6574899 w 8191242"/>
              <a:gd name="connsiteY14472" fmla="*/ 1168078 h 5359243"/>
              <a:gd name="connsiteX14473" fmla="*/ 6566359 w 8191242"/>
              <a:gd name="connsiteY14473" fmla="*/ 1181941 h 5359243"/>
              <a:gd name="connsiteX14474" fmla="*/ 6525516 w 8191242"/>
              <a:gd name="connsiteY14474" fmla="*/ 1190654 h 5359243"/>
              <a:gd name="connsiteX14475" fmla="*/ 6521367 w 8191242"/>
              <a:gd name="connsiteY14475" fmla="*/ 1181941 h 5359243"/>
              <a:gd name="connsiteX14476" fmla="*/ 6520112 w 8191242"/>
              <a:gd name="connsiteY14476" fmla="*/ 1177548 h 5359243"/>
              <a:gd name="connsiteX14477" fmla="*/ 6512141 w 8191242"/>
              <a:gd name="connsiteY14477" fmla="*/ 1180414 h 5359243"/>
              <a:gd name="connsiteX14478" fmla="*/ 6508505 w 8191242"/>
              <a:gd name="connsiteY14478" fmla="*/ 1185813 h 5359243"/>
              <a:gd name="connsiteX14479" fmla="*/ 6493984 w 8191242"/>
              <a:gd name="connsiteY14479" fmla="*/ 1198399 h 5359243"/>
              <a:gd name="connsiteX14480" fmla="*/ 6491079 w 8191242"/>
              <a:gd name="connsiteY14480" fmla="*/ 1174196 h 5359243"/>
              <a:gd name="connsiteX14481" fmla="*/ 6493234 w 8191242"/>
              <a:gd name="connsiteY14481" fmla="*/ 1173637 h 5359243"/>
              <a:gd name="connsiteX14482" fmla="*/ 6490028 w 8191242"/>
              <a:gd name="connsiteY14482" fmla="*/ 1169905 h 5359243"/>
              <a:gd name="connsiteX14483" fmla="*/ 6477911 w 8191242"/>
              <a:gd name="connsiteY14483" fmla="*/ 1167891 h 5359243"/>
              <a:gd name="connsiteX14484" fmla="*/ 6477438 w 8191242"/>
              <a:gd name="connsiteY14484" fmla="*/ 1166471 h 5359243"/>
              <a:gd name="connsiteX14485" fmla="*/ 6378539 w 8191242"/>
              <a:gd name="connsiteY14485" fmla="*/ 1197260 h 5359243"/>
              <a:gd name="connsiteX14486" fmla="*/ 6373160 w 8191242"/>
              <a:gd name="connsiteY14486" fmla="*/ 1198048 h 5359243"/>
              <a:gd name="connsiteX14487" fmla="*/ 6381686 w 8191242"/>
              <a:gd name="connsiteY14487" fmla="*/ 1206143 h 5359243"/>
              <a:gd name="connsiteX14488" fmla="*/ 6331344 w 8191242"/>
              <a:gd name="connsiteY14488" fmla="*/ 1206143 h 5359243"/>
              <a:gd name="connsiteX14489" fmla="*/ 6336374 w 8191242"/>
              <a:gd name="connsiteY14489" fmla="*/ 1203438 h 5359243"/>
              <a:gd name="connsiteX14490" fmla="*/ 6322307 w 8191242"/>
              <a:gd name="connsiteY14490" fmla="*/ 1205500 h 5359243"/>
              <a:gd name="connsiteX14491" fmla="*/ 6321313 w 8191242"/>
              <a:gd name="connsiteY14491" fmla="*/ 1216415 h 5359243"/>
              <a:gd name="connsiteX14492" fmla="*/ 6314256 w 8191242"/>
              <a:gd name="connsiteY14492" fmla="*/ 1221447 h 5359243"/>
              <a:gd name="connsiteX14493" fmla="*/ 6298128 w 8191242"/>
              <a:gd name="connsiteY14493" fmla="*/ 1213396 h 5359243"/>
              <a:gd name="connsiteX14494" fmla="*/ 6338449 w 8191242"/>
              <a:gd name="connsiteY14494" fmla="*/ 1261708 h 5359243"/>
              <a:gd name="connsiteX14495" fmla="*/ 6257809 w 8191242"/>
              <a:gd name="connsiteY14495" fmla="*/ 1269760 h 5359243"/>
              <a:gd name="connsiteX14496" fmla="*/ 6064267 w 8191242"/>
              <a:gd name="connsiteY14496" fmla="*/ 1310018 h 5359243"/>
              <a:gd name="connsiteX14497" fmla="*/ 6064267 w 8191242"/>
              <a:gd name="connsiteY14497" fmla="*/ 1253656 h 5359243"/>
              <a:gd name="connsiteX14498" fmla="*/ 6080396 w 8191242"/>
              <a:gd name="connsiteY14498" fmla="*/ 1261708 h 5359243"/>
              <a:gd name="connsiteX14499" fmla="*/ 6078051 w 8191242"/>
              <a:gd name="connsiteY14499" fmla="*/ 1246096 h 5359243"/>
              <a:gd name="connsiteX14500" fmla="*/ 6064543 w 8191242"/>
              <a:gd name="connsiteY14500" fmla="*/ 1244718 h 5359243"/>
              <a:gd name="connsiteX14501" fmla="*/ 6056406 w 8191242"/>
              <a:gd name="connsiteY14501" fmla="*/ 1256485 h 5359243"/>
              <a:gd name="connsiteX14502" fmla="*/ 6058460 w 8191242"/>
              <a:gd name="connsiteY14502" fmla="*/ 1245569 h 5359243"/>
              <a:gd name="connsiteX14503" fmla="*/ 6055083 w 8191242"/>
              <a:gd name="connsiteY14503" fmla="*/ 1246521 h 5359243"/>
              <a:gd name="connsiteX14504" fmla="*/ 6048659 w 8191242"/>
              <a:gd name="connsiteY14504" fmla="*/ 1254654 h 5359243"/>
              <a:gd name="connsiteX14505" fmla="*/ 6048659 w 8191242"/>
              <a:gd name="connsiteY14505" fmla="*/ 1238388 h 5359243"/>
              <a:gd name="connsiteX14506" fmla="*/ 6060535 w 8191242"/>
              <a:gd name="connsiteY14506" fmla="*/ 1234552 h 5359243"/>
              <a:gd name="connsiteX14507" fmla="*/ 6064150 w 8191242"/>
              <a:gd name="connsiteY14507" fmla="*/ 1215339 h 5359243"/>
              <a:gd name="connsiteX14508" fmla="*/ 6048661 w 8191242"/>
              <a:gd name="connsiteY14508" fmla="*/ 1215339 h 5359243"/>
              <a:gd name="connsiteX14509" fmla="*/ 6052510 w 8191242"/>
              <a:gd name="connsiteY14509" fmla="*/ 1203074 h 5359243"/>
              <a:gd name="connsiteX14510" fmla="*/ 6048659 w 8191242"/>
              <a:gd name="connsiteY14510" fmla="*/ 1197728 h 5359243"/>
              <a:gd name="connsiteX14511" fmla="*/ 6048659 w 8191242"/>
              <a:gd name="connsiteY14511" fmla="*/ 1181466 h 5359243"/>
              <a:gd name="connsiteX14512" fmla="*/ 6051806 w 8191242"/>
              <a:gd name="connsiteY14512" fmla="*/ 1186546 h 5359243"/>
              <a:gd name="connsiteX14513" fmla="*/ 6050342 w 8191242"/>
              <a:gd name="connsiteY14513" fmla="*/ 1180402 h 5359243"/>
              <a:gd name="connsiteX14514" fmla="*/ 6048139 w 8191242"/>
              <a:gd name="connsiteY14514" fmla="*/ 1181187 h 5359243"/>
              <a:gd name="connsiteX14515" fmla="*/ 6048139 w 8191242"/>
              <a:gd name="connsiteY14515" fmla="*/ 1165085 h 5359243"/>
              <a:gd name="connsiteX14516" fmla="*/ 6041152 w 8191242"/>
              <a:gd name="connsiteY14516" fmla="*/ 1169772 h 5359243"/>
              <a:gd name="connsiteX14517" fmla="*/ 6036658 w 8191242"/>
              <a:gd name="connsiteY14517" fmla="*/ 1185016 h 5359243"/>
              <a:gd name="connsiteX14518" fmla="*/ 6025551 w 8191242"/>
              <a:gd name="connsiteY14518" fmla="*/ 1184010 h 5359243"/>
              <a:gd name="connsiteX14519" fmla="*/ 6025176 w 8191242"/>
              <a:gd name="connsiteY14519" fmla="*/ 1180489 h 5359243"/>
              <a:gd name="connsiteX14520" fmla="*/ 6023946 w 8191242"/>
              <a:gd name="connsiteY14520" fmla="*/ 1181314 h 5359243"/>
              <a:gd name="connsiteX14521" fmla="*/ 5999754 w 8191242"/>
              <a:gd name="connsiteY14521" fmla="*/ 1186220 h 5359243"/>
              <a:gd name="connsiteX14522" fmla="*/ 5986879 w 8191242"/>
              <a:gd name="connsiteY14522" fmla="*/ 1186421 h 5359243"/>
              <a:gd name="connsiteX14523" fmla="*/ 5985161 w 8191242"/>
              <a:gd name="connsiteY14523" fmla="*/ 1200126 h 5359243"/>
              <a:gd name="connsiteX14524" fmla="*/ 5970015 w 8191242"/>
              <a:gd name="connsiteY14524" fmla="*/ 1197104 h 5359243"/>
              <a:gd name="connsiteX14525" fmla="*/ 5965952 w 8191242"/>
              <a:gd name="connsiteY14525" fmla="*/ 1187647 h 5359243"/>
              <a:gd name="connsiteX14526" fmla="*/ 5951370 w 8191242"/>
              <a:gd name="connsiteY14526" fmla="*/ 1189239 h 5359243"/>
              <a:gd name="connsiteX14527" fmla="*/ 5951983 w 8191242"/>
              <a:gd name="connsiteY14527" fmla="*/ 1197209 h 5359243"/>
              <a:gd name="connsiteX14528" fmla="*/ 5952697 w 8191242"/>
              <a:gd name="connsiteY14528" fmla="*/ 1195114 h 5359243"/>
              <a:gd name="connsiteX14529" fmla="*/ 5959595 w 8191242"/>
              <a:gd name="connsiteY14529" fmla="*/ 1192693 h 5359243"/>
              <a:gd name="connsiteX14530" fmla="*/ 5967339 w 8191242"/>
              <a:gd name="connsiteY14530" fmla="*/ 1215928 h 5359243"/>
              <a:gd name="connsiteX14531" fmla="*/ 5953182 w 8191242"/>
              <a:gd name="connsiteY14531" fmla="*/ 1209393 h 5359243"/>
              <a:gd name="connsiteX14532" fmla="*/ 5953039 w 8191242"/>
              <a:gd name="connsiteY14532" fmla="*/ 1210916 h 5359243"/>
              <a:gd name="connsiteX14533" fmla="*/ 5953386 w 8191242"/>
              <a:gd name="connsiteY14533" fmla="*/ 1215409 h 5359243"/>
              <a:gd name="connsiteX14534" fmla="*/ 5951955 w 8191242"/>
              <a:gd name="connsiteY14534" fmla="*/ 1222551 h 5359243"/>
              <a:gd name="connsiteX14535" fmla="*/ 5951851 w 8191242"/>
              <a:gd name="connsiteY14535" fmla="*/ 1223672 h 5359243"/>
              <a:gd name="connsiteX14536" fmla="*/ 5951750 w 8191242"/>
              <a:gd name="connsiteY14536" fmla="*/ 1223573 h 5359243"/>
              <a:gd name="connsiteX14537" fmla="*/ 5951370 w 8191242"/>
              <a:gd name="connsiteY14537" fmla="*/ 1225473 h 5359243"/>
              <a:gd name="connsiteX14538" fmla="*/ 5943306 w 8191242"/>
              <a:gd name="connsiteY14538" fmla="*/ 1229500 h 5359243"/>
              <a:gd name="connsiteX14539" fmla="*/ 5927177 w 8191242"/>
              <a:gd name="connsiteY14539" fmla="*/ 1213396 h 5359243"/>
              <a:gd name="connsiteX14540" fmla="*/ 5938266 w 8191242"/>
              <a:gd name="connsiteY14540" fmla="*/ 1227486 h 5359243"/>
              <a:gd name="connsiteX14541" fmla="*/ 5941005 w 8191242"/>
              <a:gd name="connsiteY14541" fmla="*/ 1241715 h 5359243"/>
              <a:gd name="connsiteX14542" fmla="*/ 5945558 w 8191242"/>
              <a:gd name="connsiteY14542" fmla="*/ 1244218 h 5359243"/>
              <a:gd name="connsiteX14543" fmla="*/ 5949392 w 8191242"/>
              <a:gd name="connsiteY14543" fmla="*/ 1250617 h 5359243"/>
              <a:gd name="connsiteX14544" fmla="*/ 5958456 w 8191242"/>
              <a:gd name="connsiteY14544" fmla="*/ 1246092 h 5359243"/>
              <a:gd name="connsiteX14545" fmla="*/ 5958569 w 8191242"/>
              <a:gd name="connsiteY14545" fmla="*/ 1247906 h 5359243"/>
              <a:gd name="connsiteX14546" fmla="*/ 5956410 w 8191242"/>
              <a:gd name="connsiteY14546" fmla="*/ 1253656 h 5359243"/>
              <a:gd name="connsiteX14547" fmla="*/ 5959434 w 8191242"/>
              <a:gd name="connsiteY14547" fmla="*/ 1261708 h 5359243"/>
              <a:gd name="connsiteX14548" fmla="*/ 5958569 w 8191242"/>
              <a:gd name="connsiteY14548" fmla="*/ 1247906 h 5359243"/>
              <a:gd name="connsiteX14549" fmla="*/ 5959434 w 8191242"/>
              <a:gd name="connsiteY14549" fmla="*/ 1245603 h 5359243"/>
              <a:gd name="connsiteX14550" fmla="*/ 5958456 w 8191242"/>
              <a:gd name="connsiteY14550" fmla="*/ 1246092 h 5359243"/>
              <a:gd name="connsiteX14551" fmla="*/ 5958427 w 8191242"/>
              <a:gd name="connsiteY14551" fmla="*/ 1245603 h 5359243"/>
              <a:gd name="connsiteX14552" fmla="*/ 5951370 w 8191242"/>
              <a:gd name="connsiteY14552" fmla="*/ 1229500 h 5359243"/>
              <a:gd name="connsiteX14553" fmla="*/ 5991689 w 8191242"/>
              <a:gd name="connsiteY14553" fmla="*/ 1229500 h 5359243"/>
              <a:gd name="connsiteX14554" fmla="*/ 5995085 w 8191242"/>
              <a:gd name="connsiteY14554" fmla="*/ 1240944 h 5359243"/>
              <a:gd name="connsiteX14555" fmla="*/ 6005098 w 8191242"/>
              <a:gd name="connsiteY14555" fmla="*/ 1247874 h 5359243"/>
              <a:gd name="connsiteX14556" fmla="*/ 6006009 w 8191242"/>
              <a:gd name="connsiteY14556" fmla="*/ 1248927 h 5359243"/>
              <a:gd name="connsiteX14557" fmla="*/ 6002190 w 8191242"/>
              <a:gd name="connsiteY14557" fmla="*/ 1238845 h 5359243"/>
              <a:gd name="connsiteX14558" fmla="*/ 5994445 w 8191242"/>
              <a:gd name="connsiteY14558" fmla="*/ 1199045 h 5359243"/>
              <a:gd name="connsiteX14559" fmla="*/ 6004732 w 8191242"/>
              <a:gd name="connsiteY14559" fmla="*/ 1195312 h 5359243"/>
              <a:gd name="connsiteX14560" fmla="*/ 6021018 w 8191242"/>
              <a:gd name="connsiteY14560" fmla="*/ 1237394 h 5359243"/>
              <a:gd name="connsiteX14561" fmla="*/ 6024622 w 8191242"/>
              <a:gd name="connsiteY14561" fmla="*/ 1245091 h 5359243"/>
              <a:gd name="connsiteX14562" fmla="*/ 6025427 w 8191242"/>
              <a:gd name="connsiteY14562" fmla="*/ 1231418 h 5359243"/>
              <a:gd name="connsiteX14563" fmla="*/ 6026395 w 8191242"/>
              <a:gd name="connsiteY14563" fmla="*/ 1236258 h 5359243"/>
              <a:gd name="connsiteX14564" fmla="*/ 6027250 w 8191242"/>
              <a:gd name="connsiteY14564" fmla="*/ 1237601 h 5359243"/>
              <a:gd name="connsiteX14565" fmla="*/ 6028284 w 8191242"/>
              <a:gd name="connsiteY14565" fmla="*/ 1232391 h 5359243"/>
              <a:gd name="connsiteX14566" fmla="*/ 6035228 w 8191242"/>
              <a:gd name="connsiteY14566" fmla="*/ 1225535 h 5359243"/>
              <a:gd name="connsiteX14567" fmla="*/ 6040694 w 8191242"/>
              <a:gd name="connsiteY14567" fmla="*/ 1238327 h 5359243"/>
              <a:gd name="connsiteX14568" fmla="*/ 6033169 w 8191242"/>
              <a:gd name="connsiteY14568" fmla="*/ 1238845 h 5359243"/>
              <a:gd name="connsiteX14569" fmla="*/ 6031112 w 8191242"/>
              <a:gd name="connsiteY14569" fmla="*/ 1242824 h 5359243"/>
              <a:gd name="connsiteX14570" fmla="*/ 6031604 w 8191242"/>
              <a:gd name="connsiteY14570" fmla="*/ 1244445 h 5359243"/>
              <a:gd name="connsiteX14571" fmla="*/ 6033171 w 8191242"/>
              <a:gd name="connsiteY14571" fmla="*/ 1246907 h 5359243"/>
              <a:gd name="connsiteX14572" fmla="*/ 6040917 w 8191242"/>
              <a:gd name="connsiteY14572" fmla="*/ 1246907 h 5359243"/>
              <a:gd name="connsiteX14573" fmla="*/ 6040554 w 8191242"/>
              <a:gd name="connsiteY14573" fmla="*/ 1253441 h 5359243"/>
              <a:gd name="connsiteX14574" fmla="*/ 6035171 w 8191242"/>
              <a:gd name="connsiteY14574" fmla="*/ 1256718 h 5359243"/>
              <a:gd name="connsiteX14575" fmla="*/ 6040914 w 8191242"/>
              <a:gd name="connsiteY14575" fmla="*/ 1278644 h 5359243"/>
              <a:gd name="connsiteX14576" fmla="*/ 6032201 w 8191242"/>
              <a:gd name="connsiteY14576" fmla="*/ 1260734 h 5359243"/>
              <a:gd name="connsiteX14577" fmla="*/ 6031372 w 8191242"/>
              <a:gd name="connsiteY14577" fmla="*/ 1258462 h 5359243"/>
              <a:gd name="connsiteX14578" fmla="*/ 6022402 w 8191242"/>
              <a:gd name="connsiteY14578" fmla="*/ 1257798 h 5359243"/>
              <a:gd name="connsiteX14579" fmla="*/ 6020735 w 8191242"/>
              <a:gd name="connsiteY14579" fmla="*/ 1253953 h 5359243"/>
              <a:gd name="connsiteX14580" fmla="*/ 6017680 w 8191242"/>
              <a:gd name="connsiteY14580" fmla="*/ 1254763 h 5359243"/>
              <a:gd name="connsiteX14581" fmla="*/ 6017680 w 8191242"/>
              <a:gd name="connsiteY14581" fmla="*/ 1230883 h 5359243"/>
              <a:gd name="connsiteX14582" fmla="*/ 6009935 w 8191242"/>
              <a:gd name="connsiteY14582" fmla="*/ 1246804 h 5359243"/>
              <a:gd name="connsiteX14583" fmla="*/ 6015381 w 8191242"/>
              <a:gd name="connsiteY14583" fmla="*/ 1273669 h 5359243"/>
              <a:gd name="connsiteX14584" fmla="*/ 6010724 w 8191242"/>
              <a:gd name="connsiteY14584" fmla="*/ 1261373 h 5359243"/>
              <a:gd name="connsiteX14585" fmla="*/ 6002868 w 8191242"/>
              <a:gd name="connsiteY14585" fmla="*/ 1260218 h 5359243"/>
              <a:gd name="connsiteX14586" fmla="*/ 6001250 w 8191242"/>
              <a:gd name="connsiteY14586" fmla="*/ 1260597 h 5359243"/>
              <a:gd name="connsiteX14587" fmla="*/ 6007817 w 8191242"/>
              <a:gd name="connsiteY14587" fmla="*/ 1277812 h 5359243"/>
              <a:gd name="connsiteX14588" fmla="*/ 5992697 w 8191242"/>
              <a:gd name="connsiteY14588" fmla="*/ 1264728 h 5359243"/>
              <a:gd name="connsiteX14589" fmla="*/ 5992345 w 8191242"/>
              <a:gd name="connsiteY14589" fmla="*/ 1262739 h 5359243"/>
              <a:gd name="connsiteX14590" fmla="*/ 5988206 w 8191242"/>
              <a:gd name="connsiteY14590" fmla="*/ 1263904 h 5359243"/>
              <a:gd name="connsiteX14591" fmla="*/ 5991689 w 8191242"/>
              <a:gd name="connsiteY14591" fmla="*/ 1277812 h 5359243"/>
              <a:gd name="connsiteX14592" fmla="*/ 5943306 w 8191242"/>
              <a:gd name="connsiteY14592" fmla="*/ 1285865 h 5359243"/>
              <a:gd name="connsiteX14593" fmla="*/ 5967499 w 8191242"/>
              <a:gd name="connsiteY14593" fmla="*/ 1326122 h 5359243"/>
              <a:gd name="connsiteX14594" fmla="*/ 5975563 w 8191242"/>
              <a:gd name="connsiteY14594" fmla="*/ 1285865 h 5359243"/>
              <a:gd name="connsiteX14595" fmla="*/ 5975563 w 8191242"/>
              <a:gd name="connsiteY14595" fmla="*/ 1310018 h 5359243"/>
              <a:gd name="connsiteX14596" fmla="*/ 5999753 w 8191242"/>
              <a:gd name="connsiteY14596" fmla="*/ 1318071 h 5359243"/>
              <a:gd name="connsiteX14597" fmla="*/ 5999753 w 8191242"/>
              <a:gd name="connsiteY14597" fmla="*/ 1310018 h 5359243"/>
              <a:gd name="connsiteX14598" fmla="*/ 6056203 w 8191242"/>
              <a:gd name="connsiteY14598" fmla="*/ 1318071 h 5359243"/>
              <a:gd name="connsiteX14599" fmla="*/ 5959434 w 8191242"/>
              <a:gd name="connsiteY14599" fmla="*/ 1334175 h 5359243"/>
              <a:gd name="connsiteX14600" fmla="*/ 5935241 w 8191242"/>
              <a:gd name="connsiteY14600" fmla="*/ 1318071 h 5359243"/>
              <a:gd name="connsiteX14601" fmla="*/ 5926169 w 8191242"/>
              <a:gd name="connsiteY14601" fmla="*/ 1280832 h 5359243"/>
              <a:gd name="connsiteX14602" fmla="*/ 5925743 w 8191242"/>
              <a:gd name="connsiteY14602" fmla="*/ 1279632 h 5359243"/>
              <a:gd name="connsiteX14603" fmla="*/ 5914128 w 8191242"/>
              <a:gd name="connsiteY14603" fmla="*/ 1281471 h 5359243"/>
              <a:gd name="connsiteX14604" fmla="*/ 5920213 w 8191242"/>
              <a:gd name="connsiteY14604" fmla="*/ 1296661 h 5359243"/>
              <a:gd name="connsiteX14605" fmla="*/ 5920872 w 8191242"/>
              <a:gd name="connsiteY14605" fmla="*/ 1296661 h 5359243"/>
              <a:gd name="connsiteX14606" fmla="*/ 5920398 w 8191242"/>
              <a:gd name="connsiteY14606" fmla="*/ 1297127 h 5359243"/>
              <a:gd name="connsiteX14607" fmla="*/ 5935241 w 8191242"/>
              <a:gd name="connsiteY14607" fmla="*/ 1334175 h 5359243"/>
              <a:gd name="connsiteX14608" fmla="*/ 5915080 w 8191242"/>
              <a:gd name="connsiteY14608" fmla="*/ 1343234 h 5359243"/>
              <a:gd name="connsiteX14609" fmla="*/ 5896830 w 8191242"/>
              <a:gd name="connsiteY14609" fmla="*/ 1335033 h 5359243"/>
              <a:gd name="connsiteX14610" fmla="*/ 5890204 w 8191242"/>
              <a:gd name="connsiteY14610" fmla="*/ 1336058 h 5359243"/>
              <a:gd name="connsiteX14611" fmla="*/ 5864679 w 8191242"/>
              <a:gd name="connsiteY14611" fmla="*/ 1346254 h 5359243"/>
              <a:gd name="connsiteX14612" fmla="*/ 5822341 w 8191242"/>
              <a:gd name="connsiteY14612" fmla="*/ 1358331 h 5359243"/>
              <a:gd name="connsiteX14613" fmla="*/ 5814279 w 8191242"/>
              <a:gd name="connsiteY14613" fmla="*/ 1334175 h 5359243"/>
              <a:gd name="connsiteX14614" fmla="*/ 5822341 w 8191242"/>
              <a:gd name="connsiteY14614" fmla="*/ 1318071 h 5359243"/>
              <a:gd name="connsiteX14615" fmla="*/ 5822341 w 8191242"/>
              <a:gd name="connsiteY14615" fmla="*/ 1350278 h 5359243"/>
              <a:gd name="connsiteX14616" fmla="*/ 5846534 w 8191242"/>
              <a:gd name="connsiteY14616" fmla="*/ 1342227 h 5359243"/>
              <a:gd name="connsiteX14617" fmla="*/ 5838470 w 8191242"/>
              <a:gd name="connsiteY14617" fmla="*/ 1326122 h 5359243"/>
              <a:gd name="connsiteX14618" fmla="*/ 5862663 w 8191242"/>
              <a:gd name="connsiteY14618" fmla="*/ 1342227 h 5359243"/>
              <a:gd name="connsiteX14619" fmla="*/ 5875137 w 8191242"/>
              <a:gd name="connsiteY14619" fmla="*/ 1324110 h 5359243"/>
              <a:gd name="connsiteX14620" fmla="*/ 5872036 w 8191242"/>
              <a:gd name="connsiteY14620" fmla="*/ 1319863 h 5359243"/>
              <a:gd name="connsiteX14621" fmla="*/ 5872144 w 8191242"/>
              <a:gd name="connsiteY14621" fmla="*/ 1320052 h 5359243"/>
              <a:gd name="connsiteX14622" fmla="*/ 5861051 w 8191242"/>
              <a:gd name="connsiteY14622" fmla="*/ 1323118 h 5359243"/>
              <a:gd name="connsiteX14623" fmla="*/ 5860349 w 8191242"/>
              <a:gd name="connsiteY14623" fmla="*/ 1322690 h 5359243"/>
              <a:gd name="connsiteX14624" fmla="*/ 5858630 w 8191242"/>
              <a:gd name="connsiteY14624" fmla="*/ 1326122 h 5359243"/>
              <a:gd name="connsiteX14625" fmla="*/ 5854598 w 8191242"/>
              <a:gd name="connsiteY14625" fmla="*/ 1334175 h 5359243"/>
              <a:gd name="connsiteX14626" fmla="*/ 5830405 w 8191242"/>
              <a:gd name="connsiteY14626" fmla="*/ 1277812 h 5359243"/>
              <a:gd name="connsiteX14627" fmla="*/ 5824032 w 8191242"/>
              <a:gd name="connsiteY14627" fmla="*/ 1287006 h 5359243"/>
              <a:gd name="connsiteX14628" fmla="*/ 5824061 w 8191242"/>
              <a:gd name="connsiteY14628" fmla="*/ 1287465 h 5359243"/>
              <a:gd name="connsiteX14629" fmla="*/ 5823914 w 8191242"/>
              <a:gd name="connsiteY14629" fmla="*/ 1287172 h 5359243"/>
              <a:gd name="connsiteX14630" fmla="*/ 5821334 w 8191242"/>
              <a:gd name="connsiteY14630" fmla="*/ 1290896 h 5359243"/>
              <a:gd name="connsiteX14631" fmla="*/ 5830405 w 8191242"/>
              <a:gd name="connsiteY14631" fmla="*/ 1310018 h 5359243"/>
              <a:gd name="connsiteX14632" fmla="*/ 5827813 w 8191242"/>
              <a:gd name="connsiteY14632" fmla="*/ 1310551 h 5359243"/>
              <a:gd name="connsiteX14633" fmla="*/ 5839550 w 8191242"/>
              <a:gd name="connsiteY14633" fmla="*/ 1320483 h 5359243"/>
              <a:gd name="connsiteX14634" fmla="*/ 5824061 w 8191242"/>
              <a:gd name="connsiteY14634" fmla="*/ 1328228 h 5359243"/>
              <a:gd name="connsiteX14635" fmla="*/ 5824061 w 8191242"/>
              <a:gd name="connsiteY14635" fmla="*/ 1320483 h 5359243"/>
              <a:gd name="connsiteX14636" fmla="*/ 5808571 w 8191242"/>
              <a:gd name="connsiteY14636" fmla="*/ 1304994 h 5359243"/>
              <a:gd name="connsiteX14637" fmla="*/ 5814366 w 8191242"/>
              <a:gd name="connsiteY14637" fmla="*/ 1305613 h 5359243"/>
              <a:gd name="connsiteX14638" fmla="*/ 5812263 w 8191242"/>
              <a:gd name="connsiteY14638" fmla="*/ 1300961 h 5359243"/>
              <a:gd name="connsiteX14639" fmla="*/ 5809995 w 8191242"/>
              <a:gd name="connsiteY14639" fmla="*/ 1281712 h 5359243"/>
              <a:gd name="connsiteX14640" fmla="*/ 5808495 w 8191242"/>
              <a:gd name="connsiteY14640" fmla="*/ 1273778 h 5359243"/>
              <a:gd name="connsiteX14641" fmla="*/ 5799778 w 8191242"/>
              <a:gd name="connsiteY14641" fmla="*/ 1275352 h 5359243"/>
              <a:gd name="connsiteX14642" fmla="*/ 5799809 w 8191242"/>
              <a:gd name="connsiteY14642" fmla="*/ 1279422 h 5359243"/>
              <a:gd name="connsiteX14643" fmla="*/ 5798843 w 8191242"/>
              <a:gd name="connsiteY14643" fmla="*/ 1278707 h 5359243"/>
              <a:gd name="connsiteX14644" fmla="*/ 5798150 w 8191242"/>
              <a:gd name="connsiteY14644" fmla="*/ 1293916 h 5359243"/>
              <a:gd name="connsiteX14645" fmla="*/ 5782692 w 8191242"/>
              <a:gd name="connsiteY14645" fmla="*/ 1293916 h 5359243"/>
              <a:gd name="connsiteX14646" fmla="*/ 5781607 w 8191242"/>
              <a:gd name="connsiteY14646" fmla="*/ 1292731 h 5359243"/>
              <a:gd name="connsiteX14647" fmla="*/ 5774965 w 8191242"/>
              <a:gd name="connsiteY14647" fmla="*/ 1273785 h 5359243"/>
              <a:gd name="connsiteX14648" fmla="*/ 5773957 w 8191242"/>
              <a:gd name="connsiteY14648" fmla="*/ 1253656 h 5359243"/>
              <a:gd name="connsiteX14649" fmla="*/ 5773957 w 8191242"/>
              <a:gd name="connsiteY14649" fmla="*/ 1277812 h 5359243"/>
              <a:gd name="connsiteX14650" fmla="*/ 5778997 w 8191242"/>
              <a:gd name="connsiteY14650" fmla="*/ 1289889 h 5359243"/>
              <a:gd name="connsiteX14651" fmla="*/ 5781607 w 8191242"/>
              <a:gd name="connsiteY14651" fmla="*/ 1292731 h 5359243"/>
              <a:gd name="connsiteX14652" fmla="*/ 5782021 w 8191242"/>
              <a:gd name="connsiteY14652" fmla="*/ 1293916 h 5359243"/>
              <a:gd name="connsiteX14653" fmla="*/ 5782692 w 8191242"/>
              <a:gd name="connsiteY14653" fmla="*/ 1293916 h 5359243"/>
              <a:gd name="connsiteX14654" fmla="*/ 5790086 w 8191242"/>
              <a:gd name="connsiteY14654" fmla="*/ 1301969 h 5359243"/>
              <a:gd name="connsiteX14655" fmla="*/ 5783220 w 8191242"/>
              <a:gd name="connsiteY14655" fmla="*/ 1301323 h 5359243"/>
              <a:gd name="connsiteX14656" fmla="*/ 5787275 w 8191242"/>
              <a:gd name="connsiteY14656" fmla="*/ 1310803 h 5359243"/>
              <a:gd name="connsiteX14657" fmla="*/ 5790621 w 8191242"/>
              <a:gd name="connsiteY14657" fmla="*/ 1317322 h 5359243"/>
              <a:gd name="connsiteX14658" fmla="*/ 5795126 w 8191242"/>
              <a:gd name="connsiteY14658" fmla="*/ 1311025 h 5359243"/>
              <a:gd name="connsiteX14659" fmla="*/ 5806214 w 8191242"/>
              <a:gd name="connsiteY14659" fmla="*/ 1310018 h 5359243"/>
              <a:gd name="connsiteX14660" fmla="*/ 5806214 w 8191242"/>
              <a:gd name="connsiteY14660" fmla="*/ 1326122 h 5359243"/>
              <a:gd name="connsiteX14661" fmla="*/ 5814279 w 8191242"/>
              <a:gd name="connsiteY14661" fmla="*/ 1334175 h 5359243"/>
              <a:gd name="connsiteX14662" fmla="*/ 5806214 w 8191242"/>
              <a:gd name="connsiteY14662" fmla="*/ 1350278 h 5359243"/>
              <a:gd name="connsiteX14663" fmla="*/ 5808231 w 8191242"/>
              <a:gd name="connsiteY14663" fmla="*/ 1334175 h 5359243"/>
              <a:gd name="connsiteX14664" fmla="*/ 5807516 w 8191242"/>
              <a:gd name="connsiteY14664" fmla="*/ 1333034 h 5359243"/>
              <a:gd name="connsiteX14665" fmla="*/ 5807109 w 8191242"/>
              <a:gd name="connsiteY14665" fmla="*/ 1334884 h 5359243"/>
              <a:gd name="connsiteX14666" fmla="*/ 5797792 w 8191242"/>
              <a:gd name="connsiteY14666" fmla="*/ 1333674 h 5359243"/>
              <a:gd name="connsiteX14667" fmla="*/ 5796159 w 8191242"/>
              <a:gd name="connsiteY14667" fmla="*/ 1334273 h 5359243"/>
              <a:gd name="connsiteX14668" fmla="*/ 5798150 w 8191242"/>
              <a:gd name="connsiteY14668" fmla="*/ 1342227 h 5359243"/>
              <a:gd name="connsiteX14669" fmla="*/ 5782021 w 8191242"/>
              <a:gd name="connsiteY14669" fmla="*/ 1342227 h 5359243"/>
              <a:gd name="connsiteX14670" fmla="*/ 5786054 w 8191242"/>
              <a:gd name="connsiteY14670" fmla="*/ 1333168 h 5359243"/>
              <a:gd name="connsiteX14671" fmla="*/ 5790027 w 8191242"/>
              <a:gd name="connsiteY14671" fmla="*/ 1330490 h 5359243"/>
              <a:gd name="connsiteX14672" fmla="*/ 5786210 w 8191242"/>
              <a:gd name="connsiteY14672" fmla="*/ 1316611 h 5359243"/>
              <a:gd name="connsiteX14673" fmla="*/ 5783149 w 8191242"/>
              <a:gd name="connsiteY14673" fmla="*/ 1307656 h 5359243"/>
              <a:gd name="connsiteX14674" fmla="*/ 5778177 w 8191242"/>
              <a:gd name="connsiteY14674" fmla="*/ 1301676 h 5359243"/>
              <a:gd name="connsiteX14675" fmla="*/ 5774497 w 8191242"/>
              <a:gd name="connsiteY14675" fmla="*/ 1303869 h 5359243"/>
              <a:gd name="connsiteX14676" fmla="*/ 5774497 w 8191242"/>
              <a:gd name="connsiteY14676" fmla="*/ 1304994 h 5359243"/>
              <a:gd name="connsiteX14677" fmla="*/ 5773923 w 8191242"/>
              <a:gd name="connsiteY14677" fmla="*/ 1304211 h 5359243"/>
              <a:gd name="connsiteX14678" fmla="*/ 5770933 w 8191242"/>
              <a:gd name="connsiteY14678" fmla="*/ 1305994 h 5359243"/>
              <a:gd name="connsiteX14679" fmla="*/ 5764003 w 8191242"/>
              <a:gd name="connsiteY14679" fmla="*/ 1311025 h 5359243"/>
              <a:gd name="connsiteX14680" fmla="*/ 5763584 w 8191242"/>
              <a:gd name="connsiteY14680" fmla="*/ 1310957 h 5359243"/>
              <a:gd name="connsiteX14681" fmla="*/ 5763751 w 8191242"/>
              <a:gd name="connsiteY14681" fmla="*/ 1311198 h 5359243"/>
              <a:gd name="connsiteX14682" fmla="*/ 5773957 w 8191242"/>
              <a:gd name="connsiteY14682" fmla="*/ 1342903 h 5359243"/>
              <a:gd name="connsiteX14683" fmla="*/ 5765893 w 8191242"/>
              <a:gd name="connsiteY14683" fmla="*/ 1334851 h 5359243"/>
              <a:gd name="connsiteX14684" fmla="*/ 5743968 w 8191242"/>
              <a:gd name="connsiteY14684" fmla="*/ 1345419 h 5359243"/>
              <a:gd name="connsiteX14685" fmla="*/ 5720426 w 8191242"/>
              <a:gd name="connsiteY14685" fmla="*/ 1357507 h 5359243"/>
              <a:gd name="connsiteX14686" fmla="*/ 5726480 w 8191242"/>
              <a:gd name="connsiteY14686" fmla="*/ 1361810 h 5359243"/>
              <a:gd name="connsiteX14687" fmla="*/ 5734997 w 8191242"/>
              <a:gd name="connsiteY14687" fmla="*/ 1375240 h 5359243"/>
              <a:gd name="connsiteX14688" fmla="*/ 5677396 w 8191242"/>
              <a:gd name="connsiteY14688" fmla="*/ 1399765 h 5359243"/>
              <a:gd name="connsiteX14689" fmla="*/ 5693853 w 8191242"/>
              <a:gd name="connsiteY14689" fmla="*/ 1367063 h 5359243"/>
              <a:gd name="connsiteX14690" fmla="*/ 5703979 w 8191242"/>
              <a:gd name="connsiteY14690" fmla="*/ 1367495 h 5359243"/>
              <a:gd name="connsiteX14691" fmla="*/ 5709040 w 8191242"/>
              <a:gd name="connsiteY14691" fmla="*/ 1361422 h 5359243"/>
              <a:gd name="connsiteX14692" fmla="*/ 5691046 w 8191242"/>
              <a:gd name="connsiteY14692" fmla="*/ 1366554 h 5359243"/>
              <a:gd name="connsiteX14693" fmla="*/ 5669121 w 8191242"/>
              <a:gd name="connsiteY14693" fmla="*/ 1359007 h 5359243"/>
              <a:gd name="connsiteX14694" fmla="*/ 5645938 w 8191242"/>
              <a:gd name="connsiteY14694" fmla="*/ 1379135 h 5359243"/>
              <a:gd name="connsiteX14695" fmla="*/ 5632937 w 8191242"/>
              <a:gd name="connsiteY14695" fmla="*/ 1383488 h 5359243"/>
              <a:gd name="connsiteX14696" fmla="*/ 5635733 w 8191242"/>
              <a:gd name="connsiteY14696" fmla="*/ 1386010 h 5359243"/>
              <a:gd name="connsiteX14697" fmla="*/ 5644931 w 8191242"/>
              <a:gd name="connsiteY14697" fmla="*/ 1398591 h 5359243"/>
              <a:gd name="connsiteX14698" fmla="*/ 5669121 w 8191242"/>
              <a:gd name="connsiteY14698" fmla="*/ 1374435 h 5359243"/>
              <a:gd name="connsiteX14699" fmla="*/ 5677185 w 8191242"/>
              <a:gd name="connsiteY14699" fmla="*/ 1398591 h 5359243"/>
              <a:gd name="connsiteX14700" fmla="*/ 5604610 w 8191242"/>
              <a:gd name="connsiteY14700" fmla="*/ 1422748 h 5359243"/>
              <a:gd name="connsiteX14701" fmla="*/ 5604965 w 8191242"/>
              <a:gd name="connsiteY14701" fmla="*/ 1423743 h 5359243"/>
              <a:gd name="connsiteX14702" fmla="*/ 5613455 w 8191242"/>
              <a:gd name="connsiteY14702" fmla="*/ 1419915 h 5359243"/>
              <a:gd name="connsiteX14703" fmla="*/ 5624424 w 8191242"/>
              <a:gd name="connsiteY14703" fmla="*/ 1419711 h 5359243"/>
              <a:gd name="connsiteX14704" fmla="*/ 5638189 w 8191242"/>
              <a:gd name="connsiteY14704" fmla="*/ 1432781 h 5359243"/>
              <a:gd name="connsiteX14705" fmla="*/ 5619312 w 8191242"/>
              <a:gd name="connsiteY14705" fmla="*/ 1428908 h 5359243"/>
              <a:gd name="connsiteX14706" fmla="*/ 5617007 w 8191242"/>
              <a:gd name="connsiteY14706" fmla="*/ 1431587 h 5359243"/>
              <a:gd name="connsiteX14707" fmla="*/ 5618218 w 8191242"/>
              <a:gd name="connsiteY14707" fmla="*/ 1431806 h 5359243"/>
              <a:gd name="connsiteX14708" fmla="*/ 5620738 w 8191242"/>
              <a:gd name="connsiteY14708" fmla="*/ 1438852 h 5359243"/>
              <a:gd name="connsiteX14709" fmla="*/ 5646765 w 8191242"/>
              <a:gd name="connsiteY14709" fmla="*/ 1430878 h 5359243"/>
              <a:gd name="connsiteX14710" fmla="*/ 5650172 w 8191242"/>
              <a:gd name="connsiteY14710" fmla="*/ 1427844 h 5359243"/>
              <a:gd name="connsiteX14711" fmla="*/ 5649806 w 8191242"/>
              <a:gd name="connsiteY14711" fmla="*/ 1429946 h 5359243"/>
              <a:gd name="connsiteX14712" fmla="*/ 5655640 w 8191242"/>
              <a:gd name="connsiteY14712" fmla="*/ 1428158 h 5359243"/>
              <a:gd name="connsiteX14713" fmla="*/ 5666375 w 8191242"/>
              <a:gd name="connsiteY14713" fmla="*/ 1427192 h 5359243"/>
              <a:gd name="connsiteX14714" fmla="*/ 5662504 w 8191242"/>
              <a:gd name="connsiteY14714" fmla="*/ 1416867 h 5359243"/>
              <a:gd name="connsiteX14715" fmla="*/ 5671193 w 8191242"/>
              <a:gd name="connsiteY14715" fmla="*/ 1409129 h 5359243"/>
              <a:gd name="connsiteX14716" fmla="*/ 5749972 w 8191242"/>
              <a:gd name="connsiteY14716" fmla="*/ 1382829 h 5359243"/>
              <a:gd name="connsiteX14717" fmla="*/ 5753972 w 8191242"/>
              <a:gd name="connsiteY14717" fmla="*/ 1379778 h 5359243"/>
              <a:gd name="connsiteX14718" fmla="*/ 5757973 w 8191242"/>
              <a:gd name="connsiteY14718" fmla="*/ 1382829 h 5359243"/>
              <a:gd name="connsiteX14719" fmla="*/ 5758671 w 8191242"/>
              <a:gd name="connsiteY14719" fmla="*/ 1384246 h 5359243"/>
              <a:gd name="connsiteX14720" fmla="*/ 5768452 w 8191242"/>
              <a:gd name="connsiteY14720" fmla="*/ 1381292 h 5359243"/>
              <a:gd name="connsiteX14721" fmla="*/ 5766408 w 8191242"/>
              <a:gd name="connsiteY14721" fmla="*/ 1384378 h 5359243"/>
              <a:gd name="connsiteX14722" fmla="*/ 5880857 w 8191242"/>
              <a:gd name="connsiteY14722" fmla="*/ 1351462 h 5359243"/>
              <a:gd name="connsiteX14723" fmla="*/ 5872683 w 8191242"/>
              <a:gd name="connsiteY14723" fmla="*/ 1359690 h 5359243"/>
              <a:gd name="connsiteX14724" fmla="*/ 5839982 w 8191242"/>
              <a:gd name="connsiteY14724" fmla="*/ 1376148 h 5359243"/>
              <a:gd name="connsiteX14725" fmla="*/ 5848159 w 8191242"/>
              <a:gd name="connsiteY14725" fmla="*/ 1392606 h 5359243"/>
              <a:gd name="connsiteX14726" fmla="*/ 5831808 w 8191242"/>
              <a:gd name="connsiteY14726" fmla="*/ 1376148 h 5359243"/>
              <a:gd name="connsiteX14727" fmla="*/ 5831808 w 8191242"/>
              <a:gd name="connsiteY14727" fmla="*/ 1400836 h 5359243"/>
              <a:gd name="connsiteX14728" fmla="*/ 5777775 w 8191242"/>
              <a:gd name="connsiteY14728" fmla="*/ 1395049 h 5359243"/>
              <a:gd name="connsiteX14729" fmla="*/ 5758922 w 8191242"/>
              <a:gd name="connsiteY14729" fmla="*/ 1384754 h 5359243"/>
              <a:gd name="connsiteX14730" fmla="*/ 5765976 w 8191242"/>
              <a:gd name="connsiteY14730" fmla="*/ 1399092 h 5359243"/>
              <a:gd name="connsiteX14731" fmla="*/ 5669941 w 8191242"/>
              <a:gd name="connsiteY14731" fmla="*/ 1423490 h 5359243"/>
              <a:gd name="connsiteX14732" fmla="*/ 5667940 w 8191242"/>
              <a:gd name="connsiteY14732" fmla="*/ 1425523 h 5359243"/>
              <a:gd name="connsiteX14733" fmla="*/ 5668951 w 8191242"/>
              <a:gd name="connsiteY14733" fmla="*/ 1426961 h 5359243"/>
              <a:gd name="connsiteX14734" fmla="*/ 5682226 w 8191242"/>
              <a:gd name="connsiteY14734" fmla="*/ 1425767 h 5359243"/>
              <a:gd name="connsiteX14735" fmla="*/ 5749764 w 8191242"/>
              <a:gd name="connsiteY14735" fmla="*/ 1406644 h 5359243"/>
              <a:gd name="connsiteX14736" fmla="*/ 5771941 w 8191242"/>
              <a:gd name="connsiteY14736" fmla="*/ 1430800 h 5359243"/>
              <a:gd name="connsiteX14737" fmla="*/ 5774508 w 8191242"/>
              <a:gd name="connsiteY14737" fmla="*/ 1433430 h 5359243"/>
              <a:gd name="connsiteX14738" fmla="*/ 5773976 w 8191242"/>
              <a:gd name="connsiteY14738" fmla="*/ 1428350 h 5359243"/>
              <a:gd name="connsiteX14739" fmla="*/ 5773879 w 8191242"/>
              <a:gd name="connsiteY14739" fmla="*/ 1424089 h 5359243"/>
              <a:gd name="connsiteX14740" fmla="*/ 5770575 w 8191242"/>
              <a:gd name="connsiteY14740" fmla="*/ 1423279 h 5359243"/>
              <a:gd name="connsiteX14741" fmla="*/ 5766461 w 8191242"/>
              <a:gd name="connsiteY14741" fmla="*/ 1416220 h 5359243"/>
              <a:gd name="connsiteX14742" fmla="*/ 5758232 w 8191242"/>
              <a:gd name="connsiteY14742" fmla="*/ 1400084 h 5359243"/>
              <a:gd name="connsiteX14743" fmla="*/ 5807605 w 8191242"/>
              <a:gd name="connsiteY14743" fmla="*/ 1424287 h 5359243"/>
              <a:gd name="connsiteX14744" fmla="*/ 5836406 w 8191242"/>
              <a:gd name="connsiteY14744" fmla="*/ 1412186 h 5359243"/>
              <a:gd name="connsiteX14745" fmla="*/ 5863397 w 8191242"/>
              <a:gd name="connsiteY14745" fmla="*/ 1423528 h 5359243"/>
              <a:gd name="connsiteX14746" fmla="*/ 5855040 w 8191242"/>
              <a:gd name="connsiteY14746" fmla="*/ 1409166 h 5359243"/>
              <a:gd name="connsiteX14747" fmla="*/ 5904103 w 8191242"/>
              <a:gd name="connsiteY14747" fmla="*/ 1404529 h 5359243"/>
              <a:gd name="connsiteX14748" fmla="*/ 5923981 w 8191242"/>
              <a:gd name="connsiteY14748" fmla="*/ 1400431 h 5359243"/>
              <a:gd name="connsiteX14749" fmla="*/ 5928011 w 8191242"/>
              <a:gd name="connsiteY14749" fmla="*/ 1398655 h 5359243"/>
              <a:gd name="connsiteX14750" fmla="*/ 5928984 w 8191242"/>
              <a:gd name="connsiteY14750" fmla="*/ 1399400 h 5359243"/>
              <a:gd name="connsiteX14751" fmla="*/ 5944842 w 8191242"/>
              <a:gd name="connsiteY14751" fmla="*/ 1396132 h 5359243"/>
              <a:gd name="connsiteX14752" fmla="*/ 6016480 w 8191242"/>
              <a:gd name="connsiteY14752" fmla="*/ 1401145 h 5359243"/>
              <a:gd name="connsiteX14753" fmla="*/ 6049778 w 8191242"/>
              <a:gd name="connsiteY14753" fmla="*/ 1379086 h 5359243"/>
              <a:gd name="connsiteX14754" fmla="*/ 6083355 w 8191242"/>
              <a:gd name="connsiteY14754" fmla="*/ 1391064 h 5359243"/>
              <a:gd name="connsiteX14755" fmla="*/ 6082480 w 8191242"/>
              <a:gd name="connsiteY14755" fmla="*/ 1384273 h 5359243"/>
              <a:gd name="connsiteX14756" fmla="*/ 6083924 w 8191242"/>
              <a:gd name="connsiteY14756" fmla="*/ 1391266 h 5359243"/>
              <a:gd name="connsiteX14757" fmla="*/ 6089129 w 8191242"/>
              <a:gd name="connsiteY14757" fmla="*/ 1393122 h 5359243"/>
              <a:gd name="connsiteX14758" fmla="*/ 6245525 w 8191242"/>
              <a:gd name="connsiteY14758" fmla="*/ 1366051 h 5359243"/>
              <a:gd name="connsiteX14759" fmla="*/ 6288766 w 8191242"/>
              <a:gd name="connsiteY14759" fmla="*/ 1365448 h 5359243"/>
              <a:gd name="connsiteX14760" fmla="*/ 6284875 w 8191242"/>
              <a:gd name="connsiteY14760" fmla="*/ 1359207 h 5359243"/>
              <a:gd name="connsiteX14761" fmla="*/ 6297785 w 8191242"/>
              <a:gd name="connsiteY14761" fmla="*/ 1365322 h 5359243"/>
              <a:gd name="connsiteX14762" fmla="*/ 6326370 w 8191242"/>
              <a:gd name="connsiteY14762" fmla="*/ 1364923 h 5359243"/>
              <a:gd name="connsiteX14763" fmla="*/ 6370209 w 8191242"/>
              <a:gd name="connsiteY14763" fmla="*/ 1367532 h 5359243"/>
              <a:gd name="connsiteX14764" fmla="*/ 6369663 w 8191242"/>
              <a:gd name="connsiteY14764" fmla="*/ 1365015 h 5359243"/>
              <a:gd name="connsiteX14765" fmla="*/ 6355478 w 8191242"/>
              <a:gd name="connsiteY14765" fmla="*/ 1353121 h 5359243"/>
              <a:gd name="connsiteX14766" fmla="*/ 6363584 w 8191242"/>
              <a:gd name="connsiteY14766" fmla="*/ 1329336 h 5359243"/>
              <a:gd name="connsiteX14767" fmla="*/ 6412214 w 8191242"/>
              <a:gd name="connsiteY14767" fmla="*/ 1329336 h 5359243"/>
              <a:gd name="connsiteX14768" fmla="*/ 6437290 w 8191242"/>
              <a:gd name="connsiteY14768" fmla="*/ 1317068 h 5359243"/>
              <a:gd name="connsiteX14769" fmla="*/ 6437173 w 8191242"/>
              <a:gd name="connsiteY14769" fmla="*/ 1314087 h 5359243"/>
              <a:gd name="connsiteX14770" fmla="*/ 6444888 w 8191242"/>
              <a:gd name="connsiteY14770" fmla="*/ 1321406 h 5359243"/>
              <a:gd name="connsiteX14771" fmla="*/ 6460844 w 8191242"/>
              <a:gd name="connsiteY14771" fmla="*/ 1321406 h 5359243"/>
              <a:gd name="connsiteX14772" fmla="*/ 6493898 w 8191242"/>
              <a:gd name="connsiteY14772" fmla="*/ 1308024 h 5359243"/>
              <a:gd name="connsiteX14773" fmla="*/ 6509473 w 8191242"/>
              <a:gd name="connsiteY14773" fmla="*/ 1321406 h 5359243"/>
              <a:gd name="connsiteX14774" fmla="*/ 6379793 w 8191242"/>
              <a:gd name="connsiteY14774" fmla="*/ 1345194 h 5359243"/>
              <a:gd name="connsiteX14775" fmla="*/ 6380807 w 8191242"/>
              <a:gd name="connsiteY14775" fmla="*/ 1363033 h 5359243"/>
              <a:gd name="connsiteX14776" fmla="*/ 6384556 w 8191242"/>
              <a:gd name="connsiteY14776" fmla="*/ 1368386 h 5359243"/>
              <a:gd name="connsiteX14777" fmla="*/ 6395866 w 8191242"/>
              <a:gd name="connsiteY14777" fmla="*/ 1369059 h 5359243"/>
              <a:gd name="connsiteX14778" fmla="*/ 6395866 w 8191242"/>
              <a:gd name="connsiteY14778" fmla="*/ 1393122 h 5359243"/>
              <a:gd name="connsiteX14779" fmla="*/ 6364052 w 8191242"/>
              <a:gd name="connsiteY14779" fmla="*/ 1397343 h 5359243"/>
              <a:gd name="connsiteX14780" fmla="*/ 6355479 w 8191242"/>
              <a:gd name="connsiteY14780" fmla="*/ 1400698 h 5359243"/>
              <a:gd name="connsiteX14781" fmla="*/ 6298745 w 8191242"/>
              <a:gd name="connsiteY14781" fmla="*/ 1408627 h 5359243"/>
              <a:gd name="connsiteX14782" fmla="*/ 6283926 w 8191242"/>
              <a:gd name="connsiteY14782" fmla="*/ 1418663 h 5359243"/>
              <a:gd name="connsiteX14783" fmla="*/ 6283177 w 8191242"/>
              <a:gd name="connsiteY14783" fmla="*/ 1413260 h 5359243"/>
              <a:gd name="connsiteX14784" fmla="*/ 6278274 w 8191242"/>
              <a:gd name="connsiteY14784" fmla="*/ 1415399 h 5359243"/>
              <a:gd name="connsiteX14785" fmla="*/ 6270377 w 8191242"/>
              <a:gd name="connsiteY14785" fmla="*/ 1427955 h 5359243"/>
              <a:gd name="connsiteX14786" fmla="*/ 6258219 w 8191242"/>
              <a:gd name="connsiteY14786" fmla="*/ 1432414 h 5359243"/>
              <a:gd name="connsiteX14787" fmla="*/ 6257404 w 8191242"/>
              <a:gd name="connsiteY14787" fmla="*/ 1432315 h 5359243"/>
              <a:gd name="connsiteX14788" fmla="*/ 6255377 w 8191242"/>
              <a:gd name="connsiteY14788" fmla="*/ 1434469 h 5359243"/>
              <a:gd name="connsiteX14789" fmla="*/ 6242498 w 8191242"/>
              <a:gd name="connsiteY14789" fmla="*/ 1457296 h 5359243"/>
              <a:gd name="connsiteX14790" fmla="*/ 6210208 w 8191242"/>
              <a:gd name="connsiteY14790" fmla="*/ 1457296 h 5359243"/>
              <a:gd name="connsiteX14791" fmla="*/ 6213312 w 8191242"/>
              <a:gd name="connsiteY14791" fmla="*/ 1462348 h 5359243"/>
              <a:gd name="connsiteX14792" fmla="*/ 6217817 w 8191242"/>
              <a:gd name="connsiteY14792" fmla="*/ 1463438 h 5359243"/>
              <a:gd name="connsiteX14793" fmla="*/ 6219437 w 8191242"/>
              <a:gd name="connsiteY14793" fmla="*/ 1470315 h 5359243"/>
              <a:gd name="connsiteX14794" fmla="*/ 6226353 w 8191242"/>
              <a:gd name="connsiteY14794" fmla="*/ 1474340 h 5359243"/>
              <a:gd name="connsiteX14795" fmla="*/ 6242498 w 8191242"/>
              <a:gd name="connsiteY14795" fmla="*/ 1497402 h 5359243"/>
              <a:gd name="connsiteX14796" fmla="*/ 6243808 w 8191242"/>
              <a:gd name="connsiteY14796" fmla="*/ 1497185 h 5359243"/>
              <a:gd name="connsiteX14797" fmla="*/ 6244216 w 8191242"/>
              <a:gd name="connsiteY14797" fmla="*/ 1492804 h 5359243"/>
              <a:gd name="connsiteX14798" fmla="*/ 6234536 w 8191242"/>
              <a:gd name="connsiteY14798" fmla="*/ 1472058 h 5359243"/>
              <a:gd name="connsiteX14799" fmla="*/ 6250025 w 8191242"/>
              <a:gd name="connsiteY14799" fmla="*/ 1488654 h 5359243"/>
              <a:gd name="connsiteX14800" fmla="*/ 6252165 w 8191242"/>
              <a:gd name="connsiteY14800" fmla="*/ 1495801 h 5359243"/>
              <a:gd name="connsiteX14801" fmla="*/ 6282138 w 8191242"/>
              <a:gd name="connsiteY14801" fmla="*/ 1490836 h 5359243"/>
              <a:gd name="connsiteX14802" fmla="*/ 6276549 w 8191242"/>
              <a:gd name="connsiteY14802" fmla="*/ 1502164 h 5359243"/>
              <a:gd name="connsiteX14803" fmla="*/ 6255267 w 8191242"/>
              <a:gd name="connsiteY14803" fmla="*/ 1500189 h 5359243"/>
              <a:gd name="connsiteX14804" fmla="*/ 6253582 w 8191242"/>
              <a:gd name="connsiteY14804" fmla="*/ 1500537 h 5359243"/>
              <a:gd name="connsiteX14805" fmla="*/ 6254139 w 8191242"/>
              <a:gd name="connsiteY14805" fmla="*/ 1502398 h 5359243"/>
              <a:gd name="connsiteX14806" fmla="*/ 6265515 w 8191242"/>
              <a:gd name="connsiteY14806" fmla="*/ 1505250 h 5359243"/>
              <a:gd name="connsiteX14807" fmla="*/ 6242280 w 8191242"/>
              <a:gd name="connsiteY14807" fmla="*/ 1513548 h 5359243"/>
              <a:gd name="connsiteX14808" fmla="*/ 6242317 w 8191242"/>
              <a:gd name="connsiteY14808" fmla="*/ 1513157 h 5359243"/>
              <a:gd name="connsiteX14809" fmla="*/ 6236318 w 8191242"/>
              <a:gd name="connsiteY14809" fmla="*/ 1503668 h 5359243"/>
              <a:gd name="connsiteX14810" fmla="*/ 6220929 w 8191242"/>
              <a:gd name="connsiteY14810" fmla="*/ 1475092 h 5359243"/>
              <a:gd name="connsiteX14811" fmla="*/ 6220460 w 8191242"/>
              <a:gd name="connsiteY14811" fmla="*/ 1474665 h 5359243"/>
              <a:gd name="connsiteX14812" fmla="*/ 6221855 w 8191242"/>
              <a:gd name="connsiteY14812" fmla="*/ 1480582 h 5359243"/>
              <a:gd name="connsiteX14813" fmla="*/ 6225893 w 8191242"/>
              <a:gd name="connsiteY14813" fmla="*/ 1503776 h 5359243"/>
              <a:gd name="connsiteX14814" fmla="*/ 6209742 w 8191242"/>
              <a:gd name="connsiteY14814" fmla="*/ 1479574 h 5359243"/>
              <a:gd name="connsiteX14815" fmla="*/ 6204696 w 8191242"/>
              <a:gd name="connsiteY14815" fmla="*/ 1516885 h 5359243"/>
              <a:gd name="connsiteX14816" fmla="*/ 6206433 w 8191242"/>
              <a:gd name="connsiteY14816" fmla="*/ 1522623 h 5359243"/>
              <a:gd name="connsiteX14817" fmla="*/ 6201666 w 8191242"/>
              <a:gd name="connsiteY14817" fmla="*/ 1527979 h 5359243"/>
              <a:gd name="connsiteX14818" fmla="*/ 6210818 w 8191242"/>
              <a:gd name="connsiteY14818" fmla="*/ 1537121 h 5359243"/>
              <a:gd name="connsiteX14819" fmla="*/ 6217817 w 8191242"/>
              <a:gd name="connsiteY14819" fmla="*/ 1560249 h 5359243"/>
              <a:gd name="connsiteX14820" fmla="*/ 6225893 w 8191242"/>
              <a:gd name="connsiteY14820" fmla="*/ 1552182 h 5359243"/>
              <a:gd name="connsiteX14821" fmla="*/ 6233396 w 8191242"/>
              <a:gd name="connsiteY14821" fmla="*/ 1549933 h 5359243"/>
              <a:gd name="connsiteX14822" fmla="*/ 6229561 w 8191242"/>
              <a:gd name="connsiteY14822" fmla="*/ 1518973 h 5359243"/>
              <a:gd name="connsiteX14823" fmla="*/ 6233565 w 8191242"/>
              <a:gd name="connsiteY14823" fmla="*/ 1534382 h 5359243"/>
              <a:gd name="connsiteX14824" fmla="*/ 6236898 w 8191242"/>
              <a:gd name="connsiteY14824" fmla="*/ 1548883 h 5359243"/>
              <a:gd name="connsiteX14825" fmla="*/ 6256176 w 8191242"/>
              <a:gd name="connsiteY14825" fmla="*/ 1543105 h 5359243"/>
              <a:gd name="connsiteX14826" fmla="*/ 6269416 w 8191242"/>
              <a:gd name="connsiteY14826" fmla="*/ 1532082 h 5359243"/>
              <a:gd name="connsiteX14827" fmla="*/ 6264932 w 8191242"/>
              <a:gd name="connsiteY14827" fmla="*/ 1528299 h 5359243"/>
              <a:gd name="connsiteX14828" fmla="*/ 6250023 w 8191242"/>
              <a:gd name="connsiteY14828" fmla="*/ 1529098 h 5359243"/>
              <a:gd name="connsiteX14829" fmla="*/ 6267061 w 8191242"/>
              <a:gd name="connsiteY14829" fmla="*/ 1512060 h 5359243"/>
              <a:gd name="connsiteX14830" fmla="*/ 6271854 w 8191242"/>
              <a:gd name="connsiteY14830" fmla="*/ 1528832 h 5359243"/>
              <a:gd name="connsiteX14831" fmla="*/ 6272236 w 8191242"/>
              <a:gd name="connsiteY14831" fmla="*/ 1529735 h 5359243"/>
              <a:gd name="connsiteX14832" fmla="*/ 6274344 w 8191242"/>
              <a:gd name="connsiteY14832" fmla="*/ 1527979 h 5359243"/>
              <a:gd name="connsiteX14833" fmla="*/ 6275581 w 8191242"/>
              <a:gd name="connsiteY14833" fmla="*/ 1528392 h 5359243"/>
              <a:gd name="connsiteX14834" fmla="*/ 6275581 w 8191242"/>
              <a:gd name="connsiteY14834" fmla="*/ 1512060 h 5359243"/>
              <a:gd name="connsiteX14835" fmla="*/ 6284101 w 8191242"/>
              <a:gd name="connsiteY14835" fmla="*/ 1521112 h 5359243"/>
              <a:gd name="connsiteX14836" fmla="*/ 6285962 w 8191242"/>
              <a:gd name="connsiteY14836" fmla="*/ 1531810 h 5359243"/>
              <a:gd name="connsiteX14837" fmla="*/ 6297212 w 8191242"/>
              <a:gd name="connsiteY14837" fmla="*/ 1527709 h 5359243"/>
              <a:gd name="connsiteX14838" fmla="*/ 6287902 w 8191242"/>
              <a:gd name="connsiteY14838" fmla="*/ 1518459 h 5359243"/>
              <a:gd name="connsiteX14839" fmla="*/ 6283082 w 8191242"/>
              <a:gd name="connsiteY14839" fmla="*/ 1490680 h 5359243"/>
              <a:gd name="connsiteX14840" fmla="*/ 6333308 w 8191242"/>
              <a:gd name="connsiteY14840" fmla="*/ 1482362 h 5359243"/>
              <a:gd name="connsiteX14841" fmla="*/ 6412009 w 8191242"/>
              <a:gd name="connsiteY14841" fmla="*/ 1473337 h 5359243"/>
              <a:gd name="connsiteX14842" fmla="*/ 6419070 w 8191242"/>
              <a:gd name="connsiteY14842" fmla="*/ 1489379 h 5359243"/>
              <a:gd name="connsiteX14843" fmla="*/ 6419100 w 8191242"/>
              <a:gd name="connsiteY14843" fmla="*/ 1489828 h 5359243"/>
              <a:gd name="connsiteX14844" fmla="*/ 6420485 w 8191242"/>
              <a:gd name="connsiteY14844" fmla="*/ 1481810 h 5359243"/>
              <a:gd name="connsiteX14845" fmla="*/ 6509018 w 8191242"/>
              <a:gd name="connsiteY14845" fmla="*/ 1469829 h 5359243"/>
              <a:gd name="connsiteX14846" fmla="*/ 6547989 w 8191242"/>
              <a:gd name="connsiteY14846" fmla="*/ 1464556 h 5359243"/>
              <a:gd name="connsiteX14847" fmla="*/ 6589410 w 8191242"/>
              <a:gd name="connsiteY14847" fmla="*/ 1444656 h 5359243"/>
              <a:gd name="connsiteX14848" fmla="*/ 6645811 w 8191242"/>
              <a:gd name="connsiteY14848" fmla="*/ 1423102 h 5359243"/>
              <a:gd name="connsiteX14849" fmla="*/ 6597359 w 8191242"/>
              <a:gd name="connsiteY14849" fmla="*/ 1431168 h 5359243"/>
              <a:gd name="connsiteX14850" fmla="*/ 6573134 w 8191242"/>
              <a:gd name="connsiteY14850" fmla="*/ 1415032 h 5359243"/>
              <a:gd name="connsiteX14851" fmla="*/ 6556981 w 8191242"/>
              <a:gd name="connsiteY14851" fmla="*/ 1423102 h 5359243"/>
              <a:gd name="connsiteX14852" fmla="*/ 6537803 w 8191242"/>
              <a:gd name="connsiteY14852" fmla="*/ 1425117 h 5359243"/>
              <a:gd name="connsiteX14853" fmla="*/ 6528641 w 8191242"/>
              <a:gd name="connsiteY14853" fmla="*/ 1418077 h 5359243"/>
              <a:gd name="connsiteX14854" fmla="*/ 6626632 w 8191242"/>
              <a:gd name="connsiteY14854" fmla="*/ 1402932 h 5359243"/>
              <a:gd name="connsiteX14855" fmla="*/ 6815392 w 8191242"/>
              <a:gd name="connsiteY14855" fmla="*/ 1374696 h 5359243"/>
              <a:gd name="connsiteX14856" fmla="*/ 6815392 w 8191242"/>
              <a:gd name="connsiteY14856" fmla="*/ 1398899 h 5359243"/>
              <a:gd name="connsiteX14857" fmla="*/ 6791168 w 8191242"/>
              <a:gd name="connsiteY14857" fmla="*/ 1406966 h 5359243"/>
              <a:gd name="connsiteX14858" fmla="*/ 6783091 w 8191242"/>
              <a:gd name="connsiteY14858" fmla="*/ 1390830 h 5359243"/>
              <a:gd name="connsiteX14859" fmla="*/ 6783091 w 8191242"/>
              <a:gd name="connsiteY14859" fmla="*/ 1415032 h 5359243"/>
              <a:gd name="connsiteX14860" fmla="*/ 6758866 w 8191242"/>
              <a:gd name="connsiteY14860" fmla="*/ 1423102 h 5359243"/>
              <a:gd name="connsiteX14861" fmla="*/ 6616917 w 8191242"/>
              <a:gd name="connsiteY14861" fmla="*/ 1440119 h 5359243"/>
              <a:gd name="connsiteX14862" fmla="*/ 6578884 w 8191242"/>
              <a:gd name="connsiteY14862" fmla="*/ 1460375 h 5359243"/>
              <a:gd name="connsiteX14863" fmla="*/ 6597551 w 8191242"/>
              <a:gd name="connsiteY14863" fmla="*/ 1457850 h 5359243"/>
              <a:gd name="connsiteX14864" fmla="*/ 6613648 w 8191242"/>
              <a:gd name="connsiteY14864" fmla="*/ 1481810 h 5359243"/>
              <a:gd name="connsiteX14865" fmla="*/ 6710230 w 8191242"/>
              <a:gd name="connsiteY14865" fmla="*/ 1465835 h 5359243"/>
              <a:gd name="connsiteX14866" fmla="*/ 6726327 w 8191242"/>
              <a:gd name="connsiteY14866" fmla="*/ 1489797 h 5359243"/>
              <a:gd name="connsiteX14867" fmla="*/ 6517067 w 8191242"/>
              <a:gd name="connsiteY14867" fmla="*/ 1513758 h 5359243"/>
              <a:gd name="connsiteX14868" fmla="*/ 6460727 w 8191242"/>
              <a:gd name="connsiteY14868" fmla="*/ 1529731 h 5359243"/>
              <a:gd name="connsiteX14869" fmla="*/ 6436582 w 8191242"/>
              <a:gd name="connsiteY14869" fmla="*/ 1537717 h 5359243"/>
              <a:gd name="connsiteX14870" fmla="*/ 6436582 w 8191242"/>
              <a:gd name="connsiteY14870" fmla="*/ 1553692 h 5359243"/>
              <a:gd name="connsiteX14871" fmla="*/ 6364145 w 8191242"/>
              <a:gd name="connsiteY14871" fmla="*/ 1553692 h 5359243"/>
              <a:gd name="connsiteX14872" fmla="*/ 6355464 w 8191242"/>
              <a:gd name="connsiteY14872" fmla="*/ 1559795 h 5359243"/>
              <a:gd name="connsiteX14873" fmla="*/ 6350061 w 8191242"/>
              <a:gd name="connsiteY14873" fmla="*/ 1543707 h 5359243"/>
              <a:gd name="connsiteX14874" fmla="*/ 6356097 w 8191242"/>
              <a:gd name="connsiteY14874" fmla="*/ 1537717 h 5359243"/>
              <a:gd name="connsiteX14875" fmla="*/ 6388291 w 8191242"/>
              <a:gd name="connsiteY14875" fmla="*/ 1545705 h 5359243"/>
              <a:gd name="connsiteX14876" fmla="*/ 6388291 w 8191242"/>
              <a:gd name="connsiteY14876" fmla="*/ 1529731 h 5359243"/>
              <a:gd name="connsiteX14877" fmla="*/ 6396338 w 8191242"/>
              <a:gd name="connsiteY14877" fmla="*/ 1545705 h 5359243"/>
              <a:gd name="connsiteX14878" fmla="*/ 6404638 w 8191242"/>
              <a:gd name="connsiteY14878" fmla="*/ 1527859 h 5359243"/>
              <a:gd name="connsiteX14879" fmla="*/ 6413386 w 8191242"/>
              <a:gd name="connsiteY14879" fmla="*/ 1517957 h 5359243"/>
              <a:gd name="connsiteX14880" fmla="*/ 6375287 w 8191242"/>
              <a:gd name="connsiteY14880" fmla="*/ 1522936 h 5359243"/>
              <a:gd name="connsiteX14881" fmla="*/ 6344291 w 8191242"/>
              <a:gd name="connsiteY14881" fmla="*/ 1529554 h 5359243"/>
              <a:gd name="connsiteX14882" fmla="*/ 6341005 w 8191242"/>
              <a:gd name="connsiteY14882" fmla="*/ 1531728 h 5359243"/>
              <a:gd name="connsiteX14883" fmla="*/ 6331951 w 8191242"/>
              <a:gd name="connsiteY14883" fmla="*/ 1553692 h 5359243"/>
              <a:gd name="connsiteX14884" fmla="*/ 6344023 w 8191242"/>
              <a:gd name="connsiteY14884" fmla="*/ 1554689 h 5359243"/>
              <a:gd name="connsiteX14885" fmla="*/ 6354281 w 8191242"/>
              <a:gd name="connsiteY14885" fmla="*/ 1560627 h 5359243"/>
              <a:gd name="connsiteX14886" fmla="*/ 6340001 w 8191242"/>
              <a:gd name="connsiteY14886" fmla="*/ 1570664 h 5359243"/>
              <a:gd name="connsiteX14887" fmla="*/ 6315854 w 8191242"/>
              <a:gd name="connsiteY14887" fmla="*/ 1569664 h 5359243"/>
              <a:gd name="connsiteX14888" fmla="*/ 6329437 w 8191242"/>
              <a:gd name="connsiteY14888" fmla="*/ 1541586 h 5359243"/>
              <a:gd name="connsiteX14889" fmla="*/ 6327105 w 8191242"/>
              <a:gd name="connsiteY14889" fmla="*/ 1533224 h 5359243"/>
              <a:gd name="connsiteX14890" fmla="*/ 6310937 w 8191242"/>
              <a:gd name="connsiteY14890" fmla="*/ 1536676 h 5359243"/>
              <a:gd name="connsiteX14891" fmla="*/ 6284505 w 8191242"/>
              <a:gd name="connsiteY14891" fmla="*/ 1550625 h 5359243"/>
              <a:gd name="connsiteX14892" fmla="*/ 6284102 w 8191242"/>
              <a:gd name="connsiteY14892" fmla="*/ 1554658 h 5359243"/>
              <a:gd name="connsiteX14893" fmla="*/ 6282461 w 8191242"/>
              <a:gd name="connsiteY14893" fmla="*/ 1551704 h 5359243"/>
              <a:gd name="connsiteX14894" fmla="*/ 6266271 w 8191242"/>
              <a:gd name="connsiteY14894" fmla="*/ 1560249 h 5359243"/>
              <a:gd name="connsiteX14895" fmla="*/ 6239014 w 8191242"/>
              <a:gd name="connsiteY14895" fmla="*/ 1558233 h 5359243"/>
              <a:gd name="connsiteX14896" fmla="*/ 6238649 w 8191242"/>
              <a:gd name="connsiteY14896" fmla="*/ 1558406 h 5359243"/>
              <a:gd name="connsiteX14897" fmla="*/ 6238330 w 8191242"/>
              <a:gd name="connsiteY14897" fmla="*/ 1562088 h 5359243"/>
              <a:gd name="connsiteX14898" fmla="*/ 6234648 w 8191242"/>
              <a:gd name="connsiteY14898" fmla="*/ 1560309 h 5359243"/>
              <a:gd name="connsiteX14899" fmla="*/ 6234591 w 8191242"/>
              <a:gd name="connsiteY14899" fmla="*/ 1560336 h 5359243"/>
              <a:gd name="connsiteX14900" fmla="*/ 6239374 w 8191242"/>
              <a:gd name="connsiteY14900" fmla="*/ 1567218 h 5359243"/>
              <a:gd name="connsiteX14901" fmla="*/ 6250023 w 8191242"/>
              <a:gd name="connsiteY14901" fmla="*/ 1568213 h 5359243"/>
              <a:gd name="connsiteX14902" fmla="*/ 6247118 w 8191242"/>
              <a:gd name="connsiteY14902" fmla="*/ 1595077 h 5359243"/>
              <a:gd name="connsiteX14903" fmla="*/ 6248734 w 8191242"/>
              <a:gd name="connsiteY14903" fmla="*/ 1619999 h 5359243"/>
              <a:gd name="connsiteX14904" fmla="*/ 6254699 w 8191242"/>
              <a:gd name="connsiteY14904" fmla="*/ 1610780 h 5359243"/>
              <a:gd name="connsiteX14905" fmla="*/ 6261785 w 8191242"/>
              <a:gd name="connsiteY14905" fmla="*/ 1619492 h 5359243"/>
              <a:gd name="connsiteX14906" fmla="*/ 6262274 w 8191242"/>
              <a:gd name="connsiteY14906" fmla="*/ 1626516 h 5359243"/>
              <a:gd name="connsiteX14907" fmla="*/ 6267173 w 8191242"/>
              <a:gd name="connsiteY14907" fmla="*/ 1628878 h 5359243"/>
              <a:gd name="connsiteX14908" fmla="*/ 6275472 w 8191242"/>
              <a:gd name="connsiteY14908" fmla="*/ 1632878 h 5359243"/>
              <a:gd name="connsiteX14909" fmla="*/ 6275472 w 8191242"/>
              <a:gd name="connsiteY14909" fmla="*/ 1639740 h 5359243"/>
              <a:gd name="connsiteX14910" fmla="*/ 6280258 w 8191242"/>
              <a:gd name="connsiteY14910" fmla="*/ 1638608 h 5359243"/>
              <a:gd name="connsiteX14911" fmla="*/ 6275472 w 8191242"/>
              <a:gd name="connsiteY14911" fmla="*/ 1632878 h 5359243"/>
              <a:gd name="connsiteX14912" fmla="*/ 6267173 w 8191242"/>
              <a:gd name="connsiteY14912" fmla="*/ 1608871 h 5359243"/>
              <a:gd name="connsiteX14913" fmla="*/ 6292066 w 8191242"/>
              <a:gd name="connsiteY14913" fmla="*/ 1608871 h 5359243"/>
              <a:gd name="connsiteX14914" fmla="*/ 6292066 w 8191242"/>
              <a:gd name="connsiteY14914" fmla="*/ 1623127 h 5359243"/>
              <a:gd name="connsiteX14915" fmla="*/ 6298521 w 8191242"/>
              <a:gd name="connsiteY14915" fmla="*/ 1614070 h 5359243"/>
              <a:gd name="connsiteX14916" fmla="*/ 6310900 w 8191242"/>
              <a:gd name="connsiteY14916" fmla="*/ 1613006 h 5359243"/>
              <a:gd name="connsiteX14917" fmla="*/ 6318768 w 8191242"/>
              <a:gd name="connsiteY14917" fmla="*/ 1622238 h 5359243"/>
              <a:gd name="connsiteX14918" fmla="*/ 6322255 w 8191242"/>
              <a:gd name="connsiteY14918" fmla="*/ 1618308 h 5359243"/>
              <a:gd name="connsiteX14919" fmla="*/ 6320882 w 8191242"/>
              <a:gd name="connsiteY14919" fmla="*/ 1617556 h 5359243"/>
              <a:gd name="connsiteX14920" fmla="*/ 6322814 w 8191242"/>
              <a:gd name="connsiteY14920" fmla="*/ 1608464 h 5359243"/>
              <a:gd name="connsiteX14921" fmla="*/ 6297460 w 8191242"/>
              <a:gd name="connsiteY14921" fmla="*/ 1595318 h 5359243"/>
              <a:gd name="connsiteX14922" fmla="*/ 6286444 w 8191242"/>
              <a:gd name="connsiteY14922" fmla="*/ 1594268 h 5359243"/>
              <a:gd name="connsiteX14923" fmla="*/ 6270542 w 8191242"/>
              <a:gd name="connsiteY14923" fmla="*/ 1599161 h 5359243"/>
              <a:gd name="connsiteX14924" fmla="*/ 6279032 w 8191242"/>
              <a:gd name="connsiteY14924" fmla="*/ 1593563 h 5359243"/>
              <a:gd name="connsiteX14925" fmla="*/ 6277130 w 8191242"/>
              <a:gd name="connsiteY14925" fmla="*/ 1593382 h 5359243"/>
              <a:gd name="connsiteX14926" fmla="*/ 6280733 w 8191242"/>
              <a:gd name="connsiteY14926" fmla="*/ 1592442 h 5359243"/>
              <a:gd name="connsiteX14927" fmla="*/ 6292566 w 8191242"/>
              <a:gd name="connsiteY14927" fmla="*/ 1584640 h 5359243"/>
              <a:gd name="connsiteX14928" fmla="*/ 6310698 w 8191242"/>
              <a:gd name="connsiteY14928" fmla="*/ 1579061 h 5359243"/>
              <a:gd name="connsiteX14929" fmla="*/ 6315854 w 8191242"/>
              <a:gd name="connsiteY14929" fmla="*/ 1570148 h 5359243"/>
              <a:gd name="connsiteX14930" fmla="*/ 6314959 w 8191242"/>
              <a:gd name="connsiteY14930" fmla="*/ 1577749 h 5359243"/>
              <a:gd name="connsiteX14931" fmla="*/ 6320884 w 8191242"/>
              <a:gd name="connsiteY14931" fmla="*/ 1575927 h 5359243"/>
              <a:gd name="connsiteX14932" fmla="*/ 6314694 w 8191242"/>
              <a:gd name="connsiteY14932" fmla="*/ 1580008 h 5359243"/>
              <a:gd name="connsiteX14933" fmla="*/ 6313918 w 8191242"/>
              <a:gd name="connsiteY14933" fmla="*/ 1586604 h 5359243"/>
              <a:gd name="connsiteX14934" fmla="*/ 6323014 w 8191242"/>
              <a:gd name="connsiteY14934" fmla="*/ 1607524 h 5359243"/>
              <a:gd name="connsiteX14935" fmla="*/ 6323544 w 8191242"/>
              <a:gd name="connsiteY14935" fmla="*/ 1605030 h 5359243"/>
              <a:gd name="connsiteX14936" fmla="*/ 6351861 w 8191242"/>
              <a:gd name="connsiteY14936" fmla="*/ 1600129 h 5359243"/>
              <a:gd name="connsiteX14937" fmla="*/ 6347988 w 8191242"/>
              <a:gd name="connsiteY14937" fmla="*/ 1609932 h 5359243"/>
              <a:gd name="connsiteX14938" fmla="*/ 6345649 w 8191242"/>
              <a:gd name="connsiteY14938" fmla="*/ 1619802 h 5359243"/>
              <a:gd name="connsiteX14939" fmla="*/ 6357104 w 8191242"/>
              <a:gd name="connsiteY14939" fmla="*/ 1616591 h 5359243"/>
              <a:gd name="connsiteX14940" fmla="*/ 6369029 w 8191242"/>
              <a:gd name="connsiteY14940" fmla="*/ 1617580 h 5359243"/>
              <a:gd name="connsiteX14941" fmla="*/ 6379699 w 8191242"/>
              <a:gd name="connsiteY14941" fmla="*/ 1615869 h 5359243"/>
              <a:gd name="connsiteX14942" fmla="*/ 6379236 w 8191242"/>
              <a:gd name="connsiteY14942" fmla="*/ 1607660 h 5359243"/>
              <a:gd name="connsiteX14943" fmla="*/ 6396338 w 8191242"/>
              <a:gd name="connsiteY14943" fmla="*/ 1601706 h 5359243"/>
              <a:gd name="connsiteX14944" fmla="*/ 6387285 w 8191242"/>
              <a:gd name="connsiteY14944" fmla="*/ 1610638 h 5359243"/>
              <a:gd name="connsiteX14945" fmla="*/ 6388159 w 8191242"/>
              <a:gd name="connsiteY14945" fmla="*/ 1616668 h 5359243"/>
              <a:gd name="connsiteX14946" fmla="*/ 6401793 w 8191242"/>
              <a:gd name="connsiteY14946" fmla="*/ 1618285 h 5359243"/>
              <a:gd name="connsiteX14947" fmla="*/ 6407406 w 8191242"/>
              <a:gd name="connsiteY14947" fmla="*/ 1618576 h 5359243"/>
              <a:gd name="connsiteX14948" fmla="*/ 6452679 w 8191242"/>
              <a:gd name="connsiteY14948" fmla="*/ 1609645 h 5359243"/>
              <a:gd name="connsiteX14949" fmla="*/ 6460727 w 8191242"/>
              <a:gd name="connsiteY14949" fmla="*/ 1625522 h 5359243"/>
              <a:gd name="connsiteX14950" fmla="*/ 6509017 w 8191242"/>
              <a:gd name="connsiteY14950" fmla="*/ 1617584 h 5359243"/>
              <a:gd name="connsiteX14951" fmla="*/ 6533164 w 8191242"/>
              <a:gd name="connsiteY14951" fmla="*/ 1609645 h 5359243"/>
              <a:gd name="connsiteX14952" fmla="*/ 6605601 w 8191242"/>
              <a:gd name="connsiteY14952" fmla="*/ 1601706 h 5359243"/>
              <a:gd name="connsiteX14953" fmla="*/ 6613648 w 8191242"/>
              <a:gd name="connsiteY14953" fmla="*/ 1585829 h 5359243"/>
              <a:gd name="connsiteX14954" fmla="*/ 6621822 w 8191242"/>
              <a:gd name="connsiteY14954" fmla="*/ 1583845 h 5359243"/>
              <a:gd name="connsiteX14955" fmla="*/ 6629745 w 8191242"/>
              <a:gd name="connsiteY14955" fmla="*/ 1601706 h 5359243"/>
              <a:gd name="connsiteX14956" fmla="*/ 6661939 w 8191242"/>
              <a:gd name="connsiteY14956" fmla="*/ 1601706 h 5359243"/>
              <a:gd name="connsiteX14957" fmla="*/ 6653891 w 8191242"/>
              <a:gd name="connsiteY14957" fmla="*/ 1633462 h 5359243"/>
              <a:gd name="connsiteX14958" fmla="*/ 6476823 w 8191242"/>
              <a:gd name="connsiteY14958" fmla="*/ 1665214 h 5359243"/>
              <a:gd name="connsiteX14959" fmla="*/ 6480848 w 8191242"/>
              <a:gd name="connsiteY14959" fmla="*/ 1656283 h 5359243"/>
              <a:gd name="connsiteX14960" fmla="*/ 6484285 w 8191242"/>
              <a:gd name="connsiteY14960" fmla="*/ 1643573 h 5359243"/>
              <a:gd name="connsiteX14961" fmla="*/ 6480048 w 8191242"/>
              <a:gd name="connsiteY14961" fmla="*/ 1646043 h 5359243"/>
              <a:gd name="connsiteX14962" fmla="*/ 6442617 w 8191242"/>
              <a:gd name="connsiteY14962" fmla="*/ 1682084 h 5359243"/>
              <a:gd name="connsiteX14963" fmla="*/ 6430546 w 8191242"/>
              <a:gd name="connsiteY14963" fmla="*/ 1705031 h 5359243"/>
              <a:gd name="connsiteX14964" fmla="*/ 6431268 w 8191242"/>
              <a:gd name="connsiteY14964" fmla="*/ 1707864 h 5359243"/>
              <a:gd name="connsiteX14965" fmla="*/ 6440926 w 8191242"/>
              <a:gd name="connsiteY14965" fmla="*/ 1703715 h 5359243"/>
              <a:gd name="connsiteX14966" fmla="*/ 6432616 w 8191242"/>
              <a:gd name="connsiteY14966" fmla="*/ 1713158 h 5359243"/>
              <a:gd name="connsiteX14967" fmla="*/ 6436582 w 8191242"/>
              <a:gd name="connsiteY14967" fmla="*/ 1728721 h 5359243"/>
              <a:gd name="connsiteX14968" fmla="*/ 6420485 w 8191242"/>
              <a:gd name="connsiteY14968" fmla="*/ 1736661 h 5359243"/>
              <a:gd name="connsiteX14969" fmla="*/ 6418660 w 8191242"/>
              <a:gd name="connsiteY14969" fmla="*/ 1723162 h 5359243"/>
              <a:gd name="connsiteX14970" fmla="*/ 6415080 w 8191242"/>
              <a:gd name="connsiteY14970" fmla="*/ 1724958 h 5359243"/>
              <a:gd name="connsiteX14971" fmla="*/ 6416534 w 8191242"/>
              <a:gd name="connsiteY14971" fmla="*/ 1736562 h 5359243"/>
              <a:gd name="connsiteX14972" fmla="*/ 6397173 w 8191242"/>
              <a:gd name="connsiteY14972" fmla="*/ 1748277 h 5359243"/>
              <a:gd name="connsiteX14973" fmla="*/ 6399844 w 8191242"/>
              <a:gd name="connsiteY14973" fmla="*/ 1732605 h 5359243"/>
              <a:gd name="connsiteX14974" fmla="*/ 6396808 w 8191242"/>
              <a:gd name="connsiteY14974" fmla="*/ 1734129 h 5359243"/>
              <a:gd name="connsiteX14975" fmla="*/ 6367355 w 8191242"/>
              <a:gd name="connsiteY14975" fmla="*/ 1742767 h 5359243"/>
              <a:gd name="connsiteX14976" fmla="*/ 6371036 w 8191242"/>
              <a:gd name="connsiteY14976" fmla="*/ 1753009 h 5359243"/>
              <a:gd name="connsiteX14977" fmla="*/ 6362808 w 8191242"/>
              <a:gd name="connsiteY14977" fmla="*/ 1753009 h 5359243"/>
              <a:gd name="connsiteX14978" fmla="*/ 6379266 w 8191242"/>
              <a:gd name="connsiteY14978" fmla="*/ 1777533 h 5359243"/>
              <a:gd name="connsiteX14979" fmla="*/ 6379266 w 8191242"/>
              <a:gd name="connsiteY14979" fmla="*/ 1753009 h 5359243"/>
              <a:gd name="connsiteX14980" fmla="*/ 6387494 w 8191242"/>
              <a:gd name="connsiteY14980" fmla="*/ 1744832 h 5359243"/>
              <a:gd name="connsiteX14981" fmla="*/ 6387494 w 8191242"/>
              <a:gd name="connsiteY14981" fmla="*/ 1769359 h 5359243"/>
              <a:gd name="connsiteX14982" fmla="*/ 6392032 w 8191242"/>
              <a:gd name="connsiteY14982" fmla="*/ 1774578 h 5359243"/>
              <a:gd name="connsiteX14983" fmla="*/ 6393500 w 8191242"/>
              <a:gd name="connsiteY14983" fmla="*/ 1773782 h 5359243"/>
              <a:gd name="connsiteX14984" fmla="*/ 6395724 w 8191242"/>
              <a:gd name="connsiteY14984" fmla="*/ 1771402 h 5359243"/>
              <a:gd name="connsiteX14985" fmla="*/ 6403952 w 8191242"/>
              <a:gd name="connsiteY14985" fmla="*/ 1761183 h 5359243"/>
              <a:gd name="connsiteX14986" fmla="*/ 6409438 w 8191242"/>
              <a:gd name="connsiteY14986" fmla="*/ 1766633 h 5359243"/>
              <a:gd name="connsiteX14987" fmla="*/ 6464351 w 8191242"/>
              <a:gd name="connsiteY14987" fmla="*/ 1760016 h 5359243"/>
              <a:gd name="connsiteX14988" fmla="*/ 6496609 w 8191242"/>
              <a:gd name="connsiteY14988" fmla="*/ 1751963 h 5359243"/>
              <a:gd name="connsiteX14989" fmla="*/ 6536927 w 8191242"/>
              <a:gd name="connsiteY14989" fmla="*/ 1719755 h 5359243"/>
              <a:gd name="connsiteX14990" fmla="*/ 6536927 w 8191242"/>
              <a:gd name="connsiteY14990" fmla="*/ 1743912 h 5359243"/>
              <a:gd name="connsiteX14991" fmla="*/ 6609506 w 8191242"/>
              <a:gd name="connsiteY14991" fmla="*/ 1695599 h 5359243"/>
              <a:gd name="connsiteX14992" fmla="*/ 6674021 w 8191242"/>
              <a:gd name="connsiteY14992" fmla="*/ 1679497 h 5359243"/>
              <a:gd name="connsiteX14993" fmla="*/ 6843369 w 8191242"/>
              <a:gd name="connsiteY14993" fmla="*/ 1647288 h 5359243"/>
              <a:gd name="connsiteX14994" fmla="*/ 6859498 w 8191242"/>
              <a:gd name="connsiteY14994" fmla="*/ 1631184 h 5359243"/>
              <a:gd name="connsiteX14995" fmla="*/ 7028845 w 8191242"/>
              <a:gd name="connsiteY14995" fmla="*/ 1607028 h 5359243"/>
              <a:gd name="connsiteX14996" fmla="*/ 7036907 w 8191242"/>
              <a:gd name="connsiteY14996" fmla="*/ 1590924 h 5359243"/>
              <a:gd name="connsiteX14997" fmla="*/ 7036907 w 8191242"/>
              <a:gd name="connsiteY14997" fmla="*/ 1607028 h 5359243"/>
              <a:gd name="connsiteX14998" fmla="*/ 7165936 w 8191242"/>
              <a:gd name="connsiteY14998" fmla="*/ 1558715 h 5359243"/>
              <a:gd name="connsiteX14999" fmla="*/ 7174000 w 8191242"/>
              <a:gd name="connsiteY14999" fmla="*/ 1574819 h 5359243"/>
              <a:gd name="connsiteX15000" fmla="*/ 7174000 w 8191242"/>
              <a:gd name="connsiteY15000" fmla="*/ 1558715 h 5359243"/>
              <a:gd name="connsiteX15001" fmla="*/ 7230448 w 8191242"/>
              <a:gd name="connsiteY15001" fmla="*/ 1566768 h 5359243"/>
              <a:gd name="connsiteX15002" fmla="*/ 7262706 w 8191242"/>
              <a:gd name="connsiteY15002" fmla="*/ 1566768 h 5359243"/>
              <a:gd name="connsiteX15003" fmla="*/ 7536886 w 8191242"/>
              <a:gd name="connsiteY15003" fmla="*/ 1518457 h 5359243"/>
              <a:gd name="connsiteX15004" fmla="*/ 7730428 w 8191242"/>
              <a:gd name="connsiteY15004" fmla="*/ 1510405 h 5359243"/>
              <a:gd name="connsiteX15005" fmla="*/ 7504632 w 8191242"/>
              <a:gd name="connsiteY15005" fmla="*/ 1558715 h 5359243"/>
              <a:gd name="connsiteX15006" fmla="*/ 7496568 w 8191242"/>
              <a:gd name="connsiteY15006" fmla="*/ 1542613 h 5359243"/>
              <a:gd name="connsiteX15007" fmla="*/ 7496568 w 8191242"/>
              <a:gd name="connsiteY15007" fmla="*/ 1574819 h 5359243"/>
              <a:gd name="connsiteX15008" fmla="*/ 7520758 w 8191242"/>
              <a:gd name="connsiteY15008" fmla="*/ 1574819 h 5359243"/>
              <a:gd name="connsiteX15009" fmla="*/ 7528823 w 8191242"/>
              <a:gd name="connsiteY15009" fmla="*/ 1598976 h 5359243"/>
              <a:gd name="connsiteX15010" fmla="*/ 7512694 w 8191242"/>
              <a:gd name="connsiteY15010" fmla="*/ 1590924 h 5359243"/>
              <a:gd name="connsiteX15011" fmla="*/ 7544952 w 8191242"/>
              <a:gd name="connsiteY15011" fmla="*/ 1615080 h 5359243"/>
              <a:gd name="connsiteX15012" fmla="*/ 7536886 w 8191242"/>
              <a:gd name="connsiteY15012" fmla="*/ 1631184 h 5359243"/>
              <a:gd name="connsiteX15013" fmla="*/ 7540114 w 8191242"/>
              <a:gd name="connsiteY15013" fmla="*/ 1634404 h 5359243"/>
              <a:gd name="connsiteX15014" fmla="*/ 7536886 w 8191242"/>
              <a:gd name="connsiteY15014" fmla="*/ 1639237 h 5359243"/>
              <a:gd name="connsiteX15015" fmla="*/ 7546968 w 8191242"/>
              <a:gd name="connsiteY15015" fmla="*/ 1641249 h 5359243"/>
              <a:gd name="connsiteX15016" fmla="*/ 7561080 w 8191242"/>
              <a:gd name="connsiteY15016" fmla="*/ 1655341 h 5359243"/>
              <a:gd name="connsiteX15017" fmla="*/ 7561080 w 8191242"/>
              <a:gd name="connsiteY15017" fmla="*/ 1623132 h 5359243"/>
              <a:gd name="connsiteX15018" fmla="*/ 7569144 w 8191242"/>
              <a:gd name="connsiteY15018" fmla="*/ 1647288 h 5359243"/>
              <a:gd name="connsiteX15019" fmla="*/ 7585272 w 8191242"/>
              <a:gd name="connsiteY15019" fmla="*/ 1655341 h 5359243"/>
              <a:gd name="connsiteX15020" fmla="*/ 7617529 w 8191242"/>
              <a:gd name="connsiteY15020" fmla="*/ 1647288 h 5359243"/>
              <a:gd name="connsiteX15021" fmla="*/ 7617529 w 8191242"/>
              <a:gd name="connsiteY15021" fmla="*/ 1631184 h 5359243"/>
              <a:gd name="connsiteX15022" fmla="*/ 7593337 w 8191242"/>
              <a:gd name="connsiteY15022" fmla="*/ 1615080 h 5359243"/>
              <a:gd name="connsiteX15023" fmla="*/ 7585272 w 8191242"/>
              <a:gd name="connsiteY15023" fmla="*/ 1607028 h 5359243"/>
              <a:gd name="connsiteX15024" fmla="*/ 7585272 w 8191242"/>
              <a:gd name="connsiteY15024" fmla="*/ 1647288 h 5359243"/>
              <a:gd name="connsiteX15025" fmla="*/ 7577209 w 8191242"/>
              <a:gd name="connsiteY15025" fmla="*/ 1615080 h 5359243"/>
              <a:gd name="connsiteX15026" fmla="*/ 7561080 w 8191242"/>
              <a:gd name="connsiteY15026" fmla="*/ 1639237 h 5359243"/>
              <a:gd name="connsiteX15027" fmla="*/ 7552008 w 8191242"/>
              <a:gd name="connsiteY15027" fmla="*/ 1642256 h 5359243"/>
              <a:gd name="connsiteX15028" fmla="*/ 7546968 w 8191242"/>
              <a:gd name="connsiteY15028" fmla="*/ 1641249 h 5359243"/>
              <a:gd name="connsiteX15029" fmla="*/ 7540114 w 8191242"/>
              <a:gd name="connsiteY15029" fmla="*/ 1634404 h 5359243"/>
              <a:gd name="connsiteX15030" fmla="*/ 7544952 w 8191242"/>
              <a:gd name="connsiteY15030" fmla="*/ 1627157 h 5359243"/>
              <a:gd name="connsiteX15031" fmla="*/ 7553015 w 8191242"/>
              <a:gd name="connsiteY15031" fmla="*/ 1615080 h 5359243"/>
              <a:gd name="connsiteX15032" fmla="*/ 7528823 w 8191242"/>
              <a:gd name="connsiteY15032" fmla="*/ 1607028 h 5359243"/>
              <a:gd name="connsiteX15033" fmla="*/ 7536886 w 8191242"/>
              <a:gd name="connsiteY15033" fmla="*/ 1582872 h 5359243"/>
              <a:gd name="connsiteX15034" fmla="*/ 7553015 w 8191242"/>
              <a:gd name="connsiteY15034" fmla="*/ 1607028 h 5359243"/>
              <a:gd name="connsiteX15035" fmla="*/ 7698171 w 8191242"/>
              <a:gd name="connsiteY15035" fmla="*/ 1582872 h 5359243"/>
              <a:gd name="connsiteX15036" fmla="*/ 7690106 w 8191242"/>
              <a:gd name="connsiteY15036" fmla="*/ 1598976 h 5359243"/>
              <a:gd name="connsiteX15037" fmla="*/ 7673978 w 8191242"/>
              <a:gd name="connsiteY15037" fmla="*/ 1590924 h 5359243"/>
              <a:gd name="connsiteX15038" fmla="*/ 7714299 w 8191242"/>
              <a:gd name="connsiteY15038" fmla="*/ 1639237 h 5359243"/>
              <a:gd name="connsiteX15039" fmla="*/ 7633658 w 8191242"/>
              <a:gd name="connsiteY15039" fmla="*/ 1647288 h 5359243"/>
              <a:gd name="connsiteX15040" fmla="*/ 7440117 w 8191242"/>
              <a:gd name="connsiteY15040" fmla="*/ 1687547 h 5359243"/>
              <a:gd name="connsiteX15041" fmla="*/ 7440117 w 8191242"/>
              <a:gd name="connsiteY15041" fmla="*/ 1631184 h 5359243"/>
              <a:gd name="connsiteX15042" fmla="*/ 7456246 w 8191242"/>
              <a:gd name="connsiteY15042" fmla="*/ 1639237 h 5359243"/>
              <a:gd name="connsiteX15043" fmla="*/ 7456246 w 8191242"/>
              <a:gd name="connsiteY15043" fmla="*/ 1598976 h 5359243"/>
              <a:gd name="connsiteX15044" fmla="*/ 7496568 w 8191242"/>
              <a:gd name="connsiteY15044" fmla="*/ 1590924 h 5359243"/>
              <a:gd name="connsiteX15045" fmla="*/ 7500115 w 8191242"/>
              <a:gd name="connsiteY15045" fmla="*/ 1604384 h 5359243"/>
              <a:gd name="connsiteX15046" fmla="*/ 7502918 w 8191242"/>
              <a:gd name="connsiteY15046" fmla="*/ 1611595 h 5359243"/>
              <a:gd name="connsiteX15047" fmla="*/ 7512694 w 8191242"/>
              <a:gd name="connsiteY15047" fmla="*/ 1623132 h 5359243"/>
              <a:gd name="connsiteX15048" fmla="*/ 7488503 w 8191242"/>
              <a:gd name="connsiteY15048" fmla="*/ 1566768 h 5359243"/>
              <a:gd name="connsiteX15049" fmla="*/ 7480439 w 8191242"/>
              <a:gd name="connsiteY15049" fmla="*/ 1582872 h 5359243"/>
              <a:gd name="connsiteX15050" fmla="*/ 7464310 w 8191242"/>
              <a:gd name="connsiteY15050" fmla="*/ 1574819 h 5359243"/>
              <a:gd name="connsiteX15051" fmla="*/ 7464310 w 8191242"/>
              <a:gd name="connsiteY15051" fmla="*/ 1550666 h 5359243"/>
              <a:gd name="connsiteX15052" fmla="*/ 7488503 w 8191242"/>
              <a:gd name="connsiteY15052" fmla="*/ 1558715 h 5359243"/>
              <a:gd name="connsiteX15053" fmla="*/ 7488503 w 8191242"/>
              <a:gd name="connsiteY15053" fmla="*/ 1542613 h 5359243"/>
              <a:gd name="connsiteX15054" fmla="*/ 7448182 w 8191242"/>
              <a:gd name="connsiteY15054" fmla="*/ 1566768 h 5359243"/>
              <a:gd name="connsiteX15055" fmla="*/ 7440117 w 8191242"/>
              <a:gd name="connsiteY15055" fmla="*/ 1542613 h 5359243"/>
              <a:gd name="connsiteX15056" fmla="*/ 7423989 w 8191242"/>
              <a:gd name="connsiteY15056" fmla="*/ 1558715 h 5359243"/>
              <a:gd name="connsiteX15057" fmla="*/ 7423989 w 8191242"/>
              <a:gd name="connsiteY15057" fmla="*/ 1542613 h 5359243"/>
              <a:gd name="connsiteX15058" fmla="*/ 7327220 w 8191242"/>
              <a:gd name="connsiteY15058" fmla="*/ 1566768 h 5359243"/>
              <a:gd name="connsiteX15059" fmla="*/ 7319155 w 8191242"/>
              <a:gd name="connsiteY15059" fmla="*/ 1607028 h 5359243"/>
              <a:gd name="connsiteX15060" fmla="*/ 7303026 w 8191242"/>
              <a:gd name="connsiteY15060" fmla="*/ 1590924 h 5359243"/>
              <a:gd name="connsiteX15061" fmla="*/ 7319155 w 8191242"/>
              <a:gd name="connsiteY15061" fmla="*/ 1631184 h 5359243"/>
              <a:gd name="connsiteX15062" fmla="*/ 7334305 w 8191242"/>
              <a:gd name="connsiteY15062" fmla="*/ 1623620 h 5359243"/>
              <a:gd name="connsiteX15063" fmla="*/ 7334419 w 8191242"/>
              <a:gd name="connsiteY15063" fmla="*/ 1625434 h 5359243"/>
              <a:gd name="connsiteX15064" fmla="*/ 7332260 w 8191242"/>
              <a:gd name="connsiteY15064" fmla="*/ 1631184 h 5359243"/>
              <a:gd name="connsiteX15065" fmla="*/ 7335283 w 8191242"/>
              <a:gd name="connsiteY15065" fmla="*/ 1639237 h 5359243"/>
              <a:gd name="connsiteX15066" fmla="*/ 7334419 w 8191242"/>
              <a:gd name="connsiteY15066" fmla="*/ 1625434 h 5359243"/>
              <a:gd name="connsiteX15067" fmla="*/ 7335283 w 8191242"/>
              <a:gd name="connsiteY15067" fmla="*/ 1623132 h 5359243"/>
              <a:gd name="connsiteX15068" fmla="*/ 7334305 w 8191242"/>
              <a:gd name="connsiteY15068" fmla="*/ 1623620 h 5359243"/>
              <a:gd name="connsiteX15069" fmla="*/ 7334276 w 8191242"/>
              <a:gd name="connsiteY15069" fmla="*/ 1623132 h 5359243"/>
              <a:gd name="connsiteX15070" fmla="*/ 7327220 w 8191242"/>
              <a:gd name="connsiteY15070" fmla="*/ 1607028 h 5359243"/>
              <a:gd name="connsiteX15071" fmla="*/ 7367539 w 8191242"/>
              <a:gd name="connsiteY15071" fmla="*/ 1607028 h 5359243"/>
              <a:gd name="connsiteX15072" fmla="*/ 7383667 w 8191242"/>
              <a:gd name="connsiteY15072" fmla="*/ 1655341 h 5359243"/>
              <a:gd name="connsiteX15073" fmla="*/ 7359474 w 8191242"/>
              <a:gd name="connsiteY15073" fmla="*/ 1623132 h 5359243"/>
              <a:gd name="connsiteX15074" fmla="*/ 7367539 w 8191242"/>
              <a:gd name="connsiteY15074" fmla="*/ 1655341 h 5359243"/>
              <a:gd name="connsiteX15075" fmla="*/ 7319155 w 8191242"/>
              <a:gd name="connsiteY15075" fmla="*/ 1663393 h 5359243"/>
              <a:gd name="connsiteX15076" fmla="*/ 7343349 w 8191242"/>
              <a:gd name="connsiteY15076" fmla="*/ 1703651 h 5359243"/>
              <a:gd name="connsiteX15077" fmla="*/ 7351412 w 8191242"/>
              <a:gd name="connsiteY15077" fmla="*/ 1663393 h 5359243"/>
              <a:gd name="connsiteX15078" fmla="*/ 7351412 w 8191242"/>
              <a:gd name="connsiteY15078" fmla="*/ 1687547 h 5359243"/>
              <a:gd name="connsiteX15079" fmla="*/ 7375603 w 8191242"/>
              <a:gd name="connsiteY15079" fmla="*/ 1695599 h 5359243"/>
              <a:gd name="connsiteX15080" fmla="*/ 7375603 w 8191242"/>
              <a:gd name="connsiteY15080" fmla="*/ 1687547 h 5359243"/>
              <a:gd name="connsiteX15081" fmla="*/ 7432053 w 8191242"/>
              <a:gd name="connsiteY15081" fmla="*/ 1695599 h 5359243"/>
              <a:gd name="connsiteX15082" fmla="*/ 7335283 w 8191242"/>
              <a:gd name="connsiteY15082" fmla="*/ 1711703 h 5359243"/>
              <a:gd name="connsiteX15083" fmla="*/ 7311091 w 8191242"/>
              <a:gd name="connsiteY15083" fmla="*/ 1695599 h 5359243"/>
              <a:gd name="connsiteX15084" fmla="*/ 7286898 w 8191242"/>
              <a:gd name="connsiteY15084" fmla="*/ 1615080 h 5359243"/>
              <a:gd name="connsiteX15085" fmla="*/ 7311091 w 8191242"/>
              <a:gd name="connsiteY15085" fmla="*/ 1607028 h 5359243"/>
              <a:gd name="connsiteX15086" fmla="*/ 7294963 w 8191242"/>
              <a:gd name="connsiteY15086" fmla="*/ 1615080 h 5359243"/>
              <a:gd name="connsiteX15087" fmla="*/ 7286898 w 8191242"/>
              <a:gd name="connsiteY15087" fmla="*/ 1607028 h 5359243"/>
              <a:gd name="connsiteX15088" fmla="*/ 7286898 w 8191242"/>
              <a:gd name="connsiteY15088" fmla="*/ 1582872 h 5359243"/>
              <a:gd name="connsiteX15089" fmla="*/ 7270769 w 8191242"/>
              <a:gd name="connsiteY15089" fmla="*/ 1574819 h 5359243"/>
              <a:gd name="connsiteX15090" fmla="*/ 7286898 w 8191242"/>
              <a:gd name="connsiteY15090" fmla="*/ 1607028 h 5359243"/>
              <a:gd name="connsiteX15091" fmla="*/ 7271643 w 8191242"/>
              <a:gd name="connsiteY15091" fmla="*/ 1607028 h 5359243"/>
              <a:gd name="connsiteX15092" fmla="*/ 7272216 w 8191242"/>
              <a:gd name="connsiteY15092" fmla="*/ 1610048 h 5359243"/>
              <a:gd name="connsiteX15093" fmla="*/ 7281858 w 8191242"/>
              <a:gd name="connsiteY15093" fmla="*/ 1630177 h 5359243"/>
              <a:gd name="connsiteX15094" fmla="*/ 7286898 w 8191242"/>
              <a:gd name="connsiteY15094" fmla="*/ 1647288 h 5359243"/>
              <a:gd name="connsiteX15095" fmla="*/ 7283673 w 8191242"/>
              <a:gd name="connsiteY15095" fmla="*/ 1643264 h 5359243"/>
              <a:gd name="connsiteX15096" fmla="*/ 7278834 w 8191242"/>
              <a:gd name="connsiteY15096" fmla="*/ 1631184 h 5359243"/>
              <a:gd name="connsiteX15097" fmla="*/ 7282866 w 8191242"/>
              <a:gd name="connsiteY15097" fmla="*/ 1642256 h 5359243"/>
              <a:gd name="connsiteX15098" fmla="*/ 7283673 w 8191242"/>
              <a:gd name="connsiteY15098" fmla="*/ 1643264 h 5359243"/>
              <a:gd name="connsiteX15099" fmla="*/ 7296063 w 8191242"/>
              <a:gd name="connsiteY15099" fmla="*/ 1674189 h 5359243"/>
              <a:gd name="connsiteX15100" fmla="*/ 7296722 w 8191242"/>
              <a:gd name="connsiteY15100" fmla="*/ 1674189 h 5359243"/>
              <a:gd name="connsiteX15101" fmla="*/ 7296248 w 8191242"/>
              <a:gd name="connsiteY15101" fmla="*/ 1674655 h 5359243"/>
              <a:gd name="connsiteX15102" fmla="*/ 7311091 w 8191242"/>
              <a:gd name="connsiteY15102" fmla="*/ 1711703 h 5359243"/>
              <a:gd name="connsiteX15103" fmla="*/ 7290930 w 8191242"/>
              <a:gd name="connsiteY15103" fmla="*/ 1720762 h 5359243"/>
              <a:gd name="connsiteX15104" fmla="*/ 7272680 w 8191242"/>
              <a:gd name="connsiteY15104" fmla="*/ 1712562 h 5359243"/>
              <a:gd name="connsiteX15105" fmla="*/ 7266054 w 8191242"/>
              <a:gd name="connsiteY15105" fmla="*/ 1713586 h 5359243"/>
              <a:gd name="connsiteX15106" fmla="*/ 7240529 w 8191242"/>
              <a:gd name="connsiteY15106" fmla="*/ 1723782 h 5359243"/>
              <a:gd name="connsiteX15107" fmla="*/ 7198191 w 8191242"/>
              <a:gd name="connsiteY15107" fmla="*/ 1735859 h 5359243"/>
              <a:gd name="connsiteX15108" fmla="*/ 7190129 w 8191242"/>
              <a:gd name="connsiteY15108" fmla="*/ 1711703 h 5359243"/>
              <a:gd name="connsiteX15109" fmla="*/ 7198191 w 8191242"/>
              <a:gd name="connsiteY15109" fmla="*/ 1695599 h 5359243"/>
              <a:gd name="connsiteX15110" fmla="*/ 7198191 w 8191242"/>
              <a:gd name="connsiteY15110" fmla="*/ 1727807 h 5359243"/>
              <a:gd name="connsiteX15111" fmla="*/ 7222383 w 8191242"/>
              <a:gd name="connsiteY15111" fmla="*/ 1719755 h 5359243"/>
              <a:gd name="connsiteX15112" fmla="*/ 7214320 w 8191242"/>
              <a:gd name="connsiteY15112" fmla="*/ 1703651 h 5359243"/>
              <a:gd name="connsiteX15113" fmla="*/ 7238512 w 8191242"/>
              <a:gd name="connsiteY15113" fmla="*/ 1719755 h 5359243"/>
              <a:gd name="connsiteX15114" fmla="*/ 7246577 w 8191242"/>
              <a:gd name="connsiteY15114" fmla="*/ 1695599 h 5359243"/>
              <a:gd name="connsiteX15115" fmla="*/ 7246577 w 8191242"/>
              <a:gd name="connsiteY15115" fmla="*/ 1687547 h 5359243"/>
              <a:gd name="connsiteX15116" fmla="*/ 7222383 w 8191242"/>
              <a:gd name="connsiteY15116" fmla="*/ 1607028 h 5359243"/>
              <a:gd name="connsiteX15117" fmla="*/ 7214320 w 8191242"/>
              <a:gd name="connsiteY15117" fmla="*/ 1671445 h 5359243"/>
              <a:gd name="connsiteX15118" fmla="*/ 7222383 w 8191242"/>
              <a:gd name="connsiteY15118" fmla="*/ 1687547 h 5359243"/>
              <a:gd name="connsiteX15119" fmla="*/ 7238512 w 8191242"/>
              <a:gd name="connsiteY15119" fmla="*/ 1695599 h 5359243"/>
              <a:gd name="connsiteX15120" fmla="*/ 7230448 w 8191242"/>
              <a:gd name="connsiteY15120" fmla="*/ 1711703 h 5359243"/>
              <a:gd name="connsiteX15121" fmla="*/ 7206255 w 8191242"/>
              <a:gd name="connsiteY15121" fmla="*/ 1655341 h 5359243"/>
              <a:gd name="connsiteX15122" fmla="*/ 7199881 w 8191242"/>
              <a:gd name="connsiteY15122" fmla="*/ 1664534 h 5359243"/>
              <a:gd name="connsiteX15123" fmla="*/ 7199910 w 8191242"/>
              <a:gd name="connsiteY15123" fmla="*/ 1664993 h 5359243"/>
              <a:gd name="connsiteX15124" fmla="*/ 7199764 w 8191242"/>
              <a:gd name="connsiteY15124" fmla="*/ 1664700 h 5359243"/>
              <a:gd name="connsiteX15125" fmla="*/ 7197184 w 8191242"/>
              <a:gd name="connsiteY15125" fmla="*/ 1668425 h 5359243"/>
              <a:gd name="connsiteX15126" fmla="*/ 7206255 w 8191242"/>
              <a:gd name="connsiteY15126" fmla="*/ 1687547 h 5359243"/>
              <a:gd name="connsiteX15127" fmla="*/ 7182064 w 8191242"/>
              <a:gd name="connsiteY15127" fmla="*/ 1639237 h 5359243"/>
              <a:gd name="connsiteX15128" fmla="*/ 7175595 w 8191242"/>
              <a:gd name="connsiteY15128" fmla="*/ 1648462 h 5359243"/>
              <a:gd name="connsiteX15129" fmla="*/ 7175659 w 8191242"/>
              <a:gd name="connsiteY15129" fmla="*/ 1656951 h 5359243"/>
              <a:gd name="connsiteX15130" fmla="*/ 7174693 w 8191242"/>
              <a:gd name="connsiteY15130" fmla="*/ 1656236 h 5359243"/>
              <a:gd name="connsiteX15131" fmla="*/ 7174000 w 8191242"/>
              <a:gd name="connsiteY15131" fmla="*/ 1671445 h 5359243"/>
              <a:gd name="connsiteX15132" fmla="*/ 7158542 w 8191242"/>
              <a:gd name="connsiteY15132" fmla="*/ 1671445 h 5359243"/>
              <a:gd name="connsiteX15133" fmla="*/ 7157457 w 8191242"/>
              <a:gd name="connsiteY15133" fmla="*/ 1670260 h 5359243"/>
              <a:gd name="connsiteX15134" fmla="*/ 7150815 w 8191242"/>
              <a:gd name="connsiteY15134" fmla="*/ 1651313 h 5359243"/>
              <a:gd name="connsiteX15135" fmla="*/ 7149807 w 8191242"/>
              <a:gd name="connsiteY15135" fmla="*/ 1631184 h 5359243"/>
              <a:gd name="connsiteX15136" fmla="*/ 7149807 w 8191242"/>
              <a:gd name="connsiteY15136" fmla="*/ 1655341 h 5359243"/>
              <a:gd name="connsiteX15137" fmla="*/ 7154846 w 8191242"/>
              <a:gd name="connsiteY15137" fmla="*/ 1667417 h 5359243"/>
              <a:gd name="connsiteX15138" fmla="*/ 7157457 w 8191242"/>
              <a:gd name="connsiteY15138" fmla="*/ 1670260 h 5359243"/>
              <a:gd name="connsiteX15139" fmla="*/ 7157871 w 8191242"/>
              <a:gd name="connsiteY15139" fmla="*/ 1671445 h 5359243"/>
              <a:gd name="connsiteX15140" fmla="*/ 7158542 w 8191242"/>
              <a:gd name="connsiteY15140" fmla="*/ 1671445 h 5359243"/>
              <a:gd name="connsiteX15141" fmla="*/ 7165936 w 8191242"/>
              <a:gd name="connsiteY15141" fmla="*/ 1679497 h 5359243"/>
              <a:gd name="connsiteX15142" fmla="*/ 7133679 w 8191242"/>
              <a:gd name="connsiteY15142" fmla="*/ 1687547 h 5359243"/>
              <a:gd name="connsiteX15143" fmla="*/ 7141743 w 8191242"/>
              <a:gd name="connsiteY15143" fmla="*/ 1679497 h 5359243"/>
              <a:gd name="connsiteX15144" fmla="*/ 7124734 w 8191242"/>
              <a:gd name="connsiteY15144" fmla="*/ 1672701 h 5359243"/>
              <a:gd name="connsiteX15145" fmla="*/ 7119282 w 8191242"/>
              <a:gd name="connsiteY15145" fmla="*/ 1665637 h 5359243"/>
              <a:gd name="connsiteX15146" fmla="*/ 7126336 w 8191242"/>
              <a:gd name="connsiteY15146" fmla="*/ 1695972 h 5359243"/>
              <a:gd name="connsiteX15147" fmla="*/ 7118592 w 8191242"/>
              <a:gd name="connsiteY15147" fmla="*/ 1695972 h 5359243"/>
              <a:gd name="connsiteX15148" fmla="*/ 7103103 w 8191242"/>
              <a:gd name="connsiteY15148" fmla="*/ 1680483 h 5359243"/>
              <a:gd name="connsiteX15149" fmla="*/ 7095357 w 8191242"/>
              <a:gd name="connsiteY15149" fmla="*/ 1649503 h 5359243"/>
              <a:gd name="connsiteX15150" fmla="*/ 7118592 w 8191242"/>
              <a:gd name="connsiteY15150" fmla="*/ 1618524 h 5359243"/>
              <a:gd name="connsiteX15151" fmla="*/ 7116658 w 8191242"/>
              <a:gd name="connsiteY15151" fmla="*/ 1654343 h 5359243"/>
              <a:gd name="connsiteX15152" fmla="*/ 7118731 w 8191242"/>
              <a:gd name="connsiteY15152" fmla="*/ 1663261 h 5359243"/>
              <a:gd name="connsiteX15153" fmla="*/ 7135696 w 8191242"/>
              <a:gd name="connsiteY15153" fmla="*/ 1661378 h 5359243"/>
              <a:gd name="connsiteX15154" fmla="*/ 7141743 w 8191242"/>
              <a:gd name="connsiteY15154" fmla="*/ 1647288 h 5359243"/>
              <a:gd name="connsiteX15155" fmla="*/ 7117550 w 8191242"/>
              <a:gd name="connsiteY15155" fmla="*/ 1615080 h 5359243"/>
              <a:gd name="connsiteX15156" fmla="*/ 7133679 w 8191242"/>
              <a:gd name="connsiteY15156" fmla="*/ 1590924 h 5359243"/>
              <a:gd name="connsiteX15157" fmla="*/ 7109486 w 8191242"/>
              <a:gd name="connsiteY15157" fmla="*/ 1598976 h 5359243"/>
              <a:gd name="connsiteX15158" fmla="*/ 7069164 w 8191242"/>
              <a:gd name="connsiteY15158" fmla="*/ 1598976 h 5359243"/>
              <a:gd name="connsiteX15159" fmla="*/ 7061100 w 8191242"/>
              <a:gd name="connsiteY15159" fmla="*/ 1615080 h 5359243"/>
              <a:gd name="connsiteX15160" fmla="*/ 7036907 w 8191242"/>
              <a:gd name="connsiteY15160" fmla="*/ 1615080 h 5359243"/>
              <a:gd name="connsiteX15161" fmla="*/ 7069164 w 8191242"/>
              <a:gd name="connsiteY15161" fmla="*/ 1663393 h 5359243"/>
              <a:gd name="connsiteX15162" fmla="*/ 7077228 w 8191242"/>
              <a:gd name="connsiteY15162" fmla="*/ 1711703 h 5359243"/>
              <a:gd name="connsiteX15163" fmla="*/ 7056061 w 8191242"/>
              <a:gd name="connsiteY15163" fmla="*/ 1666413 h 5359243"/>
              <a:gd name="connsiteX15164" fmla="*/ 7045362 w 8191242"/>
              <a:gd name="connsiteY15164" fmla="*/ 1646232 h 5359243"/>
              <a:gd name="connsiteX15165" fmla="*/ 7044971 w 8191242"/>
              <a:gd name="connsiteY15165" fmla="*/ 1639237 h 5359243"/>
              <a:gd name="connsiteX15166" fmla="*/ 7040861 w 8191242"/>
              <a:gd name="connsiteY15166" fmla="*/ 1637744 h 5359243"/>
              <a:gd name="connsiteX15167" fmla="*/ 7028845 w 8191242"/>
              <a:gd name="connsiteY15167" fmla="*/ 1615080 h 5359243"/>
              <a:gd name="connsiteX15168" fmla="*/ 7028845 w 8191242"/>
              <a:gd name="connsiteY15168" fmla="*/ 1631184 h 5359243"/>
              <a:gd name="connsiteX15169" fmla="*/ 7033884 w 8191242"/>
              <a:gd name="connsiteY15169" fmla="*/ 1635209 h 5359243"/>
              <a:gd name="connsiteX15170" fmla="*/ 7040861 w 8191242"/>
              <a:gd name="connsiteY15170" fmla="*/ 1637744 h 5359243"/>
              <a:gd name="connsiteX15171" fmla="*/ 7045362 w 8191242"/>
              <a:gd name="connsiteY15171" fmla="*/ 1646232 h 5359243"/>
              <a:gd name="connsiteX15172" fmla="*/ 7045979 w 8191242"/>
              <a:gd name="connsiteY15172" fmla="*/ 1657353 h 5359243"/>
              <a:gd name="connsiteX15173" fmla="*/ 7053035 w 8191242"/>
              <a:gd name="connsiteY15173" fmla="*/ 1687547 h 5359243"/>
              <a:gd name="connsiteX15174" fmla="*/ 7044971 w 8191242"/>
              <a:gd name="connsiteY15174" fmla="*/ 1687547 h 5359243"/>
              <a:gd name="connsiteX15175" fmla="*/ 7028845 w 8191242"/>
              <a:gd name="connsiteY15175" fmla="*/ 1671445 h 5359243"/>
              <a:gd name="connsiteX15176" fmla="*/ 7044971 w 8191242"/>
              <a:gd name="connsiteY15176" fmla="*/ 1703651 h 5359243"/>
              <a:gd name="connsiteX15177" fmla="*/ 7028845 w 8191242"/>
              <a:gd name="connsiteY15177" fmla="*/ 1719755 h 5359243"/>
              <a:gd name="connsiteX15178" fmla="*/ 7016371 w 8191242"/>
              <a:gd name="connsiteY15178" fmla="*/ 1695977 h 5359243"/>
              <a:gd name="connsiteX15179" fmla="*/ 7007873 w 8191242"/>
              <a:gd name="connsiteY15179" fmla="*/ 1695702 h 5359243"/>
              <a:gd name="connsiteX15180" fmla="*/ 7007940 w 8191242"/>
              <a:gd name="connsiteY15180" fmla="*/ 1694520 h 5359243"/>
              <a:gd name="connsiteX15181" fmla="*/ 7007457 w 8191242"/>
              <a:gd name="connsiteY15181" fmla="*/ 1692798 h 5359243"/>
              <a:gd name="connsiteX15182" fmla="*/ 7012717 w 8191242"/>
              <a:gd name="connsiteY15182" fmla="*/ 1687547 h 5359243"/>
              <a:gd name="connsiteX15183" fmla="*/ 7020781 w 8191242"/>
              <a:gd name="connsiteY15183" fmla="*/ 1679497 h 5359243"/>
              <a:gd name="connsiteX15184" fmla="*/ 7004652 w 8191242"/>
              <a:gd name="connsiteY15184" fmla="*/ 1655341 h 5359243"/>
              <a:gd name="connsiteX15185" fmla="*/ 7012717 w 8191242"/>
              <a:gd name="connsiteY15185" fmla="*/ 1647288 h 5359243"/>
              <a:gd name="connsiteX15186" fmla="*/ 7028845 w 8191242"/>
              <a:gd name="connsiteY15186" fmla="*/ 1663393 h 5359243"/>
              <a:gd name="connsiteX15187" fmla="*/ 7012717 w 8191242"/>
              <a:gd name="connsiteY15187" fmla="*/ 1615080 h 5359243"/>
              <a:gd name="connsiteX15188" fmla="*/ 7004652 w 8191242"/>
              <a:gd name="connsiteY15188" fmla="*/ 1615080 h 5359243"/>
              <a:gd name="connsiteX15189" fmla="*/ 6972395 w 8191242"/>
              <a:gd name="connsiteY15189" fmla="*/ 1615080 h 5359243"/>
              <a:gd name="connsiteX15190" fmla="*/ 6972395 w 8191242"/>
              <a:gd name="connsiteY15190" fmla="*/ 1631184 h 5359243"/>
              <a:gd name="connsiteX15191" fmla="*/ 6948202 w 8191242"/>
              <a:gd name="connsiteY15191" fmla="*/ 1639237 h 5359243"/>
              <a:gd name="connsiteX15192" fmla="*/ 6875626 w 8191242"/>
              <a:gd name="connsiteY15192" fmla="*/ 1647288 h 5359243"/>
              <a:gd name="connsiteX15193" fmla="*/ 6871594 w 8191242"/>
              <a:gd name="connsiteY15193" fmla="*/ 1662386 h 5359243"/>
              <a:gd name="connsiteX15194" fmla="*/ 6868415 w 8191242"/>
              <a:gd name="connsiteY15194" fmla="*/ 1669523 h 5359243"/>
              <a:gd name="connsiteX15195" fmla="*/ 6870313 w 8191242"/>
              <a:gd name="connsiteY15195" fmla="*/ 1673221 h 5359243"/>
              <a:gd name="connsiteX15196" fmla="*/ 6874953 w 8191242"/>
              <a:gd name="connsiteY15196" fmla="*/ 1682271 h 5359243"/>
              <a:gd name="connsiteX15197" fmla="*/ 6882680 w 8191242"/>
              <a:gd name="connsiteY15197" fmla="*/ 1693586 h 5359243"/>
              <a:gd name="connsiteX15198" fmla="*/ 6891752 w 8191242"/>
              <a:gd name="connsiteY15198" fmla="*/ 1727807 h 5359243"/>
              <a:gd name="connsiteX15199" fmla="*/ 6883688 w 8191242"/>
              <a:gd name="connsiteY15199" fmla="*/ 1727807 h 5359243"/>
              <a:gd name="connsiteX15200" fmla="*/ 6875626 w 8191242"/>
              <a:gd name="connsiteY15200" fmla="*/ 1735859 h 5359243"/>
              <a:gd name="connsiteX15201" fmla="*/ 6859498 w 8191242"/>
              <a:gd name="connsiteY15201" fmla="*/ 1727807 h 5359243"/>
              <a:gd name="connsiteX15202" fmla="*/ 6843369 w 8191242"/>
              <a:gd name="connsiteY15202" fmla="*/ 1751963 h 5359243"/>
              <a:gd name="connsiteX15203" fmla="*/ 6851433 w 8191242"/>
              <a:gd name="connsiteY15203" fmla="*/ 1808328 h 5359243"/>
              <a:gd name="connsiteX15204" fmla="*/ 6859498 w 8191242"/>
              <a:gd name="connsiteY15204" fmla="*/ 1751963 h 5359243"/>
              <a:gd name="connsiteX15205" fmla="*/ 6867562 w 8191242"/>
              <a:gd name="connsiteY15205" fmla="*/ 1776120 h 5359243"/>
              <a:gd name="connsiteX15206" fmla="*/ 6875626 w 8191242"/>
              <a:gd name="connsiteY15206" fmla="*/ 1751963 h 5359243"/>
              <a:gd name="connsiteX15207" fmla="*/ 6871594 w 8191242"/>
              <a:gd name="connsiteY15207" fmla="*/ 1792224 h 5359243"/>
              <a:gd name="connsiteX15208" fmla="*/ 6870494 w 8191242"/>
              <a:gd name="connsiteY15208" fmla="*/ 1803203 h 5359243"/>
              <a:gd name="connsiteX15209" fmla="*/ 6867562 w 8191242"/>
              <a:gd name="connsiteY15209" fmla="*/ 1800276 h 5359243"/>
              <a:gd name="connsiteX15210" fmla="*/ 6869710 w 8191242"/>
              <a:gd name="connsiteY15210" fmla="*/ 1811012 h 5359243"/>
              <a:gd name="connsiteX15211" fmla="*/ 6867562 w 8191242"/>
              <a:gd name="connsiteY15211" fmla="*/ 1832482 h 5359243"/>
              <a:gd name="connsiteX15212" fmla="*/ 6875626 w 8191242"/>
              <a:gd name="connsiteY15212" fmla="*/ 1840534 h 5359243"/>
              <a:gd name="connsiteX15213" fmla="*/ 6871594 w 8191242"/>
              <a:gd name="connsiteY15213" fmla="*/ 1820405 h 5359243"/>
              <a:gd name="connsiteX15214" fmla="*/ 6869710 w 8191242"/>
              <a:gd name="connsiteY15214" fmla="*/ 1811012 h 5359243"/>
              <a:gd name="connsiteX15215" fmla="*/ 6870494 w 8191242"/>
              <a:gd name="connsiteY15215" fmla="*/ 1803203 h 5359243"/>
              <a:gd name="connsiteX15216" fmla="*/ 6882680 w 8191242"/>
              <a:gd name="connsiteY15216" fmla="*/ 1815373 h 5359243"/>
              <a:gd name="connsiteX15217" fmla="*/ 6891752 w 8191242"/>
              <a:gd name="connsiteY15217" fmla="*/ 1848587 h 5359243"/>
              <a:gd name="connsiteX15218" fmla="*/ 6899816 w 8191242"/>
              <a:gd name="connsiteY15218" fmla="*/ 1832482 h 5359243"/>
              <a:gd name="connsiteX15219" fmla="*/ 6899816 w 8191242"/>
              <a:gd name="connsiteY15219" fmla="*/ 1840534 h 5359243"/>
              <a:gd name="connsiteX15220" fmla="*/ 6891752 w 8191242"/>
              <a:gd name="connsiteY15220" fmla="*/ 1808328 h 5359243"/>
              <a:gd name="connsiteX15221" fmla="*/ 6907881 w 8191242"/>
              <a:gd name="connsiteY15221" fmla="*/ 1784172 h 5359243"/>
              <a:gd name="connsiteX15222" fmla="*/ 6924009 w 8191242"/>
              <a:gd name="connsiteY15222" fmla="*/ 1816381 h 5359243"/>
              <a:gd name="connsiteX15223" fmla="*/ 6932074 w 8191242"/>
              <a:gd name="connsiteY15223" fmla="*/ 1832482 h 5359243"/>
              <a:gd name="connsiteX15224" fmla="*/ 6934862 w 8191242"/>
              <a:gd name="connsiteY15224" fmla="*/ 1815780 h 5359243"/>
              <a:gd name="connsiteX15225" fmla="*/ 6925941 w 8191242"/>
              <a:gd name="connsiteY15225" fmla="*/ 1809238 h 5359243"/>
              <a:gd name="connsiteX15226" fmla="*/ 6917228 w 8191242"/>
              <a:gd name="connsiteY15226" fmla="*/ 1785809 h 5359243"/>
              <a:gd name="connsiteX15227" fmla="*/ 6928847 w 8191242"/>
              <a:gd name="connsiteY15227" fmla="*/ 1793266 h 5359243"/>
              <a:gd name="connsiteX15228" fmla="*/ 6935915 w 8191242"/>
              <a:gd name="connsiteY15228" fmla="*/ 1809468 h 5359243"/>
              <a:gd name="connsiteX15229" fmla="*/ 6940138 w 8191242"/>
              <a:gd name="connsiteY15229" fmla="*/ 1784172 h 5359243"/>
              <a:gd name="connsiteX15230" fmla="*/ 6948202 w 8191242"/>
              <a:gd name="connsiteY15230" fmla="*/ 1784172 h 5359243"/>
              <a:gd name="connsiteX15231" fmla="*/ 6948202 w 8191242"/>
              <a:gd name="connsiteY15231" fmla="*/ 1816381 h 5359243"/>
              <a:gd name="connsiteX15232" fmla="*/ 6956267 w 8191242"/>
              <a:gd name="connsiteY15232" fmla="*/ 1800276 h 5359243"/>
              <a:gd name="connsiteX15233" fmla="*/ 6964331 w 8191242"/>
              <a:gd name="connsiteY15233" fmla="*/ 1832482 h 5359243"/>
              <a:gd name="connsiteX15234" fmla="*/ 6964331 w 8191242"/>
              <a:gd name="connsiteY15234" fmla="*/ 1808328 h 5359243"/>
              <a:gd name="connsiteX15235" fmla="*/ 6956267 w 8191242"/>
              <a:gd name="connsiteY15235" fmla="*/ 1872743 h 5359243"/>
              <a:gd name="connsiteX15236" fmla="*/ 6988524 w 8191242"/>
              <a:gd name="connsiteY15236" fmla="*/ 1832482 h 5359243"/>
              <a:gd name="connsiteX15237" fmla="*/ 6972395 w 8191242"/>
              <a:gd name="connsiteY15237" fmla="*/ 1816381 h 5359243"/>
              <a:gd name="connsiteX15238" fmla="*/ 6988524 w 8191242"/>
              <a:gd name="connsiteY15238" fmla="*/ 1792224 h 5359243"/>
              <a:gd name="connsiteX15239" fmla="*/ 6972395 w 8191242"/>
              <a:gd name="connsiteY15239" fmla="*/ 1784172 h 5359243"/>
              <a:gd name="connsiteX15240" fmla="*/ 6964331 w 8191242"/>
              <a:gd name="connsiteY15240" fmla="*/ 1768068 h 5359243"/>
              <a:gd name="connsiteX15241" fmla="*/ 6996588 w 8191242"/>
              <a:gd name="connsiteY15241" fmla="*/ 1776120 h 5359243"/>
              <a:gd name="connsiteX15242" fmla="*/ 6988524 w 8191242"/>
              <a:gd name="connsiteY15242" fmla="*/ 1743912 h 5359243"/>
              <a:gd name="connsiteX15243" fmla="*/ 6996588 w 8191242"/>
              <a:gd name="connsiteY15243" fmla="*/ 1719755 h 5359243"/>
              <a:gd name="connsiteX15244" fmla="*/ 6996588 w 8191242"/>
              <a:gd name="connsiteY15244" fmla="*/ 1760016 h 5359243"/>
              <a:gd name="connsiteX15245" fmla="*/ 7012717 w 8191242"/>
              <a:gd name="connsiteY15245" fmla="*/ 1768068 h 5359243"/>
              <a:gd name="connsiteX15246" fmla="*/ 7020781 w 8191242"/>
              <a:gd name="connsiteY15246" fmla="*/ 1776120 h 5359243"/>
              <a:gd name="connsiteX15247" fmla="*/ 7044971 w 8191242"/>
              <a:gd name="connsiteY15247" fmla="*/ 1751963 h 5359243"/>
              <a:gd name="connsiteX15248" fmla="*/ 7053035 w 8191242"/>
              <a:gd name="connsiteY15248" fmla="*/ 1776120 h 5359243"/>
              <a:gd name="connsiteX15249" fmla="*/ 6980460 w 8191242"/>
              <a:gd name="connsiteY15249" fmla="*/ 1800276 h 5359243"/>
              <a:gd name="connsiteX15250" fmla="*/ 6996588 w 8191242"/>
              <a:gd name="connsiteY15250" fmla="*/ 1816381 h 5359243"/>
              <a:gd name="connsiteX15251" fmla="*/ 7125614 w 8191242"/>
              <a:gd name="connsiteY15251" fmla="*/ 1784172 h 5359243"/>
              <a:gd name="connsiteX15252" fmla="*/ 7157871 w 8191242"/>
              <a:gd name="connsiteY15252" fmla="*/ 1832482 h 5359243"/>
              <a:gd name="connsiteX15253" fmla="*/ 7174000 w 8191242"/>
              <a:gd name="connsiteY15253" fmla="*/ 1832482 h 5359243"/>
              <a:gd name="connsiteX15254" fmla="*/ 7182064 w 8191242"/>
              <a:gd name="connsiteY15254" fmla="*/ 1832482 h 5359243"/>
              <a:gd name="connsiteX15255" fmla="*/ 7182064 w 8191242"/>
              <a:gd name="connsiteY15255" fmla="*/ 1856638 h 5359243"/>
              <a:gd name="connsiteX15256" fmla="*/ 7157871 w 8191242"/>
              <a:gd name="connsiteY15256" fmla="*/ 1848587 h 5359243"/>
              <a:gd name="connsiteX15257" fmla="*/ 7125614 w 8191242"/>
              <a:gd name="connsiteY15257" fmla="*/ 1792224 h 5359243"/>
              <a:gd name="connsiteX15258" fmla="*/ 7101421 w 8191242"/>
              <a:gd name="connsiteY15258" fmla="*/ 1832482 h 5359243"/>
              <a:gd name="connsiteX15259" fmla="*/ 7085293 w 8191242"/>
              <a:gd name="connsiteY15259" fmla="*/ 1800276 h 5359243"/>
              <a:gd name="connsiteX15260" fmla="*/ 7093357 w 8191242"/>
              <a:gd name="connsiteY15260" fmla="*/ 1832482 h 5359243"/>
              <a:gd name="connsiteX15261" fmla="*/ 7077228 w 8191242"/>
              <a:gd name="connsiteY15261" fmla="*/ 1808328 h 5359243"/>
              <a:gd name="connsiteX15262" fmla="*/ 7028845 w 8191242"/>
              <a:gd name="connsiteY15262" fmla="*/ 1840534 h 5359243"/>
              <a:gd name="connsiteX15263" fmla="*/ 7036907 w 8191242"/>
              <a:gd name="connsiteY15263" fmla="*/ 1872743 h 5359243"/>
              <a:gd name="connsiteX15264" fmla="*/ 7028845 w 8191242"/>
              <a:gd name="connsiteY15264" fmla="*/ 1888847 h 5359243"/>
              <a:gd name="connsiteX15265" fmla="*/ 7002763 w 8191242"/>
              <a:gd name="connsiteY15265" fmla="*/ 1845818 h 5359243"/>
              <a:gd name="connsiteX15266" fmla="*/ 7003528 w 8191242"/>
              <a:gd name="connsiteY15266" fmla="*/ 1840418 h 5359243"/>
              <a:gd name="connsiteX15267" fmla="*/ 7004652 w 8191242"/>
              <a:gd name="connsiteY15267" fmla="*/ 1840534 h 5359243"/>
              <a:gd name="connsiteX15268" fmla="*/ 7004652 w 8191242"/>
              <a:gd name="connsiteY15268" fmla="*/ 1832482 h 5359243"/>
              <a:gd name="connsiteX15269" fmla="*/ 7003528 w 8191242"/>
              <a:gd name="connsiteY15269" fmla="*/ 1840418 h 5359243"/>
              <a:gd name="connsiteX15270" fmla="*/ 7000998 w 8191242"/>
              <a:gd name="connsiteY15270" fmla="*/ 1840158 h 5359243"/>
              <a:gd name="connsiteX15271" fmla="*/ 6988524 w 8191242"/>
              <a:gd name="connsiteY15271" fmla="*/ 1816381 h 5359243"/>
              <a:gd name="connsiteX15272" fmla="*/ 7012717 w 8191242"/>
              <a:gd name="connsiteY15272" fmla="*/ 1872743 h 5359243"/>
              <a:gd name="connsiteX15273" fmla="*/ 7012717 w 8191242"/>
              <a:gd name="connsiteY15273" fmla="*/ 1913003 h 5359243"/>
              <a:gd name="connsiteX15274" fmla="*/ 7004652 w 8191242"/>
              <a:gd name="connsiteY15274" fmla="*/ 1896899 h 5359243"/>
              <a:gd name="connsiteX15275" fmla="*/ 7004652 w 8191242"/>
              <a:gd name="connsiteY15275" fmla="*/ 1904951 h 5359243"/>
              <a:gd name="connsiteX15276" fmla="*/ 7004652 w 8191242"/>
              <a:gd name="connsiteY15276" fmla="*/ 1880795 h 5359243"/>
              <a:gd name="connsiteX15277" fmla="*/ 6996588 w 8191242"/>
              <a:gd name="connsiteY15277" fmla="*/ 1856638 h 5359243"/>
              <a:gd name="connsiteX15278" fmla="*/ 6980460 w 8191242"/>
              <a:gd name="connsiteY15278" fmla="*/ 1864691 h 5359243"/>
              <a:gd name="connsiteX15279" fmla="*/ 6988524 w 8191242"/>
              <a:gd name="connsiteY15279" fmla="*/ 1896899 h 5359243"/>
              <a:gd name="connsiteX15280" fmla="*/ 6972395 w 8191242"/>
              <a:gd name="connsiteY15280" fmla="*/ 1880795 h 5359243"/>
              <a:gd name="connsiteX15281" fmla="*/ 6980460 w 8191242"/>
              <a:gd name="connsiteY15281" fmla="*/ 1904951 h 5359243"/>
              <a:gd name="connsiteX15282" fmla="*/ 6964331 w 8191242"/>
              <a:gd name="connsiteY15282" fmla="*/ 1888847 h 5359243"/>
              <a:gd name="connsiteX15283" fmla="*/ 6996588 w 8191242"/>
              <a:gd name="connsiteY15283" fmla="*/ 1904951 h 5359243"/>
              <a:gd name="connsiteX15284" fmla="*/ 7004652 w 8191242"/>
              <a:gd name="connsiteY15284" fmla="*/ 1921056 h 5359243"/>
              <a:gd name="connsiteX15285" fmla="*/ 7012717 w 8191242"/>
              <a:gd name="connsiteY15285" fmla="*/ 1921056 h 5359243"/>
              <a:gd name="connsiteX15286" fmla="*/ 6996588 w 8191242"/>
              <a:gd name="connsiteY15286" fmla="*/ 1937160 h 5359243"/>
              <a:gd name="connsiteX15287" fmla="*/ 7012717 w 8191242"/>
              <a:gd name="connsiteY15287" fmla="*/ 1953262 h 5359243"/>
              <a:gd name="connsiteX15288" fmla="*/ 6988524 w 8191242"/>
              <a:gd name="connsiteY15288" fmla="*/ 1969366 h 5359243"/>
              <a:gd name="connsiteX15289" fmla="*/ 7004652 w 8191242"/>
              <a:gd name="connsiteY15289" fmla="*/ 1953262 h 5359243"/>
              <a:gd name="connsiteX15290" fmla="*/ 7004652 w 8191242"/>
              <a:gd name="connsiteY15290" fmla="*/ 1929107 h 5359243"/>
              <a:gd name="connsiteX15291" fmla="*/ 6964331 w 8191242"/>
              <a:gd name="connsiteY15291" fmla="*/ 1904951 h 5359243"/>
              <a:gd name="connsiteX15292" fmla="*/ 6964331 w 8191242"/>
              <a:gd name="connsiteY15292" fmla="*/ 1937160 h 5359243"/>
              <a:gd name="connsiteX15293" fmla="*/ 6940138 w 8191242"/>
              <a:gd name="connsiteY15293" fmla="*/ 1937160 h 5359243"/>
              <a:gd name="connsiteX15294" fmla="*/ 6940138 w 8191242"/>
              <a:gd name="connsiteY15294" fmla="*/ 1896899 h 5359243"/>
              <a:gd name="connsiteX15295" fmla="*/ 6932074 w 8191242"/>
              <a:gd name="connsiteY15295" fmla="*/ 1921056 h 5359243"/>
              <a:gd name="connsiteX15296" fmla="*/ 6907881 w 8191242"/>
              <a:gd name="connsiteY15296" fmla="*/ 1864691 h 5359243"/>
              <a:gd name="connsiteX15297" fmla="*/ 6883688 w 8191242"/>
              <a:gd name="connsiteY15297" fmla="*/ 1872743 h 5359243"/>
              <a:gd name="connsiteX15298" fmla="*/ 6875626 w 8191242"/>
              <a:gd name="connsiteY15298" fmla="*/ 1904951 h 5359243"/>
              <a:gd name="connsiteX15299" fmla="*/ 6883688 w 8191242"/>
              <a:gd name="connsiteY15299" fmla="*/ 1880795 h 5359243"/>
              <a:gd name="connsiteX15300" fmla="*/ 6859498 w 8191242"/>
              <a:gd name="connsiteY15300" fmla="*/ 1896899 h 5359243"/>
              <a:gd name="connsiteX15301" fmla="*/ 6859498 w 8191242"/>
              <a:gd name="connsiteY15301" fmla="*/ 1937160 h 5359243"/>
              <a:gd name="connsiteX15302" fmla="*/ 6873543 w 8191242"/>
              <a:gd name="connsiteY15302" fmla="*/ 1960535 h 5359243"/>
              <a:gd name="connsiteX15303" fmla="*/ 6867562 w 8191242"/>
              <a:gd name="connsiteY15303" fmla="*/ 1958296 h 5359243"/>
              <a:gd name="connsiteX15304" fmla="*/ 6859498 w 8191242"/>
              <a:gd name="connsiteY15304" fmla="*/ 1961313 h 5359243"/>
              <a:gd name="connsiteX15305" fmla="*/ 6861871 w 8191242"/>
              <a:gd name="connsiteY15305" fmla="*/ 1973888 h 5359243"/>
              <a:gd name="connsiteX15306" fmla="*/ 6854960 w 8191242"/>
              <a:gd name="connsiteY15306" fmla="*/ 1946594 h 5359243"/>
              <a:gd name="connsiteX15307" fmla="*/ 6843369 w 8191242"/>
              <a:gd name="connsiteY15307" fmla="*/ 1921056 h 5359243"/>
              <a:gd name="connsiteX15308" fmla="*/ 6851433 w 8191242"/>
              <a:gd name="connsiteY15308" fmla="*/ 1953262 h 5359243"/>
              <a:gd name="connsiteX15309" fmla="*/ 6803048 w 8191242"/>
              <a:gd name="connsiteY15309" fmla="*/ 1929107 h 5359243"/>
              <a:gd name="connsiteX15310" fmla="*/ 6819176 w 8191242"/>
              <a:gd name="connsiteY15310" fmla="*/ 1953262 h 5359243"/>
              <a:gd name="connsiteX15311" fmla="*/ 6827240 w 8191242"/>
              <a:gd name="connsiteY15311" fmla="*/ 1945212 h 5359243"/>
              <a:gd name="connsiteX15312" fmla="*/ 6819176 w 8191242"/>
              <a:gd name="connsiteY15312" fmla="*/ 1969366 h 5359243"/>
              <a:gd name="connsiteX15313" fmla="*/ 6786919 w 8191242"/>
              <a:gd name="connsiteY15313" fmla="*/ 1913003 h 5359243"/>
              <a:gd name="connsiteX15314" fmla="*/ 6794983 w 8191242"/>
              <a:gd name="connsiteY15314" fmla="*/ 1969366 h 5359243"/>
              <a:gd name="connsiteX15315" fmla="*/ 6803048 w 8191242"/>
              <a:gd name="connsiteY15315" fmla="*/ 1953262 h 5359243"/>
              <a:gd name="connsiteX15316" fmla="*/ 6803048 w 8191242"/>
              <a:gd name="connsiteY15316" fmla="*/ 2001574 h 5359243"/>
              <a:gd name="connsiteX15317" fmla="*/ 6827240 w 8191242"/>
              <a:gd name="connsiteY15317" fmla="*/ 2025731 h 5359243"/>
              <a:gd name="connsiteX15318" fmla="*/ 6833015 w 8191242"/>
              <a:gd name="connsiteY15318" fmla="*/ 2014199 h 5359243"/>
              <a:gd name="connsiteX15319" fmla="*/ 6834549 w 8191242"/>
              <a:gd name="connsiteY15319" fmla="*/ 2017552 h 5359243"/>
              <a:gd name="connsiteX15320" fmla="*/ 6859498 w 8191242"/>
              <a:gd name="connsiteY15320" fmla="*/ 2082095 h 5359243"/>
              <a:gd name="connsiteX15321" fmla="*/ 6849416 w 8191242"/>
              <a:gd name="connsiteY15321" fmla="*/ 2071023 h 5359243"/>
              <a:gd name="connsiteX15322" fmla="*/ 6849603 w 8191242"/>
              <a:gd name="connsiteY15322" fmla="*/ 2072804 h 5359243"/>
              <a:gd name="connsiteX15323" fmla="*/ 6823208 w 8191242"/>
              <a:gd name="connsiteY15323" fmla="*/ 2054919 h 5359243"/>
              <a:gd name="connsiteX15324" fmla="*/ 6794983 w 8191242"/>
              <a:gd name="connsiteY15324" fmla="*/ 2041835 h 5359243"/>
              <a:gd name="connsiteX15325" fmla="*/ 6811112 w 8191242"/>
              <a:gd name="connsiteY15325" fmla="*/ 2090145 h 5359243"/>
              <a:gd name="connsiteX15326" fmla="*/ 6786919 w 8191242"/>
              <a:gd name="connsiteY15326" fmla="*/ 2065991 h 5359243"/>
              <a:gd name="connsiteX15327" fmla="*/ 6785912 w 8191242"/>
              <a:gd name="connsiteY15327" fmla="*/ 2049887 h 5359243"/>
              <a:gd name="connsiteX15328" fmla="*/ 6778855 w 8191242"/>
              <a:gd name="connsiteY15328" fmla="*/ 2033782 h 5359243"/>
              <a:gd name="connsiteX15329" fmla="*/ 6827240 w 8191242"/>
              <a:gd name="connsiteY15329" fmla="*/ 2041835 h 5359243"/>
              <a:gd name="connsiteX15330" fmla="*/ 6811112 w 8191242"/>
              <a:gd name="connsiteY15330" fmla="*/ 2017678 h 5359243"/>
              <a:gd name="connsiteX15331" fmla="*/ 6786919 w 8191242"/>
              <a:gd name="connsiteY15331" fmla="*/ 1977418 h 5359243"/>
              <a:gd name="connsiteX15332" fmla="*/ 6770790 w 8191242"/>
              <a:gd name="connsiteY15332" fmla="*/ 1913003 h 5359243"/>
              <a:gd name="connsiteX15333" fmla="*/ 6762725 w 8191242"/>
              <a:gd name="connsiteY15333" fmla="*/ 1904951 h 5359243"/>
              <a:gd name="connsiteX15334" fmla="*/ 6754661 w 8191242"/>
              <a:gd name="connsiteY15334" fmla="*/ 1921056 h 5359243"/>
              <a:gd name="connsiteX15335" fmla="*/ 6770790 w 8191242"/>
              <a:gd name="connsiteY15335" fmla="*/ 1945212 h 5359243"/>
              <a:gd name="connsiteX15336" fmla="*/ 6746597 w 8191242"/>
              <a:gd name="connsiteY15336" fmla="*/ 1937160 h 5359243"/>
              <a:gd name="connsiteX15337" fmla="*/ 6746597 w 8191242"/>
              <a:gd name="connsiteY15337" fmla="*/ 1945212 h 5359243"/>
              <a:gd name="connsiteX15338" fmla="*/ 6762725 w 8191242"/>
              <a:gd name="connsiteY15338" fmla="*/ 1953262 h 5359243"/>
              <a:gd name="connsiteX15339" fmla="*/ 6738532 w 8191242"/>
              <a:gd name="connsiteY15339" fmla="*/ 1945212 h 5359243"/>
              <a:gd name="connsiteX15340" fmla="*/ 6746597 w 8191242"/>
              <a:gd name="connsiteY15340" fmla="*/ 2001574 h 5359243"/>
              <a:gd name="connsiteX15341" fmla="*/ 6738532 w 8191242"/>
              <a:gd name="connsiteY15341" fmla="*/ 2017678 h 5359243"/>
              <a:gd name="connsiteX15342" fmla="*/ 6730468 w 8191242"/>
              <a:gd name="connsiteY15342" fmla="*/ 2001574 h 5359243"/>
              <a:gd name="connsiteX15343" fmla="*/ 6730468 w 8191242"/>
              <a:gd name="connsiteY15343" fmla="*/ 2017678 h 5359243"/>
              <a:gd name="connsiteX15344" fmla="*/ 6722404 w 8191242"/>
              <a:gd name="connsiteY15344" fmla="*/ 1993522 h 5359243"/>
              <a:gd name="connsiteX15345" fmla="*/ 6722404 w 8191242"/>
              <a:gd name="connsiteY15345" fmla="*/ 2017678 h 5359243"/>
              <a:gd name="connsiteX15346" fmla="*/ 6698213 w 8191242"/>
              <a:gd name="connsiteY15346" fmla="*/ 1969366 h 5359243"/>
              <a:gd name="connsiteX15347" fmla="*/ 6714342 w 8191242"/>
              <a:gd name="connsiteY15347" fmla="*/ 1937160 h 5359243"/>
              <a:gd name="connsiteX15348" fmla="*/ 6722404 w 8191242"/>
              <a:gd name="connsiteY15348" fmla="*/ 1985470 h 5359243"/>
              <a:gd name="connsiteX15349" fmla="*/ 6722404 w 8191242"/>
              <a:gd name="connsiteY15349" fmla="*/ 1977418 h 5359243"/>
              <a:gd name="connsiteX15350" fmla="*/ 6730468 w 8191242"/>
              <a:gd name="connsiteY15350" fmla="*/ 1985470 h 5359243"/>
              <a:gd name="connsiteX15351" fmla="*/ 6706278 w 8191242"/>
              <a:gd name="connsiteY15351" fmla="*/ 1921056 h 5359243"/>
              <a:gd name="connsiteX15352" fmla="*/ 6674021 w 8191242"/>
              <a:gd name="connsiteY15352" fmla="*/ 1985470 h 5359243"/>
              <a:gd name="connsiteX15353" fmla="*/ 6706278 w 8191242"/>
              <a:gd name="connsiteY15353" fmla="*/ 2049887 h 5359243"/>
              <a:gd name="connsiteX15354" fmla="*/ 6690149 w 8191242"/>
              <a:gd name="connsiteY15354" fmla="*/ 2090145 h 5359243"/>
              <a:gd name="connsiteX15355" fmla="*/ 6674021 w 8191242"/>
              <a:gd name="connsiteY15355" fmla="*/ 2074043 h 5359243"/>
              <a:gd name="connsiteX15356" fmla="*/ 6678053 w 8191242"/>
              <a:gd name="connsiteY15356" fmla="*/ 2101217 h 5359243"/>
              <a:gd name="connsiteX15357" fmla="*/ 6678989 w 8191242"/>
              <a:gd name="connsiteY15357" fmla="*/ 2106134 h 5359243"/>
              <a:gd name="connsiteX15358" fmla="*/ 6684112 w 8191242"/>
              <a:gd name="connsiteY15358" fmla="*/ 2108205 h 5359243"/>
              <a:gd name="connsiteX15359" fmla="*/ 6684112 w 8191242"/>
              <a:gd name="connsiteY15359" fmla="*/ 2121488 h 5359243"/>
              <a:gd name="connsiteX15360" fmla="*/ 6689139 w 8191242"/>
              <a:gd name="connsiteY15360" fmla="*/ 2119334 h 5359243"/>
              <a:gd name="connsiteX15361" fmla="*/ 6690149 w 8191242"/>
              <a:gd name="connsiteY15361" fmla="*/ 2122353 h 5359243"/>
              <a:gd name="connsiteX15362" fmla="*/ 6695189 w 8191242"/>
              <a:gd name="connsiteY15362" fmla="*/ 2102224 h 5359243"/>
              <a:gd name="connsiteX15363" fmla="*/ 6703087 w 8191242"/>
              <a:gd name="connsiteY15363" fmla="*/ 2087886 h 5359243"/>
              <a:gd name="connsiteX15364" fmla="*/ 6707958 w 8191242"/>
              <a:gd name="connsiteY15364" fmla="*/ 2109774 h 5359243"/>
              <a:gd name="connsiteX15365" fmla="*/ 6708293 w 8191242"/>
              <a:gd name="connsiteY15365" fmla="*/ 2115308 h 5359243"/>
              <a:gd name="connsiteX15366" fmla="*/ 6698213 w 8191242"/>
              <a:gd name="connsiteY15366" fmla="*/ 2130406 h 5359243"/>
              <a:gd name="connsiteX15367" fmla="*/ 6705396 w 8191242"/>
              <a:gd name="connsiteY15367" fmla="*/ 2138709 h 5359243"/>
              <a:gd name="connsiteX15368" fmla="*/ 6707681 w 8191242"/>
              <a:gd name="connsiteY15368" fmla="*/ 2139796 h 5359243"/>
              <a:gd name="connsiteX15369" fmla="*/ 6710837 w 8191242"/>
              <a:gd name="connsiteY15369" fmla="*/ 2139386 h 5359243"/>
              <a:gd name="connsiteX15370" fmla="*/ 6709217 w 8191242"/>
              <a:gd name="connsiteY15370" fmla="*/ 2140526 h 5359243"/>
              <a:gd name="connsiteX15371" fmla="*/ 6713333 w 8191242"/>
              <a:gd name="connsiteY15371" fmla="*/ 2142484 h 5359243"/>
              <a:gd name="connsiteX15372" fmla="*/ 6722404 w 8191242"/>
              <a:gd name="connsiteY15372" fmla="*/ 2154562 h 5359243"/>
              <a:gd name="connsiteX15373" fmla="*/ 6714342 w 8191242"/>
              <a:gd name="connsiteY15373" fmla="*/ 2138457 h 5359243"/>
              <a:gd name="connsiteX15374" fmla="*/ 6707958 w 8191242"/>
              <a:gd name="connsiteY15374" fmla="*/ 2109774 h 5359243"/>
              <a:gd name="connsiteX15375" fmla="*/ 6706278 w 8191242"/>
              <a:gd name="connsiteY15375" fmla="*/ 2082095 h 5359243"/>
              <a:gd name="connsiteX15376" fmla="*/ 6703087 w 8191242"/>
              <a:gd name="connsiteY15376" fmla="*/ 2087886 h 5359243"/>
              <a:gd name="connsiteX15377" fmla="*/ 6698213 w 8191242"/>
              <a:gd name="connsiteY15377" fmla="*/ 2065991 h 5359243"/>
              <a:gd name="connsiteX15378" fmla="*/ 6738532 w 8191242"/>
              <a:gd name="connsiteY15378" fmla="*/ 2138457 h 5359243"/>
              <a:gd name="connsiteX15379" fmla="*/ 6746597 w 8191242"/>
              <a:gd name="connsiteY15379" fmla="*/ 2154562 h 5359243"/>
              <a:gd name="connsiteX15380" fmla="*/ 6747605 w 8191242"/>
              <a:gd name="connsiteY15380" fmla="*/ 2131412 h 5359243"/>
              <a:gd name="connsiteX15381" fmla="*/ 6746764 w 8191242"/>
              <a:gd name="connsiteY15381" fmla="*/ 2130289 h 5359243"/>
              <a:gd name="connsiteX15382" fmla="*/ 6756173 w 8191242"/>
              <a:gd name="connsiteY15382" fmla="*/ 2123738 h 5359243"/>
              <a:gd name="connsiteX15383" fmla="*/ 6778855 w 8191242"/>
              <a:gd name="connsiteY15383" fmla="*/ 2138457 h 5359243"/>
              <a:gd name="connsiteX15384" fmla="*/ 6786919 w 8191242"/>
              <a:gd name="connsiteY15384" fmla="*/ 2130406 h 5359243"/>
              <a:gd name="connsiteX15385" fmla="*/ 6770790 w 8191242"/>
              <a:gd name="connsiteY15385" fmla="*/ 2106248 h 5359243"/>
              <a:gd name="connsiteX15386" fmla="*/ 6778855 w 8191242"/>
              <a:gd name="connsiteY15386" fmla="*/ 2106248 h 5359243"/>
              <a:gd name="connsiteX15387" fmla="*/ 6794983 w 8191242"/>
              <a:gd name="connsiteY15387" fmla="*/ 2138457 h 5359243"/>
              <a:gd name="connsiteX15388" fmla="*/ 6811112 w 8191242"/>
              <a:gd name="connsiteY15388" fmla="*/ 2194822 h 5359243"/>
              <a:gd name="connsiteX15389" fmla="*/ 6803048 w 8191242"/>
              <a:gd name="connsiteY15389" fmla="*/ 2178718 h 5359243"/>
              <a:gd name="connsiteX15390" fmla="*/ 6803048 w 8191242"/>
              <a:gd name="connsiteY15390" fmla="*/ 2202875 h 5359243"/>
              <a:gd name="connsiteX15391" fmla="*/ 6778855 w 8191242"/>
              <a:gd name="connsiteY15391" fmla="*/ 2146510 h 5359243"/>
              <a:gd name="connsiteX15392" fmla="*/ 6770790 w 8191242"/>
              <a:gd name="connsiteY15392" fmla="*/ 2162614 h 5359243"/>
              <a:gd name="connsiteX15393" fmla="*/ 6762725 w 8191242"/>
              <a:gd name="connsiteY15393" fmla="*/ 2138457 h 5359243"/>
              <a:gd name="connsiteX15394" fmla="*/ 6754661 w 8191242"/>
              <a:gd name="connsiteY15394" fmla="*/ 2162614 h 5359243"/>
              <a:gd name="connsiteX15395" fmla="*/ 6746597 w 8191242"/>
              <a:gd name="connsiteY15395" fmla="*/ 2178718 h 5359243"/>
              <a:gd name="connsiteX15396" fmla="*/ 6770790 w 8191242"/>
              <a:gd name="connsiteY15396" fmla="*/ 2210926 h 5359243"/>
              <a:gd name="connsiteX15397" fmla="*/ 6738532 w 8191242"/>
              <a:gd name="connsiteY15397" fmla="*/ 2178718 h 5359243"/>
              <a:gd name="connsiteX15398" fmla="*/ 6714342 w 8191242"/>
              <a:gd name="connsiteY15398" fmla="*/ 2162614 h 5359243"/>
              <a:gd name="connsiteX15399" fmla="*/ 6714342 w 8191242"/>
              <a:gd name="connsiteY15399" fmla="*/ 2194822 h 5359243"/>
              <a:gd name="connsiteX15400" fmla="*/ 6730468 w 8191242"/>
              <a:gd name="connsiteY15400" fmla="*/ 2202875 h 5359243"/>
              <a:gd name="connsiteX15401" fmla="*/ 6729498 w 8191242"/>
              <a:gd name="connsiteY15401" fmla="*/ 2219371 h 5359243"/>
              <a:gd name="connsiteX15402" fmla="*/ 6722404 w 8191242"/>
              <a:gd name="connsiteY15402" fmla="*/ 2218976 h 5359243"/>
              <a:gd name="connsiteX15403" fmla="*/ 6729461 w 8191242"/>
              <a:gd name="connsiteY15403" fmla="*/ 2219984 h 5359243"/>
              <a:gd name="connsiteX15404" fmla="*/ 6729498 w 8191242"/>
              <a:gd name="connsiteY15404" fmla="*/ 2219371 h 5359243"/>
              <a:gd name="connsiteX15405" fmla="*/ 6740550 w 8191242"/>
              <a:gd name="connsiteY15405" fmla="*/ 2219984 h 5359243"/>
              <a:gd name="connsiteX15406" fmla="*/ 6770790 w 8191242"/>
              <a:gd name="connsiteY15406" fmla="*/ 2227029 h 5359243"/>
              <a:gd name="connsiteX15407" fmla="*/ 6782256 w 8191242"/>
              <a:gd name="connsiteY15407" fmla="*/ 2247788 h 5359243"/>
              <a:gd name="connsiteX15408" fmla="*/ 6784652 w 8191242"/>
              <a:gd name="connsiteY15408" fmla="*/ 2257313 h 5359243"/>
              <a:gd name="connsiteX15409" fmla="*/ 6802521 w 8191242"/>
              <a:gd name="connsiteY15409" fmla="*/ 2254042 h 5359243"/>
              <a:gd name="connsiteX15410" fmla="*/ 6789385 w 8191242"/>
              <a:gd name="connsiteY15410" fmla="*/ 2232205 h 5359243"/>
              <a:gd name="connsiteX15411" fmla="*/ 6789787 w 8191242"/>
              <a:gd name="connsiteY15411" fmla="*/ 2231690 h 5359243"/>
              <a:gd name="connsiteX15412" fmla="*/ 6788629 w 8191242"/>
              <a:gd name="connsiteY15412" fmla="*/ 2230947 h 5359243"/>
              <a:gd name="connsiteX15413" fmla="*/ 6786675 w 8191242"/>
              <a:gd name="connsiteY15413" fmla="*/ 2227697 h 5359243"/>
              <a:gd name="connsiteX15414" fmla="*/ 6785507 w 8191242"/>
              <a:gd name="connsiteY15414" fmla="*/ 2228945 h 5359243"/>
              <a:gd name="connsiteX15415" fmla="*/ 6788629 w 8191242"/>
              <a:gd name="connsiteY15415" fmla="*/ 2230947 h 5359243"/>
              <a:gd name="connsiteX15416" fmla="*/ 6789385 w 8191242"/>
              <a:gd name="connsiteY15416" fmla="*/ 2232205 h 5359243"/>
              <a:gd name="connsiteX15417" fmla="*/ 6786675 w 8191242"/>
              <a:gd name="connsiteY15417" fmla="*/ 2235683 h 5359243"/>
              <a:gd name="connsiteX15418" fmla="*/ 6778377 w 8191242"/>
              <a:gd name="connsiteY15418" fmla="*/ 2227697 h 5359243"/>
              <a:gd name="connsiteX15419" fmla="*/ 6770077 w 8191242"/>
              <a:gd name="connsiteY15419" fmla="*/ 2219710 h 5359243"/>
              <a:gd name="connsiteX15420" fmla="*/ 6811570 w 8191242"/>
              <a:gd name="connsiteY15420" fmla="*/ 2203735 h 5359243"/>
              <a:gd name="connsiteX15421" fmla="*/ 6811570 w 8191242"/>
              <a:gd name="connsiteY15421" fmla="*/ 2219710 h 5359243"/>
              <a:gd name="connsiteX15422" fmla="*/ 6803272 w 8191242"/>
              <a:gd name="connsiteY15422" fmla="*/ 2243672 h 5359243"/>
              <a:gd name="connsiteX15423" fmla="*/ 6812865 w 8191242"/>
              <a:gd name="connsiteY15423" fmla="*/ 2247289 h 5359243"/>
              <a:gd name="connsiteX15424" fmla="*/ 6814545 w 8191242"/>
              <a:gd name="connsiteY15424" fmla="*/ 2251841 h 5359243"/>
              <a:gd name="connsiteX15425" fmla="*/ 6815392 w 8191242"/>
              <a:gd name="connsiteY15425" fmla="*/ 2251686 h 5359243"/>
              <a:gd name="connsiteX15426" fmla="*/ 6815027 w 8191242"/>
              <a:gd name="connsiteY15426" fmla="*/ 2253147 h 5359243"/>
              <a:gd name="connsiteX15427" fmla="*/ 6817792 w 8191242"/>
              <a:gd name="connsiteY15427" fmla="*/ 2260642 h 5359243"/>
              <a:gd name="connsiteX15428" fmla="*/ 6819866 w 8191242"/>
              <a:gd name="connsiteY15428" fmla="*/ 2259644 h 5359243"/>
              <a:gd name="connsiteX15429" fmla="*/ 6819866 w 8191242"/>
              <a:gd name="connsiteY15429" fmla="*/ 2315553 h 5359243"/>
              <a:gd name="connsiteX15430" fmla="*/ 6812348 w 8191242"/>
              <a:gd name="connsiteY15430" fmla="*/ 2292840 h 5359243"/>
              <a:gd name="connsiteX15431" fmla="*/ 6810732 w 8191242"/>
              <a:gd name="connsiteY15431" fmla="*/ 2277440 h 5359243"/>
              <a:gd name="connsiteX15432" fmla="*/ 6803280 w 8191242"/>
              <a:gd name="connsiteY15432" fmla="*/ 2279922 h 5359243"/>
              <a:gd name="connsiteX15433" fmla="*/ 6791168 w 8191242"/>
              <a:gd name="connsiteY15433" fmla="*/ 2283956 h 5359243"/>
              <a:gd name="connsiteX15434" fmla="*/ 6790159 w 8191242"/>
              <a:gd name="connsiteY15434" fmla="*/ 2278914 h 5359243"/>
              <a:gd name="connsiteX15435" fmla="*/ 6789977 w 8191242"/>
              <a:gd name="connsiteY15435" fmla="*/ 2278629 h 5359243"/>
              <a:gd name="connsiteX15436" fmla="*/ 6791187 w 8191242"/>
              <a:gd name="connsiteY15436" fmla="*/ 2288126 h 5359243"/>
              <a:gd name="connsiteX15437" fmla="*/ 6786115 w 8191242"/>
              <a:gd name="connsiteY15437" fmla="*/ 2278219 h 5359243"/>
              <a:gd name="connsiteX15438" fmla="*/ 6783491 w 8191242"/>
              <a:gd name="connsiteY15438" fmla="*/ 2268446 h 5359243"/>
              <a:gd name="connsiteX15439" fmla="*/ 6783091 w 8191242"/>
              <a:gd name="connsiteY15439" fmla="*/ 2267820 h 5359243"/>
              <a:gd name="connsiteX15440" fmla="*/ 6783091 w 8191242"/>
              <a:gd name="connsiteY15440" fmla="*/ 2292022 h 5359243"/>
              <a:gd name="connsiteX15441" fmla="*/ 6777493 w 8191242"/>
              <a:gd name="connsiteY15441" fmla="*/ 2289040 h 5359243"/>
              <a:gd name="connsiteX15442" fmla="*/ 6770790 w 8191242"/>
              <a:gd name="connsiteY15442" fmla="*/ 2291445 h 5359243"/>
              <a:gd name="connsiteX15443" fmla="*/ 6770297 w 8191242"/>
              <a:gd name="connsiteY15443" fmla="*/ 2285206 h 5359243"/>
              <a:gd name="connsiteX15444" fmla="*/ 6767951 w 8191242"/>
              <a:gd name="connsiteY15444" fmla="*/ 2283956 h 5359243"/>
              <a:gd name="connsiteX15445" fmla="*/ 6761517 w 8191242"/>
              <a:gd name="connsiteY15445" fmla="*/ 2287485 h 5359243"/>
              <a:gd name="connsiteX15446" fmla="*/ 6759502 w 8191242"/>
              <a:gd name="connsiteY15446" fmla="*/ 2297069 h 5359243"/>
              <a:gd name="connsiteX15447" fmla="*/ 6761365 w 8191242"/>
              <a:gd name="connsiteY15447" fmla="*/ 2298871 h 5359243"/>
              <a:gd name="connsiteX15448" fmla="*/ 6762176 w 8191242"/>
              <a:gd name="connsiteY15448" fmla="*/ 2308756 h 5359243"/>
              <a:gd name="connsiteX15449" fmla="*/ 6758460 w 8191242"/>
              <a:gd name="connsiteY15449" fmla="*/ 2300707 h 5359243"/>
              <a:gd name="connsiteX15450" fmla="*/ 6758181 w 8191242"/>
              <a:gd name="connsiteY15450" fmla="*/ 2300100 h 5359243"/>
              <a:gd name="connsiteX15451" fmla="*/ 6720881 w 8191242"/>
              <a:gd name="connsiteY15451" fmla="*/ 2300587 h 5359243"/>
              <a:gd name="connsiteX15452" fmla="*/ 6721271 w 8191242"/>
              <a:gd name="connsiteY15452" fmla="*/ 2301133 h 5359243"/>
              <a:gd name="connsiteX15453" fmla="*/ 6722404 w 8191242"/>
              <a:gd name="connsiteY15453" fmla="*/ 2331706 h 5359243"/>
              <a:gd name="connsiteX15454" fmla="*/ 6705269 w 8191242"/>
              <a:gd name="connsiteY15454" fmla="*/ 2307550 h 5359243"/>
              <a:gd name="connsiteX15455" fmla="*/ 6703031 w 8191242"/>
              <a:gd name="connsiteY15455" fmla="*/ 2301418 h 5359243"/>
              <a:gd name="connsiteX15456" fmla="*/ 6686543 w 8191242"/>
              <a:gd name="connsiteY15456" fmla="*/ 2302947 h 5359243"/>
              <a:gd name="connsiteX15457" fmla="*/ 6691339 w 8191242"/>
              <a:gd name="connsiteY15457" fmla="*/ 2310387 h 5359243"/>
              <a:gd name="connsiteX15458" fmla="*/ 6691339 w 8191242"/>
              <a:gd name="connsiteY15458" fmla="*/ 2315550 h 5359243"/>
              <a:gd name="connsiteX15459" fmla="*/ 6682303 w 8191242"/>
              <a:gd name="connsiteY15459" fmla="*/ 2306838 h 5359243"/>
              <a:gd name="connsiteX15460" fmla="*/ 6681792 w 8191242"/>
              <a:gd name="connsiteY15460" fmla="*/ 2303387 h 5359243"/>
              <a:gd name="connsiteX15461" fmla="*/ 6662970 w 8191242"/>
              <a:gd name="connsiteY15461" fmla="*/ 2305133 h 5359243"/>
              <a:gd name="connsiteX15462" fmla="*/ 6659718 w 8191242"/>
              <a:gd name="connsiteY15462" fmla="*/ 2305979 h 5359243"/>
              <a:gd name="connsiteX15463" fmla="*/ 6664557 w 8191242"/>
              <a:gd name="connsiteY15463" fmla="*/ 2320755 h 5359243"/>
              <a:gd name="connsiteX15464" fmla="*/ 6665525 w 8191242"/>
              <a:gd name="connsiteY15464" fmla="*/ 2334913 h 5359243"/>
              <a:gd name="connsiteX15465" fmla="*/ 6656811 w 8191242"/>
              <a:gd name="connsiteY15465" fmla="*/ 2320755 h 5359243"/>
              <a:gd name="connsiteX15466" fmla="*/ 6648492 w 8191242"/>
              <a:gd name="connsiteY15466" fmla="*/ 2308898 h 5359243"/>
              <a:gd name="connsiteX15467" fmla="*/ 6616917 w 8191242"/>
              <a:gd name="connsiteY15467" fmla="*/ 2317108 h 5359243"/>
              <a:gd name="connsiteX15468" fmla="*/ 6577296 w 8191242"/>
              <a:gd name="connsiteY15468" fmla="*/ 2338211 h 5359243"/>
              <a:gd name="connsiteX15469" fmla="*/ 6579225 w 8191242"/>
              <a:gd name="connsiteY15469" fmla="*/ 2341763 h 5359243"/>
              <a:gd name="connsiteX15470" fmla="*/ 6576870 w 8191242"/>
              <a:gd name="connsiteY15470" fmla="*/ 2349752 h 5359243"/>
              <a:gd name="connsiteX15471" fmla="*/ 6581208 w 8191242"/>
              <a:gd name="connsiteY15471" fmla="*/ 2356564 h 5359243"/>
              <a:gd name="connsiteX15472" fmla="*/ 6535785 w 8191242"/>
              <a:gd name="connsiteY15472" fmla="*/ 2368663 h 5359243"/>
              <a:gd name="connsiteX15473" fmla="*/ 6528687 w 8191242"/>
              <a:gd name="connsiteY15473" fmla="*/ 2370240 h 5359243"/>
              <a:gd name="connsiteX15474" fmla="*/ 6529990 w 8191242"/>
              <a:gd name="connsiteY15474" fmla="*/ 2373640 h 5359243"/>
              <a:gd name="connsiteX15475" fmla="*/ 6525132 w 8191242"/>
              <a:gd name="connsiteY15475" fmla="*/ 2371028 h 5359243"/>
              <a:gd name="connsiteX15476" fmla="*/ 6518750 w 8191242"/>
              <a:gd name="connsiteY15476" fmla="*/ 2372445 h 5359243"/>
              <a:gd name="connsiteX15477" fmla="*/ 6514022 w 8191242"/>
              <a:gd name="connsiteY15477" fmla="*/ 2376295 h 5359243"/>
              <a:gd name="connsiteX15478" fmla="*/ 6520033 w 8191242"/>
              <a:gd name="connsiteY15478" fmla="*/ 2393827 h 5359243"/>
              <a:gd name="connsiteX15479" fmla="*/ 6513532 w 8191242"/>
              <a:gd name="connsiteY15479" fmla="*/ 2406646 h 5359243"/>
              <a:gd name="connsiteX15480" fmla="*/ 6513532 w 8191242"/>
              <a:gd name="connsiteY15480" fmla="*/ 2390420 h 5359243"/>
              <a:gd name="connsiteX15481" fmla="*/ 6502710 w 8191242"/>
              <a:gd name="connsiteY15481" fmla="*/ 2381688 h 5359243"/>
              <a:gd name="connsiteX15482" fmla="*/ 6498718 w 8191242"/>
              <a:gd name="connsiteY15482" fmla="*/ 2382321 h 5359243"/>
              <a:gd name="connsiteX15483" fmla="*/ 6498948 w 8191242"/>
              <a:gd name="connsiteY15483" fmla="*/ 2384592 h 5359243"/>
              <a:gd name="connsiteX15484" fmla="*/ 6498955 w 8191242"/>
              <a:gd name="connsiteY15484" fmla="*/ 2397454 h 5359243"/>
              <a:gd name="connsiteX15485" fmla="*/ 6494301 w 8191242"/>
              <a:gd name="connsiteY15485" fmla="*/ 2383021 h 5359243"/>
              <a:gd name="connsiteX15486" fmla="*/ 6483881 w 8191242"/>
              <a:gd name="connsiteY15486" fmla="*/ 2384672 h 5359243"/>
              <a:gd name="connsiteX15487" fmla="*/ 6484102 w 8191242"/>
              <a:gd name="connsiteY15487" fmla="*/ 2387716 h 5359243"/>
              <a:gd name="connsiteX15488" fmla="*/ 6499011 w 8191242"/>
              <a:gd name="connsiteY15488" fmla="*/ 2423011 h 5359243"/>
              <a:gd name="connsiteX15489" fmla="*/ 6490491 w 8191242"/>
              <a:gd name="connsiteY15489" fmla="*/ 2447214 h 5359243"/>
              <a:gd name="connsiteX15490" fmla="*/ 6473452 w 8191242"/>
              <a:gd name="connsiteY15490" fmla="*/ 2414945 h 5359243"/>
              <a:gd name="connsiteX15491" fmla="*/ 6490491 w 8191242"/>
              <a:gd name="connsiteY15491" fmla="*/ 2431078 h 5359243"/>
              <a:gd name="connsiteX15492" fmla="*/ 6483037 w 8191242"/>
              <a:gd name="connsiteY15492" fmla="*/ 2405867 h 5359243"/>
              <a:gd name="connsiteX15493" fmla="*/ 6467233 w 8191242"/>
              <a:gd name="connsiteY15493" fmla="*/ 2387310 h 5359243"/>
              <a:gd name="connsiteX15494" fmla="*/ 6458923 w 8191242"/>
              <a:gd name="connsiteY15494" fmla="*/ 2388627 h 5359243"/>
              <a:gd name="connsiteX15495" fmla="*/ 6464160 w 8191242"/>
              <a:gd name="connsiteY15495" fmla="*/ 2396484 h 5359243"/>
              <a:gd name="connsiteX15496" fmla="*/ 6449639 w 8191242"/>
              <a:gd name="connsiteY15496" fmla="*/ 2392163 h 5359243"/>
              <a:gd name="connsiteX15497" fmla="*/ 6448713 w 8191242"/>
              <a:gd name="connsiteY15497" fmla="*/ 2390245 h 5359243"/>
              <a:gd name="connsiteX15498" fmla="*/ 6445694 w 8191242"/>
              <a:gd name="connsiteY15498" fmla="*/ 2390724 h 5359243"/>
              <a:gd name="connsiteX15499" fmla="*/ 6436828 w 8191242"/>
              <a:gd name="connsiteY15499" fmla="*/ 2391883 h 5359243"/>
              <a:gd name="connsiteX15500" fmla="*/ 6437054 w 8191242"/>
              <a:gd name="connsiteY15500" fmla="*/ 2395904 h 5359243"/>
              <a:gd name="connsiteX15501" fmla="*/ 6440926 w 8191242"/>
              <a:gd name="connsiteY15501" fmla="*/ 2412361 h 5359243"/>
              <a:gd name="connsiteX15502" fmla="*/ 6429310 w 8191242"/>
              <a:gd name="connsiteY15502" fmla="*/ 2402680 h 5359243"/>
              <a:gd name="connsiteX15503" fmla="*/ 6424312 w 8191242"/>
              <a:gd name="connsiteY15503" fmla="*/ 2393518 h 5359243"/>
              <a:gd name="connsiteX15504" fmla="*/ 6418129 w 8191242"/>
              <a:gd name="connsiteY15504" fmla="*/ 2394326 h 5359243"/>
              <a:gd name="connsiteX15505" fmla="*/ 6420734 w 8191242"/>
              <a:gd name="connsiteY15505" fmla="*/ 2401317 h 5359243"/>
              <a:gd name="connsiteX15506" fmla="*/ 6424883 w 8191242"/>
              <a:gd name="connsiteY15506" fmla="*/ 2406378 h 5359243"/>
              <a:gd name="connsiteX15507" fmla="*/ 6416585 w 8191242"/>
              <a:gd name="connsiteY15507" fmla="*/ 2422569 h 5359243"/>
              <a:gd name="connsiteX15508" fmla="*/ 6424883 w 8191242"/>
              <a:gd name="connsiteY15508" fmla="*/ 2454958 h 5359243"/>
              <a:gd name="connsiteX15509" fmla="*/ 6391690 w 8191242"/>
              <a:gd name="connsiteY15509" fmla="*/ 2422569 h 5359243"/>
              <a:gd name="connsiteX15510" fmla="*/ 6380281 w 8191242"/>
              <a:gd name="connsiteY15510" fmla="*/ 2416497 h 5359243"/>
              <a:gd name="connsiteX15511" fmla="*/ 6375554 w 8191242"/>
              <a:gd name="connsiteY15511" fmla="*/ 2399890 h 5359243"/>
              <a:gd name="connsiteX15512" fmla="*/ 6375287 w 8191242"/>
              <a:gd name="connsiteY15512" fmla="*/ 2399925 h 5359243"/>
              <a:gd name="connsiteX15513" fmla="*/ 6354206 w 8191242"/>
              <a:gd name="connsiteY15513" fmla="*/ 2404427 h 5359243"/>
              <a:gd name="connsiteX15514" fmla="*/ 6355128 w 8191242"/>
              <a:gd name="connsiteY15514" fmla="*/ 2410491 h 5359243"/>
              <a:gd name="connsiteX15515" fmla="*/ 6359605 w 8191242"/>
              <a:gd name="connsiteY15515" fmla="*/ 2430948 h 5359243"/>
              <a:gd name="connsiteX15516" fmla="*/ 6375095 w 8191242"/>
              <a:gd name="connsiteY15516" fmla="*/ 2414686 h 5359243"/>
              <a:gd name="connsiteX15517" fmla="*/ 6382840 w 8191242"/>
              <a:gd name="connsiteY15517" fmla="*/ 2430948 h 5359243"/>
              <a:gd name="connsiteX15518" fmla="*/ 6375095 w 8191242"/>
              <a:gd name="connsiteY15518" fmla="*/ 2439081 h 5359243"/>
              <a:gd name="connsiteX15519" fmla="*/ 6351861 w 8191242"/>
              <a:gd name="connsiteY15519" fmla="*/ 2439081 h 5359243"/>
              <a:gd name="connsiteX15520" fmla="*/ 6347988 w 8191242"/>
              <a:gd name="connsiteY15520" fmla="*/ 2413669 h 5359243"/>
              <a:gd name="connsiteX15521" fmla="*/ 6345120 w 8191242"/>
              <a:gd name="connsiteY15521" fmla="*/ 2406366 h 5359243"/>
              <a:gd name="connsiteX15522" fmla="*/ 6329004 w 8191242"/>
              <a:gd name="connsiteY15522" fmla="*/ 2409808 h 5359243"/>
              <a:gd name="connsiteX15523" fmla="*/ 6343389 w 8191242"/>
              <a:gd name="connsiteY15523" fmla="*/ 2436380 h 5359243"/>
              <a:gd name="connsiteX15524" fmla="*/ 6303067 w 8191242"/>
              <a:gd name="connsiteY15524" fmla="*/ 2428329 h 5359243"/>
              <a:gd name="connsiteX15525" fmla="*/ 6319196 w 8191242"/>
              <a:gd name="connsiteY15525" fmla="*/ 2444433 h 5359243"/>
              <a:gd name="connsiteX15526" fmla="*/ 6296104 w 8191242"/>
              <a:gd name="connsiteY15526" fmla="*/ 2452117 h 5359243"/>
              <a:gd name="connsiteX15527" fmla="*/ 6294744 w 8191242"/>
              <a:gd name="connsiteY15527" fmla="*/ 2460764 h 5359243"/>
              <a:gd name="connsiteX15528" fmla="*/ 6305395 w 8191242"/>
              <a:gd name="connsiteY15528" fmla="*/ 2462701 h 5359243"/>
              <a:gd name="connsiteX15529" fmla="*/ 6313136 w 8191242"/>
              <a:gd name="connsiteY15529" fmla="*/ 2462701 h 5359243"/>
              <a:gd name="connsiteX15530" fmla="*/ 6336371 w 8191242"/>
              <a:gd name="connsiteY15530" fmla="*/ 2470446 h 5359243"/>
              <a:gd name="connsiteX15531" fmla="*/ 6344116 w 8191242"/>
              <a:gd name="connsiteY15531" fmla="*/ 2485936 h 5359243"/>
              <a:gd name="connsiteX15532" fmla="*/ 6313136 w 8191242"/>
              <a:gd name="connsiteY15532" fmla="*/ 2470446 h 5359243"/>
              <a:gd name="connsiteX15533" fmla="*/ 6305392 w 8191242"/>
              <a:gd name="connsiteY15533" fmla="*/ 2509169 h 5359243"/>
              <a:gd name="connsiteX15534" fmla="*/ 6305392 w 8191242"/>
              <a:gd name="connsiteY15534" fmla="*/ 2491743 h 5359243"/>
              <a:gd name="connsiteX15535" fmla="*/ 6305392 w 8191242"/>
              <a:gd name="connsiteY15535" fmla="*/ 2462711 h 5359243"/>
              <a:gd name="connsiteX15536" fmla="*/ 6302465 w 8191242"/>
              <a:gd name="connsiteY15536" fmla="*/ 2473592 h 5359243"/>
              <a:gd name="connsiteX15537" fmla="*/ 6271315 w 8191242"/>
              <a:gd name="connsiteY15537" fmla="*/ 2462701 h 5359243"/>
              <a:gd name="connsiteX15538" fmla="*/ 6271315 w 8191242"/>
              <a:gd name="connsiteY15538" fmla="*/ 2449148 h 5359243"/>
              <a:gd name="connsiteX15539" fmla="*/ 6294759 w 8191242"/>
              <a:gd name="connsiteY15539" fmla="*/ 2447372 h 5359243"/>
              <a:gd name="connsiteX15540" fmla="*/ 6293994 w 8191242"/>
              <a:gd name="connsiteY15540" fmla="*/ 2431349 h 5359243"/>
              <a:gd name="connsiteX15541" fmla="*/ 6291998 w 8191242"/>
              <a:gd name="connsiteY15541" fmla="*/ 2423661 h 5359243"/>
              <a:gd name="connsiteX15542" fmla="*/ 6267440 w 8191242"/>
              <a:gd name="connsiteY15542" fmla="*/ 2436621 h 5359243"/>
              <a:gd name="connsiteX15543" fmla="*/ 6262746 w 8191242"/>
              <a:gd name="connsiteY15543" fmla="*/ 2444433 h 5359243"/>
              <a:gd name="connsiteX15544" fmla="*/ 6261553 w 8191242"/>
              <a:gd name="connsiteY15544" fmla="*/ 2436889 h 5359243"/>
              <a:gd name="connsiteX15545" fmla="*/ 6239014 w 8191242"/>
              <a:gd name="connsiteY15545" fmla="*/ 2435222 h 5359243"/>
              <a:gd name="connsiteX15546" fmla="*/ 6236928 w 8191242"/>
              <a:gd name="connsiteY15546" fmla="*/ 2436214 h 5359243"/>
              <a:gd name="connsiteX15547" fmla="*/ 6246307 w 8191242"/>
              <a:gd name="connsiteY15547" fmla="*/ 2474533 h 5359243"/>
              <a:gd name="connsiteX15548" fmla="*/ 6239304 w 8191242"/>
              <a:gd name="connsiteY15548" fmla="*/ 2470446 h 5359243"/>
              <a:gd name="connsiteX15549" fmla="*/ 6239304 w 8191242"/>
              <a:gd name="connsiteY15549" fmla="*/ 2478622 h 5359243"/>
              <a:gd name="connsiteX15550" fmla="*/ 6231301 w 8191242"/>
              <a:gd name="connsiteY15550" fmla="*/ 2445921 h 5359243"/>
              <a:gd name="connsiteX15551" fmla="*/ 6224740 w 8191242"/>
              <a:gd name="connsiteY15551" fmla="*/ 2442012 h 5359243"/>
              <a:gd name="connsiteX15552" fmla="*/ 6217817 w 8191242"/>
              <a:gd name="connsiteY15552" fmla="*/ 2445305 h 5359243"/>
              <a:gd name="connsiteX15553" fmla="*/ 6213907 w 8191242"/>
              <a:gd name="connsiteY15553" fmla="*/ 2438310 h 5359243"/>
              <a:gd name="connsiteX15554" fmla="*/ 6207291 w 8191242"/>
              <a:gd name="connsiteY15554" fmla="*/ 2437747 h 5359243"/>
              <a:gd name="connsiteX15555" fmla="*/ 6231301 w 8191242"/>
              <a:gd name="connsiteY15555" fmla="*/ 2486796 h 5359243"/>
              <a:gd name="connsiteX15556" fmla="*/ 6215294 w 8191242"/>
              <a:gd name="connsiteY15556" fmla="*/ 2503147 h 5359243"/>
              <a:gd name="connsiteX15557" fmla="*/ 6231301 w 8191242"/>
              <a:gd name="connsiteY15557" fmla="*/ 2494972 h 5359243"/>
              <a:gd name="connsiteX15558" fmla="*/ 6231301 w 8191242"/>
              <a:gd name="connsiteY15558" fmla="*/ 2527671 h 5359243"/>
              <a:gd name="connsiteX15559" fmla="*/ 6199290 w 8191242"/>
              <a:gd name="connsiteY15559" fmla="*/ 2503147 h 5359243"/>
              <a:gd name="connsiteX15560" fmla="*/ 6223297 w 8191242"/>
              <a:gd name="connsiteY15560" fmla="*/ 2478622 h 5359243"/>
              <a:gd name="connsiteX15561" fmla="*/ 6215294 w 8191242"/>
              <a:gd name="connsiteY15561" fmla="*/ 2486796 h 5359243"/>
              <a:gd name="connsiteX15562" fmla="*/ 6207291 w 8191242"/>
              <a:gd name="connsiteY15562" fmla="*/ 2470447 h 5359243"/>
              <a:gd name="connsiteX15563" fmla="*/ 6204509 w 8191242"/>
              <a:gd name="connsiteY15563" fmla="*/ 2464762 h 5359243"/>
              <a:gd name="connsiteX15564" fmla="*/ 6196432 w 8191242"/>
              <a:gd name="connsiteY15564" fmla="*/ 2465936 h 5359243"/>
              <a:gd name="connsiteX15565" fmla="*/ 6194787 w 8191242"/>
              <a:gd name="connsiteY15565" fmla="*/ 2472746 h 5359243"/>
              <a:gd name="connsiteX15566" fmla="*/ 6199290 w 8191242"/>
              <a:gd name="connsiteY15566" fmla="*/ 2499059 h 5359243"/>
              <a:gd name="connsiteX15567" fmla="*/ 6199290 w 8191242"/>
              <a:gd name="connsiteY15567" fmla="*/ 2503147 h 5359243"/>
              <a:gd name="connsiteX15568" fmla="*/ 6199290 w 8191242"/>
              <a:gd name="connsiteY15568" fmla="*/ 2527671 h 5359243"/>
              <a:gd name="connsiteX15569" fmla="*/ 6192287 w 8191242"/>
              <a:gd name="connsiteY15569" fmla="*/ 2521541 h 5359243"/>
              <a:gd name="connsiteX15570" fmla="*/ 6191287 w 8191242"/>
              <a:gd name="connsiteY15570" fmla="*/ 2527671 h 5359243"/>
              <a:gd name="connsiteX15571" fmla="*/ 6191287 w 8191242"/>
              <a:gd name="connsiteY15571" fmla="*/ 2494972 h 5359243"/>
              <a:gd name="connsiteX15572" fmla="*/ 6179281 w 8191242"/>
              <a:gd name="connsiteY15572" fmla="*/ 2487819 h 5359243"/>
              <a:gd name="connsiteX15573" fmla="*/ 6170753 w 8191242"/>
              <a:gd name="connsiteY15573" fmla="*/ 2469668 h 5359243"/>
              <a:gd name="connsiteX15574" fmla="*/ 6162847 w 8191242"/>
              <a:gd name="connsiteY15574" fmla="*/ 2470817 h 5359243"/>
              <a:gd name="connsiteX15575" fmla="*/ 6158273 w 8191242"/>
              <a:gd name="connsiteY15575" fmla="*/ 2479643 h 5359243"/>
              <a:gd name="connsiteX15576" fmla="*/ 6167277 w 8191242"/>
              <a:gd name="connsiteY15576" fmla="*/ 2503147 h 5359243"/>
              <a:gd name="connsiteX15577" fmla="*/ 6146043 w 8191242"/>
              <a:gd name="connsiteY15577" fmla="*/ 2473915 h 5359243"/>
              <a:gd name="connsiteX15578" fmla="*/ 6133507 w 8191242"/>
              <a:gd name="connsiteY15578" fmla="*/ 2476250 h 5359243"/>
              <a:gd name="connsiteX15579" fmla="*/ 6133720 w 8191242"/>
              <a:gd name="connsiteY15579" fmla="*/ 2476641 h 5359243"/>
              <a:gd name="connsiteX15580" fmla="*/ 6133248 w 8191242"/>
              <a:gd name="connsiteY15580" fmla="*/ 2476299 h 5359243"/>
              <a:gd name="connsiteX15581" fmla="*/ 6119532 w 8191242"/>
              <a:gd name="connsiteY15581" fmla="*/ 2478855 h 5359243"/>
              <a:gd name="connsiteX15582" fmla="*/ 6115463 w 8191242"/>
              <a:gd name="connsiteY15582" fmla="*/ 2479284 h 5359243"/>
              <a:gd name="connsiteX15583" fmla="*/ 6117591 w 8191242"/>
              <a:gd name="connsiteY15583" fmla="*/ 2492743 h 5359243"/>
              <a:gd name="connsiteX15584" fmla="*/ 6109527 w 8191242"/>
              <a:gd name="connsiteY15584" fmla="*/ 2516899 h 5359243"/>
              <a:gd name="connsiteX15585" fmla="*/ 6085334 w 8191242"/>
              <a:gd name="connsiteY15585" fmla="*/ 2508848 h 5359243"/>
              <a:gd name="connsiteX15586" fmla="*/ 6093398 w 8191242"/>
              <a:gd name="connsiteY15586" fmla="*/ 2533004 h 5359243"/>
              <a:gd name="connsiteX15587" fmla="*/ 6105494 w 8191242"/>
              <a:gd name="connsiteY15587" fmla="*/ 2546088 h 5359243"/>
              <a:gd name="connsiteX15588" fmla="*/ 6115059 w 8191242"/>
              <a:gd name="connsiteY15588" fmla="*/ 2542109 h 5359243"/>
              <a:gd name="connsiteX15589" fmla="*/ 6111773 w 8191242"/>
              <a:gd name="connsiteY15589" fmla="*/ 2534987 h 5359243"/>
              <a:gd name="connsiteX15590" fmla="*/ 6128109 w 8191242"/>
              <a:gd name="connsiteY15590" fmla="*/ 2516107 h 5359243"/>
              <a:gd name="connsiteX15591" fmla="*/ 6135008 w 8191242"/>
              <a:gd name="connsiteY15591" fmla="*/ 2526595 h 5359243"/>
              <a:gd name="connsiteX15592" fmla="*/ 6133070 w 8191242"/>
              <a:gd name="connsiteY15592" fmla="*/ 2542327 h 5359243"/>
              <a:gd name="connsiteX15593" fmla="*/ 6120647 w 8191242"/>
              <a:gd name="connsiteY15593" fmla="*/ 2550979 h 5359243"/>
              <a:gd name="connsiteX15594" fmla="*/ 6129687 w 8191242"/>
              <a:gd name="connsiteY15594" fmla="*/ 2580309 h 5359243"/>
              <a:gd name="connsiteX15595" fmla="*/ 6117591 w 8191242"/>
              <a:gd name="connsiteY15595" fmla="*/ 2589368 h 5359243"/>
              <a:gd name="connsiteX15596" fmla="*/ 6117591 w 8191242"/>
              <a:gd name="connsiteY15596" fmla="*/ 2557160 h 5359243"/>
              <a:gd name="connsiteX15597" fmla="*/ 6093398 w 8191242"/>
              <a:gd name="connsiteY15597" fmla="*/ 2557160 h 5359243"/>
              <a:gd name="connsiteX15598" fmla="*/ 6093398 w 8191242"/>
              <a:gd name="connsiteY15598" fmla="*/ 2581317 h 5359243"/>
              <a:gd name="connsiteX15599" fmla="*/ 6117591 w 8191242"/>
              <a:gd name="connsiteY15599" fmla="*/ 2589368 h 5359243"/>
              <a:gd name="connsiteX15600" fmla="*/ 6085334 w 8191242"/>
              <a:gd name="connsiteY15600" fmla="*/ 2605473 h 5359243"/>
              <a:gd name="connsiteX15601" fmla="*/ 6085334 w 8191242"/>
              <a:gd name="connsiteY15601" fmla="*/ 2613524 h 5359243"/>
              <a:gd name="connsiteX15602" fmla="*/ 6099445 w 8191242"/>
              <a:gd name="connsiteY15602" fmla="*/ 2625602 h 5359243"/>
              <a:gd name="connsiteX15603" fmla="*/ 6102840 w 8191242"/>
              <a:gd name="connsiteY15603" fmla="*/ 2626873 h 5359243"/>
              <a:gd name="connsiteX15604" fmla="*/ 6103477 w 8191242"/>
              <a:gd name="connsiteY15604" fmla="*/ 2632646 h 5359243"/>
              <a:gd name="connsiteX15605" fmla="*/ 6117591 w 8191242"/>
              <a:gd name="connsiteY15605" fmla="*/ 2669887 h 5359243"/>
              <a:gd name="connsiteX15606" fmla="*/ 6125655 w 8191242"/>
              <a:gd name="connsiteY15606" fmla="*/ 2613524 h 5359243"/>
              <a:gd name="connsiteX15607" fmla="*/ 6125655 w 8191242"/>
              <a:gd name="connsiteY15607" fmla="*/ 2661835 h 5359243"/>
              <a:gd name="connsiteX15608" fmla="*/ 6141784 w 8191242"/>
              <a:gd name="connsiteY15608" fmla="*/ 2669887 h 5359243"/>
              <a:gd name="connsiteX15609" fmla="*/ 6125655 w 8191242"/>
              <a:gd name="connsiteY15609" fmla="*/ 2605473 h 5359243"/>
              <a:gd name="connsiteX15610" fmla="*/ 6141784 w 8191242"/>
              <a:gd name="connsiteY15610" fmla="*/ 2621574 h 5359243"/>
              <a:gd name="connsiteX15611" fmla="*/ 6157912 w 8191242"/>
              <a:gd name="connsiteY15611" fmla="*/ 2597420 h 5359243"/>
              <a:gd name="connsiteX15612" fmla="*/ 6152268 w 8191242"/>
              <a:gd name="connsiteY15612" fmla="*/ 2574874 h 5359243"/>
              <a:gd name="connsiteX15613" fmla="*/ 6157912 w 8191242"/>
              <a:gd name="connsiteY15613" fmla="*/ 2581317 h 5359243"/>
              <a:gd name="connsiteX15614" fmla="*/ 6141784 w 8191242"/>
              <a:gd name="connsiteY15614" fmla="*/ 2524952 h 5359243"/>
              <a:gd name="connsiteX15615" fmla="*/ 6165977 w 8191242"/>
              <a:gd name="connsiteY15615" fmla="*/ 2508848 h 5359243"/>
              <a:gd name="connsiteX15616" fmla="*/ 6174041 w 8191242"/>
              <a:gd name="connsiteY15616" fmla="*/ 2533004 h 5359243"/>
              <a:gd name="connsiteX15617" fmla="*/ 6165977 w 8191242"/>
              <a:gd name="connsiteY15617" fmla="*/ 2565212 h 5359243"/>
              <a:gd name="connsiteX15618" fmla="*/ 6182105 w 8191242"/>
              <a:gd name="connsiteY15618" fmla="*/ 2605473 h 5359243"/>
              <a:gd name="connsiteX15619" fmla="*/ 6206296 w 8191242"/>
              <a:gd name="connsiteY15619" fmla="*/ 2597420 h 5359243"/>
              <a:gd name="connsiteX15620" fmla="*/ 6190170 w 8191242"/>
              <a:gd name="connsiteY15620" fmla="*/ 2549108 h 5359243"/>
              <a:gd name="connsiteX15621" fmla="*/ 6206296 w 8191242"/>
              <a:gd name="connsiteY15621" fmla="*/ 2541055 h 5359243"/>
              <a:gd name="connsiteX15622" fmla="*/ 6222424 w 8191242"/>
              <a:gd name="connsiteY15622" fmla="*/ 2565212 h 5359243"/>
              <a:gd name="connsiteX15623" fmla="*/ 6214360 w 8191242"/>
              <a:gd name="connsiteY15623" fmla="*/ 2613524 h 5359243"/>
              <a:gd name="connsiteX15624" fmla="*/ 6230488 w 8191242"/>
              <a:gd name="connsiteY15624" fmla="*/ 2549108 h 5359243"/>
              <a:gd name="connsiteX15625" fmla="*/ 6238553 w 8191242"/>
              <a:gd name="connsiteY15625" fmla="*/ 2597420 h 5359243"/>
              <a:gd name="connsiteX15626" fmla="*/ 6262746 w 8191242"/>
              <a:gd name="connsiteY15626" fmla="*/ 2621574 h 5359243"/>
              <a:gd name="connsiteX15627" fmla="*/ 6270810 w 8191242"/>
              <a:gd name="connsiteY15627" fmla="*/ 2605473 h 5359243"/>
              <a:gd name="connsiteX15628" fmla="*/ 6295003 w 8191242"/>
              <a:gd name="connsiteY15628" fmla="*/ 2621574 h 5359243"/>
              <a:gd name="connsiteX15629" fmla="*/ 6295379 w 8191242"/>
              <a:gd name="connsiteY15629" fmla="*/ 2614459 h 5359243"/>
              <a:gd name="connsiteX15630" fmla="*/ 6311131 w 8191242"/>
              <a:gd name="connsiteY15630" fmla="*/ 2653783 h 5359243"/>
              <a:gd name="connsiteX15631" fmla="*/ 6335324 w 8191242"/>
              <a:gd name="connsiteY15631" fmla="*/ 2669887 h 5359243"/>
              <a:gd name="connsiteX15632" fmla="*/ 6311131 w 8191242"/>
              <a:gd name="connsiteY15632" fmla="*/ 2645731 h 5359243"/>
              <a:gd name="connsiteX15633" fmla="*/ 6311131 w 8191242"/>
              <a:gd name="connsiteY15633" fmla="*/ 2613524 h 5359243"/>
              <a:gd name="connsiteX15634" fmla="*/ 6351451 w 8191242"/>
              <a:gd name="connsiteY15634" fmla="*/ 2621574 h 5359243"/>
              <a:gd name="connsiteX15635" fmla="*/ 6351451 w 8191242"/>
              <a:gd name="connsiteY15635" fmla="*/ 2613524 h 5359243"/>
              <a:gd name="connsiteX15636" fmla="*/ 6311131 w 8191242"/>
              <a:gd name="connsiteY15636" fmla="*/ 2605473 h 5359243"/>
              <a:gd name="connsiteX15637" fmla="*/ 6311131 w 8191242"/>
              <a:gd name="connsiteY15637" fmla="*/ 2573264 h 5359243"/>
              <a:gd name="connsiteX15638" fmla="*/ 6327260 w 8191242"/>
              <a:gd name="connsiteY15638" fmla="*/ 2565212 h 5359243"/>
              <a:gd name="connsiteX15639" fmla="*/ 6311131 w 8191242"/>
              <a:gd name="connsiteY15639" fmla="*/ 2533004 h 5359243"/>
              <a:gd name="connsiteX15640" fmla="*/ 6327260 w 8191242"/>
              <a:gd name="connsiteY15640" fmla="*/ 2541055 h 5359243"/>
              <a:gd name="connsiteX15641" fmla="*/ 6335324 w 8191242"/>
              <a:gd name="connsiteY15641" fmla="*/ 2597420 h 5359243"/>
              <a:gd name="connsiteX15642" fmla="*/ 6351451 w 8191242"/>
              <a:gd name="connsiteY15642" fmla="*/ 2589368 h 5359243"/>
              <a:gd name="connsiteX15643" fmla="*/ 6351451 w 8191242"/>
              <a:gd name="connsiteY15643" fmla="*/ 2533004 h 5359243"/>
              <a:gd name="connsiteX15644" fmla="*/ 6359515 w 8191242"/>
              <a:gd name="connsiteY15644" fmla="*/ 2573264 h 5359243"/>
              <a:gd name="connsiteX15645" fmla="*/ 6375644 w 8191242"/>
              <a:gd name="connsiteY15645" fmla="*/ 2516899 h 5359243"/>
              <a:gd name="connsiteX15646" fmla="*/ 6399837 w 8191242"/>
              <a:gd name="connsiteY15646" fmla="*/ 2541055 h 5359243"/>
              <a:gd name="connsiteX15647" fmla="*/ 6391773 w 8191242"/>
              <a:gd name="connsiteY15647" fmla="*/ 2524952 h 5359243"/>
              <a:gd name="connsiteX15648" fmla="*/ 6407901 w 8191242"/>
              <a:gd name="connsiteY15648" fmla="*/ 2492743 h 5359243"/>
              <a:gd name="connsiteX15649" fmla="*/ 6415966 w 8191242"/>
              <a:gd name="connsiteY15649" fmla="*/ 2508848 h 5359243"/>
              <a:gd name="connsiteX15650" fmla="*/ 6407901 w 8191242"/>
              <a:gd name="connsiteY15650" fmla="*/ 2541055 h 5359243"/>
              <a:gd name="connsiteX15651" fmla="*/ 6440159 w 8191242"/>
              <a:gd name="connsiteY15651" fmla="*/ 2492743 h 5359243"/>
              <a:gd name="connsiteX15652" fmla="*/ 6464351 w 8191242"/>
              <a:gd name="connsiteY15652" fmla="*/ 2524952 h 5359243"/>
              <a:gd name="connsiteX15653" fmla="*/ 6472416 w 8191242"/>
              <a:gd name="connsiteY15653" fmla="*/ 2565212 h 5359243"/>
              <a:gd name="connsiteX15654" fmla="*/ 6480480 w 8191242"/>
              <a:gd name="connsiteY15654" fmla="*/ 2549108 h 5359243"/>
              <a:gd name="connsiteX15655" fmla="*/ 6472416 w 8191242"/>
              <a:gd name="connsiteY15655" fmla="*/ 2476641 h 5359243"/>
              <a:gd name="connsiteX15656" fmla="*/ 6480480 w 8191242"/>
              <a:gd name="connsiteY15656" fmla="*/ 2524952 h 5359243"/>
              <a:gd name="connsiteX15657" fmla="*/ 6488544 w 8191242"/>
              <a:gd name="connsiteY15657" fmla="*/ 2476641 h 5359243"/>
              <a:gd name="connsiteX15658" fmla="*/ 6496609 w 8191242"/>
              <a:gd name="connsiteY15658" fmla="*/ 2460537 h 5359243"/>
              <a:gd name="connsiteX15659" fmla="*/ 6512737 w 8191242"/>
              <a:gd name="connsiteY15659" fmla="*/ 2468589 h 5359243"/>
              <a:gd name="connsiteX15660" fmla="*/ 6512737 w 8191242"/>
              <a:gd name="connsiteY15660" fmla="*/ 2500795 h 5359243"/>
              <a:gd name="connsiteX15661" fmla="*/ 6553056 w 8191242"/>
              <a:gd name="connsiteY15661" fmla="*/ 2524952 h 5359243"/>
              <a:gd name="connsiteX15662" fmla="*/ 6536927 w 8191242"/>
              <a:gd name="connsiteY15662" fmla="*/ 2484691 h 5359243"/>
              <a:gd name="connsiteX15663" fmla="*/ 6569185 w 8191242"/>
              <a:gd name="connsiteY15663" fmla="*/ 2476641 h 5359243"/>
              <a:gd name="connsiteX15664" fmla="*/ 6577249 w 8191242"/>
              <a:gd name="connsiteY15664" fmla="*/ 2460537 h 5359243"/>
              <a:gd name="connsiteX15665" fmla="*/ 6609506 w 8191242"/>
              <a:gd name="connsiteY15665" fmla="*/ 2468589 h 5359243"/>
              <a:gd name="connsiteX15666" fmla="*/ 6641763 w 8191242"/>
              <a:gd name="connsiteY15666" fmla="*/ 2541055 h 5359243"/>
              <a:gd name="connsiteX15667" fmla="*/ 6634648 w 8191242"/>
              <a:gd name="connsiteY15667" fmla="*/ 2542003 h 5359243"/>
              <a:gd name="connsiteX15668" fmla="*/ 6633699 w 8191242"/>
              <a:gd name="connsiteY15668" fmla="*/ 2541055 h 5359243"/>
              <a:gd name="connsiteX15669" fmla="*/ 6633370 w 8191242"/>
              <a:gd name="connsiteY15669" fmla="*/ 2542173 h 5359243"/>
              <a:gd name="connsiteX15670" fmla="*/ 6626642 w 8191242"/>
              <a:gd name="connsiteY15670" fmla="*/ 2543069 h 5359243"/>
              <a:gd name="connsiteX15671" fmla="*/ 6617570 w 8191242"/>
              <a:gd name="connsiteY15671" fmla="*/ 2557160 h 5359243"/>
              <a:gd name="connsiteX15672" fmla="*/ 6628660 w 8191242"/>
              <a:gd name="connsiteY15672" fmla="*/ 2558168 h 5359243"/>
              <a:gd name="connsiteX15673" fmla="*/ 6633370 w 8191242"/>
              <a:gd name="connsiteY15673" fmla="*/ 2542173 h 5359243"/>
              <a:gd name="connsiteX15674" fmla="*/ 6634648 w 8191242"/>
              <a:gd name="connsiteY15674" fmla="*/ 2542003 h 5359243"/>
              <a:gd name="connsiteX15675" fmla="*/ 6641763 w 8191242"/>
              <a:gd name="connsiteY15675" fmla="*/ 2549108 h 5359243"/>
              <a:gd name="connsiteX15676" fmla="*/ 6641763 w 8191242"/>
              <a:gd name="connsiteY15676" fmla="*/ 2541055 h 5359243"/>
              <a:gd name="connsiteX15677" fmla="*/ 6641763 w 8191242"/>
              <a:gd name="connsiteY15677" fmla="*/ 2533004 h 5359243"/>
              <a:gd name="connsiteX15678" fmla="*/ 6649828 w 8191242"/>
              <a:gd name="connsiteY15678" fmla="*/ 2541055 h 5359243"/>
              <a:gd name="connsiteX15679" fmla="*/ 6657892 w 8191242"/>
              <a:gd name="connsiteY15679" fmla="*/ 2484691 h 5359243"/>
              <a:gd name="connsiteX15680" fmla="*/ 6641763 w 8191242"/>
              <a:gd name="connsiteY15680" fmla="*/ 2476641 h 5359243"/>
              <a:gd name="connsiteX15681" fmla="*/ 6637732 w 8191242"/>
              <a:gd name="connsiteY15681" fmla="*/ 2464562 h 5359243"/>
              <a:gd name="connsiteX15682" fmla="*/ 6635483 w 8191242"/>
              <a:gd name="connsiteY15682" fmla="*/ 2457824 h 5359243"/>
              <a:gd name="connsiteX15683" fmla="*/ 6636480 w 8191242"/>
              <a:gd name="connsiteY15683" fmla="*/ 2480544 h 5359243"/>
              <a:gd name="connsiteX15684" fmla="*/ 6650032 w 8191242"/>
              <a:gd name="connsiteY15684" fmla="*/ 2524662 h 5359243"/>
              <a:gd name="connsiteX15685" fmla="*/ 6634543 w 8191242"/>
              <a:gd name="connsiteY15685" fmla="*/ 2508618 h 5359243"/>
              <a:gd name="connsiteX15686" fmla="*/ 6623893 w 8191242"/>
              <a:gd name="connsiteY15686" fmla="*/ 2470516 h 5359243"/>
              <a:gd name="connsiteX15687" fmla="*/ 6619868 w 8191242"/>
              <a:gd name="connsiteY15687" fmla="*/ 2428826 h 5359243"/>
              <a:gd name="connsiteX15688" fmla="*/ 6634543 w 8191242"/>
              <a:gd name="connsiteY15688" fmla="*/ 2436425 h 5359243"/>
              <a:gd name="connsiteX15689" fmla="*/ 6635272 w 8191242"/>
              <a:gd name="connsiteY15689" fmla="*/ 2453007 h 5359243"/>
              <a:gd name="connsiteX15690" fmla="*/ 6648820 w 8191242"/>
              <a:gd name="connsiteY15690" fmla="*/ 2457517 h 5359243"/>
              <a:gd name="connsiteX15691" fmla="*/ 6657892 w 8191242"/>
              <a:gd name="connsiteY15691" fmla="*/ 2444433 h 5359243"/>
              <a:gd name="connsiteX15692" fmla="*/ 6657892 w 8191242"/>
              <a:gd name="connsiteY15692" fmla="*/ 2516899 h 5359243"/>
              <a:gd name="connsiteX15693" fmla="*/ 6674021 w 8191242"/>
              <a:gd name="connsiteY15693" fmla="*/ 2533004 h 5359243"/>
              <a:gd name="connsiteX15694" fmla="*/ 6682085 w 8191242"/>
              <a:gd name="connsiteY15694" fmla="*/ 2484691 h 5359243"/>
              <a:gd name="connsiteX15695" fmla="*/ 6682085 w 8191242"/>
              <a:gd name="connsiteY15695" fmla="*/ 2492743 h 5359243"/>
              <a:gd name="connsiteX15696" fmla="*/ 6690149 w 8191242"/>
              <a:gd name="connsiteY15696" fmla="*/ 2476641 h 5359243"/>
              <a:gd name="connsiteX15697" fmla="*/ 6706278 w 8191242"/>
              <a:gd name="connsiteY15697" fmla="*/ 2476641 h 5359243"/>
              <a:gd name="connsiteX15698" fmla="*/ 6698213 w 8191242"/>
              <a:gd name="connsiteY15698" fmla="*/ 2444433 h 5359243"/>
              <a:gd name="connsiteX15699" fmla="*/ 6738532 w 8191242"/>
              <a:gd name="connsiteY15699" fmla="*/ 2484691 h 5359243"/>
              <a:gd name="connsiteX15700" fmla="*/ 6730468 w 8191242"/>
              <a:gd name="connsiteY15700" fmla="*/ 2444433 h 5359243"/>
              <a:gd name="connsiteX15701" fmla="*/ 6746597 w 8191242"/>
              <a:gd name="connsiteY15701" fmla="*/ 2460537 h 5359243"/>
              <a:gd name="connsiteX15702" fmla="*/ 6754661 w 8191242"/>
              <a:gd name="connsiteY15702" fmla="*/ 2452485 h 5359243"/>
              <a:gd name="connsiteX15703" fmla="*/ 6770790 w 8191242"/>
              <a:gd name="connsiteY15703" fmla="*/ 2472614 h 5359243"/>
              <a:gd name="connsiteX15704" fmla="*/ 6784084 w 8191242"/>
              <a:gd name="connsiteY15704" fmla="*/ 2489204 h 5359243"/>
              <a:gd name="connsiteX15705" fmla="*/ 6780940 w 8191242"/>
              <a:gd name="connsiteY15705" fmla="*/ 2490506 h 5359243"/>
              <a:gd name="connsiteX15706" fmla="*/ 6770790 w 8191242"/>
              <a:gd name="connsiteY15706" fmla="*/ 2486706 h 5359243"/>
              <a:gd name="connsiteX15707" fmla="*/ 6754661 w 8191242"/>
              <a:gd name="connsiteY15707" fmla="*/ 2492743 h 5359243"/>
              <a:gd name="connsiteX15708" fmla="*/ 6753751 w 8191242"/>
              <a:gd name="connsiteY15708" fmla="*/ 2476392 h 5359243"/>
              <a:gd name="connsiteX15709" fmla="*/ 6754283 w 8191242"/>
              <a:gd name="connsiteY15709" fmla="*/ 2475760 h 5359243"/>
              <a:gd name="connsiteX15710" fmla="*/ 6753685 w 8191242"/>
              <a:gd name="connsiteY15710" fmla="*/ 2475202 h 5359243"/>
              <a:gd name="connsiteX15711" fmla="*/ 6753653 w 8191242"/>
              <a:gd name="connsiteY15711" fmla="*/ 2474628 h 5359243"/>
              <a:gd name="connsiteX15712" fmla="*/ 6746597 w 8191242"/>
              <a:gd name="connsiteY15712" fmla="*/ 2468589 h 5359243"/>
              <a:gd name="connsiteX15713" fmla="*/ 6753685 w 8191242"/>
              <a:gd name="connsiteY15713" fmla="*/ 2475202 h 5359243"/>
              <a:gd name="connsiteX15714" fmla="*/ 6753751 w 8191242"/>
              <a:gd name="connsiteY15714" fmla="*/ 2476392 h 5359243"/>
              <a:gd name="connsiteX15715" fmla="*/ 6747605 w 8191242"/>
              <a:gd name="connsiteY15715" fmla="*/ 2483686 h 5359243"/>
              <a:gd name="connsiteX15716" fmla="*/ 6730468 w 8191242"/>
              <a:gd name="connsiteY15716" fmla="*/ 2492743 h 5359243"/>
              <a:gd name="connsiteX15717" fmla="*/ 6730468 w 8191242"/>
              <a:gd name="connsiteY15717" fmla="*/ 2500795 h 5359243"/>
              <a:gd name="connsiteX15718" fmla="*/ 6753654 w 8191242"/>
              <a:gd name="connsiteY15718" fmla="*/ 2501803 h 5359243"/>
              <a:gd name="connsiteX15719" fmla="*/ 6780940 w 8191242"/>
              <a:gd name="connsiteY15719" fmla="*/ 2490506 h 5359243"/>
              <a:gd name="connsiteX15720" fmla="*/ 6786919 w 8191242"/>
              <a:gd name="connsiteY15720" fmla="*/ 2492743 h 5359243"/>
              <a:gd name="connsiteX15721" fmla="*/ 6784084 w 8191242"/>
              <a:gd name="connsiteY15721" fmla="*/ 2489204 h 5359243"/>
              <a:gd name="connsiteX15722" fmla="*/ 6794983 w 8191242"/>
              <a:gd name="connsiteY15722" fmla="*/ 2484691 h 5359243"/>
              <a:gd name="connsiteX15723" fmla="*/ 6762725 w 8191242"/>
              <a:gd name="connsiteY15723" fmla="*/ 2436380 h 5359243"/>
              <a:gd name="connsiteX15724" fmla="*/ 6746597 w 8191242"/>
              <a:gd name="connsiteY15724" fmla="*/ 2444433 h 5359243"/>
              <a:gd name="connsiteX15725" fmla="*/ 6762725 w 8191242"/>
              <a:gd name="connsiteY15725" fmla="*/ 2396120 h 5359243"/>
              <a:gd name="connsiteX15726" fmla="*/ 6746597 w 8191242"/>
              <a:gd name="connsiteY15726" fmla="*/ 2404173 h 5359243"/>
              <a:gd name="connsiteX15727" fmla="*/ 6730468 w 8191242"/>
              <a:gd name="connsiteY15727" fmla="*/ 2388069 h 5359243"/>
              <a:gd name="connsiteX15728" fmla="*/ 6762725 w 8191242"/>
              <a:gd name="connsiteY15728" fmla="*/ 2363912 h 5359243"/>
              <a:gd name="connsiteX15729" fmla="*/ 6786919 w 8191242"/>
              <a:gd name="connsiteY15729" fmla="*/ 2388069 h 5359243"/>
              <a:gd name="connsiteX15730" fmla="*/ 6770790 w 8191242"/>
              <a:gd name="connsiteY15730" fmla="*/ 2396120 h 5359243"/>
              <a:gd name="connsiteX15731" fmla="*/ 6803048 w 8191242"/>
              <a:gd name="connsiteY15731" fmla="*/ 2500795 h 5359243"/>
              <a:gd name="connsiteX15732" fmla="*/ 6819176 w 8191242"/>
              <a:gd name="connsiteY15732" fmla="*/ 2492743 h 5359243"/>
              <a:gd name="connsiteX15733" fmla="*/ 6803048 w 8191242"/>
              <a:gd name="connsiteY15733" fmla="*/ 2484691 h 5359243"/>
              <a:gd name="connsiteX15734" fmla="*/ 6827240 w 8191242"/>
              <a:gd name="connsiteY15734" fmla="*/ 2492743 h 5359243"/>
              <a:gd name="connsiteX15735" fmla="*/ 6811112 w 8191242"/>
              <a:gd name="connsiteY15735" fmla="*/ 2412224 h 5359243"/>
              <a:gd name="connsiteX15736" fmla="*/ 6803048 w 8191242"/>
              <a:gd name="connsiteY15736" fmla="*/ 2412224 h 5359243"/>
              <a:gd name="connsiteX15737" fmla="*/ 6794983 w 8191242"/>
              <a:gd name="connsiteY15737" fmla="*/ 2388069 h 5359243"/>
              <a:gd name="connsiteX15738" fmla="*/ 6819176 w 8191242"/>
              <a:gd name="connsiteY15738" fmla="*/ 2404173 h 5359243"/>
              <a:gd name="connsiteX15739" fmla="*/ 6811112 w 8191242"/>
              <a:gd name="connsiteY15739" fmla="*/ 2380016 h 5359243"/>
              <a:gd name="connsiteX15740" fmla="*/ 6843369 w 8191242"/>
              <a:gd name="connsiteY15740" fmla="*/ 2380016 h 5359243"/>
              <a:gd name="connsiteX15741" fmla="*/ 6835305 w 8191242"/>
              <a:gd name="connsiteY15741" fmla="*/ 2380016 h 5359243"/>
              <a:gd name="connsiteX15742" fmla="*/ 6851433 w 8191242"/>
              <a:gd name="connsiteY15742" fmla="*/ 2388069 h 5359243"/>
              <a:gd name="connsiteX15743" fmla="*/ 6859498 w 8191242"/>
              <a:gd name="connsiteY15743" fmla="*/ 2380016 h 5359243"/>
              <a:gd name="connsiteX15744" fmla="*/ 6851433 w 8191242"/>
              <a:gd name="connsiteY15744" fmla="*/ 2363912 h 5359243"/>
              <a:gd name="connsiteX15745" fmla="*/ 6867562 w 8191242"/>
              <a:gd name="connsiteY15745" fmla="*/ 2380016 h 5359243"/>
              <a:gd name="connsiteX15746" fmla="*/ 6859498 w 8191242"/>
              <a:gd name="connsiteY15746" fmla="*/ 2347810 h 5359243"/>
              <a:gd name="connsiteX15747" fmla="*/ 6867562 w 8191242"/>
              <a:gd name="connsiteY15747" fmla="*/ 2363912 h 5359243"/>
              <a:gd name="connsiteX15748" fmla="*/ 6875626 w 8191242"/>
              <a:gd name="connsiteY15748" fmla="*/ 2339758 h 5359243"/>
              <a:gd name="connsiteX15749" fmla="*/ 6891752 w 8191242"/>
              <a:gd name="connsiteY15749" fmla="*/ 2355860 h 5359243"/>
              <a:gd name="connsiteX15750" fmla="*/ 6883688 w 8191242"/>
              <a:gd name="connsiteY15750" fmla="*/ 2315601 h 5359243"/>
              <a:gd name="connsiteX15751" fmla="*/ 6891752 w 8191242"/>
              <a:gd name="connsiteY15751" fmla="*/ 2347810 h 5359243"/>
              <a:gd name="connsiteX15752" fmla="*/ 6915945 w 8191242"/>
              <a:gd name="connsiteY15752" fmla="*/ 2355860 h 5359243"/>
              <a:gd name="connsiteX15753" fmla="*/ 6932074 w 8191242"/>
              <a:gd name="connsiteY15753" fmla="*/ 2412224 h 5359243"/>
              <a:gd name="connsiteX15754" fmla="*/ 6940138 w 8191242"/>
              <a:gd name="connsiteY15754" fmla="*/ 2396120 h 5359243"/>
              <a:gd name="connsiteX15755" fmla="*/ 6988524 w 8191242"/>
              <a:gd name="connsiteY15755" fmla="*/ 2460537 h 5359243"/>
              <a:gd name="connsiteX15756" fmla="*/ 6980460 w 8191242"/>
              <a:gd name="connsiteY15756" fmla="*/ 2460537 h 5359243"/>
              <a:gd name="connsiteX15757" fmla="*/ 7004652 w 8191242"/>
              <a:gd name="connsiteY15757" fmla="*/ 2484691 h 5359243"/>
              <a:gd name="connsiteX15758" fmla="*/ 6980460 w 8191242"/>
              <a:gd name="connsiteY15758" fmla="*/ 2428329 h 5359243"/>
              <a:gd name="connsiteX15759" fmla="*/ 7004652 w 8191242"/>
              <a:gd name="connsiteY15759" fmla="*/ 2438393 h 5359243"/>
              <a:gd name="connsiteX15760" fmla="*/ 7014039 w 8191242"/>
              <a:gd name="connsiteY15760" fmla="*/ 2437613 h 5359243"/>
              <a:gd name="connsiteX15761" fmla="*/ 7014039 w 8191242"/>
              <a:gd name="connsiteY15761" fmla="*/ 2422043 h 5359243"/>
              <a:gd name="connsiteX15762" fmla="*/ 7014039 w 8191242"/>
              <a:gd name="connsiteY15762" fmla="*/ 2412603 h 5359243"/>
              <a:gd name="connsiteX15763" fmla="*/ 7006543 w 8191242"/>
              <a:gd name="connsiteY15763" fmla="*/ 2419923 h 5359243"/>
              <a:gd name="connsiteX15764" fmla="*/ 6974066 w 8191242"/>
              <a:gd name="connsiteY15764" fmla="*/ 2396135 h 5359243"/>
              <a:gd name="connsiteX15765" fmla="*/ 6965945 w 8191242"/>
              <a:gd name="connsiteY15765" fmla="*/ 2419923 h 5359243"/>
              <a:gd name="connsiteX15766" fmla="*/ 6957825 w 8191242"/>
              <a:gd name="connsiteY15766" fmla="*/ 2372349 h 5359243"/>
              <a:gd name="connsiteX15767" fmla="*/ 6933469 w 8191242"/>
              <a:gd name="connsiteY15767" fmla="*/ 2388207 h 5359243"/>
              <a:gd name="connsiteX15768" fmla="*/ 6925349 w 8191242"/>
              <a:gd name="connsiteY15768" fmla="*/ 2372349 h 5359243"/>
              <a:gd name="connsiteX15769" fmla="*/ 6917228 w 8191242"/>
              <a:gd name="connsiteY15769" fmla="*/ 2340632 h 5359243"/>
              <a:gd name="connsiteX15770" fmla="*/ 6933469 w 8191242"/>
              <a:gd name="connsiteY15770" fmla="*/ 2372349 h 5359243"/>
              <a:gd name="connsiteX15771" fmla="*/ 6957825 w 8191242"/>
              <a:gd name="connsiteY15771" fmla="*/ 2364419 h 5359243"/>
              <a:gd name="connsiteX15772" fmla="*/ 6933469 w 8191242"/>
              <a:gd name="connsiteY15772" fmla="*/ 2316843 h 5359243"/>
              <a:gd name="connsiteX15773" fmla="*/ 6941587 w 8191242"/>
              <a:gd name="connsiteY15773" fmla="*/ 2332701 h 5359243"/>
              <a:gd name="connsiteX15774" fmla="*/ 6949707 w 8191242"/>
              <a:gd name="connsiteY15774" fmla="*/ 2324774 h 5359243"/>
              <a:gd name="connsiteX15775" fmla="*/ 6982184 w 8191242"/>
              <a:gd name="connsiteY15775" fmla="*/ 2356489 h 5359243"/>
              <a:gd name="connsiteX15776" fmla="*/ 6998425 w 8191242"/>
              <a:gd name="connsiteY15776" fmla="*/ 2348562 h 5359243"/>
              <a:gd name="connsiteX15777" fmla="*/ 6990305 w 8191242"/>
              <a:gd name="connsiteY15777" fmla="*/ 2324774 h 5359243"/>
              <a:gd name="connsiteX15778" fmla="*/ 6990305 w 8191242"/>
              <a:gd name="connsiteY15778" fmla="*/ 2348562 h 5359243"/>
              <a:gd name="connsiteX15779" fmla="*/ 6976096 w 8191242"/>
              <a:gd name="connsiteY15779" fmla="*/ 2331711 h 5359243"/>
              <a:gd name="connsiteX15780" fmla="*/ 6974715 w 8191242"/>
              <a:gd name="connsiteY15780" fmla="*/ 2316209 h 5359243"/>
              <a:gd name="connsiteX15781" fmla="*/ 6990305 w 8191242"/>
              <a:gd name="connsiteY15781" fmla="*/ 2300985 h 5359243"/>
              <a:gd name="connsiteX15782" fmla="*/ 7006543 w 8191242"/>
              <a:gd name="connsiteY15782" fmla="*/ 2348562 h 5359243"/>
              <a:gd name="connsiteX15783" fmla="*/ 7022784 w 8191242"/>
              <a:gd name="connsiteY15783" fmla="*/ 2324774 h 5359243"/>
              <a:gd name="connsiteX15784" fmla="*/ 7039022 w 8191242"/>
              <a:gd name="connsiteY15784" fmla="*/ 2348562 h 5359243"/>
              <a:gd name="connsiteX15785" fmla="*/ 7039022 w 8191242"/>
              <a:gd name="connsiteY15785" fmla="*/ 2316843 h 5359243"/>
              <a:gd name="connsiteX15786" fmla="*/ 7071502 w 8191242"/>
              <a:gd name="connsiteY15786" fmla="*/ 2364419 h 5359243"/>
              <a:gd name="connsiteX15787" fmla="*/ 7073911 w 8191242"/>
              <a:gd name="connsiteY15787" fmla="*/ 2352154 h 5359243"/>
              <a:gd name="connsiteX15788" fmla="*/ 7072960 w 8191242"/>
              <a:gd name="connsiteY15788" fmla="*/ 2346326 h 5359243"/>
              <a:gd name="connsiteX15789" fmla="*/ 7079619 w 8191242"/>
              <a:gd name="connsiteY15789" fmla="*/ 2364419 h 5359243"/>
              <a:gd name="connsiteX15790" fmla="*/ 7071502 w 8191242"/>
              <a:gd name="connsiteY15790" fmla="*/ 2324774 h 5359243"/>
              <a:gd name="connsiteX15791" fmla="*/ 7079619 w 8191242"/>
              <a:gd name="connsiteY15791" fmla="*/ 2316843 h 5359243"/>
              <a:gd name="connsiteX15792" fmla="*/ 7079619 w 8191242"/>
              <a:gd name="connsiteY15792" fmla="*/ 2324774 h 5359243"/>
              <a:gd name="connsiteX15793" fmla="*/ 7087740 w 8191242"/>
              <a:gd name="connsiteY15793" fmla="*/ 2340632 h 5359243"/>
              <a:gd name="connsiteX15794" fmla="*/ 7103978 w 8191242"/>
              <a:gd name="connsiteY15794" fmla="*/ 2348562 h 5359243"/>
              <a:gd name="connsiteX15795" fmla="*/ 7103978 w 8191242"/>
              <a:gd name="connsiteY15795" fmla="*/ 2300985 h 5359243"/>
              <a:gd name="connsiteX15796" fmla="*/ 7136457 w 8191242"/>
              <a:gd name="connsiteY15796" fmla="*/ 2324774 h 5359243"/>
              <a:gd name="connsiteX15797" fmla="*/ 7136457 w 8191242"/>
              <a:gd name="connsiteY15797" fmla="*/ 2340632 h 5359243"/>
              <a:gd name="connsiteX15798" fmla="*/ 7120217 w 8191242"/>
              <a:gd name="connsiteY15798" fmla="*/ 2324774 h 5359243"/>
              <a:gd name="connsiteX15799" fmla="*/ 7120217 w 8191242"/>
              <a:gd name="connsiteY15799" fmla="*/ 2364419 h 5359243"/>
              <a:gd name="connsiteX15800" fmla="*/ 7112098 w 8191242"/>
              <a:gd name="connsiteY15800" fmla="*/ 2340632 h 5359243"/>
              <a:gd name="connsiteX15801" fmla="*/ 7103978 w 8191242"/>
              <a:gd name="connsiteY15801" fmla="*/ 2364419 h 5359243"/>
              <a:gd name="connsiteX15802" fmla="*/ 7095857 w 8191242"/>
              <a:gd name="connsiteY15802" fmla="*/ 2348562 h 5359243"/>
              <a:gd name="connsiteX15803" fmla="*/ 7087740 w 8191242"/>
              <a:gd name="connsiteY15803" fmla="*/ 2380277 h 5359243"/>
              <a:gd name="connsiteX15804" fmla="*/ 7039022 w 8191242"/>
              <a:gd name="connsiteY15804" fmla="*/ 2419923 h 5359243"/>
              <a:gd name="connsiteX15805" fmla="*/ 7030901 w 8191242"/>
              <a:gd name="connsiteY15805" fmla="*/ 2404065 h 5359243"/>
              <a:gd name="connsiteX15806" fmla="*/ 7036586 w 8191242"/>
              <a:gd name="connsiteY15806" fmla="*/ 2400364 h 5359243"/>
              <a:gd name="connsiteX15807" fmla="*/ 7038292 w 8191242"/>
              <a:gd name="connsiteY15807" fmla="*/ 2401633 h 5359243"/>
              <a:gd name="connsiteX15808" fmla="*/ 7063381 w 8191242"/>
              <a:gd name="connsiteY15808" fmla="*/ 2380277 h 5359243"/>
              <a:gd name="connsiteX15809" fmla="*/ 7030901 w 8191242"/>
              <a:gd name="connsiteY15809" fmla="*/ 2356489 h 5359243"/>
              <a:gd name="connsiteX15810" fmla="*/ 6998425 w 8191242"/>
              <a:gd name="connsiteY15810" fmla="*/ 2372349 h 5359243"/>
              <a:gd name="connsiteX15811" fmla="*/ 6998425 w 8191242"/>
              <a:gd name="connsiteY15811" fmla="*/ 2380277 h 5359243"/>
              <a:gd name="connsiteX15812" fmla="*/ 6982184 w 8191242"/>
              <a:gd name="connsiteY15812" fmla="*/ 2364419 h 5359243"/>
              <a:gd name="connsiteX15813" fmla="*/ 6974066 w 8191242"/>
              <a:gd name="connsiteY15813" fmla="*/ 2372349 h 5359243"/>
              <a:gd name="connsiteX15814" fmla="*/ 6990305 w 8191242"/>
              <a:gd name="connsiteY15814" fmla="*/ 2404065 h 5359243"/>
              <a:gd name="connsiteX15815" fmla="*/ 7014663 w 8191242"/>
              <a:gd name="connsiteY15815" fmla="*/ 2404065 h 5359243"/>
              <a:gd name="connsiteX15816" fmla="*/ 7014663 w 8191242"/>
              <a:gd name="connsiteY15816" fmla="*/ 2405667 h 5359243"/>
              <a:gd name="connsiteX15817" fmla="*/ 7029528 w 8191242"/>
              <a:gd name="connsiteY15817" fmla="*/ 2430756 h 5359243"/>
              <a:gd name="connsiteX15818" fmla="*/ 7017912 w 8191242"/>
              <a:gd name="connsiteY15818" fmla="*/ 2437291 h 5359243"/>
              <a:gd name="connsiteX15819" fmla="*/ 7028845 w 8191242"/>
              <a:gd name="connsiteY15819" fmla="*/ 2436380 h 5359243"/>
              <a:gd name="connsiteX15820" fmla="*/ 7028845 w 8191242"/>
              <a:gd name="connsiteY15820" fmla="*/ 2452485 h 5359243"/>
              <a:gd name="connsiteX15821" fmla="*/ 7036907 w 8191242"/>
              <a:gd name="connsiteY15821" fmla="*/ 2460537 h 5359243"/>
              <a:gd name="connsiteX15822" fmla="*/ 7044971 w 8191242"/>
              <a:gd name="connsiteY15822" fmla="*/ 2436380 h 5359243"/>
              <a:gd name="connsiteX15823" fmla="*/ 7069164 w 8191242"/>
              <a:gd name="connsiteY15823" fmla="*/ 2444433 h 5359243"/>
              <a:gd name="connsiteX15824" fmla="*/ 7061100 w 8191242"/>
              <a:gd name="connsiteY15824" fmla="*/ 2404173 h 5359243"/>
              <a:gd name="connsiteX15825" fmla="*/ 7077228 w 8191242"/>
              <a:gd name="connsiteY15825" fmla="*/ 2452485 h 5359243"/>
              <a:gd name="connsiteX15826" fmla="*/ 7109486 w 8191242"/>
              <a:gd name="connsiteY15826" fmla="*/ 2420276 h 5359243"/>
              <a:gd name="connsiteX15827" fmla="*/ 7093357 w 8191242"/>
              <a:gd name="connsiteY15827" fmla="*/ 2436380 h 5359243"/>
              <a:gd name="connsiteX15828" fmla="*/ 7117550 w 8191242"/>
              <a:gd name="connsiteY15828" fmla="*/ 2436380 h 5359243"/>
              <a:gd name="connsiteX15829" fmla="*/ 7109486 w 8191242"/>
              <a:gd name="connsiteY15829" fmla="*/ 2404173 h 5359243"/>
              <a:gd name="connsiteX15830" fmla="*/ 7125614 w 8191242"/>
              <a:gd name="connsiteY15830" fmla="*/ 2436380 h 5359243"/>
              <a:gd name="connsiteX15831" fmla="*/ 7125614 w 8191242"/>
              <a:gd name="connsiteY15831" fmla="*/ 2396120 h 5359243"/>
              <a:gd name="connsiteX15832" fmla="*/ 7157871 w 8191242"/>
              <a:gd name="connsiteY15832" fmla="*/ 2412224 h 5359243"/>
              <a:gd name="connsiteX15833" fmla="*/ 7125614 w 8191242"/>
              <a:gd name="connsiteY15833" fmla="*/ 2371964 h 5359243"/>
              <a:gd name="connsiteX15834" fmla="*/ 7141743 w 8191242"/>
              <a:gd name="connsiteY15834" fmla="*/ 2371964 h 5359243"/>
              <a:gd name="connsiteX15835" fmla="*/ 7165936 w 8191242"/>
              <a:gd name="connsiteY15835" fmla="*/ 2396120 h 5359243"/>
              <a:gd name="connsiteX15836" fmla="*/ 7157871 w 8191242"/>
              <a:gd name="connsiteY15836" fmla="*/ 2380016 h 5359243"/>
              <a:gd name="connsiteX15837" fmla="*/ 7174000 w 8191242"/>
              <a:gd name="connsiteY15837" fmla="*/ 2396120 h 5359243"/>
              <a:gd name="connsiteX15838" fmla="*/ 7206255 w 8191242"/>
              <a:gd name="connsiteY15838" fmla="*/ 2396120 h 5359243"/>
              <a:gd name="connsiteX15839" fmla="*/ 7222383 w 8191242"/>
              <a:gd name="connsiteY15839" fmla="*/ 2363912 h 5359243"/>
              <a:gd name="connsiteX15840" fmla="*/ 7230448 w 8191242"/>
              <a:gd name="connsiteY15840" fmla="*/ 2396120 h 5359243"/>
              <a:gd name="connsiteX15841" fmla="*/ 7246577 w 8191242"/>
              <a:gd name="connsiteY15841" fmla="*/ 2396120 h 5359243"/>
              <a:gd name="connsiteX15842" fmla="*/ 7254640 w 8191242"/>
              <a:gd name="connsiteY15842" fmla="*/ 2444433 h 5359243"/>
              <a:gd name="connsiteX15843" fmla="*/ 7238512 w 8191242"/>
              <a:gd name="connsiteY15843" fmla="*/ 2412224 h 5359243"/>
              <a:gd name="connsiteX15844" fmla="*/ 7238512 w 8191242"/>
              <a:gd name="connsiteY15844" fmla="*/ 2428329 h 5359243"/>
              <a:gd name="connsiteX15845" fmla="*/ 7222383 w 8191242"/>
              <a:gd name="connsiteY15845" fmla="*/ 2396120 h 5359243"/>
              <a:gd name="connsiteX15846" fmla="*/ 7165936 w 8191242"/>
              <a:gd name="connsiteY15846" fmla="*/ 2500795 h 5359243"/>
              <a:gd name="connsiteX15847" fmla="*/ 7157871 w 8191242"/>
              <a:gd name="connsiteY15847" fmla="*/ 2484691 h 5359243"/>
              <a:gd name="connsiteX15848" fmla="*/ 7174000 w 8191242"/>
              <a:gd name="connsiteY15848" fmla="*/ 2468589 h 5359243"/>
              <a:gd name="connsiteX15849" fmla="*/ 7149807 w 8191242"/>
              <a:gd name="connsiteY15849" fmla="*/ 2412224 h 5359243"/>
              <a:gd name="connsiteX15850" fmla="*/ 7141743 w 8191242"/>
              <a:gd name="connsiteY15850" fmla="*/ 2436380 h 5359243"/>
              <a:gd name="connsiteX15851" fmla="*/ 7140735 w 8191242"/>
              <a:gd name="connsiteY15851" fmla="*/ 2449466 h 5359243"/>
              <a:gd name="connsiteX15852" fmla="*/ 7134055 w 8191242"/>
              <a:gd name="connsiteY15852" fmla="*/ 2467570 h 5359243"/>
              <a:gd name="connsiteX15853" fmla="*/ 7134435 w 8191242"/>
              <a:gd name="connsiteY15853" fmla="*/ 2458398 h 5359243"/>
              <a:gd name="connsiteX15854" fmla="*/ 7127632 w 8191242"/>
              <a:gd name="connsiteY15854" fmla="*/ 2451478 h 5359243"/>
              <a:gd name="connsiteX15855" fmla="*/ 7110737 w 8191242"/>
              <a:gd name="connsiteY15855" fmla="*/ 2467409 h 5359243"/>
              <a:gd name="connsiteX15856" fmla="*/ 7109486 w 8191242"/>
              <a:gd name="connsiteY15856" fmla="*/ 2460537 h 5359243"/>
              <a:gd name="connsiteX15857" fmla="*/ 7101421 w 8191242"/>
              <a:gd name="connsiteY15857" fmla="*/ 2476641 h 5359243"/>
              <a:gd name="connsiteX15858" fmla="*/ 7093357 w 8191242"/>
              <a:gd name="connsiteY15858" fmla="*/ 2492743 h 5359243"/>
              <a:gd name="connsiteX15859" fmla="*/ 7085293 w 8191242"/>
              <a:gd name="connsiteY15859" fmla="*/ 2460537 h 5359243"/>
              <a:gd name="connsiteX15860" fmla="*/ 7109486 w 8191242"/>
              <a:gd name="connsiteY15860" fmla="*/ 2541055 h 5359243"/>
              <a:gd name="connsiteX15861" fmla="*/ 7117550 w 8191242"/>
              <a:gd name="connsiteY15861" fmla="*/ 2565212 h 5359243"/>
              <a:gd name="connsiteX15862" fmla="*/ 7093357 w 8191242"/>
              <a:gd name="connsiteY15862" fmla="*/ 2549108 h 5359243"/>
              <a:gd name="connsiteX15863" fmla="*/ 7085293 w 8191242"/>
              <a:gd name="connsiteY15863" fmla="*/ 2597420 h 5359243"/>
              <a:gd name="connsiteX15864" fmla="*/ 7109486 w 8191242"/>
              <a:gd name="connsiteY15864" fmla="*/ 2573264 h 5359243"/>
              <a:gd name="connsiteX15865" fmla="*/ 7125614 w 8191242"/>
              <a:gd name="connsiteY15865" fmla="*/ 2589368 h 5359243"/>
              <a:gd name="connsiteX15866" fmla="*/ 7117550 w 8191242"/>
              <a:gd name="connsiteY15866" fmla="*/ 2557160 h 5359243"/>
              <a:gd name="connsiteX15867" fmla="*/ 7133679 w 8191242"/>
              <a:gd name="connsiteY15867" fmla="*/ 2557160 h 5359243"/>
              <a:gd name="connsiteX15868" fmla="*/ 7149807 w 8191242"/>
              <a:gd name="connsiteY15868" fmla="*/ 2597420 h 5359243"/>
              <a:gd name="connsiteX15869" fmla="*/ 7141743 w 8191242"/>
              <a:gd name="connsiteY15869" fmla="*/ 2589368 h 5359243"/>
              <a:gd name="connsiteX15870" fmla="*/ 7044971 w 8191242"/>
              <a:gd name="connsiteY15870" fmla="*/ 2613524 h 5359243"/>
              <a:gd name="connsiteX15871" fmla="*/ 6980460 w 8191242"/>
              <a:gd name="connsiteY15871" fmla="*/ 2653783 h 5359243"/>
              <a:gd name="connsiteX15872" fmla="*/ 6966850 w 8191242"/>
              <a:gd name="connsiteY15872" fmla="*/ 2627741 h 5359243"/>
              <a:gd name="connsiteX15873" fmla="*/ 6965121 w 8191242"/>
              <a:gd name="connsiteY15873" fmla="*/ 2617983 h 5359243"/>
              <a:gd name="connsiteX15874" fmla="*/ 6965212 w 8191242"/>
              <a:gd name="connsiteY15874" fmla="*/ 2618054 h 5359243"/>
              <a:gd name="connsiteX15875" fmla="*/ 6964331 w 8191242"/>
              <a:gd name="connsiteY15875" fmla="*/ 2613524 h 5359243"/>
              <a:gd name="connsiteX15876" fmla="*/ 6972395 w 8191242"/>
              <a:gd name="connsiteY15876" fmla="*/ 2637679 h 5359243"/>
              <a:gd name="connsiteX15877" fmla="*/ 6988524 w 8191242"/>
              <a:gd name="connsiteY15877" fmla="*/ 2637679 h 5359243"/>
              <a:gd name="connsiteX15878" fmla="*/ 6980460 w 8191242"/>
              <a:gd name="connsiteY15878" fmla="*/ 2581317 h 5359243"/>
              <a:gd name="connsiteX15879" fmla="*/ 6980460 w 8191242"/>
              <a:gd name="connsiteY15879" fmla="*/ 2613524 h 5359243"/>
              <a:gd name="connsiteX15880" fmla="*/ 6972395 w 8191242"/>
              <a:gd name="connsiteY15880" fmla="*/ 2573264 h 5359243"/>
              <a:gd name="connsiteX15881" fmla="*/ 6996588 w 8191242"/>
              <a:gd name="connsiteY15881" fmla="*/ 2629627 h 5359243"/>
              <a:gd name="connsiteX15882" fmla="*/ 7036907 w 8191242"/>
              <a:gd name="connsiteY15882" fmla="*/ 2581317 h 5359243"/>
              <a:gd name="connsiteX15883" fmla="*/ 7053035 w 8191242"/>
              <a:gd name="connsiteY15883" fmla="*/ 2597420 h 5359243"/>
              <a:gd name="connsiteX15884" fmla="*/ 7069164 w 8191242"/>
              <a:gd name="connsiteY15884" fmla="*/ 2605473 h 5359243"/>
              <a:gd name="connsiteX15885" fmla="*/ 7077228 w 8191242"/>
              <a:gd name="connsiteY15885" fmla="*/ 2605473 h 5359243"/>
              <a:gd name="connsiteX15886" fmla="*/ 7061100 w 8191242"/>
              <a:gd name="connsiteY15886" fmla="*/ 2452485 h 5359243"/>
              <a:gd name="connsiteX15887" fmla="*/ 7061100 w 8191242"/>
              <a:gd name="connsiteY15887" fmla="*/ 2484691 h 5359243"/>
              <a:gd name="connsiteX15888" fmla="*/ 7044971 w 8191242"/>
              <a:gd name="connsiteY15888" fmla="*/ 2468589 h 5359243"/>
              <a:gd name="connsiteX15889" fmla="*/ 7053035 w 8191242"/>
              <a:gd name="connsiteY15889" fmla="*/ 2508848 h 5359243"/>
              <a:gd name="connsiteX15890" fmla="*/ 7053035 w 8191242"/>
              <a:gd name="connsiteY15890" fmla="*/ 2492743 h 5359243"/>
              <a:gd name="connsiteX15891" fmla="*/ 7069164 w 8191242"/>
              <a:gd name="connsiteY15891" fmla="*/ 2508848 h 5359243"/>
              <a:gd name="connsiteX15892" fmla="*/ 7044971 w 8191242"/>
              <a:gd name="connsiteY15892" fmla="*/ 2524952 h 5359243"/>
              <a:gd name="connsiteX15893" fmla="*/ 7036907 w 8191242"/>
              <a:gd name="connsiteY15893" fmla="*/ 2484691 h 5359243"/>
              <a:gd name="connsiteX15894" fmla="*/ 7028845 w 8191242"/>
              <a:gd name="connsiteY15894" fmla="*/ 2484691 h 5359243"/>
              <a:gd name="connsiteX15895" fmla="*/ 7044971 w 8191242"/>
              <a:gd name="connsiteY15895" fmla="*/ 2573264 h 5359243"/>
              <a:gd name="connsiteX15896" fmla="*/ 7028845 w 8191242"/>
              <a:gd name="connsiteY15896" fmla="*/ 2500795 h 5359243"/>
              <a:gd name="connsiteX15897" fmla="*/ 7012717 w 8191242"/>
              <a:gd name="connsiteY15897" fmla="*/ 2533004 h 5359243"/>
              <a:gd name="connsiteX15898" fmla="*/ 7028845 w 8191242"/>
              <a:gd name="connsiteY15898" fmla="*/ 2549108 h 5359243"/>
              <a:gd name="connsiteX15899" fmla="*/ 7020781 w 8191242"/>
              <a:gd name="connsiteY15899" fmla="*/ 2573264 h 5359243"/>
              <a:gd name="connsiteX15900" fmla="*/ 6996588 w 8191242"/>
              <a:gd name="connsiteY15900" fmla="*/ 2476641 h 5359243"/>
              <a:gd name="connsiteX15901" fmla="*/ 6996588 w 8191242"/>
              <a:gd name="connsiteY15901" fmla="*/ 2524952 h 5359243"/>
              <a:gd name="connsiteX15902" fmla="*/ 6996588 w 8191242"/>
              <a:gd name="connsiteY15902" fmla="*/ 2549108 h 5359243"/>
              <a:gd name="connsiteX15903" fmla="*/ 6980460 w 8191242"/>
              <a:gd name="connsiteY15903" fmla="*/ 2549108 h 5359243"/>
              <a:gd name="connsiteX15904" fmla="*/ 6964331 w 8191242"/>
              <a:gd name="connsiteY15904" fmla="*/ 2533004 h 5359243"/>
              <a:gd name="connsiteX15905" fmla="*/ 6964331 w 8191242"/>
              <a:gd name="connsiteY15905" fmla="*/ 2581317 h 5359243"/>
              <a:gd name="connsiteX15906" fmla="*/ 6952234 w 8191242"/>
              <a:gd name="connsiteY15906" fmla="*/ 2550114 h 5359243"/>
              <a:gd name="connsiteX15907" fmla="*/ 6955458 w 8191242"/>
              <a:gd name="connsiteY15907" fmla="*/ 2540839 h 5359243"/>
              <a:gd name="connsiteX15908" fmla="*/ 6956267 w 8191242"/>
              <a:gd name="connsiteY15908" fmla="*/ 2541055 h 5359243"/>
              <a:gd name="connsiteX15909" fmla="*/ 6955715 w 8191242"/>
              <a:gd name="connsiteY15909" fmla="*/ 2540101 h 5359243"/>
              <a:gd name="connsiteX15910" fmla="*/ 6957526 w 8191242"/>
              <a:gd name="connsiteY15910" fmla="*/ 2534891 h 5359243"/>
              <a:gd name="connsiteX15911" fmla="*/ 6964331 w 8191242"/>
              <a:gd name="connsiteY15911" fmla="*/ 2524952 h 5359243"/>
              <a:gd name="connsiteX15912" fmla="*/ 6949588 w 8191242"/>
              <a:gd name="connsiteY15912" fmla="*/ 2529480 h 5359243"/>
              <a:gd name="connsiteX15913" fmla="*/ 6955715 w 8191242"/>
              <a:gd name="connsiteY15913" fmla="*/ 2540101 h 5359243"/>
              <a:gd name="connsiteX15914" fmla="*/ 6955458 w 8191242"/>
              <a:gd name="connsiteY15914" fmla="*/ 2540839 h 5359243"/>
              <a:gd name="connsiteX15915" fmla="*/ 6939886 w 8191242"/>
              <a:gd name="connsiteY15915" fmla="*/ 2536653 h 5359243"/>
              <a:gd name="connsiteX15916" fmla="*/ 6924009 w 8191242"/>
              <a:gd name="connsiteY15916" fmla="*/ 2549108 h 5359243"/>
              <a:gd name="connsiteX15917" fmla="*/ 6932074 w 8191242"/>
              <a:gd name="connsiteY15917" fmla="*/ 2573264 h 5359243"/>
              <a:gd name="connsiteX15918" fmla="*/ 6932074 w 8191242"/>
              <a:gd name="connsiteY15918" fmla="*/ 2557160 h 5359243"/>
              <a:gd name="connsiteX15919" fmla="*/ 6948202 w 8191242"/>
              <a:gd name="connsiteY15919" fmla="*/ 2581317 h 5359243"/>
              <a:gd name="connsiteX15920" fmla="*/ 6948202 w 8191242"/>
              <a:gd name="connsiteY15920" fmla="*/ 2613524 h 5359243"/>
              <a:gd name="connsiteX15921" fmla="*/ 6932074 w 8191242"/>
              <a:gd name="connsiteY15921" fmla="*/ 2621574 h 5359243"/>
              <a:gd name="connsiteX15922" fmla="*/ 6924009 w 8191242"/>
              <a:gd name="connsiteY15922" fmla="*/ 2589368 h 5359243"/>
              <a:gd name="connsiteX15923" fmla="*/ 6940138 w 8191242"/>
              <a:gd name="connsiteY15923" fmla="*/ 2589368 h 5359243"/>
              <a:gd name="connsiteX15924" fmla="*/ 6899816 w 8191242"/>
              <a:gd name="connsiteY15924" fmla="*/ 2524952 h 5359243"/>
              <a:gd name="connsiteX15925" fmla="*/ 6891752 w 8191242"/>
              <a:gd name="connsiteY15925" fmla="*/ 2524952 h 5359243"/>
              <a:gd name="connsiteX15926" fmla="*/ 6907881 w 8191242"/>
              <a:gd name="connsiteY15926" fmla="*/ 2549108 h 5359243"/>
              <a:gd name="connsiteX15927" fmla="*/ 6859498 w 8191242"/>
              <a:gd name="connsiteY15927" fmla="*/ 2565212 h 5359243"/>
              <a:gd name="connsiteX15928" fmla="*/ 6867562 w 8191242"/>
              <a:gd name="connsiteY15928" fmla="*/ 2557160 h 5359243"/>
              <a:gd name="connsiteX15929" fmla="*/ 6859498 w 8191242"/>
              <a:gd name="connsiteY15929" fmla="*/ 2524952 h 5359243"/>
              <a:gd name="connsiteX15930" fmla="*/ 6843369 w 8191242"/>
              <a:gd name="connsiteY15930" fmla="*/ 2557160 h 5359243"/>
              <a:gd name="connsiteX15931" fmla="*/ 6843369 w 8191242"/>
              <a:gd name="connsiteY15931" fmla="*/ 2549108 h 5359243"/>
              <a:gd name="connsiteX15932" fmla="*/ 6835305 w 8191242"/>
              <a:gd name="connsiteY15932" fmla="*/ 2549108 h 5359243"/>
              <a:gd name="connsiteX15933" fmla="*/ 6851433 w 8191242"/>
              <a:gd name="connsiteY15933" fmla="*/ 2621574 h 5359243"/>
              <a:gd name="connsiteX15934" fmla="*/ 6835305 w 8191242"/>
              <a:gd name="connsiteY15934" fmla="*/ 2573264 h 5359243"/>
              <a:gd name="connsiteX15935" fmla="*/ 6827240 w 8191242"/>
              <a:gd name="connsiteY15935" fmla="*/ 2549108 h 5359243"/>
              <a:gd name="connsiteX15936" fmla="*/ 6835305 w 8191242"/>
              <a:gd name="connsiteY15936" fmla="*/ 2613524 h 5359243"/>
              <a:gd name="connsiteX15937" fmla="*/ 6819176 w 8191242"/>
              <a:gd name="connsiteY15937" fmla="*/ 2573264 h 5359243"/>
              <a:gd name="connsiteX15938" fmla="*/ 6803048 w 8191242"/>
              <a:gd name="connsiteY15938" fmla="*/ 2581317 h 5359243"/>
              <a:gd name="connsiteX15939" fmla="*/ 6811112 w 8191242"/>
              <a:gd name="connsiteY15939" fmla="*/ 2605473 h 5359243"/>
              <a:gd name="connsiteX15940" fmla="*/ 6786919 w 8191242"/>
              <a:gd name="connsiteY15940" fmla="*/ 2573264 h 5359243"/>
              <a:gd name="connsiteX15941" fmla="*/ 6827240 w 8191242"/>
              <a:gd name="connsiteY15941" fmla="*/ 2653783 h 5359243"/>
              <a:gd name="connsiteX15942" fmla="*/ 6820185 w 8191242"/>
              <a:gd name="connsiteY15942" fmla="*/ 2665862 h 5359243"/>
              <a:gd name="connsiteX15943" fmla="*/ 6819386 w 8191242"/>
              <a:gd name="connsiteY15943" fmla="*/ 2675437 h 5359243"/>
              <a:gd name="connsiteX15944" fmla="*/ 6820400 w 8191242"/>
              <a:gd name="connsiteY15944" fmla="*/ 2678530 h 5359243"/>
              <a:gd name="connsiteX15945" fmla="*/ 6833287 w 8191242"/>
              <a:gd name="connsiteY15945" fmla="*/ 2684733 h 5359243"/>
              <a:gd name="connsiteX15946" fmla="*/ 6851433 w 8191242"/>
              <a:gd name="connsiteY15946" fmla="*/ 2677939 h 5359243"/>
              <a:gd name="connsiteX15947" fmla="*/ 6843369 w 8191242"/>
              <a:gd name="connsiteY15947" fmla="*/ 2661835 h 5359243"/>
              <a:gd name="connsiteX15948" fmla="*/ 6851433 w 8191242"/>
              <a:gd name="connsiteY15948" fmla="*/ 2661835 h 5359243"/>
              <a:gd name="connsiteX15949" fmla="*/ 6843369 w 8191242"/>
              <a:gd name="connsiteY15949" fmla="*/ 2645731 h 5359243"/>
              <a:gd name="connsiteX15950" fmla="*/ 6859498 w 8191242"/>
              <a:gd name="connsiteY15950" fmla="*/ 2637679 h 5359243"/>
              <a:gd name="connsiteX15951" fmla="*/ 6859498 w 8191242"/>
              <a:gd name="connsiteY15951" fmla="*/ 2661835 h 5359243"/>
              <a:gd name="connsiteX15952" fmla="*/ 6867562 w 8191242"/>
              <a:gd name="connsiteY15952" fmla="*/ 2645731 h 5359243"/>
              <a:gd name="connsiteX15953" fmla="*/ 6875626 w 8191242"/>
              <a:gd name="connsiteY15953" fmla="*/ 2605473 h 5359243"/>
              <a:gd name="connsiteX15954" fmla="*/ 6891752 w 8191242"/>
              <a:gd name="connsiteY15954" fmla="*/ 2637679 h 5359243"/>
              <a:gd name="connsiteX15955" fmla="*/ 6867562 w 8191242"/>
              <a:gd name="connsiteY15955" fmla="*/ 2653783 h 5359243"/>
              <a:gd name="connsiteX15956" fmla="*/ 6875626 w 8191242"/>
              <a:gd name="connsiteY15956" fmla="*/ 2669887 h 5359243"/>
              <a:gd name="connsiteX15957" fmla="*/ 6891752 w 8191242"/>
              <a:gd name="connsiteY15957" fmla="*/ 2669887 h 5359243"/>
              <a:gd name="connsiteX15958" fmla="*/ 6891752 w 8191242"/>
              <a:gd name="connsiteY15958" fmla="*/ 2637679 h 5359243"/>
              <a:gd name="connsiteX15959" fmla="*/ 6924009 w 8191242"/>
              <a:gd name="connsiteY15959" fmla="*/ 2669887 h 5359243"/>
              <a:gd name="connsiteX15960" fmla="*/ 6899816 w 8191242"/>
              <a:gd name="connsiteY15960" fmla="*/ 2661835 h 5359243"/>
              <a:gd name="connsiteX15961" fmla="*/ 6899816 w 8191242"/>
              <a:gd name="connsiteY15961" fmla="*/ 2677939 h 5359243"/>
              <a:gd name="connsiteX15962" fmla="*/ 6867562 w 8191242"/>
              <a:gd name="connsiteY15962" fmla="*/ 2669887 h 5359243"/>
              <a:gd name="connsiteX15963" fmla="*/ 6867562 w 8191242"/>
              <a:gd name="connsiteY15963" fmla="*/ 2685992 h 5359243"/>
              <a:gd name="connsiteX15964" fmla="*/ 6730468 w 8191242"/>
              <a:gd name="connsiteY15964" fmla="*/ 2718199 h 5359243"/>
              <a:gd name="connsiteX15965" fmla="*/ 6730468 w 8191242"/>
              <a:gd name="connsiteY15965" fmla="*/ 2685992 h 5359243"/>
              <a:gd name="connsiteX15966" fmla="*/ 6722404 w 8191242"/>
              <a:gd name="connsiteY15966" fmla="*/ 2677939 h 5359243"/>
              <a:gd name="connsiteX15967" fmla="*/ 6730468 w 8191242"/>
              <a:gd name="connsiteY15967" fmla="*/ 2718199 h 5359243"/>
              <a:gd name="connsiteX15968" fmla="*/ 6690149 w 8191242"/>
              <a:gd name="connsiteY15968" fmla="*/ 2718199 h 5359243"/>
              <a:gd name="connsiteX15969" fmla="*/ 6698213 w 8191242"/>
              <a:gd name="connsiteY15969" fmla="*/ 2734304 h 5359243"/>
              <a:gd name="connsiteX15970" fmla="*/ 6714342 w 8191242"/>
              <a:gd name="connsiteY15970" fmla="*/ 2718199 h 5359243"/>
              <a:gd name="connsiteX15971" fmla="*/ 6682085 w 8191242"/>
              <a:gd name="connsiteY15971" fmla="*/ 2710148 h 5359243"/>
              <a:gd name="connsiteX15972" fmla="*/ 6689240 w 8191242"/>
              <a:gd name="connsiteY15972" fmla="*/ 2660135 h 5359243"/>
              <a:gd name="connsiteX15973" fmla="*/ 6690149 w 8191242"/>
              <a:gd name="connsiteY15973" fmla="*/ 2661835 h 5359243"/>
              <a:gd name="connsiteX15974" fmla="*/ 6690149 w 8191242"/>
              <a:gd name="connsiteY15974" fmla="*/ 2653783 h 5359243"/>
              <a:gd name="connsiteX15975" fmla="*/ 6722404 w 8191242"/>
              <a:gd name="connsiteY15975" fmla="*/ 2661835 h 5359243"/>
              <a:gd name="connsiteX15976" fmla="*/ 6706278 w 8191242"/>
              <a:gd name="connsiteY15976" fmla="*/ 2629627 h 5359243"/>
              <a:gd name="connsiteX15977" fmla="*/ 6690149 w 8191242"/>
              <a:gd name="connsiteY15977" fmla="*/ 2629627 h 5359243"/>
              <a:gd name="connsiteX15978" fmla="*/ 6690149 w 8191242"/>
              <a:gd name="connsiteY15978" fmla="*/ 2642711 h 5359243"/>
              <a:gd name="connsiteX15979" fmla="*/ 6690149 w 8191242"/>
              <a:gd name="connsiteY15979" fmla="*/ 2653783 h 5359243"/>
              <a:gd name="connsiteX15980" fmla="*/ 6689240 w 8191242"/>
              <a:gd name="connsiteY15980" fmla="*/ 2660135 h 5359243"/>
              <a:gd name="connsiteX15981" fmla="*/ 6682085 w 8191242"/>
              <a:gd name="connsiteY15981" fmla="*/ 2646738 h 5359243"/>
              <a:gd name="connsiteX15982" fmla="*/ 6674021 w 8191242"/>
              <a:gd name="connsiteY15982" fmla="*/ 2637679 h 5359243"/>
              <a:gd name="connsiteX15983" fmla="*/ 6682085 w 8191242"/>
              <a:gd name="connsiteY15983" fmla="*/ 2685992 h 5359243"/>
              <a:gd name="connsiteX15984" fmla="*/ 6665956 w 8191242"/>
              <a:gd name="connsiteY15984" fmla="*/ 2710148 h 5359243"/>
              <a:gd name="connsiteX15985" fmla="*/ 6674021 w 8191242"/>
              <a:gd name="connsiteY15985" fmla="*/ 2726252 h 5359243"/>
              <a:gd name="connsiteX15986" fmla="*/ 6665956 w 8191242"/>
              <a:gd name="connsiteY15986" fmla="*/ 2750406 h 5359243"/>
              <a:gd name="connsiteX15987" fmla="*/ 6641763 w 8191242"/>
              <a:gd name="connsiteY15987" fmla="*/ 2742356 h 5359243"/>
              <a:gd name="connsiteX15988" fmla="*/ 6649828 w 8191242"/>
              <a:gd name="connsiteY15988" fmla="*/ 2766510 h 5359243"/>
              <a:gd name="connsiteX15989" fmla="*/ 6625635 w 8191242"/>
              <a:gd name="connsiteY15989" fmla="*/ 2734304 h 5359243"/>
              <a:gd name="connsiteX15990" fmla="*/ 6633699 w 8191242"/>
              <a:gd name="connsiteY15990" fmla="*/ 2734304 h 5359243"/>
              <a:gd name="connsiteX15991" fmla="*/ 6601442 w 8191242"/>
              <a:gd name="connsiteY15991" fmla="*/ 2702096 h 5359243"/>
              <a:gd name="connsiteX15992" fmla="*/ 6617570 w 8191242"/>
              <a:gd name="connsiteY15992" fmla="*/ 2742356 h 5359243"/>
              <a:gd name="connsiteX15993" fmla="*/ 6601442 w 8191242"/>
              <a:gd name="connsiteY15993" fmla="*/ 2774565 h 5359243"/>
              <a:gd name="connsiteX15994" fmla="*/ 6609506 w 8191242"/>
              <a:gd name="connsiteY15994" fmla="*/ 2806771 h 5359243"/>
              <a:gd name="connsiteX15995" fmla="*/ 6617570 w 8191242"/>
              <a:gd name="connsiteY15995" fmla="*/ 2766510 h 5359243"/>
              <a:gd name="connsiteX15996" fmla="*/ 6633004 w 8191242"/>
              <a:gd name="connsiteY15996" fmla="*/ 2789622 h 5359243"/>
              <a:gd name="connsiteX15997" fmla="*/ 6632607 w 8191242"/>
              <a:gd name="connsiteY15997" fmla="*/ 2785078 h 5359243"/>
              <a:gd name="connsiteX15998" fmla="*/ 6642288 w 8191242"/>
              <a:gd name="connsiteY15998" fmla="*/ 2768620 h 5359243"/>
              <a:gd name="connsiteX15999" fmla="*/ 6650032 w 8191242"/>
              <a:gd name="connsiteY15999" fmla="*/ 2791854 h 5359243"/>
              <a:gd name="connsiteX16000" fmla="*/ 6650032 w 8191242"/>
              <a:gd name="connsiteY16000" fmla="*/ 2776365 h 5359243"/>
              <a:gd name="connsiteX16001" fmla="*/ 6673267 w 8191242"/>
              <a:gd name="connsiteY16001" fmla="*/ 2822833 h 5359243"/>
              <a:gd name="connsiteX16002" fmla="*/ 6665522 w 8191242"/>
              <a:gd name="connsiteY16002" fmla="*/ 2815089 h 5359243"/>
              <a:gd name="connsiteX16003" fmla="*/ 6634543 w 8191242"/>
              <a:gd name="connsiteY16003" fmla="*/ 2807344 h 5359243"/>
              <a:gd name="connsiteX16004" fmla="*/ 6633077 w 8191242"/>
              <a:gd name="connsiteY16004" fmla="*/ 2790491 h 5359243"/>
              <a:gd name="connsiteX16005" fmla="*/ 6619585 w 8191242"/>
              <a:gd name="connsiteY16005" fmla="*/ 2786641 h 5359243"/>
              <a:gd name="connsiteX16006" fmla="*/ 6617570 w 8191242"/>
              <a:gd name="connsiteY16006" fmla="*/ 2806771 h 5359243"/>
              <a:gd name="connsiteX16007" fmla="*/ 6657892 w 8191242"/>
              <a:gd name="connsiteY16007" fmla="*/ 2871187 h 5359243"/>
              <a:gd name="connsiteX16008" fmla="*/ 6682085 w 8191242"/>
              <a:gd name="connsiteY16008" fmla="*/ 2863136 h 5359243"/>
              <a:gd name="connsiteX16009" fmla="*/ 6674021 w 8191242"/>
              <a:gd name="connsiteY16009" fmla="*/ 2895344 h 5359243"/>
              <a:gd name="connsiteX16010" fmla="*/ 6698213 w 8191242"/>
              <a:gd name="connsiteY16010" fmla="*/ 2855083 h 5359243"/>
              <a:gd name="connsiteX16011" fmla="*/ 6641763 w 8191242"/>
              <a:gd name="connsiteY16011" fmla="*/ 2830927 h 5359243"/>
              <a:gd name="connsiteX16012" fmla="*/ 6657892 w 8191242"/>
              <a:gd name="connsiteY16012" fmla="*/ 2822875 h 5359243"/>
              <a:gd name="connsiteX16013" fmla="*/ 6682085 w 8191242"/>
              <a:gd name="connsiteY16013" fmla="*/ 2847031 h 5359243"/>
              <a:gd name="connsiteX16014" fmla="*/ 6682085 w 8191242"/>
              <a:gd name="connsiteY16014" fmla="*/ 2822875 h 5359243"/>
              <a:gd name="connsiteX16015" fmla="*/ 6690149 w 8191242"/>
              <a:gd name="connsiteY16015" fmla="*/ 2838979 h 5359243"/>
              <a:gd name="connsiteX16016" fmla="*/ 6690149 w 8191242"/>
              <a:gd name="connsiteY16016" fmla="*/ 2822875 h 5359243"/>
              <a:gd name="connsiteX16017" fmla="*/ 6698213 w 8191242"/>
              <a:gd name="connsiteY16017" fmla="*/ 2838979 h 5359243"/>
              <a:gd name="connsiteX16018" fmla="*/ 6698213 w 8191242"/>
              <a:gd name="connsiteY16018" fmla="*/ 2790666 h 5359243"/>
              <a:gd name="connsiteX16019" fmla="*/ 6714342 w 8191242"/>
              <a:gd name="connsiteY16019" fmla="*/ 2806771 h 5359243"/>
              <a:gd name="connsiteX16020" fmla="*/ 6706278 w 8191242"/>
              <a:gd name="connsiteY16020" fmla="*/ 2822875 h 5359243"/>
              <a:gd name="connsiteX16021" fmla="*/ 6730468 w 8191242"/>
              <a:gd name="connsiteY16021" fmla="*/ 2798718 h 5359243"/>
              <a:gd name="connsiteX16022" fmla="*/ 6738532 w 8191242"/>
              <a:gd name="connsiteY16022" fmla="*/ 2830927 h 5359243"/>
              <a:gd name="connsiteX16023" fmla="*/ 6754661 w 8191242"/>
              <a:gd name="connsiteY16023" fmla="*/ 2806771 h 5359243"/>
              <a:gd name="connsiteX16024" fmla="*/ 6754661 w 8191242"/>
              <a:gd name="connsiteY16024" fmla="*/ 2807697 h 5359243"/>
              <a:gd name="connsiteX16025" fmla="*/ 6771627 w 8191242"/>
              <a:gd name="connsiteY16025" fmla="*/ 2807697 h 5359243"/>
              <a:gd name="connsiteX16026" fmla="*/ 6780147 w 8191242"/>
              <a:gd name="connsiteY16026" fmla="*/ 2815794 h 5359243"/>
              <a:gd name="connsiteX16027" fmla="*/ 6771627 w 8191242"/>
              <a:gd name="connsiteY16027" fmla="*/ 2831988 h 5359243"/>
              <a:gd name="connsiteX16028" fmla="*/ 6795612 w 8191242"/>
              <a:gd name="connsiteY16028" fmla="*/ 2885177 h 5359243"/>
              <a:gd name="connsiteX16029" fmla="*/ 6795993 w 8191242"/>
              <a:gd name="connsiteY16029" fmla="*/ 2874208 h 5359243"/>
              <a:gd name="connsiteX16030" fmla="*/ 6778855 w 8191242"/>
              <a:gd name="connsiteY16030" fmla="*/ 2838979 h 5359243"/>
              <a:gd name="connsiteX16031" fmla="*/ 6786919 w 8191242"/>
              <a:gd name="connsiteY16031" fmla="*/ 2847031 h 5359243"/>
              <a:gd name="connsiteX16032" fmla="*/ 6811112 w 8191242"/>
              <a:gd name="connsiteY16032" fmla="*/ 2838979 h 5359243"/>
              <a:gd name="connsiteX16033" fmla="*/ 6794983 w 8191242"/>
              <a:gd name="connsiteY16033" fmla="*/ 2855083 h 5359243"/>
              <a:gd name="connsiteX16034" fmla="*/ 6803048 w 8191242"/>
              <a:gd name="connsiteY16034" fmla="*/ 2879240 h 5359243"/>
              <a:gd name="connsiteX16035" fmla="*/ 6803048 w 8191242"/>
              <a:gd name="connsiteY16035" fmla="*/ 2903396 h 5359243"/>
              <a:gd name="connsiteX16036" fmla="*/ 6819176 w 8191242"/>
              <a:gd name="connsiteY16036" fmla="*/ 2895344 h 5359243"/>
              <a:gd name="connsiteX16037" fmla="*/ 6811112 w 8191242"/>
              <a:gd name="connsiteY16037" fmla="*/ 2863136 h 5359243"/>
              <a:gd name="connsiteX16038" fmla="*/ 6843369 w 8191242"/>
              <a:gd name="connsiteY16038" fmla="*/ 2822875 h 5359243"/>
              <a:gd name="connsiteX16039" fmla="*/ 6859498 w 8191242"/>
              <a:gd name="connsiteY16039" fmla="*/ 2847031 h 5359243"/>
              <a:gd name="connsiteX16040" fmla="*/ 6867562 w 8191242"/>
              <a:gd name="connsiteY16040" fmla="*/ 2830927 h 5359243"/>
              <a:gd name="connsiteX16041" fmla="*/ 6867562 w 8191242"/>
              <a:gd name="connsiteY16041" fmla="*/ 2814823 h 5359243"/>
              <a:gd name="connsiteX16042" fmla="*/ 6907881 w 8191242"/>
              <a:gd name="connsiteY16042" fmla="*/ 2830927 h 5359243"/>
              <a:gd name="connsiteX16043" fmla="*/ 6907881 w 8191242"/>
              <a:gd name="connsiteY16043" fmla="*/ 2814823 h 5359243"/>
              <a:gd name="connsiteX16044" fmla="*/ 6891752 w 8191242"/>
              <a:gd name="connsiteY16044" fmla="*/ 2814823 h 5359243"/>
              <a:gd name="connsiteX16045" fmla="*/ 6883688 w 8191242"/>
              <a:gd name="connsiteY16045" fmla="*/ 2790666 h 5359243"/>
              <a:gd name="connsiteX16046" fmla="*/ 6883688 w 8191242"/>
              <a:gd name="connsiteY16046" fmla="*/ 2774565 h 5359243"/>
              <a:gd name="connsiteX16047" fmla="*/ 6883688 w 8191242"/>
              <a:gd name="connsiteY16047" fmla="*/ 2790666 h 5359243"/>
              <a:gd name="connsiteX16048" fmla="*/ 6883688 w 8191242"/>
              <a:gd name="connsiteY16048" fmla="*/ 2806771 h 5359243"/>
              <a:gd name="connsiteX16049" fmla="*/ 6851433 w 8191242"/>
              <a:gd name="connsiteY16049" fmla="*/ 2758458 h 5359243"/>
              <a:gd name="connsiteX16050" fmla="*/ 6867562 w 8191242"/>
              <a:gd name="connsiteY16050" fmla="*/ 2774565 h 5359243"/>
              <a:gd name="connsiteX16051" fmla="*/ 6867562 w 8191242"/>
              <a:gd name="connsiteY16051" fmla="*/ 2758458 h 5359243"/>
              <a:gd name="connsiteX16052" fmla="*/ 6882681 w 8191242"/>
              <a:gd name="connsiteY16052" fmla="*/ 2764498 h 5359243"/>
              <a:gd name="connsiteX16053" fmla="*/ 6884418 w 8191242"/>
              <a:gd name="connsiteY16053" fmla="*/ 2766460 h 5359243"/>
              <a:gd name="connsiteX16054" fmla="*/ 6884700 w 8191242"/>
              <a:gd name="connsiteY16054" fmla="*/ 2768234 h 5359243"/>
              <a:gd name="connsiteX16055" fmla="*/ 6885675 w 8191242"/>
              <a:gd name="connsiteY16055" fmla="*/ 2767878 h 5359243"/>
              <a:gd name="connsiteX16056" fmla="*/ 6891375 w 8191242"/>
              <a:gd name="connsiteY16056" fmla="*/ 2774312 h 5359243"/>
              <a:gd name="connsiteX16057" fmla="*/ 6891752 w 8191242"/>
              <a:gd name="connsiteY16057" fmla="*/ 2782617 h 5359243"/>
              <a:gd name="connsiteX16058" fmla="*/ 6901834 w 8191242"/>
              <a:gd name="connsiteY16058" fmla="*/ 2772549 h 5359243"/>
              <a:gd name="connsiteX16059" fmla="*/ 6901441 w 8191242"/>
              <a:gd name="connsiteY16059" fmla="*/ 2768234 h 5359243"/>
              <a:gd name="connsiteX16060" fmla="*/ 6896414 w 8191242"/>
              <a:gd name="connsiteY16060" fmla="*/ 2768234 h 5359243"/>
              <a:gd name="connsiteX16061" fmla="*/ 6890957 w 8191242"/>
              <a:gd name="connsiteY16061" fmla="*/ 2765948 h 5359243"/>
              <a:gd name="connsiteX16062" fmla="*/ 6885675 w 8191242"/>
              <a:gd name="connsiteY16062" fmla="*/ 2767878 h 5359243"/>
              <a:gd name="connsiteX16063" fmla="*/ 6884418 w 8191242"/>
              <a:gd name="connsiteY16063" fmla="*/ 2766460 h 5359243"/>
              <a:gd name="connsiteX16064" fmla="*/ 6879376 w 8191242"/>
              <a:gd name="connsiteY16064" fmla="*/ 2734690 h 5359243"/>
              <a:gd name="connsiteX16065" fmla="*/ 6867662 w 8191242"/>
              <a:gd name="connsiteY16065" fmla="*/ 2719442 h 5359243"/>
              <a:gd name="connsiteX16066" fmla="*/ 6876179 w 8191242"/>
              <a:gd name="connsiteY16066" fmla="*/ 2703179 h 5359243"/>
              <a:gd name="connsiteX16067" fmla="*/ 6893220 w 8191242"/>
              <a:gd name="connsiteY16067" fmla="*/ 2760102 h 5359243"/>
              <a:gd name="connsiteX16068" fmla="*/ 6901412 w 8191242"/>
              <a:gd name="connsiteY16068" fmla="*/ 2767923 h 5359243"/>
              <a:gd name="connsiteX16069" fmla="*/ 6899816 w 8191242"/>
              <a:gd name="connsiteY16069" fmla="*/ 2750406 h 5359243"/>
              <a:gd name="connsiteX16070" fmla="*/ 6918969 w 8191242"/>
              <a:gd name="connsiteY16070" fmla="*/ 2769531 h 5359243"/>
              <a:gd name="connsiteX16071" fmla="*/ 6925084 w 8191242"/>
              <a:gd name="connsiteY16071" fmla="*/ 2786906 h 5359243"/>
              <a:gd name="connsiteX16072" fmla="*/ 6926655 w 8191242"/>
              <a:gd name="connsiteY16072" fmla="*/ 2793184 h 5359243"/>
              <a:gd name="connsiteX16073" fmla="*/ 6927350 w 8191242"/>
              <a:gd name="connsiteY16073" fmla="*/ 2793347 h 5359243"/>
              <a:gd name="connsiteX16074" fmla="*/ 6932074 w 8191242"/>
              <a:gd name="connsiteY16074" fmla="*/ 2806771 h 5359243"/>
              <a:gd name="connsiteX16075" fmla="*/ 6924009 w 8191242"/>
              <a:gd name="connsiteY16075" fmla="*/ 2798718 h 5359243"/>
              <a:gd name="connsiteX16076" fmla="*/ 6932074 w 8191242"/>
              <a:gd name="connsiteY16076" fmla="*/ 2822875 h 5359243"/>
              <a:gd name="connsiteX16077" fmla="*/ 6948202 w 8191242"/>
              <a:gd name="connsiteY16077" fmla="*/ 2806771 h 5359243"/>
              <a:gd name="connsiteX16078" fmla="*/ 6933081 w 8191242"/>
              <a:gd name="connsiteY16078" fmla="*/ 2794694 h 5359243"/>
              <a:gd name="connsiteX16079" fmla="*/ 6927350 w 8191242"/>
              <a:gd name="connsiteY16079" fmla="*/ 2793347 h 5359243"/>
              <a:gd name="connsiteX16080" fmla="*/ 6925084 w 8191242"/>
              <a:gd name="connsiteY16080" fmla="*/ 2786906 h 5359243"/>
              <a:gd name="connsiteX16081" fmla="*/ 6924009 w 8191242"/>
              <a:gd name="connsiteY16081" fmla="*/ 2782617 h 5359243"/>
              <a:gd name="connsiteX16082" fmla="*/ 6948202 w 8191242"/>
              <a:gd name="connsiteY16082" fmla="*/ 2790666 h 5359243"/>
              <a:gd name="connsiteX16083" fmla="*/ 6940138 w 8191242"/>
              <a:gd name="connsiteY16083" fmla="*/ 2766510 h 5359243"/>
              <a:gd name="connsiteX16084" fmla="*/ 6964331 w 8191242"/>
              <a:gd name="connsiteY16084" fmla="*/ 2750406 h 5359243"/>
              <a:gd name="connsiteX16085" fmla="*/ 6972395 w 8191242"/>
              <a:gd name="connsiteY16085" fmla="*/ 2790666 h 5359243"/>
              <a:gd name="connsiteX16086" fmla="*/ 6988524 w 8191242"/>
              <a:gd name="connsiteY16086" fmla="*/ 2790666 h 5359243"/>
              <a:gd name="connsiteX16087" fmla="*/ 6972395 w 8191242"/>
              <a:gd name="connsiteY16087" fmla="*/ 2758458 h 5359243"/>
              <a:gd name="connsiteX16088" fmla="*/ 6988524 w 8191242"/>
              <a:gd name="connsiteY16088" fmla="*/ 2806771 h 5359243"/>
              <a:gd name="connsiteX16089" fmla="*/ 6980460 w 8191242"/>
              <a:gd name="connsiteY16089" fmla="*/ 2798718 h 5359243"/>
              <a:gd name="connsiteX16090" fmla="*/ 6980460 w 8191242"/>
              <a:gd name="connsiteY16090" fmla="*/ 2830927 h 5359243"/>
              <a:gd name="connsiteX16091" fmla="*/ 6948202 w 8191242"/>
              <a:gd name="connsiteY16091" fmla="*/ 2838979 h 5359243"/>
              <a:gd name="connsiteX16092" fmla="*/ 6948202 w 8191242"/>
              <a:gd name="connsiteY16092" fmla="*/ 2814823 h 5359243"/>
              <a:gd name="connsiteX16093" fmla="*/ 6932074 w 8191242"/>
              <a:gd name="connsiteY16093" fmla="*/ 2830927 h 5359243"/>
              <a:gd name="connsiteX16094" fmla="*/ 6948202 w 8191242"/>
              <a:gd name="connsiteY16094" fmla="*/ 2871187 h 5359243"/>
              <a:gd name="connsiteX16095" fmla="*/ 6924009 w 8191242"/>
              <a:gd name="connsiteY16095" fmla="*/ 2822875 h 5359243"/>
              <a:gd name="connsiteX16096" fmla="*/ 6924009 w 8191242"/>
              <a:gd name="connsiteY16096" fmla="*/ 2847031 h 5359243"/>
              <a:gd name="connsiteX16097" fmla="*/ 6940138 w 8191242"/>
              <a:gd name="connsiteY16097" fmla="*/ 2871187 h 5359243"/>
              <a:gd name="connsiteX16098" fmla="*/ 6948202 w 8191242"/>
              <a:gd name="connsiteY16098" fmla="*/ 2911448 h 5359243"/>
              <a:gd name="connsiteX16099" fmla="*/ 6932074 w 8191242"/>
              <a:gd name="connsiteY16099" fmla="*/ 2895344 h 5359243"/>
              <a:gd name="connsiteX16100" fmla="*/ 6932074 w 8191242"/>
              <a:gd name="connsiteY16100" fmla="*/ 2911448 h 5359243"/>
              <a:gd name="connsiteX16101" fmla="*/ 6940138 w 8191242"/>
              <a:gd name="connsiteY16101" fmla="*/ 2951706 h 5359243"/>
              <a:gd name="connsiteX16102" fmla="*/ 6924009 w 8191242"/>
              <a:gd name="connsiteY16102" fmla="*/ 2943654 h 5359243"/>
              <a:gd name="connsiteX16103" fmla="*/ 6915945 w 8191242"/>
              <a:gd name="connsiteY16103" fmla="*/ 2951706 h 5359243"/>
              <a:gd name="connsiteX16104" fmla="*/ 6932074 w 8191242"/>
              <a:gd name="connsiteY16104" fmla="*/ 3000019 h 5359243"/>
              <a:gd name="connsiteX16105" fmla="*/ 6907881 w 8191242"/>
              <a:gd name="connsiteY16105" fmla="*/ 3000019 h 5359243"/>
              <a:gd name="connsiteX16106" fmla="*/ 6899816 w 8191242"/>
              <a:gd name="connsiteY16106" fmla="*/ 2967810 h 5359243"/>
              <a:gd name="connsiteX16107" fmla="*/ 6899816 w 8191242"/>
              <a:gd name="connsiteY16107" fmla="*/ 2919500 h 5359243"/>
              <a:gd name="connsiteX16108" fmla="*/ 6883688 w 8191242"/>
              <a:gd name="connsiteY16108" fmla="*/ 2919500 h 5359243"/>
              <a:gd name="connsiteX16109" fmla="*/ 6895784 w 8191242"/>
              <a:gd name="connsiteY16109" fmla="*/ 2948686 h 5359243"/>
              <a:gd name="connsiteX16110" fmla="*/ 6892357 w 8191242"/>
              <a:gd name="connsiteY16110" fmla="*/ 2958670 h 5359243"/>
              <a:gd name="connsiteX16111" fmla="*/ 6893994 w 8191242"/>
              <a:gd name="connsiteY16111" fmla="*/ 2962241 h 5359243"/>
              <a:gd name="connsiteX16112" fmla="*/ 6891469 w 8191242"/>
              <a:gd name="connsiteY16112" fmla="*/ 2961258 h 5359243"/>
              <a:gd name="connsiteX16113" fmla="*/ 6883688 w 8191242"/>
              <a:gd name="connsiteY16113" fmla="*/ 2983915 h 5359243"/>
              <a:gd name="connsiteX16114" fmla="*/ 6891752 w 8191242"/>
              <a:gd name="connsiteY16114" fmla="*/ 2983915 h 5359243"/>
              <a:gd name="connsiteX16115" fmla="*/ 6875626 w 8191242"/>
              <a:gd name="connsiteY16115" fmla="*/ 3016123 h 5359243"/>
              <a:gd name="connsiteX16116" fmla="*/ 6851433 w 8191242"/>
              <a:gd name="connsiteY16116" fmla="*/ 3032227 h 5359243"/>
              <a:gd name="connsiteX16117" fmla="*/ 6851433 w 8191242"/>
              <a:gd name="connsiteY16117" fmla="*/ 3008071 h 5359243"/>
              <a:gd name="connsiteX16118" fmla="*/ 6875626 w 8191242"/>
              <a:gd name="connsiteY16118" fmla="*/ 2983915 h 5359243"/>
              <a:gd name="connsiteX16119" fmla="*/ 6851433 w 8191242"/>
              <a:gd name="connsiteY16119" fmla="*/ 2943654 h 5359243"/>
              <a:gd name="connsiteX16120" fmla="*/ 6835305 w 8191242"/>
              <a:gd name="connsiteY16120" fmla="*/ 2951706 h 5359243"/>
              <a:gd name="connsiteX16121" fmla="*/ 6859498 w 8191242"/>
              <a:gd name="connsiteY16121" fmla="*/ 2935602 h 5359243"/>
              <a:gd name="connsiteX16122" fmla="*/ 6827240 w 8191242"/>
              <a:gd name="connsiteY16122" fmla="*/ 2911448 h 5359243"/>
              <a:gd name="connsiteX16123" fmla="*/ 6832280 w 8191242"/>
              <a:gd name="connsiteY16123" fmla="*/ 2930570 h 5359243"/>
              <a:gd name="connsiteX16124" fmla="*/ 6820183 w 8191242"/>
              <a:gd name="connsiteY16124" fmla="*/ 2942649 h 5359243"/>
              <a:gd name="connsiteX16125" fmla="*/ 6818888 w 8191242"/>
              <a:gd name="connsiteY16125" fmla="*/ 2939341 h 5359243"/>
              <a:gd name="connsiteX16126" fmla="*/ 6818169 w 8191242"/>
              <a:gd name="connsiteY16126" fmla="*/ 2928557 h 5359243"/>
              <a:gd name="connsiteX16127" fmla="*/ 6811112 w 8191242"/>
              <a:gd name="connsiteY16127" fmla="*/ 2919500 h 5359243"/>
              <a:gd name="connsiteX16128" fmla="*/ 6818888 w 8191242"/>
              <a:gd name="connsiteY16128" fmla="*/ 2939341 h 5359243"/>
              <a:gd name="connsiteX16129" fmla="*/ 6819176 w 8191242"/>
              <a:gd name="connsiteY16129" fmla="*/ 2943654 h 5359243"/>
              <a:gd name="connsiteX16130" fmla="*/ 6820183 w 8191242"/>
              <a:gd name="connsiteY16130" fmla="*/ 2942649 h 5359243"/>
              <a:gd name="connsiteX16131" fmla="*/ 6820185 w 8191242"/>
              <a:gd name="connsiteY16131" fmla="*/ 2942649 h 5359243"/>
              <a:gd name="connsiteX16132" fmla="*/ 6835305 w 8191242"/>
              <a:gd name="connsiteY16132" fmla="*/ 2959758 h 5359243"/>
              <a:gd name="connsiteX16133" fmla="*/ 6831272 w 8191242"/>
              <a:gd name="connsiteY16133" fmla="*/ 2988947 h 5359243"/>
              <a:gd name="connsiteX16134" fmla="*/ 6827355 w 8191242"/>
              <a:gd name="connsiteY16134" fmla="*/ 3023185 h 5359243"/>
              <a:gd name="connsiteX16135" fmla="*/ 6824218 w 8191242"/>
              <a:gd name="connsiteY16135" fmla="*/ 3010083 h 5359243"/>
              <a:gd name="connsiteX16136" fmla="*/ 6822981 w 8191242"/>
              <a:gd name="connsiteY16136" fmla="*/ 2995764 h 5359243"/>
              <a:gd name="connsiteX16137" fmla="*/ 6827240 w 8191242"/>
              <a:gd name="connsiteY16137" fmla="*/ 3000019 h 5359243"/>
              <a:gd name="connsiteX16138" fmla="*/ 6822498 w 8191242"/>
              <a:gd name="connsiteY16138" fmla="*/ 2990186 h 5359243"/>
              <a:gd name="connsiteX16139" fmla="*/ 6819176 w 8191242"/>
              <a:gd name="connsiteY16139" fmla="*/ 2951706 h 5359243"/>
              <a:gd name="connsiteX16140" fmla="*/ 6814136 w 8191242"/>
              <a:gd name="connsiteY16140" fmla="*/ 2972843 h 5359243"/>
              <a:gd name="connsiteX16141" fmla="*/ 6822498 w 8191242"/>
              <a:gd name="connsiteY16141" fmla="*/ 2990186 h 5359243"/>
              <a:gd name="connsiteX16142" fmla="*/ 6822981 w 8191242"/>
              <a:gd name="connsiteY16142" fmla="*/ 2995764 h 5359243"/>
              <a:gd name="connsiteX16143" fmla="*/ 6819176 w 8191242"/>
              <a:gd name="connsiteY16143" fmla="*/ 2991967 h 5359243"/>
              <a:gd name="connsiteX16144" fmla="*/ 6811112 w 8191242"/>
              <a:gd name="connsiteY16144" fmla="*/ 3008071 h 5359243"/>
              <a:gd name="connsiteX16145" fmla="*/ 6803048 w 8191242"/>
              <a:gd name="connsiteY16145" fmla="*/ 2951706 h 5359243"/>
              <a:gd name="connsiteX16146" fmla="*/ 6803048 w 8191242"/>
              <a:gd name="connsiteY16146" fmla="*/ 2967810 h 5359243"/>
              <a:gd name="connsiteX16147" fmla="*/ 6786919 w 8191242"/>
              <a:gd name="connsiteY16147" fmla="*/ 2943654 h 5359243"/>
              <a:gd name="connsiteX16148" fmla="*/ 6794983 w 8191242"/>
              <a:gd name="connsiteY16148" fmla="*/ 2967810 h 5359243"/>
              <a:gd name="connsiteX16149" fmla="*/ 6762725 w 8191242"/>
              <a:gd name="connsiteY16149" fmla="*/ 2935602 h 5359243"/>
              <a:gd name="connsiteX16150" fmla="*/ 6746597 w 8191242"/>
              <a:gd name="connsiteY16150" fmla="*/ 2991967 h 5359243"/>
              <a:gd name="connsiteX16151" fmla="*/ 6778855 w 8191242"/>
              <a:gd name="connsiteY16151" fmla="*/ 3000019 h 5359243"/>
              <a:gd name="connsiteX16152" fmla="*/ 6803048 w 8191242"/>
              <a:gd name="connsiteY16152" fmla="*/ 2975862 h 5359243"/>
              <a:gd name="connsiteX16153" fmla="*/ 6791961 w 8191242"/>
              <a:gd name="connsiteY16153" fmla="*/ 2992974 h 5359243"/>
              <a:gd name="connsiteX16154" fmla="*/ 6787060 w 8191242"/>
              <a:gd name="connsiteY16154" fmla="*/ 3015472 h 5359243"/>
              <a:gd name="connsiteX16155" fmla="*/ 6784904 w 8191242"/>
              <a:gd name="connsiteY16155" fmla="*/ 3014110 h 5359243"/>
              <a:gd name="connsiteX16156" fmla="*/ 6762725 w 8191242"/>
              <a:gd name="connsiteY16156" fmla="*/ 2983915 h 5359243"/>
              <a:gd name="connsiteX16157" fmla="*/ 6770790 w 8191242"/>
              <a:gd name="connsiteY16157" fmla="*/ 3008071 h 5359243"/>
              <a:gd name="connsiteX16158" fmla="*/ 6754661 w 8191242"/>
              <a:gd name="connsiteY16158" fmla="*/ 2991967 h 5359243"/>
              <a:gd name="connsiteX16159" fmla="*/ 6738532 w 8191242"/>
              <a:gd name="connsiteY16159" fmla="*/ 3008071 h 5359243"/>
              <a:gd name="connsiteX16160" fmla="*/ 6738532 w 8191242"/>
              <a:gd name="connsiteY16160" fmla="*/ 2991967 h 5359243"/>
              <a:gd name="connsiteX16161" fmla="*/ 6730468 w 8191242"/>
              <a:gd name="connsiteY16161" fmla="*/ 3016123 h 5359243"/>
              <a:gd name="connsiteX16162" fmla="*/ 6722404 w 8191242"/>
              <a:gd name="connsiteY16162" fmla="*/ 2991967 h 5359243"/>
              <a:gd name="connsiteX16163" fmla="*/ 6710310 w 8191242"/>
              <a:gd name="connsiteY16163" fmla="*/ 2989954 h 5359243"/>
              <a:gd name="connsiteX16164" fmla="*/ 6706219 w 8191242"/>
              <a:gd name="connsiteY16164" fmla="*/ 2985190 h 5359243"/>
              <a:gd name="connsiteX16165" fmla="*/ 6706007 w 8191242"/>
              <a:gd name="connsiteY16165" fmla="*/ 2985473 h 5359243"/>
              <a:gd name="connsiteX16166" fmla="*/ 6706007 w 8191242"/>
              <a:gd name="connsiteY16166" fmla="*/ 2984944 h 5359243"/>
              <a:gd name="connsiteX16167" fmla="*/ 6698213 w 8191242"/>
              <a:gd name="connsiteY16167" fmla="*/ 2975862 h 5359243"/>
              <a:gd name="connsiteX16168" fmla="*/ 6714342 w 8191242"/>
              <a:gd name="connsiteY16168" fmla="*/ 3008071 h 5359243"/>
              <a:gd name="connsiteX16169" fmla="*/ 6706278 w 8191242"/>
              <a:gd name="connsiteY16169" fmla="*/ 3016123 h 5359243"/>
              <a:gd name="connsiteX16170" fmla="*/ 6706278 w 8191242"/>
              <a:gd name="connsiteY16170" fmla="*/ 3000019 h 5359243"/>
              <a:gd name="connsiteX16171" fmla="*/ 6682085 w 8191242"/>
              <a:gd name="connsiteY16171" fmla="*/ 3000019 h 5359243"/>
              <a:gd name="connsiteX16172" fmla="*/ 6665956 w 8191242"/>
              <a:gd name="connsiteY16172" fmla="*/ 2983915 h 5359243"/>
              <a:gd name="connsiteX16173" fmla="*/ 6682085 w 8191242"/>
              <a:gd name="connsiteY16173" fmla="*/ 3024175 h 5359243"/>
              <a:gd name="connsiteX16174" fmla="*/ 6665956 w 8191242"/>
              <a:gd name="connsiteY16174" fmla="*/ 3024175 h 5359243"/>
              <a:gd name="connsiteX16175" fmla="*/ 6682085 w 8191242"/>
              <a:gd name="connsiteY16175" fmla="*/ 3048331 h 5359243"/>
              <a:gd name="connsiteX16176" fmla="*/ 6682085 w 8191242"/>
              <a:gd name="connsiteY16176" fmla="*/ 3032227 h 5359243"/>
              <a:gd name="connsiteX16177" fmla="*/ 6698213 w 8191242"/>
              <a:gd name="connsiteY16177" fmla="*/ 3088589 h 5359243"/>
              <a:gd name="connsiteX16178" fmla="*/ 6722404 w 8191242"/>
              <a:gd name="connsiteY16178" fmla="*/ 3024175 h 5359243"/>
              <a:gd name="connsiteX16179" fmla="*/ 6722404 w 8191242"/>
              <a:gd name="connsiteY16179" fmla="*/ 3048331 h 5359243"/>
              <a:gd name="connsiteX16180" fmla="*/ 6722404 w 8191242"/>
              <a:gd name="connsiteY16180" fmla="*/ 3016123 h 5359243"/>
              <a:gd name="connsiteX16181" fmla="*/ 6738532 w 8191242"/>
              <a:gd name="connsiteY16181" fmla="*/ 3040280 h 5359243"/>
              <a:gd name="connsiteX16182" fmla="*/ 6730468 w 8191242"/>
              <a:gd name="connsiteY16182" fmla="*/ 3072486 h 5359243"/>
              <a:gd name="connsiteX16183" fmla="*/ 6754661 w 8191242"/>
              <a:gd name="connsiteY16183" fmla="*/ 3064433 h 5359243"/>
              <a:gd name="connsiteX16184" fmla="*/ 6754661 w 8191242"/>
              <a:gd name="connsiteY16184" fmla="*/ 3040280 h 5359243"/>
              <a:gd name="connsiteX16185" fmla="*/ 6770790 w 8191242"/>
              <a:gd name="connsiteY16185" fmla="*/ 3072486 h 5359243"/>
              <a:gd name="connsiteX16186" fmla="*/ 6778855 w 8191242"/>
              <a:gd name="connsiteY16186" fmla="*/ 3072486 h 5359243"/>
              <a:gd name="connsiteX16187" fmla="*/ 6633699 w 8191242"/>
              <a:gd name="connsiteY16187" fmla="*/ 3112746 h 5359243"/>
              <a:gd name="connsiteX16188" fmla="*/ 6440159 w 8191242"/>
              <a:gd name="connsiteY16188" fmla="*/ 3169111 h 5359243"/>
              <a:gd name="connsiteX16189" fmla="*/ 6448223 w 8191242"/>
              <a:gd name="connsiteY16189" fmla="*/ 3153006 h 5359243"/>
              <a:gd name="connsiteX16190" fmla="*/ 6520799 w 8191242"/>
              <a:gd name="connsiteY16190" fmla="*/ 3120798 h 5359243"/>
              <a:gd name="connsiteX16191" fmla="*/ 6528863 w 8191242"/>
              <a:gd name="connsiteY16191" fmla="*/ 3144955 h 5359243"/>
              <a:gd name="connsiteX16192" fmla="*/ 6544992 w 8191242"/>
              <a:gd name="connsiteY16192" fmla="*/ 3136902 h 5359243"/>
              <a:gd name="connsiteX16193" fmla="*/ 6553056 w 8191242"/>
              <a:gd name="connsiteY16193" fmla="*/ 3104693 h 5359243"/>
              <a:gd name="connsiteX16194" fmla="*/ 6569185 w 8191242"/>
              <a:gd name="connsiteY16194" fmla="*/ 3120798 h 5359243"/>
              <a:gd name="connsiteX16195" fmla="*/ 6577249 w 8191242"/>
              <a:gd name="connsiteY16195" fmla="*/ 3096642 h 5359243"/>
              <a:gd name="connsiteX16196" fmla="*/ 6649828 w 8191242"/>
              <a:gd name="connsiteY16196" fmla="*/ 3104693 h 5359243"/>
              <a:gd name="connsiteX16197" fmla="*/ 6633699 w 8191242"/>
              <a:gd name="connsiteY16197" fmla="*/ 3080537 h 5359243"/>
              <a:gd name="connsiteX16198" fmla="*/ 6690149 w 8191242"/>
              <a:gd name="connsiteY16198" fmla="*/ 3056383 h 5359243"/>
              <a:gd name="connsiteX16199" fmla="*/ 6657892 w 8191242"/>
              <a:gd name="connsiteY16199" fmla="*/ 3056383 h 5359243"/>
              <a:gd name="connsiteX16200" fmla="*/ 6625635 w 8191242"/>
              <a:gd name="connsiteY16200" fmla="*/ 3056383 h 5359243"/>
              <a:gd name="connsiteX16201" fmla="*/ 6593378 w 8191242"/>
              <a:gd name="connsiteY16201" fmla="*/ 3040280 h 5359243"/>
              <a:gd name="connsiteX16202" fmla="*/ 6602598 w 8191242"/>
              <a:gd name="connsiteY16202" fmla="*/ 3031074 h 5359243"/>
              <a:gd name="connsiteX16203" fmla="*/ 6602598 w 8191242"/>
              <a:gd name="connsiteY16203" fmla="*/ 3024197 h 5359243"/>
              <a:gd name="connsiteX16204" fmla="*/ 6576459 w 8191242"/>
              <a:gd name="connsiteY16204" fmla="*/ 2993218 h 5359243"/>
              <a:gd name="connsiteX16205" fmla="*/ 6585172 w 8191242"/>
              <a:gd name="connsiteY16205" fmla="*/ 2977729 h 5359243"/>
              <a:gd name="connsiteX16206" fmla="*/ 6602598 w 8191242"/>
              <a:gd name="connsiteY16206" fmla="*/ 2969984 h 5359243"/>
              <a:gd name="connsiteX16207" fmla="*/ 6593885 w 8191242"/>
              <a:gd name="connsiteY16207" fmla="*/ 3000963 h 5359243"/>
              <a:gd name="connsiteX16208" fmla="*/ 6611312 w 8191242"/>
              <a:gd name="connsiteY16208" fmla="*/ 3016452 h 5359243"/>
              <a:gd name="connsiteX16209" fmla="*/ 6603715 w 8191242"/>
              <a:gd name="connsiteY16209" fmla="*/ 3029956 h 5359243"/>
              <a:gd name="connsiteX16210" fmla="*/ 6617570 w 8191242"/>
              <a:gd name="connsiteY16210" fmla="*/ 3016123 h 5359243"/>
              <a:gd name="connsiteX16211" fmla="*/ 6617570 w 8191242"/>
              <a:gd name="connsiteY16211" fmla="*/ 3040280 h 5359243"/>
              <a:gd name="connsiteX16212" fmla="*/ 6633699 w 8191242"/>
              <a:gd name="connsiteY16212" fmla="*/ 3016123 h 5359243"/>
              <a:gd name="connsiteX16213" fmla="*/ 6657892 w 8191242"/>
              <a:gd name="connsiteY16213" fmla="*/ 3032227 h 5359243"/>
              <a:gd name="connsiteX16214" fmla="*/ 6657892 w 8191242"/>
              <a:gd name="connsiteY16214" fmla="*/ 3016123 h 5359243"/>
              <a:gd name="connsiteX16215" fmla="*/ 6601442 w 8191242"/>
              <a:gd name="connsiteY16215" fmla="*/ 3000019 h 5359243"/>
              <a:gd name="connsiteX16216" fmla="*/ 6617570 w 8191242"/>
              <a:gd name="connsiteY16216" fmla="*/ 3000019 h 5359243"/>
              <a:gd name="connsiteX16217" fmla="*/ 6593378 w 8191242"/>
              <a:gd name="connsiteY16217" fmla="*/ 2943654 h 5359243"/>
              <a:gd name="connsiteX16218" fmla="*/ 6577249 w 8191242"/>
              <a:gd name="connsiteY16218" fmla="*/ 2959758 h 5359243"/>
              <a:gd name="connsiteX16219" fmla="*/ 6544992 w 8191242"/>
              <a:gd name="connsiteY16219" fmla="*/ 2919500 h 5359243"/>
              <a:gd name="connsiteX16220" fmla="*/ 6553056 w 8191242"/>
              <a:gd name="connsiteY16220" fmla="*/ 2967810 h 5359243"/>
              <a:gd name="connsiteX16221" fmla="*/ 6569185 w 8191242"/>
              <a:gd name="connsiteY16221" fmla="*/ 2959758 h 5359243"/>
              <a:gd name="connsiteX16222" fmla="*/ 6569185 w 8191242"/>
              <a:gd name="connsiteY16222" fmla="*/ 2991967 h 5359243"/>
              <a:gd name="connsiteX16223" fmla="*/ 6553056 w 8191242"/>
              <a:gd name="connsiteY16223" fmla="*/ 2983915 h 5359243"/>
              <a:gd name="connsiteX16224" fmla="*/ 6569185 w 8191242"/>
              <a:gd name="connsiteY16224" fmla="*/ 3024175 h 5359243"/>
              <a:gd name="connsiteX16225" fmla="*/ 6544992 w 8191242"/>
              <a:gd name="connsiteY16225" fmla="*/ 3024175 h 5359243"/>
              <a:gd name="connsiteX16226" fmla="*/ 6553056 w 8191242"/>
              <a:gd name="connsiteY16226" fmla="*/ 3008071 h 5359243"/>
              <a:gd name="connsiteX16227" fmla="*/ 6544992 w 8191242"/>
              <a:gd name="connsiteY16227" fmla="*/ 2983915 h 5359243"/>
              <a:gd name="connsiteX16228" fmla="*/ 6544992 w 8191242"/>
              <a:gd name="connsiteY16228" fmla="*/ 3016123 h 5359243"/>
              <a:gd name="connsiteX16229" fmla="*/ 6528863 w 8191242"/>
              <a:gd name="connsiteY16229" fmla="*/ 3040280 h 5359243"/>
              <a:gd name="connsiteX16230" fmla="*/ 6528863 w 8191242"/>
              <a:gd name="connsiteY16230" fmla="*/ 3024175 h 5359243"/>
              <a:gd name="connsiteX16231" fmla="*/ 6536927 w 8191242"/>
              <a:gd name="connsiteY16231" fmla="*/ 2991967 h 5359243"/>
              <a:gd name="connsiteX16232" fmla="*/ 6512737 w 8191242"/>
              <a:gd name="connsiteY16232" fmla="*/ 3016123 h 5359243"/>
              <a:gd name="connsiteX16233" fmla="*/ 6512737 w 8191242"/>
              <a:gd name="connsiteY16233" fmla="*/ 3040280 h 5359243"/>
              <a:gd name="connsiteX16234" fmla="*/ 6504673 w 8191242"/>
              <a:gd name="connsiteY16234" fmla="*/ 3040280 h 5359243"/>
              <a:gd name="connsiteX16235" fmla="*/ 6504673 w 8191242"/>
              <a:gd name="connsiteY16235" fmla="*/ 3032227 h 5359243"/>
              <a:gd name="connsiteX16236" fmla="*/ 6520799 w 8191242"/>
              <a:gd name="connsiteY16236" fmla="*/ 3000019 h 5359243"/>
              <a:gd name="connsiteX16237" fmla="*/ 6512737 w 8191242"/>
              <a:gd name="connsiteY16237" fmla="*/ 2991967 h 5359243"/>
              <a:gd name="connsiteX16238" fmla="*/ 6503663 w 8191242"/>
              <a:gd name="connsiteY16238" fmla="*/ 2999011 h 5359243"/>
              <a:gd name="connsiteX16239" fmla="*/ 6488544 w 8191242"/>
              <a:gd name="connsiteY16239" fmla="*/ 3000019 h 5359243"/>
              <a:gd name="connsiteX16240" fmla="*/ 6496609 w 8191242"/>
              <a:gd name="connsiteY16240" fmla="*/ 2975862 h 5359243"/>
              <a:gd name="connsiteX16241" fmla="*/ 6512737 w 8191242"/>
              <a:gd name="connsiteY16241" fmla="*/ 2983915 h 5359243"/>
              <a:gd name="connsiteX16242" fmla="*/ 6488544 w 8191242"/>
              <a:gd name="connsiteY16242" fmla="*/ 2959758 h 5359243"/>
              <a:gd name="connsiteX16243" fmla="*/ 6496609 w 8191242"/>
              <a:gd name="connsiteY16243" fmla="*/ 2927552 h 5359243"/>
              <a:gd name="connsiteX16244" fmla="*/ 6520799 w 8191242"/>
              <a:gd name="connsiteY16244" fmla="*/ 2935602 h 5359243"/>
              <a:gd name="connsiteX16245" fmla="*/ 6520799 w 8191242"/>
              <a:gd name="connsiteY16245" fmla="*/ 2911448 h 5359243"/>
              <a:gd name="connsiteX16246" fmla="*/ 6528863 w 8191242"/>
              <a:gd name="connsiteY16246" fmla="*/ 2927552 h 5359243"/>
              <a:gd name="connsiteX16247" fmla="*/ 6528863 w 8191242"/>
              <a:gd name="connsiteY16247" fmla="*/ 2903396 h 5359243"/>
              <a:gd name="connsiteX16248" fmla="*/ 6480480 w 8191242"/>
              <a:gd name="connsiteY16248" fmla="*/ 2967810 h 5359243"/>
              <a:gd name="connsiteX16249" fmla="*/ 6472416 w 8191242"/>
              <a:gd name="connsiteY16249" fmla="*/ 2951706 h 5359243"/>
              <a:gd name="connsiteX16250" fmla="*/ 6472416 w 8191242"/>
              <a:gd name="connsiteY16250" fmla="*/ 3016123 h 5359243"/>
              <a:gd name="connsiteX16251" fmla="*/ 6472416 w 8191242"/>
              <a:gd name="connsiteY16251" fmla="*/ 2983915 h 5359243"/>
              <a:gd name="connsiteX16252" fmla="*/ 6504673 w 8191242"/>
              <a:gd name="connsiteY16252" fmla="*/ 3024175 h 5359243"/>
              <a:gd name="connsiteX16253" fmla="*/ 6480480 w 8191242"/>
              <a:gd name="connsiteY16253" fmla="*/ 3016123 h 5359243"/>
              <a:gd name="connsiteX16254" fmla="*/ 6480480 w 8191242"/>
              <a:gd name="connsiteY16254" fmla="*/ 3048331 h 5359243"/>
              <a:gd name="connsiteX16255" fmla="*/ 6424030 w 8191242"/>
              <a:gd name="connsiteY16255" fmla="*/ 2991967 h 5359243"/>
              <a:gd name="connsiteX16256" fmla="*/ 6415966 w 8191242"/>
              <a:gd name="connsiteY16256" fmla="*/ 2975862 h 5359243"/>
              <a:gd name="connsiteX16257" fmla="*/ 6399837 w 8191242"/>
              <a:gd name="connsiteY16257" fmla="*/ 2975862 h 5359243"/>
              <a:gd name="connsiteX16258" fmla="*/ 6407901 w 8191242"/>
              <a:gd name="connsiteY16258" fmla="*/ 2983915 h 5359243"/>
              <a:gd name="connsiteX16259" fmla="*/ 6383708 w 8191242"/>
              <a:gd name="connsiteY16259" fmla="*/ 2983915 h 5359243"/>
              <a:gd name="connsiteX16260" fmla="*/ 6399837 w 8191242"/>
              <a:gd name="connsiteY16260" fmla="*/ 2967810 h 5359243"/>
              <a:gd name="connsiteX16261" fmla="*/ 6391773 w 8191242"/>
              <a:gd name="connsiteY16261" fmla="*/ 2935602 h 5359243"/>
              <a:gd name="connsiteX16262" fmla="*/ 6383708 w 8191242"/>
              <a:gd name="connsiteY16262" fmla="*/ 2927552 h 5359243"/>
              <a:gd name="connsiteX16263" fmla="*/ 6367580 w 8191242"/>
              <a:gd name="connsiteY16263" fmla="*/ 2903396 h 5359243"/>
              <a:gd name="connsiteX16264" fmla="*/ 6359515 w 8191242"/>
              <a:gd name="connsiteY16264" fmla="*/ 2911448 h 5359243"/>
              <a:gd name="connsiteX16265" fmla="*/ 6359515 w 8191242"/>
              <a:gd name="connsiteY16265" fmla="*/ 2951706 h 5359243"/>
              <a:gd name="connsiteX16266" fmla="*/ 6375644 w 8191242"/>
              <a:gd name="connsiteY16266" fmla="*/ 2951706 h 5359243"/>
              <a:gd name="connsiteX16267" fmla="*/ 6375644 w 8191242"/>
              <a:gd name="connsiteY16267" fmla="*/ 2967810 h 5359243"/>
              <a:gd name="connsiteX16268" fmla="*/ 6359515 w 8191242"/>
              <a:gd name="connsiteY16268" fmla="*/ 2959758 h 5359243"/>
              <a:gd name="connsiteX16269" fmla="*/ 6343389 w 8191242"/>
              <a:gd name="connsiteY16269" fmla="*/ 2975862 h 5359243"/>
              <a:gd name="connsiteX16270" fmla="*/ 6335324 w 8191242"/>
              <a:gd name="connsiteY16270" fmla="*/ 2959758 h 5359243"/>
              <a:gd name="connsiteX16271" fmla="*/ 6359515 w 8191242"/>
              <a:gd name="connsiteY16271" fmla="*/ 2943654 h 5359243"/>
              <a:gd name="connsiteX16272" fmla="*/ 6335324 w 8191242"/>
              <a:gd name="connsiteY16272" fmla="*/ 2935602 h 5359243"/>
              <a:gd name="connsiteX16273" fmla="*/ 6335324 w 8191242"/>
              <a:gd name="connsiteY16273" fmla="*/ 2959758 h 5359243"/>
              <a:gd name="connsiteX16274" fmla="*/ 6335324 w 8191242"/>
              <a:gd name="connsiteY16274" fmla="*/ 2975862 h 5359243"/>
              <a:gd name="connsiteX16275" fmla="*/ 6327260 w 8191242"/>
              <a:gd name="connsiteY16275" fmla="*/ 3008071 h 5359243"/>
              <a:gd name="connsiteX16276" fmla="*/ 6335324 w 8191242"/>
              <a:gd name="connsiteY16276" fmla="*/ 3032227 h 5359243"/>
              <a:gd name="connsiteX16277" fmla="*/ 6319196 w 8191242"/>
              <a:gd name="connsiteY16277" fmla="*/ 3056383 h 5359243"/>
              <a:gd name="connsiteX16278" fmla="*/ 6303067 w 8191242"/>
              <a:gd name="connsiteY16278" fmla="*/ 3024175 h 5359243"/>
              <a:gd name="connsiteX16279" fmla="*/ 6303067 w 8191242"/>
              <a:gd name="connsiteY16279" fmla="*/ 3048331 h 5359243"/>
              <a:gd name="connsiteX16280" fmla="*/ 6278874 w 8191242"/>
              <a:gd name="connsiteY16280" fmla="*/ 3032227 h 5359243"/>
              <a:gd name="connsiteX16281" fmla="*/ 6285636 w 8191242"/>
              <a:gd name="connsiteY16281" fmla="*/ 3079496 h 5359243"/>
              <a:gd name="connsiteX16282" fmla="*/ 6278621 w 8191242"/>
              <a:gd name="connsiteY16282" fmla="*/ 3073871 h 5359243"/>
              <a:gd name="connsiteX16283" fmla="*/ 6262746 w 8191242"/>
              <a:gd name="connsiteY16283" fmla="*/ 3088589 h 5359243"/>
              <a:gd name="connsiteX16284" fmla="*/ 6278874 w 8191242"/>
              <a:gd name="connsiteY16284" fmla="*/ 3112746 h 5359243"/>
              <a:gd name="connsiteX16285" fmla="*/ 6278874 w 8191242"/>
              <a:gd name="connsiteY16285" fmla="*/ 3128850 h 5359243"/>
              <a:gd name="connsiteX16286" fmla="*/ 6270810 w 8191242"/>
              <a:gd name="connsiteY16286" fmla="*/ 3112746 h 5359243"/>
              <a:gd name="connsiteX16287" fmla="*/ 6262746 w 8191242"/>
              <a:gd name="connsiteY16287" fmla="*/ 3128850 h 5359243"/>
              <a:gd name="connsiteX16288" fmla="*/ 6254681 w 8191242"/>
              <a:gd name="connsiteY16288" fmla="*/ 3112746 h 5359243"/>
              <a:gd name="connsiteX16289" fmla="*/ 6262746 w 8191242"/>
              <a:gd name="connsiteY16289" fmla="*/ 3112746 h 5359243"/>
              <a:gd name="connsiteX16290" fmla="*/ 6222424 w 8191242"/>
              <a:gd name="connsiteY16290" fmla="*/ 3096642 h 5359243"/>
              <a:gd name="connsiteX16291" fmla="*/ 6230488 w 8191242"/>
              <a:gd name="connsiteY16291" fmla="*/ 3072486 h 5359243"/>
              <a:gd name="connsiteX16292" fmla="*/ 6214360 w 8191242"/>
              <a:gd name="connsiteY16292" fmla="*/ 3048331 h 5359243"/>
              <a:gd name="connsiteX16293" fmla="*/ 6214360 w 8191242"/>
              <a:gd name="connsiteY16293" fmla="*/ 3072486 h 5359243"/>
              <a:gd name="connsiteX16294" fmla="*/ 6198231 w 8191242"/>
              <a:gd name="connsiteY16294" fmla="*/ 3064433 h 5359243"/>
              <a:gd name="connsiteX16295" fmla="*/ 6206296 w 8191242"/>
              <a:gd name="connsiteY16295" fmla="*/ 3048331 h 5359243"/>
              <a:gd name="connsiteX16296" fmla="*/ 6182105 w 8191242"/>
              <a:gd name="connsiteY16296" fmla="*/ 3048331 h 5359243"/>
              <a:gd name="connsiteX16297" fmla="*/ 6190170 w 8191242"/>
              <a:gd name="connsiteY16297" fmla="*/ 3056383 h 5359243"/>
              <a:gd name="connsiteX16298" fmla="*/ 6198231 w 8191242"/>
              <a:gd name="connsiteY16298" fmla="*/ 3096642 h 5359243"/>
              <a:gd name="connsiteX16299" fmla="*/ 6186893 w 8191242"/>
              <a:gd name="connsiteY16299" fmla="*/ 3084187 h 5359243"/>
              <a:gd name="connsiteX16300" fmla="*/ 6183117 w 8191242"/>
              <a:gd name="connsiteY16300" fmla="*/ 3094004 h 5359243"/>
              <a:gd name="connsiteX16301" fmla="*/ 6180271 w 8191242"/>
              <a:gd name="connsiteY16301" fmla="*/ 3089689 h 5359243"/>
              <a:gd name="connsiteX16302" fmla="*/ 6177063 w 8191242"/>
              <a:gd name="connsiteY16302" fmla="*/ 3077517 h 5359243"/>
              <a:gd name="connsiteX16303" fmla="*/ 6165977 w 8191242"/>
              <a:gd name="connsiteY16303" fmla="*/ 3064433 h 5359243"/>
              <a:gd name="connsiteX16304" fmla="*/ 6182105 w 8191242"/>
              <a:gd name="connsiteY16304" fmla="*/ 3072486 h 5359243"/>
              <a:gd name="connsiteX16305" fmla="*/ 6165977 w 8191242"/>
              <a:gd name="connsiteY16305" fmla="*/ 3056383 h 5359243"/>
              <a:gd name="connsiteX16306" fmla="*/ 6149848 w 8191242"/>
              <a:gd name="connsiteY16306" fmla="*/ 3000019 h 5359243"/>
              <a:gd name="connsiteX16307" fmla="*/ 6141784 w 8191242"/>
              <a:gd name="connsiteY16307" fmla="*/ 2991967 h 5359243"/>
              <a:gd name="connsiteX16308" fmla="*/ 6141784 w 8191242"/>
              <a:gd name="connsiteY16308" fmla="*/ 3016123 h 5359243"/>
              <a:gd name="connsiteX16309" fmla="*/ 6162952 w 8191242"/>
              <a:gd name="connsiteY16309" fmla="*/ 3063428 h 5359243"/>
              <a:gd name="connsiteX16310" fmla="*/ 6180271 w 8191242"/>
              <a:gd name="connsiteY16310" fmla="*/ 3089689 h 5359243"/>
              <a:gd name="connsiteX16311" fmla="*/ 6182105 w 8191242"/>
              <a:gd name="connsiteY16311" fmla="*/ 3096642 h 5359243"/>
              <a:gd name="connsiteX16312" fmla="*/ 6183117 w 8191242"/>
              <a:gd name="connsiteY16312" fmla="*/ 3094004 h 5359243"/>
              <a:gd name="connsiteX16313" fmla="*/ 6190170 w 8191242"/>
              <a:gd name="connsiteY16313" fmla="*/ 3104693 h 5359243"/>
              <a:gd name="connsiteX16314" fmla="*/ 6190170 w 8191242"/>
              <a:gd name="connsiteY16314" fmla="*/ 3112746 h 5359243"/>
              <a:gd name="connsiteX16315" fmla="*/ 6206296 w 8191242"/>
              <a:gd name="connsiteY16315" fmla="*/ 3088589 h 5359243"/>
              <a:gd name="connsiteX16316" fmla="*/ 6214769 w 8191242"/>
              <a:gd name="connsiteY16316" fmla="*/ 3107998 h 5359243"/>
              <a:gd name="connsiteX16317" fmla="*/ 6214781 w 8191242"/>
              <a:gd name="connsiteY16317" fmla="*/ 3108350 h 5359243"/>
              <a:gd name="connsiteX16318" fmla="*/ 6208312 w 8191242"/>
              <a:gd name="connsiteY16318" fmla="*/ 3118785 h 5359243"/>
              <a:gd name="connsiteX16319" fmla="*/ 6174041 w 8191242"/>
              <a:gd name="connsiteY16319" fmla="*/ 3112746 h 5359243"/>
              <a:gd name="connsiteX16320" fmla="*/ 6165977 w 8191242"/>
              <a:gd name="connsiteY16320" fmla="*/ 3088589 h 5359243"/>
              <a:gd name="connsiteX16321" fmla="*/ 6172023 w 8191242"/>
              <a:gd name="connsiteY16321" fmla="*/ 3112746 h 5359243"/>
              <a:gd name="connsiteX16322" fmla="*/ 6181839 w 8191242"/>
              <a:gd name="connsiteY16322" fmla="*/ 3125813 h 5359243"/>
              <a:gd name="connsiteX16323" fmla="*/ 6181095 w 8191242"/>
              <a:gd name="connsiteY16323" fmla="*/ 3139922 h 5359243"/>
              <a:gd name="connsiteX16324" fmla="*/ 6174041 w 8191242"/>
              <a:gd name="connsiteY16324" fmla="*/ 3153006 h 5359243"/>
              <a:gd name="connsiteX16325" fmla="*/ 6190170 w 8191242"/>
              <a:gd name="connsiteY16325" fmla="*/ 3177162 h 5359243"/>
              <a:gd name="connsiteX16326" fmla="*/ 6182105 w 8191242"/>
              <a:gd name="connsiteY16326" fmla="*/ 3201317 h 5359243"/>
              <a:gd name="connsiteX16327" fmla="*/ 6165977 w 8191242"/>
              <a:gd name="connsiteY16327" fmla="*/ 3201317 h 5359243"/>
              <a:gd name="connsiteX16328" fmla="*/ 6165977 w 8191242"/>
              <a:gd name="connsiteY16328" fmla="*/ 3193267 h 5359243"/>
              <a:gd name="connsiteX16329" fmla="*/ 6157912 w 8191242"/>
              <a:gd name="connsiteY16329" fmla="*/ 3193267 h 5359243"/>
              <a:gd name="connsiteX16330" fmla="*/ 6174041 w 8191242"/>
              <a:gd name="connsiteY16330" fmla="*/ 3169111 h 5359243"/>
              <a:gd name="connsiteX16331" fmla="*/ 6157912 w 8191242"/>
              <a:gd name="connsiteY16331" fmla="*/ 3136902 h 5359243"/>
              <a:gd name="connsiteX16332" fmla="*/ 6174041 w 8191242"/>
              <a:gd name="connsiteY16332" fmla="*/ 3136902 h 5359243"/>
              <a:gd name="connsiteX16333" fmla="*/ 6165977 w 8191242"/>
              <a:gd name="connsiteY16333" fmla="*/ 3120798 h 5359243"/>
              <a:gd name="connsiteX16334" fmla="*/ 6148838 w 8191242"/>
              <a:gd name="connsiteY16334" fmla="*/ 3129857 h 5359243"/>
              <a:gd name="connsiteX16335" fmla="*/ 6142587 w 8191242"/>
              <a:gd name="connsiteY16335" fmla="*/ 3120898 h 5359243"/>
              <a:gd name="connsiteX16336" fmla="*/ 6149848 w 8191242"/>
              <a:gd name="connsiteY16336" fmla="*/ 3121806 h 5359243"/>
              <a:gd name="connsiteX16337" fmla="*/ 6157912 w 8191242"/>
              <a:gd name="connsiteY16337" fmla="*/ 3128850 h 5359243"/>
              <a:gd name="connsiteX16338" fmla="*/ 6141784 w 8191242"/>
              <a:gd name="connsiteY16338" fmla="*/ 3096642 h 5359243"/>
              <a:gd name="connsiteX16339" fmla="*/ 6149848 w 8191242"/>
              <a:gd name="connsiteY16339" fmla="*/ 3080537 h 5359243"/>
              <a:gd name="connsiteX16340" fmla="*/ 6137751 w 8191242"/>
              <a:gd name="connsiteY16340" fmla="*/ 3077517 h 5359243"/>
              <a:gd name="connsiteX16341" fmla="*/ 6127714 w 8191242"/>
              <a:gd name="connsiteY16341" fmla="*/ 3059982 h 5359243"/>
              <a:gd name="connsiteX16342" fmla="*/ 6126743 w 8191242"/>
              <a:gd name="connsiteY16342" fmla="*/ 3056654 h 5359243"/>
              <a:gd name="connsiteX16343" fmla="*/ 6133720 w 8191242"/>
              <a:gd name="connsiteY16343" fmla="*/ 3058396 h 5359243"/>
              <a:gd name="connsiteX16344" fmla="*/ 6141784 w 8191242"/>
              <a:gd name="connsiteY16344" fmla="*/ 3072486 h 5359243"/>
              <a:gd name="connsiteX16345" fmla="*/ 6125655 w 8191242"/>
              <a:gd name="connsiteY16345" fmla="*/ 3032227 h 5359243"/>
              <a:gd name="connsiteX16346" fmla="*/ 6126663 w 8191242"/>
              <a:gd name="connsiteY16346" fmla="*/ 3056383 h 5359243"/>
              <a:gd name="connsiteX16347" fmla="*/ 6126743 w 8191242"/>
              <a:gd name="connsiteY16347" fmla="*/ 3056654 h 5359243"/>
              <a:gd name="connsiteX16348" fmla="*/ 6125655 w 8191242"/>
              <a:gd name="connsiteY16348" fmla="*/ 3056383 h 5359243"/>
              <a:gd name="connsiteX16349" fmla="*/ 6127714 w 8191242"/>
              <a:gd name="connsiteY16349" fmla="*/ 3059982 h 5359243"/>
              <a:gd name="connsiteX16350" fmla="*/ 6133720 w 8191242"/>
              <a:gd name="connsiteY16350" fmla="*/ 3080537 h 5359243"/>
              <a:gd name="connsiteX16351" fmla="*/ 6101462 w 8191242"/>
              <a:gd name="connsiteY16351" fmla="*/ 3056383 h 5359243"/>
              <a:gd name="connsiteX16352" fmla="*/ 6101462 w 8191242"/>
              <a:gd name="connsiteY16352" fmla="*/ 3024175 h 5359243"/>
              <a:gd name="connsiteX16353" fmla="*/ 6077269 w 8191242"/>
              <a:gd name="connsiteY16353" fmla="*/ 3024175 h 5359243"/>
              <a:gd name="connsiteX16354" fmla="*/ 6053077 w 8191242"/>
              <a:gd name="connsiteY16354" fmla="*/ 2991967 h 5359243"/>
              <a:gd name="connsiteX16355" fmla="*/ 6053077 w 8191242"/>
              <a:gd name="connsiteY16355" fmla="*/ 3008071 h 5359243"/>
              <a:gd name="connsiteX16356" fmla="*/ 6061141 w 8191242"/>
              <a:gd name="connsiteY16356" fmla="*/ 3048331 h 5359243"/>
              <a:gd name="connsiteX16357" fmla="*/ 6077269 w 8191242"/>
              <a:gd name="connsiteY16357" fmla="*/ 3048331 h 5359243"/>
              <a:gd name="connsiteX16358" fmla="*/ 6061141 w 8191242"/>
              <a:gd name="connsiteY16358" fmla="*/ 3064433 h 5359243"/>
              <a:gd name="connsiteX16359" fmla="*/ 6053077 w 8191242"/>
              <a:gd name="connsiteY16359" fmla="*/ 3056383 h 5359243"/>
              <a:gd name="connsiteX16360" fmla="*/ 6045012 w 8191242"/>
              <a:gd name="connsiteY16360" fmla="*/ 3064433 h 5359243"/>
              <a:gd name="connsiteX16361" fmla="*/ 6036948 w 8191242"/>
              <a:gd name="connsiteY16361" fmla="*/ 3056381 h 5359243"/>
              <a:gd name="connsiteX16362" fmla="*/ 6036474 w 8191242"/>
              <a:gd name="connsiteY16362" fmla="*/ 3054488 h 5359243"/>
              <a:gd name="connsiteX16363" fmla="*/ 6045012 w 8191242"/>
              <a:gd name="connsiteY16363" fmla="*/ 3040280 h 5359243"/>
              <a:gd name="connsiteX16364" fmla="*/ 6028885 w 8191242"/>
              <a:gd name="connsiteY16364" fmla="*/ 3024175 h 5359243"/>
              <a:gd name="connsiteX16365" fmla="*/ 6036474 w 8191242"/>
              <a:gd name="connsiteY16365" fmla="*/ 3054488 h 5359243"/>
              <a:gd name="connsiteX16366" fmla="*/ 6035940 w 8191242"/>
              <a:gd name="connsiteY16366" fmla="*/ 3055376 h 5359243"/>
              <a:gd name="connsiteX16367" fmla="*/ 6036948 w 8191242"/>
              <a:gd name="connsiteY16367" fmla="*/ 3056381 h 5359243"/>
              <a:gd name="connsiteX16368" fmla="*/ 6036948 w 8191242"/>
              <a:gd name="connsiteY16368" fmla="*/ 3056383 h 5359243"/>
              <a:gd name="connsiteX16369" fmla="*/ 6020821 w 8191242"/>
              <a:gd name="connsiteY16369" fmla="*/ 3040280 h 5359243"/>
              <a:gd name="connsiteX16370" fmla="*/ 6004693 w 8191242"/>
              <a:gd name="connsiteY16370" fmla="*/ 3040280 h 5359243"/>
              <a:gd name="connsiteX16371" fmla="*/ 6012757 w 8191242"/>
              <a:gd name="connsiteY16371" fmla="*/ 3072486 h 5359243"/>
              <a:gd name="connsiteX16372" fmla="*/ 5996628 w 8191242"/>
              <a:gd name="connsiteY16372" fmla="*/ 3064433 h 5359243"/>
              <a:gd name="connsiteX16373" fmla="*/ 5988564 w 8191242"/>
              <a:gd name="connsiteY16373" fmla="*/ 3072486 h 5359243"/>
              <a:gd name="connsiteX16374" fmla="*/ 6020821 w 8191242"/>
              <a:gd name="connsiteY16374" fmla="*/ 3120798 h 5359243"/>
              <a:gd name="connsiteX16375" fmla="*/ 6028885 w 8191242"/>
              <a:gd name="connsiteY16375" fmla="*/ 3128850 h 5359243"/>
              <a:gd name="connsiteX16376" fmla="*/ 5988564 w 8191242"/>
              <a:gd name="connsiteY16376" fmla="*/ 3112746 h 5359243"/>
              <a:gd name="connsiteX16377" fmla="*/ 5988564 w 8191242"/>
              <a:gd name="connsiteY16377" fmla="*/ 3136902 h 5359243"/>
              <a:gd name="connsiteX16378" fmla="*/ 6004693 w 8191242"/>
              <a:gd name="connsiteY16378" fmla="*/ 3177162 h 5359243"/>
              <a:gd name="connsiteX16379" fmla="*/ 5980500 w 8191242"/>
              <a:gd name="connsiteY16379" fmla="*/ 3169111 h 5359243"/>
              <a:gd name="connsiteX16380" fmla="*/ 5988564 w 8191242"/>
              <a:gd name="connsiteY16380" fmla="*/ 3144955 h 5359243"/>
              <a:gd name="connsiteX16381" fmla="*/ 5980500 w 8191242"/>
              <a:gd name="connsiteY16381" fmla="*/ 3128850 h 5359243"/>
              <a:gd name="connsiteX16382" fmla="*/ 5964371 w 8191242"/>
              <a:gd name="connsiteY16382" fmla="*/ 3120798 h 5359243"/>
              <a:gd name="connsiteX16383" fmla="*/ 5972435 w 8191242"/>
              <a:gd name="connsiteY16383" fmla="*/ 3185215 h 5359243"/>
              <a:gd name="connsiteX16384" fmla="*/ 5960339 w 8191242"/>
              <a:gd name="connsiteY16384" fmla="*/ 3186220 h 5359243"/>
              <a:gd name="connsiteX16385" fmla="*/ 5948652 w 8191242"/>
              <a:gd name="connsiteY16385" fmla="*/ 3193028 h 5359243"/>
              <a:gd name="connsiteX16386" fmla="*/ 5948476 w 8191242"/>
              <a:gd name="connsiteY16386" fmla="*/ 3192362 h 5359243"/>
              <a:gd name="connsiteX16387" fmla="*/ 5955297 w 8191242"/>
              <a:gd name="connsiteY16387" fmla="*/ 3166090 h 5359243"/>
              <a:gd name="connsiteX16388" fmla="*/ 5956307 w 8191242"/>
              <a:gd name="connsiteY16388" fmla="*/ 3144955 h 5359243"/>
              <a:gd name="connsiteX16389" fmla="*/ 5932114 w 8191242"/>
              <a:gd name="connsiteY16389" fmla="*/ 3128850 h 5359243"/>
              <a:gd name="connsiteX16390" fmla="*/ 5948242 w 8191242"/>
              <a:gd name="connsiteY16390" fmla="*/ 3153006 h 5359243"/>
              <a:gd name="connsiteX16391" fmla="*/ 5940178 w 8191242"/>
              <a:gd name="connsiteY16391" fmla="*/ 3161058 h 5359243"/>
              <a:gd name="connsiteX16392" fmla="*/ 5932114 w 8191242"/>
              <a:gd name="connsiteY16392" fmla="*/ 3144955 h 5359243"/>
              <a:gd name="connsiteX16393" fmla="*/ 5924050 w 8191242"/>
              <a:gd name="connsiteY16393" fmla="*/ 3169111 h 5359243"/>
              <a:gd name="connsiteX16394" fmla="*/ 5899857 w 8191242"/>
              <a:gd name="connsiteY16394" fmla="*/ 3161058 h 5359243"/>
              <a:gd name="connsiteX16395" fmla="*/ 5891792 w 8191242"/>
              <a:gd name="connsiteY16395" fmla="*/ 3136902 h 5359243"/>
              <a:gd name="connsiteX16396" fmla="*/ 5891792 w 8191242"/>
              <a:gd name="connsiteY16396" fmla="*/ 3185215 h 5359243"/>
              <a:gd name="connsiteX16397" fmla="*/ 5932114 w 8191242"/>
              <a:gd name="connsiteY16397" fmla="*/ 3193267 h 5359243"/>
              <a:gd name="connsiteX16398" fmla="*/ 5907921 w 8191242"/>
              <a:gd name="connsiteY16398" fmla="*/ 3177162 h 5359243"/>
              <a:gd name="connsiteX16399" fmla="*/ 5924050 w 8191242"/>
              <a:gd name="connsiteY16399" fmla="*/ 3225473 h 5359243"/>
              <a:gd name="connsiteX16400" fmla="*/ 5940178 w 8191242"/>
              <a:gd name="connsiteY16400" fmla="*/ 3217421 h 5359243"/>
              <a:gd name="connsiteX16401" fmla="*/ 5924050 w 8191242"/>
              <a:gd name="connsiteY16401" fmla="*/ 3169111 h 5359243"/>
              <a:gd name="connsiteX16402" fmla="*/ 5940178 w 8191242"/>
              <a:gd name="connsiteY16402" fmla="*/ 3161058 h 5359243"/>
              <a:gd name="connsiteX16403" fmla="*/ 5948476 w 8191242"/>
              <a:gd name="connsiteY16403" fmla="*/ 3192362 h 5359243"/>
              <a:gd name="connsiteX16404" fmla="*/ 5948242 w 8191242"/>
              <a:gd name="connsiteY16404" fmla="*/ 3193267 h 5359243"/>
              <a:gd name="connsiteX16405" fmla="*/ 5948652 w 8191242"/>
              <a:gd name="connsiteY16405" fmla="*/ 3193028 h 5359243"/>
              <a:gd name="connsiteX16406" fmla="*/ 5949250 w 8191242"/>
              <a:gd name="connsiteY16406" fmla="*/ 3195279 h 5359243"/>
              <a:gd name="connsiteX16407" fmla="*/ 5964371 w 8191242"/>
              <a:gd name="connsiteY16407" fmla="*/ 3241577 h 5359243"/>
              <a:gd name="connsiteX16408" fmla="*/ 5948242 w 8191242"/>
              <a:gd name="connsiteY16408" fmla="*/ 3249630 h 5359243"/>
              <a:gd name="connsiteX16409" fmla="*/ 5956307 w 8191242"/>
              <a:gd name="connsiteY16409" fmla="*/ 3257681 h 5359243"/>
              <a:gd name="connsiteX16410" fmla="*/ 5980500 w 8191242"/>
              <a:gd name="connsiteY16410" fmla="*/ 3249630 h 5359243"/>
              <a:gd name="connsiteX16411" fmla="*/ 5988564 w 8191242"/>
              <a:gd name="connsiteY16411" fmla="*/ 3233525 h 5359243"/>
              <a:gd name="connsiteX16412" fmla="*/ 5964371 w 8191242"/>
              <a:gd name="connsiteY16412" fmla="*/ 3225473 h 5359243"/>
              <a:gd name="connsiteX16413" fmla="*/ 5972435 w 8191242"/>
              <a:gd name="connsiteY16413" fmla="*/ 3193267 h 5359243"/>
              <a:gd name="connsiteX16414" fmla="*/ 5996628 w 8191242"/>
              <a:gd name="connsiteY16414" fmla="*/ 3241577 h 5359243"/>
              <a:gd name="connsiteX16415" fmla="*/ 6020821 w 8191242"/>
              <a:gd name="connsiteY16415" fmla="*/ 3233525 h 5359243"/>
              <a:gd name="connsiteX16416" fmla="*/ 6004693 w 8191242"/>
              <a:gd name="connsiteY16416" fmla="*/ 3201317 h 5359243"/>
              <a:gd name="connsiteX16417" fmla="*/ 5980500 w 8191242"/>
              <a:gd name="connsiteY16417" fmla="*/ 3201317 h 5359243"/>
              <a:gd name="connsiteX16418" fmla="*/ 6012757 w 8191242"/>
              <a:gd name="connsiteY16418" fmla="*/ 3185215 h 5359243"/>
              <a:gd name="connsiteX16419" fmla="*/ 6020821 w 8191242"/>
              <a:gd name="connsiteY16419" fmla="*/ 3225473 h 5359243"/>
              <a:gd name="connsiteX16420" fmla="*/ 6061141 w 8191242"/>
              <a:gd name="connsiteY16420" fmla="*/ 3265733 h 5359243"/>
              <a:gd name="connsiteX16421" fmla="*/ 6028885 w 8191242"/>
              <a:gd name="connsiteY16421" fmla="*/ 3257681 h 5359243"/>
              <a:gd name="connsiteX16422" fmla="*/ 6053077 w 8191242"/>
              <a:gd name="connsiteY16422" fmla="*/ 3257681 h 5359243"/>
              <a:gd name="connsiteX16423" fmla="*/ 6020821 w 8191242"/>
              <a:gd name="connsiteY16423" fmla="*/ 3265733 h 5359243"/>
              <a:gd name="connsiteX16424" fmla="*/ 5981507 w 8191242"/>
              <a:gd name="connsiteY16424" fmla="*/ 3258689 h 5359243"/>
              <a:gd name="connsiteX16425" fmla="*/ 5956043 w 8191242"/>
              <a:gd name="connsiteY16425" fmla="*/ 3276408 h 5359243"/>
              <a:gd name="connsiteX16426" fmla="*/ 5956307 w 8191242"/>
              <a:gd name="connsiteY16426" fmla="*/ 3273786 h 5359243"/>
              <a:gd name="connsiteX16427" fmla="*/ 5955919 w 8191242"/>
              <a:gd name="connsiteY16427" fmla="*/ 3276496 h 5359243"/>
              <a:gd name="connsiteX16428" fmla="*/ 5948242 w 8191242"/>
              <a:gd name="connsiteY16428" fmla="*/ 3281837 h 5359243"/>
              <a:gd name="connsiteX16429" fmla="*/ 5954882 w 8191242"/>
              <a:gd name="connsiteY16429" fmla="*/ 3283733 h 5359243"/>
              <a:gd name="connsiteX16430" fmla="*/ 5952275 w 8191242"/>
              <a:gd name="connsiteY16430" fmla="*/ 3301967 h 5359243"/>
              <a:gd name="connsiteX16431" fmla="*/ 5948242 w 8191242"/>
              <a:gd name="connsiteY16431" fmla="*/ 3330148 h 5359243"/>
              <a:gd name="connsiteX16432" fmla="*/ 5924050 w 8191242"/>
              <a:gd name="connsiteY16432" fmla="*/ 3322099 h 5359243"/>
              <a:gd name="connsiteX16433" fmla="*/ 5932114 w 8191242"/>
              <a:gd name="connsiteY16433" fmla="*/ 3322099 h 5359243"/>
              <a:gd name="connsiteX16434" fmla="*/ 5948242 w 8191242"/>
              <a:gd name="connsiteY16434" fmla="*/ 3305994 h 5359243"/>
              <a:gd name="connsiteX16435" fmla="*/ 5924050 w 8191242"/>
              <a:gd name="connsiteY16435" fmla="*/ 3273786 h 5359243"/>
              <a:gd name="connsiteX16436" fmla="*/ 5907921 w 8191242"/>
              <a:gd name="connsiteY16436" fmla="*/ 3314046 h 5359243"/>
              <a:gd name="connsiteX16437" fmla="*/ 5932114 w 8191242"/>
              <a:gd name="connsiteY16437" fmla="*/ 3346252 h 5359243"/>
              <a:gd name="connsiteX16438" fmla="*/ 5907921 w 8191242"/>
              <a:gd name="connsiteY16438" fmla="*/ 3346252 h 5359243"/>
              <a:gd name="connsiteX16439" fmla="*/ 5891792 w 8191242"/>
              <a:gd name="connsiteY16439" fmla="*/ 3305994 h 5359243"/>
              <a:gd name="connsiteX16440" fmla="*/ 5907921 w 8191242"/>
              <a:gd name="connsiteY16440" fmla="*/ 3297942 h 5359243"/>
              <a:gd name="connsiteX16441" fmla="*/ 5907921 w 8191242"/>
              <a:gd name="connsiteY16441" fmla="*/ 3281837 h 5359243"/>
              <a:gd name="connsiteX16442" fmla="*/ 5891792 w 8191242"/>
              <a:gd name="connsiteY16442" fmla="*/ 3330148 h 5359243"/>
              <a:gd name="connsiteX16443" fmla="*/ 5875664 w 8191242"/>
              <a:gd name="connsiteY16443" fmla="*/ 3305994 h 5359243"/>
              <a:gd name="connsiteX16444" fmla="*/ 5867602 w 8191242"/>
              <a:gd name="connsiteY16444" fmla="*/ 3305994 h 5359243"/>
              <a:gd name="connsiteX16445" fmla="*/ 5867602 w 8191242"/>
              <a:gd name="connsiteY16445" fmla="*/ 3292909 h 5359243"/>
              <a:gd name="connsiteX16446" fmla="*/ 5867602 w 8191242"/>
              <a:gd name="connsiteY16446" fmla="*/ 3289890 h 5359243"/>
              <a:gd name="connsiteX16447" fmla="*/ 5862728 w 8191242"/>
              <a:gd name="connsiteY16447" fmla="*/ 3306435 h 5359243"/>
              <a:gd name="connsiteX16448" fmla="*/ 5859538 w 8191242"/>
              <a:gd name="connsiteY16448" fmla="*/ 3306726 h 5359243"/>
              <a:gd name="connsiteX16449" fmla="*/ 5851474 w 8191242"/>
              <a:gd name="connsiteY16449" fmla="*/ 3305994 h 5359243"/>
              <a:gd name="connsiteX16450" fmla="*/ 5852269 w 8191242"/>
              <a:gd name="connsiteY16450" fmla="*/ 3307384 h 5359243"/>
              <a:gd name="connsiteX16451" fmla="*/ 5845424 w 8191242"/>
              <a:gd name="connsiteY16451" fmla="*/ 3308006 h 5359243"/>
              <a:gd name="connsiteX16452" fmla="*/ 5835345 w 8191242"/>
              <a:gd name="connsiteY16452" fmla="*/ 3322099 h 5359243"/>
              <a:gd name="connsiteX16453" fmla="*/ 5819216 w 8191242"/>
              <a:gd name="connsiteY16453" fmla="*/ 3281837 h 5359243"/>
              <a:gd name="connsiteX16454" fmla="*/ 5835345 w 8191242"/>
              <a:gd name="connsiteY16454" fmla="*/ 3281837 h 5359243"/>
              <a:gd name="connsiteX16455" fmla="*/ 5835345 w 8191242"/>
              <a:gd name="connsiteY16455" fmla="*/ 3257681 h 5359243"/>
              <a:gd name="connsiteX16456" fmla="*/ 5803088 w 8191242"/>
              <a:gd name="connsiteY16456" fmla="*/ 3273786 h 5359243"/>
              <a:gd name="connsiteX16457" fmla="*/ 5811152 w 8191242"/>
              <a:gd name="connsiteY16457" fmla="*/ 3297942 h 5359243"/>
              <a:gd name="connsiteX16458" fmla="*/ 5827281 w 8191242"/>
              <a:gd name="connsiteY16458" fmla="*/ 3305994 h 5359243"/>
              <a:gd name="connsiteX16459" fmla="*/ 5811152 w 8191242"/>
              <a:gd name="connsiteY16459" fmla="*/ 3330148 h 5359243"/>
              <a:gd name="connsiteX16460" fmla="*/ 5803088 w 8191242"/>
              <a:gd name="connsiteY16460" fmla="*/ 3281837 h 5359243"/>
              <a:gd name="connsiteX16461" fmla="*/ 5795023 w 8191242"/>
              <a:gd name="connsiteY16461" fmla="*/ 3305994 h 5359243"/>
              <a:gd name="connsiteX16462" fmla="*/ 5787967 w 8191242"/>
              <a:gd name="connsiteY16462" fmla="*/ 3255669 h 5359243"/>
              <a:gd name="connsiteX16463" fmla="*/ 5767625 w 8191242"/>
              <a:gd name="connsiteY16463" fmla="*/ 3205295 h 5359243"/>
              <a:gd name="connsiteX16464" fmla="*/ 5760548 w 8191242"/>
              <a:gd name="connsiteY16464" fmla="*/ 3197697 h 5359243"/>
              <a:gd name="connsiteX16465" fmla="*/ 5754702 w 8191242"/>
              <a:gd name="connsiteY16465" fmla="*/ 3209368 h 5359243"/>
              <a:gd name="connsiteX16466" fmla="*/ 5746638 w 8191242"/>
              <a:gd name="connsiteY16466" fmla="*/ 3185215 h 5359243"/>
              <a:gd name="connsiteX16467" fmla="*/ 5739151 w 8191242"/>
              <a:gd name="connsiteY16467" fmla="*/ 3197672 h 5359243"/>
              <a:gd name="connsiteX16468" fmla="*/ 5740024 w 8191242"/>
              <a:gd name="connsiteY16468" fmla="*/ 3202326 h 5359243"/>
              <a:gd name="connsiteX16469" fmla="*/ 5734202 w 8191242"/>
              <a:gd name="connsiteY16469" fmla="*/ 3202326 h 5359243"/>
              <a:gd name="connsiteX16470" fmla="*/ 5722445 w 8191242"/>
              <a:gd name="connsiteY16470" fmla="*/ 3209368 h 5359243"/>
              <a:gd name="connsiteX16471" fmla="*/ 5706318 w 8191242"/>
              <a:gd name="connsiteY16471" fmla="*/ 3185215 h 5359243"/>
              <a:gd name="connsiteX16472" fmla="*/ 5706318 w 8191242"/>
              <a:gd name="connsiteY16472" fmla="*/ 3209368 h 5359243"/>
              <a:gd name="connsiteX16473" fmla="*/ 5714382 w 8191242"/>
              <a:gd name="connsiteY16473" fmla="*/ 3193267 h 5359243"/>
              <a:gd name="connsiteX16474" fmla="*/ 5706318 w 8191242"/>
              <a:gd name="connsiteY16474" fmla="*/ 3144955 h 5359243"/>
              <a:gd name="connsiteX16475" fmla="*/ 5698254 w 8191242"/>
              <a:gd name="connsiteY16475" fmla="*/ 3169111 h 5359243"/>
              <a:gd name="connsiteX16476" fmla="*/ 5682125 w 8191242"/>
              <a:gd name="connsiteY16476" fmla="*/ 3153006 h 5359243"/>
              <a:gd name="connsiteX16477" fmla="*/ 5698254 w 8191242"/>
              <a:gd name="connsiteY16477" fmla="*/ 3233525 h 5359243"/>
              <a:gd name="connsiteX16478" fmla="*/ 5657932 w 8191242"/>
              <a:gd name="connsiteY16478" fmla="*/ 3217421 h 5359243"/>
              <a:gd name="connsiteX16479" fmla="*/ 5665996 w 8191242"/>
              <a:gd name="connsiteY16479" fmla="*/ 3322099 h 5359243"/>
              <a:gd name="connsiteX16480" fmla="*/ 5698254 w 8191242"/>
              <a:gd name="connsiteY16480" fmla="*/ 3297942 h 5359243"/>
              <a:gd name="connsiteX16481" fmla="*/ 5690189 w 8191242"/>
              <a:gd name="connsiteY16481" fmla="*/ 3273786 h 5359243"/>
              <a:gd name="connsiteX16482" fmla="*/ 5714382 w 8191242"/>
              <a:gd name="connsiteY16482" fmla="*/ 3297942 h 5359243"/>
              <a:gd name="connsiteX16483" fmla="*/ 5682125 w 8191242"/>
              <a:gd name="connsiteY16483" fmla="*/ 3305994 h 5359243"/>
              <a:gd name="connsiteX16484" fmla="*/ 5690189 w 8191242"/>
              <a:gd name="connsiteY16484" fmla="*/ 3330148 h 5359243"/>
              <a:gd name="connsiteX16485" fmla="*/ 5690189 w 8191242"/>
              <a:gd name="connsiteY16485" fmla="*/ 3305994 h 5359243"/>
              <a:gd name="connsiteX16486" fmla="*/ 5706318 w 8191242"/>
              <a:gd name="connsiteY16486" fmla="*/ 3305994 h 5359243"/>
              <a:gd name="connsiteX16487" fmla="*/ 5722445 w 8191242"/>
              <a:gd name="connsiteY16487" fmla="*/ 3322099 h 5359243"/>
              <a:gd name="connsiteX16488" fmla="*/ 5746638 w 8191242"/>
              <a:gd name="connsiteY16488" fmla="*/ 3281837 h 5359243"/>
              <a:gd name="connsiteX16489" fmla="*/ 5738573 w 8191242"/>
              <a:gd name="connsiteY16489" fmla="*/ 3297942 h 5359243"/>
              <a:gd name="connsiteX16490" fmla="*/ 5714382 w 8191242"/>
              <a:gd name="connsiteY16490" fmla="*/ 3217421 h 5359243"/>
              <a:gd name="connsiteX16491" fmla="*/ 5706318 w 8191242"/>
              <a:gd name="connsiteY16491" fmla="*/ 3233525 h 5359243"/>
              <a:gd name="connsiteX16492" fmla="*/ 5746638 w 8191242"/>
              <a:gd name="connsiteY16492" fmla="*/ 3273786 h 5359243"/>
              <a:gd name="connsiteX16493" fmla="*/ 5722445 w 8191242"/>
              <a:gd name="connsiteY16493" fmla="*/ 3233525 h 5359243"/>
              <a:gd name="connsiteX16494" fmla="*/ 5762766 w 8191242"/>
              <a:gd name="connsiteY16494" fmla="*/ 3209368 h 5359243"/>
              <a:gd name="connsiteX16495" fmla="*/ 5762766 w 8191242"/>
              <a:gd name="connsiteY16495" fmla="*/ 3241577 h 5359243"/>
              <a:gd name="connsiteX16496" fmla="*/ 5746638 w 8191242"/>
              <a:gd name="connsiteY16496" fmla="*/ 3257681 h 5359243"/>
              <a:gd name="connsiteX16497" fmla="*/ 5786959 w 8191242"/>
              <a:gd name="connsiteY16497" fmla="*/ 3281837 h 5359243"/>
              <a:gd name="connsiteX16498" fmla="*/ 5770831 w 8191242"/>
              <a:gd name="connsiteY16498" fmla="*/ 3297942 h 5359243"/>
              <a:gd name="connsiteX16499" fmla="*/ 5746638 w 8191242"/>
              <a:gd name="connsiteY16499" fmla="*/ 3289890 h 5359243"/>
              <a:gd name="connsiteX16500" fmla="*/ 5746638 w 8191242"/>
              <a:gd name="connsiteY16500" fmla="*/ 3338200 h 5359243"/>
              <a:gd name="connsiteX16501" fmla="*/ 5722445 w 8191242"/>
              <a:gd name="connsiteY16501" fmla="*/ 3330148 h 5359243"/>
              <a:gd name="connsiteX16502" fmla="*/ 5706318 w 8191242"/>
              <a:gd name="connsiteY16502" fmla="*/ 3330148 h 5359243"/>
              <a:gd name="connsiteX16503" fmla="*/ 5665996 w 8191242"/>
              <a:gd name="connsiteY16503" fmla="*/ 3354305 h 5359243"/>
              <a:gd name="connsiteX16504" fmla="*/ 5665996 w 8191242"/>
              <a:gd name="connsiteY16504" fmla="*/ 3394565 h 5359243"/>
              <a:gd name="connsiteX16505" fmla="*/ 5649868 w 8191242"/>
              <a:gd name="connsiteY16505" fmla="*/ 3378461 h 5359243"/>
              <a:gd name="connsiteX16506" fmla="*/ 5657932 w 8191242"/>
              <a:gd name="connsiteY16506" fmla="*/ 3378461 h 5359243"/>
              <a:gd name="connsiteX16507" fmla="*/ 5641803 w 8191242"/>
              <a:gd name="connsiteY16507" fmla="*/ 3354305 h 5359243"/>
              <a:gd name="connsiteX16508" fmla="*/ 5635732 w 8191242"/>
              <a:gd name="connsiteY16508" fmla="*/ 3374506 h 5359243"/>
              <a:gd name="connsiteX16509" fmla="*/ 5642109 w 8191242"/>
              <a:gd name="connsiteY16509" fmla="*/ 3380456 h 5359243"/>
              <a:gd name="connsiteX16510" fmla="*/ 5650407 w 8191242"/>
              <a:gd name="connsiteY16510" fmla="*/ 3388201 h 5359243"/>
              <a:gd name="connsiteX16511" fmla="*/ 5640035 w 8191242"/>
              <a:gd name="connsiteY16511" fmla="*/ 3396913 h 5359243"/>
              <a:gd name="connsiteX16512" fmla="*/ 5640743 w 8191242"/>
              <a:gd name="connsiteY16512" fmla="*/ 3401868 h 5359243"/>
              <a:gd name="connsiteX16513" fmla="*/ 5634847 w 8191242"/>
              <a:gd name="connsiteY16513" fmla="*/ 3394011 h 5359243"/>
              <a:gd name="connsiteX16514" fmla="*/ 5634154 w 8191242"/>
              <a:gd name="connsiteY16514" fmla="*/ 3379763 h 5359243"/>
              <a:gd name="connsiteX16515" fmla="*/ 5618220 w 8191242"/>
              <a:gd name="connsiteY16515" fmla="*/ 3432788 h 5359243"/>
              <a:gd name="connsiteX16516" fmla="*/ 5625512 w 8191242"/>
              <a:gd name="connsiteY16516" fmla="*/ 3419180 h 5359243"/>
              <a:gd name="connsiteX16517" fmla="*/ 5633810 w 8191242"/>
              <a:gd name="connsiteY16517" fmla="*/ 3423054 h 5359243"/>
              <a:gd name="connsiteX16518" fmla="*/ 5641280 w 8191242"/>
              <a:gd name="connsiteY16518" fmla="*/ 3405627 h 5359243"/>
              <a:gd name="connsiteX16519" fmla="*/ 5642109 w 8191242"/>
              <a:gd name="connsiteY16519" fmla="*/ 3411435 h 5359243"/>
              <a:gd name="connsiteX16520" fmla="*/ 5658706 w 8191242"/>
              <a:gd name="connsiteY16520" fmla="*/ 3411435 h 5359243"/>
              <a:gd name="connsiteX16521" fmla="*/ 5608917 w 8191242"/>
              <a:gd name="connsiteY16521" fmla="*/ 3450158 h 5359243"/>
              <a:gd name="connsiteX16522" fmla="*/ 5617213 w 8191242"/>
              <a:gd name="connsiteY16522" fmla="*/ 3434669 h 5359243"/>
              <a:gd name="connsiteX16523" fmla="*/ 5617233 w 8191242"/>
              <a:gd name="connsiteY16523" fmla="*/ 3434635 h 5359243"/>
              <a:gd name="connsiteX16524" fmla="*/ 5601482 w 8191242"/>
              <a:gd name="connsiteY16524" fmla="*/ 3426774 h 5359243"/>
              <a:gd name="connsiteX16525" fmla="*/ 5593418 w 8191242"/>
              <a:gd name="connsiteY16525" fmla="*/ 3450930 h 5359243"/>
              <a:gd name="connsiteX16526" fmla="*/ 5569225 w 8191242"/>
              <a:gd name="connsiteY16526" fmla="*/ 3426774 h 5359243"/>
              <a:gd name="connsiteX16527" fmla="*/ 5585353 w 8191242"/>
              <a:gd name="connsiteY16527" fmla="*/ 3434825 h 5359243"/>
              <a:gd name="connsiteX16528" fmla="*/ 5617611 w 8191242"/>
              <a:gd name="connsiteY16528" fmla="*/ 3402617 h 5359243"/>
              <a:gd name="connsiteX16529" fmla="*/ 5593418 w 8191242"/>
              <a:gd name="connsiteY16529" fmla="*/ 3378461 h 5359243"/>
              <a:gd name="connsiteX16530" fmla="*/ 5545035 w 8191242"/>
              <a:gd name="connsiteY16530" fmla="*/ 3426774 h 5359243"/>
              <a:gd name="connsiteX16531" fmla="*/ 5585353 w 8191242"/>
              <a:gd name="connsiteY16531" fmla="*/ 3458981 h 5359243"/>
              <a:gd name="connsiteX16532" fmla="*/ 5553099 w 8191242"/>
              <a:gd name="connsiteY16532" fmla="*/ 3442878 h 5359243"/>
              <a:gd name="connsiteX16533" fmla="*/ 5536970 w 8191242"/>
              <a:gd name="connsiteY16533" fmla="*/ 3426774 h 5359243"/>
              <a:gd name="connsiteX16534" fmla="*/ 5553099 w 8191242"/>
              <a:gd name="connsiteY16534" fmla="*/ 3410669 h 5359243"/>
              <a:gd name="connsiteX16535" fmla="*/ 5536970 w 8191242"/>
              <a:gd name="connsiteY16535" fmla="*/ 3394565 h 5359243"/>
              <a:gd name="connsiteX16536" fmla="*/ 5528906 w 8191242"/>
              <a:gd name="connsiteY16536" fmla="*/ 3410669 h 5359243"/>
              <a:gd name="connsiteX16537" fmla="*/ 5528906 w 8191242"/>
              <a:gd name="connsiteY16537" fmla="*/ 3386512 h 5359243"/>
              <a:gd name="connsiteX16538" fmla="*/ 5488584 w 8191242"/>
              <a:gd name="connsiteY16538" fmla="*/ 3434825 h 5359243"/>
              <a:gd name="connsiteX16539" fmla="*/ 5504713 w 8191242"/>
              <a:gd name="connsiteY16539" fmla="*/ 3418721 h 5359243"/>
              <a:gd name="connsiteX16540" fmla="*/ 5472456 w 8191242"/>
              <a:gd name="connsiteY16540" fmla="*/ 3458981 h 5359243"/>
              <a:gd name="connsiteX16541" fmla="*/ 5440199 w 8191242"/>
              <a:gd name="connsiteY16541" fmla="*/ 3442878 h 5359243"/>
              <a:gd name="connsiteX16542" fmla="*/ 5458344 w 8191242"/>
              <a:gd name="connsiteY16542" fmla="*/ 3456967 h 5359243"/>
              <a:gd name="connsiteX16543" fmla="*/ 5460669 w 8191242"/>
              <a:gd name="connsiteY16543" fmla="*/ 3467031 h 5359243"/>
              <a:gd name="connsiteX16544" fmla="*/ 5445238 w 8191242"/>
              <a:gd name="connsiteY16544" fmla="*/ 3467031 h 5359243"/>
              <a:gd name="connsiteX16545" fmla="*/ 5432134 w 8191242"/>
              <a:gd name="connsiteY16545" fmla="*/ 3442878 h 5359243"/>
              <a:gd name="connsiteX16546" fmla="*/ 5416006 w 8191242"/>
              <a:gd name="connsiteY16546" fmla="*/ 3434825 h 5359243"/>
              <a:gd name="connsiteX16547" fmla="*/ 5391816 w 8191242"/>
              <a:gd name="connsiteY16547" fmla="*/ 3483136 h 5359243"/>
              <a:gd name="connsiteX16548" fmla="*/ 5391816 w 8191242"/>
              <a:gd name="connsiteY16548" fmla="*/ 3450930 h 5359243"/>
              <a:gd name="connsiteX16549" fmla="*/ 5359557 w 8191242"/>
              <a:gd name="connsiteY16549" fmla="*/ 3499240 h 5359243"/>
              <a:gd name="connsiteX16550" fmla="*/ 5375686 w 8191242"/>
              <a:gd name="connsiteY16550" fmla="*/ 3499240 h 5359243"/>
              <a:gd name="connsiteX16551" fmla="*/ 5375686 w 8191242"/>
              <a:gd name="connsiteY16551" fmla="*/ 3515344 h 5359243"/>
              <a:gd name="connsiteX16552" fmla="*/ 5359557 w 8191242"/>
              <a:gd name="connsiteY16552" fmla="*/ 3515344 h 5359243"/>
              <a:gd name="connsiteX16553" fmla="*/ 5343429 w 8191242"/>
              <a:gd name="connsiteY16553" fmla="*/ 3483136 h 5359243"/>
              <a:gd name="connsiteX16554" fmla="*/ 5346898 w 8191242"/>
              <a:gd name="connsiteY16554" fmla="*/ 3462355 h 5359243"/>
              <a:gd name="connsiteX16555" fmla="*/ 5345042 w 8191242"/>
              <a:gd name="connsiteY16555" fmla="*/ 3459840 h 5359243"/>
              <a:gd name="connsiteX16556" fmla="*/ 5347215 w 8191242"/>
              <a:gd name="connsiteY16556" fmla="*/ 3460448 h 5359243"/>
              <a:gd name="connsiteX16557" fmla="*/ 5351493 w 8191242"/>
              <a:gd name="connsiteY16557" fmla="*/ 3434825 h 5359243"/>
              <a:gd name="connsiteX16558" fmla="*/ 5311172 w 8191242"/>
              <a:gd name="connsiteY16558" fmla="*/ 3450930 h 5359243"/>
              <a:gd name="connsiteX16559" fmla="*/ 5335365 w 8191242"/>
              <a:gd name="connsiteY16559" fmla="*/ 3458981 h 5359243"/>
              <a:gd name="connsiteX16560" fmla="*/ 5343429 w 8191242"/>
              <a:gd name="connsiteY16560" fmla="*/ 3491187 h 5359243"/>
              <a:gd name="connsiteX16561" fmla="*/ 5327300 w 8191242"/>
              <a:gd name="connsiteY16561" fmla="*/ 3475084 h 5359243"/>
              <a:gd name="connsiteX16562" fmla="*/ 5311172 w 8191242"/>
              <a:gd name="connsiteY16562" fmla="*/ 3507292 h 5359243"/>
              <a:gd name="connsiteX16563" fmla="*/ 5327300 w 8191242"/>
              <a:gd name="connsiteY16563" fmla="*/ 3491187 h 5359243"/>
              <a:gd name="connsiteX16564" fmla="*/ 5359557 w 8191242"/>
              <a:gd name="connsiteY16564" fmla="*/ 3515344 h 5359243"/>
              <a:gd name="connsiteX16565" fmla="*/ 5343429 w 8191242"/>
              <a:gd name="connsiteY16565" fmla="*/ 3515344 h 5359243"/>
              <a:gd name="connsiteX16566" fmla="*/ 5286979 w 8191242"/>
              <a:gd name="connsiteY16566" fmla="*/ 3555605 h 5359243"/>
              <a:gd name="connsiteX16567" fmla="*/ 5270850 w 8191242"/>
              <a:gd name="connsiteY16567" fmla="*/ 3531449 h 5359243"/>
              <a:gd name="connsiteX16568" fmla="*/ 5270850 w 8191242"/>
              <a:gd name="connsiteY16568" fmla="*/ 3507292 h 5359243"/>
              <a:gd name="connsiteX16569" fmla="*/ 5303107 w 8191242"/>
              <a:gd name="connsiteY16569" fmla="*/ 3499240 h 5359243"/>
              <a:gd name="connsiteX16570" fmla="*/ 5286979 w 8191242"/>
              <a:gd name="connsiteY16570" fmla="*/ 3483136 h 5359243"/>
              <a:gd name="connsiteX16571" fmla="*/ 5262786 w 8191242"/>
              <a:gd name="connsiteY16571" fmla="*/ 3483136 h 5359243"/>
              <a:gd name="connsiteX16572" fmla="*/ 5246657 w 8191242"/>
              <a:gd name="connsiteY16572" fmla="*/ 3418721 h 5359243"/>
              <a:gd name="connsiteX16573" fmla="*/ 5230531 w 8191242"/>
              <a:gd name="connsiteY16573" fmla="*/ 3426774 h 5359243"/>
              <a:gd name="connsiteX16574" fmla="*/ 5254722 w 8191242"/>
              <a:gd name="connsiteY16574" fmla="*/ 3458981 h 5359243"/>
              <a:gd name="connsiteX16575" fmla="*/ 5230531 w 8191242"/>
              <a:gd name="connsiteY16575" fmla="*/ 3450930 h 5359243"/>
              <a:gd name="connsiteX16576" fmla="*/ 5254722 w 8191242"/>
              <a:gd name="connsiteY16576" fmla="*/ 3467031 h 5359243"/>
              <a:gd name="connsiteX16577" fmla="*/ 5254722 w 8191242"/>
              <a:gd name="connsiteY16577" fmla="*/ 3483136 h 5359243"/>
              <a:gd name="connsiteX16578" fmla="*/ 5206338 w 8191242"/>
              <a:gd name="connsiteY16578" fmla="*/ 3515344 h 5359243"/>
              <a:gd name="connsiteX16579" fmla="*/ 5214403 w 8191242"/>
              <a:gd name="connsiteY16579" fmla="*/ 3523396 h 5359243"/>
              <a:gd name="connsiteX16580" fmla="*/ 5254722 w 8191242"/>
              <a:gd name="connsiteY16580" fmla="*/ 3491187 h 5359243"/>
              <a:gd name="connsiteX16581" fmla="*/ 5262786 w 8191242"/>
              <a:gd name="connsiteY16581" fmla="*/ 3515344 h 5359243"/>
              <a:gd name="connsiteX16582" fmla="*/ 5254722 w 8191242"/>
              <a:gd name="connsiteY16582" fmla="*/ 3531449 h 5359243"/>
              <a:gd name="connsiteX16583" fmla="*/ 5270850 w 8191242"/>
              <a:gd name="connsiteY16583" fmla="*/ 3539500 h 5359243"/>
              <a:gd name="connsiteX16584" fmla="*/ 5197141 w 8191242"/>
              <a:gd name="connsiteY16584" fmla="*/ 3571205 h 5359243"/>
              <a:gd name="connsiteX16585" fmla="*/ 5181982 w 8191242"/>
              <a:gd name="connsiteY16585" fmla="*/ 3566243 h 5359243"/>
              <a:gd name="connsiteX16586" fmla="*/ 5182146 w 8191242"/>
              <a:gd name="connsiteY16586" fmla="*/ 3565670 h 5359243"/>
              <a:gd name="connsiteX16587" fmla="*/ 5190210 w 8191242"/>
              <a:gd name="connsiteY16587" fmla="*/ 3555605 h 5359243"/>
              <a:gd name="connsiteX16588" fmla="*/ 5182146 w 8191242"/>
              <a:gd name="connsiteY16588" fmla="*/ 3515344 h 5359243"/>
              <a:gd name="connsiteX16589" fmla="*/ 5149888 w 8191242"/>
              <a:gd name="connsiteY16589" fmla="*/ 3531449 h 5359243"/>
              <a:gd name="connsiteX16590" fmla="*/ 5174081 w 8191242"/>
              <a:gd name="connsiteY16590" fmla="*/ 3547553 h 5359243"/>
              <a:gd name="connsiteX16591" fmla="*/ 5174081 w 8191242"/>
              <a:gd name="connsiteY16591" fmla="*/ 3579761 h 5359243"/>
              <a:gd name="connsiteX16592" fmla="*/ 5109567 w 8191242"/>
              <a:gd name="connsiteY16592" fmla="*/ 3595862 h 5359243"/>
              <a:gd name="connsiteX16593" fmla="*/ 5149888 w 8191242"/>
              <a:gd name="connsiteY16593" fmla="*/ 3579761 h 5359243"/>
              <a:gd name="connsiteX16594" fmla="*/ 5166017 w 8191242"/>
              <a:gd name="connsiteY16594" fmla="*/ 3555605 h 5359243"/>
              <a:gd name="connsiteX16595" fmla="*/ 5125695 w 8191242"/>
              <a:gd name="connsiteY16595" fmla="*/ 3563656 h 5359243"/>
              <a:gd name="connsiteX16596" fmla="*/ 5125695 w 8191242"/>
              <a:gd name="connsiteY16596" fmla="*/ 3539500 h 5359243"/>
              <a:gd name="connsiteX16597" fmla="*/ 5109567 w 8191242"/>
              <a:gd name="connsiteY16597" fmla="*/ 3555605 h 5359243"/>
              <a:gd name="connsiteX16598" fmla="*/ 5085374 w 8191242"/>
              <a:gd name="connsiteY16598" fmla="*/ 3547553 h 5359243"/>
              <a:gd name="connsiteX16599" fmla="*/ 5093438 w 8191242"/>
              <a:gd name="connsiteY16599" fmla="*/ 3523396 h 5359243"/>
              <a:gd name="connsiteX16600" fmla="*/ 5077311 w 8191242"/>
              <a:gd name="connsiteY16600" fmla="*/ 3539500 h 5359243"/>
              <a:gd name="connsiteX16601" fmla="*/ 5085374 w 8191242"/>
              <a:gd name="connsiteY16601" fmla="*/ 3555605 h 5359243"/>
              <a:gd name="connsiteX16602" fmla="*/ 5053119 w 8191242"/>
              <a:gd name="connsiteY16602" fmla="*/ 3563656 h 5359243"/>
              <a:gd name="connsiteX16603" fmla="*/ 5045054 w 8191242"/>
              <a:gd name="connsiteY16603" fmla="*/ 3579761 h 5359243"/>
              <a:gd name="connsiteX16604" fmla="*/ 5062190 w 8191242"/>
              <a:gd name="connsiteY16604" fmla="*/ 3584793 h 5359243"/>
              <a:gd name="connsiteX16605" fmla="*/ 5077510 w 8191242"/>
              <a:gd name="connsiteY16605" fmla="*/ 3592109 h 5359243"/>
              <a:gd name="connsiteX16606" fmla="*/ 5077311 w 8191242"/>
              <a:gd name="connsiteY16606" fmla="*/ 3595862 h 5359243"/>
              <a:gd name="connsiteX16607" fmla="*/ 5080451 w 8191242"/>
              <a:gd name="connsiteY16607" fmla="*/ 3593511 h 5359243"/>
              <a:gd name="connsiteX16608" fmla="*/ 5085374 w 8191242"/>
              <a:gd name="connsiteY16608" fmla="*/ 3595862 h 5359243"/>
              <a:gd name="connsiteX16609" fmla="*/ 5081341 w 8191242"/>
              <a:gd name="connsiteY16609" fmla="*/ 3592846 h 5359243"/>
              <a:gd name="connsiteX16610" fmla="*/ 5080451 w 8191242"/>
              <a:gd name="connsiteY16610" fmla="*/ 3593511 h 5359243"/>
              <a:gd name="connsiteX16611" fmla="*/ 5077510 w 8191242"/>
              <a:gd name="connsiteY16611" fmla="*/ 3592109 h 5359243"/>
              <a:gd name="connsiteX16612" fmla="*/ 5078319 w 8191242"/>
              <a:gd name="connsiteY16612" fmla="*/ 3576741 h 5359243"/>
              <a:gd name="connsiteX16613" fmla="*/ 5085374 w 8191242"/>
              <a:gd name="connsiteY16613" fmla="*/ 3563656 h 5359243"/>
              <a:gd name="connsiteX16614" fmla="*/ 5101502 w 8191242"/>
              <a:gd name="connsiteY16614" fmla="*/ 3587813 h 5359243"/>
              <a:gd name="connsiteX16615" fmla="*/ 5028926 w 8191242"/>
              <a:gd name="connsiteY16615" fmla="*/ 3620019 h 5359243"/>
              <a:gd name="connsiteX16616" fmla="*/ 5036990 w 8191242"/>
              <a:gd name="connsiteY16616" fmla="*/ 3603915 h 5359243"/>
              <a:gd name="connsiteX16617" fmla="*/ 5020861 w 8191242"/>
              <a:gd name="connsiteY16617" fmla="*/ 3571709 h 5359243"/>
              <a:gd name="connsiteX16618" fmla="*/ 5012797 w 8191242"/>
              <a:gd name="connsiteY16618" fmla="*/ 3603915 h 5359243"/>
              <a:gd name="connsiteX16619" fmla="*/ 4996668 w 8191242"/>
              <a:gd name="connsiteY16619" fmla="*/ 3652228 h 5359243"/>
              <a:gd name="connsiteX16620" fmla="*/ 4988604 w 8191242"/>
              <a:gd name="connsiteY16620" fmla="*/ 3620019 h 5359243"/>
              <a:gd name="connsiteX16621" fmla="*/ 4972475 w 8191242"/>
              <a:gd name="connsiteY16621" fmla="*/ 3611967 h 5359243"/>
              <a:gd name="connsiteX16622" fmla="*/ 4980540 w 8191242"/>
              <a:gd name="connsiteY16622" fmla="*/ 3652228 h 5359243"/>
              <a:gd name="connsiteX16623" fmla="*/ 4956347 w 8191242"/>
              <a:gd name="connsiteY16623" fmla="*/ 3668331 h 5359243"/>
              <a:gd name="connsiteX16624" fmla="*/ 5085374 w 8191242"/>
              <a:gd name="connsiteY16624" fmla="*/ 3636124 h 5359243"/>
              <a:gd name="connsiteX16625" fmla="*/ 5085374 w 8191242"/>
              <a:gd name="connsiteY16625" fmla="*/ 3652228 h 5359243"/>
              <a:gd name="connsiteX16626" fmla="*/ 5004733 w 8191242"/>
              <a:gd name="connsiteY16626" fmla="*/ 3684435 h 5359243"/>
              <a:gd name="connsiteX16627" fmla="*/ 4932154 w 8191242"/>
              <a:gd name="connsiteY16627" fmla="*/ 3700540 h 5359243"/>
              <a:gd name="connsiteX16628" fmla="*/ 4940218 w 8191242"/>
              <a:gd name="connsiteY16628" fmla="*/ 3692488 h 5359243"/>
              <a:gd name="connsiteX16629" fmla="*/ 4940218 w 8191242"/>
              <a:gd name="connsiteY16629" fmla="*/ 3684435 h 5359243"/>
              <a:gd name="connsiteX16630" fmla="*/ 4948283 w 8191242"/>
              <a:gd name="connsiteY16630" fmla="*/ 3676384 h 5359243"/>
              <a:gd name="connsiteX16631" fmla="*/ 4916028 w 8191242"/>
              <a:gd name="connsiteY16631" fmla="*/ 3652228 h 5359243"/>
              <a:gd name="connsiteX16632" fmla="*/ 4924090 w 8191242"/>
              <a:gd name="connsiteY16632" fmla="*/ 3700540 h 5359243"/>
              <a:gd name="connsiteX16633" fmla="*/ 4883771 w 8191242"/>
              <a:gd name="connsiteY16633" fmla="*/ 3716644 h 5359243"/>
              <a:gd name="connsiteX16634" fmla="*/ 4980540 w 8191242"/>
              <a:gd name="connsiteY16634" fmla="*/ 3692488 h 5359243"/>
              <a:gd name="connsiteX16635" fmla="*/ 5028926 w 8191242"/>
              <a:gd name="connsiteY16635" fmla="*/ 3692488 h 5359243"/>
              <a:gd name="connsiteX16636" fmla="*/ 4891835 w 8191242"/>
              <a:gd name="connsiteY16636" fmla="*/ 3764954 h 5359243"/>
              <a:gd name="connsiteX16637" fmla="*/ 4859578 w 8191242"/>
              <a:gd name="connsiteY16637" fmla="*/ 3732746 h 5359243"/>
              <a:gd name="connsiteX16638" fmla="*/ 4891835 w 8191242"/>
              <a:gd name="connsiteY16638" fmla="*/ 3732746 h 5359243"/>
              <a:gd name="connsiteX16639" fmla="*/ 4819256 w 8191242"/>
              <a:gd name="connsiteY16639" fmla="*/ 3740798 h 5359243"/>
              <a:gd name="connsiteX16640" fmla="*/ 4843449 w 8191242"/>
              <a:gd name="connsiteY16640" fmla="*/ 3764954 h 5359243"/>
              <a:gd name="connsiteX16641" fmla="*/ 4818249 w 8191242"/>
              <a:gd name="connsiteY16641" fmla="*/ 3757910 h 5359243"/>
              <a:gd name="connsiteX16642" fmla="*/ 4811622 w 8191242"/>
              <a:gd name="connsiteY16642" fmla="*/ 3757695 h 5359243"/>
              <a:gd name="connsiteX16643" fmla="*/ 4811192 w 8191242"/>
              <a:gd name="connsiteY16643" fmla="*/ 3756903 h 5359243"/>
              <a:gd name="connsiteX16644" fmla="*/ 4810682 w 8191242"/>
              <a:gd name="connsiteY16644" fmla="*/ 3757666 h 5359243"/>
              <a:gd name="connsiteX16645" fmla="*/ 4786999 w 8191242"/>
              <a:gd name="connsiteY16645" fmla="*/ 3756903 h 5359243"/>
              <a:gd name="connsiteX16646" fmla="*/ 4795064 w 8191242"/>
              <a:gd name="connsiteY16646" fmla="*/ 3781059 h 5359243"/>
              <a:gd name="connsiteX16647" fmla="*/ 4803128 w 8191242"/>
              <a:gd name="connsiteY16647" fmla="*/ 3768982 h 5359243"/>
              <a:gd name="connsiteX16648" fmla="*/ 4810682 w 8191242"/>
              <a:gd name="connsiteY16648" fmla="*/ 3757666 h 5359243"/>
              <a:gd name="connsiteX16649" fmla="*/ 4811622 w 8191242"/>
              <a:gd name="connsiteY16649" fmla="*/ 3757695 h 5359243"/>
              <a:gd name="connsiteX16650" fmla="*/ 4818249 w 8191242"/>
              <a:gd name="connsiteY16650" fmla="*/ 3769987 h 5359243"/>
              <a:gd name="connsiteX16651" fmla="*/ 4819256 w 8191242"/>
              <a:gd name="connsiteY16651" fmla="*/ 3789110 h 5359243"/>
              <a:gd name="connsiteX16652" fmla="*/ 4795064 w 8191242"/>
              <a:gd name="connsiteY16652" fmla="*/ 3797163 h 5359243"/>
              <a:gd name="connsiteX16653" fmla="*/ 4786999 w 8191242"/>
              <a:gd name="connsiteY16653" fmla="*/ 3781059 h 5359243"/>
              <a:gd name="connsiteX16654" fmla="*/ 4738616 w 8191242"/>
              <a:gd name="connsiteY16654" fmla="*/ 3805215 h 5359243"/>
              <a:gd name="connsiteX16655" fmla="*/ 4698295 w 8191242"/>
              <a:gd name="connsiteY16655" fmla="*/ 3829372 h 5359243"/>
              <a:gd name="connsiteX16656" fmla="*/ 4698295 w 8191242"/>
              <a:gd name="connsiteY16656" fmla="*/ 3813267 h 5359243"/>
              <a:gd name="connsiteX16657" fmla="*/ 4633779 w 8191242"/>
              <a:gd name="connsiteY16657" fmla="*/ 3869629 h 5359243"/>
              <a:gd name="connsiteX16658" fmla="*/ 4666037 w 8191242"/>
              <a:gd name="connsiteY16658" fmla="*/ 3869629 h 5359243"/>
              <a:gd name="connsiteX16659" fmla="*/ 4569268 w 8191242"/>
              <a:gd name="connsiteY16659" fmla="*/ 3909890 h 5359243"/>
              <a:gd name="connsiteX16660" fmla="*/ 4561203 w 8191242"/>
              <a:gd name="connsiteY16660" fmla="*/ 3893785 h 5359243"/>
              <a:gd name="connsiteX16661" fmla="*/ 4545075 w 8191242"/>
              <a:gd name="connsiteY16661" fmla="*/ 3869629 h 5359243"/>
              <a:gd name="connsiteX16662" fmla="*/ 4528946 w 8191242"/>
              <a:gd name="connsiteY16662" fmla="*/ 3925994 h 5359243"/>
              <a:gd name="connsiteX16663" fmla="*/ 4464432 w 8191242"/>
              <a:gd name="connsiteY16663" fmla="*/ 3950151 h 5359243"/>
              <a:gd name="connsiteX16664" fmla="*/ 4480560 w 8191242"/>
              <a:gd name="connsiteY16664" fmla="*/ 3974307 h 5359243"/>
              <a:gd name="connsiteX16665" fmla="*/ 4448303 w 8191242"/>
              <a:gd name="connsiteY16665" fmla="*/ 3982359 h 5359243"/>
              <a:gd name="connsiteX16666" fmla="*/ 4432177 w 8191242"/>
              <a:gd name="connsiteY16666" fmla="*/ 3966254 h 5359243"/>
              <a:gd name="connsiteX16667" fmla="*/ 4416049 w 8191242"/>
              <a:gd name="connsiteY16667" fmla="*/ 3982359 h 5359243"/>
              <a:gd name="connsiteX16668" fmla="*/ 4391856 w 8191242"/>
              <a:gd name="connsiteY16668" fmla="*/ 3990411 h 5359243"/>
              <a:gd name="connsiteX16669" fmla="*/ 4351534 w 8191242"/>
              <a:gd name="connsiteY16669" fmla="*/ 3990411 h 5359243"/>
              <a:gd name="connsiteX16670" fmla="*/ 4375727 w 8191242"/>
              <a:gd name="connsiteY16670" fmla="*/ 4022617 h 5359243"/>
              <a:gd name="connsiteX16671" fmla="*/ 4399920 w 8191242"/>
              <a:gd name="connsiteY16671" fmla="*/ 4022617 h 5359243"/>
              <a:gd name="connsiteX16672" fmla="*/ 4391856 w 8191242"/>
              <a:gd name="connsiteY16672" fmla="*/ 4030669 h 5359243"/>
              <a:gd name="connsiteX16673" fmla="*/ 4383791 w 8191242"/>
              <a:gd name="connsiteY16673" fmla="*/ 4014565 h 5359243"/>
              <a:gd name="connsiteX16674" fmla="*/ 4359598 w 8191242"/>
              <a:gd name="connsiteY16674" fmla="*/ 4030669 h 5359243"/>
              <a:gd name="connsiteX16675" fmla="*/ 4407984 w 8191242"/>
              <a:gd name="connsiteY16675" fmla="*/ 4038722 h 5359243"/>
              <a:gd name="connsiteX16676" fmla="*/ 4391856 w 8191242"/>
              <a:gd name="connsiteY16676" fmla="*/ 4070929 h 5359243"/>
              <a:gd name="connsiteX16677" fmla="*/ 4359598 w 8191242"/>
              <a:gd name="connsiteY16677" fmla="*/ 4054826 h 5359243"/>
              <a:gd name="connsiteX16678" fmla="*/ 4270893 w 8191242"/>
              <a:gd name="connsiteY16678" fmla="*/ 4087034 h 5359243"/>
              <a:gd name="connsiteX16679" fmla="*/ 4262829 w 8191242"/>
              <a:gd name="connsiteY16679" fmla="*/ 4103138 h 5359243"/>
              <a:gd name="connsiteX16680" fmla="*/ 4272847 w 8191242"/>
              <a:gd name="connsiteY16680" fmla="*/ 4105865 h 5359243"/>
              <a:gd name="connsiteX16681" fmla="*/ 3992677 w 8191242"/>
              <a:gd name="connsiteY16681" fmla="*/ 4230962 h 5359243"/>
              <a:gd name="connsiteX16682" fmla="*/ 3706399 w 8191242"/>
              <a:gd name="connsiteY16682" fmla="*/ 4352749 h 5359243"/>
              <a:gd name="connsiteX16683" fmla="*/ 3714463 w 8191242"/>
              <a:gd name="connsiteY16683" fmla="*/ 4360801 h 5359243"/>
              <a:gd name="connsiteX16684" fmla="*/ 3512858 w 8191242"/>
              <a:gd name="connsiteY16684" fmla="*/ 4489632 h 5359243"/>
              <a:gd name="connsiteX16685" fmla="*/ 3641886 w 8191242"/>
              <a:gd name="connsiteY16685" fmla="*/ 4457424 h 5359243"/>
              <a:gd name="connsiteX16686" fmla="*/ 3649949 w 8191242"/>
              <a:gd name="connsiteY16686" fmla="*/ 4473529 h 5359243"/>
              <a:gd name="connsiteX16687" fmla="*/ 3658013 w 8191242"/>
              <a:gd name="connsiteY16687" fmla="*/ 4441320 h 5359243"/>
              <a:gd name="connsiteX16688" fmla="*/ 3762849 w 8191242"/>
              <a:gd name="connsiteY16688" fmla="*/ 4401060 h 5359243"/>
              <a:gd name="connsiteX16689" fmla="*/ 3940261 w 8191242"/>
              <a:gd name="connsiteY16689" fmla="*/ 4320541 h 5359243"/>
              <a:gd name="connsiteX16690" fmla="*/ 3948325 w 8191242"/>
              <a:gd name="connsiteY16690" fmla="*/ 4320541 h 5359243"/>
              <a:gd name="connsiteX16691" fmla="*/ 3956390 w 8191242"/>
              <a:gd name="connsiteY16691" fmla="*/ 4328592 h 5359243"/>
              <a:gd name="connsiteX16692" fmla="*/ 3956390 w 8191242"/>
              <a:gd name="connsiteY16692" fmla="*/ 4336645 h 5359243"/>
              <a:gd name="connsiteX16693" fmla="*/ 3835425 w 8191242"/>
              <a:gd name="connsiteY16693" fmla="*/ 4384957 h 5359243"/>
              <a:gd name="connsiteX16694" fmla="*/ 3851554 w 8191242"/>
              <a:gd name="connsiteY16694" fmla="*/ 4384957 h 5359243"/>
              <a:gd name="connsiteX16695" fmla="*/ 3440282 w 8191242"/>
              <a:gd name="connsiteY16695" fmla="*/ 4594307 h 5359243"/>
              <a:gd name="connsiteX16696" fmla="*/ 3472539 w 8191242"/>
              <a:gd name="connsiteY16696" fmla="*/ 4586255 h 5359243"/>
              <a:gd name="connsiteX16697" fmla="*/ 3351574 w 8191242"/>
              <a:gd name="connsiteY16697" fmla="*/ 4666774 h 5359243"/>
              <a:gd name="connsiteX16698" fmla="*/ 3311256 w 8191242"/>
              <a:gd name="connsiteY16698" fmla="*/ 4690930 h 5359243"/>
              <a:gd name="connsiteX16699" fmla="*/ 3351574 w 8191242"/>
              <a:gd name="connsiteY16699" fmla="*/ 4682879 h 5359243"/>
              <a:gd name="connsiteX16700" fmla="*/ 3335446 w 8191242"/>
              <a:gd name="connsiteY16700" fmla="*/ 4707035 h 5359243"/>
              <a:gd name="connsiteX16701" fmla="*/ 3295127 w 8191242"/>
              <a:gd name="connsiteY16701" fmla="*/ 4731191 h 5359243"/>
              <a:gd name="connsiteX16702" fmla="*/ 3303191 w 8191242"/>
              <a:gd name="connsiteY16702" fmla="*/ 4707035 h 5359243"/>
              <a:gd name="connsiteX16703" fmla="*/ 3295127 w 8191242"/>
              <a:gd name="connsiteY16703" fmla="*/ 4682879 h 5359243"/>
              <a:gd name="connsiteX16704" fmla="*/ 3246741 w 8191242"/>
              <a:gd name="connsiteY16704" fmla="*/ 4715086 h 5359243"/>
              <a:gd name="connsiteX16705" fmla="*/ 3270934 w 8191242"/>
              <a:gd name="connsiteY16705" fmla="*/ 4723139 h 5359243"/>
              <a:gd name="connsiteX16706" fmla="*/ 3246741 w 8191242"/>
              <a:gd name="connsiteY16706" fmla="*/ 4747295 h 5359243"/>
              <a:gd name="connsiteX16707" fmla="*/ 3206420 w 8191242"/>
              <a:gd name="connsiteY16707" fmla="*/ 4731191 h 5359243"/>
              <a:gd name="connsiteX16708" fmla="*/ 3214484 w 8191242"/>
              <a:gd name="connsiteY16708" fmla="*/ 4763399 h 5359243"/>
              <a:gd name="connsiteX16709" fmla="*/ 3198355 w 8191242"/>
              <a:gd name="connsiteY16709" fmla="*/ 4755348 h 5359243"/>
              <a:gd name="connsiteX16710" fmla="*/ 3206420 w 8191242"/>
              <a:gd name="connsiteY16710" fmla="*/ 4747295 h 5359243"/>
              <a:gd name="connsiteX16711" fmla="*/ 3069328 w 8191242"/>
              <a:gd name="connsiteY16711" fmla="*/ 4779504 h 5359243"/>
              <a:gd name="connsiteX16712" fmla="*/ 3053200 w 8191242"/>
              <a:gd name="connsiteY16712" fmla="*/ 4811710 h 5359243"/>
              <a:gd name="connsiteX16713" fmla="*/ 3101586 w 8191242"/>
              <a:gd name="connsiteY16713" fmla="*/ 4803658 h 5359243"/>
              <a:gd name="connsiteX16714" fmla="*/ 3093521 w 8191242"/>
              <a:gd name="connsiteY16714" fmla="*/ 4795605 h 5359243"/>
              <a:gd name="connsiteX16715" fmla="*/ 3125778 w 8191242"/>
              <a:gd name="connsiteY16715" fmla="*/ 4811710 h 5359243"/>
              <a:gd name="connsiteX16716" fmla="*/ 2956431 w 8191242"/>
              <a:gd name="connsiteY16716" fmla="*/ 4892230 h 5359243"/>
              <a:gd name="connsiteX16717" fmla="*/ 2940302 w 8191242"/>
              <a:gd name="connsiteY16717" fmla="*/ 4924436 h 5359243"/>
              <a:gd name="connsiteX16718" fmla="*/ 2537092 w 8191242"/>
              <a:gd name="connsiteY16718" fmla="*/ 5190152 h 5359243"/>
              <a:gd name="connsiteX16719" fmla="*/ 2198398 w 8191242"/>
              <a:gd name="connsiteY16719" fmla="*/ 5359243 h 5359243"/>
              <a:gd name="connsiteX16720" fmla="*/ 2206461 w 8191242"/>
              <a:gd name="connsiteY16720" fmla="*/ 5343139 h 5359243"/>
              <a:gd name="connsiteX16721" fmla="*/ 2166141 w 8191242"/>
              <a:gd name="connsiteY16721" fmla="*/ 5335087 h 5359243"/>
              <a:gd name="connsiteX16722" fmla="*/ 2125820 w 8191242"/>
              <a:gd name="connsiteY16722" fmla="*/ 5270673 h 5359243"/>
              <a:gd name="connsiteX16723" fmla="*/ 2141947 w 8191242"/>
              <a:gd name="connsiteY16723" fmla="*/ 5246517 h 5359243"/>
              <a:gd name="connsiteX16724" fmla="*/ 2117755 w 8191242"/>
              <a:gd name="connsiteY16724" fmla="*/ 5246517 h 5359243"/>
              <a:gd name="connsiteX16725" fmla="*/ 2125820 w 8191242"/>
              <a:gd name="connsiteY16725" fmla="*/ 5230412 h 5359243"/>
              <a:gd name="connsiteX16726" fmla="*/ 2085497 w 8191242"/>
              <a:gd name="connsiteY16726" fmla="*/ 5198204 h 5359243"/>
              <a:gd name="connsiteX16727" fmla="*/ 2045178 w 8191242"/>
              <a:gd name="connsiteY16727" fmla="*/ 5117685 h 5359243"/>
              <a:gd name="connsiteX16728" fmla="*/ 2004857 w 8191242"/>
              <a:gd name="connsiteY16728" fmla="*/ 5053268 h 5359243"/>
              <a:gd name="connsiteX16729" fmla="*/ 1932278 w 8191242"/>
              <a:gd name="connsiteY16729" fmla="*/ 4835866 h 5359243"/>
              <a:gd name="connsiteX16730" fmla="*/ 1835508 w 8191242"/>
              <a:gd name="connsiteY16730" fmla="*/ 4682879 h 5359243"/>
              <a:gd name="connsiteX16731" fmla="*/ 1819380 w 8191242"/>
              <a:gd name="connsiteY16731" fmla="*/ 4650673 h 5359243"/>
              <a:gd name="connsiteX16732" fmla="*/ 1843573 w 8191242"/>
              <a:gd name="connsiteY16732" fmla="*/ 4626516 h 5359243"/>
              <a:gd name="connsiteX16733" fmla="*/ 1787123 w 8191242"/>
              <a:gd name="connsiteY16733" fmla="*/ 4545995 h 5359243"/>
              <a:gd name="connsiteX16734" fmla="*/ 1795188 w 8191242"/>
              <a:gd name="connsiteY16734" fmla="*/ 4497685 h 5359243"/>
              <a:gd name="connsiteX16735" fmla="*/ 1755496 w 8191242"/>
              <a:gd name="connsiteY16735" fmla="*/ 4399174 h 5359243"/>
              <a:gd name="connsiteX16736" fmla="*/ 1748550 w 8191242"/>
              <a:gd name="connsiteY16736" fmla="*/ 4389944 h 5359243"/>
              <a:gd name="connsiteX16737" fmla="*/ 1729642 w 8191242"/>
              <a:gd name="connsiteY16737" fmla="*/ 4398074 h 5359243"/>
              <a:gd name="connsiteX16738" fmla="*/ 1693478 w 8191242"/>
              <a:gd name="connsiteY16738" fmla="*/ 4401976 h 5359243"/>
              <a:gd name="connsiteX16739" fmla="*/ 1677351 w 8191242"/>
              <a:gd name="connsiteY16739" fmla="*/ 4434182 h 5359243"/>
              <a:gd name="connsiteX16740" fmla="*/ 1725736 w 8191242"/>
              <a:gd name="connsiteY16740" fmla="*/ 4426129 h 5359243"/>
              <a:gd name="connsiteX16741" fmla="*/ 1717671 w 8191242"/>
              <a:gd name="connsiteY16741" fmla="*/ 4418077 h 5359243"/>
              <a:gd name="connsiteX16742" fmla="*/ 1749928 w 8191242"/>
              <a:gd name="connsiteY16742" fmla="*/ 4434182 h 5359243"/>
              <a:gd name="connsiteX16743" fmla="*/ 1580581 w 8191242"/>
              <a:gd name="connsiteY16743" fmla="*/ 4514702 h 5359243"/>
              <a:gd name="connsiteX16744" fmla="*/ 1564452 w 8191242"/>
              <a:gd name="connsiteY16744" fmla="*/ 4546908 h 5359243"/>
              <a:gd name="connsiteX16745" fmla="*/ 1161242 w 8191242"/>
              <a:gd name="connsiteY16745" fmla="*/ 4812623 h 5359243"/>
              <a:gd name="connsiteX16746" fmla="*/ 822548 w 8191242"/>
              <a:gd name="connsiteY16746" fmla="*/ 4981715 h 5359243"/>
              <a:gd name="connsiteX16747" fmla="*/ 830613 w 8191242"/>
              <a:gd name="connsiteY16747" fmla="*/ 4965611 h 5359243"/>
              <a:gd name="connsiteX16748" fmla="*/ 790290 w 8191242"/>
              <a:gd name="connsiteY16748" fmla="*/ 4957559 h 5359243"/>
              <a:gd name="connsiteX16749" fmla="*/ 749969 w 8191242"/>
              <a:gd name="connsiteY16749" fmla="*/ 4893145 h 5359243"/>
              <a:gd name="connsiteX16750" fmla="*/ 766098 w 8191242"/>
              <a:gd name="connsiteY16750" fmla="*/ 4868988 h 5359243"/>
              <a:gd name="connsiteX16751" fmla="*/ 741905 w 8191242"/>
              <a:gd name="connsiteY16751" fmla="*/ 4868988 h 5359243"/>
              <a:gd name="connsiteX16752" fmla="*/ 749969 w 8191242"/>
              <a:gd name="connsiteY16752" fmla="*/ 4852884 h 5359243"/>
              <a:gd name="connsiteX16753" fmla="*/ 709648 w 8191242"/>
              <a:gd name="connsiteY16753" fmla="*/ 4820676 h 5359243"/>
              <a:gd name="connsiteX16754" fmla="*/ 669328 w 8191242"/>
              <a:gd name="connsiteY16754" fmla="*/ 4740157 h 5359243"/>
              <a:gd name="connsiteX16755" fmla="*/ 629007 w 8191242"/>
              <a:gd name="connsiteY16755" fmla="*/ 4675739 h 5359243"/>
              <a:gd name="connsiteX16756" fmla="*/ 556428 w 8191242"/>
              <a:gd name="connsiteY16756" fmla="*/ 4458338 h 5359243"/>
              <a:gd name="connsiteX16757" fmla="*/ 459659 w 8191242"/>
              <a:gd name="connsiteY16757" fmla="*/ 4305350 h 5359243"/>
              <a:gd name="connsiteX16758" fmla="*/ 443531 w 8191242"/>
              <a:gd name="connsiteY16758" fmla="*/ 4273144 h 5359243"/>
              <a:gd name="connsiteX16759" fmla="*/ 467723 w 8191242"/>
              <a:gd name="connsiteY16759" fmla="*/ 4248988 h 5359243"/>
              <a:gd name="connsiteX16760" fmla="*/ 411273 w 8191242"/>
              <a:gd name="connsiteY16760" fmla="*/ 4168466 h 5359243"/>
              <a:gd name="connsiteX16761" fmla="*/ 419337 w 8191242"/>
              <a:gd name="connsiteY16761" fmla="*/ 4120156 h 5359243"/>
              <a:gd name="connsiteX16762" fmla="*/ 362887 w 8191242"/>
              <a:gd name="connsiteY16762" fmla="*/ 3999377 h 5359243"/>
              <a:gd name="connsiteX16763" fmla="*/ 379016 w 8191242"/>
              <a:gd name="connsiteY16763" fmla="*/ 3967169 h 5359243"/>
              <a:gd name="connsiteX16764" fmla="*/ 379016 w 8191242"/>
              <a:gd name="connsiteY16764" fmla="*/ 3959116 h 5359243"/>
              <a:gd name="connsiteX16765" fmla="*/ 362887 w 8191242"/>
              <a:gd name="connsiteY16765" fmla="*/ 3959116 h 5359243"/>
              <a:gd name="connsiteX16766" fmla="*/ 362887 w 8191242"/>
              <a:gd name="connsiteY16766" fmla="*/ 3934960 h 5359243"/>
              <a:gd name="connsiteX16767" fmla="*/ 338696 w 8191242"/>
              <a:gd name="connsiteY16767" fmla="*/ 3926908 h 5359243"/>
              <a:gd name="connsiteX16768" fmla="*/ 330632 w 8191242"/>
              <a:gd name="connsiteY16768" fmla="*/ 3862494 h 5359243"/>
              <a:gd name="connsiteX16769" fmla="*/ 249989 w 8191242"/>
              <a:gd name="connsiteY16769" fmla="*/ 3628985 h 5359243"/>
              <a:gd name="connsiteX16770" fmla="*/ 249989 w 8191242"/>
              <a:gd name="connsiteY16770" fmla="*/ 3612882 h 5359243"/>
              <a:gd name="connsiteX16771" fmla="*/ 217732 w 8191242"/>
              <a:gd name="connsiteY16771" fmla="*/ 3516257 h 5359243"/>
              <a:gd name="connsiteX16772" fmla="*/ 193542 w 8191242"/>
              <a:gd name="connsiteY16772" fmla="*/ 3435738 h 5359243"/>
              <a:gd name="connsiteX16773" fmla="*/ 169349 w 8191242"/>
              <a:gd name="connsiteY16773" fmla="*/ 3435738 h 5359243"/>
              <a:gd name="connsiteX16774" fmla="*/ 153220 w 8191242"/>
              <a:gd name="connsiteY16774" fmla="*/ 3379374 h 5359243"/>
              <a:gd name="connsiteX16775" fmla="*/ 169349 w 8191242"/>
              <a:gd name="connsiteY16775" fmla="*/ 3363269 h 5359243"/>
              <a:gd name="connsiteX16776" fmla="*/ 161285 w 8191242"/>
              <a:gd name="connsiteY16776" fmla="*/ 3323012 h 5359243"/>
              <a:gd name="connsiteX16777" fmla="*/ 120963 w 8191242"/>
              <a:gd name="connsiteY16777" fmla="*/ 3331063 h 5359243"/>
              <a:gd name="connsiteX16778" fmla="*/ 112899 w 8191242"/>
              <a:gd name="connsiteY16778" fmla="*/ 3290803 h 5359243"/>
              <a:gd name="connsiteX16779" fmla="*/ 137092 w 8191242"/>
              <a:gd name="connsiteY16779" fmla="*/ 3266647 h 5359243"/>
              <a:gd name="connsiteX16780" fmla="*/ 129027 w 8191242"/>
              <a:gd name="connsiteY16780" fmla="*/ 3218334 h 5359243"/>
              <a:gd name="connsiteX16781" fmla="*/ 96770 w 8191242"/>
              <a:gd name="connsiteY16781" fmla="*/ 3210284 h 5359243"/>
              <a:gd name="connsiteX16782" fmla="*/ 88706 w 8191242"/>
              <a:gd name="connsiteY16782" fmla="*/ 3186128 h 5359243"/>
              <a:gd name="connsiteX16783" fmla="*/ 104834 w 8191242"/>
              <a:gd name="connsiteY16783" fmla="*/ 3170024 h 5359243"/>
              <a:gd name="connsiteX16784" fmla="*/ 24193 w 8191242"/>
              <a:gd name="connsiteY16784" fmla="*/ 2976776 h 5359243"/>
              <a:gd name="connsiteX16785" fmla="*/ 32257 w 8191242"/>
              <a:gd name="connsiteY16785" fmla="*/ 2896258 h 5359243"/>
              <a:gd name="connsiteX16786" fmla="*/ 24193 w 8191242"/>
              <a:gd name="connsiteY16786" fmla="*/ 2823789 h 5359243"/>
              <a:gd name="connsiteX16787" fmla="*/ 0 w 8191242"/>
              <a:gd name="connsiteY16787" fmla="*/ 2791582 h 5359243"/>
              <a:gd name="connsiteX16788" fmla="*/ 8065 w 8191242"/>
              <a:gd name="connsiteY16788" fmla="*/ 2743270 h 5359243"/>
              <a:gd name="connsiteX16789" fmla="*/ 104331 w 8191242"/>
              <a:gd name="connsiteY16789" fmla="*/ 2620477 h 5359243"/>
              <a:gd name="connsiteX16790" fmla="*/ 185392 w 8191242"/>
              <a:gd name="connsiteY16790" fmla="*/ 2558749 h 5359243"/>
              <a:gd name="connsiteX16791" fmla="*/ 169349 w 8191242"/>
              <a:gd name="connsiteY16791" fmla="*/ 2558749 h 5359243"/>
              <a:gd name="connsiteX16792" fmla="*/ 153220 w 8191242"/>
              <a:gd name="connsiteY16792" fmla="*/ 2502385 h 5359243"/>
              <a:gd name="connsiteX16793" fmla="*/ 169349 w 8191242"/>
              <a:gd name="connsiteY16793" fmla="*/ 2486280 h 5359243"/>
              <a:gd name="connsiteX16794" fmla="*/ 161285 w 8191242"/>
              <a:gd name="connsiteY16794" fmla="*/ 2446023 h 5359243"/>
              <a:gd name="connsiteX16795" fmla="*/ 120963 w 8191242"/>
              <a:gd name="connsiteY16795" fmla="*/ 2454074 h 5359243"/>
              <a:gd name="connsiteX16796" fmla="*/ 112899 w 8191242"/>
              <a:gd name="connsiteY16796" fmla="*/ 2413814 h 5359243"/>
              <a:gd name="connsiteX16797" fmla="*/ 137092 w 8191242"/>
              <a:gd name="connsiteY16797" fmla="*/ 2389658 h 5359243"/>
              <a:gd name="connsiteX16798" fmla="*/ 129027 w 8191242"/>
              <a:gd name="connsiteY16798" fmla="*/ 2341345 h 5359243"/>
              <a:gd name="connsiteX16799" fmla="*/ 96770 w 8191242"/>
              <a:gd name="connsiteY16799" fmla="*/ 2333295 h 5359243"/>
              <a:gd name="connsiteX16800" fmla="*/ 88706 w 8191242"/>
              <a:gd name="connsiteY16800" fmla="*/ 2309139 h 5359243"/>
              <a:gd name="connsiteX16801" fmla="*/ 104834 w 8191242"/>
              <a:gd name="connsiteY16801" fmla="*/ 2293035 h 5359243"/>
              <a:gd name="connsiteX16802" fmla="*/ 24193 w 8191242"/>
              <a:gd name="connsiteY16802" fmla="*/ 2099787 h 5359243"/>
              <a:gd name="connsiteX16803" fmla="*/ 32257 w 8191242"/>
              <a:gd name="connsiteY16803" fmla="*/ 2019268 h 5359243"/>
              <a:gd name="connsiteX16804" fmla="*/ 24193 w 8191242"/>
              <a:gd name="connsiteY16804" fmla="*/ 1946799 h 5359243"/>
              <a:gd name="connsiteX16805" fmla="*/ 0 w 8191242"/>
              <a:gd name="connsiteY16805" fmla="*/ 1914593 h 5359243"/>
              <a:gd name="connsiteX16806" fmla="*/ 8065 w 8191242"/>
              <a:gd name="connsiteY16806" fmla="*/ 1866280 h 5359243"/>
              <a:gd name="connsiteX16807" fmla="*/ 508045 w 8191242"/>
              <a:gd name="connsiteY16807" fmla="*/ 1471734 h 5359243"/>
              <a:gd name="connsiteX16808" fmla="*/ 637071 w 8191242"/>
              <a:gd name="connsiteY16808" fmla="*/ 1447578 h 5359243"/>
              <a:gd name="connsiteX16809" fmla="*/ 629007 w 8191242"/>
              <a:gd name="connsiteY16809" fmla="*/ 1423421 h 5359243"/>
              <a:gd name="connsiteX16810" fmla="*/ 661264 w 8191242"/>
              <a:gd name="connsiteY16810" fmla="*/ 1423421 h 5359243"/>
              <a:gd name="connsiteX16811" fmla="*/ 758034 w 8191242"/>
              <a:gd name="connsiteY16811" fmla="*/ 1359007 h 5359243"/>
              <a:gd name="connsiteX16812" fmla="*/ 782227 w 8191242"/>
              <a:gd name="connsiteY16812" fmla="*/ 1342903 h 5359243"/>
              <a:gd name="connsiteX16813" fmla="*/ 790290 w 8191242"/>
              <a:gd name="connsiteY16813" fmla="*/ 1367056 h 5359243"/>
              <a:gd name="connsiteX16814" fmla="*/ 798355 w 8191242"/>
              <a:gd name="connsiteY16814" fmla="*/ 1342903 h 5359243"/>
              <a:gd name="connsiteX16815" fmla="*/ 798355 w 8191242"/>
              <a:gd name="connsiteY16815" fmla="*/ 1367056 h 5359243"/>
              <a:gd name="connsiteX16816" fmla="*/ 830613 w 8191242"/>
              <a:gd name="connsiteY16816" fmla="*/ 1350955 h 5359243"/>
              <a:gd name="connsiteX16817" fmla="*/ 830613 w 8191242"/>
              <a:gd name="connsiteY16817" fmla="*/ 1359007 h 5359243"/>
              <a:gd name="connsiteX16818" fmla="*/ 846738 w 8191242"/>
              <a:gd name="connsiteY16818" fmla="*/ 1350955 h 5359243"/>
              <a:gd name="connsiteX16819" fmla="*/ 846738 w 8191242"/>
              <a:gd name="connsiteY16819" fmla="*/ 1318746 h 5359243"/>
              <a:gd name="connsiteX16820" fmla="*/ 935446 w 8191242"/>
              <a:gd name="connsiteY16820" fmla="*/ 1262381 h 5359243"/>
              <a:gd name="connsiteX16821" fmla="*/ 972869 w 8191242"/>
              <a:gd name="connsiteY16821" fmla="*/ 1252193 h 5359243"/>
              <a:gd name="connsiteX16822" fmla="*/ 980243 w 8191242"/>
              <a:gd name="connsiteY16822" fmla="*/ 1264462 h 5359243"/>
              <a:gd name="connsiteX16823" fmla="*/ 983586 w 8191242"/>
              <a:gd name="connsiteY16823" fmla="*/ 1262399 h 5359243"/>
              <a:gd name="connsiteX16824" fmla="*/ 982958 w 8191242"/>
              <a:gd name="connsiteY16824" fmla="*/ 1268980 h 5359243"/>
              <a:gd name="connsiteX16825" fmla="*/ 983832 w 8191242"/>
              <a:gd name="connsiteY16825" fmla="*/ 1270434 h 5359243"/>
              <a:gd name="connsiteX16826" fmla="*/ 1016086 w 8191242"/>
              <a:gd name="connsiteY16826" fmla="*/ 1254330 h 5359243"/>
              <a:gd name="connsiteX16827" fmla="*/ 1024150 w 8191242"/>
              <a:gd name="connsiteY16827" fmla="*/ 1214071 h 5359243"/>
              <a:gd name="connsiteX16828" fmla="*/ 1032215 w 8191242"/>
              <a:gd name="connsiteY16828" fmla="*/ 1238225 h 5359243"/>
              <a:gd name="connsiteX16829" fmla="*/ 1048344 w 8191242"/>
              <a:gd name="connsiteY16829" fmla="*/ 1238225 h 5359243"/>
              <a:gd name="connsiteX16830" fmla="*/ 1040279 w 8191242"/>
              <a:gd name="connsiteY16830" fmla="*/ 1222124 h 5359243"/>
              <a:gd name="connsiteX16831" fmla="*/ 1080600 w 8191242"/>
              <a:gd name="connsiteY16831" fmla="*/ 1181862 h 5359243"/>
              <a:gd name="connsiteX16832" fmla="*/ 1080600 w 8191242"/>
              <a:gd name="connsiteY16832" fmla="*/ 1214071 h 5359243"/>
              <a:gd name="connsiteX16833" fmla="*/ 1096729 w 8191242"/>
              <a:gd name="connsiteY16833" fmla="*/ 1189915 h 5359243"/>
              <a:gd name="connsiteX16834" fmla="*/ 1112858 w 8191242"/>
              <a:gd name="connsiteY16834" fmla="*/ 1181862 h 5359243"/>
              <a:gd name="connsiteX16835" fmla="*/ 1120922 w 8191242"/>
              <a:gd name="connsiteY16835" fmla="*/ 1206019 h 5359243"/>
              <a:gd name="connsiteX16836" fmla="*/ 1145115 w 8191242"/>
              <a:gd name="connsiteY16836" fmla="*/ 1189915 h 5359243"/>
              <a:gd name="connsiteX16837" fmla="*/ 1120922 w 8191242"/>
              <a:gd name="connsiteY16837" fmla="*/ 1173811 h 5359243"/>
              <a:gd name="connsiteX16838" fmla="*/ 1233820 w 8191242"/>
              <a:gd name="connsiteY16838" fmla="*/ 1117446 h 5359243"/>
              <a:gd name="connsiteX16839" fmla="*/ 1217692 w 8191242"/>
              <a:gd name="connsiteY16839" fmla="*/ 1141602 h 5359243"/>
              <a:gd name="connsiteX16840" fmla="*/ 1274142 w 8191242"/>
              <a:gd name="connsiteY16840" fmla="*/ 1133551 h 5359243"/>
              <a:gd name="connsiteX16841" fmla="*/ 1258013 w 8191242"/>
              <a:gd name="connsiteY16841" fmla="*/ 1101342 h 5359243"/>
              <a:gd name="connsiteX16842" fmla="*/ 1290270 w 8191242"/>
              <a:gd name="connsiteY16842" fmla="*/ 1093292 h 5359243"/>
              <a:gd name="connsiteX16843" fmla="*/ 1282206 w 8191242"/>
              <a:gd name="connsiteY16843" fmla="*/ 1117446 h 5359243"/>
              <a:gd name="connsiteX16844" fmla="*/ 1314463 w 8191242"/>
              <a:gd name="connsiteY16844" fmla="*/ 1109394 h 5359243"/>
              <a:gd name="connsiteX16845" fmla="*/ 1314463 w 8191242"/>
              <a:gd name="connsiteY16845" fmla="*/ 1077188 h 5359243"/>
              <a:gd name="connsiteX16846" fmla="*/ 1338653 w 8191242"/>
              <a:gd name="connsiteY16846" fmla="*/ 1077188 h 5359243"/>
              <a:gd name="connsiteX16847" fmla="*/ 1338653 w 8191242"/>
              <a:gd name="connsiteY16847" fmla="*/ 1101342 h 5359243"/>
              <a:gd name="connsiteX16848" fmla="*/ 1387039 w 8191242"/>
              <a:gd name="connsiteY16848" fmla="*/ 1036927 h 5359243"/>
              <a:gd name="connsiteX16849" fmla="*/ 1443489 w 8191242"/>
              <a:gd name="connsiteY16849" fmla="*/ 1020823 h 5359243"/>
              <a:gd name="connsiteX16850" fmla="*/ 1451554 w 8191242"/>
              <a:gd name="connsiteY16850" fmla="*/ 1044980 h 5359243"/>
              <a:gd name="connsiteX16851" fmla="*/ 1475745 w 8191242"/>
              <a:gd name="connsiteY16851" fmla="*/ 1004719 h 5359243"/>
              <a:gd name="connsiteX16852" fmla="*/ 1612838 w 8191242"/>
              <a:gd name="connsiteY16852" fmla="*/ 980563 h 5359243"/>
              <a:gd name="connsiteX16853" fmla="*/ 1628967 w 8191242"/>
              <a:gd name="connsiteY16853" fmla="*/ 956408 h 5359243"/>
              <a:gd name="connsiteX16854" fmla="*/ 1628967 w 8191242"/>
              <a:gd name="connsiteY16854" fmla="*/ 980563 h 5359243"/>
              <a:gd name="connsiteX16855" fmla="*/ 1653157 w 8191242"/>
              <a:gd name="connsiteY16855" fmla="*/ 988615 h 5359243"/>
              <a:gd name="connsiteX16856" fmla="*/ 1645092 w 8191242"/>
              <a:gd name="connsiteY16856" fmla="*/ 948357 h 5359243"/>
              <a:gd name="connsiteX16857" fmla="*/ 1701543 w 8191242"/>
              <a:gd name="connsiteY16857" fmla="*/ 916148 h 5359243"/>
              <a:gd name="connsiteX16858" fmla="*/ 1774121 w 8191242"/>
              <a:gd name="connsiteY16858" fmla="*/ 891992 h 5359243"/>
              <a:gd name="connsiteX16859" fmla="*/ 1782186 w 8191242"/>
              <a:gd name="connsiteY16859" fmla="*/ 908096 h 5359243"/>
              <a:gd name="connsiteX16860" fmla="*/ 1838634 w 8191242"/>
              <a:gd name="connsiteY16860" fmla="*/ 883939 h 5359243"/>
              <a:gd name="connsiteX16861" fmla="*/ 1870891 w 8191242"/>
              <a:gd name="connsiteY16861" fmla="*/ 851732 h 5359243"/>
              <a:gd name="connsiteX16862" fmla="*/ 1919277 w 8191242"/>
              <a:gd name="connsiteY16862" fmla="*/ 843679 h 5359243"/>
              <a:gd name="connsiteX16863" fmla="*/ 1927341 w 8191242"/>
              <a:gd name="connsiteY16863" fmla="*/ 867836 h 5359243"/>
              <a:gd name="connsiteX16864" fmla="*/ 1943470 w 8191242"/>
              <a:gd name="connsiteY16864" fmla="*/ 827577 h 5359243"/>
              <a:gd name="connsiteX16865" fmla="*/ 1975724 w 8191242"/>
              <a:gd name="connsiteY16865" fmla="*/ 875888 h 5359243"/>
              <a:gd name="connsiteX16866" fmla="*/ 1951531 w 8191242"/>
              <a:gd name="connsiteY16866" fmla="*/ 867836 h 5359243"/>
              <a:gd name="connsiteX16867" fmla="*/ 1757993 w 8191242"/>
              <a:gd name="connsiteY16867" fmla="*/ 948357 h 5359243"/>
              <a:gd name="connsiteX16868" fmla="*/ 1637028 w 8191242"/>
              <a:gd name="connsiteY16868" fmla="*/ 1020823 h 5359243"/>
              <a:gd name="connsiteX16869" fmla="*/ 1483809 w 8191242"/>
              <a:gd name="connsiteY16869" fmla="*/ 1109394 h 5359243"/>
              <a:gd name="connsiteX16870" fmla="*/ 1403168 w 8191242"/>
              <a:gd name="connsiteY16870" fmla="*/ 1133551 h 5359243"/>
              <a:gd name="connsiteX16871" fmla="*/ 1378975 w 8191242"/>
              <a:gd name="connsiteY16871" fmla="*/ 1165759 h 5359243"/>
              <a:gd name="connsiteX16872" fmla="*/ 1395104 w 8191242"/>
              <a:gd name="connsiteY16872" fmla="*/ 1165759 h 5359243"/>
              <a:gd name="connsiteX16873" fmla="*/ 1354782 w 8191242"/>
              <a:gd name="connsiteY16873" fmla="*/ 1173811 h 5359243"/>
              <a:gd name="connsiteX16874" fmla="*/ 1370911 w 8191242"/>
              <a:gd name="connsiteY16874" fmla="*/ 1125498 h 5359243"/>
              <a:gd name="connsiteX16875" fmla="*/ 1298335 w 8191242"/>
              <a:gd name="connsiteY16875" fmla="*/ 1165759 h 5359243"/>
              <a:gd name="connsiteX16876" fmla="*/ 1282206 w 8191242"/>
              <a:gd name="connsiteY16876" fmla="*/ 1206019 h 5359243"/>
              <a:gd name="connsiteX16877" fmla="*/ 1266077 w 8191242"/>
              <a:gd name="connsiteY16877" fmla="*/ 1173811 h 5359243"/>
              <a:gd name="connsiteX16878" fmla="*/ 1258013 w 8191242"/>
              <a:gd name="connsiteY16878" fmla="*/ 1181862 h 5359243"/>
              <a:gd name="connsiteX16879" fmla="*/ 1266077 w 8191242"/>
              <a:gd name="connsiteY16879" fmla="*/ 1197967 h 5359243"/>
              <a:gd name="connsiteX16880" fmla="*/ 1241885 w 8191242"/>
              <a:gd name="connsiteY16880" fmla="*/ 1197967 h 5359243"/>
              <a:gd name="connsiteX16881" fmla="*/ 1241885 w 8191242"/>
              <a:gd name="connsiteY16881" fmla="*/ 1222124 h 5359243"/>
              <a:gd name="connsiteX16882" fmla="*/ 1217692 w 8191242"/>
              <a:gd name="connsiteY16882" fmla="*/ 1181862 h 5359243"/>
              <a:gd name="connsiteX16883" fmla="*/ 1209627 w 8191242"/>
              <a:gd name="connsiteY16883" fmla="*/ 1214071 h 5359243"/>
              <a:gd name="connsiteX16884" fmla="*/ 1201563 w 8191242"/>
              <a:gd name="connsiteY16884" fmla="*/ 1222124 h 5359243"/>
              <a:gd name="connsiteX16885" fmla="*/ 1120922 w 8191242"/>
              <a:gd name="connsiteY16885" fmla="*/ 1246277 h 5359243"/>
              <a:gd name="connsiteX16886" fmla="*/ 1096729 w 8191242"/>
              <a:gd name="connsiteY16886" fmla="*/ 1286537 h 5359243"/>
              <a:gd name="connsiteX16887" fmla="*/ 1104793 w 8191242"/>
              <a:gd name="connsiteY16887" fmla="*/ 1254330 h 5359243"/>
              <a:gd name="connsiteX16888" fmla="*/ 1088665 w 8191242"/>
              <a:gd name="connsiteY16888" fmla="*/ 1310695 h 5359243"/>
              <a:gd name="connsiteX16889" fmla="*/ 1209627 w 8191242"/>
              <a:gd name="connsiteY16889" fmla="*/ 1246277 h 5359243"/>
              <a:gd name="connsiteX16890" fmla="*/ 1169306 w 8191242"/>
              <a:gd name="connsiteY16890" fmla="*/ 1302642 h 5359243"/>
              <a:gd name="connsiteX16891" fmla="*/ 1395104 w 8191242"/>
              <a:gd name="connsiteY16891" fmla="*/ 1197967 h 5359243"/>
              <a:gd name="connsiteX16892" fmla="*/ 1387039 w 8191242"/>
              <a:gd name="connsiteY16892" fmla="*/ 1214071 h 5359243"/>
              <a:gd name="connsiteX16893" fmla="*/ 983832 w 8191242"/>
              <a:gd name="connsiteY16893" fmla="*/ 1423421 h 5359243"/>
              <a:gd name="connsiteX16894" fmla="*/ 983832 w 8191242"/>
              <a:gd name="connsiteY16894" fmla="*/ 1439525 h 5359243"/>
              <a:gd name="connsiteX16895" fmla="*/ 1790250 w 8191242"/>
              <a:gd name="connsiteY16895" fmla="*/ 1053032 h 5359243"/>
              <a:gd name="connsiteX16896" fmla="*/ 2185395 w 8191242"/>
              <a:gd name="connsiteY16896" fmla="*/ 900044 h 5359243"/>
              <a:gd name="connsiteX16897" fmla="*/ 2362806 w 8191242"/>
              <a:gd name="connsiteY16897" fmla="*/ 835627 h 5359243"/>
              <a:gd name="connsiteX16898" fmla="*/ 2378935 w 8191242"/>
              <a:gd name="connsiteY16898" fmla="*/ 843679 h 5359243"/>
              <a:gd name="connsiteX16899" fmla="*/ 2459575 w 8191242"/>
              <a:gd name="connsiteY16899" fmla="*/ 803421 h 5359243"/>
              <a:gd name="connsiteX16900" fmla="*/ 2685374 w 8191242"/>
              <a:gd name="connsiteY16900" fmla="*/ 714848 h 5359243"/>
              <a:gd name="connsiteX16901" fmla="*/ 2999877 w 8191242"/>
              <a:gd name="connsiteY16901" fmla="*/ 610173 h 5359243"/>
              <a:gd name="connsiteX16902" fmla="*/ 3112775 w 8191242"/>
              <a:gd name="connsiteY16902" fmla="*/ 586016 h 5359243"/>
              <a:gd name="connsiteX16903" fmla="*/ 2645052 w 8191242"/>
              <a:gd name="connsiteY16903" fmla="*/ 747057 h 5359243"/>
              <a:gd name="connsiteX16904" fmla="*/ 2645052 w 8191242"/>
              <a:gd name="connsiteY16904" fmla="*/ 763161 h 5359243"/>
              <a:gd name="connsiteX16905" fmla="*/ 2443446 w 8191242"/>
              <a:gd name="connsiteY16905" fmla="*/ 819526 h 5359243"/>
              <a:gd name="connsiteX16906" fmla="*/ 2282163 w 8191242"/>
              <a:gd name="connsiteY16906" fmla="*/ 883939 h 5359243"/>
              <a:gd name="connsiteX16907" fmla="*/ 2007981 w 8191242"/>
              <a:gd name="connsiteY16907" fmla="*/ 1004719 h 5359243"/>
              <a:gd name="connsiteX16908" fmla="*/ 1862827 w 8191242"/>
              <a:gd name="connsiteY16908" fmla="*/ 1044980 h 5359243"/>
              <a:gd name="connsiteX16909" fmla="*/ 1661221 w 8191242"/>
              <a:gd name="connsiteY16909" fmla="*/ 1141602 h 5359243"/>
              <a:gd name="connsiteX16910" fmla="*/ 1661221 w 8191242"/>
              <a:gd name="connsiteY16910" fmla="*/ 1157706 h 5359243"/>
              <a:gd name="connsiteX16911" fmla="*/ 1749928 w 8191242"/>
              <a:gd name="connsiteY16911" fmla="*/ 1125498 h 5359243"/>
              <a:gd name="connsiteX16912" fmla="*/ 1757993 w 8191242"/>
              <a:gd name="connsiteY16912" fmla="*/ 1141602 h 5359243"/>
              <a:gd name="connsiteX16913" fmla="*/ 1806377 w 8191242"/>
              <a:gd name="connsiteY16913" fmla="*/ 1109394 h 5359243"/>
              <a:gd name="connsiteX16914" fmla="*/ 1870891 w 8191242"/>
              <a:gd name="connsiteY16914" fmla="*/ 1077188 h 5359243"/>
              <a:gd name="connsiteX16915" fmla="*/ 1878955 w 8191242"/>
              <a:gd name="connsiteY16915" fmla="*/ 1109394 h 5359243"/>
              <a:gd name="connsiteX16916" fmla="*/ 1854762 w 8191242"/>
              <a:gd name="connsiteY16916" fmla="*/ 1101342 h 5359243"/>
              <a:gd name="connsiteX16917" fmla="*/ 1862827 w 8191242"/>
              <a:gd name="connsiteY16917" fmla="*/ 1117446 h 5359243"/>
              <a:gd name="connsiteX16918" fmla="*/ 1790250 w 8191242"/>
              <a:gd name="connsiteY16918" fmla="*/ 1125498 h 5359243"/>
              <a:gd name="connsiteX16919" fmla="*/ 1741865 w 8191242"/>
              <a:gd name="connsiteY16919" fmla="*/ 1165759 h 5359243"/>
              <a:gd name="connsiteX16920" fmla="*/ 1757993 w 8191242"/>
              <a:gd name="connsiteY16920" fmla="*/ 1173811 h 5359243"/>
              <a:gd name="connsiteX16921" fmla="*/ 1701543 w 8191242"/>
              <a:gd name="connsiteY16921" fmla="*/ 1181862 h 5359243"/>
              <a:gd name="connsiteX16922" fmla="*/ 1564452 w 8191242"/>
              <a:gd name="connsiteY16922" fmla="*/ 1262381 h 5359243"/>
              <a:gd name="connsiteX16923" fmla="*/ 1435426 w 8191242"/>
              <a:gd name="connsiteY16923" fmla="*/ 1310695 h 5359243"/>
              <a:gd name="connsiteX16924" fmla="*/ 1419297 w 8191242"/>
              <a:gd name="connsiteY16924" fmla="*/ 1294590 h 5359243"/>
              <a:gd name="connsiteX16925" fmla="*/ 1411232 w 8191242"/>
              <a:gd name="connsiteY16925" fmla="*/ 1310695 h 5359243"/>
              <a:gd name="connsiteX16926" fmla="*/ 1427361 w 8191242"/>
              <a:gd name="connsiteY16926" fmla="*/ 1318746 h 5359243"/>
              <a:gd name="connsiteX16927" fmla="*/ 1395104 w 8191242"/>
              <a:gd name="connsiteY16927" fmla="*/ 1310695 h 5359243"/>
              <a:gd name="connsiteX16928" fmla="*/ 1354782 w 8191242"/>
              <a:gd name="connsiteY16928" fmla="*/ 1359007 h 5359243"/>
              <a:gd name="connsiteX16929" fmla="*/ 1346718 w 8191242"/>
              <a:gd name="connsiteY16929" fmla="*/ 1342903 h 5359243"/>
              <a:gd name="connsiteX16930" fmla="*/ 1330589 w 8191242"/>
              <a:gd name="connsiteY16930" fmla="*/ 1342903 h 5359243"/>
              <a:gd name="connsiteX16931" fmla="*/ 1338653 w 8191242"/>
              <a:gd name="connsiteY16931" fmla="*/ 1367056 h 5359243"/>
              <a:gd name="connsiteX16932" fmla="*/ 1241885 w 8191242"/>
              <a:gd name="connsiteY16932" fmla="*/ 1383161 h 5359243"/>
              <a:gd name="connsiteX16933" fmla="*/ 1201563 w 8191242"/>
              <a:gd name="connsiteY16933" fmla="*/ 1431474 h 5359243"/>
              <a:gd name="connsiteX16934" fmla="*/ 1169306 w 8191242"/>
              <a:gd name="connsiteY16934" fmla="*/ 1439525 h 5359243"/>
              <a:gd name="connsiteX16935" fmla="*/ 1161242 w 8191242"/>
              <a:gd name="connsiteY16935" fmla="*/ 1463682 h 5359243"/>
              <a:gd name="connsiteX16936" fmla="*/ 1153179 w 8191242"/>
              <a:gd name="connsiteY16936" fmla="*/ 1447578 h 5359243"/>
              <a:gd name="connsiteX16937" fmla="*/ 1112858 w 8191242"/>
              <a:gd name="connsiteY16937" fmla="*/ 1463682 h 5359243"/>
              <a:gd name="connsiteX16938" fmla="*/ 1120922 w 8191242"/>
              <a:gd name="connsiteY16938" fmla="*/ 1487839 h 5359243"/>
              <a:gd name="connsiteX16939" fmla="*/ 1096729 w 8191242"/>
              <a:gd name="connsiteY16939" fmla="*/ 1495888 h 5359243"/>
              <a:gd name="connsiteX16940" fmla="*/ 1080600 w 8191242"/>
              <a:gd name="connsiteY16940" fmla="*/ 1471734 h 5359243"/>
              <a:gd name="connsiteX16941" fmla="*/ 1064472 w 8191242"/>
              <a:gd name="connsiteY16941" fmla="*/ 1511992 h 5359243"/>
              <a:gd name="connsiteX16942" fmla="*/ 1048344 w 8191242"/>
              <a:gd name="connsiteY16942" fmla="*/ 1487839 h 5359243"/>
              <a:gd name="connsiteX16943" fmla="*/ 1040279 w 8191242"/>
              <a:gd name="connsiteY16943" fmla="*/ 1511992 h 5359243"/>
              <a:gd name="connsiteX16944" fmla="*/ 1024150 w 8191242"/>
              <a:gd name="connsiteY16944" fmla="*/ 1495888 h 5359243"/>
              <a:gd name="connsiteX16945" fmla="*/ 1032215 w 8191242"/>
              <a:gd name="connsiteY16945" fmla="*/ 1463682 h 5359243"/>
              <a:gd name="connsiteX16946" fmla="*/ 999957 w 8191242"/>
              <a:gd name="connsiteY16946" fmla="*/ 1487839 h 5359243"/>
              <a:gd name="connsiteX16947" fmla="*/ 1024150 w 8191242"/>
              <a:gd name="connsiteY16947" fmla="*/ 1503940 h 5359243"/>
              <a:gd name="connsiteX16948" fmla="*/ 1008022 w 8191242"/>
              <a:gd name="connsiteY16948" fmla="*/ 1552253 h 5359243"/>
              <a:gd name="connsiteX16949" fmla="*/ 991896 w 8191242"/>
              <a:gd name="connsiteY16949" fmla="*/ 1560305 h 5359243"/>
              <a:gd name="connsiteX16950" fmla="*/ 983832 w 8191242"/>
              <a:gd name="connsiteY16950" fmla="*/ 1544200 h 5359243"/>
              <a:gd name="connsiteX16951" fmla="*/ 967703 w 8191242"/>
              <a:gd name="connsiteY16951" fmla="*/ 1544200 h 5359243"/>
              <a:gd name="connsiteX16952" fmla="*/ 959639 w 8191242"/>
              <a:gd name="connsiteY16952" fmla="*/ 1576409 h 5359243"/>
              <a:gd name="connsiteX16953" fmla="*/ 943510 w 8191242"/>
              <a:gd name="connsiteY16953" fmla="*/ 1568357 h 5359243"/>
              <a:gd name="connsiteX16954" fmla="*/ 943510 w 8191242"/>
              <a:gd name="connsiteY16954" fmla="*/ 1584461 h 5359243"/>
              <a:gd name="connsiteX16955" fmla="*/ 919317 w 8191242"/>
              <a:gd name="connsiteY16955" fmla="*/ 1600565 h 5359243"/>
              <a:gd name="connsiteX16956" fmla="*/ 919317 w 8191242"/>
              <a:gd name="connsiteY16956" fmla="*/ 1584461 h 5359243"/>
              <a:gd name="connsiteX16957" fmla="*/ 903188 w 8191242"/>
              <a:gd name="connsiteY16957" fmla="*/ 1592513 h 5359243"/>
              <a:gd name="connsiteX16958" fmla="*/ 927381 w 8191242"/>
              <a:gd name="connsiteY16958" fmla="*/ 1616669 h 5359243"/>
              <a:gd name="connsiteX16959" fmla="*/ 991896 w 8191242"/>
              <a:gd name="connsiteY16959" fmla="*/ 1584461 h 5359243"/>
              <a:gd name="connsiteX16960" fmla="*/ 999957 w 8191242"/>
              <a:gd name="connsiteY16960" fmla="*/ 1568357 h 5359243"/>
              <a:gd name="connsiteX16961" fmla="*/ 1008022 w 8191242"/>
              <a:gd name="connsiteY16961" fmla="*/ 1584461 h 5359243"/>
              <a:gd name="connsiteX16962" fmla="*/ 1048344 w 8191242"/>
              <a:gd name="connsiteY16962" fmla="*/ 1544200 h 5359243"/>
              <a:gd name="connsiteX16963" fmla="*/ 1056407 w 8191242"/>
              <a:gd name="connsiteY16963" fmla="*/ 1568357 h 5359243"/>
              <a:gd name="connsiteX16964" fmla="*/ 1064472 w 8191242"/>
              <a:gd name="connsiteY16964" fmla="*/ 1536149 h 5359243"/>
              <a:gd name="connsiteX16965" fmla="*/ 1177370 w 8191242"/>
              <a:gd name="connsiteY16965" fmla="*/ 1487839 h 5359243"/>
              <a:gd name="connsiteX16966" fmla="*/ 1370911 w 8191242"/>
              <a:gd name="connsiteY16966" fmla="*/ 1375109 h 5359243"/>
              <a:gd name="connsiteX16967" fmla="*/ 1387039 w 8191242"/>
              <a:gd name="connsiteY16967" fmla="*/ 1383161 h 5359243"/>
              <a:gd name="connsiteX16968" fmla="*/ 1491873 w 8191242"/>
              <a:gd name="connsiteY16968" fmla="*/ 1318746 h 5359243"/>
              <a:gd name="connsiteX16969" fmla="*/ 1661221 w 8191242"/>
              <a:gd name="connsiteY16969" fmla="*/ 1254330 h 5359243"/>
              <a:gd name="connsiteX16970" fmla="*/ 1709607 w 8191242"/>
              <a:gd name="connsiteY16970" fmla="*/ 1238225 h 5359243"/>
              <a:gd name="connsiteX16971" fmla="*/ 1757993 w 8191242"/>
              <a:gd name="connsiteY16971" fmla="*/ 1206019 h 5359243"/>
              <a:gd name="connsiteX16972" fmla="*/ 1999917 w 8191242"/>
              <a:gd name="connsiteY16972" fmla="*/ 1101342 h 5359243"/>
              <a:gd name="connsiteX16973" fmla="*/ 2354742 w 8191242"/>
              <a:gd name="connsiteY16973" fmla="*/ 980563 h 5359243"/>
              <a:gd name="connsiteX16974" fmla="*/ 2370871 w 8191242"/>
              <a:gd name="connsiteY16974" fmla="*/ 988615 h 5359243"/>
              <a:gd name="connsiteX16975" fmla="*/ 2564412 w 8191242"/>
              <a:gd name="connsiteY16975" fmla="*/ 900044 h 5359243"/>
              <a:gd name="connsiteX16976" fmla="*/ 2572476 w 8191242"/>
              <a:gd name="connsiteY16976" fmla="*/ 916148 h 5359243"/>
              <a:gd name="connsiteX16977" fmla="*/ 2572476 w 8191242"/>
              <a:gd name="connsiteY16977" fmla="*/ 900044 h 5359243"/>
              <a:gd name="connsiteX16978" fmla="*/ 2951491 w 8191242"/>
              <a:gd name="connsiteY16978" fmla="*/ 779264 h 5359243"/>
              <a:gd name="connsiteX16979" fmla="*/ 2959556 w 8191242"/>
              <a:gd name="connsiteY16979" fmla="*/ 803421 h 5359243"/>
              <a:gd name="connsiteX16980" fmla="*/ 2838593 w 8191242"/>
              <a:gd name="connsiteY16980" fmla="*/ 843679 h 5359243"/>
              <a:gd name="connsiteX16981" fmla="*/ 2842625 w 8191242"/>
              <a:gd name="connsiteY16981" fmla="*/ 835627 h 5359243"/>
              <a:gd name="connsiteX16982" fmla="*/ 2870709 w 8191242"/>
              <a:gd name="connsiteY16982" fmla="*/ 827616 h 5359243"/>
              <a:gd name="connsiteX16983" fmla="*/ 2870782 w 8191242"/>
              <a:gd name="connsiteY16983" fmla="*/ 827509 h 5359243"/>
              <a:gd name="connsiteX16984" fmla="*/ 2862787 w 8191242"/>
              <a:gd name="connsiteY16984" fmla="*/ 819526 h 5359243"/>
              <a:gd name="connsiteX16985" fmla="*/ 2766014 w 8191242"/>
              <a:gd name="connsiteY16985" fmla="*/ 843679 h 5359243"/>
              <a:gd name="connsiteX16986" fmla="*/ 2766014 w 8191242"/>
              <a:gd name="connsiteY16986" fmla="*/ 859783 h 5359243"/>
              <a:gd name="connsiteX16987" fmla="*/ 2822464 w 8191242"/>
              <a:gd name="connsiteY16987" fmla="*/ 835627 h 5359243"/>
              <a:gd name="connsiteX16988" fmla="*/ 2830529 w 8191242"/>
              <a:gd name="connsiteY16988" fmla="*/ 859783 h 5359243"/>
              <a:gd name="connsiteX16989" fmla="*/ 2709567 w 8191242"/>
              <a:gd name="connsiteY16989" fmla="*/ 908096 h 5359243"/>
              <a:gd name="connsiteX16990" fmla="*/ 2653117 w 8191242"/>
              <a:gd name="connsiteY16990" fmla="*/ 932252 h 5359243"/>
              <a:gd name="connsiteX16991" fmla="*/ 2628924 w 8191242"/>
              <a:gd name="connsiteY16991" fmla="*/ 900044 h 5359243"/>
              <a:gd name="connsiteX16992" fmla="*/ 2645052 w 8191242"/>
              <a:gd name="connsiteY16992" fmla="*/ 916148 h 5359243"/>
              <a:gd name="connsiteX16993" fmla="*/ 2628924 w 8191242"/>
              <a:gd name="connsiteY16993" fmla="*/ 916148 h 5359243"/>
              <a:gd name="connsiteX16994" fmla="*/ 2628924 w 8191242"/>
              <a:gd name="connsiteY16994" fmla="*/ 964458 h 5359243"/>
              <a:gd name="connsiteX16995" fmla="*/ 2620860 w 8191242"/>
              <a:gd name="connsiteY16995" fmla="*/ 924201 h 5359243"/>
              <a:gd name="connsiteX16996" fmla="*/ 2596667 w 8191242"/>
              <a:gd name="connsiteY16996" fmla="*/ 940305 h 5359243"/>
              <a:gd name="connsiteX16997" fmla="*/ 2620860 w 8191242"/>
              <a:gd name="connsiteY16997" fmla="*/ 916148 h 5359243"/>
              <a:gd name="connsiteX16998" fmla="*/ 2588604 w 8191242"/>
              <a:gd name="connsiteY16998" fmla="*/ 908096 h 5359243"/>
              <a:gd name="connsiteX16999" fmla="*/ 2588604 w 8191242"/>
              <a:gd name="connsiteY16999" fmla="*/ 972511 h 5359243"/>
              <a:gd name="connsiteX17000" fmla="*/ 2564412 w 8191242"/>
              <a:gd name="connsiteY17000" fmla="*/ 980563 h 5359243"/>
              <a:gd name="connsiteX17001" fmla="*/ 2571468 w 8191242"/>
              <a:gd name="connsiteY17001" fmla="*/ 962446 h 5359243"/>
              <a:gd name="connsiteX17002" fmla="*/ 2571934 w 8191242"/>
              <a:gd name="connsiteY17002" fmla="*/ 948464 h 5359243"/>
              <a:gd name="connsiteX17003" fmla="*/ 2572476 w 8191242"/>
              <a:gd name="connsiteY17003" fmla="*/ 948357 h 5359243"/>
              <a:gd name="connsiteX17004" fmla="*/ 2571972 w 8191242"/>
              <a:gd name="connsiteY17004" fmla="*/ 947349 h 5359243"/>
              <a:gd name="connsiteX17005" fmla="*/ 2572476 w 8191242"/>
              <a:gd name="connsiteY17005" fmla="*/ 932252 h 5359243"/>
              <a:gd name="connsiteX17006" fmla="*/ 2572476 w 8191242"/>
              <a:gd name="connsiteY17006" fmla="*/ 924201 h 5359243"/>
              <a:gd name="connsiteX17007" fmla="*/ 2548284 w 8191242"/>
              <a:gd name="connsiteY17007" fmla="*/ 940305 h 5359243"/>
              <a:gd name="connsiteX17008" fmla="*/ 2564412 w 8191242"/>
              <a:gd name="connsiteY17008" fmla="*/ 932252 h 5359243"/>
              <a:gd name="connsiteX17009" fmla="*/ 2571972 w 8191242"/>
              <a:gd name="connsiteY17009" fmla="*/ 947349 h 5359243"/>
              <a:gd name="connsiteX17010" fmla="*/ 2571934 w 8191242"/>
              <a:gd name="connsiteY17010" fmla="*/ 948464 h 5359243"/>
              <a:gd name="connsiteX17011" fmla="*/ 2557355 w 8191242"/>
              <a:gd name="connsiteY17011" fmla="*/ 951377 h 5359243"/>
              <a:gd name="connsiteX17012" fmla="*/ 2548284 w 8191242"/>
              <a:gd name="connsiteY17012" fmla="*/ 948357 h 5359243"/>
              <a:gd name="connsiteX17013" fmla="*/ 2556348 w 8191242"/>
              <a:gd name="connsiteY17013" fmla="*/ 996667 h 5359243"/>
              <a:gd name="connsiteX17014" fmla="*/ 2548284 w 8191242"/>
              <a:gd name="connsiteY17014" fmla="*/ 980563 h 5359243"/>
              <a:gd name="connsiteX17015" fmla="*/ 2483769 w 8191242"/>
              <a:gd name="connsiteY17015" fmla="*/ 980563 h 5359243"/>
              <a:gd name="connsiteX17016" fmla="*/ 2483769 w 8191242"/>
              <a:gd name="connsiteY17016" fmla="*/ 1012771 h 5359243"/>
              <a:gd name="connsiteX17017" fmla="*/ 2475705 w 8191242"/>
              <a:gd name="connsiteY17017" fmla="*/ 1020823 h 5359243"/>
              <a:gd name="connsiteX17018" fmla="*/ 2475705 w 8191242"/>
              <a:gd name="connsiteY17018" fmla="*/ 996667 h 5359243"/>
              <a:gd name="connsiteX17019" fmla="*/ 2475705 w 8191242"/>
              <a:gd name="connsiteY17019" fmla="*/ 980563 h 5359243"/>
              <a:gd name="connsiteX17020" fmla="*/ 2459575 w 8191242"/>
              <a:gd name="connsiteY17020" fmla="*/ 1004719 h 5359243"/>
              <a:gd name="connsiteX17021" fmla="*/ 2451511 w 8191242"/>
              <a:gd name="connsiteY17021" fmla="*/ 988615 h 5359243"/>
              <a:gd name="connsiteX17022" fmla="*/ 2427321 w 8191242"/>
              <a:gd name="connsiteY17022" fmla="*/ 996667 h 5359243"/>
              <a:gd name="connsiteX17023" fmla="*/ 2435382 w 8191242"/>
              <a:gd name="connsiteY17023" fmla="*/ 1036927 h 5359243"/>
              <a:gd name="connsiteX17024" fmla="*/ 2411192 w 8191242"/>
              <a:gd name="connsiteY17024" fmla="*/ 1004719 h 5359243"/>
              <a:gd name="connsiteX17025" fmla="*/ 2403128 w 8191242"/>
              <a:gd name="connsiteY17025" fmla="*/ 1004719 h 5359243"/>
              <a:gd name="connsiteX17026" fmla="*/ 2403128 w 8191242"/>
              <a:gd name="connsiteY17026" fmla="*/ 1028876 h 5359243"/>
              <a:gd name="connsiteX17027" fmla="*/ 2378935 w 8191242"/>
              <a:gd name="connsiteY17027" fmla="*/ 1012771 h 5359243"/>
              <a:gd name="connsiteX17028" fmla="*/ 2386999 w 8191242"/>
              <a:gd name="connsiteY17028" fmla="*/ 1036927 h 5359243"/>
              <a:gd name="connsiteX17029" fmla="*/ 2354742 w 8191242"/>
              <a:gd name="connsiteY17029" fmla="*/ 1061084 h 5359243"/>
              <a:gd name="connsiteX17030" fmla="*/ 2346678 w 8191242"/>
              <a:gd name="connsiteY17030" fmla="*/ 1044980 h 5359243"/>
              <a:gd name="connsiteX17031" fmla="*/ 2354742 w 8191242"/>
              <a:gd name="connsiteY17031" fmla="*/ 1028876 h 5359243"/>
              <a:gd name="connsiteX17032" fmla="*/ 2257972 w 8191242"/>
              <a:gd name="connsiteY17032" fmla="*/ 1061084 h 5359243"/>
              <a:gd name="connsiteX17033" fmla="*/ 2248901 w 8191242"/>
              <a:gd name="connsiteY17033" fmla="*/ 1085240 h 5359243"/>
              <a:gd name="connsiteX17034" fmla="*/ 2240874 w 8191242"/>
              <a:gd name="connsiteY17034" fmla="*/ 1098064 h 5359243"/>
              <a:gd name="connsiteX17035" fmla="*/ 2242111 w 8191242"/>
              <a:gd name="connsiteY17035" fmla="*/ 1103632 h 5359243"/>
              <a:gd name="connsiteX17036" fmla="*/ 2238895 w 8191242"/>
              <a:gd name="connsiteY17036" fmla="*/ 1101222 h 5359243"/>
              <a:gd name="connsiteX17037" fmla="*/ 2233780 w 8191242"/>
              <a:gd name="connsiteY17037" fmla="*/ 1109394 h 5359243"/>
              <a:gd name="connsiteX17038" fmla="*/ 2209587 w 8191242"/>
              <a:gd name="connsiteY17038" fmla="*/ 1125498 h 5359243"/>
              <a:gd name="connsiteX17039" fmla="*/ 2217652 w 8191242"/>
              <a:gd name="connsiteY17039" fmla="*/ 1085240 h 5359243"/>
              <a:gd name="connsiteX17040" fmla="*/ 2177330 w 8191242"/>
              <a:gd name="connsiteY17040" fmla="*/ 1101342 h 5359243"/>
              <a:gd name="connsiteX17041" fmla="*/ 2185395 w 8191242"/>
              <a:gd name="connsiteY17041" fmla="*/ 1133551 h 5359243"/>
              <a:gd name="connsiteX17042" fmla="*/ 2169266 w 8191242"/>
              <a:gd name="connsiteY17042" fmla="*/ 1101342 h 5359243"/>
              <a:gd name="connsiteX17043" fmla="*/ 2104753 w 8191242"/>
              <a:gd name="connsiteY17043" fmla="*/ 1125498 h 5359243"/>
              <a:gd name="connsiteX17044" fmla="*/ 2088625 w 8191242"/>
              <a:gd name="connsiteY17044" fmla="*/ 1141602 h 5359243"/>
              <a:gd name="connsiteX17045" fmla="*/ 2096689 w 8191242"/>
              <a:gd name="connsiteY17045" fmla="*/ 1165759 h 5359243"/>
              <a:gd name="connsiteX17046" fmla="*/ 2072496 w 8191242"/>
              <a:gd name="connsiteY17046" fmla="*/ 1133551 h 5359243"/>
              <a:gd name="connsiteX17047" fmla="*/ 2072496 w 8191242"/>
              <a:gd name="connsiteY17047" fmla="*/ 1153682 h 5359243"/>
              <a:gd name="connsiteX17048" fmla="*/ 2072496 w 8191242"/>
              <a:gd name="connsiteY17048" fmla="*/ 1165759 h 5359243"/>
              <a:gd name="connsiteX17049" fmla="*/ 2040239 w 8191242"/>
              <a:gd name="connsiteY17049" fmla="*/ 1173811 h 5359243"/>
              <a:gd name="connsiteX17050" fmla="*/ 2048303 w 8191242"/>
              <a:gd name="connsiteY17050" fmla="*/ 1181862 h 5359243"/>
              <a:gd name="connsiteX17051" fmla="*/ 2024110 w 8191242"/>
              <a:gd name="connsiteY17051" fmla="*/ 1189915 h 5359243"/>
              <a:gd name="connsiteX17052" fmla="*/ 2048303 w 8191242"/>
              <a:gd name="connsiteY17052" fmla="*/ 1157706 h 5359243"/>
              <a:gd name="connsiteX17053" fmla="*/ 2024110 w 8191242"/>
              <a:gd name="connsiteY17053" fmla="*/ 1149655 h 5359243"/>
              <a:gd name="connsiteX17054" fmla="*/ 2016046 w 8191242"/>
              <a:gd name="connsiteY17054" fmla="*/ 1173811 h 5359243"/>
              <a:gd name="connsiteX17055" fmla="*/ 2024110 w 8191242"/>
              <a:gd name="connsiteY17055" fmla="*/ 1197967 h 5359243"/>
              <a:gd name="connsiteX17056" fmla="*/ 2007981 w 8191242"/>
              <a:gd name="connsiteY17056" fmla="*/ 1206019 h 5359243"/>
              <a:gd name="connsiteX17057" fmla="*/ 1991853 w 8191242"/>
              <a:gd name="connsiteY17057" fmla="*/ 1165759 h 5359243"/>
              <a:gd name="connsiteX17058" fmla="*/ 1991853 w 8191242"/>
              <a:gd name="connsiteY17058" fmla="*/ 1214071 h 5359243"/>
              <a:gd name="connsiteX17059" fmla="*/ 1975724 w 8191242"/>
              <a:gd name="connsiteY17059" fmla="*/ 1214071 h 5359243"/>
              <a:gd name="connsiteX17060" fmla="*/ 1983789 w 8191242"/>
              <a:gd name="connsiteY17060" fmla="*/ 1189915 h 5359243"/>
              <a:gd name="connsiteX17061" fmla="*/ 1959596 w 8191242"/>
              <a:gd name="connsiteY17061" fmla="*/ 1189915 h 5359243"/>
              <a:gd name="connsiteX17062" fmla="*/ 1959596 w 8191242"/>
              <a:gd name="connsiteY17062" fmla="*/ 1214071 h 5359243"/>
              <a:gd name="connsiteX17063" fmla="*/ 1919277 w 8191242"/>
              <a:gd name="connsiteY17063" fmla="*/ 1206019 h 5359243"/>
              <a:gd name="connsiteX17064" fmla="*/ 1919277 w 8191242"/>
              <a:gd name="connsiteY17064" fmla="*/ 1245536 h 5359243"/>
              <a:gd name="connsiteX17065" fmla="*/ 1920703 w 8191242"/>
              <a:gd name="connsiteY17065" fmla="*/ 1246909 h 5359243"/>
              <a:gd name="connsiteX17066" fmla="*/ 1920293 w 8191242"/>
              <a:gd name="connsiteY17066" fmla="*/ 1247092 h 5359243"/>
              <a:gd name="connsiteX17067" fmla="*/ 1924316 w 8191242"/>
              <a:gd name="connsiteY17067" fmla="*/ 1250304 h 5359243"/>
              <a:gd name="connsiteX17068" fmla="*/ 1935406 w 8191242"/>
              <a:gd name="connsiteY17068" fmla="*/ 1254330 h 5359243"/>
              <a:gd name="connsiteX17069" fmla="*/ 1927341 w 8191242"/>
              <a:gd name="connsiteY17069" fmla="*/ 1222124 h 5359243"/>
              <a:gd name="connsiteX17070" fmla="*/ 1951531 w 8191242"/>
              <a:gd name="connsiteY17070" fmla="*/ 1262381 h 5359243"/>
              <a:gd name="connsiteX17071" fmla="*/ 1967660 w 8191242"/>
              <a:gd name="connsiteY17071" fmla="*/ 1246277 h 5359243"/>
              <a:gd name="connsiteX17072" fmla="*/ 1951531 w 8191242"/>
              <a:gd name="connsiteY17072" fmla="*/ 1246277 h 5359243"/>
              <a:gd name="connsiteX17073" fmla="*/ 1967660 w 8191242"/>
              <a:gd name="connsiteY17073" fmla="*/ 1222124 h 5359243"/>
              <a:gd name="connsiteX17074" fmla="*/ 1975724 w 8191242"/>
              <a:gd name="connsiteY17074" fmla="*/ 1238225 h 5359243"/>
              <a:gd name="connsiteX17075" fmla="*/ 2233780 w 8191242"/>
              <a:gd name="connsiteY17075" fmla="*/ 1125498 h 5359243"/>
              <a:gd name="connsiteX17076" fmla="*/ 2217652 w 8191242"/>
              <a:gd name="connsiteY17076" fmla="*/ 1149655 h 5359243"/>
              <a:gd name="connsiteX17077" fmla="*/ 2249908 w 8191242"/>
              <a:gd name="connsiteY17077" fmla="*/ 1149655 h 5359243"/>
              <a:gd name="connsiteX17078" fmla="*/ 2249908 w 8191242"/>
              <a:gd name="connsiteY17078" fmla="*/ 1117446 h 5359243"/>
              <a:gd name="connsiteX17079" fmla="*/ 2274099 w 8191242"/>
              <a:gd name="connsiteY17079" fmla="*/ 1157706 h 5359243"/>
              <a:gd name="connsiteX17080" fmla="*/ 2266036 w 8191242"/>
              <a:gd name="connsiteY17080" fmla="*/ 1125498 h 5359243"/>
              <a:gd name="connsiteX17081" fmla="*/ 2290227 w 8191242"/>
              <a:gd name="connsiteY17081" fmla="*/ 1117446 h 5359243"/>
              <a:gd name="connsiteX17082" fmla="*/ 2282163 w 8191242"/>
              <a:gd name="connsiteY17082" fmla="*/ 1133551 h 5359243"/>
              <a:gd name="connsiteX17083" fmla="*/ 2298292 w 8191242"/>
              <a:gd name="connsiteY17083" fmla="*/ 1133551 h 5359243"/>
              <a:gd name="connsiteX17084" fmla="*/ 2314421 w 8191242"/>
              <a:gd name="connsiteY17084" fmla="*/ 1109394 h 5359243"/>
              <a:gd name="connsiteX17085" fmla="*/ 2306356 w 8191242"/>
              <a:gd name="connsiteY17085" fmla="*/ 1125498 h 5359243"/>
              <a:gd name="connsiteX17086" fmla="*/ 2435382 w 8191242"/>
              <a:gd name="connsiteY17086" fmla="*/ 1077188 h 5359243"/>
              <a:gd name="connsiteX17087" fmla="*/ 2459575 w 8191242"/>
              <a:gd name="connsiteY17087" fmla="*/ 1101342 h 5359243"/>
              <a:gd name="connsiteX17088" fmla="*/ 2507961 w 8191242"/>
              <a:gd name="connsiteY17088" fmla="*/ 1044980 h 5359243"/>
              <a:gd name="connsiteX17089" fmla="*/ 2524089 w 8191242"/>
              <a:gd name="connsiteY17089" fmla="*/ 1077188 h 5359243"/>
              <a:gd name="connsiteX17090" fmla="*/ 2532155 w 8191242"/>
              <a:gd name="connsiteY17090" fmla="*/ 1069136 h 5359243"/>
              <a:gd name="connsiteX17091" fmla="*/ 2548284 w 8191242"/>
              <a:gd name="connsiteY17091" fmla="*/ 1036927 h 5359243"/>
              <a:gd name="connsiteX17092" fmla="*/ 2540219 w 8191242"/>
              <a:gd name="connsiteY17092" fmla="*/ 1053032 h 5359243"/>
              <a:gd name="connsiteX17093" fmla="*/ 2572476 w 8191242"/>
              <a:gd name="connsiteY17093" fmla="*/ 1036927 h 5359243"/>
              <a:gd name="connsiteX17094" fmla="*/ 2588604 w 8191242"/>
              <a:gd name="connsiteY17094" fmla="*/ 1053032 h 5359243"/>
              <a:gd name="connsiteX17095" fmla="*/ 2620860 w 8191242"/>
              <a:gd name="connsiteY17095" fmla="*/ 1020823 h 5359243"/>
              <a:gd name="connsiteX17096" fmla="*/ 2628924 w 8191242"/>
              <a:gd name="connsiteY17096" fmla="*/ 1044980 h 5359243"/>
              <a:gd name="connsiteX17097" fmla="*/ 2636988 w 8191242"/>
              <a:gd name="connsiteY17097" fmla="*/ 1036927 h 5359243"/>
              <a:gd name="connsiteX17098" fmla="*/ 2653117 w 8191242"/>
              <a:gd name="connsiteY17098" fmla="*/ 1028876 h 5359243"/>
              <a:gd name="connsiteX17099" fmla="*/ 2927298 w 8191242"/>
              <a:gd name="connsiteY17099" fmla="*/ 924201 h 5359243"/>
              <a:gd name="connsiteX17100" fmla="*/ 2927298 w 8191242"/>
              <a:gd name="connsiteY17100" fmla="*/ 940305 h 5359243"/>
              <a:gd name="connsiteX17101" fmla="*/ 3064392 w 8191242"/>
              <a:gd name="connsiteY17101" fmla="*/ 859783 h 5359243"/>
              <a:gd name="connsiteX17102" fmla="*/ 3072453 w 8191242"/>
              <a:gd name="connsiteY17102" fmla="*/ 875888 h 5359243"/>
              <a:gd name="connsiteX17103" fmla="*/ 3298252 w 8191242"/>
              <a:gd name="connsiteY17103" fmla="*/ 787317 h 5359243"/>
              <a:gd name="connsiteX17104" fmla="*/ 3306316 w 8191242"/>
              <a:gd name="connsiteY17104" fmla="*/ 819526 h 5359243"/>
              <a:gd name="connsiteX17105" fmla="*/ 3314380 w 8191242"/>
              <a:gd name="connsiteY17105" fmla="*/ 819526 h 5359243"/>
              <a:gd name="connsiteX17106" fmla="*/ 3306316 w 8191242"/>
              <a:gd name="connsiteY17106" fmla="*/ 787317 h 5359243"/>
              <a:gd name="connsiteX17107" fmla="*/ 3322445 w 8191242"/>
              <a:gd name="connsiteY17107" fmla="*/ 779264 h 5359243"/>
              <a:gd name="connsiteX17108" fmla="*/ 3604690 w 8191242"/>
              <a:gd name="connsiteY17108" fmla="*/ 690694 h 5359243"/>
              <a:gd name="connsiteX17109" fmla="*/ 3612754 w 8191242"/>
              <a:gd name="connsiteY17109" fmla="*/ 714848 h 5359243"/>
              <a:gd name="connsiteX17110" fmla="*/ 3612754 w 8191242"/>
              <a:gd name="connsiteY17110" fmla="*/ 698744 h 5359243"/>
              <a:gd name="connsiteX17111" fmla="*/ 3765974 w 8191242"/>
              <a:gd name="connsiteY17111" fmla="*/ 658485 h 5359243"/>
              <a:gd name="connsiteX17112" fmla="*/ 3838553 w 8191242"/>
              <a:gd name="connsiteY17112" fmla="*/ 618225 h 5359243"/>
              <a:gd name="connsiteX17113" fmla="*/ 3854681 w 8191242"/>
              <a:gd name="connsiteY17113" fmla="*/ 634329 h 5359243"/>
              <a:gd name="connsiteX17114" fmla="*/ 3822424 w 8191242"/>
              <a:gd name="connsiteY17114" fmla="*/ 642382 h 5359243"/>
              <a:gd name="connsiteX17115" fmla="*/ 3806551 w 8191242"/>
              <a:gd name="connsiteY17115" fmla="*/ 658230 h 5359243"/>
              <a:gd name="connsiteX17116" fmla="*/ 3806551 w 8191242"/>
              <a:gd name="connsiteY17116" fmla="*/ 658856 h 5359243"/>
              <a:gd name="connsiteX17117" fmla="*/ 3817384 w 8191242"/>
              <a:gd name="connsiteY17117" fmla="*/ 674589 h 5359243"/>
              <a:gd name="connsiteX17118" fmla="*/ 3822424 w 8191242"/>
              <a:gd name="connsiteY17118" fmla="*/ 690694 h 5359243"/>
              <a:gd name="connsiteX17119" fmla="*/ 3822424 w 8191242"/>
              <a:gd name="connsiteY17119" fmla="*/ 666538 h 5359243"/>
              <a:gd name="connsiteX17120" fmla="*/ 3846617 w 8191242"/>
              <a:gd name="connsiteY17120" fmla="*/ 666538 h 5359243"/>
              <a:gd name="connsiteX17121" fmla="*/ 3870807 w 8191242"/>
              <a:gd name="connsiteY17121" fmla="*/ 650433 h 5359243"/>
              <a:gd name="connsiteX17122" fmla="*/ 3878871 w 8191242"/>
              <a:gd name="connsiteY17122" fmla="*/ 610173 h 5359243"/>
              <a:gd name="connsiteX17123" fmla="*/ 3886936 w 8191242"/>
              <a:gd name="connsiteY17123" fmla="*/ 618225 h 5359243"/>
              <a:gd name="connsiteX17124" fmla="*/ 4144992 w 8191242"/>
              <a:gd name="connsiteY17124" fmla="*/ 545758 h 5359243"/>
              <a:gd name="connsiteX17125" fmla="*/ 4282082 w 8191242"/>
              <a:gd name="connsiteY17125" fmla="*/ 481341 h 5359243"/>
              <a:gd name="connsiteX17126" fmla="*/ 4298211 w 8191242"/>
              <a:gd name="connsiteY17126" fmla="*/ 497445 h 5359243"/>
              <a:gd name="connsiteX17127" fmla="*/ 4403045 w 8191242"/>
              <a:gd name="connsiteY17127" fmla="*/ 457185 h 5359243"/>
              <a:gd name="connsiteX17128" fmla="*/ 4362723 w 8191242"/>
              <a:gd name="connsiteY17128" fmla="*/ 473289 h 5359243"/>
              <a:gd name="connsiteX17129" fmla="*/ 4354659 w 8191242"/>
              <a:gd name="connsiteY17129" fmla="*/ 489394 h 5359243"/>
              <a:gd name="connsiteX17130" fmla="*/ 4346595 w 8191242"/>
              <a:gd name="connsiteY17130" fmla="*/ 473289 h 5359243"/>
              <a:gd name="connsiteX17131" fmla="*/ 4354659 w 8191242"/>
              <a:gd name="connsiteY17131" fmla="*/ 497445 h 5359243"/>
              <a:gd name="connsiteX17132" fmla="*/ 4217568 w 8191242"/>
              <a:gd name="connsiteY17132" fmla="*/ 537707 h 5359243"/>
              <a:gd name="connsiteX17133" fmla="*/ 4209503 w 8191242"/>
              <a:gd name="connsiteY17133" fmla="*/ 521602 h 5359243"/>
              <a:gd name="connsiteX17134" fmla="*/ 4193375 w 8191242"/>
              <a:gd name="connsiteY17134" fmla="*/ 545758 h 5359243"/>
              <a:gd name="connsiteX17135" fmla="*/ 4169184 w 8191242"/>
              <a:gd name="connsiteY17135" fmla="*/ 537707 h 5359243"/>
              <a:gd name="connsiteX17136" fmla="*/ 4169184 w 8191242"/>
              <a:gd name="connsiteY17136" fmla="*/ 553810 h 5359243"/>
              <a:gd name="connsiteX17137" fmla="*/ 4144992 w 8191242"/>
              <a:gd name="connsiteY17137" fmla="*/ 561863 h 5359243"/>
              <a:gd name="connsiteX17138" fmla="*/ 4112734 w 8191242"/>
              <a:gd name="connsiteY17138" fmla="*/ 553810 h 5359243"/>
              <a:gd name="connsiteX17139" fmla="*/ 4040156 w 8191242"/>
              <a:gd name="connsiteY17139" fmla="*/ 594069 h 5359243"/>
              <a:gd name="connsiteX17140" fmla="*/ 4032091 w 8191242"/>
              <a:gd name="connsiteY17140" fmla="*/ 586016 h 5359243"/>
              <a:gd name="connsiteX17141" fmla="*/ 4029067 w 8191242"/>
              <a:gd name="connsiteY17141" fmla="*/ 582997 h 5359243"/>
              <a:gd name="connsiteX17142" fmla="*/ 4024027 w 8191242"/>
              <a:gd name="connsiteY17142" fmla="*/ 577964 h 5359243"/>
              <a:gd name="connsiteX17143" fmla="*/ 4007900 w 8191242"/>
              <a:gd name="connsiteY17143" fmla="*/ 594069 h 5359243"/>
              <a:gd name="connsiteX17144" fmla="*/ 4024027 w 8191242"/>
              <a:gd name="connsiteY17144" fmla="*/ 602120 h 5359243"/>
              <a:gd name="connsiteX17145" fmla="*/ 4025035 w 8191242"/>
              <a:gd name="connsiteY17145" fmla="*/ 597089 h 5359243"/>
              <a:gd name="connsiteX17146" fmla="*/ 4032091 w 8191242"/>
              <a:gd name="connsiteY17146" fmla="*/ 586016 h 5359243"/>
              <a:gd name="connsiteX17147" fmla="*/ 4032091 w 8191242"/>
              <a:gd name="connsiteY17147" fmla="*/ 610173 h 5359243"/>
              <a:gd name="connsiteX17148" fmla="*/ 4096606 w 8191242"/>
              <a:gd name="connsiteY17148" fmla="*/ 586016 h 5359243"/>
              <a:gd name="connsiteX17149" fmla="*/ 4096606 w 8191242"/>
              <a:gd name="connsiteY17149" fmla="*/ 602120 h 5359243"/>
              <a:gd name="connsiteX17150" fmla="*/ 4072413 w 8191242"/>
              <a:gd name="connsiteY17150" fmla="*/ 610173 h 5359243"/>
              <a:gd name="connsiteX17151" fmla="*/ 4088541 w 8191242"/>
              <a:gd name="connsiteY17151" fmla="*/ 610173 h 5359243"/>
              <a:gd name="connsiteX17152" fmla="*/ 4096606 w 8191242"/>
              <a:gd name="connsiteY17152" fmla="*/ 634329 h 5359243"/>
              <a:gd name="connsiteX17153" fmla="*/ 4096606 w 8191242"/>
              <a:gd name="connsiteY17153" fmla="*/ 650433 h 5359243"/>
              <a:gd name="connsiteX17154" fmla="*/ 4112734 w 8191242"/>
              <a:gd name="connsiteY17154" fmla="*/ 577964 h 5359243"/>
              <a:gd name="connsiteX17155" fmla="*/ 4117774 w 8191242"/>
              <a:gd name="connsiteY17155" fmla="*/ 604133 h 5359243"/>
              <a:gd name="connsiteX17156" fmla="*/ 4120214 w 8191242"/>
              <a:gd name="connsiteY17156" fmla="*/ 607234 h 5359243"/>
              <a:gd name="connsiteX17157" fmla="*/ 4120214 w 8191242"/>
              <a:gd name="connsiteY17157" fmla="*/ 578793 h 5359243"/>
              <a:gd name="connsiteX17158" fmla="*/ 4144553 w 8191242"/>
              <a:gd name="connsiteY17158" fmla="*/ 602803 h 5359243"/>
              <a:gd name="connsiteX17159" fmla="*/ 4136439 w 8191242"/>
              <a:gd name="connsiteY17159" fmla="*/ 610805 h 5359243"/>
              <a:gd name="connsiteX17160" fmla="*/ 4144553 w 8191242"/>
              <a:gd name="connsiteY17160" fmla="*/ 634815 h 5359243"/>
              <a:gd name="connsiteX17161" fmla="*/ 4160781 w 8191242"/>
              <a:gd name="connsiteY17161" fmla="*/ 626812 h 5359243"/>
              <a:gd name="connsiteX17162" fmla="*/ 4144553 w 8191242"/>
              <a:gd name="connsiteY17162" fmla="*/ 642818 h 5359243"/>
              <a:gd name="connsiteX17163" fmla="*/ 4132383 w 8191242"/>
              <a:gd name="connsiteY17163" fmla="*/ 617807 h 5359243"/>
              <a:gd name="connsiteX17164" fmla="*/ 4125351 w 8191242"/>
              <a:gd name="connsiteY17164" fmla="*/ 613761 h 5359243"/>
              <a:gd name="connsiteX17165" fmla="*/ 4128863 w 8191242"/>
              <a:gd name="connsiteY17165" fmla="*/ 618225 h 5359243"/>
              <a:gd name="connsiteX17166" fmla="*/ 4104670 w 8191242"/>
              <a:gd name="connsiteY17166" fmla="*/ 650433 h 5359243"/>
              <a:gd name="connsiteX17167" fmla="*/ 4080477 w 8191242"/>
              <a:gd name="connsiteY17167" fmla="*/ 682642 h 5359243"/>
              <a:gd name="connsiteX17168" fmla="*/ 4072413 w 8191242"/>
              <a:gd name="connsiteY17168" fmla="*/ 674589 h 5359243"/>
              <a:gd name="connsiteX17169" fmla="*/ 4040156 w 8191242"/>
              <a:gd name="connsiteY17169" fmla="*/ 658485 h 5359243"/>
              <a:gd name="connsiteX17170" fmla="*/ 4072413 w 8191242"/>
              <a:gd name="connsiteY17170" fmla="*/ 658485 h 5359243"/>
              <a:gd name="connsiteX17171" fmla="*/ 4088541 w 8191242"/>
              <a:gd name="connsiteY17171" fmla="*/ 642382 h 5359243"/>
              <a:gd name="connsiteX17172" fmla="*/ 4064349 w 8191242"/>
              <a:gd name="connsiteY17172" fmla="*/ 618225 h 5359243"/>
              <a:gd name="connsiteX17173" fmla="*/ 4048220 w 8191242"/>
              <a:gd name="connsiteY17173" fmla="*/ 642382 h 5359243"/>
              <a:gd name="connsiteX17174" fmla="*/ 4032091 w 8191242"/>
              <a:gd name="connsiteY17174" fmla="*/ 642382 h 5359243"/>
              <a:gd name="connsiteX17175" fmla="*/ 4045198 w 8191242"/>
              <a:gd name="connsiteY17175" fmla="*/ 670562 h 5359243"/>
              <a:gd name="connsiteX17176" fmla="*/ 4062888 w 8191242"/>
              <a:gd name="connsiteY17176" fmla="*/ 696592 h 5359243"/>
              <a:gd name="connsiteX17177" fmla="*/ 4059489 w 8191242"/>
              <a:gd name="connsiteY17177" fmla="*/ 696697 h 5359243"/>
              <a:gd name="connsiteX17178" fmla="*/ 4053008 w 8191242"/>
              <a:gd name="connsiteY17178" fmla="*/ 693965 h 5359243"/>
              <a:gd name="connsiteX17179" fmla="*/ 4058301 w 8191242"/>
              <a:gd name="connsiteY17179" fmla="*/ 696731 h 5359243"/>
              <a:gd name="connsiteX17180" fmla="*/ 4059489 w 8191242"/>
              <a:gd name="connsiteY17180" fmla="*/ 696697 h 5359243"/>
              <a:gd name="connsiteX17181" fmla="*/ 4064349 w 8191242"/>
              <a:gd name="connsiteY17181" fmla="*/ 698744 h 5359243"/>
              <a:gd name="connsiteX17182" fmla="*/ 4062888 w 8191242"/>
              <a:gd name="connsiteY17182" fmla="*/ 696592 h 5359243"/>
              <a:gd name="connsiteX17183" fmla="*/ 4066617 w 8191242"/>
              <a:gd name="connsiteY17183" fmla="*/ 696480 h 5359243"/>
              <a:gd name="connsiteX17184" fmla="*/ 4064349 w 8191242"/>
              <a:gd name="connsiteY17184" fmla="*/ 682642 h 5359243"/>
              <a:gd name="connsiteX17185" fmla="*/ 4072413 w 8191242"/>
              <a:gd name="connsiteY17185" fmla="*/ 714848 h 5359243"/>
              <a:gd name="connsiteX17186" fmla="*/ 4104670 w 8191242"/>
              <a:gd name="connsiteY17186" fmla="*/ 666538 h 5359243"/>
              <a:gd name="connsiteX17187" fmla="*/ 4096606 w 8191242"/>
              <a:gd name="connsiteY17187" fmla="*/ 698744 h 5359243"/>
              <a:gd name="connsiteX17188" fmla="*/ 4112734 w 8191242"/>
              <a:gd name="connsiteY17188" fmla="*/ 690694 h 5359243"/>
              <a:gd name="connsiteX17189" fmla="*/ 4120799 w 8191242"/>
              <a:gd name="connsiteY17189" fmla="*/ 714848 h 5359243"/>
              <a:gd name="connsiteX17190" fmla="*/ 4080477 w 8191242"/>
              <a:gd name="connsiteY17190" fmla="*/ 755108 h 5359243"/>
              <a:gd name="connsiteX17191" fmla="*/ 4153056 w 8191242"/>
              <a:gd name="connsiteY17191" fmla="*/ 714848 h 5359243"/>
              <a:gd name="connsiteX17192" fmla="*/ 4161120 w 8191242"/>
              <a:gd name="connsiteY17192" fmla="*/ 730952 h 5359243"/>
              <a:gd name="connsiteX17193" fmla="*/ 4201439 w 8191242"/>
              <a:gd name="connsiteY17193" fmla="*/ 706795 h 5359243"/>
              <a:gd name="connsiteX17194" fmla="*/ 4209503 w 8191242"/>
              <a:gd name="connsiteY17194" fmla="*/ 722900 h 5359243"/>
              <a:gd name="connsiteX17195" fmla="*/ 4322404 w 8191242"/>
              <a:gd name="connsiteY17195" fmla="*/ 698744 h 5359243"/>
              <a:gd name="connsiteX17196" fmla="*/ 4378852 w 8191242"/>
              <a:gd name="connsiteY17196" fmla="*/ 674589 h 5359243"/>
              <a:gd name="connsiteX17197" fmla="*/ 4403045 w 8191242"/>
              <a:gd name="connsiteY17197" fmla="*/ 642382 h 5359243"/>
              <a:gd name="connsiteX17198" fmla="*/ 4411109 w 8191242"/>
              <a:gd name="connsiteY17198" fmla="*/ 674589 h 5359243"/>
              <a:gd name="connsiteX17199" fmla="*/ 4378852 w 8191242"/>
              <a:gd name="connsiteY17199" fmla="*/ 706795 h 5359243"/>
              <a:gd name="connsiteX17200" fmla="*/ 4370788 w 8191242"/>
              <a:gd name="connsiteY17200" fmla="*/ 674589 h 5359243"/>
              <a:gd name="connsiteX17201" fmla="*/ 4346595 w 8191242"/>
              <a:gd name="connsiteY17201" fmla="*/ 714848 h 5359243"/>
              <a:gd name="connsiteX17202" fmla="*/ 4314339 w 8191242"/>
              <a:gd name="connsiteY17202" fmla="*/ 722900 h 5359243"/>
              <a:gd name="connsiteX17203" fmla="*/ 4306275 w 8191242"/>
              <a:gd name="connsiteY17203" fmla="*/ 706795 h 5359243"/>
              <a:gd name="connsiteX17204" fmla="*/ 4290146 w 8191242"/>
              <a:gd name="connsiteY17204" fmla="*/ 714848 h 5359243"/>
              <a:gd name="connsiteX17205" fmla="*/ 4265953 w 8191242"/>
              <a:gd name="connsiteY17205" fmla="*/ 739004 h 5359243"/>
              <a:gd name="connsiteX17206" fmla="*/ 4249825 w 8191242"/>
              <a:gd name="connsiteY17206" fmla="*/ 706795 h 5359243"/>
              <a:gd name="connsiteX17207" fmla="*/ 4257889 w 8191242"/>
              <a:gd name="connsiteY17207" fmla="*/ 739004 h 5359243"/>
              <a:gd name="connsiteX17208" fmla="*/ 4255872 w 8191242"/>
              <a:gd name="connsiteY17208" fmla="*/ 748064 h 5359243"/>
              <a:gd name="connsiteX17209" fmla="*/ 4242837 w 8191242"/>
              <a:gd name="connsiteY17209" fmla="*/ 739694 h 5359243"/>
              <a:gd name="connsiteX17210" fmla="*/ 4242635 w 8191242"/>
              <a:gd name="connsiteY17210" fmla="*/ 743373 h 5359243"/>
              <a:gd name="connsiteX17211" fmla="*/ 4244786 w 8191242"/>
              <a:gd name="connsiteY17211" fmla="*/ 754101 h 5359243"/>
              <a:gd name="connsiteX17212" fmla="*/ 4241761 w 8191242"/>
              <a:gd name="connsiteY17212" fmla="*/ 763161 h 5359243"/>
              <a:gd name="connsiteX17213" fmla="*/ 4290146 w 8191242"/>
              <a:gd name="connsiteY17213" fmla="*/ 771213 h 5359243"/>
              <a:gd name="connsiteX17214" fmla="*/ 4282082 w 8191242"/>
              <a:gd name="connsiteY17214" fmla="*/ 747057 h 5359243"/>
              <a:gd name="connsiteX17215" fmla="*/ 4298211 w 8191242"/>
              <a:gd name="connsiteY17215" fmla="*/ 739004 h 5359243"/>
              <a:gd name="connsiteX17216" fmla="*/ 4346595 w 8191242"/>
              <a:gd name="connsiteY17216" fmla="*/ 722900 h 5359243"/>
              <a:gd name="connsiteX17217" fmla="*/ 4346595 w 8191242"/>
              <a:gd name="connsiteY17217" fmla="*/ 739004 h 5359243"/>
              <a:gd name="connsiteX17218" fmla="*/ 4443366 w 8191242"/>
              <a:gd name="connsiteY17218" fmla="*/ 706795 h 5359243"/>
              <a:gd name="connsiteX17219" fmla="*/ 4435302 w 8191242"/>
              <a:gd name="connsiteY17219" fmla="*/ 674589 h 5359243"/>
              <a:gd name="connsiteX17220" fmla="*/ 4419173 w 8191242"/>
              <a:gd name="connsiteY17220" fmla="*/ 682642 h 5359243"/>
              <a:gd name="connsiteX17221" fmla="*/ 4427238 w 8191242"/>
              <a:gd name="connsiteY17221" fmla="*/ 642382 h 5359243"/>
              <a:gd name="connsiteX17222" fmla="*/ 4459495 w 8191242"/>
              <a:gd name="connsiteY17222" fmla="*/ 634329 h 5359243"/>
              <a:gd name="connsiteX17223" fmla="*/ 4483688 w 8191242"/>
              <a:gd name="connsiteY17223" fmla="*/ 642382 h 5359243"/>
              <a:gd name="connsiteX17224" fmla="*/ 4693355 w 8191242"/>
              <a:gd name="connsiteY17224" fmla="*/ 586016 h 5359243"/>
              <a:gd name="connsiteX17225" fmla="*/ 4596585 w 8191242"/>
              <a:gd name="connsiteY17225" fmla="*/ 610173 h 5359243"/>
              <a:gd name="connsiteX17226" fmla="*/ 4612714 w 8191242"/>
              <a:gd name="connsiteY17226" fmla="*/ 650433 h 5359243"/>
              <a:gd name="connsiteX17227" fmla="*/ 4653035 w 8191242"/>
              <a:gd name="connsiteY17227" fmla="*/ 610173 h 5359243"/>
              <a:gd name="connsiteX17228" fmla="*/ 4677227 w 8191242"/>
              <a:gd name="connsiteY17228" fmla="*/ 650433 h 5359243"/>
              <a:gd name="connsiteX17229" fmla="*/ 4669162 w 8191242"/>
              <a:gd name="connsiteY17229" fmla="*/ 618225 h 5359243"/>
              <a:gd name="connsiteX17230" fmla="*/ 4677227 w 8191242"/>
              <a:gd name="connsiteY17230" fmla="*/ 610173 h 5359243"/>
              <a:gd name="connsiteX17231" fmla="*/ 4701419 w 8191242"/>
              <a:gd name="connsiteY17231" fmla="*/ 618225 h 5359243"/>
              <a:gd name="connsiteX17232" fmla="*/ 4765934 w 8191242"/>
              <a:gd name="connsiteY17232" fmla="*/ 594069 h 5359243"/>
              <a:gd name="connsiteX17233" fmla="*/ 4757870 w 8191242"/>
              <a:gd name="connsiteY17233" fmla="*/ 618225 h 5359243"/>
              <a:gd name="connsiteX17234" fmla="*/ 4773998 w 8191242"/>
              <a:gd name="connsiteY17234" fmla="*/ 626277 h 5359243"/>
              <a:gd name="connsiteX17235" fmla="*/ 4870767 w 8191242"/>
              <a:gd name="connsiteY17235" fmla="*/ 561863 h 5359243"/>
              <a:gd name="connsiteX17236" fmla="*/ 4878831 w 8191242"/>
              <a:gd name="connsiteY17236" fmla="*/ 577964 h 5359243"/>
              <a:gd name="connsiteX17237" fmla="*/ 4975601 w 8191242"/>
              <a:gd name="connsiteY17237" fmla="*/ 521602 h 5359243"/>
              <a:gd name="connsiteX17238" fmla="*/ 4983665 w 8191242"/>
              <a:gd name="connsiteY17238" fmla="*/ 537707 h 5359243"/>
              <a:gd name="connsiteX17239" fmla="*/ 5088501 w 8191242"/>
              <a:gd name="connsiteY17239" fmla="*/ 505498 h 5359243"/>
              <a:gd name="connsiteX17240" fmla="*/ 5120759 w 8191242"/>
              <a:gd name="connsiteY17240" fmla="*/ 497445 h 5359243"/>
              <a:gd name="connsiteX17241" fmla="*/ 5161077 w 8191242"/>
              <a:gd name="connsiteY17241" fmla="*/ 465238 h 5359243"/>
              <a:gd name="connsiteX17242" fmla="*/ 5161077 w 8191242"/>
              <a:gd name="connsiteY17242" fmla="*/ 489394 h 5359243"/>
              <a:gd name="connsiteX17243" fmla="*/ 5233656 w 8191242"/>
              <a:gd name="connsiteY17243" fmla="*/ 441081 h 5359243"/>
              <a:gd name="connsiteX17244" fmla="*/ 5298171 w 8191242"/>
              <a:gd name="connsiteY17244" fmla="*/ 424979 h 5359243"/>
              <a:gd name="connsiteX17245" fmla="*/ 5467519 w 8191242"/>
              <a:gd name="connsiteY17245" fmla="*/ 392770 h 5359243"/>
              <a:gd name="connsiteX17246" fmla="*/ 5483648 w 8191242"/>
              <a:gd name="connsiteY17246" fmla="*/ 376666 h 5359243"/>
              <a:gd name="connsiteX17247" fmla="*/ 5652995 w 8191242"/>
              <a:gd name="connsiteY17247" fmla="*/ 352510 h 5359243"/>
              <a:gd name="connsiteX17248" fmla="*/ 5661057 w 8191242"/>
              <a:gd name="connsiteY17248" fmla="*/ 336406 h 5359243"/>
              <a:gd name="connsiteX17249" fmla="*/ 5661057 w 8191242"/>
              <a:gd name="connsiteY17249" fmla="*/ 352510 h 5359243"/>
              <a:gd name="connsiteX17250" fmla="*/ 5790086 w 8191242"/>
              <a:gd name="connsiteY17250" fmla="*/ 304197 h 5359243"/>
              <a:gd name="connsiteX17251" fmla="*/ 5798150 w 8191242"/>
              <a:gd name="connsiteY17251" fmla="*/ 320301 h 5359243"/>
              <a:gd name="connsiteX17252" fmla="*/ 5798150 w 8191242"/>
              <a:gd name="connsiteY17252" fmla="*/ 304197 h 5359243"/>
              <a:gd name="connsiteX17253" fmla="*/ 5854598 w 8191242"/>
              <a:gd name="connsiteY17253" fmla="*/ 312250 h 5359243"/>
              <a:gd name="connsiteX17254" fmla="*/ 5886856 w 8191242"/>
              <a:gd name="connsiteY17254" fmla="*/ 312250 h 5359243"/>
              <a:gd name="connsiteX17255" fmla="*/ 6161037 w 8191242"/>
              <a:gd name="connsiteY17255" fmla="*/ 263939 h 5359243"/>
              <a:gd name="connsiteX17256" fmla="*/ 6354578 w 8191242"/>
              <a:gd name="connsiteY17256" fmla="*/ 255887 h 5359243"/>
              <a:gd name="connsiteX17257" fmla="*/ 5719507 w 8191242"/>
              <a:gd name="connsiteY17257" fmla="*/ 216853 h 5359243"/>
              <a:gd name="connsiteX17258" fmla="*/ 5587846 w 8191242"/>
              <a:gd name="connsiteY17258" fmla="*/ 267195 h 5359243"/>
              <a:gd name="connsiteX17259" fmla="*/ 5719507 w 8191242"/>
              <a:gd name="connsiteY17259" fmla="*/ 216853 h 5359243"/>
              <a:gd name="connsiteX17260" fmla="*/ 3882345 w 8191242"/>
              <a:gd name="connsiteY17260" fmla="*/ 198893 h 5359243"/>
              <a:gd name="connsiteX17261" fmla="*/ 3892515 w 8191242"/>
              <a:gd name="connsiteY17261" fmla="*/ 200381 h 5359243"/>
              <a:gd name="connsiteX17262" fmla="*/ 3880352 w 8191242"/>
              <a:gd name="connsiteY17262" fmla="*/ 209112 h 5359243"/>
              <a:gd name="connsiteX17263" fmla="*/ 3882345 w 8191242"/>
              <a:gd name="connsiteY17263" fmla="*/ 198893 h 5359243"/>
              <a:gd name="connsiteX17264" fmla="*/ 3895481 w 8191242"/>
              <a:gd name="connsiteY17264" fmla="*/ 198254 h 5359243"/>
              <a:gd name="connsiteX17265" fmla="*/ 3896298 w 8191242"/>
              <a:gd name="connsiteY17265" fmla="*/ 200935 h 5359243"/>
              <a:gd name="connsiteX17266" fmla="*/ 3892515 w 8191242"/>
              <a:gd name="connsiteY17266" fmla="*/ 200381 h 5359243"/>
              <a:gd name="connsiteX17267" fmla="*/ 3863914 w 8191242"/>
              <a:gd name="connsiteY17267" fmla="*/ 178130 h 5359243"/>
              <a:gd name="connsiteX17268" fmla="*/ 3831496 w 8191242"/>
              <a:gd name="connsiteY17268" fmla="*/ 202091 h 5359243"/>
              <a:gd name="connsiteX17269" fmla="*/ 3880126 w 8191242"/>
              <a:gd name="connsiteY17269" fmla="*/ 210077 h 5359243"/>
              <a:gd name="connsiteX17270" fmla="*/ 3823390 w 8191242"/>
              <a:gd name="connsiteY17270" fmla="*/ 210077 h 5359243"/>
              <a:gd name="connsiteX17271" fmla="*/ 3555927 w 8191242"/>
              <a:gd name="connsiteY17271" fmla="*/ 305920 h 5359243"/>
              <a:gd name="connsiteX17272" fmla="*/ 3531611 w 8191242"/>
              <a:gd name="connsiteY17272" fmla="*/ 273973 h 5359243"/>
              <a:gd name="connsiteX17273" fmla="*/ 3628871 w 8191242"/>
              <a:gd name="connsiteY17273" fmla="*/ 257997 h 5359243"/>
              <a:gd name="connsiteX17274" fmla="*/ 3709921 w 8191242"/>
              <a:gd name="connsiteY17274" fmla="*/ 242024 h 5359243"/>
              <a:gd name="connsiteX17275" fmla="*/ 3742340 w 8191242"/>
              <a:gd name="connsiteY17275" fmla="*/ 226049 h 5359243"/>
              <a:gd name="connsiteX17276" fmla="*/ 3863914 w 8191242"/>
              <a:gd name="connsiteY17276" fmla="*/ 178130 h 5359243"/>
              <a:gd name="connsiteX17277" fmla="*/ 3999941 w 8191242"/>
              <a:gd name="connsiteY17277" fmla="*/ 135535 h 5359243"/>
              <a:gd name="connsiteX17278" fmla="*/ 4007916 w 8191242"/>
              <a:gd name="connsiteY17278" fmla="*/ 151885 h 5359243"/>
              <a:gd name="connsiteX17279" fmla="*/ 3968052 w 8191242"/>
              <a:gd name="connsiteY17279" fmla="*/ 176410 h 5359243"/>
              <a:gd name="connsiteX17280" fmla="*/ 3991970 w 8191242"/>
              <a:gd name="connsiteY17280" fmla="*/ 160059 h 5359243"/>
              <a:gd name="connsiteX17281" fmla="*/ 3920215 w 8191242"/>
              <a:gd name="connsiteY17281" fmla="*/ 192761 h 5359243"/>
              <a:gd name="connsiteX17282" fmla="*/ 3900284 w 8191242"/>
              <a:gd name="connsiteY17282" fmla="*/ 194805 h 5359243"/>
              <a:gd name="connsiteX17283" fmla="*/ 3895481 w 8191242"/>
              <a:gd name="connsiteY17283" fmla="*/ 198254 h 5359243"/>
              <a:gd name="connsiteX17284" fmla="*/ 3891315 w 8191242"/>
              <a:gd name="connsiteY17284" fmla="*/ 184587 h 5359243"/>
              <a:gd name="connsiteX17285" fmla="*/ 3880352 w 8191242"/>
              <a:gd name="connsiteY17285" fmla="*/ 168236 h 5359243"/>
              <a:gd name="connsiteX17286" fmla="*/ 3999941 w 8191242"/>
              <a:gd name="connsiteY17286" fmla="*/ 135535 h 5359243"/>
              <a:gd name="connsiteX17287" fmla="*/ 4041992 w 8191242"/>
              <a:gd name="connsiteY17287" fmla="*/ 120045 h 5359243"/>
              <a:gd name="connsiteX17288" fmla="*/ 4041992 w 8191242"/>
              <a:gd name="connsiteY17288" fmla="*/ 145605 h 5359243"/>
              <a:gd name="connsiteX17289" fmla="*/ 4050513 w 8191242"/>
              <a:gd name="connsiteY17289" fmla="*/ 162643 h 5359243"/>
              <a:gd name="connsiteX17290" fmla="*/ 4007916 w 8191242"/>
              <a:gd name="connsiteY17290" fmla="*/ 137084 h 5359243"/>
              <a:gd name="connsiteX17291" fmla="*/ 4041992 w 8191242"/>
              <a:gd name="connsiteY17291" fmla="*/ 120045 h 5359243"/>
              <a:gd name="connsiteX17292" fmla="*/ 4147321 w 8191242"/>
              <a:gd name="connsiteY17292" fmla="*/ 96811 h 5359243"/>
              <a:gd name="connsiteX17293" fmla="*/ 4098270 w 8191242"/>
              <a:gd name="connsiteY17293" fmla="*/ 143280 h 5359243"/>
              <a:gd name="connsiteX17294" fmla="*/ 4073745 w 8191242"/>
              <a:gd name="connsiteY17294" fmla="*/ 127790 h 5359243"/>
              <a:gd name="connsiteX17295" fmla="*/ 4147321 w 8191242"/>
              <a:gd name="connsiteY17295" fmla="*/ 96811 h 5359243"/>
              <a:gd name="connsiteX17296" fmla="*/ 4207342 w 8191242"/>
              <a:gd name="connsiteY17296" fmla="*/ 77207 h 5359243"/>
              <a:gd name="connsiteX17297" fmla="*/ 4224769 w 8191242"/>
              <a:gd name="connsiteY17297" fmla="*/ 89067 h 5359243"/>
              <a:gd name="connsiteX17298" fmla="*/ 4155066 w 8191242"/>
              <a:gd name="connsiteY17298" fmla="*/ 96811 h 5359243"/>
              <a:gd name="connsiteX17299" fmla="*/ 4207342 w 8191242"/>
              <a:gd name="connsiteY17299" fmla="*/ 77207 h 5359243"/>
              <a:gd name="connsiteX17300" fmla="*/ 4239624 w 8191242"/>
              <a:gd name="connsiteY17300" fmla="*/ 72850 h 5359243"/>
              <a:gd name="connsiteX17301" fmla="*/ 4251876 w 8191242"/>
              <a:gd name="connsiteY17301" fmla="*/ 96811 h 5359243"/>
              <a:gd name="connsiteX17302" fmla="*/ 4217024 w 8191242"/>
              <a:gd name="connsiteY17302" fmla="*/ 104555 h 5359243"/>
              <a:gd name="connsiteX17303" fmla="*/ 4234450 w 8191242"/>
              <a:gd name="connsiteY17303" fmla="*/ 73577 h 5359243"/>
              <a:gd name="connsiteX17304" fmla="*/ 4239624 w 8191242"/>
              <a:gd name="connsiteY17304" fmla="*/ 72850 h 5359243"/>
              <a:gd name="connsiteX17305" fmla="*/ 4340943 w 8191242"/>
              <a:gd name="connsiteY17305" fmla="*/ 38725 h 5359243"/>
              <a:gd name="connsiteX17306" fmla="*/ 4316415 w 8191242"/>
              <a:gd name="connsiteY17306" fmla="*/ 81322 h 5359243"/>
              <a:gd name="connsiteX17307" fmla="*/ 4308241 w 8191242"/>
              <a:gd name="connsiteY17307" fmla="*/ 55763 h 5359243"/>
              <a:gd name="connsiteX17308" fmla="*/ 4293935 w 8191242"/>
              <a:gd name="connsiteY17308" fmla="*/ 64283 h 5359243"/>
              <a:gd name="connsiteX17309" fmla="*/ 4267851 w 8191242"/>
              <a:gd name="connsiteY17309" fmla="*/ 72645 h 5359243"/>
              <a:gd name="connsiteX17310" fmla="*/ 4268334 w 8191242"/>
              <a:gd name="connsiteY17310" fmla="*/ 79384 h 5359243"/>
              <a:gd name="connsiteX17311" fmla="*/ 4275111 w 8191242"/>
              <a:gd name="connsiteY17311" fmla="*/ 81322 h 5359243"/>
              <a:gd name="connsiteX17312" fmla="*/ 4251876 w 8191242"/>
              <a:gd name="connsiteY17312" fmla="*/ 89067 h 5359243"/>
              <a:gd name="connsiteX17313" fmla="*/ 4267366 w 8191242"/>
              <a:gd name="connsiteY17313" fmla="*/ 65832 h 5359243"/>
              <a:gd name="connsiteX17314" fmla="*/ 4267832 w 8191242"/>
              <a:gd name="connsiteY17314" fmla="*/ 72352 h 5359243"/>
              <a:gd name="connsiteX17315" fmla="*/ 4294957 w 8191242"/>
              <a:gd name="connsiteY17315" fmla="*/ 46178 h 5359243"/>
              <a:gd name="connsiteX17316" fmla="*/ 4340943 w 8191242"/>
              <a:gd name="connsiteY17316" fmla="*/ 38725 h 5359243"/>
              <a:gd name="connsiteX17317" fmla="*/ 4468730 w 8191242"/>
              <a:gd name="connsiteY17317" fmla="*/ 0 h 5359243"/>
              <a:gd name="connsiteX17318" fmla="*/ 4410643 w 8191242"/>
              <a:gd name="connsiteY17318" fmla="*/ 23235 h 5359243"/>
              <a:gd name="connsiteX17319" fmla="*/ 4468730 w 8191242"/>
              <a:gd name="connsiteY17319" fmla="*/ 0 h 535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Lst>
            <a:rect l="l" t="t" r="r" b="b"/>
            <a:pathLst>
              <a:path w="8191242" h="5359243">
                <a:moveTo>
                  <a:pt x="3190449" y="4762897"/>
                </a:moveTo>
                <a:cubicBezTo>
                  <a:pt x="3207488" y="4770642"/>
                  <a:pt x="3181929" y="4786131"/>
                  <a:pt x="3173408" y="4786131"/>
                </a:cubicBezTo>
                <a:cubicBezTo>
                  <a:pt x="3173408" y="4778387"/>
                  <a:pt x="3164891" y="4778387"/>
                  <a:pt x="3164891" y="4778387"/>
                </a:cubicBezTo>
                <a:cubicBezTo>
                  <a:pt x="3164891" y="4762897"/>
                  <a:pt x="3190449" y="4786131"/>
                  <a:pt x="3190449" y="4762897"/>
                </a:cubicBezTo>
                <a:close/>
                <a:moveTo>
                  <a:pt x="3923879" y="4271104"/>
                </a:moveTo>
                <a:cubicBezTo>
                  <a:pt x="3907528" y="4289176"/>
                  <a:pt x="3850302" y="4298211"/>
                  <a:pt x="3899352" y="4280141"/>
                </a:cubicBezTo>
                <a:cubicBezTo>
                  <a:pt x="3907528" y="4271104"/>
                  <a:pt x="3915702" y="4271104"/>
                  <a:pt x="3923879" y="4271104"/>
                </a:cubicBezTo>
                <a:close/>
                <a:moveTo>
                  <a:pt x="4175259" y="4232379"/>
                </a:moveTo>
                <a:cubicBezTo>
                  <a:pt x="4183327" y="4256777"/>
                  <a:pt x="4151058" y="4256777"/>
                  <a:pt x="4134921" y="4256777"/>
                </a:cubicBezTo>
                <a:cubicBezTo>
                  <a:pt x="4078449" y="4264907"/>
                  <a:pt x="4038113" y="4313701"/>
                  <a:pt x="3989708" y="4313701"/>
                </a:cubicBezTo>
                <a:cubicBezTo>
                  <a:pt x="4054247" y="4273040"/>
                  <a:pt x="4118786" y="4256777"/>
                  <a:pt x="4175259" y="4232379"/>
                </a:cubicBezTo>
                <a:close/>
                <a:moveTo>
                  <a:pt x="4214307" y="4216890"/>
                </a:moveTo>
                <a:cubicBezTo>
                  <a:pt x="4222051" y="4232379"/>
                  <a:pt x="4206561" y="4232379"/>
                  <a:pt x="4191072" y="4240125"/>
                </a:cubicBezTo>
                <a:cubicBezTo>
                  <a:pt x="4183327" y="4216890"/>
                  <a:pt x="4206561" y="4224635"/>
                  <a:pt x="4214307" y="4216890"/>
                </a:cubicBezTo>
                <a:close/>
                <a:moveTo>
                  <a:pt x="4287068" y="4189203"/>
                </a:moveTo>
                <a:cubicBezTo>
                  <a:pt x="4304788" y="4186011"/>
                  <a:pt x="4280658" y="4201983"/>
                  <a:pt x="4238434" y="4208375"/>
                </a:cubicBezTo>
                <a:cubicBezTo>
                  <a:pt x="4230391" y="4208375"/>
                  <a:pt x="4230391" y="4216892"/>
                  <a:pt x="4230391" y="4216892"/>
                </a:cubicBezTo>
                <a:cubicBezTo>
                  <a:pt x="4214307" y="4208375"/>
                  <a:pt x="4246476" y="4199854"/>
                  <a:pt x="4254520" y="4199854"/>
                </a:cubicBezTo>
                <a:cubicBezTo>
                  <a:pt x="4270605" y="4193466"/>
                  <a:pt x="4281162" y="4190269"/>
                  <a:pt x="4287068" y="4189203"/>
                </a:cubicBezTo>
                <a:close/>
                <a:moveTo>
                  <a:pt x="4278957" y="4103138"/>
                </a:moveTo>
                <a:cubicBezTo>
                  <a:pt x="4278957" y="4103138"/>
                  <a:pt x="4276941" y="4105150"/>
                  <a:pt x="4273918" y="4106158"/>
                </a:cubicBezTo>
                <a:lnTo>
                  <a:pt x="4272847" y="4105865"/>
                </a:lnTo>
                <a:close/>
                <a:moveTo>
                  <a:pt x="4562821" y="4081358"/>
                </a:moveTo>
                <a:cubicBezTo>
                  <a:pt x="4538132" y="4120081"/>
                  <a:pt x="4480531" y="4120081"/>
                  <a:pt x="4431160" y="4135571"/>
                </a:cubicBezTo>
                <a:cubicBezTo>
                  <a:pt x="4472303" y="4104592"/>
                  <a:pt x="4513446" y="4104592"/>
                  <a:pt x="4562821" y="4081358"/>
                </a:cubicBezTo>
                <a:close/>
                <a:moveTo>
                  <a:pt x="4441117" y="4022498"/>
                </a:moveTo>
                <a:cubicBezTo>
                  <a:pt x="4449230" y="4022498"/>
                  <a:pt x="4453286" y="4024529"/>
                  <a:pt x="4457343" y="4025547"/>
                </a:cubicBezTo>
                <a:lnTo>
                  <a:pt x="4471098" y="4022961"/>
                </a:lnTo>
                <a:lnTo>
                  <a:pt x="4433004" y="4038760"/>
                </a:lnTo>
                <a:cubicBezTo>
                  <a:pt x="4433004" y="4030628"/>
                  <a:pt x="4441117" y="4030628"/>
                  <a:pt x="4441117" y="4022498"/>
                </a:cubicBezTo>
                <a:close/>
                <a:moveTo>
                  <a:pt x="4473340" y="4022032"/>
                </a:moveTo>
                <a:lnTo>
                  <a:pt x="4473572" y="4022498"/>
                </a:lnTo>
                <a:lnTo>
                  <a:pt x="4471098" y="4022961"/>
                </a:lnTo>
                <a:close/>
                <a:moveTo>
                  <a:pt x="4466100" y="4007520"/>
                </a:moveTo>
                <a:lnTo>
                  <a:pt x="4468737" y="4012806"/>
                </a:lnTo>
                <a:lnTo>
                  <a:pt x="4465457" y="4014365"/>
                </a:lnTo>
                <a:close/>
                <a:moveTo>
                  <a:pt x="4405367" y="4004961"/>
                </a:moveTo>
                <a:cubicBezTo>
                  <a:pt x="4404099" y="4004199"/>
                  <a:pt x="4404605" y="4004199"/>
                  <a:pt x="4408662" y="4006232"/>
                </a:cubicBezTo>
                <a:cubicBezTo>
                  <a:pt x="4412719" y="4006232"/>
                  <a:pt x="4414747" y="4006232"/>
                  <a:pt x="4415762" y="4007249"/>
                </a:cubicBezTo>
                <a:lnTo>
                  <a:pt x="4415922" y="4008376"/>
                </a:lnTo>
                <a:lnTo>
                  <a:pt x="4412720" y="4008265"/>
                </a:lnTo>
                <a:cubicBezTo>
                  <a:pt x="4409677" y="4007249"/>
                  <a:pt x="4406634" y="4005724"/>
                  <a:pt x="4405367" y="4004961"/>
                </a:cubicBezTo>
                <a:close/>
                <a:moveTo>
                  <a:pt x="4457343" y="3981837"/>
                </a:moveTo>
                <a:cubicBezTo>
                  <a:pt x="4451260" y="4006232"/>
                  <a:pt x="4463429" y="3998608"/>
                  <a:pt x="4466471" y="4003564"/>
                </a:cubicBezTo>
                <a:lnTo>
                  <a:pt x="4466100" y="4007520"/>
                </a:lnTo>
                <a:lnTo>
                  <a:pt x="4465457" y="4006232"/>
                </a:lnTo>
                <a:cubicBezTo>
                  <a:pt x="4449230" y="4022498"/>
                  <a:pt x="4424891" y="4006232"/>
                  <a:pt x="4408662" y="4022498"/>
                </a:cubicBezTo>
                <a:cubicBezTo>
                  <a:pt x="4408662" y="4014365"/>
                  <a:pt x="4416775" y="4014365"/>
                  <a:pt x="4416775" y="4014365"/>
                </a:cubicBezTo>
                <a:lnTo>
                  <a:pt x="4415922" y="4008376"/>
                </a:lnTo>
                <a:lnTo>
                  <a:pt x="4420072" y="4008520"/>
                </a:lnTo>
                <a:cubicBezTo>
                  <a:pt x="4421340" y="4007249"/>
                  <a:pt x="4420833" y="4004199"/>
                  <a:pt x="4416775" y="3998100"/>
                </a:cubicBezTo>
                <a:cubicBezTo>
                  <a:pt x="4424891" y="3998100"/>
                  <a:pt x="4433004" y="3998100"/>
                  <a:pt x="4433004" y="4006232"/>
                </a:cubicBezTo>
                <a:cubicBezTo>
                  <a:pt x="4449230" y="4006232"/>
                  <a:pt x="4433004" y="3989967"/>
                  <a:pt x="4449230" y="4006232"/>
                </a:cubicBezTo>
                <a:cubicBezTo>
                  <a:pt x="4457343" y="3998100"/>
                  <a:pt x="4433004" y="3981837"/>
                  <a:pt x="4457343" y="3981837"/>
                </a:cubicBezTo>
                <a:close/>
                <a:moveTo>
                  <a:pt x="4541901" y="3978913"/>
                </a:moveTo>
                <a:cubicBezTo>
                  <a:pt x="4548114" y="3978786"/>
                  <a:pt x="4554708" y="3981835"/>
                  <a:pt x="4562821" y="3989967"/>
                </a:cubicBezTo>
                <a:cubicBezTo>
                  <a:pt x="4526310" y="3994034"/>
                  <a:pt x="4508054" y="4004201"/>
                  <a:pt x="4491827" y="4014365"/>
                </a:cubicBezTo>
                <a:lnTo>
                  <a:pt x="4473340" y="4022032"/>
                </a:lnTo>
                <a:lnTo>
                  <a:pt x="4468737" y="4012806"/>
                </a:lnTo>
                <a:lnTo>
                  <a:pt x="4523265" y="3986919"/>
                </a:lnTo>
                <a:cubicBezTo>
                  <a:pt x="4529859" y="3982345"/>
                  <a:pt x="4535691" y="3979042"/>
                  <a:pt x="4541901" y="3978913"/>
                </a:cubicBezTo>
                <a:close/>
                <a:moveTo>
                  <a:pt x="4512478" y="3976803"/>
                </a:moveTo>
                <a:cubicBezTo>
                  <a:pt x="4512478" y="4000037"/>
                  <a:pt x="4504734" y="3984547"/>
                  <a:pt x="4489244" y="3992292"/>
                </a:cubicBezTo>
                <a:cubicBezTo>
                  <a:pt x="4489244" y="3976803"/>
                  <a:pt x="4504734" y="3976803"/>
                  <a:pt x="4512478" y="3976803"/>
                </a:cubicBezTo>
                <a:close/>
                <a:moveTo>
                  <a:pt x="4931920" y="3938322"/>
                </a:moveTo>
                <a:cubicBezTo>
                  <a:pt x="4941092" y="3938322"/>
                  <a:pt x="4941092" y="3942437"/>
                  <a:pt x="4916633" y="3950665"/>
                </a:cubicBezTo>
                <a:cubicBezTo>
                  <a:pt x="4892177" y="3967123"/>
                  <a:pt x="4835109" y="4000039"/>
                  <a:pt x="4810653" y="3983582"/>
                </a:cubicBezTo>
                <a:cubicBezTo>
                  <a:pt x="4826957" y="3983582"/>
                  <a:pt x="4859566" y="3967123"/>
                  <a:pt x="4892177" y="3950665"/>
                </a:cubicBezTo>
                <a:cubicBezTo>
                  <a:pt x="4904405" y="3942437"/>
                  <a:pt x="4922749" y="3938322"/>
                  <a:pt x="4931920" y="3938322"/>
                </a:cubicBezTo>
                <a:close/>
                <a:moveTo>
                  <a:pt x="4544231" y="3926460"/>
                </a:moveTo>
                <a:cubicBezTo>
                  <a:pt x="4561272" y="3926460"/>
                  <a:pt x="4561272" y="3926460"/>
                  <a:pt x="4578310" y="3926460"/>
                </a:cubicBezTo>
                <a:cubicBezTo>
                  <a:pt x="4561272" y="3943243"/>
                  <a:pt x="4561272" y="3934851"/>
                  <a:pt x="4544231" y="3951632"/>
                </a:cubicBezTo>
                <a:cubicBezTo>
                  <a:pt x="4569790" y="3960022"/>
                  <a:pt x="4552751" y="3968414"/>
                  <a:pt x="4535713" y="3976803"/>
                </a:cubicBezTo>
                <a:cubicBezTo>
                  <a:pt x="4535713" y="3951632"/>
                  <a:pt x="4544231" y="3943243"/>
                  <a:pt x="4544231" y="3926460"/>
                </a:cubicBezTo>
                <a:close/>
                <a:moveTo>
                  <a:pt x="4635965" y="3903226"/>
                </a:moveTo>
                <a:cubicBezTo>
                  <a:pt x="4644142" y="3903226"/>
                  <a:pt x="4635965" y="3935753"/>
                  <a:pt x="4644142" y="3943886"/>
                </a:cubicBezTo>
                <a:cubicBezTo>
                  <a:pt x="4619614" y="3952019"/>
                  <a:pt x="4595090" y="3984547"/>
                  <a:pt x="4570566" y="3976414"/>
                </a:cubicBezTo>
                <a:cubicBezTo>
                  <a:pt x="4586916" y="3952019"/>
                  <a:pt x="4611440" y="3952019"/>
                  <a:pt x="4635965" y="3927623"/>
                </a:cubicBezTo>
                <a:cubicBezTo>
                  <a:pt x="4635965" y="3919491"/>
                  <a:pt x="4635965" y="3919491"/>
                  <a:pt x="4635965" y="3903226"/>
                </a:cubicBezTo>
                <a:close/>
                <a:moveTo>
                  <a:pt x="4682865" y="3895481"/>
                </a:moveTo>
                <a:cubicBezTo>
                  <a:pt x="4690611" y="3926460"/>
                  <a:pt x="4713845" y="3903226"/>
                  <a:pt x="4721590" y="3910971"/>
                </a:cubicBezTo>
                <a:cubicBezTo>
                  <a:pt x="4706100" y="3926460"/>
                  <a:pt x="4675121" y="3941950"/>
                  <a:pt x="4651886" y="3926460"/>
                </a:cubicBezTo>
                <a:cubicBezTo>
                  <a:pt x="4667376" y="3926460"/>
                  <a:pt x="4682865" y="3926460"/>
                  <a:pt x="4682865" y="3910971"/>
                </a:cubicBezTo>
                <a:cubicBezTo>
                  <a:pt x="4659632" y="3903226"/>
                  <a:pt x="4659632" y="3903226"/>
                  <a:pt x="4682865" y="3895481"/>
                </a:cubicBezTo>
                <a:close/>
                <a:moveTo>
                  <a:pt x="4826142" y="3852886"/>
                </a:moveTo>
                <a:cubicBezTo>
                  <a:pt x="4826142" y="3861600"/>
                  <a:pt x="4826142" y="3861600"/>
                  <a:pt x="4826142" y="3879025"/>
                </a:cubicBezTo>
                <a:cubicBezTo>
                  <a:pt x="4810653" y="3887739"/>
                  <a:pt x="4802908" y="3887739"/>
                  <a:pt x="4787419" y="3887739"/>
                </a:cubicBezTo>
                <a:cubicBezTo>
                  <a:pt x="4748694" y="3887739"/>
                  <a:pt x="4826142" y="3870313"/>
                  <a:pt x="4826142" y="3852886"/>
                </a:cubicBezTo>
                <a:close/>
                <a:moveTo>
                  <a:pt x="4771932" y="3829652"/>
                </a:moveTo>
                <a:cubicBezTo>
                  <a:pt x="4739760" y="3846249"/>
                  <a:pt x="4691503" y="3887739"/>
                  <a:pt x="4667376" y="3871144"/>
                </a:cubicBezTo>
                <a:cubicBezTo>
                  <a:pt x="4699545" y="3846249"/>
                  <a:pt x="4739760" y="3837951"/>
                  <a:pt x="4771932" y="3829652"/>
                </a:cubicBezTo>
                <a:close/>
                <a:moveTo>
                  <a:pt x="4922953" y="3821907"/>
                </a:moveTo>
                <a:cubicBezTo>
                  <a:pt x="4914884" y="3860631"/>
                  <a:pt x="4858412" y="3845142"/>
                  <a:pt x="4842276" y="3868376"/>
                </a:cubicBezTo>
                <a:cubicBezTo>
                  <a:pt x="4826142" y="3852886"/>
                  <a:pt x="4858412" y="3837397"/>
                  <a:pt x="4874548" y="3845142"/>
                </a:cubicBezTo>
                <a:cubicBezTo>
                  <a:pt x="4874548" y="3837397"/>
                  <a:pt x="4906817" y="3821907"/>
                  <a:pt x="4922953" y="3821907"/>
                </a:cubicBezTo>
                <a:close/>
                <a:moveTo>
                  <a:pt x="5011534" y="3794801"/>
                </a:moveTo>
                <a:cubicBezTo>
                  <a:pt x="5019708" y="3793832"/>
                  <a:pt x="5028905" y="3794801"/>
                  <a:pt x="5039125" y="3798673"/>
                </a:cubicBezTo>
                <a:cubicBezTo>
                  <a:pt x="5014598" y="3790928"/>
                  <a:pt x="4998249" y="3821907"/>
                  <a:pt x="4965548" y="3829652"/>
                </a:cubicBezTo>
                <a:cubicBezTo>
                  <a:pt x="4971679" y="3818034"/>
                  <a:pt x="4987008" y="3797705"/>
                  <a:pt x="5011534" y="3794801"/>
                </a:cubicBezTo>
                <a:close/>
                <a:moveTo>
                  <a:pt x="4868740" y="3790928"/>
                </a:moveTo>
                <a:cubicBezTo>
                  <a:pt x="4860563" y="3821907"/>
                  <a:pt x="4827865" y="3806417"/>
                  <a:pt x="4795163" y="3821907"/>
                </a:cubicBezTo>
                <a:cubicBezTo>
                  <a:pt x="4811514" y="3806417"/>
                  <a:pt x="4852389" y="3790928"/>
                  <a:pt x="4868740" y="3790928"/>
                </a:cubicBezTo>
                <a:close/>
                <a:moveTo>
                  <a:pt x="4884098" y="3777643"/>
                </a:moveTo>
                <a:lnTo>
                  <a:pt x="4905196" y="3781937"/>
                </a:lnTo>
                <a:lnTo>
                  <a:pt x="4877065" y="3790928"/>
                </a:lnTo>
                <a:cubicBezTo>
                  <a:pt x="4869030" y="3782754"/>
                  <a:pt x="4875057" y="3778666"/>
                  <a:pt x="4884098" y="3777643"/>
                </a:cubicBezTo>
                <a:close/>
                <a:moveTo>
                  <a:pt x="4920724" y="3776973"/>
                </a:moveTo>
                <a:lnTo>
                  <a:pt x="4909215" y="3782754"/>
                </a:lnTo>
                <a:lnTo>
                  <a:pt x="4905196" y="3781937"/>
                </a:lnTo>
                <a:close/>
                <a:moveTo>
                  <a:pt x="5137681" y="3747120"/>
                </a:moveTo>
                <a:cubicBezTo>
                  <a:pt x="5142608" y="3746577"/>
                  <a:pt x="5147276" y="3747120"/>
                  <a:pt x="5151425" y="3749299"/>
                </a:cubicBezTo>
                <a:cubicBezTo>
                  <a:pt x="5143127" y="3766726"/>
                  <a:pt x="5109932" y="3766726"/>
                  <a:pt x="5093338" y="3775438"/>
                </a:cubicBezTo>
                <a:cubicBezTo>
                  <a:pt x="5093338" y="3766726"/>
                  <a:pt x="5101637" y="3766726"/>
                  <a:pt x="5093338" y="3766726"/>
                </a:cubicBezTo>
                <a:cubicBezTo>
                  <a:pt x="5105784" y="3760191"/>
                  <a:pt x="5122899" y="3748754"/>
                  <a:pt x="5137681" y="3747120"/>
                </a:cubicBezTo>
                <a:close/>
                <a:moveTo>
                  <a:pt x="5271467" y="3701862"/>
                </a:moveTo>
                <a:cubicBezTo>
                  <a:pt x="5263291" y="3732841"/>
                  <a:pt x="5214242" y="3717352"/>
                  <a:pt x="5197891" y="3740586"/>
                </a:cubicBezTo>
                <a:cubicBezTo>
                  <a:pt x="5197891" y="3732841"/>
                  <a:pt x="5206065" y="3725096"/>
                  <a:pt x="5197891" y="3725096"/>
                </a:cubicBezTo>
                <a:cubicBezTo>
                  <a:pt x="5206065" y="3717352"/>
                  <a:pt x="5255117" y="3717352"/>
                  <a:pt x="5271467" y="3701862"/>
                </a:cubicBezTo>
                <a:close/>
                <a:moveTo>
                  <a:pt x="5143680" y="3651523"/>
                </a:moveTo>
                <a:cubicBezTo>
                  <a:pt x="5143680" y="3677081"/>
                  <a:pt x="5070104" y="3694120"/>
                  <a:pt x="5070104" y="3685602"/>
                </a:cubicBezTo>
                <a:cubicBezTo>
                  <a:pt x="5070104" y="3651523"/>
                  <a:pt x="5119153" y="3677081"/>
                  <a:pt x="5143680" y="3651523"/>
                </a:cubicBezTo>
                <a:close/>
                <a:moveTo>
                  <a:pt x="5286955" y="3643777"/>
                </a:moveTo>
                <a:cubicBezTo>
                  <a:pt x="5230695" y="3668302"/>
                  <a:pt x="5160370" y="3696915"/>
                  <a:pt x="5088037" y="3723484"/>
                </a:cubicBezTo>
                <a:lnTo>
                  <a:pt x="4920724" y="3776973"/>
                </a:lnTo>
                <a:lnTo>
                  <a:pt x="4990588" y="3741878"/>
                </a:lnTo>
                <a:cubicBezTo>
                  <a:pt x="5019722" y="3731658"/>
                  <a:pt x="5049862" y="3721440"/>
                  <a:pt x="5077993" y="3701004"/>
                </a:cubicBezTo>
                <a:cubicBezTo>
                  <a:pt x="5086028" y="3709178"/>
                  <a:pt x="5094065" y="3709178"/>
                  <a:pt x="5110140" y="3709178"/>
                </a:cubicBezTo>
                <a:cubicBezTo>
                  <a:pt x="5166400" y="3660128"/>
                  <a:pt x="5222657" y="3668302"/>
                  <a:pt x="5286955" y="3643777"/>
                </a:cubicBezTo>
                <a:close/>
                <a:moveTo>
                  <a:pt x="5538014" y="3612798"/>
                </a:moveTo>
                <a:cubicBezTo>
                  <a:pt x="5546405" y="3636033"/>
                  <a:pt x="5512843" y="3620544"/>
                  <a:pt x="5512843" y="3636033"/>
                </a:cubicBezTo>
                <a:cubicBezTo>
                  <a:pt x="5512843" y="3636033"/>
                  <a:pt x="5512843" y="3628288"/>
                  <a:pt x="5504452" y="3628288"/>
                </a:cubicBezTo>
                <a:cubicBezTo>
                  <a:pt x="5496064" y="3628288"/>
                  <a:pt x="5529623" y="3628288"/>
                  <a:pt x="5538014" y="3612798"/>
                </a:cubicBezTo>
                <a:close/>
                <a:moveTo>
                  <a:pt x="5554472" y="3589564"/>
                </a:moveTo>
                <a:cubicBezTo>
                  <a:pt x="5570608" y="3628288"/>
                  <a:pt x="5610944" y="3597309"/>
                  <a:pt x="5643216" y="3589564"/>
                </a:cubicBezTo>
                <a:cubicBezTo>
                  <a:pt x="5643216" y="3612798"/>
                  <a:pt x="5578675" y="3612798"/>
                  <a:pt x="5562539" y="3620544"/>
                </a:cubicBezTo>
                <a:cubicBezTo>
                  <a:pt x="5562539" y="3605054"/>
                  <a:pt x="5546405" y="3597309"/>
                  <a:pt x="5554472" y="3589564"/>
                </a:cubicBezTo>
                <a:close/>
                <a:moveTo>
                  <a:pt x="5216759" y="3588596"/>
                </a:moveTo>
                <a:cubicBezTo>
                  <a:pt x="5224231" y="3591501"/>
                  <a:pt x="5225804" y="3603118"/>
                  <a:pt x="5232097" y="3597309"/>
                </a:cubicBezTo>
                <a:cubicBezTo>
                  <a:pt x="5240489" y="3620544"/>
                  <a:pt x="5206926" y="3589564"/>
                  <a:pt x="5215318" y="3620544"/>
                </a:cubicBezTo>
                <a:cubicBezTo>
                  <a:pt x="5206926" y="3628288"/>
                  <a:pt x="5206926" y="3612798"/>
                  <a:pt x="5198535" y="3620544"/>
                </a:cubicBezTo>
                <a:cubicBezTo>
                  <a:pt x="5198535" y="3612798"/>
                  <a:pt x="5198535" y="3605054"/>
                  <a:pt x="5190147" y="3605054"/>
                </a:cubicBezTo>
                <a:cubicBezTo>
                  <a:pt x="5190147" y="3597309"/>
                  <a:pt x="5223706" y="3628288"/>
                  <a:pt x="5206926" y="3589564"/>
                </a:cubicBezTo>
                <a:cubicBezTo>
                  <a:pt x="5211122" y="3587628"/>
                  <a:pt x="5214267" y="3587628"/>
                  <a:pt x="5216759" y="3588596"/>
                </a:cubicBezTo>
                <a:close/>
                <a:moveTo>
                  <a:pt x="5689685" y="3574075"/>
                </a:moveTo>
                <a:cubicBezTo>
                  <a:pt x="5689685" y="3597309"/>
                  <a:pt x="5658706" y="3605054"/>
                  <a:pt x="5650961" y="3581819"/>
                </a:cubicBezTo>
                <a:cubicBezTo>
                  <a:pt x="5666451" y="3589564"/>
                  <a:pt x="5681940" y="3574075"/>
                  <a:pt x="5689685" y="3574075"/>
                </a:cubicBezTo>
                <a:close/>
                <a:moveTo>
                  <a:pt x="5376021" y="3574075"/>
                </a:moveTo>
                <a:cubicBezTo>
                  <a:pt x="5376021" y="3581819"/>
                  <a:pt x="5376021" y="3589564"/>
                  <a:pt x="5359858" y="3597309"/>
                </a:cubicBezTo>
                <a:cubicBezTo>
                  <a:pt x="5311367" y="3589564"/>
                  <a:pt x="5262879" y="3643777"/>
                  <a:pt x="5190147" y="3643777"/>
                </a:cubicBezTo>
                <a:cubicBezTo>
                  <a:pt x="5206309" y="3620544"/>
                  <a:pt x="5254797" y="3636033"/>
                  <a:pt x="5262879" y="3605054"/>
                </a:cubicBezTo>
                <a:cubicBezTo>
                  <a:pt x="5311367" y="3612798"/>
                  <a:pt x="5343695" y="3574075"/>
                  <a:pt x="5376021" y="3574075"/>
                </a:cubicBezTo>
                <a:close/>
                <a:moveTo>
                  <a:pt x="5415633" y="3569235"/>
                </a:moveTo>
                <a:cubicBezTo>
                  <a:pt x="5422975" y="3568267"/>
                  <a:pt x="5433461" y="3570204"/>
                  <a:pt x="5433461" y="3574075"/>
                </a:cubicBezTo>
                <a:cubicBezTo>
                  <a:pt x="5441852" y="3589564"/>
                  <a:pt x="5408290" y="3566331"/>
                  <a:pt x="5416681" y="3581819"/>
                </a:cubicBezTo>
                <a:cubicBezTo>
                  <a:pt x="5404094" y="3574075"/>
                  <a:pt x="5408290" y="3570204"/>
                  <a:pt x="5415633" y="3569235"/>
                </a:cubicBezTo>
                <a:close/>
                <a:moveTo>
                  <a:pt x="5174081" y="3563656"/>
                </a:moveTo>
                <a:lnTo>
                  <a:pt x="5181982" y="3566243"/>
                </a:lnTo>
                <a:lnTo>
                  <a:pt x="5181138" y="3569193"/>
                </a:lnTo>
                <a:cubicBezTo>
                  <a:pt x="5180130" y="3569192"/>
                  <a:pt x="5178114" y="3567683"/>
                  <a:pt x="5174081" y="3563656"/>
                </a:cubicBezTo>
                <a:close/>
                <a:moveTo>
                  <a:pt x="5472832" y="3547936"/>
                </a:moveTo>
                <a:lnTo>
                  <a:pt x="5472726" y="3549702"/>
                </a:lnTo>
                <a:lnTo>
                  <a:pt x="5457342" y="3565361"/>
                </a:lnTo>
                <a:cubicBezTo>
                  <a:pt x="5465086" y="3565361"/>
                  <a:pt x="5457342" y="3547936"/>
                  <a:pt x="5472832" y="3547936"/>
                </a:cubicBezTo>
                <a:close/>
                <a:moveTo>
                  <a:pt x="5337299" y="3546967"/>
                </a:moveTo>
                <a:cubicBezTo>
                  <a:pt x="5328779" y="3574075"/>
                  <a:pt x="5311740" y="3574075"/>
                  <a:pt x="5294702" y="3574075"/>
                </a:cubicBezTo>
                <a:cubicBezTo>
                  <a:pt x="5294702" y="3556004"/>
                  <a:pt x="5320261" y="3565040"/>
                  <a:pt x="5337299" y="3546967"/>
                </a:cubicBezTo>
                <a:close/>
                <a:moveTo>
                  <a:pt x="5477671" y="3544669"/>
                </a:moveTo>
                <a:cubicBezTo>
                  <a:pt x="5488321" y="3543578"/>
                  <a:pt x="5499937" y="3547936"/>
                  <a:pt x="5503811" y="3556649"/>
                </a:cubicBezTo>
                <a:cubicBezTo>
                  <a:pt x="5480576" y="3539222"/>
                  <a:pt x="5480576" y="3565361"/>
                  <a:pt x="5465086" y="3574075"/>
                </a:cubicBezTo>
                <a:cubicBezTo>
                  <a:pt x="5465086" y="3569719"/>
                  <a:pt x="5468958" y="3567540"/>
                  <a:pt x="5471863" y="3564274"/>
                </a:cubicBezTo>
                <a:lnTo>
                  <a:pt x="5472726" y="3549702"/>
                </a:lnTo>
                <a:close/>
                <a:moveTo>
                  <a:pt x="5771003" y="3539222"/>
                </a:moveTo>
                <a:cubicBezTo>
                  <a:pt x="5771003" y="3564393"/>
                  <a:pt x="5738303" y="3581176"/>
                  <a:pt x="5721952" y="3564393"/>
                </a:cubicBezTo>
                <a:cubicBezTo>
                  <a:pt x="5721952" y="3589564"/>
                  <a:pt x="5705601" y="3572785"/>
                  <a:pt x="5697427" y="3589564"/>
                </a:cubicBezTo>
                <a:cubicBezTo>
                  <a:pt x="5705601" y="3547614"/>
                  <a:pt x="5738303" y="3564393"/>
                  <a:pt x="5771003" y="3539222"/>
                </a:cubicBezTo>
                <a:close/>
                <a:moveTo>
                  <a:pt x="5619979" y="3539222"/>
                </a:moveTo>
                <a:cubicBezTo>
                  <a:pt x="5587488" y="3563232"/>
                  <a:pt x="5465650" y="3603247"/>
                  <a:pt x="5425038" y="3603247"/>
                </a:cubicBezTo>
                <a:cubicBezTo>
                  <a:pt x="5408793" y="3619253"/>
                  <a:pt x="5319443" y="3659267"/>
                  <a:pt x="5286955" y="3635260"/>
                </a:cubicBezTo>
                <a:cubicBezTo>
                  <a:pt x="5408793" y="3603247"/>
                  <a:pt x="5498142" y="3571235"/>
                  <a:pt x="5619979" y="3539222"/>
                </a:cubicBezTo>
                <a:close/>
                <a:moveTo>
                  <a:pt x="5648056" y="3523733"/>
                </a:moveTo>
                <a:lnTo>
                  <a:pt x="5674192" y="3523733"/>
                </a:lnTo>
                <a:lnTo>
                  <a:pt x="5674195" y="3523733"/>
                </a:lnTo>
                <a:cubicBezTo>
                  <a:pt x="5674195" y="3539222"/>
                  <a:pt x="5643216" y="3531478"/>
                  <a:pt x="5627726" y="3546967"/>
                </a:cubicBezTo>
                <a:cubicBezTo>
                  <a:pt x="5627726" y="3531478"/>
                  <a:pt x="5637408" y="3525670"/>
                  <a:pt x="5648056" y="3523733"/>
                </a:cubicBezTo>
                <a:close/>
                <a:moveTo>
                  <a:pt x="5569640" y="3512117"/>
                </a:moveTo>
                <a:cubicBezTo>
                  <a:pt x="5573511" y="3510180"/>
                  <a:pt x="5577384" y="3512117"/>
                  <a:pt x="5577384" y="3523733"/>
                </a:cubicBezTo>
                <a:cubicBezTo>
                  <a:pt x="5577384" y="3523733"/>
                  <a:pt x="5577384" y="3515988"/>
                  <a:pt x="5569640" y="3515988"/>
                </a:cubicBezTo>
                <a:cubicBezTo>
                  <a:pt x="5561895" y="3515988"/>
                  <a:pt x="5577384" y="3539222"/>
                  <a:pt x="5561895" y="3539222"/>
                </a:cubicBezTo>
                <a:cubicBezTo>
                  <a:pt x="5561895" y="3531478"/>
                  <a:pt x="5561895" y="3523733"/>
                  <a:pt x="5561895" y="3523733"/>
                </a:cubicBezTo>
                <a:cubicBezTo>
                  <a:pt x="5561895" y="3519862"/>
                  <a:pt x="5565766" y="3514054"/>
                  <a:pt x="5569640" y="3512117"/>
                </a:cubicBezTo>
                <a:close/>
                <a:moveTo>
                  <a:pt x="5763259" y="3492753"/>
                </a:moveTo>
                <a:cubicBezTo>
                  <a:pt x="5738968" y="3515988"/>
                  <a:pt x="5714678" y="3515988"/>
                  <a:pt x="5674192" y="3523733"/>
                </a:cubicBezTo>
                <a:cubicBezTo>
                  <a:pt x="5698483" y="3500499"/>
                  <a:pt x="5730870" y="3508243"/>
                  <a:pt x="5763259" y="3492753"/>
                </a:cubicBezTo>
                <a:close/>
                <a:moveTo>
                  <a:pt x="5514458" y="3492753"/>
                </a:moveTo>
                <a:cubicBezTo>
                  <a:pt x="5530916" y="3523733"/>
                  <a:pt x="5481542" y="3492753"/>
                  <a:pt x="5481542" y="3523733"/>
                </a:cubicBezTo>
                <a:cubicBezTo>
                  <a:pt x="5465085" y="3500499"/>
                  <a:pt x="5506228" y="3508243"/>
                  <a:pt x="5514458" y="3492753"/>
                </a:cubicBezTo>
                <a:close/>
                <a:moveTo>
                  <a:pt x="5279212" y="3485009"/>
                </a:moveTo>
                <a:cubicBezTo>
                  <a:pt x="5294702" y="3500499"/>
                  <a:pt x="5263723" y="3515988"/>
                  <a:pt x="5263723" y="3492753"/>
                </a:cubicBezTo>
                <a:cubicBezTo>
                  <a:pt x="5271467" y="3492753"/>
                  <a:pt x="5279212" y="3492753"/>
                  <a:pt x="5279212" y="3485009"/>
                </a:cubicBezTo>
                <a:close/>
                <a:moveTo>
                  <a:pt x="5642355" y="3477264"/>
                </a:moveTo>
                <a:cubicBezTo>
                  <a:pt x="5642355" y="3477264"/>
                  <a:pt x="5650529" y="3477264"/>
                  <a:pt x="5658706" y="3477264"/>
                </a:cubicBezTo>
                <a:cubicBezTo>
                  <a:pt x="5658706" y="3492753"/>
                  <a:pt x="5650529" y="3492753"/>
                  <a:pt x="5658706" y="3508243"/>
                </a:cubicBezTo>
                <a:cubicBezTo>
                  <a:pt x="5617830" y="3500499"/>
                  <a:pt x="5634179" y="3515988"/>
                  <a:pt x="5593303" y="3531478"/>
                </a:cubicBezTo>
                <a:cubicBezTo>
                  <a:pt x="5593303" y="3523733"/>
                  <a:pt x="5593303" y="3515988"/>
                  <a:pt x="5585129" y="3515988"/>
                </a:cubicBezTo>
                <a:cubicBezTo>
                  <a:pt x="5593303" y="3508243"/>
                  <a:pt x="5626005" y="3515988"/>
                  <a:pt x="5626005" y="3485009"/>
                </a:cubicBezTo>
                <a:cubicBezTo>
                  <a:pt x="5634179" y="3500499"/>
                  <a:pt x="5650529" y="3500499"/>
                  <a:pt x="5642355" y="3477264"/>
                </a:cubicBezTo>
                <a:close/>
                <a:moveTo>
                  <a:pt x="5689685" y="3469520"/>
                </a:moveTo>
                <a:cubicBezTo>
                  <a:pt x="5689685" y="3469520"/>
                  <a:pt x="5697430" y="3477264"/>
                  <a:pt x="5697430" y="3492753"/>
                </a:cubicBezTo>
                <a:cubicBezTo>
                  <a:pt x="5697430" y="3485009"/>
                  <a:pt x="5689685" y="3485009"/>
                  <a:pt x="5681940" y="3485009"/>
                </a:cubicBezTo>
                <a:cubicBezTo>
                  <a:pt x="5681940" y="3492753"/>
                  <a:pt x="5681940" y="3500499"/>
                  <a:pt x="5674195" y="3500499"/>
                </a:cubicBezTo>
                <a:cubicBezTo>
                  <a:pt x="5674195" y="3500499"/>
                  <a:pt x="5674195" y="3492753"/>
                  <a:pt x="5674195" y="3485009"/>
                </a:cubicBezTo>
                <a:cubicBezTo>
                  <a:pt x="5674195" y="3485009"/>
                  <a:pt x="5681940" y="3485009"/>
                  <a:pt x="5689685" y="3477264"/>
                </a:cubicBezTo>
                <a:cubicBezTo>
                  <a:pt x="5689685" y="3477264"/>
                  <a:pt x="5689685" y="3469520"/>
                  <a:pt x="5689685" y="3469520"/>
                </a:cubicBezTo>
                <a:close/>
                <a:moveTo>
                  <a:pt x="5460669" y="3467031"/>
                </a:moveTo>
                <a:lnTo>
                  <a:pt x="5464392" y="3467031"/>
                </a:lnTo>
                <a:lnTo>
                  <a:pt x="5461366" y="3470051"/>
                </a:lnTo>
                <a:close/>
                <a:moveTo>
                  <a:pt x="5763259" y="3442414"/>
                </a:moveTo>
                <a:cubicBezTo>
                  <a:pt x="5771003" y="3451452"/>
                  <a:pt x="5786493" y="3451452"/>
                  <a:pt x="5786493" y="3469521"/>
                </a:cubicBezTo>
                <a:cubicBezTo>
                  <a:pt x="5778749" y="3460486"/>
                  <a:pt x="5786493" y="3469521"/>
                  <a:pt x="5771003" y="3469521"/>
                </a:cubicBezTo>
                <a:cubicBezTo>
                  <a:pt x="5771003" y="3460486"/>
                  <a:pt x="5778749" y="3460486"/>
                  <a:pt x="5778749" y="3460486"/>
                </a:cubicBezTo>
                <a:cubicBezTo>
                  <a:pt x="5778749" y="3451452"/>
                  <a:pt x="5771003" y="3460486"/>
                  <a:pt x="5763259" y="3460486"/>
                </a:cubicBezTo>
                <a:cubicBezTo>
                  <a:pt x="5763259" y="3451452"/>
                  <a:pt x="5763259" y="3451452"/>
                  <a:pt x="5763259" y="3442414"/>
                </a:cubicBezTo>
                <a:close/>
                <a:moveTo>
                  <a:pt x="5747215" y="3442414"/>
                </a:moveTo>
                <a:cubicBezTo>
                  <a:pt x="5755514" y="3442414"/>
                  <a:pt x="5747215" y="3467585"/>
                  <a:pt x="5747215" y="3475976"/>
                </a:cubicBezTo>
                <a:cubicBezTo>
                  <a:pt x="5730619" y="3475976"/>
                  <a:pt x="5714022" y="3475976"/>
                  <a:pt x="5705725" y="3492756"/>
                </a:cubicBezTo>
                <a:cubicBezTo>
                  <a:pt x="5705725" y="3484367"/>
                  <a:pt x="5705725" y="3475976"/>
                  <a:pt x="5697427" y="3475976"/>
                </a:cubicBezTo>
                <a:cubicBezTo>
                  <a:pt x="5697427" y="3459196"/>
                  <a:pt x="5755514" y="3475976"/>
                  <a:pt x="5747215" y="3442414"/>
                </a:cubicBezTo>
                <a:close/>
                <a:moveTo>
                  <a:pt x="5819106" y="3440479"/>
                </a:moveTo>
                <a:cubicBezTo>
                  <a:pt x="5823232" y="3441447"/>
                  <a:pt x="5826960" y="3444351"/>
                  <a:pt x="5829091" y="3450158"/>
                </a:cubicBezTo>
                <a:cubicBezTo>
                  <a:pt x="5820570" y="3457904"/>
                  <a:pt x="5803531" y="3442414"/>
                  <a:pt x="5803531" y="3457904"/>
                </a:cubicBezTo>
                <a:cubicBezTo>
                  <a:pt x="5795011" y="3454032"/>
                  <a:pt x="5799273" y="3446288"/>
                  <a:pt x="5806727" y="3442414"/>
                </a:cubicBezTo>
                <a:cubicBezTo>
                  <a:pt x="5810454" y="3440479"/>
                  <a:pt x="5814980" y="3439510"/>
                  <a:pt x="5819106" y="3440479"/>
                </a:cubicBezTo>
                <a:close/>
                <a:moveTo>
                  <a:pt x="5987856" y="3426924"/>
                </a:moveTo>
                <a:cubicBezTo>
                  <a:pt x="5923516" y="3468071"/>
                  <a:pt x="5851132" y="3468071"/>
                  <a:pt x="5778749" y="3492756"/>
                </a:cubicBezTo>
                <a:cubicBezTo>
                  <a:pt x="5835047" y="3459840"/>
                  <a:pt x="5931558" y="3443382"/>
                  <a:pt x="5987856" y="3426924"/>
                </a:cubicBezTo>
                <a:close/>
                <a:moveTo>
                  <a:pt x="5529623" y="3426924"/>
                </a:moveTo>
                <a:cubicBezTo>
                  <a:pt x="5529623" y="3426924"/>
                  <a:pt x="5529623" y="3435316"/>
                  <a:pt x="5529623" y="3435316"/>
                </a:cubicBezTo>
                <a:cubicBezTo>
                  <a:pt x="5529623" y="3443707"/>
                  <a:pt x="5538661" y="3435316"/>
                  <a:pt x="5538661" y="3435316"/>
                </a:cubicBezTo>
                <a:cubicBezTo>
                  <a:pt x="5538661" y="3452096"/>
                  <a:pt x="5538661" y="3468878"/>
                  <a:pt x="5529623" y="3477267"/>
                </a:cubicBezTo>
                <a:cubicBezTo>
                  <a:pt x="5520588" y="3468878"/>
                  <a:pt x="5529623" y="3468878"/>
                  <a:pt x="5529623" y="3468878"/>
                </a:cubicBezTo>
                <a:cubicBezTo>
                  <a:pt x="5529623" y="3460486"/>
                  <a:pt x="5520588" y="3468878"/>
                  <a:pt x="5520588" y="3468878"/>
                </a:cubicBezTo>
                <a:lnTo>
                  <a:pt x="5520235" y="3467236"/>
                </a:lnTo>
                <a:lnTo>
                  <a:pt x="5455320" y="3489175"/>
                </a:lnTo>
                <a:cubicBezTo>
                  <a:pt x="5434151" y="3495215"/>
                  <a:pt x="5411976" y="3503267"/>
                  <a:pt x="5383750" y="3523396"/>
                </a:cubicBezTo>
                <a:cubicBezTo>
                  <a:pt x="5391816" y="3483136"/>
                  <a:pt x="5416006" y="3491187"/>
                  <a:pt x="5416006" y="3467031"/>
                </a:cubicBezTo>
                <a:cubicBezTo>
                  <a:pt x="5424070" y="3475084"/>
                  <a:pt x="5432134" y="3475084"/>
                  <a:pt x="5432134" y="3483136"/>
                </a:cubicBezTo>
                <a:cubicBezTo>
                  <a:pt x="5424070" y="3467031"/>
                  <a:pt x="5448263" y="3458981"/>
                  <a:pt x="5448263" y="3483136"/>
                </a:cubicBezTo>
                <a:lnTo>
                  <a:pt x="5461366" y="3470051"/>
                </a:lnTo>
                <a:lnTo>
                  <a:pt x="5464392" y="3483136"/>
                </a:lnTo>
                <a:cubicBezTo>
                  <a:pt x="5464392" y="3475084"/>
                  <a:pt x="5480520" y="3442878"/>
                  <a:pt x="5480520" y="3467031"/>
                </a:cubicBezTo>
                <a:cubicBezTo>
                  <a:pt x="5488584" y="3450930"/>
                  <a:pt x="5504713" y="3450930"/>
                  <a:pt x="5504713" y="3450930"/>
                </a:cubicBezTo>
                <a:cubicBezTo>
                  <a:pt x="5512777" y="3450930"/>
                  <a:pt x="5510760" y="3456967"/>
                  <a:pt x="5509752" y="3461999"/>
                </a:cubicBezTo>
                <a:lnTo>
                  <a:pt x="5520119" y="3466705"/>
                </a:lnTo>
                <a:lnTo>
                  <a:pt x="5517199" y="3453144"/>
                </a:lnTo>
                <a:cubicBezTo>
                  <a:pt x="5516070" y="3447900"/>
                  <a:pt x="5516070" y="3443707"/>
                  <a:pt x="5520588" y="3443707"/>
                </a:cubicBezTo>
                <a:cubicBezTo>
                  <a:pt x="5520588" y="3468878"/>
                  <a:pt x="5538661" y="3443707"/>
                  <a:pt x="5520588" y="3443707"/>
                </a:cubicBezTo>
                <a:cubicBezTo>
                  <a:pt x="5520588" y="3435316"/>
                  <a:pt x="5529623" y="3435316"/>
                  <a:pt x="5529623" y="3426924"/>
                </a:cubicBezTo>
                <a:close/>
                <a:moveTo>
                  <a:pt x="5755514" y="3419180"/>
                </a:moveTo>
                <a:cubicBezTo>
                  <a:pt x="5730826" y="3442414"/>
                  <a:pt x="5722598" y="3434669"/>
                  <a:pt x="5697910" y="3450158"/>
                </a:cubicBezTo>
                <a:cubicBezTo>
                  <a:pt x="5706141" y="3442414"/>
                  <a:pt x="5697910" y="3442414"/>
                  <a:pt x="5689682" y="3442414"/>
                </a:cubicBezTo>
                <a:cubicBezTo>
                  <a:pt x="5689682" y="3419180"/>
                  <a:pt x="5730826" y="3434669"/>
                  <a:pt x="5755514" y="3419180"/>
                </a:cubicBezTo>
                <a:close/>
                <a:moveTo>
                  <a:pt x="5762066" y="3402798"/>
                </a:moveTo>
                <a:lnTo>
                  <a:pt x="5771114" y="3407824"/>
                </a:lnTo>
                <a:cubicBezTo>
                  <a:pt x="5770108" y="3410840"/>
                  <a:pt x="5766087" y="3414861"/>
                  <a:pt x="5762066" y="3418882"/>
                </a:cubicBezTo>
                <a:close/>
                <a:moveTo>
                  <a:pt x="5762066" y="3402796"/>
                </a:moveTo>
                <a:lnTo>
                  <a:pt x="5762066" y="3402797"/>
                </a:lnTo>
                <a:lnTo>
                  <a:pt x="5762066" y="3402798"/>
                </a:lnTo>
                <a:lnTo>
                  <a:pt x="5762066" y="3402797"/>
                </a:lnTo>
                <a:close/>
                <a:moveTo>
                  <a:pt x="5675648" y="3402722"/>
                </a:moveTo>
                <a:cubicBezTo>
                  <a:pt x="5682908" y="3405626"/>
                  <a:pt x="5685813" y="3417244"/>
                  <a:pt x="5697430" y="3411435"/>
                </a:cubicBezTo>
                <a:cubicBezTo>
                  <a:pt x="5674195" y="3426924"/>
                  <a:pt x="5674195" y="3411435"/>
                  <a:pt x="5666451" y="3434669"/>
                </a:cubicBezTo>
                <a:cubicBezTo>
                  <a:pt x="5658706" y="3419180"/>
                  <a:pt x="5666451" y="3419180"/>
                  <a:pt x="5666451" y="3403691"/>
                </a:cubicBezTo>
                <a:cubicBezTo>
                  <a:pt x="5670322" y="3401754"/>
                  <a:pt x="5673227" y="3401754"/>
                  <a:pt x="5675648" y="3402722"/>
                </a:cubicBezTo>
                <a:close/>
                <a:moveTo>
                  <a:pt x="5640743" y="3401868"/>
                </a:moveTo>
                <a:lnTo>
                  <a:pt x="5642109" y="3403691"/>
                </a:lnTo>
                <a:lnTo>
                  <a:pt x="5641280" y="3405627"/>
                </a:lnTo>
                <a:close/>
                <a:moveTo>
                  <a:pt x="5822496" y="3398330"/>
                </a:moveTo>
                <a:lnTo>
                  <a:pt x="5814429" y="3402722"/>
                </a:lnTo>
                <a:cubicBezTo>
                  <a:pt x="5810281" y="3403691"/>
                  <a:pt x="5806132" y="3403691"/>
                  <a:pt x="5801982" y="3403691"/>
                </a:cubicBezTo>
                <a:close/>
                <a:moveTo>
                  <a:pt x="5827915" y="3396913"/>
                </a:moveTo>
                <a:cubicBezTo>
                  <a:pt x="5841397" y="3403691"/>
                  <a:pt x="5855920" y="3419180"/>
                  <a:pt x="5860070" y="3442414"/>
                </a:cubicBezTo>
                <a:cubicBezTo>
                  <a:pt x="5843472" y="3434669"/>
                  <a:pt x="5843472" y="3450158"/>
                  <a:pt x="5826876" y="3442414"/>
                </a:cubicBezTo>
                <a:cubicBezTo>
                  <a:pt x="5826876" y="3434669"/>
                  <a:pt x="5835174" y="3426924"/>
                  <a:pt x="5843472" y="3426924"/>
                </a:cubicBezTo>
                <a:cubicBezTo>
                  <a:pt x="5839324" y="3419180"/>
                  <a:pt x="5837250" y="3415308"/>
                  <a:pt x="5835174" y="3411435"/>
                </a:cubicBezTo>
                <a:lnTo>
                  <a:pt x="5827459" y="3397033"/>
                </a:lnTo>
                <a:close/>
                <a:moveTo>
                  <a:pt x="6061002" y="3395945"/>
                </a:moveTo>
                <a:cubicBezTo>
                  <a:pt x="6069178" y="3419180"/>
                  <a:pt x="6011952" y="3434669"/>
                  <a:pt x="5995602" y="3419180"/>
                </a:cubicBezTo>
                <a:cubicBezTo>
                  <a:pt x="6020126" y="3411435"/>
                  <a:pt x="6044651" y="3411435"/>
                  <a:pt x="6061002" y="3395945"/>
                </a:cubicBezTo>
                <a:close/>
                <a:moveTo>
                  <a:pt x="5826876" y="3395945"/>
                </a:moveTo>
                <a:lnTo>
                  <a:pt x="5827459" y="3397033"/>
                </a:lnTo>
                <a:lnTo>
                  <a:pt x="5822496" y="3398330"/>
                </a:lnTo>
                <a:close/>
                <a:moveTo>
                  <a:pt x="5704620" y="3395901"/>
                </a:moveTo>
                <a:lnTo>
                  <a:pt x="5697724" y="3402797"/>
                </a:lnTo>
                <a:cubicBezTo>
                  <a:pt x="5705767" y="3410840"/>
                  <a:pt x="5705767" y="3402797"/>
                  <a:pt x="5705767" y="3402797"/>
                </a:cubicBezTo>
                <a:cubicBezTo>
                  <a:pt x="5713809" y="3426924"/>
                  <a:pt x="5697724" y="3410840"/>
                  <a:pt x="5689682" y="3402797"/>
                </a:cubicBezTo>
                <a:close/>
                <a:moveTo>
                  <a:pt x="5705767" y="3394755"/>
                </a:moveTo>
                <a:lnTo>
                  <a:pt x="5706255" y="3395148"/>
                </a:lnTo>
                <a:lnTo>
                  <a:pt x="5704620" y="3395901"/>
                </a:lnTo>
                <a:close/>
                <a:moveTo>
                  <a:pt x="5755580" y="3391640"/>
                </a:moveTo>
                <a:lnTo>
                  <a:pt x="5754024" y="3394755"/>
                </a:lnTo>
                <a:lnTo>
                  <a:pt x="5753063" y="3393555"/>
                </a:lnTo>
                <a:close/>
                <a:moveTo>
                  <a:pt x="5963848" y="3387428"/>
                </a:moveTo>
                <a:lnTo>
                  <a:pt x="5968493" y="3392075"/>
                </a:lnTo>
                <a:lnTo>
                  <a:pt x="5964622" y="3395945"/>
                </a:lnTo>
                <a:close/>
                <a:moveTo>
                  <a:pt x="5952522" y="3386385"/>
                </a:moveTo>
                <a:cubicBezTo>
                  <a:pt x="5953974" y="3388201"/>
                  <a:pt x="5951069" y="3399818"/>
                  <a:pt x="5956878" y="3411435"/>
                </a:cubicBezTo>
                <a:cubicBezTo>
                  <a:pt x="5949133" y="3419180"/>
                  <a:pt x="5918154" y="3411435"/>
                  <a:pt x="5918154" y="3419180"/>
                </a:cubicBezTo>
                <a:cubicBezTo>
                  <a:pt x="5918154" y="3419180"/>
                  <a:pt x="5910409" y="3403691"/>
                  <a:pt x="5910409" y="3395945"/>
                </a:cubicBezTo>
                <a:cubicBezTo>
                  <a:pt x="5933643" y="3419180"/>
                  <a:pt x="5949133" y="3395945"/>
                  <a:pt x="5949133" y="3388201"/>
                </a:cubicBezTo>
                <a:cubicBezTo>
                  <a:pt x="5951069" y="3386265"/>
                  <a:pt x="5952037" y="3385780"/>
                  <a:pt x="5952522" y="3386385"/>
                </a:cubicBezTo>
                <a:close/>
                <a:moveTo>
                  <a:pt x="5975270" y="3385297"/>
                </a:moveTo>
                <a:cubicBezTo>
                  <a:pt x="5978175" y="3388201"/>
                  <a:pt x="5980112" y="3395945"/>
                  <a:pt x="5980112" y="3403691"/>
                </a:cubicBezTo>
                <a:lnTo>
                  <a:pt x="5968493" y="3392075"/>
                </a:lnTo>
                <a:close/>
                <a:moveTo>
                  <a:pt x="5956878" y="3380456"/>
                </a:moveTo>
                <a:cubicBezTo>
                  <a:pt x="5960750" y="3380456"/>
                  <a:pt x="5962686" y="3382392"/>
                  <a:pt x="5963654" y="3385297"/>
                </a:cubicBezTo>
                <a:lnTo>
                  <a:pt x="5963848" y="3387428"/>
                </a:lnTo>
                <a:close/>
                <a:moveTo>
                  <a:pt x="6150496" y="3372711"/>
                </a:moveTo>
                <a:cubicBezTo>
                  <a:pt x="6154368" y="3380456"/>
                  <a:pt x="6144687" y="3388201"/>
                  <a:pt x="6133070" y="3392075"/>
                </a:cubicBezTo>
                <a:lnTo>
                  <a:pt x="6104030" y="3388201"/>
                </a:lnTo>
                <a:lnTo>
                  <a:pt x="6104030" y="3395945"/>
                </a:lnTo>
                <a:cubicBezTo>
                  <a:pt x="6095318" y="3403691"/>
                  <a:pt x="6086605" y="3403691"/>
                  <a:pt x="6077891" y="3403691"/>
                </a:cubicBezTo>
                <a:cubicBezTo>
                  <a:pt x="6069178" y="3403691"/>
                  <a:pt x="6069178" y="3403691"/>
                  <a:pt x="6069178" y="3395945"/>
                </a:cubicBezTo>
                <a:lnTo>
                  <a:pt x="6104029" y="3388201"/>
                </a:lnTo>
                <a:cubicBezTo>
                  <a:pt x="6127262" y="3380456"/>
                  <a:pt x="6127262" y="3380456"/>
                  <a:pt x="6150496" y="3372711"/>
                </a:cubicBezTo>
                <a:close/>
                <a:moveTo>
                  <a:pt x="5867811" y="3372711"/>
                </a:moveTo>
                <a:cubicBezTo>
                  <a:pt x="5875557" y="3372711"/>
                  <a:pt x="5891046" y="3395945"/>
                  <a:pt x="5898791" y="3403691"/>
                </a:cubicBezTo>
                <a:cubicBezTo>
                  <a:pt x="5891046" y="3419180"/>
                  <a:pt x="5875557" y="3403691"/>
                  <a:pt x="5883301" y="3434669"/>
                </a:cubicBezTo>
                <a:cubicBezTo>
                  <a:pt x="5860067" y="3442414"/>
                  <a:pt x="5875557" y="3419180"/>
                  <a:pt x="5860067" y="3419180"/>
                </a:cubicBezTo>
                <a:cubicBezTo>
                  <a:pt x="5852322" y="3403691"/>
                  <a:pt x="5852322" y="3388201"/>
                  <a:pt x="5860067" y="3388201"/>
                </a:cubicBezTo>
                <a:cubicBezTo>
                  <a:pt x="5860067" y="3403691"/>
                  <a:pt x="5860067" y="3411435"/>
                  <a:pt x="5875557" y="3426924"/>
                </a:cubicBezTo>
                <a:cubicBezTo>
                  <a:pt x="5875557" y="3411435"/>
                  <a:pt x="5875557" y="3403691"/>
                  <a:pt x="5883301" y="3403691"/>
                </a:cubicBezTo>
                <a:cubicBezTo>
                  <a:pt x="5883301" y="3380456"/>
                  <a:pt x="5867811" y="3395945"/>
                  <a:pt x="5867811" y="3372711"/>
                </a:cubicBezTo>
                <a:close/>
                <a:moveTo>
                  <a:pt x="5729896" y="3370625"/>
                </a:moveTo>
                <a:cubicBezTo>
                  <a:pt x="5733916" y="3374648"/>
                  <a:pt x="5737939" y="3376658"/>
                  <a:pt x="5741959" y="3379673"/>
                </a:cubicBezTo>
                <a:lnTo>
                  <a:pt x="5753063" y="3393555"/>
                </a:lnTo>
                <a:lnTo>
                  <a:pt x="5736934" y="3405812"/>
                </a:lnTo>
                <a:cubicBezTo>
                  <a:pt x="5732409" y="3408327"/>
                  <a:pt x="5727633" y="3409584"/>
                  <a:pt x="5722481" y="3408200"/>
                </a:cubicBezTo>
                <a:lnTo>
                  <a:pt x="5706255" y="3395148"/>
                </a:lnTo>
                <a:lnTo>
                  <a:pt x="5715819" y="3390732"/>
                </a:lnTo>
                <a:cubicBezTo>
                  <a:pt x="5725874" y="3390732"/>
                  <a:pt x="5733916" y="3394755"/>
                  <a:pt x="5729896" y="3402797"/>
                </a:cubicBezTo>
                <a:cubicBezTo>
                  <a:pt x="5729896" y="3402797"/>
                  <a:pt x="5737939" y="3394755"/>
                  <a:pt x="5737939" y="3394755"/>
                </a:cubicBezTo>
                <a:cubicBezTo>
                  <a:pt x="5737939" y="3386710"/>
                  <a:pt x="5729896" y="3386710"/>
                  <a:pt x="5729896" y="3370625"/>
                </a:cubicBezTo>
                <a:close/>
                <a:moveTo>
                  <a:pt x="6045390" y="3364966"/>
                </a:moveTo>
                <a:cubicBezTo>
                  <a:pt x="6053688" y="3395945"/>
                  <a:pt x="6012196" y="3380456"/>
                  <a:pt x="6003900" y="3395945"/>
                </a:cubicBezTo>
                <a:cubicBezTo>
                  <a:pt x="5995602" y="3403691"/>
                  <a:pt x="6003900" y="3380456"/>
                  <a:pt x="5995602" y="3372711"/>
                </a:cubicBezTo>
                <a:cubicBezTo>
                  <a:pt x="6012196" y="3395945"/>
                  <a:pt x="6037091" y="3380456"/>
                  <a:pt x="6045390" y="3364966"/>
                </a:cubicBezTo>
                <a:close/>
                <a:moveTo>
                  <a:pt x="6103059" y="3345603"/>
                </a:moveTo>
                <a:cubicBezTo>
                  <a:pt x="6119518" y="3371742"/>
                  <a:pt x="6078372" y="3371742"/>
                  <a:pt x="6070144" y="3380456"/>
                </a:cubicBezTo>
                <a:cubicBezTo>
                  <a:pt x="6070144" y="3371742"/>
                  <a:pt x="6061913" y="3371742"/>
                  <a:pt x="6053686" y="3371742"/>
                </a:cubicBezTo>
                <a:cubicBezTo>
                  <a:pt x="6061913" y="3345603"/>
                  <a:pt x="6078372" y="3380456"/>
                  <a:pt x="6103059" y="3345603"/>
                </a:cubicBezTo>
                <a:close/>
                <a:moveTo>
                  <a:pt x="5834418" y="3344032"/>
                </a:moveTo>
                <a:lnTo>
                  <a:pt x="5836211" y="3345496"/>
                </a:lnTo>
                <a:lnTo>
                  <a:pt x="5835345" y="3346252"/>
                </a:lnTo>
                <a:close/>
                <a:moveTo>
                  <a:pt x="5722445" y="3330148"/>
                </a:moveTo>
                <a:cubicBezTo>
                  <a:pt x="5730509" y="3338200"/>
                  <a:pt x="5730509" y="3338200"/>
                  <a:pt x="5738573" y="3354305"/>
                </a:cubicBezTo>
                <a:cubicBezTo>
                  <a:pt x="5730509" y="3354305"/>
                  <a:pt x="5722445" y="3346252"/>
                  <a:pt x="5722445" y="3330148"/>
                </a:cubicBezTo>
                <a:close/>
                <a:moveTo>
                  <a:pt x="6119518" y="3330114"/>
                </a:moveTo>
                <a:cubicBezTo>
                  <a:pt x="6127262" y="3353348"/>
                  <a:pt x="6135008" y="3345603"/>
                  <a:pt x="6150496" y="3330114"/>
                </a:cubicBezTo>
                <a:cubicBezTo>
                  <a:pt x="6150496" y="3345603"/>
                  <a:pt x="6142752" y="3353348"/>
                  <a:pt x="6127262" y="3353348"/>
                </a:cubicBezTo>
                <a:cubicBezTo>
                  <a:pt x="6127262" y="3337859"/>
                  <a:pt x="6119518" y="3345603"/>
                  <a:pt x="6119518" y="3330114"/>
                </a:cubicBezTo>
                <a:close/>
                <a:moveTo>
                  <a:pt x="5757668" y="3329281"/>
                </a:moveTo>
                <a:cubicBezTo>
                  <a:pt x="5764076" y="3331920"/>
                  <a:pt x="5776139" y="3342476"/>
                  <a:pt x="5770108" y="3330412"/>
                </a:cubicBezTo>
                <a:cubicBezTo>
                  <a:pt x="5794238" y="3330412"/>
                  <a:pt x="5762066" y="3346498"/>
                  <a:pt x="5762066" y="3338456"/>
                </a:cubicBezTo>
                <a:cubicBezTo>
                  <a:pt x="5754024" y="3338456"/>
                  <a:pt x="5762066" y="3346498"/>
                  <a:pt x="5754024" y="3346498"/>
                </a:cubicBezTo>
                <a:cubicBezTo>
                  <a:pt x="5762066" y="3362583"/>
                  <a:pt x="5770108" y="3346498"/>
                  <a:pt x="5770108" y="3370625"/>
                </a:cubicBezTo>
                <a:cubicBezTo>
                  <a:pt x="5778151" y="3370625"/>
                  <a:pt x="5778151" y="3362583"/>
                  <a:pt x="5778151" y="3354540"/>
                </a:cubicBezTo>
                <a:cubicBezTo>
                  <a:pt x="5778151" y="3354540"/>
                  <a:pt x="5778151" y="3362583"/>
                  <a:pt x="5778151" y="3362583"/>
                </a:cubicBezTo>
                <a:cubicBezTo>
                  <a:pt x="5786196" y="3370625"/>
                  <a:pt x="5786196" y="3370625"/>
                  <a:pt x="5786196" y="3370625"/>
                </a:cubicBezTo>
                <a:cubicBezTo>
                  <a:pt x="5786196" y="3382689"/>
                  <a:pt x="5772623" y="3381181"/>
                  <a:pt x="5765836" y="3389853"/>
                </a:cubicBezTo>
                <a:lnTo>
                  <a:pt x="5762066" y="3402796"/>
                </a:lnTo>
                <a:lnTo>
                  <a:pt x="5762066" y="3386710"/>
                </a:lnTo>
                <a:lnTo>
                  <a:pt x="5755580" y="3391640"/>
                </a:lnTo>
                <a:lnTo>
                  <a:pt x="5762066" y="3378668"/>
                </a:lnTo>
                <a:cubicBezTo>
                  <a:pt x="5754024" y="3362583"/>
                  <a:pt x="5745981" y="3338456"/>
                  <a:pt x="5754024" y="3330412"/>
                </a:cubicBezTo>
                <a:cubicBezTo>
                  <a:pt x="5754024" y="3328400"/>
                  <a:pt x="5755532" y="3328401"/>
                  <a:pt x="5757668" y="3329281"/>
                </a:cubicBezTo>
                <a:close/>
                <a:moveTo>
                  <a:pt x="5819216" y="3322099"/>
                </a:moveTo>
                <a:cubicBezTo>
                  <a:pt x="5823248" y="3330148"/>
                  <a:pt x="5827281" y="3332162"/>
                  <a:pt x="5830303" y="3334175"/>
                </a:cubicBezTo>
                <a:lnTo>
                  <a:pt x="5834418" y="3344032"/>
                </a:lnTo>
                <a:lnTo>
                  <a:pt x="5827281" y="3338200"/>
                </a:lnTo>
                <a:cubicBezTo>
                  <a:pt x="5819216" y="3354305"/>
                  <a:pt x="5843409" y="3370409"/>
                  <a:pt x="5835345" y="3386512"/>
                </a:cubicBezTo>
                <a:cubicBezTo>
                  <a:pt x="5819216" y="3362356"/>
                  <a:pt x="5819216" y="3386512"/>
                  <a:pt x="5803088" y="3378461"/>
                </a:cubicBezTo>
                <a:cubicBezTo>
                  <a:pt x="5803088" y="3362356"/>
                  <a:pt x="5803088" y="3354305"/>
                  <a:pt x="5803088" y="3346252"/>
                </a:cubicBezTo>
                <a:cubicBezTo>
                  <a:pt x="5811152" y="3354305"/>
                  <a:pt x="5819216" y="3354305"/>
                  <a:pt x="5819216" y="3370409"/>
                </a:cubicBezTo>
                <a:cubicBezTo>
                  <a:pt x="5827281" y="3354305"/>
                  <a:pt x="5819216" y="3346252"/>
                  <a:pt x="5819216" y="3322099"/>
                </a:cubicBezTo>
                <a:close/>
                <a:moveTo>
                  <a:pt x="6177602" y="3321400"/>
                </a:moveTo>
                <a:cubicBezTo>
                  <a:pt x="6181475" y="3320435"/>
                  <a:pt x="6185347" y="3322369"/>
                  <a:pt x="6189221" y="3337859"/>
                </a:cubicBezTo>
                <a:cubicBezTo>
                  <a:pt x="6181475" y="3337859"/>
                  <a:pt x="6173731" y="3337859"/>
                  <a:pt x="6165986" y="3322369"/>
                </a:cubicBezTo>
                <a:cubicBezTo>
                  <a:pt x="6169858" y="3326243"/>
                  <a:pt x="6173731" y="3322369"/>
                  <a:pt x="6177602" y="3321400"/>
                </a:cubicBezTo>
                <a:close/>
                <a:moveTo>
                  <a:pt x="5867602" y="3305994"/>
                </a:moveTo>
                <a:cubicBezTo>
                  <a:pt x="5867602" y="3322099"/>
                  <a:pt x="5875664" y="3338200"/>
                  <a:pt x="5875664" y="3354305"/>
                </a:cubicBezTo>
                <a:cubicBezTo>
                  <a:pt x="5859538" y="3362356"/>
                  <a:pt x="5867602" y="3346252"/>
                  <a:pt x="5859538" y="3338200"/>
                </a:cubicBezTo>
                <a:cubicBezTo>
                  <a:pt x="5851474" y="3346252"/>
                  <a:pt x="5859538" y="3362356"/>
                  <a:pt x="5843409" y="3362356"/>
                </a:cubicBezTo>
                <a:cubicBezTo>
                  <a:pt x="5843409" y="3354305"/>
                  <a:pt x="5841392" y="3350279"/>
                  <a:pt x="5838367" y="3347260"/>
                </a:cubicBezTo>
                <a:lnTo>
                  <a:pt x="5836211" y="3345496"/>
                </a:lnTo>
                <a:lnTo>
                  <a:pt x="5843409" y="3339207"/>
                </a:lnTo>
                <a:cubicBezTo>
                  <a:pt x="5845424" y="3336188"/>
                  <a:pt x="5847441" y="3334175"/>
                  <a:pt x="5851474" y="3338200"/>
                </a:cubicBezTo>
                <a:cubicBezTo>
                  <a:pt x="5851474" y="3330148"/>
                  <a:pt x="5843409" y="3314046"/>
                  <a:pt x="5859538" y="3322099"/>
                </a:cubicBezTo>
                <a:cubicBezTo>
                  <a:pt x="5859538" y="3330148"/>
                  <a:pt x="5851474" y="3322099"/>
                  <a:pt x="5851474" y="3330148"/>
                </a:cubicBezTo>
                <a:cubicBezTo>
                  <a:pt x="5859538" y="3338200"/>
                  <a:pt x="5863570" y="3334175"/>
                  <a:pt x="5863570" y="3327130"/>
                </a:cubicBezTo>
                <a:lnTo>
                  <a:pt x="5852269" y="3307384"/>
                </a:lnTo>
                <a:lnTo>
                  <a:pt x="5859538" y="3306726"/>
                </a:lnTo>
                <a:lnTo>
                  <a:pt x="5862560" y="3306999"/>
                </a:lnTo>
                <a:lnTo>
                  <a:pt x="5862728" y="3306435"/>
                </a:lnTo>
                <a:close/>
                <a:moveTo>
                  <a:pt x="6382840" y="3299134"/>
                </a:moveTo>
                <a:cubicBezTo>
                  <a:pt x="6351861" y="3306880"/>
                  <a:pt x="6313136" y="3353348"/>
                  <a:pt x="6297647" y="3322369"/>
                </a:cubicBezTo>
                <a:cubicBezTo>
                  <a:pt x="6305392" y="3337859"/>
                  <a:pt x="6320882" y="3291390"/>
                  <a:pt x="6328626" y="3322369"/>
                </a:cubicBezTo>
                <a:cubicBezTo>
                  <a:pt x="6344116" y="3299134"/>
                  <a:pt x="6375095" y="3306880"/>
                  <a:pt x="6382840" y="3299134"/>
                </a:cubicBezTo>
                <a:close/>
                <a:moveTo>
                  <a:pt x="6158242" y="3291390"/>
                </a:moveTo>
                <a:cubicBezTo>
                  <a:pt x="6158242" y="3306880"/>
                  <a:pt x="6142752" y="3306880"/>
                  <a:pt x="6142752" y="3314624"/>
                </a:cubicBezTo>
                <a:cubicBezTo>
                  <a:pt x="6135008" y="3283645"/>
                  <a:pt x="6150496" y="3299134"/>
                  <a:pt x="6158242" y="3291390"/>
                </a:cubicBezTo>
                <a:close/>
                <a:moveTo>
                  <a:pt x="6102735" y="3291390"/>
                </a:moveTo>
                <a:cubicBezTo>
                  <a:pt x="6110912" y="3299134"/>
                  <a:pt x="6127262" y="3299134"/>
                  <a:pt x="6127262" y="3314624"/>
                </a:cubicBezTo>
                <a:cubicBezTo>
                  <a:pt x="6127262" y="3330114"/>
                  <a:pt x="6086387" y="3314624"/>
                  <a:pt x="6102735" y="3330114"/>
                </a:cubicBezTo>
                <a:cubicBezTo>
                  <a:pt x="6102735" y="3345603"/>
                  <a:pt x="6070037" y="3306880"/>
                  <a:pt x="6078211" y="3337859"/>
                </a:cubicBezTo>
                <a:cubicBezTo>
                  <a:pt x="6053686" y="3306880"/>
                  <a:pt x="6110912" y="3322369"/>
                  <a:pt x="6102735" y="3291390"/>
                </a:cubicBezTo>
                <a:close/>
                <a:moveTo>
                  <a:pt x="5778749" y="3291390"/>
                </a:moveTo>
                <a:cubicBezTo>
                  <a:pt x="5778749" y="3299134"/>
                  <a:pt x="5778749" y="3306880"/>
                  <a:pt x="5778749" y="3314624"/>
                </a:cubicBezTo>
                <a:cubicBezTo>
                  <a:pt x="5763259" y="3306880"/>
                  <a:pt x="5763259" y="3322369"/>
                  <a:pt x="5755514" y="3314624"/>
                </a:cubicBezTo>
                <a:cubicBezTo>
                  <a:pt x="5755514" y="3306880"/>
                  <a:pt x="5771003" y="3306880"/>
                  <a:pt x="5778749" y="3291390"/>
                </a:cubicBezTo>
                <a:close/>
                <a:moveTo>
                  <a:pt x="5972368" y="3283648"/>
                </a:moveTo>
                <a:cubicBezTo>
                  <a:pt x="5972368" y="3299137"/>
                  <a:pt x="5949133" y="3306881"/>
                  <a:pt x="5972368" y="3330116"/>
                </a:cubicBezTo>
                <a:cubicBezTo>
                  <a:pt x="5949133" y="3314627"/>
                  <a:pt x="5956878" y="3291393"/>
                  <a:pt x="5972368" y="3283648"/>
                </a:cubicBezTo>
                <a:close/>
                <a:moveTo>
                  <a:pt x="6027615" y="3279174"/>
                </a:moveTo>
                <a:lnTo>
                  <a:pt x="6028515" y="3279774"/>
                </a:lnTo>
                <a:cubicBezTo>
                  <a:pt x="6036260" y="3287518"/>
                  <a:pt x="6045941" y="3299134"/>
                  <a:pt x="6045941" y="3306880"/>
                </a:cubicBezTo>
                <a:cubicBezTo>
                  <a:pt x="6038197" y="3310753"/>
                  <a:pt x="6034323" y="3301072"/>
                  <a:pt x="6031421" y="3291390"/>
                </a:cubicBezTo>
                <a:close/>
                <a:moveTo>
                  <a:pt x="5956043" y="3276408"/>
                </a:moveTo>
                <a:lnTo>
                  <a:pt x="5955297" y="3283850"/>
                </a:lnTo>
                <a:lnTo>
                  <a:pt x="5954882" y="3283733"/>
                </a:lnTo>
                <a:lnTo>
                  <a:pt x="5955919" y="3276496"/>
                </a:lnTo>
                <a:close/>
                <a:moveTo>
                  <a:pt x="6305070" y="3275900"/>
                </a:moveTo>
                <a:cubicBezTo>
                  <a:pt x="6313139" y="3283645"/>
                  <a:pt x="6313139" y="3291390"/>
                  <a:pt x="6313139" y="3291390"/>
                </a:cubicBezTo>
                <a:cubicBezTo>
                  <a:pt x="6297003" y="3299134"/>
                  <a:pt x="6272800" y="3299134"/>
                  <a:pt x="6264734" y="3314624"/>
                </a:cubicBezTo>
                <a:cubicBezTo>
                  <a:pt x="6248598" y="3299134"/>
                  <a:pt x="6240531" y="3322369"/>
                  <a:pt x="6224395" y="3322369"/>
                </a:cubicBezTo>
                <a:cubicBezTo>
                  <a:pt x="6216328" y="3291390"/>
                  <a:pt x="6256664" y="3322369"/>
                  <a:pt x="6256664" y="3291390"/>
                </a:cubicBezTo>
                <a:cubicBezTo>
                  <a:pt x="6256664" y="3291390"/>
                  <a:pt x="6256664" y="3299134"/>
                  <a:pt x="6264734" y="3306880"/>
                </a:cubicBezTo>
                <a:cubicBezTo>
                  <a:pt x="6272800" y="3306880"/>
                  <a:pt x="6264734" y="3291390"/>
                  <a:pt x="6264734" y="3283645"/>
                </a:cubicBezTo>
                <a:cubicBezTo>
                  <a:pt x="6280867" y="3291390"/>
                  <a:pt x="6297003" y="3283645"/>
                  <a:pt x="6305070" y="3275900"/>
                </a:cubicBezTo>
                <a:close/>
                <a:moveTo>
                  <a:pt x="6022707" y="3275900"/>
                </a:moveTo>
                <a:cubicBezTo>
                  <a:pt x="6024643" y="3273966"/>
                  <a:pt x="6026095" y="3275418"/>
                  <a:pt x="6027427" y="3278565"/>
                </a:cubicBezTo>
                <a:lnTo>
                  <a:pt x="6027615" y="3279174"/>
                </a:lnTo>
                <a:close/>
                <a:moveTo>
                  <a:pt x="6215682" y="3268155"/>
                </a:moveTo>
                <a:cubicBezTo>
                  <a:pt x="6215682" y="3275900"/>
                  <a:pt x="6215682" y="3283645"/>
                  <a:pt x="6224073" y="3291390"/>
                </a:cubicBezTo>
                <a:cubicBezTo>
                  <a:pt x="6215682" y="3291390"/>
                  <a:pt x="6190511" y="3299134"/>
                  <a:pt x="6173731" y="3283645"/>
                </a:cubicBezTo>
                <a:cubicBezTo>
                  <a:pt x="6190511" y="3291390"/>
                  <a:pt x="6198902" y="3275900"/>
                  <a:pt x="6215682" y="3268155"/>
                </a:cubicBezTo>
                <a:close/>
                <a:moveTo>
                  <a:pt x="6094991" y="3268155"/>
                </a:moveTo>
                <a:cubicBezTo>
                  <a:pt x="6103382" y="3283645"/>
                  <a:pt x="6111773" y="3283645"/>
                  <a:pt x="6103382" y="3291390"/>
                </a:cubicBezTo>
                <a:lnTo>
                  <a:pt x="6102735" y="3291390"/>
                </a:lnTo>
                <a:lnTo>
                  <a:pt x="6094991" y="3291390"/>
                </a:lnTo>
                <a:cubicBezTo>
                  <a:pt x="6092892" y="3289456"/>
                  <a:pt x="6090797" y="3287518"/>
                  <a:pt x="6086602" y="3291390"/>
                </a:cubicBezTo>
                <a:cubicBezTo>
                  <a:pt x="6086602" y="3291390"/>
                  <a:pt x="6086602" y="3291390"/>
                  <a:pt x="6086602" y="3283645"/>
                </a:cubicBezTo>
                <a:cubicBezTo>
                  <a:pt x="6078211" y="3283645"/>
                  <a:pt x="6078211" y="3291390"/>
                  <a:pt x="6078211" y="3306880"/>
                </a:cubicBezTo>
                <a:cubicBezTo>
                  <a:pt x="6061431" y="3299134"/>
                  <a:pt x="6086602" y="3291390"/>
                  <a:pt x="6078211" y="3275900"/>
                </a:cubicBezTo>
                <a:cubicBezTo>
                  <a:pt x="6086602" y="3275900"/>
                  <a:pt x="6094991" y="3275900"/>
                  <a:pt x="6094991" y="3268155"/>
                </a:cubicBezTo>
                <a:close/>
                <a:moveTo>
                  <a:pt x="6506109" y="3260411"/>
                </a:moveTo>
                <a:cubicBezTo>
                  <a:pt x="6514501" y="3283645"/>
                  <a:pt x="6489330" y="3268155"/>
                  <a:pt x="6480938" y="3275900"/>
                </a:cubicBezTo>
                <a:cubicBezTo>
                  <a:pt x="6464159" y="3260411"/>
                  <a:pt x="6506109" y="3275900"/>
                  <a:pt x="6506109" y="3260411"/>
                </a:cubicBezTo>
                <a:close/>
                <a:moveTo>
                  <a:pt x="6416722" y="3245893"/>
                </a:moveTo>
                <a:cubicBezTo>
                  <a:pt x="6418245" y="3245893"/>
                  <a:pt x="6420022" y="3246393"/>
                  <a:pt x="6420402" y="3247393"/>
                </a:cubicBezTo>
                <a:lnTo>
                  <a:pt x="6418439" y="3249276"/>
                </a:lnTo>
                <a:lnTo>
                  <a:pt x="6414564" y="3247393"/>
                </a:lnTo>
                <a:cubicBezTo>
                  <a:pt x="6413930" y="3246393"/>
                  <a:pt x="6415199" y="3245893"/>
                  <a:pt x="6416722" y="3245893"/>
                </a:cubicBezTo>
                <a:close/>
                <a:moveTo>
                  <a:pt x="6270539" y="3241051"/>
                </a:moveTo>
                <a:cubicBezTo>
                  <a:pt x="6278284" y="3241051"/>
                  <a:pt x="6278284" y="3249441"/>
                  <a:pt x="6286029" y="3249441"/>
                </a:cubicBezTo>
                <a:cubicBezTo>
                  <a:pt x="6278284" y="3274612"/>
                  <a:pt x="6247305" y="3291393"/>
                  <a:pt x="6231816" y="3266222"/>
                </a:cubicBezTo>
                <a:cubicBezTo>
                  <a:pt x="6262794" y="3266222"/>
                  <a:pt x="6255050" y="3257833"/>
                  <a:pt x="6270539" y="3241051"/>
                </a:cubicBezTo>
                <a:close/>
                <a:moveTo>
                  <a:pt x="6336371" y="3233305"/>
                </a:moveTo>
                <a:cubicBezTo>
                  <a:pt x="6336371" y="3233305"/>
                  <a:pt x="6305392" y="3275903"/>
                  <a:pt x="6297647" y="3241826"/>
                </a:cubicBezTo>
                <a:cubicBezTo>
                  <a:pt x="6297647" y="3241826"/>
                  <a:pt x="6305392" y="3241826"/>
                  <a:pt x="6313136" y="3250344"/>
                </a:cubicBezTo>
                <a:cubicBezTo>
                  <a:pt x="6313136" y="3233305"/>
                  <a:pt x="6320882" y="3233305"/>
                  <a:pt x="6336371" y="3233305"/>
                </a:cubicBezTo>
                <a:close/>
                <a:moveTo>
                  <a:pt x="6109189" y="3233305"/>
                </a:moveTo>
                <a:cubicBezTo>
                  <a:pt x="6113386" y="3241536"/>
                  <a:pt x="6111287" y="3245651"/>
                  <a:pt x="6107092" y="3246678"/>
                </a:cubicBezTo>
                <a:lnTo>
                  <a:pt x="6094808" y="3242374"/>
                </a:lnTo>
                <a:close/>
                <a:moveTo>
                  <a:pt x="5658706" y="3233305"/>
                </a:moveTo>
                <a:cubicBezTo>
                  <a:pt x="5674195" y="3250088"/>
                  <a:pt x="5674195" y="3258476"/>
                  <a:pt x="5681940" y="3283648"/>
                </a:cubicBezTo>
                <a:cubicBezTo>
                  <a:pt x="5681940" y="3283648"/>
                  <a:pt x="5674195" y="3283648"/>
                  <a:pt x="5666451" y="3283648"/>
                </a:cubicBezTo>
                <a:cubicBezTo>
                  <a:pt x="5674195" y="3266868"/>
                  <a:pt x="5674195" y="3266868"/>
                  <a:pt x="5658706" y="3275259"/>
                </a:cubicBezTo>
                <a:cubicBezTo>
                  <a:pt x="5650961" y="3250088"/>
                  <a:pt x="5674195" y="3258476"/>
                  <a:pt x="5658706" y="3233305"/>
                </a:cubicBezTo>
                <a:close/>
                <a:moveTo>
                  <a:pt x="6247307" y="3225561"/>
                </a:moveTo>
                <a:cubicBezTo>
                  <a:pt x="6247307" y="3234273"/>
                  <a:pt x="6247307" y="3242987"/>
                  <a:pt x="6247307" y="3242987"/>
                </a:cubicBezTo>
                <a:cubicBezTo>
                  <a:pt x="6231818" y="3251700"/>
                  <a:pt x="6231818" y="3242987"/>
                  <a:pt x="6216328" y="3260414"/>
                </a:cubicBezTo>
                <a:cubicBezTo>
                  <a:pt x="6216328" y="3225561"/>
                  <a:pt x="6231818" y="3242987"/>
                  <a:pt x="6247307" y="3225561"/>
                </a:cubicBezTo>
                <a:close/>
                <a:moveTo>
                  <a:pt x="6192540" y="3217816"/>
                </a:moveTo>
                <a:cubicBezTo>
                  <a:pt x="6184242" y="3234412"/>
                  <a:pt x="6192540" y="3234412"/>
                  <a:pt x="6200839" y="3259308"/>
                </a:cubicBezTo>
                <a:cubicBezTo>
                  <a:pt x="6192540" y="3251010"/>
                  <a:pt x="6184242" y="3242712"/>
                  <a:pt x="6192540" y="3267604"/>
                </a:cubicBezTo>
                <a:cubicBezTo>
                  <a:pt x="6184242" y="3267604"/>
                  <a:pt x="6159347" y="3251010"/>
                  <a:pt x="6167645" y="3275903"/>
                </a:cubicBezTo>
                <a:cubicBezTo>
                  <a:pt x="6151050" y="3275903"/>
                  <a:pt x="6151050" y="3259308"/>
                  <a:pt x="6142752" y="3275903"/>
                </a:cubicBezTo>
                <a:cubicBezTo>
                  <a:pt x="6142752" y="3242712"/>
                  <a:pt x="6159347" y="3275903"/>
                  <a:pt x="6159347" y="3242712"/>
                </a:cubicBezTo>
                <a:cubicBezTo>
                  <a:pt x="6167645" y="3267604"/>
                  <a:pt x="6184242" y="3234412"/>
                  <a:pt x="6192540" y="3217816"/>
                </a:cubicBezTo>
                <a:close/>
                <a:moveTo>
                  <a:pt x="6367545" y="3213176"/>
                </a:moveTo>
                <a:lnTo>
                  <a:pt x="6367972" y="3213764"/>
                </a:lnTo>
                <a:cubicBezTo>
                  <a:pt x="6364862" y="3217757"/>
                  <a:pt x="6360710" y="3223748"/>
                  <a:pt x="6369009" y="3235728"/>
                </a:cubicBezTo>
                <a:cubicBezTo>
                  <a:pt x="6344116" y="3227739"/>
                  <a:pt x="6369009" y="3259686"/>
                  <a:pt x="6360710" y="3283648"/>
                </a:cubicBezTo>
                <a:cubicBezTo>
                  <a:pt x="6344116" y="3275661"/>
                  <a:pt x="6360710" y="3251700"/>
                  <a:pt x="6344116" y="3235728"/>
                </a:cubicBezTo>
                <a:cubicBezTo>
                  <a:pt x="6352412" y="3231735"/>
                  <a:pt x="6354487" y="3227739"/>
                  <a:pt x="6356563" y="3223746"/>
                </a:cubicBezTo>
                <a:close/>
                <a:moveTo>
                  <a:pt x="6365992" y="3211042"/>
                </a:moveTo>
                <a:lnTo>
                  <a:pt x="6369009" y="3211766"/>
                </a:lnTo>
                <a:lnTo>
                  <a:pt x="6367545" y="3213176"/>
                </a:lnTo>
                <a:close/>
                <a:moveTo>
                  <a:pt x="6408655" y="3202326"/>
                </a:moveTo>
                <a:cubicBezTo>
                  <a:pt x="6425437" y="3225561"/>
                  <a:pt x="6383483" y="3241051"/>
                  <a:pt x="6375095" y="3217816"/>
                </a:cubicBezTo>
                <a:cubicBezTo>
                  <a:pt x="6391875" y="3202326"/>
                  <a:pt x="6400266" y="3233305"/>
                  <a:pt x="6408655" y="3202326"/>
                </a:cubicBezTo>
                <a:close/>
                <a:moveTo>
                  <a:pt x="6313136" y="3202326"/>
                </a:moveTo>
                <a:cubicBezTo>
                  <a:pt x="6313136" y="3202326"/>
                  <a:pt x="6313136" y="3210071"/>
                  <a:pt x="6313136" y="3217816"/>
                </a:cubicBezTo>
                <a:cubicBezTo>
                  <a:pt x="6287965" y="3210071"/>
                  <a:pt x="6296354" y="3217816"/>
                  <a:pt x="6271183" y="3233305"/>
                </a:cubicBezTo>
                <a:cubicBezTo>
                  <a:pt x="6271183" y="3225561"/>
                  <a:pt x="6262794" y="3210071"/>
                  <a:pt x="6279575" y="3210071"/>
                </a:cubicBezTo>
                <a:cubicBezTo>
                  <a:pt x="6271183" y="3225561"/>
                  <a:pt x="6304746" y="3194582"/>
                  <a:pt x="6313136" y="3202326"/>
                </a:cubicBezTo>
                <a:close/>
                <a:moveTo>
                  <a:pt x="6142752" y="3194582"/>
                </a:moveTo>
                <a:cubicBezTo>
                  <a:pt x="6150496" y="3186837"/>
                  <a:pt x="6158242" y="3217816"/>
                  <a:pt x="6142752" y="3217816"/>
                </a:cubicBezTo>
                <a:cubicBezTo>
                  <a:pt x="6142752" y="3217816"/>
                  <a:pt x="6142752" y="3217816"/>
                  <a:pt x="6142752" y="3210071"/>
                </a:cubicBezTo>
                <a:cubicBezTo>
                  <a:pt x="6135008" y="3210071"/>
                  <a:pt x="6135008" y="3202326"/>
                  <a:pt x="6135008" y="3202326"/>
                </a:cubicBezTo>
                <a:cubicBezTo>
                  <a:pt x="6142752" y="3202326"/>
                  <a:pt x="6142752" y="3194582"/>
                  <a:pt x="6142752" y="3194582"/>
                </a:cubicBezTo>
                <a:close/>
                <a:moveTo>
                  <a:pt x="6513491" y="3194123"/>
                </a:moveTo>
                <a:lnTo>
                  <a:pt x="6514501" y="3194582"/>
                </a:lnTo>
                <a:cubicBezTo>
                  <a:pt x="6506756" y="3202326"/>
                  <a:pt x="6506756" y="3202326"/>
                  <a:pt x="6506756" y="3202326"/>
                </a:cubicBezTo>
                <a:close/>
                <a:moveTo>
                  <a:pt x="6479648" y="3186837"/>
                </a:moveTo>
                <a:cubicBezTo>
                  <a:pt x="6464159" y="3210071"/>
                  <a:pt x="6440924" y="3217816"/>
                  <a:pt x="6425434" y="3210071"/>
                </a:cubicBezTo>
                <a:cubicBezTo>
                  <a:pt x="6425434" y="3194582"/>
                  <a:pt x="6456413" y="3194582"/>
                  <a:pt x="6479648" y="3186837"/>
                </a:cubicBezTo>
                <a:close/>
                <a:moveTo>
                  <a:pt x="6328626" y="3186837"/>
                </a:moveTo>
                <a:cubicBezTo>
                  <a:pt x="6328626" y="3186837"/>
                  <a:pt x="6336371" y="3194582"/>
                  <a:pt x="6344116" y="3194582"/>
                </a:cubicBezTo>
                <a:cubicBezTo>
                  <a:pt x="6336371" y="3202326"/>
                  <a:pt x="6336371" y="3217816"/>
                  <a:pt x="6320882" y="3217816"/>
                </a:cubicBezTo>
                <a:cubicBezTo>
                  <a:pt x="6320882" y="3210071"/>
                  <a:pt x="6328626" y="3202326"/>
                  <a:pt x="6328626" y="3186837"/>
                </a:cubicBezTo>
                <a:close/>
                <a:moveTo>
                  <a:pt x="6553224" y="3163603"/>
                </a:moveTo>
                <a:cubicBezTo>
                  <a:pt x="6547416" y="3186837"/>
                  <a:pt x="6528538" y="3183932"/>
                  <a:pt x="6516195" y="3190830"/>
                </a:cubicBezTo>
                <a:lnTo>
                  <a:pt x="6513491" y="3194123"/>
                </a:lnTo>
                <a:lnTo>
                  <a:pt x="6503852" y="3189741"/>
                </a:lnTo>
                <a:cubicBezTo>
                  <a:pt x="6500948" y="3188773"/>
                  <a:pt x="6499011" y="3186837"/>
                  <a:pt x="6499011" y="3179092"/>
                </a:cubicBezTo>
                <a:cubicBezTo>
                  <a:pt x="6514501" y="3194582"/>
                  <a:pt x="6529990" y="3171347"/>
                  <a:pt x="6553224" y="3163603"/>
                </a:cubicBezTo>
                <a:close/>
                <a:moveTo>
                  <a:pt x="6675630" y="3155857"/>
                </a:moveTo>
                <a:cubicBezTo>
                  <a:pt x="6683753" y="3163861"/>
                  <a:pt x="6708120" y="3163861"/>
                  <a:pt x="6708120" y="3155857"/>
                </a:cubicBezTo>
                <a:cubicBezTo>
                  <a:pt x="6708120" y="3195875"/>
                  <a:pt x="6602525" y="3187872"/>
                  <a:pt x="6578159" y="3219882"/>
                </a:cubicBezTo>
                <a:cubicBezTo>
                  <a:pt x="6513179" y="3219882"/>
                  <a:pt x="6431953" y="3275903"/>
                  <a:pt x="6375095" y="3259899"/>
                </a:cubicBezTo>
                <a:cubicBezTo>
                  <a:pt x="6375095" y="3235889"/>
                  <a:pt x="6407584" y="3259899"/>
                  <a:pt x="6415707" y="3251895"/>
                </a:cubicBezTo>
                <a:lnTo>
                  <a:pt x="6418439" y="3249276"/>
                </a:lnTo>
                <a:lnTo>
                  <a:pt x="6423830" y="3251895"/>
                </a:lnTo>
                <a:cubicBezTo>
                  <a:pt x="6431953" y="3259899"/>
                  <a:pt x="6456321" y="3219882"/>
                  <a:pt x="6448198" y="3243892"/>
                </a:cubicBezTo>
                <a:cubicBezTo>
                  <a:pt x="6464441" y="3243892"/>
                  <a:pt x="6464441" y="3227885"/>
                  <a:pt x="6472564" y="3219882"/>
                </a:cubicBezTo>
                <a:cubicBezTo>
                  <a:pt x="6472564" y="3219882"/>
                  <a:pt x="6472564" y="3227885"/>
                  <a:pt x="6472564" y="3235889"/>
                </a:cubicBezTo>
                <a:cubicBezTo>
                  <a:pt x="6521302" y="3211879"/>
                  <a:pt x="6635016" y="3203876"/>
                  <a:pt x="6675630" y="3155857"/>
                </a:cubicBezTo>
                <a:close/>
                <a:moveTo>
                  <a:pt x="6360710" y="3155857"/>
                </a:moveTo>
                <a:cubicBezTo>
                  <a:pt x="6369009" y="3163844"/>
                  <a:pt x="6377307" y="3187806"/>
                  <a:pt x="6385605" y="3179819"/>
                </a:cubicBezTo>
                <a:cubicBezTo>
                  <a:pt x="6393905" y="3179819"/>
                  <a:pt x="6385605" y="3171832"/>
                  <a:pt x="6377307" y="3171832"/>
                </a:cubicBezTo>
                <a:cubicBezTo>
                  <a:pt x="6377307" y="3155857"/>
                  <a:pt x="6402203" y="3187806"/>
                  <a:pt x="6402203" y="3195791"/>
                </a:cubicBezTo>
                <a:cubicBezTo>
                  <a:pt x="6385605" y="3203780"/>
                  <a:pt x="6385605" y="3179819"/>
                  <a:pt x="6377307" y="3187806"/>
                </a:cubicBezTo>
                <a:cubicBezTo>
                  <a:pt x="6377307" y="3195791"/>
                  <a:pt x="6377307" y="3203780"/>
                  <a:pt x="6360710" y="3203780"/>
                </a:cubicBezTo>
                <a:lnTo>
                  <a:pt x="6365992" y="3211042"/>
                </a:lnTo>
                <a:lnTo>
                  <a:pt x="6356563" y="3208771"/>
                </a:lnTo>
                <a:cubicBezTo>
                  <a:pt x="6352414" y="3209772"/>
                  <a:pt x="6348265" y="3211766"/>
                  <a:pt x="6344116" y="3211766"/>
                </a:cubicBezTo>
                <a:cubicBezTo>
                  <a:pt x="6344116" y="3195791"/>
                  <a:pt x="6369009" y="3203780"/>
                  <a:pt x="6369009" y="3179819"/>
                </a:cubicBezTo>
                <a:cubicBezTo>
                  <a:pt x="6369009" y="3171832"/>
                  <a:pt x="6352414" y="3171832"/>
                  <a:pt x="6360710" y="3155857"/>
                </a:cubicBezTo>
                <a:close/>
                <a:moveTo>
                  <a:pt x="6224071" y="3152760"/>
                </a:moveTo>
                <a:cubicBezTo>
                  <a:pt x="6231816" y="3144240"/>
                  <a:pt x="6231816" y="3178319"/>
                  <a:pt x="6239560" y="3186837"/>
                </a:cubicBezTo>
                <a:cubicBezTo>
                  <a:pt x="6231816" y="3186837"/>
                  <a:pt x="6231816" y="3186837"/>
                  <a:pt x="6224071" y="3186837"/>
                </a:cubicBezTo>
                <a:cubicBezTo>
                  <a:pt x="6224071" y="3178319"/>
                  <a:pt x="6216326" y="3178319"/>
                  <a:pt x="6208581" y="3169798"/>
                </a:cubicBezTo>
                <a:cubicBezTo>
                  <a:pt x="6231816" y="3186837"/>
                  <a:pt x="6224071" y="3169798"/>
                  <a:pt x="6224071" y="3152760"/>
                </a:cubicBezTo>
                <a:close/>
                <a:moveTo>
                  <a:pt x="6626800" y="3144886"/>
                </a:moveTo>
                <a:cubicBezTo>
                  <a:pt x="6576459" y="3186837"/>
                  <a:pt x="6593239" y="3136494"/>
                  <a:pt x="6626800" y="3144886"/>
                </a:cubicBezTo>
                <a:close/>
                <a:moveTo>
                  <a:pt x="6409945" y="3144242"/>
                </a:moveTo>
                <a:cubicBezTo>
                  <a:pt x="6417690" y="3152763"/>
                  <a:pt x="6425434" y="3169801"/>
                  <a:pt x="6440924" y="3144242"/>
                </a:cubicBezTo>
                <a:cubicBezTo>
                  <a:pt x="6440924" y="3161281"/>
                  <a:pt x="6433179" y="3161281"/>
                  <a:pt x="6440924" y="3178322"/>
                </a:cubicBezTo>
                <a:cubicBezTo>
                  <a:pt x="6425434" y="3169801"/>
                  <a:pt x="6417690" y="3186839"/>
                  <a:pt x="6409945" y="3186839"/>
                </a:cubicBezTo>
                <a:cubicBezTo>
                  <a:pt x="6402200" y="3186839"/>
                  <a:pt x="6409945" y="3161281"/>
                  <a:pt x="6402200" y="3152763"/>
                </a:cubicBezTo>
                <a:cubicBezTo>
                  <a:pt x="6409945" y="3169801"/>
                  <a:pt x="6417690" y="3178322"/>
                  <a:pt x="6409945" y="3144242"/>
                </a:cubicBezTo>
                <a:close/>
                <a:moveTo>
                  <a:pt x="6239563" y="3144240"/>
                </a:moveTo>
                <a:cubicBezTo>
                  <a:pt x="6247307" y="3152469"/>
                  <a:pt x="6262797" y="3152469"/>
                  <a:pt x="6262797" y="3177155"/>
                </a:cubicBezTo>
                <a:cubicBezTo>
                  <a:pt x="6255053" y="3177155"/>
                  <a:pt x="6255053" y="3185386"/>
                  <a:pt x="6262797" y="3185386"/>
                </a:cubicBezTo>
                <a:cubicBezTo>
                  <a:pt x="6262797" y="3210071"/>
                  <a:pt x="6247307" y="3177155"/>
                  <a:pt x="6247307" y="3160697"/>
                </a:cubicBezTo>
                <a:cubicBezTo>
                  <a:pt x="6247307" y="3160697"/>
                  <a:pt x="6255053" y="3168928"/>
                  <a:pt x="6255053" y="3160697"/>
                </a:cubicBezTo>
                <a:cubicBezTo>
                  <a:pt x="6255053" y="3152469"/>
                  <a:pt x="6247307" y="3160697"/>
                  <a:pt x="6239563" y="3144240"/>
                </a:cubicBezTo>
                <a:close/>
                <a:moveTo>
                  <a:pt x="6790483" y="3132473"/>
                </a:moveTo>
                <a:lnTo>
                  <a:pt x="6753178" y="3151421"/>
                </a:lnTo>
                <a:cubicBezTo>
                  <a:pt x="6738050" y="3158763"/>
                  <a:pt x="6723931" y="3162956"/>
                  <a:pt x="6715864" y="3154568"/>
                </a:cubicBezTo>
                <a:cubicBezTo>
                  <a:pt x="6723931" y="3150372"/>
                  <a:pt x="6746119" y="3141981"/>
                  <a:pt x="6767294" y="3135690"/>
                </a:cubicBezTo>
                <a:close/>
                <a:moveTo>
                  <a:pt x="6796541" y="3129396"/>
                </a:moveTo>
                <a:cubicBezTo>
                  <a:pt x="6804608" y="3129396"/>
                  <a:pt x="6804608" y="3129396"/>
                  <a:pt x="6812675" y="3129396"/>
                </a:cubicBezTo>
                <a:lnTo>
                  <a:pt x="6790483" y="3132473"/>
                </a:lnTo>
                <a:close/>
                <a:moveTo>
                  <a:pt x="6328073" y="3128750"/>
                </a:moveTo>
                <a:cubicBezTo>
                  <a:pt x="6336371" y="3137048"/>
                  <a:pt x="6328073" y="3145347"/>
                  <a:pt x="6336371" y="3161944"/>
                </a:cubicBezTo>
                <a:cubicBezTo>
                  <a:pt x="6319774" y="3145347"/>
                  <a:pt x="6294879" y="3186837"/>
                  <a:pt x="6278284" y="3153645"/>
                </a:cubicBezTo>
                <a:cubicBezTo>
                  <a:pt x="6286583" y="3161944"/>
                  <a:pt x="6294879" y="3161944"/>
                  <a:pt x="6294879" y="3137048"/>
                </a:cubicBezTo>
                <a:cubicBezTo>
                  <a:pt x="6303177" y="3137048"/>
                  <a:pt x="6303177" y="3145347"/>
                  <a:pt x="6311475" y="3153645"/>
                </a:cubicBezTo>
                <a:cubicBezTo>
                  <a:pt x="6319774" y="3153645"/>
                  <a:pt x="6311475" y="3128750"/>
                  <a:pt x="6319774" y="3153645"/>
                </a:cubicBezTo>
                <a:cubicBezTo>
                  <a:pt x="6336371" y="3145347"/>
                  <a:pt x="6311475" y="3128750"/>
                  <a:pt x="6328073" y="3128750"/>
                </a:cubicBezTo>
                <a:close/>
                <a:moveTo>
                  <a:pt x="6030728" y="3128750"/>
                </a:moveTo>
                <a:cubicBezTo>
                  <a:pt x="6046770" y="3136753"/>
                  <a:pt x="6038750" y="3152760"/>
                  <a:pt x="6054791" y="3128750"/>
                </a:cubicBezTo>
                <a:cubicBezTo>
                  <a:pt x="6062814" y="3152760"/>
                  <a:pt x="6062814" y="3152760"/>
                  <a:pt x="6062814" y="3168766"/>
                </a:cubicBezTo>
                <a:cubicBezTo>
                  <a:pt x="6070834" y="3152760"/>
                  <a:pt x="6102921" y="3160763"/>
                  <a:pt x="6094900" y="3136753"/>
                </a:cubicBezTo>
                <a:cubicBezTo>
                  <a:pt x="6102921" y="3144757"/>
                  <a:pt x="6110941" y="3144757"/>
                  <a:pt x="6110941" y="3144757"/>
                </a:cubicBezTo>
                <a:cubicBezTo>
                  <a:pt x="6110941" y="3184770"/>
                  <a:pt x="6126985" y="3192774"/>
                  <a:pt x="6135008" y="3216785"/>
                </a:cubicBezTo>
                <a:cubicBezTo>
                  <a:pt x="6126985" y="3216785"/>
                  <a:pt x="6110941" y="3200777"/>
                  <a:pt x="6118964" y="3224788"/>
                </a:cubicBezTo>
                <a:cubicBezTo>
                  <a:pt x="6118964" y="3232791"/>
                  <a:pt x="6110941" y="3216785"/>
                  <a:pt x="6094900" y="3224788"/>
                </a:cubicBezTo>
                <a:cubicBezTo>
                  <a:pt x="6090890" y="3216785"/>
                  <a:pt x="6096906" y="3216785"/>
                  <a:pt x="6101919" y="3214784"/>
                </a:cubicBezTo>
                <a:lnTo>
                  <a:pt x="6102252" y="3207447"/>
                </a:lnTo>
                <a:lnTo>
                  <a:pt x="6102921" y="3208781"/>
                </a:lnTo>
                <a:lnTo>
                  <a:pt x="6103923" y="3193775"/>
                </a:lnTo>
                <a:lnTo>
                  <a:pt x="6110941" y="3200777"/>
                </a:lnTo>
                <a:cubicBezTo>
                  <a:pt x="6110941" y="3192774"/>
                  <a:pt x="6110941" y="3192774"/>
                  <a:pt x="6110941" y="3184770"/>
                </a:cubicBezTo>
                <a:cubicBezTo>
                  <a:pt x="6106931" y="3188774"/>
                  <a:pt x="6104925" y="3190774"/>
                  <a:pt x="6103923" y="3193775"/>
                </a:cubicBezTo>
                <a:lnTo>
                  <a:pt x="6102921" y="3192774"/>
                </a:lnTo>
                <a:lnTo>
                  <a:pt x="6102252" y="3207447"/>
                </a:lnTo>
                <a:lnTo>
                  <a:pt x="6086878" y="3176767"/>
                </a:lnTo>
                <a:cubicBezTo>
                  <a:pt x="6086878" y="3192774"/>
                  <a:pt x="6070834" y="3208781"/>
                  <a:pt x="6062814" y="3184770"/>
                </a:cubicBezTo>
                <a:cubicBezTo>
                  <a:pt x="6070834" y="3184770"/>
                  <a:pt x="6078857" y="3192774"/>
                  <a:pt x="6078857" y="3176767"/>
                </a:cubicBezTo>
                <a:cubicBezTo>
                  <a:pt x="6078857" y="3168766"/>
                  <a:pt x="6062814" y="3176767"/>
                  <a:pt x="6062814" y="3176767"/>
                </a:cubicBezTo>
                <a:lnTo>
                  <a:pt x="6062814" y="3184770"/>
                </a:lnTo>
                <a:lnTo>
                  <a:pt x="6062814" y="3192774"/>
                </a:lnTo>
                <a:cubicBezTo>
                  <a:pt x="6064819" y="3198777"/>
                  <a:pt x="6066825" y="3204780"/>
                  <a:pt x="6062814" y="3208781"/>
                </a:cubicBezTo>
                <a:cubicBezTo>
                  <a:pt x="6070834" y="3192774"/>
                  <a:pt x="6086878" y="3216785"/>
                  <a:pt x="6086878" y="3192774"/>
                </a:cubicBezTo>
                <a:cubicBezTo>
                  <a:pt x="6098911" y="3200777"/>
                  <a:pt x="6094900" y="3206780"/>
                  <a:pt x="6090888" y="3214784"/>
                </a:cubicBezTo>
                <a:lnTo>
                  <a:pt x="6094115" y="3242133"/>
                </a:lnTo>
                <a:lnTo>
                  <a:pt x="6094808" y="3242374"/>
                </a:lnTo>
                <a:lnTo>
                  <a:pt x="6094508" y="3242563"/>
                </a:lnTo>
                <a:lnTo>
                  <a:pt x="6094393" y="3243399"/>
                </a:lnTo>
                <a:lnTo>
                  <a:pt x="6094246" y="3243263"/>
                </a:lnTo>
                <a:lnTo>
                  <a:pt x="6094325" y="3243911"/>
                </a:lnTo>
                <a:lnTo>
                  <a:pt x="6094393" y="3243399"/>
                </a:lnTo>
                <a:lnTo>
                  <a:pt x="6117581" y="3265194"/>
                </a:lnTo>
                <a:cubicBezTo>
                  <a:pt x="6125970" y="3270337"/>
                  <a:pt x="6134360" y="3274451"/>
                  <a:pt x="6142752" y="3282679"/>
                </a:cubicBezTo>
                <a:cubicBezTo>
                  <a:pt x="6142752" y="3290909"/>
                  <a:pt x="6125970" y="3282679"/>
                  <a:pt x="6117581" y="3266222"/>
                </a:cubicBezTo>
                <a:cubicBezTo>
                  <a:pt x="6109189" y="3274451"/>
                  <a:pt x="6109189" y="3282679"/>
                  <a:pt x="6117581" y="3299137"/>
                </a:cubicBezTo>
                <a:cubicBezTo>
                  <a:pt x="6100799" y="3290909"/>
                  <a:pt x="6109189" y="3266222"/>
                  <a:pt x="6092410" y="3257994"/>
                </a:cubicBezTo>
                <a:lnTo>
                  <a:pt x="6093869" y="3247254"/>
                </a:lnTo>
                <a:lnTo>
                  <a:pt x="6078857" y="3224788"/>
                </a:lnTo>
                <a:cubicBezTo>
                  <a:pt x="6070834" y="3224788"/>
                  <a:pt x="6078857" y="3240792"/>
                  <a:pt x="6078857" y="3240792"/>
                </a:cubicBezTo>
                <a:cubicBezTo>
                  <a:pt x="6070834" y="3248795"/>
                  <a:pt x="6054791" y="3200777"/>
                  <a:pt x="6046770" y="3224788"/>
                </a:cubicBezTo>
                <a:cubicBezTo>
                  <a:pt x="6038750" y="3232791"/>
                  <a:pt x="6070834" y="3200777"/>
                  <a:pt x="6046770" y="3184770"/>
                </a:cubicBezTo>
                <a:cubicBezTo>
                  <a:pt x="6054791" y="3208781"/>
                  <a:pt x="6030728" y="3200777"/>
                  <a:pt x="6030728" y="3184770"/>
                </a:cubicBezTo>
                <a:cubicBezTo>
                  <a:pt x="6046770" y="3200777"/>
                  <a:pt x="6030728" y="3160763"/>
                  <a:pt x="6022707" y="3152760"/>
                </a:cubicBezTo>
                <a:cubicBezTo>
                  <a:pt x="6030728" y="3144757"/>
                  <a:pt x="6030728" y="3144757"/>
                  <a:pt x="6030728" y="3128750"/>
                </a:cubicBezTo>
                <a:close/>
                <a:moveTo>
                  <a:pt x="6342057" y="3128077"/>
                </a:moveTo>
                <a:cubicBezTo>
                  <a:pt x="6344599" y="3125847"/>
                  <a:pt x="6347987" y="3125847"/>
                  <a:pt x="6351861" y="3130043"/>
                </a:cubicBezTo>
                <a:cubicBezTo>
                  <a:pt x="6351861" y="3138432"/>
                  <a:pt x="6344116" y="3130043"/>
                  <a:pt x="6344116" y="3130043"/>
                </a:cubicBezTo>
                <a:cubicBezTo>
                  <a:pt x="6344116" y="3138432"/>
                  <a:pt x="6351861" y="3138432"/>
                  <a:pt x="6351861" y="3155214"/>
                </a:cubicBezTo>
                <a:cubicBezTo>
                  <a:pt x="6334434" y="3161505"/>
                  <a:pt x="6334434" y="3134760"/>
                  <a:pt x="6342057" y="3128077"/>
                </a:cubicBezTo>
                <a:close/>
                <a:moveTo>
                  <a:pt x="6182105" y="3120798"/>
                </a:moveTo>
                <a:lnTo>
                  <a:pt x="6187264" y="3133036"/>
                </a:lnTo>
                <a:lnTo>
                  <a:pt x="6181839" y="3125813"/>
                </a:lnTo>
                <a:close/>
                <a:moveTo>
                  <a:pt x="6141403" y="3119203"/>
                </a:moveTo>
                <a:lnTo>
                  <a:pt x="6142587" y="3120898"/>
                </a:lnTo>
                <a:lnTo>
                  <a:pt x="6141784" y="3120798"/>
                </a:lnTo>
                <a:close/>
                <a:moveTo>
                  <a:pt x="6082875" y="3107898"/>
                </a:moveTo>
                <a:lnTo>
                  <a:pt x="6085634" y="3121211"/>
                </a:lnTo>
                <a:cubicBezTo>
                  <a:pt x="6085634" y="3117134"/>
                  <a:pt x="6083616" y="3113058"/>
                  <a:pt x="6082608" y="3108982"/>
                </a:cubicBezTo>
                <a:close/>
                <a:moveTo>
                  <a:pt x="6240891" y="3105421"/>
                </a:moveTo>
                <a:cubicBezTo>
                  <a:pt x="6247789" y="3109701"/>
                  <a:pt x="6249242" y="3126816"/>
                  <a:pt x="6255050" y="3139264"/>
                </a:cubicBezTo>
                <a:cubicBezTo>
                  <a:pt x="6262794" y="3130965"/>
                  <a:pt x="6262794" y="3155857"/>
                  <a:pt x="6255050" y="3147559"/>
                </a:cubicBezTo>
                <a:cubicBezTo>
                  <a:pt x="6239560" y="3130965"/>
                  <a:pt x="6239560" y="3122667"/>
                  <a:pt x="6231816" y="3106069"/>
                </a:cubicBezTo>
                <a:cubicBezTo>
                  <a:pt x="6235688" y="3103995"/>
                  <a:pt x="6238592" y="3103995"/>
                  <a:pt x="6240891" y="3105421"/>
                </a:cubicBezTo>
                <a:close/>
                <a:moveTo>
                  <a:pt x="6374704" y="3096910"/>
                </a:moveTo>
                <a:lnTo>
                  <a:pt x="6375644" y="3128850"/>
                </a:lnTo>
                <a:cubicBezTo>
                  <a:pt x="6359515" y="3120798"/>
                  <a:pt x="6375644" y="3136902"/>
                  <a:pt x="6359515" y="3144955"/>
                </a:cubicBezTo>
                <a:cubicBezTo>
                  <a:pt x="6359515" y="3136902"/>
                  <a:pt x="6359515" y="3128850"/>
                  <a:pt x="6351451" y="3120798"/>
                </a:cubicBezTo>
                <a:cubicBezTo>
                  <a:pt x="6367580" y="3112746"/>
                  <a:pt x="6375644" y="3128850"/>
                  <a:pt x="6367580" y="3104693"/>
                </a:cubicBezTo>
                <a:cubicBezTo>
                  <a:pt x="6367580" y="3104693"/>
                  <a:pt x="6367580" y="3112746"/>
                  <a:pt x="6367580" y="3112746"/>
                </a:cubicBezTo>
                <a:cubicBezTo>
                  <a:pt x="6367580" y="3112746"/>
                  <a:pt x="6367580" y="3104693"/>
                  <a:pt x="6359515" y="3104693"/>
                </a:cubicBezTo>
                <a:cubicBezTo>
                  <a:pt x="6351451" y="3104693"/>
                  <a:pt x="6351451" y="3112746"/>
                  <a:pt x="6351451" y="3120798"/>
                </a:cubicBezTo>
                <a:cubicBezTo>
                  <a:pt x="6343389" y="3108721"/>
                  <a:pt x="6347421" y="3104693"/>
                  <a:pt x="6354475" y="3102681"/>
                </a:cubicBezTo>
                <a:close/>
                <a:moveTo>
                  <a:pt x="6214360" y="3096642"/>
                </a:moveTo>
                <a:cubicBezTo>
                  <a:pt x="6230488" y="3104693"/>
                  <a:pt x="6238553" y="3128850"/>
                  <a:pt x="6238553" y="3136902"/>
                </a:cubicBezTo>
                <a:cubicBezTo>
                  <a:pt x="6214360" y="3128850"/>
                  <a:pt x="6214360" y="3144955"/>
                  <a:pt x="6198231" y="3153006"/>
                </a:cubicBezTo>
                <a:cubicBezTo>
                  <a:pt x="6194201" y="3153006"/>
                  <a:pt x="6192185" y="3146967"/>
                  <a:pt x="6190170" y="3139922"/>
                </a:cubicBezTo>
                <a:lnTo>
                  <a:pt x="6187264" y="3133036"/>
                </a:lnTo>
                <a:lnTo>
                  <a:pt x="6190170" y="3136902"/>
                </a:lnTo>
                <a:cubicBezTo>
                  <a:pt x="6196216" y="3124823"/>
                  <a:pt x="6211337" y="3130863"/>
                  <a:pt x="6215116" y="3117652"/>
                </a:cubicBezTo>
                <a:lnTo>
                  <a:pt x="6214781" y="3108350"/>
                </a:lnTo>
                <a:lnTo>
                  <a:pt x="6214865" y="3108217"/>
                </a:lnTo>
                <a:lnTo>
                  <a:pt x="6214769" y="3107998"/>
                </a:lnTo>
                <a:close/>
                <a:moveTo>
                  <a:pt x="6374649" y="3095068"/>
                </a:moveTo>
                <a:lnTo>
                  <a:pt x="6375644" y="3096642"/>
                </a:lnTo>
                <a:lnTo>
                  <a:pt x="6374704" y="3096910"/>
                </a:lnTo>
                <a:close/>
                <a:moveTo>
                  <a:pt x="6131577" y="3094755"/>
                </a:moveTo>
                <a:cubicBezTo>
                  <a:pt x="6133467" y="3095384"/>
                  <a:pt x="6135231" y="3097146"/>
                  <a:pt x="6136742" y="3099662"/>
                </a:cubicBezTo>
                <a:lnTo>
                  <a:pt x="6141403" y="3119203"/>
                </a:lnTo>
                <a:lnTo>
                  <a:pt x="6125655" y="3096642"/>
                </a:lnTo>
                <a:cubicBezTo>
                  <a:pt x="6127671" y="3094629"/>
                  <a:pt x="6129687" y="3094126"/>
                  <a:pt x="6131577" y="3094755"/>
                </a:cubicBezTo>
                <a:close/>
                <a:moveTo>
                  <a:pt x="6079045" y="3089407"/>
                </a:moveTo>
                <a:lnTo>
                  <a:pt x="6090676" y="3095734"/>
                </a:lnTo>
                <a:cubicBezTo>
                  <a:pt x="6093701" y="3096753"/>
                  <a:pt x="6093701" y="3096753"/>
                  <a:pt x="6085634" y="3096753"/>
                </a:cubicBezTo>
                <a:lnTo>
                  <a:pt x="6082875" y="3107898"/>
                </a:lnTo>
                <a:close/>
                <a:moveTo>
                  <a:pt x="6078653" y="3087504"/>
                </a:moveTo>
                <a:lnTo>
                  <a:pt x="6079045" y="3089407"/>
                </a:lnTo>
                <a:lnTo>
                  <a:pt x="6077565" y="3088601"/>
                </a:lnTo>
                <a:close/>
                <a:moveTo>
                  <a:pt x="6428062" y="3082999"/>
                </a:moveTo>
                <a:lnTo>
                  <a:pt x="6436082" y="3085187"/>
                </a:lnTo>
                <a:lnTo>
                  <a:pt x="6438711" y="3083611"/>
                </a:lnTo>
                <a:lnTo>
                  <a:pt x="6441197" y="3083859"/>
                </a:lnTo>
                <a:lnTo>
                  <a:pt x="6444795" y="3104547"/>
                </a:lnTo>
                <a:cubicBezTo>
                  <a:pt x="6444795" y="3109390"/>
                  <a:pt x="6444795" y="3113260"/>
                  <a:pt x="6448669" y="3121005"/>
                </a:cubicBezTo>
                <a:cubicBezTo>
                  <a:pt x="6440924" y="3113260"/>
                  <a:pt x="6437050" y="3101644"/>
                  <a:pt x="6433179" y="3090995"/>
                </a:cubicBezTo>
                <a:close/>
                <a:moveTo>
                  <a:pt x="6425434" y="3082281"/>
                </a:moveTo>
                <a:lnTo>
                  <a:pt x="6427752" y="3082514"/>
                </a:lnTo>
                <a:lnTo>
                  <a:pt x="6428062" y="3082999"/>
                </a:lnTo>
                <a:close/>
                <a:moveTo>
                  <a:pt x="6022709" y="3082281"/>
                </a:moveTo>
                <a:cubicBezTo>
                  <a:pt x="6022709" y="3082281"/>
                  <a:pt x="6022709" y="3090027"/>
                  <a:pt x="6030454" y="3097771"/>
                </a:cubicBezTo>
                <a:cubicBezTo>
                  <a:pt x="6030454" y="3090027"/>
                  <a:pt x="6030454" y="3090027"/>
                  <a:pt x="6030454" y="3082281"/>
                </a:cubicBezTo>
                <a:cubicBezTo>
                  <a:pt x="6030454" y="3082281"/>
                  <a:pt x="6038199" y="3090027"/>
                  <a:pt x="6038199" y="3105516"/>
                </a:cubicBezTo>
                <a:cubicBezTo>
                  <a:pt x="6038199" y="3105516"/>
                  <a:pt x="6038199" y="3105516"/>
                  <a:pt x="6038199" y="3113260"/>
                </a:cubicBezTo>
                <a:cubicBezTo>
                  <a:pt x="6038199" y="3121005"/>
                  <a:pt x="6030454" y="3113260"/>
                  <a:pt x="6030454" y="3105516"/>
                </a:cubicBezTo>
                <a:cubicBezTo>
                  <a:pt x="6030454" y="3105516"/>
                  <a:pt x="6022709" y="3105516"/>
                  <a:pt x="6022709" y="3113260"/>
                </a:cubicBezTo>
                <a:cubicBezTo>
                  <a:pt x="6014965" y="3097771"/>
                  <a:pt x="6030454" y="3097771"/>
                  <a:pt x="6022709" y="3082281"/>
                </a:cubicBezTo>
                <a:close/>
                <a:moveTo>
                  <a:pt x="6286241" y="3081930"/>
                </a:moveTo>
                <a:lnTo>
                  <a:pt x="6311131" y="3112746"/>
                </a:lnTo>
                <a:cubicBezTo>
                  <a:pt x="6311131" y="3136902"/>
                  <a:pt x="6295003" y="3096642"/>
                  <a:pt x="6278874" y="3096642"/>
                </a:cubicBezTo>
                <a:close/>
                <a:moveTo>
                  <a:pt x="6285636" y="3079496"/>
                </a:moveTo>
                <a:lnTo>
                  <a:pt x="6286939" y="3080537"/>
                </a:lnTo>
                <a:lnTo>
                  <a:pt x="6286241" y="3081930"/>
                </a:lnTo>
                <a:lnTo>
                  <a:pt x="6285931" y="3081544"/>
                </a:lnTo>
                <a:close/>
                <a:moveTo>
                  <a:pt x="6522245" y="3074537"/>
                </a:moveTo>
                <a:cubicBezTo>
                  <a:pt x="6529990" y="3082281"/>
                  <a:pt x="6553224" y="3090027"/>
                  <a:pt x="6537735" y="3074537"/>
                </a:cubicBezTo>
                <a:cubicBezTo>
                  <a:pt x="6545480" y="3074537"/>
                  <a:pt x="6545480" y="3082281"/>
                  <a:pt x="6553224" y="3090027"/>
                </a:cubicBezTo>
                <a:cubicBezTo>
                  <a:pt x="6522245" y="3090027"/>
                  <a:pt x="6514501" y="3074537"/>
                  <a:pt x="6514501" y="3113260"/>
                </a:cubicBezTo>
                <a:cubicBezTo>
                  <a:pt x="6522245" y="3121005"/>
                  <a:pt x="6499011" y="3105516"/>
                  <a:pt x="6491266" y="3082281"/>
                </a:cubicBezTo>
                <a:cubicBezTo>
                  <a:pt x="6499011" y="3082281"/>
                  <a:pt x="6499011" y="3090027"/>
                  <a:pt x="6499011" y="3090027"/>
                </a:cubicBezTo>
                <a:cubicBezTo>
                  <a:pt x="6506756" y="3074537"/>
                  <a:pt x="6506756" y="3082281"/>
                  <a:pt x="6522245" y="3074537"/>
                </a:cubicBezTo>
                <a:close/>
                <a:moveTo>
                  <a:pt x="6061141" y="3064433"/>
                </a:moveTo>
                <a:cubicBezTo>
                  <a:pt x="6077269" y="3096642"/>
                  <a:pt x="6061141" y="3161058"/>
                  <a:pt x="6061141" y="3064433"/>
                </a:cubicBezTo>
                <a:close/>
                <a:moveTo>
                  <a:pt x="6998549" y="3059047"/>
                </a:moveTo>
                <a:cubicBezTo>
                  <a:pt x="6981770" y="3082281"/>
                  <a:pt x="6973378" y="3074537"/>
                  <a:pt x="6948207" y="3082281"/>
                </a:cubicBezTo>
                <a:cubicBezTo>
                  <a:pt x="6956598" y="3066792"/>
                  <a:pt x="6990160" y="3066792"/>
                  <a:pt x="6998549" y="3059047"/>
                </a:cubicBezTo>
                <a:close/>
                <a:moveTo>
                  <a:pt x="6433179" y="3059047"/>
                </a:moveTo>
                <a:cubicBezTo>
                  <a:pt x="6433179" y="3082281"/>
                  <a:pt x="6456413" y="3074537"/>
                  <a:pt x="6464159" y="3097771"/>
                </a:cubicBezTo>
                <a:cubicBezTo>
                  <a:pt x="6460285" y="3097771"/>
                  <a:pt x="6452540" y="3090027"/>
                  <a:pt x="6444795" y="3084219"/>
                </a:cubicBezTo>
                <a:lnTo>
                  <a:pt x="6441197" y="3083859"/>
                </a:lnTo>
                <a:lnTo>
                  <a:pt x="6440924" y="3082281"/>
                </a:lnTo>
                <a:lnTo>
                  <a:pt x="6438711" y="3083611"/>
                </a:lnTo>
                <a:lnTo>
                  <a:pt x="6427752" y="3082514"/>
                </a:lnTo>
                <a:lnTo>
                  <a:pt x="6417690" y="3066792"/>
                </a:lnTo>
                <a:cubicBezTo>
                  <a:pt x="6417690" y="3059047"/>
                  <a:pt x="6433179" y="3059047"/>
                  <a:pt x="6433179" y="3059047"/>
                </a:cubicBezTo>
                <a:close/>
                <a:moveTo>
                  <a:pt x="6109837" y="3055990"/>
                </a:moveTo>
                <a:cubicBezTo>
                  <a:pt x="6109837" y="3096753"/>
                  <a:pt x="6125970" y="3088601"/>
                  <a:pt x="6117903" y="3104905"/>
                </a:cubicBezTo>
                <a:cubicBezTo>
                  <a:pt x="6125970" y="3121211"/>
                  <a:pt x="6142106" y="3121211"/>
                  <a:pt x="6125970" y="3129363"/>
                </a:cubicBezTo>
                <a:cubicBezTo>
                  <a:pt x="6134039" y="3137516"/>
                  <a:pt x="6142106" y="3161974"/>
                  <a:pt x="6158242" y="3145669"/>
                </a:cubicBezTo>
                <a:cubicBezTo>
                  <a:pt x="6158242" y="3161974"/>
                  <a:pt x="6142106" y="3170126"/>
                  <a:pt x="6142106" y="3161974"/>
                </a:cubicBezTo>
                <a:cubicBezTo>
                  <a:pt x="6142106" y="3178278"/>
                  <a:pt x="6150173" y="3161974"/>
                  <a:pt x="6150173" y="3178278"/>
                </a:cubicBezTo>
                <a:cubicBezTo>
                  <a:pt x="6142106" y="3186430"/>
                  <a:pt x="6142106" y="3170126"/>
                  <a:pt x="6142106" y="3194582"/>
                </a:cubicBezTo>
                <a:cubicBezTo>
                  <a:pt x="6134039" y="3186430"/>
                  <a:pt x="6125970" y="3178278"/>
                  <a:pt x="6117903" y="3153822"/>
                </a:cubicBezTo>
                <a:cubicBezTo>
                  <a:pt x="6125970" y="3153822"/>
                  <a:pt x="6125970" y="3153822"/>
                  <a:pt x="6134039" y="3153822"/>
                </a:cubicBezTo>
                <a:cubicBezTo>
                  <a:pt x="6125970" y="3137516"/>
                  <a:pt x="6117903" y="3137516"/>
                  <a:pt x="6101767" y="3129363"/>
                </a:cubicBezTo>
                <a:cubicBezTo>
                  <a:pt x="6101767" y="3121211"/>
                  <a:pt x="6101767" y="3121211"/>
                  <a:pt x="6117903" y="3113058"/>
                </a:cubicBezTo>
                <a:cubicBezTo>
                  <a:pt x="6093701" y="3113058"/>
                  <a:pt x="6093701" y="3088601"/>
                  <a:pt x="6093701" y="3072297"/>
                </a:cubicBezTo>
                <a:cubicBezTo>
                  <a:pt x="6101767" y="3072297"/>
                  <a:pt x="6101767" y="3064145"/>
                  <a:pt x="6109837" y="3055990"/>
                </a:cubicBezTo>
                <a:close/>
                <a:moveTo>
                  <a:pt x="6305392" y="3051302"/>
                </a:moveTo>
                <a:cubicBezTo>
                  <a:pt x="6305392" y="3066792"/>
                  <a:pt x="6313136" y="3082281"/>
                  <a:pt x="6313136" y="3097771"/>
                </a:cubicBezTo>
                <a:cubicBezTo>
                  <a:pt x="6305392" y="3113260"/>
                  <a:pt x="6305392" y="3074537"/>
                  <a:pt x="6297647" y="3082281"/>
                </a:cubicBezTo>
                <a:cubicBezTo>
                  <a:pt x="6313136" y="3082281"/>
                  <a:pt x="6297647" y="3066792"/>
                  <a:pt x="6305392" y="3051302"/>
                </a:cubicBezTo>
                <a:close/>
                <a:moveTo>
                  <a:pt x="6496609" y="3040280"/>
                </a:moveTo>
                <a:cubicBezTo>
                  <a:pt x="6512737" y="3040280"/>
                  <a:pt x="6488544" y="3088589"/>
                  <a:pt x="6480480" y="3064433"/>
                </a:cubicBezTo>
                <a:cubicBezTo>
                  <a:pt x="6472416" y="3072486"/>
                  <a:pt x="6488544" y="3080537"/>
                  <a:pt x="6488544" y="3096642"/>
                </a:cubicBezTo>
                <a:cubicBezTo>
                  <a:pt x="6488544" y="3096642"/>
                  <a:pt x="6480480" y="3088589"/>
                  <a:pt x="6480480" y="3088589"/>
                </a:cubicBezTo>
                <a:cubicBezTo>
                  <a:pt x="6480480" y="3096642"/>
                  <a:pt x="6488544" y="3096642"/>
                  <a:pt x="6488544" y="3112746"/>
                </a:cubicBezTo>
                <a:cubicBezTo>
                  <a:pt x="6488544" y="3120798"/>
                  <a:pt x="6488544" y="3112746"/>
                  <a:pt x="6480480" y="3104693"/>
                </a:cubicBezTo>
                <a:cubicBezTo>
                  <a:pt x="6480480" y="3104693"/>
                  <a:pt x="6480480" y="3112746"/>
                  <a:pt x="6480480" y="3112746"/>
                </a:cubicBezTo>
                <a:cubicBezTo>
                  <a:pt x="6464351" y="3104693"/>
                  <a:pt x="6480480" y="3072486"/>
                  <a:pt x="6456287" y="3072486"/>
                </a:cubicBezTo>
                <a:cubicBezTo>
                  <a:pt x="6464351" y="3072486"/>
                  <a:pt x="6472416" y="3072486"/>
                  <a:pt x="6480480" y="3048331"/>
                </a:cubicBezTo>
                <a:cubicBezTo>
                  <a:pt x="6488544" y="3064433"/>
                  <a:pt x="6504673" y="3048331"/>
                  <a:pt x="6496609" y="3040280"/>
                </a:cubicBezTo>
                <a:close/>
                <a:moveTo>
                  <a:pt x="6787116" y="3039686"/>
                </a:moveTo>
                <a:cubicBezTo>
                  <a:pt x="6795637" y="3039686"/>
                  <a:pt x="6804157" y="3048400"/>
                  <a:pt x="6804157" y="3039686"/>
                </a:cubicBezTo>
                <a:cubicBezTo>
                  <a:pt x="6804157" y="3039686"/>
                  <a:pt x="6812675" y="3057113"/>
                  <a:pt x="6812675" y="3065826"/>
                </a:cubicBezTo>
                <a:cubicBezTo>
                  <a:pt x="6804157" y="3057113"/>
                  <a:pt x="6804157" y="3057113"/>
                  <a:pt x="6795637" y="3048400"/>
                </a:cubicBezTo>
                <a:cubicBezTo>
                  <a:pt x="6795637" y="3057113"/>
                  <a:pt x="6804157" y="3074539"/>
                  <a:pt x="6787116" y="3074539"/>
                </a:cubicBezTo>
                <a:cubicBezTo>
                  <a:pt x="6770077" y="3039686"/>
                  <a:pt x="6795637" y="3065826"/>
                  <a:pt x="6787116" y="3039686"/>
                </a:cubicBezTo>
                <a:close/>
                <a:moveTo>
                  <a:pt x="6537735" y="3039686"/>
                </a:moveTo>
                <a:cubicBezTo>
                  <a:pt x="6562131" y="3072880"/>
                  <a:pt x="6594658" y="3064582"/>
                  <a:pt x="6610923" y="3047985"/>
                </a:cubicBezTo>
                <a:cubicBezTo>
                  <a:pt x="6610923" y="3064582"/>
                  <a:pt x="6610923" y="3056284"/>
                  <a:pt x="6619056" y="3081179"/>
                </a:cubicBezTo>
                <a:cubicBezTo>
                  <a:pt x="6602791" y="3064582"/>
                  <a:pt x="6578395" y="3064582"/>
                  <a:pt x="6562131" y="3072880"/>
                </a:cubicBezTo>
                <a:cubicBezTo>
                  <a:pt x="6553998" y="3081179"/>
                  <a:pt x="6570262" y="3081179"/>
                  <a:pt x="6562131" y="3097774"/>
                </a:cubicBezTo>
                <a:cubicBezTo>
                  <a:pt x="6553998" y="3089475"/>
                  <a:pt x="6537735" y="3039686"/>
                  <a:pt x="6537735" y="3039686"/>
                </a:cubicBezTo>
                <a:close/>
                <a:moveTo>
                  <a:pt x="6085634" y="3039686"/>
                </a:moveTo>
                <a:cubicBezTo>
                  <a:pt x="6085634" y="3047838"/>
                  <a:pt x="6093701" y="3055990"/>
                  <a:pt x="6093701" y="3072297"/>
                </a:cubicBezTo>
                <a:lnTo>
                  <a:pt x="6078653" y="3087504"/>
                </a:lnTo>
                <a:lnTo>
                  <a:pt x="6076557" y="3077393"/>
                </a:lnTo>
                <a:cubicBezTo>
                  <a:pt x="6079582" y="3064145"/>
                  <a:pt x="6085634" y="3051918"/>
                  <a:pt x="6085634" y="3039686"/>
                </a:cubicBezTo>
                <a:close/>
                <a:moveTo>
                  <a:pt x="6907881" y="3032227"/>
                </a:moveTo>
                <a:cubicBezTo>
                  <a:pt x="6915945" y="3040280"/>
                  <a:pt x="6915945" y="3048331"/>
                  <a:pt x="6915945" y="3048331"/>
                </a:cubicBezTo>
                <a:lnTo>
                  <a:pt x="6904376" y="3033476"/>
                </a:lnTo>
                <a:close/>
                <a:moveTo>
                  <a:pt x="6708122" y="3025651"/>
                </a:moveTo>
                <a:cubicBezTo>
                  <a:pt x="6708122" y="3046224"/>
                  <a:pt x="6699409" y="3046224"/>
                  <a:pt x="6692874" y="3039023"/>
                </a:cubicBezTo>
                <a:lnTo>
                  <a:pt x="6691949" y="3026361"/>
                </a:lnTo>
                <a:lnTo>
                  <a:pt x="6696143" y="3028737"/>
                </a:lnTo>
                <a:cubicBezTo>
                  <a:pt x="6699409" y="3027707"/>
                  <a:pt x="6703766" y="3025651"/>
                  <a:pt x="6708122" y="3025651"/>
                </a:cubicBezTo>
                <a:close/>
                <a:moveTo>
                  <a:pt x="6827677" y="3024531"/>
                </a:moveTo>
                <a:lnTo>
                  <a:pt x="6838329" y="3033232"/>
                </a:lnTo>
                <a:cubicBezTo>
                  <a:pt x="6841351" y="3036253"/>
                  <a:pt x="6843369" y="3040280"/>
                  <a:pt x="6843369" y="3048331"/>
                </a:cubicBezTo>
                <a:cubicBezTo>
                  <a:pt x="6855465" y="3048331"/>
                  <a:pt x="6881168" y="3021155"/>
                  <a:pt x="6900070" y="3027949"/>
                </a:cubicBezTo>
                <a:lnTo>
                  <a:pt x="6904376" y="3033476"/>
                </a:lnTo>
                <a:lnTo>
                  <a:pt x="6865544" y="3047324"/>
                </a:lnTo>
                <a:cubicBezTo>
                  <a:pt x="6851433" y="3050344"/>
                  <a:pt x="6839336" y="3052356"/>
                  <a:pt x="6835305" y="3056383"/>
                </a:cubicBezTo>
                <a:close/>
                <a:moveTo>
                  <a:pt x="6691764" y="3023802"/>
                </a:moveTo>
                <a:lnTo>
                  <a:pt x="6691949" y="3026361"/>
                </a:lnTo>
                <a:lnTo>
                  <a:pt x="6690696" y="3025651"/>
                </a:lnTo>
                <a:close/>
                <a:moveTo>
                  <a:pt x="6827355" y="3023185"/>
                </a:moveTo>
                <a:lnTo>
                  <a:pt x="6827677" y="3024531"/>
                </a:lnTo>
                <a:lnTo>
                  <a:pt x="6827240" y="3024175"/>
                </a:lnTo>
                <a:close/>
                <a:moveTo>
                  <a:pt x="6454113" y="3022343"/>
                </a:moveTo>
                <a:cubicBezTo>
                  <a:pt x="6455445" y="3020770"/>
                  <a:pt x="6458351" y="3021294"/>
                  <a:pt x="6464159" y="3025490"/>
                </a:cubicBezTo>
                <a:cubicBezTo>
                  <a:pt x="6456413" y="3033878"/>
                  <a:pt x="6456413" y="3042270"/>
                  <a:pt x="6456413" y="3059049"/>
                </a:cubicBezTo>
                <a:cubicBezTo>
                  <a:pt x="6448669" y="3059049"/>
                  <a:pt x="6440924" y="3050660"/>
                  <a:pt x="6425434" y="3042270"/>
                </a:cubicBezTo>
                <a:cubicBezTo>
                  <a:pt x="6440924" y="3050660"/>
                  <a:pt x="6448669" y="3008707"/>
                  <a:pt x="6448669" y="3050660"/>
                </a:cubicBezTo>
                <a:cubicBezTo>
                  <a:pt x="6460285" y="3050660"/>
                  <a:pt x="6450120" y="3027063"/>
                  <a:pt x="6454113" y="3022343"/>
                </a:cubicBezTo>
                <a:close/>
                <a:moveTo>
                  <a:pt x="6958103" y="3016452"/>
                </a:moveTo>
                <a:lnTo>
                  <a:pt x="6959548" y="3019187"/>
                </a:lnTo>
                <a:lnTo>
                  <a:pt x="6956213" y="3018065"/>
                </a:lnTo>
                <a:close/>
                <a:moveTo>
                  <a:pt x="6787060" y="3015472"/>
                </a:moveTo>
                <a:lnTo>
                  <a:pt x="6787374" y="3015669"/>
                </a:lnTo>
                <a:lnTo>
                  <a:pt x="6786919" y="3016123"/>
                </a:lnTo>
                <a:close/>
                <a:moveTo>
                  <a:pt x="6942777" y="3013550"/>
                </a:moveTo>
                <a:lnTo>
                  <a:pt x="6956213" y="3018065"/>
                </a:lnTo>
                <a:lnTo>
                  <a:pt x="6947885" y="3025166"/>
                </a:lnTo>
                <a:cubicBezTo>
                  <a:pt x="6945841" y="3026134"/>
                  <a:pt x="6945841" y="3028070"/>
                  <a:pt x="6949929" y="3039686"/>
                </a:cubicBezTo>
                <a:cubicBezTo>
                  <a:pt x="6941755" y="3031942"/>
                  <a:pt x="6925404" y="3039686"/>
                  <a:pt x="6917228" y="3031942"/>
                </a:cubicBezTo>
                <a:cubicBezTo>
                  <a:pt x="6925404" y="3024197"/>
                  <a:pt x="6933578" y="3016452"/>
                  <a:pt x="6942777" y="3013550"/>
                </a:cubicBezTo>
                <a:close/>
                <a:moveTo>
                  <a:pt x="6695597" y="3008293"/>
                </a:moveTo>
                <a:cubicBezTo>
                  <a:pt x="6696686" y="3009449"/>
                  <a:pt x="6697231" y="3011764"/>
                  <a:pt x="6697231" y="3014335"/>
                </a:cubicBezTo>
                <a:lnTo>
                  <a:pt x="6691764" y="3023802"/>
                </a:lnTo>
                <a:lnTo>
                  <a:pt x="6690696" y="3009193"/>
                </a:lnTo>
                <a:cubicBezTo>
                  <a:pt x="6692874" y="3007136"/>
                  <a:pt x="6694508" y="3007136"/>
                  <a:pt x="6695597" y="3008293"/>
                </a:cubicBezTo>
                <a:close/>
                <a:moveTo>
                  <a:pt x="6794983" y="3008071"/>
                </a:moveTo>
                <a:cubicBezTo>
                  <a:pt x="6797000" y="3016123"/>
                  <a:pt x="6796495" y="3019646"/>
                  <a:pt x="6794480" y="3020148"/>
                </a:cubicBezTo>
                <a:lnTo>
                  <a:pt x="6787374" y="3015669"/>
                </a:lnTo>
                <a:close/>
                <a:moveTo>
                  <a:pt x="6343241" y="3007367"/>
                </a:moveTo>
                <a:lnTo>
                  <a:pt x="6343389" y="3008071"/>
                </a:lnTo>
                <a:lnTo>
                  <a:pt x="6351451" y="3008071"/>
                </a:lnTo>
                <a:cubicBezTo>
                  <a:pt x="6343389" y="3040280"/>
                  <a:pt x="6359515" y="3048331"/>
                  <a:pt x="6367580" y="3080537"/>
                </a:cubicBezTo>
                <a:cubicBezTo>
                  <a:pt x="6367580" y="3080537"/>
                  <a:pt x="6367580" y="3072486"/>
                  <a:pt x="6367580" y="3072486"/>
                </a:cubicBezTo>
                <a:cubicBezTo>
                  <a:pt x="6375644" y="3076513"/>
                  <a:pt x="6375644" y="3084565"/>
                  <a:pt x="6374637" y="3094629"/>
                </a:cubicBezTo>
                <a:lnTo>
                  <a:pt x="6374649" y="3095068"/>
                </a:lnTo>
                <a:lnTo>
                  <a:pt x="6363547" y="3077517"/>
                </a:lnTo>
                <a:cubicBezTo>
                  <a:pt x="6359515" y="3070472"/>
                  <a:pt x="6355483" y="3064433"/>
                  <a:pt x="6351451" y="3064433"/>
                </a:cubicBezTo>
                <a:cubicBezTo>
                  <a:pt x="6343389" y="3072486"/>
                  <a:pt x="6351451" y="3080537"/>
                  <a:pt x="6359515" y="3088589"/>
                </a:cubicBezTo>
                <a:cubicBezTo>
                  <a:pt x="6351451" y="3080537"/>
                  <a:pt x="6327260" y="3096642"/>
                  <a:pt x="6343389" y="3104693"/>
                </a:cubicBezTo>
                <a:cubicBezTo>
                  <a:pt x="6343389" y="3120798"/>
                  <a:pt x="6327260" y="3096642"/>
                  <a:pt x="6327260" y="3088589"/>
                </a:cubicBezTo>
                <a:cubicBezTo>
                  <a:pt x="6319196" y="3096642"/>
                  <a:pt x="6327260" y="3112746"/>
                  <a:pt x="6335324" y="3112746"/>
                </a:cubicBezTo>
                <a:cubicBezTo>
                  <a:pt x="6319196" y="3136902"/>
                  <a:pt x="6311131" y="3080537"/>
                  <a:pt x="6311131" y="3064433"/>
                </a:cubicBezTo>
                <a:cubicBezTo>
                  <a:pt x="6327260" y="3088589"/>
                  <a:pt x="6327260" y="3072486"/>
                  <a:pt x="6335324" y="3088589"/>
                </a:cubicBezTo>
                <a:cubicBezTo>
                  <a:pt x="6343389" y="3080537"/>
                  <a:pt x="6343389" y="3064433"/>
                  <a:pt x="6343389" y="3048331"/>
                </a:cubicBezTo>
                <a:cubicBezTo>
                  <a:pt x="6335324" y="3072486"/>
                  <a:pt x="6335324" y="3048331"/>
                  <a:pt x="6335324" y="3032227"/>
                </a:cubicBezTo>
                <a:cubicBezTo>
                  <a:pt x="6339357" y="3028201"/>
                  <a:pt x="6339357" y="3020148"/>
                  <a:pt x="6340364" y="3014110"/>
                </a:cubicBezTo>
                <a:close/>
                <a:moveTo>
                  <a:pt x="6990805" y="3000963"/>
                </a:moveTo>
                <a:cubicBezTo>
                  <a:pt x="6990805" y="3008707"/>
                  <a:pt x="6974454" y="3024197"/>
                  <a:pt x="6990805" y="3024197"/>
                </a:cubicBezTo>
                <a:cubicBezTo>
                  <a:pt x="6990805" y="3031942"/>
                  <a:pt x="6974454" y="3031942"/>
                  <a:pt x="6966280" y="3031942"/>
                </a:cubicBezTo>
                <a:lnTo>
                  <a:pt x="6959548" y="3019187"/>
                </a:lnTo>
                <a:lnTo>
                  <a:pt x="6974454" y="3024197"/>
                </a:lnTo>
                <a:cubicBezTo>
                  <a:pt x="6982631" y="3024197"/>
                  <a:pt x="6974454" y="3000963"/>
                  <a:pt x="6990805" y="3000963"/>
                </a:cubicBezTo>
                <a:close/>
                <a:moveTo>
                  <a:pt x="7006777" y="2997696"/>
                </a:moveTo>
                <a:cubicBezTo>
                  <a:pt x="7008712" y="2997333"/>
                  <a:pt x="7012101" y="2997576"/>
                  <a:pt x="7015973" y="2998060"/>
                </a:cubicBezTo>
                <a:cubicBezTo>
                  <a:pt x="7023718" y="2999028"/>
                  <a:pt x="7033400" y="3000963"/>
                  <a:pt x="7037271" y="3000963"/>
                </a:cubicBezTo>
                <a:cubicBezTo>
                  <a:pt x="7037271" y="3016452"/>
                  <a:pt x="7021781" y="3008707"/>
                  <a:pt x="7014036" y="3016452"/>
                </a:cubicBezTo>
                <a:cubicBezTo>
                  <a:pt x="7014036" y="3008707"/>
                  <a:pt x="7014036" y="3000963"/>
                  <a:pt x="7006292" y="3000963"/>
                </a:cubicBezTo>
                <a:cubicBezTo>
                  <a:pt x="7004356" y="2999027"/>
                  <a:pt x="7004841" y="2998059"/>
                  <a:pt x="7006777" y="2997696"/>
                </a:cubicBezTo>
                <a:close/>
                <a:moveTo>
                  <a:pt x="6504673" y="2983915"/>
                </a:moveTo>
                <a:cubicBezTo>
                  <a:pt x="6504673" y="2983915"/>
                  <a:pt x="6504673" y="2987942"/>
                  <a:pt x="6505680" y="2990961"/>
                </a:cubicBezTo>
                <a:lnTo>
                  <a:pt x="6512735" y="2991967"/>
                </a:lnTo>
                <a:close/>
                <a:moveTo>
                  <a:pt x="6932717" y="2977729"/>
                </a:moveTo>
                <a:cubicBezTo>
                  <a:pt x="6948207" y="2985473"/>
                  <a:pt x="6940463" y="2977729"/>
                  <a:pt x="6955952" y="2993218"/>
                </a:cubicBezTo>
                <a:cubicBezTo>
                  <a:pt x="6955952" y="3008707"/>
                  <a:pt x="6932717" y="2993218"/>
                  <a:pt x="6932717" y="2977729"/>
                </a:cubicBezTo>
                <a:close/>
                <a:moveTo>
                  <a:pt x="6335324" y="2975862"/>
                </a:moveTo>
                <a:cubicBezTo>
                  <a:pt x="6351451" y="2991967"/>
                  <a:pt x="6367580" y="2975862"/>
                  <a:pt x="6383708" y="2983915"/>
                </a:cubicBezTo>
                <a:cubicBezTo>
                  <a:pt x="6375644" y="3000019"/>
                  <a:pt x="6391773" y="3016123"/>
                  <a:pt x="6399837" y="3016123"/>
                </a:cubicBezTo>
                <a:cubicBezTo>
                  <a:pt x="6399837" y="3040280"/>
                  <a:pt x="6399837" y="3056383"/>
                  <a:pt x="6415966" y="3064433"/>
                </a:cubicBezTo>
                <a:cubicBezTo>
                  <a:pt x="6415966" y="3080537"/>
                  <a:pt x="6391773" y="3064433"/>
                  <a:pt x="6399837" y="3056383"/>
                </a:cubicBezTo>
                <a:cubicBezTo>
                  <a:pt x="6391773" y="3056383"/>
                  <a:pt x="6391773" y="3056383"/>
                  <a:pt x="6391773" y="3064433"/>
                </a:cubicBezTo>
                <a:cubicBezTo>
                  <a:pt x="6407901" y="3080537"/>
                  <a:pt x="6407901" y="3088589"/>
                  <a:pt x="6424030" y="3080537"/>
                </a:cubicBezTo>
                <a:cubicBezTo>
                  <a:pt x="6415966" y="3104693"/>
                  <a:pt x="6432094" y="3096642"/>
                  <a:pt x="6432094" y="3120798"/>
                </a:cubicBezTo>
                <a:cubicBezTo>
                  <a:pt x="6424030" y="3104693"/>
                  <a:pt x="6424030" y="3128850"/>
                  <a:pt x="6407901" y="3104693"/>
                </a:cubicBezTo>
                <a:cubicBezTo>
                  <a:pt x="6407901" y="3120798"/>
                  <a:pt x="6399837" y="3128850"/>
                  <a:pt x="6399837" y="3144955"/>
                </a:cubicBezTo>
                <a:cubicBezTo>
                  <a:pt x="6391773" y="3136902"/>
                  <a:pt x="6399837" y="3088589"/>
                  <a:pt x="6407901" y="3088589"/>
                </a:cubicBezTo>
                <a:cubicBezTo>
                  <a:pt x="6391773" y="3080537"/>
                  <a:pt x="6399837" y="3128850"/>
                  <a:pt x="6383708" y="3136902"/>
                </a:cubicBezTo>
                <a:cubicBezTo>
                  <a:pt x="6375644" y="3136902"/>
                  <a:pt x="6383708" y="3096642"/>
                  <a:pt x="6391773" y="3112746"/>
                </a:cubicBezTo>
                <a:cubicBezTo>
                  <a:pt x="6383708" y="3080537"/>
                  <a:pt x="6375644" y="3056383"/>
                  <a:pt x="6367580" y="3040280"/>
                </a:cubicBezTo>
                <a:cubicBezTo>
                  <a:pt x="6383708" y="3040280"/>
                  <a:pt x="6383708" y="3040280"/>
                  <a:pt x="6391773" y="3048331"/>
                </a:cubicBezTo>
                <a:cubicBezTo>
                  <a:pt x="6391773" y="3040280"/>
                  <a:pt x="6399837" y="3032227"/>
                  <a:pt x="6399837" y="3024175"/>
                </a:cubicBezTo>
                <a:cubicBezTo>
                  <a:pt x="6391773" y="3024175"/>
                  <a:pt x="6383708" y="3024175"/>
                  <a:pt x="6383708" y="3032227"/>
                </a:cubicBezTo>
                <a:cubicBezTo>
                  <a:pt x="6367580" y="3024175"/>
                  <a:pt x="6383708" y="3008071"/>
                  <a:pt x="6375644" y="2991967"/>
                </a:cubicBezTo>
                <a:cubicBezTo>
                  <a:pt x="6375644" y="3008071"/>
                  <a:pt x="6359515" y="2991967"/>
                  <a:pt x="6367580" y="3008071"/>
                </a:cubicBezTo>
                <a:lnTo>
                  <a:pt x="6351451" y="3008071"/>
                </a:lnTo>
                <a:cubicBezTo>
                  <a:pt x="6347419" y="3006058"/>
                  <a:pt x="6344900" y="3006058"/>
                  <a:pt x="6343262" y="3007316"/>
                </a:cubicBezTo>
                <a:lnTo>
                  <a:pt x="6343241" y="3007367"/>
                </a:lnTo>
                <a:lnTo>
                  <a:pt x="6339357" y="2988947"/>
                </a:lnTo>
                <a:cubicBezTo>
                  <a:pt x="6339357" y="2983915"/>
                  <a:pt x="6339357" y="2979888"/>
                  <a:pt x="6335324" y="2975862"/>
                </a:cubicBezTo>
                <a:close/>
                <a:moveTo>
                  <a:pt x="7465559" y="2927387"/>
                </a:moveTo>
                <a:cubicBezTo>
                  <a:pt x="7482598" y="2942876"/>
                  <a:pt x="7448521" y="2942876"/>
                  <a:pt x="7440000" y="2942876"/>
                </a:cubicBezTo>
                <a:cubicBezTo>
                  <a:pt x="7440000" y="2919641"/>
                  <a:pt x="7474080" y="2942876"/>
                  <a:pt x="7465559" y="2927387"/>
                </a:cubicBezTo>
                <a:close/>
                <a:moveTo>
                  <a:pt x="7063088" y="2926457"/>
                </a:moveTo>
                <a:lnTo>
                  <a:pt x="7067545" y="2930655"/>
                </a:lnTo>
                <a:cubicBezTo>
                  <a:pt x="7068333" y="2931743"/>
                  <a:pt x="7067284" y="2931260"/>
                  <a:pt x="7063088" y="2927387"/>
                </a:cubicBezTo>
                <a:close/>
                <a:moveTo>
                  <a:pt x="7058106" y="2909961"/>
                </a:moveTo>
                <a:cubicBezTo>
                  <a:pt x="7060990" y="2909476"/>
                  <a:pt x="7063088" y="2909961"/>
                  <a:pt x="7063088" y="2911897"/>
                </a:cubicBezTo>
                <a:lnTo>
                  <a:pt x="7063088" y="2926457"/>
                </a:lnTo>
                <a:lnTo>
                  <a:pt x="7060990" y="2924483"/>
                </a:lnTo>
                <a:cubicBezTo>
                  <a:pt x="7054697" y="2919641"/>
                  <a:pt x="7046309" y="2915771"/>
                  <a:pt x="7046309" y="2927387"/>
                </a:cubicBezTo>
                <a:cubicBezTo>
                  <a:pt x="7033722" y="2921578"/>
                  <a:pt x="7049454" y="2911413"/>
                  <a:pt x="7058106" y="2909961"/>
                </a:cubicBezTo>
                <a:close/>
                <a:moveTo>
                  <a:pt x="7248003" y="2904370"/>
                </a:moveTo>
                <a:lnTo>
                  <a:pt x="7247006" y="2905669"/>
                </a:lnTo>
                <a:lnTo>
                  <a:pt x="7246394" y="2904604"/>
                </a:lnTo>
                <a:close/>
                <a:moveTo>
                  <a:pt x="7630985" y="2891568"/>
                </a:moveTo>
                <a:cubicBezTo>
                  <a:pt x="7634051" y="2892536"/>
                  <a:pt x="7638138" y="2896407"/>
                  <a:pt x="7642225" y="2896407"/>
                </a:cubicBezTo>
                <a:cubicBezTo>
                  <a:pt x="7699450" y="2880918"/>
                  <a:pt x="7634051" y="2911897"/>
                  <a:pt x="7625874" y="2904152"/>
                </a:cubicBezTo>
                <a:cubicBezTo>
                  <a:pt x="7625874" y="2892536"/>
                  <a:pt x="7627919" y="2890600"/>
                  <a:pt x="7630985" y="2891568"/>
                </a:cubicBezTo>
                <a:close/>
                <a:moveTo>
                  <a:pt x="7719901" y="2874626"/>
                </a:moveTo>
                <a:cubicBezTo>
                  <a:pt x="7724620" y="2875109"/>
                  <a:pt x="7728492" y="2877045"/>
                  <a:pt x="7730428" y="2880918"/>
                </a:cubicBezTo>
                <a:cubicBezTo>
                  <a:pt x="7714938" y="2880918"/>
                  <a:pt x="7707194" y="2888662"/>
                  <a:pt x="7683959" y="2896407"/>
                </a:cubicBezTo>
                <a:cubicBezTo>
                  <a:pt x="7683959" y="2888662"/>
                  <a:pt x="7693641" y="2880918"/>
                  <a:pt x="7704290" y="2877046"/>
                </a:cubicBezTo>
                <a:cubicBezTo>
                  <a:pt x="7709614" y="2875110"/>
                  <a:pt x="7715181" y="2874141"/>
                  <a:pt x="7719901" y="2874626"/>
                </a:cubicBezTo>
                <a:close/>
                <a:moveTo>
                  <a:pt x="7231017" y="2873344"/>
                </a:moveTo>
                <a:cubicBezTo>
                  <a:pt x="7235014" y="2877384"/>
                  <a:pt x="7235014" y="2881425"/>
                  <a:pt x="7236012" y="2886475"/>
                </a:cubicBezTo>
                <a:lnTo>
                  <a:pt x="7246394" y="2904604"/>
                </a:lnTo>
                <a:lnTo>
                  <a:pt x="7239010" y="2905669"/>
                </a:lnTo>
                <a:cubicBezTo>
                  <a:pt x="7191044" y="2913750"/>
                  <a:pt x="7151071" y="2962240"/>
                  <a:pt x="7103103" y="2929913"/>
                </a:cubicBezTo>
                <a:cubicBezTo>
                  <a:pt x="7111098" y="2937995"/>
                  <a:pt x="7135082" y="2929913"/>
                  <a:pt x="7119092" y="2929913"/>
                </a:cubicBezTo>
                <a:cubicBezTo>
                  <a:pt x="7119092" y="2929913"/>
                  <a:pt x="7143075" y="2921832"/>
                  <a:pt x="7143075" y="2921832"/>
                </a:cubicBezTo>
                <a:cubicBezTo>
                  <a:pt x="7167060" y="2915771"/>
                  <a:pt x="7204533" y="2923347"/>
                  <a:pt x="7221772" y="2903650"/>
                </a:cubicBezTo>
                <a:lnTo>
                  <a:pt x="7228399" y="2881920"/>
                </a:lnTo>
                <a:lnTo>
                  <a:pt x="7231017" y="2881425"/>
                </a:lnTo>
                <a:close/>
                <a:moveTo>
                  <a:pt x="6948207" y="2873173"/>
                </a:moveTo>
                <a:cubicBezTo>
                  <a:pt x="6963696" y="2873173"/>
                  <a:pt x="6955952" y="2888662"/>
                  <a:pt x="6963696" y="2904152"/>
                </a:cubicBezTo>
                <a:cubicBezTo>
                  <a:pt x="6948207" y="2904152"/>
                  <a:pt x="6948207" y="2888662"/>
                  <a:pt x="6948207" y="2873173"/>
                </a:cubicBezTo>
                <a:close/>
                <a:moveTo>
                  <a:pt x="7149571" y="2871368"/>
                </a:moveTo>
                <a:lnTo>
                  <a:pt x="7155196" y="2877626"/>
                </a:lnTo>
                <a:lnTo>
                  <a:pt x="7152035" y="2878120"/>
                </a:lnTo>
                <a:cubicBezTo>
                  <a:pt x="7150608" y="2877370"/>
                  <a:pt x="7149571" y="2875370"/>
                  <a:pt x="7149571" y="2871368"/>
                </a:cubicBezTo>
                <a:close/>
                <a:moveTo>
                  <a:pt x="7756276" y="2870270"/>
                </a:moveTo>
                <a:cubicBezTo>
                  <a:pt x="7763731" y="2869302"/>
                  <a:pt x="7772251" y="2869302"/>
                  <a:pt x="7780770" y="2873173"/>
                </a:cubicBezTo>
                <a:cubicBezTo>
                  <a:pt x="7772251" y="2880918"/>
                  <a:pt x="7763731" y="2873173"/>
                  <a:pt x="7746694" y="2888662"/>
                </a:cubicBezTo>
                <a:cubicBezTo>
                  <a:pt x="7746694" y="2880918"/>
                  <a:pt x="7738173" y="2873173"/>
                  <a:pt x="7738173" y="2873173"/>
                </a:cubicBezTo>
                <a:cubicBezTo>
                  <a:pt x="7742433" y="2873173"/>
                  <a:pt x="7748822" y="2871238"/>
                  <a:pt x="7756276" y="2870270"/>
                </a:cubicBezTo>
                <a:close/>
                <a:moveTo>
                  <a:pt x="7334945" y="2857181"/>
                </a:moveTo>
                <a:cubicBezTo>
                  <a:pt x="7342941" y="2857181"/>
                  <a:pt x="7342941" y="2873344"/>
                  <a:pt x="7342941" y="2857181"/>
                </a:cubicBezTo>
                <a:cubicBezTo>
                  <a:pt x="7350935" y="2857181"/>
                  <a:pt x="7350935" y="2881425"/>
                  <a:pt x="7350935" y="2889506"/>
                </a:cubicBezTo>
                <a:lnTo>
                  <a:pt x="7294972" y="2897588"/>
                </a:lnTo>
                <a:lnTo>
                  <a:pt x="7301967" y="2881425"/>
                </a:lnTo>
                <a:cubicBezTo>
                  <a:pt x="7302968" y="2877384"/>
                  <a:pt x="7302968" y="2877384"/>
                  <a:pt x="7302968" y="2889506"/>
                </a:cubicBezTo>
                <a:cubicBezTo>
                  <a:pt x="7310962" y="2889506"/>
                  <a:pt x="7310962" y="2881425"/>
                  <a:pt x="7302968" y="2873344"/>
                </a:cubicBezTo>
                <a:cubicBezTo>
                  <a:pt x="7310962" y="2881425"/>
                  <a:pt x="7326951" y="2865262"/>
                  <a:pt x="7326951" y="2881425"/>
                </a:cubicBezTo>
                <a:cubicBezTo>
                  <a:pt x="7342941" y="2881425"/>
                  <a:pt x="7334945" y="2865262"/>
                  <a:pt x="7334945" y="2857181"/>
                </a:cubicBezTo>
                <a:close/>
                <a:moveTo>
                  <a:pt x="7397405" y="2856769"/>
                </a:moveTo>
                <a:cubicBezTo>
                  <a:pt x="7401277" y="2857547"/>
                  <a:pt x="7405150" y="2861696"/>
                  <a:pt x="7409021" y="2872070"/>
                </a:cubicBezTo>
                <a:cubicBezTo>
                  <a:pt x="7393532" y="2863772"/>
                  <a:pt x="7385786" y="2880367"/>
                  <a:pt x="7362553" y="2888665"/>
                </a:cubicBezTo>
                <a:cubicBezTo>
                  <a:pt x="7362553" y="2872070"/>
                  <a:pt x="7362553" y="2872070"/>
                  <a:pt x="7362553" y="2863772"/>
                </a:cubicBezTo>
                <a:cubicBezTo>
                  <a:pt x="7374171" y="2882442"/>
                  <a:pt x="7385786" y="2854437"/>
                  <a:pt x="7397405" y="2856769"/>
                </a:cubicBezTo>
                <a:close/>
                <a:moveTo>
                  <a:pt x="7103103" y="2849939"/>
                </a:moveTo>
                <a:cubicBezTo>
                  <a:pt x="7110847" y="2865428"/>
                  <a:pt x="7118592" y="2896407"/>
                  <a:pt x="7126336" y="2904152"/>
                </a:cubicBezTo>
                <a:cubicBezTo>
                  <a:pt x="7126336" y="2919641"/>
                  <a:pt x="7118592" y="2904152"/>
                  <a:pt x="7118592" y="2911897"/>
                </a:cubicBezTo>
                <a:cubicBezTo>
                  <a:pt x="7110847" y="2919641"/>
                  <a:pt x="7118592" y="2896407"/>
                  <a:pt x="7110847" y="2888662"/>
                </a:cubicBezTo>
                <a:cubicBezTo>
                  <a:pt x="7103103" y="2888662"/>
                  <a:pt x="7110847" y="2896407"/>
                  <a:pt x="7110847" y="2896407"/>
                </a:cubicBezTo>
                <a:cubicBezTo>
                  <a:pt x="7103103" y="2911897"/>
                  <a:pt x="7103103" y="2865428"/>
                  <a:pt x="7103103" y="2849939"/>
                </a:cubicBezTo>
                <a:close/>
                <a:moveTo>
                  <a:pt x="6964021" y="2830578"/>
                </a:moveTo>
                <a:cubicBezTo>
                  <a:pt x="6980154" y="2838691"/>
                  <a:pt x="6988224" y="2854920"/>
                  <a:pt x="7004357" y="2871146"/>
                </a:cubicBezTo>
                <a:cubicBezTo>
                  <a:pt x="6996290" y="2879259"/>
                  <a:pt x="6996290" y="2879259"/>
                  <a:pt x="6996290" y="2887374"/>
                </a:cubicBezTo>
                <a:cubicBezTo>
                  <a:pt x="7012426" y="2895488"/>
                  <a:pt x="7020493" y="2879259"/>
                  <a:pt x="7036629" y="2879259"/>
                </a:cubicBezTo>
                <a:cubicBezTo>
                  <a:pt x="7028560" y="2895488"/>
                  <a:pt x="7036629" y="2903601"/>
                  <a:pt x="7036629" y="2919827"/>
                </a:cubicBezTo>
                <a:cubicBezTo>
                  <a:pt x="7028560" y="2919827"/>
                  <a:pt x="7028560" y="2919827"/>
                  <a:pt x="7028560" y="2927943"/>
                </a:cubicBezTo>
                <a:cubicBezTo>
                  <a:pt x="7028560" y="2927943"/>
                  <a:pt x="7020493" y="2919827"/>
                  <a:pt x="7020493" y="2919827"/>
                </a:cubicBezTo>
                <a:cubicBezTo>
                  <a:pt x="6996290" y="2927943"/>
                  <a:pt x="7012426" y="2944169"/>
                  <a:pt x="7012426" y="2960394"/>
                </a:cubicBezTo>
                <a:cubicBezTo>
                  <a:pt x="7028560" y="2968508"/>
                  <a:pt x="7036629" y="2960394"/>
                  <a:pt x="7036629" y="2936055"/>
                </a:cubicBezTo>
                <a:cubicBezTo>
                  <a:pt x="7052763" y="2936055"/>
                  <a:pt x="7036629" y="2952282"/>
                  <a:pt x="7044696" y="2960394"/>
                </a:cubicBezTo>
                <a:cubicBezTo>
                  <a:pt x="7004357" y="2984736"/>
                  <a:pt x="6996290" y="2968508"/>
                  <a:pt x="6972088" y="2992850"/>
                </a:cubicBezTo>
                <a:cubicBezTo>
                  <a:pt x="6964021" y="3000963"/>
                  <a:pt x="6964021" y="2976624"/>
                  <a:pt x="6955952" y="2984736"/>
                </a:cubicBezTo>
                <a:cubicBezTo>
                  <a:pt x="6955952" y="2968508"/>
                  <a:pt x="6972088" y="2992850"/>
                  <a:pt x="6972088" y="2968508"/>
                </a:cubicBezTo>
                <a:cubicBezTo>
                  <a:pt x="6980154" y="2960394"/>
                  <a:pt x="6980154" y="2968508"/>
                  <a:pt x="6988224" y="2976624"/>
                </a:cubicBezTo>
                <a:cubicBezTo>
                  <a:pt x="6996290" y="2960394"/>
                  <a:pt x="6996290" y="2960394"/>
                  <a:pt x="7004357" y="2968508"/>
                </a:cubicBezTo>
                <a:cubicBezTo>
                  <a:pt x="7012426" y="2944169"/>
                  <a:pt x="7004357" y="2927943"/>
                  <a:pt x="6988224" y="2911714"/>
                </a:cubicBezTo>
                <a:cubicBezTo>
                  <a:pt x="6980154" y="2911714"/>
                  <a:pt x="6980154" y="2919827"/>
                  <a:pt x="6980154" y="2927943"/>
                </a:cubicBezTo>
                <a:cubicBezTo>
                  <a:pt x="6988224" y="2944169"/>
                  <a:pt x="6996290" y="2936055"/>
                  <a:pt x="6996290" y="2952282"/>
                </a:cubicBezTo>
                <a:cubicBezTo>
                  <a:pt x="6996290" y="2952282"/>
                  <a:pt x="6988224" y="2936055"/>
                  <a:pt x="6988224" y="2952282"/>
                </a:cubicBezTo>
                <a:cubicBezTo>
                  <a:pt x="6988224" y="2952282"/>
                  <a:pt x="6980154" y="2944169"/>
                  <a:pt x="6980154" y="2936055"/>
                </a:cubicBezTo>
                <a:cubicBezTo>
                  <a:pt x="6972088" y="2936055"/>
                  <a:pt x="6988224" y="2960394"/>
                  <a:pt x="6972088" y="2960394"/>
                </a:cubicBezTo>
                <a:lnTo>
                  <a:pt x="6962843" y="2932506"/>
                </a:lnTo>
                <a:lnTo>
                  <a:pt x="6960794" y="2944813"/>
                </a:lnTo>
                <a:cubicBezTo>
                  <a:pt x="6959826" y="2949169"/>
                  <a:pt x="6959826" y="2953526"/>
                  <a:pt x="6963696" y="2962240"/>
                </a:cubicBezTo>
                <a:cubicBezTo>
                  <a:pt x="6955952" y="2953526"/>
                  <a:pt x="6955952" y="2944813"/>
                  <a:pt x="6948207" y="2936099"/>
                </a:cubicBezTo>
                <a:lnTo>
                  <a:pt x="6961548" y="2928596"/>
                </a:lnTo>
                <a:lnTo>
                  <a:pt x="6955952" y="2911714"/>
                </a:lnTo>
                <a:cubicBezTo>
                  <a:pt x="6980154" y="2936055"/>
                  <a:pt x="6964021" y="2903601"/>
                  <a:pt x="6980154" y="2911714"/>
                </a:cubicBezTo>
                <a:cubicBezTo>
                  <a:pt x="6972088" y="2895488"/>
                  <a:pt x="6964021" y="2879259"/>
                  <a:pt x="6955952" y="2854920"/>
                </a:cubicBezTo>
                <a:cubicBezTo>
                  <a:pt x="6980154" y="2854920"/>
                  <a:pt x="6972088" y="2854920"/>
                  <a:pt x="6964021" y="2830578"/>
                </a:cubicBezTo>
                <a:close/>
                <a:moveTo>
                  <a:pt x="7138679" y="2828590"/>
                </a:moveTo>
                <a:cubicBezTo>
                  <a:pt x="7142311" y="2833606"/>
                  <a:pt x="7143763" y="2858291"/>
                  <a:pt x="7149571" y="2864462"/>
                </a:cubicBezTo>
                <a:cubicBezTo>
                  <a:pt x="7141826" y="2864462"/>
                  <a:pt x="7141826" y="2864462"/>
                  <a:pt x="7141826" y="2856234"/>
                </a:cubicBezTo>
                <a:cubicBezTo>
                  <a:pt x="7134082" y="2880920"/>
                  <a:pt x="7110847" y="2823319"/>
                  <a:pt x="7118592" y="2856234"/>
                </a:cubicBezTo>
                <a:cubicBezTo>
                  <a:pt x="7110847" y="2856234"/>
                  <a:pt x="7110847" y="2856234"/>
                  <a:pt x="7110847" y="2856234"/>
                </a:cubicBezTo>
                <a:cubicBezTo>
                  <a:pt x="7110847" y="2839777"/>
                  <a:pt x="7103103" y="2839777"/>
                  <a:pt x="7103103" y="2839777"/>
                </a:cubicBezTo>
                <a:cubicBezTo>
                  <a:pt x="7103103" y="2823319"/>
                  <a:pt x="7126336" y="2831547"/>
                  <a:pt x="7134082" y="2848005"/>
                </a:cubicBezTo>
                <a:cubicBezTo>
                  <a:pt x="7141826" y="2848005"/>
                  <a:pt x="7141826" y="2839777"/>
                  <a:pt x="7134082" y="2831547"/>
                </a:cubicBezTo>
                <a:cubicBezTo>
                  <a:pt x="7136018" y="2827433"/>
                  <a:pt x="7137470" y="2826919"/>
                  <a:pt x="7138679" y="2828590"/>
                </a:cubicBezTo>
                <a:close/>
                <a:moveTo>
                  <a:pt x="7141826" y="2815089"/>
                </a:moveTo>
                <a:cubicBezTo>
                  <a:pt x="7150539" y="2815089"/>
                  <a:pt x="7150539" y="2815089"/>
                  <a:pt x="7159253" y="2815089"/>
                </a:cubicBezTo>
                <a:cubicBezTo>
                  <a:pt x="7165787" y="2821382"/>
                  <a:pt x="7162520" y="2832394"/>
                  <a:pt x="7167829" y="2833967"/>
                </a:cubicBezTo>
                <a:lnTo>
                  <a:pt x="7176253" y="2831972"/>
                </a:lnTo>
                <a:lnTo>
                  <a:pt x="7176304" y="2832682"/>
                </a:lnTo>
                <a:lnTo>
                  <a:pt x="7172322" y="2841309"/>
                </a:lnTo>
                <a:cubicBezTo>
                  <a:pt x="7170144" y="2844455"/>
                  <a:pt x="7167965" y="2848651"/>
                  <a:pt x="7167965" y="2857042"/>
                </a:cubicBezTo>
                <a:cubicBezTo>
                  <a:pt x="7159253" y="2831871"/>
                  <a:pt x="7159253" y="2840260"/>
                  <a:pt x="7159253" y="2865430"/>
                </a:cubicBezTo>
                <a:cubicBezTo>
                  <a:pt x="7150539" y="2857042"/>
                  <a:pt x="7141826" y="2823480"/>
                  <a:pt x="7141826" y="2815089"/>
                </a:cubicBezTo>
                <a:close/>
                <a:moveTo>
                  <a:pt x="6754661" y="2807898"/>
                </a:moveTo>
                <a:lnTo>
                  <a:pt x="6754661" y="2822875"/>
                </a:lnTo>
                <a:cubicBezTo>
                  <a:pt x="6752647" y="2826902"/>
                  <a:pt x="6750629" y="2830927"/>
                  <a:pt x="6754661" y="2838979"/>
                </a:cubicBezTo>
                <a:cubicBezTo>
                  <a:pt x="6738532" y="2830927"/>
                  <a:pt x="6746597" y="2838979"/>
                  <a:pt x="6730468" y="2830927"/>
                </a:cubicBezTo>
                <a:cubicBezTo>
                  <a:pt x="6738532" y="2838979"/>
                  <a:pt x="6738532" y="2863136"/>
                  <a:pt x="6730468" y="2879240"/>
                </a:cubicBezTo>
                <a:cubicBezTo>
                  <a:pt x="6746597" y="2871187"/>
                  <a:pt x="6738532" y="2847031"/>
                  <a:pt x="6762725" y="2838979"/>
                </a:cubicBezTo>
                <a:cubicBezTo>
                  <a:pt x="6770790" y="2887292"/>
                  <a:pt x="6778855" y="2871187"/>
                  <a:pt x="6786919" y="2911448"/>
                </a:cubicBezTo>
                <a:cubicBezTo>
                  <a:pt x="6794983" y="2911448"/>
                  <a:pt x="6794983" y="2903396"/>
                  <a:pt x="6786919" y="2895344"/>
                </a:cubicBezTo>
                <a:cubicBezTo>
                  <a:pt x="6794983" y="2895344"/>
                  <a:pt x="6794983" y="2903396"/>
                  <a:pt x="6794983" y="2903396"/>
                </a:cubicBezTo>
                <a:lnTo>
                  <a:pt x="6795564" y="2886587"/>
                </a:lnTo>
                <a:lnTo>
                  <a:pt x="6772693" y="2857291"/>
                </a:lnTo>
                <a:close/>
                <a:moveTo>
                  <a:pt x="7014334" y="2807680"/>
                </a:moveTo>
                <a:cubicBezTo>
                  <a:pt x="7030421" y="2807680"/>
                  <a:pt x="7038464" y="2815762"/>
                  <a:pt x="7046506" y="2807680"/>
                </a:cubicBezTo>
                <a:cubicBezTo>
                  <a:pt x="7046506" y="2815762"/>
                  <a:pt x="7062591" y="2840006"/>
                  <a:pt x="7046506" y="2840006"/>
                </a:cubicBezTo>
                <a:cubicBezTo>
                  <a:pt x="7054549" y="2848089"/>
                  <a:pt x="7062591" y="2840006"/>
                  <a:pt x="7062591" y="2864253"/>
                </a:cubicBezTo>
                <a:cubicBezTo>
                  <a:pt x="7062591" y="2840006"/>
                  <a:pt x="7062591" y="2831924"/>
                  <a:pt x="7078677" y="2823843"/>
                </a:cubicBezTo>
                <a:cubicBezTo>
                  <a:pt x="7078677" y="2823843"/>
                  <a:pt x="7070633" y="2815762"/>
                  <a:pt x="7070633" y="2807680"/>
                </a:cubicBezTo>
                <a:cubicBezTo>
                  <a:pt x="7070633" y="2799599"/>
                  <a:pt x="7086720" y="2831924"/>
                  <a:pt x="7094762" y="2848089"/>
                </a:cubicBezTo>
                <a:cubicBezTo>
                  <a:pt x="7086720" y="2864253"/>
                  <a:pt x="7086720" y="2896577"/>
                  <a:pt x="7102805" y="2904659"/>
                </a:cubicBezTo>
                <a:cubicBezTo>
                  <a:pt x="7102805" y="2912741"/>
                  <a:pt x="7094762" y="2912741"/>
                  <a:pt x="7094762" y="2912741"/>
                </a:cubicBezTo>
                <a:cubicBezTo>
                  <a:pt x="7110847" y="2920823"/>
                  <a:pt x="7094762" y="2936985"/>
                  <a:pt x="7110847" y="2953148"/>
                </a:cubicBezTo>
                <a:cubicBezTo>
                  <a:pt x="7094762" y="2936985"/>
                  <a:pt x="7070633" y="2985473"/>
                  <a:pt x="7046506" y="2961229"/>
                </a:cubicBezTo>
                <a:cubicBezTo>
                  <a:pt x="7078677" y="2953148"/>
                  <a:pt x="7070633" y="2945067"/>
                  <a:pt x="7102805" y="2936985"/>
                </a:cubicBezTo>
                <a:cubicBezTo>
                  <a:pt x="7078677" y="2912741"/>
                  <a:pt x="7070633" y="2904659"/>
                  <a:pt x="7046506" y="2904659"/>
                </a:cubicBezTo>
                <a:lnTo>
                  <a:pt x="7046506" y="2874591"/>
                </a:lnTo>
                <a:lnTo>
                  <a:pt x="7045647" y="2872658"/>
                </a:lnTo>
                <a:lnTo>
                  <a:pt x="7038464" y="2875363"/>
                </a:lnTo>
                <a:cubicBezTo>
                  <a:pt x="7036451" y="2876374"/>
                  <a:pt x="7034441" y="2876374"/>
                  <a:pt x="7030421" y="2872333"/>
                </a:cubicBezTo>
                <a:cubicBezTo>
                  <a:pt x="7022379" y="2864253"/>
                  <a:pt x="7030421" y="2864253"/>
                  <a:pt x="7022379" y="2848089"/>
                </a:cubicBezTo>
                <a:cubicBezTo>
                  <a:pt x="7030421" y="2840006"/>
                  <a:pt x="7038464" y="2864253"/>
                  <a:pt x="7038464" y="2864253"/>
                </a:cubicBezTo>
                <a:cubicBezTo>
                  <a:pt x="7030421" y="2848089"/>
                  <a:pt x="7038464" y="2848089"/>
                  <a:pt x="7038464" y="2823843"/>
                </a:cubicBezTo>
                <a:cubicBezTo>
                  <a:pt x="7038464" y="2823843"/>
                  <a:pt x="7030421" y="2815762"/>
                  <a:pt x="7030421" y="2815762"/>
                </a:cubicBezTo>
                <a:cubicBezTo>
                  <a:pt x="7014334" y="2815762"/>
                  <a:pt x="7030421" y="2840006"/>
                  <a:pt x="7014334" y="2831924"/>
                </a:cubicBezTo>
                <a:cubicBezTo>
                  <a:pt x="7006292" y="2815762"/>
                  <a:pt x="7022379" y="2815762"/>
                  <a:pt x="7014334" y="2807680"/>
                </a:cubicBezTo>
                <a:close/>
                <a:moveTo>
                  <a:pt x="7174466" y="2807344"/>
                </a:moveTo>
                <a:cubicBezTo>
                  <a:pt x="7203509" y="2863365"/>
                  <a:pt x="7194434" y="2913259"/>
                  <a:pt x="7163914" y="2887327"/>
                </a:cubicBezTo>
                <a:lnTo>
                  <a:pt x="7155196" y="2877626"/>
                </a:lnTo>
                <a:lnTo>
                  <a:pt x="7156832" y="2877370"/>
                </a:lnTo>
                <a:cubicBezTo>
                  <a:pt x="7159944" y="2875370"/>
                  <a:pt x="7162018" y="2871368"/>
                  <a:pt x="7157869" y="2871368"/>
                </a:cubicBezTo>
                <a:cubicBezTo>
                  <a:pt x="7166168" y="2871368"/>
                  <a:pt x="7166168" y="2879371"/>
                  <a:pt x="7166168" y="2879371"/>
                </a:cubicBezTo>
                <a:cubicBezTo>
                  <a:pt x="7184839" y="2891376"/>
                  <a:pt x="7180171" y="2867368"/>
                  <a:pt x="7176670" y="2837731"/>
                </a:cubicBezTo>
                <a:lnTo>
                  <a:pt x="7176304" y="2832682"/>
                </a:lnTo>
                <a:lnTo>
                  <a:pt x="7176679" y="2831871"/>
                </a:lnTo>
                <a:lnTo>
                  <a:pt x="7176253" y="2831972"/>
                </a:lnTo>
                <a:close/>
                <a:moveTo>
                  <a:pt x="6617570" y="2806771"/>
                </a:moveTo>
                <a:cubicBezTo>
                  <a:pt x="6625635" y="2806771"/>
                  <a:pt x="6633699" y="2806771"/>
                  <a:pt x="6641763" y="2814823"/>
                </a:cubicBezTo>
                <a:cubicBezTo>
                  <a:pt x="6641763" y="2830927"/>
                  <a:pt x="6625635" y="2806771"/>
                  <a:pt x="6617570" y="2806771"/>
                </a:cubicBezTo>
                <a:close/>
                <a:moveTo>
                  <a:pt x="7348395" y="2802504"/>
                </a:moveTo>
                <a:cubicBezTo>
                  <a:pt x="7353840" y="2801536"/>
                  <a:pt x="7358196" y="2803473"/>
                  <a:pt x="7362553" y="2815089"/>
                </a:cubicBezTo>
                <a:cubicBezTo>
                  <a:pt x="7345127" y="2799599"/>
                  <a:pt x="7345127" y="2838323"/>
                  <a:pt x="7327701" y="2807344"/>
                </a:cubicBezTo>
                <a:cubicBezTo>
                  <a:pt x="7336413" y="2807344"/>
                  <a:pt x="7342948" y="2803473"/>
                  <a:pt x="7348395" y="2802504"/>
                </a:cubicBezTo>
                <a:close/>
                <a:moveTo>
                  <a:pt x="6859498" y="2798718"/>
                </a:moveTo>
                <a:cubicBezTo>
                  <a:pt x="6867562" y="2798718"/>
                  <a:pt x="6875626" y="2798718"/>
                  <a:pt x="6875626" y="2814823"/>
                </a:cubicBezTo>
                <a:cubicBezTo>
                  <a:pt x="6867562" y="2806771"/>
                  <a:pt x="6859498" y="2806771"/>
                  <a:pt x="6867562" y="2830927"/>
                </a:cubicBezTo>
                <a:cubicBezTo>
                  <a:pt x="6859498" y="2814823"/>
                  <a:pt x="6851433" y="2855083"/>
                  <a:pt x="6851433" y="2822875"/>
                </a:cubicBezTo>
                <a:cubicBezTo>
                  <a:pt x="6859498" y="2822875"/>
                  <a:pt x="6859498" y="2814823"/>
                  <a:pt x="6859498" y="2798718"/>
                </a:cubicBezTo>
                <a:close/>
                <a:moveTo>
                  <a:pt x="7286978" y="2784446"/>
                </a:moveTo>
                <a:cubicBezTo>
                  <a:pt x="7294972" y="2792528"/>
                  <a:pt x="7286978" y="2792528"/>
                  <a:pt x="7286978" y="2792528"/>
                </a:cubicBezTo>
                <a:cubicBezTo>
                  <a:pt x="7286978" y="2800609"/>
                  <a:pt x="7286978" y="2808690"/>
                  <a:pt x="7286978" y="2816772"/>
                </a:cubicBezTo>
                <a:cubicBezTo>
                  <a:pt x="7286978" y="2816772"/>
                  <a:pt x="7286978" y="2800609"/>
                  <a:pt x="7278982" y="2800609"/>
                </a:cubicBezTo>
                <a:cubicBezTo>
                  <a:pt x="7278982" y="2800609"/>
                  <a:pt x="7278982" y="2800609"/>
                  <a:pt x="7270989" y="2800609"/>
                </a:cubicBezTo>
                <a:cubicBezTo>
                  <a:pt x="7286978" y="2849100"/>
                  <a:pt x="7294972" y="2849100"/>
                  <a:pt x="7294972" y="2873344"/>
                </a:cubicBezTo>
                <a:cubicBezTo>
                  <a:pt x="7286978" y="2873344"/>
                  <a:pt x="7286978" y="2857181"/>
                  <a:pt x="7286978" y="2849100"/>
                </a:cubicBezTo>
                <a:cubicBezTo>
                  <a:pt x="7270989" y="2849100"/>
                  <a:pt x="7294972" y="2889506"/>
                  <a:pt x="7278982" y="2873344"/>
                </a:cubicBezTo>
                <a:cubicBezTo>
                  <a:pt x="7278982" y="2881425"/>
                  <a:pt x="7278982" y="2881425"/>
                  <a:pt x="7278982" y="2889506"/>
                </a:cubicBezTo>
                <a:cubicBezTo>
                  <a:pt x="7284979" y="2901628"/>
                  <a:pt x="7286479" y="2886475"/>
                  <a:pt x="7290225" y="2888370"/>
                </a:cubicBezTo>
                <a:lnTo>
                  <a:pt x="7294972" y="2897588"/>
                </a:lnTo>
                <a:lnTo>
                  <a:pt x="7248003" y="2904370"/>
                </a:lnTo>
                <a:lnTo>
                  <a:pt x="7254002" y="2896577"/>
                </a:lnTo>
                <a:cubicBezTo>
                  <a:pt x="7256999" y="2893546"/>
                  <a:pt x="7258997" y="2889506"/>
                  <a:pt x="7255000" y="2881425"/>
                </a:cubicBezTo>
                <a:cubicBezTo>
                  <a:pt x="7262995" y="2905669"/>
                  <a:pt x="7262995" y="2897588"/>
                  <a:pt x="7270989" y="2897588"/>
                </a:cubicBezTo>
                <a:cubicBezTo>
                  <a:pt x="7278982" y="2881425"/>
                  <a:pt x="7270989" y="2873344"/>
                  <a:pt x="7262995" y="2857181"/>
                </a:cubicBezTo>
                <a:cubicBezTo>
                  <a:pt x="7270989" y="2857181"/>
                  <a:pt x="7270989" y="2865262"/>
                  <a:pt x="7270989" y="2873344"/>
                </a:cubicBezTo>
                <a:cubicBezTo>
                  <a:pt x="7278982" y="2865262"/>
                  <a:pt x="7278982" y="2849100"/>
                  <a:pt x="7270989" y="2841018"/>
                </a:cubicBezTo>
                <a:cubicBezTo>
                  <a:pt x="7262995" y="2857181"/>
                  <a:pt x="7255000" y="2832937"/>
                  <a:pt x="7239010" y="2857181"/>
                </a:cubicBezTo>
                <a:cubicBezTo>
                  <a:pt x="7255000" y="2865262"/>
                  <a:pt x="7262995" y="2849100"/>
                  <a:pt x="7262995" y="2865262"/>
                </a:cubicBezTo>
                <a:cubicBezTo>
                  <a:pt x="7262995" y="2873344"/>
                  <a:pt x="7255000" y="2865262"/>
                  <a:pt x="7247006" y="2881425"/>
                </a:cubicBezTo>
                <a:cubicBezTo>
                  <a:pt x="7262995" y="2857181"/>
                  <a:pt x="7231017" y="2873344"/>
                  <a:pt x="7231017" y="2849100"/>
                </a:cubicBezTo>
                <a:lnTo>
                  <a:pt x="7231017" y="2873344"/>
                </a:lnTo>
                <a:lnTo>
                  <a:pt x="7228399" y="2881920"/>
                </a:lnTo>
                <a:lnTo>
                  <a:pt x="7215027" y="2884455"/>
                </a:lnTo>
                <a:cubicBezTo>
                  <a:pt x="7211029" y="2885465"/>
                  <a:pt x="7207033" y="2885465"/>
                  <a:pt x="7199038" y="2881425"/>
                </a:cubicBezTo>
                <a:cubicBezTo>
                  <a:pt x="7199038" y="2873344"/>
                  <a:pt x="7215027" y="2873344"/>
                  <a:pt x="7215027" y="2873344"/>
                </a:cubicBezTo>
                <a:cubicBezTo>
                  <a:pt x="7231017" y="2865262"/>
                  <a:pt x="7199038" y="2841018"/>
                  <a:pt x="7207033" y="2824855"/>
                </a:cubicBezTo>
                <a:cubicBezTo>
                  <a:pt x="7207033" y="2800609"/>
                  <a:pt x="7207033" y="2832937"/>
                  <a:pt x="7215027" y="2849100"/>
                </a:cubicBezTo>
                <a:cubicBezTo>
                  <a:pt x="7223023" y="2841018"/>
                  <a:pt x="7223023" y="2832937"/>
                  <a:pt x="7239010" y="2841018"/>
                </a:cubicBezTo>
                <a:cubicBezTo>
                  <a:pt x="7239010" y="2841018"/>
                  <a:pt x="7231017" y="2824855"/>
                  <a:pt x="7231017" y="2816772"/>
                </a:cubicBezTo>
                <a:cubicBezTo>
                  <a:pt x="7255000" y="2841018"/>
                  <a:pt x="7270989" y="2808690"/>
                  <a:pt x="7278982" y="2841018"/>
                </a:cubicBezTo>
                <a:cubicBezTo>
                  <a:pt x="7278982" y="2832937"/>
                  <a:pt x="7270989" y="2784446"/>
                  <a:pt x="7262995" y="2792528"/>
                </a:cubicBezTo>
                <a:cubicBezTo>
                  <a:pt x="7270989" y="2776365"/>
                  <a:pt x="7286978" y="2808690"/>
                  <a:pt x="7286978" y="2784446"/>
                </a:cubicBezTo>
                <a:close/>
                <a:moveTo>
                  <a:pt x="7378042" y="2784110"/>
                </a:moveTo>
                <a:cubicBezTo>
                  <a:pt x="7370298" y="2799599"/>
                  <a:pt x="7385786" y="2830578"/>
                  <a:pt x="7378042" y="2838323"/>
                </a:cubicBezTo>
                <a:cubicBezTo>
                  <a:pt x="7378042" y="2822833"/>
                  <a:pt x="7362553" y="2791854"/>
                  <a:pt x="7378042" y="2784110"/>
                </a:cubicBezTo>
                <a:close/>
                <a:moveTo>
                  <a:pt x="6843652" y="2784110"/>
                </a:moveTo>
                <a:cubicBezTo>
                  <a:pt x="6843652" y="2791854"/>
                  <a:pt x="6851397" y="2799599"/>
                  <a:pt x="6851397" y="2807344"/>
                </a:cubicBezTo>
                <a:cubicBezTo>
                  <a:pt x="6843652" y="2822833"/>
                  <a:pt x="6843652" y="2815089"/>
                  <a:pt x="6835907" y="2822833"/>
                </a:cubicBezTo>
                <a:cubicBezTo>
                  <a:pt x="6835907" y="2815089"/>
                  <a:pt x="6835907" y="2807344"/>
                  <a:pt x="6835907" y="2807344"/>
                </a:cubicBezTo>
                <a:cubicBezTo>
                  <a:pt x="6820418" y="2799599"/>
                  <a:pt x="6804928" y="2815089"/>
                  <a:pt x="6789439" y="2815089"/>
                </a:cubicBezTo>
                <a:cubicBezTo>
                  <a:pt x="6789439" y="2799599"/>
                  <a:pt x="6812672" y="2807344"/>
                  <a:pt x="6804928" y="2791854"/>
                </a:cubicBezTo>
                <a:cubicBezTo>
                  <a:pt x="6804928" y="2768620"/>
                  <a:pt x="6812672" y="2807344"/>
                  <a:pt x="6812672" y="2807344"/>
                </a:cubicBezTo>
                <a:cubicBezTo>
                  <a:pt x="6820418" y="2791854"/>
                  <a:pt x="6828162" y="2799599"/>
                  <a:pt x="6843652" y="2784110"/>
                </a:cubicBezTo>
                <a:close/>
                <a:moveTo>
                  <a:pt x="7335445" y="2776365"/>
                </a:moveTo>
                <a:cubicBezTo>
                  <a:pt x="7343189" y="2776365"/>
                  <a:pt x="7343189" y="2792500"/>
                  <a:pt x="7350935" y="2800567"/>
                </a:cubicBezTo>
                <a:cubicBezTo>
                  <a:pt x="7343189" y="2792500"/>
                  <a:pt x="7327701" y="2800567"/>
                  <a:pt x="7319956" y="2800567"/>
                </a:cubicBezTo>
                <a:cubicBezTo>
                  <a:pt x="7312210" y="2824771"/>
                  <a:pt x="7335445" y="2840906"/>
                  <a:pt x="7327701" y="2873175"/>
                </a:cubicBezTo>
                <a:cubicBezTo>
                  <a:pt x="7319956" y="2848973"/>
                  <a:pt x="7319956" y="2840906"/>
                  <a:pt x="7312210" y="2808637"/>
                </a:cubicBezTo>
                <a:cubicBezTo>
                  <a:pt x="7296722" y="2816704"/>
                  <a:pt x="7312210" y="2848973"/>
                  <a:pt x="7312210" y="2865108"/>
                </a:cubicBezTo>
                <a:cubicBezTo>
                  <a:pt x="7304466" y="2873175"/>
                  <a:pt x="7296722" y="2840906"/>
                  <a:pt x="7304466" y="2848973"/>
                </a:cubicBezTo>
                <a:cubicBezTo>
                  <a:pt x="7304466" y="2832840"/>
                  <a:pt x="7296722" y="2832840"/>
                  <a:pt x="7288976" y="2816704"/>
                </a:cubicBezTo>
                <a:cubicBezTo>
                  <a:pt x="7304466" y="2840906"/>
                  <a:pt x="7296722" y="2800567"/>
                  <a:pt x="7296722" y="2784431"/>
                </a:cubicBezTo>
                <a:cubicBezTo>
                  <a:pt x="7304466" y="2792500"/>
                  <a:pt x="7343189" y="2800567"/>
                  <a:pt x="7335445" y="2776365"/>
                </a:cubicBezTo>
                <a:close/>
                <a:moveTo>
                  <a:pt x="7123312" y="2773582"/>
                </a:moveTo>
                <a:cubicBezTo>
                  <a:pt x="7127305" y="2778302"/>
                  <a:pt x="7130210" y="2801536"/>
                  <a:pt x="7141826" y="2807344"/>
                </a:cubicBezTo>
                <a:cubicBezTo>
                  <a:pt x="7118592" y="2807344"/>
                  <a:pt x="7126336" y="2791854"/>
                  <a:pt x="7118592" y="2776365"/>
                </a:cubicBezTo>
                <a:cubicBezTo>
                  <a:pt x="7120528" y="2772494"/>
                  <a:pt x="7121980" y="2772008"/>
                  <a:pt x="7123312" y="2773582"/>
                </a:cubicBezTo>
                <a:close/>
                <a:moveTo>
                  <a:pt x="7184421" y="2768620"/>
                </a:moveTo>
                <a:cubicBezTo>
                  <a:pt x="7199910" y="2784110"/>
                  <a:pt x="7207655" y="2760875"/>
                  <a:pt x="7215400" y="2791854"/>
                </a:cubicBezTo>
                <a:cubicBezTo>
                  <a:pt x="7207655" y="2791854"/>
                  <a:pt x="7207655" y="2784110"/>
                  <a:pt x="7207655" y="2784110"/>
                </a:cubicBezTo>
                <a:cubicBezTo>
                  <a:pt x="7207655" y="2784110"/>
                  <a:pt x="7207655" y="2784110"/>
                  <a:pt x="7207655" y="2791854"/>
                </a:cubicBezTo>
                <a:cubicBezTo>
                  <a:pt x="7199910" y="2784110"/>
                  <a:pt x="7192166" y="2784110"/>
                  <a:pt x="7184421" y="2768620"/>
                </a:cubicBezTo>
                <a:close/>
                <a:moveTo>
                  <a:pt x="7069543" y="2768620"/>
                </a:moveTo>
                <a:cubicBezTo>
                  <a:pt x="7077931" y="2768620"/>
                  <a:pt x="7086322" y="2799599"/>
                  <a:pt x="7094714" y="2799599"/>
                </a:cubicBezTo>
                <a:cubicBezTo>
                  <a:pt x="7094714" y="2807344"/>
                  <a:pt x="7086322" y="2830578"/>
                  <a:pt x="7086322" y="2807344"/>
                </a:cubicBezTo>
                <a:cubicBezTo>
                  <a:pt x="7103103" y="2807344"/>
                  <a:pt x="7077931" y="2799599"/>
                  <a:pt x="7077931" y="2784110"/>
                </a:cubicBezTo>
                <a:cubicBezTo>
                  <a:pt x="7077931" y="2799599"/>
                  <a:pt x="7061151" y="2791854"/>
                  <a:pt x="7052760" y="2776365"/>
                </a:cubicBezTo>
                <a:cubicBezTo>
                  <a:pt x="7061151" y="2768620"/>
                  <a:pt x="7069543" y="2784110"/>
                  <a:pt x="7069543" y="2768620"/>
                </a:cubicBezTo>
                <a:close/>
                <a:moveTo>
                  <a:pt x="7014036" y="2768620"/>
                </a:moveTo>
                <a:cubicBezTo>
                  <a:pt x="7021781" y="2776365"/>
                  <a:pt x="7029526" y="2784110"/>
                  <a:pt x="7029526" y="2799599"/>
                </a:cubicBezTo>
                <a:cubicBezTo>
                  <a:pt x="7014036" y="2784110"/>
                  <a:pt x="7014036" y="2784110"/>
                  <a:pt x="7006292" y="2799599"/>
                </a:cubicBezTo>
                <a:cubicBezTo>
                  <a:pt x="6998547" y="2776365"/>
                  <a:pt x="7021781" y="2791854"/>
                  <a:pt x="7014036" y="2768620"/>
                </a:cubicBezTo>
                <a:close/>
                <a:moveTo>
                  <a:pt x="7401599" y="2760875"/>
                </a:moveTo>
                <a:cubicBezTo>
                  <a:pt x="7409666" y="2768917"/>
                  <a:pt x="7409666" y="2776960"/>
                  <a:pt x="7417732" y="2785005"/>
                </a:cubicBezTo>
                <a:cubicBezTo>
                  <a:pt x="7401599" y="2785005"/>
                  <a:pt x="7409666" y="2801090"/>
                  <a:pt x="7417732" y="2817174"/>
                </a:cubicBezTo>
                <a:cubicBezTo>
                  <a:pt x="7409666" y="2825217"/>
                  <a:pt x="7409666" y="2817174"/>
                  <a:pt x="7401599" y="2817174"/>
                </a:cubicBezTo>
                <a:cubicBezTo>
                  <a:pt x="7409666" y="2833262"/>
                  <a:pt x="7409666" y="2833262"/>
                  <a:pt x="7409666" y="2849346"/>
                </a:cubicBezTo>
                <a:cubicBezTo>
                  <a:pt x="7450001" y="2841304"/>
                  <a:pt x="7498407" y="2865430"/>
                  <a:pt x="7522610" y="2817174"/>
                </a:cubicBezTo>
                <a:cubicBezTo>
                  <a:pt x="7530677" y="2833262"/>
                  <a:pt x="7538743" y="2825217"/>
                  <a:pt x="7546813" y="2841304"/>
                </a:cubicBezTo>
                <a:cubicBezTo>
                  <a:pt x="7546813" y="2817174"/>
                  <a:pt x="7579081" y="2833262"/>
                  <a:pt x="7562945" y="2809132"/>
                </a:cubicBezTo>
                <a:cubicBezTo>
                  <a:pt x="7562945" y="2793047"/>
                  <a:pt x="7579081" y="2817174"/>
                  <a:pt x="7587148" y="2841304"/>
                </a:cubicBezTo>
                <a:cubicBezTo>
                  <a:pt x="7514543" y="2849346"/>
                  <a:pt x="7474204" y="2865430"/>
                  <a:pt x="7409666" y="2865430"/>
                </a:cubicBezTo>
                <a:cubicBezTo>
                  <a:pt x="7401599" y="2849346"/>
                  <a:pt x="7401599" y="2817174"/>
                  <a:pt x="7393530" y="2817174"/>
                </a:cubicBezTo>
                <a:cubicBezTo>
                  <a:pt x="7393530" y="2809132"/>
                  <a:pt x="7409666" y="2809132"/>
                  <a:pt x="7409666" y="2801090"/>
                </a:cubicBezTo>
                <a:cubicBezTo>
                  <a:pt x="7401599" y="2776960"/>
                  <a:pt x="7401599" y="2801090"/>
                  <a:pt x="7393530" y="2801090"/>
                </a:cubicBezTo>
                <a:cubicBezTo>
                  <a:pt x="7393530" y="2793047"/>
                  <a:pt x="7393530" y="2785005"/>
                  <a:pt x="7393530" y="2776960"/>
                </a:cubicBezTo>
                <a:cubicBezTo>
                  <a:pt x="7401599" y="2768917"/>
                  <a:pt x="7409666" y="2793047"/>
                  <a:pt x="7401599" y="2760875"/>
                </a:cubicBezTo>
                <a:close/>
                <a:moveTo>
                  <a:pt x="7029528" y="2760875"/>
                </a:moveTo>
                <a:cubicBezTo>
                  <a:pt x="7037273" y="2760875"/>
                  <a:pt x="7045018" y="2784110"/>
                  <a:pt x="7052763" y="2799599"/>
                </a:cubicBezTo>
                <a:cubicBezTo>
                  <a:pt x="7045018" y="2791854"/>
                  <a:pt x="7037273" y="2791854"/>
                  <a:pt x="7037273" y="2791854"/>
                </a:cubicBezTo>
                <a:cubicBezTo>
                  <a:pt x="7021784" y="2768620"/>
                  <a:pt x="7037273" y="2776365"/>
                  <a:pt x="7029528" y="2760875"/>
                </a:cubicBezTo>
                <a:close/>
                <a:moveTo>
                  <a:pt x="6779115" y="2760875"/>
                </a:moveTo>
                <a:cubicBezTo>
                  <a:pt x="6788150" y="2760875"/>
                  <a:pt x="6788150" y="2776365"/>
                  <a:pt x="6797186" y="2776365"/>
                </a:cubicBezTo>
                <a:cubicBezTo>
                  <a:pt x="6797186" y="2784110"/>
                  <a:pt x="6788150" y="2768620"/>
                  <a:pt x="6779115" y="2784110"/>
                </a:cubicBezTo>
                <a:cubicBezTo>
                  <a:pt x="6770077" y="2768620"/>
                  <a:pt x="6788150" y="2776365"/>
                  <a:pt x="6779115" y="2760875"/>
                </a:cubicBezTo>
                <a:close/>
                <a:moveTo>
                  <a:pt x="6692630" y="2760875"/>
                </a:moveTo>
                <a:cubicBezTo>
                  <a:pt x="6708120" y="2768620"/>
                  <a:pt x="6700375" y="2760875"/>
                  <a:pt x="6708120" y="2760875"/>
                </a:cubicBezTo>
                <a:cubicBezTo>
                  <a:pt x="6715864" y="2753131"/>
                  <a:pt x="6700375" y="2791854"/>
                  <a:pt x="6692630" y="2784110"/>
                </a:cubicBezTo>
                <a:cubicBezTo>
                  <a:pt x="6692630" y="2776365"/>
                  <a:pt x="6700375" y="2776365"/>
                  <a:pt x="6692630" y="2760875"/>
                </a:cubicBezTo>
                <a:close/>
                <a:moveTo>
                  <a:pt x="7593667" y="2758294"/>
                </a:moveTo>
                <a:cubicBezTo>
                  <a:pt x="7601743" y="2782497"/>
                  <a:pt x="7593667" y="2790564"/>
                  <a:pt x="7601743" y="2806700"/>
                </a:cubicBezTo>
                <a:cubicBezTo>
                  <a:pt x="7597704" y="2798630"/>
                  <a:pt x="7593667" y="2796613"/>
                  <a:pt x="7589629" y="2794599"/>
                </a:cubicBezTo>
                <a:lnTo>
                  <a:pt x="7586667" y="2791639"/>
                </a:lnTo>
                <a:lnTo>
                  <a:pt x="7582283" y="2777141"/>
                </a:lnTo>
                <a:lnTo>
                  <a:pt x="7585592" y="2773421"/>
                </a:lnTo>
                <a:cubicBezTo>
                  <a:pt x="7585592" y="2766361"/>
                  <a:pt x="7585592" y="2758294"/>
                  <a:pt x="7593667" y="2758294"/>
                </a:cubicBezTo>
                <a:close/>
                <a:moveTo>
                  <a:pt x="7416764" y="2753131"/>
                </a:moveTo>
                <a:cubicBezTo>
                  <a:pt x="7425284" y="2776365"/>
                  <a:pt x="7450843" y="2760875"/>
                  <a:pt x="7459361" y="2791854"/>
                </a:cubicBezTo>
                <a:cubicBezTo>
                  <a:pt x="7450843" y="2784110"/>
                  <a:pt x="7442323" y="2784110"/>
                  <a:pt x="7433802" y="2776365"/>
                </a:cubicBezTo>
                <a:cubicBezTo>
                  <a:pt x="7425284" y="2791854"/>
                  <a:pt x="7433802" y="2822833"/>
                  <a:pt x="7416764" y="2830578"/>
                </a:cubicBezTo>
                <a:cubicBezTo>
                  <a:pt x="7416764" y="2791854"/>
                  <a:pt x="7442323" y="2799599"/>
                  <a:pt x="7416764" y="2753131"/>
                </a:cubicBezTo>
                <a:close/>
                <a:moveTo>
                  <a:pt x="6746843" y="2745385"/>
                </a:moveTo>
                <a:cubicBezTo>
                  <a:pt x="6746843" y="2753131"/>
                  <a:pt x="6746843" y="2753131"/>
                  <a:pt x="6754588" y="2753131"/>
                </a:cubicBezTo>
                <a:cubicBezTo>
                  <a:pt x="6754588" y="2768620"/>
                  <a:pt x="6746843" y="2760875"/>
                  <a:pt x="6739098" y="2753131"/>
                </a:cubicBezTo>
                <a:cubicBezTo>
                  <a:pt x="6739098" y="2753131"/>
                  <a:pt x="6739098" y="2776365"/>
                  <a:pt x="6746843" y="2768620"/>
                </a:cubicBezTo>
                <a:cubicBezTo>
                  <a:pt x="6746843" y="2791854"/>
                  <a:pt x="6731354" y="2760875"/>
                  <a:pt x="6723609" y="2768620"/>
                </a:cubicBezTo>
                <a:cubicBezTo>
                  <a:pt x="6715864" y="2745385"/>
                  <a:pt x="6739098" y="2760875"/>
                  <a:pt x="6746843" y="2745385"/>
                </a:cubicBezTo>
                <a:close/>
                <a:moveTo>
                  <a:pt x="7254900" y="2734321"/>
                </a:moveTo>
                <a:lnTo>
                  <a:pt x="7257610" y="2747523"/>
                </a:lnTo>
                <a:lnTo>
                  <a:pt x="7254900" y="2750915"/>
                </a:lnTo>
                <a:cubicBezTo>
                  <a:pt x="7254900" y="2742620"/>
                  <a:pt x="7254900" y="2734321"/>
                  <a:pt x="7254900" y="2734321"/>
                </a:cubicBezTo>
                <a:close/>
                <a:moveTo>
                  <a:pt x="7157316" y="2733768"/>
                </a:moveTo>
                <a:cubicBezTo>
                  <a:pt x="7175389" y="2733768"/>
                  <a:pt x="7175389" y="2750547"/>
                  <a:pt x="7184423" y="2784110"/>
                </a:cubicBezTo>
                <a:cubicBezTo>
                  <a:pt x="7166353" y="2767330"/>
                  <a:pt x="7166353" y="2758939"/>
                  <a:pt x="7157316" y="2733768"/>
                </a:cubicBezTo>
                <a:close/>
                <a:moveTo>
                  <a:pt x="6788668" y="2733768"/>
                </a:moveTo>
                <a:cubicBezTo>
                  <a:pt x="6797186" y="2742285"/>
                  <a:pt x="6797186" y="2750806"/>
                  <a:pt x="6797186" y="2767844"/>
                </a:cubicBezTo>
                <a:cubicBezTo>
                  <a:pt x="6788668" y="2759326"/>
                  <a:pt x="6788668" y="2742285"/>
                  <a:pt x="6780147" y="2742285"/>
                </a:cubicBezTo>
                <a:cubicBezTo>
                  <a:pt x="6771627" y="2742285"/>
                  <a:pt x="6780147" y="2767844"/>
                  <a:pt x="6771627" y="2776365"/>
                </a:cubicBezTo>
                <a:cubicBezTo>
                  <a:pt x="6763108" y="2776365"/>
                  <a:pt x="6763108" y="2750806"/>
                  <a:pt x="6754588" y="2750806"/>
                </a:cubicBezTo>
                <a:cubicBezTo>
                  <a:pt x="6754588" y="2733768"/>
                  <a:pt x="6771627" y="2733768"/>
                  <a:pt x="6788668" y="2733768"/>
                </a:cubicBezTo>
                <a:close/>
                <a:moveTo>
                  <a:pt x="7610386" y="2726576"/>
                </a:moveTo>
                <a:cubicBezTo>
                  <a:pt x="7633620" y="2718278"/>
                  <a:pt x="7618130" y="2768066"/>
                  <a:pt x="7641365" y="2759768"/>
                </a:cubicBezTo>
                <a:cubicBezTo>
                  <a:pt x="7641365" y="2776365"/>
                  <a:pt x="7625874" y="2768066"/>
                  <a:pt x="7618130" y="2768066"/>
                </a:cubicBezTo>
                <a:cubicBezTo>
                  <a:pt x="7625874" y="2759768"/>
                  <a:pt x="7618130" y="2734875"/>
                  <a:pt x="7610386" y="2726576"/>
                </a:cubicBezTo>
                <a:close/>
                <a:moveTo>
                  <a:pt x="7319956" y="2726022"/>
                </a:moveTo>
                <a:cubicBezTo>
                  <a:pt x="7327701" y="2726022"/>
                  <a:pt x="7327701" y="2743449"/>
                  <a:pt x="7335445" y="2752163"/>
                </a:cubicBezTo>
                <a:cubicBezTo>
                  <a:pt x="7319956" y="2760875"/>
                  <a:pt x="7312210" y="2734736"/>
                  <a:pt x="7319956" y="2726022"/>
                </a:cubicBezTo>
                <a:close/>
                <a:moveTo>
                  <a:pt x="7263417" y="2726022"/>
                </a:moveTo>
                <a:cubicBezTo>
                  <a:pt x="7280458" y="2734321"/>
                  <a:pt x="7263417" y="2750915"/>
                  <a:pt x="7271937" y="2767512"/>
                </a:cubicBezTo>
                <a:cubicBezTo>
                  <a:pt x="7271937" y="2775812"/>
                  <a:pt x="7280458" y="2767512"/>
                  <a:pt x="7280458" y="2759214"/>
                </a:cubicBezTo>
                <a:cubicBezTo>
                  <a:pt x="7288976" y="2775812"/>
                  <a:pt x="7271937" y="2784110"/>
                  <a:pt x="7263417" y="2775812"/>
                </a:cubicBezTo>
                <a:cubicBezTo>
                  <a:pt x="7267679" y="2767512"/>
                  <a:pt x="7263420" y="2761290"/>
                  <a:pt x="7259158" y="2755065"/>
                </a:cubicBezTo>
                <a:lnTo>
                  <a:pt x="7257610" y="2747523"/>
                </a:lnTo>
                <a:lnTo>
                  <a:pt x="7262354" y="2741581"/>
                </a:lnTo>
                <a:cubicBezTo>
                  <a:pt x="7263417" y="2738470"/>
                  <a:pt x="7263417" y="2734321"/>
                  <a:pt x="7263417" y="2726022"/>
                </a:cubicBezTo>
                <a:close/>
                <a:moveTo>
                  <a:pt x="7052763" y="2710533"/>
                </a:moveTo>
                <a:cubicBezTo>
                  <a:pt x="7070189" y="2710533"/>
                  <a:pt x="7070189" y="2719052"/>
                  <a:pt x="7070189" y="2727572"/>
                </a:cubicBezTo>
                <a:cubicBezTo>
                  <a:pt x="7087616" y="2727572"/>
                  <a:pt x="7070189" y="2744610"/>
                  <a:pt x="7078902" y="2753131"/>
                </a:cubicBezTo>
                <a:cubicBezTo>
                  <a:pt x="7070189" y="2753131"/>
                  <a:pt x="7061476" y="2736093"/>
                  <a:pt x="7052763" y="2736093"/>
                </a:cubicBezTo>
                <a:cubicBezTo>
                  <a:pt x="7052763" y="2727572"/>
                  <a:pt x="7070189" y="2727572"/>
                  <a:pt x="7052763" y="2710533"/>
                </a:cubicBezTo>
                <a:close/>
                <a:moveTo>
                  <a:pt x="6859141" y="2710533"/>
                </a:moveTo>
                <a:cubicBezTo>
                  <a:pt x="6859141" y="2727313"/>
                  <a:pt x="6866885" y="2718924"/>
                  <a:pt x="6866885" y="2744096"/>
                </a:cubicBezTo>
                <a:cubicBezTo>
                  <a:pt x="6859141" y="2718924"/>
                  <a:pt x="6851397" y="2727313"/>
                  <a:pt x="6851397" y="2752484"/>
                </a:cubicBezTo>
                <a:cubicBezTo>
                  <a:pt x="6843652" y="2727313"/>
                  <a:pt x="6851397" y="2744096"/>
                  <a:pt x="6835907" y="2727313"/>
                </a:cubicBezTo>
                <a:cubicBezTo>
                  <a:pt x="6828162" y="2735704"/>
                  <a:pt x="6828162" y="2752484"/>
                  <a:pt x="6828162" y="2760875"/>
                </a:cubicBezTo>
                <a:cubicBezTo>
                  <a:pt x="6820418" y="2760875"/>
                  <a:pt x="6828162" y="2735704"/>
                  <a:pt x="6812672" y="2735704"/>
                </a:cubicBezTo>
                <a:cubicBezTo>
                  <a:pt x="6812672" y="2752484"/>
                  <a:pt x="6820418" y="2752484"/>
                  <a:pt x="6804928" y="2760875"/>
                </a:cubicBezTo>
                <a:cubicBezTo>
                  <a:pt x="6804928" y="2760875"/>
                  <a:pt x="6797183" y="2735704"/>
                  <a:pt x="6797183" y="2727313"/>
                </a:cubicBezTo>
                <a:cubicBezTo>
                  <a:pt x="6804928" y="2727313"/>
                  <a:pt x="6812672" y="2718924"/>
                  <a:pt x="6820418" y="2735704"/>
                </a:cubicBezTo>
                <a:cubicBezTo>
                  <a:pt x="6820418" y="2718924"/>
                  <a:pt x="6843652" y="2718924"/>
                  <a:pt x="6859141" y="2710533"/>
                </a:cubicBezTo>
                <a:close/>
                <a:moveTo>
                  <a:pt x="7292123" y="2705972"/>
                </a:moveTo>
                <a:cubicBezTo>
                  <a:pt x="7293334" y="2705844"/>
                  <a:pt x="7294786" y="2707386"/>
                  <a:pt x="7296722" y="2711502"/>
                </a:cubicBezTo>
                <a:cubicBezTo>
                  <a:pt x="7288976" y="2719729"/>
                  <a:pt x="7288976" y="2744417"/>
                  <a:pt x="7296722" y="2736187"/>
                </a:cubicBezTo>
                <a:cubicBezTo>
                  <a:pt x="7296722" y="2760875"/>
                  <a:pt x="7281231" y="2736187"/>
                  <a:pt x="7281231" y="2727960"/>
                </a:cubicBezTo>
                <a:cubicBezTo>
                  <a:pt x="7285106" y="2723845"/>
                  <a:pt x="7287042" y="2715617"/>
                  <a:pt x="7288976" y="2710472"/>
                </a:cubicBezTo>
                <a:cubicBezTo>
                  <a:pt x="7289945" y="2707901"/>
                  <a:pt x="7290913" y="2706101"/>
                  <a:pt x="7292123" y="2705972"/>
                </a:cubicBezTo>
                <a:close/>
                <a:moveTo>
                  <a:pt x="7482596" y="2695043"/>
                </a:moveTo>
                <a:lnTo>
                  <a:pt x="7482596" y="2703756"/>
                </a:lnTo>
                <a:cubicBezTo>
                  <a:pt x="7480658" y="2708596"/>
                  <a:pt x="7478724" y="2714405"/>
                  <a:pt x="7482596" y="2726022"/>
                </a:cubicBezTo>
                <a:cubicBezTo>
                  <a:pt x="7467106" y="2718278"/>
                  <a:pt x="7482596" y="2702788"/>
                  <a:pt x="7482596" y="2695043"/>
                </a:cubicBezTo>
                <a:close/>
                <a:moveTo>
                  <a:pt x="7110847" y="2695043"/>
                </a:moveTo>
                <a:cubicBezTo>
                  <a:pt x="7134082" y="2719334"/>
                  <a:pt x="7126336" y="2751721"/>
                  <a:pt x="7149571" y="2767915"/>
                </a:cubicBezTo>
                <a:cubicBezTo>
                  <a:pt x="7141826" y="2776013"/>
                  <a:pt x="7134082" y="2776013"/>
                  <a:pt x="7141826" y="2784110"/>
                </a:cubicBezTo>
                <a:cubicBezTo>
                  <a:pt x="7126336" y="2776013"/>
                  <a:pt x="7134082" y="2751721"/>
                  <a:pt x="7110847" y="2751721"/>
                </a:cubicBezTo>
                <a:cubicBezTo>
                  <a:pt x="7110847" y="2751721"/>
                  <a:pt x="7110847" y="2767915"/>
                  <a:pt x="7110847" y="2776013"/>
                </a:cubicBezTo>
                <a:cubicBezTo>
                  <a:pt x="7110847" y="2776013"/>
                  <a:pt x="7095357" y="2751721"/>
                  <a:pt x="7095357" y="2767915"/>
                </a:cubicBezTo>
                <a:cubicBezTo>
                  <a:pt x="7087613" y="2759819"/>
                  <a:pt x="7095357" y="2743625"/>
                  <a:pt x="7087613" y="2727430"/>
                </a:cubicBezTo>
                <a:cubicBezTo>
                  <a:pt x="7087613" y="2711238"/>
                  <a:pt x="7103103" y="2751721"/>
                  <a:pt x="7095357" y="2751721"/>
                </a:cubicBezTo>
                <a:cubicBezTo>
                  <a:pt x="7110847" y="2743625"/>
                  <a:pt x="7118592" y="2751721"/>
                  <a:pt x="7126336" y="2735528"/>
                </a:cubicBezTo>
                <a:cubicBezTo>
                  <a:pt x="7126336" y="2727430"/>
                  <a:pt x="7103103" y="2695043"/>
                  <a:pt x="7110847" y="2727430"/>
                </a:cubicBezTo>
                <a:cubicBezTo>
                  <a:pt x="7095357" y="2719334"/>
                  <a:pt x="7118592" y="2703140"/>
                  <a:pt x="7110847" y="2695043"/>
                </a:cubicBezTo>
                <a:close/>
                <a:moveTo>
                  <a:pt x="7501959" y="2692712"/>
                </a:moveTo>
                <a:cubicBezTo>
                  <a:pt x="7507767" y="2691699"/>
                  <a:pt x="7513574" y="2695748"/>
                  <a:pt x="7513574" y="2711941"/>
                </a:cubicBezTo>
                <a:cubicBezTo>
                  <a:pt x="7513574" y="2711941"/>
                  <a:pt x="7505830" y="2711941"/>
                  <a:pt x="7505830" y="2711941"/>
                </a:cubicBezTo>
                <a:cubicBezTo>
                  <a:pt x="7513574" y="2736231"/>
                  <a:pt x="7521319" y="2736231"/>
                  <a:pt x="7521319" y="2752426"/>
                </a:cubicBezTo>
                <a:cubicBezTo>
                  <a:pt x="7529064" y="2744329"/>
                  <a:pt x="7521319" y="2768620"/>
                  <a:pt x="7513574" y="2760524"/>
                </a:cubicBezTo>
                <a:cubicBezTo>
                  <a:pt x="7498085" y="2720039"/>
                  <a:pt x="7498085" y="2720039"/>
                  <a:pt x="7490340" y="2703844"/>
                </a:cubicBezTo>
                <a:cubicBezTo>
                  <a:pt x="7490340" y="2699795"/>
                  <a:pt x="7496151" y="2693724"/>
                  <a:pt x="7501959" y="2692712"/>
                </a:cubicBezTo>
                <a:close/>
                <a:moveTo>
                  <a:pt x="7686502" y="2688872"/>
                </a:moveTo>
                <a:cubicBezTo>
                  <a:pt x="7691221" y="2692139"/>
                  <a:pt x="7701385" y="2718278"/>
                  <a:pt x="7707194" y="2718278"/>
                </a:cubicBezTo>
                <a:cubicBezTo>
                  <a:pt x="7707194" y="2726022"/>
                  <a:pt x="7699449" y="2726022"/>
                  <a:pt x="7691703" y="2726022"/>
                </a:cubicBezTo>
                <a:cubicBezTo>
                  <a:pt x="7691703" y="2726022"/>
                  <a:pt x="7691703" y="2718278"/>
                  <a:pt x="7699449" y="2718278"/>
                </a:cubicBezTo>
                <a:cubicBezTo>
                  <a:pt x="7691703" y="2702788"/>
                  <a:pt x="7691703" y="2695043"/>
                  <a:pt x="7683959" y="2695043"/>
                </a:cubicBezTo>
                <a:cubicBezTo>
                  <a:pt x="7683959" y="2689235"/>
                  <a:pt x="7684927" y="2687781"/>
                  <a:pt x="7686502" y="2688872"/>
                </a:cubicBezTo>
                <a:close/>
                <a:moveTo>
                  <a:pt x="7465170" y="2685362"/>
                </a:moveTo>
                <a:cubicBezTo>
                  <a:pt x="7469042" y="2685362"/>
                  <a:pt x="7474851" y="2687299"/>
                  <a:pt x="7482596" y="2687299"/>
                </a:cubicBezTo>
                <a:lnTo>
                  <a:pt x="7482596" y="2695043"/>
                </a:lnTo>
                <a:cubicBezTo>
                  <a:pt x="7474851" y="2687299"/>
                  <a:pt x="7474851" y="2702788"/>
                  <a:pt x="7474851" y="2702788"/>
                </a:cubicBezTo>
                <a:cubicBezTo>
                  <a:pt x="7467106" y="2702788"/>
                  <a:pt x="7467106" y="2695043"/>
                  <a:pt x="7459361" y="2695043"/>
                </a:cubicBezTo>
                <a:cubicBezTo>
                  <a:pt x="7459361" y="2687299"/>
                  <a:pt x="7461298" y="2685362"/>
                  <a:pt x="7465170" y="2685362"/>
                </a:cubicBezTo>
                <a:close/>
                <a:moveTo>
                  <a:pt x="7026022" y="2682362"/>
                </a:moveTo>
                <a:lnTo>
                  <a:pt x="7025408" y="2685884"/>
                </a:lnTo>
                <a:cubicBezTo>
                  <a:pt x="7024783" y="2687663"/>
                  <a:pt x="7023781" y="2688171"/>
                  <a:pt x="7021781" y="2686138"/>
                </a:cubicBezTo>
                <a:close/>
                <a:moveTo>
                  <a:pt x="7731340" y="2679554"/>
                </a:moveTo>
                <a:cubicBezTo>
                  <a:pt x="7763232" y="2710533"/>
                  <a:pt x="7779175" y="2679554"/>
                  <a:pt x="7811065" y="2679554"/>
                </a:cubicBezTo>
                <a:cubicBezTo>
                  <a:pt x="7819037" y="2687299"/>
                  <a:pt x="7827011" y="2710533"/>
                  <a:pt x="7827011" y="2710533"/>
                </a:cubicBezTo>
                <a:cubicBezTo>
                  <a:pt x="7834983" y="2726022"/>
                  <a:pt x="7819037" y="2710533"/>
                  <a:pt x="7819037" y="2702788"/>
                </a:cubicBezTo>
                <a:cubicBezTo>
                  <a:pt x="7803094" y="2679554"/>
                  <a:pt x="7803094" y="2710533"/>
                  <a:pt x="7795121" y="2687299"/>
                </a:cubicBezTo>
                <a:cubicBezTo>
                  <a:pt x="7771204" y="2702788"/>
                  <a:pt x="7747286" y="2710533"/>
                  <a:pt x="7731340" y="2687299"/>
                </a:cubicBezTo>
                <a:cubicBezTo>
                  <a:pt x="7723366" y="2687299"/>
                  <a:pt x="7731340" y="2695043"/>
                  <a:pt x="7731340" y="2695043"/>
                </a:cubicBezTo>
                <a:cubicBezTo>
                  <a:pt x="7723366" y="2695043"/>
                  <a:pt x="7723366" y="2687299"/>
                  <a:pt x="7715394" y="2687299"/>
                </a:cubicBezTo>
                <a:cubicBezTo>
                  <a:pt x="7715394" y="2687299"/>
                  <a:pt x="7715394" y="2695043"/>
                  <a:pt x="7715394" y="2695043"/>
                </a:cubicBezTo>
                <a:cubicBezTo>
                  <a:pt x="7699449" y="2687299"/>
                  <a:pt x="7723366" y="2679554"/>
                  <a:pt x="7731340" y="2679554"/>
                </a:cubicBezTo>
                <a:close/>
                <a:moveTo>
                  <a:pt x="7660724" y="2679554"/>
                </a:moveTo>
                <a:cubicBezTo>
                  <a:pt x="7668470" y="2687299"/>
                  <a:pt x="7676215" y="2687299"/>
                  <a:pt x="7683959" y="2710533"/>
                </a:cubicBezTo>
                <a:cubicBezTo>
                  <a:pt x="7676215" y="2710533"/>
                  <a:pt x="7668470" y="2687299"/>
                  <a:pt x="7676215" y="2718278"/>
                </a:cubicBezTo>
                <a:cubicBezTo>
                  <a:pt x="7676215" y="2733768"/>
                  <a:pt x="7660724" y="2695043"/>
                  <a:pt x="7660724" y="2679554"/>
                </a:cubicBezTo>
                <a:close/>
                <a:moveTo>
                  <a:pt x="6948207" y="2679554"/>
                </a:moveTo>
                <a:cubicBezTo>
                  <a:pt x="6963696" y="2679554"/>
                  <a:pt x="6948207" y="2696012"/>
                  <a:pt x="6955952" y="2704239"/>
                </a:cubicBezTo>
                <a:cubicBezTo>
                  <a:pt x="6948207" y="2704239"/>
                  <a:pt x="6924973" y="2687781"/>
                  <a:pt x="6932717" y="2720698"/>
                </a:cubicBezTo>
                <a:cubicBezTo>
                  <a:pt x="6932717" y="2745385"/>
                  <a:pt x="6924973" y="2712470"/>
                  <a:pt x="6924973" y="2704239"/>
                </a:cubicBezTo>
                <a:cubicBezTo>
                  <a:pt x="6917228" y="2704239"/>
                  <a:pt x="6924973" y="2720698"/>
                  <a:pt x="6924973" y="2720698"/>
                </a:cubicBezTo>
                <a:cubicBezTo>
                  <a:pt x="6909483" y="2704239"/>
                  <a:pt x="6909483" y="2737156"/>
                  <a:pt x="6901738" y="2712470"/>
                </a:cubicBezTo>
                <a:cubicBezTo>
                  <a:pt x="6901738" y="2712470"/>
                  <a:pt x="6901738" y="2728928"/>
                  <a:pt x="6909483" y="2737156"/>
                </a:cubicBezTo>
                <a:cubicBezTo>
                  <a:pt x="6893994" y="2737156"/>
                  <a:pt x="6901738" y="2712470"/>
                  <a:pt x="6886250" y="2720698"/>
                </a:cubicBezTo>
                <a:cubicBezTo>
                  <a:pt x="6893994" y="2679554"/>
                  <a:pt x="6940463" y="2712470"/>
                  <a:pt x="6948207" y="2679554"/>
                </a:cubicBezTo>
                <a:close/>
                <a:moveTo>
                  <a:pt x="7866426" y="2678476"/>
                </a:moveTo>
                <a:lnTo>
                  <a:pt x="7847031" y="2687704"/>
                </a:lnTo>
                <a:cubicBezTo>
                  <a:pt x="7837947" y="2687704"/>
                  <a:pt x="7827853" y="2685686"/>
                  <a:pt x="7819776" y="2685686"/>
                </a:cubicBezTo>
                <a:close/>
                <a:moveTo>
                  <a:pt x="7868228" y="2677620"/>
                </a:moveTo>
                <a:lnTo>
                  <a:pt x="7869114" y="2678062"/>
                </a:lnTo>
                <a:lnTo>
                  <a:pt x="7866426" y="2678476"/>
                </a:lnTo>
                <a:close/>
                <a:moveTo>
                  <a:pt x="7000274" y="2674229"/>
                </a:moveTo>
                <a:cubicBezTo>
                  <a:pt x="7005126" y="2675680"/>
                  <a:pt x="7009843" y="2679554"/>
                  <a:pt x="7014039" y="2687299"/>
                </a:cubicBezTo>
                <a:cubicBezTo>
                  <a:pt x="7005650" y="2671809"/>
                  <a:pt x="6980479" y="2687299"/>
                  <a:pt x="6988868" y="2702788"/>
                </a:cubicBezTo>
                <a:cubicBezTo>
                  <a:pt x="6997259" y="2710533"/>
                  <a:pt x="6972088" y="2695043"/>
                  <a:pt x="6963696" y="2687299"/>
                </a:cubicBezTo>
                <a:cubicBezTo>
                  <a:pt x="6969990" y="2687299"/>
                  <a:pt x="6985721" y="2669872"/>
                  <a:pt x="7000274" y="2674229"/>
                </a:cubicBezTo>
                <a:close/>
                <a:moveTo>
                  <a:pt x="7896202" y="2673876"/>
                </a:moveTo>
                <a:lnTo>
                  <a:pt x="7884379" y="2685686"/>
                </a:lnTo>
                <a:lnTo>
                  <a:pt x="7869114" y="2678062"/>
                </a:lnTo>
                <a:close/>
                <a:moveTo>
                  <a:pt x="7149571" y="2671809"/>
                </a:moveTo>
                <a:cubicBezTo>
                  <a:pt x="7165921" y="2671809"/>
                  <a:pt x="7157747" y="2712024"/>
                  <a:pt x="7174098" y="2712024"/>
                </a:cubicBezTo>
                <a:cubicBezTo>
                  <a:pt x="7182272" y="2703979"/>
                  <a:pt x="7165921" y="2695937"/>
                  <a:pt x="7165921" y="2679852"/>
                </a:cubicBezTo>
                <a:cubicBezTo>
                  <a:pt x="7174098" y="2687894"/>
                  <a:pt x="7174098" y="2679852"/>
                  <a:pt x="7165921" y="2671809"/>
                </a:cubicBezTo>
                <a:cubicBezTo>
                  <a:pt x="7182272" y="2671809"/>
                  <a:pt x="7182272" y="2703979"/>
                  <a:pt x="7190446" y="2687894"/>
                </a:cubicBezTo>
                <a:cubicBezTo>
                  <a:pt x="7190446" y="2695937"/>
                  <a:pt x="7182272" y="2720066"/>
                  <a:pt x="7182272" y="2695937"/>
                </a:cubicBezTo>
                <a:cubicBezTo>
                  <a:pt x="7174098" y="2703979"/>
                  <a:pt x="7182272" y="2720066"/>
                  <a:pt x="7182272" y="2736151"/>
                </a:cubicBezTo>
                <a:cubicBezTo>
                  <a:pt x="7198623" y="2744193"/>
                  <a:pt x="7198623" y="2760280"/>
                  <a:pt x="7223147" y="2760280"/>
                </a:cubicBezTo>
                <a:cubicBezTo>
                  <a:pt x="7214972" y="2776365"/>
                  <a:pt x="7190446" y="2752236"/>
                  <a:pt x="7182272" y="2752236"/>
                </a:cubicBezTo>
                <a:cubicBezTo>
                  <a:pt x="7182272" y="2736151"/>
                  <a:pt x="7174098" y="2728108"/>
                  <a:pt x="7165921" y="2712024"/>
                </a:cubicBezTo>
                <a:cubicBezTo>
                  <a:pt x="7165921" y="2712024"/>
                  <a:pt x="7165921" y="2720066"/>
                  <a:pt x="7165921" y="2728108"/>
                </a:cubicBezTo>
                <a:cubicBezTo>
                  <a:pt x="7149571" y="2720066"/>
                  <a:pt x="7149571" y="2679852"/>
                  <a:pt x="7149571" y="2671809"/>
                </a:cubicBezTo>
                <a:close/>
                <a:moveTo>
                  <a:pt x="7037788" y="2669875"/>
                </a:moveTo>
                <a:lnTo>
                  <a:pt x="7038354" y="2671385"/>
                </a:lnTo>
                <a:lnTo>
                  <a:pt x="7026022" y="2682362"/>
                </a:lnTo>
                <a:lnTo>
                  <a:pt x="7026783" y="2678007"/>
                </a:lnTo>
                <a:cubicBezTo>
                  <a:pt x="7027784" y="2671907"/>
                  <a:pt x="7029784" y="2665808"/>
                  <a:pt x="7037788" y="2669875"/>
                </a:cubicBezTo>
                <a:close/>
                <a:moveTo>
                  <a:pt x="7900530" y="2669550"/>
                </a:moveTo>
                <a:lnTo>
                  <a:pt x="7904490" y="2672595"/>
                </a:lnTo>
                <a:lnTo>
                  <a:pt x="7896202" y="2673876"/>
                </a:lnTo>
                <a:close/>
                <a:moveTo>
                  <a:pt x="7581341" y="2662128"/>
                </a:moveTo>
                <a:cubicBezTo>
                  <a:pt x="7587148" y="2662128"/>
                  <a:pt x="7594893" y="2664064"/>
                  <a:pt x="7594893" y="2671809"/>
                </a:cubicBezTo>
                <a:cubicBezTo>
                  <a:pt x="7579404" y="2664064"/>
                  <a:pt x="7594893" y="2679554"/>
                  <a:pt x="7602639" y="2695043"/>
                </a:cubicBezTo>
                <a:cubicBezTo>
                  <a:pt x="7602639" y="2710533"/>
                  <a:pt x="7594893" y="2695043"/>
                  <a:pt x="7594893" y="2687299"/>
                </a:cubicBezTo>
                <a:cubicBezTo>
                  <a:pt x="7587148" y="2687299"/>
                  <a:pt x="7587148" y="2687299"/>
                  <a:pt x="7587148" y="2695043"/>
                </a:cubicBezTo>
                <a:cubicBezTo>
                  <a:pt x="7579404" y="2687299"/>
                  <a:pt x="7571659" y="2687299"/>
                  <a:pt x="7563914" y="2679554"/>
                </a:cubicBezTo>
                <a:cubicBezTo>
                  <a:pt x="7571659" y="2679554"/>
                  <a:pt x="7587148" y="2664064"/>
                  <a:pt x="7579404" y="2664064"/>
                </a:cubicBezTo>
                <a:cubicBezTo>
                  <a:pt x="7571659" y="2664064"/>
                  <a:pt x="7575532" y="2662128"/>
                  <a:pt x="7581341" y="2662128"/>
                </a:cubicBezTo>
                <a:close/>
                <a:moveTo>
                  <a:pt x="7335445" y="2656320"/>
                </a:moveTo>
                <a:cubicBezTo>
                  <a:pt x="7352871" y="2656320"/>
                  <a:pt x="7352871" y="2687299"/>
                  <a:pt x="7370298" y="2710533"/>
                </a:cubicBezTo>
                <a:cubicBezTo>
                  <a:pt x="7352871" y="2687299"/>
                  <a:pt x="7344159" y="2679554"/>
                  <a:pt x="7335445" y="2656320"/>
                </a:cubicBezTo>
                <a:close/>
                <a:moveTo>
                  <a:pt x="7303861" y="2653173"/>
                </a:moveTo>
                <a:cubicBezTo>
                  <a:pt x="7312210" y="2656803"/>
                  <a:pt x="7323829" y="2675680"/>
                  <a:pt x="7335445" y="2664064"/>
                </a:cubicBezTo>
                <a:cubicBezTo>
                  <a:pt x="7343189" y="2687299"/>
                  <a:pt x="7312210" y="2671809"/>
                  <a:pt x="7312210" y="2687299"/>
                </a:cubicBezTo>
                <a:cubicBezTo>
                  <a:pt x="7296722" y="2687299"/>
                  <a:pt x="7312210" y="2671809"/>
                  <a:pt x="7319956" y="2671809"/>
                </a:cubicBezTo>
                <a:cubicBezTo>
                  <a:pt x="7312210" y="2664064"/>
                  <a:pt x="7304466" y="2656320"/>
                  <a:pt x="7296722" y="2656320"/>
                </a:cubicBezTo>
                <a:cubicBezTo>
                  <a:pt x="7298658" y="2652446"/>
                  <a:pt x="7301078" y="2651963"/>
                  <a:pt x="7303861" y="2653173"/>
                </a:cubicBezTo>
                <a:close/>
                <a:moveTo>
                  <a:pt x="7643567" y="2643074"/>
                </a:moveTo>
                <a:cubicBezTo>
                  <a:pt x="7646227" y="2645304"/>
                  <a:pt x="7652306" y="2663145"/>
                  <a:pt x="7658383" y="2663145"/>
                </a:cubicBezTo>
                <a:cubicBezTo>
                  <a:pt x="7642174" y="2702791"/>
                  <a:pt x="7625965" y="2679002"/>
                  <a:pt x="7609753" y="2686933"/>
                </a:cubicBezTo>
                <a:cubicBezTo>
                  <a:pt x="7601649" y="2655214"/>
                  <a:pt x="7625965" y="2679002"/>
                  <a:pt x="7625965" y="2655214"/>
                </a:cubicBezTo>
                <a:cubicBezTo>
                  <a:pt x="7634068" y="2655214"/>
                  <a:pt x="7642174" y="2663145"/>
                  <a:pt x="7642174" y="2679002"/>
                </a:cubicBezTo>
                <a:cubicBezTo>
                  <a:pt x="7642174" y="2671072"/>
                  <a:pt x="7650280" y="2663145"/>
                  <a:pt x="7642174" y="2647287"/>
                </a:cubicBezTo>
                <a:cubicBezTo>
                  <a:pt x="7642174" y="2643322"/>
                  <a:pt x="7642680" y="2642330"/>
                  <a:pt x="7643567" y="2643074"/>
                </a:cubicBezTo>
                <a:close/>
                <a:moveTo>
                  <a:pt x="7521319" y="2640830"/>
                </a:moveTo>
                <a:cubicBezTo>
                  <a:pt x="7521319" y="2671809"/>
                  <a:pt x="7529064" y="2687299"/>
                  <a:pt x="7536809" y="2718278"/>
                </a:cubicBezTo>
                <a:cubicBezTo>
                  <a:pt x="7521319" y="2695043"/>
                  <a:pt x="7521319" y="2695043"/>
                  <a:pt x="7505830" y="2671809"/>
                </a:cubicBezTo>
                <a:cubicBezTo>
                  <a:pt x="7513574" y="2671809"/>
                  <a:pt x="7505830" y="2656320"/>
                  <a:pt x="7521319" y="2656320"/>
                </a:cubicBezTo>
                <a:cubicBezTo>
                  <a:pt x="7513574" y="2656320"/>
                  <a:pt x="7505830" y="2640830"/>
                  <a:pt x="7521319" y="2640830"/>
                </a:cubicBezTo>
                <a:close/>
                <a:moveTo>
                  <a:pt x="8191242" y="2629214"/>
                </a:moveTo>
                <a:cubicBezTo>
                  <a:pt x="8183168" y="2637281"/>
                  <a:pt x="8191242" y="2645348"/>
                  <a:pt x="8191242" y="2653417"/>
                </a:cubicBezTo>
                <a:cubicBezTo>
                  <a:pt x="8175092" y="2653417"/>
                  <a:pt x="8183168" y="2661484"/>
                  <a:pt x="8167017" y="2661484"/>
                </a:cubicBezTo>
                <a:cubicBezTo>
                  <a:pt x="8167017" y="2661484"/>
                  <a:pt x="8167017" y="2653417"/>
                  <a:pt x="8158941" y="2645348"/>
                </a:cubicBezTo>
                <a:cubicBezTo>
                  <a:pt x="8158941" y="2653417"/>
                  <a:pt x="8158941" y="2653417"/>
                  <a:pt x="8158941" y="2669550"/>
                </a:cubicBezTo>
                <a:cubicBezTo>
                  <a:pt x="8150866" y="2661484"/>
                  <a:pt x="8134716" y="2653417"/>
                  <a:pt x="8134716" y="2677620"/>
                </a:cubicBezTo>
                <a:cubicBezTo>
                  <a:pt x="8070112" y="2677620"/>
                  <a:pt x="8005510" y="2677620"/>
                  <a:pt x="7948984" y="2717956"/>
                </a:cubicBezTo>
                <a:cubicBezTo>
                  <a:pt x="7948984" y="2717956"/>
                  <a:pt x="7948984" y="2726022"/>
                  <a:pt x="7957058" y="2734092"/>
                </a:cubicBezTo>
                <a:cubicBezTo>
                  <a:pt x="7924756" y="2750225"/>
                  <a:pt x="7892455" y="2742158"/>
                  <a:pt x="7884379" y="2758294"/>
                </a:cubicBezTo>
                <a:cubicBezTo>
                  <a:pt x="7811703" y="2774428"/>
                  <a:pt x="7682495" y="2774428"/>
                  <a:pt x="7642120" y="2814766"/>
                </a:cubicBezTo>
                <a:cubicBezTo>
                  <a:pt x="7617893" y="2806700"/>
                  <a:pt x="7609817" y="2814766"/>
                  <a:pt x="7593667" y="2822833"/>
                </a:cubicBezTo>
                <a:cubicBezTo>
                  <a:pt x="7585592" y="2806700"/>
                  <a:pt x="7561365" y="2766361"/>
                  <a:pt x="7561365" y="2798630"/>
                </a:cubicBezTo>
                <a:cubicBezTo>
                  <a:pt x="7545215" y="2782497"/>
                  <a:pt x="7569442" y="2774428"/>
                  <a:pt x="7561365" y="2758294"/>
                </a:cubicBezTo>
                <a:cubicBezTo>
                  <a:pt x="7553291" y="2742158"/>
                  <a:pt x="7561365" y="2790564"/>
                  <a:pt x="7545215" y="2774428"/>
                </a:cubicBezTo>
                <a:cubicBezTo>
                  <a:pt x="7545215" y="2750225"/>
                  <a:pt x="7529064" y="2742158"/>
                  <a:pt x="7529064" y="2726022"/>
                </a:cubicBezTo>
                <a:cubicBezTo>
                  <a:pt x="7537141" y="2717956"/>
                  <a:pt x="7537141" y="2750225"/>
                  <a:pt x="7545215" y="2758294"/>
                </a:cubicBezTo>
                <a:cubicBezTo>
                  <a:pt x="7553291" y="2774428"/>
                  <a:pt x="7553291" y="2742158"/>
                  <a:pt x="7561365" y="2742158"/>
                </a:cubicBezTo>
                <a:cubicBezTo>
                  <a:pt x="7569442" y="2758294"/>
                  <a:pt x="7569442" y="2766361"/>
                  <a:pt x="7569442" y="2774428"/>
                </a:cubicBezTo>
                <a:cubicBezTo>
                  <a:pt x="7577516" y="2758294"/>
                  <a:pt x="7569442" y="2750225"/>
                  <a:pt x="7577516" y="2742158"/>
                </a:cubicBezTo>
                <a:cubicBezTo>
                  <a:pt x="7569442" y="2742158"/>
                  <a:pt x="7561365" y="2726022"/>
                  <a:pt x="7561365" y="2709889"/>
                </a:cubicBezTo>
                <a:cubicBezTo>
                  <a:pt x="7577516" y="2701820"/>
                  <a:pt x="7561365" y="2717956"/>
                  <a:pt x="7569442" y="2734092"/>
                </a:cubicBezTo>
                <a:cubicBezTo>
                  <a:pt x="7585592" y="2726022"/>
                  <a:pt x="7577516" y="2709889"/>
                  <a:pt x="7593667" y="2717956"/>
                </a:cubicBezTo>
                <a:cubicBezTo>
                  <a:pt x="7601743" y="2726022"/>
                  <a:pt x="7593667" y="2742158"/>
                  <a:pt x="7601743" y="2758294"/>
                </a:cubicBezTo>
                <a:cubicBezTo>
                  <a:pt x="7593667" y="2758294"/>
                  <a:pt x="7593667" y="2734092"/>
                  <a:pt x="7585592" y="2734092"/>
                </a:cubicBezTo>
                <a:cubicBezTo>
                  <a:pt x="7585592" y="2746193"/>
                  <a:pt x="7581555" y="2758294"/>
                  <a:pt x="7580546" y="2771403"/>
                </a:cubicBezTo>
                <a:lnTo>
                  <a:pt x="7582283" y="2777141"/>
                </a:lnTo>
                <a:lnTo>
                  <a:pt x="7577516" y="2782497"/>
                </a:lnTo>
                <a:lnTo>
                  <a:pt x="7586667" y="2791639"/>
                </a:lnTo>
                <a:lnTo>
                  <a:pt x="7593667" y="2814766"/>
                </a:lnTo>
                <a:cubicBezTo>
                  <a:pt x="7593667" y="2806700"/>
                  <a:pt x="7593667" y="2806700"/>
                  <a:pt x="7601743" y="2806700"/>
                </a:cubicBezTo>
                <a:cubicBezTo>
                  <a:pt x="7625969" y="2798630"/>
                  <a:pt x="7642120" y="2798630"/>
                  <a:pt x="7650194" y="2782497"/>
                </a:cubicBezTo>
                <a:cubicBezTo>
                  <a:pt x="7658271" y="2782497"/>
                  <a:pt x="7650194" y="2782497"/>
                  <a:pt x="7650194" y="2790564"/>
                </a:cubicBezTo>
                <a:cubicBezTo>
                  <a:pt x="7706722" y="2758294"/>
                  <a:pt x="7763248" y="2782497"/>
                  <a:pt x="7827853" y="2742158"/>
                </a:cubicBezTo>
                <a:cubicBezTo>
                  <a:pt x="7827853" y="2742158"/>
                  <a:pt x="7827853" y="2750225"/>
                  <a:pt x="7827853" y="2750225"/>
                </a:cubicBezTo>
                <a:cubicBezTo>
                  <a:pt x="7884379" y="2750225"/>
                  <a:pt x="7940908" y="2701820"/>
                  <a:pt x="8021660" y="2677620"/>
                </a:cubicBezTo>
                <a:cubicBezTo>
                  <a:pt x="8013586" y="2669550"/>
                  <a:pt x="7965134" y="2669550"/>
                  <a:pt x="7973208" y="2685686"/>
                </a:cubicBezTo>
                <a:cubicBezTo>
                  <a:pt x="7965134" y="2685686"/>
                  <a:pt x="7957058" y="2677620"/>
                  <a:pt x="7948984" y="2669550"/>
                </a:cubicBezTo>
                <a:cubicBezTo>
                  <a:pt x="7965134" y="2685686"/>
                  <a:pt x="7916680" y="2693753"/>
                  <a:pt x="7932830" y="2677620"/>
                </a:cubicBezTo>
                <a:cubicBezTo>
                  <a:pt x="7924756" y="2673585"/>
                  <a:pt x="7918700" y="2677620"/>
                  <a:pt x="7913653" y="2679634"/>
                </a:cubicBezTo>
                <a:lnTo>
                  <a:pt x="7904490" y="2672595"/>
                </a:lnTo>
                <a:lnTo>
                  <a:pt x="8002482" y="2657449"/>
                </a:lnTo>
                <a:cubicBezTo>
                  <a:pt x="8062038" y="2651399"/>
                  <a:pt x="8122602" y="2645350"/>
                  <a:pt x="8191242" y="2629214"/>
                </a:cubicBezTo>
                <a:close/>
                <a:moveTo>
                  <a:pt x="7660724" y="2613725"/>
                </a:moveTo>
                <a:cubicBezTo>
                  <a:pt x="7676215" y="2613725"/>
                  <a:pt x="7683959" y="2631151"/>
                  <a:pt x="7691703" y="2631151"/>
                </a:cubicBezTo>
                <a:cubicBezTo>
                  <a:pt x="7691703" y="2648577"/>
                  <a:pt x="7676215" y="2622438"/>
                  <a:pt x="7676215" y="2648577"/>
                </a:cubicBezTo>
                <a:cubicBezTo>
                  <a:pt x="7676215" y="2622438"/>
                  <a:pt x="7668470" y="2631151"/>
                  <a:pt x="7660724" y="2613725"/>
                </a:cubicBezTo>
                <a:close/>
                <a:moveTo>
                  <a:pt x="6964331" y="2613524"/>
                </a:moveTo>
                <a:lnTo>
                  <a:pt x="6965121" y="2617983"/>
                </a:lnTo>
                <a:lnTo>
                  <a:pt x="6962878" y="2616268"/>
                </a:lnTo>
                <a:close/>
                <a:moveTo>
                  <a:pt x="6101462" y="2613524"/>
                </a:moveTo>
                <a:cubicBezTo>
                  <a:pt x="6103477" y="2621577"/>
                  <a:pt x="6103982" y="2625602"/>
                  <a:pt x="6103477" y="2627111"/>
                </a:cubicBezTo>
                <a:lnTo>
                  <a:pt x="6102840" y="2626873"/>
                </a:lnTo>
                <a:lnTo>
                  <a:pt x="6101714" y="2616669"/>
                </a:lnTo>
                <a:cubicBezTo>
                  <a:pt x="6101462" y="2613020"/>
                  <a:pt x="6101462" y="2611510"/>
                  <a:pt x="6101462" y="2613524"/>
                </a:cubicBezTo>
                <a:close/>
                <a:moveTo>
                  <a:pt x="6295459" y="2612920"/>
                </a:moveTo>
                <a:lnTo>
                  <a:pt x="6295379" y="2614459"/>
                </a:lnTo>
                <a:lnTo>
                  <a:pt x="6295003" y="2613524"/>
                </a:lnTo>
                <a:close/>
                <a:moveTo>
                  <a:pt x="7256706" y="2605980"/>
                </a:moveTo>
                <a:cubicBezTo>
                  <a:pt x="7281231" y="2614208"/>
                  <a:pt x="7240357" y="2638896"/>
                  <a:pt x="7248533" y="2614208"/>
                </a:cubicBezTo>
                <a:cubicBezTo>
                  <a:pt x="7232182" y="2638896"/>
                  <a:pt x="7224009" y="2614208"/>
                  <a:pt x="7215832" y="2630666"/>
                </a:cubicBezTo>
                <a:cubicBezTo>
                  <a:pt x="7215832" y="2638896"/>
                  <a:pt x="7215832" y="2647124"/>
                  <a:pt x="7224009" y="2647124"/>
                </a:cubicBezTo>
                <a:cubicBezTo>
                  <a:pt x="7224009" y="2663581"/>
                  <a:pt x="7207658" y="2647124"/>
                  <a:pt x="7207658" y="2630666"/>
                </a:cubicBezTo>
                <a:cubicBezTo>
                  <a:pt x="7199481" y="2630666"/>
                  <a:pt x="7207658" y="2647124"/>
                  <a:pt x="7207658" y="2655354"/>
                </a:cubicBezTo>
                <a:cubicBezTo>
                  <a:pt x="7195393" y="2624494"/>
                  <a:pt x="7173934" y="2649183"/>
                  <a:pt x="7153625" y="2649567"/>
                </a:cubicBezTo>
                <a:lnTo>
                  <a:pt x="7134772" y="2639271"/>
                </a:lnTo>
                <a:lnTo>
                  <a:pt x="7141826" y="2653610"/>
                </a:lnTo>
                <a:cubicBezTo>
                  <a:pt x="7109816" y="2645477"/>
                  <a:pt x="7093809" y="2678008"/>
                  <a:pt x="7045791" y="2678008"/>
                </a:cubicBezTo>
                <a:cubicBezTo>
                  <a:pt x="7037788" y="2678008"/>
                  <a:pt x="7045791" y="2678008"/>
                  <a:pt x="7053794" y="2694271"/>
                </a:cubicBezTo>
                <a:cubicBezTo>
                  <a:pt x="7053794" y="2702403"/>
                  <a:pt x="7049792" y="2698336"/>
                  <a:pt x="7045791" y="2691221"/>
                </a:cubicBezTo>
                <a:lnTo>
                  <a:pt x="7038354" y="2671385"/>
                </a:lnTo>
                <a:lnTo>
                  <a:pt x="7047043" y="2663647"/>
                </a:lnTo>
                <a:cubicBezTo>
                  <a:pt x="7073302" y="2648019"/>
                  <a:pt x="7101812" y="2649543"/>
                  <a:pt x="7125822" y="2637347"/>
                </a:cubicBezTo>
                <a:cubicBezTo>
                  <a:pt x="7125822" y="2633281"/>
                  <a:pt x="7127822" y="2633281"/>
                  <a:pt x="7129822" y="2634295"/>
                </a:cubicBezTo>
                <a:cubicBezTo>
                  <a:pt x="7131823" y="2635313"/>
                  <a:pt x="7133823" y="2637347"/>
                  <a:pt x="7133823" y="2637347"/>
                </a:cubicBezTo>
                <a:lnTo>
                  <a:pt x="7134521" y="2638764"/>
                </a:lnTo>
                <a:lnTo>
                  <a:pt x="7144302" y="2635810"/>
                </a:lnTo>
                <a:cubicBezTo>
                  <a:pt x="7146344" y="2636840"/>
                  <a:pt x="7146344" y="2638896"/>
                  <a:pt x="7142258" y="2638896"/>
                </a:cubicBezTo>
                <a:cubicBezTo>
                  <a:pt x="7158606" y="2614208"/>
                  <a:pt x="7232182" y="2630666"/>
                  <a:pt x="7256706" y="2605980"/>
                </a:cubicBezTo>
                <a:close/>
                <a:moveTo>
                  <a:pt x="6920733" y="2604969"/>
                </a:moveTo>
                <a:cubicBezTo>
                  <a:pt x="6924513" y="2609498"/>
                  <a:pt x="6926025" y="2627613"/>
                  <a:pt x="6932074" y="2645731"/>
                </a:cubicBezTo>
                <a:cubicBezTo>
                  <a:pt x="6932074" y="2621574"/>
                  <a:pt x="6964331" y="2629627"/>
                  <a:pt x="6948202" y="2613524"/>
                </a:cubicBezTo>
                <a:cubicBezTo>
                  <a:pt x="6948202" y="2605473"/>
                  <a:pt x="6954251" y="2609498"/>
                  <a:pt x="6959291" y="2613524"/>
                </a:cubicBezTo>
                <a:lnTo>
                  <a:pt x="6962878" y="2616268"/>
                </a:lnTo>
                <a:lnTo>
                  <a:pt x="6958535" y="2624469"/>
                </a:lnTo>
                <a:cubicBezTo>
                  <a:pt x="6957779" y="2639188"/>
                  <a:pt x="6968363" y="2661835"/>
                  <a:pt x="6956267" y="2661835"/>
                </a:cubicBezTo>
                <a:cubicBezTo>
                  <a:pt x="6948202" y="2645731"/>
                  <a:pt x="6956267" y="2645731"/>
                  <a:pt x="6948202" y="2637679"/>
                </a:cubicBezTo>
                <a:cubicBezTo>
                  <a:pt x="6940138" y="2645731"/>
                  <a:pt x="6956267" y="2645731"/>
                  <a:pt x="6948202" y="2653783"/>
                </a:cubicBezTo>
                <a:cubicBezTo>
                  <a:pt x="6940138" y="2653783"/>
                  <a:pt x="6932074" y="2653783"/>
                  <a:pt x="6924009" y="2653783"/>
                </a:cubicBezTo>
                <a:cubicBezTo>
                  <a:pt x="6924009" y="2629627"/>
                  <a:pt x="6924009" y="2621574"/>
                  <a:pt x="6915945" y="2605473"/>
                </a:cubicBezTo>
                <a:cubicBezTo>
                  <a:pt x="6917961" y="2603460"/>
                  <a:pt x="6919473" y="2603460"/>
                  <a:pt x="6920733" y="2604969"/>
                </a:cubicBezTo>
                <a:close/>
                <a:moveTo>
                  <a:pt x="7306403" y="2598235"/>
                </a:moveTo>
                <a:cubicBezTo>
                  <a:pt x="7310276" y="2594361"/>
                  <a:pt x="7316085" y="2594361"/>
                  <a:pt x="7319956" y="2598235"/>
                </a:cubicBezTo>
                <a:cubicBezTo>
                  <a:pt x="7327701" y="2605980"/>
                  <a:pt x="7327701" y="2613725"/>
                  <a:pt x="7319956" y="2613725"/>
                </a:cubicBezTo>
                <a:cubicBezTo>
                  <a:pt x="7327701" y="2621470"/>
                  <a:pt x="7304466" y="2598235"/>
                  <a:pt x="7312210" y="2613725"/>
                </a:cubicBezTo>
                <a:cubicBezTo>
                  <a:pt x="7312210" y="2621470"/>
                  <a:pt x="7304466" y="2621470"/>
                  <a:pt x="7304466" y="2621470"/>
                </a:cubicBezTo>
                <a:cubicBezTo>
                  <a:pt x="7300594" y="2609851"/>
                  <a:pt x="7302529" y="2602107"/>
                  <a:pt x="7306403" y="2598235"/>
                </a:cubicBezTo>
                <a:close/>
                <a:moveTo>
                  <a:pt x="7296722" y="2598235"/>
                </a:moveTo>
                <a:cubicBezTo>
                  <a:pt x="7304466" y="2613725"/>
                  <a:pt x="7296722" y="2613725"/>
                  <a:pt x="7296722" y="2621470"/>
                </a:cubicBezTo>
                <a:cubicBezTo>
                  <a:pt x="7288976" y="2621470"/>
                  <a:pt x="7296722" y="2613725"/>
                  <a:pt x="7288976" y="2605980"/>
                </a:cubicBezTo>
                <a:cubicBezTo>
                  <a:pt x="7288976" y="2613725"/>
                  <a:pt x="7288976" y="2621470"/>
                  <a:pt x="7273487" y="2621470"/>
                </a:cubicBezTo>
                <a:cubicBezTo>
                  <a:pt x="7273487" y="2613725"/>
                  <a:pt x="7273487" y="2613725"/>
                  <a:pt x="7273487" y="2605980"/>
                </a:cubicBezTo>
                <a:cubicBezTo>
                  <a:pt x="7281231" y="2605980"/>
                  <a:pt x="7288976" y="2598235"/>
                  <a:pt x="7296722" y="2598235"/>
                </a:cubicBezTo>
                <a:close/>
                <a:moveTo>
                  <a:pt x="6901738" y="2598235"/>
                </a:moveTo>
                <a:cubicBezTo>
                  <a:pt x="6917228" y="2605980"/>
                  <a:pt x="6917228" y="2629214"/>
                  <a:pt x="6901738" y="2629214"/>
                </a:cubicBezTo>
                <a:cubicBezTo>
                  <a:pt x="6901738" y="2621470"/>
                  <a:pt x="6893994" y="2613725"/>
                  <a:pt x="6893994" y="2605980"/>
                </a:cubicBezTo>
                <a:cubicBezTo>
                  <a:pt x="6901738" y="2598235"/>
                  <a:pt x="6909483" y="2613725"/>
                  <a:pt x="6901738" y="2598235"/>
                </a:cubicBezTo>
                <a:close/>
                <a:moveTo>
                  <a:pt x="7424509" y="2582746"/>
                </a:moveTo>
                <a:cubicBezTo>
                  <a:pt x="7439998" y="2582746"/>
                  <a:pt x="7439998" y="2605980"/>
                  <a:pt x="7439998" y="2613725"/>
                </a:cubicBezTo>
                <a:cubicBezTo>
                  <a:pt x="7432253" y="2605980"/>
                  <a:pt x="7432253" y="2605980"/>
                  <a:pt x="7424509" y="2582746"/>
                </a:cubicBezTo>
                <a:close/>
                <a:moveTo>
                  <a:pt x="7370295" y="2582746"/>
                </a:moveTo>
                <a:cubicBezTo>
                  <a:pt x="7385785" y="2582746"/>
                  <a:pt x="7385785" y="2590491"/>
                  <a:pt x="7401274" y="2582746"/>
                </a:cubicBezTo>
                <a:cubicBezTo>
                  <a:pt x="7401274" y="2590491"/>
                  <a:pt x="7409019" y="2590491"/>
                  <a:pt x="7409019" y="2598235"/>
                </a:cubicBezTo>
                <a:cubicBezTo>
                  <a:pt x="7409019" y="2605980"/>
                  <a:pt x="7385785" y="2575001"/>
                  <a:pt x="7393530" y="2605980"/>
                </a:cubicBezTo>
                <a:cubicBezTo>
                  <a:pt x="7385785" y="2605980"/>
                  <a:pt x="7385785" y="2590491"/>
                  <a:pt x="7370295" y="2582746"/>
                </a:cubicBezTo>
                <a:close/>
                <a:moveTo>
                  <a:pt x="7698909" y="2575923"/>
                </a:moveTo>
                <a:cubicBezTo>
                  <a:pt x="7698909" y="2577906"/>
                  <a:pt x="7698403" y="2578401"/>
                  <a:pt x="7697769" y="2578030"/>
                </a:cubicBezTo>
                <a:lnTo>
                  <a:pt x="7696917" y="2576639"/>
                </a:lnTo>
                <a:close/>
                <a:moveTo>
                  <a:pt x="7528743" y="2575001"/>
                </a:moveTo>
                <a:cubicBezTo>
                  <a:pt x="7536809" y="2590491"/>
                  <a:pt x="7536809" y="2598235"/>
                  <a:pt x="7536809" y="2605980"/>
                </a:cubicBezTo>
                <a:cubicBezTo>
                  <a:pt x="7512607" y="2575001"/>
                  <a:pt x="7480337" y="2613725"/>
                  <a:pt x="7456134" y="2598235"/>
                </a:cubicBezTo>
                <a:cubicBezTo>
                  <a:pt x="7448067" y="2605980"/>
                  <a:pt x="7464201" y="2621470"/>
                  <a:pt x="7456134" y="2629214"/>
                </a:cubicBezTo>
                <a:cubicBezTo>
                  <a:pt x="7448067" y="2629214"/>
                  <a:pt x="7464201" y="2605980"/>
                  <a:pt x="7448067" y="2613725"/>
                </a:cubicBezTo>
                <a:cubicBezTo>
                  <a:pt x="7439998" y="2605980"/>
                  <a:pt x="7456134" y="2605980"/>
                  <a:pt x="7448067" y="2590491"/>
                </a:cubicBezTo>
                <a:cubicBezTo>
                  <a:pt x="7480337" y="2590491"/>
                  <a:pt x="7504540" y="2575001"/>
                  <a:pt x="7528743" y="2575001"/>
                </a:cubicBezTo>
                <a:close/>
                <a:moveTo>
                  <a:pt x="7812988" y="2567744"/>
                </a:moveTo>
                <a:lnTo>
                  <a:pt x="7813022" y="2568605"/>
                </a:lnTo>
                <a:lnTo>
                  <a:pt x="7812378" y="2567993"/>
                </a:lnTo>
                <a:close/>
                <a:moveTo>
                  <a:pt x="6262794" y="2567256"/>
                </a:moveTo>
                <a:cubicBezTo>
                  <a:pt x="6262794" y="2567256"/>
                  <a:pt x="6262794" y="2567256"/>
                  <a:pt x="6255050" y="2575001"/>
                </a:cubicBezTo>
                <a:cubicBezTo>
                  <a:pt x="6258922" y="2575001"/>
                  <a:pt x="6260859" y="2576938"/>
                  <a:pt x="6261826" y="2579841"/>
                </a:cubicBezTo>
                <a:lnTo>
                  <a:pt x="6262556" y="2587870"/>
                </a:lnTo>
                <a:lnTo>
                  <a:pt x="6262503" y="2587949"/>
                </a:lnTo>
                <a:lnTo>
                  <a:pt x="6262766" y="2590483"/>
                </a:lnTo>
                <a:lnTo>
                  <a:pt x="6258922" y="2589523"/>
                </a:lnTo>
                <a:cubicBezTo>
                  <a:pt x="6256986" y="2588555"/>
                  <a:pt x="6255050" y="2586618"/>
                  <a:pt x="6255050" y="2582746"/>
                </a:cubicBezTo>
                <a:cubicBezTo>
                  <a:pt x="6255050" y="2590491"/>
                  <a:pt x="6255050" y="2590491"/>
                  <a:pt x="6255050" y="2598235"/>
                </a:cubicBezTo>
                <a:cubicBezTo>
                  <a:pt x="6247305" y="2598235"/>
                  <a:pt x="6247305" y="2582746"/>
                  <a:pt x="6247305" y="2575001"/>
                </a:cubicBezTo>
                <a:cubicBezTo>
                  <a:pt x="6255050" y="2575001"/>
                  <a:pt x="6255050" y="2567256"/>
                  <a:pt x="6262794" y="2567256"/>
                </a:cubicBezTo>
                <a:close/>
                <a:moveTo>
                  <a:pt x="6149848" y="2565212"/>
                </a:moveTo>
                <a:lnTo>
                  <a:pt x="6152268" y="2574874"/>
                </a:lnTo>
                <a:lnTo>
                  <a:pt x="6150856" y="2573264"/>
                </a:lnTo>
                <a:cubicBezTo>
                  <a:pt x="6149848" y="2569237"/>
                  <a:pt x="6149848" y="2565212"/>
                  <a:pt x="6149848" y="2565212"/>
                </a:cubicBezTo>
                <a:close/>
                <a:moveTo>
                  <a:pt x="7869748" y="2562541"/>
                </a:moveTo>
                <a:cubicBezTo>
                  <a:pt x="7874180" y="2564029"/>
                  <a:pt x="7879244" y="2567993"/>
                  <a:pt x="7885323" y="2575923"/>
                </a:cubicBezTo>
                <a:cubicBezTo>
                  <a:pt x="7844799" y="2575923"/>
                  <a:pt x="7788064" y="2591781"/>
                  <a:pt x="7755643" y="2599712"/>
                </a:cubicBezTo>
                <a:cubicBezTo>
                  <a:pt x="7747539" y="2607639"/>
                  <a:pt x="7763749" y="2631427"/>
                  <a:pt x="7763749" y="2623500"/>
                </a:cubicBezTo>
                <a:cubicBezTo>
                  <a:pt x="7771855" y="2663145"/>
                  <a:pt x="7698909" y="2655214"/>
                  <a:pt x="7674595" y="2663145"/>
                </a:cubicBezTo>
                <a:cubicBezTo>
                  <a:pt x="7666489" y="2663145"/>
                  <a:pt x="7658383" y="2686933"/>
                  <a:pt x="7658383" y="2663145"/>
                </a:cubicBezTo>
                <a:cubicBezTo>
                  <a:pt x="7666489" y="2639356"/>
                  <a:pt x="7707013" y="2663145"/>
                  <a:pt x="7698909" y="2631427"/>
                </a:cubicBezTo>
                <a:cubicBezTo>
                  <a:pt x="7698909" y="2615569"/>
                  <a:pt x="7707013" y="2639356"/>
                  <a:pt x="7715118" y="2647287"/>
                </a:cubicBezTo>
                <a:cubicBezTo>
                  <a:pt x="7715118" y="2631427"/>
                  <a:pt x="7739434" y="2631427"/>
                  <a:pt x="7747539" y="2631427"/>
                </a:cubicBezTo>
                <a:cubicBezTo>
                  <a:pt x="7747539" y="2631427"/>
                  <a:pt x="7747539" y="2607639"/>
                  <a:pt x="7731327" y="2607639"/>
                </a:cubicBezTo>
                <a:cubicBezTo>
                  <a:pt x="7731327" y="2599712"/>
                  <a:pt x="7755643" y="2607639"/>
                  <a:pt x="7739434" y="2583854"/>
                </a:cubicBezTo>
                <a:cubicBezTo>
                  <a:pt x="7763749" y="2599712"/>
                  <a:pt x="7779958" y="2567993"/>
                  <a:pt x="7788064" y="2583854"/>
                </a:cubicBezTo>
                <a:cubicBezTo>
                  <a:pt x="7794142" y="2571959"/>
                  <a:pt x="7809339" y="2582365"/>
                  <a:pt x="7813139" y="2571586"/>
                </a:cubicBezTo>
                <a:lnTo>
                  <a:pt x="7813022" y="2568605"/>
                </a:lnTo>
                <a:lnTo>
                  <a:pt x="7820738" y="2575923"/>
                </a:lnTo>
                <a:cubicBezTo>
                  <a:pt x="7830615" y="2575923"/>
                  <a:pt x="7842772" y="2558082"/>
                  <a:pt x="7836693" y="2575923"/>
                </a:cubicBezTo>
                <a:cubicBezTo>
                  <a:pt x="7848851" y="2575923"/>
                  <a:pt x="7856449" y="2558082"/>
                  <a:pt x="7869748" y="2562541"/>
                </a:cubicBezTo>
                <a:close/>
                <a:moveTo>
                  <a:pt x="7184421" y="2559512"/>
                </a:moveTo>
                <a:cubicBezTo>
                  <a:pt x="7207655" y="2559512"/>
                  <a:pt x="7199910" y="2567256"/>
                  <a:pt x="7215400" y="2575001"/>
                </a:cubicBezTo>
                <a:cubicBezTo>
                  <a:pt x="7230889" y="2575001"/>
                  <a:pt x="7207655" y="2575001"/>
                  <a:pt x="7199910" y="2582746"/>
                </a:cubicBezTo>
                <a:cubicBezTo>
                  <a:pt x="7199910" y="2582746"/>
                  <a:pt x="7199910" y="2582746"/>
                  <a:pt x="7199910" y="2575001"/>
                </a:cubicBezTo>
                <a:cubicBezTo>
                  <a:pt x="7199910" y="2559512"/>
                  <a:pt x="7184421" y="2575001"/>
                  <a:pt x="7184421" y="2559512"/>
                </a:cubicBezTo>
                <a:close/>
                <a:moveTo>
                  <a:pt x="6142752" y="2544022"/>
                </a:moveTo>
                <a:cubicBezTo>
                  <a:pt x="6142752" y="2551766"/>
                  <a:pt x="6150496" y="2567256"/>
                  <a:pt x="6135008" y="2567256"/>
                </a:cubicBezTo>
                <a:cubicBezTo>
                  <a:pt x="6135008" y="2559512"/>
                  <a:pt x="6127262" y="2544022"/>
                  <a:pt x="6142752" y="2544022"/>
                </a:cubicBezTo>
                <a:close/>
                <a:moveTo>
                  <a:pt x="7256234" y="2541461"/>
                </a:moveTo>
                <a:lnTo>
                  <a:pt x="7256061" y="2541871"/>
                </a:lnTo>
                <a:lnTo>
                  <a:pt x="7255738" y="2541544"/>
                </a:lnTo>
                <a:close/>
                <a:moveTo>
                  <a:pt x="6184499" y="2540175"/>
                </a:moveTo>
                <a:cubicBezTo>
                  <a:pt x="6184121" y="2543572"/>
                  <a:pt x="6178073" y="2557160"/>
                  <a:pt x="6190170" y="2557160"/>
                </a:cubicBezTo>
                <a:cubicBezTo>
                  <a:pt x="6190170" y="2565212"/>
                  <a:pt x="6174041" y="2549108"/>
                  <a:pt x="6190170" y="2573264"/>
                </a:cubicBezTo>
                <a:cubicBezTo>
                  <a:pt x="6174041" y="2565212"/>
                  <a:pt x="6182105" y="2573264"/>
                  <a:pt x="6174041" y="2581317"/>
                </a:cubicBezTo>
                <a:cubicBezTo>
                  <a:pt x="6174041" y="2573264"/>
                  <a:pt x="6165977" y="2573264"/>
                  <a:pt x="6165977" y="2565212"/>
                </a:cubicBezTo>
                <a:cubicBezTo>
                  <a:pt x="6165977" y="2549108"/>
                  <a:pt x="6182105" y="2557160"/>
                  <a:pt x="6182105" y="2541055"/>
                </a:cubicBezTo>
                <a:cubicBezTo>
                  <a:pt x="6184121" y="2539043"/>
                  <a:pt x="6184625" y="2539043"/>
                  <a:pt x="6184499" y="2540175"/>
                </a:cubicBezTo>
                <a:close/>
                <a:moveTo>
                  <a:pt x="7869114" y="2536278"/>
                </a:moveTo>
                <a:cubicBezTo>
                  <a:pt x="7865060" y="2552135"/>
                  <a:pt x="7854929" y="2554119"/>
                  <a:pt x="7843787" y="2555109"/>
                </a:cubicBezTo>
                <a:lnTo>
                  <a:pt x="7812988" y="2567744"/>
                </a:lnTo>
                <a:lnTo>
                  <a:pt x="7812378" y="2552135"/>
                </a:lnTo>
                <a:cubicBezTo>
                  <a:pt x="7804275" y="2575923"/>
                  <a:pt x="7763749" y="2560066"/>
                  <a:pt x="7739434" y="2560066"/>
                </a:cubicBezTo>
                <a:cubicBezTo>
                  <a:pt x="7739434" y="2583854"/>
                  <a:pt x="7723225" y="2552135"/>
                  <a:pt x="7731327" y="2575923"/>
                </a:cubicBezTo>
                <a:cubicBezTo>
                  <a:pt x="7715118" y="2560066"/>
                  <a:pt x="7707013" y="2591781"/>
                  <a:pt x="7707013" y="2567993"/>
                </a:cubicBezTo>
                <a:cubicBezTo>
                  <a:pt x="7698909" y="2567993"/>
                  <a:pt x="7698909" y="2575923"/>
                  <a:pt x="7698909" y="2567993"/>
                </a:cubicBezTo>
                <a:cubicBezTo>
                  <a:pt x="7694857" y="2567993"/>
                  <a:pt x="7694857" y="2571958"/>
                  <a:pt x="7695870" y="2574932"/>
                </a:cubicBezTo>
                <a:lnTo>
                  <a:pt x="7696917" y="2576639"/>
                </a:lnTo>
                <a:lnTo>
                  <a:pt x="7692704" y="2578153"/>
                </a:lnTo>
                <a:cubicBezTo>
                  <a:pt x="7686245" y="2577410"/>
                  <a:pt x="7678646" y="2569976"/>
                  <a:pt x="7666489" y="2575923"/>
                </a:cubicBezTo>
                <a:cubicBezTo>
                  <a:pt x="7658383" y="2583854"/>
                  <a:pt x="7666489" y="2599712"/>
                  <a:pt x="7674595" y="2615569"/>
                </a:cubicBezTo>
                <a:cubicBezTo>
                  <a:pt x="7666489" y="2607639"/>
                  <a:pt x="7666489" y="2599712"/>
                  <a:pt x="7658383" y="2607639"/>
                </a:cubicBezTo>
                <a:cubicBezTo>
                  <a:pt x="7650280" y="2599712"/>
                  <a:pt x="7658383" y="2591781"/>
                  <a:pt x="7658383" y="2591781"/>
                </a:cubicBezTo>
                <a:cubicBezTo>
                  <a:pt x="7650280" y="2575923"/>
                  <a:pt x="7650280" y="2591781"/>
                  <a:pt x="7642174" y="2583854"/>
                </a:cubicBezTo>
                <a:cubicBezTo>
                  <a:pt x="7642174" y="2607639"/>
                  <a:pt x="7625965" y="2567993"/>
                  <a:pt x="7617859" y="2591781"/>
                </a:cubicBezTo>
                <a:cubicBezTo>
                  <a:pt x="7609753" y="2591781"/>
                  <a:pt x="7617859" y="2591781"/>
                  <a:pt x="7617859" y="2583854"/>
                </a:cubicBezTo>
                <a:cubicBezTo>
                  <a:pt x="7593544" y="2607639"/>
                  <a:pt x="7553020" y="2575923"/>
                  <a:pt x="7544915" y="2599712"/>
                </a:cubicBezTo>
                <a:cubicBezTo>
                  <a:pt x="7544915" y="2591781"/>
                  <a:pt x="7544915" y="2591781"/>
                  <a:pt x="7536809" y="2591781"/>
                </a:cubicBezTo>
                <a:cubicBezTo>
                  <a:pt x="7536809" y="2583854"/>
                  <a:pt x="7544915" y="2583854"/>
                  <a:pt x="7544915" y="2575923"/>
                </a:cubicBezTo>
                <a:cubicBezTo>
                  <a:pt x="7569230" y="2575923"/>
                  <a:pt x="7617859" y="2583854"/>
                  <a:pt x="7634068" y="2560066"/>
                </a:cubicBezTo>
                <a:cubicBezTo>
                  <a:pt x="7690804" y="2560066"/>
                  <a:pt x="7796169" y="2544205"/>
                  <a:pt x="7869114" y="2536278"/>
                </a:cubicBezTo>
                <a:close/>
                <a:moveTo>
                  <a:pt x="7141826" y="2536278"/>
                </a:moveTo>
                <a:cubicBezTo>
                  <a:pt x="7167385" y="2544022"/>
                  <a:pt x="7158864" y="2590491"/>
                  <a:pt x="7184423" y="2582746"/>
                </a:cubicBezTo>
                <a:cubicBezTo>
                  <a:pt x="7184423" y="2598235"/>
                  <a:pt x="7175905" y="2582746"/>
                  <a:pt x="7167385" y="2590491"/>
                </a:cubicBezTo>
                <a:cubicBezTo>
                  <a:pt x="7158864" y="2575001"/>
                  <a:pt x="7167385" y="2567256"/>
                  <a:pt x="7150347" y="2551766"/>
                </a:cubicBezTo>
                <a:cubicBezTo>
                  <a:pt x="7150347" y="2551766"/>
                  <a:pt x="7150347" y="2551766"/>
                  <a:pt x="7150347" y="2559512"/>
                </a:cubicBezTo>
                <a:cubicBezTo>
                  <a:pt x="7141826" y="2559512"/>
                  <a:pt x="7150347" y="2551766"/>
                  <a:pt x="7141826" y="2536278"/>
                </a:cubicBezTo>
                <a:close/>
                <a:moveTo>
                  <a:pt x="6286939" y="2533004"/>
                </a:moveTo>
                <a:cubicBezTo>
                  <a:pt x="6299035" y="2539043"/>
                  <a:pt x="6311131" y="2576787"/>
                  <a:pt x="6306217" y="2598679"/>
                </a:cubicBezTo>
                <a:lnTo>
                  <a:pt x="6295459" y="2612920"/>
                </a:lnTo>
                <a:lnTo>
                  <a:pt x="6297018" y="2583329"/>
                </a:lnTo>
                <a:lnTo>
                  <a:pt x="6295842" y="2577459"/>
                </a:lnTo>
                <a:lnTo>
                  <a:pt x="6286997" y="2589523"/>
                </a:lnTo>
                <a:cubicBezTo>
                  <a:pt x="6280609" y="2592427"/>
                  <a:pt x="6272088" y="2594361"/>
                  <a:pt x="6263568" y="2598235"/>
                </a:cubicBezTo>
                <a:lnTo>
                  <a:pt x="6262766" y="2590483"/>
                </a:lnTo>
                <a:lnTo>
                  <a:pt x="6262794" y="2590491"/>
                </a:lnTo>
                <a:lnTo>
                  <a:pt x="6262556" y="2587870"/>
                </a:lnTo>
                <a:lnTo>
                  <a:pt x="6267829" y="2579841"/>
                </a:lnTo>
                <a:cubicBezTo>
                  <a:pt x="6272089" y="2575001"/>
                  <a:pt x="6276348" y="2571129"/>
                  <a:pt x="6272088" y="2567256"/>
                </a:cubicBezTo>
                <a:cubicBezTo>
                  <a:pt x="6267827" y="2559512"/>
                  <a:pt x="6272088" y="2561448"/>
                  <a:pt x="6278477" y="2565319"/>
                </a:cubicBezTo>
                <a:lnTo>
                  <a:pt x="6295091" y="2573710"/>
                </a:lnTo>
                <a:close/>
                <a:moveTo>
                  <a:pt x="7215724" y="2525520"/>
                </a:moveTo>
                <a:cubicBezTo>
                  <a:pt x="7215724" y="2525520"/>
                  <a:pt x="7215724" y="2525520"/>
                  <a:pt x="7223791" y="2525520"/>
                </a:cubicBezTo>
                <a:cubicBezTo>
                  <a:pt x="7223791" y="2533694"/>
                  <a:pt x="7223791" y="2533694"/>
                  <a:pt x="7223791" y="2541871"/>
                </a:cubicBezTo>
                <a:cubicBezTo>
                  <a:pt x="7215724" y="2533694"/>
                  <a:pt x="7215724" y="2533694"/>
                  <a:pt x="7207655" y="2533694"/>
                </a:cubicBezTo>
                <a:cubicBezTo>
                  <a:pt x="7207655" y="2533694"/>
                  <a:pt x="7207655" y="2525520"/>
                  <a:pt x="7215724" y="2525520"/>
                </a:cubicBezTo>
                <a:close/>
                <a:moveTo>
                  <a:pt x="7231858" y="2517343"/>
                </a:moveTo>
                <a:cubicBezTo>
                  <a:pt x="7235892" y="2517343"/>
                  <a:pt x="7237910" y="2521431"/>
                  <a:pt x="7240935" y="2526541"/>
                </a:cubicBezTo>
                <a:lnTo>
                  <a:pt x="7255738" y="2541544"/>
                </a:lnTo>
                <a:lnTo>
                  <a:pt x="7254549" y="2541742"/>
                </a:lnTo>
                <a:cubicBezTo>
                  <a:pt x="7249002" y="2543402"/>
                  <a:pt x="7243960" y="2545957"/>
                  <a:pt x="7239927" y="2550045"/>
                </a:cubicBezTo>
                <a:cubicBezTo>
                  <a:pt x="7239927" y="2558221"/>
                  <a:pt x="7239927" y="2566395"/>
                  <a:pt x="7247994" y="2574569"/>
                </a:cubicBezTo>
                <a:cubicBezTo>
                  <a:pt x="7239927" y="2582746"/>
                  <a:pt x="7231858" y="2574569"/>
                  <a:pt x="7231858" y="2574569"/>
                </a:cubicBezTo>
                <a:cubicBezTo>
                  <a:pt x="7223791" y="2566395"/>
                  <a:pt x="7231858" y="2566395"/>
                  <a:pt x="7239927" y="2566395"/>
                </a:cubicBezTo>
                <a:cubicBezTo>
                  <a:pt x="7239927" y="2558221"/>
                  <a:pt x="7231858" y="2558221"/>
                  <a:pt x="7231858" y="2558221"/>
                </a:cubicBezTo>
                <a:cubicBezTo>
                  <a:pt x="7223791" y="2558221"/>
                  <a:pt x="7223791" y="2558221"/>
                  <a:pt x="7223791" y="2566395"/>
                </a:cubicBezTo>
                <a:cubicBezTo>
                  <a:pt x="7215724" y="2566395"/>
                  <a:pt x="7215724" y="2541871"/>
                  <a:pt x="7223791" y="2541871"/>
                </a:cubicBezTo>
                <a:cubicBezTo>
                  <a:pt x="7231858" y="2558221"/>
                  <a:pt x="7231858" y="2550045"/>
                  <a:pt x="7239927" y="2541871"/>
                </a:cubicBezTo>
                <a:cubicBezTo>
                  <a:pt x="7231858" y="2533694"/>
                  <a:pt x="7231858" y="2525520"/>
                  <a:pt x="7231858" y="2517343"/>
                </a:cubicBezTo>
                <a:close/>
                <a:moveTo>
                  <a:pt x="8086686" y="2516914"/>
                </a:moveTo>
                <a:cubicBezTo>
                  <a:pt x="8062560" y="2549301"/>
                  <a:pt x="8006260" y="2533109"/>
                  <a:pt x="7966048" y="2549301"/>
                </a:cubicBezTo>
                <a:cubicBezTo>
                  <a:pt x="7933878" y="2557399"/>
                  <a:pt x="7901708" y="2605980"/>
                  <a:pt x="7877578" y="2557399"/>
                </a:cubicBezTo>
                <a:cubicBezTo>
                  <a:pt x="7909750" y="2573592"/>
                  <a:pt x="7909750" y="2549301"/>
                  <a:pt x="7941918" y="2549301"/>
                </a:cubicBezTo>
                <a:cubicBezTo>
                  <a:pt x="7917792" y="2525010"/>
                  <a:pt x="7893662" y="2557399"/>
                  <a:pt x="7877578" y="2549301"/>
                </a:cubicBezTo>
                <a:cubicBezTo>
                  <a:pt x="7901708" y="2516914"/>
                  <a:pt x="8022345" y="2533109"/>
                  <a:pt x="8086686" y="2516914"/>
                </a:cubicBezTo>
                <a:close/>
                <a:moveTo>
                  <a:pt x="6255135" y="2514039"/>
                </a:moveTo>
                <a:cubicBezTo>
                  <a:pt x="6258201" y="2515007"/>
                  <a:pt x="6262288" y="2518879"/>
                  <a:pt x="6266375" y="2518879"/>
                </a:cubicBezTo>
                <a:cubicBezTo>
                  <a:pt x="6323601" y="2503390"/>
                  <a:pt x="6258201" y="2534369"/>
                  <a:pt x="6250025" y="2526624"/>
                </a:cubicBezTo>
                <a:cubicBezTo>
                  <a:pt x="6250025" y="2515007"/>
                  <a:pt x="6252069" y="2513071"/>
                  <a:pt x="6255135" y="2514039"/>
                </a:cubicBezTo>
                <a:close/>
                <a:moveTo>
                  <a:pt x="7280263" y="2509169"/>
                </a:moveTo>
                <a:cubicBezTo>
                  <a:pt x="7288333" y="2509169"/>
                  <a:pt x="7280263" y="2517343"/>
                  <a:pt x="7288333" y="2525520"/>
                </a:cubicBezTo>
                <a:cubicBezTo>
                  <a:pt x="7288333" y="2525520"/>
                  <a:pt x="7296399" y="2533694"/>
                  <a:pt x="7304466" y="2533694"/>
                </a:cubicBezTo>
                <a:cubicBezTo>
                  <a:pt x="7296400" y="2537782"/>
                  <a:pt x="7284298" y="2537782"/>
                  <a:pt x="7272197" y="2538804"/>
                </a:cubicBezTo>
                <a:lnTo>
                  <a:pt x="7256234" y="2541461"/>
                </a:lnTo>
                <a:lnTo>
                  <a:pt x="7259087" y="2534716"/>
                </a:lnTo>
                <a:cubicBezTo>
                  <a:pt x="7258078" y="2533694"/>
                  <a:pt x="7256061" y="2533694"/>
                  <a:pt x="7256061" y="2533694"/>
                </a:cubicBezTo>
                <a:cubicBezTo>
                  <a:pt x="7256061" y="2525520"/>
                  <a:pt x="7272197" y="2525520"/>
                  <a:pt x="7280263" y="2533694"/>
                </a:cubicBezTo>
                <a:cubicBezTo>
                  <a:pt x="7288333" y="2525520"/>
                  <a:pt x="7272197" y="2525520"/>
                  <a:pt x="7272197" y="2517343"/>
                </a:cubicBezTo>
                <a:cubicBezTo>
                  <a:pt x="7280263" y="2517343"/>
                  <a:pt x="7280263" y="2517343"/>
                  <a:pt x="7280263" y="2509169"/>
                </a:cubicBezTo>
                <a:close/>
                <a:moveTo>
                  <a:pt x="7103103" y="2494002"/>
                </a:moveTo>
                <a:cubicBezTo>
                  <a:pt x="7118592" y="2502071"/>
                  <a:pt x="7118592" y="2526273"/>
                  <a:pt x="7126336" y="2502071"/>
                </a:cubicBezTo>
                <a:cubicBezTo>
                  <a:pt x="7126336" y="2526273"/>
                  <a:pt x="7134082" y="2582746"/>
                  <a:pt x="7118592" y="2542408"/>
                </a:cubicBezTo>
                <a:cubicBezTo>
                  <a:pt x="7118592" y="2542408"/>
                  <a:pt x="7126336" y="2542408"/>
                  <a:pt x="7126336" y="2542408"/>
                </a:cubicBezTo>
                <a:cubicBezTo>
                  <a:pt x="7118592" y="2518204"/>
                  <a:pt x="7110847" y="2510138"/>
                  <a:pt x="7095357" y="2510138"/>
                </a:cubicBezTo>
                <a:cubicBezTo>
                  <a:pt x="7095357" y="2485936"/>
                  <a:pt x="7110847" y="2510138"/>
                  <a:pt x="7103103" y="2494002"/>
                </a:cubicBezTo>
                <a:close/>
                <a:moveTo>
                  <a:pt x="7368361" y="2493680"/>
                </a:moveTo>
                <a:cubicBezTo>
                  <a:pt x="7376752" y="2501425"/>
                  <a:pt x="7385143" y="2501425"/>
                  <a:pt x="7393532" y="2516914"/>
                </a:cubicBezTo>
                <a:cubicBezTo>
                  <a:pt x="7368361" y="2509169"/>
                  <a:pt x="7368361" y="2524659"/>
                  <a:pt x="7351581" y="2516914"/>
                </a:cubicBezTo>
                <a:cubicBezTo>
                  <a:pt x="7343189" y="2493680"/>
                  <a:pt x="7376752" y="2524659"/>
                  <a:pt x="7368361" y="2493680"/>
                </a:cubicBezTo>
                <a:close/>
                <a:moveTo>
                  <a:pt x="7312210" y="2493680"/>
                </a:moveTo>
                <a:cubicBezTo>
                  <a:pt x="7327701" y="2493680"/>
                  <a:pt x="7327701" y="2526871"/>
                  <a:pt x="7343189" y="2518573"/>
                </a:cubicBezTo>
                <a:cubicBezTo>
                  <a:pt x="7335445" y="2526871"/>
                  <a:pt x="7304466" y="2551766"/>
                  <a:pt x="7296722" y="2518573"/>
                </a:cubicBezTo>
                <a:cubicBezTo>
                  <a:pt x="7312210" y="2535170"/>
                  <a:pt x="7312210" y="2518573"/>
                  <a:pt x="7319956" y="2526871"/>
                </a:cubicBezTo>
                <a:cubicBezTo>
                  <a:pt x="7327701" y="2526871"/>
                  <a:pt x="7312210" y="2501978"/>
                  <a:pt x="7312210" y="2493680"/>
                </a:cubicBezTo>
                <a:close/>
                <a:moveTo>
                  <a:pt x="6380427" y="2492742"/>
                </a:moveTo>
                <a:cubicBezTo>
                  <a:pt x="6387882" y="2491773"/>
                  <a:pt x="6396402" y="2491773"/>
                  <a:pt x="6404920" y="2495645"/>
                </a:cubicBezTo>
                <a:cubicBezTo>
                  <a:pt x="6396402" y="2503390"/>
                  <a:pt x="6387882" y="2495645"/>
                  <a:pt x="6370844" y="2511134"/>
                </a:cubicBezTo>
                <a:cubicBezTo>
                  <a:pt x="6370844" y="2503390"/>
                  <a:pt x="6362323" y="2495645"/>
                  <a:pt x="6362323" y="2495645"/>
                </a:cubicBezTo>
                <a:cubicBezTo>
                  <a:pt x="6366584" y="2495645"/>
                  <a:pt x="6372973" y="2493710"/>
                  <a:pt x="6380427" y="2492742"/>
                </a:cubicBezTo>
                <a:close/>
                <a:moveTo>
                  <a:pt x="7401277" y="2485936"/>
                </a:moveTo>
                <a:cubicBezTo>
                  <a:pt x="7401277" y="2485936"/>
                  <a:pt x="7401277" y="2493680"/>
                  <a:pt x="7409021" y="2501425"/>
                </a:cubicBezTo>
                <a:cubicBezTo>
                  <a:pt x="7409021" y="2493680"/>
                  <a:pt x="7409021" y="2493680"/>
                  <a:pt x="7416766" y="2501425"/>
                </a:cubicBezTo>
                <a:cubicBezTo>
                  <a:pt x="7424511" y="2509169"/>
                  <a:pt x="7393532" y="2524659"/>
                  <a:pt x="7393532" y="2501425"/>
                </a:cubicBezTo>
                <a:cubicBezTo>
                  <a:pt x="7401277" y="2509169"/>
                  <a:pt x="7401277" y="2501425"/>
                  <a:pt x="7401277" y="2485936"/>
                </a:cubicBezTo>
                <a:close/>
                <a:moveTo>
                  <a:pt x="6320882" y="2485936"/>
                </a:moveTo>
                <a:cubicBezTo>
                  <a:pt x="6324753" y="2493680"/>
                  <a:pt x="6328626" y="2497068"/>
                  <a:pt x="6332499" y="2498278"/>
                </a:cubicBezTo>
                <a:lnTo>
                  <a:pt x="6339089" y="2497866"/>
                </a:lnTo>
                <a:lnTo>
                  <a:pt x="6344051" y="2497097"/>
                </a:lnTo>
                <a:lnTo>
                  <a:pt x="6344747" y="2497513"/>
                </a:lnTo>
                <a:lnTo>
                  <a:pt x="6355732" y="2496826"/>
                </a:lnTo>
                <a:cubicBezTo>
                  <a:pt x="6359605" y="2498036"/>
                  <a:pt x="6363478" y="2501425"/>
                  <a:pt x="6367350" y="2509169"/>
                </a:cubicBezTo>
                <a:cubicBezTo>
                  <a:pt x="6367350" y="2509169"/>
                  <a:pt x="6359605" y="2509169"/>
                  <a:pt x="6359605" y="2501425"/>
                </a:cubicBezTo>
                <a:cubicBezTo>
                  <a:pt x="6359605" y="2509169"/>
                  <a:pt x="6351861" y="2516914"/>
                  <a:pt x="6351861" y="2524659"/>
                </a:cubicBezTo>
                <a:cubicBezTo>
                  <a:pt x="6351861" y="2524659"/>
                  <a:pt x="6351861" y="2516914"/>
                  <a:pt x="6351861" y="2516914"/>
                </a:cubicBezTo>
                <a:cubicBezTo>
                  <a:pt x="6349924" y="2511106"/>
                  <a:pt x="6347988" y="2507717"/>
                  <a:pt x="6346052" y="2506024"/>
                </a:cubicBezTo>
                <a:lnTo>
                  <a:pt x="6344389" y="2505815"/>
                </a:lnTo>
                <a:lnTo>
                  <a:pt x="6338267" y="2507273"/>
                </a:lnTo>
                <a:lnTo>
                  <a:pt x="6328626" y="2516914"/>
                </a:lnTo>
                <a:lnTo>
                  <a:pt x="6326878" y="2511233"/>
                </a:lnTo>
                <a:lnTo>
                  <a:pt x="6308109" y="2518879"/>
                </a:lnTo>
                <a:cubicBezTo>
                  <a:pt x="6308109" y="2515007"/>
                  <a:pt x="6310530" y="2511134"/>
                  <a:pt x="6314281" y="2507746"/>
                </a:cubicBezTo>
                <a:lnTo>
                  <a:pt x="6324253" y="2501951"/>
                </a:lnTo>
                <a:close/>
                <a:moveTo>
                  <a:pt x="7141826" y="2478190"/>
                </a:moveTo>
                <a:cubicBezTo>
                  <a:pt x="7157316" y="2485936"/>
                  <a:pt x="7126336" y="2493680"/>
                  <a:pt x="7141826" y="2509169"/>
                </a:cubicBezTo>
                <a:cubicBezTo>
                  <a:pt x="7137955" y="2505296"/>
                  <a:pt x="7134082" y="2503361"/>
                  <a:pt x="7131179" y="2499488"/>
                </a:cubicBezTo>
                <a:lnTo>
                  <a:pt x="7128062" y="2485779"/>
                </a:lnTo>
                <a:lnTo>
                  <a:pt x="7136986" y="2484966"/>
                </a:lnTo>
                <a:cubicBezTo>
                  <a:pt x="7139890" y="2482062"/>
                  <a:pt x="7141826" y="2478190"/>
                  <a:pt x="7141826" y="2478190"/>
                </a:cubicBezTo>
                <a:close/>
                <a:moveTo>
                  <a:pt x="7126336" y="2478190"/>
                </a:moveTo>
                <a:lnTo>
                  <a:pt x="7128062" y="2485779"/>
                </a:lnTo>
                <a:lnTo>
                  <a:pt x="7126336" y="2485936"/>
                </a:lnTo>
                <a:cubicBezTo>
                  <a:pt x="7126336" y="2485936"/>
                  <a:pt x="7126336" y="2478190"/>
                  <a:pt x="7126336" y="2478190"/>
                </a:cubicBezTo>
                <a:close/>
                <a:moveTo>
                  <a:pt x="6246307" y="2474533"/>
                </a:moveTo>
                <a:lnTo>
                  <a:pt x="6247307" y="2478622"/>
                </a:lnTo>
                <a:cubicBezTo>
                  <a:pt x="6247307" y="2478622"/>
                  <a:pt x="6247307" y="2476578"/>
                  <a:pt x="6246307" y="2474534"/>
                </a:cubicBezTo>
                <a:close/>
                <a:moveTo>
                  <a:pt x="7111037" y="2469052"/>
                </a:moveTo>
                <a:lnTo>
                  <a:pt x="7119568" y="2471607"/>
                </a:lnTo>
                <a:cubicBezTo>
                  <a:pt x="7119568" y="2474626"/>
                  <a:pt x="7117550" y="2480666"/>
                  <a:pt x="7117550" y="2492743"/>
                </a:cubicBezTo>
                <a:cubicBezTo>
                  <a:pt x="7117550" y="2496771"/>
                  <a:pt x="7115536" y="2490731"/>
                  <a:pt x="7113518" y="2482679"/>
                </a:cubicBezTo>
                <a:close/>
                <a:moveTo>
                  <a:pt x="6183803" y="2467772"/>
                </a:moveTo>
                <a:lnTo>
                  <a:pt x="6177352" y="2468709"/>
                </a:lnTo>
                <a:lnTo>
                  <a:pt x="6183283" y="2478622"/>
                </a:lnTo>
                <a:close/>
                <a:moveTo>
                  <a:pt x="7134055" y="2467570"/>
                </a:moveTo>
                <a:lnTo>
                  <a:pt x="7134022" y="2468344"/>
                </a:lnTo>
                <a:lnTo>
                  <a:pt x="7133679" y="2468589"/>
                </a:lnTo>
                <a:close/>
                <a:moveTo>
                  <a:pt x="7110737" y="2467409"/>
                </a:moveTo>
                <a:lnTo>
                  <a:pt x="7111037" y="2469052"/>
                </a:lnTo>
                <a:lnTo>
                  <a:pt x="7109486" y="2468589"/>
                </a:lnTo>
                <a:close/>
                <a:moveTo>
                  <a:pt x="7287871" y="2462701"/>
                </a:moveTo>
                <a:cubicBezTo>
                  <a:pt x="7287871" y="2485936"/>
                  <a:pt x="7304466" y="2462701"/>
                  <a:pt x="7304466" y="2485936"/>
                </a:cubicBezTo>
                <a:cubicBezTo>
                  <a:pt x="7304466" y="2485936"/>
                  <a:pt x="7296168" y="2478190"/>
                  <a:pt x="7296168" y="2485936"/>
                </a:cubicBezTo>
                <a:cubicBezTo>
                  <a:pt x="7287871" y="2485936"/>
                  <a:pt x="7296168" y="2493680"/>
                  <a:pt x="7287871" y="2493680"/>
                </a:cubicBezTo>
                <a:cubicBezTo>
                  <a:pt x="7287871" y="2487872"/>
                  <a:pt x="7287871" y="2478190"/>
                  <a:pt x="7287871" y="2470446"/>
                </a:cubicBezTo>
                <a:cubicBezTo>
                  <a:pt x="7279573" y="2493680"/>
                  <a:pt x="7262976" y="2478190"/>
                  <a:pt x="7254677" y="2493680"/>
                </a:cubicBezTo>
                <a:cubicBezTo>
                  <a:pt x="7246379" y="2493680"/>
                  <a:pt x="7246379" y="2478190"/>
                  <a:pt x="7246379" y="2478190"/>
                </a:cubicBezTo>
                <a:cubicBezTo>
                  <a:pt x="7246379" y="2470446"/>
                  <a:pt x="7262976" y="2454956"/>
                  <a:pt x="7262976" y="2478190"/>
                </a:cubicBezTo>
                <a:cubicBezTo>
                  <a:pt x="7279573" y="2478190"/>
                  <a:pt x="7271274" y="2462701"/>
                  <a:pt x="7287871" y="2462701"/>
                </a:cubicBezTo>
                <a:close/>
                <a:moveTo>
                  <a:pt x="6117591" y="2460537"/>
                </a:moveTo>
                <a:lnTo>
                  <a:pt x="6116349" y="2465913"/>
                </a:lnTo>
                <a:lnTo>
                  <a:pt x="6120344" y="2464936"/>
                </a:lnTo>
                <a:close/>
                <a:moveTo>
                  <a:pt x="6563515" y="2453994"/>
                </a:moveTo>
                <a:cubicBezTo>
                  <a:pt x="6564901" y="2453491"/>
                  <a:pt x="6566664" y="2454497"/>
                  <a:pt x="6568174" y="2456509"/>
                </a:cubicBezTo>
                <a:cubicBezTo>
                  <a:pt x="6571200" y="2460537"/>
                  <a:pt x="6573217" y="2468589"/>
                  <a:pt x="6569185" y="2476641"/>
                </a:cubicBezTo>
                <a:cubicBezTo>
                  <a:pt x="6561120" y="2476641"/>
                  <a:pt x="6561120" y="2476641"/>
                  <a:pt x="6553056" y="2468589"/>
                </a:cubicBezTo>
                <a:cubicBezTo>
                  <a:pt x="6561120" y="2468589"/>
                  <a:pt x="6561120" y="2460537"/>
                  <a:pt x="6561120" y="2460537"/>
                </a:cubicBezTo>
                <a:cubicBezTo>
                  <a:pt x="6561120" y="2456511"/>
                  <a:pt x="6562129" y="2454498"/>
                  <a:pt x="6563515" y="2453994"/>
                </a:cubicBezTo>
                <a:close/>
                <a:moveTo>
                  <a:pt x="7544553" y="2453795"/>
                </a:moveTo>
                <a:lnTo>
                  <a:pt x="7545750" y="2459151"/>
                </a:lnTo>
                <a:lnTo>
                  <a:pt x="7545575" y="2458877"/>
                </a:lnTo>
                <a:cubicBezTo>
                  <a:pt x="7544553" y="2455828"/>
                  <a:pt x="7544553" y="2453795"/>
                  <a:pt x="7544553" y="2453795"/>
                </a:cubicBezTo>
                <a:close/>
                <a:moveTo>
                  <a:pt x="7141743" y="2452485"/>
                </a:moveTo>
                <a:cubicBezTo>
                  <a:pt x="7149807" y="2452485"/>
                  <a:pt x="7141743" y="2476641"/>
                  <a:pt x="7133679" y="2476641"/>
                </a:cubicBezTo>
                <a:lnTo>
                  <a:pt x="7134022" y="2468344"/>
                </a:lnTo>
                <a:lnTo>
                  <a:pt x="7140735" y="2463556"/>
                </a:lnTo>
                <a:cubicBezTo>
                  <a:pt x="7141743" y="2460537"/>
                  <a:pt x="7141743" y="2456511"/>
                  <a:pt x="7141743" y="2452485"/>
                </a:cubicBezTo>
                <a:close/>
                <a:moveTo>
                  <a:pt x="7335445" y="2447211"/>
                </a:moveTo>
                <a:cubicBezTo>
                  <a:pt x="7335445" y="2462701"/>
                  <a:pt x="7350935" y="2462701"/>
                  <a:pt x="7343189" y="2470446"/>
                </a:cubicBezTo>
                <a:cubicBezTo>
                  <a:pt x="7335445" y="2470446"/>
                  <a:pt x="7327701" y="2447211"/>
                  <a:pt x="7327701" y="2478190"/>
                </a:cubicBezTo>
                <a:cubicBezTo>
                  <a:pt x="7327701" y="2478190"/>
                  <a:pt x="7319956" y="2470446"/>
                  <a:pt x="7319956" y="2470446"/>
                </a:cubicBezTo>
                <a:cubicBezTo>
                  <a:pt x="7319956" y="2470446"/>
                  <a:pt x="7319956" y="2470446"/>
                  <a:pt x="7312210" y="2462701"/>
                </a:cubicBezTo>
                <a:cubicBezTo>
                  <a:pt x="7335445" y="2462701"/>
                  <a:pt x="7319956" y="2447211"/>
                  <a:pt x="7335445" y="2447211"/>
                </a:cubicBezTo>
                <a:close/>
                <a:moveTo>
                  <a:pt x="6255050" y="2447211"/>
                </a:moveTo>
                <a:cubicBezTo>
                  <a:pt x="6262794" y="2470446"/>
                  <a:pt x="6255050" y="2478190"/>
                  <a:pt x="6262794" y="2501425"/>
                </a:cubicBezTo>
                <a:cubicBezTo>
                  <a:pt x="6255050" y="2485936"/>
                  <a:pt x="6239560" y="2454956"/>
                  <a:pt x="6255050" y="2447211"/>
                </a:cubicBezTo>
                <a:close/>
                <a:moveTo>
                  <a:pt x="7206690" y="2446243"/>
                </a:moveTo>
                <a:cubicBezTo>
                  <a:pt x="7209595" y="2443337"/>
                  <a:pt x="7215402" y="2443337"/>
                  <a:pt x="7223147" y="2447211"/>
                </a:cubicBezTo>
                <a:cubicBezTo>
                  <a:pt x="7223147" y="2470446"/>
                  <a:pt x="7230892" y="2454956"/>
                  <a:pt x="7238636" y="2478190"/>
                </a:cubicBezTo>
                <a:cubicBezTo>
                  <a:pt x="7223147" y="2485936"/>
                  <a:pt x="7207658" y="2447211"/>
                  <a:pt x="7207658" y="2462701"/>
                </a:cubicBezTo>
                <a:cubicBezTo>
                  <a:pt x="7203786" y="2454956"/>
                  <a:pt x="7203786" y="2449148"/>
                  <a:pt x="7206690" y="2446243"/>
                </a:cubicBezTo>
                <a:close/>
                <a:moveTo>
                  <a:pt x="6798517" y="2445275"/>
                </a:moveTo>
                <a:cubicBezTo>
                  <a:pt x="6805414" y="2446728"/>
                  <a:pt x="6806866" y="2456892"/>
                  <a:pt x="6812675" y="2462701"/>
                </a:cubicBezTo>
                <a:cubicBezTo>
                  <a:pt x="6797186" y="2478190"/>
                  <a:pt x="6797186" y="2462701"/>
                  <a:pt x="6789440" y="2447211"/>
                </a:cubicBezTo>
                <a:cubicBezTo>
                  <a:pt x="6793313" y="2445275"/>
                  <a:pt x="6796217" y="2444791"/>
                  <a:pt x="6798517" y="2445275"/>
                </a:cubicBezTo>
                <a:close/>
                <a:moveTo>
                  <a:pt x="7611166" y="2444065"/>
                </a:moveTo>
                <a:lnTo>
                  <a:pt x="7611262" y="2445026"/>
                </a:lnTo>
                <a:lnTo>
                  <a:pt x="7610383" y="2444630"/>
                </a:lnTo>
                <a:close/>
                <a:moveTo>
                  <a:pt x="7601670" y="2443320"/>
                </a:moveTo>
                <a:cubicBezTo>
                  <a:pt x="7603606" y="2441747"/>
                  <a:pt x="7609415" y="2447516"/>
                  <a:pt x="7611351" y="2445943"/>
                </a:cubicBezTo>
                <a:lnTo>
                  <a:pt x="7611262" y="2445026"/>
                </a:lnTo>
                <a:lnTo>
                  <a:pt x="7622002" y="2449875"/>
                </a:lnTo>
                <a:cubicBezTo>
                  <a:pt x="7625873" y="2450924"/>
                  <a:pt x="7629746" y="2453022"/>
                  <a:pt x="7633617" y="2461412"/>
                </a:cubicBezTo>
                <a:cubicBezTo>
                  <a:pt x="7618127" y="2478193"/>
                  <a:pt x="7618127" y="2444630"/>
                  <a:pt x="7602639" y="2453022"/>
                </a:cubicBezTo>
                <a:cubicBezTo>
                  <a:pt x="7600701" y="2446728"/>
                  <a:pt x="7600701" y="2444106"/>
                  <a:pt x="7601670" y="2443320"/>
                </a:cubicBezTo>
                <a:close/>
                <a:moveTo>
                  <a:pt x="6688007" y="2442420"/>
                </a:moveTo>
                <a:cubicBezTo>
                  <a:pt x="6693677" y="2443930"/>
                  <a:pt x="6698213" y="2454498"/>
                  <a:pt x="6698213" y="2460537"/>
                </a:cubicBezTo>
                <a:cubicBezTo>
                  <a:pt x="6698213" y="2460537"/>
                  <a:pt x="6690149" y="2460537"/>
                  <a:pt x="6682085" y="2468589"/>
                </a:cubicBezTo>
                <a:cubicBezTo>
                  <a:pt x="6682085" y="2468589"/>
                  <a:pt x="6682085" y="2472614"/>
                  <a:pt x="6682085" y="2477646"/>
                </a:cubicBezTo>
                <a:lnTo>
                  <a:pt x="6682085" y="2484691"/>
                </a:lnTo>
                <a:cubicBezTo>
                  <a:pt x="6674021" y="2484691"/>
                  <a:pt x="6665956" y="2476641"/>
                  <a:pt x="6665956" y="2460537"/>
                </a:cubicBezTo>
                <a:cubicBezTo>
                  <a:pt x="6665956" y="2444433"/>
                  <a:pt x="6682085" y="2468589"/>
                  <a:pt x="6674021" y="2444433"/>
                </a:cubicBezTo>
                <a:cubicBezTo>
                  <a:pt x="6682085" y="2452485"/>
                  <a:pt x="6690149" y="2468589"/>
                  <a:pt x="6682085" y="2444433"/>
                </a:cubicBezTo>
                <a:cubicBezTo>
                  <a:pt x="6684102" y="2442420"/>
                  <a:pt x="6686117" y="2441917"/>
                  <a:pt x="6688007" y="2442420"/>
                </a:cubicBezTo>
                <a:close/>
                <a:moveTo>
                  <a:pt x="7610383" y="2436241"/>
                </a:moveTo>
                <a:cubicBezTo>
                  <a:pt x="7614255" y="2436241"/>
                  <a:pt x="7616191" y="2438339"/>
                  <a:pt x="7616191" y="2440436"/>
                </a:cubicBezTo>
                <a:lnTo>
                  <a:pt x="7611166" y="2444065"/>
                </a:lnTo>
                <a:close/>
                <a:moveTo>
                  <a:pt x="7505830" y="2428238"/>
                </a:moveTo>
                <a:cubicBezTo>
                  <a:pt x="7517448" y="2424172"/>
                  <a:pt x="7519385" y="2430271"/>
                  <a:pt x="7520351" y="2439420"/>
                </a:cubicBezTo>
                <a:lnTo>
                  <a:pt x="7526412" y="2459922"/>
                </a:lnTo>
                <a:lnTo>
                  <a:pt x="7524829" y="2459555"/>
                </a:lnTo>
                <a:lnTo>
                  <a:pt x="7526718" y="2460958"/>
                </a:lnTo>
                <a:lnTo>
                  <a:pt x="7528728" y="2467757"/>
                </a:lnTo>
                <a:lnTo>
                  <a:pt x="7529064" y="2462701"/>
                </a:lnTo>
                <a:lnTo>
                  <a:pt x="7526718" y="2460958"/>
                </a:lnTo>
                <a:lnTo>
                  <a:pt x="7526412" y="2459922"/>
                </a:lnTo>
                <a:lnTo>
                  <a:pt x="7530032" y="2460764"/>
                </a:lnTo>
                <a:cubicBezTo>
                  <a:pt x="7534872" y="2462701"/>
                  <a:pt x="7540680" y="2466573"/>
                  <a:pt x="7536809" y="2470446"/>
                </a:cubicBezTo>
                <a:cubicBezTo>
                  <a:pt x="7536809" y="2470446"/>
                  <a:pt x="7544553" y="2470446"/>
                  <a:pt x="7544553" y="2478190"/>
                </a:cubicBezTo>
                <a:cubicBezTo>
                  <a:pt x="7536809" y="2470446"/>
                  <a:pt x="7536809" y="2485936"/>
                  <a:pt x="7521319" y="2485936"/>
                </a:cubicBezTo>
                <a:cubicBezTo>
                  <a:pt x="7521319" y="2482062"/>
                  <a:pt x="7525193" y="2480128"/>
                  <a:pt x="7528095" y="2477222"/>
                </a:cubicBezTo>
                <a:lnTo>
                  <a:pt x="7528644" y="2468991"/>
                </a:lnTo>
                <a:lnTo>
                  <a:pt x="7515511" y="2471948"/>
                </a:lnTo>
                <a:cubicBezTo>
                  <a:pt x="7511640" y="2472965"/>
                  <a:pt x="7509703" y="2477032"/>
                  <a:pt x="7513574" y="2493294"/>
                </a:cubicBezTo>
                <a:cubicBezTo>
                  <a:pt x="7505830" y="2485162"/>
                  <a:pt x="7482596" y="2501427"/>
                  <a:pt x="7467106" y="2501427"/>
                </a:cubicBezTo>
                <a:cubicBezTo>
                  <a:pt x="7467106" y="2493294"/>
                  <a:pt x="7467106" y="2493294"/>
                  <a:pt x="7474851" y="2493294"/>
                </a:cubicBezTo>
                <a:cubicBezTo>
                  <a:pt x="7467106" y="2485162"/>
                  <a:pt x="7459361" y="2493294"/>
                  <a:pt x="7459361" y="2477029"/>
                </a:cubicBezTo>
                <a:cubicBezTo>
                  <a:pt x="7490340" y="2493294"/>
                  <a:pt x="7498085" y="2468899"/>
                  <a:pt x="7521319" y="2460766"/>
                </a:cubicBezTo>
                <a:cubicBezTo>
                  <a:pt x="7521319" y="2444501"/>
                  <a:pt x="7498085" y="2436368"/>
                  <a:pt x="7505830" y="2428238"/>
                </a:cubicBezTo>
                <a:close/>
                <a:moveTo>
                  <a:pt x="6619790" y="2428022"/>
                </a:moveTo>
                <a:lnTo>
                  <a:pt x="6619868" y="2428826"/>
                </a:lnTo>
                <a:lnTo>
                  <a:pt x="6619053" y="2428405"/>
                </a:lnTo>
                <a:close/>
                <a:moveTo>
                  <a:pt x="7424509" y="2427851"/>
                </a:moveTo>
                <a:cubicBezTo>
                  <a:pt x="7432900" y="2427851"/>
                  <a:pt x="7449679" y="2452246"/>
                  <a:pt x="7441290" y="2460378"/>
                </a:cubicBezTo>
                <a:cubicBezTo>
                  <a:pt x="7441290" y="2468511"/>
                  <a:pt x="7458071" y="2468511"/>
                  <a:pt x="7449679" y="2452246"/>
                </a:cubicBezTo>
                <a:cubicBezTo>
                  <a:pt x="7474851" y="2468511"/>
                  <a:pt x="7441290" y="2476643"/>
                  <a:pt x="7458071" y="2501039"/>
                </a:cubicBezTo>
                <a:cubicBezTo>
                  <a:pt x="7441290" y="2501039"/>
                  <a:pt x="7432900" y="2492906"/>
                  <a:pt x="7424509" y="2509172"/>
                </a:cubicBezTo>
                <a:cubicBezTo>
                  <a:pt x="7424509" y="2501039"/>
                  <a:pt x="7424509" y="2492906"/>
                  <a:pt x="7424509" y="2492906"/>
                </a:cubicBezTo>
                <a:cubicBezTo>
                  <a:pt x="7432900" y="2484774"/>
                  <a:pt x="7441290" y="2492906"/>
                  <a:pt x="7449679" y="2484774"/>
                </a:cubicBezTo>
                <a:cubicBezTo>
                  <a:pt x="7432900" y="2468511"/>
                  <a:pt x="7449679" y="2460378"/>
                  <a:pt x="7432900" y="2444114"/>
                </a:cubicBezTo>
                <a:cubicBezTo>
                  <a:pt x="7432900" y="2452246"/>
                  <a:pt x="7432900" y="2468511"/>
                  <a:pt x="7424509" y="2452246"/>
                </a:cubicBezTo>
                <a:cubicBezTo>
                  <a:pt x="7424509" y="2444114"/>
                  <a:pt x="7424509" y="2444114"/>
                  <a:pt x="7424509" y="2435983"/>
                </a:cubicBezTo>
                <a:cubicBezTo>
                  <a:pt x="7432900" y="2444114"/>
                  <a:pt x="7424509" y="2444114"/>
                  <a:pt x="7424509" y="2427851"/>
                </a:cubicBezTo>
                <a:close/>
                <a:moveTo>
                  <a:pt x="7288976" y="2427851"/>
                </a:moveTo>
                <a:cubicBezTo>
                  <a:pt x="7288976" y="2427851"/>
                  <a:pt x="7288976" y="2427851"/>
                  <a:pt x="7288976" y="2436564"/>
                </a:cubicBezTo>
                <a:cubicBezTo>
                  <a:pt x="7288976" y="2436564"/>
                  <a:pt x="7296722" y="2436564"/>
                  <a:pt x="7296722" y="2445277"/>
                </a:cubicBezTo>
                <a:cubicBezTo>
                  <a:pt x="7281231" y="2462703"/>
                  <a:pt x="7273487" y="2427851"/>
                  <a:pt x="7288976" y="2427851"/>
                </a:cubicBezTo>
                <a:close/>
                <a:moveTo>
                  <a:pt x="6637448" y="2419379"/>
                </a:moveTo>
                <a:cubicBezTo>
                  <a:pt x="6642288" y="2422386"/>
                  <a:pt x="6646162" y="2428405"/>
                  <a:pt x="6650032" y="2436425"/>
                </a:cubicBezTo>
                <a:cubicBezTo>
                  <a:pt x="6642288" y="2436425"/>
                  <a:pt x="6642288" y="2436425"/>
                  <a:pt x="6642288" y="2444447"/>
                </a:cubicBezTo>
                <a:cubicBezTo>
                  <a:pt x="6634543" y="2444447"/>
                  <a:pt x="6634543" y="2428405"/>
                  <a:pt x="6634543" y="2420382"/>
                </a:cubicBezTo>
                <a:lnTo>
                  <a:pt x="6619790" y="2428022"/>
                </a:lnTo>
                <a:lnTo>
                  <a:pt x="6619053" y="2420382"/>
                </a:lnTo>
                <a:cubicBezTo>
                  <a:pt x="6626799" y="2416371"/>
                  <a:pt x="6632607" y="2416371"/>
                  <a:pt x="6637448" y="2419379"/>
                </a:cubicBezTo>
                <a:close/>
                <a:moveTo>
                  <a:pt x="6050695" y="2414708"/>
                </a:moveTo>
                <a:lnTo>
                  <a:pt x="6039973" y="2417257"/>
                </a:lnTo>
                <a:cubicBezTo>
                  <a:pt x="6037453" y="2417760"/>
                  <a:pt x="6035689" y="2417508"/>
                  <a:pt x="6035058" y="2415621"/>
                </a:cubicBezTo>
                <a:lnTo>
                  <a:pt x="6035177" y="2414904"/>
                </a:lnTo>
                <a:lnTo>
                  <a:pt x="6032807" y="2417529"/>
                </a:lnTo>
                <a:lnTo>
                  <a:pt x="6037455" y="2428857"/>
                </a:lnTo>
                <a:lnTo>
                  <a:pt x="6040351" y="2430216"/>
                </a:lnTo>
                <a:lnTo>
                  <a:pt x="6045220" y="2429494"/>
                </a:lnTo>
                <a:lnTo>
                  <a:pt x="6050498" y="2417230"/>
                </a:lnTo>
                <a:close/>
                <a:moveTo>
                  <a:pt x="6029057" y="2413448"/>
                </a:moveTo>
                <a:lnTo>
                  <a:pt x="6026994" y="2415873"/>
                </a:lnTo>
                <a:cubicBezTo>
                  <a:pt x="6026113" y="2419521"/>
                  <a:pt x="6027372" y="2422793"/>
                  <a:pt x="6029892" y="2425309"/>
                </a:cubicBezTo>
                <a:lnTo>
                  <a:pt x="6031368" y="2426001"/>
                </a:lnTo>
                <a:lnTo>
                  <a:pt x="6033816" y="2423561"/>
                </a:lnTo>
                <a:close/>
                <a:moveTo>
                  <a:pt x="6651970" y="2411004"/>
                </a:moveTo>
                <a:cubicBezTo>
                  <a:pt x="6655843" y="2411004"/>
                  <a:pt x="6661651" y="2413134"/>
                  <a:pt x="6665522" y="2413134"/>
                </a:cubicBezTo>
                <a:cubicBezTo>
                  <a:pt x="6657778" y="2421655"/>
                  <a:pt x="6665522" y="2438693"/>
                  <a:pt x="6665522" y="2438693"/>
                </a:cubicBezTo>
                <a:cubicBezTo>
                  <a:pt x="6657778" y="2447214"/>
                  <a:pt x="6657778" y="2413134"/>
                  <a:pt x="6650032" y="2421655"/>
                </a:cubicBezTo>
                <a:cubicBezTo>
                  <a:pt x="6646162" y="2413136"/>
                  <a:pt x="6648098" y="2411004"/>
                  <a:pt x="6651970" y="2411004"/>
                </a:cubicBezTo>
                <a:close/>
                <a:moveTo>
                  <a:pt x="6069205" y="2405655"/>
                </a:moveTo>
                <a:lnTo>
                  <a:pt x="6069205" y="2417257"/>
                </a:lnTo>
                <a:cubicBezTo>
                  <a:pt x="6069205" y="2426316"/>
                  <a:pt x="6069205" y="2436380"/>
                  <a:pt x="6069205" y="2444433"/>
                </a:cubicBezTo>
                <a:cubicBezTo>
                  <a:pt x="6061141" y="2436380"/>
                  <a:pt x="6061141" y="2420276"/>
                  <a:pt x="6061141" y="2412224"/>
                </a:cubicBezTo>
                <a:lnTo>
                  <a:pt x="6055332" y="2413605"/>
                </a:lnTo>
                <a:lnTo>
                  <a:pt x="6052711" y="2428383"/>
                </a:lnTo>
                <a:lnTo>
                  <a:pt x="6053077" y="2428329"/>
                </a:lnTo>
                <a:cubicBezTo>
                  <a:pt x="6057108" y="2436380"/>
                  <a:pt x="6055093" y="2440405"/>
                  <a:pt x="6053077" y="2444433"/>
                </a:cubicBezTo>
                <a:lnTo>
                  <a:pt x="6053077" y="2452485"/>
                </a:lnTo>
                <a:cubicBezTo>
                  <a:pt x="6077269" y="2468589"/>
                  <a:pt x="6085334" y="2452485"/>
                  <a:pt x="6101462" y="2452485"/>
                </a:cubicBezTo>
                <a:cubicBezTo>
                  <a:pt x="6109527" y="2436380"/>
                  <a:pt x="6093398" y="2428329"/>
                  <a:pt x="6077269" y="2412224"/>
                </a:cubicBezTo>
                <a:lnTo>
                  <a:pt x="6079186" y="2411705"/>
                </a:lnTo>
                <a:lnTo>
                  <a:pt x="6070733" y="2406582"/>
                </a:lnTo>
                <a:close/>
                <a:moveTo>
                  <a:pt x="6684885" y="2404616"/>
                </a:moveTo>
                <a:cubicBezTo>
                  <a:pt x="6692630" y="2413329"/>
                  <a:pt x="6708120" y="2413329"/>
                  <a:pt x="6708120" y="2439469"/>
                </a:cubicBezTo>
                <a:cubicBezTo>
                  <a:pt x="6708120" y="2439469"/>
                  <a:pt x="6700375" y="2439469"/>
                  <a:pt x="6692630" y="2439469"/>
                </a:cubicBezTo>
                <a:cubicBezTo>
                  <a:pt x="6692630" y="2413329"/>
                  <a:pt x="6700375" y="2422043"/>
                  <a:pt x="6684885" y="2404616"/>
                </a:cubicBezTo>
                <a:close/>
                <a:moveTo>
                  <a:pt x="6286939" y="2404173"/>
                </a:moveTo>
                <a:lnTo>
                  <a:pt x="6286211" y="2408709"/>
                </a:lnTo>
                <a:lnTo>
                  <a:pt x="6287952" y="2408074"/>
                </a:lnTo>
                <a:close/>
                <a:moveTo>
                  <a:pt x="6203937" y="2402417"/>
                </a:moveTo>
                <a:lnTo>
                  <a:pt x="6201666" y="2404969"/>
                </a:lnTo>
                <a:lnTo>
                  <a:pt x="6210818" y="2414111"/>
                </a:lnTo>
                <a:lnTo>
                  <a:pt x="6213298" y="2422308"/>
                </a:lnTo>
                <a:lnTo>
                  <a:pt x="6215294" y="2421396"/>
                </a:lnTo>
                <a:lnTo>
                  <a:pt x="6215827" y="2418348"/>
                </a:lnTo>
                <a:lnTo>
                  <a:pt x="6213779" y="2417070"/>
                </a:lnTo>
                <a:lnTo>
                  <a:pt x="6210818" y="2414111"/>
                </a:lnTo>
                <a:lnTo>
                  <a:pt x="6207866" y="2404352"/>
                </a:lnTo>
                <a:lnTo>
                  <a:pt x="6207808" y="2404616"/>
                </a:lnTo>
                <a:close/>
                <a:moveTo>
                  <a:pt x="7845685" y="2398233"/>
                </a:moveTo>
                <a:cubicBezTo>
                  <a:pt x="7841645" y="2406292"/>
                  <a:pt x="7843664" y="2408306"/>
                  <a:pt x="7843664" y="2410322"/>
                </a:cubicBezTo>
                <a:lnTo>
                  <a:pt x="7830054" y="2421959"/>
                </a:lnTo>
                <a:lnTo>
                  <a:pt x="7853198" y="2420721"/>
                </a:lnTo>
                <a:close/>
                <a:moveTo>
                  <a:pt x="6393656" y="2397524"/>
                </a:moveTo>
                <a:lnTo>
                  <a:pt x="6377105" y="2399687"/>
                </a:lnTo>
                <a:lnTo>
                  <a:pt x="6380152" y="2401821"/>
                </a:lnTo>
                <a:cubicBezTo>
                  <a:pt x="6384431" y="2407894"/>
                  <a:pt x="6387542" y="2418521"/>
                  <a:pt x="6399988" y="2406378"/>
                </a:cubicBezTo>
                <a:cubicBezTo>
                  <a:pt x="6397913" y="2402329"/>
                  <a:pt x="6395838" y="2399798"/>
                  <a:pt x="6393894" y="2397774"/>
                </a:cubicBezTo>
                <a:close/>
                <a:moveTo>
                  <a:pt x="6521145" y="2397079"/>
                </a:moveTo>
                <a:lnTo>
                  <a:pt x="6529990" y="2422872"/>
                </a:lnTo>
                <a:cubicBezTo>
                  <a:pt x="6521760" y="2422872"/>
                  <a:pt x="6519704" y="2418815"/>
                  <a:pt x="6519704" y="2412732"/>
                </a:cubicBezTo>
                <a:close/>
                <a:moveTo>
                  <a:pt x="7552730" y="2396872"/>
                </a:moveTo>
                <a:cubicBezTo>
                  <a:pt x="7552730" y="2421266"/>
                  <a:pt x="7552730" y="2437532"/>
                  <a:pt x="7560905" y="2453795"/>
                </a:cubicBezTo>
                <a:cubicBezTo>
                  <a:pt x="7569080" y="2478193"/>
                  <a:pt x="7577255" y="2461927"/>
                  <a:pt x="7593605" y="2470060"/>
                </a:cubicBezTo>
                <a:lnTo>
                  <a:pt x="7593605" y="2461927"/>
                </a:lnTo>
                <a:cubicBezTo>
                  <a:pt x="7601779" y="2470060"/>
                  <a:pt x="7609956" y="2453795"/>
                  <a:pt x="7618130" y="2461927"/>
                </a:cubicBezTo>
                <a:cubicBezTo>
                  <a:pt x="7593605" y="2478193"/>
                  <a:pt x="7577255" y="2470060"/>
                  <a:pt x="7552730" y="2478193"/>
                </a:cubicBezTo>
                <a:cubicBezTo>
                  <a:pt x="7552730" y="2478193"/>
                  <a:pt x="7550686" y="2476160"/>
                  <a:pt x="7548641" y="2472093"/>
                </a:cubicBezTo>
                <a:lnTo>
                  <a:pt x="7545750" y="2459151"/>
                </a:lnTo>
                <a:lnTo>
                  <a:pt x="7552730" y="2470060"/>
                </a:lnTo>
                <a:cubicBezTo>
                  <a:pt x="7552730" y="2453795"/>
                  <a:pt x="7552730" y="2421266"/>
                  <a:pt x="7544553" y="2405005"/>
                </a:cubicBezTo>
                <a:cubicBezTo>
                  <a:pt x="7544553" y="2405005"/>
                  <a:pt x="7552730" y="2405005"/>
                  <a:pt x="7552730" y="2396872"/>
                </a:cubicBezTo>
                <a:close/>
                <a:moveTo>
                  <a:pt x="6440924" y="2396872"/>
                </a:moveTo>
                <a:cubicBezTo>
                  <a:pt x="6456413" y="2429573"/>
                  <a:pt x="6471903" y="2437747"/>
                  <a:pt x="6479648" y="2470448"/>
                </a:cubicBezTo>
                <a:cubicBezTo>
                  <a:pt x="6464159" y="2445923"/>
                  <a:pt x="6456413" y="2437747"/>
                  <a:pt x="6440924" y="2396872"/>
                </a:cubicBezTo>
                <a:close/>
                <a:moveTo>
                  <a:pt x="7030901" y="2396135"/>
                </a:moveTo>
                <a:cubicBezTo>
                  <a:pt x="7034962" y="2396135"/>
                  <a:pt x="7036992" y="2398118"/>
                  <a:pt x="7036992" y="2400100"/>
                </a:cubicBezTo>
                <a:lnTo>
                  <a:pt x="7036586" y="2400364"/>
                </a:lnTo>
                <a:close/>
                <a:moveTo>
                  <a:pt x="6209755" y="2395770"/>
                </a:moveTo>
                <a:lnTo>
                  <a:pt x="6209723" y="2395914"/>
                </a:lnTo>
                <a:lnTo>
                  <a:pt x="6209742" y="2395893"/>
                </a:lnTo>
                <a:close/>
                <a:moveTo>
                  <a:pt x="6521760" y="2390420"/>
                </a:moveTo>
                <a:lnTo>
                  <a:pt x="6521145" y="2397079"/>
                </a:lnTo>
                <a:lnTo>
                  <a:pt x="6520033" y="2393827"/>
                </a:lnTo>
                <a:close/>
                <a:moveTo>
                  <a:pt x="6714342" y="2388069"/>
                </a:moveTo>
                <a:cubicBezTo>
                  <a:pt x="6722404" y="2412224"/>
                  <a:pt x="6730468" y="2412224"/>
                  <a:pt x="6746597" y="2436380"/>
                </a:cubicBezTo>
                <a:cubicBezTo>
                  <a:pt x="6738532" y="2444433"/>
                  <a:pt x="6738532" y="2444433"/>
                  <a:pt x="6730468" y="2444433"/>
                </a:cubicBezTo>
                <a:cubicBezTo>
                  <a:pt x="6722404" y="2444433"/>
                  <a:pt x="6722404" y="2452485"/>
                  <a:pt x="6714342" y="2452485"/>
                </a:cubicBezTo>
                <a:cubicBezTo>
                  <a:pt x="6706278" y="2412224"/>
                  <a:pt x="6706278" y="2404173"/>
                  <a:pt x="6714342" y="2388069"/>
                </a:cubicBezTo>
                <a:close/>
                <a:moveTo>
                  <a:pt x="6205608" y="2387127"/>
                </a:moveTo>
                <a:lnTo>
                  <a:pt x="6205194" y="2390189"/>
                </a:lnTo>
                <a:lnTo>
                  <a:pt x="6207808" y="2389126"/>
                </a:lnTo>
                <a:close/>
                <a:moveTo>
                  <a:pt x="6344116" y="2382156"/>
                </a:moveTo>
                <a:cubicBezTo>
                  <a:pt x="6340243" y="2382156"/>
                  <a:pt x="6338307" y="2386222"/>
                  <a:pt x="6338307" y="2391304"/>
                </a:cubicBezTo>
                <a:lnTo>
                  <a:pt x="6339547" y="2394559"/>
                </a:lnTo>
                <a:lnTo>
                  <a:pt x="6343516" y="2394039"/>
                </a:lnTo>
                <a:close/>
                <a:moveTo>
                  <a:pt x="6529990" y="2381382"/>
                </a:moveTo>
                <a:cubicBezTo>
                  <a:pt x="6537735" y="2381382"/>
                  <a:pt x="6537735" y="2412361"/>
                  <a:pt x="6553224" y="2404616"/>
                </a:cubicBezTo>
                <a:cubicBezTo>
                  <a:pt x="6545480" y="2412361"/>
                  <a:pt x="6560969" y="2420105"/>
                  <a:pt x="6545480" y="2427851"/>
                </a:cubicBezTo>
                <a:cubicBezTo>
                  <a:pt x="6545480" y="2404616"/>
                  <a:pt x="6529990" y="2396872"/>
                  <a:pt x="6529990" y="2381382"/>
                </a:cubicBezTo>
                <a:close/>
                <a:moveTo>
                  <a:pt x="6168970" y="2379977"/>
                </a:moveTo>
                <a:lnTo>
                  <a:pt x="6169365" y="2380766"/>
                </a:lnTo>
                <a:cubicBezTo>
                  <a:pt x="6171383" y="2384799"/>
                  <a:pt x="6172898" y="2385808"/>
                  <a:pt x="6174160" y="2385051"/>
                </a:cubicBezTo>
                <a:lnTo>
                  <a:pt x="6174452" y="2384490"/>
                </a:lnTo>
                <a:lnTo>
                  <a:pt x="6169001" y="2380016"/>
                </a:lnTo>
                <a:close/>
                <a:moveTo>
                  <a:pt x="6286459" y="2379734"/>
                </a:moveTo>
                <a:lnTo>
                  <a:pt x="6286939" y="2380016"/>
                </a:lnTo>
                <a:lnTo>
                  <a:pt x="6286908" y="2380394"/>
                </a:lnTo>
                <a:close/>
                <a:moveTo>
                  <a:pt x="7099835" y="2377509"/>
                </a:moveTo>
                <a:cubicBezTo>
                  <a:pt x="7103103" y="2380414"/>
                  <a:pt x="7103103" y="2400744"/>
                  <a:pt x="7103103" y="2412361"/>
                </a:cubicBezTo>
                <a:cubicBezTo>
                  <a:pt x="7095357" y="2420105"/>
                  <a:pt x="7095357" y="2389126"/>
                  <a:pt x="7087613" y="2396872"/>
                </a:cubicBezTo>
                <a:cubicBezTo>
                  <a:pt x="7079868" y="2373638"/>
                  <a:pt x="7110847" y="2404616"/>
                  <a:pt x="7095357" y="2381382"/>
                </a:cubicBezTo>
                <a:cubicBezTo>
                  <a:pt x="7097294" y="2377509"/>
                  <a:pt x="7098746" y="2376542"/>
                  <a:pt x="7099835" y="2377509"/>
                </a:cubicBezTo>
                <a:close/>
                <a:moveTo>
                  <a:pt x="7021784" y="2373638"/>
                </a:moveTo>
                <a:cubicBezTo>
                  <a:pt x="7021784" y="2389126"/>
                  <a:pt x="7029528" y="2396872"/>
                  <a:pt x="7029528" y="2412361"/>
                </a:cubicBezTo>
                <a:cubicBezTo>
                  <a:pt x="7021784" y="2404616"/>
                  <a:pt x="7014039" y="2396872"/>
                  <a:pt x="7006294" y="2396872"/>
                </a:cubicBezTo>
                <a:cubicBezTo>
                  <a:pt x="7006294" y="2389126"/>
                  <a:pt x="7006294" y="2381382"/>
                  <a:pt x="7021784" y="2373638"/>
                </a:cubicBezTo>
                <a:close/>
                <a:moveTo>
                  <a:pt x="6179888" y="2371787"/>
                </a:moveTo>
                <a:lnTo>
                  <a:pt x="6174041" y="2371964"/>
                </a:lnTo>
                <a:lnTo>
                  <a:pt x="6177625" y="2378226"/>
                </a:lnTo>
                <a:close/>
                <a:moveTo>
                  <a:pt x="6251568" y="2370798"/>
                </a:moveTo>
                <a:lnTo>
                  <a:pt x="6254139" y="2379387"/>
                </a:lnTo>
                <a:lnTo>
                  <a:pt x="6256199" y="2379904"/>
                </a:lnTo>
                <a:lnTo>
                  <a:pt x="6254681" y="2371964"/>
                </a:lnTo>
                <a:close/>
                <a:moveTo>
                  <a:pt x="6192211" y="2356043"/>
                </a:moveTo>
                <a:lnTo>
                  <a:pt x="6189916" y="2356112"/>
                </a:lnTo>
                <a:cubicBezTo>
                  <a:pt x="6188153" y="2357874"/>
                  <a:pt x="6187145" y="2360894"/>
                  <a:pt x="6186137" y="2363912"/>
                </a:cubicBezTo>
                <a:lnTo>
                  <a:pt x="6185633" y="2364952"/>
                </a:lnTo>
                <a:lnTo>
                  <a:pt x="6192078" y="2382422"/>
                </a:lnTo>
                <a:lnTo>
                  <a:pt x="6195987" y="2385531"/>
                </a:lnTo>
                <a:lnTo>
                  <a:pt x="6196875" y="2381314"/>
                </a:lnTo>
                <a:lnTo>
                  <a:pt x="6190769" y="2373638"/>
                </a:lnTo>
                <a:lnTo>
                  <a:pt x="6200477" y="2368490"/>
                </a:lnTo>
                <a:lnTo>
                  <a:pt x="6201666" y="2364630"/>
                </a:lnTo>
                <a:close/>
                <a:moveTo>
                  <a:pt x="6194088" y="2355985"/>
                </a:moveTo>
                <a:lnTo>
                  <a:pt x="6193565" y="2356002"/>
                </a:lnTo>
                <a:lnTo>
                  <a:pt x="6193592" y="2356564"/>
                </a:lnTo>
                <a:close/>
                <a:moveTo>
                  <a:pt x="6149848" y="2355860"/>
                </a:moveTo>
                <a:cubicBezTo>
                  <a:pt x="6157912" y="2371964"/>
                  <a:pt x="6165977" y="2388069"/>
                  <a:pt x="6149848" y="2388069"/>
                </a:cubicBezTo>
                <a:cubicBezTo>
                  <a:pt x="6153880" y="2380016"/>
                  <a:pt x="6153880" y="2378003"/>
                  <a:pt x="6150856" y="2376997"/>
                </a:cubicBezTo>
                <a:lnTo>
                  <a:pt x="6148067" y="2376177"/>
                </a:lnTo>
                <a:lnTo>
                  <a:pt x="6147405" y="2378947"/>
                </a:lnTo>
                <a:cubicBezTo>
                  <a:pt x="6145469" y="2382995"/>
                  <a:pt x="6141596" y="2387044"/>
                  <a:pt x="6137725" y="2382996"/>
                </a:cubicBezTo>
                <a:lnTo>
                  <a:pt x="6133594" y="2372231"/>
                </a:lnTo>
                <a:lnTo>
                  <a:pt x="6127419" y="2385427"/>
                </a:lnTo>
                <a:cubicBezTo>
                  <a:pt x="6116079" y="2394107"/>
                  <a:pt x="6093398" y="2388069"/>
                  <a:pt x="6093398" y="2363912"/>
                </a:cubicBezTo>
                <a:cubicBezTo>
                  <a:pt x="6085334" y="2404173"/>
                  <a:pt x="6125655" y="2388069"/>
                  <a:pt x="6133720" y="2404173"/>
                </a:cubicBezTo>
                <a:cubicBezTo>
                  <a:pt x="6125655" y="2396120"/>
                  <a:pt x="6125655" y="2412224"/>
                  <a:pt x="6117591" y="2412224"/>
                </a:cubicBezTo>
                <a:lnTo>
                  <a:pt x="6109838" y="2406521"/>
                </a:lnTo>
                <a:lnTo>
                  <a:pt x="6109527" y="2404173"/>
                </a:lnTo>
                <a:lnTo>
                  <a:pt x="6107494" y="2404797"/>
                </a:lnTo>
                <a:lnTo>
                  <a:pt x="6098437" y="2398132"/>
                </a:lnTo>
                <a:cubicBezTo>
                  <a:pt x="6093398" y="2392096"/>
                  <a:pt x="6089365" y="2384043"/>
                  <a:pt x="6085334" y="2371964"/>
                </a:cubicBezTo>
                <a:cubicBezTo>
                  <a:pt x="6077269" y="2380016"/>
                  <a:pt x="6085334" y="2388069"/>
                  <a:pt x="6085334" y="2404173"/>
                </a:cubicBezTo>
                <a:cubicBezTo>
                  <a:pt x="6081301" y="2396120"/>
                  <a:pt x="6079285" y="2396120"/>
                  <a:pt x="6077269" y="2397126"/>
                </a:cubicBezTo>
                <a:lnTo>
                  <a:pt x="6074291" y="2398385"/>
                </a:lnTo>
                <a:lnTo>
                  <a:pt x="6074460" y="2398473"/>
                </a:lnTo>
                <a:lnTo>
                  <a:pt x="6081635" y="2411040"/>
                </a:lnTo>
                <a:lnTo>
                  <a:pt x="6090248" y="2408703"/>
                </a:lnTo>
                <a:cubicBezTo>
                  <a:pt x="6093146" y="2408200"/>
                  <a:pt x="6094910" y="2408200"/>
                  <a:pt x="6096422" y="2408200"/>
                </a:cubicBezTo>
                <a:lnTo>
                  <a:pt x="6107494" y="2404797"/>
                </a:lnTo>
                <a:lnTo>
                  <a:pt x="6109838" y="2406521"/>
                </a:lnTo>
                <a:lnTo>
                  <a:pt x="6111542" y="2419269"/>
                </a:lnTo>
                <a:cubicBezTo>
                  <a:pt x="6111542" y="2424302"/>
                  <a:pt x="6109527" y="2428329"/>
                  <a:pt x="6101462" y="2428329"/>
                </a:cubicBezTo>
                <a:cubicBezTo>
                  <a:pt x="6105494" y="2436380"/>
                  <a:pt x="6113558" y="2444433"/>
                  <a:pt x="6120615" y="2452485"/>
                </a:cubicBezTo>
                <a:lnTo>
                  <a:pt x="6125976" y="2462367"/>
                </a:lnTo>
                <a:lnTo>
                  <a:pt x="6134285" y="2453282"/>
                </a:lnTo>
                <a:lnTo>
                  <a:pt x="6127262" y="2445921"/>
                </a:lnTo>
                <a:cubicBezTo>
                  <a:pt x="6129264" y="2441834"/>
                  <a:pt x="6132765" y="2439790"/>
                  <a:pt x="6136641" y="2439279"/>
                </a:cubicBezTo>
                <a:lnTo>
                  <a:pt x="6145347" y="2441191"/>
                </a:lnTo>
                <a:lnTo>
                  <a:pt x="6146760" y="2439646"/>
                </a:lnTo>
                <a:lnTo>
                  <a:pt x="6149039" y="2442771"/>
                </a:lnTo>
                <a:lnTo>
                  <a:pt x="6153774" y="2448541"/>
                </a:lnTo>
                <a:lnTo>
                  <a:pt x="6157898" y="2451110"/>
                </a:lnTo>
                <a:lnTo>
                  <a:pt x="6151270" y="2436725"/>
                </a:lnTo>
                <a:cubicBezTo>
                  <a:pt x="6149269" y="2431616"/>
                  <a:pt x="6147268" y="2425485"/>
                  <a:pt x="6143267" y="2413222"/>
                </a:cubicBezTo>
                <a:cubicBezTo>
                  <a:pt x="6151270" y="2405045"/>
                  <a:pt x="6159274" y="2405045"/>
                  <a:pt x="6159274" y="2405045"/>
                </a:cubicBezTo>
                <a:cubicBezTo>
                  <a:pt x="6167277" y="2421396"/>
                  <a:pt x="6151270" y="2413222"/>
                  <a:pt x="6159274" y="2437747"/>
                </a:cubicBezTo>
                <a:cubicBezTo>
                  <a:pt x="6159274" y="2429570"/>
                  <a:pt x="6167277" y="2429570"/>
                  <a:pt x="6167277" y="2429570"/>
                </a:cubicBezTo>
                <a:cubicBezTo>
                  <a:pt x="6171278" y="2441834"/>
                  <a:pt x="6171278" y="2452053"/>
                  <a:pt x="6172278" y="2460228"/>
                </a:cubicBezTo>
                <a:lnTo>
                  <a:pt x="6172352" y="2460349"/>
                </a:lnTo>
                <a:lnTo>
                  <a:pt x="6175753" y="2451962"/>
                </a:lnTo>
                <a:lnTo>
                  <a:pt x="6180594" y="2449744"/>
                </a:lnTo>
                <a:lnTo>
                  <a:pt x="6178281" y="2442856"/>
                </a:lnTo>
                <a:cubicBezTo>
                  <a:pt x="6173280" y="2431616"/>
                  <a:pt x="6167277" y="2421396"/>
                  <a:pt x="6167277" y="2413222"/>
                </a:cubicBezTo>
                <a:cubicBezTo>
                  <a:pt x="6175280" y="2413222"/>
                  <a:pt x="6175280" y="2421396"/>
                  <a:pt x="6175280" y="2413222"/>
                </a:cubicBezTo>
                <a:cubicBezTo>
                  <a:pt x="6191287" y="2413222"/>
                  <a:pt x="6175280" y="2429570"/>
                  <a:pt x="6183283" y="2437747"/>
                </a:cubicBezTo>
                <a:lnTo>
                  <a:pt x="6188092" y="2434347"/>
                </a:lnTo>
                <a:lnTo>
                  <a:pt x="6187096" y="2431604"/>
                </a:lnTo>
                <a:cubicBezTo>
                  <a:pt x="6187096" y="2427582"/>
                  <a:pt x="6188104" y="2426074"/>
                  <a:pt x="6189743" y="2426451"/>
                </a:cubicBezTo>
                <a:lnTo>
                  <a:pt x="6192333" y="2428931"/>
                </a:lnTo>
                <a:lnTo>
                  <a:pt x="6194288" y="2422418"/>
                </a:lnTo>
                <a:cubicBezTo>
                  <a:pt x="6195288" y="2417309"/>
                  <a:pt x="6195288" y="2417309"/>
                  <a:pt x="6199290" y="2437747"/>
                </a:cubicBezTo>
                <a:cubicBezTo>
                  <a:pt x="6203291" y="2433659"/>
                  <a:pt x="6203291" y="2429571"/>
                  <a:pt x="6202290" y="2425484"/>
                </a:cubicBezTo>
                <a:lnTo>
                  <a:pt x="6200317" y="2417421"/>
                </a:lnTo>
                <a:lnTo>
                  <a:pt x="6198638" y="2415053"/>
                </a:lnTo>
                <a:lnTo>
                  <a:pt x="6191930" y="2410646"/>
                </a:lnTo>
                <a:lnTo>
                  <a:pt x="6190769" y="2412361"/>
                </a:lnTo>
                <a:lnTo>
                  <a:pt x="6188929" y="2410540"/>
                </a:lnTo>
                <a:lnTo>
                  <a:pt x="6185515" y="2421102"/>
                </a:lnTo>
                <a:cubicBezTo>
                  <a:pt x="6169365" y="2404969"/>
                  <a:pt x="6193592" y="2396900"/>
                  <a:pt x="6185515" y="2380766"/>
                </a:cubicBezTo>
                <a:cubicBezTo>
                  <a:pt x="6183497" y="2376732"/>
                  <a:pt x="6182488" y="2376732"/>
                  <a:pt x="6181857" y="2378749"/>
                </a:cubicBezTo>
                <a:lnTo>
                  <a:pt x="6181697" y="2379914"/>
                </a:lnTo>
                <a:lnTo>
                  <a:pt x="6182105" y="2380016"/>
                </a:lnTo>
                <a:lnTo>
                  <a:pt x="6181529" y="2381130"/>
                </a:lnTo>
                <a:lnTo>
                  <a:pt x="6180469" y="2388833"/>
                </a:lnTo>
                <a:cubicBezTo>
                  <a:pt x="6179459" y="2396900"/>
                  <a:pt x="6177440" y="2404968"/>
                  <a:pt x="6169365" y="2396900"/>
                </a:cubicBezTo>
                <a:lnTo>
                  <a:pt x="6161557" y="2370571"/>
                </a:lnTo>
                <a:lnTo>
                  <a:pt x="6158290" y="2366428"/>
                </a:lnTo>
                <a:cubicBezTo>
                  <a:pt x="6154888" y="2361899"/>
                  <a:pt x="6151864" y="2357873"/>
                  <a:pt x="6149848" y="2355860"/>
                </a:cubicBezTo>
                <a:close/>
                <a:moveTo>
                  <a:pt x="6270810" y="2347810"/>
                </a:moveTo>
                <a:cubicBezTo>
                  <a:pt x="6274843" y="2355861"/>
                  <a:pt x="6278874" y="2365925"/>
                  <a:pt x="6283914" y="2375990"/>
                </a:cubicBezTo>
                <a:lnTo>
                  <a:pt x="6286459" y="2379734"/>
                </a:lnTo>
                <a:lnTo>
                  <a:pt x="6269803" y="2369952"/>
                </a:lnTo>
                <a:cubicBezTo>
                  <a:pt x="6266778" y="2363912"/>
                  <a:pt x="6266778" y="2355861"/>
                  <a:pt x="6270810" y="2347810"/>
                </a:cubicBezTo>
                <a:close/>
                <a:moveTo>
                  <a:pt x="7072516" y="2343606"/>
                </a:moveTo>
                <a:lnTo>
                  <a:pt x="7072960" y="2346326"/>
                </a:lnTo>
                <a:lnTo>
                  <a:pt x="7072642" y="2345463"/>
                </a:lnTo>
                <a:cubicBezTo>
                  <a:pt x="7071754" y="2342366"/>
                  <a:pt x="7072007" y="2342118"/>
                  <a:pt x="7072516" y="2343606"/>
                </a:cubicBezTo>
                <a:close/>
                <a:moveTo>
                  <a:pt x="6739098" y="2342659"/>
                </a:moveTo>
                <a:cubicBezTo>
                  <a:pt x="6754588" y="2358148"/>
                  <a:pt x="6739098" y="2358148"/>
                  <a:pt x="6746843" y="2381382"/>
                </a:cubicBezTo>
                <a:cubicBezTo>
                  <a:pt x="6739098" y="2381382"/>
                  <a:pt x="6731354" y="2342659"/>
                  <a:pt x="6739098" y="2342659"/>
                </a:cubicBezTo>
                <a:close/>
                <a:moveTo>
                  <a:pt x="6465554" y="2327684"/>
                </a:moveTo>
                <a:lnTo>
                  <a:pt x="6471906" y="2347690"/>
                </a:lnTo>
                <a:cubicBezTo>
                  <a:pt x="6456416" y="2339557"/>
                  <a:pt x="6456416" y="2372088"/>
                  <a:pt x="6448672" y="2355823"/>
                </a:cubicBezTo>
                <a:lnTo>
                  <a:pt x="6449607" y="2365650"/>
                </a:lnTo>
                <a:lnTo>
                  <a:pt x="6452003" y="2364630"/>
                </a:lnTo>
                <a:cubicBezTo>
                  <a:pt x="6452003" y="2364630"/>
                  <a:pt x="6452003" y="2372697"/>
                  <a:pt x="6452003" y="2372697"/>
                </a:cubicBezTo>
                <a:lnTo>
                  <a:pt x="6470265" y="2369306"/>
                </a:lnTo>
                <a:lnTo>
                  <a:pt x="6472387" y="2366538"/>
                </a:lnTo>
                <a:cubicBezTo>
                  <a:pt x="6475583" y="2360487"/>
                  <a:pt x="6477713" y="2354437"/>
                  <a:pt x="6481973" y="2358470"/>
                </a:cubicBezTo>
                <a:lnTo>
                  <a:pt x="6482596" y="2367017"/>
                </a:lnTo>
                <a:lnTo>
                  <a:pt x="6487845" y="2366042"/>
                </a:lnTo>
                <a:lnTo>
                  <a:pt x="6484344" y="2356950"/>
                </a:lnTo>
                <a:close/>
                <a:moveTo>
                  <a:pt x="6298428" y="2325260"/>
                </a:moveTo>
                <a:lnTo>
                  <a:pt x="6298353" y="2325335"/>
                </a:lnTo>
                <a:lnTo>
                  <a:pt x="6298898" y="2325786"/>
                </a:lnTo>
                <a:close/>
                <a:moveTo>
                  <a:pt x="7788515" y="2324844"/>
                </a:moveTo>
                <a:cubicBezTo>
                  <a:pt x="7796260" y="2333365"/>
                  <a:pt x="7796260" y="2333365"/>
                  <a:pt x="7796260" y="2333365"/>
                </a:cubicBezTo>
                <a:lnTo>
                  <a:pt x="7788178" y="2325585"/>
                </a:lnTo>
                <a:close/>
                <a:moveTo>
                  <a:pt x="6214360" y="2323654"/>
                </a:moveTo>
                <a:lnTo>
                  <a:pt x="6215211" y="2339797"/>
                </a:lnTo>
                <a:lnTo>
                  <a:pt x="6217817" y="2340428"/>
                </a:lnTo>
                <a:lnTo>
                  <a:pt x="6220697" y="2352657"/>
                </a:lnTo>
                <a:lnTo>
                  <a:pt x="6222424" y="2355860"/>
                </a:lnTo>
                <a:lnTo>
                  <a:pt x="6221518" y="2356142"/>
                </a:lnTo>
                <a:lnTo>
                  <a:pt x="6221855" y="2357571"/>
                </a:lnTo>
                <a:cubicBezTo>
                  <a:pt x="6221855" y="2364630"/>
                  <a:pt x="6221855" y="2372698"/>
                  <a:pt x="6225893" y="2380766"/>
                </a:cubicBezTo>
                <a:cubicBezTo>
                  <a:pt x="6217817" y="2380766"/>
                  <a:pt x="6217817" y="2356564"/>
                  <a:pt x="6209742" y="2356564"/>
                </a:cubicBezTo>
                <a:lnTo>
                  <a:pt x="6208399" y="2366493"/>
                </a:lnTo>
                <a:lnTo>
                  <a:pt x="6216328" y="2365893"/>
                </a:lnTo>
                <a:lnTo>
                  <a:pt x="6212195" y="2384678"/>
                </a:lnTo>
                <a:lnTo>
                  <a:pt x="6217817" y="2380766"/>
                </a:lnTo>
                <a:cubicBezTo>
                  <a:pt x="6221855" y="2392867"/>
                  <a:pt x="6221855" y="2400935"/>
                  <a:pt x="6221855" y="2407994"/>
                </a:cubicBezTo>
                <a:lnTo>
                  <a:pt x="6222338" y="2410532"/>
                </a:lnTo>
                <a:lnTo>
                  <a:pt x="6223297" y="2405045"/>
                </a:lnTo>
                <a:lnTo>
                  <a:pt x="6233928" y="2426763"/>
                </a:lnTo>
                <a:lnTo>
                  <a:pt x="6252882" y="2421082"/>
                </a:lnTo>
                <a:lnTo>
                  <a:pt x="6238553" y="2412224"/>
                </a:lnTo>
                <a:cubicBezTo>
                  <a:pt x="6234521" y="2400146"/>
                  <a:pt x="6242585" y="2398133"/>
                  <a:pt x="6249641" y="2395114"/>
                </a:cubicBezTo>
                <a:lnTo>
                  <a:pt x="6253324" y="2392116"/>
                </a:lnTo>
                <a:lnTo>
                  <a:pt x="6242280" y="2390538"/>
                </a:lnTo>
                <a:lnTo>
                  <a:pt x="6244212" y="2369846"/>
                </a:lnTo>
                <a:lnTo>
                  <a:pt x="6238553" y="2371964"/>
                </a:lnTo>
                <a:lnTo>
                  <a:pt x="6241337" y="2363623"/>
                </a:lnTo>
                <a:lnTo>
                  <a:pt x="6234536" y="2349048"/>
                </a:lnTo>
                <a:lnTo>
                  <a:pt x="6242080" y="2350939"/>
                </a:lnTo>
                <a:lnTo>
                  <a:pt x="6241955" y="2350451"/>
                </a:lnTo>
                <a:cubicBezTo>
                  <a:pt x="6240065" y="2348817"/>
                  <a:pt x="6236537" y="2347810"/>
                  <a:pt x="6230488" y="2347810"/>
                </a:cubicBezTo>
                <a:cubicBezTo>
                  <a:pt x="6230488" y="2339758"/>
                  <a:pt x="6230488" y="2331706"/>
                  <a:pt x="6238553" y="2331706"/>
                </a:cubicBezTo>
                <a:cubicBezTo>
                  <a:pt x="6238553" y="2331706"/>
                  <a:pt x="6214360" y="2323654"/>
                  <a:pt x="6222424" y="2331706"/>
                </a:cubicBezTo>
                <a:cubicBezTo>
                  <a:pt x="6222424" y="2339758"/>
                  <a:pt x="6214360" y="2339758"/>
                  <a:pt x="6214360" y="2323654"/>
                </a:cubicBezTo>
                <a:close/>
                <a:moveTo>
                  <a:pt x="7184423" y="2323296"/>
                </a:moveTo>
                <a:lnTo>
                  <a:pt x="7189621" y="2326110"/>
                </a:lnTo>
                <a:lnTo>
                  <a:pt x="7189704" y="2326781"/>
                </a:lnTo>
                <a:lnTo>
                  <a:pt x="7189704" y="2326155"/>
                </a:lnTo>
                <a:lnTo>
                  <a:pt x="7192289" y="2327555"/>
                </a:lnTo>
                <a:cubicBezTo>
                  <a:pt x="7197009" y="2335542"/>
                  <a:pt x="7194105" y="2353114"/>
                  <a:pt x="7199914" y="2365893"/>
                </a:cubicBezTo>
                <a:cubicBezTo>
                  <a:pt x="7184423" y="2365893"/>
                  <a:pt x="7192168" y="2340334"/>
                  <a:pt x="7184423" y="2323296"/>
                </a:cubicBezTo>
                <a:close/>
                <a:moveTo>
                  <a:pt x="7740917" y="2321622"/>
                </a:moveTo>
                <a:cubicBezTo>
                  <a:pt x="7745112" y="2321622"/>
                  <a:pt x="7751405" y="2323647"/>
                  <a:pt x="7755599" y="2323647"/>
                </a:cubicBezTo>
                <a:cubicBezTo>
                  <a:pt x="7730428" y="2347937"/>
                  <a:pt x="7780770" y="2380326"/>
                  <a:pt x="7763991" y="2404616"/>
                </a:cubicBezTo>
                <a:cubicBezTo>
                  <a:pt x="7747210" y="2380326"/>
                  <a:pt x="7738818" y="2339841"/>
                  <a:pt x="7738818" y="2331744"/>
                </a:cubicBezTo>
                <a:cubicBezTo>
                  <a:pt x="7734623" y="2323647"/>
                  <a:pt x="7736721" y="2321622"/>
                  <a:pt x="7740917" y="2321622"/>
                </a:cubicBezTo>
                <a:close/>
                <a:moveTo>
                  <a:pt x="6554330" y="2317636"/>
                </a:moveTo>
                <a:cubicBezTo>
                  <a:pt x="6546032" y="2321657"/>
                  <a:pt x="6546032" y="2325678"/>
                  <a:pt x="6549144" y="2330705"/>
                </a:cubicBezTo>
                <a:lnTo>
                  <a:pt x="6554565" y="2338386"/>
                </a:lnTo>
                <a:lnTo>
                  <a:pt x="6564800" y="2333469"/>
                </a:lnTo>
                <a:lnTo>
                  <a:pt x="6562628" y="2325678"/>
                </a:lnTo>
                <a:cubicBezTo>
                  <a:pt x="6554330" y="2333720"/>
                  <a:pt x="6554330" y="2333720"/>
                  <a:pt x="6554330" y="2317636"/>
                </a:cubicBezTo>
                <a:close/>
                <a:moveTo>
                  <a:pt x="7765280" y="2316323"/>
                </a:moveTo>
                <a:cubicBezTo>
                  <a:pt x="7769154" y="2320585"/>
                  <a:pt x="7774962" y="2318455"/>
                  <a:pt x="7780770" y="2318455"/>
                </a:cubicBezTo>
                <a:lnTo>
                  <a:pt x="7788178" y="2325585"/>
                </a:lnTo>
                <a:lnTo>
                  <a:pt x="7780770" y="2341882"/>
                </a:lnTo>
                <a:cubicBezTo>
                  <a:pt x="7773025" y="2307806"/>
                  <a:pt x="7780770" y="2350403"/>
                  <a:pt x="7765280" y="2341882"/>
                </a:cubicBezTo>
                <a:cubicBezTo>
                  <a:pt x="7765280" y="2333365"/>
                  <a:pt x="7765280" y="2324844"/>
                  <a:pt x="7765280" y="2316323"/>
                </a:cubicBezTo>
                <a:close/>
                <a:moveTo>
                  <a:pt x="6350295" y="2314992"/>
                </a:moveTo>
                <a:lnTo>
                  <a:pt x="6352453" y="2317875"/>
                </a:lnTo>
                <a:lnTo>
                  <a:pt x="6352284" y="2315958"/>
                </a:lnTo>
                <a:close/>
                <a:moveTo>
                  <a:pt x="6692910" y="2312181"/>
                </a:moveTo>
                <a:lnTo>
                  <a:pt x="6700375" y="2315550"/>
                </a:lnTo>
                <a:cubicBezTo>
                  <a:pt x="6700375" y="2319422"/>
                  <a:pt x="6698116" y="2321358"/>
                  <a:pt x="6695858" y="2320390"/>
                </a:cubicBezTo>
                <a:close/>
                <a:moveTo>
                  <a:pt x="6212591" y="2310692"/>
                </a:moveTo>
                <a:lnTo>
                  <a:pt x="6212267" y="2310739"/>
                </a:lnTo>
                <a:cubicBezTo>
                  <a:pt x="6211299" y="2311707"/>
                  <a:pt x="6211299" y="2313643"/>
                  <a:pt x="6211299" y="2317515"/>
                </a:cubicBezTo>
                <a:lnTo>
                  <a:pt x="6204378" y="2312901"/>
                </a:lnTo>
                <a:lnTo>
                  <a:pt x="6202051" y="2329162"/>
                </a:lnTo>
                <a:lnTo>
                  <a:pt x="6198231" y="2331706"/>
                </a:lnTo>
                <a:lnTo>
                  <a:pt x="6200998" y="2336536"/>
                </a:lnTo>
                <a:lnTo>
                  <a:pt x="6199039" y="2350213"/>
                </a:lnTo>
                <a:lnTo>
                  <a:pt x="6204909" y="2343371"/>
                </a:lnTo>
                <a:lnTo>
                  <a:pt x="6200998" y="2336536"/>
                </a:lnTo>
                <a:lnTo>
                  <a:pt x="6202051" y="2329162"/>
                </a:lnTo>
                <a:lnTo>
                  <a:pt x="6221108" y="2316478"/>
                </a:lnTo>
                <a:lnTo>
                  <a:pt x="6220550" y="2314666"/>
                </a:lnTo>
                <a:close/>
                <a:moveTo>
                  <a:pt x="6497052" y="2309242"/>
                </a:moveTo>
                <a:lnTo>
                  <a:pt x="6497074" y="2309284"/>
                </a:lnTo>
                <a:lnTo>
                  <a:pt x="6497043" y="2309270"/>
                </a:lnTo>
                <a:close/>
                <a:moveTo>
                  <a:pt x="6762211" y="2309181"/>
                </a:moveTo>
                <a:lnTo>
                  <a:pt x="6762454" y="2312144"/>
                </a:lnTo>
                <a:cubicBezTo>
                  <a:pt x="6762817" y="2317749"/>
                  <a:pt x="6764269" y="2324828"/>
                  <a:pt x="6770077" y="2334267"/>
                </a:cubicBezTo>
                <a:cubicBezTo>
                  <a:pt x="6762333" y="2342659"/>
                  <a:pt x="6746843" y="2309096"/>
                  <a:pt x="6746843" y="2334267"/>
                </a:cubicBezTo>
                <a:cubicBezTo>
                  <a:pt x="6742971" y="2330072"/>
                  <a:pt x="6744907" y="2323780"/>
                  <a:pt x="6748779" y="2318536"/>
                </a:cubicBezTo>
                <a:close/>
                <a:moveTo>
                  <a:pt x="6974066" y="2308916"/>
                </a:moveTo>
                <a:lnTo>
                  <a:pt x="6974715" y="2316209"/>
                </a:lnTo>
                <a:lnTo>
                  <a:pt x="6974066" y="2316843"/>
                </a:lnTo>
                <a:cubicBezTo>
                  <a:pt x="6974066" y="2316843"/>
                  <a:pt x="6974066" y="2308916"/>
                  <a:pt x="6974066" y="2308916"/>
                </a:cubicBezTo>
                <a:close/>
                <a:moveTo>
                  <a:pt x="6762176" y="2308756"/>
                </a:moveTo>
                <a:lnTo>
                  <a:pt x="6762333" y="2309096"/>
                </a:lnTo>
                <a:lnTo>
                  <a:pt x="6762211" y="2309181"/>
                </a:lnTo>
                <a:close/>
                <a:moveTo>
                  <a:pt x="6475977" y="2307894"/>
                </a:moveTo>
                <a:lnTo>
                  <a:pt x="6471182" y="2310176"/>
                </a:lnTo>
                <a:lnTo>
                  <a:pt x="6449910" y="2308601"/>
                </a:lnTo>
                <a:lnTo>
                  <a:pt x="6451574" y="2314970"/>
                </a:lnTo>
                <a:lnTo>
                  <a:pt x="6455638" y="2338209"/>
                </a:lnTo>
                <a:lnTo>
                  <a:pt x="6464160" y="2323296"/>
                </a:lnTo>
                <a:lnTo>
                  <a:pt x="6465144" y="2326396"/>
                </a:lnTo>
                <a:lnTo>
                  <a:pt x="6475472" y="2335653"/>
                </a:lnTo>
                <a:cubicBezTo>
                  <a:pt x="6478557" y="2337680"/>
                  <a:pt x="6480616" y="2337680"/>
                  <a:pt x="6480616" y="2333623"/>
                </a:cubicBezTo>
                <a:cubicBezTo>
                  <a:pt x="6488845" y="2329566"/>
                  <a:pt x="6486788" y="2325510"/>
                  <a:pt x="6482673" y="2320438"/>
                </a:cubicBezTo>
                <a:close/>
                <a:moveTo>
                  <a:pt x="6781696" y="2307806"/>
                </a:moveTo>
                <a:cubicBezTo>
                  <a:pt x="6797186" y="2316104"/>
                  <a:pt x="6804930" y="2340998"/>
                  <a:pt x="6812675" y="2365893"/>
                </a:cubicBezTo>
                <a:cubicBezTo>
                  <a:pt x="6804930" y="2365893"/>
                  <a:pt x="6804930" y="2349296"/>
                  <a:pt x="6804930" y="2365893"/>
                </a:cubicBezTo>
                <a:cubicBezTo>
                  <a:pt x="6797186" y="2349296"/>
                  <a:pt x="6797186" y="2332698"/>
                  <a:pt x="6781696" y="2307806"/>
                </a:cubicBezTo>
                <a:close/>
                <a:moveTo>
                  <a:pt x="6691339" y="2307806"/>
                </a:moveTo>
                <a:lnTo>
                  <a:pt x="6692910" y="2312181"/>
                </a:lnTo>
                <a:lnTo>
                  <a:pt x="6692328" y="2311921"/>
                </a:lnTo>
                <a:lnTo>
                  <a:pt x="6691339" y="2310387"/>
                </a:lnTo>
                <a:close/>
                <a:moveTo>
                  <a:pt x="7706052" y="2304981"/>
                </a:moveTo>
                <a:lnTo>
                  <a:pt x="7704610" y="2312177"/>
                </a:lnTo>
                <a:lnTo>
                  <a:pt x="7700282" y="2309586"/>
                </a:lnTo>
                <a:close/>
                <a:moveTo>
                  <a:pt x="6572831" y="2303693"/>
                </a:moveTo>
                <a:lnTo>
                  <a:pt x="6568749" y="2306038"/>
                </a:lnTo>
                <a:lnTo>
                  <a:pt x="6570926" y="2309593"/>
                </a:lnTo>
                <a:cubicBezTo>
                  <a:pt x="6566777" y="2309593"/>
                  <a:pt x="6566777" y="2315625"/>
                  <a:pt x="6568852" y="2322663"/>
                </a:cubicBezTo>
                <a:lnTo>
                  <a:pt x="6572668" y="2329689"/>
                </a:lnTo>
                <a:lnTo>
                  <a:pt x="6589410" y="2321645"/>
                </a:lnTo>
                <a:lnTo>
                  <a:pt x="6589517" y="2321604"/>
                </a:lnTo>
                <a:lnTo>
                  <a:pt x="6583374" y="2317636"/>
                </a:lnTo>
                <a:cubicBezTo>
                  <a:pt x="6579225" y="2315625"/>
                  <a:pt x="6575076" y="2313615"/>
                  <a:pt x="6570926" y="2309593"/>
                </a:cubicBezTo>
                <a:close/>
                <a:moveTo>
                  <a:pt x="7278443" y="2302693"/>
                </a:moveTo>
                <a:lnTo>
                  <a:pt x="7280810" y="2308267"/>
                </a:lnTo>
                <a:lnTo>
                  <a:pt x="7279509" y="2310018"/>
                </a:lnTo>
                <a:close/>
                <a:moveTo>
                  <a:pt x="7255901" y="2300882"/>
                </a:moveTo>
                <a:cubicBezTo>
                  <a:pt x="7256657" y="2300252"/>
                  <a:pt x="7257665" y="2301007"/>
                  <a:pt x="7258673" y="2302517"/>
                </a:cubicBezTo>
                <a:cubicBezTo>
                  <a:pt x="7260691" y="2305537"/>
                  <a:pt x="7262706" y="2311574"/>
                  <a:pt x="7262706" y="2315601"/>
                </a:cubicBezTo>
                <a:cubicBezTo>
                  <a:pt x="7270769" y="2323654"/>
                  <a:pt x="7262706" y="2315601"/>
                  <a:pt x="7270769" y="2315601"/>
                </a:cubicBezTo>
                <a:cubicBezTo>
                  <a:pt x="7278834" y="2323654"/>
                  <a:pt x="7278834" y="2323654"/>
                  <a:pt x="7278834" y="2323654"/>
                </a:cubicBezTo>
                <a:cubicBezTo>
                  <a:pt x="7286898" y="2339758"/>
                  <a:pt x="7278834" y="2339758"/>
                  <a:pt x="7270769" y="2331706"/>
                </a:cubicBezTo>
                <a:cubicBezTo>
                  <a:pt x="7278834" y="2347810"/>
                  <a:pt x="7278834" y="2363912"/>
                  <a:pt x="7286898" y="2371964"/>
                </a:cubicBezTo>
                <a:cubicBezTo>
                  <a:pt x="7303026" y="2371964"/>
                  <a:pt x="7286898" y="2355860"/>
                  <a:pt x="7286898" y="2347810"/>
                </a:cubicBezTo>
                <a:cubicBezTo>
                  <a:pt x="7278834" y="2331706"/>
                  <a:pt x="7319155" y="2396120"/>
                  <a:pt x="7294963" y="2380016"/>
                </a:cubicBezTo>
                <a:cubicBezTo>
                  <a:pt x="7294963" y="2388069"/>
                  <a:pt x="7303026" y="2396120"/>
                  <a:pt x="7303026" y="2404173"/>
                </a:cubicBezTo>
                <a:cubicBezTo>
                  <a:pt x="7319155" y="2404173"/>
                  <a:pt x="7294963" y="2380016"/>
                  <a:pt x="7311091" y="2388069"/>
                </a:cubicBezTo>
                <a:cubicBezTo>
                  <a:pt x="7319155" y="2404173"/>
                  <a:pt x="7319155" y="2420276"/>
                  <a:pt x="7327220" y="2436380"/>
                </a:cubicBezTo>
                <a:cubicBezTo>
                  <a:pt x="7321170" y="2438393"/>
                  <a:pt x="7316131" y="2436380"/>
                  <a:pt x="7311596" y="2432480"/>
                </a:cubicBezTo>
                <a:lnTo>
                  <a:pt x="7301656" y="2420472"/>
                </a:lnTo>
                <a:lnTo>
                  <a:pt x="7303026" y="2420276"/>
                </a:lnTo>
                <a:lnTo>
                  <a:pt x="7300414" y="2418972"/>
                </a:lnTo>
                <a:lnTo>
                  <a:pt x="7298994" y="2417257"/>
                </a:lnTo>
                <a:cubicBezTo>
                  <a:pt x="7290930" y="2406185"/>
                  <a:pt x="7282866" y="2396120"/>
                  <a:pt x="7270769" y="2404173"/>
                </a:cubicBezTo>
                <a:lnTo>
                  <a:pt x="7300414" y="2418972"/>
                </a:lnTo>
                <a:lnTo>
                  <a:pt x="7301656" y="2420472"/>
                </a:lnTo>
                <a:lnTo>
                  <a:pt x="7281858" y="2423296"/>
                </a:lnTo>
                <a:cubicBezTo>
                  <a:pt x="7272787" y="2420276"/>
                  <a:pt x="7262706" y="2416252"/>
                  <a:pt x="7254640" y="2420276"/>
                </a:cubicBezTo>
                <a:cubicBezTo>
                  <a:pt x="7246577" y="2412224"/>
                  <a:pt x="7254640" y="2412224"/>
                  <a:pt x="7262706" y="2404173"/>
                </a:cubicBezTo>
                <a:cubicBezTo>
                  <a:pt x="7254640" y="2396120"/>
                  <a:pt x="7246577" y="2412224"/>
                  <a:pt x="7246577" y="2396120"/>
                </a:cubicBezTo>
                <a:lnTo>
                  <a:pt x="7254640" y="2396120"/>
                </a:lnTo>
                <a:cubicBezTo>
                  <a:pt x="7246577" y="2388069"/>
                  <a:pt x="7238512" y="2388069"/>
                  <a:pt x="7230448" y="2355860"/>
                </a:cubicBezTo>
                <a:cubicBezTo>
                  <a:pt x="7238512" y="2347810"/>
                  <a:pt x="7246577" y="2339758"/>
                  <a:pt x="7262706" y="2347810"/>
                </a:cubicBezTo>
                <a:cubicBezTo>
                  <a:pt x="7270769" y="2371964"/>
                  <a:pt x="7262706" y="2380016"/>
                  <a:pt x="7262706" y="2388069"/>
                </a:cubicBezTo>
                <a:cubicBezTo>
                  <a:pt x="7278834" y="2388069"/>
                  <a:pt x="7270769" y="2371964"/>
                  <a:pt x="7278834" y="2371964"/>
                </a:cubicBezTo>
                <a:cubicBezTo>
                  <a:pt x="7270769" y="2355860"/>
                  <a:pt x="7262706" y="2331706"/>
                  <a:pt x="7254640" y="2307550"/>
                </a:cubicBezTo>
                <a:cubicBezTo>
                  <a:pt x="7254640" y="2303524"/>
                  <a:pt x="7255145" y="2301511"/>
                  <a:pt x="7255901" y="2300882"/>
                </a:cubicBezTo>
                <a:close/>
                <a:moveTo>
                  <a:pt x="6613564" y="2295554"/>
                </a:moveTo>
                <a:lnTo>
                  <a:pt x="6608908" y="2296757"/>
                </a:lnTo>
                <a:lnTo>
                  <a:pt x="6611312" y="2300060"/>
                </a:lnTo>
                <a:close/>
                <a:moveTo>
                  <a:pt x="6618729" y="2295159"/>
                </a:moveTo>
                <a:lnTo>
                  <a:pt x="6619056" y="2300060"/>
                </a:lnTo>
                <a:cubicBezTo>
                  <a:pt x="6619056" y="2300060"/>
                  <a:pt x="6611312" y="2307806"/>
                  <a:pt x="6603566" y="2307806"/>
                </a:cubicBezTo>
                <a:lnTo>
                  <a:pt x="6602778" y="2298338"/>
                </a:lnTo>
                <a:lnTo>
                  <a:pt x="6600388" y="2298955"/>
                </a:lnTo>
                <a:cubicBezTo>
                  <a:pt x="6596854" y="2301098"/>
                  <a:pt x="6595340" y="2304124"/>
                  <a:pt x="6597359" y="2308158"/>
                </a:cubicBezTo>
                <a:lnTo>
                  <a:pt x="6595822" y="2307518"/>
                </a:lnTo>
                <a:lnTo>
                  <a:pt x="6595822" y="2308588"/>
                </a:lnTo>
                <a:cubicBezTo>
                  <a:pt x="6595822" y="2309593"/>
                  <a:pt x="6595822" y="2309593"/>
                  <a:pt x="6595822" y="2309593"/>
                </a:cubicBezTo>
                <a:cubicBezTo>
                  <a:pt x="6595822" y="2313615"/>
                  <a:pt x="6595822" y="2315625"/>
                  <a:pt x="6595822" y="2317636"/>
                </a:cubicBezTo>
                <a:lnTo>
                  <a:pt x="6595822" y="2319195"/>
                </a:lnTo>
                <a:lnTo>
                  <a:pt x="6643051" y="2301146"/>
                </a:lnTo>
                <a:lnTo>
                  <a:pt x="6642290" y="2300060"/>
                </a:lnTo>
                <a:lnTo>
                  <a:pt x="6645726" y="2300060"/>
                </a:lnTo>
                <a:lnTo>
                  <a:pt x="6633698" y="2295679"/>
                </a:lnTo>
                <a:close/>
                <a:moveTo>
                  <a:pt x="7708360" y="2293470"/>
                </a:moveTo>
                <a:cubicBezTo>
                  <a:pt x="7712399" y="2293470"/>
                  <a:pt x="7712399" y="2297500"/>
                  <a:pt x="7710379" y="2301527"/>
                </a:cubicBezTo>
                <a:lnTo>
                  <a:pt x="7706052" y="2304981"/>
                </a:lnTo>
                <a:close/>
                <a:moveTo>
                  <a:pt x="7288708" y="2293099"/>
                </a:moveTo>
                <a:cubicBezTo>
                  <a:pt x="7289730" y="2291971"/>
                  <a:pt x="7291773" y="2291970"/>
                  <a:pt x="7295861" y="2293975"/>
                </a:cubicBezTo>
                <a:cubicBezTo>
                  <a:pt x="7304037" y="2310018"/>
                  <a:pt x="7279509" y="2326061"/>
                  <a:pt x="7304037" y="2326061"/>
                </a:cubicBezTo>
                <a:cubicBezTo>
                  <a:pt x="7295861" y="2334084"/>
                  <a:pt x="7312210" y="2358148"/>
                  <a:pt x="7295861" y="2358148"/>
                </a:cubicBezTo>
                <a:cubicBezTo>
                  <a:pt x="7295861" y="2342104"/>
                  <a:pt x="7291772" y="2332077"/>
                  <a:pt x="7286663" y="2322051"/>
                </a:cubicBezTo>
                <a:lnTo>
                  <a:pt x="7280810" y="2308267"/>
                </a:lnTo>
                <a:lnTo>
                  <a:pt x="7287686" y="2298990"/>
                </a:lnTo>
                <a:cubicBezTo>
                  <a:pt x="7287686" y="2296483"/>
                  <a:pt x="7287686" y="2294227"/>
                  <a:pt x="7288708" y="2293099"/>
                </a:cubicBezTo>
                <a:close/>
                <a:moveTo>
                  <a:pt x="6851399" y="2292316"/>
                </a:moveTo>
                <a:cubicBezTo>
                  <a:pt x="6851399" y="2292316"/>
                  <a:pt x="6878507" y="2315550"/>
                  <a:pt x="6869472" y="2323296"/>
                </a:cubicBezTo>
                <a:cubicBezTo>
                  <a:pt x="6851399" y="2323296"/>
                  <a:pt x="6860437" y="2300060"/>
                  <a:pt x="6851399" y="2292316"/>
                </a:cubicBezTo>
                <a:close/>
                <a:moveTo>
                  <a:pt x="6573134" y="2292022"/>
                </a:moveTo>
                <a:lnTo>
                  <a:pt x="6574654" y="2299811"/>
                </a:lnTo>
                <a:lnTo>
                  <a:pt x="6575983" y="2298158"/>
                </a:lnTo>
                <a:cubicBezTo>
                  <a:pt x="6579192" y="2297310"/>
                  <a:pt x="6581745" y="2309821"/>
                  <a:pt x="6588072" y="2308496"/>
                </a:cubicBezTo>
                <a:lnTo>
                  <a:pt x="6591275" y="2305626"/>
                </a:lnTo>
                <a:lnTo>
                  <a:pt x="6585246" y="2303116"/>
                </a:lnTo>
                <a:cubicBezTo>
                  <a:pt x="6581208" y="2300091"/>
                  <a:pt x="6577171" y="2296056"/>
                  <a:pt x="6573134" y="2292022"/>
                </a:cubicBezTo>
                <a:close/>
                <a:moveTo>
                  <a:pt x="7227153" y="2282691"/>
                </a:moveTo>
                <a:cubicBezTo>
                  <a:pt x="7232211" y="2284596"/>
                  <a:pt x="7238285" y="2290186"/>
                  <a:pt x="7246381" y="2302385"/>
                </a:cubicBezTo>
                <a:cubicBezTo>
                  <a:pt x="7230190" y="2294253"/>
                  <a:pt x="7238285" y="2302385"/>
                  <a:pt x="7230190" y="2302385"/>
                </a:cubicBezTo>
                <a:cubicBezTo>
                  <a:pt x="7222091" y="2302385"/>
                  <a:pt x="7222091" y="2294253"/>
                  <a:pt x="7222091" y="2286121"/>
                </a:cubicBezTo>
                <a:cubicBezTo>
                  <a:pt x="7213994" y="2294253"/>
                  <a:pt x="7222091" y="2318648"/>
                  <a:pt x="7213994" y="2294253"/>
                </a:cubicBezTo>
                <a:cubicBezTo>
                  <a:pt x="7213994" y="2310516"/>
                  <a:pt x="7197800" y="2294253"/>
                  <a:pt x="7205896" y="2318648"/>
                </a:cubicBezTo>
                <a:cubicBezTo>
                  <a:pt x="7197800" y="2318648"/>
                  <a:pt x="7197800" y="2302385"/>
                  <a:pt x="7189704" y="2294253"/>
                </a:cubicBezTo>
                <a:cubicBezTo>
                  <a:pt x="7189704" y="2298319"/>
                  <a:pt x="7189704" y="2302385"/>
                  <a:pt x="7189704" y="2307468"/>
                </a:cubicBezTo>
                <a:lnTo>
                  <a:pt x="7189704" y="2326155"/>
                </a:lnTo>
                <a:lnTo>
                  <a:pt x="7189621" y="2326110"/>
                </a:lnTo>
                <a:lnTo>
                  <a:pt x="7188692" y="2318648"/>
                </a:lnTo>
                <a:cubicBezTo>
                  <a:pt x="7187679" y="2314582"/>
                  <a:pt x="7185655" y="2310516"/>
                  <a:pt x="7181605" y="2310516"/>
                </a:cubicBezTo>
                <a:cubicBezTo>
                  <a:pt x="7173510" y="2326781"/>
                  <a:pt x="7173510" y="2334913"/>
                  <a:pt x="7157316" y="2294253"/>
                </a:cubicBezTo>
                <a:cubicBezTo>
                  <a:pt x="7157316" y="2277988"/>
                  <a:pt x="7165414" y="2302385"/>
                  <a:pt x="7165414" y="2310516"/>
                </a:cubicBezTo>
                <a:cubicBezTo>
                  <a:pt x="7173510" y="2310516"/>
                  <a:pt x="7173510" y="2302385"/>
                  <a:pt x="7173510" y="2294253"/>
                </a:cubicBezTo>
                <a:cubicBezTo>
                  <a:pt x="7181605" y="2286121"/>
                  <a:pt x="7189704" y="2318648"/>
                  <a:pt x="7181605" y="2286121"/>
                </a:cubicBezTo>
                <a:cubicBezTo>
                  <a:pt x="7205896" y="2304418"/>
                  <a:pt x="7211970" y="2276973"/>
                  <a:pt x="7227153" y="2282691"/>
                </a:cubicBezTo>
                <a:close/>
                <a:moveTo>
                  <a:pt x="6335265" y="2280239"/>
                </a:moveTo>
                <a:lnTo>
                  <a:pt x="6324073" y="2281652"/>
                </a:lnTo>
                <a:lnTo>
                  <a:pt x="6311584" y="2283607"/>
                </a:lnTo>
                <a:lnTo>
                  <a:pt x="6312241" y="2285657"/>
                </a:lnTo>
                <a:lnTo>
                  <a:pt x="6308054" y="2284160"/>
                </a:lnTo>
                <a:lnTo>
                  <a:pt x="6298745" y="2285617"/>
                </a:lnTo>
                <a:lnTo>
                  <a:pt x="6295096" y="2287667"/>
                </a:lnTo>
                <a:lnTo>
                  <a:pt x="6296157" y="2293712"/>
                </a:lnTo>
                <a:lnTo>
                  <a:pt x="6291942" y="2289874"/>
                </a:lnTo>
                <a:lnTo>
                  <a:pt x="6287600" y="2294537"/>
                </a:lnTo>
                <a:cubicBezTo>
                  <a:pt x="6284560" y="2297511"/>
                  <a:pt x="6282533" y="2297511"/>
                  <a:pt x="6282533" y="2285617"/>
                </a:cubicBezTo>
                <a:lnTo>
                  <a:pt x="6282583" y="2285569"/>
                </a:lnTo>
                <a:lnTo>
                  <a:pt x="6282518" y="2285601"/>
                </a:lnTo>
                <a:lnTo>
                  <a:pt x="6282533" y="2285617"/>
                </a:lnTo>
                <a:lnTo>
                  <a:pt x="6273404" y="2300131"/>
                </a:lnTo>
                <a:lnTo>
                  <a:pt x="6276858" y="2311701"/>
                </a:lnTo>
                <a:cubicBezTo>
                  <a:pt x="6282907" y="2328686"/>
                  <a:pt x="6288955" y="2337745"/>
                  <a:pt x="6295003" y="2355860"/>
                </a:cubicBezTo>
                <a:cubicBezTo>
                  <a:pt x="6295003" y="2355860"/>
                  <a:pt x="6286939" y="2355860"/>
                  <a:pt x="6286939" y="2363912"/>
                </a:cubicBezTo>
                <a:cubicBezTo>
                  <a:pt x="6270810" y="2347810"/>
                  <a:pt x="6270810" y="2323654"/>
                  <a:pt x="6262746" y="2315601"/>
                </a:cubicBezTo>
                <a:cubicBezTo>
                  <a:pt x="6254681" y="2315601"/>
                  <a:pt x="6262746" y="2323654"/>
                  <a:pt x="6254681" y="2323654"/>
                </a:cubicBezTo>
                <a:cubicBezTo>
                  <a:pt x="6254681" y="2323654"/>
                  <a:pt x="6254681" y="2319627"/>
                  <a:pt x="6253674" y="2315601"/>
                </a:cubicBezTo>
                <a:lnTo>
                  <a:pt x="6249754" y="2311128"/>
                </a:lnTo>
                <a:lnTo>
                  <a:pt x="6250424" y="2308450"/>
                </a:lnTo>
                <a:lnTo>
                  <a:pt x="6247045" y="2308037"/>
                </a:lnTo>
                <a:lnTo>
                  <a:pt x="6249754" y="2311128"/>
                </a:lnTo>
                <a:lnTo>
                  <a:pt x="6246617" y="2323654"/>
                </a:lnTo>
                <a:cubicBezTo>
                  <a:pt x="6248635" y="2335730"/>
                  <a:pt x="6254681" y="2347810"/>
                  <a:pt x="6262746" y="2355860"/>
                </a:cubicBezTo>
                <a:cubicBezTo>
                  <a:pt x="6262746" y="2363912"/>
                  <a:pt x="6254681" y="2380016"/>
                  <a:pt x="6270810" y="2371964"/>
                </a:cubicBezTo>
                <a:cubicBezTo>
                  <a:pt x="6266778" y="2380016"/>
                  <a:pt x="6264762" y="2388069"/>
                  <a:pt x="6263754" y="2396120"/>
                </a:cubicBezTo>
                <a:lnTo>
                  <a:pt x="6262991" y="2414422"/>
                </a:lnTo>
                <a:lnTo>
                  <a:pt x="6265625" y="2412229"/>
                </a:lnTo>
                <a:lnTo>
                  <a:pt x="6267786" y="2406186"/>
                </a:lnTo>
                <a:cubicBezTo>
                  <a:pt x="6268794" y="2402159"/>
                  <a:pt x="6270810" y="2400146"/>
                  <a:pt x="6278874" y="2404173"/>
                </a:cubicBezTo>
                <a:cubicBezTo>
                  <a:pt x="6282907" y="2400146"/>
                  <a:pt x="6284923" y="2396120"/>
                  <a:pt x="6285931" y="2392094"/>
                </a:cubicBezTo>
                <a:lnTo>
                  <a:pt x="6286908" y="2380394"/>
                </a:lnTo>
                <a:lnTo>
                  <a:pt x="6302190" y="2402882"/>
                </a:lnTo>
                <a:lnTo>
                  <a:pt x="6304733" y="2401956"/>
                </a:lnTo>
                <a:lnTo>
                  <a:pt x="6307604" y="2398133"/>
                </a:lnTo>
                <a:cubicBezTo>
                  <a:pt x="6306091" y="2392094"/>
                  <a:pt x="6290971" y="2386056"/>
                  <a:pt x="6303067" y="2380016"/>
                </a:cubicBezTo>
                <a:lnTo>
                  <a:pt x="6320864" y="2396898"/>
                </a:lnTo>
                <a:lnTo>
                  <a:pt x="6320882" y="2396872"/>
                </a:lnTo>
                <a:lnTo>
                  <a:pt x="6320892" y="2396926"/>
                </a:lnTo>
                <a:lnTo>
                  <a:pt x="6320964" y="2396994"/>
                </a:lnTo>
                <a:lnTo>
                  <a:pt x="6330127" y="2395793"/>
                </a:lnTo>
                <a:lnTo>
                  <a:pt x="6334435" y="2388255"/>
                </a:lnTo>
                <a:cubicBezTo>
                  <a:pt x="6336371" y="2384190"/>
                  <a:pt x="6336371" y="2378090"/>
                  <a:pt x="6328626" y="2365893"/>
                </a:cubicBezTo>
                <a:cubicBezTo>
                  <a:pt x="6336371" y="2365893"/>
                  <a:pt x="6344116" y="2374025"/>
                  <a:pt x="6351861" y="2365893"/>
                </a:cubicBezTo>
                <a:lnTo>
                  <a:pt x="6352745" y="2392829"/>
                </a:lnTo>
                <a:lnTo>
                  <a:pt x="6360145" y="2391859"/>
                </a:lnTo>
                <a:lnTo>
                  <a:pt x="6386574" y="2387620"/>
                </a:lnTo>
                <a:lnTo>
                  <a:pt x="6384819" y="2383605"/>
                </a:lnTo>
                <a:cubicBezTo>
                  <a:pt x="6383911" y="2379556"/>
                  <a:pt x="6383393" y="2373990"/>
                  <a:pt x="6383393" y="2365893"/>
                </a:cubicBezTo>
                <a:cubicBezTo>
                  <a:pt x="6385467" y="2367917"/>
                  <a:pt x="6387542" y="2371459"/>
                  <a:pt x="6389745" y="2375381"/>
                </a:cubicBezTo>
                <a:lnTo>
                  <a:pt x="6396224" y="2386071"/>
                </a:lnTo>
                <a:lnTo>
                  <a:pt x="6404938" y="2384673"/>
                </a:lnTo>
                <a:lnTo>
                  <a:pt x="6440306" y="2369611"/>
                </a:lnTo>
                <a:lnTo>
                  <a:pt x="6438022" y="2353028"/>
                </a:lnTo>
                <a:cubicBezTo>
                  <a:pt x="6438022" y="2346674"/>
                  <a:pt x="6438990" y="2341591"/>
                  <a:pt x="6440926" y="2339557"/>
                </a:cubicBezTo>
                <a:cubicBezTo>
                  <a:pt x="6444797" y="2347690"/>
                  <a:pt x="6448672" y="2347690"/>
                  <a:pt x="6452542" y="2343624"/>
                </a:cubicBezTo>
                <a:lnTo>
                  <a:pt x="6454730" y="2339794"/>
                </a:lnTo>
                <a:lnTo>
                  <a:pt x="6451705" y="2334652"/>
                </a:lnTo>
                <a:lnTo>
                  <a:pt x="6453278" y="2339418"/>
                </a:lnTo>
                <a:cubicBezTo>
                  <a:pt x="6452158" y="2341233"/>
                  <a:pt x="6443188" y="2331068"/>
                  <a:pt x="6443188" y="2325260"/>
                </a:cubicBezTo>
                <a:cubicBezTo>
                  <a:pt x="6427244" y="2302025"/>
                  <a:pt x="6427244" y="2333005"/>
                  <a:pt x="6419270" y="2309771"/>
                </a:cubicBezTo>
                <a:lnTo>
                  <a:pt x="6408043" y="2315949"/>
                </a:lnTo>
                <a:lnTo>
                  <a:pt x="6408752" y="2317875"/>
                </a:lnTo>
                <a:cubicBezTo>
                  <a:pt x="6400710" y="2317875"/>
                  <a:pt x="6400710" y="2317875"/>
                  <a:pt x="6408752" y="2333985"/>
                </a:cubicBezTo>
                <a:cubicBezTo>
                  <a:pt x="6392668" y="2325929"/>
                  <a:pt x="6400710" y="2333985"/>
                  <a:pt x="6384625" y="2342039"/>
                </a:cubicBezTo>
                <a:cubicBezTo>
                  <a:pt x="6380604" y="2338011"/>
                  <a:pt x="6380604" y="2335997"/>
                  <a:pt x="6380604" y="2332977"/>
                </a:cubicBezTo>
                <a:lnTo>
                  <a:pt x="6378015" y="2323251"/>
                </a:lnTo>
                <a:lnTo>
                  <a:pt x="6372492" y="2322350"/>
                </a:lnTo>
                <a:lnTo>
                  <a:pt x="6374573" y="2327943"/>
                </a:lnTo>
                <a:cubicBezTo>
                  <a:pt x="6376583" y="2338011"/>
                  <a:pt x="6376583" y="2350093"/>
                  <a:pt x="6376583" y="2358148"/>
                </a:cubicBezTo>
                <a:cubicBezTo>
                  <a:pt x="6360498" y="2350093"/>
                  <a:pt x="6368541" y="2333985"/>
                  <a:pt x="6360498" y="2317875"/>
                </a:cubicBezTo>
                <a:lnTo>
                  <a:pt x="6362111" y="2315721"/>
                </a:lnTo>
                <a:lnTo>
                  <a:pt x="6360310" y="2314102"/>
                </a:lnTo>
                <a:lnTo>
                  <a:pt x="6360498" y="2317875"/>
                </a:lnTo>
                <a:cubicBezTo>
                  <a:pt x="6352453" y="2325929"/>
                  <a:pt x="6352453" y="2342039"/>
                  <a:pt x="6352453" y="2358148"/>
                </a:cubicBezTo>
                <a:cubicBezTo>
                  <a:pt x="6336368" y="2358148"/>
                  <a:pt x="6352453" y="2342039"/>
                  <a:pt x="6344411" y="2333985"/>
                </a:cubicBezTo>
                <a:cubicBezTo>
                  <a:pt x="6340390" y="2333985"/>
                  <a:pt x="6338380" y="2335997"/>
                  <a:pt x="6336368" y="2338011"/>
                </a:cubicBezTo>
                <a:lnTo>
                  <a:pt x="6331177" y="2340611"/>
                </a:lnTo>
                <a:lnTo>
                  <a:pt x="6331344" y="2340750"/>
                </a:lnTo>
                <a:cubicBezTo>
                  <a:pt x="6331344" y="2348494"/>
                  <a:pt x="6323599" y="2348494"/>
                  <a:pt x="6315854" y="2348494"/>
                </a:cubicBezTo>
                <a:cubicBezTo>
                  <a:pt x="6315854" y="2348494"/>
                  <a:pt x="6315854" y="2340750"/>
                  <a:pt x="6323599" y="2340750"/>
                </a:cubicBezTo>
                <a:cubicBezTo>
                  <a:pt x="6319727" y="2333005"/>
                  <a:pt x="6317791" y="2327196"/>
                  <a:pt x="6315854" y="2323324"/>
                </a:cubicBezTo>
                <a:lnTo>
                  <a:pt x="6311812" y="2320292"/>
                </a:lnTo>
                <a:lnTo>
                  <a:pt x="6310997" y="2324277"/>
                </a:lnTo>
                <a:cubicBezTo>
                  <a:pt x="6309994" y="2325091"/>
                  <a:pt x="6308572" y="2324404"/>
                  <a:pt x="6306894" y="2323030"/>
                </a:cubicBezTo>
                <a:lnTo>
                  <a:pt x="6301684" y="2318629"/>
                </a:lnTo>
                <a:lnTo>
                  <a:pt x="6302301" y="2319451"/>
                </a:lnTo>
                <a:cubicBezTo>
                  <a:pt x="6304237" y="2322839"/>
                  <a:pt x="6306173" y="2327196"/>
                  <a:pt x="6308109" y="2333005"/>
                </a:cubicBezTo>
                <a:cubicBezTo>
                  <a:pt x="6306173" y="2333005"/>
                  <a:pt x="6304237" y="2331553"/>
                  <a:pt x="6302542" y="2329858"/>
                </a:cubicBezTo>
                <a:lnTo>
                  <a:pt x="6300650" y="2327743"/>
                </a:lnTo>
                <a:lnTo>
                  <a:pt x="6312583" y="2349438"/>
                </a:lnTo>
                <a:cubicBezTo>
                  <a:pt x="6320882" y="2365895"/>
                  <a:pt x="6304285" y="2341207"/>
                  <a:pt x="6295986" y="2349438"/>
                </a:cubicBezTo>
                <a:lnTo>
                  <a:pt x="6297290" y="2342134"/>
                </a:lnTo>
                <a:lnTo>
                  <a:pt x="6292620" y="2333005"/>
                </a:lnTo>
                <a:lnTo>
                  <a:pt x="6290795" y="2327446"/>
                </a:lnTo>
                <a:lnTo>
                  <a:pt x="6288727" y="2324749"/>
                </a:lnTo>
                <a:lnTo>
                  <a:pt x="6288552" y="2320618"/>
                </a:lnTo>
                <a:lnTo>
                  <a:pt x="6287295" y="2316789"/>
                </a:lnTo>
                <a:cubicBezTo>
                  <a:pt x="6285843" y="2311222"/>
                  <a:pt x="6284875" y="2305898"/>
                  <a:pt x="6284875" y="2302025"/>
                </a:cubicBezTo>
                <a:lnTo>
                  <a:pt x="6287875" y="2304526"/>
                </a:lnTo>
                <a:lnTo>
                  <a:pt x="6287687" y="2300063"/>
                </a:lnTo>
                <a:cubicBezTo>
                  <a:pt x="6291837" y="2304177"/>
                  <a:pt x="6295986" y="2308291"/>
                  <a:pt x="6300135" y="2311378"/>
                </a:cubicBezTo>
                <a:lnTo>
                  <a:pt x="6309110" y="2315086"/>
                </a:lnTo>
                <a:lnTo>
                  <a:pt x="6310652" y="2311344"/>
                </a:lnTo>
                <a:cubicBezTo>
                  <a:pt x="6314191" y="2313794"/>
                  <a:pt x="6320794" y="2329109"/>
                  <a:pt x="6326324" y="2336614"/>
                </a:cubicBezTo>
                <a:lnTo>
                  <a:pt x="6329263" y="2339036"/>
                </a:lnTo>
                <a:lnTo>
                  <a:pt x="6332851" y="2335243"/>
                </a:lnTo>
                <a:cubicBezTo>
                  <a:pt x="6333352" y="2332977"/>
                  <a:pt x="6332348" y="2329956"/>
                  <a:pt x="6328326" y="2325929"/>
                </a:cubicBezTo>
                <a:cubicBezTo>
                  <a:pt x="6336368" y="2317875"/>
                  <a:pt x="6344411" y="2342039"/>
                  <a:pt x="6352453" y="2325929"/>
                </a:cubicBezTo>
                <a:cubicBezTo>
                  <a:pt x="6348432" y="2321902"/>
                  <a:pt x="6344411" y="2319888"/>
                  <a:pt x="6341395" y="2316868"/>
                </a:cubicBezTo>
                <a:lnTo>
                  <a:pt x="6339544" y="2311308"/>
                </a:lnTo>
                <a:lnTo>
                  <a:pt x="6339544" y="2313643"/>
                </a:lnTo>
                <a:cubicBezTo>
                  <a:pt x="6339544" y="2315579"/>
                  <a:pt x="6339544" y="2317515"/>
                  <a:pt x="6339544" y="2317515"/>
                </a:cubicBezTo>
                <a:cubicBezTo>
                  <a:pt x="6335558" y="2315579"/>
                  <a:pt x="6334064" y="2313643"/>
                  <a:pt x="6334188" y="2311827"/>
                </a:cubicBezTo>
                <a:lnTo>
                  <a:pt x="6338199" y="2307264"/>
                </a:lnTo>
                <a:lnTo>
                  <a:pt x="6336368" y="2301766"/>
                </a:lnTo>
                <a:cubicBezTo>
                  <a:pt x="6328326" y="2301766"/>
                  <a:pt x="6328326" y="2317875"/>
                  <a:pt x="6320284" y="2317875"/>
                </a:cubicBezTo>
                <a:cubicBezTo>
                  <a:pt x="6312241" y="2301766"/>
                  <a:pt x="6312241" y="2301766"/>
                  <a:pt x="6304199" y="2301766"/>
                </a:cubicBezTo>
                <a:cubicBezTo>
                  <a:pt x="6304199" y="2293712"/>
                  <a:pt x="6320284" y="2301766"/>
                  <a:pt x="6312241" y="2293712"/>
                </a:cubicBezTo>
                <a:cubicBezTo>
                  <a:pt x="6320284" y="2301766"/>
                  <a:pt x="6320284" y="2293712"/>
                  <a:pt x="6328326" y="2285657"/>
                </a:cubicBezTo>
                <a:cubicBezTo>
                  <a:pt x="6332348" y="2289684"/>
                  <a:pt x="6336368" y="2295725"/>
                  <a:pt x="6340390" y="2301766"/>
                </a:cubicBezTo>
                <a:lnTo>
                  <a:pt x="6343211" y="2305534"/>
                </a:lnTo>
                <a:lnTo>
                  <a:pt x="6351160" y="2303263"/>
                </a:lnTo>
                <a:lnTo>
                  <a:pt x="6351072" y="2302269"/>
                </a:lnTo>
                <a:cubicBezTo>
                  <a:pt x="6348685" y="2297739"/>
                  <a:pt x="6344915" y="2293712"/>
                  <a:pt x="6341396" y="2289684"/>
                </a:cubicBezTo>
                <a:close/>
                <a:moveTo>
                  <a:pt x="6875922" y="2273970"/>
                </a:moveTo>
                <a:cubicBezTo>
                  <a:pt x="6877617" y="2273713"/>
                  <a:pt x="6878182" y="2274227"/>
                  <a:pt x="6878182" y="2275255"/>
                </a:cubicBezTo>
                <a:cubicBezTo>
                  <a:pt x="6878182" y="2277312"/>
                  <a:pt x="6875923" y="2281427"/>
                  <a:pt x="6875923" y="2285542"/>
                </a:cubicBezTo>
                <a:cubicBezTo>
                  <a:pt x="6884959" y="2302000"/>
                  <a:pt x="6884959" y="2277312"/>
                  <a:pt x="6893994" y="2285542"/>
                </a:cubicBezTo>
                <a:cubicBezTo>
                  <a:pt x="6884959" y="2318458"/>
                  <a:pt x="6884959" y="2310228"/>
                  <a:pt x="6875923" y="2326685"/>
                </a:cubicBezTo>
                <a:cubicBezTo>
                  <a:pt x="6866885" y="2334916"/>
                  <a:pt x="6884959" y="2302000"/>
                  <a:pt x="6866885" y="2277312"/>
                </a:cubicBezTo>
                <a:cubicBezTo>
                  <a:pt x="6871403" y="2275256"/>
                  <a:pt x="6874227" y="2274227"/>
                  <a:pt x="6875922" y="2273970"/>
                </a:cubicBezTo>
                <a:close/>
                <a:moveTo>
                  <a:pt x="7333821" y="2272787"/>
                </a:moveTo>
                <a:lnTo>
                  <a:pt x="7337370" y="2275189"/>
                </a:lnTo>
                <a:lnTo>
                  <a:pt x="7336738" y="2276827"/>
                </a:lnTo>
                <a:close/>
                <a:moveTo>
                  <a:pt x="6686747" y="2269931"/>
                </a:moveTo>
                <a:lnTo>
                  <a:pt x="6683728" y="2273434"/>
                </a:lnTo>
                <a:lnTo>
                  <a:pt x="6688366" y="2272908"/>
                </a:lnTo>
                <a:close/>
                <a:moveTo>
                  <a:pt x="6375729" y="2269763"/>
                </a:moveTo>
                <a:lnTo>
                  <a:pt x="6369177" y="2272327"/>
                </a:lnTo>
                <a:lnTo>
                  <a:pt x="6369545" y="2278610"/>
                </a:lnTo>
                <a:cubicBezTo>
                  <a:pt x="6370551" y="2285657"/>
                  <a:pt x="6372561" y="2293712"/>
                  <a:pt x="6376583" y="2301766"/>
                </a:cubicBezTo>
                <a:cubicBezTo>
                  <a:pt x="6368541" y="2293712"/>
                  <a:pt x="6362508" y="2293712"/>
                  <a:pt x="6359492" y="2297739"/>
                </a:cubicBezTo>
                <a:lnTo>
                  <a:pt x="6359839" y="2304678"/>
                </a:lnTo>
                <a:lnTo>
                  <a:pt x="6376917" y="2315095"/>
                </a:lnTo>
                <a:lnTo>
                  <a:pt x="6388877" y="2314153"/>
                </a:lnTo>
                <a:lnTo>
                  <a:pt x="6384625" y="2293712"/>
                </a:lnTo>
                <a:cubicBezTo>
                  <a:pt x="6402720" y="2305794"/>
                  <a:pt x="6389149" y="2286160"/>
                  <a:pt x="6377839" y="2272191"/>
                </a:cubicBezTo>
                <a:close/>
                <a:moveTo>
                  <a:pt x="7052760" y="2269082"/>
                </a:moveTo>
                <a:lnTo>
                  <a:pt x="7052760" y="2272953"/>
                </a:lnTo>
                <a:cubicBezTo>
                  <a:pt x="7052760" y="2280698"/>
                  <a:pt x="7052760" y="2288443"/>
                  <a:pt x="7052760" y="2300060"/>
                </a:cubicBezTo>
                <a:cubicBezTo>
                  <a:pt x="7037271" y="2300060"/>
                  <a:pt x="7045015" y="2276827"/>
                  <a:pt x="7052760" y="2269082"/>
                </a:cubicBezTo>
                <a:close/>
                <a:moveTo>
                  <a:pt x="7128337" y="2261340"/>
                </a:moveTo>
                <a:cubicBezTo>
                  <a:pt x="7152696" y="2277197"/>
                  <a:pt x="7152696" y="2308916"/>
                  <a:pt x="7168934" y="2332701"/>
                </a:cubicBezTo>
                <a:cubicBezTo>
                  <a:pt x="7160816" y="2340632"/>
                  <a:pt x="7160816" y="2340632"/>
                  <a:pt x="7160816" y="2348562"/>
                </a:cubicBezTo>
                <a:cubicBezTo>
                  <a:pt x="7152696" y="2356489"/>
                  <a:pt x="7144575" y="2332701"/>
                  <a:pt x="7160816" y="2332701"/>
                </a:cubicBezTo>
                <a:cubicBezTo>
                  <a:pt x="7144575" y="2300985"/>
                  <a:pt x="7128337" y="2348562"/>
                  <a:pt x="7136457" y="2324774"/>
                </a:cubicBezTo>
                <a:cubicBezTo>
                  <a:pt x="7136457" y="2324774"/>
                  <a:pt x="7136457" y="2316843"/>
                  <a:pt x="7136457" y="2316843"/>
                </a:cubicBezTo>
                <a:cubicBezTo>
                  <a:pt x="7136457" y="2308916"/>
                  <a:pt x="7128337" y="2308916"/>
                  <a:pt x="7128337" y="2308916"/>
                </a:cubicBezTo>
                <a:cubicBezTo>
                  <a:pt x="7120217" y="2316843"/>
                  <a:pt x="7128337" y="2285128"/>
                  <a:pt x="7144575" y="2316843"/>
                </a:cubicBezTo>
                <a:cubicBezTo>
                  <a:pt x="7136457" y="2300985"/>
                  <a:pt x="7144575" y="2285128"/>
                  <a:pt x="7128337" y="2261340"/>
                </a:cubicBezTo>
                <a:close/>
                <a:moveTo>
                  <a:pt x="7079868" y="2261337"/>
                </a:moveTo>
                <a:cubicBezTo>
                  <a:pt x="7087613" y="2276827"/>
                  <a:pt x="7079868" y="2292316"/>
                  <a:pt x="7095357" y="2300060"/>
                </a:cubicBezTo>
                <a:cubicBezTo>
                  <a:pt x="7079868" y="2300060"/>
                  <a:pt x="7079868" y="2276827"/>
                  <a:pt x="7079868" y="2261337"/>
                </a:cubicBezTo>
                <a:close/>
                <a:moveTo>
                  <a:pt x="6333055" y="2260363"/>
                </a:moveTo>
                <a:lnTo>
                  <a:pt x="6335770" y="2264468"/>
                </a:lnTo>
                <a:lnTo>
                  <a:pt x="6336368" y="2261493"/>
                </a:lnTo>
                <a:close/>
                <a:moveTo>
                  <a:pt x="7344995" y="2259400"/>
                </a:moveTo>
                <a:cubicBezTo>
                  <a:pt x="7346700" y="2258916"/>
                  <a:pt x="7349322" y="2259400"/>
                  <a:pt x="7353518" y="2261337"/>
                </a:cubicBezTo>
                <a:cubicBezTo>
                  <a:pt x="7345127" y="2269082"/>
                  <a:pt x="7370298" y="2300060"/>
                  <a:pt x="7353518" y="2307806"/>
                </a:cubicBezTo>
                <a:cubicBezTo>
                  <a:pt x="7357713" y="2300060"/>
                  <a:pt x="7351419" y="2288443"/>
                  <a:pt x="7344078" y="2279732"/>
                </a:cubicBezTo>
                <a:lnTo>
                  <a:pt x="7337370" y="2275189"/>
                </a:lnTo>
                <a:lnTo>
                  <a:pt x="7341980" y="2263273"/>
                </a:lnTo>
                <a:cubicBezTo>
                  <a:pt x="7342505" y="2261337"/>
                  <a:pt x="7343291" y="2259884"/>
                  <a:pt x="7344995" y="2259400"/>
                </a:cubicBezTo>
                <a:close/>
                <a:moveTo>
                  <a:pt x="7319956" y="2253592"/>
                </a:moveTo>
                <a:lnTo>
                  <a:pt x="7333821" y="2272787"/>
                </a:lnTo>
                <a:lnTo>
                  <a:pt x="7328346" y="2269082"/>
                </a:lnTo>
                <a:cubicBezTo>
                  <a:pt x="7328346" y="2269082"/>
                  <a:pt x="7319956" y="2261337"/>
                  <a:pt x="7319956" y="2253592"/>
                </a:cubicBezTo>
                <a:close/>
                <a:moveTo>
                  <a:pt x="6955952" y="2253592"/>
                </a:moveTo>
                <a:cubicBezTo>
                  <a:pt x="6963696" y="2261337"/>
                  <a:pt x="6963696" y="2269082"/>
                  <a:pt x="6963696" y="2276827"/>
                </a:cubicBezTo>
                <a:cubicBezTo>
                  <a:pt x="6955952" y="2269082"/>
                  <a:pt x="6948207" y="2261337"/>
                  <a:pt x="6963696" y="2284571"/>
                </a:cubicBezTo>
                <a:cubicBezTo>
                  <a:pt x="6955952" y="2284571"/>
                  <a:pt x="6948207" y="2276827"/>
                  <a:pt x="6948207" y="2261337"/>
                </a:cubicBezTo>
                <a:cubicBezTo>
                  <a:pt x="6948207" y="2261337"/>
                  <a:pt x="6948207" y="2253592"/>
                  <a:pt x="6955952" y="2253592"/>
                </a:cubicBezTo>
                <a:close/>
                <a:moveTo>
                  <a:pt x="6778855" y="2251185"/>
                </a:moveTo>
                <a:cubicBezTo>
                  <a:pt x="6772806" y="2251185"/>
                  <a:pt x="6770790" y="2254204"/>
                  <a:pt x="6770790" y="2258607"/>
                </a:cubicBezTo>
                <a:lnTo>
                  <a:pt x="6771094" y="2259795"/>
                </a:lnTo>
                <a:lnTo>
                  <a:pt x="6780695" y="2258038"/>
                </a:lnTo>
                <a:close/>
                <a:moveTo>
                  <a:pt x="6722404" y="2251185"/>
                </a:moveTo>
                <a:cubicBezTo>
                  <a:pt x="6718373" y="2255211"/>
                  <a:pt x="6720389" y="2261249"/>
                  <a:pt x="6723413" y="2268295"/>
                </a:cubicBezTo>
                <a:lnTo>
                  <a:pt x="6723479" y="2268511"/>
                </a:lnTo>
                <a:lnTo>
                  <a:pt x="6729817" y="2267351"/>
                </a:lnTo>
                <a:lnTo>
                  <a:pt x="6728452" y="2263263"/>
                </a:lnTo>
                <a:cubicBezTo>
                  <a:pt x="6726436" y="2257727"/>
                  <a:pt x="6724420" y="2253198"/>
                  <a:pt x="6722404" y="2251185"/>
                </a:cubicBezTo>
                <a:close/>
                <a:moveTo>
                  <a:pt x="7263161" y="2245848"/>
                </a:moveTo>
                <a:cubicBezTo>
                  <a:pt x="7271336" y="2253868"/>
                  <a:pt x="7273380" y="2263896"/>
                  <a:pt x="7274402" y="2274924"/>
                </a:cubicBezTo>
                <a:lnTo>
                  <a:pt x="7278443" y="2302693"/>
                </a:lnTo>
                <a:lnTo>
                  <a:pt x="7271336" y="2285954"/>
                </a:lnTo>
                <a:cubicBezTo>
                  <a:pt x="7263161" y="2285954"/>
                  <a:pt x="7263161" y="2293975"/>
                  <a:pt x="7263161" y="2301998"/>
                </a:cubicBezTo>
                <a:cubicBezTo>
                  <a:pt x="7263161" y="2293975"/>
                  <a:pt x="7254985" y="2285954"/>
                  <a:pt x="7246811" y="2293975"/>
                </a:cubicBezTo>
                <a:cubicBezTo>
                  <a:pt x="7263161" y="2269911"/>
                  <a:pt x="7238634" y="2269911"/>
                  <a:pt x="7263161" y="2245848"/>
                </a:cubicBezTo>
                <a:close/>
                <a:moveTo>
                  <a:pt x="7052760" y="2245848"/>
                </a:moveTo>
                <a:lnTo>
                  <a:pt x="7052760" y="2269082"/>
                </a:lnTo>
                <a:cubicBezTo>
                  <a:pt x="7045015" y="2261337"/>
                  <a:pt x="7045015" y="2269082"/>
                  <a:pt x="7045015" y="2276827"/>
                </a:cubicBezTo>
                <a:cubicBezTo>
                  <a:pt x="7037271" y="2276827"/>
                  <a:pt x="7045015" y="2261337"/>
                  <a:pt x="7037271" y="2253592"/>
                </a:cubicBezTo>
                <a:cubicBezTo>
                  <a:pt x="7052760" y="2261337"/>
                  <a:pt x="7045015" y="2253592"/>
                  <a:pt x="7052760" y="2245848"/>
                </a:cubicBezTo>
                <a:close/>
                <a:moveTo>
                  <a:pt x="7299263" y="2245242"/>
                </a:moveTo>
                <a:cubicBezTo>
                  <a:pt x="7303982" y="2249236"/>
                  <a:pt x="7314147" y="2265209"/>
                  <a:pt x="7319956" y="2276827"/>
                </a:cubicBezTo>
                <a:cubicBezTo>
                  <a:pt x="7296722" y="2245848"/>
                  <a:pt x="7327701" y="2307806"/>
                  <a:pt x="7327701" y="2307806"/>
                </a:cubicBezTo>
                <a:cubicBezTo>
                  <a:pt x="7312210" y="2315550"/>
                  <a:pt x="7319956" y="2315550"/>
                  <a:pt x="7304466" y="2315550"/>
                </a:cubicBezTo>
                <a:cubicBezTo>
                  <a:pt x="7296722" y="2300060"/>
                  <a:pt x="7312210" y="2300060"/>
                  <a:pt x="7296722" y="2284571"/>
                </a:cubicBezTo>
                <a:cubicBezTo>
                  <a:pt x="7312210" y="2292316"/>
                  <a:pt x="7304466" y="2261337"/>
                  <a:pt x="7296722" y="2245848"/>
                </a:cubicBezTo>
                <a:cubicBezTo>
                  <a:pt x="7296722" y="2243911"/>
                  <a:pt x="7297690" y="2243911"/>
                  <a:pt x="7299263" y="2245242"/>
                </a:cubicBezTo>
                <a:close/>
                <a:moveTo>
                  <a:pt x="6969532" y="2242218"/>
                </a:moveTo>
                <a:cubicBezTo>
                  <a:pt x="6971395" y="2244242"/>
                  <a:pt x="6975122" y="2251834"/>
                  <a:pt x="6981511" y="2268028"/>
                </a:cubicBezTo>
                <a:cubicBezTo>
                  <a:pt x="6990031" y="2276124"/>
                  <a:pt x="6998549" y="2284223"/>
                  <a:pt x="6981511" y="2292318"/>
                </a:cubicBezTo>
                <a:cubicBezTo>
                  <a:pt x="6975120" y="2280174"/>
                  <a:pt x="6963938" y="2236147"/>
                  <a:pt x="6969532" y="2242218"/>
                </a:cubicBezTo>
                <a:close/>
                <a:moveTo>
                  <a:pt x="7014036" y="2238102"/>
                </a:moveTo>
                <a:cubicBezTo>
                  <a:pt x="7021781" y="2238102"/>
                  <a:pt x="7021781" y="2238102"/>
                  <a:pt x="7029526" y="2253592"/>
                </a:cubicBezTo>
                <a:cubicBezTo>
                  <a:pt x="7029526" y="2245848"/>
                  <a:pt x="7029526" y="2245848"/>
                  <a:pt x="7029526" y="2238102"/>
                </a:cubicBezTo>
                <a:cubicBezTo>
                  <a:pt x="7037271" y="2238102"/>
                  <a:pt x="7037271" y="2261337"/>
                  <a:pt x="7029526" y="2269082"/>
                </a:cubicBezTo>
                <a:cubicBezTo>
                  <a:pt x="7021781" y="2269082"/>
                  <a:pt x="7029526" y="2261337"/>
                  <a:pt x="7029526" y="2261337"/>
                </a:cubicBezTo>
                <a:cubicBezTo>
                  <a:pt x="7029526" y="2253592"/>
                  <a:pt x="7014036" y="2253592"/>
                  <a:pt x="7014036" y="2238102"/>
                </a:cubicBezTo>
                <a:close/>
                <a:moveTo>
                  <a:pt x="6326317" y="2233302"/>
                </a:moveTo>
                <a:lnTo>
                  <a:pt x="6328326" y="2237330"/>
                </a:lnTo>
                <a:lnTo>
                  <a:pt x="6326782" y="2237973"/>
                </a:lnTo>
                <a:close/>
                <a:moveTo>
                  <a:pt x="7409021" y="2230358"/>
                </a:moveTo>
                <a:cubicBezTo>
                  <a:pt x="7416766" y="2238102"/>
                  <a:pt x="7424511" y="2269082"/>
                  <a:pt x="7424511" y="2276827"/>
                </a:cubicBezTo>
                <a:cubicBezTo>
                  <a:pt x="7409021" y="2269082"/>
                  <a:pt x="7409021" y="2253592"/>
                  <a:pt x="7409021" y="2230358"/>
                </a:cubicBezTo>
                <a:close/>
                <a:moveTo>
                  <a:pt x="6909483" y="2230358"/>
                </a:moveTo>
                <a:cubicBezTo>
                  <a:pt x="6909483" y="2238102"/>
                  <a:pt x="6909483" y="2245848"/>
                  <a:pt x="6917228" y="2245848"/>
                </a:cubicBezTo>
                <a:cubicBezTo>
                  <a:pt x="6909483" y="2253592"/>
                  <a:pt x="6909483" y="2245848"/>
                  <a:pt x="6909483" y="2245848"/>
                </a:cubicBezTo>
                <a:cubicBezTo>
                  <a:pt x="6901738" y="2245848"/>
                  <a:pt x="6917228" y="2261337"/>
                  <a:pt x="6909483" y="2269082"/>
                </a:cubicBezTo>
                <a:cubicBezTo>
                  <a:pt x="6901738" y="2269082"/>
                  <a:pt x="6893994" y="2230358"/>
                  <a:pt x="6909483" y="2230358"/>
                </a:cubicBezTo>
                <a:close/>
                <a:moveTo>
                  <a:pt x="6812672" y="2230358"/>
                </a:moveTo>
                <a:cubicBezTo>
                  <a:pt x="6820418" y="2245848"/>
                  <a:pt x="6835907" y="2253592"/>
                  <a:pt x="6851397" y="2269082"/>
                </a:cubicBezTo>
                <a:cubicBezTo>
                  <a:pt x="6843652" y="2276827"/>
                  <a:pt x="6843652" y="2284571"/>
                  <a:pt x="6828162" y="2292316"/>
                </a:cubicBezTo>
                <a:cubicBezTo>
                  <a:pt x="6851397" y="2269082"/>
                  <a:pt x="6820418" y="2253592"/>
                  <a:pt x="6812672" y="2230358"/>
                </a:cubicBezTo>
                <a:close/>
                <a:moveTo>
                  <a:pt x="6159832" y="2228906"/>
                </a:moveTo>
                <a:cubicBezTo>
                  <a:pt x="6165018" y="2228906"/>
                  <a:pt x="6171241" y="2233022"/>
                  <a:pt x="6175390" y="2237137"/>
                </a:cubicBezTo>
                <a:cubicBezTo>
                  <a:pt x="6158796" y="2228906"/>
                  <a:pt x="6158796" y="2253595"/>
                  <a:pt x="6150496" y="2245365"/>
                </a:cubicBezTo>
                <a:cubicBezTo>
                  <a:pt x="6150496" y="2233022"/>
                  <a:pt x="6154646" y="2228906"/>
                  <a:pt x="6159832" y="2228906"/>
                </a:cubicBezTo>
                <a:close/>
                <a:moveTo>
                  <a:pt x="6885356" y="2228884"/>
                </a:moveTo>
                <a:cubicBezTo>
                  <a:pt x="6893399" y="2245111"/>
                  <a:pt x="6885356" y="2245111"/>
                  <a:pt x="6885356" y="2261340"/>
                </a:cubicBezTo>
                <a:lnTo>
                  <a:pt x="6883302" y="2237171"/>
                </a:lnTo>
                <a:close/>
                <a:moveTo>
                  <a:pt x="6380172" y="2228861"/>
                </a:moveTo>
                <a:lnTo>
                  <a:pt x="6380807" y="2240022"/>
                </a:lnTo>
                <a:lnTo>
                  <a:pt x="6384687" y="2245562"/>
                </a:lnTo>
                <a:lnTo>
                  <a:pt x="6382326" y="2237985"/>
                </a:lnTo>
                <a:close/>
                <a:moveTo>
                  <a:pt x="7327865" y="2227602"/>
                </a:moveTo>
                <a:lnTo>
                  <a:pt x="7335445" y="2243235"/>
                </a:lnTo>
                <a:cubicBezTo>
                  <a:pt x="7337382" y="2246431"/>
                  <a:pt x="7339319" y="2248560"/>
                  <a:pt x="7343189" y="2252819"/>
                </a:cubicBezTo>
                <a:cubicBezTo>
                  <a:pt x="7327701" y="2235780"/>
                  <a:pt x="7319956" y="2261340"/>
                  <a:pt x="7304466" y="2235780"/>
                </a:cubicBezTo>
                <a:cubicBezTo>
                  <a:pt x="7312210" y="2244301"/>
                  <a:pt x="7316085" y="2242172"/>
                  <a:pt x="7319956" y="2236846"/>
                </a:cubicBezTo>
                <a:close/>
                <a:moveTo>
                  <a:pt x="7328298" y="2227095"/>
                </a:moveTo>
                <a:lnTo>
                  <a:pt x="7327865" y="2227602"/>
                </a:lnTo>
                <a:lnTo>
                  <a:pt x="7327701" y="2227260"/>
                </a:lnTo>
                <a:close/>
                <a:moveTo>
                  <a:pt x="6746597" y="2227029"/>
                </a:moveTo>
                <a:cubicBezTo>
                  <a:pt x="6738532" y="2227029"/>
                  <a:pt x="6738532" y="2243132"/>
                  <a:pt x="6730468" y="2251185"/>
                </a:cubicBezTo>
                <a:cubicBezTo>
                  <a:pt x="6738532" y="2259237"/>
                  <a:pt x="6740550" y="2253200"/>
                  <a:pt x="6742565" y="2246152"/>
                </a:cubicBezTo>
                <a:lnTo>
                  <a:pt x="6753771" y="2235897"/>
                </a:lnTo>
                <a:lnTo>
                  <a:pt x="6754068" y="2236266"/>
                </a:lnTo>
                <a:lnTo>
                  <a:pt x="6741557" y="2261249"/>
                </a:lnTo>
                <a:lnTo>
                  <a:pt x="6741019" y="2265300"/>
                </a:lnTo>
                <a:lnTo>
                  <a:pt x="6746843" y="2264234"/>
                </a:lnTo>
                <a:lnTo>
                  <a:pt x="6746843" y="2253592"/>
                </a:lnTo>
                <a:cubicBezTo>
                  <a:pt x="6750716" y="2253592"/>
                  <a:pt x="6753620" y="2256013"/>
                  <a:pt x="6755556" y="2259521"/>
                </a:cubicBezTo>
                <a:lnTo>
                  <a:pt x="6756253" y="2262512"/>
                </a:lnTo>
                <a:lnTo>
                  <a:pt x="6768327" y="2260301"/>
                </a:lnTo>
                <a:lnTo>
                  <a:pt x="6767765" y="2253197"/>
                </a:lnTo>
                <a:lnTo>
                  <a:pt x="6754068" y="2236266"/>
                </a:lnTo>
                <a:lnTo>
                  <a:pt x="6754661" y="2235081"/>
                </a:lnTo>
                <a:lnTo>
                  <a:pt x="6753771" y="2235897"/>
                </a:lnTo>
                <a:close/>
                <a:moveTo>
                  <a:pt x="7335445" y="2218742"/>
                </a:moveTo>
                <a:cubicBezTo>
                  <a:pt x="7335445" y="2223001"/>
                  <a:pt x="7333509" y="2225131"/>
                  <a:pt x="7331573" y="2226196"/>
                </a:cubicBezTo>
                <a:lnTo>
                  <a:pt x="7328298" y="2227095"/>
                </a:lnTo>
                <a:close/>
                <a:moveTo>
                  <a:pt x="6365618" y="2210937"/>
                </a:moveTo>
                <a:lnTo>
                  <a:pt x="6360498" y="2213166"/>
                </a:lnTo>
                <a:lnTo>
                  <a:pt x="6365828" y="2223843"/>
                </a:lnTo>
                <a:lnTo>
                  <a:pt x="6369156" y="2218962"/>
                </a:lnTo>
                <a:close/>
                <a:moveTo>
                  <a:pt x="6432475" y="2209509"/>
                </a:moveTo>
                <a:lnTo>
                  <a:pt x="6426390" y="2210973"/>
                </a:lnTo>
                <a:lnTo>
                  <a:pt x="6433182" y="2221840"/>
                </a:lnTo>
                <a:cubicBezTo>
                  <a:pt x="6429310" y="2221840"/>
                  <a:pt x="6427373" y="2219710"/>
                  <a:pt x="6425437" y="2216516"/>
                </a:cubicBezTo>
                <a:lnTo>
                  <a:pt x="6422406" y="2211931"/>
                </a:lnTo>
                <a:lnTo>
                  <a:pt x="6416738" y="2213295"/>
                </a:lnTo>
                <a:lnTo>
                  <a:pt x="6416361" y="2216649"/>
                </a:lnTo>
                <a:cubicBezTo>
                  <a:pt x="6415514" y="2218380"/>
                  <a:pt x="6414304" y="2218114"/>
                  <a:pt x="6412852" y="2216516"/>
                </a:cubicBezTo>
                <a:lnTo>
                  <a:pt x="6411634" y="2214523"/>
                </a:lnTo>
                <a:lnTo>
                  <a:pt x="6404587" y="2216218"/>
                </a:lnTo>
                <a:lnTo>
                  <a:pt x="6407041" y="2221477"/>
                </a:lnTo>
                <a:cubicBezTo>
                  <a:pt x="6411882" y="2230408"/>
                  <a:pt x="6417690" y="2236363"/>
                  <a:pt x="6425434" y="2228424"/>
                </a:cubicBezTo>
                <a:cubicBezTo>
                  <a:pt x="6433179" y="2252239"/>
                  <a:pt x="6448669" y="2252239"/>
                  <a:pt x="6448669" y="2276053"/>
                </a:cubicBezTo>
                <a:cubicBezTo>
                  <a:pt x="6452542" y="2256208"/>
                  <a:pt x="6446733" y="2238346"/>
                  <a:pt x="6438020" y="2220485"/>
                </a:cubicBezTo>
                <a:close/>
                <a:moveTo>
                  <a:pt x="6239016" y="2207662"/>
                </a:moveTo>
                <a:lnTo>
                  <a:pt x="6230823" y="2211323"/>
                </a:lnTo>
                <a:lnTo>
                  <a:pt x="6233513" y="2217971"/>
                </a:lnTo>
                <a:cubicBezTo>
                  <a:pt x="6242585" y="2239107"/>
                  <a:pt x="6250650" y="2259236"/>
                  <a:pt x="6246617" y="2275341"/>
                </a:cubicBezTo>
                <a:lnTo>
                  <a:pt x="6256433" y="2281058"/>
                </a:lnTo>
                <a:lnTo>
                  <a:pt x="6258961" y="2282407"/>
                </a:lnTo>
                <a:lnTo>
                  <a:pt x="6268494" y="2283201"/>
                </a:lnTo>
                <a:lnTo>
                  <a:pt x="6266324" y="2269759"/>
                </a:lnTo>
                <a:lnTo>
                  <a:pt x="6266816" y="2268272"/>
                </a:lnTo>
                <a:lnTo>
                  <a:pt x="6265140" y="2263011"/>
                </a:lnTo>
                <a:cubicBezTo>
                  <a:pt x="6265266" y="2260746"/>
                  <a:pt x="6266778" y="2259237"/>
                  <a:pt x="6270810" y="2259237"/>
                </a:cubicBezTo>
                <a:cubicBezTo>
                  <a:pt x="6270810" y="2259237"/>
                  <a:pt x="6270810" y="2259237"/>
                  <a:pt x="6270810" y="2267289"/>
                </a:cubicBezTo>
                <a:cubicBezTo>
                  <a:pt x="6270810" y="2275341"/>
                  <a:pt x="6274843" y="2275341"/>
                  <a:pt x="6278874" y="2275341"/>
                </a:cubicBezTo>
                <a:lnTo>
                  <a:pt x="6284485" y="2280944"/>
                </a:lnTo>
                <a:lnTo>
                  <a:pt x="6280070" y="2261493"/>
                </a:lnTo>
                <a:cubicBezTo>
                  <a:pt x="6288114" y="2261493"/>
                  <a:pt x="6288114" y="2269548"/>
                  <a:pt x="6296157" y="2261493"/>
                </a:cubicBezTo>
                <a:cubicBezTo>
                  <a:pt x="6288114" y="2245384"/>
                  <a:pt x="6272028" y="2261493"/>
                  <a:pt x="6272028" y="2229275"/>
                </a:cubicBezTo>
                <a:cubicBezTo>
                  <a:pt x="6259964" y="2229275"/>
                  <a:pt x="6253932" y="2227262"/>
                  <a:pt x="6248905" y="2222227"/>
                </a:cubicBezTo>
                <a:lnTo>
                  <a:pt x="6242858" y="2213320"/>
                </a:lnTo>
                <a:lnTo>
                  <a:pt x="6242009" y="2214252"/>
                </a:lnTo>
                <a:cubicBezTo>
                  <a:pt x="6237957" y="2214252"/>
                  <a:pt x="6237957" y="2214252"/>
                  <a:pt x="6238970" y="2213261"/>
                </a:cubicBezTo>
                <a:lnTo>
                  <a:pt x="6240479" y="2209816"/>
                </a:lnTo>
                <a:close/>
                <a:moveTo>
                  <a:pt x="7439998" y="2203252"/>
                </a:moveTo>
                <a:cubicBezTo>
                  <a:pt x="7439998" y="2203252"/>
                  <a:pt x="7448711" y="2203252"/>
                  <a:pt x="7448711" y="2203252"/>
                </a:cubicBezTo>
                <a:cubicBezTo>
                  <a:pt x="7448711" y="2227777"/>
                  <a:pt x="7474851" y="2235954"/>
                  <a:pt x="7466137" y="2252305"/>
                </a:cubicBezTo>
                <a:cubicBezTo>
                  <a:pt x="7457424" y="2235954"/>
                  <a:pt x="7448711" y="2252305"/>
                  <a:pt x="7466137" y="2260479"/>
                </a:cubicBezTo>
                <a:cubicBezTo>
                  <a:pt x="7474851" y="2276828"/>
                  <a:pt x="7457424" y="2260479"/>
                  <a:pt x="7448711" y="2268653"/>
                </a:cubicBezTo>
                <a:cubicBezTo>
                  <a:pt x="7448711" y="2252305"/>
                  <a:pt x="7448711" y="2244128"/>
                  <a:pt x="7457424" y="2235954"/>
                </a:cubicBezTo>
                <a:cubicBezTo>
                  <a:pt x="7448711" y="2227777"/>
                  <a:pt x="7457424" y="2211426"/>
                  <a:pt x="7439998" y="2219603"/>
                </a:cubicBezTo>
                <a:cubicBezTo>
                  <a:pt x="7439998" y="2211426"/>
                  <a:pt x="7439998" y="2211426"/>
                  <a:pt x="7439998" y="2203252"/>
                </a:cubicBezTo>
                <a:close/>
                <a:moveTo>
                  <a:pt x="6940463" y="2203252"/>
                </a:moveTo>
                <a:cubicBezTo>
                  <a:pt x="6940463" y="2228424"/>
                  <a:pt x="6932717" y="2228424"/>
                  <a:pt x="6917228" y="2228424"/>
                </a:cubicBezTo>
                <a:cubicBezTo>
                  <a:pt x="6917228" y="2236815"/>
                  <a:pt x="6924973" y="2236815"/>
                  <a:pt x="6924973" y="2236815"/>
                </a:cubicBezTo>
                <a:cubicBezTo>
                  <a:pt x="6924973" y="2245203"/>
                  <a:pt x="6924973" y="2245203"/>
                  <a:pt x="6932717" y="2253595"/>
                </a:cubicBezTo>
                <a:cubicBezTo>
                  <a:pt x="6917228" y="2253595"/>
                  <a:pt x="6917228" y="2236815"/>
                  <a:pt x="6909483" y="2220033"/>
                </a:cubicBezTo>
                <a:cubicBezTo>
                  <a:pt x="6924973" y="2220033"/>
                  <a:pt x="6917228" y="2211644"/>
                  <a:pt x="6940463" y="2203252"/>
                </a:cubicBezTo>
                <a:close/>
                <a:moveTo>
                  <a:pt x="6154615" y="2201962"/>
                </a:moveTo>
                <a:lnTo>
                  <a:pt x="6159950" y="2215867"/>
                </a:lnTo>
                <a:cubicBezTo>
                  <a:pt x="6160959" y="2220707"/>
                  <a:pt x="6160959" y="2224579"/>
                  <a:pt x="6160959" y="2228452"/>
                </a:cubicBezTo>
                <a:cubicBezTo>
                  <a:pt x="6154908" y="2220707"/>
                  <a:pt x="6148353" y="2217319"/>
                  <a:pt x="6141546" y="2216350"/>
                </a:cubicBezTo>
                <a:lnTo>
                  <a:pt x="6138266" y="2216730"/>
                </a:lnTo>
                <a:lnTo>
                  <a:pt x="6138760" y="2219984"/>
                </a:lnTo>
                <a:cubicBezTo>
                  <a:pt x="6139767" y="2231055"/>
                  <a:pt x="6141784" y="2243132"/>
                  <a:pt x="6149848" y="2259237"/>
                </a:cubicBezTo>
                <a:cubicBezTo>
                  <a:pt x="6125655" y="2259237"/>
                  <a:pt x="6133720" y="2227029"/>
                  <a:pt x="6125655" y="2218976"/>
                </a:cubicBezTo>
                <a:cubicBezTo>
                  <a:pt x="6117591" y="2235081"/>
                  <a:pt x="6149848" y="2275341"/>
                  <a:pt x="6125655" y="2267289"/>
                </a:cubicBezTo>
                <a:cubicBezTo>
                  <a:pt x="6131704" y="2279367"/>
                  <a:pt x="6137751" y="2273328"/>
                  <a:pt x="6140398" y="2279745"/>
                </a:cubicBezTo>
                <a:lnTo>
                  <a:pt x="6140696" y="2282263"/>
                </a:lnTo>
                <a:lnTo>
                  <a:pt x="6145469" y="2278792"/>
                </a:lnTo>
                <a:cubicBezTo>
                  <a:pt x="6137725" y="2278792"/>
                  <a:pt x="6129980" y="2263302"/>
                  <a:pt x="6145469" y="2263302"/>
                </a:cubicBezTo>
                <a:lnTo>
                  <a:pt x="6147824" y="2282142"/>
                </a:lnTo>
                <a:lnTo>
                  <a:pt x="6149218" y="2279996"/>
                </a:lnTo>
                <a:cubicBezTo>
                  <a:pt x="6157912" y="2274335"/>
                  <a:pt x="6170008" y="2283394"/>
                  <a:pt x="6182105" y="2283394"/>
                </a:cubicBezTo>
                <a:cubicBezTo>
                  <a:pt x="6174041" y="2291445"/>
                  <a:pt x="6165977" y="2291445"/>
                  <a:pt x="6157912" y="2291445"/>
                </a:cubicBezTo>
                <a:cubicBezTo>
                  <a:pt x="6174041" y="2315601"/>
                  <a:pt x="6165977" y="2315601"/>
                  <a:pt x="6182105" y="2339758"/>
                </a:cubicBezTo>
                <a:lnTo>
                  <a:pt x="6186255" y="2335614"/>
                </a:lnTo>
                <a:lnTo>
                  <a:pt x="6185515" y="2332361"/>
                </a:lnTo>
                <a:lnTo>
                  <a:pt x="6187518" y="2331815"/>
                </a:lnTo>
                <a:lnTo>
                  <a:pt x="6182105" y="2315601"/>
                </a:lnTo>
                <a:cubicBezTo>
                  <a:pt x="6182105" y="2355860"/>
                  <a:pt x="6165977" y="2291445"/>
                  <a:pt x="6182105" y="2291445"/>
                </a:cubicBezTo>
                <a:cubicBezTo>
                  <a:pt x="6182105" y="2315601"/>
                  <a:pt x="6191176" y="2317112"/>
                  <a:pt x="6199113" y="2309562"/>
                </a:cubicBezTo>
                <a:lnTo>
                  <a:pt x="6199197" y="2309447"/>
                </a:lnTo>
                <a:lnTo>
                  <a:pt x="6188064" y="2302025"/>
                </a:lnTo>
                <a:cubicBezTo>
                  <a:pt x="6191937" y="2302025"/>
                  <a:pt x="6197746" y="2298154"/>
                  <a:pt x="6201618" y="2294281"/>
                </a:cubicBezTo>
                <a:lnTo>
                  <a:pt x="6202598" y="2290362"/>
                </a:lnTo>
                <a:lnTo>
                  <a:pt x="6196216" y="2285406"/>
                </a:lnTo>
                <a:cubicBezTo>
                  <a:pt x="6192185" y="2281380"/>
                  <a:pt x="6190170" y="2279367"/>
                  <a:pt x="6190170" y="2283394"/>
                </a:cubicBezTo>
                <a:cubicBezTo>
                  <a:pt x="6165977" y="2267289"/>
                  <a:pt x="6214360" y="2275341"/>
                  <a:pt x="6190170" y="2251185"/>
                </a:cubicBezTo>
                <a:cubicBezTo>
                  <a:pt x="6198231" y="2251185"/>
                  <a:pt x="6222424" y="2291445"/>
                  <a:pt x="6198231" y="2275341"/>
                </a:cubicBezTo>
                <a:cubicBezTo>
                  <a:pt x="6198231" y="2283394"/>
                  <a:pt x="6206296" y="2283394"/>
                  <a:pt x="6214360" y="2283394"/>
                </a:cubicBezTo>
                <a:cubicBezTo>
                  <a:pt x="6214360" y="2275341"/>
                  <a:pt x="6214360" y="2267289"/>
                  <a:pt x="6222424" y="2251185"/>
                </a:cubicBezTo>
                <a:cubicBezTo>
                  <a:pt x="6214360" y="2235080"/>
                  <a:pt x="6208312" y="2227029"/>
                  <a:pt x="6202264" y="2219982"/>
                </a:cubicBezTo>
                <a:lnTo>
                  <a:pt x="6197136" y="2214102"/>
                </a:lnTo>
                <a:lnTo>
                  <a:pt x="6184862" y="2213302"/>
                </a:lnTo>
                <a:lnTo>
                  <a:pt x="6187838" y="2220679"/>
                </a:lnTo>
                <a:cubicBezTo>
                  <a:pt x="6191987" y="2233022"/>
                  <a:pt x="6196136" y="2245366"/>
                  <a:pt x="6208584" y="2253595"/>
                </a:cubicBezTo>
                <a:cubicBezTo>
                  <a:pt x="6191987" y="2253595"/>
                  <a:pt x="6183688" y="2245365"/>
                  <a:pt x="6167091" y="2253595"/>
                </a:cubicBezTo>
                <a:cubicBezTo>
                  <a:pt x="6158796" y="2245365"/>
                  <a:pt x="6175390" y="2253595"/>
                  <a:pt x="6175390" y="2237137"/>
                </a:cubicBezTo>
                <a:cubicBezTo>
                  <a:pt x="6183688" y="2237137"/>
                  <a:pt x="6183688" y="2228906"/>
                  <a:pt x="6183688" y="2228906"/>
                </a:cubicBezTo>
                <a:lnTo>
                  <a:pt x="6174484" y="2217823"/>
                </a:lnTo>
                <a:lnTo>
                  <a:pt x="6173630" y="2218511"/>
                </a:lnTo>
                <a:lnTo>
                  <a:pt x="6174041" y="2218976"/>
                </a:lnTo>
                <a:lnTo>
                  <a:pt x="6172724" y="2219239"/>
                </a:lnTo>
                <a:lnTo>
                  <a:pt x="6169065" y="2222183"/>
                </a:lnTo>
                <a:lnTo>
                  <a:pt x="6168496" y="2218290"/>
                </a:lnTo>
                <a:lnTo>
                  <a:pt x="6164089" y="2214690"/>
                </a:lnTo>
                <a:lnTo>
                  <a:pt x="6160959" y="2214252"/>
                </a:lnTo>
                <a:lnTo>
                  <a:pt x="6161767" y="2212673"/>
                </a:lnTo>
                <a:close/>
                <a:moveTo>
                  <a:pt x="6497863" y="2199920"/>
                </a:moveTo>
                <a:lnTo>
                  <a:pt x="6491003" y="2200823"/>
                </a:lnTo>
                <a:lnTo>
                  <a:pt x="6493081" y="2205894"/>
                </a:lnTo>
                <a:cubicBezTo>
                  <a:pt x="6496104" y="2220991"/>
                  <a:pt x="6494593" y="2245146"/>
                  <a:pt x="6488544" y="2251185"/>
                </a:cubicBezTo>
                <a:cubicBezTo>
                  <a:pt x="6488544" y="2259237"/>
                  <a:pt x="6496609" y="2259237"/>
                  <a:pt x="6504673" y="2259237"/>
                </a:cubicBezTo>
                <a:cubicBezTo>
                  <a:pt x="6504673" y="2255211"/>
                  <a:pt x="6502657" y="2243133"/>
                  <a:pt x="6500640" y="2229042"/>
                </a:cubicBezTo>
                <a:close/>
                <a:moveTo>
                  <a:pt x="7527664" y="2199614"/>
                </a:moveTo>
                <a:lnTo>
                  <a:pt x="7528122" y="2200038"/>
                </a:lnTo>
                <a:lnTo>
                  <a:pt x="7527978" y="2200162"/>
                </a:lnTo>
                <a:close/>
                <a:moveTo>
                  <a:pt x="7359973" y="2195508"/>
                </a:moveTo>
                <a:cubicBezTo>
                  <a:pt x="7375977" y="2211770"/>
                  <a:pt x="7383980" y="2219903"/>
                  <a:pt x="7391983" y="2252431"/>
                </a:cubicBezTo>
                <a:cubicBezTo>
                  <a:pt x="7399986" y="2244299"/>
                  <a:pt x="7391983" y="2228036"/>
                  <a:pt x="7399986" y="2219903"/>
                </a:cubicBezTo>
                <a:cubicBezTo>
                  <a:pt x="7399986" y="2236169"/>
                  <a:pt x="7407989" y="2276827"/>
                  <a:pt x="7423996" y="2309354"/>
                </a:cubicBezTo>
                <a:cubicBezTo>
                  <a:pt x="7415993" y="2284959"/>
                  <a:pt x="7423996" y="2301224"/>
                  <a:pt x="7431996" y="2276827"/>
                </a:cubicBezTo>
                <a:cubicBezTo>
                  <a:pt x="7440000" y="2293091"/>
                  <a:pt x="7431996" y="2293091"/>
                  <a:pt x="7440000" y="2309354"/>
                </a:cubicBezTo>
                <a:cubicBezTo>
                  <a:pt x="7431996" y="2309354"/>
                  <a:pt x="7431996" y="2309354"/>
                  <a:pt x="7431996" y="2317487"/>
                </a:cubicBezTo>
                <a:cubicBezTo>
                  <a:pt x="7423996" y="2317487"/>
                  <a:pt x="7407989" y="2309354"/>
                  <a:pt x="7391983" y="2317487"/>
                </a:cubicBezTo>
                <a:cubicBezTo>
                  <a:pt x="7391983" y="2313421"/>
                  <a:pt x="7389983" y="2311389"/>
                  <a:pt x="7386982" y="2308340"/>
                </a:cubicBezTo>
                <a:lnTo>
                  <a:pt x="7378175" y="2296133"/>
                </a:lnTo>
                <a:lnTo>
                  <a:pt x="7378025" y="2295172"/>
                </a:lnTo>
                <a:lnTo>
                  <a:pt x="7391983" y="2309354"/>
                </a:lnTo>
                <a:cubicBezTo>
                  <a:pt x="7391983" y="2293091"/>
                  <a:pt x="7399986" y="2293091"/>
                  <a:pt x="7407989" y="2301224"/>
                </a:cubicBezTo>
                <a:cubicBezTo>
                  <a:pt x="7415993" y="2301224"/>
                  <a:pt x="7407989" y="2284959"/>
                  <a:pt x="7407989" y="2276827"/>
                </a:cubicBezTo>
                <a:cubicBezTo>
                  <a:pt x="7391983" y="2284959"/>
                  <a:pt x="7391983" y="2284959"/>
                  <a:pt x="7383980" y="2284959"/>
                </a:cubicBezTo>
                <a:cubicBezTo>
                  <a:pt x="7391983" y="2276827"/>
                  <a:pt x="7383980" y="2244299"/>
                  <a:pt x="7367973" y="2236169"/>
                </a:cubicBezTo>
                <a:cubicBezTo>
                  <a:pt x="7367973" y="2248365"/>
                  <a:pt x="7371976" y="2264630"/>
                  <a:pt x="7375977" y="2281910"/>
                </a:cubicBezTo>
                <a:lnTo>
                  <a:pt x="7378025" y="2295172"/>
                </a:lnTo>
                <a:lnTo>
                  <a:pt x="7375977" y="2293091"/>
                </a:lnTo>
                <a:lnTo>
                  <a:pt x="7378175" y="2296133"/>
                </a:lnTo>
                <a:lnTo>
                  <a:pt x="7383980" y="2333752"/>
                </a:lnTo>
                <a:cubicBezTo>
                  <a:pt x="7367973" y="2325619"/>
                  <a:pt x="7367973" y="2333752"/>
                  <a:pt x="7351969" y="2350015"/>
                </a:cubicBezTo>
                <a:cubicBezTo>
                  <a:pt x="7343965" y="2317487"/>
                  <a:pt x="7335962" y="2358148"/>
                  <a:pt x="7319956" y="2325619"/>
                </a:cubicBezTo>
                <a:cubicBezTo>
                  <a:pt x="7335962" y="2341882"/>
                  <a:pt x="7343965" y="2309354"/>
                  <a:pt x="7327959" y="2301224"/>
                </a:cubicBezTo>
                <a:cubicBezTo>
                  <a:pt x="7335962" y="2284959"/>
                  <a:pt x="7351969" y="2317487"/>
                  <a:pt x="7359973" y="2325619"/>
                </a:cubicBezTo>
                <a:cubicBezTo>
                  <a:pt x="7375977" y="2325619"/>
                  <a:pt x="7351969" y="2293091"/>
                  <a:pt x="7367973" y="2293091"/>
                </a:cubicBezTo>
                <a:cubicBezTo>
                  <a:pt x="7367973" y="2284959"/>
                  <a:pt x="7343965" y="2268697"/>
                  <a:pt x="7367973" y="2260564"/>
                </a:cubicBezTo>
                <a:cubicBezTo>
                  <a:pt x="7359973" y="2244299"/>
                  <a:pt x="7343965" y="2260564"/>
                  <a:pt x="7343965" y="2236169"/>
                </a:cubicBezTo>
                <a:cubicBezTo>
                  <a:pt x="7351969" y="2236169"/>
                  <a:pt x="7351969" y="2236169"/>
                  <a:pt x="7359973" y="2244299"/>
                </a:cubicBezTo>
                <a:cubicBezTo>
                  <a:pt x="7367973" y="2236169"/>
                  <a:pt x="7343965" y="2228036"/>
                  <a:pt x="7359973" y="2211770"/>
                </a:cubicBezTo>
                <a:cubicBezTo>
                  <a:pt x="7367973" y="2211770"/>
                  <a:pt x="7359973" y="2219903"/>
                  <a:pt x="7359973" y="2236169"/>
                </a:cubicBezTo>
                <a:cubicBezTo>
                  <a:pt x="7375977" y="2228036"/>
                  <a:pt x="7359973" y="2211770"/>
                  <a:pt x="7359973" y="2195508"/>
                </a:cubicBezTo>
                <a:close/>
                <a:moveTo>
                  <a:pt x="7087613" y="2195508"/>
                </a:moveTo>
                <a:cubicBezTo>
                  <a:pt x="7087613" y="2212546"/>
                  <a:pt x="7095357" y="2238105"/>
                  <a:pt x="7079868" y="2238105"/>
                </a:cubicBezTo>
                <a:cubicBezTo>
                  <a:pt x="7095357" y="2229585"/>
                  <a:pt x="7072123" y="2195508"/>
                  <a:pt x="7087613" y="2195508"/>
                </a:cubicBezTo>
                <a:close/>
                <a:moveTo>
                  <a:pt x="6149848" y="2194822"/>
                </a:moveTo>
                <a:lnTo>
                  <a:pt x="6145004" y="2199110"/>
                </a:lnTo>
                <a:lnTo>
                  <a:pt x="6151773" y="2197705"/>
                </a:lnTo>
                <a:close/>
                <a:moveTo>
                  <a:pt x="6778815" y="2191755"/>
                </a:moveTo>
                <a:lnTo>
                  <a:pt x="6778816" y="2191756"/>
                </a:lnTo>
                <a:lnTo>
                  <a:pt x="6778815" y="2191757"/>
                </a:lnTo>
                <a:lnTo>
                  <a:pt x="6778815" y="2191756"/>
                </a:lnTo>
                <a:close/>
                <a:moveTo>
                  <a:pt x="6323060" y="2190464"/>
                </a:moveTo>
                <a:lnTo>
                  <a:pt x="6322228" y="2192363"/>
                </a:lnTo>
                <a:lnTo>
                  <a:pt x="6322838" y="2198475"/>
                </a:lnTo>
                <a:lnTo>
                  <a:pt x="6323060" y="2198394"/>
                </a:lnTo>
                <a:lnTo>
                  <a:pt x="6322866" y="2198753"/>
                </a:lnTo>
                <a:lnTo>
                  <a:pt x="6326317" y="2233302"/>
                </a:lnTo>
                <a:lnTo>
                  <a:pt x="6312241" y="2205111"/>
                </a:lnTo>
                <a:cubicBezTo>
                  <a:pt x="6306209" y="2199071"/>
                  <a:pt x="6304702" y="2206621"/>
                  <a:pt x="6297539" y="2203978"/>
                </a:cubicBezTo>
                <a:lnTo>
                  <a:pt x="6290582" y="2198869"/>
                </a:lnTo>
                <a:lnTo>
                  <a:pt x="6288996" y="2212060"/>
                </a:lnTo>
                <a:lnTo>
                  <a:pt x="6289120" y="2214173"/>
                </a:lnTo>
                <a:lnTo>
                  <a:pt x="6291246" y="2221169"/>
                </a:lnTo>
                <a:lnTo>
                  <a:pt x="6298745" y="2238040"/>
                </a:lnTo>
                <a:lnTo>
                  <a:pt x="6294970" y="2233425"/>
                </a:lnTo>
                <a:lnTo>
                  <a:pt x="6296157" y="2237330"/>
                </a:lnTo>
                <a:cubicBezTo>
                  <a:pt x="6292135" y="2237330"/>
                  <a:pt x="6289622" y="2235820"/>
                  <a:pt x="6287988" y="2233303"/>
                </a:cubicBezTo>
                <a:lnTo>
                  <a:pt x="6286774" y="2229074"/>
                </a:lnTo>
                <a:lnTo>
                  <a:pt x="6282533" y="2230110"/>
                </a:lnTo>
                <a:cubicBezTo>
                  <a:pt x="6274430" y="2222183"/>
                  <a:pt x="6282533" y="2214252"/>
                  <a:pt x="6282533" y="2214252"/>
                </a:cubicBezTo>
                <a:lnTo>
                  <a:pt x="6279355" y="2209752"/>
                </a:lnTo>
                <a:lnTo>
                  <a:pt x="6279064" y="2213166"/>
                </a:lnTo>
                <a:cubicBezTo>
                  <a:pt x="6278562" y="2216187"/>
                  <a:pt x="6277808" y="2218200"/>
                  <a:pt x="6276677" y="2217445"/>
                </a:cubicBezTo>
                <a:lnTo>
                  <a:pt x="6273071" y="2207878"/>
                </a:lnTo>
                <a:lnTo>
                  <a:pt x="6271715" y="2208439"/>
                </a:lnTo>
                <a:lnTo>
                  <a:pt x="6271023" y="2215808"/>
                </a:lnTo>
                <a:cubicBezTo>
                  <a:pt x="6274039" y="2225248"/>
                  <a:pt x="6286103" y="2231289"/>
                  <a:pt x="6280070" y="2237330"/>
                </a:cubicBezTo>
                <a:lnTo>
                  <a:pt x="6290472" y="2245172"/>
                </a:lnTo>
                <a:lnTo>
                  <a:pt x="6284875" y="2236196"/>
                </a:lnTo>
                <a:cubicBezTo>
                  <a:pt x="6292620" y="2236196"/>
                  <a:pt x="6298428" y="2240553"/>
                  <a:pt x="6303269" y="2244910"/>
                </a:cubicBezTo>
                <a:lnTo>
                  <a:pt x="6305462" y="2246428"/>
                </a:lnTo>
                <a:lnTo>
                  <a:pt x="6312241" y="2245384"/>
                </a:lnTo>
                <a:lnTo>
                  <a:pt x="6313076" y="2251700"/>
                </a:lnTo>
                <a:lnTo>
                  <a:pt x="6315854" y="2253623"/>
                </a:lnTo>
                <a:cubicBezTo>
                  <a:pt x="6315854" y="2257979"/>
                  <a:pt x="6314886" y="2259613"/>
                  <a:pt x="6313433" y="2260022"/>
                </a:cubicBezTo>
                <a:lnTo>
                  <a:pt x="6309365" y="2259293"/>
                </a:lnTo>
                <a:lnTo>
                  <a:pt x="6309225" y="2259479"/>
                </a:lnTo>
                <a:cubicBezTo>
                  <a:pt x="6307718" y="2261493"/>
                  <a:pt x="6306461" y="2264010"/>
                  <a:pt x="6306587" y="2268037"/>
                </a:cubicBezTo>
                <a:lnTo>
                  <a:pt x="6308130" y="2272845"/>
                </a:lnTo>
                <a:lnTo>
                  <a:pt x="6308875" y="2272731"/>
                </a:lnTo>
                <a:lnTo>
                  <a:pt x="6315644" y="2270637"/>
                </a:lnTo>
                <a:lnTo>
                  <a:pt x="6315257" y="2265520"/>
                </a:lnTo>
                <a:cubicBezTo>
                  <a:pt x="6315760" y="2262500"/>
                  <a:pt x="6317016" y="2259479"/>
                  <a:pt x="6319153" y="2257214"/>
                </a:cubicBezTo>
                <a:lnTo>
                  <a:pt x="6322847" y="2255694"/>
                </a:lnTo>
                <a:lnTo>
                  <a:pt x="6323060" y="2253898"/>
                </a:lnTo>
                <a:lnTo>
                  <a:pt x="6324176" y="2249629"/>
                </a:lnTo>
                <a:lnTo>
                  <a:pt x="6316264" y="2242364"/>
                </a:lnTo>
                <a:lnTo>
                  <a:pt x="6326782" y="2237973"/>
                </a:lnTo>
                <a:lnTo>
                  <a:pt x="6328300" y="2253172"/>
                </a:lnTo>
                <a:lnTo>
                  <a:pt x="6328404" y="2253330"/>
                </a:lnTo>
                <a:lnTo>
                  <a:pt x="6335364" y="2243623"/>
                </a:lnTo>
                <a:cubicBezTo>
                  <a:pt x="6338380" y="2230785"/>
                  <a:pt x="6332348" y="2211152"/>
                  <a:pt x="6344411" y="2205111"/>
                </a:cubicBezTo>
                <a:lnTo>
                  <a:pt x="6340804" y="2195719"/>
                </a:lnTo>
                <a:lnTo>
                  <a:pt x="6337242" y="2197403"/>
                </a:lnTo>
                <a:cubicBezTo>
                  <a:pt x="6335216" y="2198890"/>
                  <a:pt x="6333696" y="2200128"/>
                  <a:pt x="6332683" y="2199509"/>
                </a:cubicBezTo>
                <a:lnTo>
                  <a:pt x="6331990" y="2195388"/>
                </a:lnTo>
                <a:lnTo>
                  <a:pt x="6328326" y="2197057"/>
                </a:lnTo>
                <a:lnTo>
                  <a:pt x="6331434" y="2192077"/>
                </a:lnTo>
                <a:lnTo>
                  <a:pt x="6331163" y="2190464"/>
                </a:lnTo>
                <a:cubicBezTo>
                  <a:pt x="6323060" y="2190464"/>
                  <a:pt x="6323060" y="2198394"/>
                  <a:pt x="6323060" y="2190464"/>
                </a:cubicBezTo>
                <a:close/>
                <a:moveTo>
                  <a:pt x="7207655" y="2188870"/>
                </a:moveTo>
                <a:cubicBezTo>
                  <a:pt x="7223145" y="2197167"/>
                  <a:pt x="7215400" y="2205465"/>
                  <a:pt x="7223145" y="2213763"/>
                </a:cubicBezTo>
                <a:cubicBezTo>
                  <a:pt x="7223145" y="2222063"/>
                  <a:pt x="7215400" y="2222063"/>
                  <a:pt x="7215400" y="2222063"/>
                </a:cubicBezTo>
                <a:cubicBezTo>
                  <a:pt x="7199910" y="2188870"/>
                  <a:pt x="7199910" y="2222063"/>
                  <a:pt x="7192166" y="2230361"/>
                </a:cubicBezTo>
                <a:cubicBezTo>
                  <a:pt x="7192166" y="2213763"/>
                  <a:pt x="7207655" y="2205465"/>
                  <a:pt x="7192166" y="2197167"/>
                </a:cubicBezTo>
                <a:cubicBezTo>
                  <a:pt x="7192166" y="2172273"/>
                  <a:pt x="7223145" y="2230361"/>
                  <a:pt x="7207655" y="2188870"/>
                </a:cubicBezTo>
                <a:close/>
                <a:moveTo>
                  <a:pt x="7053728" y="2187763"/>
                </a:moveTo>
                <a:cubicBezTo>
                  <a:pt x="7062442" y="2196155"/>
                  <a:pt x="7071155" y="2204543"/>
                  <a:pt x="7079868" y="2229715"/>
                </a:cubicBezTo>
                <a:cubicBezTo>
                  <a:pt x="7071155" y="2229715"/>
                  <a:pt x="7062442" y="2229715"/>
                  <a:pt x="7053728" y="2238105"/>
                </a:cubicBezTo>
                <a:cubicBezTo>
                  <a:pt x="7062442" y="2229715"/>
                  <a:pt x="7062442" y="2187763"/>
                  <a:pt x="7045015" y="2212934"/>
                </a:cubicBezTo>
                <a:cubicBezTo>
                  <a:pt x="7045015" y="2204543"/>
                  <a:pt x="7053728" y="2204543"/>
                  <a:pt x="7053728" y="2187763"/>
                </a:cubicBezTo>
                <a:close/>
                <a:moveTo>
                  <a:pt x="6657892" y="2186770"/>
                </a:moveTo>
                <a:cubicBezTo>
                  <a:pt x="6657892" y="2186770"/>
                  <a:pt x="6657892" y="2194822"/>
                  <a:pt x="6649828" y="2202875"/>
                </a:cubicBezTo>
                <a:cubicBezTo>
                  <a:pt x="6649828" y="2218976"/>
                  <a:pt x="6665956" y="2202875"/>
                  <a:pt x="6665956" y="2218976"/>
                </a:cubicBezTo>
                <a:cubicBezTo>
                  <a:pt x="6665956" y="2227029"/>
                  <a:pt x="6657892" y="2227029"/>
                  <a:pt x="6665956" y="2235081"/>
                </a:cubicBezTo>
                <a:cubicBezTo>
                  <a:pt x="6649828" y="2243132"/>
                  <a:pt x="6649828" y="2227029"/>
                  <a:pt x="6641763" y="2227029"/>
                </a:cubicBezTo>
                <a:cubicBezTo>
                  <a:pt x="6657892" y="2251185"/>
                  <a:pt x="6641763" y="2251185"/>
                  <a:pt x="6657892" y="2275341"/>
                </a:cubicBezTo>
                <a:cubicBezTo>
                  <a:pt x="6653860" y="2271315"/>
                  <a:pt x="6651844" y="2271315"/>
                  <a:pt x="6650836" y="2273328"/>
                </a:cubicBezTo>
                <a:lnTo>
                  <a:pt x="6650447" y="2277215"/>
                </a:lnTo>
                <a:lnTo>
                  <a:pt x="6681809" y="2273653"/>
                </a:lnTo>
                <a:lnTo>
                  <a:pt x="6681077" y="2269176"/>
                </a:lnTo>
                <a:cubicBezTo>
                  <a:pt x="6679565" y="2258231"/>
                  <a:pt x="6678053" y="2237094"/>
                  <a:pt x="6690149" y="2243132"/>
                </a:cubicBezTo>
                <a:cubicBezTo>
                  <a:pt x="6690149" y="2227029"/>
                  <a:pt x="6674021" y="2243132"/>
                  <a:pt x="6674021" y="2227029"/>
                </a:cubicBezTo>
                <a:cubicBezTo>
                  <a:pt x="6674021" y="2227029"/>
                  <a:pt x="6674021" y="2235081"/>
                  <a:pt x="6674021" y="2243132"/>
                </a:cubicBezTo>
                <a:cubicBezTo>
                  <a:pt x="6665956" y="2243132"/>
                  <a:pt x="6665956" y="2210926"/>
                  <a:pt x="6674021" y="2202875"/>
                </a:cubicBezTo>
                <a:cubicBezTo>
                  <a:pt x="6665956" y="2202875"/>
                  <a:pt x="6665956" y="2202875"/>
                  <a:pt x="6657892" y="2186770"/>
                </a:cubicBezTo>
                <a:close/>
                <a:moveTo>
                  <a:pt x="6133720" y="2186770"/>
                </a:moveTo>
                <a:lnTo>
                  <a:pt x="6135879" y="2201004"/>
                </a:lnTo>
                <a:lnTo>
                  <a:pt x="6142809" y="2199566"/>
                </a:lnTo>
                <a:lnTo>
                  <a:pt x="6141784" y="2186770"/>
                </a:lnTo>
                <a:cubicBezTo>
                  <a:pt x="6141784" y="2186770"/>
                  <a:pt x="6133720" y="2186770"/>
                  <a:pt x="6133720" y="2186770"/>
                </a:cubicBezTo>
                <a:close/>
                <a:moveTo>
                  <a:pt x="7517016" y="2186689"/>
                </a:moveTo>
                <a:cubicBezTo>
                  <a:pt x="7518531" y="2187193"/>
                  <a:pt x="7520550" y="2188705"/>
                  <a:pt x="7522570" y="2190719"/>
                </a:cubicBezTo>
                <a:lnTo>
                  <a:pt x="7527664" y="2199614"/>
                </a:lnTo>
                <a:lnTo>
                  <a:pt x="7524588" y="2196764"/>
                </a:lnTo>
                <a:cubicBezTo>
                  <a:pt x="7520550" y="2194749"/>
                  <a:pt x="7514492" y="2192734"/>
                  <a:pt x="7514492" y="2188705"/>
                </a:cubicBezTo>
                <a:cubicBezTo>
                  <a:pt x="7514492" y="2186689"/>
                  <a:pt x="7515502" y="2186186"/>
                  <a:pt x="7517016" y="2186689"/>
                </a:cubicBezTo>
                <a:close/>
                <a:moveTo>
                  <a:pt x="6495809" y="2186654"/>
                </a:moveTo>
                <a:lnTo>
                  <a:pt x="6496668" y="2187392"/>
                </a:lnTo>
                <a:lnTo>
                  <a:pt x="6496609" y="2186770"/>
                </a:lnTo>
                <a:close/>
                <a:moveTo>
                  <a:pt x="6363584" y="2182537"/>
                </a:moveTo>
                <a:cubicBezTo>
                  <a:pt x="6363584" y="2206325"/>
                  <a:pt x="6347375" y="2174606"/>
                  <a:pt x="6355478" y="2198394"/>
                </a:cubicBezTo>
                <a:lnTo>
                  <a:pt x="6347181" y="2194820"/>
                </a:lnTo>
                <a:lnTo>
                  <a:pt x="6352017" y="2219034"/>
                </a:lnTo>
                <a:lnTo>
                  <a:pt x="6352822" y="2220530"/>
                </a:lnTo>
                <a:lnTo>
                  <a:pt x="6360498" y="2206119"/>
                </a:lnTo>
                <a:cubicBezTo>
                  <a:pt x="6360496" y="2199069"/>
                  <a:pt x="6360496" y="2193030"/>
                  <a:pt x="6368541" y="2197057"/>
                </a:cubicBezTo>
                <a:lnTo>
                  <a:pt x="6371772" y="2208509"/>
                </a:lnTo>
                <a:lnTo>
                  <a:pt x="6377742" y="2210102"/>
                </a:lnTo>
                <a:lnTo>
                  <a:pt x="6377425" y="2203374"/>
                </a:lnTo>
                <a:cubicBezTo>
                  <a:pt x="6378241" y="2198654"/>
                  <a:pt x="6380420" y="2195508"/>
                  <a:pt x="6384776" y="2195508"/>
                </a:cubicBezTo>
                <a:cubicBezTo>
                  <a:pt x="6384776" y="2197605"/>
                  <a:pt x="6384232" y="2201277"/>
                  <a:pt x="6383687" y="2205341"/>
                </a:cubicBezTo>
                <a:lnTo>
                  <a:pt x="6383288" y="2209810"/>
                </a:lnTo>
                <a:lnTo>
                  <a:pt x="6393977" y="2206324"/>
                </a:lnTo>
                <a:lnTo>
                  <a:pt x="6395953" y="2205496"/>
                </a:lnTo>
                <a:lnTo>
                  <a:pt x="6394456" y="2196669"/>
                </a:lnTo>
                <a:lnTo>
                  <a:pt x="6398758" y="2204319"/>
                </a:lnTo>
                <a:lnTo>
                  <a:pt x="6404615" y="2201864"/>
                </a:lnTo>
                <a:lnTo>
                  <a:pt x="6404904" y="2202033"/>
                </a:lnTo>
                <a:lnTo>
                  <a:pt x="6402203" y="2196281"/>
                </a:lnTo>
                <a:cubicBezTo>
                  <a:pt x="6409947" y="2196281"/>
                  <a:pt x="6417693" y="2187763"/>
                  <a:pt x="6417693" y="2187763"/>
                </a:cubicBezTo>
                <a:lnTo>
                  <a:pt x="6421291" y="2200430"/>
                </a:lnTo>
                <a:lnTo>
                  <a:pt x="6425606" y="2199773"/>
                </a:lnTo>
                <a:lnTo>
                  <a:pt x="6427434" y="2199532"/>
                </a:lnTo>
                <a:lnTo>
                  <a:pt x="6420726" y="2186255"/>
                </a:lnTo>
                <a:lnTo>
                  <a:pt x="6409000" y="2187249"/>
                </a:lnTo>
                <a:lnTo>
                  <a:pt x="6409172" y="2187763"/>
                </a:lnTo>
                <a:cubicBezTo>
                  <a:pt x="6404912" y="2189699"/>
                  <a:pt x="6402783" y="2190184"/>
                  <a:pt x="6401850" y="2189579"/>
                </a:cubicBezTo>
                <a:lnTo>
                  <a:pt x="6401777" y="2186985"/>
                </a:lnTo>
                <a:close/>
                <a:moveTo>
                  <a:pt x="7387119" y="2181350"/>
                </a:moveTo>
                <a:cubicBezTo>
                  <a:pt x="7389661" y="2183889"/>
                  <a:pt x="7395468" y="2207123"/>
                  <a:pt x="7401277" y="2195508"/>
                </a:cubicBezTo>
                <a:cubicBezTo>
                  <a:pt x="7409021" y="2203252"/>
                  <a:pt x="7393532" y="2203252"/>
                  <a:pt x="7393532" y="2218742"/>
                </a:cubicBezTo>
                <a:cubicBezTo>
                  <a:pt x="7370298" y="2195508"/>
                  <a:pt x="7401277" y="2210998"/>
                  <a:pt x="7385786" y="2187763"/>
                </a:cubicBezTo>
                <a:cubicBezTo>
                  <a:pt x="7385786" y="2181955"/>
                  <a:pt x="7386273" y="2180501"/>
                  <a:pt x="7387119" y="2181350"/>
                </a:cubicBezTo>
                <a:close/>
                <a:moveTo>
                  <a:pt x="6621956" y="2178081"/>
                </a:moveTo>
                <a:cubicBezTo>
                  <a:pt x="6626799" y="2180019"/>
                  <a:pt x="6630672" y="2183889"/>
                  <a:pt x="6634543" y="2187763"/>
                </a:cubicBezTo>
                <a:cubicBezTo>
                  <a:pt x="6642288" y="2203252"/>
                  <a:pt x="6626799" y="2180019"/>
                  <a:pt x="6626799" y="2187763"/>
                </a:cubicBezTo>
                <a:cubicBezTo>
                  <a:pt x="6619053" y="2195508"/>
                  <a:pt x="6642288" y="2203252"/>
                  <a:pt x="6634543" y="2218742"/>
                </a:cubicBezTo>
                <a:cubicBezTo>
                  <a:pt x="6626799" y="2218742"/>
                  <a:pt x="6626799" y="2210998"/>
                  <a:pt x="6626799" y="2210998"/>
                </a:cubicBezTo>
                <a:cubicBezTo>
                  <a:pt x="6626799" y="2210998"/>
                  <a:pt x="6619053" y="2210998"/>
                  <a:pt x="6619053" y="2210998"/>
                </a:cubicBezTo>
                <a:cubicBezTo>
                  <a:pt x="6611309" y="2195508"/>
                  <a:pt x="6603564" y="2195508"/>
                  <a:pt x="6603564" y="2180019"/>
                </a:cubicBezTo>
                <a:cubicBezTo>
                  <a:pt x="6611309" y="2176145"/>
                  <a:pt x="6617117" y="2176145"/>
                  <a:pt x="6621956" y="2178081"/>
                </a:cubicBezTo>
                <a:close/>
                <a:moveTo>
                  <a:pt x="6436528" y="2174606"/>
                </a:moveTo>
                <a:lnTo>
                  <a:pt x="6435614" y="2175511"/>
                </a:lnTo>
                <a:lnTo>
                  <a:pt x="6436965" y="2185794"/>
                </a:lnTo>
                <a:close/>
                <a:moveTo>
                  <a:pt x="6932717" y="2172756"/>
                </a:moveTo>
                <a:cubicBezTo>
                  <a:pt x="6940463" y="2164529"/>
                  <a:pt x="6940463" y="2197444"/>
                  <a:pt x="6955952" y="2180987"/>
                </a:cubicBezTo>
                <a:cubicBezTo>
                  <a:pt x="6940463" y="2197444"/>
                  <a:pt x="6955952" y="2213902"/>
                  <a:pt x="6963696" y="2230361"/>
                </a:cubicBezTo>
                <a:cubicBezTo>
                  <a:pt x="6948207" y="2222130"/>
                  <a:pt x="6948207" y="2189215"/>
                  <a:pt x="6932717" y="2172756"/>
                </a:cubicBezTo>
                <a:close/>
                <a:moveTo>
                  <a:pt x="7562958" y="2172588"/>
                </a:moveTo>
                <a:cubicBezTo>
                  <a:pt x="7571037" y="2180645"/>
                  <a:pt x="7571037" y="2188705"/>
                  <a:pt x="7571037" y="2196764"/>
                </a:cubicBezTo>
                <a:cubicBezTo>
                  <a:pt x="7546802" y="2204823"/>
                  <a:pt x="7514492" y="2212880"/>
                  <a:pt x="7498336" y="2220940"/>
                </a:cubicBezTo>
                <a:cubicBezTo>
                  <a:pt x="7506413" y="2261235"/>
                  <a:pt x="7530648" y="2253175"/>
                  <a:pt x="7554882" y="2245115"/>
                </a:cubicBezTo>
                <a:cubicBezTo>
                  <a:pt x="7550842" y="2245115"/>
                  <a:pt x="7552861" y="2251160"/>
                  <a:pt x="7553872" y="2257205"/>
                </a:cubicBezTo>
                <a:lnTo>
                  <a:pt x="7546875" y="2269168"/>
                </a:lnTo>
                <a:lnTo>
                  <a:pt x="7547413" y="2269582"/>
                </a:lnTo>
                <a:lnTo>
                  <a:pt x="7562909" y="2276978"/>
                </a:lnTo>
                <a:lnTo>
                  <a:pt x="7562958" y="2277351"/>
                </a:lnTo>
                <a:lnTo>
                  <a:pt x="7563597" y="2277305"/>
                </a:lnTo>
                <a:lnTo>
                  <a:pt x="7570027" y="2280373"/>
                </a:lnTo>
                <a:cubicBezTo>
                  <a:pt x="7577094" y="2281380"/>
                  <a:pt x="7583153" y="2281380"/>
                  <a:pt x="7587192" y="2285410"/>
                </a:cubicBezTo>
                <a:cubicBezTo>
                  <a:pt x="7587192" y="2277351"/>
                  <a:pt x="7587192" y="2245115"/>
                  <a:pt x="7562958" y="2261235"/>
                </a:cubicBezTo>
                <a:cubicBezTo>
                  <a:pt x="7571037" y="2269292"/>
                  <a:pt x="7571037" y="2277351"/>
                  <a:pt x="7579114" y="2269292"/>
                </a:cubicBezTo>
                <a:cubicBezTo>
                  <a:pt x="7583153" y="2277351"/>
                  <a:pt x="7581133" y="2277351"/>
                  <a:pt x="7577094" y="2276343"/>
                </a:cubicBezTo>
                <a:lnTo>
                  <a:pt x="7563597" y="2277305"/>
                </a:lnTo>
                <a:lnTo>
                  <a:pt x="7562909" y="2276978"/>
                </a:lnTo>
                <a:lnTo>
                  <a:pt x="7559928" y="2254183"/>
                </a:lnTo>
                <a:cubicBezTo>
                  <a:pt x="7560938" y="2249145"/>
                  <a:pt x="7562958" y="2245115"/>
                  <a:pt x="7562958" y="2237057"/>
                </a:cubicBezTo>
                <a:cubicBezTo>
                  <a:pt x="7579114" y="2261235"/>
                  <a:pt x="7635658" y="2212880"/>
                  <a:pt x="7643738" y="2245115"/>
                </a:cubicBezTo>
                <a:cubicBezTo>
                  <a:pt x="7651814" y="2212880"/>
                  <a:pt x="7684127" y="2237057"/>
                  <a:pt x="7716438" y="2220940"/>
                </a:cubicBezTo>
                <a:cubicBezTo>
                  <a:pt x="7720476" y="2229000"/>
                  <a:pt x="7720476" y="2233029"/>
                  <a:pt x="7718458" y="2236049"/>
                </a:cubicBezTo>
                <a:lnTo>
                  <a:pt x="7716770" y="2237566"/>
                </a:lnTo>
                <a:lnTo>
                  <a:pt x="7716438" y="2237057"/>
                </a:lnTo>
                <a:lnTo>
                  <a:pt x="7715621" y="2238595"/>
                </a:lnTo>
                <a:lnTo>
                  <a:pt x="7708360" y="2245115"/>
                </a:lnTo>
                <a:cubicBezTo>
                  <a:pt x="7704322" y="2229000"/>
                  <a:pt x="7702303" y="2233029"/>
                  <a:pt x="7700282" y="2237058"/>
                </a:cubicBezTo>
                <a:lnTo>
                  <a:pt x="7698319" y="2239167"/>
                </a:lnTo>
                <a:lnTo>
                  <a:pt x="7692204" y="2229000"/>
                </a:lnTo>
                <a:cubicBezTo>
                  <a:pt x="7694224" y="2237057"/>
                  <a:pt x="7695739" y="2240079"/>
                  <a:pt x="7696999" y="2240584"/>
                </a:cubicBezTo>
                <a:lnTo>
                  <a:pt x="7698319" y="2239167"/>
                </a:lnTo>
                <a:lnTo>
                  <a:pt x="7707349" y="2254183"/>
                </a:lnTo>
                <a:lnTo>
                  <a:pt x="7715621" y="2238595"/>
                </a:lnTo>
                <a:lnTo>
                  <a:pt x="7716770" y="2237566"/>
                </a:lnTo>
                <a:lnTo>
                  <a:pt x="7729565" y="2257205"/>
                </a:lnTo>
                <a:cubicBezTo>
                  <a:pt x="7732594" y="2265265"/>
                  <a:pt x="7732594" y="2273321"/>
                  <a:pt x="7724515" y="2277351"/>
                </a:cubicBezTo>
                <a:cubicBezTo>
                  <a:pt x="7740671" y="2293470"/>
                  <a:pt x="7732594" y="2261235"/>
                  <a:pt x="7732594" y="2253175"/>
                </a:cubicBezTo>
                <a:cubicBezTo>
                  <a:pt x="7740671" y="2253175"/>
                  <a:pt x="7748749" y="2261235"/>
                  <a:pt x="7756829" y="2261235"/>
                </a:cubicBezTo>
                <a:cubicBezTo>
                  <a:pt x="7752789" y="2253175"/>
                  <a:pt x="7752789" y="2251160"/>
                  <a:pt x="7751778" y="2247130"/>
                </a:cubicBezTo>
                <a:lnTo>
                  <a:pt x="7745849" y="2233146"/>
                </a:lnTo>
                <a:lnTo>
                  <a:pt x="7749791" y="2244301"/>
                </a:lnTo>
                <a:cubicBezTo>
                  <a:pt x="7722683" y="2218742"/>
                  <a:pt x="7731721" y="2261340"/>
                  <a:pt x="7722683" y="2218742"/>
                </a:cubicBezTo>
                <a:cubicBezTo>
                  <a:pt x="7722683" y="2218742"/>
                  <a:pt x="7731721" y="2218742"/>
                  <a:pt x="7740756" y="2218742"/>
                </a:cubicBezTo>
                <a:lnTo>
                  <a:pt x="7742500" y="2223677"/>
                </a:lnTo>
                <a:lnTo>
                  <a:pt x="7772984" y="2269292"/>
                </a:lnTo>
                <a:cubicBezTo>
                  <a:pt x="7781061" y="2220940"/>
                  <a:pt x="7805295" y="2285410"/>
                  <a:pt x="7797215" y="2245115"/>
                </a:cubicBezTo>
                <a:cubicBezTo>
                  <a:pt x="7789139" y="2229000"/>
                  <a:pt x="7781061" y="2245115"/>
                  <a:pt x="7781061" y="2220940"/>
                </a:cubicBezTo>
                <a:cubicBezTo>
                  <a:pt x="7813371" y="2237057"/>
                  <a:pt x="7829529" y="2229000"/>
                  <a:pt x="7861840" y="2229000"/>
                </a:cubicBezTo>
                <a:cubicBezTo>
                  <a:pt x="7869916" y="2245115"/>
                  <a:pt x="7861840" y="2245115"/>
                  <a:pt x="7869916" y="2261235"/>
                </a:cubicBezTo>
                <a:cubicBezTo>
                  <a:pt x="7869916" y="2269292"/>
                  <a:pt x="7894151" y="2261235"/>
                  <a:pt x="7877995" y="2245115"/>
                </a:cubicBezTo>
                <a:cubicBezTo>
                  <a:pt x="7877995" y="2237057"/>
                  <a:pt x="7877995" y="2253175"/>
                  <a:pt x="7869916" y="2245115"/>
                </a:cubicBezTo>
                <a:cubicBezTo>
                  <a:pt x="7861840" y="2220940"/>
                  <a:pt x="7886074" y="2253175"/>
                  <a:pt x="7869916" y="2220940"/>
                </a:cubicBezTo>
                <a:cubicBezTo>
                  <a:pt x="7910306" y="2229000"/>
                  <a:pt x="7918385" y="2229000"/>
                  <a:pt x="7958775" y="2212880"/>
                </a:cubicBezTo>
                <a:cubicBezTo>
                  <a:pt x="7974930" y="2237057"/>
                  <a:pt x="8031476" y="2212880"/>
                  <a:pt x="8055708" y="2212880"/>
                </a:cubicBezTo>
                <a:cubicBezTo>
                  <a:pt x="8055708" y="2229000"/>
                  <a:pt x="8039552" y="2229000"/>
                  <a:pt x="8047632" y="2253175"/>
                </a:cubicBezTo>
                <a:cubicBezTo>
                  <a:pt x="8031476" y="2253175"/>
                  <a:pt x="8023396" y="2261235"/>
                  <a:pt x="8015318" y="2245115"/>
                </a:cubicBezTo>
                <a:cubicBezTo>
                  <a:pt x="8007242" y="2285410"/>
                  <a:pt x="7958775" y="2261235"/>
                  <a:pt x="7958775" y="2301527"/>
                </a:cubicBezTo>
                <a:cubicBezTo>
                  <a:pt x="7934541" y="2317646"/>
                  <a:pt x="7910306" y="2317646"/>
                  <a:pt x="7894151" y="2317646"/>
                </a:cubicBezTo>
                <a:cubicBezTo>
                  <a:pt x="7894151" y="2365997"/>
                  <a:pt x="7845685" y="2341821"/>
                  <a:pt x="7861840" y="2398233"/>
                </a:cubicBezTo>
                <a:cubicBezTo>
                  <a:pt x="7902229" y="2422408"/>
                  <a:pt x="7966851" y="2374056"/>
                  <a:pt x="7999162" y="2414349"/>
                </a:cubicBezTo>
                <a:cubicBezTo>
                  <a:pt x="7950695" y="2430468"/>
                  <a:pt x="7926461" y="2414349"/>
                  <a:pt x="7877995" y="2438527"/>
                </a:cubicBezTo>
                <a:cubicBezTo>
                  <a:pt x="7869916" y="2422408"/>
                  <a:pt x="7861840" y="2422408"/>
                  <a:pt x="7853761" y="2422408"/>
                </a:cubicBezTo>
                <a:lnTo>
                  <a:pt x="7853288" y="2420989"/>
                </a:lnTo>
                <a:lnTo>
                  <a:pt x="7754389" y="2451777"/>
                </a:lnTo>
                <a:cubicBezTo>
                  <a:pt x="7715628" y="2458001"/>
                  <a:pt x="7674832" y="2462149"/>
                  <a:pt x="7642191" y="2470448"/>
                </a:cubicBezTo>
                <a:cubicBezTo>
                  <a:pt x="7642191" y="2445553"/>
                  <a:pt x="7625873" y="2462149"/>
                  <a:pt x="7625873" y="2445553"/>
                </a:cubicBezTo>
                <a:cubicBezTo>
                  <a:pt x="7634032" y="2453851"/>
                  <a:pt x="7634032" y="2437254"/>
                  <a:pt x="7625873" y="2437254"/>
                </a:cubicBezTo>
                <a:cubicBezTo>
                  <a:pt x="7625873" y="2428958"/>
                  <a:pt x="7634032" y="2428958"/>
                  <a:pt x="7642191" y="2420660"/>
                </a:cubicBezTo>
                <a:cubicBezTo>
                  <a:pt x="7650353" y="2445553"/>
                  <a:pt x="7642191" y="2428958"/>
                  <a:pt x="7634032" y="2428958"/>
                </a:cubicBezTo>
                <a:cubicBezTo>
                  <a:pt x="7674832" y="2470448"/>
                  <a:pt x="7715628" y="2445553"/>
                  <a:pt x="7740109" y="2428958"/>
                </a:cubicBezTo>
                <a:cubicBezTo>
                  <a:pt x="7748269" y="2428958"/>
                  <a:pt x="7748269" y="2437254"/>
                  <a:pt x="7756428" y="2445553"/>
                </a:cubicBezTo>
                <a:cubicBezTo>
                  <a:pt x="7756428" y="2428958"/>
                  <a:pt x="7780907" y="2420660"/>
                  <a:pt x="7789066" y="2437254"/>
                </a:cubicBezTo>
                <a:cubicBezTo>
                  <a:pt x="7789066" y="2428958"/>
                  <a:pt x="7789066" y="2428958"/>
                  <a:pt x="7789066" y="2412361"/>
                </a:cubicBezTo>
                <a:cubicBezTo>
                  <a:pt x="7793147" y="2424809"/>
                  <a:pt x="7803346" y="2424809"/>
                  <a:pt x="7815586" y="2422733"/>
                </a:cubicBezTo>
                <a:lnTo>
                  <a:pt x="7829485" y="2421989"/>
                </a:lnTo>
                <a:lnTo>
                  <a:pt x="7826499" y="2392188"/>
                </a:lnTo>
                <a:cubicBezTo>
                  <a:pt x="7821450" y="2384131"/>
                  <a:pt x="7813371" y="2378086"/>
                  <a:pt x="7805295" y="2374056"/>
                </a:cubicBezTo>
                <a:lnTo>
                  <a:pt x="7803948" y="2366005"/>
                </a:lnTo>
                <a:lnTo>
                  <a:pt x="7801101" y="2371701"/>
                </a:lnTo>
                <a:cubicBezTo>
                  <a:pt x="7802069" y="2377508"/>
                  <a:pt x="7804004" y="2385254"/>
                  <a:pt x="7804004" y="2389126"/>
                </a:cubicBezTo>
                <a:cubicBezTo>
                  <a:pt x="7788515" y="2389126"/>
                  <a:pt x="7788515" y="2365893"/>
                  <a:pt x="7780770" y="2350403"/>
                </a:cubicBezTo>
                <a:cubicBezTo>
                  <a:pt x="7788515" y="2350403"/>
                  <a:pt x="7788515" y="2358148"/>
                  <a:pt x="7788515" y="2365893"/>
                </a:cubicBezTo>
                <a:cubicBezTo>
                  <a:pt x="7796260" y="2358148"/>
                  <a:pt x="7788515" y="2358148"/>
                  <a:pt x="7788515" y="2350403"/>
                </a:cubicBezTo>
                <a:cubicBezTo>
                  <a:pt x="7792388" y="2346529"/>
                  <a:pt x="7796260" y="2346529"/>
                  <a:pt x="7799164" y="2349435"/>
                </a:cubicBezTo>
                <a:lnTo>
                  <a:pt x="7803831" y="2365304"/>
                </a:lnTo>
                <a:lnTo>
                  <a:pt x="7797215" y="2325703"/>
                </a:lnTo>
                <a:cubicBezTo>
                  <a:pt x="7813371" y="2333762"/>
                  <a:pt x="7813371" y="2301527"/>
                  <a:pt x="7813371" y="2285410"/>
                </a:cubicBezTo>
                <a:cubicBezTo>
                  <a:pt x="7805295" y="2285410"/>
                  <a:pt x="7781061" y="2293470"/>
                  <a:pt x="7764905" y="2285410"/>
                </a:cubicBezTo>
                <a:cubicBezTo>
                  <a:pt x="7764905" y="2285410"/>
                  <a:pt x="7772984" y="2301527"/>
                  <a:pt x="7772984" y="2301527"/>
                </a:cubicBezTo>
                <a:cubicBezTo>
                  <a:pt x="7756829" y="2325703"/>
                  <a:pt x="7748749" y="2277351"/>
                  <a:pt x="7740671" y="2317646"/>
                </a:cubicBezTo>
                <a:cubicBezTo>
                  <a:pt x="7732594" y="2317646"/>
                  <a:pt x="7732594" y="2309586"/>
                  <a:pt x="7724515" y="2309586"/>
                </a:cubicBezTo>
                <a:cubicBezTo>
                  <a:pt x="7724515" y="2309586"/>
                  <a:pt x="7716438" y="2293470"/>
                  <a:pt x="7732594" y="2293470"/>
                </a:cubicBezTo>
                <a:cubicBezTo>
                  <a:pt x="7716438" y="2293470"/>
                  <a:pt x="7708360" y="2277351"/>
                  <a:pt x="7700282" y="2285410"/>
                </a:cubicBezTo>
                <a:cubicBezTo>
                  <a:pt x="7692204" y="2293470"/>
                  <a:pt x="7692204" y="2309586"/>
                  <a:pt x="7692204" y="2325703"/>
                </a:cubicBezTo>
                <a:cubicBezTo>
                  <a:pt x="7700282" y="2333762"/>
                  <a:pt x="7702303" y="2327717"/>
                  <a:pt x="7703312" y="2318653"/>
                </a:cubicBezTo>
                <a:lnTo>
                  <a:pt x="7704610" y="2312177"/>
                </a:lnTo>
                <a:lnTo>
                  <a:pt x="7715429" y="2318653"/>
                </a:lnTo>
                <a:cubicBezTo>
                  <a:pt x="7720477" y="2319660"/>
                  <a:pt x="7724515" y="2321676"/>
                  <a:pt x="7724515" y="2333762"/>
                </a:cubicBezTo>
                <a:cubicBezTo>
                  <a:pt x="7724515" y="2325703"/>
                  <a:pt x="7716438" y="2325703"/>
                  <a:pt x="7708360" y="2333762"/>
                </a:cubicBezTo>
                <a:cubicBezTo>
                  <a:pt x="7716438" y="2341821"/>
                  <a:pt x="7724515" y="2333762"/>
                  <a:pt x="7724515" y="2349881"/>
                </a:cubicBezTo>
                <a:cubicBezTo>
                  <a:pt x="7724515" y="2374056"/>
                  <a:pt x="7716438" y="2333762"/>
                  <a:pt x="7716438" y="2341821"/>
                </a:cubicBezTo>
                <a:cubicBezTo>
                  <a:pt x="7708360" y="2349881"/>
                  <a:pt x="7724515" y="2382116"/>
                  <a:pt x="7732594" y="2390173"/>
                </a:cubicBezTo>
                <a:cubicBezTo>
                  <a:pt x="7716438" y="2390173"/>
                  <a:pt x="7724515" y="2398233"/>
                  <a:pt x="7732594" y="2398233"/>
                </a:cubicBezTo>
                <a:cubicBezTo>
                  <a:pt x="7740671" y="2406292"/>
                  <a:pt x="7716438" y="2406292"/>
                  <a:pt x="7716438" y="2390173"/>
                </a:cubicBezTo>
                <a:cubicBezTo>
                  <a:pt x="7716438" y="2398233"/>
                  <a:pt x="7716438" y="2406292"/>
                  <a:pt x="7716438" y="2422408"/>
                </a:cubicBezTo>
                <a:cubicBezTo>
                  <a:pt x="7708360" y="2398233"/>
                  <a:pt x="7708360" y="2349881"/>
                  <a:pt x="7676048" y="2301527"/>
                </a:cubicBezTo>
                <a:cubicBezTo>
                  <a:pt x="7667969" y="2309586"/>
                  <a:pt x="7692204" y="2341821"/>
                  <a:pt x="7676048" y="2325703"/>
                </a:cubicBezTo>
                <a:cubicBezTo>
                  <a:pt x="7676048" y="2333762"/>
                  <a:pt x="7700282" y="2357938"/>
                  <a:pt x="7684127" y="2349881"/>
                </a:cubicBezTo>
                <a:cubicBezTo>
                  <a:pt x="7684127" y="2365997"/>
                  <a:pt x="7700282" y="2349881"/>
                  <a:pt x="7700282" y="2374056"/>
                </a:cubicBezTo>
                <a:cubicBezTo>
                  <a:pt x="7692204" y="2374056"/>
                  <a:pt x="7692204" y="2374056"/>
                  <a:pt x="7684127" y="2374056"/>
                </a:cubicBezTo>
                <a:cubicBezTo>
                  <a:pt x="7700282" y="2406292"/>
                  <a:pt x="7700282" y="2398233"/>
                  <a:pt x="7700282" y="2422408"/>
                </a:cubicBezTo>
                <a:cubicBezTo>
                  <a:pt x="7692204" y="2406292"/>
                  <a:pt x="7684127" y="2390173"/>
                  <a:pt x="7667969" y="2382116"/>
                </a:cubicBezTo>
                <a:cubicBezTo>
                  <a:pt x="7659893" y="2398233"/>
                  <a:pt x="7676048" y="2398233"/>
                  <a:pt x="7684127" y="2414349"/>
                </a:cubicBezTo>
                <a:cubicBezTo>
                  <a:pt x="7676048" y="2414349"/>
                  <a:pt x="7667969" y="2414349"/>
                  <a:pt x="7667969" y="2414349"/>
                </a:cubicBezTo>
                <a:cubicBezTo>
                  <a:pt x="7667969" y="2406292"/>
                  <a:pt x="7667969" y="2398233"/>
                  <a:pt x="7659893" y="2390173"/>
                </a:cubicBezTo>
                <a:cubicBezTo>
                  <a:pt x="7643738" y="2382116"/>
                  <a:pt x="7667969" y="2414349"/>
                  <a:pt x="7651814" y="2406292"/>
                </a:cubicBezTo>
                <a:cubicBezTo>
                  <a:pt x="7643738" y="2390173"/>
                  <a:pt x="7635658" y="2374056"/>
                  <a:pt x="7627582" y="2365997"/>
                </a:cubicBezTo>
                <a:cubicBezTo>
                  <a:pt x="7619503" y="2382116"/>
                  <a:pt x="7643738" y="2406292"/>
                  <a:pt x="7627582" y="2414349"/>
                </a:cubicBezTo>
                <a:cubicBezTo>
                  <a:pt x="7627582" y="2390173"/>
                  <a:pt x="7611424" y="2357938"/>
                  <a:pt x="7595268" y="2374056"/>
                </a:cubicBezTo>
                <a:cubicBezTo>
                  <a:pt x="7595268" y="2382116"/>
                  <a:pt x="7611424" y="2382116"/>
                  <a:pt x="7619503" y="2390173"/>
                </a:cubicBezTo>
                <a:cubicBezTo>
                  <a:pt x="7619503" y="2406292"/>
                  <a:pt x="7603348" y="2406292"/>
                  <a:pt x="7595268" y="2406292"/>
                </a:cubicBezTo>
                <a:cubicBezTo>
                  <a:pt x="7595268" y="2398233"/>
                  <a:pt x="7595268" y="2390173"/>
                  <a:pt x="7587192" y="2382116"/>
                </a:cubicBezTo>
                <a:cubicBezTo>
                  <a:pt x="7595268" y="2462703"/>
                  <a:pt x="7579114" y="2374056"/>
                  <a:pt x="7562958" y="2341821"/>
                </a:cubicBezTo>
                <a:cubicBezTo>
                  <a:pt x="7562958" y="2349881"/>
                  <a:pt x="7562958" y="2382116"/>
                  <a:pt x="7571037" y="2382116"/>
                </a:cubicBezTo>
                <a:cubicBezTo>
                  <a:pt x="7571037" y="2390173"/>
                  <a:pt x="7562958" y="2390173"/>
                  <a:pt x="7571037" y="2406292"/>
                </a:cubicBezTo>
                <a:cubicBezTo>
                  <a:pt x="7554882" y="2398233"/>
                  <a:pt x="7571037" y="2390173"/>
                  <a:pt x="7554882" y="2382116"/>
                </a:cubicBezTo>
                <a:cubicBezTo>
                  <a:pt x="7554882" y="2390173"/>
                  <a:pt x="7554882" y="2398233"/>
                  <a:pt x="7546802" y="2398233"/>
                </a:cubicBezTo>
                <a:cubicBezTo>
                  <a:pt x="7554882" y="2390173"/>
                  <a:pt x="7546802" y="2374056"/>
                  <a:pt x="7538724" y="2365997"/>
                </a:cubicBezTo>
                <a:cubicBezTo>
                  <a:pt x="7538724" y="2374056"/>
                  <a:pt x="7546802" y="2398233"/>
                  <a:pt x="7530648" y="2390173"/>
                </a:cubicBezTo>
                <a:cubicBezTo>
                  <a:pt x="7522568" y="2382116"/>
                  <a:pt x="7530648" y="2382116"/>
                  <a:pt x="7530648" y="2382116"/>
                </a:cubicBezTo>
                <a:cubicBezTo>
                  <a:pt x="7530648" y="2374056"/>
                  <a:pt x="7522568" y="2374056"/>
                  <a:pt x="7522568" y="2365997"/>
                </a:cubicBezTo>
                <a:cubicBezTo>
                  <a:pt x="7514492" y="2374056"/>
                  <a:pt x="7530648" y="2398233"/>
                  <a:pt x="7530648" y="2406292"/>
                </a:cubicBezTo>
                <a:cubicBezTo>
                  <a:pt x="7514492" y="2406292"/>
                  <a:pt x="7522568" y="2382116"/>
                  <a:pt x="7506413" y="2398233"/>
                </a:cubicBezTo>
                <a:cubicBezTo>
                  <a:pt x="7490258" y="2390173"/>
                  <a:pt x="7482181" y="2374056"/>
                  <a:pt x="7474102" y="2365997"/>
                </a:cubicBezTo>
                <a:cubicBezTo>
                  <a:pt x="7457947" y="2365997"/>
                  <a:pt x="7474102" y="2382116"/>
                  <a:pt x="7482181" y="2382116"/>
                </a:cubicBezTo>
                <a:cubicBezTo>
                  <a:pt x="7474102" y="2398233"/>
                  <a:pt x="7457947" y="2374056"/>
                  <a:pt x="7449868" y="2382116"/>
                </a:cubicBezTo>
                <a:cubicBezTo>
                  <a:pt x="7441791" y="2382116"/>
                  <a:pt x="7449868" y="2390173"/>
                  <a:pt x="7457947" y="2398233"/>
                </a:cubicBezTo>
                <a:cubicBezTo>
                  <a:pt x="7449868" y="2406292"/>
                  <a:pt x="7441791" y="2390173"/>
                  <a:pt x="7441791" y="2390173"/>
                </a:cubicBezTo>
                <a:cubicBezTo>
                  <a:pt x="7433712" y="2398233"/>
                  <a:pt x="7433712" y="2398233"/>
                  <a:pt x="7433712" y="2406292"/>
                </a:cubicBezTo>
                <a:cubicBezTo>
                  <a:pt x="7449868" y="2422408"/>
                  <a:pt x="7441791" y="2414349"/>
                  <a:pt x="7457947" y="2406292"/>
                </a:cubicBezTo>
                <a:cubicBezTo>
                  <a:pt x="7457947" y="2422408"/>
                  <a:pt x="7449868" y="2422408"/>
                  <a:pt x="7441791" y="2430468"/>
                </a:cubicBezTo>
                <a:cubicBezTo>
                  <a:pt x="7433712" y="2414349"/>
                  <a:pt x="7425635" y="2390173"/>
                  <a:pt x="7409479" y="2406292"/>
                </a:cubicBezTo>
                <a:cubicBezTo>
                  <a:pt x="7393321" y="2390173"/>
                  <a:pt x="7401401" y="2390173"/>
                  <a:pt x="7393321" y="2374056"/>
                </a:cubicBezTo>
                <a:cubicBezTo>
                  <a:pt x="7385245" y="2382116"/>
                  <a:pt x="7401401" y="2430468"/>
                  <a:pt x="7417556" y="2422408"/>
                </a:cubicBezTo>
                <a:cubicBezTo>
                  <a:pt x="7417556" y="2438527"/>
                  <a:pt x="7409479" y="2446584"/>
                  <a:pt x="7401401" y="2438527"/>
                </a:cubicBezTo>
                <a:cubicBezTo>
                  <a:pt x="7401401" y="2414349"/>
                  <a:pt x="7393321" y="2430468"/>
                  <a:pt x="7393321" y="2406292"/>
                </a:cubicBezTo>
                <a:cubicBezTo>
                  <a:pt x="7377167" y="2406292"/>
                  <a:pt x="7377167" y="2414349"/>
                  <a:pt x="7385245" y="2430468"/>
                </a:cubicBezTo>
                <a:cubicBezTo>
                  <a:pt x="7385245" y="2422408"/>
                  <a:pt x="7377167" y="2422408"/>
                  <a:pt x="7369090" y="2422408"/>
                </a:cubicBezTo>
                <a:cubicBezTo>
                  <a:pt x="7369090" y="2406292"/>
                  <a:pt x="7352935" y="2414349"/>
                  <a:pt x="7352935" y="2390173"/>
                </a:cubicBezTo>
                <a:cubicBezTo>
                  <a:pt x="7344855" y="2406292"/>
                  <a:pt x="7352935" y="2430468"/>
                  <a:pt x="7344855" y="2438527"/>
                </a:cubicBezTo>
                <a:cubicBezTo>
                  <a:pt x="7352935" y="2454644"/>
                  <a:pt x="7352935" y="2430468"/>
                  <a:pt x="7352935" y="2422408"/>
                </a:cubicBezTo>
                <a:cubicBezTo>
                  <a:pt x="7369090" y="2430468"/>
                  <a:pt x="7361011" y="2446584"/>
                  <a:pt x="7361011" y="2454644"/>
                </a:cubicBezTo>
                <a:cubicBezTo>
                  <a:pt x="7344855" y="2462703"/>
                  <a:pt x="7344855" y="2446584"/>
                  <a:pt x="7336777" y="2430468"/>
                </a:cubicBezTo>
                <a:cubicBezTo>
                  <a:pt x="7352935" y="2430468"/>
                  <a:pt x="7328700" y="2414349"/>
                  <a:pt x="7344855" y="2414349"/>
                </a:cubicBezTo>
                <a:cubicBezTo>
                  <a:pt x="7336777" y="2406292"/>
                  <a:pt x="7320621" y="2390173"/>
                  <a:pt x="7312545" y="2374056"/>
                </a:cubicBezTo>
                <a:cubicBezTo>
                  <a:pt x="7304466" y="2365997"/>
                  <a:pt x="7328700" y="2374056"/>
                  <a:pt x="7312545" y="2357938"/>
                </a:cubicBezTo>
                <a:cubicBezTo>
                  <a:pt x="7312545" y="2349881"/>
                  <a:pt x="7336777" y="2357938"/>
                  <a:pt x="7336777" y="2374056"/>
                </a:cubicBezTo>
                <a:cubicBezTo>
                  <a:pt x="7328700" y="2382116"/>
                  <a:pt x="7328700" y="2357938"/>
                  <a:pt x="7320621" y="2365997"/>
                </a:cubicBezTo>
                <a:cubicBezTo>
                  <a:pt x="7328700" y="2374056"/>
                  <a:pt x="7336777" y="2390173"/>
                  <a:pt x="7344855" y="2390173"/>
                </a:cubicBezTo>
                <a:cubicBezTo>
                  <a:pt x="7352935" y="2382116"/>
                  <a:pt x="7336777" y="2365997"/>
                  <a:pt x="7336777" y="2349881"/>
                </a:cubicBezTo>
                <a:cubicBezTo>
                  <a:pt x="7344855" y="2365997"/>
                  <a:pt x="7352935" y="2357938"/>
                  <a:pt x="7369090" y="2349881"/>
                </a:cubicBezTo>
                <a:cubicBezTo>
                  <a:pt x="7377167" y="2374056"/>
                  <a:pt x="7361011" y="2382116"/>
                  <a:pt x="7369090" y="2398233"/>
                </a:cubicBezTo>
                <a:cubicBezTo>
                  <a:pt x="7369090" y="2406292"/>
                  <a:pt x="7369090" y="2406292"/>
                  <a:pt x="7369090" y="2414349"/>
                </a:cubicBezTo>
                <a:cubicBezTo>
                  <a:pt x="7369090" y="2390173"/>
                  <a:pt x="7385245" y="2382116"/>
                  <a:pt x="7369090" y="2349881"/>
                </a:cubicBezTo>
                <a:cubicBezTo>
                  <a:pt x="7385245" y="2341821"/>
                  <a:pt x="7393321" y="2341821"/>
                  <a:pt x="7393321" y="2349881"/>
                </a:cubicBezTo>
                <a:cubicBezTo>
                  <a:pt x="7409479" y="2341821"/>
                  <a:pt x="7393321" y="2341821"/>
                  <a:pt x="7393321" y="2325703"/>
                </a:cubicBezTo>
                <a:cubicBezTo>
                  <a:pt x="7401401" y="2325703"/>
                  <a:pt x="7401401" y="2325703"/>
                  <a:pt x="7401401" y="2333762"/>
                </a:cubicBezTo>
                <a:cubicBezTo>
                  <a:pt x="7401401" y="2333762"/>
                  <a:pt x="7409479" y="2325703"/>
                  <a:pt x="7409479" y="2325703"/>
                </a:cubicBezTo>
                <a:cubicBezTo>
                  <a:pt x="7401401" y="2341821"/>
                  <a:pt x="7409479" y="2341821"/>
                  <a:pt x="7425635" y="2341821"/>
                </a:cubicBezTo>
                <a:cubicBezTo>
                  <a:pt x="7425635" y="2341821"/>
                  <a:pt x="7417556" y="2333762"/>
                  <a:pt x="7417556" y="2325703"/>
                </a:cubicBezTo>
                <a:cubicBezTo>
                  <a:pt x="7425635" y="2325703"/>
                  <a:pt x="7425635" y="2325703"/>
                  <a:pt x="7433712" y="2325703"/>
                </a:cubicBezTo>
                <a:cubicBezTo>
                  <a:pt x="7449868" y="2349881"/>
                  <a:pt x="7433712" y="2349881"/>
                  <a:pt x="7433712" y="2357938"/>
                </a:cubicBezTo>
                <a:cubicBezTo>
                  <a:pt x="7433712" y="2365997"/>
                  <a:pt x="7441791" y="2365997"/>
                  <a:pt x="7441791" y="2365997"/>
                </a:cubicBezTo>
                <a:cubicBezTo>
                  <a:pt x="7449868" y="2357938"/>
                  <a:pt x="7433712" y="2333762"/>
                  <a:pt x="7441791" y="2325703"/>
                </a:cubicBezTo>
                <a:cubicBezTo>
                  <a:pt x="7466023" y="2349881"/>
                  <a:pt x="7441791" y="2277351"/>
                  <a:pt x="7417556" y="2245115"/>
                </a:cubicBezTo>
                <a:cubicBezTo>
                  <a:pt x="7433712" y="2245115"/>
                  <a:pt x="7441791" y="2277351"/>
                  <a:pt x="7433712" y="2245115"/>
                </a:cubicBezTo>
                <a:cubicBezTo>
                  <a:pt x="7441791" y="2269292"/>
                  <a:pt x="7449868" y="2277351"/>
                  <a:pt x="7457947" y="2309586"/>
                </a:cubicBezTo>
                <a:cubicBezTo>
                  <a:pt x="7457947" y="2325703"/>
                  <a:pt x="7466023" y="2285410"/>
                  <a:pt x="7474102" y="2317646"/>
                </a:cubicBezTo>
                <a:cubicBezTo>
                  <a:pt x="7482181" y="2309586"/>
                  <a:pt x="7474102" y="2293470"/>
                  <a:pt x="7466023" y="2293470"/>
                </a:cubicBezTo>
                <a:cubicBezTo>
                  <a:pt x="7457947" y="2285410"/>
                  <a:pt x="7474102" y="2285410"/>
                  <a:pt x="7474102" y="2277351"/>
                </a:cubicBezTo>
                <a:cubicBezTo>
                  <a:pt x="7482181" y="2277351"/>
                  <a:pt x="7474102" y="2285410"/>
                  <a:pt x="7474102" y="2293470"/>
                </a:cubicBezTo>
                <a:cubicBezTo>
                  <a:pt x="7490258" y="2293470"/>
                  <a:pt x="7466023" y="2269292"/>
                  <a:pt x="7482181" y="2269292"/>
                </a:cubicBezTo>
                <a:cubicBezTo>
                  <a:pt x="7474102" y="2261235"/>
                  <a:pt x="7466023" y="2237057"/>
                  <a:pt x="7482181" y="2237057"/>
                </a:cubicBezTo>
                <a:cubicBezTo>
                  <a:pt x="7482181" y="2261235"/>
                  <a:pt x="7490258" y="2277351"/>
                  <a:pt x="7490258" y="2301527"/>
                </a:cubicBezTo>
                <a:cubicBezTo>
                  <a:pt x="7490258" y="2309586"/>
                  <a:pt x="7490258" y="2309586"/>
                  <a:pt x="7498336" y="2309586"/>
                </a:cubicBezTo>
                <a:cubicBezTo>
                  <a:pt x="7498336" y="2293470"/>
                  <a:pt x="7514492" y="2333762"/>
                  <a:pt x="7530648" y="2341821"/>
                </a:cubicBezTo>
                <a:cubicBezTo>
                  <a:pt x="7534687" y="2341821"/>
                  <a:pt x="7534687" y="2337792"/>
                  <a:pt x="7534687" y="2333762"/>
                </a:cubicBezTo>
                <a:lnTo>
                  <a:pt x="7538260" y="2326629"/>
                </a:lnTo>
                <a:lnTo>
                  <a:pt x="7536809" y="2325232"/>
                </a:lnTo>
                <a:lnTo>
                  <a:pt x="7536959" y="2324825"/>
                </a:lnTo>
                <a:lnTo>
                  <a:pt x="7530648" y="2321676"/>
                </a:lnTo>
                <a:cubicBezTo>
                  <a:pt x="7528627" y="2321676"/>
                  <a:pt x="7526608" y="2321676"/>
                  <a:pt x="7522568" y="2317646"/>
                </a:cubicBezTo>
                <a:cubicBezTo>
                  <a:pt x="7522568" y="2309586"/>
                  <a:pt x="7522568" y="2301527"/>
                  <a:pt x="7530648" y="2301527"/>
                </a:cubicBezTo>
                <a:cubicBezTo>
                  <a:pt x="7522568" y="2277351"/>
                  <a:pt x="7522568" y="2309586"/>
                  <a:pt x="7506413" y="2309586"/>
                </a:cubicBezTo>
                <a:cubicBezTo>
                  <a:pt x="7506413" y="2293470"/>
                  <a:pt x="7498336" y="2285410"/>
                  <a:pt x="7490258" y="2269292"/>
                </a:cubicBezTo>
                <a:cubicBezTo>
                  <a:pt x="7490258" y="2245115"/>
                  <a:pt x="7498336" y="2277351"/>
                  <a:pt x="7506413" y="2285410"/>
                </a:cubicBezTo>
                <a:cubicBezTo>
                  <a:pt x="7506413" y="2277351"/>
                  <a:pt x="7498336" y="2269292"/>
                  <a:pt x="7498336" y="2261235"/>
                </a:cubicBezTo>
                <a:cubicBezTo>
                  <a:pt x="7514492" y="2277351"/>
                  <a:pt x="7522568" y="2285410"/>
                  <a:pt x="7538724" y="2301527"/>
                </a:cubicBezTo>
                <a:cubicBezTo>
                  <a:pt x="7546802" y="2277351"/>
                  <a:pt x="7522568" y="2285410"/>
                  <a:pt x="7530648" y="2261235"/>
                </a:cubicBezTo>
                <a:cubicBezTo>
                  <a:pt x="7514492" y="2301527"/>
                  <a:pt x="7482181" y="2204823"/>
                  <a:pt x="7498336" y="2204823"/>
                </a:cubicBezTo>
                <a:cubicBezTo>
                  <a:pt x="7498336" y="2180645"/>
                  <a:pt x="7514492" y="2212880"/>
                  <a:pt x="7522568" y="2204823"/>
                </a:cubicBezTo>
                <a:lnTo>
                  <a:pt x="7527978" y="2200162"/>
                </a:lnTo>
                <a:lnTo>
                  <a:pt x="7530648" y="2204823"/>
                </a:lnTo>
                <a:cubicBezTo>
                  <a:pt x="7538724" y="2204823"/>
                  <a:pt x="7538724" y="2180645"/>
                  <a:pt x="7530648" y="2180645"/>
                </a:cubicBezTo>
                <a:cubicBezTo>
                  <a:pt x="7530648" y="2164529"/>
                  <a:pt x="7546802" y="2196764"/>
                  <a:pt x="7546802" y="2196764"/>
                </a:cubicBezTo>
                <a:cubicBezTo>
                  <a:pt x="7554882" y="2188705"/>
                  <a:pt x="7546802" y="2172588"/>
                  <a:pt x="7562958" y="2172588"/>
                </a:cubicBezTo>
                <a:close/>
                <a:moveTo>
                  <a:pt x="7579407" y="2172273"/>
                </a:moveTo>
                <a:cubicBezTo>
                  <a:pt x="7587151" y="2180019"/>
                  <a:pt x="7594895" y="2180019"/>
                  <a:pt x="7594895" y="2195508"/>
                </a:cubicBezTo>
                <a:cubicBezTo>
                  <a:pt x="7587151" y="2195508"/>
                  <a:pt x="7579407" y="2203252"/>
                  <a:pt x="7571661" y="2180019"/>
                </a:cubicBezTo>
                <a:cubicBezTo>
                  <a:pt x="7579407" y="2187763"/>
                  <a:pt x="7587151" y="2187763"/>
                  <a:pt x="7579407" y="2172273"/>
                </a:cubicBezTo>
                <a:close/>
                <a:moveTo>
                  <a:pt x="6763108" y="2172273"/>
                </a:moveTo>
                <a:cubicBezTo>
                  <a:pt x="6780147" y="2172273"/>
                  <a:pt x="6763108" y="2180019"/>
                  <a:pt x="6771627" y="2195508"/>
                </a:cubicBezTo>
                <a:lnTo>
                  <a:pt x="6778815" y="2191757"/>
                </a:lnTo>
                <a:lnTo>
                  <a:pt x="6780147" y="2203252"/>
                </a:lnTo>
                <a:cubicBezTo>
                  <a:pt x="6780147" y="2203252"/>
                  <a:pt x="6771627" y="2195508"/>
                  <a:pt x="6771627" y="2203252"/>
                </a:cubicBezTo>
                <a:cubicBezTo>
                  <a:pt x="6754588" y="2180019"/>
                  <a:pt x="6771627" y="2180019"/>
                  <a:pt x="6763108" y="2172273"/>
                </a:cubicBezTo>
                <a:close/>
                <a:moveTo>
                  <a:pt x="6182105" y="2170666"/>
                </a:moveTo>
                <a:lnTo>
                  <a:pt x="6188152" y="2182743"/>
                </a:lnTo>
                <a:lnTo>
                  <a:pt x="6186267" y="2186510"/>
                </a:lnTo>
                <a:lnTo>
                  <a:pt x="6175049" y="2185763"/>
                </a:lnTo>
                <a:cubicBezTo>
                  <a:pt x="6172023" y="2182743"/>
                  <a:pt x="6170008" y="2178718"/>
                  <a:pt x="6165977" y="2178718"/>
                </a:cubicBezTo>
                <a:cubicBezTo>
                  <a:pt x="6157912" y="2186770"/>
                  <a:pt x="6165977" y="2194822"/>
                  <a:pt x="6149848" y="2178718"/>
                </a:cubicBezTo>
                <a:cubicBezTo>
                  <a:pt x="6149848" y="2190796"/>
                  <a:pt x="6153880" y="2196836"/>
                  <a:pt x="6158920" y="2201867"/>
                </a:cubicBezTo>
                <a:lnTo>
                  <a:pt x="6164223" y="2207868"/>
                </a:lnTo>
                <a:lnTo>
                  <a:pt x="6165011" y="2206324"/>
                </a:lnTo>
                <a:lnTo>
                  <a:pt x="6165985" y="2204420"/>
                </a:lnTo>
                <a:lnTo>
                  <a:pt x="6165018" y="2202292"/>
                </a:lnTo>
                <a:cubicBezTo>
                  <a:pt x="6164499" y="2198564"/>
                  <a:pt x="6165018" y="2193935"/>
                  <a:pt x="6167091" y="2187763"/>
                </a:cubicBezTo>
                <a:lnTo>
                  <a:pt x="6176850" y="2198557"/>
                </a:lnTo>
                <a:lnTo>
                  <a:pt x="6185030" y="2198727"/>
                </a:lnTo>
                <a:lnTo>
                  <a:pt x="6182105" y="2194822"/>
                </a:lnTo>
                <a:lnTo>
                  <a:pt x="6186267" y="2186510"/>
                </a:lnTo>
                <a:lnTo>
                  <a:pt x="6190170" y="2186770"/>
                </a:lnTo>
                <a:lnTo>
                  <a:pt x="6188152" y="2182743"/>
                </a:lnTo>
                <a:lnTo>
                  <a:pt x="6190170" y="2178718"/>
                </a:lnTo>
                <a:cubicBezTo>
                  <a:pt x="6198231" y="2186770"/>
                  <a:pt x="6206296" y="2178718"/>
                  <a:pt x="6206296" y="2194822"/>
                </a:cubicBezTo>
                <a:cubicBezTo>
                  <a:pt x="6214360" y="2178718"/>
                  <a:pt x="6190170" y="2178718"/>
                  <a:pt x="6182105" y="2170666"/>
                </a:cubicBezTo>
                <a:close/>
                <a:moveTo>
                  <a:pt x="6563730" y="2170586"/>
                </a:moveTo>
                <a:lnTo>
                  <a:pt x="6563859" y="2172182"/>
                </a:lnTo>
                <a:lnTo>
                  <a:pt x="6566070" y="2171772"/>
                </a:lnTo>
                <a:close/>
                <a:moveTo>
                  <a:pt x="7660724" y="2164529"/>
                </a:moveTo>
                <a:cubicBezTo>
                  <a:pt x="7660724" y="2164529"/>
                  <a:pt x="7660724" y="2172273"/>
                  <a:pt x="7660724" y="2180019"/>
                </a:cubicBezTo>
                <a:cubicBezTo>
                  <a:pt x="7635554" y="2164529"/>
                  <a:pt x="7635554" y="2203252"/>
                  <a:pt x="7610383" y="2180019"/>
                </a:cubicBezTo>
                <a:cubicBezTo>
                  <a:pt x="7635554" y="2164529"/>
                  <a:pt x="7635554" y="2172273"/>
                  <a:pt x="7660724" y="2164529"/>
                </a:cubicBezTo>
                <a:close/>
                <a:moveTo>
                  <a:pt x="6771627" y="2164529"/>
                </a:moveTo>
                <a:cubicBezTo>
                  <a:pt x="6784406" y="2168401"/>
                  <a:pt x="6784406" y="2174210"/>
                  <a:pt x="6782277" y="2180987"/>
                </a:cubicBezTo>
                <a:lnTo>
                  <a:pt x="6778815" y="2191755"/>
                </a:lnTo>
                <a:lnTo>
                  <a:pt x="6778017" y="2182923"/>
                </a:lnTo>
                <a:cubicBezTo>
                  <a:pt x="6775887" y="2176146"/>
                  <a:pt x="6771627" y="2168401"/>
                  <a:pt x="6771627" y="2164529"/>
                </a:cubicBezTo>
                <a:close/>
                <a:moveTo>
                  <a:pt x="6400653" y="2164529"/>
                </a:moveTo>
                <a:lnTo>
                  <a:pt x="6389682" y="2171177"/>
                </a:lnTo>
                <a:lnTo>
                  <a:pt x="6400929" y="2169807"/>
                </a:lnTo>
                <a:close/>
                <a:moveTo>
                  <a:pt x="6633226" y="2163565"/>
                </a:moveTo>
                <a:lnTo>
                  <a:pt x="6622621" y="2164435"/>
                </a:lnTo>
                <a:lnTo>
                  <a:pt x="6619787" y="2165077"/>
                </a:lnTo>
                <a:lnTo>
                  <a:pt x="6619335" y="2166514"/>
                </a:lnTo>
                <a:lnTo>
                  <a:pt x="6610100" y="2167269"/>
                </a:lnTo>
                <a:lnTo>
                  <a:pt x="6595568" y="2170557"/>
                </a:lnTo>
                <a:lnTo>
                  <a:pt x="6601442" y="2178718"/>
                </a:lnTo>
                <a:cubicBezTo>
                  <a:pt x="6593378" y="2178718"/>
                  <a:pt x="6593378" y="2194822"/>
                  <a:pt x="6601442" y="2194822"/>
                </a:cubicBezTo>
                <a:cubicBezTo>
                  <a:pt x="6601442" y="2202875"/>
                  <a:pt x="6601442" y="2218976"/>
                  <a:pt x="6585313" y="2210926"/>
                </a:cubicBezTo>
                <a:cubicBezTo>
                  <a:pt x="6593378" y="2218976"/>
                  <a:pt x="6601442" y="2227029"/>
                  <a:pt x="6617570" y="2227029"/>
                </a:cubicBezTo>
                <a:cubicBezTo>
                  <a:pt x="6617570" y="2259237"/>
                  <a:pt x="6601442" y="2243132"/>
                  <a:pt x="6625635" y="2259237"/>
                </a:cubicBezTo>
                <a:cubicBezTo>
                  <a:pt x="6593378" y="2251185"/>
                  <a:pt x="6585313" y="2267289"/>
                  <a:pt x="6577249" y="2227029"/>
                </a:cubicBezTo>
                <a:cubicBezTo>
                  <a:pt x="6585313" y="2227029"/>
                  <a:pt x="6585313" y="2251185"/>
                  <a:pt x="6601442" y="2235081"/>
                </a:cubicBezTo>
                <a:cubicBezTo>
                  <a:pt x="6593378" y="2223003"/>
                  <a:pt x="6585313" y="2212939"/>
                  <a:pt x="6578256" y="2200860"/>
                </a:cubicBezTo>
                <a:lnTo>
                  <a:pt x="6570914" y="2181022"/>
                </a:lnTo>
                <a:lnTo>
                  <a:pt x="6567541" y="2182640"/>
                </a:lnTo>
                <a:lnTo>
                  <a:pt x="6585313" y="2218976"/>
                </a:lnTo>
                <a:cubicBezTo>
                  <a:pt x="6569185" y="2227029"/>
                  <a:pt x="6561120" y="2194822"/>
                  <a:pt x="6553056" y="2202875"/>
                </a:cubicBezTo>
                <a:cubicBezTo>
                  <a:pt x="6553056" y="2210926"/>
                  <a:pt x="6561120" y="2210926"/>
                  <a:pt x="6561120" y="2210926"/>
                </a:cubicBezTo>
                <a:cubicBezTo>
                  <a:pt x="6569185" y="2227029"/>
                  <a:pt x="6553056" y="2227029"/>
                  <a:pt x="6569185" y="2251185"/>
                </a:cubicBezTo>
                <a:cubicBezTo>
                  <a:pt x="6577249" y="2251185"/>
                  <a:pt x="6569185" y="2235081"/>
                  <a:pt x="6569185" y="2227029"/>
                </a:cubicBezTo>
                <a:cubicBezTo>
                  <a:pt x="6577249" y="2227029"/>
                  <a:pt x="6577249" y="2251185"/>
                  <a:pt x="6577249" y="2259237"/>
                </a:cubicBezTo>
                <a:cubicBezTo>
                  <a:pt x="6569185" y="2251185"/>
                  <a:pt x="6569185" y="2283394"/>
                  <a:pt x="6553056" y="2267289"/>
                </a:cubicBezTo>
                <a:cubicBezTo>
                  <a:pt x="6544992" y="2251185"/>
                  <a:pt x="6553056" y="2251185"/>
                  <a:pt x="6553056" y="2235081"/>
                </a:cubicBezTo>
                <a:cubicBezTo>
                  <a:pt x="6553056" y="2243132"/>
                  <a:pt x="6520799" y="2194822"/>
                  <a:pt x="6536927" y="2202875"/>
                </a:cubicBezTo>
                <a:lnTo>
                  <a:pt x="6535689" y="2198133"/>
                </a:lnTo>
                <a:lnTo>
                  <a:pt x="6521207" y="2200239"/>
                </a:lnTo>
                <a:lnTo>
                  <a:pt x="6512736" y="2194824"/>
                </a:lnTo>
                <a:lnTo>
                  <a:pt x="6511603" y="2198596"/>
                </a:lnTo>
                <a:cubicBezTo>
                  <a:pt x="6514248" y="2205390"/>
                  <a:pt x="6524831" y="2218976"/>
                  <a:pt x="6512737" y="2218976"/>
                </a:cubicBezTo>
                <a:cubicBezTo>
                  <a:pt x="6512737" y="2218976"/>
                  <a:pt x="6512737" y="2227029"/>
                  <a:pt x="6520799" y="2235081"/>
                </a:cubicBezTo>
                <a:cubicBezTo>
                  <a:pt x="6520799" y="2227029"/>
                  <a:pt x="6520799" y="2218976"/>
                  <a:pt x="6520799" y="2210926"/>
                </a:cubicBezTo>
                <a:cubicBezTo>
                  <a:pt x="6528863" y="2218976"/>
                  <a:pt x="6536927" y="2218976"/>
                  <a:pt x="6544992" y="2235081"/>
                </a:cubicBezTo>
                <a:cubicBezTo>
                  <a:pt x="6528863" y="2235081"/>
                  <a:pt x="6520799" y="2251185"/>
                  <a:pt x="6512737" y="2243132"/>
                </a:cubicBezTo>
                <a:cubicBezTo>
                  <a:pt x="6520799" y="2251185"/>
                  <a:pt x="6528863" y="2251185"/>
                  <a:pt x="6512737" y="2251185"/>
                </a:cubicBezTo>
                <a:cubicBezTo>
                  <a:pt x="6512737" y="2263263"/>
                  <a:pt x="6514752" y="2271315"/>
                  <a:pt x="6517775" y="2278361"/>
                </a:cubicBezTo>
                <a:lnTo>
                  <a:pt x="6525118" y="2292359"/>
                </a:lnTo>
                <a:lnTo>
                  <a:pt x="6528641" y="2295066"/>
                </a:lnTo>
                <a:lnTo>
                  <a:pt x="6526696" y="2295367"/>
                </a:lnTo>
                <a:lnTo>
                  <a:pt x="6528863" y="2299497"/>
                </a:lnTo>
                <a:cubicBezTo>
                  <a:pt x="6524831" y="2301511"/>
                  <a:pt x="6521808" y="2301511"/>
                  <a:pt x="6519540" y="2300252"/>
                </a:cubicBezTo>
                <a:lnTo>
                  <a:pt x="6518261" y="2298437"/>
                </a:lnTo>
                <a:lnTo>
                  <a:pt x="6508529" y="2308158"/>
                </a:lnTo>
                <a:lnTo>
                  <a:pt x="6499031" y="2303414"/>
                </a:lnTo>
                <a:lnTo>
                  <a:pt x="6497052" y="2309242"/>
                </a:lnTo>
                <a:lnTo>
                  <a:pt x="6492681" y="2300623"/>
                </a:lnTo>
                <a:lnTo>
                  <a:pt x="6490576" y="2300948"/>
                </a:lnTo>
                <a:lnTo>
                  <a:pt x="6492379" y="2300092"/>
                </a:lnTo>
                <a:lnTo>
                  <a:pt x="6492423" y="2300114"/>
                </a:lnTo>
                <a:lnTo>
                  <a:pt x="6488844" y="2293055"/>
                </a:lnTo>
                <a:cubicBezTo>
                  <a:pt x="6488844" y="2284942"/>
                  <a:pt x="6497074" y="2284942"/>
                  <a:pt x="6488844" y="2276828"/>
                </a:cubicBezTo>
                <a:cubicBezTo>
                  <a:pt x="6497074" y="2276828"/>
                  <a:pt x="6497074" y="2284942"/>
                  <a:pt x="6505302" y="2284942"/>
                </a:cubicBezTo>
                <a:lnTo>
                  <a:pt x="6500383" y="2299433"/>
                </a:lnTo>
                <a:lnTo>
                  <a:pt x="6517138" y="2296843"/>
                </a:lnTo>
                <a:lnTo>
                  <a:pt x="6514753" y="2293458"/>
                </a:lnTo>
                <a:cubicBezTo>
                  <a:pt x="6512737" y="2287419"/>
                  <a:pt x="6512737" y="2279367"/>
                  <a:pt x="6512737" y="2275341"/>
                </a:cubicBezTo>
                <a:cubicBezTo>
                  <a:pt x="6512737" y="2299497"/>
                  <a:pt x="6488544" y="2259237"/>
                  <a:pt x="6480480" y="2243132"/>
                </a:cubicBezTo>
                <a:cubicBezTo>
                  <a:pt x="6480480" y="2251185"/>
                  <a:pt x="6472416" y="2251185"/>
                  <a:pt x="6472416" y="2251185"/>
                </a:cubicBezTo>
                <a:cubicBezTo>
                  <a:pt x="6488544" y="2275341"/>
                  <a:pt x="6456287" y="2267289"/>
                  <a:pt x="6480480" y="2275341"/>
                </a:cubicBezTo>
                <a:cubicBezTo>
                  <a:pt x="6480480" y="2291445"/>
                  <a:pt x="6464351" y="2267289"/>
                  <a:pt x="6472416" y="2291445"/>
                </a:cubicBezTo>
                <a:cubicBezTo>
                  <a:pt x="6456287" y="2275341"/>
                  <a:pt x="6480480" y="2251185"/>
                  <a:pt x="6456287" y="2218976"/>
                </a:cubicBezTo>
                <a:cubicBezTo>
                  <a:pt x="6456287" y="2218976"/>
                  <a:pt x="6456287" y="2218976"/>
                  <a:pt x="6448223" y="2218976"/>
                </a:cubicBezTo>
                <a:cubicBezTo>
                  <a:pt x="6448223" y="2210926"/>
                  <a:pt x="6488544" y="2210926"/>
                  <a:pt x="6480480" y="2227029"/>
                </a:cubicBezTo>
                <a:cubicBezTo>
                  <a:pt x="6480480" y="2227029"/>
                  <a:pt x="6480480" y="2227029"/>
                  <a:pt x="6488544" y="2227029"/>
                </a:cubicBezTo>
                <a:cubicBezTo>
                  <a:pt x="6488544" y="2214952"/>
                  <a:pt x="6479472" y="2211933"/>
                  <a:pt x="6481740" y="2204384"/>
                </a:cubicBezTo>
                <a:lnTo>
                  <a:pt x="6483581" y="2201797"/>
                </a:lnTo>
                <a:lnTo>
                  <a:pt x="6441835" y="2207283"/>
                </a:lnTo>
                <a:lnTo>
                  <a:pt x="6448669" y="2231400"/>
                </a:lnTo>
                <a:cubicBezTo>
                  <a:pt x="6456413" y="2256208"/>
                  <a:pt x="6464159" y="2280022"/>
                  <a:pt x="6464159" y="2299868"/>
                </a:cubicBezTo>
                <a:cubicBezTo>
                  <a:pt x="6448669" y="2307808"/>
                  <a:pt x="6456413" y="2268116"/>
                  <a:pt x="6448669" y="2291931"/>
                </a:cubicBezTo>
                <a:cubicBezTo>
                  <a:pt x="6440924" y="2276053"/>
                  <a:pt x="6433179" y="2228424"/>
                  <a:pt x="6402200" y="2236361"/>
                </a:cubicBezTo>
                <a:cubicBezTo>
                  <a:pt x="6402200" y="2232392"/>
                  <a:pt x="6400264" y="2226439"/>
                  <a:pt x="6398328" y="2219493"/>
                </a:cubicBezTo>
                <a:lnTo>
                  <a:pt x="6398040" y="2217793"/>
                </a:lnTo>
                <a:lnTo>
                  <a:pt x="6383681" y="2221248"/>
                </a:lnTo>
                <a:lnTo>
                  <a:pt x="6384776" y="2225005"/>
                </a:lnTo>
                <a:cubicBezTo>
                  <a:pt x="6386410" y="2225923"/>
                  <a:pt x="6389132" y="2224874"/>
                  <a:pt x="6393490" y="2220679"/>
                </a:cubicBezTo>
                <a:cubicBezTo>
                  <a:pt x="6397846" y="2233264"/>
                  <a:pt x="6395668" y="2237460"/>
                  <a:pt x="6392401" y="2239557"/>
                </a:cubicBezTo>
                <a:lnTo>
                  <a:pt x="6384848" y="2245792"/>
                </a:lnTo>
                <a:lnTo>
                  <a:pt x="6385493" y="2246713"/>
                </a:lnTo>
                <a:cubicBezTo>
                  <a:pt x="6386886" y="2247952"/>
                  <a:pt x="6387899" y="2247953"/>
                  <a:pt x="6387899" y="2245971"/>
                </a:cubicBezTo>
                <a:cubicBezTo>
                  <a:pt x="6389925" y="2255882"/>
                  <a:pt x="6386886" y="2262820"/>
                  <a:pt x="6380808" y="2267776"/>
                </a:cubicBezTo>
                <a:lnTo>
                  <a:pt x="6376575" y="2269432"/>
                </a:lnTo>
                <a:lnTo>
                  <a:pt x="6376583" y="2269548"/>
                </a:lnTo>
                <a:cubicBezTo>
                  <a:pt x="6384625" y="2277602"/>
                  <a:pt x="6392668" y="2261493"/>
                  <a:pt x="6392668" y="2253438"/>
                </a:cubicBezTo>
                <a:cubicBezTo>
                  <a:pt x="6400710" y="2253438"/>
                  <a:pt x="6400710" y="2269548"/>
                  <a:pt x="6408752" y="2269548"/>
                </a:cubicBezTo>
                <a:cubicBezTo>
                  <a:pt x="6400710" y="2245384"/>
                  <a:pt x="6416795" y="2269548"/>
                  <a:pt x="6424839" y="2245384"/>
                </a:cubicBezTo>
                <a:cubicBezTo>
                  <a:pt x="6424839" y="2261493"/>
                  <a:pt x="6432881" y="2261493"/>
                  <a:pt x="6440924" y="2277602"/>
                </a:cubicBezTo>
                <a:cubicBezTo>
                  <a:pt x="6432881" y="2277602"/>
                  <a:pt x="6432881" y="2293712"/>
                  <a:pt x="6432881" y="2301766"/>
                </a:cubicBezTo>
                <a:cubicBezTo>
                  <a:pt x="6424839" y="2301766"/>
                  <a:pt x="6424839" y="2277602"/>
                  <a:pt x="6416795" y="2269548"/>
                </a:cubicBezTo>
                <a:cubicBezTo>
                  <a:pt x="6416795" y="2277602"/>
                  <a:pt x="6416795" y="2301766"/>
                  <a:pt x="6400710" y="2285657"/>
                </a:cubicBezTo>
                <a:cubicBezTo>
                  <a:pt x="6396688" y="2289684"/>
                  <a:pt x="6398699" y="2293712"/>
                  <a:pt x="6401715" y="2298745"/>
                </a:cubicBezTo>
                <a:lnTo>
                  <a:pt x="6405697" y="2309570"/>
                </a:lnTo>
                <a:lnTo>
                  <a:pt x="6413790" y="2306383"/>
                </a:lnTo>
                <a:cubicBezTo>
                  <a:pt x="6420267" y="2303962"/>
                  <a:pt x="6427243" y="2302025"/>
                  <a:pt x="6435216" y="2302025"/>
                </a:cubicBezTo>
                <a:lnTo>
                  <a:pt x="6446074" y="2320245"/>
                </a:lnTo>
                <a:lnTo>
                  <a:pt x="6446614" y="2312706"/>
                </a:lnTo>
                <a:lnTo>
                  <a:pt x="6444591" y="2308207"/>
                </a:lnTo>
                <a:lnTo>
                  <a:pt x="6443927" y="2308158"/>
                </a:lnTo>
                <a:lnTo>
                  <a:pt x="6444527" y="2308065"/>
                </a:lnTo>
                <a:lnTo>
                  <a:pt x="6440926" y="2300060"/>
                </a:lnTo>
                <a:cubicBezTo>
                  <a:pt x="6444799" y="2300060"/>
                  <a:pt x="6447219" y="2301658"/>
                  <a:pt x="6448791" y="2304320"/>
                </a:cubicBezTo>
                <a:lnTo>
                  <a:pt x="6449567" y="2307287"/>
                </a:lnTo>
                <a:lnTo>
                  <a:pt x="6473664" y="2303562"/>
                </a:lnTo>
                <a:lnTo>
                  <a:pt x="6472386" y="2301169"/>
                </a:lnTo>
                <a:lnTo>
                  <a:pt x="6478846" y="2302760"/>
                </a:lnTo>
                <a:lnTo>
                  <a:pt x="6490576" y="2300948"/>
                </a:lnTo>
                <a:lnTo>
                  <a:pt x="6481747" y="2305148"/>
                </a:lnTo>
                <a:lnTo>
                  <a:pt x="6488844" y="2317397"/>
                </a:lnTo>
                <a:cubicBezTo>
                  <a:pt x="6488844" y="2313340"/>
                  <a:pt x="6486788" y="2307255"/>
                  <a:pt x="6486788" y="2304212"/>
                </a:cubicBezTo>
                <a:lnTo>
                  <a:pt x="6497043" y="2309270"/>
                </a:lnTo>
                <a:lnTo>
                  <a:pt x="6495274" y="2314483"/>
                </a:lnTo>
                <a:cubicBezTo>
                  <a:pt x="6496045" y="2325764"/>
                  <a:pt x="6500160" y="2338187"/>
                  <a:pt x="6505302" y="2350863"/>
                </a:cubicBezTo>
                <a:lnTo>
                  <a:pt x="6508108" y="2359048"/>
                </a:lnTo>
                <a:lnTo>
                  <a:pt x="6513200" y="2356867"/>
                </a:lnTo>
                <a:lnTo>
                  <a:pt x="6511596" y="2354096"/>
                </a:lnTo>
                <a:cubicBezTo>
                  <a:pt x="6506756" y="2342781"/>
                  <a:pt x="6502884" y="2328379"/>
                  <a:pt x="6499011" y="2316036"/>
                </a:cubicBezTo>
                <a:cubicBezTo>
                  <a:pt x="6499011" y="2316036"/>
                  <a:pt x="6506756" y="2324266"/>
                  <a:pt x="6506756" y="2316036"/>
                </a:cubicBezTo>
                <a:cubicBezTo>
                  <a:pt x="6514501" y="2307808"/>
                  <a:pt x="6506756" y="2348952"/>
                  <a:pt x="6514501" y="2324266"/>
                </a:cubicBezTo>
                <a:cubicBezTo>
                  <a:pt x="6514501" y="2328379"/>
                  <a:pt x="6516437" y="2336609"/>
                  <a:pt x="6519341" y="2345866"/>
                </a:cubicBezTo>
                <a:lnTo>
                  <a:pt x="6522098" y="2353058"/>
                </a:lnTo>
                <a:lnTo>
                  <a:pt x="6539822" y="2345469"/>
                </a:lnTo>
                <a:lnTo>
                  <a:pt x="6547908" y="2341584"/>
                </a:lnTo>
                <a:lnTo>
                  <a:pt x="6544995" y="2336738"/>
                </a:lnTo>
                <a:cubicBezTo>
                  <a:pt x="6541884" y="2327689"/>
                  <a:pt x="6541884" y="2317636"/>
                  <a:pt x="6546033" y="2317636"/>
                </a:cubicBezTo>
                <a:cubicBezTo>
                  <a:pt x="6550182" y="2317636"/>
                  <a:pt x="6552255" y="2313615"/>
                  <a:pt x="6554330" y="2309593"/>
                </a:cubicBezTo>
                <a:lnTo>
                  <a:pt x="6556043" y="2307933"/>
                </a:lnTo>
                <a:lnTo>
                  <a:pt x="6554962" y="2307907"/>
                </a:lnTo>
                <a:cubicBezTo>
                  <a:pt x="6552944" y="2306646"/>
                  <a:pt x="6552944" y="2304125"/>
                  <a:pt x="6556981" y="2300092"/>
                </a:cubicBezTo>
                <a:cubicBezTo>
                  <a:pt x="6548906" y="2296056"/>
                  <a:pt x="6542850" y="2300092"/>
                  <a:pt x="6537803" y="2302106"/>
                </a:cubicBezTo>
                <a:lnTo>
                  <a:pt x="6528641" y="2295066"/>
                </a:lnTo>
                <a:lnTo>
                  <a:pt x="6555680" y="2290887"/>
                </a:lnTo>
                <a:lnTo>
                  <a:pt x="6550181" y="2282448"/>
                </a:lnTo>
                <a:cubicBezTo>
                  <a:pt x="6546033" y="2277422"/>
                  <a:pt x="6541884" y="2273400"/>
                  <a:pt x="6537735" y="2269380"/>
                </a:cubicBezTo>
                <a:cubicBezTo>
                  <a:pt x="6537735" y="2265358"/>
                  <a:pt x="6543958" y="2269380"/>
                  <a:pt x="6551218" y="2277422"/>
                </a:cubicBezTo>
                <a:lnTo>
                  <a:pt x="6559140" y="2290353"/>
                </a:lnTo>
                <a:lnTo>
                  <a:pt x="6595882" y="2284673"/>
                </a:lnTo>
                <a:lnTo>
                  <a:pt x="6595822" y="2284571"/>
                </a:lnTo>
                <a:lnTo>
                  <a:pt x="6595966" y="2284661"/>
                </a:lnTo>
                <a:lnTo>
                  <a:pt x="6612199" y="2282152"/>
                </a:lnTo>
                <a:lnTo>
                  <a:pt x="6611312" y="2276827"/>
                </a:lnTo>
                <a:lnTo>
                  <a:pt x="6615104" y="2281703"/>
                </a:lnTo>
                <a:lnTo>
                  <a:pt x="6626632" y="2279921"/>
                </a:lnTo>
                <a:lnTo>
                  <a:pt x="6631595" y="2279357"/>
                </a:lnTo>
                <a:lnTo>
                  <a:pt x="6626800" y="2269082"/>
                </a:lnTo>
                <a:cubicBezTo>
                  <a:pt x="6630673" y="2267145"/>
                  <a:pt x="6634061" y="2268113"/>
                  <a:pt x="6636723" y="2270534"/>
                </a:cubicBezTo>
                <a:lnTo>
                  <a:pt x="6640972" y="2278292"/>
                </a:lnTo>
                <a:lnTo>
                  <a:pt x="6648135" y="2277478"/>
                </a:lnTo>
                <a:lnTo>
                  <a:pt x="6644032" y="2263137"/>
                </a:lnTo>
                <a:cubicBezTo>
                  <a:pt x="6638739" y="2246152"/>
                  <a:pt x="6635715" y="2237093"/>
                  <a:pt x="6641763" y="2218976"/>
                </a:cubicBezTo>
                <a:cubicBezTo>
                  <a:pt x="6641763" y="2218976"/>
                  <a:pt x="6649828" y="2218976"/>
                  <a:pt x="6657892" y="2218976"/>
                </a:cubicBezTo>
                <a:cubicBezTo>
                  <a:pt x="6633699" y="2210926"/>
                  <a:pt x="6649828" y="2186770"/>
                  <a:pt x="6633699" y="2178718"/>
                </a:cubicBezTo>
                <a:cubicBezTo>
                  <a:pt x="6633699" y="2170666"/>
                  <a:pt x="6633699" y="2170666"/>
                  <a:pt x="6641763" y="2170666"/>
                </a:cubicBezTo>
                <a:cubicBezTo>
                  <a:pt x="6637732" y="2170666"/>
                  <a:pt x="6635715" y="2168653"/>
                  <a:pt x="6633699" y="2164627"/>
                </a:cubicBezTo>
                <a:close/>
                <a:moveTo>
                  <a:pt x="6548100" y="2162664"/>
                </a:moveTo>
                <a:cubicBezTo>
                  <a:pt x="6536287" y="2161652"/>
                  <a:pt x="6524977" y="2168737"/>
                  <a:pt x="6515175" y="2171773"/>
                </a:cubicBezTo>
                <a:lnTo>
                  <a:pt x="6514342" y="2171773"/>
                </a:lnTo>
                <a:lnTo>
                  <a:pt x="6512737" y="2178718"/>
                </a:lnTo>
                <a:lnTo>
                  <a:pt x="6515058" y="2183754"/>
                </a:lnTo>
                <a:lnTo>
                  <a:pt x="6517043" y="2184333"/>
                </a:lnTo>
                <a:lnTo>
                  <a:pt x="6517775" y="2181738"/>
                </a:lnTo>
                <a:cubicBezTo>
                  <a:pt x="6518784" y="2176705"/>
                  <a:pt x="6520800" y="2170666"/>
                  <a:pt x="6528863" y="2178718"/>
                </a:cubicBezTo>
                <a:cubicBezTo>
                  <a:pt x="6532895" y="2170666"/>
                  <a:pt x="6538943" y="2170666"/>
                  <a:pt x="6544992" y="2172679"/>
                </a:cubicBezTo>
                <a:lnTo>
                  <a:pt x="6550354" y="2174687"/>
                </a:lnTo>
                <a:lnTo>
                  <a:pt x="6556941" y="2173466"/>
                </a:lnTo>
                <a:lnTo>
                  <a:pt x="6550410" y="2165256"/>
                </a:lnTo>
                <a:lnTo>
                  <a:pt x="6548191" y="2162710"/>
                </a:lnTo>
                <a:close/>
                <a:moveTo>
                  <a:pt x="6491049" y="2162067"/>
                </a:moveTo>
                <a:lnTo>
                  <a:pt x="6483258" y="2173740"/>
                </a:lnTo>
                <a:cubicBezTo>
                  <a:pt x="6478826" y="2176341"/>
                  <a:pt x="6473508" y="2177085"/>
                  <a:pt x="6467937" y="2177580"/>
                </a:cubicBezTo>
                <a:lnTo>
                  <a:pt x="6437526" y="2190057"/>
                </a:lnTo>
                <a:lnTo>
                  <a:pt x="6437729" y="2191605"/>
                </a:lnTo>
                <a:lnTo>
                  <a:pt x="6444888" y="2198394"/>
                </a:lnTo>
                <a:cubicBezTo>
                  <a:pt x="6454765" y="2198394"/>
                  <a:pt x="6466922" y="2180553"/>
                  <a:pt x="6460844" y="2198394"/>
                </a:cubicBezTo>
                <a:lnTo>
                  <a:pt x="6472416" y="2192383"/>
                </a:lnTo>
                <a:lnTo>
                  <a:pt x="6472416" y="2178718"/>
                </a:lnTo>
                <a:cubicBezTo>
                  <a:pt x="6478463" y="2190796"/>
                  <a:pt x="6493584" y="2184757"/>
                  <a:pt x="6493962" y="2170792"/>
                </a:cubicBezTo>
                <a:close/>
                <a:moveTo>
                  <a:pt x="7110847" y="2156784"/>
                </a:moveTo>
                <a:cubicBezTo>
                  <a:pt x="7118592" y="2172273"/>
                  <a:pt x="7118592" y="2187763"/>
                  <a:pt x="7118592" y="2195508"/>
                </a:cubicBezTo>
                <a:cubicBezTo>
                  <a:pt x="7110847" y="2195508"/>
                  <a:pt x="7103103" y="2187763"/>
                  <a:pt x="7095357" y="2172273"/>
                </a:cubicBezTo>
                <a:cubicBezTo>
                  <a:pt x="7118592" y="2195508"/>
                  <a:pt x="7095357" y="2164529"/>
                  <a:pt x="7110847" y="2156784"/>
                </a:cubicBezTo>
                <a:close/>
                <a:moveTo>
                  <a:pt x="6990802" y="2156784"/>
                </a:moveTo>
                <a:cubicBezTo>
                  <a:pt x="7002421" y="2168849"/>
                  <a:pt x="7005323" y="2221628"/>
                  <a:pt x="6999515" y="2213334"/>
                </a:cubicBezTo>
                <a:lnTo>
                  <a:pt x="6995835" y="2199635"/>
                </a:lnTo>
                <a:lnTo>
                  <a:pt x="6975312" y="2172273"/>
                </a:lnTo>
                <a:cubicBezTo>
                  <a:pt x="6983058" y="2172273"/>
                  <a:pt x="6990802" y="2172273"/>
                  <a:pt x="6983058" y="2164529"/>
                </a:cubicBezTo>
                <a:cubicBezTo>
                  <a:pt x="6984994" y="2160655"/>
                  <a:pt x="6986446" y="2160172"/>
                  <a:pt x="6987655" y="2161865"/>
                </a:cubicBezTo>
                <a:lnTo>
                  <a:pt x="6990802" y="2174266"/>
                </a:lnTo>
                <a:close/>
                <a:moveTo>
                  <a:pt x="6948207" y="2153878"/>
                </a:moveTo>
                <a:cubicBezTo>
                  <a:pt x="6950144" y="2154848"/>
                  <a:pt x="6952080" y="2156784"/>
                  <a:pt x="6955952" y="2156784"/>
                </a:cubicBezTo>
                <a:cubicBezTo>
                  <a:pt x="6963696" y="2172273"/>
                  <a:pt x="6955952" y="2172273"/>
                  <a:pt x="6963696" y="2187763"/>
                </a:cubicBezTo>
                <a:cubicBezTo>
                  <a:pt x="6955952" y="2180019"/>
                  <a:pt x="6948207" y="2164529"/>
                  <a:pt x="6940463" y="2156784"/>
                </a:cubicBezTo>
                <a:cubicBezTo>
                  <a:pt x="6944336" y="2152910"/>
                  <a:pt x="6946272" y="2152910"/>
                  <a:pt x="6948207" y="2153878"/>
                </a:cubicBezTo>
                <a:close/>
                <a:moveTo>
                  <a:pt x="6403196" y="2151930"/>
                </a:moveTo>
                <a:lnTo>
                  <a:pt x="6417693" y="2156784"/>
                </a:lnTo>
                <a:cubicBezTo>
                  <a:pt x="6413430" y="2160655"/>
                  <a:pt x="6411301" y="2160655"/>
                  <a:pt x="6409172" y="2158721"/>
                </a:cubicBezTo>
                <a:close/>
                <a:moveTo>
                  <a:pt x="7722683" y="2149040"/>
                </a:moveTo>
                <a:cubicBezTo>
                  <a:pt x="7731721" y="2149040"/>
                  <a:pt x="7731721" y="2164529"/>
                  <a:pt x="7740756" y="2156784"/>
                </a:cubicBezTo>
                <a:cubicBezTo>
                  <a:pt x="7749791" y="2172273"/>
                  <a:pt x="7731721" y="2172273"/>
                  <a:pt x="7722683" y="2172273"/>
                </a:cubicBezTo>
                <a:cubicBezTo>
                  <a:pt x="7731721" y="2156784"/>
                  <a:pt x="7731721" y="2164529"/>
                  <a:pt x="7722683" y="2149040"/>
                </a:cubicBezTo>
                <a:close/>
                <a:moveTo>
                  <a:pt x="7707194" y="2149040"/>
                </a:moveTo>
                <a:cubicBezTo>
                  <a:pt x="7722683" y="2149040"/>
                  <a:pt x="7714938" y="2172273"/>
                  <a:pt x="7707194" y="2180019"/>
                </a:cubicBezTo>
                <a:cubicBezTo>
                  <a:pt x="7699449" y="2164529"/>
                  <a:pt x="7699449" y="2172273"/>
                  <a:pt x="7699449" y="2172273"/>
                </a:cubicBezTo>
                <a:cubicBezTo>
                  <a:pt x="7683959" y="2172273"/>
                  <a:pt x="7707194" y="2172273"/>
                  <a:pt x="7691703" y="2156784"/>
                </a:cubicBezTo>
                <a:cubicBezTo>
                  <a:pt x="7691703" y="2141294"/>
                  <a:pt x="7722683" y="2187763"/>
                  <a:pt x="7707194" y="2149040"/>
                </a:cubicBezTo>
                <a:close/>
                <a:moveTo>
                  <a:pt x="7660724" y="2149040"/>
                </a:moveTo>
                <a:cubicBezTo>
                  <a:pt x="7668470" y="2149040"/>
                  <a:pt x="7676215" y="2180019"/>
                  <a:pt x="7691703" y="2180019"/>
                </a:cubicBezTo>
                <a:cubicBezTo>
                  <a:pt x="7676215" y="2180019"/>
                  <a:pt x="7683959" y="2187763"/>
                  <a:pt x="7668470" y="2180019"/>
                </a:cubicBezTo>
                <a:cubicBezTo>
                  <a:pt x="7668470" y="2172273"/>
                  <a:pt x="7668470" y="2164529"/>
                  <a:pt x="7660724" y="2149040"/>
                </a:cubicBezTo>
                <a:close/>
                <a:moveTo>
                  <a:pt x="6400653" y="2149040"/>
                </a:moveTo>
                <a:lnTo>
                  <a:pt x="6403196" y="2151930"/>
                </a:lnTo>
                <a:lnTo>
                  <a:pt x="6400788" y="2151122"/>
                </a:lnTo>
                <a:close/>
                <a:moveTo>
                  <a:pt x="6625635" y="2146510"/>
                </a:moveTo>
                <a:lnTo>
                  <a:pt x="6625162" y="2148012"/>
                </a:lnTo>
                <a:lnTo>
                  <a:pt x="6626282" y="2147962"/>
                </a:lnTo>
                <a:close/>
                <a:moveTo>
                  <a:pt x="7476043" y="2141889"/>
                </a:moveTo>
                <a:lnTo>
                  <a:pt x="7490340" y="2149040"/>
                </a:lnTo>
                <a:cubicBezTo>
                  <a:pt x="7490340" y="2156784"/>
                  <a:pt x="7482596" y="2164529"/>
                  <a:pt x="7490340" y="2164529"/>
                </a:cubicBezTo>
                <a:cubicBezTo>
                  <a:pt x="7498085" y="2172273"/>
                  <a:pt x="7482596" y="2172273"/>
                  <a:pt x="7490340" y="2187763"/>
                </a:cubicBezTo>
                <a:cubicBezTo>
                  <a:pt x="7490340" y="2187763"/>
                  <a:pt x="7482596" y="2187763"/>
                  <a:pt x="7482596" y="2187763"/>
                </a:cubicBezTo>
                <a:lnTo>
                  <a:pt x="7479250" y="2164338"/>
                </a:lnTo>
                <a:lnTo>
                  <a:pt x="7479540" y="2164205"/>
                </a:lnTo>
                <a:lnTo>
                  <a:pt x="7479148" y="2163626"/>
                </a:lnTo>
                <a:close/>
                <a:moveTo>
                  <a:pt x="7232646" y="2141300"/>
                </a:moveTo>
                <a:lnTo>
                  <a:pt x="7249062" y="2179666"/>
                </a:lnTo>
                <a:cubicBezTo>
                  <a:pt x="7249062" y="2179666"/>
                  <a:pt x="7240722" y="2179666"/>
                  <a:pt x="7240722" y="2187763"/>
                </a:cubicBezTo>
                <a:cubicBezTo>
                  <a:pt x="7232383" y="2187763"/>
                  <a:pt x="7234465" y="2181689"/>
                  <a:pt x="7236552" y="2172581"/>
                </a:cubicBezTo>
                <a:close/>
                <a:moveTo>
                  <a:pt x="7192168" y="2141294"/>
                </a:moveTo>
                <a:cubicBezTo>
                  <a:pt x="7192168" y="2149040"/>
                  <a:pt x="7199914" y="2172273"/>
                  <a:pt x="7176679" y="2172273"/>
                </a:cubicBezTo>
                <a:cubicBezTo>
                  <a:pt x="7184423" y="2164529"/>
                  <a:pt x="7176679" y="2141294"/>
                  <a:pt x="7192168" y="2141294"/>
                </a:cubicBezTo>
                <a:close/>
                <a:moveTo>
                  <a:pt x="7475781" y="2140055"/>
                </a:moveTo>
                <a:lnTo>
                  <a:pt x="7476043" y="2141889"/>
                </a:lnTo>
                <a:lnTo>
                  <a:pt x="7474851" y="2141294"/>
                </a:lnTo>
                <a:close/>
                <a:moveTo>
                  <a:pt x="7232380" y="2139182"/>
                </a:moveTo>
                <a:lnTo>
                  <a:pt x="7232646" y="2141300"/>
                </a:lnTo>
                <a:lnTo>
                  <a:pt x="7232043" y="2139892"/>
                </a:lnTo>
                <a:close/>
                <a:moveTo>
                  <a:pt x="7326732" y="2136562"/>
                </a:moveTo>
                <a:cubicBezTo>
                  <a:pt x="7327217" y="2136309"/>
                  <a:pt x="7327701" y="2139358"/>
                  <a:pt x="7327701" y="2147490"/>
                </a:cubicBezTo>
                <a:lnTo>
                  <a:pt x="7326308" y="2140468"/>
                </a:lnTo>
                <a:close/>
                <a:moveTo>
                  <a:pt x="7474851" y="2133550"/>
                </a:moveTo>
                <a:cubicBezTo>
                  <a:pt x="7478724" y="2133550"/>
                  <a:pt x="7478724" y="2135486"/>
                  <a:pt x="7477756" y="2137423"/>
                </a:cubicBezTo>
                <a:lnTo>
                  <a:pt x="7475781" y="2140055"/>
                </a:lnTo>
                <a:close/>
                <a:moveTo>
                  <a:pt x="6448672" y="2133550"/>
                </a:moveTo>
                <a:cubicBezTo>
                  <a:pt x="6456416" y="2141294"/>
                  <a:pt x="6464160" y="2141294"/>
                  <a:pt x="6471906" y="2156784"/>
                </a:cubicBezTo>
                <a:cubicBezTo>
                  <a:pt x="6456416" y="2172273"/>
                  <a:pt x="6456416" y="2149040"/>
                  <a:pt x="6448672" y="2133550"/>
                </a:cubicBezTo>
                <a:close/>
                <a:moveTo>
                  <a:pt x="6893326" y="2131561"/>
                </a:moveTo>
                <a:lnTo>
                  <a:pt x="6898802" y="2149651"/>
                </a:lnTo>
                <a:cubicBezTo>
                  <a:pt x="6900436" y="2156370"/>
                  <a:pt x="6901441" y="2161948"/>
                  <a:pt x="6901441" y="2163978"/>
                </a:cubicBezTo>
                <a:cubicBezTo>
                  <a:pt x="6893399" y="2163978"/>
                  <a:pt x="6893399" y="2147749"/>
                  <a:pt x="6885356" y="2147749"/>
                </a:cubicBezTo>
                <a:cubicBezTo>
                  <a:pt x="6877314" y="2180204"/>
                  <a:pt x="6909483" y="2172091"/>
                  <a:pt x="6909483" y="2212659"/>
                </a:cubicBezTo>
                <a:cubicBezTo>
                  <a:pt x="6901441" y="2212659"/>
                  <a:pt x="6901441" y="2196430"/>
                  <a:pt x="6893399" y="2188317"/>
                </a:cubicBezTo>
                <a:cubicBezTo>
                  <a:pt x="6901441" y="2220772"/>
                  <a:pt x="6897419" y="2218743"/>
                  <a:pt x="6891388" y="2205559"/>
                </a:cubicBezTo>
                <a:lnTo>
                  <a:pt x="6885450" y="2189448"/>
                </a:lnTo>
                <a:lnTo>
                  <a:pt x="6885356" y="2188317"/>
                </a:lnTo>
                <a:lnTo>
                  <a:pt x="6885049" y="2188362"/>
                </a:lnTo>
                <a:lnTo>
                  <a:pt x="6882089" y="2180330"/>
                </a:lnTo>
                <a:cubicBezTo>
                  <a:pt x="6879324" y="2171076"/>
                  <a:pt x="6877314" y="2161947"/>
                  <a:pt x="6877314" y="2155862"/>
                </a:cubicBezTo>
                <a:cubicBezTo>
                  <a:pt x="6853184" y="2163978"/>
                  <a:pt x="6869269" y="2196430"/>
                  <a:pt x="6853184" y="2163978"/>
                </a:cubicBezTo>
                <a:cubicBezTo>
                  <a:pt x="6847152" y="2176147"/>
                  <a:pt x="6859216" y="2188317"/>
                  <a:pt x="6872412" y="2190218"/>
                </a:cubicBezTo>
                <a:lnTo>
                  <a:pt x="6885049" y="2188362"/>
                </a:lnTo>
                <a:lnTo>
                  <a:pt x="6885450" y="2189448"/>
                </a:lnTo>
                <a:lnTo>
                  <a:pt x="6886361" y="2200488"/>
                </a:lnTo>
                <a:cubicBezTo>
                  <a:pt x="6887367" y="2204545"/>
                  <a:pt x="6889377" y="2208602"/>
                  <a:pt x="6893399" y="2212659"/>
                </a:cubicBezTo>
                <a:cubicBezTo>
                  <a:pt x="6885356" y="2212659"/>
                  <a:pt x="6885356" y="2204545"/>
                  <a:pt x="6885356" y="2204545"/>
                </a:cubicBezTo>
                <a:cubicBezTo>
                  <a:pt x="6877314" y="2188317"/>
                  <a:pt x="6869269" y="2204545"/>
                  <a:pt x="6861226" y="2196430"/>
                </a:cubicBezTo>
                <a:cubicBezTo>
                  <a:pt x="6865249" y="2204545"/>
                  <a:pt x="6875302" y="2214685"/>
                  <a:pt x="6882338" y="2225843"/>
                </a:cubicBezTo>
                <a:lnTo>
                  <a:pt x="6883302" y="2237171"/>
                </a:lnTo>
                <a:lnTo>
                  <a:pt x="6877314" y="2261340"/>
                </a:lnTo>
                <a:cubicBezTo>
                  <a:pt x="6869269" y="2253226"/>
                  <a:pt x="6861226" y="2236998"/>
                  <a:pt x="6853184" y="2220772"/>
                </a:cubicBezTo>
                <a:cubicBezTo>
                  <a:pt x="6861226" y="2220772"/>
                  <a:pt x="6861226" y="2236998"/>
                  <a:pt x="6869269" y="2228884"/>
                </a:cubicBezTo>
                <a:cubicBezTo>
                  <a:pt x="6869269" y="2204545"/>
                  <a:pt x="6853184" y="2204545"/>
                  <a:pt x="6845142" y="2172091"/>
                </a:cubicBezTo>
                <a:cubicBezTo>
                  <a:pt x="6829057" y="2188317"/>
                  <a:pt x="6853184" y="2212659"/>
                  <a:pt x="6861226" y="2253226"/>
                </a:cubicBezTo>
                <a:cubicBezTo>
                  <a:pt x="6837099" y="2245111"/>
                  <a:pt x="6853184" y="2212659"/>
                  <a:pt x="6837099" y="2188317"/>
                </a:cubicBezTo>
                <a:cubicBezTo>
                  <a:pt x="6837099" y="2180204"/>
                  <a:pt x="6821015" y="2196430"/>
                  <a:pt x="6829057" y="2180204"/>
                </a:cubicBezTo>
                <a:cubicBezTo>
                  <a:pt x="6821015" y="2172091"/>
                  <a:pt x="6812970" y="2196430"/>
                  <a:pt x="6804928" y="2172091"/>
                </a:cubicBezTo>
                <a:cubicBezTo>
                  <a:pt x="6821015" y="2163978"/>
                  <a:pt x="6837099" y="2159921"/>
                  <a:pt x="6852179" y="2154849"/>
                </a:cubicBezTo>
                <a:close/>
                <a:moveTo>
                  <a:pt x="6746377" y="2129771"/>
                </a:moveTo>
                <a:lnTo>
                  <a:pt x="6746764" y="2130289"/>
                </a:lnTo>
                <a:lnTo>
                  <a:pt x="6746597" y="2130406"/>
                </a:lnTo>
                <a:close/>
                <a:moveTo>
                  <a:pt x="7254127" y="2125804"/>
                </a:moveTo>
                <a:cubicBezTo>
                  <a:pt x="7263164" y="2125804"/>
                  <a:pt x="7263164" y="2133550"/>
                  <a:pt x="7272199" y="2133550"/>
                </a:cubicBezTo>
                <a:cubicBezTo>
                  <a:pt x="7263164" y="2141294"/>
                  <a:pt x="7272199" y="2164529"/>
                  <a:pt x="7281234" y="2187763"/>
                </a:cubicBezTo>
                <a:cubicBezTo>
                  <a:pt x="7254127" y="2172273"/>
                  <a:pt x="7272199" y="2156784"/>
                  <a:pt x="7254127" y="2125804"/>
                </a:cubicBezTo>
                <a:close/>
                <a:moveTo>
                  <a:pt x="7061797" y="2122282"/>
                </a:moveTo>
                <a:cubicBezTo>
                  <a:pt x="7061797" y="2114187"/>
                  <a:pt x="7070186" y="2146573"/>
                  <a:pt x="7061797" y="2138477"/>
                </a:cubicBezTo>
                <a:cubicBezTo>
                  <a:pt x="7070186" y="2146573"/>
                  <a:pt x="7078578" y="2154672"/>
                  <a:pt x="7086968" y="2146573"/>
                </a:cubicBezTo>
                <a:cubicBezTo>
                  <a:pt x="7086968" y="2162767"/>
                  <a:pt x="7070186" y="2170863"/>
                  <a:pt x="7095357" y="2187058"/>
                </a:cubicBezTo>
                <a:cubicBezTo>
                  <a:pt x="7095357" y="2203252"/>
                  <a:pt x="7078578" y="2187058"/>
                  <a:pt x="7078578" y="2170863"/>
                </a:cubicBezTo>
                <a:cubicBezTo>
                  <a:pt x="7061797" y="2178962"/>
                  <a:pt x="7095357" y="2203252"/>
                  <a:pt x="7070186" y="2203252"/>
                </a:cubicBezTo>
                <a:cubicBezTo>
                  <a:pt x="7070186" y="2170863"/>
                  <a:pt x="7053407" y="2170863"/>
                  <a:pt x="7045015" y="2138477"/>
                </a:cubicBezTo>
                <a:cubicBezTo>
                  <a:pt x="7045015" y="2114187"/>
                  <a:pt x="7053407" y="2162767"/>
                  <a:pt x="7061797" y="2162767"/>
                </a:cubicBezTo>
                <a:cubicBezTo>
                  <a:pt x="7070186" y="2154672"/>
                  <a:pt x="7053407" y="2154672"/>
                  <a:pt x="7053407" y="2138477"/>
                </a:cubicBezTo>
                <a:cubicBezTo>
                  <a:pt x="7061797" y="2138477"/>
                  <a:pt x="7061797" y="2130381"/>
                  <a:pt x="7061797" y="2122282"/>
                </a:cubicBezTo>
                <a:close/>
                <a:moveTo>
                  <a:pt x="7730428" y="2114187"/>
                </a:moveTo>
                <a:cubicBezTo>
                  <a:pt x="7738658" y="2114187"/>
                  <a:pt x="7746886" y="2114187"/>
                  <a:pt x="7746886" y="2130538"/>
                </a:cubicBezTo>
                <a:cubicBezTo>
                  <a:pt x="7746886" y="2122361"/>
                  <a:pt x="7738658" y="2122361"/>
                  <a:pt x="7738658" y="2130538"/>
                </a:cubicBezTo>
                <a:cubicBezTo>
                  <a:pt x="7746886" y="2138712"/>
                  <a:pt x="7755115" y="2122361"/>
                  <a:pt x="7755115" y="2155062"/>
                </a:cubicBezTo>
                <a:lnTo>
                  <a:pt x="7755115" y="2130538"/>
                </a:lnTo>
                <a:cubicBezTo>
                  <a:pt x="7763343" y="2138712"/>
                  <a:pt x="7763343" y="2130538"/>
                  <a:pt x="7763343" y="2122361"/>
                </a:cubicBezTo>
                <a:cubicBezTo>
                  <a:pt x="7779801" y="2130538"/>
                  <a:pt x="7755115" y="2138712"/>
                  <a:pt x="7763343" y="2146887"/>
                </a:cubicBezTo>
                <a:cubicBezTo>
                  <a:pt x="7771574" y="2163238"/>
                  <a:pt x="7771574" y="2138712"/>
                  <a:pt x="7779801" y="2138712"/>
                </a:cubicBezTo>
                <a:cubicBezTo>
                  <a:pt x="7788032" y="2146887"/>
                  <a:pt x="7788032" y="2146887"/>
                  <a:pt x="7796260" y="2155062"/>
                </a:cubicBezTo>
                <a:cubicBezTo>
                  <a:pt x="7755115" y="2155062"/>
                  <a:pt x="7755115" y="2187763"/>
                  <a:pt x="7730428" y="2114187"/>
                </a:cubicBezTo>
                <a:close/>
                <a:moveTo>
                  <a:pt x="7118592" y="2114187"/>
                </a:moveTo>
                <a:cubicBezTo>
                  <a:pt x="7118592" y="2114187"/>
                  <a:pt x="7126336" y="2122704"/>
                  <a:pt x="7126336" y="2114187"/>
                </a:cubicBezTo>
                <a:cubicBezTo>
                  <a:pt x="7134082" y="2122704"/>
                  <a:pt x="7134082" y="2122704"/>
                  <a:pt x="7141826" y="2114187"/>
                </a:cubicBezTo>
                <a:cubicBezTo>
                  <a:pt x="7149571" y="2156784"/>
                  <a:pt x="7126336" y="2114187"/>
                  <a:pt x="7134082" y="2139746"/>
                </a:cubicBezTo>
                <a:cubicBezTo>
                  <a:pt x="7118592" y="2139746"/>
                  <a:pt x="7126336" y="2131225"/>
                  <a:pt x="7118592" y="2114187"/>
                </a:cubicBezTo>
                <a:close/>
                <a:moveTo>
                  <a:pt x="7087613" y="2108205"/>
                </a:moveTo>
                <a:cubicBezTo>
                  <a:pt x="7087613" y="2116126"/>
                  <a:pt x="7087613" y="2124047"/>
                  <a:pt x="7095357" y="2131967"/>
                </a:cubicBezTo>
                <a:cubicBezTo>
                  <a:pt x="7095357" y="2131967"/>
                  <a:pt x="7095357" y="2131967"/>
                  <a:pt x="7103103" y="2131967"/>
                </a:cubicBezTo>
                <a:cubicBezTo>
                  <a:pt x="7095357" y="2131967"/>
                  <a:pt x="7103103" y="2147810"/>
                  <a:pt x="7095357" y="2155730"/>
                </a:cubicBezTo>
                <a:cubicBezTo>
                  <a:pt x="7087613" y="2155730"/>
                  <a:pt x="7095357" y="2131967"/>
                  <a:pt x="7079868" y="2116126"/>
                </a:cubicBezTo>
                <a:cubicBezTo>
                  <a:pt x="7079868" y="2124047"/>
                  <a:pt x="7079868" y="2124047"/>
                  <a:pt x="7072123" y="2116126"/>
                </a:cubicBezTo>
                <a:cubicBezTo>
                  <a:pt x="7079868" y="2108205"/>
                  <a:pt x="7079868" y="2108205"/>
                  <a:pt x="7087613" y="2108205"/>
                </a:cubicBezTo>
                <a:close/>
                <a:moveTo>
                  <a:pt x="7691703" y="2107215"/>
                </a:moveTo>
                <a:cubicBezTo>
                  <a:pt x="7707194" y="2098697"/>
                  <a:pt x="7707194" y="2132774"/>
                  <a:pt x="7707194" y="2141294"/>
                </a:cubicBezTo>
                <a:cubicBezTo>
                  <a:pt x="7699449" y="2141294"/>
                  <a:pt x="7699449" y="2124256"/>
                  <a:pt x="7691703" y="2107215"/>
                </a:cubicBezTo>
                <a:close/>
                <a:moveTo>
                  <a:pt x="6932717" y="2106830"/>
                </a:moveTo>
                <a:cubicBezTo>
                  <a:pt x="6941238" y="2098697"/>
                  <a:pt x="6941238" y="2131225"/>
                  <a:pt x="6958277" y="2114960"/>
                </a:cubicBezTo>
                <a:cubicBezTo>
                  <a:pt x="6958277" y="2139358"/>
                  <a:pt x="6958277" y="2147490"/>
                  <a:pt x="6975315" y="2163753"/>
                </a:cubicBezTo>
                <a:cubicBezTo>
                  <a:pt x="6975315" y="2180019"/>
                  <a:pt x="6958277" y="2131225"/>
                  <a:pt x="6949756" y="2147490"/>
                </a:cubicBezTo>
                <a:cubicBezTo>
                  <a:pt x="6932717" y="2131225"/>
                  <a:pt x="6941238" y="2123092"/>
                  <a:pt x="6932717" y="2106830"/>
                </a:cubicBezTo>
                <a:close/>
                <a:moveTo>
                  <a:pt x="7498085" y="2106441"/>
                </a:moveTo>
                <a:cubicBezTo>
                  <a:pt x="7513574" y="2114833"/>
                  <a:pt x="7513574" y="2148393"/>
                  <a:pt x="7521319" y="2156784"/>
                </a:cubicBezTo>
                <a:cubicBezTo>
                  <a:pt x="7505830" y="2156784"/>
                  <a:pt x="7505830" y="2123222"/>
                  <a:pt x="7498085" y="2106441"/>
                </a:cubicBezTo>
                <a:close/>
                <a:moveTo>
                  <a:pt x="7040849" y="2104064"/>
                </a:moveTo>
                <a:lnTo>
                  <a:pt x="7038378" y="2109455"/>
                </a:lnTo>
                <a:cubicBezTo>
                  <a:pt x="7030080" y="2105366"/>
                  <a:pt x="7030080" y="2105366"/>
                  <a:pt x="7034229" y="2105366"/>
                </a:cubicBezTo>
                <a:close/>
                <a:moveTo>
                  <a:pt x="7261756" y="2103075"/>
                </a:moveTo>
                <a:lnTo>
                  <a:pt x="7262162" y="2103515"/>
                </a:lnTo>
                <a:lnTo>
                  <a:pt x="7261977" y="2103492"/>
                </a:lnTo>
                <a:close/>
                <a:moveTo>
                  <a:pt x="7042008" y="2101534"/>
                </a:moveTo>
                <a:lnTo>
                  <a:pt x="7042208" y="2103795"/>
                </a:lnTo>
                <a:lnTo>
                  <a:pt x="7040849" y="2104064"/>
                </a:lnTo>
                <a:close/>
                <a:moveTo>
                  <a:pt x="7063223" y="2100475"/>
                </a:moveTo>
                <a:lnTo>
                  <a:pt x="7063274" y="2101280"/>
                </a:lnTo>
                <a:lnTo>
                  <a:pt x="7063087" y="2100756"/>
                </a:lnTo>
                <a:close/>
                <a:moveTo>
                  <a:pt x="7312210" y="2098697"/>
                </a:moveTo>
                <a:cubicBezTo>
                  <a:pt x="7316085" y="2110896"/>
                  <a:pt x="7319956" y="2116994"/>
                  <a:pt x="7322861" y="2123092"/>
                </a:cubicBezTo>
                <a:lnTo>
                  <a:pt x="7326308" y="2140468"/>
                </a:lnTo>
                <a:lnTo>
                  <a:pt x="7325764" y="2145456"/>
                </a:lnTo>
                <a:cubicBezTo>
                  <a:pt x="7325766" y="2155623"/>
                  <a:pt x="7327701" y="2171886"/>
                  <a:pt x="7335445" y="2180019"/>
                </a:cubicBezTo>
                <a:cubicBezTo>
                  <a:pt x="7312210" y="2180019"/>
                  <a:pt x="7319956" y="2131225"/>
                  <a:pt x="7296722" y="2139358"/>
                </a:cubicBezTo>
                <a:cubicBezTo>
                  <a:pt x="7304466" y="2123092"/>
                  <a:pt x="7304466" y="2106830"/>
                  <a:pt x="7312210" y="2098697"/>
                </a:cubicBezTo>
                <a:close/>
                <a:moveTo>
                  <a:pt x="7238263" y="2098319"/>
                </a:moveTo>
                <a:lnTo>
                  <a:pt x="7244445" y="2110979"/>
                </a:lnTo>
                <a:cubicBezTo>
                  <a:pt x="7244442" y="2122295"/>
                  <a:pt x="7242508" y="2132582"/>
                  <a:pt x="7246379" y="2132582"/>
                </a:cubicBezTo>
                <a:cubicBezTo>
                  <a:pt x="7238634" y="2140809"/>
                  <a:pt x="7236698" y="2136696"/>
                  <a:pt x="7236700" y="2127436"/>
                </a:cubicBezTo>
                <a:close/>
                <a:moveTo>
                  <a:pt x="6544992" y="2098197"/>
                </a:moveTo>
                <a:cubicBezTo>
                  <a:pt x="6536927" y="2106248"/>
                  <a:pt x="6553056" y="2138457"/>
                  <a:pt x="6544992" y="2146510"/>
                </a:cubicBezTo>
                <a:cubicBezTo>
                  <a:pt x="6553056" y="2162614"/>
                  <a:pt x="6553056" y="2138457"/>
                  <a:pt x="6561120" y="2138457"/>
                </a:cubicBezTo>
                <a:lnTo>
                  <a:pt x="6562262" y="2152533"/>
                </a:lnTo>
                <a:lnTo>
                  <a:pt x="6568196" y="2151912"/>
                </a:lnTo>
                <a:lnTo>
                  <a:pt x="6569185" y="2151541"/>
                </a:lnTo>
                <a:lnTo>
                  <a:pt x="6569741" y="2151750"/>
                </a:lnTo>
                <a:lnTo>
                  <a:pt x="6574714" y="2151231"/>
                </a:lnTo>
                <a:lnTo>
                  <a:pt x="6558096" y="2129399"/>
                </a:lnTo>
                <a:cubicBezTo>
                  <a:pt x="6553056" y="2120340"/>
                  <a:pt x="6549024" y="2110275"/>
                  <a:pt x="6544992" y="2098197"/>
                </a:cubicBezTo>
                <a:close/>
                <a:moveTo>
                  <a:pt x="6501884" y="2096724"/>
                </a:moveTo>
                <a:cubicBezTo>
                  <a:pt x="6502822" y="2096740"/>
                  <a:pt x="6503730" y="2097672"/>
                  <a:pt x="6504578" y="2099281"/>
                </a:cubicBezTo>
                <a:cubicBezTo>
                  <a:pt x="6509658" y="2108923"/>
                  <a:pt x="6512564" y="2142867"/>
                  <a:pt x="6506756" y="2149040"/>
                </a:cubicBezTo>
                <a:cubicBezTo>
                  <a:pt x="6491266" y="2132582"/>
                  <a:pt x="6506756" y="2116123"/>
                  <a:pt x="6499011" y="2099665"/>
                </a:cubicBezTo>
                <a:cubicBezTo>
                  <a:pt x="6499978" y="2097608"/>
                  <a:pt x="6500946" y="2096708"/>
                  <a:pt x="6501884" y="2096724"/>
                </a:cubicBezTo>
                <a:close/>
                <a:moveTo>
                  <a:pt x="7280370" y="2091921"/>
                </a:moveTo>
                <a:cubicBezTo>
                  <a:pt x="7288547" y="2124836"/>
                  <a:pt x="7296722" y="2124836"/>
                  <a:pt x="7288547" y="2141294"/>
                </a:cubicBezTo>
                <a:cubicBezTo>
                  <a:pt x="7288547" y="2135122"/>
                  <a:pt x="7284459" y="2128436"/>
                  <a:pt x="7278967" y="2121750"/>
                </a:cubicBezTo>
                <a:lnTo>
                  <a:pt x="7262162" y="2103515"/>
                </a:lnTo>
                <a:lnTo>
                  <a:pt x="7268109" y="2104263"/>
                </a:lnTo>
                <a:cubicBezTo>
                  <a:pt x="7272196" y="2102206"/>
                  <a:pt x="7276283" y="2096035"/>
                  <a:pt x="7280370" y="2091921"/>
                </a:cubicBezTo>
                <a:close/>
                <a:moveTo>
                  <a:pt x="7238634" y="2091436"/>
                </a:moveTo>
                <a:lnTo>
                  <a:pt x="7238263" y="2098319"/>
                </a:lnTo>
                <a:lnTo>
                  <a:pt x="7237175" y="2096087"/>
                </a:lnTo>
                <a:close/>
                <a:moveTo>
                  <a:pt x="6843369" y="2090145"/>
                </a:moveTo>
                <a:cubicBezTo>
                  <a:pt x="6851433" y="2090145"/>
                  <a:pt x="6851433" y="2130406"/>
                  <a:pt x="6867562" y="2122353"/>
                </a:cubicBezTo>
                <a:cubicBezTo>
                  <a:pt x="6859498" y="2138457"/>
                  <a:pt x="6843369" y="2138457"/>
                  <a:pt x="6827240" y="2138457"/>
                </a:cubicBezTo>
                <a:cubicBezTo>
                  <a:pt x="6819176" y="2138457"/>
                  <a:pt x="6827240" y="2154562"/>
                  <a:pt x="6827240" y="2162614"/>
                </a:cubicBezTo>
                <a:cubicBezTo>
                  <a:pt x="6811112" y="2146510"/>
                  <a:pt x="6803048" y="2178718"/>
                  <a:pt x="6794983" y="2138457"/>
                </a:cubicBezTo>
                <a:cubicBezTo>
                  <a:pt x="6803048" y="2122353"/>
                  <a:pt x="6803048" y="2130406"/>
                  <a:pt x="6811112" y="2130406"/>
                </a:cubicBezTo>
                <a:cubicBezTo>
                  <a:pt x="6819176" y="2130406"/>
                  <a:pt x="6811112" y="2106248"/>
                  <a:pt x="6827240" y="2106248"/>
                </a:cubicBezTo>
                <a:cubicBezTo>
                  <a:pt x="6827240" y="2130406"/>
                  <a:pt x="6843369" y="2122353"/>
                  <a:pt x="6835305" y="2122353"/>
                </a:cubicBezTo>
                <a:cubicBezTo>
                  <a:pt x="6827240" y="2114301"/>
                  <a:pt x="6843369" y="2114301"/>
                  <a:pt x="6843369" y="2106248"/>
                </a:cubicBezTo>
                <a:cubicBezTo>
                  <a:pt x="6843369" y="2106248"/>
                  <a:pt x="6835305" y="2098197"/>
                  <a:pt x="6835305" y="2098197"/>
                </a:cubicBezTo>
                <a:cubicBezTo>
                  <a:pt x="6843369" y="2098197"/>
                  <a:pt x="6843369" y="2098197"/>
                  <a:pt x="6843369" y="2090145"/>
                </a:cubicBezTo>
                <a:close/>
                <a:moveTo>
                  <a:pt x="6722404" y="2090145"/>
                </a:moveTo>
                <a:cubicBezTo>
                  <a:pt x="6730468" y="2090145"/>
                  <a:pt x="6734501" y="2096184"/>
                  <a:pt x="6737525" y="2104236"/>
                </a:cubicBezTo>
                <a:lnTo>
                  <a:pt x="6746377" y="2129771"/>
                </a:lnTo>
                <a:lnTo>
                  <a:pt x="6738658" y="2119460"/>
                </a:lnTo>
                <a:cubicBezTo>
                  <a:pt x="6735508" y="2116314"/>
                  <a:pt x="6732484" y="2114301"/>
                  <a:pt x="6730468" y="2114301"/>
                </a:cubicBezTo>
                <a:cubicBezTo>
                  <a:pt x="6730468" y="2106248"/>
                  <a:pt x="6730468" y="2098197"/>
                  <a:pt x="6722404" y="2090145"/>
                </a:cubicBezTo>
                <a:close/>
                <a:moveTo>
                  <a:pt x="7788512" y="2083208"/>
                </a:moveTo>
                <a:cubicBezTo>
                  <a:pt x="7796257" y="2108766"/>
                  <a:pt x="7796257" y="2125804"/>
                  <a:pt x="7773023" y="2125804"/>
                </a:cubicBezTo>
                <a:cubicBezTo>
                  <a:pt x="7780767" y="2117284"/>
                  <a:pt x="7773023" y="2100246"/>
                  <a:pt x="7773023" y="2091725"/>
                </a:cubicBezTo>
                <a:cubicBezTo>
                  <a:pt x="7780767" y="2091725"/>
                  <a:pt x="7780767" y="2083208"/>
                  <a:pt x="7788512" y="2083208"/>
                </a:cubicBezTo>
                <a:close/>
                <a:moveTo>
                  <a:pt x="7230889" y="2083208"/>
                </a:moveTo>
                <a:lnTo>
                  <a:pt x="7237175" y="2096087"/>
                </a:lnTo>
                <a:lnTo>
                  <a:pt x="7230889" y="2116123"/>
                </a:lnTo>
                <a:cubicBezTo>
                  <a:pt x="7223145" y="2124351"/>
                  <a:pt x="7223145" y="2099665"/>
                  <a:pt x="7215400" y="2091436"/>
                </a:cubicBezTo>
                <a:cubicBezTo>
                  <a:pt x="7223145" y="2091436"/>
                  <a:pt x="7223145" y="2091436"/>
                  <a:pt x="7223145" y="2099665"/>
                </a:cubicBezTo>
                <a:cubicBezTo>
                  <a:pt x="7223145" y="2091436"/>
                  <a:pt x="7230889" y="2091436"/>
                  <a:pt x="7230889" y="2083208"/>
                </a:cubicBezTo>
                <a:close/>
                <a:moveTo>
                  <a:pt x="7651322" y="2082437"/>
                </a:moveTo>
                <a:lnTo>
                  <a:pt x="7655046" y="2087825"/>
                </a:lnTo>
                <a:lnTo>
                  <a:pt x="7651322" y="2090437"/>
                </a:lnTo>
                <a:close/>
                <a:moveTo>
                  <a:pt x="7429098" y="2080036"/>
                </a:moveTo>
                <a:lnTo>
                  <a:pt x="7429351" y="2081270"/>
                </a:lnTo>
                <a:lnTo>
                  <a:pt x="7428511" y="2081659"/>
                </a:lnTo>
                <a:close/>
                <a:moveTo>
                  <a:pt x="7053006" y="2078269"/>
                </a:moveTo>
                <a:cubicBezTo>
                  <a:pt x="7053225" y="2077113"/>
                  <a:pt x="7053808" y="2077233"/>
                  <a:pt x="7054975" y="2079437"/>
                </a:cubicBezTo>
                <a:cubicBezTo>
                  <a:pt x="7055753" y="2080906"/>
                  <a:pt x="7056790" y="2083301"/>
                  <a:pt x="7058151" y="2086862"/>
                </a:cubicBezTo>
                <a:lnTo>
                  <a:pt x="7063087" y="2100756"/>
                </a:lnTo>
                <a:lnTo>
                  <a:pt x="7054975" y="2117629"/>
                </a:lnTo>
                <a:cubicBezTo>
                  <a:pt x="7054975" y="2117629"/>
                  <a:pt x="7046676" y="2117629"/>
                  <a:pt x="7046676" y="2117629"/>
                </a:cubicBezTo>
                <a:cubicBezTo>
                  <a:pt x="7042527" y="2121716"/>
                  <a:pt x="7042527" y="2113542"/>
                  <a:pt x="7042527" y="2107411"/>
                </a:cubicBezTo>
                <a:lnTo>
                  <a:pt x="7042208" y="2103795"/>
                </a:lnTo>
                <a:lnTo>
                  <a:pt x="7054975" y="2101280"/>
                </a:lnTo>
                <a:cubicBezTo>
                  <a:pt x="7054975" y="2096681"/>
                  <a:pt x="7052350" y="2081736"/>
                  <a:pt x="7053006" y="2078269"/>
                </a:cubicBezTo>
                <a:close/>
                <a:moveTo>
                  <a:pt x="7433546" y="2075462"/>
                </a:moveTo>
                <a:cubicBezTo>
                  <a:pt x="7450327" y="2083208"/>
                  <a:pt x="7467106" y="2067718"/>
                  <a:pt x="7467106" y="2090952"/>
                </a:cubicBezTo>
                <a:cubicBezTo>
                  <a:pt x="7467106" y="2090952"/>
                  <a:pt x="7458717" y="2090952"/>
                  <a:pt x="7467106" y="2098697"/>
                </a:cubicBezTo>
                <a:cubicBezTo>
                  <a:pt x="7450327" y="2075462"/>
                  <a:pt x="7450327" y="2098697"/>
                  <a:pt x="7450327" y="2114187"/>
                </a:cubicBezTo>
                <a:cubicBezTo>
                  <a:pt x="7441935" y="2114187"/>
                  <a:pt x="7441935" y="2098697"/>
                  <a:pt x="7433546" y="2106441"/>
                </a:cubicBezTo>
                <a:cubicBezTo>
                  <a:pt x="7433546" y="2090952"/>
                  <a:pt x="7425154" y="2098697"/>
                  <a:pt x="7416764" y="2083208"/>
                </a:cubicBezTo>
                <a:cubicBezTo>
                  <a:pt x="7425154" y="2075462"/>
                  <a:pt x="7425154" y="2083208"/>
                  <a:pt x="7425154" y="2083208"/>
                </a:cubicBezTo>
                <a:lnTo>
                  <a:pt x="7428511" y="2081659"/>
                </a:lnTo>
                <a:lnTo>
                  <a:pt x="7425154" y="2090952"/>
                </a:lnTo>
                <a:cubicBezTo>
                  <a:pt x="7433546" y="2090952"/>
                  <a:pt x="7433546" y="2098697"/>
                  <a:pt x="7441935" y="2098697"/>
                </a:cubicBezTo>
                <a:cubicBezTo>
                  <a:pt x="7441935" y="2090952"/>
                  <a:pt x="7441935" y="2083208"/>
                  <a:pt x="7433546" y="2075462"/>
                </a:cubicBezTo>
                <a:close/>
                <a:moveTo>
                  <a:pt x="7409019" y="2075462"/>
                </a:moveTo>
                <a:cubicBezTo>
                  <a:pt x="7409019" y="2083529"/>
                  <a:pt x="7417151" y="2091598"/>
                  <a:pt x="7425284" y="2115801"/>
                </a:cubicBezTo>
                <a:cubicBezTo>
                  <a:pt x="7441546" y="2131935"/>
                  <a:pt x="7441546" y="2115801"/>
                  <a:pt x="7449679" y="2123868"/>
                </a:cubicBezTo>
                <a:cubicBezTo>
                  <a:pt x="7457812" y="2164207"/>
                  <a:pt x="7474078" y="2140004"/>
                  <a:pt x="7474078" y="2164207"/>
                </a:cubicBezTo>
                <a:cubicBezTo>
                  <a:pt x="7474078" y="2164207"/>
                  <a:pt x="7474078" y="2164207"/>
                  <a:pt x="7474078" y="2156137"/>
                </a:cubicBezTo>
                <a:lnTo>
                  <a:pt x="7479148" y="2163626"/>
                </a:lnTo>
                <a:lnTo>
                  <a:pt x="7479250" y="2164338"/>
                </a:lnTo>
                <a:lnTo>
                  <a:pt x="7475093" y="2166223"/>
                </a:lnTo>
                <a:cubicBezTo>
                  <a:pt x="7470011" y="2166223"/>
                  <a:pt x="7461879" y="2164207"/>
                  <a:pt x="7457812" y="2164207"/>
                </a:cubicBezTo>
                <a:cubicBezTo>
                  <a:pt x="7457812" y="2148070"/>
                  <a:pt x="7457812" y="2140004"/>
                  <a:pt x="7441546" y="2123868"/>
                </a:cubicBezTo>
                <a:cubicBezTo>
                  <a:pt x="7441546" y="2140004"/>
                  <a:pt x="7449679" y="2140004"/>
                  <a:pt x="7433417" y="2123868"/>
                </a:cubicBezTo>
                <a:cubicBezTo>
                  <a:pt x="7433417" y="2148070"/>
                  <a:pt x="7433417" y="2131935"/>
                  <a:pt x="7433417" y="2156137"/>
                </a:cubicBezTo>
                <a:cubicBezTo>
                  <a:pt x="7425284" y="2156137"/>
                  <a:pt x="7417151" y="2115801"/>
                  <a:pt x="7417151" y="2140004"/>
                </a:cubicBezTo>
                <a:cubicBezTo>
                  <a:pt x="7417151" y="2140004"/>
                  <a:pt x="7409019" y="2099665"/>
                  <a:pt x="7409019" y="2075462"/>
                </a:cubicBezTo>
                <a:close/>
                <a:moveTo>
                  <a:pt x="7264020" y="2075462"/>
                </a:moveTo>
                <a:cubicBezTo>
                  <a:pt x="7264020" y="2083690"/>
                  <a:pt x="7264020" y="2091921"/>
                  <a:pt x="7255845" y="2091921"/>
                </a:cubicBezTo>
                <a:lnTo>
                  <a:pt x="7261756" y="2103075"/>
                </a:lnTo>
                <a:lnTo>
                  <a:pt x="7260955" y="2102206"/>
                </a:lnTo>
                <a:cubicBezTo>
                  <a:pt x="7249715" y="2089862"/>
                  <a:pt x="7243583" y="2079576"/>
                  <a:pt x="7264020" y="2075462"/>
                </a:cubicBezTo>
                <a:close/>
                <a:moveTo>
                  <a:pt x="7159898" y="2075462"/>
                </a:moveTo>
                <a:cubicBezTo>
                  <a:pt x="7159898" y="2079612"/>
                  <a:pt x="7157640" y="2087910"/>
                  <a:pt x="7157640" y="2096209"/>
                </a:cubicBezTo>
                <a:lnTo>
                  <a:pt x="7168934" y="2116952"/>
                </a:lnTo>
                <a:lnTo>
                  <a:pt x="7173773" y="2113843"/>
                </a:lnTo>
                <a:cubicBezTo>
                  <a:pt x="7176676" y="2116952"/>
                  <a:pt x="7180550" y="2121102"/>
                  <a:pt x="7184421" y="2116952"/>
                </a:cubicBezTo>
                <a:cubicBezTo>
                  <a:pt x="7184421" y="2108654"/>
                  <a:pt x="7176676" y="2100356"/>
                  <a:pt x="7176676" y="2100356"/>
                </a:cubicBezTo>
                <a:cubicBezTo>
                  <a:pt x="7176676" y="2092060"/>
                  <a:pt x="7184421" y="2100356"/>
                  <a:pt x="7168931" y="2075462"/>
                </a:cubicBezTo>
                <a:cubicBezTo>
                  <a:pt x="7176676" y="2075462"/>
                  <a:pt x="7176676" y="2075462"/>
                  <a:pt x="7184421" y="2075462"/>
                </a:cubicBezTo>
                <a:cubicBezTo>
                  <a:pt x="7176676" y="2092060"/>
                  <a:pt x="7184421" y="2092060"/>
                  <a:pt x="7192166" y="2108654"/>
                </a:cubicBezTo>
                <a:cubicBezTo>
                  <a:pt x="7184421" y="2108654"/>
                  <a:pt x="7192166" y="2125251"/>
                  <a:pt x="7176676" y="2133550"/>
                </a:cubicBezTo>
                <a:lnTo>
                  <a:pt x="7168931" y="2116952"/>
                </a:lnTo>
                <a:lnTo>
                  <a:pt x="7155381" y="2121102"/>
                </a:lnTo>
                <a:cubicBezTo>
                  <a:pt x="7148602" y="2116952"/>
                  <a:pt x="7141826" y="2108654"/>
                  <a:pt x="7141826" y="2100356"/>
                </a:cubicBezTo>
                <a:cubicBezTo>
                  <a:pt x="7141826" y="2100356"/>
                  <a:pt x="7150864" y="2100356"/>
                  <a:pt x="7150864" y="2108654"/>
                </a:cubicBezTo>
                <a:cubicBezTo>
                  <a:pt x="7150864" y="2100356"/>
                  <a:pt x="7141826" y="2100356"/>
                  <a:pt x="7141826" y="2092060"/>
                </a:cubicBezTo>
                <a:cubicBezTo>
                  <a:pt x="7150864" y="2083762"/>
                  <a:pt x="7150864" y="2075462"/>
                  <a:pt x="7159898" y="2075462"/>
                </a:cubicBezTo>
                <a:close/>
                <a:moveTo>
                  <a:pt x="7667916" y="2074431"/>
                </a:moveTo>
                <a:lnTo>
                  <a:pt x="7667916" y="2102807"/>
                </a:lnTo>
                <a:lnTo>
                  <a:pt x="7676215" y="2090952"/>
                </a:lnTo>
                <a:cubicBezTo>
                  <a:pt x="7683959" y="2115845"/>
                  <a:pt x="7660724" y="2124143"/>
                  <a:pt x="7676215" y="2132442"/>
                </a:cubicBezTo>
                <a:cubicBezTo>
                  <a:pt x="7668470" y="2149040"/>
                  <a:pt x="7660724" y="2132442"/>
                  <a:pt x="7652980" y="2140741"/>
                </a:cubicBezTo>
                <a:cubicBezTo>
                  <a:pt x="7652980" y="2132442"/>
                  <a:pt x="7660724" y="2124143"/>
                  <a:pt x="7652980" y="2115845"/>
                </a:cubicBezTo>
                <a:lnTo>
                  <a:pt x="7666440" y="2104310"/>
                </a:lnTo>
                <a:lnTo>
                  <a:pt x="7655046" y="2087825"/>
                </a:lnTo>
                <a:lnTo>
                  <a:pt x="7662730" y="2082434"/>
                </a:lnTo>
                <a:cubicBezTo>
                  <a:pt x="7663769" y="2078433"/>
                  <a:pt x="7663769" y="2074431"/>
                  <a:pt x="7667916" y="2074431"/>
                </a:cubicBezTo>
                <a:close/>
                <a:moveTo>
                  <a:pt x="6849603" y="2072804"/>
                </a:moveTo>
                <a:lnTo>
                  <a:pt x="6851433" y="2074043"/>
                </a:lnTo>
                <a:lnTo>
                  <a:pt x="6849708" y="2073797"/>
                </a:lnTo>
                <a:close/>
                <a:moveTo>
                  <a:pt x="6837319" y="2072029"/>
                </a:moveTo>
                <a:lnTo>
                  <a:pt x="6849708" y="2073797"/>
                </a:lnTo>
                <a:lnTo>
                  <a:pt x="6851433" y="2090145"/>
                </a:lnTo>
                <a:cubicBezTo>
                  <a:pt x="6843369" y="2082095"/>
                  <a:pt x="6843369" y="2082095"/>
                  <a:pt x="6835305" y="2082095"/>
                </a:cubicBezTo>
                <a:cubicBezTo>
                  <a:pt x="6831272" y="2074043"/>
                  <a:pt x="6833290" y="2072029"/>
                  <a:pt x="6837319" y="2072029"/>
                </a:cubicBezTo>
                <a:close/>
                <a:moveTo>
                  <a:pt x="7618630" y="2069154"/>
                </a:moveTo>
                <a:lnTo>
                  <a:pt x="7633620" y="2083208"/>
                </a:lnTo>
                <a:cubicBezTo>
                  <a:pt x="7633620" y="2094824"/>
                  <a:pt x="7629749" y="2094824"/>
                  <a:pt x="7625874" y="2089984"/>
                </a:cubicBezTo>
                <a:close/>
                <a:moveTo>
                  <a:pt x="7054975" y="2068579"/>
                </a:moveTo>
                <a:cubicBezTo>
                  <a:pt x="7054975" y="2068579"/>
                  <a:pt x="7071569" y="2093104"/>
                  <a:pt x="7071569" y="2068579"/>
                </a:cubicBezTo>
                <a:cubicBezTo>
                  <a:pt x="7071569" y="2068579"/>
                  <a:pt x="7071569" y="2084930"/>
                  <a:pt x="7079868" y="2084930"/>
                </a:cubicBezTo>
                <a:cubicBezTo>
                  <a:pt x="7075719" y="2089017"/>
                  <a:pt x="7069496" y="2093104"/>
                  <a:pt x="7064310" y="2098213"/>
                </a:cubicBezTo>
                <a:lnTo>
                  <a:pt x="7063223" y="2100475"/>
                </a:lnTo>
                <a:lnTo>
                  <a:pt x="7062235" y="2084929"/>
                </a:lnTo>
                <a:cubicBezTo>
                  <a:pt x="7059124" y="2078797"/>
                  <a:pt x="7054975" y="2072666"/>
                  <a:pt x="7054975" y="2068579"/>
                </a:cubicBezTo>
                <a:close/>
                <a:moveTo>
                  <a:pt x="7618130" y="2067718"/>
                </a:moveTo>
                <a:lnTo>
                  <a:pt x="7618630" y="2069154"/>
                </a:lnTo>
                <a:lnTo>
                  <a:pt x="7618130" y="2068686"/>
                </a:lnTo>
                <a:lnTo>
                  <a:pt x="7616940" y="2068015"/>
                </a:lnTo>
                <a:close/>
                <a:moveTo>
                  <a:pt x="7433546" y="2067718"/>
                </a:moveTo>
                <a:lnTo>
                  <a:pt x="7429098" y="2080036"/>
                </a:lnTo>
                <a:lnTo>
                  <a:pt x="7427515" y="2072317"/>
                </a:lnTo>
                <a:cubicBezTo>
                  <a:pt x="7427777" y="2069654"/>
                  <a:pt x="7429351" y="2067718"/>
                  <a:pt x="7433546" y="2067718"/>
                </a:cubicBezTo>
                <a:close/>
                <a:moveTo>
                  <a:pt x="7092455" y="2067611"/>
                </a:moveTo>
                <a:lnTo>
                  <a:pt x="7106976" y="2088403"/>
                </a:lnTo>
                <a:cubicBezTo>
                  <a:pt x="7110847" y="2098304"/>
                  <a:pt x="7110847" y="2108205"/>
                  <a:pt x="7103103" y="2116126"/>
                </a:cubicBezTo>
                <a:cubicBezTo>
                  <a:pt x="7118592" y="2131967"/>
                  <a:pt x="7149571" y="2187414"/>
                  <a:pt x="7134082" y="2203255"/>
                </a:cubicBezTo>
                <a:cubicBezTo>
                  <a:pt x="7118592" y="2171571"/>
                  <a:pt x="7118592" y="2163651"/>
                  <a:pt x="7103103" y="2131967"/>
                </a:cubicBezTo>
                <a:cubicBezTo>
                  <a:pt x="7103103" y="2116126"/>
                  <a:pt x="7095357" y="2116126"/>
                  <a:pt x="7095357" y="2100285"/>
                </a:cubicBezTo>
                <a:cubicBezTo>
                  <a:pt x="7087613" y="2092363"/>
                  <a:pt x="7087613" y="2108205"/>
                  <a:pt x="7079868" y="2076521"/>
                </a:cubicBezTo>
                <a:cubicBezTo>
                  <a:pt x="7087613" y="2076521"/>
                  <a:pt x="7087613" y="2084442"/>
                  <a:pt x="7095357" y="2076521"/>
                </a:cubicBezTo>
                <a:close/>
                <a:moveTo>
                  <a:pt x="7028442" y="2063782"/>
                </a:moveTo>
                <a:lnTo>
                  <a:pt x="7028557" y="2063848"/>
                </a:lnTo>
                <a:cubicBezTo>
                  <a:pt x="7029526" y="2065785"/>
                  <a:pt x="7029526" y="2067721"/>
                  <a:pt x="7029526" y="2067721"/>
                </a:cubicBezTo>
                <a:close/>
                <a:moveTo>
                  <a:pt x="7602640" y="2059973"/>
                </a:moveTo>
                <a:lnTo>
                  <a:pt x="7616940" y="2068015"/>
                </a:lnTo>
                <a:lnTo>
                  <a:pt x="7610386" y="2069654"/>
                </a:lnTo>
                <a:cubicBezTo>
                  <a:pt x="7608451" y="2067718"/>
                  <a:pt x="7606514" y="2063845"/>
                  <a:pt x="7602640" y="2059973"/>
                </a:cubicBezTo>
                <a:close/>
                <a:moveTo>
                  <a:pt x="6866888" y="2059973"/>
                </a:moveTo>
                <a:cubicBezTo>
                  <a:pt x="6866888" y="2059973"/>
                  <a:pt x="6876570" y="2059973"/>
                  <a:pt x="6886251" y="2059973"/>
                </a:cubicBezTo>
                <a:cubicBezTo>
                  <a:pt x="6876570" y="2063845"/>
                  <a:pt x="6876570" y="2073527"/>
                  <a:pt x="6876570" y="2082239"/>
                </a:cubicBezTo>
                <a:lnTo>
                  <a:pt x="6875731" y="2090202"/>
                </a:lnTo>
                <a:lnTo>
                  <a:pt x="6875626" y="2090145"/>
                </a:lnTo>
                <a:lnTo>
                  <a:pt x="6875716" y="2090354"/>
                </a:lnTo>
                <a:lnTo>
                  <a:pt x="6875360" y="2093736"/>
                </a:lnTo>
                <a:cubicBezTo>
                  <a:pt x="6874150" y="2096761"/>
                  <a:pt x="6871729" y="2098697"/>
                  <a:pt x="6866888" y="2098697"/>
                </a:cubicBezTo>
                <a:cubicBezTo>
                  <a:pt x="6866888" y="2090952"/>
                  <a:pt x="6866888" y="2075462"/>
                  <a:pt x="6866888" y="2059973"/>
                </a:cubicBezTo>
                <a:close/>
                <a:moveTo>
                  <a:pt x="7089593" y="2058836"/>
                </a:moveTo>
                <a:lnTo>
                  <a:pt x="7092455" y="2067611"/>
                </a:lnTo>
                <a:lnTo>
                  <a:pt x="7087613" y="2060680"/>
                </a:lnTo>
                <a:close/>
                <a:moveTo>
                  <a:pt x="6514501" y="2056556"/>
                </a:moveTo>
                <a:lnTo>
                  <a:pt x="6509201" y="2058462"/>
                </a:lnTo>
                <a:lnTo>
                  <a:pt x="6514501" y="2059975"/>
                </a:lnTo>
                <a:close/>
                <a:moveTo>
                  <a:pt x="6806140" y="2054770"/>
                </a:moveTo>
                <a:cubicBezTo>
                  <a:pt x="6806867" y="2054891"/>
                  <a:pt x="6807835" y="2056585"/>
                  <a:pt x="6808803" y="2059005"/>
                </a:cubicBezTo>
                <a:cubicBezTo>
                  <a:pt x="6810738" y="2063845"/>
                  <a:pt x="6812675" y="2071589"/>
                  <a:pt x="6812675" y="2075462"/>
                </a:cubicBezTo>
                <a:cubicBezTo>
                  <a:pt x="6820420" y="2075462"/>
                  <a:pt x="6812675" y="2067718"/>
                  <a:pt x="6812675" y="2059973"/>
                </a:cubicBezTo>
                <a:cubicBezTo>
                  <a:pt x="6828165" y="2059973"/>
                  <a:pt x="6828165" y="2083208"/>
                  <a:pt x="6812675" y="2083208"/>
                </a:cubicBezTo>
                <a:cubicBezTo>
                  <a:pt x="6812675" y="2075462"/>
                  <a:pt x="6804930" y="2067718"/>
                  <a:pt x="6804930" y="2059973"/>
                </a:cubicBezTo>
                <a:cubicBezTo>
                  <a:pt x="6804930" y="2056101"/>
                  <a:pt x="6805414" y="2054648"/>
                  <a:pt x="6806140" y="2054770"/>
                </a:cubicBezTo>
                <a:close/>
                <a:moveTo>
                  <a:pt x="7014036" y="2052231"/>
                </a:moveTo>
                <a:lnTo>
                  <a:pt x="7014061" y="2052853"/>
                </a:lnTo>
                <a:lnTo>
                  <a:pt x="7013441" y="2053421"/>
                </a:lnTo>
                <a:close/>
                <a:moveTo>
                  <a:pt x="7722683" y="2052228"/>
                </a:moveTo>
                <a:cubicBezTo>
                  <a:pt x="7731396" y="2075462"/>
                  <a:pt x="7757536" y="2090952"/>
                  <a:pt x="7757536" y="2106441"/>
                </a:cubicBezTo>
                <a:cubicBezTo>
                  <a:pt x="7740109" y="2090952"/>
                  <a:pt x="7722683" y="2083208"/>
                  <a:pt x="7722683" y="2052228"/>
                </a:cubicBezTo>
                <a:close/>
                <a:moveTo>
                  <a:pt x="6413217" y="2051390"/>
                </a:moveTo>
                <a:lnTo>
                  <a:pt x="6412941" y="2051899"/>
                </a:lnTo>
                <a:lnTo>
                  <a:pt x="6411215" y="2057843"/>
                </a:lnTo>
                <a:lnTo>
                  <a:pt x="6413217" y="2059726"/>
                </a:lnTo>
                <a:close/>
                <a:moveTo>
                  <a:pt x="7465345" y="2050940"/>
                </a:moveTo>
                <a:cubicBezTo>
                  <a:pt x="7473443" y="2066860"/>
                  <a:pt x="7489638" y="2050940"/>
                  <a:pt x="7489638" y="2074819"/>
                </a:cubicBezTo>
                <a:lnTo>
                  <a:pt x="7489638" y="2090740"/>
                </a:lnTo>
                <a:cubicBezTo>
                  <a:pt x="7481540" y="2082778"/>
                  <a:pt x="7473443" y="2082778"/>
                  <a:pt x="7465345" y="2066860"/>
                </a:cubicBezTo>
                <a:cubicBezTo>
                  <a:pt x="7489638" y="2074819"/>
                  <a:pt x="7473443" y="2058899"/>
                  <a:pt x="7465345" y="2050940"/>
                </a:cubicBezTo>
                <a:close/>
                <a:moveTo>
                  <a:pt x="7017910" y="2049326"/>
                </a:moveTo>
                <a:cubicBezTo>
                  <a:pt x="7020814" y="2049810"/>
                  <a:pt x="7023718" y="2051504"/>
                  <a:pt x="7025896" y="2054529"/>
                </a:cubicBezTo>
                <a:lnTo>
                  <a:pt x="7028442" y="2063782"/>
                </a:lnTo>
                <a:lnTo>
                  <a:pt x="7021781" y="2059975"/>
                </a:lnTo>
                <a:cubicBezTo>
                  <a:pt x="7014036" y="2059975"/>
                  <a:pt x="7029526" y="2083210"/>
                  <a:pt x="7021781" y="2090955"/>
                </a:cubicBezTo>
                <a:cubicBezTo>
                  <a:pt x="7014036" y="2087081"/>
                  <a:pt x="7014036" y="2083210"/>
                  <a:pt x="7015005" y="2077402"/>
                </a:cubicBezTo>
                <a:lnTo>
                  <a:pt x="7014061" y="2052853"/>
                </a:lnTo>
                <a:close/>
                <a:moveTo>
                  <a:pt x="7311859" y="2047535"/>
                </a:moveTo>
                <a:lnTo>
                  <a:pt x="7312764" y="2051455"/>
                </a:lnTo>
                <a:lnTo>
                  <a:pt x="7312057" y="2052185"/>
                </a:lnTo>
                <a:close/>
                <a:moveTo>
                  <a:pt x="7181556" y="2046323"/>
                </a:moveTo>
                <a:lnTo>
                  <a:pt x="7184599" y="2051314"/>
                </a:lnTo>
                <a:lnTo>
                  <a:pt x="7182338" y="2050116"/>
                </a:lnTo>
                <a:close/>
                <a:moveTo>
                  <a:pt x="6757181" y="2044979"/>
                </a:moveTo>
                <a:cubicBezTo>
                  <a:pt x="6757181" y="2044098"/>
                  <a:pt x="6758693" y="2048377"/>
                  <a:pt x="6760711" y="2054919"/>
                </a:cubicBezTo>
                <a:lnTo>
                  <a:pt x="6763187" y="2063811"/>
                </a:lnTo>
                <a:lnTo>
                  <a:pt x="6762725" y="2065991"/>
                </a:lnTo>
                <a:cubicBezTo>
                  <a:pt x="6758693" y="2051899"/>
                  <a:pt x="6757181" y="2045859"/>
                  <a:pt x="6757181" y="2044979"/>
                </a:cubicBezTo>
                <a:close/>
                <a:moveTo>
                  <a:pt x="6998547" y="2044486"/>
                </a:moveTo>
                <a:cubicBezTo>
                  <a:pt x="7006292" y="2044486"/>
                  <a:pt x="7006292" y="2052231"/>
                  <a:pt x="7006292" y="2059975"/>
                </a:cubicBezTo>
                <a:lnTo>
                  <a:pt x="7013441" y="2053421"/>
                </a:lnTo>
                <a:lnTo>
                  <a:pt x="7006292" y="2067721"/>
                </a:lnTo>
                <a:cubicBezTo>
                  <a:pt x="7006292" y="2059975"/>
                  <a:pt x="7006292" y="2059975"/>
                  <a:pt x="6998547" y="2044486"/>
                </a:cubicBezTo>
                <a:close/>
                <a:moveTo>
                  <a:pt x="7416766" y="2044484"/>
                </a:moveTo>
                <a:cubicBezTo>
                  <a:pt x="7432256" y="2044484"/>
                  <a:pt x="7424511" y="2075462"/>
                  <a:pt x="7416766" y="2075462"/>
                </a:cubicBezTo>
                <a:cubicBezTo>
                  <a:pt x="7416766" y="2059973"/>
                  <a:pt x="7416766" y="2052228"/>
                  <a:pt x="7416766" y="2044484"/>
                </a:cubicBezTo>
                <a:close/>
                <a:moveTo>
                  <a:pt x="6477286" y="2043508"/>
                </a:moveTo>
                <a:lnTo>
                  <a:pt x="6464678" y="2047432"/>
                </a:lnTo>
                <a:lnTo>
                  <a:pt x="6465359" y="2049886"/>
                </a:lnTo>
                <a:cubicBezTo>
                  <a:pt x="6470399" y="2065990"/>
                  <a:pt x="6476447" y="2082094"/>
                  <a:pt x="6480480" y="2090145"/>
                </a:cubicBezTo>
                <a:cubicBezTo>
                  <a:pt x="6472416" y="2114301"/>
                  <a:pt x="6464351" y="2065991"/>
                  <a:pt x="6464351" y="2057939"/>
                </a:cubicBezTo>
                <a:cubicBezTo>
                  <a:pt x="6440159" y="2057939"/>
                  <a:pt x="6488544" y="2106248"/>
                  <a:pt x="6464351" y="2106248"/>
                </a:cubicBezTo>
                <a:cubicBezTo>
                  <a:pt x="6456287" y="2086120"/>
                  <a:pt x="6456287" y="2072029"/>
                  <a:pt x="6456287" y="2057939"/>
                </a:cubicBezTo>
                <a:lnTo>
                  <a:pt x="6455929" y="2050157"/>
                </a:lnTo>
                <a:lnTo>
                  <a:pt x="6439419" y="2055297"/>
                </a:lnTo>
                <a:lnTo>
                  <a:pt x="6439906" y="2056052"/>
                </a:lnTo>
                <a:cubicBezTo>
                  <a:pt x="6443183" y="2060456"/>
                  <a:pt x="6446207" y="2063978"/>
                  <a:pt x="6448223" y="2065991"/>
                </a:cubicBezTo>
                <a:cubicBezTo>
                  <a:pt x="6432094" y="2065991"/>
                  <a:pt x="6440159" y="2074043"/>
                  <a:pt x="6440159" y="2082095"/>
                </a:cubicBezTo>
                <a:cubicBezTo>
                  <a:pt x="6432094" y="2082095"/>
                  <a:pt x="6424030" y="2090145"/>
                  <a:pt x="6415966" y="2090145"/>
                </a:cubicBezTo>
                <a:cubicBezTo>
                  <a:pt x="6415966" y="2082094"/>
                  <a:pt x="6417981" y="2074043"/>
                  <a:pt x="6419997" y="2065991"/>
                </a:cubicBezTo>
                <a:lnTo>
                  <a:pt x="6420816" y="2061088"/>
                </a:lnTo>
                <a:lnTo>
                  <a:pt x="6409257" y="2064687"/>
                </a:lnTo>
                <a:lnTo>
                  <a:pt x="6407901" y="2074043"/>
                </a:lnTo>
                <a:lnTo>
                  <a:pt x="6401613" y="2067066"/>
                </a:lnTo>
                <a:lnTo>
                  <a:pt x="6382901" y="2072892"/>
                </a:lnTo>
                <a:lnTo>
                  <a:pt x="6391773" y="2098197"/>
                </a:lnTo>
                <a:cubicBezTo>
                  <a:pt x="6375644" y="2114301"/>
                  <a:pt x="6375644" y="2098197"/>
                  <a:pt x="6367580" y="2098197"/>
                </a:cubicBezTo>
                <a:cubicBezTo>
                  <a:pt x="6351451" y="2098197"/>
                  <a:pt x="6383708" y="2114301"/>
                  <a:pt x="6367580" y="2114301"/>
                </a:cubicBezTo>
                <a:cubicBezTo>
                  <a:pt x="6375644" y="2106248"/>
                  <a:pt x="6399837" y="2138457"/>
                  <a:pt x="6375644" y="2138457"/>
                </a:cubicBezTo>
                <a:cubicBezTo>
                  <a:pt x="6367580" y="2122353"/>
                  <a:pt x="6367580" y="2114301"/>
                  <a:pt x="6359515" y="2106248"/>
                </a:cubicBezTo>
                <a:cubicBezTo>
                  <a:pt x="6359515" y="2130406"/>
                  <a:pt x="6345908" y="2104741"/>
                  <a:pt x="6342506" y="2083604"/>
                </a:cubicBezTo>
                <a:lnTo>
                  <a:pt x="6342712" y="2079499"/>
                </a:lnTo>
                <a:lnTo>
                  <a:pt x="6328720" y="2081549"/>
                </a:lnTo>
                <a:lnTo>
                  <a:pt x="6329781" y="2087001"/>
                </a:lnTo>
                <a:cubicBezTo>
                  <a:pt x="6334317" y="2095680"/>
                  <a:pt x="6343389" y="2094171"/>
                  <a:pt x="6343389" y="2106248"/>
                </a:cubicBezTo>
                <a:cubicBezTo>
                  <a:pt x="6327260" y="2122353"/>
                  <a:pt x="6359515" y="2114301"/>
                  <a:pt x="6359515" y="2138457"/>
                </a:cubicBezTo>
                <a:cubicBezTo>
                  <a:pt x="6343389" y="2162614"/>
                  <a:pt x="6335324" y="2114301"/>
                  <a:pt x="6319196" y="2122353"/>
                </a:cubicBezTo>
                <a:cubicBezTo>
                  <a:pt x="6303067" y="2098197"/>
                  <a:pt x="6327260" y="2106248"/>
                  <a:pt x="6319196" y="2090145"/>
                </a:cubicBezTo>
                <a:cubicBezTo>
                  <a:pt x="6311131" y="2090145"/>
                  <a:pt x="6303067" y="2114301"/>
                  <a:pt x="6286939" y="2098197"/>
                </a:cubicBezTo>
                <a:cubicBezTo>
                  <a:pt x="6286939" y="2094171"/>
                  <a:pt x="6288955" y="2092158"/>
                  <a:pt x="6289963" y="2090146"/>
                </a:cubicBezTo>
                <a:lnTo>
                  <a:pt x="6289379" y="2088590"/>
                </a:lnTo>
                <a:lnTo>
                  <a:pt x="6279741" y="2090401"/>
                </a:lnTo>
                <a:lnTo>
                  <a:pt x="6284923" y="2097191"/>
                </a:lnTo>
                <a:cubicBezTo>
                  <a:pt x="6288954" y="2102223"/>
                  <a:pt x="6290971" y="2106248"/>
                  <a:pt x="6278874" y="2106248"/>
                </a:cubicBezTo>
                <a:cubicBezTo>
                  <a:pt x="6295003" y="2106248"/>
                  <a:pt x="6311131" y="2114301"/>
                  <a:pt x="6319196" y="2122353"/>
                </a:cubicBezTo>
                <a:cubicBezTo>
                  <a:pt x="6335324" y="2146510"/>
                  <a:pt x="6319196" y="2146510"/>
                  <a:pt x="6327260" y="2162614"/>
                </a:cubicBezTo>
                <a:cubicBezTo>
                  <a:pt x="6335324" y="2178718"/>
                  <a:pt x="6319196" y="2154562"/>
                  <a:pt x="6311131" y="2162614"/>
                </a:cubicBezTo>
                <a:cubicBezTo>
                  <a:pt x="6303067" y="2146510"/>
                  <a:pt x="6319196" y="2146510"/>
                  <a:pt x="6311131" y="2130406"/>
                </a:cubicBezTo>
                <a:cubicBezTo>
                  <a:pt x="6303067" y="2114301"/>
                  <a:pt x="6303067" y="2130406"/>
                  <a:pt x="6295003" y="2130406"/>
                </a:cubicBezTo>
                <a:cubicBezTo>
                  <a:pt x="6295003" y="2130406"/>
                  <a:pt x="6295003" y="2122353"/>
                  <a:pt x="6295003" y="2114301"/>
                </a:cubicBezTo>
                <a:cubicBezTo>
                  <a:pt x="6278874" y="2106248"/>
                  <a:pt x="6295003" y="2162614"/>
                  <a:pt x="6295003" y="2138457"/>
                </a:cubicBezTo>
                <a:cubicBezTo>
                  <a:pt x="6311131" y="2130406"/>
                  <a:pt x="6303067" y="2162614"/>
                  <a:pt x="6295003" y="2146510"/>
                </a:cubicBezTo>
                <a:cubicBezTo>
                  <a:pt x="6295003" y="2146510"/>
                  <a:pt x="6295003" y="2154562"/>
                  <a:pt x="6295003" y="2154562"/>
                </a:cubicBezTo>
                <a:cubicBezTo>
                  <a:pt x="6278874" y="2154562"/>
                  <a:pt x="6295003" y="2138457"/>
                  <a:pt x="6286939" y="2122353"/>
                </a:cubicBezTo>
                <a:cubicBezTo>
                  <a:pt x="6270810" y="2122353"/>
                  <a:pt x="6270810" y="2138457"/>
                  <a:pt x="6278874" y="2154562"/>
                </a:cubicBezTo>
                <a:cubicBezTo>
                  <a:pt x="6270810" y="2162614"/>
                  <a:pt x="6270810" y="2162614"/>
                  <a:pt x="6262746" y="2162614"/>
                </a:cubicBezTo>
                <a:cubicBezTo>
                  <a:pt x="6262746" y="2154562"/>
                  <a:pt x="6262746" y="2154562"/>
                  <a:pt x="6254681" y="2146510"/>
                </a:cubicBezTo>
                <a:cubicBezTo>
                  <a:pt x="6254681" y="2154562"/>
                  <a:pt x="6254681" y="2154562"/>
                  <a:pt x="6254681" y="2162614"/>
                </a:cubicBezTo>
                <a:cubicBezTo>
                  <a:pt x="6238553" y="2154562"/>
                  <a:pt x="6238553" y="2162614"/>
                  <a:pt x="6230488" y="2162614"/>
                </a:cubicBezTo>
                <a:cubicBezTo>
                  <a:pt x="6222424" y="2162614"/>
                  <a:pt x="6230488" y="2178718"/>
                  <a:pt x="6230488" y="2178718"/>
                </a:cubicBezTo>
                <a:cubicBezTo>
                  <a:pt x="6230488" y="2194822"/>
                  <a:pt x="6214360" y="2170666"/>
                  <a:pt x="6214360" y="2154562"/>
                </a:cubicBezTo>
                <a:cubicBezTo>
                  <a:pt x="6214360" y="2164627"/>
                  <a:pt x="6216880" y="2175195"/>
                  <a:pt x="6220534" y="2185890"/>
                </a:cubicBezTo>
                <a:lnTo>
                  <a:pt x="6225365" y="2197829"/>
                </a:lnTo>
                <a:lnTo>
                  <a:pt x="6240869" y="2195050"/>
                </a:lnTo>
                <a:lnTo>
                  <a:pt x="6246770" y="2190794"/>
                </a:lnTo>
                <a:lnTo>
                  <a:pt x="6239858" y="2180948"/>
                </a:lnTo>
                <a:lnTo>
                  <a:pt x="6254405" y="2185287"/>
                </a:lnTo>
                <a:lnTo>
                  <a:pt x="6258218" y="2182537"/>
                </a:lnTo>
                <a:cubicBezTo>
                  <a:pt x="6272403" y="2182537"/>
                  <a:pt x="6289625" y="2181545"/>
                  <a:pt x="6308622" y="2179934"/>
                </a:cubicBezTo>
                <a:lnTo>
                  <a:pt x="6309411" y="2179853"/>
                </a:lnTo>
                <a:lnTo>
                  <a:pt x="6304199" y="2172893"/>
                </a:lnTo>
                <a:cubicBezTo>
                  <a:pt x="6304199" y="2172893"/>
                  <a:pt x="6312241" y="2172893"/>
                  <a:pt x="6320284" y="2172893"/>
                </a:cubicBezTo>
                <a:lnTo>
                  <a:pt x="6320861" y="2178668"/>
                </a:lnTo>
                <a:lnTo>
                  <a:pt x="6369663" y="2173615"/>
                </a:lnTo>
                <a:lnTo>
                  <a:pt x="6377104" y="2172709"/>
                </a:lnTo>
                <a:lnTo>
                  <a:pt x="6378289" y="2168401"/>
                </a:lnTo>
                <a:cubicBezTo>
                  <a:pt x="6377225" y="2164529"/>
                  <a:pt x="6375095" y="2160656"/>
                  <a:pt x="6375095" y="2156784"/>
                </a:cubicBezTo>
                <a:cubicBezTo>
                  <a:pt x="6375095" y="2152911"/>
                  <a:pt x="6377225" y="2154848"/>
                  <a:pt x="6379354" y="2158720"/>
                </a:cubicBezTo>
                <a:lnTo>
                  <a:pt x="6383505" y="2171929"/>
                </a:lnTo>
                <a:lnTo>
                  <a:pt x="6383739" y="2171901"/>
                </a:lnTo>
                <a:lnTo>
                  <a:pt x="6387740" y="2160051"/>
                </a:lnTo>
                <a:cubicBezTo>
                  <a:pt x="6390270" y="2156058"/>
                  <a:pt x="6393731" y="2152427"/>
                  <a:pt x="6397458" y="2150008"/>
                </a:cubicBezTo>
                <a:lnTo>
                  <a:pt x="6400788" y="2151122"/>
                </a:lnTo>
                <a:lnTo>
                  <a:pt x="6401718" y="2165497"/>
                </a:lnTo>
                <a:lnTo>
                  <a:pt x="6403073" y="2169546"/>
                </a:lnTo>
                <a:lnTo>
                  <a:pt x="6411750" y="2168489"/>
                </a:lnTo>
                <a:lnTo>
                  <a:pt x="6409945" y="2164916"/>
                </a:lnTo>
                <a:cubicBezTo>
                  <a:pt x="6417690" y="2164916"/>
                  <a:pt x="6425434" y="2164916"/>
                  <a:pt x="6417690" y="2149040"/>
                </a:cubicBezTo>
                <a:cubicBezTo>
                  <a:pt x="6425434" y="2156977"/>
                  <a:pt x="6425434" y="2164916"/>
                  <a:pt x="6433179" y="2156977"/>
                </a:cubicBezTo>
                <a:lnTo>
                  <a:pt x="6434330" y="2165740"/>
                </a:lnTo>
                <a:lnTo>
                  <a:pt x="6490068" y="2159128"/>
                </a:lnTo>
                <a:lnTo>
                  <a:pt x="6488544" y="2154562"/>
                </a:lnTo>
                <a:cubicBezTo>
                  <a:pt x="6504673" y="2162614"/>
                  <a:pt x="6504673" y="2154562"/>
                  <a:pt x="6512737" y="2146510"/>
                </a:cubicBezTo>
                <a:lnTo>
                  <a:pt x="6515659" y="2164995"/>
                </a:lnTo>
                <a:lnTo>
                  <a:pt x="6535533" y="2155327"/>
                </a:lnTo>
                <a:lnTo>
                  <a:pt x="6541543" y="2154698"/>
                </a:lnTo>
                <a:lnTo>
                  <a:pt x="6535037" y="2141351"/>
                </a:lnTo>
                <a:cubicBezTo>
                  <a:pt x="6532895" y="2134935"/>
                  <a:pt x="6530879" y="2126380"/>
                  <a:pt x="6528863" y="2114301"/>
                </a:cubicBezTo>
                <a:cubicBezTo>
                  <a:pt x="6520799" y="2122353"/>
                  <a:pt x="6528863" y="2138457"/>
                  <a:pt x="6528863" y="2146510"/>
                </a:cubicBezTo>
                <a:cubicBezTo>
                  <a:pt x="6504673" y="2146510"/>
                  <a:pt x="6528863" y="2114301"/>
                  <a:pt x="6512737" y="2090145"/>
                </a:cubicBezTo>
                <a:cubicBezTo>
                  <a:pt x="6512737" y="2074043"/>
                  <a:pt x="6520799" y="2122353"/>
                  <a:pt x="6536927" y="2114301"/>
                </a:cubicBezTo>
                <a:cubicBezTo>
                  <a:pt x="6544992" y="2106248"/>
                  <a:pt x="6536927" y="2090145"/>
                  <a:pt x="6544992" y="2090145"/>
                </a:cubicBezTo>
                <a:cubicBezTo>
                  <a:pt x="6536927" y="2082094"/>
                  <a:pt x="6534912" y="2068003"/>
                  <a:pt x="6532895" y="2056932"/>
                </a:cubicBezTo>
                <a:lnTo>
                  <a:pt x="6531081" y="2050592"/>
                </a:lnTo>
                <a:lnTo>
                  <a:pt x="6521737" y="2053953"/>
                </a:lnTo>
                <a:lnTo>
                  <a:pt x="6522245" y="2056103"/>
                </a:lnTo>
                <a:cubicBezTo>
                  <a:pt x="6524181" y="2065785"/>
                  <a:pt x="6526118" y="2075465"/>
                  <a:pt x="6529990" y="2075465"/>
                </a:cubicBezTo>
                <a:cubicBezTo>
                  <a:pt x="6537735" y="2090955"/>
                  <a:pt x="6506756" y="2044486"/>
                  <a:pt x="6522245" y="2083210"/>
                </a:cubicBezTo>
                <a:cubicBezTo>
                  <a:pt x="6514501" y="2075465"/>
                  <a:pt x="6506756" y="2075465"/>
                  <a:pt x="6506756" y="2067721"/>
                </a:cubicBezTo>
                <a:lnTo>
                  <a:pt x="6507625" y="2059028"/>
                </a:lnTo>
                <a:lnTo>
                  <a:pt x="6502145" y="2060999"/>
                </a:lnTo>
                <a:cubicBezTo>
                  <a:pt x="6498106" y="2052940"/>
                  <a:pt x="6494067" y="2048910"/>
                  <a:pt x="6490028" y="2046895"/>
                </a:cubicBezTo>
                <a:lnTo>
                  <a:pt x="6481651" y="2045502"/>
                </a:lnTo>
                <a:lnTo>
                  <a:pt x="6480480" y="2049887"/>
                </a:lnTo>
                <a:lnTo>
                  <a:pt x="6477978" y="2044891"/>
                </a:lnTo>
                <a:lnTo>
                  <a:pt x="6477911" y="2044880"/>
                </a:lnTo>
                <a:lnTo>
                  <a:pt x="6477789" y="2044513"/>
                </a:lnTo>
                <a:close/>
                <a:moveTo>
                  <a:pt x="6455610" y="2043230"/>
                </a:moveTo>
                <a:lnTo>
                  <a:pt x="6454204" y="2044431"/>
                </a:lnTo>
                <a:lnTo>
                  <a:pt x="6455661" y="2044353"/>
                </a:lnTo>
                <a:close/>
                <a:moveTo>
                  <a:pt x="6609506" y="2041835"/>
                </a:moveTo>
                <a:cubicBezTo>
                  <a:pt x="6593378" y="2041835"/>
                  <a:pt x="6601442" y="2057939"/>
                  <a:pt x="6601442" y="2065991"/>
                </a:cubicBezTo>
                <a:cubicBezTo>
                  <a:pt x="6589346" y="2053912"/>
                  <a:pt x="6586322" y="2055423"/>
                  <a:pt x="6575359" y="2050139"/>
                </a:cubicBezTo>
                <a:lnTo>
                  <a:pt x="6567517" y="2045565"/>
                </a:lnTo>
                <a:lnTo>
                  <a:pt x="6562729" y="2045887"/>
                </a:lnTo>
                <a:lnTo>
                  <a:pt x="6545465" y="2047983"/>
                </a:lnTo>
                <a:lnTo>
                  <a:pt x="6544992" y="2049887"/>
                </a:lnTo>
                <a:lnTo>
                  <a:pt x="6544820" y="2048061"/>
                </a:lnTo>
                <a:lnTo>
                  <a:pt x="6541290" y="2048489"/>
                </a:lnTo>
                <a:lnTo>
                  <a:pt x="6553056" y="2106248"/>
                </a:lnTo>
                <a:cubicBezTo>
                  <a:pt x="6561120" y="2106248"/>
                  <a:pt x="6553056" y="2098197"/>
                  <a:pt x="6561120" y="2090145"/>
                </a:cubicBezTo>
                <a:cubicBezTo>
                  <a:pt x="6569185" y="2098197"/>
                  <a:pt x="6569185" y="2106248"/>
                  <a:pt x="6577249" y="2114301"/>
                </a:cubicBezTo>
                <a:cubicBezTo>
                  <a:pt x="6569185" y="2130406"/>
                  <a:pt x="6569185" y="2114301"/>
                  <a:pt x="6561120" y="2114301"/>
                </a:cubicBezTo>
                <a:cubicBezTo>
                  <a:pt x="6569185" y="2126380"/>
                  <a:pt x="6573217" y="2136444"/>
                  <a:pt x="6578257" y="2146510"/>
                </a:cubicBezTo>
                <a:lnTo>
                  <a:pt x="6581170" y="2150556"/>
                </a:lnTo>
                <a:lnTo>
                  <a:pt x="6591054" y="2149523"/>
                </a:lnTo>
                <a:lnTo>
                  <a:pt x="6585313" y="2122353"/>
                </a:lnTo>
                <a:cubicBezTo>
                  <a:pt x="6585313" y="2170666"/>
                  <a:pt x="6577249" y="2106248"/>
                  <a:pt x="6577249" y="2090145"/>
                </a:cubicBezTo>
                <a:cubicBezTo>
                  <a:pt x="6585313" y="2090145"/>
                  <a:pt x="6585313" y="2114301"/>
                  <a:pt x="6593378" y="2122353"/>
                </a:cubicBezTo>
                <a:cubicBezTo>
                  <a:pt x="6593378" y="2118328"/>
                  <a:pt x="6589346" y="2108263"/>
                  <a:pt x="6588338" y="2101217"/>
                </a:cubicBezTo>
                <a:lnTo>
                  <a:pt x="6595990" y="2099453"/>
                </a:lnTo>
                <a:lnTo>
                  <a:pt x="6595819" y="2098700"/>
                </a:lnTo>
                <a:lnTo>
                  <a:pt x="6596673" y="2099297"/>
                </a:lnTo>
                <a:lnTo>
                  <a:pt x="6601442" y="2098197"/>
                </a:lnTo>
                <a:cubicBezTo>
                  <a:pt x="6593378" y="2082095"/>
                  <a:pt x="6585313" y="2082095"/>
                  <a:pt x="6585313" y="2065991"/>
                </a:cubicBezTo>
                <a:cubicBezTo>
                  <a:pt x="6593378" y="2070015"/>
                  <a:pt x="6595392" y="2076056"/>
                  <a:pt x="6597410" y="2082095"/>
                </a:cubicBezTo>
                <a:lnTo>
                  <a:pt x="6601774" y="2087906"/>
                </a:lnTo>
                <a:lnTo>
                  <a:pt x="6601442" y="2090145"/>
                </a:lnTo>
                <a:lnTo>
                  <a:pt x="6603619" y="2090362"/>
                </a:lnTo>
                <a:lnTo>
                  <a:pt x="6609506" y="2098197"/>
                </a:lnTo>
                <a:cubicBezTo>
                  <a:pt x="6613539" y="2094171"/>
                  <a:pt x="6613539" y="2092158"/>
                  <a:pt x="6611523" y="2091151"/>
                </a:cubicBezTo>
                <a:lnTo>
                  <a:pt x="6603619" y="2090362"/>
                </a:lnTo>
                <a:lnTo>
                  <a:pt x="6601774" y="2087906"/>
                </a:lnTo>
                <a:lnTo>
                  <a:pt x="6605474" y="2062971"/>
                </a:lnTo>
                <a:cubicBezTo>
                  <a:pt x="6607488" y="2055924"/>
                  <a:pt x="6609506" y="2049887"/>
                  <a:pt x="6609506" y="2041835"/>
                </a:cubicBezTo>
                <a:close/>
                <a:moveTo>
                  <a:pt x="6424030" y="2041835"/>
                </a:moveTo>
                <a:lnTo>
                  <a:pt x="6420242" y="2042157"/>
                </a:lnTo>
                <a:lnTo>
                  <a:pt x="6423416" y="2045465"/>
                </a:lnTo>
                <a:lnTo>
                  <a:pt x="6423424" y="2045465"/>
                </a:lnTo>
                <a:close/>
                <a:moveTo>
                  <a:pt x="7545661" y="2036739"/>
                </a:moveTo>
                <a:cubicBezTo>
                  <a:pt x="7545661" y="2059973"/>
                  <a:pt x="7587151" y="2098697"/>
                  <a:pt x="7562258" y="2114187"/>
                </a:cubicBezTo>
                <a:cubicBezTo>
                  <a:pt x="7553959" y="2098697"/>
                  <a:pt x="7562258" y="2075462"/>
                  <a:pt x="7545661" y="2083208"/>
                </a:cubicBezTo>
                <a:cubicBezTo>
                  <a:pt x="7553959" y="2075462"/>
                  <a:pt x="7529064" y="2036739"/>
                  <a:pt x="7545661" y="2036739"/>
                </a:cubicBezTo>
                <a:close/>
                <a:moveTo>
                  <a:pt x="4685291" y="2034696"/>
                </a:moveTo>
                <a:lnTo>
                  <a:pt x="4664625" y="2039609"/>
                </a:lnTo>
                <a:lnTo>
                  <a:pt x="4666865" y="2044835"/>
                </a:lnTo>
                <a:lnTo>
                  <a:pt x="4674102" y="2041835"/>
                </a:lnTo>
                <a:lnTo>
                  <a:pt x="4676880" y="2050852"/>
                </a:lnTo>
                <a:lnTo>
                  <a:pt x="4677227" y="2050801"/>
                </a:lnTo>
                <a:lnTo>
                  <a:pt x="4677227" y="2051974"/>
                </a:lnTo>
                <a:lnTo>
                  <a:pt x="4678133" y="2054919"/>
                </a:lnTo>
                <a:cubicBezTo>
                  <a:pt x="4678133" y="2059952"/>
                  <a:pt x="4678133" y="2065991"/>
                  <a:pt x="4682166" y="2074043"/>
                </a:cubicBezTo>
                <a:cubicBezTo>
                  <a:pt x="4682166" y="2074043"/>
                  <a:pt x="4690230" y="2074043"/>
                  <a:pt x="4690230" y="2074043"/>
                </a:cubicBezTo>
                <a:cubicBezTo>
                  <a:pt x="4698295" y="2065991"/>
                  <a:pt x="4682166" y="2049887"/>
                  <a:pt x="4682166" y="2041835"/>
                </a:cubicBezTo>
                <a:lnTo>
                  <a:pt x="4685842" y="2043503"/>
                </a:lnTo>
                <a:close/>
                <a:moveTo>
                  <a:pt x="4654719" y="2034142"/>
                </a:moveTo>
                <a:lnTo>
                  <a:pt x="4651144" y="2038345"/>
                </a:lnTo>
                <a:cubicBezTo>
                  <a:pt x="4650263" y="2041993"/>
                  <a:pt x="4651522" y="2045265"/>
                  <a:pt x="4654042" y="2047781"/>
                </a:cubicBezTo>
                <a:lnTo>
                  <a:pt x="4656724" y="2049039"/>
                </a:lnTo>
                <a:lnTo>
                  <a:pt x="4660134" y="2047625"/>
                </a:lnTo>
                <a:lnTo>
                  <a:pt x="4655571" y="2036872"/>
                </a:lnTo>
                <a:close/>
                <a:moveTo>
                  <a:pt x="7257402" y="2033924"/>
                </a:moveTo>
                <a:cubicBezTo>
                  <a:pt x="7265743" y="2033924"/>
                  <a:pt x="7257402" y="2050116"/>
                  <a:pt x="7265743" y="2050116"/>
                </a:cubicBezTo>
                <a:cubicBezTo>
                  <a:pt x="7265743" y="2058215"/>
                  <a:pt x="7215700" y="2033924"/>
                  <a:pt x="7224040" y="2058215"/>
                </a:cubicBezTo>
                <a:cubicBezTo>
                  <a:pt x="7215700" y="2058215"/>
                  <a:pt x="7215700" y="2050116"/>
                  <a:pt x="7207361" y="2050116"/>
                </a:cubicBezTo>
                <a:cubicBezTo>
                  <a:pt x="7215700" y="2025828"/>
                  <a:pt x="7249062" y="2050116"/>
                  <a:pt x="7257402" y="2033924"/>
                </a:cubicBezTo>
                <a:close/>
                <a:moveTo>
                  <a:pt x="6770790" y="2033782"/>
                </a:moveTo>
                <a:cubicBezTo>
                  <a:pt x="6770790" y="2041835"/>
                  <a:pt x="6774822" y="2043847"/>
                  <a:pt x="6778855" y="2046867"/>
                </a:cubicBezTo>
                <a:lnTo>
                  <a:pt x="6786919" y="2065991"/>
                </a:lnTo>
                <a:lnTo>
                  <a:pt x="6778855" y="2057939"/>
                </a:lnTo>
                <a:cubicBezTo>
                  <a:pt x="6770790" y="2065991"/>
                  <a:pt x="6778855" y="2074043"/>
                  <a:pt x="6786919" y="2090145"/>
                </a:cubicBezTo>
                <a:cubicBezTo>
                  <a:pt x="6794983" y="2098197"/>
                  <a:pt x="6803048" y="2106248"/>
                  <a:pt x="6811112" y="2106248"/>
                </a:cubicBezTo>
                <a:cubicBezTo>
                  <a:pt x="6819176" y="2130406"/>
                  <a:pt x="6786919" y="2106248"/>
                  <a:pt x="6778855" y="2090145"/>
                </a:cubicBezTo>
                <a:cubicBezTo>
                  <a:pt x="6778855" y="2098197"/>
                  <a:pt x="6770790" y="2106248"/>
                  <a:pt x="6762725" y="2098197"/>
                </a:cubicBezTo>
                <a:cubicBezTo>
                  <a:pt x="6754661" y="2090145"/>
                  <a:pt x="6762725" y="2090145"/>
                  <a:pt x="6770790" y="2098197"/>
                </a:cubicBezTo>
                <a:cubicBezTo>
                  <a:pt x="6770790" y="2094172"/>
                  <a:pt x="6769277" y="2086622"/>
                  <a:pt x="6767262" y="2078446"/>
                </a:cubicBezTo>
                <a:lnTo>
                  <a:pt x="6763187" y="2063811"/>
                </a:lnTo>
                <a:lnTo>
                  <a:pt x="6766758" y="2046867"/>
                </a:lnTo>
                <a:cubicBezTo>
                  <a:pt x="6764743" y="2039822"/>
                  <a:pt x="6762725" y="2033782"/>
                  <a:pt x="6770790" y="2033782"/>
                </a:cubicBezTo>
                <a:close/>
                <a:moveTo>
                  <a:pt x="6327260" y="2033782"/>
                </a:moveTo>
                <a:cubicBezTo>
                  <a:pt x="6323228" y="2037809"/>
                  <a:pt x="6323228" y="2045861"/>
                  <a:pt x="6324236" y="2053912"/>
                </a:cubicBezTo>
                <a:lnTo>
                  <a:pt x="6326649" y="2069978"/>
                </a:lnTo>
                <a:lnTo>
                  <a:pt x="6333554" y="2067579"/>
                </a:lnTo>
                <a:lnTo>
                  <a:pt x="6332300" y="2064984"/>
                </a:lnTo>
                <a:cubicBezTo>
                  <a:pt x="6329276" y="2053912"/>
                  <a:pt x="6327260" y="2037809"/>
                  <a:pt x="6327260" y="2033782"/>
                </a:cubicBezTo>
                <a:close/>
                <a:moveTo>
                  <a:pt x="4710752" y="2029127"/>
                </a:moveTo>
                <a:lnTo>
                  <a:pt x="4708101" y="2031225"/>
                </a:lnTo>
                <a:lnTo>
                  <a:pt x="4710752" y="2030533"/>
                </a:lnTo>
                <a:close/>
                <a:moveTo>
                  <a:pt x="7079868" y="2028996"/>
                </a:moveTo>
                <a:cubicBezTo>
                  <a:pt x="7087613" y="2032958"/>
                  <a:pt x="7095357" y="2042860"/>
                  <a:pt x="7098263" y="2050779"/>
                </a:cubicBezTo>
                <a:lnTo>
                  <a:pt x="7089593" y="2058836"/>
                </a:lnTo>
                <a:lnTo>
                  <a:pt x="7087613" y="2052758"/>
                </a:lnTo>
                <a:cubicBezTo>
                  <a:pt x="7087613" y="2044837"/>
                  <a:pt x="7087613" y="2060680"/>
                  <a:pt x="7079868" y="2052758"/>
                </a:cubicBezTo>
                <a:lnTo>
                  <a:pt x="7079868" y="2052228"/>
                </a:lnTo>
                <a:lnTo>
                  <a:pt x="7062445" y="2059973"/>
                </a:lnTo>
                <a:cubicBezTo>
                  <a:pt x="7055909" y="2059973"/>
                  <a:pt x="7049374" y="2056099"/>
                  <a:pt x="7045018" y="2044484"/>
                </a:cubicBezTo>
                <a:cubicBezTo>
                  <a:pt x="7053731" y="2040610"/>
                  <a:pt x="7060266" y="2038676"/>
                  <a:pt x="7065713" y="2039644"/>
                </a:cubicBezTo>
                <a:lnTo>
                  <a:pt x="7079868" y="2052226"/>
                </a:lnTo>
                <a:lnTo>
                  <a:pt x="7079868" y="2036917"/>
                </a:lnTo>
                <a:cubicBezTo>
                  <a:pt x="7079868" y="2036917"/>
                  <a:pt x="7079868" y="2036917"/>
                  <a:pt x="7087613" y="2044837"/>
                </a:cubicBezTo>
                <a:cubicBezTo>
                  <a:pt x="7087613" y="2044837"/>
                  <a:pt x="7087613" y="2036917"/>
                  <a:pt x="7079868" y="2028996"/>
                </a:cubicBezTo>
                <a:close/>
                <a:moveTo>
                  <a:pt x="4661098" y="2026644"/>
                </a:moveTo>
                <a:lnTo>
                  <a:pt x="4657490" y="2030885"/>
                </a:lnTo>
                <a:lnTo>
                  <a:pt x="4659929" y="2033730"/>
                </a:lnTo>
                <a:close/>
                <a:moveTo>
                  <a:pt x="7182338" y="2025828"/>
                </a:moveTo>
                <a:cubicBezTo>
                  <a:pt x="7190678" y="2033924"/>
                  <a:pt x="7207361" y="2025828"/>
                  <a:pt x="7207361" y="2050116"/>
                </a:cubicBezTo>
                <a:cubicBezTo>
                  <a:pt x="7207361" y="2050116"/>
                  <a:pt x="7199018" y="2050116"/>
                  <a:pt x="7199018" y="2058215"/>
                </a:cubicBezTo>
                <a:cubicBezTo>
                  <a:pt x="7207361" y="2074406"/>
                  <a:pt x="7207361" y="2042020"/>
                  <a:pt x="7215700" y="2066310"/>
                </a:cubicBezTo>
                <a:cubicBezTo>
                  <a:pt x="7207361" y="2074406"/>
                  <a:pt x="7207361" y="2066310"/>
                  <a:pt x="7199018" y="2066310"/>
                </a:cubicBezTo>
                <a:cubicBezTo>
                  <a:pt x="7207361" y="2078455"/>
                  <a:pt x="7213614" y="2094650"/>
                  <a:pt x="7220913" y="2113879"/>
                </a:cubicBezTo>
                <a:lnTo>
                  <a:pt x="7232043" y="2139892"/>
                </a:lnTo>
                <a:lnTo>
                  <a:pt x="7225994" y="2152593"/>
                </a:lnTo>
                <a:cubicBezTo>
                  <a:pt x="7219350" y="2156386"/>
                  <a:pt x="7211529" y="2135132"/>
                  <a:pt x="7199018" y="2122988"/>
                </a:cubicBezTo>
                <a:cubicBezTo>
                  <a:pt x="7215700" y="2114891"/>
                  <a:pt x="7215700" y="2131086"/>
                  <a:pt x="7224040" y="2131086"/>
                </a:cubicBezTo>
                <a:cubicBezTo>
                  <a:pt x="7205273" y="2112869"/>
                  <a:pt x="7195891" y="2076431"/>
                  <a:pt x="7185334" y="2052521"/>
                </a:cubicBezTo>
                <a:lnTo>
                  <a:pt x="7184599" y="2051314"/>
                </a:lnTo>
                <a:lnTo>
                  <a:pt x="7193806" y="2056190"/>
                </a:lnTo>
                <a:cubicBezTo>
                  <a:pt x="7196932" y="2056190"/>
                  <a:pt x="7199018" y="2054166"/>
                  <a:pt x="7199018" y="2050116"/>
                </a:cubicBezTo>
                <a:cubicBezTo>
                  <a:pt x="7199018" y="2025828"/>
                  <a:pt x="7190678" y="2050116"/>
                  <a:pt x="7182338" y="2025828"/>
                </a:cubicBezTo>
                <a:close/>
                <a:moveTo>
                  <a:pt x="7095357" y="2025677"/>
                </a:moveTo>
                <a:cubicBezTo>
                  <a:pt x="7103103" y="2017378"/>
                  <a:pt x="7110847" y="2058868"/>
                  <a:pt x="7110847" y="2025677"/>
                </a:cubicBezTo>
                <a:cubicBezTo>
                  <a:pt x="7126336" y="2033975"/>
                  <a:pt x="7134082" y="2050570"/>
                  <a:pt x="7134082" y="2075465"/>
                </a:cubicBezTo>
                <a:cubicBezTo>
                  <a:pt x="7126336" y="2075465"/>
                  <a:pt x="7103103" y="2017378"/>
                  <a:pt x="7110847" y="2050570"/>
                </a:cubicBezTo>
                <a:cubicBezTo>
                  <a:pt x="7103103" y="2050570"/>
                  <a:pt x="7087613" y="2025677"/>
                  <a:pt x="7095357" y="2025677"/>
                </a:cubicBezTo>
                <a:close/>
                <a:moveTo>
                  <a:pt x="4725971" y="2023093"/>
                </a:moveTo>
                <a:lnTo>
                  <a:pt x="4728081" y="2026014"/>
                </a:lnTo>
                <a:lnTo>
                  <a:pt x="4729454" y="2025656"/>
                </a:lnTo>
                <a:close/>
                <a:moveTo>
                  <a:pt x="7291276" y="2022988"/>
                </a:moveTo>
                <a:cubicBezTo>
                  <a:pt x="7292850" y="2024674"/>
                  <a:pt x="7294786" y="2028303"/>
                  <a:pt x="7296722" y="2034527"/>
                </a:cubicBezTo>
                <a:cubicBezTo>
                  <a:pt x="7296722" y="2034527"/>
                  <a:pt x="7296722" y="2034527"/>
                  <a:pt x="7296722" y="2026231"/>
                </a:cubicBezTo>
                <a:cubicBezTo>
                  <a:pt x="7304466" y="2034527"/>
                  <a:pt x="7296722" y="2067721"/>
                  <a:pt x="7281231" y="2051123"/>
                </a:cubicBezTo>
                <a:cubicBezTo>
                  <a:pt x="7281231" y="2042825"/>
                  <a:pt x="7288976" y="2042825"/>
                  <a:pt x="7296722" y="2042825"/>
                </a:cubicBezTo>
                <a:cubicBezTo>
                  <a:pt x="7288976" y="2034529"/>
                  <a:pt x="7287042" y="2026231"/>
                  <a:pt x="7288007" y="2023118"/>
                </a:cubicBezTo>
                <a:cubicBezTo>
                  <a:pt x="7288492" y="2021562"/>
                  <a:pt x="7289702" y="2021302"/>
                  <a:pt x="7291276" y="2022988"/>
                </a:cubicBezTo>
                <a:close/>
                <a:moveTo>
                  <a:pt x="6863259" y="2021082"/>
                </a:moveTo>
                <a:cubicBezTo>
                  <a:pt x="6866648" y="2021348"/>
                  <a:pt x="6869472" y="2023477"/>
                  <a:pt x="6871730" y="2026672"/>
                </a:cubicBezTo>
                <a:cubicBezTo>
                  <a:pt x="6876248" y="2033063"/>
                  <a:pt x="6878507" y="2043711"/>
                  <a:pt x="6878507" y="2052231"/>
                </a:cubicBezTo>
                <a:cubicBezTo>
                  <a:pt x="6878507" y="2052231"/>
                  <a:pt x="6869472" y="2052231"/>
                  <a:pt x="6860437" y="2052231"/>
                </a:cubicBezTo>
                <a:cubicBezTo>
                  <a:pt x="6860437" y="2043711"/>
                  <a:pt x="6860437" y="2043711"/>
                  <a:pt x="6869472" y="2035192"/>
                </a:cubicBezTo>
                <a:cubicBezTo>
                  <a:pt x="6860437" y="2035192"/>
                  <a:pt x="6851399" y="2035192"/>
                  <a:pt x="6851399" y="2026672"/>
                </a:cubicBezTo>
                <a:cubicBezTo>
                  <a:pt x="6855917" y="2022413"/>
                  <a:pt x="6859870" y="2020816"/>
                  <a:pt x="6863259" y="2021082"/>
                </a:cubicBezTo>
                <a:close/>
                <a:moveTo>
                  <a:pt x="6469835" y="2020705"/>
                </a:moveTo>
                <a:cubicBezTo>
                  <a:pt x="6465795" y="2028764"/>
                  <a:pt x="6467814" y="2030779"/>
                  <a:pt x="6467814" y="2032793"/>
                </a:cubicBezTo>
                <a:lnTo>
                  <a:pt x="6461995" y="2037769"/>
                </a:lnTo>
                <a:lnTo>
                  <a:pt x="6463704" y="2043923"/>
                </a:lnTo>
                <a:lnTo>
                  <a:pt x="6477133" y="2043203"/>
                </a:lnTo>
                <a:lnTo>
                  <a:pt x="6476447" y="2041835"/>
                </a:lnTo>
                <a:cubicBezTo>
                  <a:pt x="6476447" y="2037809"/>
                  <a:pt x="6476447" y="2033782"/>
                  <a:pt x="6472416" y="2033782"/>
                </a:cubicBezTo>
                <a:lnTo>
                  <a:pt x="6472903" y="2029889"/>
                </a:lnTo>
                <a:close/>
                <a:moveTo>
                  <a:pt x="4693355" y="2018592"/>
                </a:moveTo>
                <a:cubicBezTo>
                  <a:pt x="4693355" y="2022618"/>
                  <a:pt x="4693355" y="2030670"/>
                  <a:pt x="4693355" y="2039728"/>
                </a:cubicBezTo>
                <a:lnTo>
                  <a:pt x="4693355" y="2046606"/>
                </a:lnTo>
                <a:lnTo>
                  <a:pt x="4698295" y="2033782"/>
                </a:lnTo>
                <a:lnTo>
                  <a:pt x="4703079" y="2032534"/>
                </a:lnTo>
                <a:lnTo>
                  <a:pt x="4703541" y="2031669"/>
                </a:lnTo>
                <a:cubicBezTo>
                  <a:pt x="4704459" y="2028644"/>
                  <a:pt x="4704458" y="2025255"/>
                  <a:pt x="4702361" y="2021383"/>
                </a:cubicBezTo>
                <a:lnTo>
                  <a:pt x="4705652" y="2021107"/>
                </a:lnTo>
                <a:lnTo>
                  <a:pt x="4704695" y="2019724"/>
                </a:lnTo>
                <a:cubicBezTo>
                  <a:pt x="4700915" y="2017082"/>
                  <a:pt x="4699403" y="2024631"/>
                  <a:pt x="4693355" y="2018592"/>
                </a:cubicBezTo>
                <a:close/>
                <a:moveTo>
                  <a:pt x="7336828" y="2018410"/>
                </a:moveTo>
                <a:cubicBezTo>
                  <a:pt x="7344852" y="2026672"/>
                  <a:pt x="7368915" y="2067977"/>
                  <a:pt x="7352871" y="2067977"/>
                </a:cubicBezTo>
                <a:cubicBezTo>
                  <a:pt x="7368915" y="2084500"/>
                  <a:pt x="7368915" y="2101022"/>
                  <a:pt x="7401001" y="2084500"/>
                </a:cubicBezTo>
                <a:cubicBezTo>
                  <a:pt x="7401001" y="2101022"/>
                  <a:pt x="7401001" y="2101022"/>
                  <a:pt x="7392978" y="2101022"/>
                </a:cubicBezTo>
                <a:cubicBezTo>
                  <a:pt x="7401001" y="2109284"/>
                  <a:pt x="7401001" y="2117543"/>
                  <a:pt x="7409021" y="2125804"/>
                </a:cubicBezTo>
                <a:cubicBezTo>
                  <a:pt x="7376937" y="2101022"/>
                  <a:pt x="7352871" y="2084500"/>
                  <a:pt x="7336828" y="2076238"/>
                </a:cubicBezTo>
                <a:lnTo>
                  <a:pt x="7336828" y="2085018"/>
                </a:lnTo>
                <a:lnTo>
                  <a:pt x="7352871" y="2106027"/>
                </a:lnTo>
                <a:cubicBezTo>
                  <a:pt x="7357228" y="2114326"/>
                  <a:pt x="7361584" y="2124698"/>
                  <a:pt x="7370298" y="2141294"/>
                </a:cubicBezTo>
                <a:cubicBezTo>
                  <a:pt x="7361584" y="2141294"/>
                  <a:pt x="7352871" y="2124698"/>
                  <a:pt x="7352871" y="2116399"/>
                </a:cubicBezTo>
                <a:cubicBezTo>
                  <a:pt x="7335445" y="2124698"/>
                  <a:pt x="7361584" y="2124698"/>
                  <a:pt x="7361584" y="2141294"/>
                </a:cubicBezTo>
                <a:cubicBezTo>
                  <a:pt x="7352871" y="2132996"/>
                  <a:pt x="7335445" y="2141294"/>
                  <a:pt x="7335445" y="2124698"/>
                </a:cubicBezTo>
                <a:lnTo>
                  <a:pt x="7335445" y="2092974"/>
                </a:lnTo>
                <a:lnTo>
                  <a:pt x="7316774" y="2095858"/>
                </a:lnTo>
                <a:cubicBezTo>
                  <a:pt x="7310760" y="2094826"/>
                  <a:pt x="7304744" y="2092759"/>
                  <a:pt x="7296722" y="2092759"/>
                </a:cubicBezTo>
                <a:cubicBezTo>
                  <a:pt x="7300731" y="2084500"/>
                  <a:pt x="7300731" y="2072109"/>
                  <a:pt x="7301736" y="2062815"/>
                </a:cubicBezTo>
                <a:lnTo>
                  <a:pt x="7312057" y="2052185"/>
                </a:lnTo>
                <a:lnTo>
                  <a:pt x="7312891" y="2071850"/>
                </a:lnTo>
                <a:cubicBezTo>
                  <a:pt x="7314269" y="2079336"/>
                  <a:pt x="7316774" y="2084500"/>
                  <a:pt x="7320788" y="2084500"/>
                </a:cubicBezTo>
                <a:cubicBezTo>
                  <a:pt x="7336828" y="2084500"/>
                  <a:pt x="7328807" y="2059717"/>
                  <a:pt x="7344852" y="2067977"/>
                </a:cubicBezTo>
                <a:cubicBezTo>
                  <a:pt x="7336828" y="2043193"/>
                  <a:pt x="7320788" y="2059717"/>
                  <a:pt x="7320788" y="2034934"/>
                </a:cubicBezTo>
                <a:cubicBezTo>
                  <a:pt x="7336828" y="2051455"/>
                  <a:pt x="7336828" y="2034934"/>
                  <a:pt x="7336828" y="2018410"/>
                </a:cubicBezTo>
                <a:close/>
                <a:moveTo>
                  <a:pt x="6375644" y="2017678"/>
                </a:moveTo>
                <a:cubicBezTo>
                  <a:pt x="6375644" y="2033782"/>
                  <a:pt x="6375644" y="2045861"/>
                  <a:pt x="6377660" y="2057939"/>
                </a:cubicBezTo>
                <a:lnTo>
                  <a:pt x="6381007" y="2067488"/>
                </a:lnTo>
                <a:lnTo>
                  <a:pt x="6388087" y="2058627"/>
                </a:lnTo>
                <a:lnTo>
                  <a:pt x="6383708" y="2049887"/>
                </a:lnTo>
                <a:lnTo>
                  <a:pt x="6389842" y="2056430"/>
                </a:lnTo>
                <a:lnTo>
                  <a:pt x="6393838" y="2051429"/>
                </a:lnTo>
                <a:lnTo>
                  <a:pt x="6396070" y="2051483"/>
                </a:lnTo>
                <a:lnTo>
                  <a:pt x="6392553" y="2030406"/>
                </a:lnTo>
                <a:lnTo>
                  <a:pt x="6393823" y="2028186"/>
                </a:lnTo>
                <a:lnTo>
                  <a:pt x="6401854" y="2037808"/>
                </a:lnTo>
                <a:cubicBezTo>
                  <a:pt x="6401854" y="2043847"/>
                  <a:pt x="6399837" y="2049887"/>
                  <a:pt x="6399837" y="2049887"/>
                </a:cubicBezTo>
                <a:cubicBezTo>
                  <a:pt x="6407901" y="2049887"/>
                  <a:pt x="6415966" y="2041835"/>
                  <a:pt x="6407901" y="2033782"/>
                </a:cubicBezTo>
                <a:cubicBezTo>
                  <a:pt x="6407901" y="2025731"/>
                  <a:pt x="6399837" y="2025731"/>
                  <a:pt x="6399837" y="2017678"/>
                </a:cubicBezTo>
                <a:lnTo>
                  <a:pt x="6393823" y="2028186"/>
                </a:lnTo>
                <a:lnTo>
                  <a:pt x="6391773" y="2025731"/>
                </a:lnTo>
                <a:lnTo>
                  <a:pt x="6392553" y="2030406"/>
                </a:lnTo>
                <a:lnTo>
                  <a:pt x="6387740" y="2038815"/>
                </a:lnTo>
                <a:cubicBezTo>
                  <a:pt x="6383708" y="2041835"/>
                  <a:pt x="6379676" y="2037808"/>
                  <a:pt x="6375644" y="2017678"/>
                </a:cubicBezTo>
                <a:close/>
                <a:moveTo>
                  <a:pt x="4771959" y="2014385"/>
                </a:moveTo>
                <a:lnTo>
                  <a:pt x="4771793" y="2014614"/>
                </a:lnTo>
                <a:lnTo>
                  <a:pt x="4772379" y="2014461"/>
                </a:lnTo>
                <a:close/>
                <a:moveTo>
                  <a:pt x="6974588" y="2012780"/>
                </a:moveTo>
                <a:cubicBezTo>
                  <a:pt x="6978945" y="2011731"/>
                  <a:pt x="6985479" y="2013829"/>
                  <a:pt x="6989836" y="2018025"/>
                </a:cubicBezTo>
                <a:cubicBezTo>
                  <a:pt x="6981123" y="2026414"/>
                  <a:pt x="6998549" y="2059975"/>
                  <a:pt x="6972410" y="2059975"/>
                </a:cubicBezTo>
                <a:cubicBezTo>
                  <a:pt x="6972410" y="2051585"/>
                  <a:pt x="6972410" y="2051585"/>
                  <a:pt x="6972410" y="2043196"/>
                </a:cubicBezTo>
                <a:cubicBezTo>
                  <a:pt x="6981123" y="2043196"/>
                  <a:pt x="6972410" y="2026414"/>
                  <a:pt x="6972410" y="2026414"/>
                </a:cubicBezTo>
                <a:cubicBezTo>
                  <a:pt x="6968054" y="2018025"/>
                  <a:pt x="6970231" y="2013829"/>
                  <a:pt x="6974588" y="2012780"/>
                </a:cubicBezTo>
                <a:close/>
                <a:moveTo>
                  <a:pt x="6484493" y="2012565"/>
                </a:moveTo>
                <a:lnTo>
                  <a:pt x="6485160" y="2016187"/>
                </a:lnTo>
                <a:lnTo>
                  <a:pt x="6490366" y="2016866"/>
                </a:lnTo>
                <a:lnTo>
                  <a:pt x="6494437" y="2019847"/>
                </a:lnTo>
                <a:lnTo>
                  <a:pt x="6492272" y="2022009"/>
                </a:lnTo>
                <a:lnTo>
                  <a:pt x="6495908" y="2022764"/>
                </a:lnTo>
                <a:lnTo>
                  <a:pt x="6495601" y="2020698"/>
                </a:lnTo>
                <a:lnTo>
                  <a:pt x="6494437" y="2019847"/>
                </a:lnTo>
                <a:lnTo>
                  <a:pt x="6496609" y="2017678"/>
                </a:lnTo>
                <a:lnTo>
                  <a:pt x="6490366" y="2016866"/>
                </a:lnTo>
                <a:close/>
                <a:moveTo>
                  <a:pt x="6520673" y="2012017"/>
                </a:moveTo>
                <a:cubicBezTo>
                  <a:pt x="6520295" y="2011639"/>
                  <a:pt x="6518783" y="2023718"/>
                  <a:pt x="6512737" y="2017678"/>
                </a:cubicBezTo>
                <a:cubicBezTo>
                  <a:pt x="6510721" y="2017678"/>
                  <a:pt x="6509713" y="2019188"/>
                  <a:pt x="6509209" y="2021579"/>
                </a:cubicBezTo>
                <a:lnTo>
                  <a:pt x="6508994" y="2025482"/>
                </a:lnTo>
                <a:lnTo>
                  <a:pt x="6517894" y="2027330"/>
                </a:lnTo>
                <a:lnTo>
                  <a:pt x="6517775" y="2026737"/>
                </a:lnTo>
                <a:cubicBezTo>
                  <a:pt x="6518783" y="2023718"/>
                  <a:pt x="6520799" y="2021705"/>
                  <a:pt x="6520799" y="2017678"/>
                </a:cubicBezTo>
                <a:cubicBezTo>
                  <a:pt x="6520799" y="2013652"/>
                  <a:pt x="6520799" y="2012143"/>
                  <a:pt x="6520673" y="2012017"/>
                </a:cubicBezTo>
                <a:close/>
                <a:moveTo>
                  <a:pt x="4741731" y="2011704"/>
                </a:moveTo>
                <a:lnTo>
                  <a:pt x="4739082" y="2017334"/>
                </a:lnTo>
                <a:lnTo>
                  <a:pt x="4747033" y="2019221"/>
                </a:lnTo>
                <a:lnTo>
                  <a:pt x="4748990" y="2020561"/>
                </a:lnTo>
                <a:lnTo>
                  <a:pt x="4749564" y="2020411"/>
                </a:lnTo>
                <a:close/>
                <a:moveTo>
                  <a:pt x="6424019" y="2009834"/>
                </a:moveTo>
                <a:lnTo>
                  <a:pt x="6423274" y="2024094"/>
                </a:lnTo>
                <a:cubicBezTo>
                  <a:pt x="6424534" y="2029505"/>
                  <a:pt x="6427054" y="2035293"/>
                  <a:pt x="6430078" y="2040828"/>
                </a:cubicBezTo>
                <a:lnTo>
                  <a:pt x="6432973" y="2045312"/>
                </a:lnTo>
                <a:lnTo>
                  <a:pt x="6439736" y="2045205"/>
                </a:lnTo>
                <a:lnTo>
                  <a:pt x="6453635" y="2044460"/>
                </a:lnTo>
                <a:lnTo>
                  <a:pt x="6451300" y="2021148"/>
                </a:lnTo>
                <a:lnTo>
                  <a:pt x="6449247" y="2013460"/>
                </a:lnTo>
                <a:lnTo>
                  <a:pt x="6447048" y="2011581"/>
                </a:lnTo>
                <a:lnTo>
                  <a:pt x="6445955" y="2013401"/>
                </a:lnTo>
                <a:cubicBezTo>
                  <a:pt x="6446711" y="2020194"/>
                  <a:pt x="6454271" y="2033782"/>
                  <a:pt x="6448223" y="2033782"/>
                </a:cubicBezTo>
                <a:cubicBezTo>
                  <a:pt x="6440159" y="2033782"/>
                  <a:pt x="6440159" y="2025731"/>
                  <a:pt x="6440159" y="2017678"/>
                </a:cubicBezTo>
                <a:cubicBezTo>
                  <a:pt x="6436126" y="2025731"/>
                  <a:pt x="6434110" y="2027743"/>
                  <a:pt x="6432094" y="2025731"/>
                </a:cubicBezTo>
                <a:lnTo>
                  <a:pt x="6424165" y="2009897"/>
                </a:lnTo>
                <a:close/>
                <a:moveTo>
                  <a:pt x="7417855" y="2009785"/>
                </a:moveTo>
                <a:cubicBezTo>
                  <a:pt x="7418702" y="2008424"/>
                  <a:pt x="7420638" y="2008424"/>
                  <a:pt x="7424511" y="2010601"/>
                </a:cubicBezTo>
                <a:cubicBezTo>
                  <a:pt x="7424511" y="2019315"/>
                  <a:pt x="7432256" y="2019315"/>
                  <a:pt x="7432256" y="2028028"/>
                </a:cubicBezTo>
                <a:cubicBezTo>
                  <a:pt x="7424511" y="2019315"/>
                  <a:pt x="7432256" y="2028028"/>
                  <a:pt x="7416766" y="2036742"/>
                </a:cubicBezTo>
                <a:cubicBezTo>
                  <a:pt x="7422575" y="2030207"/>
                  <a:pt x="7415314" y="2013869"/>
                  <a:pt x="7417855" y="2009785"/>
                </a:cubicBezTo>
                <a:close/>
                <a:moveTo>
                  <a:pt x="7165656" y="2009633"/>
                </a:moveTo>
                <a:cubicBezTo>
                  <a:pt x="7165656" y="2009633"/>
                  <a:pt x="7173997" y="2009633"/>
                  <a:pt x="7173997" y="2009633"/>
                </a:cubicBezTo>
                <a:cubicBezTo>
                  <a:pt x="7178167" y="2017731"/>
                  <a:pt x="7178167" y="2023804"/>
                  <a:pt x="7178168" y="2029876"/>
                </a:cubicBezTo>
                <a:lnTo>
                  <a:pt x="7181556" y="2046323"/>
                </a:lnTo>
                <a:lnTo>
                  <a:pt x="7173997" y="2033924"/>
                </a:lnTo>
                <a:cubicBezTo>
                  <a:pt x="7157316" y="2033924"/>
                  <a:pt x="7173997" y="2017730"/>
                  <a:pt x="7165656" y="2009633"/>
                </a:cubicBezTo>
                <a:close/>
                <a:moveTo>
                  <a:pt x="4791680" y="2009428"/>
                </a:moveTo>
                <a:lnTo>
                  <a:pt x="4791017" y="2009587"/>
                </a:lnTo>
                <a:lnTo>
                  <a:pt x="4791018" y="2009600"/>
                </a:lnTo>
                <a:close/>
                <a:moveTo>
                  <a:pt x="4719207" y="2006151"/>
                </a:moveTo>
                <a:lnTo>
                  <a:pt x="4719312" y="2007394"/>
                </a:lnTo>
                <a:lnTo>
                  <a:pt x="4722579" y="2009558"/>
                </a:lnTo>
                <a:close/>
                <a:moveTo>
                  <a:pt x="7634724" y="2002406"/>
                </a:moveTo>
                <a:cubicBezTo>
                  <a:pt x="7643023" y="2002406"/>
                  <a:pt x="7643023" y="2010407"/>
                  <a:pt x="7651322" y="2010407"/>
                </a:cubicBezTo>
                <a:lnTo>
                  <a:pt x="7651322" y="2082437"/>
                </a:lnTo>
                <a:lnTo>
                  <a:pt x="7645097" y="2073431"/>
                </a:lnTo>
                <a:cubicBezTo>
                  <a:pt x="7638874" y="2058427"/>
                  <a:pt x="7634724" y="2042420"/>
                  <a:pt x="7634724" y="2034417"/>
                </a:cubicBezTo>
                <a:cubicBezTo>
                  <a:pt x="7634724" y="2026414"/>
                  <a:pt x="7626427" y="2034417"/>
                  <a:pt x="7618127" y="2034417"/>
                </a:cubicBezTo>
                <a:cubicBezTo>
                  <a:pt x="7618127" y="1994402"/>
                  <a:pt x="7651322" y="2042420"/>
                  <a:pt x="7634724" y="2002406"/>
                </a:cubicBezTo>
                <a:close/>
                <a:moveTo>
                  <a:pt x="7393532" y="2001889"/>
                </a:moveTo>
                <a:cubicBezTo>
                  <a:pt x="7393532" y="2010407"/>
                  <a:pt x="7401277" y="2010407"/>
                  <a:pt x="7401277" y="2001889"/>
                </a:cubicBezTo>
                <a:cubicBezTo>
                  <a:pt x="7409021" y="2001889"/>
                  <a:pt x="7401277" y="2018927"/>
                  <a:pt x="7409021" y="2027448"/>
                </a:cubicBezTo>
                <a:cubicBezTo>
                  <a:pt x="7409021" y="2035966"/>
                  <a:pt x="7401277" y="2027448"/>
                  <a:pt x="7401277" y="2027448"/>
                </a:cubicBezTo>
                <a:cubicBezTo>
                  <a:pt x="7401277" y="2027448"/>
                  <a:pt x="7401277" y="2035966"/>
                  <a:pt x="7401277" y="2044486"/>
                </a:cubicBezTo>
                <a:cubicBezTo>
                  <a:pt x="7385786" y="2027448"/>
                  <a:pt x="7409021" y="2018927"/>
                  <a:pt x="7393532" y="2001889"/>
                </a:cubicBezTo>
                <a:close/>
                <a:moveTo>
                  <a:pt x="7296722" y="2001889"/>
                </a:moveTo>
                <a:cubicBezTo>
                  <a:pt x="7304744" y="2001889"/>
                  <a:pt x="7312764" y="2010151"/>
                  <a:pt x="7304744" y="2001889"/>
                </a:cubicBezTo>
                <a:cubicBezTo>
                  <a:pt x="7312764" y="2001889"/>
                  <a:pt x="7320788" y="2010151"/>
                  <a:pt x="7320788" y="2018410"/>
                </a:cubicBezTo>
                <a:cubicBezTo>
                  <a:pt x="7316774" y="2010151"/>
                  <a:pt x="7312764" y="2026672"/>
                  <a:pt x="7311762" y="2045259"/>
                </a:cubicBezTo>
                <a:lnTo>
                  <a:pt x="7311859" y="2047535"/>
                </a:lnTo>
                <a:lnTo>
                  <a:pt x="7307752" y="2029770"/>
                </a:lnTo>
                <a:cubicBezTo>
                  <a:pt x="7306749" y="2022542"/>
                  <a:pt x="7304744" y="2014280"/>
                  <a:pt x="7296722" y="2001889"/>
                </a:cubicBezTo>
                <a:close/>
                <a:moveTo>
                  <a:pt x="6827240" y="2001574"/>
                </a:moveTo>
                <a:cubicBezTo>
                  <a:pt x="6831272" y="2005600"/>
                  <a:pt x="6833289" y="2009626"/>
                  <a:pt x="6833289" y="2013652"/>
                </a:cubicBezTo>
                <a:lnTo>
                  <a:pt x="6833015" y="2014199"/>
                </a:lnTo>
                <a:close/>
                <a:moveTo>
                  <a:pt x="4814616" y="1996492"/>
                </a:moveTo>
                <a:cubicBezTo>
                  <a:pt x="4813578" y="1996491"/>
                  <a:pt x="4813060" y="1997529"/>
                  <a:pt x="4813320" y="2000122"/>
                </a:cubicBezTo>
                <a:lnTo>
                  <a:pt x="4814211" y="2003551"/>
                </a:lnTo>
                <a:lnTo>
                  <a:pt x="4819701" y="2002119"/>
                </a:lnTo>
                <a:lnTo>
                  <a:pt x="4816289" y="1997831"/>
                </a:lnTo>
                <a:close/>
                <a:moveTo>
                  <a:pt x="4757870" y="1994435"/>
                </a:moveTo>
                <a:cubicBezTo>
                  <a:pt x="4757870" y="2000475"/>
                  <a:pt x="4755349" y="2005004"/>
                  <a:pt x="4751569" y="2007897"/>
                </a:cubicBezTo>
                <a:lnTo>
                  <a:pt x="4741574" y="2010529"/>
                </a:lnTo>
                <a:lnTo>
                  <a:pt x="4741731" y="2010676"/>
                </a:lnTo>
                <a:lnTo>
                  <a:pt x="4754057" y="2019239"/>
                </a:lnTo>
                <a:lnTo>
                  <a:pt x="4767931" y="2015621"/>
                </a:lnTo>
                <a:lnTo>
                  <a:pt x="4769495" y="2006864"/>
                </a:lnTo>
                <a:cubicBezTo>
                  <a:pt x="4771051" y="2004790"/>
                  <a:pt x="4773125" y="2004790"/>
                  <a:pt x="4775199" y="2004790"/>
                </a:cubicBezTo>
                <a:lnTo>
                  <a:pt x="4776378" y="2004361"/>
                </a:lnTo>
                <a:lnTo>
                  <a:pt x="4777148" y="2002362"/>
                </a:lnTo>
                <a:cubicBezTo>
                  <a:pt x="4777526" y="1997455"/>
                  <a:pt x="4769966" y="2000475"/>
                  <a:pt x="4757870" y="1994435"/>
                </a:cubicBezTo>
                <a:close/>
                <a:moveTo>
                  <a:pt x="4709484" y="1994435"/>
                </a:moveTo>
                <a:cubicBezTo>
                  <a:pt x="4705451" y="1998462"/>
                  <a:pt x="4705451" y="2002488"/>
                  <a:pt x="4706460" y="2007521"/>
                </a:cubicBezTo>
                <a:lnTo>
                  <a:pt x="4708570" y="2020862"/>
                </a:lnTo>
                <a:lnTo>
                  <a:pt x="4713898" y="2020415"/>
                </a:lnTo>
                <a:lnTo>
                  <a:pt x="4719115" y="2013670"/>
                </a:lnTo>
                <a:close/>
                <a:moveTo>
                  <a:pt x="6528863" y="1993522"/>
                </a:moveTo>
                <a:lnTo>
                  <a:pt x="6536136" y="2025595"/>
                </a:lnTo>
                <a:lnTo>
                  <a:pt x="6542985" y="2024680"/>
                </a:lnTo>
                <a:lnTo>
                  <a:pt x="6544992" y="2014785"/>
                </a:lnTo>
                <a:cubicBezTo>
                  <a:pt x="6546504" y="2013149"/>
                  <a:pt x="6549024" y="2013652"/>
                  <a:pt x="6553056" y="2017678"/>
                </a:cubicBezTo>
                <a:cubicBezTo>
                  <a:pt x="6553056" y="2001574"/>
                  <a:pt x="6536927" y="2009626"/>
                  <a:pt x="6528863" y="1993522"/>
                </a:cubicBezTo>
                <a:close/>
                <a:moveTo>
                  <a:pt x="6485772" y="1990125"/>
                </a:moveTo>
                <a:lnTo>
                  <a:pt x="6484599" y="1990679"/>
                </a:lnTo>
                <a:lnTo>
                  <a:pt x="6484223" y="1991114"/>
                </a:lnTo>
                <a:lnTo>
                  <a:pt x="6482999" y="2000950"/>
                </a:lnTo>
                <a:lnTo>
                  <a:pt x="6485520" y="1999561"/>
                </a:lnTo>
                <a:cubicBezTo>
                  <a:pt x="6488544" y="1999561"/>
                  <a:pt x="6492576" y="2001574"/>
                  <a:pt x="6496609" y="2001574"/>
                </a:cubicBezTo>
                <a:cubicBezTo>
                  <a:pt x="6492576" y="1993522"/>
                  <a:pt x="6489048" y="1990502"/>
                  <a:pt x="6485772" y="1990125"/>
                </a:cubicBezTo>
                <a:close/>
                <a:moveTo>
                  <a:pt x="4718415" y="1988893"/>
                </a:moveTo>
                <a:lnTo>
                  <a:pt x="4718475" y="1989394"/>
                </a:lnTo>
                <a:lnTo>
                  <a:pt x="4718506" y="1989159"/>
                </a:lnTo>
                <a:close/>
                <a:moveTo>
                  <a:pt x="7643023" y="1986399"/>
                </a:moveTo>
                <a:cubicBezTo>
                  <a:pt x="7659620" y="2002406"/>
                  <a:pt x="7659620" y="2002406"/>
                  <a:pt x="7667916" y="1986399"/>
                </a:cubicBezTo>
                <a:cubicBezTo>
                  <a:pt x="7667916" y="2018410"/>
                  <a:pt x="7667916" y="2034417"/>
                  <a:pt x="7667916" y="2042420"/>
                </a:cubicBezTo>
                <a:cubicBezTo>
                  <a:pt x="7651322" y="2050424"/>
                  <a:pt x="7676215" y="2026414"/>
                  <a:pt x="7651322" y="2010407"/>
                </a:cubicBezTo>
                <a:cubicBezTo>
                  <a:pt x="7659620" y="2002406"/>
                  <a:pt x="7634724" y="1994402"/>
                  <a:pt x="7643023" y="1986399"/>
                </a:cubicBezTo>
                <a:close/>
                <a:moveTo>
                  <a:pt x="5675606" y="1980077"/>
                </a:moveTo>
                <a:lnTo>
                  <a:pt x="5670079" y="1981064"/>
                </a:lnTo>
                <a:lnTo>
                  <a:pt x="5667382" y="1982828"/>
                </a:lnTo>
                <a:lnTo>
                  <a:pt x="5667253" y="1981569"/>
                </a:lnTo>
                <a:lnTo>
                  <a:pt x="5665202" y="1981935"/>
                </a:lnTo>
                <a:cubicBezTo>
                  <a:pt x="5660635" y="1985652"/>
                  <a:pt x="5657209" y="1991041"/>
                  <a:pt x="5655781" y="1986813"/>
                </a:cubicBezTo>
                <a:lnTo>
                  <a:pt x="5655635" y="1985236"/>
                </a:lnTo>
                <a:lnTo>
                  <a:pt x="5641803" y="1993522"/>
                </a:lnTo>
                <a:lnTo>
                  <a:pt x="5639567" y="1990883"/>
                </a:lnTo>
                <a:lnTo>
                  <a:pt x="5635768" y="1995810"/>
                </a:lnTo>
                <a:lnTo>
                  <a:pt x="5634600" y="1996909"/>
                </a:lnTo>
                <a:lnTo>
                  <a:pt x="5635755" y="2001448"/>
                </a:lnTo>
                <a:cubicBezTo>
                  <a:pt x="5635250" y="2002833"/>
                  <a:pt x="5633738" y="2003084"/>
                  <a:pt x="5631722" y="2002582"/>
                </a:cubicBezTo>
                <a:lnTo>
                  <a:pt x="5629850" y="2001380"/>
                </a:lnTo>
                <a:lnTo>
                  <a:pt x="5628791" y="2002377"/>
                </a:lnTo>
                <a:lnTo>
                  <a:pt x="5625866" y="1998822"/>
                </a:lnTo>
                <a:lnTo>
                  <a:pt x="5621604" y="1996086"/>
                </a:lnTo>
                <a:lnTo>
                  <a:pt x="5619530" y="1998785"/>
                </a:lnTo>
                <a:cubicBezTo>
                  <a:pt x="5620545" y="2000767"/>
                  <a:pt x="5622575" y="2002748"/>
                  <a:pt x="5622575" y="2002748"/>
                </a:cubicBezTo>
                <a:lnTo>
                  <a:pt x="5620510" y="2007991"/>
                </a:lnTo>
                <a:lnTo>
                  <a:pt x="5620636" y="2008619"/>
                </a:lnTo>
                <a:cubicBezTo>
                  <a:pt x="5621643" y="2013651"/>
                  <a:pt x="5621643" y="2017678"/>
                  <a:pt x="5617611" y="2017678"/>
                </a:cubicBezTo>
                <a:lnTo>
                  <a:pt x="5630517" y="2018905"/>
                </a:lnTo>
                <a:lnTo>
                  <a:pt x="5632381" y="2007726"/>
                </a:lnTo>
                <a:cubicBezTo>
                  <a:pt x="5634316" y="2003854"/>
                  <a:pt x="5638189" y="1999981"/>
                  <a:pt x="5645934" y="1996109"/>
                </a:cubicBezTo>
                <a:cubicBezTo>
                  <a:pt x="5645934" y="2003854"/>
                  <a:pt x="5647870" y="2009663"/>
                  <a:pt x="5649806" y="2015471"/>
                </a:cubicBezTo>
                <a:lnTo>
                  <a:pt x="5649825" y="2015565"/>
                </a:lnTo>
                <a:lnTo>
                  <a:pt x="5657302" y="2015414"/>
                </a:lnTo>
                <a:lnTo>
                  <a:pt x="5664030" y="2023397"/>
                </a:lnTo>
                <a:lnTo>
                  <a:pt x="5665656" y="2022673"/>
                </a:lnTo>
                <a:lnTo>
                  <a:pt x="5664989" y="2016672"/>
                </a:lnTo>
                <a:cubicBezTo>
                  <a:pt x="5661965" y="2013652"/>
                  <a:pt x="5657932" y="2009626"/>
                  <a:pt x="5657932" y="2001574"/>
                </a:cubicBezTo>
                <a:cubicBezTo>
                  <a:pt x="5659949" y="2003587"/>
                  <a:pt x="5662468" y="2006104"/>
                  <a:pt x="5664989" y="2008242"/>
                </a:cubicBezTo>
                <a:lnTo>
                  <a:pt x="5671516" y="2012316"/>
                </a:lnTo>
                <a:lnTo>
                  <a:pt x="5672072" y="2010297"/>
                </a:lnTo>
                <a:lnTo>
                  <a:pt x="5675322" y="2003516"/>
                </a:lnTo>
                <a:lnTo>
                  <a:pt x="5674061" y="1993522"/>
                </a:lnTo>
                <a:lnTo>
                  <a:pt x="5686039" y="2002512"/>
                </a:lnTo>
                <a:lnTo>
                  <a:pt x="5687531" y="2002748"/>
                </a:lnTo>
                <a:cubicBezTo>
                  <a:pt x="5683472" y="1988872"/>
                  <a:pt x="5679412" y="1982431"/>
                  <a:pt x="5675606" y="1980077"/>
                </a:cubicBezTo>
                <a:close/>
                <a:moveTo>
                  <a:pt x="6692630" y="1978654"/>
                </a:moveTo>
                <a:cubicBezTo>
                  <a:pt x="6708120" y="1978654"/>
                  <a:pt x="6708120" y="2026782"/>
                  <a:pt x="6723609" y="2050848"/>
                </a:cubicBezTo>
                <a:cubicBezTo>
                  <a:pt x="6731354" y="2042825"/>
                  <a:pt x="6739098" y="2042825"/>
                  <a:pt x="6731354" y="2066891"/>
                </a:cubicBezTo>
                <a:cubicBezTo>
                  <a:pt x="6739098" y="2082932"/>
                  <a:pt x="6762333" y="2074911"/>
                  <a:pt x="6746843" y="2050848"/>
                </a:cubicBezTo>
                <a:cubicBezTo>
                  <a:pt x="6754588" y="2050848"/>
                  <a:pt x="6754588" y="2074911"/>
                  <a:pt x="6762333" y="2082932"/>
                </a:cubicBezTo>
                <a:cubicBezTo>
                  <a:pt x="6746843" y="2090955"/>
                  <a:pt x="6731354" y="2066891"/>
                  <a:pt x="6723609" y="2082932"/>
                </a:cubicBezTo>
                <a:cubicBezTo>
                  <a:pt x="6715864" y="2066891"/>
                  <a:pt x="6708120" y="2042825"/>
                  <a:pt x="6708120" y="2026782"/>
                </a:cubicBezTo>
                <a:cubicBezTo>
                  <a:pt x="6692630" y="2026782"/>
                  <a:pt x="6708120" y="2002718"/>
                  <a:pt x="6692630" y="1978654"/>
                </a:cubicBezTo>
                <a:close/>
                <a:moveTo>
                  <a:pt x="4773998" y="1978332"/>
                </a:moveTo>
                <a:lnTo>
                  <a:pt x="4781840" y="1997471"/>
                </a:lnTo>
                <a:lnTo>
                  <a:pt x="4783199" y="1989863"/>
                </a:lnTo>
                <a:lnTo>
                  <a:pt x="4782440" y="1988900"/>
                </a:lnTo>
                <a:cubicBezTo>
                  <a:pt x="4779038" y="1984371"/>
                  <a:pt x="4776014" y="1980344"/>
                  <a:pt x="4773998" y="1978332"/>
                </a:cubicBezTo>
                <a:close/>
                <a:moveTo>
                  <a:pt x="5697815" y="1975879"/>
                </a:moveTo>
                <a:lnTo>
                  <a:pt x="5691454" y="1977162"/>
                </a:lnTo>
                <a:lnTo>
                  <a:pt x="5695652" y="1986891"/>
                </a:lnTo>
                <a:close/>
                <a:moveTo>
                  <a:pt x="5484831" y="1975009"/>
                </a:moveTo>
                <a:lnTo>
                  <a:pt x="5473463" y="1980437"/>
                </a:lnTo>
                <a:cubicBezTo>
                  <a:pt x="5468928" y="1982954"/>
                  <a:pt x="5464643" y="1986225"/>
                  <a:pt x="5461493" y="1990880"/>
                </a:cubicBezTo>
                <a:lnTo>
                  <a:pt x="5460887" y="1993079"/>
                </a:lnTo>
                <a:lnTo>
                  <a:pt x="5467519" y="2002488"/>
                </a:lnTo>
                <a:cubicBezTo>
                  <a:pt x="5467519" y="2002488"/>
                  <a:pt x="5459455" y="2002488"/>
                  <a:pt x="5459455" y="2002488"/>
                </a:cubicBezTo>
                <a:lnTo>
                  <a:pt x="5462939" y="2007359"/>
                </a:lnTo>
                <a:lnTo>
                  <a:pt x="5481121" y="2001124"/>
                </a:lnTo>
                <a:lnTo>
                  <a:pt x="5478985" y="1999971"/>
                </a:lnTo>
                <a:cubicBezTo>
                  <a:pt x="5475583" y="1999972"/>
                  <a:pt x="5475583" y="2004501"/>
                  <a:pt x="5475583" y="1986384"/>
                </a:cubicBezTo>
                <a:cubicBezTo>
                  <a:pt x="5479615" y="1986384"/>
                  <a:pt x="5483648" y="1988397"/>
                  <a:pt x="5486672" y="1991416"/>
                </a:cubicBezTo>
                <a:lnTo>
                  <a:pt x="5489828" y="1998348"/>
                </a:lnTo>
                <a:lnTo>
                  <a:pt x="5496412" y="1996252"/>
                </a:lnTo>
                <a:lnTo>
                  <a:pt x="5493727" y="1992423"/>
                </a:lnTo>
                <a:cubicBezTo>
                  <a:pt x="5491711" y="1990410"/>
                  <a:pt x="5489192" y="1987894"/>
                  <a:pt x="5487176" y="1984372"/>
                </a:cubicBezTo>
                <a:close/>
                <a:moveTo>
                  <a:pt x="7536652" y="1974298"/>
                </a:moveTo>
                <a:cubicBezTo>
                  <a:pt x="7545039" y="1975751"/>
                  <a:pt x="7554623" y="1990272"/>
                  <a:pt x="7554623" y="1978654"/>
                </a:cubicBezTo>
                <a:cubicBezTo>
                  <a:pt x="7571661" y="1986399"/>
                  <a:pt x="7537585" y="2001889"/>
                  <a:pt x="7529064" y="1978654"/>
                </a:cubicBezTo>
                <a:cubicBezTo>
                  <a:pt x="7531194" y="1974782"/>
                  <a:pt x="7533857" y="1973814"/>
                  <a:pt x="7536652" y="1974298"/>
                </a:cubicBezTo>
                <a:close/>
                <a:moveTo>
                  <a:pt x="6861871" y="1973888"/>
                </a:moveTo>
                <a:lnTo>
                  <a:pt x="6863529" y="1980438"/>
                </a:lnTo>
                <a:cubicBezTo>
                  <a:pt x="6866555" y="1994781"/>
                  <a:pt x="6867308" y="2001765"/>
                  <a:pt x="6864095" y="1985674"/>
                </a:cubicBezTo>
                <a:close/>
                <a:moveTo>
                  <a:pt x="4903511" y="1972764"/>
                </a:moveTo>
                <a:lnTo>
                  <a:pt x="4898002" y="1976822"/>
                </a:lnTo>
                <a:lnTo>
                  <a:pt x="4898266" y="1977390"/>
                </a:lnTo>
                <a:lnTo>
                  <a:pt x="4902419" y="1976035"/>
                </a:lnTo>
                <a:lnTo>
                  <a:pt x="4904806" y="1975093"/>
                </a:lnTo>
                <a:close/>
                <a:moveTo>
                  <a:pt x="5705676" y="1971070"/>
                </a:moveTo>
                <a:lnTo>
                  <a:pt x="5702034" y="1975027"/>
                </a:lnTo>
                <a:lnTo>
                  <a:pt x="5699585" y="1975521"/>
                </a:lnTo>
                <a:lnTo>
                  <a:pt x="5703769" y="1986891"/>
                </a:lnTo>
                <a:close/>
                <a:moveTo>
                  <a:pt x="5720007" y="1971033"/>
                </a:moveTo>
                <a:cubicBezTo>
                  <a:pt x="5720007" y="1976978"/>
                  <a:pt x="5710873" y="1978465"/>
                  <a:pt x="5709733" y="1988872"/>
                </a:cubicBezTo>
                <a:lnTo>
                  <a:pt x="5709979" y="1990458"/>
                </a:lnTo>
                <a:lnTo>
                  <a:pt x="5720765" y="1979174"/>
                </a:lnTo>
                <a:close/>
                <a:moveTo>
                  <a:pt x="7521319" y="1970910"/>
                </a:moveTo>
                <a:cubicBezTo>
                  <a:pt x="7529064" y="1970910"/>
                  <a:pt x="7529064" y="1994871"/>
                  <a:pt x="7529064" y="1994871"/>
                </a:cubicBezTo>
                <a:cubicBezTo>
                  <a:pt x="7521319" y="2002857"/>
                  <a:pt x="7513574" y="2002857"/>
                  <a:pt x="7513574" y="1994871"/>
                </a:cubicBezTo>
                <a:cubicBezTo>
                  <a:pt x="7521319" y="1994871"/>
                  <a:pt x="7513574" y="1978895"/>
                  <a:pt x="7521319" y="1970910"/>
                </a:cubicBezTo>
                <a:close/>
                <a:moveTo>
                  <a:pt x="7490340" y="1970910"/>
                </a:moveTo>
                <a:cubicBezTo>
                  <a:pt x="7498085" y="1994871"/>
                  <a:pt x="7505830" y="1978895"/>
                  <a:pt x="7513574" y="1994871"/>
                </a:cubicBezTo>
                <a:cubicBezTo>
                  <a:pt x="7490340" y="2002857"/>
                  <a:pt x="7513574" y="2010844"/>
                  <a:pt x="7513574" y="2018829"/>
                </a:cubicBezTo>
                <a:cubicBezTo>
                  <a:pt x="7536809" y="2010844"/>
                  <a:pt x="7529064" y="2090713"/>
                  <a:pt x="7529064" y="2098700"/>
                </a:cubicBezTo>
                <a:cubicBezTo>
                  <a:pt x="7521319" y="2074738"/>
                  <a:pt x="7521319" y="2058766"/>
                  <a:pt x="7521319" y="2034804"/>
                </a:cubicBezTo>
                <a:cubicBezTo>
                  <a:pt x="7521319" y="2034804"/>
                  <a:pt x="7513574" y="2034804"/>
                  <a:pt x="7513574" y="2034804"/>
                </a:cubicBezTo>
                <a:cubicBezTo>
                  <a:pt x="7498085" y="2034804"/>
                  <a:pt x="7513574" y="2058766"/>
                  <a:pt x="7513574" y="2066752"/>
                </a:cubicBezTo>
                <a:cubicBezTo>
                  <a:pt x="7498085" y="2074738"/>
                  <a:pt x="7490340" y="2010844"/>
                  <a:pt x="7505830" y="2026819"/>
                </a:cubicBezTo>
                <a:cubicBezTo>
                  <a:pt x="7505830" y="2010844"/>
                  <a:pt x="7498085" y="2018829"/>
                  <a:pt x="7490340" y="2002857"/>
                </a:cubicBezTo>
                <a:cubicBezTo>
                  <a:pt x="7482596" y="2010844"/>
                  <a:pt x="7467106" y="2002857"/>
                  <a:pt x="7482596" y="2018829"/>
                </a:cubicBezTo>
                <a:cubicBezTo>
                  <a:pt x="7474851" y="2018829"/>
                  <a:pt x="7467106" y="2002857"/>
                  <a:pt x="7467106" y="1994871"/>
                </a:cubicBezTo>
                <a:cubicBezTo>
                  <a:pt x="7474851" y="1994871"/>
                  <a:pt x="7474851" y="1986882"/>
                  <a:pt x="7467106" y="1978895"/>
                </a:cubicBezTo>
                <a:cubicBezTo>
                  <a:pt x="7474851" y="1978895"/>
                  <a:pt x="7474851" y="1986882"/>
                  <a:pt x="7474851" y="1986882"/>
                </a:cubicBezTo>
                <a:cubicBezTo>
                  <a:pt x="7474851" y="2002857"/>
                  <a:pt x="7490340" y="1986882"/>
                  <a:pt x="7498085" y="2002857"/>
                </a:cubicBezTo>
                <a:cubicBezTo>
                  <a:pt x="7498085" y="1994871"/>
                  <a:pt x="7467106" y="1978895"/>
                  <a:pt x="7490340" y="1970910"/>
                </a:cubicBezTo>
                <a:close/>
                <a:moveTo>
                  <a:pt x="6975312" y="1970910"/>
                </a:moveTo>
                <a:cubicBezTo>
                  <a:pt x="6990802" y="1978654"/>
                  <a:pt x="6998547" y="1986399"/>
                  <a:pt x="7014036" y="1970910"/>
                </a:cubicBezTo>
                <a:cubicBezTo>
                  <a:pt x="7014036" y="1986399"/>
                  <a:pt x="7014036" y="1994144"/>
                  <a:pt x="7006292" y="2001889"/>
                </a:cubicBezTo>
                <a:cubicBezTo>
                  <a:pt x="7006292" y="1994144"/>
                  <a:pt x="7006292" y="1994144"/>
                  <a:pt x="7006292" y="1994144"/>
                </a:cubicBezTo>
                <a:cubicBezTo>
                  <a:pt x="6998547" y="1978654"/>
                  <a:pt x="6983058" y="1994144"/>
                  <a:pt x="6983058" y="1978654"/>
                </a:cubicBezTo>
                <a:cubicBezTo>
                  <a:pt x="6975312" y="1978654"/>
                  <a:pt x="6983058" y="1986399"/>
                  <a:pt x="6983058" y="1986399"/>
                </a:cubicBezTo>
                <a:cubicBezTo>
                  <a:pt x="6975312" y="1986399"/>
                  <a:pt x="6975312" y="1978654"/>
                  <a:pt x="6975312" y="1970910"/>
                </a:cubicBezTo>
                <a:close/>
                <a:moveTo>
                  <a:pt x="5496586" y="1969396"/>
                </a:moveTo>
                <a:lnTo>
                  <a:pt x="5488093" y="1973451"/>
                </a:lnTo>
                <a:lnTo>
                  <a:pt x="5490704" y="1975313"/>
                </a:lnTo>
                <a:cubicBezTo>
                  <a:pt x="5491712" y="1978332"/>
                  <a:pt x="5491712" y="1982358"/>
                  <a:pt x="5491712" y="1986384"/>
                </a:cubicBezTo>
                <a:cubicBezTo>
                  <a:pt x="5495744" y="1982358"/>
                  <a:pt x="5495744" y="1976319"/>
                  <a:pt x="5495744" y="1971287"/>
                </a:cubicBezTo>
                <a:close/>
                <a:moveTo>
                  <a:pt x="4989932" y="1963901"/>
                </a:moveTo>
                <a:lnTo>
                  <a:pt x="4988362" y="1967234"/>
                </a:lnTo>
                <a:lnTo>
                  <a:pt x="4988941" y="1968919"/>
                </a:lnTo>
                <a:lnTo>
                  <a:pt x="4991216" y="1965889"/>
                </a:lnTo>
                <a:close/>
                <a:moveTo>
                  <a:pt x="7350935" y="1963165"/>
                </a:moveTo>
                <a:cubicBezTo>
                  <a:pt x="7376493" y="1963165"/>
                  <a:pt x="7359455" y="1987560"/>
                  <a:pt x="7376493" y="1995693"/>
                </a:cubicBezTo>
                <a:cubicBezTo>
                  <a:pt x="7376493" y="2003825"/>
                  <a:pt x="7367973" y="1995693"/>
                  <a:pt x="7359455" y="1995693"/>
                </a:cubicBezTo>
                <a:cubicBezTo>
                  <a:pt x="7367973" y="2020088"/>
                  <a:pt x="7376493" y="2028221"/>
                  <a:pt x="7385014" y="2028221"/>
                </a:cubicBezTo>
                <a:cubicBezTo>
                  <a:pt x="7393532" y="2044486"/>
                  <a:pt x="7376493" y="2036353"/>
                  <a:pt x="7367973" y="2036353"/>
                </a:cubicBezTo>
                <a:cubicBezTo>
                  <a:pt x="7350935" y="2020088"/>
                  <a:pt x="7367973" y="1995693"/>
                  <a:pt x="7350935" y="1987560"/>
                </a:cubicBezTo>
                <a:cubicBezTo>
                  <a:pt x="7350935" y="1971297"/>
                  <a:pt x="7367973" y="2003825"/>
                  <a:pt x="7350935" y="1963165"/>
                </a:cubicBezTo>
                <a:close/>
                <a:moveTo>
                  <a:pt x="6754588" y="1963165"/>
                </a:moveTo>
                <a:cubicBezTo>
                  <a:pt x="6763626" y="1970910"/>
                  <a:pt x="6772661" y="1970910"/>
                  <a:pt x="6763626" y="1978654"/>
                </a:cubicBezTo>
                <a:cubicBezTo>
                  <a:pt x="6763626" y="1986399"/>
                  <a:pt x="6772661" y="1978654"/>
                  <a:pt x="6781696" y="1978654"/>
                </a:cubicBezTo>
                <a:cubicBezTo>
                  <a:pt x="6781696" y="1994144"/>
                  <a:pt x="6772661" y="1978654"/>
                  <a:pt x="6763626" y="1986399"/>
                </a:cubicBezTo>
                <a:cubicBezTo>
                  <a:pt x="6754588" y="1970910"/>
                  <a:pt x="6754588" y="1978654"/>
                  <a:pt x="6754588" y="1963165"/>
                </a:cubicBezTo>
                <a:close/>
                <a:moveTo>
                  <a:pt x="5736248" y="1963103"/>
                </a:moveTo>
                <a:cubicBezTo>
                  <a:pt x="5736248" y="1971033"/>
                  <a:pt x="5728128" y="1978960"/>
                  <a:pt x="5728128" y="1986891"/>
                </a:cubicBezTo>
                <a:lnTo>
                  <a:pt x="5725248" y="1984882"/>
                </a:lnTo>
                <a:lnTo>
                  <a:pt x="5725469" y="1985470"/>
                </a:lnTo>
                <a:cubicBezTo>
                  <a:pt x="5724461" y="1987483"/>
                  <a:pt x="5722445" y="1989496"/>
                  <a:pt x="5722445" y="1993522"/>
                </a:cubicBezTo>
                <a:lnTo>
                  <a:pt x="5742842" y="1983539"/>
                </a:lnTo>
                <a:lnTo>
                  <a:pt x="5740308" y="1977969"/>
                </a:lnTo>
                <a:cubicBezTo>
                  <a:pt x="5740308" y="1974996"/>
                  <a:pt x="5740308" y="1971031"/>
                  <a:pt x="5736248" y="1963103"/>
                </a:cubicBezTo>
                <a:close/>
                <a:moveTo>
                  <a:pt x="4931262" y="1961961"/>
                </a:moveTo>
                <a:lnTo>
                  <a:pt x="4932479" y="1964175"/>
                </a:lnTo>
                <a:lnTo>
                  <a:pt x="4935631" y="1962931"/>
                </a:lnTo>
                <a:close/>
                <a:moveTo>
                  <a:pt x="7997672" y="1961374"/>
                </a:moveTo>
                <a:cubicBezTo>
                  <a:pt x="8002577" y="1962863"/>
                  <a:pt x="7999559" y="1973282"/>
                  <a:pt x="8005595" y="1979235"/>
                </a:cubicBezTo>
                <a:cubicBezTo>
                  <a:pt x="8021692" y="1971297"/>
                  <a:pt x="8029741" y="1971297"/>
                  <a:pt x="8037789" y="1979235"/>
                </a:cubicBezTo>
                <a:cubicBezTo>
                  <a:pt x="8102176" y="1963358"/>
                  <a:pt x="8029741" y="1979235"/>
                  <a:pt x="8029741" y="2010990"/>
                </a:cubicBezTo>
                <a:cubicBezTo>
                  <a:pt x="7957304" y="2010990"/>
                  <a:pt x="7925110" y="2034804"/>
                  <a:pt x="7852673" y="2042742"/>
                </a:cubicBezTo>
                <a:cubicBezTo>
                  <a:pt x="7852673" y="2038773"/>
                  <a:pt x="7854685" y="2036790"/>
                  <a:pt x="7856698" y="2033812"/>
                </a:cubicBezTo>
                <a:lnTo>
                  <a:pt x="7860135" y="2021100"/>
                </a:lnTo>
                <a:lnTo>
                  <a:pt x="7855898" y="2023571"/>
                </a:lnTo>
                <a:lnTo>
                  <a:pt x="7818467" y="2059613"/>
                </a:lnTo>
                <a:cubicBezTo>
                  <a:pt x="7806395" y="2074497"/>
                  <a:pt x="7800360" y="2090374"/>
                  <a:pt x="7812432" y="2106248"/>
                </a:cubicBezTo>
                <a:cubicBezTo>
                  <a:pt x="7820479" y="2114189"/>
                  <a:pt x="7804382" y="2114189"/>
                  <a:pt x="7796335" y="2114189"/>
                </a:cubicBezTo>
                <a:cubicBezTo>
                  <a:pt x="7796335" y="2106248"/>
                  <a:pt x="7788285" y="2090374"/>
                  <a:pt x="7804382" y="2090374"/>
                </a:cubicBezTo>
                <a:cubicBezTo>
                  <a:pt x="7804382" y="2066557"/>
                  <a:pt x="7788285" y="2090374"/>
                  <a:pt x="7788285" y="2066557"/>
                </a:cubicBezTo>
                <a:cubicBezTo>
                  <a:pt x="7780238" y="2074497"/>
                  <a:pt x="7772188" y="2098311"/>
                  <a:pt x="7756092" y="2090374"/>
                </a:cubicBezTo>
                <a:cubicBezTo>
                  <a:pt x="7756092" y="2066557"/>
                  <a:pt x="7756092" y="2026864"/>
                  <a:pt x="7731947" y="2018927"/>
                </a:cubicBezTo>
                <a:cubicBezTo>
                  <a:pt x="7748045" y="2042742"/>
                  <a:pt x="7739994" y="2042742"/>
                  <a:pt x="7748045" y="2066557"/>
                </a:cubicBezTo>
                <a:cubicBezTo>
                  <a:pt x="7739994" y="2058620"/>
                  <a:pt x="7739994" y="2034804"/>
                  <a:pt x="7723898" y="2050682"/>
                </a:cubicBezTo>
                <a:cubicBezTo>
                  <a:pt x="7715851" y="2034804"/>
                  <a:pt x="7723898" y="2034804"/>
                  <a:pt x="7731947" y="2034804"/>
                </a:cubicBezTo>
                <a:cubicBezTo>
                  <a:pt x="7723898" y="2018927"/>
                  <a:pt x="7723898" y="2018927"/>
                  <a:pt x="7715851" y="2010990"/>
                </a:cubicBezTo>
                <a:cubicBezTo>
                  <a:pt x="7715851" y="2018927"/>
                  <a:pt x="7715851" y="2026864"/>
                  <a:pt x="7699754" y="2026864"/>
                </a:cubicBezTo>
                <a:cubicBezTo>
                  <a:pt x="7707801" y="2018927"/>
                  <a:pt x="7699754" y="2018927"/>
                  <a:pt x="7691703" y="2003050"/>
                </a:cubicBezTo>
                <a:cubicBezTo>
                  <a:pt x="7699754" y="1995113"/>
                  <a:pt x="7699754" y="1995113"/>
                  <a:pt x="7699754" y="1987173"/>
                </a:cubicBezTo>
                <a:cubicBezTo>
                  <a:pt x="7707801" y="1987173"/>
                  <a:pt x="7715851" y="1995113"/>
                  <a:pt x="7715851" y="2003050"/>
                </a:cubicBezTo>
                <a:cubicBezTo>
                  <a:pt x="7715851" y="1995113"/>
                  <a:pt x="7748045" y="1987173"/>
                  <a:pt x="7756092" y="2003050"/>
                </a:cubicBezTo>
                <a:cubicBezTo>
                  <a:pt x="7748045" y="1987173"/>
                  <a:pt x="7756092" y="1979235"/>
                  <a:pt x="7772188" y="1979235"/>
                </a:cubicBezTo>
                <a:cubicBezTo>
                  <a:pt x="7780238" y="1995113"/>
                  <a:pt x="7756092" y="1979235"/>
                  <a:pt x="7764141" y="1995113"/>
                </a:cubicBezTo>
                <a:cubicBezTo>
                  <a:pt x="7788285" y="2003050"/>
                  <a:pt x="7820479" y="1979235"/>
                  <a:pt x="7828529" y="1987173"/>
                </a:cubicBezTo>
                <a:cubicBezTo>
                  <a:pt x="7828529" y="1987173"/>
                  <a:pt x="7836576" y="2003050"/>
                  <a:pt x="7836576" y="2003050"/>
                </a:cubicBezTo>
                <a:cubicBezTo>
                  <a:pt x="7844626" y="2003050"/>
                  <a:pt x="7860722" y="1955420"/>
                  <a:pt x="7884866" y="1995113"/>
                </a:cubicBezTo>
                <a:cubicBezTo>
                  <a:pt x="7884866" y="1987173"/>
                  <a:pt x="7900966" y="1955420"/>
                  <a:pt x="7909014" y="1987173"/>
                </a:cubicBezTo>
                <a:cubicBezTo>
                  <a:pt x="7917063" y="1971297"/>
                  <a:pt x="7973400" y="1963358"/>
                  <a:pt x="7981450" y="1979235"/>
                </a:cubicBezTo>
                <a:cubicBezTo>
                  <a:pt x="7997547" y="1987173"/>
                  <a:pt x="7989498" y="1971297"/>
                  <a:pt x="7989498" y="1963358"/>
                </a:cubicBezTo>
                <a:cubicBezTo>
                  <a:pt x="7993522" y="1961374"/>
                  <a:pt x="7996038" y="1960877"/>
                  <a:pt x="7997672" y="1961374"/>
                </a:cubicBezTo>
                <a:close/>
                <a:moveTo>
                  <a:pt x="4922139" y="1960697"/>
                </a:moveTo>
                <a:lnTo>
                  <a:pt x="4916310" y="1962330"/>
                </a:lnTo>
                <a:lnTo>
                  <a:pt x="4913529" y="1964760"/>
                </a:lnTo>
                <a:lnTo>
                  <a:pt x="4915983" y="1970683"/>
                </a:lnTo>
                <a:lnTo>
                  <a:pt x="4920686" y="1968827"/>
                </a:lnTo>
                <a:close/>
                <a:moveTo>
                  <a:pt x="6873543" y="1960535"/>
                </a:moveTo>
                <a:lnTo>
                  <a:pt x="6875626" y="1961313"/>
                </a:lnTo>
                <a:lnTo>
                  <a:pt x="6875626" y="1963999"/>
                </a:lnTo>
                <a:close/>
                <a:moveTo>
                  <a:pt x="7593927" y="1955420"/>
                </a:moveTo>
                <a:cubicBezTo>
                  <a:pt x="7601997" y="1963423"/>
                  <a:pt x="7601997" y="1987431"/>
                  <a:pt x="7610063" y="1995435"/>
                </a:cubicBezTo>
                <a:cubicBezTo>
                  <a:pt x="7610063" y="1995435"/>
                  <a:pt x="7601997" y="1995435"/>
                  <a:pt x="7593927" y="2003438"/>
                </a:cubicBezTo>
                <a:cubicBezTo>
                  <a:pt x="7618130" y="2035451"/>
                  <a:pt x="7610063" y="2019445"/>
                  <a:pt x="7610063" y="2035451"/>
                </a:cubicBezTo>
                <a:cubicBezTo>
                  <a:pt x="7618130" y="2043452"/>
                  <a:pt x="7593927" y="2035451"/>
                  <a:pt x="7610063" y="2043452"/>
                </a:cubicBezTo>
                <a:cubicBezTo>
                  <a:pt x="7610063" y="2047454"/>
                  <a:pt x="7604012" y="2045454"/>
                  <a:pt x="7596952" y="2043452"/>
                </a:cubicBezTo>
                <a:lnTo>
                  <a:pt x="7578845" y="2043452"/>
                </a:lnTo>
                <a:lnTo>
                  <a:pt x="7578480" y="2042620"/>
                </a:lnTo>
                <a:lnTo>
                  <a:pt x="7586868" y="2032448"/>
                </a:lnTo>
                <a:cubicBezTo>
                  <a:pt x="7591909" y="2031448"/>
                  <a:pt x="7597962" y="2031448"/>
                  <a:pt x="7601997" y="2027448"/>
                </a:cubicBezTo>
                <a:cubicBezTo>
                  <a:pt x="7593927" y="1995435"/>
                  <a:pt x="7585861" y="2035451"/>
                  <a:pt x="7577794" y="2019445"/>
                </a:cubicBezTo>
                <a:cubicBezTo>
                  <a:pt x="7577794" y="2023444"/>
                  <a:pt x="7575777" y="2029448"/>
                  <a:pt x="7575777" y="2036451"/>
                </a:cubicBezTo>
                <a:lnTo>
                  <a:pt x="7578480" y="2042620"/>
                </a:lnTo>
                <a:lnTo>
                  <a:pt x="7577794" y="2043452"/>
                </a:lnTo>
                <a:lnTo>
                  <a:pt x="7578845" y="2043452"/>
                </a:lnTo>
                <a:lnTo>
                  <a:pt x="7585861" y="2059458"/>
                </a:lnTo>
                <a:cubicBezTo>
                  <a:pt x="7593927" y="2075465"/>
                  <a:pt x="7561658" y="2027448"/>
                  <a:pt x="7577794" y="2059458"/>
                </a:cubicBezTo>
                <a:cubicBezTo>
                  <a:pt x="7569725" y="2067462"/>
                  <a:pt x="7561658" y="2035451"/>
                  <a:pt x="7569725" y="2035451"/>
                </a:cubicBezTo>
                <a:cubicBezTo>
                  <a:pt x="7561658" y="2035451"/>
                  <a:pt x="7537455" y="2027448"/>
                  <a:pt x="7537455" y="2035451"/>
                </a:cubicBezTo>
                <a:cubicBezTo>
                  <a:pt x="7529388" y="2027448"/>
                  <a:pt x="7529388" y="2019445"/>
                  <a:pt x="7521319" y="2003438"/>
                </a:cubicBezTo>
                <a:cubicBezTo>
                  <a:pt x="7529388" y="2003438"/>
                  <a:pt x="7529388" y="2003438"/>
                  <a:pt x="7529388" y="1995435"/>
                </a:cubicBezTo>
                <a:cubicBezTo>
                  <a:pt x="7537455" y="1995435"/>
                  <a:pt x="7529388" y="2019445"/>
                  <a:pt x="7537455" y="2027448"/>
                </a:cubicBezTo>
                <a:cubicBezTo>
                  <a:pt x="7545522" y="2019445"/>
                  <a:pt x="7529388" y="1995435"/>
                  <a:pt x="7545522" y="1995435"/>
                </a:cubicBezTo>
                <a:cubicBezTo>
                  <a:pt x="7553591" y="2003438"/>
                  <a:pt x="7561658" y="2019445"/>
                  <a:pt x="7569725" y="2011441"/>
                </a:cubicBezTo>
                <a:cubicBezTo>
                  <a:pt x="7561658" y="2011441"/>
                  <a:pt x="7561658" y="1963423"/>
                  <a:pt x="7577794" y="1971427"/>
                </a:cubicBezTo>
                <a:cubicBezTo>
                  <a:pt x="7569725" y="1987431"/>
                  <a:pt x="7585861" y="1979428"/>
                  <a:pt x="7593927" y="1995435"/>
                </a:cubicBezTo>
                <a:cubicBezTo>
                  <a:pt x="7593927" y="1979428"/>
                  <a:pt x="7593927" y="1971427"/>
                  <a:pt x="7593927" y="1955420"/>
                </a:cubicBezTo>
                <a:close/>
                <a:moveTo>
                  <a:pt x="7441055" y="1955420"/>
                </a:moveTo>
                <a:cubicBezTo>
                  <a:pt x="7449153" y="1955420"/>
                  <a:pt x="7457249" y="1979300"/>
                  <a:pt x="7441055" y="1971339"/>
                </a:cubicBezTo>
                <a:cubicBezTo>
                  <a:pt x="7465345" y="1995220"/>
                  <a:pt x="7473443" y="2050940"/>
                  <a:pt x="7497734" y="2042978"/>
                </a:cubicBezTo>
                <a:cubicBezTo>
                  <a:pt x="7497734" y="2058899"/>
                  <a:pt x="7497734" y="2082778"/>
                  <a:pt x="7505830" y="2098700"/>
                </a:cubicBezTo>
                <a:cubicBezTo>
                  <a:pt x="7497734" y="2098700"/>
                  <a:pt x="7489638" y="2082778"/>
                  <a:pt x="7489638" y="2066860"/>
                </a:cubicBezTo>
                <a:lnTo>
                  <a:pt x="7489638" y="2074819"/>
                </a:lnTo>
                <a:cubicBezTo>
                  <a:pt x="7497734" y="2050940"/>
                  <a:pt x="7449153" y="2035019"/>
                  <a:pt x="7457249" y="2003179"/>
                </a:cubicBezTo>
                <a:cubicBezTo>
                  <a:pt x="7449153" y="2011138"/>
                  <a:pt x="7432958" y="2003179"/>
                  <a:pt x="7441055" y="2019100"/>
                </a:cubicBezTo>
                <a:cubicBezTo>
                  <a:pt x="7424862" y="2027060"/>
                  <a:pt x="7424862" y="1995220"/>
                  <a:pt x="7416764" y="1979300"/>
                </a:cubicBezTo>
                <a:cubicBezTo>
                  <a:pt x="7424862" y="1987261"/>
                  <a:pt x="7432958" y="1995220"/>
                  <a:pt x="7441055" y="2003179"/>
                </a:cubicBezTo>
                <a:cubicBezTo>
                  <a:pt x="7449153" y="2003179"/>
                  <a:pt x="7449153" y="1995220"/>
                  <a:pt x="7449153" y="1987261"/>
                </a:cubicBezTo>
                <a:cubicBezTo>
                  <a:pt x="7432958" y="1987261"/>
                  <a:pt x="7441055" y="1971339"/>
                  <a:pt x="7441055" y="1955420"/>
                </a:cubicBezTo>
                <a:close/>
                <a:moveTo>
                  <a:pt x="4983808" y="1954999"/>
                </a:moveTo>
                <a:lnTo>
                  <a:pt x="4984572" y="1957288"/>
                </a:lnTo>
                <a:lnTo>
                  <a:pt x="4986650" y="1963514"/>
                </a:lnTo>
                <a:lnTo>
                  <a:pt x="4989154" y="1961105"/>
                </a:lnTo>
                <a:lnTo>
                  <a:pt x="4988050" y="1956021"/>
                </a:lnTo>
                <a:close/>
                <a:moveTo>
                  <a:pt x="5728128" y="1951101"/>
                </a:moveTo>
                <a:lnTo>
                  <a:pt x="5722823" y="1954017"/>
                </a:lnTo>
                <a:lnTo>
                  <a:pt x="5722521" y="1966242"/>
                </a:lnTo>
                <a:lnTo>
                  <a:pt x="5728128" y="1971033"/>
                </a:lnTo>
                <a:close/>
                <a:moveTo>
                  <a:pt x="4986464" y="1948711"/>
                </a:moveTo>
                <a:lnTo>
                  <a:pt x="4984860" y="1949262"/>
                </a:lnTo>
                <a:lnTo>
                  <a:pt x="4987317" y="1952640"/>
                </a:lnTo>
                <a:close/>
                <a:moveTo>
                  <a:pt x="7691703" y="1947675"/>
                </a:moveTo>
                <a:cubicBezTo>
                  <a:pt x="7683959" y="1955420"/>
                  <a:pt x="7691703" y="1970910"/>
                  <a:pt x="7699449" y="1986399"/>
                </a:cubicBezTo>
                <a:cubicBezTo>
                  <a:pt x="7676215" y="1970910"/>
                  <a:pt x="7668470" y="1970910"/>
                  <a:pt x="7652980" y="1970910"/>
                </a:cubicBezTo>
                <a:cubicBezTo>
                  <a:pt x="7668470" y="1963165"/>
                  <a:pt x="7683959" y="1970910"/>
                  <a:pt x="7691703" y="1947675"/>
                </a:cubicBezTo>
                <a:close/>
                <a:moveTo>
                  <a:pt x="7021781" y="1947675"/>
                </a:moveTo>
                <a:cubicBezTo>
                  <a:pt x="7029526" y="1947675"/>
                  <a:pt x="7037271" y="1955420"/>
                  <a:pt x="7045015" y="1963165"/>
                </a:cubicBezTo>
                <a:cubicBezTo>
                  <a:pt x="7045015" y="1970910"/>
                  <a:pt x="7037271" y="1978654"/>
                  <a:pt x="7021781" y="1978654"/>
                </a:cubicBezTo>
                <a:cubicBezTo>
                  <a:pt x="7021781" y="1970910"/>
                  <a:pt x="7037271" y="1970910"/>
                  <a:pt x="7037271" y="1963165"/>
                </a:cubicBezTo>
                <a:cubicBezTo>
                  <a:pt x="7029526" y="1955420"/>
                  <a:pt x="7029526" y="1963165"/>
                  <a:pt x="7021781" y="1970910"/>
                </a:cubicBezTo>
                <a:cubicBezTo>
                  <a:pt x="7006292" y="1963165"/>
                  <a:pt x="7029526" y="1963165"/>
                  <a:pt x="7021781" y="1947675"/>
                </a:cubicBezTo>
                <a:close/>
                <a:moveTo>
                  <a:pt x="5614455" y="1947245"/>
                </a:moveTo>
                <a:cubicBezTo>
                  <a:pt x="5610395" y="1947245"/>
                  <a:pt x="5610395" y="1951209"/>
                  <a:pt x="5611409" y="1956165"/>
                </a:cubicBezTo>
                <a:lnTo>
                  <a:pt x="5611785" y="1957998"/>
                </a:lnTo>
                <a:lnTo>
                  <a:pt x="5612067" y="1957791"/>
                </a:lnTo>
                <a:lnTo>
                  <a:pt x="5617798" y="1954590"/>
                </a:lnTo>
                <a:close/>
                <a:moveTo>
                  <a:pt x="5773166" y="1943899"/>
                </a:moveTo>
                <a:cubicBezTo>
                  <a:pt x="5765808" y="1943156"/>
                  <a:pt x="5759972" y="1952820"/>
                  <a:pt x="5758703" y="1954059"/>
                </a:cubicBezTo>
                <a:lnTo>
                  <a:pt x="5759814" y="1950084"/>
                </a:lnTo>
                <a:lnTo>
                  <a:pt x="5754702" y="1961313"/>
                </a:lnTo>
                <a:lnTo>
                  <a:pt x="5754075" y="1961010"/>
                </a:lnTo>
                <a:lnTo>
                  <a:pt x="5754898" y="1962856"/>
                </a:lnTo>
                <a:cubicBezTo>
                  <a:pt x="5756547" y="1964590"/>
                  <a:pt x="5758577" y="1965085"/>
                  <a:pt x="5760607" y="1963103"/>
                </a:cubicBezTo>
                <a:cubicBezTo>
                  <a:pt x="5756547" y="1971031"/>
                  <a:pt x="5752487" y="1971031"/>
                  <a:pt x="5749441" y="1967067"/>
                </a:cubicBezTo>
                <a:lnTo>
                  <a:pt x="5747017" y="1957597"/>
                </a:lnTo>
                <a:lnTo>
                  <a:pt x="5746638" y="1957413"/>
                </a:lnTo>
                <a:lnTo>
                  <a:pt x="5744637" y="1948303"/>
                </a:lnTo>
                <a:lnTo>
                  <a:pt x="5744367" y="1947245"/>
                </a:lnTo>
                <a:cubicBezTo>
                  <a:pt x="5740308" y="1951208"/>
                  <a:pt x="5744368" y="1961120"/>
                  <a:pt x="5747413" y="1970040"/>
                </a:cubicBezTo>
                <a:lnTo>
                  <a:pt x="5749707" y="1980178"/>
                </a:lnTo>
                <a:lnTo>
                  <a:pt x="5773855" y="1968359"/>
                </a:lnTo>
                <a:lnTo>
                  <a:pt x="5776896" y="1967887"/>
                </a:lnTo>
                <a:lnTo>
                  <a:pt x="5775830" y="1966076"/>
                </a:lnTo>
                <a:cubicBezTo>
                  <a:pt x="5774816" y="1961119"/>
                  <a:pt x="5776846" y="1955172"/>
                  <a:pt x="5784966" y="1955172"/>
                </a:cubicBezTo>
                <a:cubicBezTo>
                  <a:pt x="5780906" y="1947243"/>
                  <a:pt x="5776846" y="1944271"/>
                  <a:pt x="5773166" y="1943899"/>
                </a:cubicBezTo>
                <a:close/>
                <a:moveTo>
                  <a:pt x="4967660" y="1941074"/>
                </a:moveTo>
                <a:lnTo>
                  <a:pt x="4962354" y="1949917"/>
                </a:lnTo>
                <a:lnTo>
                  <a:pt x="4964540" y="1951422"/>
                </a:lnTo>
                <a:lnTo>
                  <a:pt x="4964663" y="1951475"/>
                </a:lnTo>
                <a:lnTo>
                  <a:pt x="4974688" y="1947520"/>
                </a:lnTo>
                <a:lnTo>
                  <a:pt x="4975195" y="1947247"/>
                </a:lnTo>
                <a:close/>
                <a:moveTo>
                  <a:pt x="4912516" y="1938674"/>
                </a:moveTo>
                <a:lnTo>
                  <a:pt x="4912555" y="1939585"/>
                </a:lnTo>
                <a:lnTo>
                  <a:pt x="4911837" y="1938993"/>
                </a:lnTo>
                <a:close/>
                <a:moveTo>
                  <a:pt x="7610426" y="1937843"/>
                </a:moveTo>
                <a:lnTo>
                  <a:pt x="7615224" y="1944746"/>
                </a:lnTo>
                <a:cubicBezTo>
                  <a:pt x="7618127" y="1945742"/>
                  <a:pt x="7622000" y="1945742"/>
                  <a:pt x="7625873" y="1945742"/>
                </a:cubicBezTo>
                <a:cubicBezTo>
                  <a:pt x="7618127" y="1953701"/>
                  <a:pt x="7625873" y="1985541"/>
                  <a:pt x="7625873" y="2017380"/>
                </a:cubicBezTo>
                <a:cubicBezTo>
                  <a:pt x="7610383" y="2009421"/>
                  <a:pt x="7625873" y="1985541"/>
                  <a:pt x="7610383" y="1977581"/>
                </a:cubicBezTo>
                <a:cubicBezTo>
                  <a:pt x="7612319" y="1971611"/>
                  <a:pt x="7612804" y="1964148"/>
                  <a:pt x="7612441" y="1955816"/>
                </a:cubicBezTo>
                <a:close/>
                <a:moveTo>
                  <a:pt x="7610383" y="1937781"/>
                </a:moveTo>
                <a:lnTo>
                  <a:pt x="7610420" y="1937800"/>
                </a:lnTo>
                <a:lnTo>
                  <a:pt x="7610426" y="1937843"/>
                </a:lnTo>
                <a:close/>
                <a:moveTo>
                  <a:pt x="5768363" y="1937547"/>
                </a:moveTo>
                <a:lnTo>
                  <a:pt x="5767612" y="1937887"/>
                </a:lnTo>
                <a:lnTo>
                  <a:pt x="5768725" y="1939314"/>
                </a:lnTo>
                <a:close/>
                <a:moveTo>
                  <a:pt x="7731313" y="1937323"/>
                </a:moveTo>
                <a:lnTo>
                  <a:pt x="7731947" y="1939206"/>
                </a:lnTo>
                <a:lnTo>
                  <a:pt x="7730130" y="1938154"/>
                </a:lnTo>
                <a:close/>
                <a:moveTo>
                  <a:pt x="4792432" y="1933592"/>
                </a:moveTo>
                <a:lnTo>
                  <a:pt x="4794158" y="1938073"/>
                </a:lnTo>
                <a:cubicBezTo>
                  <a:pt x="4796174" y="1944112"/>
                  <a:pt x="4798191" y="1950152"/>
                  <a:pt x="4806255" y="1962229"/>
                </a:cubicBezTo>
                <a:cubicBezTo>
                  <a:pt x="4810287" y="1962229"/>
                  <a:pt x="4812303" y="1960216"/>
                  <a:pt x="4812303" y="1956190"/>
                </a:cubicBezTo>
                <a:lnTo>
                  <a:pt x="4807087" y="1940566"/>
                </a:lnTo>
                <a:lnTo>
                  <a:pt x="4806255" y="1946799"/>
                </a:lnTo>
                <a:lnTo>
                  <a:pt x="4805732" y="1946399"/>
                </a:lnTo>
                <a:lnTo>
                  <a:pt x="4805593" y="1948594"/>
                </a:lnTo>
                <a:cubicBezTo>
                  <a:pt x="4805184" y="1950685"/>
                  <a:pt x="4804617" y="1951472"/>
                  <a:pt x="4803987" y="1951282"/>
                </a:cubicBezTo>
                <a:lnTo>
                  <a:pt x="4800767" y="1942602"/>
                </a:lnTo>
                <a:lnTo>
                  <a:pt x="4800333" y="1942270"/>
                </a:lnTo>
                <a:cubicBezTo>
                  <a:pt x="4798442" y="1939754"/>
                  <a:pt x="4796679" y="1936735"/>
                  <a:pt x="4795167" y="1934722"/>
                </a:cubicBezTo>
                <a:close/>
                <a:moveTo>
                  <a:pt x="5006514" y="1932290"/>
                </a:moveTo>
                <a:cubicBezTo>
                  <a:pt x="5005087" y="1931291"/>
                  <a:pt x="5003532" y="1931291"/>
                  <a:pt x="5001457" y="1933288"/>
                </a:cubicBezTo>
                <a:cubicBezTo>
                  <a:pt x="5001457" y="1937280"/>
                  <a:pt x="5001457" y="1941275"/>
                  <a:pt x="4999383" y="1944270"/>
                </a:cubicBezTo>
                <a:lnTo>
                  <a:pt x="4996771" y="1945168"/>
                </a:lnTo>
                <a:lnTo>
                  <a:pt x="4997914" y="1948244"/>
                </a:lnTo>
                <a:lnTo>
                  <a:pt x="5002218" y="1945924"/>
                </a:lnTo>
                <a:lnTo>
                  <a:pt x="5000733" y="1940347"/>
                </a:lnTo>
                <a:lnTo>
                  <a:pt x="5006452" y="1943642"/>
                </a:lnTo>
                <a:lnTo>
                  <a:pt x="5013676" y="1939749"/>
                </a:lnTo>
                <a:lnTo>
                  <a:pt x="5010793" y="1937281"/>
                </a:lnTo>
                <a:cubicBezTo>
                  <a:pt x="5009237" y="1935285"/>
                  <a:pt x="5007941" y="1933288"/>
                  <a:pt x="5006514" y="1932290"/>
                </a:cubicBezTo>
                <a:close/>
                <a:moveTo>
                  <a:pt x="7095357" y="1932185"/>
                </a:moveTo>
                <a:cubicBezTo>
                  <a:pt x="7103103" y="1924441"/>
                  <a:pt x="7126336" y="1970910"/>
                  <a:pt x="7110847" y="1970910"/>
                </a:cubicBezTo>
                <a:cubicBezTo>
                  <a:pt x="7110847" y="1947675"/>
                  <a:pt x="7103103" y="1955420"/>
                  <a:pt x="7095357" y="1932185"/>
                </a:cubicBezTo>
                <a:close/>
                <a:moveTo>
                  <a:pt x="5598216" y="1931387"/>
                </a:moveTo>
                <a:lnTo>
                  <a:pt x="5598865" y="1938681"/>
                </a:lnTo>
                <a:lnTo>
                  <a:pt x="5598216" y="1939314"/>
                </a:lnTo>
                <a:cubicBezTo>
                  <a:pt x="5598216" y="1939314"/>
                  <a:pt x="5598216" y="1931387"/>
                  <a:pt x="5598216" y="1931387"/>
                </a:cubicBezTo>
                <a:close/>
                <a:moveTo>
                  <a:pt x="5786836" y="1929164"/>
                </a:moveTo>
                <a:lnTo>
                  <a:pt x="5782378" y="1931186"/>
                </a:lnTo>
                <a:lnTo>
                  <a:pt x="5793084" y="1955172"/>
                </a:lnTo>
                <a:cubicBezTo>
                  <a:pt x="5789025" y="1959137"/>
                  <a:pt x="5786996" y="1961120"/>
                  <a:pt x="5785981" y="1963103"/>
                </a:cubicBezTo>
                <a:lnTo>
                  <a:pt x="5785540" y="1966545"/>
                </a:lnTo>
                <a:lnTo>
                  <a:pt x="5811501" y="1962512"/>
                </a:lnTo>
                <a:lnTo>
                  <a:pt x="5808574" y="1945767"/>
                </a:lnTo>
                <a:lnTo>
                  <a:pt x="5813771" y="1948582"/>
                </a:lnTo>
                <a:lnTo>
                  <a:pt x="5813854" y="1949252"/>
                </a:lnTo>
                <a:lnTo>
                  <a:pt x="5813854" y="1948627"/>
                </a:lnTo>
                <a:lnTo>
                  <a:pt x="5816440" y="1950026"/>
                </a:lnTo>
                <a:lnTo>
                  <a:pt x="5818668" y="1961398"/>
                </a:lnTo>
                <a:lnTo>
                  <a:pt x="5819216" y="1961313"/>
                </a:lnTo>
                <a:cubicBezTo>
                  <a:pt x="5823248" y="1957287"/>
                  <a:pt x="5821232" y="1951249"/>
                  <a:pt x="5818208" y="1945210"/>
                </a:cubicBezTo>
                <a:lnTo>
                  <a:pt x="5813854" y="1935276"/>
                </a:lnTo>
                <a:lnTo>
                  <a:pt x="5813854" y="1948627"/>
                </a:lnTo>
                <a:lnTo>
                  <a:pt x="5813771" y="1948582"/>
                </a:lnTo>
                <a:lnTo>
                  <a:pt x="5812842" y="1941120"/>
                </a:lnTo>
                <a:cubicBezTo>
                  <a:pt x="5811830" y="1937054"/>
                  <a:pt x="5809805" y="1932987"/>
                  <a:pt x="5805756" y="1932987"/>
                </a:cubicBezTo>
                <a:cubicBezTo>
                  <a:pt x="5799684" y="1945187"/>
                  <a:pt x="5798166" y="1952810"/>
                  <a:pt x="5790955" y="1938707"/>
                </a:cubicBezTo>
                <a:close/>
                <a:moveTo>
                  <a:pt x="5746638" y="1929107"/>
                </a:moveTo>
                <a:lnTo>
                  <a:pt x="5746621" y="1929159"/>
                </a:lnTo>
                <a:lnTo>
                  <a:pt x="5746631" y="1929170"/>
                </a:lnTo>
                <a:close/>
                <a:moveTo>
                  <a:pt x="4875907" y="1925597"/>
                </a:moveTo>
                <a:lnTo>
                  <a:pt x="4875375" y="1927721"/>
                </a:lnTo>
                <a:lnTo>
                  <a:pt x="4870767" y="1930022"/>
                </a:lnTo>
                <a:lnTo>
                  <a:pt x="4873904" y="1933600"/>
                </a:lnTo>
                <a:lnTo>
                  <a:pt x="4870767" y="1946125"/>
                </a:lnTo>
                <a:cubicBezTo>
                  <a:pt x="4872785" y="1958202"/>
                  <a:pt x="4878831" y="1970282"/>
                  <a:pt x="4886896" y="1978332"/>
                </a:cubicBezTo>
                <a:lnTo>
                  <a:pt x="4886435" y="1981248"/>
                </a:lnTo>
                <a:lnTo>
                  <a:pt x="4894581" y="1978591"/>
                </a:lnTo>
                <a:lnTo>
                  <a:pt x="4894755" y="1974785"/>
                </a:lnTo>
                <a:lnTo>
                  <a:pt x="4893237" y="1964266"/>
                </a:lnTo>
                <a:cubicBezTo>
                  <a:pt x="4893237" y="1961846"/>
                  <a:pt x="4893761" y="1959668"/>
                  <a:pt x="4895334" y="1958094"/>
                </a:cubicBezTo>
                <a:lnTo>
                  <a:pt x="4895472" y="1958053"/>
                </a:lnTo>
                <a:lnTo>
                  <a:pt x="4886896" y="1938073"/>
                </a:lnTo>
                <a:cubicBezTo>
                  <a:pt x="4878831" y="1938073"/>
                  <a:pt x="4886896" y="1946125"/>
                  <a:pt x="4878831" y="1946125"/>
                </a:cubicBezTo>
                <a:cubicBezTo>
                  <a:pt x="4878831" y="1946125"/>
                  <a:pt x="4878831" y="1942098"/>
                  <a:pt x="4877824" y="1938073"/>
                </a:cubicBezTo>
                <a:lnTo>
                  <a:pt x="4873904" y="1933600"/>
                </a:lnTo>
                <a:lnTo>
                  <a:pt x="4875375" y="1927721"/>
                </a:lnTo>
                <a:lnTo>
                  <a:pt x="4876519" y="1927149"/>
                </a:lnTo>
                <a:close/>
                <a:moveTo>
                  <a:pt x="7079868" y="1924441"/>
                </a:moveTo>
                <a:cubicBezTo>
                  <a:pt x="7095357" y="1924441"/>
                  <a:pt x="7095357" y="1955420"/>
                  <a:pt x="7103103" y="1970910"/>
                </a:cubicBezTo>
                <a:cubicBezTo>
                  <a:pt x="7095357" y="1978654"/>
                  <a:pt x="7079868" y="1932185"/>
                  <a:pt x="7079868" y="1924441"/>
                </a:cubicBezTo>
                <a:close/>
                <a:moveTo>
                  <a:pt x="4886452" y="1922989"/>
                </a:moveTo>
                <a:lnTo>
                  <a:pt x="4881164" y="1926735"/>
                </a:lnTo>
                <a:lnTo>
                  <a:pt x="4884376" y="1927757"/>
                </a:lnTo>
                <a:close/>
                <a:moveTo>
                  <a:pt x="4911837" y="1922535"/>
                </a:moveTo>
                <a:cubicBezTo>
                  <a:pt x="4920136" y="1930763"/>
                  <a:pt x="4928435" y="1938993"/>
                  <a:pt x="4936733" y="1938993"/>
                </a:cubicBezTo>
                <a:cubicBezTo>
                  <a:pt x="4936733" y="1957507"/>
                  <a:pt x="4927398" y="1938993"/>
                  <a:pt x="4919229" y="1935521"/>
                </a:cubicBezTo>
                <a:lnTo>
                  <a:pt x="4912516" y="1938674"/>
                </a:lnTo>
                <a:close/>
                <a:moveTo>
                  <a:pt x="5057176" y="1922066"/>
                </a:moveTo>
                <a:lnTo>
                  <a:pt x="5057053" y="1923914"/>
                </a:lnTo>
                <a:lnTo>
                  <a:pt x="5060341" y="1922762"/>
                </a:lnTo>
                <a:close/>
                <a:moveTo>
                  <a:pt x="4886815" y="1921888"/>
                </a:moveTo>
                <a:lnTo>
                  <a:pt x="4886848" y="1922078"/>
                </a:lnTo>
                <a:lnTo>
                  <a:pt x="4886896" y="1921969"/>
                </a:lnTo>
                <a:close/>
                <a:moveTo>
                  <a:pt x="5054084" y="1921829"/>
                </a:moveTo>
                <a:lnTo>
                  <a:pt x="5046681" y="1924867"/>
                </a:lnTo>
                <a:lnTo>
                  <a:pt x="5035612" y="1931423"/>
                </a:lnTo>
                <a:lnTo>
                  <a:pt x="5056761" y="1924016"/>
                </a:lnTo>
                <a:close/>
                <a:moveTo>
                  <a:pt x="4987781" y="1918646"/>
                </a:moveTo>
                <a:lnTo>
                  <a:pt x="4983642" y="1920210"/>
                </a:lnTo>
                <a:cubicBezTo>
                  <a:pt x="4980626" y="1924237"/>
                  <a:pt x="4980626" y="1932292"/>
                  <a:pt x="4984648" y="1940347"/>
                </a:cubicBezTo>
                <a:lnTo>
                  <a:pt x="4984001" y="1941920"/>
                </a:lnTo>
                <a:lnTo>
                  <a:pt x="4984857" y="1941308"/>
                </a:lnTo>
                <a:lnTo>
                  <a:pt x="4984648" y="1940347"/>
                </a:lnTo>
                <a:cubicBezTo>
                  <a:pt x="4992691" y="1940347"/>
                  <a:pt x="4984648" y="1932292"/>
                  <a:pt x="4984648" y="1932292"/>
                </a:cubicBezTo>
                <a:lnTo>
                  <a:pt x="4990105" y="1935394"/>
                </a:lnTo>
                <a:lnTo>
                  <a:pt x="4993159" y="1925301"/>
                </a:lnTo>
                <a:close/>
                <a:moveTo>
                  <a:pt x="4790387" y="1913224"/>
                </a:moveTo>
                <a:lnTo>
                  <a:pt x="4782062" y="1913917"/>
                </a:lnTo>
                <a:lnTo>
                  <a:pt x="4788967" y="1925824"/>
                </a:lnTo>
                <a:lnTo>
                  <a:pt x="4790127" y="1923651"/>
                </a:lnTo>
                <a:cubicBezTo>
                  <a:pt x="4794158" y="1920632"/>
                  <a:pt x="4798191" y="1918619"/>
                  <a:pt x="4798191" y="1914593"/>
                </a:cubicBezTo>
                <a:close/>
                <a:moveTo>
                  <a:pt x="5036417" y="1911457"/>
                </a:moveTo>
                <a:lnTo>
                  <a:pt x="5035346" y="1912445"/>
                </a:lnTo>
                <a:lnTo>
                  <a:pt x="5036032" y="1913154"/>
                </a:lnTo>
                <a:close/>
                <a:moveTo>
                  <a:pt x="5024860" y="1908129"/>
                </a:moveTo>
                <a:cubicBezTo>
                  <a:pt x="5020838" y="1912156"/>
                  <a:pt x="5022850" y="1916183"/>
                  <a:pt x="5025865" y="1921217"/>
                </a:cubicBezTo>
                <a:lnTo>
                  <a:pt x="5030303" y="1933283"/>
                </a:lnTo>
                <a:lnTo>
                  <a:pt x="5033861" y="1932037"/>
                </a:lnTo>
                <a:lnTo>
                  <a:pt x="5030707" y="1928195"/>
                </a:lnTo>
                <a:cubicBezTo>
                  <a:pt x="5030223" y="1925666"/>
                  <a:pt x="5030223" y="1922205"/>
                  <a:pt x="5030223" y="1918478"/>
                </a:cubicBezTo>
                <a:lnTo>
                  <a:pt x="5028666" y="1910344"/>
                </a:lnTo>
                <a:close/>
                <a:moveTo>
                  <a:pt x="4767037" y="1907555"/>
                </a:moveTo>
                <a:lnTo>
                  <a:pt x="4766428" y="1908436"/>
                </a:lnTo>
                <a:lnTo>
                  <a:pt x="4767084" y="1912145"/>
                </a:lnTo>
                <a:lnTo>
                  <a:pt x="4769836" y="1907907"/>
                </a:lnTo>
                <a:close/>
                <a:moveTo>
                  <a:pt x="5114685" y="1903744"/>
                </a:moveTo>
                <a:lnTo>
                  <a:pt x="5095333" y="1907911"/>
                </a:lnTo>
                <a:lnTo>
                  <a:pt x="5096566" y="1913917"/>
                </a:lnTo>
                <a:lnTo>
                  <a:pt x="5094067" y="1908185"/>
                </a:lnTo>
                <a:lnTo>
                  <a:pt x="5086437" y="1909827"/>
                </a:lnTo>
                <a:lnTo>
                  <a:pt x="5087371" y="1916074"/>
                </a:lnTo>
                <a:lnTo>
                  <a:pt x="5113347" y="1910235"/>
                </a:lnTo>
                <a:lnTo>
                  <a:pt x="5114948" y="1910390"/>
                </a:lnTo>
                <a:lnTo>
                  <a:pt x="5116081" y="1907414"/>
                </a:lnTo>
                <a:close/>
                <a:moveTo>
                  <a:pt x="4959582" y="1902968"/>
                </a:moveTo>
                <a:lnTo>
                  <a:pt x="4960521" y="1907427"/>
                </a:lnTo>
                <a:cubicBezTo>
                  <a:pt x="4956372" y="1903277"/>
                  <a:pt x="4951704" y="1902759"/>
                  <a:pt x="4946777" y="1903795"/>
                </a:cubicBezTo>
                <a:lnTo>
                  <a:pt x="4936260" y="1907717"/>
                </a:lnTo>
                <a:lnTo>
                  <a:pt x="4936391" y="1908129"/>
                </a:lnTo>
                <a:lnTo>
                  <a:pt x="4935761" y="1907903"/>
                </a:lnTo>
                <a:lnTo>
                  <a:pt x="4931477" y="1909500"/>
                </a:lnTo>
                <a:lnTo>
                  <a:pt x="4919490" y="1911531"/>
                </a:lnTo>
                <a:lnTo>
                  <a:pt x="4920307" y="1916183"/>
                </a:lnTo>
                <a:lnTo>
                  <a:pt x="4915320" y="1911644"/>
                </a:lnTo>
                <a:lnTo>
                  <a:pt x="4909013" y="1908334"/>
                </a:lnTo>
                <a:lnTo>
                  <a:pt x="4908259" y="1907278"/>
                </a:lnTo>
                <a:lnTo>
                  <a:pt x="4894960" y="1913917"/>
                </a:lnTo>
                <a:cubicBezTo>
                  <a:pt x="4898993" y="1930022"/>
                  <a:pt x="4903024" y="1940086"/>
                  <a:pt x="4907057" y="1949144"/>
                </a:cubicBezTo>
                <a:lnTo>
                  <a:pt x="4910184" y="1956689"/>
                </a:lnTo>
                <a:lnTo>
                  <a:pt x="4914212" y="1954586"/>
                </a:lnTo>
                <a:lnTo>
                  <a:pt x="4917315" y="1953010"/>
                </a:lnTo>
                <a:lnTo>
                  <a:pt x="4912877" y="1947221"/>
                </a:lnTo>
                <a:lnTo>
                  <a:pt x="4912555" y="1939585"/>
                </a:lnTo>
                <a:lnTo>
                  <a:pt x="4924285" y="1949280"/>
                </a:lnTo>
                <a:lnTo>
                  <a:pt x="4924368" y="1949429"/>
                </a:lnTo>
                <a:lnTo>
                  <a:pt x="4927322" y="1947930"/>
                </a:lnTo>
                <a:cubicBezTo>
                  <a:pt x="4931518" y="1946357"/>
                  <a:pt x="4935189" y="1945872"/>
                  <a:pt x="4937286" y="1947809"/>
                </a:cubicBezTo>
                <a:cubicBezTo>
                  <a:pt x="4937286" y="1947809"/>
                  <a:pt x="4937286" y="1949745"/>
                  <a:pt x="4937286" y="1952649"/>
                </a:cubicBezTo>
                <a:lnTo>
                  <a:pt x="4937286" y="1962278"/>
                </a:lnTo>
                <a:lnTo>
                  <a:pt x="4946459" y="1958658"/>
                </a:lnTo>
                <a:lnTo>
                  <a:pt x="4948904" y="1950713"/>
                </a:lnTo>
                <a:cubicBezTo>
                  <a:pt x="4950840" y="1945872"/>
                  <a:pt x="4952776" y="1940064"/>
                  <a:pt x="4952776" y="1932319"/>
                </a:cubicBezTo>
                <a:cubicBezTo>
                  <a:pt x="4952776" y="1932319"/>
                  <a:pt x="4954712" y="1934255"/>
                  <a:pt x="4957617" y="1936192"/>
                </a:cubicBezTo>
                <a:lnTo>
                  <a:pt x="4965445" y="1939038"/>
                </a:lnTo>
                <a:lnTo>
                  <a:pt x="4960518" y="1924237"/>
                </a:lnTo>
                <a:cubicBezTo>
                  <a:pt x="4952476" y="1924237"/>
                  <a:pt x="4952476" y="1940347"/>
                  <a:pt x="4944434" y="1940347"/>
                </a:cubicBezTo>
                <a:cubicBezTo>
                  <a:pt x="4936391" y="1924237"/>
                  <a:pt x="4936391" y="1924237"/>
                  <a:pt x="4928349" y="1924237"/>
                </a:cubicBezTo>
                <a:cubicBezTo>
                  <a:pt x="4928349" y="1916183"/>
                  <a:pt x="4944434" y="1924237"/>
                  <a:pt x="4936391" y="1916183"/>
                </a:cubicBezTo>
                <a:cubicBezTo>
                  <a:pt x="4944434" y="1924237"/>
                  <a:pt x="4944434" y="1916183"/>
                  <a:pt x="4952476" y="1908129"/>
                </a:cubicBezTo>
                <a:cubicBezTo>
                  <a:pt x="4960518" y="1916183"/>
                  <a:pt x="4968561" y="1932292"/>
                  <a:pt x="4976603" y="1940347"/>
                </a:cubicBezTo>
                <a:cubicBezTo>
                  <a:pt x="4980626" y="1928265"/>
                  <a:pt x="4972583" y="1920210"/>
                  <a:pt x="4965546" y="1912156"/>
                </a:cubicBezTo>
                <a:close/>
                <a:moveTo>
                  <a:pt x="5137012" y="1898935"/>
                </a:moveTo>
                <a:lnTo>
                  <a:pt x="5136205" y="1899109"/>
                </a:lnTo>
                <a:lnTo>
                  <a:pt x="5132981" y="1905235"/>
                </a:lnTo>
                <a:lnTo>
                  <a:pt x="5128181" y="1900837"/>
                </a:lnTo>
                <a:lnTo>
                  <a:pt x="5119781" y="1902646"/>
                </a:lnTo>
                <a:lnTo>
                  <a:pt x="5121224" y="1903357"/>
                </a:lnTo>
                <a:cubicBezTo>
                  <a:pt x="5123281" y="1905385"/>
                  <a:pt x="5125338" y="1907414"/>
                  <a:pt x="5129452" y="1907414"/>
                </a:cubicBezTo>
                <a:lnTo>
                  <a:pt x="5128010" y="1911660"/>
                </a:lnTo>
                <a:lnTo>
                  <a:pt x="5138542" y="1912684"/>
                </a:lnTo>
                <a:close/>
                <a:moveTo>
                  <a:pt x="4807882" y="1897890"/>
                </a:moveTo>
                <a:lnTo>
                  <a:pt x="4800226" y="1900549"/>
                </a:lnTo>
                <a:lnTo>
                  <a:pt x="4805268" y="1905650"/>
                </a:lnTo>
                <a:lnTo>
                  <a:pt x="4806255" y="1905865"/>
                </a:lnTo>
                <a:lnTo>
                  <a:pt x="4805763" y="1906151"/>
                </a:lnTo>
                <a:lnTo>
                  <a:pt x="4807515" y="1907925"/>
                </a:lnTo>
                <a:cubicBezTo>
                  <a:pt x="4814320" y="1919626"/>
                  <a:pt x="4814320" y="1934723"/>
                  <a:pt x="4814320" y="1922645"/>
                </a:cubicBezTo>
                <a:lnTo>
                  <a:pt x="4820387" y="1933493"/>
                </a:lnTo>
                <a:lnTo>
                  <a:pt x="4823263" y="1932035"/>
                </a:lnTo>
                <a:cubicBezTo>
                  <a:pt x="4825910" y="1929518"/>
                  <a:pt x="4828430" y="1925995"/>
                  <a:pt x="4830446" y="1921969"/>
                </a:cubicBezTo>
                <a:lnTo>
                  <a:pt x="4826201" y="1951634"/>
                </a:lnTo>
                <a:lnTo>
                  <a:pt x="4822381" y="1954178"/>
                </a:lnTo>
                <a:lnTo>
                  <a:pt x="4825148" y="1959008"/>
                </a:lnTo>
                <a:lnTo>
                  <a:pt x="4822381" y="1978332"/>
                </a:lnTo>
                <a:lnTo>
                  <a:pt x="4814895" y="1978559"/>
                </a:lnTo>
                <a:lnTo>
                  <a:pt x="4814616" y="1980932"/>
                </a:lnTo>
                <a:cubicBezTo>
                  <a:pt x="4815654" y="1983526"/>
                  <a:pt x="4817210" y="1986378"/>
                  <a:pt x="4819024" y="1990139"/>
                </a:cubicBezTo>
                <a:lnTo>
                  <a:pt x="4820332" y="1993351"/>
                </a:lnTo>
                <a:lnTo>
                  <a:pt x="4823705" y="1991632"/>
                </a:lnTo>
                <a:cubicBezTo>
                  <a:pt x="4829296" y="1988364"/>
                  <a:pt x="4827699" y="1988364"/>
                  <a:pt x="4840478" y="1988364"/>
                </a:cubicBezTo>
                <a:lnTo>
                  <a:pt x="4838612" y="1996844"/>
                </a:lnTo>
                <a:lnTo>
                  <a:pt x="4841523" y="1995895"/>
                </a:lnTo>
                <a:lnTo>
                  <a:pt x="4842010" y="1991231"/>
                </a:lnTo>
                <a:cubicBezTo>
                  <a:pt x="4844971" y="1980931"/>
                  <a:pt x="4851914" y="1982003"/>
                  <a:pt x="4860083" y="1978939"/>
                </a:cubicBezTo>
                <a:lnTo>
                  <a:pt x="4866503" y="1974483"/>
                </a:lnTo>
                <a:lnTo>
                  <a:pt x="4866105" y="1972923"/>
                </a:lnTo>
                <a:cubicBezTo>
                  <a:pt x="4864215" y="1971288"/>
                  <a:pt x="4860687" y="1970282"/>
                  <a:pt x="4854638" y="1970282"/>
                </a:cubicBezTo>
                <a:cubicBezTo>
                  <a:pt x="4854638" y="1962229"/>
                  <a:pt x="4854638" y="1954178"/>
                  <a:pt x="4862703" y="1954178"/>
                </a:cubicBezTo>
                <a:cubicBezTo>
                  <a:pt x="4862703" y="1954178"/>
                  <a:pt x="4838510" y="1946125"/>
                  <a:pt x="4846574" y="1954178"/>
                </a:cubicBezTo>
                <a:cubicBezTo>
                  <a:pt x="4846574" y="1962229"/>
                  <a:pt x="4838510" y="1962229"/>
                  <a:pt x="4838510" y="1946125"/>
                </a:cubicBezTo>
                <a:cubicBezTo>
                  <a:pt x="4830446" y="1962229"/>
                  <a:pt x="4846574" y="1970282"/>
                  <a:pt x="4846574" y="1978332"/>
                </a:cubicBezTo>
                <a:cubicBezTo>
                  <a:pt x="4842542" y="1982359"/>
                  <a:pt x="4838510" y="1980346"/>
                  <a:pt x="4834478" y="1975314"/>
                </a:cubicBezTo>
                <a:lnTo>
                  <a:pt x="4825148" y="1959008"/>
                </a:lnTo>
                <a:lnTo>
                  <a:pt x="4826201" y="1951634"/>
                </a:lnTo>
                <a:lnTo>
                  <a:pt x="4846574" y="1938073"/>
                </a:lnTo>
                <a:cubicBezTo>
                  <a:pt x="4838510" y="1938073"/>
                  <a:pt x="4830446" y="1930022"/>
                  <a:pt x="4838510" y="1921969"/>
                </a:cubicBezTo>
                <a:cubicBezTo>
                  <a:pt x="4822381" y="1913917"/>
                  <a:pt x="4814320" y="1897813"/>
                  <a:pt x="4814320" y="1905865"/>
                </a:cubicBezTo>
                <a:close/>
                <a:moveTo>
                  <a:pt x="5409206" y="1896746"/>
                </a:moveTo>
                <a:lnTo>
                  <a:pt x="5407941" y="1896899"/>
                </a:lnTo>
                <a:lnTo>
                  <a:pt x="5411760" y="1905111"/>
                </a:lnTo>
                <a:lnTo>
                  <a:pt x="5410265" y="1900691"/>
                </a:lnTo>
                <a:close/>
                <a:moveTo>
                  <a:pt x="7605411" y="1896502"/>
                </a:moveTo>
                <a:lnTo>
                  <a:pt x="7609415" y="1911911"/>
                </a:lnTo>
                <a:cubicBezTo>
                  <a:pt x="7613046" y="1925342"/>
                  <a:pt x="7616132" y="1937656"/>
                  <a:pt x="7614180" y="1939615"/>
                </a:cubicBezTo>
                <a:lnTo>
                  <a:pt x="7610420" y="1937800"/>
                </a:lnTo>
                <a:lnTo>
                  <a:pt x="7609415" y="1928827"/>
                </a:lnTo>
                <a:close/>
                <a:moveTo>
                  <a:pt x="5244246" y="1895323"/>
                </a:moveTo>
                <a:lnTo>
                  <a:pt x="5236705" y="1900897"/>
                </a:lnTo>
                <a:lnTo>
                  <a:pt x="5241064" y="1906502"/>
                </a:lnTo>
                <a:lnTo>
                  <a:pt x="5246657" y="1904951"/>
                </a:lnTo>
                <a:close/>
                <a:moveTo>
                  <a:pt x="5154821" y="1895100"/>
                </a:moveTo>
                <a:lnTo>
                  <a:pt x="5141399" y="1897990"/>
                </a:lnTo>
                <a:lnTo>
                  <a:pt x="5141925" y="1900832"/>
                </a:lnTo>
                <a:lnTo>
                  <a:pt x="5145590" y="1907817"/>
                </a:lnTo>
                <a:close/>
                <a:moveTo>
                  <a:pt x="4780879" y="1894399"/>
                </a:moveTo>
                <a:lnTo>
                  <a:pt x="4777441" y="1901781"/>
                </a:lnTo>
                <a:lnTo>
                  <a:pt x="4780879" y="1901202"/>
                </a:lnTo>
                <a:lnTo>
                  <a:pt x="4780879" y="1899187"/>
                </a:lnTo>
                <a:close/>
                <a:moveTo>
                  <a:pt x="7718994" y="1893657"/>
                </a:moveTo>
                <a:cubicBezTo>
                  <a:pt x="7721885" y="1893782"/>
                  <a:pt x="7725910" y="1895280"/>
                  <a:pt x="7731947" y="1899273"/>
                </a:cubicBezTo>
                <a:cubicBezTo>
                  <a:pt x="7723898" y="1907259"/>
                  <a:pt x="7707801" y="1907259"/>
                  <a:pt x="7707801" y="1931220"/>
                </a:cubicBezTo>
                <a:cubicBezTo>
                  <a:pt x="7711825" y="1935213"/>
                  <a:pt x="7715851" y="1933215"/>
                  <a:pt x="7719872" y="1932217"/>
                </a:cubicBezTo>
                <a:lnTo>
                  <a:pt x="7730130" y="1938154"/>
                </a:lnTo>
                <a:lnTo>
                  <a:pt x="7715851" y="1948193"/>
                </a:lnTo>
                <a:cubicBezTo>
                  <a:pt x="7709813" y="1953183"/>
                  <a:pt x="7703778" y="1955181"/>
                  <a:pt x="7691703" y="1947192"/>
                </a:cubicBezTo>
                <a:cubicBezTo>
                  <a:pt x="7691703" y="1939206"/>
                  <a:pt x="7715851" y="1931220"/>
                  <a:pt x="7699754" y="1899273"/>
                </a:cubicBezTo>
                <a:cubicBezTo>
                  <a:pt x="7707801" y="1903266"/>
                  <a:pt x="7709813" y="1899273"/>
                  <a:pt x="7712831" y="1896277"/>
                </a:cubicBezTo>
                <a:cubicBezTo>
                  <a:pt x="7714340" y="1894779"/>
                  <a:pt x="7716101" y="1893532"/>
                  <a:pt x="7718994" y="1893657"/>
                </a:cubicBezTo>
                <a:close/>
                <a:moveTo>
                  <a:pt x="5064546" y="1892818"/>
                </a:moveTo>
                <a:lnTo>
                  <a:pt x="5063660" y="1898015"/>
                </a:lnTo>
                <a:lnTo>
                  <a:pt x="5065074" y="1900074"/>
                </a:lnTo>
                <a:lnTo>
                  <a:pt x="5062814" y="1902984"/>
                </a:lnTo>
                <a:lnTo>
                  <a:pt x="5062169" y="1906763"/>
                </a:lnTo>
                <a:lnTo>
                  <a:pt x="5064639" y="1921256"/>
                </a:lnTo>
                <a:lnTo>
                  <a:pt x="5065215" y="1921055"/>
                </a:lnTo>
                <a:lnTo>
                  <a:pt x="5079405" y="1917865"/>
                </a:lnTo>
                <a:lnTo>
                  <a:pt x="5077659" y="1912418"/>
                </a:lnTo>
                <a:lnTo>
                  <a:pt x="5077503" y="1911751"/>
                </a:lnTo>
                <a:lnTo>
                  <a:pt x="5073650" y="1912581"/>
                </a:lnTo>
                <a:lnTo>
                  <a:pt x="5072819" y="1914402"/>
                </a:lnTo>
                <a:lnTo>
                  <a:pt x="5072250" y="1912883"/>
                </a:lnTo>
                <a:lnTo>
                  <a:pt x="5064309" y="1914593"/>
                </a:lnTo>
                <a:cubicBezTo>
                  <a:pt x="5064309" y="1910567"/>
                  <a:pt x="5064309" y="1906541"/>
                  <a:pt x="5065316" y="1903521"/>
                </a:cubicBezTo>
                <a:lnTo>
                  <a:pt x="5068026" y="1901589"/>
                </a:lnTo>
                <a:lnTo>
                  <a:pt x="5066647" y="1897905"/>
                </a:lnTo>
                <a:close/>
                <a:moveTo>
                  <a:pt x="5040945" y="1892019"/>
                </a:moveTo>
                <a:lnTo>
                  <a:pt x="5040456" y="1896183"/>
                </a:lnTo>
                <a:lnTo>
                  <a:pt x="5044365" y="1900153"/>
                </a:lnTo>
                <a:close/>
                <a:moveTo>
                  <a:pt x="5579134" y="1891553"/>
                </a:moveTo>
                <a:lnTo>
                  <a:pt x="5579965" y="1894140"/>
                </a:lnTo>
                <a:lnTo>
                  <a:pt x="5581053" y="1893259"/>
                </a:lnTo>
                <a:close/>
                <a:moveTo>
                  <a:pt x="4764755" y="1891106"/>
                </a:moveTo>
                <a:lnTo>
                  <a:pt x="4765292" y="1893258"/>
                </a:lnTo>
                <a:lnTo>
                  <a:pt x="4765723" y="1893486"/>
                </a:lnTo>
                <a:close/>
                <a:moveTo>
                  <a:pt x="6901738" y="1890362"/>
                </a:moveTo>
                <a:lnTo>
                  <a:pt x="6906115" y="1890753"/>
                </a:lnTo>
                <a:lnTo>
                  <a:pt x="6906317" y="1891164"/>
                </a:lnTo>
                <a:lnTo>
                  <a:pt x="6908515" y="1899946"/>
                </a:lnTo>
                <a:cubicBezTo>
                  <a:pt x="6909483" y="1907401"/>
                  <a:pt x="6909483" y="1915921"/>
                  <a:pt x="6909483" y="1915921"/>
                </a:cubicBezTo>
                <a:cubicBezTo>
                  <a:pt x="6901738" y="1924441"/>
                  <a:pt x="6893994" y="1915921"/>
                  <a:pt x="6893994" y="1898882"/>
                </a:cubicBezTo>
                <a:cubicBezTo>
                  <a:pt x="6893994" y="1898882"/>
                  <a:pt x="6901738" y="1898882"/>
                  <a:pt x="6901738" y="1890362"/>
                </a:cubicBezTo>
                <a:close/>
                <a:moveTo>
                  <a:pt x="4749973" y="1889726"/>
                </a:moveTo>
                <a:lnTo>
                  <a:pt x="4749805" y="1889760"/>
                </a:lnTo>
                <a:lnTo>
                  <a:pt x="4753466" y="1894194"/>
                </a:lnTo>
                <a:lnTo>
                  <a:pt x="4753653" y="1894015"/>
                </a:lnTo>
                <a:close/>
                <a:moveTo>
                  <a:pt x="5670133" y="1889618"/>
                </a:moveTo>
                <a:lnTo>
                  <a:pt x="5669987" y="1891082"/>
                </a:lnTo>
                <a:lnTo>
                  <a:pt x="5671532" y="1890017"/>
                </a:lnTo>
                <a:close/>
                <a:moveTo>
                  <a:pt x="7642911" y="1889588"/>
                </a:moveTo>
                <a:cubicBezTo>
                  <a:pt x="7651431" y="1906627"/>
                  <a:pt x="7642911" y="1898106"/>
                  <a:pt x="7651431" y="1915147"/>
                </a:cubicBezTo>
                <a:cubicBezTo>
                  <a:pt x="7651431" y="1906627"/>
                  <a:pt x="7651431" y="1898106"/>
                  <a:pt x="7651431" y="1889588"/>
                </a:cubicBezTo>
                <a:cubicBezTo>
                  <a:pt x="7668470" y="1898106"/>
                  <a:pt x="7659952" y="1923666"/>
                  <a:pt x="7659952" y="1932185"/>
                </a:cubicBezTo>
                <a:cubicBezTo>
                  <a:pt x="7651431" y="1923666"/>
                  <a:pt x="7651431" y="1898106"/>
                  <a:pt x="7625873" y="1906627"/>
                </a:cubicBezTo>
                <a:cubicBezTo>
                  <a:pt x="7625873" y="1898106"/>
                  <a:pt x="7634393" y="1889588"/>
                  <a:pt x="7642911" y="1889588"/>
                </a:cubicBezTo>
                <a:close/>
                <a:moveTo>
                  <a:pt x="7529064" y="1889588"/>
                </a:moveTo>
                <a:cubicBezTo>
                  <a:pt x="7537777" y="1897887"/>
                  <a:pt x="7546490" y="1889588"/>
                  <a:pt x="7546490" y="1889588"/>
                </a:cubicBezTo>
                <a:cubicBezTo>
                  <a:pt x="7555204" y="1914482"/>
                  <a:pt x="7546490" y="1897887"/>
                  <a:pt x="7537777" y="1906185"/>
                </a:cubicBezTo>
                <a:cubicBezTo>
                  <a:pt x="7546490" y="1922780"/>
                  <a:pt x="7563916" y="1931078"/>
                  <a:pt x="7555204" y="1947675"/>
                </a:cubicBezTo>
                <a:cubicBezTo>
                  <a:pt x="7546490" y="1931078"/>
                  <a:pt x="7537777" y="1922780"/>
                  <a:pt x="7529064" y="1889588"/>
                </a:cubicBezTo>
                <a:close/>
                <a:moveTo>
                  <a:pt x="5177089" y="1889134"/>
                </a:moveTo>
                <a:lnTo>
                  <a:pt x="5170467" y="1891338"/>
                </a:lnTo>
                <a:lnTo>
                  <a:pt x="5177614" y="1889950"/>
                </a:lnTo>
                <a:lnTo>
                  <a:pt x="5177206" y="1889760"/>
                </a:lnTo>
                <a:close/>
                <a:moveTo>
                  <a:pt x="4948936" y="1887449"/>
                </a:moveTo>
                <a:lnTo>
                  <a:pt x="4945442" y="1897247"/>
                </a:lnTo>
                <a:lnTo>
                  <a:pt x="4949889" y="1891737"/>
                </a:lnTo>
                <a:close/>
                <a:moveTo>
                  <a:pt x="5431355" y="1884302"/>
                </a:moveTo>
                <a:lnTo>
                  <a:pt x="5429992" y="1885198"/>
                </a:lnTo>
                <a:cubicBezTo>
                  <a:pt x="5428102" y="1887338"/>
                  <a:pt x="5426086" y="1890860"/>
                  <a:pt x="5424070" y="1896899"/>
                </a:cubicBezTo>
                <a:cubicBezTo>
                  <a:pt x="5424070" y="1872743"/>
                  <a:pt x="5424070" y="1889350"/>
                  <a:pt x="5417266" y="1895767"/>
                </a:cubicBezTo>
                <a:lnTo>
                  <a:pt x="5412951" y="1896291"/>
                </a:lnTo>
                <a:lnTo>
                  <a:pt x="5414093" y="1900832"/>
                </a:lnTo>
                <a:lnTo>
                  <a:pt x="5415082" y="1912254"/>
                </a:lnTo>
                <a:lnTo>
                  <a:pt x="5421048" y="1925080"/>
                </a:lnTo>
                <a:lnTo>
                  <a:pt x="5438738" y="1951110"/>
                </a:lnTo>
                <a:lnTo>
                  <a:pt x="5435340" y="1951215"/>
                </a:lnTo>
                <a:lnTo>
                  <a:pt x="5428858" y="1948483"/>
                </a:lnTo>
                <a:cubicBezTo>
                  <a:pt x="5428607" y="1948734"/>
                  <a:pt x="5431127" y="1950244"/>
                  <a:pt x="5434151" y="1951249"/>
                </a:cubicBezTo>
                <a:lnTo>
                  <a:pt x="5435340" y="1951215"/>
                </a:lnTo>
                <a:lnTo>
                  <a:pt x="5440199" y="1953262"/>
                </a:lnTo>
                <a:lnTo>
                  <a:pt x="5438738" y="1951110"/>
                </a:lnTo>
                <a:lnTo>
                  <a:pt x="5442467" y="1950997"/>
                </a:lnTo>
                <a:cubicBezTo>
                  <a:pt x="5444230" y="1949237"/>
                  <a:pt x="5444230" y="1945212"/>
                  <a:pt x="5440199" y="1937160"/>
                </a:cubicBezTo>
                <a:lnTo>
                  <a:pt x="5443128" y="1935341"/>
                </a:lnTo>
                <a:lnTo>
                  <a:pt x="5439620" y="1924746"/>
                </a:lnTo>
                <a:lnTo>
                  <a:pt x="5432134" y="1927094"/>
                </a:lnTo>
                <a:cubicBezTo>
                  <a:pt x="5426086" y="1929107"/>
                  <a:pt x="5420037" y="1929107"/>
                  <a:pt x="5416006" y="1913003"/>
                </a:cubicBezTo>
                <a:cubicBezTo>
                  <a:pt x="5424070" y="1908977"/>
                  <a:pt x="5430119" y="1906964"/>
                  <a:pt x="5435159" y="1906964"/>
                </a:cubicBezTo>
                <a:lnTo>
                  <a:pt x="5435646" y="1907189"/>
                </a:lnTo>
                <a:lnTo>
                  <a:pt x="5433645" y="1888107"/>
                </a:lnTo>
                <a:close/>
                <a:moveTo>
                  <a:pt x="4992691" y="1883965"/>
                </a:moveTo>
                <a:cubicBezTo>
                  <a:pt x="4992691" y="1887992"/>
                  <a:pt x="4992691" y="1894033"/>
                  <a:pt x="4993695" y="1901081"/>
                </a:cubicBezTo>
                <a:lnTo>
                  <a:pt x="5000181" y="1922422"/>
                </a:lnTo>
                <a:lnTo>
                  <a:pt x="5003532" y="1926050"/>
                </a:lnTo>
                <a:cubicBezTo>
                  <a:pt x="5005607" y="1927298"/>
                  <a:pt x="5007681" y="1927298"/>
                  <a:pt x="5009755" y="1925301"/>
                </a:cubicBezTo>
                <a:lnTo>
                  <a:pt x="5010410" y="1924042"/>
                </a:lnTo>
                <a:lnTo>
                  <a:pt x="5009669" y="1920476"/>
                </a:lnTo>
                <a:lnTo>
                  <a:pt x="5001457" y="1917315"/>
                </a:lnTo>
                <a:cubicBezTo>
                  <a:pt x="5001457" y="1913322"/>
                  <a:pt x="5003013" y="1912323"/>
                  <a:pt x="5005347" y="1913196"/>
                </a:cubicBezTo>
                <a:lnTo>
                  <a:pt x="5009050" y="1916273"/>
                </a:lnTo>
                <a:lnTo>
                  <a:pt x="5017571" y="1919077"/>
                </a:lnTo>
                <a:cubicBezTo>
                  <a:pt x="5018325" y="1914169"/>
                  <a:pt x="4998723" y="1890005"/>
                  <a:pt x="4992691" y="1883965"/>
                </a:cubicBezTo>
                <a:close/>
                <a:moveTo>
                  <a:pt x="4774958" y="1883150"/>
                </a:moveTo>
                <a:cubicBezTo>
                  <a:pt x="4773069" y="1883276"/>
                  <a:pt x="4771306" y="1885549"/>
                  <a:pt x="4769794" y="1888074"/>
                </a:cubicBezTo>
                <a:lnTo>
                  <a:pt x="4766494" y="1893893"/>
                </a:lnTo>
                <a:lnTo>
                  <a:pt x="4771676" y="1896629"/>
                </a:lnTo>
                <a:lnTo>
                  <a:pt x="4780879" y="1891924"/>
                </a:lnTo>
                <a:lnTo>
                  <a:pt x="4780879" y="1891106"/>
                </a:lnTo>
                <a:cubicBezTo>
                  <a:pt x="4778864" y="1885044"/>
                  <a:pt x="4776848" y="1883024"/>
                  <a:pt x="4774958" y="1883150"/>
                </a:cubicBezTo>
                <a:close/>
                <a:moveTo>
                  <a:pt x="4843227" y="1882728"/>
                </a:moveTo>
                <a:lnTo>
                  <a:pt x="4839518" y="1884398"/>
                </a:lnTo>
                <a:lnTo>
                  <a:pt x="4830462" y="1891845"/>
                </a:lnTo>
                <a:lnTo>
                  <a:pt x="4832462" y="1900832"/>
                </a:lnTo>
                <a:lnTo>
                  <a:pt x="4822984" y="1897993"/>
                </a:lnTo>
                <a:lnTo>
                  <a:pt x="4822686" y="1898239"/>
                </a:lnTo>
                <a:lnTo>
                  <a:pt x="4827421" y="1904859"/>
                </a:lnTo>
                <a:cubicBezTo>
                  <a:pt x="4830446" y="1905865"/>
                  <a:pt x="4834478" y="1905865"/>
                  <a:pt x="4838510" y="1905865"/>
                </a:cubicBezTo>
                <a:cubicBezTo>
                  <a:pt x="4838510" y="1901839"/>
                  <a:pt x="4838510" y="1897813"/>
                  <a:pt x="4839518" y="1892780"/>
                </a:cubicBezTo>
                <a:close/>
                <a:moveTo>
                  <a:pt x="4954613" y="1881951"/>
                </a:moveTo>
                <a:lnTo>
                  <a:pt x="4954601" y="1881960"/>
                </a:lnTo>
                <a:lnTo>
                  <a:pt x="4956372" y="1887717"/>
                </a:lnTo>
                <a:lnTo>
                  <a:pt x="4958106" y="1895953"/>
                </a:lnTo>
                <a:lnTo>
                  <a:pt x="4960518" y="1883965"/>
                </a:lnTo>
                <a:cubicBezTo>
                  <a:pt x="4958508" y="1881951"/>
                  <a:pt x="4956498" y="1881447"/>
                  <a:pt x="4954613" y="1881951"/>
                </a:cubicBezTo>
                <a:close/>
                <a:moveTo>
                  <a:pt x="5662979" y="1881906"/>
                </a:moveTo>
                <a:lnTo>
                  <a:pt x="5661311" y="1882611"/>
                </a:lnTo>
                <a:cubicBezTo>
                  <a:pt x="5658663" y="1885421"/>
                  <a:pt x="5657655" y="1890020"/>
                  <a:pt x="5659672" y="1898194"/>
                </a:cubicBezTo>
                <a:lnTo>
                  <a:pt x="5666563" y="1893443"/>
                </a:lnTo>
                <a:lnTo>
                  <a:pt x="5665292" y="1890585"/>
                </a:lnTo>
                <a:close/>
                <a:moveTo>
                  <a:pt x="6901738" y="1881844"/>
                </a:moveTo>
                <a:cubicBezTo>
                  <a:pt x="6917228" y="1898194"/>
                  <a:pt x="6932717" y="1930896"/>
                  <a:pt x="6932717" y="1955420"/>
                </a:cubicBezTo>
                <a:cubicBezTo>
                  <a:pt x="6928847" y="1955420"/>
                  <a:pt x="6926909" y="1947243"/>
                  <a:pt x="6924973" y="1940092"/>
                </a:cubicBezTo>
                <a:lnTo>
                  <a:pt x="6924009" y="1938948"/>
                </a:lnTo>
                <a:lnTo>
                  <a:pt x="6924009" y="1953262"/>
                </a:lnTo>
                <a:cubicBezTo>
                  <a:pt x="6921994" y="1957289"/>
                  <a:pt x="6919977" y="1961313"/>
                  <a:pt x="6924009" y="1969366"/>
                </a:cubicBezTo>
                <a:cubicBezTo>
                  <a:pt x="6932074" y="1993522"/>
                  <a:pt x="6956267" y="1953262"/>
                  <a:pt x="6956267" y="1977418"/>
                </a:cubicBezTo>
                <a:cubicBezTo>
                  <a:pt x="6964331" y="1977418"/>
                  <a:pt x="6956267" y="1969366"/>
                  <a:pt x="6956267" y="1961313"/>
                </a:cubicBezTo>
                <a:cubicBezTo>
                  <a:pt x="6956267" y="1945212"/>
                  <a:pt x="6964331" y="1977418"/>
                  <a:pt x="6972395" y="1993522"/>
                </a:cubicBezTo>
                <a:cubicBezTo>
                  <a:pt x="6964331" y="1993522"/>
                  <a:pt x="6956267" y="1993522"/>
                  <a:pt x="6956267" y="1993522"/>
                </a:cubicBezTo>
                <a:cubicBezTo>
                  <a:pt x="6956267" y="1953262"/>
                  <a:pt x="6932074" y="2001574"/>
                  <a:pt x="6915945" y="1969366"/>
                </a:cubicBezTo>
                <a:cubicBezTo>
                  <a:pt x="6915945" y="1969366"/>
                  <a:pt x="6915945" y="1977418"/>
                  <a:pt x="6907881" y="1977418"/>
                </a:cubicBezTo>
                <a:cubicBezTo>
                  <a:pt x="6915945" y="2001574"/>
                  <a:pt x="6924009" y="1993522"/>
                  <a:pt x="6940138" y="1985470"/>
                </a:cubicBezTo>
                <a:cubicBezTo>
                  <a:pt x="6940138" y="2001574"/>
                  <a:pt x="6948202" y="2001574"/>
                  <a:pt x="6956267" y="2017678"/>
                </a:cubicBezTo>
                <a:cubicBezTo>
                  <a:pt x="6940138" y="1993522"/>
                  <a:pt x="6924009" y="2009626"/>
                  <a:pt x="6907881" y="1993522"/>
                </a:cubicBezTo>
                <a:cubicBezTo>
                  <a:pt x="6915945" y="2025731"/>
                  <a:pt x="6948202" y="2057939"/>
                  <a:pt x="6964331" y="2106248"/>
                </a:cubicBezTo>
                <a:cubicBezTo>
                  <a:pt x="6964331" y="2082095"/>
                  <a:pt x="6972395" y="2074043"/>
                  <a:pt x="6964331" y="2057939"/>
                </a:cubicBezTo>
                <a:cubicBezTo>
                  <a:pt x="6980460" y="2065991"/>
                  <a:pt x="6988524" y="2082095"/>
                  <a:pt x="6988524" y="2057939"/>
                </a:cubicBezTo>
                <a:cubicBezTo>
                  <a:pt x="6996588" y="2049887"/>
                  <a:pt x="6996588" y="2074043"/>
                  <a:pt x="7004652" y="2082095"/>
                </a:cubicBezTo>
                <a:cubicBezTo>
                  <a:pt x="6996588" y="2082095"/>
                  <a:pt x="6988524" y="2082095"/>
                  <a:pt x="6988524" y="2090145"/>
                </a:cubicBezTo>
                <a:cubicBezTo>
                  <a:pt x="6988524" y="2098197"/>
                  <a:pt x="7012717" y="2090145"/>
                  <a:pt x="7004652" y="2082095"/>
                </a:cubicBezTo>
                <a:cubicBezTo>
                  <a:pt x="7020781" y="2098197"/>
                  <a:pt x="7036907" y="2130406"/>
                  <a:pt x="7044971" y="2146510"/>
                </a:cubicBezTo>
                <a:cubicBezTo>
                  <a:pt x="7036907" y="2154562"/>
                  <a:pt x="7036907" y="2138457"/>
                  <a:pt x="7028845" y="2130406"/>
                </a:cubicBezTo>
                <a:cubicBezTo>
                  <a:pt x="7020781" y="2138457"/>
                  <a:pt x="7028845" y="2170666"/>
                  <a:pt x="7044971" y="2154562"/>
                </a:cubicBezTo>
                <a:cubicBezTo>
                  <a:pt x="7044971" y="2162614"/>
                  <a:pt x="7044971" y="2170666"/>
                  <a:pt x="7044971" y="2178718"/>
                </a:cubicBezTo>
                <a:cubicBezTo>
                  <a:pt x="7036907" y="2178718"/>
                  <a:pt x="7020781" y="2146510"/>
                  <a:pt x="7020781" y="2154562"/>
                </a:cubicBezTo>
                <a:cubicBezTo>
                  <a:pt x="7004652" y="2138457"/>
                  <a:pt x="7036907" y="2130406"/>
                  <a:pt x="7020781" y="2106248"/>
                </a:cubicBezTo>
                <a:cubicBezTo>
                  <a:pt x="7012717" y="2098197"/>
                  <a:pt x="7004652" y="2098197"/>
                  <a:pt x="7004652" y="2090145"/>
                </a:cubicBezTo>
                <a:cubicBezTo>
                  <a:pt x="6996588" y="2098197"/>
                  <a:pt x="7012717" y="2130406"/>
                  <a:pt x="6996588" y="2130406"/>
                </a:cubicBezTo>
                <a:cubicBezTo>
                  <a:pt x="6988524" y="2122353"/>
                  <a:pt x="6988524" y="2106248"/>
                  <a:pt x="6996588" y="2106248"/>
                </a:cubicBezTo>
                <a:cubicBezTo>
                  <a:pt x="6996588" y="2090145"/>
                  <a:pt x="6980460" y="2106248"/>
                  <a:pt x="6972395" y="2106248"/>
                </a:cubicBezTo>
                <a:cubicBezTo>
                  <a:pt x="6964331" y="2106248"/>
                  <a:pt x="6972395" y="2122353"/>
                  <a:pt x="6972395" y="2122353"/>
                </a:cubicBezTo>
                <a:cubicBezTo>
                  <a:pt x="6972395" y="2138457"/>
                  <a:pt x="6948202" y="2098197"/>
                  <a:pt x="6948202" y="2082095"/>
                </a:cubicBezTo>
                <a:cubicBezTo>
                  <a:pt x="6940138" y="2082095"/>
                  <a:pt x="6938123" y="2086120"/>
                  <a:pt x="6936105" y="2089140"/>
                </a:cubicBezTo>
                <a:lnTo>
                  <a:pt x="6925372" y="2090032"/>
                </a:lnTo>
                <a:lnTo>
                  <a:pt x="6925331" y="2088825"/>
                </a:lnTo>
                <a:lnTo>
                  <a:pt x="6940138" y="2074043"/>
                </a:lnTo>
                <a:cubicBezTo>
                  <a:pt x="6940138" y="2049887"/>
                  <a:pt x="6924009" y="2065991"/>
                  <a:pt x="6924009" y="2049887"/>
                </a:cubicBezTo>
                <a:lnTo>
                  <a:pt x="6925331" y="2088825"/>
                </a:lnTo>
                <a:lnTo>
                  <a:pt x="6924009" y="2090145"/>
                </a:lnTo>
                <a:lnTo>
                  <a:pt x="6925372" y="2090032"/>
                </a:lnTo>
                <a:lnTo>
                  <a:pt x="6926027" y="2109269"/>
                </a:lnTo>
                <a:cubicBezTo>
                  <a:pt x="6930059" y="2130406"/>
                  <a:pt x="6936105" y="2150537"/>
                  <a:pt x="6940138" y="2162614"/>
                </a:cubicBezTo>
                <a:cubicBezTo>
                  <a:pt x="6915945" y="2170666"/>
                  <a:pt x="6940138" y="2138457"/>
                  <a:pt x="6924009" y="2130406"/>
                </a:cubicBezTo>
                <a:cubicBezTo>
                  <a:pt x="6915945" y="2138457"/>
                  <a:pt x="6915945" y="2146510"/>
                  <a:pt x="6915945" y="2154562"/>
                </a:cubicBezTo>
                <a:cubicBezTo>
                  <a:pt x="6915945" y="2154562"/>
                  <a:pt x="6907881" y="2146510"/>
                  <a:pt x="6899816" y="2146510"/>
                </a:cubicBezTo>
                <a:lnTo>
                  <a:pt x="6893387" y="2131528"/>
                </a:lnTo>
                <a:lnTo>
                  <a:pt x="6893326" y="2131561"/>
                </a:lnTo>
                <a:lnTo>
                  <a:pt x="6893299" y="2131472"/>
                </a:lnTo>
                <a:lnTo>
                  <a:pt x="6893381" y="2131513"/>
                </a:lnTo>
                <a:lnTo>
                  <a:pt x="6893147" y="2130972"/>
                </a:lnTo>
                <a:lnTo>
                  <a:pt x="6893299" y="2131472"/>
                </a:lnTo>
                <a:lnTo>
                  <a:pt x="6877314" y="2123409"/>
                </a:lnTo>
                <a:cubicBezTo>
                  <a:pt x="6879324" y="2115294"/>
                  <a:pt x="6881837" y="2113267"/>
                  <a:pt x="6884476" y="2114916"/>
                </a:cubicBezTo>
                <a:lnTo>
                  <a:pt x="6891204" y="2126439"/>
                </a:lnTo>
                <a:lnTo>
                  <a:pt x="6875716" y="2090354"/>
                </a:lnTo>
                <a:lnTo>
                  <a:pt x="6875731" y="2090202"/>
                </a:lnTo>
                <a:lnTo>
                  <a:pt x="6883941" y="2094674"/>
                </a:lnTo>
                <a:cubicBezTo>
                  <a:pt x="6893768" y="2102223"/>
                  <a:pt x="6905864" y="2114301"/>
                  <a:pt x="6899816" y="2090145"/>
                </a:cubicBezTo>
                <a:cubicBezTo>
                  <a:pt x="6907881" y="2098197"/>
                  <a:pt x="6907881" y="2130406"/>
                  <a:pt x="6899816" y="2138457"/>
                </a:cubicBezTo>
                <a:cubicBezTo>
                  <a:pt x="6907881" y="2138457"/>
                  <a:pt x="6915945" y="2130406"/>
                  <a:pt x="6924009" y="2122353"/>
                </a:cubicBezTo>
                <a:cubicBezTo>
                  <a:pt x="6915945" y="2098197"/>
                  <a:pt x="6907881" y="2098197"/>
                  <a:pt x="6907881" y="2082095"/>
                </a:cubicBezTo>
                <a:cubicBezTo>
                  <a:pt x="6915945" y="2090145"/>
                  <a:pt x="6915945" y="2082095"/>
                  <a:pt x="6915945" y="2074043"/>
                </a:cubicBezTo>
                <a:cubicBezTo>
                  <a:pt x="6899816" y="2074043"/>
                  <a:pt x="6907881" y="2065991"/>
                  <a:pt x="6891752" y="2057939"/>
                </a:cubicBezTo>
                <a:cubicBezTo>
                  <a:pt x="6891752" y="2057939"/>
                  <a:pt x="6899816" y="2049887"/>
                  <a:pt x="6891752" y="2041835"/>
                </a:cubicBezTo>
                <a:cubicBezTo>
                  <a:pt x="6899816" y="2041835"/>
                  <a:pt x="6899816" y="2057939"/>
                  <a:pt x="6907881" y="2065991"/>
                </a:cubicBezTo>
                <a:cubicBezTo>
                  <a:pt x="6924009" y="2049887"/>
                  <a:pt x="6899816" y="2041835"/>
                  <a:pt x="6899816" y="2009626"/>
                </a:cubicBezTo>
                <a:cubicBezTo>
                  <a:pt x="6899816" y="2025731"/>
                  <a:pt x="6883688" y="2009626"/>
                  <a:pt x="6891752" y="2025731"/>
                </a:cubicBezTo>
                <a:cubicBezTo>
                  <a:pt x="6883688" y="2025731"/>
                  <a:pt x="6883688" y="2017678"/>
                  <a:pt x="6875626" y="2017678"/>
                </a:cubicBezTo>
                <a:lnTo>
                  <a:pt x="6875626" y="1963999"/>
                </a:lnTo>
                <a:lnTo>
                  <a:pt x="6877640" y="1967354"/>
                </a:lnTo>
                <a:cubicBezTo>
                  <a:pt x="6879658" y="1981445"/>
                  <a:pt x="6879658" y="1997549"/>
                  <a:pt x="6883688" y="2009626"/>
                </a:cubicBezTo>
                <a:cubicBezTo>
                  <a:pt x="6899816" y="2001574"/>
                  <a:pt x="6875626" y="1953262"/>
                  <a:pt x="6867562" y="1921056"/>
                </a:cubicBezTo>
                <a:cubicBezTo>
                  <a:pt x="6875626" y="1929107"/>
                  <a:pt x="6891752" y="1913003"/>
                  <a:pt x="6899816" y="1929107"/>
                </a:cubicBezTo>
                <a:cubicBezTo>
                  <a:pt x="6891752" y="1929107"/>
                  <a:pt x="6883688" y="1937160"/>
                  <a:pt x="6883688" y="1945212"/>
                </a:cubicBezTo>
                <a:cubicBezTo>
                  <a:pt x="6883688" y="1961313"/>
                  <a:pt x="6891752" y="1961313"/>
                  <a:pt x="6899816" y="1977418"/>
                </a:cubicBezTo>
                <a:cubicBezTo>
                  <a:pt x="6907881" y="1969366"/>
                  <a:pt x="6899816" y="1953262"/>
                  <a:pt x="6915945" y="1961313"/>
                </a:cubicBezTo>
                <a:cubicBezTo>
                  <a:pt x="6907881" y="1953262"/>
                  <a:pt x="6891752" y="1937160"/>
                  <a:pt x="6907881" y="1929107"/>
                </a:cubicBezTo>
                <a:cubicBezTo>
                  <a:pt x="6907881" y="1941184"/>
                  <a:pt x="6907881" y="1943197"/>
                  <a:pt x="6909898" y="1942192"/>
                </a:cubicBezTo>
                <a:lnTo>
                  <a:pt x="6922851" y="1937572"/>
                </a:lnTo>
                <a:lnTo>
                  <a:pt x="6917228" y="1930896"/>
                </a:lnTo>
                <a:cubicBezTo>
                  <a:pt x="6917228" y="1922721"/>
                  <a:pt x="6917228" y="1916588"/>
                  <a:pt x="6915291" y="1909435"/>
                </a:cubicBezTo>
                <a:lnTo>
                  <a:pt x="6906317" y="1891164"/>
                </a:lnTo>
                <a:lnTo>
                  <a:pt x="6906216" y="1890761"/>
                </a:lnTo>
                <a:lnTo>
                  <a:pt x="6906115" y="1890753"/>
                </a:lnTo>
                <a:close/>
                <a:moveTo>
                  <a:pt x="5208823" y="1878571"/>
                </a:moveTo>
                <a:lnTo>
                  <a:pt x="5201365" y="1881054"/>
                </a:lnTo>
                <a:lnTo>
                  <a:pt x="5201399" y="1881709"/>
                </a:lnTo>
                <a:lnTo>
                  <a:pt x="5199232" y="1881764"/>
                </a:lnTo>
                <a:lnTo>
                  <a:pt x="5195851" y="1882889"/>
                </a:lnTo>
                <a:lnTo>
                  <a:pt x="5192792" y="1887980"/>
                </a:lnTo>
                <a:lnTo>
                  <a:pt x="5200795" y="1886960"/>
                </a:lnTo>
                <a:close/>
                <a:moveTo>
                  <a:pt x="5221354" y="1878142"/>
                </a:moveTo>
                <a:lnTo>
                  <a:pt x="5222467" y="1880795"/>
                </a:lnTo>
                <a:cubicBezTo>
                  <a:pt x="5224484" y="1886834"/>
                  <a:pt x="5226500" y="1892873"/>
                  <a:pt x="5230531" y="1888847"/>
                </a:cubicBezTo>
                <a:cubicBezTo>
                  <a:pt x="5230531" y="1896899"/>
                  <a:pt x="5206338" y="1913003"/>
                  <a:pt x="5198274" y="1896899"/>
                </a:cubicBezTo>
                <a:lnTo>
                  <a:pt x="5182924" y="1912226"/>
                </a:lnTo>
                <a:lnTo>
                  <a:pt x="5195076" y="1932066"/>
                </a:lnTo>
                <a:lnTo>
                  <a:pt x="5192421" y="1935133"/>
                </a:lnTo>
                <a:lnTo>
                  <a:pt x="5192352" y="1935649"/>
                </a:lnTo>
                <a:cubicBezTo>
                  <a:pt x="5192729" y="1938166"/>
                  <a:pt x="5194242" y="1941186"/>
                  <a:pt x="5198274" y="1945212"/>
                </a:cubicBezTo>
                <a:cubicBezTo>
                  <a:pt x="5198274" y="1941186"/>
                  <a:pt x="5198274" y="1939173"/>
                  <a:pt x="5198274" y="1936153"/>
                </a:cubicBezTo>
                <a:lnTo>
                  <a:pt x="5198274" y="1934132"/>
                </a:lnTo>
                <a:lnTo>
                  <a:pt x="5195076" y="1932066"/>
                </a:lnTo>
                <a:cubicBezTo>
                  <a:pt x="5196114" y="1928044"/>
                  <a:pt x="5197023" y="1925280"/>
                  <a:pt x="5197849" y="1923472"/>
                </a:cubicBezTo>
                <a:lnTo>
                  <a:pt x="5198274" y="1922943"/>
                </a:lnTo>
                <a:lnTo>
                  <a:pt x="5198274" y="1921056"/>
                </a:lnTo>
                <a:cubicBezTo>
                  <a:pt x="5206338" y="1921056"/>
                  <a:pt x="5222467" y="1904951"/>
                  <a:pt x="5222467" y="1921056"/>
                </a:cubicBezTo>
                <a:lnTo>
                  <a:pt x="5225213" y="1916028"/>
                </a:lnTo>
                <a:lnTo>
                  <a:pt x="5219972" y="1907043"/>
                </a:lnTo>
                <a:lnTo>
                  <a:pt x="5227538" y="1911772"/>
                </a:lnTo>
                <a:lnTo>
                  <a:pt x="5228515" y="1909984"/>
                </a:lnTo>
                <a:lnTo>
                  <a:pt x="5236857" y="1907670"/>
                </a:lnTo>
                <a:lnTo>
                  <a:pt x="5235835" y="1901540"/>
                </a:lnTo>
                <a:lnTo>
                  <a:pt x="5235121" y="1902068"/>
                </a:lnTo>
                <a:cubicBezTo>
                  <a:pt x="5212580" y="1916006"/>
                  <a:pt x="5216236" y="1898326"/>
                  <a:pt x="5231862" y="1891712"/>
                </a:cubicBezTo>
                <a:lnTo>
                  <a:pt x="5243144" y="1890918"/>
                </a:lnTo>
                <a:lnTo>
                  <a:pt x="5241617" y="1884821"/>
                </a:lnTo>
                <a:lnTo>
                  <a:pt x="5244150" y="1880930"/>
                </a:lnTo>
                <a:lnTo>
                  <a:pt x="5229751" y="1878941"/>
                </a:lnTo>
                <a:close/>
                <a:moveTo>
                  <a:pt x="5017874" y="1876968"/>
                </a:moveTo>
                <a:lnTo>
                  <a:pt x="5020355" y="1879454"/>
                </a:lnTo>
                <a:lnTo>
                  <a:pt x="5019922" y="1877971"/>
                </a:lnTo>
                <a:close/>
                <a:moveTo>
                  <a:pt x="7103103" y="1874931"/>
                </a:moveTo>
                <a:cubicBezTo>
                  <a:pt x="7106975" y="1878942"/>
                  <a:pt x="7108911" y="1882953"/>
                  <a:pt x="7108911" y="1885961"/>
                </a:cubicBezTo>
                <a:lnTo>
                  <a:pt x="7106987" y="1887621"/>
                </a:lnTo>
                <a:close/>
                <a:moveTo>
                  <a:pt x="7602639" y="1874102"/>
                </a:moveTo>
                <a:lnTo>
                  <a:pt x="7605411" y="1896502"/>
                </a:lnTo>
                <a:lnTo>
                  <a:pt x="7602759" y="1886291"/>
                </a:lnTo>
                <a:cubicBezTo>
                  <a:pt x="7601187" y="1879075"/>
                  <a:pt x="7600701" y="1874102"/>
                  <a:pt x="7602639" y="1874102"/>
                </a:cubicBezTo>
                <a:close/>
                <a:moveTo>
                  <a:pt x="7310274" y="1873814"/>
                </a:moveTo>
                <a:cubicBezTo>
                  <a:pt x="7316083" y="1877671"/>
                  <a:pt x="7321892" y="1893100"/>
                  <a:pt x="7327701" y="1899273"/>
                </a:cubicBezTo>
                <a:cubicBezTo>
                  <a:pt x="7312210" y="1899273"/>
                  <a:pt x="7319956" y="1915730"/>
                  <a:pt x="7327701" y="1907500"/>
                </a:cubicBezTo>
                <a:cubicBezTo>
                  <a:pt x="7335445" y="1932188"/>
                  <a:pt x="7319956" y="1907500"/>
                  <a:pt x="7312210" y="1907500"/>
                </a:cubicBezTo>
                <a:cubicBezTo>
                  <a:pt x="7312210" y="1891042"/>
                  <a:pt x="7312210" y="1891042"/>
                  <a:pt x="7304466" y="1874584"/>
                </a:cubicBezTo>
                <a:cubicBezTo>
                  <a:pt x="7306402" y="1872527"/>
                  <a:pt x="7308339" y="1872527"/>
                  <a:pt x="7310274" y="1873814"/>
                </a:cubicBezTo>
                <a:close/>
                <a:moveTo>
                  <a:pt x="4807730" y="1873613"/>
                </a:moveTo>
                <a:lnTo>
                  <a:pt x="4805852" y="1873892"/>
                </a:lnTo>
                <a:lnTo>
                  <a:pt x="4805245" y="1885404"/>
                </a:lnTo>
                <a:lnTo>
                  <a:pt x="4805204" y="1888459"/>
                </a:lnTo>
                <a:lnTo>
                  <a:pt x="4813127" y="1891106"/>
                </a:lnTo>
                <a:cubicBezTo>
                  <a:pt x="4809096" y="1883024"/>
                  <a:pt x="4809096" y="1878982"/>
                  <a:pt x="4809096" y="1875951"/>
                </a:cubicBezTo>
                <a:lnTo>
                  <a:pt x="4808533" y="1874682"/>
                </a:lnTo>
                <a:close/>
                <a:moveTo>
                  <a:pt x="5142874" y="1872992"/>
                </a:moveTo>
                <a:lnTo>
                  <a:pt x="5136887" y="1873656"/>
                </a:lnTo>
                <a:lnTo>
                  <a:pt x="5139056" y="1885351"/>
                </a:lnTo>
                <a:close/>
                <a:moveTo>
                  <a:pt x="5440199" y="1872743"/>
                </a:moveTo>
                <a:lnTo>
                  <a:pt x="5439482" y="1876448"/>
                </a:lnTo>
                <a:lnTo>
                  <a:pt x="5441942" y="1883114"/>
                </a:lnTo>
                <a:cubicBezTo>
                  <a:pt x="5444016" y="1892099"/>
                  <a:pt x="5444016" y="1898090"/>
                  <a:pt x="5444016" y="1882116"/>
                </a:cubicBezTo>
                <a:cubicBezTo>
                  <a:pt x="5444016" y="1890102"/>
                  <a:pt x="5444535" y="1896093"/>
                  <a:pt x="5445183" y="1900960"/>
                </a:cubicBezTo>
                <a:lnTo>
                  <a:pt x="5447027" y="1912434"/>
                </a:lnTo>
                <a:lnTo>
                  <a:pt x="5448263" y="1913003"/>
                </a:lnTo>
                <a:cubicBezTo>
                  <a:pt x="5452295" y="1913003"/>
                  <a:pt x="5452295" y="1908977"/>
                  <a:pt x="5453303" y="1904951"/>
                </a:cubicBezTo>
                <a:lnTo>
                  <a:pt x="5459986" y="1900098"/>
                </a:lnTo>
                <a:lnTo>
                  <a:pt x="5460783" y="1898573"/>
                </a:lnTo>
                <a:lnTo>
                  <a:pt x="5457515" y="1888078"/>
                </a:lnTo>
                <a:lnTo>
                  <a:pt x="5452295" y="1884821"/>
                </a:lnTo>
                <a:cubicBezTo>
                  <a:pt x="5448263" y="1882808"/>
                  <a:pt x="5444230" y="1880795"/>
                  <a:pt x="5440199" y="1872743"/>
                </a:cubicBezTo>
                <a:close/>
                <a:moveTo>
                  <a:pt x="5971784" y="1871017"/>
                </a:moveTo>
                <a:lnTo>
                  <a:pt x="5971554" y="1873246"/>
                </a:lnTo>
                <a:lnTo>
                  <a:pt x="5976865" y="1883626"/>
                </a:lnTo>
                <a:lnTo>
                  <a:pt x="5977668" y="1883809"/>
                </a:lnTo>
                <a:lnTo>
                  <a:pt x="5977529" y="1884918"/>
                </a:lnTo>
                <a:lnTo>
                  <a:pt x="5982425" y="1893807"/>
                </a:lnTo>
                <a:lnTo>
                  <a:pt x="5981995" y="1890405"/>
                </a:lnTo>
                <a:cubicBezTo>
                  <a:pt x="5983121" y="1887610"/>
                  <a:pt x="5986121" y="1885069"/>
                  <a:pt x="5992123" y="1883035"/>
                </a:cubicBezTo>
                <a:cubicBezTo>
                  <a:pt x="5988122" y="1874902"/>
                  <a:pt x="5982121" y="1874902"/>
                  <a:pt x="5977119" y="1873887"/>
                </a:cubicBezTo>
                <a:close/>
                <a:moveTo>
                  <a:pt x="4778045" y="1868528"/>
                </a:moveTo>
                <a:lnTo>
                  <a:pt x="4778317" y="1868921"/>
                </a:lnTo>
                <a:lnTo>
                  <a:pt x="4779165" y="1868756"/>
                </a:lnTo>
                <a:close/>
                <a:moveTo>
                  <a:pt x="6084161" y="1868006"/>
                </a:moveTo>
                <a:cubicBezTo>
                  <a:pt x="6082392" y="1867367"/>
                  <a:pt x="6081030" y="1868134"/>
                  <a:pt x="6080486" y="1869666"/>
                </a:cubicBezTo>
                <a:lnTo>
                  <a:pt x="6081242" y="1870691"/>
                </a:lnTo>
                <a:lnTo>
                  <a:pt x="6084888" y="1868808"/>
                </a:lnTo>
                <a:close/>
                <a:moveTo>
                  <a:pt x="7658706" y="1866908"/>
                </a:moveTo>
                <a:lnTo>
                  <a:pt x="7658932" y="1868208"/>
                </a:lnTo>
                <a:lnTo>
                  <a:pt x="7657988" y="1868364"/>
                </a:lnTo>
                <a:close/>
                <a:moveTo>
                  <a:pt x="7215400" y="1866356"/>
                </a:moveTo>
                <a:cubicBezTo>
                  <a:pt x="7230889" y="1866356"/>
                  <a:pt x="7215400" y="1882814"/>
                  <a:pt x="7230889" y="1891042"/>
                </a:cubicBezTo>
                <a:cubicBezTo>
                  <a:pt x="7230889" y="1866356"/>
                  <a:pt x="7238634" y="1891042"/>
                  <a:pt x="7238634" y="1882814"/>
                </a:cubicBezTo>
                <a:cubicBezTo>
                  <a:pt x="7238634" y="1882814"/>
                  <a:pt x="7246379" y="1891042"/>
                  <a:pt x="7246379" y="1891042"/>
                </a:cubicBezTo>
                <a:cubicBezTo>
                  <a:pt x="7238634" y="1907500"/>
                  <a:pt x="7246379" y="1907500"/>
                  <a:pt x="7254124" y="1932188"/>
                </a:cubicBezTo>
                <a:cubicBezTo>
                  <a:pt x="7246379" y="1932188"/>
                  <a:pt x="7238634" y="1891042"/>
                  <a:pt x="7238634" y="1907500"/>
                </a:cubicBezTo>
                <a:cubicBezTo>
                  <a:pt x="7230889" y="1891042"/>
                  <a:pt x="7215400" y="1891042"/>
                  <a:pt x="7207655" y="1874584"/>
                </a:cubicBezTo>
                <a:cubicBezTo>
                  <a:pt x="7215400" y="1874584"/>
                  <a:pt x="7223145" y="1874584"/>
                  <a:pt x="7215400" y="1866356"/>
                </a:cubicBezTo>
                <a:close/>
                <a:moveTo>
                  <a:pt x="7045018" y="1866355"/>
                </a:moveTo>
                <a:cubicBezTo>
                  <a:pt x="7062445" y="1874582"/>
                  <a:pt x="7071157" y="1899270"/>
                  <a:pt x="7079870" y="1907498"/>
                </a:cubicBezTo>
                <a:cubicBezTo>
                  <a:pt x="7079870" y="1932185"/>
                  <a:pt x="7053731" y="1882812"/>
                  <a:pt x="7045018" y="1866355"/>
                </a:cubicBezTo>
                <a:close/>
                <a:moveTo>
                  <a:pt x="4790127" y="1866280"/>
                </a:moveTo>
                <a:lnTo>
                  <a:pt x="4788941" y="1869311"/>
                </a:lnTo>
                <a:lnTo>
                  <a:pt x="4788941" y="1874941"/>
                </a:lnTo>
                <a:cubicBezTo>
                  <a:pt x="4788941" y="1876961"/>
                  <a:pt x="4788941" y="1878983"/>
                  <a:pt x="4788941" y="1883024"/>
                </a:cubicBezTo>
                <a:lnTo>
                  <a:pt x="4792926" y="1884356"/>
                </a:lnTo>
                <a:lnTo>
                  <a:pt x="4798191" y="1882384"/>
                </a:lnTo>
                <a:lnTo>
                  <a:pt x="4794765" y="1875543"/>
                </a:lnTo>
                <a:lnTo>
                  <a:pt x="4791241" y="1876066"/>
                </a:lnTo>
                <a:cubicBezTo>
                  <a:pt x="4787093" y="1871951"/>
                  <a:pt x="4789168" y="1871951"/>
                  <a:pt x="4792280" y="1870923"/>
                </a:cubicBezTo>
                <a:lnTo>
                  <a:pt x="4792410" y="1870841"/>
                </a:lnTo>
                <a:close/>
                <a:moveTo>
                  <a:pt x="5136887" y="1865604"/>
                </a:moveTo>
                <a:lnTo>
                  <a:pt x="5143556" y="1870785"/>
                </a:lnTo>
                <a:lnTo>
                  <a:pt x="5144731" y="1866985"/>
                </a:lnTo>
                <a:lnTo>
                  <a:pt x="5143060" y="1867743"/>
                </a:lnTo>
                <a:cubicBezTo>
                  <a:pt x="5140918" y="1868121"/>
                  <a:pt x="5138902" y="1867617"/>
                  <a:pt x="5136887" y="1865604"/>
                </a:cubicBezTo>
                <a:close/>
                <a:moveTo>
                  <a:pt x="5104630" y="1865604"/>
                </a:moveTo>
                <a:cubicBezTo>
                  <a:pt x="5104630" y="1873656"/>
                  <a:pt x="5096566" y="1873656"/>
                  <a:pt x="5096566" y="1873656"/>
                </a:cubicBezTo>
                <a:cubicBezTo>
                  <a:pt x="5112694" y="1897813"/>
                  <a:pt x="5080437" y="1889760"/>
                  <a:pt x="5104630" y="1897813"/>
                </a:cubicBezTo>
                <a:lnTo>
                  <a:pt x="5104298" y="1898631"/>
                </a:lnTo>
                <a:lnTo>
                  <a:pt x="5120757" y="1897482"/>
                </a:lnTo>
                <a:lnTo>
                  <a:pt x="5123326" y="1896125"/>
                </a:lnTo>
                <a:lnTo>
                  <a:pt x="5113072" y="1880827"/>
                </a:lnTo>
                <a:cubicBezTo>
                  <a:pt x="5109670" y="1875166"/>
                  <a:pt x="5106646" y="1869630"/>
                  <a:pt x="5104630" y="1865604"/>
                </a:cubicBezTo>
                <a:close/>
                <a:moveTo>
                  <a:pt x="4782822" y="1865117"/>
                </a:moveTo>
                <a:lnTo>
                  <a:pt x="4779916" y="1868610"/>
                </a:lnTo>
                <a:lnTo>
                  <a:pt x="4782577" y="1868094"/>
                </a:lnTo>
                <a:close/>
                <a:moveTo>
                  <a:pt x="5982140" y="1865008"/>
                </a:moveTo>
                <a:lnTo>
                  <a:pt x="5984123" y="1866771"/>
                </a:lnTo>
                <a:lnTo>
                  <a:pt x="5984427" y="1865083"/>
                </a:lnTo>
                <a:close/>
                <a:moveTo>
                  <a:pt x="5998342" y="1864578"/>
                </a:moveTo>
                <a:lnTo>
                  <a:pt x="5995495" y="1865446"/>
                </a:lnTo>
                <a:lnTo>
                  <a:pt x="5993301" y="1865374"/>
                </a:lnTo>
                <a:lnTo>
                  <a:pt x="5999260" y="1899432"/>
                </a:lnTo>
                <a:lnTo>
                  <a:pt x="6007339" y="1895264"/>
                </a:lnTo>
                <a:lnTo>
                  <a:pt x="6010587" y="1892958"/>
                </a:lnTo>
                <a:lnTo>
                  <a:pt x="6009130" y="1883034"/>
                </a:lnTo>
                <a:cubicBezTo>
                  <a:pt x="6007630" y="1877952"/>
                  <a:pt x="6005379" y="1872870"/>
                  <a:pt x="6002502" y="1868550"/>
                </a:cubicBezTo>
                <a:close/>
                <a:moveTo>
                  <a:pt x="5038422" y="1860779"/>
                </a:moveTo>
                <a:lnTo>
                  <a:pt x="5033477" y="1876035"/>
                </a:lnTo>
                <a:lnTo>
                  <a:pt x="5026188" y="1879442"/>
                </a:lnTo>
                <a:lnTo>
                  <a:pt x="5025212" y="1884318"/>
                </a:lnTo>
                <a:lnTo>
                  <a:pt x="5032902" y="1892019"/>
                </a:lnTo>
                <a:cubicBezTo>
                  <a:pt x="5024860" y="1867856"/>
                  <a:pt x="5040945" y="1892019"/>
                  <a:pt x="5048989" y="1867856"/>
                </a:cubicBezTo>
                <a:cubicBezTo>
                  <a:pt x="5048989" y="1875910"/>
                  <a:pt x="5051000" y="1879938"/>
                  <a:pt x="5054015" y="1883965"/>
                </a:cubicBezTo>
                <a:lnTo>
                  <a:pt x="5061126" y="1894322"/>
                </a:lnTo>
                <a:lnTo>
                  <a:pt x="5063855" y="1891145"/>
                </a:lnTo>
                <a:lnTo>
                  <a:pt x="5058298" y="1877687"/>
                </a:lnTo>
                <a:cubicBezTo>
                  <a:pt x="5054909" y="1871237"/>
                  <a:pt x="5050795" y="1865531"/>
                  <a:pt x="5045591" y="1861934"/>
                </a:cubicBezTo>
                <a:close/>
                <a:moveTo>
                  <a:pt x="5030193" y="1859452"/>
                </a:moveTo>
                <a:lnTo>
                  <a:pt x="5028905" y="1865877"/>
                </a:lnTo>
                <a:lnTo>
                  <a:pt x="5032347" y="1865386"/>
                </a:lnTo>
                <a:lnTo>
                  <a:pt x="5037159" y="1860575"/>
                </a:lnTo>
                <a:close/>
                <a:moveTo>
                  <a:pt x="4894144" y="1858810"/>
                </a:moveTo>
                <a:lnTo>
                  <a:pt x="4893729" y="1859107"/>
                </a:lnTo>
                <a:lnTo>
                  <a:pt x="4893120" y="1868248"/>
                </a:lnTo>
                <a:lnTo>
                  <a:pt x="4887154" y="1871490"/>
                </a:lnTo>
                <a:lnTo>
                  <a:pt x="4886896" y="1874332"/>
                </a:lnTo>
                <a:lnTo>
                  <a:pt x="4886579" y="1871803"/>
                </a:lnTo>
                <a:lnTo>
                  <a:pt x="4882664" y="1873931"/>
                </a:lnTo>
                <a:lnTo>
                  <a:pt x="4876255" y="1875925"/>
                </a:lnTo>
                <a:lnTo>
                  <a:pt x="4879200" y="1884746"/>
                </a:lnTo>
                <a:cubicBezTo>
                  <a:pt x="4886944" y="1876448"/>
                  <a:pt x="4886944" y="1901340"/>
                  <a:pt x="4879200" y="1893041"/>
                </a:cubicBezTo>
                <a:lnTo>
                  <a:pt x="4869641" y="1879387"/>
                </a:lnTo>
                <a:lnTo>
                  <a:pt x="4870570" y="1894579"/>
                </a:lnTo>
                <a:lnTo>
                  <a:pt x="4878234" y="1900009"/>
                </a:lnTo>
                <a:lnTo>
                  <a:pt x="4881101" y="1903832"/>
                </a:lnTo>
                <a:lnTo>
                  <a:pt x="4882864" y="1904859"/>
                </a:lnTo>
                <a:cubicBezTo>
                  <a:pt x="4886896" y="1905865"/>
                  <a:pt x="4890928" y="1905865"/>
                  <a:pt x="4894960" y="1905865"/>
                </a:cubicBezTo>
                <a:cubicBezTo>
                  <a:pt x="4903024" y="1905865"/>
                  <a:pt x="4878831" y="1881709"/>
                  <a:pt x="4894960" y="1881709"/>
                </a:cubicBezTo>
                <a:cubicBezTo>
                  <a:pt x="4894960" y="1881709"/>
                  <a:pt x="4894960" y="1881709"/>
                  <a:pt x="4894960" y="1889760"/>
                </a:cubicBezTo>
                <a:cubicBezTo>
                  <a:pt x="4894960" y="1897813"/>
                  <a:pt x="4898993" y="1897813"/>
                  <a:pt x="4903024" y="1897813"/>
                </a:cubicBezTo>
                <a:lnTo>
                  <a:pt x="4905433" y="1900219"/>
                </a:lnTo>
                <a:lnTo>
                  <a:pt x="4908132" y="1901200"/>
                </a:lnTo>
                <a:lnTo>
                  <a:pt x="4904220" y="1883965"/>
                </a:lnTo>
                <a:cubicBezTo>
                  <a:pt x="4908243" y="1883965"/>
                  <a:pt x="4910253" y="1885978"/>
                  <a:pt x="4912264" y="1886986"/>
                </a:cubicBezTo>
                <a:lnTo>
                  <a:pt x="4918830" y="1884519"/>
                </a:lnTo>
                <a:lnTo>
                  <a:pt x="4919017" y="1882651"/>
                </a:lnTo>
                <a:lnTo>
                  <a:pt x="4913144" y="1876665"/>
                </a:lnTo>
                <a:cubicBezTo>
                  <a:pt x="4910504" y="1875407"/>
                  <a:pt x="4907740" y="1874903"/>
                  <a:pt x="4905227" y="1873897"/>
                </a:cubicBezTo>
                <a:lnTo>
                  <a:pt x="4901647" y="1870663"/>
                </a:lnTo>
                <a:lnTo>
                  <a:pt x="4903024" y="1874332"/>
                </a:lnTo>
                <a:cubicBezTo>
                  <a:pt x="4894960" y="1878358"/>
                  <a:pt x="4894960" y="1876345"/>
                  <a:pt x="4895968" y="1872319"/>
                </a:cubicBezTo>
                <a:lnTo>
                  <a:pt x="4895007" y="1858882"/>
                </a:lnTo>
                <a:close/>
                <a:moveTo>
                  <a:pt x="6020353" y="1857751"/>
                </a:moveTo>
                <a:lnTo>
                  <a:pt x="6017797" y="1858651"/>
                </a:lnTo>
                <a:lnTo>
                  <a:pt x="6011787" y="1860483"/>
                </a:lnTo>
                <a:lnTo>
                  <a:pt x="6016133" y="1874902"/>
                </a:lnTo>
                <a:cubicBezTo>
                  <a:pt x="6020135" y="1870837"/>
                  <a:pt x="6020135" y="1864737"/>
                  <a:pt x="6020135" y="1858639"/>
                </a:cubicBezTo>
                <a:close/>
                <a:moveTo>
                  <a:pt x="5264795" y="1857637"/>
                </a:moveTo>
                <a:lnTo>
                  <a:pt x="5257849" y="1858228"/>
                </a:lnTo>
                <a:lnTo>
                  <a:pt x="5239437" y="1866140"/>
                </a:lnTo>
                <a:lnTo>
                  <a:pt x="5236680" y="1871643"/>
                </a:lnTo>
                <a:cubicBezTo>
                  <a:pt x="5236177" y="1872650"/>
                  <a:pt x="5236428" y="1873153"/>
                  <a:pt x="5238319" y="1874411"/>
                </a:cubicBezTo>
                <a:lnTo>
                  <a:pt x="5245442" y="1878945"/>
                </a:lnTo>
                <a:lnTo>
                  <a:pt x="5254722" y="1864691"/>
                </a:lnTo>
                <a:cubicBezTo>
                  <a:pt x="5254722" y="1864691"/>
                  <a:pt x="5254722" y="1872743"/>
                  <a:pt x="5262786" y="1872743"/>
                </a:cubicBezTo>
                <a:lnTo>
                  <a:pt x="5264284" y="1871988"/>
                </a:lnTo>
                <a:lnTo>
                  <a:pt x="5263898" y="1870637"/>
                </a:lnTo>
                <a:close/>
                <a:moveTo>
                  <a:pt x="5577199" y="1857321"/>
                </a:moveTo>
                <a:cubicBezTo>
                  <a:pt x="5575171" y="1863323"/>
                  <a:pt x="5571114" y="1868325"/>
                  <a:pt x="5566042" y="1871951"/>
                </a:cubicBezTo>
                <a:lnTo>
                  <a:pt x="5556418" y="1875511"/>
                </a:lnTo>
                <a:lnTo>
                  <a:pt x="5556867" y="1876066"/>
                </a:lnTo>
                <a:lnTo>
                  <a:pt x="5556207" y="1875589"/>
                </a:lnTo>
                <a:lnTo>
                  <a:pt x="5548801" y="1878328"/>
                </a:lnTo>
                <a:lnTo>
                  <a:pt x="5533633" y="1874699"/>
                </a:lnTo>
                <a:lnTo>
                  <a:pt x="5533633" y="1877032"/>
                </a:lnTo>
                <a:lnTo>
                  <a:pt x="5533633" y="1881699"/>
                </a:lnTo>
                <a:lnTo>
                  <a:pt x="5536631" y="1881329"/>
                </a:lnTo>
                <a:cubicBezTo>
                  <a:pt x="5544744" y="1897336"/>
                  <a:pt x="5528518" y="1889333"/>
                  <a:pt x="5520403" y="1897336"/>
                </a:cubicBezTo>
                <a:lnTo>
                  <a:pt x="5510698" y="1877393"/>
                </a:lnTo>
                <a:lnTo>
                  <a:pt x="5509506" y="1883811"/>
                </a:lnTo>
                <a:lnTo>
                  <a:pt x="5508593" y="1873065"/>
                </a:lnTo>
                <a:lnTo>
                  <a:pt x="5508233" y="1872325"/>
                </a:lnTo>
                <a:lnTo>
                  <a:pt x="5504799" y="1870350"/>
                </a:lnTo>
                <a:lnTo>
                  <a:pt x="5504327" y="1872253"/>
                </a:lnTo>
                <a:lnTo>
                  <a:pt x="5504713" y="1872743"/>
                </a:lnTo>
                <a:lnTo>
                  <a:pt x="5504213" y="1872716"/>
                </a:lnTo>
                <a:lnTo>
                  <a:pt x="5501464" y="1883811"/>
                </a:lnTo>
                <a:lnTo>
                  <a:pt x="5493289" y="1872130"/>
                </a:lnTo>
                <a:lnTo>
                  <a:pt x="5492995" y="1872113"/>
                </a:lnTo>
                <a:cubicBezTo>
                  <a:pt x="5482032" y="1876266"/>
                  <a:pt x="5474472" y="1892873"/>
                  <a:pt x="5480520" y="1904951"/>
                </a:cubicBezTo>
                <a:cubicBezTo>
                  <a:pt x="5478504" y="1906964"/>
                  <a:pt x="5474975" y="1907468"/>
                  <a:pt x="5471070" y="1907719"/>
                </a:cubicBezTo>
                <a:lnTo>
                  <a:pt x="5459610" y="1908950"/>
                </a:lnTo>
                <a:lnTo>
                  <a:pt x="5458520" y="1909821"/>
                </a:lnTo>
                <a:lnTo>
                  <a:pt x="5452168" y="1916275"/>
                </a:lnTo>
                <a:cubicBezTo>
                  <a:pt x="5451287" y="1920552"/>
                  <a:pt x="5452295" y="1927094"/>
                  <a:pt x="5456327" y="1937160"/>
                </a:cubicBezTo>
                <a:cubicBezTo>
                  <a:pt x="5448263" y="1937160"/>
                  <a:pt x="5448263" y="1929107"/>
                  <a:pt x="5448263" y="1929107"/>
                </a:cubicBezTo>
                <a:lnTo>
                  <a:pt x="5446477" y="1927939"/>
                </a:lnTo>
                <a:lnTo>
                  <a:pt x="5444897" y="1934415"/>
                </a:lnTo>
                <a:lnTo>
                  <a:pt x="5447255" y="1944204"/>
                </a:lnTo>
                <a:cubicBezTo>
                  <a:pt x="5448263" y="1953262"/>
                  <a:pt x="5448263" y="1965340"/>
                  <a:pt x="5448263" y="1969366"/>
                </a:cubicBezTo>
                <a:cubicBezTo>
                  <a:pt x="5452295" y="1961313"/>
                  <a:pt x="5454310" y="1951249"/>
                  <a:pt x="5458343" y="1942191"/>
                </a:cubicBezTo>
                <a:lnTo>
                  <a:pt x="5478163" y="1923301"/>
                </a:lnTo>
                <a:lnTo>
                  <a:pt x="5475549" y="1914788"/>
                </a:lnTo>
                <a:cubicBezTo>
                  <a:pt x="5475549" y="1914788"/>
                  <a:pt x="5502657" y="1938022"/>
                  <a:pt x="5493622" y="1945767"/>
                </a:cubicBezTo>
                <a:cubicBezTo>
                  <a:pt x="5484585" y="1945767"/>
                  <a:pt x="5482327" y="1939958"/>
                  <a:pt x="5481197" y="1933181"/>
                </a:cubicBezTo>
                <a:lnTo>
                  <a:pt x="5478728" y="1925143"/>
                </a:lnTo>
                <a:lnTo>
                  <a:pt x="5473463" y="1937160"/>
                </a:lnTo>
                <a:cubicBezTo>
                  <a:pt x="5470439" y="1941185"/>
                  <a:pt x="5468423" y="1945210"/>
                  <a:pt x="5472456" y="1953262"/>
                </a:cubicBezTo>
                <a:cubicBezTo>
                  <a:pt x="5480520" y="1969366"/>
                  <a:pt x="5480520" y="1945212"/>
                  <a:pt x="5488584" y="1945212"/>
                </a:cubicBezTo>
                <a:cubicBezTo>
                  <a:pt x="5492616" y="1949237"/>
                  <a:pt x="5494633" y="1953262"/>
                  <a:pt x="5495640" y="1957288"/>
                </a:cubicBezTo>
                <a:lnTo>
                  <a:pt x="5496641" y="1969273"/>
                </a:lnTo>
                <a:lnTo>
                  <a:pt x="5499776" y="1962229"/>
                </a:lnTo>
                <a:cubicBezTo>
                  <a:pt x="5507838" y="1954178"/>
                  <a:pt x="5499776" y="1986384"/>
                  <a:pt x="5515902" y="1978332"/>
                </a:cubicBezTo>
                <a:cubicBezTo>
                  <a:pt x="5515902" y="1974306"/>
                  <a:pt x="5513885" y="1970281"/>
                  <a:pt x="5511870" y="1964242"/>
                </a:cubicBezTo>
                <a:lnTo>
                  <a:pt x="5510098" y="1952744"/>
                </a:lnTo>
                <a:lnTo>
                  <a:pt x="5506276" y="1954775"/>
                </a:lnTo>
                <a:cubicBezTo>
                  <a:pt x="5505323" y="1956348"/>
                  <a:pt x="5504779" y="1958970"/>
                  <a:pt x="5504779" y="1963165"/>
                </a:cubicBezTo>
                <a:cubicBezTo>
                  <a:pt x="5496066" y="1963165"/>
                  <a:pt x="5496066" y="1937994"/>
                  <a:pt x="5496066" y="1921214"/>
                </a:cubicBezTo>
                <a:lnTo>
                  <a:pt x="5498864" y="1926872"/>
                </a:lnTo>
                <a:lnTo>
                  <a:pt x="5498802" y="1919071"/>
                </a:lnTo>
                <a:cubicBezTo>
                  <a:pt x="5497813" y="1912642"/>
                  <a:pt x="5495554" y="1905956"/>
                  <a:pt x="5491035" y="1899784"/>
                </a:cubicBezTo>
                <a:cubicBezTo>
                  <a:pt x="5495554" y="1897728"/>
                  <a:pt x="5498378" y="1896699"/>
                  <a:pt x="5500073" y="1896442"/>
                </a:cubicBezTo>
                <a:cubicBezTo>
                  <a:pt x="5501767" y="1896186"/>
                  <a:pt x="5502332" y="1896699"/>
                  <a:pt x="5502332" y="1897728"/>
                </a:cubicBezTo>
                <a:cubicBezTo>
                  <a:pt x="5502332" y="1899784"/>
                  <a:pt x="5500073" y="1903899"/>
                  <a:pt x="5500073" y="1908014"/>
                </a:cubicBezTo>
                <a:cubicBezTo>
                  <a:pt x="5509109" y="1924472"/>
                  <a:pt x="5509109" y="1899784"/>
                  <a:pt x="5518144" y="1908014"/>
                </a:cubicBezTo>
                <a:cubicBezTo>
                  <a:pt x="5513626" y="1924471"/>
                  <a:pt x="5511368" y="1930643"/>
                  <a:pt x="5509109" y="1934757"/>
                </a:cubicBezTo>
                <a:lnTo>
                  <a:pt x="5507610" y="1937067"/>
                </a:lnTo>
                <a:lnTo>
                  <a:pt x="5513492" y="1933799"/>
                </a:lnTo>
                <a:cubicBezTo>
                  <a:pt x="5517849" y="1927507"/>
                  <a:pt x="5522206" y="1917019"/>
                  <a:pt x="5530918" y="1921214"/>
                </a:cubicBezTo>
                <a:cubicBezTo>
                  <a:pt x="5530918" y="1929603"/>
                  <a:pt x="5513492" y="1929603"/>
                  <a:pt x="5522205" y="1954774"/>
                </a:cubicBezTo>
                <a:lnTo>
                  <a:pt x="5517810" y="1954004"/>
                </a:lnTo>
                <a:lnTo>
                  <a:pt x="5517918" y="1954178"/>
                </a:lnTo>
                <a:cubicBezTo>
                  <a:pt x="5519934" y="1960216"/>
                  <a:pt x="5519934" y="1966256"/>
                  <a:pt x="5515902" y="1970282"/>
                </a:cubicBezTo>
                <a:lnTo>
                  <a:pt x="5525270" y="1973398"/>
                </a:lnTo>
                <a:lnTo>
                  <a:pt x="5528906" y="1969366"/>
                </a:lnTo>
                <a:lnTo>
                  <a:pt x="5535391" y="1976766"/>
                </a:lnTo>
                <a:lnTo>
                  <a:pt x="5540095" y="1978332"/>
                </a:lnTo>
                <a:lnTo>
                  <a:pt x="5540553" y="1984232"/>
                </a:lnTo>
                <a:lnTo>
                  <a:pt x="5545611" y="1982483"/>
                </a:lnTo>
                <a:lnTo>
                  <a:pt x="5545439" y="1981934"/>
                </a:lnTo>
                <a:cubicBezTo>
                  <a:pt x="5545438" y="1976978"/>
                  <a:pt x="5545438" y="1971031"/>
                  <a:pt x="5541378" y="1963103"/>
                </a:cubicBezTo>
                <a:cubicBezTo>
                  <a:pt x="5545438" y="1963103"/>
                  <a:pt x="5549499" y="1967067"/>
                  <a:pt x="5552544" y="1973014"/>
                </a:cubicBezTo>
                <a:lnTo>
                  <a:pt x="5554067" y="1979560"/>
                </a:lnTo>
                <a:lnTo>
                  <a:pt x="5563178" y="1976412"/>
                </a:lnTo>
                <a:lnTo>
                  <a:pt x="5569424" y="1969729"/>
                </a:lnTo>
                <a:lnTo>
                  <a:pt x="5566752" y="1966076"/>
                </a:lnTo>
                <a:lnTo>
                  <a:pt x="5559053" y="1943518"/>
                </a:lnTo>
                <a:lnTo>
                  <a:pt x="5558811" y="1943797"/>
                </a:lnTo>
                <a:cubicBezTo>
                  <a:pt x="5553757" y="1944818"/>
                  <a:pt x="5546405" y="1939275"/>
                  <a:pt x="5546405" y="1962613"/>
                </a:cubicBezTo>
                <a:cubicBezTo>
                  <a:pt x="5538661" y="1962613"/>
                  <a:pt x="5538661" y="1954315"/>
                  <a:pt x="5530916" y="1954315"/>
                </a:cubicBezTo>
                <a:lnTo>
                  <a:pt x="5560963" y="1914072"/>
                </a:lnTo>
                <a:lnTo>
                  <a:pt x="5560846" y="1913779"/>
                </a:lnTo>
                <a:cubicBezTo>
                  <a:pt x="5558829" y="1909434"/>
                  <a:pt x="5556812" y="1906371"/>
                  <a:pt x="5554794" y="1906371"/>
                </a:cubicBezTo>
                <a:cubicBezTo>
                  <a:pt x="5554794" y="1906371"/>
                  <a:pt x="5554794" y="1930896"/>
                  <a:pt x="5546728" y="1914545"/>
                </a:cubicBezTo>
                <a:cubicBezTo>
                  <a:pt x="5538661" y="1898194"/>
                  <a:pt x="5546728" y="1906371"/>
                  <a:pt x="5554794" y="1890020"/>
                </a:cubicBezTo>
                <a:cubicBezTo>
                  <a:pt x="5558829" y="1898196"/>
                  <a:pt x="5566896" y="1900239"/>
                  <a:pt x="5574964" y="1898195"/>
                </a:cubicBezTo>
                <a:lnTo>
                  <a:pt x="5576098" y="1897276"/>
                </a:lnTo>
                <a:lnTo>
                  <a:pt x="5572357" y="1883809"/>
                </a:lnTo>
                <a:cubicBezTo>
                  <a:pt x="5572357" y="1883809"/>
                  <a:pt x="5572357" y="1876063"/>
                  <a:pt x="5580102" y="1876063"/>
                </a:cubicBezTo>
                <a:cubicBezTo>
                  <a:pt x="5583975" y="1879936"/>
                  <a:pt x="5585910" y="1883809"/>
                  <a:pt x="5586878" y="1887681"/>
                </a:cubicBezTo>
                <a:lnTo>
                  <a:pt x="5586945" y="1888481"/>
                </a:lnTo>
                <a:lnTo>
                  <a:pt x="5594990" y="1881959"/>
                </a:lnTo>
                <a:lnTo>
                  <a:pt x="5593261" y="1873164"/>
                </a:lnTo>
                <a:lnTo>
                  <a:pt x="5585312" y="1865323"/>
                </a:lnTo>
                <a:cubicBezTo>
                  <a:pt x="5583284" y="1861323"/>
                  <a:pt x="5581256" y="1857321"/>
                  <a:pt x="5577199" y="1857321"/>
                </a:cubicBezTo>
                <a:close/>
                <a:moveTo>
                  <a:pt x="5471840" y="1856707"/>
                </a:moveTo>
                <a:lnTo>
                  <a:pt x="5463383" y="1857645"/>
                </a:lnTo>
                <a:cubicBezTo>
                  <a:pt x="5460359" y="1858651"/>
                  <a:pt x="5456327" y="1860664"/>
                  <a:pt x="5448263" y="1864691"/>
                </a:cubicBezTo>
                <a:cubicBezTo>
                  <a:pt x="5456327" y="1880795"/>
                  <a:pt x="5456327" y="1856638"/>
                  <a:pt x="5464392" y="1864691"/>
                </a:cubicBezTo>
                <a:cubicBezTo>
                  <a:pt x="5472456" y="1872743"/>
                  <a:pt x="5472456" y="1880795"/>
                  <a:pt x="5472456" y="1888847"/>
                </a:cubicBezTo>
                <a:cubicBezTo>
                  <a:pt x="5470439" y="1882808"/>
                  <a:pt x="5468423" y="1879788"/>
                  <a:pt x="5466785" y="1878908"/>
                </a:cubicBezTo>
                <a:lnTo>
                  <a:pt x="5463862" y="1881393"/>
                </a:lnTo>
                <a:lnTo>
                  <a:pt x="5475547" y="1891553"/>
                </a:lnTo>
                <a:lnTo>
                  <a:pt x="5469294" y="1899890"/>
                </a:lnTo>
                <a:lnTo>
                  <a:pt x="5472456" y="1904951"/>
                </a:lnTo>
                <a:cubicBezTo>
                  <a:pt x="5476488" y="1898912"/>
                  <a:pt x="5478000" y="1892873"/>
                  <a:pt x="5478378" y="1886834"/>
                </a:cubicBezTo>
                <a:lnTo>
                  <a:pt x="5477503" y="1868864"/>
                </a:lnTo>
                <a:lnTo>
                  <a:pt x="5473690" y="1865556"/>
                </a:lnTo>
                <a:close/>
                <a:moveTo>
                  <a:pt x="4944760" y="1855507"/>
                </a:moveTo>
                <a:lnTo>
                  <a:pt x="4944138" y="1855747"/>
                </a:lnTo>
                <a:lnTo>
                  <a:pt x="4934652" y="1857448"/>
                </a:lnTo>
                <a:lnTo>
                  <a:pt x="4935281" y="1858228"/>
                </a:lnTo>
                <a:cubicBezTo>
                  <a:pt x="4935281" y="1870306"/>
                  <a:pt x="4931250" y="1866280"/>
                  <a:pt x="4925201" y="1859235"/>
                </a:cubicBezTo>
                <a:lnTo>
                  <a:pt x="4925128" y="1859156"/>
                </a:lnTo>
                <a:lnTo>
                  <a:pt x="4916676" y="1860672"/>
                </a:lnTo>
                <a:lnTo>
                  <a:pt x="4904246" y="1859645"/>
                </a:lnTo>
                <a:lnTo>
                  <a:pt x="4904220" y="1859802"/>
                </a:lnTo>
                <a:cubicBezTo>
                  <a:pt x="4920307" y="1875910"/>
                  <a:pt x="4928349" y="1867856"/>
                  <a:pt x="4936391" y="1867856"/>
                </a:cubicBezTo>
                <a:cubicBezTo>
                  <a:pt x="4942423" y="1879938"/>
                  <a:pt x="4930359" y="1878428"/>
                  <a:pt x="4930737" y="1890509"/>
                </a:cubicBezTo>
                <a:lnTo>
                  <a:pt x="4931827" y="1893904"/>
                </a:lnTo>
                <a:lnTo>
                  <a:pt x="4935625" y="1899127"/>
                </a:lnTo>
                <a:cubicBezTo>
                  <a:pt x="4937701" y="1899127"/>
                  <a:pt x="4938737" y="1897572"/>
                  <a:pt x="4939257" y="1895627"/>
                </a:cubicBezTo>
                <a:lnTo>
                  <a:pt x="4939650" y="1891197"/>
                </a:lnTo>
                <a:lnTo>
                  <a:pt x="4939407" y="1887992"/>
                </a:lnTo>
                <a:cubicBezTo>
                  <a:pt x="4939910" y="1884972"/>
                  <a:pt x="4941166" y="1881951"/>
                  <a:pt x="4943303" y="1879686"/>
                </a:cubicBezTo>
                <a:lnTo>
                  <a:pt x="4946631" y="1878316"/>
                </a:lnTo>
                <a:lnTo>
                  <a:pt x="4946258" y="1876955"/>
                </a:lnTo>
                <a:lnTo>
                  <a:pt x="4951171" y="1874712"/>
                </a:lnTo>
                <a:lnTo>
                  <a:pt x="4940414" y="1864836"/>
                </a:lnTo>
                <a:lnTo>
                  <a:pt x="4948079" y="1861636"/>
                </a:lnTo>
                <a:close/>
                <a:moveTo>
                  <a:pt x="5292938" y="1854941"/>
                </a:moveTo>
                <a:lnTo>
                  <a:pt x="5291870" y="1855335"/>
                </a:lnTo>
                <a:lnTo>
                  <a:pt x="5289354" y="1855549"/>
                </a:lnTo>
                <a:lnTo>
                  <a:pt x="5290106" y="1857553"/>
                </a:lnTo>
                <a:cubicBezTo>
                  <a:pt x="5286075" y="1859566"/>
                  <a:pt x="5283050" y="1860068"/>
                  <a:pt x="5280656" y="1859691"/>
                </a:cubicBezTo>
                <a:lnTo>
                  <a:pt x="5275337" y="1856741"/>
                </a:lnTo>
                <a:lnTo>
                  <a:pt x="5269711" y="1857219"/>
                </a:lnTo>
                <a:lnTo>
                  <a:pt x="5272970" y="1863843"/>
                </a:lnTo>
                <a:lnTo>
                  <a:pt x="5273255" y="1867470"/>
                </a:lnTo>
                <a:lnTo>
                  <a:pt x="5293249" y="1857398"/>
                </a:lnTo>
                <a:close/>
                <a:moveTo>
                  <a:pt x="6033198" y="1853224"/>
                </a:moveTo>
                <a:lnTo>
                  <a:pt x="6025391" y="1855976"/>
                </a:lnTo>
                <a:lnTo>
                  <a:pt x="6025637" y="1858639"/>
                </a:lnTo>
                <a:lnTo>
                  <a:pt x="6027579" y="1868286"/>
                </a:lnTo>
                <a:lnTo>
                  <a:pt x="6028885" y="1864691"/>
                </a:lnTo>
                <a:lnTo>
                  <a:pt x="6034409" y="1871393"/>
                </a:lnTo>
                <a:close/>
                <a:moveTo>
                  <a:pt x="5299280" y="1852602"/>
                </a:moveTo>
                <a:lnTo>
                  <a:pt x="5298171" y="1853012"/>
                </a:lnTo>
                <a:lnTo>
                  <a:pt x="5298171" y="1854533"/>
                </a:lnTo>
                <a:lnTo>
                  <a:pt x="5298171" y="1854919"/>
                </a:lnTo>
                <a:lnTo>
                  <a:pt x="5299813" y="1854091"/>
                </a:lnTo>
                <a:close/>
                <a:moveTo>
                  <a:pt x="7110847" y="1850867"/>
                </a:moveTo>
                <a:cubicBezTo>
                  <a:pt x="7127444" y="1858853"/>
                  <a:pt x="7135743" y="1858853"/>
                  <a:pt x="7144041" y="1882814"/>
                </a:cubicBezTo>
                <a:cubicBezTo>
                  <a:pt x="7110847" y="1866840"/>
                  <a:pt x="7144041" y="1938723"/>
                  <a:pt x="7160635" y="1946710"/>
                </a:cubicBezTo>
                <a:cubicBezTo>
                  <a:pt x="7135743" y="1962682"/>
                  <a:pt x="7160635" y="1946710"/>
                  <a:pt x="7168934" y="1978657"/>
                </a:cubicBezTo>
                <a:cubicBezTo>
                  <a:pt x="7135743" y="1962682"/>
                  <a:pt x="7119145" y="1882814"/>
                  <a:pt x="7110847" y="1850867"/>
                </a:cubicBezTo>
                <a:close/>
                <a:moveTo>
                  <a:pt x="7095357" y="1850867"/>
                </a:moveTo>
                <a:cubicBezTo>
                  <a:pt x="7103103" y="1866910"/>
                  <a:pt x="7095357" y="1874931"/>
                  <a:pt x="7103103" y="1890974"/>
                </a:cubicBezTo>
                <a:lnTo>
                  <a:pt x="7106987" y="1887621"/>
                </a:lnTo>
                <a:lnTo>
                  <a:pt x="7115688" y="1916040"/>
                </a:lnTo>
                <a:cubicBezTo>
                  <a:pt x="7118592" y="1931081"/>
                  <a:pt x="7122464" y="1947124"/>
                  <a:pt x="7134082" y="1963167"/>
                </a:cubicBezTo>
                <a:cubicBezTo>
                  <a:pt x="7118592" y="1955144"/>
                  <a:pt x="7095357" y="1898995"/>
                  <a:pt x="7087613" y="1898995"/>
                </a:cubicBezTo>
                <a:cubicBezTo>
                  <a:pt x="7072123" y="1898995"/>
                  <a:pt x="7087613" y="1882954"/>
                  <a:pt x="7079868" y="1866910"/>
                </a:cubicBezTo>
                <a:cubicBezTo>
                  <a:pt x="7095357" y="1874931"/>
                  <a:pt x="7087613" y="1907017"/>
                  <a:pt x="7103103" y="1907017"/>
                </a:cubicBezTo>
                <a:cubicBezTo>
                  <a:pt x="7110847" y="1898995"/>
                  <a:pt x="7079868" y="1858887"/>
                  <a:pt x="7095357" y="1850867"/>
                </a:cubicBezTo>
                <a:close/>
                <a:moveTo>
                  <a:pt x="4877624" y="1850697"/>
                </a:moveTo>
                <a:lnTo>
                  <a:pt x="4868556" y="1857406"/>
                </a:lnTo>
                <a:lnTo>
                  <a:pt x="4872530" y="1864761"/>
                </a:lnTo>
                <a:lnTo>
                  <a:pt x="4873597" y="1867961"/>
                </a:lnTo>
                <a:lnTo>
                  <a:pt x="4885688" y="1866859"/>
                </a:lnTo>
                <a:cubicBezTo>
                  <a:pt x="4877624" y="1858778"/>
                  <a:pt x="4869562" y="1866859"/>
                  <a:pt x="4877624" y="1850697"/>
                </a:cubicBezTo>
                <a:close/>
                <a:moveTo>
                  <a:pt x="5410825" y="1850168"/>
                </a:moveTo>
                <a:cubicBezTo>
                  <a:pt x="5408751" y="1850168"/>
                  <a:pt x="5408751" y="1850668"/>
                  <a:pt x="5409657" y="1851416"/>
                </a:cubicBezTo>
                <a:lnTo>
                  <a:pt x="5412779" y="1853418"/>
                </a:lnTo>
                <a:lnTo>
                  <a:pt x="5413535" y="1854676"/>
                </a:lnTo>
                <a:lnTo>
                  <a:pt x="5410825" y="1858155"/>
                </a:lnTo>
                <a:lnTo>
                  <a:pt x="5407941" y="1855379"/>
                </a:lnTo>
                <a:lnTo>
                  <a:pt x="5407941" y="1864691"/>
                </a:lnTo>
                <a:lnTo>
                  <a:pt x="5418214" y="1862456"/>
                </a:lnTo>
                <a:lnTo>
                  <a:pt x="5413535" y="1854676"/>
                </a:lnTo>
                <a:lnTo>
                  <a:pt x="5413937" y="1854162"/>
                </a:lnTo>
                <a:lnTo>
                  <a:pt x="5412779" y="1853418"/>
                </a:lnTo>
                <a:close/>
                <a:moveTo>
                  <a:pt x="4958925" y="1850017"/>
                </a:moveTo>
                <a:lnTo>
                  <a:pt x="4952925" y="1852342"/>
                </a:lnTo>
                <a:lnTo>
                  <a:pt x="4959474" y="1858228"/>
                </a:lnTo>
                <a:cubicBezTo>
                  <a:pt x="4957459" y="1861248"/>
                  <a:pt x="4955569" y="1863009"/>
                  <a:pt x="4953804" y="1863748"/>
                </a:cubicBezTo>
                <a:lnTo>
                  <a:pt x="4951230" y="1863427"/>
                </a:lnTo>
                <a:lnTo>
                  <a:pt x="4952350" y="1874646"/>
                </a:lnTo>
                <a:lnTo>
                  <a:pt x="4952660" y="1875654"/>
                </a:lnTo>
                <a:lnTo>
                  <a:pt x="4959514" y="1866094"/>
                </a:lnTo>
                <a:lnTo>
                  <a:pt x="4960501" y="1851998"/>
                </a:lnTo>
                <a:lnTo>
                  <a:pt x="4959474" y="1851182"/>
                </a:lnTo>
                <a:close/>
                <a:moveTo>
                  <a:pt x="5952449" y="1849567"/>
                </a:moveTo>
                <a:lnTo>
                  <a:pt x="5952016" y="1850073"/>
                </a:lnTo>
                <a:lnTo>
                  <a:pt x="5951851" y="1849731"/>
                </a:lnTo>
                <a:close/>
                <a:moveTo>
                  <a:pt x="5265913" y="1849500"/>
                </a:moveTo>
                <a:lnTo>
                  <a:pt x="5266225" y="1850133"/>
                </a:lnTo>
                <a:lnTo>
                  <a:pt x="5266732" y="1850135"/>
                </a:lnTo>
                <a:close/>
                <a:moveTo>
                  <a:pt x="5110170" y="1848781"/>
                </a:moveTo>
                <a:lnTo>
                  <a:pt x="5110363" y="1849500"/>
                </a:lnTo>
                <a:lnTo>
                  <a:pt x="5112381" y="1849500"/>
                </a:lnTo>
                <a:close/>
                <a:moveTo>
                  <a:pt x="5022496" y="1842040"/>
                </a:moveTo>
                <a:lnTo>
                  <a:pt x="5019954" y="1852189"/>
                </a:lnTo>
                <a:lnTo>
                  <a:pt x="5019544" y="1854156"/>
                </a:lnTo>
                <a:lnTo>
                  <a:pt x="5019953" y="1856522"/>
                </a:lnTo>
                <a:lnTo>
                  <a:pt x="5018590" y="1858729"/>
                </a:lnTo>
                <a:lnTo>
                  <a:pt x="5016271" y="1869845"/>
                </a:lnTo>
                <a:lnTo>
                  <a:pt x="5018793" y="1867323"/>
                </a:lnTo>
                <a:lnTo>
                  <a:pt x="5021460" y="1866941"/>
                </a:lnTo>
                <a:lnTo>
                  <a:pt x="5021971" y="1859235"/>
                </a:lnTo>
                <a:lnTo>
                  <a:pt x="5024280" y="1849811"/>
                </a:lnTo>
                <a:close/>
                <a:moveTo>
                  <a:pt x="4749805" y="1841448"/>
                </a:moveTo>
                <a:lnTo>
                  <a:pt x="4749805" y="1842124"/>
                </a:lnTo>
                <a:lnTo>
                  <a:pt x="4749805" y="1856924"/>
                </a:lnTo>
                <a:lnTo>
                  <a:pt x="4751222" y="1861080"/>
                </a:lnTo>
                <a:lnTo>
                  <a:pt x="4755163" y="1865674"/>
                </a:lnTo>
                <a:cubicBezTo>
                  <a:pt x="4756675" y="1867202"/>
                  <a:pt x="4757431" y="1868476"/>
                  <a:pt x="4756801" y="1869877"/>
                </a:cubicBezTo>
                <a:lnTo>
                  <a:pt x="4754743" y="1871407"/>
                </a:lnTo>
                <a:lnTo>
                  <a:pt x="4755690" y="1874184"/>
                </a:lnTo>
                <a:lnTo>
                  <a:pt x="4757700" y="1872920"/>
                </a:lnTo>
                <a:lnTo>
                  <a:pt x="4759955" y="1872483"/>
                </a:lnTo>
                <a:lnTo>
                  <a:pt x="4757838" y="1871093"/>
                </a:lnTo>
                <a:cubicBezTo>
                  <a:pt x="4755286" y="1865007"/>
                  <a:pt x="4754719" y="1857363"/>
                  <a:pt x="4753586" y="1851136"/>
                </a:cubicBezTo>
                <a:lnTo>
                  <a:pt x="4750403" y="1842981"/>
                </a:lnTo>
                <a:lnTo>
                  <a:pt x="4749805" y="1842124"/>
                </a:lnTo>
                <a:lnTo>
                  <a:pt x="4750039" y="1842049"/>
                </a:lnTo>
                <a:close/>
                <a:moveTo>
                  <a:pt x="5959595" y="1841214"/>
                </a:moveTo>
                <a:cubicBezTo>
                  <a:pt x="5959595" y="1845473"/>
                  <a:pt x="5957659" y="1847602"/>
                  <a:pt x="5955723" y="1848667"/>
                </a:cubicBezTo>
                <a:lnTo>
                  <a:pt x="5952449" y="1849567"/>
                </a:lnTo>
                <a:close/>
                <a:moveTo>
                  <a:pt x="4998799" y="1840551"/>
                </a:moveTo>
                <a:lnTo>
                  <a:pt x="4999794" y="1842124"/>
                </a:lnTo>
                <a:lnTo>
                  <a:pt x="4998854" y="1842392"/>
                </a:lnTo>
                <a:close/>
                <a:moveTo>
                  <a:pt x="6072997" y="1840031"/>
                </a:moveTo>
                <a:lnTo>
                  <a:pt x="6066139" y="1841615"/>
                </a:lnTo>
                <a:lnTo>
                  <a:pt x="6033372" y="1853162"/>
                </a:lnTo>
                <a:lnTo>
                  <a:pt x="6038860" y="1862269"/>
                </a:lnTo>
                <a:cubicBezTo>
                  <a:pt x="6044305" y="1874612"/>
                  <a:pt x="6048661" y="1893489"/>
                  <a:pt x="6048661" y="1899298"/>
                </a:cubicBezTo>
                <a:lnTo>
                  <a:pt x="6043822" y="1893076"/>
                </a:lnTo>
                <a:lnTo>
                  <a:pt x="6044004" y="1893880"/>
                </a:lnTo>
                <a:cubicBezTo>
                  <a:pt x="6045012" y="1902938"/>
                  <a:pt x="6045012" y="1908977"/>
                  <a:pt x="6053077" y="1904951"/>
                </a:cubicBezTo>
                <a:cubicBezTo>
                  <a:pt x="6057108" y="1904951"/>
                  <a:pt x="6055092" y="1898912"/>
                  <a:pt x="6052068" y="1891867"/>
                </a:cubicBezTo>
                <a:lnTo>
                  <a:pt x="6045467" y="1873976"/>
                </a:lnTo>
                <a:lnTo>
                  <a:pt x="6041706" y="1867588"/>
                </a:lnTo>
                <a:cubicBezTo>
                  <a:pt x="6045745" y="1867588"/>
                  <a:pt x="6049280" y="1869602"/>
                  <a:pt x="6052182" y="1872120"/>
                </a:cubicBezTo>
                <a:lnTo>
                  <a:pt x="6052317" y="1872272"/>
                </a:lnTo>
                <a:lnTo>
                  <a:pt x="6053077" y="1864691"/>
                </a:lnTo>
                <a:cubicBezTo>
                  <a:pt x="6065173" y="1864691"/>
                  <a:pt x="6072733" y="1860162"/>
                  <a:pt x="6075757" y="1864691"/>
                </a:cubicBezTo>
                <a:lnTo>
                  <a:pt x="6076305" y="1867607"/>
                </a:lnTo>
                <a:lnTo>
                  <a:pt x="6081574" y="1858426"/>
                </a:lnTo>
                <a:cubicBezTo>
                  <a:pt x="6075040" y="1852293"/>
                  <a:pt x="6078307" y="1841563"/>
                  <a:pt x="6072997" y="1840031"/>
                </a:cubicBezTo>
                <a:close/>
                <a:moveTo>
                  <a:pt x="4789893" y="1838512"/>
                </a:moveTo>
                <a:lnTo>
                  <a:pt x="4789371" y="1848416"/>
                </a:lnTo>
                <a:lnTo>
                  <a:pt x="4795735" y="1857595"/>
                </a:lnTo>
                <a:lnTo>
                  <a:pt x="4799540" y="1859609"/>
                </a:lnTo>
                <a:lnTo>
                  <a:pt x="4797009" y="1859341"/>
                </a:lnTo>
                <a:lnTo>
                  <a:pt x="4798883" y="1861836"/>
                </a:lnTo>
                <a:lnTo>
                  <a:pt x="4799540" y="1859609"/>
                </a:lnTo>
                <a:lnTo>
                  <a:pt x="4800398" y="1859122"/>
                </a:lnTo>
                <a:lnTo>
                  <a:pt x="4798191" y="1858228"/>
                </a:lnTo>
                <a:cubicBezTo>
                  <a:pt x="4798191" y="1854202"/>
                  <a:pt x="4796174" y="1850176"/>
                  <a:pt x="4794158" y="1846150"/>
                </a:cubicBezTo>
                <a:lnTo>
                  <a:pt x="4792252" y="1840440"/>
                </a:lnTo>
                <a:close/>
                <a:moveTo>
                  <a:pt x="4953399" y="1838293"/>
                </a:moveTo>
                <a:lnTo>
                  <a:pt x="4950709" y="1839324"/>
                </a:lnTo>
                <a:lnTo>
                  <a:pt x="4950079" y="1844042"/>
                </a:lnTo>
                <a:lnTo>
                  <a:pt x="4954090" y="1844762"/>
                </a:lnTo>
                <a:lnTo>
                  <a:pt x="4956172" y="1844176"/>
                </a:lnTo>
                <a:close/>
                <a:moveTo>
                  <a:pt x="4866735" y="1838098"/>
                </a:moveTo>
                <a:lnTo>
                  <a:pt x="4857463" y="1839949"/>
                </a:lnTo>
                <a:lnTo>
                  <a:pt x="4857663" y="1840443"/>
                </a:lnTo>
                <a:lnTo>
                  <a:pt x="4859408" y="1845094"/>
                </a:lnTo>
                <a:lnTo>
                  <a:pt x="4862130" y="1844004"/>
                </a:lnTo>
                <a:lnTo>
                  <a:pt x="4870990" y="1841656"/>
                </a:lnTo>
                <a:lnTo>
                  <a:pt x="4869336" y="1839221"/>
                </a:lnTo>
                <a:close/>
                <a:moveTo>
                  <a:pt x="5489387" y="1836650"/>
                </a:moveTo>
                <a:lnTo>
                  <a:pt x="5492315" y="1851854"/>
                </a:lnTo>
                <a:lnTo>
                  <a:pt x="5493419" y="1851356"/>
                </a:lnTo>
                <a:close/>
                <a:moveTo>
                  <a:pt x="4980700" y="1836003"/>
                </a:moveTo>
                <a:lnTo>
                  <a:pt x="4975883" y="1840085"/>
                </a:lnTo>
                <a:lnTo>
                  <a:pt x="4976167" y="1841506"/>
                </a:lnTo>
                <a:lnTo>
                  <a:pt x="4976972" y="1843002"/>
                </a:lnTo>
                <a:close/>
                <a:moveTo>
                  <a:pt x="7973400" y="1835377"/>
                </a:moveTo>
                <a:cubicBezTo>
                  <a:pt x="7981450" y="1851350"/>
                  <a:pt x="7989498" y="1851350"/>
                  <a:pt x="7989498" y="1859339"/>
                </a:cubicBezTo>
                <a:cubicBezTo>
                  <a:pt x="8013644" y="1843364"/>
                  <a:pt x="8053884" y="1859339"/>
                  <a:pt x="8086080" y="1843364"/>
                </a:cubicBezTo>
                <a:cubicBezTo>
                  <a:pt x="8094128" y="1859339"/>
                  <a:pt x="8102176" y="1859339"/>
                  <a:pt x="8102176" y="1867326"/>
                </a:cubicBezTo>
                <a:cubicBezTo>
                  <a:pt x="8045838" y="1867326"/>
                  <a:pt x="7957304" y="1923234"/>
                  <a:pt x="7892916" y="1891286"/>
                </a:cubicBezTo>
                <a:cubicBezTo>
                  <a:pt x="7884866" y="1907259"/>
                  <a:pt x="7852673" y="1931220"/>
                  <a:pt x="7836576" y="1907259"/>
                </a:cubicBezTo>
                <a:cubicBezTo>
                  <a:pt x="7828529" y="1931220"/>
                  <a:pt x="7820479" y="1915245"/>
                  <a:pt x="7812432" y="1915245"/>
                </a:cubicBezTo>
                <a:cubicBezTo>
                  <a:pt x="7804382" y="1915245"/>
                  <a:pt x="7812432" y="1931220"/>
                  <a:pt x="7812432" y="1931220"/>
                </a:cubicBezTo>
                <a:cubicBezTo>
                  <a:pt x="7796335" y="1931220"/>
                  <a:pt x="7764141" y="1923234"/>
                  <a:pt x="7739994" y="1931220"/>
                </a:cubicBezTo>
                <a:lnTo>
                  <a:pt x="7731313" y="1937323"/>
                </a:lnTo>
                <a:lnTo>
                  <a:pt x="7725910" y="1921236"/>
                </a:lnTo>
                <a:cubicBezTo>
                  <a:pt x="7723898" y="1917243"/>
                  <a:pt x="7723898" y="1915245"/>
                  <a:pt x="7731947" y="1915245"/>
                </a:cubicBezTo>
                <a:cubicBezTo>
                  <a:pt x="7748045" y="1931220"/>
                  <a:pt x="7756092" y="1907259"/>
                  <a:pt x="7764141" y="1923234"/>
                </a:cubicBezTo>
                <a:cubicBezTo>
                  <a:pt x="7772188" y="1923234"/>
                  <a:pt x="7764141" y="1915245"/>
                  <a:pt x="7764141" y="1907259"/>
                </a:cubicBezTo>
                <a:cubicBezTo>
                  <a:pt x="7772188" y="1899273"/>
                  <a:pt x="7772188" y="1915245"/>
                  <a:pt x="7772188" y="1923234"/>
                </a:cubicBezTo>
                <a:cubicBezTo>
                  <a:pt x="7776214" y="1907259"/>
                  <a:pt x="7784261" y="1901268"/>
                  <a:pt x="7790298" y="1894282"/>
                </a:cubicBezTo>
                <a:lnTo>
                  <a:pt x="7792737" y="1880156"/>
                </a:lnTo>
                <a:lnTo>
                  <a:pt x="7785336" y="1873677"/>
                </a:lnTo>
                <a:cubicBezTo>
                  <a:pt x="7776255" y="1871420"/>
                  <a:pt x="7771716" y="1884956"/>
                  <a:pt x="7771716" y="1866908"/>
                </a:cubicBezTo>
                <a:cubicBezTo>
                  <a:pt x="7747498" y="1874931"/>
                  <a:pt x="7715212" y="1866908"/>
                  <a:pt x="7715212" y="1882951"/>
                </a:cubicBezTo>
                <a:cubicBezTo>
                  <a:pt x="7707137" y="1866908"/>
                  <a:pt x="7682922" y="1890972"/>
                  <a:pt x="7674851" y="1874931"/>
                </a:cubicBezTo>
                <a:cubicBezTo>
                  <a:pt x="7658706" y="1882951"/>
                  <a:pt x="7674851" y="1890972"/>
                  <a:pt x="7666779" y="1890972"/>
                </a:cubicBezTo>
                <a:cubicBezTo>
                  <a:pt x="7666779" y="1898995"/>
                  <a:pt x="7674851" y="1898995"/>
                  <a:pt x="7674851" y="1907014"/>
                </a:cubicBezTo>
                <a:cubicBezTo>
                  <a:pt x="7666776" y="1907014"/>
                  <a:pt x="7664760" y="1903005"/>
                  <a:pt x="7663752" y="1895987"/>
                </a:cubicBezTo>
                <a:lnTo>
                  <a:pt x="7658932" y="1868208"/>
                </a:lnTo>
                <a:lnTo>
                  <a:pt x="7709158" y="1859890"/>
                </a:lnTo>
                <a:cubicBezTo>
                  <a:pt x="7737409" y="1858887"/>
                  <a:pt x="7763641" y="1858887"/>
                  <a:pt x="7787859" y="1850865"/>
                </a:cubicBezTo>
                <a:cubicBezTo>
                  <a:pt x="7795930" y="1854877"/>
                  <a:pt x="7795930" y="1860892"/>
                  <a:pt x="7794920" y="1866908"/>
                </a:cubicBezTo>
                <a:lnTo>
                  <a:pt x="7794950" y="1867356"/>
                </a:lnTo>
                <a:lnTo>
                  <a:pt x="7796335" y="1859339"/>
                </a:lnTo>
                <a:cubicBezTo>
                  <a:pt x="7860722" y="1851350"/>
                  <a:pt x="7909014" y="1843364"/>
                  <a:pt x="7973400" y="1835377"/>
                </a:cubicBezTo>
                <a:close/>
                <a:moveTo>
                  <a:pt x="5724535" y="1835375"/>
                </a:moveTo>
                <a:cubicBezTo>
                  <a:pt x="5724535" y="1843120"/>
                  <a:pt x="5724535" y="1843120"/>
                  <a:pt x="5732280" y="1850865"/>
                </a:cubicBezTo>
                <a:cubicBezTo>
                  <a:pt x="5724535" y="1858609"/>
                  <a:pt x="5724535" y="1858609"/>
                  <a:pt x="5716790" y="1858609"/>
                </a:cubicBezTo>
                <a:cubicBezTo>
                  <a:pt x="5716790" y="1850865"/>
                  <a:pt x="5716790" y="1843120"/>
                  <a:pt x="5716790" y="1843120"/>
                </a:cubicBezTo>
                <a:cubicBezTo>
                  <a:pt x="5716790" y="1835375"/>
                  <a:pt x="5724535" y="1835375"/>
                  <a:pt x="5724535" y="1835375"/>
                </a:cubicBezTo>
                <a:close/>
                <a:moveTo>
                  <a:pt x="5144113" y="1834932"/>
                </a:moveTo>
                <a:lnTo>
                  <a:pt x="5142278" y="1836804"/>
                </a:lnTo>
                <a:lnTo>
                  <a:pt x="5142556" y="1837674"/>
                </a:lnTo>
                <a:lnTo>
                  <a:pt x="5140394" y="1839113"/>
                </a:lnTo>
                <a:lnTo>
                  <a:pt x="5142128" y="1842569"/>
                </a:lnTo>
                <a:lnTo>
                  <a:pt x="5140191" y="1840587"/>
                </a:lnTo>
                <a:lnTo>
                  <a:pt x="5139480" y="1848969"/>
                </a:lnTo>
                <a:lnTo>
                  <a:pt x="5144949" y="1857553"/>
                </a:lnTo>
                <a:lnTo>
                  <a:pt x="5144949" y="1835908"/>
                </a:lnTo>
                <a:close/>
                <a:moveTo>
                  <a:pt x="5032051" y="1834072"/>
                </a:moveTo>
                <a:lnTo>
                  <a:pt x="5027374" y="1835770"/>
                </a:lnTo>
                <a:lnTo>
                  <a:pt x="5028671" y="1838548"/>
                </a:lnTo>
                <a:close/>
                <a:moveTo>
                  <a:pt x="5152948" y="1833206"/>
                </a:moveTo>
                <a:lnTo>
                  <a:pt x="5159168" y="1842569"/>
                </a:lnTo>
                <a:lnTo>
                  <a:pt x="5158027" y="1843679"/>
                </a:lnTo>
                <a:lnTo>
                  <a:pt x="5169142" y="1857553"/>
                </a:lnTo>
                <a:cubicBezTo>
                  <a:pt x="5161077" y="1857553"/>
                  <a:pt x="5155029" y="1861578"/>
                  <a:pt x="5149989" y="1864598"/>
                </a:cubicBezTo>
                <a:lnTo>
                  <a:pt x="5147022" y="1865944"/>
                </a:lnTo>
                <a:lnTo>
                  <a:pt x="5149610" y="1865525"/>
                </a:lnTo>
                <a:cubicBezTo>
                  <a:pt x="5153013" y="1869300"/>
                  <a:pt x="5153013" y="1884398"/>
                  <a:pt x="5153013" y="1890437"/>
                </a:cubicBezTo>
                <a:cubicBezTo>
                  <a:pt x="5161077" y="1890437"/>
                  <a:pt x="5161077" y="1858228"/>
                  <a:pt x="5169142" y="1882384"/>
                </a:cubicBezTo>
                <a:lnTo>
                  <a:pt x="5174979" y="1877901"/>
                </a:lnTo>
                <a:lnTo>
                  <a:pt x="5174182" y="1873656"/>
                </a:lnTo>
                <a:cubicBezTo>
                  <a:pt x="5175190" y="1869630"/>
                  <a:pt x="5177206" y="1865604"/>
                  <a:pt x="5177206" y="1857553"/>
                </a:cubicBezTo>
                <a:cubicBezTo>
                  <a:pt x="5177206" y="1861578"/>
                  <a:pt x="5169142" y="1851513"/>
                  <a:pt x="5163093" y="1841450"/>
                </a:cubicBezTo>
                <a:lnTo>
                  <a:pt x="5159485" y="1833810"/>
                </a:lnTo>
                <a:lnTo>
                  <a:pt x="5158254" y="1833693"/>
                </a:lnTo>
                <a:close/>
                <a:moveTo>
                  <a:pt x="5429413" y="1833024"/>
                </a:moveTo>
                <a:lnTo>
                  <a:pt x="5428480" y="1833238"/>
                </a:lnTo>
                <a:lnTo>
                  <a:pt x="5426825" y="1835274"/>
                </a:lnTo>
                <a:lnTo>
                  <a:pt x="5427811" y="1834756"/>
                </a:lnTo>
                <a:close/>
                <a:moveTo>
                  <a:pt x="5001911" y="1832952"/>
                </a:moveTo>
                <a:lnTo>
                  <a:pt x="4998733" y="1834450"/>
                </a:lnTo>
                <a:lnTo>
                  <a:pt x="4998787" y="1840111"/>
                </a:lnTo>
                <a:lnTo>
                  <a:pt x="4998799" y="1840551"/>
                </a:lnTo>
                <a:lnTo>
                  <a:pt x="4994394" y="1833588"/>
                </a:lnTo>
                <a:lnTo>
                  <a:pt x="4990429" y="1833120"/>
                </a:lnTo>
                <a:cubicBezTo>
                  <a:pt x="4988669" y="1833120"/>
                  <a:pt x="4986659" y="1833624"/>
                  <a:pt x="4984648" y="1835638"/>
                </a:cubicBezTo>
                <a:lnTo>
                  <a:pt x="4989371" y="1845098"/>
                </a:lnTo>
                <a:lnTo>
                  <a:pt x="4998854" y="1842392"/>
                </a:lnTo>
                <a:lnTo>
                  <a:pt x="4999794" y="1874332"/>
                </a:lnTo>
                <a:lnTo>
                  <a:pt x="4999465" y="1874239"/>
                </a:lnTo>
                <a:lnTo>
                  <a:pt x="5000733" y="1892019"/>
                </a:lnTo>
                <a:cubicBezTo>
                  <a:pt x="5004754" y="1896047"/>
                  <a:pt x="5008775" y="1894033"/>
                  <a:pt x="5011791" y="1890005"/>
                </a:cubicBezTo>
                <a:lnTo>
                  <a:pt x="5016653" y="1876370"/>
                </a:lnTo>
                <a:lnTo>
                  <a:pt x="5013173" y="1874666"/>
                </a:lnTo>
                <a:lnTo>
                  <a:pt x="5007858" y="1882384"/>
                </a:lnTo>
                <a:cubicBezTo>
                  <a:pt x="5003826" y="1882384"/>
                  <a:pt x="5003826" y="1872320"/>
                  <a:pt x="5005843" y="1864267"/>
                </a:cubicBezTo>
                <a:lnTo>
                  <a:pt x="5006941" y="1861945"/>
                </a:lnTo>
                <a:lnTo>
                  <a:pt x="5006476" y="1860455"/>
                </a:lnTo>
                <a:cubicBezTo>
                  <a:pt x="5005114" y="1855736"/>
                  <a:pt x="5003481" y="1849443"/>
                  <a:pt x="5002391" y="1843151"/>
                </a:cubicBezTo>
                <a:close/>
                <a:moveTo>
                  <a:pt x="5399877" y="1832482"/>
                </a:moveTo>
                <a:cubicBezTo>
                  <a:pt x="5399877" y="1836508"/>
                  <a:pt x="5395845" y="1838521"/>
                  <a:pt x="5391814" y="1840534"/>
                </a:cubicBezTo>
                <a:lnTo>
                  <a:pt x="5386797" y="1845543"/>
                </a:lnTo>
                <a:lnTo>
                  <a:pt x="5393230" y="1848669"/>
                </a:lnTo>
                <a:lnTo>
                  <a:pt x="5395090" y="1847454"/>
                </a:lnTo>
                <a:lnTo>
                  <a:pt x="5398305" y="1853621"/>
                </a:lnTo>
                <a:lnTo>
                  <a:pt x="5400053" y="1855763"/>
                </a:lnTo>
                <a:lnTo>
                  <a:pt x="5400885" y="1851606"/>
                </a:lnTo>
                <a:lnTo>
                  <a:pt x="5402878" y="1848480"/>
                </a:lnTo>
                <a:lnTo>
                  <a:pt x="5404601" y="1840185"/>
                </a:lnTo>
                <a:cubicBezTo>
                  <a:pt x="5404601" y="1838189"/>
                  <a:pt x="5402526" y="1838189"/>
                  <a:pt x="5394227" y="1842182"/>
                </a:cubicBezTo>
                <a:lnTo>
                  <a:pt x="5401606" y="1834208"/>
                </a:lnTo>
                <a:close/>
                <a:moveTo>
                  <a:pt x="4975475" y="1832059"/>
                </a:moveTo>
                <a:lnTo>
                  <a:pt x="4974379" y="1832552"/>
                </a:lnTo>
                <a:lnTo>
                  <a:pt x="4975358" y="1837454"/>
                </a:lnTo>
                <a:lnTo>
                  <a:pt x="4981214" y="1835037"/>
                </a:lnTo>
                <a:lnTo>
                  <a:pt x="4981952" y="1833651"/>
                </a:lnTo>
                <a:close/>
                <a:moveTo>
                  <a:pt x="7288191" y="1831540"/>
                </a:moveTo>
                <a:lnTo>
                  <a:pt x="7290421" y="1839837"/>
                </a:lnTo>
                <a:lnTo>
                  <a:pt x="7290095" y="1840863"/>
                </a:lnTo>
                <a:lnTo>
                  <a:pt x="7287393" y="1834824"/>
                </a:lnTo>
                <a:close/>
                <a:moveTo>
                  <a:pt x="4897629" y="1831434"/>
                </a:moveTo>
                <a:lnTo>
                  <a:pt x="4897385" y="1832233"/>
                </a:lnTo>
                <a:lnTo>
                  <a:pt x="4895498" y="1834822"/>
                </a:lnTo>
                <a:lnTo>
                  <a:pt x="4895465" y="1835171"/>
                </a:lnTo>
                <a:lnTo>
                  <a:pt x="4898713" y="1834309"/>
                </a:lnTo>
                <a:close/>
                <a:moveTo>
                  <a:pt x="5117457" y="1830940"/>
                </a:moveTo>
                <a:lnTo>
                  <a:pt x="5118742" y="1845475"/>
                </a:lnTo>
                <a:cubicBezTo>
                  <a:pt x="5118743" y="1857553"/>
                  <a:pt x="5116726" y="1869630"/>
                  <a:pt x="5112694" y="1873656"/>
                </a:cubicBezTo>
                <a:cubicBezTo>
                  <a:pt x="5112694" y="1881709"/>
                  <a:pt x="5120759" y="1881709"/>
                  <a:pt x="5128823" y="1881709"/>
                </a:cubicBezTo>
                <a:cubicBezTo>
                  <a:pt x="5128823" y="1877683"/>
                  <a:pt x="5126806" y="1865605"/>
                  <a:pt x="5124790" y="1851514"/>
                </a:cubicBezTo>
                <a:lnTo>
                  <a:pt x="5123764" y="1840749"/>
                </a:lnTo>
                <a:close/>
                <a:moveTo>
                  <a:pt x="5007883" y="1830134"/>
                </a:moveTo>
                <a:lnTo>
                  <a:pt x="5007619" y="1830260"/>
                </a:lnTo>
                <a:lnTo>
                  <a:pt x="5006748" y="1840004"/>
                </a:lnTo>
                <a:cubicBezTo>
                  <a:pt x="5006748" y="1843675"/>
                  <a:pt x="5007292" y="1846559"/>
                  <a:pt x="5008926" y="1847477"/>
                </a:cubicBezTo>
                <a:lnTo>
                  <a:pt x="5012358" y="1845773"/>
                </a:lnTo>
                <a:close/>
                <a:moveTo>
                  <a:pt x="4811043" y="1829669"/>
                </a:moveTo>
                <a:lnTo>
                  <a:pt x="4808850" y="1835373"/>
                </a:lnTo>
                <a:lnTo>
                  <a:pt x="4811988" y="1843151"/>
                </a:lnTo>
                <a:lnTo>
                  <a:pt x="4814899" y="1850370"/>
                </a:lnTo>
                <a:lnTo>
                  <a:pt x="4817343" y="1851182"/>
                </a:lnTo>
                <a:lnTo>
                  <a:pt x="4816252" y="1853724"/>
                </a:lnTo>
                <a:lnTo>
                  <a:pt x="4817394" y="1856553"/>
                </a:lnTo>
                <a:lnTo>
                  <a:pt x="4825405" y="1852189"/>
                </a:lnTo>
                <a:lnTo>
                  <a:pt x="4827660" y="1844085"/>
                </a:lnTo>
                <a:lnTo>
                  <a:pt x="4826414" y="1842454"/>
                </a:lnTo>
                <a:lnTo>
                  <a:pt x="4821447" y="1836759"/>
                </a:lnTo>
                <a:lnTo>
                  <a:pt x="4822381" y="1842124"/>
                </a:lnTo>
                <a:cubicBezTo>
                  <a:pt x="4816335" y="1848163"/>
                  <a:pt x="4814822" y="1827027"/>
                  <a:pt x="4811043" y="1829669"/>
                </a:cubicBezTo>
                <a:close/>
                <a:moveTo>
                  <a:pt x="5065884" y="1829396"/>
                </a:moveTo>
                <a:lnTo>
                  <a:pt x="5072819" y="1853872"/>
                </a:lnTo>
                <a:cubicBezTo>
                  <a:pt x="5076691" y="1866275"/>
                  <a:pt x="5080563" y="1878430"/>
                  <a:pt x="5083468" y="1889966"/>
                </a:cubicBezTo>
                <a:lnTo>
                  <a:pt x="5084789" y="1898802"/>
                </a:lnTo>
                <a:lnTo>
                  <a:pt x="5090717" y="1898951"/>
                </a:lnTo>
                <a:lnTo>
                  <a:pt x="5091526" y="1883722"/>
                </a:lnTo>
                <a:cubicBezTo>
                  <a:pt x="5092029" y="1877683"/>
                  <a:pt x="5092282" y="1871140"/>
                  <a:pt x="5090896" y="1864095"/>
                </a:cubicBezTo>
                <a:lnTo>
                  <a:pt x="5080567" y="1841729"/>
                </a:lnTo>
                <a:lnTo>
                  <a:pt x="5077848" y="1843120"/>
                </a:lnTo>
                <a:lnTo>
                  <a:pt x="5078489" y="1841448"/>
                </a:lnTo>
                <a:lnTo>
                  <a:pt x="5072373" y="1841448"/>
                </a:lnTo>
                <a:lnTo>
                  <a:pt x="5078298" y="1837223"/>
                </a:lnTo>
                <a:lnTo>
                  <a:pt x="5068945" y="1829701"/>
                </a:lnTo>
                <a:close/>
                <a:moveTo>
                  <a:pt x="5049584" y="1827764"/>
                </a:moveTo>
                <a:lnTo>
                  <a:pt x="5051902" y="1827996"/>
                </a:lnTo>
                <a:lnTo>
                  <a:pt x="5052212" y="1828480"/>
                </a:lnTo>
                <a:close/>
                <a:moveTo>
                  <a:pt x="6081521" y="1825452"/>
                </a:moveTo>
                <a:cubicBezTo>
                  <a:pt x="6085152" y="1826178"/>
                  <a:pt x="6086604" y="1833439"/>
                  <a:pt x="6092413" y="1827630"/>
                </a:cubicBezTo>
                <a:cubicBezTo>
                  <a:pt x="6092413" y="1843120"/>
                  <a:pt x="6076923" y="1850865"/>
                  <a:pt x="6076923" y="1827630"/>
                </a:cubicBezTo>
                <a:cubicBezTo>
                  <a:pt x="6078859" y="1825694"/>
                  <a:pt x="6080311" y="1825210"/>
                  <a:pt x="6081521" y="1825452"/>
                </a:cubicBezTo>
                <a:close/>
                <a:moveTo>
                  <a:pt x="4771080" y="1825292"/>
                </a:moveTo>
                <a:lnTo>
                  <a:pt x="4771982" y="1826352"/>
                </a:lnTo>
                <a:lnTo>
                  <a:pt x="4773729" y="1828970"/>
                </a:lnTo>
                <a:lnTo>
                  <a:pt x="4773998" y="1826019"/>
                </a:lnTo>
                <a:close/>
                <a:moveTo>
                  <a:pt x="5466449" y="1824775"/>
                </a:moveTo>
                <a:lnTo>
                  <a:pt x="5449270" y="1828458"/>
                </a:lnTo>
                <a:lnTo>
                  <a:pt x="5435720" y="1831573"/>
                </a:lnTo>
                <a:lnTo>
                  <a:pt x="5435720" y="1837190"/>
                </a:lnTo>
                <a:cubicBezTo>
                  <a:pt x="5435720" y="1840185"/>
                  <a:pt x="5435720" y="1842182"/>
                  <a:pt x="5435720" y="1842182"/>
                </a:cubicBezTo>
                <a:cubicBezTo>
                  <a:pt x="5427422" y="1842182"/>
                  <a:pt x="5425347" y="1844178"/>
                  <a:pt x="5425347" y="1848172"/>
                </a:cubicBezTo>
                <a:lnTo>
                  <a:pt x="5426781" y="1860592"/>
                </a:lnTo>
                <a:lnTo>
                  <a:pt x="5430496" y="1859784"/>
                </a:lnTo>
                <a:lnTo>
                  <a:pt x="5439361" y="1856892"/>
                </a:lnTo>
                <a:lnTo>
                  <a:pt x="5436822" y="1852830"/>
                </a:lnTo>
                <a:lnTo>
                  <a:pt x="5440077" y="1856658"/>
                </a:lnTo>
                <a:lnTo>
                  <a:pt x="5443223" y="1855632"/>
                </a:lnTo>
                <a:cubicBezTo>
                  <a:pt x="5446751" y="1854122"/>
                  <a:pt x="5450026" y="1852361"/>
                  <a:pt x="5454437" y="1849970"/>
                </a:cubicBezTo>
                <a:lnTo>
                  <a:pt x="5469584" y="1842038"/>
                </a:lnTo>
                <a:lnTo>
                  <a:pt x="5468412" y="1830058"/>
                </a:lnTo>
                <a:close/>
                <a:moveTo>
                  <a:pt x="5372105" y="1824709"/>
                </a:moveTo>
                <a:lnTo>
                  <a:pt x="5368983" y="1825390"/>
                </a:lnTo>
                <a:lnTo>
                  <a:pt x="5354262" y="1831395"/>
                </a:lnTo>
                <a:lnTo>
                  <a:pt x="5354210" y="1832291"/>
                </a:lnTo>
                <a:lnTo>
                  <a:pt x="5372602" y="1825950"/>
                </a:lnTo>
                <a:close/>
                <a:moveTo>
                  <a:pt x="6151814" y="1822085"/>
                </a:moveTo>
                <a:lnTo>
                  <a:pt x="6152272" y="1822510"/>
                </a:lnTo>
                <a:lnTo>
                  <a:pt x="6152128" y="1822634"/>
                </a:lnTo>
                <a:close/>
                <a:moveTo>
                  <a:pt x="4985452" y="1821635"/>
                </a:moveTo>
                <a:lnTo>
                  <a:pt x="4978389" y="1827749"/>
                </a:lnTo>
                <a:lnTo>
                  <a:pt x="4982483" y="1832655"/>
                </a:lnTo>
                <a:lnTo>
                  <a:pt x="4984648" y="1828590"/>
                </a:lnTo>
                <a:close/>
                <a:moveTo>
                  <a:pt x="5601539" y="1821542"/>
                </a:moveTo>
                <a:lnTo>
                  <a:pt x="5600675" y="1821955"/>
                </a:lnTo>
                <a:lnTo>
                  <a:pt x="5595513" y="1823014"/>
                </a:lnTo>
                <a:lnTo>
                  <a:pt x="5593425" y="1833311"/>
                </a:lnTo>
                <a:cubicBezTo>
                  <a:pt x="5593425" y="1841315"/>
                  <a:pt x="5601539" y="1833311"/>
                  <a:pt x="5601539" y="1833311"/>
                </a:cubicBezTo>
                <a:cubicBezTo>
                  <a:pt x="5605595" y="1833311"/>
                  <a:pt x="5603566" y="1829310"/>
                  <a:pt x="5601539" y="1824308"/>
                </a:cubicBezTo>
                <a:close/>
                <a:moveTo>
                  <a:pt x="5047418" y="1820990"/>
                </a:moveTo>
                <a:lnTo>
                  <a:pt x="5046679" y="1821528"/>
                </a:lnTo>
                <a:lnTo>
                  <a:pt x="5045140" y="1821844"/>
                </a:lnTo>
                <a:lnTo>
                  <a:pt x="5046359" y="1826134"/>
                </a:lnTo>
                <a:lnTo>
                  <a:pt x="5048180" y="1826019"/>
                </a:lnTo>
                <a:lnTo>
                  <a:pt x="5047706" y="1828911"/>
                </a:lnTo>
                <a:lnTo>
                  <a:pt x="5057332" y="1844312"/>
                </a:lnTo>
                <a:cubicBezTo>
                  <a:pt x="5053460" y="1844312"/>
                  <a:pt x="5051523" y="1842182"/>
                  <a:pt x="5049587" y="1838987"/>
                </a:cubicBezTo>
                <a:lnTo>
                  <a:pt x="5046757" y="1834707"/>
                </a:lnTo>
                <a:lnTo>
                  <a:pt x="5046038" y="1839105"/>
                </a:lnTo>
                <a:cubicBezTo>
                  <a:pt x="5046794" y="1845144"/>
                  <a:pt x="5051078" y="1847157"/>
                  <a:pt x="5053850" y="1853195"/>
                </a:cubicBezTo>
                <a:lnTo>
                  <a:pt x="5055737" y="1863507"/>
                </a:lnTo>
                <a:lnTo>
                  <a:pt x="5056482" y="1865035"/>
                </a:lnTo>
                <a:cubicBezTo>
                  <a:pt x="5061565" y="1872477"/>
                  <a:pt x="5067131" y="1876943"/>
                  <a:pt x="5070277" y="1884385"/>
                </a:cubicBezTo>
                <a:lnTo>
                  <a:pt x="5072814" y="1898500"/>
                </a:lnTo>
                <a:lnTo>
                  <a:pt x="5072818" y="1898500"/>
                </a:lnTo>
                <a:lnTo>
                  <a:pt x="5072214" y="1869996"/>
                </a:lnTo>
                <a:lnTo>
                  <a:pt x="5066011" y="1853298"/>
                </a:lnTo>
                <a:lnTo>
                  <a:pt x="5057329" y="1836477"/>
                </a:lnTo>
                <a:lnTo>
                  <a:pt x="5052212" y="1828480"/>
                </a:lnTo>
                <a:lnTo>
                  <a:pt x="5055279" y="1829318"/>
                </a:lnTo>
                <a:lnTo>
                  <a:pt x="5054756" y="1828281"/>
                </a:lnTo>
                <a:lnTo>
                  <a:pt x="5051902" y="1827996"/>
                </a:lnTo>
                <a:close/>
                <a:moveTo>
                  <a:pt x="4904199" y="1820498"/>
                </a:moveTo>
                <a:lnTo>
                  <a:pt x="4904094" y="1825317"/>
                </a:lnTo>
                <a:lnTo>
                  <a:pt x="4903435" y="1833059"/>
                </a:lnTo>
                <a:lnTo>
                  <a:pt x="4906655" y="1832205"/>
                </a:lnTo>
                <a:lnTo>
                  <a:pt x="4904444" y="1820695"/>
                </a:lnTo>
                <a:close/>
                <a:moveTo>
                  <a:pt x="4912264" y="1819528"/>
                </a:moveTo>
                <a:lnTo>
                  <a:pt x="4912911" y="1830532"/>
                </a:lnTo>
                <a:lnTo>
                  <a:pt x="4912921" y="1830545"/>
                </a:lnTo>
                <a:lnTo>
                  <a:pt x="4916928" y="1829482"/>
                </a:lnTo>
                <a:lnTo>
                  <a:pt x="4922517" y="1827972"/>
                </a:lnTo>
                <a:lnTo>
                  <a:pt x="4921797" y="1827764"/>
                </a:lnTo>
                <a:lnTo>
                  <a:pt x="4924902" y="1826522"/>
                </a:lnTo>
                <a:lnTo>
                  <a:pt x="4921689" y="1826450"/>
                </a:lnTo>
                <a:cubicBezTo>
                  <a:pt x="4919302" y="1825570"/>
                  <a:pt x="4916286" y="1823556"/>
                  <a:pt x="4912264" y="1819528"/>
                </a:cubicBezTo>
                <a:close/>
                <a:moveTo>
                  <a:pt x="7263178" y="1818781"/>
                </a:moveTo>
                <a:cubicBezTo>
                  <a:pt x="7279322" y="1826801"/>
                  <a:pt x="7287393" y="1858887"/>
                  <a:pt x="7279322" y="1874931"/>
                </a:cubicBezTo>
                <a:lnTo>
                  <a:pt x="7290095" y="1840863"/>
                </a:lnTo>
                <a:lnTo>
                  <a:pt x="7295466" y="1852870"/>
                </a:lnTo>
                <a:cubicBezTo>
                  <a:pt x="7297484" y="1858887"/>
                  <a:pt x="7299502" y="1862898"/>
                  <a:pt x="7303539" y="1858887"/>
                </a:cubicBezTo>
                <a:cubicBezTo>
                  <a:pt x="7287393" y="1858887"/>
                  <a:pt x="7295466" y="1882951"/>
                  <a:pt x="7287393" y="1907014"/>
                </a:cubicBezTo>
                <a:cubicBezTo>
                  <a:pt x="7287393" y="1890972"/>
                  <a:pt x="7287393" y="1890972"/>
                  <a:pt x="7287393" y="1882951"/>
                </a:cubicBezTo>
                <a:cubicBezTo>
                  <a:pt x="7271250" y="1882951"/>
                  <a:pt x="7287393" y="1907014"/>
                  <a:pt x="7271250" y="1898995"/>
                </a:cubicBezTo>
                <a:cubicBezTo>
                  <a:pt x="7287393" y="1923058"/>
                  <a:pt x="7279322" y="1947122"/>
                  <a:pt x="7295466" y="1955142"/>
                </a:cubicBezTo>
                <a:cubicBezTo>
                  <a:pt x="7271250" y="1963165"/>
                  <a:pt x="7271250" y="1915038"/>
                  <a:pt x="7263178" y="1907014"/>
                </a:cubicBezTo>
                <a:cubicBezTo>
                  <a:pt x="7263178" y="1890972"/>
                  <a:pt x="7255107" y="1907014"/>
                  <a:pt x="7263178" y="1923058"/>
                </a:cubicBezTo>
                <a:cubicBezTo>
                  <a:pt x="7247035" y="1915038"/>
                  <a:pt x="7255107" y="1882951"/>
                  <a:pt x="7271250" y="1882951"/>
                </a:cubicBezTo>
                <a:cubicBezTo>
                  <a:pt x="7263178" y="1882951"/>
                  <a:pt x="7263178" y="1866908"/>
                  <a:pt x="7271250" y="1874931"/>
                </a:cubicBezTo>
                <a:cubicBezTo>
                  <a:pt x="7271250" y="1858887"/>
                  <a:pt x="7271250" y="1842845"/>
                  <a:pt x="7263178" y="1818781"/>
                </a:cubicBezTo>
                <a:close/>
                <a:moveTo>
                  <a:pt x="4759256" y="1818377"/>
                </a:moveTo>
                <a:lnTo>
                  <a:pt x="4762910" y="1842456"/>
                </a:lnTo>
                <a:lnTo>
                  <a:pt x="4769775" y="1866761"/>
                </a:lnTo>
                <a:lnTo>
                  <a:pt x="4773998" y="1867288"/>
                </a:lnTo>
                <a:lnTo>
                  <a:pt x="4774757" y="1867316"/>
                </a:lnTo>
                <a:lnTo>
                  <a:pt x="4777252" y="1855536"/>
                </a:lnTo>
                <a:lnTo>
                  <a:pt x="4777022" y="1855208"/>
                </a:lnTo>
                <a:cubicBezTo>
                  <a:pt x="4771981" y="1850176"/>
                  <a:pt x="4765934" y="1846150"/>
                  <a:pt x="4765934" y="1842124"/>
                </a:cubicBezTo>
                <a:cubicBezTo>
                  <a:pt x="4769966" y="1842124"/>
                  <a:pt x="4771982" y="1840111"/>
                  <a:pt x="4772990" y="1837091"/>
                </a:cubicBezTo>
                <a:lnTo>
                  <a:pt x="4773005" y="1836927"/>
                </a:lnTo>
                <a:lnTo>
                  <a:pt x="4767950" y="1834404"/>
                </a:lnTo>
                <a:lnTo>
                  <a:pt x="4767141" y="1824308"/>
                </a:lnTo>
                <a:lnTo>
                  <a:pt x="4761901" y="1823000"/>
                </a:lnTo>
                <a:close/>
                <a:moveTo>
                  <a:pt x="5478742" y="1817209"/>
                </a:moveTo>
                <a:lnTo>
                  <a:pt x="5471574" y="1823676"/>
                </a:lnTo>
                <a:lnTo>
                  <a:pt x="5468768" y="1824278"/>
                </a:lnTo>
                <a:lnTo>
                  <a:pt x="5472513" y="1836477"/>
                </a:lnTo>
                <a:lnTo>
                  <a:pt x="5478032" y="1853305"/>
                </a:lnTo>
                <a:lnTo>
                  <a:pt x="5478126" y="1850599"/>
                </a:lnTo>
                <a:lnTo>
                  <a:pt x="5479715" y="1847846"/>
                </a:lnTo>
                <a:lnTo>
                  <a:pt x="5477334" y="1843243"/>
                </a:lnTo>
                <a:lnTo>
                  <a:pt x="5480672" y="1846189"/>
                </a:lnTo>
                <a:lnTo>
                  <a:pt x="5488354" y="1832882"/>
                </a:lnTo>
                <a:lnTo>
                  <a:pt x="5487906" y="1831248"/>
                </a:lnTo>
                <a:close/>
                <a:moveTo>
                  <a:pt x="4830380" y="1816903"/>
                </a:moveTo>
                <a:lnTo>
                  <a:pt x="4830446" y="1817294"/>
                </a:lnTo>
                <a:lnTo>
                  <a:pt x="4830470" y="1816985"/>
                </a:lnTo>
                <a:lnTo>
                  <a:pt x="4830446" y="1816961"/>
                </a:lnTo>
                <a:close/>
                <a:moveTo>
                  <a:pt x="5833614" y="1816723"/>
                </a:moveTo>
                <a:lnTo>
                  <a:pt x="5828196" y="1820212"/>
                </a:lnTo>
                <a:lnTo>
                  <a:pt x="5829869" y="1821714"/>
                </a:lnTo>
                <a:cubicBezTo>
                  <a:pt x="5834226" y="1826381"/>
                  <a:pt x="5837492" y="1829883"/>
                  <a:pt x="5835587" y="1822590"/>
                </a:cubicBezTo>
                <a:close/>
                <a:moveTo>
                  <a:pt x="5199665" y="1815924"/>
                </a:moveTo>
                <a:lnTo>
                  <a:pt x="5197199" y="1816373"/>
                </a:lnTo>
                <a:lnTo>
                  <a:pt x="5209463" y="1841448"/>
                </a:lnTo>
                <a:cubicBezTo>
                  <a:pt x="5201399" y="1845474"/>
                  <a:pt x="5195350" y="1839436"/>
                  <a:pt x="5190310" y="1833397"/>
                </a:cubicBezTo>
                <a:lnTo>
                  <a:pt x="5186281" y="1828861"/>
                </a:lnTo>
                <a:lnTo>
                  <a:pt x="5186281" y="1843256"/>
                </a:lnTo>
                <a:lnTo>
                  <a:pt x="5185802" y="1842426"/>
                </a:lnTo>
                <a:lnTo>
                  <a:pt x="5186279" y="1850507"/>
                </a:lnTo>
                <a:lnTo>
                  <a:pt x="5186333" y="1854318"/>
                </a:lnTo>
                <a:lnTo>
                  <a:pt x="5188295" y="1855208"/>
                </a:lnTo>
                <a:cubicBezTo>
                  <a:pt x="5189303" y="1858228"/>
                  <a:pt x="5189303" y="1862254"/>
                  <a:pt x="5193335" y="1866280"/>
                </a:cubicBezTo>
                <a:lnTo>
                  <a:pt x="5195653" y="1861072"/>
                </a:lnTo>
                <a:lnTo>
                  <a:pt x="5193335" y="1849500"/>
                </a:lnTo>
                <a:cubicBezTo>
                  <a:pt x="5195350" y="1849500"/>
                  <a:pt x="5196863" y="1851009"/>
                  <a:pt x="5197997" y="1853400"/>
                </a:cubicBezTo>
                <a:lnTo>
                  <a:pt x="5198190" y="1854141"/>
                </a:lnTo>
                <a:lnTo>
                  <a:pt x="5201399" y="1842124"/>
                </a:lnTo>
                <a:cubicBezTo>
                  <a:pt x="5205432" y="1850176"/>
                  <a:pt x="5209968" y="1854202"/>
                  <a:pt x="5215008" y="1855837"/>
                </a:cubicBezTo>
                <a:lnTo>
                  <a:pt x="5224195" y="1855490"/>
                </a:lnTo>
                <a:lnTo>
                  <a:pt x="5202406" y="1823332"/>
                </a:lnTo>
                <a:close/>
                <a:moveTo>
                  <a:pt x="5836187" y="1815065"/>
                </a:moveTo>
                <a:lnTo>
                  <a:pt x="5835416" y="1815562"/>
                </a:lnTo>
                <a:lnTo>
                  <a:pt x="5842455" y="1823788"/>
                </a:lnTo>
                <a:lnTo>
                  <a:pt x="5843521" y="1826530"/>
                </a:lnTo>
                <a:lnTo>
                  <a:pt x="5843534" y="1826422"/>
                </a:lnTo>
                <a:cubicBezTo>
                  <a:pt x="5844548" y="1822428"/>
                  <a:pt x="5846575" y="1818434"/>
                  <a:pt x="5850630" y="1818434"/>
                </a:cubicBezTo>
                <a:cubicBezTo>
                  <a:pt x="5844548" y="1814441"/>
                  <a:pt x="5839987" y="1813943"/>
                  <a:pt x="5836187" y="1815065"/>
                </a:cubicBezTo>
                <a:close/>
                <a:moveTo>
                  <a:pt x="6160424" y="1812843"/>
                </a:moveTo>
                <a:lnTo>
                  <a:pt x="6148582" y="1816443"/>
                </a:lnTo>
                <a:lnTo>
                  <a:pt x="6151814" y="1822085"/>
                </a:lnTo>
                <a:lnTo>
                  <a:pt x="6148738" y="1819236"/>
                </a:lnTo>
                <a:lnTo>
                  <a:pt x="6146161" y="1817179"/>
                </a:lnTo>
                <a:lnTo>
                  <a:pt x="6131916" y="1821510"/>
                </a:lnTo>
                <a:lnTo>
                  <a:pt x="6139525" y="1827294"/>
                </a:lnTo>
                <a:cubicBezTo>
                  <a:pt x="6142175" y="1828805"/>
                  <a:pt x="6144699" y="1829310"/>
                  <a:pt x="6146719" y="1827295"/>
                </a:cubicBezTo>
                <a:lnTo>
                  <a:pt x="6152128" y="1822634"/>
                </a:lnTo>
                <a:lnTo>
                  <a:pt x="6154798" y="1827295"/>
                </a:lnTo>
                <a:cubicBezTo>
                  <a:pt x="6158836" y="1827295"/>
                  <a:pt x="6160854" y="1821251"/>
                  <a:pt x="6160854" y="1815206"/>
                </a:cubicBezTo>
                <a:close/>
                <a:moveTo>
                  <a:pt x="7271250" y="1810757"/>
                </a:moveTo>
                <a:lnTo>
                  <a:pt x="7273053" y="1811925"/>
                </a:lnTo>
                <a:lnTo>
                  <a:pt x="7271628" y="1811760"/>
                </a:lnTo>
                <a:cubicBezTo>
                  <a:pt x="7269737" y="1811259"/>
                  <a:pt x="7269232" y="1810757"/>
                  <a:pt x="7271250" y="1810757"/>
                </a:cubicBezTo>
                <a:close/>
                <a:moveTo>
                  <a:pt x="4998557" y="1810289"/>
                </a:moveTo>
                <a:lnTo>
                  <a:pt x="4989114" y="1818464"/>
                </a:lnTo>
                <a:lnTo>
                  <a:pt x="4989540" y="1819698"/>
                </a:lnTo>
                <a:lnTo>
                  <a:pt x="4991730" y="1819580"/>
                </a:lnTo>
                <a:lnTo>
                  <a:pt x="4991730" y="1817968"/>
                </a:lnTo>
                <a:lnTo>
                  <a:pt x="4998557" y="1826646"/>
                </a:lnTo>
                <a:lnTo>
                  <a:pt x="4998558" y="1825442"/>
                </a:lnTo>
                <a:cubicBezTo>
                  <a:pt x="5000574" y="1822412"/>
                  <a:pt x="5002589" y="1818371"/>
                  <a:pt x="4998557" y="1810289"/>
                </a:cubicBezTo>
                <a:close/>
                <a:moveTo>
                  <a:pt x="5508988" y="1810261"/>
                </a:moveTo>
                <a:lnTo>
                  <a:pt x="5507897" y="1811024"/>
                </a:lnTo>
                <a:lnTo>
                  <a:pt x="5509199" y="1810833"/>
                </a:lnTo>
                <a:lnTo>
                  <a:pt x="5509600" y="1811919"/>
                </a:lnTo>
                <a:lnTo>
                  <a:pt x="5510511" y="1822959"/>
                </a:lnTo>
                <a:cubicBezTo>
                  <a:pt x="5511517" y="1827017"/>
                  <a:pt x="5513527" y="1831074"/>
                  <a:pt x="5517549" y="1835130"/>
                </a:cubicBezTo>
                <a:cubicBezTo>
                  <a:pt x="5509506" y="1835130"/>
                  <a:pt x="5509506" y="1827017"/>
                  <a:pt x="5509506" y="1827017"/>
                </a:cubicBezTo>
                <a:cubicBezTo>
                  <a:pt x="5501464" y="1810789"/>
                  <a:pt x="5493419" y="1827017"/>
                  <a:pt x="5485376" y="1818901"/>
                </a:cubicBezTo>
                <a:lnTo>
                  <a:pt x="5496064" y="1833790"/>
                </a:lnTo>
                <a:lnTo>
                  <a:pt x="5496064" y="1833311"/>
                </a:lnTo>
                <a:cubicBezTo>
                  <a:pt x="5512289" y="1825308"/>
                  <a:pt x="5512289" y="1841315"/>
                  <a:pt x="5520403" y="1857321"/>
                </a:cubicBezTo>
                <a:cubicBezTo>
                  <a:pt x="5512289" y="1857321"/>
                  <a:pt x="5512289" y="1865322"/>
                  <a:pt x="5512289" y="1865322"/>
                </a:cubicBezTo>
                <a:cubicBezTo>
                  <a:pt x="5512289" y="1873325"/>
                  <a:pt x="5520403" y="1873325"/>
                  <a:pt x="5520403" y="1889333"/>
                </a:cubicBezTo>
                <a:lnTo>
                  <a:pt x="5527602" y="1883120"/>
                </a:lnTo>
                <a:lnTo>
                  <a:pt x="5524920" y="1872192"/>
                </a:lnTo>
                <a:lnTo>
                  <a:pt x="5525505" y="1865042"/>
                </a:lnTo>
                <a:lnTo>
                  <a:pt x="5520403" y="1857321"/>
                </a:lnTo>
                <a:lnTo>
                  <a:pt x="5529952" y="1855751"/>
                </a:lnTo>
                <a:lnTo>
                  <a:pt x="5533633" y="1852830"/>
                </a:lnTo>
                <a:lnTo>
                  <a:pt x="5533963" y="1856462"/>
                </a:lnTo>
                <a:lnTo>
                  <a:pt x="5541126" y="1862349"/>
                </a:lnTo>
                <a:lnTo>
                  <a:pt x="5537580" y="1852957"/>
                </a:lnTo>
                <a:lnTo>
                  <a:pt x="5536631" y="1851318"/>
                </a:lnTo>
                <a:lnTo>
                  <a:pt x="5535062" y="1846287"/>
                </a:lnTo>
                <a:lnTo>
                  <a:pt x="5533633" y="1842505"/>
                </a:lnTo>
                <a:lnTo>
                  <a:pt x="5533853" y="1842412"/>
                </a:lnTo>
                <a:lnTo>
                  <a:pt x="5530457" y="1831526"/>
                </a:lnTo>
                <a:lnTo>
                  <a:pt x="5525591" y="1826002"/>
                </a:lnTo>
                <a:lnTo>
                  <a:pt x="5520330" y="1816050"/>
                </a:lnTo>
                <a:lnTo>
                  <a:pt x="5518414" y="1814813"/>
                </a:lnTo>
                <a:lnTo>
                  <a:pt x="5521475" y="1829028"/>
                </a:lnTo>
                <a:cubicBezTo>
                  <a:pt x="5523455" y="1841532"/>
                  <a:pt x="5520062" y="1837919"/>
                  <a:pt x="5515537" y="1828031"/>
                </a:cubicBezTo>
                <a:lnTo>
                  <a:pt x="5509600" y="1811919"/>
                </a:lnTo>
                <a:lnTo>
                  <a:pt x="5509506" y="1810789"/>
                </a:lnTo>
                <a:lnTo>
                  <a:pt x="5509199" y="1810833"/>
                </a:lnTo>
                <a:close/>
                <a:moveTo>
                  <a:pt x="4975601" y="1809915"/>
                </a:moveTo>
                <a:lnTo>
                  <a:pt x="4974953" y="1813800"/>
                </a:lnTo>
                <a:lnTo>
                  <a:pt x="4976260" y="1813446"/>
                </a:lnTo>
                <a:lnTo>
                  <a:pt x="4979268" y="1812280"/>
                </a:lnTo>
                <a:close/>
                <a:moveTo>
                  <a:pt x="5282042" y="1809242"/>
                </a:moveTo>
                <a:cubicBezTo>
                  <a:pt x="5282042" y="1809242"/>
                  <a:pt x="5282042" y="1817294"/>
                  <a:pt x="5273978" y="1825346"/>
                </a:cubicBezTo>
                <a:cubicBezTo>
                  <a:pt x="5273978" y="1837422"/>
                  <a:pt x="5283050" y="1831384"/>
                  <a:pt x="5287587" y="1834404"/>
                </a:cubicBezTo>
                <a:lnTo>
                  <a:pt x="5288762" y="1837690"/>
                </a:lnTo>
                <a:lnTo>
                  <a:pt x="5292122" y="1838098"/>
                </a:lnTo>
                <a:lnTo>
                  <a:pt x="5293379" y="1837309"/>
                </a:lnTo>
                <a:lnTo>
                  <a:pt x="5293635" y="1835033"/>
                </a:lnTo>
                <a:cubicBezTo>
                  <a:pt x="5294643" y="1830882"/>
                  <a:pt x="5296155" y="1827360"/>
                  <a:pt x="5298171" y="1825346"/>
                </a:cubicBezTo>
                <a:cubicBezTo>
                  <a:pt x="5290106" y="1825346"/>
                  <a:pt x="5290106" y="1825346"/>
                  <a:pt x="5282042" y="1809242"/>
                </a:cubicBezTo>
                <a:close/>
                <a:moveTo>
                  <a:pt x="4760940" y="1809242"/>
                </a:moveTo>
                <a:lnTo>
                  <a:pt x="4765934" y="1817968"/>
                </a:lnTo>
                <a:lnTo>
                  <a:pt x="4766286" y="1813643"/>
                </a:lnTo>
                <a:lnTo>
                  <a:pt x="4765934" y="1809242"/>
                </a:lnTo>
                <a:cubicBezTo>
                  <a:pt x="4765934" y="1809242"/>
                  <a:pt x="4763918" y="1809242"/>
                  <a:pt x="4761901" y="1809242"/>
                </a:cubicBezTo>
                <a:close/>
                <a:moveTo>
                  <a:pt x="5119691" y="1809086"/>
                </a:moveTo>
                <a:lnTo>
                  <a:pt x="5112820" y="1816332"/>
                </a:lnTo>
                <a:lnTo>
                  <a:pt x="5109343" y="1813609"/>
                </a:lnTo>
                <a:lnTo>
                  <a:pt x="5108662" y="1814274"/>
                </a:lnTo>
                <a:lnTo>
                  <a:pt x="5105285" y="1818419"/>
                </a:lnTo>
                <a:lnTo>
                  <a:pt x="5105637" y="1823001"/>
                </a:lnTo>
                <a:lnTo>
                  <a:pt x="5106661" y="1825773"/>
                </a:lnTo>
                <a:lnTo>
                  <a:pt x="5112694" y="1817294"/>
                </a:lnTo>
                <a:cubicBezTo>
                  <a:pt x="5114710" y="1819307"/>
                  <a:pt x="5116222" y="1823333"/>
                  <a:pt x="5117231" y="1828365"/>
                </a:cubicBezTo>
                <a:lnTo>
                  <a:pt x="5117271" y="1828823"/>
                </a:lnTo>
                <a:lnTo>
                  <a:pt x="5122193" y="1831636"/>
                </a:lnTo>
                <a:cubicBezTo>
                  <a:pt x="5123161" y="1833573"/>
                  <a:pt x="5123161" y="1835509"/>
                  <a:pt x="5123161" y="1835509"/>
                </a:cubicBezTo>
                <a:lnTo>
                  <a:pt x="5123250" y="1835361"/>
                </a:lnTo>
                <a:lnTo>
                  <a:pt x="5120759" y="1809242"/>
                </a:lnTo>
                <a:close/>
                <a:moveTo>
                  <a:pt x="6174378" y="1808987"/>
                </a:moveTo>
                <a:lnTo>
                  <a:pt x="6166421" y="1811083"/>
                </a:lnTo>
                <a:lnTo>
                  <a:pt x="6168429" y="1814451"/>
                </a:lnTo>
                <a:cubicBezTo>
                  <a:pt x="6169943" y="1817221"/>
                  <a:pt x="6170953" y="1819236"/>
                  <a:pt x="6170953" y="1819236"/>
                </a:cubicBezTo>
                <a:close/>
                <a:moveTo>
                  <a:pt x="5016094" y="1808720"/>
                </a:moveTo>
                <a:lnTo>
                  <a:pt x="5015923" y="1809915"/>
                </a:lnTo>
                <a:lnTo>
                  <a:pt x="5020907" y="1815203"/>
                </a:lnTo>
                <a:lnTo>
                  <a:pt x="5022745" y="1810289"/>
                </a:lnTo>
                <a:close/>
                <a:moveTo>
                  <a:pt x="5434287" y="1808712"/>
                </a:moveTo>
                <a:lnTo>
                  <a:pt x="5434502" y="1810608"/>
                </a:lnTo>
                <a:lnTo>
                  <a:pt x="5435849" y="1810310"/>
                </a:lnTo>
                <a:close/>
                <a:moveTo>
                  <a:pt x="5914117" y="1808419"/>
                </a:moveTo>
                <a:lnTo>
                  <a:pt x="5916115" y="1809221"/>
                </a:lnTo>
                <a:lnTo>
                  <a:pt x="5915492" y="1810448"/>
                </a:lnTo>
                <a:close/>
                <a:moveTo>
                  <a:pt x="5150493" y="1807953"/>
                </a:moveTo>
                <a:cubicBezTo>
                  <a:pt x="5148981" y="1808990"/>
                  <a:pt x="5147469" y="1810877"/>
                  <a:pt x="5145957" y="1812765"/>
                </a:cubicBezTo>
                <a:lnTo>
                  <a:pt x="5145640" y="1813102"/>
                </a:lnTo>
                <a:lnTo>
                  <a:pt x="5150647" y="1817673"/>
                </a:lnTo>
                <a:cubicBezTo>
                  <a:pt x="5150647" y="1817673"/>
                  <a:pt x="5150647" y="1809377"/>
                  <a:pt x="5150647" y="1809377"/>
                </a:cubicBezTo>
                <a:lnTo>
                  <a:pt x="5151710" y="1822833"/>
                </a:lnTo>
                <a:lnTo>
                  <a:pt x="5158997" y="1826690"/>
                </a:lnTo>
                <a:lnTo>
                  <a:pt x="5161077" y="1825346"/>
                </a:lnTo>
                <a:cubicBezTo>
                  <a:pt x="5159062" y="1815281"/>
                  <a:pt x="5157045" y="1810248"/>
                  <a:pt x="5155029" y="1808235"/>
                </a:cubicBezTo>
                <a:cubicBezTo>
                  <a:pt x="5153517" y="1806726"/>
                  <a:pt x="5152005" y="1806914"/>
                  <a:pt x="5150493" y="1807953"/>
                </a:cubicBezTo>
                <a:close/>
                <a:moveTo>
                  <a:pt x="5860721" y="1807343"/>
                </a:moveTo>
                <a:lnTo>
                  <a:pt x="5860892" y="1808452"/>
                </a:lnTo>
                <a:cubicBezTo>
                  <a:pt x="5859751" y="1818933"/>
                  <a:pt x="5850630" y="1820432"/>
                  <a:pt x="5850630" y="1826422"/>
                </a:cubicBezTo>
                <a:cubicBezTo>
                  <a:pt x="5858738" y="1826422"/>
                  <a:pt x="5858738" y="1818434"/>
                  <a:pt x="5866846" y="1818434"/>
                </a:cubicBezTo>
                <a:cubicBezTo>
                  <a:pt x="5862792" y="1816437"/>
                  <a:pt x="5861271" y="1814441"/>
                  <a:pt x="5861397" y="1812320"/>
                </a:cubicBezTo>
                <a:lnTo>
                  <a:pt x="5863405" y="1809212"/>
                </a:lnTo>
                <a:close/>
                <a:moveTo>
                  <a:pt x="6011269" y="1803821"/>
                </a:moveTo>
                <a:cubicBezTo>
                  <a:pt x="6013811" y="1806361"/>
                  <a:pt x="6019619" y="1829595"/>
                  <a:pt x="6025427" y="1817980"/>
                </a:cubicBezTo>
                <a:cubicBezTo>
                  <a:pt x="6033171" y="1825724"/>
                  <a:pt x="6017682" y="1825724"/>
                  <a:pt x="6017682" y="1841214"/>
                </a:cubicBezTo>
                <a:cubicBezTo>
                  <a:pt x="5994448" y="1817980"/>
                  <a:pt x="6025427" y="1833469"/>
                  <a:pt x="6009937" y="1810235"/>
                </a:cubicBezTo>
                <a:cubicBezTo>
                  <a:pt x="6009937" y="1804427"/>
                  <a:pt x="6010423" y="1802973"/>
                  <a:pt x="6011269" y="1803821"/>
                </a:cubicBezTo>
                <a:close/>
                <a:moveTo>
                  <a:pt x="7343897" y="1802737"/>
                </a:moveTo>
                <a:lnTo>
                  <a:pt x="7351969" y="1818778"/>
                </a:lnTo>
                <a:lnTo>
                  <a:pt x="7344906" y="1810760"/>
                </a:lnTo>
                <a:cubicBezTo>
                  <a:pt x="7343897" y="1806748"/>
                  <a:pt x="7343897" y="1802737"/>
                  <a:pt x="7343897" y="1802737"/>
                </a:cubicBezTo>
                <a:close/>
                <a:moveTo>
                  <a:pt x="5447175" y="1801408"/>
                </a:moveTo>
                <a:cubicBezTo>
                  <a:pt x="5445165" y="1802168"/>
                  <a:pt x="5443153" y="1803690"/>
                  <a:pt x="5441143" y="1804704"/>
                </a:cubicBezTo>
                <a:lnTo>
                  <a:pt x="5435169" y="1804955"/>
                </a:lnTo>
                <a:lnTo>
                  <a:pt x="5436525" y="1810159"/>
                </a:lnTo>
                <a:lnTo>
                  <a:pt x="5451963" y="1806738"/>
                </a:lnTo>
                <a:lnTo>
                  <a:pt x="5453207" y="1802676"/>
                </a:lnTo>
                <a:cubicBezTo>
                  <a:pt x="5451197" y="1800647"/>
                  <a:pt x="5449186" y="1800647"/>
                  <a:pt x="5447175" y="1801408"/>
                </a:cubicBezTo>
                <a:close/>
                <a:moveTo>
                  <a:pt x="5427144" y="1801406"/>
                </a:moveTo>
                <a:lnTo>
                  <a:pt x="5424271" y="1812876"/>
                </a:lnTo>
                <a:lnTo>
                  <a:pt x="5428182" y="1812009"/>
                </a:lnTo>
                <a:lnTo>
                  <a:pt x="5427225" y="1801488"/>
                </a:lnTo>
                <a:close/>
                <a:moveTo>
                  <a:pt x="4790127" y="1801190"/>
                </a:moveTo>
                <a:lnTo>
                  <a:pt x="4786570" y="1807580"/>
                </a:lnTo>
                <a:lnTo>
                  <a:pt x="4787102" y="1808911"/>
                </a:lnTo>
                <a:lnTo>
                  <a:pt x="4790661" y="1814306"/>
                </a:lnTo>
                <a:lnTo>
                  <a:pt x="4791091" y="1811289"/>
                </a:lnTo>
                <a:lnTo>
                  <a:pt x="4790127" y="1809915"/>
                </a:lnTo>
                <a:lnTo>
                  <a:pt x="4791210" y="1810457"/>
                </a:lnTo>
                <a:lnTo>
                  <a:pt x="4791241" y="1810235"/>
                </a:lnTo>
                <a:lnTo>
                  <a:pt x="4791632" y="1810668"/>
                </a:lnTo>
                <a:lnTo>
                  <a:pt x="4798191" y="1813942"/>
                </a:lnTo>
                <a:cubicBezTo>
                  <a:pt x="4800207" y="1815955"/>
                  <a:pt x="4802223" y="1817968"/>
                  <a:pt x="4806255" y="1817968"/>
                </a:cubicBezTo>
                <a:lnTo>
                  <a:pt x="4802314" y="1808442"/>
                </a:lnTo>
                <a:lnTo>
                  <a:pt x="4799199" y="1808234"/>
                </a:lnTo>
                <a:lnTo>
                  <a:pt x="4792817" y="1803279"/>
                </a:lnTo>
                <a:lnTo>
                  <a:pt x="4790127" y="1801866"/>
                </a:lnTo>
                <a:lnTo>
                  <a:pt x="4790177" y="1801230"/>
                </a:lnTo>
                <a:close/>
                <a:moveTo>
                  <a:pt x="6204526" y="1801044"/>
                </a:moveTo>
                <a:lnTo>
                  <a:pt x="6196924" y="1803046"/>
                </a:lnTo>
                <a:lnTo>
                  <a:pt x="6205493" y="1807330"/>
                </a:lnTo>
                <a:close/>
                <a:moveTo>
                  <a:pt x="4842722" y="1798400"/>
                </a:moveTo>
                <a:lnTo>
                  <a:pt x="4844684" y="1808361"/>
                </a:lnTo>
                <a:lnTo>
                  <a:pt x="4850189" y="1821967"/>
                </a:lnTo>
                <a:lnTo>
                  <a:pt x="4854638" y="1817968"/>
                </a:lnTo>
                <a:cubicBezTo>
                  <a:pt x="4854638" y="1813942"/>
                  <a:pt x="4852623" y="1809916"/>
                  <a:pt x="4849598" y="1805891"/>
                </a:cubicBezTo>
                <a:close/>
                <a:moveTo>
                  <a:pt x="5470273" y="1797184"/>
                </a:moveTo>
                <a:lnTo>
                  <a:pt x="5467858" y="1798229"/>
                </a:lnTo>
                <a:lnTo>
                  <a:pt x="5465170" y="1805105"/>
                </a:lnTo>
                <a:lnTo>
                  <a:pt x="5472983" y="1804427"/>
                </a:lnTo>
                <a:close/>
                <a:moveTo>
                  <a:pt x="4929579" y="1797007"/>
                </a:moveTo>
                <a:lnTo>
                  <a:pt x="4932425" y="1814085"/>
                </a:lnTo>
                <a:lnTo>
                  <a:pt x="4935309" y="1810235"/>
                </a:lnTo>
                <a:lnTo>
                  <a:pt x="4935281" y="1809915"/>
                </a:lnTo>
                <a:lnTo>
                  <a:pt x="4935420" y="1810086"/>
                </a:lnTo>
                <a:lnTo>
                  <a:pt x="4937397" y="1807446"/>
                </a:lnTo>
                <a:close/>
                <a:moveTo>
                  <a:pt x="5730019" y="1796924"/>
                </a:moveTo>
                <a:lnTo>
                  <a:pt x="5728009" y="1801915"/>
                </a:lnTo>
                <a:lnTo>
                  <a:pt x="5729552" y="1803216"/>
                </a:lnTo>
                <a:cubicBezTo>
                  <a:pt x="5730883" y="1803458"/>
                  <a:pt x="5730641" y="1801522"/>
                  <a:pt x="5730157" y="1798618"/>
                </a:cubicBezTo>
                <a:close/>
                <a:moveTo>
                  <a:pt x="5355865" y="1796652"/>
                </a:moveTo>
                <a:lnTo>
                  <a:pt x="5352602" y="1801865"/>
                </a:lnTo>
                <a:cubicBezTo>
                  <a:pt x="5352602" y="1807903"/>
                  <a:pt x="5354618" y="1813942"/>
                  <a:pt x="5354618" y="1817968"/>
                </a:cubicBezTo>
                <a:cubicBezTo>
                  <a:pt x="5358651" y="1817968"/>
                  <a:pt x="5361170" y="1816457"/>
                  <a:pt x="5362935" y="1814445"/>
                </a:cubicBezTo>
                <a:lnTo>
                  <a:pt x="5365921" y="1809275"/>
                </a:lnTo>
                <a:lnTo>
                  <a:pt x="5362682" y="1801190"/>
                </a:lnTo>
                <a:close/>
                <a:moveTo>
                  <a:pt x="5238168" y="1795487"/>
                </a:moveTo>
                <a:lnTo>
                  <a:pt x="5235155" y="1799003"/>
                </a:lnTo>
                <a:lnTo>
                  <a:pt x="5235194" y="1801702"/>
                </a:lnTo>
                <a:lnTo>
                  <a:pt x="5242963" y="1800884"/>
                </a:lnTo>
                <a:close/>
                <a:moveTo>
                  <a:pt x="4806892" y="1794409"/>
                </a:moveTo>
                <a:lnTo>
                  <a:pt x="4812302" y="1805215"/>
                </a:lnTo>
                <a:lnTo>
                  <a:pt x="4810417" y="1808981"/>
                </a:lnTo>
                <a:lnTo>
                  <a:pt x="4810047" y="1808956"/>
                </a:lnTo>
                <a:lnTo>
                  <a:pt x="4810175" y="1809465"/>
                </a:lnTo>
                <a:lnTo>
                  <a:pt x="4810417" y="1808981"/>
                </a:lnTo>
                <a:lnTo>
                  <a:pt x="4813140" y="1809163"/>
                </a:lnTo>
                <a:lnTo>
                  <a:pt x="4813418" y="1807443"/>
                </a:lnTo>
                <a:lnTo>
                  <a:pt x="4812302" y="1805215"/>
                </a:lnTo>
                <a:lnTo>
                  <a:pt x="4814320" y="1801190"/>
                </a:lnTo>
                <a:lnTo>
                  <a:pt x="4824449" y="1805788"/>
                </a:lnTo>
                <a:lnTo>
                  <a:pt x="4825704" y="1803283"/>
                </a:lnTo>
                <a:lnTo>
                  <a:pt x="4824399" y="1802197"/>
                </a:lnTo>
                <a:lnTo>
                  <a:pt x="4815846" y="1797926"/>
                </a:lnTo>
                <a:lnTo>
                  <a:pt x="4812303" y="1799474"/>
                </a:lnTo>
                <a:close/>
                <a:moveTo>
                  <a:pt x="5059214" y="1793791"/>
                </a:moveTo>
                <a:lnTo>
                  <a:pt x="5060310" y="1802132"/>
                </a:lnTo>
                <a:lnTo>
                  <a:pt x="5063850" y="1796700"/>
                </a:lnTo>
                <a:close/>
                <a:moveTo>
                  <a:pt x="5088501" y="1793495"/>
                </a:moveTo>
                <a:lnTo>
                  <a:pt x="5080875" y="1798112"/>
                </a:lnTo>
                <a:lnTo>
                  <a:pt x="5080563" y="1804532"/>
                </a:lnTo>
                <a:lnTo>
                  <a:pt x="5074465" y="1801992"/>
                </a:lnTo>
                <a:lnTo>
                  <a:pt x="5069102" y="1805238"/>
                </a:lnTo>
                <a:lnTo>
                  <a:pt x="5061448" y="1810799"/>
                </a:lnTo>
                <a:lnTo>
                  <a:pt x="5062169" y="1816288"/>
                </a:lnTo>
                <a:lnTo>
                  <a:pt x="5062772" y="1818412"/>
                </a:lnTo>
                <a:lnTo>
                  <a:pt x="5069914" y="1823891"/>
                </a:lnTo>
                <a:cubicBezTo>
                  <a:pt x="5073303" y="1825827"/>
                  <a:pt x="5076933" y="1827764"/>
                  <a:pt x="5080200" y="1830668"/>
                </a:cubicBezTo>
                <a:lnTo>
                  <a:pt x="5081717" y="1833022"/>
                </a:lnTo>
                <a:lnTo>
                  <a:pt x="5082810" y="1830171"/>
                </a:lnTo>
                <a:lnTo>
                  <a:pt x="5093254" y="1826983"/>
                </a:lnTo>
                <a:lnTo>
                  <a:pt x="5092156" y="1823126"/>
                </a:lnTo>
                <a:cubicBezTo>
                  <a:pt x="5090014" y="1819981"/>
                  <a:pt x="5086486" y="1817968"/>
                  <a:pt x="5080437" y="1817968"/>
                </a:cubicBezTo>
                <a:cubicBezTo>
                  <a:pt x="5084469" y="1817968"/>
                  <a:pt x="5088501" y="1817968"/>
                  <a:pt x="5092533" y="1814948"/>
                </a:cubicBezTo>
                <a:lnTo>
                  <a:pt x="5096566" y="1810168"/>
                </a:lnTo>
                <a:lnTo>
                  <a:pt x="5096566" y="1801190"/>
                </a:lnTo>
                <a:lnTo>
                  <a:pt x="5100202" y="1804038"/>
                </a:lnTo>
                <a:lnTo>
                  <a:pt x="5101790" y="1800368"/>
                </a:lnTo>
                <a:lnTo>
                  <a:pt x="5096595" y="1794301"/>
                </a:lnTo>
                <a:cubicBezTo>
                  <a:pt x="5094107" y="1792958"/>
                  <a:pt x="5091399" y="1792800"/>
                  <a:pt x="5088501" y="1793495"/>
                </a:cubicBezTo>
                <a:close/>
                <a:moveTo>
                  <a:pt x="5702728" y="1793335"/>
                </a:moveTo>
                <a:lnTo>
                  <a:pt x="5698138" y="1801356"/>
                </a:lnTo>
                <a:lnTo>
                  <a:pt x="5709224" y="1809867"/>
                </a:lnTo>
                <a:lnTo>
                  <a:pt x="5709601" y="1809918"/>
                </a:lnTo>
                <a:close/>
                <a:moveTo>
                  <a:pt x="6013672" y="1792780"/>
                </a:moveTo>
                <a:cubicBezTo>
                  <a:pt x="6045944" y="1792780"/>
                  <a:pt x="5949133" y="1827633"/>
                  <a:pt x="5989469" y="1801494"/>
                </a:cubicBezTo>
                <a:cubicBezTo>
                  <a:pt x="5989469" y="1801494"/>
                  <a:pt x="5989469" y="1801494"/>
                  <a:pt x="6013672" y="1792780"/>
                </a:cubicBezTo>
                <a:close/>
                <a:moveTo>
                  <a:pt x="5545035" y="1792224"/>
                </a:moveTo>
                <a:cubicBezTo>
                  <a:pt x="5536970" y="1792224"/>
                  <a:pt x="5545035" y="1800276"/>
                  <a:pt x="5545035" y="1808328"/>
                </a:cubicBezTo>
                <a:cubicBezTo>
                  <a:pt x="5541002" y="1804302"/>
                  <a:pt x="5534954" y="1802289"/>
                  <a:pt x="5529913" y="1803296"/>
                </a:cubicBezTo>
                <a:lnTo>
                  <a:pt x="5526012" y="1808922"/>
                </a:lnTo>
                <a:lnTo>
                  <a:pt x="5530717" y="1816857"/>
                </a:lnTo>
                <a:lnTo>
                  <a:pt x="5531996" y="1824870"/>
                </a:lnTo>
                <a:lnTo>
                  <a:pt x="5534476" y="1824558"/>
                </a:lnTo>
                <a:cubicBezTo>
                  <a:pt x="5536378" y="1825808"/>
                  <a:pt x="5538152" y="1828310"/>
                  <a:pt x="5539674" y="1831311"/>
                </a:cubicBezTo>
                <a:lnTo>
                  <a:pt x="5541860" y="1839077"/>
                </a:lnTo>
                <a:lnTo>
                  <a:pt x="5546219" y="1837261"/>
                </a:lnTo>
                <a:lnTo>
                  <a:pt x="5546930" y="1836617"/>
                </a:lnTo>
                <a:lnTo>
                  <a:pt x="5546773" y="1836313"/>
                </a:lnTo>
                <a:cubicBezTo>
                  <a:pt x="5542716" y="1831311"/>
                  <a:pt x="5536631" y="1825308"/>
                  <a:pt x="5536631" y="1817305"/>
                </a:cubicBezTo>
                <a:cubicBezTo>
                  <a:pt x="5544744" y="1825308"/>
                  <a:pt x="5550829" y="1827309"/>
                  <a:pt x="5555900" y="1825308"/>
                </a:cubicBezTo>
                <a:lnTo>
                  <a:pt x="5565700" y="1813410"/>
                </a:lnTo>
                <a:lnTo>
                  <a:pt x="5558445" y="1798476"/>
                </a:lnTo>
                <a:lnTo>
                  <a:pt x="5557130" y="1799269"/>
                </a:lnTo>
                <a:cubicBezTo>
                  <a:pt x="5553098" y="1802289"/>
                  <a:pt x="5549066" y="1804302"/>
                  <a:pt x="5545035" y="1792224"/>
                </a:cubicBezTo>
                <a:close/>
                <a:moveTo>
                  <a:pt x="5017528" y="1789004"/>
                </a:moveTo>
                <a:lnTo>
                  <a:pt x="5016017" y="1789421"/>
                </a:lnTo>
                <a:lnTo>
                  <a:pt x="5013900" y="1792243"/>
                </a:lnTo>
                <a:lnTo>
                  <a:pt x="5015923" y="1793813"/>
                </a:lnTo>
                <a:close/>
                <a:moveTo>
                  <a:pt x="5503338" y="1787940"/>
                </a:moveTo>
                <a:lnTo>
                  <a:pt x="5489694" y="1792807"/>
                </a:lnTo>
                <a:lnTo>
                  <a:pt x="5487872" y="1793206"/>
                </a:lnTo>
                <a:lnTo>
                  <a:pt x="5486382" y="1797605"/>
                </a:lnTo>
                <a:cubicBezTo>
                  <a:pt x="5485879" y="1800140"/>
                  <a:pt x="5485628" y="1801408"/>
                  <a:pt x="5484497" y="1800014"/>
                </a:cubicBezTo>
                <a:lnTo>
                  <a:pt x="5481627" y="1794578"/>
                </a:lnTo>
                <a:lnTo>
                  <a:pt x="5476845" y="1795629"/>
                </a:lnTo>
                <a:lnTo>
                  <a:pt x="5476706" y="1798238"/>
                </a:lnTo>
                <a:lnTo>
                  <a:pt x="5483907" y="1803479"/>
                </a:lnTo>
                <a:lnTo>
                  <a:pt x="5505997" y="1801564"/>
                </a:lnTo>
                <a:close/>
                <a:moveTo>
                  <a:pt x="6284875" y="1787001"/>
                </a:moveTo>
                <a:cubicBezTo>
                  <a:pt x="6284875" y="1787001"/>
                  <a:pt x="6284875" y="1794745"/>
                  <a:pt x="6284875" y="1802490"/>
                </a:cubicBezTo>
                <a:cubicBezTo>
                  <a:pt x="6259704" y="1787001"/>
                  <a:pt x="6259704" y="1825724"/>
                  <a:pt x="6234533" y="1802490"/>
                </a:cubicBezTo>
                <a:cubicBezTo>
                  <a:pt x="6259704" y="1787001"/>
                  <a:pt x="6259704" y="1794745"/>
                  <a:pt x="6284875" y="1787001"/>
                </a:cubicBezTo>
                <a:close/>
                <a:moveTo>
                  <a:pt x="5477334" y="1786449"/>
                </a:moveTo>
                <a:lnTo>
                  <a:pt x="5477129" y="1790294"/>
                </a:lnTo>
                <a:lnTo>
                  <a:pt x="5478823" y="1789674"/>
                </a:lnTo>
                <a:lnTo>
                  <a:pt x="5478986" y="1789577"/>
                </a:lnTo>
                <a:close/>
                <a:moveTo>
                  <a:pt x="5257187" y="1785612"/>
                </a:moveTo>
                <a:lnTo>
                  <a:pt x="5255959" y="1786013"/>
                </a:lnTo>
                <a:cubicBezTo>
                  <a:pt x="5253817" y="1788782"/>
                  <a:pt x="5251802" y="1793813"/>
                  <a:pt x="5249785" y="1801866"/>
                </a:cubicBezTo>
                <a:lnTo>
                  <a:pt x="5247702" y="1801781"/>
                </a:lnTo>
                <a:lnTo>
                  <a:pt x="5258693" y="1810235"/>
                </a:lnTo>
                <a:cubicBezTo>
                  <a:pt x="5266438" y="1825724"/>
                  <a:pt x="5250949" y="1802490"/>
                  <a:pt x="5250949" y="1810235"/>
                </a:cubicBezTo>
                <a:cubicBezTo>
                  <a:pt x="5243203" y="1817980"/>
                  <a:pt x="5266438" y="1825724"/>
                  <a:pt x="5258693" y="1841214"/>
                </a:cubicBezTo>
                <a:cubicBezTo>
                  <a:pt x="5250949" y="1841214"/>
                  <a:pt x="5250949" y="1833469"/>
                  <a:pt x="5250949" y="1833469"/>
                </a:cubicBezTo>
                <a:cubicBezTo>
                  <a:pt x="5250949" y="1833469"/>
                  <a:pt x="5243203" y="1833469"/>
                  <a:pt x="5243203" y="1833469"/>
                </a:cubicBezTo>
                <a:lnTo>
                  <a:pt x="5236261" y="1823371"/>
                </a:lnTo>
                <a:lnTo>
                  <a:pt x="5225455" y="1818251"/>
                </a:lnTo>
                <a:lnTo>
                  <a:pt x="5223576" y="1831384"/>
                </a:lnTo>
                <a:cubicBezTo>
                  <a:pt x="5221560" y="1835410"/>
                  <a:pt x="5217528" y="1837423"/>
                  <a:pt x="5209463" y="1833398"/>
                </a:cubicBezTo>
                <a:cubicBezTo>
                  <a:pt x="5217528" y="1841448"/>
                  <a:pt x="5225592" y="1849500"/>
                  <a:pt x="5241720" y="1849500"/>
                </a:cubicBezTo>
                <a:lnTo>
                  <a:pt x="5241305" y="1852672"/>
                </a:lnTo>
                <a:lnTo>
                  <a:pt x="5251297" y="1850051"/>
                </a:lnTo>
                <a:lnTo>
                  <a:pt x="5265314" y="1850128"/>
                </a:lnTo>
                <a:lnTo>
                  <a:pt x="5265913" y="1841448"/>
                </a:lnTo>
                <a:lnTo>
                  <a:pt x="5266208" y="1841448"/>
                </a:lnTo>
                <a:lnTo>
                  <a:pt x="5265913" y="1841118"/>
                </a:lnTo>
                <a:cubicBezTo>
                  <a:pt x="5263898" y="1838098"/>
                  <a:pt x="5261882" y="1834072"/>
                  <a:pt x="5257849" y="1826019"/>
                </a:cubicBezTo>
                <a:cubicBezTo>
                  <a:pt x="5261882" y="1830046"/>
                  <a:pt x="5267425" y="1833569"/>
                  <a:pt x="5273474" y="1835834"/>
                </a:cubicBezTo>
                <a:lnTo>
                  <a:pt x="5274525" y="1835961"/>
                </a:lnTo>
                <a:lnTo>
                  <a:pt x="5270324" y="1832894"/>
                </a:lnTo>
                <a:cubicBezTo>
                  <a:pt x="5263898" y="1822327"/>
                  <a:pt x="5269946" y="1807229"/>
                  <a:pt x="5257849" y="1801190"/>
                </a:cubicBezTo>
                <a:cubicBezTo>
                  <a:pt x="5257849" y="1793138"/>
                  <a:pt x="5257849" y="1793138"/>
                  <a:pt x="5265913" y="1793138"/>
                </a:cubicBezTo>
                <a:cubicBezTo>
                  <a:pt x="5261882" y="1793138"/>
                  <a:pt x="5259865" y="1791125"/>
                  <a:pt x="5257849" y="1787098"/>
                </a:cubicBezTo>
                <a:close/>
                <a:moveTo>
                  <a:pt x="5715778" y="1785264"/>
                </a:moveTo>
                <a:lnTo>
                  <a:pt x="5706365" y="1787391"/>
                </a:lnTo>
                <a:lnTo>
                  <a:pt x="5705874" y="1789287"/>
                </a:lnTo>
                <a:cubicBezTo>
                  <a:pt x="5705350" y="1792323"/>
                  <a:pt x="5705611" y="1795360"/>
                  <a:pt x="5707578" y="1798649"/>
                </a:cubicBezTo>
                <a:lnTo>
                  <a:pt x="5717912" y="1808074"/>
                </a:lnTo>
                <a:lnTo>
                  <a:pt x="5719803" y="1804211"/>
                </a:lnTo>
                <a:close/>
                <a:moveTo>
                  <a:pt x="5338492" y="1785085"/>
                </a:moveTo>
                <a:cubicBezTo>
                  <a:pt x="5330428" y="1785085"/>
                  <a:pt x="5330428" y="1801190"/>
                  <a:pt x="5338492" y="1817294"/>
                </a:cubicBezTo>
                <a:lnTo>
                  <a:pt x="5338493" y="1817295"/>
                </a:lnTo>
                <a:lnTo>
                  <a:pt x="5343531" y="1813942"/>
                </a:lnTo>
                <a:cubicBezTo>
                  <a:pt x="5347059" y="1810923"/>
                  <a:pt x="5349830" y="1806897"/>
                  <a:pt x="5350712" y="1800103"/>
                </a:cubicBezTo>
                <a:lnTo>
                  <a:pt x="5349678" y="1792533"/>
                </a:lnTo>
                <a:lnTo>
                  <a:pt x="5345777" y="1789936"/>
                </a:lnTo>
                <a:lnTo>
                  <a:pt x="5346554" y="1793813"/>
                </a:lnTo>
                <a:lnTo>
                  <a:pt x="5344224" y="1788902"/>
                </a:lnTo>
                <a:close/>
                <a:moveTo>
                  <a:pt x="5186986" y="1781668"/>
                </a:moveTo>
                <a:lnTo>
                  <a:pt x="5186959" y="1781719"/>
                </a:lnTo>
                <a:lnTo>
                  <a:pt x="5188295" y="1798170"/>
                </a:lnTo>
                <a:lnTo>
                  <a:pt x="5191887" y="1805515"/>
                </a:lnTo>
                <a:lnTo>
                  <a:pt x="5196224" y="1806628"/>
                </a:lnTo>
                <a:close/>
                <a:moveTo>
                  <a:pt x="5752164" y="1778032"/>
                </a:moveTo>
                <a:lnTo>
                  <a:pt x="5754359" y="1782162"/>
                </a:lnTo>
                <a:lnTo>
                  <a:pt x="5756063" y="1787771"/>
                </a:lnTo>
                <a:lnTo>
                  <a:pt x="5755126" y="1779079"/>
                </a:lnTo>
                <a:close/>
                <a:moveTo>
                  <a:pt x="5104630" y="1777964"/>
                </a:moveTo>
                <a:lnTo>
                  <a:pt x="5104630" y="1791987"/>
                </a:lnTo>
                <a:lnTo>
                  <a:pt x="5105382" y="1793117"/>
                </a:lnTo>
                <a:lnTo>
                  <a:pt x="5105124" y="1794281"/>
                </a:lnTo>
                <a:lnTo>
                  <a:pt x="5111686" y="1800481"/>
                </a:lnTo>
                <a:lnTo>
                  <a:pt x="5115567" y="1799581"/>
                </a:lnTo>
                <a:lnTo>
                  <a:pt x="5118112" y="1793264"/>
                </a:lnTo>
                <a:lnTo>
                  <a:pt x="5113005" y="1777964"/>
                </a:lnTo>
                <a:close/>
                <a:moveTo>
                  <a:pt x="5095304" y="1777964"/>
                </a:moveTo>
                <a:lnTo>
                  <a:pt x="5102977" y="1789501"/>
                </a:lnTo>
                <a:lnTo>
                  <a:pt x="5098555" y="1777964"/>
                </a:lnTo>
                <a:close/>
                <a:moveTo>
                  <a:pt x="5585353" y="1776120"/>
                </a:moveTo>
                <a:cubicBezTo>
                  <a:pt x="5585353" y="1780146"/>
                  <a:pt x="5583841" y="1782663"/>
                  <a:pt x="5581699" y="1784423"/>
                </a:cubicBezTo>
                <a:lnTo>
                  <a:pt x="5581429" y="1784562"/>
                </a:lnTo>
                <a:lnTo>
                  <a:pt x="5583974" y="1794745"/>
                </a:lnTo>
                <a:cubicBezTo>
                  <a:pt x="5583975" y="1798618"/>
                  <a:pt x="5583975" y="1802490"/>
                  <a:pt x="5587846" y="1810235"/>
                </a:cubicBezTo>
                <a:cubicBezTo>
                  <a:pt x="5583975" y="1806363"/>
                  <a:pt x="5580102" y="1800554"/>
                  <a:pt x="5576229" y="1794745"/>
                </a:cubicBezTo>
                <a:lnTo>
                  <a:pt x="5572272" y="1789468"/>
                </a:lnTo>
                <a:lnTo>
                  <a:pt x="5568343" y="1791972"/>
                </a:lnTo>
                <a:cubicBezTo>
                  <a:pt x="5567209" y="1793734"/>
                  <a:pt x="5567209" y="1796250"/>
                  <a:pt x="5569225" y="1800276"/>
                </a:cubicBezTo>
                <a:cubicBezTo>
                  <a:pt x="5567209" y="1796250"/>
                  <a:pt x="5565193" y="1795243"/>
                  <a:pt x="5563177" y="1795621"/>
                </a:cubicBezTo>
                <a:lnTo>
                  <a:pt x="5562102" y="1796270"/>
                </a:lnTo>
                <a:lnTo>
                  <a:pt x="5565581" y="1802430"/>
                </a:lnTo>
                <a:cubicBezTo>
                  <a:pt x="5568484" y="1807573"/>
                  <a:pt x="5572357" y="1811687"/>
                  <a:pt x="5580102" y="1803458"/>
                </a:cubicBezTo>
                <a:lnTo>
                  <a:pt x="5574361" y="1814507"/>
                </a:lnTo>
                <a:lnTo>
                  <a:pt x="5580487" y="1820549"/>
                </a:lnTo>
                <a:lnTo>
                  <a:pt x="5582583" y="1818688"/>
                </a:lnTo>
                <a:lnTo>
                  <a:pt x="5584687" y="1817921"/>
                </a:lnTo>
                <a:lnTo>
                  <a:pt x="5593425" y="1809302"/>
                </a:lnTo>
                <a:lnTo>
                  <a:pt x="5595061" y="1814142"/>
                </a:lnTo>
                <a:lnTo>
                  <a:pt x="5597529" y="1813242"/>
                </a:lnTo>
                <a:lnTo>
                  <a:pt x="5601539" y="1812171"/>
                </a:lnTo>
                <a:lnTo>
                  <a:pt x="5601539" y="1809302"/>
                </a:lnTo>
                <a:lnTo>
                  <a:pt x="5606041" y="1810968"/>
                </a:lnTo>
                <a:lnTo>
                  <a:pt x="5610697" y="1809724"/>
                </a:lnTo>
                <a:lnTo>
                  <a:pt x="5599462" y="1794745"/>
                </a:lnTo>
                <a:cubicBezTo>
                  <a:pt x="5607208" y="1794745"/>
                  <a:pt x="5614952" y="1794745"/>
                  <a:pt x="5607208" y="1787001"/>
                </a:cubicBezTo>
                <a:cubicBezTo>
                  <a:pt x="5609144" y="1783127"/>
                  <a:pt x="5610596" y="1782644"/>
                  <a:pt x="5611805" y="1784337"/>
                </a:cubicBezTo>
                <a:lnTo>
                  <a:pt x="5614952" y="1796738"/>
                </a:lnTo>
                <a:lnTo>
                  <a:pt x="5614952" y="1782388"/>
                </a:lnTo>
                <a:lnTo>
                  <a:pt x="5593418" y="1792224"/>
                </a:lnTo>
                <a:cubicBezTo>
                  <a:pt x="5585353" y="1792224"/>
                  <a:pt x="5585353" y="1784172"/>
                  <a:pt x="5585353" y="1776120"/>
                </a:cubicBezTo>
                <a:close/>
                <a:moveTo>
                  <a:pt x="5027346" y="1774402"/>
                </a:moveTo>
                <a:lnTo>
                  <a:pt x="5041843" y="1779255"/>
                </a:lnTo>
                <a:cubicBezTo>
                  <a:pt x="5037580" y="1783127"/>
                  <a:pt x="5035451" y="1783127"/>
                  <a:pt x="5033322" y="1781193"/>
                </a:cubicBezTo>
                <a:close/>
                <a:moveTo>
                  <a:pt x="5643620" y="1773870"/>
                </a:moveTo>
                <a:lnTo>
                  <a:pt x="5617107" y="1781404"/>
                </a:lnTo>
                <a:lnTo>
                  <a:pt x="5616162" y="1781835"/>
                </a:lnTo>
                <a:lnTo>
                  <a:pt x="5622032" y="1794347"/>
                </a:lnTo>
                <a:lnTo>
                  <a:pt x="5624689" y="1808861"/>
                </a:lnTo>
                <a:lnTo>
                  <a:pt x="5625880" y="1809302"/>
                </a:lnTo>
                <a:cubicBezTo>
                  <a:pt x="5629936" y="1817305"/>
                  <a:pt x="5629936" y="1821307"/>
                  <a:pt x="5628922" y="1824308"/>
                </a:cubicBezTo>
                <a:lnTo>
                  <a:pt x="5626377" y="1831839"/>
                </a:lnTo>
                <a:lnTo>
                  <a:pt x="5626388" y="1832166"/>
                </a:lnTo>
                <a:lnTo>
                  <a:pt x="5626168" y="1832459"/>
                </a:lnTo>
                <a:lnTo>
                  <a:pt x="5625880" y="1833311"/>
                </a:lnTo>
                <a:cubicBezTo>
                  <a:pt x="5642106" y="1849318"/>
                  <a:pt x="5633993" y="1817305"/>
                  <a:pt x="5650220" y="1817305"/>
                </a:cubicBezTo>
                <a:cubicBezTo>
                  <a:pt x="5658335" y="1841315"/>
                  <a:pt x="5666448" y="1809302"/>
                  <a:pt x="5666448" y="1833311"/>
                </a:cubicBezTo>
                <a:cubicBezTo>
                  <a:pt x="5642106" y="1825308"/>
                  <a:pt x="5633993" y="1865322"/>
                  <a:pt x="5609651" y="1849318"/>
                </a:cubicBezTo>
                <a:cubicBezTo>
                  <a:pt x="5601539" y="1849318"/>
                  <a:pt x="5609651" y="1857321"/>
                  <a:pt x="5609651" y="1865322"/>
                </a:cubicBezTo>
                <a:cubicBezTo>
                  <a:pt x="5601539" y="1873325"/>
                  <a:pt x="5601539" y="1857321"/>
                  <a:pt x="5593425" y="1849318"/>
                </a:cubicBezTo>
                <a:lnTo>
                  <a:pt x="5593425" y="1865348"/>
                </a:lnTo>
                <a:lnTo>
                  <a:pt x="5593682" y="1864690"/>
                </a:lnTo>
                <a:cubicBezTo>
                  <a:pt x="5594613" y="1865702"/>
                  <a:pt x="5596011" y="1868105"/>
                  <a:pt x="5597974" y="1872281"/>
                </a:cubicBezTo>
                <a:lnTo>
                  <a:pt x="5602831" y="1883794"/>
                </a:lnTo>
                <a:lnTo>
                  <a:pt x="5611269" y="1885932"/>
                </a:lnTo>
                <a:cubicBezTo>
                  <a:pt x="5615302" y="1887976"/>
                  <a:pt x="5619336" y="1890020"/>
                  <a:pt x="5627402" y="1890020"/>
                </a:cubicBezTo>
                <a:cubicBezTo>
                  <a:pt x="5631435" y="1898196"/>
                  <a:pt x="5625385" y="1898196"/>
                  <a:pt x="5619335" y="1898196"/>
                </a:cubicBezTo>
                <a:lnTo>
                  <a:pt x="5612445" y="1899096"/>
                </a:lnTo>
                <a:lnTo>
                  <a:pt x="5615245" y="1902645"/>
                </a:lnTo>
                <a:lnTo>
                  <a:pt x="5612066" y="1906673"/>
                </a:lnTo>
                <a:lnTo>
                  <a:pt x="5619336" y="1909436"/>
                </a:lnTo>
                <a:cubicBezTo>
                  <a:pt x="5621352" y="1908414"/>
                  <a:pt x="5623369" y="1906371"/>
                  <a:pt x="5627402" y="1906371"/>
                </a:cubicBezTo>
                <a:cubicBezTo>
                  <a:pt x="5627402" y="1898194"/>
                  <a:pt x="5627402" y="1865495"/>
                  <a:pt x="5643538" y="1873669"/>
                </a:cubicBezTo>
                <a:cubicBezTo>
                  <a:pt x="5651605" y="1890020"/>
                  <a:pt x="5635469" y="1890020"/>
                  <a:pt x="5635469" y="1898194"/>
                </a:cubicBezTo>
                <a:cubicBezTo>
                  <a:pt x="5643538" y="1906371"/>
                  <a:pt x="5643538" y="1890020"/>
                  <a:pt x="5651605" y="1898194"/>
                </a:cubicBezTo>
                <a:lnTo>
                  <a:pt x="5651605" y="1888792"/>
                </a:lnTo>
                <a:lnTo>
                  <a:pt x="5650771" y="1887681"/>
                </a:lnTo>
                <a:lnTo>
                  <a:pt x="5651605" y="1886570"/>
                </a:lnTo>
                <a:lnTo>
                  <a:pt x="5651605" y="1884910"/>
                </a:lnTo>
                <a:lnTo>
                  <a:pt x="5651605" y="1881479"/>
                </a:lnTo>
                <a:lnTo>
                  <a:pt x="5645931" y="1875095"/>
                </a:lnTo>
                <a:cubicBezTo>
                  <a:pt x="5642059" y="1872192"/>
                  <a:pt x="5638186" y="1868319"/>
                  <a:pt x="5638186" y="1860574"/>
                </a:cubicBezTo>
                <a:cubicBezTo>
                  <a:pt x="5642059" y="1860574"/>
                  <a:pt x="5643995" y="1860574"/>
                  <a:pt x="5645931" y="1862510"/>
                </a:cubicBezTo>
                <a:lnTo>
                  <a:pt x="5651605" y="1872441"/>
                </a:lnTo>
                <a:lnTo>
                  <a:pt x="5651605" y="1865495"/>
                </a:lnTo>
                <a:lnTo>
                  <a:pt x="5653675" y="1865795"/>
                </a:lnTo>
                <a:lnTo>
                  <a:pt x="5653675" y="1860574"/>
                </a:lnTo>
                <a:cubicBezTo>
                  <a:pt x="5655612" y="1860574"/>
                  <a:pt x="5657065" y="1862027"/>
                  <a:pt x="5658033" y="1864326"/>
                </a:cubicBezTo>
                <a:lnTo>
                  <a:pt x="5658386" y="1866477"/>
                </a:lnTo>
                <a:lnTo>
                  <a:pt x="5665723" y="1867538"/>
                </a:lnTo>
                <a:cubicBezTo>
                  <a:pt x="5671774" y="1867538"/>
                  <a:pt x="5679842" y="1865494"/>
                  <a:pt x="5691944" y="1857319"/>
                </a:cubicBezTo>
                <a:cubicBezTo>
                  <a:pt x="5691944" y="1865494"/>
                  <a:pt x="5689422" y="1870093"/>
                  <a:pt x="5685766" y="1872903"/>
                </a:cubicBezTo>
                <a:lnTo>
                  <a:pt x="5676910" y="1876214"/>
                </a:lnTo>
                <a:lnTo>
                  <a:pt x="5676910" y="1888285"/>
                </a:lnTo>
                <a:lnTo>
                  <a:pt x="5684883" y="1885932"/>
                </a:lnTo>
                <a:cubicBezTo>
                  <a:pt x="5693960" y="1883888"/>
                  <a:pt x="5704043" y="1881845"/>
                  <a:pt x="5716144" y="1873669"/>
                </a:cubicBezTo>
                <a:cubicBezTo>
                  <a:pt x="5716144" y="1873669"/>
                  <a:pt x="5700010" y="1857319"/>
                  <a:pt x="5700010" y="1865495"/>
                </a:cubicBezTo>
                <a:cubicBezTo>
                  <a:pt x="5695977" y="1869583"/>
                  <a:pt x="5695977" y="1867538"/>
                  <a:pt x="5695977" y="1863451"/>
                </a:cubicBezTo>
                <a:lnTo>
                  <a:pt x="5693049" y="1853065"/>
                </a:lnTo>
                <a:lnTo>
                  <a:pt x="5690948" y="1853235"/>
                </a:lnTo>
                <a:cubicBezTo>
                  <a:pt x="5686592" y="1854283"/>
                  <a:pt x="5682235" y="1856381"/>
                  <a:pt x="5677878" y="1860577"/>
                </a:cubicBezTo>
                <a:cubicBezTo>
                  <a:pt x="5686592" y="1852186"/>
                  <a:pt x="5686592" y="1810235"/>
                  <a:pt x="5669165" y="1835406"/>
                </a:cubicBezTo>
                <a:cubicBezTo>
                  <a:pt x="5669165" y="1827015"/>
                  <a:pt x="5677878" y="1827015"/>
                  <a:pt x="5677878" y="1810235"/>
                </a:cubicBezTo>
                <a:cubicBezTo>
                  <a:pt x="5682235" y="1814431"/>
                  <a:pt x="5686592" y="1818625"/>
                  <a:pt x="5690948" y="1824918"/>
                </a:cubicBezTo>
                <a:lnTo>
                  <a:pt x="5702560" y="1849145"/>
                </a:lnTo>
                <a:lnTo>
                  <a:pt x="5708077" y="1849145"/>
                </a:lnTo>
                <a:lnTo>
                  <a:pt x="5707862" y="1853497"/>
                </a:lnTo>
                <a:lnTo>
                  <a:pt x="5709584" y="1850327"/>
                </a:lnTo>
                <a:cubicBezTo>
                  <a:pt x="5710069" y="1841541"/>
                  <a:pt x="5705712" y="1830093"/>
                  <a:pt x="5706196" y="1823437"/>
                </a:cubicBezTo>
                <a:lnTo>
                  <a:pt x="5708305" y="1821369"/>
                </a:lnTo>
                <a:lnTo>
                  <a:pt x="5703868" y="1821641"/>
                </a:lnTo>
                <a:lnTo>
                  <a:pt x="5703907" y="1821802"/>
                </a:lnTo>
                <a:cubicBezTo>
                  <a:pt x="5703252" y="1824207"/>
                  <a:pt x="5700630" y="1825724"/>
                  <a:pt x="5694336" y="1825724"/>
                </a:cubicBezTo>
                <a:lnTo>
                  <a:pt x="5693840" y="1822255"/>
                </a:lnTo>
                <a:lnTo>
                  <a:pt x="5692992" y="1822308"/>
                </a:lnTo>
                <a:cubicBezTo>
                  <a:pt x="5688036" y="1820799"/>
                  <a:pt x="5683971" y="1817280"/>
                  <a:pt x="5681938" y="1811248"/>
                </a:cubicBezTo>
                <a:cubicBezTo>
                  <a:pt x="5686003" y="1813260"/>
                  <a:pt x="5688545" y="1813763"/>
                  <a:pt x="5690069" y="1813260"/>
                </a:cubicBezTo>
                <a:lnTo>
                  <a:pt x="5692004" y="1809433"/>
                </a:lnTo>
                <a:lnTo>
                  <a:pt x="5691583" y="1806493"/>
                </a:lnTo>
                <a:lnTo>
                  <a:pt x="5685476" y="1794473"/>
                </a:lnTo>
                <a:lnTo>
                  <a:pt x="5683234" y="1795926"/>
                </a:lnTo>
                <a:cubicBezTo>
                  <a:pt x="5681820" y="1798588"/>
                  <a:pt x="5681820" y="1802461"/>
                  <a:pt x="5683877" y="1808270"/>
                </a:cubicBezTo>
                <a:cubicBezTo>
                  <a:pt x="5679762" y="1808270"/>
                  <a:pt x="5675647" y="1806333"/>
                  <a:pt x="5670504" y="1805365"/>
                </a:cubicBezTo>
                <a:lnTo>
                  <a:pt x="5655988" y="1807523"/>
                </a:lnTo>
                <a:lnTo>
                  <a:pt x="5658335" y="1809302"/>
                </a:lnTo>
                <a:cubicBezTo>
                  <a:pt x="5666448" y="1825308"/>
                  <a:pt x="5658335" y="1817305"/>
                  <a:pt x="5650220" y="1817305"/>
                </a:cubicBezTo>
                <a:cubicBezTo>
                  <a:pt x="5642106" y="1801298"/>
                  <a:pt x="5625880" y="1825308"/>
                  <a:pt x="5625880" y="1801298"/>
                </a:cubicBezTo>
                <a:cubicBezTo>
                  <a:pt x="5638050" y="1789294"/>
                  <a:pt x="5642106" y="1793298"/>
                  <a:pt x="5645148" y="1799298"/>
                </a:cubicBezTo>
                <a:lnTo>
                  <a:pt x="5653785" y="1805853"/>
                </a:lnTo>
                <a:lnTo>
                  <a:pt x="5663624" y="1797434"/>
                </a:lnTo>
                <a:lnTo>
                  <a:pt x="5661940" y="1796283"/>
                </a:lnTo>
                <a:cubicBezTo>
                  <a:pt x="5654002" y="1787602"/>
                  <a:pt x="5644931" y="1770995"/>
                  <a:pt x="5644931" y="1777034"/>
                </a:cubicBezTo>
                <a:close/>
                <a:moveTo>
                  <a:pt x="6285385" y="1772897"/>
                </a:moveTo>
                <a:lnTo>
                  <a:pt x="6280060" y="1776172"/>
                </a:lnTo>
                <a:cubicBezTo>
                  <a:pt x="6262114" y="1784177"/>
                  <a:pt x="6242788" y="1790529"/>
                  <a:pt x="6223211" y="1796121"/>
                </a:cubicBezTo>
                <a:lnTo>
                  <a:pt x="6209615" y="1799703"/>
                </a:lnTo>
                <a:lnTo>
                  <a:pt x="6214205" y="1803458"/>
                </a:lnTo>
                <a:cubicBezTo>
                  <a:pt x="6217110" y="1806363"/>
                  <a:pt x="6219046" y="1810235"/>
                  <a:pt x="6219046" y="1817980"/>
                </a:cubicBezTo>
                <a:cubicBezTo>
                  <a:pt x="6213237" y="1817980"/>
                  <a:pt x="6207428" y="1822336"/>
                  <a:pt x="6201620" y="1814712"/>
                </a:cubicBezTo>
                <a:lnTo>
                  <a:pt x="6196171" y="1803244"/>
                </a:lnTo>
                <a:lnTo>
                  <a:pt x="6192466" y="1804221"/>
                </a:lnTo>
                <a:lnTo>
                  <a:pt x="6194178" y="1807147"/>
                </a:lnTo>
                <a:cubicBezTo>
                  <a:pt x="6195187" y="1811176"/>
                  <a:pt x="6195187" y="1815206"/>
                  <a:pt x="6195187" y="1819236"/>
                </a:cubicBezTo>
                <a:cubicBezTo>
                  <a:pt x="6170953" y="1827295"/>
                  <a:pt x="6138642" y="1835353"/>
                  <a:pt x="6122487" y="1843411"/>
                </a:cubicBezTo>
                <a:lnTo>
                  <a:pt x="6126187" y="1852591"/>
                </a:lnTo>
                <a:lnTo>
                  <a:pt x="6141784" y="1848587"/>
                </a:lnTo>
                <a:cubicBezTo>
                  <a:pt x="6153880" y="1866704"/>
                  <a:pt x="6143296" y="1862175"/>
                  <a:pt x="6137248" y="1865571"/>
                </a:cubicBezTo>
                <a:lnTo>
                  <a:pt x="6135955" y="1868200"/>
                </a:lnTo>
                <a:lnTo>
                  <a:pt x="6141110" y="1871402"/>
                </a:lnTo>
                <a:lnTo>
                  <a:pt x="6141784" y="1870730"/>
                </a:lnTo>
                <a:cubicBezTo>
                  <a:pt x="6142791" y="1869723"/>
                  <a:pt x="6143800" y="1869220"/>
                  <a:pt x="6145060" y="1870478"/>
                </a:cubicBezTo>
                <a:lnTo>
                  <a:pt x="6146486" y="1873550"/>
                </a:lnTo>
                <a:lnTo>
                  <a:pt x="6152021" y="1873295"/>
                </a:lnTo>
                <a:lnTo>
                  <a:pt x="6157030" y="1856010"/>
                </a:lnTo>
                <a:cubicBezTo>
                  <a:pt x="6175552" y="1831476"/>
                  <a:pt x="6222424" y="1810342"/>
                  <a:pt x="6246617" y="1816381"/>
                </a:cubicBezTo>
                <a:cubicBezTo>
                  <a:pt x="6246617" y="1816381"/>
                  <a:pt x="6254681" y="1832482"/>
                  <a:pt x="6254681" y="1832482"/>
                </a:cubicBezTo>
                <a:lnTo>
                  <a:pt x="6298799" y="1804035"/>
                </a:lnTo>
                <a:lnTo>
                  <a:pt x="6292620" y="1802490"/>
                </a:lnTo>
                <a:cubicBezTo>
                  <a:pt x="6292620" y="1798618"/>
                  <a:pt x="6292620" y="1794745"/>
                  <a:pt x="6291651" y="1789905"/>
                </a:cubicBezTo>
                <a:close/>
                <a:moveTo>
                  <a:pt x="5024803" y="1771511"/>
                </a:moveTo>
                <a:lnTo>
                  <a:pt x="5027346" y="1774402"/>
                </a:lnTo>
                <a:lnTo>
                  <a:pt x="5024938" y="1773594"/>
                </a:lnTo>
                <a:close/>
                <a:moveTo>
                  <a:pt x="5509506" y="1770220"/>
                </a:moveTo>
                <a:lnTo>
                  <a:pt x="5509579" y="1773740"/>
                </a:lnTo>
                <a:lnTo>
                  <a:pt x="5512924" y="1773669"/>
                </a:lnTo>
                <a:close/>
                <a:moveTo>
                  <a:pt x="5346554" y="1769657"/>
                </a:moveTo>
                <a:lnTo>
                  <a:pt x="5345351" y="1773260"/>
                </a:lnTo>
                <a:lnTo>
                  <a:pt x="5346554" y="1777034"/>
                </a:lnTo>
                <a:lnTo>
                  <a:pt x="5347551" y="1776957"/>
                </a:lnTo>
                <a:close/>
                <a:moveTo>
                  <a:pt x="4927217" y="1769657"/>
                </a:moveTo>
                <a:cubicBezTo>
                  <a:pt x="4919153" y="1777709"/>
                  <a:pt x="4927217" y="1785762"/>
                  <a:pt x="4927217" y="1793813"/>
                </a:cubicBezTo>
                <a:cubicBezTo>
                  <a:pt x="4919153" y="1777709"/>
                  <a:pt x="4911089" y="1777709"/>
                  <a:pt x="4903024" y="1777709"/>
                </a:cubicBezTo>
                <a:lnTo>
                  <a:pt x="4906874" y="1804620"/>
                </a:lnTo>
                <a:lnTo>
                  <a:pt x="4913771" y="1803419"/>
                </a:lnTo>
                <a:cubicBezTo>
                  <a:pt x="4917793" y="1804929"/>
                  <a:pt x="4922317" y="1809460"/>
                  <a:pt x="4928349" y="1819528"/>
                </a:cubicBezTo>
                <a:lnTo>
                  <a:pt x="4928554" y="1819256"/>
                </a:lnTo>
                <a:lnTo>
                  <a:pt x="4928574" y="1818083"/>
                </a:lnTo>
                <a:lnTo>
                  <a:pt x="4929535" y="1796947"/>
                </a:lnTo>
                <a:lnTo>
                  <a:pt x="4928349" y="1795365"/>
                </a:lnTo>
                <a:cubicBezTo>
                  <a:pt x="4928349" y="1795365"/>
                  <a:pt x="4930359" y="1795365"/>
                  <a:pt x="4933375" y="1795365"/>
                </a:cubicBezTo>
                <a:lnTo>
                  <a:pt x="4942081" y="1795365"/>
                </a:lnTo>
                <a:lnTo>
                  <a:pt x="4940826" y="1788907"/>
                </a:lnTo>
                <a:lnTo>
                  <a:pt x="4937124" y="1784790"/>
                </a:lnTo>
                <a:lnTo>
                  <a:pt x="4935281" y="1785085"/>
                </a:lnTo>
                <a:lnTo>
                  <a:pt x="4935281" y="1782742"/>
                </a:lnTo>
                <a:cubicBezTo>
                  <a:pt x="4931250" y="1779722"/>
                  <a:pt x="4927217" y="1777709"/>
                  <a:pt x="4927217" y="1769657"/>
                </a:cubicBezTo>
                <a:close/>
                <a:moveTo>
                  <a:pt x="5193195" y="1769374"/>
                </a:moveTo>
                <a:lnTo>
                  <a:pt x="5193335" y="1769657"/>
                </a:lnTo>
                <a:lnTo>
                  <a:pt x="5190464" y="1775088"/>
                </a:lnTo>
                <a:lnTo>
                  <a:pt x="5193335" y="1774013"/>
                </a:lnTo>
                <a:cubicBezTo>
                  <a:pt x="5195350" y="1775021"/>
                  <a:pt x="5197367" y="1777034"/>
                  <a:pt x="5201399" y="1777034"/>
                </a:cubicBezTo>
                <a:lnTo>
                  <a:pt x="5195626" y="1769448"/>
                </a:lnTo>
                <a:close/>
                <a:moveTo>
                  <a:pt x="5178063" y="1769284"/>
                </a:moveTo>
                <a:lnTo>
                  <a:pt x="5174953" y="1773417"/>
                </a:lnTo>
                <a:lnTo>
                  <a:pt x="5177206" y="1770995"/>
                </a:lnTo>
                <a:close/>
                <a:moveTo>
                  <a:pt x="5249785" y="1768981"/>
                </a:moveTo>
                <a:lnTo>
                  <a:pt x="5245463" y="1782704"/>
                </a:lnTo>
                <a:lnTo>
                  <a:pt x="5252809" y="1776703"/>
                </a:lnTo>
                <a:lnTo>
                  <a:pt x="5252986" y="1776173"/>
                </a:lnTo>
                <a:close/>
                <a:moveTo>
                  <a:pt x="5451505" y="1768667"/>
                </a:moveTo>
                <a:lnTo>
                  <a:pt x="5451827" y="1770013"/>
                </a:lnTo>
                <a:lnTo>
                  <a:pt x="5451390" y="1769657"/>
                </a:lnTo>
                <a:close/>
                <a:moveTo>
                  <a:pt x="5129158" y="1768270"/>
                </a:moveTo>
                <a:lnTo>
                  <a:pt x="5128088" y="1768654"/>
                </a:lnTo>
                <a:lnTo>
                  <a:pt x="5128823" y="1769657"/>
                </a:lnTo>
                <a:lnTo>
                  <a:pt x="5126229" y="1770244"/>
                </a:lnTo>
                <a:lnTo>
                  <a:pt x="5129658" y="1774541"/>
                </a:lnTo>
                <a:lnTo>
                  <a:pt x="5130604" y="1770951"/>
                </a:lnTo>
                <a:close/>
                <a:moveTo>
                  <a:pt x="5581494" y="1767928"/>
                </a:moveTo>
                <a:cubicBezTo>
                  <a:pt x="5578699" y="1765895"/>
                  <a:pt x="5576037" y="1765896"/>
                  <a:pt x="5573906" y="1769961"/>
                </a:cubicBezTo>
                <a:lnTo>
                  <a:pt x="5573477" y="1769419"/>
                </a:lnTo>
                <a:lnTo>
                  <a:pt x="5572035" y="1770648"/>
                </a:lnTo>
                <a:cubicBezTo>
                  <a:pt x="5571013" y="1771132"/>
                  <a:pt x="5570502" y="1771858"/>
                  <a:pt x="5570758" y="1773915"/>
                </a:cubicBezTo>
                <a:lnTo>
                  <a:pt x="5571564" y="1776648"/>
                </a:lnTo>
                <a:lnTo>
                  <a:pt x="5572357" y="1776351"/>
                </a:lnTo>
                <a:lnTo>
                  <a:pt x="5572958" y="1776576"/>
                </a:lnTo>
                <a:lnTo>
                  <a:pt x="5585243" y="1772472"/>
                </a:lnTo>
                <a:close/>
                <a:moveTo>
                  <a:pt x="5671407" y="1766717"/>
                </a:moveTo>
                <a:lnTo>
                  <a:pt x="5668326" y="1767486"/>
                </a:lnTo>
                <a:lnTo>
                  <a:pt x="5669121" y="1768981"/>
                </a:lnTo>
                <a:cubicBezTo>
                  <a:pt x="5667105" y="1770995"/>
                  <a:pt x="5665593" y="1771497"/>
                  <a:pt x="5664333" y="1770995"/>
                </a:cubicBezTo>
                <a:lnTo>
                  <a:pt x="5662635" y="1768906"/>
                </a:lnTo>
                <a:lnTo>
                  <a:pt x="5652617" y="1771408"/>
                </a:lnTo>
                <a:lnTo>
                  <a:pt x="5654806" y="1778591"/>
                </a:lnTo>
                <a:cubicBezTo>
                  <a:pt x="5658161" y="1782318"/>
                  <a:pt x="5663075" y="1783072"/>
                  <a:pt x="5669121" y="1777034"/>
                </a:cubicBezTo>
                <a:lnTo>
                  <a:pt x="5669121" y="1792730"/>
                </a:lnTo>
                <a:lnTo>
                  <a:pt x="5673590" y="1788907"/>
                </a:lnTo>
                <a:lnTo>
                  <a:pt x="5680388" y="1786151"/>
                </a:lnTo>
                <a:lnTo>
                  <a:pt x="5676638" y="1780179"/>
                </a:lnTo>
                <a:close/>
                <a:moveTo>
                  <a:pt x="5679383" y="1764726"/>
                </a:moveTo>
                <a:lnTo>
                  <a:pt x="5675102" y="1765794"/>
                </a:lnTo>
                <a:lnTo>
                  <a:pt x="5679786" y="1778028"/>
                </a:lnTo>
                <a:lnTo>
                  <a:pt x="5685096" y="1784242"/>
                </a:lnTo>
                <a:lnTo>
                  <a:pt x="5685800" y="1783957"/>
                </a:lnTo>
                <a:lnTo>
                  <a:pt x="5684898" y="1776131"/>
                </a:lnTo>
                <a:close/>
                <a:moveTo>
                  <a:pt x="6100193" y="1764362"/>
                </a:moveTo>
                <a:lnTo>
                  <a:pt x="6114490" y="1771511"/>
                </a:lnTo>
                <a:cubicBezTo>
                  <a:pt x="6114490" y="1779255"/>
                  <a:pt x="6106746" y="1787001"/>
                  <a:pt x="6114490" y="1787001"/>
                </a:cubicBezTo>
                <a:cubicBezTo>
                  <a:pt x="6122235" y="1794745"/>
                  <a:pt x="6106746" y="1794745"/>
                  <a:pt x="6114490" y="1810235"/>
                </a:cubicBezTo>
                <a:cubicBezTo>
                  <a:pt x="6114490" y="1810235"/>
                  <a:pt x="6106746" y="1810235"/>
                  <a:pt x="6106746" y="1810235"/>
                </a:cubicBezTo>
                <a:lnTo>
                  <a:pt x="6103400" y="1786809"/>
                </a:lnTo>
                <a:lnTo>
                  <a:pt x="6103690" y="1786678"/>
                </a:lnTo>
                <a:lnTo>
                  <a:pt x="6103298" y="1786098"/>
                </a:lnTo>
                <a:close/>
                <a:moveTo>
                  <a:pt x="6099931" y="1762526"/>
                </a:moveTo>
                <a:lnTo>
                  <a:pt x="6100193" y="1764362"/>
                </a:lnTo>
                <a:lnTo>
                  <a:pt x="6099001" y="1763766"/>
                </a:lnTo>
                <a:close/>
                <a:moveTo>
                  <a:pt x="5158766" y="1761979"/>
                </a:moveTo>
                <a:lnTo>
                  <a:pt x="5158683" y="1761983"/>
                </a:lnTo>
                <a:cubicBezTo>
                  <a:pt x="5156604" y="1764814"/>
                  <a:pt x="5158210" y="1770759"/>
                  <a:pt x="5158825" y="1775995"/>
                </a:cubicBezTo>
                <a:lnTo>
                  <a:pt x="5157937" y="1777488"/>
                </a:lnTo>
                <a:lnTo>
                  <a:pt x="5162389" y="1772329"/>
                </a:lnTo>
                <a:lnTo>
                  <a:pt x="5162877" y="1772101"/>
                </a:lnTo>
                <a:lnTo>
                  <a:pt x="5159187" y="1763822"/>
                </a:lnTo>
                <a:close/>
                <a:moveTo>
                  <a:pt x="5856530" y="1761654"/>
                </a:moveTo>
                <a:lnTo>
                  <a:pt x="5856796" y="1763771"/>
                </a:lnTo>
                <a:lnTo>
                  <a:pt x="5856194" y="1762363"/>
                </a:lnTo>
                <a:close/>
                <a:moveTo>
                  <a:pt x="5104630" y="1761605"/>
                </a:moveTo>
                <a:lnTo>
                  <a:pt x="5104630" y="1768857"/>
                </a:lnTo>
                <a:lnTo>
                  <a:pt x="5110424" y="1766105"/>
                </a:lnTo>
                <a:close/>
                <a:moveTo>
                  <a:pt x="5386875" y="1760929"/>
                </a:moveTo>
                <a:cubicBezTo>
                  <a:pt x="5394940" y="1760929"/>
                  <a:pt x="5386875" y="1809242"/>
                  <a:pt x="5378811" y="1785085"/>
                </a:cubicBezTo>
                <a:cubicBezTo>
                  <a:pt x="5370747" y="1793138"/>
                  <a:pt x="5370747" y="1793138"/>
                  <a:pt x="5370747" y="1801190"/>
                </a:cubicBezTo>
                <a:lnTo>
                  <a:pt x="5375359" y="1807618"/>
                </a:lnTo>
                <a:lnTo>
                  <a:pt x="5378811" y="1809915"/>
                </a:lnTo>
                <a:cubicBezTo>
                  <a:pt x="5378811" y="1801866"/>
                  <a:pt x="5378811" y="1793813"/>
                  <a:pt x="5378811" y="1785762"/>
                </a:cubicBezTo>
                <a:cubicBezTo>
                  <a:pt x="5378811" y="1789788"/>
                  <a:pt x="5382843" y="1791801"/>
                  <a:pt x="5386876" y="1795827"/>
                </a:cubicBezTo>
                <a:lnTo>
                  <a:pt x="5389688" y="1799911"/>
                </a:lnTo>
                <a:lnTo>
                  <a:pt x="5389787" y="1799586"/>
                </a:lnTo>
                <a:cubicBezTo>
                  <a:pt x="5389920" y="1798134"/>
                  <a:pt x="5389388" y="1796681"/>
                  <a:pt x="5387258" y="1794745"/>
                </a:cubicBezTo>
                <a:cubicBezTo>
                  <a:pt x="5400037" y="1794745"/>
                  <a:pt x="5393648" y="1799102"/>
                  <a:pt x="5393248" y="1807814"/>
                </a:cubicBezTo>
                <a:lnTo>
                  <a:pt x="5395547" y="1817058"/>
                </a:lnTo>
                <a:lnTo>
                  <a:pt x="5398972" y="1811929"/>
                </a:lnTo>
                <a:lnTo>
                  <a:pt x="5401142" y="1815180"/>
                </a:lnTo>
                <a:lnTo>
                  <a:pt x="5402965" y="1814229"/>
                </a:lnTo>
                <a:lnTo>
                  <a:pt x="5403347" y="1817514"/>
                </a:lnTo>
                <a:lnTo>
                  <a:pt x="5409832" y="1816077"/>
                </a:lnTo>
                <a:lnTo>
                  <a:pt x="5405872" y="1805184"/>
                </a:lnTo>
                <a:lnTo>
                  <a:pt x="5402965" y="1814227"/>
                </a:lnTo>
                <a:lnTo>
                  <a:pt x="5402167" y="1805395"/>
                </a:lnTo>
                <a:cubicBezTo>
                  <a:pt x="5400037" y="1798618"/>
                  <a:pt x="5395777" y="1790873"/>
                  <a:pt x="5395777" y="1787001"/>
                </a:cubicBezTo>
                <a:cubicBezTo>
                  <a:pt x="5402166" y="1788937"/>
                  <a:pt x="5405362" y="1791357"/>
                  <a:pt x="5406693" y="1794140"/>
                </a:cubicBezTo>
                <a:lnTo>
                  <a:pt x="5406475" y="1801738"/>
                </a:lnTo>
                <a:lnTo>
                  <a:pt x="5408072" y="1799328"/>
                </a:lnTo>
                <a:cubicBezTo>
                  <a:pt x="5409669" y="1798783"/>
                  <a:pt x="5411533" y="1798511"/>
                  <a:pt x="5412465" y="1796741"/>
                </a:cubicBezTo>
                <a:lnTo>
                  <a:pt x="5411991" y="1792159"/>
                </a:lnTo>
                <a:lnTo>
                  <a:pt x="5403005" y="1768981"/>
                </a:lnTo>
                <a:cubicBezTo>
                  <a:pt x="5403005" y="1768981"/>
                  <a:pt x="5403005" y="1777034"/>
                  <a:pt x="5394940" y="1785085"/>
                </a:cubicBezTo>
                <a:cubicBezTo>
                  <a:pt x="5386875" y="1768981"/>
                  <a:pt x="5403005" y="1760929"/>
                  <a:pt x="5386875" y="1760929"/>
                </a:cubicBezTo>
                <a:close/>
                <a:moveTo>
                  <a:pt x="5950882" y="1759034"/>
                </a:moveTo>
                <a:cubicBezTo>
                  <a:pt x="5951367" y="1758781"/>
                  <a:pt x="5951851" y="1761830"/>
                  <a:pt x="5951851" y="1769961"/>
                </a:cubicBezTo>
                <a:lnTo>
                  <a:pt x="5950458" y="1762939"/>
                </a:lnTo>
                <a:close/>
                <a:moveTo>
                  <a:pt x="6099001" y="1756021"/>
                </a:moveTo>
                <a:cubicBezTo>
                  <a:pt x="6102874" y="1756021"/>
                  <a:pt x="6102874" y="1757958"/>
                  <a:pt x="6101906" y="1759894"/>
                </a:cubicBezTo>
                <a:lnTo>
                  <a:pt x="6099931" y="1762526"/>
                </a:lnTo>
                <a:close/>
                <a:moveTo>
                  <a:pt x="5209169" y="1756000"/>
                </a:moveTo>
                <a:lnTo>
                  <a:pt x="5209117" y="1757972"/>
                </a:lnTo>
                <a:cubicBezTo>
                  <a:pt x="5208787" y="1762219"/>
                  <a:pt x="5208243" y="1763210"/>
                  <a:pt x="5207593" y="1762007"/>
                </a:cubicBezTo>
                <a:lnTo>
                  <a:pt x="5206339" y="1756711"/>
                </a:lnTo>
                <a:lnTo>
                  <a:pt x="5200857" y="1766068"/>
                </a:lnTo>
                <a:lnTo>
                  <a:pt x="5202407" y="1768981"/>
                </a:lnTo>
                <a:lnTo>
                  <a:pt x="5221090" y="1794936"/>
                </a:lnTo>
                <a:lnTo>
                  <a:pt x="5236092" y="1793269"/>
                </a:lnTo>
                <a:lnTo>
                  <a:pt x="5232433" y="1789889"/>
                </a:lnTo>
                <a:lnTo>
                  <a:pt x="5229624" y="1790118"/>
                </a:lnTo>
                <a:lnTo>
                  <a:pt x="5225898" y="1785958"/>
                </a:lnTo>
                <a:lnTo>
                  <a:pt x="5217528" y="1785762"/>
                </a:lnTo>
                <a:lnTo>
                  <a:pt x="5221854" y="1781442"/>
                </a:lnTo>
                <a:lnTo>
                  <a:pt x="5215764" y="1774643"/>
                </a:lnTo>
                <a:lnTo>
                  <a:pt x="5213088" y="1761980"/>
                </a:lnTo>
                <a:close/>
                <a:moveTo>
                  <a:pt x="5337149" y="1754894"/>
                </a:moveTo>
                <a:lnTo>
                  <a:pt x="5334460" y="1757579"/>
                </a:lnTo>
                <a:lnTo>
                  <a:pt x="5330431" y="1761602"/>
                </a:lnTo>
                <a:lnTo>
                  <a:pt x="5337483" y="1764955"/>
                </a:lnTo>
                <a:lnTo>
                  <a:pt x="5340445" y="1766695"/>
                </a:lnTo>
                <a:lnTo>
                  <a:pt x="5340885" y="1765506"/>
                </a:lnTo>
                <a:lnTo>
                  <a:pt x="5345078" y="1762621"/>
                </a:lnTo>
                <a:lnTo>
                  <a:pt x="5344287" y="1761181"/>
                </a:lnTo>
                <a:cubicBezTo>
                  <a:pt x="5342523" y="1759420"/>
                  <a:pt x="5340508" y="1758916"/>
                  <a:pt x="5338492" y="1760929"/>
                </a:cubicBezTo>
                <a:close/>
                <a:moveTo>
                  <a:pt x="5726869" y="1752872"/>
                </a:moveTo>
                <a:lnTo>
                  <a:pt x="5720595" y="1754438"/>
                </a:lnTo>
                <a:lnTo>
                  <a:pt x="5727253" y="1754438"/>
                </a:lnTo>
                <a:cubicBezTo>
                  <a:pt x="5719507" y="1754438"/>
                  <a:pt x="5727253" y="1770281"/>
                  <a:pt x="5719507" y="1778202"/>
                </a:cubicBezTo>
                <a:cubicBezTo>
                  <a:pt x="5715635" y="1778202"/>
                  <a:pt x="5715635" y="1772261"/>
                  <a:pt x="5714667" y="1764340"/>
                </a:cubicBezTo>
                <a:lnTo>
                  <a:pt x="5711509" y="1756706"/>
                </a:lnTo>
                <a:lnTo>
                  <a:pt x="5687977" y="1762581"/>
                </a:lnTo>
                <a:lnTo>
                  <a:pt x="5698532" y="1771070"/>
                </a:lnTo>
                <a:cubicBezTo>
                  <a:pt x="5702728" y="1773094"/>
                  <a:pt x="5706923" y="1773094"/>
                  <a:pt x="5711118" y="1769045"/>
                </a:cubicBezTo>
                <a:lnTo>
                  <a:pt x="5710193" y="1772615"/>
                </a:lnTo>
                <a:lnTo>
                  <a:pt x="5715021" y="1781704"/>
                </a:lnTo>
                <a:lnTo>
                  <a:pt x="5714465" y="1779079"/>
                </a:lnTo>
                <a:cubicBezTo>
                  <a:pt x="5714465" y="1779079"/>
                  <a:pt x="5720564" y="1783100"/>
                  <a:pt x="5727679" y="1788126"/>
                </a:cubicBezTo>
                <a:lnTo>
                  <a:pt x="5729413" y="1789479"/>
                </a:lnTo>
                <a:lnTo>
                  <a:pt x="5729310" y="1788210"/>
                </a:lnTo>
                <a:cubicBezTo>
                  <a:pt x="5729672" y="1784580"/>
                  <a:pt x="5731125" y="1781192"/>
                  <a:pt x="5734997" y="1779255"/>
                </a:cubicBezTo>
                <a:lnTo>
                  <a:pt x="5740820" y="1798385"/>
                </a:lnTo>
                <a:lnTo>
                  <a:pt x="5746993" y="1803206"/>
                </a:lnTo>
                <a:lnTo>
                  <a:pt x="5746763" y="1800048"/>
                </a:lnTo>
                <a:lnTo>
                  <a:pt x="5742742" y="1790082"/>
                </a:lnTo>
                <a:cubicBezTo>
                  <a:pt x="5738869" y="1780181"/>
                  <a:pt x="5734997" y="1770280"/>
                  <a:pt x="5727253" y="1754438"/>
                </a:cubicBezTo>
                <a:close/>
                <a:moveTo>
                  <a:pt x="4958348" y="1752512"/>
                </a:moveTo>
                <a:lnTo>
                  <a:pt x="4958341" y="1753049"/>
                </a:lnTo>
                <a:cubicBezTo>
                  <a:pt x="4957459" y="1755063"/>
                  <a:pt x="4955443" y="1755566"/>
                  <a:pt x="4951410" y="1753553"/>
                </a:cubicBezTo>
                <a:cubicBezTo>
                  <a:pt x="4959474" y="1761605"/>
                  <a:pt x="4959474" y="1769657"/>
                  <a:pt x="4959474" y="1777709"/>
                </a:cubicBezTo>
                <a:cubicBezTo>
                  <a:pt x="4955443" y="1777709"/>
                  <a:pt x="4953427" y="1779219"/>
                  <a:pt x="4952418" y="1781484"/>
                </a:cubicBezTo>
                <a:lnTo>
                  <a:pt x="4951836" y="1786281"/>
                </a:lnTo>
                <a:lnTo>
                  <a:pt x="4953427" y="1790747"/>
                </a:lnTo>
                <a:lnTo>
                  <a:pt x="4951451" y="1789453"/>
                </a:lnTo>
                <a:lnTo>
                  <a:pt x="4951410" y="1789788"/>
                </a:lnTo>
                <a:cubicBezTo>
                  <a:pt x="4951410" y="1792807"/>
                  <a:pt x="4951410" y="1795827"/>
                  <a:pt x="4950403" y="1798092"/>
                </a:cubicBezTo>
                <a:lnTo>
                  <a:pt x="4944995" y="1800984"/>
                </a:lnTo>
                <a:lnTo>
                  <a:pt x="4947028" y="1821347"/>
                </a:lnTo>
                <a:lnTo>
                  <a:pt x="4964366" y="1816661"/>
                </a:lnTo>
                <a:lnTo>
                  <a:pt x="4963534" y="1814495"/>
                </a:lnTo>
                <a:cubicBezTo>
                  <a:pt x="4960518" y="1813487"/>
                  <a:pt x="4956498" y="1815501"/>
                  <a:pt x="4952476" y="1819528"/>
                </a:cubicBezTo>
                <a:cubicBezTo>
                  <a:pt x="4952476" y="1815501"/>
                  <a:pt x="4954487" y="1813487"/>
                  <a:pt x="4957502" y="1811474"/>
                </a:cubicBezTo>
                <a:lnTo>
                  <a:pt x="4967073" y="1804503"/>
                </a:lnTo>
                <a:lnTo>
                  <a:pt x="4967539" y="1793813"/>
                </a:lnTo>
                <a:cubicBezTo>
                  <a:pt x="4959474" y="1817968"/>
                  <a:pt x="4959474" y="1793813"/>
                  <a:pt x="4959474" y="1777709"/>
                </a:cubicBezTo>
                <a:lnTo>
                  <a:pt x="4964460" y="1759791"/>
                </a:lnTo>
                <a:lnTo>
                  <a:pt x="4963506" y="1758916"/>
                </a:lnTo>
                <a:close/>
                <a:moveTo>
                  <a:pt x="5370527" y="1752243"/>
                </a:moveTo>
                <a:lnTo>
                  <a:pt x="5370914" y="1752760"/>
                </a:lnTo>
                <a:lnTo>
                  <a:pt x="5370747" y="1752878"/>
                </a:lnTo>
                <a:close/>
                <a:moveTo>
                  <a:pt x="4993242" y="1745392"/>
                </a:moveTo>
                <a:lnTo>
                  <a:pt x="4992737" y="1745501"/>
                </a:lnTo>
                <a:cubicBezTo>
                  <a:pt x="4989714" y="1745501"/>
                  <a:pt x="4987697" y="1745501"/>
                  <a:pt x="4991730" y="1753553"/>
                </a:cubicBezTo>
                <a:lnTo>
                  <a:pt x="4980940" y="1753553"/>
                </a:lnTo>
                <a:lnTo>
                  <a:pt x="4983665" y="1760929"/>
                </a:lnTo>
                <a:lnTo>
                  <a:pt x="4974313" y="1766576"/>
                </a:lnTo>
                <a:lnTo>
                  <a:pt x="4973586" y="1773935"/>
                </a:lnTo>
                <a:cubicBezTo>
                  <a:pt x="4974594" y="1785510"/>
                  <a:pt x="4979634" y="1794065"/>
                  <a:pt x="4984674" y="1805640"/>
                </a:cubicBezTo>
                <a:lnTo>
                  <a:pt x="4986061" y="1809647"/>
                </a:lnTo>
                <a:lnTo>
                  <a:pt x="4999249" y="1804533"/>
                </a:lnTo>
                <a:lnTo>
                  <a:pt x="4991730" y="1785762"/>
                </a:lnTo>
                <a:lnTo>
                  <a:pt x="5001207" y="1786393"/>
                </a:lnTo>
                <a:lnTo>
                  <a:pt x="4999245" y="1779255"/>
                </a:lnTo>
                <a:cubicBezTo>
                  <a:pt x="4999245" y="1775384"/>
                  <a:pt x="5001374" y="1777319"/>
                  <a:pt x="5003504" y="1781192"/>
                </a:cubicBezTo>
                <a:lnTo>
                  <a:pt x="5005222" y="1786660"/>
                </a:lnTo>
                <a:lnTo>
                  <a:pt x="5006850" y="1786768"/>
                </a:lnTo>
                <a:lnTo>
                  <a:pt x="5009707" y="1788987"/>
                </a:lnTo>
                <a:lnTo>
                  <a:pt x="5011890" y="1782523"/>
                </a:lnTo>
                <a:cubicBezTo>
                  <a:pt x="5014420" y="1778530"/>
                  <a:pt x="5017881" y="1774899"/>
                  <a:pt x="5021608" y="1772479"/>
                </a:cubicBezTo>
                <a:lnTo>
                  <a:pt x="5022900" y="1772912"/>
                </a:lnTo>
                <a:lnTo>
                  <a:pt x="5023987" y="1769657"/>
                </a:lnTo>
                <a:cubicBezTo>
                  <a:pt x="5015923" y="1769657"/>
                  <a:pt x="5007858" y="1769657"/>
                  <a:pt x="5007858" y="1777709"/>
                </a:cubicBezTo>
                <a:cubicBezTo>
                  <a:pt x="4999794" y="1773683"/>
                  <a:pt x="4999794" y="1767645"/>
                  <a:pt x="5000802" y="1760599"/>
                </a:cubicBezTo>
                <a:lnTo>
                  <a:pt x="5000795" y="1760442"/>
                </a:lnTo>
                <a:lnTo>
                  <a:pt x="4999794" y="1760929"/>
                </a:lnTo>
                <a:close/>
                <a:moveTo>
                  <a:pt x="5491291" y="1745172"/>
                </a:moveTo>
                <a:lnTo>
                  <a:pt x="5482122" y="1752711"/>
                </a:lnTo>
                <a:lnTo>
                  <a:pt x="5487302" y="1752044"/>
                </a:lnTo>
                <a:cubicBezTo>
                  <a:pt x="5489444" y="1751037"/>
                  <a:pt x="5490200" y="1749527"/>
                  <a:pt x="5490704" y="1747514"/>
                </a:cubicBezTo>
                <a:close/>
                <a:moveTo>
                  <a:pt x="6357597" y="1745054"/>
                </a:moveTo>
                <a:lnTo>
                  <a:pt x="6330081" y="1745634"/>
                </a:lnTo>
                <a:lnTo>
                  <a:pt x="6331102" y="1753649"/>
                </a:lnTo>
                <a:cubicBezTo>
                  <a:pt x="6331344" y="1757908"/>
                  <a:pt x="6331344" y="1761636"/>
                  <a:pt x="6331344" y="1763766"/>
                </a:cubicBezTo>
                <a:cubicBezTo>
                  <a:pt x="6327471" y="1763766"/>
                  <a:pt x="6325535" y="1759507"/>
                  <a:pt x="6323599" y="1753117"/>
                </a:cubicBezTo>
                <a:lnTo>
                  <a:pt x="6322578" y="1750030"/>
                </a:lnTo>
                <a:lnTo>
                  <a:pt x="6286063" y="1772481"/>
                </a:lnTo>
                <a:lnTo>
                  <a:pt x="6290805" y="1776351"/>
                </a:lnTo>
                <a:cubicBezTo>
                  <a:pt x="6294919" y="1782160"/>
                  <a:pt x="6299517" y="1791840"/>
                  <a:pt x="6305568" y="1797649"/>
                </a:cubicBezTo>
                <a:lnTo>
                  <a:pt x="6307440" y="1798531"/>
                </a:lnTo>
                <a:lnTo>
                  <a:pt x="6320691" y="1790193"/>
                </a:lnTo>
                <a:lnTo>
                  <a:pt x="6321421" y="1788210"/>
                </a:lnTo>
                <a:cubicBezTo>
                  <a:pt x="6321179" y="1786033"/>
                  <a:pt x="6319727" y="1783128"/>
                  <a:pt x="6315854" y="1779255"/>
                </a:cubicBezTo>
                <a:cubicBezTo>
                  <a:pt x="6315854" y="1771511"/>
                  <a:pt x="6323599" y="1779255"/>
                  <a:pt x="6329408" y="1784096"/>
                </a:cubicBezTo>
                <a:lnTo>
                  <a:pt x="6330648" y="1784667"/>
                </a:lnTo>
                <a:lnTo>
                  <a:pt x="6335161" y="1782813"/>
                </a:lnTo>
                <a:lnTo>
                  <a:pt x="6335125" y="1782326"/>
                </a:lnTo>
                <a:cubicBezTo>
                  <a:pt x="6334490" y="1779861"/>
                  <a:pt x="6333280" y="1776351"/>
                  <a:pt x="6331344" y="1771511"/>
                </a:cubicBezTo>
                <a:cubicBezTo>
                  <a:pt x="6335216" y="1771511"/>
                  <a:pt x="6337636" y="1772963"/>
                  <a:pt x="6338968" y="1775262"/>
                </a:cubicBezTo>
                <a:lnTo>
                  <a:pt x="6339670" y="1780960"/>
                </a:lnTo>
                <a:lnTo>
                  <a:pt x="6350116" y="1776668"/>
                </a:lnTo>
                <a:lnTo>
                  <a:pt x="6346833" y="1771511"/>
                </a:lnTo>
                <a:cubicBezTo>
                  <a:pt x="6355871" y="1771511"/>
                  <a:pt x="6355871" y="1787001"/>
                  <a:pt x="6364906" y="1779255"/>
                </a:cubicBezTo>
                <a:lnTo>
                  <a:pt x="6363065" y="1790297"/>
                </a:lnTo>
                <a:lnTo>
                  <a:pt x="6378336" y="1782011"/>
                </a:lnTo>
                <a:lnTo>
                  <a:pt x="6369493" y="1774086"/>
                </a:lnTo>
                <a:cubicBezTo>
                  <a:pt x="6367436" y="1770445"/>
                  <a:pt x="6365250" y="1765686"/>
                  <a:pt x="6362808" y="1759539"/>
                </a:cubicBezTo>
                <a:close/>
                <a:moveTo>
                  <a:pt x="5502460" y="1743525"/>
                </a:moveTo>
                <a:lnTo>
                  <a:pt x="5498894" y="1745249"/>
                </a:lnTo>
                <a:cubicBezTo>
                  <a:pt x="5496247" y="1748520"/>
                  <a:pt x="5495744" y="1753553"/>
                  <a:pt x="5499776" y="1761605"/>
                </a:cubicBezTo>
                <a:cubicBezTo>
                  <a:pt x="5491712" y="1757579"/>
                  <a:pt x="5489696" y="1763619"/>
                  <a:pt x="5487679" y="1769657"/>
                </a:cubicBezTo>
                <a:lnTo>
                  <a:pt x="5486852" y="1771366"/>
                </a:lnTo>
                <a:lnTo>
                  <a:pt x="5517476" y="1754033"/>
                </a:lnTo>
                <a:lnTo>
                  <a:pt x="5522952" y="1772124"/>
                </a:lnTo>
                <a:lnTo>
                  <a:pt x="5523197" y="1773453"/>
                </a:lnTo>
                <a:lnTo>
                  <a:pt x="5524220" y="1773431"/>
                </a:lnTo>
                <a:lnTo>
                  <a:pt x="5528526" y="1778958"/>
                </a:lnTo>
                <a:lnTo>
                  <a:pt x="5524477" y="1780403"/>
                </a:lnTo>
                <a:lnTo>
                  <a:pt x="5525591" y="1786449"/>
                </a:lnTo>
                <a:lnTo>
                  <a:pt x="5520872" y="1781688"/>
                </a:lnTo>
                <a:lnTo>
                  <a:pt x="5509826" y="1785627"/>
                </a:lnTo>
                <a:lnTo>
                  <a:pt x="5509883" y="1788350"/>
                </a:lnTo>
                <a:lnTo>
                  <a:pt x="5519793" y="1800367"/>
                </a:lnTo>
                <a:lnTo>
                  <a:pt x="5520842" y="1800276"/>
                </a:lnTo>
                <a:lnTo>
                  <a:pt x="5538189" y="1791366"/>
                </a:lnTo>
                <a:lnTo>
                  <a:pt x="5528526" y="1778958"/>
                </a:lnTo>
                <a:lnTo>
                  <a:pt x="5532031" y="1777709"/>
                </a:lnTo>
                <a:cubicBezTo>
                  <a:pt x="5536062" y="1781736"/>
                  <a:pt x="5538079" y="1785762"/>
                  <a:pt x="5539087" y="1788782"/>
                </a:cubicBezTo>
                <a:lnTo>
                  <a:pt x="5539472" y="1790707"/>
                </a:lnTo>
                <a:lnTo>
                  <a:pt x="5553750" y="1783374"/>
                </a:lnTo>
                <a:lnTo>
                  <a:pt x="5553548" y="1780306"/>
                </a:lnTo>
                <a:lnTo>
                  <a:pt x="5541378" y="1777424"/>
                </a:lnTo>
                <a:cubicBezTo>
                  <a:pt x="5545466" y="1773551"/>
                  <a:pt x="5549554" y="1769680"/>
                  <a:pt x="5553769" y="1766413"/>
                </a:cubicBezTo>
                <a:lnTo>
                  <a:pt x="5553805" y="1766392"/>
                </a:lnTo>
                <a:lnTo>
                  <a:pt x="5554082" y="1762439"/>
                </a:lnTo>
                <a:cubicBezTo>
                  <a:pt x="5553703" y="1758413"/>
                  <a:pt x="5552191" y="1754891"/>
                  <a:pt x="5548159" y="1752878"/>
                </a:cubicBezTo>
                <a:cubicBezTo>
                  <a:pt x="5540095" y="1760929"/>
                  <a:pt x="5540095" y="1768981"/>
                  <a:pt x="5540095" y="1777034"/>
                </a:cubicBezTo>
                <a:cubicBezTo>
                  <a:pt x="5540095" y="1777034"/>
                  <a:pt x="5532031" y="1768981"/>
                  <a:pt x="5523966" y="1768981"/>
                </a:cubicBezTo>
                <a:lnTo>
                  <a:pt x="5517537" y="1753999"/>
                </a:lnTo>
                <a:lnTo>
                  <a:pt x="5517476" y="1754033"/>
                </a:lnTo>
                <a:lnTo>
                  <a:pt x="5517449" y="1753943"/>
                </a:lnTo>
                <a:lnTo>
                  <a:pt x="5517531" y="1753985"/>
                </a:lnTo>
                <a:lnTo>
                  <a:pt x="5517297" y="1753443"/>
                </a:lnTo>
                <a:lnTo>
                  <a:pt x="5517449" y="1753943"/>
                </a:lnTo>
                <a:lnTo>
                  <a:pt x="5501464" y="1745881"/>
                </a:lnTo>
                <a:close/>
                <a:moveTo>
                  <a:pt x="5329271" y="1742531"/>
                </a:moveTo>
                <a:lnTo>
                  <a:pt x="5322363" y="1752878"/>
                </a:lnTo>
                <a:cubicBezTo>
                  <a:pt x="5324379" y="1756903"/>
                  <a:pt x="5326900" y="1759420"/>
                  <a:pt x="5329546" y="1761181"/>
                </a:cubicBezTo>
                <a:lnTo>
                  <a:pt x="5330430" y="1761601"/>
                </a:lnTo>
                <a:lnTo>
                  <a:pt x="5333452" y="1753553"/>
                </a:lnTo>
                <a:cubicBezTo>
                  <a:pt x="5334460" y="1751540"/>
                  <a:pt x="5334460" y="1749527"/>
                  <a:pt x="5330428" y="1745501"/>
                </a:cubicBezTo>
                <a:close/>
                <a:moveTo>
                  <a:pt x="7702220" y="1742452"/>
                </a:moveTo>
                <a:cubicBezTo>
                  <a:pt x="7727823" y="1743078"/>
                  <a:pt x="7751535" y="1744582"/>
                  <a:pt x="7771716" y="1746588"/>
                </a:cubicBezTo>
                <a:cubicBezTo>
                  <a:pt x="7771716" y="1754610"/>
                  <a:pt x="7763641" y="1754610"/>
                  <a:pt x="7771716" y="1770651"/>
                </a:cubicBezTo>
                <a:cubicBezTo>
                  <a:pt x="7699066" y="1786694"/>
                  <a:pt x="7650633" y="1762630"/>
                  <a:pt x="7618347" y="1834824"/>
                </a:cubicBezTo>
                <a:cubicBezTo>
                  <a:pt x="7610276" y="1842845"/>
                  <a:pt x="7602202" y="1834824"/>
                  <a:pt x="7586058" y="1834824"/>
                </a:cubicBezTo>
                <a:cubicBezTo>
                  <a:pt x="7594129" y="1858887"/>
                  <a:pt x="7610276" y="1842845"/>
                  <a:pt x="7618347" y="1874931"/>
                </a:cubicBezTo>
                <a:lnTo>
                  <a:pt x="7657988" y="1868364"/>
                </a:lnTo>
                <a:lnTo>
                  <a:pt x="7652399" y="1879692"/>
                </a:lnTo>
                <a:cubicBezTo>
                  <a:pt x="7641049" y="1883451"/>
                  <a:pt x="7618347" y="1866908"/>
                  <a:pt x="7618347" y="1890972"/>
                </a:cubicBezTo>
                <a:cubicBezTo>
                  <a:pt x="7610276" y="1882951"/>
                  <a:pt x="7602202" y="1850865"/>
                  <a:pt x="7586058" y="1842845"/>
                </a:cubicBezTo>
                <a:cubicBezTo>
                  <a:pt x="7577986" y="1866908"/>
                  <a:pt x="7586058" y="1898995"/>
                  <a:pt x="7569915" y="1907014"/>
                </a:cubicBezTo>
                <a:cubicBezTo>
                  <a:pt x="7569915" y="1898995"/>
                  <a:pt x="7561843" y="1882951"/>
                  <a:pt x="7569915" y="1866908"/>
                </a:cubicBezTo>
                <a:cubicBezTo>
                  <a:pt x="7553769" y="1882951"/>
                  <a:pt x="7561843" y="1898995"/>
                  <a:pt x="7545698" y="1858887"/>
                </a:cubicBezTo>
                <a:cubicBezTo>
                  <a:pt x="7553769" y="1858887"/>
                  <a:pt x="7561843" y="1866908"/>
                  <a:pt x="7561843" y="1866908"/>
                </a:cubicBezTo>
                <a:cubicBezTo>
                  <a:pt x="7561843" y="1858887"/>
                  <a:pt x="7561843" y="1850865"/>
                  <a:pt x="7553769" y="1842845"/>
                </a:cubicBezTo>
                <a:cubicBezTo>
                  <a:pt x="7537626" y="1842845"/>
                  <a:pt x="7545698" y="1866908"/>
                  <a:pt x="7537626" y="1882951"/>
                </a:cubicBezTo>
                <a:cubicBezTo>
                  <a:pt x="7537626" y="1890972"/>
                  <a:pt x="7529554" y="1882951"/>
                  <a:pt x="7521483" y="1882951"/>
                </a:cubicBezTo>
                <a:cubicBezTo>
                  <a:pt x="7521483" y="1874931"/>
                  <a:pt x="7529554" y="1866908"/>
                  <a:pt x="7537626" y="1866908"/>
                </a:cubicBezTo>
                <a:cubicBezTo>
                  <a:pt x="7521483" y="1866908"/>
                  <a:pt x="7505339" y="1850865"/>
                  <a:pt x="7505339" y="1866908"/>
                </a:cubicBezTo>
                <a:cubicBezTo>
                  <a:pt x="7505339" y="1866908"/>
                  <a:pt x="7513411" y="1866908"/>
                  <a:pt x="7521483" y="1882951"/>
                </a:cubicBezTo>
                <a:cubicBezTo>
                  <a:pt x="7505339" y="1882951"/>
                  <a:pt x="7505339" y="1882951"/>
                  <a:pt x="7497265" y="1866908"/>
                </a:cubicBezTo>
                <a:cubicBezTo>
                  <a:pt x="7489194" y="1874931"/>
                  <a:pt x="7481122" y="1874931"/>
                  <a:pt x="7497265" y="1915038"/>
                </a:cubicBezTo>
                <a:cubicBezTo>
                  <a:pt x="7489194" y="1931078"/>
                  <a:pt x="7489194" y="1898995"/>
                  <a:pt x="7481122" y="1890972"/>
                </a:cubicBezTo>
                <a:cubicBezTo>
                  <a:pt x="7464979" y="1890972"/>
                  <a:pt x="7489194" y="1907014"/>
                  <a:pt x="7473050" y="1907014"/>
                </a:cubicBezTo>
                <a:cubicBezTo>
                  <a:pt x="7464979" y="1890972"/>
                  <a:pt x="7473050" y="1890972"/>
                  <a:pt x="7464979" y="1866908"/>
                </a:cubicBezTo>
                <a:cubicBezTo>
                  <a:pt x="7448833" y="1874931"/>
                  <a:pt x="7473050" y="1907014"/>
                  <a:pt x="7456907" y="1890972"/>
                </a:cubicBezTo>
                <a:cubicBezTo>
                  <a:pt x="7456907" y="1890972"/>
                  <a:pt x="7456907" y="1882951"/>
                  <a:pt x="7456907" y="1874931"/>
                </a:cubicBezTo>
                <a:cubicBezTo>
                  <a:pt x="7448833" y="1890972"/>
                  <a:pt x="7424619" y="1898995"/>
                  <a:pt x="7424619" y="1923058"/>
                </a:cubicBezTo>
                <a:cubicBezTo>
                  <a:pt x="7416546" y="1923058"/>
                  <a:pt x="7424619" y="1898995"/>
                  <a:pt x="7416546" y="1882951"/>
                </a:cubicBezTo>
                <a:cubicBezTo>
                  <a:pt x="7416546" y="1898995"/>
                  <a:pt x="7400401" y="1890972"/>
                  <a:pt x="7392329" y="1915038"/>
                </a:cubicBezTo>
                <a:cubicBezTo>
                  <a:pt x="7384258" y="1915038"/>
                  <a:pt x="7384258" y="1907014"/>
                  <a:pt x="7376185" y="1915038"/>
                </a:cubicBezTo>
                <a:cubicBezTo>
                  <a:pt x="7368115" y="1890972"/>
                  <a:pt x="7368115" y="1866908"/>
                  <a:pt x="7351971" y="1834824"/>
                </a:cubicBezTo>
                <a:cubicBezTo>
                  <a:pt x="7360042" y="1834824"/>
                  <a:pt x="7368115" y="1842845"/>
                  <a:pt x="7368115" y="1850865"/>
                </a:cubicBezTo>
                <a:cubicBezTo>
                  <a:pt x="7372152" y="1838834"/>
                  <a:pt x="7364078" y="1832816"/>
                  <a:pt x="7356006" y="1826801"/>
                </a:cubicBezTo>
                <a:lnTo>
                  <a:pt x="7351969" y="1818778"/>
                </a:lnTo>
                <a:lnTo>
                  <a:pt x="7351971" y="1818781"/>
                </a:lnTo>
                <a:cubicBezTo>
                  <a:pt x="7360042" y="1810757"/>
                  <a:pt x="7343897" y="1802737"/>
                  <a:pt x="7351971" y="1786694"/>
                </a:cubicBezTo>
                <a:cubicBezTo>
                  <a:pt x="7343897" y="1802737"/>
                  <a:pt x="7343897" y="1786694"/>
                  <a:pt x="7335825" y="1786694"/>
                </a:cubicBezTo>
                <a:cubicBezTo>
                  <a:pt x="7319682" y="1794717"/>
                  <a:pt x="7327754" y="1818781"/>
                  <a:pt x="7335825" y="1842845"/>
                </a:cubicBezTo>
                <a:cubicBezTo>
                  <a:pt x="7335825" y="1826801"/>
                  <a:pt x="7335825" y="1834824"/>
                  <a:pt x="7351971" y="1834824"/>
                </a:cubicBezTo>
                <a:cubicBezTo>
                  <a:pt x="7351971" y="1842845"/>
                  <a:pt x="7360042" y="1858887"/>
                  <a:pt x="7360042" y="1866908"/>
                </a:cubicBezTo>
                <a:cubicBezTo>
                  <a:pt x="7351971" y="1858887"/>
                  <a:pt x="7351971" y="1866908"/>
                  <a:pt x="7351971" y="1866908"/>
                </a:cubicBezTo>
                <a:cubicBezTo>
                  <a:pt x="7368115" y="1882951"/>
                  <a:pt x="7360042" y="1890972"/>
                  <a:pt x="7368115" y="1907014"/>
                </a:cubicBezTo>
                <a:cubicBezTo>
                  <a:pt x="7368115" y="1915038"/>
                  <a:pt x="7343897" y="1915038"/>
                  <a:pt x="7343897" y="1890972"/>
                </a:cubicBezTo>
                <a:cubicBezTo>
                  <a:pt x="7343897" y="1890972"/>
                  <a:pt x="7351971" y="1890972"/>
                  <a:pt x="7351971" y="1898995"/>
                </a:cubicBezTo>
                <a:cubicBezTo>
                  <a:pt x="7360042" y="1882951"/>
                  <a:pt x="7335825" y="1874931"/>
                  <a:pt x="7343897" y="1850865"/>
                </a:cubicBezTo>
                <a:cubicBezTo>
                  <a:pt x="7327754" y="1890972"/>
                  <a:pt x="7335825" y="1882951"/>
                  <a:pt x="7327754" y="1898995"/>
                </a:cubicBezTo>
                <a:cubicBezTo>
                  <a:pt x="7319682" y="1874931"/>
                  <a:pt x="7303539" y="1850865"/>
                  <a:pt x="7295466" y="1826801"/>
                </a:cubicBezTo>
                <a:cubicBezTo>
                  <a:pt x="7311611" y="1826801"/>
                  <a:pt x="7311611" y="1842845"/>
                  <a:pt x="7319682" y="1842845"/>
                </a:cubicBezTo>
                <a:cubicBezTo>
                  <a:pt x="7319682" y="1818781"/>
                  <a:pt x="7303539" y="1818781"/>
                  <a:pt x="7303539" y="1802737"/>
                </a:cubicBezTo>
                <a:cubicBezTo>
                  <a:pt x="7303539" y="1802737"/>
                  <a:pt x="7311611" y="1810757"/>
                  <a:pt x="7311611" y="1818781"/>
                </a:cubicBezTo>
                <a:cubicBezTo>
                  <a:pt x="7319682" y="1818781"/>
                  <a:pt x="7311611" y="1802737"/>
                  <a:pt x="7319682" y="1794717"/>
                </a:cubicBezTo>
                <a:cubicBezTo>
                  <a:pt x="7303536" y="1786694"/>
                  <a:pt x="7297484" y="1794717"/>
                  <a:pt x="7294458" y="1805745"/>
                </a:cubicBezTo>
                <a:lnTo>
                  <a:pt x="7288191" y="1831540"/>
                </a:lnTo>
                <a:lnTo>
                  <a:pt x="7284998" y="1819656"/>
                </a:lnTo>
                <a:lnTo>
                  <a:pt x="7273053" y="1811925"/>
                </a:lnTo>
                <a:lnTo>
                  <a:pt x="7280331" y="1812764"/>
                </a:lnTo>
                <a:cubicBezTo>
                  <a:pt x="7287394" y="1812764"/>
                  <a:pt x="7295466" y="1810759"/>
                  <a:pt x="7295466" y="1802737"/>
                </a:cubicBezTo>
                <a:cubicBezTo>
                  <a:pt x="7287393" y="1786694"/>
                  <a:pt x="7271250" y="1810757"/>
                  <a:pt x="7271250" y="1794717"/>
                </a:cubicBezTo>
                <a:cubicBezTo>
                  <a:pt x="7271250" y="1802737"/>
                  <a:pt x="7271250" y="1810757"/>
                  <a:pt x="7263178" y="1810757"/>
                </a:cubicBezTo>
                <a:cubicBezTo>
                  <a:pt x="7257124" y="1798727"/>
                  <a:pt x="7251069" y="1813768"/>
                  <a:pt x="7241610" y="1805119"/>
                </a:cubicBezTo>
                <a:lnTo>
                  <a:pt x="7241212" y="1804436"/>
                </a:lnTo>
                <a:lnTo>
                  <a:pt x="7242084" y="1818959"/>
                </a:lnTo>
                <a:cubicBezTo>
                  <a:pt x="7243113" y="1824001"/>
                  <a:pt x="7245171" y="1830053"/>
                  <a:pt x="7249285" y="1842154"/>
                </a:cubicBezTo>
                <a:cubicBezTo>
                  <a:pt x="7257515" y="1834087"/>
                  <a:pt x="7257515" y="1826018"/>
                  <a:pt x="7249285" y="1809884"/>
                </a:cubicBezTo>
                <a:cubicBezTo>
                  <a:pt x="7265743" y="1826018"/>
                  <a:pt x="7257515" y="1842154"/>
                  <a:pt x="7265743" y="1866356"/>
                </a:cubicBezTo>
                <a:cubicBezTo>
                  <a:pt x="7249285" y="1858290"/>
                  <a:pt x="7265743" y="1842154"/>
                  <a:pt x="7249285" y="1866356"/>
                </a:cubicBezTo>
                <a:cubicBezTo>
                  <a:pt x="7241057" y="1842154"/>
                  <a:pt x="7232826" y="1801815"/>
                  <a:pt x="7216371" y="1809884"/>
                </a:cubicBezTo>
                <a:cubicBezTo>
                  <a:pt x="7208141" y="1817951"/>
                  <a:pt x="7216371" y="1842154"/>
                  <a:pt x="7216371" y="1858290"/>
                </a:cubicBezTo>
                <a:cubicBezTo>
                  <a:pt x="7199914" y="1850221"/>
                  <a:pt x="7216371" y="1826018"/>
                  <a:pt x="7208141" y="1809884"/>
                </a:cubicBezTo>
                <a:cubicBezTo>
                  <a:pt x="7199914" y="1801815"/>
                  <a:pt x="7175224" y="1826018"/>
                  <a:pt x="7166997" y="1793748"/>
                </a:cubicBezTo>
                <a:cubicBezTo>
                  <a:pt x="7166997" y="1801815"/>
                  <a:pt x="7166997" y="1801815"/>
                  <a:pt x="7158769" y="1801815"/>
                </a:cubicBezTo>
                <a:cubicBezTo>
                  <a:pt x="7166997" y="1785681"/>
                  <a:pt x="7150539" y="1793748"/>
                  <a:pt x="7150539" y="1801815"/>
                </a:cubicBezTo>
                <a:cubicBezTo>
                  <a:pt x="7150539" y="1801815"/>
                  <a:pt x="7142311" y="1801815"/>
                  <a:pt x="7142311" y="1793748"/>
                </a:cubicBezTo>
                <a:cubicBezTo>
                  <a:pt x="7142311" y="1793748"/>
                  <a:pt x="7142311" y="1785681"/>
                  <a:pt x="7134082" y="1777613"/>
                </a:cubicBezTo>
                <a:cubicBezTo>
                  <a:pt x="7150539" y="1793748"/>
                  <a:pt x="7175224" y="1769546"/>
                  <a:pt x="7183455" y="1801815"/>
                </a:cubicBezTo>
                <a:cubicBezTo>
                  <a:pt x="7191683" y="1793748"/>
                  <a:pt x="7201969" y="1789714"/>
                  <a:pt x="7212255" y="1789714"/>
                </a:cubicBezTo>
                <a:lnTo>
                  <a:pt x="7239247" y="1801057"/>
                </a:lnTo>
                <a:lnTo>
                  <a:pt x="7230889" y="1786694"/>
                </a:lnTo>
                <a:cubicBezTo>
                  <a:pt x="7303539" y="1786694"/>
                  <a:pt x="7343897" y="1754610"/>
                  <a:pt x="7392329" y="1778674"/>
                </a:cubicBezTo>
                <a:cubicBezTo>
                  <a:pt x="7400403" y="1766641"/>
                  <a:pt x="7412509" y="1758621"/>
                  <a:pt x="7425628" y="1756615"/>
                </a:cubicBezTo>
                <a:lnTo>
                  <a:pt x="7459205" y="1768592"/>
                </a:lnTo>
                <a:lnTo>
                  <a:pt x="7458330" y="1761801"/>
                </a:lnTo>
                <a:lnTo>
                  <a:pt x="7459774" y="1768795"/>
                </a:lnTo>
                <a:lnTo>
                  <a:pt x="7464979" y="1770651"/>
                </a:lnTo>
                <a:cubicBezTo>
                  <a:pt x="7509374" y="1754610"/>
                  <a:pt x="7565878" y="1746588"/>
                  <a:pt x="7621375" y="1743580"/>
                </a:cubicBezTo>
                <a:cubicBezTo>
                  <a:pt x="7649121" y="1742076"/>
                  <a:pt x="7676616" y="1741825"/>
                  <a:pt x="7702220" y="1742452"/>
                </a:cubicBezTo>
                <a:close/>
                <a:moveTo>
                  <a:pt x="5315008" y="1741997"/>
                </a:moveTo>
                <a:lnTo>
                  <a:pt x="5313549" y="1742580"/>
                </a:lnTo>
                <a:lnTo>
                  <a:pt x="5314299" y="1744825"/>
                </a:lnTo>
                <a:close/>
                <a:moveTo>
                  <a:pt x="5153910" y="1740702"/>
                </a:moveTo>
                <a:lnTo>
                  <a:pt x="5152761" y="1741223"/>
                </a:lnTo>
                <a:lnTo>
                  <a:pt x="5151767" y="1743406"/>
                </a:lnTo>
                <a:lnTo>
                  <a:pt x="5149989" y="1752878"/>
                </a:lnTo>
                <a:cubicBezTo>
                  <a:pt x="5150997" y="1758916"/>
                  <a:pt x="5153013" y="1764955"/>
                  <a:pt x="5153013" y="1768981"/>
                </a:cubicBezTo>
                <a:cubicBezTo>
                  <a:pt x="5146966" y="1768981"/>
                  <a:pt x="5143941" y="1766968"/>
                  <a:pt x="5142555" y="1763571"/>
                </a:cubicBezTo>
                <a:lnTo>
                  <a:pt x="5142551" y="1763463"/>
                </a:lnTo>
                <a:lnTo>
                  <a:pt x="5137236" y="1765370"/>
                </a:lnTo>
                <a:lnTo>
                  <a:pt x="5137595" y="1769248"/>
                </a:lnTo>
                <a:cubicBezTo>
                  <a:pt x="5139815" y="1773495"/>
                  <a:pt x="5142745" y="1778590"/>
                  <a:pt x="5142556" y="1781987"/>
                </a:cubicBezTo>
                <a:lnTo>
                  <a:pt x="5140288" y="1783497"/>
                </a:lnTo>
                <a:lnTo>
                  <a:pt x="5143678" y="1786045"/>
                </a:lnTo>
                <a:lnTo>
                  <a:pt x="5139785" y="1788646"/>
                </a:lnTo>
                <a:lnTo>
                  <a:pt x="5136887" y="1801190"/>
                </a:lnTo>
                <a:cubicBezTo>
                  <a:pt x="5144949" y="1825346"/>
                  <a:pt x="5136887" y="1785085"/>
                  <a:pt x="5153013" y="1801190"/>
                </a:cubicBezTo>
                <a:cubicBezTo>
                  <a:pt x="5155029" y="1797164"/>
                  <a:pt x="5157549" y="1795151"/>
                  <a:pt x="5160321" y="1794396"/>
                </a:cubicBezTo>
                <a:lnTo>
                  <a:pt x="5165176" y="1794812"/>
                </a:lnTo>
                <a:lnTo>
                  <a:pt x="5164553" y="1793078"/>
                </a:lnTo>
                <a:cubicBezTo>
                  <a:pt x="5162901" y="1788280"/>
                  <a:pt x="5161885" y="1785168"/>
                  <a:pt x="5161885" y="1785168"/>
                </a:cubicBezTo>
                <a:lnTo>
                  <a:pt x="5175523" y="1797540"/>
                </a:lnTo>
                <a:lnTo>
                  <a:pt x="5185270" y="1801190"/>
                </a:lnTo>
                <a:cubicBezTo>
                  <a:pt x="5179223" y="1792131"/>
                  <a:pt x="5174308" y="1787602"/>
                  <a:pt x="5170103" y="1782931"/>
                </a:cubicBezTo>
                <a:lnTo>
                  <a:pt x="5167910" y="1780037"/>
                </a:lnTo>
                <a:lnTo>
                  <a:pt x="5153891" y="1784287"/>
                </a:lnTo>
                <a:lnTo>
                  <a:pt x="5153013" y="1785762"/>
                </a:lnTo>
                <a:lnTo>
                  <a:pt x="5153013" y="1784553"/>
                </a:lnTo>
                <a:lnTo>
                  <a:pt x="5151422" y="1785035"/>
                </a:lnTo>
                <a:lnTo>
                  <a:pt x="5153013" y="1783193"/>
                </a:lnTo>
                <a:lnTo>
                  <a:pt x="5153013" y="1774690"/>
                </a:lnTo>
                <a:cubicBezTo>
                  <a:pt x="5153013" y="1771670"/>
                  <a:pt x="5153013" y="1769657"/>
                  <a:pt x="5153013" y="1769657"/>
                </a:cubicBezTo>
                <a:cubicBezTo>
                  <a:pt x="5153013" y="1765631"/>
                  <a:pt x="5155029" y="1761605"/>
                  <a:pt x="5157045" y="1756573"/>
                </a:cubicBezTo>
                <a:lnTo>
                  <a:pt x="5157279" y="1755463"/>
                </a:lnTo>
                <a:close/>
                <a:moveTo>
                  <a:pt x="5401773" y="1740463"/>
                </a:moveTo>
                <a:lnTo>
                  <a:pt x="5403005" y="1745501"/>
                </a:lnTo>
                <a:lnTo>
                  <a:pt x="5404703" y="1741262"/>
                </a:lnTo>
                <a:lnTo>
                  <a:pt x="5403005" y="1740799"/>
                </a:lnTo>
                <a:close/>
                <a:moveTo>
                  <a:pt x="5511253" y="1739359"/>
                </a:moveTo>
                <a:lnTo>
                  <a:pt x="5510863" y="1739462"/>
                </a:lnTo>
                <a:lnTo>
                  <a:pt x="5510063" y="1739849"/>
                </a:lnTo>
                <a:lnTo>
                  <a:pt x="5515354" y="1748911"/>
                </a:lnTo>
                <a:close/>
                <a:moveTo>
                  <a:pt x="5441080" y="1738570"/>
                </a:moveTo>
                <a:lnTo>
                  <a:pt x="5433245" y="1742482"/>
                </a:lnTo>
                <a:lnTo>
                  <a:pt x="5435133" y="1752844"/>
                </a:lnTo>
                <a:lnTo>
                  <a:pt x="5435262" y="1752878"/>
                </a:lnTo>
                <a:cubicBezTo>
                  <a:pt x="5439294" y="1752878"/>
                  <a:pt x="5439294" y="1746838"/>
                  <a:pt x="5440302" y="1740799"/>
                </a:cubicBezTo>
                <a:close/>
                <a:moveTo>
                  <a:pt x="7110847" y="1738567"/>
                </a:moveTo>
                <a:cubicBezTo>
                  <a:pt x="7118592" y="1746312"/>
                  <a:pt x="7134082" y="1761801"/>
                  <a:pt x="7134082" y="1738567"/>
                </a:cubicBezTo>
                <a:cubicBezTo>
                  <a:pt x="7141826" y="1738567"/>
                  <a:pt x="7149571" y="1746312"/>
                  <a:pt x="7149571" y="1754057"/>
                </a:cubicBezTo>
                <a:cubicBezTo>
                  <a:pt x="7134082" y="1761801"/>
                  <a:pt x="7110847" y="1746312"/>
                  <a:pt x="7118592" y="1761801"/>
                </a:cubicBezTo>
                <a:cubicBezTo>
                  <a:pt x="7118592" y="1761801"/>
                  <a:pt x="7110847" y="1761801"/>
                  <a:pt x="7110847" y="1761801"/>
                </a:cubicBezTo>
                <a:cubicBezTo>
                  <a:pt x="7110847" y="1757928"/>
                  <a:pt x="7110847" y="1755993"/>
                  <a:pt x="7110847" y="1753088"/>
                </a:cubicBezTo>
                <a:lnTo>
                  <a:pt x="7110847" y="1752769"/>
                </a:lnTo>
                <a:close/>
                <a:moveTo>
                  <a:pt x="5723327" y="1738381"/>
                </a:moveTo>
                <a:lnTo>
                  <a:pt x="5723452" y="1739885"/>
                </a:lnTo>
                <a:lnTo>
                  <a:pt x="5723869" y="1740599"/>
                </a:lnTo>
                <a:lnTo>
                  <a:pt x="5723380" y="1738597"/>
                </a:lnTo>
                <a:close/>
                <a:moveTo>
                  <a:pt x="5764480" y="1737892"/>
                </a:moveTo>
                <a:lnTo>
                  <a:pt x="5752902" y="1738650"/>
                </a:lnTo>
                <a:lnTo>
                  <a:pt x="5758232" y="1743047"/>
                </a:lnTo>
                <a:close/>
                <a:moveTo>
                  <a:pt x="5378811" y="1737449"/>
                </a:moveTo>
                <a:cubicBezTo>
                  <a:pt x="5378811" y="1741475"/>
                  <a:pt x="5376795" y="1745501"/>
                  <a:pt x="5373771" y="1748520"/>
                </a:cubicBezTo>
                <a:lnTo>
                  <a:pt x="5369853" y="1750299"/>
                </a:lnTo>
                <a:lnTo>
                  <a:pt x="5370527" y="1752243"/>
                </a:lnTo>
                <a:lnTo>
                  <a:pt x="5369270" y="1750564"/>
                </a:lnTo>
                <a:lnTo>
                  <a:pt x="5362682" y="1753553"/>
                </a:lnTo>
                <a:cubicBezTo>
                  <a:pt x="5362682" y="1749527"/>
                  <a:pt x="5362682" y="1747514"/>
                  <a:pt x="5362682" y="1745501"/>
                </a:cubicBezTo>
                <a:lnTo>
                  <a:pt x="5362682" y="1741852"/>
                </a:lnTo>
                <a:lnTo>
                  <a:pt x="5359802" y="1740037"/>
                </a:lnTo>
                <a:lnTo>
                  <a:pt x="5352602" y="1746507"/>
                </a:lnTo>
                <a:lnTo>
                  <a:pt x="5353088" y="1750151"/>
                </a:lnTo>
                <a:lnTo>
                  <a:pt x="5362682" y="1760929"/>
                </a:lnTo>
                <a:cubicBezTo>
                  <a:pt x="5370747" y="1760929"/>
                  <a:pt x="5370747" y="1768981"/>
                  <a:pt x="5370747" y="1777034"/>
                </a:cubicBezTo>
                <a:cubicBezTo>
                  <a:pt x="5378811" y="1773008"/>
                  <a:pt x="5376795" y="1762942"/>
                  <a:pt x="5371755" y="1753884"/>
                </a:cubicBezTo>
                <a:lnTo>
                  <a:pt x="5370914" y="1752760"/>
                </a:lnTo>
                <a:lnTo>
                  <a:pt x="5380323" y="1746209"/>
                </a:lnTo>
                <a:lnTo>
                  <a:pt x="5383289" y="1746949"/>
                </a:lnTo>
                <a:close/>
                <a:moveTo>
                  <a:pt x="5136887" y="1737449"/>
                </a:moveTo>
                <a:lnTo>
                  <a:pt x="5132983" y="1740480"/>
                </a:lnTo>
                <a:lnTo>
                  <a:pt x="5133900" y="1747933"/>
                </a:lnTo>
                <a:lnTo>
                  <a:pt x="5133827" y="1754157"/>
                </a:lnTo>
                <a:lnTo>
                  <a:pt x="5135251" y="1754186"/>
                </a:lnTo>
                <a:lnTo>
                  <a:pt x="5136760" y="1749402"/>
                </a:lnTo>
                <a:lnTo>
                  <a:pt x="5142070" y="1746872"/>
                </a:lnTo>
                <a:lnTo>
                  <a:pt x="5142266" y="1742822"/>
                </a:lnTo>
                <a:close/>
                <a:moveTo>
                  <a:pt x="5346215" y="1737393"/>
                </a:moveTo>
                <a:lnTo>
                  <a:pt x="5346482" y="1738092"/>
                </a:lnTo>
                <a:lnTo>
                  <a:pt x="5346554" y="1737449"/>
                </a:lnTo>
                <a:close/>
                <a:moveTo>
                  <a:pt x="5185270" y="1736773"/>
                </a:moveTo>
                <a:lnTo>
                  <a:pt x="5194188" y="1753535"/>
                </a:lnTo>
                <a:lnTo>
                  <a:pt x="5199475" y="1739502"/>
                </a:lnTo>
                <a:lnTo>
                  <a:pt x="5196611" y="1743567"/>
                </a:lnTo>
                <a:cubicBezTo>
                  <a:pt x="5192831" y="1745832"/>
                  <a:pt x="5191319" y="1736773"/>
                  <a:pt x="5185270" y="1736773"/>
                </a:cubicBezTo>
                <a:close/>
                <a:moveTo>
                  <a:pt x="4963838" y="1736002"/>
                </a:moveTo>
                <a:lnTo>
                  <a:pt x="4963255" y="1737150"/>
                </a:lnTo>
                <a:lnTo>
                  <a:pt x="4964233" y="1737873"/>
                </a:lnTo>
                <a:close/>
                <a:moveTo>
                  <a:pt x="5728896" y="1735170"/>
                </a:moveTo>
                <a:lnTo>
                  <a:pt x="5727253" y="1738597"/>
                </a:lnTo>
                <a:lnTo>
                  <a:pt x="5730363" y="1742744"/>
                </a:lnTo>
                <a:lnTo>
                  <a:pt x="5729501" y="1735859"/>
                </a:lnTo>
                <a:close/>
                <a:moveTo>
                  <a:pt x="7095163" y="1734245"/>
                </a:moveTo>
                <a:cubicBezTo>
                  <a:pt x="7099533" y="1735396"/>
                  <a:pt x="7104676" y="1740504"/>
                  <a:pt x="7110847" y="1752769"/>
                </a:cubicBezTo>
                <a:cubicBezTo>
                  <a:pt x="7077931" y="1769117"/>
                  <a:pt x="7077931" y="1760943"/>
                  <a:pt x="7053246" y="1777293"/>
                </a:cubicBezTo>
                <a:cubicBezTo>
                  <a:pt x="7045015" y="1760943"/>
                  <a:pt x="7053246" y="1752769"/>
                  <a:pt x="7069703" y="1744592"/>
                </a:cubicBezTo>
                <a:cubicBezTo>
                  <a:pt x="7075875" y="1762987"/>
                  <a:pt x="7082046" y="1730797"/>
                  <a:pt x="7095163" y="1734245"/>
                </a:cubicBezTo>
                <a:close/>
                <a:moveTo>
                  <a:pt x="5332137" y="1732732"/>
                </a:moveTo>
                <a:lnTo>
                  <a:pt x="5332443" y="1737780"/>
                </a:lnTo>
                <a:lnTo>
                  <a:pt x="5331526" y="1739154"/>
                </a:lnTo>
                <a:lnTo>
                  <a:pt x="5333704" y="1740594"/>
                </a:lnTo>
                <a:lnTo>
                  <a:pt x="5334363" y="1742380"/>
                </a:lnTo>
                <a:lnTo>
                  <a:pt x="5332244" y="1732856"/>
                </a:lnTo>
                <a:close/>
                <a:moveTo>
                  <a:pt x="5131973" y="1732543"/>
                </a:moveTo>
                <a:lnTo>
                  <a:pt x="5132028" y="1732726"/>
                </a:lnTo>
                <a:lnTo>
                  <a:pt x="5132533" y="1736829"/>
                </a:lnTo>
                <a:lnTo>
                  <a:pt x="5136884" y="1737449"/>
                </a:lnTo>
                <a:close/>
                <a:moveTo>
                  <a:pt x="5420413" y="1731815"/>
                </a:moveTo>
                <a:lnTo>
                  <a:pt x="5416111" y="1738457"/>
                </a:lnTo>
                <a:lnTo>
                  <a:pt x="5414464" y="1746013"/>
                </a:lnTo>
                <a:lnTo>
                  <a:pt x="5417374" y="1755309"/>
                </a:lnTo>
                <a:lnTo>
                  <a:pt x="5419133" y="1753553"/>
                </a:lnTo>
                <a:lnTo>
                  <a:pt x="5418862" y="1760063"/>
                </a:lnTo>
                <a:lnTo>
                  <a:pt x="5419133" y="1760929"/>
                </a:lnTo>
                <a:lnTo>
                  <a:pt x="5418738" y="1763024"/>
                </a:lnTo>
                <a:lnTo>
                  <a:pt x="5418630" y="1765630"/>
                </a:lnTo>
                <a:lnTo>
                  <a:pt x="5418289" y="1765415"/>
                </a:lnTo>
                <a:lnTo>
                  <a:pt x="5415983" y="1777663"/>
                </a:lnTo>
                <a:lnTo>
                  <a:pt x="5421912" y="1788138"/>
                </a:lnTo>
                <a:lnTo>
                  <a:pt x="5422982" y="1788436"/>
                </a:lnTo>
                <a:cubicBezTo>
                  <a:pt x="5426177" y="1789526"/>
                  <a:pt x="5428307" y="1789526"/>
                  <a:pt x="5428307" y="1785168"/>
                </a:cubicBezTo>
                <a:lnTo>
                  <a:pt x="5431935" y="1793520"/>
                </a:lnTo>
                <a:lnTo>
                  <a:pt x="5455405" y="1784956"/>
                </a:lnTo>
                <a:lnTo>
                  <a:pt x="5451827" y="1770013"/>
                </a:lnTo>
                <a:lnTo>
                  <a:pt x="5462479" y="1778714"/>
                </a:lnTo>
                <a:lnTo>
                  <a:pt x="5463569" y="1781978"/>
                </a:lnTo>
                <a:lnTo>
                  <a:pt x="5475615" y="1777582"/>
                </a:lnTo>
                <a:lnTo>
                  <a:pt x="5478608" y="1765631"/>
                </a:lnTo>
                <a:lnTo>
                  <a:pt x="5476524" y="1757313"/>
                </a:lnTo>
                <a:lnTo>
                  <a:pt x="5474575" y="1758916"/>
                </a:lnTo>
                <a:lnTo>
                  <a:pt x="5452400" y="1760841"/>
                </a:lnTo>
                <a:lnTo>
                  <a:pt x="5451505" y="1768667"/>
                </a:lnTo>
                <a:lnTo>
                  <a:pt x="5450378" y="1763961"/>
                </a:lnTo>
                <a:lnTo>
                  <a:pt x="5448366" y="1769988"/>
                </a:lnTo>
                <a:cubicBezTo>
                  <a:pt x="5449374" y="1775021"/>
                  <a:pt x="5451390" y="1781059"/>
                  <a:pt x="5451390" y="1785085"/>
                </a:cubicBezTo>
                <a:cubicBezTo>
                  <a:pt x="5435262" y="1768981"/>
                  <a:pt x="5427198" y="1801190"/>
                  <a:pt x="5419133" y="1760929"/>
                </a:cubicBezTo>
                <a:cubicBezTo>
                  <a:pt x="5423165" y="1752878"/>
                  <a:pt x="5425182" y="1750864"/>
                  <a:pt x="5427198" y="1750864"/>
                </a:cubicBezTo>
                <a:lnTo>
                  <a:pt x="5434553" y="1752700"/>
                </a:lnTo>
                <a:lnTo>
                  <a:pt x="5426063" y="1742482"/>
                </a:lnTo>
                <a:lnTo>
                  <a:pt x="5427242" y="1736389"/>
                </a:lnTo>
                <a:lnTo>
                  <a:pt x="5425182" y="1735766"/>
                </a:lnTo>
                <a:close/>
                <a:moveTo>
                  <a:pt x="6917228" y="1730822"/>
                </a:moveTo>
                <a:cubicBezTo>
                  <a:pt x="6921101" y="1738567"/>
                  <a:pt x="6921101" y="1746312"/>
                  <a:pt x="6923038" y="1754057"/>
                </a:cubicBezTo>
                <a:lnTo>
                  <a:pt x="6940463" y="1777291"/>
                </a:lnTo>
                <a:lnTo>
                  <a:pt x="6933444" y="1785763"/>
                </a:lnTo>
                <a:cubicBezTo>
                  <a:pt x="6925458" y="1786487"/>
                  <a:pt x="6915291" y="1767609"/>
                  <a:pt x="6909483" y="1761801"/>
                </a:cubicBezTo>
                <a:cubicBezTo>
                  <a:pt x="6917228" y="1777291"/>
                  <a:pt x="6901738" y="1785035"/>
                  <a:pt x="6893994" y="1761801"/>
                </a:cubicBezTo>
                <a:cubicBezTo>
                  <a:pt x="6893994" y="1769546"/>
                  <a:pt x="6893994" y="1785035"/>
                  <a:pt x="6901738" y="1785035"/>
                </a:cubicBezTo>
                <a:cubicBezTo>
                  <a:pt x="6901738" y="1792780"/>
                  <a:pt x="6893994" y="1785035"/>
                  <a:pt x="6893994" y="1785035"/>
                </a:cubicBezTo>
                <a:cubicBezTo>
                  <a:pt x="6886250" y="1769546"/>
                  <a:pt x="6886250" y="1761801"/>
                  <a:pt x="6886250" y="1746312"/>
                </a:cubicBezTo>
                <a:cubicBezTo>
                  <a:pt x="6893994" y="1746312"/>
                  <a:pt x="6893994" y="1761801"/>
                  <a:pt x="6901738" y="1761801"/>
                </a:cubicBezTo>
                <a:cubicBezTo>
                  <a:pt x="6917228" y="1761801"/>
                  <a:pt x="6901738" y="1730822"/>
                  <a:pt x="6917228" y="1730822"/>
                </a:cubicBezTo>
                <a:close/>
                <a:moveTo>
                  <a:pt x="5774412" y="1730022"/>
                </a:moveTo>
                <a:lnTo>
                  <a:pt x="5774356" y="1730069"/>
                </a:lnTo>
                <a:lnTo>
                  <a:pt x="5775014" y="1731126"/>
                </a:lnTo>
                <a:close/>
                <a:moveTo>
                  <a:pt x="5386875" y="1729397"/>
                </a:moveTo>
                <a:cubicBezTo>
                  <a:pt x="5378811" y="1737449"/>
                  <a:pt x="5394940" y="1737449"/>
                  <a:pt x="5394940" y="1753553"/>
                </a:cubicBezTo>
                <a:lnTo>
                  <a:pt x="5394511" y="1754039"/>
                </a:lnTo>
                <a:lnTo>
                  <a:pt x="5403005" y="1760929"/>
                </a:lnTo>
                <a:lnTo>
                  <a:pt x="5407858" y="1758160"/>
                </a:lnTo>
                <a:lnTo>
                  <a:pt x="5396452" y="1744495"/>
                </a:lnTo>
                <a:cubicBezTo>
                  <a:pt x="5392420" y="1738959"/>
                  <a:pt x="5388892" y="1733423"/>
                  <a:pt x="5386875" y="1729397"/>
                </a:cubicBezTo>
                <a:close/>
                <a:moveTo>
                  <a:pt x="5169142" y="1729397"/>
                </a:moveTo>
                <a:lnTo>
                  <a:pt x="5167324" y="1733330"/>
                </a:lnTo>
                <a:lnTo>
                  <a:pt x="5169142" y="1744825"/>
                </a:lnTo>
                <a:cubicBezTo>
                  <a:pt x="5171158" y="1754891"/>
                  <a:pt x="5173174" y="1764955"/>
                  <a:pt x="5169142" y="1768981"/>
                </a:cubicBezTo>
                <a:lnTo>
                  <a:pt x="5169254" y="1769111"/>
                </a:lnTo>
                <a:lnTo>
                  <a:pt x="5177620" y="1765188"/>
                </a:lnTo>
                <a:lnTo>
                  <a:pt x="5175946" y="1759466"/>
                </a:lnTo>
                <a:cubicBezTo>
                  <a:pt x="5175190" y="1756070"/>
                  <a:pt x="5175190" y="1753553"/>
                  <a:pt x="5177206" y="1753553"/>
                </a:cubicBezTo>
                <a:cubicBezTo>
                  <a:pt x="5177206" y="1737449"/>
                  <a:pt x="5169142" y="1737449"/>
                  <a:pt x="5169142" y="1729397"/>
                </a:cubicBezTo>
                <a:close/>
                <a:moveTo>
                  <a:pt x="7165936" y="1727807"/>
                </a:moveTo>
                <a:cubicBezTo>
                  <a:pt x="7165936" y="1735859"/>
                  <a:pt x="7157871" y="1727807"/>
                  <a:pt x="7157871" y="1735859"/>
                </a:cubicBezTo>
                <a:cubicBezTo>
                  <a:pt x="7174000" y="1760016"/>
                  <a:pt x="7165936" y="1727807"/>
                  <a:pt x="7182064" y="1727807"/>
                </a:cubicBezTo>
                <a:cubicBezTo>
                  <a:pt x="7190129" y="1727807"/>
                  <a:pt x="7198191" y="1727807"/>
                  <a:pt x="7198191" y="1735859"/>
                </a:cubicBezTo>
                <a:cubicBezTo>
                  <a:pt x="7182064" y="1735859"/>
                  <a:pt x="7174000" y="1743912"/>
                  <a:pt x="7157871" y="1751963"/>
                </a:cubicBezTo>
                <a:cubicBezTo>
                  <a:pt x="7141743" y="1735859"/>
                  <a:pt x="7157871" y="1727807"/>
                  <a:pt x="7165936" y="1727807"/>
                </a:cubicBezTo>
                <a:close/>
                <a:moveTo>
                  <a:pt x="5738573" y="1727807"/>
                </a:moveTo>
                <a:cubicBezTo>
                  <a:pt x="5738573" y="1731833"/>
                  <a:pt x="5738573" y="1735859"/>
                  <a:pt x="5737565" y="1738879"/>
                </a:cubicBezTo>
                <a:lnTo>
                  <a:pt x="5730984" y="1743573"/>
                </a:lnTo>
                <a:lnTo>
                  <a:pt x="5740806" y="1756667"/>
                </a:lnTo>
                <a:lnTo>
                  <a:pt x="5744599" y="1763802"/>
                </a:lnTo>
                <a:lnTo>
                  <a:pt x="5745977" y="1763997"/>
                </a:lnTo>
                <a:lnTo>
                  <a:pt x="5746452" y="1767288"/>
                </a:lnTo>
                <a:lnTo>
                  <a:pt x="5748063" y="1770318"/>
                </a:lnTo>
                <a:lnTo>
                  <a:pt x="5760461" y="1761988"/>
                </a:lnTo>
                <a:cubicBezTo>
                  <a:pt x="5774947" y="1751431"/>
                  <a:pt x="5791719" y="1740876"/>
                  <a:pt x="5803917" y="1771037"/>
                </a:cubicBezTo>
                <a:cubicBezTo>
                  <a:pt x="5812050" y="1771037"/>
                  <a:pt x="5812050" y="1754949"/>
                  <a:pt x="5820182" y="1754949"/>
                </a:cubicBezTo>
                <a:cubicBezTo>
                  <a:pt x="5820182" y="1746907"/>
                  <a:pt x="5803917" y="1762992"/>
                  <a:pt x="5803917" y="1754949"/>
                </a:cubicBezTo>
                <a:lnTo>
                  <a:pt x="5804067" y="1751287"/>
                </a:lnTo>
                <a:lnTo>
                  <a:pt x="5800826" y="1756021"/>
                </a:lnTo>
                <a:lnTo>
                  <a:pt x="5793082" y="1739425"/>
                </a:lnTo>
                <a:lnTo>
                  <a:pt x="5779531" y="1743574"/>
                </a:lnTo>
                <a:lnTo>
                  <a:pt x="5771975" y="1732010"/>
                </a:lnTo>
                <a:lnTo>
                  <a:pt x="5766004" y="1736876"/>
                </a:lnTo>
                <a:lnTo>
                  <a:pt x="5767549" y="1748938"/>
                </a:lnTo>
                <a:cubicBezTo>
                  <a:pt x="5768397" y="1769672"/>
                  <a:pt x="5751455" y="1739854"/>
                  <a:pt x="5758232" y="1762217"/>
                </a:cubicBezTo>
                <a:cubicBezTo>
                  <a:pt x="5742742" y="1762217"/>
                  <a:pt x="5750486" y="1753697"/>
                  <a:pt x="5742742" y="1736658"/>
                </a:cubicBezTo>
                <a:cubicBezTo>
                  <a:pt x="5742742" y="1736658"/>
                  <a:pt x="5744678" y="1738788"/>
                  <a:pt x="5746614" y="1739853"/>
                </a:cubicBezTo>
                <a:lnTo>
                  <a:pt x="5748688" y="1738142"/>
                </a:lnTo>
                <a:close/>
                <a:moveTo>
                  <a:pt x="5803615" y="1726563"/>
                </a:moveTo>
                <a:lnTo>
                  <a:pt x="5788173" y="1730404"/>
                </a:lnTo>
                <a:lnTo>
                  <a:pt x="5793084" y="1739425"/>
                </a:lnTo>
                <a:lnTo>
                  <a:pt x="5797923" y="1736315"/>
                </a:lnTo>
                <a:cubicBezTo>
                  <a:pt x="5800826" y="1739425"/>
                  <a:pt x="5804700" y="1743574"/>
                  <a:pt x="5808571" y="1739425"/>
                </a:cubicBezTo>
                <a:cubicBezTo>
                  <a:pt x="5808571" y="1735275"/>
                  <a:pt x="5806635" y="1731126"/>
                  <a:pt x="5804699" y="1728013"/>
                </a:cubicBezTo>
                <a:close/>
                <a:moveTo>
                  <a:pt x="5664999" y="1726535"/>
                </a:moveTo>
                <a:lnTo>
                  <a:pt x="5662528" y="1731926"/>
                </a:lnTo>
                <a:cubicBezTo>
                  <a:pt x="5654230" y="1727838"/>
                  <a:pt x="5654230" y="1727838"/>
                  <a:pt x="5658379" y="1727838"/>
                </a:cubicBezTo>
                <a:close/>
                <a:moveTo>
                  <a:pt x="5666158" y="1724006"/>
                </a:moveTo>
                <a:lnTo>
                  <a:pt x="5666358" y="1726267"/>
                </a:lnTo>
                <a:lnTo>
                  <a:pt x="5664999" y="1726535"/>
                </a:lnTo>
                <a:close/>
                <a:moveTo>
                  <a:pt x="5687373" y="1722947"/>
                </a:moveTo>
                <a:lnTo>
                  <a:pt x="5687424" y="1723752"/>
                </a:lnTo>
                <a:lnTo>
                  <a:pt x="5687237" y="1723228"/>
                </a:lnTo>
                <a:close/>
                <a:moveTo>
                  <a:pt x="4970717" y="1720223"/>
                </a:moveTo>
                <a:lnTo>
                  <a:pt x="4967000" y="1723367"/>
                </a:lnTo>
                <a:lnTo>
                  <a:pt x="4965900" y="1723239"/>
                </a:lnTo>
                <a:lnTo>
                  <a:pt x="4966542" y="1725389"/>
                </a:lnTo>
                <a:lnTo>
                  <a:pt x="4971569" y="1728265"/>
                </a:lnTo>
                <a:lnTo>
                  <a:pt x="4973591" y="1728286"/>
                </a:lnTo>
                <a:lnTo>
                  <a:pt x="4972578" y="1726709"/>
                </a:lnTo>
                <a:close/>
                <a:moveTo>
                  <a:pt x="5828025" y="1720163"/>
                </a:moveTo>
                <a:lnTo>
                  <a:pt x="5822159" y="1721950"/>
                </a:lnTo>
                <a:lnTo>
                  <a:pt x="5812382" y="1724382"/>
                </a:lnTo>
                <a:lnTo>
                  <a:pt x="5816316" y="1731126"/>
                </a:lnTo>
                <a:cubicBezTo>
                  <a:pt x="5812444" y="1731126"/>
                  <a:pt x="5812444" y="1735275"/>
                  <a:pt x="5811476" y="1740462"/>
                </a:cubicBezTo>
                <a:lnTo>
                  <a:pt x="5807600" y="1746123"/>
                </a:lnTo>
                <a:lnTo>
                  <a:pt x="5813065" y="1746907"/>
                </a:lnTo>
                <a:cubicBezTo>
                  <a:pt x="5816623" y="1747912"/>
                  <a:pt x="5820434" y="1748917"/>
                  <a:pt x="5823357" y="1748164"/>
                </a:cubicBezTo>
                <a:lnTo>
                  <a:pt x="5824123" y="1746725"/>
                </a:lnTo>
                <a:lnTo>
                  <a:pt x="5823168" y="1745460"/>
                </a:lnTo>
                <a:lnTo>
                  <a:pt x="5825014" y="1745054"/>
                </a:lnTo>
                <a:lnTo>
                  <a:pt x="5828312" y="1738864"/>
                </a:lnTo>
                <a:lnTo>
                  <a:pt x="5831741" y="1743574"/>
                </a:lnTo>
                <a:lnTo>
                  <a:pt x="5832942" y="1743309"/>
                </a:lnTo>
                <a:lnTo>
                  <a:pt x="5836257" y="1745097"/>
                </a:lnTo>
                <a:lnTo>
                  <a:pt x="5836109" y="1742803"/>
                </a:lnTo>
                <a:lnTo>
                  <a:pt x="5840401" y="1740657"/>
                </a:lnTo>
                <a:close/>
                <a:moveTo>
                  <a:pt x="5225096" y="1719948"/>
                </a:moveTo>
                <a:lnTo>
                  <a:pt x="5224760" y="1720861"/>
                </a:lnTo>
                <a:lnTo>
                  <a:pt x="5225592" y="1720669"/>
                </a:lnTo>
                <a:close/>
                <a:moveTo>
                  <a:pt x="5949133" y="1717062"/>
                </a:moveTo>
                <a:lnTo>
                  <a:pt x="5943254" y="1717970"/>
                </a:lnTo>
                <a:lnTo>
                  <a:pt x="5949133" y="1728887"/>
                </a:lnTo>
                <a:cubicBezTo>
                  <a:pt x="5949133" y="1724692"/>
                  <a:pt x="5949133" y="1722594"/>
                  <a:pt x="5949133" y="1720497"/>
                </a:cubicBezTo>
                <a:close/>
                <a:moveTo>
                  <a:pt x="5840568" y="1716341"/>
                </a:moveTo>
                <a:lnTo>
                  <a:pt x="5836433" y="1717601"/>
                </a:lnTo>
                <a:lnTo>
                  <a:pt x="5845063" y="1736351"/>
                </a:lnTo>
                <a:lnTo>
                  <a:pt x="5846138" y="1738864"/>
                </a:lnTo>
                <a:lnTo>
                  <a:pt x="5849886" y="1738142"/>
                </a:lnTo>
                <a:lnTo>
                  <a:pt x="5847295" y="1732423"/>
                </a:lnTo>
                <a:close/>
                <a:moveTo>
                  <a:pt x="5862784" y="1713907"/>
                </a:moveTo>
                <a:lnTo>
                  <a:pt x="5862414" y="1720790"/>
                </a:lnTo>
                <a:lnTo>
                  <a:pt x="5861326" y="1718559"/>
                </a:lnTo>
                <a:close/>
                <a:moveTo>
                  <a:pt x="5628514" y="1713785"/>
                </a:moveTo>
                <a:lnTo>
                  <a:pt x="5628469" y="1713967"/>
                </a:lnTo>
                <a:lnTo>
                  <a:pt x="5628507" y="1713990"/>
                </a:lnTo>
                <a:close/>
                <a:moveTo>
                  <a:pt x="6897696" y="1713594"/>
                </a:moveTo>
                <a:lnTo>
                  <a:pt x="6900770" y="1720387"/>
                </a:lnTo>
                <a:cubicBezTo>
                  <a:pt x="6901738" y="1723382"/>
                  <a:pt x="6901738" y="1725378"/>
                  <a:pt x="6901738" y="1729371"/>
                </a:cubicBezTo>
                <a:cubicBezTo>
                  <a:pt x="6899805" y="1729371"/>
                  <a:pt x="6898350" y="1725378"/>
                  <a:pt x="6897626" y="1719637"/>
                </a:cubicBezTo>
                <a:close/>
                <a:moveTo>
                  <a:pt x="5524341" y="1713427"/>
                </a:moveTo>
                <a:lnTo>
                  <a:pt x="5528503" y="1722430"/>
                </a:lnTo>
                <a:cubicBezTo>
                  <a:pt x="5531526" y="1735263"/>
                  <a:pt x="5530015" y="1754891"/>
                  <a:pt x="5523966" y="1760929"/>
                </a:cubicBezTo>
                <a:cubicBezTo>
                  <a:pt x="5527998" y="1760929"/>
                  <a:pt x="5532031" y="1758916"/>
                  <a:pt x="5536062" y="1755896"/>
                </a:cubicBezTo>
                <a:lnTo>
                  <a:pt x="5541988" y="1750473"/>
                </a:lnTo>
                <a:lnTo>
                  <a:pt x="5532031" y="1745501"/>
                </a:lnTo>
                <a:cubicBezTo>
                  <a:pt x="5536062" y="1747514"/>
                  <a:pt x="5539590" y="1746507"/>
                  <a:pt x="5542111" y="1743865"/>
                </a:cubicBezTo>
                <a:lnTo>
                  <a:pt x="5544699" y="1736518"/>
                </a:lnTo>
                <a:lnTo>
                  <a:pt x="5542237" y="1730608"/>
                </a:lnTo>
                <a:cubicBezTo>
                  <a:pt x="5540346" y="1726959"/>
                  <a:pt x="5538583" y="1724191"/>
                  <a:pt x="5537071" y="1721675"/>
                </a:cubicBezTo>
                <a:lnTo>
                  <a:pt x="5535862" y="1717572"/>
                </a:lnTo>
                <a:close/>
                <a:moveTo>
                  <a:pt x="5851604" y="1712979"/>
                </a:moveTo>
                <a:lnTo>
                  <a:pt x="5845562" y="1714819"/>
                </a:lnTo>
                <a:lnTo>
                  <a:pt x="5846326" y="1714936"/>
                </a:lnTo>
                <a:cubicBezTo>
                  <a:pt x="5847295" y="1715964"/>
                  <a:pt x="5847295" y="1718022"/>
                  <a:pt x="5847295" y="1722137"/>
                </a:cubicBezTo>
                <a:cubicBezTo>
                  <a:pt x="5847295" y="1718022"/>
                  <a:pt x="5849231" y="1715964"/>
                  <a:pt x="5851167" y="1713907"/>
                </a:cubicBezTo>
                <a:close/>
                <a:moveTo>
                  <a:pt x="6063050" y="1706407"/>
                </a:moveTo>
                <a:lnTo>
                  <a:pt x="6063043" y="1706483"/>
                </a:lnTo>
                <a:cubicBezTo>
                  <a:pt x="6063043" y="1706483"/>
                  <a:pt x="6061027" y="1706483"/>
                  <a:pt x="6058001" y="1706483"/>
                </a:cubicBezTo>
                <a:lnTo>
                  <a:pt x="6051812" y="1706483"/>
                </a:lnTo>
                <a:lnTo>
                  <a:pt x="6049305" y="1713424"/>
                </a:lnTo>
                <a:cubicBezTo>
                  <a:pt x="6057696" y="1713424"/>
                  <a:pt x="6057696" y="1721169"/>
                  <a:pt x="6066085" y="1721169"/>
                </a:cubicBezTo>
                <a:cubicBezTo>
                  <a:pt x="6066085" y="1717296"/>
                  <a:pt x="6066085" y="1713424"/>
                  <a:pt x="6065036" y="1709552"/>
                </a:cubicBezTo>
                <a:close/>
                <a:moveTo>
                  <a:pt x="6275472" y="1704908"/>
                </a:moveTo>
                <a:lnTo>
                  <a:pt x="6279196" y="1710297"/>
                </a:lnTo>
                <a:lnTo>
                  <a:pt x="6275472" y="1712910"/>
                </a:lnTo>
                <a:close/>
                <a:moveTo>
                  <a:pt x="6033797" y="1704316"/>
                </a:moveTo>
                <a:lnTo>
                  <a:pt x="6029486" y="1709524"/>
                </a:lnTo>
                <a:lnTo>
                  <a:pt x="6024645" y="1714256"/>
                </a:lnTo>
                <a:lnTo>
                  <a:pt x="6024148" y="1721428"/>
                </a:lnTo>
                <a:lnTo>
                  <a:pt x="6018871" y="1722981"/>
                </a:lnTo>
                <a:lnTo>
                  <a:pt x="6017969" y="1724792"/>
                </a:lnTo>
                <a:lnTo>
                  <a:pt x="6025151" y="1735885"/>
                </a:lnTo>
                <a:cubicBezTo>
                  <a:pt x="6027156" y="1740015"/>
                  <a:pt x="6029162" y="1744146"/>
                  <a:pt x="6033171" y="1748277"/>
                </a:cubicBezTo>
                <a:lnTo>
                  <a:pt x="5999322" y="1723377"/>
                </a:lnTo>
                <a:lnTo>
                  <a:pt x="5994441" y="1729717"/>
                </a:lnTo>
                <a:lnTo>
                  <a:pt x="5984138" y="1743096"/>
                </a:lnTo>
                <a:lnTo>
                  <a:pt x="5994448" y="1763766"/>
                </a:lnTo>
                <a:cubicBezTo>
                  <a:pt x="5985734" y="1763766"/>
                  <a:pt x="5977021" y="1747169"/>
                  <a:pt x="5977021" y="1738871"/>
                </a:cubicBezTo>
                <a:cubicBezTo>
                  <a:pt x="5959595" y="1747169"/>
                  <a:pt x="5985734" y="1747169"/>
                  <a:pt x="5985734" y="1763766"/>
                </a:cubicBezTo>
                <a:cubicBezTo>
                  <a:pt x="5977021" y="1755468"/>
                  <a:pt x="5959595" y="1763766"/>
                  <a:pt x="5959595" y="1747169"/>
                </a:cubicBezTo>
                <a:lnTo>
                  <a:pt x="5959595" y="1715446"/>
                </a:lnTo>
                <a:lnTo>
                  <a:pt x="5950949" y="1716781"/>
                </a:lnTo>
                <a:lnTo>
                  <a:pt x="5956878" y="1732033"/>
                </a:lnTo>
                <a:cubicBezTo>
                  <a:pt x="5955910" y="1735704"/>
                  <a:pt x="5953974" y="1739113"/>
                  <a:pt x="5951311" y="1741603"/>
                </a:cubicBezTo>
                <a:lnTo>
                  <a:pt x="5946097" y="1743739"/>
                </a:lnTo>
                <a:lnTo>
                  <a:pt x="5947011" y="1745565"/>
                </a:lnTo>
                <a:lnTo>
                  <a:pt x="5950458" y="1762939"/>
                </a:lnTo>
                <a:lnTo>
                  <a:pt x="5949914" y="1767927"/>
                </a:lnTo>
                <a:lnTo>
                  <a:pt x="5951538" y="1783052"/>
                </a:lnTo>
                <a:lnTo>
                  <a:pt x="5965152" y="1780498"/>
                </a:lnTo>
                <a:cubicBezTo>
                  <a:pt x="5978327" y="1776505"/>
                  <a:pt x="5992516" y="1770514"/>
                  <a:pt x="6004678" y="1770514"/>
                </a:cubicBezTo>
                <a:cubicBezTo>
                  <a:pt x="6012786" y="1766521"/>
                  <a:pt x="6026976" y="1758535"/>
                  <a:pt x="6039136" y="1753542"/>
                </a:cubicBezTo>
                <a:lnTo>
                  <a:pt x="6039627" y="1753405"/>
                </a:lnTo>
                <a:lnTo>
                  <a:pt x="6037236" y="1739281"/>
                </a:lnTo>
                <a:close/>
                <a:moveTo>
                  <a:pt x="5881095" y="1703361"/>
                </a:moveTo>
                <a:lnTo>
                  <a:pt x="5863940" y="1709221"/>
                </a:lnTo>
                <a:lnTo>
                  <a:pt x="5857697" y="1711123"/>
                </a:lnTo>
                <a:lnTo>
                  <a:pt x="5861326" y="1718559"/>
                </a:lnTo>
                <a:lnTo>
                  <a:pt x="5856515" y="1733892"/>
                </a:lnTo>
                <a:lnTo>
                  <a:pt x="5860070" y="1730822"/>
                </a:lnTo>
                <a:cubicBezTo>
                  <a:pt x="5860070" y="1734695"/>
                  <a:pt x="5860070" y="1738567"/>
                  <a:pt x="5861038" y="1741471"/>
                </a:cubicBezTo>
                <a:lnTo>
                  <a:pt x="5861293" y="1741654"/>
                </a:lnTo>
                <a:lnTo>
                  <a:pt x="5862414" y="1720790"/>
                </a:lnTo>
                <a:lnTo>
                  <a:pt x="5868595" y="1733450"/>
                </a:lnTo>
                <a:cubicBezTo>
                  <a:pt x="5868592" y="1744767"/>
                  <a:pt x="5866658" y="1755053"/>
                  <a:pt x="5870529" y="1755053"/>
                </a:cubicBezTo>
                <a:cubicBezTo>
                  <a:pt x="5866657" y="1759167"/>
                  <a:pt x="5864237" y="1760196"/>
                  <a:pt x="5862784" y="1759038"/>
                </a:cubicBezTo>
                <a:lnTo>
                  <a:pt x="5860888" y="1750089"/>
                </a:lnTo>
                <a:lnTo>
                  <a:pt x="5857165" y="1752121"/>
                </a:lnTo>
                <a:lnTo>
                  <a:pt x="5853292" y="1755582"/>
                </a:lnTo>
                <a:lnTo>
                  <a:pt x="5856194" y="1762363"/>
                </a:lnTo>
                <a:lnTo>
                  <a:pt x="5850144" y="1775065"/>
                </a:lnTo>
                <a:cubicBezTo>
                  <a:pt x="5846822" y="1776962"/>
                  <a:pt x="5843205" y="1772596"/>
                  <a:pt x="5838856" y="1766239"/>
                </a:cubicBezTo>
                <a:lnTo>
                  <a:pt x="5828532" y="1752565"/>
                </a:lnTo>
                <a:lnTo>
                  <a:pt x="5828313" y="1752939"/>
                </a:lnTo>
                <a:cubicBezTo>
                  <a:pt x="5824247" y="1758971"/>
                  <a:pt x="5820181" y="1767014"/>
                  <a:pt x="5828312" y="1779079"/>
                </a:cubicBezTo>
                <a:lnTo>
                  <a:pt x="5817090" y="1778417"/>
                </a:lnTo>
                <a:lnTo>
                  <a:pt x="5817286" y="1782160"/>
                </a:lnTo>
                <a:cubicBezTo>
                  <a:pt x="5816318" y="1788937"/>
                  <a:pt x="5812446" y="1794745"/>
                  <a:pt x="5800829" y="1794745"/>
                </a:cubicBezTo>
                <a:lnTo>
                  <a:pt x="5804873" y="1779379"/>
                </a:lnTo>
                <a:lnTo>
                  <a:pt x="5796801" y="1782095"/>
                </a:lnTo>
                <a:cubicBezTo>
                  <a:pt x="5789685" y="1785111"/>
                  <a:pt x="5783587" y="1787121"/>
                  <a:pt x="5771389" y="1779079"/>
                </a:cubicBezTo>
                <a:cubicBezTo>
                  <a:pt x="5771389" y="1787121"/>
                  <a:pt x="5767324" y="1795164"/>
                  <a:pt x="5761225" y="1801195"/>
                </a:cubicBezTo>
                <a:lnTo>
                  <a:pt x="5760271" y="1801623"/>
                </a:lnTo>
                <a:lnTo>
                  <a:pt x="5762103" y="1807657"/>
                </a:lnTo>
                <a:cubicBezTo>
                  <a:pt x="5763072" y="1815330"/>
                  <a:pt x="5762103" y="1821766"/>
                  <a:pt x="5758232" y="1825727"/>
                </a:cubicBezTo>
                <a:lnTo>
                  <a:pt x="5749414" y="1806505"/>
                </a:lnTo>
                <a:lnTo>
                  <a:pt x="5742256" y="1809722"/>
                </a:lnTo>
                <a:lnTo>
                  <a:pt x="5742742" y="1817980"/>
                </a:lnTo>
                <a:cubicBezTo>
                  <a:pt x="5738869" y="1817980"/>
                  <a:pt x="5734997" y="1816043"/>
                  <a:pt x="5731124" y="1812171"/>
                </a:cubicBezTo>
                <a:lnTo>
                  <a:pt x="5726607" y="1805395"/>
                </a:lnTo>
                <a:lnTo>
                  <a:pt x="5724248" y="1811249"/>
                </a:lnTo>
                <a:lnTo>
                  <a:pt x="5711877" y="1819616"/>
                </a:lnTo>
                <a:lnTo>
                  <a:pt x="5713699" y="1845668"/>
                </a:lnTo>
                <a:cubicBezTo>
                  <a:pt x="5713699" y="1849927"/>
                  <a:pt x="5713215" y="1853654"/>
                  <a:pt x="5711763" y="1856317"/>
                </a:cubicBezTo>
                <a:lnTo>
                  <a:pt x="5707611" y="1858601"/>
                </a:lnTo>
                <a:lnTo>
                  <a:pt x="5707321" y="1864472"/>
                </a:lnTo>
                <a:cubicBezTo>
                  <a:pt x="5711103" y="1872136"/>
                  <a:pt x="5726230" y="1861407"/>
                  <a:pt x="5732280" y="1873669"/>
                </a:cubicBezTo>
                <a:cubicBezTo>
                  <a:pt x="5740347" y="1857319"/>
                  <a:pt x="5740347" y="1849145"/>
                  <a:pt x="5732280" y="1832795"/>
                </a:cubicBezTo>
                <a:cubicBezTo>
                  <a:pt x="5740347" y="1824621"/>
                  <a:pt x="5740347" y="1832795"/>
                  <a:pt x="5740347" y="1832795"/>
                </a:cubicBezTo>
                <a:cubicBezTo>
                  <a:pt x="5756483" y="1832795"/>
                  <a:pt x="5780685" y="1824621"/>
                  <a:pt x="5788752" y="1808270"/>
                </a:cubicBezTo>
                <a:cubicBezTo>
                  <a:pt x="5796820" y="1816445"/>
                  <a:pt x="5804887" y="1822576"/>
                  <a:pt x="5811946" y="1829729"/>
                </a:cubicBezTo>
                <a:lnTo>
                  <a:pt x="5819528" y="1841931"/>
                </a:lnTo>
                <a:lnTo>
                  <a:pt x="5822124" y="1833123"/>
                </a:lnTo>
                <a:cubicBezTo>
                  <a:pt x="5823093" y="1830530"/>
                  <a:pt x="5823576" y="1828196"/>
                  <a:pt x="5822850" y="1825992"/>
                </a:cubicBezTo>
                <a:lnTo>
                  <a:pt x="5820898" y="1824093"/>
                </a:lnTo>
                <a:lnTo>
                  <a:pt x="5816424" y="1826296"/>
                </a:lnTo>
                <a:cubicBezTo>
                  <a:pt x="5812624" y="1826422"/>
                  <a:pt x="5808063" y="1824425"/>
                  <a:pt x="5801982" y="1818434"/>
                </a:cubicBezTo>
                <a:cubicBezTo>
                  <a:pt x="5818197" y="1810448"/>
                  <a:pt x="5826305" y="1802462"/>
                  <a:pt x="5858738" y="1794475"/>
                </a:cubicBezTo>
                <a:lnTo>
                  <a:pt x="5859730" y="1800915"/>
                </a:lnTo>
                <a:lnTo>
                  <a:pt x="5860702" y="1795052"/>
                </a:lnTo>
                <a:lnTo>
                  <a:pt x="5856796" y="1763771"/>
                </a:lnTo>
                <a:lnTo>
                  <a:pt x="5871814" y="1798870"/>
                </a:lnTo>
                <a:lnTo>
                  <a:pt x="5883060" y="1786487"/>
                </a:lnTo>
                <a:cubicBezTo>
                  <a:pt x="5883060" y="1792477"/>
                  <a:pt x="5884580" y="1795972"/>
                  <a:pt x="5886734" y="1797719"/>
                </a:cubicBezTo>
                <a:lnTo>
                  <a:pt x="5892224" y="1798269"/>
                </a:lnTo>
                <a:lnTo>
                  <a:pt x="5888442" y="1785064"/>
                </a:lnTo>
                <a:cubicBezTo>
                  <a:pt x="5887313" y="1775384"/>
                  <a:pt x="5887313" y="1763766"/>
                  <a:pt x="5878277" y="1748277"/>
                </a:cubicBezTo>
                <a:lnTo>
                  <a:pt x="5884068" y="1750758"/>
                </a:lnTo>
                <a:lnTo>
                  <a:pt x="5883304" y="1746312"/>
                </a:lnTo>
                <a:cubicBezTo>
                  <a:pt x="5875559" y="1730822"/>
                  <a:pt x="5898793" y="1746312"/>
                  <a:pt x="5883304" y="1723078"/>
                </a:cubicBezTo>
                <a:lnTo>
                  <a:pt x="5883844" y="1722672"/>
                </a:lnTo>
                <a:lnTo>
                  <a:pt x="5874759" y="1708220"/>
                </a:lnTo>
                <a:close/>
                <a:moveTo>
                  <a:pt x="6897826" y="1702777"/>
                </a:moveTo>
                <a:lnTo>
                  <a:pt x="6897696" y="1713594"/>
                </a:lnTo>
                <a:lnTo>
                  <a:pt x="6893994" y="1705412"/>
                </a:lnTo>
                <a:close/>
                <a:moveTo>
                  <a:pt x="5443808" y="1702769"/>
                </a:moveTo>
                <a:lnTo>
                  <a:pt x="5436825" y="1705679"/>
                </a:lnTo>
                <a:lnTo>
                  <a:pt x="5436816" y="1705652"/>
                </a:lnTo>
                <a:lnTo>
                  <a:pt x="5436648" y="1705870"/>
                </a:lnTo>
                <a:cubicBezTo>
                  <a:pt x="5436018" y="1709519"/>
                  <a:pt x="5436774" y="1713797"/>
                  <a:pt x="5438286" y="1718325"/>
                </a:cubicBezTo>
                <a:lnTo>
                  <a:pt x="5444770" y="1731772"/>
                </a:lnTo>
                <a:lnTo>
                  <a:pt x="5446253" y="1731088"/>
                </a:lnTo>
                <a:close/>
                <a:moveTo>
                  <a:pt x="5416933" y="1700449"/>
                </a:moveTo>
                <a:lnTo>
                  <a:pt x="5410773" y="1700771"/>
                </a:lnTo>
                <a:lnTo>
                  <a:pt x="5419133" y="1713293"/>
                </a:lnTo>
                <a:lnTo>
                  <a:pt x="5407087" y="1705063"/>
                </a:lnTo>
                <a:lnTo>
                  <a:pt x="5411069" y="1712616"/>
                </a:lnTo>
                <a:lnTo>
                  <a:pt x="5417009" y="1718053"/>
                </a:lnTo>
                <a:lnTo>
                  <a:pt x="5427198" y="1721344"/>
                </a:lnTo>
                <a:lnTo>
                  <a:pt x="5425145" y="1724512"/>
                </a:lnTo>
                <a:lnTo>
                  <a:pt x="5429522" y="1726333"/>
                </a:lnTo>
                <a:lnTo>
                  <a:pt x="5431859" y="1717319"/>
                </a:lnTo>
                <a:lnTo>
                  <a:pt x="5429420" y="1706784"/>
                </a:lnTo>
                <a:lnTo>
                  <a:pt x="5427198" y="1704566"/>
                </a:lnTo>
                <a:lnTo>
                  <a:pt x="5427198" y="1705240"/>
                </a:lnTo>
                <a:cubicBezTo>
                  <a:pt x="5427198" y="1707253"/>
                  <a:pt x="5427198" y="1709267"/>
                  <a:pt x="5427198" y="1713293"/>
                </a:cubicBezTo>
                <a:cubicBezTo>
                  <a:pt x="5419133" y="1713293"/>
                  <a:pt x="5419133" y="1709267"/>
                  <a:pt x="5419133" y="1704234"/>
                </a:cubicBezTo>
                <a:lnTo>
                  <a:pt x="5418694" y="1700785"/>
                </a:lnTo>
                <a:close/>
                <a:moveTo>
                  <a:pt x="5960978" y="1698710"/>
                </a:moveTo>
                <a:lnTo>
                  <a:pt x="5960978" y="1707489"/>
                </a:lnTo>
                <a:lnTo>
                  <a:pt x="5977021" y="1728499"/>
                </a:lnTo>
                <a:lnTo>
                  <a:pt x="5977861" y="1730221"/>
                </a:lnTo>
                <a:lnTo>
                  <a:pt x="5980597" y="1730754"/>
                </a:lnTo>
                <a:cubicBezTo>
                  <a:pt x="5983791" y="1729717"/>
                  <a:pt x="5985921" y="1725568"/>
                  <a:pt x="5990181" y="1721418"/>
                </a:cubicBezTo>
                <a:cubicBezTo>
                  <a:pt x="5990181" y="1713120"/>
                  <a:pt x="5981661" y="1713120"/>
                  <a:pt x="5981661" y="1721418"/>
                </a:cubicBezTo>
                <a:cubicBezTo>
                  <a:pt x="5981661" y="1721418"/>
                  <a:pt x="5981129" y="1719344"/>
                  <a:pt x="5980596" y="1716232"/>
                </a:cubicBezTo>
                <a:lnTo>
                  <a:pt x="5980061" y="1710502"/>
                </a:lnTo>
                <a:close/>
                <a:moveTo>
                  <a:pt x="5719149" y="1697893"/>
                </a:moveTo>
                <a:lnTo>
                  <a:pt x="5713061" y="1701466"/>
                </a:lnTo>
                <a:lnTo>
                  <a:pt x="5719507" y="1698993"/>
                </a:lnTo>
                <a:close/>
                <a:moveTo>
                  <a:pt x="5473753" y="1695275"/>
                </a:moveTo>
                <a:lnTo>
                  <a:pt x="5475583" y="1696515"/>
                </a:lnTo>
                <a:lnTo>
                  <a:pt x="5473858" y="1696268"/>
                </a:lnTo>
                <a:close/>
                <a:moveTo>
                  <a:pt x="6242780" y="1691627"/>
                </a:moveTo>
                <a:lnTo>
                  <a:pt x="6257770" y="1705679"/>
                </a:lnTo>
                <a:cubicBezTo>
                  <a:pt x="6257770" y="1717295"/>
                  <a:pt x="6253899" y="1717295"/>
                  <a:pt x="6250025" y="1712455"/>
                </a:cubicBezTo>
                <a:close/>
                <a:moveTo>
                  <a:pt x="5548770" y="1690357"/>
                </a:moveTo>
                <a:lnTo>
                  <a:pt x="5549481" y="1711297"/>
                </a:lnTo>
                <a:lnTo>
                  <a:pt x="5548159" y="1712616"/>
                </a:lnTo>
                <a:lnTo>
                  <a:pt x="5549522" y="1712505"/>
                </a:lnTo>
                <a:lnTo>
                  <a:pt x="5550087" y="1729088"/>
                </a:lnTo>
                <a:lnTo>
                  <a:pt x="5556224" y="1745501"/>
                </a:lnTo>
                <a:lnTo>
                  <a:pt x="5553701" y="1746761"/>
                </a:lnTo>
                <a:lnTo>
                  <a:pt x="5557232" y="1761810"/>
                </a:lnTo>
                <a:lnTo>
                  <a:pt x="5557921" y="1764083"/>
                </a:lnTo>
                <a:lnTo>
                  <a:pt x="5565767" y="1759682"/>
                </a:lnTo>
                <a:lnTo>
                  <a:pt x="5565254" y="1759034"/>
                </a:lnTo>
                <a:cubicBezTo>
                  <a:pt x="5560062" y="1749122"/>
                  <a:pt x="5563258" y="1741498"/>
                  <a:pt x="5556867" y="1729302"/>
                </a:cubicBezTo>
                <a:lnTo>
                  <a:pt x="5560576" y="1729392"/>
                </a:lnTo>
                <a:lnTo>
                  <a:pt x="5556867" y="1723211"/>
                </a:lnTo>
                <a:cubicBezTo>
                  <a:pt x="5568484" y="1729019"/>
                  <a:pt x="5567032" y="1726115"/>
                  <a:pt x="5572115" y="1730835"/>
                </a:cubicBezTo>
                <a:lnTo>
                  <a:pt x="5579939" y="1738540"/>
                </a:lnTo>
                <a:lnTo>
                  <a:pt x="5582427" y="1737432"/>
                </a:lnTo>
                <a:cubicBezTo>
                  <a:pt x="5582427" y="1749630"/>
                  <a:pt x="5582427" y="1757763"/>
                  <a:pt x="5584556" y="1764878"/>
                </a:cubicBezTo>
                <a:lnTo>
                  <a:pt x="5584628" y="1764982"/>
                </a:lnTo>
                <a:lnTo>
                  <a:pt x="5595686" y="1768699"/>
                </a:lnTo>
                <a:lnTo>
                  <a:pt x="5602078" y="1766275"/>
                </a:lnTo>
                <a:lnTo>
                  <a:pt x="5602308" y="1766049"/>
                </a:lnTo>
                <a:cubicBezTo>
                  <a:pt x="5604226" y="1759515"/>
                  <a:pt x="5602691" y="1746445"/>
                  <a:pt x="5614955" y="1746445"/>
                </a:cubicBezTo>
                <a:cubicBezTo>
                  <a:pt x="5614955" y="1750318"/>
                  <a:pt x="5610866" y="1756126"/>
                  <a:pt x="5608823" y="1760966"/>
                </a:cubicBezTo>
                <a:lnTo>
                  <a:pt x="5608465" y="1763854"/>
                </a:lnTo>
                <a:lnTo>
                  <a:pt x="5622903" y="1758380"/>
                </a:lnTo>
                <a:lnTo>
                  <a:pt x="5635665" y="1750176"/>
                </a:lnTo>
                <a:lnTo>
                  <a:pt x="5630442" y="1746445"/>
                </a:lnTo>
                <a:cubicBezTo>
                  <a:pt x="5626571" y="1742574"/>
                  <a:pt x="5632379" y="1742574"/>
                  <a:pt x="5640123" y="1743542"/>
                </a:cubicBezTo>
                <a:lnTo>
                  <a:pt x="5644958" y="1744202"/>
                </a:lnTo>
                <a:lnTo>
                  <a:pt x="5648752" y="1741761"/>
                </a:lnTo>
                <a:lnTo>
                  <a:pt x="5644931" y="1728721"/>
                </a:lnTo>
                <a:cubicBezTo>
                  <a:pt x="5640899" y="1724695"/>
                  <a:pt x="5636867" y="1722682"/>
                  <a:pt x="5633842" y="1720669"/>
                </a:cubicBezTo>
                <a:lnTo>
                  <a:pt x="5633634" y="1720335"/>
                </a:lnTo>
                <a:lnTo>
                  <a:pt x="5626490" y="1722105"/>
                </a:lnTo>
                <a:lnTo>
                  <a:pt x="5626455" y="1722115"/>
                </a:lnTo>
                <a:lnTo>
                  <a:pt x="5626408" y="1722304"/>
                </a:lnTo>
                <a:cubicBezTo>
                  <a:pt x="5626787" y="1734760"/>
                  <a:pt x="5632835" y="1752878"/>
                  <a:pt x="5620738" y="1752878"/>
                </a:cubicBezTo>
                <a:cubicBezTo>
                  <a:pt x="5612674" y="1744825"/>
                  <a:pt x="5612674" y="1728721"/>
                  <a:pt x="5620738" y="1728721"/>
                </a:cubicBezTo>
                <a:lnTo>
                  <a:pt x="5619032" y="1724342"/>
                </a:lnTo>
                <a:lnTo>
                  <a:pt x="5612121" y="1726415"/>
                </a:lnTo>
                <a:cubicBezTo>
                  <a:pt x="5607330" y="1728697"/>
                  <a:pt x="5602288" y="1732246"/>
                  <a:pt x="5596238" y="1738332"/>
                </a:cubicBezTo>
                <a:lnTo>
                  <a:pt x="5594263" y="1738750"/>
                </a:lnTo>
                <a:lnTo>
                  <a:pt x="5596545" y="1744825"/>
                </a:lnTo>
                <a:cubicBezTo>
                  <a:pt x="5596545" y="1752878"/>
                  <a:pt x="5590497" y="1746838"/>
                  <a:pt x="5584448" y="1736774"/>
                </a:cubicBezTo>
                <a:lnTo>
                  <a:pt x="5581110" y="1730006"/>
                </a:lnTo>
                <a:lnTo>
                  <a:pt x="5580102" y="1730219"/>
                </a:lnTo>
                <a:lnTo>
                  <a:pt x="5580616" y="1729004"/>
                </a:lnTo>
                <a:lnTo>
                  <a:pt x="5576133" y="1719914"/>
                </a:lnTo>
                <a:cubicBezTo>
                  <a:pt x="5573864" y="1714127"/>
                  <a:pt x="5572352" y="1708592"/>
                  <a:pt x="5572352" y="1704567"/>
                </a:cubicBezTo>
                <a:cubicBezTo>
                  <a:pt x="5564288" y="1704567"/>
                  <a:pt x="5562273" y="1708592"/>
                  <a:pt x="5560255" y="1711612"/>
                </a:cubicBezTo>
                <a:lnTo>
                  <a:pt x="5549522" y="1712505"/>
                </a:lnTo>
                <a:lnTo>
                  <a:pt x="5549481" y="1711297"/>
                </a:lnTo>
                <a:lnTo>
                  <a:pt x="5563463" y="1697338"/>
                </a:lnTo>
                <a:lnTo>
                  <a:pt x="5553199" y="1699201"/>
                </a:lnTo>
                <a:close/>
                <a:moveTo>
                  <a:pt x="6242280" y="1690190"/>
                </a:moveTo>
                <a:lnTo>
                  <a:pt x="6242780" y="1691627"/>
                </a:lnTo>
                <a:lnTo>
                  <a:pt x="6242280" y="1691158"/>
                </a:lnTo>
                <a:lnTo>
                  <a:pt x="6241090" y="1690487"/>
                </a:lnTo>
                <a:close/>
                <a:moveTo>
                  <a:pt x="6071112" y="1689886"/>
                </a:moveTo>
                <a:cubicBezTo>
                  <a:pt x="6067078" y="1689886"/>
                  <a:pt x="6065060" y="1691960"/>
                  <a:pt x="6064052" y="1695073"/>
                </a:cubicBezTo>
                <a:lnTo>
                  <a:pt x="6063694" y="1699112"/>
                </a:lnTo>
                <a:lnTo>
                  <a:pt x="6070019" y="1700355"/>
                </a:lnTo>
                <a:lnTo>
                  <a:pt x="6078087" y="1699992"/>
                </a:lnTo>
                <a:lnTo>
                  <a:pt x="6076832" y="1699092"/>
                </a:lnTo>
                <a:cubicBezTo>
                  <a:pt x="6075020" y="1697017"/>
                  <a:pt x="6073129" y="1694035"/>
                  <a:pt x="6071112" y="1689886"/>
                </a:cubicBezTo>
                <a:close/>
                <a:moveTo>
                  <a:pt x="5217528" y="1689136"/>
                </a:moveTo>
                <a:lnTo>
                  <a:pt x="5215089" y="1695953"/>
                </a:lnTo>
                <a:lnTo>
                  <a:pt x="5221560" y="1704567"/>
                </a:lnTo>
                <a:lnTo>
                  <a:pt x="5225924" y="1710377"/>
                </a:lnTo>
                <a:lnTo>
                  <a:pt x="5225592" y="1712616"/>
                </a:lnTo>
                <a:lnTo>
                  <a:pt x="5227769" y="1712834"/>
                </a:lnTo>
                <a:lnTo>
                  <a:pt x="5233656" y="1720669"/>
                </a:lnTo>
                <a:lnTo>
                  <a:pt x="5233690" y="1720553"/>
                </a:lnTo>
                <a:lnTo>
                  <a:pt x="5232649" y="1717319"/>
                </a:lnTo>
                <a:lnTo>
                  <a:pt x="5230382" y="1713094"/>
                </a:lnTo>
                <a:lnTo>
                  <a:pt x="5227769" y="1712834"/>
                </a:lnTo>
                <a:lnTo>
                  <a:pt x="5225924" y="1710377"/>
                </a:lnTo>
                <a:lnTo>
                  <a:pt x="5226574" y="1705996"/>
                </a:lnTo>
                <a:close/>
                <a:moveTo>
                  <a:pt x="4967539" y="1688463"/>
                </a:moveTo>
                <a:cubicBezTo>
                  <a:pt x="4965523" y="1696514"/>
                  <a:pt x="4963507" y="1699030"/>
                  <a:pt x="4961616" y="1698150"/>
                </a:cubicBezTo>
                <a:lnTo>
                  <a:pt x="4959474" y="1693716"/>
                </a:lnTo>
                <a:lnTo>
                  <a:pt x="4959474" y="1705240"/>
                </a:lnTo>
                <a:lnTo>
                  <a:pt x="4959474" y="1715637"/>
                </a:lnTo>
                <a:lnTo>
                  <a:pt x="4960983" y="1716902"/>
                </a:lnTo>
                <a:lnTo>
                  <a:pt x="4962772" y="1713864"/>
                </a:lnTo>
                <a:lnTo>
                  <a:pt x="4960483" y="1710273"/>
                </a:lnTo>
                <a:cubicBezTo>
                  <a:pt x="4959474" y="1707253"/>
                  <a:pt x="4959474" y="1705240"/>
                  <a:pt x="4959474" y="1705240"/>
                </a:cubicBezTo>
                <a:lnTo>
                  <a:pt x="4966852" y="1702170"/>
                </a:lnTo>
                <a:close/>
                <a:moveTo>
                  <a:pt x="7079868" y="1688227"/>
                </a:moveTo>
                <a:cubicBezTo>
                  <a:pt x="7079868" y="1688227"/>
                  <a:pt x="7087613" y="1688227"/>
                  <a:pt x="7087613" y="1688227"/>
                </a:cubicBezTo>
                <a:cubicBezTo>
                  <a:pt x="7095357" y="1696746"/>
                  <a:pt x="7087613" y="1696746"/>
                  <a:pt x="7087613" y="1696746"/>
                </a:cubicBezTo>
                <a:cubicBezTo>
                  <a:pt x="7087613" y="1705266"/>
                  <a:pt x="7095357" y="1705266"/>
                  <a:pt x="7103103" y="1713787"/>
                </a:cubicBezTo>
                <a:cubicBezTo>
                  <a:pt x="7087613" y="1713787"/>
                  <a:pt x="7087613" y="1722304"/>
                  <a:pt x="7087613" y="1730825"/>
                </a:cubicBezTo>
                <a:cubicBezTo>
                  <a:pt x="7079868" y="1730825"/>
                  <a:pt x="7095357" y="1705266"/>
                  <a:pt x="7079868" y="1688227"/>
                </a:cubicBezTo>
                <a:close/>
                <a:moveTo>
                  <a:pt x="6479650" y="1688225"/>
                </a:moveTo>
                <a:cubicBezTo>
                  <a:pt x="6479650" y="1705651"/>
                  <a:pt x="6456416" y="1723078"/>
                  <a:pt x="6448672" y="1705651"/>
                </a:cubicBezTo>
                <a:cubicBezTo>
                  <a:pt x="6456416" y="1705651"/>
                  <a:pt x="6464160" y="1688225"/>
                  <a:pt x="6479650" y="1688225"/>
                </a:cubicBezTo>
                <a:close/>
                <a:moveTo>
                  <a:pt x="7182064" y="1687547"/>
                </a:moveTo>
                <a:cubicBezTo>
                  <a:pt x="7182064" y="1695599"/>
                  <a:pt x="7182064" y="1695599"/>
                  <a:pt x="7182064" y="1703651"/>
                </a:cubicBezTo>
                <a:cubicBezTo>
                  <a:pt x="7190129" y="1695599"/>
                  <a:pt x="7190129" y="1695599"/>
                  <a:pt x="7190129" y="1711703"/>
                </a:cubicBezTo>
                <a:cubicBezTo>
                  <a:pt x="7182064" y="1711703"/>
                  <a:pt x="7190129" y="1719755"/>
                  <a:pt x="7182064" y="1727807"/>
                </a:cubicBezTo>
                <a:cubicBezTo>
                  <a:pt x="7190129" y="1719755"/>
                  <a:pt x="7182064" y="1703651"/>
                  <a:pt x="7174000" y="1695599"/>
                </a:cubicBezTo>
                <a:cubicBezTo>
                  <a:pt x="7165936" y="1703651"/>
                  <a:pt x="7174000" y="1711703"/>
                  <a:pt x="7174000" y="1719755"/>
                </a:cubicBezTo>
                <a:cubicBezTo>
                  <a:pt x="7165936" y="1719755"/>
                  <a:pt x="7157871" y="1711703"/>
                  <a:pt x="7157871" y="1719755"/>
                </a:cubicBezTo>
                <a:cubicBezTo>
                  <a:pt x="7149807" y="1703651"/>
                  <a:pt x="7174000" y="1719755"/>
                  <a:pt x="7165936" y="1695599"/>
                </a:cubicBezTo>
                <a:cubicBezTo>
                  <a:pt x="7165936" y="1687547"/>
                  <a:pt x="7174000" y="1687547"/>
                  <a:pt x="7182064" y="1687547"/>
                </a:cubicBezTo>
                <a:close/>
                <a:moveTo>
                  <a:pt x="5925523" y="1687453"/>
                </a:moveTo>
                <a:lnTo>
                  <a:pt x="5905721" y="1694949"/>
                </a:lnTo>
                <a:lnTo>
                  <a:pt x="5887890" y="1701040"/>
                </a:lnTo>
                <a:lnTo>
                  <a:pt x="5887149" y="1709249"/>
                </a:lnTo>
                <a:cubicBezTo>
                  <a:pt x="5886127" y="1712335"/>
                  <a:pt x="5884084" y="1714393"/>
                  <a:pt x="5879996" y="1714393"/>
                </a:cubicBezTo>
                <a:lnTo>
                  <a:pt x="5884230" y="1722382"/>
                </a:lnTo>
                <a:lnTo>
                  <a:pt x="5887175" y="1720172"/>
                </a:lnTo>
                <a:cubicBezTo>
                  <a:pt x="5889112" y="1721140"/>
                  <a:pt x="5891048" y="1723078"/>
                  <a:pt x="5891048" y="1723078"/>
                </a:cubicBezTo>
                <a:lnTo>
                  <a:pt x="5892171" y="1726724"/>
                </a:lnTo>
                <a:lnTo>
                  <a:pt x="5892259" y="1726734"/>
                </a:lnTo>
                <a:cubicBezTo>
                  <a:pt x="5896346" y="1724678"/>
                  <a:pt x="5900433" y="1718507"/>
                  <a:pt x="5904521" y="1714393"/>
                </a:cubicBezTo>
                <a:cubicBezTo>
                  <a:pt x="5906565" y="1722622"/>
                  <a:pt x="5908609" y="1728793"/>
                  <a:pt x="5910398" y="1733679"/>
                </a:cubicBezTo>
                <a:lnTo>
                  <a:pt x="5911625" y="1736950"/>
                </a:lnTo>
                <a:lnTo>
                  <a:pt x="5931729" y="1731504"/>
                </a:lnTo>
                <a:lnTo>
                  <a:pt x="5936361" y="1721169"/>
                </a:lnTo>
                <a:lnTo>
                  <a:pt x="5939584" y="1729377"/>
                </a:lnTo>
                <a:lnTo>
                  <a:pt x="5941389" y="1728887"/>
                </a:lnTo>
                <a:lnTo>
                  <a:pt x="5937676" y="1717827"/>
                </a:lnTo>
                <a:lnTo>
                  <a:pt x="5920872" y="1715232"/>
                </a:lnTo>
                <a:close/>
                <a:moveTo>
                  <a:pt x="5652592" y="1686254"/>
                </a:moveTo>
                <a:lnTo>
                  <a:pt x="5652707" y="1686320"/>
                </a:lnTo>
                <a:cubicBezTo>
                  <a:pt x="5653675" y="1688256"/>
                  <a:pt x="5653675" y="1690192"/>
                  <a:pt x="5653675" y="1690192"/>
                </a:cubicBezTo>
                <a:close/>
                <a:moveTo>
                  <a:pt x="5014215" y="1685050"/>
                </a:moveTo>
                <a:lnTo>
                  <a:pt x="5013043" y="1687771"/>
                </a:lnTo>
                <a:lnTo>
                  <a:pt x="5015420" y="1687455"/>
                </a:lnTo>
                <a:lnTo>
                  <a:pt x="5015923" y="1688463"/>
                </a:lnTo>
                <a:lnTo>
                  <a:pt x="5012746" y="1688463"/>
                </a:lnTo>
                <a:lnTo>
                  <a:pt x="5010127" y="1694546"/>
                </a:lnTo>
                <a:lnTo>
                  <a:pt x="5005949" y="1692216"/>
                </a:lnTo>
                <a:lnTo>
                  <a:pt x="5015923" y="1720669"/>
                </a:lnTo>
                <a:cubicBezTo>
                  <a:pt x="5007858" y="1728721"/>
                  <a:pt x="5003826" y="1728721"/>
                  <a:pt x="5000802" y="1726708"/>
                </a:cubicBezTo>
                <a:lnTo>
                  <a:pt x="4993963" y="1722156"/>
                </a:lnTo>
                <a:lnTo>
                  <a:pt x="4991730" y="1721344"/>
                </a:lnTo>
                <a:lnTo>
                  <a:pt x="4991465" y="1720816"/>
                </a:lnTo>
                <a:lnTo>
                  <a:pt x="4987193" y="1723185"/>
                </a:lnTo>
                <a:lnTo>
                  <a:pt x="4990791" y="1727575"/>
                </a:lnTo>
                <a:lnTo>
                  <a:pt x="4995761" y="1727006"/>
                </a:lnTo>
                <a:cubicBezTo>
                  <a:pt x="4999794" y="1726881"/>
                  <a:pt x="5003826" y="1727384"/>
                  <a:pt x="5007858" y="1729397"/>
                </a:cubicBezTo>
                <a:cubicBezTo>
                  <a:pt x="4999794" y="1745501"/>
                  <a:pt x="5015923" y="1761605"/>
                  <a:pt x="5023987" y="1761605"/>
                </a:cubicBezTo>
                <a:lnTo>
                  <a:pt x="5024784" y="1773542"/>
                </a:lnTo>
                <a:lnTo>
                  <a:pt x="5024938" y="1773594"/>
                </a:lnTo>
                <a:lnTo>
                  <a:pt x="5025868" y="1787969"/>
                </a:lnTo>
                <a:lnTo>
                  <a:pt x="5027718" y="1793495"/>
                </a:lnTo>
                <a:lnTo>
                  <a:pt x="5035630" y="1790427"/>
                </a:lnTo>
                <a:lnTo>
                  <a:pt x="5034095" y="1787388"/>
                </a:lnTo>
                <a:cubicBezTo>
                  <a:pt x="5041840" y="1787388"/>
                  <a:pt x="5049584" y="1787388"/>
                  <a:pt x="5041840" y="1771511"/>
                </a:cubicBezTo>
                <a:cubicBezTo>
                  <a:pt x="5049584" y="1779448"/>
                  <a:pt x="5049584" y="1787388"/>
                  <a:pt x="5057329" y="1779448"/>
                </a:cubicBezTo>
                <a:lnTo>
                  <a:pt x="5058302" y="1786853"/>
                </a:lnTo>
                <a:lnTo>
                  <a:pt x="5059749" y="1786703"/>
                </a:lnTo>
                <a:cubicBezTo>
                  <a:pt x="5066284" y="1781984"/>
                  <a:pt x="5070368" y="1771954"/>
                  <a:pt x="5072002" y="1780509"/>
                </a:cubicBezTo>
                <a:lnTo>
                  <a:pt x="5072354" y="1787236"/>
                </a:lnTo>
                <a:lnTo>
                  <a:pt x="5078082" y="1782538"/>
                </a:lnTo>
                <a:lnTo>
                  <a:pt x="5077362" y="1774242"/>
                </a:lnTo>
                <a:lnTo>
                  <a:pt x="5077986" y="1769795"/>
                </a:lnTo>
                <a:lnTo>
                  <a:pt x="5072822" y="1756021"/>
                </a:lnTo>
                <a:cubicBezTo>
                  <a:pt x="5076694" y="1759894"/>
                  <a:pt x="5080566" y="1761830"/>
                  <a:pt x="5084439" y="1764734"/>
                </a:cubicBezTo>
                <a:lnTo>
                  <a:pt x="5092387" y="1774671"/>
                </a:lnTo>
                <a:lnTo>
                  <a:pt x="5096537" y="1772699"/>
                </a:lnTo>
                <a:lnTo>
                  <a:pt x="5091273" y="1758963"/>
                </a:lnTo>
                <a:cubicBezTo>
                  <a:pt x="5076909" y="1726881"/>
                  <a:pt x="5060276" y="1707253"/>
                  <a:pt x="5048180" y="1737449"/>
                </a:cubicBezTo>
                <a:cubicBezTo>
                  <a:pt x="5048180" y="1737449"/>
                  <a:pt x="5048180" y="1729397"/>
                  <a:pt x="5040116" y="1721344"/>
                </a:cubicBezTo>
                <a:cubicBezTo>
                  <a:pt x="5032051" y="1721344"/>
                  <a:pt x="5032051" y="1729397"/>
                  <a:pt x="5023987" y="1721344"/>
                </a:cubicBezTo>
                <a:cubicBezTo>
                  <a:pt x="5023987" y="1721344"/>
                  <a:pt x="5023987" y="1729397"/>
                  <a:pt x="5032051" y="1729397"/>
                </a:cubicBezTo>
                <a:cubicBezTo>
                  <a:pt x="5032051" y="1745501"/>
                  <a:pt x="5007858" y="1729397"/>
                  <a:pt x="5007858" y="1729397"/>
                </a:cubicBezTo>
                <a:cubicBezTo>
                  <a:pt x="5007858" y="1721344"/>
                  <a:pt x="5015923" y="1729397"/>
                  <a:pt x="5023987" y="1713293"/>
                </a:cubicBezTo>
                <a:cubicBezTo>
                  <a:pt x="5019954" y="1709267"/>
                  <a:pt x="5017939" y="1705240"/>
                  <a:pt x="5016930" y="1700208"/>
                </a:cubicBezTo>
                <a:lnTo>
                  <a:pt x="5016253" y="1687345"/>
                </a:lnTo>
                <a:lnTo>
                  <a:pt x="5015420" y="1687455"/>
                </a:lnTo>
                <a:close/>
                <a:moveTo>
                  <a:pt x="5520824" y="1684915"/>
                </a:moveTo>
                <a:lnTo>
                  <a:pt x="5519934" y="1694168"/>
                </a:lnTo>
                <a:lnTo>
                  <a:pt x="5516507" y="1704152"/>
                </a:lnTo>
                <a:lnTo>
                  <a:pt x="5518144" y="1707723"/>
                </a:lnTo>
                <a:lnTo>
                  <a:pt x="5515619" y="1706741"/>
                </a:lnTo>
                <a:lnTo>
                  <a:pt x="5511220" y="1719550"/>
                </a:lnTo>
                <a:lnTo>
                  <a:pt x="5517918" y="1724695"/>
                </a:lnTo>
                <a:cubicBezTo>
                  <a:pt x="5520942" y="1726708"/>
                  <a:pt x="5523463" y="1727715"/>
                  <a:pt x="5524723" y="1726204"/>
                </a:cubicBezTo>
                <a:lnTo>
                  <a:pt x="5524005" y="1713306"/>
                </a:lnTo>
                <a:lnTo>
                  <a:pt x="5523966" y="1713293"/>
                </a:lnTo>
                <a:lnTo>
                  <a:pt x="5523993" y="1713104"/>
                </a:lnTo>
                <a:lnTo>
                  <a:pt x="5523966" y="1712616"/>
                </a:lnTo>
                <a:lnTo>
                  <a:pt x="5524041" y="1712776"/>
                </a:lnTo>
                <a:lnTo>
                  <a:pt x="5526991" y="1692156"/>
                </a:lnTo>
                <a:lnTo>
                  <a:pt x="5526792" y="1690379"/>
                </a:lnTo>
                <a:close/>
                <a:moveTo>
                  <a:pt x="6226790" y="1682444"/>
                </a:moveTo>
                <a:lnTo>
                  <a:pt x="6241090" y="1690487"/>
                </a:lnTo>
                <a:lnTo>
                  <a:pt x="6234536" y="1692127"/>
                </a:lnTo>
                <a:cubicBezTo>
                  <a:pt x="6232601" y="1690190"/>
                  <a:pt x="6230664" y="1686316"/>
                  <a:pt x="6226790" y="1682444"/>
                </a:cubicBezTo>
                <a:close/>
                <a:moveTo>
                  <a:pt x="5604304" y="1681538"/>
                </a:moveTo>
                <a:cubicBezTo>
                  <a:pt x="5602287" y="1681538"/>
                  <a:pt x="5601784" y="1683059"/>
                  <a:pt x="5601910" y="1685341"/>
                </a:cubicBezTo>
                <a:lnTo>
                  <a:pt x="5602657" y="1689847"/>
                </a:lnTo>
                <a:lnTo>
                  <a:pt x="5606625" y="1692489"/>
                </a:lnTo>
                <a:lnTo>
                  <a:pt x="5608172" y="1692231"/>
                </a:lnTo>
                <a:close/>
                <a:moveTo>
                  <a:pt x="6951014" y="1681411"/>
                </a:moveTo>
                <a:cubicBezTo>
                  <a:pt x="6955081" y="1678384"/>
                  <a:pt x="6961180" y="1678384"/>
                  <a:pt x="6965246" y="1682419"/>
                </a:cubicBezTo>
                <a:cubicBezTo>
                  <a:pt x="6957115" y="1690486"/>
                  <a:pt x="6957115" y="1698555"/>
                  <a:pt x="6948983" y="1698555"/>
                </a:cubicBezTo>
                <a:cubicBezTo>
                  <a:pt x="6944917" y="1690486"/>
                  <a:pt x="6946949" y="1684436"/>
                  <a:pt x="6951014" y="1681411"/>
                </a:cubicBezTo>
                <a:close/>
                <a:moveTo>
                  <a:pt x="5386875" y="1681084"/>
                </a:moveTo>
                <a:lnTo>
                  <a:pt x="5386680" y="1683924"/>
                </a:lnTo>
                <a:lnTo>
                  <a:pt x="5387337" y="1686282"/>
                </a:lnTo>
                <a:lnTo>
                  <a:pt x="5386875" y="1688463"/>
                </a:lnTo>
                <a:lnTo>
                  <a:pt x="5386468" y="1686995"/>
                </a:lnTo>
                <a:lnTo>
                  <a:pt x="5385489" y="1701214"/>
                </a:lnTo>
                <a:lnTo>
                  <a:pt x="5385213" y="1702280"/>
                </a:lnTo>
                <a:lnTo>
                  <a:pt x="5386483" y="1705404"/>
                </a:lnTo>
                <a:lnTo>
                  <a:pt x="5384348" y="1705613"/>
                </a:lnTo>
                <a:lnTo>
                  <a:pt x="5381835" y="1715306"/>
                </a:lnTo>
                <a:cubicBezTo>
                  <a:pt x="5378811" y="1723357"/>
                  <a:pt x="5374779" y="1729397"/>
                  <a:pt x="5370747" y="1737449"/>
                </a:cubicBezTo>
                <a:cubicBezTo>
                  <a:pt x="5376795" y="1731410"/>
                  <a:pt x="5391916" y="1720842"/>
                  <a:pt x="5399098" y="1729523"/>
                </a:cubicBezTo>
                <a:lnTo>
                  <a:pt x="5399365" y="1730615"/>
                </a:lnTo>
                <a:lnTo>
                  <a:pt x="5401996" y="1731740"/>
                </a:lnTo>
                <a:cubicBezTo>
                  <a:pt x="5403005" y="1732746"/>
                  <a:pt x="5403005" y="1732746"/>
                  <a:pt x="5403005" y="1728721"/>
                </a:cubicBezTo>
                <a:lnTo>
                  <a:pt x="5407065" y="1734618"/>
                </a:lnTo>
                <a:lnTo>
                  <a:pt x="5409053" y="1724364"/>
                </a:lnTo>
                <a:lnTo>
                  <a:pt x="5410441" y="1722483"/>
                </a:lnTo>
                <a:lnTo>
                  <a:pt x="5403005" y="1712616"/>
                </a:lnTo>
                <a:cubicBezTo>
                  <a:pt x="5403005" y="1720669"/>
                  <a:pt x="5394940" y="1728721"/>
                  <a:pt x="5386875" y="1720669"/>
                </a:cubicBezTo>
                <a:cubicBezTo>
                  <a:pt x="5378811" y="1712616"/>
                  <a:pt x="5386875" y="1712616"/>
                  <a:pt x="5394940" y="1720669"/>
                </a:cubicBezTo>
                <a:lnTo>
                  <a:pt x="5391638" y="1702181"/>
                </a:lnTo>
                <a:lnTo>
                  <a:pt x="5390975" y="1700208"/>
                </a:lnTo>
                <a:lnTo>
                  <a:pt x="5391196" y="1700139"/>
                </a:lnTo>
                <a:lnTo>
                  <a:pt x="5387337" y="1686282"/>
                </a:lnTo>
                <a:lnTo>
                  <a:pt x="5388065" y="1682821"/>
                </a:lnTo>
                <a:close/>
                <a:moveTo>
                  <a:pt x="5451964" y="1680512"/>
                </a:moveTo>
                <a:lnTo>
                  <a:pt x="5445765" y="1686701"/>
                </a:lnTo>
                <a:lnTo>
                  <a:pt x="5447313" y="1690958"/>
                </a:lnTo>
                <a:lnTo>
                  <a:pt x="5454541" y="1697819"/>
                </a:lnTo>
                <a:cubicBezTo>
                  <a:pt x="5457438" y="1700712"/>
                  <a:pt x="5459455" y="1703228"/>
                  <a:pt x="5459455" y="1705240"/>
                </a:cubicBezTo>
                <a:cubicBezTo>
                  <a:pt x="5451390" y="1709267"/>
                  <a:pt x="5453407" y="1721344"/>
                  <a:pt x="5455422" y="1734429"/>
                </a:cubicBezTo>
                <a:lnTo>
                  <a:pt x="5454540" y="1742142"/>
                </a:lnTo>
                <a:lnTo>
                  <a:pt x="5458446" y="1745832"/>
                </a:lnTo>
                <a:cubicBezTo>
                  <a:pt x="5461471" y="1746838"/>
                  <a:pt x="5463486" y="1744825"/>
                  <a:pt x="5459455" y="1744825"/>
                </a:cubicBezTo>
                <a:cubicBezTo>
                  <a:pt x="5451390" y="1736773"/>
                  <a:pt x="5467519" y="1736773"/>
                  <a:pt x="5467519" y="1728721"/>
                </a:cubicBezTo>
                <a:cubicBezTo>
                  <a:pt x="5467519" y="1728721"/>
                  <a:pt x="5459455" y="1720669"/>
                  <a:pt x="5459455" y="1720669"/>
                </a:cubicBezTo>
                <a:cubicBezTo>
                  <a:pt x="5467519" y="1720669"/>
                  <a:pt x="5467519" y="1720669"/>
                  <a:pt x="5467519" y="1712616"/>
                </a:cubicBezTo>
                <a:cubicBezTo>
                  <a:pt x="5473567" y="1712616"/>
                  <a:pt x="5475079" y="1735263"/>
                  <a:pt x="5482262" y="1743190"/>
                </a:cubicBezTo>
                <a:lnTo>
                  <a:pt x="5491391" y="1744769"/>
                </a:lnTo>
                <a:lnTo>
                  <a:pt x="5492594" y="1739965"/>
                </a:lnTo>
                <a:cubicBezTo>
                  <a:pt x="5493728" y="1736945"/>
                  <a:pt x="5495744" y="1733423"/>
                  <a:pt x="5499776" y="1729397"/>
                </a:cubicBezTo>
                <a:cubicBezTo>
                  <a:pt x="5495744" y="1729397"/>
                  <a:pt x="5491712" y="1725371"/>
                  <a:pt x="5487679" y="1718325"/>
                </a:cubicBezTo>
                <a:lnTo>
                  <a:pt x="5480456" y="1700895"/>
                </a:lnTo>
                <a:lnTo>
                  <a:pt x="5477851" y="1697897"/>
                </a:lnTo>
                <a:cubicBezTo>
                  <a:pt x="5476087" y="1695759"/>
                  <a:pt x="5474574" y="1693997"/>
                  <a:pt x="5473566" y="1693495"/>
                </a:cubicBezTo>
                <a:lnTo>
                  <a:pt x="5473753" y="1695275"/>
                </a:lnTo>
                <a:lnTo>
                  <a:pt x="5470566" y="1693116"/>
                </a:lnTo>
                <a:lnTo>
                  <a:pt x="5469313" y="1695619"/>
                </a:lnTo>
                <a:lnTo>
                  <a:pt x="5473858" y="1696268"/>
                </a:lnTo>
                <a:lnTo>
                  <a:pt x="5475583" y="1712616"/>
                </a:lnTo>
                <a:cubicBezTo>
                  <a:pt x="5467519" y="1704567"/>
                  <a:pt x="5467519" y="1704567"/>
                  <a:pt x="5459455" y="1704567"/>
                </a:cubicBezTo>
                <a:cubicBezTo>
                  <a:pt x="5457438" y="1700540"/>
                  <a:pt x="5456934" y="1698024"/>
                  <a:pt x="5457439" y="1696514"/>
                </a:cubicBezTo>
                <a:lnTo>
                  <a:pt x="5459337" y="1695565"/>
                </a:lnTo>
                <a:lnTo>
                  <a:pt x="5458699" y="1686747"/>
                </a:lnTo>
                <a:lnTo>
                  <a:pt x="5460870" y="1686546"/>
                </a:lnTo>
                <a:close/>
                <a:moveTo>
                  <a:pt x="6377740" y="1678299"/>
                </a:moveTo>
                <a:lnTo>
                  <a:pt x="6377213" y="1686290"/>
                </a:lnTo>
                <a:lnTo>
                  <a:pt x="6372046" y="1688452"/>
                </a:lnTo>
                <a:lnTo>
                  <a:pt x="6372195" y="1689029"/>
                </a:lnTo>
                <a:lnTo>
                  <a:pt x="6371914" y="1688507"/>
                </a:lnTo>
                <a:lnTo>
                  <a:pt x="6359835" y="1693557"/>
                </a:lnTo>
                <a:lnTo>
                  <a:pt x="6367527" y="1704711"/>
                </a:lnTo>
                <a:lnTo>
                  <a:pt x="6381639" y="1728833"/>
                </a:lnTo>
                <a:lnTo>
                  <a:pt x="6384776" y="1727836"/>
                </a:lnTo>
                <a:lnTo>
                  <a:pt x="6398493" y="1721944"/>
                </a:lnTo>
                <a:lnTo>
                  <a:pt x="6397173" y="1714197"/>
                </a:lnTo>
                <a:cubicBezTo>
                  <a:pt x="6404917" y="1714197"/>
                  <a:pt x="6404917" y="1705679"/>
                  <a:pt x="6412663" y="1705679"/>
                </a:cubicBezTo>
                <a:lnTo>
                  <a:pt x="6413873" y="1715336"/>
                </a:lnTo>
                <a:lnTo>
                  <a:pt x="6427700" y="1709396"/>
                </a:lnTo>
                <a:lnTo>
                  <a:pt x="6426017" y="1702426"/>
                </a:lnTo>
                <a:cubicBezTo>
                  <a:pt x="6421490" y="1697961"/>
                  <a:pt x="6412436" y="1706892"/>
                  <a:pt x="6412436" y="1689029"/>
                </a:cubicBezTo>
                <a:cubicBezTo>
                  <a:pt x="6404388" y="1696969"/>
                  <a:pt x="6396338" y="1720783"/>
                  <a:pt x="6380242" y="1712846"/>
                </a:cubicBezTo>
                <a:close/>
                <a:moveTo>
                  <a:pt x="5473731" y="1677958"/>
                </a:moveTo>
                <a:lnTo>
                  <a:pt x="5476730" y="1686003"/>
                </a:lnTo>
                <a:lnTo>
                  <a:pt x="5481175" y="1682842"/>
                </a:lnTo>
                <a:lnTo>
                  <a:pt x="5480574" y="1681344"/>
                </a:lnTo>
                <a:lnTo>
                  <a:pt x="5481613" y="1680442"/>
                </a:lnTo>
                <a:close/>
                <a:moveTo>
                  <a:pt x="5439113" y="1674809"/>
                </a:moveTo>
                <a:lnTo>
                  <a:pt x="5443038" y="1684823"/>
                </a:lnTo>
                <a:lnTo>
                  <a:pt x="5443053" y="1685040"/>
                </a:lnTo>
                <a:lnTo>
                  <a:pt x="5443136" y="1685075"/>
                </a:lnTo>
                <a:lnTo>
                  <a:pt x="5443038" y="1684823"/>
                </a:lnTo>
                <a:lnTo>
                  <a:pt x="5442439" y="1675850"/>
                </a:lnTo>
                <a:close/>
                <a:moveTo>
                  <a:pt x="5638186" y="1674703"/>
                </a:moveTo>
                <a:lnTo>
                  <a:pt x="5638211" y="1675324"/>
                </a:lnTo>
                <a:lnTo>
                  <a:pt x="5637591" y="1675893"/>
                </a:lnTo>
                <a:close/>
                <a:moveTo>
                  <a:pt x="6090595" y="1674674"/>
                </a:moveTo>
                <a:lnTo>
                  <a:pt x="6094102" y="1681824"/>
                </a:lnTo>
                <a:cubicBezTo>
                  <a:pt x="6092705" y="1685091"/>
                  <a:pt x="6086815" y="1686725"/>
                  <a:pt x="6080475" y="1687541"/>
                </a:cubicBezTo>
                <a:lnTo>
                  <a:pt x="6070405" y="1688045"/>
                </a:lnTo>
                <a:lnTo>
                  <a:pt x="6075019" y="1692091"/>
                </a:lnTo>
                <a:cubicBezTo>
                  <a:pt x="6082835" y="1694425"/>
                  <a:pt x="6090146" y="1688980"/>
                  <a:pt x="6095945" y="1685090"/>
                </a:cubicBezTo>
                <a:lnTo>
                  <a:pt x="6098593" y="1683844"/>
                </a:lnTo>
                <a:close/>
                <a:moveTo>
                  <a:pt x="7228433" y="1672450"/>
                </a:moveTo>
                <a:cubicBezTo>
                  <a:pt x="7230448" y="1675470"/>
                  <a:pt x="7230448" y="1683521"/>
                  <a:pt x="7222383" y="1687547"/>
                </a:cubicBezTo>
                <a:cubicBezTo>
                  <a:pt x="7222383" y="1671445"/>
                  <a:pt x="7226416" y="1669430"/>
                  <a:pt x="7228433" y="1672450"/>
                </a:cubicBezTo>
                <a:close/>
                <a:moveTo>
                  <a:pt x="5003974" y="1671580"/>
                </a:moveTo>
                <a:lnTo>
                  <a:pt x="5001406" y="1672350"/>
                </a:lnTo>
                <a:lnTo>
                  <a:pt x="5001810" y="1680410"/>
                </a:lnTo>
                <a:lnTo>
                  <a:pt x="5005794" y="1691775"/>
                </a:lnTo>
                <a:lnTo>
                  <a:pt x="5004582" y="1682218"/>
                </a:lnTo>
                <a:cubicBezTo>
                  <a:pt x="5004834" y="1678569"/>
                  <a:pt x="5005842" y="1675047"/>
                  <a:pt x="5007858" y="1673034"/>
                </a:cubicBezTo>
                <a:close/>
                <a:moveTo>
                  <a:pt x="5170425" y="1667192"/>
                </a:moveTo>
                <a:lnTo>
                  <a:pt x="5169938" y="1669155"/>
                </a:lnTo>
                <a:lnTo>
                  <a:pt x="5173174" y="1686118"/>
                </a:lnTo>
                <a:cubicBezTo>
                  <a:pt x="5175190" y="1695176"/>
                  <a:pt x="5177206" y="1705240"/>
                  <a:pt x="5177206" y="1713293"/>
                </a:cubicBezTo>
                <a:cubicBezTo>
                  <a:pt x="5185270" y="1729397"/>
                  <a:pt x="5177206" y="1697189"/>
                  <a:pt x="5193335" y="1705240"/>
                </a:cubicBezTo>
                <a:cubicBezTo>
                  <a:pt x="5197367" y="1709267"/>
                  <a:pt x="5197367" y="1713293"/>
                  <a:pt x="5196359" y="1718325"/>
                </a:cubicBezTo>
                <a:lnTo>
                  <a:pt x="5194966" y="1727137"/>
                </a:lnTo>
                <a:lnTo>
                  <a:pt x="5201399" y="1736773"/>
                </a:lnTo>
                <a:lnTo>
                  <a:pt x="5200062" y="1738670"/>
                </a:lnTo>
                <a:lnTo>
                  <a:pt x="5200810" y="1738995"/>
                </a:lnTo>
                <a:lnTo>
                  <a:pt x="5200609" y="1738700"/>
                </a:lnTo>
                <a:lnTo>
                  <a:pt x="5203684" y="1739234"/>
                </a:lnTo>
                <a:lnTo>
                  <a:pt x="5202660" y="1731237"/>
                </a:lnTo>
                <a:cubicBezTo>
                  <a:pt x="5201904" y="1723688"/>
                  <a:pt x="5201399" y="1716643"/>
                  <a:pt x="5201399" y="1712616"/>
                </a:cubicBezTo>
                <a:cubicBezTo>
                  <a:pt x="5205432" y="1712616"/>
                  <a:pt x="5207447" y="1718656"/>
                  <a:pt x="5209463" y="1725702"/>
                </a:cubicBezTo>
                <a:lnTo>
                  <a:pt x="5214937" y="1738680"/>
                </a:lnTo>
                <a:lnTo>
                  <a:pt x="5215985" y="1738031"/>
                </a:lnTo>
                <a:lnTo>
                  <a:pt x="5215386" y="1735390"/>
                </a:lnTo>
                <a:lnTo>
                  <a:pt x="5213126" y="1726265"/>
                </a:lnTo>
                <a:lnTo>
                  <a:pt x="5209322" y="1723211"/>
                </a:lnTo>
                <a:cubicBezTo>
                  <a:pt x="5209322" y="1719339"/>
                  <a:pt x="5211500" y="1719339"/>
                  <a:pt x="5214768" y="1719339"/>
                </a:cubicBezTo>
                <a:lnTo>
                  <a:pt x="5222872" y="1716718"/>
                </a:lnTo>
                <a:lnTo>
                  <a:pt x="5214503" y="1704567"/>
                </a:lnTo>
                <a:lnTo>
                  <a:pt x="5213340" y="1700847"/>
                </a:lnTo>
                <a:lnTo>
                  <a:pt x="5212487" y="1703227"/>
                </a:lnTo>
                <a:cubicBezTo>
                  <a:pt x="5209463" y="1705240"/>
                  <a:pt x="5205432" y="1705240"/>
                  <a:pt x="5201399" y="1705240"/>
                </a:cubicBezTo>
                <a:cubicBezTo>
                  <a:pt x="5189303" y="1687123"/>
                  <a:pt x="5186279" y="1691652"/>
                  <a:pt x="5178718" y="1681463"/>
                </a:cubicBezTo>
                <a:close/>
                <a:moveTo>
                  <a:pt x="5149116" y="1665252"/>
                </a:moveTo>
                <a:lnTo>
                  <a:pt x="5153013" y="1673034"/>
                </a:lnTo>
                <a:lnTo>
                  <a:pt x="5154419" y="1670227"/>
                </a:lnTo>
                <a:lnTo>
                  <a:pt x="5153265" y="1666193"/>
                </a:lnTo>
                <a:close/>
                <a:moveTo>
                  <a:pt x="5675439" y="1665245"/>
                </a:moveTo>
                <a:lnTo>
                  <a:pt x="5675252" y="1665532"/>
                </a:lnTo>
                <a:lnTo>
                  <a:pt x="5675777" y="1665410"/>
                </a:lnTo>
                <a:close/>
                <a:moveTo>
                  <a:pt x="6063043" y="1664993"/>
                </a:moveTo>
                <a:cubicBezTo>
                  <a:pt x="6071112" y="1673291"/>
                  <a:pt x="6071112" y="1673291"/>
                  <a:pt x="6063043" y="1681590"/>
                </a:cubicBezTo>
                <a:cubicBezTo>
                  <a:pt x="6059010" y="1679515"/>
                  <a:pt x="6055480" y="1679515"/>
                  <a:pt x="6052203" y="1680422"/>
                </a:cubicBezTo>
                <a:lnTo>
                  <a:pt x="6049547" y="1681641"/>
                </a:lnTo>
                <a:lnTo>
                  <a:pt x="6049629" y="1682445"/>
                </a:lnTo>
                <a:cubicBezTo>
                  <a:pt x="6048661" y="1690190"/>
                  <a:pt x="6044789" y="1697935"/>
                  <a:pt x="6040917" y="1697935"/>
                </a:cubicBezTo>
                <a:lnTo>
                  <a:pt x="6040917" y="1685273"/>
                </a:lnTo>
                <a:lnTo>
                  <a:pt x="6033547" y="1687424"/>
                </a:lnTo>
                <a:cubicBezTo>
                  <a:pt x="6030270" y="1687294"/>
                  <a:pt x="6026741" y="1685738"/>
                  <a:pt x="6022707" y="1681590"/>
                </a:cubicBezTo>
                <a:lnTo>
                  <a:pt x="6040917" y="1674098"/>
                </a:lnTo>
                <a:lnTo>
                  <a:pt x="6040917" y="1666955"/>
                </a:lnTo>
                <a:lnTo>
                  <a:pt x="6047742" y="1671289"/>
                </a:lnTo>
                <a:close/>
                <a:moveTo>
                  <a:pt x="7375603" y="1663393"/>
                </a:moveTo>
                <a:cubicBezTo>
                  <a:pt x="7383667" y="1663393"/>
                  <a:pt x="7383667" y="1679497"/>
                  <a:pt x="7375603" y="1687547"/>
                </a:cubicBezTo>
                <a:close/>
                <a:moveTo>
                  <a:pt x="7319155" y="1663393"/>
                </a:moveTo>
                <a:cubicBezTo>
                  <a:pt x="7327220" y="1679497"/>
                  <a:pt x="7335283" y="1647288"/>
                  <a:pt x="7335283" y="1687547"/>
                </a:cubicBezTo>
                <a:cubicBezTo>
                  <a:pt x="7327220" y="1687547"/>
                  <a:pt x="7319155" y="1679497"/>
                  <a:pt x="7319155" y="1663393"/>
                </a:cubicBezTo>
                <a:close/>
                <a:moveTo>
                  <a:pt x="5734271" y="1662929"/>
                </a:moveTo>
                <a:cubicBezTo>
                  <a:pt x="5733061" y="1662151"/>
                  <a:pt x="5733061" y="1664743"/>
                  <a:pt x="5734997" y="1673042"/>
                </a:cubicBezTo>
                <a:cubicBezTo>
                  <a:pt x="5733061" y="1673042"/>
                  <a:pt x="5730641" y="1671486"/>
                  <a:pt x="5728221" y="1669152"/>
                </a:cubicBezTo>
                <a:lnTo>
                  <a:pt x="5726022" y="1666376"/>
                </a:lnTo>
                <a:lnTo>
                  <a:pt x="5726955" y="1675396"/>
                </a:lnTo>
                <a:cubicBezTo>
                  <a:pt x="5726955" y="1682467"/>
                  <a:pt x="5726955" y="1690549"/>
                  <a:pt x="5734997" y="1698630"/>
                </a:cubicBezTo>
                <a:cubicBezTo>
                  <a:pt x="5730976" y="1694590"/>
                  <a:pt x="5726452" y="1694590"/>
                  <a:pt x="5721551" y="1696483"/>
                </a:cubicBezTo>
                <a:lnTo>
                  <a:pt x="5721213" y="1696682"/>
                </a:lnTo>
                <a:lnTo>
                  <a:pt x="5731126" y="1710875"/>
                </a:lnTo>
                <a:lnTo>
                  <a:pt x="5732963" y="1721965"/>
                </a:lnTo>
                <a:lnTo>
                  <a:pt x="5755710" y="1719126"/>
                </a:lnTo>
                <a:lnTo>
                  <a:pt x="5766583" y="1715645"/>
                </a:lnTo>
                <a:lnTo>
                  <a:pt x="5765976" y="1714532"/>
                </a:lnTo>
                <a:cubicBezTo>
                  <a:pt x="5775014" y="1706233"/>
                  <a:pt x="5775014" y="1697935"/>
                  <a:pt x="5784049" y="1697935"/>
                </a:cubicBezTo>
                <a:cubicBezTo>
                  <a:pt x="5784049" y="1702084"/>
                  <a:pt x="5781790" y="1710382"/>
                  <a:pt x="5781790" y="1718680"/>
                </a:cubicBezTo>
                <a:lnTo>
                  <a:pt x="5787090" y="1728414"/>
                </a:lnTo>
                <a:lnTo>
                  <a:pt x="5790569" y="1714364"/>
                </a:lnTo>
                <a:lnTo>
                  <a:pt x="5794176" y="1699803"/>
                </a:lnTo>
                <a:lnTo>
                  <a:pt x="5793082" y="1697935"/>
                </a:lnTo>
                <a:lnTo>
                  <a:pt x="5794639" y="1697935"/>
                </a:lnTo>
                <a:lnTo>
                  <a:pt x="5794645" y="1697907"/>
                </a:lnTo>
                <a:lnTo>
                  <a:pt x="5794675" y="1697935"/>
                </a:lnTo>
                <a:lnTo>
                  <a:pt x="5800826" y="1697935"/>
                </a:lnTo>
                <a:cubicBezTo>
                  <a:pt x="5802762" y="1697935"/>
                  <a:pt x="5804699" y="1697935"/>
                  <a:pt x="5808571" y="1697935"/>
                </a:cubicBezTo>
                <a:lnTo>
                  <a:pt x="5807986" y="1702949"/>
                </a:lnTo>
                <a:lnTo>
                  <a:pt x="5817766" y="1696071"/>
                </a:lnTo>
                <a:lnTo>
                  <a:pt x="5809485" y="1674993"/>
                </a:lnTo>
                <a:lnTo>
                  <a:pt x="5808749" y="1673786"/>
                </a:lnTo>
                <a:lnTo>
                  <a:pt x="5817956" y="1678661"/>
                </a:lnTo>
                <a:cubicBezTo>
                  <a:pt x="5821083" y="1678661"/>
                  <a:pt x="5823168" y="1676637"/>
                  <a:pt x="5823168" y="1672587"/>
                </a:cubicBezTo>
                <a:lnTo>
                  <a:pt x="5822251" y="1665786"/>
                </a:lnTo>
                <a:lnTo>
                  <a:pt x="5807948" y="1672471"/>
                </a:lnTo>
                <a:lnTo>
                  <a:pt x="5808749" y="1673786"/>
                </a:lnTo>
                <a:lnTo>
                  <a:pt x="5807055" y="1672888"/>
                </a:lnTo>
                <a:lnTo>
                  <a:pt x="5795207" y="1678427"/>
                </a:lnTo>
                <a:cubicBezTo>
                  <a:pt x="5784215" y="1682972"/>
                  <a:pt x="5773222" y="1686255"/>
                  <a:pt x="5761980" y="1686381"/>
                </a:cubicBezTo>
                <a:lnTo>
                  <a:pt x="5755914" y="1685524"/>
                </a:lnTo>
                <a:lnTo>
                  <a:pt x="5758232" y="1697937"/>
                </a:lnTo>
                <a:cubicBezTo>
                  <a:pt x="5756295" y="1697937"/>
                  <a:pt x="5753391" y="1694306"/>
                  <a:pt x="5750244" y="1689380"/>
                </a:cubicBezTo>
                <a:lnTo>
                  <a:pt x="5747315" y="1684309"/>
                </a:lnTo>
                <a:lnTo>
                  <a:pt x="5744897" y="1683967"/>
                </a:lnTo>
                <a:cubicBezTo>
                  <a:pt x="5739120" y="1682214"/>
                  <a:pt x="5733249" y="1679437"/>
                  <a:pt x="5727253" y="1675396"/>
                </a:cubicBezTo>
                <a:lnTo>
                  <a:pt x="5743878" y="1678361"/>
                </a:lnTo>
                <a:lnTo>
                  <a:pt x="5740806" y="1673043"/>
                </a:lnTo>
                <a:cubicBezTo>
                  <a:pt x="5737901" y="1667856"/>
                  <a:pt x="5735481" y="1663707"/>
                  <a:pt x="5734271" y="1662929"/>
                </a:cubicBezTo>
                <a:close/>
                <a:moveTo>
                  <a:pt x="6133928" y="1659524"/>
                </a:moveTo>
                <a:lnTo>
                  <a:pt x="6131190" y="1661145"/>
                </a:lnTo>
                <a:lnTo>
                  <a:pt x="6131909" y="1670176"/>
                </a:lnTo>
                <a:lnTo>
                  <a:pt x="6135900" y="1672737"/>
                </a:lnTo>
                <a:cubicBezTo>
                  <a:pt x="6139922" y="1668866"/>
                  <a:pt x="6137911" y="1664993"/>
                  <a:pt x="6134895" y="1661120"/>
                </a:cubicBezTo>
                <a:close/>
                <a:moveTo>
                  <a:pt x="5519178" y="1658188"/>
                </a:moveTo>
                <a:cubicBezTo>
                  <a:pt x="5515398" y="1655924"/>
                  <a:pt x="5513886" y="1664983"/>
                  <a:pt x="5507838" y="1664983"/>
                </a:cubicBezTo>
                <a:lnTo>
                  <a:pt x="5511594" y="1668699"/>
                </a:lnTo>
                <a:lnTo>
                  <a:pt x="5516419" y="1666198"/>
                </a:lnTo>
                <a:lnTo>
                  <a:pt x="5515902" y="1664306"/>
                </a:lnTo>
                <a:lnTo>
                  <a:pt x="5517342" y="1665924"/>
                </a:lnTo>
                <a:lnTo>
                  <a:pt x="5524016" y="1665430"/>
                </a:lnTo>
                <a:lnTo>
                  <a:pt x="5523966" y="1664983"/>
                </a:lnTo>
                <a:cubicBezTo>
                  <a:pt x="5521950" y="1660957"/>
                  <a:pt x="5520439" y="1658944"/>
                  <a:pt x="5519178" y="1658188"/>
                </a:cubicBezTo>
                <a:close/>
                <a:moveTo>
                  <a:pt x="5720221" y="1657894"/>
                </a:moveTo>
                <a:lnTo>
                  <a:pt x="5718912" y="1658223"/>
                </a:lnTo>
                <a:lnTo>
                  <a:pt x="5722953" y="1662501"/>
                </a:lnTo>
                <a:lnTo>
                  <a:pt x="5721444" y="1660595"/>
                </a:lnTo>
                <a:close/>
                <a:moveTo>
                  <a:pt x="6139936" y="1657276"/>
                </a:moveTo>
                <a:lnTo>
                  <a:pt x="6143942" y="1664993"/>
                </a:lnTo>
                <a:lnTo>
                  <a:pt x="6145699" y="1664880"/>
                </a:lnTo>
                <a:lnTo>
                  <a:pt x="6145469" y="1657276"/>
                </a:lnTo>
                <a:cubicBezTo>
                  <a:pt x="6145469" y="1657276"/>
                  <a:pt x="6143533" y="1657276"/>
                  <a:pt x="6141597" y="1657276"/>
                </a:cubicBezTo>
                <a:close/>
                <a:moveTo>
                  <a:pt x="5612374" y="1657197"/>
                </a:moveTo>
                <a:lnTo>
                  <a:pt x="5611543" y="1657793"/>
                </a:lnTo>
                <a:lnTo>
                  <a:pt x="5611808" y="1664617"/>
                </a:lnTo>
                <a:cubicBezTo>
                  <a:pt x="5611808" y="1669337"/>
                  <a:pt x="5611263" y="1673795"/>
                  <a:pt x="5609085" y="1677072"/>
                </a:cubicBezTo>
                <a:lnTo>
                  <a:pt x="5607400" y="1677796"/>
                </a:lnTo>
                <a:lnTo>
                  <a:pt x="5610230" y="1681792"/>
                </a:lnTo>
                <a:lnTo>
                  <a:pt x="5612287" y="1683305"/>
                </a:lnTo>
                <a:lnTo>
                  <a:pt x="5612674" y="1680410"/>
                </a:lnTo>
                <a:cubicBezTo>
                  <a:pt x="5620738" y="1672359"/>
                  <a:pt x="5620738" y="1696515"/>
                  <a:pt x="5628802" y="1704567"/>
                </a:cubicBezTo>
                <a:cubicBezTo>
                  <a:pt x="5620738" y="1704567"/>
                  <a:pt x="5612674" y="1704567"/>
                  <a:pt x="5612674" y="1712616"/>
                </a:cubicBezTo>
                <a:lnTo>
                  <a:pt x="5617629" y="1713516"/>
                </a:lnTo>
                <a:lnTo>
                  <a:pt x="5620440" y="1708920"/>
                </a:lnTo>
                <a:lnTo>
                  <a:pt x="5626444" y="1712693"/>
                </a:lnTo>
                <a:lnTo>
                  <a:pt x="5628599" y="1711137"/>
                </a:lnTo>
                <a:lnTo>
                  <a:pt x="5628809" y="1704606"/>
                </a:lnTo>
                <a:lnTo>
                  <a:pt x="5628802" y="1704567"/>
                </a:lnTo>
                <a:lnTo>
                  <a:pt x="5628810" y="1704577"/>
                </a:lnTo>
                <a:lnTo>
                  <a:pt x="5629516" y="1682551"/>
                </a:lnTo>
                <a:cubicBezTo>
                  <a:pt x="5626491" y="1673424"/>
                  <a:pt x="5620441" y="1665310"/>
                  <a:pt x="5612374" y="1657197"/>
                </a:cubicBezTo>
                <a:close/>
                <a:moveTo>
                  <a:pt x="5881552" y="1656396"/>
                </a:moveTo>
                <a:cubicBezTo>
                  <a:pt x="5889893" y="1656396"/>
                  <a:pt x="5881552" y="1672587"/>
                  <a:pt x="5889893" y="1672587"/>
                </a:cubicBezTo>
                <a:cubicBezTo>
                  <a:pt x="5889893" y="1680686"/>
                  <a:pt x="5839850" y="1656396"/>
                  <a:pt x="5848191" y="1680686"/>
                </a:cubicBezTo>
                <a:cubicBezTo>
                  <a:pt x="5839850" y="1680686"/>
                  <a:pt x="5839850" y="1672587"/>
                  <a:pt x="5831511" y="1672587"/>
                </a:cubicBezTo>
                <a:cubicBezTo>
                  <a:pt x="5839850" y="1648299"/>
                  <a:pt x="5873213" y="1672587"/>
                  <a:pt x="5881552" y="1656396"/>
                </a:cubicBezTo>
                <a:close/>
                <a:moveTo>
                  <a:pt x="5142526" y="1652208"/>
                </a:moveTo>
                <a:lnTo>
                  <a:pt x="5132393" y="1655425"/>
                </a:lnTo>
                <a:lnTo>
                  <a:pt x="5128823" y="1672359"/>
                </a:lnTo>
                <a:lnTo>
                  <a:pt x="5123714" y="1660634"/>
                </a:lnTo>
                <a:lnTo>
                  <a:pt x="5113702" y="1669008"/>
                </a:lnTo>
                <a:cubicBezTo>
                  <a:pt x="5106646" y="1679073"/>
                  <a:pt x="5104630" y="1693164"/>
                  <a:pt x="5104630" y="1713293"/>
                </a:cubicBezTo>
                <a:lnTo>
                  <a:pt x="5104249" y="1713021"/>
                </a:lnTo>
                <a:lnTo>
                  <a:pt x="5098708" y="1718908"/>
                </a:lnTo>
                <a:cubicBezTo>
                  <a:pt x="5096817" y="1717650"/>
                  <a:pt x="5095054" y="1713624"/>
                  <a:pt x="5093541" y="1708592"/>
                </a:cubicBezTo>
                <a:lnTo>
                  <a:pt x="5093178" y="1706962"/>
                </a:lnTo>
                <a:lnTo>
                  <a:pt x="5091485" y="1711846"/>
                </a:lnTo>
                <a:lnTo>
                  <a:pt x="5095305" y="1721173"/>
                </a:lnTo>
                <a:lnTo>
                  <a:pt x="5088710" y="1728489"/>
                </a:lnTo>
                <a:lnTo>
                  <a:pt x="5096566" y="1761605"/>
                </a:lnTo>
                <a:cubicBezTo>
                  <a:pt x="5112694" y="1761605"/>
                  <a:pt x="5096566" y="1737449"/>
                  <a:pt x="5096566" y="1729397"/>
                </a:cubicBezTo>
                <a:cubicBezTo>
                  <a:pt x="5108662" y="1747514"/>
                  <a:pt x="5111686" y="1747514"/>
                  <a:pt x="5119247" y="1756573"/>
                </a:cubicBezTo>
                <a:lnTo>
                  <a:pt x="5126287" y="1766193"/>
                </a:lnTo>
                <a:lnTo>
                  <a:pt x="5126766" y="1763834"/>
                </a:lnTo>
                <a:lnTo>
                  <a:pt x="5124250" y="1759167"/>
                </a:lnTo>
                <a:cubicBezTo>
                  <a:pt x="5123403" y="1755053"/>
                  <a:pt x="5123645" y="1750938"/>
                  <a:pt x="5124129" y="1746824"/>
                </a:cubicBezTo>
                <a:lnTo>
                  <a:pt x="5124011" y="1743831"/>
                </a:lnTo>
                <a:lnTo>
                  <a:pt x="5119876" y="1743111"/>
                </a:lnTo>
                <a:cubicBezTo>
                  <a:pt x="5117230" y="1742986"/>
                  <a:pt x="5114710" y="1743488"/>
                  <a:pt x="5112694" y="1745501"/>
                </a:cubicBezTo>
                <a:cubicBezTo>
                  <a:pt x="5112694" y="1737449"/>
                  <a:pt x="5128823" y="1737449"/>
                  <a:pt x="5120759" y="1721344"/>
                </a:cubicBezTo>
                <a:lnTo>
                  <a:pt x="5123178" y="1722552"/>
                </a:lnTo>
                <a:lnTo>
                  <a:pt x="5123161" y="1722137"/>
                </a:lnTo>
                <a:cubicBezTo>
                  <a:pt x="5125096" y="1718022"/>
                  <a:pt x="5127032" y="1718537"/>
                  <a:pt x="5128728" y="1721752"/>
                </a:cubicBezTo>
                <a:lnTo>
                  <a:pt x="5129991" y="1725955"/>
                </a:lnTo>
                <a:lnTo>
                  <a:pt x="5136887" y="1729397"/>
                </a:lnTo>
                <a:cubicBezTo>
                  <a:pt x="5128823" y="1721344"/>
                  <a:pt x="5128823" y="1697189"/>
                  <a:pt x="5112694" y="1705240"/>
                </a:cubicBezTo>
                <a:cubicBezTo>
                  <a:pt x="5104630" y="1705240"/>
                  <a:pt x="5136887" y="1689136"/>
                  <a:pt x="5120759" y="1673034"/>
                </a:cubicBezTo>
                <a:cubicBezTo>
                  <a:pt x="5124790" y="1669008"/>
                  <a:pt x="5128823" y="1673033"/>
                  <a:pt x="5132855" y="1677060"/>
                </a:cubicBezTo>
                <a:lnTo>
                  <a:pt x="5138651" y="1681882"/>
                </a:lnTo>
                <a:lnTo>
                  <a:pt x="5138651" y="1673735"/>
                </a:lnTo>
                <a:cubicBezTo>
                  <a:pt x="5138651" y="1668894"/>
                  <a:pt x="5138651" y="1663086"/>
                  <a:pt x="5138651" y="1659213"/>
                </a:cubicBezTo>
                <a:cubicBezTo>
                  <a:pt x="5140587" y="1659213"/>
                  <a:pt x="5142039" y="1661633"/>
                  <a:pt x="5143249" y="1665264"/>
                </a:cubicBezTo>
                <a:lnTo>
                  <a:pt x="5145998" y="1676893"/>
                </a:lnTo>
                <a:lnTo>
                  <a:pt x="5147973" y="1669008"/>
                </a:lnTo>
                <a:lnTo>
                  <a:pt x="5146907" y="1664751"/>
                </a:lnTo>
                <a:lnTo>
                  <a:pt x="5144949" y="1664306"/>
                </a:lnTo>
                <a:close/>
                <a:moveTo>
                  <a:pt x="5872154" y="1649852"/>
                </a:moveTo>
                <a:lnTo>
                  <a:pt x="5871156" y="1651152"/>
                </a:lnTo>
                <a:lnTo>
                  <a:pt x="5870544" y="1650086"/>
                </a:lnTo>
                <a:close/>
                <a:moveTo>
                  <a:pt x="6901738" y="1649503"/>
                </a:moveTo>
                <a:cubicBezTo>
                  <a:pt x="6909483" y="1649503"/>
                  <a:pt x="6917228" y="1657490"/>
                  <a:pt x="6917228" y="1649503"/>
                </a:cubicBezTo>
                <a:cubicBezTo>
                  <a:pt x="6932717" y="1665476"/>
                  <a:pt x="6901738" y="1649503"/>
                  <a:pt x="6909483" y="1673464"/>
                </a:cubicBezTo>
                <a:cubicBezTo>
                  <a:pt x="6924973" y="1657490"/>
                  <a:pt x="6955952" y="1705412"/>
                  <a:pt x="6963696" y="1761318"/>
                </a:cubicBezTo>
                <a:cubicBezTo>
                  <a:pt x="6963696" y="1761318"/>
                  <a:pt x="6955952" y="1761318"/>
                  <a:pt x="6955952" y="1769307"/>
                </a:cubicBezTo>
                <a:cubicBezTo>
                  <a:pt x="6948207" y="1769307"/>
                  <a:pt x="6955952" y="1753332"/>
                  <a:pt x="6955952" y="1745346"/>
                </a:cubicBezTo>
                <a:cubicBezTo>
                  <a:pt x="6940463" y="1745346"/>
                  <a:pt x="6955952" y="1777293"/>
                  <a:pt x="6940463" y="1777293"/>
                </a:cubicBezTo>
                <a:lnTo>
                  <a:pt x="6940463" y="1777291"/>
                </a:lnTo>
                <a:lnTo>
                  <a:pt x="6938528" y="1751337"/>
                </a:lnTo>
                <a:cubicBezTo>
                  <a:pt x="6940463" y="1745346"/>
                  <a:pt x="6944336" y="1741353"/>
                  <a:pt x="6948207" y="1737360"/>
                </a:cubicBezTo>
                <a:cubicBezTo>
                  <a:pt x="6940463" y="1729371"/>
                  <a:pt x="6924973" y="1729371"/>
                  <a:pt x="6924973" y="1705412"/>
                </a:cubicBezTo>
                <a:cubicBezTo>
                  <a:pt x="6917228" y="1689437"/>
                  <a:pt x="6917228" y="1721385"/>
                  <a:pt x="6909483" y="1721385"/>
                </a:cubicBezTo>
                <a:cubicBezTo>
                  <a:pt x="6901738" y="1705412"/>
                  <a:pt x="6917228" y="1705412"/>
                  <a:pt x="6917228" y="1697423"/>
                </a:cubicBezTo>
                <a:cubicBezTo>
                  <a:pt x="6909483" y="1685444"/>
                  <a:pt x="6909483" y="1689437"/>
                  <a:pt x="6908515" y="1695428"/>
                </a:cubicBezTo>
                <a:lnTo>
                  <a:pt x="6897826" y="1702777"/>
                </a:lnTo>
                <a:lnTo>
                  <a:pt x="6897867" y="1699421"/>
                </a:lnTo>
                <a:cubicBezTo>
                  <a:pt x="6899805" y="1685444"/>
                  <a:pt x="6905613" y="1673464"/>
                  <a:pt x="6917228" y="1681451"/>
                </a:cubicBezTo>
                <a:cubicBezTo>
                  <a:pt x="6909483" y="1673464"/>
                  <a:pt x="6901738" y="1673464"/>
                  <a:pt x="6901738" y="1673464"/>
                </a:cubicBezTo>
                <a:cubicBezTo>
                  <a:pt x="6893994" y="1657490"/>
                  <a:pt x="6917228" y="1673464"/>
                  <a:pt x="6901738" y="1649503"/>
                </a:cubicBezTo>
                <a:close/>
                <a:moveTo>
                  <a:pt x="6626800" y="1649501"/>
                </a:moveTo>
                <a:cubicBezTo>
                  <a:pt x="6610606" y="1672735"/>
                  <a:pt x="6537735" y="1680480"/>
                  <a:pt x="6602511" y="1657246"/>
                </a:cubicBezTo>
                <a:cubicBezTo>
                  <a:pt x="6610606" y="1657246"/>
                  <a:pt x="6618702" y="1649501"/>
                  <a:pt x="6626800" y="1649501"/>
                </a:cubicBezTo>
                <a:close/>
                <a:moveTo>
                  <a:pt x="6948983" y="1642081"/>
                </a:moveTo>
                <a:cubicBezTo>
                  <a:pt x="6965246" y="1650150"/>
                  <a:pt x="6989644" y="1674353"/>
                  <a:pt x="6973378" y="1690486"/>
                </a:cubicBezTo>
                <a:cubicBezTo>
                  <a:pt x="6981511" y="1698555"/>
                  <a:pt x="6981511" y="1706622"/>
                  <a:pt x="6989644" y="1714689"/>
                </a:cubicBezTo>
                <a:cubicBezTo>
                  <a:pt x="6989644" y="1706622"/>
                  <a:pt x="6981511" y="1682419"/>
                  <a:pt x="6997776" y="1706622"/>
                </a:cubicBezTo>
                <a:cubicBezTo>
                  <a:pt x="6997776" y="1690486"/>
                  <a:pt x="6989644" y="1674353"/>
                  <a:pt x="6997776" y="1658217"/>
                </a:cubicBezTo>
                <a:lnTo>
                  <a:pt x="7007457" y="1692798"/>
                </a:lnTo>
                <a:lnTo>
                  <a:pt x="7004652" y="1695599"/>
                </a:lnTo>
                <a:lnTo>
                  <a:pt x="7007873" y="1695702"/>
                </a:lnTo>
                <a:lnTo>
                  <a:pt x="7005906" y="1730825"/>
                </a:lnTo>
                <a:cubicBezTo>
                  <a:pt x="7005906" y="1690486"/>
                  <a:pt x="6981511" y="1730825"/>
                  <a:pt x="6981511" y="1730825"/>
                </a:cubicBezTo>
                <a:cubicBezTo>
                  <a:pt x="6973378" y="1722758"/>
                  <a:pt x="6973378" y="1706622"/>
                  <a:pt x="6965246" y="1682419"/>
                </a:cubicBezTo>
                <a:cubicBezTo>
                  <a:pt x="6957115" y="1650150"/>
                  <a:pt x="6981511" y="1674353"/>
                  <a:pt x="6957115" y="1650150"/>
                </a:cubicBezTo>
                <a:cubicBezTo>
                  <a:pt x="6948983" y="1634014"/>
                  <a:pt x="6957115" y="1674353"/>
                  <a:pt x="6957115" y="1674353"/>
                </a:cubicBezTo>
                <a:cubicBezTo>
                  <a:pt x="6932717" y="1658217"/>
                  <a:pt x="6965246" y="1650150"/>
                  <a:pt x="6948983" y="1642081"/>
                </a:cubicBezTo>
                <a:close/>
                <a:moveTo>
                  <a:pt x="6201944" y="1641916"/>
                </a:moveTo>
                <a:lnTo>
                  <a:pt x="6201942" y="1641932"/>
                </a:lnTo>
                <a:lnTo>
                  <a:pt x="6201962" y="1641926"/>
                </a:lnTo>
                <a:close/>
                <a:moveTo>
                  <a:pt x="6356097" y="1641399"/>
                </a:moveTo>
                <a:cubicBezTo>
                  <a:pt x="6368170" y="1659260"/>
                  <a:pt x="6366660" y="1663725"/>
                  <a:pt x="6368547" y="1674888"/>
                </a:cubicBezTo>
                <a:lnTo>
                  <a:pt x="6370708" y="1683267"/>
                </a:lnTo>
                <a:lnTo>
                  <a:pt x="6372869" y="1683871"/>
                </a:lnTo>
                <a:cubicBezTo>
                  <a:pt x="6374467" y="1683628"/>
                  <a:pt x="6375776" y="1682782"/>
                  <a:pt x="6376686" y="1681027"/>
                </a:cubicBezTo>
                <a:lnTo>
                  <a:pt x="6377566" y="1675894"/>
                </a:lnTo>
                <a:lnTo>
                  <a:pt x="6377224" y="1671167"/>
                </a:lnTo>
                <a:cubicBezTo>
                  <a:pt x="6374206" y="1657275"/>
                  <a:pt x="6368169" y="1645368"/>
                  <a:pt x="6356097" y="1641399"/>
                </a:cubicBezTo>
                <a:close/>
                <a:moveTo>
                  <a:pt x="6162061" y="1641333"/>
                </a:moveTo>
                <a:lnTo>
                  <a:pt x="6159925" y="1642000"/>
                </a:lnTo>
                <a:lnTo>
                  <a:pt x="6161605" y="1649919"/>
                </a:lnTo>
                <a:close/>
                <a:moveTo>
                  <a:pt x="5556224" y="1640826"/>
                </a:moveTo>
                <a:lnTo>
                  <a:pt x="5556224" y="1656931"/>
                </a:lnTo>
                <a:lnTo>
                  <a:pt x="5557534" y="1657826"/>
                </a:lnTo>
                <a:lnTo>
                  <a:pt x="5565767" y="1653376"/>
                </a:lnTo>
                <a:lnTo>
                  <a:pt x="5567730" y="1652315"/>
                </a:lnTo>
                <a:lnTo>
                  <a:pt x="5564288" y="1648878"/>
                </a:lnTo>
                <a:cubicBezTo>
                  <a:pt x="5562271" y="1644852"/>
                  <a:pt x="5560255" y="1640826"/>
                  <a:pt x="5556224" y="1640826"/>
                </a:cubicBezTo>
                <a:close/>
                <a:moveTo>
                  <a:pt x="5434964" y="1639974"/>
                </a:moveTo>
                <a:lnTo>
                  <a:pt x="5427198" y="1648878"/>
                </a:lnTo>
                <a:cubicBezTo>
                  <a:pt x="5431229" y="1656931"/>
                  <a:pt x="5433246" y="1654917"/>
                  <a:pt x="5435262" y="1650891"/>
                </a:cubicBezTo>
                <a:lnTo>
                  <a:pt x="5435449" y="1650516"/>
                </a:lnTo>
                <a:lnTo>
                  <a:pt x="5433246" y="1648454"/>
                </a:lnTo>
                <a:cubicBezTo>
                  <a:pt x="5432741" y="1646692"/>
                  <a:pt x="5433246" y="1644176"/>
                  <a:pt x="5435262" y="1640150"/>
                </a:cubicBezTo>
                <a:close/>
                <a:moveTo>
                  <a:pt x="5670656" y="1636023"/>
                </a:moveTo>
                <a:lnTo>
                  <a:pt x="5669352" y="1637886"/>
                </a:lnTo>
                <a:cubicBezTo>
                  <a:pt x="5666448" y="1639823"/>
                  <a:pt x="5662575" y="1641759"/>
                  <a:pt x="5666448" y="1649503"/>
                </a:cubicBezTo>
                <a:lnTo>
                  <a:pt x="5658110" y="1647419"/>
                </a:lnTo>
                <a:lnTo>
                  <a:pt x="5660779" y="1665309"/>
                </a:lnTo>
                <a:cubicBezTo>
                  <a:pt x="5652710" y="1665309"/>
                  <a:pt x="5652710" y="1665309"/>
                  <a:pt x="5652710" y="1673425"/>
                </a:cubicBezTo>
                <a:cubicBezTo>
                  <a:pt x="5652710" y="1673425"/>
                  <a:pt x="5644643" y="1665309"/>
                  <a:pt x="5644643" y="1665309"/>
                </a:cubicBezTo>
                <a:cubicBezTo>
                  <a:pt x="5638593" y="1667338"/>
                  <a:pt x="5635063" y="1669874"/>
                  <a:pt x="5633172" y="1672790"/>
                </a:cubicBezTo>
                <a:lnTo>
                  <a:pt x="5631753" y="1681245"/>
                </a:lnTo>
                <a:lnTo>
                  <a:pt x="5637591" y="1675893"/>
                </a:lnTo>
                <a:lnTo>
                  <a:pt x="5632357" y="1686361"/>
                </a:lnTo>
                <a:lnTo>
                  <a:pt x="5636576" y="1705877"/>
                </a:lnTo>
                <a:lnTo>
                  <a:pt x="5639251" y="1705877"/>
                </a:lnTo>
                <a:lnTo>
                  <a:pt x="5639155" y="1699874"/>
                </a:lnTo>
                <a:lnTo>
                  <a:pt x="5638211" y="1675324"/>
                </a:lnTo>
                <a:lnTo>
                  <a:pt x="5642060" y="1671797"/>
                </a:lnTo>
                <a:cubicBezTo>
                  <a:pt x="5644964" y="1672282"/>
                  <a:pt x="5647868" y="1673976"/>
                  <a:pt x="5650046" y="1677001"/>
                </a:cubicBezTo>
                <a:lnTo>
                  <a:pt x="5652592" y="1686254"/>
                </a:lnTo>
                <a:lnTo>
                  <a:pt x="5645931" y="1682447"/>
                </a:lnTo>
                <a:cubicBezTo>
                  <a:pt x="5642059" y="1682447"/>
                  <a:pt x="5643995" y="1688256"/>
                  <a:pt x="5645931" y="1695032"/>
                </a:cubicBezTo>
                <a:lnTo>
                  <a:pt x="5645931" y="1705877"/>
                </a:lnTo>
                <a:lnTo>
                  <a:pt x="5654728" y="1705877"/>
                </a:lnTo>
                <a:cubicBezTo>
                  <a:pt x="5658762" y="1701820"/>
                  <a:pt x="5660779" y="1693708"/>
                  <a:pt x="5660779" y="1681538"/>
                </a:cubicBezTo>
                <a:cubicBezTo>
                  <a:pt x="5676913" y="1681538"/>
                  <a:pt x="5660779" y="1697764"/>
                  <a:pt x="5668846" y="1705877"/>
                </a:cubicBezTo>
                <a:cubicBezTo>
                  <a:pt x="5658761" y="1711963"/>
                  <a:pt x="5650693" y="1715512"/>
                  <a:pt x="5643886" y="1717794"/>
                </a:cubicBezTo>
                <a:lnTo>
                  <a:pt x="5639166" y="1718964"/>
                </a:lnTo>
                <a:lnTo>
                  <a:pt x="5651986" y="1736774"/>
                </a:lnTo>
                <a:lnTo>
                  <a:pt x="5653140" y="1738941"/>
                </a:lnTo>
                <a:lnTo>
                  <a:pt x="5657932" y="1735859"/>
                </a:lnTo>
                <a:cubicBezTo>
                  <a:pt x="5665996" y="1735859"/>
                  <a:pt x="5674061" y="1743912"/>
                  <a:pt x="5674061" y="1751963"/>
                </a:cubicBezTo>
                <a:cubicBezTo>
                  <a:pt x="5680109" y="1741899"/>
                  <a:pt x="5688173" y="1735356"/>
                  <a:pt x="5697245" y="1730953"/>
                </a:cubicBezTo>
                <a:lnTo>
                  <a:pt x="5719958" y="1724599"/>
                </a:lnTo>
                <a:lnTo>
                  <a:pt x="5719507" y="1722757"/>
                </a:lnTo>
                <a:cubicBezTo>
                  <a:pt x="5713699" y="1716814"/>
                  <a:pt x="5712247" y="1724241"/>
                  <a:pt x="5708616" y="1714959"/>
                </a:cubicBezTo>
                <a:lnTo>
                  <a:pt x="5705935" y="1705647"/>
                </a:lnTo>
                <a:lnTo>
                  <a:pt x="5705843" y="1705701"/>
                </a:lnTo>
                <a:lnTo>
                  <a:pt x="5703456" y="1706769"/>
                </a:lnTo>
                <a:lnTo>
                  <a:pt x="5704018" y="1707402"/>
                </a:lnTo>
                <a:cubicBezTo>
                  <a:pt x="5699869" y="1711488"/>
                  <a:pt x="5693646" y="1715576"/>
                  <a:pt x="5688460" y="1720685"/>
                </a:cubicBezTo>
                <a:lnTo>
                  <a:pt x="5687373" y="1722947"/>
                </a:lnTo>
                <a:lnTo>
                  <a:pt x="5686722" y="1712695"/>
                </a:lnTo>
                <a:lnTo>
                  <a:pt x="5683004" y="1711310"/>
                </a:lnTo>
                <a:lnTo>
                  <a:pt x="5687237" y="1723228"/>
                </a:lnTo>
                <a:lnTo>
                  <a:pt x="5679125" y="1740100"/>
                </a:lnTo>
                <a:cubicBezTo>
                  <a:pt x="5679125" y="1740100"/>
                  <a:pt x="5670826" y="1740100"/>
                  <a:pt x="5670826" y="1740100"/>
                </a:cubicBezTo>
                <a:cubicBezTo>
                  <a:pt x="5666677" y="1744188"/>
                  <a:pt x="5666677" y="1736015"/>
                  <a:pt x="5666677" y="1729882"/>
                </a:cubicBezTo>
                <a:lnTo>
                  <a:pt x="5666358" y="1726267"/>
                </a:lnTo>
                <a:lnTo>
                  <a:pt x="5679125" y="1723752"/>
                </a:lnTo>
                <a:cubicBezTo>
                  <a:pt x="5679125" y="1721708"/>
                  <a:pt x="5678606" y="1717620"/>
                  <a:pt x="5678088" y="1713404"/>
                </a:cubicBezTo>
                <a:lnTo>
                  <a:pt x="5677708" y="1709338"/>
                </a:lnTo>
                <a:lnTo>
                  <a:pt x="5670656" y="1706711"/>
                </a:lnTo>
                <a:lnTo>
                  <a:pt x="5677254" y="1704471"/>
                </a:lnTo>
                <a:lnTo>
                  <a:pt x="5677050" y="1702291"/>
                </a:lnTo>
                <a:cubicBezTo>
                  <a:pt x="5677050" y="1699737"/>
                  <a:pt x="5677569" y="1698971"/>
                  <a:pt x="5679125" y="1701908"/>
                </a:cubicBezTo>
                <a:lnTo>
                  <a:pt x="5679845" y="1703590"/>
                </a:lnTo>
                <a:lnTo>
                  <a:pt x="5684058" y="1702160"/>
                </a:lnTo>
                <a:lnTo>
                  <a:pt x="5679125" y="1691051"/>
                </a:lnTo>
                <a:cubicBezTo>
                  <a:pt x="5679125" y="1691051"/>
                  <a:pt x="5683274" y="1697182"/>
                  <a:pt x="5687422" y="1700248"/>
                </a:cubicBezTo>
                <a:lnTo>
                  <a:pt x="5688736" y="1700512"/>
                </a:lnTo>
                <a:lnTo>
                  <a:pt x="5694146" y="1697330"/>
                </a:lnTo>
                <a:lnTo>
                  <a:pt x="5695719" y="1691051"/>
                </a:lnTo>
                <a:lnTo>
                  <a:pt x="5696352" y="1696032"/>
                </a:lnTo>
                <a:lnTo>
                  <a:pt x="5698806" y="1694589"/>
                </a:lnTo>
                <a:cubicBezTo>
                  <a:pt x="5701821" y="1692569"/>
                  <a:pt x="5704837" y="1690549"/>
                  <a:pt x="5709110" y="1688529"/>
                </a:cubicBezTo>
                <a:lnTo>
                  <a:pt x="5714290" y="1686769"/>
                </a:lnTo>
                <a:lnTo>
                  <a:pt x="5711763" y="1683152"/>
                </a:lnTo>
                <a:lnTo>
                  <a:pt x="5713743" y="1681308"/>
                </a:lnTo>
                <a:lnTo>
                  <a:pt x="5715402" y="1686391"/>
                </a:lnTo>
                <a:lnTo>
                  <a:pt x="5726955" y="1682467"/>
                </a:lnTo>
                <a:lnTo>
                  <a:pt x="5719598" y="1675867"/>
                </a:lnTo>
                <a:lnTo>
                  <a:pt x="5713743" y="1681308"/>
                </a:lnTo>
                <a:lnTo>
                  <a:pt x="5711763" y="1675229"/>
                </a:lnTo>
                <a:cubicBezTo>
                  <a:pt x="5711763" y="1667310"/>
                  <a:pt x="5711763" y="1683152"/>
                  <a:pt x="5704018" y="1675229"/>
                </a:cubicBezTo>
                <a:lnTo>
                  <a:pt x="5704018" y="1674700"/>
                </a:lnTo>
                <a:lnTo>
                  <a:pt x="5686595" y="1682444"/>
                </a:lnTo>
                <a:cubicBezTo>
                  <a:pt x="5683326" y="1682444"/>
                  <a:pt x="5680059" y="1681476"/>
                  <a:pt x="5677064" y="1679056"/>
                </a:cubicBezTo>
                <a:lnTo>
                  <a:pt x="5671743" y="1670903"/>
                </a:lnTo>
                <a:lnTo>
                  <a:pt x="5670459" y="1672869"/>
                </a:lnTo>
                <a:cubicBezTo>
                  <a:pt x="5653675" y="1665124"/>
                  <a:pt x="5687238" y="1649634"/>
                  <a:pt x="5687238" y="1657379"/>
                </a:cubicBezTo>
                <a:lnTo>
                  <a:pt x="5687238" y="1662729"/>
                </a:lnTo>
                <a:lnTo>
                  <a:pt x="5689863" y="1662116"/>
                </a:lnTo>
                <a:lnTo>
                  <a:pt x="5704018" y="1674697"/>
                </a:lnTo>
                <a:lnTo>
                  <a:pt x="5704018" y="1661889"/>
                </a:lnTo>
                <a:lnTo>
                  <a:pt x="5698806" y="1657213"/>
                </a:lnTo>
                <a:cubicBezTo>
                  <a:pt x="5690763" y="1652162"/>
                  <a:pt x="5682719" y="1650142"/>
                  <a:pt x="5670656" y="1650142"/>
                </a:cubicBezTo>
                <a:close/>
                <a:moveTo>
                  <a:pt x="6192600" y="1631780"/>
                </a:moveTo>
                <a:lnTo>
                  <a:pt x="6191321" y="1632077"/>
                </a:lnTo>
                <a:lnTo>
                  <a:pt x="6185048" y="1634077"/>
                </a:lnTo>
                <a:lnTo>
                  <a:pt x="6187825" y="1635914"/>
                </a:lnTo>
                <a:cubicBezTo>
                  <a:pt x="6189841" y="1636414"/>
                  <a:pt x="6191858" y="1635914"/>
                  <a:pt x="6193875" y="1633912"/>
                </a:cubicBezTo>
                <a:close/>
                <a:moveTo>
                  <a:pt x="6251157" y="1626632"/>
                </a:moveTo>
                <a:lnTo>
                  <a:pt x="6249447" y="1630969"/>
                </a:lnTo>
                <a:lnTo>
                  <a:pt x="6250023" y="1639852"/>
                </a:lnTo>
                <a:lnTo>
                  <a:pt x="6248880" y="1638426"/>
                </a:lnTo>
                <a:lnTo>
                  <a:pt x="6248985" y="1640679"/>
                </a:lnTo>
                <a:lnTo>
                  <a:pt x="6251161" y="1640736"/>
                </a:lnTo>
                <a:lnTo>
                  <a:pt x="6251430" y="1638623"/>
                </a:lnTo>
                <a:cubicBezTo>
                  <a:pt x="6252325" y="1636808"/>
                  <a:pt x="6253602" y="1636566"/>
                  <a:pt x="6255135" y="1637050"/>
                </a:cubicBezTo>
                <a:lnTo>
                  <a:pt x="6263241" y="1640540"/>
                </a:lnTo>
                <a:lnTo>
                  <a:pt x="6262927" y="1636100"/>
                </a:lnTo>
                <a:lnTo>
                  <a:pt x="6261988" y="1633501"/>
                </a:lnTo>
                <a:close/>
                <a:moveTo>
                  <a:pt x="6086204" y="1626485"/>
                </a:moveTo>
                <a:lnTo>
                  <a:pt x="6099655" y="1652529"/>
                </a:lnTo>
                <a:lnTo>
                  <a:pt x="6103062" y="1649501"/>
                </a:lnTo>
                <a:cubicBezTo>
                  <a:pt x="6107418" y="1653373"/>
                  <a:pt x="6107418" y="1657246"/>
                  <a:pt x="6107419" y="1661118"/>
                </a:cubicBezTo>
                <a:lnTo>
                  <a:pt x="6107514" y="1661372"/>
                </a:lnTo>
                <a:lnTo>
                  <a:pt x="6109715" y="1663842"/>
                </a:lnTo>
                <a:cubicBezTo>
                  <a:pt x="6113344" y="1666197"/>
                  <a:pt x="6117329" y="1666943"/>
                  <a:pt x="6121884" y="1665450"/>
                </a:cubicBezTo>
                <a:lnTo>
                  <a:pt x="6122006" y="1668796"/>
                </a:lnTo>
                <a:lnTo>
                  <a:pt x="6122916" y="1668445"/>
                </a:lnTo>
                <a:lnTo>
                  <a:pt x="6122235" y="1666261"/>
                </a:lnTo>
                <a:lnTo>
                  <a:pt x="6122424" y="1653519"/>
                </a:lnTo>
                <a:lnTo>
                  <a:pt x="6111773" y="1657248"/>
                </a:lnTo>
                <a:lnTo>
                  <a:pt x="6122461" y="1650984"/>
                </a:lnTo>
                <a:lnTo>
                  <a:pt x="6122477" y="1649913"/>
                </a:lnTo>
                <a:cubicBezTo>
                  <a:pt x="6123082" y="1648104"/>
                  <a:pt x="6123990" y="1646950"/>
                  <a:pt x="6125230" y="1646747"/>
                </a:cubicBezTo>
                <a:lnTo>
                  <a:pt x="6127560" y="1647994"/>
                </a:lnTo>
                <a:lnTo>
                  <a:pt x="6129579" y="1646811"/>
                </a:lnTo>
                <a:lnTo>
                  <a:pt x="6128648" y="1641052"/>
                </a:lnTo>
                <a:cubicBezTo>
                  <a:pt x="6126954" y="1637558"/>
                  <a:pt x="6123809" y="1637059"/>
                  <a:pt x="6120178" y="1633565"/>
                </a:cubicBezTo>
                <a:lnTo>
                  <a:pt x="6115449" y="1626718"/>
                </a:lnTo>
                <a:lnTo>
                  <a:pt x="6114305" y="1627238"/>
                </a:lnTo>
                <a:lnTo>
                  <a:pt x="6109971" y="1627121"/>
                </a:lnTo>
                <a:lnTo>
                  <a:pt x="6101906" y="1630320"/>
                </a:lnTo>
                <a:cubicBezTo>
                  <a:pt x="6099001" y="1631319"/>
                  <a:pt x="6099001" y="1633315"/>
                  <a:pt x="6106746" y="1641301"/>
                </a:cubicBezTo>
                <a:cubicBezTo>
                  <a:pt x="6102873" y="1641301"/>
                  <a:pt x="6099001" y="1637309"/>
                  <a:pt x="6096097" y="1632317"/>
                </a:cubicBezTo>
                <a:lnTo>
                  <a:pt x="6094281" y="1626701"/>
                </a:lnTo>
                <a:close/>
                <a:moveTo>
                  <a:pt x="6081492" y="1626365"/>
                </a:moveTo>
                <a:lnTo>
                  <a:pt x="6075766" y="1627659"/>
                </a:lnTo>
                <a:lnTo>
                  <a:pt x="6075896" y="1627583"/>
                </a:lnTo>
                <a:lnTo>
                  <a:pt x="6075518" y="1627716"/>
                </a:lnTo>
                <a:lnTo>
                  <a:pt x="6075766" y="1627659"/>
                </a:lnTo>
                <a:lnTo>
                  <a:pt x="6063536" y="1634907"/>
                </a:lnTo>
                <a:lnTo>
                  <a:pt x="6065205" y="1641572"/>
                </a:lnTo>
                <a:cubicBezTo>
                  <a:pt x="6061156" y="1643562"/>
                  <a:pt x="6058120" y="1643065"/>
                  <a:pt x="6055717" y="1640950"/>
                </a:cubicBezTo>
                <a:lnTo>
                  <a:pt x="6055132" y="1639888"/>
                </a:lnTo>
                <a:lnTo>
                  <a:pt x="6052407" y="1641502"/>
                </a:lnTo>
                <a:lnTo>
                  <a:pt x="6052533" y="1641786"/>
                </a:lnTo>
                <a:cubicBezTo>
                  <a:pt x="6054470" y="1643965"/>
                  <a:pt x="6056406" y="1646144"/>
                  <a:pt x="6056406" y="1650500"/>
                </a:cubicBezTo>
                <a:cubicBezTo>
                  <a:pt x="6048661" y="1641786"/>
                  <a:pt x="6056406" y="1650500"/>
                  <a:pt x="6040917" y="1659213"/>
                </a:cubicBezTo>
                <a:lnTo>
                  <a:pt x="6042362" y="1647456"/>
                </a:lnTo>
                <a:lnTo>
                  <a:pt x="6025427" y="1657491"/>
                </a:lnTo>
                <a:lnTo>
                  <a:pt x="6025427" y="1666958"/>
                </a:lnTo>
                <a:lnTo>
                  <a:pt x="6021853" y="1659608"/>
                </a:lnTo>
                <a:lnTo>
                  <a:pt x="6012767" y="1664993"/>
                </a:lnTo>
                <a:lnTo>
                  <a:pt x="5979054" y="1672308"/>
                </a:lnTo>
                <a:lnTo>
                  <a:pt x="5982411" y="1683865"/>
                </a:lnTo>
                <a:cubicBezTo>
                  <a:pt x="5982537" y="1687867"/>
                  <a:pt x="5981032" y="1690448"/>
                  <a:pt x="5977021" y="1690448"/>
                </a:cubicBezTo>
                <a:lnTo>
                  <a:pt x="5981300" y="1695345"/>
                </a:lnTo>
                <a:lnTo>
                  <a:pt x="5981661" y="1693413"/>
                </a:lnTo>
                <a:cubicBezTo>
                  <a:pt x="5983259" y="1690301"/>
                  <a:pt x="5985921" y="1688227"/>
                  <a:pt x="5990181" y="1688227"/>
                </a:cubicBezTo>
                <a:cubicBezTo>
                  <a:pt x="5990181" y="1692377"/>
                  <a:pt x="5990181" y="1700674"/>
                  <a:pt x="5992311" y="1706898"/>
                </a:cubicBezTo>
                <a:lnTo>
                  <a:pt x="5995404" y="1711178"/>
                </a:lnTo>
                <a:lnTo>
                  <a:pt x="6004743" y="1713316"/>
                </a:lnTo>
                <a:lnTo>
                  <a:pt x="6007220" y="1713120"/>
                </a:lnTo>
                <a:lnTo>
                  <a:pt x="6006952" y="1713469"/>
                </a:lnTo>
                <a:lnTo>
                  <a:pt x="6007818" y="1713160"/>
                </a:lnTo>
                <a:lnTo>
                  <a:pt x="6007220" y="1705263"/>
                </a:lnTo>
                <a:cubicBezTo>
                  <a:pt x="6022709" y="1713784"/>
                  <a:pt x="6022709" y="1696743"/>
                  <a:pt x="6038199" y="1688225"/>
                </a:cubicBezTo>
                <a:cubicBezTo>
                  <a:pt x="6038199" y="1694615"/>
                  <a:pt x="6037230" y="1698874"/>
                  <a:pt x="6035658" y="1702069"/>
                </a:cubicBezTo>
                <a:lnTo>
                  <a:pt x="6034960" y="1702911"/>
                </a:lnTo>
                <a:lnTo>
                  <a:pt x="6038252" y="1712052"/>
                </a:lnTo>
                <a:cubicBezTo>
                  <a:pt x="6041301" y="1718103"/>
                  <a:pt x="6045368" y="1726171"/>
                  <a:pt x="6049434" y="1738273"/>
                </a:cubicBezTo>
                <a:cubicBezTo>
                  <a:pt x="6065697" y="1754407"/>
                  <a:pt x="6065697" y="1738273"/>
                  <a:pt x="6073830" y="1746340"/>
                </a:cubicBezTo>
                <a:lnTo>
                  <a:pt x="6075225" y="1750176"/>
                </a:lnTo>
                <a:lnTo>
                  <a:pt x="6088788" y="1741471"/>
                </a:lnTo>
                <a:cubicBezTo>
                  <a:pt x="6095746" y="1738567"/>
                  <a:pt x="6103083" y="1736631"/>
                  <a:pt x="6110674" y="1734695"/>
                </a:cubicBezTo>
                <a:lnTo>
                  <a:pt x="6122859" y="1731167"/>
                </a:lnTo>
                <a:lnTo>
                  <a:pt x="6122235" y="1728914"/>
                </a:lnTo>
                <a:lnTo>
                  <a:pt x="6123953" y="1730849"/>
                </a:lnTo>
                <a:lnTo>
                  <a:pt x="6134079" y="1727917"/>
                </a:lnTo>
                <a:lnTo>
                  <a:pt x="6152599" y="1718272"/>
                </a:lnTo>
                <a:lnTo>
                  <a:pt x="6146437" y="1689223"/>
                </a:lnTo>
                <a:lnTo>
                  <a:pt x="6146065" y="1676954"/>
                </a:lnTo>
                <a:lnTo>
                  <a:pt x="6134390" y="1678333"/>
                </a:lnTo>
                <a:lnTo>
                  <a:pt x="6137725" y="1689223"/>
                </a:lnTo>
                <a:cubicBezTo>
                  <a:pt x="6133852" y="1691220"/>
                  <a:pt x="6130464" y="1688724"/>
                  <a:pt x="6127802" y="1684107"/>
                </a:cubicBezTo>
                <a:lnTo>
                  <a:pt x="6125916" y="1678063"/>
                </a:lnTo>
                <a:lnTo>
                  <a:pt x="6122293" y="1676699"/>
                </a:lnTo>
                <a:lnTo>
                  <a:pt x="6122896" y="1693311"/>
                </a:lnTo>
                <a:cubicBezTo>
                  <a:pt x="6123908" y="1703260"/>
                  <a:pt x="6125932" y="1713211"/>
                  <a:pt x="6129980" y="1721172"/>
                </a:cubicBezTo>
                <a:cubicBezTo>
                  <a:pt x="6125932" y="1721172"/>
                  <a:pt x="6121884" y="1717191"/>
                  <a:pt x="6118848" y="1711220"/>
                </a:cubicBezTo>
                <a:lnTo>
                  <a:pt x="6115624" y="1697273"/>
                </a:lnTo>
                <a:lnTo>
                  <a:pt x="6113788" y="1696843"/>
                </a:lnTo>
                <a:lnTo>
                  <a:pt x="6113788" y="1697290"/>
                </a:lnTo>
                <a:lnTo>
                  <a:pt x="6113714" y="1696826"/>
                </a:lnTo>
                <a:lnTo>
                  <a:pt x="6113711" y="1696825"/>
                </a:lnTo>
                <a:lnTo>
                  <a:pt x="6113788" y="1697290"/>
                </a:lnTo>
                <a:lnTo>
                  <a:pt x="6113788" y="1713211"/>
                </a:lnTo>
                <a:cubicBezTo>
                  <a:pt x="6109739" y="1709231"/>
                  <a:pt x="6105691" y="1707241"/>
                  <a:pt x="6101642" y="1704255"/>
                </a:cubicBezTo>
                <a:lnTo>
                  <a:pt x="6096659" y="1698133"/>
                </a:lnTo>
                <a:lnTo>
                  <a:pt x="6092289" y="1700260"/>
                </a:lnTo>
                <a:lnTo>
                  <a:pt x="6086562" y="1701714"/>
                </a:lnTo>
                <a:lnTo>
                  <a:pt x="6088373" y="1702291"/>
                </a:lnTo>
                <a:cubicBezTo>
                  <a:pt x="6090207" y="1704228"/>
                  <a:pt x="6091256" y="1707615"/>
                  <a:pt x="6091256" y="1713424"/>
                </a:cubicBezTo>
                <a:cubicBezTo>
                  <a:pt x="6091256" y="1713424"/>
                  <a:pt x="6082867" y="1713424"/>
                  <a:pt x="6091256" y="1721169"/>
                </a:cubicBezTo>
                <a:cubicBezTo>
                  <a:pt x="6074477" y="1697935"/>
                  <a:pt x="6074477" y="1721169"/>
                  <a:pt x="6074477" y="1736658"/>
                </a:cubicBezTo>
                <a:cubicBezTo>
                  <a:pt x="6066085" y="1736658"/>
                  <a:pt x="6066085" y="1721169"/>
                  <a:pt x="6057696" y="1728914"/>
                </a:cubicBezTo>
                <a:cubicBezTo>
                  <a:pt x="6057696" y="1713424"/>
                  <a:pt x="6049305" y="1721169"/>
                  <a:pt x="6040914" y="1705679"/>
                </a:cubicBezTo>
                <a:lnTo>
                  <a:pt x="6047004" y="1703270"/>
                </a:lnTo>
                <a:lnTo>
                  <a:pt x="6047161" y="1697925"/>
                </a:lnTo>
                <a:lnTo>
                  <a:pt x="6051831" y="1695601"/>
                </a:lnTo>
                <a:lnTo>
                  <a:pt x="6051665" y="1694788"/>
                </a:lnTo>
                <a:cubicBezTo>
                  <a:pt x="6051927" y="1692126"/>
                  <a:pt x="6053501" y="1690190"/>
                  <a:pt x="6057696" y="1690190"/>
                </a:cubicBezTo>
                <a:lnTo>
                  <a:pt x="6056599" y="1693228"/>
                </a:lnTo>
                <a:lnTo>
                  <a:pt x="6062792" y="1690147"/>
                </a:lnTo>
                <a:cubicBezTo>
                  <a:pt x="6064556" y="1688331"/>
                  <a:pt x="6065060" y="1685738"/>
                  <a:pt x="6063043" y="1681590"/>
                </a:cubicBezTo>
                <a:lnTo>
                  <a:pt x="6065716" y="1683934"/>
                </a:lnTo>
                <a:lnTo>
                  <a:pt x="6067240" y="1679629"/>
                </a:lnTo>
                <a:cubicBezTo>
                  <a:pt x="6072911" y="1674676"/>
                  <a:pt x="6084818" y="1679373"/>
                  <a:pt x="6089311" y="1678556"/>
                </a:cubicBezTo>
                <a:lnTo>
                  <a:pt x="6089658" y="1673599"/>
                </a:lnTo>
                <a:lnTo>
                  <a:pt x="6089495" y="1673412"/>
                </a:lnTo>
                <a:lnTo>
                  <a:pt x="6089660" y="1673575"/>
                </a:lnTo>
                <a:lnTo>
                  <a:pt x="6089709" y="1672869"/>
                </a:lnTo>
                <a:lnTo>
                  <a:pt x="6090424" y="1674325"/>
                </a:lnTo>
                <a:lnTo>
                  <a:pt x="6096708" y="1680501"/>
                </a:lnTo>
                <a:lnTo>
                  <a:pt x="6102538" y="1681987"/>
                </a:lnTo>
                <a:lnTo>
                  <a:pt x="6103382" y="1681590"/>
                </a:lnTo>
                <a:lnTo>
                  <a:pt x="6104174" y="1682403"/>
                </a:lnTo>
                <a:lnTo>
                  <a:pt x="6108237" y="1683439"/>
                </a:lnTo>
                <a:lnTo>
                  <a:pt x="6108702" y="1683920"/>
                </a:lnTo>
                <a:lnTo>
                  <a:pt x="6111450" y="1683663"/>
                </a:lnTo>
                <a:lnTo>
                  <a:pt x="6111535" y="1683703"/>
                </a:lnTo>
                <a:lnTo>
                  <a:pt x="6111004" y="1680501"/>
                </a:lnTo>
                <a:lnTo>
                  <a:pt x="6099287" y="1666482"/>
                </a:lnTo>
                <a:lnTo>
                  <a:pt x="6093260" y="1668863"/>
                </a:lnTo>
                <a:cubicBezTo>
                  <a:pt x="6089993" y="1668863"/>
                  <a:pt x="6085635" y="1668863"/>
                  <a:pt x="6076923" y="1672735"/>
                </a:cubicBezTo>
                <a:cubicBezTo>
                  <a:pt x="6076923" y="1661118"/>
                  <a:pt x="6081279" y="1659182"/>
                  <a:pt x="6086725" y="1658214"/>
                </a:cubicBezTo>
                <a:lnTo>
                  <a:pt x="6091971" y="1657103"/>
                </a:lnTo>
                <a:lnTo>
                  <a:pt x="6084183" y="1646919"/>
                </a:lnTo>
                <a:close/>
                <a:moveTo>
                  <a:pt x="6081399" y="1625650"/>
                </a:moveTo>
                <a:lnTo>
                  <a:pt x="6079530" y="1626307"/>
                </a:lnTo>
                <a:lnTo>
                  <a:pt x="6081491" y="1626358"/>
                </a:lnTo>
                <a:close/>
                <a:moveTo>
                  <a:pt x="7097173" y="1625178"/>
                </a:moveTo>
                <a:cubicBezTo>
                  <a:pt x="7099230" y="1624330"/>
                  <a:pt x="7101166" y="1624330"/>
                  <a:pt x="7103103" y="1626267"/>
                </a:cubicBezTo>
                <a:cubicBezTo>
                  <a:pt x="7103103" y="1641756"/>
                  <a:pt x="7087613" y="1634011"/>
                  <a:pt x="7087613" y="1657246"/>
                </a:cubicBezTo>
                <a:cubicBezTo>
                  <a:pt x="7079868" y="1657246"/>
                  <a:pt x="7079868" y="1634011"/>
                  <a:pt x="7072123" y="1626267"/>
                </a:cubicBezTo>
                <a:cubicBezTo>
                  <a:pt x="7083740" y="1637884"/>
                  <a:pt x="7091001" y="1627718"/>
                  <a:pt x="7097173" y="1625178"/>
                </a:cubicBezTo>
                <a:close/>
                <a:moveTo>
                  <a:pt x="5354748" y="1624138"/>
                </a:moveTo>
                <a:lnTo>
                  <a:pt x="5354618" y="1624722"/>
                </a:lnTo>
                <a:lnTo>
                  <a:pt x="5354919" y="1624260"/>
                </a:lnTo>
                <a:close/>
                <a:moveTo>
                  <a:pt x="6121415" y="1624004"/>
                </a:moveTo>
                <a:lnTo>
                  <a:pt x="6121079" y="1624158"/>
                </a:lnTo>
                <a:lnTo>
                  <a:pt x="6122235" y="1625329"/>
                </a:lnTo>
                <a:close/>
                <a:moveTo>
                  <a:pt x="6309170" y="1618330"/>
                </a:moveTo>
                <a:cubicBezTo>
                  <a:pt x="6305975" y="1618330"/>
                  <a:pt x="6303845" y="1620460"/>
                  <a:pt x="6303845" y="1624720"/>
                </a:cubicBezTo>
                <a:cubicBezTo>
                  <a:pt x="6295325" y="1624720"/>
                  <a:pt x="6303845" y="1641759"/>
                  <a:pt x="6295325" y="1641759"/>
                </a:cubicBezTo>
                <a:lnTo>
                  <a:pt x="6292066" y="1629118"/>
                </a:lnTo>
                <a:lnTo>
                  <a:pt x="6292066" y="1645884"/>
                </a:lnTo>
                <a:cubicBezTo>
                  <a:pt x="6292066" y="1654887"/>
                  <a:pt x="6292066" y="1660890"/>
                  <a:pt x="6292066" y="1664892"/>
                </a:cubicBezTo>
                <a:cubicBezTo>
                  <a:pt x="6279620" y="1670894"/>
                  <a:pt x="6290511" y="1658890"/>
                  <a:pt x="6286233" y="1645759"/>
                </a:cubicBezTo>
                <a:lnTo>
                  <a:pt x="6283370" y="1642332"/>
                </a:lnTo>
                <a:lnTo>
                  <a:pt x="6282726" y="1642858"/>
                </a:lnTo>
                <a:lnTo>
                  <a:pt x="6275472" y="1645447"/>
                </a:lnTo>
                <a:lnTo>
                  <a:pt x="6275472" y="1704908"/>
                </a:lnTo>
                <a:lnTo>
                  <a:pt x="6269247" y="1695903"/>
                </a:lnTo>
                <a:cubicBezTo>
                  <a:pt x="6263024" y="1680898"/>
                  <a:pt x="6258875" y="1664892"/>
                  <a:pt x="6258875" y="1656888"/>
                </a:cubicBezTo>
                <a:cubicBezTo>
                  <a:pt x="6258875" y="1648885"/>
                  <a:pt x="6250577" y="1656888"/>
                  <a:pt x="6242277" y="1656888"/>
                </a:cubicBezTo>
                <a:cubicBezTo>
                  <a:pt x="6242277" y="1651887"/>
                  <a:pt x="6242797" y="1648260"/>
                  <a:pt x="6243671" y="1645666"/>
                </a:cubicBezTo>
                <a:lnTo>
                  <a:pt x="6244202" y="1644910"/>
                </a:lnTo>
                <a:lnTo>
                  <a:pt x="6238506" y="1634014"/>
                </a:lnTo>
                <a:lnTo>
                  <a:pt x="6227528" y="1637976"/>
                </a:lnTo>
                <a:lnTo>
                  <a:pt x="6230809" y="1642166"/>
                </a:lnTo>
                <a:cubicBezTo>
                  <a:pt x="6238751" y="1651921"/>
                  <a:pt x="6234213" y="1645918"/>
                  <a:pt x="6234213" y="1657922"/>
                </a:cubicBezTo>
                <a:cubicBezTo>
                  <a:pt x="6242280" y="1665924"/>
                  <a:pt x="6218077" y="1657922"/>
                  <a:pt x="6234213" y="1665924"/>
                </a:cubicBezTo>
                <a:cubicBezTo>
                  <a:pt x="6234213" y="1669927"/>
                  <a:pt x="6228162" y="1667927"/>
                  <a:pt x="6221102" y="1665924"/>
                </a:cubicBezTo>
                <a:lnTo>
                  <a:pt x="6202995" y="1665924"/>
                </a:lnTo>
                <a:lnTo>
                  <a:pt x="6202630" y="1665092"/>
                </a:lnTo>
                <a:lnTo>
                  <a:pt x="6211018" y="1654920"/>
                </a:lnTo>
                <a:cubicBezTo>
                  <a:pt x="6216060" y="1653920"/>
                  <a:pt x="6222112" y="1653920"/>
                  <a:pt x="6226147" y="1649919"/>
                </a:cubicBezTo>
                <a:lnTo>
                  <a:pt x="6221897" y="1641137"/>
                </a:lnTo>
                <a:lnTo>
                  <a:pt x="6210166" y="1649503"/>
                </a:lnTo>
                <a:lnTo>
                  <a:pt x="6200201" y="1656612"/>
                </a:lnTo>
                <a:lnTo>
                  <a:pt x="6199927" y="1658923"/>
                </a:lnTo>
                <a:lnTo>
                  <a:pt x="6202630" y="1665092"/>
                </a:lnTo>
                <a:lnTo>
                  <a:pt x="6201944" y="1665924"/>
                </a:lnTo>
                <a:lnTo>
                  <a:pt x="6202995" y="1665924"/>
                </a:lnTo>
                <a:lnTo>
                  <a:pt x="6210011" y="1681931"/>
                </a:lnTo>
                <a:cubicBezTo>
                  <a:pt x="6218077" y="1697937"/>
                  <a:pt x="6185808" y="1649919"/>
                  <a:pt x="6201944" y="1681931"/>
                </a:cubicBezTo>
                <a:cubicBezTo>
                  <a:pt x="6195892" y="1687933"/>
                  <a:pt x="6189841" y="1671427"/>
                  <a:pt x="6190598" y="1662800"/>
                </a:cubicBezTo>
                <a:lnTo>
                  <a:pt x="6191461" y="1661516"/>
                </a:lnTo>
                <a:lnTo>
                  <a:pt x="6181827" y="1664993"/>
                </a:lnTo>
                <a:lnTo>
                  <a:pt x="6185291" y="1656578"/>
                </a:lnTo>
                <a:lnTo>
                  <a:pt x="6174715" y="1654922"/>
                </a:lnTo>
                <a:cubicBezTo>
                  <a:pt x="6167656" y="1653921"/>
                  <a:pt x="6161605" y="1653921"/>
                  <a:pt x="6161605" y="1657922"/>
                </a:cubicBezTo>
                <a:cubicBezTo>
                  <a:pt x="6157571" y="1653921"/>
                  <a:pt x="6155556" y="1649919"/>
                  <a:pt x="6153538" y="1644918"/>
                </a:cubicBezTo>
                <a:lnTo>
                  <a:pt x="6153192" y="1644103"/>
                </a:lnTo>
                <a:lnTo>
                  <a:pt x="6147604" y="1645848"/>
                </a:lnTo>
                <a:lnTo>
                  <a:pt x="6149947" y="1649288"/>
                </a:lnTo>
                <a:lnTo>
                  <a:pt x="6152421" y="1664449"/>
                </a:lnTo>
                <a:lnTo>
                  <a:pt x="6159024" y="1664025"/>
                </a:lnTo>
                <a:cubicBezTo>
                  <a:pt x="6164051" y="1663057"/>
                  <a:pt x="6168072" y="1661120"/>
                  <a:pt x="6168072" y="1657248"/>
                </a:cubicBezTo>
                <a:lnTo>
                  <a:pt x="6166543" y="1662668"/>
                </a:lnTo>
                <a:lnTo>
                  <a:pt x="6169811" y="1659210"/>
                </a:lnTo>
                <a:cubicBezTo>
                  <a:pt x="6169811" y="1676636"/>
                  <a:pt x="6193149" y="1702775"/>
                  <a:pt x="6194317" y="1721289"/>
                </a:cubicBezTo>
                <a:lnTo>
                  <a:pt x="6188139" y="1733293"/>
                </a:lnTo>
                <a:lnTo>
                  <a:pt x="6191641" y="1730822"/>
                </a:lnTo>
                <a:cubicBezTo>
                  <a:pt x="6191641" y="1754057"/>
                  <a:pt x="6199870" y="1730822"/>
                  <a:pt x="6216328" y="1738567"/>
                </a:cubicBezTo>
                <a:cubicBezTo>
                  <a:pt x="6216328" y="1746312"/>
                  <a:pt x="6150496" y="1761801"/>
                  <a:pt x="6166955" y="1754057"/>
                </a:cubicBezTo>
                <a:cubicBezTo>
                  <a:pt x="6175184" y="1750184"/>
                  <a:pt x="6177241" y="1744375"/>
                  <a:pt x="6179298" y="1739535"/>
                </a:cubicBezTo>
                <a:lnTo>
                  <a:pt x="6186009" y="1734797"/>
                </a:lnTo>
                <a:lnTo>
                  <a:pt x="6181221" y="1712456"/>
                </a:lnTo>
                <a:cubicBezTo>
                  <a:pt x="6180184" y="1705679"/>
                  <a:pt x="6178109" y="1701807"/>
                  <a:pt x="6169811" y="1705679"/>
                </a:cubicBezTo>
                <a:cubicBezTo>
                  <a:pt x="6173961" y="1701807"/>
                  <a:pt x="6169811" y="1690190"/>
                  <a:pt x="6166699" y="1679541"/>
                </a:cubicBezTo>
                <a:lnTo>
                  <a:pt x="6164587" y="1668558"/>
                </a:lnTo>
                <a:lnTo>
                  <a:pt x="6153983" y="1674025"/>
                </a:lnTo>
                <a:lnTo>
                  <a:pt x="6154182" y="1675247"/>
                </a:lnTo>
                <a:cubicBezTo>
                  <a:pt x="6154666" y="1685230"/>
                  <a:pt x="6154424" y="1695713"/>
                  <a:pt x="6154061" y="1704199"/>
                </a:cubicBezTo>
                <a:lnTo>
                  <a:pt x="6153379" y="1717867"/>
                </a:lnTo>
                <a:lnTo>
                  <a:pt x="6158244" y="1715332"/>
                </a:lnTo>
                <a:lnTo>
                  <a:pt x="6153313" y="1719194"/>
                </a:lnTo>
                <a:lnTo>
                  <a:pt x="6153214" y="1721172"/>
                </a:lnTo>
                <a:lnTo>
                  <a:pt x="6152869" y="1719542"/>
                </a:lnTo>
                <a:lnTo>
                  <a:pt x="6135218" y="1733363"/>
                </a:lnTo>
                <a:lnTo>
                  <a:pt x="6128831" y="1736346"/>
                </a:lnTo>
                <a:lnTo>
                  <a:pt x="6131311" y="1739139"/>
                </a:lnTo>
                <a:cubicBezTo>
                  <a:pt x="6138208" y="1752512"/>
                  <a:pt x="6139661" y="1772962"/>
                  <a:pt x="6145469" y="1779255"/>
                </a:cubicBezTo>
                <a:cubicBezTo>
                  <a:pt x="6137725" y="1779255"/>
                  <a:pt x="6133852" y="1770865"/>
                  <a:pt x="6130948" y="1760377"/>
                </a:cubicBezTo>
                <a:lnTo>
                  <a:pt x="6124812" y="1738223"/>
                </a:lnTo>
                <a:lnTo>
                  <a:pt x="6113710" y="1743407"/>
                </a:lnTo>
                <a:lnTo>
                  <a:pt x="6076040" y="1752416"/>
                </a:lnTo>
                <a:lnTo>
                  <a:pt x="6081073" y="1766257"/>
                </a:lnTo>
                <a:cubicBezTo>
                  <a:pt x="6089078" y="1777603"/>
                  <a:pt x="6098228" y="1768526"/>
                  <a:pt x="6098228" y="1786679"/>
                </a:cubicBezTo>
                <a:cubicBezTo>
                  <a:pt x="6098228" y="1786679"/>
                  <a:pt x="6098228" y="1786679"/>
                  <a:pt x="6098228" y="1778609"/>
                </a:cubicBezTo>
                <a:lnTo>
                  <a:pt x="6103298" y="1786098"/>
                </a:lnTo>
                <a:lnTo>
                  <a:pt x="6103400" y="1786809"/>
                </a:lnTo>
                <a:lnTo>
                  <a:pt x="6099244" y="1788695"/>
                </a:lnTo>
                <a:cubicBezTo>
                  <a:pt x="6094161" y="1788695"/>
                  <a:pt x="6086029" y="1786679"/>
                  <a:pt x="6081962" y="1786679"/>
                </a:cubicBezTo>
                <a:cubicBezTo>
                  <a:pt x="6081962" y="1778611"/>
                  <a:pt x="6081962" y="1772560"/>
                  <a:pt x="6079929" y="1766509"/>
                </a:cubicBezTo>
                <a:lnTo>
                  <a:pt x="6070859" y="1753654"/>
                </a:lnTo>
                <a:lnTo>
                  <a:pt x="6069178" y="1754057"/>
                </a:lnTo>
                <a:lnTo>
                  <a:pt x="6070530" y="1753189"/>
                </a:lnTo>
                <a:lnTo>
                  <a:pt x="6065697" y="1746340"/>
                </a:lnTo>
                <a:cubicBezTo>
                  <a:pt x="6065697" y="1762476"/>
                  <a:pt x="6073830" y="1762476"/>
                  <a:pt x="6057567" y="1746340"/>
                </a:cubicBezTo>
                <a:lnTo>
                  <a:pt x="6057567" y="1751391"/>
                </a:lnTo>
                <a:lnTo>
                  <a:pt x="6061433" y="1754540"/>
                </a:lnTo>
                <a:lnTo>
                  <a:pt x="6057567" y="1756716"/>
                </a:lnTo>
                <a:lnTo>
                  <a:pt x="6057567" y="1758189"/>
                </a:lnTo>
                <a:cubicBezTo>
                  <a:pt x="6057567" y="1764995"/>
                  <a:pt x="6057567" y="1760457"/>
                  <a:pt x="6057567" y="1778609"/>
                </a:cubicBezTo>
                <a:cubicBezTo>
                  <a:pt x="6055534" y="1778609"/>
                  <a:pt x="6053501" y="1776088"/>
                  <a:pt x="6051595" y="1772685"/>
                </a:cubicBezTo>
                <a:lnTo>
                  <a:pt x="6047975" y="1764890"/>
                </a:lnTo>
                <a:lnTo>
                  <a:pt x="6042303" y="1767394"/>
                </a:lnTo>
                <a:cubicBezTo>
                  <a:pt x="6027481" y="1771513"/>
                  <a:pt x="6004678" y="1774508"/>
                  <a:pt x="6004678" y="1786487"/>
                </a:cubicBezTo>
                <a:cubicBezTo>
                  <a:pt x="5980353" y="1774508"/>
                  <a:pt x="5974273" y="1793975"/>
                  <a:pt x="5962491" y="1797720"/>
                </a:cubicBezTo>
                <a:lnTo>
                  <a:pt x="5956761" y="1796444"/>
                </a:lnTo>
                <a:lnTo>
                  <a:pt x="5959595" y="1802490"/>
                </a:lnTo>
                <a:lnTo>
                  <a:pt x="5947472" y="1795268"/>
                </a:lnTo>
                <a:lnTo>
                  <a:pt x="5941462" y="1805831"/>
                </a:lnTo>
                <a:cubicBezTo>
                  <a:pt x="5937534" y="1809201"/>
                  <a:pt x="5932214" y="1811946"/>
                  <a:pt x="5926640" y="1813443"/>
                </a:cubicBezTo>
                <a:lnTo>
                  <a:pt x="5916115" y="1809221"/>
                </a:lnTo>
                <a:lnTo>
                  <a:pt x="5923601" y="1794475"/>
                </a:lnTo>
                <a:cubicBezTo>
                  <a:pt x="5927652" y="1792478"/>
                  <a:pt x="5931707" y="1790482"/>
                  <a:pt x="5931707" y="1778500"/>
                </a:cubicBezTo>
                <a:lnTo>
                  <a:pt x="5941526" y="1782139"/>
                </a:lnTo>
                <a:lnTo>
                  <a:pt x="5940233" y="1779110"/>
                </a:lnTo>
                <a:cubicBezTo>
                  <a:pt x="5936361" y="1767928"/>
                  <a:pt x="5932489" y="1757763"/>
                  <a:pt x="5920872" y="1761830"/>
                </a:cubicBezTo>
                <a:lnTo>
                  <a:pt x="5924726" y="1750194"/>
                </a:lnTo>
                <a:lnTo>
                  <a:pt x="5919122" y="1747765"/>
                </a:lnTo>
                <a:lnTo>
                  <a:pt x="5914060" y="1751422"/>
                </a:lnTo>
                <a:lnTo>
                  <a:pt x="5912698" y="1763766"/>
                </a:lnTo>
                <a:cubicBezTo>
                  <a:pt x="5912698" y="1757594"/>
                  <a:pt x="5908610" y="1750908"/>
                  <a:pt x="5903117" y="1744222"/>
                </a:cubicBezTo>
                <a:lnTo>
                  <a:pt x="5894766" y="1735160"/>
                </a:lnTo>
                <a:lnTo>
                  <a:pt x="5894921" y="1735663"/>
                </a:lnTo>
                <a:cubicBezTo>
                  <a:pt x="5894921" y="1740504"/>
                  <a:pt x="5894921" y="1746312"/>
                  <a:pt x="5898793" y="1754057"/>
                </a:cubicBezTo>
                <a:lnTo>
                  <a:pt x="5893858" y="1754954"/>
                </a:lnTo>
                <a:lnTo>
                  <a:pt x="5896349" y="1756021"/>
                </a:lnTo>
                <a:cubicBezTo>
                  <a:pt x="5891832" y="1759894"/>
                  <a:pt x="5891832" y="1767638"/>
                  <a:pt x="5894091" y="1777319"/>
                </a:cubicBezTo>
                <a:lnTo>
                  <a:pt x="5899691" y="1793642"/>
                </a:lnTo>
                <a:lnTo>
                  <a:pt x="5900163" y="1793226"/>
                </a:lnTo>
                <a:cubicBezTo>
                  <a:pt x="5901304" y="1790980"/>
                  <a:pt x="5901304" y="1788484"/>
                  <a:pt x="5899276" y="1786487"/>
                </a:cubicBezTo>
                <a:lnTo>
                  <a:pt x="5914117" y="1808419"/>
                </a:lnTo>
                <a:lnTo>
                  <a:pt x="5903267" y="1804064"/>
                </a:lnTo>
                <a:lnTo>
                  <a:pt x="5905384" y="1810235"/>
                </a:lnTo>
                <a:lnTo>
                  <a:pt x="5898637" y="1804141"/>
                </a:lnTo>
                <a:lnTo>
                  <a:pt x="5896235" y="1810448"/>
                </a:lnTo>
                <a:cubicBezTo>
                  <a:pt x="5897249" y="1814441"/>
                  <a:pt x="5899276" y="1818434"/>
                  <a:pt x="5899276" y="1818434"/>
                </a:cubicBezTo>
                <a:cubicBezTo>
                  <a:pt x="5891168" y="1826422"/>
                  <a:pt x="5883060" y="1810448"/>
                  <a:pt x="5874952" y="1810448"/>
                </a:cubicBezTo>
                <a:cubicBezTo>
                  <a:pt x="5874952" y="1810448"/>
                  <a:pt x="5883060" y="1818434"/>
                  <a:pt x="5883060" y="1818434"/>
                </a:cubicBezTo>
                <a:cubicBezTo>
                  <a:pt x="5883060" y="1818434"/>
                  <a:pt x="5872926" y="1830415"/>
                  <a:pt x="5860764" y="1837404"/>
                </a:cubicBezTo>
                <a:lnTo>
                  <a:pt x="5844541" y="1841399"/>
                </a:lnTo>
                <a:lnTo>
                  <a:pt x="5843422" y="1843496"/>
                </a:lnTo>
                <a:cubicBezTo>
                  <a:pt x="5841487" y="1844534"/>
                  <a:pt x="5839550" y="1844534"/>
                  <a:pt x="5839550" y="1844534"/>
                </a:cubicBezTo>
                <a:lnTo>
                  <a:pt x="5835791" y="1838788"/>
                </a:lnTo>
                <a:lnTo>
                  <a:pt x="5833399" y="1837545"/>
                </a:lnTo>
                <a:lnTo>
                  <a:pt x="5829337" y="1831176"/>
                </a:lnTo>
                <a:lnTo>
                  <a:pt x="5825029" y="1833124"/>
                </a:lnTo>
                <a:cubicBezTo>
                  <a:pt x="5823576" y="1835717"/>
                  <a:pt x="5822367" y="1839606"/>
                  <a:pt x="5821036" y="1843367"/>
                </a:cubicBezTo>
                <a:lnTo>
                  <a:pt x="5820761" y="1843915"/>
                </a:lnTo>
                <a:lnTo>
                  <a:pt x="5829091" y="1857319"/>
                </a:lnTo>
                <a:cubicBezTo>
                  <a:pt x="5796820" y="1840969"/>
                  <a:pt x="5758500" y="1861407"/>
                  <a:pt x="5720178" y="1883888"/>
                </a:cubicBezTo>
                <a:lnTo>
                  <a:pt x="5705746" y="1891754"/>
                </a:lnTo>
                <a:lnTo>
                  <a:pt x="5708859" y="1906075"/>
                </a:lnTo>
                <a:cubicBezTo>
                  <a:pt x="5709827" y="1912852"/>
                  <a:pt x="5711763" y="1918660"/>
                  <a:pt x="5719507" y="1922532"/>
                </a:cubicBezTo>
                <a:cubicBezTo>
                  <a:pt x="5711763" y="1922532"/>
                  <a:pt x="5707890" y="1916724"/>
                  <a:pt x="5705954" y="1908979"/>
                </a:cubicBezTo>
                <a:lnTo>
                  <a:pt x="5704674" y="1892338"/>
                </a:lnTo>
                <a:lnTo>
                  <a:pt x="5676910" y="1907468"/>
                </a:lnTo>
                <a:lnTo>
                  <a:pt x="5676910" y="1922532"/>
                </a:lnTo>
                <a:cubicBezTo>
                  <a:pt x="5673038" y="1922532"/>
                  <a:pt x="5670618" y="1921081"/>
                  <a:pt x="5669287" y="1918781"/>
                </a:cubicBezTo>
                <a:lnTo>
                  <a:pt x="5668459" y="1912073"/>
                </a:lnTo>
                <a:lnTo>
                  <a:pt x="5663455" y="1914800"/>
                </a:lnTo>
                <a:cubicBezTo>
                  <a:pt x="5645051" y="1922720"/>
                  <a:pt x="5627404" y="1926806"/>
                  <a:pt x="5611269" y="1922719"/>
                </a:cubicBezTo>
                <a:cubicBezTo>
                  <a:pt x="5611269" y="1922719"/>
                  <a:pt x="5611269" y="1918632"/>
                  <a:pt x="5611269" y="1914545"/>
                </a:cubicBezTo>
                <a:lnTo>
                  <a:pt x="5611269" y="1907684"/>
                </a:lnTo>
                <a:lnTo>
                  <a:pt x="5605661" y="1914791"/>
                </a:lnTo>
                <a:lnTo>
                  <a:pt x="5604603" y="1912064"/>
                </a:lnTo>
                <a:lnTo>
                  <a:pt x="5599167" y="1911479"/>
                </a:lnTo>
                <a:cubicBezTo>
                  <a:pt x="5593117" y="1910456"/>
                  <a:pt x="5587066" y="1910456"/>
                  <a:pt x="5587066" y="1922719"/>
                </a:cubicBezTo>
                <a:cubicBezTo>
                  <a:pt x="5578997" y="1922719"/>
                  <a:pt x="5587066" y="1914545"/>
                  <a:pt x="5578997" y="1906371"/>
                </a:cubicBezTo>
                <a:cubicBezTo>
                  <a:pt x="5587066" y="1922719"/>
                  <a:pt x="5562864" y="1898194"/>
                  <a:pt x="5578997" y="1939070"/>
                </a:cubicBezTo>
                <a:cubicBezTo>
                  <a:pt x="5574965" y="1947246"/>
                  <a:pt x="5570930" y="1939070"/>
                  <a:pt x="5566895" y="1928851"/>
                </a:cubicBezTo>
                <a:lnTo>
                  <a:pt x="5562019" y="1916701"/>
                </a:lnTo>
                <a:lnTo>
                  <a:pt x="5562741" y="1939274"/>
                </a:lnTo>
                <a:lnTo>
                  <a:pt x="5560786" y="1941524"/>
                </a:lnTo>
                <a:lnTo>
                  <a:pt x="5564722" y="1944271"/>
                </a:lnTo>
                <a:cubicBezTo>
                  <a:pt x="5565737" y="1947244"/>
                  <a:pt x="5565737" y="1951208"/>
                  <a:pt x="5565737" y="1955172"/>
                </a:cubicBezTo>
                <a:cubicBezTo>
                  <a:pt x="5573857" y="1955172"/>
                  <a:pt x="5573857" y="1955172"/>
                  <a:pt x="5573857" y="1947245"/>
                </a:cubicBezTo>
                <a:cubicBezTo>
                  <a:pt x="5579946" y="1971031"/>
                  <a:pt x="5586035" y="1959138"/>
                  <a:pt x="5595551" y="1965085"/>
                </a:cubicBezTo>
                <a:lnTo>
                  <a:pt x="5597945" y="1968166"/>
                </a:lnTo>
                <a:lnTo>
                  <a:pt x="5604116" y="1963633"/>
                </a:lnTo>
                <a:lnTo>
                  <a:pt x="5600246" y="1954182"/>
                </a:lnTo>
                <a:lnTo>
                  <a:pt x="5598865" y="1938681"/>
                </a:lnTo>
                <a:lnTo>
                  <a:pt x="5614455" y="1923456"/>
                </a:lnTo>
                <a:cubicBezTo>
                  <a:pt x="5618515" y="1935351"/>
                  <a:pt x="5620545" y="1941298"/>
                  <a:pt x="5622575" y="1947245"/>
                </a:cubicBezTo>
                <a:lnTo>
                  <a:pt x="5623916" y="1951174"/>
                </a:lnTo>
                <a:lnTo>
                  <a:pt x="5641803" y="1941184"/>
                </a:lnTo>
                <a:cubicBezTo>
                  <a:pt x="5656925" y="1935146"/>
                  <a:pt x="5672045" y="1933635"/>
                  <a:pt x="5685465" y="1941750"/>
                </a:cubicBezTo>
                <a:lnTo>
                  <a:pt x="5698102" y="1953125"/>
                </a:lnTo>
                <a:lnTo>
                  <a:pt x="5695652" y="1947245"/>
                </a:lnTo>
                <a:lnTo>
                  <a:pt x="5701742" y="1946395"/>
                </a:lnTo>
                <a:lnTo>
                  <a:pt x="5703135" y="1943654"/>
                </a:lnTo>
                <a:lnTo>
                  <a:pt x="5703769" y="1939314"/>
                </a:lnTo>
                <a:lnTo>
                  <a:pt x="5703769" y="1942405"/>
                </a:lnTo>
                <a:lnTo>
                  <a:pt x="5707074" y="1935901"/>
                </a:lnTo>
                <a:cubicBezTo>
                  <a:pt x="5714634" y="1925332"/>
                  <a:pt x="5725218" y="1917784"/>
                  <a:pt x="5736810" y="1919294"/>
                </a:cubicBezTo>
                <a:lnTo>
                  <a:pt x="5751160" y="1927165"/>
                </a:lnTo>
                <a:lnTo>
                  <a:pt x="5751472" y="1926431"/>
                </a:lnTo>
                <a:lnTo>
                  <a:pt x="5756699" y="1925949"/>
                </a:lnTo>
                <a:lnTo>
                  <a:pt x="5763716" y="1914856"/>
                </a:lnTo>
                <a:lnTo>
                  <a:pt x="5763651" y="1914537"/>
                </a:lnTo>
                <a:cubicBezTo>
                  <a:pt x="5762636" y="1905616"/>
                  <a:pt x="5760606" y="1895705"/>
                  <a:pt x="5752487" y="1883811"/>
                </a:cubicBezTo>
                <a:lnTo>
                  <a:pt x="5769264" y="1907317"/>
                </a:lnTo>
                <a:lnTo>
                  <a:pt x="5778895" y="1896899"/>
                </a:lnTo>
                <a:lnTo>
                  <a:pt x="5782616" y="1911760"/>
                </a:lnTo>
                <a:lnTo>
                  <a:pt x="5782731" y="1911260"/>
                </a:lnTo>
                <a:cubicBezTo>
                  <a:pt x="5785009" y="1911641"/>
                  <a:pt x="5789564" y="1926889"/>
                  <a:pt x="5789564" y="1932987"/>
                </a:cubicBezTo>
                <a:lnTo>
                  <a:pt x="5792827" y="1930646"/>
                </a:lnTo>
                <a:lnTo>
                  <a:pt x="5790613" y="1924074"/>
                </a:lnTo>
                <a:cubicBezTo>
                  <a:pt x="5792503" y="1915016"/>
                  <a:pt x="5809136" y="1915016"/>
                  <a:pt x="5803088" y="1896899"/>
                </a:cubicBezTo>
                <a:cubicBezTo>
                  <a:pt x="5819216" y="1913003"/>
                  <a:pt x="5827281" y="1896899"/>
                  <a:pt x="5835345" y="1888847"/>
                </a:cubicBezTo>
                <a:cubicBezTo>
                  <a:pt x="5851474" y="1904951"/>
                  <a:pt x="5851474" y="1872743"/>
                  <a:pt x="5859538" y="1896899"/>
                </a:cubicBezTo>
                <a:lnTo>
                  <a:pt x="5876153" y="1891121"/>
                </a:lnTo>
                <a:lnTo>
                  <a:pt x="5876709" y="1882607"/>
                </a:lnTo>
                <a:cubicBezTo>
                  <a:pt x="5878114" y="1878847"/>
                  <a:pt x="5881180" y="1874335"/>
                  <a:pt x="5887312" y="1868319"/>
                </a:cubicBezTo>
                <a:lnTo>
                  <a:pt x="5893759" y="1884997"/>
                </a:lnTo>
                <a:lnTo>
                  <a:pt x="5922902" y="1874861"/>
                </a:lnTo>
                <a:lnTo>
                  <a:pt x="5920872" y="1868319"/>
                </a:lnTo>
                <a:cubicBezTo>
                  <a:pt x="5920872" y="1866383"/>
                  <a:pt x="5921840" y="1866383"/>
                  <a:pt x="5923412" y="1867714"/>
                </a:cubicBezTo>
                <a:lnTo>
                  <a:pt x="5927639" y="1873214"/>
                </a:lnTo>
                <a:lnTo>
                  <a:pt x="5938990" y="1869265"/>
                </a:lnTo>
                <a:lnTo>
                  <a:pt x="5928616" y="1858252"/>
                </a:lnTo>
                <a:cubicBezTo>
                  <a:pt x="5936361" y="1866772"/>
                  <a:pt x="5940235" y="1864643"/>
                  <a:pt x="5944106" y="1859318"/>
                </a:cubicBezTo>
                <a:lnTo>
                  <a:pt x="5952016" y="1850073"/>
                </a:lnTo>
                <a:lnTo>
                  <a:pt x="5958636" y="1863728"/>
                </a:lnTo>
                <a:lnTo>
                  <a:pt x="5968774" y="1861602"/>
                </a:lnTo>
                <a:lnTo>
                  <a:pt x="5968116" y="1858640"/>
                </a:lnTo>
                <a:cubicBezTo>
                  <a:pt x="5972117" y="1858640"/>
                  <a:pt x="5974118" y="1858640"/>
                  <a:pt x="5976119" y="1859656"/>
                </a:cubicBezTo>
                <a:lnTo>
                  <a:pt x="5976487" y="1859983"/>
                </a:lnTo>
                <a:lnTo>
                  <a:pt x="5983986" y="1858411"/>
                </a:lnTo>
                <a:lnTo>
                  <a:pt x="5981120" y="1853556"/>
                </a:lnTo>
                <a:cubicBezTo>
                  <a:pt x="5978119" y="1848474"/>
                  <a:pt x="5976119" y="1842375"/>
                  <a:pt x="5984123" y="1834243"/>
                </a:cubicBezTo>
                <a:cubicBezTo>
                  <a:pt x="5988122" y="1834243"/>
                  <a:pt x="5988122" y="1836275"/>
                  <a:pt x="5987123" y="1840342"/>
                </a:cubicBezTo>
                <a:lnTo>
                  <a:pt x="5984167" y="1858373"/>
                </a:lnTo>
                <a:lnTo>
                  <a:pt x="5984409" y="1858322"/>
                </a:lnTo>
                <a:lnTo>
                  <a:pt x="5990874" y="1851143"/>
                </a:lnTo>
                <a:cubicBezTo>
                  <a:pt x="5993125" y="1842375"/>
                  <a:pt x="5984123" y="1830176"/>
                  <a:pt x="5984123" y="1817980"/>
                </a:cubicBezTo>
                <a:cubicBezTo>
                  <a:pt x="5992125" y="1826111"/>
                  <a:pt x="5998127" y="1832209"/>
                  <a:pt x="6003128" y="1840342"/>
                </a:cubicBezTo>
                <a:lnTo>
                  <a:pt x="6009295" y="1853102"/>
                </a:lnTo>
                <a:lnTo>
                  <a:pt x="6022161" y="1850402"/>
                </a:lnTo>
                <a:lnTo>
                  <a:pt x="6024136" y="1842375"/>
                </a:lnTo>
                <a:lnTo>
                  <a:pt x="6024825" y="1849844"/>
                </a:lnTo>
                <a:lnTo>
                  <a:pt x="6064149" y="1841595"/>
                </a:lnTo>
                <a:lnTo>
                  <a:pt x="6064149" y="1833899"/>
                </a:lnTo>
                <a:cubicBezTo>
                  <a:pt x="6064149" y="1831855"/>
                  <a:pt x="6064149" y="1829812"/>
                  <a:pt x="6064149" y="1825724"/>
                </a:cubicBezTo>
                <a:cubicBezTo>
                  <a:pt x="6064149" y="1825724"/>
                  <a:pt x="6072861" y="1825724"/>
                  <a:pt x="6072861" y="1825724"/>
                </a:cubicBezTo>
                <a:cubicBezTo>
                  <a:pt x="6072861" y="1844118"/>
                  <a:pt x="6087565" y="1853315"/>
                  <a:pt x="6091241" y="1863662"/>
                </a:cubicBezTo>
                <a:lnTo>
                  <a:pt x="6091073" y="1865613"/>
                </a:lnTo>
                <a:lnTo>
                  <a:pt x="6106502" y="1857645"/>
                </a:lnTo>
                <a:lnTo>
                  <a:pt x="6121794" y="1853719"/>
                </a:lnTo>
                <a:lnTo>
                  <a:pt x="6118448" y="1841776"/>
                </a:lnTo>
                <a:cubicBezTo>
                  <a:pt x="6117437" y="1833339"/>
                  <a:pt x="6118448" y="1827295"/>
                  <a:pt x="6122487" y="1827295"/>
                </a:cubicBezTo>
                <a:lnTo>
                  <a:pt x="6123423" y="1824091"/>
                </a:lnTo>
                <a:lnTo>
                  <a:pt x="6111773" y="1827633"/>
                </a:lnTo>
                <a:lnTo>
                  <a:pt x="6123881" y="1822524"/>
                </a:lnTo>
                <a:lnTo>
                  <a:pt x="6125137" y="1818227"/>
                </a:lnTo>
                <a:lnTo>
                  <a:pt x="6129363" y="1820212"/>
                </a:lnTo>
                <a:lnTo>
                  <a:pt x="6142839" y="1814527"/>
                </a:lnTo>
                <a:lnTo>
                  <a:pt x="6138642" y="1811176"/>
                </a:lnTo>
                <a:cubicBezTo>
                  <a:pt x="6138642" y="1809161"/>
                  <a:pt x="6139652" y="1808658"/>
                  <a:pt x="6141166" y="1809161"/>
                </a:cubicBezTo>
                <a:lnTo>
                  <a:pt x="6146457" y="1813000"/>
                </a:lnTo>
                <a:lnTo>
                  <a:pt x="6159454" y="1807518"/>
                </a:lnTo>
                <a:lnTo>
                  <a:pt x="6159340" y="1806895"/>
                </a:lnTo>
                <a:cubicBezTo>
                  <a:pt x="6158331" y="1804628"/>
                  <a:pt x="6156816" y="1803117"/>
                  <a:pt x="6154798" y="1803117"/>
                </a:cubicBezTo>
                <a:cubicBezTo>
                  <a:pt x="6154798" y="1795059"/>
                  <a:pt x="6158837" y="1799088"/>
                  <a:pt x="6162875" y="1805132"/>
                </a:cubicBezTo>
                <a:lnTo>
                  <a:pt x="6163323" y="1805885"/>
                </a:lnTo>
                <a:lnTo>
                  <a:pt x="6185104" y="1796696"/>
                </a:lnTo>
                <a:lnTo>
                  <a:pt x="6187108" y="1795060"/>
                </a:lnTo>
                <a:lnTo>
                  <a:pt x="6187479" y="1795694"/>
                </a:lnTo>
                <a:lnTo>
                  <a:pt x="6208151" y="1786972"/>
                </a:lnTo>
                <a:lnTo>
                  <a:pt x="6284624" y="1761163"/>
                </a:lnTo>
                <a:lnTo>
                  <a:pt x="6282939" y="1760749"/>
                </a:lnTo>
                <a:cubicBezTo>
                  <a:pt x="6281003" y="1760619"/>
                  <a:pt x="6279066" y="1761137"/>
                  <a:pt x="6277130" y="1763213"/>
                </a:cubicBezTo>
                <a:cubicBezTo>
                  <a:pt x="6277130" y="1754914"/>
                  <a:pt x="6284875" y="1746615"/>
                  <a:pt x="6277130" y="1738317"/>
                </a:cubicBezTo>
                <a:lnTo>
                  <a:pt x="6290590" y="1726781"/>
                </a:lnTo>
                <a:lnTo>
                  <a:pt x="6279196" y="1710297"/>
                </a:lnTo>
                <a:lnTo>
                  <a:pt x="6286880" y="1704906"/>
                </a:lnTo>
                <a:cubicBezTo>
                  <a:pt x="6287920" y="1700905"/>
                  <a:pt x="6287920" y="1696903"/>
                  <a:pt x="6292066" y="1696903"/>
                </a:cubicBezTo>
                <a:lnTo>
                  <a:pt x="6292066" y="1725279"/>
                </a:lnTo>
                <a:lnTo>
                  <a:pt x="6300365" y="1713424"/>
                </a:lnTo>
                <a:cubicBezTo>
                  <a:pt x="6308109" y="1738317"/>
                  <a:pt x="6284875" y="1746615"/>
                  <a:pt x="6300365" y="1754914"/>
                </a:cubicBezTo>
                <a:lnTo>
                  <a:pt x="6299313" y="1756205"/>
                </a:lnTo>
                <a:lnTo>
                  <a:pt x="6322080" y="1748521"/>
                </a:lnTo>
                <a:lnTo>
                  <a:pt x="6315854" y="1729687"/>
                </a:lnTo>
                <a:cubicBezTo>
                  <a:pt x="6323599" y="1725428"/>
                  <a:pt x="6327471" y="1731818"/>
                  <a:pt x="6329408" y="1740337"/>
                </a:cubicBezTo>
                <a:lnTo>
                  <a:pt x="6330029" y="1745220"/>
                </a:lnTo>
                <a:lnTo>
                  <a:pt x="6354826" y="1737347"/>
                </a:lnTo>
                <a:lnTo>
                  <a:pt x="6354578" y="1736658"/>
                </a:lnTo>
                <a:lnTo>
                  <a:pt x="6356117" y="1736936"/>
                </a:lnTo>
                <a:lnTo>
                  <a:pt x="6381607" y="1728843"/>
                </a:lnTo>
                <a:lnTo>
                  <a:pt x="6357725" y="1707615"/>
                </a:lnTo>
                <a:lnTo>
                  <a:pt x="6350778" y="1695692"/>
                </a:lnTo>
                <a:lnTo>
                  <a:pt x="6335570" y="1698877"/>
                </a:lnTo>
                <a:cubicBezTo>
                  <a:pt x="6328545" y="1700328"/>
                  <a:pt x="6322925" y="1701781"/>
                  <a:pt x="6320882" y="1703716"/>
                </a:cubicBezTo>
                <a:cubicBezTo>
                  <a:pt x="6320882" y="1695972"/>
                  <a:pt x="6320882" y="1695972"/>
                  <a:pt x="6320882" y="1695972"/>
                </a:cubicBezTo>
                <a:cubicBezTo>
                  <a:pt x="6329056" y="1695972"/>
                  <a:pt x="6320882" y="1688227"/>
                  <a:pt x="6320882" y="1688227"/>
                </a:cubicBezTo>
                <a:lnTo>
                  <a:pt x="6337232" y="1688227"/>
                </a:lnTo>
                <a:lnTo>
                  <a:pt x="6348926" y="1688227"/>
                </a:lnTo>
                <a:lnTo>
                  <a:pt x="6348477" y="1685325"/>
                </a:lnTo>
                <a:lnTo>
                  <a:pt x="6348473" y="1685323"/>
                </a:lnTo>
                <a:cubicBezTo>
                  <a:pt x="6345406" y="1686290"/>
                  <a:pt x="6341319" y="1688227"/>
                  <a:pt x="6337232" y="1688227"/>
                </a:cubicBezTo>
                <a:cubicBezTo>
                  <a:pt x="6339276" y="1680483"/>
                  <a:pt x="6342852" y="1677578"/>
                  <a:pt x="6347068" y="1677094"/>
                </a:cubicBezTo>
                <a:lnTo>
                  <a:pt x="6347209" y="1677129"/>
                </a:lnTo>
                <a:lnTo>
                  <a:pt x="6346833" y="1674700"/>
                </a:lnTo>
                <a:lnTo>
                  <a:pt x="6348776" y="1677518"/>
                </a:lnTo>
                <a:lnTo>
                  <a:pt x="6360735" y="1680483"/>
                </a:lnTo>
                <a:lnTo>
                  <a:pt x="6368819" y="1682740"/>
                </a:lnTo>
                <a:lnTo>
                  <a:pt x="6363139" y="1672160"/>
                </a:lnTo>
                <a:cubicBezTo>
                  <a:pt x="6360121" y="1667199"/>
                  <a:pt x="6356096" y="1665215"/>
                  <a:pt x="6348048" y="1673154"/>
                </a:cubicBezTo>
                <a:cubicBezTo>
                  <a:pt x="6340001" y="1657276"/>
                  <a:pt x="6348048" y="1657276"/>
                  <a:pt x="6356097" y="1657276"/>
                </a:cubicBezTo>
                <a:cubicBezTo>
                  <a:pt x="6348048" y="1641399"/>
                  <a:pt x="6348048" y="1641399"/>
                  <a:pt x="6340001" y="1633462"/>
                </a:cubicBezTo>
                <a:cubicBezTo>
                  <a:pt x="6340001" y="1641399"/>
                  <a:pt x="6340001" y="1649336"/>
                  <a:pt x="6323904" y="1649336"/>
                </a:cubicBezTo>
                <a:cubicBezTo>
                  <a:pt x="6327927" y="1645368"/>
                  <a:pt x="6327927" y="1643384"/>
                  <a:pt x="6325915" y="1640406"/>
                </a:cubicBezTo>
                <a:lnTo>
                  <a:pt x="6322856" y="1635882"/>
                </a:lnTo>
                <a:lnTo>
                  <a:pt x="6308109" y="1641890"/>
                </a:lnTo>
                <a:cubicBezTo>
                  <a:pt x="6308109" y="1638017"/>
                  <a:pt x="6310530" y="1634144"/>
                  <a:pt x="6314281" y="1630757"/>
                </a:cubicBezTo>
                <a:lnTo>
                  <a:pt x="6317952" y="1628624"/>
                </a:lnTo>
                <a:lnTo>
                  <a:pt x="6315854" y="1625522"/>
                </a:lnTo>
                <a:lnTo>
                  <a:pt x="6317973" y="1623133"/>
                </a:lnTo>
                <a:close/>
                <a:moveTo>
                  <a:pt x="5983605" y="1618165"/>
                </a:moveTo>
                <a:lnTo>
                  <a:pt x="5986704" y="1624326"/>
                </a:lnTo>
                <a:lnTo>
                  <a:pt x="5986704" y="1618971"/>
                </a:lnTo>
                <a:close/>
                <a:moveTo>
                  <a:pt x="5773721" y="1616850"/>
                </a:moveTo>
                <a:lnTo>
                  <a:pt x="5779346" y="1623109"/>
                </a:lnTo>
                <a:lnTo>
                  <a:pt x="5776184" y="1623603"/>
                </a:lnTo>
                <a:cubicBezTo>
                  <a:pt x="5774758" y="1622853"/>
                  <a:pt x="5773721" y="1620852"/>
                  <a:pt x="5773721" y="1616850"/>
                </a:cubicBezTo>
                <a:close/>
                <a:moveTo>
                  <a:pt x="7416830" y="1615837"/>
                </a:moveTo>
                <a:lnTo>
                  <a:pt x="7416764" y="1616373"/>
                </a:lnTo>
                <a:lnTo>
                  <a:pt x="7416544" y="1615856"/>
                </a:lnTo>
                <a:close/>
                <a:moveTo>
                  <a:pt x="6070559" y="1607034"/>
                </a:moveTo>
                <a:lnTo>
                  <a:pt x="6048622" y="1609350"/>
                </a:lnTo>
                <a:lnTo>
                  <a:pt x="6065205" y="1625650"/>
                </a:lnTo>
                <a:cubicBezTo>
                  <a:pt x="6073303" y="1625650"/>
                  <a:pt x="6073303" y="1617691"/>
                  <a:pt x="6073303" y="1609732"/>
                </a:cubicBezTo>
                <a:close/>
                <a:moveTo>
                  <a:pt x="5419639" y="1606621"/>
                </a:moveTo>
                <a:lnTo>
                  <a:pt x="5420141" y="1612644"/>
                </a:lnTo>
                <a:lnTo>
                  <a:pt x="5426149" y="1622927"/>
                </a:lnTo>
                <a:lnTo>
                  <a:pt x="5420519" y="1607312"/>
                </a:lnTo>
                <a:close/>
                <a:moveTo>
                  <a:pt x="5394411" y="1606572"/>
                </a:moveTo>
                <a:lnTo>
                  <a:pt x="5392189" y="1607342"/>
                </a:lnTo>
                <a:lnTo>
                  <a:pt x="5392924" y="1610505"/>
                </a:lnTo>
                <a:cubicBezTo>
                  <a:pt x="5396956" y="1622331"/>
                  <a:pt x="5400988" y="1625602"/>
                  <a:pt x="5405021" y="1635416"/>
                </a:cubicBezTo>
                <a:lnTo>
                  <a:pt x="5410699" y="1655614"/>
                </a:lnTo>
                <a:lnTo>
                  <a:pt x="5412867" y="1655434"/>
                </a:lnTo>
                <a:lnTo>
                  <a:pt x="5417117" y="1651898"/>
                </a:lnTo>
                <a:cubicBezTo>
                  <a:pt x="5417117" y="1648878"/>
                  <a:pt x="5415101" y="1644852"/>
                  <a:pt x="5411069" y="1640826"/>
                </a:cubicBezTo>
                <a:cubicBezTo>
                  <a:pt x="5419133" y="1640826"/>
                  <a:pt x="5419133" y="1648878"/>
                  <a:pt x="5419133" y="1648878"/>
                </a:cubicBezTo>
                <a:lnTo>
                  <a:pt x="5419714" y="1632069"/>
                </a:lnTo>
                <a:lnTo>
                  <a:pt x="5400832" y="1607884"/>
                </a:lnTo>
                <a:lnTo>
                  <a:pt x="5400199" y="1607903"/>
                </a:lnTo>
                <a:cubicBezTo>
                  <a:pt x="5398505" y="1607419"/>
                  <a:pt x="5396528" y="1606693"/>
                  <a:pt x="5394411" y="1606572"/>
                </a:cubicBezTo>
                <a:close/>
                <a:moveTo>
                  <a:pt x="6093000" y="1604666"/>
                </a:moveTo>
                <a:lnTo>
                  <a:pt x="6074201" y="1606650"/>
                </a:lnTo>
                <a:lnTo>
                  <a:pt x="6080892" y="1616199"/>
                </a:lnTo>
                <a:lnTo>
                  <a:pt x="6085656" y="1625425"/>
                </a:lnTo>
                <a:lnTo>
                  <a:pt x="6093310" y="1623696"/>
                </a:lnTo>
                <a:lnTo>
                  <a:pt x="6091256" y="1617342"/>
                </a:lnTo>
                <a:cubicBezTo>
                  <a:pt x="6095129" y="1617342"/>
                  <a:pt x="6097065" y="1615346"/>
                  <a:pt x="6097065" y="1612350"/>
                </a:cubicBezTo>
                <a:close/>
                <a:moveTo>
                  <a:pt x="6107002" y="1603188"/>
                </a:moveTo>
                <a:lnTo>
                  <a:pt x="6096269" y="1604321"/>
                </a:lnTo>
                <a:lnTo>
                  <a:pt x="6098033" y="1605360"/>
                </a:lnTo>
                <a:cubicBezTo>
                  <a:pt x="6099001" y="1607357"/>
                  <a:pt x="6099001" y="1609354"/>
                  <a:pt x="6099001" y="1609354"/>
                </a:cubicBezTo>
                <a:cubicBezTo>
                  <a:pt x="6099001" y="1621336"/>
                  <a:pt x="6107714" y="1615345"/>
                  <a:pt x="6115337" y="1618340"/>
                </a:cubicBezTo>
                <a:lnTo>
                  <a:pt x="6115645" y="1618651"/>
                </a:lnTo>
                <a:lnTo>
                  <a:pt x="6117803" y="1618164"/>
                </a:lnTo>
                <a:lnTo>
                  <a:pt x="6117757" y="1618091"/>
                </a:lnTo>
                <a:cubicBezTo>
                  <a:pt x="6115217" y="1615346"/>
                  <a:pt x="6112070" y="1612351"/>
                  <a:pt x="6109650" y="1609355"/>
                </a:cubicBezTo>
                <a:close/>
                <a:moveTo>
                  <a:pt x="5959095" y="1602664"/>
                </a:moveTo>
                <a:cubicBezTo>
                  <a:pt x="5967091" y="1602664"/>
                  <a:pt x="5967091" y="1618826"/>
                  <a:pt x="5967091" y="1602664"/>
                </a:cubicBezTo>
                <a:cubicBezTo>
                  <a:pt x="5975085" y="1602664"/>
                  <a:pt x="5975085" y="1626908"/>
                  <a:pt x="5975085" y="1634989"/>
                </a:cubicBezTo>
                <a:lnTo>
                  <a:pt x="5944299" y="1639434"/>
                </a:lnTo>
                <a:lnTo>
                  <a:pt x="5944938" y="1640881"/>
                </a:lnTo>
                <a:lnTo>
                  <a:pt x="5942981" y="1639625"/>
                </a:lnTo>
                <a:lnTo>
                  <a:pt x="5941540" y="1639833"/>
                </a:lnTo>
                <a:lnTo>
                  <a:pt x="5939296" y="1644238"/>
                </a:lnTo>
                <a:cubicBezTo>
                  <a:pt x="5937667" y="1649661"/>
                  <a:pt x="5936413" y="1658437"/>
                  <a:pt x="5935912" y="1667731"/>
                </a:cubicBezTo>
                <a:lnTo>
                  <a:pt x="5936009" y="1670007"/>
                </a:lnTo>
                <a:lnTo>
                  <a:pt x="5931902" y="1652241"/>
                </a:lnTo>
                <a:lnTo>
                  <a:pt x="5927779" y="1641820"/>
                </a:lnTo>
                <a:lnTo>
                  <a:pt x="5919123" y="1643070"/>
                </a:lnTo>
                <a:lnTo>
                  <a:pt x="5923903" y="1632025"/>
                </a:lnTo>
                <a:lnTo>
                  <a:pt x="5920872" y="1624361"/>
                </a:lnTo>
                <a:lnTo>
                  <a:pt x="5926472" y="1626091"/>
                </a:lnTo>
                <a:lnTo>
                  <a:pt x="5926993" y="1624886"/>
                </a:lnTo>
                <a:lnTo>
                  <a:pt x="5927011" y="1626258"/>
                </a:lnTo>
                <a:lnTo>
                  <a:pt x="5930899" y="1627459"/>
                </a:lnTo>
                <a:cubicBezTo>
                  <a:pt x="5932905" y="1628491"/>
                  <a:pt x="5932905" y="1628491"/>
                  <a:pt x="5928894" y="1624361"/>
                </a:cubicBezTo>
                <a:lnTo>
                  <a:pt x="5930513" y="1625119"/>
                </a:lnTo>
                <a:lnTo>
                  <a:pt x="5927119" y="1618826"/>
                </a:lnTo>
                <a:cubicBezTo>
                  <a:pt x="5935112" y="1626908"/>
                  <a:pt x="5951101" y="1610745"/>
                  <a:pt x="5951101" y="1626908"/>
                </a:cubicBezTo>
                <a:cubicBezTo>
                  <a:pt x="5967091" y="1626908"/>
                  <a:pt x="5959095" y="1610745"/>
                  <a:pt x="5959095" y="1602664"/>
                </a:cubicBezTo>
                <a:close/>
                <a:moveTo>
                  <a:pt x="5769615" y="1600512"/>
                </a:moveTo>
                <a:lnTo>
                  <a:pt x="5770080" y="1602441"/>
                </a:lnTo>
                <a:lnTo>
                  <a:pt x="5770250" y="1602792"/>
                </a:lnTo>
                <a:lnTo>
                  <a:pt x="5771003" y="1601098"/>
                </a:lnTo>
                <a:close/>
                <a:moveTo>
                  <a:pt x="5576384" y="1599764"/>
                </a:moveTo>
                <a:lnTo>
                  <a:pt x="5570153" y="1600464"/>
                </a:lnTo>
                <a:lnTo>
                  <a:pt x="5570966" y="1602452"/>
                </a:lnTo>
                <a:cubicBezTo>
                  <a:pt x="5571848" y="1606101"/>
                  <a:pt x="5572352" y="1610631"/>
                  <a:pt x="5572352" y="1616669"/>
                </a:cubicBezTo>
                <a:lnTo>
                  <a:pt x="5562353" y="1601693"/>
                </a:lnTo>
                <a:lnTo>
                  <a:pt x="5553199" y="1603538"/>
                </a:lnTo>
                <a:lnTo>
                  <a:pt x="5550494" y="1602308"/>
                </a:lnTo>
                <a:lnTo>
                  <a:pt x="5552973" y="1612699"/>
                </a:lnTo>
                <a:lnTo>
                  <a:pt x="5564288" y="1607941"/>
                </a:lnTo>
                <a:cubicBezTo>
                  <a:pt x="5564288" y="1615994"/>
                  <a:pt x="5566304" y="1620020"/>
                  <a:pt x="5569328" y="1624046"/>
                </a:cubicBezTo>
                <a:lnTo>
                  <a:pt x="5573383" y="1629935"/>
                </a:lnTo>
                <a:lnTo>
                  <a:pt x="5572357" y="1618655"/>
                </a:lnTo>
                <a:cubicBezTo>
                  <a:pt x="5587846" y="1618655"/>
                  <a:pt x="5580102" y="1634144"/>
                  <a:pt x="5587846" y="1649634"/>
                </a:cubicBezTo>
                <a:cubicBezTo>
                  <a:pt x="5580102" y="1649634"/>
                  <a:pt x="5576229" y="1645761"/>
                  <a:pt x="5574293" y="1639954"/>
                </a:cubicBezTo>
                <a:lnTo>
                  <a:pt x="5573723" y="1633675"/>
                </a:lnTo>
                <a:lnTo>
                  <a:pt x="5568320" y="1628449"/>
                </a:lnTo>
                <a:lnTo>
                  <a:pt x="5564925" y="1627496"/>
                </a:lnTo>
                <a:lnTo>
                  <a:pt x="5565295" y="1633781"/>
                </a:lnTo>
                <a:cubicBezTo>
                  <a:pt x="5565800" y="1636297"/>
                  <a:pt x="5566556" y="1639065"/>
                  <a:pt x="5567690" y="1642714"/>
                </a:cubicBezTo>
                <a:lnTo>
                  <a:pt x="5570370" y="1650888"/>
                </a:lnTo>
                <a:lnTo>
                  <a:pt x="5574722" y="1648535"/>
                </a:lnTo>
                <a:cubicBezTo>
                  <a:pt x="5577869" y="1647567"/>
                  <a:pt x="5581257" y="1647567"/>
                  <a:pt x="5585129" y="1649503"/>
                </a:cubicBezTo>
                <a:cubicBezTo>
                  <a:pt x="5589002" y="1657248"/>
                  <a:pt x="5581257" y="1655312"/>
                  <a:pt x="5573512" y="1655312"/>
                </a:cubicBezTo>
                <a:lnTo>
                  <a:pt x="5571966" y="1655754"/>
                </a:lnTo>
                <a:lnTo>
                  <a:pt x="5572352" y="1656931"/>
                </a:lnTo>
                <a:lnTo>
                  <a:pt x="5571350" y="1655929"/>
                </a:lnTo>
                <a:lnTo>
                  <a:pt x="5563347" y="1658216"/>
                </a:lnTo>
                <a:lnTo>
                  <a:pt x="5563012" y="1661572"/>
                </a:lnTo>
                <a:lnTo>
                  <a:pt x="5565422" y="1663220"/>
                </a:lnTo>
                <a:cubicBezTo>
                  <a:pt x="5567564" y="1666995"/>
                  <a:pt x="5568823" y="1672027"/>
                  <a:pt x="5569328" y="1677060"/>
                </a:cubicBezTo>
                <a:lnTo>
                  <a:pt x="5568769" y="1689357"/>
                </a:lnTo>
                <a:lnTo>
                  <a:pt x="5586562" y="1724890"/>
                </a:lnTo>
                <a:lnTo>
                  <a:pt x="5588170" y="1725147"/>
                </a:lnTo>
                <a:lnTo>
                  <a:pt x="5588888" y="1725065"/>
                </a:lnTo>
                <a:lnTo>
                  <a:pt x="5591505" y="1701547"/>
                </a:lnTo>
                <a:lnTo>
                  <a:pt x="5589001" y="1684046"/>
                </a:lnTo>
                <a:lnTo>
                  <a:pt x="5586993" y="1677988"/>
                </a:lnTo>
                <a:lnTo>
                  <a:pt x="5584944" y="1690295"/>
                </a:lnTo>
                <a:cubicBezTo>
                  <a:pt x="5583976" y="1694652"/>
                  <a:pt x="5583976" y="1699008"/>
                  <a:pt x="5587846" y="1707722"/>
                </a:cubicBezTo>
                <a:cubicBezTo>
                  <a:pt x="5580102" y="1699008"/>
                  <a:pt x="5580102" y="1690295"/>
                  <a:pt x="5572357" y="1681581"/>
                </a:cubicBezTo>
                <a:lnTo>
                  <a:pt x="5585698" y="1674078"/>
                </a:lnTo>
                <a:lnTo>
                  <a:pt x="5580102" y="1657197"/>
                </a:lnTo>
                <a:cubicBezTo>
                  <a:pt x="5598254" y="1675452"/>
                  <a:pt x="5593717" y="1661760"/>
                  <a:pt x="5597120" y="1657197"/>
                </a:cubicBezTo>
                <a:lnTo>
                  <a:pt x="5599796" y="1657197"/>
                </a:lnTo>
                <a:lnTo>
                  <a:pt x="5597512" y="1651331"/>
                </a:lnTo>
                <a:lnTo>
                  <a:pt x="5592874" y="1649503"/>
                </a:lnTo>
                <a:cubicBezTo>
                  <a:pt x="5592874" y="1643694"/>
                  <a:pt x="5593388" y="1640790"/>
                  <a:pt x="5594417" y="1639700"/>
                </a:cubicBezTo>
                <a:lnTo>
                  <a:pt x="5594472" y="1639713"/>
                </a:lnTo>
                <a:lnTo>
                  <a:pt x="5594381" y="1639316"/>
                </a:lnTo>
                <a:lnTo>
                  <a:pt x="5595343" y="1638419"/>
                </a:lnTo>
                <a:lnTo>
                  <a:pt x="5592205" y="1631842"/>
                </a:lnTo>
                <a:lnTo>
                  <a:pt x="5586104" y="1615994"/>
                </a:lnTo>
                <a:lnTo>
                  <a:pt x="5585457" y="1615994"/>
                </a:lnTo>
                <a:cubicBezTo>
                  <a:pt x="5582432" y="1615994"/>
                  <a:pt x="5580417" y="1615994"/>
                  <a:pt x="5580417" y="1615994"/>
                </a:cubicBezTo>
                <a:cubicBezTo>
                  <a:pt x="5580417" y="1605928"/>
                  <a:pt x="5578904" y="1601399"/>
                  <a:pt x="5576384" y="1599764"/>
                </a:cubicBezTo>
                <a:close/>
                <a:moveTo>
                  <a:pt x="6144478" y="1597217"/>
                </a:moveTo>
                <a:lnTo>
                  <a:pt x="6119532" y="1601865"/>
                </a:lnTo>
                <a:lnTo>
                  <a:pt x="6118776" y="1601945"/>
                </a:lnTo>
                <a:lnTo>
                  <a:pt x="6120299" y="1604987"/>
                </a:lnTo>
                <a:cubicBezTo>
                  <a:pt x="6123202" y="1608170"/>
                  <a:pt x="6126107" y="1608263"/>
                  <a:pt x="6129011" y="1609058"/>
                </a:cubicBezTo>
                <a:lnTo>
                  <a:pt x="6134598" y="1614370"/>
                </a:lnTo>
                <a:lnTo>
                  <a:pt x="6139481" y="1613267"/>
                </a:lnTo>
                <a:lnTo>
                  <a:pt x="6141597" y="1608357"/>
                </a:lnTo>
                <a:close/>
                <a:moveTo>
                  <a:pt x="5660396" y="1597108"/>
                </a:moveTo>
                <a:lnTo>
                  <a:pt x="5657074" y="1598031"/>
                </a:lnTo>
                <a:lnTo>
                  <a:pt x="5657587" y="1598622"/>
                </a:lnTo>
                <a:cubicBezTo>
                  <a:pt x="5660603" y="1603673"/>
                  <a:pt x="5662614" y="1609735"/>
                  <a:pt x="5662614" y="1609735"/>
                </a:cubicBezTo>
                <a:close/>
                <a:moveTo>
                  <a:pt x="6160802" y="1596770"/>
                </a:moveTo>
                <a:cubicBezTo>
                  <a:pt x="6169189" y="1598222"/>
                  <a:pt x="6178773" y="1612744"/>
                  <a:pt x="6178773" y="1601127"/>
                </a:cubicBezTo>
                <a:cubicBezTo>
                  <a:pt x="6195811" y="1608871"/>
                  <a:pt x="6161735" y="1624361"/>
                  <a:pt x="6153214" y="1601127"/>
                </a:cubicBezTo>
                <a:cubicBezTo>
                  <a:pt x="6155344" y="1597254"/>
                  <a:pt x="6158007" y="1596286"/>
                  <a:pt x="6160802" y="1596770"/>
                </a:cubicBezTo>
                <a:close/>
                <a:moveTo>
                  <a:pt x="5305641" y="1596558"/>
                </a:moveTo>
                <a:lnTo>
                  <a:pt x="5300920" y="1603752"/>
                </a:lnTo>
                <a:lnTo>
                  <a:pt x="5306235" y="1608618"/>
                </a:lnTo>
                <a:cubicBezTo>
                  <a:pt x="5308251" y="1612644"/>
                  <a:pt x="5307747" y="1615160"/>
                  <a:pt x="5306109" y="1617047"/>
                </a:cubicBezTo>
                <a:lnTo>
                  <a:pt x="5305392" y="1617529"/>
                </a:lnTo>
                <a:lnTo>
                  <a:pt x="5309214" y="1622605"/>
                </a:lnTo>
                <a:lnTo>
                  <a:pt x="5313292" y="1620695"/>
                </a:lnTo>
                <a:cubicBezTo>
                  <a:pt x="5316820" y="1619689"/>
                  <a:pt x="5320095" y="1618682"/>
                  <a:pt x="5321986" y="1615915"/>
                </a:cubicBezTo>
                <a:lnTo>
                  <a:pt x="5322014" y="1614774"/>
                </a:lnTo>
                <a:lnTo>
                  <a:pt x="5316780" y="1601127"/>
                </a:lnTo>
                <a:lnTo>
                  <a:pt x="5322235" y="1605809"/>
                </a:lnTo>
                <a:lnTo>
                  <a:pt x="5322363" y="1600565"/>
                </a:lnTo>
                <a:close/>
                <a:moveTo>
                  <a:pt x="6383274" y="1594736"/>
                </a:moveTo>
                <a:lnTo>
                  <a:pt x="6385052" y="1601745"/>
                </a:lnTo>
                <a:cubicBezTo>
                  <a:pt x="6380903" y="1601745"/>
                  <a:pt x="6378828" y="1599700"/>
                  <a:pt x="6378828" y="1597656"/>
                </a:cubicBezTo>
                <a:close/>
                <a:moveTo>
                  <a:pt x="6382286" y="1590844"/>
                </a:moveTo>
                <a:lnTo>
                  <a:pt x="6385052" y="1593568"/>
                </a:lnTo>
                <a:lnTo>
                  <a:pt x="6383274" y="1594736"/>
                </a:lnTo>
                <a:close/>
                <a:moveTo>
                  <a:pt x="6218077" y="1588706"/>
                </a:moveTo>
                <a:lnTo>
                  <a:pt x="6216488" y="1589480"/>
                </a:lnTo>
                <a:cubicBezTo>
                  <a:pt x="6208097" y="1591417"/>
                  <a:pt x="6197610" y="1591417"/>
                  <a:pt x="6197610" y="1591417"/>
                </a:cubicBezTo>
                <a:lnTo>
                  <a:pt x="6198033" y="1588714"/>
                </a:lnTo>
                <a:lnTo>
                  <a:pt x="6162012" y="1593948"/>
                </a:lnTo>
                <a:lnTo>
                  <a:pt x="6149039" y="1596366"/>
                </a:lnTo>
                <a:lnTo>
                  <a:pt x="6149947" y="1597125"/>
                </a:lnTo>
                <a:cubicBezTo>
                  <a:pt x="6153214" y="1603865"/>
                  <a:pt x="6153214" y="1617342"/>
                  <a:pt x="6153214" y="1617342"/>
                </a:cubicBezTo>
                <a:cubicBezTo>
                  <a:pt x="6145469" y="1625329"/>
                  <a:pt x="6137725" y="1625329"/>
                  <a:pt x="6137725" y="1617342"/>
                </a:cubicBezTo>
                <a:lnTo>
                  <a:pt x="6138129" y="1616403"/>
                </a:lnTo>
                <a:lnTo>
                  <a:pt x="6137187" y="1616832"/>
                </a:lnTo>
                <a:lnTo>
                  <a:pt x="6137725" y="1617342"/>
                </a:lnTo>
                <a:cubicBezTo>
                  <a:pt x="6114490" y="1625329"/>
                  <a:pt x="6137725" y="1633315"/>
                  <a:pt x="6137725" y="1641301"/>
                </a:cubicBezTo>
                <a:lnTo>
                  <a:pt x="6139598" y="1641508"/>
                </a:lnTo>
                <a:lnTo>
                  <a:pt x="6150032" y="1636658"/>
                </a:lnTo>
                <a:lnTo>
                  <a:pt x="6145469" y="1625909"/>
                </a:lnTo>
                <a:cubicBezTo>
                  <a:pt x="6153539" y="1625909"/>
                  <a:pt x="6153539" y="1625909"/>
                  <a:pt x="6153539" y="1617906"/>
                </a:cubicBezTo>
                <a:cubicBezTo>
                  <a:pt x="6157571" y="1617906"/>
                  <a:pt x="6157571" y="1623908"/>
                  <a:pt x="6157571" y="1630912"/>
                </a:cubicBezTo>
                <a:lnTo>
                  <a:pt x="6158005" y="1632951"/>
                </a:lnTo>
                <a:lnTo>
                  <a:pt x="6162615" y="1630809"/>
                </a:lnTo>
                <a:lnTo>
                  <a:pt x="6162740" y="1621783"/>
                </a:lnTo>
                <a:cubicBezTo>
                  <a:pt x="6163622" y="1619406"/>
                  <a:pt x="6165639" y="1617906"/>
                  <a:pt x="6169672" y="1617906"/>
                </a:cubicBezTo>
                <a:lnTo>
                  <a:pt x="6177222" y="1626642"/>
                </a:lnTo>
                <a:lnTo>
                  <a:pt x="6189338" y="1623423"/>
                </a:lnTo>
                <a:lnTo>
                  <a:pt x="6188833" y="1610904"/>
                </a:lnTo>
                <a:cubicBezTo>
                  <a:pt x="6189842" y="1599901"/>
                  <a:pt x="6193876" y="1589897"/>
                  <a:pt x="6201944" y="1593899"/>
                </a:cubicBezTo>
                <a:cubicBezTo>
                  <a:pt x="6193875" y="1609902"/>
                  <a:pt x="6210011" y="1601899"/>
                  <a:pt x="6218077" y="1617906"/>
                </a:cubicBezTo>
                <a:cubicBezTo>
                  <a:pt x="6218077" y="1609903"/>
                  <a:pt x="6218077" y="1603901"/>
                  <a:pt x="6218077" y="1597899"/>
                </a:cubicBezTo>
                <a:close/>
                <a:moveTo>
                  <a:pt x="7409019" y="1584533"/>
                </a:moveTo>
                <a:cubicBezTo>
                  <a:pt x="7416764" y="1584533"/>
                  <a:pt x="7424509" y="1600452"/>
                  <a:pt x="7432253" y="1608411"/>
                </a:cubicBezTo>
                <a:cubicBezTo>
                  <a:pt x="7424509" y="1604432"/>
                  <a:pt x="7424509" y="1610401"/>
                  <a:pt x="7423540" y="1615378"/>
                </a:cubicBezTo>
                <a:lnTo>
                  <a:pt x="7416830" y="1615837"/>
                </a:lnTo>
                <a:lnTo>
                  <a:pt x="7418700" y="1600452"/>
                </a:lnTo>
                <a:cubicBezTo>
                  <a:pt x="7416764" y="1596473"/>
                  <a:pt x="7412893" y="1592492"/>
                  <a:pt x="7409019" y="1584533"/>
                </a:cubicBezTo>
                <a:close/>
                <a:moveTo>
                  <a:pt x="5484470" y="1583478"/>
                </a:moveTo>
                <a:lnTo>
                  <a:pt x="5483648" y="1583785"/>
                </a:lnTo>
                <a:lnTo>
                  <a:pt x="5484183" y="1586625"/>
                </a:lnTo>
                <a:close/>
                <a:moveTo>
                  <a:pt x="5315265" y="1581891"/>
                </a:moveTo>
                <a:lnTo>
                  <a:pt x="5313887" y="1583991"/>
                </a:lnTo>
                <a:lnTo>
                  <a:pt x="5314299" y="1584461"/>
                </a:lnTo>
                <a:close/>
                <a:moveTo>
                  <a:pt x="6370531" y="1581050"/>
                </a:moveTo>
                <a:cubicBezTo>
                  <a:pt x="6372604" y="1580284"/>
                  <a:pt x="6374681" y="1581306"/>
                  <a:pt x="6376754" y="1585394"/>
                </a:cubicBezTo>
                <a:cubicBezTo>
                  <a:pt x="6360159" y="1585394"/>
                  <a:pt x="6368455" y="1601745"/>
                  <a:pt x="6360159" y="1601745"/>
                </a:cubicBezTo>
                <a:cubicBezTo>
                  <a:pt x="6368455" y="1609919"/>
                  <a:pt x="6368455" y="1601745"/>
                  <a:pt x="6376754" y="1609919"/>
                </a:cubicBezTo>
                <a:cubicBezTo>
                  <a:pt x="6376754" y="1626269"/>
                  <a:pt x="6360159" y="1601745"/>
                  <a:pt x="6351861" y="1601745"/>
                </a:cubicBezTo>
                <a:cubicBezTo>
                  <a:pt x="6358083" y="1601745"/>
                  <a:pt x="6364306" y="1583350"/>
                  <a:pt x="6370531" y="1581050"/>
                </a:cubicBezTo>
                <a:close/>
                <a:moveTo>
                  <a:pt x="5406918" y="1572722"/>
                </a:moveTo>
                <a:lnTo>
                  <a:pt x="5405495" y="1576078"/>
                </a:lnTo>
                <a:cubicBezTo>
                  <a:pt x="5403232" y="1578482"/>
                  <a:pt x="5400037" y="1579495"/>
                  <a:pt x="5395777" y="1577470"/>
                </a:cubicBezTo>
                <a:lnTo>
                  <a:pt x="5419762" y="1630659"/>
                </a:lnTo>
                <a:lnTo>
                  <a:pt x="5420143" y="1619690"/>
                </a:lnTo>
                <a:cubicBezTo>
                  <a:pt x="5415101" y="1608618"/>
                  <a:pt x="5407036" y="1596541"/>
                  <a:pt x="5403005" y="1584461"/>
                </a:cubicBezTo>
                <a:cubicBezTo>
                  <a:pt x="5411069" y="1584461"/>
                  <a:pt x="5411069" y="1592513"/>
                  <a:pt x="5411069" y="1592513"/>
                </a:cubicBezTo>
                <a:lnTo>
                  <a:pt x="5411490" y="1592373"/>
                </a:lnTo>
                <a:lnTo>
                  <a:pt x="5411951" y="1584163"/>
                </a:lnTo>
                <a:close/>
                <a:moveTo>
                  <a:pt x="7375757" y="1571442"/>
                </a:moveTo>
                <a:cubicBezTo>
                  <a:pt x="7377466" y="1570913"/>
                  <a:pt x="7379070" y="1571473"/>
                  <a:pt x="7380582" y="1572841"/>
                </a:cubicBezTo>
                <a:cubicBezTo>
                  <a:pt x="7389658" y="1581050"/>
                  <a:pt x="7395466" y="1618361"/>
                  <a:pt x="7401274" y="1624332"/>
                </a:cubicBezTo>
                <a:cubicBezTo>
                  <a:pt x="7401274" y="1618361"/>
                  <a:pt x="7405630" y="1598959"/>
                  <a:pt x="7411077" y="1603064"/>
                </a:cubicBezTo>
                <a:lnTo>
                  <a:pt x="7416544" y="1615856"/>
                </a:lnTo>
                <a:lnTo>
                  <a:pt x="7409019" y="1616373"/>
                </a:lnTo>
                <a:cubicBezTo>
                  <a:pt x="7401274" y="1616373"/>
                  <a:pt x="7416764" y="1640251"/>
                  <a:pt x="7416764" y="1656173"/>
                </a:cubicBezTo>
                <a:cubicBezTo>
                  <a:pt x="7401274" y="1656173"/>
                  <a:pt x="7416764" y="1616373"/>
                  <a:pt x="7393530" y="1632291"/>
                </a:cubicBezTo>
                <a:cubicBezTo>
                  <a:pt x="7393530" y="1624332"/>
                  <a:pt x="7393530" y="1624332"/>
                  <a:pt x="7393530" y="1608411"/>
                </a:cubicBezTo>
                <a:cubicBezTo>
                  <a:pt x="7385785" y="1616373"/>
                  <a:pt x="7393530" y="1624332"/>
                  <a:pt x="7385785" y="1624332"/>
                </a:cubicBezTo>
                <a:cubicBezTo>
                  <a:pt x="7424509" y="1695972"/>
                  <a:pt x="7393530" y="1672091"/>
                  <a:pt x="7378039" y="1616373"/>
                </a:cubicBezTo>
                <a:cubicBezTo>
                  <a:pt x="7393530" y="1608411"/>
                  <a:pt x="7385785" y="1576574"/>
                  <a:pt x="7370295" y="1576574"/>
                </a:cubicBezTo>
                <a:cubicBezTo>
                  <a:pt x="7372231" y="1573588"/>
                  <a:pt x="7374047" y="1571971"/>
                  <a:pt x="7375757" y="1571442"/>
                </a:cubicBezTo>
                <a:close/>
                <a:moveTo>
                  <a:pt x="7743771" y="1570602"/>
                </a:moveTo>
                <a:cubicBezTo>
                  <a:pt x="7748623" y="1572054"/>
                  <a:pt x="7753340" y="1575927"/>
                  <a:pt x="7757536" y="1583672"/>
                </a:cubicBezTo>
                <a:cubicBezTo>
                  <a:pt x="7732364" y="1591417"/>
                  <a:pt x="7723975" y="1599161"/>
                  <a:pt x="7707194" y="1583672"/>
                </a:cubicBezTo>
                <a:cubicBezTo>
                  <a:pt x="7713487" y="1583672"/>
                  <a:pt x="7729217" y="1566246"/>
                  <a:pt x="7743771" y="1570602"/>
                </a:cubicBezTo>
                <a:close/>
                <a:moveTo>
                  <a:pt x="5548159" y="1568357"/>
                </a:moveTo>
                <a:lnTo>
                  <a:pt x="5548159" y="1575733"/>
                </a:lnTo>
                <a:lnTo>
                  <a:pt x="5548159" y="1576043"/>
                </a:lnTo>
                <a:lnTo>
                  <a:pt x="5551184" y="1583455"/>
                </a:lnTo>
                <a:cubicBezTo>
                  <a:pt x="5552696" y="1586977"/>
                  <a:pt x="5553956" y="1590248"/>
                  <a:pt x="5553829" y="1592136"/>
                </a:cubicBezTo>
                <a:lnTo>
                  <a:pt x="5548822" y="1592469"/>
                </a:lnTo>
                <a:lnTo>
                  <a:pt x="5556601" y="1599890"/>
                </a:lnTo>
                <a:lnTo>
                  <a:pt x="5560243" y="1598520"/>
                </a:lnTo>
                <a:close/>
                <a:moveTo>
                  <a:pt x="7432256" y="1568182"/>
                </a:moveTo>
                <a:cubicBezTo>
                  <a:pt x="7447745" y="1576410"/>
                  <a:pt x="7447745" y="1625784"/>
                  <a:pt x="7432256" y="1634014"/>
                </a:cubicBezTo>
                <a:cubicBezTo>
                  <a:pt x="7432256" y="1617556"/>
                  <a:pt x="7440000" y="1609325"/>
                  <a:pt x="7440000" y="1592868"/>
                </a:cubicBezTo>
                <a:cubicBezTo>
                  <a:pt x="7432256" y="1584640"/>
                  <a:pt x="7432256" y="1592868"/>
                  <a:pt x="7424511" y="1592868"/>
                </a:cubicBezTo>
                <a:cubicBezTo>
                  <a:pt x="7424511" y="1584640"/>
                  <a:pt x="7432256" y="1576410"/>
                  <a:pt x="7432256" y="1568182"/>
                </a:cubicBezTo>
                <a:close/>
                <a:moveTo>
                  <a:pt x="5362682" y="1567684"/>
                </a:moveTo>
                <a:lnTo>
                  <a:pt x="5362956" y="1576132"/>
                </a:lnTo>
                <a:lnTo>
                  <a:pt x="5365483" y="1573563"/>
                </a:lnTo>
                <a:close/>
                <a:moveTo>
                  <a:pt x="5324551" y="1566990"/>
                </a:moveTo>
                <a:lnTo>
                  <a:pt x="5321472" y="1572001"/>
                </a:lnTo>
                <a:lnTo>
                  <a:pt x="5322363" y="1584461"/>
                </a:lnTo>
                <a:close/>
                <a:moveTo>
                  <a:pt x="5344637" y="1563120"/>
                </a:moveTo>
                <a:lnTo>
                  <a:pt x="5343531" y="1566344"/>
                </a:lnTo>
                <a:lnTo>
                  <a:pt x="5338803" y="1567070"/>
                </a:lnTo>
                <a:lnTo>
                  <a:pt x="5339147" y="1575322"/>
                </a:lnTo>
                <a:lnTo>
                  <a:pt x="5339878" y="1575906"/>
                </a:lnTo>
                <a:cubicBezTo>
                  <a:pt x="5343784" y="1576913"/>
                  <a:pt x="5348068" y="1576409"/>
                  <a:pt x="5351596" y="1574396"/>
                </a:cubicBezTo>
                <a:lnTo>
                  <a:pt x="5351723" y="1574209"/>
                </a:lnTo>
                <a:lnTo>
                  <a:pt x="5351595" y="1572715"/>
                </a:lnTo>
                <a:close/>
                <a:moveTo>
                  <a:pt x="5381970" y="1562034"/>
                </a:moveTo>
                <a:lnTo>
                  <a:pt x="5378925" y="1564309"/>
                </a:lnTo>
                <a:lnTo>
                  <a:pt x="5378811" y="1564332"/>
                </a:lnTo>
                <a:lnTo>
                  <a:pt x="5378811" y="1568357"/>
                </a:lnTo>
                <a:lnTo>
                  <a:pt x="5378811" y="1571708"/>
                </a:lnTo>
                <a:cubicBezTo>
                  <a:pt x="5380827" y="1567682"/>
                  <a:pt x="5382843" y="1563656"/>
                  <a:pt x="5386875" y="1575733"/>
                </a:cubicBezTo>
                <a:cubicBezTo>
                  <a:pt x="5388892" y="1579760"/>
                  <a:pt x="5388387" y="1582276"/>
                  <a:pt x="5386498" y="1583533"/>
                </a:cubicBezTo>
                <a:lnTo>
                  <a:pt x="5378811" y="1583757"/>
                </a:lnTo>
                <a:lnTo>
                  <a:pt x="5378811" y="1584461"/>
                </a:lnTo>
                <a:cubicBezTo>
                  <a:pt x="5370747" y="1580435"/>
                  <a:pt x="5368731" y="1580435"/>
                  <a:pt x="5366715" y="1580435"/>
                </a:cubicBezTo>
                <a:lnTo>
                  <a:pt x="5363055" y="1579218"/>
                </a:lnTo>
                <a:lnTo>
                  <a:pt x="5363691" y="1598883"/>
                </a:lnTo>
                <a:lnTo>
                  <a:pt x="5365198" y="1608470"/>
                </a:lnTo>
                <a:lnTo>
                  <a:pt x="5367722" y="1604592"/>
                </a:lnTo>
                <a:cubicBezTo>
                  <a:pt x="5369234" y="1600565"/>
                  <a:pt x="5370999" y="1596539"/>
                  <a:pt x="5373897" y="1593017"/>
                </a:cubicBezTo>
                <a:lnTo>
                  <a:pt x="5378811" y="1589778"/>
                </a:lnTo>
                <a:lnTo>
                  <a:pt x="5378738" y="1585637"/>
                </a:lnTo>
                <a:lnTo>
                  <a:pt x="5381852" y="1587772"/>
                </a:lnTo>
                <a:lnTo>
                  <a:pt x="5386875" y="1584461"/>
                </a:lnTo>
                <a:lnTo>
                  <a:pt x="5388741" y="1592495"/>
                </a:lnTo>
                <a:lnTo>
                  <a:pt x="5390034" y="1593382"/>
                </a:lnTo>
                <a:lnTo>
                  <a:pt x="5389429" y="1595457"/>
                </a:lnTo>
                <a:lnTo>
                  <a:pt x="5391148" y="1602861"/>
                </a:lnTo>
                <a:lnTo>
                  <a:pt x="5393423" y="1604030"/>
                </a:lnTo>
                <a:lnTo>
                  <a:pt x="5397145" y="1603160"/>
                </a:lnTo>
                <a:lnTo>
                  <a:pt x="5396843" y="1602773"/>
                </a:lnTo>
                <a:close/>
                <a:moveTo>
                  <a:pt x="5654571" y="1561244"/>
                </a:moveTo>
                <a:cubicBezTo>
                  <a:pt x="5650550" y="1561244"/>
                  <a:pt x="5648539" y="1562759"/>
                  <a:pt x="5647533" y="1564905"/>
                </a:cubicBezTo>
                <a:lnTo>
                  <a:pt x="5646779" y="1570501"/>
                </a:lnTo>
                <a:lnTo>
                  <a:pt x="5657548" y="1574987"/>
                </a:lnTo>
                <a:lnTo>
                  <a:pt x="5661852" y="1578933"/>
                </a:lnTo>
                <a:lnTo>
                  <a:pt x="5662614" y="1569326"/>
                </a:lnTo>
                <a:cubicBezTo>
                  <a:pt x="5662614" y="1569326"/>
                  <a:pt x="5654571" y="1561244"/>
                  <a:pt x="5654571" y="1561244"/>
                </a:cubicBezTo>
                <a:close/>
                <a:moveTo>
                  <a:pt x="7819491" y="1560438"/>
                </a:moveTo>
                <a:cubicBezTo>
                  <a:pt x="7819491" y="1568182"/>
                  <a:pt x="7819491" y="1575927"/>
                  <a:pt x="7827236" y="1583672"/>
                </a:cubicBezTo>
                <a:cubicBezTo>
                  <a:pt x="7796257" y="1568182"/>
                  <a:pt x="7773023" y="1599161"/>
                  <a:pt x="7757533" y="1575927"/>
                </a:cubicBezTo>
                <a:cubicBezTo>
                  <a:pt x="7780767" y="1560438"/>
                  <a:pt x="7788512" y="1583672"/>
                  <a:pt x="7819491" y="1560438"/>
                </a:cubicBezTo>
                <a:close/>
                <a:moveTo>
                  <a:pt x="6355464" y="1559795"/>
                </a:moveTo>
                <a:lnTo>
                  <a:pt x="6356097" y="1561677"/>
                </a:lnTo>
                <a:lnTo>
                  <a:pt x="6354281" y="1560627"/>
                </a:lnTo>
                <a:close/>
                <a:moveTo>
                  <a:pt x="5910636" y="1558266"/>
                </a:moveTo>
                <a:lnTo>
                  <a:pt x="5909017" y="1558305"/>
                </a:lnTo>
                <a:lnTo>
                  <a:pt x="5911112" y="1562123"/>
                </a:lnTo>
                <a:close/>
                <a:moveTo>
                  <a:pt x="5489696" y="1556279"/>
                </a:moveTo>
                <a:cubicBezTo>
                  <a:pt x="5488688" y="1557285"/>
                  <a:pt x="5488184" y="1559299"/>
                  <a:pt x="5488435" y="1562570"/>
                </a:cubicBezTo>
                <a:lnTo>
                  <a:pt x="5490401" y="1570871"/>
                </a:lnTo>
                <a:lnTo>
                  <a:pt x="5491712" y="1573053"/>
                </a:lnTo>
                <a:lnTo>
                  <a:pt x="5491712" y="1571376"/>
                </a:lnTo>
                <a:cubicBezTo>
                  <a:pt x="5491712" y="1568357"/>
                  <a:pt x="5491712" y="1564331"/>
                  <a:pt x="5491712" y="1560305"/>
                </a:cubicBezTo>
                <a:lnTo>
                  <a:pt x="5498826" y="1565674"/>
                </a:lnTo>
                <a:lnTo>
                  <a:pt x="5496707" y="1559079"/>
                </a:lnTo>
                <a:close/>
                <a:moveTo>
                  <a:pt x="5515494" y="1555424"/>
                </a:moveTo>
                <a:lnTo>
                  <a:pt x="5512878" y="1556612"/>
                </a:lnTo>
                <a:cubicBezTo>
                  <a:pt x="5509854" y="1559631"/>
                  <a:pt x="5507838" y="1563657"/>
                  <a:pt x="5507838" y="1567684"/>
                </a:cubicBezTo>
                <a:lnTo>
                  <a:pt x="5508684" y="1570388"/>
                </a:lnTo>
                <a:lnTo>
                  <a:pt x="5511870" y="1571376"/>
                </a:lnTo>
                <a:cubicBezTo>
                  <a:pt x="5517918" y="1572383"/>
                  <a:pt x="5523966" y="1572383"/>
                  <a:pt x="5532031" y="1576409"/>
                </a:cubicBezTo>
                <a:lnTo>
                  <a:pt x="5532031" y="1573876"/>
                </a:lnTo>
                <a:lnTo>
                  <a:pt x="5526991" y="1567682"/>
                </a:lnTo>
                <a:lnTo>
                  <a:pt x="5525430" y="1559293"/>
                </a:lnTo>
                <a:lnTo>
                  <a:pt x="5523966" y="1560305"/>
                </a:lnTo>
                <a:cubicBezTo>
                  <a:pt x="5521950" y="1562318"/>
                  <a:pt x="5519934" y="1564331"/>
                  <a:pt x="5515902" y="1560305"/>
                </a:cubicBezTo>
                <a:close/>
                <a:moveTo>
                  <a:pt x="5474130" y="1555249"/>
                </a:moveTo>
                <a:lnTo>
                  <a:pt x="5470948" y="1560692"/>
                </a:lnTo>
                <a:lnTo>
                  <a:pt x="5470258" y="1561302"/>
                </a:lnTo>
                <a:lnTo>
                  <a:pt x="5475583" y="1575733"/>
                </a:lnTo>
                <a:lnTo>
                  <a:pt x="5468861" y="1572377"/>
                </a:lnTo>
                <a:lnTo>
                  <a:pt x="5472559" y="1583455"/>
                </a:lnTo>
                <a:cubicBezTo>
                  <a:pt x="5475583" y="1586474"/>
                  <a:pt x="5479615" y="1588488"/>
                  <a:pt x="5483648" y="1592513"/>
                </a:cubicBezTo>
                <a:lnTo>
                  <a:pt x="5484018" y="1588448"/>
                </a:lnTo>
                <a:lnTo>
                  <a:pt x="5481296" y="1577701"/>
                </a:lnTo>
                <a:lnTo>
                  <a:pt x="5480623" y="1578422"/>
                </a:lnTo>
                <a:cubicBezTo>
                  <a:pt x="5477599" y="1582448"/>
                  <a:pt x="5475583" y="1584461"/>
                  <a:pt x="5475583" y="1568357"/>
                </a:cubicBezTo>
                <a:lnTo>
                  <a:pt x="5478083" y="1566217"/>
                </a:lnTo>
                <a:close/>
                <a:moveTo>
                  <a:pt x="5433548" y="1554749"/>
                </a:moveTo>
                <a:lnTo>
                  <a:pt x="5427500" y="1556513"/>
                </a:lnTo>
                <a:lnTo>
                  <a:pt x="5435262" y="1560638"/>
                </a:lnTo>
                <a:cubicBezTo>
                  <a:pt x="5441309" y="1563657"/>
                  <a:pt x="5447358" y="1567682"/>
                  <a:pt x="5443326" y="1575733"/>
                </a:cubicBezTo>
                <a:cubicBezTo>
                  <a:pt x="5451390" y="1583785"/>
                  <a:pt x="5451390" y="1575733"/>
                  <a:pt x="5451390" y="1567684"/>
                </a:cubicBezTo>
                <a:lnTo>
                  <a:pt x="5457914" y="1574688"/>
                </a:lnTo>
                <a:lnTo>
                  <a:pt x="5464627" y="1570264"/>
                </a:lnTo>
                <a:lnTo>
                  <a:pt x="5460353" y="1568131"/>
                </a:lnTo>
                <a:lnTo>
                  <a:pt x="5460057" y="1568315"/>
                </a:lnTo>
                <a:lnTo>
                  <a:pt x="5460057" y="1567983"/>
                </a:lnTo>
                <a:lnTo>
                  <a:pt x="5451390" y="1563657"/>
                </a:lnTo>
                <a:close/>
                <a:moveTo>
                  <a:pt x="5719507" y="1554658"/>
                </a:moveTo>
                <a:cubicBezTo>
                  <a:pt x="5723380" y="1550785"/>
                  <a:pt x="5731125" y="1560466"/>
                  <a:pt x="5735965" y="1571116"/>
                </a:cubicBezTo>
                <a:lnTo>
                  <a:pt x="5737639" y="1577094"/>
                </a:lnTo>
                <a:lnTo>
                  <a:pt x="5739838" y="1577030"/>
                </a:lnTo>
                <a:cubicBezTo>
                  <a:pt x="5746615" y="1579087"/>
                  <a:pt x="5754359" y="1585258"/>
                  <a:pt x="5758232" y="1593487"/>
                </a:cubicBezTo>
                <a:lnTo>
                  <a:pt x="5759328" y="1592516"/>
                </a:lnTo>
                <a:lnTo>
                  <a:pt x="5759386" y="1592385"/>
                </a:lnTo>
                <a:lnTo>
                  <a:pt x="5762508" y="1585360"/>
                </a:lnTo>
                <a:lnTo>
                  <a:pt x="5758232" y="1577029"/>
                </a:lnTo>
                <a:cubicBezTo>
                  <a:pt x="5760168" y="1572916"/>
                  <a:pt x="5761620" y="1572401"/>
                  <a:pt x="5762829" y="1574072"/>
                </a:cubicBezTo>
                <a:cubicBezTo>
                  <a:pt x="5763737" y="1575326"/>
                  <a:pt x="5764510" y="1577810"/>
                  <a:pt x="5765246" y="1580925"/>
                </a:cubicBezTo>
                <a:lnTo>
                  <a:pt x="5766361" y="1586290"/>
                </a:lnTo>
                <a:lnTo>
                  <a:pt x="5771003" y="1590206"/>
                </a:lnTo>
                <a:cubicBezTo>
                  <a:pt x="5772940" y="1594563"/>
                  <a:pt x="5774876" y="1601098"/>
                  <a:pt x="5778749" y="1609811"/>
                </a:cubicBezTo>
                <a:cubicBezTo>
                  <a:pt x="5771003" y="1609811"/>
                  <a:pt x="5771003" y="1618524"/>
                  <a:pt x="5763259" y="1618524"/>
                </a:cubicBezTo>
                <a:cubicBezTo>
                  <a:pt x="5763259" y="1614168"/>
                  <a:pt x="5765195" y="1611989"/>
                  <a:pt x="5767131" y="1609811"/>
                </a:cubicBezTo>
                <a:lnTo>
                  <a:pt x="5767492" y="1608999"/>
                </a:lnTo>
                <a:lnTo>
                  <a:pt x="5766944" y="1608916"/>
                </a:lnTo>
                <a:cubicBezTo>
                  <a:pt x="5765976" y="1607887"/>
                  <a:pt x="5765976" y="1605830"/>
                  <a:pt x="5765976" y="1601717"/>
                </a:cubicBezTo>
                <a:cubicBezTo>
                  <a:pt x="5758232" y="1626402"/>
                  <a:pt x="5734997" y="1568801"/>
                  <a:pt x="5742742" y="1601717"/>
                </a:cubicBezTo>
                <a:cubicBezTo>
                  <a:pt x="5734997" y="1601717"/>
                  <a:pt x="5734997" y="1601717"/>
                  <a:pt x="5734997" y="1601717"/>
                </a:cubicBezTo>
                <a:cubicBezTo>
                  <a:pt x="5734997" y="1585259"/>
                  <a:pt x="5727253" y="1585259"/>
                  <a:pt x="5727253" y="1585259"/>
                </a:cubicBezTo>
                <a:cubicBezTo>
                  <a:pt x="5727253" y="1581145"/>
                  <a:pt x="5728704" y="1578573"/>
                  <a:pt x="5731004" y="1577287"/>
                </a:cubicBezTo>
                <a:lnTo>
                  <a:pt x="5731836" y="1577263"/>
                </a:lnTo>
                <a:lnTo>
                  <a:pt x="5730157" y="1574019"/>
                </a:lnTo>
                <a:cubicBezTo>
                  <a:pt x="5727253" y="1570148"/>
                  <a:pt x="5723380" y="1566275"/>
                  <a:pt x="5719507" y="1554658"/>
                </a:cubicBezTo>
                <a:close/>
                <a:moveTo>
                  <a:pt x="7853571" y="1552693"/>
                </a:moveTo>
                <a:cubicBezTo>
                  <a:pt x="7862088" y="1575927"/>
                  <a:pt x="7819491" y="1591417"/>
                  <a:pt x="7819491" y="1560438"/>
                </a:cubicBezTo>
                <a:cubicBezTo>
                  <a:pt x="7828011" y="1560438"/>
                  <a:pt x="7836530" y="1560438"/>
                  <a:pt x="7853571" y="1552693"/>
                </a:cubicBezTo>
                <a:close/>
                <a:moveTo>
                  <a:pt x="6385052" y="1552693"/>
                </a:moveTo>
                <a:cubicBezTo>
                  <a:pt x="6385052" y="1560867"/>
                  <a:pt x="6376754" y="1560867"/>
                  <a:pt x="6376754" y="1569043"/>
                </a:cubicBezTo>
                <a:cubicBezTo>
                  <a:pt x="6385052" y="1577217"/>
                  <a:pt x="6393351" y="1577217"/>
                  <a:pt x="6409947" y="1569043"/>
                </a:cubicBezTo>
                <a:cubicBezTo>
                  <a:pt x="6409947" y="1577217"/>
                  <a:pt x="6401649" y="1585394"/>
                  <a:pt x="6409947" y="1601745"/>
                </a:cubicBezTo>
                <a:cubicBezTo>
                  <a:pt x="6409947" y="1601745"/>
                  <a:pt x="6401649" y="1593568"/>
                  <a:pt x="6401649" y="1585394"/>
                </a:cubicBezTo>
                <a:cubicBezTo>
                  <a:pt x="6401649" y="1577217"/>
                  <a:pt x="6385052" y="1593568"/>
                  <a:pt x="6385052" y="1577217"/>
                </a:cubicBezTo>
                <a:cubicBezTo>
                  <a:pt x="6376754" y="1581306"/>
                  <a:pt x="6378829" y="1585394"/>
                  <a:pt x="6381942" y="1589480"/>
                </a:cubicBezTo>
                <a:lnTo>
                  <a:pt x="6382286" y="1590844"/>
                </a:lnTo>
                <a:lnTo>
                  <a:pt x="6376754" y="1585394"/>
                </a:lnTo>
                <a:cubicBezTo>
                  <a:pt x="6385052" y="1577217"/>
                  <a:pt x="6368455" y="1577217"/>
                  <a:pt x="6368455" y="1560867"/>
                </a:cubicBezTo>
                <a:cubicBezTo>
                  <a:pt x="6368455" y="1560867"/>
                  <a:pt x="6376754" y="1560867"/>
                  <a:pt x="6385052" y="1552693"/>
                </a:cubicBezTo>
                <a:close/>
                <a:moveTo>
                  <a:pt x="5904851" y="1548076"/>
                </a:moveTo>
                <a:lnTo>
                  <a:pt x="5904888" y="1548181"/>
                </a:lnTo>
                <a:lnTo>
                  <a:pt x="5904936" y="1548174"/>
                </a:lnTo>
                <a:close/>
                <a:moveTo>
                  <a:pt x="5972545" y="1547987"/>
                </a:moveTo>
                <a:cubicBezTo>
                  <a:pt x="5977990" y="1547018"/>
                  <a:pt x="5982346" y="1548955"/>
                  <a:pt x="5986704" y="1560571"/>
                </a:cubicBezTo>
                <a:cubicBezTo>
                  <a:pt x="5969277" y="1545082"/>
                  <a:pt x="5969277" y="1583805"/>
                  <a:pt x="5951851" y="1552826"/>
                </a:cubicBezTo>
                <a:cubicBezTo>
                  <a:pt x="5960563" y="1552826"/>
                  <a:pt x="5967098" y="1548955"/>
                  <a:pt x="5972545" y="1547987"/>
                </a:cubicBezTo>
                <a:close/>
                <a:moveTo>
                  <a:pt x="7893068" y="1544948"/>
                </a:moveTo>
                <a:cubicBezTo>
                  <a:pt x="7885323" y="1568182"/>
                  <a:pt x="7885323" y="1560438"/>
                  <a:pt x="7869833" y="1575927"/>
                </a:cubicBezTo>
                <a:cubicBezTo>
                  <a:pt x="7846599" y="1552693"/>
                  <a:pt x="7877578" y="1544948"/>
                  <a:pt x="7893068" y="1544948"/>
                </a:cubicBezTo>
                <a:close/>
                <a:moveTo>
                  <a:pt x="7893068" y="1544948"/>
                </a:moveTo>
                <a:cubicBezTo>
                  <a:pt x="7917962" y="1552693"/>
                  <a:pt x="7934560" y="1544948"/>
                  <a:pt x="7951154" y="1544948"/>
                </a:cubicBezTo>
                <a:cubicBezTo>
                  <a:pt x="7951154" y="1575927"/>
                  <a:pt x="7893068" y="1552693"/>
                  <a:pt x="7901366" y="1568182"/>
                </a:cubicBezTo>
                <a:cubicBezTo>
                  <a:pt x="7893068" y="1568182"/>
                  <a:pt x="7901366" y="1552693"/>
                  <a:pt x="7893068" y="1544948"/>
                </a:cubicBezTo>
                <a:close/>
                <a:moveTo>
                  <a:pt x="5330428" y="1543527"/>
                </a:moveTo>
                <a:lnTo>
                  <a:pt x="5329675" y="1547431"/>
                </a:lnTo>
                <a:lnTo>
                  <a:pt x="5333452" y="1553259"/>
                </a:lnTo>
                <a:lnTo>
                  <a:pt x="5336975" y="1552555"/>
                </a:lnTo>
                <a:close/>
                <a:moveTo>
                  <a:pt x="7966644" y="1537203"/>
                </a:moveTo>
                <a:cubicBezTo>
                  <a:pt x="7982134" y="1552693"/>
                  <a:pt x="7958900" y="1544948"/>
                  <a:pt x="7966644" y="1552693"/>
                </a:cubicBezTo>
                <a:cubicBezTo>
                  <a:pt x="7958900" y="1552693"/>
                  <a:pt x="7958900" y="1544948"/>
                  <a:pt x="7951154" y="1544948"/>
                </a:cubicBezTo>
                <a:cubicBezTo>
                  <a:pt x="7951154" y="1537203"/>
                  <a:pt x="7966644" y="1537203"/>
                  <a:pt x="7966644" y="1537203"/>
                </a:cubicBezTo>
                <a:close/>
                <a:moveTo>
                  <a:pt x="6529990" y="1537203"/>
                </a:moveTo>
                <a:cubicBezTo>
                  <a:pt x="6529990" y="1568182"/>
                  <a:pt x="6465214" y="1560438"/>
                  <a:pt x="6440924" y="1583672"/>
                </a:cubicBezTo>
                <a:cubicBezTo>
                  <a:pt x="6457116" y="1544948"/>
                  <a:pt x="6513796" y="1560438"/>
                  <a:pt x="6529990" y="1537203"/>
                </a:cubicBezTo>
                <a:close/>
                <a:moveTo>
                  <a:pt x="5411069" y="1535475"/>
                </a:moveTo>
                <a:cubicBezTo>
                  <a:pt x="5398972" y="1547553"/>
                  <a:pt x="5414093" y="1559631"/>
                  <a:pt x="5419007" y="1575105"/>
                </a:cubicBezTo>
                <a:lnTo>
                  <a:pt x="5419118" y="1589834"/>
                </a:lnTo>
                <a:lnTo>
                  <a:pt x="5423165" y="1588488"/>
                </a:lnTo>
                <a:lnTo>
                  <a:pt x="5424412" y="1588072"/>
                </a:lnTo>
                <a:lnTo>
                  <a:pt x="5426189" y="1586805"/>
                </a:lnTo>
                <a:cubicBezTo>
                  <a:pt x="5427198" y="1583785"/>
                  <a:pt x="5427198" y="1579760"/>
                  <a:pt x="5427198" y="1575733"/>
                </a:cubicBezTo>
                <a:lnTo>
                  <a:pt x="5432239" y="1585467"/>
                </a:lnTo>
                <a:lnTo>
                  <a:pt x="5435262" y="1584461"/>
                </a:lnTo>
                <a:cubicBezTo>
                  <a:pt x="5443326" y="1592513"/>
                  <a:pt x="5441310" y="1598552"/>
                  <a:pt x="5436269" y="1601572"/>
                </a:cubicBezTo>
                <a:lnTo>
                  <a:pt x="5428708" y="1601128"/>
                </a:lnTo>
                <a:lnTo>
                  <a:pt x="5426063" y="1608570"/>
                </a:lnTo>
                <a:cubicBezTo>
                  <a:pt x="5425182" y="1612974"/>
                  <a:pt x="5425182" y="1618007"/>
                  <a:pt x="5427198" y="1624046"/>
                </a:cubicBezTo>
                <a:lnTo>
                  <a:pt x="5427270" y="1624100"/>
                </a:lnTo>
                <a:lnTo>
                  <a:pt x="5428190" y="1616182"/>
                </a:lnTo>
                <a:cubicBezTo>
                  <a:pt x="5430033" y="1610945"/>
                  <a:pt x="5434002" y="1614909"/>
                  <a:pt x="5436269" y="1621702"/>
                </a:cubicBezTo>
                <a:lnTo>
                  <a:pt x="5436978" y="1631371"/>
                </a:lnTo>
                <a:lnTo>
                  <a:pt x="5439294" y="1633104"/>
                </a:lnTo>
                <a:lnTo>
                  <a:pt x="5443674" y="1638570"/>
                </a:lnTo>
                <a:lnTo>
                  <a:pt x="5445342" y="1627741"/>
                </a:lnTo>
                <a:cubicBezTo>
                  <a:pt x="5443326" y="1622709"/>
                  <a:pt x="5439294" y="1616669"/>
                  <a:pt x="5435262" y="1608618"/>
                </a:cubicBezTo>
                <a:cubicBezTo>
                  <a:pt x="5443326" y="1604592"/>
                  <a:pt x="5445342" y="1596539"/>
                  <a:pt x="5448366" y="1588488"/>
                </a:cubicBezTo>
                <a:lnTo>
                  <a:pt x="5448480" y="1588276"/>
                </a:lnTo>
                <a:lnTo>
                  <a:pt x="5443326" y="1591837"/>
                </a:lnTo>
                <a:cubicBezTo>
                  <a:pt x="5443326" y="1575734"/>
                  <a:pt x="5437278" y="1571708"/>
                  <a:pt x="5430222" y="1566675"/>
                </a:cubicBezTo>
                <a:lnTo>
                  <a:pt x="5421239" y="1558339"/>
                </a:lnTo>
                <a:lnTo>
                  <a:pt x="5413589" y="1560571"/>
                </a:lnTo>
                <a:cubicBezTo>
                  <a:pt x="5413589" y="1556698"/>
                  <a:pt x="5415040" y="1554279"/>
                  <a:pt x="5417097" y="1552584"/>
                </a:cubicBezTo>
                <a:lnTo>
                  <a:pt x="5417734" y="1552261"/>
                </a:lnTo>
                <a:close/>
                <a:moveTo>
                  <a:pt x="6275581" y="1533164"/>
                </a:moveTo>
                <a:lnTo>
                  <a:pt x="6274631" y="1535379"/>
                </a:lnTo>
                <a:lnTo>
                  <a:pt x="6274838" y="1535866"/>
                </a:lnTo>
                <a:lnTo>
                  <a:pt x="6275581" y="1535595"/>
                </a:lnTo>
                <a:close/>
                <a:moveTo>
                  <a:pt x="5386875" y="1527423"/>
                </a:moveTo>
                <a:cubicBezTo>
                  <a:pt x="5378811" y="1535475"/>
                  <a:pt x="5378811" y="1543527"/>
                  <a:pt x="5378811" y="1543527"/>
                </a:cubicBezTo>
                <a:lnTo>
                  <a:pt x="5386487" y="1549798"/>
                </a:lnTo>
                <a:lnTo>
                  <a:pt x="5391510" y="1544948"/>
                </a:lnTo>
                <a:lnTo>
                  <a:pt x="5390346" y="1553180"/>
                </a:lnTo>
                <a:lnTo>
                  <a:pt x="5395777" y="1553180"/>
                </a:lnTo>
                <a:cubicBezTo>
                  <a:pt x="5389388" y="1559252"/>
                  <a:pt x="5397375" y="1569879"/>
                  <a:pt x="5401768" y="1567981"/>
                </a:cubicBezTo>
                <a:lnTo>
                  <a:pt x="5403024" y="1564651"/>
                </a:lnTo>
                <a:lnTo>
                  <a:pt x="5398594" y="1555730"/>
                </a:lnTo>
                <a:cubicBezTo>
                  <a:pt x="5396452" y="1550070"/>
                  <a:pt x="5394940" y="1543527"/>
                  <a:pt x="5394940" y="1535475"/>
                </a:cubicBezTo>
                <a:cubicBezTo>
                  <a:pt x="5386875" y="1519371"/>
                  <a:pt x="5386875" y="1551579"/>
                  <a:pt x="5386875" y="1527423"/>
                </a:cubicBezTo>
                <a:close/>
                <a:moveTo>
                  <a:pt x="5509738" y="1524262"/>
                </a:moveTo>
                <a:lnTo>
                  <a:pt x="5507838" y="1527424"/>
                </a:lnTo>
                <a:lnTo>
                  <a:pt x="5507838" y="1536149"/>
                </a:lnTo>
                <a:lnTo>
                  <a:pt x="5507838" y="1544534"/>
                </a:lnTo>
                <a:lnTo>
                  <a:pt x="5507839" y="1544534"/>
                </a:lnTo>
                <a:lnTo>
                  <a:pt x="5512777" y="1544604"/>
                </a:lnTo>
                <a:lnTo>
                  <a:pt x="5507838" y="1536149"/>
                </a:lnTo>
                <a:cubicBezTo>
                  <a:pt x="5515902" y="1544200"/>
                  <a:pt x="5517918" y="1544200"/>
                  <a:pt x="5516910" y="1540175"/>
                </a:cubicBezTo>
                <a:close/>
                <a:moveTo>
                  <a:pt x="6028866" y="1520582"/>
                </a:moveTo>
                <a:lnTo>
                  <a:pt x="6026250" y="1522604"/>
                </a:lnTo>
                <a:lnTo>
                  <a:pt x="6027766" y="1523448"/>
                </a:lnTo>
                <a:cubicBezTo>
                  <a:pt x="6028774" y="1523951"/>
                  <a:pt x="6029278" y="1523700"/>
                  <a:pt x="6029026" y="1521312"/>
                </a:cubicBezTo>
                <a:close/>
                <a:moveTo>
                  <a:pt x="5564288" y="1519371"/>
                </a:moveTo>
                <a:cubicBezTo>
                  <a:pt x="5560255" y="1519371"/>
                  <a:pt x="5562272" y="1525410"/>
                  <a:pt x="5563280" y="1531449"/>
                </a:cubicBezTo>
                <a:lnTo>
                  <a:pt x="5563263" y="1532544"/>
                </a:lnTo>
                <a:lnTo>
                  <a:pt x="5566304" y="1536023"/>
                </a:lnTo>
                <a:lnTo>
                  <a:pt x="5568600" y="1536070"/>
                </a:lnTo>
                <a:lnTo>
                  <a:pt x="5569958" y="1532455"/>
                </a:lnTo>
                <a:cubicBezTo>
                  <a:pt x="5569832" y="1529436"/>
                  <a:pt x="5568320" y="1525410"/>
                  <a:pt x="5564288" y="1519371"/>
                </a:cubicBezTo>
                <a:close/>
                <a:moveTo>
                  <a:pt x="5483648" y="1519371"/>
                </a:moveTo>
                <a:cubicBezTo>
                  <a:pt x="5479615" y="1523396"/>
                  <a:pt x="5483648" y="1531449"/>
                  <a:pt x="5486672" y="1539501"/>
                </a:cubicBezTo>
                <a:lnTo>
                  <a:pt x="5487923" y="1544977"/>
                </a:lnTo>
                <a:lnTo>
                  <a:pt x="5492441" y="1545797"/>
                </a:lnTo>
                <a:lnTo>
                  <a:pt x="5491712" y="1543527"/>
                </a:lnTo>
                <a:cubicBezTo>
                  <a:pt x="5493728" y="1545540"/>
                  <a:pt x="5496247" y="1546043"/>
                  <a:pt x="5499019" y="1545917"/>
                </a:cubicBezTo>
                <a:lnTo>
                  <a:pt x="5502578" y="1545359"/>
                </a:lnTo>
                <a:lnTo>
                  <a:pt x="5493732" y="1533764"/>
                </a:lnTo>
                <a:lnTo>
                  <a:pt x="5493097" y="1533839"/>
                </a:lnTo>
                <a:cubicBezTo>
                  <a:pt x="5489192" y="1531952"/>
                  <a:pt x="5485664" y="1527423"/>
                  <a:pt x="5483648" y="1519371"/>
                </a:cubicBezTo>
                <a:close/>
                <a:moveTo>
                  <a:pt x="5808571" y="1514102"/>
                </a:moveTo>
                <a:cubicBezTo>
                  <a:pt x="5824061" y="1529592"/>
                  <a:pt x="5831805" y="1506357"/>
                  <a:pt x="5839550" y="1537336"/>
                </a:cubicBezTo>
                <a:cubicBezTo>
                  <a:pt x="5831805" y="1537336"/>
                  <a:pt x="5831805" y="1529592"/>
                  <a:pt x="5831805" y="1529592"/>
                </a:cubicBezTo>
                <a:cubicBezTo>
                  <a:pt x="5831805" y="1529592"/>
                  <a:pt x="5831805" y="1529592"/>
                  <a:pt x="5831805" y="1537336"/>
                </a:cubicBezTo>
                <a:cubicBezTo>
                  <a:pt x="5824061" y="1529592"/>
                  <a:pt x="5816316" y="1529592"/>
                  <a:pt x="5808571" y="1514102"/>
                </a:cubicBezTo>
                <a:close/>
                <a:moveTo>
                  <a:pt x="5515107" y="1511430"/>
                </a:moveTo>
                <a:lnTo>
                  <a:pt x="5510237" y="1513210"/>
                </a:lnTo>
                <a:lnTo>
                  <a:pt x="5510441" y="1514056"/>
                </a:lnTo>
                <a:lnTo>
                  <a:pt x="5515525" y="1519795"/>
                </a:lnTo>
                <a:cubicBezTo>
                  <a:pt x="5517414" y="1523066"/>
                  <a:pt x="5517918" y="1526086"/>
                  <a:pt x="5515902" y="1528099"/>
                </a:cubicBezTo>
                <a:lnTo>
                  <a:pt x="5519095" y="1524911"/>
                </a:lnTo>
                <a:lnTo>
                  <a:pt x="5518144" y="1521354"/>
                </a:lnTo>
                <a:cubicBezTo>
                  <a:pt x="5518144" y="1521354"/>
                  <a:pt x="5520080" y="1521354"/>
                  <a:pt x="5522016" y="1520289"/>
                </a:cubicBezTo>
                <a:lnTo>
                  <a:pt x="5525429" y="1513717"/>
                </a:lnTo>
                <a:lnTo>
                  <a:pt x="5520564" y="1513717"/>
                </a:lnTo>
                <a:cubicBezTo>
                  <a:pt x="5518967" y="1512701"/>
                  <a:pt x="5517103" y="1511684"/>
                  <a:pt x="5515107" y="1511430"/>
                </a:cubicBezTo>
                <a:close/>
                <a:moveTo>
                  <a:pt x="5726794" y="1511068"/>
                </a:moveTo>
                <a:lnTo>
                  <a:pt x="5727253" y="1513446"/>
                </a:lnTo>
                <a:lnTo>
                  <a:pt x="5728240" y="1512594"/>
                </a:lnTo>
                <a:lnTo>
                  <a:pt x="5727253" y="1511374"/>
                </a:lnTo>
                <a:close/>
                <a:moveTo>
                  <a:pt x="5653678" y="1506357"/>
                </a:moveTo>
                <a:cubicBezTo>
                  <a:pt x="5661423" y="1506357"/>
                  <a:pt x="5669168" y="1529592"/>
                  <a:pt x="5676913" y="1545082"/>
                </a:cubicBezTo>
                <a:cubicBezTo>
                  <a:pt x="5669168" y="1537336"/>
                  <a:pt x="5661423" y="1537336"/>
                  <a:pt x="5661423" y="1537336"/>
                </a:cubicBezTo>
                <a:cubicBezTo>
                  <a:pt x="5645934" y="1514102"/>
                  <a:pt x="5661423" y="1521847"/>
                  <a:pt x="5653678" y="1506357"/>
                </a:cubicBezTo>
                <a:close/>
                <a:moveTo>
                  <a:pt x="5894263" y="1504104"/>
                </a:moveTo>
                <a:lnTo>
                  <a:pt x="5894614" y="1505814"/>
                </a:lnTo>
                <a:lnTo>
                  <a:pt x="5895400" y="1505423"/>
                </a:lnTo>
                <a:close/>
                <a:moveTo>
                  <a:pt x="5596854" y="1503962"/>
                </a:moveTo>
                <a:lnTo>
                  <a:pt x="5600577" y="1512325"/>
                </a:lnTo>
                <a:cubicBezTo>
                  <a:pt x="5602594" y="1517358"/>
                  <a:pt x="5604610" y="1523396"/>
                  <a:pt x="5604610" y="1527423"/>
                </a:cubicBezTo>
                <a:cubicBezTo>
                  <a:pt x="5600577" y="1527423"/>
                  <a:pt x="5598561" y="1525409"/>
                  <a:pt x="5596545" y="1522391"/>
                </a:cubicBezTo>
                <a:lnTo>
                  <a:pt x="5595086" y="1520388"/>
                </a:lnTo>
                <a:lnTo>
                  <a:pt x="5595537" y="1522059"/>
                </a:lnTo>
                <a:lnTo>
                  <a:pt x="5596286" y="1532526"/>
                </a:lnTo>
                <a:lnTo>
                  <a:pt x="5598561" y="1534468"/>
                </a:lnTo>
                <a:lnTo>
                  <a:pt x="5600329" y="1534557"/>
                </a:lnTo>
                <a:lnTo>
                  <a:pt x="5601585" y="1533130"/>
                </a:lnTo>
                <a:cubicBezTo>
                  <a:pt x="5603097" y="1531621"/>
                  <a:pt x="5604861" y="1530362"/>
                  <a:pt x="5606752" y="1530488"/>
                </a:cubicBezTo>
                <a:lnTo>
                  <a:pt x="5611386" y="1534917"/>
                </a:lnTo>
                <a:lnTo>
                  <a:pt x="5613248" y="1533425"/>
                </a:lnTo>
                <a:lnTo>
                  <a:pt x="5614690" y="1526588"/>
                </a:lnTo>
                <a:lnTo>
                  <a:pt x="5612576" y="1519992"/>
                </a:lnTo>
                <a:lnTo>
                  <a:pt x="5611288" y="1528178"/>
                </a:lnTo>
                <a:cubicBezTo>
                  <a:pt x="5609523" y="1528681"/>
                  <a:pt x="5606248" y="1520125"/>
                  <a:pt x="5602467" y="1512577"/>
                </a:cubicBezTo>
                <a:lnTo>
                  <a:pt x="5596994" y="1503972"/>
                </a:lnTo>
                <a:close/>
                <a:moveTo>
                  <a:pt x="6217817" y="1503776"/>
                </a:moveTo>
                <a:cubicBezTo>
                  <a:pt x="6225893" y="1527979"/>
                  <a:pt x="6217817" y="1536046"/>
                  <a:pt x="6225893" y="1552182"/>
                </a:cubicBezTo>
                <a:cubicBezTo>
                  <a:pt x="6221854" y="1544112"/>
                  <a:pt x="6217817" y="1542096"/>
                  <a:pt x="6213779" y="1540081"/>
                </a:cubicBezTo>
                <a:lnTo>
                  <a:pt x="6210818" y="1537121"/>
                </a:lnTo>
                <a:lnTo>
                  <a:pt x="6206433" y="1522623"/>
                </a:lnTo>
                <a:lnTo>
                  <a:pt x="6209742" y="1518903"/>
                </a:lnTo>
                <a:cubicBezTo>
                  <a:pt x="6209742" y="1511843"/>
                  <a:pt x="6209742" y="1503776"/>
                  <a:pt x="6217817" y="1503776"/>
                </a:cubicBezTo>
                <a:close/>
                <a:moveTo>
                  <a:pt x="5596545" y="1503266"/>
                </a:moveTo>
                <a:lnTo>
                  <a:pt x="5596756" y="1503742"/>
                </a:lnTo>
                <a:lnTo>
                  <a:pt x="5596813" y="1503688"/>
                </a:lnTo>
                <a:close/>
                <a:moveTo>
                  <a:pt x="5506242" y="1497286"/>
                </a:moveTo>
                <a:lnTo>
                  <a:pt x="5499978" y="1505418"/>
                </a:lnTo>
                <a:lnTo>
                  <a:pt x="5506164" y="1509536"/>
                </a:lnTo>
                <a:lnTo>
                  <a:pt x="5507432" y="1504785"/>
                </a:lnTo>
                <a:close/>
                <a:moveTo>
                  <a:pt x="5518424" y="1496623"/>
                </a:moveTo>
                <a:lnTo>
                  <a:pt x="5519500" y="1500120"/>
                </a:lnTo>
                <a:cubicBezTo>
                  <a:pt x="5520033" y="1503551"/>
                  <a:pt x="5519500" y="1505585"/>
                  <a:pt x="5517370" y="1505585"/>
                </a:cubicBezTo>
                <a:lnTo>
                  <a:pt x="5525562" y="1513405"/>
                </a:lnTo>
                <a:lnTo>
                  <a:pt x="5524057" y="1496883"/>
                </a:lnTo>
                <a:lnTo>
                  <a:pt x="5522958" y="1497228"/>
                </a:lnTo>
                <a:close/>
                <a:moveTo>
                  <a:pt x="6226789" y="1496573"/>
                </a:moveTo>
                <a:lnTo>
                  <a:pt x="6229561" y="1518973"/>
                </a:lnTo>
                <a:lnTo>
                  <a:pt x="6226910" y="1508762"/>
                </a:lnTo>
                <a:cubicBezTo>
                  <a:pt x="6225337" y="1501547"/>
                  <a:pt x="6224851" y="1496573"/>
                  <a:pt x="6226789" y="1496573"/>
                </a:cubicBezTo>
                <a:close/>
                <a:moveTo>
                  <a:pt x="6395866" y="1489379"/>
                </a:moveTo>
                <a:cubicBezTo>
                  <a:pt x="6371648" y="1497402"/>
                  <a:pt x="6339362" y="1489379"/>
                  <a:pt x="6339362" y="1505423"/>
                </a:cubicBezTo>
                <a:cubicBezTo>
                  <a:pt x="6331287" y="1489379"/>
                  <a:pt x="6307072" y="1513443"/>
                  <a:pt x="6299001" y="1497402"/>
                </a:cubicBezTo>
                <a:cubicBezTo>
                  <a:pt x="6282856" y="1505423"/>
                  <a:pt x="6299001" y="1513443"/>
                  <a:pt x="6290929" y="1513443"/>
                </a:cubicBezTo>
                <a:cubicBezTo>
                  <a:pt x="6290929" y="1517455"/>
                  <a:pt x="6292948" y="1519461"/>
                  <a:pt x="6294965" y="1521465"/>
                </a:cubicBezTo>
                <a:lnTo>
                  <a:pt x="6297968" y="1527433"/>
                </a:lnTo>
                <a:lnTo>
                  <a:pt x="6316866" y="1520542"/>
                </a:lnTo>
                <a:lnTo>
                  <a:pt x="6339848" y="1517530"/>
                </a:lnTo>
                <a:lnTo>
                  <a:pt x="6343144" y="1516128"/>
                </a:lnTo>
                <a:lnTo>
                  <a:pt x="6344861" y="1516872"/>
                </a:lnTo>
                <a:lnTo>
                  <a:pt x="6360145" y="1514869"/>
                </a:lnTo>
                <a:cubicBezTo>
                  <a:pt x="6374782" y="1513356"/>
                  <a:pt x="6389671" y="1511592"/>
                  <a:pt x="6404938" y="1507684"/>
                </a:cubicBezTo>
                <a:lnTo>
                  <a:pt x="6416862" y="1502606"/>
                </a:lnTo>
                <a:lnTo>
                  <a:pt x="6409487" y="1496149"/>
                </a:lnTo>
                <a:cubicBezTo>
                  <a:pt x="6400405" y="1493893"/>
                  <a:pt x="6395866" y="1507428"/>
                  <a:pt x="6395866" y="1489379"/>
                </a:cubicBezTo>
                <a:close/>
                <a:moveTo>
                  <a:pt x="6282856" y="1489379"/>
                </a:moveTo>
                <a:lnTo>
                  <a:pt x="6283082" y="1490680"/>
                </a:lnTo>
                <a:lnTo>
                  <a:pt x="6282138" y="1490836"/>
                </a:lnTo>
                <a:close/>
                <a:moveTo>
                  <a:pt x="6194065" y="1489379"/>
                </a:moveTo>
                <a:lnTo>
                  <a:pt x="6188772" y="1496472"/>
                </a:lnTo>
                <a:lnTo>
                  <a:pt x="6191989" y="1505194"/>
                </a:lnTo>
                <a:close/>
                <a:moveTo>
                  <a:pt x="6089129" y="1489379"/>
                </a:moveTo>
                <a:cubicBezTo>
                  <a:pt x="6072984" y="1497402"/>
                  <a:pt x="6097200" y="1529487"/>
                  <a:pt x="6081057" y="1513443"/>
                </a:cubicBezTo>
                <a:cubicBezTo>
                  <a:pt x="6081057" y="1513443"/>
                  <a:pt x="6081057" y="1505423"/>
                  <a:pt x="6081057" y="1497402"/>
                </a:cubicBezTo>
                <a:lnTo>
                  <a:pt x="6064079" y="1516048"/>
                </a:lnTo>
                <a:lnTo>
                  <a:pt x="6074460" y="1521484"/>
                </a:lnTo>
                <a:cubicBezTo>
                  <a:pt x="6078187" y="1524751"/>
                  <a:pt x="6081382" y="1529592"/>
                  <a:pt x="6083512" y="1537336"/>
                </a:cubicBezTo>
                <a:cubicBezTo>
                  <a:pt x="6079252" y="1533465"/>
                  <a:pt x="6074993" y="1531528"/>
                  <a:pt x="6070733" y="1529592"/>
                </a:cubicBezTo>
                <a:lnTo>
                  <a:pt x="6059723" y="1522920"/>
                </a:lnTo>
                <a:lnTo>
                  <a:pt x="6056629" y="1529306"/>
                </a:lnTo>
                <a:lnTo>
                  <a:pt x="6052629" y="1551858"/>
                </a:lnTo>
                <a:cubicBezTo>
                  <a:pt x="6051564" y="1562508"/>
                  <a:pt x="6049433" y="1572188"/>
                  <a:pt x="6040914" y="1576061"/>
                </a:cubicBezTo>
                <a:cubicBezTo>
                  <a:pt x="6040914" y="1566379"/>
                  <a:pt x="6042512" y="1559603"/>
                  <a:pt x="6044509" y="1554157"/>
                </a:cubicBezTo>
                <a:lnTo>
                  <a:pt x="6048401" y="1545113"/>
                </a:lnTo>
                <a:lnTo>
                  <a:pt x="6045237" y="1541519"/>
                </a:lnTo>
                <a:cubicBezTo>
                  <a:pt x="6043724" y="1533999"/>
                  <a:pt x="6046751" y="1517456"/>
                  <a:pt x="6040697" y="1505423"/>
                </a:cubicBezTo>
                <a:cubicBezTo>
                  <a:pt x="6040697" y="1509433"/>
                  <a:pt x="6039688" y="1511940"/>
                  <a:pt x="6038048" y="1513820"/>
                </a:cubicBezTo>
                <a:lnTo>
                  <a:pt x="6033116" y="1517375"/>
                </a:lnTo>
                <a:lnTo>
                  <a:pt x="6033816" y="1518421"/>
                </a:lnTo>
                <a:cubicBezTo>
                  <a:pt x="6035833" y="1522443"/>
                  <a:pt x="6037849" y="1526464"/>
                  <a:pt x="6041882" y="1530487"/>
                </a:cubicBezTo>
                <a:cubicBezTo>
                  <a:pt x="6025749" y="1530487"/>
                  <a:pt x="6033816" y="1546572"/>
                  <a:pt x="6041882" y="1562657"/>
                </a:cubicBezTo>
                <a:cubicBezTo>
                  <a:pt x="6033816" y="1570699"/>
                  <a:pt x="6033816" y="1562657"/>
                  <a:pt x="6025749" y="1562657"/>
                </a:cubicBezTo>
                <a:cubicBezTo>
                  <a:pt x="6033816" y="1578744"/>
                  <a:pt x="6033816" y="1578744"/>
                  <a:pt x="6033816" y="1594829"/>
                </a:cubicBezTo>
                <a:lnTo>
                  <a:pt x="6063784" y="1593263"/>
                </a:lnTo>
                <a:lnTo>
                  <a:pt x="6065205" y="1577892"/>
                </a:lnTo>
                <a:cubicBezTo>
                  <a:pt x="6069254" y="1577892"/>
                  <a:pt x="6073303" y="1583862"/>
                  <a:pt x="6074314" y="1588837"/>
                </a:cubicBezTo>
                <a:lnTo>
                  <a:pt x="6073432" y="1593362"/>
                </a:lnTo>
                <a:lnTo>
                  <a:pt x="6096338" y="1593823"/>
                </a:lnTo>
                <a:cubicBezTo>
                  <a:pt x="6116507" y="1592817"/>
                  <a:pt x="6134658" y="1586784"/>
                  <a:pt x="6146760" y="1562657"/>
                </a:cubicBezTo>
                <a:cubicBezTo>
                  <a:pt x="6154827" y="1578744"/>
                  <a:pt x="6162893" y="1570699"/>
                  <a:pt x="6170963" y="1586786"/>
                </a:cubicBezTo>
                <a:cubicBezTo>
                  <a:pt x="6170963" y="1562657"/>
                  <a:pt x="6203232" y="1578744"/>
                  <a:pt x="6187096" y="1554614"/>
                </a:cubicBezTo>
                <a:cubicBezTo>
                  <a:pt x="6187096" y="1542551"/>
                  <a:pt x="6196172" y="1553107"/>
                  <a:pt x="6204114" y="1569317"/>
                </a:cubicBezTo>
                <a:lnTo>
                  <a:pt x="6208854" y="1580841"/>
                </a:lnTo>
                <a:lnTo>
                  <a:pt x="6210196" y="1580767"/>
                </a:lnTo>
                <a:lnTo>
                  <a:pt x="6218077" y="1581374"/>
                </a:lnTo>
                <a:lnTo>
                  <a:pt x="6218077" y="1577892"/>
                </a:lnTo>
                <a:lnTo>
                  <a:pt x="6219526" y="1581485"/>
                </a:lnTo>
                <a:lnTo>
                  <a:pt x="6221207" y="1581615"/>
                </a:lnTo>
                <a:cubicBezTo>
                  <a:pt x="6223829" y="1581252"/>
                  <a:pt x="6224878" y="1579799"/>
                  <a:pt x="6222781" y="1575927"/>
                </a:cubicBezTo>
                <a:cubicBezTo>
                  <a:pt x="6226976" y="1579799"/>
                  <a:pt x="6227501" y="1582703"/>
                  <a:pt x="6225927" y="1584882"/>
                </a:cubicBezTo>
                <a:lnTo>
                  <a:pt x="6221723" y="1586931"/>
                </a:lnTo>
                <a:lnTo>
                  <a:pt x="6226146" y="1597899"/>
                </a:lnTo>
                <a:cubicBezTo>
                  <a:pt x="6228164" y="1605902"/>
                  <a:pt x="6230180" y="1613905"/>
                  <a:pt x="6234213" y="1617906"/>
                </a:cubicBezTo>
                <a:cubicBezTo>
                  <a:pt x="6234213" y="1617906"/>
                  <a:pt x="6226147" y="1617906"/>
                  <a:pt x="6218077" y="1625909"/>
                </a:cubicBezTo>
                <a:lnTo>
                  <a:pt x="6225210" y="1635017"/>
                </a:lnTo>
                <a:lnTo>
                  <a:pt x="6242174" y="1630141"/>
                </a:lnTo>
                <a:lnTo>
                  <a:pt x="6243028" y="1628821"/>
                </a:lnTo>
                <a:lnTo>
                  <a:pt x="6242278" y="1619953"/>
                </a:lnTo>
                <a:cubicBezTo>
                  <a:pt x="6242278" y="1611993"/>
                  <a:pt x="6242278" y="1604033"/>
                  <a:pt x="6234533" y="1600053"/>
                </a:cubicBezTo>
                <a:cubicBezTo>
                  <a:pt x="6236470" y="1594083"/>
                  <a:pt x="6236954" y="1586620"/>
                  <a:pt x="6236591" y="1578288"/>
                </a:cubicBezTo>
                <a:lnTo>
                  <a:pt x="6234579" y="1560343"/>
                </a:lnTo>
                <a:lnTo>
                  <a:pt x="6217817" y="1568315"/>
                </a:lnTo>
                <a:cubicBezTo>
                  <a:pt x="6209742" y="1552182"/>
                  <a:pt x="6185515" y="1511843"/>
                  <a:pt x="6185515" y="1544112"/>
                </a:cubicBezTo>
                <a:cubicBezTo>
                  <a:pt x="6169365" y="1527979"/>
                  <a:pt x="6193592" y="1519910"/>
                  <a:pt x="6185515" y="1503776"/>
                </a:cubicBezTo>
                <a:lnTo>
                  <a:pt x="6184143" y="1503020"/>
                </a:lnTo>
                <a:lnTo>
                  <a:pt x="6181956" y="1506426"/>
                </a:lnTo>
                <a:lnTo>
                  <a:pt x="6181322" y="1505648"/>
                </a:lnTo>
                <a:lnTo>
                  <a:pt x="6180469" y="1511843"/>
                </a:lnTo>
                <a:cubicBezTo>
                  <a:pt x="6179964" y="1515877"/>
                  <a:pt x="6179206" y="1519910"/>
                  <a:pt x="6177566" y="1521927"/>
                </a:cubicBezTo>
                <a:lnTo>
                  <a:pt x="6173254" y="1520867"/>
                </a:lnTo>
                <a:lnTo>
                  <a:pt x="6174180" y="1523988"/>
                </a:lnTo>
                <a:cubicBezTo>
                  <a:pt x="6174997" y="1530212"/>
                  <a:pt x="6168463" y="1522434"/>
                  <a:pt x="6161928" y="1528657"/>
                </a:cubicBezTo>
                <a:cubicBezTo>
                  <a:pt x="6170640" y="1545252"/>
                  <a:pt x="6188067" y="1553550"/>
                  <a:pt x="6179354" y="1570148"/>
                </a:cubicBezTo>
                <a:cubicBezTo>
                  <a:pt x="6170640" y="1553550"/>
                  <a:pt x="6161928" y="1545252"/>
                  <a:pt x="6153214" y="1512060"/>
                </a:cubicBezTo>
                <a:cubicBezTo>
                  <a:pt x="6157571" y="1516210"/>
                  <a:pt x="6161928" y="1516210"/>
                  <a:pt x="6165195" y="1515172"/>
                </a:cubicBezTo>
                <a:lnTo>
                  <a:pt x="6167558" y="1513821"/>
                </a:lnTo>
                <a:lnTo>
                  <a:pt x="6163076" y="1498706"/>
                </a:lnTo>
                <a:lnTo>
                  <a:pt x="6161776" y="1505423"/>
                </a:lnTo>
                <a:cubicBezTo>
                  <a:pt x="6161776" y="1513443"/>
                  <a:pt x="6153704" y="1505423"/>
                  <a:pt x="6145633" y="1505423"/>
                </a:cubicBezTo>
                <a:lnTo>
                  <a:pt x="6146978" y="1502484"/>
                </a:lnTo>
                <a:lnTo>
                  <a:pt x="6145118" y="1504771"/>
                </a:lnTo>
                <a:lnTo>
                  <a:pt x="6145633" y="1505423"/>
                </a:lnTo>
                <a:lnTo>
                  <a:pt x="6144689" y="1505298"/>
                </a:lnTo>
                <a:lnTo>
                  <a:pt x="6143291" y="1507017"/>
                </a:lnTo>
                <a:cubicBezTo>
                  <a:pt x="6141597" y="1508030"/>
                  <a:pt x="6139661" y="1508030"/>
                  <a:pt x="6137725" y="1506006"/>
                </a:cubicBezTo>
                <a:lnTo>
                  <a:pt x="6137066" y="1504287"/>
                </a:lnTo>
                <a:lnTo>
                  <a:pt x="6130498" y="1503417"/>
                </a:lnTo>
                <a:cubicBezTo>
                  <a:pt x="6127471" y="1501412"/>
                  <a:pt x="6125452" y="1497401"/>
                  <a:pt x="6121415" y="1489379"/>
                </a:cubicBezTo>
                <a:cubicBezTo>
                  <a:pt x="6113344" y="1497402"/>
                  <a:pt x="6105272" y="1497402"/>
                  <a:pt x="6121415" y="1537509"/>
                </a:cubicBezTo>
                <a:cubicBezTo>
                  <a:pt x="6113344" y="1553550"/>
                  <a:pt x="6113344" y="1521466"/>
                  <a:pt x="6105272" y="1513443"/>
                </a:cubicBezTo>
                <a:cubicBezTo>
                  <a:pt x="6089129" y="1513443"/>
                  <a:pt x="6113344" y="1529487"/>
                  <a:pt x="6097200" y="1529487"/>
                </a:cubicBezTo>
                <a:cubicBezTo>
                  <a:pt x="6089129" y="1513443"/>
                  <a:pt x="6097200" y="1513443"/>
                  <a:pt x="6089129" y="1489379"/>
                </a:cubicBezTo>
                <a:close/>
                <a:moveTo>
                  <a:pt x="5669168" y="1488826"/>
                </a:moveTo>
                <a:cubicBezTo>
                  <a:pt x="5677881" y="1492940"/>
                  <a:pt x="5684416" y="1501169"/>
                  <a:pt x="5689862" y="1509398"/>
                </a:cubicBezTo>
                <a:lnTo>
                  <a:pt x="5693551" y="1514757"/>
                </a:lnTo>
                <a:lnTo>
                  <a:pt x="5693693" y="1514102"/>
                </a:lnTo>
                <a:cubicBezTo>
                  <a:pt x="5702081" y="1514102"/>
                  <a:pt x="5710472" y="1545082"/>
                  <a:pt x="5718864" y="1545082"/>
                </a:cubicBezTo>
                <a:lnTo>
                  <a:pt x="5715509" y="1557468"/>
                </a:lnTo>
                <a:lnTo>
                  <a:pt x="5718539" y="1564339"/>
                </a:lnTo>
                <a:cubicBezTo>
                  <a:pt x="5721444" y="1574019"/>
                  <a:pt x="5723380" y="1585637"/>
                  <a:pt x="5727253" y="1593382"/>
                </a:cubicBezTo>
                <a:cubicBezTo>
                  <a:pt x="5719507" y="1601127"/>
                  <a:pt x="5704018" y="1554658"/>
                  <a:pt x="5704018" y="1546913"/>
                </a:cubicBezTo>
                <a:cubicBezTo>
                  <a:pt x="5707890" y="1546913"/>
                  <a:pt x="5710795" y="1548849"/>
                  <a:pt x="5713094" y="1551996"/>
                </a:cubicBezTo>
                <a:lnTo>
                  <a:pt x="5713162" y="1552149"/>
                </a:lnTo>
                <a:lnTo>
                  <a:pt x="5716240" y="1551374"/>
                </a:lnTo>
                <a:cubicBezTo>
                  <a:pt x="5716240" y="1549438"/>
                  <a:pt x="5709947" y="1545565"/>
                  <a:pt x="5705752" y="1539757"/>
                </a:cubicBezTo>
                <a:lnTo>
                  <a:pt x="5703399" y="1533240"/>
                </a:lnTo>
                <a:lnTo>
                  <a:pt x="5702880" y="1535965"/>
                </a:lnTo>
                <a:cubicBezTo>
                  <a:pt x="5702149" y="1536945"/>
                  <a:pt x="5701094" y="1536978"/>
                  <a:pt x="5699800" y="1536270"/>
                </a:cubicBezTo>
                <a:lnTo>
                  <a:pt x="5699681" y="1536133"/>
                </a:lnTo>
                <a:lnTo>
                  <a:pt x="5699328" y="1537095"/>
                </a:lnTo>
                <a:cubicBezTo>
                  <a:pt x="5694216" y="1540725"/>
                  <a:pt x="5683204" y="1533465"/>
                  <a:pt x="5676910" y="1521847"/>
                </a:cubicBezTo>
                <a:cubicBezTo>
                  <a:pt x="5679008" y="1519910"/>
                  <a:pt x="5681106" y="1519427"/>
                  <a:pt x="5683072" y="1519547"/>
                </a:cubicBezTo>
                <a:lnTo>
                  <a:pt x="5687306" y="1520596"/>
                </a:lnTo>
                <a:lnTo>
                  <a:pt x="5678290" y="1505670"/>
                </a:lnTo>
                <a:cubicBezTo>
                  <a:pt x="5674614" y="1499112"/>
                  <a:pt x="5671346" y="1492940"/>
                  <a:pt x="5669168" y="1488826"/>
                </a:cubicBezTo>
                <a:close/>
                <a:moveTo>
                  <a:pt x="5895001" y="1487487"/>
                </a:moveTo>
                <a:lnTo>
                  <a:pt x="5895023" y="1489138"/>
                </a:lnTo>
                <a:lnTo>
                  <a:pt x="5894054" y="1496771"/>
                </a:lnTo>
                <a:lnTo>
                  <a:pt x="5895400" y="1497402"/>
                </a:lnTo>
                <a:close/>
                <a:moveTo>
                  <a:pt x="5532031" y="1487162"/>
                </a:moveTo>
                <a:cubicBezTo>
                  <a:pt x="5532031" y="1491188"/>
                  <a:pt x="5531022" y="1493704"/>
                  <a:pt x="5529384" y="1495215"/>
                </a:cubicBezTo>
                <a:lnTo>
                  <a:pt x="5524746" y="1496667"/>
                </a:lnTo>
                <a:lnTo>
                  <a:pt x="5543119" y="1515013"/>
                </a:lnTo>
                <a:lnTo>
                  <a:pt x="5549233" y="1532388"/>
                </a:lnTo>
                <a:lnTo>
                  <a:pt x="5550805" y="1538666"/>
                </a:lnTo>
                <a:lnTo>
                  <a:pt x="5551500" y="1538829"/>
                </a:lnTo>
                <a:lnTo>
                  <a:pt x="5556224" y="1552253"/>
                </a:lnTo>
                <a:lnTo>
                  <a:pt x="5550439" y="1551428"/>
                </a:lnTo>
                <a:lnTo>
                  <a:pt x="5553595" y="1564421"/>
                </a:lnTo>
                <a:lnTo>
                  <a:pt x="5556224" y="1568357"/>
                </a:lnTo>
                <a:cubicBezTo>
                  <a:pt x="5560255" y="1564331"/>
                  <a:pt x="5560255" y="1556279"/>
                  <a:pt x="5561264" y="1551246"/>
                </a:cubicBezTo>
                <a:lnTo>
                  <a:pt x="5563293" y="1548162"/>
                </a:lnTo>
                <a:lnTo>
                  <a:pt x="5563153" y="1546546"/>
                </a:lnTo>
                <a:lnTo>
                  <a:pt x="5565626" y="1542357"/>
                </a:lnTo>
                <a:lnTo>
                  <a:pt x="5565170" y="1541685"/>
                </a:lnTo>
                <a:lnTo>
                  <a:pt x="5561045" y="1540901"/>
                </a:lnTo>
                <a:lnTo>
                  <a:pt x="5556224" y="1543527"/>
                </a:lnTo>
                <a:lnTo>
                  <a:pt x="5554582" y="1539553"/>
                </a:lnTo>
                <a:lnTo>
                  <a:pt x="5551500" y="1538829"/>
                </a:lnTo>
                <a:lnTo>
                  <a:pt x="5549233" y="1532388"/>
                </a:lnTo>
                <a:lnTo>
                  <a:pt x="5548159" y="1528099"/>
                </a:lnTo>
                <a:lnTo>
                  <a:pt x="5549458" y="1527153"/>
                </a:lnTo>
                <a:lnTo>
                  <a:pt x="5547907" y="1523397"/>
                </a:lnTo>
                <a:cubicBezTo>
                  <a:pt x="5542615" y="1506790"/>
                  <a:pt x="5544127" y="1499240"/>
                  <a:pt x="5532031" y="1487162"/>
                </a:cubicBezTo>
                <a:close/>
                <a:moveTo>
                  <a:pt x="6130449" y="1487040"/>
                </a:moveTo>
                <a:lnTo>
                  <a:pt x="6129489" y="1489379"/>
                </a:lnTo>
                <a:lnTo>
                  <a:pt x="6131680" y="1490250"/>
                </a:lnTo>
                <a:close/>
                <a:moveTo>
                  <a:pt x="6141526" y="1483891"/>
                </a:moveTo>
                <a:lnTo>
                  <a:pt x="6145469" y="1497908"/>
                </a:lnTo>
                <a:cubicBezTo>
                  <a:pt x="6147405" y="1495884"/>
                  <a:pt x="6148374" y="1495884"/>
                  <a:pt x="6148616" y="1496896"/>
                </a:cubicBezTo>
                <a:lnTo>
                  <a:pt x="6147611" y="1501099"/>
                </a:lnTo>
                <a:lnTo>
                  <a:pt x="6150677" y="1494394"/>
                </a:lnTo>
                <a:lnTo>
                  <a:pt x="6160287" y="1490052"/>
                </a:lnTo>
                <a:lnTo>
                  <a:pt x="6159829" y="1488852"/>
                </a:lnTo>
                <a:close/>
                <a:moveTo>
                  <a:pt x="5781466" y="1479250"/>
                </a:moveTo>
                <a:cubicBezTo>
                  <a:pt x="5799539" y="1479250"/>
                  <a:pt x="5799539" y="1496029"/>
                  <a:pt x="5808574" y="1529592"/>
                </a:cubicBezTo>
                <a:cubicBezTo>
                  <a:pt x="5790504" y="1512812"/>
                  <a:pt x="5790504" y="1504421"/>
                  <a:pt x="5781466" y="1479250"/>
                </a:cubicBezTo>
                <a:close/>
                <a:moveTo>
                  <a:pt x="7095357" y="1471371"/>
                </a:moveTo>
                <a:cubicBezTo>
                  <a:pt x="7062442" y="1504934"/>
                  <a:pt x="6996613" y="1496542"/>
                  <a:pt x="6963696" y="1521713"/>
                </a:cubicBezTo>
                <a:cubicBezTo>
                  <a:pt x="6996613" y="1479763"/>
                  <a:pt x="7045986" y="1496542"/>
                  <a:pt x="7095357" y="1471371"/>
                </a:cubicBezTo>
                <a:close/>
                <a:moveTo>
                  <a:pt x="5609650" y="1471058"/>
                </a:moveTo>
                <a:cubicBezTo>
                  <a:pt x="5606625" y="1473072"/>
                  <a:pt x="5604610" y="1479110"/>
                  <a:pt x="5604610" y="1487162"/>
                </a:cubicBezTo>
                <a:cubicBezTo>
                  <a:pt x="5616706" y="1491188"/>
                  <a:pt x="5616706" y="1493202"/>
                  <a:pt x="5614690" y="1497228"/>
                </a:cubicBezTo>
                <a:lnTo>
                  <a:pt x="5612588" y="1502393"/>
                </a:lnTo>
                <a:lnTo>
                  <a:pt x="5616706" y="1513000"/>
                </a:lnTo>
                <a:lnTo>
                  <a:pt x="5616891" y="1530505"/>
                </a:lnTo>
                <a:lnTo>
                  <a:pt x="5620738" y="1527423"/>
                </a:lnTo>
                <a:cubicBezTo>
                  <a:pt x="5628802" y="1535475"/>
                  <a:pt x="5620738" y="1535475"/>
                  <a:pt x="5628802" y="1543527"/>
                </a:cubicBezTo>
                <a:lnTo>
                  <a:pt x="5630412" y="1544732"/>
                </a:lnTo>
                <a:lnTo>
                  <a:pt x="5629473" y="1533706"/>
                </a:lnTo>
                <a:lnTo>
                  <a:pt x="5633029" y="1530684"/>
                </a:lnTo>
                <a:lnTo>
                  <a:pt x="5632835" y="1530442"/>
                </a:lnTo>
                <a:cubicBezTo>
                  <a:pt x="5630819" y="1527423"/>
                  <a:pt x="5628802" y="1523396"/>
                  <a:pt x="5628802" y="1519371"/>
                </a:cubicBezTo>
                <a:cubicBezTo>
                  <a:pt x="5628802" y="1519371"/>
                  <a:pt x="5620738" y="1519371"/>
                  <a:pt x="5628802" y="1527423"/>
                </a:cubicBezTo>
                <a:cubicBezTo>
                  <a:pt x="5612674" y="1527423"/>
                  <a:pt x="5620738" y="1503266"/>
                  <a:pt x="5628802" y="1503266"/>
                </a:cubicBezTo>
                <a:cubicBezTo>
                  <a:pt x="5620738" y="1503266"/>
                  <a:pt x="5604610" y="1479110"/>
                  <a:pt x="5620738" y="1479110"/>
                </a:cubicBezTo>
                <a:cubicBezTo>
                  <a:pt x="5616706" y="1471058"/>
                  <a:pt x="5612674" y="1469045"/>
                  <a:pt x="5609650" y="1471058"/>
                </a:cubicBezTo>
                <a:close/>
                <a:moveTo>
                  <a:pt x="6177919" y="1465316"/>
                </a:moveTo>
                <a:cubicBezTo>
                  <a:pt x="6169848" y="1465316"/>
                  <a:pt x="6167830" y="1471332"/>
                  <a:pt x="6166821" y="1479353"/>
                </a:cubicBezTo>
                <a:lnTo>
                  <a:pt x="6164214" y="1492825"/>
                </a:lnTo>
                <a:lnTo>
                  <a:pt x="6164571" y="1494195"/>
                </a:lnTo>
                <a:cubicBezTo>
                  <a:pt x="6165832" y="1498230"/>
                  <a:pt x="6167346" y="1501760"/>
                  <a:pt x="6169365" y="1503776"/>
                </a:cubicBezTo>
                <a:cubicBezTo>
                  <a:pt x="6173403" y="1511843"/>
                  <a:pt x="6175422" y="1507809"/>
                  <a:pt x="6177441" y="1501759"/>
                </a:cubicBezTo>
                <a:lnTo>
                  <a:pt x="6177774" y="1500811"/>
                </a:lnTo>
                <a:lnTo>
                  <a:pt x="6169848" y="1481360"/>
                </a:lnTo>
                <a:cubicBezTo>
                  <a:pt x="6173884" y="1481360"/>
                  <a:pt x="6177920" y="1483365"/>
                  <a:pt x="6180947" y="1485369"/>
                </a:cubicBezTo>
                <a:lnTo>
                  <a:pt x="6184758" y="1488397"/>
                </a:lnTo>
                <a:lnTo>
                  <a:pt x="6185515" y="1487640"/>
                </a:lnTo>
                <a:lnTo>
                  <a:pt x="6185945" y="1488807"/>
                </a:lnTo>
                <a:lnTo>
                  <a:pt x="6184984" y="1477348"/>
                </a:lnTo>
                <a:cubicBezTo>
                  <a:pt x="6183975" y="1473337"/>
                  <a:pt x="6181956" y="1469326"/>
                  <a:pt x="6177919" y="1465316"/>
                </a:cubicBezTo>
                <a:close/>
                <a:moveTo>
                  <a:pt x="5518386" y="1465280"/>
                </a:moveTo>
                <a:lnTo>
                  <a:pt x="5514445" y="1465724"/>
                </a:lnTo>
                <a:lnTo>
                  <a:pt x="5515902" y="1471058"/>
                </a:lnTo>
                <a:lnTo>
                  <a:pt x="5519926" y="1467844"/>
                </a:lnTo>
                <a:close/>
                <a:moveTo>
                  <a:pt x="5790071" y="1457506"/>
                </a:moveTo>
                <a:lnTo>
                  <a:pt x="5790071" y="1459338"/>
                </a:lnTo>
                <a:lnTo>
                  <a:pt x="5791544" y="1460140"/>
                </a:lnTo>
                <a:close/>
                <a:moveTo>
                  <a:pt x="5557209" y="1449050"/>
                </a:moveTo>
                <a:lnTo>
                  <a:pt x="5556141" y="1449721"/>
                </a:lnTo>
                <a:lnTo>
                  <a:pt x="5556342" y="1454249"/>
                </a:lnTo>
                <a:close/>
                <a:moveTo>
                  <a:pt x="5591819" y="1435632"/>
                </a:moveTo>
                <a:lnTo>
                  <a:pt x="5598561" y="1445393"/>
                </a:lnTo>
                <a:cubicBezTo>
                  <a:pt x="5601585" y="1461999"/>
                  <a:pt x="5586464" y="1483136"/>
                  <a:pt x="5580417" y="1495215"/>
                </a:cubicBezTo>
                <a:cubicBezTo>
                  <a:pt x="5604610" y="1503266"/>
                  <a:pt x="5588481" y="1454954"/>
                  <a:pt x="5612674" y="1454954"/>
                </a:cubicBezTo>
                <a:cubicBezTo>
                  <a:pt x="5612674" y="1454954"/>
                  <a:pt x="5612169" y="1453444"/>
                  <a:pt x="5611288" y="1451306"/>
                </a:cubicBezTo>
                <a:lnTo>
                  <a:pt x="5609619" y="1447917"/>
                </a:lnTo>
                <a:lnTo>
                  <a:pt x="5606726" y="1446334"/>
                </a:lnTo>
                <a:close/>
                <a:moveTo>
                  <a:pt x="6310652" y="1434354"/>
                </a:moveTo>
                <a:cubicBezTo>
                  <a:pt x="6315372" y="1437621"/>
                  <a:pt x="6325536" y="1463760"/>
                  <a:pt x="6331344" y="1463760"/>
                </a:cubicBezTo>
                <a:cubicBezTo>
                  <a:pt x="6331344" y="1471504"/>
                  <a:pt x="6323599" y="1471504"/>
                  <a:pt x="6315854" y="1471504"/>
                </a:cubicBezTo>
                <a:cubicBezTo>
                  <a:pt x="6315854" y="1471504"/>
                  <a:pt x="6315854" y="1463760"/>
                  <a:pt x="6323599" y="1463760"/>
                </a:cubicBezTo>
                <a:cubicBezTo>
                  <a:pt x="6315854" y="1448271"/>
                  <a:pt x="6315854" y="1440525"/>
                  <a:pt x="6308109" y="1440525"/>
                </a:cubicBezTo>
                <a:cubicBezTo>
                  <a:pt x="6308109" y="1434717"/>
                  <a:pt x="6309078" y="1433264"/>
                  <a:pt x="6310652" y="1434354"/>
                </a:cubicBezTo>
                <a:close/>
                <a:moveTo>
                  <a:pt x="5895400" y="1433229"/>
                </a:moveTo>
                <a:lnTo>
                  <a:pt x="5897204" y="1434397"/>
                </a:lnTo>
                <a:lnTo>
                  <a:pt x="5895778" y="1434233"/>
                </a:lnTo>
                <a:cubicBezTo>
                  <a:pt x="5893887" y="1433731"/>
                  <a:pt x="5893382" y="1433229"/>
                  <a:pt x="5895400" y="1433229"/>
                </a:cubicBezTo>
                <a:close/>
                <a:moveTo>
                  <a:pt x="5941521" y="1425802"/>
                </a:moveTo>
                <a:lnTo>
                  <a:pt x="5941080" y="1425883"/>
                </a:lnTo>
                <a:cubicBezTo>
                  <a:pt x="5938298" y="1426972"/>
                  <a:pt x="5936361" y="1428908"/>
                  <a:pt x="5936361" y="1432781"/>
                </a:cubicBezTo>
                <a:lnTo>
                  <a:pt x="5932069" y="1431161"/>
                </a:lnTo>
                <a:lnTo>
                  <a:pt x="5935761" y="1441252"/>
                </a:lnTo>
                <a:cubicBezTo>
                  <a:pt x="5939797" y="1441252"/>
                  <a:pt x="5939797" y="1437241"/>
                  <a:pt x="5939797" y="1432228"/>
                </a:cubicBezTo>
                <a:close/>
                <a:moveTo>
                  <a:pt x="5968047" y="1425209"/>
                </a:moveTo>
                <a:lnTo>
                  <a:pt x="5976119" y="1441249"/>
                </a:lnTo>
                <a:lnTo>
                  <a:pt x="5969057" y="1433232"/>
                </a:lnTo>
                <a:cubicBezTo>
                  <a:pt x="5968047" y="1429219"/>
                  <a:pt x="5968047" y="1425209"/>
                  <a:pt x="5968047" y="1425209"/>
                </a:cubicBezTo>
                <a:close/>
                <a:moveTo>
                  <a:pt x="6355490" y="1425036"/>
                </a:moveTo>
                <a:cubicBezTo>
                  <a:pt x="6387382" y="1456015"/>
                  <a:pt x="6403325" y="1425036"/>
                  <a:pt x="6435216" y="1425036"/>
                </a:cubicBezTo>
                <a:cubicBezTo>
                  <a:pt x="6443188" y="1432781"/>
                  <a:pt x="6451162" y="1456015"/>
                  <a:pt x="6451162" y="1456015"/>
                </a:cubicBezTo>
                <a:cubicBezTo>
                  <a:pt x="6459133" y="1471504"/>
                  <a:pt x="6443188" y="1456015"/>
                  <a:pt x="6443188" y="1448271"/>
                </a:cubicBezTo>
                <a:cubicBezTo>
                  <a:pt x="6427244" y="1425036"/>
                  <a:pt x="6427244" y="1456015"/>
                  <a:pt x="6419270" y="1432781"/>
                </a:cubicBezTo>
                <a:cubicBezTo>
                  <a:pt x="6395354" y="1448271"/>
                  <a:pt x="6371436" y="1456015"/>
                  <a:pt x="6355490" y="1432781"/>
                </a:cubicBezTo>
                <a:cubicBezTo>
                  <a:pt x="6347516" y="1432781"/>
                  <a:pt x="6355490" y="1440525"/>
                  <a:pt x="6355490" y="1440525"/>
                </a:cubicBezTo>
                <a:cubicBezTo>
                  <a:pt x="6347516" y="1440525"/>
                  <a:pt x="6347516" y="1432781"/>
                  <a:pt x="6339544" y="1432781"/>
                </a:cubicBezTo>
                <a:cubicBezTo>
                  <a:pt x="6339544" y="1432781"/>
                  <a:pt x="6339544" y="1440525"/>
                  <a:pt x="6339544" y="1440525"/>
                </a:cubicBezTo>
                <a:cubicBezTo>
                  <a:pt x="6323599" y="1432781"/>
                  <a:pt x="6347516" y="1425036"/>
                  <a:pt x="6355490" y="1425036"/>
                </a:cubicBezTo>
                <a:close/>
                <a:moveTo>
                  <a:pt x="6284875" y="1425036"/>
                </a:moveTo>
                <a:cubicBezTo>
                  <a:pt x="6292620" y="1432781"/>
                  <a:pt x="6300365" y="1432781"/>
                  <a:pt x="6308109" y="1456015"/>
                </a:cubicBezTo>
                <a:cubicBezTo>
                  <a:pt x="6300365" y="1456015"/>
                  <a:pt x="6292620" y="1432781"/>
                  <a:pt x="6300365" y="1463760"/>
                </a:cubicBezTo>
                <a:cubicBezTo>
                  <a:pt x="6300365" y="1479250"/>
                  <a:pt x="6284875" y="1440525"/>
                  <a:pt x="6284875" y="1425036"/>
                </a:cubicBezTo>
                <a:close/>
                <a:moveTo>
                  <a:pt x="6490576" y="1423958"/>
                </a:moveTo>
                <a:lnTo>
                  <a:pt x="6471182" y="1433186"/>
                </a:lnTo>
                <a:cubicBezTo>
                  <a:pt x="6462097" y="1433186"/>
                  <a:pt x="6452003" y="1431168"/>
                  <a:pt x="6443927" y="1431168"/>
                </a:cubicBezTo>
                <a:close/>
                <a:moveTo>
                  <a:pt x="6492379" y="1423102"/>
                </a:moveTo>
                <a:lnTo>
                  <a:pt x="6493264" y="1423544"/>
                </a:lnTo>
                <a:lnTo>
                  <a:pt x="6490576" y="1423958"/>
                </a:lnTo>
                <a:close/>
                <a:moveTo>
                  <a:pt x="6266844" y="1422279"/>
                </a:moveTo>
                <a:lnTo>
                  <a:pt x="6265964" y="1423216"/>
                </a:lnTo>
                <a:lnTo>
                  <a:pt x="6266324" y="1424485"/>
                </a:lnTo>
                <a:close/>
                <a:moveTo>
                  <a:pt x="6520353" y="1419358"/>
                </a:moveTo>
                <a:lnTo>
                  <a:pt x="6508529" y="1431168"/>
                </a:lnTo>
                <a:lnTo>
                  <a:pt x="6493264" y="1423544"/>
                </a:lnTo>
                <a:close/>
                <a:moveTo>
                  <a:pt x="5791147" y="1416220"/>
                </a:moveTo>
                <a:lnTo>
                  <a:pt x="5790929" y="1417719"/>
                </a:lnTo>
                <a:lnTo>
                  <a:pt x="5792468" y="1418486"/>
                </a:lnTo>
                <a:close/>
                <a:moveTo>
                  <a:pt x="5661938" y="1415357"/>
                </a:moveTo>
                <a:lnTo>
                  <a:pt x="5662504" y="1416867"/>
                </a:lnTo>
                <a:lnTo>
                  <a:pt x="5650172" y="1427844"/>
                </a:lnTo>
                <a:lnTo>
                  <a:pt x="5650933" y="1423489"/>
                </a:lnTo>
                <a:cubicBezTo>
                  <a:pt x="5651934" y="1417389"/>
                  <a:pt x="5653934" y="1411291"/>
                  <a:pt x="5661938" y="1415357"/>
                </a:cubicBezTo>
                <a:close/>
                <a:moveTo>
                  <a:pt x="5781890" y="1415212"/>
                </a:moveTo>
                <a:lnTo>
                  <a:pt x="5777817" y="1420345"/>
                </a:lnTo>
                <a:lnTo>
                  <a:pt x="5782152" y="1423575"/>
                </a:lnTo>
                <a:cubicBezTo>
                  <a:pt x="5785729" y="1431115"/>
                  <a:pt x="5786240" y="1443682"/>
                  <a:pt x="5789817" y="1451222"/>
                </a:cubicBezTo>
                <a:lnTo>
                  <a:pt x="5796875" y="1456482"/>
                </a:lnTo>
                <a:lnTo>
                  <a:pt x="5798057" y="1455065"/>
                </a:lnTo>
                <a:lnTo>
                  <a:pt x="5797225" y="1444435"/>
                </a:lnTo>
                <a:cubicBezTo>
                  <a:pt x="5794159" y="1439408"/>
                  <a:pt x="5790071" y="1433376"/>
                  <a:pt x="5790071" y="1425334"/>
                </a:cubicBezTo>
                <a:cubicBezTo>
                  <a:pt x="5794159" y="1429355"/>
                  <a:pt x="5796204" y="1429355"/>
                  <a:pt x="5796204" y="1427344"/>
                </a:cubicBezTo>
                <a:lnTo>
                  <a:pt x="5790813" y="1418509"/>
                </a:lnTo>
                <a:lnTo>
                  <a:pt x="5790119" y="1423279"/>
                </a:lnTo>
                <a:cubicBezTo>
                  <a:pt x="5789090" y="1424287"/>
                  <a:pt x="5787033" y="1424287"/>
                  <a:pt x="5782919" y="1424287"/>
                </a:cubicBezTo>
                <a:cubicBezTo>
                  <a:pt x="5787033" y="1416220"/>
                  <a:pt x="5784976" y="1414203"/>
                  <a:pt x="5781890" y="1415212"/>
                </a:cubicBezTo>
                <a:close/>
                <a:moveTo>
                  <a:pt x="6524680" y="1415032"/>
                </a:moveTo>
                <a:lnTo>
                  <a:pt x="6528641" y="1418077"/>
                </a:lnTo>
                <a:lnTo>
                  <a:pt x="6520353" y="1419358"/>
                </a:lnTo>
                <a:close/>
                <a:moveTo>
                  <a:pt x="5539334" y="1414635"/>
                </a:moveTo>
                <a:lnTo>
                  <a:pt x="5543119" y="1422748"/>
                </a:lnTo>
                <a:cubicBezTo>
                  <a:pt x="5546144" y="1430800"/>
                  <a:pt x="5548159" y="1438852"/>
                  <a:pt x="5548159" y="1438852"/>
                </a:cubicBezTo>
                <a:lnTo>
                  <a:pt x="5549378" y="1441285"/>
                </a:lnTo>
                <a:lnTo>
                  <a:pt x="5558747" y="1439836"/>
                </a:lnTo>
                <a:lnTo>
                  <a:pt x="5559012" y="1438252"/>
                </a:lnTo>
                <a:lnTo>
                  <a:pt x="5550091" y="1431710"/>
                </a:lnTo>
                <a:lnTo>
                  <a:pt x="5543882" y="1415013"/>
                </a:lnTo>
                <a:close/>
                <a:moveTo>
                  <a:pt x="5976121" y="1409166"/>
                </a:moveTo>
                <a:lnTo>
                  <a:pt x="5973265" y="1413198"/>
                </a:lnTo>
                <a:lnTo>
                  <a:pt x="5976121" y="1418518"/>
                </a:lnTo>
                <a:close/>
                <a:moveTo>
                  <a:pt x="5959975" y="1409166"/>
                </a:moveTo>
                <a:lnTo>
                  <a:pt x="5959576" y="1410136"/>
                </a:lnTo>
                <a:lnTo>
                  <a:pt x="5959232" y="1420801"/>
                </a:lnTo>
                <a:lnTo>
                  <a:pt x="5954410" y="1422688"/>
                </a:lnTo>
                <a:lnTo>
                  <a:pt x="5950895" y="1431226"/>
                </a:lnTo>
                <a:cubicBezTo>
                  <a:pt x="5951904" y="1441252"/>
                  <a:pt x="5955940" y="1453284"/>
                  <a:pt x="5959975" y="1465316"/>
                </a:cubicBezTo>
                <a:cubicBezTo>
                  <a:pt x="5959975" y="1449273"/>
                  <a:pt x="5959975" y="1457296"/>
                  <a:pt x="5976121" y="1457296"/>
                </a:cubicBezTo>
                <a:cubicBezTo>
                  <a:pt x="5976121" y="1465316"/>
                  <a:pt x="5984193" y="1481360"/>
                  <a:pt x="5984193" y="1489379"/>
                </a:cubicBezTo>
                <a:cubicBezTo>
                  <a:pt x="5976121" y="1481360"/>
                  <a:pt x="5976121" y="1489379"/>
                  <a:pt x="5976121" y="1489379"/>
                </a:cubicBezTo>
                <a:cubicBezTo>
                  <a:pt x="5992265" y="1505423"/>
                  <a:pt x="5984193" y="1513443"/>
                  <a:pt x="5992265" y="1529487"/>
                </a:cubicBezTo>
                <a:cubicBezTo>
                  <a:pt x="5992265" y="1537509"/>
                  <a:pt x="5968047" y="1537509"/>
                  <a:pt x="5968047" y="1513443"/>
                </a:cubicBezTo>
                <a:cubicBezTo>
                  <a:pt x="5968047" y="1513443"/>
                  <a:pt x="5976121" y="1513443"/>
                  <a:pt x="5976121" y="1521466"/>
                </a:cubicBezTo>
                <a:cubicBezTo>
                  <a:pt x="5984193" y="1505423"/>
                  <a:pt x="5959975" y="1497402"/>
                  <a:pt x="5968047" y="1473337"/>
                </a:cubicBezTo>
                <a:cubicBezTo>
                  <a:pt x="5964012" y="1483363"/>
                  <a:pt x="5961489" y="1490382"/>
                  <a:pt x="5959849" y="1495521"/>
                </a:cubicBezTo>
                <a:lnTo>
                  <a:pt x="5959397" y="1497225"/>
                </a:lnTo>
                <a:lnTo>
                  <a:pt x="5959595" y="1497645"/>
                </a:lnTo>
                <a:lnTo>
                  <a:pt x="5959278" y="1497670"/>
                </a:lnTo>
                <a:lnTo>
                  <a:pt x="5956949" y="1506425"/>
                </a:lnTo>
                <a:cubicBezTo>
                  <a:pt x="5955940" y="1511438"/>
                  <a:pt x="5955940" y="1513444"/>
                  <a:pt x="5951904" y="1521466"/>
                </a:cubicBezTo>
                <a:cubicBezTo>
                  <a:pt x="5943832" y="1497402"/>
                  <a:pt x="5927689" y="1473337"/>
                  <a:pt x="5919616" y="1449273"/>
                </a:cubicBezTo>
                <a:cubicBezTo>
                  <a:pt x="5935761" y="1449273"/>
                  <a:pt x="5935761" y="1465316"/>
                  <a:pt x="5943832" y="1465316"/>
                </a:cubicBezTo>
                <a:cubicBezTo>
                  <a:pt x="5943832" y="1453284"/>
                  <a:pt x="5939797" y="1447269"/>
                  <a:pt x="5935761" y="1442255"/>
                </a:cubicBezTo>
                <a:lnTo>
                  <a:pt x="5930168" y="1430444"/>
                </a:lnTo>
                <a:lnTo>
                  <a:pt x="5929947" y="1430361"/>
                </a:lnTo>
                <a:lnTo>
                  <a:pt x="5930018" y="1430125"/>
                </a:lnTo>
                <a:lnTo>
                  <a:pt x="5927689" y="1425209"/>
                </a:lnTo>
                <a:lnTo>
                  <a:pt x="5930455" y="1428644"/>
                </a:lnTo>
                <a:lnTo>
                  <a:pt x="5931520" y="1425036"/>
                </a:lnTo>
                <a:lnTo>
                  <a:pt x="5943745" y="1417514"/>
                </a:lnTo>
                <a:lnTo>
                  <a:pt x="5943832" y="1417189"/>
                </a:lnTo>
                <a:cubicBezTo>
                  <a:pt x="5927687" y="1409166"/>
                  <a:pt x="5921635" y="1417189"/>
                  <a:pt x="5918608" y="1428216"/>
                </a:cubicBezTo>
                <a:lnTo>
                  <a:pt x="5912341" y="1454012"/>
                </a:lnTo>
                <a:lnTo>
                  <a:pt x="5909148" y="1442128"/>
                </a:lnTo>
                <a:lnTo>
                  <a:pt x="5897204" y="1434397"/>
                </a:lnTo>
                <a:lnTo>
                  <a:pt x="5904481" y="1435236"/>
                </a:lnTo>
                <a:cubicBezTo>
                  <a:pt x="5911544" y="1435236"/>
                  <a:pt x="5919616" y="1433231"/>
                  <a:pt x="5919616" y="1425209"/>
                </a:cubicBezTo>
                <a:cubicBezTo>
                  <a:pt x="5911544" y="1409166"/>
                  <a:pt x="5895400" y="1433229"/>
                  <a:pt x="5895400" y="1417189"/>
                </a:cubicBezTo>
                <a:cubicBezTo>
                  <a:pt x="5895400" y="1425209"/>
                  <a:pt x="5895400" y="1433229"/>
                  <a:pt x="5887328" y="1433229"/>
                </a:cubicBezTo>
                <a:cubicBezTo>
                  <a:pt x="5881274" y="1421199"/>
                  <a:pt x="5875220" y="1436240"/>
                  <a:pt x="5865760" y="1427590"/>
                </a:cubicBezTo>
                <a:lnTo>
                  <a:pt x="5865363" y="1426907"/>
                </a:lnTo>
                <a:lnTo>
                  <a:pt x="5866234" y="1441430"/>
                </a:lnTo>
                <a:cubicBezTo>
                  <a:pt x="5867263" y="1446472"/>
                  <a:pt x="5869322" y="1452524"/>
                  <a:pt x="5873435" y="1464626"/>
                </a:cubicBezTo>
                <a:cubicBezTo>
                  <a:pt x="5881665" y="1456559"/>
                  <a:pt x="5881665" y="1448490"/>
                  <a:pt x="5873435" y="1432356"/>
                </a:cubicBezTo>
                <a:cubicBezTo>
                  <a:pt x="5881664" y="1440423"/>
                  <a:pt x="5883721" y="1448490"/>
                  <a:pt x="5884749" y="1457566"/>
                </a:cubicBezTo>
                <a:lnTo>
                  <a:pt x="5887413" y="1473759"/>
                </a:lnTo>
                <a:lnTo>
                  <a:pt x="5887568" y="1471504"/>
                </a:lnTo>
                <a:lnTo>
                  <a:pt x="5894656" y="1478910"/>
                </a:lnTo>
                <a:lnTo>
                  <a:pt x="5894391" y="1472336"/>
                </a:lnTo>
                <a:cubicBezTo>
                  <a:pt x="5893382" y="1463311"/>
                  <a:pt x="5891364" y="1453284"/>
                  <a:pt x="5887328" y="1441252"/>
                </a:cubicBezTo>
                <a:cubicBezTo>
                  <a:pt x="5903472" y="1449273"/>
                  <a:pt x="5911544" y="1481360"/>
                  <a:pt x="5903472" y="1497402"/>
                </a:cubicBezTo>
                <a:lnTo>
                  <a:pt x="5908772" y="1480645"/>
                </a:lnTo>
                <a:lnTo>
                  <a:pt x="5905382" y="1473442"/>
                </a:lnTo>
                <a:lnTo>
                  <a:pt x="5912040" y="1458407"/>
                </a:lnTo>
                <a:lnTo>
                  <a:pt x="5911544" y="1457296"/>
                </a:lnTo>
                <a:lnTo>
                  <a:pt x="5912341" y="1454012"/>
                </a:lnTo>
                <a:lnTo>
                  <a:pt x="5912963" y="1456325"/>
                </a:lnTo>
                <a:lnTo>
                  <a:pt x="5913126" y="1455955"/>
                </a:lnTo>
                <a:cubicBezTo>
                  <a:pt x="5915064" y="1450812"/>
                  <a:pt x="5917000" y="1448753"/>
                  <a:pt x="5920872" y="1456984"/>
                </a:cubicBezTo>
                <a:lnTo>
                  <a:pt x="5916969" y="1469424"/>
                </a:lnTo>
                <a:lnTo>
                  <a:pt x="5919616" y="1475341"/>
                </a:lnTo>
                <a:cubicBezTo>
                  <a:pt x="5921635" y="1481360"/>
                  <a:pt x="5923652" y="1485369"/>
                  <a:pt x="5927689" y="1481360"/>
                </a:cubicBezTo>
                <a:lnTo>
                  <a:pt x="5920036" y="1485220"/>
                </a:lnTo>
                <a:lnTo>
                  <a:pt x="5918451" y="1491956"/>
                </a:lnTo>
                <a:lnTo>
                  <a:pt x="5917835" y="1491718"/>
                </a:lnTo>
                <a:lnTo>
                  <a:pt x="5916589" y="1496400"/>
                </a:lnTo>
                <a:cubicBezTo>
                  <a:pt x="5915579" y="1505423"/>
                  <a:pt x="5915579" y="1517455"/>
                  <a:pt x="5911544" y="1529487"/>
                </a:cubicBezTo>
                <a:cubicBezTo>
                  <a:pt x="5911544" y="1513443"/>
                  <a:pt x="5911544" y="1513443"/>
                  <a:pt x="5911544" y="1505423"/>
                </a:cubicBezTo>
                <a:lnTo>
                  <a:pt x="5905379" y="1508595"/>
                </a:lnTo>
                <a:lnTo>
                  <a:pt x="5906738" y="1515458"/>
                </a:lnTo>
                <a:cubicBezTo>
                  <a:pt x="5906205" y="1518440"/>
                  <a:pt x="5904608" y="1520774"/>
                  <a:pt x="5902478" y="1522330"/>
                </a:cubicBezTo>
                <a:lnTo>
                  <a:pt x="5902465" y="1522329"/>
                </a:lnTo>
                <a:lnTo>
                  <a:pt x="5902463" y="1522343"/>
                </a:lnTo>
                <a:lnTo>
                  <a:pt x="5902218" y="1522313"/>
                </a:lnTo>
                <a:lnTo>
                  <a:pt x="5895535" y="1521848"/>
                </a:lnTo>
                <a:lnTo>
                  <a:pt x="5900676" y="1536321"/>
                </a:lnTo>
                <a:lnTo>
                  <a:pt x="5902135" y="1537000"/>
                </a:lnTo>
                <a:cubicBezTo>
                  <a:pt x="5907131" y="1540030"/>
                  <a:pt x="5911129" y="1542051"/>
                  <a:pt x="5911129" y="1529928"/>
                </a:cubicBezTo>
                <a:cubicBezTo>
                  <a:pt x="5919123" y="1538010"/>
                  <a:pt x="5911129" y="1538010"/>
                  <a:pt x="5911129" y="1538010"/>
                </a:cubicBezTo>
                <a:lnTo>
                  <a:pt x="5911129" y="1547221"/>
                </a:lnTo>
                <a:lnTo>
                  <a:pt x="5921864" y="1545569"/>
                </a:lnTo>
                <a:lnTo>
                  <a:pt x="5921840" y="1545167"/>
                </a:lnTo>
                <a:cubicBezTo>
                  <a:pt x="5921355" y="1539495"/>
                  <a:pt x="5920872" y="1533947"/>
                  <a:pt x="5920872" y="1529914"/>
                </a:cubicBezTo>
                <a:cubicBezTo>
                  <a:pt x="5924743" y="1533948"/>
                  <a:pt x="5936361" y="1537983"/>
                  <a:pt x="5946042" y="1537982"/>
                </a:cubicBezTo>
                <a:lnTo>
                  <a:pt x="5947830" y="1537450"/>
                </a:lnTo>
                <a:lnTo>
                  <a:pt x="5943137" y="1533444"/>
                </a:lnTo>
                <a:cubicBezTo>
                  <a:pt x="5940718" y="1531515"/>
                  <a:pt x="5938298" y="1529972"/>
                  <a:pt x="5936361" y="1529972"/>
                </a:cubicBezTo>
                <a:cubicBezTo>
                  <a:pt x="5936361" y="1513514"/>
                  <a:pt x="5936361" y="1513514"/>
                  <a:pt x="5928616" y="1497056"/>
                </a:cubicBezTo>
                <a:cubicBezTo>
                  <a:pt x="5930552" y="1494999"/>
                  <a:pt x="5932489" y="1494999"/>
                  <a:pt x="5934425" y="1496285"/>
                </a:cubicBezTo>
                <a:cubicBezTo>
                  <a:pt x="5940234" y="1500142"/>
                  <a:pt x="5946042" y="1515572"/>
                  <a:pt x="5951851" y="1521744"/>
                </a:cubicBezTo>
                <a:cubicBezTo>
                  <a:pt x="5936361" y="1521744"/>
                  <a:pt x="5944106" y="1538202"/>
                  <a:pt x="5951851" y="1529972"/>
                </a:cubicBezTo>
                <a:lnTo>
                  <a:pt x="5952957" y="1535924"/>
                </a:lnTo>
                <a:lnTo>
                  <a:pt x="5957901" y="1534453"/>
                </a:lnTo>
                <a:cubicBezTo>
                  <a:pt x="5960563" y="1531931"/>
                  <a:pt x="5961531" y="1527898"/>
                  <a:pt x="5959595" y="1521847"/>
                </a:cubicBezTo>
                <a:cubicBezTo>
                  <a:pt x="5967339" y="1521847"/>
                  <a:pt x="5967339" y="1537983"/>
                  <a:pt x="5975085" y="1546050"/>
                </a:cubicBezTo>
                <a:cubicBezTo>
                  <a:pt x="5967339" y="1537983"/>
                  <a:pt x="5951851" y="1546050"/>
                  <a:pt x="5944106" y="1546050"/>
                </a:cubicBezTo>
                <a:cubicBezTo>
                  <a:pt x="5936361" y="1570253"/>
                  <a:pt x="5959595" y="1586388"/>
                  <a:pt x="5951851" y="1618658"/>
                </a:cubicBezTo>
                <a:cubicBezTo>
                  <a:pt x="5944106" y="1594455"/>
                  <a:pt x="5944106" y="1586388"/>
                  <a:pt x="5936361" y="1554119"/>
                </a:cubicBezTo>
                <a:cubicBezTo>
                  <a:pt x="5920872" y="1562186"/>
                  <a:pt x="5936361" y="1594455"/>
                  <a:pt x="5936361" y="1610591"/>
                </a:cubicBezTo>
                <a:cubicBezTo>
                  <a:pt x="5928616" y="1618658"/>
                  <a:pt x="5920872" y="1586388"/>
                  <a:pt x="5928616" y="1594455"/>
                </a:cubicBezTo>
                <a:cubicBezTo>
                  <a:pt x="5928616" y="1578322"/>
                  <a:pt x="5920872" y="1578322"/>
                  <a:pt x="5913126" y="1562186"/>
                </a:cubicBezTo>
                <a:cubicBezTo>
                  <a:pt x="5916999" y="1568236"/>
                  <a:pt x="5919419" y="1570253"/>
                  <a:pt x="5920872" y="1569623"/>
                </a:cubicBezTo>
                <a:lnTo>
                  <a:pt x="5921822" y="1565474"/>
                </a:lnTo>
                <a:lnTo>
                  <a:pt x="5911129" y="1558374"/>
                </a:lnTo>
                <a:lnTo>
                  <a:pt x="5911129" y="1562153"/>
                </a:lnTo>
                <a:lnTo>
                  <a:pt x="5919616" y="1577614"/>
                </a:lnTo>
                <a:lnTo>
                  <a:pt x="5905697" y="1574651"/>
                </a:lnTo>
                <a:lnTo>
                  <a:pt x="5913127" y="1591551"/>
                </a:lnTo>
                <a:cubicBezTo>
                  <a:pt x="5917124" y="1600643"/>
                  <a:pt x="5919123" y="1606704"/>
                  <a:pt x="5919123" y="1618826"/>
                </a:cubicBezTo>
                <a:cubicBezTo>
                  <a:pt x="5911129" y="1618826"/>
                  <a:pt x="5911129" y="1602664"/>
                  <a:pt x="5911129" y="1594582"/>
                </a:cubicBezTo>
                <a:cubicBezTo>
                  <a:pt x="5895139" y="1594582"/>
                  <a:pt x="5919123" y="1634989"/>
                  <a:pt x="5903133" y="1618826"/>
                </a:cubicBezTo>
                <a:cubicBezTo>
                  <a:pt x="5903133" y="1626908"/>
                  <a:pt x="5903133" y="1626908"/>
                  <a:pt x="5903133" y="1634989"/>
                </a:cubicBezTo>
                <a:cubicBezTo>
                  <a:pt x="5909129" y="1647110"/>
                  <a:pt x="5910629" y="1631957"/>
                  <a:pt x="5914375" y="1633852"/>
                </a:cubicBezTo>
                <a:lnTo>
                  <a:pt x="5919123" y="1643070"/>
                </a:lnTo>
                <a:lnTo>
                  <a:pt x="5872154" y="1649852"/>
                </a:lnTo>
                <a:lnTo>
                  <a:pt x="5878152" y="1642061"/>
                </a:lnTo>
                <a:cubicBezTo>
                  <a:pt x="5881150" y="1639028"/>
                  <a:pt x="5883147" y="1634989"/>
                  <a:pt x="5879150" y="1626908"/>
                </a:cubicBezTo>
                <a:cubicBezTo>
                  <a:pt x="5887145" y="1651152"/>
                  <a:pt x="5887145" y="1643070"/>
                  <a:pt x="5895139" y="1643070"/>
                </a:cubicBezTo>
                <a:cubicBezTo>
                  <a:pt x="5903133" y="1626908"/>
                  <a:pt x="5895139" y="1618826"/>
                  <a:pt x="5887145" y="1602664"/>
                </a:cubicBezTo>
                <a:cubicBezTo>
                  <a:pt x="5895139" y="1602664"/>
                  <a:pt x="5895139" y="1610745"/>
                  <a:pt x="5895139" y="1618826"/>
                </a:cubicBezTo>
                <a:cubicBezTo>
                  <a:pt x="5903133" y="1610745"/>
                  <a:pt x="5903133" y="1594582"/>
                  <a:pt x="5895139" y="1586500"/>
                </a:cubicBezTo>
                <a:cubicBezTo>
                  <a:pt x="5887145" y="1602664"/>
                  <a:pt x="5879150" y="1578419"/>
                  <a:pt x="5863160" y="1602664"/>
                </a:cubicBezTo>
                <a:cubicBezTo>
                  <a:pt x="5879150" y="1610745"/>
                  <a:pt x="5887145" y="1594582"/>
                  <a:pt x="5887145" y="1610745"/>
                </a:cubicBezTo>
                <a:cubicBezTo>
                  <a:pt x="5887145" y="1618826"/>
                  <a:pt x="5879150" y="1610745"/>
                  <a:pt x="5871156" y="1626908"/>
                </a:cubicBezTo>
                <a:cubicBezTo>
                  <a:pt x="5887145" y="1602664"/>
                  <a:pt x="5855167" y="1618826"/>
                  <a:pt x="5855167" y="1594582"/>
                </a:cubicBezTo>
                <a:lnTo>
                  <a:pt x="5855167" y="1618826"/>
                </a:lnTo>
                <a:lnTo>
                  <a:pt x="5852550" y="1627403"/>
                </a:lnTo>
                <a:lnTo>
                  <a:pt x="5839177" y="1629937"/>
                </a:lnTo>
                <a:cubicBezTo>
                  <a:pt x="5835179" y="1630947"/>
                  <a:pt x="5831183" y="1630947"/>
                  <a:pt x="5823188" y="1626908"/>
                </a:cubicBezTo>
                <a:cubicBezTo>
                  <a:pt x="5823188" y="1618826"/>
                  <a:pt x="5839177" y="1618826"/>
                  <a:pt x="5839177" y="1618826"/>
                </a:cubicBezTo>
                <a:cubicBezTo>
                  <a:pt x="5855167" y="1610745"/>
                  <a:pt x="5823188" y="1586500"/>
                  <a:pt x="5831183" y="1570338"/>
                </a:cubicBezTo>
                <a:cubicBezTo>
                  <a:pt x="5831183" y="1546091"/>
                  <a:pt x="5831183" y="1578419"/>
                  <a:pt x="5839177" y="1594582"/>
                </a:cubicBezTo>
                <a:cubicBezTo>
                  <a:pt x="5847173" y="1586500"/>
                  <a:pt x="5847173" y="1578419"/>
                  <a:pt x="5863160" y="1586500"/>
                </a:cubicBezTo>
                <a:cubicBezTo>
                  <a:pt x="5863160" y="1586500"/>
                  <a:pt x="5861161" y="1582460"/>
                  <a:pt x="5859164" y="1577408"/>
                </a:cubicBezTo>
                <a:lnTo>
                  <a:pt x="5856028" y="1565521"/>
                </a:lnTo>
                <a:lnTo>
                  <a:pt x="5854743" y="1564673"/>
                </a:lnTo>
                <a:lnTo>
                  <a:pt x="5855705" y="1564295"/>
                </a:lnTo>
                <a:lnTo>
                  <a:pt x="5855167" y="1562254"/>
                </a:lnTo>
                <a:lnTo>
                  <a:pt x="5857495" y="1563592"/>
                </a:lnTo>
                <a:lnTo>
                  <a:pt x="5858131" y="1563341"/>
                </a:lnTo>
                <a:cubicBezTo>
                  <a:pt x="5862003" y="1562374"/>
                  <a:pt x="5867811" y="1560438"/>
                  <a:pt x="5867811" y="1552693"/>
                </a:cubicBezTo>
                <a:cubicBezTo>
                  <a:pt x="5871684" y="1560438"/>
                  <a:pt x="5869748" y="1564309"/>
                  <a:pt x="5868780" y="1568182"/>
                </a:cubicBezTo>
                <a:lnTo>
                  <a:pt x="5868816" y="1570095"/>
                </a:lnTo>
                <a:lnTo>
                  <a:pt x="5871655" y="1571726"/>
                </a:lnTo>
                <a:cubicBezTo>
                  <a:pt x="5886645" y="1574378"/>
                  <a:pt x="5897138" y="1562254"/>
                  <a:pt x="5903133" y="1586500"/>
                </a:cubicBezTo>
                <a:cubicBezTo>
                  <a:pt x="5903133" y="1584480"/>
                  <a:pt x="5902633" y="1579934"/>
                  <a:pt x="5901759" y="1574378"/>
                </a:cubicBezTo>
                <a:lnTo>
                  <a:pt x="5899630" y="1563689"/>
                </a:lnTo>
                <a:lnTo>
                  <a:pt x="5897418" y="1559567"/>
                </a:lnTo>
                <a:lnTo>
                  <a:pt x="5897406" y="1559524"/>
                </a:lnTo>
                <a:lnTo>
                  <a:pt x="5890504" y="1561647"/>
                </a:lnTo>
                <a:cubicBezTo>
                  <a:pt x="5886571" y="1562374"/>
                  <a:pt x="5881852" y="1562374"/>
                  <a:pt x="5875559" y="1560438"/>
                </a:cubicBezTo>
                <a:cubicBezTo>
                  <a:pt x="5875559" y="1552693"/>
                  <a:pt x="5883949" y="1550756"/>
                  <a:pt x="5894436" y="1549788"/>
                </a:cubicBezTo>
                <a:lnTo>
                  <a:pt x="5894675" y="1549751"/>
                </a:lnTo>
                <a:lnTo>
                  <a:pt x="5892373" y="1541519"/>
                </a:lnTo>
                <a:lnTo>
                  <a:pt x="5891939" y="1540485"/>
                </a:lnTo>
                <a:lnTo>
                  <a:pt x="5887145" y="1538010"/>
                </a:lnTo>
                <a:lnTo>
                  <a:pt x="5890091" y="1536077"/>
                </a:lnTo>
                <a:lnTo>
                  <a:pt x="5887328" y="1529487"/>
                </a:lnTo>
                <a:cubicBezTo>
                  <a:pt x="5887328" y="1513443"/>
                  <a:pt x="5879257" y="1529487"/>
                  <a:pt x="5887328" y="1545530"/>
                </a:cubicBezTo>
                <a:cubicBezTo>
                  <a:pt x="5875221" y="1539515"/>
                  <a:pt x="5876734" y="1519962"/>
                  <a:pt x="5885058" y="1510562"/>
                </a:cubicBezTo>
                <a:lnTo>
                  <a:pt x="5888043" y="1509078"/>
                </a:lnTo>
                <a:lnTo>
                  <a:pt x="5883308" y="1500547"/>
                </a:lnTo>
                <a:lnTo>
                  <a:pt x="5881760" y="1493005"/>
                </a:lnTo>
                <a:lnTo>
                  <a:pt x="5886504" y="1487063"/>
                </a:lnTo>
                <a:lnTo>
                  <a:pt x="5886597" y="1485712"/>
                </a:lnTo>
                <a:lnTo>
                  <a:pt x="5882692" y="1482022"/>
                </a:lnTo>
                <a:cubicBezTo>
                  <a:pt x="5880635" y="1477483"/>
                  <a:pt x="5882692" y="1473954"/>
                  <a:pt x="5880635" y="1477483"/>
                </a:cubicBezTo>
                <a:lnTo>
                  <a:pt x="5879077" y="1479937"/>
                </a:lnTo>
                <a:lnTo>
                  <a:pt x="5881760" y="1493005"/>
                </a:lnTo>
                <a:lnTo>
                  <a:pt x="5879050" y="1496398"/>
                </a:lnTo>
                <a:cubicBezTo>
                  <a:pt x="5879050" y="1492250"/>
                  <a:pt x="5879050" y="1488101"/>
                  <a:pt x="5879050" y="1484989"/>
                </a:cubicBezTo>
                <a:lnTo>
                  <a:pt x="5879050" y="1479981"/>
                </a:lnTo>
                <a:lnTo>
                  <a:pt x="5873435" y="1488828"/>
                </a:lnTo>
                <a:cubicBezTo>
                  <a:pt x="5865207" y="1464626"/>
                  <a:pt x="5856976" y="1424287"/>
                  <a:pt x="5840521" y="1432356"/>
                </a:cubicBezTo>
                <a:cubicBezTo>
                  <a:pt x="5832291" y="1440423"/>
                  <a:pt x="5840521" y="1464626"/>
                  <a:pt x="5840521" y="1480762"/>
                </a:cubicBezTo>
                <a:cubicBezTo>
                  <a:pt x="5824063" y="1472692"/>
                  <a:pt x="5840521" y="1448490"/>
                  <a:pt x="5832291" y="1432356"/>
                </a:cubicBezTo>
                <a:cubicBezTo>
                  <a:pt x="5828177" y="1428322"/>
                  <a:pt x="5819948" y="1432355"/>
                  <a:pt x="5811719" y="1433363"/>
                </a:cubicBezTo>
                <a:lnTo>
                  <a:pt x="5806052" y="1432337"/>
                </a:lnTo>
                <a:lnTo>
                  <a:pt x="5809615" y="1437648"/>
                </a:lnTo>
                <a:cubicBezTo>
                  <a:pt x="5811020" y="1438403"/>
                  <a:pt x="5812553" y="1437397"/>
                  <a:pt x="5814596" y="1433376"/>
                </a:cubicBezTo>
                <a:cubicBezTo>
                  <a:pt x="5814596" y="1441419"/>
                  <a:pt x="5806422" y="1465548"/>
                  <a:pt x="5806422" y="1441419"/>
                </a:cubicBezTo>
                <a:lnTo>
                  <a:pt x="5803995" y="1454954"/>
                </a:lnTo>
                <a:lnTo>
                  <a:pt x="5806214" y="1454954"/>
                </a:lnTo>
                <a:cubicBezTo>
                  <a:pt x="5806214" y="1463006"/>
                  <a:pt x="5806214" y="1471058"/>
                  <a:pt x="5806214" y="1479110"/>
                </a:cubicBezTo>
                <a:lnTo>
                  <a:pt x="5806074" y="1479000"/>
                </a:lnTo>
                <a:lnTo>
                  <a:pt x="5806422" y="1481633"/>
                </a:lnTo>
                <a:cubicBezTo>
                  <a:pt x="5814598" y="1485654"/>
                  <a:pt x="5818685" y="1491686"/>
                  <a:pt x="5823795" y="1496713"/>
                </a:cubicBezTo>
                <a:lnTo>
                  <a:pt x="5835852" y="1501355"/>
                </a:lnTo>
                <a:lnTo>
                  <a:pt x="5831805" y="1497056"/>
                </a:lnTo>
                <a:cubicBezTo>
                  <a:pt x="5839550" y="1497056"/>
                  <a:pt x="5847295" y="1497056"/>
                  <a:pt x="5839550" y="1488828"/>
                </a:cubicBezTo>
                <a:cubicBezTo>
                  <a:pt x="5855040" y="1488828"/>
                  <a:pt x="5839550" y="1505287"/>
                  <a:pt x="5855040" y="1513514"/>
                </a:cubicBezTo>
                <a:cubicBezTo>
                  <a:pt x="5855040" y="1488828"/>
                  <a:pt x="5862784" y="1513514"/>
                  <a:pt x="5862784" y="1505287"/>
                </a:cubicBezTo>
                <a:cubicBezTo>
                  <a:pt x="5862784" y="1505287"/>
                  <a:pt x="5870529" y="1513514"/>
                  <a:pt x="5870529" y="1513514"/>
                </a:cubicBezTo>
                <a:cubicBezTo>
                  <a:pt x="5862784" y="1529972"/>
                  <a:pt x="5870529" y="1529972"/>
                  <a:pt x="5878274" y="1554660"/>
                </a:cubicBezTo>
                <a:cubicBezTo>
                  <a:pt x="5870529" y="1554660"/>
                  <a:pt x="5862784" y="1513514"/>
                  <a:pt x="5862784" y="1529972"/>
                </a:cubicBezTo>
                <a:cubicBezTo>
                  <a:pt x="5858913" y="1521742"/>
                  <a:pt x="5853104" y="1517629"/>
                  <a:pt x="5847295" y="1513514"/>
                </a:cubicBezTo>
                <a:lnTo>
                  <a:pt x="5842734" y="1508667"/>
                </a:lnTo>
                <a:lnTo>
                  <a:pt x="5838611" y="1511291"/>
                </a:lnTo>
                <a:cubicBezTo>
                  <a:pt x="5827881" y="1511290"/>
                  <a:pt x="5812553" y="1497718"/>
                  <a:pt x="5806422" y="1497718"/>
                </a:cubicBezTo>
                <a:cubicBezTo>
                  <a:pt x="5806422" y="1489675"/>
                  <a:pt x="5804379" y="1483643"/>
                  <a:pt x="5801313" y="1477611"/>
                </a:cubicBezTo>
                <a:lnTo>
                  <a:pt x="5799032" y="1473532"/>
                </a:lnTo>
                <a:lnTo>
                  <a:pt x="5797143" y="1472065"/>
                </a:lnTo>
                <a:cubicBezTo>
                  <a:pt x="5795630" y="1470555"/>
                  <a:pt x="5793866" y="1469297"/>
                  <a:pt x="5791472" y="1468919"/>
                </a:cubicBezTo>
                <a:lnTo>
                  <a:pt x="5790071" y="1469236"/>
                </a:lnTo>
                <a:lnTo>
                  <a:pt x="5790071" y="1473591"/>
                </a:lnTo>
                <a:lnTo>
                  <a:pt x="5786953" y="1469942"/>
                </a:lnTo>
                <a:lnTo>
                  <a:pt x="5782021" y="1471058"/>
                </a:lnTo>
                <a:lnTo>
                  <a:pt x="5780156" y="1460901"/>
                </a:lnTo>
                <a:lnTo>
                  <a:pt x="5776509" y="1448060"/>
                </a:lnTo>
                <a:lnTo>
                  <a:pt x="5768917" y="1439857"/>
                </a:lnTo>
                <a:cubicBezTo>
                  <a:pt x="5761861" y="1434825"/>
                  <a:pt x="5753797" y="1430799"/>
                  <a:pt x="5749764" y="1414696"/>
                </a:cubicBezTo>
                <a:cubicBezTo>
                  <a:pt x="5749764" y="1446902"/>
                  <a:pt x="5725571" y="1422748"/>
                  <a:pt x="5725571" y="1454954"/>
                </a:cubicBezTo>
                <a:cubicBezTo>
                  <a:pt x="5717507" y="1430800"/>
                  <a:pt x="5717507" y="1438852"/>
                  <a:pt x="5709443" y="1422748"/>
                </a:cubicBezTo>
                <a:cubicBezTo>
                  <a:pt x="5709443" y="1430800"/>
                  <a:pt x="5709443" y="1438852"/>
                  <a:pt x="5717507" y="1454954"/>
                </a:cubicBezTo>
                <a:cubicBezTo>
                  <a:pt x="5717507" y="1479110"/>
                  <a:pt x="5701378" y="1438852"/>
                  <a:pt x="5701378" y="1430800"/>
                </a:cubicBezTo>
                <a:cubicBezTo>
                  <a:pt x="5699363" y="1440865"/>
                  <a:pt x="5696842" y="1447407"/>
                  <a:pt x="5693819" y="1451683"/>
                </a:cubicBezTo>
                <a:lnTo>
                  <a:pt x="5683963" y="1458477"/>
                </a:lnTo>
                <a:lnTo>
                  <a:pt x="5692161" y="1461339"/>
                </a:lnTo>
                <a:cubicBezTo>
                  <a:pt x="5694339" y="1464534"/>
                  <a:pt x="5694339" y="1468794"/>
                  <a:pt x="5694339" y="1473054"/>
                </a:cubicBezTo>
                <a:cubicBezTo>
                  <a:pt x="5711766" y="1473054"/>
                  <a:pt x="5694339" y="1490092"/>
                  <a:pt x="5703052" y="1498613"/>
                </a:cubicBezTo>
                <a:cubicBezTo>
                  <a:pt x="5694339" y="1498613"/>
                  <a:pt x="5685626" y="1481574"/>
                  <a:pt x="5676913" y="1481574"/>
                </a:cubicBezTo>
                <a:cubicBezTo>
                  <a:pt x="5676913" y="1475184"/>
                  <a:pt x="5686715" y="1473586"/>
                  <a:pt x="5684264" y="1465999"/>
                </a:cubicBezTo>
                <a:lnTo>
                  <a:pt x="5679359" y="1459338"/>
                </a:lnTo>
                <a:lnTo>
                  <a:pt x="5669627" y="1460238"/>
                </a:lnTo>
                <a:cubicBezTo>
                  <a:pt x="5664587" y="1460490"/>
                  <a:pt x="5659043" y="1460993"/>
                  <a:pt x="5652995" y="1463006"/>
                </a:cubicBezTo>
                <a:cubicBezTo>
                  <a:pt x="5652995" y="1471058"/>
                  <a:pt x="5644931" y="1503266"/>
                  <a:pt x="5661057" y="1495215"/>
                </a:cubicBezTo>
                <a:cubicBezTo>
                  <a:pt x="5669121" y="1519371"/>
                  <a:pt x="5644931" y="1487162"/>
                  <a:pt x="5652995" y="1511319"/>
                </a:cubicBezTo>
                <a:cubicBezTo>
                  <a:pt x="5640899" y="1481123"/>
                  <a:pt x="5628802" y="1478103"/>
                  <a:pt x="5626913" y="1468290"/>
                </a:cubicBezTo>
                <a:lnTo>
                  <a:pt x="5627678" y="1462890"/>
                </a:lnTo>
                <a:lnTo>
                  <a:pt x="5628802" y="1463006"/>
                </a:lnTo>
                <a:cubicBezTo>
                  <a:pt x="5628802" y="1454954"/>
                  <a:pt x="5628802" y="1454954"/>
                  <a:pt x="5628802" y="1454954"/>
                </a:cubicBezTo>
                <a:lnTo>
                  <a:pt x="5627678" y="1462890"/>
                </a:lnTo>
                <a:lnTo>
                  <a:pt x="5625148" y="1462629"/>
                </a:lnTo>
                <a:cubicBezTo>
                  <a:pt x="5623259" y="1456968"/>
                  <a:pt x="5624771" y="1438852"/>
                  <a:pt x="5612674" y="1438852"/>
                </a:cubicBezTo>
                <a:cubicBezTo>
                  <a:pt x="5612674" y="1446902"/>
                  <a:pt x="5620738" y="1487162"/>
                  <a:pt x="5636867" y="1495215"/>
                </a:cubicBezTo>
                <a:cubicBezTo>
                  <a:pt x="5642915" y="1513332"/>
                  <a:pt x="5635355" y="1513332"/>
                  <a:pt x="5634599" y="1522391"/>
                </a:cubicBezTo>
                <a:lnTo>
                  <a:pt x="5635650" y="1528456"/>
                </a:lnTo>
                <a:lnTo>
                  <a:pt x="5639154" y="1525477"/>
                </a:lnTo>
                <a:cubicBezTo>
                  <a:pt x="5640122" y="1523299"/>
                  <a:pt x="5640122" y="1519910"/>
                  <a:pt x="5638186" y="1514102"/>
                </a:cubicBezTo>
                <a:cubicBezTo>
                  <a:pt x="5645931" y="1521847"/>
                  <a:pt x="5653675" y="1529592"/>
                  <a:pt x="5653675" y="1545082"/>
                </a:cubicBezTo>
                <a:cubicBezTo>
                  <a:pt x="5645931" y="1537336"/>
                  <a:pt x="5642059" y="1533465"/>
                  <a:pt x="5639154" y="1533465"/>
                </a:cubicBezTo>
                <a:lnTo>
                  <a:pt x="5630599" y="1544872"/>
                </a:lnTo>
                <a:lnTo>
                  <a:pt x="5632835" y="1546546"/>
                </a:lnTo>
                <a:cubicBezTo>
                  <a:pt x="5634851" y="1545540"/>
                  <a:pt x="5636867" y="1543527"/>
                  <a:pt x="5636867" y="1543527"/>
                </a:cubicBezTo>
                <a:cubicBezTo>
                  <a:pt x="5636867" y="1559631"/>
                  <a:pt x="5628802" y="1543527"/>
                  <a:pt x="5620738" y="1559631"/>
                </a:cubicBezTo>
                <a:cubicBezTo>
                  <a:pt x="5636867" y="1559631"/>
                  <a:pt x="5620738" y="1575733"/>
                  <a:pt x="5636867" y="1575733"/>
                </a:cubicBezTo>
                <a:cubicBezTo>
                  <a:pt x="5636867" y="1591837"/>
                  <a:pt x="5620738" y="1575733"/>
                  <a:pt x="5612674" y="1591837"/>
                </a:cubicBezTo>
                <a:cubicBezTo>
                  <a:pt x="5604610" y="1591837"/>
                  <a:pt x="5612674" y="1575733"/>
                  <a:pt x="5628802" y="1575733"/>
                </a:cubicBezTo>
                <a:cubicBezTo>
                  <a:pt x="5620738" y="1567684"/>
                  <a:pt x="5604610" y="1551579"/>
                  <a:pt x="5628802" y="1551579"/>
                </a:cubicBezTo>
                <a:cubicBezTo>
                  <a:pt x="5624771" y="1547553"/>
                  <a:pt x="5620738" y="1545540"/>
                  <a:pt x="5616832" y="1544408"/>
                </a:cubicBezTo>
                <a:lnTo>
                  <a:pt x="5614934" y="1544089"/>
                </a:lnTo>
                <a:lnTo>
                  <a:pt x="5612674" y="1552253"/>
                </a:lnTo>
                <a:cubicBezTo>
                  <a:pt x="5604610" y="1560305"/>
                  <a:pt x="5604610" y="1552253"/>
                  <a:pt x="5604610" y="1544200"/>
                </a:cubicBezTo>
                <a:cubicBezTo>
                  <a:pt x="5596545" y="1560305"/>
                  <a:pt x="5612674" y="1560305"/>
                  <a:pt x="5604610" y="1576409"/>
                </a:cubicBezTo>
                <a:cubicBezTo>
                  <a:pt x="5588481" y="1544200"/>
                  <a:pt x="5588481" y="1568357"/>
                  <a:pt x="5572352" y="1584461"/>
                </a:cubicBezTo>
                <a:cubicBezTo>
                  <a:pt x="5572352" y="1576409"/>
                  <a:pt x="5580417" y="1576409"/>
                  <a:pt x="5572352" y="1560305"/>
                </a:cubicBezTo>
                <a:cubicBezTo>
                  <a:pt x="5560255" y="1560305"/>
                  <a:pt x="5566304" y="1569363"/>
                  <a:pt x="5563280" y="1573893"/>
                </a:cubicBezTo>
                <a:lnTo>
                  <a:pt x="5556485" y="1576316"/>
                </a:lnTo>
                <a:lnTo>
                  <a:pt x="5556677" y="1577110"/>
                </a:lnTo>
                <a:lnTo>
                  <a:pt x="5567312" y="1593519"/>
                </a:lnTo>
                <a:lnTo>
                  <a:pt x="5568125" y="1595508"/>
                </a:lnTo>
                <a:lnTo>
                  <a:pt x="5576510" y="1591837"/>
                </a:lnTo>
                <a:cubicBezTo>
                  <a:pt x="5578904" y="1591837"/>
                  <a:pt x="5580417" y="1593851"/>
                  <a:pt x="5580417" y="1599890"/>
                </a:cubicBezTo>
                <a:cubicBezTo>
                  <a:pt x="5588481" y="1599890"/>
                  <a:pt x="5580417" y="1591837"/>
                  <a:pt x="5580417" y="1583785"/>
                </a:cubicBezTo>
                <a:cubicBezTo>
                  <a:pt x="5580417" y="1575734"/>
                  <a:pt x="5582432" y="1579761"/>
                  <a:pt x="5585457" y="1587812"/>
                </a:cubicBezTo>
                <a:lnTo>
                  <a:pt x="5590289" y="1600095"/>
                </a:lnTo>
                <a:lnTo>
                  <a:pt x="5592707" y="1600021"/>
                </a:lnTo>
                <a:cubicBezTo>
                  <a:pt x="5600272" y="1598880"/>
                  <a:pt x="5594221" y="1594317"/>
                  <a:pt x="5588171" y="1576061"/>
                </a:cubicBezTo>
                <a:cubicBezTo>
                  <a:pt x="5596238" y="1580117"/>
                  <a:pt x="5602288" y="1586202"/>
                  <a:pt x="5608340" y="1593302"/>
                </a:cubicBezTo>
                <a:lnTo>
                  <a:pt x="5614105" y="1599970"/>
                </a:lnTo>
                <a:lnTo>
                  <a:pt x="5618825" y="1602094"/>
                </a:lnTo>
                <a:cubicBezTo>
                  <a:pt x="5624634" y="1603062"/>
                  <a:pt x="5630442" y="1601126"/>
                  <a:pt x="5638186" y="1593382"/>
                </a:cubicBezTo>
                <a:cubicBezTo>
                  <a:pt x="5638186" y="1608871"/>
                  <a:pt x="5638186" y="1616615"/>
                  <a:pt x="5630442" y="1624361"/>
                </a:cubicBezTo>
                <a:cubicBezTo>
                  <a:pt x="5630442" y="1616615"/>
                  <a:pt x="5630442" y="1616615"/>
                  <a:pt x="5630442" y="1616615"/>
                </a:cubicBezTo>
                <a:cubicBezTo>
                  <a:pt x="5628505" y="1612744"/>
                  <a:pt x="5626085" y="1610807"/>
                  <a:pt x="5623544" y="1609839"/>
                </a:cubicBezTo>
                <a:lnTo>
                  <a:pt x="5622525" y="1609709"/>
                </a:lnTo>
                <a:lnTo>
                  <a:pt x="5628507" y="1616628"/>
                </a:lnTo>
                <a:cubicBezTo>
                  <a:pt x="5620440" y="1624741"/>
                  <a:pt x="5620440" y="1624741"/>
                  <a:pt x="5620440" y="1632856"/>
                </a:cubicBezTo>
                <a:cubicBezTo>
                  <a:pt x="5636576" y="1640970"/>
                  <a:pt x="5644643" y="1624741"/>
                  <a:pt x="5660779" y="1624741"/>
                </a:cubicBezTo>
                <a:lnTo>
                  <a:pt x="5658664" y="1638917"/>
                </a:lnTo>
                <a:lnTo>
                  <a:pt x="5658703" y="1638855"/>
                </a:lnTo>
                <a:cubicBezTo>
                  <a:pt x="5658704" y="1635950"/>
                  <a:pt x="5658704" y="1630141"/>
                  <a:pt x="5666448" y="1626269"/>
                </a:cubicBezTo>
                <a:lnTo>
                  <a:pt x="5670656" y="1632441"/>
                </a:lnTo>
                <a:lnTo>
                  <a:pt x="5670656" y="1620073"/>
                </a:lnTo>
                <a:lnTo>
                  <a:pt x="5669797" y="1618140"/>
                </a:lnTo>
                <a:lnTo>
                  <a:pt x="5662614" y="1620845"/>
                </a:lnTo>
                <a:cubicBezTo>
                  <a:pt x="5660601" y="1621856"/>
                  <a:pt x="5658591" y="1621856"/>
                  <a:pt x="5654571" y="1617816"/>
                </a:cubicBezTo>
                <a:cubicBezTo>
                  <a:pt x="5650550" y="1613776"/>
                  <a:pt x="5650550" y="1611755"/>
                  <a:pt x="5650550" y="1608725"/>
                </a:cubicBezTo>
                <a:lnTo>
                  <a:pt x="5648355" y="1600453"/>
                </a:lnTo>
                <a:lnTo>
                  <a:pt x="5645931" y="1601127"/>
                </a:lnTo>
                <a:lnTo>
                  <a:pt x="5647988" y="1599070"/>
                </a:lnTo>
                <a:lnTo>
                  <a:pt x="5646529" y="1593573"/>
                </a:lnTo>
                <a:cubicBezTo>
                  <a:pt x="5648539" y="1591551"/>
                  <a:pt x="5650550" y="1591551"/>
                  <a:pt x="5652435" y="1592688"/>
                </a:cubicBezTo>
                <a:lnTo>
                  <a:pt x="5653334" y="1593723"/>
                </a:lnTo>
                <a:lnTo>
                  <a:pt x="5653675" y="1593382"/>
                </a:lnTo>
                <a:lnTo>
                  <a:pt x="5660956" y="1586101"/>
                </a:lnTo>
                <a:lnTo>
                  <a:pt x="5661072" y="1585549"/>
                </a:lnTo>
                <a:lnTo>
                  <a:pt x="5653675" y="1583701"/>
                </a:lnTo>
                <a:cubicBezTo>
                  <a:pt x="5651739" y="1585637"/>
                  <a:pt x="5649803" y="1589509"/>
                  <a:pt x="5645931" y="1593382"/>
                </a:cubicBezTo>
                <a:cubicBezTo>
                  <a:pt x="5634314" y="1587572"/>
                  <a:pt x="5644479" y="1586121"/>
                  <a:pt x="5647020" y="1579223"/>
                </a:cubicBezTo>
                <a:lnTo>
                  <a:pt x="5646333" y="1573502"/>
                </a:lnTo>
                <a:lnTo>
                  <a:pt x="5645523" y="1578290"/>
                </a:lnTo>
                <a:cubicBezTo>
                  <a:pt x="5644517" y="1579427"/>
                  <a:pt x="5642506" y="1579427"/>
                  <a:pt x="5638484" y="1577406"/>
                </a:cubicBezTo>
                <a:cubicBezTo>
                  <a:pt x="5630442" y="1561244"/>
                  <a:pt x="5646529" y="1561244"/>
                  <a:pt x="5638484" y="1553162"/>
                </a:cubicBezTo>
                <a:cubicBezTo>
                  <a:pt x="5654571" y="1553162"/>
                  <a:pt x="5662614" y="1561244"/>
                  <a:pt x="5670656" y="1553162"/>
                </a:cubicBezTo>
                <a:cubicBezTo>
                  <a:pt x="5670656" y="1561244"/>
                  <a:pt x="5686741" y="1585488"/>
                  <a:pt x="5670656" y="1585488"/>
                </a:cubicBezTo>
                <a:cubicBezTo>
                  <a:pt x="5678699" y="1593573"/>
                  <a:pt x="5686741" y="1585488"/>
                  <a:pt x="5686741" y="1609735"/>
                </a:cubicBezTo>
                <a:cubicBezTo>
                  <a:pt x="5686741" y="1585488"/>
                  <a:pt x="5686741" y="1577406"/>
                  <a:pt x="5702827" y="1569326"/>
                </a:cubicBezTo>
                <a:cubicBezTo>
                  <a:pt x="5702827" y="1569326"/>
                  <a:pt x="5694783" y="1561244"/>
                  <a:pt x="5694783" y="1553162"/>
                </a:cubicBezTo>
                <a:cubicBezTo>
                  <a:pt x="5694783" y="1545082"/>
                  <a:pt x="5710870" y="1577406"/>
                  <a:pt x="5718912" y="1593573"/>
                </a:cubicBezTo>
                <a:cubicBezTo>
                  <a:pt x="5712880" y="1605694"/>
                  <a:pt x="5711373" y="1626908"/>
                  <a:pt x="5717781" y="1640167"/>
                </a:cubicBezTo>
                <a:lnTo>
                  <a:pt x="5720460" y="1643079"/>
                </a:lnTo>
                <a:lnTo>
                  <a:pt x="5720663" y="1642724"/>
                </a:lnTo>
                <a:cubicBezTo>
                  <a:pt x="5722598" y="1641756"/>
                  <a:pt x="5724535" y="1641756"/>
                  <a:pt x="5724535" y="1641756"/>
                </a:cubicBezTo>
                <a:cubicBezTo>
                  <a:pt x="5728407" y="1645629"/>
                  <a:pt x="5728407" y="1649501"/>
                  <a:pt x="5728407" y="1653373"/>
                </a:cubicBezTo>
                <a:lnTo>
                  <a:pt x="5729316" y="1656099"/>
                </a:lnTo>
                <a:lnTo>
                  <a:pt x="5730157" y="1657484"/>
                </a:lnTo>
                <a:cubicBezTo>
                  <a:pt x="5733061" y="1662670"/>
                  <a:pt x="5734997" y="1664744"/>
                  <a:pt x="5734997" y="1648148"/>
                </a:cubicBezTo>
                <a:lnTo>
                  <a:pt x="5738928" y="1652360"/>
                </a:lnTo>
                <a:lnTo>
                  <a:pt x="5738869" y="1651570"/>
                </a:lnTo>
                <a:cubicBezTo>
                  <a:pt x="5738869" y="1645761"/>
                  <a:pt x="5738869" y="1638017"/>
                  <a:pt x="5734997" y="1634144"/>
                </a:cubicBezTo>
                <a:cubicBezTo>
                  <a:pt x="5727253" y="1634144"/>
                  <a:pt x="5734997" y="1641890"/>
                  <a:pt x="5734997" y="1641890"/>
                </a:cubicBezTo>
                <a:cubicBezTo>
                  <a:pt x="5727253" y="1657379"/>
                  <a:pt x="5727253" y="1610911"/>
                  <a:pt x="5727253" y="1595421"/>
                </a:cubicBezTo>
                <a:cubicBezTo>
                  <a:pt x="5734997" y="1610911"/>
                  <a:pt x="5742742" y="1641890"/>
                  <a:pt x="5750486" y="1649634"/>
                </a:cubicBezTo>
                <a:cubicBezTo>
                  <a:pt x="5750486" y="1661252"/>
                  <a:pt x="5746130" y="1655443"/>
                  <a:pt x="5743952" y="1655080"/>
                </a:cubicBezTo>
                <a:lnTo>
                  <a:pt x="5743056" y="1656782"/>
                </a:lnTo>
                <a:lnTo>
                  <a:pt x="5752423" y="1666819"/>
                </a:lnTo>
                <a:lnTo>
                  <a:pt x="5753385" y="1671977"/>
                </a:lnTo>
                <a:lnTo>
                  <a:pt x="5755234" y="1671355"/>
                </a:lnTo>
                <a:cubicBezTo>
                  <a:pt x="5761229" y="1669335"/>
                  <a:pt x="5767225" y="1667314"/>
                  <a:pt x="5767225" y="1667314"/>
                </a:cubicBezTo>
                <a:lnTo>
                  <a:pt x="5802748" y="1663940"/>
                </a:lnTo>
                <a:lnTo>
                  <a:pt x="5798148" y="1656396"/>
                </a:lnTo>
                <a:cubicBezTo>
                  <a:pt x="5785636" y="1656396"/>
                  <a:pt x="5791892" y="1647286"/>
                  <a:pt x="5792283" y="1639316"/>
                </a:cubicBezTo>
                <a:lnTo>
                  <a:pt x="5790530" y="1634213"/>
                </a:lnTo>
                <a:lnTo>
                  <a:pt x="5788065" y="1632809"/>
                </a:lnTo>
                <a:lnTo>
                  <a:pt x="5779346" y="1623109"/>
                </a:lnTo>
                <a:lnTo>
                  <a:pt x="5780982" y="1622853"/>
                </a:lnTo>
                <a:cubicBezTo>
                  <a:pt x="5784094" y="1620852"/>
                  <a:pt x="5786168" y="1616850"/>
                  <a:pt x="5782020" y="1616850"/>
                </a:cubicBezTo>
                <a:cubicBezTo>
                  <a:pt x="5790318" y="1616850"/>
                  <a:pt x="5790318" y="1624853"/>
                  <a:pt x="5790318" y="1624853"/>
                </a:cubicBezTo>
                <a:cubicBezTo>
                  <a:pt x="5804321" y="1633857"/>
                  <a:pt x="5805197" y="1622603"/>
                  <a:pt x="5803282" y="1603911"/>
                </a:cubicBezTo>
                <a:lnTo>
                  <a:pt x="5801889" y="1592198"/>
                </a:lnTo>
                <a:lnTo>
                  <a:pt x="5800532" y="1593353"/>
                </a:lnTo>
                <a:cubicBezTo>
                  <a:pt x="5796174" y="1595532"/>
                  <a:pt x="5791818" y="1597710"/>
                  <a:pt x="5796174" y="1610780"/>
                </a:cubicBezTo>
                <a:cubicBezTo>
                  <a:pt x="5791818" y="1610780"/>
                  <a:pt x="5789640" y="1606423"/>
                  <a:pt x="5787461" y="1600978"/>
                </a:cubicBezTo>
                <a:lnTo>
                  <a:pt x="5783724" y="1593969"/>
                </a:lnTo>
                <a:lnTo>
                  <a:pt x="5783539" y="1595443"/>
                </a:lnTo>
                <a:cubicBezTo>
                  <a:pt x="5783403" y="1599376"/>
                  <a:pt x="5783403" y="1604620"/>
                  <a:pt x="5783403" y="1610912"/>
                </a:cubicBezTo>
                <a:cubicBezTo>
                  <a:pt x="5779046" y="1606718"/>
                  <a:pt x="5774689" y="1596231"/>
                  <a:pt x="5771422" y="1585743"/>
                </a:cubicBezTo>
                <a:lnTo>
                  <a:pt x="5767537" y="1571034"/>
                </a:lnTo>
                <a:lnTo>
                  <a:pt x="5758380" y="1551188"/>
                </a:lnTo>
                <a:lnTo>
                  <a:pt x="5753633" y="1550164"/>
                </a:lnTo>
                <a:cubicBezTo>
                  <a:pt x="5745647" y="1545082"/>
                  <a:pt x="5748550" y="1533465"/>
                  <a:pt x="5742742" y="1521847"/>
                </a:cubicBezTo>
                <a:lnTo>
                  <a:pt x="5747356" y="1519126"/>
                </a:lnTo>
                <a:lnTo>
                  <a:pt x="5742907" y="1504537"/>
                </a:lnTo>
                <a:lnTo>
                  <a:pt x="5741572" y="1499272"/>
                </a:lnTo>
                <a:lnTo>
                  <a:pt x="5734997" y="1497203"/>
                </a:lnTo>
                <a:cubicBezTo>
                  <a:pt x="5734997" y="1497203"/>
                  <a:pt x="5734997" y="1513398"/>
                  <a:pt x="5734997" y="1521496"/>
                </a:cubicBezTo>
                <a:lnTo>
                  <a:pt x="5734329" y="1520517"/>
                </a:lnTo>
                <a:lnTo>
                  <a:pt x="5739838" y="1538512"/>
                </a:lnTo>
                <a:cubicBezTo>
                  <a:pt x="5742742" y="1553553"/>
                  <a:pt x="5746615" y="1569595"/>
                  <a:pt x="5758232" y="1585639"/>
                </a:cubicBezTo>
                <a:cubicBezTo>
                  <a:pt x="5742742" y="1577617"/>
                  <a:pt x="5719507" y="1521466"/>
                  <a:pt x="5711763" y="1521466"/>
                </a:cubicBezTo>
                <a:cubicBezTo>
                  <a:pt x="5696273" y="1521466"/>
                  <a:pt x="5711763" y="1505426"/>
                  <a:pt x="5704018" y="1489382"/>
                </a:cubicBezTo>
                <a:cubicBezTo>
                  <a:pt x="5719507" y="1497402"/>
                  <a:pt x="5711763" y="1529489"/>
                  <a:pt x="5727253" y="1529489"/>
                </a:cubicBezTo>
                <a:cubicBezTo>
                  <a:pt x="5729189" y="1527483"/>
                  <a:pt x="5728704" y="1523472"/>
                  <a:pt x="5727131" y="1518459"/>
                </a:cubicBezTo>
                <a:lnTo>
                  <a:pt x="5723352" y="1508778"/>
                </a:lnTo>
                <a:lnTo>
                  <a:pt x="5721928" y="1507831"/>
                </a:lnTo>
                <a:cubicBezTo>
                  <a:pt x="5720475" y="1507831"/>
                  <a:pt x="5719507" y="1509348"/>
                  <a:pt x="5719507" y="1513398"/>
                </a:cubicBezTo>
                <a:cubicBezTo>
                  <a:pt x="5711763" y="1505301"/>
                  <a:pt x="5719507" y="1489107"/>
                  <a:pt x="5711763" y="1472912"/>
                </a:cubicBezTo>
                <a:cubicBezTo>
                  <a:pt x="5711763" y="1468864"/>
                  <a:pt x="5712731" y="1468359"/>
                  <a:pt x="5714062" y="1469876"/>
                </a:cubicBezTo>
                <a:lnTo>
                  <a:pt x="5717865" y="1477614"/>
                </a:lnTo>
                <a:lnTo>
                  <a:pt x="5719507" y="1473338"/>
                </a:lnTo>
                <a:cubicBezTo>
                  <a:pt x="5723380" y="1481361"/>
                  <a:pt x="5723380" y="1487376"/>
                  <a:pt x="5723380" y="1493393"/>
                </a:cubicBezTo>
                <a:lnTo>
                  <a:pt x="5723884" y="1495999"/>
                </a:lnTo>
                <a:lnTo>
                  <a:pt x="5737901" y="1492143"/>
                </a:lnTo>
                <a:lnTo>
                  <a:pt x="5739578" y="1491410"/>
                </a:lnTo>
                <a:lnTo>
                  <a:pt x="5734997" y="1473338"/>
                </a:lnTo>
                <a:lnTo>
                  <a:pt x="5750395" y="1481138"/>
                </a:lnTo>
                <a:lnTo>
                  <a:pt x="5750486" y="1481011"/>
                </a:lnTo>
                <a:cubicBezTo>
                  <a:pt x="5750486" y="1472912"/>
                  <a:pt x="5727253" y="1440525"/>
                  <a:pt x="5734997" y="1472912"/>
                </a:cubicBezTo>
                <a:cubicBezTo>
                  <a:pt x="5719507" y="1464816"/>
                  <a:pt x="5742742" y="1448622"/>
                  <a:pt x="5734997" y="1440525"/>
                </a:cubicBezTo>
                <a:cubicBezTo>
                  <a:pt x="5746615" y="1452671"/>
                  <a:pt x="5750486" y="1466840"/>
                  <a:pt x="5754359" y="1479998"/>
                </a:cubicBezTo>
                <a:lnTo>
                  <a:pt x="5756166" y="1484957"/>
                </a:lnTo>
                <a:lnTo>
                  <a:pt x="5761837" y="1491309"/>
                </a:lnTo>
                <a:cubicBezTo>
                  <a:pt x="5764042" y="1494803"/>
                  <a:pt x="5766116" y="1499296"/>
                  <a:pt x="5768191" y="1505287"/>
                </a:cubicBezTo>
                <a:lnTo>
                  <a:pt x="5766495" y="1504899"/>
                </a:lnTo>
                <a:lnTo>
                  <a:pt x="5773721" y="1513398"/>
                </a:lnTo>
                <a:cubicBezTo>
                  <a:pt x="5765976" y="1521496"/>
                  <a:pt x="5758232" y="1521496"/>
                  <a:pt x="5765976" y="1529592"/>
                </a:cubicBezTo>
                <a:lnTo>
                  <a:pt x="5755428" y="1513473"/>
                </a:lnTo>
                <a:lnTo>
                  <a:pt x="5757818" y="1528248"/>
                </a:lnTo>
                <a:cubicBezTo>
                  <a:pt x="5760930" y="1536735"/>
                  <a:pt x="5765597" y="1545969"/>
                  <a:pt x="5770523" y="1553582"/>
                </a:cubicBezTo>
                <a:lnTo>
                  <a:pt x="5776914" y="1560571"/>
                </a:lnTo>
                <a:lnTo>
                  <a:pt x="5783403" y="1560571"/>
                </a:lnTo>
                <a:cubicBezTo>
                  <a:pt x="5789938" y="1566865"/>
                  <a:pt x="5786670" y="1577876"/>
                  <a:pt x="5791980" y="1579450"/>
                </a:cubicBezTo>
                <a:lnTo>
                  <a:pt x="5800069" y="1577534"/>
                </a:lnTo>
                <a:lnTo>
                  <a:pt x="5800401" y="1577423"/>
                </a:lnTo>
                <a:lnTo>
                  <a:pt x="5798616" y="1552826"/>
                </a:lnTo>
                <a:cubicBezTo>
                  <a:pt x="5823510" y="1600844"/>
                  <a:pt x="5820399" y="1644361"/>
                  <a:pt x="5799783" y="1639484"/>
                </a:cubicBezTo>
                <a:lnTo>
                  <a:pt x="5799653" y="1639409"/>
                </a:lnTo>
                <a:lnTo>
                  <a:pt x="5802318" y="1652347"/>
                </a:lnTo>
                <a:lnTo>
                  <a:pt x="5804668" y="1663758"/>
                </a:lnTo>
                <a:lnTo>
                  <a:pt x="5809103" y="1663336"/>
                </a:lnTo>
                <a:lnTo>
                  <a:pt x="5820013" y="1661270"/>
                </a:lnTo>
                <a:lnTo>
                  <a:pt x="5817956" y="1660444"/>
                </a:lnTo>
                <a:cubicBezTo>
                  <a:pt x="5814828" y="1660444"/>
                  <a:pt x="5810658" y="1660444"/>
                  <a:pt x="5806488" y="1648299"/>
                </a:cubicBezTo>
                <a:cubicBezTo>
                  <a:pt x="5810658" y="1652347"/>
                  <a:pt x="5816913" y="1652347"/>
                  <a:pt x="5822126" y="1654372"/>
                </a:cubicBezTo>
                <a:lnTo>
                  <a:pt x="5828699" y="1659625"/>
                </a:lnTo>
                <a:lnTo>
                  <a:pt x="5829726" y="1659430"/>
                </a:lnTo>
                <a:cubicBezTo>
                  <a:pt x="5836038" y="1657276"/>
                  <a:pt x="5841612" y="1654056"/>
                  <a:pt x="5845921" y="1649132"/>
                </a:cubicBezTo>
                <a:lnTo>
                  <a:pt x="5852550" y="1627403"/>
                </a:lnTo>
                <a:lnTo>
                  <a:pt x="5855167" y="1626908"/>
                </a:lnTo>
                <a:lnTo>
                  <a:pt x="5855167" y="1618826"/>
                </a:lnTo>
                <a:cubicBezTo>
                  <a:pt x="5859165" y="1622866"/>
                  <a:pt x="5859165" y="1626908"/>
                  <a:pt x="5860162" y="1631957"/>
                </a:cubicBezTo>
                <a:lnTo>
                  <a:pt x="5870544" y="1650086"/>
                </a:lnTo>
                <a:lnTo>
                  <a:pt x="5863160" y="1651152"/>
                </a:lnTo>
                <a:lnTo>
                  <a:pt x="5829386" y="1662573"/>
                </a:lnTo>
                <a:lnTo>
                  <a:pt x="5831511" y="1672587"/>
                </a:lnTo>
                <a:cubicBezTo>
                  <a:pt x="5831511" y="1672587"/>
                  <a:pt x="5823168" y="1672587"/>
                  <a:pt x="5823168" y="1680686"/>
                </a:cubicBezTo>
                <a:cubicBezTo>
                  <a:pt x="5831511" y="1696878"/>
                  <a:pt x="5831511" y="1664492"/>
                  <a:pt x="5839850" y="1688783"/>
                </a:cubicBezTo>
                <a:cubicBezTo>
                  <a:pt x="5831511" y="1696878"/>
                  <a:pt x="5831511" y="1688783"/>
                  <a:pt x="5823168" y="1688783"/>
                </a:cubicBezTo>
                <a:lnTo>
                  <a:pt x="5824865" y="1692470"/>
                </a:lnTo>
                <a:lnTo>
                  <a:pt x="5827890" y="1690962"/>
                </a:lnTo>
                <a:cubicBezTo>
                  <a:pt x="5830820" y="1691734"/>
                  <a:pt x="5833367" y="1695848"/>
                  <a:pt x="5835406" y="1706134"/>
                </a:cubicBezTo>
                <a:cubicBezTo>
                  <a:pt x="5843558" y="1706134"/>
                  <a:pt x="5843558" y="1689676"/>
                  <a:pt x="5851712" y="1681449"/>
                </a:cubicBezTo>
                <a:cubicBezTo>
                  <a:pt x="5851712" y="1689676"/>
                  <a:pt x="5859864" y="1697907"/>
                  <a:pt x="5859864" y="1697907"/>
                </a:cubicBezTo>
                <a:cubicBezTo>
                  <a:pt x="5868016" y="1673218"/>
                  <a:pt x="5884321" y="1664990"/>
                  <a:pt x="5908778" y="1681449"/>
                </a:cubicBezTo>
                <a:lnTo>
                  <a:pt x="5910833" y="1675917"/>
                </a:lnTo>
                <a:lnTo>
                  <a:pt x="5905382" y="1673595"/>
                </a:lnTo>
                <a:cubicBezTo>
                  <a:pt x="5905382" y="1665297"/>
                  <a:pt x="5913126" y="1665297"/>
                  <a:pt x="5920872" y="1665297"/>
                </a:cubicBezTo>
                <a:cubicBezTo>
                  <a:pt x="5913126" y="1657001"/>
                  <a:pt x="5911192" y="1648703"/>
                  <a:pt x="5912158" y="1645590"/>
                </a:cubicBezTo>
                <a:cubicBezTo>
                  <a:pt x="5912643" y="1644034"/>
                  <a:pt x="5913853" y="1643774"/>
                  <a:pt x="5915427" y="1645460"/>
                </a:cubicBezTo>
                <a:cubicBezTo>
                  <a:pt x="5917000" y="1647146"/>
                  <a:pt x="5918935" y="1650776"/>
                  <a:pt x="5920872" y="1656998"/>
                </a:cubicBezTo>
                <a:cubicBezTo>
                  <a:pt x="5920872" y="1656998"/>
                  <a:pt x="5920872" y="1656998"/>
                  <a:pt x="5920872" y="1648703"/>
                </a:cubicBezTo>
                <a:cubicBezTo>
                  <a:pt x="5924743" y="1652850"/>
                  <a:pt x="5924743" y="1663223"/>
                  <a:pt x="5921840" y="1670484"/>
                </a:cubicBezTo>
                <a:lnTo>
                  <a:pt x="5919655" y="1673001"/>
                </a:lnTo>
                <a:lnTo>
                  <a:pt x="5925975" y="1672191"/>
                </a:lnTo>
                <a:cubicBezTo>
                  <a:pt x="5928651" y="1671162"/>
                  <a:pt x="5931198" y="1669105"/>
                  <a:pt x="5933236" y="1664990"/>
                </a:cubicBezTo>
                <a:lnTo>
                  <a:pt x="5936139" y="1673047"/>
                </a:lnTo>
                <a:lnTo>
                  <a:pt x="5936009" y="1670007"/>
                </a:lnTo>
                <a:lnTo>
                  <a:pt x="5936914" y="1673927"/>
                </a:lnTo>
                <a:lnTo>
                  <a:pt x="5936580" y="1674272"/>
                </a:lnTo>
                <a:lnTo>
                  <a:pt x="5937312" y="1676304"/>
                </a:lnTo>
                <a:cubicBezTo>
                  <a:pt x="5937312" y="1679391"/>
                  <a:pt x="5937312" y="1681449"/>
                  <a:pt x="5941389" y="1681449"/>
                </a:cubicBezTo>
                <a:lnTo>
                  <a:pt x="5936572" y="1683271"/>
                </a:lnTo>
                <a:lnTo>
                  <a:pt x="5937041" y="1694322"/>
                </a:lnTo>
                <a:cubicBezTo>
                  <a:pt x="5937731" y="1698065"/>
                  <a:pt x="5938702" y="1701227"/>
                  <a:pt x="5940002" y="1703454"/>
                </a:cubicBezTo>
                <a:lnTo>
                  <a:pt x="5940755" y="1703992"/>
                </a:lnTo>
                <a:lnTo>
                  <a:pt x="5941389" y="1703716"/>
                </a:lnTo>
                <a:lnTo>
                  <a:pt x="5941447" y="1704484"/>
                </a:lnTo>
                <a:lnTo>
                  <a:pt x="5944938" y="1706972"/>
                </a:lnTo>
                <a:cubicBezTo>
                  <a:pt x="5960978" y="1706972"/>
                  <a:pt x="5952958" y="1682189"/>
                  <a:pt x="5969002" y="1690448"/>
                </a:cubicBezTo>
                <a:cubicBezTo>
                  <a:pt x="5966996" y="1684253"/>
                  <a:pt x="5964489" y="1680638"/>
                  <a:pt x="5961857" y="1678315"/>
                </a:cubicBezTo>
                <a:lnTo>
                  <a:pt x="5958913" y="1676679"/>
                </a:lnTo>
                <a:lnTo>
                  <a:pt x="5941389" y="1680483"/>
                </a:lnTo>
                <a:cubicBezTo>
                  <a:pt x="5941389" y="1672737"/>
                  <a:pt x="5949431" y="1672737"/>
                  <a:pt x="5941389" y="1657248"/>
                </a:cubicBezTo>
                <a:lnTo>
                  <a:pt x="5959410" y="1657041"/>
                </a:lnTo>
                <a:lnTo>
                  <a:pt x="5960978" y="1640881"/>
                </a:lnTo>
                <a:cubicBezTo>
                  <a:pt x="5962984" y="1642947"/>
                  <a:pt x="5965992" y="1647078"/>
                  <a:pt x="5969126" y="1652112"/>
                </a:cubicBezTo>
                <a:lnTo>
                  <a:pt x="5973319" y="1659958"/>
                </a:lnTo>
                <a:lnTo>
                  <a:pt x="5977579" y="1661120"/>
                </a:lnTo>
                <a:cubicBezTo>
                  <a:pt x="5981600" y="1662088"/>
                  <a:pt x="5984616" y="1662088"/>
                  <a:pt x="5986627" y="1659426"/>
                </a:cubicBezTo>
                <a:lnTo>
                  <a:pt x="5987992" y="1651431"/>
                </a:lnTo>
                <a:lnTo>
                  <a:pt x="5984668" y="1645483"/>
                </a:lnTo>
                <a:cubicBezTo>
                  <a:pt x="5981474" y="1631379"/>
                  <a:pt x="5987864" y="1616132"/>
                  <a:pt x="5975085" y="1610032"/>
                </a:cubicBezTo>
                <a:cubicBezTo>
                  <a:pt x="5975085" y="1593769"/>
                  <a:pt x="5992123" y="1626297"/>
                  <a:pt x="5975085" y="1585637"/>
                </a:cubicBezTo>
                <a:cubicBezTo>
                  <a:pt x="5994254" y="1585637"/>
                  <a:pt x="5989462" y="1599359"/>
                  <a:pt x="5993056" y="1609651"/>
                </a:cubicBezTo>
                <a:lnTo>
                  <a:pt x="5997600" y="1614750"/>
                </a:lnTo>
                <a:lnTo>
                  <a:pt x="6004129" y="1611880"/>
                </a:lnTo>
                <a:cubicBezTo>
                  <a:pt x="6009938" y="1607503"/>
                  <a:pt x="6015746" y="1601086"/>
                  <a:pt x="6021555" y="1602251"/>
                </a:cubicBezTo>
                <a:cubicBezTo>
                  <a:pt x="6025427" y="1603029"/>
                  <a:pt x="6029301" y="1607179"/>
                  <a:pt x="6033171" y="1617552"/>
                </a:cubicBezTo>
                <a:cubicBezTo>
                  <a:pt x="6025427" y="1613404"/>
                  <a:pt x="6019618" y="1615477"/>
                  <a:pt x="6012842" y="1619626"/>
                </a:cubicBezTo>
                <a:lnTo>
                  <a:pt x="5990563" y="1632003"/>
                </a:lnTo>
                <a:lnTo>
                  <a:pt x="5996384" y="1643576"/>
                </a:lnTo>
                <a:lnTo>
                  <a:pt x="6005729" y="1648780"/>
                </a:lnTo>
                <a:lnTo>
                  <a:pt x="6005729" y="1641759"/>
                </a:lnTo>
                <a:lnTo>
                  <a:pt x="6022581" y="1639688"/>
                </a:lnTo>
                <a:lnTo>
                  <a:pt x="6023248" y="1635808"/>
                </a:lnTo>
                <a:cubicBezTo>
                  <a:pt x="6023006" y="1632347"/>
                  <a:pt x="6021554" y="1628620"/>
                  <a:pt x="6017682" y="1624361"/>
                </a:cubicBezTo>
                <a:cubicBezTo>
                  <a:pt x="6017682" y="1632878"/>
                  <a:pt x="6025427" y="1632878"/>
                  <a:pt x="6025427" y="1624361"/>
                </a:cubicBezTo>
                <a:cubicBezTo>
                  <a:pt x="6029300" y="1624361"/>
                  <a:pt x="6029300" y="1628620"/>
                  <a:pt x="6029300" y="1633944"/>
                </a:cubicBezTo>
                <a:lnTo>
                  <a:pt x="6030457" y="1638721"/>
                </a:lnTo>
                <a:lnTo>
                  <a:pt x="6036266" y="1638008"/>
                </a:lnTo>
                <a:lnTo>
                  <a:pt x="6042230" y="1636401"/>
                </a:lnTo>
                <a:lnTo>
                  <a:pt x="6042005" y="1632257"/>
                </a:lnTo>
                <a:cubicBezTo>
                  <a:pt x="6042853" y="1630895"/>
                  <a:pt x="6044788" y="1630895"/>
                  <a:pt x="6048661" y="1633073"/>
                </a:cubicBezTo>
                <a:lnTo>
                  <a:pt x="6049294" y="1634498"/>
                </a:lnTo>
                <a:lnTo>
                  <a:pt x="6051789" y="1633826"/>
                </a:lnTo>
                <a:lnTo>
                  <a:pt x="6050024" y="1630627"/>
                </a:lnTo>
                <a:lnTo>
                  <a:pt x="6043478" y="1609893"/>
                </a:lnTo>
                <a:lnTo>
                  <a:pt x="6033816" y="1610912"/>
                </a:lnTo>
                <a:cubicBezTo>
                  <a:pt x="6025749" y="1594829"/>
                  <a:pt x="6025749" y="1562657"/>
                  <a:pt x="6017680" y="1562657"/>
                </a:cubicBezTo>
                <a:cubicBezTo>
                  <a:pt x="6017680" y="1554614"/>
                  <a:pt x="6033816" y="1554614"/>
                  <a:pt x="6033816" y="1546572"/>
                </a:cubicBezTo>
                <a:cubicBezTo>
                  <a:pt x="6025749" y="1522442"/>
                  <a:pt x="6025749" y="1546572"/>
                  <a:pt x="6017680" y="1546572"/>
                </a:cubicBezTo>
                <a:lnTo>
                  <a:pt x="6017680" y="1535353"/>
                </a:lnTo>
                <a:lnTo>
                  <a:pt x="6016480" y="1537509"/>
                </a:lnTo>
                <a:cubicBezTo>
                  <a:pt x="6012443" y="1537509"/>
                  <a:pt x="6010426" y="1535503"/>
                  <a:pt x="6008408" y="1534500"/>
                </a:cubicBezTo>
                <a:lnTo>
                  <a:pt x="6002192" y="1536817"/>
                </a:lnTo>
                <a:lnTo>
                  <a:pt x="6002192" y="1559603"/>
                </a:lnTo>
                <a:cubicBezTo>
                  <a:pt x="6004128" y="1570252"/>
                  <a:pt x="6006065" y="1579932"/>
                  <a:pt x="6002192" y="1583805"/>
                </a:cubicBezTo>
                <a:cubicBezTo>
                  <a:pt x="6002192" y="1572188"/>
                  <a:pt x="5993480" y="1551858"/>
                  <a:pt x="5995658" y="1539152"/>
                </a:cubicBezTo>
                <a:lnTo>
                  <a:pt x="5999398" y="1533679"/>
                </a:lnTo>
                <a:lnTo>
                  <a:pt x="5991255" y="1500409"/>
                </a:lnTo>
                <a:cubicBezTo>
                  <a:pt x="5988228" y="1487374"/>
                  <a:pt x="5984193" y="1473337"/>
                  <a:pt x="5976121" y="1457296"/>
                </a:cubicBezTo>
                <a:cubicBezTo>
                  <a:pt x="5984193" y="1457296"/>
                  <a:pt x="5992265" y="1465316"/>
                  <a:pt x="5992265" y="1473337"/>
                </a:cubicBezTo>
                <a:cubicBezTo>
                  <a:pt x="5996302" y="1461305"/>
                  <a:pt x="5988228" y="1455288"/>
                  <a:pt x="5980156" y="1449273"/>
                </a:cubicBezTo>
                <a:lnTo>
                  <a:pt x="5976119" y="1441249"/>
                </a:lnTo>
                <a:lnTo>
                  <a:pt x="5976121" y="1441252"/>
                </a:lnTo>
                <a:lnTo>
                  <a:pt x="5976121" y="1432009"/>
                </a:lnTo>
                <a:lnTo>
                  <a:pt x="5973754" y="1428908"/>
                </a:lnTo>
                <a:lnTo>
                  <a:pt x="5965651" y="1413396"/>
                </a:lnTo>
                <a:close/>
                <a:moveTo>
                  <a:pt x="5525191" y="1408030"/>
                </a:moveTo>
                <a:lnTo>
                  <a:pt x="5523966" y="1408948"/>
                </a:lnTo>
                <a:lnTo>
                  <a:pt x="5523966" y="1412350"/>
                </a:lnTo>
                <a:cubicBezTo>
                  <a:pt x="5523966" y="1415370"/>
                  <a:pt x="5523966" y="1419395"/>
                  <a:pt x="5523966" y="1423421"/>
                </a:cubicBezTo>
                <a:cubicBezTo>
                  <a:pt x="5517918" y="1417382"/>
                  <a:pt x="5507335" y="1424932"/>
                  <a:pt x="5499019" y="1422289"/>
                </a:cubicBezTo>
                <a:lnTo>
                  <a:pt x="5495333" y="1418798"/>
                </a:lnTo>
                <a:lnTo>
                  <a:pt x="5494644" y="1425675"/>
                </a:lnTo>
                <a:lnTo>
                  <a:pt x="5491712" y="1422748"/>
                </a:lnTo>
                <a:lnTo>
                  <a:pt x="5493860" y="1433483"/>
                </a:lnTo>
                <a:lnTo>
                  <a:pt x="5491712" y="1454954"/>
                </a:lnTo>
                <a:lnTo>
                  <a:pt x="5492762" y="1456002"/>
                </a:lnTo>
                <a:lnTo>
                  <a:pt x="5496071" y="1456792"/>
                </a:lnTo>
                <a:lnTo>
                  <a:pt x="5498655" y="1457409"/>
                </a:lnTo>
                <a:lnTo>
                  <a:pt x="5495744" y="1442877"/>
                </a:lnTo>
                <a:lnTo>
                  <a:pt x="5493860" y="1433483"/>
                </a:lnTo>
                <a:lnTo>
                  <a:pt x="5494644" y="1425675"/>
                </a:lnTo>
                <a:lnTo>
                  <a:pt x="5506830" y="1437845"/>
                </a:lnTo>
                <a:lnTo>
                  <a:pt x="5512808" y="1459730"/>
                </a:lnTo>
                <a:lnTo>
                  <a:pt x="5514967" y="1453949"/>
                </a:lnTo>
                <a:lnTo>
                  <a:pt x="5516873" y="1452139"/>
                </a:lnTo>
                <a:lnTo>
                  <a:pt x="5515902" y="1430800"/>
                </a:lnTo>
                <a:cubicBezTo>
                  <a:pt x="5527998" y="1448915"/>
                  <a:pt x="5535559" y="1439858"/>
                  <a:pt x="5535180" y="1424005"/>
                </a:cubicBezTo>
                <a:lnTo>
                  <a:pt x="5533121" y="1412649"/>
                </a:lnTo>
                <a:close/>
                <a:moveTo>
                  <a:pt x="5469659" y="1393885"/>
                </a:moveTo>
                <a:lnTo>
                  <a:pt x="5471551" y="1399598"/>
                </a:lnTo>
                <a:lnTo>
                  <a:pt x="5473379" y="1405666"/>
                </a:lnTo>
                <a:lnTo>
                  <a:pt x="5475583" y="1407317"/>
                </a:lnTo>
                <a:cubicBezTo>
                  <a:pt x="5475583" y="1403291"/>
                  <a:pt x="5473567" y="1399265"/>
                  <a:pt x="5471551" y="1396245"/>
                </a:cubicBezTo>
                <a:close/>
                <a:moveTo>
                  <a:pt x="5617641" y="1390860"/>
                </a:moveTo>
                <a:lnTo>
                  <a:pt x="5611745" y="1394663"/>
                </a:lnTo>
                <a:lnTo>
                  <a:pt x="5620738" y="1398591"/>
                </a:lnTo>
                <a:close/>
                <a:moveTo>
                  <a:pt x="5511502" y="1388530"/>
                </a:moveTo>
                <a:lnTo>
                  <a:pt x="5506830" y="1394232"/>
                </a:lnTo>
                <a:lnTo>
                  <a:pt x="5502678" y="1395614"/>
                </a:lnTo>
                <a:lnTo>
                  <a:pt x="5503052" y="1398339"/>
                </a:lnTo>
                <a:lnTo>
                  <a:pt x="5499007" y="1407393"/>
                </a:lnTo>
                <a:lnTo>
                  <a:pt x="5501917" y="1408324"/>
                </a:lnTo>
                <a:cubicBezTo>
                  <a:pt x="5502295" y="1409330"/>
                  <a:pt x="5501791" y="1411344"/>
                  <a:pt x="5499776" y="1415369"/>
                </a:cubicBezTo>
                <a:cubicBezTo>
                  <a:pt x="5507838" y="1415369"/>
                  <a:pt x="5499776" y="1391213"/>
                  <a:pt x="5515902" y="1415369"/>
                </a:cubicBezTo>
                <a:lnTo>
                  <a:pt x="5515902" y="1401102"/>
                </a:lnTo>
                <a:close/>
                <a:moveTo>
                  <a:pt x="5518144" y="1384273"/>
                </a:moveTo>
                <a:lnTo>
                  <a:pt x="5518245" y="1385804"/>
                </a:lnTo>
                <a:lnTo>
                  <a:pt x="5520355" y="1388183"/>
                </a:lnTo>
                <a:close/>
                <a:moveTo>
                  <a:pt x="5632537" y="1383622"/>
                </a:moveTo>
                <a:lnTo>
                  <a:pt x="5624896" y="1386181"/>
                </a:lnTo>
                <a:lnTo>
                  <a:pt x="5623858" y="1386850"/>
                </a:lnTo>
                <a:lnTo>
                  <a:pt x="5625778" y="1389533"/>
                </a:lnTo>
                <a:cubicBezTo>
                  <a:pt x="5628802" y="1390540"/>
                  <a:pt x="5632835" y="1390540"/>
                  <a:pt x="5636867" y="1390540"/>
                </a:cubicBezTo>
                <a:close/>
                <a:moveTo>
                  <a:pt x="4933599" y="1380574"/>
                </a:moveTo>
                <a:lnTo>
                  <a:pt x="4928941" y="1383438"/>
                </a:lnTo>
                <a:lnTo>
                  <a:pt x="4935281" y="1399265"/>
                </a:lnTo>
                <a:cubicBezTo>
                  <a:pt x="4935281" y="1405304"/>
                  <a:pt x="4944354" y="1397756"/>
                  <a:pt x="4952292" y="1403794"/>
                </a:cubicBezTo>
                <a:lnTo>
                  <a:pt x="4954454" y="1407280"/>
                </a:lnTo>
                <a:lnTo>
                  <a:pt x="4955258" y="1406949"/>
                </a:lnTo>
                <a:lnTo>
                  <a:pt x="4950403" y="1397252"/>
                </a:lnTo>
                <a:cubicBezTo>
                  <a:pt x="4945362" y="1393226"/>
                  <a:pt x="4939314" y="1391213"/>
                  <a:pt x="4935281" y="1391213"/>
                </a:cubicBezTo>
                <a:close/>
                <a:moveTo>
                  <a:pt x="5467989" y="1378435"/>
                </a:moveTo>
                <a:lnTo>
                  <a:pt x="5467094" y="1378624"/>
                </a:lnTo>
                <a:lnTo>
                  <a:pt x="5466511" y="1384374"/>
                </a:lnTo>
                <a:lnTo>
                  <a:pt x="5468046" y="1389011"/>
                </a:lnTo>
                <a:lnTo>
                  <a:pt x="5468905" y="1385426"/>
                </a:lnTo>
                <a:cubicBezTo>
                  <a:pt x="5469787" y="1385174"/>
                  <a:pt x="5471047" y="1386181"/>
                  <a:pt x="5472559" y="1387187"/>
                </a:cubicBezTo>
                <a:lnTo>
                  <a:pt x="5472912" y="1387307"/>
                </a:lnTo>
                <a:lnTo>
                  <a:pt x="5472587" y="1384486"/>
                </a:lnTo>
                <a:cubicBezTo>
                  <a:pt x="5471565" y="1381340"/>
                  <a:pt x="5470032" y="1379404"/>
                  <a:pt x="5467989" y="1378435"/>
                </a:cubicBezTo>
                <a:close/>
                <a:moveTo>
                  <a:pt x="5495634" y="1371634"/>
                </a:moveTo>
                <a:lnTo>
                  <a:pt x="5495579" y="1371659"/>
                </a:lnTo>
                <a:lnTo>
                  <a:pt x="5482497" y="1379603"/>
                </a:lnTo>
                <a:lnTo>
                  <a:pt x="5481631" y="1383494"/>
                </a:lnTo>
                <a:lnTo>
                  <a:pt x="5482293" y="1384485"/>
                </a:lnTo>
                <a:lnTo>
                  <a:pt x="5483648" y="1383161"/>
                </a:lnTo>
                <a:lnTo>
                  <a:pt x="5483648" y="1386513"/>
                </a:lnTo>
                <a:lnTo>
                  <a:pt x="5485917" y="1389913"/>
                </a:lnTo>
                <a:lnTo>
                  <a:pt x="5487050" y="1386935"/>
                </a:lnTo>
                <a:cubicBezTo>
                  <a:pt x="5488184" y="1386181"/>
                  <a:pt x="5489695" y="1387187"/>
                  <a:pt x="5491712" y="1391213"/>
                </a:cubicBezTo>
                <a:lnTo>
                  <a:pt x="5492725" y="1386153"/>
                </a:lnTo>
                <a:lnTo>
                  <a:pt x="5492846" y="1378210"/>
                </a:lnTo>
                <a:lnTo>
                  <a:pt x="5494497" y="1377311"/>
                </a:lnTo>
                <a:close/>
                <a:moveTo>
                  <a:pt x="4738327" y="1365661"/>
                </a:moveTo>
                <a:lnTo>
                  <a:pt x="4737860" y="1365879"/>
                </a:lnTo>
                <a:lnTo>
                  <a:pt x="4727016" y="1368472"/>
                </a:lnTo>
                <a:lnTo>
                  <a:pt x="4727627" y="1372594"/>
                </a:lnTo>
                <a:lnTo>
                  <a:pt x="4726990" y="1372355"/>
                </a:lnTo>
                <a:lnTo>
                  <a:pt x="4726573" y="1368578"/>
                </a:lnTo>
                <a:lnTo>
                  <a:pt x="4722224" y="1369618"/>
                </a:lnTo>
                <a:lnTo>
                  <a:pt x="4723595" y="1371084"/>
                </a:lnTo>
                <a:lnTo>
                  <a:pt x="4726990" y="1372355"/>
                </a:lnTo>
                <a:lnTo>
                  <a:pt x="4727627" y="1378128"/>
                </a:lnTo>
                <a:cubicBezTo>
                  <a:pt x="4729644" y="1391213"/>
                  <a:pt x="4733677" y="1407317"/>
                  <a:pt x="4741741" y="1415369"/>
                </a:cubicBezTo>
                <a:cubicBezTo>
                  <a:pt x="4741741" y="1407317"/>
                  <a:pt x="4737708" y="1393227"/>
                  <a:pt x="4736701" y="1381149"/>
                </a:cubicBezTo>
                <a:close/>
                <a:moveTo>
                  <a:pt x="5734997" y="1361039"/>
                </a:moveTo>
                <a:cubicBezTo>
                  <a:pt x="5742742" y="1368783"/>
                  <a:pt x="5758232" y="1384273"/>
                  <a:pt x="5758232" y="1361039"/>
                </a:cubicBezTo>
                <a:cubicBezTo>
                  <a:pt x="5765976" y="1361039"/>
                  <a:pt x="5773721" y="1368783"/>
                  <a:pt x="5773721" y="1376528"/>
                </a:cubicBezTo>
                <a:cubicBezTo>
                  <a:pt x="5758232" y="1384273"/>
                  <a:pt x="5734997" y="1368783"/>
                  <a:pt x="5742742" y="1384273"/>
                </a:cubicBezTo>
                <a:cubicBezTo>
                  <a:pt x="5742742" y="1384273"/>
                  <a:pt x="5734997" y="1384273"/>
                  <a:pt x="5734997" y="1384273"/>
                </a:cubicBezTo>
                <a:cubicBezTo>
                  <a:pt x="5734997" y="1380399"/>
                  <a:pt x="5734997" y="1378465"/>
                  <a:pt x="5734997" y="1375559"/>
                </a:cubicBezTo>
                <a:lnTo>
                  <a:pt x="5734997" y="1375240"/>
                </a:lnTo>
                <a:close/>
                <a:moveTo>
                  <a:pt x="5572077" y="1359638"/>
                </a:moveTo>
                <a:lnTo>
                  <a:pt x="5571376" y="1361247"/>
                </a:lnTo>
                <a:lnTo>
                  <a:pt x="5572357" y="1359831"/>
                </a:lnTo>
                <a:close/>
                <a:moveTo>
                  <a:pt x="5542877" y="1359288"/>
                </a:moveTo>
                <a:lnTo>
                  <a:pt x="5547188" y="1376528"/>
                </a:lnTo>
                <a:lnTo>
                  <a:pt x="5547322" y="1376707"/>
                </a:lnTo>
                <a:lnTo>
                  <a:pt x="5547151" y="1372090"/>
                </a:lnTo>
                <a:close/>
                <a:moveTo>
                  <a:pt x="5588481" y="1359007"/>
                </a:moveTo>
                <a:lnTo>
                  <a:pt x="5589271" y="1363465"/>
                </a:lnTo>
                <a:lnTo>
                  <a:pt x="5587028" y="1361750"/>
                </a:lnTo>
                <a:close/>
                <a:moveTo>
                  <a:pt x="4752577" y="1359007"/>
                </a:moveTo>
                <a:lnTo>
                  <a:pt x="4749805" y="1360301"/>
                </a:lnTo>
                <a:lnTo>
                  <a:pt x="4749805" y="1368819"/>
                </a:lnTo>
                <a:cubicBezTo>
                  <a:pt x="4754342" y="1381651"/>
                  <a:pt x="4767950" y="1401278"/>
                  <a:pt x="4749805" y="1407317"/>
                </a:cubicBezTo>
                <a:cubicBezTo>
                  <a:pt x="4749805" y="1415369"/>
                  <a:pt x="4765934" y="1407317"/>
                  <a:pt x="4765934" y="1415369"/>
                </a:cubicBezTo>
                <a:cubicBezTo>
                  <a:pt x="4765934" y="1403291"/>
                  <a:pt x="4763918" y="1393226"/>
                  <a:pt x="4760894" y="1383161"/>
                </a:cubicBezTo>
                <a:close/>
                <a:moveTo>
                  <a:pt x="4919609" y="1358402"/>
                </a:moveTo>
                <a:lnTo>
                  <a:pt x="4919529" y="1359941"/>
                </a:lnTo>
                <a:lnTo>
                  <a:pt x="4919153" y="1359007"/>
                </a:lnTo>
                <a:close/>
                <a:moveTo>
                  <a:pt x="5519499" y="1355528"/>
                </a:moveTo>
                <a:lnTo>
                  <a:pt x="5512058" y="1364035"/>
                </a:lnTo>
                <a:lnTo>
                  <a:pt x="5507233" y="1366267"/>
                </a:lnTo>
                <a:lnTo>
                  <a:pt x="5507838" y="1367058"/>
                </a:lnTo>
                <a:lnTo>
                  <a:pt x="5510486" y="1370516"/>
                </a:lnTo>
                <a:lnTo>
                  <a:pt x="5510400" y="1368783"/>
                </a:lnTo>
                <a:cubicBezTo>
                  <a:pt x="5518144" y="1368783"/>
                  <a:pt x="5518144" y="1384273"/>
                  <a:pt x="5525888" y="1384273"/>
                </a:cubicBezTo>
                <a:cubicBezTo>
                  <a:pt x="5529761" y="1384273"/>
                  <a:pt x="5531697" y="1382336"/>
                  <a:pt x="5532665" y="1379432"/>
                </a:cubicBezTo>
                <a:lnTo>
                  <a:pt x="5533389" y="1371467"/>
                </a:lnTo>
                <a:lnTo>
                  <a:pt x="5525888" y="1374696"/>
                </a:lnTo>
                <a:cubicBezTo>
                  <a:pt x="5525888" y="1370824"/>
                  <a:pt x="5523952" y="1366952"/>
                  <a:pt x="5522016" y="1363079"/>
                </a:cubicBezTo>
                <a:close/>
                <a:moveTo>
                  <a:pt x="5608942" y="1352825"/>
                </a:moveTo>
                <a:lnTo>
                  <a:pt x="5603621" y="1354894"/>
                </a:lnTo>
                <a:lnTo>
                  <a:pt x="5604610" y="1359007"/>
                </a:lnTo>
                <a:lnTo>
                  <a:pt x="5600548" y="1356089"/>
                </a:lnTo>
                <a:lnTo>
                  <a:pt x="5594823" y="1358316"/>
                </a:lnTo>
                <a:lnTo>
                  <a:pt x="5595411" y="1358251"/>
                </a:lnTo>
                <a:cubicBezTo>
                  <a:pt x="5598057" y="1362025"/>
                  <a:pt x="5590497" y="1377122"/>
                  <a:pt x="5596545" y="1383161"/>
                </a:cubicBezTo>
                <a:cubicBezTo>
                  <a:pt x="5604610" y="1391213"/>
                  <a:pt x="5596545" y="1375109"/>
                  <a:pt x="5612674" y="1383161"/>
                </a:cubicBezTo>
                <a:lnTo>
                  <a:pt x="5613277" y="1373137"/>
                </a:lnTo>
                <a:lnTo>
                  <a:pt x="5612674" y="1366383"/>
                </a:lnTo>
                <a:cubicBezTo>
                  <a:pt x="5608641" y="1382487"/>
                  <a:pt x="5606625" y="1378461"/>
                  <a:pt x="5607634" y="1369403"/>
                </a:cubicBezTo>
                <a:lnTo>
                  <a:pt x="5610610" y="1357611"/>
                </a:lnTo>
                <a:close/>
                <a:moveTo>
                  <a:pt x="5790086" y="1350278"/>
                </a:moveTo>
                <a:cubicBezTo>
                  <a:pt x="5790086" y="1358331"/>
                  <a:pt x="5782021" y="1350278"/>
                  <a:pt x="5782021" y="1358331"/>
                </a:cubicBezTo>
                <a:cubicBezTo>
                  <a:pt x="5798150" y="1382487"/>
                  <a:pt x="5790086" y="1350278"/>
                  <a:pt x="5806214" y="1350278"/>
                </a:cubicBezTo>
                <a:cubicBezTo>
                  <a:pt x="5814279" y="1350278"/>
                  <a:pt x="5822341" y="1350278"/>
                  <a:pt x="5822341" y="1358331"/>
                </a:cubicBezTo>
                <a:cubicBezTo>
                  <a:pt x="5806214" y="1358331"/>
                  <a:pt x="5798150" y="1366383"/>
                  <a:pt x="5782021" y="1374435"/>
                </a:cubicBezTo>
                <a:cubicBezTo>
                  <a:pt x="5765893" y="1358331"/>
                  <a:pt x="5782021" y="1350278"/>
                  <a:pt x="5790086" y="1350278"/>
                </a:cubicBezTo>
                <a:close/>
                <a:moveTo>
                  <a:pt x="5483648" y="1350278"/>
                </a:moveTo>
                <a:lnTo>
                  <a:pt x="5474748" y="1364820"/>
                </a:lnTo>
                <a:lnTo>
                  <a:pt x="5474926" y="1365298"/>
                </a:lnTo>
                <a:lnTo>
                  <a:pt x="5486383" y="1361010"/>
                </a:lnTo>
                <a:lnTo>
                  <a:pt x="5487652" y="1360676"/>
                </a:lnTo>
                <a:close/>
                <a:moveTo>
                  <a:pt x="5930553" y="1343717"/>
                </a:moveTo>
                <a:cubicBezTo>
                  <a:pt x="5934427" y="1339844"/>
                  <a:pt x="5940235" y="1339844"/>
                  <a:pt x="5944106" y="1343717"/>
                </a:cubicBezTo>
                <a:cubicBezTo>
                  <a:pt x="5951851" y="1351462"/>
                  <a:pt x="5951851" y="1359207"/>
                  <a:pt x="5944106" y="1359207"/>
                </a:cubicBezTo>
                <a:cubicBezTo>
                  <a:pt x="5951851" y="1366952"/>
                  <a:pt x="5928616" y="1343717"/>
                  <a:pt x="5936361" y="1359207"/>
                </a:cubicBezTo>
                <a:cubicBezTo>
                  <a:pt x="5936361" y="1366952"/>
                  <a:pt x="5928616" y="1366952"/>
                  <a:pt x="5928616" y="1366952"/>
                </a:cubicBezTo>
                <a:cubicBezTo>
                  <a:pt x="5924745" y="1355333"/>
                  <a:pt x="5926680" y="1347589"/>
                  <a:pt x="5930553" y="1343717"/>
                </a:cubicBezTo>
                <a:close/>
                <a:moveTo>
                  <a:pt x="5920872" y="1343717"/>
                </a:moveTo>
                <a:cubicBezTo>
                  <a:pt x="5928616" y="1359207"/>
                  <a:pt x="5920872" y="1359207"/>
                  <a:pt x="5920872" y="1366952"/>
                </a:cubicBezTo>
                <a:cubicBezTo>
                  <a:pt x="5913126" y="1366952"/>
                  <a:pt x="5920872" y="1359207"/>
                  <a:pt x="5913126" y="1351462"/>
                </a:cubicBezTo>
                <a:cubicBezTo>
                  <a:pt x="5913126" y="1359207"/>
                  <a:pt x="5913126" y="1366952"/>
                  <a:pt x="5897637" y="1366952"/>
                </a:cubicBezTo>
                <a:cubicBezTo>
                  <a:pt x="5897637" y="1359207"/>
                  <a:pt x="5897637" y="1359207"/>
                  <a:pt x="5897637" y="1351462"/>
                </a:cubicBezTo>
                <a:cubicBezTo>
                  <a:pt x="5905382" y="1351462"/>
                  <a:pt x="5913126" y="1343717"/>
                  <a:pt x="5920872" y="1343717"/>
                </a:cubicBezTo>
                <a:close/>
                <a:moveTo>
                  <a:pt x="5600431" y="1341624"/>
                </a:moveTo>
                <a:lnTo>
                  <a:pt x="5601107" y="1344438"/>
                </a:lnTo>
                <a:lnTo>
                  <a:pt x="5601433" y="1343859"/>
                </a:lnTo>
                <a:close/>
                <a:moveTo>
                  <a:pt x="5584282" y="1341527"/>
                </a:moveTo>
                <a:lnTo>
                  <a:pt x="5577625" y="1342817"/>
                </a:lnTo>
                <a:lnTo>
                  <a:pt x="5578286" y="1344231"/>
                </a:lnTo>
                <a:lnTo>
                  <a:pt x="5581584" y="1357875"/>
                </a:lnTo>
                <a:lnTo>
                  <a:pt x="5583441" y="1359006"/>
                </a:lnTo>
                <a:lnTo>
                  <a:pt x="5587028" y="1361750"/>
                </a:lnTo>
                <a:lnTo>
                  <a:pt x="5583933" y="1367595"/>
                </a:lnTo>
                <a:lnTo>
                  <a:pt x="5587846" y="1383790"/>
                </a:lnTo>
                <a:lnTo>
                  <a:pt x="5584288" y="1384708"/>
                </a:lnTo>
                <a:lnTo>
                  <a:pt x="5584448" y="1386181"/>
                </a:lnTo>
                <a:cubicBezTo>
                  <a:pt x="5586464" y="1397252"/>
                  <a:pt x="5588481" y="1407317"/>
                  <a:pt x="5580417" y="1407317"/>
                </a:cubicBezTo>
                <a:cubicBezTo>
                  <a:pt x="5576384" y="1399265"/>
                  <a:pt x="5576384" y="1395239"/>
                  <a:pt x="5576384" y="1392219"/>
                </a:cubicBezTo>
                <a:lnTo>
                  <a:pt x="5572403" y="1383274"/>
                </a:lnTo>
                <a:lnTo>
                  <a:pt x="5572357" y="1383791"/>
                </a:lnTo>
                <a:lnTo>
                  <a:pt x="5572352" y="1383848"/>
                </a:lnTo>
                <a:lnTo>
                  <a:pt x="5572352" y="1391213"/>
                </a:lnTo>
                <a:cubicBezTo>
                  <a:pt x="5574368" y="1393226"/>
                  <a:pt x="5576384" y="1395239"/>
                  <a:pt x="5572352" y="1399265"/>
                </a:cubicBezTo>
                <a:lnTo>
                  <a:pt x="5565291" y="1399265"/>
                </a:lnTo>
                <a:lnTo>
                  <a:pt x="5564613" y="1399765"/>
                </a:lnTo>
                <a:lnTo>
                  <a:pt x="5564613" y="1399762"/>
                </a:lnTo>
                <a:lnTo>
                  <a:pt x="5564575" y="1399265"/>
                </a:lnTo>
                <a:lnTo>
                  <a:pt x="5564240" y="1399265"/>
                </a:lnTo>
                <a:lnTo>
                  <a:pt x="5564613" y="1399762"/>
                </a:lnTo>
                <a:lnTo>
                  <a:pt x="5557594" y="1408234"/>
                </a:lnTo>
                <a:cubicBezTo>
                  <a:pt x="5549608" y="1408958"/>
                  <a:pt x="5539441" y="1390081"/>
                  <a:pt x="5533633" y="1384273"/>
                </a:cubicBezTo>
                <a:lnTo>
                  <a:pt x="5535422" y="1393325"/>
                </a:lnTo>
                <a:lnTo>
                  <a:pt x="5539717" y="1394485"/>
                </a:lnTo>
                <a:cubicBezTo>
                  <a:pt x="5540662" y="1395868"/>
                  <a:pt x="5541764" y="1398070"/>
                  <a:pt x="5543135" y="1401435"/>
                </a:cubicBezTo>
                <a:lnTo>
                  <a:pt x="5545436" y="1407816"/>
                </a:lnTo>
                <a:lnTo>
                  <a:pt x="5547187" y="1407615"/>
                </a:lnTo>
                <a:cubicBezTo>
                  <a:pt x="5549123" y="1409080"/>
                  <a:pt x="5551059" y="1412009"/>
                  <a:pt x="5552997" y="1415737"/>
                </a:cubicBezTo>
                <a:lnTo>
                  <a:pt x="5560065" y="1431939"/>
                </a:lnTo>
                <a:lnTo>
                  <a:pt x="5564288" y="1406644"/>
                </a:lnTo>
                <a:cubicBezTo>
                  <a:pt x="5564288" y="1414696"/>
                  <a:pt x="5572352" y="1414696"/>
                  <a:pt x="5572352" y="1406644"/>
                </a:cubicBezTo>
                <a:cubicBezTo>
                  <a:pt x="5584448" y="1412683"/>
                  <a:pt x="5569328" y="1414192"/>
                  <a:pt x="5567816" y="1424761"/>
                </a:cubicBezTo>
                <a:lnTo>
                  <a:pt x="5569164" y="1428949"/>
                </a:lnTo>
                <a:lnTo>
                  <a:pt x="5572357" y="1425036"/>
                </a:lnTo>
                <a:lnTo>
                  <a:pt x="5575449" y="1426291"/>
                </a:lnTo>
                <a:lnTo>
                  <a:pt x="5580417" y="1422748"/>
                </a:lnTo>
                <a:cubicBezTo>
                  <a:pt x="5580417" y="1438852"/>
                  <a:pt x="5580417" y="1446902"/>
                  <a:pt x="5588481" y="1454954"/>
                </a:cubicBezTo>
                <a:cubicBezTo>
                  <a:pt x="5604610" y="1446902"/>
                  <a:pt x="5572352" y="1438852"/>
                  <a:pt x="5588481" y="1430800"/>
                </a:cubicBezTo>
                <a:lnTo>
                  <a:pt x="5589306" y="1431996"/>
                </a:lnTo>
                <a:lnTo>
                  <a:pt x="5600918" y="1425753"/>
                </a:lnTo>
                <a:lnTo>
                  <a:pt x="5604610" y="1414696"/>
                </a:lnTo>
                <a:cubicBezTo>
                  <a:pt x="5606625" y="1408657"/>
                  <a:pt x="5608641" y="1406644"/>
                  <a:pt x="5612674" y="1414696"/>
                </a:cubicBezTo>
                <a:cubicBezTo>
                  <a:pt x="5612674" y="1408657"/>
                  <a:pt x="5611162" y="1404128"/>
                  <a:pt x="5609020" y="1400982"/>
                </a:cubicBezTo>
                <a:lnTo>
                  <a:pt x="5605697" y="1398564"/>
                </a:lnTo>
                <a:lnTo>
                  <a:pt x="5604610" y="1399265"/>
                </a:lnTo>
                <a:lnTo>
                  <a:pt x="5600611" y="1395923"/>
                </a:lnTo>
                <a:lnTo>
                  <a:pt x="5595663" y="1397711"/>
                </a:lnTo>
                <a:cubicBezTo>
                  <a:pt x="5594528" y="1399598"/>
                  <a:pt x="5594528" y="1402617"/>
                  <a:pt x="5596545" y="1406644"/>
                </a:cubicBezTo>
                <a:cubicBezTo>
                  <a:pt x="5588481" y="1414696"/>
                  <a:pt x="5588481" y="1390540"/>
                  <a:pt x="5588481" y="1390540"/>
                </a:cubicBezTo>
                <a:lnTo>
                  <a:pt x="5593001" y="1389529"/>
                </a:lnTo>
                <a:lnTo>
                  <a:pt x="5590497" y="1382155"/>
                </a:lnTo>
                <a:cubicBezTo>
                  <a:pt x="5590497" y="1379639"/>
                  <a:pt x="5591000" y="1376871"/>
                  <a:pt x="5591000" y="1373223"/>
                </a:cubicBezTo>
                <a:lnTo>
                  <a:pt x="5589271" y="1363465"/>
                </a:lnTo>
                <a:lnTo>
                  <a:pt x="5589363" y="1363536"/>
                </a:lnTo>
                <a:cubicBezTo>
                  <a:pt x="5590497" y="1364038"/>
                  <a:pt x="5590497" y="1363033"/>
                  <a:pt x="5588481" y="1359007"/>
                </a:cubicBezTo>
                <a:lnTo>
                  <a:pt x="5593201" y="1358493"/>
                </a:lnTo>
                <a:lnTo>
                  <a:pt x="5596278" y="1353022"/>
                </a:lnTo>
                <a:lnTo>
                  <a:pt x="5594277" y="1351584"/>
                </a:lnTo>
                <a:lnTo>
                  <a:pt x="5594506" y="1342814"/>
                </a:lnTo>
                <a:close/>
                <a:moveTo>
                  <a:pt x="5710510" y="1340666"/>
                </a:moveTo>
                <a:lnTo>
                  <a:pt x="5709443" y="1342903"/>
                </a:lnTo>
                <a:lnTo>
                  <a:pt x="5710230" y="1342903"/>
                </a:lnTo>
                <a:close/>
                <a:moveTo>
                  <a:pt x="4781050" y="1338857"/>
                </a:moveTo>
                <a:lnTo>
                  <a:pt x="4762016" y="1353761"/>
                </a:lnTo>
                <a:lnTo>
                  <a:pt x="4765934" y="1367056"/>
                </a:lnTo>
                <a:cubicBezTo>
                  <a:pt x="4773998" y="1359007"/>
                  <a:pt x="4765934" y="1342903"/>
                  <a:pt x="4782062" y="1342903"/>
                </a:cubicBezTo>
                <a:close/>
                <a:moveTo>
                  <a:pt x="5643903" y="1329977"/>
                </a:moveTo>
                <a:lnTo>
                  <a:pt x="5644184" y="1333902"/>
                </a:lnTo>
                <a:cubicBezTo>
                  <a:pt x="5644668" y="1335839"/>
                  <a:pt x="5645394" y="1337291"/>
                  <a:pt x="5646482" y="1337776"/>
                </a:cubicBezTo>
                <a:lnTo>
                  <a:pt x="5648453" y="1336923"/>
                </a:lnTo>
                <a:lnTo>
                  <a:pt x="5644632" y="1332460"/>
                </a:lnTo>
                <a:close/>
                <a:moveTo>
                  <a:pt x="6048659" y="1328228"/>
                </a:moveTo>
                <a:cubicBezTo>
                  <a:pt x="6064149" y="1328228"/>
                  <a:pt x="6064149" y="1351462"/>
                  <a:pt x="6064149" y="1359207"/>
                </a:cubicBezTo>
                <a:cubicBezTo>
                  <a:pt x="6056403" y="1351462"/>
                  <a:pt x="6056403" y="1351462"/>
                  <a:pt x="6048659" y="1328228"/>
                </a:cubicBezTo>
                <a:close/>
                <a:moveTo>
                  <a:pt x="5994445" y="1328228"/>
                </a:moveTo>
                <a:cubicBezTo>
                  <a:pt x="6009935" y="1328228"/>
                  <a:pt x="6009935" y="1335973"/>
                  <a:pt x="6025424" y="1328228"/>
                </a:cubicBezTo>
                <a:cubicBezTo>
                  <a:pt x="6025424" y="1335973"/>
                  <a:pt x="6033169" y="1335973"/>
                  <a:pt x="6033169" y="1343717"/>
                </a:cubicBezTo>
                <a:cubicBezTo>
                  <a:pt x="6033169" y="1351462"/>
                  <a:pt x="6009935" y="1320483"/>
                  <a:pt x="6017680" y="1351462"/>
                </a:cubicBezTo>
                <a:cubicBezTo>
                  <a:pt x="6009935" y="1351462"/>
                  <a:pt x="6009935" y="1335973"/>
                  <a:pt x="5994445" y="1328228"/>
                </a:cubicBezTo>
                <a:close/>
                <a:moveTo>
                  <a:pt x="5658034" y="1328135"/>
                </a:moveTo>
                <a:cubicBezTo>
                  <a:pt x="5652995" y="1326122"/>
                  <a:pt x="5648964" y="1326122"/>
                  <a:pt x="5652995" y="1342227"/>
                </a:cubicBezTo>
                <a:lnTo>
                  <a:pt x="5650009" y="1338739"/>
                </a:lnTo>
                <a:lnTo>
                  <a:pt x="5648420" y="1343584"/>
                </a:lnTo>
                <a:cubicBezTo>
                  <a:pt x="5646846" y="1345036"/>
                  <a:pt x="5644669" y="1345520"/>
                  <a:pt x="5642248" y="1345520"/>
                </a:cubicBezTo>
                <a:lnTo>
                  <a:pt x="5630579" y="1343964"/>
                </a:lnTo>
                <a:lnTo>
                  <a:pt x="5630056" y="1353296"/>
                </a:lnTo>
                <a:lnTo>
                  <a:pt x="5629195" y="1343779"/>
                </a:lnTo>
                <a:lnTo>
                  <a:pt x="5627726" y="1343584"/>
                </a:lnTo>
                <a:lnTo>
                  <a:pt x="5627453" y="1338656"/>
                </a:lnTo>
                <a:lnTo>
                  <a:pt x="5626244" y="1336278"/>
                </a:lnTo>
                <a:lnTo>
                  <a:pt x="5620814" y="1337503"/>
                </a:lnTo>
                <a:lnTo>
                  <a:pt x="5627726" y="1351329"/>
                </a:lnTo>
                <a:lnTo>
                  <a:pt x="5620738" y="1351717"/>
                </a:lnTo>
                <a:lnTo>
                  <a:pt x="5620738" y="1351914"/>
                </a:lnTo>
                <a:cubicBezTo>
                  <a:pt x="5620738" y="1356067"/>
                  <a:pt x="5620738" y="1360847"/>
                  <a:pt x="5620738" y="1365377"/>
                </a:cubicBezTo>
                <a:lnTo>
                  <a:pt x="5620738" y="1375109"/>
                </a:lnTo>
                <a:cubicBezTo>
                  <a:pt x="5626787" y="1375109"/>
                  <a:pt x="5646442" y="1370580"/>
                  <a:pt x="5655892" y="1351331"/>
                </a:cubicBezTo>
                <a:lnTo>
                  <a:pt x="5660576" y="1329082"/>
                </a:lnTo>
                <a:close/>
                <a:moveTo>
                  <a:pt x="5521976" y="1325249"/>
                </a:moveTo>
                <a:lnTo>
                  <a:pt x="5521846" y="1336065"/>
                </a:lnTo>
                <a:lnTo>
                  <a:pt x="5518144" y="1327884"/>
                </a:lnTo>
                <a:close/>
                <a:moveTo>
                  <a:pt x="6323060" y="1321406"/>
                </a:moveTo>
                <a:cubicBezTo>
                  <a:pt x="6323060" y="1323388"/>
                  <a:pt x="6322554" y="1323883"/>
                  <a:pt x="6321920" y="1323512"/>
                </a:cubicBezTo>
                <a:lnTo>
                  <a:pt x="6321067" y="1322122"/>
                </a:lnTo>
                <a:close/>
                <a:moveTo>
                  <a:pt x="6152893" y="1320483"/>
                </a:moveTo>
                <a:cubicBezTo>
                  <a:pt x="6160959" y="1335973"/>
                  <a:pt x="6160959" y="1343717"/>
                  <a:pt x="6160959" y="1351462"/>
                </a:cubicBezTo>
                <a:cubicBezTo>
                  <a:pt x="6136757" y="1320483"/>
                  <a:pt x="6104487" y="1359207"/>
                  <a:pt x="6080285" y="1343717"/>
                </a:cubicBezTo>
                <a:cubicBezTo>
                  <a:pt x="6072217" y="1351462"/>
                  <a:pt x="6088351" y="1366952"/>
                  <a:pt x="6080285" y="1374696"/>
                </a:cubicBezTo>
                <a:cubicBezTo>
                  <a:pt x="6072217" y="1374696"/>
                  <a:pt x="6088351" y="1351462"/>
                  <a:pt x="6072217" y="1359207"/>
                </a:cubicBezTo>
                <a:cubicBezTo>
                  <a:pt x="6064149" y="1351462"/>
                  <a:pt x="6080285" y="1351462"/>
                  <a:pt x="6072217" y="1335973"/>
                </a:cubicBezTo>
                <a:cubicBezTo>
                  <a:pt x="6104487" y="1335973"/>
                  <a:pt x="6128690" y="1320483"/>
                  <a:pt x="6152893" y="1320483"/>
                </a:cubicBezTo>
                <a:close/>
                <a:moveTo>
                  <a:pt x="4970990" y="1318989"/>
                </a:moveTo>
                <a:lnTo>
                  <a:pt x="4962205" y="1320828"/>
                </a:lnTo>
                <a:lnTo>
                  <a:pt x="4965018" y="1332963"/>
                </a:lnTo>
                <a:cubicBezTo>
                  <a:pt x="4965018" y="1337367"/>
                  <a:pt x="4963506" y="1340889"/>
                  <a:pt x="4959474" y="1342903"/>
                </a:cubicBezTo>
                <a:cubicBezTo>
                  <a:pt x="4967539" y="1359007"/>
                  <a:pt x="4967539" y="1334851"/>
                  <a:pt x="4975601" y="1334851"/>
                </a:cubicBezTo>
                <a:close/>
                <a:moveTo>
                  <a:pt x="5798150" y="1318071"/>
                </a:moveTo>
                <a:lnTo>
                  <a:pt x="5796254" y="1325643"/>
                </a:lnTo>
                <a:lnTo>
                  <a:pt x="5803894" y="1327247"/>
                </a:lnTo>
                <a:close/>
                <a:moveTo>
                  <a:pt x="4984941" y="1315630"/>
                </a:moveTo>
                <a:lnTo>
                  <a:pt x="4983187" y="1316362"/>
                </a:lnTo>
                <a:lnTo>
                  <a:pt x="4983665" y="1318746"/>
                </a:lnTo>
                <a:close/>
                <a:moveTo>
                  <a:pt x="6437138" y="1313226"/>
                </a:moveTo>
                <a:lnTo>
                  <a:pt x="6437173" y="1314087"/>
                </a:lnTo>
                <a:lnTo>
                  <a:pt x="6436528" y="1313475"/>
                </a:lnTo>
                <a:close/>
                <a:moveTo>
                  <a:pt x="4886944" y="1312739"/>
                </a:moveTo>
                <a:cubicBezTo>
                  <a:pt x="4886944" y="1312739"/>
                  <a:pt x="4886944" y="1312739"/>
                  <a:pt x="4879200" y="1320483"/>
                </a:cubicBezTo>
                <a:cubicBezTo>
                  <a:pt x="4883072" y="1320483"/>
                  <a:pt x="4885009" y="1322420"/>
                  <a:pt x="4885976" y="1325324"/>
                </a:cubicBezTo>
                <a:lnTo>
                  <a:pt x="4886706" y="1333352"/>
                </a:lnTo>
                <a:lnTo>
                  <a:pt x="4886653" y="1333431"/>
                </a:lnTo>
                <a:lnTo>
                  <a:pt x="4886916" y="1335966"/>
                </a:lnTo>
                <a:lnTo>
                  <a:pt x="4883072" y="1335005"/>
                </a:lnTo>
                <a:cubicBezTo>
                  <a:pt x="4881136" y="1334037"/>
                  <a:pt x="4879200" y="1332100"/>
                  <a:pt x="4879200" y="1328228"/>
                </a:cubicBezTo>
                <a:cubicBezTo>
                  <a:pt x="4879200" y="1335973"/>
                  <a:pt x="4879200" y="1335973"/>
                  <a:pt x="4879200" y="1343717"/>
                </a:cubicBezTo>
                <a:cubicBezTo>
                  <a:pt x="4871455" y="1343717"/>
                  <a:pt x="4871455" y="1328228"/>
                  <a:pt x="4871455" y="1320483"/>
                </a:cubicBezTo>
                <a:cubicBezTo>
                  <a:pt x="4879200" y="1320483"/>
                  <a:pt x="4879200" y="1312739"/>
                  <a:pt x="4886944" y="1312739"/>
                </a:cubicBezTo>
                <a:close/>
                <a:moveTo>
                  <a:pt x="4773998" y="1310695"/>
                </a:moveTo>
                <a:lnTo>
                  <a:pt x="4776418" y="1320356"/>
                </a:lnTo>
                <a:lnTo>
                  <a:pt x="4775006" y="1318746"/>
                </a:lnTo>
                <a:cubicBezTo>
                  <a:pt x="4773998" y="1314719"/>
                  <a:pt x="4773998" y="1310695"/>
                  <a:pt x="4773998" y="1310695"/>
                </a:cubicBezTo>
                <a:close/>
                <a:moveTo>
                  <a:pt x="5684091" y="1310281"/>
                </a:moveTo>
                <a:cubicBezTo>
                  <a:pt x="5680003" y="1310281"/>
                  <a:pt x="5675917" y="1314539"/>
                  <a:pt x="5669785" y="1318801"/>
                </a:cubicBezTo>
                <a:lnTo>
                  <a:pt x="5659700" y="1322034"/>
                </a:lnTo>
                <a:lnTo>
                  <a:pt x="5659799" y="1322223"/>
                </a:lnTo>
                <a:cubicBezTo>
                  <a:pt x="5662066" y="1324613"/>
                  <a:pt x="5665089" y="1326122"/>
                  <a:pt x="5669121" y="1326122"/>
                </a:cubicBezTo>
                <a:cubicBezTo>
                  <a:pt x="5669121" y="1330148"/>
                  <a:pt x="5667609" y="1331155"/>
                  <a:pt x="5665468" y="1330903"/>
                </a:cubicBezTo>
                <a:lnTo>
                  <a:pt x="5662828" y="1329921"/>
                </a:lnTo>
                <a:lnTo>
                  <a:pt x="5666979" y="1337241"/>
                </a:lnTo>
                <a:cubicBezTo>
                  <a:pt x="5672649" y="1341393"/>
                  <a:pt x="5677185" y="1330825"/>
                  <a:pt x="5677185" y="1342903"/>
                </a:cubicBezTo>
                <a:cubicBezTo>
                  <a:pt x="5685250" y="1367056"/>
                  <a:pt x="5693314" y="1326799"/>
                  <a:pt x="5693314" y="1350955"/>
                </a:cubicBezTo>
                <a:cubicBezTo>
                  <a:pt x="5693314" y="1350955"/>
                  <a:pt x="5701378" y="1326799"/>
                  <a:pt x="5701378" y="1350955"/>
                </a:cubicBezTo>
                <a:lnTo>
                  <a:pt x="5710756" y="1334019"/>
                </a:lnTo>
                <a:lnTo>
                  <a:pt x="5710673" y="1324542"/>
                </a:lnTo>
                <a:lnTo>
                  <a:pt x="5705566" y="1313918"/>
                </a:lnTo>
                <a:lnTo>
                  <a:pt x="5704530" y="1314540"/>
                </a:lnTo>
                <a:cubicBezTo>
                  <a:pt x="5701463" y="1315605"/>
                  <a:pt x="5698397" y="1316669"/>
                  <a:pt x="5696098" y="1319598"/>
                </a:cubicBezTo>
                <a:lnTo>
                  <a:pt x="5696049" y="1319807"/>
                </a:lnTo>
                <a:lnTo>
                  <a:pt x="5701378" y="1334175"/>
                </a:lnTo>
                <a:lnTo>
                  <a:pt x="5694753" y="1325300"/>
                </a:lnTo>
                <a:lnTo>
                  <a:pt x="5692265" y="1335839"/>
                </a:lnTo>
                <a:cubicBezTo>
                  <a:pt x="5675917" y="1335839"/>
                  <a:pt x="5684091" y="1318801"/>
                  <a:pt x="5684091" y="1310281"/>
                </a:cubicBezTo>
                <a:close/>
                <a:moveTo>
                  <a:pt x="5856008" y="1303704"/>
                </a:moveTo>
                <a:lnTo>
                  <a:pt x="5851380" y="1304373"/>
                </a:lnTo>
                <a:lnTo>
                  <a:pt x="5848532" y="1307692"/>
                </a:lnTo>
                <a:lnTo>
                  <a:pt x="5847960" y="1311742"/>
                </a:lnTo>
                <a:lnTo>
                  <a:pt x="5851322" y="1315806"/>
                </a:lnTo>
                <a:lnTo>
                  <a:pt x="5854352" y="1314177"/>
                </a:lnTo>
                <a:lnTo>
                  <a:pt x="5853992" y="1312899"/>
                </a:lnTo>
                <a:lnTo>
                  <a:pt x="5857366" y="1312557"/>
                </a:lnTo>
                <a:lnTo>
                  <a:pt x="5857874" y="1312284"/>
                </a:lnTo>
                <a:lnTo>
                  <a:pt x="5858044" y="1312488"/>
                </a:lnTo>
                <a:lnTo>
                  <a:pt x="5864077" y="1311878"/>
                </a:lnTo>
                <a:cubicBezTo>
                  <a:pt x="5864077" y="1303704"/>
                  <a:pt x="5856008" y="1303704"/>
                  <a:pt x="5856008" y="1303704"/>
                </a:cubicBezTo>
                <a:close/>
                <a:moveTo>
                  <a:pt x="5714863" y="1301417"/>
                </a:moveTo>
                <a:lnTo>
                  <a:pt x="5712961" y="1309482"/>
                </a:lnTo>
                <a:lnTo>
                  <a:pt x="5710931" y="1310699"/>
                </a:lnTo>
                <a:lnTo>
                  <a:pt x="5711763" y="1310699"/>
                </a:lnTo>
                <a:cubicBezTo>
                  <a:pt x="5719507" y="1319217"/>
                  <a:pt x="5711763" y="1319217"/>
                  <a:pt x="5711763" y="1319217"/>
                </a:cubicBezTo>
                <a:lnTo>
                  <a:pt x="5715403" y="1325626"/>
                </a:lnTo>
                <a:lnTo>
                  <a:pt x="5715869" y="1324786"/>
                </a:lnTo>
                <a:close/>
                <a:moveTo>
                  <a:pt x="4775435" y="1297887"/>
                </a:moveTo>
                <a:lnTo>
                  <a:pt x="4773121" y="1299081"/>
                </a:lnTo>
                <a:lnTo>
                  <a:pt x="4768255" y="1299656"/>
                </a:lnTo>
                <a:lnTo>
                  <a:pt x="4768838" y="1304026"/>
                </a:lnTo>
                <a:cubicBezTo>
                  <a:pt x="4768838" y="1308866"/>
                  <a:pt x="4766902" y="1312739"/>
                  <a:pt x="4759158" y="1312739"/>
                </a:cubicBezTo>
                <a:lnTo>
                  <a:pt x="4757582" y="1300918"/>
                </a:lnTo>
                <a:lnTo>
                  <a:pt x="4752637" y="1301502"/>
                </a:lnTo>
                <a:lnTo>
                  <a:pt x="4745526" y="1298825"/>
                </a:lnTo>
                <a:lnTo>
                  <a:pt x="4753837" y="1325791"/>
                </a:lnTo>
                <a:cubicBezTo>
                  <a:pt x="4759885" y="1334851"/>
                  <a:pt x="4761901" y="1338875"/>
                  <a:pt x="4741741" y="1334851"/>
                </a:cubicBezTo>
                <a:cubicBezTo>
                  <a:pt x="4741741" y="1326799"/>
                  <a:pt x="4749805" y="1318746"/>
                  <a:pt x="4741741" y="1302642"/>
                </a:cubicBezTo>
                <a:cubicBezTo>
                  <a:pt x="4733677" y="1302642"/>
                  <a:pt x="4725612" y="1302642"/>
                  <a:pt x="4717548" y="1302642"/>
                </a:cubicBezTo>
                <a:lnTo>
                  <a:pt x="4720414" y="1307412"/>
                </a:lnTo>
                <a:lnTo>
                  <a:pt x="4727532" y="1304061"/>
                </a:lnTo>
                <a:cubicBezTo>
                  <a:pt x="4727532" y="1312358"/>
                  <a:pt x="4743668" y="1295763"/>
                  <a:pt x="4743668" y="1320656"/>
                </a:cubicBezTo>
                <a:cubicBezTo>
                  <a:pt x="4737617" y="1316507"/>
                  <a:pt x="4732575" y="1315989"/>
                  <a:pt x="4728163" y="1317027"/>
                </a:cubicBezTo>
                <a:lnTo>
                  <a:pt x="4726548" y="1317813"/>
                </a:lnTo>
                <a:lnTo>
                  <a:pt x="4717548" y="1326799"/>
                </a:lnTo>
                <a:cubicBezTo>
                  <a:pt x="4725612" y="1334851"/>
                  <a:pt x="4725612" y="1350955"/>
                  <a:pt x="4741741" y="1334851"/>
                </a:cubicBezTo>
                <a:cubicBezTo>
                  <a:pt x="4741741" y="1367056"/>
                  <a:pt x="4717548" y="1326799"/>
                  <a:pt x="4709484" y="1350955"/>
                </a:cubicBezTo>
                <a:lnTo>
                  <a:pt x="4709484" y="1359007"/>
                </a:lnTo>
                <a:lnTo>
                  <a:pt x="4715795" y="1363058"/>
                </a:lnTo>
                <a:lnTo>
                  <a:pt x="4725691" y="1359994"/>
                </a:lnTo>
                <a:lnTo>
                  <a:pt x="4725612" y="1359007"/>
                </a:lnTo>
                <a:lnTo>
                  <a:pt x="4725756" y="1359974"/>
                </a:lnTo>
                <a:lnTo>
                  <a:pt x="4734824" y="1357166"/>
                </a:lnTo>
                <a:lnTo>
                  <a:pt x="4750391" y="1352659"/>
                </a:lnTo>
                <a:lnTo>
                  <a:pt x="4749805" y="1350955"/>
                </a:lnTo>
                <a:lnTo>
                  <a:pt x="4758693" y="1350148"/>
                </a:lnTo>
                <a:lnTo>
                  <a:pt x="4780972" y="1338545"/>
                </a:lnTo>
                <a:lnTo>
                  <a:pt x="4776418" y="1320356"/>
                </a:lnTo>
                <a:lnTo>
                  <a:pt x="4782062" y="1326799"/>
                </a:lnTo>
                <a:cubicBezTo>
                  <a:pt x="4782062" y="1314720"/>
                  <a:pt x="4780047" y="1308681"/>
                  <a:pt x="4777022" y="1301636"/>
                </a:cubicBezTo>
                <a:close/>
                <a:moveTo>
                  <a:pt x="5865349" y="1294805"/>
                </a:moveTo>
                <a:lnTo>
                  <a:pt x="5864077" y="1295527"/>
                </a:lnTo>
                <a:cubicBezTo>
                  <a:pt x="5864077" y="1299615"/>
                  <a:pt x="5864077" y="1303703"/>
                  <a:pt x="5865085" y="1307790"/>
                </a:cubicBezTo>
                <a:lnTo>
                  <a:pt x="5870727" y="1317589"/>
                </a:lnTo>
                <a:lnTo>
                  <a:pt x="5870727" y="1310018"/>
                </a:lnTo>
                <a:close/>
                <a:moveTo>
                  <a:pt x="5717507" y="1294590"/>
                </a:moveTo>
                <a:cubicBezTo>
                  <a:pt x="5717507" y="1302642"/>
                  <a:pt x="5719523" y="1312707"/>
                  <a:pt x="5719523" y="1321766"/>
                </a:cubicBezTo>
                <a:lnTo>
                  <a:pt x="5716656" y="1327779"/>
                </a:lnTo>
                <a:lnTo>
                  <a:pt x="5727253" y="1336258"/>
                </a:lnTo>
                <a:cubicBezTo>
                  <a:pt x="5719507" y="1336258"/>
                  <a:pt x="5715636" y="1338387"/>
                  <a:pt x="5713699" y="1341582"/>
                </a:cubicBezTo>
                <a:lnTo>
                  <a:pt x="5713481" y="1342903"/>
                </a:lnTo>
                <a:lnTo>
                  <a:pt x="5730611" y="1342903"/>
                </a:lnTo>
                <a:cubicBezTo>
                  <a:pt x="5735651" y="1338876"/>
                  <a:pt x="5737668" y="1330825"/>
                  <a:pt x="5733636" y="1318746"/>
                </a:cubicBezTo>
                <a:cubicBezTo>
                  <a:pt x="5741700" y="1318746"/>
                  <a:pt x="5741700" y="1334851"/>
                  <a:pt x="5749764" y="1334851"/>
                </a:cubicBezTo>
                <a:cubicBezTo>
                  <a:pt x="5757829" y="1330825"/>
                  <a:pt x="5755813" y="1326799"/>
                  <a:pt x="5751780" y="1321766"/>
                </a:cubicBezTo>
                <a:lnTo>
                  <a:pt x="5750029" y="1318444"/>
                </a:lnTo>
                <a:lnTo>
                  <a:pt x="5743710" y="1318444"/>
                </a:lnTo>
                <a:cubicBezTo>
                  <a:pt x="5742742" y="1318444"/>
                  <a:pt x="5742742" y="1318444"/>
                  <a:pt x="5742742" y="1318444"/>
                </a:cubicBezTo>
                <a:lnTo>
                  <a:pt x="5741636" y="1310699"/>
                </a:lnTo>
                <a:lnTo>
                  <a:pt x="5729604" y="1311701"/>
                </a:lnTo>
                <a:cubicBezTo>
                  <a:pt x="5725571" y="1308682"/>
                  <a:pt x="5721540" y="1302642"/>
                  <a:pt x="5717507" y="1294590"/>
                </a:cubicBezTo>
                <a:close/>
                <a:moveTo>
                  <a:pt x="5652995" y="1293916"/>
                </a:moveTo>
                <a:cubicBezTo>
                  <a:pt x="5652995" y="1297942"/>
                  <a:pt x="5652995" y="1305994"/>
                  <a:pt x="5655011" y="1313039"/>
                </a:cubicBezTo>
                <a:lnTo>
                  <a:pt x="5656017" y="1314968"/>
                </a:lnTo>
                <a:lnTo>
                  <a:pt x="5664279" y="1306997"/>
                </a:lnTo>
                <a:lnTo>
                  <a:pt x="5661058" y="1304986"/>
                </a:lnTo>
                <a:cubicBezTo>
                  <a:pt x="5659042" y="1301968"/>
                  <a:pt x="5657026" y="1297942"/>
                  <a:pt x="5652995" y="1293916"/>
                </a:cubicBezTo>
                <a:close/>
                <a:moveTo>
                  <a:pt x="5516532" y="1293710"/>
                </a:moveTo>
                <a:cubicBezTo>
                  <a:pt x="5512123" y="1294841"/>
                  <a:pt x="5508343" y="1297107"/>
                  <a:pt x="5504815" y="1299623"/>
                </a:cubicBezTo>
                <a:lnTo>
                  <a:pt x="5498742" y="1304039"/>
                </a:lnTo>
                <a:lnTo>
                  <a:pt x="5499103" y="1304742"/>
                </a:lnTo>
                <a:lnTo>
                  <a:pt x="5506830" y="1316058"/>
                </a:lnTo>
                <a:cubicBezTo>
                  <a:pt x="5509856" y="1324110"/>
                  <a:pt x="5511870" y="1334175"/>
                  <a:pt x="5515902" y="1350278"/>
                </a:cubicBezTo>
                <a:cubicBezTo>
                  <a:pt x="5507838" y="1342227"/>
                  <a:pt x="5499776" y="1318071"/>
                  <a:pt x="5507838" y="1350278"/>
                </a:cubicBezTo>
                <a:cubicBezTo>
                  <a:pt x="5501791" y="1344240"/>
                  <a:pt x="5495744" y="1338201"/>
                  <a:pt x="5496500" y="1345749"/>
                </a:cubicBezTo>
                <a:lnTo>
                  <a:pt x="5498941" y="1355124"/>
                </a:lnTo>
                <a:lnTo>
                  <a:pt x="5499776" y="1350955"/>
                </a:lnTo>
                <a:lnTo>
                  <a:pt x="5502165" y="1356856"/>
                </a:lnTo>
                <a:lnTo>
                  <a:pt x="5518508" y="1352556"/>
                </a:lnTo>
                <a:lnTo>
                  <a:pt x="5518144" y="1351462"/>
                </a:lnTo>
                <a:cubicBezTo>
                  <a:pt x="5520080" y="1349526"/>
                  <a:pt x="5522016" y="1349042"/>
                  <a:pt x="5523710" y="1349163"/>
                </a:cubicBezTo>
                <a:lnTo>
                  <a:pt x="5524922" y="1349555"/>
                </a:lnTo>
                <a:lnTo>
                  <a:pt x="5521776" y="1342109"/>
                </a:lnTo>
                <a:lnTo>
                  <a:pt x="5521846" y="1336065"/>
                </a:lnTo>
                <a:lnTo>
                  <a:pt x="5524920" y="1342859"/>
                </a:lnTo>
                <a:lnTo>
                  <a:pt x="5525668" y="1349797"/>
                </a:lnTo>
                <a:lnTo>
                  <a:pt x="5527824" y="1350494"/>
                </a:lnTo>
                <a:cubicBezTo>
                  <a:pt x="5529761" y="1351462"/>
                  <a:pt x="5529761" y="1351462"/>
                  <a:pt x="5525888" y="1343717"/>
                </a:cubicBezTo>
                <a:lnTo>
                  <a:pt x="5534872" y="1357941"/>
                </a:lnTo>
                <a:lnTo>
                  <a:pt x="5540973" y="1353583"/>
                </a:lnTo>
                <a:lnTo>
                  <a:pt x="5540095" y="1350955"/>
                </a:lnTo>
                <a:cubicBezTo>
                  <a:pt x="5544127" y="1346929"/>
                  <a:pt x="5546144" y="1350954"/>
                  <a:pt x="5548159" y="1359006"/>
                </a:cubicBezTo>
                <a:lnTo>
                  <a:pt x="5555232" y="1387254"/>
                </a:lnTo>
                <a:lnTo>
                  <a:pt x="5556876" y="1389446"/>
                </a:lnTo>
                <a:lnTo>
                  <a:pt x="5561011" y="1378254"/>
                </a:lnTo>
                <a:lnTo>
                  <a:pt x="5562916" y="1376996"/>
                </a:lnTo>
                <a:lnTo>
                  <a:pt x="5562678" y="1373809"/>
                </a:lnTo>
                <a:lnTo>
                  <a:pt x="5569085" y="1364556"/>
                </a:lnTo>
                <a:lnTo>
                  <a:pt x="5564288" y="1363032"/>
                </a:lnTo>
                <a:cubicBezTo>
                  <a:pt x="5560255" y="1361019"/>
                  <a:pt x="5556224" y="1359006"/>
                  <a:pt x="5556224" y="1367056"/>
                </a:cubicBezTo>
                <a:cubicBezTo>
                  <a:pt x="5552191" y="1363032"/>
                  <a:pt x="5554208" y="1359007"/>
                  <a:pt x="5555215" y="1353974"/>
                </a:cubicBezTo>
                <a:lnTo>
                  <a:pt x="5555111" y="1346986"/>
                </a:lnTo>
                <a:lnTo>
                  <a:pt x="5530916" y="1351329"/>
                </a:lnTo>
                <a:cubicBezTo>
                  <a:pt x="5535273" y="1351329"/>
                  <a:pt x="5539629" y="1349968"/>
                  <a:pt x="5543985" y="1347959"/>
                </a:cubicBezTo>
                <a:lnTo>
                  <a:pt x="5552659" y="1343148"/>
                </a:lnTo>
                <a:lnTo>
                  <a:pt x="5551664" y="1341859"/>
                </a:lnTo>
                <a:lnTo>
                  <a:pt x="5551259" y="1339635"/>
                </a:lnTo>
                <a:lnTo>
                  <a:pt x="5548159" y="1334851"/>
                </a:lnTo>
                <a:lnTo>
                  <a:pt x="5550389" y="1334851"/>
                </a:lnTo>
                <a:lnTo>
                  <a:pt x="5549123" y="1327884"/>
                </a:lnTo>
                <a:cubicBezTo>
                  <a:pt x="5541378" y="1311909"/>
                  <a:pt x="5541378" y="1343856"/>
                  <a:pt x="5533633" y="1343856"/>
                </a:cubicBezTo>
                <a:cubicBezTo>
                  <a:pt x="5525888" y="1327884"/>
                  <a:pt x="5541378" y="1327884"/>
                  <a:pt x="5541378" y="1319895"/>
                </a:cubicBezTo>
                <a:cubicBezTo>
                  <a:pt x="5533633" y="1307916"/>
                  <a:pt x="5533633" y="1311909"/>
                  <a:pt x="5532665" y="1317900"/>
                </a:cubicBezTo>
                <a:lnTo>
                  <a:pt x="5521976" y="1325249"/>
                </a:lnTo>
                <a:lnTo>
                  <a:pt x="5522017" y="1321893"/>
                </a:lnTo>
                <a:cubicBezTo>
                  <a:pt x="5523470" y="1311410"/>
                  <a:pt x="5527100" y="1302051"/>
                  <a:pt x="5533725" y="1301395"/>
                </a:cubicBezTo>
                <a:lnTo>
                  <a:pt x="5540494" y="1303631"/>
                </a:lnTo>
                <a:lnTo>
                  <a:pt x="5540387" y="1303272"/>
                </a:lnTo>
                <a:lnTo>
                  <a:pt x="5530729" y="1296935"/>
                </a:lnTo>
                <a:cubicBezTo>
                  <a:pt x="5527824" y="1295937"/>
                  <a:pt x="5525888" y="1295937"/>
                  <a:pt x="5525888" y="1295937"/>
                </a:cubicBezTo>
                <a:lnTo>
                  <a:pt x="5525627" y="1294226"/>
                </a:lnTo>
                <a:close/>
                <a:moveTo>
                  <a:pt x="5744095" y="1290958"/>
                </a:moveTo>
                <a:lnTo>
                  <a:pt x="5748011" y="1307798"/>
                </a:lnTo>
                <a:lnTo>
                  <a:pt x="5752788" y="1311700"/>
                </a:lnTo>
                <a:cubicBezTo>
                  <a:pt x="5754301" y="1312204"/>
                  <a:pt x="5755560" y="1311953"/>
                  <a:pt x="5756443" y="1310569"/>
                </a:cubicBezTo>
                <a:lnTo>
                  <a:pt x="5756647" y="1309396"/>
                </a:lnTo>
                <a:lnTo>
                  <a:pt x="5751150" y="1306497"/>
                </a:lnTo>
                <a:cubicBezTo>
                  <a:pt x="5750520" y="1305994"/>
                  <a:pt x="5751276" y="1305994"/>
                  <a:pt x="5752788" y="1305994"/>
                </a:cubicBezTo>
                <a:lnTo>
                  <a:pt x="5757496" y="1304548"/>
                </a:lnTo>
                <a:lnTo>
                  <a:pt x="5757829" y="1302642"/>
                </a:lnTo>
                <a:lnTo>
                  <a:pt x="5758858" y="1304129"/>
                </a:lnTo>
                <a:lnTo>
                  <a:pt x="5765893" y="1301969"/>
                </a:lnTo>
                <a:cubicBezTo>
                  <a:pt x="5765893" y="1292909"/>
                  <a:pt x="5763626" y="1291777"/>
                  <a:pt x="5760365" y="1292625"/>
                </a:cubicBezTo>
                <a:lnTo>
                  <a:pt x="5751929" y="1294498"/>
                </a:lnTo>
                <a:lnTo>
                  <a:pt x="5750486" y="1302008"/>
                </a:lnTo>
                <a:cubicBezTo>
                  <a:pt x="5749761" y="1302008"/>
                  <a:pt x="5748792" y="1300999"/>
                  <a:pt x="5747522" y="1298730"/>
                </a:cubicBezTo>
                <a:close/>
                <a:moveTo>
                  <a:pt x="4727212" y="1287462"/>
                </a:moveTo>
                <a:lnTo>
                  <a:pt x="4726212" y="1287858"/>
                </a:lnTo>
                <a:lnTo>
                  <a:pt x="4729644" y="1291570"/>
                </a:lnTo>
                <a:lnTo>
                  <a:pt x="4731136" y="1290950"/>
                </a:lnTo>
                <a:close/>
                <a:moveTo>
                  <a:pt x="5999753" y="1285865"/>
                </a:moveTo>
                <a:cubicBezTo>
                  <a:pt x="6007817" y="1285865"/>
                  <a:pt x="6007817" y="1301969"/>
                  <a:pt x="5999753" y="1310018"/>
                </a:cubicBezTo>
                <a:close/>
                <a:moveTo>
                  <a:pt x="5943306" y="1285865"/>
                </a:moveTo>
                <a:cubicBezTo>
                  <a:pt x="5951370" y="1301969"/>
                  <a:pt x="5959434" y="1269760"/>
                  <a:pt x="5959434" y="1310018"/>
                </a:cubicBezTo>
                <a:cubicBezTo>
                  <a:pt x="5951370" y="1310018"/>
                  <a:pt x="5943306" y="1301969"/>
                  <a:pt x="5943306" y="1285865"/>
                </a:cubicBezTo>
                <a:close/>
                <a:moveTo>
                  <a:pt x="5533746" y="1285132"/>
                </a:moveTo>
                <a:lnTo>
                  <a:pt x="5533633" y="1295937"/>
                </a:lnTo>
                <a:lnTo>
                  <a:pt x="5538104" y="1295656"/>
                </a:lnTo>
                <a:lnTo>
                  <a:pt x="5535936" y="1288425"/>
                </a:lnTo>
                <a:close/>
                <a:moveTo>
                  <a:pt x="5564036" y="1282135"/>
                </a:moveTo>
                <a:cubicBezTo>
                  <a:pt x="5554208" y="1284022"/>
                  <a:pt x="5560255" y="1300629"/>
                  <a:pt x="5548159" y="1294590"/>
                </a:cubicBezTo>
                <a:lnTo>
                  <a:pt x="5549168" y="1296856"/>
                </a:lnTo>
                <a:lnTo>
                  <a:pt x="5557022" y="1305564"/>
                </a:lnTo>
                <a:lnTo>
                  <a:pt x="5556224" y="1302642"/>
                </a:lnTo>
                <a:cubicBezTo>
                  <a:pt x="5564288" y="1302642"/>
                  <a:pt x="5564288" y="1310695"/>
                  <a:pt x="5572352" y="1326799"/>
                </a:cubicBezTo>
                <a:lnTo>
                  <a:pt x="5570787" y="1328187"/>
                </a:lnTo>
                <a:lnTo>
                  <a:pt x="5573206" y="1333363"/>
                </a:lnTo>
                <a:lnTo>
                  <a:pt x="5583192" y="1331724"/>
                </a:lnTo>
                <a:lnTo>
                  <a:pt x="5595128" y="1339847"/>
                </a:lnTo>
                <a:lnTo>
                  <a:pt x="5597038" y="1333321"/>
                </a:lnTo>
                <a:lnTo>
                  <a:pt x="5590473" y="1308897"/>
                </a:lnTo>
                <a:lnTo>
                  <a:pt x="5588481" y="1326799"/>
                </a:lnTo>
                <a:lnTo>
                  <a:pt x="5580417" y="1316510"/>
                </a:lnTo>
                <a:lnTo>
                  <a:pt x="5573133" y="1321026"/>
                </a:lnTo>
                <a:cubicBezTo>
                  <a:pt x="5569067" y="1312957"/>
                  <a:pt x="5571099" y="1306908"/>
                  <a:pt x="5575164" y="1303884"/>
                </a:cubicBezTo>
                <a:lnTo>
                  <a:pt x="5576763" y="1303996"/>
                </a:lnTo>
                <a:lnTo>
                  <a:pt x="5576384" y="1295596"/>
                </a:lnTo>
                <a:lnTo>
                  <a:pt x="5577478" y="1292450"/>
                </a:lnTo>
                <a:lnTo>
                  <a:pt x="5571988" y="1286109"/>
                </a:lnTo>
                <a:lnTo>
                  <a:pt x="5572428" y="1284391"/>
                </a:lnTo>
                <a:close/>
                <a:moveTo>
                  <a:pt x="4757960" y="1281801"/>
                </a:moveTo>
                <a:lnTo>
                  <a:pt x="4757220" y="1287809"/>
                </a:lnTo>
                <a:lnTo>
                  <a:pt x="4753049" y="1290715"/>
                </a:lnTo>
                <a:lnTo>
                  <a:pt x="4760050" y="1295209"/>
                </a:lnTo>
                <a:cubicBezTo>
                  <a:pt x="4764072" y="1291337"/>
                  <a:pt x="4762060" y="1287465"/>
                  <a:pt x="4759045" y="1283592"/>
                </a:cubicBezTo>
                <a:close/>
                <a:moveTo>
                  <a:pt x="6493264" y="1281760"/>
                </a:moveTo>
                <a:cubicBezTo>
                  <a:pt x="6489210" y="1297617"/>
                  <a:pt x="6479079" y="1299601"/>
                  <a:pt x="6467937" y="1300591"/>
                </a:cubicBezTo>
                <a:lnTo>
                  <a:pt x="6437138" y="1313226"/>
                </a:lnTo>
                <a:lnTo>
                  <a:pt x="6436528" y="1297617"/>
                </a:lnTo>
                <a:cubicBezTo>
                  <a:pt x="6428425" y="1321406"/>
                  <a:pt x="6387899" y="1305548"/>
                  <a:pt x="6363584" y="1305548"/>
                </a:cubicBezTo>
                <a:cubicBezTo>
                  <a:pt x="6363584" y="1329336"/>
                  <a:pt x="6347375" y="1297617"/>
                  <a:pt x="6355478" y="1321406"/>
                </a:cubicBezTo>
                <a:cubicBezTo>
                  <a:pt x="6339269" y="1305548"/>
                  <a:pt x="6331163" y="1337263"/>
                  <a:pt x="6331163" y="1313475"/>
                </a:cubicBezTo>
                <a:cubicBezTo>
                  <a:pt x="6323060" y="1313475"/>
                  <a:pt x="6323060" y="1321406"/>
                  <a:pt x="6323060" y="1313475"/>
                </a:cubicBezTo>
                <a:cubicBezTo>
                  <a:pt x="6319007" y="1313475"/>
                  <a:pt x="6319007" y="1317440"/>
                  <a:pt x="6320020" y="1320414"/>
                </a:cubicBezTo>
                <a:lnTo>
                  <a:pt x="6321067" y="1322122"/>
                </a:lnTo>
                <a:lnTo>
                  <a:pt x="6316854" y="1323635"/>
                </a:lnTo>
                <a:cubicBezTo>
                  <a:pt x="6310395" y="1322892"/>
                  <a:pt x="6302796" y="1315458"/>
                  <a:pt x="6290639" y="1321406"/>
                </a:cubicBezTo>
                <a:cubicBezTo>
                  <a:pt x="6282533" y="1329336"/>
                  <a:pt x="6290639" y="1345194"/>
                  <a:pt x="6298745" y="1361051"/>
                </a:cubicBezTo>
                <a:cubicBezTo>
                  <a:pt x="6290639" y="1353121"/>
                  <a:pt x="6290639" y="1345194"/>
                  <a:pt x="6282533" y="1353121"/>
                </a:cubicBezTo>
                <a:cubicBezTo>
                  <a:pt x="6274430" y="1345194"/>
                  <a:pt x="6282533" y="1337263"/>
                  <a:pt x="6282533" y="1337263"/>
                </a:cubicBezTo>
                <a:cubicBezTo>
                  <a:pt x="6274430" y="1321406"/>
                  <a:pt x="6274430" y="1337263"/>
                  <a:pt x="6266324" y="1329336"/>
                </a:cubicBezTo>
                <a:cubicBezTo>
                  <a:pt x="6266324" y="1353121"/>
                  <a:pt x="6250115" y="1313475"/>
                  <a:pt x="6242009" y="1337263"/>
                </a:cubicBezTo>
                <a:cubicBezTo>
                  <a:pt x="6233904" y="1337263"/>
                  <a:pt x="6242009" y="1337263"/>
                  <a:pt x="6242009" y="1329336"/>
                </a:cubicBezTo>
                <a:cubicBezTo>
                  <a:pt x="6217695" y="1353121"/>
                  <a:pt x="6177170" y="1321406"/>
                  <a:pt x="6169065" y="1345194"/>
                </a:cubicBezTo>
                <a:cubicBezTo>
                  <a:pt x="6169065" y="1337263"/>
                  <a:pt x="6169065" y="1337263"/>
                  <a:pt x="6160959" y="1337263"/>
                </a:cubicBezTo>
                <a:cubicBezTo>
                  <a:pt x="6160959" y="1329336"/>
                  <a:pt x="6169065" y="1329336"/>
                  <a:pt x="6169065" y="1321406"/>
                </a:cubicBezTo>
                <a:cubicBezTo>
                  <a:pt x="6193380" y="1321406"/>
                  <a:pt x="6242009" y="1329336"/>
                  <a:pt x="6258218" y="1305548"/>
                </a:cubicBezTo>
                <a:cubicBezTo>
                  <a:pt x="6314954" y="1305548"/>
                  <a:pt x="6420319" y="1289687"/>
                  <a:pt x="6493264" y="1281760"/>
                </a:cubicBezTo>
                <a:close/>
                <a:moveTo>
                  <a:pt x="5588741" y="1280310"/>
                </a:moveTo>
                <a:lnTo>
                  <a:pt x="5589794" y="1287666"/>
                </a:lnTo>
                <a:lnTo>
                  <a:pt x="5591430" y="1285731"/>
                </a:lnTo>
                <a:cubicBezTo>
                  <a:pt x="5592447" y="1285227"/>
                  <a:pt x="5592955" y="1284975"/>
                  <a:pt x="5591684" y="1283336"/>
                </a:cubicBezTo>
                <a:close/>
                <a:moveTo>
                  <a:pt x="4911089" y="1278486"/>
                </a:moveTo>
                <a:cubicBezTo>
                  <a:pt x="4923185" y="1284525"/>
                  <a:pt x="4935281" y="1322269"/>
                  <a:pt x="4930367" y="1344161"/>
                </a:cubicBezTo>
                <a:lnTo>
                  <a:pt x="4919609" y="1358402"/>
                </a:lnTo>
                <a:lnTo>
                  <a:pt x="4921168" y="1328811"/>
                </a:lnTo>
                <a:lnTo>
                  <a:pt x="4919992" y="1322943"/>
                </a:lnTo>
                <a:lnTo>
                  <a:pt x="4911147" y="1335005"/>
                </a:lnTo>
                <a:cubicBezTo>
                  <a:pt x="4904759" y="1337909"/>
                  <a:pt x="4896238" y="1339844"/>
                  <a:pt x="4887718" y="1343717"/>
                </a:cubicBezTo>
                <a:lnTo>
                  <a:pt x="4886916" y="1335966"/>
                </a:lnTo>
                <a:lnTo>
                  <a:pt x="4886944" y="1335973"/>
                </a:lnTo>
                <a:lnTo>
                  <a:pt x="4886706" y="1333352"/>
                </a:lnTo>
                <a:lnTo>
                  <a:pt x="4891979" y="1325324"/>
                </a:lnTo>
                <a:cubicBezTo>
                  <a:pt x="4896239" y="1320483"/>
                  <a:pt x="4900498" y="1316611"/>
                  <a:pt x="4896238" y="1312739"/>
                </a:cubicBezTo>
                <a:cubicBezTo>
                  <a:pt x="4891977" y="1304994"/>
                  <a:pt x="4896238" y="1306931"/>
                  <a:pt x="4902627" y="1310802"/>
                </a:cubicBezTo>
                <a:lnTo>
                  <a:pt x="4919241" y="1319193"/>
                </a:lnTo>
                <a:close/>
                <a:moveTo>
                  <a:pt x="5593269" y="1274208"/>
                </a:moveTo>
                <a:lnTo>
                  <a:pt x="5588826" y="1278177"/>
                </a:lnTo>
                <a:lnTo>
                  <a:pt x="5597529" y="1285731"/>
                </a:lnTo>
                <a:cubicBezTo>
                  <a:pt x="5603628" y="1294807"/>
                  <a:pt x="5605661" y="1304890"/>
                  <a:pt x="5597528" y="1312957"/>
                </a:cubicBezTo>
                <a:lnTo>
                  <a:pt x="5601991" y="1319599"/>
                </a:lnTo>
                <a:lnTo>
                  <a:pt x="5609397" y="1320759"/>
                </a:lnTo>
                <a:lnTo>
                  <a:pt x="5612059" y="1327847"/>
                </a:lnTo>
                <a:lnTo>
                  <a:pt x="5612611" y="1327770"/>
                </a:lnTo>
                <a:lnTo>
                  <a:pt x="5611761" y="1321026"/>
                </a:lnTo>
                <a:cubicBezTo>
                  <a:pt x="5611761" y="1316992"/>
                  <a:pt x="5613793" y="1316992"/>
                  <a:pt x="5621926" y="1329093"/>
                </a:cubicBezTo>
                <a:cubicBezTo>
                  <a:pt x="5621926" y="1321025"/>
                  <a:pt x="5619892" y="1312958"/>
                  <a:pt x="5618876" y="1304890"/>
                </a:cubicBezTo>
                <a:lnTo>
                  <a:pt x="5620160" y="1294701"/>
                </a:lnTo>
                <a:lnTo>
                  <a:pt x="5614816" y="1295723"/>
                </a:lnTo>
                <a:cubicBezTo>
                  <a:pt x="5609146" y="1293081"/>
                  <a:pt x="5604610" y="1282512"/>
                  <a:pt x="5604610" y="1294590"/>
                </a:cubicBezTo>
                <a:cubicBezTo>
                  <a:pt x="5598561" y="1294590"/>
                  <a:pt x="5597049" y="1276473"/>
                  <a:pt x="5593269" y="1274208"/>
                </a:cubicBezTo>
                <a:close/>
                <a:moveTo>
                  <a:pt x="5523966" y="1270434"/>
                </a:moveTo>
                <a:cubicBezTo>
                  <a:pt x="5523966" y="1274460"/>
                  <a:pt x="5523966" y="1274460"/>
                  <a:pt x="5522958" y="1273453"/>
                </a:cubicBezTo>
                <a:lnTo>
                  <a:pt x="5519746" y="1272078"/>
                </a:lnTo>
                <a:lnTo>
                  <a:pt x="5517128" y="1273922"/>
                </a:lnTo>
                <a:lnTo>
                  <a:pt x="5518422" y="1277606"/>
                </a:lnTo>
                <a:cubicBezTo>
                  <a:pt x="5521446" y="1279870"/>
                  <a:pt x="5526486" y="1278612"/>
                  <a:pt x="5529510" y="1282890"/>
                </a:cubicBezTo>
                <a:lnTo>
                  <a:pt x="5530031" y="1285308"/>
                </a:lnTo>
                <a:lnTo>
                  <a:pt x="5531334" y="1283581"/>
                </a:lnTo>
                <a:lnTo>
                  <a:pt x="5528034" y="1276547"/>
                </a:lnTo>
                <a:close/>
                <a:moveTo>
                  <a:pt x="5670088" y="1269791"/>
                </a:moveTo>
                <a:lnTo>
                  <a:pt x="5669590" y="1270122"/>
                </a:lnTo>
                <a:lnTo>
                  <a:pt x="5670129" y="1279824"/>
                </a:lnTo>
                <a:cubicBezTo>
                  <a:pt x="5670634" y="1282845"/>
                  <a:pt x="5671390" y="1286367"/>
                  <a:pt x="5672524" y="1291148"/>
                </a:cubicBezTo>
                <a:lnTo>
                  <a:pt x="5674726" y="1300061"/>
                </a:lnTo>
                <a:lnTo>
                  <a:pt x="5682503" y="1298801"/>
                </a:lnTo>
                <a:lnTo>
                  <a:pt x="5680211" y="1288884"/>
                </a:lnTo>
                <a:close/>
                <a:moveTo>
                  <a:pt x="5577835" y="1269596"/>
                </a:moveTo>
                <a:cubicBezTo>
                  <a:pt x="5577454" y="1271108"/>
                  <a:pt x="5577707" y="1274638"/>
                  <a:pt x="5578215" y="1278672"/>
                </a:cubicBezTo>
                <a:lnTo>
                  <a:pt x="5579094" y="1284245"/>
                </a:lnTo>
                <a:lnTo>
                  <a:pt x="5579865" y="1285583"/>
                </a:lnTo>
                <a:lnTo>
                  <a:pt x="5579608" y="1286321"/>
                </a:lnTo>
                <a:lnTo>
                  <a:pt x="5579412" y="1286268"/>
                </a:lnTo>
                <a:lnTo>
                  <a:pt x="5579480" y="1286694"/>
                </a:lnTo>
                <a:lnTo>
                  <a:pt x="5579608" y="1286321"/>
                </a:lnTo>
                <a:lnTo>
                  <a:pt x="5580417" y="1286537"/>
                </a:lnTo>
                <a:lnTo>
                  <a:pt x="5579865" y="1285583"/>
                </a:lnTo>
                <a:lnTo>
                  <a:pt x="5581676" y="1280373"/>
                </a:lnTo>
                <a:lnTo>
                  <a:pt x="5584621" y="1276072"/>
                </a:lnTo>
                <a:lnTo>
                  <a:pt x="5581265" y="1272621"/>
                </a:lnTo>
                <a:cubicBezTo>
                  <a:pt x="5579232" y="1268588"/>
                  <a:pt x="5578215" y="1268083"/>
                  <a:pt x="5577835" y="1269596"/>
                </a:cubicBezTo>
                <a:close/>
                <a:moveTo>
                  <a:pt x="5741213" y="1269312"/>
                </a:moveTo>
                <a:lnTo>
                  <a:pt x="5740808" y="1276815"/>
                </a:lnTo>
                <a:lnTo>
                  <a:pt x="5742881" y="1285733"/>
                </a:lnTo>
                <a:lnTo>
                  <a:pt x="5749068" y="1285046"/>
                </a:lnTo>
                <a:close/>
                <a:moveTo>
                  <a:pt x="5575209" y="1267280"/>
                </a:moveTo>
                <a:lnTo>
                  <a:pt x="5573738" y="1274964"/>
                </a:lnTo>
                <a:lnTo>
                  <a:pt x="5574699" y="1276628"/>
                </a:lnTo>
                <a:lnTo>
                  <a:pt x="5577834" y="1270730"/>
                </a:lnTo>
                <a:close/>
                <a:moveTo>
                  <a:pt x="4816437" y="1267024"/>
                </a:moveTo>
                <a:lnTo>
                  <a:pt x="4816381" y="1267362"/>
                </a:lnTo>
                <a:lnTo>
                  <a:pt x="4816709" y="1267262"/>
                </a:lnTo>
                <a:close/>
                <a:moveTo>
                  <a:pt x="4777265" y="1266599"/>
                </a:moveTo>
                <a:lnTo>
                  <a:pt x="4760050" y="1271975"/>
                </a:lnTo>
                <a:cubicBezTo>
                  <a:pt x="4760050" y="1279720"/>
                  <a:pt x="4768092" y="1279720"/>
                  <a:pt x="4768092" y="1287465"/>
                </a:cubicBezTo>
                <a:lnTo>
                  <a:pt x="4771181" y="1287266"/>
                </a:lnTo>
                <a:lnTo>
                  <a:pt x="4765934" y="1270434"/>
                </a:lnTo>
                <a:cubicBezTo>
                  <a:pt x="4769966" y="1272447"/>
                  <a:pt x="4772486" y="1272447"/>
                  <a:pt x="4774250" y="1271315"/>
                </a:cubicBezTo>
                <a:close/>
                <a:moveTo>
                  <a:pt x="5581550" y="1263891"/>
                </a:moveTo>
                <a:cubicBezTo>
                  <a:pt x="5579156" y="1263389"/>
                  <a:pt x="5576889" y="1264395"/>
                  <a:pt x="5575377" y="1266407"/>
                </a:cubicBezTo>
                <a:lnTo>
                  <a:pt x="5575361" y="1266487"/>
                </a:lnTo>
                <a:lnTo>
                  <a:pt x="5585285" y="1275102"/>
                </a:lnTo>
                <a:lnTo>
                  <a:pt x="5588481" y="1270434"/>
                </a:lnTo>
                <a:cubicBezTo>
                  <a:pt x="5586464" y="1266407"/>
                  <a:pt x="5583945" y="1264395"/>
                  <a:pt x="5581550" y="1263891"/>
                </a:cubicBezTo>
                <a:close/>
                <a:moveTo>
                  <a:pt x="5648433" y="1263586"/>
                </a:moveTo>
                <a:lnTo>
                  <a:pt x="5647955" y="1265401"/>
                </a:lnTo>
                <a:cubicBezTo>
                  <a:pt x="5647452" y="1268924"/>
                  <a:pt x="5646695" y="1272195"/>
                  <a:pt x="5645057" y="1274586"/>
                </a:cubicBezTo>
                <a:lnTo>
                  <a:pt x="5644222" y="1274984"/>
                </a:lnTo>
                <a:lnTo>
                  <a:pt x="5644931" y="1274793"/>
                </a:lnTo>
                <a:cubicBezTo>
                  <a:pt x="5646948" y="1273786"/>
                  <a:pt x="5648964" y="1273786"/>
                  <a:pt x="5652995" y="1285865"/>
                </a:cubicBezTo>
                <a:cubicBezTo>
                  <a:pt x="5652995" y="1283852"/>
                  <a:pt x="5652492" y="1280328"/>
                  <a:pt x="5651609" y="1276051"/>
                </a:cubicBezTo>
                <a:close/>
                <a:moveTo>
                  <a:pt x="6710837" y="1262396"/>
                </a:moveTo>
                <a:cubicBezTo>
                  <a:pt x="6686710" y="1294783"/>
                  <a:pt x="6630411" y="1278591"/>
                  <a:pt x="6590199" y="1294783"/>
                </a:cubicBezTo>
                <a:cubicBezTo>
                  <a:pt x="6558028" y="1302881"/>
                  <a:pt x="6525858" y="1351462"/>
                  <a:pt x="6501728" y="1302881"/>
                </a:cubicBezTo>
                <a:cubicBezTo>
                  <a:pt x="6533900" y="1319074"/>
                  <a:pt x="6533900" y="1294783"/>
                  <a:pt x="6566070" y="1294783"/>
                </a:cubicBezTo>
                <a:cubicBezTo>
                  <a:pt x="6541943" y="1270492"/>
                  <a:pt x="6517813" y="1302881"/>
                  <a:pt x="6501728" y="1294783"/>
                </a:cubicBezTo>
                <a:cubicBezTo>
                  <a:pt x="6525858" y="1262396"/>
                  <a:pt x="6646495" y="1278591"/>
                  <a:pt x="6710837" y="1262396"/>
                </a:cubicBezTo>
                <a:close/>
                <a:moveTo>
                  <a:pt x="5806214" y="1261708"/>
                </a:moveTo>
                <a:lnTo>
                  <a:pt x="5805275" y="1263047"/>
                </a:lnTo>
                <a:lnTo>
                  <a:pt x="5806388" y="1262624"/>
                </a:lnTo>
                <a:close/>
                <a:moveTo>
                  <a:pt x="5724165" y="1257407"/>
                </a:moveTo>
                <a:lnTo>
                  <a:pt x="5719507" y="1261323"/>
                </a:lnTo>
                <a:lnTo>
                  <a:pt x="5716967" y="1264153"/>
                </a:lnTo>
                <a:lnTo>
                  <a:pt x="5720799" y="1271368"/>
                </a:lnTo>
                <a:lnTo>
                  <a:pt x="5727495" y="1268224"/>
                </a:lnTo>
                <a:lnTo>
                  <a:pt x="5730880" y="1259984"/>
                </a:lnTo>
                <a:close/>
                <a:moveTo>
                  <a:pt x="5902984" y="1253656"/>
                </a:moveTo>
                <a:lnTo>
                  <a:pt x="5904116" y="1256763"/>
                </a:lnTo>
                <a:lnTo>
                  <a:pt x="5904145" y="1256554"/>
                </a:lnTo>
                <a:close/>
                <a:moveTo>
                  <a:pt x="4828819" y="1251449"/>
                </a:moveTo>
                <a:lnTo>
                  <a:pt x="4823440" y="1252698"/>
                </a:lnTo>
                <a:lnTo>
                  <a:pt x="4823440" y="1265212"/>
                </a:lnTo>
                <a:lnTo>
                  <a:pt x="4837535" y="1260919"/>
                </a:lnTo>
                <a:lnTo>
                  <a:pt x="4832943" y="1253610"/>
                </a:lnTo>
                <a:close/>
                <a:moveTo>
                  <a:pt x="5658887" y="1248663"/>
                </a:moveTo>
                <a:lnTo>
                  <a:pt x="5662247" y="1259211"/>
                </a:lnTo>
                <a:lnTo>
                  <a:pt x="5665011" y="1260215"/>
                </a:lnTo>
                <a:lnTo>
                  <a:pt x="5668328" y="1266470"/>
                </a:lnTo>
                <a:lnTo>
                  <a:pt x="5667236" y="1261024"/>
                </a:lnTo>
                <a:lnTo>
                  <a:pt x="5665011" y="1260215"/>
                </a:lnTo>
                <a:close/>
                <a:moveTo>
                  <a:pt x="5652995" y="1246277"/>
                </a:moveTo>
                <a:lnTo>
                  <a:pt x="5652994" y="1246281"/>
                </a:lnTo>
                <a:lnTo>
                  <a:pt x="5652995" y="1253656"/>
                </a:lnTo>
                <a:lnTo>
                  <a:pt x="5653079" y="1253788"/>
                </a:lnTo>
                <a:close/>
                <a:moveTo>
                  <a:pt x="5983624" y="1245603"/>
                </a:moveTo>
                <a:lnTo>
                  <a:pt x="5985598" y="1253486"/>
                </a:lnTo>
                <a:lnTo>
                  <a:pt x="5989854" y="1252915"/>
                </a:lnTo>
                <a:close/>
                <a:moveTo>
                  <a:pt x="5623793" y="1245312"/>
                </a:moveTo>
                <a:lnTo>
                  <a:pt x="5621494" y="1248875"/>
                </a:lnTo>
                <a:lnTo>
                  <a:pt x="5618368" y="1249142"/>
                </a:lnTo>
                <a:lnTo>
                  <a:pt x="5620738" y="1270434"/>
                </a:lnTo>
                <a:cubicBezTo>
                  <a:pt x="5608641" y="1252317"/>
                  <a:pt x="5614690" y="1265905"/>
                  <a:pt x="5618470" y="1280624"/>
                </a:cubicBezTo>
                <a:lnTo>
                  <a:pt x="5620421" y="1292635"/>
                </a:lnTo>
                <a:lnTo>
                  <a:pt x="5621926" y="1280688"/>
                </a:lnTo>
                <a:lnTo>
                  <a:pt x="5631607" y="1315270"/>
                </a:lnTo>
                <a:lnTo>
                  <a:pt x="5628802" y="1318071"/>
                </a:lnTo>
                <a:lnTo>
                  <a:pt x="5632023" y="1318174"/>
                </a:lnTo>
                <a:lnTo>
                  <a:pt x="5631673" y="1324424"/>
                </a:lnTo>
                <a:lnTo>
                  <a:pt x="5641280" y="1321034"/>
                </a:lnTo>
                <a:lnTo>
                  <a:pt x="5640521" y="1318448"/>
                </a:lnTo>
                <a:lnTo>
                  <a:pt x="5632023" y="1318174"/>
                </a:lnTo>
                <a:lnTo>
                  <a:pt x="5632090" y="1316992"/>
                </a:lnTo>
                <a:lnTo>
                  <a:pt x="5631607" y="1315270"/>
                </a:lnTo>
                <a:lnTo>
                  <a:pt x="5636867" y="1310018"/>
                </a:lnTo>
                <a:lnTo>
                  <a:pt x="5642977" y="1303919"/>
                </a:lnTo>
                <a:lnTo>
                  <a:pt x="5642549" y="1300671"/>
                </a:lnTo>
                <a:lnTo>
                  <a:pt x="5633842" y="1295929"/>
                </a:lnTo>
                <a:cubicBezTo>
                  <a:pt x="5630819" y="1291903"/>
                  <a:pt x="5628802" y="1285865"/>
                  <a:pt x="5628802" y="1277812"/>
                </a:cubicBezTo>
                <a:lnTo>
                  <a:pt x="5635553" y="1276850"/>
                </a:lnTo>
                <a:lnTo>
                  <a:pt x="5632835" y="1270434"/>
                </a:lnTo>
                <a:cubicBezTo>
                  <a:pt x="5629811" y="1264395"/>
                  <a:pt x="5626787" y="1258356"/>
                  <a:pt x="5624518" y="1250808"/>
                </a:cubicBezTo>
                <a:close/>
                <a:moveTo>
                  <a:pt x="4954170" y="1241127"/>
                </a:moveTo>
                <a:lnTo>
                  <a:pt x="4956649" y="1243760"/>
                </a:lnTo>
                <a:lnTo>
                  <a:pt x="4961836" y="1243436"/>
                </a:lnTo>
                <a:lnTo>
                  <a:pt x="4959190" y="1241253"/>
                </a:lnTo>
                <a:close/>
                <a:moveTo>
                  <a:pt x="6040980" y="1238308"/>
                </a:moveTo>
                <a:lnTo>
                  <a:pt x="6040914" y="1238845"/>
                </a:lnTo>
                <a:lnTo>
                  <a:pt x="6040694" y="1238327"/>
                </a:lnTo>
                <a:close/>
                <a:moveTo>
                  <a:pt x="5662443" y="1237090"/>
                </a:moveTo>
                <a:lnTo>
                  <a:pt x="5661057" y="1237552"/>
                </a:lnTo>
                <a:lnTo>
                  <a:pt x="5662916" y="1239457"/>
                </a:lnTo>
                <a:close/>
                <a:moveTo>
                  <a:pt x="6129374" y="1236617"/>
                </a:moveTo>
                <a:lnTo>
                  <a:pt x="6129255" y="1236648"/>
                </a:lnTo>
                <a:lnTo>
                  <a:pt x="6136844" y="1245603"/>
                </a:lnTo>
                <a:lnTo>
                  <a:pt x="6136672" y="1238505"/>
                </a:lnTo>
                <a:close/>
                <a:moveTo>
                  <a:pt x="5846534" y="1229500"/>
                </a:moveTo>
                <a:cubicBezTo>
                  <a:pt x="5846534" y="1241578"/>
                  <a:pt x="5846534" y="1253656"/>
                  <a:pt x="5845526" y="1264728"/>
                </a:cubicBezTo>
                <a:lnTo>
                  <a:pt x="5844009" y="1271002"/>
                </a:lnTo>
                <a:lnTo>
                  <a:pt x="5847941" y="1271002"/>
                </a:lnTo>
                <a:cubicBezTo>
                  <a:pt x="5847941" y="1279176"/>
                  <a:pt x="5847941" y="1279176"/>
                  <a:pt x="5847941" y="1287353"/>
                </a:cubicBezTo>
                <a:lnTo>
                  <a:pt x="5841448" y="1281594"/>
                </a:lnTo>
                <a:lnTo>
                  <a:pt x="5838470" y="1293916"/>
                </a:lnTo>
                <a:lnTo>
                  <a:pt x="5842209" y="1301383"/>
                </a:lnTo>
                <a:lnTo>
                  <a:pt x="5841892" y="1299615"/>
                </a:lnTo>
                <a:cubicBezTo>
                  <a:pt x="5841892" y="1293484"/>
                  <a:pt x="5843908" y="1287353"/>
                  <a:pt x="5847941" y="1287353"/>
                </a:cubicBezTo>
                <a:lnTo>
                  <a:pt x="5852454" y="1294935"/>
                </a:lnTo>
                <a:lnTo>
                  <a:pt x="5852583" y="1294922"/>
                </a:lnTo>
                <a:lnTo>
                  <a:pt x="5852613" y="1295202"/>
                </a:lnTo>
                <a:lnTo>
                  <a:pt x="5852731" y="1295400"/>
                </a:lnTo>
                <a:cubicBezTo>
                  <a:pt x="5853991" y="1296805"/>
                  <a:pt x="5855000" y="1297060"/>
                  <a:pt x="5856008" y="1296549"/>
                </a:cubicBezTo>
                <a:lnTo>
                  <a:pt x="5863106" y="1288460"/>
                </a:lnTo>
                <a:lnTo>
                  <a:pt x="5860547" y="1281220"/>
                </a:lnTo>
                <a:lnTo>
                  <a:pt x="5857016" y="1275089"/>
                </a:lnTo>
                <a:lnTo>
                  <a:pt x="5856361" y="1267113"/>
                </a:lnTo>
                <a:close/>
                <a:moveTo>
                  <a:pt x="6153057" y="1227876"/>
                </a:moveTo>
                <a:lnTo>
                  <a:pt x="6150836" y="1228913"/>
                </a:lnTo>
                <a:lnTo>
                  <a:pt x="6169102" y="1237552"/>
                </a:lnTo>
                <a:cubicBezTo>
                  <a:pt x="6169102" y="1245603"/>
                  <a:pt x="6161037" y="1245603"/>
                  <a:pt x="6161037" y="1253656"/>
                </a:cubicBezTo>
                <a:lnTo>
                  <a:pt x="6164264" y="1256876"/>
                </a:lnTo>
                <a:lnTo>
                  <a:pt x="6161037" y="1261708"/>
                </a:lnTo>
                <a:lnTo>
                  <a:pt x="6171118" y="1263721"/>
                </a:lnTo>
                <a:lnTo>
                  <a:pt x="6185230" y="1277812"/>
                </a:lnTo>
                <a:cubicBezTo>
                  <a:pt x="6193294" y="1261708"/>
                  <a:pt x="6185230" y="1261708"/>
                  <a:pt x="6185230" y="1245603"/>
                </a:cubicBezTo>
                <a:cubicBezTo>
                  <a:pt x="6193294" y="1245603"/>
                  <a:pt x="6193294" y="1261708"/>
                  <a:pt x="6193294" y="1269760"/>
                </a:cubicBezTo>
                <a:cubicBezTo>
                  <a:pt x="6201359" y="1269760"/>
                  <a:pt x="6201359" y="1277812"/>
                  <a:pt x="6209423" y="1277812"/>
                </a:cubicBezTo>
                <a:cubicBezTo>
                  <a:pt x="6217487" y="1269760"/>
                  <a:pt x="6225552" y="1253656"/>
                  <a:pt x="6241680" y="1269760"/>
                </a:cubicBezTo>
                <a:cubicBezTo>
                  <a:pt x="6241680" y="1261708"/>
                  <a:pt x="6241680" y="1261708"/>
                  <a:pt x="6241680" y="1253656"/>
                </a:cubicBezTo>
                <a:cubicBezTo>
                  <a:pt x="6233616" y="1245603"/>
                  <a:pt x="6217487" y="1261708"/>
                  <a:pt x="6217487" y="1237552"/>
                </a:cubicBezTo>
                <a:cubicBezTo>
                  <a:pt x="6209423" y="1229500"/>
                  <a:pt x="6217487" y="1253656"/>
                  <a:pt x="6209423" y="1229500"/>
                </a:cubicBezTo>
                <a:cubicBezTo>
                  <a:pt x="6209423" y="1261708"/>
                  <a:pt x="6201359" y="1245603"/>
                  <a:pt x="6209423" y="1269760"/>
                </a:cubicBezTo>
                <a:cubicBezTo>
                  <a:pt x="6193294" y="1277812"/>
                  <a:pt x="6193294" y="1245603"/>
                  <a:pt x="6201359" y="1237552"/>
                </a:cubicBezTo>
                <a:cubicBezTo>
                  <a:pt x="6193294" y="1229500"/>
                  <a:pt x="6161037" y="1261708"/>
                  <a:pt x="6185230" y="1261708"/>
                </a:cubicBezTo>
                <a:cubicBezTo>
                  <a:pt x="6185230" y="1269760"/>
                  <a:pt x="6181198" y="1267748"/>
                  <a:pt x="6176158" y="1264728"/>
                </a:cubicBezTo>
                <a:lnTo>
                  <a:pt x="6171118" y="1263721"/>
                </a:lnTo>
                <a:lnTo>
                  <a:pt x="6164264" y="1256876"/>
                </a:lnTo>
                <a:lnTo>
                  <a:pt x="6169102" y="1249629"/>
                </a:lnTo>
                <a:cubicBezTo>
                  <a:pt x="6173133" y="1247617"/>
                  <a:pt x="6177166" y="1245603"/>
                  <a:pt x="6177166" y="1237552"/>
                </a:cubicBezTo>
                <a:cubicBezTo>
                  <a:pt x="6169102" y="1229500"/>
                  <a:pt x="6161037" y="1229500"/>
                  <a:pt x="6152973" y="1229500"/>
                </a:cubicBezTo>
                <a:close/>
                <a:moveTo>
                  <a:pt x="5930453" y="1223964"/>
                </a:moveTo>
                <a:lnTo>
                  <a:pt x="5927520" y="1227118"/>
                </a:lnTo>
                <a:lnTo>
                  <a:pt x="5928616" y="1231418"/>
                </a:lnTo>
                <a:lnTo>
                  <a:pt x="5926093" y="1229651"/>
                </a:lnTo>
                <a:lnTo>
                  <a:pt x="5923901" y="1234029"/>
                </a:lnTo>
                <a:cubicBezTo>
                  <a:pt x="5922641" y="1236042"/>
                  <a:pt x="5921129" y="1237552"/>
                  <a:pt x="5919113" y="1237552"/>
                </a:cubicBezTo>
                <a:lnTo>
                  <a:pt x="5917244" y="1234286"/>
                </a:lnTo>
                <a:lnTo>
                  <a:pt x="5916169" y="1235289"/>
                </a:lnTo>
                <a:lnTo>
                  <a:pt x="5913037" y="1238214"/>
                </a:lnTo>
                <a:lnTo>
                  <a:pt x="5926169" y="1242584"/>
                </a:lnTo>
                <a:cubicBezTo>
                  <a:pt x="5931209" y="1243590"/>
                  <a:pt x="5935241" y="1241578"/>
                  <a:pt x="5935241" y="1229500"/>
                </a:cubicBezTo>
                <a:cubicBezTo>
                  <a:pt x="5933226" y="1225473"/>
                  <a:pt x="5931713" y="1223964"/>
                  <a:pt x="5930453" y="1223964"/>
                </a:cubicBezTo>
                <a:close/>
                <a:moveTo>
                  <a:pt x="5620738" y="1222124"/>
                </a:moveTo>
                <a:lnTo>
                  <a:pt x="5619374" y="1231655"/>
                </a:lnTo>
                <a:lnTo>
                  <a:pt x="5621972" y="1231489"/>
                </a:lnTo>
                <a:close/>
                <a:moveTo>
                  <a:pt x="5692936" y="1221718"/>
                </a:moveTo>
                <a:lnTo>
                  <a:pt x="5686258" y="1226480"/>
                </a:lnTo>
                <a:lnTo>
                  <a:pt x="5685575" y="1227107"/>
                </a:lnTo>
                <a:lnTo>
                  <a:pt x="5685250" y="1230173"/>
                </a:lnTo>
                <a:lnTo>
                  <a:pt x="5683806" y="1228733"/>
                </a:lnTo>
                <a:lnTo>
                  <a:pt x="5683108" y="1229373"/>
                </a:lnTo>
                <a:cubicBezTo>
                  <a:pt x="5682730" y="1231010"/>
                  <a:pt x="5683234" y="1233526"/>
                  <a:pt x="5685250" y="1237552"/>
                </a:cubicBezTo>
                <a:lnTo>
                  <a:pt x="5673868" y="1235278"/>
                </a:lnTo>
                <a:lnTo>
                  <a:pt x="5677185" y="1254330"/>
                </a:lnTo>
                <a:cubicBezTo>
                  <a:pt x="5677185" y="1270434"/>
                  <a:pt x="5693314" y="1246277"/>
                  <a:pt x="5677185" y="1238225"/>
                </a:cubicBezTo>
                <a:cubicBezTo>
                  <a:pt x="5685250" y="1238225"/>
                  <a:pt x="5685250" y="1246277"/>
                  <a:pt x="5693314" y="1254330"/>
                </a:cubicBezTo>
                <a:cubicBezTo>
                  <a:pt x="5685250" y="1254330"/>
                  <a:pt x="5683234" y="1258356"/>
                  <a:pt x="5681218" y="1262381"/>
                </a:cubicBezTo>
                <a:lnTo>
                  <a:pt x="5678362" y="1264283"/>
                </a:lnTo>
                <a:lnTo>
                  <a:pt x="5683738" y="1276051"/>
                </a:lnTo>
                <a:cubicBezTo>
                  <a:pt x="5686258" y="1280328"/>
                  <a:pt x="5689282" y="1283852"/>
                  <a:pt x="5693314" y="1285865"/>
                </a:cubicBezTo>
                <a:lnTo>
                  <a:pt x="5692231" y="1297224"/>
                </a:lnTo>
                <a:lnTo>
                  <a:pt x="5714528" y="1293609"/>
                </a:lnTo>
                <a:lnTo>
                  <a:pt x="5714483" y="1292578"/>
                </a:lnTo>
                <a:lnTo>
                  <a:pt x="5710439" y="1278638"/>
                </a:lnTo>
                <a:lnTo>
                  <a:pt x="5707164" y="1275965"/>
                </a:lnTo>
                <a:cubicBezTo>
                  <a:pt x="5703534" y="1269069"/>
                  <a:pt x="5702081" y="1254547"/>
                  <a:pt x="5696273" y="1248738"/>
                </a:cubicBezTo>
                <a:lnTo>
                  <a:pt x="5702763" y="1252174"/>
                </a:lnTo>
                <a:lnTo>
                  <a:pt x="5702513" y="1251311"/>
                </a:lnTo>
                <a:close/>
                <a:moveTo>
                  <a:pt x="6080385" y="1221523"/>
                </a:moveTo>
                <a:lnTo>
                  <a:pt x="6077371" y="1230893"/>
                </a:lnTo>
                <a:lnTo>
                  <a:pt x="6078453" y="1234382"/>
                </a:lnTo>
                <a:close/>
                <a:moveTo>
                  <a:pt x="6067668" y="1221084"/>
                </a:moveTo>
                <a:lnTo>
                  <a:pt x="6068023" y="1223569"/>
                </a:lnTo>
                <a:lnTo>
                  <a:pt x="6066740" y="1232548"/>
                </a:lnTo>
                <a:lnTo>
                  <a:pt x="6073830" y="1230257"/>
                </a:lnTo>
                <a:close/>
                <a:moveTo>
                  <a:pt x="5729604" y="1218051"/>
                </a:moveTo>
                <a:lnTo>
                  <a:pt x="5722125" y="1222811"/>
                </a:lnTo>
                <a:lnTo>
                  <a:pt x="5725571" y="1222124"/>
                </a:lnTo>
                <a:cubicBezTo>
                  <a:pt x="5733636" y="1254330"/>
                  <a:pt x="5709443" y="1206019"/>
                  <a:pt x="5717507" y="1238225"/>
                </a:cubicBezTo>
                <a:lnTo>
                  <a:pt x="5711672" y="1227407"/>
                </a:lnTo>
                <a:lnTo>
                  <a:pt x="5706631" y="1229294"/>
                </a:lnTo>
                <a:lnTo>
                  <a:pt x="5706418" y="1231055"/>
                </a:lnTo>
                <a:lnTo>
                  <a:pt x="5712758" y="1252241"/>
                </a:lnTo>
                <a:lnTo>
                  <a:pt x="5714667" y="1251643"/>
                </a:lnTo>
                <a:lnTo>
                  <a:pt x="5721250" y="1247693"/>
                </a:lnTo>
                <a:lnTo>
                  <a:pt x="5721807" y="1245157"/>
                </a:lnTo>
                <a:cubicBezTo>
                  <a:pt x="5725800" y="1240998"/>
                  <a:pt x="5733061" y="1251586"/>
                  <a:pt x="5727253" y="1239484"/>
                </a:cubicBezTo>
                <a:lnTo>
                  <a:pt x="5736915" y="1250221"/>
                </a:lnTo>
                <a:lnTo>
                  <a:pt x="5742742" y="1240996"/>
                </a:lnTo>
                <a:lnTo>
                  <a:pt x="5741948" y="1255708"/>
                </a:lnTo>
                <a:lnTo>
                  <a:pt x="5745767" y="1257637"/>
                </a:lnTo>
                <a:cubicBezTo>
                  <a:pt x="5747098" y="1256629"/>
                  <a:pt x="5748550" y="1253604"/>
                  <a:pt x="5750486" y="1247553"/>
                </a:cubicBezTo>
                <a:cubicBezTo>
                  <a:pt x="5750486" y="1253604"/>
                  <a:pt x="5750971" y="1261671"/>
                  <a:pt x="5751455" y="1269739"/>
                </a:cubicBezTo>
                <a:lnTo>
                  <a:pt x="5752108" y="1284708"/>
                </a:lnTo>
                <a:lnTo>
                  <a:pt x="5759846" y="1283850"/>
                </a:lnTo>
                <a:cubicBezTo>
                  <a:pt x="5763879" y="1281837"/>
                  <a:pt x="5765893" y="1277812"/>
                  <a:pt x="5765893" y="1269760"/>
                </a:cubicBezTo>
                <a:cubicBezTo>
                  <a:pt x="5761861" y="1261708"/>
                  <a:pt x="5759844" y="1253656"/>
                  <a:pt x="5756821" y="1247617"/>
                </a:cubicBezTo>
                <a:lnTo>
                  <a:pt x="5741747" y="1237583"/>
                </a:lnTo>
                <a:lnTo>
                  <a:pt x="5741700" y="1238225"/>
                </a:lnTo>
                <a:cubicBezTo>
                  <a:pt x="5741700" y="1242253"/>
                  <a:pt x="5739686" y="1236213"/>
                  <a:pt x="5737668" y="1228161"/>
                </a:cubicBezTo>
                <a:lnTo>
                  <a:pt x="5736176" y="1219968"/>
                </a:lnTo>
                <a:lnTo>
                  <a:pt x="5733636" y="1221447"/>
                </a:lnTo>
                <a:cubicBezTo>
                  <a:pt x="5733636" y="1217422"/>
                  <a:pt x="5732123" y="1216918"/>
                  <a:pt x="5729604" y="1218051"/>
                </a:cubicBezTo>
                <a:close/>
                <a:moveTo>
                  <a:pt x="5007424" y="1217208"/>
                </a:moveTo>
                <a:lnTo>
                  <a:pt x="5009202" y="1224216"/>
                </a:lnTo>
                <a:cubicBezTo>
                  <a:pt x="5005053" y="1224216"/>
                  <a:pt x="5002978" y="1222172"/>
                  <a:pt x="5002978" y="1220128"/>
                </a:cubicBezTo>
                <a:close/>
                <a:moveTo>
                  <a:pt x="5911272" y="1217050"/>
                </a:moveTo>
                <a:lnTo>
                  <a:pt x="5906940" y="1223532"/>
                </a:lnTo>
                <a:lnTo>
                  <a:pt x="5911048" y="1229500"/>
                </a:lnTo>
                <a:lnTo>
                  <a:pt x="5898063" y="1229500"/>
                </a:lnTo>
                <a:lnTo>
                  <a:pt x="5895938" y="1230265"/>
                </a:lnTo>
                <a:lnTo>
                  <a:pt x="5896366" y="1232519"/>
                </a:lnTo>
                <a:lnTo>
                  <a:pt x="5906008" y="1252648"/>
                </a:lnTo>
                <a:cubicBezTo>
                  <a:pt x="5908529" y="1255164"/>
                  <a:pt x="5910796" y="1257430"/>
                  <a:pt x="5911931" y="1260072"/>
                </a:cubicBezTo>
                <a:lnTo>
                  <a:pt x="5911249" y="1267563"/>
                </a:lnTo>
                <a:lnTo>
                  <a:pt x="5912483" y="1271002"/>
                </a:lnTo>
                <a:cubicBezTo>
                  <a:pt x="5912483" y="1271002"/>
                  <a:pt x="5914500" y="1273045"/>
                  <a:pt x="5917525" y="1275089"/>
                </a:cubicBezTo>
                <a:lnTo>
                  <a:pt x="5925125" y="1277890"/>
                </a:lnTo>
                <a:lnTo>
                  <a:pt x="5920499" y="1264853"/>
                </a:lnTo>
                <a:cubicBezTo>
                  <a:pt x="5918104" y="1258185"/>
                  <a:pt x="5915080" y="1249630"/>
                  <a:pt x="5911048" y="1237552"/>
                </a:cubicBezTo>
                <a:lnTo>
                  <a:pt x="5912021" y="1237876"/>
                </a:lnTo>
                <a:lnTo>
                  <a:pt x="5912021" y="1229743"/>
                </a:lnTo>
                <a:lnTo>
                  <a:pt x="5911048" y="1229500"/>
                </a:lnTo>
                <a:cubicBezTo>
                  <a:pt x="5907016" y="1221447"/>
                  <a:pt x="5909032" y="1219434"/>
                  <a:pt x="5911048" y="1217422"/>
                </a:cubicBezTo>
                <a:close/>
                <a:moveTo>
                  <a:pt x="6143290" y="1216614"/>
                </a:moveTo>
                <a:lnTo>
                  <a:pt x="6140234" y="1217301"/>
                </a:lnTo>
                <a:lnTo>
                  <a:pt x="6148786" y="1227153"/>
                </a:lnTo>
                <a:lnTo>
                  <a:pt x="6152246" y="1222704"/>
                </a:lnTo>
                <a:lnTo>
                  <a:pt x="6152350" y="1221137"/>
                </a:lnTo>
                <a:lnTo>
                  <a:pt x="6144909" y="1217422"/>
                </a:lnTo>
                <a:close/>
                <a:moveTo>
                  <a:pt x="6152795" y="1214473"/>
                </a:moveTo>
                <a:lnTo>
                  <a:pt x="6151206" y="1214832"/>
                </a:lnTo>
                <a:lnTo>
                  <a:pt x="6152458" y="1219520"/>
                </a:lnTo>
                <a:close/>
                <a:moveTo>
                  <a:pt x="5669121" y="1214071"/>
                </a:moveTo>
                <a:lnTo>
                  <a:pt x="5671766" y="1225292"/>
                </a:lnTo>
                <a:lnTo>
                  <a:pt x="5677933" y="1222870"/>
                </a:lnTo>
                <a:lnTo>
                  <a:pt x="5677185" y="1222124"/>
                </a:lnTo>
                <a:cubicBezTo>
                  <a:pt x="5675170" y="1220111"/>
                  <a:pt x="5673154" y="1218097"/>
                  <a:pt x="5669121" y="1214071"/>
                </a:cubicBezTo>
                <a:close/>
                <a:moveTo>
                  <a:pt x="5006436" y="1213315"/>
                </a:moveTo>
                <a:lnTo>
                  <a:pt x="5009202" y="1216040"/>
                </a:lnTo>
                <a:lnTo>
                  <a:pt x="5007424" y="1217208"/>
                </a:lnTo>
                <a:close/>
                <a:moveTo>
                  <a:pt x="1297250" y="1208186"/>
                </a:moveTo>
                <a:cubicBezTo>
                  <a:pt x="1280899" y="1246909"/>
                  <a:pt x="1256374" y="1231419"/>
                  <a:pt x="1223672" y="1254654"/>
                </a:cubicBezTo>
                <a:cubicBezTo>
                  <a:pt x="1240023" y="1231419"/>
                  <a:pt x="1272722" y="1231419"/>
                  <a:pt x="1297250" y="1208186"/>
                </a:cubicBezTo>
                <a:close/>
                <a:moveTo>
                  <a:pt x="5751780" y="1207859"/>
                </a:moveTo>
                <a:cubicBezTo>
                  <a:pt x="5749764" y="1207859"/>
                  <a:pt x="5747748" y="1209369"/>
                  <a:pt x="5745733" y="1211383"/>
                </a:cubicBezTo>
                <a:lnTo>
                  <a:pt x="5741164" y="1216324"/>
                </a:lnTo>
                <a:lnTo>
                  <a:pt x="5743718" y="1217089"/>
                </a:lnTo>
                <a:cubicBezTo>
                  <a:pt x="5743718" y="1218598"/>
                  <a:pt x="5743214" y="1220864"/>
                  <a:pt x="5742709" y="1224260"/>
                </a:cubicBezTo>
                <a:lnTo>
                  <a:pt x="5741753" y="1237489"/>
                </a:lnTo>
                <a:lnTo>
                  <a:pt x="5748757" y="1229248"/>
                </a:lnTo>
                <a:cubicBezTo>
                  <a:pt x="5751780" y="1219434"/>
                  <a:pt x="5745733" y="1207356"/>
                  <a:pt x="5757829" y="1213396"/>
                </a:cubicBezTo>
                <a:cubicBezTo>
                  <a:pt x="5755813" y="1209369"/>
                  <a:pt x="5753797" y="1207859"/>
                  <a:pt x="5751780" y="1207859"/>
                </a:cubicBezTo>
                <a:close/>
                <a:moveTo>
                  <a:pt x="6033169" y="1207004"/>
                </a:moveTo>
                <a:cubicBezTo>
                  <a:pt x="6040914" y="1207004"/>
                  <a:pt x="6048659" y="1222924"/>
                  <a:pt x="6056403" y="1230883"/>
                </a:cubicBezTo>
                <a:cubicBezTo>
                  <a:pt x="6048659" y="1226904"/>
                  <a:pt x="6048659" y="1232873"/>
                  <a:pt x="6047690" y="1237849"/>
                </a:cubicBezTo>
                <a:lnTo>
                  <a:pt x="6040980" y="1238308"/>
                </a:lnTo>
                <a:lnTo>
                  <a:pt x="6042851" y="1222924"/>
                </a:lnTo>
                <a:cubicBezTo>
                  <a:pt x="6040914" y="1218945"/>
                  <a:pt x="6037043" y="1214964"/>
                  <a:pt x="6033169" y="1207004"/>
                </a:cubicBezTo>
                <a:close/>
                <a:moveTo>
                  <a:pt x="5709443" y="1206019"/>
                </a:moveTo>
                <a:lnTo>
                  <a:pt x="5708876" y="1210714"/>
                </a:lnTo>
                <a:lnTo>
                  <a:pt x="5709674" y="1210401"/>
                </a:lnTo>
                <a:close/>
                <a:moveTo>
                  <a:pt x="4994681" y="1203521"/>
                </a:moveTo>
                <a:cubicBezTo>
                  <a:pt x="4996754" y="1202755"/>
                  <a:pt x="4998831" y="1203777"/>
                  <a:pt x="5000904" y="1207866"/>
                </a:cubicBezTo>
                <a:cubicBezTo>
                  <a:pt x="4984309" y="1207866"/>
                  <a:pt x="4992605" y="1224216"/>
                  <a:pt x="4984309" y="1224216"/>
                </a:cubicBezTo>
                <a:cubicBezTo>
                  <a:pt x="4992605" y="1232390"/>
                  <a:pt x="4992605" y="1224216"/>
                  <a:pt x="5000904" y="1232390"/>
                </a:cubicBezTo>
                <a:cubicBezTo>
                  <a:pt x="5000904" y="1248741"/>
                  <a:pt x="4984309" y="1224216"/>
                  <a:pt x="4976011" y="1224216"/>
                </a:cubicBezTo>
                <a:cubicBezTo>
                  <a:pt x="4982233" y="1224216"/>
                  <a:pt x="4988456" y="1205821"/>
                  <a:pt x="4994681" y="1203521"/>
                </a:cubicBezTo>
                <a:close/>
                <a:moveTo>
                  <a:pt x="4823440" y="1199579"/>
                </a:moveTo>
                <a:cubicBezTo>
                  <a:pt x="4815437" y="1207754"/>
                  <a:pt x="4819437" y="1226148"/>
                  <a:pt x="4823440" y="1244540"/>
                </a:cubicBezTo>
                <a:lnTo>
                  <a:pt x="4823440" y="1245888"/>
                </a:lnTo>
                <a:lnTo>
                  <a:pt x="4824575" y="1246078"/>
                </a:lnTo>
                <a:lnTo>
                  <a:pt x="4827191" y="1240199"/>
                </a:lnTo>
                <a:cubicBezTo>
                  <a:pt x="4833943" y="1234834"/>
                  <a:pt x="4847447" y="1236367"/>
                  <a:pt x="4847447" y="1224105"/>
                </a:cubicBezTo>
                <a:cubicBezTo>
                  <a:pt x="4839444" y="1224105"/>
                  <a:pt x="4839444" y="1224105"/>
                  <a:pt x="4839444" y="1232278"/>
                </a:cubicBezTo>
                <a:cubicBezTo>
                  <a:pt x="4835443" y="1228191"/>
                  <a:pt x="4833441" y="1222061"/>
                  <a:pt x="4831441" y="1215929"/>
                </a:cubicBezTo>
                <a:lnTo>
                  <a:pt x="4830184" y="1213359"/>
                </a:lnTo>
                <a:lnTo>
                  <a:pt x="4828052" y="1213646"/>
                </a:lnTo>
                <a:cubicBezTo>
                  <a:pt x="4824382" y="1213888"/>
                  <a:pt x="4821760" y="1213888"/>
                  <a:pt x="4821760" y="1213888"/>
                </a:cubicBezTo>
                <a:cubicBezTo>
                  <a:pt x="4819662" y="1208079"/>
                  <a:pt x="4820711" y="1205175"/>
                  <a:pt x="4823333" y="1203844"/>
                </a:cubicBezTo>
                <a:lnTo>
                  <a:pt x="4825469" y="1203727"/>
                </a:lnTo>
                <a:close/>
                <a:moveTo>
                  <a:pt x="5187665" y="1199477"/>
                </a:moveTo>
                <a:cubicBezTo>
                  <a:pt x="5189050" y="1198973"/>
                  <a:pt x="5190813" y="1199979"/>
                  <a:pt x="5192324" y="1201992"/>
                </a:cubicBezTo>
                <a:cubicBezTo>
                  <a:pt x="5195350" y="1206019"/>
                  <a:pt x="5197367" y="1214071"/>
                  <a:pt x="5193335" y="1222124"/>
                </a:cubicBezTo>
                <a:cubicBezTo>
                  <a:pt x="5185270" y="1222124"/>
                  <a:pt x="5185270" y="1222124"/>
                  <a:pt x="5177206" y="1214071"/>
                </a:cubicBezTo>
                <a:cubicBezTo>
                  <a:pt x="5185270" y="1214071"/>
                  <a:pt x="5185270" y="1206019"/>
                  <a:pt x="5185270" y="1206019"/>
                </a:cubicBezTo>
                <a:cubicBezTo>
                  <a:pt x="5185270" y="1201994"/>
                  <a:pt x="5186279" y="1199980"/>
                  <a:pt x="5187665" y="1199477"/>
                </a:cubicBezTo>
                <a:close/>
                <a:moveTo>
                  <a:pt x="5685250" y="1197967"/>
                </a:moveTo>
                <a:cubicBezTo>
                  <a:pt x="5673154" y="1204007"/>
                  <a:pt x="5683738" y="1210045"/>
                  <a:pt x="5686384" y="1219481"/>
                </a:cubicBezTo>
                <a:lnTo>
                  <a:pt x="5686376" y="1219553"/>
                </a:lnTo>
                <a:lnTo>
                  <a:pt x="5691574" y="1217511"/>
                </a:lnTo>
                <a:close/>
                <a:moveTo>
                  <a:pt x="5894920" y="1197291"/>
                </a:moveTo>
                <a:cubicBezTo>
                  <a:pt x="5898952" y="1205343"/>
                  <a:pt x="5898952" y="1209369"/>
                  <a:pt x="5899960" y="1213396"/>
                </a:cubicBezTo>
                <a:lnTo>
                  <a:pt x="5901065" y="1215000"/>
                </a:lnTo>
                <a:lnTo>
                  <a:pt x="5911853" y="1208288"/>
                </a:lnTo>
                <a:lnTo>
                  <a:pt x="5911048" y="1205343"/>
                </a:lnTo>
                <a:cubicBezTo>
                  <a:pt x="5902984" y="1189239"/>
                  <a:pt x="5894920" y="1205343"/>
                  <a:pt x="5894920" y="1197291"/>
                </a:cubicBezTo>
                <a:close/>
                <a:moveTo>
                  <a:pt x="1347591" y="1192693"/>
                </a:moveTo>
                <a:cubicBezTo>
                  <a:pt x="1347591" y="1208183"/>
                  <a:pt x="1329519" y="1215928"/>
                  <a:pt x="1320484" y="1208183"/>
                </a:cubicBezTo>
                <a:cubicBezTo>
                  <a:pt x="1320484" y="1192693"/>
                  <a:pt x="1329519" y="1200438"/>
                  <a:pt x="1347591" y="1192693"/>
                </a:cubicBezTo>
                <a:close/>
                <a:moveTo>
                  <a:pt x="5422667" y="1190757"/>
                </a:moveTo>
                <a:cubicBezTo>
                  <a:pt x="5429564" y="1192210"/>
                  <a:pt x="5431016" y="1202375"/>
                  <a:pt x="5436825" y="1208183"/>
                </a:cubicBezTo>
                <a:cubicBezTo>
                  <a:pt x="5421336" y="1223672"/>
                  <a:pt x="5421336" y="1208183"/>
                  <a:pt x="5413590" y="1192693"/>
                </a:cubicBezTo>
                <a:cubicBezTo>
                  <a:pt x="5417463" y="1190757"/>
                  <a:pt x="5420367" y="1190273"/>
                  <a:pt x="5422667" y="1190757"/>
                </a:cubicBezTo>
                <a:close/>
                <a:moveTo>
                  <a:pt x="6057050" y="1189596"/>
                </a:moveTo>
                <a:lnTo>
                  <a:pt x="6056908" y="1191380"/>
                </a:lnTo>
                <a:lnTo>
                  <a:pt x="6064614" y="1202524"/>
                </a:lnTo>
                <a:lnTo>
                  <a:pt x="6064391" y="1200523"/>
                </a:lnTo>
                <a:cubicBezTo>
                  <a:pt x="6063342" y="1197219"/>
                  <a:pt x="6061245" y="1193662"/>
                  <a:pt x="6057050" y="1189596"/>
                </a:cubicBezTo>
                <a:close/>
                <a:moveTo>
                  <a:pt x="6235316" y="1189548"/>
                </a:moveTo>
                <a:lnTo>
                  <a:pt x="6235412" y="1190508"/>
                </a:lnTo>
                <a:lnTo>
                  <a:pt x="6234533" y="1190112"/>
                </a:lnTo>
                <a:close/>
                <a:moveTo>
                  <a:pt x="5312157" y="1187902"/>
                </a:moveTo>
                <a:cubicBezTo>
                  <a:pt x="5317827" y="1189412"/>
                  <a:pt x="5322363" y="1199980"/>
                  <a:pt x="5322363" y="1206019"/>
                </a:cubicBezTo>
                <a:cubicBezTo>
                  <a:pt x="5322363" y="1206019"/>
                  <a:pt x="5314299" y="1206019"/>
                  <a:pt x="5306235" y="1214071"/>
                </a:cubicBezTo>
                <a:cubicBezTo>
                  <a:pt x="5306235" y="1214071"/>
                  <a:pt x="5306235" y="1218097"/>
                  <a:pt x="5306235" y="1223128"/>
                </a:cubicBezTo>
                <a:lnTo>
                  <a:pt x="5306235" y="1230173"/>
                </a:lnTo>
                <a:cubicBezTo>
                  <a:pt x="5298171" y="1230173"/>
                  <a:pt x="5290106" y="1222124"/>
                  <a:pt x="5290106" y="1206019"/>
                </a:cubicBezTo>
                <a:cubicBezTo>
                  <a:pt x="5290106" y="1189915"/>
                  <a:pt x="5306235" y="1214071"/>
                  <a:pt x="5298171" y="1189915"/>
                </a:cubicBezTo>
                <a:cubicBezTo>
                  <a:pt x="5306235" y="1197967"/>
                  <a:pt x="5314299" y="1214071"/>
                  <a:pt x="5306235" y="1189915"/>
                </a:cubicBezTo>
                <a:cubicBezTo>
                  <a:pt x="5308251" y="1187902"/>
                  <a:pt x="5310267" y="1187399"/>
                  <a:pt x="5312157" y="1187902"/>
                </a:cubicBezTo>
                <a:close/>
                <a:moveTo>
                  <a:pt x="5975193" y="1186637"/>
                </a:moveTo>
                <a:lnTo>
                  <a:pt x="5971611" y="1187029"/>
                </a:lnTo>
                <a:lnTo>
                  <a:pt x="5973677" y="1189423"/>
                </a:lnTo>
                <a:close/>
                <a:moveTo>
                  <a:pt x="6443642" y="1182909"/>
                </a:moveTo>
                <a:cubicBezTo>
                  <a:pt x="6443642" y="1190654"/>
                  <a:pt x="6443642" y="1198399"/>
                  <a:pt x="6451386" y="1206143"/>
                </a:cubicBezTo>
                <a:cubicBezTo>
                  <a:pt x="6420407" y="1190654"/>
                  <a:pt x="6397173" y="1221633"/>
                  <a:pt x="6381683" y="1198399"/>
                </a:cubicBezTo>
                <a:cubicBezTo>
                  <a:pt x="6404917" y="1182909"/>
                  <a:pt x="6412663" y="1206143"/>
                  <a:pt x="6443642" y="1182909"/>
                </a:cubicBezTo>
                <a:close/>
                <a:moveTo>
                  <a:pt x="6234533" y="1181724"/>
                </a:moveTo>
                <a:cubicBezTo>
                  <a:pt x="6238406" y="1181724"/>
                  <a:pt x="6240342" y="1183821"/>
                  <a:pt x="6240342" y="1185918"/>
                </a:cubicBezTo>
                <a:lnTo>
                  <a:pt x="6235316" y="1189548"/>
                </a:lnTo>
                <a:close/>
                <a:moveTo>
                  <a:pt x="6477721" y="1175164"/>
                </a:moveTo>
                <a:cubicBezTo>
                  <a:pt x="6486239" y="1198399"/>
                  <a:pt x="6443642" y="1213888"/>
                  <a:pt x="6443642" y="1182909"/>
                </a:cubicBezTo>
                <a:cubicBezTo>
                  <a:pt x="6452162" y="1182909"/>
                  <a:pt x="6460680" y="1182909"/>
                  <a:pt x="6477721" y="1175164"/>
                </a:cubicBezTo>
                <a:close/>
                <a:moveTo>
                  <a:pt x="5243940" y="1173504"/>
                </a:moveTo>
                <a:lnTo>
                  <a:pt x="5244018" y="1174308"/>
                </a:lnTo>
                <a:lnTo>
                  <a:pt x="5243203" y="1173887"/>
                </a:lnTo>
                <a:close/>
                <a:moveTo>
                  <a:pt x="6173309" y="1171421"/>
                </a:moveTo>
                <a:lnTo>
                  <a:pt x="6142424" y="1178195"/>
                </a:lnTo>
                <a:lnTo>
                  <a:pt x="6144501" y="1184902"/>
                </a:lnTo>
                <a:lnTo>
                  <a:pt x="6150562" y="1205404"/>
                </a:lnTo>
                <a:lnTo>
                  <a:pt x="6148979" y="1205037"/>
                </a:lnTo>
                <a:lnTo>
                  <a:pt x="6150868" y="1206440"/>
                </a:lnTo>
                <a:lnTo>
                  <a:pt x="6152878" y="1213239"/>
                </a:lnTo>
                <a:lnTo>
                  <a:pt x="6153214" y="1208183"/>
                </a:lnTo>
                <a:lnTo>
                  <a:pt x="6150868" y="1206440"/>
                </a:lnTo>
                <a:lnTo>
                  <a:pt x="6150562" y="1205404"/>
                </a:lnTo>
                <a:lnTo>
                  <a:pt x="6154182" y="1206246"/>
                </a:lnTo>
                <a:lnTo>
                  <a:pt x="6154185" y="1206249"/>
                </a:lnTo>
                <a:lnTo>
                  <a:pt x="6154233" y="1205343"/>
                </a:lnTo>
                <a:cubicBezTo>
                  <a:pt x="6158013" y="1199304"/>
                  <a:pt x="6164062" y="1195278"/>
                  <a:pt x="6169102" y="1193265"/>
                </a:cubicBezTo>
                <a:lnTo>
                  <a:pt x="6176180" y="1193265"/>
                </a:lnTo>
                <a:lnTo>
                  <a:pt x="6175859" y="1183013"/>
                </a:lnTo>
                <a:close/>
                <a:moveTo>
                  <a:pt x="6120718" y="1165085"/>
                </a:moveTo>
                <a:cubicBezTo>
                  <a:pt x="6112653" y="1165085"/>
                  <a:pt x="6128782" y="1197291"/>
                  <a:pt x="6120718" y="1197291"/>
                </a:cubicBezTo>
                <a:cubicBezTo>
                  <a:pt x="6120718" y="1197291"/>
                  <a:pt x="6128782" y="1201317"/>
                  <a:pt x="6135837" y="1203330"/>
                </a:cubicBezTo>
                <a:lnTo>
                  <a:pt x="6144263" y="1204061"/>
                </a:lnTo>
                <a:lnTo>
                  <a:pt x="6134820" y="1186934"/>
                </a:lnTo>
                <a:lnTo>
                  <a:pt x="6129937" y="1180934"/>
                </a:lnTo>
                <a:lnTo>
                  <a:pt x="6128782" y="1181187"/>
                </a:lnTo>
                <a:cubicBezTo>
                  <a:pt x="6120718" y="1173137"/>
                  <a:pt x="6128782" y="1173137"/>
                  <a:pt x="6120718" y="1165085"/>
                </a:cubicBezTo>
                <a:close/>
                <a:moveTo>
                  <a:pt x="6112653" y="1165085"/>
                </a:moveTo>
                <a:cubicBezTo>
                  <a:pt x="6104589" y="1173137"/>
                  <a:pt x="6072332" y="1157033"/>
                  <a:pt x="6072332" y="1189239"/>
                </a:cubicBezTo>
                <a:cubicBezTo>
                  <a:pt x="6064267" y="1189239"/>
                  <a:pt x="6062252" y="1185214"/>
                  <a:pt x="6062252" y="1180181"/>
                </a:cubicBezTo>
                <a:lnTo>
                  <a:pt x="6063434" y="1171332"/>
                </a:lnTo>
                <a:lnTo>
                  <a:pt x="6060728" y="1166347"/>
                </a:lnTo>
                <a:lnTo>
                  <a:pt x="6057212" y="1167601"/>
                </a:lnTo>
                <a:cubicBezTo>
                  <a:pt x="6056203" y="1169111"/>
                  <a:pt x="6056203" y="1171123"/>
                  <a:pt x="6056203" y="1173136"/>
                </a:cubicBezTo>
                <a:lnTo>
                  <a:pt x="6055499" y="1177003"/>
                </a:lnTo>
                <a:lnTo>
                  <a:pt x="6056001" y="1177271"/>
                </a:lnTo>
                <a:cubicBezTo>
                  <a:pt x="6061245" y="1182100"/>
                  <a:pt x="6066489" y="1190486"/>
                  <a:pt x="6067538" y="1197347"/>
                </a:cubicBezTo>
                <a:lnTo>
                  <a:pt x="6065473" y="1205732"/>
                </a:lnTo>
                <a:lnTo>
                  <a:pt x="6065497" y="1205899"/>
                </a:lnTo>
                <a:lnTo>
                  <a:pt x="6072782" y="1210944"/>
                </a:lnTo>
                <a:cubicBezTo>
                  <a:pt x="6075928" y="1209927"/>
                  <a:pt x="6078026" y="1205861"/>
                  <a:pt x="6073830" y="1197728"/>
                </a:cubicBezTo>
                <a:cubicBezTo>
                  <a:pt x="6086415" y="1205861"/>
                  <a:pt x="6084318" y="1211960"/>
                  <a:pt x="6081172" y="1219076"/>
                </a:cubicBezTo>
                <a:lnTo>
                  <a:pt x="6080411" y="1221444"/>
                </a:lnTo>
                <a:lnTo>
                  <a:pt x="6091232" y="1219057"/>
                </a:lnTo>
                <a:cubicBezTo>
                  <a:pt x="6101061" y="1219434"/>
                  <a:pt x="6108622" y="1225473"/>
                  <a:pt x="6120718" y="1213396"/>
                </a:cubicBezTo>
                <a:lnTo>
                  <a:pt x="6122552" y="1220355"/>
                </a:lnTo>
                <a:lnTo>
                  <a:pt x="6127621" y="1217234"/>
                </a:lnTo>
                <a:lnTo>
                  <a:pt x="6117567" y="1204840"/>
                </a:lnTo>
                <a:cubicBezTo>
                  <a:pt x="6114669" y="1200311"/>
                  <a:pt x="6112653" y="1195278"/>
                  <a:pt x="6112653" y="1189239"/>
                </a:cubicBezTo>
                <a:cubicBezTo>
                  <a:pt x="6104589" y="1197291"/>
                  <a:pt x="6112653" y="1205343"/>
                  <a:pt x="6104589" y="1205343"/>
                </a:cubicBezTo>
                <a:cubicBezTo>
                  <a:pt x="6104589" y="1189239"/>
                  <a:pt x="6096525" y="1189239"/>
                  <a:pt x="6088460" y="1197291"/>
                </a:cubicBezTo>
                <a:cubicBezTo>
                  <a:pt x="6080396" y="1181187"/>
                  <a:pt x="6104589" y="1189239"/>
                  <a:pt x="6088460" y="1173137"/>
                </a:cubicBezTo>
                <a:cubicBezTo>
                  <a:pt x="6096525" y="1173137"/>
                  <a:pt x="6104589" y="1189239"/>
                  <a:pt x="6112653" y="1181187"/>
                </a:cubicBezTo>
                <a:cubicBezTo>
                  <a:pt x="6112653" y="1181187"/>
                  <a:pt x="6112653" y="1165085"/>
                  <a:pt x="6112653" y="1165085"/>
                </a:cubicBezTo>
                <a:close/>
                <a:moveTo>
                  <a:pt x="5261598" y="1164861"/>
                </a:moveTo>
                <a:cubicBezTo>
                  <a:pt x="5266438" y="1167869"/>
                  <a:pt x="5270312" y="1173887"/>
                  <a:pt x="5274182" y="1181907"/>
                </a:cubicBezTo>
                <a:cubicBezTo>
                  <a:pt x="5266438" y="1181907"/>
                  <a:pt x="5266438" y="1181907"/>
                  <a:pt x="5266438" y="1189930"/>
                </a:cubicBezTo>
                <a:cubicBezTo>
                  <a:pt x="5258693" y="1189930"/>
                  <a:pt x="5258693" y="1173887"/>
                  <a:pt x="5258693" y="1165864"/>
                </a:cubicBezTo>
                <a:lnTo>
                  <a:pt x="5243940" y="1173504"/>
                </a:lnTo>
                <a:lnTo>
                  <a:pt x="5243203" y="1165864"/>
                </a:lnTo>
                <a:cubicBezTo>
                  <a:pt x="5250949" y="1161853"/>
                  <a:pt x="5256757" y="1161853"/>
                  <a:pt x="5261598" y="1164861"/>
                </a:cubicBezTo>
                <a:close/>
                <a:moveTo>
                  <a:pt x="5862663" y="1157706"/>
                </a:moveTo>
                <a:cubicBezTo>
                  <a:pt x="5858630" y="1157706"/>
                  <a:pt x="5856614" y="1159719"/>
                  <a:pt x="5856614" y="1162739"/>
                </a:cubicBezTo>
                <a:lnTo>
                  <a:pt x="5862069" y="1172726"/>
                </a:lnTo>
                <a:lnTo>
                  <a:pt x="5864305" y="1173280"/>
                </a:lnTo>
                <a:close/>
                <a:moveTo>
                  <a:pt x="5773957" y="1157706"/>
                </a:moveTo>
                <a:cubicBezTo>
                  <a:pt x="5757829" y="1157706"/>
                  <a:pt x="5782021" y="1197967"/>
                  <a:pt x="5765893" y="1181862"/>
                </a:cubicBezTo>
                <a:lnTo>
                  <a:pt x="5765261" y="1190066"/>
                </a:lnTo>
                <a:lnTo>
                  <a:pt x="5778820" y="1185217"/>
                </a:lnTo>
                <a:close/>
                <a:moveTo>
                  <a:pt x="5276120" y="1156487"/>
                </a:moveTo>
                <a:cubicBezTo>
                  <a:pt x="5279993" y="1156487"/>
                  <a:pt x="5285801" y="1158617"/>
                  <a:pt x="5289672" y="1158617"/>
                </a:cubicBezTo>
                <a:cubicBezTo>
                  <a:pt x="5281928" y="1167137"/>
                  <a:pt x="5289672" y="1184175"/>
                  <a:pt x="5289672" y="1184175"/>
                </a:cubicBezTo>
                <a:cubicBezTo>
                  <a:pt x="5281928" y="1192696"/>
                  <a:pt x="5281928" y="1158617"/>
                  <a:pt x="5274182" y="1167137"/>
                </a:cubicBezTo>
                <a:cubicBezTo>
                  <a:pt x="5270312" y="1158619"/>
                  <a:pt x="5272248" y="1156487"/>
                  <a:pt x="5276120" y="1156487"/>
                </a:cubicBezTo>
                <a:close/>
                <a:moveTo>
                  <a:pt x="6017472" y="1151774"/>
                </a:moveTo>
                <a:cubicBezTo>
                  <a:pt x="6009394" y="1151774"/>
                  <a:pt x="6005355" y="1153789"/>
                  <a:pt x="6004346" y="1157818"/>
                </a:cubicBezTo>
                <a:lnTo>
                  <a:pt x="6006343" y="1164985"/>
                </a:lnTo>
                <a:lnTo>
                  <a:pt x="6018695" y="1163237"/>
                </a:lnTo>
                <a:close/>
                <a:moveTo>
                  <a:pt x="5309035" y="1150098"/>
                </a:moveTo>
                <a:cubicBezTo>
                  <a:pt x="5316780" y="1158812"/>
                  <a:pt x="5332270" y="1158812"/>
                  <a:pt x="5332270" y="1184951"/>
                </a:cubicBezTo>
                <a:cubicBezTo>
                  <a:pt x="5332270" y="1184951"/>
                  <a:pt x="5324525" y="1184951"/>
                  <a:pt x="5316780" y="1184951"/>
                </a:cubicBezTo>
                <a:cubicBezTo>
                  <a:pt x="5316780" y="1158812"/>
                  <a:pt x="5324525" y="1167525"/>
                  <a:pt x="5309035" y="1150098"/>
                </a:cubicBezTo>
                <a:close/>
                <a:moveTo>
                  <a:pt x="6469835" y="1143715"/>
                </a:moveTo>
                <a:cubicBezTo>
                  <a:pt x="6465795" y="1151774"/>
                  <a:pt x="6467814" y="1153789"/>
                  <a:pt x="6467814" y="1155804"/>
                </a:cubicBezTo>
                <a:lnTo>
                  <a:pt x="6454204" y="1167442"/>
                </a:lnTo>
                <a:lnTo>
                  <a:pt x="6477348" y="1166203"/>
                </a:lnTo>
                <a:close/>
                <a:moveTo>
                  <a:pt x="5655051" y="1141617"/>
                </a:moveTo>
                <a:cubicBezTo>
                  <a:pt x="5659112" y="1141617"/>
                  <a:pt x="5661142" y="1143600"/>
                  <a:pt x="5661142" y="1145582"/>
                </a:cubicBezTo>
                <a:lnTo>
                  <a:pt x="5660736" y="1145846"/>
                </a:lnTo>
                <a:close/>
                <a:moveTo>
                  <a:pt x="5846534" y="1141602"/>
                </a:moveTo>
                <a:cubicBezTo>
                  <a:pt x="5838470" y="1151668"/>
                  <a:pt x="5832926" y="1160726"/>
                  <a:pt x="5828642" y="1169281"/>
                </a:cubicBezTo>
                <a:lnTo>
                  <a:pt x="5822598" y="1183706"/>
                </a:lnTo>
                <a:lnTo>
                  <a:pt x="5826374" y="1185214"/>
                </a:lnTo>
                <a:cubicBezTo>
                  <a:pt x="5834437" y="1189239"/>
                  <a:pt x="5842501" y="1193265"/>
                  <a:pt x="5854598" y="1189239"/>
                </a:cubicBezTo>
                <a:cubicBezTo>
                  <a:pt x="5838470" y="1177162"/>
                  <a:pt x="5844518" y="1171123"/>
                  <a:pt x="5855606" y="1171124"/>
                </a:cubicBezTo>
                <a:lnTo>
                  <a:pt x="5859448" y="1172076"/>
                </a:lnTo>
                <a:lnTo>
                  <a:pt x="5853338" y="1168778"/>
                </a:lnTo>
                <a:cubicBezTo>
                  <a:pt x="5846534" y="1159719"/>
                  <a:pt x="5846534" y="1141602"/>
                  <a:pt x="5846534" y="1141602"/>
                </a:cubicBezTo>
                <a:close/>
                <a:moveTo>
                  <a:pt x="5145910" y="1135902"/>
                </a:moveTo>
                <a:lnTo>
                  <a:pt x="5145295" y="1142561"/>
                </a:lnTo>
                <a:lnTo>
                  <a:pt x="5144183" y="1139309"/>
                </a:lnTo>
                <a:close/>
                <a:moveTo>
                  <a:pt x="6284043" y="1135655"/>
                </a:moveTo>
                <a:cubicBezTo>
                  <a:pt x="6280004" y="1133641"/>
                  <a:pt x="6278490" y="1134145"/>
                  <a:pt x="6278237" y="1135908"/>
                </a:cubicBezTo>
                <a:lnTo>
                  <a:pt x="6279539" y="1141659"/>
                </a:lnTo>
                <a:lnTo>
                  <a:pt x="6286603" y="1140034"/>
                </a:lnTo>
                <a:close/>
                <a:moveTo>
                  <a:pt x="5977085" y="1135655"/>
                </a:moveTo>
                <a:cubicBezTo>
                  <a:pt x="5973045" y="1143715"/>
                  <a:pt x="5973045" y="1153789"/>
                  <a:pt x="5973045" y="1162855"/>
                </a:cubicBezTo>
                <a:lnTo>
                  <a:pt x="5971702" y="1169889"/>
                </a:lnTo>
                <a:lnTo>
                  <a:pt x="5977011" y="1169137"/>
                </a:lnTo>
                <a:lnTo>
                  <a:pt x="5977085" y="1167891"/>
                </a:lnTo>
                <a:lnTo>
                  <a:pt x="5977796" y="1169026"/>
                </a:lnTo>
                <a:lnTo>
                  <a:pt x="5992938" y="1166883"/>
                </a:lnTo>
                <a:lnTo>
                  <a:pt x="5990716" y="1159454"/>
                </a:lnTo>
                <a:cubicBezTo>
                  <a:pt x="5986172" y="1153788"/>
                  <a:pt x="5977085" y="1153787"/>
                  <a:pt x="5977085" y="1135655"/>
                </a:cubicBezTo>
                <a:close/>
                <a:moveTo>
                  <a:pt x="5338492" y="1133551"/>
                </a:moveTo>
                <a:cubicBezTo>
                  <a:pt x="5346554" y="1157706"/>
                  <a:pt x="5354618" y="1157706"/>
                  <a:pt x="5370747" y="1181862"/>
                </a:cubicBezTo>
                <a:cubicBezTo>
                  <a:pt x="5362682" y="1189915"/>
                  <a:pt x="5362682" y="1189915"/>
                  <a:pt x="5354618" y="1189915"/>
                </a:cubicBezTo>
                <a:cubicBezTo>
                  <a:pt x="5346554" y="1189915"/>
                  <a:pt x="5346554" y="1197967"/>
                  <a:pt x="5338492" y="1197967"/>
                </a:cubicBezTo>
                <a:cubicBezTo>
                  <a:pt x="5330428" y="1157706"/>
                  <a:pt x="5330428" y="1149655"/>
                  <a:pt x="5338492" y="1133551"/>
                </a:cubicBezTo>
                <a:close/>
                <a:moveTo>
                  <a:pt x="2130780" y="1132673"/>
                </a:moveTo>
                <a:cubicBezTo>
                  <a:pt x="2133201" y="1132189"/>
                  <a:pt x="2135621" y="1132673"/>
                  <a:pt x="2137557" y="1134609"/>
                </a:cubicBezTo>
                <a:cubicBezTo>
                  <a:pt x="2137557" y="1142354"/>
                  <a:pt x="2137557" y="1142354"/>
                  <a:pt x="2137557" y="1150098"/>
                </a:cubicBezTo>
                <a:cubicBezTo>
                  <a:pt x="2129812" y="1150098"/>
                  <a:pt x="2122068" y="1150098"/>
                  <a:pt x="2122068" y="1150098"/>
                </a:cubicBezTo>
                <a:cubicBezTo>
                  <a:pt x="2116259" y="1144290"/>
                  <a:pt x="2123519" y="1134125"/>
                  <a:pt x="2130780" y="1132673"/>
                </a:cubicBezTo>
                <a:close/>
                <a:moveTo>
                  <a:pt x="6292119" y="1127598"/>
                </a:moveTo>
                <a:lnTo>
                  <a:pt x="6293481" y="1138452"/>
                </a:lnTo>
                <a:lnTo>
                  <a:pt x="6302068" y="1136477"/>
                </a:lnTo>
                <a:close/>
                <a:moveTo>
                  <a:pt x="6211343" y="1127598"/>
                </a:moveTo>
                <a:cubicBezTo>
                  <a:pt x="6212352" y="1137672"/>
                  <a:pt x="6212983" y="1145101"/>
                  <a:pt x="6213283" y="1150327"/>
                </a:cubicBezTo>
                <a:lnTo>
                  <a:pt x="6213274" y="1152068"/>
                </a:lnTo>
                <a:lnTo>
                  <a:pt x="6219378" y="1151285"/>
                </a:lnTo>
                <a:lnTo>
                  <a:pt x="6218410" y="1139685"/>
                </a:lnTo>
                <a:cubicBezTo>
                  <a:pt x="6217400" y="1135656"/>
                  <a:pt x="6215381" y="1131627"/>
                  <a:pt x="6211343" y="1127598"/>
                </a:cubicBezTo>
                <a:close/>
                <a:moveTo>
                  <a:pt x="5154140" y="1126864"/>
                </a:moveTo>
                <a:cubicBezTo>
                  <a:pt x="5161885" y="1126864"/>
                  <a:pt x="5161885" y="1157843"/>
                  <a:pt x="5177374" y="1150098"/>
                </a:cubicBezTo>
                <a:cubicBezTo>
                  <a:pt x="5169630" y="1157843"/>
                  <a:pt x="5185119" y="1165589"/>
                  <a:pt x="5169630" y="1173333"/>
                </a:cubicBezTo>
                <a:cubicBezTo>
                  <a:pt x="5169630" y="1150098"/>
                  <a:pt x="5154140" y="1142354"/>
                  <a:pt x="5154140" y="1126864"/>
                </a:cubicBezTo>
                <a:close/>
                <a:moveTo>
                  <a:pt x="1483123" y="1126864"/>
                </a:moveTo>
                <a:cubicBezTo>
                  <a:pt x="1467634" y="1157843"/>
                  <a:pt x="1444400" y="1134609"/>
                  <a:pt x="1483123" y="1126864"/>
                </a:cubicBezTo>
                <a:close/>
                <a:moveTo>
                  <a:pt x="4910610" y="1125217"/>
                </a:moveTo>
                <a:lnTo>
                  <a:pt x="4911089" y="1125498"/>
                </a:lnTo>
                <a:lnTo>
                  <a:pt x="4911058" y="1125876"/>
                </a:lnTo>
                <a:close/>
                <a:moveTo>
                  <a:pt x="5723985" y="1122992"/>
                </a:moveTo>
                <a:cubicBezTo>
                  <a:pt x="5727253" y="1125896"/>
                  <a:pt x="5727253" y="1146226"/>
                  <a:pt x="5727253" y="1157843"/>
                </a:cubicBezTo>
                <a:cubicBezTo>
                  <a:pt x="5719507" y="1165589"/>
                  <a:pt x="5719507" y="1134609"/>
                  <a:pt x="5711763" y="1142354"/>
                </a:cubicBezTo>
                <a:cubicBezTo>
                  <a:pt x="5704018" y="1119120"/>
                  <a:pt x="5734997" y="1150098"/>
                  <a:pt x="5719507" y="1126864"/>
                </a:cubicBezTo>
                <a:cubicBezTo>
                  <a:pt x="5721444" y="1122992"/>
                  <a:pt x="5722896" y="1122023"/>
                  <a:pt x="5723985" y="1122992"/>
                </a:cubicBezTo>
                <a:close/>
                <a:moveTo>
                  <a:pt x="6017472" y="1119539"/>
                </a:moveTo>
                <a:cubicBezTo>
                  <a:pt x="6013434" y="1123568"/>
                  <a:pt x="6015454" y="1137671"/>
                  <a:pt x="6020502" y="1149760"/>
                </a:cubicBezTo>
                <a:lnTo>
                  <a:pt x="6028124" y="1161925"/>
                </a:lnTo>
                <a:lnTo>
                  <a:pt x="6056455" y="1158478"/>
                </a:lnTo>
                <a:lnTo>
                  <a:pt x="6052814" y="1151773"/>
                </a:lnTo>
                <a:cubicBezTo>
                  <a:pt x="6047766" y="1145729"/>
                  <a:pt x="6041708" y="1143715"/>
                  <a:pt x="6033630" y="1151774"/>
                </a:cubicBezTo>
                <a:cubicBezTo>
                  <a:pt x="6017472" y="1135655"/>
                  <a:pt x="6025551" y="1135655"/>
                  <a:pt x="6017472" y="1119539"/>
                </a:cubicBezTo>
                <a:close/>
                <a:moveTo>
                  <a:pt x="5057332" y="1119120"/>
                </a:moveTo>
                <a:cubicBezTo>
                  <a:pt x="5065076" y="1142354"/>
                  <a:pt x="5057332" y="1142354"/>
                  <a:pt x="5065076" y="1157843"/>
                </a:cubicBezTo>
                <a:cubicBezTo>
                  <a:pt x="5057332" y="1157843"/>
                  <a:pt x="5049587" y="1142354"/>
                  <a:pt x="5041843" y="1126864"/>
                </a:cubicBezTo>
                <a:cubicBezTo>
                  <a:pt x="5049587" y="1126864"/>
                  <a:pt x="5049587" y="1119120"/>
                  <a:pt x="5057332" y="1119120"/>
                </a:cubicBezTo>
                <a:close/>
                <a:moveTo>
                  <a:pt x="5622575" y="1117832"/>
                </a:moveTo>
                <a:lnTo>
                  <a:pt x="5620382" y="1120687"/>
                </a:lnTo>
                <a:lnTo>
                  <a:pt x="5624040" y="1119613"/>
                </a:lnTo>
                <a:close/>
                <a:moveTo>
                  <a:pt x="6231284" y="1115635"/>
                </a:moveTo>
                <a:cubicBezTo>
                  <a:pt x="6227497" y="1114502"/>
                  <a:pt x="6223458" y="1115510"/>
                  <a:pt x="6219419" y="1119539"/>
                </a:cubicBezTo>
                <a:cubicBezTo>
                  <a:pt x="6219419" y="1127598"/>
                  <a:pt x="6235574" y="1127598"/>
                  <a:pt x="6243653" y="1135655"/>
                </a:cubicBezTo>
                <a:lnTo>
                  <a:pt x="6234864" y="1149296"/>
                </a:lnTo>
                <a:lnTo>
                  <a:pt x="6249887" y="1147367"/>
                </a:lnTo>
                <a:lnTo>
                  <a:pt x="6248956" y="1141070"/>
                </a:lnTo>
                <a:cubicBezTo>
                  <a:pt x="6245420" y="1128730"/>
                  <a:pt x="6238857" y="1117901"/>
                  <a:pt x="6231284" y="1115635"/>
                </a:cubicBezTo>
                <a:close/>
                <a:moveTo>
                  <a:pt x="6251732" y="1111480"/>
                </a:moveTo>
                <a:cubicBezTo>
                  <a:pt x="6247693" y="1119539"/>
                  <a:pt x="6251732" y="1129612"/>
                  <a:pt x="6254761" y="1138679"/>
                </a:cubicBezTo>
                <a:lnTo>
                  <a:pt x="6256430" y="1146527"/>
                </a:lnTo>
                <a:lnTo>
                  <a:pt x="6260832" y="1145961"/>
                </a:lnTo>
                <a:lnTo>
                  <a:pt x="6271626" y="1143478"/>
                </a:lnTo>
                <a:lnTo>
                  <a:pt x="6263848" y="1128605"/>
                </a:lnTo>
                <a:cubicBezTo>
                  <a:pt x="6259809" y="1121554"/>
                  <a:pt x="6255770" y="1115510"/>
                  <a:pt x="6251732" y="1111480"/>
                </a:cubicBezTo>
                <a:close/>
                <a:moveTo>
                  <a:pt x="6146719" y="1111480"/>
                </a:moveTo>
                <a:cubicBezTo>
                  <a:pt x="6142680" y="1115510"/>
                  <a:pt x="6144700" y="1123568"/>
                  <a:pt x="6147729" y="1131627"/>
                </a:cubicBezTo>
                <a:lnTo>
                  <a:pt x="6151625" y="1142732"/>
                </a:lnTo>
                <a:lnTo>
                  <a:pt x="6161037" y="1140928"/>
                </a:lnTo>
                <a:lnTo>
                  <a:pt x="6175089" y="1145472"/>
                </a:lnTo>
                <a:lnTo>
                  <a:pt x="6176881" y="1142354"/>
                </a:lnTo>
                <a:lnTo>
                  <a:pt x="6177001" y="1146091"/>
                </a:lnTo>
                <a:lnTo>
                  <a:pt x="6187545" y="1149500"/>
                </a:lnTo>
                <a:lnTo>
                  <a:pt x="6193217" y="1150089"/>
                </a:lnTo>
                <a:lnTo>
                  <a:pt x="6188119" y="1145730"/>
                </a:lnTo>
                <a:cubicBezTo>
                  <a:pt x="6185090" y="1139685"/>
                  <a:pt x="6191148" y="1133641"/>
                  <a:pt x="6179032" y="1127598"/>
                </a:cubicBezTo>
                <a:cubicBezTo>
                  <a:pt x="6179032" y="1135655"/>
                  <a:pt x="6179032" y="1143715"/>
                  <a:pt x="6170953" y="1143715"/>
                </a:cubicBezTo>
                <a:cubicBezTo>
                  <a:pt x="6179032" y="1135655"/>
                  <a:pt x="6170953" y="1119539"/>
                  <a:pt x="6162874" y="1111480"/>
                </a:cubicBezTo>
                <a:cubicBezTo>
                  <a:pt x="6162874" y="1119539"/>
                  <a:pt x="6170953" y="1143715"/>
                  <a:pt x="6154798" y="1135655"/>
                </a:cubicBezTo>
                <a:cubicBezTo>
                  <a:pt x="6146719" y="1127598"/>
                  <a:pt x="6154798" y="1127598"/>
                  <a:pt x="6154798" y="1127598"/>
                </a:cubicBezTo>
                <a:cubicBezTo>
                  <a:pt x="6154798" y="1119539"/>
                  <a:pt x="6146719" y="1119539"/>
                  <a:pt x="6146719" y="1111480"/>
                </a:cubicBezTo>
                <a:close/>
                <a:moveTo>
                  <a:pt x="6098252" y="1111480"/>
                </a:moveTo>
                <a:cubicBezTo>
                  <a:pt x="6082097" y="1111480"/>
                  <a:pt x="6098252" y="1127598"/>
                  <a:pt x="6106331" y="1127598"/>
                </a:cubicBezTo>
                <a:cubicBezTo>
                  <a:pt x="6098252" y="1143715"/>
                  <a:pt x="6082097" y="1119539"/>
                  <a:pt x="6074018" y="1127598"/>
                </a:cubicBezTo>
                <a:cubicBezTo>
                  <a:pt x="6065941" y="1127598"/>
                  <a:pt x="6074018" y="1135655"/>
                  <a:pt x="6082097" y="1143715"/>
                </a:cubicBezTo>
                <a:cubicBezTo>
                  <a:pt x="6074018" y="1151774"/>
                  <a:pt x="6065941" y="1135655"/>
                  <a:pt x="6065941" y="1135655"/>
                </a:cubicBezTo>
                <a:cubicBezTo>
                  <a:pt x="6057862" y="1143715"/>
                  <a:pt x="6057862" y="1143715"/>
                  <a:pt x="6057862" y="1151774"/>
                </a:cubicBezTo>
                <a:lnTo>
                  <a:pt x="6063946" y="1157566"/>
                </a:lnTo>
                <a:lnTo>
                  <a:pt x="6076375" y="1156054"/>
                </a:lnTo>
                <a:lnTo>
                  <a:pt x="6082097" y="1151774"/>
                </a:lnTo>
                <a:lnTo>
                  <a:pt x="6080849" y="1155510"/>
                </a:lnTo>
                <a:lnTo>
                  <a:pt x="6092114" y="1154139"/>
                </a:lnTo>
                <a:lnTo>
                  <a:pt x="6144110" y="1144173"/>
                </a:lnTo>
                <a:lnTo>
                  <a:pt x="6142680" y="1141701"/>
                </a:lnTo>
                <a:cubicBezTo>
                  <a:pt x="6140660" y="1137671"/>
                  <a:pt x="6138641" y="1135657"/>
                  <a:pt x="6130563" y="1143715"/>
                </a:cubicBezTo>
                <a:cubicBezTo>
                  <a:pt x="6114408" y="1135655"/>
                  <a:pt x="6106331" y="1119539"/>
                  <a:pt x="6098252" y="1111480"/>
                </a:cubicBezTo>
                <a:close/>
                <a:moveTo>
                  <a:pt x="5007543" y="1111375"/>
                </a:moveTo>
                <a:cubicBezTo>
                  <a:pt x="5015840" y="1119471"/>
                  <a:pt x="5024138" y="1151860"/>
                  <a:pt x="5040735" y="1135665"/>
                </a:cubicBezTo>
                <a:cubicBezTo>
                  <a:pt x="5040735" y="1143762"/>
                  <a:pt x="5049033" y="1151860"/>
                  <a:pt x="5049033" y="1151860"/>
                </a:cubicBezTo>
                <a:cubicBezTo>
                  <a:pt x="5040735" y="1159956"/>
                  <a:pt x="5057332" y="1184246"/>
                  <a:pt x="5040735" y="1168051"/>
                </a:cubicBezTo>
                <a:cubicBezTo>
                  <a:pt x="5032436" y="1176150"/>
                  <a:pt x="5049033" y="1184246"/>
                  <a:pt x="5049033" y="1200440"/>
                </a:cubicBezTo>
                <a:cubicBezTo>
                  <a:pt x="5032436" y="1200440"/>
                  <a:pt x="5032436" y="1151860"/>
                  <a:pt x="5015840" y="1168051"/>
                </a:cubicBezTo>
                <a:cubicBezTo>
                  <a:pt x="5007543" y="1168051"/>
                  <a:pt x="4999245" y="1159956"/>
                  <a:pt x="4999245" y="1143762"/>
                </a:cubicBezTo>
                <a:cubicBezTo>
                  <a:pt x="5007543" y="1143762"/>
                  <a:pt x="5007543" y="1168051"/>
                  <a:pt x="5024138" y="1151860"/>
                </a:cubicBezTo>
                <a:cubicBezTo>
                  <a:pt x="5015840" y="1135665"/>
                  <a:pt x="5007543" y="1143762"/>
                  <a:pt x="5007543" y="1111375"/>
                </a:cubicBezTo>
                <a:close/>
                <a:moveTo>
                  <a:pt x="4952776" y="1111375"/>
                </a:moveTo>
                <a:cubicBezTo>
                  <a:pt x="4960521" y="1111375"/>
                  <a:pt x="4968266" y="1119507"/>
                  <a:pt x="4976011" y="1111375"/>
                </a:cubicBezTo>
                <a:cubicBezTo>
                  <a:pt x="4976011" y="1135770"/>
                  <a:pt x="4976011" y="1143902"/>
                  <a:pt x="4983755" y="1176431"/>
                </a:cubicBezTo>
                <a:cubicBezTo>
                  <a:pt x="4983755" y="1152035"/>
                  <a:pt x="4999245" y="1176431"/>
                  <a:pt x="4999245" y="1160168"/>
                </a:cubicBezTo>
                <a:cubicBezTo>
                  <a:pt x="4999245" y="1160168"/>
                  <a:pt x="4999245" y="1176431"/>
                  <a:pt x="5006990" y="1176431"/>
                </a:cubicBezTo>
                <a:lnTo>
                  <a:pt x="5006705" y="1176729"/>
                </a:lnTo>
                <a:lnTo>
                  <a:pt x="5009202" y="1175164"/>
                </a:lnTo>
                <a:cubicBezTo>
                  <a:pt x="5009202" y="1183338"/>
                  <a:pt x="5000904" y="1183338"/>
                  <a:pt x="5000904" y="1191515"/>
                </a:cubicBezTo>
                <a:cubicBezTo>
                  <a:pt x="5009202" y="1199689"/>
                  <a:pt x="5017501" y="1199689"/>
                  <a:pt x="5034097" y="1191515"/>
                </a:cubicBezTo>
                <a:cubicBezTo>
                  <a:pt x="5034097" y="1199689"/>
                  <a:pt x="5025799" y="1207866"/>
                  <a:pt x="5034097" y="1224216"/>
                </a:cubicBezTo>
                <a:cubicBezTo>
                  <a:pt x="5034097" y="1224216"/>
                  <a:pt x="5025799" y="1216040"/>
                  <a:pt x="5025799" y="1207866"/>
                </a:cubicBezTo>
                <a:cubicBezTo>
                  <a:pt x="5025799" y="1199689"/>
                  <a:pt x="5009202" y="1216040"/>
                  <a:pt x="5009202" y="1199689"/>
                </a:cubicBezTo>
                <a:cubicBezTo>
                  <a:pt x="5000904" y="1203777"/>
                  <a:pt x="5002979" y="1207866"/>
                  <a:pt x="5006092" y="1211951"/>
                </a:cubicBezTo>
                <a:lnTo>
                  <a:pt x="5006436" y="1213315"/>
                </a:lnTo>
                <a:lnTo>
                  <a:pt x="5000904" y="1207866"/>
                </a:lnTo>
                <a:cubicBezTo>
                  <a:pt x="5009202" y="1199689"/>
                  <a:pt x="4992605" y="1199689"/>
                  <a:pt x="4992605" y="1183338"/>
                </a:cubicBezTo>
                <a:lnTo>
                  <a:pt x="4997407" y="1182393"/>
                </a:lnTo>
                <a:lnTo>
                  <a:pt x="4993437" y="1177701"/>
                </a:lnTo>
                <a:cubicBezTo>
                  <a:pt x="4987628" y="1175415"/>
                  <a:pt x="4981819" y="1184563"/>
                  <a:pt x="4976011" y="1184563"/>
                </a:cubicBezTo>
                <a:cubicBezTo>
                  <a:pt x="4983755" y="1160168"/>
                  <a:pt x="4960521" y="1160168"/>
                  <a:pt x="4968266" y="1127638"/>
                </a:cubicBezTo>
                <a:cubicBezTo>
                  <a:pt x="4960521" y="1127638"/>
                  <a:pt x="4960521" y="1143902"/>
                  <a:pt x="4968266" y="1152035"/>
                </a:cubicBezTo>
                <a:cubicBezTo>
                  <a:pt x="4960521" y="1152035"/>
                  <a:pt x="4960521" y="1143902"/>
                  <a:pt x="4952776" y="1143902"/>
                </a:cubicBezTo>
                <a:cubicBezTo>
                  <a:pt x="4952776" y="1135770"/>
                  <a:pt x="4968266" y="1135770"/>
                  <a:pt x="4952776" y="1111375"/>
                </a:cubicBezTo>
                <a:close/>
                <a:moveTo>
                  <a:pt x="4840478" y="1111375"/>
                </a:moveTo>
                <a:cubicBezTo>
                  <a:pt x="4840478" y="1126864"/>
                  <a:pt x="4831958" y="1134609"/>
                  <a:pt x="4831958" y="1150098"/>
                </a:cubicBezTo>
                <a:cubicBezTo>
                  <a:pt x="4831958" y="1142354"/>
                  <a:pt x="4814919" y="1142354"/>
                  <a:pt x="4814919" y="1157843"/>
                </a:cubicBezTo>
                <a:cubicBezTo>
                  <a:pt x="4797881" y="1150098"/>
                  <a:pt x="4823440" y="1142354"/>
                  <a:pt x="4814919" y="1126864"/>
                </a:cubicBezTo>
                <a:cubicBezTo>
                  <a:pt x="4823440" y="1126864"/>
                  <a:pt x="4823440" y="1142354"/>
                  <a:pt x="4831958" y="1134609"/>
                </a:cubicBezTo>
                <a:cubicBezTo>
                  <a:pt x="4831958" y="1126864"/>
                  <a:pt x="4823440" y="1134609"/>
                  <a:pt x="4814919" y="1119120"/>
                </a:cubicBezTo>
                <a:cubicBezTo>
                  <a:pt x="4831958" y="1111375"/>
                  <a:pt x="4823440" y="1111375"/>
                  <a:pt x="4840478" y="1111375"/>
                </a:cubicBezTo>
                <a:close/>
                <a:moveTo>
                  <a:pt x="5606334" y="1109901"/>
                </a:moveTo>
                <a:cubicBezTo>
                  <a:pt x="5606334" y="1117832"/>
                  <a:pt x="5606334" y="1117832"/>
                  <a:pt x="5598216" y="1117832"/>
                </a:cubicBezTo>
                <a:lnTo>
                  <a:pt x="5608791" y="1127421"/>
                </a:lnTo>
                <a:lnTo>
                  <a:pt x="5612346" y="1124576"/>
                </a:lnTo>
                <a:close/>
                <a:moveTo>
                  <a:pt x="5695937" y="1108450"/>
                </a:moveTo>
                <a:lnTo>
                  <a:pt x="5695217" y="1108895"/>
                </a:lnTo>
                <a:lnTo>
                  <a:pt x="5695652" y="1109901"/>
                </a:lnTo>
                <a:close/>
                <a:moveTo>
                  <a:pt x="5106123" y="1103952"/>
                </a:moveTo>
                <a:cubicBezTo>
                  <a:pt x="5106123" y="1120088"/>
                  <a:pt x="5106123" y="1144291"/>
                  <a:pt x="5123161" y="1168493"/>
                </a:cubicBezTo>
                <a:lnTo>
                  <a:pt x="5120067" y="1174769"/>
                </a:lnTo>
                <a:lnTo>
                  <a:pt x="5135669" y="1171292"/>
                </a:lnTo>
                <a:lnTo>
                  <a:pt x="5148765" y="1163055"/>
                </a:lnTo>
                <a:lnTo>
                  <a:pt x="5143854" y="1158214"/>
                </a:lnTo>
                <a:lnTo>
                  <a:pt x="5145295" y="1142561"/>
                </a:lnTo>
                <a:lnTo>
                  <a:pt x="5151692" y="1161215"/>
                </a:lnTo>
                <a:lnTo>
                  <a:pt x="5154140" y="1159674"/>
                </a:lnTo>
                <a:lnTo>
                  <a:pt x="5152229" y="1162780"/>
                </a:lnTo>
                <a:lnTo>
                  <a:pt x="5154140" y="1168354"/>
                </a:lnTo>
                <a:lnTo>
                  <a:pt x="5150815" y="1165077"/>
                </a:lnTo>
                <a:lnTo>
                  <a:pt x="5143640" y="1176737"/>
                </a:lnTo>
                <a:cubicBezTo>
                  <a:pt x="5137187" y="1180731"/>
                  <a:pt x="5128331" y="1183393"/>
                  <a:pt x="5118716" y="1185813"/>
                </a:cubicBezTo>
                <a:lnTo>
                  <a:pt x="5115346" y="1186685"/>
                </a:lnTo>
                <a:lnTo>
                  <a:pt x="5114641" y="1192696"/>
                </a:lnTo>
                <a:lnTo>
                  <a:pt x="5109434" y="1188214"/>
                </a:lnTo>
                <a:lnTo>
                  <a:pt x="5094786" y="1192002"/>
                </a:lnTo>
                <a:lnTo>
                  <a:pt x="5096658" y="1195237"/>
                </a:lnTo>
                <a:cubicBezTo>
                  <a:pt x="5099442" y="1201112"/>
                  <a:pt x="5101862" y="1207755"/>
                  <a:pt x="5103798" y="1215930"/>
                </a:cubicBezTo>
                <a:lnTo>
                  <a:pt x="5089542" y="1193359"/>
                </a:lnTo>
                <a:lnTo>
                  <a:pt x="5089238" y="1193437"/>
                </a:lnTo>
                <a:cubicBezTo>
                  <a:pt x="5079750" y="1196463"/>
                  <a:pt x="5071147" y="1200335"/>
                  <a:pt x="5065074" y="1206143"/>
                </a:cubicBezTo>
                <a:cubicBezTo>
                  <a:pt x="5069122" y="1196463"/>
                  <a:pt x="5075701" y="1190170"/>
                  <a:pt x="5083545" y="1185814"/>
                </a:cubicBezTo>
                <a:lnTo>
                  <a:pt x="5084562" y="1185473"/>
                </a:lnTo>
                <a:lnTo>
                  <a:pt x="5084436" y="1185273"/>
                </a:lnTo>
                <a:cubicBezTo>
                  <a:pt x="5078627" y="1175054"/>
                  <a:pt x="5072819" y="1162791"/>
                  <a:pt x="5065074" y="1142354"/>
                </a:cubicBezTo>
                <a:cubicBezTo>
                  <a:pt x="5072819" y="1158704"/>
                  <a:pt x="5080563" y="1168924"/>
                  <a:pt x="5087340" y="1179142"/>
                </a:cubicBezTo>
                <a:lnTo>
                  <a:pt x="5089961" y="1183668"/>
                </a:lnTo>
                <a:lnTo>
                  <a:pt x="5102199" y="1179577"/>
                </a:lnTo>
                <a:lnTo>
                  <a:pt x="5097602" y="1160427"/>
                </a:lnTo>
                <a:cubicBezTo>
                  <a:pt x="5097602" y="1160427"/>
                  <a:pt x="5101862" y="1164460"/>
                  <a:pt x="5106121" y="1168493"/>
                </a:cubicBezTo>
                <a:lnTo>
                  <a:pt x="5114143" y="1176089"/>
                </a:lnTo>
                <a:lnTo>
                  <a:pt x="5114680" y="1175969"/>
                </a:lnTo>
                <a:lnTo>
                  <a:pt x="5115306" y="1166602"/>
                </a:lnTo>
                <a:cubicBezTo>
                  <a:pt x="5110914" y="1153366"/>
                  <a:pt x="5093342" y="1132189"/>
                  <a:pt x="5080563" y="1120088"/>
                </a:cubicBezTo>
                <a:cubicBezTo>
                  <a:pt x="5097602" y="1128154"/>
                  <a:pt x="5097602" y="1095885"/>
                  <a:pt x="5106123" y="1103952"/>
                </a:cubicBezTo>
                <a:close/>
                <a:moveTo>
                  <a:pt x="5704590" y="1103087"/>
                </a:moveTo>
                <a:lnTo>
                  <a:pt x="5701879" y="1104768"/>
                </a:lnTo>
                <a:lnTo>
                  <a:pt x="5703769" y="1109901"/>
                </a:lnTo>
                <a:close/>
                <a:moveTo>
                  <a:pt x="5675606" y="1103087"/>
                </a:moveTo>
                <a:cubicBezTo>
                  <a:pt x="5671800" y="1100733"/>
                  <a:pt x="5668247" y="1102467"/>
                  <a:pt x="5665202" y="1104946"/>
                </a:cubicBezTo>
                <a:lnTo>
                  <a:pt x="5658415" y="1110773"/>
                </a:lnTo>
                <a:lnTo>
                  <a:pt x="5678964" y="1107103"/>
                </a:lnTo>
                <a:close/>
                <a:moveTo>
                  <a:pt x="5655051" y="1101971"/>
                </a:moveTo>
                <a:cubicBezTo>
                  <a:pt x="5650992" y="1101971"/>
                  <a:pt x="5647440" y="1104449"/>
                  <a:pt x="5644268" y="1107794"/>
                </a:cubicBezTo>
                <a:lnTo>
                  <a:pt x="5638411" y="1115393"/>
                </a:lnTo>
                <a:lnTo>
                  <a:pt x="5647506" y="1112722"/>
                </a:lnTo>
                <a:lnTo>
                  <a:pt x="5657400" y="1110954"/>
                </a:lnTo>
                <a:lnTo>
                  <a:pt x="5655781" y="1109823"/>
                </a:lnTo>
                <a:cubicBezTo>
                  <a:pt x="5655306" y="1108414"/>
                  <a:pt x="5655051" y="1105936"/>
                  <a:pt x="5655051" y="1101971"/>
                </a:cubicBezTo>
                <a:close/>
                <a:moveTo>
                  <a:pt x="4894960" y="1093292"/>
                </a:moveTo>
                <a:cubicBezTo>
                  <a:pt x="4898993" y="1101343"/>
                  <a:pt x="4903024" y="1111407"/>
                  <a:pt x="4908064" y="1121472"/>
                </a:cubicBezTo>
                <a:lnTo>
                  <a:pt x="4910610" y="1125217"/>
                </a:lnTo>
                <a:lnTo>
                  <a:pt x="4893953" y="1115434"/>
                </a:lnTo>
                <a:cubicBezTo>
                  <a:pt x="4890928" y="1109394"/>
                  <a:pt x="4890928" y="1101343"/>
                  <a:pt x="4894960" y="1093292"/>
                </a:cubicBezTo>
                <a:close/>
                <a:moveTo>
                  <a:pt x="5696665" y="1089088"/>
                </a:moveTo>
                <a:lnTo>
                  <a:pt x="5697110" y="1091809"/>
                </a:lnTo>
                <a:lnTo>
                  <a:pt x="5696792" y="1090945"/>
                </a:lnTo>
                <a:cubicBezTo>
                  <a:pt x="5695904" y="1087848"/>
                  <a:pt x="5696157" y="1087600"/>
                  <a:pt x="5696665" y="1089088"/>
                </a:cubicBezTo>
                <a:close/>
                <a:moveTo>
                  <a:pt x="5363248" y="1088141"/>
                </a:moveTo>
                <a:cubicBezTo>
                  <a:pt x="5378738" y="1103630"/>
                  <a:pt x="5363248" y="1103630"/>
                  <a:pt x="5370993" y="1126864"/>
                </a:cubicBezTo>
                <a:cubicBezTo>
                  <a:pt x="5363248" y="1126864"/>
                  <a:pt x="5355504" y="1088141"/>
                  <a:pt x="5363248" y="1088141"/>
                </a:cubicBezTo>
                <a:close/>
                <a:moveTo>
                  <a:pt x="6187108" y="1087303"/>
                </a:moveTo>
                <a:cubicBezTo>
                  <a:pt x="6187108" y="1095363"/>
                  <a:pt x="6187108" y="1127598"/>
                  <a:pt x="6195187" y="1127598"/>
                </a:cubicBezTo>
                <a:cubicBezTo>
                  <a:pt x="6195187" y="1131627"/>
                  <a:pt x="6193167" y="1133641"/>
                  <a:pt x="6192157" y="1136663"/>
                </a:cubicBezTo>
                <a:lnTo>
                  <a:pt x="6194884" y="1150263"/>
                </a:lnTo>
                <a:lnTo>
                  <a:pt x="6209006" y="1151730"/>
                </a:lnTo>
                <a:lnTo>
                  <a:pt x="6208312" y="1149760"/>
                </a:lnTo>
                <a:cubicBezTo>
                  <a:pt x="6203264" y="1133642"/>
                  <a:pt x="6195186" y="1103421"/>
                  <a:pt x="6187108" y="1087303"/>
                </a:cubicBezTo>
                <a:close/>
                <a:moveTo>
                  <a:pt x="1638221" y="1076081"/>
                </a:moveTo>
                <a:cubicBezTo>
                  <a:pt x="1639736" y="1077234"/>
                  <a:pt x="1639736" y="1079541"/>
                  <a:pt x="1639736" y="1082103"/>
                </a:cubicBezTo>
                <a:lnTo>
                  <a:pt x="1651850" y="1093377"/>
                </a:lnTo>
                <a:lnTo>
                  <a:pt x="1646802" y="1095429"/>
                </a:lnTo>
                <a:cubicBezTo>
                  <a:pt x="1631660" y="1101579"/>
                  <a:pt x="1611467" y="1109779"/>
                  <a:pt x="1611467" y="1109779"/>
                </a:cubicBezTo>
                <a:cubicBezTo>
                  <a:pt x="1554930" y="1134380"/>
                  <a:pt x="1458008" y="1183583"/>
                  <a:pt x="1409550" y="1208183"/>
                </a:cubicBezTo>
                <a:cubicBezTo>
                  <a:pt x="1466085" y="1142580"/>
                  <a:pt x="1563005" y="1134380"/>
                  <a:pt x="1635696" y="1093377"/>
                </a:cubicBezTo>
                <a:cubicBezTo>
                  <a:pt x="1627620" y="1093377"/>
                  <a:pt x="1627620" y="1093377"/>
                  <a:pt x="1619544" y="1093377"/>
                </a:cubicBezTo>
                <a:cubicBezTo>
                  <a:pt x="1619544" y="1085177"/>
                  <a:pt x="1627620" y="1085177"/>
                  <a:pt x="1627620" y="1076978"/>
                </a:cubicBezTo>
                <a:cubicBezTo>
                  <a:pt x="1633678" y="1074928"/>
                  <a:pt x="1636707" y="1074928"/>
                  <a:pt x="1638221" y="1076081"/>
                </a:cubicBezTo>
                <a:close/>
                <a:moveTo>
                  <a:pt x="6412665" y="1070326"/>
                </a:moveTo>
                <a:cubicBezTo>
                  <a:pt x="6420410" y="1078847"/>
                  <a:pt x="6420410" y="1078847"/>
                  <a:pt x="6420410" y="1078847"/>
                </a:cubicBezTo>
                <a:lnTo>
                  <a:pt x="6412328" y="1071068"/>
                </a:lnTo>
                <a:close/>
                <a:moveTo>
                  <a:pt x="5808574" y="1068778"/>
                </a:moveTo>
                <a:lnTo>
                  <a:pt x="5813771" y="1071593"/>
                </a:lnTo>
                <a:lnTo>
                  <a:pt x="5813854" y="1072263"/>
                </a:lnTo>
                <a:lnTo>
                  <a:pt x="5813854" y="1071637"/>
                </a:lnTo>
                <a:lnTo>
                  <a:pt x="5816440" y="1073037"/>
                </a:lnTo>
                <a:cubicBezTo>
                  <a:pt x="5821159" y="1081024"/>
                  <a:pt x="5818255" y="1098596"/>
                  <a:pt x="5824063" y="1111375"/>
                </a:cubicBezTo>
                <a:cubicBezTo>
                  <a:pt x="5808574" y="1111375"/>
                  <a:pt x="5816318" y="1085816"/>
                  <a:pt x="5808574" y="1068778"/>
                </a:cubicBezTo>
                <a:close/>
                <a:moveTo>
                  <a:pt x="6365067" y="1067104"/>
                </a:moveTo>
                <a:cubicBezTo>
                  <a:pt x="6369263" y="1067104"/>
                  <a:pt x="6375556" y="1069129"/>
                  <a:pt x="6379749" y="1069129"/>
                </a:cubicBezTo>
                <a:cubicBezTo>
                  <a:pt x="6354578" y="1093419"/>
                  <a:pt x="6404920" y="1125808"/>
                  <a:pt x="6388141" y="1150098"/>
                </a:cubicBezTo>
                <a:cubicBezTo>
                  <a:pt x="6371360" y="1125808"/>
                  <a:pt x="6362969" y="1085323"/>
                  <a:pt x="6362969" y="1077227"/>
                </a:cubicBezTo>
                <a:cubicBezTo>
                  <a:pt x="6358773" y="1069129"/>
                  <a:pt x="6360871" y="1067104"/>
                  <a:pt x="6365067" y="1067104"/>
                </a:cubicBezTo>
                <a:close/>
                <a:moveTo>
                  <a:pt x="4912555" y="1062596"/>
                </a:moveTo>
                <a:lnTo>
                  <a:pt x="4924285" y="1072290"/>
                </a:lnTo>
                <a:cubicBezTo>
                  <a:pt x="4928435" y="1078461"/>
                  <a:pt x="4932584" y="1086689"/>
                  <a:pt x="4936733" y="1094920"/>
                </a:cubicBezTo>
                <a:cubicBezTo>
                  <a:pt x="4945032" y="1111377"/>
                  <a:pt x="4928435" y="1086689"/>
                  <a:pt x="4920136" y="1094920"/>
                </a:cubicBezTo>
                <a:cubicBezTo>
                  <a:pt x="4928435" y="1086689"/>
                  <a:pt x="4920136" y="1078461"/>
                  <a:pt x="4912877" y="1070231"/>
                </a:cubicBezTo>
                <a:close/>
                <a:moveTo>
                  <a:pt x="6389430" y="1061806"/>
                </a:moveTo>
                <a:cubicBezTo>
                  <a:pt x="6393304" y="1066067"/>
                  <a:pt x="6399112" y="1063938"/>
                  <a:pt x="6404920" y="1063938"/>
                </a:cubicBezTo>
                <a:lnTo>
                  <a:pt x="6412328" y="1071068"/>
                </a:lnTo>
                <a:lnTo>
                  <a:pt x="6404920" y="1087365"/>
                </a:lnTo>
                <a:cubicBezTo>
                  <a:pt x="6397176" y="1053288"/>
                  <a:pt x="6404920" y="1095885"/>
                  <a:pt x="6389430" y="1087365"/>
                </a:cubicBezTo>
                <a:cubicBezTo>
                  <a:pt x="6389430" y="1078847"/>
                  <a:pt x="6389430" y="1070326"/>
                  <a:pt x="6389430" y="1061806"/>
                </a:cubicBezTo>
                <a:close/>
                <a:moveTo>
                  <a:pt x="4912516" y="1061684"/>
                </a:moveTo>
                <a:lnTo>
                  <a:pt x="4912555" y="1062596"/>
                </a:lnTo>
                <a:lnTo>
                  <a:pt x="4911837" y="1062003"/>
                </a:lnTo>
                <a:close/>
                <a:moveTo>
                  <a:pt x="5123161" y="1061518"/>
                </a:moveTo>
                <a:cubicBezTo>
                  <a:pt x="5123161" y="1061518"/>
                  <a:pt x="5130906" y="1069749"/>
                  <a:pt x="5130906" y="1061518"/>
                </a:cubicBezTo>
                <a:cubicBezTo>
                  <a:pt x="5138651" y="1053290"/>
                  <a:pt x="5130906" y="1094434"/>
                  <a:pt x="5138651" y="1069749"/>
                </a:cubicBezTo>
                <a:cubicBezTo>
                  <a:pt x="5138651" y="1077975"/>
                  <a:pt x="5146395" y="1102664"/>
                  <a:pt x="5154140" y="1119122"/>
                </a:cubicBezTo>
                <a:cubicBezTo>
                  <a:pt x="5138651" y="1119122"/>
                  <a:pt x="5130906" y="1086206"/>
                  <a:pt x="5123161" y="1061518"/>
                </a:cubicBezTo>
                <a:close/>
                <a:moveTo>
                  <a:pt x="5317060" y="1057663"/>
                </a:moveTo>
                <a:lnTo>
                  <a:pt x="5324525" y="1061032"/>
                </a:lnTo>
                <a:cubicBezTo>
                  <a:pt x="5324525" y="1064904"/>
                  <a:pt x="5322266" y="1066840"/>
                  <a:pt x="5320008" y="1065872"/>
                </a:cubicBezTo>
                <a:close/>
                <a:moveTo>
                  <a:pt x="4984648" y="1055303"/>
                </a:moveTo>
                <a:cubicBezTo>
                  <a:pt x="5000733" y="1055303"/>
                  <a:pt x="5000733" y="1087521"/>
                  <a:pt x="5000733" y="1103630"/>
                </a:cubicBezTo>
                <a:cubicBezTo>
                  <a:pt x="4984648" y="1095575"/>
                  <a:pt x="4992691" y="1079467"/>
                  <a:pt x="4984648" y="1063357"/>
                </a:cubicBezTo>
                <a:cubicBezTo>
                  <a:pt x="4992691" y="1063357"/>
                  <a:pt x="4984648" y="1055303"/>
                  <a:pt x="4984648" y="1055303"/>
                </a:cubicBezTo>
                <a:close/>
                <a:moveTo>
                  <a:pt x="5121202" y="1054724"/>
                </a:moveTo>
                <a:lnTo>
                  <a:pt x="5121224" y="1054766"/>
                </a:lnTo>
                <a:lnTo>
                  <a:pt x="5121193" y="1054752"/>
                </a:lnTo>
                <a:close/>
                <a:moveTo>
                  <a:pt x="5598216" y="1054398"/>
                </a:moveTo>
                <a:lnTo>
                  <a:pt x="5598865" y="1061691"/>
                </a:lnTo>
                <a:lnTo>
                  <a:pt x="5598216" y="1062325"/>
                </a:lnTo>
                <a:cubicBezTo>
                  <a:pt x="5598216" y="1062325"/>
                  <a:pt x="5598216" y="1054398"/>
                  <a:pt x="5598216" y="1054398"/>
                </a:cubicBezTo>
                <a:close/>
                <a:moveTo>
                  <a:pt x="5405846" y="1053288"/>
                </a:moveTo>
                <a:cubicBezTo>
                  <a:pt x="5421336" y="1061586"/>
                  <a:pt x="5429080" y="1086480"/>
                  <a:pt x="5436825" y="1111375"/>
                </a:cubicBezTo>
                <a:cubicBezTo>
                  <a:pt x="5429080" y="1111375"/>
                  <a:pt x="5429080" y="1094778"/>
                  <a:pt x="5429080" y="1111375"/>
                </a:cubicBezTo>
                <a:cubicBezTo>
                  <a:pt x="5421336" y="1094778"/>
                  <a:pt x="5421336" y="1078180"/>
                  <a:pt x="5405846" y="1053288"/>
                </a:cubicBezTo>
                <a:close/>
                <a:moveTo>
                  <a:pt x="5315489" y="1053288"/>
                </a:moveTo>
                <a:lnTo>
                  <a:pt x="5317060" y="1057663"/>
                </a:lnTo>
                <a:lnTo>
                  <a:pt x="5316478" y="1057403"/>
                </a:lnTo>
                <a:lnTo>
                  <a:pt x="5315489" y="1055869"/>
                </a:lnTo>
                <a:close/>
                <a:moveTo>
                  <a:pt x="1653050" y="1050991"/>
                </a:moveTo>
                <a:cubicBezTo>
                  <a:pt x="1659144" y="1050991"/>
                  <a:pt x="1664848" y="1052080"/>
                  <a:pt x="1668997" y="1054259"/>
                </a:cubicBezTo>
                <a:cubicBezTo>
                  <a:pt x="1660699" y="1062971"/>
                  <a:pt x="1627505" y="1062971"/>
                  <a:pt x="1619209" y="1080398"/>
                </a:cubicBezTo>
                <a:cubicBezTo>
                  <a:pt x="1615061" y="1067329"/>
                  <a:pt x="1623359" y="1058615"/>
                  <a:pt x="1634767" y="1054259"/>
                </a:cubicBezTo>
                <a:cubicBezTo>
                  <a:pt x="1640473" y="1052080"/>
                  <a:pt x="1646956" y="1050991"/>
                  <a:pt x="1653050" y="1050991"/>
                </a:cubicBezTo>
                <a:close/>
                <a:moveTo>
                  <a:pt x="6330202" y="1050463"/>
                </a:moveTo>
                <a:lnTo>
                  <a:pt x="6328760" y="1057659"/>
                </a:lnTo>
                <a:lnTo>
                  <a:pt x="6324433" y="1055068"/>
                </a:lnTo>
                <a:close/>
                <a:moveTo>
                  <a:pt x="5902594" y="1048175"/>
                </a:moveTo>
                <a:lnTo>
                  <a:pt x="5904960" y="1053749"/>
                </a:lnTo>
                <a:lnTo>
                  <a:pt x="5903660" y="1055500"/>
                </a:lnTo>
                <a:close/>
                <a:moveTo>
                  <a:pt x="6300198" y="1047009"/>
                </a:moveTo>
                <a:cubicBezTo>
                  <a:pt x="6292119" y="1055068"/>
                  <a:pt x="6316354" y="1087303"/>
                  <a:pt x="6300198" y="1071185"/>
                </a:cubicBezTo>
                <a:cubicBezTo>
                  <a:pt x="6300198" y="1079244"/>
                  <a:pt x="6324433" y="1103420"/>
                  <a:pt x="6308277" y="1095363"/>
                </a:cubicBezTo>
                <a:cubicBezTo>
                  <a:pt x="6308277" y="1111480"/>
                  <a:pt x="6324433" y="1095363"/>
                  <a:pt x="6324433" y="1119539"/>
                </a:cubicBezTo>
                <a:cubicBezTo>
                  <a:pt x="6316354" y="1119539"/>
                  <a:pt x="6316354" y="1119539"/>
                  <a:pt x="6308277" y="1119539"/>
                </a:cubicBezTo>
                <a:lnTo>
                  <a:pt x="6316312" y="1134812"/>
                </a:lnTo>
                <a:lnTo>
                  <a:pt x="6333040" y="1133967"/>
                </a:lnTo>
                <a:lnTo>
                  <a:pt x="6329481" y="1116517"/>
                </a:lnTo>
                <a:cubicBezTo>
                  <a:pt x="6324432" y="1095362"/>
                  <a:pt x="6316354" y="1071187"/>
                  <a:pt x="6300198" y="1047009"/>
                </a:cubicBezTo>
                <a:close/>
                <a:moveTo>
                  <a:pt x="4911837" y="1045545"/>
                </a:moveTo>
                <a:cubicBezTo>
                  <a:pt x="4920136" y="1053773"/>
                  <a:pt x="4928435" y="1062003"/>
                  <a:pt x="4936733" y="1062003"/>
                </a:cubicBezTo>
                <a:cubicBezTo>
                  <a:pt x="4936733" y="1080518"/>
                  <a:pt x="4927398" y="1062003"/>
                  <a:pt x="4919229" y="1058532"/>
                </a:cubicBezTo>
                <a:lnTo>
                  <a:pt x="4912516" y="1061684"/>
                </a:lnTo>
                <a:close/>
                <a:moveTo>
                  <a:pt x="5266440" y="1045543"/>
                </a:moveTo>
                <a:cubicBezTo>
                  <a:pt x="5274185" y="1045543"/>
                  <a:pt x="5274185" y="1045543"/>
                  <a:pt x="5281930" y="1045543"/>
                </a:cubicBezTo>
                <a:cubicBezTo>
                  <a:pt x="5289675" y="1062970"/>
                  <a:pt x="5289675" y="1071682"/>
                  <a:pt x="5289675" y="1080395"/>
                </a:cubicBezTo>
                <a:cubicBezTo>
                  <a:pt x="5281930" y="1071682"/>
                  <a:pt x="5281930" y="1062970"/>
                  <a:pt x="5266440" y="1045543"/>
                </a:cubicBezTo>
                <a:close/>
                <a:moveTo>
                  <a:pt x="5065076" y="1045543"/>
                </a:moveTo>
                <a:cubicBezTo>
                  <a:pt x="5072822" y="1045543"/>
                  <a:pt x="5074755" y="1051931"/>
                  <a:pt x="5075724" y="1060452"/>
                </a:cubicBezTo>
                <a:lnTo>
                  <a:pt x="5079788" y="1083691"/>
                </a:lnTo>
                <a:lnTo>
                  <a:pt x="5088310" y="1068778"/>
                </a:lnTo>
                <a:lnTo>
                  <a:pt x="5089294" y="1071878"/>
                </a:lnTo>
                <a:lnTo>
                  <a:pt x="5099622" y="1081135"/>
                </a:lnTo>
                <a:cubicBezTo>
                  <a:pt x="5102707" y="1083162"/>
                  <a:pt x="5104766" y="1083162"/>
                  <a:pt x="5104766" y="1079105"/>
                </a:cubicBezTo>
                <a:cubicBezTo>
                  <a:pt x="5121224" y="1070992"/>
                  <a:pt x="5096536" y="1062879"/>
                  <a:pt x="5096536" y="1046651"/>
                </a:cubicBezTo>
                <a:cubicBezTo>
                  <a:pt x="5104766" y="1046651"/>
                  <a:pt x="5104766" y="1046651"/>
                  <a:pt x="5112994" y="1062879"/>
                </a:cubicBezTo>
                <a:cubicBezTo>
                  <a:pt x="5112994" y="1058823"/>
                  <a:pt x="5110938" y="1052737"/>
                  <a:pt x="5110938" y="1049695"/>
                </a:cubicBezTo>
                <a:lnTo>
                  <a:pt x="5121193" y="1054752"/>
                </a:lnTo>
                <a:lnTo>
                  <a:pt x="5119424" y="1059964"/>
                </a:lnTo>
                <a:cubicBezTo>
                  <a:pt x="5120195" y="1071246"/>
                  <a:pt x="5124310" y="1083669"/>
                  <a:pt x="5129452" y="1096346"/>
                </a:cubicBezTo>
                <a:lnTo>
                  <a:pt x="5144183" y="1139309"/>
                </a:lnTo>
                <a:lnTo>
                  <a:pt x="5137682" y="1152128"/>
                </a:lnTo>
                <a:cubicBezTo>
                  <a:pt x="5129452" y="1144015"/>
                  <a:pt x="5129452" y="1135902"/>
                  <a:pt x="5137682" y="1135902"/>
                </a:cubicBezTo>
                <a:cubicBezTo>
                  <a:pt x="5129452" y="1127787"/>
                  <a:pt x="5121224" y="1127787"/>
                  <a:pt x="5121224" y="1111560"/>
                </a:cubicBezTo>
                <a:cubicBezTo>
                  <a:pt x="5127396" y="1172410"/>
                  <a:pt x="5124310" y="1137422"/>
                  <a:pt x="5108494" y="1102433"/>
                </a:cubicBezTo>
                <a:lnTo>
                  <a:pt x="5089704" y="1073166"/>
                </a:lnTo>
                <a:lnTo>
                  <a:pt x="5096056" y="1093173"/>
                </a:lnTo>
                <a:cubicBezTo>
                  <a:pt x="5080566" y="1085040"/>
                  <a:pt x="5080566" y="1117570"/>
                  <a:pt x="5072822" y="1101305"/>
                </a:cubicBezTo>
                <a:cubicBezTo>
                  <a:pt x="5065076" y="1117570"/>
                  <a:pt x="5080566" y="1125700"/>
                  <a:pt x="5088310" y="1141966"/>
                </a:cubicBezTo>
                <a:cubicBezTo>
                  <a:pt x="5065076" y="1150098"/>
                  <a:pt x="5057332" y="1093173"/>
                  <a:pt x="5065076" y="1085040"/>
                </a:cubicBezTo>
                <a:cubicBezTo>
                  <a:pt x="5068947" y="1093173"/>
                  <a:pt x="5072822" y="1093173"/>
                  <a:pt x="5076692" y="1089106"/>
                </a:cubicBezTo>
                <a:lnTo>
                  <a:pt x="5078880" y="1085276"/>
                </a:lnTo>
                <a:lnTo>
                  <a:pt x="5069916" y="1070036"/>
                </a:lnTo>
                <a:cubicBezTo>
                  <a:pt x="5070884" y="1062581"/>
                  <a:pt x="5072822" y="1054061"/>
                  <a:pt x="5065076" y="1045543"/>
                </a:cubicBezTo>
                <a:close/>
                <a:moveTo>
                  <a:pt x="5200133" y="1043640"/>
                </a:moveTo>
                <a:cubicBezTo>
                  <a:pt x="5204411" y="1042508"/>
                  <a:pt x="5207524" y="1065128"/>
                  <a:pt x="5219972" y="1047033"/>
                </a:cubicBezTo>
                <a:cubicBezTo>
                  <a:pt x="5219972" y="1055075"/>
                  <a:pt x="5219972" y="1055075"/>
                  <a:pt x="5219972" y="1055075"/>
                </a:cubicBezTo>
                <a:cubicBezTo>
                  <a:pt x="5219972" y="1063118"/>
                  <a:pt x="5219972" y="1063118"/>
                  <a:pt x="5219972" y="1071160"/>
                </a:cubicBezTo>
                <a:cubicBezTo>
                  <a:pt x="5211673" y="1063118"/>
                  <a:pt x="5203375" y="1063118"/>
                  <a:pt x="5195076" y="1055075"/>
                </a:cubicBezTo>
                <a:cubicBezTo>
                  <a:pt x="5197152" y="1047033"/>
                  <a:pt x="5198708" y="1044016"/>
                  <a:pt x="5200133" y="1043640"/>
                </a:cubicBezTo>
                <a:close/>
                <a:moveTo>
                  <a:pt x="6332510" y="1038952"/>
                </a:moveTo>
                <a:cubicBezTo>
                  <a:pt x="6336549" y="1038952"/>
                  <a:pt x="6336549" y="1042982"/>
                  <a:pt x="6334529" y="1047009"/>
                </a:cubicBezTo>
                <a:lnTo>
                  <a:pt x="6330202" y="1050463"/>
                </a:lnTo>
                <a:close/>
                <a:moveTo>
                  <a:pt x="5912858" y="1038581"/>
                </a:moveTo>
                <a:cubicBezTo>
                  <a:pt x="5913880" y="1037453"/>
                  <a:pt x="5915923" y="1037452"/>
                  <a:pt x="5920011" y="1039457"/>
                </a:cubicBezTo>
                <a:cubicBezTo>
                  <a:pt x="5928187" y="1055500"/>
                  <a:pt x="5903660" y="1071543"/>
                  <a:pt x="5928187" y="1071543"/>
                </a:cubicBezTo>
                <a:cubicBezTo>
                  <a:pt x="5920011" y="1079566"/>
                  <a:pt x="5936361" y="1103630"/>
                  <a:pt x="5920011" y="1103630"/>
                </a:cubicBezTo>
                <a:cubicBezTo>
                  <a:pt x="5920011" y="1087587"/>
                  <a:pt x="5915922" y="1077559"/>
                  <a:pt x="5910814" y="1067533"/>
                </a:cubicBezTo>
                <a:lnTo>
                  <a:pt x="5904960" y="1053749"/>
                </a:lnTo>
                <a:lnTo>
                  <a:pt x="5911837" y="1044472"/>
                </a:lnTo>
                <a:cubicBezTo>
                  <a:pt x="5911837" y="1041965"/>
                  <a:pt x="5911837" y="1039709"/>
                  <a:pt x="5912858" y="1038581"/>
                </a:cubicBezTo>
                <a:close/>
                <a:moveTo>
                  <a:pt x="5475549" y="1037798"/>
                </a:moveTo>
                <a:cubicBezTo>
                  <a:pt x="5475549" y="1037798"/>
                  <a:pt x="5502657" y="1061032"/>
                  <a:pt x="5493622" y="1068778"/>
                </a:cubicBezTo>
                <a:cubicBezTo>
                  <a:pt x="5475549" y="1068778"/>
                  <a:pt x="5484587" y="1045543"/>
                  <a:pt x="5475549" y="1037798"/>
                </a:cubicBezTo>
                <a:close/>
                <a:moveTo>
                  <a:pt x="5378738" y="1037798"/>
                </a:moveTo>
                <a:cubicBezTo>
                  <a:pt x="5394227" y="1046189"/>
                  <a:pt x="5378738" y="1054578"/>
                  <a:pt x="5394227" y="1079749"/>
                </a:cubicBezTo>
                <a:cubicBezTo>
                  <a:pt x="5386483" y="1088141"/>
                  <a:pt x="5370993" y="1054578"/>
                  <a:pt x="5370993" y="1079749"/>
                </a:cubicBezTo>
                <a:cubicBezTo>
                  <a:pt x="5363248" y="1071360"/>
                  <a:pt x="5378738" y="1054578"/>
                  <a:pt x="5386483" y="1054578"/>
                </a:cubicBezTo>
                <a:cubicBezTo>
                  <a:pt x="5386483" y="1046189"/>
                  <a:pt x="5378738" y="1046189"/>
                  <a:pt x="5378738" y="1037798"/>
                </a:cubicBezTo>
                <a:close/>
                <a:moveTo>
                  <a:pt x="5298211" y="1032444"/>
                </a:moveTo>
                <a:cubicBezTo>
                  <a:pt x="5298723" y="1031687"/>
                  <a:pt x="5299464" y="1031868"/>
                  <a:pt x="5300383" y="1032714"/>
                </a:cubicBezTo>
                <a:cubicBezTo>
                  <a:pt x="5302218" y="1034410"/>
                  <a:pt x="5304759" y="1038767"/>
                  <a:pt x="5307584" y="1043606"/>
                </a:cubicBezTo>
                <a:lnTo>
                  <a:pt x="5315489" y="1055869"/>
                </a:lnTo>
                <a:lnTo>
                  <a:pt x="5315489" y="1061032"/>
                </a:lnTo>
                <a:cubicBezTo>
                  <a:pt x="5297417" y="1061032"/>
                  <a:pt x="5315489" y="1045543"/>
                  <a:pt x="5297417" y="1037798"/>
                </a:cubicBezTo>
                <a:cubicBezTo>
                  <a:pt x="5297417" y="1034894"/>
                  <a:pt x="5297699" y="1033200"/>
                  <a:pt x="5298211" y="1032444"/>
                </a:cubicBezTo>
                <a:close/>
                <a:moveTo>
                  <a:pt x="2508530" y="1030053"/>
                </a:moveTo>
                <a:cubicBezTo>
                  <a:pt x="2517050" y="1053288"/>
                  <a:pt x="2491492" y="1037798"/>
                  <a:pt x="2482971" y="1053288"/>
                </a:cubicBezTo>
                <a:cubicBezTo>
                  <a:pt x="2474453" y="1014564"/>
                  <a:pt x="2500012" y="1045543"/>
                  <a:pt x="2508530" y="1030053"/>
                </a:cubicBezTo>
                <a:close/>
                <a:moveTo>
                  <a:pt x="6330617" y="1028751"/>
                </a:moveTo>
                <a:cubicBezTo>
                  <a:pt x="6328471" y="1028374"/>
                  <a:pt x="6326452" y="1028877"/>
                  <a:pt x="6324433" y="1030892"/>
                </a:cubicBezTo>
                <a:cubicBezTo>
                  <a:pt x="6316354" y="1038952"/>
                  <a:pt x="6316354" y="1055068"/>
                  <a:pt x="6316354" y="1071185"/>
                </a:cubicBezTo>
                <a:cubicBezTo>
                  <a:pt x="6324433" y="1079244"/>
                  <a:pt x="6326453" y="1073200"/>
                  <a:pt x="6327463" y="1064135"/>
                </a:cubicBezTo>
                <a:lnTo>
                  <a:pt x="6328760" y="1057659"/>
                </a:lnTo>
                <a:lnTo>
                  <a:pt x="6339579" y="1064135"/>
                </a:lnTo>
                <a:cubicBezTo>
                  <a:pt x="6344628" y="1065143"/>
                  <a:pt x="6348666" y="1067158"/>
                  <a:pt x="6348666" y="1079244"/>
                </a:cubicBezTo>
                <a:cubicBezTo>
                  <a:pt x="6348666" y="1071185"/>
                  <a:pt x="6340588" y="1071185"/>
                  <a:pt x="6332510" y="1079244"/>
                </a:cubicBezTo>
                <a:cubicBezTo>
                  <a:pt x="6340588" y="1087303"/>
                  <a:pt x="6348666" y="1079244"/>
                  <a:pt x="6348666" y="1095363"/>
                </a:cubicBezTo>
                <a:cubicBezTo>
                  <a:pt x="6348666" y="1119539"/>
                  <a:pt x="6340588" y="1079244"/>
                  <a:pt x="6340588" y="1087303"/>
                </a:cubicBezTo>
                <a:cubicBezTo>
                  <a:pt x="6332510" y="1095363"/>
                  <a:pt x="6348666" y="1127598"/>
                  <a:pt x="6356744" y="1135655"/>
                </a:cubicBezTo>
                <a:cubicBezTo>
                  <a:pt x="6340588" y="1135655"/>
                  <a:pt x="6348666" y="1143715"/>
                  <a:pt x="6356744" y="1143715"/>
                </a:cubicBezTo>
                <a:cubicBezTo>
                  <a:pt x="6360783" y="1147745"/>
                  <a:pt x="6356744" y="1149760"/>
                  <a:pt x="6351695" y="1148752"/>
                </a:cubicBezTo>
                <a:lnTo>
                  <a:pt x="6342537" y="1137953"/>
                </a:lnTo>
                <a:lnTo>
                  <a:pt x="6340588" y="1138774"/>
                </a:lnTo>
                <a:lnTo>
                  <a:pt x="6340588" y="1148751"/>
                </a:lnTo>
                <a:cubicBezTo>
                  <a:pt x="6340588" y="1153789"/>
                  <a:pt x="6340588" y="1159833"/>
                  <a:pt x="6340588" y="1167891"/>
                </a:cubicBezTo>
                <a:cubicBezTo>
                  <a:pt x="6338569" y="1161847"/>
                  <a:pt x="6337054" y="1154292"/>
                  <a:pt x="6335413" y="1145604"/>
                </a:cubicBezTo>
                <a:lnTo>
                  <a:pt x="6334540" y="1141323"/>
                </a:lnTo>
                <a:lnTo>
                  <a:pt x="6322287" y="1146488"/>
                </a:lnTo>
                <a:lnTo>
                  <a:pt x="6322414" y="1146737"/>
                </a:lnTo>
                <a:cubicBezTo>
                  <a:pt x="6324433" y="1151774"/>
                  <a:pt x="6324433" y="1155803"/>
                  <a:pt x="6324433" y="1167891"/>
                </a:cubicBezTo>
                <a:lnTo>
                  <a:pt x="6314231" y="1149884"/>
                </a:lnTo>
                <a:lnTo>
                  <a:pt x="6312493" y="1150616"/>
                </a:lnTo>
                <a:lnTo>
                  <a:pt x="6301714" y="1152349"/>
                </a:lnTo>
                <a:lnTo>
                  <a:pt x="6308277" y="1159831"/>
                </a:lnTo>
                <a:cubicBezTo>
                  <a:pt x="6300198" y="1159831"/>
                  <a:pt x="6292119" y="1159831"/>
                  <a:pt x="6292119" y="1159831"/>
                </a:cubicBezTo>
                <a:lnTo>
                  <a:pt x="6291630" y="1153969"/>
                </a:lnTo>
                <a:lnTo>
                  <a:pt x="6253775" y="1160052"/>
                </a:lnTo>
                <a:cubicBezTo>
                  <a:pt x="6232608" y="1162568"/>
                  <a:pt x="6210431" y="1164832"/>
                  <a:pt x="6189010" y="1167977"/>
                </a:cubicBezTo>
                <a:lnTo>
                  <a:pt x="6177791" y="1170438"/>
                </a:lnTo>
                <a:lnTo>
                  <a:pt x="6177902" y="1173865"/>
                </a:lnTo>
                <a:cubicBezTo>
                  <a:pt x="6178924" y="1183013"/>
                  <a:pt x="6180967" y="1191145"/>
                  <a:pt x="6185055" y="1199277"/>
                </a:cubicBezTo>
                <a:cubicBezTo>
                  <a:pt x="6193230" y="1223675"/>
                  <a:pt x="6201404" y="1207409"/>
                  <a:pt x="6217755" y="1215542"/>
                </a:cubicBezTo>
                <a:lnTo>
                  <a:pt x="6217755" y="1207409"/>
                </a:lnTo>
                <a:cubicBezTo>
                  <a:pt x="6225929" y="1215542"/>
                  <a:pt x="6234106" y="1199277"/>
                  <a:pt x="6242280" y="1207409"/>
                </a:cubicBezTo>
                <a:cubicBezTo>
                  <a:pt x="6217755" y="1223675"/>
                  <a:pt x="6201404" y="1215542"/>
                  <a:pt x="6176881" y="1223675"/>
                </a:cubicBezTo>
                <a:cubicBezTo>
                  <a:pt x="6176881" y="1223675"/>
                  <a:pt x="6174836" y="1221642"/>
                  <a:pt x="6172792" y="1217576"/>
                </a:cubicBezTo>
                <a:lnTo>
                  <a:pt x="6169901" y="1204633"/>
                </a:lnTo>
                <a:lnTo>
                  <a:pt x="6176881" y="1215542"/>
                </a:lnTo>
                <a:lnTo>
                  <a:pt x="6176241" y="1195169"/>
                </a:lnTo>
                <a:lnTo>
                  <a:pt x="6173921" y="1197795"/>
                </a:lnTo>
                <a:lnTo>
                  <a:pt x="6169015" y="1200669"/>
                </a:lnTo>
                <a:lnTo>
                  <a:pt x="6169901" y="1204633"/>
                </a:lnTo>
                <a:lnTo>
                  <a:pt x="6169726" y="1204360"/>
                </a:lnTo>
                <a:lnTo>
                  <a:pt x="6168987" y="1200685"/>
                </a:lnTo>
                <a:lnTo>
                  <a:pt x="6161037" y="1205343"/>
                </a:lnTo>
                <a:lnTo>
                  <a:pt x="6162332" y="1216271"/>
                </a:lnTo>
                <a:lnTo>
                  <a:pt x="6164831" y="1216896"/>
                </a:lnTo>
                <a:lnTo>
                  <a:pt x="6167063" y="1220801"/>
                </a:lnTo>
                <a:lnTo>
                  <a:pt x="6171244" y="1222328"/>
                </a:lnTo>
                <a:cubicBezTo>
                  <a:pt x="6173133" y="1223460"/>
                  <a:pt x="6175149" y="1225473"/>
                  <a:pt x="6177166" y="1229500"/>
                </a:cubicBezTo>
                <a:cubicBezTo>
                  <a:pt x="6197326" y="1225473"/>
                  <a:pt x="6221519" y="1217422"/>
                  <a:pt x="6246720" y="1211383"/>
                </a:cubicBezTo>
                <a:lnTo>
                  <a:pt x="6248170" y="1211125"/>
                </a:lnTo>
                <a:lnTo>
                  <a:pt x="6242277" y="1205845"/>
                </a:lnTo>
                <a:cubicBezTo>
                  <a:pt x="6238406" y="1200601"/>
                  <a:pt x="6234533" y="1194309"/>
                  <a:pt x="6226789" y="1198504"/>
                </a:cubicBezTo>
                <a:cubicBezTo>
                  <a:pt x="6224851" y="1192210"/>
                  <a:pt x="6224851" y="1189589"/>
                  <a:pt x="6225820" y="1188802"/>
                </a:cubicBezTo>
                <a:cubicBezTo>
                  <a:pt x="6227757" y="1187229"/>
                  <a:pt x="6233565" y="1192999"/>
                  <a:pt x="6235501" y="1191425"/>
                </a:cubicBezTo>
                <a:lnTo>
                  <a:pt x="6235412" y="1190508"/>
                </a:lnTo>
                <a:lnTo>
                  <a:pt x="6246152" y="1195357"/>
                </a:lnTo>
                <a:cubicBezTo>
                  <a:pt x="6250023" y="1196406"/>
                  <a:pt x="6253896" y="1198504"/>
                  <a:pt x="6257767" y="1206895"/>
                </a:cubicBezTo>
                <a:lnTo>
                  <a:pt x="6249909" y="1210815"/>
                </a:lnTo>
                <a:lnTo>
                  <a:pt x="6264703" y="1208182"/>
                </a:lnTo>
                <a:lnTo>
                  <a:pt x="6263792" y="1203871"/>
                </a:lnTo>
                <a:cubicBezTo>
                  <a:pt x="6259202" y="1197259"/>
                  <a:pt x="6250023" y="1203483"/>
                  <a:pt x="6250023" y="1191035"/>
                </a:cubicBezTo>
                <a:cubicBezTo>
                  <a:pt x="6258182" y="1199333"/>
                  <a:pt x="6258182" y="1182736"/>
                  <a:pt x="6250023" y="1182736"/>
                </a:cubicBezTo>
                <a:cubicBezTo>
                  <a:pt x="6250023" y="1174440"/>
                  <a:pt x="6258182" y="1174440"/>
                  <a:pt x="6266341" y="1166142"/>
                </a:cubicBezTo>
                <a:cubicBezTo>
                  <a:pt x="6274503" y="1191035"/>
                  <a:pt x="6266341" y="1174440"/>
                  <a:pt x="6258182" y="1174440"/>
                </a:cubicBezTo>
                <a:cubicBezTo>
                  <a:pt x="6298982" y="1215930"/>
                  <a:pt x="6339778" y="1191035"/>
                  <a:pt x="6364259" y="1174440"/>
                </a:cubicBezTo>
                <a:cubicBezTo>
                  <a:pt x="6372419" y="1174440"/>
                  <a:pt x="6372419" y="1182736"/>
                  <a:pt x="6380578" y="1191035"/>
                </a:cubicBezTo>
                <a:cubicBezTo>
                  <a:pt x="6380578" y="1174440"/>
                  <a:pt x="6405057" y="1166142"/>
                  <a:pt x="6413217" y="1182736"/>
                </a:cubicBezTo>
                <a:cubicBezTo>
                  <a:pt x="6413217" y="1174440"/>
                  <a:pt x="6413217" y="1174440"/>
                  <a:pt x="6413217" y="1157843"/>
                </a:cubicBezTo>
                <a:cubicBezTo>
                  <a:pt x="6417297" y="1170291"/>
                  <a:pt x="6427496" y="1170291"/>
                  <a:pt x="6439736" y="1168215"/>
                </a:cubicBezTo>
                <a:lnTo>
                  <a:pt x="6453635" y="1167471"/>
                </a:lnTo>
                <a:lnTo>
                  <a:pt x="6450650" y="1137670"/>
                </a:lnTo>
                <a:cubicBezTo>
                  <a:pt x="6445600" y="1129613"/>
                  <a:pt x="6437521" y="1123568"/>
                  <a:pt x="6429445" y="1119539"/>
                </a:cubicBezTo>
                <a:lnTo>
                  <a:pt x="6428098" y="1111487"/>
                </a:lnTo>
                <a:lnTo>
                  <a:pt x="6425251" y="1117183"/>
                </a:lnTo>
                <a:cubicBezTo>
                  <a:pt x="6426220" y="1122991"/>
                  <a:pt x="6428155" y="1130735"/>
                  <a:pt x="6428155" y="1134609"/>
                </a:cubicBezTo>
                <a:cubicBezTo>
                  <a:pt x="6412665" y="1134609"/>
                  <a:pt x="6412665" y="1111375"/>
                  <a:pt x="6404920" y="1095885"/>
                </a:cubicBezTo>
                <a:cubicBezTo>
                  <a:pt x="6412665" y="1095885"/>
                  <a:pt x="6412665" y="1103630"/>
                  <a:pt x="6412665" y="1111375"/>
                </a:cubicBezTo>
                <a:cubicBezTo>
                  <a:pt x="6420410" y="1103630"/>
                  <a:pt x="6412665" y="1103630"/>
                  <a:pt x="6412665" y="1095885"/>
                </a:cubicBezTo>
                <a:cubicBezTo>
                  <a:pt x="6416539" y="1092011"/>
                  <a:pt x="6420410" y="1092011"/>
                  <a:pt x="6423315" y="1094917"/>
                </a:cubicBezTo>
                <a:lnTo>
                  <a:pt x="6427981" y="1110787"/>
                </a:lnTo>
                <a:lnTo>
                  <a:pt x="6421366" y="1071185"/>
                </a:lnTo>
                <a:cubicBezTo>
                  <a:pt x="6437521" y="1079244"/>
                  <a:pt x="6437521" y="1047009"/>
                  <a:pt x="6437521" y="1030892"/>
                </a:cubicBezTo>
                <a:cubicBezTo>
                  <a:pt x="6429445" y="1030892"/>
                  <a:pt x="6405211" y="1038952"/>
                  <a:pt x="6389055" y="1030892"/>
                </a:cubicBezTo>
                <a:cubicBezTo>
                  <a:pt x="6389055" y="1030892"/>
                  <a:pt x="6397134" y="1047009"/>
                  <a:pt x="6397134" y="1047009"/>
                </a:cubicBezTo>
                <a:cubicBezTo>
                  <a:pt x="6380979" y="1071185"/>
                  <a:pt x="6372900" y="1022833"/>
                  <a:pt x="6364821" y="1063128"/>
                </a:cubicBezTo>
                <a:cubicBezTo>
                  <a:pt x="6356744" y="1063128"/>
                  <a:pt x="6356744" y="1055068"/>
                  <a:pt x="6348666" y="1055068"/>
                </a:cubicBezTo>
                <a:cubicBezTo>
                  <a:pt x="6348666" y="1055068"/>
                  <a:pt x="6340588" y="1038952"/>
                  <a:pt x="6356744" y="1038952"/>
                </a:cubicBezTo>
                <a:cubicBezTo>
                  <a:pt x="6344627" y="1038952"/>
                  <a:pt x="6337054" y="1029885"/>
                  <a:pt x="6330617" y="1028751"/>
                </a:cubicBezTo>
                <a:close/>
                <a:moveTo>
                  <a:pt x="5851303" y="1028173"/>
                </a:moveTo>
                <a:cubicBezTo>
                  <a:pt x="5856362" y="1030078"/>
                  <a:pt x="5862436" y="1035668"/>
                  <a:pt x="5870531" y="1047868"/>
                </a:cubicBezTo>
                <a:cubicBezTo>
                  <a:pt x="5854340" y="1039735"/>
                  <a:pt x="5862436" y="1047868"/>
                  <a:pt x="5854340" y="1047868"/>
                </a:cubicBezTo>
                <a:cubicBezTo>
                  <a:pt x="5846241" y="1047868"/>
                  <a:pt x="5846241" y="1039735"/>
                  <a:pt x="5846241" y="1031603"/>
                </a:cubicBezTo>
                <a:cubicBezTo>
                  <a:pt x="5838145" y="1039735"/>
                  <a:pt x="5846241" y="1064131"/>
                  <a:pt x="5838145" y="1039735"/>
                </a:cubicBezTo>
                <a:cubicBezTo>
                  <a:pt x="5838145" y="1055998"/>
                  <a:pt x="5821951" y="1039735"/>
                  <a:pt x="5830047" y="1064131"/>
                </a:cubicBezTo>
                <a:cubicBezTo>
                  <a:pt x="5821951" y="1064131"/>
                  <a:pt x="5821951" y="1047868"/>
                  <a:pt x="5813854" y="1039735"/>
                </a:cubicBezTo>
                <a:cubicBezTo>
                  <a:pt x="5813854" y="1043801"/>
                  <a:pt x="5813854" y="1047867"/>
                  <a:pt x="5813854" y="1052949"/>
                </a:cubicBezTo>
                <a:lnTo>
                  <a:pt x="5813854" y="1071637"/>
                </a:lnTo>
                <a:lnTo>
                  <a:pt x="5813771" y="1071593"/>
                </a:lnTo>
                <a:lnTo>
                  <a:pt x="5812842" y="1064131"/>
                </a:lnTo>
                <a:cubicBezTo>
                  <a:pt x="5811830" y="1060064"/>
                  <a:pt x="5809805" y="1055998"/>
                  <a:pt x="5805756" y="1055998"/>
                </a:cubicBezTo>
                <a:cubicBezTo>
                  <a:pt x="5797660" y="1072263"/>
                  <a:pt x="5797660" y="1080395"/>
                  <a:pt x="5781466" y="1039735"/>
                </a:cubicBezTo>
                <a:cubicBezTo>
                  <a:pt x="5781466" y="1023470"/>
                  <a:pt x="5789564" y="1047868"/>
                  <a:pt x="5789564" y="1055998"/>
                </a:cubicBezTo>
                <a:cubicBezTo>
                  <a:pt x="5797660" y="1055998"/>
                  <a:pt x="5797660" y="1047868"/>
                  <a:pt x="5797660" y="1039735"/>
                </a:cubicBezTo>
                <a:cubicBezTo>
                  <a:pt x="5805756" y="1031603"/>
                  <a:pt x="5813854" y="1064131"/>
                  <a:pt x="5805756" y="1031603"/>
                </a:cubicBezTo>
                <a:cubicBezTo>
                  <a:pt x="5830047" y="1049900"/>
                  <a:pt x="5836120" y="1022455"/>
                  <a:pt x="5851303" y="1028173"/>
                </a:cubicBezTo>
                <a:close/>
                <a:moveTo>
                  <a:pt x="5112994" y="1022311"/>
                </a:moveTo>
                <a:cubicBezTo>
                  <a:pt x="5121224" y="1022311"/>
                  <a:pt x="5121224" y="1030424"/>
                  <a:pt x="5129452" y="1030424"/>
                </a:cubicBezTo>
                <a:lnTo>
                  <a:pt x="5121202" y="1054724"/>
                </a:lnTo>
                <a:lnTo>
                  <a:pt x="5112994" y="1038537"/>
                </a:lnTo>
                <a:cubicBezTo>
                  <a:pt x="5112994" y="1030424"/>
                  <a:pt x="5121224" y="1030424"/>
                  <a:pt x="5112994" y="1022311"/>
                </a:cubicBezTo>
                <a:close/>
                <a:moveTo>
                  <a:pt x="5235462" y="1022309"/>
                </a:moveTo>
                <a:cubicBezTo>
                  <a:pt x="5243206" y="1022309"/>
                  <a:pt x="5243206" y="1037798"/>
                  <a:pt x="5243206" y="1045543"/>
                </a:cubicBezTo>
                <a:cubicBezTo>
                  <a:pt x="5243206" y="1045543"/>
                  <a:pt x="5235462" y="1053288"/>
                  <a:pt x="5227716" y="1053288"/>
                </a:cubicBezTo>
                <a:cubicBezTo>
                  <a:pt x="5227716" y="1045543"/>
                  <a:pt x="5227716" y="1037798"/>
                  <a:pt x="5219972" y="1030053"/>
                </a:cubicBezTo>
                <a:cubicBezTo>
                  <a:pt x="5227716" y="1030053"/>
                  <a:pt x="5227716" y="1037798"/>
                  <a:pt x="5235462" y="1045543"/>
                </a:cubicBezTo>
                <a:cubicBezTo>
                  <a:pt x="5243206" y="1045543"/>
                  <a:pt x="5235462" y="1037798"/>
                  <a:pt x="5235462" y="1022309"/>
                </a:cubicBezTo>
                <a:close/>
                <a:moveTo>
                  <a:pt x="5500073" y="1019453"/>
                </a:moveTo>
                <a:cubicBezTo>
                  <a:pt x="5501767" y="1019196"/>
                  <a:pt x="5502332" y="1019710"/>
                  <a:pt x="5502332" y="1020737"/>
                </a:cubicBezTo>
                <a:cubicBezTo>
                  <a:pt x="5502332" y="1022794"/>
                  <a:pt x="5500073" y="1026909"/>
                  <a:pt x="5500073" y="1031024"/>
                </a:cubicBezTo>
                <a:cubicBezTo>
                  <a:pt x="5509109" y="1047482"/>
                  <a:pt x="5509109" y="1022794"/>
                  <a:pt x="5518144" y="1031024"/>
                </a:cubicBezTo>
                <a:cubicBezTo>
                  <a:pt x="5509109" y="1063940"/>
                  <a:pt x="5509109" y="1055710"/>
                  <a:pt x="5500073" y="1072168"/>
                </a:cubicBezTo>
                <a:cubicBezTo>
                  <a:pt x="5491035" y="1080398"/>
                  <a:pt x="5509109" y="1047482"/>
                  <a:pt x="5491035" y="1022794"/>
                </a:cubicBezTo>
                <a:cubicBezTo>
                  <a:pt x="5495554" y="1020737"/>
                  <a:pt x="5498378" y="1019710"/>
                  <a:pt x="5500073" y="1019453"/>
                </a:cubicBezTo>
                <a:close/>
                <a:moveTo>
                  <a:pt x="5957971" y="1018269"/>
                </a:moveTo>
                <a:lnTo>
                  <a:pt x="5961520" y="1020671"/>
                </a:lnTo>
                <a:lnTo>
                  <a:pt x="5960888" y="1022309"/>
                </a:lnTo>
                <a:close/>
                <a:moveTo>
                  <a:pt x="5676910" y="1014564"/>
                </a:moveTo>
                <a:lnTo>
                  <a:pt x="5676910" y="1018435"/>
                </a:lnTo>
                <a:cubicBezTo>
                  <a:pt x="5676910" y="1026180"/>
                  <a:pt x="5676910" y="1033925"/>
                  <a:pt x="5676910" y="1045543"/>
                </a:cubicBezTo>
                <a:cubicBezTo>
                  <a:pt x="5661421" y="1045543"/>
                  <a:pt x="5669165" y="1022309"/>
                  <a:pt x="5676910" y="1014564"/>
                </a:cubicBezTo>
                <a:close/>
                <a:moveTo>
                  <a:pt x="5250950" y="1014564"/>
                </a:moveTo>
                <a:cubicBezTo>
                  <a:pt x="5266440" y="1006819"/>
                  <a:pt x="5274185" y="1045543"/>
                  <a:pt x="5258696" y="1037798"/>
                </a:cubicBezTo>
                <a:cubicBezTo>
                  <a:pt x="5258696" y="1037798"/>
                  <a:pt x="5258696" y="1022309"/>
                  <a:pt x="5250950" y="1014564"/>
                </a:cubicBezTo>
                <a:close/>
                <a:moveTo>
                  <a:pt x="1781298" y="1014564"/>
                </a:moveTo>
                <a:cubicBezTo>
                  <a:pt x="1789043" y="1045543"/>
                  <a:pt x="1765808" y="1030053"/>
                  <a:pt x="1750319" y="1045543"/>
                </a:cubicBezTo>
                <a:cubicBezTo>
                  <a:pt x="1750319" y="1030053"/>
                  <a:pt x="1773553" y="1022309"/>
                  <a:pt x="1781298" y="1014564"/>
                </a:cubicBezTo>
                <a:close/>
                <a:moveTo>
                  <a:pt x="5165904" y="1014359"/>
                </a:moveTo>
                <a:cubicBezTo>
                  <a:pt x="5173294" y="1018882"/>
                  <a:pt x="5188852" y="1036978"/>
                  <a:pt x="5195076" y="1055075"/>
                </a:cubicBezTo>
                <a:cubicBezTo>
                  <a:pt x="5186778" y="1055075"/>
                  <a:pt x="5195076" y="1079202"/>
                  <a:pt x="5203375" y="1087245"/>
                </a:cubicBezTo>
                <a:cubicBezTo>
                  <a:pt x="5203375" y="1111375"/>
                  <a:pt x="5186778" y="1079202"/>
                  <a:pt x="5186778" y="1071160"/>
                </a:cubicBezTo>
                <a:cubicBezTo>
                  <a:pt x="5178480" y="1079202"/>
                  <a:pt x="5178480" y="1079202"/>
                  <a:pt x="5178480" y="1063118"/>
                </a:cubicBezTo>
                <a:cubicBezTo>
                  <a:pt x="5161885" y="1071160"/>
                  <a:pt x="5178480" y="1079202"/>
                  <a:pt x="5186778" y="1095290"/>
                </a:cubicBezTo>
                <a:cubicBezTo>
                  <a:pt x="5170183" y="1103332"/>
                  <a:pt x="5161885" y="1063118"/>
                  <a:pt x="5170183" y="1063118"/>
                </a:cubicBezTo>
                <a:cubicBezTo>
                  <a:pt x="5178480" y="1063118"/>
                  <a:pt x="5178480" y="1047033"/>
                  <a:pt x="5186778" y="1047033"/>
                </a:cubicBezTo>
                <a:cubicBezTo>
                  <a:pt x="5178480" y="1030946"/>
                  <a:pt x="5170183" y="1022904"/>
                  <a:pt x="5161885" y="1014862"/>
                </a:cubicBezTo>
                <a:cubicBezTo>
                  <a:pt x="5161885" y="1012851"/>
                  <a:pt x="5163441" y="1012851"/>
                  <a:pt x="5165904" y="1014359"/>
                </a:cubicBezTo>
                <a:close/>
                <a:moveTo>
                  <a:pt x="5752487" y="1006822"/>
                </a:moveTo>
                <a:cubicBezTo>
                  <a:pt x="5776846" y="1022679"/>
                  <a:pt x="5776846" y="1054398"/>
                  <a:pt x="5793084" y="1078183"/>
                </a:cubicBezTo>
                <a:cubicBezTo>
                  <a:pt x="5784966" y="1086114"/>
                  <a:pt x="5784966" y="1086114"/>
                  <a:pt x="5784966" y="1094044"/>
                </a:cubicBezTo>
                <a:cubicBezTo>
                  <a:pt x="5776846" y="1101971"/>
                  <a:pt x="5768725" y="1078183"/>
                  <a:pt x="5784966" y="1078183"/>
                </a:cubicBezTo>
                <a:cubicBezTo>
                  <a:pt x="5768725" y="1046467"/>
                  <a:pt x="5752487" y="1094044"/>
                  <a:pt x="5760607" y="1070256"/>
                </a:cubicBezTo>
                <a:cubicBezTo>
                  <a:pt x="5760607" y="1070256"/>
                  <a:pt x="5760607" y="1062325"/>
                  <a:pt x="5760607" y="1062325"/>
                </a:cubicBezTo>
                <a:cubicBezTo>
                  <a:pt x="5760607" y="1054398"/>
                  <a:pt x="5752487" y="1054398"/>
                  <a:pt x="5752487" y="1054398"/>
                </a:cubicBezTo>
                <a:cubicBezTo>
                  <a:pt x="5744367" y="1062325"/>
                  <a:pt x="5752487" y="1030610"/>
                  <a:pt x="5768725" y="1062325"/>
                </a:cubicBezTo>
                <a:cubicBezTo>
                  <a:pt x="5760607" y="1046467"/>
                  <a:pt x="5768725" y="1030610"/>
                  <a:pt x="5752487" y="1006822"/>
                </a:cubicBezTo>
                <a:close/>
                <a:moveTo>
                  <a:pt x="5704018" y="1006819"/>
                </a:moveTo>
                <a:cubicBezTo>
                  <a:pt x="5711763" y="1022309"/>
                  <a:pt x="5704018" y="1037798"/>
                  <a:pt x="5719507" y="1045543"/>
                </a:cubicBezTo>
                <a:cubicBezTo>
                  <a:pt x="5704018" y="1045543"/>
                  <a:pt x="5704018" y="1022309"/>
                  <a:pt x="5704018" y="1006819"/>
                </a:cubicBezTo>
                <a:close/>
                <a:moveTo>
                  <a:pt x="5969146" y="1004882"/>
                </a:moveTo>
                <a:cubicBezTo>
                  <a:pt x="5970850" y="1004398"/>
                  <a:pt x="5973472" y="1004882"/>
                  <a:pt x="5977668" y="1006819"/>
                </a:cubicBezTo>
                <a:cubicBezTo>
                  <a:pt x="5969277" y="1014564"/>
                  <a:pt x="5994448" y="1045543"/>
                  <a:pt x="5977668" y="1053288"/>
                </a:cubicBezTo>
                <a:cubicBezTo>
                  <a:pt x="5981864" y="1045543"/>
                  <a:pt x="5975570" y="1033925"/>
                  <a:pt x="5968228" y="1025214"/>
                </a:cubicBezTo>
                <a:lnTo>
                  <a:pt x="5961520" y="1020671"/>
                </a:lnTo>
                <a:lnTo>
                  <a:pt x="5966130" y="1008756"/>
                </a:lnTo>
                <a:cubicBezTo>
                  <a:pt x="5966655" y="1006819"/>
                  <a:pt x="5967441" y="1005367"/>
                  <a:pt x="5969146" y="1004882"/>
                </a:cubicBezTo>
                <a:close/>
                <a:moveTo>
                  <a:pt x="1769474" y="1000526"/>
                </a:moveTo>
                <a:cubicBezTo>
                  <a:pt x="1776337" y="999558"/>
                  <a:pt x="1782942" y="1001011"/>
                  <a:pt x="1789043" y="1006819"/>
                </a:cubicBezTo>
                <a:cubicBezTo>
                  <a:pt x="1756514" y="999074"/>
                  <a:pt x="1740250" y="1045543"/>
                  <a:pt x="1707722" y="1022309"/>
                </a:cubicBezTo>
                <a:cubicBezTo>
                  <a:pt x="1726019" y="1028117"/>
                  <a:pt x="1748889" y="1003431"/>
                  <a:pt x="1769474" y="1000526"/>
                </a:cubicBezTo>
                <a:close/>
                <a:moveTo>
                  <a:pt x="5944106" y="999074"/>
                </a:moveTo>
                <a:lnTo>
                  <a:pt x="5957971" y="1018269"/>
                </a:lnTo>
                <a:lnTo>
                  <a:pt x="5952497" y="1014564"/>
                </a:lnTo>
                <a:cubicBezTo>
                  <a:pt x="5952497" y="1014564"/>
                  <a:pt x="5944106" y="1006819"/>
                  <a:pt x="5944106" y="999074"/>
                </a:cubicBezTo>
                <a:close/>
                <a:moveTo>
                  <a:pt x="5580102" y="999074"/>
                </a:moveTo>
                <a:cubicBezTo>
                  <a:pt x="5587846" y="1006819"/>
                  <a:pt x="5587846" y="1014564"/>
                  <a:pt x="5587846" y="1022309"/>
                </a:cubicBezTo>
                <a:cubicBezTo>
                  <a:pt x="5580102" y="1014564"/>
                  <a:pt x="5572357" y="1006819"/>
                  <a:pt x="5587846" y="1030053"/>
                </a:cubicBezTo>
                <a:cubicBezTo>
                  <a:pt x="5580102" y="1030053"/>
                  <a:pt x="5572357" y="1022309"/>
                  <a:pt x="5572357" y="1006819"/>
                </a:cubicBezTo>
                <a:cubicBezTo>
                  <a:pt x="5572357" y="1006819"/>
                  <a:pt x="5572357" y="999074"/>
                  <a:pt x="5580102" y="999074"/>
                </a:cubicBezTo>
                <a:close/>
                <a:moveTo>
                  <a:pt x="5370993" y="999074"/>
                </a:moveTo>
                <a:cubicBezTo>
                  <a:pt x="5386483" y="999074"/>
                  <a:pt x="5386483" y="1037798"/>
                  <a:pt x="5370993" y="1030053"/>
                </a:cubicBezTo>
                <a:cubicBezTo>
                  <a:pt x="5363248" y="1014564"/>
                  <a:pt x="5378738" y="1014564"/>
                  <a:pt x="5370993" y="999074"/>
                </a:cubicBezTo>
                <a:close/>
                <a:moveTo>
                  <a:pt x="5887312" y="991330"/>
                </a:moveTo>
                <a:cubicBezTo>
                  <a:pt x="5895486" y="999350"/>
                  <a:pt x="5897530" y="1009378"/>
                  <a:pt x="5898552" y="1020406"/>
                </a:cubicBezTo>
                <a:lnTo>
                  <a:pt x="5902594" y="1048175"/>
                </a:lnTo>
                <a:lnTo>
                  <a:pt x="5895486" y="1031436"/>
                </a:lnTo>
                <a:cubicBezTo>
                  <a:pt x="5887312" y="1031436"/>
                  <a:pt x="5887312" y="1039457"/>
                  <a:pt x="5887312" y="1047480"/>
                </a:cubicBezTo>
                <a:cubicBezTo>
                  <a:pt x="5887312" y="1039457"/>
                  <a:pt x="5879135" y="1031436"/>
                  <a:pt x="5870961" y="1039457"/>
                </a:cubicBezTo>
                <a:cubicBezTo>
                  <a:pt x="5887312" y="1015393"/>
                  <a:pt x="5862784" y="1015393"/>
                  <a:pt x="5887312" y="991330"/>
                </a:cubicBezTo>
                <a:close/>
                <a:moveTo>
                  <a:pt x="5676910" y="991330"/>
                </a:moveTo>
                <a:lnTo>
                  <a:pt x="5676910" y="1014564"/>
                </a:lnTo>
                <a:cubicBezTo>
                  <a:pt x="5669165" y="1006819"/>
                  <a:pt x="5669165" y="1014564"/>
                  <a:pt x="5669165" y="1022309"/>
                </a:cubicBezTo>
                <a:cubicBezTo>
                  <a:pt x="5661421" y="1022309"/>
                  <a:pt x="5669165" y="1006819"/>
                  <a:pt x="5661421" y="999074"/>
                </a:cubicBezTo>
                <a:cubicBezTo>
                  <a:pt x="5676910" y="1006819"/>
                  <a:pt x="5669165" y="999074"/>
                  <a:pt x="5676910" y="991330"/>
                </a:cubicBezTo>
                <a:close/>
                <a:moveTo>
                  <a:pt x="2606114" y="991330"/>
                </a:moveTo>
                <a:cubicBezTo>
                  <a:pt x="2613859" y="999074"/>
                  <a:pt x="2613859" y="999074"/>
                  <a:pt x="2613859" y="1006819"/>
                </a:cubicBezTo>
                <a:cubicBezTo>
                  <a:pt x="2606114" y="999074"/>
                  <a:pt x="2606114" y="1014564"/>
                  <a:pt x="2590625" y="1014564"/>
                </a:cubicBezTo>
                <a:cubicBezTo>
                  <a:pt x="2590625" y="999074"/>
                  <a:pt x="2598369" y="999074"/>
                  <a:pt x="2606114" y="991330"/>
                </a:cubicBezTo>
                <a:close/>
                <a:moveTo>
                  <a:pt x="5923412" y="990724"/>
                </a:moveTo>
                <a:cubicBezTo>
                  <a:pt x="5928132" y="994718"/>
                  <a:pt x="5938298" y="1010692"/>
                  <a:pt x="5944106" y="1022309"/>
                </a:cubicBezTo>
                <a:cubicBezTo>
                  <a:pt x="5920872" y="991330"/>
                  <a:pt x="5951851" y="1053288"/>
                  <a:pt x="5951851" y="1053288"/>
                </a:cubicBezTo>
                <a:cubicBezTo>
                  <a:pt x="5936361" y="1061032"/>
                  <a:pt x="5944106" y="1061032"/>
                  <a:pt x="5928616" y="1061032"/>
                </a:cubicBezTo>
                <a:cubicBezTo>
                  <a:pt x="5920872" y="1045543"/>
                  <a:pt x="5936361" y="1045543"/>
                  <a:pt x="5920872" y="1030053"/>
                </a:cubicBezTo>
                <a:cubicBezTo>
                  <a:pt x="5936361" y="1037798"/>
                  <a:pt x="5928616" y="1006819"/>
                  <a:pt x="5920872" y="991330"/>
                </a:cubicBezTo>
                <a:cubicBezTo>
                  <a:pt x="5920872" y="989393"/>
                  <a:pt x="5921840" y="989393"/>
                  <a:pt x="5923412" y="990724"/>
                </a:cubicBezTo>
                <a:close/>
                <a:moveTo>
                  <a:pt x="5593682" y="987700"/>
                </a:moveTo>
                <a:cubicBezTo>
                  <a:pt x="5595545" y="989724"/>
                  <a:pt x="5599272" y="997316"/>
                  <a:pt x="5605661" y="1013510"/>
                </a:cubicBezTo>
                <a:cubicBezTo>
                  <a:pt x="5614181" y="1021606"/>
                  <a:pt x="5622699" y="1029705"/>
                  <a:pt x="5605661" y="1037801"/>
                </a:cubicBezTo>
                <a:cubicBezTo>
                  <a:pt x="5599270" y="1025656"/>
                  <a:pt x="5588088" y="981629"/>
                  <a:pt x="5593682" y="987700"/>
                </a:cubicBezTo>
                <a:close/>
                <a:moveTo>
                  <a:pt x="5638186" y="983584"/>
                </a:moveTo>
                <a:cubicBezTo>
                  <a:pt x="5645931" y="983584"/>
                  <a:pt x="5645931" y="983584"/>
                  <a:pt x="5653675" y="999074"/>
                </a:cubicBezTo>
                <a:cubicBezTo>
                  <a:pt x="5653675" y="991330"/>
                  <a:pt x="5653675" y="991330"/>
                  <a:pt x="5653675" y="983584"/>
                </a:cubicBezTo>
                <a:cubicBezTo>
                  <a:pt x="5661421" y="983584"/>
                  <a:pt x="5661421" y="1006819"/>
                  <a:pt x="5653675" y="1014564"/>
                </a:cubicBezTo>
                <a:cubicBezTo>
                  <a:pt x="5645931" y="1014564"/>
                  <a:pt x="5653675" y="1006819"/>
                  <a:pt x="5653675" y="1006819"/>
                </a:cubicBezTo>
                <a:cubicBezTo>
                  <a:pt x="5653675" y="999074"/>
                  <a:pt x="5638186" y="999074"/>
                  <a:pt x="5638186" y="983584"/>
                </a:cubicBezTo>
                <a:close/>
                <a:moveTo>
                  <a:pt x="4950932" y="983456"/>
                </a:moveTo>
                <a:lnTo>
                  <a:pt x="4952476" y="998921"/>
                </a:lnTo>
                <a:cubicBezTo>
                  <a:pt x="4948456" y="994893"/>
                  <a:pt x="4942424" y="990866"/>
                  <a:pt x="4940414" y="987847"/>
                </a:cubicBezTo>
                <a:close/>
                <a:moveTo>
                  <a:pt x="4950467" y="978785"/>
                </a:moveTo>
                <a:lnTo>
                  <a:pt x="4952476" y="982812"/>
                </a:lnTo>
                <a:lnTo>
                  <a:pt x="4950932" y="983456"/>
                </a:lnTo>
                <a:close/>
                <a:moveTo>
                  <a:pt x="6033171" y="975840"/>
                </a:moveTo>
                <a:cubicBezTo>
                  <a:pt x="6040917" y="983584"/>
                  <a:pt x="6048661" y="1014564"/>
                  <a:pt x="6048661" y="1022309"/>
                </a:cubicBezTo>
                <a:cubicBezTo>
                  <a:pt x="6033171" y="1014564"/>
                  <a:pt x="6033171" y="999074"/>
                  <a:pt x="6033171" y="975840"/>
                </a:cubicBezTo>
                <a:close/>
                <a:moveTo>
                  <a:pt x="5533633" y="975840"/>
                </a:moveTo>
                <a:cubicBezTo>
                  <a:pt x="5533633" y="983584"/>
                  <a:pt x="5533633" y="991330"/>
                  <a:pt x="5541378" y="991330"/>
                </a:cubicBezTo>
                <a:cubicBezTo>
                  <a:pt x="5533633" y="999074"/>
                  <a:pt x="5533633" y="991330"/>
                  <a:pt x="5533633" y="991330"/>
                </a:cubicBezTo>
                <a:cubicBezTo>
                  <a:pt x="5525888" y="991330"/>
                  <a:pt x="5541378" y="1006819"/>
                  <a:pt x="5533633" y="1014564"/>
                </a:cubicBezTo>
                <a:cubicBezTo>
                  <a:pt x="5525888" y="1014564"/>
                  <a:pt x="5518144" y="975840"/>
                  <a:pt x="5533633" y="975840"/>
                </a:cubicBezTo>
                <a:close/>
                <a:moveTo>
                  <a:pt x="5436822" y="975840"/>
                </a:moveTo>
                <a:cubicBezTo>
                  <a:pt x="5444568" y="991330"/>
                  <a:pt x="5460057" y="999074"/>
                  <a:pt x="5475547" y="1014564"/>
                </a:cubicBezTo>
                <a:cubicBezTo>
                  <a:pt x="5467802" y="1022309"/>
                  <a:pt x="5467802" y="1030053"/>
                  <a:pt x="5452312" y="1037798"/>
                </a:cubicBezTo>
                <a:cubicBezTo>
                  <a:pt x="5475547" y="1014564"/>
                  <a:pt x="5444568" y="999074"/>
                  <a:pt x="5436822" y="975840"/>
                </a:cubicBezTo>
                <a:close/>
                <a:moveTo>
                  <a:pt x="2129657" y="975536"/>
                </a:moveTo>
                <a:lnTo>
                  <a:pt x="2129449" y="977267"/>
                </a:lnTo>
                <a:cubicBezTo>
                  <a:pt x="2129449" y="983382"/>
                  <a:pt x="2129449" y="989495"/>
                  <a:pt x="2121341" y="989495"/>
                </a:cubicBezTo>
                <a:lnTo>
                  <a:pt x="2120535" y="987657"/>
                </a:lnTo>
                <a:close/>
                <a:moveTo>
                  <a:pt x="4783982" y="974388"/>
                </a:moveTo>
                <a:cubicBezTo>
                  <a:pt x="4789168" y="974388"/>
                  <a:pt x="4795391" y="978504"/>
                  <a:pt x="4799540" y="982619"/>
                </a:cubicBezTo>
                <a:cubicBezTo>
                  <a:pt x="4782946" y="974388"/>
                  <a:pt x="4782946" y="999077"/>
                  <a:pt x="4774646" y="990847"/>
                </a:cubicBezTo>
                <a:cubicBezTo>
                  <a:pt x="4774646" y="978504"/>
                  <a:pt x="4778796" y="974388"/>
                  <a:pt x="4783982" y="974388"/>
                </a:cubicBezTo>
                <a:close/>
                <a:moveTo>
                  <a:pt x="5509506" y="974366"/>
                </a:moveTo>
                <a:cubicBezTo>
                  <a:pt x="5517549" y="990593"/>
                  <a:pt x="5509506" y="990593"/>
                  <a:pt x="5509506" y="1006822"/>
                </a:cubicBezTo>
                <a:lnTo>
                  <a:pt x="5507452" y="982653"/>
                </a:lnTo>
                <a:close/>
                <a:moveTo>
                  <a:pt x="5952016" y="973084"/>
                </a:moveTo>
                <a:lnTo>
                  <a:pt x="5959595" y="988717"/>
                </a:lnTo>
                <a:cubicBezTo>
                  <a:pt x="5961532" y="991913"/>
                  <a:pt x="5963469" y="994042"/>
                  <a:pt x="5967339" y="998302"/>
                </a:cubicBezTo>
                <a:cubicBezTo>
                  <a:pt x="5951851" y="981262"/>
                  <a:pt x="5944106" y="1006822"/>
                  <a:pt x="5928616" y="981262"/>
                </a:cubicBezTo>
                <a:cubicBezTo>
                  <a:pt x="5936361" y="989783"/>
                  <a:pt x="5940235" y="987654"/>
                  <a:pt x="5944106" y="982328"/>
                </a:cubicBezTo>
                <a:close/>
                <a:moveTo>
                  <a:pt x="1838799" y="972720"/>
                </a:moveTo>
                <a:cubicBezTo>
                  <a:pt x="1842015" y="972986"/>
                  <a:pt x="1842529" y="975647"/>
                  <a:pt x="1838414" y="982039"/>
                </a:cubicBezTo>
                <a:cubicBezTo>
                  <a:pt x="1821956" y="990556"/>
                  <a:pt x="1805498" y="999077"/>
                  <a:pt x="1789040" y="999077"/>
                </a:cubicBezTo>
                <a:cubicBezTo>
                  <a:pt x="1795211" y="992688"/>
                  <a:pt x="1829157" y="971920"/>
                  <a:pt x="1838799" y="972720"/>
                </a:cubicBezTo>
                <a:close/>
                <a:moveTo>
                  <a:pt x="5952449" y="972577"/>
                </a:moveTo>
                <a:lnTo>
                  <a:pt x="5952016" y="973084"/>
                </a:lnTo>
                <a:lnTo>
                  <a:pt x="5951851" y="972742"/>
                </a:lnTo>
                <a:close/>
                <a:moveTo>
                  <a:pt x="2113867" y="972427"/>
                </a:moveTo>
                <a:lnTo>
                  <a:pt x="2120535" y="987657"/>
                </a:lnTo>
                <a:lnTo>
                  <a:pt x="2109178" y="1002743"/>
                </a:lnTo>
                <a:cubicBezTo>
                  <a:pt x="2092964" y="1009878"/>
                  <a:pt x="2072693" y="1013954"/>
                  <a:pt x="2056477" y="1022106"/>
                </a:cubicBezTo>
                <a:cubicBezTo>
                  <a:pt x="2048369" y="1030258"/>
                  <a:pt x="2032155" y="1046563"/>
                  <a:pt x="2024047" y="1030258"/>
                </a:cubicBezTo>
                <a:cubicBezTo>
                  <a:pt x="1991617" y="1071019"/>
                  <a:pt x="1942970" y="1071019"/>
                  <a:pt x="1894321" y="1079173"/>
                </a:cubicBezTo>
                <a:cubicBezTo>
                  <a:pt x="1886214" y="1087325"/>
                  <a:pt x="1910537" y="1095478"/>
                  <a:pt x="1902429" y="1103630"/>
                </a:cubicBezTo>
                <a:cubicBezTo>
                  <a:pt x="1886214" y="1103630"/>
                  <a:pt x="1886214" y="1087325"/>
                  <a:pt x="1878107" y="1079173"/>
                </a:cubicBezTo>
                <a:cubicBezTo>
                  <a:pt x="1886214" y="1079173"/>
                  <a:pt x="1878107" y="1062867"/>
                  <a:pt x="1894321" y="1062867"/>
                </a:cubicBezTo>
                <a:cubicBezTo>
                  <a:pt x="1926753" y="1054715"/>
                  <a:pt x="1967292" y="1038410"/>
                  <a:pt x="1999722" y="1022106"/>
                </a:cubicBezTo>
                <a:cubicBezTo>
                  <a:pt x="1999722" y="1022106"/>
                  <a:pt x="1999722" y="1030258"/>
                  <a:pt x="1999722" y="1030258"/>
                </a:cubicBezTo>
                <a:cubicBezTo>
                  <a:pt x="2007830" y="1005802"/>
                  <a:pt x="2056477" y="1005802"/>
                  <a:pt x="2080803" y="997650"/>
                </a:cubicBezTo>
                <a:cubicBezTo>
                  <a:pt x="2092964" y="991534"/>
                  <a:pt x="2105127" y="967078"/>
                  <a:pt x="2113867" y="972427"/>
                </a:cubicBezTo>
                <a:close/>
                <a:moveTo>
                  <a:pt x="2137557" y="965039"/>
                </a:moveTo>
                <a:lnTo>
                  <a:pt x="2129657" y="975536"/>
                </a:lnTo>
                <a:lnTo>
                  <a:pt x="2130463" y="968860"/>
                </a:lnTo>
                <a:cubicBezTo>
                  <a:pt x="2131476" y="966567"/>
                  <a:pt x="2133502" y="965039"/>
                  <a:pt x="2137557" y="965039"/>
                </a:cubicBezTo>
                <a:close/>
                <a:moveTo>
                  <a:pt x="5959595" y="964224"/>
                </a:moveTo>
                <a:cubicBezTo>
                  <a:pt x="5959595" y="968483"/>
                  <a:pt x="5957659" y="970613"/>
                  <a:pt x="5955723" y="971678"/>
                </a:cubicBezTo>
                <a:lnTo>
                  <a:pt x="5952449" y="972577"/>
                </a:lnTo>
                <a:close/>
                <a:moveTo>
                  <a:pt x="1571328" y="956480"/>
                </a:moveTo>
                <a:cubicBezTo>
                  <a:pt x="1587679" y="982039"/>
                  <a:pt x="1530453" y="982039"/>
                  <a:pt x="1522277" y="999077"/>
                </a:cubicBezTo>
                <a:cubicBezTo>
                  <a:pt x="1514103" y="982039"/>
                  <a:pt x="1554978" y="956480"/>
                  <a:pt x="1571328" y="956480"/>
                </a:cubicBezTo>
                <a:close/>
                <a:moveTo>
                  <a:pt x="5435720" y="949217"/>
                </a:moveTo>
                <a:cubicBezTo>
                  <a:pt x="5435720" y="957207"/>
                  <a:pt x="5435720" y="965192"/>
                  <a:pt x="5435720" y="965192"/>
                </a:cubicBezTo>
                <a:cubicBezTo>
                  <a:pt x="5419123" y="965192"/>
                  <a:pt x="5427422" y="973179"/>
                  <a:pt x="5427422" y="989154"/>
                </a:cubicBezTo>
                <a:cubicBezTo>
                  <a:pt x="5444016" y="981165"/>
                  <a:pt x="5444016" y="1037073"/>
                  <a:pt x="5444016" y="1005126"/>
                </a:cubicBezTo>
                <a:cubicBezTo>
                  <a:pt x="5444016" y="1037073"/>
                  <a:pt x="5452315" y="1037073"/>
                  <a:pt x="5444016" y="1061035"/>
                </a:cubicBezTo>
                <a:cubicBezTo>
                  <a:pt x="5435720" y="1049055"/>
                  <a:pt x="5435720" y="1029088"/>
                  <a:pt x="5433645" y="1011117"/>
                </a:cubicBezTo>
                <a:lnTo>
                  <a:pt x="5413535" y="977687"/>
                </a:lnTo>
                <a:lnTo>
                  <a:pt x="5413937" y="977172"/>
                </a:lnTo>
                <a:lnTo>
                  <a:pt x="5412779" y="976429"/>
                </a:lnTo>
                <a:lnTo>
                  <a:pt x="5410825" y="973179"/>
                </a:lnTo>
                <a:cubicBezTo>
                  <a:pt x="5408751" y="973179"/>
                  <a:pt x="5408751" y="973678"/>
                  <a:pt x="5409657" y="974427"/>
                </a:cubicBezTo>
                <a:lnTo>
                  <a:pt x="5412779" y="976429"/>
                </a:lnTo>
                <a:lnTo>
                  <a:pt x="5413535" y="977687"/>
                </a:lnTo>
                <a:lnTo>
                  <a:pt x="5410825" y="981165"/>
                </a:lnTo>
                <a:cubicBezTo>
                  <a:pt x="5410825" y="981165"/>
                  <a:pt x="5402527" y="973179"/>
                  <a:pt x="5402527" y="973179"/>
                </a:cubicBezTo>
                <a:cubicBezTo>
                  <a:pt x="5402527" y="965192"/>
                  <a:pt x="5410825" y="957207"/>
                  <a:pt x="5394227" y="965192"/>
                </a:cubicBezTo>
                <a:cubicBezTo>
                  <a:pt x="5419123" y="933245"/>
                  <a:pt x="5410825" y="981165"/>
                  <a:pt x="5435720" y="949217"/>
                </a:cubicBezTo>
                <a:close/>
                <a:moveTo>
                  <a:pt x="6064149" y="948735"/>
                </a:moveTo>
                <a:cubicBezTo>
                  <a:pt x="6064149" y="948735"/>
                  <a:pt x="6072861" y="948735"/>
                  <a:pt x="6072861" y="948735"/>
                </a:cubicBezTo>
                <a:cubicBezTo>
                  <a:pt x="6072861" y="973259"/>
                  <a:pt x="6099001" y="981436"/>
                  <a:pt x="6090288" y="997787"/>
                </a:cubicBezTo>
                <a:cubicBezTo>
                  <a:pt x="6081574" y="981436"/>
                  <a:pt x="6072861" y="997787"/>
                  <a:pt x="6090288" y="1005961"/>
                </a:cubicBezTo>
                <a:cubicBezTo>
                  <a:pt x="6099001" y="1022311"/>
                  <a:pt x="6081574" y="1005961"/>
                  <a:pt x="6072861" y="1014135"/>
                </a:cubicBezTo>
                <a:cubicBezTo>
                  <a:pt x="6072861" y="997787"/>
                  <a:pt x="6072861" y="989610"/>
                  <a:pt x="6081574" y="981436"/>
                </a:cubicBezTo>
                <a:cubicBezTo>
                  <a:pt x="6072861" y="973259"/>
                  <a:pt x="6081574" y="956909"/>
                  <a:pt x="6064149" y="965085"/>
                </a:cubicBezTo>
                <a:cubicBezTo>
                  <a:pt x="6064149" y="956909"/>
                  <a:pt x="6064149" y="956909"/>
                  <a:pt x="6064149" y="948735"/>
                </a:cubicBezTo>
                <a:close/>
                <a:moveTo>
                  <a:pt x="5564613" y="948735"/>
                </a:moveTo>
                <a:cubicBezTo>
                  <a:pt x="5564613" y="973906"/>
                  <a:pt x="5556867" y="973906"/>
                  <a:pt x="5541378" y="973906"/>
                </a:cubicBezTo>
                <a:cubicBezTo>
                  <a:pt x="5541378" y="982297"/>
                  <a:pt x="5549123" y="982297"/>
                  <a:pt x="5549123" y="982297"/>
                </a:cubicBezTo>
                <a:cubicBezTo>
                  <a:pt x="5549123" y="990685"/>
                  <a:pt x="5549123" y="990685"/>
                  <a:pt x="5556867" y="999077"/>
                </a:cubicBezTo>
                <a:cubicBezTo>
                  <a:pt x="5541378" y="999077"/>
                  <a:pt x="5541378" y="982297"/>
                  <a:pt x="5533633" y="965515"/>
                </a:cubicBezTo>
                <a:cubicBezTo>
                  <a:pt x="5549123" y="965515"/>
                  <a:pt x="5541378" y="957126"/>
                  <a:pt x="5564613" y="948735"/>
                </a:cubicBezTo>
                <a:close/>
                <a:moveTo>
                  <a:pt x="6151814" y="945095"/>
                </a:moveTo>
                <a:lnTo>
                  <a:pt x="6152272" y="945520"/>
                </a:lnTo>
                <a:lnTo>
                  <a:pt x="6152128" y="945644"/>
                </a:lnTo>
                <a:close/>
                <a:moveTo>
                  <a:pt x="5984123" y="940990"/>
                </a:moveTo>
                <a:cubicBezTo>
                  <a:pt x="6000127" y="957252"/>
                  <a:pt x="6008130" y="965385"/>
                  <a:pt x="6016133" y="997913"/>
                </a:cubicBezTo>
                <a:cubicBezTo>
                  <a:pt x="6024136" y="989781"/>
                  <a:pt x="6016133" y="973518"/>
                  <a:pt x="6024136" y="965385"/>
                </a:cubicBezTo>
                <a:cubicBezTo>
                  <a:pt x="6024136" y="981651"/>
                  <a:pt x="6032140" y="1022309"/>
                  <a:pt x="6048146" y="1054837"/>
                </a:cubicBezTo>
                <a:cubicBezTo>
                  <a:pt x="6040143" y="1030441"/>
                  <a:pt x="6048146" y="1046707"/>
                  <a:pt x="6056147" y="1022309"/>
                </a:cubicBezTo>
                <a:cubicBezTo>
                  <a:pt x="6064150" y="1038574"/>
                  <a:pt x="6056147" y="1038574"/>
                  <a:pt x="6064150" y="1054837"/>
                </a:cubicBezTo>
                <a:cubicBezTo>
                  <a:pt x="6056147" y="1054837"/>
                  <a:pt x="6056147" y="1054837"/>
                  <a:pt x="6056147" y="1062970"/>
                </a:cubicBezTo>
                <a:cubicBezTo>
                  <a:pt x="6048146" y="1062970"/>
                  <a:pt x="6032140" y="1054837"/>
                  <a:pt x="6016133" y="1062970"/>
                </a:cubicBezTo>
                <a:cubicBezTo>
                  <a:pt x="6016133" y="1058903"/>
                  <a:pt x="6014133" y="1056871"/>
                  <a:pt x="6011132" y="1053822"/>
                </a:cubicBezTo>
                <a:lnTo>
                  <a:pt x="6002325" y="1041615"/>
                </a:lnTo>
                <a:lnTo>
                  <a:pt x="6002176" y="1040654"/>
                </a:lnTo>
                <a:lnTo>
                  <a:pt x="6016133" y="1054837"/>
                </a:lnTo>
                <a:cubicBezTo>
                  <a:pt x="6016133" y="1038574"/>
                  <a:pt x="6024136" y="1038574"/>
                  <a:pt x="6032140" y="1046707"/>
                </a:cubicBezTo>
                <a:cubicBezTo>
                  <a:pt x="6040143" y="1046707"/>
                  <a:pt x="6032140" y="1030441"/>
                  <a:pt x="6032140" y="1022309"/>
                </a:cubicBezTo>
                <a:cubicBezTo>
                  <a:pt x="6016133" y="1030441"/>
                  <a:pt x="6016133" y="1030441"/>
                  <a:pt x="6008130" y="1030441"/>
                </a:cubicBezTo>
                <a:cubicBezTo>
                  <a:pt x="6016133" y="1022309"/>
                  <a:pt x="6008130" y="989781"/>
                  <a:pt x="5992123" y="981651"/>
                </a:cubicBezTo>
                <a:cubicBezTo>
                  <a:pt x="5992123" y="993847"/>
                  <a:pt x="5996126" y="1010112"/>
                  <a:pt x="6000127" y="1027392"/>
                </a:cubicBezTo>
                <a:lnTo>
                  <a:pt x="6002176" y="1040654"/>
                </a:lnTo>
                <a:lnTo>
                  <a:pt x="6000127" y="1038574"/>
                </a:lnTo>
                <a:lnTo>
                  <a:pt x="6002325" y="1041615"/>
                </a:lnTo>
                <a:lnTo>
                  <a:pt x="6008130" y="1079234"/>
                </a:lnTo>
                <a:cubicBezTo>
                  <a:pt x="5992123" y="1071102"/>
                  <a:pt x="5992123" y="1079234"/>
                  <a:pt x="5976119" y="1095497"/>
                </a:cubicBezTo>
                <a:cubicBezTo>
                  <a:pt x="5968116" y="1062970"/>
                  <a:pt x="5960113" y="1103630"/>
                  <a:pt x="5944106" y="1071102"/>
                </a:cubicBezTo>
                <a:cubicBezTo>
                  <a:pt x="5960113" y="1087365"/>
                  <a:pt x="5968116" y="1054837"/>
                  <a:pt x="5952109" y="1046707"/>
                </a:cubicBezTo>
                <a:cubicBezTo>
                  <a:pt x="5960113" y="1030441"/>
                  <a:pt x="5976119" y="1062970"/>
                  <a:pt x="5984123" y="1071102"/>
                </a:cubicBezTo>
                <a:cubicBezTo>
                  <a:pt x="6000127" y="1071102"/>
                  <a:pt x="5976119" y="1038574"/>
                  <a:pt x="5992123" y="1038574"/>
                </a:cubicBezTo>
                <a:cubicBezTo>
                  <a:pt x="5992123" y="1030441"/>
                  <a:pt x="5968116" y="1014179"/>
                  <a:pt x="5992123" y="1006046"/>
                </a:cubicBezTo>
                <a:cubicBezTo>
                  <a:pt x="5984123" y="989781"/>
                  <a:pt x="5968116" y="1006046"/>
                  <a:pt x="5968116" y="981651"/>
                </a:cubicBezTo>
                <a:cubicBezTo>
                  <a:pt x="5976119" y="981651"/>
                  <a:pt x="5976119" y="981651"/>
                  <a:pt x="5984123" y="989781"/>
                </a:cubicBezTo>
                <a:cubicBezTo>
                  <a:pt x="5992123" y="981651"/>
                  <a:pt x="5968116" y="973518"/>
                  <a:pt x="5984123" y="957252"/>
                </a:cubicBezTo>
                <a:cubicBezTo>
                  <a:pt x="5992123" y="957252"/>
                  <a:pt x="5984123" y="965385"/>
                  <a:pt x="5984123" y="981651"/>
                </a:cubicBezTo>
                <a:cubicBezTo>
                  <a:pt x="6000127" y="973518"/>
                  <a:pt x="5984123" y="957252"/>
                  <a:pt x="5984123" y="940990"/>
                </a:cubicBezTo>
                <a:close/>
                <a:moveTo>
                  <a:pt x="5711763" y="940990"/>
                </a:moveTo>
                <a:cubicBezTo>
                  <a:pt x="5711763" y="958028"/>
                  <a:pt x="5719507" y="983587"/>
                  <a:pt x="5704018" y="983587"/>
                </a:cubicBezTo>
                <a:cubicBezTo>
                  <a:pt x="5719507" y="975067"/>
                  <a:pt x="5696273" y="940990"/>
                  <a:pt x="5711763" y="940990"/>
                </a:cubicBezTo>
                <a:close/>
                <a:moveTo>
                  <a:pt x="5008926" y="940990"/>
                </a:moveTo>
                <a:cubicBezTo>
                  <a:pt x="5008926" y="949381"/>
                  <a:pt x="5000213" y="982941"/>
                  <a:pt x="5017640" y="966161"/>
                </a:cubicBezTo>
                <a:cubicBezTo>
                  <a:pt x="5026353" y="991332"/>
                  <a:pt x="5008926" y="982941"/>
                  <a:pt x="5008926" y="991332"/>
                </a:cubicBezTo>
                <a:cubicBezTo>
                  <a:pt x="5008926" y="991332"/>
                  <a:pt x="4991500" y="940990"/>
                  <a:pt x="5008926" y="940990"/>
                </a:cubicBezTo>
                <a:close/>
                <a:moveTo>
                  <a:pt x="2257602" y="940990"/>
                </a:moveTo>
                <a:cubicBezTo>
                  <a:pt x="2241558" y="957770"/>
                  <a:pt x="2177386" y="991332"/>
                  <a:pt x="2145302" y="974552"/>
                </a:cubicBezTo>
                <a:cubicBezTo>
                  <a:pt x="2185409" y="966161"/>
                  <a:pt x="2193429" y="940990"/>
                  <a:pt x="2257602" y="940990"/>
                </a:cubicBezTo>
                <a:close/>
                <a:moveTo>
                  <a:pt x="5831805" y="934353"/>
                </a:moveTo>
                <a:cubicBezTo>
                  <a:pt x="5847295" y="942649"/>
                  <a:pt x="5839550" y="950947"/>
                  <a:pt x="5847295" y="959245"/>
                </a:cubicBezTo>
                <a:cubicBezTo>
                  <a:pt x="5847295" y="967544"/>
                  <a:pt x="5839550" y="967544"/>
                  <a:pt x="5839550" y="967544"/>
                </a:cubicBezTo>
                <a:cubicBezTo>
                  <a:pt x="5824061" y="934353"/>
                  <a:pt x="5824061" y="967544"/>
                  <a:pt x="5816316" y="975843"/>
                </a:cubicBezTo>
                <a:cubicBezTo>
                  <a:pt x="5816316" y="959245"/>
                  <a:pt x="5831805" y="950947"/>
                  <a:pt x="5816316" y="942649"/>
                </a:cubicBezTo>
                <a:cubicBezTo>
                  <a:pt x="5816316" y="917755"/>
                  <a:pt x="5847295" y="975843"/>
                  <a:pt x="5831805" y="934353"/>
                </a:cubicBezTo>
                <a:close/>
                <a:moveTo>
                  <a:pt x="5677878" y="933245"/>
                </a:moveTo>
                <a:cubicBezTo>
                  <a:pt x="5686592" y="941637"/>
                  <a:pt x="5695305" y="950025"/>
                  <a:pt x="5704018" y="975197"/>
                </a:cubicBezTo>
                <a:cubicBezTo>
                  <a:pt x="5695305" y="975197"/>
                  <a:pt x="5686592" y="975197"/>
                  <a:pt x="5677878" y="983587"/>
                </a:cubicBezTo>
                <a:cubicBezTo>
                  <a:pt x="5686592" y="975197"/>
                  <a:pt x="5686592" y="933245"/>
                  <a:pt x="5669165" y="958416"/>
                </a:cubicBezTo>
                <a:cubicBezTo>
                  <a:pt x="5669165" y="950025"/>
                  <a:pt x="5677878" y="950025"/>
                  <a:pt x="5677878" y="933245"/>
                </a:cubicBezTo>
                <a:close/>
                <a:moveTo>
                  <a:pt x="5041843" y="933245"/>
                </a:moveTo>
                <a:cubicBezTo>
                  <a:pt x="5041843" y="950284"/>
                  <a:pt x="5049587" y="950284"/>
                  <a:pt x="5057332" y="967322"/>
                </a:cubicBezTo>
                <a:cubicBezTo>
                  <a:pt x="5049587" y="967322"/>
                  <a:pt x="5049587" y="958804"/>
                  <a:pt x="5041843" y="950284"/>
                </a:cubicBezTo>
                <a:cubicBezTo>
                  <a:pt x="5041843" y="975843"/>
                  <a:pt x="5034097" y="958804"/>
                  <a:pt x="5026353" y="941763"/>
                </a:cubicBezTo>
                <a:cubicBezTo>
                  <a:pt x="5034097" y="941763"/>
                  <a:pt x="5041843" y="933245"/>
                  <a:pt x="5041843" y="933245"/>
                </a:cubicBezTo>
                <a:close/>
                <a:moveTo>
                  <a:pt x="4791241" y="933245"/>
                </a:moveTo>
                <a:cubicBezTo>
                  <a:pt x="4816137" y="949703"/>
                  <a:pt x="4807838" y="982619"/>
                  <a:pt x="4832734" y="999077"/>
                </a:cubicBezTo>
                <a:cubicBezTo>
                  <a:pt x="4816137" y="999077"/>
                  <a:pt x="4807838" y="990847"/>
                  <a:pt x="4791241" y="999077"/>
                </a:cubicBezTo>
                <a:cubicBezTo>
                  <a:pt x="4782946" y="990847"/>
                  <a:pt x="4799540" y="999077"/>
                  <a:pt x="4799540" y="982619"/>
                </a:cubicBezTo>
                <a:cubicBezTo>
                  <a:pt x="4807838" y="982619"/>
                  <a:pt x="4807838" y="974388"/>
                  <a:pt x="4807838" y="974388"/>
                </a:cubicBezTo>
                <a:cubicBezTo>
                  <a:pt x="4799540" y="957931"/>
                  <a:pt x="4782946" y="957931"/>
                  <a:pt x="4791241" y="933245"/>
                </a:cubicBezTo>
                <a:close/>
                <a:moveTo>
                  <a:pt x="6141166" y="932172"/>
                </a:moveTo>
                <a:cubicBezTo>
                  <a:pt x="6142681" y="932675"/>
                  <a:pt x="6144700" y="934187"/>
                  <a:pt x="6146720" y="936202"/>
                </a:cubicBezTo>
                <a:lnTo>
                  <a:pt x="6151814" y="945095"/>
                </a:lnTo>
                <a:lnTo>
                  <a:pt x="6148738" y="942246"/>
                </a:lnTo>
                <a:cubicBezTo>
                  <a:pt x="6144700" y="940231"/>
                  <a:pt x="6138642" y="938216"/>
                  <a:pt x="6138642" y="934187"/>
                </a:cubicBezTo>
                <a:cubicBezTo>
                  <a:pt x="6138642" y="932172"/>
                  <a:pt x="6139652" y="931668"/>
                  <a:pt x="6141166" y="932172"/>
                </a:cubicBezTo>
                <a:close/>
                <a:moveTo>
                  <a:pt x="6011269" y="926833"/>
                </a:moveTo>
                <a:cubicBezTo>
                  <a:pt x="6013811" y="929372"/>
                  <a:pt x="6019619" y="952606"/>
                  <a:pt x="6025427" y="940990"/>
                </a:cubicBezTo>
                <a:cubicBezTo>
                  <a:pt x="6033171" y="948735"/>
                  <a:pt x="6017682" y="948735"/>
                  <a:pt x="6017682" y="964224"/>
                </a:cubicBezTo>
                <a:cubicBezTo>
                  <a:pt x="5994448" y="940990"/>
                  <a:pt x="6025427" y="956480"/>
                  <a:pt x="6009937" y="933245"/>
                </a:cubicBezTo>
                <a:cubicBezTo>
                  <a:pt x="6009937" y="927437"/>
                  <a:pt x="6010423" y="925983"/>
                  <a:pt x="6011269" y="926833"/>
                </a:cubicBezTo>
                <a:close/>
                <a:moveTo>
                  <a:pt x="4968561" y="926429"/>
                </a:moveTo>
                <a:lnTo>
                  <a:pt x="4976167" y="964517"/>
                </a:lnTo>
                <a:lnTo>
                  <a:pt x="4976972" y="966012"/>
                </a:lnTo>
                <a:lnTo>
                  <a:pt x="4984648" y="951601"/>
                </a:lnTo>
                <a:cubicBezTo>
                  <a:pt x="4984646" y="944551"/>
                  <a:pt x="4984646" y="938512"/>
                  <a:pt x="4992691" y="942539"/>
                </a:cubicBezTo>
                <a:cubicBezTo>
                  <a:pt x="5000733" y="966703"/>
                  <a:pt x="4992691" y="950593"/>
                  <a:pt x="4984648" y="958648"/>
                </a:cubicBezTo>
                <a:cubicBezTo>
                  <a:pt x="4992691" y="982812"/>
                  <a:pt x="5008775" y="990866"/>
                  <a:pt x="5000733" y="1015030"/>
                </a:cubicBezTo>
                <a:cubicBezTo>
                  <a:pt x="5008775" y="1023084"/>
                  <a:pt x="5016818" y="1006976"/>
                  <a:pt x="5016818" y="998921"/>
                </a:cubicBezTo>
                <a:cubicBezTo>
                  <a:pt x="5024860" y="998921"/>
                  <a:pt x="5024860" y="1015030"/>
                  <a:pt x="5032902" y="1015030"/>
                </a:cubicBezTo>
                <a:cubicBezTo>
                  <a:pt x="5024860" y="990866"/>
                  <a:pt x="5040945" y="1015030"/>
                  <a:pt x="5048989" y="990866"/>
                </a:cubicBezTo>
                <a:cubicBezTo>
                  <a:pt x="5048989" y="1006976"/>
                  <a:pt x="5057031" y="1006976"/>
                  <a:pt x="5065074" y="1023084"/>
                </a:cubicBezTo>
                <a:cubicBezTo>
                  <a:pt x="5057031" y="1023084"/>
                  <a:pt x="5057031" y="1039193"/>
                  <a:pt x="5057031" y="1047248"/>
                </a:cubicBezTo>
                <a:cubicBezTo>
                  <a:pt x="5048989" y="1047248"/>
                  <a:pt x="5048989" y="1023084"/>
                  <a:pt x="5040945" y="1015030"/>
                </a:cubicBezTo>
                <a:cubicBezTo>
                  <a:pt x="5040945" y="1023084"/>
                  <a:pt x="5040945" y="1047248"/>
                  <a:pt x="5024860" y="1031139"/>
                </a:cubicBezTo>
                <a:cubicBezTo>
                  <a:pt x="5016818" y="1039193"/>
                  <a:pt x="5032902" y="1047248"/>
                  <a:pt x="5032902" y="1063357"/>
                </a:cubicBezTo>
                <a:cubicBezTo>
                  <a:pt x="5024860" y="1063357"/>
                  <a:pt x="5024860" y="1063357"/>
                  <a:pt x="5032902" y="1079467"/>
                </a:cubicBezTo>
                <a:cubicBezTo>
                  <a:pt x="5016818" y="1071411"/>
                  <a:pt x="5024860" y="1079467"/>
                  <a:pt x="5008775" y="1087521"/>
                </a:cubicBezTo>
                <a:cubicBezTo>
                  <a:pt x="5000733" y="1079467"/>
                  <a:pt x="5008775" y="1079467"/>
                  <a:pt x="5000733" y="1063357"/>
                </a:cubicBezTo>
                <a:cubicBezTo>
                  <a:pt x="5016818" y="1079467"/>
                  <a:pt x="5016818" y="1055303"/>
                  <a:pt x="5008775" y="1039193"/>
                </a:cubicBezTo>
                <a:cubicBezTo>
                  <a:pt x="5032902" y="1055303"/>
                  <a:pt x="5000733" y="1015030"/>
                  <a:pt x="4992691" y="1006976"/>
                </a:cubicBezTo>
                <a:cubicBezTo>
                  <a:pt x="4992691" y="1015030"/>
                  <a:pt x="4992691" y="1031139"/>
                  <a:pt x="5000733" y="1047248"/>
                </a:cubicBezTo>
                <a:cubicBezTo>
                  <a:pt x="4984648" y="1031139"/>
                  <a:pt x="4976603" y="1047248"/>
                  <a:pt x="4984648" y="1063357"/>
                </a:cubicBezTo>
                <a:cubicBezTo>
                  <a:pt x="4976603" y="1071411"/>
                  <a:pt x="4976603" y="1087521"/>
                  <a:pt x="4976603" y="1103630"/>
                </a:cubicBezTo>
                <a:cubicBezTo>
                  <a:pt x="4960518" y="1103630"/>
                  <a:pt x="4976603" y="1087521"/>
                  <a:pt x="4968561" y="1079467"/>
                </a:cubicBezTo>
                <a:cubicBezTo>
                  <a:pt x="4960518" y="1079467"/>
                  <a:pt x="4960518" y="1087521"/>
                  <a:pt x="4952476" y="1087521"/>
                </a:cubicBezTo>
                <a:cubicBezTo>
                  <a:pt x="4936391" y="1087521"/>
                  <a:pt x="4968561" y="1087521"/>
                  <a:pt x="4952476" y="1071411"/>
                </a:cubicBezTo>
                <a:cubicBezTo>
                  <a:pt x="4960518" y="1063357"/>
                  <a:pt x="4968561" y="1087521"/>
                  <a:pt x="4976603" y="1071411"/>
                </a:cubicBezTo>
                <a:cubicBezTo>
                  <a:pt x="4968561" y="1063357"/>
                  <a:pt x="4960518" y="1063357"/>
                  <a:pt x="4960518" y="1047248"/>
                </a:cubicBezTo>
                <a:cubicBezTo>
                  <a:pt x="4952476" y="1047248"/>
                  <a:pt x="4952476" y="1063357"/>
                  <a:pt x="4944434" y="1063357"/>
                </a:cubicBezTo>
                <a:cubicBezTo>
                  <a:pt x="4936391" y="1047248"/>
                  <a:pt x="4936391" y="1047248"/>
                  <a:pt x="4928349" y="1047248"/>
                </a:cubicBezTo>
                <a:cubicBezTo>
                  <a:pt x="4928349" y="1039193"/>
                  <a:pt x="4944434" y="1047248"/>
                  <a:pt x="4936391" y="1039193"/>
                </a:cubicBezTo>
                <a:cubicBezTo>
                  <a:pt x="4944434" y="1047248"/>
                  <a:pt x="4944434" y="1039193"/>
                  <a:pt x="4952476" y="1031139"/>
                </a:cubicBezTo>
                <a:cubicBezTo>
                  <a:pt x="4960518" y="1039193"/>
                  <a:pt x="4968561" y="1055303"/>
                  <a:pt x="4976603" y="1063357"/>
                </a:cubicBezTo>
                <a:cubicBezTo>
                  <a:pt x="4984648" y="1039193"/>
                  <a:pt x="4944434" y="1031139"/>
                  <a:pt x="4960518" y="1006976"/>
                </a:cubicBezTo>
                <a:cubicBezTo>
                  <a:pt x="4952476" y="998921"/>
                  <a:pt x="4944434" y="1015030"/>
                  <a:pt x="4944434" y="1023084"/>
                </a:cubicBezTo>
                <a:cubicBezTo>
                  <a:pt x="4936391" y="1023084"/>
                  <a:pt x="4936391" y="998921"/>
                  <a:pt x="4952476" y="998921"/>
                </a:cubicBezTo>
                <a:cubicBezTo>
                  <a:pt x="4968561" y="990866"/>
                  <a:pt x="4952476" y="958648"/>
                  <a:pt x="4968561" y="950593"/>
                </a:cubicBezTo>
                <a:cubicBezTo>
                  <a:pt x="4968561" y="934485"/>
                  <a:pt x="4960518" y="934485"/>
                  <a:pt x="4952476" y="942539"/>
                </a:cubicBezTo>
                <a:cubicBezTo>
                  <a:pt x="4952476" y="934485"/>
                  <a:pt x="4960518" y="934485"/>
                  <a:pt x="4968561" y="926429"/>
                </a:cubicBezTo>
                <a:close/>
                <a:moveTo>
                  <a:pt x="1951318" y="925864"/>
                </a:moveTo>
                <a:cubicBezTo>
                  <a:pt x="1954586" y="926952"/>
                  <a:pt x="1957491" y="929372"/>
                  <a:pt x="1959428" y="933245"/>
                </a:cubicBezTo>
                <a:cubicBezTo>
                  <a:pt x="1943938" y="940990"/>
                  <a:pt x="1943938" y="940990"/>
                  <a:pt x="1928448" y="948735"/>
                </a:cubicBezTo>
                <a:cubicBezTo>
                  <a:pt x="1928448" y="937117"/>
                  <a:pt x="1934256" y="929372"/>
                  <a:pt x="1941033" y="926469"/>
                </a:cubicBezTo>
                <a:cubicBezTo>
                  <a:pt x="1944421" y="925016"/>
                  <a:pt x="1948051" y="924774"/>
                  <a:pt x="1951318" y="925864"/>
                </a:cubicBezTo>
                <a:close/>
                <a:moveTo>
                  <a:pt x="1661253" y="925501"/>
                </a:moveTo>
                <a:cubicBezTo>
                  <a:pt x="1661253" y="933245"/>
                  <a:pt x="1653508" y="940990"/>
                  <a:pt x="1638019" y="940990"/>
                </a:cubicBezTo>
                <a:cubicBezTo>
                  <a:pt x="1638019" y="925501"/>
                  <a:pt x="1645764" y="925501"/>
                  <a:pt x="1661253" y="925501"/>
                </a:cubicBezTo>
                <a:close/>
                <a:moveTo>
                  <a:pt x="5246106" y="923563"/>
                </a:moveTo>
                <a:cubicBezTo>
                  <a:pt x="5250949" y="925501"/>
                  <a:pt x="5254822" y="929372"/>
                  <a:pt x="5258693" y="933245"/>
                </a:cubicBezTo>
                <a:cubicBezTo>
                  <a:pt x="5266438" y="948735"/>
                  <a:pt x="5250949" y="925501"/>
                  <a:pt x="5250949" y="933245"/>
                </a:cubicBezTo>
                <a:cubicBezTo>
                  <a:pt x="5243203" y="940990"/>
                  <a:pt x="5266438" y="948735"/>
                  <a:pt x="5258693" y="964224"/>
                </a:cubicBezTo>
                <a:cubicBezTo>
                  <a:pt x="5250949" y="964224"/>
                  <a:pt x="5250949" y="956480"/>
                  <a:pt x="5250949" y="956480"/>
                </a:cubicBezTo>
                <a:cubicBezTo>
                  <a:pt x="5250949" y="956480"/>
                  <a:pt x="5243203" y="956480"/>
                  <a:pt x="5243203" y="956480"/>
                </a:cubicBezTo>
                <a:cubicBezTo>
                  <a:pt x="5235459" y="940990"/>
                  <a:pt x="5227714" y="940990"/>
                  <a:pt x="5227714" y="925501"/>
                </a:cubicBezTo>
                <a:cubicBezTo>
                  <a:pt x="5235459" y="921627"/>
                  <a:pt x="5241267" y="921627"/>
                  <a:pt x="5246106" y="923563"/>
                </a:cubicBezTo>
                <a:close/>
                <a:moveTo>
                  <a:pt x="5556867" y="918239"/>
                </a:moveTo>
                <a:cubicBezTo>
                  <a:pt x="5564613" y="910011"/>
                  <a:pt x="5564613" y="942927"/>
                  <a:pt x="5580102" y="926469"/>
                </a:cubicBezTo>
                <a:cubicBezTo>
                  <a:pt x="5564613" y="942927"/>
                  <a:pt x="5580102" y="959384"/>
                  <a:pt x="5587846" y="975843"/>
                </a:cubicBezTo>
                <a:cubicBezTo>
                  <a:pt x="5572357" y="967612"/>
                  <a:pt x="5572357" y="934697"/>
                  <a:pt x="5556867" y="918239"/>
                </a:cubicBezTo>
                <a:close/>
                <a:moveTo>
                  <a:pt x="6203557" y="917755"/>
                </a:moveTo>
                <a:cubicBezTo>
                  <a:pt x="6211301" y="925501"/>
                  <a:pt x="6219046" y="925501"/>
                  <a:pt x="6219046" y="940990"/>
                </a:cubicBezTo>
                <a:cubicBezTo>
                  <a:pt x="6211301" y="940990"/>
                  <a:pt x="6203557" y="948735"/>
                  <a:pt x="6195811" y="925501"/>
                </a:cubicBezTo>
                <a:cubicBezTo>
                  <a:pt x="6203557" y="933245"/>
                  <a:pt x="6211301" y="933245"/>
                  <a:pt x="6203557" y="917755"/>
                </a:cubicBezTo>
                <a:close/>
                <a:moveTo>
                  <a:pt x="5387258" y="917755"/>
                </a:moveTo>
                <a:cubicBezTo>
                  <a:pt x="5404297" y="917755"/>
                  <a:pt x="5387258" y="925501"/>
                  <a:pt x="5395777" y="940990"/>
                </a:cubicBezTo>
                <a:lnTo>
                  <a:pt x="5402965" y="937238"/>
                </a:lnTo>
                <a:lnTo>
                  <a:pt x="5404297" y="948735"/>
                </a:lnTo>
                <a:cubicBezTo>
                  <a:pt x="5404297" y="948735"/>
                  <a:pt x="5395777" y="940990"/>
                  <a:pt x="5395777" y="948735"/>
                </a:cubicBezTo>
                <a:cubicBezTo>
                  <a:pt x="5378738" y="925501"/>
                  <a:pt x="5395777" y="925501"/>
                  <a:pt x="5387258" y="917755"/>
                </a:cubicBezTo>
                <a:close/>
                <a:moveTo>
                  <a:pt x="6284875" y="910011"/>
                </a:moveTo>
                <a:cubicBezTo>
                  <a:pt x="6284875" y="910011"/>
                  <a:pt x="6284875" y="917755"/>
                  <a:pt x="6284875" y="925501"/>
                </a:cubicBezTo>
                <a:cubicBezTo>
                  <a:pt x="6259704" y="910011"/>
                  <a:pt x="6259704" y="948735"/>
                  <a:pt x="6234533" y="925501"/>
                </a:cubicBezTo>
                <a:cubicBezTo>
                  <a:pt x="6259704" y="910011"/>
                  <a:pt x="6259704" y="917755"/>
                  <a:pt x="6284875" y="910011"/>
                </a:cubicBezTo>
                <a:close/>
                <a:moveTo>
                  <a:pt x="5395777" y="910011"/>
                </a:moveTo>
                <a:cubicBezTo>
                  <a:pt x="5408556" y="913884"/>
                  <a:pt x="5408556" y="919692"/>
                  <a:pt x="5406427" y="926469"/>
                </a:cubicBezTo>
                <a:lnTo>
                  <a:pt x="5402965" y="937237"/>
                </a:lnTo>
                <a:lnTo>
                  <a:pt x="5402167" y="928405"/>
                </a:lnTo>
                <a:cubicBezTo>
                  <a:pt x="5400037" y="921628"/>
                  <a:pt x="5395777" y="913884"/>
                  <a:pt x="5395777" y="910011"/>
                </a:cubicBezTo>
                <a:close/>
                <a:moveTo>
                  <a:pt x="1990407" y="910011"/>
                </a:moveTo>
                <a:cubicBezTo>
                  <a:pt x="1990407" y="917755"/>
                  <a:pt x="1982661" y="940990"/>
                  <a:pt x="1998152" y="925501"/>
                </a:cubicBezTo>
                <a:cubicBezTo>
                  <a:pt x="1998152" y="940990"/>
                  <a:pt x="1990407" y="948735"/>
                  <a:pt x="1974917" y="948735"/>
                </a:cubicBezTo>
                <a:cubicBezTo>
                  <a:pt x="1974917" y="933245"/>
                  <a:pt x="1990407" y="940990"/>
                  <a:pt x="1974917" y="917755"/>
                </a:cubicBezTo>
                <a:cubicBezTo>
                  <a:pt x="1982661" y="917755"/>
                  <a:pt x="1990407" y="917755"/>
                  <a:pt x="1990407" y="910011"/>
                </a:cubicBezTo>
                <a:close/>
                <a:moveTo>
                  <a:pt x="5734997" y="902266"/>
                </a:moveTo>
                <a:cubicBezTo>
                  <a:pt x="5742742" y="917755"/>
                  <a:pt x="5742742" y="933245"/>
                  <a:pt x="5742742" y="940990"/>
                </a:cubicBezTo>
                <a:cubicBezTo>
                  <a:pt x="5734997" y="940990"/>
                  <a:pt x="5727253" y="933245"/>
                  <a:pt x="5719507" y="917755"/>
                </a:cubicBezTo>
                <a:cubicBezTo>
                  <a:pt x="5742742" y="940990"/>
                  <a:pt x="5719507" y="910011"/>
                  <a:pt x="5734997" y="902266"/>
                </a:cubicBezTo>
                <a:close/>
                <a:moveTo>
                  <a:pt x="5614952" y="902266"/>
                </a:moveTo>
                <a:cubicBezTo>
                  <a:pt x="5626571" y="914331"/>
                  <a:pt x="5629473" y="967110"/>
                  <a:pt x="5623665" y="958817"/>
                </a:cubicBezTo>
                <a:lnTo>
                  <a:pt x="5619985" y="945117"/>
                </a:lnTo>
                <a:lnTo>
                  <a:pt x="5599462" y="917755"/>
                </a:lnTo>
                <a:cubicBezTo>
                  <a:pt x="5607208" y="917755"/>
                  <a:pt x="5614952" y="917755"/>
                  <a:pt x="5607208" y="910011"/>
                </a:cubicBezTo>
                <a:cubicBezTo>
                  <a:pt x="5609144" y="906138"/>
                  <a:pt x="5610596" y="905654"/>
                  <a:pt x="5611805" y="907347"/>
                </a:cubicBezTo>
                <a:lnTo>
                  <a:pt x="5614952" y="919748"/>
                </a:lnTo>
                <a:close/>
                <a:moveTo>
                  <a:pt x="2861691" y="902266"/>
                </a:moveTo>
                <a:cubicBezTo>
                  <a:pt x="2861691" y="925501"/>
                  <a:pt x="2846201" y="925501"/>
                  <a:pt x="2846201" y="940990"/>
                </a:cubicBezTo>
                <a:cubicBezTo>
                  <a:pt x="2830712" y="933245"/>
                  <a:pt x="2846201" y="910011"/>
                  <a:pt x="2861691" y="902266"/>
                </a:cubicBezTo>
                <a:close/>
                <a:moveTo>
                  <a:pt x="2015575" y="900087"/>
                </a:moveTo>
                <a:cubicBezTo>
                  <a:pt x="2017511" y="900330"/>
                  <a:pt x="2019448" y="901298"/>
                  <a:pt x="2021383" y="902266"/>
                </a:cubicBezTo>
                <a:lnTo>
                  <a:pt x="2033002" y="902266"/>
                </a:lnTo>
                <a:lnTo>
                  <a:pt x="2027194" y="910979"/>
                </a:lnTo>
                <a:cubicBezTo>
                  <a:pt x="2021383" y="917755"/>
                  <a:pt x="2013639" y="921627"/>
                  <a:pt x="2009767" y="902266"/>
                </a:cubicBezTo>
                <a:cubicBezTo>
                  <a:pt x="2011703" y="900330"/>
                  <a:pt x="2013639" y="899845"/>
                  <a:pt x="2015575" y="900087"/>
                </a:cubicBezTo>
                <a:close/>
                <a:moveTo>
                  <a:pt x="5572357" y="899360"/>
                </a:moveTo>
                <a:cubicBezTo>
                  <a:pt x="5574294" y="900330"/>
                  <a:pt x="5576230" y="902266"/>
                  <a:pt x="5580102" y="902266"/>
                </a:cubicBezTo>
                <a:cubicBezTo>
                  <a:pt x="5587846" y="917755"/>
                  <a:pt x="5580102" y="917755"/>
                  <a:pt x="5587846" y="933245"/>
                </a:cubicBezTo>
                <a:cubicBezTo>
                  <a:pt x="5580102" y="925501"/>
                  <a:pt x="5572357" y="910011"/>
                  <a:pt x="5564613" y="902266"/>
                </a:cubicBezTo>
                <a:cubicBezTo>
                  <a:pt x="5568486" y="898392"/>
                  <a:pt x="5570422" y="898392"/>
                  <a:pt x="5572357" y="899360"/>
                </a:cubicBezTo>
                <a:close/>
                <a:moveTo>
                  <a:pt x="5027346" y="897412"/>
                </a:moveTo>
                <a:lnTo>
                  <a:pt x="5041843" y="902266"/>
                </a:lnTo>
                <a:cubicBezTo>
                  <a:pt x="5037580" y="906138"/>
                  <a:pt x="5035451" y="906138"/>
                  <a:pt x="5033322" y="904203"/>
                </a:cubicBezTo>
                <a:close/>
                <a:moveTo>
                  <a:pt x="5021608" y="895490"/>
                </a:moveTo>
                <a:lnTo>
                  <a:pt x="5024938" y="896604"/>
                </a:lnTo>
                <a:lnTo>
                  <a:pt x="5025868" y="910979"/>
                </a:lnTo>
                <a:cubicBezTo>
                  <a:pt x="5029063" y="917755"/>
                  <a:pt x="5033322" y="925501"/>
                  <a:pt x="5033322" y="933245"/>
                </a:cubicBezTo>
                <a:cubicBezTo>
                  <a:pt x="5016283" y="940990"/>
                  <a:pt x="5033322" y="925501"/>
                  <a:pt x="5024803" y="910011"/>
                </a:cubicBezTo>
                <a:cubicBezTo>
                  <a:pt x="5007762" y="910011"/>
                  <a:pt x="5016283" y="925501"/>
                  <a:pt x="4999245" y="925501"/>
                </a:cubicBezTo>
                <a:cubicBezTo>
                  <a:pt x="5007762" y="917755"/>
                  <a:pt x="4999245" y="910011"/>
                  <a:pt x="4999245" y="902266"/>
                </a:cubicBezTo>
                <a:cubicBezTo>
                  <a:pt x="4999245" y="894522"/>
                  <a:pt x="5007762" y="910011"/>
                  <a:pt x="5007762" y="917755"/>
                </a:cubicBezTo>
                <a:cubicBezTo>
                  <a:pt x="5007762" y="910011"/>
                  <a:pt x="5014154" y="900330"/>
                  <a:pt x="5021608" y="895490"/>
                </a:cubicBezTo>
                <a:close/>
                <a:moveTo>
                  <a:pt x="6346833" y="894522"/>
                </a:moveTo>
                <a:cubicBezTo>
                  <a:pt x="6355871" y="894522"/>
                  <a:pt x="6355871" y="910011"/>
                  <a:pt x="6364906" y="902266"/>
                </a:cubicBezTo>
                <a:cubicBezTo>
                  <a:pt x="6373941" y="917755"/>
                  <a:pt x="6355871" y="917755"/>
                  <a:pt x="6346833" y="917755"/>
                </a:cubicBezTo>
                <a:cubicBezTo>
                  <a:pt x="6355871" y="902266"/>
                  <a:pt x="6355871" y="910011"/>
                  <a:pt x="6346833" y="894522"/>
                </a:cubicBezTo>
                <a:close/>
                <a:moveTo>
                  <a:pt x="6331344" y="894522"/>
                </a:moveTo>
                <a:cubicBezTo>
                  <a:pt x="6346833" y="894522"/>
                  <a:pt x="6339088" y="917755"/>
                  <a:pt x="6331344" y="925501"/>
                </a:cubicBezTo>
                <a:cubicBezTo>
                  <a:pt x="6323599" y="910011"/>
                  <a:pt x="6323599" y="917755"/>
                  <a:pt x="6323599" y="917755"/>
                </a:cubicBezTo>
                <a:cubicBezTo>
                  <a:pt x="6308109" y="917755"/>
                  <a:pt x="6331344" y="917755"/>
                  <a:pt x="6315854" y="902266"/>
                </a:cubicBezTo>
                <a:cubicBezTo>
                  <a:pt x="6315854" y="886776"/>
                  <a:pt x="6346833" y="933245"/>
                  <a:pt x="6331344" y="894522"/>
                </a:cubicBezTo>
                <a:close/>
                <a:moveTo>
                  <a:pt x="6284875" y="894522"/>
                </a:moveTo>
                <a:cubicBezTo>
                  <a:pt x="6292620" y="894522"/>
                  <a:pt x="6300365" y="925501"/>
                  <a:pt x="6315854" y="925501"/>
                </a:cubicBezTo>
                <a:cubicBezTo>
                  <a:pt x="6300365" y="925501"/>
                  <a:pt x="6308109" y="933245"/>
                  <a:pt x="6292620" y="925501"/>
                </a:cubicBezTo>
                <a:cubicBezTo>
                  <a:pt x="6292620" y="917755"/>
                  <a:pt x="6292620" y="910011"/>
                  <a:pt x="6284875" y="894522"/>
                </a:cubicBezTo>
                <a:close/>
                <a:moveTo>
                  <a:pt x="5041840" y="894522"/>
                </a:moveTo>
                <a:cubicBezTo>
                  <a:pt x="5049584" y="902459"/>
                  <a:pt x="5049584" y="910399"/>
                  <a:pt x="5057329" y="902459"/>
                </a:cubicBezTo>
                <a:cubicBezTo>
                  <a:pt x="5057329" y="950091"/>
                  <a:pt x="5088309" y="1005658"/>
                  <a:pt x="5088309" y="1045350"/>
                </a:cubicBezTo>
                <a:cubicBezTo>
                  <a:pt x="5072819" y="1053290"/>
                  <a:pt x="5080563" y="1013598"/>
                  <a:pt x="5072819" y="1037413"/>
                </a:cubicBezTo>
                <a:cubicBezTo>
                  <a:pt x="5065074" y="1021535"/>
                  <a:pt x="5057329" y="973906"/>
                  <a:pt x="5026350" y="981843"/>
                </a:cubicBezTo>
                <a:cubicBezTo>
                  <a:pt x="5026350" y="973906"/>
                  <a:pt x="5018606" y="958028"/>
                  <a:pt x="5018606" y="942151"/>
                </a:cubicBezTo>
                <a:cubicBezTo>
                  <a:pt x="5026350" y="950091"/>
                  <a:pt x="5034095" y="989783"/>
                  <a:pt x="5049584" y="973906"/>
                </a:cubicBezTo>
                <a:cubicBezTo>
                  <a:pt x="5057329" y="997721"/>
                  <a:pt x="5072819" y="997721"/>
                  <a:pt x="5072819" y="1021535"/>
                </a:cubicBezTo>
                <a:cubicBezTo>
                  <a:pt x="5080563" y="981843"/>
                  <a:pt x="5049584" y="950091"/>
                  <a:pt x="5034095" y="910399"/>
                </a:cubicBezTo>
                <a:cubicBezTo>
                  <a:pt x="5041840" y="910399"/>
                  <a:pt x="5049584" y="910399"/>
                  <a:pt x="5041840" y="894522"/>
                </a:cubicBezTo>
                <a:close/>
                <a:moveTo>
                  <a:pt x="5024803" y="894522"/>
                </a:moveTo>
                <a:lnTo>
                  <a:pt x="5027346" y="897412"/>
                </a:lnTo>
                <a:lnTo>
                  <a:pt x="5024938" y="896604"/>
                </a:lnTo>
                <a:close/>
                <a:moveTo>
                  <a:pt x="2330745" y="894522"/>
                </a:moveTo>
                <a:cubicBezTo>
                  <a:pt x="2330745" y="902266"/>
                  <a:pt x="2330745" y="910011"/>
                  <a:pt x="2338921" y="917755"/>
                </a:cubicBezTo>
                <a:cubicBezTo>
                  <a:pt x="2314394" y="917755"/>
                  <a:pt x="2281695" y="925501"/>
                  <a:pt x="2265345" y="940990"/>
                </a:cubicBezTo>
                <a:cubicBezTo>
                  <a:pt x="2265345" y="933245"/>
                  <a:pt x="2265345" y="925501"/>
                  <a:pt x="2265345" y="917755"/>
                </a:cubicBezTo>
                <a:cubicBezTo>
                  <a:pt x="2265345" y="917755"/>
                  <a:pt x="2281695" y="925501"/>
                  <a:pt x="2281695" y="917755"/>
                </a:cubicBezTo>
                <a:cubicBezTo>
                  <a:pt x="2298046" y="925501"/>
                  <a:pt x="2306219" y="902266"/>
                  <a:pt x="2330745" y="894522"/>
                </a:cubicBezTo>
                <a:close/>
                <a:moveTo>
                  <a:pt x="6100193" y="887371"/>
                </a:moveTo>
                <a:lnTo>
                  <a:pt x="6114490" y="894522"/>
                </a:lnTo>
                <a:cubicBezTo>
                  <a:pt x="6114490" y="902266"/>
                  <a:pt x="6106746" y="910011"/>
                  <a:pt x="6114490" y="910011"/>
                </a:cubicBezTo>
                <a:cubicBezTo>
                  <a:pt x="6122235" y="917755"/>
                  <a:pt x="6106746" y="917755"/>
                  <a:pt x="6114490" y="933245"/>
                </a:cubicBezTo>
                <a:cubicBezTo>
                  <a:pt x="6114490" y="933245"/>
                  <a:pt x="6106746" y="933245"/>
                  <a:pt x="6106746" y="933245"/>
                </a:cubicBezTo>
                <a:lnTo>
                  <a:pt x="6103400" y="909820"/>
                </a:lnTo>
                <a:lnTo>
                  <a:pt x="6103690" y="909687"/>
                </a:lnTo>
                <a:lnTo>
                  <a:pt x="6103298" y="909109"/>
                </a:lnTo>
                <a:close/>
                <a:moveTo>
                  <a:pt x="5856796" y="886782"/>
                </a:moveTo>
                <a:lnTo>
                  <a:pt x="5873213" y="925150"/>
                </a:lnTo>
                <a:cubicBezTo>
                  <a:pt x="5873213" y="925150"/>
                  <a:pt x="5864872" y="925150"/>
                  <a:pt x="5864872" y="933245"/>
                </a:cubicBezTo>
                <a:cubicBezTo>
                  <a:pt x="5856533" y="933245"/>
                  <a:pt x="5858615" y="927171"/>
                  <a:pt x="5860702" y="918063"/>
                </a:cubicBezTo>
                <a:close/>
                <a:moveTo>
                  <a:pt x="5816318" y="886776"/>
                </a:moveTo>
                <a:cubicBezTo>
                  <a:pt x="5816318" y="894522"/>
                  <a:pt x="5824063" y="917755"/>
                  <a:pt x="5800829" y="917755"/>
                </a:cubicBezTo>
                <a:cubicBezTo>
                  <a:pt x="5808574" y="910011"/>
                  <a:pt x="5800829" y="886776"/>
                  <a:pt x="5816318" y="886776"/>
                </a:cubicBezTo>
                <a:close/>
                <a:moveTo>
                  <a:pt x="2903642" y="886776"/>
                </a:moveTo>
                <a:cubicBezTo>
                  <a:pt x="2912034" y="910011"/>
                  <a:pt x="2878471" y="902266"/>
                  <a:pt x="2870080" y="910011"/>
                </a:cubicBezTo>
                <a:cubicBezTo>
                  <a:pt x="2861691" y="902266"/>
                  <a:pt x="2895251" y="894522"/>
                  <a:pt x="2903642" y="886776"/>
                </a:cubicBezTo>
                <a:close/>
                <a:moveTo>
                  <a:pt x="6099931" y="885537"/>
                </a:moveTo>
                <a:lnTo>
                  <a:pt x="6100193" y="887371"/>
                </a:lnTo>
                <a:lnTo>
                  <a:pt x="6099001" y="886776"/>
                </a:lnTo>
                <a:close/>
                <a:moveTo>
                  <a:pt x="5856530" y="884664"/>
                </a:moveTo>
                <a:lnTo>
                  <a:pt x="5856796" y="886782"/>
                </a:lnTo>
                <a:lnTo>
                  <a:pt x="5856194" y="885374"/>
                </a:lnTo>
                <a:close/>
                <a:moveTo>
                  <a:pt x="5950882" y="882044"/>
                </a:moveTo>
                <a:cubicBezTo>
                  <a:pt x="5951367" y="881791"/>
                  <a:pt x="5951851" y="884840"/>
                  <a:pt x="5951851" y="892973"/>
                </a:cubicBezTo>
                <a:lnTo>
                  <a:pt x="5950458" y="885950"/>
                </a:lnTo>
                <a:close/>
                <a:moveTo>
                  <a:pt x="6099001" y="879032"/>
                </a:moveTo>
                <a:cubicBezTo>
                  <a:pt x="6102874" y="879032"/>
                  <a:pt x="6102874" y="880968"/>
                  <a:pt x="6101906" y="882905"/>
                </a:cubicBezTo>
                <a:lnTo>
                  <a:pt x="6099931" y="885537"/>
                </a:lnTo>
                <a:close/>
                <a:moveTo>
                  <a:pt x="5072822" y="879032"/>
                </a:moveTo>
                <a:cubicBezTo>
                  <a:pt x="5080566" y="886776"/>
                  <a:pt x="5088310" y="886776"/>
                  <a:pt x="5096056" y="902266"/>
                </a:cubicBezTo>
                <a:cubicBezTo>
                  <a:pt x="5080566" y="917755"/>
                  <a:pt x="5080566" y="894522"/>
                  <a:pt x="5072822" y="879032"/>
                </a:cubicBezTo>
                <a:close/>
                <a:moveTo>
                  <a:pt x="2371836" y="878306"/>
                </a:moveTo>
                <a:cubicBezTo>
                  <a:pt x="2376677" y="877096"/>
                  <a:pt x="2381517" y="877096"/>
                  <a:pt x="2385389" y="879032"/>
                </a:cubicBezTo>
                <a:cubicBezTo>
                  <a:pt x="2385389" y="894522"/>
                  <a:pt x="2354410" y="886776"/>
                  <a:pt x="2354410" y="902266"/>
                </a:cubicBezTo>
                <a:cubicBezTo>
                  <a:pt x="2342793" y="896458"/>
                  <a:pt x="2357315" y="881936"/>
                  <a:pt x="2371836" y="878306"/>
                </a:cubicBezTo>
                <a:close/>
                <a:moveTo>
                  <a:pt x="2087034" y="877216"/>
                </a:moveTo>
                <a:cubicBezTo>
                  <a:pt x="2093719" y="876612"/>
                  <a:pt x="2100406" y="877096"/>
                  <a:pt x="2106578" y="879032"/>
                </a:cubicBezTo>
                <a:cubicBezTo>
                  <a:pt x="2090120" y="879032"/>
                  <a:pt x="2065432" y="910011"/>
                  <a:pt x="2040746" y="902266"/>
                </a:cubicBezTo>
                <a:cubicBezTo>
                  <a:pt x="2046917" y="890649"/>
                  <a:pt x="2066975" y="879032"/>
                  <a:pt x="2087034" y="877216"/>
                </a:cubicBezTo>
                <a:close/>
                <a:moveTo>
                  <a:pt x="5517476" y="877044"/>
                </a:moveTo>
                <a:lnTo>
                  <a:pt x="5522952" y="895134"/>
                </a:lnTo>
                <a:cubicBezTo>
                  <a:pt x="5524586" y="901852"/>
                  <a:pt x="5525591" y="907430"/>
                  <a:pt x="5525591" y="909460"/>
                </a:cubicBezTo>
                <a:cubicBezTo>
                  <a:pt x="5517549" y="909460"/>
                  <a:pt x="5517549" y="893231"/>
                  <a:pt x="5509506" y="893231"/>
                </a:cubicBezTo>
                <a:cubicBezTo>
                  <a:pt x="5501464" y="925686"/>
                  <a:pt x="5533633" y="917573"/>
                  <a:pt x="5533633" y="958141"/>
                </a:cubicBezTo>
                <a:cubicBezTo>
                  <a:pt x="5525591" y="958141"/>
                  <a:pt x="5525591" y="941912"/>
                  <a:pt x="5517549" y="933799"/>
                </a:cubicBezTo>
                <a:cubicBezTo>
                  <a:pt x="5525591" y="966254"/>
                  <a:pt x="5521569" y="964225"/>
                  <a:pt x="5515537" y="951041"/>
                </a:cubicBezTo>
                <a:lnTo>
                  <a:pt x="5509600" y="934930"/>
                </a:lnTo>
                <a:lnTo>
                  <a:pt x="5509506" y="933799"/>
                </a:lnTo>
                <a:lnTo>
                  <a:pt x="5509199" y="933844"/>
                </a:lnTo>
                <a:lnTo>
                  <a:pt x="5506239" y="925812"/>
                </a:lnTo>
                <a:cubicBezTo>
                  <a:pt x="5503474" y="916558"/>
                  <a:pt x="5501464" y="907429"/>
                  <a:pt x="5501464" y="901344"/>
                </a:cubicBezTo>
                <a:cubicBezTo>
                  <a:pt x="5477334" y="909460"/>
                  <a:pt x="5493419" y="941912"/>
                  <a:pt x="5477334" y="909460"/>
                </a:cubicBezTo>
                <a:cubicBezTo>
                  <a:pt x="5471302" y="921629"/>
                  <a:pt x="5483366" y="933799"/>
                  <a:pt x="5496562" y="935701"/>
                </a:cubicBezTo>
                <a:lnTo>
                  <a:pt x="5509199" y="933844"/>
                </a:lnTo>
                <a:lnTo>
                  <a:pt x="5509600" y="934930"/>
                </a:lnTo>
                <a:lnTo>
                  <a:pt x="5510511" y="945970"/>
                </a:lnTo>
                <a:cubicBezTo>
                  <a:pt x="5511517" y="950027"/>
                  <a:pt x="5513527" y="954084"/>
                  <a:pt x="5517549" y="958141"/>
                </a:cubicBezTo>
                <a:cubicBezTo>
                  <a:pt x="5509506" y="958141"/>
                  <a:pt x="5509506" y="950027"/>
                  <a:pt x="5509506" y="950027"/>
                </a:cubicBezTo>
                <a:cubicBezTo>
                  <a:pt x="5501464" y="933799"/>
                  <a:pt x="5493419" y="950027"/>
                  <a:pt x="5485376" y="941912"/>
                </a:cubicBezTo>
                <a:cubicBezTo>
                  <a:pt x="5489399" y="950027"/>
                  <a:pt x="5499452" y="960168"/>
                  <a:pt x="5506488" y="971325"/>
                </a:cubicBezTo>
                <a:lnTo>
                  <a:pt x="5507452" y="982653"/>
                </a:lnTo>
                <a:lnTo>
                  <a:pt x="5501464" y="1006822"/>
                </a:lnTo>
                <a:cubicBezTo>
                  <a:pt x="5493419" y="998708"/>
                  <a:pt x="5485376" y="982480"/>
                  <a:pt x="5477334" y="966254"/>
                </a:cubicBezTo>
                <a:cubicBezTo>
                  <a:pt x="5485376" y="966254"/>
                  <a:pt x="5485376" y="982480"/>
                  <a:pt x="5493419" y="974366"/>
                </a:cubicBezTo>
                <a:cubicBezTo>
                  <a:pt x="5493419" y="950027"/>
                  <a:pt x="5477334" y="950027"/>
                  <a:pt x="5469292" y="917573"/>
                </a:cubicBezTo>
                <a:cubicBezTo>
                  <a:pt x="5453207" y="933799"/>
                  <a:pt x="5477334" y="958141"/>
                  <a:pt x="5485376" y="998708"/>
                </a:cubicBezTo>
                <a:cubicBezTo>
                  <a:pt x="5461249" y="990593"/>
                  <a:pt x="5477334" y="958141"/>
                  <a:pt x="5461249" y="933799"/>
                </a:cubicBezTo>
                <a:cubicBezTo>
                  <a:pt x="5461249" y="925686"/>
                  <a:pt x="5445165" y="941912"/>
                  <a:pt x="5453207" y="925686"/>
                </a:cubicBezTo>
                <a:cubicBezTo>
                  <a:pt x="5445165" y="917573"/>
                  <a:pt x="5437120" y="941912"/>
                  <a:pt x="5429078" y="917573"/>
                </a:cubicBezTo>
                <a:cubicBezTo>
                  <a:pt x="5445165" y="909460"/>
                  <a:pt x="5461249" y="905403"/>
                  <a:pt x="5476329" y="900331"/>
                </a:cubicBezTo>
                <a:close/>
                <a:moveTo>
                  <a:pt x="5370527" y="875253"/>
                </a:moveTo>
                <a:lnTo>
                  <a:pt x="5370914" y="875771"/>
                </a:lnTo>
                <a:lnTo>
                  <a:pt x="5370747" y="875888"/>
                </a:lnTo>
                <a:close/>
                <a:moveTo>
                  <a:pt x="5878277" y="871287"/>
                </a:moveTo>
                <a:cubicBezTo>
                  <a:pt x="5887314" y="871287"/>
                  <a:pt x="5887314" y="879032"/>
                  <a:pt x="5896349" y="879032"/>
                </a:cubicBezTo>
                <a:cubicBezTo>
                  <a:pt x="5887314" y="886776"/>
                  <a:pt x="5896349" y="910011"/>
                  <a:pt x="5905384" y="933245"/>
                </a:cubicBezTo>
                <a:cubicBezTo>
                  <a:pt x="5878277" y="917755"/>
                  <a:pt x="5896349" y="902266"/>
                  <a:pt x="5878277" y="871287"/>
                </a:cubicBezTo>
                <a:close/>
                <a:moveTo>
                  <a:pt x="5685947" y="867764"/>
                </a:moveTo>
                <a:cubicBezTo>
                  <a:pt x="5685947" y="859669"/>
                  <a:pt x="5694336" y="892055"/>
                  <a:pt x="5685947" y="883960"/>
                </a:cubicBezTo>
                <a:cubicBezTo>
                  <a:pt x="5694336" y="892055"/>
                  <a:pt x="5702728" y="900154"/>
                  <a:pt x="5711118" y="892055"/>
                </a:cubicBezTo>
                <a:cubicBezTo>
                  <a:pt x="5711118" y="908249"/>
                  <a:pt x="5694336" y="916346"/>
                  <a:pt x="5719507" y="932540"/>
                </a:cubicBezTo>
                <a:cubicBezTo>
                  <a:pt x="5719507" y="948735"/>
                  <a:pt x="5702728" y="932540"/>
                  <a:pt x="5702728" y="916346"/>
                </a:cubicBezTo>
                <a:cubicBezTo>
                  <a:pt x="5685947" y="924444"/>
                  <a:pt x="5719507" y="948735"/>
                  <a:pt x="5694336" y="948735"/>
                </a:cubicBezTo>
                <a:cubicBezTo>
                  <a:pt x="5694336" y="916346"/>
                  <a:pt x="5677557" y="916346"/>
                  <a:pt x="5669165" y="883960"/>
                </a:cubicBezTo>
                <a:cubicBezTo>
                  <a:pt x="5669165" y="859669"/>
                  <a:pt x="5677557" y="908249"/>
                  <a:pt x="5685947" y="908249"/>
                </a:cubicBezTo>
                <a:cubicBezTo>
                  <a:pt x="5694336" y="900154"/>
                  <a:pt x="5677557" y="900154"/>
                  <a:pt x="5677557" y="883960"/>
                </a:cubicBezTo>
                <a:cubicBezTo>
                  <a:pt x="5685947" y="883960"/>
                  <a:pt x="5685947" y="875863"/>
                  <a:pt x="5685947" y="867764"/>
                </a:cubicBezTo>
                <a:close/>
                <a:moveTo>
                  <a:pt x="6354578" y="859669"/>
                </a:moveTo>
                <a:cubicBezTo>
                  <a:pt x="6362808" y="859669"/>
                  <a:pt x="6371036" y="859669"/>
                  <a:pt x="6371036" y="876020"/>
                </a:cubicBezTo>
                <a:cubicBezTo>
                  <a:pt x="6371036" y="867843"/>
                  <a:pt x="6362808" y="867843"/>
                  <a:pt x="6362808" y="876020"/>
                </a:cubicBezTo>
                <a:cubicBezTo>
                  <a:pt x="6371036" y="884194"/>
                  <a:pt x="6379266" y="867843"/>
                  <a:pt x="6379266" y="900544"/>
                </a:cubicBezTo>
                <a:lnTo>
                  <a:pt x="6379266" y="876020"/>
                </a:lnTo>
                <a:cubicBezTo>
                  <a:pt x="6387494" y="884194"/>
                  <a:pt x="6387494" y="876020"/>
                  <a:pt x="6387494" y="867843"/>
                </a:cubicBezTo>
                <a:cubicBezTo>
                  <a:pt x="6403952" y="876020"/>
                  <a:pt x="6379266" y="884194"/>
                  <a:pt x="6387494" y="892369"/>
                </a:cubicBezTo>
                <a:cubicBezTo>
                  <a:pt x="6395724" y="908720"/>
                  <a:pt x="6395724" y="884194"/>
                  <a:pt x="6403952" y="884194"/>
                </a:cubicBezTo>
                <a:cubicBezTo>
                  <a:pt x="6412182" y="892369"/>
                  <a:pt x="6412182" y="892369"/>
                  <a:pt x="6420410" y="900544"/>
                </a:cubicBezTo>
                <a:cubicBezTo>
                  <a:pt x="6379266" y="900544"/>
                  <a:pt x="6379266" y="933245"/>
                  <a:pt x="6354578" y="859669"/>
                </a:cubicBezTo>
                <a:close/>
                <a:moveTo>
                  <a:pt x="5742742" y="859669"/>
                </a:moveTo>
                <a:cubicBezTo>
                  <a:pt x="5742742" y="859669"/>
                  <a:pt x="5750486" y="868187"/>
                  <a:pt x="5750486" y="859669"/>
                </a:cubicBezTo>
                <a:cubicBezTo>
                  <a:pt x="5758232" y="868187"/>
                  <a:pt x="5758232" y="868187"/>
                  <a:pt x="5765976" y="859669"/>
                </a:cubicBezTo>
                <a:cubicBezTo>
                  <a:pt x="5773721" y="902266"/>
                  <a:pt x="5750486" y="859669"/>
                  <a:pt x="5758232" y="885228"/>
                </a:cubicBezTo>
                <a:cubicBezTo>
                  <a:pt x="5742742" y="885228"/>
                  <a:pt x="5750486" y="876707"/>
                  <a:pt x="5742742" y="859669"/>
                </a:cubicBezTo>
                <a:close/>
                <a:moveTo>
                  <a:pt x="5711763" y="853687"/>
                </a:moveTo>
                <a:cubicBezTo>
                  <a:pt x="5711763" y="861608"/>
                  <a:pt x="5711763" y="869529"/>
                  <a:pt x="5719507" y="877449"/>
                </a:cubicBezTo>
                <a:cubicBezTo>
                  <a:pt x="5719507" y="877449"/>
                  <a:pt x="5719507" y="877449"/>
                  <a:pt x="5727253" y="877449"/>
                </a:cubicBezTo>
                <a:cubicBezTo>
                  <a:pt x="5719507" y="877449"/>
                  <a:pt x="5727253" y="893292"/>
                  <a:pt x="5719507" y="901213"/>
                </a:cubicBezTo>
                <a:cubicBezTo>
                  <a:pt x="5711763" y="901213"/>
                  <a:pt x="5719507" y="877449"/>
                  <a:pt x="5704018" y="861608"/>
                </a:cubicBezTo>
                <a:cubicBezTo>
                  <a:pt x="5704018" y="869529"/>
                  <a:pt x="5704018" y="869529"/>
                  <a:pt x="5696273" y="861608"/>
                </a:cubicBezTo>
                <a:cubicBezTo>
                  <a:pt x="5704018" y="853687"/>
                  <a:pt x="5704018" y="853687"/>
                  <a:pt x="5711763" y="853687"/>
                </a:cubicBezTo>
                <a:close/>
                <a:moveTo>
                  <a:pt x="6315854" y="852697"/>
                </a:moveTo>
                <a:cubicBezTo>
                  <a:pt x="6331344" y="844179"/>
                  <a:pt x="6331344" y="878256"/>
                  <a:pt x="6331344" y="886776"/>
                </a:cubicBezTo>
                <a:cubicBezTo>
                  <a:pt x="6323599" y="886776"/>
                  <a:pt x="6323599" y="869738"/>
                  <a:pt x="6315854" y="852697"/>
                </a:cubicBezTo>
                <a:close/>
                <a:moveTo>
                  <a:pt x="5556867" y="852312"/>
                </a:moveTo>
                <a:cubicBezTo>
                  <a:pt x="5565388" y="844179"/>
                  <a:pt x="5565388" y="876707"/>
                  <a:pt x="5582427" y="860442"/>
                </a:cubicBezTo>
                <a:cubicBezTo>
                  <a:pt x="5582427" y="884840"/>
                  <a:pt x="5582427" y="892973"/>
                  <a:pt x="5599465" y="909235"/>
                </a:cubicBezTo>
                <a:cubicBezTo>
                  <a:pt x="5599465" y="925501"/>
                  <a:pt x="5582427" y="876707"/>
                  <a:pt x="5573906" y="892973"/>
                </a:cubicBezTo>
                <a:cubicBezTo>
                  <a:pt x="5556867" y="876707"/>
                  <a:pt x="5565388" y="868574"/>
                  <a:pt x="5556867" y="852312"/>
                </a:cubicBezTo>
                <a:close/>
                <a:moveTo>
                  <a:pt x="2871761" y="851926"/>
                </a:moveTo>
                <a:cubicBezTo>
                  <a:pt x="2880279" y="851926"/>
                  <a:pt x="2880279" y="869999"/>
                  <a:pt x="2888799" y="869999"/>
                </a:cubicBezTo>
                <a:cubicBezTo>
                  <a:pt x="2888799" y="869999"/>
                  <a:pt x="2880279" y="869999"/>
                  <a:pt x="2880279" y="879035"/>
                </a:cubicBezTo>
                <a:cubicBezTo>
                  <a:pt x="2871761" y="869999"/>
                  <a:pt x="2871761" y="851926"/>
                  <a:pt x="2863240" y="879035"/>
                </a:cubicBezTo>
                <a:cubicBezTo>
                  <a:pt x="2846201" y="851926"/>
                  <a:pt x="2880279" y="869999"/>
                  <a:pt x="2871761" y="851926"/>
                </a:cubicBezTo>
                <a:close/>
                <a:moveTo>
                  <a:pt x="6122235" y="851924"/>
                </a:moveTo>
                <a:cubicBezTo>
                  <a:pt x="6137725" y="860315"/>
                  <a:pt x="6137725" y="893875"/>
                  <a:pt x="6145469" y="902266"/>
                </a:cubicBezTo>
                <a:cubicBezTo>
                  <a:pt x="6129980" y="902266"/>
                  <a:pt x="6129980" y="868704"/>
                  <a:pt x="6122235" y="851924"/>
                </a:cubicBezTo>
                <a:close/>
                <a:moveTo>
                  <a:pt x="5664999" y="849546"/>
                </a:moveTo>
                <a:lnTo>
                  <a:pt x="5662528" y="854937"/>
                </a:lnTo>
                <a:cubicBezTo>
                  <a:pt x="5654230" y="850848"/>
                  <a:pt x="5654230" y="850848"/>
                  <a:pt x="5658379" y="850848"/>
                </a:cubicBezTo>
                <a:close/>
                <a:moveTo>
                  <a:pt x="5885906" y="848557"/>
                </a:moveTo>
                <a:lnTo>
                  <a:pt x="5886312" y="848997"/>
                </a:lnTo>
                <a:lnTo>
                  <a:pt x="5886127" y="848974"/>
                </a:lnTo>
                <a:close/>
                <a:moveTo>
                  <a:pt x="5666158" y="847016"/>
                </a:moveTo>
                <a:lnTo>
                  <a:pt x="5666358" y="849277"/>
                </a:lnTo>
                <a:lnTo>
                  <a:pt x="5664999" y="849546"/>
                </a:lnTo>
                <a:close/>
                <a:moveTo>
                  <a:pt x="5687373" y="845957"/>
                </a:moveTo>
                <a:lnTo>
                  <a:pt x="5687424" y="846762"/>
                </a:lnTo>
                <a:lnTo>
                  <a:pt x="5687237" y="846238"/>
                </a:lnTo>
                <a:close/>
                <a:moveTo>
                  <a:pt x="5936361" y="844179"/>
                </a:moveTo>
                <a:cubicBezTo>
                  <a:pt x="5940235" y="856378"/>
                  <a:pt x="5944106" y="862476"/>
                  <a:pt x="5947011" y="868574"/>
                </a:cubicBezTo>
                <a:lnTo>
                  <a:pt x="5950458" y="885950"/>
                </a:lnTo>
                <a:lnTo>
                  <a:pt x="5949914" y="890938"/>
                </a:lnTo>
                <a:cubicBezTo>
                  <a:pt x="5949916" y="901105"/>
                  <a:pt x="5951851" y="917368"/>
                  <a:pt x="5959595" y="925501"/>
                </a:cubicBezTo>
                <a:cubicBezTo>
                  <a:pt x="5936361" y="925501"/>
                  <a:pt x="5944106" y="876707"/>
                  <a:pt x="5920872" y="884840"/>
                </a:cubicBezTo>
                <a:cubicBezTo>
                  <a:pt x="5928616" y="868574"/>
                  <a:pt x="5928616" y="852312"/>
                  <a:pt x="5936361" y="844179"/>
                </a:cubicBezTo>
                <a:close/>
                <a:moveTo>
                  <a:pt x="5862414" y="843801"/>
                </a:moveTo>
                <a:lnTo>
                  <a:pt x="5868595" y="856461"/>
                </a:lnTo>
                <a:cubicBezTo>
                  <a:pt x="5868592" y="867777"/>
                  <a:pt x="5866658" y="878064"/>
                  <a:pt x="5870529" y="878064"/>
                </a:cubicBezTo>
                <a:cubicBezTo>
                  <a:pt x="5862784" y="886291"/>
                  <a:pt x="5860848" y="882179"/>
                  <a:pt x="5860850" y="872919"/>
                </a:cubicBezTo>
                <a:close/>
                <a:moveTo>
                  <a:pt x="5126034" y="842207"/>
                </a:moveTo>
                <a:cubicBezTo>
                  <a:pt x="5126972" y="842222"/>
                  <a:pt x="5127880" y="843155"/>
                  <a:pt x="5128728" y="844763"/>
                </a:cubicBezTo>
                <a:cubicBezTo>
                  <a:pt x="5133808" y="854405"/>
                  <a:pt x="5136714" y="888350"/>
                  <a:pt x="5130906" y="894522"/>
                </a:cubicBezTo>
                <a:cubicBezTo>
                  <a:pt x="5115416" y="878064"/>
                  <a:pt x="5130906" y="861605"/>
                  <a:pt x="5123161" y="845147"/>
                </a:cubicBezTo>
                <a:cubicBezTo>
                  <a:pt x="5124128" y="843090"/>
                  <a:pt x="5125096" y="842190"/>
                  <a:pt x="5126034" y="842207"/>
                </a:cubicBezTo>
                <a:close/>
                <a:moveTo>
                  <a:pt x="5904521" y="837403"/>
                </a:moveTo>
                <a:cubicBezTo>
                  <a:pt x="5912698" y="870319"/>
                  <a:pt x="5920872" y="870319"/>
                  <a:pt x="5912698" y="886776"/>
                </a:cubicBezTo>
                <a:cubicBezTo>
                  <a:pt x="5912698" y="880604"/>
                  <a:pt x="5908610" y="873919"/>
                  <a:pt x="5903117" y="867232"/>
                </a:cubicBezTo>
                <a:lnTo>
                  <a:pt x="5886312" y="848997"/>
                </a:lnTo>
                <a:lnTo>
                  <a:pt x="5892259" y="849745"/>
                </a:lnTo>
                <a:cubicBezTo>
                  <a:pt x="5896346" y="847688"/>
                  <a:pt x="5900433" y="841517"/>
                  <a:pt x="5904521" y="837403"/>
                </a:cubicBezTo>
                <a:close/>
                <a:moveTo>
                  <a:pt x="5862784" y="836918"/>
                </a:moveTo>
                <a:lnTo>
                  <a:pt x="5862414" y="843801"/>
                </a:lnTo>
                <a:lnTo>
                  <a:pt x="5861326" y="841569"/>
                </a:lnTo>
                <a:close/>
                <a:moveTo>
                  <a:pt x="5467519" y="835627"/>
                </a:moveTo>
                <a:cubicBezTo>
                  <a:pt x="5475583" y="835627"/>
                  <a:pt x="5475583" y="875888"/>
                  <a:pt x="5491712" y="867836"/>
                </a:cubicBezTo>
                <a:cubicBezTo>
                  <a:pt x="5483648" y="883939"/>
                  <a:pt x="5467519" y="883939"/>
                  <a:pt x="5451390" y="883939"/>
                </a:cubicBezTo>
                <a:cubicBezTo>
                  <a:pt x="5443326" y="883939"/>
                  <a:pt x="5451390" y="900044"/>
                  <a:pt x="5451390" y="908096"/>
                </a:cubicBezTo>
                <a:cubicBezTo>
                  <a:pt x="5435262" y="891992"/>
                  <a:pt x="5427198" y="924201"/>
                  <a:pt x="5419133" y="883939"/>
                </a:cubicBezTo>
                <a:cubicBezTo>
                  <a:pt x="5427198" y="867836"/>
                  <a:pt x="5427198" y="875888"/>
                  <a:pt x="5435262" y="875888"/>
                </a:cubicBezTo>
                <a:cubicBezTo>
                  <a:pt x="5443326" y="875888"/>
                  <a:pt x="5435262" y="851732"/>
                  <a:pt x="5451390" y="851732"/>
                </a:cubicBezTo>
                <a:cubicBezTo>
                  <a:pt x="5451390" y="875888"/>
                  <a:pt x="5467519" y="867836"/>
                  <a:pt x="5459455" y="867836"/>
                </a:cubicBezTo>
                <a:cubicBezTo>
                  <a:pt x="5451390" y="859783"/>
                  <a:pt x="5467519" y="859783"/>
                  <a:pt x="5467519" y="851732"/>
                </a:cubicBezTo>
                <a:cubicBezTo>
                  <a:pt x="5467519" y="851732"/>
                  <a:pt x="5459455" y="843679"/>
                  <a:pt x="5459455" y="843679"/>
                </a:cubicBezTo>
                <a:cubicBezTo>
                  <a:pt x="5467519" y="843679"/>
                  <a:pt x="5467519" y="843679"/>
                  <a:pt x="5467519" y="835627"/>
                </a:cubicBezTo>
                <a:close/>
                <a:moveTo>
                  <a:pt x="5346554" y="835627"/>
                </a:moveTo>
                <a:cubicBezTo>
                  <a:pt x="5354618" y="835627"/>
                  <a:pt x="5358651" y="841666"/>
                  <a:pt x="5361675" y="849719"/>
                </a:cubicBezTo>
                <a:lnTo>
                  <a:pt x="5370527" y="875253"/>
                </a:lnTo>
                <a:lnTo>
                  <a:pt x="5362808" y="864942"/>
                </a:lnTo>
                <a:cubicBezTo>
                  <a:pt x="5359658" y="861796"/>
                  <a:pt x="5356635" y="859783"/>
                  <a:pt x="5354618" y="859783"/>
                </a:cubicBezTo>
                <a:cubicBezTo>
                  <a:pt x="5354618" y="851732"/>
                  <a:pt x="5354618" y="843679"/>
                  <a:pt x="5346554" y="835627"/>
                </a:cubicBezTo>
                <a:close/>
                <a:moveTo>
                  <a:pt x="6412663" y="828690"/>
                </a:moveTo>
                <a:cubicBezTo>
                  <a:pt x="6420407" y="854248"/>
                  <a:pt x="6420407" y="871287"/>
                  <a:pt x="6397173" y="871287"/>
                </a:cubicBezTo>
                <a:cubicBezTo>
                  <a:pt x="6404917" y="862767"/>
                  <a:pt x="6397173" y="845728"/>
                  <a:pt x="6397173" y="837207"/>
                </a:cubicBezTo>
                <a:cubicBezTo>
                  <a:pt x="6404917" y="837207"/>
                  <a:pt x="6404917" y="828690"/>
                  <a:pt x="6412663" y="828690"/>
                </a:cubicBezTo>
                <a:close/>
                <a:moveTo>
                  <a:pt x="5855040" y="828690"/>
                </a:moveTo>
                <a:lnTo>
                  <a:pt x="5861326" y="841569"/>
                </a:lnTo>
                <a:lnTo>
                  <a:pt x="5855040" y="861605"/>
                </a:lnTo>
                <a:cubicBezTo>
                  <a:pt x="5847295" y="869833"/>
                  <a:pt x="5847295" y="845147"/>
                  <a:pt x="5839550" y="836918"/>
                </a:cubicBezTo>
                <a:cubicBezTo>
                  <a:pt x="5847295" y="836918"/>
                  <a:pt x="5847295" y="836918"/>
                  <a:pt x="5847295" y="845147"/>
                </a:cubicBezTo>
                <a:cubicBezTo>
                  <a:pt x="5847295" y="836918"/>
                  <a:pt x="5855040" y="836918"/>
                  <a:pt x="5855040" y="828690"/>
                </a:cubicBezTo>
                <a:close/>
                <a:moveTo>
                  <a:pt x="2966247" y="828690"/>
                </a:moveTo>
                <a:cubicBezTo>
                  <a:pt x="2966247" y="828690"/>
                  <a:pt x="2974960" y="836434"/>
                  <a:pt x="2983673" y="844179"/>
                </a:cubicBezTo>
                <a:cubicBezTo>
                  <a:pt x="2983673" y="844179"/>
                  <a:pt x="2983673" y="836434"/>
                  <a:pt x="2983673" y="836434"/>
                </a:cubicBezTo>
                <a:cubicBezTo>
                  <a:pt x="2983673" y="836434"/>
                  <a:pt x="2983673" y="844179"/>
                  <a:pt x="2992386" y="844179"/>
                </a:cubicBezTo>
                <a:cubicBezTo>
                  <a:pt x="3001100" y="851924"/>
                  <a:pt x="2974960" y="851924"/>
                  <a:pt x="2974960" y="851924"/>
                </a:cubicBezTo>
                <a:cubicBezTo>
                  <a:pt x="2966247" y="844179"/>
                  <a:pt x="2966247" y="836434"/>
                  <a:pt x="2966247" y="828690"/>
                </a:cubicBezTo>
                <a:close/>
                <a:moveTo>
                  <a:pt x="2509306" y="828690"/>
                </a:moveTo>
                <a:cubicBezTo>
                  <a:pt x="2500593" y="844179"/>
                  <a:pt x="2491879" y="851924"/>
                  <a:pt x="2483166" y="859669"/>
                </a:cubicBezTo>
                <a:cubicBezTo>
                  <a:pt x="2474453" y="859669"/>
                  <a:pt x="2474453" y="851924"/>
                  <a:pt x="2474453" y="844179"/>
                </a:cubicBezTo>
                <a:cubicBezTo>
                  <a:pt x="2483166" y="836434"/>
                  <a:pt x="2491879" y="836434"/>
                  <a:pt x="2509306" y="828690"/>
                </a:cubicBezTo>
                <a:close/>
                <a:moveTo>
                  <a:pt x="6275472" y="827919"/>
                </a:moveTo>
                <a:lnTo>
                  <a:pt x="6279196" y="833307"/>
                </a:lnTo>
                <a:lnTo>
                  <a:pt x="6275472" y="835919"/>
                </a:lnTo>
                <a:close/>
                <a:moveTo>
                  <a:pt x="6053247" y="825518"/>
                </a:moveTo>
                <a:lnTo>
                  <a:pt x="6053501" y="826752"/>
                </a:lnTo>
                <a:lnTo>
                  <a:pt x="6052661" y="827141"/>
                </a:lnTo>
                <a:close/>
                <a:moveTo>
                  <a:pt x="5677155" y="823751"/>
                </a:moveTo>
                <a:cubicBezTo>
                  <a:pt x="5677375" y="822596"/>
                  <a:pt x="5677958" y="822715"/>
                  <a:pt x="5679125" y="824919"/>
                </a:cubicBezTo>
                <a:cubicBezTo>
                  <a:pt x="5679903" y="826388"/>
                  <a:pt x="5680940" y="828783"/>
                  <a:pt x="5682301" y="832344"/>
                </a:cubicBezTo>
                <a:lnTo>
                  <a:pt x="5687237" y="846238"/>
                </a:lnTo>
                <a:lnTo>
                  <a:pt x="5679125" y="863111"/>
                </a:lnTo>
                <a:cubicBezTo>
                  <a:pt x="5679125" y="863111"/>
                  <a:pt x="5670826" y="863111"/>
                  <a:pt x="5670826" y="863111"/>
                </a:cubicBezTo>
                <a:cubicBezTo>
                  <a:pt x="5666677" y="867199"/>
                  <a:pt x="5666677" y="859025"/>
                  <a:pt x="5666677" y="852893"/>
                </a:cubicBezTo>
                <a:lnTo>
                  <a:pt x="5666358" y="849277"/>
                </a:lnTo>
                <a:lnTo>
                  <a:pt x="5679125" y="846762"/>
                </a:lnTo>
                <a:cubicBezTo>
                  <a:pt x="5679125" y="842163"/>
                  <a:pt x="5676500" y="827218"/>
                  <a:pt x="5677155" y="823751"/>
                </a:cubicBezTo>
                <a:close/>
                <a:moveTo>
                  <a:pt x="6057696" y="820945"/>
                </a:moveTo>
                <a:cubicBezTo>
                  <a:pt x="6074477" y="828690"/>
                  <a:pt x="6091256" y="813200"/>
                  <a:pt x="6091256" y="836434"/>
                </a:cubicBezTo>
                <a:cubicBezTo>
                  <a:pt x="6091256" y="836434"/>
                  <a:pt x="6082867" y="836434"/>
                  <a:pt x="6091256" y="844179"/>
                </a:cubicBezTo>
                <a:cubicBezTo>
                  <a:pt x="6074477" y="820945"/>
                  <a:pt x="6074477" y="844179"/>
                  <a:pt x="6074477" y="859669"/>
                </a:cubicBezTo>
                <a:cubicBezTo>
                  <a:pt x="6066085" y="859669"/>
                  <a:pt x="6066085" y="844179"/>
                  <a:pt x="6057696" y="851924"/>
                </a:cubicBezTo>
                <a:cubicBezTo>
                  <a:pt x="6057696" y="836434"/>
                  <a:pt x="6049305" y="844179"/>
                  <a:pt x="6040914" y="828690"/>
                </a:cubicBezTo>
                <a:cubicBezTo>
                  <a:pt x="6049305" y="820945"/>
                  <a:pt x="6049305" y="828690"/>
                  <a:pt x="6049305" y="828690"/>
                </a:cubicBezTo>
                <a:lnTo>
                  <a:pt x="6052661" y="827141"/>
                </a:lnTo>
                <a:lnTo>
                  <a:pt x="6049305" y="836434"/>
                </a:lnTo>
                <a:cubicBezTo>
                  <a:pt x="6057696" y="836434"/>
                  <a:pt x="6057696" y="844179"/>
                  <a:pt x="6066085" y="844179"/>
                </a:cubicBezTo>
                <a:cubicBezTo>
                  <a:pt x="6066085" y="836434"/>
                  <a:pt x="6066085" y="828690"/>
                  <a:pt x="6057696" y="820945"/>
                </a:cubicBezTo>
                <a:close/>
                <a:moveTo>
                  <a:pt x="6033169" y="820945"/>
                </a:moveTo>
                <a:cubicBezTo>
                  <a:pt x="6033169" y="829012"/>
                  <a:pt x="6041301" y="837081"/>
                  <a:pt x="6049434" y="861283"/>
                </a:cubicBezTo>
                <a:cubicBezTo>
                  <a:pt x="6065697" y="877417"/>
                  <a:pt x="6065697" y="861283"/>
                  <a:pt x="6073830" y="869350"/>
                </a:cubicBezTo>
                <a:cubicBezTo>
                  <a:pt x="6081962" y="909689"/>
                  <a:pt x="6098228" y="885486"/>
                  <a:pt x="6098228" y="909689"/>
                </a:cubicBezTo>
                <a:cubicBezTo>
                  <a:pt x="6098228" y="909689"/>
                  <a:pt x="6098228" y="909689"/>
                  <a:pt x="6098228" y="901619"/>
                </a:cubicBezTo>
                <a:lnTo>
                  <a:pt x="6103298" y="909109"/>
                </a:lnTo>
                <a:lnTo>
                  <a:pt x="6103400" y="909820"/>
                </a:lnTo>
                <a:lnTo>
                  <a:pt x="6099244" y="911705"/>
                </a:lnTo>
                <a:cubicBezTo>
                  <a:pt x="6094161" y="911705"/>
                  <a:pt x="6086029" y="909689"/>
                  <a:pt x="6081962" y="909689"/>
                </a:cubicBezTo>
                <a:cubicBezTo>
                  <a:pt x="6081962" y="893552"/>
                  <a:pt x="6081962" y="885486"/>
                  <a:pt x="6065697" y="869350"/>
                </a:cubicBezTo>
                <a:cubicBezTo>
                  <a:pt x="6065697" y="885486"/>
                  <a:pt x="6073830" y="885486"/>
                  <a:pt x="6057567" y="869350"/>
                </a:cubicBezTo>
                <a:cubicBezTo>
                  <a:pt x="6057567" y="893552"/>
                  <a:pt x="6057567" y="877417"/>
                  <a:pt x="6057567" y="901619"/>
                </a:cubicBezTo>
                <a:cubicBezTo>
                  <a:pt x="6049434" y="901619"/>
                  <a:pt x="6041301" y="861283"/>
                  <a:pt x="6041301" y="885486"/>
                </a:cubicBezTo>
                <a:cubicBezTo>
                  <a:pt x="6041301" y="885486"/>
                  <a:pt x="6033169" y="845147"/>
                  <a:pt x="6033169" y="820945"/>
                </a:cubicBezTo>
                <a:close/>
                <a:moveTo>
                  <a:pt x="5888170" y="820945"/>
                </a:moveTo>
                <a:cubicBezTo>
                  <a:pt x="5888170" y="829173"/>
                  <a:pt x="5888170" y="837403"/>
                  <a:pt x="5879996" y="837403"/>
                </a:cubicBezTo>
                <a:lnTo>
                  <a:pt x="5885906" y="848557"/>
                </a:lnTo>
                <a:lnTo>
                  <a:pt x="5885106" y="847688"/>
                </a:lnTo>
                <a:cubicBezTo>
                  <a:pt x="5873865" y="835344"/>
                  <a:pt x="5867733" y="825058"/>
                  <a:pt x="5888170" y="820945"/>
                </a:cubicBezTo>
                <a:close/>
                <a:moveTo>
                  <a:pt x="5784049" y="820945"/>
                </a:moveTo>
                <a:cubicBezTo>
                  <a:pt x="5784049" y="825094"/>
                  <a:pt x="5781790" y="833392"/>
                  <a:pt x="5781790" y="841691"/>
                </a:cubicBezTo>
                <a:lnTo>
                  <a:pt x="5793084" y="862435"/>
                </a:lnTo>
                <a:lnTo>
                  <a:pt x="5797923" y="859325"/>
                </a:lnTo>
                <a:cubicBezTo>
                  <a:pt x="5800826" y="862435"/>
                  <a:pt x="5804700" y="866584"/>
                  <a:pt x="5808571" y="862435"/>
                </a:cubicBezTo>
                <a:cubicBezTo>
                  <a:pt x="5808571" y="854136"/>
                  <a:pt x="5800826" y="845838"/>
                  <a:pt x="5800826" y="845838"/>
                </a:cubicBezTo>
                <a:cubicBezTo>
                  <a:pt x="5800826" y="837542"/>
                  <a:pt x="5808571" y="845838"/>
                  <a:pt x="5793082" y="820945"/>
                </a:cubicBezTo>
                <a:cubicBezTo>
                  <a:pt x="5800826" y="820945"/>
                  <a:pt x="5800826" y="820945"/>
                  <a:pt x="5808571" y="820945"/>
                </a:cubicBezTo>
                <a:cubicBezTo>
                  <a:pt x="5800826" y="837542"/>
                  <a:pt x="5808571" y="837542"/>
                  <a:pt x="5816316" y="854136"/>
                </a:cubicBezTo>
                <a:cubicBezTo>
                  <a:pt x="5808571" y="854136"/>
                  <a:pt x="5816316" y="870734"/>
                  <a:pt x="5800826" y="879032"/>
                </a:cubicBezTo>
                <a:lnTo>
                  <a:pt x="5793082" y="862435"/>
                </a:lnTo>
                <a:lnTo>
                  <a:pt x="5779531" y="866584"/>
                </a:lnTo>
                <a:cubicBezTo>
                  <a:pt x="5772752" y="862435"/>
                  <a:pt x="5765976" y="854136"/>
                  <a:pt x="5765976" y="845838"/>
                </a:cubicBezTo>
                <a:cubicBezTo>
                  <a:pt x="5765976" y="845838"/>
                  <a:pt x="5775014" y="845838"/>
                  <a:pt x="5775014" y="854136"/>
                </a:cubicBezTo>
                <a:cubicBezTo>
                  <a:pt x="5775014" y="845838"/>
                  <a:pt x="5765976" y="845838"/>
                  <a:pt x="5765976" y="837542"/>
                </a:cubicBezTo>
                <a:cubicBezTo>
                  <a:pt x="5775014" y="829244"/>
                  <a:pt x="5775014" y="820945"/>
                  <a:pt x="5784049" y="820945"/>
                </a:cubicBezTo>
                <a:close/>
                <a:moveTo>
                  <a:pt x="6292066" y="819913"/>
                </a:moveTo>
                <a:lnTo>
                  <a:pt x="6292066" y="848290"/>
                </a:lnTo>
                <a:lnTo>
                  <a:pt x="6300365" y="836434"/>
                </a:lnTo>
                <a:cubicBezTo>
                  <a:pt x="6308109" y="861327"/>
                  <a:pt x="6284875" y="869626"/>
                  <a:pt x="6300365" y="877925"/>
                </a:cubicBezTo>
                <a:cubicBezTo>
                  <a:pt x="6292620" y="894522"/>
                  <a:pt x="6284875" y="877925"/>
                  <a:pt x="6277130" y="886223"/>
                </a:cubicBezTo>
                <a:cubicBezTo>
                  <a:pt x="6277130" y="877925"/>
                  <a:pt x="6284875" y="869626"/>
                  <a:pt x="6277130" y="861327"/>
                </a:cubicBezTo>
                <a:lnTo>
                  <a:pt x="6290590" y="849792"/>
                </a:lnTo>
                <a:lnTo>
                  <a:pt x="6279196" y="833307"/>
                </a:lnTo>
                <a:lnTo>
                  <a:pt x="6286880" y="827916"/>
                </a:lnTo>
                <a:cubicBezTo>
                  <a:pt x="6287920" y="823916"/>
                  <a:pt x="6287920" y="819913"/>
                  <a:pt x="6292066" y="819913"/>
                </a:cubicBezTo>
                <a:close/>
                <a:moveTo>
                  <a:pt x="5473753" y="818286"/>
                </a:moveTo>
                <a:lnTo>
                  <a:pt x="5475583" y="819526"/>
                </a:lnTo>
                <a:lnTo>
                  <a:pt x="5473858" y="819279"/>
                </a:lnTo>
                <a:close/>
                <a:moveTo>
                  <a:pt x="2543185" y="818040"/>
                </a:moveTo>
                <a:cubicBezTo>
                  <a:pt x="2546090" y="817071"/>
                  <a:pt x="2548027" y="817071"/>
                  <a:pt x="2548027" y="820945"/>
                </a:cubicBezTo>
                <a:cubicBezTo>
                  <a:pt x="2563517" y="836434"/>
                  <a:pt x="2532537" y="844179"/>
                  <a:pt x="2532537" y="820945"/>
                </a:cubicBezTo>
                <a:cubicBezTo>
                  <a:pt x="2536409" y="820945"/>
                  <a:pt x="2540282" y="819008"/>
                  <a:pt x="2543185" y="818040"/>
                </a:cubicBezTo>
                <a:close/>
                <a:moveTo>
                  <a:pt x="5461469" y="817511"/>
                </a:moveTo>
                <a:lnTo>
                  <a:pt x="5473858" y="819279"/>
                </a:lnTo>
                <a:lnTo>
                  <a:pt x="5475583" y="835627"/>
                </a:lnTo>
                <a:cubicBezTo>
                  <a:pt x="5467519" y="827577"/>
                  <a:pt x="5467519" y="827577"/>
                  <a:pt x="5459455" y="827577"/>
                </a:cubicBezTo>
                <a:cubicBezTo>
                  <a:pt x="5455422" y="819526"/>
                  <a:pt x="5457440" y="817511"/>
                  <a:pt x="5461469" y="817511"/>
                </a:cubicBezTo>
                <a:close/>
                <a:moveTo>
                  <a:pt x="6242780" y="814637"/>
                </a:moveTo>
                <a:lnTo>
                  <a:pt x="6257770" y="828690"/>
                </a:lnTo>
                <a:cubicBezTo>
                  <a:pt x="6257770" y="840306"/>
                  <a:pt x="6253899" y="840306"/>
                  <a:pt x="6250025" y="835466"/>
                </a:cubicBezTo>
                <a:close/>
                <a:moveTo>
                  <a:pt x="5679125" y="814061"/>
                </a:moveTo>
                <a:cubicBezTo>
                  <a:pt x="5679125" y="814061"/>
                  <a:pt x="5695719" y="838586"/>
                  <a:pt x="5695719" y="814061"/>
                </a:cubicBezTo>
                <a:cubicBezTo>
                  <a:pt x="5695719" y="814061"/>
                  <a:pt x="5695719" y="830412"/>
                  <a:pt x="5704018" y="830412"/>
                </a:cubicBezTo>
                <a:cubicBezTo>
                  <a:pt x="5699869" y="834499"/>
                  <a:pt x="5693646" y="838586"/>
                  <a:pt x="5688460" y="843696"/>
                </a:cubicBezTo>
                <a:lnTo>
                  <a:pt x="5687373" y="845957"/>
                </a:lnTo>
                <a:lnTo>
                  <a:pt x="5686385" y="830411"/>
                </a:lnTo>
                <a:cubicBezTo>
                  <a:pt x="5683274" y="824280"/>
                  <a:pt x="5679125" y="818148"/>
                  <a:pt x="5679125" y="814061"/>
                </a:cubicBezTo>
                <a:close/>
                <a:moveTo>
                  <a:pt x="6242280" y="813200"/>
                </a:moveTo>
                <a:lnTo>
                  <a:pt x="6242780" y="814637"/>
                </a:lnTo>
                <a:lnTo>
                  <a:pt x="6242280" y="814168"/>
                </a:lnTo>
                <a:lnTo>
                  <a:pt x="6241090" y="813498"/>
                </a:lnTo>
                <a:close/>
                <a:moveTo>
                  <a:pt x="6057696" y="813200"/>
                </a:moveTo>
                <a:lnTo>
                  <a:pt x="6053247" y="825518"/>
                </a:lnTo>
                <a:lnTo>
                  <a:pt x="6051665" y="817799"/>
                </a:lnTo>
                <a:cubicBezTo>
                  <a:pt x="6051927" y="815137"/>
                  <a:pt x="6053501" y="813200"/>
                  <a:pt x="6057696" y="813200"/>
                </a:cubicBezTo>
                <a:close/>
                <a:moveTo>
                  <a:pt x="5716605" y="813093"/>
                </a:moveTo>
                <a:lnTo>
                  <a:pt x="5731126" y="833885"/>
                </a:lnTo>
                <a:cubicBezTo>
                  <a:pt x="5734997" y="843786"/>
                  <a:pt x="5734997" y="853687"/>
                  <a:pt x="5727253" y="861608"/>
                </a:cubicBezTo>
                <a:cubicBezTo>
                  <a:pt x="5742742" y="877449"/>
                  <a:pt x="5773721" y="932897"/>
                  <a:pt x="5758232" y="948737"/>
                </a:cubicBezTo>
                <a:cubicBezTo>
                  <a:pt x="5742742" y="917053"/>
                  <a:pt x="5742742" y="909133"/>
                  <a:pt x="5727253" y="877449"/>
                </a:cubicBezTo>
                <a:cubicBezTo>
                  <a:pt x="5727253" y="861608"/>
                  <a:pt x="5719507" y="861608"/>
                  <a:pt x="5719507" y="845767"/>
                </a:cubicBezTo>
                <a:cubicBezTo>
                  <a:pt x="5711763" y="837845"/>
                  <a:pt x="5711763" y="853687"/>
                  <a:pt x="5704018" y="822003"/>
                </a:cubicBezTo>
                <a:cubicBezTo>
                  <a:pt x="5711763" y="822003"/>
                  <a:pt x="5711763" y="829924"/>
                  <a:pt x="5719507" y="822003"/>
                </a:cubicBezTo>
                <a:close/>
                <a:moveTo>
                  <a:pt x="2263529" y="811387"/>
                </a:moveTo>
                <a:cubicBezTo>
                  <a:pt x="2269217" y="810782"/>
                  <a:pt x="2275025" y="811267"/>
                  <a:pt x="2280834" y="813203"/>
                </a:cubicBezTo>
                <a:cubicBezTo>
                  <a:pt x="2249855" y="813203"/>
                  <a:pt x="2242111" y="828692"/>
                  <a:pt x="2218876" y="836437"/>
                </a:cubicBezTo>
                <a:cubicBezTo>
                  <a:pt x="2230493" y="824820"/>
                  <a:pt x="2246467" y="813203"/>
                  <a:pt x="2263529" y="811387"/>
                </a:cubicBezTo>
                <a:close/>
                <a:moveTo>
                  <a:pt x="5015420" y="810466"/>
                </a:moveTo>
                <a:lnTo>
                  <a:pt x="5015923" y="811473"/>
                </a:lnTo>
                <a:cubicBezTo>
                  <a:pt x="5007858" y="811473"/>
                  <a:pt x="5007858" y="811473"/>
                  <a:pt x="5007858" y="811473"/>
                </a:cubicBezTo>
                <a:close/>
                <a:moveTo>
                  <a:pt x="5652592" y="809264"/>
                </a:moveTo>
                <a:lnTo>
                  <a:pt x="5652707" y="809330"/>
                </a:lnTo>
                <a:cubicBezTo>
                  <a:pt x="5653675" y="811267"/>
                  <a:pt x="5653675" y="813203"/>
                  <a:pt x="5653675" y="813203"/>
                </a:cubicBezTo>
                <a:close/>
                <a:moveTo>
                  <a:pt x="6226790" y="805456"/>
                </a:moveTo>
                <a:lnTo>
                  <a:pt x="6241090" y="813498"/>
                </a:lnTo>
                <a:lnTo>
                  <a:pt x="6234536" y="815137"/>
                </a:lnTo>
                <a:cubicBezTo>
                  <a:pt x="6232601" y="813200"/>
                  <a:pt x="6230664" y="809327"/>
                  <a:pt x="6226790" y="805456"/>
                </a:cubicBezTo>
                <a:close/>
                <a:moveTo>
                  <a:pt x="5491038" y="805456"/>
                </a:moveTo>
                <a:cubicBezTo>
                  <a:pt x="5491038" y="805456"/>
                  <a:pt x="5500720" y="805456"/>
                  <a:pt x="5510401" y="805456"/>
                </a:cubicBezTo>
                <a:cubicBezTo>
                  <a:pt x="5500720" y="809328"/>
                  <a:pt x="5500720" y="819009"/>
                  <a:pt x="5500720" y="827722"/>
                </a:cubicBezTo>
                <a:lnTo>
                  <a:pt x="5499881" y="835685"/>
                </a:lnTo>
                <a:lnTo>
                  <a:pt x="5499776" y="835627"/>
                </a:lnTo>
                <a:lnTo>
                  <a:pt x="5499866" y="835836"/>
                </a:lnTo>
                <a:lnTo>
                  <a:pt x="5499510" y="839218"/>
                </a:lnTo>
                <a:cubicBezTo>
                  <a:pt x="5498300" y="842243"/>
                  <a:pt x="5495879" y="844179"/>
                  <a:pt x="5491038" y="844179"/>
                </a:cubicBezTo>
                <a:cubicBezTo>
                  <a:pt x="5491038" y="836434"/>
                  <a:pt x="5491038" y="820945"/>
                  <a:pt x="5491038" y="805456"/>
                </a:cubicBezTo>
                <a:close/>
                <a:moveTo>
                  <a:pt x="5713743" y="804319"/>
                </a:moveTo>
                <a:lnTo>
                  <a:pt x="5716605" y="813093"/>
                </a:lnTo>
                <a:lnTo>
                  <a:pt x="5711763" y="806163"/>
                </a:lnTo>
                <a:close/>
                <a:moveTo>
                  <a:pt x="5430290" y="800252"/>
                </a:moveTo>
                <a:cubicBezTo>
                  <a:pt x="5431017" y="800373"/>
                  <a:pt x="5431985" y="802067"/>
                  <a:pt x="5432953" y="804487"/>
                </a:cubicBezTo>
                <a:cubicBezTo>
                  <a:pt x="5434888" y="809327"/>
                  <a:pt x="5436825" y="817071"/>
                  <a:pt x="5436825" y="820945"/>
                </a:cubicBezTo>
                <a:cubicBezTo>
                  <a:pt x="5444570" y="820945"/>
                  <a:pt x="5436825" y="813200"/>
                  <a:pt x="5436825" y="805456"/>
                </a:cubicBezTo>
                <a:cubicBezTo>
                  <a:pt x="5452315" y="805456"/>
                  <a:pt x="5452315" y="828690"/>
                  <a:pt x="5436825" y="828690"/>
                </a:cubicBezTo>
                <a:cubicBezTo>
                  <a:pt x="5436825" y="820945"/>
                  <a:pt x="5429080" y="813200"/>
                  <a:pt x="5429080" y="805456"/>
                </a:cubicBezTo>
                <a:cubicBezTo>
                  <a:pt x="5429080" y="801583"/>
                  <a:pt x="5429564" y="800131"/>
                  <a:pt x="5430290" y="800252"/>
                </a:cubicBezTo>
                <a:close/>
                <a:moveTo>
                  <a:pt x="5638186" y="797713"/>
                </a:moveTo>
                <a:lnTo>
                  <a:pt x="5638211" y="798335"/>
                </a:lnTo>
                <a:lnTo>
                  <a:pt x="5637591" y="798904"/>
                </a:lnTo>
                <a:close/>
                <a:moveTo>
                  <a:pt x="2598369" y="797713"/>
                </a:moveTo>
                <a:cubicBezTo>
                  <a:pt x="2598369" y="805458"/>
                  <a:pt x="2598369" y="805458"/>
                  <a:pt x="2589849" y="813203"/>
                </a:cubicBezTo>
                <a:cubicBezTo>
                  <a:pt x="2589849" y="813203"/>
                  <a:pt x="2598369" y="813203"/>
                  <a:pt x="2598369" y="813203"/>
                </a:cubicBezTo>
                <a:cubicBezTo>
                  <a:pt x="2589849" y="820947"/>
                  <a:pt x="2572810" y="813203"/>
                  <a:pt x="2564289" y="828692"/>
                </a:cubicBezTo>
                <a:cubicBezTo>
                  <a:pt x="2564289" y="828692"/>
                  <a:pt x="2564289" y="828692"/>
                  <a:pt x="2564289" y="820947"/>
                </a:cubicBezTo>
                <a:cubicBezTo>
                  <a:pt x="2564289" y="820947"/>
                  <a:pt x="2555772" y="820947"/>
                  <a:pt x="2555772" y="820947"/>
                </a:cubicBezTo>
                <a:cubicBezTo>
                  <a:pt x="2572810" y="805458"/>
                  <a:pt x="2581330" y="797713"/>
                  <a:pt x="2598369" y="797713"/>
                </a:cubicBezTo>
                <a:close/>
                <a:moveTo>
                  <a:pt x="6346833" y="797711"/>
                </a:moveTo>
                <a:cubicBezTo>
                  <a:pt x="6355546" y="820945"/>
                  <a:pt x="6381686" y="836434"/>
                  <a:pt x="6381686" y="851924"/>
                </a:cubicBezTo>
                <a:cubicBezTo>
                  <a:pt x="6364259" y="836434"/>
                  <a:pt x="6346833" y="828690"/>
                  <a:pt x="6346833" y="797711"/>
                </a:cubicBezTo>
                <a:close/>
                <a:moveTo>
                  <a:pt x="6089495" y="796422"/>
                </a:moveTo>
                <a:cubicBezTo>
                  <a:pt x="6097593" y="812342"/>
                  <a:pt x="6113788" y="796422"/>
                  <a:pt x="6113788" y="820301"/>
                </a:cubicBezTo>
                <a:lnTo>
                  <a:pt x="6113788" y="836222"/>
                </a:lnTo>
                <a:cubicBezTo>
                  <a:pt x="6105690" y="828260"/>
                  <a:pt x="6097593" y="828260"/>
                  <a:pt x="6089495" y="812342"/>
                </a:cubicBezTo>
                <a:cubicBezTo>
                  <a:pt x="6113788" y="820301"/>
                  <a:pt x="6097593" y="804382"/>
                  <a:pt x="6089495" y="796422"/>
                </a:cubicBezTo>
                <a:close/>
                <a:moveTo>
                  <a:pt x="5642060" y="794808"/>
                </a:moveTo>
                <a:cubicBezTo>
                  <a:pt x="5644964" y="795292"/>
                  <a:pt x="5647868" y="796987"/>
                  <a:pt x="5650046" y="800012"/>
                </a:cubicBezTo>
                <a:lnTo>
                  <a:pt x="5652592" y="809264"/>
                </a:lnTo>
                <a:lnTo>
                  <a:pt x="5645931" y="805458"/>
                </a:lnTo>
                <a:cubicBezTo>
                  <a:pt x="5638186" y="805458"/>
                  <a:pt x="5653675" y="828692"/>
                  <a:pt x="5645931" y="836437"/>
                </a:cubicBezTo>
                <a:cubicBezTo>
                  <a:pt x="5638186" y="832563"/>
                  <a:pt x="5638186" y="828692"/>
                  <a:pt x="5639155" y="822884"/>
                </a:cubicBezTo>
                <a:lnTo>
                  <a:pt x="5638211" y="798335"/>
                </a:lnTo>
                <a:close/>
                <a:moveTo>
                  <a:pt x="5936009" y="793017"/>
                </a:moveTo>
                <a:lnTo>
                  <a:pt x="5936914" y="796937"/>
                </a:lnTo>
                <a:lnTo>
                  <a:pt x="5936207" y="797667"/>
                </a:lnTo>
                <a:close/>
                <a:moveTo>
                  <a:pt x="5805706" y="791805"/>
                </a:moveTo>
                <a:lnTo>
                  <a:pt x="5808749" y="796796"/>
                </a:lnTo>
                <a:lnTo>
                  <a:pt x="5806488" y="795598"/>
                </a:lnTo>
                <a:close/>
                <a:moveTo>
                  <a:pt x="5381331" y="790461"/>
                </a:moveTo>
                <a:cubicBezTo>
                  <a:pt x="5381331" y="789580"/>
                  <a:pt x="5382843" y="793859"/>
                  <a:pt x="5384861" y="800401"/>
                </a:cubicBezTo>
                <a:lnTo>
                  <a:pt x="5387337" y="809293"/>
                </a:lnTo>
                <a:lnTo>
                  <a:pt x="5386875" y="811473"/>
                </a:lnTo>
                <a:cubicBezTo>
                  <a:pt x="5382843" y="797381"/>
                  <a:pt x="5381331" y="791341"/>
                  <a:pt x="5381331" y="790461"/>
                </a:cubicBezTo>
                <a:close/>
                <a:moveTo>
                  <a:pt x="5622697" y="789968"/>
                </a:moveTo>
                <a:cubicBezTo>
                  <a:pt x="5630442" y="789968"/>
                  <a:pt x="5630442" y="797713"/>
                  <a:pt x="5630442" y="805458"/>
                </a:cubicBezTo>
                <a:lnTo>
                  <a:pt x="5637591" y="798904"/>
                </a:lnTo>
                <a:lnTo>
                  <a:pt x="5630442" y="813203"/>
                </a:lnTo>
                <a:cubicBezTo>
                  <a:pt x="5630442" y="805458"/>
                  <a:pt x="5630442" y="805458"/>
                  <a:pt x="5622697" y="789968"/>
                </a:cubicBezTo>
                <a:close/>
                <a:moveTo>
                  <a:pt x="6040917" y="789966"/>
                </a:moveTo>
                <a:cubicBezTo>
                  <a:pt x="6056406" y="789966"/>
                  <a:pt x="6048661" y="820945"/>
                  <a:pt x="6040917" y="820945"/>
                </a:cubicBezTo>
                <a:cubicBezTo>
                  <a:pt x="6040917" y="805456"/>
                  <a:pt x="6040917" y="797711"/>
                  <a:pt x="6040917" y="789966"/>
                </a:cubicBezTo>
                <a:close/>
                <a:moveTo>
                  <a:pt x="5138651" y="782224"/>
                </a:moveTo>
                <a:cubicBezTo>
                  <a:pt x="5146395" y="782224"/>
                  <a:pt x="5146395" y="820947"/>
                  <a:pt x="5154140" y="820947"/>
                </a:cubicBezTo>
                <a:cubicBezTo>
                  <a:pt x="5161885" y="836437"/>
                  <a:pt x="5130906" y="789968"/>
                  <a:pt x="5146395" y="828692"/>
                </a:cubicBezTo>
                <a:cubicBezTo>
                  <a:pt x="5138651" y="820947"/>
                  <a:pt x="5130906" y="820947"/>
                  <a:pt x="5130906" y="813203"/>
                </a:cubicBezTo>
                <a:cubicBezTo>
                  <a:pt x="5130906" y="805458"/>
                  <a:pt x="5130906" y="797713"/>
                  <a:pt x="5138651" y="805458"/>
                </a:cubicBezTo>
                <a:cubicBezTo>
                  <a:pt x="5138651" y="805458"/>
                  <a:pt x="5138651" y="789968"/>
                  <a:pt x="5138651" y="782224"/>
                </a:cubicBezTo>
                <a:close/>
                <a:moveTo>
                  <a:pt x="6169811" y="782221"/>
                </a:moveTo>
                <a:cubicBezTo>
                  <a:pt x="6169811" y="805456"/>
                  <a:pt x="6211301" y="844179"/>
                  <a:pt x="6186408" y="859669"/>
                </a:cubicBezTo>
                <a:cubicBezTo>
                  <a:pt x="6178109" y="844179"/>
                  <a:pt x="6186408" y="820945"/>
                  <a:pt x="6169811" y="828690"/>
                </a:cubicBezTo>
                <a:cubicBezTo>
                  <a:pt x="6178109" y="820945"/>
                  <a:pt x="6153214" y="782221"/>
                  <a:pt x="6169811" y="782221"/>
                </a:cubicBezTo>
                <a:close/>
                <a:moveTo>
                  <a:pt x="5881552" y="779406"/>
                </a:moveTo>
                <a:cubicBezTo>
                  <a:pt x="5889893" y="779406"/>
                  <a:pt x="5881552" y="795598"/>
                  <a:pt x="5889893" y="795598"/>
                </a:cubicBezTo>
                <a:cubicBezTo>
                  <a:pt x="5889893" y="803697"/>
                  <a:pt x="5839850" y="779406"/>
                  <a:pt x="5848191" y="803697"/>
                </a:cubicBezTo>
                <a:cubicBezTo>
                  <a:pt x="5839850" y="803697"/>
                  <a:pt x="5839850" y="795598"/>
                  <a:pt x="5831511" y="795598"/>
                </a:cubicBezTo>
                <a:cubicBezTo>
                  <a:pt x="5839850" y="771310"/>
                  <a:pt x="5873213" y="795598"/>
                  <a:pt x="5881552" y="779406"/>
                </a:cubicBezTo>
                <a:close/>
                <a:moveTo>
                  <a:pt x="5394940" y="779264"/>
                </a:moveTo>
                <a:cubicBezTo>
                  <a:pt x="5394940" y="787317"/>
                  <a:pt x="5398972" y="789329"/>
                  <a:pt x="5403005" y="792349"/>
                </a:cubicBezTo>
                <a:lnTo>
                  <a:pt x="5411069" y="811473"/>
                </a:lnTo>
                <a:lnTo>
                  <a:pt x="5403005" y="803421"/>
                </a:lnTo>
                <a:cubicBezTo>
                  <a:pt x="5394940" y="811473"/>
                  <a:pt x="5403005" y="819526"/>
                  <a:pt x="5411069" y="835627"/>
                </a:cubicBezTo>
                <a:cubicBezTo>
                  <a:pt x="5419133" y="843679"/>
                  <a:pt x="5427198" y="851732"/>
                  <a:pt x="5435262" y="851732"/>
                </a:cubicBezTo>
                <a:cubicBezTo>
                  <a:pt x="5443326" y="875888"/>
                  <a:pt x="5411069" y="851732"/>
                  <a:pt x="5403005" y="835627"/>
                </a:cubicBezTo>
                <a:cubicBezTo>
                  <a:pt x="5403005" y="843679"/>
                  <a:pt x="5394940" y="851732"/>
                  <a:pt x="5386875" y="843679"/>
                </a:cubicBezTo>
                <a:cubicBezTo>
                  <a:pt x="5378811" y="835627"/>
                  <a:pt x="5386875" y="835627"/>
                  <a:pt x="5394940" y="843679"/>
                </a:cubicBezTo>
                <a:cubicBezTo>
                  <a:pt x="5394940" y="839654"/>
                  <a:pt x="5393427" y="832104"/>
                  <a:pt x="5391412" y="823928"/>
                </a:cubicBezTo>
                <a:lnTo>
                  <a:pt x="5387337" y="809293"/>
                </a:lnTo>
                <a:lnTo>
                  <a:pt x="5390908" y="792349"/>
                </a:lnTo>
                <a:cubicBezTo>
                  <a:pt x="5388893" y="785305"/>
                  <a:pt x="5386875" y="779264"/>
                  <a:pt x="5394940" y="779264"/>
                </a:cubicBezTo>
                <a:close/>
                <a:moveTo>
                  <a:pt x="5704018" y="774479"/>
                </a:moveTo>
                <a:cubicBezTo>
                  <a:pt x="5711763" y="778440"/>
                  <a:pt x="5719507" y="788342"/>
                  <a:pt x="5722413" y="796262"/>
                </a:cubicBezTo>
                <a:lnTo>
                  <a:pt x="5713743" y="804319"/>
                </a:lnTo>
                <a:lnTo>
                  <a:pt x="5711763" y="798240"/>
                </a:lnTo>
                <a:cubicBezTo>
                  <a:pt x="5711763" y="790320"/>
                  <a:pt x="5711763" y="806163"/>
                  <a:pt x="5704018" y="798240"/>
                </a:cubicBezTo>
                <a:lnTo>
                  <a:pt x="5704018" y="797711"/>
                </a:lnTo>
                <a:lnTo>
                  <a:pt x="5686595" y="805456"/>
                </a:lnTo>
                <a:cubicBezTo>
                  <a:pt x="5680059" y="805456"/>
                  <a:pt x="5673524" y="801581"/>
                  <a:pt x="5669168" y="789966"/>
                </a:cubicBezTo>
                <a:cubicBezTo>
                  <a:pt x="5677881" y="786093"/>
                  <a:pt x="5684416" y="784158"/>
                  <a:pt x="5689863" y="785126"/>
                </a:cubicBezTo>
                <a:lnTo>
                  <a:pt x="5704018" y="797708"/>
                </a:lnTo>
                <a:lnTo>
                  <a:pt x="5704018" y="782399"/>
                </a:lnTo>
                <a:cubicBezTo>
                  <a:pt x="5704018" y="782399"/>
                  <a:pt x="5704018" y="782399"/>
                  <a:pt x="5711763" y="790320"/>
                </a:cubicBezTo>
                <a:cubicBezTo>
                  <a:pt x="5711763" y="790320"/>
                  <a:pt x="5711763" y="782399"/>
                  <a:pt x="5704018" y="774479"/>
                </a:cubicBezTo>
                <a:close/>
                <a:moveTo>
                  <a:pt x="5806488" y="771310"/>
                </a:moveTo>
                <a:cubicBezTo>
                  <a:pt x="5814828" y="779406"/>
                  <a:pt x="5831511" y="771310"/>
                  <a:pt x="5831511" y="795598"/>
                </a:cubicBezTo>
                <a:cubicBezTo>
                  <a:pt x="5831511" y="795598"/>
                  <a:pt x="5823168" y="795598"/>
                  <a:pt x="5823168" y="803697"/>
                </a:cubicBezTo>
                <a:cubicBezTo>
                  <a:pt x="5831511" y="819889"/>
                  <a:pt x="5831511" y="787502"/>
                  <a:pt x="5839850" y="811793"/>
                </a:cubicBezTo>
                <a:cubicBezTo>
                  <a:pt x="5831511" y="819889"/>
                  <a:pt x="5831511" y="811793"/>
                  <a:pt x="5823168" y="811793"/>
                </a:cubicBezTo>
                <a:cubicBezTo>
                  <a:pt x="5831511" y="823938"/>
                  <a:pt x="5837765" y="840132"/>
                  <a:pt x="5845063" y="859362"/>
                </a:cubicBezTo>
                <a:lnTo>
                  <a:pt x="5856194" y="885374"/>
                </a:lnTo>
                <a:lnTo>
                  <a:pt x="5850144" y="898075"/>
                </a:lnTo>
                <a:cubicBezTo>
                  <a:pt x="5843500" y="901868"/>
                  <a:pt x="5835679" y="880615"/>
                  <a:pt x="5823168" y="868470"/>
                </a:cubicBezTo>
                <a:cubicBezTo>
                  <a:pt x="5839850" y="860374"/>
                  <a:pt x="5839850" y="876568"/>
                  <a:pt x="5848191" y="876568"/>
                </a:cubicBezTo>
                <a:cubicBezTo>
                  <a:pt x="5829424" y="858351"/>
                  <a:pt x="5820040" y="821914"/>
                  <a:pt x="5809485" y="798003"/>
                </a:cubicBezTo>
                <a:lnTo>
                  <a:pt x="5808749" y="796796"/>
                </a:lnTo>
                <a:lnTo>
                  <a:pt x="5817956" y="801672"/>
                </a:lnTo>
                <a:cubicBezTo>
                  <a:pt x="5821083" y="801672"/>
                  <a:pt x="5823168" y="799648"/>
                  <a:pt x="5823168" y="795598"/>
                </a:cubicBezTo>
                <a:cubicBezTo>
                  <a:pt x="5823168" y="771310"/>
                  <a:pt x="5814828" y="795598"/>
                  <a:pt x="5806488" y="771310"/>
                </a:cubicBezTo>
                <a:close/>
                <a:moveTo>
                  <a:pt x="5719507" y="771159"/>
                </a:moveTo>
                <a:cubicBezTo>
                  <a:pt x="5727253" y="762861"/>
                  <a:pt x="5734997" y="804351"/>
                  <a:pt x="5734997" y="771159"/>
                </a:cubicBezTo>
                <a:cubicBezTo>
                  <a:pt x="5750486" y="779457"/>
                  <a:pt x="5758232" y="796052"/>
                  <a:pt x="5758232" y="820947"/>
                </a:cubicBezTo>
                <a:cubicBezTo>
                  <a:pt x="5750486" y="820947"/>
                  <a:pt x="5727253" y="762861"/>
                  <a:pt x="5734997" y="796052"/>
                </a:cubicBezTo>
                <a:cubicBezTo>
                  <a:pt x="5727253" y="796052"/>
                  <a:pt x="5711763" y="771159"/>
                  <a:pt x="5719507" y="771159"/>
                </a:cubicBezTo>
                <a:close/>
                <a:moveTo>
                  <a:pt x="5915427" y="768470"/>
                </a:moveTo>
                <a:cubicBezTo>
                  <a:pt x="5917000" y="770156"/>
                  <a:pt x="5918935" y="773786"/>
                  <a:pt x="5920872" y="780009"/>
                </a:cubicBezTo>
                <a:cubicBezTo>
                  <a:pt x="5920872" y="780009"/>
                  <a:pt x="5920872" y="780009"/>
                  <a:pt x="5920872" y="771713"/>
                </a:cubicBezTo>
                <a:cubicBezTo>
                  <a:pt x="5928616" y="780009"/>
                  <a:pt x="5920872" y="813203"/>
                  <a:pt x="5905382" y="796605"/>
                </a:cubicBezTo>
                <a:cubicBezTo>
                  <a:pt x="5905382" y="788307"/>
                  <a:pt x="5913126" y="788307"/>
                  <a:pt x="5920872" y="788307"/>
                </a:cubicBezTo>
                <a:cubicBezTo>
                  <a:pt x="5913126" y="780011"/>
                  <a:pt x="5911192" y="771713"/>
                  <a:pt x="5912158" y="768600"/>
                </a:cubicBezTo>
                <a:cubicBezTo>
                  <a:pt x="5912643" y="767044"/>
                  <a:pt x="5913853" y="766784"/>
                  <a:pt x="5915427" y="768470"/>
                </a:cubicBezTo>
                <a:close/>
                <a:moveTo>
                  <a:pt x="5487409" y="766564"/>
                </a:moveTo>
                <a:cubicBezTo>
                  <a:pt x="5490798" y="766830"/>
                  <a:pt x="5493622" y="768960"/>
                  <a:pt x="5495880" y="772155"/>
                </a:cubicBezTo>
                <a:cubicBezTo>
                  <a:pt x="5500398" y="778545"/>
                  <a:pt x="5502657" y="789193"/>
                  <a:pt x="5502657" y="797713"/>
                </a:cubicBezTo>
                <a:cubicBezTo>
                  <a:pt x="5502657" y="797713"/>
                  <a:pt x="5493622" y="797713"/>
                  <a:pt x="5484587" y="797713"/>
                </a:cubicBezTo>
                <a:cubicBezTo>
                  <a:pt x="5484587" y="789193"/>
                  <a:pt x="5484587" y="789193"/>
                  <a:pt x="5493622" y="780675"/>
                </a:cubicBezTo>
                <a:cubicBezTo>
                  <a:pt x="5484587" y="780675"/>
                  <a:pt x="5475549" y="780675"/>
                  <a:pt x="5475549" y="772155"/>
                </a:cubicBezTo>
                <a:cubicBezTo>
                  <a:pt x="5480067" y="767895"/>
                  <a:pt x="5484020" y="766298"/>
                  <a:pt x="5487409" y="766564"/>
                </a:cubicBezTo>
                <a:close/>
                <a:moveTo>
                  <a:pt x="5960978" y="763892"/>
                </a:moveTo>
                <a:cubicBezTo>
                  <a:pt x="5969002" y="772155"/>
                  <a:pt x="5993065" y="813459"/>
                  <a:pt x="5977021" y="813459"/>
                </a:cubicBezTo>
                <a:cubicBezTo>
                  <a:pt x="5993065" y="829982"/>
                  <a:pt x="5993065" y="846504"/>
                  <a:pt x="6025151" y="829982"/>
                </a:cubicBezTo>
                <a:cubicBezTo>
                  <a:pt x="6025151" y="846504"/>
                  <a:pt x="6025151" y="846504"/>
                  <a:pt x="6017129" y="846504"/>
                </a:cubicBezTo>
                <a:cubicBezTo>
                  <a:pt x="6025151" y="854766"/>
                  <a:pt x="6025151" y="863025"/>
                  <a:pt x="6033171" y="871287"/>
                </a:cubicBezTo>
                <a:cubicBezTo>
                  <a:pt x="6001088" y="846504"/>
                  <a:pt x="5977021" y="829982"/>
                  <a:pt x="5960978" y="821721"/>
                </a:cubicBezTo>
                <a:lnTo>
                  <a:pt x="5960978" y="830500"/>
                </a:lnTo>
                <a:lnTo>
                  <a:pt x="5977021" y="851509"/>
                </a:lnTo>
                <a:cubicBezTo>
                  <a:pt x="5981378" y="859808"/>
                  <a:pt x="5985734" y="870180"/>
                  <a:pt x="5994448" y="886776"/>
                </a:cubicBezTo>
                <a:cubicBezTo>
                  <a:pt x="5985734" y="886776"/>
                  <a:pt x="5977021" y="870180"/>
                  <a:pt x="5977021" y="861881"/>
                </a:cubicBezTo>
                <a:cubicBezTo>
                  <a:pt x="5959595" y="870180"/>
                  <a:pt x="5985734" y="870180"/>
                  <a:pt x="5985734" y="886776"/>
                </a:cubicBezTo>
                <a:cubicBezTo>
                  <a:pt x="5977021" y="878478"/>
                  <a:pt x="5959595" y="886776"/>
                  <a:pt x="5959595" y="870180"/>
                </a:cubicBezTo>
                <a:lnTo>
                  <a:pt x="5959595" y="838456"/>
                </a:lnTo>
                <a:lnTo>
                  <a:pt x="5940925" y="841340"/>
                </a:lnTo>
                <a:cubicBezTo>
                  <a:pt x="5934909" y="840309"/>
                  <a:pt x="5928894" y="838242"/>
                  <a:pt x="5920872" y="838242"/>
                </a:cubicBezTo>
                <a:cubicBezTo>
                  <a:pt x="5924881" y="829982"/>
                  <a:pt x="5924881" y="817591"/>
                  <a:pt x="5925886" y="808297"/>
                </a:cubicBezTo>
                <a:lnTo>
                  <a:pt x="5936207" y="797667"/>
                </a:lnTo>
                <a:lnTo>
                  <a:pt x="5937041" y="817332"/>
                </a:lnTo>
                <a:cubicBezTo>
                  <a:pt x="5938420" y="824818"/>
                  <a:pt x="5940925" y="829982"/>
                  <a:pt x="5944938" y="829982"/>
                </a:cubicBezTo>
                <a:cubicBezTo>
                  <a:pt x="5960978" y="829982"/>
                  <a:pt x="5952958" y="805199"/>
                  <a:pt x="5969002" y="813459"/>
                </a:cubicBezTo>
                <a:cubicBezTo>
                  <a:pt x="5960978" y="788675"/>
                  <a:pt x="5944938" y="805199"/>
                  <a:pt x="5944938" y="780416"/>
                </a:cubicBezTo>
                <a:cubicBezTo>
                  <a:pt x="5960978" y="796937"/>
                  <a:pt x="5960978" y="780416"/>
                  <a:pt x="5960978" y="763892"/>
                </a:cubicBezTo>
                <a:close/>
                <a:moveTo>
                  <a:pt x="5598738" y="758262"/>
                </a:moveTo>
                <a:cubicBezTo>
                  <a:pt x="5603095" y="757214"/>
                  <a:pt x="5609629" y="759311"/>
                  <a:pt x="5613986" y="763507"/>
                </a:cubicBezTo>
                <a:cubicBezTo>
                  <a:pt x="5605273" y="771896"/>
                  <a:pt x="5622699" y="805458"/>
                  <a:pt x="5596560" y="805458"/>
                </a:cubicBezTo>
                <a:cubicBezTo>
                  <a:pt x="5596560" y="797067"/>
                  <a:pt x="5596560" y="797067"/>
                  <a:pt x="5596560" y="788678"/>
                </a:cubicBezTo>
                <a:cubicBezTo>
                  <a:pt x="5605273" y="788678"/>
                  <a:pt x="5596560" y="771896"/>
                  <a:pt x="5596560" y="771896"/>
                </a:cubicBezTo>
                <a:cubicBezTo>
                  <a:pt x="5592204" y="763507"/>
                  <a:pt x="5594381" y="759311"/>
                  <a:pt x="5598738" y="758262"/>
                </a:cubicBezTo>
                <a:close/>
                <a:moveTo>
                  <a:pt x="6042005" y="755267"/>
                </a:moveTo>
                <a:cubicBezTo>
                  <a:pt x="6042853" y="753906"/>
                  <a:pt x="6044788" y="753906"/>
                  <a:pt x="6048661" y="756084"/>
                </a:cubicBezTo>
                <a:cubicBezTo>
                  <a:pt x="6048661" y="764797"/>
                  <a:pt x="6056406" y="764797"/>
                  <a:pt x="6056406" y="773510"/>
                </a:cubicBezTo>
                <a:cubicBezTo>
                  <a:pt x="6048661" y="764797"/>
                  <a:pt x="6056406" y="773510"/>
                  <a:pt x="6040917" y="782224"/>
                </a:cubicBezTo>
                <a:cubicBezTo>
                  <a:pt x="6046725" y="775689"/>
                  <a:pt x="6039464" y="759352"/>
                  <a:pt x="6042005" y="755267"/>
                </a:cubicBezTo>
                <a:close/>
                <a:moveTo>
                  <a:pt x="5789806" y="755115"/>
                </a:moveTo>
                <a:cubicBezTo>
                  <a:pt x="5789806" y="755115"/>
                  <a:pt x="5798148" y="755115"/>
                  <a:pt x="5798148" y="755115"/>
                </a:cubicBezTo>
                <a:cubicBezTo>
                  <a:pt x="5802318" y="763213"/>
                  <a:pt x="5802318" y="769286"/>
                  <a:pt x="5802318" y="775358"/>
                </a:cubicBezTo>
                <a:lnTo>
                  <a:pt x="5805706" y="791805"/>
                </a:lnTo>
                <a:lnTo>
                  <a:pt x="5798148" y="779406"/>
                </a:lnTo>
                <a:cubicBezTo>
                  <a:pt x="5781466" y="779406"/>
                  <a:pt x="5798148" y="763212"/>
                  <a:pt x="5789806" y="755115"/>
                </a:cubicBezTo>
                <a:close/>
                <a:moveTo>
                  <a:pt x="6258875" y="747888"/>
                </a:moveTo>
                <a:cubicBezTo>
                  <a:pt x="6267173" y="747888"/>
                  <a:pt x="6267173" y="755889"/>
                  <a:pt x="6275472" y="755889"/>
                </a:cubicBezTo>
                <a:lnTo>
                  <a:pt x="6275472" y="827919"/>
                </a:lnTo>
                <a:lnTo>
                  <a:pt x="6269247" y="818913"/>
                </a:lnTo>
                <a:cubicBezTo>
                  <a:pt x="6263024" y="803909"/>
                  <a:pt x="6258875" y="787902"/>
                  <a:pt x="6258875" y="779899"/>
                </a:cubicBezTo>
                <a:cubicBezTo>
                  <a:pt x="6258875" y="771896"/>
                  <a:pt x="6250577" y="779899"/>
                  <a:pt x="6242277" y="779899"/>
                </a:cubicBezTo>
                <a:cubicBezTo>
                  <a:pt x="6242277" y="739885"/>
                  <a:pt x="6275472" y="787902"/>
                  <a:pt x="6258875" y="747888"/>
                </a:cubicBezTo>
                <a:close/>
                <a:moveTo>
                  <a:pt x="6017682" y="747371"/>
                </a:moveTo>
                <a:cubicBezTo>
                  <a:pt x="6017682" y="755889"/>
                  <a:pt x="6025427" y="755889"/>
                  <a:pt x="6025427" y="747371"/>
                </a:cubicBezTo>
                <a:cubicBezTo>
                  <a:pt x="6033171" y="747371"/>
                  <a:pt x="6025427" y="764409"/>
                  <a:pt x="6033171" y="772930"/>
                </a:cubicBezTo>
                <a:cubicBezTo>
                  <a:pt x="6033171" y="781448"/>
                  <a:pt x="6025427" y="772930"/>
                  <a:pt x="6025427" y="772930"/>
                </a:cubicBezTo>
                <a:cubicBezTo>
                  <a:pt x="6025427" y="772930"/>
                  <a:pt x="6025427" y="781448"/>
                  <a:pt x="6025427" y="789968"/>
                </a:cubicBezTo>
                <a:cubicBezTo>
                  <a:pt x="6009937" y="772930"/>
                  <a:pt x="6033171" y="764409"/>
                  <a:pt x="6017682" y="747371"/>
                </a:cubicBezTo>
                <a:close/>
                <a:moveTo>
                  <a:pt x="5920872" y="747371"/>
                </a:moveTo>
                <a:cubicBezTo>
                  <a:pt x="5928894" y="747371"/>
                  <a:pt x="5936914" y="755633"/>
                  <a:pt x="5928894" y="747371"/>
                </a:cubicBezTo>
                <a:cubicBezTo>
                  <a:pt x="5936914" y="747371"/>
                  <a:pt x="5944938" y="755633"/>
                  <a:pt x="5944938" y="763892"/>
                </a:cubicBezTo>
                <a:cubicBezTo>
                  <a:pt x="5940925" y="755633"/>
                  <a:pt x="5936914" y="772155"/>
                  <a:pt x="5935912" y="790742"/>
                </a:cubicBezTo>
                <a:lnTo>
                  <a:pt x="5936009" y="793017"/>
                </a:lnTo>
                <a:lnTo>
                  <a:pt x="5931902" y="775252"/>
                </a:lnTo>
                <a:cubicBezTo>
                  <a:pt x="5930900" y="768024"/>
                  <a:pt x="5928894" y="759762"/>
                  <a:pt x="5920872" y="747371"/>
                </a:cubicBezTo>
                <a:close/>
                <a:moveTo>
                  <a:pt x="2733904" y="747371"/>
                </a:moveTo>
                <a:cubicBezTo>
                  <a:pt x="2733904" y="756406"/>
                  <a:pt x="2725606" y="756406"/>
                  <a:pt x="2733904" y="765443"/>
                </a:cubicBezTo>
                <a:cubicBezTo>
                  <a:pt x="2717306" y="774479"/>
                  <a:pt x="2700710" y="756406"/>
                  <a:pt x="2684115" y="774479"/>
                </a:cubicBezTo>
                <a:cubicBezTo>
                  <a:pt x="2675817" y="765443"/>
                  <a:pt x="2717306" y="756406"/>
                  <a:pt x="2733904" y="747371"/>
                </a:cubicBezTo>
                <a:close/>
                <a:moveTo>
                  <a:pt x="5451390" y="747057"/>
                </a:moveTo>
                <a:cubicBezTo>
                  <a:pt x="5455422" y="751082"/>
                  <a:pt x="5457438" y="755108"/>
                  <a:pt x="5457439" y="759134"/>
                </a:cubicBezTo>
                <a:lnTo>
                  <a:pt x="5457165" y="759681"/>
                </a:lnTo>
                <a:close/>
                <a:moveTo>
                  <a:pt x="4241761" y="739004"/>
                </a:moveTo>
                <a:lnTo>
                  <a:pt x="4242039" y="740397"/>
                </a:lnTo>
                <a:lnTo>
                  <a:pt x="4242795" y="739668"/>
                </a:lnTo>
                <a:close/>
                <a:moveTo>
                  <a:pt x="6267173" y="731882"/>
                </a:moveTo>
                <a:cubicBezTo>
                  <a:pt x="6283770" y="747888"/>
                  <a:pt x="6283770" y="747888"/>
                  <a:pt x="6292066" y="731882"/>
                </a:cubicBezTo>
                <a:cubicBezTo>
                  <a:pt x="6292066" y="763892"/>
                  <a:pt x="6292066" y="779899"/>
                  <a:pt x="6292066" y="787902"/>
                </a:cubicBezTo>
                <a:cubicBezTo>
                  <a:pt x="6275472" y="795906"/>
                  <a:pt x="6300365" y="771896"/>
                  <a:pt x="6275472" y="755889"/>
                </a:cubicBezTo>
                <a:cubicBezTo>
                  <a:pt x="6283770" y="747888"/>
                  <a:pt x="6258875" y="739885"/>
                  <a:pt x="6267173" y="731882"/>
                </a:cubicBezTo>
                <a:close/>
                <a:moveTo>
                  <a:pt x="2761253" y="731276"/>
                </a:moveTo>
                <a:cubicBezTo>
                  <a:pt x="2764882" y="729945"/>
                  <a:pt x="2768755" y="729945"/>
                  <a:pt x="2772628" y="731882"/>
                </a:cubicBezTo>
                <a:cubicBezTo>
                  <a:pt x="2757138" y="755115"/>
                  <a:pt x="2764883" y="747371"/>
                  <a:pt x="2741648" y="762861"/>
                </a:cubicBezTo>
                <a:cubicBezTo>
                  <a:pt x="2741648" y="751244"/>
                  <a:pt x="2750361" y="735270"/>
                  <a:pt x="2761253" y="731276"/>
                </a:cubicBezTo>
                <a:close/>
                <a:moveTo>
                  <a:pt x="5316780" y="724136"/>
                </a:moveTo>
                <a:cubicBezTo>
                  <a:pt x="5332270" y="724136"/>
                  <a:pt x="5332270" y="772264"/>
                  <a:pt x="5347759" y="796330"/>
                </a:cubicBezTo>
                <a:cubicBezTo>
                  <a:pt x="5355504" y="788307"/>
                  <a:pt x="5363248" y="788307"/>
                  <a:pt x="5355504" y="812373"/>
                </a:cubicBezTo>
                <a:cubicBezTo>
                  <a:pt x="5363248" y="828415"/>
                  <a:pt x="5386483" y="820393"/>
                  <a:pt x="5370993" y="796330"/>
                </a:cubicBezTo>
                <a:cubicBezTo>
                  <a:pt x="5378738" y="796330"/>
                  <a:pt x="5378738" y="820393"/>
                  <a:pt x="5386483" y="828415"/>
                </a:cubicBezTo>
                <a:cubicBezTo>
                  <a:pt x="5370993" y="836437"/>
                  <a:pt x="5355504" y="812373"/>
                  <a:pt x="5347759" y="828415"/>
                </a:cubicBezTo>
                <a:cubicBezTo>
                  <a:pt x="5340014" y="812373"/>
                  <a:pt x="5332270" y="788307"/>
                  <a:pt x="5332270" y="772264"/>
                </a:cubicBezTo>
                <a:cubicBezTo>
                  <a:pt x="5316780" y="772264"/>
                  <a:pt x="5332270" y="748200"/>
                  <a:pt x="5316780" y="724136"/>
                </a:cubicBezTo>
                <a:close/>
                <a:moveTo>
                  <a:pt x="6160802" y="719780"/>
                </a:moveTo>
                <a:cubicBezTo>
                  <a:pt x="6169189" y="721233"/>
                  <a:pt x="6178773" y="735754"/>
                  <a:pt x="6178773" y="724136"/>
                </a:cubicBezTo>
                <a:cubicBezTo>
                  <a:pt x="6195811" y="731882"/>
                  <a:pt x="6161735" y="747371"/>
                  <a:pt x="6153214" y="724136"/>
                </a:cubicBezTo>
                <a:cubicBezTo>
                  <a:pt x="6155344" y="720265"/>
                  <a:pt x="6158007" y="719296"/>
                  <a:pt x="6160802" y="719780"/>
                </a:cubicBezTo>
                <a:close/>
                <a:moveTo>
                  <a:pt x="5486021" y="719370"/>
                </a:moveTo>
                <a:lnTo>
                  <a:pt x="5487679" y="725920"/>
                </a:lnTo>
                <a:cubicBezTo>
                  <a:pt x="5490705" y="740263"/>
                  <a:pt x="5491458" y="747247"/>
                  <a:pt x="5488245" y="731157"/>
                </a:cubicBezTo>
                <a:close/>
                <a:moveTo>
                  <a:pt x="6145469" y="716392"/>
                </a:moveTo>
                <a:cubicBezTo>
                  <a:pt x="6153214" y="716392"/>
                  <a:pt x="6153214" y="740353"/>
                  <a:pt x="6153214" y="740353"/>
                </a:cubicBezTo>
                <a:cubicBezTo>
                  <a:pt x="6145469" y="748339"/>
                  <a:pt x="6137725" y="748339"/>
                  <a:pt x="6137725" y="740353"/>
                </a:cubicBezTo>
                <a:cubicBezTo>
                  <a:pt x="6145469" y="740353"/>
                  <a:pt x="6137725" y="724378"/>
                  <a:pt x="6145469" y="716392"/>
                </a:cubicBezTo>
                <a:close/>
                <a:moveTo>
                  <a:pt x="6114490" y="716392"/>
                </a:moveTo>
                <a:cubicBezTo>
                  <a:pt x="6122235" y="740353"/>
                  <a:pt x="6129980" y="724378"/>
                  <a:pt x="6137725" y="740353"/>
                </a:cubicBezTo>
                <a:cubicBezTo>
                  <a:pt x="6114490" y="748339"/>
                  <a:pt x="6137725" y="756326"/>
                  <a:pt x="6137725" y="764312"/>
                </a:cubicBezTo>
                <a:cubicBezTo>
                  <a:pt x="6160959" y="756326"/>
                  <a:pt x="6153214" y="836195"/>
                  <a:pt x="6153214" y="844182"/>
                </a:cubicBezTo>
                <a:cubicBezTo>
                  <a:pt x="6145469" y="820220"/>
                  <a:pt x="6145469" y="804248"/>
                  <a:pt x="6145469" y="780287"/>
                </a:cubicBezTo>
                <a:cubicBezTo>
                  <a:pt x="6145469" y="780287"/>
                  <a:pt x="6137725" y="780287"/>
                  <a:pt x="6137725" y="780287"/>
                </a:cubicBezTo>
                <a:cubicBezTo>
                  <a:pt x="6122235" y="780287"/>
                  <a:pt x="6137725" y="804248"/>
                  <a:pt x="6137725" y="812234"/>
                </a:cubicBezTo>
                <a:cubicBezTo>
                  <a:pt x="6122235" y="820220"/>
                  <a:pt x="6114490" y="756326"/>
                  <a:pt x="6129980" y="772301"/>
                </a:cubicBezTo>
                <a:cubicBezTo>
                  <a:pt x="6129980" y="756326"/>
                  <a:pt x="6122235" y="764312"/>
                  <a:pt x="6114490" y="748339"/>
                </a:cubicBezTo>
                <a:cubicBezTo>
                  <a:pt x="6106746" y="756326"/>
                  <a:pt x="6091256" y="748339"/>
                  <a:pt x="6106746" y="764312"/>
                </a:cubicBezTo>
                <a:cubicBezTo>
                  <a:pt x="6099001" y="764312"/>
                  <a:pt x="6091256" y="748339"/>
                  <a:pt x="6091256" y="740353"/>
                </a:cubicBezTo>
                <a:cubicBezTo>
                  <a:pt x="6099001" y="740353"/>
                  <a:pt x="6099001" y="732364"/>
                  <a:pt x="6091256" y="724378"/>
                </a:cubicBezTo>
                <a:cubicBezTo>
                  <a:pt x="6099001" y="724378"/>
                  <a:pt x="6099001" y="732364"/>
                  <a:pt x="6099001" y="732364"/>
                </a:cubicBezTo>
                <a:cubicBezTo>
                  <a:pt x="6099001" y="748339"/>
                  <a:pt x="6114490" y="732364"/>
                  <a:pt x="6122235" y="748339"/>
                </a:cubicBezTo>
                <a:cubicBezTo>
                  <a:pt x="6122235" y="740353"/>
                  <a:pt x="6091256" y="724378"/>
                  <a:pt x="6114490" y="716392"/>
                </a:cubicBezTo>
                <a:close/>
                <a:moveTo>
                  <a:pt x="5599462" y="716392"/>
                </a:moveTo>
                <a:cubicBezTo>
                  <a:pt x="5614952" y="724136"/>
                  <a:pt x="5622697" y="731882"/>
                  <a:pt x="5638186" y="716392"/>
                </a:cubicBezTo>
                <a:cubicBezTo>
                  <a:pt x="5638186" y="731882"/>
                  <a:pt x="5638186" y="739626"/>
                  <a:pt x="5630442" y="747371"/>
                </a:cubicBezTo>
                <a:cubicBezTo>
                  <a:pt x="5630442" y="739626"/>
                  <a:pt x="5630442" y="739626"/>
                  <a:pt x="5630442" y="739626"/>
                </a:cubicBezTo>
                <a:cubicBezTo>
                  <a:pt x="5622697" y="724136"/>
                  <a:pt x="5607208" y="739626"/>
                  <a:pt x="5607208" y="724136"/>
                </a:cubicBezTo>
                <a:cubicBezTo>
                  <a:pt x="5599462" y="724136"/>
                  <a:pt x="5607208" y="731882"/>
                  <a:pt x="5607208" y="731882"/>
                </a:cubicBezTo>
                <a:cubicBezTo>
                  <a:pt x="5599462" y="731882"/>
                  <a:pt x="5599462" y="724136"/>
                  <a:pt x="5599462" y="716392"/>
                </a:cubicBezTo>
                <a:close/>
                <a:moveTo>
                  <a:pt x="5975085" y="708647"/>
                </a:moveTo>
                <a:cubicBezTo>
                  <a:pt x="6000643" y="708647"/>
                  <a:pt x="5983605" y="733043"/>
                  <a:pt x="6000643" y="741175"/>
                </a:cubicBezTo>
                <a:cubicBezTo>
                  <a:pt x="6000643" y="749307"/>
                  <a:pt x="5992123" y="741175"/>
                  <a:pt x="5983605" y="741175"/>
                </a:cubicBezTo>
                <a:cubicBezTo>
                  <a:pt x="5992123" y="765570"/>
                  <a:pt x="6000643" y="773703"/>
                  <a:pt x="6009164" y="773703"/>
                </a:cubicBezTo>
                <a:cubicBezTo>
                  <a:pt x="6017682" y="789968"/>
                  <a:pt x="6000643" y="781835"/>
                  <a:pt x="5992123" y="781835"/>
                </a:cubicBezTo>
                <a:cubicBezTo>
                  <a:pt x="5975085" y="765570"/>
                  <a:pt x="5992123" y="741175"/>
                  <a:pt x="5975085" y="733043"/>
                </a:cubicBezTo>
                <a:cubicBezTo>
                  <a:pt x="5975085" y="716780"/>
                  <a:pt x="5992123" y="749307"/>
                  <a:pt x="5975085" y="708647"/>
                </a:cubicBezTo>
                <a:close/>
                <a:moveTo>
                  <a:pt x="5378738" y="708647"/>
                </a:moveTo>
                <a:cubicBezTo>
                  <a:pt x="5387776" y="716392"/>
                  <a:pt x="5396811" y="716392"/>
                  <a:pt x="5387776" y="724136"/>
                </a:cubicBezTo>
                <a:cubicBezTo>
                  <a:pt x="5387776" y="731882"/>
                  <a:pt x="5396811" y="724136"/>
                  <a:pt x="5405846" y="724136"/>
                </a:cubicBezTo>
                <a:cubicBezTo>
                  <a:pt x="5405846" y="739626"/>
                  <a:pt x="5396811" y="724136"/>
                  <a:pt x="5387776" y="731882"/>
                </a:cubicBezTo>
                <a:cubicBezTo>
                  <a:pt x="5378738" y="716392"/>
                  <a:pt x="5378738" y="724136"/>
                  <a:pt x="5378738" y="708647"/>
                </a:cubicBezTo>
                <a:close/>
                <a:moveTo>
                  <a:pt x="6621822" y="706856"/>
                </a:moveTo>
                <a:cubicBezTo>
                  <a:pt x="6626727" y="708345"/>
                  <a:pt x="6623709" y="718764"/>
                  <a:pt x="6629745" y="724717"/>
                </a:cubicBezTo>
                <a:cubicBezTo>
                  <a:pt x="6645842" y="716780"/>
                  <a:pt x="6653891" y="716780"/>
                  <a:pt x="6661939" y="724717"/>
                </a:cubicBezTo>
                <a:cubicBezTo>
                  <a:pt x="6726327" y="708840"/>
                  <a:pt x="6653891" y="724717"/>
                  <a:pt x="6653891" y="756472"/>
                </a:cubicBezTo>
                <a:cubicBezTo>
                  <a:pt x="6581454" y="756472"/>
                  <a:pt x="6549260" y="780287"/>
                  <a:pt x="6476823" y="788224"/>
                </a:cubicBezTo>
                <a:cubicBezTo>
                  <a:pt x="6476823" y="784255"/>
                  <a:pt x="6478835" y="782272"/>
                  <a:pt x="6480848" y="779294"/>
                </a:cubicBezTo>
                <a:lnTo>
                  <a:pt x="6484285" y="766582"/>
                </a:lnTo>
                <a:lnTo>
                  <a:pt x="6480048" y="769054"/>
                </a:lnTo>
                <a:lnTo>
                  <a:pt x="6442617" y="805095"/>
                </a:lnTo>
                <a:cubicBezTo>
                  <a:pt x="6430545" y="819979"/>
                  <a:pt x="6424510" y="835856"/>
                  <a:pt x="6436582" y="851732"/>
                </a:cubicBezTo>
                <a:cubicBezTo>
                  <a:pt x="6444629" y="859671"/>
                  <a:pt x="6428532" y="859671"/>
                  <a:pt x="6420485" y="859671"/>
                </a:cubicBezTo>
                <a:cubicBezTo>
                  <a:pt x="6420485" y="851732"/>
                  <a:pt x="6412436" y="835856"/>
                  <a:pt x="6428532" y="835856"/>
                </a:cubicBezTo>
                <a:cubicBezTo>
                  <a:pt x="6428532" y="812039"/>
                  <a:pt x="6412436" y="835856"/>
                  <a:pt x="6412436" y="812039"/>
                </a:cubicBezTo>
                <a:cubicBezTo>
                  <a:pt x="6404388" y="819979"/>
                  <a:pt x="6396338" y="843793"/>
                  <a:pt x="6380242" y="835856"/>
                </a:cubicBezTo>
                <a:cubicBezTo>
                  <a:pt x="6380242" y="812039"/>
                  <a:pt x="6380242" y="772347"/>
                  <a:pt x="6356097" y="764409"/>
                </a:cubicBezTo>
                <a:cubicBezTo>
                  <a:pt x="6372195" y="788224"/>
                  <a:pt x="6364145" y="788224"/>
                  <a:pt x="6372195" y="812039"/>
                </a:cubicBezTo>
                <a:cubicBezTo>
                  <a:pt x="6364145" y="804102"/>
                  <a:pt x="6364145" y="780287"/>
                  <a:pt x="6348048" y="796164"/>
                </a:cubicBezTo>
                <a:cubicBezTo>
                  <a:pt x="6340001" y="780287"/>
                  <a:pt x="6348048" y="780287"/>
                  <a:pt x="6356097" y="780287"/>
                </a:cubicBezTo>
                <a:cubicBezTo>
                  <a:pt x="6348048" y="764409"/>
                  <a:pt x="6348048" y="764409"/>
                  <a:pt x="6340001" y="756472"/>
                </a:cubicBezTo>
                <a:cubicBezTo>
                  <a:pt x="6340001" y="764409"/>
                  <a:pt x="6340001" y="772347"/>
                  <a:pt x="6323904" y="772347"/>
                </a:cubicBezTo>
                <a:cubicBezTo>
                  <a:pt x="6331951" y="764409"/>
                  <a:pt x="6323904" y="764409"/>
                  <a:pt x="6315854" y="748532"/>
                </a:cubicBezTo>
                <a:cubicBezTo>
                  <a:pt x="6323904" y="740595"/>
                  <a:pt x="6323904" y="740595"/>
                  <a:pt x="6323904" y="732655"/>
                </a:cubicBezTo>
                <a:cubicBezTo>
                  <a:pt x="6331951" y="732655"/>
                  <a:pt x="6340001" y="740595"/>
                  <a:pt x="6340001" y="748532"/>
                </a:cubicBezTo>
                <a:cubicBezTo>
                  <a:pt x="6340001" y="740595"/>
                  <a:pt x="6372195" y="732655"/>
                  <a:pt x="6380242" y="748532"/>
                </a:cubicBezTo>
                <a:cubicBezTo>
                  <a:pt x="6372195" y="732655"/>
                  <a:pt x="6380242" y="724717"/>
                  <a:pt x="6396338" y="724717"/>
                </a:cubicBezTo>
                <a:cubicBezTo>
                  <a:pt x="6404388" y="740595"/>
                  <a:pt x="6380242" y="724717"/>
                  <a:pt x="6388291" y="740595"/>
                </a:cubicBezTo>
                <a:cubicBezTo>
                  <a:pt x="6412436" y="748532"/>
                  <a:pt x="6444629" y="724717"/>
                  <a:pt x="6452679" y="732655"/>
                </a:cubicBezTo>
                <a:cubicBezTo>
                  <a:pt x="6452679" y="732655"/>
                  <a:pt x="6460727" y="748532"/>
                  <a:pt x="6460727" y="748532"/>
                </a:cubicBezTo>
                <a:cubicBezTo>
                  <a:pt x="6468776" y="748532"/>
                  <a:pt x="6484873" y="700902"/>
                  <a:pt x="6509017" y="740595"/>
                </a:cubicBezTo>
                <a:cubicBezTo>
                  <a:pt x="6509017" y="732655"/>
                  <a:pt x="6525117" y="700902"/>
                  <a:pt x="6533164" y="732655"/>
                </a:cubicBezTo>
                <a:cubicBezTo>
                  <a:pt x="6541213" y="716780"/>
                  <a:pt x="6597551" y="708840"/>
                  <a:pt x="6605601" y="724717"/>
                </a:cubicBezTo>
                <a:cubicBezTo>
                  <a:pt x="6621698" y="732655"/>
                  <a:pt x="6613648" y="716780"/>
                  <a:pt x="6613648" y="708840"/>
                </a:cubicBezTo>
                <a:cubicBezTo>
                  <a:pt x="6617673" y="706856"/>
                  <a:pt x="6620188" y="706359"/>
                  <a:pt x="6621822" y="706856"/>
                </a:cubicBezTo>
                <a:close/>
                <a:moveTo>
                  <a:pt x="5497693" y="706017"/>
                </a:moveTo>
                <a:lnTo>
                  <a:pt x="5499776" y="706795"/>
                </a:lnTo>
                <a:lnTo>
                  <a:pt x="5499776" y="709481"/>
                </a:lnTo>
                <a:close/>
                <a:moveTo>
                  <a:pt x="6218077" y="700902"/>
                </a:moveTo>
                <a:cubicBezTo>
                  <a:pt x="6226147" y="708905"/>
                  <a:pt x="6226147" y="732914"/>
                  <a:pt x="6234213" y="740917"/>
                </a:cubicBezTo>
                <a:cubicBezTo>
                  <a:pt x="6234213" y="740917"/>
                  <a:pt x="6226147" y="740917"/>
                  <a:pt x="6218077" y="748920"/>
                </a:cubicBezTo>
                <a:cubicBezTo>
                  <a:pt x="6242280" y="780933"/>
                  <a:pt x="6234213" y="764927"/>
                  <a:pt x="6234213" y="780933"/>
                </a:cubicBezTo>
                <a:cubicBezTo>
                  <a:pt x="6242280" y="788934"/>
                  <a:pt x="6218077" y="780933"/>
                  <a:pt x="6234213" y="788934"/>
                </a:cubicBezTo>
                <a:cubicBezTo>
                  <a:pt x="6234213" y="792937"/>
                  <a:pt x="6228162" y="790936"/>
                  <a:pt x="6221102" y="788934"/>
                </a:cubicBezTo>
                <a:lnTo>
                  <a:pt x="6202995" y="788934"/>
                </a:lnTo>
                <a:lnTo>
                  <a:pt x="6202630" y="788102"/>
                </a:lnTo>
                <a:lnTo>
                  <a:pt x="6211018" y="777931"/>
                </a:lnTo>
                <a:cubicBezTo>
                  <a:pt x="6216060" y="776931"/>
                  <a:pt x="6222112" y="776931"/>
                  <a:pt x="6226147" y="772930"/>
                </a:cubicBezTo>
                <a:cubicBezTo>
                  <a:pt x="6218077" y="740917"/>
                  <a:pt x="6210011" y="780933"/>
                  <a:pt x="6201944" y="764927"/>
                </a:cubicBezTo>
                <a:cubicBezTo>
                  <a:pt x="6201944" y="768926"/>
                  <a:pt x="6199927" y="774930"/>
                  <a:pt x="6199927" y="781933"/>
                </a:cubicBezTo>
                <a:lnTo>
                  <a:pt x="6202630" y="788102"/>
                </a:lnTo>
                <a:lnTo>
                  <a:pt x="6201944" y="788934"/>
                </a:lnTo>
                <a:lnTo>
                  <a:pt x="6202995" y="788934"/>
                </a:lnTo>
                <a:lnTo>
                  <a:pt x="6210011" y="804941"/>
                </a:lnTo>
                <a:cubicBezTo>
                  <a:pt x="6218077" y="820947"/>
                  <a:pt x="6185808" y="772930"/>
                  <a:pt x="6201944" y="804941"/>
                </a:cubicBezTo>
                <a:cubicBezTo>
                  <a:pt x="6193875" y="812944"/>
                  <a:pt x="6185808" y="780933"/>
                  <a:pt x="6193875" y="780933"/>
                </a:cubicBezTo>
                <a:cubicBezTo>
                  <a:pt x="6185808" y="780933"/>
                  <a:pt x="6161605" y="772930"/>
                  <a:pt x="6161605" y="780933"/>
                </a:cubicBezTo>
                <a:cubicBezTo>
                  <a:pt x="6153539" y="772930"/>
                  <a:pt x="6153539" y="764927"/>
                  <a:pt x="6145469" y="748920"/>
                </a:cubicBezTo>
                <a:cubicBezTo>
                  <a:pt x="6153539" y="748920"/>
                  <a:pt x="6153539" y="748920"/>
                  <a:pt x="6153539" y="740917"/>
                </a:cubicBezTo>
                <a:cubicBezTo>
                  <a:pt x="6161605" y="740917"/>
                  <a:pt x="6153539" y="764927"/>
                  <a:pt x="6161605" y="772930"/>
                </a:cubicBezTo>
                <a:cubicBezTo>
                  <a:pt x="6169672" y="764927"/>
                  <a:pt x="6153539" y="740917"/>
                  <a:pt x="6169672" y="740917"/>
                </a:cubicBezTo>
                <a:cubicBezTo>
                  <a:pt x="6177741" y="748920"/>
                  <a:pt x="6185808" y="764927"/>
                  <a:pt x="6193875" y="756923"/>
                </a:cubicBezTo>
                <a:cubicBezTo>
                  <a:pt x="6185808" y="756923"/>
                  <a:pt x="6185808" y="708905"/>
                  <a:pt x="6201944" y="716909"/>
                </a:cubicBezTo>
                <a:cubicBezTo>
                  <a:pt x="6193875" y="732914"/>
                  <a:pt x="6210011" y="724910"/>
                  <a:pt x="6218077" y="740917"/>
                </a:cubicBezTo>
                <a:cubicBezTo>
                  <a:pt x="6218077" y="724910"/>
                  <a:pt x="6218077" y="716909"/>
                  <a:pt x="6218077" y="700902"/>
                </a:cubicBezTo>
                <a:close/>
                <a:moveTo>
                  <a:pt x="6065205" y="700902"/>
                </a:moveTo>
                <a:cubicBezTo>
                  <a:pt x="6073303" y="700902"/>
                  <a:pt x="6081399" y="724783"/>
                  <a:pt x="6065205" y="716822"/>
                </a:cubicBezTo>
                <a:cubicBezTo>
                  <a:pt x="6089495" y="740702"/>
                  <a:pt x="6097593" y="796422"/>
                  <a:pt x="6121884" y="788461"/>
                </a:cubicBezTo>
                <a:cubicBezTo>
                  <a:pt x="6121884" y="804382"/>
                  <a:pt x="6121884" y="828260"/>
                  <a:pt x="6129980" y="844182"/>
                </a:cubicBezTo>
                <a:cubicBezTo>
                  <a:pt x="6121884" y="844182"/>
                  <a:pt x="6113788" y="828260"/>
                  <a:pt x="6113788" y="812342"/>
                </a:cubicBezTo>
                <a:lnTo>
                  <a:pt x="6113788" y="820301"/>
                </a:lnTo>
                <a:cubicBezTo>
                  <a:pt x="6121884" y="796422"/>
                  <a:pt x="6073303" y="780501"/>
                  <a:pt x="6081399" y="748661"/>
                </a:cubicBezTo>
                <a:cubicBezTo>
                  <a:pt x="6073303" y="756621"/>
                  <a:pt x="6057108" y="748661"/>
                  <a:pt x="6065205" y="764582"/>
                </a:cubicBezTo>
                <a:cubicBezTo>
                  <a:pt x="6049013" y="772542"/>
                  <a:pt x="6049013" y="740702"/>
                  <a:pt x="6040914" y="724783"/>
                </a:cubicBezTo>
                <a:cubicBezTo>
                  <a:pt x="6049013" y="732743"/>
                  <a:pt x="6057108" y="740702"/>
                  <a:pt x="6065205" y="748661"/>
                </a:cubicBezTo>
                <a:cubicBezTo>
                  <a:pt x="6073303" y="748661"/>
                  <a:pt x="6073303" y="740702"/>
                  <a:pt x="6073303" y="732743"/>
                </a:cubicBezTo>
                <a:cubicBezTo>
                  <a:pt x="6057108" y="732743"/>
                  <a:pt x="6065205" y="716822"/>
                  <a:pt x="6065205" y="700902"/>
                </a:cubicBezTo>
                <a:close/>
                <a:moveTo>
                  <a:pt x="3378652" y="696063"/>
                </a:moveTo>
                <a:cubicBezTo>
                  <a:pt x="3387041" y="695094"/>
                  <a:pt x="3395433" y="697029"/>
                  <a:pt x="3403824" y="708647"/>
                </a:cubicBezTo>
                <a:cubicBezTo>
                  <a:pt x="3387041" y="708647"/>
                  <a:pt x="3378652" y="700902"/>
                  <a:pt x="3378652" y="716392"/>
                </a:cubicBezTo>
                <a:cubicBezTo>
                  <a:pt x="3361870" y="731882"/>
                  <a:pt x="3361870" y="693157"/>
                  <a:pt x="3353482" y="700902"/>
                </a:cubicBezTo>
                <a:cubicBezTo>
                  <a:pt x="3361873" y="700902"/>
                  <a:pt x="3370262" y="697029"/>
                  <a:pt x="3378652" y="696063"/>
                </a:cubicBezTo>
                <a:close/>
                <a:moveTo>
                  <a:pt x="6315854" y="693157"/>
                </a:moveTo>
                <a:cubicBezTo>
                  <a:pt x="6308109" y="700902"/>
                  <a:pt x="6315854" y="716392"/>
                  <a:pt x="6323599" y="731882"/>
                </a:cubicBezTo>
                <a:cubicBezTo>
                  <a:pt x="6300365" y="716392"/>
                  <a:pt x="6292620" y="716392"/>
                  <a:pt x="6277130" y="716392"/>
                </a:cubicBezTo>
                <a:cubicBezTo>
                  <a:pt x="6292620" y="708647"/>
                  <a:pt x="6308109" y="716392"/>
                  <a:pt x="6315854" y="693157"/>
                </a:cubicBezTo>
                <a:close/>
                <a:moveTo>
                  <a:pt x="5645931" y="693157"/>
                </a:moveTo>
                <a:cubicBezTo>
                  <a:pt x="5653675" y="693157"/>
                  <a:pt x="5661421" y="700902"/>
                  <a:pt x="5669165" y="708647"/>
                </a:cubicBezTo>
                <a:cubicBezTo>
                  <a:pt x="5669165" y="716392"/>
                  <a:pt x="5661421" y="724136"/>
                  <a:pt x="5645931" y="724136"/>
                </a:cubicBezTo>
                <a:cubicBezTo>
                  <a:pt x="5645931" y="716392"/>
                  <a:pt x="5661421" y="716392"/>
                  <a:pt x="5661421" y="708647"/>
                </a:cubicBezTo>
                <a:cubicBezTo>
                  <a:pt x="5653675" y="700902"/>
                  <a:pt x="5653675" y="708647"/>
                  <a:pt x="5645931" y="716392"/>
                </a:cubicBezTo>
                <a:cubicBezTo>
                  <a:pt x="5630442" y="708647"/>
                  <a:pt x="5653675" y="708647"/>
                  <a:pt x="5645931" y="693157"/>
                </a:cubicBezTo>
                <a:close/>
                <a:moveTo>
                  <a:pt x="6234576" y="683325"/>
                </a:moveTo>
                <a:lnTo>
                  <a:pt x="6239374" y="690228"/>
                </a:lnTo>
                <a:cubicBezTo>
                  <a:pt x="6242277" y="691224"/>
                  <a:pt x="6246150" y="691224"/>
                  <a:pt x="6250023" y="691224"/>
                </a:cubicBezTo>
                <a:cubicBezTo>
                  <a:pt x="6242277" y="699183"/>
                  <a:pt x="6250023" y="731023"/>
                  <a:pt x="6250023" y="762862"/>
                </a:cubicBezTo>
                <a:cubicBezTo>
                  <a:pt x="6234533" y="754903"/>
                  <a:pt x="6250023" y="731023"/>
                  <a:pt x="6234533" y="723063"/>
                </a:cubicBezTo>
                <a:cubicBezTo>
                  <a:pt x="6236470" y="717093"/>
                  <a:pt x="6236954" y="709630"/>
                  <a:pt x="6236591" y="701298"/>
                </a:cubicBezTo>
                <a:close/>
                <a:moveTo>
                  <a:pt x="6234533" y="683263"/>
                </a:moveTo>
                <a:lnTo>
                  <a:pt x="6234570" y="683282"/>
                </a:lnTo>
                <a:lnTo>
                  <a:pt x="6234576" y="683325"/>
                </a:lnTo>
                <a:close/>
                <a:moveTo>
                  <a:pt x="6355464" y="682805"/>
                </a:moveTo>
                <a:lnTo>
                  <a:pt x="6356097" y="684689"/>
                </a:lnTo>
                <a:lnTo>
                  <a:pt x="6354281" y="683637"/>
                </a:lnTo>
                <a:close/>
                <a:moveTo>
                  <a:pt x="3209546" y="682642"/>
                </a:moveTo>
                <a:cubicBezTo>
                  <a:pt x="3217611" y="682642"/>
                  <a:pt x="3217611" y="698744"/>
                  <a:pt x="3225675" y="698744"/>
                </a:cubicBezTo>
                <a:cubicBezTo>
                  <a:pt x="3209546" y="730952"/>
                  <a:pt x="3177289" y="706795"/>
                  <a:pt x="3161161" y="730952"/>
                </a:cubicBezTo>
                <a:cubicBezTo>
                  <a:pt x="3161161" y="730952"/>
                  <a:pt x="3161161" y="722900"/>
                  <a:pt x="3161161" y="722900"/>
                </a:cubicBezTo>
                <a:cubicBezTo>
                  <a:pt x="3153096" y="739004"/>
                  <a:pt x="3128903" y="714848"/>
                  <a:pt x="3128903" y="739004"/>
                </a:cubicBezTo>
                <a:cubicBezTo>
                  <a:pt x="3120840" y="755108"/>
                  <a:pt x="3120840" y="722900"/>
                  <a:pt x="3112775" y="730952"/>
                </a:cubicBezTo>
                <a:cubicBezTo>
                  <a:pt x="3104710" y="739004"/>
                  <a:pt x="3120840" y="739004"/>
                  <a:pt x="3120840" y="747057"/>
                </a:cubicBezTo>
                <a:cubicBezTo>
                  <a:pt x="3112775" y="755108"/>
                  <a:pt x="3088582" y="747057"/>
                  <a:pt x="3072453" y="763161"/>
                </a:cubicBezTo>
                <a:cubicBezTo>
                  <a:pt x="3064392" y="755108"/>
                  <a:pt x="3072453" y="755108"/>
                  <a:pt x="3072453" y="755108"/>
                </a:cubicBezTo>
                <a:cubicBezTo>
                  <a:pt x="3072453" y="755108"/>
                  <a:pt x="3072453" y="747057"/>
                  <a:pt x="3064392" y="747057"/>
                </a:cubicBezTo>
                <a:cubicBezTo>
                  <a:pt x="3080517" y="755108"/>
                  <a:pt x="3088582" y="730952"/>
                  <a:pt x="3104710" y="739004"/>
                </a:cubicBezTo>
                <a:cubicBezTo>
                  <a:pt x="3096646" y="706795"/>
                  <a:pt x="3056327" y="755108"/>
                  <a:pt x="3048263" y="739004"/>
                </a:cubicBezTo>
                <a:cubicBezTo>
                  <a:pt x="3040198" y="739004"/>
                  <a:pt x="3048263" y="763161"/>
                  <a:pt x="3032134" y="763161"/>
                </a:cubicBezTo>
                <a:cubicBezTo>
                  <a:pt x="3032134" y="755108"/>
                  <a:pt x="3040198" y="755108"/>
                  <a:pt x="3032134" y="747057"/>
                </a:cubicBezTo>
                <a:cubicBezTo>
                  <a:pt x="3024070" y="763161"/>
                  <a:pt x="3016006" y="755108"/>
                  <a:pt x="3007942" y="763161"/>
                </a:cubicBezTo>
                <a:cubicBezTo>
                  <a:pt x="3007942" y="771213"/>
                  <a:pt x="3016006" y="771213"/>
                  <a:pt x="3016006" y="779264"/>
                </a:cubicBezTo>
                <a:cubicBezTo>
                  <a:pt x="3016006" y="779264"/>
                  <a:pt x="3007942" y="787317"/>
                  <a:pt x="2999877" y="787317"/>
                </a:cubicBezTo>
                <a:cubicBezTo>
                  <a:pt x="3007942" y="779264"/>
                  <a:pt x="2999877" y="755108"/>
                  <a:pt x="2991813" y="763161"/>
                </a:cubicBezTo>
                <a:cubicBezTo>
                  <a:pt x="2991813" y="771213"/>
                  <a:pt x="2991813" y="771213"/>
                  <a:pt x="2999877" y="771213"/>
                </a:cubicBezTo>
                <a:cubicBezTo>
                  <a:pt x="2999877" y="779264"/>
                  <a:pt x="2983749" y="779264"/>
                  <a:pt x="2999877" y="795369"/>
                </a:cubicBezTo>
                <a:cubicBezTo>
                  <a:pt x="3007942" y="811473"/>
                  <a:pt x="2983749" y="771213"/>
                  <a:pt x="2975684" y="771213"/>
                </a:cubicBezTo>
                <a:cubicBezTo>
                  <a:pt x="2975684" y="771213"/>
                  <a:pt x="2967620" y="779264"/>
                  <a:pt x="2959556" y="779264"/>
                </a:cubicBezTo>
                <a:cubicBezTo>
                  <a:pt x="2967620" y="795369"/>
                  <a:pt x="2975684" y="779264"/>
                  <a:pt x="2983749" y="779264"/>
                </a:cubicBezTo>
                <a:cubicBezTo>
                  <a:pt x="2991813" y="795369"/>
                  <a:pt x="2959556" y="811473"/>
                  <a:pt x="2951491" y="779264"/>
                </a:cubicBezTo>
                <a:cubicBezTo>
                  <a:pt x="3007942" y="730952"/>
                  <a:pt x="3088582" y="722900"/>
                  <a:pt x="3128903" y="706795"/>
                </a:cubicBezTo>
                <a:cubicBezTo>
                  <a:pt x="3128903" y="706795"/>
                  <a:pt x="3128903" y="714848"/>
                  <a:pt x="3136968" y="722900"/>
                </a:cubicBezTo>
                <a:cubicBezTo>
                  <a:pt x="3136968" y="722900"/>
                  <a:pt x="3136968" y="722900"/>
                  <a:pt x="3145032" y="722900"/>
                </a:cubicBezTo>
                <a:cubicBezTo>
                  <a:pt x="3141000" y="712836"/>
                  <a:pt x="3142512" y="708811"/>
                  <a:pt x="3147174" y="707551"/>
                </a:cubicBezTo>
                <a:lnTo>
                  <a:pt x="3153330" y="707920"/>
                </a:lnTo>
                <a:lnTo>
                  <a:pt x="3159285" y="697997"/>
                </a:lnTo>
                <a:cubicBezTo>
                  <a:pt x="3165673" y="697029"/>
                  <a:pt x="3174194" y="697029"/>
                  <a:pt x="3178453" y="693157"/>
                </a:cubicBezTo>
                <a:cubicBezTo>
                  <a:pt x="3182714" y="700902"/>
                  <a:pt x="3180582" y="704773"/>
                  <a:pt x="3175260" y="706710"/>
                </a:cubicBezTo>
                <a:lnTo>
                  <a:pt x="3158041" y="708201"/>
                </a:lnTo>
                <a:lnTo>
                  <a:pt x="3168217" y="708811"/>
                </a:lnTo>
                <a:cubicBezTo>
                  <a:pt x="3185354" y="710823"/>
                  <a:pt x="3205515" y="710823"/>
                  <a:pt x="3209546" y="682642"/>
                </a:cubicBezTo>
                <a:close/>
                <a:moveTo>
                  <a:pt x="5719507" y="677668"/>
                </a:moveTo>
                <a:cubicBezTo>
                  <a:pt x="5727253" y="669923"/>
                  <a:pt x="5750486" y="716392"/>
                  <a:pt x="5734997" y="716392"/>
                </a:cubicBezTo>
                <a:cubicBezTo>
                  <a:pt x="5734997" y="693157"/>
                  <a:pt x="5727253" y="700902"/>
                  <a:pt x="5719507" y="677668"/>
                </a:cubicBezTo>
                <a:close/>
                <a:moveTo>
                  <a:pt x="5704018" y="669923"/>
                </a:moveTo>
                <a:cubicBezTo>
                  <a:pt x="5719507" y="669923"/>
                  <a:pt x="5719507" y="700902"/>
                  <a:pt x="5727253" y="716392"/>
                </a:cubicBezTo>
                <a:cubicBezTo>
                  <a:pt x="5719507" y="724136"/>
                  <a:pt x="5704018" y="677668"/>
                  <a:pt x="5704018" y="669923"/>
                </a:cubicBezTo>
                <a:close/>
                <a:moveTo>
                  <a:pt x="4120215" y="666696"/>
                </a:moveTo>
                <a:cubicBezTo>
                  <a:pt x="4137642" y="708647"/>
                  <a:pt x="4137642" y="658305"/>
                  <a:pt x="4155068" y="666696"/>
                </a:cubicBezTo>
                <a:cubicBezTo>
                  <a:pt x="4155068" y="675085"/>
                  <a:pt x="4137642" y="675085"/>
                  <a:pt x="4146355" y="700256"/>
                </a:cubicBezTo>
                <a:cubicBezTo>
                  <a:pt x="4137642" y="700256"/>
                  <a:pt x="4128929" y="691867"/>
                  <a:pt x="4128929" y="708647"/>
                </a:cubicBezTo>
                <a:cubicBezTo>
                  <a:pt x="4120215" y="708647"/>
                  <a:pt x="4120215" y="683476"/>
                  <a:pt x="4120215" y="666696"/>
                </a:cubicBezTo>
                <a:close/>
                <a:moveTo>
                  <a:pt x="3268292" y="650560"/>
                </a:moveTo>
                <a:cubicBezTo>
                  <a:pt x="3268292" y="667157"/>
                  <a:pt x="3250866" y="667157"/>
                  <a:pt x="3242153" y="675453"/>
                </a:cubicBezTo>
                <a:cubicBezTo>
                  <a:pt x="3250866" y="692050"/>
                  <a:pt x="3250866" y="692050"/>
                  <a:pt x="3259579" y="692050"/>
                </a:cubicBezTo>
                <a:cubicBezTo>
                  <a:pt x="3259579" y="708647"/>
                  <a:pt x="3250866" y="700348"/>
                  <a:pt x="3233439" y="700348"/>
                </a:cubicBezTo>
                <a:cubicBezTo>
                  <a:pt x="3233439" y="692050"/>
                  <a:pt x="3250866" y="692050"/>
                  <a:pt x="3233439" y="667157"/>
                </a:cubicBezTo>
                <a:cubicBezTo>
                  <a:pt x="3250866" y="667157"/>
                  <a:pt x="3259579" y="658858"/>
                  <a:pt x="3268292" y="650560"/>
                </a:cubicBezTo>
                <a:close/>
                <a:moveTo>
                  <a:pt x="2993354" y="650560"/>
                </a:moveTo>
                <a:cubicBezTo>
                  <a:pt x="2993354" y="668633"/>
                  <a:pt x="2984641" y="668633"/>
                  <a:pt x="2967215" y="677668"/>
                </a:cubicBezTo>
                <a:cubicBezTo>
                  <a:pt x="2958502" y="650560"/>
                  <a:pt x="2984641" y="659595"/>
                  <a:pt x="2993354" y="650560"/>
                </a:cubicBezTo>
                <a:close/>
                <a:moveTo>
                  <a:pt x="6229561" y="641984"/>
                </a:moveTo>
                <a:lnTo>
                  <a:pt x="6233565" y="657393"/>
                </a:lnTo>
                <a:cubicBezTo>
                  <a:pt x="6237196" y="670825"/>
                  <a:pt x="6240282" y="683138"/>
                  <a:pt x="6238330" y="685098"/>
                </a:cubicBezTo>
                <a:lnTo>
                  <a:pt x="6234570" y="683282"/>
                </a:lnTo>
                <a:lnTo>
                  <a:pt x="6233565" y="674309"/>
                </a:lnTo>
                <a:close/>
                <a:moveTo>
                  <a:pt x="6343144" y="639139"/>
                </a:moveTo>
                <a:cubicBezTo>
                  <a:pt x="6346036" y="639264"/>
                  <a:pt x="6350061" y="640762"/>
                  <a:pt x="6356097" y="644755"/>
                </a:cubicBezTo>
                <a:cubicBezTo>
                  <a:pt x="6348048" y="652741"/>
                  <a:pt x="6331951" y="652741"/>
                  <a:pt x="6331951" y="676702"/>
                </a:cubicBezTo>
                <a:cubicBezTo>
                  <a:pt x="6335976" y="680695"/>
                  <a:pt x="6340001" y="678697"/>
                  <a:pt x="6344023" y="677700"/>
                </a:cubicBezTo>
                <a:lnTo>
                  <a:pt x="6354281" y="683637"/>
                </a:lnTo>
                <a:lnTo>
                  <a:pt x="6340001" y="693675"/>
                </a:lnTo>
                <a:cubicBezTo>
                  <a:pt x="6333963" y="698665"/>
                  <a:pt x="6327928" y="700663"/>
                  <a:pt x="6315854" y="692674"/>
                </a:cubicBezTo>
                <a:cubicBezTo>
                  <a:pt x="6315854" y="684689"/>
                  <a:pt x="6340001" y="676702"/>
                  <a:pt x="6323904" y="644755"/>
                </a:cubicBezTo>
                <a:cubicBezTo>
                  <a:pt x="6331951" y="648748"/>
                  <a:pt x="6333963" y="644755"/>
                  <a:pt x="6336981" y="641759"/>
                </a:cubicBezTo>
                <a:cubicBezTo>
                  <a:pt x="6338490" y="640261"/>
                  <a:pt x="6340251" y="639014"/>
                  <a:pt x="6343144" y="639139"/>
                </a:cubicBezTo>
                <a:close/>
                <a:moveTo>
                  <a:pt x="5525888" y="635844"/>
                </a:moveTo>
                <a:lnTo>
                  <a:pt x="5530265" y="636235"/>
                </a:lnTo>
                <a:lnTo>
                  <a:pt x="5530467" y="636646"/>
                </a:lnTo>
                <a:lnTo>
                  <a:pt x="5532665" y="645430"/>
                </a:lnTo>
                <a:cubicBezTo>
                  <a:pt x="5533633" y="652884"/>
                  <a:pt x="5533633" y="661403"/>
                  <a:pt x="5533633" y="661403"/>
                </a:cubicBezTo>
                <a:cubicBezTo>
                  <a:pt x="5525888" y="669923"/>
                  <a:pt x="5518144" y="661403"/>
                  <a:pt x="5518144" y="644364"/>
                </a:cubicBezTo>
                <a:cubicBezTo>
                  <a:pt x="5518144" y="644364"/>
                  <a:pt x="5525888" y="644364"/>
                  <a:pt x="5525888" y="635844"/>
                </a:cubicBezTo>
                <a:close/>
                <a:moveTo>
                  <a:pt x="6267061" y="635071"/>
                </a:moveTo>
                <a:cubicBezTo>
                  <a:pt x="6275581" y="652109"/>
                  <a:pt x="6267061" y="643589"/>
                  <a:pt x="6275581" y="660629"/>
                </a:cubicBezTo>
                <a:cubicBezTo>
                  <a:pt x="6275581" y="652109"/>
                  <a:pt x="6275581" y="643589"/>
                  <a:pt x="6275581" y="635071"/>
                </a:cubicBezTo>
                <a:cubicBezTo>
                  <a:pt x="6292620" y="643589"/>
                  <a:pt x="6284102" y="669148"/>
                  <a:pt x="6284102" y="677668"/>
                </a:cubicBezTo>
                <a:cubicBezTo>
                  <a:pt x="6275581" y="669148"/>
                  <a:pt x="6275581" y="643589"/>
                  <a:pt x="6250023" y="652109"/>
                </a:cubicBezTo>
                <a:cubicBezTo>
                  <a:pt x="6250023" y="643589"/>
                  <a:pt x="6258543" y="635071"/>
                  <a:pt x="6267061" y="635071"/>
                </a:cubicBezTo>
                <a:close/>
                <a:moveTo>
                  <a:pt x="6153214" y="635071"/>
                </a:moveTo>
                <a:cubicBezTo>
                  <a:pt x="6161928" y="643369"/>
                  <a:pt x="6170640" y="635071"/>
                  <a:pt x="6170640" y="635071"/>
                </a:cubicBezTo>
                <a:cubicBezTo>
                  <a:pt x="6179354" y="659964"/>
                  <a:pt x="6170640" y="643369"/>
                  <a:pt x="6161928" y="651667"/>
                </a:cubicBezTo>
                <a:cubicBezTo>
                  <a:pt x="6170640" y="668262"/>
                  <a:pt x="6188067" y="676560"/>
                  <a:pt x="6179354" y="693157"/>
                </a:cubicBezTo>
                <a:cubicBezTo>
                  <a:pt x="6170640" y="676560"/>
                  <a:pt x="6161928" y="668262"/>
                  <a:pt x="6153214" y="635071"/>
                </a:cubicBezTo>
                <a:close/>
                <a:moveTo>
                  <a:pt x="5525888" y="627326"/>
                </a:moveTo>
                <a:cubicBezTo>
                  <a:pt x="5541378" y="643676"/>
                  <a:pt x="5556867" y="676378"/>
                  <a:pt x="5556867" y="700902"/>
                </a:cubicBezTo>
                <a:cubicBezTo>
                  <a:pt x="5552997" y="700902"/>
                  <a:pt x="5551059" y="692726"/>
                  <a:pt x="5549123" y="685574"/>
                </a:cubicBezTo>
                <a:lnTo>
                  <a:pt x="5548159" y="684430"/>
                </a:lnTo>
                <a:lnTo>
                  <a:pt x="5548159" y="698744"/>
                </a:lnTo>
                <a:cubicBezTo>
                  <a:pt x="5546144" y="702771"/>
                  <a:pt x="5544127" y="706795"/>
                  <a:pt x="5548159" y="714848"/>
                </a:cubicBezTo>
                <a:cubicBezTo>
                  <a:pt x="5556224" y="739004"/>
                  <a:pt x="5580417" y="698744"/>
                  <a:pt x="5580417" y="722900"/>
                </a:cubicBezTo>
                <a:cubicBezTo>
                  <a:pt x="5588481" y="722900"/>
                  <a:pt x="5580417" y="714848"/>
                  <a:pt x="5580417" y="706795"/>
                </a:cubicBezTo>
                <a:cubicBezTo>
                  <a:pt x="5580417" y="690694"/>
                  <a:pt x="5588481" y="722900"/>
                  <a:pt x="5596545" y="739004"/>
                </a:cubicBezTo>
                <a:cubicBezTo>
                  <a:pt x="5588481" y="739004"/>
                  <a:pt x="5580417" y="739004"/>
                  <a:pt x="5580417" y="739004"/>
                </a:cubicBezTo>
                <a:cubicBezTo>
                  <a:pt x="5580417" y="698744"/>
                  <a:pt x="5556224" y="747057"/>
                  <a:pt x="5540095" y="714848"/>
                </a:cubicBezTo>
                <a:cubicBezTo>
                  <a:pt x="5540095" y="714848"/>
                  <a:pt x="5540095" y="722900"/>
                  <a:pt x="5532031" y="722900"/>
                </a:cubicBezTo>
                <a:cubicBezTo>
                  <a:pt x="5540095" y="747057"/>
                  <a:pt x="5548159" y="739004"/>
                  <a:pt x="5564288" y="730952"/>
                </a:cubicBezTo>
                <a:cubicBezTo>
                  <a:pt x="5564288" y="747057"/>
                  <a:pt x="5572352" y="747057"/>
                  <a:pt x="5580417" y="763161"/>
                </a:cubicBezTo>
                <a:cubicBezTo>
                  <a:pt x="5564288" y="739004"/>
                  <a:pt x="5548159" y="755108"/>
                  <a:pt x="5532031" y="739004"/>
                </a:cubicBezTo>
                <a:cubicBezTo>
                  <a:pt x="5540095" y="771213"/>
                  <a:pt x="5572352" y="803421"/>
                  <a:pt x="5588481" y="851732"/>
                </a:cubicBezTo>
                <a:cubicBezTo>
                  <a:pt x="5588481" y="827577"/>
                  <a:pt x="5596545" y="819526"/>
                  <a:pt x="5588481" y="803421"/>
                </a:cubicBezTo>
                <a:cubicBezTo>
                  <a:pt x="5604610" y="811473"/>
                  <a:pt x="5612674" y="827577"/>
                  <a:pt x="5612674" y="803421"/>
                </a:cubicBezTo>
                <a:cubicBezTo>
                  <a:pt x="5620738" y="795369"/>
                  <a:pt x="5620738" y="819526"/>
                  <a:pt x="5628802" y="827577"/>
                </a:cubicBezTo>
                <a:cubicBezTo>
                  <a:pt x="5620738" y="827577"/>
                  <a:pt x="5612674" y="827577"/>
                  <a:pt x="5612674" y="835627"/>
                </a:cubicBezTo>
                <a:cubicBezTo>
                  <a:pt x="5612674" y="843679"/>
                  <a:pt x="5636867" y="835627"/>
                  <a:pt x="5628802" y="827577"/>
                </a:cubicBezTo>
                <a:cubicBezTo>
                  <a:pt x="5644931" y="843679"/>
                  <a:pt x="5661057" y="875888"/>
                  <a:pt x="5669121" y="891992"/>
                </a:cubicBezTo>
                <a:cubicBezTo>
                  <a:pt x="5661057" y="900044"/>
                  <a:pt x="5661057" y="883939"/>
                  <a:pt x="5652995" y="875888"/>
                </a:cubicBezTo>
                <a:cubicBezTo>
                  <a:pt x="5644931" y="883939"/>
                  <a:pt x="5652995" y="916148"/>
                  <a:pt x="5669121" y="900044"/>
                </a:cubicBezTo>
                <a:cubicBezTo>
                  <a:pt x="5669121" y="908096"/>
                  <a:pt x="5669121" y="916148"/>
                  <a:pt x="5669121" y="924201"/>
                </a:cubicBezTo>
                <a:cubicBezTo>
                  <a:pt x="5661057" y="924201"/>
                  <a:pt x="5644931" y="891992"/>
                  <a:pt x="5644931" y="900044"/>
                </a:cubicBezTo>
                <a:cubicBezTo>
                  <a:pt x="5628802" y="883939"/>
                  <a:pt x="5661057" y="875888"/>
                  <a:pt x="5644931" y="851732"/>
                </a:cubicBezTo>
                <a:cubicBezTo>
                  <a:pt x="5636867" y="843679"/>
                  <a:pt x="5628802" y="843679"/>
                  <a:pt x="5628802" y="835627"/>
                </a:cubicBezTo>
                <a:cubicBezTo>
                  <a:pt x="5620738" y="843679"/>
                  <a:pt x="5636867" y="875888"/>
                  <a:pt x="5620738" y="875888"/>
                </a:cubicBezTo>
                <a:cubicBezTo>
                  <a:pt x="5612674" y="867836"/>
                  <a:pt x="5612674" y="851732"/>
                  <a:pt x="5620738" y="851732"/>
                </a:cubicBezTo>
                <a:cubicBezTo>
                  <a:pt x="5620738" y="835627"/>
                  <a:pt x="5604610" y="851732"/>
                  <a:pt x="5596545" y="851732"/>
                </a:cubicBezTo>
                <a:cubicBezTo>
                  <a:pt x="5588481" y="851732"/>
                  <a:pt x="5596545" y="867836"/>
                  <a:pt x="5596545" y="867836"/>
                </a:cubicBezTo>
                <a:cubicBezTo>
                  <a:pt x="5596545" y="883939"/>
                  <a:pt x="5572352" y="843679"/>
                  <a:pt x="5572352" y="827577"/>
                </a:cubicBezTo>
                <a:cubicBezTo>
                  <a:pt x="5564288" y="827577"/>
                  <a:pt x="5562273" y="831602"/>
                  <a:pt x="5560255" y="834622"/>
                </a:cubicBezTo>
                <a:lnTo>
                  <a:pt x="5549522" y="835515"/>
                </a:lnTo>
                <a:lnTo>
                  <a:pt x="5549481" y="834308"/>
                </a:lnTo>
                <a:lnTo>
                  <a:pt x="5564288" y="819526"/>
                </a:lnTo>
                <a:cubicBezTo>
                  <a:pt x="5564288" y="795369"/>
                  <a:pt x="5548159" y="811473"/>
                  <a:pt x="5548159" y="795369"/>
                </a:cubicBezTo>
                <a:lnTo>
                  <a:pt x="5549481" y="834308"/>
                </a:lnTo>
                <a:lnTo>
                  <a:pt x="5548159" y="835627"/>
                </a:lnTo>
                <a:lnTo>
                  <a:pt x="5549522" y="835515"/>
                </a:lnTo>
                <a:lnTo>
                  <a:pt x="5550177" y="854751"/>
                </a:lnTo>
                <a:cubicBezTo>
                  <a:pt x="5554209" y="875888"/>
                  <a:pt x="5560255" y="896019"/>
                  <a:pt x="5564288" y="908096"/>
                </a:cubicBezTo>
                <a:cubicBezTo>
                  <a:pt x="5540095" y="916148"/>
                  <a:pt x="5564288" y="883939"/>
                  <a:pt x="5548159" y="875888"/>
                </a:cubicBezTo>
                <a:cubicBezTo>
                  <a:pt x="5540095" y="883939"/>
                  <a:pt x="5540095" y="891992"/>
                  <a:pt x="5540095" y="900044"/>
                </a:cubicBezTo>
                <a:cubicBezTo>
                  <a:pt x="5540095" y="900044"/>
                  <a:pt x="5532031" y="891992"/>
                  <a:pt x="5523966" y="891992"/>
                </a:cubicBezTo>
                <a:lnTo>
                  <a:pt x="5517537" y="877010"/>
                </a:lnTo>
                <a:lnTo>
                  <a:pt x="5517476" y="877044"/>
                </a:lnTo>
                <a:lnTo>
                  <a:pt x="5517449" y="876954"/>
                </a:lnTo>
                <a:lnTo>
                  <a:pt x="5517531" y="876995"/>
                </a:lnTo>
                <a:lnTo>
                  <a:pt x="5517297" y="876454"/>
                </a:lnTo>
                <a:lnTo>
                  <a:pt x="5517449" y="876954"/>
                </a:lnTo>
                <a:lnTo>
                  <a:pt x="5501464" y="868891"/>
                </a:lnTo>
                <a:cubicBezTo>
                  <a:pt x="5503474" y="860776"/>
                  <a:pt x="5505987" y="858749"/>
                  <a:pt x="5508626" y="860398"/>
                </a:cubicBezTo>
                <a:lnTo>
                  <a:pt x="5515354" y="871921"/>
                </a:lnTo>
                <a:lnTo>
                  <a:pt x="5499866" y="835836"/>
                </a:lnTo>
                <a:lnTo>
                  <a:pt x="5499881" y="835685"/>
                </a:lnTo>
                <a:lnTo>
                  <a:pt x="5508091" y="840157"/>
                </a:lnTo>
                <a:cubicBezTo>
                  <a:pt x="5517918" y="847705"/>
                  <a:pt x="5530015" y="859783"/>
                  <a:pt x="5523966" y="835627"/>
                </a:cubicBezTo>
                <a:cubicBezTo>
                  <a:pt x="5532031" y="843679"/>
                  <a:pt x="5532031" y="875888"/>
                  <a:pt x="5523966" y="883939"/>
                </a:cubicBezTo>
                <a:cubicBezTo>
                  <a:pt x="5532031" y="883939"/>
                  <a:pt x="5540095" y="875888"/>
                  <a:pt x="5548159" y="867836"/>
                </a:cubicBezTo>
                <a:cubicBezTo>
                  <a:pt x="5540095" y="843679"/>
                  <a:pt x="5532031" y="843679"/>
                  <a:pt x="5532031" y="827577"/>
                </a:cubicBezTo>
                <a:cubicBezTo>
                  <a:pt x="5540095" y="835627"/>
                  <a:pt x="5540095" y="827577"/>
                  <a:pt x="5540095" y="819526"/>
                </a:cubicBezTo>
                <a:cubicBezTo>
                  <a:pt x="5523966" y="819526"/>
                  <a:pt x="5532031" y="811473"/>
                  <a:pt x="5515902" y="803421"/>
                </a:cubicBezTo>
                <a:cubicBezTo>
                  <a:pt x="5515902" y="803421"/>
                  <a:pt x="5523966" y="795369"/>
                  <a:pt x="5515902" y="787317"/>
                </a:cubicBezTo>
                <a:cubicBezTo>
                  <a:pt x="5523966" y="787317"/>
                  <a:pt x="5523966" y="803421"/>
                  <a:pt x="5532031" y="811473"/>
                </a:cubicBezTo>
                <a:cubicBezTo>
                  <a:pt x="5548159" y="795369"/>
                  <a:pt x="5523966" y="787317"/>
                  <a:pt x="5523966" y="755108"/>
                </a:cubicBezTo>
                <a:cubicBezTo>
                  <a:pt x="5523966" y="771213"/>
                  <a:pt x="5507838" y="755108"/>
                  <a:pt x="5515902" y="771213"/>
                </a:cubicBezTo>
                <a:cubicBezTo>
                  <a:pt x="5507838" y="771213"/>
                  <a:pt x="5507838" y="763161"/>
                  <a:pt x="5499776" y="763161"/>
                </a:cubicBezTo>
                <a:lnTo>
                  <a:pt x="5499776" y="709481"/>
                </a:lnTo>
                <a:lnTo>
                  <a:pt x="5501790" y="712836"/>
                </a:lnTo>
                <a:cubicBezTo>
                  <a:pt x="5503808" y="726927"/>
                  <a:pt x="5503808" y="743031"/>
                  <a:pt x="5507838" y="755108"/>
                </a:cubicBezTo>
                <a:cubicBezTo>
                  <a:pt x="5523966" y="747057"/>
                  <a:pt x="5499776" y="698744"/>
                  <a:pt x="5491712" y="666538"/>
                </a:cubicBezTo>
                <a:cubicBezTo>
                  <a:pt x="5499776" y="674589"/>
                  <a:pt x="5515902" y="658485"/>
                  <a:pt x="5523966" y="674589"/>
                </a:cubicBezTo>
                <a:cubicBezTo>
                  <a:pt x="5515902" y="674589"/>
                  <a:pt x="5507838" y="682642"/>
                  <a:pt x="5507838" y="690694"/>
                </a:cubicBezTo>
                <a:cubicBezTo>
                  <a:pt x="5507838" y="706795"/>
                  <a:pt x="5515902" y="706795"/>
                  <a:pt x="5523966" y="722900"/>
                </a:cubicBezTo>
                <a:cubicBezTo>
                  <a:pt x="5532031" y="714848"/>
                  <a:pt x="5523966" y="698744"/>
                  <a:pt x="5540095" y="706795"/>
                </a:cubicBezTo>
                <a:cubicBezTo>
                  <a:pt x="5532031" y="698744"/>
                  <a:pt x="5515902" y="682642"/>
                  <a:pt x="5532031" y="674589"/>
                </a:cubicBezTo>
                <a:cubicBezTo>
                  <a:pt x="5532031" y="686666"/>
                  <a:pt x="5532031" y="688679"/>
                  <a:pt x="5534048" y="687674"/>
                </a:cubicBezTo>
                <a:lnTo>
                  <a:pt x="5547001" y="683054"/>
                </a:lnTo>
                <a:lnTo>
                  <a:pt x="5541378" y="676378"/>
                </a:lnTo>
                <a:cubicBezTo>
                  <a:pt x="5541378" y="668203"/>
                  <a:pt x="5541378" y="662071"/>
                  <a:pt x="5539441" y="654917"/>
                </a:cubicBezTo>
                <a:lnTo>
                  <a:pt x="5530467" y="636646"/>
                </a:lnTo>
                <a:lnTo>
                  <a:pt x="5530366" y="636244"/>
                </a:lnTo>
                <a:lnTo>
                  <a:pt x="5530265" y="636235"/>
                </a:lnTo>
                <a:close/>
                <a:moveTo>
                  <a:pt x="4219283" y="627326"/>
                </a:moveTo>
                <a:cubicBezTo>
                  <a:pt x="4235419" y="627326"/>
                  <a:pt x="4235419" y="635502"/>
                  <a:pt x="4251552" y="635502"/>
                </a:cubicBezTo>
                <a:cubicBezTo>
                  <a:pt x="4259619" y="651853"/>
                  <a:pt x="4227350" y="635502"/>
                  <a:pt x="4235419" y="651853"/>
                </a:cubicBezTo>
                <a:cubicBezTo>
                  <a:pt x="4235419" y="668201"/>
                  <a:pt x="4211216" y="643676"/>
                  <a:pt x="4211216" y="668201"/>
                </a:cubicBezTo>
                <a:cubicBezTo>
                  <a:pt x="4203147" y="668201"/>
                  <a:pt x="4211216" y="660027"/>
                  <a:pt x="4203147" y="651853"/>
                </a:cubicBezTo>
                <a:cubicBezTo>
                  <a:pt x="4211216" y="668201"/>
                  <a:pt x="4187014" y="643676"/>
                  <a:pt x="4203147" y="684552"/>
                </a:cubicBezTo>
                <a:cubicBezTo>
                  <a:pt x="4199115" y="692728"/>
                  <a:pt x="4195080" y="684552"/>
                  <a:pt x="4191045" y="674333"/>
                </a:cubicBezTo>
                <a:lnTo>
                  <a:pt x="4186169" y="662183"/>
                </a:lnTo>
                <a:lnTo>
                  <a:pt x="4186891" y="684756"/>
                </a:lnTo>
                <a:cubicBezTo>
                  <a:pt x="4183625" y="697204"/>
                  <a:pt x="4170555" y="676977"/>
                  <a:pt x="4170555" y="708095"/>
                </a:cubicBezTo>
                <a:cubicBezTo>
                  <a:pt x="4162811" y="708095"/>
                  <a:pt x="4162811" y="699797"/>
                  <a:pt x="4155066" y="699797"/>
                </a:cubicBezTo>
                <a:lnTo>
                  <a:pt x="4185113" y="659554"/>
                </a:lnTo>
                <a:lnTo>
                  <a:pt x="4184996" y="659261"/>
                </a:lnTo>
                <a:cubicBezTo>
                  <a:pt x="4182979" y="654916"/>
                  <a:pt x="4180961" y="651853"/>
                  <a:pt x="4178944" y="651853"/>
                </a:cubicBezTo>
                <a:cubicBezTo>
                  <a:pt x="4178944" y="651853"/>
                  <a:pt x="4178944" y="676378"/>
                  <a:pt x="4170878" y="660027"/>
                </a:cubicBezTo>
                <a:cubicBezTo>
                  <a:pt x="4162811" y="643676"/>
                  <a:pt x="4170878" y="651853"/>
                  <a:pt x="4178944" y="635502"/>
                </a:cubicBezTo>
                <a:cubicBezTo>
                  <a:pt x="4187014" y="651853"/>
                  <a:pt x="4211216" y="643676"/>
                  <a:pt x="4219283" y="627326"/>
                </a:cubicBezTo>
                <a:close/>
                <a:moveTo>
                  <a:pt x="3065688" y="626479"/>
                </a:moveTo>
                <a:cubicBezTo>
                  <a:pt x="3069228" y="625390"/>
                  <a:pt x="3072495" y="625390"/>
                  <a:pt x="3074674" y="627326"/>
                </a:cubicBezTo>
                <a:cubicBezTo>
                  <a:pt x="3074674" y="650560"/>
                  <a:pt x="3057247" y="635071"/>
                  <a:pt x="3048533" y="642816"/>
                </a:cubicBezTo>
                <a:cubicBezTo>
                  <a:pt x="3041999" y="642816"/>
                  <a:pt x="3055068" y="629746"/>
                  <a:pt x="3065688" y="626479"/>
                </a:cubicBezTo>
                <a:close/>
                <a:moveTo>
                  <a:pt x="5727253" y="620413"/>
                </a:moveTo>
                <a:cubicBezTo>
                  <a:pt x="5731125" y="624425"/>
                  <a:pt x="5733061" y="628435"/>
                  <a:pt x="5733061" y="631443"/>
                </a:cubicBezTo>
                <a:lnTo>
                  <a:pt x="5731137" y="633103"/>
                </a:lnTo>
                <a:close/>
                <a:moveTo>
                  <a:pt x="6226789" y="619584"/>
                </a:moveTo>
                <a:lnTo>
                  <a:pt x="6229561" y="641984"/>
                </a:lnTo>
                <a:lnTo>
                  <a:pt x="6226910" y="631773"/>
                </a:lnTo>
                <a:cubicBezTo>
                  <a:pt x="6225337" y="624557"/>
                  <a:pt x="6224851" y="619584"/>
                  <a:pt x="6226789" y="619584"/>
                </a:cubicBezTo>
                <a:close/>
                <a:moveTo>
                  <a:pt x="5934425" y="619296"/>
                </a:moveTo>
                <a:cubicBezTo>
                  <a:pt x="5940234" y="623153"/>
                  <a:pt x="5946042" y="638582"/>
                  <a:pt x="5951851" y="644755"/>
                </a:cubicBezTo>
                <a:cubicBezTo>
                  <a:pt x="5936361" y="644755"/>
                  <a:pt x="5944106" y="661213"/>
                  <a:pt x="5951851" y="652982"/>
                </a:cubicBezTo>
                <a:cubicBezTo>
                  <a:pt x="5959595" y="677670"/>
                  <a:pt x="5944106" y="652982"/>
                  <a:pt x="5936361" y="652982"/>
                </a:cubicBezTo>
                <a:cubicBezTo>
                  <a:pt x="5936361" y="636524"/>
                  <a:pt x="5936361" y="636524"/>
                  <a:pt x="5928616" y="620066"/>
                </a:cubicBezTo>
                <a:cubicBezTo>
                  <a:pt x="5930552" y="618009"/>
                  <a:pt x="5932489" y="618009"/>
                  <a:pt x="5934425" y="619296"/>
                </a:cubicBezTo>
                <a:close/>
                <a:moveTo>
                  <a:pt x="6282856" y="612390"/>
                </a:moveTo>
                <a:lnTo>
                  <a:pt x="6283082" y="613690"/>
                </a:lnTo>
                <a:lnTo>
                  <a:pt x="6282138" y="613846"/>
                </a:lnTo>
                <a:close/>
                <a:moveTo>
                  <a:pt x="5839550" y="611839"/>
                </a:moveTo>
                <a:cubicBezTo>
                  <a:pt x="5855040" y="611839"/>
                  <a:pt x="5839550" y="628297"/>
                  <a:pt x="5855040" y="636524"/>
                </a:cubicBezTo>
                <a:cubicBezTo>
                  <a:pt x="5855040" y="611839"/>
                  <a:pt x="5862784" y="636524"/>
                  <a:pt x="5862784" y="628297"/>
                </a:cubicBezTo>
                <a:cubicBezTo>
                  <a:pt x="5862784" y="628297"/>
                  <a:pt x="5870529" y="636524"/>
                  <a:pt x="5870529" y="636524"/>
                </a:cubicBezTo>
                <a:cubicBezTo>
                  <a:pt x="5862784" y="652982"/>
                  <a:pt x="5870529" y="652982"/>
                  <a:pt x="5878274" y="677670"/>
                </a:cubicBezTo>
                <a:cubicBezTo>
                  <a:pt x="5870529" y="677670"/>
                  <a:pt x="5862784" y="636524"/>
                  <a:pt x="5862784" y="652982"/>
                </a:cubicBezTo>
                <a:cubicBezTo>
                  <a:pt x="5855040" y="636524"/>
                  <a:pt x="5839550" y="636524"/>
                  <a:pt x="5831805" y="620066"/>
                </a:cubicBezTo>
                <a:cubicBezTo>
                  <a:pt x="5839550" y="620066"/>
                  <a:pt x="5847295" y="620066"/>
                  <a:pt x="5839550" y="611839"/>
                </a:cubicBezTo>
                <a:close/>
                <a:moveTo>
                  <a:pt x="5669168" y="611837"/>
                </a:moveTo>
                <a:cubicBezTo>
                  <a:pt x="5686595" y="620064"/>
                  <a:pt x="5695307" y="644752"/>
                  <a:pt x="5704020" y="652980"/>
                </a:cubicBezTo>
                <a:cubicBezTo>
                  <a:pt x="5704020" y="677668"/>
                  <a:pt x="5677881" y="628294"/>
                  <a:pt x="5669168" y="611837"/>
                </a:cubicBezTo>
                <a:close/>
                <a:moveTo>
                  <a:pt x="3663275" y="604091"/>
                </a:moveTo>
                <a:cubicBezTo>
                  <a:pt x="3663275" y="619581"/>
                  <a:pt x="3654237" y="627326"/>
                  <a:pt x="3645202" y="627326"/>
                </a:cubicBezTo>
                <a:cubicBezTo>
                  <a:pt x="3645202" y="627326"/>
                  <a:pt x="3645202" y="619581"/>
                  <a:pt x="3636167" y="619581"/>
                </a:cubicBezTo>
                <a:cubicBezTo>
                  <a:pt x="3645202" y="604091"/>
                  <a:pt x="3654237" y="619581"/>
                  <a:pt x="3663275" y="604091"/>
                </a:cubicBezTo>
                <a:close/>
                <a:moveTo>
                  <a:pt x="3169111" y="596710"/>
                </a:moveTo>
                <a:cubicBezTo>
                  <a:pt x="3173372" y="597799"/>
                  <a:pt x="3177099" y="600219"/>
                  <a:pt x="3179229" y="604091"/>
                </a:cubicBezTo>
                <a:cubicBezTo>
                  <a:pt x="3170709" y="611837"/>
                  <a:pt x="3153669" y="611837"/>
                  <a:pt x="3145149" y="619581"/>
                </a:cubicBezTo>
                <a:cubicBezTo>
                  <a:pt x="3140891" y="607963"/>
                  <a:pt x="3147281" y="600218"/>
                  <a:pt x="3155799" y="597315"/>
                </a:cubicBezTo>
                <a:cubicBezTo>
                  <a:pt x="3160060" y="595863"/>
                  <a:pt x="3164852" y="595620"/>
                  <a:pt x="3169111" y="596710"/>
                </a:cubicBezTo>
                <a:close/>
                <a:moveTo>
                  <a:pt x="5734997" y="596349"/>
                </a:moveTo>
                <a:cubicBezTo>
                  <a:pt x="5751594" y="604336"/>
                  <a:pt x="5759893" y="604336"/>
                  <a:pt x="5768191" y="628297"/>
                </a:cubicBezTo>
                <a:cubicBezTo>
                  <a:pt x="5734997" y="612322"/>
                  <a:pt x="5768191" y="684205"/>
                  <a:pt x="5784785" y="692192"/>
                </a:cubicBezTo>
                <a:cubicBezTo>
                  <a:pt x="5759893" y="708164"/>
                  <a:pt x="5784785" y="692192"/>
                  <a:pt x="5793084" y="724139"/>
                </a:cubicBezTo>
                <a:cubicBezTo>
                  <a:pt x="5759893" y="708164"/>
                  <a:pt x="5743295" y="628297"/>
                  <a:pt x="5734997" y="596349"/>
                </a:cubicBezTo>
                <a:close/>
                <a:moveTo>
                  <a:pt x="5719507" y="596349"/>
                </a:moveTo>
                <a:cubicBezTo>
                  <a:pt x="5727253" y="612393"/>
                  <a:pt x="5719507" y="620413"/>
                  <a:pt x="5727253" y="636457"/>
                </a:cubicBezTo>
                <a:lnTo>
                  <a:pt x="5731137" y="633103"/>
                </a:lnTo>
                <a:lnTo>
                  <a:pt x="5739838" y="661523"/>
                </a:lnTo>
                <a:cubicBezTo>
                  <a:pt x="5742742" y="676563"/>
                  <a:pt x="5746615" y="692606"/>
                  <a:pt x="5758232" y="708649"/>
                </a:cubicBezTo>
                <a:cubicBezTo>
                  <a:pt x="5742742" y="700626"/>
                  <a:pt x="5719507" y="644477"/>
                  <a:pt x="5711763" y="644477"/>
                </a:cubicBezTo>
                <a:cubicBezTo>
                  <a:pt x="5696273" y="644477"/>
                  <a:pt x="5711763" y="628436"/>
                  <a:pt x="5704018" y="612393"/>
                </a:cubicBezTo>
                <a:cubicBezTo>
                  <a:pt x="5719507" y="620413"/>
                  <a:pt x="5711763" y="652499"/>
                  <a:pt x="5727253" y="652499"/>
                </a:cubicBezTo>
                <a:cubicBezTo>
                  <a:pt x="5734997" y="644477"/>
                  <a:pt x="5704018" y="604369"/>
                  <a:pt x="5719507" y="596349"/>
                </a:cubicBezTo>
                <a:close/>
                <a:moveTo>
                  <a:pt x="6597551" y="580859"/>
                </a:moveTo>
                <a:cubicBezTo>
                  <a:pt x="6605601" y="596833"/>
                  <a:pt x="6613648" y="596833"/>
                  <a:pt x="6613648" y="604821"/>
                </a:cubicBezTo>
                <a:cubicBezTo>
                  <a:pt x="6637795" y="588846"/>
                  <a:pt x="6678036" y="604821"/>
                  <a:pt x="6710230" y="588846"/>
                </a:cubicBezTo>
                <a:cubicBezTo>
                  <a:pt x="6718280" y="604821"/>
                  <a:pt x="6726327" y="604821"/>
                  <a:pt x="6726327" y="612808"/>
                </a:cubicBezTo>
                <a:cubicBezTo>
                  <a:pt x="6669989" y="612808"/>
                  <a:pt x="6581454" y="668716"/>
                  <a:pt x="6517067" y="636768"/>
                </a:cubicBezTo>
                <a:cubicBezTo>
                  <a:pt x="6509017" y="652741"/>
                  <a:pt x="6476823" y="676702"/>
                  <a:pt x="6460727" y="652741"/>
                </a:cubicBezTo>
                <a:cubicBezTo>
                  <a:pt x="6452679" y="676702"/>
                  <a:pt x="6444629" y="660727"/>
                  <a:pt x="6436582" y="660727"/>
                </a:cubicBezTo>
                <a:cubicBezTo>
                  <a:pt x="6428532" y="660727"/>
                  <a:pt x="6436582" y="676702"/>
                  <a:pt x="6436582" y="676702"/>
                </a:cubicBezTo>
                <a:cubicBezTo>
                  <a:pt x="6420485" y="676702"/>
                  <a:pt x="6388291" y="668716"/>
                  <a:pt x="6364145" y="676702"/>
                </a:cubicBezTo>
                <a:lnTo>
                  <a:pt x="6355464" y="682805"/>
                </a:lnTo>
                <a:lnTo>
                  <a:pt x="6350061" y="666718"/>
                </a:lnTo>
                <a:cubicBezTo>
                  <a:pt x="6348048" y="662725"/>
                  <a:pt x="6348048" y="660727"/>
                  <a:pt x="6356097" y="660727"/>
                </a:cubicBezTo>
                <a:cubicBezTo>
                  <a:pt x="6372195" y="676702"/>
                  <a:pt x="6380242" y="652741"/>
                  <a:pt x="6388291" y="668716"/>
                </a:cubicBezTo>
                <a:cubicBezTo>
                  <a:pt x="6396338" y="668716"/>
                  <a:pt x="6388291" y="660727"/>
                  <a:pt x="6388291" y="652741"/>
                </a:cubicBezTo>
                <a:cubicBezTo>
                  <a:pt x="6396338" y="644755"/>
                  <a:pt x="6396338" y="660727"/>
                  <a:pt x="6396338" y="668716"/>
                </a:cubicBezTo>
                <a:cubicBezTo>
                  <a:pt x="6400364" y="652741"/>
                  <a:pt x="6408411" y="646750"/>
                  <a:pt x="6414448" y="639764"/>
                </a:cubicBezTo>
                <a:lnTo>
                  <a:pt x="6416887" y="625638"/>
                </a:lnTo>
                <a:lnTo>
                  <a:pt x="6409487" y="619160"/>
                </a:lnTo>
                <a:cubicBezTo>
                  <a:pt x="6400405" y="616902"/>
                  <a:pt x="6395866" y="630438"/>
                  <a:pt x="6395866" y="612390"/>
                </a:cubicBezTo>
                <a:cubicBezTo>
                  <a:pt x="6371648" y="620413"/>
                  <a:pt x="6339362" y="612390"/>
                  <a:pt x="6339362" y="628433"/>
                </a:cubicBezTo>
                <a:cubicBezTo>
                  <a:pt x="6331287" y="612390"/>
                  <a:pt x="6307072" y="636454"/>
                  <a:pt x="6299001" y="620413"/>
                </a:cubicBezTo>
                <a:cubicBezTo>
                  <a:pt x="6282856" y="628433"/>
                  <a:pt x="6299001" y="636454"/>
                  <a:pt x="6290929" y="636454"/>
                </a:cubicBezTo>
                <a:cubicBezTo>
                  <a:pt x="6290929" y="644477"/>
                  <a:pt x="6299001" y="644477"/>
                  <a:pt x="6299001" y="652497"/>
                </a:cubicBezTo>
                <a:cubicBezTo>
                  <a:pt x="6290927" y="652497"/>
                  <a:pt x="6288910" y="648487"/>
                  <a:pt x="6287902" y="641469"/>
                </a:cubicBezTo>
                <a:lnTo>
                  <a:pt x="6283082" y="613690"/>
                </a:lnTo>
                <a:lnTo>
                  <a:pt x="6333308" y="605372"/>
                </a:lnTo>
                <a:cubicBezTo>
                  <a:pt x="6361560" y="604369"/>
                  <a:pt x="6387791" y="604369"/>
                  <a:pt x="6412009" y="596347"/>
                </a:cubicBezTo>
                <a:cubicBezTo>
                  <a:pt x="6420080" y="600360"/>
                  <a:pt x="6420080" y="606375"/>
                  <a:pt x="6419070" y="612390"/>
                </a:cubicBezTo>
                <a:lnTo>
                  <a:pt x="6419100" y="612839"/>
                </a:lnTo>
                <a:lnTo>
                  <a:pt x="6420485" y="604821"/>
                </a:lnTo>
                <a:cubicBezTo>
                  <a:pt x="6484873" y="596833"/>
                  <a:pt x="6533164" y="588846"/>
                  <a:pt x="6597551" y="580859"/>
                </a:cubicBezTo>
                <a:close/>
                <a:moveTo>
                  <a:pt x="4348685" y="580858"/>
                </a:moveTo>
                <a:cubicBezTo>
                  <a:pt x="4348685" y="588602"/>
                  <a:pt x="4348685" y="588602"/>
                  <a:pt x="4356430" y="596347"/>
                </a:cubicBezTo>
                <a:cubicBezTo>
                  <a:pt x="4348685" y="604091"/>
                  <a:pt x="4348685" y="604091"/>
                  <a:pt x="4340940" y="604091"/>
                </a:cubicBezTo>
                <a:cubicBezTo>
                  <a:pt x="4340940" y="596347"/>
                  <a:pt x="4340940" y="588602"/>
                  <a:pt x="4340940" y="588602"/>
                </a:cubicBezTo>
                <a:cubicBezTo>
                  <a:pt x="4340940" y="580858"/>
                  <a:pt x="4348685" y="580858"/>
                  <a:pt x="4348685" y="580858"/>
                </a:cubicBezTo>
                <a:close/>
                <a:moveTo>
                  <a:pt x="5912341" y="577022"/>
                </a:moveTo>
                <a:lnTo>
                  <a:pt x="5914571" y="585319"/>
                </a:lnTo>
                <a:lnTo>
                  <a:pt x="5914246" y="586346"/>
                </a:lnTo>
                <a:lnTo>
                  <a:pt x="5911544" y="580306"/>
                </a:lnTo>
                <a:close/>
                <a:moveTo>
                  <a:pt x="3718457" y="572144"/>
                </a:moveTo>
                <a:cubicBezTo>
                  <a:pt x="3727169" y="573112"/>
                  <a:pt x="3736849" y="580858"/>
                  <a:pt x="3740722" y="596347"/>
                </a:cubicBezTo>
                <a:cubicBezTo>
                  <a:pt x="3725233" y="596347"/>
                  <a:pt x="3717488" y="573112"/>
                  <a:pt x="3701998" y="588602"/>
                </a:cubicBezTo>
                <a:cubicBezTo>
                  <a:pt x="3701998" y="576984"/>
                  <a:pt x="3709743" y="571176"/>
                  <a:pt x="3718457" y="572144"/>
                </a:cubicBezTo>
                <a:close/>
                <a:moveTo>
                  <a:pt x="4705671" y="570935"/>
                </a:moveTo>
                <a:cubicBezTo>
                  <a:pt x="4709302" y="571661"/>
                  <a:pt x="4710754" y="578921"/>
                  <a:pt x="4716563" y="573112"/>
                </a:cubicBezTo>
                <a:cubicBezTo>
                  <a:pt x="4716563" y="588602"/>
                  <a:pt x="4701073" y="596347"/>
                  <a:pt x="4701073" y="573112"/>
                </a:cubicBezTo>
                <a:cubicBezTo>
                  <a:pt x="4703009" y="571176"/>
                  <a:pt x="4704461" y="570692"/>
                  <a:pt x="4705671" y="570935"/>
                </a:cubicBezTo>
                <a:close/>
                <a:moveTo>
                  <a:pt x="5887328" y="564263"/>
                </a:moveTo>
                <a:cubicBezTo>
                  <a:pt x="5903472" y="572283"/>
                  <a:pt x="5911544" y="604369"/>
                  <a:pt x="5903472" y="620413"/>
                </a:cubicBezTo>
                <a:lnTo>
                  <a:pt x="5914246" y="586346"/>
                </a:lnTo>
                <a:lnTo>
                  <a:pt x="5919616" y="598352"/>
                </a:lnTo>
                <a:cubicBezTo>
                  <a:pt x="5921635" y="604369"/>
                  <a:pt x="5923652" y="608380"/>
                  <a:pt x="5927689" y="604369"/>
                </a:cubicBezTo>
                <a:cubicBezTo>
                  <a:pt x="5911544" y="604369"/>
                  <a:pt x="5919616" y="628433"/>
                  <a:pt x="5911544" y="652497"/>
                </a:cubicBezTo>
                <a:cubicBezTo>
                  <a:pt x="5911544" y="636454"/>
                  <a:pt x="5911544" y="636454"/>
                  <a:pt x="5911544" y="628433"/>
                </a:cubicBezTo>
                <a:cubicBezTo>
                  <a:pt x="5895400" y="628433"/>
                  <a:pt x="5911544" y="652497"/>
                  <a:pt x="5895400" y="644477"/>
                </a:cubicBezTo>
                <a:cubicBezTo>
                  <a:pt x="5911544" y="668540"/>
                  <a:pt x="5903472" y="692604"/>
                  <a:pt x="5919616" y="700624"/>
                </a:cubicBezTo>
                <a:cubicBezTo>
                  <a:pt x="5895400" y="708647"/>
                  <a:pt x="5895400" y="660520"/>
                  <a:pt x="5887328" y="652497"/>
                </a:cubicBezTo>
                <a:cubicBezTo>
                  <a:pt x="5887328" y="636454"/>
                  <a:pt x="5879257" y="652497"/>
                  <a:pt x="5887328" y="668540"/>
                </a:cubicBezTo>
                <a:cubicBezTo>
                  <a:pt x="5871185" y="660520"/>
                  <a:pt x="5879257" y="628433"/>
                  <a:pt x="5895400" y="628433"/>
                </a:cubicBezTo>
                <a:cubicBezTo>
                  <a:pt x="5887328" y="628433"/>
                  <a:pt x="5887328" y="612390"/>
                  <a:pt x="5895400" y="620413"/>
                </a:cubicBezTo>
                <a:cubicBezTo>
                  <a:pt x="5895400" y="604369"/>
                  <a:pt x="5895400" y="588327"/>
                  <a:pt x="5887328" y="564263"/>
                </a:cubicBezTo>
                <a:close/>
                <a:moveTo>
                  <a:pt x="5895400" y="556240"/>
                </a:moveTo>
                <a:lnTo>
                  <a:pt x="5897204" y="557407"/>
                </a:lnTo>
                <a:lnTo>
                  <a:pt x="5895778" y="557242"/>
                </a:lnTo>
                <a:cubicBezTo>
                  <a:pt x="5893887" y="556741"/>
                  <a:pt x="5893382" y="556240"/>
                  <a:pt x="5895400" y="556240"/>
                </a:cubicBezTo>
                <a:close/>
                <a:moveTo>
                  <a:pt x="3774797" y="554859"/>
                </a:moveTo>
                <a:cubicBezTo>
                  <a:pt x="3783317" y="563156"/>
                  <a:pt x="3766278" y="571454"/>
                  <a:pt x="3783317" y="588051"/>
                </a:cubicBezTo>
                <a:cubicBezTo>
                  <a:pt x="3783317" y="588051"/>
                  <a:pt x="3774797" y="596349"/>
                  <a:pt x="3774797" y="596349"/>
                </a:cubicBezTo>
                <a:cubicBezTo>
                  <a:pt x="3766278" y="588051"/>
                  <a:pt x="3774797" y="588051"/>
                  <a:pt x="3774797" y="588051"/>
                </a:cubicBezTo>
                <a:cubicBezTo>
                  <a:pt x="3774797" y="579752"/>
                  <a:pt x="3749237" y="563156"/>
                  <a:pt x="3766278" y="588051"/>
                </a:cubicBezTo>
                <a:cubicBezTo>
                  <a:pt x="3740720" y="579752"/>
                  <a:pt x="3766278" y="538262"/>
                  <a:pt x="3774797" y="563156"/>
                </a:cubicBezTo>
                <a:cubicBezTo>
                  <a:pt x="3774797" y="563156"/>
                  <a:pt x="3774797" y="554859"/>
                  <a:pt x="3774797" y="554859"/>
                </a:cubicBezTo>
                <a:close/>
                <a:moveTo>
                  <a:pt x="4538267" y="553901"/>
                </a:moveTo>
                <a:lnTo>
                  <a:pt x="4540265" y="554704"/>
                </a:lnTo>
                <a:lnTo>
                  <a:pt x="4539642" y="555931"/>
                </a:lnTo>
                <a:close/>
                <a:moveTo>
                  <a:pt x="4412902" y="553752"/>
                </a:moveTo>
                <a:cubicBezTo>
                  <a:pt x="4429038" y="570103"/>
                  <a:pt x="4445171" y="578277"/>
                  <a:pt x="4453241" y="602801"/>
                </a:cubicBezTo>
                <a:cubicBezTo>
                  <a:pt x="4388699" y="570103"/>
                  <a:pt x="4299958" y="684552"/>
                  <a:pt x="4235419" y="668201"/>
                </a:cubicBezTo>
                <a:cubicBezTo>
                  <a:pt x="4235419" y="668201"/>
                  <a:pt x="4235419" y="651853"/>
                  <a:pt x="4235419" y="651853"/>
                </a:cubicBezTo>
                <a:cubicBezTo>
                  <a:pt x="4243486" y="660027"/>
                  <a:pt x="4243486" y="651853"/>
                  <a:pt x="4251552" y="651853"/>
                </a:cubicBezTo>
                <a:cubicBezTo>
                  <a:pt x="4251552" y="643676"/>
                  <a:pt x="4251552" y="610977"/>
                  <a:pt x="4267688" y="619151"/>
                </a:cubicBezTo>
                <a:cubicBezTo>
                  <a:pt x="4275755" y="635502"/>
                  <a:pt x="4259619" y="635502"/>
                  <a:pt x="4259619" y="643676"/>
                </a:cubicBezTo>
                <a:cubicBezTo>
                  <a:pt x="4267688" y="651853"/>
                  <a:pt x="4267688" y="635502"/>
                  <a:pt x="4275755" y="643676"/>
                </a:cubicBezTo>
                <a:cubicBezTo>
                  <a:pt x="4283822" y="635502"/>
                  <a:pt x="4267688" y="627326"/>
                  <a:pt x="4275755" y="610977"/>
                </a:cubicBezTo>
                <a:cubicBezTo>
                  <a:pt x="4283822" y="610977"/>
                  <a:pt x="4291891" y="619151"/>
                  <a:pt x="4316094" y="602801"/>
                </a:cubicBezTo>
                <a:cubicBezTo>
                  <a:pt x="4316094" y="635502"/>
                  <a:pt x="4275755" y="610977"/>
                  <a:pt x="4283822" y="643676"/>
                </a:cubicBezTo>
                <a:cubicBezTo>
                  <a:pt x="4299958" y="627326"/>
                  <a:pt x="4316094" y="635502"/>
                  <a:pt x="4340294" y="619151"/>
                </a:cubicBezTo>
                <a:cubicBezTo>
                  <a:pt x="4340294" y="619151"/>
                  <a:pt x="4324160" y="602801"/>
                  <a:pt x="4324160" y="610977"/>
                </a:cubicBezTo>
                <a:cubicBezTo>
                  <a:pt x="4316094" y="619151"/>
                  <a:pt x="4324160" y="602801"/>
                  <a:pt x="4316094" y="594628"/>
                </a:cubicBezTo>
                <a:cubicBezTo>
                  <a:pt x="4324160" y="594628"/>
                  <a:pt x="4324160" y="594628"/>
                  <a:pt x="4332227" y="594628"/>
                </a:cubicBezTo>
                <a:cubicBezTo>
                  <a:pt x="4324160" y="627326"/>
                  <a:pt x="4348363" y="602801"/>
                  <a:pt x="4356430" y="619151"/>
                </a:cubicBezTo>
                <a:cubicBezTo>
                  <a:pt x="4364497" y="602801"/>
                  <a:pt x="4364497" y="594628"/>
                  <a:pt x="4356430" y="578277"/>
                </a:cubicBezTo>
                <a:cubicBezTo>
                  <a:pt x="4364497" y="570103"/>
                  <a:pt x="4364497" y="578277"/>
                  <a:pt x="4364497" y="578277"/>
                </a:cubicBezTo>
                <a:cubicBezTo>
                  <a:pt x="4380633" y="578277"/>
                  <a:pt x="4404835" y="570103"/>
                  <a:pt x="4412902" y="553752"/>
                </a:cubicBezTo>
                <a:close/>
                <a:moveTo>
                  <a:pt x="4243946" y="552533"/>
                </a:moveTo>
                <a:cubicBezTo>
                  <a:pt x="4245973" y="552284"/>
                  <a:pt x="4248002" y="552784"/>
                  <a:pt x="4250030" y="554784"/>
                </a:cubicBezTo>
                <a:cubicBezTo>
                  <a:pt x="4258143" y="570790"/>
                  <a:pt x="4250030" y="570790"/>
                  <a:pt x="4250030" y="578793"/>
                </a:cubicBezTo>
                <a:cubicBezTo>
                  <a:pt x="4266256" y="594800"/>
                  <a:pt x="4258143" y="562787"/>
                  <a:pt x="4274370" y="562787"/>
                </a:cubicBezTo>
                <a:cubicBezTo>
                  <a:pt x="4282485" y="586797"/>
                  <a:pt x="4290598" y="554784"/>
                  <a:pt x="4290598" y="578793"/>
                </a:cubicBezTo>
                <a:cubicBezTo>
                  <a:pt x="4266256" y="570790"/>
                  <a:pt x="4258143" y="610805"/>
                  <a:pt x="4233801" y="594800"/>
                </a:cubicBezTo>
                <a:cubicBezTo>
                  <a:pt x="4225689" y="594800"/>
                  <a:pt x="4233801" y="602803"/>
                  <a:pt x="4233801" y="610805"/>
                </a:cubicBezTo>
                <a:cubicBezTo>
                  <a:pt x="4225689" y="618808"/>
                  <a:pt x="4225689" y="602803"/>
                  <a:pt x="4217575" y="594800"/>
                </a:cubicBezTo>
                <a:cubicBezTo>
                  <a:pt x="4217575" y="602803"/>
                  <a:pt x="4217575" y="610805"/>
                  <a:pt x="4217575" y="618808"/>
                </a:cubicBezTo>
                <a:cubicBezTo>
                  <a:pt x="4209462" y="618808"/>
                  <a:pt x="4209462" y="602803"/>
                  <a:pt x="4201349" y="602803"/>
                </a:cubicBezTo>
                <a:cubicBezTo>
                  <a:pt x="4193234" y="626812"/>
                  <a:pt x="4152668" y="634815"/>
                  <a:pt x="4144553" y="602803"/>
                </a:cubicBezTo>
                <a:cubicBezTo>
                  <a:pt x="4152668" y="594800"/>
                  <a:pt x="4160781" y="602803"/>
                  <a:pt x="4168894" y="610805"/>
                </a:cubicBezTo>
                <a:cubicBezTo>
                  <a:pt x="4168894" y="602803"/>
                  <a:pt x="4152668" y="594800"/>
                  <a:pt x="4152668" y="570790"/>
                </a:cubicBezTo>
                <a:cubicBezTo>
                  <a:pt x="4160781" y="562787"/>
                  <a:pt x="4168894" y="586797"/>
                  <a:pt x="4168894" y="594800"/>
                </a:cubicBezTo>
                <a:cubicBezTo>
                  <a:pt x="4185120" y="586797"/>
                  <a:pt x="4160781" y="578793"/>
                  <a:pt x="4160781" y="562787"/>
                </a:cubicBezTo>
                <a:cubicBezTo>
                  <a:pt x="4177007" y="578793"/>
                  <a:pt x="4185120" y="570790"/>
                  <a:pt x="4193234" y="554784"/>
                </a:cubicBezTo>
                <a:cubicBezTo>
                  <a:pt x="4201349" y="570790"/>
                  <a:pt x="4209462" y="570790"/>
                  <a:pt x="4217575" y="554784"/>
                </a:cubicBezTo>
                <a:cubicBezTo>
                  <a:pt x="4225689" y="554784"/>
                  <a:pt x="4217575" y="570790"/>
                  <a:pt x="4217575" y="578793"/>
                </a:cubicBezTo>
                <a:cubicBezTo>
                  <a:pt x="4217575" y="586797"/>
                  <a:pt x="4225689" y="578793"/>
                  <a:pt x="4225689" y="578793"/>
                </a:cubicBezTo>
                <a:cubicBezTo>
                  <a:pt x="4233801" y="578793"/>
                  <a:pt x="4217575" y="562787"/>
                  <a:pt x="4225689" y="554784"/>
                </a:cubicBezTo>
                <a:cubicBezTo>
                  <a:pt x="4229745" y="558787"/>
                  <a:pt x="4233801" y="556786"/>
                  <a:pt x="4237861" y="554784"/>
                </a:cubicBezTo>
                <a:cubicBezTo>
                  <a:pt x="4239888" y="553784"/>
                  <a:pt x="4241917" y="552784"/>
                  <a:pt x="4243946" y="552533"/>
                </a:cubicBezTo>
                <a:close/>
                <a:moveTo>
                  <a:pt x="5968047" y="548219"/>
                </a:moveTo>
                <a:lnTo>
                  <a:pt x="5976119" y="564260"/>
                </a:lnTo>
                <a:lnTo>
                  <a:pt x="5969057" y="556242"/>
                </a:lnTo>
                <a:cubicBezTo>
                  <a:pt x="5968047" y="552230"/>
                  <a:pt x="5968047" y="548219"/>
                  <a:pt x="5968047" y="548219"/>
                </a:cubicBezTo>
                <a:close/>
                <a:moveTo>
                  <a:pt x="2731062" y="540501"/>
                </a:moveTo>
                <a:cubicBezTo>
                  <a:pt x="2737487" y="543541"/>
                  <a:pt x="2745044" y="569376"/>
                  <a:pt x="2757135" y="563297"/>
                </a:cubicBezTo>
                <a:cubicBezTo>
                  <a:pt x="2732953" y="587612"/>
                  <a:pt x="2668464" y="595717"/>
                  <a:pt x="2636222" y="620033"/>
                </a:cubicBezTo>
                <a:cubicBezTo>
                  <a:pt x="2628160" y="611926"/>
                  <a:pt x="2636222" y="603824"/>
                  <a:pt x="2620101" y="595717"/>
                </a:cubicBezTo>
                <a:cubicBezTo>
                  <a:pt x="2612039" y="603824"/>
                  <a:pt x="2620101" y="620033"/>
                  <a:pt x="2628160" y="611926"/>
                </a:cubicBezTo>
                <a:cubicBezTo>
                  <a:pt x="2628160" y="644347"/>
                  <a:pt x="2595918" y="595717"/>
                  <a:pt x="2603979" y="628138"/>
                </a:cubicBezTo>
                <a:cubicBezTo>
                  <a:pt x="2603979" y="628138"/>
                  <a:pt x="2603979" y="620033"/>
                  <a:pt x="2595918" y="620033"/>
                </a:cubicBezTo>
                <a:cubicBezTo>
                  <a:pt x="2571734" y="652454"/>
                  <a:pt x="2539492" y="652454"/>
                  <a:pt x="2499187" y="676768"/>
                </a:cubicBezTo>
                <a:cubicBezTo>
                  <a:pt x="2491125" y="652454"/>
                  <a:pt x="2499187" y="660556"/>
                  <a:pt x="2515308" y="652454"/>
                </a:cubicBezTo>
                <a:cubicBezTo>
                  <a:pt x="2499187" y="628138"/>
                  <a:pt x="2483066" y="668663"/>
                  <a:pt x="2483066" y="684872"/>
                </a:cubicBezTo>
                <a:cubicBezTo>
                  <a:pt x="2434699" y="692977"/>
                  <a:pt x="2426638" y="692977"/>
                  <a:pt x="2386337" y="717292"/>
                </a:cubicBezTo>
                <a:cubicBezTo>
                  <a:pt x="2386337" y="709186"/>
                  <a:pt x="2386337" y="701082"/>
                  <a:pt x="2386337" y="701082"/>
                </a:cubicBezTo>
                <a:cubicBezTo>
                  <a:pt x="2370212" y="749712"/>
                  <a:pt x="2265423" y="741607"/>
                  <a:pt x="2249299" y="765921"/>
                </a:cubicBezTo>
                <a:cubicBezTo>
                  <a:pt x="2245269" y="769974"/>
                  <a:pt x="2241238" y="763896"/>
                  <a:pt x="2240231" y="757817"/>
                </a:cubicBezTo>
                <a:lnTo>
                  <a:pt x="2240461" y="756222"/>
                </a:lnTo>
                <a:lnTo>
                  <a:pt x="2240735" y="755791"/>
                </a:lnTo>
                <a:cubicBezTo>
                  <a:pt x="2244262" y="750725"/>
                  <a:pt x="2247284" y="747686"/>
                  <a:pt x="2249299" y="749712"/>
                </a:cubicBezTo>
                <a:cubicBezTo>
                  <a:pt x="2245268" y="747686"/>
                  <a:pt x="2242750" y="748193"/>
                  <a:pt x="2241364" y="749966"/>
                </a:cubicBezTo>
                <a:lnTo>
                  <a:pt x="2240461" y="756222"/>
                </a:lnTo>
                <a:lnTo>
                  <a:pt x="2229148" y="774027"/>
                </a:lnTo>
                <a:cubicBezTo>
                  <a:pt x="2221087" y="786184"/>
                  <a:pt x="2213026" y="794290"/>
                  <a:pt x="2208997" y="774028"/>
                </a:cubicBezTo>
                <a:cubicBezTo>
                  <a:pt x="2184813" y="798342"/>
                  <a:pt x="2144509" y="814551"/>
                  <a:pt x="2120326" y="798342"/>
                </a:cubicBezTo>
                <a:cubicBezTo>
                  <a:pt x="2096142" y="838867"/>
                  <a:pt x="2055838" y="822657"/>
                  <a:pt x="2031655" y="855078"/>
                </a:cubicBezTo>
                <a:cubicBezTo>
                  <a:pt x="2023596" y="838867"/>
                  <a:pt x="2015534" y="846972"/>
                  <a:pt x="2007474" y="863181"/>
                </a:cubicBezTo>
                <a:cubicBezTo>
                  <a:pt x="1999413" y="871287"/>
                  <a:pt x="1975229" y="838867"/>
                  <a:pt x="1983291" y="863181"/>
                </a:cubicBezTo>
                <a:cubicBezTo>
                  <a:pt x="1967170" y="863181"/>
                  <a:pt x="1967170" y="830760"/>
                  <a:pt x="1967170" y="822657"/>
                </a:cubicBezTo>
                <a:cubicBezTo>
                  <a:pt x="1999413" y="855078"/>
                  <a:pt x="2023596" y="790237"/>
                  <a:pt x="2063900" y="790237"/>
                </a:cubicBezTo>
                <a:cubicBezTo>
                  <a:pt x="2071959" y="806446"/>
                  <a:pt x="2063900" y="806446"/>
                  <a:pt x="2055838" y="806446"/>
                </a:cubicBezTo>
                <a:cubicBezTo>
                  <a:pt x="2071959" y="830760"/>
                  <a:pt x="2071959" y="798342"/>
                  <a:pt x="2080021" y="790237"/>
                </a:cubicBezTo>
                <a:cubicBezTo>
                  <a:pt x="2088083" y="782130"/>
                  <a:pt x="2128388" y="798342"/>
                  <a:pt x="2128388" y="757816"/>
                </a:cubicBezTo>
                <a:cubicBezTo>
                  <a:pt x="2136447" y="757816"/>
                  <a:pt x="2136447" y="765921"/>
                  <a:pt x="2144509" y="774028"/>
                </a:cubicBezTo>
                <a:cubicBezTo>
                  <a:pt x="2160631" y="774028"/>
                  <a:pt x="2152569" y="749712"/>
                  <a:pt x="2168692" y="749712"/>
                </a:cubicBezTo>
                <a:cubicBezTo>
                  <a:pt x="2192874" y="765921"/>
                  <a:pt x="2184813" y="733502"/>
                  <a:pt x="2208997" y="749712"/>
                </a:cubicBezTo>
                <a:cubicBezTo>
                  <a:pt x="2208997" y="749712"/>
                  <a:pt x="2208997" y="741607"/>
                  <a:pt x="2208997" y="733502"/>
                </a:cubicBezTo>
                <a:cubicBezTo>
                  <a:pt x="2217057" y="741607"/>
                  <a:pt x="2233178" y="749712"/>
                  <a:pt x="2233178" y="725398"/>
                </a:cubicBezTo>
                <a:cubicBezTo>
                  <a:pt x="2265423" y="749712"/>
                  <a:pt x="2305726" y="676768"/>
                  <a:pt x="2329907" y="709186"/>
                </a:cubicBezTo>
                <a:cubicBezTo>
                  <a:pt x="2337970" y="668663"/>
                  <a:pt x="2370212" y="701082"/>
                  <a:pt x="2386337" y="668663"/>
                </a:cubicBezTo>
                <a:cubicBezTo>
                  <a:pt x="2394395" y="676768"/>
                  <a:pt x="2394395" y="684872"/>
                  <a:pt x="2394395" y="692977"/>
                </a:cubicBezTo>
                <a:cubicBezTo>
                  <a:pt x="2410516" y="692977"/>
                  <a:pt x="2394395" y="676768"/>
                  <a:pt x="2394395" y="668663"/>
                </a:cubicBezTo>
                <a:cubicBezTo>
                  <a:pt x="2410516" y="676768"/>
                  <a:pt x="2410516" y="660556"/>
                  <a:pt x="2434699" y="652454"/>
                </a:cubicBezTo>
                <a:cubicBezTo>
                  <a:pt x="2442762" y="668663"/>
                  <a:pt x="2434699" y="668663"/>
                  <a:pt x="2434699" y="676768"/>
                </a:cubicBezTo>
                <a:cubicBezTo>
                  <a:pt x="2450821" y="676768"/>
                  <a:pt x="2442762" y="660556"/>
                  <a:pt x="2442762" y="652454"/>
                </a:cubicBezTo>
                <a:cubicBezTo>
                  <a:pt x="2539492" y="611926"/>
                  <a:pt x="2595918" y="603824"/>
                  <a:pt x="2660405" y="563297"/>
                </a:cubicBezTo>
                <a:cubicBezTo>
                  <a:pt x="2676526" y="579508"/>
                  <a:pt x="2732953" y="555194"/>
                  <a:pt x="2724891" y="547088"/>
                </a:cubicBezTo>
                <a:cubicBezTo>
                  <a:pt x="2726905" y="541009"/>
                  <a:pt x="2728923" y="539489"/>
                  <a:pt x="2731062" y="540501"/>
                </a:cubicBezTo>
                <a:close/>
                <a:moveTo>
                  <a:pt x="3207856" y="539745"/>
                </a:moveTo>
                <a:cubicBezTo>
                  <a:pt x="3216967" y="539231"/>
                  <a:pt x="3225454" y="541287"/>
                  <a:pt x="3233439" y="547458"/>
                </a:cubicBezTo>
                <a:cubicBezTo>
                  <a:pt x="3193505" y="547458"/>
                  <a:pt x="3145583" y="588605"/>
                  <a:pt x="3105650" y="572147"/>
                </a:cubicBezTo>
                <a:cubicBezTo>
                  <a:pt x="3147581" y="565975"/>
                  <a:pt x="3180526" y="541287"/>
                  <a:pt x="3207856" y="539745"/>
                </a:cubicBezTo>
                <a:close/>
                <a:moveTo>
                  <a:pt x="4637822" y="538262"/>
                </a:moveTo>
                <a:cubicBezTo>
                  <a:pt x="4670094" y="538262"/>
                  <a:pt x="4573283" y="573115"/>
                  <a:pt x="4613619" y="546976"/>
                </a:cubicBezTo>
                <a:cubicBezTo>
                  <a:pt x="4613619" y="546976"/>
                  <a:pt x="4613619" y="546976"/>
                  <a:pt x="4637822" y="538262"/>
                </a:cubicBezTo>
                <a:close/>
                <a:moveTo>
                  <a:pt x="3864639" y="538262"/>
                </a:moveTo>
                <a:cubicBezTo>
                  <a:pt x="3855601" y="547298"/>
                  <a:pt x="3846566" y="565371"/>
                  <a:pt x="3837531" y="556335"/>
                </a:cubicBezTo>
                <a:cubicBezTo>
                  <a:pt x="3837531" y="538262"/>
                  <a:pt x="3846566" y="538262"/>
                  <a:pt x="3864639" y="538262"/>
                </a:cubicBezTo>
                <a:close/>
                <a:moveTo>
                  <a:pt x="4507210" y="531969"/>
                </a:moveTo>
                <a:cubicBezTo>
                  <a:pt x="4507210" y="555931"/>
                  <a:pt x="4531534" y="539957"/>
                  <a:pt x="4523426" y="531969"/>
                </a:cubicBezTo>
                <a:lnTo>
                  <a:pt x="4538267" y="553901"/>
                </a:lnTo>
                <a:lnTo>
                  <a:pt x="4523426" y="547944"/>
                </a:lnTo>
                <a:cubicBezTo>
                  <a:pt x="4515318" y="547944"/>
                  <a:pt x="4523426" y="563916"/>
                  <a:pt x="4523426" y="563916"/>
                </a:cubicBezTo>
                <a:cubicBezTo>
                  <a:pt x="4515318" y="571905"/>
                  <a:pt x="4507210" y="555931"/>
                  <a:pt x="4499102" y="555931"/>
                </a:cubicBezTo>
                <a:cubicBezTo>
                  <a:pt x="4499102" y="555931"/>
                  <a:pt x="4507210" y="563916"/>
                  <a:pt x="4507210" y="563916"/>
                </a:cubicBezTo>
                <a:cubicBezTo>
                  <a:pt x="4507210" y="563916"/>
                  <a:pt x="4466672" y="611839"/>
                  <a:pt x="4450455" y="571905"/>
                </a:cubicBezTo>
                <a:cubicBezTo>
                  <a:pt x="4458563" y="571905"/>
                  <a:pt x="4458563" y="579891"/>
                  <a:pt x="4466672" y="579891"/>
                </a:cubicBezTo>
                <a:cubicBezTo>
                  <a:pt x="4466672" y="579891"/>
                  <a:pt x="4466672" y="563916"/>
                  <a:pt x="4474780" y="563916"/>
                </a:cubicBezTo>
                <a:cubicBezTo>
                  <a:pt x="4450455" y="547944"/>
                  <a:pt x="4450455" y="587878"/>
                  <a:pt x="4426132" y="563916"/>
                </a:cubicBezTo>
                <a:cubicBezTo>
                  <a:pt x="4442347" y="555931"/>
                  <a:pt x="4450455" y="547944"/>
                  <a:pt x="4482888" y="539957"/>
                </a:cubicBezTo>
                <a:cubicBezTo>
                  <a:pt x="4490996" y="563916"/>
                  <a:pt x="4474780" y="563916"/>
                  <a:pt x="4474780" y="571905"/>
                </a:cubicBezTo>
                <a:cubicBezTo>
                  <a:pt x="4482888" y="571905"/>
                  <a:pt x="4482888" y="563916"/>
                  <a:pt x="4490996" y="563916"/>
                </a:cubicBezTo>
                <a:cubicBezTo>
                  <a:pt x="4474780" y="555931"/>
                  <a:pt x="4499102" y="547944"/>
                  <a:pt x="4507210" y="531969"/>
                </a:cubicBezTo>
                <a:close/>
                <a:moveTo>
                  <a:pt x="2784246" y="530518"/>
                </a:moveTo>
                <a:cubicBezTo>
                  <a:pt x="2775725" y="553752"/>
                  <a:pt x="2767207" y="538262"/>
                  <a:pt x="2758687" y="553752"/>
                </a:cubicBezTo>
                <a:cubicBezTo>
                  <a:pt x="2741648" y="530518"/>
                  <a:pt x="2775725" y="538262"/>
                  <a:pt x="2784246" y="530518"/>
                </a:cubicBezTo>
                <a:close/>
                <a:moveTo>
                  <a:pt x="3752902" y="499539"/>
                </a:moveTo>
                <a:cubicBezTo>
                  <a:pt x="3760244" y="497602"/>
                  <a:pt x="3770731" y="499539"/>
                  <a:pt x="3774926" y="507283"/>
                </a:cubicBezTo>
                <a:cubicBezTo>
                  <a:pt x="3779121" y="507283"/>
                  <a:pt x="3774926" y="507283"/>
                  <a:pt x="3768632" y="508251"/>
                </a:cubicBezTo>
                <a:lnTo>
                  <a:pt x="3749806" y="515008"/>
                </a:lnTo>
                <a:lnTo>
                  <a:pt x="3755734" y="522436"/>
                </a:lnTo>
                <a:cubicBezTo>
                  <a:pt x="3759765" y="525466"/>
                  <a:pt x="3763795" y="527488"/>
                  <a:pt x="3767828" y="531527"/>
                </a:cubicBezTo>
                <a:cubicBezTo>
                  <a:pt x="3759765" y="539609"/>
                  <a:pt x="3751701" y="547690"/>
                  <a:pt x="3743640" y="523446"/>
                </a:cubicBezTo>
                <a:cubicBezTo>
                  <a:pt x="3735578" y="523446"/>
                  <a:pt x="3727516" y="523446"/>
                  <a:pt x="3719454" y="523446"/>
                </a:cubicBezTo>
                <a:cubicBezTo>
                  <a:pt x="3727516" y="539609"/>
                  <a:pt x="3735578" y="539609"/>
                  <a:pt x="3727516" y="547690"/>
                </a:cubicBezTo>
                <a:cubicBezTo>
                  <a:pt x="3711392" y="515365"/>
                  <a:pt x="3679143" y="580016"/>
                  <a:pt x="3646895" y="571935"/>
                </a:cubicBezTo>
                <a:cubicBezTo>
                  <a:pt x="3638833" y="563853"/>
                  <a:pt x="3646895" y="563853"/>
                  <a:pt x="3646895" y="555771"/>
                </a:cubicBezTo>
                <a:cubicBezTo>
                  <a:pt x="3614645" y="539609"/>
                  <a:pt x="3654957" y="580016"/>
                  <a:pt x="3622707" y="580016"/>
                </a:cubicBezTo>
                <a:cubicBezTo>
                  <a:pt x="3614645" y="571935"/>
                  <a:pt x="3630772" y="571935"/>
                  <a:pt x="3622707" y="555771"/>
                </a:cubicBezTo>
                <a:cubicBezTo>
                  <a:pt x="3614645" y="571935"/>
                  <a:pt x="3590459" y="580016"/>
                  <a:pt x="3566272" y="588097"/>
                </a:cubicBezTo>
                <a:cubicBezTo>
                  <a:pt x="3582398" y="596179"/>
                  <a:pt x="3598521" y="580016"/>
                  <a:pt x="3606583" y="580016"/>
                </a:cubicBezTo>
                <a:cubicBezTo>
                  <a:pt x="3598521" y="596179"/>
                  <a:pt x="3542086" y="612342"/>
                  <a:pt x="3517901" y="604260"/>
                </a:cubicBezTo>
                <a:cubicBezTo>
                  <a:pt x="3525962" y="620423"/>
                  <a:pt x="3493712" y="620423"/>
                  <a:pt x="3477588" y="628507"/>
                </a:cubicBezTo>
                <a:cubicBezTo>
                  <a:pt x="3477588" y="612342"/>
                  <a:pt x="3493712" y="612342"/>
                  <a:pt x="3509838" y="612342"/>
                </a:cubicBezTo>
                <a:cubicBezTo>
                  <a:pt x="3501774" y="604260"/>
                  <a:pt x="3493712" y="612342"/>
                  <a:pt x="3501774" y="596179"/>
                </a:cubicBezTo>
                <a:cubicBezTo>
                  <a:pt x="3477588" y="612342"/>
                  <a:pt x="3445341" y="644669"/>
                  <a:pt x="3405029" y="652751"/>
                </a:cubicBezTo>
                <a:cubicBezTo>
                  <a:pt x="3396967" y="644669"/>
                  <a:pt x="3413091" y="644669"/>
                  <a:pt x="3405029" y="636588"/>
                </a:cubicBezTo>
                <a:cubicBezTo>
                  <a:pt x="3396967" y="612342"/>
                  <a:pt x="3388905" y="652751"/>
                  <a:pt x="3388905" y="636588"/>
                </a:cubicBezTo>
                <a:cubicBezTo>
                  <a:pt x="3380841" y="636588"/>
                  <a:pt x="3396967" y="644669"/>
                  <a:pt x="3396967" y="644669"/>
                </a:cubicBezTo>
                <a:cubicBezTo>
                  <a:pt x="3396967" y="652751"/>
                  <a:pt x="3380841" y="668913"/>
                  <a:pt x="3372779" y="652751"/>
                </a:cubicBezTo>
                <a:cubicBezTo>
                  <a:pt x="3348593" y="685076"/>
                  <a:pt x="3316344" y="652751"/>
                  <a:pt x="3292158" y="693157"/>
                </a:cubicBezTo>
                <a:cubicBezTo>
                  <a:pt x="3292158" y="676995"/>
                  <a:pt x="3308281" y="652751"/>
                  <a:pt x="3276035" y="660832"/>
                </a:cubicBezTo>
                <a:cubicBezTo>
                  <a:pt x="3284096" y="636588"/>
                  <a:pt x="3324407" y="644669"/>
                  <a:pt x="3340532" y="652751"/>
                </a:cubicBezTo>
                <a:cubicBezTo>
                  <a:pt x="3316344" y="636588"/>
                  <a:pt x="3348593" y="636588"/>
                  <a:pt x="3356656" y="628507"/>
                </a:cubicBezTo>
                <a:cubicBezTo>
                  <a:pt x="3380841" y="636588"/>
                  <a:pt x="3340532" y="636588"/>
                  <a:pt x="3348593" y="644669"/>
                </a:cubicBezTo>
                <a:cubicBezTo>
                  <a:pt x="3348593" y="644669"/>
                  <a:pt x="3372779" y="652751"/>
                  <a:pt x="3380841" y="636588"/>
                </a:cubicBezTo>
                <a:cubicBezTo>
                  <a:pt x="3356656" y="612342"/>
                  <a:pt x="3396967" y="620423"/>
                  <a:pt x="3413091" y="612342"/>
                </a:cubicBezTo>
                <a:cubicBezTo>
                  <a:pt x="3413091" y="620423"/>
                  <a:pt x="3413091" y="620423"/>
                  <a:pt x="3413091" y="628507"/>
                </a:cubicBezTo>
                <a:cubicBezTo>
                  <a:pt x="3421153" y="636588"/>
                  <a:pt x="3429214" y="628507"/>
                  <a:pt x="3437277" y="636588"/>
                </a:cubicBezTo>
                <a:cubicBezTo>
                  <a:pt x="3429214" y="620423"/>
                  <a:pt x="3437277" y="620423"/>
                  <a:pt x="3429214" y="612342"/>
                </a:cubicBezTo>
                <a:cubicBezTo>
                  <a:pt x="3509838" y="571935"/>
                  <a:pt x="3566272" y="580016"/>
                  <a:pt x="3671080" y="531527"/>
                </a:cubicBezTo>
                <a:cubicBezTo>
                  <a:pt x="3671080" y="539609"/>
                  <a:pt x="3671080" y="547690"/>
                  <a:pt x="3679143" y="555771"/>
                </a:cubicBezTo>
                <a:cubicBezTo>
                  <a:pt x="3695268" y="523446"/>
                  <a:pt x="3711392" y="523446"/>
                  <a:pt x="3743640" y="507283"/>
                </a:cubicBezTo>
                <a:lnTo>
                  <a:pt x="3749769" y="514962"/>
                </a:lnTo>
                <a:close/>
                <a:moveTo>
                  <a:pt x="4678996" y="494656"/>
                </a:moveTo>
                <a:cubicBezTo>
                  <a:pt x="4683049" y="494532"/>
                  <a:pt x="4685583" y="496028"/>
                  <a:pt x="4685583" y="500022"/>
                </a:cubicBezTo>
                <a:cubicBezTo>
                  <a:pt x="4677475" y="500022"/>
                  <a:pt x="4677475" y="508010"/>
                  <a:pt x="4677475" y="508010"/>
                </a:cubicBezTo>
                <a:cubicBezTo>
                  <a:pt x="4669367" y="515997"/>
                  <a:pt x="4628828" y="515997"/>
                  <a:pt x="4628828" y="531969"/>
                </a:cubicBezTo>
                <a:cubicBezTo>
                  <a:pt x="4596395" y="515997"/>
                  <a:pt x="4596395" y="555931"/>
                  <a:pt x="4572073" y="539957"/>
                </a:cubicBezTo>
                <a:cubicBezTo>
                  <a:pt x="4572073" y="547944"/>
                  <a:pt x="4561937" y="555931"/>
                  <a:pt x="4550790" y="558925"/>
                </a:cubicBezTo>
                <a:lnTo>
                  <a:pt x="4540265" y="554704"/>
                </a:lnTo>
                <a:lnTo>
                  <a:pt x="4547751" y="539957"/>
                </a:lnTo>
                <a:cubicBezTo>
                  <a:pt x="4551802" y="537960"/>
                  <a:pt x="4555857" y="535965"/>
                  <a:pt x="4555857" y="523982"/>
                </a:cubicBezTo>
                <a:cubicBezTo>
                  <a:pt x="4572073" y="539957"/>
                  <a:pt x="4604503" y="515997"/>
                  <a:pt x="4628828" y="515997"/>
                </a:cubicBezTo>
                <a:cubicBezTo>
                  <a:pt x="4636936" y="512003"/>
                  <a:pt x="4651126" y="504017"/>
                  <a:pt x="4663286" y="499024"/>
                </a:cubicBezTo>
                <a:cubicBezTo>
                  <a:pt x="4669367" y="496528"/>
                  <a:pt x="4674941" y="494781"/>
                  <a:pt x="4678996" y="494656"/>
                </a:cubicBezTo>
                <a:close/>
                <a:moveTo>
                  <a:pt x="4952776" y="491794"/>
                </a:moveTo>
                <a:cubicBezTo>
                  <a:pt x="4896555" y="540587"/>
                  <a:pt x="4800174" y="548717"/>
                  <a:pt x="4735923" y="573115"/>
                </a:cubicBezTo>
                <a:cubicBezTo>
                  <a:pt x="4792144" y="540587"/>
                  <a:pt x="4864428" y="524321"/>
                  <a:pt x="4952776" y="491794"/>
                </a:cubicBezTo>
                <a:close/>
                <a:moveTo>
                  <a:pt x="6326370" y="487934"/>
                </a:moveTo>
                <a:cubicBezTo>
                  <a:pt x="6351973" y="488560"/>
                  <a:pt x="6375685" y="490064"/>
                  <a:pt x="6395866" y="492070"/>
                </a:cubicBezTo>
                <a:cubicBezTo>
                  <a:pt x="6395866" y="500092"/>
                  <a:pt x="6387791" y="500092"/>
                  <a:pt x="6395866" y="516133"/>
                </a:cubicBezTo>
                <a:cubicBezTo>
                  <a:pt x="6323216" y="532176"/>
                  <a:pt x="6274784" y="508112"/>
                  <a:pt x="6242498" y="580306"/>
                </a:cubicBezTo>
                <a:cubicBezTo>
                  <a:pt x="6234426" y="588327"/>
                  <a:pt x="6226352" y="580306"/>
                  <a:pt x="6210208" y="580306"/>
                </a:cubicBezTo>
                <a:cubicBezTo>
                  <a:pt x="6218280" y="604369"/>
                  <a:pt x="6234426" y="588327"/>
                  <a:pt x="6242498" y="620413"/>
                </a:cubicBezTo>
                <a:lnTo>
                  <a:pt x="6282138" y="613846"/>
                </a:lnTo>
                <a:lnTo>
                  <a:pt x="6276549" y="625174"/>
                </a:lnTo>
                <a:cubicBezTo>
                  <a:pt x="6265199" y="628933"/>
                  <a:pt x="6242498" y="612390"/>
                  <a:pt x="6242498" y="636454"/>
                </a:cubicBezTo>
                <a:cubicBezTo>
                  <a:pt x="6234426" y="628433"/>
                  <a:pt x="6226352" y="596347"/>
                  <a:pt x="6210208" y="588327"/>
                </a:cubicBezTo>
                <a:cubicBezTo>
                  <a:pt x="6202137" y="612390"/>
                  <a:pt x="6210208" y="644477"/>
                  <a:pt x="6194065" y="652497"/>
                </a:cubicBezTo>
                <a:cubicBezTo>
                  <a:pt x="6194065" y="644477"/>
                  <a:pt x="6185994" y="628433"/>
                  <a:pt x="6194065" y="612390"/>
                </a:cubicBezTo>
                <a:cubicBezTo>
                  <a:pt x="6177919" y="628433"/>
                  <a:pt x="6185994" y="644477"/>
                  <a:pt x="6169848" y="604369"/>
                </a:cubicBezTo>
                <a:cubicBezTo>
                  <a:pt x="6177919" y="604369"/>
                  <a:pt x="6185994" y="612390"/>
                  <a:pt x="6185994" y="612390"/>
                </a:cubicBezTo>
                <a:cubicBezTo>
                  <a:pt x="6185994" y="604369"/>
                  <a:pt x="6185994" y="596347"/>
                  <a:pt x="6177919" y="588327"/>
                </a:cubicBezTo>
                <a:cubicBezTo>
                  <a:pt x="6161776" y="588327"/>
                  <a:pt x="6169848" y="612390"/>
                  <a:pt x="6161776" y="628433"/>
                </a:cubicBezTo>
                <a:cubicBezTo>
                  <a:pt x="6161776" y="636454"/>
                  <a:pt x="6153704" y="628433"/>
                  <a:pt x="6145633" y="628433"/>
                </a:cubicBezTo>
                <a:cubicBezTo>
                  <a:pt x="6145633" y="620413"/>
                  <a:pt x="6153704" y="612390"/>
                  <a:pt x="6161776" y="612390"/>
                </a:cubicBezTo>
                <a:cubicBezTo>
                  <a:pt x="6145633" y="612390"/>
                  <a:pt x="6129489" y="596347"/>
                  <a:pt x="6129489" y="612390"/>
                </a:cubicBezTo>
                <a:cubicBezTo>
                  <a:pt x="6129489" y="612390"/>
                  <a:pt x="6137561" y="612390"/>
                  <a:pt x="6145633" y="628433"/>
                </a:cubicBezTo>
                <a:cubicBezTo>
                  <a:pt x="6129489" y="628433"/>
                  <a:pt x="6129489" y="628433"/>
                  <a:pt x="6121415" y="612390"/>
                </a:cubicBezTo>
                <a:cubicBezTo>
                  <a:pt x="6113344" y="620413"/>
                  <a:pt x="6105272" y="620413"/>
                  <a:pt x="6121415" y="660520"/>
                </a:cubicBezTo>
                <a:cubicBezTo>
                  <a:pt x="6113344" y="676560"/>
                  <a:pt x="6113344" y="644477"/>
                  <a:pt x="6105272" y="636454"/>
                </a:cubicBezTo>
                <a:cubicBezTo>
                  <a:pt x="6089129" y="636454"/>
                  <a:pt x="6113344" y="652497"/>
                  <a:pt x="6097200" y="652497"/>
                </a:cubicBezTo>
                <a:cubicBezTo>
                  <a:pt x="6089129" y="636454"/>
                  <a:pt x="6097200" y="636454"/>
                  <a:pt x="6089129" y="612390"/>
                </a:cubicBezTo>
                <a:cubicBezTo>
                  <a:pt x="6072984" y="620413"/>
                  <a:pt x="6097200" y="652497"/>
                  <a:pt x="6081057" y="636454"/>
                </a:cubicBezTo>
                <a:cubicBezTo>
                  <a:pt x="6081057" y="636454"/>
                  <a:pt x="6081057" y="628433"/>
                  <a:pt x="6081057" y="620413"/>
                </a:cubicBezTo>
                <a:cubicBezTo>
                  <a:pt x="6072984" y="636454"/>
                  <a:pt x="6048769" y="644477"/>
                  <a:pt x="6048769" y="668540"/>
                </a:cubicBezTo>
                <a:cubicBezTo>
                  <a:pt x="6040697" y="668540"/>
                  <a:pt x="6048769" y="644477"/>
                  <a:pt x="6040697" y="628433"/>
                </a:cubicBezTo>
                <a:cubicBezTo>
                  <a:pt x="6040697" y="644477"/>
                  <a:pt x="6024551" y="636454"/>
                  <a:pt x="6016480" y="660520"/>
                </a:cubicBezTo>
                <a:cubicBezTo>
                  <a:pt x="6008408" y="660520"/>
                  <a:pt x="6008408" y="652497"/>
                  <a:pt x="6000336" y="660520"/>
                </a:cubicBezTo>
                <a:cubicBezTo>
                  <a:pt x="5992265" y="636454"/>
                  <a:pt x="5992265" y="612390"/>
                  <a:pt x="5976121" y="580306"/>
                </a:cubicBezTo>
                <a:cubicBezTo>
                  <a:pt x="5984193" y="580306"/>
                  <a:pt x="5992265" y="588327"/>
                  <a:pt x="5992265" y="596347"/>
                </a:cubicBezTo>
                <a:cubicBezTo>
                  <a:pt x="5996302" y="584316"/>
                  <a:pt x="5988228" y="578299"/>
                  <a:pt x="5980156" y="572283"/>
                </a:cubicBezTo>
                <a:lnTo>
                  <a:pt x="5976119" y="564260"/>
                </a:lnTo>
                <a:lnTo>
                  <a:pt x="5976121" y="564263"/>
                </a:lnTo>
                <a:cubicBezTo>
                  <a:pt x="5984193" y="556240"/>
                  <a:pt x="5968047" y="548219"/>
                  <a:pt x="5976121" y="532176"/>
                </a:cubicBezTo>
                <a:cubicBezTo>
                  <a:pt x="5968047" y="548219"/>
                  <a:pt x="5968047" y="532176"/>
                  <a:pt x="5959975" y="532176"/>
                </a:cubicBezTo>
                <a:cubicBezTo>
                  <a:pt x="5943832" y="540199"/>
                  <a:pt x="5951904" y="564263"/>
                  <a:pt x="5959975" y="588327"/>
                </a:cubicBezTo>
                <a:cubicBezTo>
                  <a:pt x="5959975" y="572283"/>
                  <a:pt x="5959975" y="580306"/>
                  <a:pt x="5976121" y="580306"/>
                </a:cubicBezTo>
                <a:cubicBezTo>
                  <a:pt x="5976121" y="588327"/>
                  <a:pt x="5984193" y="604369"/>
                  <a:pt x="5984193" y="612390"/>
                </a:cubicBezTo>
                <a:cubicBezTo>
                  <a:pt x="5976121" y="604369"/>
                  <a:pt x="5976121" y="612390"/>
                  <a:pt x="5976121" y="612390"/>
                </a:cubicBezTo>
                <a:cubicBezTo>
                  <a:pt x="5992265" y="628433"/>
                  <a:pt x="5984193" y="636454"/>
                  <a:pt x="5992265" y="652497"/>
                </a:cubicBezTo>
                <a:cubicBezTo>
                  <a:pt x="5992265" y="660520"/>
                  <a:pt x="5968047" y="660520"/>
                  <a:pt x="5968047" y="636454"/>
                </a:cubicBezTo>
                <a:cubicBezTo>
                  <a:pt x="5968047" y="636454"/>
                  <a:pt x="5976121" y="636454"/>
                  <a:pt x="5976121" y="644477"/>
                </a:cubicBezTo>
                <a:cubicBezTo>
                  <a:pt x="5984193" y="628433"/>
                  <a:pt x="5959975" y="620413"/>
                  <a:pt x="5968047" y="596347"/>
                </a:cubicBezTo>
                <a:cubicBezTo>
                  <a:pt x="5951904" y="636454"/>
                  <a:pt x="5959975" y="628433"/>
                  <a:pt x="5951904" y="644477"/>
                </a:cubicBezTo>
                <a:cubicBezTo>
                  <a:pt x="5943832" y="620413"/>
                  <a:pt x="5927689" y="596347"/>
                  <a:pt x="5919616" y="572283"/>
                </a:cubicBezTo>
                <a:cubicBezTo>
                  <a:pt x="5935761" y="572283"/>
                  <a:pt x="5935761" y="588327"/>
                  <a:pt x="5943832" y="588327"/>
                </a:cubicBezTo>
                <a:cubicBezTo>
                  <a:pt x="5943832" y="564263"/>
                  <a:pt x="5927689" y="564263"/>
                  <a:pt x="5927689" y="548219"/>
                </a:cubicBezTo>
                <a:cubicBezTo>
                  <a:pt x="5927689" y="548219"/>
                  <a:pt x="5935761" y="556240"/>
                  <a:pt x="5935761" y="564263"/>
                </a:cubicBezTo>
                <a:cubicBezTo>
                  <a:pt x="5943832" y="564263"/>
                  <a:pt x="5935761" y="548219"/>
                  <a:pt x="5943832" y="540199"/>
                </a:cubicBezTo>
                <a:cubicBezTo>
                  <a:pt x="5927687" y="532176"/>
                  <a:pt x="5921635" y="540199"/>
                  <a:pt x="5918608" y="551227"/>
                </a:cubicBezTo>
                <a:lnTo>
                  <a:pt x="5912341" y="577022"/>
                </a:lnTo>
                <a:lnTo>
                  <a:pt x="5909148" y="565139"/>
                </a:lnTo>
                <a:lnTo>
                  <a:pt x="5897204" y="557407"/>
                </a:lnTo>
                <a:lnTo>
                  <a:pt x="5904481" y="558246"/>
                </a:lnTo>
                <a:cubicBezTo>
                  <a:pt x="5911544" y="558246"/>
                  <a:pt x="5919616" y="556241"/>
                  <a:pt x="5919616" y="548219"/>
                </a:cubicBezTo>
                <a:cubicBezTo>
                  <a:pt x="5911544" y="532176"/>
                  <a:pt x="5895400" y="556240"/>
                  <a:pt x="5895400" y="540199"/>
                </a:cubicBezTo>
                <a:cubicBezTo>
                  <a:pt x="5895400" y="548219"/>
                  <a:pt x="5895400" y="556240"/>
                  <a:pt x="5887328" y="556240"/>
                </a:cubicBezTo>
                <a:cubicBezTo>
                  <a:pt x="5881274" y="544210"/>
                  <a:pt x="5875220" y="559250"/>
                  <a:pt x="5865760" y="550601"/>
                </a:cubicBezTo>
                <a:lnTo>
                  <a:pt x="5865363" y="549917"/>
                </a:lnTo>
                <a:lnTo>
                  <a:pt x="5866234" y="564441"/>
                </a:lnTo>
                <a:cubicBezTo>
                  <a:pt x="5867263" y="569483"/>
                  <a:pt x="5869322" y="575535"/>
                  <a:pt x="5873435" y="587637"/>
                </a:cubicBezTo>
                <a:cubicBezTo>
                  <a:pt x="5881665" y="579569"/>
                  <a:pt x="5881665" y="571501"/>
                  <a:pt x="5873435" y="555366"/>
                </a:cubicBezTo>
                <a:cubicBezTo>
                  <a:pt x="5889893" y="571501"/>
                  <a:pt x="5881665" y="587637"/>
                  <a:pt x="5889893" y="611839"/>
                </a:cubicBezTo>
                <a:cubicBezTo>
                  <a:pt x="5873435" y="603772"/>
                  <a:pt x="5889893" y="587637"/>
                  <a:pt x="5873435" y="611839"/>
                </a:cubicBezTo>
                <a:cubicBezTo>
                  <a:pt x="5865207" y="587637"/>
                  <a:pt x="5856976" y="547298"/>
                  <a:pt x="5840521" y="555366"/>
                </a:cubicBezTo>
                <a:cubicBezTo>
                  <a:pt x="5832291" y="563433"/>
                  <a:pt x="5840521" y="587637"/>
                  <a:pt x="5840521" y="603772"/>
                </a:cubicBezTo>
                <a:cubicBezTo>
                  <a:pt x="5824063" y="595703"/>
                  <a:pt x="5840521" y="571501"/>
                  <a:pt x="5832291" y="555366"/>
                </a:cubicBezTo>
                <a:cubicBezTo>
                  <a:pt x="5824063" y="547298"/>
                  <a:pt x="5799375" y="571501"/>
                  <a:pt x="5791147" y="539231"/>
                </a:cubicBezTo>
                <a:cubicBezTo>
                  <a:pt x="5791147" y="547298"/>
                  <a:pt x="5791147" y="547298"/>
                  <a:pt x="5782919" y="547298"/>
                </a:cubicBezTo>
                <a:cubicBezTo>
                  <a:pt x="5791147" y="531164"/>
                  <a:pt x="5774689" y="539231"/>
                  <a:pt x="5774689" y="547298"/>
                </a:cubicBezTo>
                <a:cubicBezTo>
                  <a:pt x="5774689" y="547298"/>
                  <a:pt x="5766461" y="547298"/>
                  <a:pt x="5766461" y="539231"/>
                </a:cubicBezTo>
                <a:cubicBezTo>
                  <a:pt x="5766461" y="539231"/>
                  <a:pt x="5766461" y="531164"/>
                  <a:pt x="5758232" y="523095"/>
                </a:cubicBezTo>
                <a:cubicBezTo>
                  <a:pt x="5774689" y="539231"/>
                  <a:pt x="5799375" y="515029"/>
                  <a:pt x="5807605" y="547298"/>
                </a:cubicBezTo>
                <a:cubicBezTo>
                  <a:pt x="5815833" y="539231"/>
                  <a:pt x="5826120" y="535196"/>
                  <a:pt x="5836406" y="535196"/>
                </a:cubicBezTo>
                <a:lnTo>
                  <a:pt x="5863397" y="546539"/>
                </a:lnTo>
                <a:lnTo>
                  <a:pt x="5855040" y="532176"/>
                </a:lnTo>
                <a:cubicBezTo>
                  <a:pt x="5927689" y="532176"/>
                  <a:pt x="5968047" y="500092"/>
                  <a:pt x="6016480" y="524156"/>
                </a:cubicBezTo>
                <a:cubicBezTo>
                  <a:pt x="6024554" y="512123"/>
                  <a:pt x="6036660" y="504103"/>
                  <a:pt x="6049778" y="502097"/>
                </a:cubicBezTo>
                <a:lnTo>
                  <a:pt x="6083355" y="514074"/>
                </a:lnTo>
                <a:lnTo>
                  <a:pt x="6082480" y="507283"/>
                </a:lnTo>
                <a:lnTo>
                  <a:pt x="6083924" y="514277"/>
                </a:lnTo>
                <a:lnTo>
                  <a:pt x="6089129" y="516133"/>
                </a:lnTo>
                <a:cubicBezTo>
                  <a:pt x="6133524" y="500092"/>
                  <a:pt x="6190028" y="492070"/>
                  <a:pt x="6245525" y="489062"/>
                </a:cubicBezTo>
                <a:cubicBezTo>
                  <a:pt x="6273271" y="487558"/>
                  <a:pt x="6300766" y="487308"/>
                  <a:pt x="6326370" y="487934"/>
                </a:cubicBezTo>
                <a:close/>
                <a:moveTo>
                  <a:pt x="4452462" y="484347"/>
                </a:moveTo>
                <a:cubicBezTo>
                  <a:pt x="4468728" y="492389"/>
                  <a:pt x="4436200" y="500431"/>
                  <a:pt x="4452462" y="524561"/>
                </a:cubicBezTo>
                <a:cubicBezTo>
                  <a:pt x="4419934" y="516519"/>
                  <a:pt x="4419934" y="540646"/>
                  <a:pt x="4395539" y="524561"/>
                </a:cubicBezTo>
                <a:cubicBezTo>
                  <a:pt x="4395539" y="540646"/>
                  <a:pt x="4379276" y="556730"/>
                  <a:pt x="4363011" y="556730"/>
                </a:cubicBezTo>
                <a:cubicBezTo>
                  <a:pt x="4363011" y="556730"/>
                  <a:pt x="4363011" y="548688"/>
                  <a:pt x="4354878" y="540646"/>
                </a:cubicBezTo>
                <a:cubicBezTo>
                  <a:pt x="4354878" y="564775"/>
                  <a:pt x="4314220" y="580859"/>
                  <a:pt x="4306088" y="556730"/>
                </a:cubicBezTo>
                <a:cubicBezTo>
                  <a:pt x="4322351" y="564775"/>
                  <a:pt x="4314220" y="548688"/>
                  <a:pt x="4314220" y="540646"/>
                </a:cubicBezTo>
                <a:cubicBezTo>
                  <a:pt x="4326417" y="552711"/>
                  <a:pt x="4343189" y="564775"/>
                  <a:pt x="4343953" y="549693"/>
                </a:cubicBezTo>
                <a:lnTo>
                  <a:pt x="4339928" y="530747"/>
                </a:lnTo>
                <a:lnTo>
                  <a:pt x="4315228" y="536325"/>
                </a:lnTo>
                <a:cubicBezTo>
                  <a:pt x="4308027" y="538262"/>
                  <a:pt x="4303912" y="542133"/>
                  <a:pt x="4308027" y="553752"/>
                </a:cubicBezTo>
                <a:cubicBezTo>
                  <a:pt x="4303912" y="553752"/>
                  <a:pt x="4299797" y="551815"/>
                  <a:pt x="4294654" y="550847"/>
                </a:cubicBezTo>
                <a:lnTo>
                  <a:pt x="4280138" y="553005"/>
                </a:lnTo>
                <a:lnTo>
                  <a:pt x="4282485" y="554784"/>
                </a:lnTo>
                <a:cubicBezTo>
                  <a:pt x="4290598" y="570790"/>
                  <a:pt x="4282485" y="562787"/>
                  <a:pt x="4274370" y="562787"/>
                </a:cubicBezTo>
                <a:cubicBezTo>
                  <a:pt x="4266256" y="546780"/>
                  <a:pt x="4250030" y="570790"/>
                  <a:pt x="4250030" y="546780"/>
                </a:cubicBezTo>
                <a:cubicBezTo>
                  <a:pt x="4262200" y="534776"/>
                  <a:pt x="4266256" y="538780"/>
                  <a:pt x="4269298" y="544780"/>
                </a:cubicBezTo>
                <a:lnTo>
                  <a:pt x="4277935" y="551335"/>
                </a:lnTo>
                <a:lnTo>
                  <a:pt x="4297740" y="534389"/>
                </a:lnTo>
                <a:cubicBezTo>
                  <a:pt x="4308027" y="530518"/>
                  <a:pt x="4320369" y="526644"/>
                  <a:pt x="4332712" y="515029"/>
                </a:cubicBezTo>
                <a:lnTo>
                  <a:pt x="4339171" y="527186"/>
                </a:lnTo>
                <a:lnTo>
                  <a:pt x="4338615" y="524561"/>
                </a:lnTo>
                <a:cubicBezTo>
                  <a:pt x="4338615" y="524561"/>
                  <a:pt x="4363011" y="540646"/>
                  <a:pt x="4371143" y="548688"/>
                </a:cubicBezTo>
                <a:cubicBezTo>
                  <a:pt x="4363011" y="516519"/>
                  <a:pt x="4387406" y="548688"/>
                  <a:pt x="4379276" y="524561"/>
                </a:cubicBezTo>
                <a:cubicBezTo>
                  <a:pt x="4371143" y="516519"/>
                  <a:pt x="4354878" y="524561"/>
                  <a:pt x="4363011" y="508474"/>
                </a:cubicBezTo>
                <a:cubicBezTo>
                  <a:pt x="4371143" y="508474"/>
                  <a:pt x="4371143" y="508474"/>
                  <a:pt x="4371143" y="516519"/>
                </a:cubicBezTo>
                <a:cubicBezTo>
                  <a:pt x="4387406" y="508474"/>
                  <a:pt x="4411804" y="476304"/>
                  <a:pt x="4428067" y="516519"/>
                </a:cubicBezTo>
                <a:cubicBezTo>
                  <a:pt x="4436200" y="516519"/>
                  <a:pt x="4436200" y="500431"/>
                  <a:pt x="4444332" y="500431"/>
                </a:cubicBezTo>
                <a:cubicBezTo>
                  <a:pt x="4444332" y="492389"/>
                  <a:pt x="4428067" y="508474"/>
                  <a:pt x="4428067" y="500431"/>
                </a:cubicBezTo>
                <a:cubicBezTo>
                  <a:pt x="4419934" y="476304"/>
                  <a:pt x="4452462" y="508474"/>
                  <a:pt x="4452462" y="484347"/>
                </a:cubicBezTo>
                <a:close/>
                <a:moveTo>
                  <a:pt x="5734997" y="484049"/>
                </a:moveTo>
                <a:cubicBezTo>
                  <a:pt x="5742742" y="491794"/>
                  <a:pt x="5758232" y="507283"/>
                  <a:pt x="5758232" y="484049"/>
                </a:cubicBezTo>
                <a:cubicBezTo>
                  <a:pt x="5765976" y="484049"/>
                  <a:pt x="5773721" y="491794"/>
                  <a:pt x="5773721" y="499539"/>
                </a:cubicBezTo>
                <a:cubicBezTo>
                  <a:pt x="5758232" y="507283"/>
                  <a:pt x="5734997" y="491794"/>
                  <a:pt x="5742742" y="507283"/>
                </a:cubicBezTo>
                <a:cubicBezTo>
                  <a:pt x="5742742" y="507283"/>
                  <a:pt x="5734997" y="507283"/>
                  <a:pt x="5734997" y="507283"/>
                </a:cubicBezTo>
                <a:cubicBezTo>
                  <a:pt x="5734997" y="503410"/>
                  <a:pt x="5734997" y="501475"/>
                  <a:pt x="5734997" y="498570"/>
                </a:cubicBezTo>
                <a:lnTo>
                  <a:pt x="5734997" y="498251"/>
                </a:lnTo>
                <a:close/>
                <a:moveTo>
                  <a:pt x="3531611" y="484049"/>
                </a:moveTo>
                <a:cubicBezTo>
                  <a:pt x="3547101" y="507283"/>
                  <a:pt x="3508377" y="476304"/>
                  <a:pt x="3508377" y="499539"/>
                </a:cubicBezTo>
                <a:cubicBezTo>
                  <a:pt x="3508377" y="484049"/>
                  <a:pt x="3492888" y="499539"/>
                  <a:pt x="3485143" y="499539"/>
                </a:cubicBezTo>
                <a:cubicBezTo>
                  <a:pt x="3485143" y="476304"/>
                  <a:pt x="3523867" y="491794"/>
                  <a:pt x="3531611" y="484049"/>
                </a:cubicBezTo>
                <a:close/>
                <a:moveTo>
                  <a:pt x="5719313" y="479727"/>
                </a:moveTo>
                <a:cubicBezTo>
                  <a:pt x="5723683" y="480878"/>
                  <a:pt x="5728826" y="485986"/>
                  <a:pt x="5734997" y="498251"/>
                </a:cubicBezTo>
                <a:cubicBezTo>
                  <a:pt x="5702081" y="514599"/>
                  <a:pt x="5702081" y="506425"/>
                  <a:pt x="5677396" y="522776"/>
                </a:cubicBezTo>
                <a:cubicBezTo>
                  <a:pt x="5669165" y="506425"/>
                  <a:pt x="5677396" y="498251"/>
                  <a:pt x="5693853" y="490074"/>
                </a:cubicBezTo>
                <a:cubicBezTo>
                  <a:pt x="5700025" y="508469"/>
                  <a:pt x="5706196" y="476279"/>
                  <a:pt x="5719313" y="479727"/>
                </a:cubicBezTo>
                <a:close/>
                <a:moveTo>
                  <a:pt x="4557793" y="476468"/>
                </a:moveTo>
                <a:lnTo>
                  <a:pt x="4557793" y="499541"/>
                </a:lnTo>
                <a:cubicBezTo>
                  <a:pt x="4542304" y="491150"/>
                  <a:pt x="4542304" y="491150"/>
                  <a:pt x="4534559" y="499541"/>
                </a:cubicBezTo>
                <a:cubicBezTo>
                  <a:pt x="4534559" y="491150"/>
                  <a:pt x="4542304" y="491150"/>
                  <a:pt x="4534559" y="482761"/>
                </a:cubicBezTo>
                <a:close/>
                <a:moveTo>
                  <a:pt x="5541378" y="476304"/>
                </a:moveTo>
                <a:cubicBezTo>
                  <a:pt x="5545251" y="484049"/>
                  <a:pt x="5545251" y="491794"/>
                  <a:pt x="5547188" y="499539"/>
                </a:cubicBezTo>
                <a:lnTo>
                  <a:pt x="5564613" y="522773"/>
                </a:lnTo>
                <a:lnTo>
                  <a:pt x="5557594" y="531245"/>
                </a:lnTo>
                <a:cubicBezTo>
                  <a:pt x="5549608" y="531969"/>
                  <a:pt x="5539441" y="513091"/>
                  <a:pt x="5533633" y="507283"/>
                </a:cubicBezTo>
                <a:cubicBezTo>
                  <a:pt x="5541378" y="522773"/>
                  <a:pt x="5525888" y="530518"/>
                  <a:pt x="5518144" y="507283"/>
                </a:cubicBezTo>
                <a:cubicBezTo>
                  <a:pt x="5518144" y="515029"/>
                  <a:pt x="5518144" y="530518"/>
                  <a:pt x="5525888" y="530518"/>
                </a:cubicBezTo>
                <a:cubicBezTo>
                  <a:pt x="5525888" y="538262"/>
                  <a:pt x="5518144" y="530518"/>
                  <a:pt x="5518144" y="530518"/>
                </a:cubicBezTo>
                <a:cubicBezTo>
                  <a:pt x="5510400" y="515029"/>
                  <a:pt x="5510400" y="507283"/>
                  <a:pt x="5510400" y="491794"/>
                </a:cubicBezTo>
                <a:cubicBezTo>
                  <a:pt x="5518144" y="491794"/>
                  <a:pt x="5518144" y="507283"/>
                  <a:pt x="5525888" y="507283"/>
                </a:cubicBezTo>
                <a:cubicBezTo>
                  <a:pt x="5541378" y="507283"/>
                  <a:pt x="5525888" y="476304"/>
                  <a:pt x="5541378" y="476304"/>
                </a:cubicBezTo>
                <a:close/>
                <a:moveTo>
                  <a:pt x="4815791" y="476304"/>
                </a:moveTo>
                <a:cubicBezTo>
                  <a:pt x="4815791" y="499539"/>
                  <a:pt x="4824020" y="476304"/>
                  <a:pt x="4840478" y="484049"/>
                </a:cubicBezTo>
                <a:cubicBezTo>
                  <a:pt x="4840478" y="491794"/>
                  <a:pt x="4774646" y="507283"/>
                  <a:pt x="4791105" y="499539"/>
                </a:cubicBezTo>
                <a:cubicBezTo>
                  <a:pt x="4807563" y="491794"/>
                  <a:pt x="4799332" y="476304"/>
                  <a:pt x="4815791" y="476304"/>
                </a:cubicBezTo>
                <a:close/>
                <a:moveTo>
                  <a:pt x="4484220" y="476304"/>
                </a:moveTo>
                <a:cubicBezTo>
                  <a:pt x="4484220" y="484049"/>
                  <a:pt x="4484220" y="491794"/>
                  <a:pt x="4491964" y="491794"/>
                </a:cubicBezTo>
                <a:cubicBezTo>
                  <a:pt x="4491964" y="499539"/>
                  <a:pt x="4468730" y="491794"/>
                  <a:pt x="4476475" y="515029"/>
                </a:cubicBezTo>
                <a:cubicBezTo>
                  <a:pt x="4468730" y="515029"/>
                  <a:pt x="4468730" y="491794"/>
                  <a:pt x="4460985" y="499539"/>
                </a:cubicBezTo>
                <a:cubicBezTo>
                  <a:pt x="4453241" y="476304"/>
                  <a:pt x="4476475" y="491794"/>
                  <a:pt x="4484220" y="476304"/>
                </a:cubicBezTo>
                <a:close/>
                <a:moveTo>
                  <a:pt x="3864314" y="476304"/>
                </a:moveTo>
                <a:cubicBezTo>
                  <a:pt x="3872383" y="491794"/>
                  <a:pt x="3864314" y="499539"/>
                  <a:pt x="3872383" y="499539"/>
                </a:cubicBezTo>
                <a:cubicBezTo>
                  <a:pt x="3872383" y="515029"/>
                  <a:pt x="3856247" y="499539"/>
                  <a:pt x="3848180" y="491794"/>
                </a:cubicBezTo>
                <a:cubicBezTo>
                  <a:pt x="3856247" y="507283"/>
                  <a:pt x="3840111" y="522773"/>
                  <a:pt x="3832044" y="499539"/>
                </a:cubicBezTo>
                <a:cubicBezTo>
                  <a:pt x="3832044" y="515029"/>
                  <a:pt x="3815908" y="522773"/>
                  <a:pt x="3807842" y="507283"/>
                </a:cubicBezTo>
                <a:cubicBezTo>
                  <a:pt x="3799775" y="522773"/>
                  <a:pt x="3791705" y="530518"/>
                  <a:pt x="3775572" y="530518"/>
                </a:cubicBezTo>
                <a:cubicBezTo>
                  <a:pt x="3783639" y="507283"/>
                  <a:pt x="3823978" y="515029"/>
                  <a:pt x="3823978" y="484049"/>
                </a:cubicBezTo>
                <a:cubicBezTo>
                  <a:pt x="3832044" y="484049"/>
                  <a:pt x="3840111" y="491794"/>
                  <a:pt x="3840111" y="499539"/>
                </a:cubicBezTo>
                <a:cubicBezTo>
                  <a:pt x="3848180" y="484049"/>
                  <a:pt x="3856247" y="476304"/>
                  <a:pt x="3864314" y="476304"/>
                </a:cubicBezTo>
                <a:close/>
                <a:moveTo>
                  <a:pt x="4557793" y="474370"/>
                </a:moveTo>
                <a:lnTo>
                  <a:pt x="4558654" y="476234"/>
                </a:lnTo>
                <a:lnTo>
                  <a:pt x="4557793" y="476468"/>
                </a:lnTo>
                <a:close/>
                <a:moveTo>
                  <a:pt x="5790086" y="473289"/>
                </a:moveTo>
                <a:cubicBezTo>
                  <a:pt x="5790086" y="481341"/>
                  <a:pt x="5782021" y="473289"/>
                  <a:pt x="5782021" y="481341"/>
                </a:cubicBezTo>
                <a:cubicBezTo>
                  <a:pt x="5798150" y="505498"/>
                  <a:pt x="5790086" y="473289"/>
                  <a:pt x="5806214" y="473289"/>
                </a:cubicBezTo>
                <a:cubicBezTo>
                  <a:pt x="5814279" y="473289"/>
                  <a:pt x="5822341" y="473289"/>
                  <a:pt x="5822341" y="481341"/>
                </a:cubicBezTo>
                <a:cubicBezTo>
                  <a:pt x="5806214" y="481341"/>
                  <a:pt x="5798150" y="489394"/>
                  <a:pt x="5782021" y="497445"/>
                </a:cubicBezTo>
                <a:cubicBezTo>
                  <a:pt x="5765893" y="481341"/>
                  <a:pt x="5782021" y="473289"/>
                  <a:pt x="5790086" y="473289"/>
                </a:cubicBezTo>
                <a:close/>
                <a:moveTo>
                  <a:pt x="4511325" y="465654"/>
                </a:moveTo>
                <a:cubicBezTo>
                  <a:pt x="4513262" y="466623"/>
                  <a:pt x="4515198" y="468560"/>
                  <a:pt x="4515198" y="468560"/>
                </a:cubicBezTo>
                <a:cubicBezTo>
                  <a:pt x="4522943" y="476304"/>
                  <a:pt x="4515198" y="484049"/>
                  <a:pt x="4522943" y="499539"/>
                </a:cubicBezTo>
                <a:cubicBezTo>
                  <a:pt x="4515198" y="499539"/>
                  <a:pt x="4507454" y="507283"/>
                  <a:pt x="4507454" y="491794"/>
                </a:cubicBezTo>
                <a:cubicBezTo>
                  <a:pt x="4499709" y="476304"/>
                  <a:pt x="4522943" y="491794"/>
                  <a:pt x="4507454" y="468560"/>
                </a:cubicBezTo>
                <a:cubicBezTo>
                  <a:pt x="4507454" y="464686"/>
                  <a:pt x="4509390" y="464686"/>
                  <a:pt x="4511325" y="465654"/>
                </a:cubicBezTo>
                <a:close/>
                <a:moveTo>
                  <a:pt x="4118155" y="463230"/>
                </a:moveTo>
                <a:lnTo>
                  <a:pt x="4119566" y="465793"/>
                </a:lnTo>
                <a:lnTo>
                  <a:pt x="4120214" y="467700"/>
                </a:lnTo>
                <a:cubicBezTo>
                  <a:pt x="4118276" y="463613"/>
                  <a:pt x="4117794" y="462591"/>
                  <a:pt x="4118155" y="463230"/>
                </a:cubicBezTo>
                <a:close/>
                <a:moveTo>
                  <a:pt x="4782394" y="460814"/>
                </a:moveTo>
                <a:cubicBezTo>
                  <a:pt x="4750005" y="491794"/>
                  <a:pt x="4725715" y="491794"/>
                  <a:pt x="4693328" y="499539"/>
                </a:cubicBezTo>
                <a:cubicBezTo>
                  <a:pt x="4717618" y="476304"/>
                  <a:pt x="4750005" y="484049"/>
                  <a:pt x="4782394" y="460814"/>
                </a:cubicBezTo>
                <a:close/>
                <a:moveTo>
                  <a:pt x="3880128" y="460814"/>
                </a:moveTo>
                <a:cubicBezTo>
                  <a:pt x="3887873" y="460814"/>
                  <a:pt x="3887873" y="484049"/>
                  <a:pt x="3887873" y="491794"/>
                </a:cubicBezTo>
                <a:cubicBezTo>
                  <a:pt x="3903362" y="468560"/>
                  <a:pt x="3918852" y="484049"/>
                  <a:pt x="3934341" y="476304"/>
                </a:cubicBezTo>
                <a:cubicBezTo>
                  <a:pt x="3918852" y="499539"/>
                  <a:pt x="3903362" y="484049"/>
                  <a:pt x="3880128" y="499539"/>
                </a:cubicBezTo>
                <a:cubicBezTo>
                  <a:pt x="3880128" y="491794"/>
                  <a:pt x="3872383" y="491794"/>
                  <a:pt x="3872383" y="476304"/>
                </a:cubicBezTo>
                <a:cubicBezTo>
                  <a:pt x="3880128" y="484049"/>
                  <a:pt x="3887873" y="476304"/>
                  <a:pt x="3880128" y="460814"/>
                </a:cubicBezTo>
                <a:close/>
                <a:moveTo>
                  <a:pt x="2961727" y="460814"/>
                </a:moveTo>
                <a:cubicBezTo>
                  <a:pt x="2961727" y="476304"/>
                  <a:pt x="2969793" y="476304"/>
                  <a:pt x="2977862" y="491794"/>
                </a:cubicBezTo>
                <a:cubicBezTo>
                  <a:pt x="2953660" y="507283"/>
                  <a:pt x="2921390" y="515029"/>
                  <a:pt x="2889121" y="522773"/>
                </a:cubicBezTo>
                <a:cubicBezTo>
                  <a:pt x="2889121" y="499539"/>
                  <a:pt x="2905255" y="530518"/>
                  <a:pt x="2913321" y="499539"/>
                </a:cubicBezTo>
                <a:cubicBezTo>
                  <a:pt x="2905255" y="491794"/>
                  <a:pt x="2881052" y="507283"/>
                  <a:pt x="2872985" y="507283"/>
                </a:cubicBezTo>
                <a:cubicBezTo>
                  <a:pt x="2864918" y="515029"/>
                  <a:pt x="2872985" y="522773"/>
                  <a:pt x="2881052" y="530518"/>
                </a:cubicBezTo>
                <a:cubicBezTo>
                  <a:pt x="2864918" y="538262"/>
                  <a:pt x="2864918" y="538262"/>
                  <a:pt x="2856849" y="530518"/>
                </a:cubicBezTo>
                <a:cubicBezTo>
                  <a:pt x="2848782" y="522773"/>
                  <a:pt x="2864918" y="522773"/>
                  <a:pt x="2864918" y="515029"/>
                </a:cubicBezTo>
                <a:cubicBezTo>
                  <a:pt x="2832649" y="507283"/>
                  <a:pt x="2808446" y="553752"/>
                  <a:pt x="2784243" y="522773"/>
                </a:cubicBezTo>
                <a:cubicBezTo>
                  <a:pt x="2824580" y="507283"/>
                  <a:pt x="2872985" y="507283"/>
                  <a:pt x="2897188" y="484049"/>
                </a:cubicBezTo>
                <a:cubicBezTo>
                  <a:pt x="2913321" y="499539"/>
                  <a:pt x="2913321" y="491794"/>
                  <a:pt x="2929457" y="484049"/>
                </a:cubicBezTo>
                <a:cubicBezTo>
                  <a:pt x="2929457" y="491794"/>
                  <a:pt x="2929457" y="491794"/>
                  <a:pt x="2929457" y="499539"/>
                </a:cubicBezTo>
                <a:cubicBezTo>
                  <a:pt x="2945593" y="491794"/>
                  <a:pt x="2945593" y="468560"/>
                  <a:pt x="2961727" y="460814"/>
                </a:cubicBezTo>
                <a:close/>
                <a:moveTo>
                  <a:pt x="5521846" y="459076"/>
                </a:moveTo>
                <a:lnTo>
                  <a:pt x="5524920" y="465869"/>
                </a:lnTo>
                <a:cubicBezTo>
                  <a:pt x="5525888" y="468864"/>
                  <a:pt x="5525888" y="470860"/>
                  <a:pt x="5525888" y="474853"/>
                </a:cubicBezTo>
                <a:cubicBezTo>
                  <a:pt x="5523955" y="474853"/>
                  <a:pt x="5522500" y="470860"/>
                  <a:pt x="5521776" y="465121"/>
                </a:cubicBezTo>
                <a:close/>
                <a:moveTo>
                  <a:pt x="3048853" y="458880"/>
                </a:moveTo>
                <a:lnTo>
                  <a:pt x="3061974" y="460332"/>
                </a:lnTo>
                <a:lnTo>
                  <a:pt x="3061245" y="460937"/>
                </a:lnTo>
                <a:cubicBezTo>
                  <a:pt x="3055049" y="462996"/>
                  <a:pt x="3048853" y="462996"/>
                  <a:pt x="3048853" y="458880"/>
                </a:cubicBezTo>
                <a:close/>
                <a:moveTo>
                  <a:pt x="3073636" y="450650"/>
                </a:moveTo>
                <a:cubicBezTo>
                  <a:pt x="3081898" y="458880"/>
                  <a:pt x="3075702" y="460937"/>
                  <a:pt x="3067441" y="460937"/>
                </a:cubicBezTo>
                <a:lnTo>
                  <a:pt x="3061974" y="460332"/>
                </a:lnTo>
                <a:close/>
                <a:moveTo>
                  <a:pt x="4565539" y="449199"/>
                </a:moveTo>
                <a:cubicBezTo>
                  <a:pt x="4565539" y="457590"/>
                  <a:pt x="4565539" y="465979"/>
                  <a:pt x="4573283" y="474370"/>
                </a:cubicBezTo>
                <a:cubicBezTo>
                  <a:pt x="4573283" y="465979"/>
                  <a:pt x="4573283" y="465979"/>
                  <a:pt x="4573283" y="457590"/>
                </a:cubicBezTo>
                <a:cubicBezTo>
                  <a:pt x="4588772" y="465979"/>
                  <a:pt x="4581028" y="491150"/>
                  <a:pt x="4565539" y="491150"/>
                </a:cubicBezTo>
                <a:lnTo>
                  <a:pt x="4558654" y="476234"/>
                </a:lnTo>
                <a:lnTo>
                  <a:pt x="4565539" y="474370"/>
                </a:lnTo>
                <a:cubicBezTo>
                  <a:pt x="4565539" y="465979"/>
                  <a:pt x="4557793" y="457590"/>
                  <a:pt x="4557793" y="457590"/>
                </a:cubicBezTo>
                <a:cubicBezTo>
                  <a:pt x="4542304" y="449199"/>
                  <a:pt x="4565539" y="457590"/>
                  <a:pt x="4565539" y="449199"/>
                </a:cubicBezTo>
                <a:close/>
                <a:moveTo>
                  <a:pt x="5065076" y="449197"/>
                </a:moveTo>
                <a:cubicBezTo>
                  <a:pt x="5065076" y="465976"/>
                  <a:pt x="4984860" y="499539"/>
                  <a:pt x="4952776" y="491147"/>
                </a:cubicBezTo>
                <a:cubicBezTo>
                  <a:pt x="4992884" y="482758"/>
                  <a:pt x="5024970" y="465976"/>
                  <a:pt x="5065076" y="449197"/>
                </a:cubicBezTo>
                <a:close/>
                <a:moveTo>
                  <a:pt x="3604824" y="448616"/>
                </a:moveTo>
                <a:cubicBezTo>
                  <a:pt x="3608091" y="449679"/>
                  <a:pt x="3610996" y="452875"/>
                  <a:pt x="3612932" y="459266"/>
                </a:cubicBezTo>
                <a:cubicBezTo>
                  <a:pt x="3597443" y="450745"/>
                  <a:pt x="3597443" y="476304"/>
                  <a:pt x="3581953" y="467784"/>
                </a:cubicBezTo>
                <a:cubicBezTo>
                  <a:pt x="3581953" y="461395"/>
                  <a:pt x="3595023" y="445420"/>
                  <a:pt x="3604824" y="448616"/>
                </a:cubicBezTo>
                <a:close/>
                <a:moveTo>
                  <a:pt x="5521976" y="448260"/>
                </a:moveTo>
                <a:lnTo>
                  <a:pt x="5521846" y="459076"/>
                </a:lnTo>
                <a:lnTo>
                  <a:pt x="5518144" y="450894"/>
                </a:lnTo>
                <a:close/>
                <a:moveTo>
                  <a:pt x="3040594" y="434193"/>
                </a:moveTo>
                <a:cubicBezTo>
                  <a:pt x="3057115" y="434193"/>
                  <a:pt x="3048853" y="450650"/>
                  <a:pt x="3048853" y="458880"/>
                </a:cubicBezTo>
                <a:cubicBezTo>
                  <a:pt x="3032332" y="467108"/>
                  <a:pt x="3007548" y="483566"/>
                  <a:pt x="2982766" y="491796"/>
                </a:cubicBezTo>
                <a:cubicBezTo>
                  <a:pt x="2974503" y="475339"/>
                  <a:pt x="2966244" y="475339"/>
                  <a:pt x="2966244" y="467108"/>
                </a:cubicBezTo>
                <a:cubicBezTo>
                  <a:pt x="2974503" y="458880"/>
                  <a:pt x="2982766" y="475339"/>
                  <a:pt x="2991028" y="483566"/>
                </a:cubicBezTo>
                <a:cubicBezTo>
                  <a:pt x="3007548" y="483566"/>
                  <a:pt x="3007548" y="467108"/>
                  <a:pt x="3024070" y="467108"/>
                </a:cubicBezTo>
                <a:cubicBezTo>
                  <a:pt x="3007548" y="458880"/>
                  <a:pt x="2999287" y="458880"/>
                  <a:pt x="2982766" y="467108"/>
                </a:cubicBezTo>
                <a:cubicBezTo>
                  <a:pt x="2982766" y="425965"/>
                  <a:pt x="3040594" y="458880"/>
                  <a:pt x="3040594" y="434193"/>
                </a:cubicBezTo>
                <a:close/>
                <a:moveTo>
                  <a:pt x="5704018" y="433709"/>
                </a:moveTo>
                <a:cubicBezTo>
                  <a:pt x="5704018" y="433709"/>
                  <a:pt x="5711763" y="433709"/>
                  <a:pt x="5711763" y="433709"/>
                </a:cubicBezTo>
                <a:cubicBezTo>
                  <a:pt x="5719507" y="442228"/>
                  <a:pt x="5711763" y="442228"/>
                  <a:pt x="5711763" y="442228"/>
                </a:cubicBezTo>
                <a:cubicBezTo>
                  <a:pt x="5711763" y="450748"/>
                  <a:pt x="5719507" y="450748"/>
                  <a:pt x="5727253" y="459269"/>
                </a:cubicBezTo>
                <a:cubicBezTo>
                  <a:pt x="5711763" y="459269"/>
                  <a:pt x="5711763" y="467786"/>
                  <a:pt x="5711763" y="476307"/>
                </a:cubicBezTo>
                <a:cubicBezTo>
                  <a:pt x="5704018" y="476307"/>
                  <a:pt x="5719507" y="450748"/>
                  <a:pt x="5704018" y="433709"/>
                </a:cubicBezTo>
                <a:close/>
                <a:moveTo>
                  <a:pt x="4614331" y="433709"/>
                </a:moveTo>
                <a:cubicBezTo>
                  <a:pt x="4614331" y="442008"/>
                  <a:pt x="4614331" y="466901"/>
                  <a:pt x="4631370" y="458602"/>
                </a:cubicBezTo>
                <a:cubicBezTo>
                  <a:pt x="4622850" y="466901"/>
                  <a:pt x="4614331" y="483498"/>
                  <a:pt x="4605811" y="491796"/>
                </a:cubicBezTo>
                <a:cubicBezTo>
                  <a:pt x="4597290" y="466901"/>
                  <a:pt x="4588772" y="483498"/>
                  <a:pt x="4588772" y="466901"/>
                </a:cubicBezTo>
                <a:cubicBezTo>
                  <a:pt x="4605811" y="483498"/>
                  <a:pt x="4605811" y="475200"/>
                  <a:pt x="4614331" y="466901"/>
                </a:cubicBezTo>
                <a:cubicBezTo>
                  <a:pt x="4614331" y="458602"/>
                  <a:pt x="4605811" y="458602"/>
                  <a:pt x="4605811" y="466901"/>
                </a:cubicBezTo>
                <a:cubicBezTo>
                  <a:pt x="4605811" y="466901"/>
                  <a:pt x="4597290" y="433709"/>
                  <a:pt x="4614331" y="433709"/>
                </a:cubicBezTo>
                <a:close/>
                <a:moveTo>
                  <a:pt x="5103800" y="433707"/>
                </a:moveTo>
                <a:cubicBezTo>
                  <a:pt x="5103800" y="451133"/>
                  <a:pt x="5080566" y="468560"/>
                  <a:pt x="5072822" y="451133"/>
                </a:cubicBezTo>
                <a:cubicBezTo>
                  <a:pt x="5080566" y="451133"/>
                  <a:pt x="5088310" y="433707"/>
                  <a:pt x="5103800" y="433707"/>
                </a:cubicBezTo>
                <a:close/>
                <a:moveTo>
                  <a:pt x="4662349" y="433707"/>
                </a:moveTo>
                <a:cubicBezTo>
                  <a:pt x="4662349" y="459266"/>
                  <a:pt x="4646859" y="450745"/>
                  <a:pt x="4639115" y="476304"/>
                </a:cubicBezTo>
                <a:cubicBezTo>
                  <a:pt x="4631370" y="467784"/>
                  <a:pt x="4631370" y="459266"/>
                  <a:pt x="4631370" y="450745"/>
                </a:cubicBezTo>
                <a:cubicBezTo>
                  <a:pt x="4646859" y="459266"/>
                  <a:pt x="4646859" y="442225"/>
                  <a:pt x="4662349" y="433707"/>
                </a:cubicBezTo>
                <a:close/>
                <a:moveTo>
                  <a:pt x="5806214" y="433029"/>
                </a:moveTo>
                <a:cubicBezTo>
                  <a:pt x="5806214" y="441081"/>
                  <a:pt x="5806214" y="441081"/>
                  <a:pt x="5806214" y="449133"/>
                </a:cubicBezTo>
                <a:cubicBezTo>
                  <a:pt x="5814279" y="441081"/>
                  <a:pt x="5814279" y="441081"/>
                  <a:pt x="5814279" y="457185"/>
                </a:cubicBezTo>
                <a:cubicBezTo>
                  <a:pt x="5806214" y="457185"/>
                  <a:pt x="5814279" y="465238"/>
                  <a:pt x="5806214" y="473289"/>
                </a:cubicBezTo>
                <a:cubicBezTo>
                  <a:pt x="5814279" y="465238"/>
                  <a:pt x="5806214" y="449133"/>
                  <a:pt x="5798150" y="441081"/>
                </a:cubicBezTo>
                <a:cubicBezTo>
                  <a:pt x="5790086" y="449133"/>
                  <a:pt x="5798150" y="457185"/>
                  <a:pt x="5798150" y="465238"/>
                </a:cubicBezTo>
                <a:cubicBezTo>
                  <a:pt x="5790086" y="465238"/>
                  <a:pt x="5782021" y="457185"/>
                  <a:pt x="5782021" y="465238"/>
                </a:cubicBezTo>
                <a:cubicBezTo>
                  <a:pt x="5773957" y="449133"/>
                  <a:pt x="5798150" y="465238"/>
                  <a:pt x="5790086" y="441081"/>
                </a:cubicBezTo>
                <a:cubicBezTo>
                  <a:pt x="5790086" y="433029"/>
                  <a:pt x="5798150" y="433029"/>
                  <a:pt x="5806214" y="433029"/>
                </a:cubicBezTo>
                <a:close/>
                <a:moveTo>
                  <a:pt x="4687193" y="427072"/>
                </a:moveTo>
                <a:cubicBezTo>
                  <a:pt x="4703329" y="451965"/>
                  <a:pt x="4719465" y="427072"/>
                  <a:pt x="4727532" y="427072"/>
                </a:cubicBezTo>
                <a:cubicBezTo>
                  <a:pt x="4727532" y="435368"/>
                  <a:pt x="4743668" y="418773"/>
                  <a:pt x="4743668" y="443667"/>
                </a:cubicBezTo>
                <a:cubicBezTo>
                  <a:pt x="4719465" y="427072"/>
                  <a:pt x="4711396" y="468562"/>
                  <a:pt x="4695262" y="435368"/>
                </a:cubicBezTo>
                <a:cubicBezTo>
                  <a:pt x="4687193" y="435368"/>
                  <a:pt x="4687193" y="443667"/>
                  <a:pt x="4687193" y="451965"/>
                </a:cubicBezTo>
                <a:cubicBezTo>
                  <a:pt x="4687193" y="451965"/>
                  <a:pt x="4679126" y="451965"/>
                  <a:pt x="4671059" y="451965"/>
                </a:cubicBezTo>
                <a:cubicBezTo>
                  <a:pt x="4662990" y="435368"/>
                  <a:pt x="4695262" y="443667"/>
                  <a:pt x="4687193" y="427072"/>
                </a:cubicBezTo>
                <a:close/>
                <a:moveTo>
                  <a:pt x="5575164" y="426893"/>
                </a:moveTo>
                <a:cubicBezTo>
                  <a:pt x="5579231" y="423867"/>
                  <a:pt x="5585330" y="423867"/>
                  <a:pt x="5589396" y="427901"/>
                </a:cubicBezTo>
                <a:cubicBezTo>
                  <a:pt x="5581265" y="435968"/>
                  <a:pt x="5581265" y="444038"/>
                  <a:pt x="5573133" y="444038"/>
                </a:cubicBezTo>
                <a:cubicBezTo>
                  <a:pt x="5569067" y="435968"/>
                  <a:pt x="5571099" y="429919"/>
                  <a:pt x="5575164" y="426893"/>
                </a:cubicBezTo>
                <a:close/>
                <a:moveTo>
                  <a:pt x="3686509" y="425962"/>
                </a:moveTo>
                <a:cubicBezTo>
                  <a:pt x="3645017" y="468560"/>
                  <a:pt x="3628422" y="443000"/>
                  <a:pt x="3686509" y="425962"/>
                </a:cubicBezTo>
                <a:close/>
                <a:moveTo>
                  <a:pt x="4111500" y="420949"/>
                </a:moveTo>
                <a:cubicBezTo>
                  <a:pt x="4113921" y="420694"/>
                  <a:pt x="4116341" y="421715"/>
                  <a:pt x="4118277" y="422737"/>
                </a:cubicBezTo>
                <a:lnTo>
                  <a:pt x="4120432" y="423732"/>
                </a:lnTo>
                <a:lnTo>
                  <a:pt x="4121182" y="441132"/>
                </a:lnTo>
                <a:cubicBezTo>
                  <a:pt x="4120214" y="451351"/>
                  <a:pt x="4120214" y="463613"/>
                  <a:pt x="4127958" y="475875"/>
                </a:cubicBezTo>
                <a:cubicBezTo>
                  <a:pt x="4127958" y="479963"/>
                  <a:pt x="4124084" y="473833"/>
                  <a:pt x="4121182" y="468723"/>
                </a:cubicBezTo>
                <a:lnTo>
                  <a:pt x="4119566" y="465793"/>
                </a:lnTo>
                <a:lnTo>
                  <a:pt x="4115371" y="453395"/>
                </a:lnTo>
                <a:cubicBezTo>
                  <a:pt x="4114403" y="445221"/>
                  <a:pt x="4112468" y="435000"/>
                  <a:pt x="4104724" y="426826"/>
                </a:cubicBezTo>
                <a:cubicBezTo>
                  <a:pt x="4106660" y="422738"/>
                  <a:pt x="4109080" y="421205"/>
                  <a:pt x="4111500" y="420949"/>
                </a:cubicBezTo>
                <a:close/>
                <a:moveTo>
                  <a:pt x="4120214" y="418649"/>
                </a:moveTo>
                <a:cubicBezTo>
                  <a:pt x="4122150" y="422737"/>
                  <a:pt x="4122633" y="424270"/>
                  <a:pt x="4122150" y="424526"/>
                </a:cubicBezTo>
                <a:lnTo>
                  <a:pt x="4120432" y="423732"/>
                </a:lnTo>
                <a:close/>
                <a:moveTo>
                  <a:pt x="5002257" y="418219"/>
                </a:moveTo>
                <a:cubicBezTo>
                  <a:pt x="5018608" y="441454"/>
                  <a:pt x="4953206" y="441454"/>
                  <a:pt x="4945032" y="449199"/>
                </a:cubicBezTo>
                <a:cubicBezTo>
                  <a:pt x="4945032" y="441454"/>
                  <a:pt x="4945032" y="441454"/>
                  <a:pt x="4945032" y="441454"/>
                </a:cubicBezTo>
                <a:cubicBezTo>
                  <a:pt x="4953206" y="441454"/>
                  <a:pt x="4945032" y="433709"/>
                  <a:pt x="4945032" y="433709"/>
                </a:cubicBezTo>
                <a:lnTo>
                  <a:pt x="4961382" y="433709"/>
                </a:lnTo>
                <a:lnTo>
                  <a:pt x="4977733" y="433709"/>
                </a:lnTo>
                <a:cubicBezTo>
                  <a:pt x="4977733" y="425965"/>
                  <a:pt x="4969556" y="433709"/>
                  <a:pt x="4961382" y="433709"/>
                </a:cubicBezTo>
                <a:cubicBezTo>
                  <a:pt x="4969556" y="402731"/>
                  <a:pt x="5002257" y="449199"/>
                  <a:pt x="5002257" y="418219"/>
                </a:cubicBezTo>
                <a:close/>
                <a:moveTo>
                  <a:pt x="4058257" y="418219"/>
                </a:moveTo>
                <a:cubicBezTo>
                  <a:pt x="4058257" y="425965"/>
                  <a:pt x="4049866" y="425965"/>
                  <a:pt x="4049866" y="425965"/>
                </a:cubicBezTo>
                <a:cubicBezTo>
                  <a:pt x="4041475" y="433709"/>
                  <a:pt x="4049866" y="441454"/>
                  <a:pt x="4058257" y="449199"/>
                </a:cubicBezTo>
                <a:cubicBezTo>
                  <a:pt x="4024695" y="441454"/>
                  <a:pt x="4041475" y="449199"/>
                  <a:pt x="4016304" y="449199"/>
                </a:cubicBezTo>
                <a:cubicBezTo>
                  <a:pt x="4007916" y="441454"/>
                  <a:pt x="4033086" y="449199"/>
                  <a:pt x="4016304" y="433709"/>
                </a:cubicBezTo>
                <a:cubicBezTo>
                  <a:pt x="4041475" y="441454"/>
                  <a:pt x="4033086" y="425965"/>
                  <a:pt x="4058257" y="418219"/>
                </a:cubicBezTo>
                <a:close/>
                <a:moveTo>
                  <a:pt x="5852583" y="417932"/>
                </a:moveTo>
                <a:cubicBezTo>
                  <a:pt x="5854598" y="420952"/>
                  <a:pt x="5854598" y="429004"/>
                  <a:pt x="5846534" y="433029"/>
                </a:cubicBezTo>
                <a:cubicBezTo>
                  <a:pt x="5846534" y="416927"/>
                  <a:pt x="5850566" y="414912"/>
                  <a:pt x="5852583" y="417932"/>
                </a:cubicBezTo>
                <a:close/>
                <a:moveTo>
                  <a:pt x="4687193" y="410475"/>
                </a:moveTo>
                <a:cubicBezTo>
                  <a:pt x="4695262" y="418773"/>
                  <a:pt x="4695262" y="418773"/>
                  <a:pt x="4687193" y="427072"/>
                </a:cubicBezTo>
                <a:cubicBezTo>
                  <a:pt x="4671059" y="418773"/>
                  <a:pt x="4662990" y="443667"/>
                  <a:pt x="4646857" y="427072"/>
                </a:cubicBezTo>
                <a:cubicBezTo>
                  <a:pt x="4654923" y="418773"/>
                  <a:pt x="4679126" y="418773"/>
                  <a:pt x="4687193" y="410475"/>
                </a:cubicBezTo>
                <a:close/>
                <a:moveTo>
                  <a:pt x="4557386" y="410472"/>
                </a:moveTo>
                <a:cubicBezTo>
                  <a:pt x="4565539" y="418700"/>
                  <a:pt x="4557386" y="426931"/>
                  <a:pt x="4565539" y="426931"/>
                </a:cubicBezTo>
                <a:cubicBezTo>
                  <a:pt x="4524775" y="443389"/>
                  <a:pt x="4451403" y="468074"/>
                  <a:pt x="4410643" y="476304"/>
                </a:cubicBezTo>
                <a:cubicBezTo>
                  <a:pt x="4410643" y="459846"/>
                  <a:pt x="4418795" y="459846"/>
                  <a:pt x="4418795" y="443389"/>
                </a:cubicBezTo>
                <a:cubicBezTo>
                  <a:pt x="4435099" y="468074"/>
                  <a:pt x="4451403" y="410472"/>
                  <a:pt x="4459556" y="451617"/>
                </a:cubicBezTo>
                <a:cubicBezTo>
                  <a:pt x="4467708" y="451617"/>
                  <a:pt x="4467708" y="435158"/>
                  <a:pt x="4475862" y="426931"/>
                </a:cubicBezTo>
                <a:cubicBezTo>
                  <a:pt x="4475862" y="435158"/>
                  <a:pt x="4484014" y="443389"/>
                  <a:pt x="4484014" y="443389"/>
                </a:cubicBezTo>
                <a:cubicBezTo>
                  <a:pt x="4492166" y="418700"/>
                  <a:pt x="4508471" y="410472"/>
                  <a:pt x="4532928" y="426931"/>
                </a:cubicBezTo>
                <a:cubicBezTo>
                  <a:pt x="4532928" y="410472"/>
                  <a:pt x="4549234" y="426931"/>
                  <a:pt x="4557386" y="410472"/>
                </a:cubicBezTo>
                <a:close/>
                <a:moveTo>
                  <a:pt x="4154100" y="410472"/>
                </a:moveTo>
                <a:cubicBezTo>
                  <a:pt x="4162813" y="425962"/>
                  <a:pt x="4127961" y="433707"/>
                  <a:pt x="4127961" y="418218"/>
                </a:cubicBezTo>
                <a:cubicBezTo>
                  <a:pt x="4136673" y="410472"/>
                  <a:pt x="4145386" y="410472"/>
                  <a:pt x="4154100" y="410472"/>
                </a:cubicBezTo>
                <a:close/>
                <a:moveTo>
                  <a:pt x="3104359" y="410472"/>
                </a:moveTo>
                <a:cubicBezTo>
                  <a:pt x="3128887" y="418864"/>
                  <a:pt x="3104359" y="435643"/>
                  <a:pt x="3120710" y="435643"/>
                </a:cubicBezTo>
                <a:cubicBezTo>
                  <a:pt x="3120710" y="452424"/>
                  <a:pt x="3096185" y="452424"/>
                  <a:pt x="3088011" y="460814"/>
                </a:cubicBezTo>
                <a:cubicBezTo>
                  <a:pt x="3088011" y="444035"/>
                  <a:pt x="3096185" y="444035"/>
                  <a:pt x="3104359" y="435643"/>
                </a:cubicBezTo>
                <a:cubicBezTo>
                  <a:pt x="3104359" y="435643"/>
                  <a:pt x="3096185" y="435643"/>
                  <a:pt x="3096185" y="427253"/>
                </a:cubicBezTo>
                <a:cubicBezTo>
                  <a:pt x="3079835" y="435643"/>
                  <a:pt x="3071660" y="460814"/>
                  <a:pt x="3055310" y="427253"/>
                </a:cubicBezTo>
                <a:cubicBezTo>
                  <a:pt x="3079835" y="410472"/>
                  <a:pt x="3104359" y="427253"/>
                  <a:pt x="3104359" y="410472"/>
                </a:cubicBezTo>
                <a:close/>
                <a:moveTo>
                  <a:pt x="5999753" y="408875"/>
                </a:moveTo>
                <a:cubicBezTo>
                  <a:pt x="6007817" y="408875"/>
                  <a:pt x="6007817" y="424979"/>
                  <a:pt x="5999753" y="433029"/>
                </a:cubicBezTo>
                <a:close/>
                <a:moveTo>
                  <a:pt x="5943306" y="408875"/>
                </a:moveTo>
                <a:cubicBezTo>
                  <a:pt x="5951370" y="424979"/>
                  <a:pt x="5959434" y="392770"/>
                  <a:pt x="5959434" y="433029"/>
                </a:cubicBezTo>
                <a:cubicBezTo>
                  <a:pt x="5951370" y="433029"/>
                  <a:pt x="5943306" y="424979"/>
                  <a:pt x="5943306" y="408875"/>
                </a:cubicBezTo>
                <a:close/>
                <a:moveTo>
                  <a:pt x="5525888" y="394986"/>
                </a:moveTo>
                <a:cubicBezTo>
                  <a:pt x="5533633" y="394986"/>
                  <a:pt x="5541378" y="402972"/>
                  <a:pt x="5541378" y="394986"/>
                </a:cubicBezTo>
                <a:cubicBezTo>
                  <a:pt x="5556867" y="410958"/>
                  <a:pt x="5525888" y="394986"/>
                  <a:pt x="5533633" y="418947"/>
                </a:cubicBezTo>
                <a:cubicBezTo>
                  <a:pt x="5549123" y="402972"/>
                  <a:pt x="5580102" y="450894"/>
                  <a:pt x="5587846" y="506801"/>
                </a:cubicBezTo>
                <a:cubicBezTo>
                  <a:pt x="5587846" y="506801"/>
                  <a:pt x="5580102" y="506801"/>
                  <a:pt x="5580102" y="514789"/>
                </a:cubicBezTo>
                <a:cubicBezTo>
                  <a:pt x="5572357" y="514789"/>
                  <a:pt x="5580102" y="498814"/>
                  <a:pt x="5580102" y="490828"/>
                </a:cubicBezTo>
                <a:cubicBezTo>
                  <a:pt x="5564613" y="490828"/>
                  <a:pt x="5580102" y="522776"/>
                  <a:pt x="5564613" y="522776"/>
                </a:cubicBezTo>
                <a:lnTo>
                  <a:pt x="5564613" y="522773"/>
                </a:lnTo>
                <a:lnTo>
                  <a:pt x="5562678" y="496819"/>
                </a:lnTo>
                <a:cubicBezTo>
                  <a:pt x="5564613" y="490828"/>
                  <a:pt x="5568486" y="486835"/>
                  <a:pt x="5572357" y="482842"/>
                </a:cubicBezTo>
                <a:cubicBezTo>
                  <a:pt x="5564613" y="474853"/>
                  <a:pt x="5549123" y="474853"/>
                  <a:pt x="5549123" y="450894"/>
                </a:cubicBezTo>
                <a:cubicBezTo>
                  <a:pt x="5541378" y="434919"/>
                  <a:pt x="5541378" y="466867"/>
                  <a:pt x="5533633" y="466867"/>
                </a:cubicBezTo>
                <a:cubicBezTo>
                  <a:pt x="5525888" y="450894"/>
                  <a:pt x="5541378" y="450894"/>
                  <a:pt x="5541378" y="442905"/>
                </a:cubicBezTo>
                <a:cubicBezTo>
                  <a:pt x="5533633" y="430926"/>
                  <a:pt x="5533633" y="434919"/>
                  <a:pt x="5532665" y="440910"/>
                </a:cubicBezTo>
                <a:lnTo>
                  <a:pt x="5521976" y="448260"/>
                </a:lnTo>
                <a:lnTo>
                  <a:pt x="5522017" y="444904"/>
                </a:lnTo>
                <a:cubicBezTo>
                  <a:pt x="5523955" y="430926"/>
                  <a:pt x="5529763" y="418947"/>
                  <a:pt x="5541378" y="426933"/>
                </a:cubicBezTo>
                <a:cubicBezTo>
                  <a:pt x="5533633" y="418947"/>
                  <a:pt x="5525888" y="418947"/>
                  <a:pt x="5525888" y="418947"/>
                </a:cubicBezTo>
                <a:cubicBezTo>
                  <a:pt x="5518144" y="402972"/>
                  <a:pt x="5541378" y="418947"/>
                  <a:pt x="5525888" y="394986"/>
                </a:cubicBezTo>
                <a:close/>
                <a:moveTo>
                  <a:pt x="5250950" y="394983"/>
                </a:moveTo>
                <a:cubicBezTo>
                  <a:pt x="5234756" y="418218"/>
                  <a:pt x="5161885" y="425962"/>
                  <a:pt x="5226661" y="402728"/>
                </a:cubicBezTo>
                <a:cubicBezTo>
                  <a:pt x="5234756" y="402728"/>
                  <a:pt x="5242852" y="394983"/>
                  <a:pt x="5250950" y="394983"/>
                </a:cubicBezTo>
                <a:close/>
                <a:moveTo>
                  <a:pt x="4727212" y="394983"/>
                </a:moveTo>
                <a:cubicBezTo>
                  <a:pt x="4735926" y="402728"/>
                  <a:pt x="4727212" y="410472"/>
                  <a:pt x="4735926" y="418218"/>
                </a:cubicBezTo>
                <a:cubicBezTo>
                  <a:pt x="4735926" y="418218"/>
                  <a:pt x="4727212" y="410472"/>
                  <a:pt x="4727212" y="410472"/>
                </a:cubicBezTo>
                <a:cubicBezTo>
                  <a:pt x="4718499" y="418218"/>
                  <a:pt x="4718499" y="410472"/>
                  <a:pt x="4701073" y="418218"/>
                </a:cubicBezTo>
                <a:cubicBezTo>
                  <a:pt x="4701073" y="394983"/>
                  <a:pt x="4718499" y="410472"/>
                  <a:pt x="4727212" y="394983"/>
                </a:cubicBezTo>
                <a:close/>
                <a:moveTo>
                  <a:pt x="4146838" y="394983"/>
                </a:moveTo>
                <a:cubicBezTo>
                  <a:pt x="4155068" y="410472"/>
                  <a:pt x="4113922" y="402728"/>
                  <a:pt x="4097464" y="410472"/>
                </a:cubicBezTo>
                <a:cubicBezTo>
                  <a:pt x="4089236" y="402728"/>
                  <a:pt x="4130381" y="402728"/>
                  <a:pt x="4146838" y="394983"/>
                </a:cubicBezTo>
                <a:close/>
                <a:moveTo>
                  <a:pt x="3144376" y="394983"/>
                </a:moveTo>
                <a:cubicBezTo>
                  <a:pt x="3144376" y="410472"/>
                  <a:pt x="3136631" y="410472"/>
                  <a:pt x="3144376" y="425962"/>
                </a:cubicBezTo>
                <a:cubicBezTo>
                  <a:pt x="3136631" y="425962"/>
                  <a:pt x="3128887" y="425962"/>
                  <a:pt x="3121142" y="410472"/>
                </a:cubicBezTo>
                <a:cubicBezTo>
                  <a:pt x="3128887" y="394983"/>
                  <a:pt x="3136631" y="410472"/>
                  <a:pt x="3144376" y="394983"/>
                </a:cubicBezTo>
                <a:close/>
                <a:moveTo>
                  <a:pt x="4198872" y="394017"/>
                </a:moveTo>
                <a:cubicBezTo>
                  <a:pt x="4202019" y="393049"/>
                  <a:pt x="4205407" y="393049"/>
                  <a:pt x="4209279" y="394986"/>
                </a:cubicBezTo>
                <a:cubicBezTo>
                  <a:pt x="4217024" y="410475"/>
                  <a:pt x="4178300" y="387241"/>
                  <a:pt x="4186044" y="418219"/>
                </a:cubicBezTo>
                <a:cubicBezTo>
                  <a:pt x="4178300" y="418219"/>
                  <a:pt x="4170555" y="418219"/>
                  <a:pt x="4170555" y="402731"/>
                </a:cubicBezTo>
                <a:cubicBezTo>
                  <a:pt x="4182172" y="408539"/>
                  <a:pt x="4189433" y="396922"/>
                  <a:pt x="4198872" y="394017"/>
                </a:cubicBezTo>
                <a:close/>
                <a:moveTo>
                  <a:pt x="5573133" y="387563"/>
                </a:moveTo>
                <a:cubicBezTo>
                  <a:pt x="5589396" y="395632"/>
                  <a:pt x="5613794" y="419835"/>
                  <a:pt x="5597528" y="435968"/>
                </a:cubicBezTo>
                <a:cubicBezTo>
                  <a:pt x="5605661" y="444038"/>
                  <a:pt x="5605661" y="452104"/>
                  <a:pt x="5613794" y="460171"/>
                </a:cubicBezTo>
                <a:cubicBezTo>
                  <a:pt x="5613794" y="452104"/>
                  <a:pt x="5605661" y="427901"/>
                  <a:pt x="5621926" y="452104"/>
                </a:cubicBezTo>
                <a:cubicBezTo>
                  <a:pt x="5621926" y="435968"/>
                  <a:pt x="5613794" y="419835"/>
                  <a:pt x="5621926" y="403699"/>
                </a:cubicBezTo>
                <a:lnTo>
                  <a:pt x="5631607" y="438281"/>
                </a:lnTo>
                <a:lnTo>
                  <a:pt x="5628802" y="441081"/>
                </a:lnTo>
                <a:lnTo>
                  <a:pt x="5632023" y="441185"/>
                </a:lnTo>
                <a:lnTo>
                  <a:pt x="5630056" y="476307"/>
                </a:lnTo>
                <a:cubicBezTo>
                  <a:pt x="5630056" y="435968"/>
                  <a:pt x="5605661" y="476307"/>
                  <a:pt x="5605661" y="476307"/>
                </a:cubicBezTo>
                <a:cubicBezTo>
                  <a:pt x="5597528" y="468240"/>
                  <a:pt x="5597528" y="452104"/>
                  <a:pt x="5589396" y="427901"/>
                </a:cubicBezTo>
                <a:cubicBezTo>
                  <a:pt x="5581265" y="395632"/>
                  <a:pt x="5605661" y="419835"/>
                  <a:pt x="5581265" y="395632"/>
                </a:cubicBezTo>
                <a:cubicBezTo>
                  <a:pt x="5573133" y="379496"/>
                  <a:pt x="5581265" y="419835"/>
                  <a:pt x="5581265" y="419835"/>
                </a:cubicBezTo>
                <a:cubicBezTo>
                  <a:pt x="5556867" y="403699"/>
                  <a:pt x="5589396" y="395632"/>
                  <a:pt x="5573133" y="387563"/>
                </a:cubicBezTo>
                <a:close/>
                <a:moveTo>
                  <a:pt x="4348685" y="387238"/>
                </a:moveTo>
                <a:cubicBezTo>
                  <a:pt x="4356430" y="394983"/>
                  <a:pt x="4348685" y="402728"/>
                  <a:pt x="4356430" y="410472"/>
                </a:cubicBezTo>
                <a:cubicBezTo>
                  <a:pt x="4348685" y="418218"/>
                  <a:pt x="4348685" y="394983"/>
                  <a:pt x="4340940" y="394983"/>
                </a:cubicBezTo>
                <a:cubicBezTo>
                  <a:pt x="4340940" y="387238"/>
                  <a:pt x="4348685" y="387238"/>
                  <a:pt x="4348685" y="387238"/>
                </a:cubicBezTo>
                <a:close/>
                <a:moveTo>
                  <a:pt x="4218567" y="385182"/>
                </a:moveTo>
                <a:cubicBezTo>
                  <a:pt x="4219595" y="384094"/>
                  <a:pt x="4221138" y="384819"/>
                  <a:pt x="4223196" y="386272"/>
                </a:cubicBezTo>
                <a:cubicBezTo>
                  <a:pt x="4227310" y="389177"/>
                  <a:pt x="4233482" y="394986"/>
                  <a:pt x="4241709" y="394986"/>
                </a:cubicBezTo>
                <a:cubicBezTo>
                  <a:pt x="4282856" y="394986"/>
                  <a:pt x="4233482" y="410475"/>
                  <a:pt x="4217024" y="394986"/>
                </a:cubicBezTo>
                <a:cubicBezTo>
                  <a:pt x="4217024" y="389177"/>
                  <a:pt x="4217538" y="386272"/>
                  <a:pt x="4218567" y="385182"/>
                </a:cubicBezTo>
                <a:close/>
                <a:moveTo>
                  <a:pt x="4699916" y="373141"/>
                </a:moveTo>
                <a:lnTo>
                  <a:pt x="4636917" y="410475"/>
                </a:lnTo>
                <a:cubicBezTo>
                  <a:pt x="4611782" y="418219"/>
                  <a:pt x="4585645" y="422091"/>
                  <a:pt x="4565539" y="425965"/>
                </a:cubicBezTo>
                <a:cubicBezTo>
                  <a:pt x="4565539" y="418219"/>
                  <a:pt x="4573581" y="418219"/>
                  <a:pt x="4565539" y="402731"/>
                </a:cubicBezTo>
                <a:cubicBezTo>
                  <a:pt x="4597708" y="394986"/>
                  <a:pt x="4613793" y="425965"/>
                  <a:pt x="4613793" y="387241"/>
                </a:cubicBezTo>
                <a:cubicBezTo>
                  <a:pt x="4621837" y="394986"/>
                  <a:pt x="4629879" y="394986"/>
                  <a:pt x="4629879" y="402731"/>
                </a:cubicBezTo>
                <a:cubicBezTo>
                  <a:pt x="4637922" y="394986"/>
                  <a:pt x="4621837" y="394986"/>
                  <a:pt x="4629879" y="387241"/>
                </a:cubicBezTo>
                <a:cubicBezTo>
                  <a:pt x="4649987" y="387241"/>
                  <a:pt x="4670091" y="381433"/>
                  <a:pt x="4693213" y="374656"/>
                </a:cubicBezTo>
                <a:close/>
                <a:moveTo>
                  <a:pt x="3258331" y="371873"/>
                </a:moveTo>
                <a:lnTo>
                  <a:pt x="3299268" y="379496"/>
                </a:lnTo>
                <a:cubicBezTo>
                  <a:pt x="3299268" y="394986"/>
                  <a:pt x="3274666" y="379496"/>
                  <a:pt x="3266467" y="387241"/>
                </a:cubicBezTo>
                <a:close/>
                <a:moveTo>
                  <a:pt x="4702263" y="371752"/>
                </a:moveTo>
                <a:lnTo>
                  <a:pt x="4705669" y="371841"/>
                </a:lnTo>
                <a:lnTo>
                  <a:pt x="4699916" y="373141"/>
                </a:lnTo>
                <a:close/>
                <a:moveTo>
                  <a:pt x="4290598" y="371752"/>
                </a:moveTo>
                <a:cubicBezTo>
                  <a:pt x="4306088" y="387241"/>
                  <a:pt x="4282854" y="379496"/>
                  <a:pt x="4290598" y="394986"/>
                </a:cubicBezTo>
                <a:cubicBezTo>
                  <a:pt x="4275108" y="387241"/>
                  <a:pt x="4282854" y="394986"/>
                  <a:pt x="4267364" y="394986"/>
                </a:cubicBezTo>
                <a:cubicBezTo>
                  <a:pt x="4267364" y="387241"/>
                  <a:pt x="4275108" y="387241"/>
                  <a:pt x="4275108" y="379496"/>
                </a:cubicBezTo>
                <a:cubicBezTo>
                  <a:pt x="4290598" y="394986"/>
                  <a:pt x="4275108" y="379496"/>
                  <a:pt x="4290598" y="371752"/>
                </a:cubicBezTo>
                <a:close/>
                <a:moveTo>
                  <a:pt x="3258267" y="371752"/>
                </a:moveTo>
                <a:lnTo>
                  <a:pt x="3258331" y="371873"/>
                </a:lnTo>
                <a:lnTo>
                  <a:pt x="3258071" y="371825"/>
                </a:lnTo>
                <a:close/>
                <a:moveTo>
                  <a:pt x="3254423" y="371146"/>
                </a:moveTo>
                <a:lnTo>
                  <a:pt x="3258071" y="371825"/>
                </a:lnTo>
                <a:lnTo>
                  <a:pt x="3225466" y="384336"/>
                </a:lnTo>
                <a:cubicBezTo>
                  <a:pt x="3215215" y="387241"/>
                  <a:pt x="3204965" y="391112"/>
                  <a:pt x="3192664" y="402731"/>
                </a:cubicBezTo>
                <a:cubicBezTo>
                  <a:pt x="3200865" y="410475"/>
                  <a:pt x="3209064" y="410475"/>
                  <a:pt x="3225466" y="402731"/>
                </a:cubicBezTo>
                <a:cubicBezTo>
                  <a:pt x="3233666" y="410475"/>
                  <a:pt x="3192664" y="418219"/>
                  <a:pt x="3176262" y="425965"/>
                </a:cubicBezTo>
                <a:cubicBezTo>
                  <a:pt x="3176262" y="410475"/>
                  <a:pt x="3192664" y="410475"/>
                  <a:pt x="3184463" y="402731"/>
                </a:cubicBezTo>
                <a:cubicBezTo>
                  <a:pt x="3176262" y="387241"/>
                  <a:pt x="3168064" y="418219"/>
                  <a:pt x="3159863" y="402731"/>
                </a:cubicBezTo>
                <a:cubicBezTo>
                  <a:pt x="3184463" y="391112"/>
                  <a:pt x="3213676" y="370783"/>
                  <a:pt x="3254423" y="371146"/>
                </a:cubicBezTo>
                <a:close/>
                <a:moveTo>
                  <a:pt x="5721323" y="370660"/>
                </a:moveTo>
                <a:cubicBezTo>
                  <a:pt x="5723380" y="369813"/>
                  <a:pt x="5725316" y="369813"/>
                  <a:pt x="5727253" y="371749"/>
                </a:cubicBezTo>
                <a:cubicBezTo>
                  <a:pt x="5727253" y="387238"/>
                  <a:pt x="5711763" y="379493"/>
                  <a:pt x="5711763" y="402728"/>
                </a:cubicBezTo>
                <a:cubicBezTo>
                  <a:pt x="5704018" y="402728"/>
                  <a:pt x="5704018" y="379493"/>
                  <a:pt x="5696273" y="371749"/>
                </a:cubicBezTo>
                <a:cubicBezTo>
                  <a:pt x="5707890" y="383366"/>
                  <a:pt x="5715151" y="373201"/>
                  <a:pt x="5721323" y="370660"/>
                </a:cubicBezTo>
                <a:close/>
                <a:moveTo>
                  <a:pt x="4817355" y="367879"/>
                </a:moveTo>
                <a:cubicBezTo>
                  <a:pt x="4826403" y="366911"/>
                  <a:pt x="4834446" y="367879"/>
                  <a:pt x="4840478" y="371752"/>
                </a:cubicBezTo>
                <a:cubicBezTo>
                  <a:pt x="4800265" y="379496"/>
                  <a:pt x="4792222" y="387241"/>
                  <a:pt x="4760050" y="394986"/>
                </a:cubicBezTo>
                <a:cubicBezTo>
                  <a:pt x="4760050" y="402731"/>
                  <a:pt x="4768092" y="402731"/>
                  <a:pt x="4768092" y="410475"/>
                </a:cubicBezTo>
                <a:cubicBezTo>
                  <a:pt x="4776137" y="410475"/>
                  <a:pt x="4792222" y="410475"/>
                  <a:pt x="4792222" y="402731"/>
                </a:cubicBezTo>
                <a:cubicBezTo>
                  <a:pt x="4800265" y="418219"/>
                  <a:pt x="4752008" y="433709"/>
                  <a:pt x="4735923" y="418219"/>
                </a:cubicBezTo>
                <a:cubicBezTo>
                  <a:pt x="4752008" y="410475"/>
                  <a:pt x="4752008" y="410475"/>
                  <a:pt x="4760050" y="418219"/>
                </a:cubicBezTo>
                <a:cubicBezTo>
                  <a:pt x="4768092" y="410475"/>
                  <a:pt x="4752008" y="402731"/>
                  <a:pt x="4752008" y="394986"/>
                </a:cubicBezTo>
                <a:cubicBezTo>
                  <a:pt x="4743965" y="394986"/>
                  <a:pt x="4752008" y="402731"/>
                  <a:pt x="4735923" y="402731"/>
                </a:cubicBezTo>
                <a:cubicBezTo>
                  <a:pt x="4754019" y="391113"/>
                  <a:pt x="4790210" y="370783"/>
                  <a:pt x="4817355" y="367879"/>
                </a:cubicBezTo>
                <a:close/>
                <a:moveTo>
                  <a:pt x="6040980" y="361319"/>
                </a:moveTo>
                <a:lnTo>
                  <a:pt x="6040914" y="361855"/>
                </a:lnTo>
                <a:lnTo>
                  <a:pt x="6040694" y="361338"/>
                </a:lnTo>
                <a:close/>
                <a:moveTo>
                  <a:pt x="4935050" y="358488"/>
                </a:moveTo>
                <a:cubicBezTo>
                  <a:pt x="4939177" y="360085"/>
                  <a:pt x="4942904" y="363812"/>
                  <a:pt x="4945034" y="370202"/>
                </a:cubicBezTo>
                <a:cubicBezTo>
                  <a:pt x="4936514" y="361682"/>
                  <a:pt x="4927995" y="361682"/>
                  <a:pt x="4927995" y="370202"/>
                </a:cubicBezTo>
                <a:cubicBezTo>
                  <a:pt x="4919475" y="370202"/>
                  <a:pt x="4927995" y="387241"/>
                  <a:pt x="4919475" y="387241"/>
                </a:cubicBezTo>
                <a:cubicBezTo>
                  <a:pt x="4910954" y="374461"/>
                  <a:pt x="4915216" y="363812"/>
                  <a:pt x="4922671" y="359552"/>
                </a:cubicBezTo>
                <a:cubicBezTo>
                  <a:pt x="4926398" y="357423"/>
                  <a:pt x="4930924" y="356890"/>
                  <a:pt x="4935050" y="358488"/>
                </a:cubicBezTo>
                <a:close/>
                <a:moveTo>
                  <a:pt x="4878849" y="356262"/>
                </a:moveTo>
                <a:cubicBezTo>
                  <a:pt x="4886947" y="356262"/>
                  <a:pt x="4886947" y="371752"/>
                  <a:pt x="4886947" y="379496"/>
                </a:cubicBezTo>
                <a:cubicBezTo>
                  <a:pt x="4862656" y="356262"/>
                  <a:pt x="4878849" y="394986"/>
                  <a:pt x="4870752" y="394986"/>
                </a:cubicBezTo>
                <a:cubicBezTo>
                  <a:pt x="4870752" y="402731"/>
                  <a:pt x="4870752" y="387241"/>
                  <a:pt x="4862656" y="379496"/>
                </a:cubicBezTo>
                <a:cubicBezTo>
                  <a:pt x="4846462" y="379496"/>
                  <a:pt x="4822172" y="410475"/>
                  <a:pt x="4805977" y="410475"/>
                </a:cubicBezTo>
                <a:cubicBezTo>
                  <a:pt x="4797881" y="371752"/>
                  <a:pt x="4878849" y="394986"/>
                  <a:pt x="4878849" y="356262"/>
                </a:cubicBezTo>
                <a:close/>
                <a:moveTo>
                  <a:pt x="4774646" y="356262"/>
                </a:moveTo>
                <a:cubicBezTo>
                  <a:pt x="4766604" y="360133"/>
                  <a:pt x="4752530" y="367877"/>
                  <a:pt x="4738455" y="372720"/>
                </a:cubicBezTo>
                <a:lnTo>
                  <a:pt x="4705669" y="371841"/>
                </a:lnTo>
                <a:close/>
                <a:moveTo>
                  <a:pt x="4976011" y="345611"/>
                </a:moveTo>
                <a:cubicBezTo>
                  <a:pt x="4976011" y="354325"/>
                  <a:pt x="4968266" y="354325"/>
                  <a:pt x="4968266" y="371752"/>
                </a:cubicBezTo>
                <a:cubicBezTo>
                  <a:pt x="4952776" y="354325"/>
                  <a:pt x="4952776" y="371752"/>
                  <a:pt x="4945032" y="363038"/>
                </a:cubicBezTo>
                <a:cubicBezTo>
                  <a:pt x="4945032" y="336899"/>
                  <a:pt x="4960521" y="354325"/>
                  <a:pt x="4976011" y="345611"/>
                </a:cubicBezTo>
                <a:close/>
                <a:moveTo>
                  <a:pt x="3322505" y="344643"/>
                </a:moveTo>
                <a:cubicBezTo>
                  <a:pt x="3314761" y="371752"/>
                  <a:pt x="3299271" y="362716"/>
                  <a:pt x="3276036" y="362716"/>
                </a:cubicBezTo>
                <a:cubicBezTo>
                  <a:pt x="3283781" y="344643"/>
                  <a:pt x="3307016" y="353678"/>
                  <a:pt x="3322505" y="344643"/>
                </a:cubicBezTo>
                <a:close/>
                <a:moveTo>
                  <a:pt x="5007424" y="340218"/>
                </a:moveTo>
                <a:lnTo>
                  <a:pt x="5009202" y="347227"/>
                </a:lnTo>
                <a:cubicBezTo>
                  <a:pt x="5005053" y="347227"/>
                  <a:pt x="5002978" y="345183"/>
                  <a:pt x="5002978" y="343138"/>
                </a:cubicBezTo>
                <a:close/>
                <a:moveTo>
                  <a:pt x="5006436" y="336326"/>
                </a:moveTo>
                <a:lnTo>
                  <a:pt x="5009202" y="339050"/>
                </a:lnTo>
                <a:lnTo>
                  <a:pt x="5007424" y="340218"/>
                </a:lnTo>
                <a:close/>
                <a:moveTo>
                  <a:pt x="3861640" y="334320"/>
                </a:moveTo>
                <a:cubicBezTo>
                  <a:pt x="3864800" y="334696"/>
                  <a:pt x="3868339" y="337699"/>
                  <a:pt x="3872383" y="345712"/>
                </a:cubicBezTo>
                <a:cubicBezTo>
                  <a:pt x="3702537" y="393783"/>
                  <a:pt x="3451813" y="465888"/>
                  <a:pt x="3241526" y="546007"/>
                </a:cubicBezTo>
                <a:cubicBezTo>
                  <a:pt x="3233439" y="505947"/>
                  <a:pt x="3265789" y="529983"/>
                  <a:pt x="3273878" y="529983"/>
                </a:cubicBezTo>
                <a:cubicBezTo>
                  <a:pt x="3338581" y="497936"/>
                  <a:pt x="3435638" y="449865"/>
                  <a:pt x="3508428" y="449865"/>
                </a:cubicBezTo>
                <a:cubicBezTo>
                  <a:pt x="3597394" y="409807"/>
                  <a:pt x="3726802" y="369746"/>
                  <a:pt x="3840031" y="353722"/>
                </a:cubicBezTo>
                <a:cubicBezTo>
                  <a:pt x="3840031" y="345712"/>
                  <a:pt x="3831942" y="345712"/>
                  <a:pt x="3840031" y="337699"/>
                </a:cubicBezTo>
                <a:cubicBezTo>
                  <a:pt x="3846098" y="355727"/>
                  <a:pt x="3852162" y="333194"/>
                  <a:pt x="3861640" y="334320"/>
                </a:cubicBezTo>
                <a:close/>
                <a:moveTo>
                  <a:pt x="6033169" y="330015"/>
                </a:moveTo>
                <a:cubicBezTo>
                  <a:pt x="6040914" y="330015"/>
                  <a:pt x="6048659" y="345934"/>
                  <a:pt x="6056403" y="353893"/>
                </a:cubicBezTo>
                <a:cubicBezTo>
                  <a:pt x="6048659" y="349915"/>
                  <a:pt x="6048659" y="355883"/>
                  <a:pt x="6047690" y="360860"/>
                </a:cubicBezTo>
                <a:lnTo>
                  <a:pt x="6040980" y="361319"/>
                </a:lnTo>
                <a:lnTo>
                  <a:pt x="6042851" y="345934"/>
                </a:lnTo>
                <a:cubicBezTo>
                  <a:pt x="6040914" y="341955"/>
                  <a:pt x="6037043" y="337974"/>
                  <a:pt x="6033169" y="330015"/>
                </a:cubicBezTo>
                <a:close/>
                <a:moveTo>
                  <a:pt x="4387409" y="329154"/>
                </a:moveTo>
                <a:cubicBezTo>
                  <a:pt x="4395153" y="329154"/>
                  <a:pt x="4395153" y="337867"/>
                  <a:pt x="4402899" y="355293"/>
                </a:cubicBezTo>
                <a:cubicBezTo>
                  <a:pt x="4395153" y="355293"/>
                  <a:pt x="4395153" y="364006"/>
                  <a:pt x="4387409" y="364006"/>
                </a:cubicBezTo>
                <a:cubicBezTo>
                  <a:pt x="4387409" y="355293"/>
                  <a:pt x="4395153" y="355293"/>
                  <a:pt x="4395153" y="346580"/>
                </a:cubicBezTo>
                <a:cubicBezTo>
                  <a:pt x="4387409" y="337867"/>
                  <a:pt x="4387409" y="346580"/>
                  <a:pt x="4379664" y="346580"/>
                </a:cubicBezTo>
                <a:cubicBezTo>
                  <a:pt x="4379664" y="337867"/>
                  <a:pt x="4387409" y="337867"/>
                  <a:pt x="4387409" y="329154"/>
                </a:cubicBezTo>
                <a:close/>
                <a:moveTo>
                  <a:pt x="4994681" y="326532"/>
                </a:moveTo>
                <a:cubicBezTo>
                  <a:pt x="4996754" y="325766"/>
                  <a:pt x="4998831" y="326788"/>
                  <a:pt x="5000904" y="330876"/>
                </a:cubicBezTo>
                <a:cubicBezTo>
                  <a:pt x="4984309" y="330876"/>
                  <a:pt x="4992605" y="347227"/>
                  <a:pt x="4984309" y="347227"/>
                </a:cubicBezTo>
                <a:cubicBezTo>
                  <a:pt x="4992605" y="355401"/>
                  <a:pt x="4992605" y="347227"/>
                  <a:pt x="5000904" y="355401"/>
                </a:cubicBezTo>
                <a:cubicBezTo>
                  <a:pt x="5000904" y="371752"/>
                  <a:pt x="4984309" y="347227"/>
                  <a:pt x="4976011" y="347227"/>
                </a:cubicBezTo>
                <a:cubicBezTo>
                  <a:pt x="4982233" y="347227"/>
                  <a:pt x="4988456" y="328832"/>
                  <a:pt x="4994681" y="326532"/>
                </a:cubicBezTo>
                <a:close/>
                <a:moveTo>
                  <a:pt x="3909533" y="321772"/>
                </a:moveTo>
                <a:cubicBezTo>
                  <a:pt x="3913527" y="322861"/>
                  <a:pt x="3916915" y="325281"/>
                  <a:pt x="3918852" y="329154"/>
                </a:cubicBezTo>
                <a:cubicBezTo>
                  <a:pt x="3903362" y="336899"/>
                  <a:pt x="3895617" y="336899"/>
                  <a:pt x="3880128" y="344643"/>
                </a:cubicBezTo>
                <a:cubicBezTo>
                  <a:pt x="3880128" y="333025"/>
                  <a:pt x="3887873" y="325280"/>
                  <a:pt x="3896586" y="322377"/>
                </a:cubicBezTo>
                <a:cubicBezTo>
                  <a:pt x="3900942" y="320925"/>
                  <a:pt x="3905541" y="320683"/>
                  <a:pt x="3909533" y="321772"/>
                </a:cubicBezTo>
                <a:close/>
                <a:moveTo>
                  <a:pt x="4945034" y="321409"/>
                </a:moveTo>
                <a:cubicBezTo>
                  <a:pt x="4936643" y="336899"/>
                  <a:pt x="4911472" y="336899"/>
                  <a:pt x="4894692" y="344643"/>
                </a:cubicBezTo>
                <a:cubicBezTo>
                  <a:pt x="4903081" y="329154"/>
                  <a:pt x="4928251" y="329154"/>
                  <a:pt x="4945034" y="321409"/>
                </a:cubicBezTo>
                <a:close/>
                <a:moveTo>
                  <a:pt x="4846931" y="321409"/>
                </a:moveTo>
                <a:cubicBezTo>
                  <a:pt x="4863713" y="336899"/>
                  <a:pt x="4821760" y="336899"/>
                  <a:pt x="4821760" y="336899"/>
                </a:cubicBezTo>
                <a:cubicBezTo>
                  <a:pt x="4813371" y="313664"/>
                  <a:pt x="4855321" y="336899"/>
                  <a:pt x="4846931" y="321409"/>
                </a:cubicBezTo>
                <a:close/>
                <a:moveTo>
                  <a:pt x="4429038" y="321409"/>
                </a:moveTo>
                <a:cubicBezTo>
                  <a:pt x="4437751" y="347549"/>
                  <a:pt x="4411611" y="330122"/>
                  <a:pt x="4420324" y="356262"/>
                </a:cubicBezTo>
                <a:cubicBezTo>
                  <a:pt x="4411611" y="356262"/>
                  <a:pt x="4411611" y="338835"/>
                  <a:pt x="4402899" y="330122"/>
                </a:cubicBezTo>
                <a:cubicBezTo>
                  <a:pt x="4411611" y="330122"/>
                  <a:pt x="4420324" y="321409"/>
                  <a:pt x="4429038" y="321409"/>
                </a:cubicBezTo>
                <a:close/>
                <a:moveTo>
                  <a:pt x="5999907" y="316923"/>
                </a:moveTo>
                <a:cubicBezTo>
                  <a:pt x="6001616" y="316395"/>
                  <a:pt x="6003220" y="316955"/>
                  <a:pt x="6004732" y="318323"/>
                </a:cubicBezTo>
                <a:cubicBezTo>
                  <a:pt x="6013808" y="326532"/>
                  <a:pt x="6019616" y="363843"/>
                  <a:pt x="6025424" y="369814"/>
                </a:cubicBezTo>
                <a:cubicBezTo>
                  <a:pt x="6025424" y="363843"/>
                  <a:pt x="6029781" y="344441"/>
                  <a:pt x="6035228" y="348546"/>
                </a:cubicBezTo>
                <a:lnTo>
                  <a:pt x="6040694" y="361338"/>
                </a:lnTo>
                <a:lnTo>
                  <a:pt x="6033169" y="361855"/>
                </a:lnTo>
                <a:cubicBezTo>
                  <a:pt x="6025424" y="361855"/>
                  <a:pt x="6040914" y="385734"/>
                  <a:pt x="6040914" y="401655"/>
                </a:cubicBezTo>
                <a:cubicBezTo>
                  <a:pt x="6025424" y="401655"/>
                  <a:pt x="6040914" y="361855"/>
                  <a:pt x="6017680" y="377774"/>
                </a:cubicBezTo>
                <a:cubicBezTo>
                  <a:pt x="6017680" y="369814"/>
                  <a:pt x="6017680" y="369814"/>
                  <a:pt x="6017680" y="353893"/>
                </a:cubicBezTo>
                <a:cubicBezTo>
                  <a:pt x="6009935" y="361855"/>
                  <a:pt x="6017680" y="369814"/>
                  <a:pt x="6009935" y="369814"/>
                </a:cubicBezTo>
                <a:cubicBezTo>
                  <a:pt x="6048659" y="441454"/>
                  <a:pt x="6017680" y="417573"/>
                  <a:pt x="6002190" y="361855"/>
                </a:cubicBezTo>
                <a:cubicBezTo>
                  <a:pt x="6017680" y="353893"/>
                  <a:pt x="6009935" y="322056"/>
                  <a:pt x="5994445" y="322056"/>
                </a:cubicBezTo>
                <a:cubicBezTo>
                  <a:pt x="5996382" y="319070"/>
                  <a:pt x="5998198" y="317453"/>
                  <a:pt x="5999907" y="316923"/>
                </a:cubicBezTo>
                <a:close/>
                <a:moveTo>
                  <a:pt x="6367921" y="316084"/>
                </a:moveTo>
                <a:cubicBezTo>
                  <a:pt x="6372773" y="317536"/>
                  <a:pt x="6377490" y="321409"/>
                  <a:pt x="6381686" y="329154"/>
                </a:cubicBezTo>
                <a:cubicBezTo>
                  <a:pt x="6356515" y="336899"/>
                  <a:pt x="6348126" y="344643"/>
                  <a:pt x="6331344" y="329154"/>
                </a:cubicBezTo>
                <a:cubicBezTo>
                  <a:pt x="6337637" y="329154"/>
                  <a:pt x="6353368" y="311728"/>
                  <a:pt x="6367921" y="316084"/>
                </a:cubicBezTo>
                <a:close/>
                <a:moveTo>
                  <a:pt x="6056406" y="313664"/>
                </a:moveTo>
                <a:cubicBezTo>
                  <a:pt x="6071896" y="321892"/>
                  <a:pt x="6071896" y="371266"/>
                  <a:pt x="6056406" y="379496"/>
                </a:cubicBezTo>
                <a:cubicBezTo>
                  <a:pt x="6056406" y="363038"/>
                  <a:pt x="6064150" y="354808"/>
                  <a:pt x="6064150" y="338350"/>
                </a:cubicBezTo>
                <a:cubicBezTo>
                  <a:pt x="6056406" y="330122"/>
                  <a:pt x="6056406" y="338350"/>
                  <a:pt x="6048661" y="338350"/>
                </a:cubicBezTo>
                <a:cubicBezTo>
                  <a:pt x="6048661" y="330122"/>
                  <a:pt x="6056406" y="321892"/>
                  <a:pt x="6056406" y="313664"/>
                </a:cubicBezTo>
                <a:close/>
                <a:moveTo>
                  <a:pt x="3434803" y="306403"/>
                </a:moveTo>
                <a:cubicBezTo>
                  <a:pt x="3426734" y="331091"/>
                  <a:pt x="3434803" y="339318"/>
                  <a:pt x="3418667" y="347549"/>
                </a:cubicBezTo>
                <a:cubicBezTo>
                  <a:pt x="3426734" y="298175"/>
                  <a:pt x="3378329" y="347549"/>
                  <a:pt x="3370262" y="364006"/>
                </a:cubicBezTo>
                <a:cubicBezTo>
                  <a:pt x="3370262" y="355777"/>
                  <a:pt x="3370262" y="347549"/>
                  <a:pt x="3378329" y="347549"/>
                </a:cubicBezTo>
                <a:cubicBezTo>
                  <a:pt x="3362195" y="322860"/>
                  <a:pt x="3354126" y="355777"/>
                  <a:pt x="3337993" y="347549"/>
                </a:cubicBezTo>
                <a:cubicBezTo>
                  <a:pt x="3362195" y="314633"/>
                  <a:pt x="3402531" y="322860"/>
                  <a:pt x="3434803" y="306403"/>
                </a:cubicBezTo>
                <a:close/>
                <a:moveTo>
                  <a:pt x="6443642" y="305920"/>
                </a:moveTo>
                <a:cubicBezTo>
                  <a:pt x="6443642" y="313664"/>
                  <a:pt x="6443642" y="321409"/>
                  <a:pt x="6451386" y="329154"/>
                </a:cubicBezTo>
                <a:cubicBezTo>
                  <a:pt x="6420407" y="313664"/>
                  <a:pt x="6397173" y="344643"/>
                  <a:pt x="6381683" y="321409"/>
                </a:cubicBezTo>
                <a:cubicBezTo>
                  <a:pt x="6404917" y="305920"/>
                  <a:pt x="6412663" y="329154"/>
                  <a:pt x="6443642" y="305920"/>
                </a:cubicBezTo>
                <a:close/>
                <a:moveTo>
                  <a:pt x="6477721" y="298175"/>
                </a:moveTo>
                <a:cubicBezTo>
                  <a:pt x="6486239" y="321409"/>
                  <a:pt x="6443642" y="336899"/>
                  <a:pt x="6443642" y="305920"/>
                </a:cubicBezTo>
                <a:cubicBezTo>
                  <a:pt x="6452162" y="305920"/>
                  <a:pt x="6460680" y="305920"/>
                  <a:pt x="6477721" y="298175"/>
                </a:cubicBezTo>
                <a:close/>
                <a:moveTo>
                  <a:pt x="5009202" y="298175"/>
                </a:moveTo>
                <a:cubicBezTo>
                  <a:pt x="5009202" y="306349"/>
                  <a:pt x="5000904" y="306349"/>
                  <a:pt x="5000904" y="314525"/>
                </a:cubicBezTo>
                <a:cubicBezTo>
                  <a:pt x="5009202" y="322699"/>
                  <a:pt x="5017501" y="322699"/>
                  <a:pt x="5034097" y="314525"/>
                </a:cubicBezTo>
                <a:cubicBezTo>
                  <a:pt x="5034097" y="322699"/>
                  <a:pt x="5025799" y="330876"/>
                  <a:pt x="5034097" y="347227"/>
                </a:cubicBezTo>
                <a:cubicBezTo>
                  <a:pt x="5034097" y="347227"/>
                  <a:pt x="5025799" y="339050"/>
                  <a:pt x="5025799" y="330876"/>
                </a:cubicBezTo>
                <a:cubicBezTo>
                  <a:pt x="5025799" y="322699"/>
                  <a:pt x="5009202" y="339050"/>
                  <a:pt x="5009202" y="322699"/>
                </a:cubicBezTo>
                <a:cubicBezTo>
                  <a:pt x="5000904" y="326788"/>
                  <a:pt x="5002979" y="330876"/>
                  <a:pt x="5006092" y="334962"/>
                </a:cubicBezTo>
                <a:lnTo>
                  <a:pt x="5006436" y="336326"/>
                </a:lnTo>
                <a:lnTo>
                  <a:pt x="5000904" y="330876"/>
                </a:lnTo>
                <a:cubicBezTo>
                  <a:pt x="5009202" y="322699"/>
                  <a:pt x="4992605" y="322699"/>
                  <a:pt x="4992605" y="306349"/>
                </a:cubicBezTo>
                <a:cubicBezTo>
                  <a:pt x="4992605" y="306349"/>
                  <a:pt x="5000904" y="306349"/>
                  <a:pt x="5009202" y="298175"/>
                </a:cubicBezTo>
                <a:close/>
                <a:moveTo>
                  <a:pt x="4491961" y="298175"/>
                </a:moveTo>
                <a:cubicBezTo>
                  <a:pt x="4499707" y="313664"/>
                  <a:pt x="4484217" y="313664"/>
                  <a:pt x="4499707" y="329154"/>
                </a:cubicBezTo>
                <a:cubicBezTo>
                  <a:pt x="4484217" y="336899"/>
                  <a:pt x="4491961" y="305920"/>
                  <a:pt x="4484217" y="313664"/>
                </a:cubicBezTo>
                <a:cubicBezTo>
                  <a:pt x="4468728" y="305920"/>
                  <a:pt x="4491961" y="313664"/>
                  <a:pt x="4491961" y="298175"/>
                </a:cubicBezTo>
                <a:close/>
                <a:moveTo>
                  <a:pt x="6517218" y="290430"/>
                </a:moveTo>
                <a:cubicBezTo>
                  <a:pt x="6509473" y="313664"/>
                  <a:pt x="6509473" y="305920"/>
                  <a:pt x="6493984" y="321409"/>
                </a:cubicBezTo>
                <a:cubicBezTo>
                  <a:pt x="6470749" y="298175"/>
                  <a:pt x="6501728" y="290430"/>
                  <a:pt x="6517218" y="290430"/>
                </a:cubicBezTo>
                <a:close/>
                <a:moveTo>
                  <a:pt x="6517218" y="290430"/>
                </a:moveTo>
                <a:cubicBezTo>
                  <a:pt x="6542114" y="298175"/>
                  <a:pt x="6558710" y="290430"/>
                  <a:pt x="6575305" y="290430"/>
                </a:cubicBezTo>
                <a:cubicBezTo>
                  <a:pt x="6575305" y="321409"/>
                  <a:pt x="6517218" y="298175"/>
                  <a:pt x="6525516" y="313664"/>
                </a:cubicBezTo>
                <a:cubicBezTo>
                  <a:pt x="6517218" y="313664"/>
                  <a:pt x="6525516" y="298175"/>
                  <a:pt x="6517218" y="290430"/>
                </a:cubicBezTo>
                <a:close/>
                <a:moveTo>
                  <a:pt x="4550051" y="290430"/>
                </a:moveTo>
                <a:cubicBezTo>
                  <a:pt x="4550051" y="298175"/>
                  <a:pt x="4550051" y="305920"/>
                  <a:pt x="4550051" y="313664"/>
                </a:cubicBezTo>
                <a:cubicBezTo>
                  <a:pt x="4524880" y="290430"/>
                  <a:pt x="4524880" y="313664"/>
                  <a:pt x="4499709" y="305920"/>
                </a:cubicBezTo>
                <a:cubicBezTo>
                  <a:pt x="4499709" y="290430"/>
                  <a:pt x="4533269" y="298175"/>
                  <a:pt x="4550051" y="290430"/>
                </a:cubicBezTo>
                <a:close/>
                <a:moveTo>
                  <a:pt x="4015660" y="290430"/>
                </a:moveTo>
                <a:cubicBezTo>
                  <a:pt x="4023404" y="305920"/>
                  <a:pt x="3984681" y="321409"/>
                  <a:pt x="3984681" y="305920"/>
                </a:cubicBezTo>
                <a:cubicBezTo>
                  <a:pt x="3992426" y="290430"/>
                  <a:pt x="4007916" y="305920"/>
                  <a:pt x="4015660" y="290430"/>
                </a:cubicBezTo>
                <a:close/>
                <a:moveTo>
                  <a:pt x="6590794" y="282685"/>
                </a:moveTo>
                <a:cubicBezTo>
                  <a:pt x="6606284" y="298175"/>
                  <a:pt x="6583050" y="290430"/>
                  <a:pt x="6590794" y="298175"/>
                </a:cubicBezTo>
                <a:cubicBezTo>
                  <a:pt x="6583050" y="298175"/>
                  <a:pt x="6583050" y="290430"/>
                  <a:pt x="6575305" y="290430"/>
                </a:cubicBezTo>
                <a:cubicBezTo>
                  <a:pt x="6575305" y="282685"/>
                  <a:pt x="6590794" y="282685"/>
                  <a:pt x="6590794" y="282685"/>
                </a:cubicBezTo>
                <a:close/>
                <a:moveTo>
                  <a:pt x="5154140" y="282685"/>
                </a:moveTo>
                <a:cubicBezTo>
                  <a:pt x="5154140" y="313664"/>
                  <a:pt x="5089364" y="305920"/>
                  <a:pt x="5065074" y="329154"/>
                </a:cubicBezTo>
                <a:cubicBezTo>
                  <a:pt x="5081266" y="290430"/>
                  <a:pt x="5137946" y="305920"/>
                  <a:pt x="5154140" y="282685"/>
                </a:cubicBezTo>
                <a:close/>
                <a:moveTo>
                  <a:pt x="3523867" y="282685"/>
                </a:moveTo>
                <a:cubicBezTo>
                  <a:pt x="3523867" y="290430"/>
                  <a:pt x="3523867" y="290430"/>
                  <a:pt x="3523867" y="298175"/>
                </a:cubicBezTo>
                <a:cubicBezTo>
                  <a:pt x="3531611" y="298175"/>
                  <a:pt x="3531611" y="298175"/>
                  <a:pt x="3539356" y="298175"/>
                </a:cubicBezTo>
                <a:cubicBezTo>
                  <a:pt x="3531611" y="305920"/>
                  <a:pt x="3516122" y="321409"/>
                  <a:pt x="3508377" y="298175"/>
                </a:cubicBezTo>
                <a:cubicBezTo>
                  <a:pt x="3500632" y="313664"/>
                  <a:pt x="3485143" y="336899"/>
                  <a:pt x="3461908" y="329154"/>
                </a:cubicBezTo>
                <a:cubicBezTo>
                  <a:pt x="3461908" y="321409"/>
                  <a:pt x="3477398" y="321409"/>
                  <a:pt x="3461908" y="298175"/>
                </a:cubicBezTo>
                <a:cubicBezTo>
                  <a:pt x="3477398" y="290430"/>
                  <a:pt x="3469654" y="313664"/>
                  <a:pt x="3477398" y="321409"/>
                </a:cubicBezTo>
                <a:cubicBezTo>
                  <a:pt x="3477398" y="290430"/>
                  <a:pt x="3492888" y="298175"/>
                  <a:pt x="3523867" y="282685"/>
                </a:cubicBezTo>
                <a:close/>
                <a:moveTo>
                  <a:pt x="6354578" y="255887"/>
                </a:moveTo>
                <a:cubicBezTo>
                  <a:pt x="6314256" y="288095"/>
                  <a:pt x="6201359" y="280044"/>
                  <a:pt x="6128782" y="304197"/>
                </a:cubicBezTo>
                <a:cubicBezTo>
                  <a:pt x="6120718" y="296148"/>
                  <a:pt x="6128782" y="296148"/>
                  <a:pt x="6120718" y="288095"/>
                </a:cubicBezTo>
                <a:cubicBezTo>
                  <a:pt x="6112653" y="288095"/>
                  <a:pt x="6128782" y="320301"/>
                  <a:pt x="6120718" y="320301"/>
                </a:cubicBezTo>
                <a:cubicBezTo>
                  <a:pt x="6120718" y="320301"/>
                  <a:pt x="6152973" y="336406"/>
                  <a:pt x="6144909" y="320301"/>
                </a:cubicBezTo>
                <a:cubicBezTo>
                  <a:pt x="6152973" y="320301"/>
                  <a:pt x="6144909" y="336406"/>
                  <a:pt x="6152973" y="344458"/>
                </a:cubicBezTo>
                <a:cubicBezTo>
                  <a:pt x="6144909" y="344458"/>
                  <a:pt x="6144909" y="336406"/>
                  <a:pt x="6136844" y="336406"/>
                </a:cubicBezTo>
                <a:cubicBezTo>
                  <a:pt x="6136844" y="344458"/>
                  <a:pt x="6161037" y="360563"/>
                  <a:pt x="6169102" y="360563"/>
                </a:cubicBezTo>
                <a:cubicBezTo>
                  <a:pt x="6169102" y="368614"/>
                  <a:pt x="6161037" y="368614"/>
                  <a:pt x="6161037" y="376666"/>
                </a:cubicBezTo>
                <a:lnTo>
                  <a:pt x="6164264" y="379886"/>
                </a:lnTo>
                <a:lnTo>
                  <a:pt x="6161037" y="384719"/>
                </a:lnTo>
                <a:lnTo>
                  <a:pt x="6171118" y="386731"/>
                </a:lnTo>
                <a:lnTo>
                  <a:pt x="6185230" y="400823"/>
                </a:lnTo>
                <a:cubicBezTo>
                  <a:pt x="6193294" y="384719"/>
                  <a:pt x="6185230" y="384719"/>
                  <a:pt x="6185230" y="368614"/>
                </a:cubicBezTo>
                <a:cubicBezTo>
                  <a:pt x="6193294" y="368614"/>
                  <a:pt x="6193294" y="384719"/>
                  <a:pt x="6193294" y="392770"/>
                </a:cubicBezTo>
                <a:cubicBezTo>
                  <a:pt x="6201359" y="392770"/>
                  <a:pt x="6201359" y="400823"/>
                  <a:pt x="6209423" y="400823"/>
                </a:cubicBezTo>
                <a:cubicBezTo>
                  <a:pt x="6217487" y="392770"/>
                  <a:pt x="6225552" y="376666"/>
                  <a:pt x="6241680" y="392770"/>
                </a:cubicBezTo>
                <a:cubicBezTo>
                  <a:pt x="6241680" y="384719"/>
                  <a:pt x="6241680" y="384719"/>
                  <a:pt x="6241680" y="376666"/>
                </a:cubicBezTo>
                <a:cubicBezTo>
                  <a:pt x="6233616" y="368614"/>
                  <a:pt x="6217487" y="384719"/>
                  <a:pt x="6217487" y="360563"/>
                </a:cubicBezTo>
                <a:cubicBezTo>
                  <a:pt x="6209423" y="352510"/>
                  <a:pt x="6217487" y="376666"/>
                  <a:pt x="6209423" y="352510"/>
                </a:cubicBezTo>
                <a:cubicBezTo>
                  <a:pt x="6209423" y="384719"/>
                  <a:pt x="6201359" y="368614"/>
                  <a:pt x="6209423" y="392770"/>
                </a:cubicBezTo>
                <a:cubicBezTo>
                  <a:pt x="6193294" y="400823"/>
                  <a:pt x="6193294" y="368614"/>
                  <a:pt x="6201359" y="360563"/>
                </a:cubicBezTo>
                <a:cubicBezTo>
                  <a:pt x="6193294" y="352510"/>
                  <a:pt x="6161037" y="384719"/>
                  <a:pt x="6185230" y="384719"/>
                </a:cubicBezTo>
                <a:cubicBezTo>
                  <a:pt x="6185230" y="392770"/>
                  <a:pt x="6181198" y="390758"/>
                  <a:pt x="6176158" y="387739"/>
                </a:cubicBezTo>
                <a:lnTo>
                  <a:pt x="6171118" y="386731"/>
                </a:lnTo>
                <a:lnTo>
                  <a:pt x="6164264" y="379886"/>
                </a:lnTo>
                <a:lnTo>
                  <a:pt x="6169102" y="372639"/>
                </a:lnTo>
                <a:cubicBezTo>
                  <a:pt x="6173133" y="370627"/>
                  <a:pt x="6177166" y="368614"/>
                  <a:pt x="6177166" y="360563"/>
                </a:cubicBezTo>
                <a:cubicBezTo>
                  <a:pt x="6169102" y="352510"/>
                  <a:pt x="6161037" y="352510"/>
                  <a:pt x="6152973" y="352510"/>
                </a:cubicBezTo>
                <a:cubicBezTo>
                  <a:pt x="6136844" y="312250"/>
                  <a:pt x="6209423" y="304197"/>
                  <a:pt x="6161037" y="328354"/>
                </a:cubicBezTo>
                <a:cubicBezTo>
                  <a:pt x="6161037" y="352510"/>
                  <a:pt x="6169102" y="336406"/>
                  <a:pt x="6177166" y="352510"/>
                </a:cubicBezTo>
                <a:cubicBezTo>
                  <a:pt x="6217487" y="344458"/>
                  <a:pt x="6273938" y="320301"/>
                  <a:pt x="6322321" y="328354"/>
                </a:cubicBezTo>
                <a:cubicBezTo>
                  <a:pt x="6322321" y="336406"/>
                  <a:pt x="6322321" y="344458"/>
                  <a:pt x="6314256" y="344458"/>
                </a:cubicBezTo>
                <a:cubicBezTo>
                  <a:pt x="6306192" y="320301"/>
                  <a:pt x="6306192" y="352510"/>
                  <a:pt x="6298128" y="336406"/>
                </a:cubicBezTo>
                <a:cubicBezTo>
                  <a:pt x="6290066" y="368614"/>
                  <a:pt x="6322321" y="376666"/>
                  <a:pt x="6338449" y="384719"/>
                </a:cubicBezTo>
                <a:cubicBezTo>
                  <a:pt x="6314256" y="384719"/>
                  <a:pt x="6282002" y="408875"/>
                  <a:pt x="6257809" y="392770"/>
                </a:cubicBezTo>
                <a:cubicBezTo>
                  <a:pt x="6185230" y="424979"/>
                  <a:pt x="6128782" y="408875"/>
                  <a:pt x="6064267" y="433029"/>
                </a:cubicBezTo>
                <a:cubicBezTo>
                  <a:pt x="6056203" y="408875"/>
                  <a:pt x="6072332" y="400823"/>
                  <a:pt x="6064267" y="376666"/>
                </a:cubicBezTo>
                <a:cubicBezTo>
                  <a:pt x="6072332" y="376666"/>
                  <a:pt x="6072332" y="384719"/>
                  <a:pt x="6080396" y="384719"/>
                </a:cubicBezTo>
                <a:cubicBezTo>
                  <a:pt x="6080396" y="368614"/>
                  <a:pt x="6072332" y="360563"/>
                  <a:pt x="6080396" y="344458"/>
                </a:cubicBezTo>
                <a:cubicBezTo>
                  <a:pt x="6096525" y="336406"/>
                  <a:pt x="6104589" y="352510"/>
                  <a:pt x="6120718" y="336406"/>
                </a:cubicBezTo>
                <a:lnTo>
                  <a:pt x="6124265" y="349866"/>
                </a:lnTo>
                <a:lnTo>
                  <a:pt x="6127068" y="357077"/>
                </a:lnTo>
                <a:lnTo>
                  <a:pt x="6136844" y="368614"/>
                </a:lnTo>
                <a:cubicBezTo>
                  <a:pt x="6144909" y="344458"/>
                  <a:pt x="6112653" y="336406"/>
                  <a:pt x="6112653" y="312250"/>
                </a:cubicBezTo>
                <a:cubicBezTo>
                  <a:pt x="6104589" y="320301"/>
                  <a:pt x="6112653" y="328354"/>
                  <a:pt x="6104589" y="328354"/>
                </a:cubicBezTo>
                <a:cubicBezTo>
                  <a:pt x="6104589" y="312250"/>
                  <a:pt x="6096525" y="312250"/>
                  <a:pt x="6088460" y="320301"/>
                </a:cubicBezTo>
                <a:cubicBezTo>
                  <a:pt x="6080396" y="304197"/>
                  <a:pt x="6104589" y="312250"/>
                  <a:pt x="6088460" y="296148"/>
                </a:cubicBezTo>
                <a:cubicBezTo>
                  <a:pt x="6096525" y="296148"/>
                  <a:pt x="6104589" y="312250"/>
                  <a:pt x="6112653" y="304197"/>
                </a:cubicBezTo>
                <a:cubicBezTo>
                  <a:pt x="6112653" y="304197"/>
                  <a:pt x="6112653" y="288095"/>
                  <a:pt x="6112653" y="288095"/>
                </a:cubicBezTo>
                <a:cubicBezTo>
                  <a:pt x="6104589" y="296148"/>
                  <a:pt x="6072332" y="280044"/>
                  <a:pt x="6072332" y="312250"/>
                </a:cubicBezTo>
                <a:cubicBezTo>
                  <a:pt x="6056203" y="312250"/>
                  <a:pt x="6064267" y="296148"/>
                  <a:pt x="6064267" y="288095"/>
                </a:cubicBezTo>
                <a:cubicBezTo>
                  <a:pt x="6048139" y="288095"/>
                  <a:pt x="6064267" y="304197"/>
                  <a:pt x="6048139" y="304197"/>
                </a:cubicBezTo>
                <a:cubicBezTo>
                  <a:pt x="6040075" y="296148"/>
                  <a:pt x="6048139" y="296148"/>
                  <a:pt x="6048139" y="288095"/>
                </a:cubicBezTo>
                <a:cubicBezTo>
                  <a:pt x="6015882" y="320301"/>
                  <a:pt x="5983624" y="304197"/>
                  <a:pt x="5951370" y="312250"/>
                </a:cubicBezTo>
                <a:cubicBezTo>
                  <a:pt x="5951370" y="328354"/>
                  <a:pt x="5959434" y="352510"/>
                  <a:pt x="5943306" y="352510"/>
                </a:cubicBezTo>
                <a:cubicBezTo>
                  <a:pt x="5943306" y="336406"/>
                  <a:pt x="5935241" y="328354"/>
                  <a:pt x="5927177" y="336406"/>
                </a:cubicBezTo>
                <a:cubicBezTo>
                  <a:pt x="5935241" y="344458"/>
                  <a:pt x="5943306" y="352510"/>
                  <a:pt x="5943306" y="376666"/>
                </a:cubicBezTo>
                <a:lnTo>
                  <a:pt x="5958456" y="369102"/>
                </a:lnTo>
                <a:lnTo>
                  <a:pt x="5958569" y="370917"/>
                </a:lnTo>
                <a:lnTo>
                  <a:pt x="5956410" y="376666"/>
                </a:lnTo>
                <a:cubicBezTo>
                  <a:pt x="5955402" y="378680"/>
                  <a:pt x="5955402" y="380693"/>
                  <a:pt x="5959434" y="384719"/>
                </a:cubicBezTo>
                <a:lnTo>
                  <a:pt x="5958569" y="370917"/>
                </a:lnTo>
                <a:lnTo>
                  <a:pt x="5959434" y="368614"/>
                </a:lnTo>
                <a:lnTo>
                  <a:pt x="5958456" y="369102"/>
                </a:lnTo>
                <a:lnTo>
                  <a:pt x="5958427" y="368614"/>
                </a:lnTo>
                <a:cubicBezTo>
                  <a:pt x="5955402" y="364587"/>
                  <a:pt x="5951370" y="360563"/>
                  <a:pt x="5951370" y="352510"/>
                </a:cubicBezTo>
                <a:cubicBezTo>
                  <a:pt x="5967499" y="352510"/>
                  <a:pt x="5983624" y="360563"/>
                  <a:pt x="5991689" y="352510"/>
                </a:cubicBezTo>
                <a:cubicBezTo>
                  <a:pt x="5991689" y="368614"/>
                  <a:pt x="6007817" y="392770"/>
                  <a:pt x="6007817" y="400823"/>
                </a:cubicBezTo>
                <a:cubicBezTo>
                  <a:pt x="5983624" y="400823"/>
                  <a:pt x="5999753" y="376666"/>
                  <a:pt x="5983624" y="368614"/>
                </a:cubicBezTo>
                <a:cubicBezTo>
                  <a:pt x="5991689" y="376666"/>
                  <a:pt x="5983624" y="392770"/>
                  <a:pt x="5991689" y="400823"/>
                </a:cubicBezTo>
                <a:cubicBezTo>
                  <a:pt x="5983624" y="400823"/>
                  <a:pt x="5951370" y="400823"/>
                  <a:pt x="5943306" y="408875"/>
                </a:cubicBezTo>
                <a:cubicBezTo>
                  <a:pt x="5919113" y="433029"/>
                  <a:pt x="5959434" y="441081"/>
                  <a:pt x="5967499" y="449133"/>
                </a:cubicBezTo>
                <a:cubicBezTo>
                  <a:pt x="5967499" y="441081"/>
                  <a:pt x="5967499" y="416927"/>
                  <a:pt x="5975563" y="408875"/>
                </a:cubicBezTo>
                <a:cubicBezTo>
                  <a:pt x="5991689" y="416927"/>
                  <a:pt x="5975563" y="424979"/>
                  <a:pt x="5975563" y="433029"/>
                </a:cubicBezTo>
                <a:cubicBezTo>
                  <a:pt x="5975563" y="449133"/>
                  <a:pt x="5991689" y="433029"/>
                  <a:pt x="5999753" y="441081"/>
                </a:cubicBezTo>
                <a:lnTo>
                  <a:pt x="5999753" y="433029"/>
                </a:lnTo>
                <a:cubicBezTo>
                  <a:pt x="6015882" y="449133"/>
                  <a:pt x="6040075" y="408875"/>
                  <a:pt x="6056203" y="441081"/>
                </a:cubicBezTo>
                <a:cubicBezTo>
                  <a:pt x="6023946" y="449133"/>
                  <a:pt x="5991689" y="441081"/>
                  <a:pt x="5959434" y="457185"/>
                </a:cubicBezTo>
                <a:cubicBezTo>
                  <a:pt x="5951370" y="457185"/>
                  <a:pt x="5943306" y="441081"/>
                  <a:pt x="5935241" y="441081"/>
                </a:cubicBezTo>
                <a:cubicBezTo>
                  <a:pt x="5927177" y="400823"/>
                  <a:pt x="5927177" y="408875"/>
                  <a:pt x="5911048" y="360563"/>
                </a:cubicBezTo>
                <a:cubicBezTo>
                  <a:pt x="5919113" y="360563"/>
                  <a:pt x="5935241" y="376666"/>
                  <a:pt x="5935241" y="352510"/>
                </a:cubicBezTo>
                <a:cubicBezTo>
                  <a:pt x="5927177" y="336406"/>
                  <a:pt x="5927177" y="360563"/>
                  <a:pt x="5919113" y="360563"/>
                </a:cubicBezTo>
                <a:cubicBezTo>
                  <a:pt x="5919113" y="352510"/>
                  <a:pt x="5911048" y="352510"/>
                  <a:pt x="5911048" y="352510"/>
                </a:cubicBezTo>
                <a:cubicBezTo>
                  <a:pt x="5902984" y="336406"/>
                  <a:pt x="5919113" y="344458"/>
                  <a:pt x="5911048" y="328354"/>
                </a:cubicBezTo>
                <a:cubicBezTo>
                  <a:pt x="5902984" y="312250"/>
                  <a:pt x="5894920" y="328354"/>
                  <a:pt x="5894920" y="320301"/>
                </a:cubicBezTo>
                <a:cubicBezTo>
                  <a:pt x="5902984" y="336406"/>
                  <a:pt x="5894920" y="336406"/>
                  <a:pt x="5911048" y="352510"/>
                </a:cubicBezTo>
                <a:lnTo>
                  <a:pt x="5895793" y="352510"/>
                </a:lnTo>
                <a:lnTo>
                  <a:pt x="5896366" y="355530"/>
                </a:lnTo>
                <a:lnTo>
                  <a:pt x="5906008" y="375659"/>
                </a:lnTo>
                <a:cubicBezTo>
                  <a:pt x="5911048" y="380692"/>
                  <a:pt x="5915080" y="384719"/>
                  <a:pt x="5911048" y="392770"/>
                </a:cubicBezTo>
                <a:lnTo>
                  <a:pt x="5907823" y="388745"/>
                </a:lnTo>
                <a:lnTo>
                  <a:pt x="5902984" y="376666"/>
                </a:lnTo>
                <a:cubicBezTo>
                  <a:pt x="5902984" y="380693"/>
                  <a:pt x="5905000" y="384719"/>
                  <a:pt x="5907016" y="387739"/>
                </a:cubicBezTo>
                <a:lnTo>
                  <a:pt x="5907823" y="388745"/>
                </a:lnTo>
                <a:lnTo>
                  <a:pt x="5920213" y="419671"/>
                </a:lnTo>
                <a:lnTo>
                  <a:pt x="5920872" y="419671"/>
                </a:lnTo>
                <a:lnTo>
                  <a:pt x="5920398" y="420137"/>
                </a:lnTo>
                <a:lnTo>
                  <a:pt x="5935241" y="457185"/>
                </a:lnTo>
                <a:cubicBezTo>
                  <a:pt x="5931209" y="461212"/>
                  <a:pt x="5923144" y="465238"/>
                  <a:pt x="5915080" y="466245"/>
                </a:cubicBezTo>
                <a:lnTo>
                  <a:pt x="5896830" y="458044"/>
                </a:lnTo>
                <a:lnTo>
                  <a:pt x="5890204" y="459068"/>
                </a:lnTo>
                <a:lnTo>
                  <a:pt x="5864679" y="469265"/>
                </a:lnTo>
                <a:cubicBezTo>
                  <a:pt x="5848551" y="469265"/>
                  <a:pt x="5830405" y="469265"/>
                  <a:pt x="5822341" y="481341"/>
                </a:cubicBezTo>
                <a:cubicBezTo>
                  <a:pt x="5822341" y="465238"/>
                  <a:pt x="5814279" y="457185"/>
                  <a:pt x="5814279" y="457185"/>
                </a:cubicBezTo>
                <a:cubicBezTo>
                  <a:pt x="5822341" y="457185"/>
                  <a:pt x="5806214" y="433029"/>
                  <a:pt x="5822341" y="441081"/>
                </a:cubicBezTo>
                <a:cubicBezTo>
                  <a:pt x="5830405" y="457185"/>
                  <a:pt x="5814279" y="457185"/>
                  <a:pt x="5822341" y="473289"/>
                </a:cubicBezTo>
                <a:cubicBezTo>
                  <a:pt x="5838470" y="449133"/>
                  <a:pt x="5830405" y="465238"/>
                  <a:pt x="5846534" y="465238"/>
                </a:cubicBezTo>
                <a:cubicBezTo>
                  <a:pt x="5846534" y="457185"/>
                  <a:pt x="5838470" y="457185"/>
                  <a:pt x="5838470" y="449133"/>
                </a:cubicBezTo>
                <a:cubicBezTo>
                  <a:pt x="5846534" y="449133"/>
                  <a:pt x="5854598" y="465238"/>
                  <a:pt x="5862663" y="465238"/>
                </a:cubicBezTo>
                <a:cubicBezTo>
                  <a:pt x="5854598" y="457185"/>
                  <a:pt x="5886856" y="449133"/>
                  <a:pt x="5870727" y="441081"/>
                </a:cubicBezTo>
                <a:lnTo>
                  <a:pt x="5870727" y="433029"/>
                </a:lnTo>
                <a:cubicBezTo>
                  <a:pt x="5854598" y="416927"/>
                  <a:pt x="5862663" y="384719"/>
                  <a:pt x="5846534" y="352510"/>
                </a:cubicBezTo>
                <a:cubicBezTo>
                  <a:pt x="5846534" y="376666"/>
                  <a:pt x="5846534" y="400823"/>
                  <a:pt x="5838470" y="416927"/>
                </a:cubicBezTo>
                <a:cubicBezTo>
                  <a:pt x="5838470" y="424979"/>
                  <a:pt x="5846534" y="424979"/>
                  <a:pt x="5846534" y="433029"/>
                </a:cubicBezTo>
                <a:cubicBezTo>
                  <a:pt x="5854598" y="449133"/>
                  <a:pt x="5854598" y="424979"/>
                  <a:pt x="5862663" y="441081"/>
                </a:cubicBezTo>
                <a:cubicBezTo>
                  <a:pt x="5862663" y="449133"/>
                  <a:pt x="5854598" y="449133"/>
                  <a:pt x="5854598" y="457185"/>
                </a:cubicBezTo>
                <a:cubicBezTo>
                  <a:pt x="5846534" y="433029"/>
                  <a:pt x="5822341" y="416927"/>
                  <a:pt x="5830405" y="400823"/>
                </a:cubicBezTo>
                <a:lnTo>
                  <a:pt x="5824032" y="410016"/>
                </a:lnTo>
                <a:lnTo>
                  <a:pt x="5824061" y="410475"/>
                </a:lnTo>
                <a:lnTo>
                  <a:pt x="5823914" y="410183"/>
                </a:lnTo>
                <a:lnTo>
                  <a:pt x="5821334" y="413907"/>
                </a:lnTo>
                <a:cubicBezTo>
                  <a:pt x="5822341" y="418940"/>
                  <a:pt x="5826373" y="424979"/>
                  <a:pt x="5830405" y="433029"/>
                </a:cubicBezTo>
                <a:cubicBezTo>
                  <a:pt x="5806214" y="449133"/>
                  <a:pt x="5814279" y="408875"/>
                  <a:pt x="5806214" y="384719"/>
                </a:cubicBezTo>
                <a:lnTo>
                  <a:pt x="5799745" y="393944"/>
                </a:lnTo>
                <a:lnTo>
                  <a:pt x="5799809" y="402433"/>
                </a:lnTo>
                <a:lnTo>
                  <a:pt x="5798843" y="401718"/>
                </a:lnTo>
                <a:lnTo>
                  <a:pt x="5798150" y="416927"/>
                </a:lnTo>
                <a:lnTo>
                  <a:pt x="5782692" y="416927"/>
                </a:lnTo>
                <a:lnTo>
                  <a:pt x="5781607" y="415742"/>
                </a:lnTo>
                <a:lnTo>
                  <a:pt x="5774965" y="396796"/>
                </a:lnTo>
                <a:cubicBezTo>
                  <a:pt x="5773957" y="392770"/>
                  <a:pt x="5773957" y="388743"/>
                  <a:pt x="5773957" y="376666"/>
                </a:cubicBezTo>
                <a:cubicBezTo>
                  <a:pt x="5773957" y="384719"/>
                  <a:pt x="5773957" y="392770"/>
                  <a:pt x="5773957" y="400823"/>
                </a:cubicBezTo>
                <a:cubicBezTo>
                  <a:pt x="5773957" y="408875"/>
                  <a:pt x="5775975" y="410887"/>
                  <a:pt x="5778997" y="412899"/>
                </a:cubicBezTo>
                <a:lnTo>
                  <a:pt x="5781607" y="415742"/>
                </a:lnTo>
                <a:lnTo>
                  <a:pt x="5782021" y="416927"/>
                </a:lnTo>
                <a:lnTo>
                  <a:pt x="5782692" y="416927"/>
                </a:lnTo>
                <a:lnTo>
                  <a:pt x="5790086" y="424979"/>
                </a:lnTo>
                <a:cubicBezTo>
                  <a:pt x="5773957" y="416927"/>
                  <a:pt x="5765893" y="441081"/>
                  <a:pt x="5757829" y="433029"/>
                </a:cubicBezTo>
                <a:cubicBezTo>
                  <a:pt x="5741700" y="424979"/>
                  <a:pt x="5757829" y="433029"/>
                  <a:pt x="5765893" y="424979"/>
                </a:cubicBezTo>
                <a:cubicBezTo>
                  <a:pt x="5765893" y="406860"/>
                  <a:pt x="5756821" y="420449"/>
                  <a:pt x="5748884" y="418183"/>
                </a:cubicBezTo>
                <a:lnTo>
                  <a:pt x="5743432" y="411119"/>
                </a:lnTo>
                <a:lnTo>
                  <a:pt x="5750486" y="441454"/>
                </a:lnTo>
                <a:cubicBezTo>
                  <a:pt x="5742742" y="441454"/>
                  <a:pt x="5742742" y="441454"/>
                  <a:pt x="5742742" y="441454"/>
                </a:cubicBezTo>
                <a:cubicBezTo>
                  <a:pt x="5742742" y="433709"/>
                  <a:pt x="5742742" y="418219"/>
                  <a:pt x="5727253" y="425965"/>
                </a:cubicBezTo>
                <a:cubicBezTo>
                  <a:pt x="5742742" y="410475"/>
                  <a:pt x="5727253" y="425965"/>
                  <a:pt x="5719507" y="394986"/>
                </a:cubicBezTo>
                <a:cubicBezTo>
                  <a:pt x="5734997" y="394986"/>
                  <a:pt x="5727253" y="371752"/>
                  <a:pt x="5742742" y="364006"/>
                </a:cubicBezTo>
                <a:cubicBezTo>
                  <a:pt x="5742742" y="375622"/>
                  <a:pt x="5740805" y="387241"/>
                  <a:pt x="5740808" y="399825"/>
                </a:cubicBezTo>
                <a:lnTo>
                  <a:pt x="5742881" y="408744"/>
                </a:lnTo>
                <a:lnTo>
                  <a:pt x="5759846" y="406860"/>
                </a:lnTo>
                <a:cubicBezTo>
                  <a:pt x="5763879" y="404847"/>
                  <a:pt x="5765893" y="400823"/>
                  <a:pt x="5765893" y="392770"/>
                </a:cubicBezTo>
                <a:cubicBezTo>
                  <a:pt x="5757829" y="376666"/>
                  <a:pt x="5757829" y="360563"/>
                  <a:pt x="5741700" y="360563"/>
                </a:cubicBezTo>
                <a:cubicBezTo>
                  <a:pt x="5757829" y="352510"/>
                  <a:pt x="5741700" y="328354"/>
                  <a:pt x="5757829" y="336406"/>
                </a:cubicBezTo>
                <a:cubicBezTo>
                  <a:pt x="5749764" y="320301"/>
                  <a:pt x="5741700" y="344458"/>
                  <a:pt x="5733636" y="344458"/>
                </a:cubicBezTo>
                <a:cubicBezTo>
                  <a:pt x="5733636" y="328354"/>
                  <a:pt x="5709443" y="368614"/>
                  <a:pt x="5693314" y="344458"/>
                </a:cubicBezTo>
                <a:cubicBezTo>
                  <a:pt x="5693314" y="352510"/>
                  <a:pt x="5677185" y="344458"/>
                  <a:pt x="5685250" y="360563"/>
                </a:cubicBezTo>
                <a:cubicBezTo>
                  <a:pt x="5669121" y="352510"/>
                  <a:pt x="5669121" y="360563"/>
                  <a:pt x="5661057" y="360563"/>
                </a:cubicBezTo>
                <a:cubicBezTo>
                  <a:pt x="5677185" y="368614"/>
                  <a:pt x="5677185" y="400823"/>
                  <a:pt x="5693314" y="408875"/>
                </a:cubicBezTo>
                <a:cubicBezTo>
                  <a:pt x="5693314" y="424979"/>
                  <a:pt x="5685250" y="433029"/>
                  <a:pt x="5701378" y="457185"/>
                </a:cubicBezTo>
                <a:cubicBezTo>
                  <a:pt x="5685250" y="445108"/>
                  <a:pt x="5683235" y="429004"/>
                  <a:pt x="5680211" y="411895"/>
                </a:cubicBezTo>
                <a:lnTo>
                  <a:pt x="5669512" y="391714"/>
                </a:lnTo>
                <a:lnTo>
                  <a:pt x="5669121" y="384719"/>
                </a:lnTo>
                <a:lnTo>
                  <a:pt x="5665011" y="383226"/>
                </a:lnTo>
                <a:lnTo>
                  <a:pt x="5652995" y="360563"/>
                </a:lnTo>
                <a:cubicBezTo>
                  <a:pt x="5644931" y="360563"/>
                  <a:pt x="5661057" y="376666"/>
                  <a:pt x="5652995" y="376666"/>
                </a:cubicBezTo>
                <a:cubicBezTo>
                  <a:pt x="5657028" y="384719"/>
                  <a:pt x="5657028" y="382706"/>
                  <a:pt x="5658034" y="380692"/>
                </a:cubicBezTo>
                <a:lnTo>
                  <a:pt x="5665011" y="383226"/>
                </a:lnTo>
                <a:lnTo>
                  <a:pt x="5669512" y="391714"/>
                </a:lnTo>
                <a:lnTo>
                  <a:pt x="5670129" y="402835"/>
                </a:lnTo>
                <a:cubicBezTo>
                  <a:pt x="5671139" y="408875"/>
                  <a:pt x="5673154" y="416927"/>
                  <a:pt x="5677185" y="433029"/>
                </a:cubicBezTo>
                <a:cubicBezTo>
                  <a:pt x="5669121" y="424979"/>
                  <a:pt x="5661057" y="424979"/>
                  <a:pt x="5669121" y="433029"/>
                </a:cubicBezTo>
                <a:cubicBezTo>
                  <a:pt x="5661057" y="433029"/>
                  <a:pt x="5661057" y="424979"/>
                  <a:pt x="5652995" y="416927"/>
                </a:cubicBezTo>
                <a:cubicBezTo>
                  <a:pt x="5652995" y="424979"/>
                  <a:pt x="5652995" y="449133"/>
                  <a:pt x="5669121" y="449133"/>
                </a:cubicBezTo>
                <a:cubicBezTo>
                  <a:pt x="5669121" y="465238"/>
                  <a:pt x="5644931" y="433029"/>
                  <a:pt x="5652995" y="465238"/>
                </a:cubicBezTo>
                <a:cubicBezTo>
                  <a:pt x="5640899" y="465238"/>
                  <a:pt x="5646947" y="447120"/>
                  <a:pt x="5640521" y="441458"/>
                </a:cubicBezTo>
                <a:lnTo>
                  <a:pt x="5632023" y="441185"/>
                </a:lnTo>
                <a:lnTo>
                  <a:pt x="5632090" y="440002"/>
                </a:lnTo>
                <a:lnTo>
                  <a:pt x="5631607" y="438281"/>
                </a:lnTo>
                <a:lnTo>
                  <a:pt x="5636867" y="433029"/>
                </a:lnTo>
                <a:cubicBezTo>
                  <a:pt x="5640899" y="431017"/>
                  <a:pt x="5644931" y="429004"/>
                  <a:pt x="5644931" y="424979"/>
                </a:cubicBezTo>
                <a:cubicBezTo>
                  <a:pt x="5636867" y="424979"/>
                  <a:pt x="5628802" y="416927"/>
                  <a:pt x="5628802" y="400823"/>
                </a:cubicBezTo>
                <a:cubicBezTo>
                  <a:pt x="5636867" y="400823"/>
                  <a:pt x="5636867" y="400823"/>
                  <a:pt x="5636867" y="392770"/>
                </a:cubicBezTo>
                <a:cubicBezTo>
                  <a:pt x="5644931" y="408875"/>
                  <a:pt x="5644931" y="384719"/>
                  <a:pt x="5652995" y="408875"/>
                </a:cubicBezTo>
                <a:cubicBezTo>
                  <a:pt x="5652995" y="400823"/>
                  <a:pt x="5644931" y="368614"/>
                  <a:pt x="5636867" y="360563"/>
                </a:cubicBezTo>
                <a:cubicBezTo>
                  <a:pt x="5644931" y="368614"/>
                  <a:pt x="5636867" y="392770"/>
                  <a:pt x="5628802" y="360563"/>
                </a:cubicBezTo>
                <a:cubicBezTo>
                  <a:pt x="5620738" y="384719"/>
                  <a:pt x="5604610" y="368614"/>
                  <a:pt x="5596545" y="360563"/>
                </a:cubicBezTo>
                <a:cubicBezTo>
                  <a:pt x="5588481" y="360563"/>
                  <a:pt x="5596545" y="368614"/>
                  <a:pt x="5596545" y="376666"/>
                </a:cubicBezTo>
                <a:cubicBezTo>
                  <a:pt x="5588481" y="376666"/>
                  <a:pt x="5572352" y="368614"/>
                  <a:pt x="5572352" y="384719"/>
                </a:cubicBezTo>
                <a:cubicBezTo>
                  <a:pt x="5540095" y="352510"/>
                  <a:pt x="5523966" y="416927"/>
                  <a:pt x="5499776" y="392770"/>
                </a:cubicBezTo>
                <a:cubicBezTo>
                  <a:pt x="5495744" y="396796"/>
                  <a:pt x="5495744" y="402835"/>
                  <a:pt x="5495744" y="407868"/>
                </a:cubicBezTo>
                <a:lnTo>
                  <a:pt x="5492565" y="415005"/>
                </a:lnTo>
                <a:lnTo>
                  <a:pt x="5494463" y="418703"/>
                </a:lnTo>
                <a:lnTo>
                  <a:pt x="5499103" y="427753"/>
                </a:lnTo>
                <a:lnTo>
                  <a:pt x="5506830" y="439068"/>
                </a:lnTo>
                <a:cubicBezTo>
                  <a:pt x="5509856" y="447121"/>
                  <a:pt x="5511870" y="457185"/>
                  <a:pt x="5515902" y="473289"/>
                </a:cubicBezTo>
                <a:cubicBezTo>
                  <a:pt x="5507838" y="465238"/>
                  <a:pt x="5499776" y="441081"/>
                  <a:pt x="5507838" y="473289"/>
                </a:cubicBezTo>
                <a:cubicBezTo>
                  <a:pt x="5499776" y="465238"/>
                  <a:pt x="5491712" y="457185"/>
                  <a:pt x="5499776" y="481341"/>
                </a:cubicBezTo>
                <a:cubicBezTo>
                  <a:pt x="5491712" y="489394"/>
                  <a:pt x="5483648" y="489394"/>
                  <a:pt x="5483648" y="473289"/>
                </a:cubicBezTo>
                <a:cubicBezTo>
                  <a:pt x="5475583" y="489394"/>
                  <a:pt x="5467519" y="497445"/>
                  <a:pt x="5467519" y="497445"/>
                </a:cubicBezTo>
                <a:cubicBezTo>
                  <a:pt x="5459455" y="505498"/>
                  <a:pt x="5483648" y="537707"/>
                  <a:pt x="5475583" y="553810"/>
                </a:cubicBezTo>
                <a:cubicBezTo>
                  <a:pt x="5491712" y="545758"/>
                  <a:pt x="5459455" y="497445"/>
                  <a:pt x="5483648" y="497445"/>
                </a:cubicBezTo>
                <a:cubicBezTo>
                  <a:pt x="5483648" y="505498"/>
                  <a:pt x="5475583" y="505498"/>
                  <a:pt x="5491712" y="521602"/>
                </a:cubicBezTo>
                <a:cubicBezTo>
                  <a:pt x="5499776" y="521602"/>
                  <a:pt x="5483648" y="497445"/>
                  <a:pt x="5499776" y="497445"/>
                </a:cubicBezTo>
                <a:cubicBezTo>
                  <a:pt x="5507841" y="517575"/>
                  <a:pt x="5501790" y="527639"/>
                  <a:pt x="5495744" y="537707"/>
                </a:cubicBezTo>
                <a:lnTo>
                  <a:pt x="5494644" y="548685"/>
                </a:lnTo>
                <a:lnTo>
                  <a:pt x="5491712" y="545758"/>
                </a:lnTo>
                <a:lnTo>
                  <a:pt x="5493860" y="556494"/>
                </a:lnTo>
                <a:lnTo>
                  <a:pt x="5491712" y="577964"/>
                </a:lnTo>
                <a:cubicBezTo>
                  <a:pt x="5491712" y="586016"/>
                  <a:pt x="5499776" y="577964"/>
                  <a:pt x="5499776" y="586016"/>
                </a:cubicBezTo>
                <a:cubicBezTo>
                  <a:pt x="5499776" y="581991"/>
                  <a:pt x="5497759" y="573940"/>
                  <a:pt x="5495744" y="565887"/>
                </a:cubicBezTo>
                <a:lnTo>
                  <a:pt x="5493860" y="556494"/>
                </a:lnTo>
                <a:lnTo>
                  <a:pt x="5494644" y="548685"/>
                </a:lnTo>
                <a:lnTo>
                  <a:pt x="5506830" y="560855"/>
                </a:lnTo>
                <a:cubicBezTo>
                  <a:pt x="5509856" y="569913"/>
                  <a:pt x="5511870" y="581991"/>
                  <a:pt x="5515902" y="594069"/>
                </a:cubicBezTo>
                <a:cubicBezTo>
                  <a:pt x="5532031" y="594069"/>
                  <a:pt x="5523966" y="577964"/>
                  <a:pt x="5523966" y="577964"/>
                </a:cubicBezTo>
                <a:lnTo>
                  <a:pt x="5523966" y="586016"/>
                </a:lnTo>
                <a:cubicBezTo>
                  <a:pt x="5507838" y="586016"/>
                  <a:pt x="5523966" y="569913"/>
                  <a:pt x="5515902" y="553810"/>
                </a:cubicBezTo>
                <a:cubicBezTo>
                  <a:pt x="5532031" y="577964"/>
                  <a:pt x="5540095" y="553810"/>
                  <a:pt x="5532031" y="529654"/>
                </a:cubicBezTo>
                <a:cubicBezTo>
                  <a:pt x="5540095" y="529654"/>
                  <a:pt x="5548159" y="561863"/>
                  <a:pt x="5548159" y="561863"/>
                </a:cubicBezTo>
                <a:cubicBezTo>
                  <a:pt x="5548159" y="569913"/>
                  <a:pt x="5556224" y="569913"/>
                  <a:pt x="5556224" y="577964"/>
                </a:cubicBezTo>
                <a:lnTo>
                  <a:pt x="5559012" y="561262"/>
                </a:lnTo>
                <a:lnTo>
                  <a:pt x="5550091" y="554720"/>
                </a:lnTo>
                <a:cubicBezTo>
                  <a:pt x="5547188" y="548332"/>
                  <a:pt x="5545251" y="539811"/>
                  <a:pt x="5541378" y="531291"/>
                </a:cubicBezTo>
                <a:cubicBezTo>
                  <a:pt x="5545251" y="527032"/>
                  <a:pt x="5549123" y="531291"/>
                  <a:pt x="5552997" y="538748"/>
                </a:cubicBezTo>
                <a:lnTo>
                  <a:pt x="5560065" y="554950"/>
                </a:lnTo>
                <a:lnTo>
                  <a:pt x="5564288" y="529654"/>
                </a:lnTo>
                <a:cubicBezTo>
                  <a:pt x="5564288" y="537707"/>
                  <a:pt x="5572352" y="537707"/>
                  <a:pt x="5572352" y="529654"/>
                </a:cubicBezTo>
                <a:cubicBezTo>
                  <a:pt x="5588481" y="537707"/>
                  <a:pt x="5556224" y="537707"/>
                  <a:pt x="5572352" y="561863"/>
                </a:cubicBezTo>
                <a:cubicBezTo>
                  <a:pt x="5572352" y="553810"/>
                  <a:pt x="5572352" y="545758"/>
                  <a:pt x="5580417" y="545758"/>
                </a:cubicBezTo>
                <a:cubicBezTo>
                  <a:pt x="5580417" y="561863"/>
                  <a:pt x="5580417" y="569913"/>
                  <a:pt x="5588481" y="577964"/>
                </a:cubicBezTo>
                <a:cubicBezTo>
                  <a:pt x="5604610" y="569913"/>
                  <a:pt x="5572352" y="561863"/>
                  <a:pt x="5588481" y="553810"/>
                </a:cubicBezTo>
                <a:cubicBezTo>
                  <a:pt x="5612674" y="569913"/>
                  <a:pt x="5588481" y="602120"/>
                  <a:pt x="5580417" y="618225"/>
                </a:cubicBezTo>
                <a:cubicBezTo>
                  <a:pt x="5604610" y="626277"/>
                  <a:pt x="5588481" y="577964"/>
                  <a:pt x="5612674" y="577964"/>
                </a:cubicBezTo>
                <a:cubicBezTo>
                  <a:pt x="5612674" y="577964"/>
                  <a:pt x="5604610" y="553810"/>
                  <a:pt x="5596545" y="561863"/>
                </a:cubicBezTo>
                <a:cubicBezTo>
                  <a:pt x="5604610" y="545758"/>
                  <a:pt x="5604610" y="521602"/>
                  <a:pt x="5612674" y="537707"/>
                </a:cubicBezTo>
                <a:cubicBezTo>
                  <a:pt x="5612674" y="513550"/>
                  <a:pt x="5588481" y="513550"/>
                  <a:pt x="5596545" y="529654"/>
                </a:cubicBezTo>
                <a:cubicBezTo>
                  <a:pt x="5588481" y="537707"/>
                  <a:pt x="5588481" y="513550"/>
                  <a:pt x="5588481" y="513550"/>
                </a:cubicBezTo>
                <a:cubicBezTo>
                  <a:pt x="5604610" y="505498"/>
                  <a:pt x="5604610" y="521602"/>
                  <a:pt x="5620738" y="521602"/>
                </a:cubicBezTo>
                <a:cubicBezTo>
                  <a:pt x="5620738" y="513550"/>
                  <a:pt x="5612674" y="513550"/>
                  <a:pt x="5612674" y="489394"/>
                </a:cubicBezTo>
                <a:cubicBezTo>
                  <a:pt x="5604610" y="521602"/>
                  <a:pt x="5604610" y="473289"/>
                  <a:pt x="5620738" y="465238"/>
                </a:cubicBezTo>
                <a:cubicBezTo>
                  <a:pt x="5620738" y="473289"/>
                  <a:pt x="5620738" y="505498"/>
                  <a:pt x="5620738" y="505498"/>
                </a:cubicBezTo>
                <a:cubicBezTo>
                  <a:pt x="5620738" y="513550"/>
                  <a:pt x="5628802" y="513550"/>
                  <a:pt x="5636867" y="513550"/>
                </a:cubicBezTo>
                <a:cubicBezTo>
                  <a:pt x="5628802" y="505498"/>
                  <a:pt x="5628802" y="497445"/>
                  <a:pt x="5644931" y="521602"/>
                </a:cubicBezTo>
                <a:cubicBezTo>
                  <a:pt x="5661057" y="521602"/>
                  <a:pt x="5661057" y="505498"/>
                  <a:pt x="5669121" y="497445"/>
                </a:cubicBezTo>
                <a:cubicBezTo>
                  <a:pt x="5669121" y="505498"/>
                  <a:pt x="5669121" y="513550"/>
                  <a:pt x="5677185" y="521602"/>
                </a:cubicBezTo>
                <a:cubicBezTo>
                  <a:pt x="5652995" y="521602"/>
                  <a:pt x="5636867" y="521602"/>
                  <a:pt x="5604610" y="545758"/>
                </a:cubicBezTo>
                <a:cubicBezTo>
                  <a:pt x="5604610" y="561863"/>
                  <a:pt x="5620738" y="545758"/>
                  <a:pt x="5620738" y="561863"/>
                </a:cubicBezTo>
                <a:cubicBezTo>
                  <a:pt x="5677185" y="537707"/>
                  <a:pt x="5685250" y="561863"/>
                  <a:pt x="5749764" y="529654"/>
                </a:cubicBezTo>
                <a:cubicBezTo>
                  <a:pt x="5757829" y="553810"/>
                  <a:pt x="5790086" y="553810"/>
                  <a:pt x="5782021" y="577964"/>
                </a:cubicBezTo>
                <a:cubicBezTo>
                  <a:pt x="5790086" y="586016"/>
                  <a:pt x="5798150" y="586016"/>
                  <a:pt x="5798150" y="577964"/>
                </a:cubicBezTo>
                <a:cubicBezTo>
                  <a:pt x="5798150" y="577964"/>
                  <a:pt x="5798150" y="577964"/>
                  <a:pt x="5806214" y="577964"/>
                </a:cubicBezTo>
                <a:cubicBezTo>
                  <a:pt x="5806214" y="586016"/>
                  <a:pt x="5806214" y="594069"/>
                  <a:pt x="5806214" y="602120"/>
                </a:cubicBezTo>
                <a:cubicBezTo>
                  <a:pt x="5798150" y="602120"/>
                  <a:pt x="5798150" y="586016"/>
                  <a:pt x="5782021" y="594069"/>
                </a:cubicBezTo>
                <a:cubicBezTo>
                  <a:pt x="5782021" y="553810"/>
                  <a:pt x="5757829" y="569913"/>
                  <a:pt x="5749764" y="537707"/>
                </a:cubicBezTo>
                <a:cubicBezTo>
                  <a:pt x="5749764" y="569913"/>
                  <a:pt x="5725571" y="545758"/>
                  <a:pt x="5725571" y="577964"/>
                </a:cubicBezTo>
                <a:cubicBezTo>
                  <a:pt x="5717507" y="553810"/>
                  <a:pt x="5717507" y="561863"/>
                  <a:pt x="5709443" y="545758"/>
                </a:cubicBezTo>
                <a:cubicBezTo>
                  <a:pt x="5709443" y="553810"/>
                  <a:pt x="5709443" y="561863"/>
                  <a:pt x="5717507" y="577964"/>
                </a:cubicBezTo>
                <a:cubicBezTo>
                  <a:pt x="5717507" y="602120"/>
                  <a:pt x="5701378" y="561863"/>
                  <a:pt x="5701378" y="553810"/>
                </a:cubicBezTo>
                <a:cubicBezTo>
                  <a:pt x="5693314" y="594069"/>
                  <a:pt x="5677185" y="577964"/>
                  <a:pt x="5652995" y="586016"/>
                </a:cubicBezTo>
                <a:cubicBezTo>
                  <a:pt x="5652995" y="594069"/>
                  <a:pt x="5644931" y="626277"/>
                  <a:pt x="5661057" y="618225"/>
                </a:cubicBezTo>
                <a:cubicBezTo>
                  <a:pt x="5669121" y="642382"/>
                  <a:pt x="5644931" y="610173"/>
                  <a:pt x="5652995" y="634329"/>
                </a:cubicBezTo>
                <a:cubicBezTo>
                  <a:pt x="5640899" y="604133"/>
                  <a:pt x="5628802" y="601114"/>
                  <a:pt x="5626913" y="591301"/>
                </a:cubicBezTo>
                <a:lnTo>
                  <a:pt x="5627678" y="585900"/>
                </a:lnTo>
                <a:lnTo>
                  <a:pt x="5628802" y="586016"/>
                </a:lnTo>
                <a:cubicBezTo>
                  <a:pt x="5628802" y="577964"/>
                  <a:pt x="5628802" y="577964"/>
                  <a:pt x="5628802" y="577964"/>
                </a:cubicBezTo>
                <a:lnTo>
                  <a:pt x="5627678" y="585900"/>
                </a:lnTo>
                <a:lnTo>
                  <a:pt x="5625148" y="585640"/>
                </a:lnTo>
                <a:cubicBezTo>
                  <a:pt x="5623259" y="579978"/>
                  <a:pt x="5624771" y="561863"/>
                  <a:pt x="5612674" y="561863"/>
                </a:cubicBezTo>
                <a:cubicBezTo>
                  <a:pt x="5612674" y="569913"/>
                  <a:pt x="5620738" y="610173"/>
                  <a:pt x="5636867" y="618225"/>
                </a:cubicBezTo>
                <a:cubicBezTo>
                  <a:pt x="5644931" y="642382"/>
                  <a:pt x="5628802" y="634329"/>
                  <a:pt x="5636867" y="658485"/>
                </a:cubicBezTo>
                <a:cubicBezTo>
                  <a:pt x="5636867" y="658485"/>
                  <a:pt x="5628802" y="650433"/>
                  <a:pt x="5628802" y="642382"/>
                </a:cubicBezTo>
                <a:cubicBezTo>
                  <a:pt x="5628802" y="642382"/>
                  <a:pt x="5620738" y="642382"/>
                  <a:pt x="5628802" y="650433"/>
                </a:cubicBezTo>
                <a:cubicBezTo>
                  <a:pt x="5612674" y="650433"/>
                  <a:pt x="5620738" y="626277"/>
                  <a:pt x="5628802" y="626277"/>
                </a:cubicBezTo>
                <a:cubicBezTo>
                  <a:pt x="5620738" y="626277"/>
                  <a:pt x="5604610" y="602120"/>
                  <a:pt x="5620738" y="602120"/>
                </a:cubicBezTo>
                <a:cubicBezTo>
                  <a:pt x="5612674" y="586016"/>
                  <a:pt x="5604610" y="594069"/>
                  <a:pt x="5604610" y="610173"/>
                </a:cubicBezTo>
                <a:cubicBezTo>
                  <a:pt x="5628802" y="618225"/>
                  <a:pt x="5604610" y="618225"/>
                  <a:pt x="5612674" y="642382"/>
                </a:cubicBezTo>
                <a:cubicBezTo>
                  <a:pt x="5612674" y="666538"/>
                  <a:pt x="5604610" y="634329"/>
                  <a:pt x="5596545" y="626277"/>
                </a:cubicBezTo>
                <a:cubicBezTo>
                  <a:pt x="5596545" y="626277"/>
                  <a:pt x="5604610" y="642382"/>
                  <a:pt x="5604610" y="650433"/>
                </a:cubicBezTo>
                <a:cubicBezTo>
                  <a:pt x="5596545" y="650433"/>
                  <a:pt x="5596545" y="642382"/>
                  <a:pt x="5588481" y="634329"/>
                </a:cubicBezTo>
                <a:cubicBezTo>
                  <a:pt x="5580417" y="658485"/>
                  <a:pt x="5612674" y="666538"/>
                  <a:pt x="5620738" y="650433"/>
                </a:cubicBezTo>
                <a:cubicBezTo>
                  <a:pt x="5628802" y="658485"/>
                  <a:pt x="5620738" y="658485"/>
                  <a:pt x="5628802" y="666538"/>
                </a:cubicBezTo>
                <a:cubicBezTo>
                  <a:pt x="5628802" y="674589"/>
                  <a:pt x="5636867" y="666538"/>
                  <a:pt x="5636867" y="666538"/>
                </a:cubicBezTo>
                <a:cubicBezTo>
                  <a:pt x="5636867" y="682642"/>
                  <a:pt x="5628802" y="666538"/>
                  <a:pt x="5620738" y="682642"/>
                </a:cubicBezTo>
                <a:cubicBezTo>
                  <a:pt x="5636867" y="682642"/>
                  <a:pt x="5620738" y="698744"/>
                  <a:pt x="5636867" y="698744"/>
                </a:cubicBezTo>
                <a:cubicBezTo>
                  <a:pt x="5636867" y="714848"/>
                  <a:pt x="5620738" y="698744"/>
                  <a:pt x="5612674" y="714848"/>
                </a:cubicBezTo>
                <a:cubicBezTo>
                  <a:pt x="5604610" y="714848"/>
                  <a:pt x="5612674" y="698744"/>
                  <a:pt x="5628802" y="698744"/>
                </a:cubicBezTo>
                <a:cubicBezTo>
                  <a:pt x="5620738" y="690694"/>
                  <a:pt x="5604610" y="674589"/>
                  <a:pt x="5628802" y="674589"/>
                </a:cubicBezTo>
                <a:cubicBezTo>
                  <a:pt x="5612674" y="658485"/>
                  <a:pt x="5596545" y="674589"/>
                  <a:pt x="5588481" y="650433"/>
                </a:cubicBezTo>
                <a:cubicBezTo>
                  <a:pt x="5580417" y="650433"/>
                  <a:pt x="5588481" y="666538"/>
                  <a:pt x="5588481" y="682642"/>
                </a:cubicBezTo>
                <a:cubicBezTo>
                  <a:pt x="5572352" y="658485"/>
                  <a:pt x="5580417" y="690694"/>
                  <a:pt x="5564288" y="682642"/>
                </a:cubicBezTo>
                <a:cubicBezTo>
                  <a:pt x="5556224" y="658485"/>
                  <a:pt x="5580417" y="666538"/>
                  <a:pt x="5564288" y="642382"/>
                </a:cubicBezTo>
                <a:cubicBezTo>
                  <a:pt x="5556224" y="642382"/>
                  <a:pt x="5572352" y="666538"/>
                  <a:pt x="5556224" y="666538"/>
                </a:cubicBezTo>
                <a:cubicBezTo>
                  <a:pt x="5540095" y="634329"/>
                  <a:pt x="5548159" y="626277"/>
                  <a:pt x="5532031" y="610173"/>
                </a:cubicBezTo>
                <a:cubicBezTo>
                  <a:pt x="5532031" y="626277"/>
                  <a:pt x="5515902" y="618225"/>
                  <a:pt x="5507838" y="618225"/>
                </a:cubicBezTo>
                <a:cubicBezTo>
                  <a:pt x="5499776" y="626277"/>
                  <a:pt x="5491712" y="634329"/>
                  <a:pt x="5499776" y="650433"/>
                </a:cubicBezTo>
                <a:cubicBezTo>
                  <a:pt x="5507838" y="650433"/>
                  <a:pt x="5499776" y="634329"/>
                  <a:pt x="5507838" y="626277"/>
                </a:cubicBezTo>
                <a:cubicBezTo>
                  <a:pt x="5523966" y="650433"/>
                  <a:pt x="5491712" y="674589"/>
                  <a:pt x="5483648" y="642382"/>
                </a:cubicBezTo>
                <a:cubicBezTo>
                  <a:pt x="5475583" y="650433"/>
                  <a:pt x="5499776" y="674589"/>
                  <a:pt x="5483648" y="682642"/>
                </a:cubicBezTo>
                <a:lnTo>
                  <a:pt x="5497693" y="706017"/>
                </a:lnTo>
                <a:lnTo>
                  <a:pt x="5491712" y="703779"/>
                </a:lnTo>
                <a:cubicBezTo>
                  <a:pt x="5489694" y="704783"/>
                  <a:pt x="5487679" y="706795"/>
                  <a:pt x="5483648" y="706795"/>
                </a:cubicBezTo>
                <a:lnTo>
                  <a:pt x="5486021" y="719370"/>
                </a:lnTo>
                <a:lnTo>
                  <a:pt x="5479110" y="692077"/>
                </a:lnTo>
                <a:cubicBezTo>
                  <a:pt x="5475583" y="680627"/>
                  <a:pt x="5471551" y="670562"/>
                  <a:pt x="5467519" y="666538"/>
                </a:cubicBezTo>
                <a:cubicBezTo>
                  <a:pt x="5459455" y="666538"/>
                  <a:pt x="5475583" y="690694"/>
                  <a:pt x="5475583" y="698744"/>
                </a:cubicBezTo>
                <a:cubicBezTo>
                  <a:pt x="5451390" y="690694"/>
                  <a:pt x="5451390" y="682642"/>
                  <a:pt x="5427198" y="674589"/>
                </a:cubicBezTo>
                <a:cubicBezTo>
                  <a:pt x="5419133" y="682642"/>
                  <a:pt x="5451390" y="682642"/>
                  <a:pt x="5443326" y="698744"/>
                </a:cubicBezTo>
                <a:cubicBezTo>
                  <a:pt x="5451390" y="706795"/>
                  <a:pt x="5451390" y="698744"/>
                  <a:pt x="5451390" y="690694"/>
                </a:cubicBezTo>
                <a:cubicBezTo>
                  <a:pt x="5467519" y="698744"/>
                  <a:pt x="5451390" y="714848"/>
                  <a:pt x="5443326" y="714848"/>
                </a:cubicBezTo>
                <a:cubicBezTo>
                  <a:pt x="5443326" y="682642"/>
                  <a:pt x="5419133" y="698744"/>
                  <a:pt x="5411069" y="658485"/>
                </a:cubicBezTo>
                <a:cubicBezTo>
                  <a:pt x="5394940" y="674589"/>
                  <a:pt x="5427198" y="690694"/>
                  <a:pt x="5419133" y="714848"/>
                </a:cubicBezTo>
                <a:cubicBezTo>
                  <a:pt x="5427198" y="714848"/>
                  <a:pt x="5427198" y="706795"/>
                  <a:pt x="5427198" y="698744"/>
                </a:cubicBezTo>
                <a:cubicBezTo>
                  <a:pt x="5443326" y="714848"/>
                  <a:pt x="5419133" y="722900"/>
                  <a:pt x="5427198" y="747057"/>
                </a:cubicBezTo>
                <a:cubicBezTo>
                  <a:pt x="5435262" y="755108"/>
                  <a:pt x="5443326" y="755108"/>
                  <a:pt x="5451390" y="771213"/>
                </a:cubicBezTo>
                <a:lnTo>
                  <a:pt x="5457165" y="759681"/>
                </a:lnTo>
                <a:lnTo>
                  <a:pt x="5458699" y="763034"/>
                </a:lnTo>
                <a:cubicBezTo>
                  <a:pt x="5467014" y="782284"/>
                  <a:pt x="5477599" y="809460"/>
                  <a:pt x="5483648" y="827577"/>
                </a:cubicBezTo>
                <a:cubicBezTo>
                  <a:pt x="5479615" y="823550"/>
                  <a:pt x="5475583" y="817511"/>
                  <a:pt x="5473566" y="816505"/>
                </a:cubicBezTo>
                <a:lnTo>
                  <a:pt x="5473753" y="818286"/>
                </a:lnTo>
                <a:lnTo>
                  <a:pt x="5447358" y="800401"/>
                </a:lnTo>
                <a:cubicBezTo>
                  <a:pt x="5437279" y="797381"/>
                  <a:pt x="5427198" y="795369"/>
                  <a:pt x="5419133" y="787317"/>
                </a:cubicBezTo>
                <a:cubicBezTo>
                  <a:pt x="5411069" y="795369"/>
                  <a:pt x="5427198" y="811473"/>
                  <a:pt x="5435262" y="835627"/>
                </a:cubicBezTo>
                <a:lnTo>
                  <a:pt x="5411069" y="811473"/>
                </a:lnTo>
                <a:lnTo>
                  <a:pt x="5410062" y="795369"/>
                </a:lnTo>
                <a:cubicBezTo>
                  <a:pt x="5407036" y="789329"/>
                  <a:pt x="5403005" y="783290"/>
                  <a:pt x="5403005" y="779264"/>
                </a:cubicBezTo>
                <a:cubicBezTo>
                  <a:pt x="5419133" y="771213"/>
                  <a:pt x="5435262" y="795369"/>
                  <a:pt x="5451390" y="787317"/>
                </a:cubicBezTo>
                <a:cubicBezTo>
                  <a:pt x="5443326" y="771213"/>
                  <a:pt x="5427198" y="779264"/>
                  <a:pt x="5435262" y="763161"/>
                </a:cubicBezTo>
                <a:cubicBezTo>
                  <a:pt x="5427198" y="771213"/>
                  <a:pt x="5427198" y="722900"/>
                  <a:pt x="5411069" y="722900"/>
                </a:cubicBezTo>
                <a:cubicBezTo>
                  <a:pt x="5419133" y="698744"/>
                  <a:pt x="5394940" y="690694"/>
                  <a:pt x="5394940" y="658485"/>
                </a:cubicBezTo>
                <a:cubicBezTo>
                  <a:pt x="5386875" y="642382"/>
                  <a:pt x="5386875" y="674589"/>
                  <a:pt x="5386875" y="650433"/>
                </a:cubicBezTo>
                <a:cubicBezTo>
                  <a:pt x="5378811" y="658485"/>
                  <a:pt x="5378811" y="666538"/>
                  <a:pt x="5378811" y="666538"/>
                </a:cubicBezTo>
                <a:cubicBezTo>
                  <a:pt x="5386875" y="674589"/>
                  <a:pt x="5394940" y="674589"/>
                  <a:pt x="5394940" y="690694"/>
                </a:cubicBezTo>
                <a:cubicBezTo>
                  <a:pt x="5386875" y="682642"/>
                  <a:pt x="5378811" y="682642"/>
                  <a:pt x="5370747" y="682642"/>
                </a:cubicBezTo>
                <a:cubicBezTo>
                  <a:pt x="5370747" y="682642"/>
                  <a:pt x="5378811" y="690694"/>
                  <a:pt x="5370747" y="690694"/>
                </a:cubicBezTo>
                <a:cubicBezTo>
                  <a:pt x="5378811" y="714848"/>
                  <a:pt x="5378811" y="674589"/>
                  <a:pt x="5386875" y="698744"/>
                </a:cubicBezTo>
                <a:cubicBezTo>
                  <a:pt x="5394940" y="714848"/>
                  <a:pt x="5362682" y="706795"/>
                  <a:pt x="5362682" y="690694"/>
                </a:cubicBezTo>
                <a:cubicBezTo>
                  <a:pt x="5362682" y="706795"/>
                  <a:pt x="5362682" y="739004"/>
                  <a:pt x="5370747" y="747057"/>
                </a:cubicBezTo>
                <a:cubicBezTo>
                  <a:pt x="5370747" y="755108"/>
                  <a:pt x="5370747" y="755108"/>
                  <a:pt x="5362682" y="763161"/>
                </a:cubicBezTo>
                <a:cubicBezTo>
                  <a:pt x="5362682" y="755108"/>
                  <a:pt x="5362682" y="747057"/>
                  <a:pt x="5354618" y="747057"/>
                </a:cubicBezTo>
                <a:cubicBezTo>
                  <a:pt x="5354618" y="747057"/>
                  <a:pt x="5354618" y="755108"/>
                  <a:pt x="5354618" y="763161"/>
                </a:cubicBezTo>
                <a:cubicBezTo>
                  <a:pt x="5354618" y="763161"/>
                  <a:pt x="5346554" y="747057"/>
                  <a:pt x="5346554" y="739004"/>
                </a:cubicBezTo>
                <a:cubicBezTo>
                  <a:pt x="5338492" y="747057"/>
                  <a:pt x="5346554" y="763161"/>
                  <a:pt x="5346554" y="763161"/>
                </a:cubicBezTo>
                <a:cubicBezTo>
                  <a:pt x="5322363" y="747057"/>
                  <a:pt x="5346554" y="730952"/>
                  <a:pt x="5322363" y="714848"/>
                </a:cubicBezTo>
                <a:cubicBezTo>
                  <a:pt x="5338492" y="714848"/>
                  <a:pt x="5314299" y="682642"/>
                  <a:pt x="5338492" y="682642"/>
                </a:cubicBezTo>
                <a:cubicBezTo>
                  <a:pt x="5338492" y="698744"/>
                  <a:pt x="5338492" y="714848"/>
                  <a:pt x="5346554" y="730952"/>
                </a:cubicBezTo>
                <a:cubicBezTo>
                  <a:pt x="5354618" y="730952"/>
                  <a:pt x="5346554" y="722900"/>
                  <a:pt x="5346554" y="722900"/>
                </a:cubicBezTo>
                <a:cubicBezTo>
                  <a:pt x="5354618" y="722900"/>
                  <a:pt x="5354618" y="730952"/>
                  <a:pt x="5354618" y="730952"/>
                </a:cubicBezTo>
                <a:cubicBezTo>
                  <a:pt x="5362682" y="706795"/>
                  <a:pt x="5346554" y="682642"/>
                  <a:pt x="5330428" y="666538"/>
                </a:cubicBezTo>
                <a:cubicBezTo>
                  <a:pt x="5330428" y="698744"/>
                  <a:pt x="5306235" y="706795"/>
                  <a:pt x="5298171" y="730952"/>
                </a:cubicBezTo>
                <a:cubicBezTo>
                  <a:pt x="5322363" y="755108"/>
                  <a:pt x="5306235" y="763161"/>
                  <a:pt x="5330428" y="795369"/>
                </a:cubicBezTo>
                <a:cubicBezTo>
                  <a:pt x="5314299" y="803421"/>
                  <a:pt x="5322363" y="819526"/>
                  <a:pt x="5314299" y="835627"/>
                </a:cubicBezTo>
                <a:cubicBezTo>
                  <a:pt x="5314299" y="859783"/>
                  <a:pt x="5314299" y="803421"/>
                  <a:pt x="5298171" y="819526"/>
                </a:cubicBezTo>
                <a:cubicBezTo>
                  <a:pt x="5294139" y="827577"/>
                  <a:pt x="5298171" y="837642"/>
                  <a:pt x="5302203" y="846699"/>
                </a:cubicBezTo>
                <a:lnTo>
                  <a:pt x="5303139" y="851616"/>
                </a:lnTo>
                <a:lnTo>
                  <a:pt x="5308262" y="853687"/>
                </a:lnTo>
                <a:lnTo>
                  <a:pt x="5308262" y="866970"/>
                </a:lnTo>
                <a:lnTo>
                  <a:pt x="5313289" y="864816"/>
                </a:lnTo>
                <a:cubicBezTo>
                  <a:pt x="5314299" y="863810"/>
                  <a:pt x="5314299" y="863810"/>
                  <a:pt x="5314299" y="867836"/>
                </a:cubicBezTo>
                <a:cubicBezTo>
                  <a:pt x="5318332" y="863810"/>
                  <a:pt x="5318332" y="855759"/>
                  <a:pt x="5319339" y="847706"/>
                </a:cubicBezTo>
                <a:lnTo>
                  <a:pt x="5327237" y="833368"/>
                </a:lnTo>
                <a:lnTo>
                  <a:pt x="5332108" y="855256"/>
                </a:lnTo>
                <a:lnTo>
                  <a:pt x="5332443" y="860791"/>
                </a:lnTo>
                <a:cubicBezTo>
                  <a:pt x="5332443" y="867836"/>
                  <a:pt x="5330428" y="871863"/>
                  <a:pt x="5322363" y="875888"/>
                </a:cubicBezTo>
                <a:cubicBezTo>
                  <a:pt x="5330428" y="891992"/>
                  <a:pt x="5346554" y="883939"/>
                  <a:pt x="5346554" y="900044"/>
                </a:cubicBezTo>
                <a:cubicBezTo>
                  <a:pt x="5354618" y="908096"/>
                  <a:pt x="5346554" y="875888"/>
                  <a:pt x="5338492" y="883939"/>
                </a:cubicBezTo>
                <a:lnTo>
                  <a:pt x="5332108" y="855256"/>
                </a:lnTo>
                <a:lnTo>
                  <a:pt x="5330428" y="827577"/>
                </a:lnTo>
                <a:lnTo>
                  <a:pt x="5327237" y="833368"/>
                </a:lnTo>
                <a:lnTo>
                  <a:pt x="5322363" y="811473"/>
                </a:lnTo>
                <a:cubicBezTo>
                  <a:pt x="5346554" y="835627"/>
                  <a:pt x="5338492" y="867836"/>
                  <a:pt x="5362682" y="883939"/>
                </a:cubicBezTo>
                <a:cubicBezTo>
                  <a:pt x="5370747" y="883939"/>
                  <a:pt x="5370747" y="891992"/>
                  <a:pt x="5370747" y="900044"/>
                </a:cubicBezTo>
                <a:cubicBezTo>
                  <a:pt x="5378811" y="896018"/>
                  <a:pt x="5376795" y="885953"/>
                  <a:pt x="5371755" y="876894"/>
                </a:cubicBezTo>
                <a:lnTo>
                  <a:pt x="5370914" y="875771"/>
                </a:lnTo>
                <a:lnTo>
                  <a:pt x="5380323" y="869220"/>
                </a:lnTo>
                <a:cubicBezTo>
                  <a:pt x="5387884" y="867332"/>
                  <a:pt x="5390908" y="877900"/>
                  <a:pt x="5403005" y="883939"/>
                </a:cubicBezTo>
                <a:cubicBezTo>
                  <a:pt x="5411069" y="883939"/>
                  <a:pt x="5411069" y="875888"/>
                  <a:pt x="5411069" y="875888"/>
                </a:cubicBezTo>
                <a:cubicBezTo>
                  <a:pt x="5411069" y="851732"/>
                  <a:pt x="5394940" y="875888"/>
                  <a:pt x="5394940" y="851732"/>
                </a:cubicBezTo>
                <a:cubicBezTo>
                  <a:pt x="5403005" y="851732"/>
                  <a:pt x="5403005" y="859783"/>
                  <a:pt x="5403005" y="851732"/>
                </a:cubicBezTo>
                <a:cubicBezTo>
                  <a:pt x="5411069" y="859783"/>
                  <a:pt x="5419133" y="875888"/>
                  <a:pt x="5419133" y="883939"/>
                </a:cubicBezTo>
                <a:cubicBezTo>
                  <a:pt x="5403005" y="908096"/>
                  <a:pt x="5443326" y="924201"/>
                  <a:pt x="5435262" y="940305"/>
                </a:cubicBezTo>
                <a:cubicBezTo>
                  <a:pt x="5427198" y="940305"/>
                  <a:pt x="5427198" y="932252"/>
                  <a:pt x="5427198" y="924201"/>
                </a:cubicBezTo>
                <a:cubicBezTo>
                  <a:pt x="5419133" y="932252"/>
                  <a:pt x="5427198" y="940305"/>
                  <a:pt x="5427198" y="948357"/>
                </a:cubicBezTo>
                <a:cubicBezTo>
                  <a:pt x="5419133" y="940305"/>
                  <a:pt x="5411069" y="908096"/>
                  <a:pt x="5403005" y="891992"/>
                </a:cubicBezTo>
                <a:cubicBezTo>
                  <a:pt x="5403005" y="891992"/>
                  <a:pt x="5403005" y="900044"/>
                  <a:pt x="5394940" y="908096"/>
                </a:cubicBezTo>
                <a:cubicBezTo>
                  <a:pt x="5386875" y="891992"/>
                  <a:pt x="5403005" y="883939"/>
                  <a:pt x="5386875" y="883939"/>
                </a:cubicBezTo>
                <a:cubicBezTo>
                  <a:pt x="5394940" y="883939"/>
                  <a:pt x="5386875" y="932252"/>
                  <a:pt x="5378811" y="908096"/>
                </a:cubicBezTo>
                <a:cubicBezTo>
                  <a:pt x="5370747" y="916148"/>
                  <a:pt x="5370747" y="916148"/>
                  <a:pt x="5370747" y="924201"/>
                </a:cubicBezTo>
                <a:cubicBezTo>
                  <a:pt x="5378811" y="940305"/>
                  <a:pt x="5386875" y="932252"/>
                  <a:pt x="5394940" y="956408"/>
                </a:cubicBezTo>
                <a:cubicBezTo>
                  <a:pt x="5378811" y="964458"/>
                  <a:pt x="5362682" y="940305"/>
                  <a:pt x="5362682" y="924201"/>
                </a:cubicBezTo>
                <a:cubicBezTo>
                  <a:pt x="5354618" y="924201"/>
                  <a:pt x="5346554" y="908096"/>
                  <a:pt x="5338492" y="908096"/>
                </a:cubicBezTo>
                <a:cubicBezTo>
                  <a:pt x="5330428" y="908096"/>
                  <a:pt x="5330428" y="924201"/>
                  <a:pt x="5338492" y="940305"/>
                </a:cubicBezTo>
                <a:cubicBezTo>
                  <a:pt x="5338492" y="948357"/>
                  <a:pt x="5346554" y="948357"/>
                  <a:pt x="5354618" y="948357"/>
                </a:cubicBezTo>
                <a:lnTo>
                  <a:pt x="5353648" y="964853"/>
                </a:lnTo>
                <a:lnTo>
                  <a:pt x="5346554" y="964458"/>
                </a:lnTo>
                <a:cubicBezTo>
                  <a:pt x="5350586" y="968485"/>
                  <a:pt x="5352604" y="968485"/>
                  <a:pt x="5353611" y="965466"/>
                </a:cubicBezTo>
                <a:lnTo>
                  <a:pt x="5353648" y="964853"/>
                </a:lnTo>
                <a:lnTo>
                  <a:pt x="5364700" y="965466"/>
                </a:lnTo>
                <a:cubicBezTo>
                  <a:pt x="5370747" y="962446"/>
                  <a:pt x="5378811" y="960434"/>
                  <a:pt x="5394940" y="972511"/>
                </a:cubicBezTo>
                <a:cubicBezTo>
                  <a:pt x="5411069" y="980563"/>
                  <a:pt x="5427198" y="1093292"/>
                  <a:pt x="5403005" y="996667"/>
                </a:cubicBezTo>
                <a:cubicBezTo>
                  <a:pt x="5378811" y="996667"/>
                  <a:pt x="5419133" y="1044980"/>
                  <a:pt x="5394940" y="1036927"/>
                </a:cubicBezTo>
                <a:cubicBezTo>
                  <a:pt x="5394940" y="1024850"/>
                  <a:pt x="5394940" y="1010759"/>
                  <a:pt x="5391915" y="998679"/>
                </a:cubicBezTo>
                <a:lnTo>
                  <a:pt x="5378218" y="981748"/>
                </a:lnTo>
                <a:lnTo>
                  <a:pt x="5378811" y="980563"/>
                </a:lnTo>
                <a:lnTo>
                  <a:pt x="5377921" y="981379"/>
                </a:lnTo>
                <a:lnTo>
                  <a:pt x="5370747" y="972511"/>
                </a:lnTo>
                <a:cubicBezTo>
                  <a:pt x="5362682" y="972511"/>
                  <a:pt x="5362682" y="988615"/>
                  <a:pt x="5354618" y="996667"/>
                </a:cubicBezTo>
                <a:cubicBezTo>
                  <a:pt x="5362682" y="1004719"/>
                  <a:pt x="5364700" y="998682"/>
                  <a:pt x="5366715" y="991634"/>
                </a:cubicBezTo>
                <a:lnTo>
                  <a:pt x="5377921" y="981379"/>
                </a:lnTo>
                <a:lnTo>
                  <a:pt x="5378218" y="981748"/>
                </a:lnTo>
                <a:lnTo>
                  <a:pt x="5365707" y="1006732"/>
                </a:lnTo>
                <a:cubicBezTo>
                  <a:pt x="5362682" y="1012771"/>
                  <a:pt x="5362682" y="1020823"/>
                  <a:pt x="5370747" y="1044980"/>
                </a:cubicBezTo>
                <a:cubicBezTo>
                  <a:pt x="5362682" y="1053032"/>
                  <a:pt x="5354618" y="1004719"/>
                  <a:pt x="5346554" y="996667"/>
                </a:cubicBezTo>
                <a:cubicBezTo>
                  <a:pt x="5338492" y="1004719"/>
                  <a:pt x="5354618" y="1020823"/>
                  <a:pt x="5354618" y="1036927"/>
                </a:cubicBezTo>
                <a:cubicBezTo>
                  <a:pt x="5346554" y="1036927"/>
                  <a:pt x="5346554" y="1036927"/>
                  <a:pt x="5338492" y="1036927"/>
                </a:cubicBezTo>
                <a:cubicBezTo>
                  <a:pt x="5354618" y="1053032"/>
                  <a:pt x="5338492" y="1053032"/>
                  <a:pt x="5346554" y="1077188"/>
                </a:cubicBezTo>
                <a:cubicBezTo>
                  <a:pt x="5338492" y="1061084"/>
                  <a:pt x="5314299" y="1044980"/>
                  <a:pt x="5330428" y="1028876"/>
                </a:cubicBezTo>
                <a:cubicBezTo>
                  <a:pt x="5322363" y="1012771"/>
                  <a:pt x="5322363" y="1036927"/>
                  <a:pt x="5314299" y="1036927"/>
                </a:cubicBezTo>
                <a:cubicBezTo>
                  <a:pt x="5314299" y="1028876"/>
                  <a:pt x="5314299" y="1004719"/>
                  <a:pt x="5306235" y="1020823"/>
                </a:cubicBezTo>
                <a:cubicBezTo>
                  <a:pt x="5306235" y="1020823"/>
                  <a:pt x="5298171" y="980563"/>
                  <a:pt x="5314299" y="988615"/>
                </a:cubicBezTo>
                <a:cubicBezTo>
                  <a:pt x="5314299" y="972511"/>
                  <a:pt x="5298171" y="988615"/>
                  <a:pt x="5298171" y="972511"/>
                </a:cubicBezTo>
                <a:cubicBezTo>
                  <a:pt x="5298171" y="972511"/>
                  <a:pt x="5298171" y="980563"/>
                  <a:pt x="5298171" y="988615"/>
                </a:cubicBezTo>
                <a:cubicBezTo>
                  <a:pt x="5290106" y="988615"/>
                  <a:pt x="5290106" y="956408"/>
                  <a:pt x="5298171" y="948357"/>
                </a:cubicBezTo>
                <a:cubicBezTo>
                  <a:pt x="5290106" y="948357"/>
                  <a:pt x="5290106" y="948357"/>
                  <a:pt x="5282042" y="932252"/>
                </a:cubicBezTo>
                <a:cubicBezTo>
                  <a:pt x="5282042" y="932252"/>
                  <a:pt x="5282042" y="940305"/>
                  <a:pt x="5273978" y="948357"/>
                </a:cubicBezTo>
                <a:cubicBezTo>
                  <a:pt x="5273978" y="964458"/>
                  <a:pt x="5290106" y="948357"/>
                  <a:pt x="5290106" y="964458"/>
                </a:cubicBezTo>
                <a:cubicBezTo>
                  <a:pt x="5290106" y="972511"/>
                  <a:pt x="5282042" y="972511"/>
                  <a:pt x="5290106" y="980563"/>
                </a:cubicBezTo>
                <a:cubicBezTo>
                  <a:pt x="5273978" y="988615"/>
                  <a:pt x="5273978" y="972511"/>
                  <a:pt x="5265913" y="972511"/>
                </a:cubicBezTo>
                <a:cubicBezTo>
                  <a:pt x="5282042" y="996667"/>
                  <a:pt x="5265913" y="996667"/>
                  <a:pt x="5282042" y="1020823"/>
                </a:cubicBezTo>
                <a:cubicBezTo>
                  <a:pt x="5273978" y="1012771"/>
                  <a:pt x="5273978" y="1020823"/>
                  <a:pt x="5273978" y="1028876"/>
                </a:cubicBezTo>
                <a:cubicBezTo>
                  <a:pt x="5265913" y="996667"/>
                  <a:pt x="5257849" y="988615"/>
                  <a:pt x="5265913" y="964458"/>
                </a:cubicBezTo>
                <a:cubicBezTo>
                  <a:pt x="5265913" y="964458"/>
                  <a:pt x="5273978" y="964458"/>
                  <a:pt x="5282042" y="964458"/>
                </a:cubicBezTo>
                <a:cubicBezTo>
                  <a:pt x="5257849" y="956408"/>
                  <a:pt x="5273978" y="932252"/>
                  <a:pt x="5257849" y="924201"/>
                </a:cubicBezTo>
                <a:cubicBezTo>
                  <a:pt x="5257849" y="916148"/>
                  <a:pt x="5257849" y="916148"/>
                  <a:pt x="5265913" y="916148"/>
                </a:cubicBezTo>
                <a:cubicBezTo>
                  <a:pt x="5257849" y="916148"/>
                  <a:pt x="5257849" y="908096"/>
                  <a:pt x="5249785" y="891992"/>
                </a:cubicBezTo>
                <a:cubicBezTo>
                  <a:pt x="5249785" y="932252"/>
                  <a:pt x="5209463" y="916148"/>
                  <a:pt x="5209463" y="867836"/>
                </a:cubicBezTo>
                <a:cubicBezTo>
                  <a:pt x="5209463" y="916148"/>
                  <a:pt x="5201399" y="851732"/>
                  <a:pt x="5201399" y="835627"/>
                </a:cubicBezTo>
                <a:cubicBezTo>
                  <a:pt x="5209463" y="835627"/>
                  <a:pt x="5209463" y="859783"/>
                  <a:pt x="5217528" y="867836"/>
                </a:cubicBezTo>
                <a:cubicBezTo>
                  <a:pt x="5217528" y="863810"/>
                  <a:pt x="5213496" y="853746"/>
                  <a:pt x="5212488" y="846699"/>
                </a:cubicBezTo>
                <a:lnTo>
                  <a:pt x="5220140" y="844935"/>
                </a:lnTo>
                <a:lnTo>
                  <a:pt x="5219969" y="844182"/>
                </a:lnTo>
                <a:lnTo>
                  <a:pt x="5220823" y="844779"/>
                </a:lnTo>
                <a:lnTo>
                  <a:pt x="5225592" y="843679"/>
                </a:lnTo>
                <a:cubicBezTo>
                  <a:pt x="5217528" y="827577"/>
                  <a:pt x="5209463" y="827577"/>
                  <a:pt x="5209463" y="811473"/>
                </a:cubicBezTo>
                <a:cubicBezTo>
                  <a:pt x="5217528" y="815498"/>
                  <a:pt x="5219542" y="821538"/>
                  <a:pt x="5221560" y="827577"/>
                </a:cubicBezTo>
                <a:lnTo>
                  <a:pt x="5225924" y="833388"/>
                </a:lnTo>
                <a:lnTo>
                  <a:pt x="5225592" y="835627"/>
                </a:lnTo>
                <a:lnTo>
                  <a:pt x="5227769" y="835844"/>
                </a:lnTo>
                <a:lnTo>
                  <a:pt x="5233656" y="843679"/>
                </a:lnTo>
                <a:cubicBezTo>
                  <a:pt x="5237689" y="839653"/>
                  <a:pt x="5237689" y="837640"/>
                  <a:pt x="5235672" y="836633"/>
                </a:cubicBezTo>
                <a:lnTo>
                  <a:pt x="5227769" y="835844"/>
                </a:lnTo>
                <a:lnTo>
                  <a:pt x="5225924" y="833388"/>
                </a:lnTo>
                <a:lnTo>
                  <a:pt x="5229624" y="808454"/>
                </a:lnTo>
                <a:cubicBezTo>
                  <a:pt x="5231638" y="801406"/>
                  <a:pt x="5233656" y="795369"/>
                  <a:pt x="5233656" y="787317"/>
                </a:cubicBezTo>
                <a:cubicBezTo>
                  <a:pt x="5217528" y="787317"/>
                  <a:pt x="5225592" y="803421"/>
                  <a:pt x="5225592" y="811473"/>
                </a:cubicBezTo>
                <a:cubicBezTo>
                  <a:pt x="5209463" y="795369"/>
                  <a:pt x="5209463" y="803421"/>
                  <a:pt x="5185270" y="787317"/>
                </a:cubicBezTo>
                <a:cubicBezTo>
                  <a:pt x="5201399" y="795369"/>
                  <a:pt x="5193335" y="779264"/>
                  <a:pt x="5209463" y="771213"/>
                </a:cubicBezTo>
                <a:lnTo>
                  <a:pt x="5185156" y="774013"/>
                </a:lnTo>
                <a:lnTo>
                  <a:pt x="5185119" y="774479"/>
                </a:lnTo>
                <a:lnTo>
                  <a:pt x="5184995" y="774032"/>
                </a:lnTo>
                <a:lnTo>
                  <a:pt x="5183253" y="774233"/>
                </a:lnTo>
                <a:cubicBezTo>
                  <a:pt x="5175191" y="775237"/>
                  <a:pt x="5169142" y="779264"/>
                  <a:pt x="5169142" y="795369"/>
                </a:cubicBezTo>
                <a:cubicBezTo>
                  <a:pt x="5169142" y="787317"/>
                  <a:pt x="5161077" y="747057"/>
                  <a:pt x="5177206" y="763161"/>
                </a:cubicBezTo>
                <a:cubicBezTo>
                  <a:pt x="5177206" y="747057"/>
                  <a:pt x="5161077" y="755108"/>
                  <a:pt x="5153013" y="739004"/>
                </a:cubicBezTo>
                <a:cubicBezTo>
                  <a:pt x="5153013" y="771213"/>
                  <a:pt x="5177206" y="811473"/>
                  <a:pt x="5177206" y="851732"/>
                </a:cubicBezTo>
                <a:cubicBezTo>
                  <a:pt x="5185270" y="851732"/>
                  <a:pt x="5177206" y="843679"/>
                  <a:pt x="5185270" y="835627"/>
                </a:cubicBezTo>
                <a:cubicBezTo>
                  <a:pt x="5193335" y="843679"/>
                  <a:pt x="5193335" y="851732"/>
                  <a:pt x="5201399" y="859783"/>
                </a:cubicBezTo>
                <a:cubicBezTo>
                  <a:pt x="5193335" y="875888"/>
                  <a:pt x="5193335" y="859783"/>
                  <a:pt x="5185270" y="859783"/>
                </a:cubicBezTo>
                <a:cubicBezTo>
                  <a:pt x="5201399" y="883939"/>
                  <a:pt x="5201399" y="900044"/>
                  <a:pt x="5225592" y="924201"/>
                </a:cubicBezTo>
                <a:cubicBezTo>
                  <a:pt x="5217528" y="924201"/>
                  <a:pt x="5217528" y="940305"/>
                  <a:pt x="5225592" y="940305"/>
                </a:cubicBezTo>
                <a:cubicBezTo>
                  <a:pt x="5225592" y="948357"/>
                  <a:pt x="5225592" y="964458"/>
                  <a:pt x="5209463" y="956408"/>
                </a:cubicBezTo>
                <a:cubicBezTo>
                  <a:pt x="5217528" y="964458"/>
                  <a:pt x="5225592" y="972511"/>
                  <a:pt x="5241720" y="972511"/>
                </a:cubicBezTo>
                <a:cubicBezTo>
                  <a:pt x="5241720" y="1004719"/>
                  <a:pt x="5225592" y="988615"/>
                  <a:pt x="5249785" y="1004719"/>
                </a:cubicBezTo>
                <a:cubicBezTo>
                  <a:pt x="5217528" y="996667"/>
                  <a:pt x="5209463" y="1012771"/>
                  <a:pt x="5201399" y="972511"/>
                </a:cubicBezTo>
                <a:cubicBezTo>
                  <a:pt x="5209463" y="972511"/>
                  <a:pt x="5209463" y="996667"/>
                  <a:pt x="5225592" y="980563"/>
                </a:cubicBezTo>
                <a:cubicBezTo>
                  <a:pt x="5217528" y="968485"/>
                  <a:pt x="5209463" y="958421"/>
                  <a:pt x="5202406" y="946342"/>
                </a:cubicBezTo>
                <a:lnTo>
                  <a:pt x="5186946" y="904571"/>
                </a:lnTo>
                <a:lnTo>
                  <a:pt x="5186538" y="899568"/>
                </a:lnTo>
                <a:lnTo>
                  <a:pt x="5193335" y="897024"/>
                </a:lnTo>
                <a:cubicBezTo>
                  <a:pt x="5195350" y="898031"/>
                  <a:pt x="5197367" y="900044"/>
                  <a:pt x="5201399" y="900044"/>
                </a:cubicBezTo>
                <a:cubicBezTo>
                  <a:pt x="5185270" y="883939"/>
                  <a:pt x="5177206" y="867836"/>
                  <a:pt x="5169142" y="843679"/>
                </a:cubicBezTo>
                <a:cubicBezTo>
                  <a:pt x="5161077" y="851732"/>
                  <a:pt x="5177206" y="883939"/>
                  <a:pt x="5169142" y="891992"/>
                </a:cubicBezTo>
                <a:cubicBezTo>
                  <a:pt x="5177206" y="908096"/>
                  <a:pt x="5177206" y="883939"/>
                  <a:pt x="5185270" y="883939"/>
                </a:cubicBezTo>
                <a:lnTo>
                  <a:pt x="5186538" y="899568"/>
                </a:lnTo>
                <a:lnTo>
                  <a:pt x="5185270" y="900044"/>
                </a:lnTo>
                <a:lnTo>
                  <a:pt x="5186946" y="904571"/>
                </a:lnTo>
                <a:lnTo>
                  <a:pt x="5188295" y="921180"/>
                </a:lnTo>
                <a:cubicBezTo>
                  <a:pt x="5193335" y="936277"/>
                  <a:pt x="5201399" y="952381"/>
                  <a:pt x="5209463" y="964458"/>
                </a:cubicBezTo>
                <a:cubicBezTo>
                  <a:pt x="5193335" y="972511"/>
                  <a:pt x="5185270" y="940305"/>
                  <a:pt x="5177206" y="948357"/>
                </a:cubicBezTo>
                <a:cubicBezTo>
                  <a:pt x="5177206" y="956408"/>
                  <a:pt x="5185270" y="956408"/>
                  <a:pt x="5185270" y="956408"/>
                </a:cubicBezTo>
                <a:cubicBezTo>
                  <a:pt x="5193335" y="972511"/>
                  <a:pt x="5177206" y="972511"/>
                  <a:pt x="5193335" y="996667"/>
                </a:cubicBezTo>
                <a:cubicBezTo>
                  <a:pt x="5201399" y="996667"/>
                  <a:pt x="5193335" y="980563"/>
                  <a:pt x="5193335" y="972511"/>
                </a:cubicBezTo>
                <a:cubicBezTo>
                  <a:pt x="5201399" y="972511"/>
                  <a:pt x="5201399" y="996667"/>
                  <a:pt x="5201399" y="1004719"/>
                </a:cubicBezTo>
                <a:cubicBezTo>
                  <a:pt x="5193335" y="996667"/>
                  <a:pt x="5193335" y="1028876"/>
                  <a:pt x="5177206" y="1012771"/>
                </a:cubicBezTo>
                <a:cubicBezTo>
                  <a:pt x="5169142" y="996667"/>
                  <a:pt x="5177206" y="996667"/>
                  <a:pt x="5177206" y="980563"/>
                </a:cubicBezTo>
                <a:cubicBezTo>
                  <a:pt x="5177206" y="988615"/>
                  <a:pt x="5144949" y="940305"/>
                  <a:pt x="5161077" y="948357"/>
                </a:cubicBezTo>
                <a:cubicBezTo>
                  <a:pt x="5153013" y="908096"/>
                  <a:pt x="5144949" y="948357"/>
                  <a:pt x="5136887" y="940305"/>
                </a:cubicBezTo>
                <a:cubicBezTo>
                  <a:pt x="5128823" y="940305"/>
                  <a:pt x="5153013" y="964458"/>
                  <a:pt x="5136887" y="964458"/>
                </a:cubicBezTo>
                <a:cubicBezTo>
                  <a:pt x="5136887" y="964458"/>
                  <a:pt x="5136887" y="972511"/>
                  <a:pt x="5144949" y="980563"/>
                </a:cubicBezTo>
                <a:cubicBezTo>
                  <a:pt x="5144949" y="972511"/>
                  <a:pt x="5144949" y="964458"/>
                  <a:pt x="5144949" y="956408"/>
                </a:cubicBezTo>
                <a:cubicBezTo>
                  <a:pt x="5153013" y="964458"/>
                  <a:pt x="5161077" y="964458"/>
                  <a:pt x="5169142" y="980563"/>
                </a:cubicBezTo>
                <a:cubicBezTo>
                  <a:pt x="5153013" y="980563"/>
                  <a:pt x="5144949" y="996667"/>
                  <a:pt x="5136887" y="988615"/>
                </a:cubicBezTo>
                <a:cubicBezTo>
                  <a:pt x="5144949" y="996667"/>
                  <a:pt x="5153013" y="996667"/>
                  <a:pt x="5136887" y="996667"/>
                </a:cubicBezTo>
                <a:cubicBezTo>
                  <a:pt x="5136887" y="1020823"/>
                  <a:pt x="5144949" y="1028876"/>
                  <a:pt x="5153013" y="1044980"/>
                </a:cubicBezTo>
                <a:cubicBezTo>
                  <a:pt x="5136887" y="1053032"/>
                  <a:pt x="5136887" y="1028876"/>
                  <a:pt x="5136887" y="1020823"/>
                </a:cubicBezTo>
                <a:cubicBezTo>
                  <a:pt x="5136887" y="1044980"/>
                  <a:pt x="5112694" y="1004719"/>
                  <a:pt x="5104630" y="988615"/>
                </a:cubicBezTo>
                <a:cubicBezTo>
                  <a:pt x="5104630" y="996667"/>
                  <a:pt x="5096566" y="996667"/>
                  <a:pt x="5096566" y="996667"/>
                </a:cubicBezTo>
                <a:cubicBezTo>
                  <a:pt x="5112694" y="1020823"/>
                  <a:pt x="5080437" y="1012771"/>
                  <a:pt x="5104630" y="1020823"/>
                </a:cubicBezTo>
                <a:cubicBezTo>
                  <a:pt x="5104630" y="1036927"/>
                  <a:pt x="5088501" y="1012771"/>
                  <a:pt x="5096566" y="1036927"/>
                </a:cubicBezTo>
                <a:cubicBezTo>
                  <a:pt x="5080437" y="1020823"/>
                  <a:pt x="5104630" y="996667"/>
                  <a:pt x="5080437" y="964458"/>
                </a:cubicBezTo>
                <a:cubicBezTo>
                  <a:pt x="5080437" y="964458"/>
                  <a:pt x="5080437" y="964458"/>
                  <a:pt x="5072373" y="964458"/>
                </a:cubicBezTo>
                <a:cubicBezTo>
                  <a:pt x="5072373" y="956408"/>
                  <a:pt x="5112694" y="956408"/>
                  <a:pt x="5104630" y="972511"/>
                </a:cubicBezTo>
                <a:cubicBezTo>
                  <a:pt x="5104630" y="972511"/>
                  <a:pt x="5104630" y="972511"/>
                  <a:pt x="5112694" y="972511"/>
                </a:cubicBezTo>
                <a:cubicBezTo>
                  <a:pt x="5112694" y="956408"/>
                  <a:pt x="5096566" y="956408"/>
                  <a:pt x="5112694" y="940305"/>
                </a:cubicBezTo>
                <a:cubicBezTo>
                  <a:pt x="5120759" y="948357"/>
                  <a:pt x="5120759" y="988615"/>
                  <a:pt x="5112694" y="996667"/>
                </a:cubicBezTo>
                <a:cubicBezTo>
                  <a:pt x="5112694" y="1004719"/>
                  <a:pt x="5120759" y="1004719"/>
                  <a:pt x="5128823" y="1004719"/>
                </a:cubicBezTo>
                <a:cubicBezTo>
                  <a:pt x="5128823" y="996667"/>
                  <a:pt x="5120759" y="956408"/>
                  <a:pt x="5120759" y="932252"/>
                </a:cubicBezTo>
                <a:cubicBezTo>
                  <a:pt x="5112694" y="924201"/>
                  <a:pt x="5104630" y="948357"/>
                  <a:pt x="5096566" y="948357"/>
                </a:cubicBezTo>
                <a:lnTo>
                  <a:pt x="5096566" y="924201"/>
                </a:lnTo>
                <a:cubicBezTo>
                  <a:pt x="5104630" y="940305"/>
                  <a:pt x="5128823" y="924201"/>
                  <a:pt x="5112694" y="900044"/>
                </a:cubicBezTo>
                <a:cubicBezTo>
                  <a:pt x="5128823" y="908096"/>
                  <a:pt x="5128823" y="900044"/>
                  <a:pt x="5136887" y="891992"/>
                </a:cubicBezTo>
                <a:cubicBezTo>
                  <a:pt x="5136887" y="908096"/>
                  <a:pt x="5144949" y="916148"/>
                  <a:pt x="5136887" y="924201"/>
                </a:cubicBezTo>
                <a:cubicBezTo>
                  <a:pt x="5144949" y="948357"/>
                  <a:pt x="5136887" y="908096"/>
                  <a:pt x="5153013" y="924201"/>
                </a:cubicBezTo>
                <a:cubicBezTo>
                  <a:pt x="5161077" y="908096"/>
                  <a:pt x="5177206" y="924201"/>
                  <a:pt x="5185270" y="924201"/>
                </a:cubicBezTo>
                <a:cubicBezTo>
                  <a:pt x="5169142" y="900044"/>
                  <a:pt x="5161077" y="908096"/>
                  <a:pt x="5153013" y="859783"/>
                </a:cubicBezTo>
                <a:cubicBezTo>
                  <a:pt x="5144949" y="867836"/>
                  <a:pt x="5153013" y="883939"/>
                  <a:pt x="5153013" y="891992"/>
                </a:cubicBezTo>
                <a:cubicBezTo>
                  <a:pt x="5128823" y="891992"/>
                  <a:pt x="5153013" y="859783"/>
                  <a:pt x="5136887" y="835627"/>
                </a:cubicBezTo>
                <a:cubicBezTo>
                  <a:pt x="5136887" y="819526"/>
                  <a:pt x="5144949" y="867836"/>
                  <a:pt x="5161077" y="859783"/>
                </a:cubicBezTo>
                <a:cubicBezTo>
                  <a:pt x="5169142" y="851732"/>
                  <a:pt x="5161077" y="835627"/>
                  <a:pt x="5169142" y="835627"/>
                </a:cubicBezTo>
                <a:cubicBezTo>
                  <a:pt x="5153013" y="819526"/>
                  <a:pt x="5161077" y="779264"/>
                  <a:pt x="5144949" y="787317"/>
                </a:cubicBezTo>
                <a:cubicBezTo>
                  <a:pt x="5136887" y="771213"/>
                  <a:pt x="5144949" y="771213"/>
                  <a:pt x="5144949" y="763161"/>
                </a:cubicBezTo>
                <a:cubicBezTo>
                  <a:pt x="5144949" y="747057"/>
                  <a:pt x="5144949" y="771213"/>
                  <a:pt x="5136887" y="763161"/>
                </a:cubicBezTo>
                <a:cubicBezTo>
                  <a:pt x="5128823" y="763161"/>
                  <a:pt x="5136887" y="787317"/>
                  <a:pt x="5128823" y="795369"/>
                </a:cubicBezTo>
                <a:cubicBezTo>
                  <a:pt x="5120759" y="783290"/>
                  <a:pt x="5120759" y="773225"/>
                  <a:pt x="5119751" y="766180"/>
                </a:cubicBezTo>
                <a:lnTo>
                  <a:pt x="5118587" y="765329"/>
                </a:lnTo>
                <a:lnTo>
                  <a:pt x="5120759" y="763161"/>
                </a:lnTo>
                <a:lnTo>
                  <a:pt x="5114516" y="762348"/>
                </a:lnTo>
                <a:lnTo>
                  <a:pt x="5104630" y="755108"/>
                </a:lnTo>
                <a:cubicBezTo>
                  <a:pt x="5104630" y="739004"/>
                  <a:pt x="5112694" y="747057"/>
                  <a:pt x="5120759" y="747057"/>
                </a:cubicBezTo>
                <a:cubicBezTo>
                  <a:pt x="5104630" y="714848"/>
                  <a:pt x="5096566" y="763161"/>
                  <a:pt x="5080437" y="739004"/>
                </a:cubicBezTo>
                <a:cubicBezTo>
                  <a:pt x="5084469" y="751084"/>
                  <a:pt x="5090516" y="757120"/>
                  <a:pt x="5097573" y="760141"/>
                </a:cubicBezTo>
                <a:lnTo>
                  <a:pt x="5114516" y="762348"/>
                </a:lnTo>
                <a:lnTo>
                  <a:pt x="5118587" y="765329"/>
                </a:lnTo>
                <a:lnTo>
                  <a:pt x="5112694" y="771213"/>
                </a:lnTo>
                <a:cubicBezTo>
                  <a:pt x="5112694" y="779264"/>
                  <a:pt x="5104630" y="779264"/>
                  <a:pt x="5104630" y="795369"/>
                </a:cubicBezTo>
                <a:cubicBezTo>
                  <a:pt x="5096566" y="795369"/>
                  <a:pt x="5104630" y="779264"/>
                  <a:pt x="5096566" y="779264"/>
                </a:cubicBezTo>
                <a:cubicBezTo>
                  <a:pt x="5088501" y="771213"/>
                  <a:pt x="5104630" y="771213"/>
                  <a:pt x="5104630" y="763161"/>
                </a:cubicBezTo>
                <a:cubicBezTo>
                  <a:pt x="5088501" y="755108"/>
                  <a:pt x="5088501" y="787317"/>
                  <a:pt x="5080437" y="755108"/>
                </a:cubicBezTo>
                <a:cubicBezTo>
                  <a:pt x="5080437" y="771213"/>
                  <a:pt x="5096566" y="819526"/>
                  <a:pt x="5104630" y="835627"/>
                </a:cubicBezTo>
                <a:cubicBezTo>
                  <a:pt x="5096566" y="859783"/>
                  <a:pt x="5088501" y="811473"/>
                  <a:pt x="5088501" y="803421"/>
                </a:cubicBezTo>
                <a:cubicBezTo>
                  <a:pt x="5064309" y="803421"/>
                  <a:pt x="5112694" y="851732"/>
                  <a:pt x="5088501" y="851732"/>
                </a:cubicBezTo>
                <a:cubicBezTo>
                  <a:pt x="5072373" y="811473"/>
                  <a:pt x="5088501" y="795369"/>
                  <a:pt x="5072373" y="755108"/>
                </a:cubicBezTo>
                <a:cubicBezTo>
                  <a:pt x="5064309" y="755108"/>
                  <a:pt x="5080437" y="779264"/>
                  <a:pt x="5072373" y="779264"/>
                </a:cubicBezTo>
                <a:cubicBezTo>
                  <a:pt x="5064309" y="779264"/>
                  <a:pt x="5064309" y="771213"/>
                  <a:pt x="5064309" y="763161"/>
                </a:cubicBezTo>
                <a:cubicBezTo>
                  <a:pt x="5056244" y="779264"/>
                  <a:pt x="5056244" y="771213"/>
                  <a:pt x="5048180" y="755108"/>
                </a:cubicBezTo>
                <a:cubicBezTo>
                  <a:pt x="5040116" y="771213"/>
                  <a:pt x="5064309" y="803421"/>
                  <a:pt x="5072373" y="811473"/>
                </a:cubicBezTo>
                <a:cubicBezTo>
                  <a:pt x="5056244" y="811473"/>
                  <a:pt x="5064309" y="819526"/>
                  <a:pt x="5064309" y="827577"/>
                </a:cubicBezTo>
                <a:cubicBezTo>
                  <a:pt x="5056244" y="827577"/>
                  <a:pt x="5048180" y="835627"/>
                  <a:pt x="5040116" y="835627"/>
                </a:cubicBezTo>
                <a:cubicBezTo>
                  <a:pt x="5040116" y="819526"/>
                  <a:pt x="5048180" y="803421"/>
                  <a:pt x="5048180" y="787317"/>
                </a:cubicBezTo>
                <a:cubicBezTo>
                  <a:pt x="5040116" y="779264"/>
                  <a:pt x="5032051" y="811473"/>
                  <a:pt x="5032051" y="819526"/>
                </a:cubicBezTo>
                <a:cubicBezTo>
                  <a:pt x="5028019" y="815498"/>
                  <a:pt x="5026004" y="811473"/>
                  <a:pt x="5022980" y="809458"/>
                </a:cubicBezTo>
                <a:lnTo>
                  <a:pt x="5015420" y="810466"/>
                </a:lnTo>
                <a:lnTo>
                  <a:pt x="5007858" y="795369"/>
                </a:lnTo>
                <a:cubicBezTo>
                  <a:pt x="5015923" y="807446"/>
                  <a:pt x="5019954" y="807446"/>
                  <a:pt x="5020962" y="801409"/>
                </a:cubicBezTo>
                <a:lnTo>
                  <a:pt x="5016703" y="775889"/>
                </a:lnTo>
                <a:lnTo>
                  <a:pt x="5017973" y="773669"/>
                </a:lnTo>
                <a:lnTo>
                  <a:pt x="5026004" y="783290"/>
                </a:lnTo>
                <a:cubicBezTo>
                  <a:pt x="5026004" y="789329"/>
                  <a:pt x="5023987" y="795369"/>
                  <a:pt x="5023987" y="795369"/>
                </a:cubicBezTo>
                <a:cubicBezTo>
                  <a:pt x="5032051" y="795369"/>
                  <a:pt x="5040116" y="787317"/>
                  <a:pt x="5032051" y="779264"/>
                </a:cubicBezTo>
                <a:cubicBezTo>
                  <a:pt x="5032051" y="771213"/>
                  <a:pt x="5023987" y="771213"/>
                  <a:pt x="5023987" y="763161"/>
                </a:cubicBezTo>
                <a:lnTo>
                  <a:pt x="5017973" y="773669"/>
                </a:lnTo>
                <a:lnTo>
                  <a:pt x="5015923" y="771213"/>
                </a:lnTo>
                <a:lnTo>
                  <a:pt x="5016703" y="775889"/>
                </a:lnTo>
                <a:lnTo>
                  <a:pt x="5011890" y="784297"/>
                </a:lnTo>
                <a:cubicBezTo>
                  <a:pt x="5007858" y="787317"/>
                  <a:pt x="5003826" y="783290"/>
                  <a:pt x="4999794" y="763161"/>
                </a:cubicBezTo>
                <a:cubicBezTo>
                  <a:pt x="4999794" y="795369"/>
                  <a:pt x="4999794" y="811473"/>
                  <a:pt x="5015923" y="843679"/>
                </a:cubicBezTo>
                <a:cubicBezTo>
                  <a:pt x="4999794" y="859783"/>
                  <a:pt x="4999794" y="843679"/>
                  <a:pt x="4991730" y="843679"/>
                </a:cubicBezTo>
                <a:cubicBezTo>
                  <a:pt x="4975601" y="843679"/>
                  <a:pt x="5007858" y="859783"/>
                  <a:pt x="4991730" y="859783"/>
                </a:cubicBezTo>
                <a:cubicBezTo>
                  <a:pt x="4999794" y="851732"/>
                  <a:pt x="5023987" y="883939"/>
                  <a:pt x="4999794" y="883939"/>
                </a:cubicBezTo>
                <a:cubicBezTo>
                  <a:pt x="4991730" y="867836"/>
                  <a:pt x="4991730" y="859783"/>
                  <a:pt x="4983665" y="851732"/>
                </a:cubicBezTo>
                <a:cubicBezTo>
                  <a:pt x="4983665" y="883939"/>
                  <a:pt x="4959474" y="827577"/>
                  <a:pt x="4967539" y="811473"/>
                </a:cubicBezTo>
                <a:cubicBezTo>
                  <a:pt x="4959474" y="843679"/>
                  <a:pt x="4951410" y="787317"/>
                  <a:pt x="4951410" y="779264"/>
                </a:cubicBezTo>
                <a:cubicBezTo>
                  <a:pt x="4943346" y="787317"/>
                  <a:pt x="4951410" y="811473"/>
                  <a:pt x="4951410" y="819526"/>
                </a:cubicBezTo>
                <a:cubicBezTo>
                  <a:pt x="4951410" y="843679"/>
                  <a:pt x="4967539" y="835627"/>
                  <a:pt x="4967539" y="851732"/>
                </a:cubicBezTo>
                <a:cubicBezTo>
                  <a:pt x="4951410" y="867836"/>
                  <a:pt x="4983665" y="859783"/>
                  <a:pt x="4983665" y="883939"/>
                </a:cubicBezTo>
                <a:cubicBezTo>
                  <a:pt x="4967539" y="908096"/>
                  <a:pt x="4959474" y="859783"/>
                  <a:pt x="4943346" y="867836"/>
                </a:cubicBezTo>
                <a:cubicBezTo>
                  <a:pt x="4927217" y="843679"/>
                  <a:pt x="4951410" y="851732"/>
                  <a:pt x="4943346" y="835627"/>
                </a:cubicBezTo>
                <a:cubicBezTo>
                  <a:pt x="4935281" y="835627"/>
                  <a:pt x="4927217" y="859783"/>
                  <a:pt x="4911089" y="843679"/>
                </a:cubicBezTo>
                <a:cubicBezTo>
                  <a:pt x="4911089" y="835627"/>
                  <a:pt x="4919153" y="835627"/>
                  <a:pt x="4911089" y="827577"/>
                </a:cubicBezTo>
                <a:cubicBezTo>
                  <a:pt x="4911089" y="819526"/>
                  <a:pt x="4911089" y="827577"/>
                  <a:pt x="4903024" y="827577"/>
                </a:cubicBezTo>
                <a:cubicBezTo>
                  <a:pt x="4894960" y="835627"/>
                  <a:pt x="4927217" y="851732"/>
                  <a:pt x="4903024" y="851732"/>
                </a:cubicBezTo>
                <a:cubicBezTo>
                  <a:pt x="4919153" y="851732"/>
                  <a:pt x="4935281" y="859783"/>
                  <a:pt x="4943346" y="867836"/>
                </a:cubicBezTo>
                <a:cubicBezTo>
                  <a:pt x="4959474" y="891992"/>
                  <a:pt x="4943346" y="891992"/>
                  <a:pt x="4951410" y="908096"/>
                </a:cubicBezTo>
                <a:cubicBezTo>
                  <a:pt x="4959474" y="924201"/>
                  <a:pt x="4943346" y="900044"/>
                  <a:pt x="4935281" y="908096"/>
                </a:cubicBezTo>
                <a:cubicBezTo>
                  <a:pt x="4927217" y="891992"/>
                  <a:pt x="4943346" y="891992"/>
                  <a:pt x="4935281" y="875888"/>
                </a:cubicBezTo>
                <a:cubicBezTo>
                  <a:pt x="4927217" y="859783"/>
                  <a:pt x="4927217" y="875888"/>
                  <a:pt x="4919153" y="875888"/>
                </a:cubicBezTo>
                <a:cubicBezTo>
                  <a:pt x="4919153" y="875888"/>
                  <a:pt x="4919153" y="867836"/>
                  <a:pt x="4919153" y="859783"/>
                </a:cubicBezTo>
                <a:cubicBezTo>
                  <a:pt x="4903024" y="851732"/>
                  <a:pt x="4919153" y="908096"/>
                  <a:pt x="4919153" y="883939"/>
                </a:cubicBezTo>
                <a:cubicBezTo>
                  <a:pt x="4935281" y="875888"/>
                  <a:pt x="4927217" y="908096"/>
                  <a:pt x="4919153" y="891992"/>
                </a:cubicBezTo>
                <a:cubicBezTo>
                  <a:pt x="4919153" y="891992"/>
                  <a:pt x="4919153" y="900044"/>
                  <a:pt x="4919153" y="900044"/>
                </a:cubicBezTo>
                <a:cubicBezTo>
                  <a:pt x="4903024" y="900044"/>
                  <a:pt x="4919153" y="883939"/>
                  <a:pt x="4911089" y="867836"/>
                </a:cubicBezTo>
                <a:cubicBezTo>
                  <a:pt x="4894960" y="867836"/>
                  <a:pt x="4894960" y="883939"/>
                  <a:pt x="4903024" y="900044"/>
                </a:cubicBezTo>
                <a:cubicBezTo>
                  <a:pt x="4894960" y="908096"/>
                  <a:pt x="4894960" y="908096"/>
                  <a:pt x="4886896" y="908096"/>
                </a:cubicBezTo>
                <a:cubicBezTo>
                  <a:pt x="4886896" y="900044"/>
                  <a:pt x="4886896" y="900044"/>
                  <a:pt x="4878831" y="891992"/>
                </a:cubicBezTo>
                <a:cubicBezTo>
                  <a:pt x="4878831" y="900044"/>
                  <a:pt x="4878831" y="900044"/>
                  <a:pt x="4878831" y="908096"/>
                </a:cubicBezTo>
                <a:cubicBezTo>
                  <a:pt x="4862703" y="900044"/>
                  <a:pt x="4862703" y="908096"/>
                  <a:pt x="4854638" y="908096"/>
                </a:cubicBezTo>
                <a:cubicBezTo>
                  <a:pt x="4846574" y="908096"/>
                  <a:pt x="4854638" y="924201"/>
                  <a:pt x="4854638" y="924201"/>
                </a:cubicBezTo>
                <a:cubicBezTo>
                  <a:pt x="4854638" y="940305"/>
                  <a:pt x="4838510" y="916148"/>
                  <a:pt x="4838510" y="900044"/>
                </a:cubicBezTo>
                <a:cubicBezTo>
                  <a:pt x="4838510" y="940305"/>
                  <a:pt x="4878831" y="988615"/>
                  <a:pt x="4870767" y="1020823"/>
                </a:cubicBezTo>
                <a:cubicBezTo>
                  <a:pt x="4878831" y="1028876"/>
                  <a:pt x="4886896" y="1028876"/>
                  <a:pt x="4894960" y="1028876"/>
                </a:cubicBezTo>
                <a:cubicBezTo>
                  <a:pt x="4903024" y="1028876"/>
                  <a:pt x="4878831" y="1004719"/>
                  <a:pt x="4894960" y="1004719"/>
                </a:cubicBezTo>
                <a:cubicBezTo>
                  <a:pt x="4894960" y="1004719"/>
                  <a:pt x="4894960" y="1004719"/>
                  <a:pt x="4894960" y="1012771"/>
                </a:cubicBezTo>
                <a:cubicBezTo>
                  <a:pt x="4894960" y="1020823"/>
                  <a:pt x="4898993" y="1020823"/>
                  <a:pt x="4903024" y="1020823"/>
                </a:cubicBezTo>
                <a:lnTo>
                  <a:pt x="4908635" y="1026426"/>
                </a:lnTo>
                <a:lnTo>
                  <a:pt x="4904220" y="1006976"/>
                </a:lnTo>
                <a:cubicBezTo>
                  <a:pt x="4912264" y="1006976"/>
                  <a:pt x="4912264" y="1015030"/>
                  <a:pt x="4920307" y="1006976"/>
                </a:cubicBezTo>
                <a:cubicBezTo>
                  <a:pt x="4912264" y="990866"/>
                  <a:pt x="4896178" y="1006976"/>
                  <a:pt x="4896178" y="974757"/>
                </a:cubicBezTo>
                <a:cubicBezTo>
                  <a:pt x="4872051" y="974757"/>
                  <a:pt x="4872051" y="966703"/>
                  <a:pt x="4855966" y="942539"/>
                </a:cubicBezTo>
                <a:cubicBezTo>
                  <a:pt x="4880093" y="942539"/>
                  <a:pt x="4880093" y="950593"/>
                  <a:pt x="4864008" y="926429"/>
                </a:cubicBezTo>
                <a:cubicBezTo>
                  <a:pt x="4904220" y="950593"/>
                  <a:pt x="4904220" y="902266"/>
                  <a:pt x="4928349" y="942539"/>
                </a:cubicBezTo>
                <a:cubicBezTo>
                  <a:pt x="4944434" y="934485"/>
                  <a:pt x="4936391" y="926429"/>
                  <a:pt x="4928349" y="918375"/>
                </a:cubicBezTo>
                <a:cubicBezTo>
                  <a:pt x="4928349" y="918375"/>
                  <a:pt x="4936391" y="918375"/>
                  <a:pt x="4944434" y="918375"/>
                </a:cubicBezTo>
                <a:lnTo>
                  <a:pt x="4950467" y="978785"/>
                </a:lnTo>
                <a:lnTo>
                  <a:pt x="4936391" y="950593"/>
                </a:lnTo>
                <a:cubicBezTo>
                  <a:pt x="4928349" y="942539"/>
                  <a:pt x="4928349" y="958648"/>
                  <a:pt x="4912264" y="942539"/>
                </a:cubicBezTo>
                <a:cubicBezTo>
                  <a:pt x="4912264" y="950593"/>
                  <a:pt x="4912264" y="966703"/>
                  <a:pt x="4920307" y="982812"/>
                </a:cubicBezTo>
                <a:cubicBezTo>
                  <a:pt x="4904220" y="982812"/>
                  <a:pt x="4912264" y="958648"/>
                  <a:pt x="4904220" y="942539"/>
                </a:cubicBezTo>
                <a:cubicBezTo>
                  <a:pt x="4904220" y="942539"/>
                  <a:pt x="4904220" y="982812"/>
                  <a:pt x="4896178" y="950593"/>
                </a:cubicBezTo>
                <a:cubicBezTo>
                  <a:pt x="4888135" y="966703"/>
                  <a:pt x="4912264" y="974757"/>
                  <a:pt x="4904220" y="982812"/>
                </a:cubicBezTo>
                <a:cubicBezTo>
                  <a:pt x="4920307" y="998921"/>
                  <a:pt x="4928349" y="990866"/>
                  <a:pt x="4936391" y="990866"/>
                </a:cubicBezTo>
                <a:cubicBezTo>
                  <a:pt x="4944434" y="1006976"/>
                  <a:pt x="4920307" y="998921"/>
                  <a:pt x="4936391" y="1031139"/>
                </a:cubicBezTo>
                <a:cubicBezTo>
                  <a:pt x="4928349" y="1031139"/>
                  <a:pt x="4912264" y="1015030"/>
                  <a:pt x="4920307" y="1039193"/>
                </a:cubicBezTo>
                <a:lnTo>
                  <a:pt x="4909723" y="1029559"/>
                </a:lnTo>
                <a:lnTo>
                  <a:pt x="4894960" y="1036927"/>
                </a:lnTo>
                <a:cubicBezTo>
                  <a:pt x="4903024" y="1069136"/>
                  <a:pt x="4911089" y="1077188"/>
                  <a:pt x="4919153" y="1101342"/>
                </a:cubicBezTo>
                <a:cubicBezTo>
                  <a:pt x="4919153" y="1101342"/>
                  <a:pt x="4911089" y="1101342"/>
                  <a:pt x="4911089" y="1109394"/>
                </a:cubicBezTo>
                <a:cubicBezTo>
                  <a:pt x="4894960" y="1093292"/>
                  <a:pt x="4894960" y="1069136"/>
                  <a:pt x="4886896" y="1061084"/>
                </a:cubicBezTo>
                <a:cubicBezTo>
                  <a:pt x="4878831" y="1061084"/>
                  <a:pt x="4886896" y="1069136"/>
                  <a:pt x="4878831" y="1069136"/>
                </a:cubicBezTo>
                <a:cubicBezTo>
                  <a:pt x="4878831" y="1069136"/>
                  <a:pt x="4878831" y="1065109"/>
                  <a:pt x="4877824" y="1061084"/>
                </a:cubicBezTo>
                <a:lnTo>
                  <a:pt x="4873904" y="1056610"/>
                </a:lnTo>
                <a:lnTo>
                  <a:pt x="4875375" y="1050731"/>
                </a:lnTo>
                <a:lnTo>
                  <a:pt x="4878831" y="1049004"/>
                </a:lnTo>
                <a:cubicBezTo>
                  <a:pt x="4882864" y="1051019"/>
                  <a:pt x="4886896" y="1053032"/>
                  <a:pt x="4886896" y="1044980"/>
                </a:cubicBezTo>
                <a:cubicBezTo>
                  <a:pt x="4878831" y="1036927"/>
                  <a:pt x="4878831" y="1036927"/>
                  <a:pt x="4878831" y="1036927"/>
                </a:cubicBezTo>
                <a:lnTo>
                  <a:pt x="4875375" y="1050731"/>
                </a:lnTo>
                <a:lnTo>
                  <a:pt x="4870767" y="1053032"/>
                </a:lnTo>
                <a:lnTo>
                  <a:pt x="4873904" y="1056610"/>
                </a:lnTo>
                <a:lnTo>
                  <a:pt x="4870767" y="1069136"/>
                </a:lnTo>
                <a:cubicBezTo>
                  <a:pt x="4872785" y="1081213"/>
                  <a:pt x="4878831" y="1093292"/>
                  <a:pt x="4886896" y="1101342"/>
                </a:cubicBezTo>
                <a:cubicBezTo>
                  <a:pt x="4886896" y="1109394"/>
                  <a:pt x="4878831" y="1125498"/>
                  <a:pt x="4894960" y="1117446"/>
                </a:cubicBezTo>
                <a:cubicBezTo>
                  <a:pt x="4886896" y="1133551"/>
                  <a:pt x="4886896" y="1149655"/>
                  <a:pt x="4886896" y="1165759"/>
                </a:cubicBezTo>
                <a:cubicBezTo>
                  <a:pt x="4894960" y="1157706"/>
                  <a:pt x="4886896" y="1141602"/>
                  <a:pt x="4903024" y="1149655"/>
                </a:cubicBezTo>
                <a:cubicBezTo>
                  <a:pt x="4907057" y="1145628"/>
                  <a:pt x="4909073" y="1141602"/>
                  <a:pt x="4910081" y="1137576"/>
                </a:cubicBezTo>
                <a:lnTo>
                  <a:pt x="4911058" y="1125876"/>
                </a:lnTo>
                <a:lnTo>
                  <a:pt x="4927217" y="1149655"/>
                </a:lnTo>
                <a:cubicBezTo>
                  <a:pt x="4943346" y="1141602"/>
                  <a:pt x="4911089" y="1133551"/>
                  <a:pt x="4927217" y="1125498"/>
                </a:cubicBezTo>
                <a:lnTo>
                  <a:pt x="4945014" y="1142380"/>
                </a:lnTo>
                <a:lnTo>
                  <a:pt x="4945032" y="1142354"/>
                </a:lnTo>
                <a:lnTo>
                  <a:pt x="4945042" y="1142408"/>
                </a:lnTo>
                <a:lnTo>
                  <a:pt x="4947378" y="1144622"/>
                </a:lnTo>
                <a:cubicBezTo>
                  <a:pt x="4955443" y="1153682"/>
                  <a:pt x="4963507" y="1165759"/>
                  <a:pt x="4967539" y="1181862"/>
                </a:cubicBezTo>
                <a:cubicBezTo>
                  <a:pt x="4959474" y="1206019"/>
                  <a:pt x="4943346" y="1165759"/>
                  <a:pt x="4927217" y="1173811"/>
                </a:cubicBezTo>
                <a:cubicBezTo>
                  <a:pt x="4935281" y="1181862"/>
                  <a:pt x="4943346" y="1181862"/>
                  <a:pt x="4943346" y="1189915"/>
                </a:cubicBezTo>
                <a:lnTo>
                  <a:pt x="4920254" y="1197599"/>
                </a:lnTo>
                <a:lnTo>
                  <a:pt x="4918894" y="1206246"/>
                </a:lnTo>
                <a:lnTo>
                  <a:pt x="4918986" y="1206413"/>
                </a:lnTo>
                <a:lnTo>
                  <a:pt x="4945034" y="1198399"/>
                </a:lnTo>
                <a:lnTo>
                  <a:pt x="4930194" y="1208183"/>
                </a:lnTo>
                <a:lnTo>
                  <a:pt x="4937286" y="1208183"/>
                </a:lnTo>
                <a:cubicBezTo>
                  <a:pt x="4952776" y="1208183"/>
                  <a:pt x="4952776" y="1231418"/>
                  <a:pt x="4960521" y="1215928"/>
                </a:cubicBezTo>
                <a:cubicBezTo>
                  <a:pt x="4964394" y="1215928"/>
                  <a:pt x="4966329" y="1217864"/>
                  <a:pt x="4967297" y="1220768"/>
                </a:cubicBezTo>
                <a:lnTo>
                  <a:pt x="4967647" y="1224604"/>
                </a:lnTo>
                <a:lnTo>
                  <a:pt x="4976011" y="1222601"/>
                </a:lnTo>
                <a:cubicBezTo>
                  <a:pt x="4976011" y="1226958"/>
                  <a:pt x="4974074" y="1229137"/>
                  <a:pt x="4972138" y="1232404"/>
                </a:cubicBezTo>
                <a:lnTo>
                  <a:pt x="4969639" y="1242949"/>
                </a:lnTo>
                <a:lnTo>
                  <a:pt x="4979882" y="1242309"/>
                </a:lnTo>
                <a:cubicBezTo>
                  <a:pt x="4983755" y="1243518"/>
                  <a:pt x="4987628" y="1246907"/>
                  <a:pt x="4991500" y="1254651"/>
                </a:cubicBezTo>
                <a:cubicBezTo>
                  <a:pt x="4991500" y="1254651"/>
                  <a:pt x="4983755" y="1254651"/>
                  <a:pt x="4983755" y="1246907"/>
                </a:cubicBezTo>
                <a:cubicBezTo>
                  <a:pt x="4983755" y="1254651"/>
                  <a:pt x="4976011" y="1262396"/>
                  <a:pt x="4976011" y="1270141"/>
                </a:cubicBezTo>
                <a:cubicBezTo>
                  <a:pt x="4976011" y="1270141"/>
                  <a:pt x="4976011" y="1262396"/>
                  <a:pt x="4976011" y="1262396"/>
                </a:cubicBezTo>
                <a:cubicBezTo>
                  <a:pt x="4968266" y="1239162"/>
                  <a:pt x="4960521" y="1254651"/>
                  <a:pt x="4952776" y="1262396"/>
                </a:cubicBezTo>
                <a:cubicBezTo>
                  <a:pt x="4948903" y="1258524"/>
                  <a:pt x="4948903" y="1254651"/>
                  <a:pt x="4948903" y="1249811"/>
                </a:cubicBezTo>
                <a:lnTo>
                  <a:pt x="4947080" y="1241151"/>
                </a:lnTo>
                <a:lnTo>
                  <a:pt x="4945032" y="1240028"/>
                </a:lnTo>
                <a:lnTo>
                  <a:pt x="4945942" y="1235743"/>
                </a:lnTo>
                <a:lnTo>
                  <a:pt x="4945032" y="1231418"/>
                </a:lnTo>
                <a:lnTo>
                  <a:pt x="4946525" y="1233004"/>
                </a:lnTo>
                <a:lnTo>
                  <a:pt x="4947694" y="1227503"/>
                </a:lnTo>
                <a:cubicBezTo>
                  <a:pt x="4949388" y="1225324"/>
                  <a:pt x="4951808" y="1224779"/>
                  <a:pt x="4954712" y="1224779"/>
                </a:cubicBezTo>
                <a:lnTo>
                  <a:pt x="4955025" y="1224797"/>
                </a:lnTo>
                <a:lnTo>
                  <a:pt x="4952776" y="1223672"/>
                </a:lnTo>
                <a:cubicBezTo>
                  <a:pt x="4946968" y="1221736"/>
                  <a:pt x="4941159" y="1219800"/>
                  <a:pt x="4937286" y="1215928"/>
                </a:cubicBezTo>
                <a:lnTo>
                  <a:pt x="4936471" y="1237143"/>
                </a:lnTo>
                <a:lnTo>
                  <a:pt x="4945034" y="1247191"/>
                </a:lnTo>
                <a:lnTo>
                  <a:pt x="4936302" y="1242428"/>
                </a:lnTo>
                <a:lnTo>
                  <a:pt x="4936198" y="1250779"/>
                </a:lnTo>
                <a:cubicBezTo>
                  <a:pt x="4935350" y="1253200"/>
                  <a:pt x="4933414" y="1254651"/>
                  <a:pt x="4929542" y="1254651"/>
                </a:cubicBezTo>
                <a:lnTo>
                  <a:pt x="4929542" y="1245336"/>
                </a:lnTo>
                <a:lnTo>
                  <a:pt x="4927995" y="1247191"/>
                </a:lnTo>
                <a:cubicBezTo>
                  <a:pt x="4919475" y="1247191"/>
                  <a:pt x="4927995" y="1264231"/>
                  <a:pt x="4919475" y="1264231"/>
                </a:cubicBezTo>
                <a:cubicBezTo>
                  <a:pt x="4910954" y="1251451"/>
                  <a:pt x="4915216" y="1240801"/>
                  <a:pt x="4922671" y="1236542"/>
                </a:cubicBezTo>
                <a:lnTo>
                  <a:pt x="4929542" y="1235951"/>
                </a:lnTo>
                <a:lnTo>
                  <a:pt x="4929542" y="1208612"/>
                </a:lnTo>
                <a:lnTo>
                  <a:pt x="4929404" y="1208703"/>
                </a:lnTo>
                <a:lnTo>
                  <a:pt x="4926615" y="1219075"/>
                </a:lnTo>
                <a:cubicBezTo>
                  <a:pt x="4925217" y="1219256"/>
                  <a:pt x="4923370" y="1217939"/>
                  <a:pt x="4921186" y="1216044"/>
                </a:cubicBezTo>
                <a:lnTo>
                  <a:pt x="4919014" y="1214149"/>
                </a:lnTo>
                <a:lnTo>
                  <a:pt x="4894692" y="1221633"/>
                </a:lnTo>
                <a:lnTo>
                  <a:pt x="4913335" y="1209340"/>
                </a:lnTo>
                <a:lnTo>
                  <a:pt x="4904938" y="1205085"/>
                </a:lnTo>
                <a:cubicBezTo>
                  <a:pt x="4901855" y="1204552"/>
                  <a:pt x="4898660" y="1205278"/>
                  <a:pt x="4895465" y="1208183"/>
                </a:cubicBezTo>
                <a:cubicBezTo>
                  <a:pt x="4891206" y="1200438"/>
                  <a:pt x="4891206" y="1196565"/>
                  <a:pt x="4895465" y="1194630"/>
                </a:cubicBezTo>
                <a:lnTo>
                  <a:pt x="4918909" y="1192854"/>
                </a:lnTo>
                <a:lnTo>
                  <a:pt x="4918144" y="1176831"/>
                </a:lnTo>
                <a:cubicBezTo>
                  <a:pt x="4917136" y="1169784"/>
                  <a:pt x="4915121" y="1161734"/>
                  <a:pt x="4911089" y="1149655"/>
                </a:cubicBezTo>
                <a:cubicBezTo>
                  <a:pt x="4911089" y="1181862"/>
                  <a:pt x="4894960" y="1165759"/>
                  <a:pt x="4886896" y="1189915"/>
                </a:cubicBezTo>
                <a:cubicBezTo>
                  <a:pt x="4886896" y="1173811"/>
                  <a:pt x="4886896" y="1165759"/>
                  <a:pt x="4862703" y="1157706"/>
                </a:cubicBezTo>
                <a:cubicBezTo>
                  <a:pt x="4854638" y="1133551"/>
                  <a:pt x="4894960" y="1149655"/>
                  <a:pt x="4878831" y="1117446"/>
                </a:cubicBezTo>
                <a:cubicBezTo>
                  <a:pt x="4870767" y="1109394"/>
                  <a:pt x="4870767" y="1117446"/>
                  <a:pt x="4862703" y="1117446"/>
                </a:cubicBezTo>
                <a:cubicBezTo>
                  <a:pt x="4862703" y="1109394"/>
                  <a:pt x="4878831" y="1093292"/>
                  <a:pt x="4854638" y="1093292"/>
                </a:cubicBezTo>
                <a:cubicBezTo>
                  <a:pt x="4854638" y="1085240"/>
                  <a:pt x="4854638" y="1077188"/>
                  <a:pt x="4862703" y="1077188"/>
                </a:cubicBezTo>
                <a:cubicBezTo>
                  <a:pt x="4862703" y="1077188"/>
                  <a:pt x="4838510" y="1069136"/>
                  <a:pt x="4846574" y="1077188"/>
                </a:cubicBezTo>
                <a:cubicBezTo>
                  <a:pt x="4846574" y="1085240"/>
                  <a:pt x="4838510" y="1085240"/>
                  <a:pt x="4838510" y="1069136"/>
                </a:cubicBezTo>
                <a:cubicBezTo>
                  <a:pt x="4830446" y="1085240"/>
                  <a:pt x="4846574" y="1093292"/>
                  <a:pt x="4846574" y="1101342"/>
                </a:cubicBezTo>
                <a:cubicBezTo>
                  <a:pt x="4842542" y="1105369"/>
                  <a:pt x="4838510" y="1103357"/>
                  <a:pt x="4834478" y="1098324"/>
                </a:cubicBezTo>
                <a:lnTo>
                  <a:pt x="4825148" y="1082018"/>
                </a:lnTo>
                <a:lnTo>
                  <a:pt x="4826201" y="1074644"/>
                </a:lnTo>
                <a:lnTo>
                  <a:pt x="4846574" y="1061084"/>
                </a:lnTo>
                <a:cubicBezTo>
                  <a:pt x="4838510" y="1061084"/>
                  <a:pt x="4830446" y="1053032"/>
                  <a:pt x="4838510" y="1044980"/>
                </a:cubicBezTo>
                <a:cubicBezTo>
                  <a:pt x="4822381" y="1036927"/>
                  <a:pt x="4814320" y="1020823"/>
                  <a:pt x="4814320" y="1028876"/>
                </a:cubicBezTo>
                <a:cubicBezTo>
                  <a:pt x="4790127" y="1012771"/>
                  <a:pt x="4838510" y="1020823"/>
                  <a:pt x="4814320" y="996667"/>
                </a:cubicBezTo>
                <a:cubicBezTo>
                  <a:pt x="4822381" y="996667"/>
                  <a:pt x="4846574" y="1036927"/>
                  <a:pt x="4822381" y="1020823"/>
                </a:cubicBezTo>
                <a:cubicBezTo>
                  <a:pt x="4822381" y="1028876"/>
                  <a:pt x="4830446" y="1028876"/>
                  <a:pt x="4838510" y="1028876"/>
                </a:cubicBezTo>
                <a:cubicBezTo>
                  <a:pt x="4838510" y="1020823"/>
                  <a:pt x="4838510" y="1012771"/>
                  <a:pt x="4846574" y="996667"/>
                </a:cubicBezTo>
                <a:cubicBezTo>
                  <a:pt x="4830446" y="964458"/>
                  <a:pt x="4822381" y="964458"/>
                  <a:pt x="4806255" y="940305"/>
                </a:cubicBezTo>
                <a:lnTo>
                  <a:pt x="4810417" y="931992"/>
                </a:lnTo>
                <a:lnTo>
                  <a:pt x="4814320" y="932252"/>
                </a:lnTo>
                <a:lnTo>
                  <a:pt x="4812302" y="928225"/>
                </a:lnTo>
                <a:lnTo>
                  <a:pt x="4814320" y="924201"/>
                </a:lnTo>
                <a:cubicBezTo>
                  <a:pt x="4822381" y="932252"/>
                  <a:pt x="4830446" y="924201"/>
                  <a:pt x="4830446" y="940305"/>
                </a:cubicBezTo>
                <a:cubicBezTo>
                  <a:pt x="4838510" y="924201"/>
                  <a:pt x="4814320" y="924201"/>
                  <a:pt x="4806255" y="916148"/>
                </a:cubicBezTo>
                <a:lnTo>
                  <a:pt x="4812302" y="928225"/>
                </a:lnTo>
                <a:lnTo>
                  <a:pt x="4810417" y="931992"/>
                </a:lnTo>
                <a:lnTo>
                  <a:pt x="4799199" y="931245"/>
                </a:lnTo>
                <a:cubicBezTo>
                  <a:pt x="4796173" y="928225"/>
                  <a:pt x="4794158" y="924201"/>
                  <a:pt x="4790127" y="924201"/>
                </a:cubicBezTo>
                <a:cubicBezTo>
                  <a:pt x="4782062" y="932252"/>
                  <a:pt x="4790127" y="940305"/>
                  <a:pt x="4773998" y="924201"/>
                </a:cubicBezTo>
                <a:cubicBezTo>
                  <a:pt x="4773998" y="948357"/>
                  <a:pt x="4790127" y="948357"/>
                  <a:pt x="4798191" y="964458"/>
                </a:cubicBezTo>
                <a:cubicBezTo>
                  <a:pt x="4798191" y="972511"/>
                  <a:pt x="4773998" y="948357"/>
                  <a:pt x="4773998" y="940305"/>
                </a:cubicBezTo>
                <a:cubicBezTo>
                  <a:pt x="4757870" y="948357"/>
                  <a:pt x="4782062" y="948357"/>
                  <a:pt x="4782062" y="964458"/>
                </a:cubicBezTo>
                <a:cubicBezTo>
                  <a:pt x="4765934" y="964458"/>
                  <a:pt x="4765934" y="956408"/>
                  <a:pt x="4765934" y="932252"/>
                </a:cubicBezTo>
                <a:cubicBezTo>
                  <a:pt x="4765934" y="932252"/>
                  <a:pt x="4757870" y="932252"/>
                  <a:pt x="4757870" y="932252"/>
                </a:cubicBezTo>
                <a:cubicBezTo>
                  <a:pt x="4765934" y="956408"/>
                  <a:pt x="4757870" y="972511"/>
                  <a:pt x="4773998" y="1004719"/>
                </a:cubicBezTo>
                <a:cubicBezTo>
                  <a:pt x="4749805" y="1004719"/>
                  <a:pt x="4757870" y="972511"/>
                  <a:pt x="4749805" y="964458"/>
                </a:cubicBezTo>
                <a:cubicBezTo>
                  <a:pt x="4741741" y="980563"/>
                  <a:pt x="4773998" y="1020823"/>
                  <a:pt x="4749805" y="1012771"/>
                </a:cubicBezTo>
                <a:cubicBezTo>
                  <a:pt x="4757870" y="1028876"/>
                  <a:pt x="4765934" y="1012771"/>
                  <a:pt x="4765934" y="1036927"/>
                </a:cubicBezTo>
                <a:cubicBezTo>
                  <a:pt x="4773998" y="1012771"/>
                  <a:pt x="4790127" y="1028876"/>
                  <a:pt x="4806255" y="1028876"/>
                </a:cubicBezTo>
                <a:cubicBezTo>
                  <a:pt x="4798191" y="1036927"/>
                  <a:pt x="4790127" y="1036927"/>
                  <a:pt x="4782062" y="1036927"/>
                </a:cubicBezTo>
                <a:cubicBezTo>
                  <a:pt x="4798191" y="1061084"/>
                  <a:pt x="4790127" y="1061084"/>
                  <a:pt x="4806255" y="1085240"/>
                </a:cubicBezTo>
                <a:cubicBezTo>
                  <a:pt x="4814320" y="1085240"/>
                  <a:pt x="4814320" y="1077188"/>
                  <a:pt x="4806255" y="1061084"/>
                </a:cubicBezTo>
                <a:cubicBezTo>
                  <a:pt x="4806255" y="1101342"/>
                  <a:pt x="4790127" y="1036927"/>
                  <a:pt x="4806255" y="1036927"/>
                </a:cubicBezTo>
                <a:cubicBezTo>
                  <a:pt x="4806255" y="1069136"/>
                  <a:pt x="4822381" y="1061084"/>
                  <a:pt x="4830446" y="1044980"/>
                </a:cubicBezTo>
                <a:lnTo>
                  <a:pt x="4826201" y="1074644"/>
                </a:lnTo>
                <a:lnTo>
                  <a:pt x="4822381" y="1077188"/>
                </a:lnTo>
                <a:lnTo>
                  <a:pt x="4825148" y="1082018"/>
                </a:lnTo>
                <a:lnTo>
                  <a:pt x="4822381" y="1101342"/>
                </a:lnTo>
                <a:cubicBezTo>
                  <a:pt x="4806255" y="1093292"/>
                  <a:pt x="4814320" y="1125498"/>
                  <a:pt x="4798191" y="1117446"/>
                </a:cubicBezTo>
                <a:cubicBezTo>
                  <a:pt x="4798191" y="1125498"/>
                  <a:pt x="4806255" y="1125498"/>
                  <a:pt x="4806255" y="1125498"/>
                </a:cubicBezTo>
                <a:cubicBezTo>
                  <a:pt x="4806255" y="1149655"/>
                  <a:pt x="4782062" y="1109394"/>
                  <a:pt x="4773998" y="1101342"/>
                </a:cubicBezTo>
                <a:cubicBezTo>
                  <a:pt x="4782062" y="1117446"/>
                  <a:pt x="4790127" y="1133551"/>
                  <a:pt x="4773998" y="1133551"/>
                </a:cubicBezTo>
                <a:cubicBezTo>
                  <a:pt x="4782062" y="1117446"/>
                  <a:pt x="4773998" y="1125498"/>
                  <a:pt x="4757870" y="1117446"/>
                </a:cubicBezTo>
                <a:cubicBezTo>
                  <a:pt x="4757870" y="1141602"/>
                  <a:pt x="4717548" y="1141602"/>
                  <a:pt x="4717548" y="1109394"/>
                </a:cubicBezTo>
                <a:cubicBezTo>
                  <a:pt x="4709484" y="1149655"/>
                  <a:pt x="4749805" y="1133551"/>
                  <a:pt x="4757870" y="1149655"/>
                </a:cubicBezTo>
                <a:cubicBezTo>
                  <a:pt x="4749805" y="1141602"/>
                  <a:pt x="4749805" y="1157706"/>
                  <a:pt x="4741741" y="1157706"/>
                </a:cubicBezTo>
                <a:lnTo>
                  <a:pt x="4733988" y="1152003"/>
                </a:lnTo>
                <a:lnTo>
                  <a:pt x="4733677" y="1149655"/>
                </a:lnTo>
                <a:lnTo>
                  <a:pt x="4731644" y="1150279"/>
                </a:lnTo>
                <a:lnTo>
                  <a:pt x="4722587" y="1143614"/>
                </a:lnTo>
                <a:cubicBezTo>
                  <a:pt x="4717548" y="1137578"/>
                  <a:pt x="4713515" y="1129525"/>
                  <a:pt x="4709484" y="1117446"/>
                </a:cubicBezTo>
                <a:cubicBezTo>
                  <a:pt x="4701419" y="1125498"/>
                  <a:pt x="4709484" y="1133551"/>
                  <a:pt x="4709484" y="1149655"/>
                </a:cubicBezTo>
                <a:cubicBezTo>
                  <a:pt x="4701419" y="1133551"/>
                  <a:pt x="4701419" y="1149655"/>
                  <a:pt x="4693355" y="1141602"/>
                </a:cubicBezTo>
                <a:cubicBezTo>
                  <a:pt x="4693355" y="1149655"/>
                  <a:pt x="4693355" y="1173811"/>
                  <a:pt x="4693355" y="1189915"/>
                </a:cubicBezTo>
                <a:cubicBezTo>
                  <a:pt x="4685291" y="1181862"/>
                  <a:pt x="4685291" y="1165759"/>
                  <a:pt x="4685291" y="1157706"/>
                </a:cubicBezTo>
                <a:cubicBezTo>
                  <a:pt x="4669162" y="1157706"/>
                  <a:pt x="4653035" y="1173811"/>
                  <a:pt x="4661098" y="1149655"/>
                </a:cubicBezTo>
                <a:cubicBezTo>
                  <a:pt x="4636907" y="1165759"/>
                  <a:pt x="4661098" y="1181862"/>
                  <a:pt x="4677227" y="1173811"/>
                </a:cubicBezTo>
                <a:cubicBezTo>
                  <a:pt x="4681258" y="1181862"/>
                  <a:pt x="4679243" y="1185888"/>
                  <a:pt x="4677227" y="1189915"/>
                </a:cubicBezTo>
                <a:lnTo>
                  <a:pt x="4677227" y="1197967"/>
                </a:lnTo>
                <a:cubicBezTo>
                  <a:pt x="4701419" y="1214071"/>
                  <a:pt x="4709484" y="1197967"/>
                  <a:pt x="4725612" y="1197967"/>
                </a:cubicBezTo>
                <a:cubicBezTo>
                  <a:pt x="4733677" y="1181862"/>
                  <a:pt x="4717548" y="1173811"/>
                  <a:pt x="4701419" y="1157706"/>
                </a:cubicBezTo>
                <a:cubicBezTo>
                  <a:pt x="4713515" y="1153682"/>
                  <a:pt x="4717548" y="1153682"/>
                  <a:pt x="4720572" y="1153682"/>
                </a:cubicBezTo>
                <a:lnTo>
                  <a:pt x="4731644" y="1150279"/>
                </a:lnTo>
                <a:lnTo>
                  <a:pt x="4733988" y="1152003"/>
                </a:lnTo>
                <a:lnTo>
                  <a:pt x="4735692" y="1164751"/>
                </a:lnTo>
                <a:cubicBezTo>
                  <a:pt x="4735692" y="1169784"/>
                  <a:pt x="4733677" y="1173811"/>
                  <a:pt x="4725612" y="1173811"/>
                </a:cubicBezTo>
                <a:cubicBezTo>
                  <a:pt x="4733677" y="1189915"/>
                  <a:pt x="4757870" y="1206019"/>
                  <a:pt x="4757870" y="1222124"/>
                </a:cubicBezTo>
                <a:cubicBezTo>
                  <a:pt x="4749805" y="1222124"/>
                  <a:pt x="4741741" y="1206019"/>
                  <a:pt x="4741741" y="1206019"/>
                </a:cubicBezTo>
                <a:cubicBezTo>
                  <a:pt x="4741741" y="1214071"/>
                  <a:pt x="4733677" y="1222124"/>
                  <a:pt x="4741741" y="1238225"/>
                </a:cubicBezTo>
                <a:cubicBezTo>
                  <a:pt x="4729644" y="1220110"/>
                  <a:pt x="4722084" y="1224639"/>
                  <a:pt x="4725864" y="1241623"/>
                </a:cubicBezTo>
                <a:lnTo>
                  <a:pt x="4726783" y="1244062"/>
                </a:lnTo>
                <a:lnTo>
                  <a:pt x="4774646" y="1233251"/>
                </a:lnTo>
                <a:cubicBezTo>
                  <a:pt x="4766604" y="1237122"/>
                  <a:pt x="4752530" y="1244868"/>
                  <a:pt x="4738455" y="1249709"/>
                </a:cubicBezTo>
                <a:lnTo>
                  <a:pt x="4728810" y="1249450"/>
                </a:lnTo>
                <a:lnTo>
                  <a:pt x="4733677" y="1262381"/>
                </a:lnTo>
                <a:cubicBezTo>
                  <a:pt x="4717548" y="1262381"/>
                  <a:pt x="4725612" y="1270434"/>
                  <a:pt x="4709484" y="1254330"/>
                </a:cubicBezTo>
                <a:cubicBezTo>
                  <a:pt x="4701419" y="1262381"/>
                  <a:pt x="4725612" y="1278486"/>
                  <a:pt x="4717548" y="1278486"/>
                </a:cubicBezTo>
                <a:lnTo>
                  <a:pt x="4718157" y="1279144"/>
                </a:lnTo>
                <a:lnTo>
                  <a:pt x="4719452" y="1278870"/>
                </a:lnTo>
                <a:cubicBezTo>
                  <a:pt x="4722311" y="1277781"/>
                  <a:pt x="4725035" y="1275845"/>
                  <a:pt x="4727212" y="1271973"/>
                </a:cubicBezTo>
                <a:cubicBezTo>
                  <a:pt x="4731569" y="1275845"/>
                  <a:pt x="4731569" y="1279717"/>
                  <a:pt x="4731569" y="1283590"/>
                </a:cubicBezTo>
                <a:lnTo>
                  <a:pt x="4733898" y="1289800"/>
                </a:lnTo>
                <a:lnTo>
                  <a:pt x="4739209" y="1287592"/>
                </a:lnTo>
                <a:lnTo>
                  <a:pt x="4735923" y="1280469"/>
                </a:lnTo>
                <a:lnTo>
                  <a:pt x="4737145" y="1279291"/>
                </a:lnTo>
                <a:lnTo>
                  <a:pt x="4735923" y="1279720"/>
                </a:lnTo>
                <a:lnTo>
                  <a:pt x="4737910" y="1278555"/>
                </a:lnTo>
                <a:lnTo>
                  <a:pt x="4749400" y="1267489"/>
                </a:lnTo>
                <a:cubicBezTo>
                  <a:pt x="4750898" y="1263162"/>
                  <a:pt x="4750625" y="1260015"/>
                  <a:pt x="4752259" y="1261589"/>
                </a:cubicBezTo>
                <a:lnTo>
                  <a:pt x="4756320" y="1267764"/>
                </a:lnTo>
                <a:lnTo>
                  <a:pt x="4759045" y="1266166"/>
                </a:lnTo>
                <a:cubicBezTo>
                  <a:pt x="4768093" y="1261326"/>
                  <a:pt x="4778147" y="1256485"/>
                  <a:pt x="4788200" y="1252613"/>
                </a:cubicBezTo>
                <a:lnTo>
                  <a:pt x="4808824" y="1247135"/>
                </a:lnTo>
                <a:lnTo>
                  <a:pt x="4809809" y="1244415"/>
                </a:lnTo>
                <a:cubicBezTo>
                  <a:pt x="4811434" y="1241988"/>
                  <a:pt x="4813436" y="1240455"/>
                  <a:pt x="4815437" y="1240455"/>
                </a:cubicBezTo>
                <a:cubicBezTo>
                  <a:pt x="4807433" y="1240455"/>
                  <a:pt x="4799430" y="1232278"/>
                  <a:pt x="4791427" y="1207754"/>
                </a:cubicBezTo>
                <a:cubicBezTo>
                  <a:pt x="4783424" y="1215928"/>
                  <a:pt x="4775420" y="1232278"/>
                  <a:pt x="4791427" y="1248629"/>
                </a:cubicBezTo>
                <a:cubicBezTo>
                  <a:pt x="4767417" y="1232278"/>
                  <a:pt x="4767417" y="1199579"/>
                  <a:pt x="4751412" y="1191403"/>
                </a:cubicBezTo>
                <a:cubicBezTo>
                  <a:pt x="4759416" y="1175052"/>
                  <a:pt x="4791427" y="1191403"/>
                  <a:pt x="4775420" y="1207754"/>
                </a:cubicBezTo>
                <a:cubicBezTo>
                  <a:pt x="4783424" y="1215928"/>
                  <a:pt x="4783424" y="1207754"/>
                  <a:pt x="4783424" y="1199579"/>
                </a:cubicBezTo>
                <a:cubicBezTo>
                  <a:pt x="4775420" y="1183229"/>
                  <a:pt x="4775420" y="1183229"/>
                  <a:pt x="4767417" y="1158704"/>
                </a:cubicBezTo>
                <a:cubicBezTo>
                  <a:pt x="4775420" y="1150528"/>
                  <a:pt x="4783424" y="1150528"/>
                  <a:pt x="4783424" y="1150528"/>
                </a:cubicBezTo>
                <a:cubicBezTo>
                  <a:pt x="4791427" y="1166878"/>
                  <a:pt x="4775420" y="1158704"/>
                  <a:pt x="4783424" y="1183229"/>
                </a:cubicBezTo>
                <a:cubicBezTo>
                  <a:pt x="4783424" y="1175052"/>
                  <a:pt x="4791427" y="1175052"/>
                  <a:pt x="4791427" y="1175052"/>
                </a:cubicBezTo>
                <a:cubicBezTo>
                  <a:pt x="4799430" y="1199579"/>
                  <a:pt x="4791427" y="1215928"/>
                  <a:pt x="4807433" y="1224105"/>
                </a:cubicBezTo>
                <a:cubicBezTo>
                  <a:pt x="4815437" y="1199579"/>
                  <a:pt x="4791427" y="1175052"/>
                  <a:pt x="4791427" y="1158704"/>
                </a:cubicBezTo>
                <a:cubicBezTo>
                  <a:pt x="4799430" y="1158704"/>
                  <a:pt x="4799430" y="1166878"/>
                  <a:pt x="4799430" y="1158704"/>
                </a:cubicBezTo>
                <a:cubicBezTo>
                  <a:pt x="4815437" y="1158704"/>
                  <a:pt x="4799430" y="1175052"/>
                  <a:pt x="4807433" y="1183229"/>
                </a:cubicBezTo>
                <a:cubicBezTo>
                  <a:pt x="4823440" y="1183229"/>
                  <a:pt x="4815437" y="1142354"/>
                  <a:pt x="4823440" y="1183229"/>
                </a:cubicBezTo>
                <a:cubicBezTo>
                  <a:pt x="4831441" y="1175052"/>
                  <a:pt x="4823440" y="1166878"/>
                  <a:pt x="4823440" y="1158704"/>
                </a:cubicBezTo>
                <a:cubicBezTo>
                  <a:pt x="4831441" y="1158704"/>
                  <a:pt x="4831441" y="1175052"/>
                  <a:pt x="4839444" y="1166878"/>
                </a:cubicBezTo>
                <a:cubicBezTo>
                  <a:pt x="4839444" y="1150528"/>
                  <a:pt x="4847447" y="1166878"/>
                  <a:pt x="4847447" y="1150528"/>
                </a:cubicBezTo>
                <a:cubicBezTo>
                  <a:pt x="4851449" y="1154616"/>
                  <a:pt x="4855451" y="1162791"/>
                  <a:pt x="4859453" y="1175054"/>
                </a:cubicBezTo>
                <a:lnTo>
                  <a:pt x="4870457" y="1220016"/>
                </a:lnTo>
                <a:lnTo>
                  <a:pt x="4863454" y="1215928"/>
                </a:lnTo>
                <a:cubicBezTo>
                  <a:pt x="4863454" y="1215928"/>
                  <a:pt x="4863454" y="1224105"/>
                  <a:pt x="4863454" y="1224105"/>
                </a:cubicBezTo>
                <a:cubicBezTo>
                  <a:pt x="4855451" y="1215928"/>
                  <a:pt x="4855451" y="1207754"/>
                  <a:pt x="4855451" y="1191403"/>
                </a:cubicBezTo>
                <a:cubicBezTo>
                  <a:pt x="4847447" y="1183229"/>
                  <a:pt x="4839444" y="1183229"/>
                  <a:pt x="4831441" y="1183229"/>
                </a:cubicBezTo>
                <a:lnTo>
                  <a:pt x="4843008" y="1203905"/>
                </a:lnTo>
                <a:lnTo>
                  <a:pt x="4845358" y="1204086"/>
                </a:lnTo>
                <a:cubicBezTo>
                  <a:pt x="4847979" y="1203723"/>
                  <a:pt x="4849028" y="1202271"/>
                  <a:pt x="4846931" y="1198399"/>
                </a:cubicBezTo>
                <a:cubicBezTo>
                  <a:pt x="4851126" y="1202271"/>
                  <a:pt x="4851651" y="1205175"/>
                  <a:pt x="4850077" y="1207354"/>
                </a:cubicBezTo>
                <a:lnTo>
                  <a:pt x="4845563" y="1209553"/>
                </a:lnTo>
                <a:lnTo>
                  <a:pt x="4855451" y="1232278"/>
                </a:lnTo>
                <a:cubicBezTo>
                  <a:pt x="4851449" y="1236366"/>
                  <a:pt x="4847447" y="1238410"/>
                  <a:pt x="4844447" y="1240455"/>
                </a:cubicBezTo>
                <a:lnTo>
                  <a:pt x="4839478" y="1248573"/>
                </a:lnTo>
                <a:lnTo>
                  <a:pt x="4840478" y="1248741"/>
                </a:lnTo>
                <a:lnTo>
                  <a:pt x="4839526" y="1248962"/>
                </a:lnTo>
                <a:lnTo>
                  <a:pt x="4840820" y="1254249"/>
                </a:lnTo>
                <a:cubicBezTo>
                  <a:pt x="4843446" y="1254250"/>
                  <a:pt x="4849448" y="1240455"/>
                  <a:pt x="4855451" y="1240455"/>
                </a:cubicBezTo>
                <a:lnTo>
                  <a:pt x="4855451" y="1255738"/>
                </a:lnTo>
                <a:lnTo>
                  <a:pt x="4866324" y="1252613"/>
                </a:lnTo>
                <a:cubicBezTo>
                  <a:pt x="4873788" y="1248741"/>
                  <a:pt x="4878849" y="1242932"/>
                  <a:pt x="4878849" y="1233251"/>
                </a:cubicBezTo>
                <a:lnTo>
                  <a:pt x="4883740" y="1239266"/>
                </a:lnTo>
                <a:lnTo>
                  <a:pt x="4874360" y="1216896"/>
                </a:lnTo>
                <a:cubicBezTo>
                  <a:pt x="4871455" y="1206246"/>
                  <a:pt x="4871455" y="1196566"/>
                  <a:pt x="4879200" y="1192693"/>
                </a:cubicBezTo>
                <a:cubicBezTo>
                  <a:pt x="4886944" y="1215928"/>
                  <a:pt x="4879200" y="1223672"/>
                  <a:pt x="4886944" y="1246907"/>
                </a:cubicBezTo>
                <a:lnTo>
                  <a:pt x="4886147" y="1245005"/>
                </a:lnTo>
                <a:lnTo>
                  <a:pt x="4886947" y="1256485"/>
                </a:lnTo>
                <a:cubicBezTo>
                  <a:pt x="4862656" y="1233251"/>
                  <a:pt x="4878849" y="1271975"/>
                  <a:pt x="4870752" y="1271975"/>
                </a:cubicBezTo>
                <a:cubicBezTo>
                  <a:pt x="4870752" y="1279720"/>
                  <a:pt x="4870752" y="1264231"/>
                  <a:pt x="4862656" y="1256485"/>
                </a:cubicBezTo>
                <a:lnTo>
                  <a:pt x="4855451" y="1259086"/>
                </a:lnTo>
                <a:lnTo>
                  <a:pt x="4855451" y="1259870"/>
                </a:lnTo>
                <a:cubicBezTo>
                  <a:pt x="4853450" y="1264978"/>
                  <a:pt x="4851449" y="1269067"/>
                  <a:pt x="4855451" y="1273153"/>
                </a:cubicBezTo>
                <a:cubicBezTo>
                  <a:pt x="4851450" y="1275198"/>
                  <a:pt x="4848448" y="1274687"/>
                  <a:pt x="4845947" y="1272770"/>
                </a:cubicBezTo>
                <a:lnTo>
                  <a:pt x="4841552" y="1266813"/>
                </a:lnTo>
                <a:lnTo>
                  <a:pt x="4834317" y="1271975"/>
                </a:lnTo>
                <a:cubicBezTo>
                  <a:pt x="4829256" y="1275848"/>
                  <a:pt x="4824196" y="1279720"/>
                  <a:pt x="4819388" y="1282624"/>
                </a:cubicBezTo>
                <a:lnTo>
                  <a:pt x="4808433" y="1286578"/>
                </a:lnTo>
                <a:lnTo>
                  <a:pt x="4807263" y="1291570"/>
                </a:lnTo>
                <a:cubicBezTo>
                  <a:pt x="4806255" y="1296603"/>
                  <a:pt x="4806255" y="1302642"/>
                  <a:pt x="4814320" y="1302642"/>
                </a:cubicBezTo>
                <a:cubicBezTo>
                  <a:pt x="4814320" y="1310695"/>
                  <a:pt x="4798191" y="1294590"/>
                  <a:pt x="4814320" y="1318746"/>
                </a:cubicBezTo>
                <a:cubicBezTo>
                  <a:pt x="4798191" y="1310695"/>
                  <a:pt x="4806255" y="1318746"/>
                  <a:pt x="4798191" y="1326799"/>
                </a:cubicBezTo>
                <a:cubicBezTo>
                  <a:pt x="4798191" y="1318746"/>
                  <a:pt x="4790127" y="1318746"/>
                  <a:pt x="4790127" y="1310695"/>
                </a:cubicBezTo>
                <a:cubicBezTo>
                  <a:pt x="4790127" y="1294590"/>
                  <a:pt x="4806255" y="1302642"/>
                  <a:pt x="4806255" y="1286537"/>
                </a:cubicBezTo>
                <a:lnTo>
                  <a:pt x="4806377" y="1286493"/>
                </a:lnTo>
                <a:lnTo>
                  <a:pt x="4813546" y="1269078"/>
                </a:lnTo>
                <a:lnTo>
                  <a:pt x="4807924" y="1256954"/>
                </a:lnTo>
                <a:lnTo>
                  <a:pt x="4797249" y="1260358"/>
                </a:lnTo>
                <a:lnTo>
                  <a:pt x="4792622" y="1261803"/>
                </a:lnTo>
                <a:lnTo>
                  <a:pt x="4794158" y="1266407"/>
                </a:lnTo>
                <a:cubicBezTo>
                  <a:pt x="4796174" y="1270434"/>
                  <a:pt x="4798191" y="1274460"/>
                  <a:pt x="4798191" y="1278486"/>
                </a:cubicBezTo>
                <a:cubicBezTo>
                  <a:pt x="4790127" y="1270434"/>
                  <a:pt x="4784078" y="1272447"/>
                  <a:pt x="4782062" y="1279493"/>
                </a:cubicBezTo>
                <a:lnTo>
                  <a:pt x="4782192" y="1286560"/>
                </a:lnTo>
                <a:lnTo>
                  <a:pt x="4783174" y="1286496"/>
                </a:lnTo>
                <a:cubicBezTo>
                  <a:pt x="4788201" y="1285528"/>
                  <a:pt x="4792222" y="1283592"/>
                  <a:pt x="4792222" y="1279720"/>
                </a:cubicBezTo>
                <a:cubicBezTo>
                  <a:pt x="4794233" y="1283592"/>
                  <a:pt x="4792724" y="1287465"/>
                  <a:pt x="4789080" y="1290853"/>
                </a:cubicBezTo>
                <a:lnTo>
                  <a:pt x="4782726" y="1294129"/>
                </a:lnTo>
                <a:lnTo>
                  <a:pt x="4790127" y="1310695"/>
                </a:lnTo>
                <a:cubicBezTo>
                  <a:pt x="4782062" y="1326799"/>
                  <a:pt x="4798191" y="1334851"/>
                  <a:pt x="4806255" y="1350955"/>
                </a:cubicBezTo>
                <a:cubicBezTo>
                  <a:pt x="4814320" y="1342903"/>
                  <a:pt x="4822381" y="1342903"/>
                  <a:pt x="4830446" y="1342903"/>
                </a:cubicBezTo>
                <a:cubicBezTo>
                  <a:pt x="4830446" y="1326799"/>
                  <a:pt x="4822381" y="1310695"/>
                  <a:pt x="4814320" y="1294590"/>
                </a:cubicBezTo>
                <a:cubicBezTo>
                  <a:pt x="4822381" y="1294590"/>
                  <a:pt x="4830446" y="1286537"/>
                  <a:pt x="4830446" y="1286537"/>
                </a:cubicBezTo>
                <a:cubicBezTo>
                  <a:pt x="4822381" y="1302642"/>
                  <a:pt x="4838510" y="1310695"/>
                  <a:pt x="4846574" y="1310695"/>
                </a:cubicBezTo>
                <a:cubicBezTo>
                  <a:pt x="4846574" y="1318746"/>
                  <a:pt x="4830446" y="1326799"/>
                  <a:pt x="4838510" y="1359007"/>
                </a:cubicBezTo>
                <a:cubicBezTo>
                  <a:pt x="4846574" y="1334851"/>
                  <a:pt x="4878831" y="1326799"/>
                  <a:pt x="4854638" y="1294590"/>
                </a:cubicBezTo>
                <a:cubicBezTo>
                  <a:pt x="4878831" y="1294590"/>
                  <a:pt x="4870767" y="1334851"/>
                  <a:pt x="4862703" y="1342903"/>
                </a:cubicBezTo>
                <a:cubicBezTo>
                  <a:pt x="4870767" y="1359007"/>
                  <a:pt x="4878831" y="1359007"/>
                  <a:pt x="4886896" y="1367056"/>
                </a:cubicBezTo>
                <a:cubicBezTo>
                  <a:pt x="4878831" y="1342903"/>
                  <a:pt x="4903024" y="1375109"/>
                  <a:pt x="4894960" y="1350955"/>
                </a:cubicBezTo>
                <a:cubicBezTo>
                  <a:pt x="4903024" y="1350955"/>
                  <a:pt x="4903024" y="1367056"/>
                  <a:pt x="4919153" y="1367056"/>
                </a:cubicBezTo>
                <a:lnTo>
                  <a:pt x="4919529" y="1359941"/>
                </a:lnTo>
                <a:lnTo>
                  <a:pt x="4926609" y="1377615"/>
                </a:lnTo>
                <a:lnTo>
                  <a:pt x="4932801" y="1375525"/>
                </a:lnTo>
                <a:lnTo>
                  <a:pt x="4932257" y="1372090"/>
                </a:lnTo>
                <a:cubicBezTo>
                  <a:pt x="4933266" y="1367057"/>
                  <a:pt x="4935281" y="1363032"/>
                  <a:pt x="4935281" y="1359007"/>
                </a:cubicBezTo>
                <a:cubicBezTo>
                  <a:pt x="4939314" y="1359007"/>
                  <a:pt x="4945362" y="1359007"/>
                  <a:pt x="4952418" y="1360013"/>
                </a:cubicBezTo>
                <a:lnTo>
                  <a:pt x="4965676" y="1364041"/>
                </a:lnTo>
                <a:lnTo>
                  <a:pt x="4975601" y="1360890"/>
                </a:lnTo>
                <a:lnTo>
                  <a:pt x="4975601" y="1359007"/>
                </a:lnTo>
                <a:cubicBezTo>
                  <a:pt x="4959474" y="1350955"/>
                  <a:pt x="4951410" y="1342903"/>
                  <a:pt x="4935281" y="1350955"/>
                </a:cubicBezTo>
                <a:cubicBezTo>
                  <a:pt x="4935281" y="1334851"/>
                  <a:pt x="4943346" y="1334851"/>
                  <a:pt x="4935281" y="1318746"/>
                </a:cubicBezTo>
                <a:cubicBezTo>
                  <a:pt x="4947378" y="1336863"/>
                  <a:pt x="4941330" y="1318746"/>
                  <a:pt x="4944354" y="1311953"/>
                </a:cubicBezTo>
                <a:lnTo>
                  <a:pt x="4945817" y="1311691"/>
                </a:lnTo>
                <a:lnTo>
                  <a:pt x="4945032" y="1310699"/>
                </a:lnTo>
                <a:lnTo>
                  <a:pt x="4951385" y="1310699"/>
                </a:lnTo>
                <a:lnTo>
                  <a:pt x="4951410" y="1310695"/>
                </a:lnTo>
                <a:cubicBezTo>
                  <a:pt x="4943346" y="1294590"/>
                  <a:pt x="4935281" y="1302642"/>
                  <a:pt x="4935281" y="1278486"/>
                </a:cubicBezTo>
                <a:cubicBezTo>
                  <a:pt x="4943346" y="1278486"/>
                  <a:pt x="4943346" y="1286537"/>
                  <a:pt x="4951410" y="1286537"/>
                </a:cubicBezTo>
                <a:lnTo>
                  <a:pt x="4959216" y="1310699"/>
                </a:lnTo>
                <a:lnTo>
                  <a:pt x="4961382" y="1310699"/>
                </a:lnTo>
                <a:lnTo>
                  <a:pt x="4968580" y="1310699"/>
                </a:lnTo>
                <a:lnTo>
                  <a:pt x="4968077" y="1308969"/>
                </a:lnTo>
                <a:lnTo>
                  <a:pt x="4961382" y="1310699"/>
                </a:lnTo>
                <a:cubicBezTo>
                  <a:pt x="4962404" y="1306827"/>
                  <a:pt x="4963809" y="1304165"/>
                  <a:pt x="4965485" y="1302409"/>
                </a:cubicBezTo>
                <a:lnTo>
                  <a:pt x="4967302" y="1301509"/>
                </a:lnTo>
                <a:lnTo>
                  <a:pt x="4975601" y="1278486"/>
                </a:lnTo>
                <a:cubicBezTo>
                  <a:pt x="4979633" y="1286538"/>
                  <a:pt x="4979633" y="1292577"/>
                  <a:pt x="4979633" y="1298616"/>
                </a:cubicBezTo>
                <a:lnTo>
                  <a:pt x="4980273" y="1301810"/>
                </a:lnTo>
                <a:lnTo>
                  <a:pt x="4984885" y="1302954"/>
                </a:lnTo>
                <a:lnTo>
                  <a:pt x="4989587" y="1304267"/>
                </a:lnTo>
                <a:lnTo>
                  <a:pt x="4988706" y="1287545"/>
                </a:lnTo>
                <a:cubicBezTo>
                  <a:pt x="4987697" y="1276473"/>
                  <a:pt x="4987697" y="1266407"/>
                  <a:pt x="4999794" y="1262381"/>
                </a:cubicBezTo>
                <a:cubicBezTo>
                  <a:pt x="4983665" y="1294590"/>
                  <a:pt x="5007858" y="1270434"/>
                  <a:pt x="5023987" y="1286537"/>
                </a:cubicBezTo>
                <a:cubicBezTo>
                  <a:pt x="5032051" y="1286537"/>
                  <a:pt x="5023987" y="1270434"/>
                  <a:pt x="5015923" y="1270434"/>
                </a:cubicBezTo>
                <a:cubicBezTo>
                  <a:pt x="5023987" y="1270434"/>
                  <a:pt x="5040116" y="1278486"/>
                  <a:pt x="5032051" y="1238225"/>
                </a:cubicBezTo>
                <a:cubicBezTo>
                  <a:pt x="5032051" y="1238225"/>
                  <a:pt x="5032051" y="1254330"/>
                  <a:pt x="5040116" y="1254330"/>
                </a:cubicBezTo>
                <a:cubicBezTo>
                  <a:pt x="5040116" y="1270434"/>
                  <a:pt x="5032051" y="1278486"/>
                  <a:pt x="5032051" y="1286537"/>
                </a:cubicBezTo>
                <a:cubicBezTo>
                  <a:pt x="5048180" y="1294590"/>
                  <a:pt x="5056244" y="1254330"/>
                  <a:pt x="5064309" y="1238225"/>
                </a:cubicBezTo>
                <a:cubicBezTo>
                  <a:pt x="5080437" y="1262381"/>
                  <a:pt x="5072373" y="1278486"/>
                  <a:pt x="5088501" y="1270434"/>
                </a:cubicBezTo>
                <a:cubicBezTo>
                  <a:pt x="5088501" y="1286537"/>
                  <a:pt x="5088501" y="1310695"/>
                  <a:pt x="5096566" y="1310695"/>
                </a:cubicBezTo>
                <a:cubicBezTo>
                  <a:pt x="5104630" y="1310695"/>
                  <a:pt x="5088501" y="1278486"/>
                  <a:pt x="5104630" y="1294590"/>
                </a:cubicBezTo>
                <a:cubicBezTo>
                  <a:pt x="5096566" y="1270434"/>
                  <a:pt x="5080437" y="1238225"/>
                  <a:pt x="5096566" y="1222124"/>
                </a:cubicBezTo>
                <a:cubicBezTo>
                  <a:pt x="5104630" y="1246277"/>
                  <a:pt x="5096566" y="1254330"/>
                  <a:pt x="5104630" y="1270434"/>
                </a:cubicBezTo>
                <a:cubicBezTo>
                  <a:pt x="5112694" y="1254330"/>
                  <a:pt x="5088501" y="1222124"/>
                  <a:pt x="5112694" y="1222124"/>
                </a:cubicBezTo>
                <a:cubicBezTo>
                  <a:pt x="5112694" y="1238225"/>
                  <a:pt x="5136887" y="1230173"/>
                  <a:pt x="5120759" y="1206019"/>
                </a:cubicBezTo>
                <a:cubicBezTo>
                  <a:pt x="5128823" y="1214071"/>
                  <a:pt x="5128823" y="1222124"/>
                  <a:pt x="5136887" y="1214071"/>
                </a:cubicBezTo>
                <a:cubicBezTo>
                  <a:pt x="5136887" y="1230173"/>
                  <a:pt x="5128823" y="1230173"/>
                  <a:pt x="5136887" y="1246277"/>
                </a:cubicBezTo>
                <a:cubicBezTo>
                  <a:pt x="5144949" y="1238225"/>
                  <a:pt x="5169142" y="1246277"/>
                  <a:pt x="5177206" y="1270434"/>
                </a:cubicBezTo>
                <a:cubicBezTo>
                  <a:pt x="5185270" y="1262381"/>
                  <a:pt x="5161077" y="1254330"/>
                  <a:pt x="5161077" y="1230173"/>
                </a:cubicBezTo>
                <a:cubicBezTo>
                  <a:pt x="5177206" y="1246277"/>
                  <a:pt x="5185270" y="1238225"/>
                  <a:pt x="5193335" y="1222124"/>
                </a:cubicBezTo>
                <a:cubicBezTo>
                  <a:pt x="5201399" y="1222124"/>
                  <a:pt x="5209463" y="1206019"/>
                  <a:pt x="5201399" y="1206019"/>
                </a:cubicBezTo>
                <a:cubicBezTo>
                  <a:pt x="5201399" y="1189915"/>
                  <a:pt x="5217528" y="1222124"/>
                  <a:pt x="5233656" y="1214071"/>
                </a:cubicBezTo>
                <a:cubicBezTo>
                  <a:pt x="5241720" y="1238225"/>
                  <a:pt x="5249785" y="1254330"/>
                  <a:pt x="5265913" y="1286537"/>
                </a:cubicBezTo>
                <a:lnTo>
                  <a:pt x="5258798" y="1287485"/>
                </a:lnTo>
                <a:lnTo>
                  <a:pt x="5257849" y="1286537"/>
                </a:lnTo>
                <a:lnTo>
                  <a:pt x="5257520" y="1287655"/>
                </a:lnTo>
                <a:lnTo>
                  <a:pt x="5250792" y="1288551"/>
                </a:lnTo>
                <a:cubicBezTo>
                  <a:pt x="5247767" y="1292578"/>
                  <a:pt x="5245753" y="1298615"/>
                  <a:pt x="5241720" y="1302642"/>
                </a:cubicBezTo>
                <a:cubicBezTo>
                  <a:pt x="5245753" y="1310695"/>
                  <a:pt x="5249785" y="1308682"/>
                  <a:pt x="5252810" y="1303650"/>
                </a:cubicBezTo>
                <a:lnTo>
                  <a:pt x="5257520" y="1287655"/>
                </a:lnTo>
                <a:lnTo>
                  <a:pt x="5258798" y="1287485"/>
                </a:lnTo>
                <a:lnTo>
                  <a:pt x="5265913" y="1294590"/>
                </a:lnTo>
                <a:lnTo>
                  <a:pt x="5265913" y="1286537"/>
                </a:lnTo>
                <a:cubicBezTo>
                  <a:pt x="5263898" y="1284525"/>
                  <a:pt x="5261882" y="1282513"/>
                  <a:pt x="5265913" y="1278486"/>
                </a:cubicBezTo>
                <a:cubicBezTo>
                  <a:pt x="5265913" y="1278486"/>
                  <a:pt x="5273978" y="1286537"/>
                  <a:pt x="5273978" y="1286537"/>
                </a:cubicBezTo>
                <a:cubicBezTo>
                  <a:pt x="5282042" y="1278486"/>
                  <a:pt x="5273978" y="1246277"/>
                  <a:pt x="5282042" y="1230173"/>
                </a:cubicBezTo>
                <a:cubicBezTo>
                  <a:pt x="5273978" y="1222124"/>
                  <a:pt x="5273978" y="1222124"/>
                  <a:pt x="5265913" y="1222124"/>
                </a:cubicBezTo>
                <a:cubicBezTo>
                  <a:pt x="5265913" y="1214071"/>
                  <a:pt x="5263898" y="1212056"/>
                  <a:pt x="5261882" y="1210044"/>
                </a:cubicBezTo>
                <a:lnTo>
                  <a:pt x="5259633" y="1203306"/>
                </a:lnTo>
                <a:lnTo>
                  <a:pt x="5260630" y="1226026"/>
                </a:lnTo>
                <a:cubicBezTo>
                  <a:pt x="5264504" y="1242067"/>
                  <a:pt x="5270312" y="1258111"/>
                  <a:pt x="5274182" y="1270144"/>
                </a:cubicBezTo>
                <a:cubicBezTo>
                  <a:pt x="5258693" y="1270144"/>
                  <a:pt x="5266438" y="1254100"/>
                  <a:pt x="5258693" y="1254100"/>
                </a:cubicBezTo>
                <a:cubicBezTo>
                  <a:pt x="5254822" y="1242067"/>
                  <a:pt x="5250949" y="1230037"/>
                  <a:pt x="5248043" y="1215998"/>
                </a:cubicBezTo>
                <a:lnTo>
                  <a:pt x="5244018" y="1174308"/>
                </a:lnTo>
                <a:lnTo>
                  <a:pt x="5258693" y="1181907"/>
                </a:lnTo>
                <a:lnTo>
                  <a:pt x="5259422" y="1198489"/>
                </a:lnTo>
                <a:lnTo>
                  <a:pt x="5272970" y="1202999"/>
                </a:lnTo>
                <a:cubicBezTo>
                  <a:pt x="5278010" y="1201992"/>
                  <a:pt x="5282042" y="1197967"/>
                  <a:pt x="5282042" y="1189915"/>
                </a:cubicBezTo>
                <a:cubicBezTo>
                  <a:pt x="5282042" y="1181862"/>
                  <a:pt x="5298171" y="1254330"/>
                  <a:pt x="5282042" y="1262381"/>
                </a:cubicBezTo>
                <a:cubicBezTo>
                  <a:pt x="5290106" y="1270434"/>
                  <a:pt x="5290106" y="1270434"/>
                  <a:pt x="5298171" y="1278486"/>
                </a:cubicBezTo>
                <a:cubicBezTo>
                  <a:pt x="5306235" y="1270434"/>
                  <a:pt x="5282042" y="1222124"/>
                  <a:pt x="5306235" y="1230173"/>
                </a:cubicBezTo>
                <a:lnTo>
                  <a:pt x="5306235" y="1238225"/>
                </a:lnTo>
                <a:cubicBezTo>
                  <a:pt x="5314299" y="1238225"/>
                  <a:pt x="5322363" y="1222124"/>
                  <a:pt x="5314299" y="1222124"/>
                </a:cubicBezTo>
                <a:cubicBezTo>
                  <a:pt x="5314299" y="1206019"/>
                  <a:pt x="5330428" y="1214071"/>
                  <a:pt x="5330428" y="1222124"/>
                </a:cubicBezTo>
                <a:cubicBezTo>
                  <a:pt x="5346554" y="1214071"/>
                  <a:pt x="5322363" y="1206019"/>
                  <a:pt x="5322363" y="1189915"/>
                </a:cubicBezTo>
                <a:cubicBezTo>
                  <a:pt x="5338492" y="1214071"/>
                  <a:pt x="5346554" y="1214071"/>
                  <a:pt x="5362682" y="1230173"/>
                </a:cubicBezTo>
                <a:cubicBezTo>
                  <a:pt x="5370747" y="1214071"/>
                  <a:pt x="5346554" y="1206019"/>
                  <a:pt x="5354618" y="1189915"/>
                </a:cubicBezTo>
                <a:cubicBezTo>
                  <a:pt x="5362682" y="1197967"/>
                  <a:pt x="5370747" y="1189915"/>
                  <a:pt x="5370747" y="1206019"/>
                </a:cubicBezTo>
                <a:cubicBezTo>
                  <a:pt x="5378811" y="1206019"/>
                  <a:pt x="5378811" y="1197967"/>
                  <a:pt x="5378811" y="1197967"/>
                </a:cubicBezTo>
                <a:cubicBezTo>
                  <a:pt x="5382843" y="1210044"/>
                  <a:pt x="5388893" y="1214071"/>
                  <a:pt x="5394940" y="1218097"/>
                </a:cubicBezTo>
                <a:lnTo>
                  <a:pt x="5408234" y="1234686"/>
                </a:lnTo>
                <a:lnTo>
                  <a:pt x="5405090" y="1235989"/>
                </a:lnTo>
                <a:lnTo>
                  <a:pt x="5394940" y="1232188"/>
                </a:lnTo>
                <a:cubicBezTo>
                  <a:pt x="5390908" y="1230176"/>
                  <a:pt x="5386875" y="1230176"/>
                  <a:pt x="5378811" y="1238225"/>
                </a:cubicBezTo>
                <a:lnTo>
                  <a:pt x="5377901" y="1221874"/>
                </a:lnTo>
                <a:lnTo>
                  <a:pt x="5378433" y="1221242"/>
                </a:lnTo>
                <a:lnTo>
                  <a:pt x="5377835" y="1220685"/>
                </a:lnTo>
                <a:lnTo>
                  <a:pt x="5377803" y="1220111"/>
                </a:lnTo>
                <a:cubicBezTo>
                  <a:pt x="5376795" y="1216084"/>
                  <a:pt x="5374779" y="1214071"/>
                  <a:pt x="5370747" y="1214071"/>
                </a:cubicBezTo>
                <a:lnTo>
                  <a:pt x="5377835" y="1220685"/>
                </a:lnTo>
                <a:lnTo>
                  <a:pt x="5377901" y="1221874"/>
                </a:lnTo>
                <a:lnTo>
                  <a:pt x="5371755" y="1229168"/>
                </a:lnTo>
                <a:cubicBezTo>
                  <a:pt x="5364699" y="1234200"/>
                  <a:pt x="5354618" y="1238225"/>
                  <a:pt x="5354618" y="1238225"/>
                </a:cubicBezTo>
                <a:cubicBezTo>
                  <a:pt x="5354618" y="1246277"/>
                  <a:pt x="5354618" y="1246277"/>
                  <a:pt x="5354618" y="1246277"/>
                </a:cubicBezTo>
                <a:cubicBezTo>
                  <a:pt x="5358651" y="1250304"/>
                  <a:pt x="5366715" y="1250304"/>
                  <a:pt x="5377804" y="1247285"/>
                </a:cubicBezTo>
                <a:lnTo>
                  <a:pt x="5405090" y="1235989"/>
                </a:lnTo>
                <a:lnTo>
                  <a:pt x="5411069" y="1238225"/>
                </a:lnTo>
                <a:lnTo>
                  <a:pt x="5408234" y="1234686"/>
                </a:lnTo>
                <a:lnTo>
                  <a:pt x="5419133" y="1230173"/>
                </a:lnTo>
                <a:cubicBezTo>
                  <a:pt x="5403005" y="1206019"/>
                  <a:pt x="5386875" y="1214071"/>
                  <a:pt x="5386875" y="1181862"/>
                </a:cubicBezTo>
                <a:cubicBezTo>
                  <a:pt x="5370747" y="1181862"/>
                  <a:pt x="5386875" y="1197967"/>
                  <a:pt x="5370747" y="1189915"/>
                </a:cubicBezTo>
                <a:cubicBezTo>
                  <a:pt x="5378811" y="1157706"/>
                  <a:pt x="5386875" y="1181862"/>
                  <a:pt x="5386875" y="1141602"/>
                </a:cubicBezTo>
                <a:cubicBezTo>
                  <a:pt x="5378811" y="1149655"/>
                  <a:pt x="5370747" y="1141602"/>
                  <a:pt x="5370747" y="1149655"/>
                </a:cubicBezTo>
                <a:cubicBezTo>
                  <a:pt x="5362682" y="1149655"/>
                  <a:pt x="5362682" y="1141602"/>
                  <a:pt x="5354618" y="1133551"/>
                </a:cubicBezTo>
                <a:cubicBezTo>
                  <a:pt x="5354618" y="1125498"/>
                  <a:pt x="5419133" y="1149655"/>
                  <a:pt x="5386875" y="1109394"/>
                </a:cubicBezTo>
                <a:cubicBezTo>
                  <a:pt x="5411069" y="1101342"/>
                  <a:pt x="5394940" y="1141602"/>
                  <a:pt x="5411069" y="1133551"/>
                </a:cubicBezTo>
                <a:cubicBezTo>
                  <a:pt x="5411069" y="1141602"/>
                  <a:pt x="5403005" y="1149655"/>
                  <a:pt x="5394940" y="1141602"/>
                </a:cubicBezTo>
                <a:cubicBezTo>
                  <a:pt x="5394940" y="1189915"/>
                  <a:pt x="5419133" y="1206019"/>
                  <a:pt x="5427198" y="1246277"/>
                </a:cubicBezTo>
                <a:cubicBezTo>
                  <a:pt x="5427198" y="1238225"/>
                  <a:pt x="5435262" y="1230173"/>
                  <a:pt x="5443326" y="1238225"/>
                </a:cubicBezTo>
                <a:cubicBezTo>
                  <a:pt x="5443326" y="1230173"/>
                  <a:pt x="5435262" y="1230173"/>
                  <a:pt x="5427198" y="1230173"/>
                </a:cubicBezTo>
                <a:cubicBezTo>
                  <a:pt x="5427198" y="1214071"/>
                  <a:pt x="5451390" y="1222124"/>
                  <a:pt x="5451390" y="1238225"/>
                </a:cubicBezTo>
                <a:cubicBezTo>
                  <a:pt x="5443326" y="1197967"/>
                  <a:pt x="5435262" y="1206019"/>
                  <a:pt x="5435262" y="1157706"/>
                </a:cubicBezTo>
                <a:cubicBezTo>
                  <a:pt x="5435262" y="1149655"/>
                  <a:pt x="5435262" y="1173811"/>
                  <a:pt x="5427198" y="1157706"/>
                </a:cubicBezTo>
                <a:cubicBezTo>
                  <a:pt x="5419133" y="1149655"/>
                  <a:pt x="5419133" y="1141602"/>
                  <a:pt x="5419133" y="1133551"/>
                </a:cubicBezTo>
                <a:cubicBezTo>
                  <a:pt x="5435262" y="1149655"/>
                  <a:pt x="5427198" y="1133551"/>
                  <a:pt x="5443326" y="1149655"/>
                </a:cubicBezTo>
                <a:cubicBezTo>
                  <a:pt x="5451390" y="1141602"/>
                  <a:pt x="5435262" y="1141602"/>
                  <a:pt x="5435262" y="1125498"/>
                </a:cubicBezTo>
                <a:cubicBezTo>
                  <a:pt x="5451390" y="1125498"/>
                  <a:pt x="5451390" y="1093292"/>
                  <a:pt x="5467519" y="1125498"/>
                </a:cubicBezTo>
                <a:cubicBezTo>
                  <a:pt x="5467519" y="1125498"/>
                  <a:pt x="5459455" y="1125498"/>
                  <a:pt x="5459455" y="1125498"/>
                </a:cubicBezTo>
                <a:cubicBezTo>
                  <a:pt x="5459455" y="1133551"/>
                  <a:pt x="5467519" y="1133551"/>
                  <a:pt x="5475583" y="1133551"/>
                </a:cubicBezTo>
                <a:cubicBezTo>
                  <a:pt x="5483648" y="1133551"/>
                  <a:pt x="5483648" y="1125498"/>
                  <a:pt x="5483648" y="1125498"/>
                </a:cubicBezTo>
                <a:cubicBezTo>
                  <a:pt x="5475583" y="1117446"/>
                  <a:pt x="5475583" y="1133551"/>
                  <a:pt x="5475583" y="1109394"/>
                </a:cubicBezTo>
                <a:cubicBezTo>
                  <a:pt x="5483648" y="1109394"/>
                  <a:pt x="5491712" y="1117446"/>
                  <a:pt x="5491712" y="1125498"/>
                </a:cubicBezTo>
                <a:cubicBezTo>
                  <a:pt x="5507838" y="1117446"/>
                  <a:pt x="5483648" y="1117446"/>
                  <a:pt x="5483648" y="1093292"/>
                </a:cubicBezTo>
                <a:cubicBezTo>
                  <a:pt x="5491712" y="1093292"/>
                  <a:pt x="5491712" y="1101342"/>
                  <a:pt x="5491712" y="1109394"/>
                </a:cubicBezTo>
                <a:cubicBezTo>
                  <a:pt x="5499776" y="1101342"/>
                  <a:pt x="5491712" y="1085240"/>
                  <a:pt x="5499776" y="1085240"/>
                </a:cubicBezTo>
                <a:cubicBezTo>
                  <a:pt x="5507838" y="1077188"/>
                  <a:pt x="5499776" y="1109394"/>
                  <a:pt x="5515902" y="1101342"/>
                </a:cubicBezTo>
                <a:cubicBezTo>
                  <a:pt x="5515902" y="1093292"/>
                  <a:pt x="5507838" y="1085240"/>
                  <a:pt x="5507838" y="1061084"/>
                </a:cubicBezTo>
                <a:cubicBezTo>
                  <a:pt x="5515902" y="1069136"/>
                  <a:pt x="5523966" y="1085240"/>
                  <a:pt x="5515902" y="1093292"/>
                </a:cubicBezTo>
                <a:cubicBezTo>
                  <a:pt x="5532031" y="1093292"/>
                  <a:pt x="5523966" y="1101342"/>
                  <a:pt x="5540095" y="1101342"/>
                </a:cubicBezTo>
                <a:cubicBezTo>
                  <a:pt x="5540095" y="1133551"/>
                  <a:pt x="5548159" y="1125498"/>
                  <a:pt x="5556224" y="1157706"/>
                </a:cubicBezTo>
                <a:cubicBezTo>
                  <a:pt x="5564288" y="1157706"/>
                  <a:pt x="5548159" y="1133551"/>
                  <a:pt x="5564288" y="1141602"/>
                </a:cubicBezTo>
                <a:cubicBezTo>
                  <a:pt x="5564288" y="1189915"/>
                  <a:pt x="5596545" y="1165759"/>
                  <a:pt x="5612674" y="1206019"/>
                </a:cubicBezTo>
                <a:cubicBezTo>
                  <a:pt x="5612674" y="1206019"/>
                  <a:pt x="5604610" y="1206019"/>
                  <a:pt x="5604610" y="1206019"/>
                </a:cubicBezTo>
                <a:cubicBezTo>
                  <a:pt x="5612674" y="1222124"/>
                  <a:pt x="5620738" y="1206019"/>
                  <a:pt x="5628802" y="1230173"/>
                </a:cubicBezTo>
                <a:cubicBezTo>
                  <a:pt x="5636867" y="1214071"/>
                  <a:pt x="5612674" y="1197967"/>
                  <a:pt x="5604610" y="1173811"/>
                </a:cubicBezTo>
                <a:cubicBezTo>
                  <a:pt x="5616706" y="1181862"/>
                  <a:pt x="5622753" y="1183876"/>
                  <a:pt x="5628802" y="1183876"/>
                </a:cubicBezTo>
                <a:lnTo>
                  <a:pt x="5638189" y="1183095"/>
                </a:lnTo>
                <a:lnTo>
                  <a:pt x="5638189" y="1167525"/>
                </a:lnTo>
                <a:lnTo>
                  <a:pt x="5638189" y="1158085"/>
                </a:lnTo>
                <a:lnTo>
                  <a:pt x="5630693" y="1165405"/>
                </a:lnTo>
                <a:cubicBezTo>
                  <a:pt x="5630693" y="1149547"/>
                  <a:pt x="5614455" y="1165405"/>
                  <a:pt x="5598216" y="1141617"/>
                </a:cubicBezTo>
                <a:cubicBezTo>
                  <a:pt x="5614455" y="1173336"/>
                  <a:pt x="5573857" y="1133690"/>
                  <a:pt x="5590095" y="1165405"/>
                </a:cubicBezTo>
                <a:cubicBezTo>
                  <a:pt x="5565737" y="1165405"/>
                  <a:pt x="5581975" y="1141617"/>
                  <a:pt x="5581975" y="1117832"/>
                </a:cubicBezTo>
                <a:cubicBezTo>
                  <a:pt x="5565737" y="1109901"/>
                  <a:pt x="5573857" y="1141617"/>
                  <a:pt x="5557619" y="1133690"/>
                </a:cubicBezTo>
                <a:cubicBezTo>
                  <a:pt x="5557619" y="1125759"/>
                  <a:pt x="5549499" y="1117832"/>
                  <a:pt x="5549499" y="1117832"/>
                </a:cubicBezTo>
                <a:cubicBezTo>
                  <a:pt x="5541378" y="1109901"/>
                  <a:pt x="5549499" y="1101971"/>
                  <a:pt x="5541378" y="1086114"/>
                </a:cubicBezTo>
                <a:cubicBezTo>
                  <a:pt x="5549499" y="1086114"/>
                  <a:pt x="5557619" y="1101971"/>
                  <a:pt x="5557619" y="1117832"/>
                </a:cubicBezTo>
                <a:cubicBezTo>
                  <a:pt x="5573857" y="1117832"/>
                  <a:pt x="5565737" y="1101971"/>
                  <a:pt x="5581975" y="1109901"/>
                </a:cubicBezTo>
                <a:cubicBezTo>
                  <a:pt x="5565737" y="1101971"/>
                  <a:pt x="5565737" y="1078183"/>
                  <a:pt x="5557619" y="1062325"/>
                </a:cubicBezTo>
                <a:cubicBezTo>
                  <a:pt x="5565737" y="1062325"/>
                  <a:pt x="5565737" y="1070256"/>
                  <a:pt x="5565737" y="1078183"/>
                </a:cubicBezTo>
                <a:cubicBezTo>
                  <a:pt x="5573857" y="1078183"/>
                  <a:pt x="5573857" y="1078183"/>
                  <a:pt x="5573857" y="1070256"/>
                </a:cubicBezTo>
                <a:cubicBezTo>
                  <a:pt x="5581975" y="1101971"/>
                  <a:pt x="5590095" y="1070256"/>
                  <a:pt x="5606334" y="1101971"/>
                </a:cubicBezTo>
                <a:cubicBezTo>
                  <a:pt x="5606334" y="1101971"/>
                  <a:pt x="5614455" y="1094044"/>
                  <a:pt x="5622575" y="1094044"/>
                </a:cubicBezTo>
                <a:cubicBezTo>
                  <a:pt x="5614455" y="1078183"/>
                  <a:pt x="5622575" y="1078183"/>
                  <a:pt x="5614455" y="1070256"/>
                </a:cubicBezTo>
                <a:cubicBezTo>
                  <a:pt x="5606334" y="1070256"/>
                  <a:pt x="5614455" y="1086114"/>
                  <a:pt x="5614455" y="1094044"/>
                </a:cubicBezTo>
                <a:cubicBezTo>
                  <a:pt x="5606334" y="1094044"/>
                  <a:pt x="5602276" y="1086114"/>
                  <a:pt x="5600246" y="1077193"/>
                </a:cubicBezTo>
                <a:lnTo>
                  <a:pt x="5598865" y="1061691"/>
                </a:lnTo>
                <a:lnTo>
                  <a:pt x="5614455" y="1046467"/>
                </a:lnTo>
                <a:cubicBezTo>
                  <a:pt x="5622575" y="1070256"/>
                  <a:pt x="5622575" y="1070256"/>
                  <a:pt x="5630693" y="1094044"/>
                </a:cubicBezTo>
                <a:cubicBezTo>
                  <a:pt x="5646934" y="1094044"/>
                  <a:pt x="5630693" y="1070256"/>
                  <a:pt x="5646934" y="1070256"/>
                </a:cubicBezTo>
                <a:cubicBezTo>
                  <a:pt x="5646934" y="1086114"/>
                  <a:pt x="5646934" y="1070256"/>
                  <a:pt x="5663172" y="1094044"/>
                </a:cubicBezTo>
                <a:cubicBezTo>
                  <a:pt x="5671292" y="1086114"/>
                  <a:pt x="5655051" y="1070256"/>
                  <a:pt x="5663172" y="1062325"/>
                </a:cubicBezTo>
                <a:cubicBezTo>
                  <a:pt x="5663172" y="1068273"/>
                  <a:pt x="5676874" y="1074219"/>
                  <a:pt x="5687150" y="1090201"/>
                </a:cubicBezTo>
                <a:lnTo>
                  <a:pt x="5692684" y="1103024"/>
                </a:lnTo>
                <a:lnTo>
                  <a:pt x="5697314" y="1101439"/>
                </a:lnTo>
                <a:lnTo>
                  <a:pt x="5698061" y="1097636"/>
                </a:lnTo>
                <a:lnTo>
                  <a:pt x="5697110" y="1091809"/>
                </a:lnTo>
                <a:lnTo>
                  <a:pt x="5700280" y="1100424"/>
                </a:lnTo>
                <a:lnTo>
                  <a:pt x="5705110" y="1098770"/>
                </a:lnTo>
                <a:lnTo>
                  <a:pt x="5705800" y="1093052"/>
                </a:lnTo>
                <a:cubicBezTo>
                  <a:pt x="5703770" y="1088097"/>
                  <a:pt x="5699710" y="1082150"/>
                  <a:pt x="5695652" y="1070256"/>
                </a:cubicBezTo>
                <a:cubicBezTo>
                  <a:pt x="5703769" y="1070256"/>
                  <a:pt x="5703769" y="1070256"/>
                  <a:pt x="5703769" y="1062325"/>
                </a:cubicBezTo>
                <a:cubicBezTo>
                  <a:pt x="5703769" y="1062325"/>
                  <a:pt x="5703769" y="1070256"/>
                  <a:pt x="5703769" y="1070256"/>
                </a:cubicBezTo>
                <a:cubicBezTo>
                  <a:pt x="5703769" y="1086114"/>
                  <a:pt x="5720007" y="1062325"/>
                  <a:pt x="5711890" y="1086114"/>
                </a:cubicBezTo>
                <a:cubicBezTo>
                  <a:pt x="5720007" y="1086114"/>
                  <a:pt x="5720007" y="1086114"/>
                  <a:pt x="5728128" y="1094044"/>
                </a:cubicBezTo>
                <a:cubicBezTo>
                  <a:pt x="5736248" y="1078183"/>
                  <a:pt x="5720007" y="1054398"/>
                  <a:pt x="5728128" y="1046467"/>
                </a:cubicBezTo>
                <a:cubicBezTo>
                  <a:pt x="5744367" y="1046467"/>
                  <a:pt x="5736248" y="1038537"/>
                  <a:pt x="5760607" y="1070256"/>
                </a:cubicBezTo>
                <a:cubicBezTo>
                  <a:pt x="5744367" y="1062325"/>
                  <a:pt x="5752487" y="1094044"/>
                  <a:pt x="5760607" y="1086114"/>
                </a:cubicBezTo>
                <a:cubicBezTo>
                  <a:pt x="5752487" y="1101971"/>
                  <a:pt x="5744367" y="1086114"/>
                  <a:pt x="5744367" y="1070256"/>
                </a:cubicBezTo>
                <a:cubicBezTo>
                  <a:pt x="5736248" y="1078183"/>
                  <a:pt x="5760607" y="1109901"/>
                  <a:pt x="5744367" y="1109901"/>
                </a:cubicBezTo>
                <a:cubicBezTo>
                  <a:pt x="5736248" y="1101971"/>
                  <a:pt x="5744367" y="1101971"/>
                  <a:pt x="5736248" y="1086114"/>
                </a:cubicBezTo>
                <a:cubicBezTo>
                  <a:pt x="5736248" y="1094044"/>
                  <a:pt x="5728128" y="1101971"/>
                  <a:pt x="5728128" y="1109901"/>
                </a:cubicBezTo>
                <a:cubicBezTo>
                  <a:pt x="5720007" y="1109901"/>
                  <a:pt x="5720007" y="1101971"/>
                  <a:pt x="5720007" y="1094044"/>
                </a:cubicBezTo>
                <a:cubicBezTo>
                  <a:pt x="5720007" y="1101971"/>
                  <a:pt x="5703769" y="1101971"/>
                  <a:pt x="5711890" y="1125759"/>
                </a:cubicBezTo>
                <a:cubicBezTo>
                  <a:pt x="5695652" y="1133690"/>
                  <a:pt x="5687531" y="1133690"/>
                  <a:pt x="5663172" y="1165405"/>
                </a:cubicBezTo>
                <a:cubicBezTo>
                  <a:pt x="5663172" y="1165405"/>
                  <a:pt x="5663172" y="1149547"/>
                  <a:pt x="5655051" y="1149547"/>
                </a:cubicBezTo>
                <a:lnTo>
                  <a:pt x="5660736" y="1145846"/>
                </a:lnTo>
                <a:lnTo>
                  <a:pt x="5662442" y="1147115"/>
                </a:lnTo>
                <a:cubicBezTo>
                  <a:pt x="5675985" y="1152644"/>
                  <a:pt x="5666217" y="1111884"/>
                  <a:pt x="5687531" y="1125759"/>
                </a:cubicBezTo>
                <a:lnTo>
                  <a:pt x="5683036" y="1114143"/>
                </a:lnTo>
                <a:lnTo>
                  <a:pt x="5653677" y="1122160"/>
                </a:lnTo>
                <a:lnTo>
                  <a:pt x="5646855" y="1123726"/>
                </a:lnTo>
                <a:lnTo>
                  <a:pt x="5649806" y="1138481"/>
                </a:lnTo>
                <a:cubicBezTo>
                  <a:pt x="5651742" y="1144290"/>
                  <a:pt x="5653678" y="1150098"/>
                  <a:pt x="5653678" y="1157843"/>
                </a:cubicBezTo>
                <a:cubicBezTo>
                  <a:pt x="5645934" y="1150098"/>
                  <a:pt x="5638189" y="1142354"/>
                  <a:pt x="5630444" y="1142354"/>
                </a:cubicBezTo>
                <a:cubicBezTo>
                  <a:pt x="5630444" y="1138481"/>
                  <a:pt x="5630444" y="1134609"/>
                  <a:pt x="5632381" y="1130737"/>
                </a:cubicBezTo>
                <a:lnTo>
                  <a:pt x="5638258" y="1125699"/>
                </a:lnTo>
                <a:lnTo>
                  <a:pt x="5621043" y="1129648"/>
                </a:lnTo>
                <a:lnTo>
                  <a:pt x="5620037" y="1132201"/>
                </a:lnTo>
                <a:lnTo>
                  <a:pt x="5616865" y="1130793"/>
                </a:lnTo>
                <a:lnTo>
                  <a:pt x="5612643" y="1132743"/>
                </a:lnTo>
                <a:lnTo>
                  <a:pt x="5614455" y="1149547"/>
                </a:lnTo>
                <a:cubicBezTo>
                  <a:pt x="5622575" y="1157478"/>
                  <a:pt x="5622575" y="1141617"/>
                  <a:pt x="5638813" y="1149547"/>
                </a:cubicBezTo>
                <a:lnTo>
                  <a:pt x="5638813" y="1151149"/>
                </a:lnTo>
                <a:lnTo>
                  <a:pt x="5653678" y="1176238"/>
                </a:lnTo>
                <a:lnTo>
                  <a:pt x="5642062" y="1182773"/>
                </a:lnTo>
                <a:lnTo>
                  <a:pt x="5652995" y="1181862"/>
                </a:lnTo>
                <a:cubicBezTo>
                  <a:pt x="5661057" y="1189915"/>
                  <a:pt x="5652995" y="1189915"/>
                  <a:pt x="5652995" y="1197967"/>
                </a:cubicBezTo>
                <a:cubicBezTo>
                  <a:pt x="5661057" y="1206019"/>
                  <a:pt x="5661057" y="1206019"/>
                  <a:pt x="5661057" y="1206019"/>
                </a:cubicBezTo>
                <a:cubicBezTo>
                  <a:pt x="5669121" y="1197967"/>
                  <a:pt x="5669121" y="1197967"/>
                  <a:pt x="5669121" y="1181862"/>
                </a:cubicBezTo>
                <a:cubicBezTo>
                  <a:pt x="5677185" y="1173811"/>
                  <a:pt x="5677185" y="1197967"/>
                  <a:pt x="5693314" y="1189915"/>
                </a:cubicBezTo>
                <a:cubicBezTo>
                  <a:pt x="5677185" y="1189915"/>
                  <a:pt x="5669121" y="1157706"/>
                  <a:pt x="5685250" y="1149655"/>
                </a:cubicBezTo>
                <a:cubicBezTo>
                  <a:pt x="5685250" y="1165759"/>
                  <a:pt x="5693314" y="1197967"/>
                  <a:pt x="5701378" y="1197967"/>
                </a:cubicBezTo>
                <a:cubicBezTo>
                  <a:pt x="5701378" y="1181862"/>
                  <a:pt x="5709443" y="1173811"/>
                  <a:pt x="5733636" y="1165759"/>
                </a:cubicBezTo>
                <a:cubicBezTo>
                  <a:pt x="5733636" y="1181862"/>
                  <a:pt x="5717507" y="1173811"/>
                  <a:pt x="5717507" y="1181862"/>
                </a:cubicBezTo>
                <a:cubicBezTo>
                  <a:pt x="5725571" y="1197967"/>
                  <a:pt x="5733636" y="1173811"/>
                  <a:pt x="5741700" y="1181862"/>
                </a:cubicBezTo>
                <a:cubicBezTo>
                  <a:pt x="5749764" y="1181862"/>
                  <a:pt x="5741700" y="1141602"/>
                  <a:pt x="5733636" y="1149655"/>
                </a:cubicBezTo>
                <a:cubicBezTo>
                  <a:pt x="5733636" y="1117446"/>
                  <a:pt x="5757829" y="1165759"/>
                  <a:pt x="5749764" y="1181862"/>
                </a:cubicBezTo>
                <a:cubicBezTo>
                  <a:pt x="5773957" y="1181862"/>
                  <a:pt x="5749764" y="1149655"/>
                  <a:pt x="5749764" y="1141602"/>
                </a:cubicBezTo>
                <a:cubicBezTo>
                  <a:pt x="5757829" y="1149655"/>
                  <a:pt x="5773957" y="1157706"/>
                  <a:pt x="5782021" y="1157706"/>
                </a:cubicBezTo>
                <a:cubicBezTo>
                  <a:pt x="5773957" y="1141602"/>
                  <a:pt x="5765893" y="1125498"/>
                  <a:pt x="5749764" y="1117446"/>
                </a:cubicBezTo>
                <a:cubicBezTo>
                  <a:pt x="5749764" y="1093292"/>
                  <a:pt x="5773957" y="1141602"/>
                  <a:pt x="5765893" y="1117446"/>
                </a:cubicBezTo>
                <a:cubicBezTo>
                  <a:pt x="5773957" y="1117446"/>
                  <a:pt x="5773957" y="1149655"/>
                  <a:pt x="5790086" y="1141602"/>
                </a:cubicBezTo>
                <a:cubicBezTo>
                  <a:pt x="5790086" y="1133551"/>
                  <a:pt x="5782021" y="1133551"/>
                  <a:pt x="5782021" y="1125498"/>
                </a:cubicBezTo>
                <a:cubicBezTo>
                  <a:pt x="5790086" y="1117446"/>
                  <a:pt x="5790086" y="1133551"/>
                  <a:pt x="5798150" y="1141602"/>
                </a:cubicBezTo>
                <a:cubicBezTo>
                  <a:pt x="5814279" y="1133551"/>
                  <a:pt x="5814279" y="1117446"/>
                  <a:pt x="5830405" y="1141602"/>
                </a:cubicBezTo>
                <a:cubicBezTo>
                  <a:pt x="5846534" y="1133551"/>
                  <a:pt x="5846534" y="1125498"/>
                  <a:pt x="5846534" y="1109394"/>
                </a:cubicBezTo>
                <a:cubicBezTo>
                  <a:pt x="5846534" y="1109394"/>
                  <a:pt x="5862663" y="1133551"/>
                  <a:pt x="5854598" y="1141602"/>
                </a:cubicBezTo>
                <a:lnTo>
                  <a:pt x="5870727" y="1141602"/>
                </a:lnTo>
                <a:cubicBezTo>
                  <a:pt x="5870727" y="1149655"/>
                  <a:pt x="5870727" y="1157706"/>
                  <a:pt x="5871734" y="1165759"/>
                </a:cubicBezTo>
                <a:lnTo>
                  <a:pt x="5874954" y="1176780"/>
                </a:lnTo>
                <a:lnTo>
                  <a:pt x="5886856" y="1189239"/>
                </a:lnTo>
                <a:lnTo>
                  <a:pt x="5905474" y="1184743"/>
                </a:lnTo>
                <a:lnTo>
                  <a:pt x="5905624" y="1178506"/>
                </a:lnTo>
                <a:cubicBezTo>
                  <a:pt x="5906834" y="1175510"/>
                  <a:pt x="5909255" y="1173333"/>
                  <a:pt x="5913126" y="1173333"/>
                </a:cubicBezTo>
                <a:cubicBezTo>
                  <a:pt x="5913126" y="1173333"/>
                  <a:pt x="5913126" y="1173333"/>
                  <a:pt x="5913126" y="1182046"/>
                </a:cubicBezTo>
                <a:lnTo>
                  <a:pt x="5914752" y="1182503"/>
                </a:lnTo>
                <a:lnTo>
                  <a:pt x="5935381" y="1177522"/>
                </a:lnTo>
                <a:lnTo>
                  <a:pt x="5925806" y="1165954"/>
                </a:lnTo>
                <a:lnTo>
                  <a:pt x="5927177" y="1165759"/>
                </a:lnTo>
                <a:lnTo>
                  <a:pt x="5924564" y="1164454"/>
                </a:lnTo>
                <a:lnTo>
                  <a:pt x="5923144" y="1162739"/>
                </a:lnTo>
                <a:cubicBezTo>
                  <a:pt x="5915080" y="1151667"/>
                  <a:pt x="5907016" y="1141602"/>
                  <a:pt x="5894920" y="1149655"/>
                </a:cubicBezTo>
                <a:lnTo>
                  <a:pt x="5924564" y="1164454"/>
                </a:lnTo>
                <a:lnTo>
                  <a:pt x="5925806" y="1165954"/>
                </a:lnTo>
                <a:lnTo>
                  <a:pt x="5906008" y="1168778"/>
                </a:lnTo>
                <a:cubicBezTo>
                  <a:pt x="5896937" y="1165759"/>
                  <a:pt x="5886856" y="1161734"/>
                  <a:pt x="5878791" y="1165759"/>
                </a:cubicBezTo>
                <a:cubicBezTo>
                  <a:pt x="5870727" y="1157706"/>
                  <a:pt x="5878791" y="1157706"/>
                  <a:pt x="5886856" y="1149655"/>
                </a:cubicBezTo>
                <a:cubicBezTo>
                  <a:pt x="5878791" y="1141602"/>
                  <a:pt x="5870727" y="1157706"/>
                  <a:pt x="5870727" y="1141602"/>
                </a:cubicBezTo>
                <a:lnTo>
                  <a:pt x="5878791" y="1141602"/>
                </a:lnTo>
                <a:cubicBezTo>
                  <a:pt x="5870727" y="1133551"/>
                  <a:pt x="5862663" y="1133551"/>
                  <a:pt x="5854598" y="1101342"/>
                </a:cubicBezTo>
                <a:cubicBezTo>
                  <a:pt x="5862663" y="1093292"/>
                  <a:pt x="5870727" y="1085240"/>
                  <a:pt x="5886856" y="1093292"/>
                </a:cubicBezTo>
                <a:cubicBezTo>
                  <a:pt x="5894920" y="1117446"/>
                  <a:pt x="5886856" y="1125498"/>
                  <a:pt x="5886856" y="1133551"/>
                </a:cubicBezTo>
                <a:cubicBezTo>
                  <a:pt x="5902984" y="1133551"/>
                  <a:pt x="5894920" y="1117446"/>
                  <a:pt x="5902984" y="1117446"/>
                </a:cubicBezTo>
                <a:cubicBezTo>
                  <a:pt x="5894920" y="1101342"/>
                  <a:pt x="5886856" y="1077188"/>
                  <a:pt x="5878791" y="1053032"/>
                </a:cubicBezTo>
                <a:cubicBezTo>
                  <a:pt x="5878791" y="1044980"/>
                  <a:pt x="5880808" y="1044980"/>
                  <a:pt x="5882823" y="1047999"/>
                </a:cubicBezTo>
                <a:cubicBezTo>
                  <a:pt x="5884841" y="1051019"/>
                  <a:pt x="5886856" y="1057056"/>
                  <a:pt x="5886856" y="1061084"/>
                </a:cubicBezTo>
                <a:cubicBezTo>
                  <a:pt x="5894920" y="1069136"/>
                  <a:pt x="5886856" y="1061084"/>
                  <a:pt x="5894920" y="1061084"/>
                </a:cubicBezTo>
                <a:cubicBezTo>
                  <a:pt x="5902984" y="1069136"/>
                  <a:pt x="5902984" y="1069136"/>
                  <a:pt x="5902984" y="1069136"/>
                </a:cubicBezTo>
                <a:cubicBezTo>
                  <a:pt x="5911048" y="1085240"/>
                  <a:pt x="5902984" y="1085240"/>
                  <a:pt x="5894920" y="1077188"/>
                </a:cubicBezTo>
                <a:cubicBezTo>
                  <a:pt x="5902984" y="1093292"/>
                  <a:pt x="5902984" y="1109394"/>
                  <a:pt x="5911048" y="1117446"/>
                </a:cubicBezTo>
                <a:cubicBezTo>
                  <a:pt x="5927177" y="1117446"/>
                  <a:pt x="5911048" y="1101342"/>
                  <a:pt x="5911048" y="1093292"/>
                </a:cubicBezTo>
                <a:cubicBezTo>
                  <a:pt x="5902984" y="1077188"/>
                  <a:pt x="5943306" y="1141602"/>
                  <a:pt x="5919113" y="1125498"/>
                </a:cubicBezTo>
                <a:cubicBezTo>
                  <a:pt x="5919113" y="1133551"/>
                  <a:pt x="5927177" y="1141602"/>
                  <a:pt x="5927177" y="1149655"/>
                </a:cubicBezTo>
                <a:cubicBezTo>
                  <a:pt x="5943306" y="1149655"/>
                  <a:pt x="5919113" y="1125498"/>
                  <a:pt x="5935241" y="1133551"/>
                </a:cubicBezTo>
                <a:cubicBezTo>
                  <a:pt x="5939273" y="1141602"/>
                  <a:pt x="5941290" y="1149655"/>
                  <a:pt x="5943306" y="1157706"/>
                </a:cubicBezTo>
                <a:lnTo>
                  <a:pt x="5948836" y="1174273"/>
                </a:lnTo>
                <a:lnTo>
                  <a:pt x="5960315" y="1171501"/>
                </a:lnTo>
                <a:lnTo>
                  <a:pt x="5965868" y="1170715"/>
                </a:lnTo>
                <a:lnTo>
                  <a:pt x="5964967" y="1167891"/>
                </a:lnTo>
                <a:cubicBezTo>
                  <a:pt x="5962948" y="1163861"/>
                  <a:pt x="5960928" y="1159831"/>
                  <a:pt x="5969006" y="1159831"/>
                </a:cubicBezTo>
                <a:cubicBezTo>
                  <a:pt x="5960927" y="1151774"/>
                  <a:pt x="5944771" y="1135655"/>
                  <a:pt x="5936695" y="1119539"/>
                </a:cubicBezTo>
                <a:cubicBezTo>
                  <a:pt x="5928616" y="1111480"/>
                  <a:pt x="5952850" y="1119539"/>
                  <a:pt x="5936695" y="1103420"/>
                </a:cubicBezTo>
                <a:cubicBezTo>
                  <a:pt x="5936695" y="1095363"/>
                  <a:pt x="5960927" y="1103420"/>
                  <a:pt x="5960927" y="1119539"/>
                </a:cubicBezTo>
                <a:cubicBezTo>
                  <a:pt x="5952850" y="1127598"/>
                  <a:pt x="5952850" y="1103420"/>
                  <a:pt x="5944771" y="1111480"/>
                </a:cubicBezTo>
                <a:cubicBezTo>
                  <a:pt x="5952850" y="1119539"/>
                  <a:pt x="5960927" y="1135655"/>
                  <a:pt x="5969006" y="1135655"/>
                </a:cubicBezTo>
                <a:cubicBezTo>
                  <a:pt x="5977085" y="1127598"/>
                  <a:pt x="5960927" y="1111480"/>
                  <a:pt x="5960927" y="1095363"/>
                </a:cubicBezTo>
                <a:cubicBezTo>
                  <a:pt x="5969006" y="1111480"/>
                  <a:pt x="5977085" y="1103420"/>
                  <a:pt x="5993240" y="1095363"/>
                </a:cubicBezTo>
                <a:cubicBezTo>
                  <a:pt x="6001317" y="1119539"/>
                  <a:pt x="5985161" y="1127598"/>
                  <a:pt x="5993240" y="1143715"/>
                </a:cubicBezTo>
                <a:cubicBezTo>
                  <a:pt x="5993240" y="1151774"/>
                  <a:pt x="5993240" y="1151774"/>
                  <a:pt x="5993240" y="1159831"/>
                </a:cubicBezTo>
                <a:cubicBezTo>
                  <a:pt x="5993240" y="1135655"/>
                  <a:pt x="6009396" y="1127598"/>
                  <a:pt x="5993240" y="1095363"/>
                </a:cubicBezTo>
                <a:cubicBezTo>
                  <a:pt x="6009396" y="1087303"/>
                  <a:pt x="6017472" y="1087303"/>
                  <a:pt x="6017472" y="1095363"/>
                </a:cubicBezTo>
                <a:cubicBezTo>
                  <a:pt x="6033630" y="1087303"/>
                  <a:pt x="6017472" y="1087303"/>
                  <a:pt x="6017472" y="1071185"/>
                </a:cubicBezTo>
                <a:cubicBezTo>
                  <a:pt x="6025551" y="1071185"/>
                  <a:pt x="6025551" y="1071185"/>
                  <a:pt x="6025551" y="1079244"/>
                </a:cubicBezTo>
                <a:cubicBezTo>
                  <a:pt x="6025551" y="1079244"/>
                  <a:pt x="6033630" y="1071185"/>
                  <a:pt x="6033630" y="1071185"/>
                </a:cubicBezTo>
                <a:cubicBezTo>
                  <a:pt x="6025551" y="1087303"/>
                  <a:pt x="6033630" y="1087303"/>
                  <a:pt x="6049785" y="1087303"/>
                </a:cubicBezTo>
                <a:cubicBezTo>
                  <a:pt x="6049785" y="1087303"/>
                  <a:pt x="6041706" y="1079244"/>
                  <a:pt x="6041706" y="1071185"/>
                </a:cubicBezTo>
                <a:cubicBezTo>
                  <a:pt x="6049785" y="1071185"/>
                  <a:pt x="6049785" y="1071185"/>
                  <a:pt x="6057862" y="1071185"/>
                </a:cubicBezTo>
                <a:cubicBezTo>
                  <a:pt x="6074018" y="1095363"/>
                  <a:pt x="6057862" y="1095363"/>
                  <a:pt x="6057862" y="1103420"/>
                </a:cubicBezTo>
                <a:cubicBezTo>
                  <a:pt x="6057862" y="1111480"/>
                  <a:pt x="6065941" y="1111480"/>
                  <a:pt x="6065941" y="1111480"/>
                </a:cubicBezTo>
                <a:cubicBezTo>
                  <a:pt x="6074018" y="1103420"/>
                  <a:pt x="6057862" y="1079244"/>
                  <a:pt x="6065941" y="1071185"/>
                </a:cubicBezTo>
                <a:cubicBezTo>
                  <a:pt x="6090173" y="1095363"/>
                  <a:pt x="6065941" y="1022833"/>
                  <a:pt x="6041706" y="990597"/>
                </a:cubicBezTo>
                <a:cubicBezTo>
                  <a:pt x="6057862" y="990597"/>
                  <a:pt x="6065941" y="1022833"/>
                  <a:pt x="6057862" y="990597"/>
                </a:cubicBezTo>
                <a:cubicBezTo>
                  <a:pt x="6065941" y="1014774"/>
                  <a:pt x="6074018" y="1022833"/>
                  <a:pt x="6082097" y="1055068"/>
                </a:cubicBezTo>
                <a:cubicBezTo>
                  <a:pt x="6082097" y="1071185"/>
                  <a:pt x="6090173" y="1030892"/>
                  <a:pt x="6098252" y="1063128"/>
                </a:cubicBezTo>
                <a:cubicBezTo>
                  <a:pt x="6106331" y="1055068"/>
                  <a:pt x="6098252" y="1038952"/>
                  <a:pt x="6090173" y="1038952"/>
                </a:cubicBezTo>
                <a:cubicBezTo>
                  <a:pt x="6082097" y="1030892"/>
                  <a:pt x="6098252" y="1030892"/>
                  <a:pt x="6098252" y="1022833"/>
                </a:cubicBezTo>
                <a:cubicBezTo>
                  <a:pt x="6106331" y="1022833"/>
                  <a:pt x="6098252" y="1030892"/>
                  <a:pt x="6098252" y="1038952"/>
                </a:cubicBezTo>
                <a:cubicBezTo>
                  <a:pt x="6114408" y="1038952"/>
                  <a:pt x="6090173" y="1014774"/>
                  <a:pt x="6106331" y="1014774"/>
                </a:cubicBezTo>
                <a:cubicBezTo>
                  <a:pt x="6098252" y="1006717"/>
                  <a:pt x="6090173" y="982539"/>
                  <a:pt x="6106331" y="982539"/>
                </a:cubicBezTo>
                <a:cubicBezTo>
                  <a:pt x="6106331" y="1006717"/>
                  <a:pt x="6114408" y="1022833"/>
                  <a:pt x="6114408" y="1047009"/>
                </a:cubicBezTo>
                <a:cubicBezTo>
                  <a:pt x="6114408" y="1055068"/>
                  <a:pt x="6114408" y="1055068"/>
                  <a:pt x="6122487" y="1055068"/>
                </a:cubicBezTo>
                <a:cubicBezTo>
                  <a:pt x="6122487" y="1038952"/>
                  <a:pt x="6138642" y="1079244"/>
                  <a:pt x="6154798" y="1087303"/>
                </a:cubicBezTo>
                <a:cubicBezTo>
                  <a:pt x="6158837" y="1087303"/>
                  <a:pt x="6158837" y="1083274"/>
                  <a:pt x="6158837" y="1079244"/>
                </a:cubicBezTo>
                <a:lnTo>
                  <a:pt x="6162410" y="1072112"/>
                </a:lnTo>
                <a:lnTo>
                  <a:pt x="6160959" y="1070714"/>
                </a:lnTo>
                <a:lnTo>
                  <a:pt x="6161110" y="1070307"/>
                </a:lnTo>
                <a:lnTo>
                  <a:pt x="6154798" y="1067158"/>
                </a:lnTo>
                <a:cubicBezTo>
                  <a:pt x="6152777" y="1067158"/>
                  <a:pt x="6150758" y="1067158"/>
                  <a:pt x="6146719" y="1063128"/>
                </a:cubicBezTo>
                <a:cubicBezTo>
                  <a:pt x="6146719" y="1055068"/>
                  <a:pt x="6146719" y="1047009"/>
                  <a:pt x="6154798" y="1047009"/>
                </a:cubicBezTo>
                <a:cubicBezTo>
                  <a:pt x="6146719" y="1022833"/>
                  <a:pt x="6146719" y="1055068"/>
                  <a:pt x="6130563" y="1055068"/>
                </a:cubicBezTo>
                <a:cubicBezTo>
                  <a:pt x="6130563" y="1038952"/>
                  <a:pt x="6122487" y="1030892"/>
                  <a:pt x="6114408" y="1014774"/>
                </a:cubicBezTo>
                <a:cubicBezTo>
                  <a:pt x="6114408" y="990597"/>
                  <a:pt x="6122487" y="1022833"/>
                  <a:pt x="6130563" y="1030892"/>
                </a:cubicBezTo>
                <a:cubicBezTo>
                  <a:pt x="6130563" y="1022833"/>
                  <a:pt x="6122487" y="1014774"/>
                  <a:pt x="6122487" y="1006717"/>
                </a:cubicBezTo>
                <a:cubicBezTo>
                  <a:pt x="6138642" y="1022833"/>
                  <a:pt x="6146719" y="1030892"/>
                  <a:pt x="6162874" y="1047009"/>
                </a:cubicBezTo>
                <a:cubicBezTo>
                  <a:pt x="6170953" y="1022833"/>
                  <a:pt x="6146719" y="1030892"/>
                  <a:pt x="6154798" y="1006717"/>
                </a:cubicBezTo>
                <a:cubicBezTo>
                  <a:pt x="6138642" y="1047009"/>
                  <a:pt x="6106331" y="950305"/>
                  <a:pt x="6122487" y="950305"/>
                </a:cubicBezTo>
                <a:cubicBezTo>
                  <a:pt x="6122487" y="926127"/>
                  <a:pt x="6138642" y="958362"/>
                  <a:pt x="6146719" y="950305"/>
                </a:cubicBezTo>
                <a:lnTo>
                  <a:pt x="6152128" y="945644"/>
                </a:lnTo>
                <a:lnTo>
                  <a:pt x="6154798" y="950305"/>
                </a:lnTo>
                <a:cubicBezTo>
                  <a:pt x="6162874" y="950305"/>
                  <a:pt x="6162874" y="926127"/>
                  <a:pt x="6154798" y="926127"/>
                </a:cubicBezTo>
                <a:cubicBezTo>
                  <a:pt x="6154798" y="910011"/>
                  <a:pt x="6170953" y="942246"/>
                  <a:pt x="6170953" y="942246"/>
                </a:cubicBezTo>
                <a:cubicBezTo>
                  <a:pt x="6179032" y="934187"/>
                  <a:pt x="6170953" y="918071"/>
                  <a:pt x="6187108" y="918071"/>
                </a:cubicBezTo>
                <a:cubicBezTo>
                  <a:pt x="6195187" y="926127"/>
                  <a:pt x="6195187" y="934187"/>
                  <a:pt x="6195187" y="942246"/>
                </a:cubicBezTo>
                <a:cubicBezTo>
                  <a:pt x="6170953" y="950305"/>
                  <a:pt x="6138642" y="958362"/>
                  <a:pt x="6122487" y="966422"/>
                </a:cubicBezTo>
                <a:cubicBezTo>
                  <a:pt x="6130563" y="1006717"/>
                  <a:pt x="6154798" y="998657"/>
                  <a:pt x="6179032" y="990597"/>
                </a:cubicBezTo>
                <a:cubicBezTo>
                  <a:pt x="6174992" y="990597"/>
                  <a:pt x="6177012" y="996642"/>
                  <a:pt x="6178022" y="1002687"/>
                </a:cubicBezTo>
                <a:lnTo>
                  <a:pt x="6171026" y="1014650"/>
                </a:lnTo>
                <a:lnTo>
                  <a:pt x="6171563" y="1015064"/>
                </a:lnTo>
                <a:lnTo>
                  <a:pt x="6187060" y="1022460"/>
                </a:lnTo>
                <a:lnTo>
                  <a:pt x="6187108" y="1022833"/>
                </a:lnTo>
                <a:lnTo>
                  <a:pt x="6187747" y="1022787"/>
                </a:lnTo>
                <a:lnTo>
                  <a:pt x="6194178" y="1025855"/>
                </a:lnTo>
                <a:cubicBezTo>
                  <a:pt x="6201244" y="1026863"/>
                  <a:pt x="6207303" y="1026863"/>
                  <a:pt x="6211343" y="1030892"/>
                </a:cubicBezTo>
                <a:cubicBezTo>
                  <a:pt x="6211343" y="1022833"/>
                  <a:pt x="6211343" y="990597"/>
                  <a:pt x="6187108" y="1006717"/>
                </a:cubicBezTo>
                <a:cubicBezTo>
                  <a:pt x="6195187" y="1014774"/>
                  <a:pt x="6195187" y="1022833"/>
                  <a:pt x="6203264" y="1014774"/>
                </a:cubicBezTo>
                <a:cubicBezTo>
                  <a:pt x="6207303" y="1022833"/>
                  <a:pt x="6205284" y="1022833"/>
                  <a:pt x="6201244" y="1021825"/>
                </a:cubicBezTo>
                <a:lnTo>
                  <a:pt x="6187747" y="1022787"/>
                </a:lnTo>
                <a:lnTo>
                  <a:pt x="6187060" y="1022460"/>
                </a:lnTo>
                <a:lnTo>
                  <a:pt x="6184078" y="999665"/>
                </a:lnTo>
                <a:cubicBezTo>
                  <a:pt x="6185088" y="994627"/>
                  <a:pt x="6187108" y="990597"/>
                  <a:pt x="6187108" y="982539"/>
                </a:cubicBezTo>
                <a:cubicBezTo>
                  <a:pt x="6203264" y="1006717"/>
                  <a:pt x="6259809" y="958362"/>
                  <a:pt x="6267888" y="990597"/>
                </a:cubicBezTo>
                <a:cubicBezTo>
                  <a:pt x="6275964" y="958362"/>
                  <a:pt x="6308277" y="982539"/>
                  <a:pt x="6340588" y="966422"/>
                </a:cubicBezTo>
                <a:cubicBezTo>
                  <a:pt x="6344626" y="974482"/>
                  <a:pt x="6344626" y="978511"/>
                  <a:pt x="6342608" y="981531"/>
                </a:cubicBezTo>
                <a:lnTo>
                  <a:pt x="6340920" y="983048"/>
                </a:lnTo>
                <a:lnTo>
                  <a:pt x="6340588" y="982539"/>
                </a:lnTo>
                <a:lnTo>
                  <a:pt x="6339771" y="984077"/>
                </a:lnTo>
                <a:lnTo>
                  <a:pt x="6332510" y="990597"/>
                </a:lnTo>
                <a:cubicBezTo>
                  <a:pt x="6328472" y="974482"/>
                  <a:pt x="6326453" y="978511"/>
                  <a:pt x="6324433" y="982540"/>
                </a:cubicBezTo>
                <a:lnTo>
                  <a:pt x="6322470" y="984649"/>
                </a:lnTo>
                <a:lnTo>
                  <a:pt x="6316354" y="974482"/>
                </a:lnTo>
                <a:cubicBezTo>
                  <a:pt x="6318374" y="982539"/>
                  <a:pt x="6319889" y="985561"/>
                  <a:pt x="6321149" y="986066"/>
                </a:cubicBezTo>
                <a:lnTo>
                  <a:pt x="6322470" y="984649"/>
                </a:lnTo>
                <a:lnTo>
                  <a:pt x="6331500" y="999665"/>
                </a:lnTo>
                <a:lnTo>
                  <a:pt x="6339771" y="984077"/>
                </a:lnTo>
                <a:lnTo>
                  <a:pt x="6340920" y="983048"/>
                </a:lnTo>
                <a:lnTo>
                  <a:pt x="6353715" y="1002687"/>
                </a:lnTo>
                <a:cubicBezTo>
                  <a:pt x="6356744" y="1010747"/>
                  <a:pt x="6356744" y="1018804"/>
                  <a:pt x="6348666" y="1022833"/>
                </a:cubicBezTo>
                <a:cubicBezTo>
                  <a:pt x="6364821" y="1038952"/>
                  <a:pt x="6356744" y="1006717"/>
                  <a:pt x="6356744" y="998657"/>
                </a:cubicBezTo>
                <a:cubicBezTo>
                  <a:pt x="6364821" y="998657"/>
                  <a:pt x="6372900" y="1006717"/>
                  <a:pt x="6380979" y="1006717"/>
                </a:cubicBezTo>
                <a:cubicBezTo>
                  <a:pt x="6376939" y="998657"/>
                  <a:pt x="6376939" y="996642"/>
                  <a:pt x="6375929" y="992612"/>
                </a:cubicBezTo>
                <a:lnTo>
                  <a:pt x="6369999" y="978628"/>
                </a:lnTo>
                <a:lnTo>
                  <a:pt x="6373941" y="989783"/>
                </a:lnTo>
                <a:cubicBezTo>
                  <a:pt x="6346833" y="964224"/>
                  <a:pt x="6355871" y="1006822"/>
                  <a:pt x="6346833" y="964224"/>
                </a:cubicBezTo>
                <a:cubicBezTo>
                  <a:pt x="6346833" y="964224"/>
                  <a:pt x="6355871" y="964224"/>
                  <a:pt x="6364906" y="964224"/>
                </a:cubicBezTo>
                <a:lnTo>
                  <a:pt x="6366650" y="969159"/>
                </a:lnTo>
                <a:lnTo>
                  <a:pt x="6397134" y="1014774"/>
                </a:lnTo>
                <a:cubicBezTo>
                  <a:pt x="6405211" y="966422"/>
                  <a:pt x="6429445" y="1030892"/>
                  <a:pt x="6421366" y="990597"/>
                </a:cubicBezTo>
                <a:cubicBezTo>
                  <a:pt x="6413290" y="974482"/>
                  <a:pt x="6405211" y="990597"/>
                  <a:pt x="6405211" y="966422"/>
                </a:cubicBezTo>
                <a:cubicBezTo>
                  <a:pt x="6437521" y="982539"/>
                  <a:pt x="6453679" y="974482"/>
                  <a:pt x="6485990" y="974482"/>
                </a:cubicBezTo>
                <a:cubicBezTo>
                  <a:pt x="6494066" y="990597"/>
                  <a:pt x="6485990" y="990597"/>
                  <a:pt x="6494066" y="1006717"/>
                </a:cubicBezTo>
                <a:cubicBezTo>
                  <a:pt x="6494066" y="1014774"/>
                  <a:pt x="6518301" y="1006717"/>
                  <a:pt x="6502145" y="990597"/>
                </a:cubicBezTo>
                <a:cubicBezTo>
                  <a:pt x="6502145" y="982539"/>
                  <a:pt x="6502145" y="998657"/>
                  <a:pt x="6494066" y="990597"/>
                </a:cubicBezTo>
                <a:cubicBezTo>
                  <a:pt x="6485990" y="966422"/>
                  <a:pt x="6510224" y="998657"/>
                  <a:pt x="6494066" y="966422"/>
                </a:cubicBezTo>
                <a:cubicBezTo>
                  <a:pt x="6534456" y="974482"/>
                  <a:pt x="6542535" y="974482"/>
                  <a:pt x="6582925" y="958362"/>
                </a:cubicBezTo>
                <a:cubicBezTo>
                  <a:pt x="6599080" y="982539"/>
                  <a:pt x="6655626" y="958362"/>
                  <a:pt x="6679858" y="958362"/>
                </a:cubicBezTo>
                <a:cubicBezTo>
                  <a:pt x="6679858" y="974482"/>
                  <a:pt x="6663703" y="974482"/>
                  <a:pt x="6671782" y="998657"/>
                </a:cubicBezTo>
                <a:cubicBezTo>
                  <a:pt x="6655626" y="998657"/>
                  <a:pt x="6647547" y="1006717"/>
                  <a:pt x="6639468" y="990597"/>
                </a:cubicBezTo>
                <a:cubicBezTo>
                  <a:pt x="6631392" y="1030892"/>
                  <a:pt x="6582925" y="1006717"/>
                  <a:pt x="6582925" y="1047009"/>
                </a:cubicBezTo>
                <a:cubicBezTo>
                  <a:pt x="6558691" y="1063128"/>
                  <a:pt x="6534456" y="1063128"/>
                  <a:pt x="6518301" y="1063128"/>
                </a:cubicBezTo>
                <a:cubicBezTo>
                  <a:pt x="6518301" y="1111480"/>
                  <a:pt x="6469835" y="1087303"/>
                  <a:pt x="6485990" y="1143715"/>
                </a:cubicBezTo>
                <a:cubicBezTo>
                  <a:pt x="6526380" y="1167891"/>
                  <a:pt x="6591001" y="1119539"/>
                  <a:pt x="6623313" y="1159831"/>
                </a:cubicBezTo>
                <a:lnTo>
                  <a:pt x="6595194" y="1166029"/>
                </a:lnTo>
                <a:lnTo>
                  <a:pt x="6596240" y="1167540"/>
                </a:lnTo>
                <a:cubicBezTo>
                  <a:pt x="6596603" y="1172260"/>
                  <a:pt x="6584986" y="1169356"/>
                  <a:pt x="6590794" y="1175164"/>
                </a:cubicBezTo>
                <a:cubicBezTo>
                  <a:pt x="6586922" y="1175164"/>
                  <a:pt x="6584986" y="1173228"/>
                  <a:pt x="6583050" y="1171292"/>
                </a:cubicBezTo>
                <a:lnTo>
                  <a:pt x="6576417" y="1167976"/>
                </a:lnTo>
                <a:lnTo>
                  <a:pt x="6574899" y="1168078"/>
                </a:lnTo>
                <a:lnTo>
                  <a:pt x="6566359" y="1181941"/>
                </a:lnTo>
                <a:cubicBezTo>
                  <a:pt x="6550410" y="1189202"/>
                  <a:pt x="6519292" y="1179037"/>
                  <a:pt x="6525516" y="1190654"/>
                </a:cubicBezTo>
                <a:cubicBezTo>
                  <a:pt x="6521367" y="1190654"/>
                  <a:pt x="6521367" y="1186781"/>
                  <a:pt x="6521367" y="1181941"/>
                </a:cubicBezTo>
                <a:lnTo>
                  <a:pt x="6520112" y="1177548"/>
                </a:lnTo>
                <a:lnTo>
                  <a:pt x="6512141" y="1180414"/>
                </a:lnTo>
                <a:lnTo>
                  <a:pt x="6508505" y="1185813"/>
                </a:lnTo>
                <a:cubicBezTo>
                  <a:pt x="6505601" y="1188717"/>
                  <a:pt x="6501728" y="1190654"/>
                  <a:pt x="6493984" y="1198399"/>
                </a:cubicBezTo>
                <a:cubicBezTo>
                  <a:pt x="6482366" y="1186782"/>
                  <a:pt x="6484302" y="1179037"/>
                  <a:pt x="6491079" y="1174196"/>
                </a:cubicBezTo>
                <a:lnTo>
                  <a:pt x="6493234" y="1173637"/>
                </a:lnTo>
                <a:lnTo>
                  <a:pt x="6490028" y="1169905"/>
                </a:lnTo>
                <a:cubicBezTo>
                  <a:pt x="6485990" y="1167891"/>
                  <a:pt x="6481951" y="1167891"/>
                  <a:pt x="6477911" y="1167891"/>
                </a:cubicBezTo>
                <a:lnTo>
                  <a:pt x="6477438" y="1166471"/>
                </a:lnTo>
                <a:lnTo>
                  <a:pt x="6378539" y="1197260"/>
                </a:lnTo>
                <a:lnTo>
                  <a:pt x="6373160" y="1198048"/>
                </a:lnTo>
                <a:lnTo>
                  <a:pt x="6381686" y="1206143"/>
                </a:lnTo>
                <a:cubicBezTo>
                  <a:pt x="6356515" y="1213888"/>
                  <a:pt x="6348126" y="1221633"/>
                  <a:pt x="6331344" y="1206143"/>
                </a:cubicBezTo>
                <a:lnTo>
                  <a:pt x="6336374" y="1203438"/>
                </a:lnTo>
                <a:lnTo>
                  <a:pt x="6322307" y="1205500"/>
                </a:lnTo>
                <a:lnTo>
                  <a:pt x="6321313" y="1216415"/>
                </a:lnTo>
                <a:cubicBezTo>
                  <a:pt x="6320305" y="1219434"/>
                  <a:pt x="6318289" y="1221447"/>
                  <a:pt x="6314256" y="1221447"/>
                </a:cubicBezTo>
                <a:cubicBezTo>
                  <a:pt x="6306192" y="1197291"/>
                  <a:pt x="6306192" y="1229500"/>
                  <a:pt x="6298128" y="1213396"/>
                </a:cubicBezTo>
                <a:cubicBezTo>
                  <a:pt x="6290066" y="1245603"/>
                  <a:pt x="6322321" y="1253656"/>
                  <a:pt x="6338449" y="1261708"/>
                </a:cubicBezTo>
                <a:cubicBezTo>
                  <a:pt x="6314256" y="1261708"/>
                  <a:pt x="6282002" y="1285865"/>
                  <a:pt x="6257809" y="1269760"/>
                </a:cubicBezTo>
                <a:cubicBezTo>
                  <a:pt x="6185230" y="1301969"/>
                  <a:pt x="6128782" y="1285865"/>
                  <a:pt x="6064267" y="1310018"/>
                </a:cubicBezTo>
                <a:cubicBezTo>
                  <a:pt x="6056203" y="1285865"/>
                  <a:pt x="6072332" y="1277812"/>
                  <a:pt x="6064267" y="1253656"/>
                </a:cubicBezTo>
                <a:cubicBezTo>
                  <a:pt x="6072332" y="1253656"/>
                  <a:pt x="6072332" y="1261708"/>
                  <a:pt x="6080396" y="1261708"/>
                </a:cubicBezTo>
                <a:lnTo>
                  <a:pt x="6078051" y="1246096"/>
                </a:lnTo>
                <a:lnTo>
                  <a:pt x="6064543" y="1244718"/>
                </a:lnTo>
                <a:lnTo>
                  <a:pt x="6056406" y="1256485"/>
                </a:lnTo>
                <a:lnTo>
                  <a:pt x="6058460" y="1245569"/>
                </a:lnTo>
                <a:lnTo>
                  <a:pt x="6055083" y="1246521"/>
                </a:lnTo>
                <a:cubicBezTo>
                  <a:pt x="6052854" y="1248046"/>
                  <a:pt x="6050756" y="1250588"/>
                  <a:pt x="6048659" y="1254654"/>
                </a:cubicBezTo>
                <a:cubicBezTo>
                  <a:pt x="6048659" y="1246521"/>
                  <a:pt x="6048659" y="1238388"/>
                  <a:pt x="6048659" y="1238388"/>
                </a:cubicBezTo>
                <a:lnTo>
                  <a:pt x="6060535" y="1234552"/>
                </a:lnTo>
                <a:lnTo>
                  <a:pt x="6064150" y="1215339"/>
                </a:lnTo>
                <a:cubicBezTo>
                  <a:pt x="6056406" y="1207111"/>
                  <a:pt x="6056406" y="1215339"/>
                  <a:pt x="6048661" y="1215339"/>
                </a:cubicBezTo>
                <a:lnTo>
                  <a:pt x="6052510" y="1203074"/>
                </a:lnTo>
                <a:lnTo>
                  <a:pt x="6048659" y="1197728"/>
                </a:lnTo>
                <a:cubicBezTo>
                  <a:pt x="6048659" y="1189596"/>
                  <a:pt x="6048659" y="1189596"/>
                  <a:pt x="6048659" y="1181466"/>
                </a:cubicBezTo>
                <a:cubicBezTo>
                  <a:pt x="6052854" y="1185530"/>
                  <a:pt x="6052854" y="1187563"/>
                  <a:pt x="6051806" y="1186546"/>
                </a:cubicBezTo>
                <a:lnTo>
                  <a:pt x="6050342" y="1180402"/>
                </a:lnTo>
                <a:lnTo>
                  <a:pt x="6048139" y="1181187"/>
                </a:lnTo>
                <a:cubicBezTo>
                  <a:pt x="6040075" y="1173137"/>
                  <a:pt x="6048139" y="1173137"/>
                  <a:pt x="6048139" y="1165085"/>
                </a:cubicBezTo>
                <a:lnTo>
                  <a:pt x="6041152" y="1169772"/>
                </a:lnTo>
                <a:lnTo>
                  <a:pt x="6036658" y="1185016"/>
                </a:lnTo>
                <a:cubicBezTo>
                  <a:pt x="6033629" y="1188038"/>
                  <a:pt x="6029590" y="1188038"/>
                  <a:pt x="6025551" y="1184010"/>
                </a:cubicBezTo>
                <a:lnTo>
                  <a:pt x="6025176" y="1180489"/>
                </a:lnTo>
                <a:lnTo>
                  <a:pt x="6023946" y="1181314"/>
                </a:lnTo>
                <a:cubicBezTo>
                  <a:pt x="6015882" y="1184459"/>
                  <a:pt x="6007817" y="1185717"/>
                  <a:pt x="5999754" y="1186220"/>
                </a:cubicBezTo>
                <a:lnTo>
                  <a:pt x="5986879" y="1186421"/>
                </a:lnTo>
                <a:lnTo>
                  <a:pt x="5985161" y="1200126"/>
                </a:lnTo>
                <a:cubicBezTo>
                  <a:pt x="5977084" y="1204156"/>
                  <a:pt x="5973045" y="1202141"/>
                  <a:pt x="5970015" y="1197104"/>
                </a:cubicBezTo>
                <a:lnTo>
                  <a:pt x="5965952" y="1187647"/>
                </a:lnTo>
                <a:lnTo>
                  <a:pt x="5951370" y="1189239"/>
                </a:lnTo>
                <a:lnTo>
                  <a:pt x="5951983" y="1197209"/>
                </a:lnTo>
                <a:lnTo>
                  <a:pt x="5952697" y="1195114"/>
                </a:lnTo>
                <a:cubicBezTo>
                  <a:pt x="5953787" y="1193661"/>
                  <a:pt x="5955723" y="1192693"/>
                  <a:pt x="5959595" y="1192693"/>
                </a:cubicBezTo>
                <a:cubicBezTo>
                  <a:pt x="5959595" y="1208183"/>
                  <a:pt x="5975085" y="1208183"/>
                  <a:pt x="5967339" y="1215928"/>
                </a:cubicBezTo>
                <a:cubicBezTo>
                  <a:pt x="5961531" y="1215928"/>
                  <a:pt x="5955723" y="1202858"/>
                  <a:pt x="5953182" y="1209393"/>
                </a:cubicBezTo>
                <a:lnTo>
                  <a:pt x="5953039" y="1210916"/>
                </a:lnTo>
                <a:lnTo>
                  <a:pt x="5953386" y="1215409"/>
                </a:lnTo>
                <a:lnTo>
                  <a:pt x="5951955" y="1222551"/>
                </a:lnTo>
                <a:lnTo>
                  <a:pt x="5951851" y="1223672"/>
                </a:lnTo>
                <a:lnTo>
                  <a:pt x="5951750" y="1223573"/>
                </a:lnTo>
                <a:lnTo>
                  <a:pt x="5951370" y="1225473"/>
                </a:lnTo>
                <a:cubicBezTo>
                  <a:pt x="5949858" y="1227990"/>
                  <a:pt x="5947337" y="1229500"/>
                  <a:pt x="5943306" y="1229500"/>
                </a:cubicBezTo>
                <a:cubicBezTo>
                  <a:pt x="5943306" y="1213396"/>
                  <a:pt x="5935241" y="1205343"/>
                  <a:pt x="5927177" y="1213396"/>
                </a:cubicBezTo>
                <a:cubicBezTo>
                  <a:pt x="5931209" y="1217422"/>
                  <a:pt x="5935241" y="1221447"/>
                  <a:pt x="5938266" y="1227486"/>
                </a:cubicBezTo>
                <a:lnTo>
                  <a:pt x="5941005" y="1241715"/>
                </a:lnTo>
                <a:lnTo>
                  <a:pt x="5945558" y="1244218"/>
                </a:lnTo>
                <a:lnTo>
                  <a:pt x="5949392" y="1250617"/>
                </a:lnTo>
                <a:lnTo>
                  <a:pt x="5958456" y="1246092"/>
                </a:lnTo>
                <a:lnTo>
                  <a:pt x="5958569" y="1247906"/>
                </a:lnTo>
                <a:lnTo>
                  <a:pt x="5956410" y="1253656"/>
                </a:lnTo>
                <a:cubicBezTo>
                  <a:pt x="5955402" y="1255669"/>
                  <a:pt x="5955402" y="1257682"/>
                  <a:pt x="5959434" y="1261708"/>
                </a:cubicBezTo>
                <a:lnTo>
                  <a:pt x="5958569" y="1247906"/>
                </a:lnTo>
                <a:lnTo>
                  <a:pt x="5959434" y="1245603"/>
                </a:lnTo>
                <a:lnTo>
                  <a:pt x="5958456" y="1246092"/>
                </a:lnTo>
                <a:lnTo>
                  <a:pt x="5958427" y="1245603"/>
                </a:lnTo>
                <a:cubicBezTo>
                  <a:pt x="5955402" y="1241576"/>
                  <a:pt x="5951370" y="1237552"/>
                  <a:pt x="5951370" y="1229500"/>
                </a:cubicBezTo>
                <a:cubicBezTo>
                  <a:pt x="5967499" y="1229500"/>
                  <a:pt x="5983624" y="1237552"/>
                  <a:pt x="5991689" y="1229500"/>
                </a:cubicBezTo>
                <a:lnTo>
                  <a:pt x="5995085" y="1240944"/>
                </a:lnTo>
                <a:lnTo>
                  <a:pt x="6005098" y="1247874"/>
                </a:lnTo>
                <a:lnTo>
                  <a:pt x="6006009" y="1248927"/>
                </a:lnTo>
                <a:lnTo>
                  <a:pt x="6002190" y="1238845"/>
                </a:lnTo>
                <a:cubicBezTo>
                  <a:pt x="6017680" y="1230883"/>
                  <a:pt x="6009935" y="1199045"/>
                  <a:pt x="5994445" y="1199045"/>
                </a:cubicBezTo>
                <a:cubicBezTo>
                  <a:pt x="5998319" y="1193074"/>
                  <a:pt x="6001707" y="1192576"/>
                  <a:pt x="6004732" y="1195312"/>
                </a:cubicBezTo>
                <a:cubicBezTo>
                  <a:pt x="6011539" y="1201469"/>
                  <a:pt x="6016508" y="1223996"/>
                  <a:pt x="6021018" y="1237394"/>
                </a:cubicBezTo>
                <a:lnTo>
                  <a:pt x="6024622" y="1245091"/>
                </a:lnTo>
                <a:lnTo>
                  <a:pt x="6025427" y="1231418"/>
                </a:lnTo>
                <a:cubicBezTo>
                  <a:pt x="6025427" y="1231418"/>
                  <a:pt x="6025427" y="1233354"/>
                  <a:pt x="6026395" y="1236258"/>
                </a:cubicBezTo>
                <a:lnTo>
                  <a:pt x="6027250" y="1237601"/>
                </a:lnTo>
                <a:lnTo>
                  <a:pt x="6028284" y="1232391"/>
                </a:lnTo>
                <a:cubicBezTo>
                  <a:pt x="6030054" y="1227307"/>
                  <a:pt x="6032505" y="1223483"/>
                  <a:pt x="6035228" y="1225535"/>
                </a:cubicBezTo>
                <a:lnTo>
                  <a:pt x="6040694" y="1238327"/>
                </a:lnTo>
                <a:lnTo>
                  <a:pt x="6033169" y="1238845"/>
                </a:lnTo>
                <a:cubicBezTo>
                  <a:pt x="6031233" y="1238845"/>
                  <a:pt x="6030749" y="1240337"/>
                  <a:pt x="6031112" y="1242824"/>
                </a:cubicBezTo>
                <a:lnTo>
                  <a:pt x="6031604" y="1244445"/>
                </a:lnTo>
                <a:lnTo>
                  <a:pt x="6033171" y="1246907"/>
                </a:lnTo>
                <a:cubicBezTo>
                  <a:pt x="6033171" y="1239162"/>
                  <a:pt x="6033171" y="1239162"/>
                  <a:pt x="6040917" y="1246907"/>
                </a:cubicBezTo>
                <a:cubicBezTo>
                  <a:pt x="6042853" y="1248843"/>
                  <a:pt x="6042368" y="1251263"/>
                  <a:pt x="6040554" y="1253441"/>
                </a:cubicBezTo>
                <a:lnTo>
                  <a:pt x="6035171" y="1256718"/>
                </a:lnTo>
                <a:lnTo>
                  <a:pt x="6040914" y="1278644"/>
                </a:lnTo>
                <a:cubicBezTo>
                  <a:pt x="6033169" y="1278644"/>
                  <a:pt x="6033169" y="1268694"/>
                  <a:pt x="6032201" y="1260734"/>
                </a:cubicBezTo>
                <a:lnTo>
                  <a:pt x="6031372" y="1258462"/>
                </a:lnTo>
                <a:lnTo>
                  <a:pt x="6022402" y="1257798"/>
                </a:lnTo>
                <a:lnTo>
                  <a:pt x="6020735" y="1253953"/>
                </a:lnTo>
                <a:lnTo>
                  <a:pt x="6017680" y="1254763"/>
                </a:lnTo>
                <a:cubicBezTo>
                  <a:pt x="6017680" y="1246804"/>
                  <a:pt x="6017680" y="1246804"/>
                  <a:pt x="6017680" y="1230883"/>
                </a:cubicBezTo>
                <a:cubicBezTo>
                  <a:pt x="6009935" y="1238845"/>
                  <a:pt x="6017680" y="1246804"/>
                  <a:pt x="6009935" y="1246804"/>
                </a:cubicBezTo>
                <a:cubicBezTo>
                  <a:pt x="6038977" y="1300534"/>
                  <a:pt x="6028813" y="1300533"/>
                  <a:pt x="6015381" y="1273669"/>
                </a:cubicBezTo>
                <a:lnTo>
                  <a:pt x="6010724" y="1261373"/>
                </a:lnTo>
                <a:lnTo>
                  <a:pt x="6002868" y="1260218"/>
                </a:lnTo>
                <a:lnTo>
                  <a:pt x="6001250" y="1260597"/>
                </a:lnTo>
                <a:lnTo>
                  <a:pt x="6007817" y="1277812"/>
                </a:lnTo>
                <a:cubicBezTo>
                  <a:pt x="5995721" y="1277812"/>
                  <a:pt x="5993705" y="1271773"/>
                  <a:pt x="5992697" y="1264728"/>
                </a:cubicBezTo>
                <a:lnTo>
                  <a:pt x="5992345" y="1262739"/>
                </a:lnTo>
                <a:lnTo>
                  <a:pt x="5988206" y="1263904"/>
                </a:lnTo>
                <a:lnTo>
                  <a:pt x="5991689" y="1277812"/>
                </a:lnTo>
                <a:cubicBezTo>
                  <a:pt x="5983624" y="1277812"/>
                  <a:pt x="5951370" y="1277812"/>
                  <a:pt x="5943306" y="1285865"/>
                </a:cubicBezTo>
                <a:cubicBezTo>
                  <a:pt x="5919113" y="1310018"/>
                  <a:pt x="5959434" y="1318071"/>
                  <a:pt x="5967499" y="1326122"/>
                </a:cubicBezTo>
                <a:cubicBezTo>
                  <a:pt x="5967499" y="1318071"/>
                  <a:pt x="5967499" y="1293916"/>
                  <a:pt x="5975563" y="1285865"/>
                </a:cubicBezTo>
                <a:cubicBezTo>
                  <a:pt x="5991689" y="1293916"/>
                  <a:pt x="5975563" y="1301969"/>
                  <a:pt x="5975563" y="1310018"/>
                </a:cubicBezTo>
                <a:cubicBezTo>
                  <a:pt x="5975563" y="1326122"/>
                  <a:pt x="5991689" y="1310018"/>
                  <a:pt x="5999753" y="1318071"/>
                </a:cubicBezTo>
                <a:lnTo>
                  <a:pt x="5999753" y="1310018"/>
                </a:lnTo>
                <a:cubicBezTo>
                  <a:pt x="6015882" y="1326122"/>
                  <a:pt x="6040075" y="1285865"/>
                  <a:pt x="6056203" y="1318071"/>
                </a:cubicBezTo>
                <a:cubicBezTo>
                  <a:pt x="6023946" y="1326122"/>
                  <a:pt x="5991689" y="1318071"/>
                  <a:pt x="5959434" y="1334175"/>
                </a:cubicBezTo>
                <a:cubicBezTo>
                  <a:pt x="5951370" y="1334175"/>
                  <a:pt x="5943306" y="1318071"/>
                  <a:pt x="5935241" y="1318071"/>
                </a:cubicBezTo>
                <a:cubicBezTo>
                  <a:pt x="5931209" y="1297941"/>
                  <a:pt x="5929193" y="1289890"/>
                  <a:pt x="5926169" y="1280832"/>
                </a:cubicBezTo>
                <a:lnTo>
                  <a:pt x="5925743" y="1279632"/>
                </a:lnTo>
                <a:lnTo>
                  <a:pt x="5914128" y="1281471"/>
                </a:lnTo>
                <a:lnTo>
                  <a:pt x="5920213" y="1296661"/>
                </a:lnTo>
                <a:lnTo>
                  <a:pt x="5920872" y="1296661"/>
                </a:lnTo>
                <a:lnTo>
                  <a:pt x="5920398" y="1297127"/>
                </a:lnTo>
                <a:lnTo>
                  <a:pt x="5935241" y="1334175"/>
                </a:lnTo>
                <a:cubicBezTo>
                  <a:pt x="5931209" y="1338202"/>
                  <a:pt x="5923144" y="1342227"/>
                  <a:pt x="5915080" y="1343234"/>
                </a:cubicBezTo>
                <a:lnTo>
                  <a:pt x="5896830" y="1335033"/>
                </a:lnTo>
                <a:lnTo>
                  <a:pt x="5890204" y="1336058"/>
                </a:lnTo>
                <a:lnTo>
                  <a:pt x="5864679" y="1346254"/>
                </a:lnTo>
                <a:cubicBezTo>
                  <a:pt x="5848551" y="1346254"/>
                  <a:pt x="5830405" y="1346254"/>
                  <a:pt x="5822341" y="1358331"/>
                </a:cubicBezTo>
                <a:cubicBezTo>
                  <a:pt x="5822341" y="1342227"/>
                  <a:pt x="5814279" y="1334175"/>
                  <a:pt x="5814279" y="1334175"/>
                </a:cubicBezTo>
                <a:cubicBezTo>
                  <a:pt x="5822341" y="1334175"/>
                  <a:pt x="5806214" y="1310018"/>
                  <a:pt x="5822341" y="1318071"/>
                </a:cubicBezTo>
                <a:cubicBezTo>
                  <a:pt x="5830405" y="1334175"/>
                  <a:pt x="5814279" y="1334175"/>
                  <a:pt x="5822341" y="1350278"/>
                </a:cubicBezTo>
                <a:cubicBezTo>
                  <a:pt x="5838470" y="1326122"/>
                  <a:pt x="5830405" y="1342227"/>
                  <a:pt x="5846534" y="1342227"/>
                </a:cubicBezTo>
                <a:cubicBezTo>
                  <a:pt x="5846534" y="1334175"/>
                  <a:pt x="5838470" y="1334175"/>
                  <a:pt x="5838470" y="1326122"/>
                </a:cubicBezTo>
                <a:cubicBezTo>
                  <a:pt x="5846534" y="1326122"/>
                  <a:pt x="5854598" y="1342227"/>
                  <a:pt x="5862663" y="1342227"/>
                </a:cubicBezTo>
                <a:cubicBezTo>
                  <a:pt x="5856614" y="1336188"/>
                  <a:pt x="5873247" y="1330148"/>
                  <a:pt x="5875137" y="1324110"/>
                </a:cubicBezTo>
                <a:lnTo>
                  <a:pt x="5872036" y="1319863"/>
                </a:lnTo>
                <a:lnTo>
                  <a:pt x="5872144" y="1320052"/>
                </a:lnTo>
                <a:cubicBezTo>
                  <a:pt x="5868110" y="1324140"/>
                  <a:pt x="5864077" y="1324140"/>
                  <a:pt x="5861051" y="1323118"/>
                </a:cubicBezTo>
                <a:lnTo>
                  <a:pt x="5860349" y="1322690"/>
                </a:lnTo>
                <a:lnTo>
                  <a:pt x="5858630" y="1326122"/>
                </a:lnTo>
                <a:cubicBezTo>
                  <a:pt x="5856614" y="1328135"/>
                  <a:pt x="5854598" y="1330148"/>
                  <a:pt x="5854598" y="1334175"/>
                </a:cubicBezTo>
                <a:cubicBezTo>
                  <a:pt x="5846534" y="1310018"/>
                  <a:pt x="5822341" y="1293916"/>
                  <a:pt x="5830405" y="1277812"/>
                </a:cubicBezTo>
                <a:lnTo>
                  <a:pt x="5824032" y="1287006"/>
                </a:lnTo>
                <a:lnTo>
                  <a:pt x="5824061" y="1287465"/>
                </a:lnTo>
                <a:lnTo>
                  <a:pt x="5823914" y="1287172"/>
                </a:lnTo>
                <a:lnTo>
                  <a:pt x="5821334" y="1290896"/>
                </a:lnTo>
                <a:cubicBezTo>
                  <a:pt x="5822341" y="1295929"/>
                  <a:pt x="5826373" y="1301969"/>
                  <a:pt x="5830405" y="1310018"/>
                </a:cubicBezTo>
                <a:lnTo>
                  <a:pt x="5827813" y="1310551"/>
                </a:lnTo>
                <a:lnTo>
                  <a:pt x="5839550" y="1320483"/>
                </a:lnTo>
                <a:cubicBezTo>
                  <a:pt x="5855040" y="1320483"/>
                  <a:pt x="5831805" y="1320483"/>
                  <a:pt x="5824061" y="1328228"/>
                </a:cubicBezTo>
                <a:cubicBezTo>
                  <a:pt x="5824061" y="1328228"/>
                  <a:pt x="5824061" y="1328228"/>
                  <a:pt x="5824061" y="1320483"/>
                </a:cubicBezTo>
                <a:cubicBezTo>
                  <a:pt x="5824061" y="1304994"/>
                  <a:pt x="5808571" y="1320483"/>
                  <a:pt x="5808571" y="1304994"/>
                </a:cubicBezTo>
                <a:lnTo>
                  <a:pt x="5814366" y="1305613"/>
                </a:lnTo>
                <a:lnTo>
                  <a:pt x="5812263" y="1300961"/>
                </a:lnTo>
                <a:cubicBezTo>
                  <a:pt x="5811254" y="1295426"/>
                  <a:pt x="5810751" y="1288632"/>
                  <a:pt x="5809995" y="1281712"/>
                </a:cubicBezTo>
                <a:lnTo>
                  <a:pt x="5808495" y="1273778"/>
                </a:lnTo>
                <a:lnTo>
                  <a:pt x="5799778" y="1275352"/>
                </a:lnTo>
                <a:lnTo>
                  <a:pt x="5799809" y="1279422"/>
                </a:lnTo>
                <a:lnTo>
                  <a:pt x="5798843" y="1278707"/>
                </a:lnTo>
                <a:lnTo>
                  <a:pt x="5798150" y="1293916"/>
                </a:lnTo>
                <a:lnTo>
                  <a:pt x="5782692" y="1293916"/>
                </a:lnTo>
                <a:lnTo>
                  <a:pt x="5781607" y="1292731"/>
                </a:lnTo>
                <a:lnTo>
                  <a:pt x="5774965" y="1273785"/>
                </a:lnTo>
                <a:cubicBezTo>
                  <a:pt x="5773957" y="1269760"/>
                  <a:pt x="5773957" y="1265733"/>
                  <a:pt x="5773957" y="1253656"/>
                </a:cubicBezTo>
                <a:cubicBezTo>
                  <a:pt x="5773957" y="1261708"/>
                  <a:pt x="5773957" y="1269760"/>
                  <a:pt x="5773957" y="1277812"/>
                </a:cubicBezTo>
                <a:cubicBezTo>
                  <a:pt x="5773957" y="1285865"/>
                  <a:pt x="5775975" y="1287877"/>
                  <a:pt x="5778997" y="1289889"/>
                </a:cubicBezTo>
                <a:lnTo>
                  <a:pt x="5781607" y="1292731"/>
                </a:lnTo>
                <a:lnTo>
                  <a:pt x="5782021" y="1293916"/>
                </a:lnTo>
                <a:lnTo>
                  <a:pt x="5782692" y="1293916"/>
                </a:lnTo>
                <a:lnTo>
                  <a:pt x="5790086" y="1301969"/>
                </a:lnTo>
                <a:lnTo>
                  <a:pt x="5783220" y="1301323"/>
                </a:lnTo>
                <a:lnTo>
                  <a:pt x="5787275" y="1310803"/>
                </a:lnTo>
                <a:lnTo>
                  <a:pt x="5790621" y="1317322"/>
                </a:lnTo>
                <a:lnTo>
                  <a:pt x="5795126" y="1311025"/>
                </a:lnTo>
                <a:cubicBezTo>
                  <a:pt x="5798150" y="1310018"/>
                  <a:pt x="5802183" y="1310018"/>
                  <a:pt x="5806214" y="1310018"/>
                </a:cubicBezTo>
                <a:cubicBezTo>
                  <a:pt x="5806214" y="1318071"/>
                  <a:pt x="5806214" y="1318071"/>
                  <a:pt x="5806214" y="1326122"/>
                </a:cubicBezTo>
                <a:cubicBezTo>
                  <a:pt x="5814279" y="1318071"/>
                  <a:pt x="5814279" y="1318071"/>
                  <a:pt x="5814279" y="1334175"/>
                </a:cubicBezTo>
                <a:cubicBezTo>
                  <a:pt x="5806214" y="1334175"/>
                  <a:pt x="5814279" y="1342227"/>
                  <a:pt x="5806214" y="1350278"/>
                </a:cubicBezTo>
                <a:cubicBezTo>
                  <a:pt x="5810247" y="1346253"/>
                  <a:pt x="5810247" y="1340214"/>
                  <a:pt x="5808231" y="1334175"/>
                </a:cubicBezTo>
                <a:lnTo>
                  <a:pt x="5807516" y="1333034"/>
                </a:lnTo>
                <a:lnTo>
                  <a:pt x="5807109" y="1334884"/>
                </a:lnTo>
                <a:cubicBezTo>
                  <a:pt x="5805246" y="1336578"/>
                  <a:pt x="5801786" y="1333916"/>
                  <a:pt x="5797792" y="1333674"/>
                </a:cubicBezTo>
                <a:lnTo>
                  <a:pt x="5796159" y="1334273"/>
                </a:lnTo>
                <a:lnTo>
                  <a:pt x="5798150" y="1342227"/>
                </a:lnTo>
                <a:cubicBezTo>
                  <a:pt x="5790086" y="1342227"/>
                  <a:pt x="5782021" y="1334175"/>
                  <a:pt x="5782021" y="1342227"/>
                </a:cubicBezTo>
                <a:cubicBezTo>
                  <a:pt x="5777990" y="1334175"/>
                  <a:pt x="5782021" y="1334175"/>
                  <a:pt x="5786054" y="1333168"/>
                </a:cubicBezTo>
                <a:lnTo>
                  <a:pt x="5790027" y="1330490"/>
                </a:lnTo>
                <a:lnTo>
                  <a:pt x="5786210" y="1316611"/>
                </a:lnTo>
                <a:cubicBezTo>
                  <a:pt x="5785677" y="1313706"/>
                  <a:pt x="5784879" y="1310803"/>
                  <a:pt x="5783149" y="1307656"/>
                </a:cubicBezTo>
                <a:lnTo>
                  <a:pt x="5778177" y="1301676"/>
                </a:lnTo>
                <a:lnTo>
                  <a:pt x="5774497" y="1303869"/>
                </a:lnTo>
                <a:lnTo>
                  <a:pt x="5774497" y="1304994"/>
                </a:lnTo>
                <a:lnTo>
                  <a:pt x="5773923" y="1304211"/>
                </a:lnTo>
                <a:lnTo>
                  <a:pt x="5770933" y="1305994"/>
                </a:lnTo>
                <a:cubicBezTo>
                  <a:pt x="5768413" y="1308006"/>
                  <a:pt x="5766145" y="1310019"/>
                  <a:pt x="5764003" y="1311025"/>
                </a:cubicBezTo>
                <a:lnTo>
                  <a:pt x="5763584" y="1310957"/>
                </a:lnTo>
                <a:lnTo>
                  <a:pt x="5763751" y="1311198"/>
                </a:lnTo>
                <a:cubicBezTo>
                  <a:pt x="5764885" y="1317237"/>
                  <a:pt x="5755813" y="1318746"/>
                  <a:pt x="5773957" y="1342903"/>
                </a:cubicBezTo>
                <a:cubicBezTo>
                  <a:pt x="5765893" y="1342903"/>
                  <a:pt x="5765893" y="1334851"/>
                  <a:pt x="5765893" y="1334851"/>
                </a:cubicBezTo>
                <a:cubicBezTo>
                  <a:pt x="5759845" y="1336863"/>
                  <a:pt x="5752285" y="1340889"/>
                  <a:pt x="5743968" y="1345419"/>
                </a:cubicBezTo>
                <a:lnTo>
                  <a:pt x="5720426" y="1357507"/>
                </a:lnTo>
                <a:lnTo>
                  <a:pt x="5726480" y="1361810"/>
                </a:lnTo>
                <a:cubicBezTo>
                  <a:pt x="5729083" y="1364764"/>
                  <a:pt x="5731911" y="1369108"/>
                  <a:pt x="5734997" y="1375240"/>
                </a:cubicBezTo>
                <a:cubicBezTo>
                  <a:pt x="5702081" y="1391588"/>
                  <a:pt x="5702081" y="1383414"/>
                  <a:pt x="5677396" y="1399765"/>
                </a:cubicBezTo>
                <a:cubicBezTo>
                  <a:pt x="5669165" y="1383414"/>
                  <a:pt x="5677396" y="1375240"/>
                  <a:pt x="5693853" y="1367063"/>
                </a:cubicBezTo>
                <a:cubicBezTo>
                  <a:pt x="5696940" y="1376261"/>
                  <a:pt x="5700025" y="1372812"/>
                  <a:pt x="5703979" y="1367495"/>
                </a:cubicBezTo>
                <a:lnTo>
                  <a:pt x="5709040" y="1361422"/>
                </a:lnTo>
                <a:lnTo>
                  <a:pt x="5691046" y="1366554"/>
                </a:lnTo>
                <a:cubicBezTo>
                  <a:pt x="5682730" y="1367058"/>
                  <a:pt x="5675170" y="1365046"/>
                  <a:pt x="5669121" y="1359007"/>
                </a:cubicBezTo>
                <a:cubicBezTo>
                  <a:pt x="5669121" y="1371084"/>
                  <a:pt x="5659042" y="1375110"/>
                  <a:pt x="5645938" y="1379135"/>
                </a:cubicBezTo>
                <a:lnTo>
                  <a:pt x="5632937" y="1383488"/>
                </a:lnTo>
                <a:lnTo>
                  <a:pt x="5635733" y="1386010"/>
                </a:lnTo>
                <a:cubicBezTo>
                  <a:pt x="5637875" y="1388527"/>
                  <a:pt x="5640899" y="1392553"/>
                  <a:pt x="5644931" y="1398591"/>
                </a:cubicBezTo>
                <a:cubicBezTo>
                  <a:pt x="5661057" y="1398591"/>
                  <a:pt x="5661057" y="1382487"/>
                  <a:pt x="5669121" y="1374435"/>
                </a:cubicBezTo>
                <a:cubicBezTo>
                  <a:pt x="5669121" y="1382487"/>
                  <a:pt x="5669121" y="1390540"/>
                  <a:pt x="5677185" y="1398591"/>
                </a:cubicBezTo>
                <a:cubicBezTo>
                  <a:pt x="5652995" y="1398591"/>
                  <a:pt x="5636867" y="1398591"/>
                  <a:pt x="5604610" y="1422748"/>
                </a:cubicBezTo>
                <a:lnTo>
                  <a:pt x="5604965" y="1423743"/>
                </a:lnTo>
                <a:lnTo>
                  <a:pt x="5613455" y="1419915"/>
                </a:lnTo>
                <a:cubicBezTo>
                  <a:pt x="5617074" y="1418894"/>
                  <a:pt x="5620786" y="1418623"/>
                  <a:pt x="5624424" y="1419711"/>
                </a:cubicBezTo>
                <a:cubicBezTo>
                  <a:pt x="5629276" y="1421162"/>
                  <a:pt x="5633993" y="1425036"/>
                  <a:pt x="5638189" y="1432781"/>
                </a:cubicBezTo>
                <a:cubicBezTo>
                  <a:pt x="5633994" y="1425036"/>
                  <a:pt x="5625604" y="1425036"/>
                  <a:pt x="5619312" y="1428908"/>
                </a:cubicBezTo>
                <a:lnTo>
                  <a:pt x="5617007" y="1431587"/>
                </a:lnTo>
                <a:lnTo>
                  <a:pt x="5618218" y="1431806"/>
                </a:lnTo>
                <a:cubicBezTo>
                  <a:pt x="5619730" y="1432813"/>
                  <a:pt x="5620738" y="1434826"/>
                  <a:pt x="5620738" y="1438852"/>
                </a:cubicBezTo>
                <a:lnTo>
                  <a:pt x="5646765" y="1430878"/>
                </a:lnTo>
                <a:lnTo>
                  <a:pt x="5650172" y="1427844"/>
                </a:lnTo>
                <a:lnTo>
                  <a:pt x="5649806" y="1429946"/>
                </a:lnTo>
                <a:lnTo>
                  <a:pt x="5655640" y="1428158"/>
                </a:lnTo>
                <a:lnTo>
                  <a:pt x="5666375" y="1427192"/>
                </a:lnTo>
                <a:lnTo>
                  <a:pt x="5662504" y="1416867"/>
                </a:lnTo>
                <a:lnTo>
                  <a:pt x="5671193" y="1409129"/>
                </a:lnTo>
                <a:cubicBezTo>
                  <a:pt x="5697452" y="1393501"/>
                  <a:pt x="5725962" y="1395026"/>
                  <a:pt x="5749972" y="1382829"/>
                </a:cubicBezTo>
                <a:cubicBezTo>
                  <a:pt x="5749972" y="1378763"/>
                  <a:pt x="5751972" y="1378763"/>
                  <a:pt x="5753972" y="1379778"/>
                </a:cubicBezTo>
                <a:cubicBezTo>
                  <a:pt x="5755973" y="1380795"/>
                  <a:pt x="5757973" y="1382829"/>
                  <a:pt x="5757973" y="1382829"/>
                </a:cubicBezTo>
                <a:lnTo>
                  <a:pt x="5758671" y="1384246"/>
                </a:lnTo>
                <a:lnTo>
                  <a:pt x="5768452" y="1381292"/>
                </a:lnTo>
                <a:cubicBezTo>
                  <a:pt x="5770494" y="1382322"/>
                  <a:pt x="5770494" y="1384378"/>
                  <a:pt x="5766408" y="1384378"/>
                </a:cubicBezTo>
                <a:cubicBezTo>
                  <a:pt x="5782756" y="1359690"/>
                  <a:pt x="5856333" y="1376148"/>
                  <a:pt x="5880857" y="1351462"/>
                </a:cubicBezTo>
                <a:cubicBezTo>
                  <a:pt x="5905382" y="1359690"/>
                  <a:pt x="5864507" y="1384378"/>
                  <a:pt x="5872683" y="1359690"/>
                </a:cubicBezTo>
                <a:cubicBezTo>
                  <a:pt x="5856333" y="1384378"/>
                  <a:pt x="5848159" y="1359690"/>
                  <a:pt x="5839982" y="1376148"/>
                </a:cubicBezTo>
                <a:cubicBezTo>
                  <a:pt x="5839982" y="1384378"/>
                  <a:pt x="5839982" y="1392606"/>
                  <a:pt x="5848159" y="1392606"/>
                </a:cubicBezTo>
                <a:cubicBezTo>
                  <a:pt x="5848159" y="1409064"/>
                  <a:pt x="5831808" y="1392606"/>
                  <a:pt x="5831808" y="1376148"/>
                </a:cubicBezTo>
                <a:cubicBezTo>
                  <a:pt x="5823631" y="1376148"/>
                  <a:pt x="5831808" y="1392606"/>
                  <a:pt x="5831808" y="1400836"/>
                </a:cubicBezTo>
                <a:cubicBezTo>
                  <a:pt x="5819543" y="1369976"/>
                  <a:pt x="5798084" y="1394665"/>
                  <a:pt x="5777775" y="1395049"/>
                </a:cubicBezTo>
                <a:lnTo>
                  <a:pt x="5758922" y="1384754"/>
                </a:lnTo>
                <a:lnTo>
                  <a:pt x="5765976" y="1399092"/>
                </a:lnTo>
                <a:cubicBezTo>
                  <a:pt x="5733966" y="1390959"/>
                  <a:pt x="5717959" y="1423490"/>
                  <a:pt x="5669941" y="1423490"/>
                </a:cubicBezTo>
                <a:cubicBezTo>
                  <a:pt x="5665940" y="1423490"/>
                  <a:pt x="5665940" y="1423490"/>
                  <a:pt x="5667940" y="1425523"/>
                </a:cubicBezTo>
                <a:lnTo>
                  <a:pt x="5668951" y="1426961"/>
                </a:lnTo>
                <a:lnTo>
                  <a:pt x="5682226" y="1425767"/>
                </a:lnTo>
                <a:cubicBezTo>
                  <a:pt x="5699363" y="1424761"/>
                  <a:pt x="5717507" y="1422748"/>
                  <a:pt x="5749764" y="1406644"/>
                </a:cubicBezTo>
                <a:cubicBezTo>
                  <a:pt x="5753797" y="1418722"/>
                  <a:pt x="5763877" y="1424761"/>
                  <a:pt x="5771941" y="1430800"/>
                </a:cubicBezTo>
                <a:lnTo>
                  <a:pt x="5774508" y="1433430"/>
                </a:lnTo>
                <a:lnTo>
                  <a:pt x="5773976" y="1428350"/>
                </a:lnTo>
                <a:lnTo>
                  <a:pt x="5773879" y="1424089"/>
                </a:lnTo>
                <a:lnTo>
                  <a:pt x="5770575" y="1423279"/>
                </a:lnTo>
                <a:cubicBezTo>
                  <a:pt x="5768518" y="1422270"/>
                  <a:pt x="5766461" y="1420254"/>
                  <a:pt x="5766461" y="1416220"/>
                </a:cubicBezTo>
                <a:cubicBezTo>
                  <a:pt x="5766461" y="1416220"/>
                  <a:pt x="5766461" y="1408154"/>
                  <a:pt x="5758232" y="1400084"/>
                </a:cubicBezTo>
                <a:cubicBezTo>
                  <a:pt x="5774689" y="1416220"/>
                  <a:pt x="5799375" y="1392018"/>
                  <a:pt x="5807605" y="1424287"/>
                </a:cubicBezTo>
                <a:cubicBezTo>
                  <a:pt x="5815833" y="1416220"/>
                  <a:pt x="5826120" y="1412186"/>
                  <a:pt x="5836406" y="1412186"/>
                </a:cubicBezTo>
                <a:lnTo>
                  <a:pt x="5863397" y="1423528"/>
                </a:lnTo>
                <a:lnTo>
                  <a:pt x="5855040" y="1409166"/>
                </a:lnTo>
                <a:cubicBezTo>
                  <a:pt x="5873202" y="1409166"/>
                  <a:pt x="5889346" y="1407161"/>
                  <a:pt x="5904103" y="1404529"/>
                </a:cubicBezTo>
                <a:lnTo>
                  <a:pt x="5923981" y="1400431"/>
                </a:lnTo>
                <a:lnTo>
                  <a:pt x="5928011" y="1398655"/>
                </a:lnTo>
                <a:lnTo>
                  <a:pt x="5928984" y="1399400"/>
                </a:lnTo>
                <a:lnTo>
                  <a:pt x="5944842" y="1396132"/>
                </a:lnTo>
                <a:cubicBezTo>
                  <a:pt x="5970066" y="1391118"/>
                  <a:pt x="5992264" y="1389113"/>
                  <a:pt x="6016480" y="1401145"/>
                </a:cubicBezTo>
                <a:cubicBezTo>
                  <a:pt x="6024554" y="1389113"/>
                  <a:pt x="6036660" y="1381092"/>
                  <a:pt x="6049778" y="1379086"/>
                </a:cubicBezTo>
                <a:lnTo>
                  <a:pt x="6083355" y="1391064"/>
                </a:lnTo>
                <a:lnTo>
                  <a:pt x="6082480" y="1384273"/>
                </a:lnTo>
                <a:lnTo>
                  <a:pt x="6083924" y="1391266"/>
                </a:lnTo>
                <a:lnTo>
                  <a:pt x="6089129" y="1393122"/>
                </a:lnTo>
                <a:cubicBezTo>
                  <a:pt x="6133524" y="1377082"/>
                  <a:pt x="6190028" y="1369059"/>
                  <a:pt x="6245525" y="1366051"/>
                </a:cubicBezTo>
                <a:lnTo>
                  <a:pt x="6288766" y="1365448"/>
                </a:lnTo>
                <a:lnTo>
                  <a:pt x="6284875" y="1359207"/>
                </a:lnTo>
                <a:lnTo>
                  <a:pt x="6297785" y="1365322"/>
                </a:lnTo>
                <a:lnTo>
                  <a:pt x="6326370" y="1364923"/>
                </a:lnTo>
                <a:lnTo>
                  <a:pt x="6370209" y="1367532"/>
                </a:lnTo>
                <a:lnTo>
                  <a:pt x="6369663" y="1365015"/>
                </a:lnTo>
                <a:cubicBezTo>
                  <a:pt x="6367636" y="1359068"/>
                  <a:pt x="6363584" y="1353121"/>
                  <a:pt x="6355478" y="1353121"/>
                </a:cubicBezTo>
                <a:cubicBezTo>
                  <a:pt x="6355478" y="1345194"/>
                  <a:pt x="6379793" y="1353121"/>
                  <a:pt x="6363584" y="1329336"/>
                </a:cubicBezTo>
                <a:cubicBezTo>
                  <a:pt x="6387899" y="1345194"/>
                  <a:pt x="6404108" y="1313475"/>
                  <a:pt x="6412214" y="1329336"/>
                </a:cubicBezTo>
                <a:cubicBezTo>
                  <a:pt x="6418292" y="1317442"/>
                  <a:pt x="6433489" y="1327847"/>
                  <a:pt x="6437290" y="1317068"/>
                </a:cubicBezTo>
                <a:lnTo>
                  <a:pt x="6437173" y="1314087"/>
                </a:lnTo>
                <a:lnTo>
                  <a:pt x="6444888" y="1321406"/>
                </a:lnTo>
                <a:cubicBezTo>
                  <a:pt x="6454765" y="1321406"/>
                  <a:pt x="6466922" y="1303564"/>
                  <a:pt x="6460844" y="1321406"/>
                </a:cubicBezTo>
                <a:cubicBezTo>
                  <a:pt x="6473001" y="1321406"/>
                  <a:pt x="6480599" y="1303564"/>
                  <a:pt x="6493898" y="1308024"/>
                </a:cubicBezTo>
                <a:cubicBezTo>
                  <a:pt x="6498330" y="1309512"/>
                  <a:pt x="6503395" y="1313475"/>
                  <a:pt x="6509473" y="1321406"/>
                </a:cubicBezTo>
                <a:cubicBezTo>
                  <a:pt x="6468949" y="1321406"/>
                  <a:pt x="6412214" y="1337263"/>
                  <a:pt x="6379793" y="1345194"/>
                </a:cubicBezTo>
                <a:cubicBezTo>
                  <a:pt x="6375741" y="1349157"/>
                  <a:pt x="6377768" y="1357086"/>
                  <a:pt x="6380807" y="1363033"/>
                </a:cubicBezTo>
                <a:lnTo>
                  <a:pt x="6384556" y="1368386"/>
                </a:lnTo>
                <a:lnTo>
                  <a:pt x="6395866" y="1369059"/>
                </a:lnTo>
                <a:cubicBezTo>
                  <a:pt x="6395866" y="1377082"/>
                  <a:pt x="6387791" y="1377082"/>
                  <a:pt x="6395866" y="1393122"/>
                </a:cubicBezTo>
                <a:lnTo>
                  <a:pt x="6364052" y="1397343"/>
                </a:lnTo>
                <a:lnTo>
                  <a:pt x="6355479" y="1400698"/>
                </a:lnTo>
                <a:cubicBezTo>
                  <a:pt x="6335217" y="1404662"/>
                  <a:pt x="6310902" y="1404662"/>
                  <a:pt x="6298745" y="1408627"/>
                </a:cubicBezTo>
                <a:cubicBezTo>
                  <a:pt x="6292665" y="1408627"/>
                  <a:pt x="6286587" y="1422008"/>
                  <a:pt x="6283926" y="1418663"/>
                </a:cubicBezTo>
                <a:lnTo>
                  <a:pt x="6283177" y="1413260"/>
                </a:lnTo>
                <a:lnTo>
                  <a:pt x="6278274" y="1415399"/>
                </a:lnTo>
                <a:lnTo>
                  <a:pt x="6270377" y="1427955"/>
                </a:lnTo>
                <a:cubicBezTo>
                  <a:pt x="6266324" y="1431423"/>
                  <a:pt x="6262272" y="1432414"/>
                  <a:pt x="6258219" y="1432414"/>
                </a:cubicBezTo>
                <a:lnTo>
                  <a:pt x="6257404" y="1432315"/>
                </a:lnTo>
                <a:lnTo>
                  <a:pt x="6255377" y="1434469"/>
                </a:lnTo>
                <a:cubicBezTo>
                  <a:pt x="6250822" y="1440751"/>
                  <a:pt x="6246533" y="1448272"/>
                  <a:pt x="6242498" y="1457296"/>
                </a:cubicBezTo>
                <a:cubicBezTo>
                  <a:pt x="6234426" y="1465316"/>
                  <a:pt x="6226352" y="1457296"/>
                  <a:pt x="6210208" y="1457296"/>
                </a:cubicBezTo>
                <a:lnTo>
                  <a:pt x="6213312" y="1462348"/>
                </a:lnTo>
                <a:lnTo>
                  <a:pt x="6217817" y="1463438"/>
                </a:lnTo>
                <a:lnTo>
                  <a:pt x="6219437" y="1470315"/>
                </a:lnTo>
                <a:lnTo>
                  <a:pt x="6226353" y="1474340"/>
                </a:lnTo>
                <a:cubicBezTo>
                  <a:pt x="6232407" y="1477348"/>
                  <a:pt x="6238461" y="1481359"/>
                  <a:pt x="6242498" y="1497402"/>
                </a:cubicBezTo>
                <a:lnTo>
                  <a:pt x="6243808" y="1497185"/>
                </a:lnTo>
                <a:lnTo>
                  <a:pt x="6244216" y="1492804"/>
                </a:lnTo>
                <a:cubicBezTo>
                  <a:pt x="6242280" y="1484506"/>
                  <a:pt x="6238407" y="1476208"/>
                  <a:pt x="6234536" y="1472058"/>
                </a:cubicBezTo>
                <a:cubicBezTo>
                  <a:pt x="6246153" y="1467909"/>
                  <a:pt x="6248089" y="1478282"/>
                  <a:pt x="6250025" y="1488654"/>
                </a:cubicBezTo>
                <a:lnTo>
                  <a:pt x="6252165" y="1495801"/>
                </a:lnTo>
                <a:lnTo>
                  <a:pt x="6282138" y="1490836"/>
                </a:lnTo>
                <a:lnTo>
                  <a:pt x="6276549" y="1502164"/>
                </a:lnTo>
                <a:cubicBezTo>
                  <a:pt x="6270875" y="1504043"/>
                  <a:pt x="6262362" y="1500847"/>
                  <a:pt x="6255267" y="1500189"/>
                </a:cubicBezTo>
                <a:lnTo>
                  <a:pt x="6253582" y="1500537"/>
                </a:lnTo>
                <a:lnTo>
                  <a:pt x="6254139" y="1502398"/>
                </a:lnTo>
                <a:cubicBezTo>
                  <a:pt x="6256318" y="1505769"/>
                  <a:pt x="6259706" y="1507324"/>
                  <a:pt x="6265515" y="1505250"/>
                </a:cubicBezTo>
                <a:cubicBezTo>
                  <a:pt x="6265515" y="1521847"/>
                  <a:pt x="6250025" y="1513548"/>
                  <a:pt x="6242280" y="1513548"/>
                </a:cubicBezTo>
                <a:lnTo>
                  <a:pt x="6242317" y="1513157"/>
                </a:lnTo>
                <a:lnTo>
                  <a:pt x="6236318" y="1503668"/>
                </a:lnTo>
                <a:cubicBezTo>
                  <a:pt x="6232029" y="1495145"/>
                  <a:pt x="6227235" y="1483614"/>
                  <a:pt x="6220929" y="1475092"/>
                </a:cubicBezTo>
                <a:lnTo>
                  <a:pt x="6220460" y="1474665"/>
                </a:lnTo>
                <a:lnTo>
                  <a:pt x="6221855" y="1480582"/>
                </a:lnTo>
                <a:cubicBezTo>
                  <a:pt x="6221855" y="1487640"/>
                  <a:pt x="6221855" y="1495708"/>
                  <a:pt x="6225893" y="1503776"/>
                </a:cubicBezTo>
                <a:cubicBezTo>
                  <a:pt x="6217817" y="1503776"/>
                  <a:pt x="6217817" y="1479574"/>
                  <a:pt x="6209742" y="1479574"/>
                </a:cubicBezTo>
                <a:cubicBezTo>
                  <a:pt x="6209742" y="1491676"/>
                  <a:pt x="6205705" y="1503776"/>
                  <a:pt x="6204696" y="1516885"/>
                </a:cubicBezTo>
                <a:lnTo>
                  <a:pt x="6206433" y="1522623"/>
                </a:lnTo>
                <a:lnTo>
                  <a:pt x="6201666" y="1527979"/>
                </a:lnTo>
                <a:lnTo>
                  <a:pt x="6210818" y="1537121"/>
                </a:lnTo>
                <a:lnTo>
                  <a:pt x="6217817" y="1560249"/>
                </a:lnTo>
                <a:cubicBezTo>
                  <a:pt x="6217817" y="1552182"/>
                  <a:pt x="6217817" y="1552182"/>
                  <a:pt x="6225893" y="1552182"/>
                </a:cubicBezTo>
                <a:lnTo>
                  <a:pt x="6233396" y="1549933"/>
                </a:lnTo>
                <a:lnTo>
                  <a:pt x="6229561" y="1518973"/>
                </a:lnTo>
                <a:lnTo>
                  <a:pt x="6233565" y="1534382"/>
                </a:lnTo>
                <a:lnTo>
                  <a:pt x="6236898" y="1548883"/>
                </a:lnTo>
                <a:lnTo>
                  <a:pt x="6256176" y="1543105"/>
                </a:lnTo>
                <a:lnTo>
                  <a:pt x="6269416" y="1532082"/>
                </a:lnTo>
                <a:lnTo>
                  <a:pt x="6264932" y="1528299"/>
                </a:lnTo>
                <a:cubicBezTo>
                  <a:pt x="6261204" y="1526968"/>
                  <a:pt x="6256412" y="1526968"/>
                  <a:pt x="6250023" y="1529098"/>
                </a:cubicBezTo>
                <a:cubicBezTo>
                  <a:pt x="6250023" y="1520579"/>
                  <a:pt x="6258543" y="1512060"/>
                  <a:pt x="6267061" y="1512060"/>
                </a:cubicBezTo>
                <a:cubicBezTo>
                  <a:pt x="6273451" y="1524839"/>
                  <a:pt x="6270256" y="1523241"/>
                  <a:pt x="6271854" y="1528832"/>
                </a:cubicBezTo>
                <a:lnTo>
                  <a:pt x="6272236" y="1529735"/>
                </a:lnTo>
                <a:lnTo>
                  <a:pt x="6274344" y="1527979"/>
                </a:lnTo>
                <a:lnTo>
                  <a:pt x="6275581" y="1528392"/>
                </a:lnTo>
                <a:lnTo>
                  <a:pt x="6275581" y="1512060"/>
                </a:lnTo>
                <a:cubicBezTo>
                  <a:pt x="6279842" y="1514189"/>
                  <a:pt x="6282504" y="1517385"/>
                  <a:pt x="6284101" y="1521112"/>
                </a:cubicBezTo>
                <a:lnTo>
                  <a:pt x="6285962" y="1531810"/>
                </a:lnTo>
                <a:lnTo>
                  <a:pt x="6297212" y="1527709"/>
                </a:lnTo>
                <a:lnTo>
                  <a:pt x="6287902" y="1518459"/>
                </a:lnTo>
                <a:lnTo>
                  <a:pt x="6283082" y="1490680"/>
                </a:lnTo>
                <a:lnTo>
                  <a:pt x="6333308" y="1482362"/>
                </a:lnTo>
                <a:cubicBezTo>
                  <a:pt x="6361560" y="1481360"/>
                  <a:pt x="6387791" y="1481360"/>
                  <a:pt x="6412009" y="1473337"/>
                </a:cubicBezTo>
                <a:cubicBezTo>
                  <a:pt x="6420080" y="1477349"/>
                  <a:pt x="6420080" y="1483365"/>
                  <a:pt x="6419070" y="1489379"/>
                </a:cubicBezTo>
                <a:lnTo>
                  <a:pt x="6419100" y="1489828"/>
                </a:lnTo>
                <a:lnTo>
                  <a:pt x="6420485" y="1481810"/>
                </a:lnTo>
                <a:cubicBezTo>
                  <a:pt x="6452679" y="1477816"/>
                  <a:pt x="6480848" y="1473822"/>
                  <a:pt x="6509018" y="1469829"/>
                </a:cubicBezTo>
                <a:lnTo>
                  <a:pt x="6547989" y="1464556"/>
                </a:lnTo>
                <a:lnTo>
                  <a:pt x="6589410" y="1444656"/>
                </a:lnTo>
                <a:cubicBezTo>
                  <a:pt x="6606948" y="1436715"/>
                  <a:pt x="6625622" y="1429152"/>
                  <a:pt x="6645811" y="1423102"/>
                </a:cubicBezTo>
                <a:cubicBezTo>
                  <a:pt x="6637736" y="1415032"/>
                  <a:pt x="6589285" y="1415032"/>
                  <a:pt x="6597359" y="1431168"/>
                </a:cubicBezTo>
                <a:cubicBezTo>
                  <a:pt x="6589285" y="1431168"/>
                  <a:pt x="6581208" y="1423102"/>
                  <a:pt x="6573134" y="1415032"/>
                </a:cubicBezTo>
                <a:cubicBezTo>
                  <a:pt x="6589285" y="1431168"/>
                  <a:pt x="6540830" y="1439235"/>
                  <a:pt x="6556981" y="1423102"/>
                </a:cubicBezTo>
                <a:cubicBezTo>
                  <a:pt x="6548906" y="1419067"/>
                  <a:pt x="6542850" y="1423102"/>
                  <a:pt x="6537803" y="1425117"/>
                </a:cubicBezTo>
                <a:lnTo>
                  <a:pt x="6528641" y="1418077"/>
                </a:lnTo>
                <a:lnTo>
                  <a:pt x="6626632" y="1402932"/>
                </a:lnTo>
                <a:cubicBezTo>
                  <a:pt x="6686188" y="1396882"/>
                  <a:pt x="6746753" y="1390832"/>
                  <a:pt x="6815392" y="1374696"/>
                </a:cubicBezTo>
                <a:cubicBezTo>
                  <a:pt x="6807319" y="1382763"/>
                  <a:pt x="6815392" y="1390830"/>
                  <a:pt x="6815392" y="1398899"/>
                </a:cubicBezTo>
                <a:cubicBezTo>
                  <a:pt x="6799242" y="1398899"/>
                  <a:pt x="6807319" y="1406966"/>
                  <a:pt x="6791168" y="1406966"/>
                </a:cubicBezTo>
                <a:cubicBezTo>
                  <a:pt x="6791168" y="1406966"/>
                  <a:pt x="6791168" y="1398899"/>
                  <a:pt x="6783091" y="1390830"/>
                </a:cubicBezTo>
                <a:cubicBezTo>
                  <a:pt x="6783091" y="1398899"/>
                  <a:pt x="6783091" y="1398899"/>
                  <a:pt x="6783091" y="1415032"/>
                </a:cubicBezTo>
                <a:cubicBezTo>
                  <a:pt x="6775018" y="1406966"/>
                  <a:pt x="6758866" y="1398899"/>
                  <a:pt x="6758866" y="1423102"/>
                </a:cubicBezTo>
                <a:cubicBezTo>
                  <a:pt x="6710413" y="1423102"/>
                  <a:pt x="6661961" y="1423102"/>
                  <a:pt x="6616917" y="1440119"/>
                </a:cubicBezTo>
                <a:lnTo>
                  <a:pt x="6578884" y="1460375"/>
                </a:lnTo>
                <a:lnTo>
                  <a:pt x="6597551" y="1457850"/>
                </a:lnTo>
                <a:cubicBezTo>
                  <a:pt x="6605601" y="1473822"/>
                  <a:pt x="6613648" y="1473822"/>
                  <a:pt x="6613648" y="1481810"/>
                </a:cubicBezTo>
                <a:cubicBezTo>
                  <a:pt x="6637795" y="1465835"/>
                  <a:pt x="6678036" y="1481810"/>
                  <a:pt x="6710230" y="1465835"/>
                </a:cubicBezTo>
                <a:cubicBezTo>
                  <a:pt x="6718280" y="1481810"/>
                  <a:pt x="6726327" y="1481810"/>
                  <a:pt x="6726327" y="1489797"/>
                </a:cubicBezTo>
                <a:cubicBezTo>
                  <a:pt x="6669989" y="1489797"/>
                  <a:pt x="6581454" y="1545705"/>
                  <a:pt x="6517067" y="1513758"/>
                </a:cubicBezTo>
                <a:cubicBezTo>
                  <a:pt x="6509017" y="1529731"/>
                  <a:pt x="6476823" y="1553692"/>
                  <a:pt x="6460727" y="1529731"/>
                </a:cubicBezTo>
                <a:cubicBezTo>
                  <a:pt x="6452679" y="1553692"/>
                  <a:pt x="6444629" y="1537717"/>
                  <a:pt x="6436582" y="1537717"/>
                </a:cubicBezTo>
                <a:cubicBezTo>
                  <a:pt x="6428532" y="1537717"/>
                  <a:pt x="6436582" y="1553692"/>
                  <a:pt x="6436582" y="1553692"/>
                </a:cubicBezTo>
                <a:cubicBezTo>
                  <a:pt x="6420485" y="1553692"/>
                  <a:pt x="6388291" y="1545705"/>
                  <a:pt x="6364145" y="1553692"/>
                </a:cubicBezTo>
                <a:lnTo>
                  <a:pt x="6355464" y="1559795"/>
                </a:lnTo>
                <a:lnTo>
                  <a:pt x="6350061" y="1543707"/>
                </a:lnTo>
                <a:cubicBezTo>
                  <a:pt x="6348048" y="1539714"/>
                  <a:pt x="6348048" y="1537717"/>
                  <a:pt x="6356097" y="1537717"/>
                </a:cubicBezTo>
                <a:cubicBezTo>
                  <a:pt x="6372195" y="1553692"/>
                  <a:pt x="6380242" y="1529731"/>
                  <a:pt x="6388291" y="1545705"/>
                </a:cubicBezTo>
                <a:cubicBezTo>
                  <a:pt x="6396338" y="1545705"/>
                  <a:pt x="6388291" y="1537717"/>
                  <a:pt x="6388291" y="1529731"/>
                </a:cubicBezTo>
                <a:cubicBezTo>
                  <a:pt x="6396338" y="1521744"/>
                  <a:pt x="6396338" y="1537717"/>
                  <a:pt x="6396338" y="1545705"/>
                </a:cubicBezTo>
                <a:cubicBezTo>
                  <a:pt x="6398350" y="1537718"/>
                  <a:pt x="6401369" y="1532227"/>
                  <a:pt x="6404638" y="1527859"/>
                </a:cubicBezTo>
                <a:lnTo>
                  <a:pt x="6413386" y="1517957"/>
                </a:lnTo>
                <a:lnTo>
                  <a:pt x="6375287" y="1522936"/>
                </a:lnTo>
                <a:lnTo>
                  <a:pt x="6344291" y="1529554"/>
                </a:lnTo>
                <a:lnTo>
                  <a:pt x="6341005" y="1531728"/>
                </a:lnTo>
                <a:cubicBezTo>
                  <a:pt x="6335975" y="1535721"/>
                  <a:pt x="6331951" y="1541711"/>
                  <a:pt x="6331951" y="1553692"/>
                </a:cubicBezTo>
                <a:cubicBezTo>
                  <a:pt x="6335976" y="1557685"/>
                  <a:pt x="6340001" y="1555687"/>
                  <a:pt x="6344023" y="1554689"/>
                </a:cubicBezTo>
                <a:lnTo>
                  <a:pt x="6354281" y="1560627"/>
                </a:lnTo>
                <a:lnTo>
                  <a:pt x="6340001" y="1570664"/>
                </a:lnTo>
                <a:cubicBezTo>
                  <a:pt x="6333963" y="1575655"/>
                  <a:pt x="6327928" y="1577653"/>
                  <a:pt x="6315854" y="1569664"/>
                </a:cubicBezTo>
                <a:cubicBezTo>
                  <a:pt x="6315854" y="1563675"/>
                  <a:pt x="6329437" y="1557685"/>
                  <a:pt x="6329437" y="1541586"/>
                </a:cubicBezTo>
                <a:lnTo>
                  <a:pt x="6327105" y="1533224"/>
                </a:lnTo>
                <a:lnTo>
                  <a:pt x="6310937" y="1536676"/>
                </a:lnTo>
                <a:lnTo>
                  <a:pt x="6284505" y="1550625"/>
                </a:lnTo>
                <a:lnTo>
                  <a:pt x="6284102" y="1554658"/>
                </a:lnTo>
                <a:lnTo>
                  <a:pt x="6282461" y="1551704"/>
                </a:lnTo>
                <a:lnTo>
                  <a:pt x="6266271" y="1560249"/>
                </a:lnTo>
                <a:cubicBezTo>
                  <a:pt x="6254157" y="1556216"/>
                  <a:pt x="6246081" y="1556216"/>
                  <a:pt x="6239014" y="1558233"/>
                </a:cubicBezTo>
                <a:lnTo>
                  <a:pt x="6238649" y="1558406"/>
                </a:lnTo>
                <a:lnTo>
                  <a:pt x="6238330" y="1562088"/>
                </a:lnTo>
                <a:lnTo>
                  <a:pt x="6234648" y="1560309"/>
                </a:lnTo>
                <a:lnTo>
                  <a:pt x="6234591" y="1560336"/>
                </a:lnTo>
                <a:lnTo>
                  <a:pt x="6239374" y="1567218"/>
                </a:lnTo>
                <a:cubicBezTo>
                  <a:pt x="6242277" y="1568213"/>
                  <a:pt x="6246150" y="1568213"/>
                  <a:pt x="6250023" y="1568213"/>
                </a:cubicBezTo>
                <a:cubicBezTo>
                  <a:pt x="6246150" y="1572193"/>
                  <a:pt x="6246150" y="1582142"/>
                  <a:pt x="6247118" y="1595077"/>
                </a:cubicBezTo>
                <a:lnTo>
                  <a:pt x="6248734" y="1619999"/>
                </a:lnTo>
                <a:lnTo>
                  <a:pt x="6254699" y="1610780"/>
                </a:lnTo>
                <a:cubicBezTo>
                  <a:pt x="6258748" y="1610780"/>
                  <a:pt x="6260773" y="1614652"/>
                  <a:pt x="6261785" y="1619492"/>
                </a:cubicBezTo>
                <a:lnTo>
                  <a:pt x="6262274" y="1626516"/>
                </a:lnTo>
                <a:lnTo>
                  <a:pt x="6267173" y="1628878"/>
                </a:lnTo>
                <a:cubicBezTo>
                  <a:pt x="6269248" y="1630878"/>
                  <a:pt x="6271322" y="1632878"/>
                  <a:pt x="6275472" y="1632878"/>
                </a:cubicBezTo>
                <a:lnTo>
                  <a:pt x="6275472" y="1639740"/>
                </a:lnTo>
                <a:lnTo>
                  <a:pt x="6280258" y="1638608"/>
                </a:lnTo>
                <a:lnTo>
                  <a:pt x="6275472" y="1632878"/>
                </a:lnTo>
                <a:cubicBezTo>
                  <a:pt x="6283770" y="1624877"/>
                  <a:pt x="6258875" y="1616874"/>
                  <a:pt x="6267173" y="1608871"/>
                </a:cubicBezTo>
                <a:cubicBezTo>
                  <a:pt x="6283770" y="1624877"/>
                  <a:pt x="6283770" y="1624877"/>
                  <a:pt x="6292066" y="1608871"/>
                </a:cubicBezTo>
                <a:lnTo>
                  <a:pt x="6292066" y="1623127"/>
                </a:lnTo>
                <a:lnTo>
                  <a:pt x="6298521" y="1614070"/>
                </a:lnTo>
                <a:cubicBezTo>
                  <a:pt x="6302248" y="1611941"/>
                  <a:pt x="6306773" y="1611408"/>
                  <a:pt x="6310900" y="1613006"/>
                </a:cubicBezTo>
                <a:lnTo>
                  <a:pt x="6318768" y="1622238"/>
                </a:lnTo>
                <a:lnTo>
                  <a:pt x="6322255" y="1618308"/>
                </a:lnTo>
                <a:lnTo>
                  <a:pt x="6320882" y="1617556"/>
                </a:lnTo>
                <a:lnTo>
                  <a:pt x="6322814" y="1608464"/>
                </a:lnTo>
                <a:lnTo>
                  <a:pt x="6297460" y="1595318"/>
                </a:lnTo>
                <a:lnTo>
                  <a:pt x="6286444" y="1594268"/>
                </a:lnTo>
                <a:lnTo>
                  <a:pt x="6270542" y="1599161"/>
                </a:lnTo>
                <a:lnTo>
                  <a:pt x="6279032" y="1593563"/>
                </a:lnTo>
                <a:lnTo>
                  <a:pt x="6277130" y="1593382"/>
                </a:lnTo>
                <a:lnTo>
                  <a:pt x="6280733" y="1592442"/>
                </a:lnTo>
                <a:lnTo>
                  <a:pt x="6292566" y="1584640"/>
                </a:lnTo>
                <a:lnTo>
                  <a:pt x="6310698" y="1579061"/>
                </a:lnTo>
                <a:lnTo>
                  <a:pt x="6315854" y="1570148"/>
                </a:lnTo>
                <a:lnTo>
                  <a:pt x="6314959" y="1577749"/>
                </a:lnTo>
                <a:lnTo>
                  <a:pt x="6320884" y="1575927"/>
                </a:lnTo>
                <a:lnTo>
                  <a:pt x="6314694" y="1580008"/>
                </a:lnTo>
                <a:lnTo>
                  <a:pt x="6313918" y="1586604"/>
                </a:lnTo>
                <a:lnTo>
                  <a:pt x="6323014" y="1607524"/>
                </a:lnTo>
                <a:lnTo>
                  <a:pt x="6323544" y="1605030"/>
                </a:lnTo>
                <a:cubicBezTo>
                  <a:pt x="6328626" y="1598496"/>
                  <a:pt x="6340243" y="1606664"/>
                  <a:pt x="6351861" y="1600129"/>
                </a:cubicBezTo>
                <a:cubicBezTo>
                  <a:pt x="6351861" y="1604486"/>
                  <a:pt x="6349924" y="1606664"/>
                  <a:pt x="6347988" y="1609932"/>
                </a:cubicBezTo>
                <a:lnTo>
                  <a:pt x="6345649" y="1619802"/>
                </a:lnTo>
                <a:lnTo>
                  <a:pt x="6357104" y="1616591"/>
                </a:lnTo>
                <a:lnTo>
                  <a:pt x="6369029" y="1617580"/>
                </a:lnTo>
                <a:lnTo>
                  <a:pt x="6379699" y="1615869"/>
                </a:lnTo>
                <a:lnTo>
                  <a:pt x="6379236" y="1607660"/>
                </a:lnTo>
                <a:cubicBezTo>
                  <a:pt x="6382254" y="1603691"/>
                  <a:pt x="6388290" y="1601706"/>
                  <a:pt x="6396338" y="1601706"/>
                </a:cubicBezTo>
                <a:cubicBezTo>
                  <a:pt x="6402376" y="1613615"/>
                  <a:pt x="6390303" y="1607661"/>
                  <a:pt x="6387285" y="1610638"/>
                </a:cubicBezTo>
                <a:lnTo>
                  <a:pt x="6388159" y="1616668"/>
                </a:lnTo>
                <a:lnTo>
                  <a:pt x="6401793" y="1618285"/>
                </a:lnTo>
                <a:lnTo>
                  <a:pt x="6407406" y="1618576"/>
                </a:lnTo>
                <a:cubicBezTo>
                  <a:pt x="6427023" y="1615599"/>
                  <a:pt x="6446642" y="1603691"/>
                  <a:pt x="6452679" y="1609645"/>
                </a:cubicBezTo>
                <a:cubicBezTo>
                  <a:pt x="6452679" y="1609645"/>
                  <a:pt x="6460727" y="1625522"/>
                  <a:pt x="6460727" y="1625522"/>
                </a:cubicBezTo>
                <a:cubicBezTo>
                  <a:pt x="6468776" y="1625522"/>
                  <a:pt x="6484873" y="1577892"/>
                  <a:pt x="6509017" y="1617584"/>
                </a:cubicBezTo>
                <a:cubicBezTo>
                  <a:pt x="6509017" y="1609645"/>
                  <a:pt x="6525117" y="1577892"/>
                  <a:pt x="6533164" y="1609645"/>
                </a:cubicBezTo>
                <a:cubicBezTo>
                  <a:pt x="6541213" y="1593769"/>
                  <a:pt x="6597551" y="1585829"/>
                  <a:pt x="6605601" y="1601706"/>
                </a:cubicBezTo>
                <a:cubicBezTo>
                  <a:pt x="6621698" y="1609645"/>
                  <a:pt x="6613648" y="1593769"/>
                  <a:pt x="6613648" y="1585829"/>
                </a:cubicBezTo>
                <a:cubicBezTo>
                  <a:pt x="6617673" y="1583845"/>
                  <a:pt x="6620188" y="1583349"/>
                  <a:pt x="6621822" y="1583845"/>
                </a:cubicBezTo>
                <a:cubicBezTo>
                  <a:pt x="6626727" y="1585335"/>
                  <a:pt x="6623709" y="1595754"/>
                  <a:pt x="6629745" y="1601706"/>
                </a:cubicBezTo>
                <a:cubicBezTo>
                  <a:pt x="6645842" y="1593769"/>
                  <a:pt x="6653891" y="1593769"/>
                  <a:pt x="6661939" y="1601706"/>
                </a:cubicBezTo>
                <a:cubicBezTo>
                  <a:pt x="6726327" y="1585829"/>
                  <a:pt x="6653891" y="1601706"/>
                  <a:pt x="6653891" y="1633462"/>
                </a:cubicBezTo>
                <a:cubicBezTo>
                  <a:pt x="6581454" y="1633462"/>
                  <a:pt x="6549260" y="1657276"/>
                  <a:pt x="6476823" y="1665214"/>
                </a:cubicBezTo>
                <a:cubicBezTo>
                  <a:pt x="6476823" y="1661246"/>
                  <a:pt x="6478835" y="1659262"/>
                  <a:pt x="6480848" y="1656283"/>
                </a:cubicBezTo>
                <a:lnTo>
                  <a:pt x="6484285" y="1643573"/>
                </a:lnTo>
                <a:lnTo>
                  <a:pt x="6480048" y="1646043"/>
                </a:lnTo>
                <a:lnTo>
                  <a:pt x="6442617" y="1682084"/>
                </a:lnTo>
                <a:cubicBezTo>
                  <a:pt x="6436581" y="1689526"/>
                  <a:pt x="6432054" y="1697216"/>
                  <a:pt x="6430546" y="1705031"/>
                </a:cubicBezTo>
                <a:lnTo>
                  <a:pt x="6431268" y="1707864"/>
                </a:lnTo>
                <a:lnTo>
                  <a:pt x="6440926" y="1703715"/>
                </a:lnTo>
                <a:lnTo>
                  <a:pt x="6432616" y="1713158"/>
                </a:lnTo>
                <a:lnTo>
                  <a:pt x="6436582" y="1728721"/>
                </a:lnTo>
                <a:cubicBezTo>
                  <a:pt x="6444629" y="1736661"/>
                  <a:pt x="6428532" y="1736661"/>
                  <a:pt x="6420485" y="1736661"/>
                </a:cubicBezTo>
                <a:lnTo>
                  <a:pt x="6418660" y="1723162"/>
                </a:lnTo>
                <a:lnTo>
                  <a:pt x="6415080" y="1724958"/>
                </a:lnTo>
                <a:lnTo>
                  <a:pt x="6416534" y="1736562"/>
                </a:lnTo>
                <a:cubicBezTo>
                  <a:pt x="6414599" y="1744017"/>
                  <a:pt x="6408790" y="1748277"/>
                  <a:pt x="6397173" y="1748277"/>
                </a:cubicBezTo>
                <a:lnTo>
                  <a:pt x="6399844" y="1732605"/>
                </a:lnTo>
                <a:lnTo>
                  <a:pt x="6396808" y="1734129"/>
                </a:lnTo>
                <a:lnTo>
                  <a:pt x="6367355" y="1742767"/>
                </a:lnTo>
                <a:lnTo>
                  <a:pt x="6371036" y="1753009"/>
                </a:lnTo>
                <a:cubicBezTo>
                  <a:pt x="6371036" y="1744832"/>
                  <a:pt x="6362808" y="1744832"/>
                  <a:pt x="6362808" y="1753009"/>
                </a:cubicBezTo>
                <a:cubicBezTo>
                  <a:pt x="6371036" y="1761183"/>
                  <a:pt x="6379266" y="1744832"/>
                  <a:pt x="6379266" y="1777533"/>
                </a:cubicBezTo>
                <a:lnTo>
                  <a:pt x="6379266" y="1753009"/>
                </a:lnTo>
                <a:cubicBezTo>
                  <a:pt x="6387494" y="1761183"/>
                  <a:pt x="6387494" y="1753009"/>
                  <a:pt x="6387494" y="1744832"/>
                </a:cubicBezTo>
                <a:cubicBezTo>
                  <a:pt x="6403952" y="1753009"/>
                  <a:pt x="6379266" y="1761183"/>
                  <a:pt x="6387494" y="1769359"/>
                </a:cubicBezTo>
                <a:lnTo>
                  <a:pt x="6392032" y="1774578"/>
                </a:lnTo>
                <a:lnTo>
                  <a:pt x="6393500" y="1773782"/>
                </a:lnTo>
                <a:lnTo>
                  <a:pt x="6395724" y="1771402"/>
                </a:lnTo>
                <a:cubicBezTo>
                  <a:pt x="6397781" y="1767315"/>
                  <a:pt x="6399838" y="1761183"/>
                  <a:pt x="6403952" y="1761183"/>
                </a:cubicBezTo>
                <a:lnTo>
                  <a:pt x="6409438" y="1766633"/>
                </a:lnTo>
                <a:lnTo>
                  <a:pt x="6464351" y="1760016"/>
                </a:lnTo>
                <a:cubicBezTo>
                  <a:pt x="6472416" y="1751963"/>
                  <a:pt x="6488544" y="1719755"/>
                  <a:pt x="6496609" y="1751963"/>
                </a:cubicBezTo>
                <a:cubicBezTo>
                  <a:pt x="6512737" y="1735859"/>
                  <a:pt x="6512737" y="1735859"/>
                  <a:pt x="6536927" y="1719755"/>
                </a:cubicBezTo>
                <a:cubicBezTo>
                  <a:pt x="6536927" y="1727807"/>
                  <a:pt x="6536927" y="1735859"/>
                  <a:pt x="6536927" y="1743912"/>
                </a:cubicBezTo>
                <a:cubicBezTo>
                  <a:pt x="6561120" y="1703651"/>
                  <a:pt x="6593378" y="1727807"/>
                  <a:pt x="6609506" y="1695599"/>
                </a:cubicBezTo>
                <a:cubicBezTo>
                  <a:pt x="6633699" y="1703651"/>
                  <a:pt x="6657892" y="1703651"/>
                  <a:pt x="6674021" y="1679497"/>
                </a:cubicBezTo>
                <a:cubicBezTo>
                  <a:pt x="6706278" y="1703651"/>
                  <a:pt x="6803048" y="1631184"/>
                  <a:pt x="6843369" y="1647288"/>
                </a:cubicBezTo>
                <a:cubicBezTo>
                  <a:pt x="6851433" y="1655341"/>
                  <a:pt x="6859498" y="1631184"/>
                  <a:pt x="6859498" y="1631184"/>
                </a:cubicBezTo>
                <a:cubicBezTo>
                  <a:pt x="6899816" y="1623132"/>
                  <a:pt x="6980460" y="1607028"/>
                  <a:pt x="7028845" y="1607028"/>
                </a:cubicBezTo>
                <a:cubicBezTo>
                  <a:pt x="7036907" y="1607028"/>
                  <a:pt x="7028845" y="1590924"/>
                  <a:pt x="7036907" y="1590924"/>
                </a:cubicBezTo>
                <a:cubicBezTo>
                  <a:pt x="7036907" y="1590924"/>
                  <a:pt x="7036907" y="1607028"/>
                  <a:pt x="7036907" y="1607028"/>
                </a:cubicBezTo>
                <a:cubicBezTo>
                  <a:pt x="7069164" y="1590924"/>
                  <a:pt x="7125614" y="1574819"/>
                  <a:pt x="7165936" y="1558715"/>
                </a:cubicBezTo>
                <a:cubicBezTo>
                  <a:pt x="7174000" y="1566768"/>
                  <a:pt x="7174000" y="1574819"/>
                  <a:pt x="7174000" y="1574819"/>
                </a:cubicBezTo>
                <a:cubicBezTo>
                  <a:pt x="7182064" y="1574819"/>
                  <a:pt x="7174000" y="1566768"/>
                  <a:pt x="7174000" y="1558715"/>
                </a:cubicBezTo>
                <a:cubicBezTo>
                  <a:pt x="7198191" y="1550666"/>
                  <a:pt x="7206255" y="1574819"/>
                  <a:pt x="7230448" y="1566768"/>
                </a:cubicBezTo>
                <a:cubicBezTo>
                  <a:pt x="7198191" y="1542613"/>
                  <a:pt x="7254640" y="1542613"/>
                  <a:pt x="7262706" y="1566768"/>
                </a:cubicBezTo>
                <a:cubicBezTo>
                  <a:pt x="7367539" y="1534562"/>
                  <a:pt x="7440117" y="1542613"/>
                  <a:pt x="7536886" y="1518457"/>
                </a:cubicBezTo>
                <a:cubicBezTo>
                  <a:pt x="7609466" y="1550666"/>
                  <a:pt x="7665915" y="1502353"/>
                  <a:pt x="7730428" y="1510405"/>
                </a:cubicBezTo>
                <a:cubicBezTo>
                  <a:pt x="7690106" y="1542613"/>
                  <a:pt x="7577209" y="1534562"/>
                  <a:pt x="7504632" y="1558715"/>
                </a:cubicBezTo>
                <a:cubicBezTo>
                  <a:pt x="7496568" y="1550666"/>
                  <a:pt x="7504632" y="1550666"/>
                  <a:pt x="7496568" y="1542613"/>
                </a:cubicBezTo>
                <a:cubicBezTo>
                  <a:pt x="7488503" y="1542613"/>
                  <a:pt x="7504632" y="1574819"/>
                  <a:pt x="7496568" y="1574819"/>
                </a:cubicBezTo>
                <a:cubicBezTo>
                  <a:pt x="7496568" y="1574819"/>
                  <a:pt x="7528823" y="1590924"/>
                  <a:pt x="7520758" y="1574819"/>
                </a:cubicBezTo>
                <a:cubicBezTo>
                  <a:pt x="7528823" y="1574819"/>
                  <a:pt x="7520758" y="1590924"/>
                  <a:pt x="7528823" y="1598976"/>
                </a:cubicBezTo>
                <a:cubicBezTo>
                  <a:pt x="7520758" y="1598976"/>
                  <a:pt x="7520758" y="1590924"/>
                  <a:pt x="7512694" y="1590924"/>
                </a:cubicBezTo>
                <a:cubicBezTo>
                  <a:pt x="7512694" y="1598976"/>
                  <a:pt x="7536886" y="1615080"/>
                  <a:pt x="7544952" y="1615080"/>
                </a:cubicBezTo>
                <a:cubicBezTo>
                  <a:pt x="7544952" y="1623132"/>
                  <a:pt x="7536886" y="1623132"/>
                  <a:pt x="7536886" y="1631184"/>
                </a:cubicBezTo>
                <a:lnTo>
                  <a:pt x="7540114" y="1634404"/>
                </a:lnTo>
                <a:lnTo>
                  <a:pt x="7536886" y="1639237"/>
                </a:lnTo>
                <a:lnTo>
                  <a:pt x="7546968" y="1641249"/>
                </a:lnTo>
                <a:lnTo>
                  <a:pt x="7561080" y="1655341"/>
                </a:lnTo>
                <a:cubicBezTo>
                  <a:pt x="7569144" y="1639237"/>
                  <a:pt x="7561080" y="1639237"/>
                  <a:pt x="7561080" y="1623132"/>
                </a:cubicBezTo>
                <a:cubicBezTo>
                  <a:pt x="7569144" y="1623132"/>
                  <a:pt x="7569144" y="1639237"/>
                  <a:pt x="7569144" y="1647288"/>
                </a:cubicBezTo>
                <a:cubicBezTo>
                  <a:pt x="7577209" y="1647288"/>
                  <a:pt x="7577209" y="1655341"/>
                  <a:pt x="7585272" y="1655341"/>
                </a:cubicBezTo>
                <a:cubicBezTo>
                  <a:pt x="7593337" y="1647288"/>
                  <a:pt x="7601401" y="1631184"/>
                  <a:pt x="7617529" y="1647288"/>
                </a:cubicBezTo>
                <a:cubicBezTo>
                  <a:pt x="7617529" y="1639237"/>
                  <a:pt x="7617529" y="1639237"/>
                  <a:pt x="7617529" y="1631184"/>
                </a:cubicBezTo>
                <a:cubicBezTo>
                  <a:pt x="7609466" y="1623132"/>
                  <a:pt x="7593337" y="1639237"/>
                  <a:pt x="7593337" y="1615080"/>
                </a:cubicBezTo>
                <a:cubicBezTo>
                  <a:pt x="7585272" y="1607028"/>
                  <a:pt x="7593337" y="1631184"/>
                  <a:pt x="7585272" y="1607028"/>
                </a:cubicBezTo>
                <a:cubicBezTo>
                  <a:pt x="7585272" y="1639237"/>
                  <a:pt x="7577209" y="1623132"/>
                  <a:pt x="7585272" y="1647288"/>
                </a:cubicBezTo>
                <a:cubicBezTo>
                  <a:pt x="7569144" y="1655341"/>
                  <a:pt x="7569144" y="1623132"/>
                  <a:pt x="7577209" y="1615080"/>
                </a:cubicBezTo>
                <a:cubicBezTo>
                  <a:pt x="7569144" y="1607028"/>
                  <a:pt x="7536886" y="1639237"/>
                  <a:pt x="7561080" y="1639237"/>
                </a:cubicBezTo>
                <a:cubicBezTo>
                  <a:pt x="7561080" y="1647288"/>
                  <a:pt x="7557048" y="1645276"/>
                  <a:pt x="7552008" y="1642256"/>
                </a:cubicBezTo>
                <a:lnTo>
                  <a:pt x="7546968" y="1641249"/>
                </a:lnTo>
                <a:lnTo>
                  <a:pt x="7540114" y="1634404"/>
                </a:lnTo>
                <a:lnTo>
                  <a:pt x="7544952" y="1627157"/>
                </a:lnTo>
                <a:cubicBezTo>
                  <a:pt x="7548983" y="1625145"/>
                  <a:pt x="7553015" y="1623132"/>
                  <a:pt x="7553015" y="1615080"/>
                </a:cubicBezTo>
                <a:cubicBezTo>
                  <a:pt x="7544952" y="1607028"/>
                  <a:pt x="7536886" y="1607028"/>
                  <a:pt x="7528823" y="1607028"/>
                </a:cubicBezTo>
                <a:cubicBezTo>
                  <a:pt x="7512694" y="1566768"/>
                  <a:pt x="7585272" y="1558715"/>
                  <a:pt x="7536886" y="1582872"/>
                </a:cubicBezTo>
                <a:cubicBezTo>
                  <a:pt x="7536886" y="1607028"/>
                  <a:pt x="7544952" y="1590924"/>
                  <a:pt x="7553015" y="1607028"/>
                </a:cubicBezTo>
                <a:cubicBezTo>
                  <a:pt x="7593337" y="1598976"/>
                  <a:pt x="7649787" y="1574819"/>
                  <a:pt x="7698171" y="1582872"/>
                </a:cubicBezTo>
                <a:cubicBezTo>
                  <a:pt x="7698171" y="1590924"/>
                  <a:pt x="7698171" y="1598976"/>
                  <a:pt x="7690106" y="1598976"/>
                </a:cubicBezTo>
                <a:cubicBezTo>
                  <a:pt x="7682042" y="1574819"/>
                  <a:pt x="7682042" y="1607028"/>
                  <a:pt x="7673978" y="1590924"/>
                </a:cubicBezTo>
                <a:cubicBezTo>
                  <a:pt x="7665915" y="1623132"/>
                  <a:pt x="7698171" y="1631184"/>
                  <a:pt x="7714299" y="1639237"/>
                </a:cubicBezTo>
                <a:cubicBezTo>
                  <a:pt x="7690106" y="1639237"/>
                  <a:pt x="7657852" y="1663393"/>
                  <a:pt x="7633658" y="1647288"/>
                </a:cubicBezTo>
                <a:cubicBezTo>
                  <a:pt x="7561080" y="1679497"/>
                  <a:pt x="7504632" y="1663393"/>
                  <a:pt x="7440117" y="1687547"/>
                </a:cubicBezTo>
                <a:cubicBezTo>
                  <a:pt x="7432053" y="1663393"/>
                  <a:pt x="7448182" y="1655341"/>
                  <a:pt x="7440117" y="1631184"/>
                </a:cubicBezTo>
                <a:cubicBezTo>
                  <a:pt x="7448182" y="1631184"/>
                  <a:pt x="7448182" y="1639237"/>
                  <a:pt x="7456246" y="1639237"/>
                </a:cubicBezTo>
                <a:cubicBezTo>
                  <a:pt x="7456246" y="1623132"/>
                  <a:pt x="7448182" y="1615080"/>
                  <a:pt x="7456246" y="1598976"/>
                </a:cubicBezTo>
                <a:cubicBezTo>
                  <a:pt x="7472375" y="1590924"/>
                  <a:pt x="7480439" y="1607028"/>
                  <a:pt x="7496568" y="1590924"/>
                </a:cubicBezTo>
                <a:lnTo>
                  <a:pt x="7500115" y="1604384"/>
                </a:lnTo>
                <a:lnTo>
                  <a:pt x="7502918" y="1611595"/>
                </a:lnTo>
                <a:lnTo>
                  <a:pt x="7512694" y="1623132"/>
                </a:lnTo>
                <a:cubicBezTo>
                  <a:pt x="7520758" y="1598976"/>
                  <a:pt x="7488503" y="1590924"/>
                  <a:pt x="7488503" y="1566768"/>
                </a:cubicBezTo>
                <a:cubicBezTo>
                  <a:pt x="7480439" y="1574819"/>
                  <a:pt x="7488503" y="1582872"/>
                  <a:pt x="7480439" y="1582872"/>
                </a:cubicBezTo>
                <a:cubicBezTo>
                  <a:pt x="7480439" y="1566768"/>
                  <a:pt x="7472375" y="1566768"/>
                  <a:pt x="7464310" y="1574819"/>
                </a:cubicBezTo>
                <a:cubicBezTo>
                  <a:pt x="7456246" y="1558715"/>
                  <a:pt x="7480439" y="1566768"/>
                  <a:pt x="7464310" y="1550666"/>
                </a:cubicBezTo>
                <a:cubicBezTo>
                  <a:pt x="7472375" y="1550666"/>
                  <a:pt x="7480439" y="1566768"/>
                  <a:pt x="7488503" y="1558715"/>
                </a:cubicBezTo>
                <a:cubicBezTo>
                  <a:pt x="7488503" y="1558715"/>
                  <a:pt x="7488503" y="1542613"/>
                  <a:pt x="7488503" y="1542613"/>
                </a:cubicBezTo>
                <a:cubicBezTo>
                  <a:pt x="7480439" y="1550666"/>
                  <a:pt x="7448182" y="1534562"/>
                  <a:pt x="7448182" y="1566768"/>
                </a:cubicBezTo>
                <a:cubicBezTo>
                  <a:pt x="7432053" y="1566768"/>
                  <a:pt x="7440117" y="1550666"/>
                  <a:pt x="7440117" y="1542613"/>
                </a:cubicBezTo>
                <a:cubicBezTo>
                  <a:pt x="7423989" y="1542613"/>
                  <a:pt x="7440117" y="1558715"/>
                  <a:pt x="7423989" y="1558715"/>
                </a:cubicBezTo>
                <a:cubicBezTo>
                  <a:pt x="7415925" y="1550666"/>
                  <a:pt x="7423989" y="1550666"/>
                  <a:pt x="7423989" y="1542613"/>
                </a:cubicBezTo>
                <a:cubicBezTo>
                  <a:pt x="7391732" y="1574819"/>
                  <a:pt x="7359474" y="1558715"/>
                  <a:pt x="7327220" y="1566768"/>
                </a:cubicBezTo>
                <a:cubicBezTo>
                  <a:pt x="7327220" y="1582872"/>
                  <a:pt x="7335283" y="1607028"/>
                  <a:pt x="7319155" y="1607028"/>
                </a:cubicBezTo>
                <a:cubicBezTo>
                  <a:pt x="7319155" y="1590924"/>
                  <a:pt x="7311091" y="1582872"/>
                  <a:pt x="7303026" y="1590924"/>
                </a:cubicBezTo>
                <a:cubicBezTo>
                  <a:pt x="7311091" y="1598976"/>
                  <a:pt x="7319155" y="1607028"/>
                  <a:pt x="7319155" y="1631184"/>
                </a:cubicBezTo>
                <a:lnTo>
                  <a:pt x="7334305" y="1623620"/>
                </a:lnTo>
                <a:lnTo>
                  <a:pt x="7334419" y="1625434"/>
                </a:lnTo>
                <a:lnTo>
                  <a:pt x="7332260" y="1631184"/>
                </a:lnTo>
                <a:cubicBezTo>
                  <a:pt x="7331252" y="1633197"/>
                  <a:pt x="7331252" y="1635210"/>
                  <a:pt x="7335283" y="1639237"/>
                </a:cubicBezTo>
                <a:lnTo>
                  <a:pt x="7334419" y="1625434"/>
                </a:lnTo>
                <a:lnTo>
                  <a:pt x="7335283" y="1623132"/>
                </a:lnTo>
                <a:lnTo>
                  <a:pt x="7334305" y="1623620"/>
                </a:lnTo>
                <a:lnTo>
                  <a:pt x="7334276" y="1623132"/>
                </a:lnTo>
                <a:cubicBezTo>
                  <a:pt x="7331252" y="1619105"/>
                  <a:pt x="7327220" y="1615080"/>
                  <a:pt x="7327220" y="1607028"/>
                </a:cubicBezTo>
                <a:cubicBezTo>
                  <a:pt x="7343349" y="1607028"/>
                  <a:pt x="7359474" y="1615080"/>
                  <a:pt x="7367539" y="1607028"/>
                </a:cubicBezTo>
                <a:cubicBezTo>
                  <a:pt x="7367539" y="1623132"/>
                  <a:pt x="7383667" y="1647288"/>
                  <a:pt x="7383667" y="1655341"/>
                </a:cubicBezTo>
                <a:cubicBezTo>
                  <a:pt x="7359474" y="1655341"/>
                  <a:pt x="7375603" y="1631184"/>
                  <a:pt x="7359474" y="1623132"/>
                </a:cubicBezTo>
                <a:cubicBezTo>
                  <a:pt x="7367539" y="1631184"/>
                  <a:pt x="7359474" y="1647288"/>
                  <a:pt x="7367539" y="1655341"/>
                </a:cubicBezTo>
                <a:cubicBezTo>
                  <a:pt x="7359474" y="1655341"/>
                  <a:pt x="7327220" y="1655341"/>
                  <a:pt x="7319155" y="1663393"/>
                </a:cubicBezTo>
                <a:cubicBezTo>
                  <a:pt x="7294963" y="1687547"/>
                  <a:pt x="7335283" y="1695599"/>
                  <a:pt x="7343349" y="1703651"/>
                </a:cubicBezTo>
                <a:cubicBezTo>
                  <a:pt x="7343349" y="1695599"/>
                  <a:pt x="7343349" y="1671445"/>
                  <a:pt x="7351412" y="1663393"/>
                </a:cubicBezTo>
                <a:cubicBezTo>
                  <a:pt x="7367539" y="1671445"/>
                  <a:pt x="7351412" y="1679497"/>
                  <a:pt x="7351412" y="1687547"/>
                </a:cubicBezTo>
                <a:cubicBezTo>
                  <a:pt x="7351412" y="1703651"/>
                  <a:pt x="7367539" y="1687547"/>
                  <a:pt x="7375603" y="1695599"/>
                </a:cubicBezTo>
                <a:lnTo>
                  <a:pt x="7375603" y="1687547"/>
                </a:lnTo>
                <a:cubicBezTo>
                  <a:pt x="7391732" y="1703651"/>
                  <a:pt x="7415925" y="1663393"/>
                  <a:pt x="7432053" y="1695599"/>
                </a:cubicBezTo>
                <a:cubicBezTo>
                  <a:pt x="7399796" y="1703651"/>
                  <a:pt x="7367539" y="1695599"/>
                  <a:pt x="7335283" y="1711703"/>
                </a:cubicBezTo>
                <a:cubicBezTo>
                  <a:pt x="7327220" y="1711703"/>
                  <a:pt x="7319155" y="1695599"/>
                  <a:pt x="7311091" y="1695599"/>
                </a:cubicBezTo>
                <a:cubicBezTo>
                  <a:pt x="7303026" y="1655341"/>
                  <a:pt x="7303026" y="1663393"/>
                  <a:pt x="7286898" y="1615080"/>
                </a:cubicBezTo>
                <a:cubicBezTo>
                  <a:pt x="7294963" y="1615080"/>
                  <a:pt x="7311091" y="1631184"/>
                  <a:pt x="7311091" y="1607028"/>
                </a:cubicBezTo>
                <a:cubicBezTo>
                  <a:pt x="7303026" y="1590924"/>
                  <a:pt x="7303026" y="1615080"/>
                  <a:pt x="7294963" y="1615080"/>
                </a:cubicBezTo>
                <a:cubicBezTo>
                  <a:pt x="7294963" y="1607028"/>
                  <a:pt x="7286898" y="1607028"/>
                  <a:pt x="7286898" y="1607028"/>
                </a:cubicBezTo>
                <a:cubicBezTo>
                  <a:pt x="7278834" y="1590924"/>
                  <a:pt x="7294963" y="1598976"/>
                  <a:pt x="7286898" y="1582872"/>
                </a:cubicBezTo>
                <a:cubicBezTo>
                  <a:pt x="7278834" y="1566768"/>
                  <a:pt x="7270769" y="1582872"/>
                  <a:pt x="7270769" y="1574819"/>
                </a:cubicBezTo>
                <a:cubicBezTo>
                  <a:pt x="7278834" y="1590924"/>
                  <a:pt x="7270769" y="1590924"/>
                  <a:pt x="7286898" y="1607028"/>
                </a:cubicBezTo>
                <a:lnTo>
                  <a:pt x="7271643" y="1607028"/>
                </a:lnTo>
                <a:lnTo>
                  <a:pt x="7272216" y="1610048"/>
                </a:lnTo>
                <a:lnTo>
                  <a:pt x="7281858" y="1630177"/>
                </a:lnTo>
                <a:cubicBezTo>
                  <a:pt x="7286898" y="1635209"/>
                  <a:pt x="7290930" y="1639237"/>
                  <a:pt x="7286898" y="1647288"/>
                </a:cubicBezTo>
                <a:lnTo>
                  <a:pt x="7283673" y="1643264"/>
                </a:lnTo>
                <a:lnTo>
                  <a:pt x="7278834" y="1631184"/>
                </a:lnTo>
                <a:cubicBezTo>
                  <a:pt x="7278834" y="1635210"/>
                  <a:pt x="7280850" y="1639237"/>
                  <a:pt x="7282866" y="1642256"/>
                </a:cubicBezTo>
                <a:lnTo>
                  <a:pt x="7283673" y="1643264"/>
                </a:lnTo>
                <a:lnTo>
                  <a:pt x="7296063" y="1674189"/>
                </a:lnTo>
                <a:lnTo>
                  <a:pt x="7296722" y="1674189"/>
                </a:lnTo>
                <a:lnTo>
                  <a:pt x="7296248" y="1674655"/>
                </a:lnTo>
                <a:lnTo>
                  <a:pt x="7311091" y="1711703"/>
                </a:lnTo>
                <a:cubicBezTo>
                  <a:pt x="7307059" y="1715730"/>
                  <a:pt x="7298994" y="1719755"/>
                  <a:pt x="7290930" y="1720762"/>
                </a:cubicBezTo>
                <a:lnTo>
                  <a:pt x="7272680" y="1712562"/>
                </a:lnTo>
                <a:lnTo>
                  <a:pt x="7266054" y="1713586"/>
                </a:lnTo>
                <a:lnTo>
                  <a:pt x="7240529" y="1723782"/>
                </a:lnTo>
                <a:cubicBezTo>
                  <a:pt x="7224401" y="1723782"/>
                  <a:pt x="7206255" y="1723782"/>
                  <a:pt x="7198191" y="1735859"/>
                </a:cubicBezTo>
                <a:cubicBezTo>
                  <a:pt x="7198191" y="1719755"/>
                  <a:pt x="7190129" y="1711703"/>
                  <a:pt x="7190129" y="1711703"/>
                </a:cubicBezTo>
                <a:cubicBezTo>
                  <a:pt x="7198191" y="1711703"/>
                  <a:pt x="7182064" y="1687547"/>
                  <a:pt x="7198191" y="1695599"/>
                </a:cubicBezTo>
                <a:cubicBezTo>
                  <a:pt x="7206255" y="1711703"/>
                  <a:pt x="7190129" y="1711703"/>
                  <a:pt x="7198191" y="1727807"/>
                </a:cubicBezTo>
                <a:cubicBezTo>
                  <a:pt x="7214320" y="1703651"/>
                  <a:pt x="7206255" y="1719755"/>
                  <a:pt x="7222383" y="1719755"/>
                </a:cubicBezTo>
                <a:cubicBezTo>
                  <a:pt x="7222383" y="1711703"/>
                  <a:pt x="7214320" y="1711703"/>
                  <a:pt x="7214320" y="1703651"/>
                </a:cubicBezTo>
                <a:cubicBezTo>
                  <a:pt x="7222383" y="1703651"/>
                  <a:pt x="7230448" y="1719755"/>
                  <a:pt x="7238512" y="1719755"/>
                </a:cubicBezTo>
                <a:cubicBezTo>
                  <a:pt x="7230448" y="1711703"/>
                  <a:pt x="7262706" y="1703651"/>
                  <a:pt x="7246577" y="1695599"/>
                </a:cubicBezTo>
                <a:lnTo>
                  <a:pt x="7246577" y="1687547"/>
                </a:lnTo>
                <a:cubicBezTo>
                  <a:pt x="7230448" y="1671445"/>
                  <a:pt x="7238512" y="1639237"/>
                  <a:pt x="7222383" y="1607028"/>
                </a:cubicBezTo>
                <a:cubicBezTo>
                  <a:pt x="7222383" y="1631184"/>
                  <a:pt x="7222383" y="1655341"/>
                  <a:pt x="7214320" y="1671445"/>
                </a:cubicBezTo>
                <a:cubicBezTo>
                  <a:pt x="7214320" y="1679497"/>
                  <a:pt x="7222383" y="1679497"/>
                  <a:pt x="7222383" y="1687547"/>
                </a:cubicBezTo>
                <a:cubicBezTo>
                  <a:pt x="7230448" y="1703651"/>
                  <a:pt x="7230448" y="1679497"/>
                  <a:pt x="7238512" y="1695599"/>
                </a:cubicBezTo>
                <a:cubicBezTo>
                  <a:pt x="7238512" y="1703651"/>
                  <a:pt x="7230448" y="1703651"/>
                  <a:pt x="7230448" y="1711703"/>
                </a:cubicBezTo>
                <a:cubicBezTo>
                  <a:pt x="7222383" y="1687547"/>
                  <a:pt x="7198191" y="1671445"/>
                  <a:pt x="7206255" y="1655341"/>
                </a:cubicBezTo>
                <a:lnTo>
                  <a:pt x="7199881" y="1664534"/>
                </a:lnTo>
                <a:lnTo>
                  <a:pt x="7199910" y="1664993"/>
                </a:lnTo>
                <a:lnTo>
                  <a:pt x="7199764" y="1664700"/>
                </a:lnTo>
                <a:lnTo>
                  <a:pt x="7197184" y="1668425"/>
                </a:lnTo>
                <a:cubicBezTo>
                  <a:pt x="7198191" y="1673458"/>
                  <a:pt x="7202223" y="1679497"/>
                  <a:pt x="7206255" y="1687547"/>
                </a:cubicBezTo>
                <a:cubicBezTo>
                  <a:pt x="7182064" y="1703651"/>
                  <a:pt x="7190129" y="1663393"/>
                  <a:pt x="7182064" y="1639237"/>
                </a:cubicBezTo>
                <a:lnTo>
                  <a:pt x="7175595" y="1648462"/>
                </a:lnTo>
                <a:lnTo>
                  <a:pt x="7175659" y="1656951"/>
                </a:lnTo>
                <a:lnTo>
                  <a:pt x="7174693" y="1656236"/>
                </a:lnTo>
                <a:lnTo>
                  <a:pt x="7174000" y="1671445"/>
                </a:lnTo>
                <a:lnTo>
                  <a:pt x="7158542" y="1671445"/>
                </a:lnTo>
                <a:lnTo>
                  <a:pt x="7157457" y="1670260"/>
                </a:lnTo>
                <a:lnTo>
                  <a:pt x="7150815" y="1651313"/>
                </a:lnTo>
                <a:cubicBezTo>
                  <a:pt x="7149807" y="1647288"/>
                  <a:pt x="7149807" y="1643261"/>
                  <a:pt x="7149807" y="1631184"/>
                </a:cubicBezTo>
                <a:cubicBezTo>
                  <a:pt x="7149807" y="1639237"/>
                  <a:pt x="7149807" y="1647288"/>
                  <a:pt x="7149807" y="1655341"/>
                </a:cubicBezTo>
                <a:cubicBezTo>
                  <a:pt x="7149807" y="1663393"/>
                  <a:pt x="7151825" y="1665405"/>
                  <a:pt x="7154846" y="1667417"/>
                </a:cubicBezTo>
                <a:lnTo>
                  <a:pt x="7157457" y="1670260"/>
                </a:lnTo>
                <a:lnTo>
                  <a:pt x="7157871" y="1671445"/>
                </a:lnTo>
                <a:lnTo>
                  <a:pt x="7158542" y="1671445"/>
                </a:lnTo>
                <a:lnTo>
                  <a:pt x="7165936" y="1679497"/>
                </a:lnTo>
                <a:cubicBezTo>
                  <a:pt x="7149807" y="1671445"/>
                  <a:pt x="7141743" y="1695599"/>
                  <a:pt x="7133679" y="1687547"/>
                </a:cubicBezTo>
                <a:cubicBezTo>
                  <a:pt x="7117550" y="1679497"/>
                  <a:pt x="7133679" y="1687547"/>
                  <a:pt x="7141743" y="1679497"/>
                </a:cubicBezTo>
                <a:cubicBezTo>
                  <a:pt x="7141743" y="1661378"/>
                  <a:pt x="7132671" y="1674967"/>
                  <a:pt x="7124734" y="1672701"/>
                </a:cubicBezTo>
                <a:lnTo>
                  <a:pt x="7119282" y="1665637"/>
                </a:lnTo>
                <a:lnTo>
                  <a:pt x="7126336" y="1695972"/>
                </a:lnTo>
                <a:cubicBezTo>
                  <a:pt x="7118592" y="1695972"/>
                  <a:pt x="7118592" y="1695972"/>
                  <a:pt x="7118592" y="1695972"/>
                </a:cubicBezTo>
                <a:cubicBezTo>
                  <a:pt x="7118592" y="1688227"/>
                  <a:pt x="7118592" y="1672737"/>
                  <a:pt x="7103103" y="1680483"/>
                </a:cubicBezTo>
                <a:cubicBezTo>
                  <a:pt x="7118592" y="1664993"/>
                  <a:pt x="7103103" y="1680483"/>
                  <a:pt x="7095357" y="1649503"/>
                </a:cubicBezTo>
                <a:cubicBezTo>
                  <a:pt x="7110847" y="1649503"/>
                  <a:pt x="7103103" y="1626269"/>
                  <a:pt x="7118592" y="1618524"/>
                </a:cubicBezTo>
                <a:cubicBezTo>
                  <a:pt x="7118592" y="1630140"/>
                  <a:pt x="7116655" y="1641759"/>
                  <a:pt x="7116658" y="1654343"/>
                </a:cubicBezTo>
                <a:lnTo>
                  <a:pt x="7118731" y="1663261"/>
                </a:lnTo>
                <a:lnTo>
                  <a:pt x="7135696" y="1661378"/>
                </a:lnTo>
                <a:cubicBezTo>
                  <a:pt x="7139729" y="1659365"/>
                  <a:pt x="7141743" y="1655341"/>
                  <a:pt x="7141743" y="1647288"/>
                </a:cubicBezTo>
                <a:cubicBezTo>
                  <a:pt x="7133679" y="1631184"/>
                  <a:pt x="7133679" y="1615080"/>
                  <a:pt x="7117550" y="1615080"/>
                </a:cubicBezTo>
                <a:cubicBezTo>
                  <a:pt x="7133679" y="1607028"/>
                  <a:pt x="7117550" y="1582872"/>
                  <a:pt x="7133679" y="1590924"/>
                </a:cubicBezTo>
                <a:cubicBezTo>
                  <a:pt x="7125614" y="1574819"/>
                  <a:pt x="7117550" y="1598976"/>
                  <a:pt x="7109486" y="1598976"/>
                </a:cubicBezTo>
                <a:cubicBezTo>
                  <a:pt x="7109486" y="1582872"/>
                  <a:pt x="7085293" y="1623132"/>
                  <a:pt x="7069164" y="1598976"/>
                </a:cubicBezTo>
                <a:cubicBezTo>
                  <a:pt x="7069164" y="1607028"/>
                  <a:pt x="7053035" y="1598976"/>
                  <a:pt x="7061100" y="1615080"/>
                </a:cubicBezTo>
                <a:cubicBezTo>
                  <a:pt x="7044971" y="1607028"/>
                  <a:pt x="7044971" y="1615080"/>
                  <a:pt x="7036907" y="1615080"/>
                </a:cubicBezTo>
                <a:cubicBezTo>
                  <a:pt x="7053035" y="1623132"/>
                  <a:pt x="7053035" y="1655341"/>
                  <a:pt x="7069164" y="1663393"/>
                </a:cubicBezTo>
                <a:cubicBezTo>
                  <a:pt x="7069164" y="1679497"/>
                  <a:pt x="7061100" y="1687547"/>
                  <a:pt x="7077228" y="1711703"/>
                </a:cubicBezTo>
                <a:cubicBezTo>
                  <a:pt x="7061100" y="1699626"/>
                  <a:pt x="7059085" y="1683521"/>
                  <a:pt x="7056061" y="1666413"/>
                </a:cubicBezTo>
                <a:lnTo>
                  <a:pt x="7045362" y="1646232"/>
                </a:lnTo>
                <a:lnTo>
                  <a:pt x="7044971" y="1639237"/>
                </a:lnTo>
                <a:lnTo>
                  <a:pt x="7040861" y="1637744"/>
                </a:lnTo>
                <a:lnTo>
                  <a:pt x="7028845" y="1615080"/>
                </a:lnTo>
                <a:cubicBezTo>
                  <a:pt x="7020781" y="1615080"/>
                  <a:pt x="7036907" y="1631184"/>
                  <a:pt x="7028845" y="1631184"/>
                </a:cubicBezTo>
                <a:cubicBezTo>
                  <a:pt x="7032878" y="1639237"/>
                  <a:pt x="7032878" y="1637224"/>
                  <a:pt x="7033884" y="1635209"/>
                </a:cubicBezTo>
                <a:lnTo>
                  <a:pt x="7040861" y="1637744"/>
                </a:lnTo>
                <a:lnTo>
                  <a:pt x="7045362" y="1646232"/>
                </a:lnTo>
                <a:lnTo>
                  <a:pt x="7045979" y="1657353"/>
                </a:lnTo>
                <a:cubicBezTo>
                  <a:pt x="7046989" y="1663393"/>
                  <a:pt x="7049004" y="1671445"/>
                  <a:pt x="7053035" y="1687547"/>
                </a:cubicBezTo>
                <a:cubicBezTo>
                  <a:pt x="7044971" y="1679497"/>
                  <a:pt x="7036907" y="1679497"/>
                  <a:pt x="7044971" y="1687547"/>
                </a:cubicBezTo>
                <a:cubicBezTo>
                  <a:pt x="7036907" y="1687547"/>
                  <a:pt x="7036907" y="1679497"/>
                  <a:pt x="7028845" y="1671445"/>
                </a:cubicBezTo>
                <a:cubicBezTo>
                  <a:pt x="7028845" y="1679497"/>
                  <a:pt x="7028845" y="1703651"/>
                  <a:pt x="7044971" y="1703651"/>
                </a:cubicBezTo>
                <a:cubicBezTo>
                  <a:pt x="7044971" y="1719755"/>
                  <a:pt x="7020781" y="1687547"/>
                  <a:pt x="7028845" y="1719755"/>
                </a:cubicBezTo>
                <a:cubicBezTo>
                  <a:pt x="7016749" y="1719755"/>
                  <a:pt x="7022797" y="1701638"/>
                  <a:pt x="7016371" y="1695977"/>
                </a:cubicBezTo>
                <a:lnTo>
                  <a:pt x="7007873" y="1695702"/>
                </a:lnTo>
                <a:lnTo>
                  <a:pt x="7007940" y="1694520"/>
                </a:lnTo>
                <a:lnTo>
                  <a:pt x="7007457" y="1692798"/>
                </a:lnTo>
                <a:lnTo>
                  <a:pt x="7012717" y="1687547"/>
                </a:lnTo>
                <a:cubicBezTo>
                  <a:pt x="7016749" y="1685534"/>
                  <a:pt x="7020781" y="1683521"/>
                  <a:pt x="7020781" y="1679497"/>
                </a:cubicBezTo>
                <a:cubicBezTo>
                  <a:pt x="7012717" y="1679497"/>
                  <a:pt x="7004652" y="1671445"/>
                  <a:pt x="7004652" y="1655341"/>
                </a:cubicBezTo>
                <a:cubicBezTo>
                  <a:pt x="7012717" y="1655341"/>
                  <a:pt x="7012717" y="1655341"/>
                  <a:pt x="7012717" y="1647288"/>
                </a:cubicBezTo>
                <a:cubicBezTo>
                  <a:pt x="7020781" y="1663393"/>
                  <a:pt x="7020781" y="1639237"/>
                  <a:pt x="7028845" y="1663393"/>
                </a:cubicBezTo>
                <a:cubicBezTo>
                  <a:pt x="7028845" y="1655341"/>
                  <a:pt x="7020781" y="1623132"/>
                  <a:pt x="7012717" y="1615080"/>
                </a:cubicBezTo>
                <a:cubicBezTo>
                  <a:pt x="7020781" y="1623132"/>
                  <a:pt x="7012717" y="1647288"/>
                  <a:pt x="7004652" y="1615080"/>
                </a:cubicBezTo>
                <a:cubicBezTo>
                  <a:pt x="6996588" y="1639237"/>
                  <a:pt x="6980460" y="1623132"/>
                  <a:pt x="6972395" y="1615080"/>
                </a:cubicBezTo>
                <a:cubicBezTo>
                  <a:pt x="6964331" y="1615080"/>
                  <a:pt x="6972395" y="1623132"/>
                  <a:pt x="6972395" y="1631184"/>
                </a:cubicBezTo>
                <a:cubicBezTo>
                  <a:pt x="6964331" y="1631184"/>
                  <a:pt x="6948202" y="1623132"/>
                  <a:pt x="6948202" y="1639237"/>
                </a:cubicBezTo>
                <a:cubicBezTo>
                  <a:pt x="6915945" y="1607028"/>
                  <a:pt x="6899816" y="1671445"/>
                  <a:pt x="6875626" y="1647288"/>
                </a:cubicBezTo>
                <a:cubicBezTo>
                  <a:pt x="6871594" y="1651313"/>
                  <a:pt x="6871594" y="1657353"/>
                  <a:pt x="6871594" y="1662386"/>
                </a:cubicBezTo>
                <a:lnTo>
                  <a:pt x="6868415" y="1669523"/>
                </a:lnTo>
                <a:lnTo>
                  <a:pt x="6870313" y="1673221"/>
                </a:lnTo>
                <a:lnTo>
                  <a:pt x="6874953" y="1682271"/>
                </a:lnTo>
                <a:lnTo>
                  <a:pt x="6882680" y="1693586"/>
                </a:lnTo>
                <a:cubicBezTo>
                  <a:pt x="6885706" y="1701638"/>
                  <a:pt x="6887720" y="1711703"/>
                  <a:pt x="6891752" y="1727807"/>
                </a:cubicBezTo>
                <a:cubicBezTo>
                  <a:pt x="6883688" y="1719755"/>
                  <a:pt x="6875626" y="1695599"/>
                  <a:pt x="6883688" y="1727807"/>
                </a:cubicBezTo>
                <a:cubicBezTo>
                  <a:pt x="6875626" y="1719755"/>
                  <a:pt x="6867562" y="1711703"/>
                  <a:pt x="6875626" y="1735859"/>
                </a:cubicBezTo>
                <a:cubicBezTo>
                  <a:pt x="6867562" y="1743912"/>
                  <a:pt x="6859498" y="1743912"/>
                  <a:pt x="6859498" y="1727807"/>
                </a:cubicBezTo>
                <a:cubicBezTo>
                  <a:pt x="6851433" y="1743912"/>
                  <a:pt x="6843369" y="1751963"/>
                  <a:pt x="6843369" y="1751963"/>
                </a:cubicBezTo>
                <a:cubicBezTo>
                  <a:pt x="6835305" y="1760016"/>
                  <a:pt x="6859498" y="1792224"/>
                  <a:pt x="6851433" y="1808328"/>
                </a:cubicBezTo>
                <a:cubicBezTo>
                  <a:pt x="6867562" y="1800276"/>
                  <a:pt x="6835305" y="1751963"/>
                  <a:pt x="6859498" y="1751963"/>
                </a:cubicBezTo>
                <a:cubicBezTo>
                  <a:pt x="6859498" y="1760016"/>
                  <a:pt x="6851433" y="1760016"/>
                  <a:pt x="6867562" y="1776120"/>
                </a:cubicBezTo>
                <a:cubicBezTo>
                  <a:pt x="6875626" y="1776120"/>
                  <a:pt x="6859498" y="1751963"/>
                  <a:pt x="6875626" y="1751963"/>
                </a:cubicBezTo>
                <a:cubicBezTo>
                  <a:pt x="6883691" y="1772092"/>
                  <a:pt x="6877640" y="1782157"/>
                  <a:pt x="6871594" y="1792224"/>
                </a:cubicBezTo>
                <a:lnTo>
                  <a:pt x="6870494" y="1803203"/>
                </a:lnTo>
                <a:lnTo>
                  <a:pt x="6867562" y="1800276"/>
                </a:lnTo>
                <a:lnTo>
                  <a:pt x="6869710" y="1811012"/>
                </a:lnTo>
                <a:lnTo>
                  <a:pt x="6867562" y="1832482"/>
                </a:lnTo>
                <a:cubicBezTo>
                  <a:pt x="6867562" y="1840534"/>
                  <a:pt x="6875626" y="1832482"/>
                  <a:pt x="6875626" y="1840534"/>
                </a:cubicBezTo>
                <a:cubicBezTo>
                  <a:pt x="6875626" y="1836509"/>
                  <a:pt x="6873609" y="1828458"/>
                  <a:pt x="6871594" y="1820405"/>
                </a:cubicBezTo>
                <a:lnTo>
                  <a:pt x="6869710" y="1811012"/>
                </a:lnTo>
                <a:lnTo>
                  <a:pt x="6870494" y="1803203"/>
                </a:lnTo>
                <a:lnTo>
                  <a:pt x="6882680" y="1815373"/>
                </a:lnTo>
                <a:cubicBezTo>
                  <a:pt x="6885706" y="1824430"/>
                  <a:pt x="6887720" y="1836509"/>
                  <a:pt x="6891752" y="1848587"/>
                </a:cubicBezTo>
                <a:cubicBezTo>
                  <a:pt x="6907881" y="1848587"/>
                  <a:pt x="6899816" y="1832482"/>
                  <a:pt x="6899816" y="1832482"/>
                </a:cubicBezTo>
                <a:lnTo>
                  <a:pt x="6899816" y="1840534"/>
                </a:lnTo>
                <a:cubicBezTo>
                  <a:pt x="6883688" y="1840534"/>
                  <a:pt x="6899816" y="1824430"/>
                  <a:pt x="6891752" y="1808328"/>
                </a:cubicBezTo>
                <a:cubicBezTo>
                  <a:pt x="6907881" y="1832482"/>
                  <a:pt x="6915945" y="1808328"/>
                  <a:pt x="6907881" y="1784172"/>
                </a:cubicBezTo>
                <a:cubicBezTo>
                  <a:pt x="6915945" y="1784172"/>
                  <a:pt x="6924009" y="1816381"/>
                  <a:pt x="6924009" y="1816381"/>
                </a:cubicBezTo>
                <a:cubicBezTo>
                  <a:pt x="6924009" y="1824430"/>
                  <a:pt x="6932074" y="1824430"/>
                  <a:pt x="6932074" y="1832482"/>
                </a:cubicBezTo>
                <a:lnTo>
                  <a:pt x="6934862" y="1815780"/>
                </a:lnTo>
                <a:lnTo>
                  <a:pt x="6925941" y="1809238"/>
                </a:lnTo>
                <a:cubicBezTo>
                  <a:pt x="6923038" y="1802850"/>
                  <a:pt x="6921101" y="1794329"/>
                  <a:pt x="6917228" y="1785809"/>
                </a:cubicBezTo>
                <a:cubicBezTo>
                  <a:pt x="6921101" y="1781550"/>
                  <a:pt x="6924973" y="1785809"/>
                  <a:pt x="6928847" y="1793266"/>
                </a:cubicBezTo>
                <a:lnTo>
                  <a:pt x="6935915" y="1809468"/>
                </a:lnTo>
                <a:lnTo>
                  <a:pt x="6940138" y="1784172"/>
                </a:lnTo>
                <a:cubicBezTo>
                  <a:pt x="6940138" y="1792224"/>
                  <a:pt x="6948202" y="1792224"/>
                  <a:pt x="6948202" y="1784172"/>
                </a:cubicBezTo>
                <a:cubicBezTo>
                  <a:pt x="6964331" y="1792224"/>
                  <a:pt x="6932074" y="1792224"/>
                  <a:pt x="6948202" y="1816381"/>
                </a:cubicBezTo>
                <a:cubicBezTo>
                  <a:pt x="6948202" y="1808328"/>
                  <a:pt x="6948202" y="1800276"/>
                  <a:pt x="6956267" y="1800276"/>
                </a:cubicBezTo>
                <a:cubicBezTo>
                  <a:pt x="6956267" y="1816381"/>
                  <a:pt x="6956267" y="1824430"/>
                  <a:pt x="6964331" y="1832482"/>
                </a:cubicBezTo>
                <a:cubicBezTo>
                  <a:pt x="6980460" y="1824430"/>
                  <a:pt x="6948202" y="1816381"/>
                  <a:pt x="6964331" y="1808328"/>
                </a:cubicBezTo>
                <a:cubicBezTo>
                  <a:pt x="6988524" y="1824430"/>
                  <a:pt x="6964331" y="1856638"/>
                  <a:pt x="6956267" y="1872743"/>
                </a:cubicBezTo>
                <a:cubicBezTo>
                  <a:pt x="6980460" y="1880795"/>
                  <a:pt x="6964331" y="1832482"/>
                  <a:pt x="6988524" y="1832482"/>
                </a:cubicBezTo>
                <a:cubicBezTo>
                  <a:pt x="6988524" y="1832482"/>
                  <a:pt x="6980460" y="1808328"/>
                  <a:pt x="6972395" y="1816381"/>
                </a:cubicBezTo>
                <a:cubicBezTo>
                  <a:pt x="6980460" y="1800276"/>
                  <a:pt x="6980460" y="1776120"/>
                  <a:pt x="6988524" y="1792224"/>
                </a:cubicBezTo>
                <a:cubicBezTo>
                  <a:pt x="6988524" y="1768068"/>
                  <a:pt x="6964331" y="1768068"/>
                  <a:pt x="6972395" y="1784172"/>
                </a:cubicBezTo>
                <a:cubicBezTo>
                  <a:pt x="6964331" y="1792224"/>
                  <a:pt x="6964331" y="1768068"/>
                  <a:pt x="6964331" y="1768068"/>
                </a:cubicBezTo>
                <a:cubicBezTo>
                  <a:pt x="6980460" y="1760016"/>
                  <a:pt x="6980460" y="1776120"/>
                  <a:pt x="6996588" y="1776120"/>
                </a:cubicBezTo>
                <a:cubicBezTo>
                  <a:pt x="6996588" y="1768068"/>
                  <a:pt x="6988524" y="1768068"/>
                  <a:pt x="6988524" y="1743912"/>
                </a:cubicBezTo>
                <a:cubicBezTo>
                  <a:pt x="6980460" y="1776120"/>
                  <a:pt x="6980460" y="1727807"/>
                  <a:pt x="6996588" y="1719755"/>
                </a:cubicBezTo>
                <a:cubicBezTo>
                  <a:pt x="6996588" y="1727807"/>
                  <a:pt x="6996588" y="1760016"/>
                  <a:pt x="6996588" y="1760016"/>
                </a:cubicBezTo>
                <a:cubicBezTo>
                  <a:pt x="6996588" y="1768068"/>
                  <a:pt x="7004652" y="1768068"/>
                  <a:pt x="7012717" y="1768068"/>
                </a:cubicBezTo>
                <a:cubicBezTo>
                  <a:pt x="7004652" y="1760016"/>
                  <a:pt x="7004652" y="1751963"/>
                  <a:pt x="7020781" y="1776120"/>
                </a:cubicBezTo>
                <a:cubicBezTo>
                  <a:pt x="7036907" y="1776120"/>
                  <a:pt x="7036907" y="1760016"/>
                  <a:pt x="7044971" y="1751963"/>
                </a:cubicBezTo>
                <a:cubicBezTo>
                  <a:pt x="7044971" y="1760016"/>
                  <a:pt x="7044971" y="1768068"/>
                  <a:pt x="7053035" y="1776120"/>
                </a:cubicBezTo>
                <a:cubicBezTo>
                  <a:pt x="7028845" y="1776120"/>
                  <a:pt x="7012717" y="1776120"/>
                  <a:pt x="6980460" y="1800276"/>
                </a:cubicBezTo>
                <a:cubicBezTo>
                  <a:pt x="6980460" y="1816381"/>
                  <a:pt x="6996588" y="1800276"/>
                  <a:pt x="6996588" y="1816381"/>
                </a:cubicBezTo>
                <a:cubicBezTo>
                  <a:pt x="7053035" y="1792224"/>
                  <a:pt x="7061100" y="1816381"/>
                  <a:pt x="7125614" y="1784172"/>
                </a:cubicBezTo>
                <a:cubicBezTo>
                  <a:pt x="7133679" y="1808328"/>
                  <a:pt x="7165936" y="1808328"/>
                  <a:pt x="7157871" y="1832482"/>
                </a:cubicBezTo>
                <a:cubicBezTo>
                  <a:pt x="7165936" y="1840534"/>
                  <a:pt x="7174000" y="1840534"/>
                  <a:pt x="7174000" y="1832482"/>
                </a:cubicBezTo>
                <a:cubicBezTo>
                  <a:pt x="7174000" y="1832482"/>
                  <a:pt x="7174000" y="1832482"/>
                  <a:pt x="7182064" y="1832482"/>
                </a:cubicBezTo>
                <a:cubicBezTo>
                  <a:pt x="7182064" y="1840534"/>
                  <a:pt x="7182064" y="1848587"/>
                  <a:pt x="7182064" y="1856638"/>
                </a:cubicBezTo>
                <a:cubicBezTo>
                  <a:pt x="7174000" y="1856638"/>
                  <a:pt x="7174000" y="1840534"/>
                  <a:pt x="7157871" y="1848587"/>
                </a:cubicBezTo>
                <a:cubicBezTo>
                  <a:pt x="7157871" y="1808328"/>
                  <a:pt x="7133679" y="1824430"/>
                  <a:pt x="7125614" y="1792224"/>
                </a:cubicBezTo>
                <a:cubicBezTo>
                  <a:pt x="7125614" y="1824430"/>
                  <a:pt x="7101421" y="1800276"/>
                  <a:pt x="7101421" y="1832482"/>
                </a:cubicBezTo>
                <a:cubicBezTo>
                  <a:pt x="7093357" y="1808328"/>
                  <a:pt x="7093357" y="1816381"/>
                  <a:pt x="7085293" y="1800276"/>
                </a:cubicBezTo>
                <a:cubicBezTo>
                  <a:pt x="7085293" y="1808328"/>
                  <a:pt x="7085293" y="1816381"/>
                  <a:pt x="7093357" y="1832482"/>
                </a:cubicBezTo>
                <a:cubicBezTo>
                  <a:pt x="7093357" y="1856638"/>
                  <a:pt x="7077228" y="1816381"/>
                  <a:pt x="7077228" y="1808328"/>
                </a:cubicBezTo>
                <a:cubicBezTo>
                  <a:pt x="7069164" y="1848587"/>
                  <a:pt x="7053035" y="1832482"/>
                  <a:pt x="7028845" y="1840534"/>
                </a:cubicBezTo>
                <a:cubicBezTo>
                  <a:pt x="7028845" y="1848587"/>
                  <a:pt x="7020781" y="1880795"/>
                  <a:pt x="7036907" y="1872743"/>
                </a:cubicBezTo>
                <a:cubicBezTo>
                  <a:pt x="7044971" y="1896899"/>
                  <a:pt x="7020781" y="1864691"/>
                  <a:pt x="7028845" y="1888847"/>
                </a:cubicBezTo>
                <a:cubicBezTo>
                  <a:pt x="7016749" y="1858651"/>
                  <a:pt x="7004652" y="1855632"/>
                  <a:pt x="7002763" y="1845818"/>
                </a:cubicBezTo>
                <a:lnTo>
                  <a:pt x="7003528" y="1840418"/>
                </a:lnTo>
                <a:lnTo>
                  <a:pt x="7004652" y="1840534"/>
                </a:lnTo>
                <a:cubicBezTo>
                  <a:pt x="7004652" y="1832482"/>
                  <a:pt x="7004652" y="1832482"/>
                  <a:pt x="7004652" y="1832482"/>
                </a:cubicBezTo>
                <a:lnTo>
                  <a:pt x="7003528" y="1840418"/>
                </a:lnTo>
                <a:lnTo>
                  <a:pt x="7000998" y="1840158"/>
                </a:lnTo>
                <a:cubicBezTo>
                  <a:pt x="6999108" y="1834496"/>
                  <a:pt x="7000621" y="1816381"/>
                  <a:pt x="6988524" y="1816381"/>
                </a:cubicBezTo>
                <a:cubicBezTo>
                  <a:pt x="6988524" y="1824430"/>
                  <a:pt x="6996588" y="1864691"/>
                  <a:pt x="7012717" y="1872743"/>
                </a:cubicBezTo>
                <a:cubicBezTo>
                  <a:pt x="7020781" y="1896899"/>
                  <a:pt x="7004652" y="1888847"/>
                  <a:pt x="7012717" y="1913003"/>
                </a:cubicBezTo>
                <a:cubicBezTo>
                  <a:pt x="7012717" y="1913003"/>
                  <a:pt x="7004652" y="1904951"/>
                  <a:pt x="7004652" y="1896899"/>
                </a:cubicBezTo>
                <a:cubicBezTo>
                  <a:pt x="7004652" y="1896899"/>
                  <a:pt x="6996588" y="1896899"/>
                  <a:pt x="7004652" y="1904951"/>
                </a:cubicBezTo>
                <a:cubicBezTo>
                  <a:pt x="6988524" y="1904951"/>
                  <a:pt x="6996588" y="1880795"/>
                  <a:pt x="7004652" y="1880795"/>
                </a:cubicBezTo>
                <a:cubicBezTo>
                  <a:pt x="6996588" y="1880795"/>
                  <a:pt x="6980460" y="1856638"/>
                  <a:pt x="6996588" y="1856638"/>
                </a:cubicBezTo>
                <a:cubicBezTo>
                  <a:pt x="6988524" y="1840534"/>
                  <a:pt x="6980460" y="1848587"/>
                  <a:pt x="6980460" y="1864691"/>
                </a:cubicBezTo>
                <a:cubicBezTo>
                  <a:pt x="7004652" y="1872743"/>
                  <a:pt x="6980460" y="1872743"/>
                  <a:pt x="6988524" y="1896899"/>
                </a:cubicBezTo>
                <a:cubicBezTo>
                  <a:pt x="6988524" y="1921056"/>
                  <a:pt x="6980460" y="1888847"/>
                  <a:pt x="6972395" y="1880795"/>
                </a:cubicBezTo>
                <a:cubicBezTo>
                  <a:pt x="6972395" y="1880795"/>
                  <a:pt x="6980460" y="1896899"/>
                  <a:pt x="6980460" y="1904951"/>
                </a:cubicBezTo>
                <a:cubicBezTo>
                  <a:pt x="6972395" y="1904951"/>
                  <a:pt x="6972395" y="1896899"/>
                  <a:pt x="6964331" y="1888847"/>
                </a:cubicBezTo>
                <a:cubicBezTo>
                  <a:pt x="6956267" y="1913003"/>
                  <a:pt x="6988524" y="1921056"/>
                  <a:pt x="6996588" y="1904951"/>
                </a:cubicBezTo>
                <a:cubicBezTo>
                  <a:pt x="7004652" y="1913003"/>
                  <a:pt x="6996588" y="1913003"/>
                  <a:pt x="7004652" y="1921056"/>
                </a:cubicBezTo>
                <a:cubicBezTo>
                  <a:pt x="7004652" y="1929107"/>
                  <a:pt x="7012717" y="1921056"/>
                  <a:pt x="7012717" y="1921056"/>
                </a:cubicBezTo>
                <a:cubicBezTo>
                  <a:pt x="7012717" y="1937160"/>
                  <a:pt x="7004652" y="1921056"/>
                  <a:pt x="6996588" y="1937160"/>
                </a:cubicBezTo>
                <a:cubicBezTo>
                  <a:pt x="7012717" y="1937160"/>
                  <a:pt x="6996588" y="1953262"/>
                  <a:pt x="7012717" y="1953262"/>
                </a:cubicBezTo>
                <a:cubicBezTo>
                  <a:pt x="7012717" y="1969366"/>
                  <a:pt x="6996588" y="1953262"/>
                  <a:pt x="6988524" y="1969366"/>
                </a:cubicBezTo>
                <a:cubicBezTo>
                  <a:pt x="6980460" y="1969366"/>
                  <a:pt x="6988524" y="1953262"/>
                  <a:pt x="7004652" y="1953262"/>
                </a:cubicBezTo>
                <a:cubicBezTo>
                  <a:pt x="6996588" y="1945212"/>
                  <a:pt x="6980460" y="1929107"/>
                  <a:pt x="7004652" y="1929107"/>
                </a:cubicBezTo>
                <a:cubicBezTo>
                  <a:pt x="6988524" y="1913003"/>
                  <a:pt x="6972395" y="1929107"/>
                  <a:pt x="6964331" y="1904951"/>
                </a:cubicBezTo>
                <a:cubicBezTo>
                  <a:pt x="6956267" y="1904951"/>
                  <a:pt x="6964331" y="1921056"/>
                  <a:pt x="6964331" y="1937160"/>
                </a:cubicBezTo>
                <a:cubicBezTo>
                  <a:pt x="6948202" y="1913003"/>
                  <a:pt x="6956267" y="1945212"/>
                  <a:pt x="6940138" y="1937160"/>
                </a:cubicBezTo>
                <a:cubicBezTo>
                  <a:pt x="6932074" y="1913003"/>
                  <a:pt x="6956267" y="1921056"/>
                  <a:pt x="6940138" y="1896899"/>
                </a:cubicBezTo>
                <a:cubicBezTo>
                  <a:pt x="6932074" y="1896899"/>
                  <a:pt x="6948202" y="1921056"/>
                  <a:pt x="6932074" y="1921056"/>
                </a:cubicBezTo>
                <a:cubicBezTo>
                  <a:pt x="6915945" y="1888847"/>
                  <a:pt x="6924009" y="1880795"/>
                  <a:pt x="6907881" y="1864691"/>
                </a:cubicBezTo>
                <a:cubicBezTo>
                  <a:pt x="6907881" y="1880795"/>
                  <a:pt x="6891752" y="1872743"/>
                  <a:pt x="6883688" y="1872743"/>
                </a:cubicBezTo>
                <a:cubicBezTo>
                  <a:pt x="6875626" y="1880795"/>
                  <a:pt x="6867562" y="1888847"/>
                  <a:pt x="6875626" y="1904951"/>
                </a:cubicBezTo>
                <a:cubicBezTo>
                  <a:pt x="6883688" y="1904951"/>
                  <a:pt x="6875626" y="1888847"/>
                  <a:pt x="6883688" y="1880795"/>
                </a:cubicBezTo>
                <a:cubicBezTo>
                  <a:pt x="6899816" y="1904951"/>
                  <a:pt x="6867562" y="1929107"/>
                  <a:pt x="6859498" y="1896899"/>
                </a:cubicBezTo>
                <a:cubicBezTo>
                  <a:pt x="6851433" y="1904951"/>
                  <a:pt x="6875626" y="1929107"/>
                  <a:pt x="6859498" y="1937160"/>
                </a:cubicBezTo>
                <a:lnTo>
                  <a:pt x="6873543" y="1960535"/>
                </a:lnTo>
                <a:lnTo>
                  <a:pt x="6867562" y="1958296"/>
                </a:lnTo>
                <a:cubicBezTo>
                  <a:pt x="6865544" y="1959301"/>
                  <a:pt x="6863529" y="1961313"/>
                  <a:pt x="6859498" y="1961313"/>
                </a:cubicBezTo>
                <a:lnTo>
                  <a:pt x="6861871" y="1973888"/>
                </a:lnTo>
                <a:lnTo>
                  <a:pt x="6854960" y="1946594"/>
                </a:lnTo>
                <a:cubicBezTo>
                  <a:pt x="6851433" y="1935145"/>
                  <a:pt x="6847401" y="1925080"/>
                  <a:pt x="6843369" y="1921056"/>
                </a:cubicBezTo>
                <a:cubicBezTo>
                  <a:pt x="6835305" y="1921056"/>
                  <a:pt x="6851433" y="1945212"/>
                  <a:pt x="6851433" y="1953262"/>
                </a:cubicBezTo>
                <a:cubicBezTo>
                  <a:pt x="6827240" y="1945212"/>
                  <a:pt x="6827240" y="1937160"/>
                  <a:pt x="6803048" y="1929107"/>
                </a:cubicBezTo>
                <a:cubicBezTo>
                  <a:pt x="6794983" y="1937160"/>
                  <a:pt x="6827240" y="1937160"/>
                  <a:pt x="6819176" y="1953262"/>
                </a:cubicBezTo>
                <a:cubicBezTo>
                  <a:pt x="6827240" y="1961313"/>
                  <a:pt x="6827240" y="1953262"/>
                  <a:pt x="6827240" y="1945212"/>
                </a:cubicBezTo>
                <a:cubicBezTo>
                  <a:pt x="6843369" y="1953262"/>
                  <a:pt x="6827240" y="1969366"/>
                  <a:pt x="6819176" y="1969366"/>
                </a:cubicBezTo>
                <a:cubicBezTo>
                  <a:pt x="6819176" y="1937160"/>
                  <a:pt x="6794983" y="1953262"/>
                  <a:pt x="6786919" y="1913003"/>
                </a:cubicBezTo>
                <a:cubicBezTo>
                  <a:pt x="6770790" y="1929107"/>
                  <a:pt x="6803048" y="1945212"/>
                  <a:pt x="6794983" y="1969366"/>
                </a:cubicBezTo>
                <a:cubicBezTo>
                  <a:pt x="6803048" y="1969366"/>
                  <a:pt x="6803048" y="1961313"/>
                  <a:pt x="6803048" y="1953262"/>
                </a:cubicBezTo>
                <a:cubicBezTo>
                  <a:pt x="6819176" y="1969366"/>
                  <a:pt x="6794983" y="1977418"/>
                  <a:pt x="6803048" y="2001574"/>
                </a:cubicBezTo>
                <a:cubicBezTo>
                  <a:pt x="6811112" y="2009626"/>
                  <a:pt x="6819176" y="2009626"/>
                  <a:pt x="6827240" y="2025731"/>
                </a:cubicBezTo>
                <a:lnTo>
                  <a:pt x="6833015" y="2014199"/>
                </a:lnTo>
                <a:lnTo>
                  <a:pt x="6834549" y="2017552"/>
                </a:lnTo>
                <a:cubicBezTo>
                  <a:pt x="6842864" y="2036802"/>
                  <a:pt x="6853449" y="2063978"/>
                  <a:pt x="6859498" y="2082095"/>
                </a:cubicBezTo>
                <a:cubicBezTo>
                  <a:pt x="6855465" y="2078068"/>
                  <a:pt x="6851433" y="2072029"/>
                  <a:pt x="6849416" y="2071023"/>
                </a:cubicBezTo>
                <a:lnTo>
                  <a:pt x="6849603" y="2072804"/>
                </a:lnTo>
                <a:lnTo>
                  <a:pt x="6823208" y="2054919"/>
                </a:lnTo>
                <a:cubicBezTo>
                  <a:pt x="6813129" y="2051899"/>
                  <a:pt x="6803048" y="2049887"/>
                  <a:pt x="6794983" y="2041835"/>
                </a:cubicBezTo>
                <a:cubicBezTo>
                  <a:pt x="6786919" y="2049887"/>
                  <a:pt x="6803048" y="2065991"/>
                  <a:pt x="6811112" y="2090145"/>
                </a:cubicBezTo>
                <a:lnTo>
                  <a:pt x="6786919" y="2065991"/>
                </a:lnTo>
                <a:lnTo>
                  <a:pt x="6785912" y="2049887"/>
                </a:lnTo>
                <a:cubicBezTo>
                  <a:pt x="6782886" y="2043847"/>
                  <a:pt x="6778855" y="2037808"/>
                  <a:pt x="6778855" y="2033782"/>
                </a:cubicBezTo>
                <a:cubicBezTo>
                  <a:pt x="6794983" y="2025731"/>
                  <a:pt x="6811112" y="2049887"/>
                  <a:pt x="6827240" y="2041835"/>
                </a:cubicBezTo>
                <a:cubicBezTo>
                  <a:pt x="6819176" y="2025731"/>
                  <a:pt x="6803048" y="2033782"/>
                  <a:pt x="6811112" y="2017678"/>
                </a:cubicBezTo>
                <a:cubicBezTo>
                  <a:pt x="6803048" y="2025731"/>
                  <a:pt x="6803048" y="1977418"/>
                  <a:pt x="6786919" y="1977418"/>
                </a:cubicBezTo>
                <a:cubicBezTo>
                  <a:pt x="6794983" y="1953262"/>
                  <a:pt x="6770790" y="1945212"/>
                  <a:pt x="6770790" y="1913003"/>
                </a:cubicBezTo>
                <a:cubicBezTo>
                  <a:pt x="6762725" y="1896899"/>
                  <a:pt x="6762725" y="1929107"/>
                  <a:pt x="6762725" y="1904951"/>
                </a:cubicBezTo>
                <a:cubicBezTo>
                  <a:pt x="6754661" y="1913003"/>
                  <a:pt x="6754661" y="1921056"/>
                  <a:pt x="6754661" y="1921056"/>
                </a:cubicBezTo>
                <a:cubicBezTo>
                  <a:pt x="6762725" y="1929107"/>
                  <a:pt x="6770790" y="1929107"/>
                  <a:pt x="6770790" y="1945212"/>
                </a:cubicBezTo>
                <a:cubicBezTo>
                  <a:pt x="6762725" y="1937160"/>
                  <a:pt x="6754661" y="1937160"/>
                  <a:pt x="6746597" y="1937160"/>
                </a:cubicBezTo>
                <a:cubicBezTo>
                  <a:pt x="6746597" y="1937160"/>
                  <a:pt x="6754661" y="1945212"/>
                  <a:pt x="6746597" y="1945212"/>
                </a:cubicBezTo>
                <a:cubicBezTo>
                  <a:pt x="6754661" y="1969366"/>
                  <a:pt x="6754661" y="1929107"/>
                  <a:pt x="6762725" y="1953262"/>
                </a:cubicBezTo>
                <a:cubicBezTo>
                  <a:pt x="6770790" y="1969366"/>
                  <a:pt x="6738532" y="1961313"/>
                  <a:pt x="6738532" y="1945212"/>
                </a:cubicBezTo>
                <a:cubicBezTo>
                  <a:pt x="6738532" y="1961313"/>
                  <a:pt x="6738532" y="1993522"/>
                  <a:pt x="6746597" y="2001574"/>
                </a:cubicBezTo>
                <a:cubicBezTo>
                  <a:pt x="6746597" y="2009626"/>
                  <a:pt x="6746597" y="2009626"/>
                  <a:pt x="6738532" y="2017678"/>
                </a:cubicBezTo>
                <a:cubicBezTo>
                  <a:pt x="6738532" y="2009626"/>
                  <a:pt x="6738532" y="2001574"/>
                  <a:pt x="6730468" y="2001574"/>
                </a:cubicBezTo>
                <a:cubicBezTo>
                  <a:pt x="6730468" y="2001574"/>
                  <a:pt x="6730468" y="2009626"/>
                  <a:pt x="6730468" y="2017678"/>
                </a:cubicBezTo>
                <a:cubicBezTo>
                  <a:pt x="6730468" y="2017678"/>
                  <a:pt x="6722404" y="2001574"/>
                  <a:pt x="6722404" y="1993522"/>
                </a:cubicBezTo>
                <a:cubicBezTo>
                  <a:pt x="6714342" y="2001574"/>
                  <a:pt x="6722404" y="2017678"/>
                  <a:pt x="6722404" y="2017678"/>
                </a:cubicBezTo>
                <a:cubicBezTo>
                  <a:pt x="6698213" y="2001574"/>
                  <a:pt x="6722404" y="1985470"/>
                  <a:pt x="6698213" y="1969366"/>
                </a:cubicBezTo>
                <a:cubicBezTo>
                  <a:pt x="6714342" y="1969366"/>
                  <a:pt x="6690149" y="1937160"/>
                  <a:pt x="6714342" y="1937160"/>
                </a:cubicBezTo>
                <a:cubicBezTo>
                  <a:pt x="6714342" y="1953262"/>
                  <a:pt x="6714342" y="1969366"/>
                  <a:pt x="6722404" y="1985470"/>
                </a:cubicBezTo>
                <a:cubicBezTo>
                  <a:pt x="6730468" y="1985470"/>
                  <a:pt x="6722404" y="1977418"/>
                  <a:pt x="6722404" y="1977418"/>
                </a:cubicBezTo>
                <a:cubicBezTo>
                  <a:pt x="6730468" y="1977418"/>
                  <a:pt x="6730468" y="1985470"/>
                  <a:pt x="6730468" y="1985470"/>
                </a:cubicBezTo>
                <a:cubicBezTo>
                  <a:pt x="6738532" y="1961313"/>
                  <a:pt x="6722404" y="1937160"/>
                  <a:pt x="6706278" y="1921056"/>
                </a:cubicBezTo>
                <a:cubicBezTo>
                  <a:pt x="6706278" y="1953262"/>
                  <a:pt x="6682085" y="1961313"/>
                  <a:pt x="6674021" y="1985470"/>
                </a:cubicBezTo>
                <a:cubicBezTo>
                  <a:pt x="6698213" y="2009626"/>
                  <a:pt x="6682085" y="2017678"/>
                  <a:pt x="6706278" y="2049887"/>
                </a:cubicBezTo>
                <a:cubicBezTo>
                  <a:pt x="6690149" y="2057939"/>
                  <a:pt x="6698213" y="2074043"/>
                  <a:pt x="6690149" y="2090145"/>
                </a:cubicBezTo>
                <a:cubicBezTo>
                  <a:pt x="6690149" y="2114301"/>
                  <a:pt x="6690149" y="2057939"/>
                  <a:pt x="6674021" y="2074043"/>
                </a:cubicBezTo>
                <a:cubicBezTo>
                  <a:pt x="6669989" y="2082095"/>
                  <a:pt x="6674021" y="2092160"/>
                  <a:pt x="6678053" y="2101217"/>
                </a:cubicBezTo>
                <a:lnTo>
                  <a:pt x="6678989" y="2106134"/>
                </a:lnTo>
                <a:lnTo>
                  <a:pt x="6684112" y="2108205"/>
                </a:lnTo>
                <a:lnTo>
                  <a:pt x="6684112" y="2121488"/>
                </a:lnTo>
                <a:lnTo>
                  <a:pt x="6689139" y="2119334"/>
                </a:lnTo>
                <a:cubicBezTo>
                  <a:pt x="6690149" y="2118328"/>
                  <a:pt x="6690149" y="2118328"/>
                  <a:pt x="6690149" y="2122353"/>
                </a:cubicBezTo>
                <a:cubicBezTo>
                  <a:pt x="6694182" y="2118328"/>
                  <a:pt x="6694182" y="2110277"/>
                  <a:pt x="6695189" y="2102224"/>
                </a:cubicBezTo>
                <a:lnTo>
                  <a:pt x="6703087" y="2087886"/>
                </a:lnTo>
                <a:lnTo>
                  <a:pt x="6707958" y="2109774"/>
                </a:lnTo>
                <a:lnTo>
                  <a:pt x="6708293" y="2115308"/>
                </a:lnTo>
                <a:cubicBezTo>
                  <a:pt x="6708293" y="2122353"/>
                  <a:pt x="6706278" y="2126381"/>
                  <a:pt x="6698213" y="2130406"/>
                </a:cubicBezTo>
                <a:cubicBezTo>
                  <a:pt x="6700229" y="2134431"/>
                  <a:pt x="6702750" y="2136948"/>
                  <a:pt x="6705396" y="2138709"/>
                </a:cubicBezTo>
                <a:lnTo>
                  <a:pt x="6707681" y="2139796"/>
                </a:lnTo>
                <a:lnTo>
                  <a:pt x="6710837" y="2139386"/>
                </a:lnTo>
                <a:lnTo>
                  <a:pt x="6709217" y="2140526"/>
                </a:lnTo>
                <a:lnTo>
                  <a:pt x="6713333" y="2142484"/>
                </a:lnTo>
                <a:cubicBezTo>
                  <a:pt x="6718373" y="2144497"/>
                  <a:pt x="6722404" y="2146510"/>
                  <a:pt x="6722404" y="2154562"/>
                </a:cubicBezTo>
                <a:cubicBezTo>
                  <a:pt x="6730468" y="2162614"/>
                  <a:pt x="6722404" y="2130406"/>
                  <a:pt x="6714342" y="2138457"/>
                </a:cubicBezTo>
                <a:lnTo>
                  <a:pt x="6707958" y="2109774"/>
                </a:lnTo>
                <a:lnTo>
                  <a:pt x="6706278" y="2082095"/>
                </a:lnTo>
                <a:lnTo>
                  <a:pt x="6703087" y="2087886"/>
                </a:lnTo>
                <a:lnTo>
                  <a:pt x="6698213" y="2065991"/>
                </a:lnTo>
                <a:cubicBezTo>
                  <a:pt x="6722404" y="2090145"/>
                  <a:pt x="6714342" y="2122353"/>
                  <a:pt x="6738532" y="2138457"/>
                </a:cubicBezTo>
                <a:cubicBezTo>
                  <a:pt x="6746597" y="2138457"/>
                  <a:pt x="6746597" y="2146510"/>
                  <a:pt x="6746597" y="2154562"/>
                </a:cubicBezTo>
                <a:cubicBezTo>
                  <a:pt x="6754661" y="2150536"/>
                  <a:pt x="6752645" y="2140470"/>
                  <a:pt x="6747605" y="2131412"/>
                </a:cubicBezTo>
                <a:lnTo>
                  <a:pt x="6746764" y="2130289"/>
                </a:lnTo>
                <a:lnTo>
                  <a:pt x="6756173" y="2123738"/>
                </a:lnTo>
                <a:cubicBezTo>
                  <a:pt x="6763734" y="2121850"/>
                  <a:pt x="6766758" y="2132418"/>
                  <a:pt x="6778855" y="2138457"/>
                </a:cubicBezTo>
                <a:cubicBezTo>
                  <a:pt x="6786919" y="2138457"/>
                  <a:pt x="6786919" y="2130406"/>
                  <a:pt x="6786919" y="2130406"/>
                </a:cubicBezTo>
                <a:cubicBezTo>
                  <a:pt x="6786919" y="2106248"/>
                  <a:pt x="6770790" y="2130406"/>
                  <a:pt x="6770790" y="2106248"/>
                </a:cubicBezTo>
                <a:cubicBezTo>
                  <a:pt x="6778855" y="2106248"/>
                  <a:pt x="6778855" y="2114301"/>
                  <a:pt x="6778855" y="2106248"/>
                </a:cubicBezTo>
                <a:cubicBezTo>
                  <a:pt x="6786919" y="2114301"/>
                  <a:pt x="6794983" y="2130406"/>
                  <a:pt x="6794983" y="2138457"/>
                </a:cubicBezTo>
                <a:cubicBezTo>
                  <a:pt x="6778855" y="2162614"/>
                  <a:pt x="6819176" y="2178718"/>
                  <a:pt x="6811112" y="2194822"/>
                </a:cubicBezTo>
                <a:cubicBezTo>
                  <a:pt x="6803048" y="2194822"/>
                  <a:pt x="6803048" y="2186770"/>
                  <a:pt x="6803048" y="2178718"/>
                </a:cubicBezTo>
                <a:cubicBezTo>
                  <a:pt x="6794983" y="2186770"/>
                  <a:pt x="6803048" y="2194822"/>
                  <a:pt x="6803048" y="2202875"/>
                </a:cubicBezTo>
                <a:cubicBezTo>
                  <a:pt x="6794983" y="2194822"/>
                  <a:pt x="6786919" y="2162614"/>
                  <a:pt x="6778855" y="2146510"/>
                </a:cubicBezTo>
                <a:cubicBezTo>
                  <a:pt x="6778855" y="2146510"/>
                  <a:pt x="6778855" y="2154562"/>
                  <a:pt x="6770790" y="2162614"/>
                </a:cubicBezTo>
                <a:cubicBezTo>
                  <a:pt x="6762725" y="2146510"/>
                  <a:pt x="6778855" y="2138457"/>
                  <a:pt x="6762725" y="2138457"/>
                </a:cubicBezTo>
                <a:cubicBezTo>
                  <a:pt x="6770790" y="2138457"/>
                  <a:pt x="6762725" y="2186770"/>
                  <a:pt x="6754661" y="2162614"/>
                </a:cubicBezTo>
                <a:cubicBezTo>
                  <a:pt x="6746597" y="2170666"/>
                  <a:pt x="6746597" y="2170666"/>
                  <a:pt x="6746597" y="2178718"/>
                </a:cubicBezTo>
                <a:cubicBezTo>
                  <a:pt x="6754661" y="2194822"/>
                  <a:pt x="6762725" y="2186770"/>
                  <a:pt x="6770790" y="2210926"/>
                </a:cubicBezTo>
                <a:cubicBezTo>
                  <a:pt x="6754661" y="2218976"/>
                  <a:pt x="6738532" y="2194822"/>
                  <a:pt x="6738532" y="2178718"/>
                </a:cubicBezTo>
                <a:cubicBezTo>
                  <a:pt x="6730468" y="2178718"/>
                  <a:pt x="6722404" y="2162614"/>
                  <a:pt x="6714342" y="2162614"/>
                </a:cubicBezTo>
                <a:cubicBezTo>
                  <a:pt x="6706278" y="2162614"/>
                  <a:pt x="6706278" y="2178718"/>
                  <a:pt x="6714342" y="2194822"/>
                </a:cubicBezTo>
                <a:cubicBezTo>
                  <a:pt x="6714342" y="2202875"/>
                  <a:pt x="6722404" y="2202875"/>
                  <a:pt x="6730468" y="2202875"/>
                </a:cubicBezTo>
                <a:lnTo>
                  <a:pt x="6729498" y="2219371"/>
                </a:lnTo>
                <a:lnTo>
                  <a:pt x="6722404" y="2218976"/>
                </a:lnTo>
                <a:cubicBezTo>
                  <a:pt x="6726436" y="2223003"/>
                  <a:pt x="6728454" y="2223003"/>
                  <a:pt x="6729461" y="2219984"/>
                </a:cubicBezTo>
                <a:lnTo>
                  <a:pt x="6729498" y="2219371"/>
                </a:lnTo>
                <a:lnTo>
                  <a:pt x="6740550" y="2219984"/>
                </a:lnTo>
                <a:cubicBezTo>
                  <a:pt x="6746597" y="2216964"/>
                  <a:pt x="6754661" y="2214952"/>
                  <a:pt x="6770790" y="2227029"/>
                </a:cubicBezTo>
                <a:cubicBezTo>
                  <a:pt x="6774822" y="2229042"/>
                  <a:pt x="6778855" y="2237597"/>
                  <a:pt x="6782256" y="2247788"/>
                </a:cubicBezTo>
                <a:lnTo>
                  <a:pt x="6784652" y="2257313"/>
                </a:lnTo>
                <a:lnTo>
                  <a:pt x="6802521" y="2254042"/>
                </a:lnTo>
                <a:lnTo>
                  <a:pt x="6789385" y="2232205"/>
                </a:lnTo>
                <a:lnTo>
                  <a:pt x="6789787" y="2231690"/>
                </a:lnTo>
                <a:lnTo>
                  <a:pt x="6788629" y="2230947"/>
                </a:lnTo>
                <a:lnTo>
                  <a:pt x="6786675" y="2227697"/>
                </a:lnTo>
                <a:cubicBezTo>
                  <a:pt x="6784601" y="2227697"/>
                  <a:pt x="6784601" y="2228196"/>
                  <a:pt x="6785507" y="2228945"/>
                </a:cubicBezTo>
                <a:lnTo>
                  <a:pt x="6788629" y="2230947"/>
                </a:lnTo>
                <a:lnTo>
                  <a:pt x="6789385" y="2232205"/>
                </a:lnTo>
                <a:lnTo>
                  <a:pt x="6786675" y="2235683"/>
                </a:lnTo>
                <a:cubicBezTo>
                  <a:pt x="6786675" y="2235683"/>
                  <a:pt x="6778377" y="2227697"/>
                  <a:pt x="6778377" y="2227697"/>
                </a:cubicBezTo>
                <a:cubicBezTo>
                  <a:pt x="6778377" y="2219710"/>
                  <a:pt x="6786675" y="2211725"/>
                  <a:pt x="6770077" y="2219710"/>
                </a:cubicBezTo>
                <a:cubicBezTo>
                  <a:pt x="6794973" y="2187763"/>
                  <a:pt x="6786675" y="2235683"/>
                  <a:pt x="6811570" y="2203735"/>
                </a:cubicBezTo>
                <a:cubicBezTo>
                  <a:pt x="6811570" y="2211725"/>
                  <a:pt x="6811570" y="2219710"/>
                  <a:pt x="6811570" y="2219710"/>
                </a:cubicBezTo>
                <a:cubicBezTo>
                  <a:pt x="6794973" y="2219710"/>
                  <a:pt x="6803272" y="2227697"/>
                  <a:pt x="6803272" y="2243672"/>
                </a:cubicBezTo>
                <a:cubicBezTo>
                  <a:pt x="6807420" y="2241674"/>
                  <a:pt x="6810531" y="2243671"/>
                  <a:pt x="6812865" y="2247289"/>
                </a:cubicBezTo>
                <a:lnTo>
                  <a:pt x="6814545" y="2251841"/>
                </a:lnTo>
                <a:lnTo>
                  <a:pt x="6815392" y="2251686"/>
                </a:lnTo>
                <a:lnTo>
                  <a:pt x="6815027" y="2253147"/>
                </a:lnTo>
                <a:lnTo>
                  <a:pt x="6817792" y="2260642"/>
                </a:lnTo>
                <a:cubicBezTo>
                  <a:pt x="6819866" y="2269627"/>
                  <a:pt x="6819866" y="2275618"/>
                  <a:pt x="6819866" y="2259644"/>
                </a:cubicBezTo>
                <a:cubicBezTo>
                  <a:pt x="6819866" y="2291591"/>
                  <a:pt x="6828165" y="2291591"/>
                  <a:pt x="6819866" y="2315553"/>
                </a:cubicBezTo>
                <a:cubicBezTo>
                  <a:pt x="6815719" y="2309563"/>
                  <a:pt x="6813644" y="2301577"/>
                  <a:pt x="6812348" y="2292840"/>
                </a:cubicBezTo>
                <a:lnTo>
                  <a:pt x="6810732" y="2277440"/>
                </a:lnTo>
                <a:lnTo>
                  <a:pt x="6803280" y="2279922"/>
                </a:lnTo>
                <a:cubicBezTo>
                  <a:pt x="6801262" y="2281939"/>
                  <a:pt x="6799244" y="2283956"/>
                  <a:pt x="6791168" y="2283956"/>
                </a:cubicBezTo>
                <a:cubicBezTo>
                  <a:pt x="6791168" y="2283956"/>
                  <a:pt x="6791168" y="2281939"/>
                  <a:pt x="6790159" y="2278914"/>
                </a:cubicBezTo>
                <a:lnTo>
                  <a:pt x="6789977" y="2278629"/>
                </a:lnTo>
                <a:lnTo>
                  <a:pt x="6791187" y="2288126"/>
                </a:lnTo>
                <a:cubicBezTo>
                  <a:pt x="6791282" y="2292185"/>
                  <a:pt x="6789802" y="2290517"/>
                  <a:pt x="6786115" y="2278219"/>
                </a:cubicBezTo>
                <a:lnTo>
                  <a:pt x="6783491" y="2268446"/>
                </a:lnTo>
                <a:lnTo>
                  <a:pt x="6783091" y="2267820"/>
                </a:lnTo>
                <a:cubicBezTo>
                  <a:pt x="6783091" y="2275889"/>
                  <a:pt x="6783091" y="2275889"/>
                  <a:pt x="6783091" y="2292022"/>
                </a:cubicBezTo>
                <a:lnTo>
                  <a:pt x="6777493" y="2289040"/>
                </a:lnTo>
                <a:lnTo>
                  <a:pt x="6770790" y="2291445"/>
                </a:lnTo>
                <a:lnTo>
                  <a:pt x="6770297" y="2285206"/>
                </a:lnTo>
                <a:lnTo>
                  <a:pt x="6767951" y="2283956"/>
                </a:lnTo>
                <a:cubicBezTo>
                  <a:pt x="6765428" y="2283956"/>
                  <a:pt x="6763157" y="2284964"/>
                  <a:pt x="6761517" y="2287485"/>
                </a:cubicBezTo>
                <a:lnTo>
                  <a:pt x="6759502" y="2297069"/>
                </a:lnTo>
                <a:lnTo>
                  <a:pt x="6761365" y="2298871"/>
                </a:lnTo>
                <a:lnTo>
                  <a:pt x="6762176" y="2308756"/>
                </a:lnTo>
                <a:lnTo>
                  <a:pt x="6758460" y="2300707"/>
                </a:lnTo>
                <a:lnTo>
                  <a:pt x="6758181" y="2300100"/>
                </a:lnTo>
                <a:lnTo>
                  <a:pt x="6720881" y="2300587"/>
                </a:lnTo>
                <a:lnTo>
                  <a:pt x="6721271" y="2301133"/>
                </a:lnTo>
                <a:cubicBezTo>
                  <a:pt x="6723917" y="2309059"/>
                  <a:pt x="6716358" y="2313588"/>
                  <a:pt x="6722404" y="2331706"/>
                </a:cubicBezTo>
                <a:cubicBezTo>
                  <a:pt x="6718373" y="2323654"/>
                  <a:pt x="6710309" y="2315601"/>
                  <a:pt x="6705269" y="2307550"/>
                </a:cubicBezTo>
                <a:lnTo>
                  <a:pt x="6703031" y="2301418"/>
                </a:lnTo>
                <a:lnTo>
                  <a:pt x="6686543" y="2302947"/>
                </a:lnTo>
                <a:lnTo>
                  <a:pt x="6691339" y="2310387"/>
                </a:lnTo>
                <a:lnTo>
                  <a:pt x="6691339" y="2315550"/>
                </a:lnTo>
                <a:cubicBezTo>
                  <a:pt x="6682303" y="2315550"/>
                  <a:pt x="6682303" y="2311677"/>
                  <a:pt x="6682303" y="2306838"/>
                </a:cubicBezTo>
                <a:lnTo>
                  <a:pt x="6681792" y="2303387"/>
                </a:lnTo>
                <a:lnTo>
                  <a:pt x="6662970" y="2305133"/>
                </a:lnTo>
                <a:lnTo>
                  <a:pt x="6659718" y="2305979"/>
                </a:lnTo>
                <a:lnTo>
                  <a:pt x="6664557" y="2320755"/>
                </a:lnTo>
                <a:cubicBezTo>
                  <a:pt x="6665525" y="2326200"/>
                  <a:pt x="6665525" y="2330557"/>
                  <a:pt x="6665525" y="2334913"/>
                </a:cubicBezTo>
                <a:cubicBezTo>
                  <a:pt x="6661652" y="2330557"/>
                  <a:pt x="6659716" y="2326200"/>
                  <a:pt x="6656811" y="2320755"/>
                </a:cubicBezTo>
                <a:lnTo>
                  <a:pt x="6648492" y="2308898"/>
                </a:lnTo>
                <a:lnTo>
                  <a:pt x="6616917" y="2317108"/>
                </a:lnTo>
                <a:lnTo>
                  <a:pt x="6577296" y="2338211"/>
                </a:lnTo>
                <a:lnTo>
                  <a:pt x="6579225" y="2341763"/>
                </a:lnTo>
                <a:lnTo>
                  <a:pt x="6576870" y="2349752"/>
                </a:lnTo>
                <a:lnTo>
                  <a:pt x="6581208" y="2356564"/>
                </a:lnTo>
                <a:cubicBezTo>
                  <a:pt x="6565058" y="2364630"/>
                  <a:pt x="6548906" y="2366647"/>
                  <a:pt x="6535785" y="2368663"/>
                </a:cubicBezTo>
                <a:lnTo>
                  <a:pt x="6528687" y="2370240"/>
                </a:lnTo>
                <a:lnTo>
                  <a:pt x="6529990" y="2373640"/>
                </a:lnTo>
                <a:lnTo>
                  <a:pt x="6525132" y="2371028"/>
                </a:lnTo>
                <a:lnTo>
                  <a:pt x="6518750" y="2372445"/>
                </a:lnTo>
                <a:lnTo>
                  <a:pt x="6514022" y="2376295"/>
                </a:lnTo>
                <a:lnTo>
                  <a:pt x="6520033" y="2393827"/>
                </a:lnTo>
                <a:lnTo>
                  <a:pt x="6513532" y="2406646"/>
                </a:lnTo>
                <a:cubicBezTo>
                  <a:pt x="6505302" y="2398533"/>
                  <a:pt x="6505302" y="2390420"/>
                  <a:pt x="6513532" y="2390420"/>
                </a:cubicBezTo>
                <a:lnTo>
                  <a:pt x="6502710" y="2381688"/>
                </a:lnTo>
                <a:lnTo>
                  <a:pt x="6498718" y="2382321"/>
                </a:lnTo>
                <a:lnTo>
                  <a:pt x="6498948" y="2384592"/>
                </a:lnTo>
                <a:cubicBezTo>
                  <a:pt x="6500374" y="2398987"/>
                  <a:pt x="6500437" y="2401590"/>
                  <a:pt x="6498955" y="2397454"/>
                </a:cubicBezTo>
                <a:lnTo>
                  <a:pt x="6494301" y="2383021"/>
                </a:lnTo>
                <a:lnTo>
                  <a:pt x="6483881" y="2384672"/>
                </a:lnTo>
                <a:lnTo>
                  <a:pt x="6484102" y="2387716"/>
                </a:lnTo>
                <a:cubicBezTo>
                  <a:pt x="6486232" y="2398809"/>
                  <a:pt x="6490492" y="2410909"/>
                  <a:pt x="6499011" y="2423011"/>
                </a:cubicBezTo>
                <a:cubicBezTo>
                  <a:pt x="6490491" y="2431078"/>
                  <a:pt x="6490491" y="2447214"/>
                  <a:pt x="6490491" y="2447214"/>
                </a:cubicBezTo>
                <a:cubicBezTo>
                  <a:pt x="6481973" y="2447214"/>
                  <a:pt x="6473452" y="2431078"/>
                  <a:pt x="6473452" y="2414945"/>
                </a:cubicBezTo>
                <a:cubicBezTo>
                  <a:pt x="6473452" y="2414945"/>
                  <a:pt x="6490491" y="2431078"/>
                  <a:pt x="6490491" y="2431078"/>
                </a:cubicBezTo>
                <a:cubicBezTo>
                  <a:pt x="6494751" y="2427044"/>
                  <a:pt x="6490492" y="2416961"/>
                  <a:pt x="6483037" y="2405867"/>
                </a:cubicBezTo>
                <a:lnTo>
                  <a:pt x="6467233" y="2387310"/>
                </a:lnTo>
                <a:lnTo>
                  <a:pt x="6458923" y="2388627"/>
                </a:lnTo>
                <a:lnTo>
                  <a:pt x="6464160" y="2396484"/>
                </a:lnTo>
                <a:cubicBezTo>
                  <a:pt x="6458352" y="2398517"/>
                  <a:pt x="6453512" y="2396484"/>
                  <a:pt x="6449639" y="2392163"/>
                </a:cubicBezTo>
                <a:lnTo>
                  <a:pt x="6448713" y="2390245"/>
                </a:lnTo>
                <a:lnTo>
                  <a:pt x="6445694" y="2390724"/>
                </a:lnTo>
                <a:lnTo>
                  <a:pt x="6436828" y="2391883"/>
                </a:lnTo>
                <a:lnTo>
                  <a:pt x="6437054" y="2395904"/>
                </a:lnTo>
                <a:cubicBezTo>
                  <a:pt x="6437055" y="2400744"/>
                  <a:pt x="6437055" y="2404616"/>
                  <a:pt x="6440926" y="2412361"/>
                </a:cubicBezTo>
                <a:cubicBezTo>
                  <a:pt x="6437055" y="2412361"/>
                  <a:pt x="6433182" y="2408489"/>
                  <a:pt x="6429310" y="2402680"/>
                </a:cubicBezTo>
                <a:lnTo>
                  <a:pt x="6424312" y="2393518"/>
                </a:lnTo>
                <a:lnTo>
                  <a:pt x="6418129" y="2394326"/>
                </a:lnTo>
                <a:lnTo>
                  <a:pt x="6420734" y="2401317"/>
                </a:lnTo>
                <a:cubicBezTo>
                  <a:pt x="6422809" y="2404352"/>
                  <a:pt x="6424883" y="2406378"/>
                  <a:pt x="6424883" y="2406378"/>
                </a:cubicBezTo>
                <a:cubicBezTo>
                  <a:pt x="6416585" y="2414474"/>
                  <a:pt x="6433182" y="2438764"/>
                  <a:pt x="6416585" y="2422569"/>
                </a:cubicBezTo>
                <a:cubicBezTo>
                  <a:pt x="6408286" y="2430668"/>
                  <a:pt x="6424883" y="2438764"/>
                  <a:pt x="6424883" y="2454958"/>
                </a:cubicBezTo>
                <a:cubicBezTo>
                  <a:pt x="6408286" y="2454958"/>
                  <a:pt x="6408286" y="2406378"/>
                  <a:pt x="6391690" y="2422569"/>
                </a:cubicBezTo>
                <a:cubicBezTo>
                  <a:pt x="6387541" y="2422569"/>
                  <a:pt x="6383393" y="2420545"/>
                  <a:pt x="6380281" y="2416497"/>
                </a:cubicBezTo>
                <a:lnTo>
                  <a:pt x="6375554" y="2399890"/>
                </a:lnTo>
                <a:lnTo>
                  <a:pt x="6375287" y="2399925"/>
                </a:lnTo>
                <a:lnTo>
                  <a:pt x="6354206" y="2404427"/>
                </a:lnTo>
                <a:lnTo>
                  <a:pt x="6355128" y="2410491"/>
                </a:lnTo>
                <a:cubicBezTo>
                  <a:pt x="6356217" y="2416209"/>
                  <a:pt x="6357669" y="2422816"/>
                  <a:pt x="6359605" y="2430948"/>
                </a:cubicBezTo>
                <a:cubicBezTo>
                  <a:pt x="6359605" y="2406553"/>
                  <a:pt x="6375095" y="2430948"/>
                  <a:pt x="6375095" y="2414686"/>
                </a:cubicBezTo>
                <a:cubicBezTo>
                  <a:pt x="6375095" y="2414686"/>
                  <a:pt x="6375095" y="2430948"/>
                  <a:pt x="6382840" y="2430948"/>
                </a:cubicBezTo>
                <a:cubicBezTo>
                  <a:pt x="6382840" y="2439081"/>
                  <a:pt x="6375095" y="2430948"/>
                  <a:pt x="6375095" y="2439081"/>
                </a:cubicBezTo>
                <a:cubicBezTo>
                  <a:pt x="6367350" y="2422816"/>
                  <a:pt x="6359605" y="2439081"/>
                  <a:pt x="6351861" y="2439081"/>
                </a:cubicBezTo>
                <a:cubicBezTo>
                  <a:pt x="6355733" y="2426884"/>
                  <a:pt x="6351861" y="2420785"/>
                  <a:pt x="6347988" y="2413669"/>
                </a:cubicBezTo>
                <a:lnTo>
                  <a:pt x="6345120" y="2406366"/>
                </a:lnTo>
                <a:lnTo>
                  <a:pt x="6329004" y="2409808"/>
                </a:lnTo>
                <a:lnTo>
                  <a:pt x="6343389" y="2436380"/>
                </a:lnTo>
                <a:cubicBezTo>
                  <a:pt x="6335324" y="2460537"/>
                  <a:pt x="6319196" y="2420276"/>
                  <a:pt x="6303067" y="2428329"/>
                </a:cubicBezTo>
                <a:cubicBezTo>
                  <a:pt x="6311131" y="2436380"/>
                  <a:pt x="6319196" y="2436380"/>
                  <a:pt x="6319196" y="2444433"/>
                </a:cubicBezTo>
                <a:lnTo>
                  <a:pt x="6296104" y="2452117"/>
                </a:lnTo>
                <a:lnTo>
                  <a:pt x="6294744" y="2460764"/>
                </a:lnTo>
                <a:cubicBezTo>
                  <a:pt x="6294744" y="2464638"/>
                  <a:pt x="6296874" y="2466572"/>
                  <a:pt x="6305395" y="2462701"/>
                </a:cubicBezTo>
                <a:lnTo>
                  <a:pt x="6313136" y="2462701"/>
                </a:lnTo>
                <a:cubicBezTo>
                  <a:pt x="6328626" y="2462701"/>
                  <a:pt x="6328626" y="2485936"/>
                  <a:pt x="6336371" y="2470446"/>
                </a:cubicBezTo>
                <a:cubicBezTo>
                  <a:pt x="6344116" y="2470446"/>
                  <a:pt x="6344116" y="2478190"/>
                  <a:pt x="6344116" y="2485936"/>
                </a:cubicBezTo>
                <a:cubicBezTo>
                  <a:pt x="6336371" y="2478190"/>
                  <a:pt x="6320882" y="2478190"/>
                  <a:pt x="6313136" y="2470446"/>
                </a:cubicBezTo>
                <a:cubicBezTo>
                  <a:pt x="6305392" y="2485936"/>
                  <a:pt x="6320882" y="2509169"/>
                  <a:pt x="6305392" y="2509169"/>
                </a:cubicBezTo>
                <a:cubicBezTo>
                  <a:pt x="6305392" y="2501425"/>
                  <a:pt x="6305392" y="2497551"/>
                  <a:pt x="6305392" y="2491743"/>
                </a:cubicBezTo>
                <a:lnTo>
                  <a:pt x="6305392" y="2462711"/>
                </a:lnTo>
                <a:lnTo>
                  <a:pt x="6302465" y="2473592"/>
                </a:lnTo>
                <a:cubicBezTo>
                  <a:pt x="6296874" y="2474317"/>
                  <a:pt x="6284094" y="2451083"/>
                  <a:pt x="6271315" y="2462701"/>
                </a:cubicBezTo>
                <a:cubicBezTo>
                  <a:pt x="6267056" y="2454956"/>
                  <a:pt x="6267056" y="2451083"/>
                  <a:pt x="6271315" y="2449148"/>
                </a:cubicBezTo>
                <a:lnTo>
                  <a:pt x="6294759" y="2447372"/>
                </a:lnTo>
                <a:lnTo>
                  <a:pt x="6293994" y="2431349"/>
                </a:lnTo>
                <a:lnTo>
                  <a:pt x="6291998" y="2423661"/>
                </a:lnTo>
                <a:lnTo>
                  <a:pt x="6267440" y="2436621"/>
                </a:lnTo>
                <a:lnTo>
                  <a:pt x="6262746" y="2444433"/>
                </a:lnTo>
                <a:lnTo>
                  <a:pt x="6261553" y="2436889"/>
                </a:lnTo>
                <a:lnTo>
                  <a:pt x="6239014" y="2435222"/>
                </a:lnTo>
                <a:lnTo>
                  <a:pt x="6236928" y="2436214"/>
                </a:lnTo>
                <a:lnTo>
                  <a:pt x="6246307" y="2474533"/>
                </a:lnTo>
                <a:lnTo>
                  <a:pt x="6239304" y="2470446"/>
                </a:lnTo>
                <a:cubicBezTo>
                  <a:pt x="6239304" y="2470446"/>
                  <a:pt x="6239304" y="2478622"/>
                  <a:pt x="6239304" y="2478622"/>
                </a:cubicBezTo>
                <a:cubicBezTo>
                  <a:pt x="6231301" y="2470446"/>
                  <a:pt x="6231301" y="2462272"/>
                  <a:pt x="6231301" y="2445921"/>
                </a:cubicBezTo>
                <a:lnTo>
                  <a:pt x="6224740" y="2442012"/>
                </a:lnTo>
                <a:lnTo>
                  <a:pt x="6217817" y="2445305"/>
                </a:lnTo>
                <a:lnTo>
                  <a:pt x="6213907" y="2438310"/>
                </a:lnTo>
                <a:lnTo>
                  <a:pt x="6207291" y="2437747"/>
                </a:lnTo>
                <a:cubicBezTo>
                  <a:pt x="6215294" y="2454097"/>
                  <a:pt x="6223297" y="2462272"/>
                  <a:pt x="6231301" y="2486796"/>
                </a:cubicBezTo>
                <a:cubicBezTo>
                  <a:pt x="6223297" y="2494972"/>
                  <a:pt x="6215294" y="2494972"/>
                  <a:pt x="6215294" y="2503147"/>
                </a:cubicBezTo>
                <a:cubicBezTo>
                  <a:pt x="6215294" y="2519497"/>
                  <a:pt x="6223297" y="2494972"/>
                  <a:pt x="6231301" y="2494972"/>
                </a:cubicBezTo>
                <a:cubicBezTo>
                  <a:pt x="6239304" y="2511321"/>
                  <a:pt x="6223297" y="2519497"/>
                  <a:pt x="6231301" y="2527671"/>
                </a:cubicBezTo>
                <a:cubicBezTo>
                  <a:pt x="6215294" y="2535845"/>
                  <a:pt x="6215294" y="2503147"/>
                  <a:pt x="6199290" y="2503147"/>
                </a:cubicBezTo>
                <a:cubicBezTo>
                  <a:pt x="6199290" y="2486796"/>
                  <a:pt x="6223297" y="2494972"/>
                  <a:pt x="6223297" y="2478622"/>
                </a:cubicBezTo>
                <a:cubicBezTo>
                  <a:pt x="6215294" y="2478622"/>
                  <a:pt x="6215294" y="2478622"/>
                  <a:pt x="6215294" y="2486796"/>
                </a:cubicBezTo>
                <a:cubicBezTo>
                  <a:pt x="6211293" y="2482709"/>
                  <a:pt x="6209291" y="2476579"/>
                  <a:pt x="6207291" y="2470447"/>
                </a:cubicBezTo>
                <a:lnTo>
                  <a:pt x="6204509" y="2464762"/>
                </a:lnTo>
                <a:lnTo>
                  <a:pt x="6196432" y="2465936"/>
                </a:lnTo>
                <a:lnTo>
                  <a:pt x="6194787" y="2472746"/>
                </a:lnTo>
                <a:cubicBezTo>
                  <a:pt x="6195287" y="2480666"/>
                  <a:pt x="6197289" y="2489862"/>
                  <a:pt x="6199290" y="2499059"/>
                </a:cubicBezTo>
                <a:lnTo>
                  <a:pt x="6199290" y="2503147"/>
                </a:lnTo>
                <a:lnTo>
                  <a:pt x="6199290" y="2527671"/>
                </a:lnTo>
                <a:lnTo>
                  <a:pt x="6192287" y="2521541"/>
                </a:lnTo>
                <a:cubicBezTo>
                  <a:pt x="6189287" y="2521541"/>
                  <a:pt x="6187284" y="2523583"/>
                  <a:pt x="6191287" y="2527671"/>
                </a:cubicBezTo>
                <a:cubicBezTo>
                  <a:pt x="6175280" y="2519497"/>
                  <a:pt x="6183283" y="2494972"/>
                  <a:pt x="6191287" y="2494972"/>
                </a:cubicBezTo>
                <a:cubicBezTo>
                  <a:pt x="6187285" y="2494972"/>
                  <a:pt x="6183283" y="2492928"/>
                  <a:pt x="6179281" y="2487819"/>
                </a:cubicBezTo>
                <a:lnTo>
                  <a:pt x="6170753" y="2469668"/>
                </a:lnTo>
                <a:lnTo>
                  <a:pt x="6162847" y="2470817"/>
                </a:lnTo>
                <a:lnTo>
                  <a:pt x="6158273" y="2479643"/>
                </a:lnTo>
                <a:cubicBezTo>
                  <a:pt x="6157273" y="2486796"/>
                  <a:pt x="6159274" y="2494972"/>
                  <a:pt x="6167277" y="2503147"/>
                </a:cubicBezTo>
                <a:lnTo>
                  <a:pt x="6146043" y="2473915"/>
                </a:lnTo>
                <a:lnTo>
                  <a:pt x="6133507" y="2476250"/>
                </a:lnTo>
                <a:lnTo>
                  <a:pt x="6133720" y="2476641"/>
                </a:lnTo>
                <a:lnTo>
                  <a:pt x="6133248" y="2476299"/>
                </a:lnTo>
                <a:lnTo>
                  <a:pt x="6119532" y="2478855"/>
                </a:lnTo>
                <a:lnTo>
                  <a:pt x="6115463" y="2479284"/>
                </a:lnTo>
                <a:lnTo>
                  <a:pt x="6117591" y="2492743"/>
                </a:lnTo>
                <a:cubicBezTo>
                  <a:pt x="6101462" y="2468589"/>
                  <a:pt x="6093398" y="2484691"/>
                  <a:pt x="6109527" y="2516899"/>
                </a:cubicBezTo>
                <a:cubicBezTo>
                  <a:pt x="6093398" y="2516899"/>
                  <a:pt x="6101462" y="2524952"/>
                  <a:pt x="6085334" y="2508848"/>
                </a:cubicBezTo>
                <a:cubicBezTo>
                  <a:pt x="6077269" y="2516899"/>
                  <a:pt x="6101462" y="2533004"/>
                  <a:pt x="6093398" y="2533004"/>
                </a:cubicBezTo>
                <a:cubicBezTo>
                  <a:pt x="6101462" y="2537031"/>
                  <a:pt x="6103477" y="2543069"/>
                  <a:pt x="6105494" y="2546088"/>
                </a:cubicBezTo>
                <a:lnTo>
                  <a:pt x="6115059" y="2542109"/>
                </a:lnTo>
                <a:lnTo>
                  <a:pt x="6111773" y="2534987"/>
                </a:lnTo>
                <a:cubicBezTo>
                  <a:pt x="6129197" y="2528693"/>
                  <a:pt x="6124843" y="2512960"/>
                  <a:pt x="6128109" y="2516107"/>
                </a:cubicBezTo>
                <a:cubicBezTo>
                  <a:pt x="6129197" y="2517156"/>
                  <a:pt x="6131133" y="2520303"/>
                  <a:pt x="6135008" y="2526595"/>
                </a:cubicBezTo>
                <a:cubicBezTo>
                  <a:pt x="6135008" y="2530791"/>
                  <a:pt x="6135008" y="2537085"/>
                  <a:pt x="6133070" y="2542327"/>
                </a:cubicBezTo>
                <a:lnTo>
                  <a:pt x="6120647" y="2550979"/>
                </a:lnTo>
                <a:lnTo>
                  <a:pt x="6129687" y="2580309"/>
                </a:lnTo>
                <a:cubicBezTo>
                  <a:pt x="6135735" y="2589368"/>
                  <a:pt x="6137751" y="2593393"/>
                  <a:pt x="6117591" y="2589368"/>
                </a:cubicBezTo>
                <a:cubicBezTo>
                  <a:pt x="6117591" y="2581317"/>
                  <a:pt x="6125655" y="2573264"/>
                  <a:pt x="6117591" y="2557160"/>
                </a:cubicBezTo>
                <a:cubicBezTo>
                  <a:pt x="6109527" y="2557160"/>
                  <a:pt x="6101462" y="2557160"/>
                  <a:pt x="6093398" y="2557160"/>
                </a:cubicBezTo>
                <a:cubicBezTo>
                  <a:pt x="6101462" y="2573264"/>
                  <a:pt x="6109527" y="2573264"/>
                  <a:pt x="6093398" y="2581317"/>
                </a:cubicBezTo>
                <a:cubicBezTo>
                  <a:pt x="6101462" y="2589368"/>
                  <a:pt x="6101462" y="2605473"/>
                  <a:pt x="6117591" y="2589368"/>
                </a:cubicBezTo>
                <a:cubicBezTo>
                  <a:pt x="6117591" y="2621574"/>
                  <a:pt x="6093398" y="2581317"/>
                  <a:pt x="6085334" y="2605473"/>
                </a:cubicBezTo>
                <a:lnTo>
                  <a:pt x="6085334" y="2613524"/>
                </a:lnTo>
                <a:cubicBezTo>
                  <a:pt x="6089365" y="2613524"/>
                  <a:pt x="6095413" y="2621577"/>
                  <a:pt x="6099445" y="2625602"/>
                </a:cubicBezTo>
                <a:lnTo>
                  <a:pt x="6102840" y="2626873"/>
                </a:lnTo>
                <a:lnTo>
                  <a:pt x="6103477" y="2632646"/>
                </a:lnTo>
                <a:cubicBezTo>
                  <a:pt x="6105494" y="2645731"/>
                  <a:pt x="6109527" y="2661835"/>
                  <a:pt x="6117591" y="2669887"/>
                </a:cubicBezTo>
                <a:cubicBezTo>
                  <a:pt x="6117591" y="2653783"/>
                  <a:pt x="6101462" y="2613524"/>
                  <a:pt x="6125655" y="2613524"/>
                </a:cubicBezTo>
                <a:cubicBezTo>
                  <a:pt x="6117591" y="2621574"/>
                  <a:pt x="6149848" y="2653783"/>
                  <a:pt x="6125655" y="2661835"/>
                </a:cubicBezTo>
                <a:cubicBezTo>
                  <a:pt x="6125655" y="2669887"/>
                  <a:pt x="6141784" y="2661835"/>
                  <a:pt x="6141784" y="2669887"/>
                </a:cubicBezTo>
                <a:cubicBezTo>
                  <a:pt x="6141784" y="2645731"/>
                  <a:pt x="6133720" y="2629627"/>
                  <a:pt x="6125655" y="2605473"/>
                </a:cubicBezTo>
                <a:cubicBezTo>
                  <a:pt x="6133720" y="2597420"/>
                  <a:pt x="6141784" y="2605473"/>
                  <a:pt x="6141784" y="2621574"/>
                </a:cubicBezTo>
                <a:cubicBezTo>
                  <a:pt x="6149848" y="2613524"/>
                  <a:pt x="6141784" y="2597420"/>
                  <a:pt x="6157912" y="2597420"/>
                </a:cubicBezTo>
                <a:lnTo>
                  <a:pt x="6152268" y="2574874"/>
                </a:lnTo>
                <a:lnTo>
                  <a:pt x="6157912" y="2581317"/>
                </a:lnTo>
                <a:cubicBezTo>
                  <a:pt x="6157912" y="2557160"/>
                  <a:pt x="6149848" y="2557160"/>
                  <a:pt x="6141784" y="2524952"/>
                </a:cubicBezTo>
                <a:cubicBezTo>
                  <a:pt x="6157912" y="2533004"/>
                  <a:pt x="6149848" y="2508848"/>
                  <a:pt x="6165977" y="2508848"/>
                </a:cubicBezTo>
                <a:cubicBezTo>
                  <a:pt x="6165977" y="2516899"/>
                  <a:pt x="6174041" y="2524952"/>
                  <a:pt x="6174041" y="2533004"/>
                </a:cubicBezTo>
                <a:cubicBezTo>
                  <a:pt x="6157912" y="2516899"/>
                  <a:pt x="6149848" y="2541055"/>
                  <a:pt x="6165977" y="2565212"/>
                </a:cubicBezTo>
                <a:cubicBezTo>
                  <a:pt x="6157912" y="2581317"/>
                  <a:pt x="6174041" y="2589368"/>
                  <a:pt x="6182105" y="2605473"/>
                </a:cubicBezTo>
                <a:cubicBezTo>
                  <a:pt x="6190170" y="2597420"/>
                  <a:pt x="6198231" y="2597420"/>
                  <a:pt x="6206296" y="2597420"/>
                </a:cubicBezTo>
                <a:cubicBezTo>
                  <a:pt x="6206296" y="2581317"/>
                  <a:pt x="6198231" y="2565212"/>
                  <a:pt x="6190170" y="2549108"/>
                </a:cubicBezTo>
                <a:cubicBezTo>
                  <a:pt x="6198231" y="2549108"/>
                  <a:pt x="6206296" y="2541055"/>
                  <a:pt x="6206296" y="2541055"/>
                </a:cubicBezTo>
                <a:cubicBezTo>
                  <a:pt x="6198231" y="2557160"/>
                  <a:pt x="6214360" y="2565212"/>
                  <a:pt x="6222424" y="2565212"/>
                </a:cubicBezTo>
                <a:cubicBezTo>
                  <a:pt x="6222424" y="2573264"/>
                  <a:pt x="6206296" y="2581317"/>
                  <a:pt x="6214360" y="2613524"/>
                </a:cubicBezTo>
                <a:cubicBezTo>
                  <a:pt x="6222424" y="2589368"/>
                  <a:pt x="6254681" y="2581317"/>
                  <a:pt x="6230488" y="2549108"/>
                </a:cubicBezTo>
                <a:cubicBezTo>
                  <a:pt x="6254681" y="2549108"/>
                  <a:pt x="6246617" y="2589368"/>
                  <a:pt x="6238553" y="2597420"/>
                </a:cubicBezTo>
                <a:cubicBezTo>
                  <a:pt x="6246617" y="2613524"/>
                  <a:pt x="6254681" y="2613524"/>
                  <a:pt x="6262746" y="2621574"/>
                </a:cubicBezTo>
                <a:cubicBezTo>
                  <a:pt x="6254681" y="2597420"/>
                  <a:pt x="6278874" y="2629627"/>
                  <a:pt x="6270810" y="2605473"/>
                </a:cubicBezTo>
                <a:cubicBezTo>
                  <a:pt x="6278874" y="2605473"/>
                  <a:pt x="6278874" y="2621574"/>
                  <a:pt x="6295003" y="2621574"/>
                </a:cubicBezTo>
                <a:lnTo>
                  <a:pt x="6295379" y="2614459"/>
                </a:lnTo>
                <a:lnTo>
                  <a:pt x="6311131" y="2653783"/>
                </a:lnTo>
                <a:cubicBezTo>
                  <a:pt x="6311131" y="2661835"/>
                  <a:pt x="6327260" y="2645731"/>
                  <a:pt x="6335324" y="2669887"/>
                </a:cubicBezTo>
                <a:cubicBezTo>
                  <a:pt x="6335324" y="2653783"/>
                  <a:pt x="6319196" y="2645731"/>
                  <a:pt x="6311131" y="2645731"/>
                </a:cubicBezTo>
                <a:cubicBezTo>
                  <a:pt x="6303067" y="2629627"/>
                  <a:pt x="6311131" y="2621574"/>
                  <a:pt x="6311131" y="2613524"/>
                </a:cubicBezTo>
                <a:cubicBezTo>
                  <a:pt x="6319196" y="2613524"/>
                  <a:pt x="6335324" y="2613524"/>
                  <a:pt x="6351451" y="2621574"/>
                </a:cubicBezTo>
                <a:cubicBezTo>
                  <a:pt x="6351451" y="2621574"/>
                  <a:pt x="6351451" y="2613524"/>
                  <a:pt x="6351451" y="2613524"/>
                </a:cubicBezTo>
                <a:cubicBezTo>
                  <a:pt x="6335324" y="2605473"/>
                  <a:pt x="6327260" y="2597420"/>
                  <a:pt x="6311131" y="2605473"/>
                </a:cubicBezTo>
                <a:cubicBezTo>
                  <a:pt x="6311131" y="2589368"/>
                  <a:pt x="6319196" y="2589368"/>
                  <a:pt x="6311131" y="2573264"/>
                </a:cubicBezTo>
                <a:cubicBezTo>
                  <a:pt x="6327260" y="2597420"/>
                  <a:pt x="6311131" y="2557160"/>
                  <a:pt x="6327260" y="2565212"/>
                </a:cubicBezTo>
                <a:cubicBezTo>
                  <a:pt x="6319196" y="2549108"/>
                  <a:pt x="6311131" y="2557160"/>
                  <a:pt x="6311131" y="2533004"/>
                </a:cubicBezTo>
                <a:cubicBezTo>
                  <a:pt x="6319196" y="2533004"/>
                  <a:pt x="6319196" y="2541055"/>
                  <a:pt x="6327260" y="2541055"/>
                </a:cubicBezTo>
                <a:cubicBezTo>
                  <a:pt x="6327260" y="2557160"/>
                  <a:pt x="6351451" y="2589368"/>
                  <a:pt x="6335324" y="2597420"/>
                </a:cubicBezTo>
                <a:cubicBezTo>
                  <a:pt x="6343389" y="2613524"/>
                  <a:pt x="6343389" y="2589368"/>
                  <a:pt x="6351451" y="2589368"/>
                </a:cubicBezTo>
                <a:cubicBezTo>
                  <a:pt x="6343389" y="2565212"/>
                  <a:pt x="6335324" y="2549108"/>
                  <a:pt x="6351451" y="2533004"/>
                </a:cubicBezTo>
                <a:cubicBezTo>
                  <a:pt x="6359515" y="2549108"/>
                  <a:pt x="6351451" y="2557160"/>
                  <a:pt x="6359515" y="2573264"/>
                </a:cubicBezTo>
                <a:cubicBezTo>
                  <a:pt x="6375644" y="2557160"/>
                  <a:pt x="6351451" y="2524952"/>
                  <a:pt x="6375644" y="2516899"/>
                </a:cubicBezTo>
                <a:cubicBezTo>
                  <a:pt x="6359515" y="2549108"/>
                  <a:pt x="6383708" y="2524952"/>
                  <a:pt x="6399837" y="2541055"/>
                </a:cubicBezTo>
                <a:cubicBezTo>
                  <a:pt x="6407901" y="2541055"/>
                  <a:pt x="6399837" y="2524952"/>
                  <a:pt x="6391773" y="2524952"/>
                </a:cubicBezTo>
                <a:cubicBezTo>
                  <a:pt x="6399837" y="2524952"/>
                  <a:pt x="6415966" y="2533004"/>
                  <a:pt x="6407901" y="2492743"/>
                </a:cubicBezTo>
                <a:cubicBezTo>
                  <a:pt x="6407901" y="2492743"/>
                  <a:pt x="6407901" y="2508848"/>
                  <a:pt x="6415966" y="2508848"/>
                </a:cubicBezTo>
                <a:cubicBezTo>
                  <a:pt x="6415966" y="2524952"/>
                  <a:pt x="6407901" y="2533004"/>
                  <a:pt x="6407901" y="2541055"/>
                </a:cubicBezTo>
                <a:cubicBezTo>
                  <a:pt x="6424030" y="2549108"/>
                  <a:pt x="6432094" y="2508848"/>
                  <a:pt x="6440159" y="2492743"/>
                </a:cubicBezTo>
                <a:cubicBezTo>
                  <a:pt x="6456287" y="2516899"/>
                  <a:pt x="6448223" y="2533004"/>
                  <a:pt x="6464351" y="2524952"/>
                </a:cubicBezTo>
                <a:cubicBezTo>
                  <a:pt x="6464351" y="2541055"/>
                  <a:pt x="6464351" y="2565212"/>
                  <a:pt x="6472416" y="2565212"/>
                </a:cubicBezTo>
                <a:cubicBezTo>
                  <a:pt x="6480480" y="2565212"/>
                  <a:pt x="6464351" y="2533004"/>
                  <a:pt x="6480480" y="2549108"/>
                </a:cubicBezTo>
                <a:cubicBezTo>
                  <a:pt x="6472416" y="2524952"/>
                  <a:pt x="6456287" y="2492743"/>
                  <a:pt x="6472416" y="2476641"/>
                </a:cubicBezTo>
                <a:cubicBezTo>
                  <a:pt x="6480480" y="2500795"/>
                  <a:pt x="6472416" y="2508848"/>
                  <a:pt x="6480480" y="2524952"/>
                </a:cubicBezTo>
                <a:cubicBezTo>
                  <a:pt x="6488544" y="2508848"/>
                  <a:pt x="6464351" y="2476641"/>
                  <a:pt x="6488544" y="2476641"/>
                </a:cubicBezTo>
                <a:cubicBezTo>
                  <a:pt x="6488544" y="2492743"/>
                  <a:pt x="6512737" y="2484691"/>
                  <a:pt x="6496609" y="2460537"/>
                </a:cubicBezTo>
                <a:cubicBezTo>
                  <a:pt x="6504673" y="2468589"/>
                  <a:pt x="6504673" y="2476641"/>
                  <a:pt x="6512737" y="2468589"/>
                </a:cubicBezTo>
                <a:cubicBezTo>
                  <a:pt x="6512737" y="2484691"/>
                  <a:pt x="6504673" y="2484691"/>
                  <a:pt x="6512737" y="2500795"/>
                </a:cubicBezTo>
                <a:cubicBezTo>
                  <a:pt x="6520799" y="2492743"/>
                  <a:pt x="6544992" y="2500795"/>
                  <a:pt x="6553056" y="2524952"/>
                </a:cubicBezTo>
                <a:cubicBezTo>
                  <a:pt x="6561120" y="2516899"/>
                  <a:pt x="6536927" y="2508848"/>
                  <a:pt x="6536927" y="2484691"/>
                </a:cubicBezTo>
                <a:cubicBezTo>
                  <a:pt x="6553056" y="2500795"/>
                  <a:pt x="6561120" y="2492743"/>
                  <a:pt x="6569185" y="2476641"/>
                </a:cubicBezTo>
                <a:cubicBezTo>
                  <a:pt x="6577249" y="2476641"/>
                  <a:pt x="6585313" y="2460537"/>
                  <a:pt x="6577249" y="2460537"/>
                </a:cubicBezTo>
                <a:cubicBezTo>
                  <a:pt x="6577249" y="2444433"/>
                  <a:pt x="6593378" y="2476641"/>
                  <a:pt x="6609506" y="2468589"/>
                </a:cubicBezTo>
                <a:cubicBezTo>
                  <a:pt x="6617570" y="2492743"/>
                  <a:pt x="6625635" y="2508848"/>
                  <a:pt x="6641763" y="2541055"/>
                </a:cubicBezTo>
                <a:lnTo>
                  <a:pt x="6634648" y="2542003"/>
                </a:lnTo>
                <a:lnTo>
                  <a:pt x="6633699" y="2541055"/>
                </a:lnTo>
                <a:lnTo>
                  <a:pt x="6633370" y="2542173"/>
                </a:lnTo>
                <a:lnTo>
                  <a:pt x="6626642" y="2543069"/>
                </a:lnTo>
                <a:cubicBezTo>
                  <a:pt x="6623617" y="2547096"/>
                  <a:pt x="6621603" y="2553133"/>
                  <a:pt x="6617570" y="2557160"/>
                </a:cubicBezTo>
                <a:cubicBezTo>
                  <a:pt x="6621603" y="2565212"/>
                  <a:pt x="6625635" y="2563200"/>
                  <a:pt x="6628660" y="2558168"/>
                </a:cubicBezTo>
                <a:lnTo>
                  <a:pt x="6633370" y="2542173"/>
                </a:lnTo>
                <a:lnTo>
                  <a:pt x="6634648" y="2542003"/>
                </a:lnTo>
                <a:lnTo>
                  <a:pt x="6641763" y="2549108"/>
                </a:lnTo>
                <a:lnTo>
                  <a:pt x="6641763" y="2541055"/>
                </a:lnTo>
                <a:cubicBezTo>
                  <a:pt x="6639748" y="2539043"/>
                  <a:pt x="6637732" y="2537031"/>
                  <a:pt x="6641763" y="2533004"/>
                </a:cubicBezTo>
                <a:cubicBezTo>
                  <a:pt x="6641763" y="2533004"/>
                  <a:pt x="6649828" y="2541055"/>
                  <a:pt x="6649828" y="2541055"/>
                </a:cubicBezTo>
                <a:cubicBezTo>
                  <a:pt x="6657892" y="2533004"/>
                  <a:pt x="6649828" y="2500795"/>
                  <a:pt x="6657892" y="2484691"/>
                </a:cubicBezTo>
                <a:cubicBezTo>
                  <a:pt x="6649828" y="2476641"/>
                  <a:pt x="6649828" y="2476641"/>
                  <a:pt x="6641763" y="2476641"/>
                </a:cubicBezTo>
                <a:cubicBezTo>
                  <a:pt x="6641763" y="2468589"/>
                  <a:pt x="6639748" y="2466574"/>
                  <a:pt x="6637732" y="2464562"/>
                </a:cubicBezTo>
                <a:lnTo>
                  <a:pt x="6635483" y="2457824"/>
                </a:lnTo>
                <a:lnTo>
                  <a:pt x="6636480" y="2480544"/>
                </a:lnTo>
                <a:cubicBezTo>
                  <a:pt x="6640354" y="2496585"/>
                  <a:pt x="6646162" y="2512628"/>
                  <a:pt x="6650032" y="2524662"/>
                </a:cubicBezTo>
                <a:cubicBezTo>
                  <a:pt x="6634543" y="2524662"/>
                  <a:pt x="6642288" y="2508618"/>
                  <a:pt x="6634543" y="2508618"/>
                </a:cubicBezTo>
                <a:cubicBezTo>
                  <a:pt x="6630672" y="2496585"/>
                  <a:pt x="6626799" y="2484554"/>
                  <a:pt x="6623893" y="2470516"/>
                </a:cubicBezTo>
                <a:lnTo>
                  <a:pt x="6619868" y="2428826"/>
                </a:lnTo>
                <a:lnTo>
                  <a:pt x="6634543" y="2436425"/>
                </a:lnTo>
                <a:lnTo>
                  <a:pt x="6635272" y="2453007"/>
                </a:lnTo>
                <a:lnTo>
                  <a:pt x="6648820" y="2457517"/>
                </a:lnTo>
                <a:cubicBezTo>
                  <a:pt x="6653860" y="2456509"/>
                  <a:pt x="6657892" y="2452485"/>
                  <a:pt x="6657892" y="2444433"/>
                </a:cubicBezTo>
                <a:cubicBezTo>
                  <a:pt x="6657892" y="2436380"/>
                  <a:pt x="6674021" y="2508848"/>
                  <a:pt x="6657892" y="2516899"/>
                </a:cubicBezTo>
                <a:cubicBezTo>
                  <a:pt x="6665956" y="2524952"/>
                  <a:pt x="6665956" y="2524952"/>
                  <a:pt x="6674021" y="2533004"/>
                </a:cubicBezTo>
                <a:cubicBezTo>
                  <a:pt x="6682085" y="2524952"/>
                  <a:pt x="6657892" y="2476641"/>
                  <a:pt x="6682085" y="2484691"/>
                </a:cubicBezTo>
                <a:lnTo>
                  <a:pt x="6682085" y="2492743"/>
                </a:lnTo>
                <a:cubicBezTo>
                  <a:pt x="6690149" y="2492743"/>
                  <a:pt x="6698213" y="2476641"/>
                  <a:pt x="6690149" y="2476641"/>
                </a:cubicBezTo>
                <a:cubicBezTo>
                  <a:pt x="6690149" y="2460537"/>
                  <a:pt x="6706278" y="2468589"/>
                  <a:pt x="6706278" y="2476641"/>
                </a:cubicBezTo>
                <a:cubicBezTo>
                  <a:pt x="6722404" y="2468589"/>
                  <a:pt x="6698213" y="2460537"/>
                  <a:pt x="6698213" y="2444433"/>
                </a:cubicBezTo>
                <a:cubicBezTo>
                  <a:pt x="6714342" y="2468589"/>
                  <a:pt x="6722404" y="2468589"/>
                  <a:pt x="6738532" y="2484691"/>
                </a:cubicBezTo>
                <a:cubicBezTo>
                  <a:pt x="6746597" y="2468589"/>
                  <a:pt x="6722404" y="2460537"/>
                  <a:pt x="6730468" y="2444433"/>
                </a:cubicBezTo>
                <a:cubicBezTo>
                  <a:pt x="6738532" y="2452485"/>
                  <a:pt x="6746597" y="2444433"/>
                  <a:pt x="6746597" y="2460537"/>
                </a:cubicBezTo>
                <a:cubicBezTo>
                  <a:pt x="6754661" y="2460537"/>
                  <a:pt x="6754661" y="2452485"/>
                  <a:pt x="6754661" y="2452485"/>
                </a:cubicBezTo>
                <a:cubicBezTo>
                  <a:pt x="6758693" y="2464562"/>
                  <a:pt x="6764743" y="2468589"/>
                  <a:pt x="6770790" y="2472614"/>
                </a:cubicBezTo>
                <a:lnTo>
                  <a:pt x="6784084" y="2489204"/>
                </a:lnTo>
                <a:lnTo>
                  <a:pt x="6780940" y="2490506"/>
                </a:lnTo>
                <a:lnTo>
                  <a:pt x="6770790" y="2486706"/>
                </a:lnTo>
                <a:cubicBezTo>
                  <a:pt x="6766758" y="2484693"/>
                  <a:pt x="6762725" y="2484693"/>
                  <a:pt x="6754661" y="2492743"/>
                </a:cubicBezTo>
                <a:lnTo>
                  <a:pt x="6753751" y="2476392"/>
                </a:lnTo>
                <a:lnTo>
                  <a:pt x="6754283" y="2475760"/>
                </a:lnTo>
                <a:lnTo>
                  <a:pt x="6753685" y="2475202"/>
                </a:lnTo>
                <a:lnTo>
                  <a:pt x="6753653" y="2474628"/>
                </a:lnTo>
                <a:cubicBezTo>
                  <a:pt x="6752645" y="2470602"/>
                  <a:pt x="6750629" y="2468589"/>
                  <a:pt x="6746597" y="2468589"/>
                </a:cubicBezTo>
                <a:lnTo>
                  <a:pt x="6753685" y="2475202"/>
                </a:lnTo>
                <a:lnTo>
                  <a:pt x="6753751" y="2476392"/>
                </a:lnTo>
                <a:lnTo>
                  <a:pt x="6747605" y="2483686"/>
                </a:lnTo>
                <a:cubicBezTo>
                  <a:pt x="6740549" y="2488718"/>
                  <a:pt x="6730468" y="2492743"/>
                  <a:pt x="6730468" y="2492743"/>
                </a:cubicBezTo>
                <a:cubicBezTo>
                  <a:pt x="6730468" y="2500795"/>
                  <a:pt x="6730468" y="2500795"/>
                  <a:pt x="6730468" y="2500795"/>
                </a:cubicBezTo>
                <a:cubicBezTo>
                  <a:pt x="6734501" y="2504822"/>
                  <a:pt x="6742565" y="2504822"/>
                  <a:pt x="6753654" y="2501803"/>
                </a:cubicBezTo>
                <a:lnTo>
                  <a:pt x="6780940" y="2490506"/>
                </a:lnTo>
                <a:lnTo>
                  <a:pt x="6786919" y="2492743"/>
                </a:lnTo>
                <a:lnTo>
                  <a:pt x="6784084" y="2489204"/>
                </a:lnTo>
                <a:lnTo>
                  <a:pt x="6794983" y="2484691"/>
                </a:lnTo>
                <a:cubicBezTo>
                  <a:pt x="6778855" y="2460537"/>
                  <a:pt x="6762725" y="2468589"/>
                  <a:pt x="6762725" y="2436380"/>
                </a:cubicBezTo>
                <a:cubicBezTo>
                  <a:pt x="6746597" y="2436380"/>
                  <a:pt x="6762725" y="2452485"/>
                  <a:pt x="6746597" y="2444433"/>
                </a:cubicBezTo>
                <a:cubicBezTo>
                  <a:pt x="6754661" y="2412224"/>
                  <a:pt x="6762725" y="2436380"/>
                  <a:pt x="6762725" y="2396120"/>
                </a:cubicBezTo>
                <a:cubicBezTo>
                  <a:pt x="6754661" y="2404173"/>
                  <a:pt x="6746597" y="2396120"/>
                  <a:pt x="6746597" y="2404173"/>
                </a:cubicBezTo>
                <a:cubicBezTo>
                  <a:pt x="6738532" y="2404173"/>
                  <a:pt x="6738532" y="2396120"/>
                  <a:pt x="6730468" y="2388069"/>
                </a:cubicBezTo>
                <a:cubicBezTo>
                  <a:pt x="6730468" y="2380016"/>
                  <a:pt x="6794983" y="2404173"/>
                  <a:pt x="6762725" y="2363912"/>
                </a:cubicBezTo>
                <a:cubicBezTo>
                  <a:pt x="6786919" y="2355860"/>
                  <a:pt x="6770790" y="2396120"/>
                  <a:pt x="6786919" y="2388069"/>
                </a:cubicBezTo>
                <a:cubicBezTo>
                  <a:pt x="6786919" y="2396120"/>
                  <a:pt x="6778855" y="2404173"/>
                  <a:pt x="6770790" y="2396120"/>
                </a:cubicBezTo>
                <a:cubicBezTo>
                  <a:pt x="6770790" y="2444433"/>
                  <a:pt x="6794983" y="2460537"/>
                  <a:pt x="6803048" y="2500795"/>
                </a:cubicBezTo>
                <a:cubicBezTo>
                  <a:pt x="6803048" y="2492743"/>
                  <a:pt x="6811112" y="2484691"/>
                  <a:pt x="6819176" y="2492743"/>
                </a:cubicBezTo>
                <a:cubicBezTo>
                  <a:pt x="6819176" y="2484691"/>
                  <a:pt x="6811112" y="2484691"/>
                  <a:pt x="6803048" y="2484691"/>
                </a:cubicBezTo>
                <a:cubicBezTo>
                  <a:pt x="6803048" y="2468589"/>
                  <a:pt x="6827240" y="2476641"/>
                  <a:pt x="6827240" y="2492743"/>
                </a:cubicBezTo>
                <a:cubicBezTo>
                  <a:pt x="6819176" y="2452485"/>
                  <a:pt x="6811112" y="2460537"/>
                  <a:pt x="6811112" y="2412224"/>
                </a:cubicBezTo>
                <a:cubicBezTo>
                  <a:pt x="6811112" y="2404173"/>
                  <a:pt x="6811112" y="2428329"/>
                  <a:pt x="6803048" y="2412224"/>
                </a:cubicBezTo>
                <a:cubicBezTo>
                  <a:pt x="6794983" y="2404173"/>
                  <a:pt x="6794983" y="2396120"/>
                  <a:pt x="6794983" y="2388069"/>
                </a:cubicBezTo>
                <a:cubicBezTo>
                  <a:pt x="6811112" y="2404173"/>
                  <a:pt x="6803048" y="2388069"/>
                  <a:pt x="6819176" y="2404173"/>
                </a:cubicBezTo>
                <a:cubicBezTo>
                  <a:pt x="6827240" y="2396120"/>
                  <a:pt x="6811112" y="2396120"/>
                  <a:pt x="6811112" y="2380016"/>
                </a:cubicBezTo>
                <a:cubicBezTo>
                  <a:pt x="6827240" y="2380016"/>
                  <a:pt x="6827240" y="2347810"/>
                  <a:pt x="6843369" y="2380016"/>
                </a:cubicBezTo>
                <a:cubicBezTo>
                  <a:pt x="6843369" y="2380016"/>
                  <a:pt x="6835305" y="2380016"/>
                  <a:pt x="6835305" y="2380016"/>
                </a:cubicBezTo>
                <a:cubicBezTo>
                  <a:pt x="6835305" y="2388069"/>
                  <a:pt x="6843369" y="2388069"/>
                  <a:pt x="6851433" y="2388069"/>
                </a:cubicBezTo>
                <a:cubicBezTo>
                  <a:pt x="6859498" y="2388069"/>
                  <a:pt x="6859498" y="2380016"/>
                  <a:pt x="6859498" y="2380016"/>
                </a:cubicBezTo>
                <a:cubicBezTo>
                  <a:pt x="6851433" y="2371964"/>
                  <a:pt x="6851433" y="2388069"/>
                  <a:pt x="6851433" y="2363912"/>
                </a:cubicBezTo>
                <a:cubicBezTo>
                  <a:pt x="6859498" y="2363912"/>
                  <a:pt x="6867562" y="2371964"/>
                  <a:pt x="6867562" y="2380016"/>
                </a:cubicBezTo>
                <a:cubicBezTo>
                  <a:pt x="6883688" y="2371964"/>
                  <a:pt x="6859498" y="2371964"/>
                  <a:pt x="6859498" y="2347810"/>
                </a:cubicBezTo>
                <a:cubicBezTo>
                  <a:pt x="6867562" y="2347810"/>
                  <a:pt x="6867562" y="2355860"/>
                  <a:pt x="6867562" y="2363912"/>
                </a:cubicBezTo>
                <a:cubicBezTo>
                  <a:pt x="6875626" y="2355860"/>
                  <a:pt x="6867562" y="2339758"/>
                  <a:pt x="6875626" y="2339758"/>
                </a:cubicBezTo>
                <a:cubicBezTo>
                  <a:pt x="6883688" y="2331706"/>
                  <a:pt x="6875626" y="2363912"/>
                  <a:pt x="6891752" y="2355860"/>
                </a:cubicBezTo>
                <a:cubicBezTo>
                  <a:pt x="6891752" y="2347810"/>
                  <a:pt x="6883688" y="2339758"/>
                  <a:pt x="6883688" y="2315601"/>
                </a:cubicBezTo>
                <a:cubicBezTo>
                  <a:pt x="6891752" y="2323654"/>
                  <a:pt x="6899816" y="2339758"/>
                  <a:pt x="6891752" y="2347810"/>
                </a:cubicBezTo>
                <a:cubicBezTo>
                  <a:pt x="6907881" y="2347810"/>
                  <a:pt x="6899816" y="2355860"/>
                  <a:pt x="6915945" y="2355860"/>
                </a:cubicBezTo>
                <a:cubicBezTo>
                  <a:pt x="6915945" y="2388069"/>
                  <a:pt x="6924009" y="2380016"/>
                  <a:pt x="6932074" y="2412224"/>
                </a:cubicBezTo>
                <a:cubicBezTo>
                  <a:pt x="6940138" y="2412224"/>
                  <a:pt x="6924009" y="2388069"/>
                  <a:pt x="6940138" y="2396120"/>
                </a:cubicBezTo>
                <a:cubicBezTo>
                  <a:pt x="6940138" y="2444433"/>
                  <a:pt x="6972395" y="2420276"/>
                  <a:pt x="6988524" y="2460537"/>
                </a:cubicBezTo>
                <a:cubicBezTo>
                  <a:pt x="6988524" y="2460537"/>
                  <a:pt x="6980460" y="2460537"/>
                  <a:pt x="6980460" y="2460537"/>
                </a:cubicBezTo>
                <a:cubicBezTo>
                  <a:pt x="6988524" y="2476641"/>
                  <a:pt x="6996588" y="2460537"/>
                  <a:pt x="7004652" y="2484691"/>
                </a:cubicBezTo>
                <a:cubicBezTo>
                  <a:pt x="7012717" y="2468589"/>
                  <a:pt x="6988524" y="2452485"/>
                  <a:pt x="6980460" y="2428329"/>
                </a:cubicBezTo>
                <a:cubicBezTo>
                  <a:pt x="6992556" y="2436380"/>
                  <a:pt x="6998603" y="2438393"/>
                  <a:pt x="7004652" y="2438393"/>
                </a:cubicBezTo>
                <a:lnTo>
                  <a:pt x="7014039" y="2437613"/>
                </a:lnTo>
                <a:lnTo>
                  <a:pt x="7014039" y="2422043"/>
                </a:lnTo>
                <a:lnTo>
                  <a:pt x="7014039" y="2412603"/>
                </a:lnTo>
                <a:lnTo>
                  <a:pt x="7006543" y="2419923"/>
                </a:lnTo>
                <a:cubicBezTo>
                  <a:pt x="7006543" y="2404065"/>
                  <a:pt x="6990305" y="2419923"/>
                  <a:pt x="6974066" y="2396135"/>
                </a:cubicBezTo>
                <a:cubicBezTo>
                  <a:pt x="6990305" y="2427854"/>
                  <a:pt x="6949707" y="2388207"/>
                  <a:pt x="6965945" y="2419923"/>
                </a:cubicBezTo>
                <a:cubicBezTo>
                  <a:pt x="6941587" y="2419923"/>
                  <a:pt x="6957825" y="2396135"/>
                  <a:pt x="6957825" y="2372349"/>
                </a:cubicBezTo>
                <a:cubicBezTo>
                  <a:pt x="6941587" y="2364419"/>
                  <a:pt x="6949707" y="2396135"/>
                  <a:pt x="6933469" y="2388207"/>
                </a:cubicBezTo>
                <a:cubicBezTo>
                  <a:pt x="6933469" y="2380277"/>
                  <a:pt x="6925349" y="2372349"/>
                  <a:pt x="6925349" y="2372349"/>
                </a:cubicBezTo>
                <a:cubicBezTo>
                  <a:pt x="6917228" y="2364419"/>
                  <a:pt x="6925349" y="2356489"/>
                  <a:pt x="6917228" y="2340632"/>
                </a:cubicBezTo>
                <a:cubicBezTo>
                  <a:pt x="6925349" y="2340632"/>
                  <a:pt x="6933469" y="2356489"/>
                  <a:pt x="6933469" y="2372349"/>
                </a:cubicBezTo>
                <a:cubicBezTo>
                  <a:pt x="6949707" y="2372349"/>
                  <a:pt x="6941587" y="2356489"/>
                  <a:pt x="6957825" y="2364419"/>
                </a:cubicBezTo>
                <a:cubicBezTo>
                  <a:pt x="6941587" y="2356489"/>
                  <a:pt x="6941587" y="2332701"/>
                  <a:pt x="6933469" y="2316843"/>
                </a:cubicBezTo>
                <a:cubicBezTo>
                  <a:pt x="6941587" y="2316843"/>
                  <a:pt x="6941587" y="2324774"/>
                  <a:pt x="6941587" y="2332701"/>
                </a:cubicBezTo>
                <a:cubicBezTo>
                  <a:pt x="6949707" y="2332701"/>
                  <a:pt x="6949707" y="2332701"/>
                  <a:pt x="6949707" y="2324774"/>
                </a:cubicBezTo>
                <a:cubicBezTo>
                  <a:pt x="6957825" y="2356489"/>
                  <a:pt x="6965945" y="2324774"/>
                  <a:pt x="6982184" y="2356489"/>
                </a:cubicBezTo>
                <a:cubicBezTo>
                  <a:pt x="6982184" y="2356489"/>
                  <a:pt x="6990305" y="2348562"/>
                  <a:pt x="6998425" y="2348562"/>
                </a:cubicBezTo>
                <a:cubicBezTo>
                  <a:pt x="6990305" y="2332701"/>
                  <a:pt x="6998425" y="2332701"/>
                  <a:pt x="6990305" y="2324774"/>
                </a:cubicBezTo>
                <a:cubicBezTo>
                  <a:pt x="6982184" y="2324774"/>
                  <a:pt x="6990305" y="2340632"/>
                  <a:pt x="6990305" y="2348562"/>
                </a:cubicBezTo>
                <a:cubicBezTo>
                  <a:pt x="6982184" y="2348562"/>
                  <a:pt x="6978126" y="2340632"/>
                  <a:pt x="6976096" y="2331711"/>
                </a:cubicBezTo>
                <a:lnTo>
                  <a:pt x="6974715" y="2316209"/>
                </a:lnTo>
                <a:lnTo>
                  <a:pt x="6990305" y="2300985"/>
                </a:lnTo>
                <a:cubicBezTo>
                  <a:pt x="6998425" y="2324774"/>
                  <a:pt x="6998425" y="2324774"/>
                  <a:pt x="7006543" y="2348562"/>
                </a:cubicBezTo>
                <a:cubicBezTo>
                  <a:pt x="7022784" y="2348562"/>
                  <a:pt x="7006543" y="2324774"/>
                  <a:pt x="7022784" y="2324774"/>
                </a:cubicBezTo>
                <a:cubicBezTo>
                  <a:pt x="7022784" y="2340632"/>
                  <a:pt x="7022784" y="2324774"/>
                  <a:pt x="7039022" y="2348562"/>
                </a:cubicBezTo>
                <a:cubicBezTo>
                  <a:pt x="7047142" y="2340632"/>
                  <a:pt x="7030901" y="2324774"/>
                  <a:pt x="7039022" y="2316843"/>
                </a:cubicBezTo>
                <a:cubicBezTo>
                  <a:pt x="7039022" y="2324774"/>
                  <a:pt x="7063381" y="2332701"/>
                  <a:pt x="7071502" y="2364419"/>
                </a:cubicBezTo>
                <a:cubicBezTo>
                  <a:pt x="7073531" y="2360455"/>
                  <a:pt x="7074038" y="2355994"/>
                  <a:pt x="7073911" y="2352154"/>
                </a:cubicBezTo>
                <a:lnTo>
                  <a:pt x="7072960" y="2346326"/>
                </a:lnTo>
                <a:lnTo>
                  <a:pt x="7079619" y="2364419"/>
                </a:lnTo>
                <a:cubicBezTo>
                  <a:pt x="7087740" y="2348562"/>
                  <a:pt x="7079619" y="2348562"/>
                  <a:pt x="7071502" y="2324774"/>
                </a:cubicBezTo>
                <a:cubicBezTo>
                  <a:pt x="7079619" y="2324774"/>
                  <a:pt x="7079619" y="2324774"/>
                  <a:pt x="7079619" y="2316843"/>
                </a:cubicBezTo>
                <a:cubicBezTo>
                  <a:pt x="7079619" y="2316843"/>
                  <a:pt x="7079619" y="2324774"/>
                  <a:pt x="7079619" y="2324774"/>
                </a:cubicBezTo>
                <a:cubicBezTo>
                  <a:pt x="7079619" y="2340632"/>
                  <a:pt x="7095857" y="2316843"/>
                  <a:pt x="7087740" y="2340632"/>
                </a:cubicBezTo>
                <a:cubicBezTo>
                  <a:pt x="7095857" y="2340632"/>
                  <a:pt x="7095857" y="2340632"/>
                  <a:pt x="7103978" y="2348562"/>
                </a:cubicBezTo>
                <a:cubicBezTo>
                  <a:pt x="7112098" y="2332701"/>
                  <a:pt x="7095857" y="2308916"/>
                  <a:pt x="7103978" y="2300985"/>
                </a:cubicBezTo>
                <a:cubicBezTo>
                  <a:pt x="7120217" y="2300985"/>
                  <a:pt x="7112098" y="2293055"/>
                  <a:pt x="7136457" y="2324774"/>
                </a:cubicBezTo>
                <a:cubicBezTo>
                  <a:pt x="7120217" y="2316843"/>
                  <a:pt x="7128337" y="2348562"/>
                  <a:pt x="7136457" y="2340632"/>
                </a:cubicBezTo>
                <a:cubicBezTo>
                  <a:pt x="7128337" y="2356489"/>
                  <a:pt x="7120217" y="2340632"/>
                  <a:pt x="7120217" y="2324774"/>
                </a:cubicBezTo>
                <a:cubicBezTo>
                  <a:pt x="7112098" y="2332701"/>
                  <a:pt x="7136457" y="2364419"/>
                  <a:pt x="7120217" y="2364419"/>
                </a:cubicBezTo>
                <a:cubicBezTo>
                  <a:pt x="7112098" y="2356489"/>
                  <a:pt x="7120217" y="2356489"/>
                  <a:pt x="7112098" y="2340632"/>
                </a:cubicBezTo>
                <a:cubicBezTo>
                  <a:pt x="7112098" y="2348562"/>
                  <a:pt x="7103978" y="2356489"/>
                  <a:pt x="7103978" y="2364419"/>
                </a:cubicBezTo>
                <a:cubicBezTo>
                  <a:pt x="7095857" y="2364419"/>
                  <a:pt x="7095857" y="2356489"/>
                  <a:pt x="7095857" y="2348562"/>
                </a:cubicBezTo>
                <a:cubicBezTo>
                  <a:pt x="7095857" y="2356489"/>
                  <a:pt x="7079619" y="2356489"/>
                  <a:pt x="7087740" y="2380277"/>
                </a:cubicBezTo>
                <a:cubicBezTo>
                  <a:pt x="7071502" y="2388207"/>
                  <a:pt x="7063381" y="2388207"/>
                  <a:pt x="7039022" y="2419923"/>
                </a:cubicBezTo>
                <a:cubicBezTo>
                  <a:pt x="7039022" y="2419923"/>
                  <a:pt x="7039022" y="2404065"/>
                  <a:pt x="7030901" y="2404065"/>
                </a:cubicBezTo>
                <a:lnTo>
                  <a:pt x="7036586" y="2400364"/>
                </a:lnTo>
                <a:lnTo>
                  <a:pt x="7038292" y="2401633"/>
                </a:lnTo>
                <a:cubicBezTo>
                  <a:pt x="7051835" y="2407162"/>
                  <a:pt x="7042067" y="2366402"/>
                  <a:pt x="7063381" y="2380277"/>
                </a:cubicBezTo>
                <a:cubicBezTo>
                  <a:pt x="7047142" y="2324774"/>
                  <a:pt x="7030901" y="2388207"/>
                  <a:pt x="7030901" y="2356489"/>
                </a:cubicBezTo>
                <a:cubicBezTo>
                  <a:pt x="7014663" y="2356489"/>
                  <a:pt x="7006543" y="2396135"/>
                  <a:pt x="6998425" y="2372349"/>
                </a:cubicBezTo>
                <a:cubicBezTo>
                  <a:pt x="6990305" y="2372349"/>
                  <a:pt x="6998425" y="2380277"/>
                  <a:pt x="6998425" y="2380277"/>
                </a:cubicBezTo>
                <a:cubicBezTo>
                  <a:pt x="6998425" y="2396135"/>
                  <a:pt x="6982184" y="2380277"/>
                  <a:pt x="6982184" y="2364419"/>
                </a:cubicBezTo>
                <a:cubicBezTo>
                  <a:pt x="6982184" y="2372349"/>
                  <a:pt x="6982184" y="2372349"/>
                  <a:pt x="6974066" y="2372349"/>
                </a:cubicBezTo>
                <a:cubicBezTo>
                  <a:pt x="6982184" y="2380277"/>
                  <a:pt x="6998425" y="2388207"/>
                  <a:pt x="6990305" y="2404065"/>
                </a:cubicBezTo>
                <a:cubicBezTo>
                  <a:pt x="6998425" y="2411996"/>
                  <a:pt x="6998425" y="2396135"/>
                  <a:pt x="7014663" y="2404065"/>
                </a:cubicBezTo>
                <a:lnTo>
                  <a:pt x="7014663" y="2405667"/>
                </a:lnTo>
                <a:lnTo>
                  <a:pt x="7029528" y="2430756"/>
                </a:lnTo>
                <a:lnTo>
                  <a:pt x="7017912" y="2437291"/>
                </a:lnTo>
                <a:lnTo>
                  <a:pt x="7028845" y="2436380"/>
                </a:lnTo>
                <a:cubicBezTo>
                  <a:pt x="7036907" y="2444433"/>
                  <a:pt x="7028845" y="2444433"/>
                  <a:pt x="7028845" y="2452485"/>
                </a:cubicBezTo>
                <a:cubicBezTo>
                  <a:pt x="7036907" y="2460537"/>
                  <a:pt x="7036907" y="2460537"/>
                  <a:pt x="7036907" y="2460537"/>
                </a:cubicBezTo>
                <a:cubicBezTo>
                  <a:pt x="7044971" y="2452485"/>
                  <a:pt x="7044971" y="2452485"/>
                  <a:pt x="7044971" y="2436380"/>
                </a:cubicBezTo>
                <a:cubicBezTo>
                  <a:pt x="7053035" y="2428329"/>
                  <a:pt x="7053035" y="2452485"/>
                  <a:pt x="7069164" y="2444433"/>
                </a:cubicBezTo>
                <a:cubicBezTo>
                  <a:pt x="7053035" y="2444433"/>
                  <a:pt x="7044971" y="2412224"/>
                  <a:pt x="7061100" y="2404173"/>
                </a:cubicBezTo>
                <a:cubicBezTo>
                  <a:pt x="7061100" y="2420276"/>
                  <a:pt x="7069164" y="2452485"/>
                  <a:pt x="7077228" y="2452485"/>
                </a:cubicBezTo>
                <a:cubicBezTo>
                  <a:pt x="7077228" y="2436380"/>
                  <a:pt x="7085293" y="2428329"/>
                  <a:pt x="7109486" y="2420276"/>
                </a:cubicBezTo>
                <a:cubicBezTo>
                  <a:pt x="7109486" y="2436380"/>
                  <a:pt x="7093357" y="2428329"/>
                  <a:pt x="7093357" y="2436380"/>
                </a:cubicBezTo>
                <a:cubicBezTo>
                  <a:pt x="7101421" y="2452485"/>
                  <a:pt x="7109486" y="2428329"/>
                  <a:pt x="7117550" y="2436380"/>
                </a:cubicBezTo>
                <a:cubicBezTo>
                  <a:pt x="7125614" y="2436380"/>
                  <a:pt x="7117550" y="2396120"/>
                  <a:pt x="7109486" y="2404173"/>
                </a:cubicBezTo>
                <a:cubicBezTo>
                  <a:pt x="7109486" y="2371964"/>
                  <a:pt x="7133679" y="2420276"/>
                  <a:pt x="7125614" y="2436380"/>
                </a:cubicBezTo>
                <a:cubicBezTo>
                  <a:pt x="7149807" y="2436380"/>
                  <a:pt x="7125614" y="2404173"/>
                  <a:pt x="7125614" y="2396120"/>
                </a:cubicBezTo>
                <a:cubicBezTo>
                  <a:pt x="7133679" y="2404173"/>
                  <a:pt x="7149807" y="2412224"/>
                  <a:pt x="7157871" y="2412224"/>
                </a:cubicBezTo>
                <a:cubicBezTo>
                  <a:pt x="7149807" y="2396120"/>
                  <a:pt x="7141743" y="2380016"/>
                  <a:pt x="7125614" y="2371964"/>
                </a:cubicBezTo>
                <a:cubicBezTo>
                  <a:pt x="7125614" y="2347810"/>
                  <a:pt x="7149807" y="2396120"/>
                  <a:pt x="7141743" y="2371964"/>
                </a:cubicBezTo>
                <a:cubicBezTo>
                  <a:pt x="7149807" y="2371964"/>
                  <a:pt x="7149807" y="2404173"/>
                  <a:pt x="7165936" y="2396120"/>
                </a:cubicBezTo>
                <a:cubicBezTo>
                  <a:pt x="7165936" y="2388069"/>
                  <a:pt x="7157871" y="2388069"/>
                  <a:pt x="7157871" y="2380016"/>
                </a:cubicBezTo>
                <a:cubicBezTo>
                  <a:pt x="7165936" y="2371964"/>
                  <a:pt x="7165936" y="2388069"/>
                  <a:pt x="7174000" y="2396120"/>
                </a:cubicBezTo>
                <a:cubicBezTo>
                  <a:pt x="7190129" y="2388069"/>
                  <a:pt x="7190129" y="2371964"/>
                  <a:pt x="7206255" y="2396120"/>
                </a:cubicBezTo>
                <a:cubicBezTo>
                  <a:pt x="7222383" y="2388069"/>
                  <a:pt x="7222383" y="2380016"/>
                  <a:pt x="7222383" y="2363912"/>
                </a:cubicBezTo>
                <a:cubicBezTo>
                  <a:pt x="7222383" y="2363912"/>
                  <a:pt x="7238512" y="2388069"/>
                  <a:pt x="7230448" y="2396120"/>
                </a:cubicBezTo>
                <a:lnTo>
                  <a:pt x="7246577" y="2396120"/>
                </a:lnTo>
                <a:cubicBezTo>
                  <a:pt x="7246577" y="2412224"/>
                  <a:pt x="7246577" y="2428329"/>
                  <a:pt x="7254640" y="2444433"/>
                </a:cubicBezTo>
                <a:cubicBezTo>
                  <a:pt x="7238512" y="2444433"/>
                  <a:pt x="7238512" y="2420276"/>
                  <a:pt x="7238512" y="2412224"/>
                </a:cubicBezTo>
                <a:cubicBezTo>
                  <a:pt x="7230448" y="2412224"/>
                  <a:pt x="7230448" y="2420276"/>
                  <a:pt x="7238512" y="2428329"/>
                </a:cubicBezTo>
                <a:cubicBezTo>
                  <a:pt x="7222383" y="2428329"/>
                  <a:pt x="7222383" y="2396120"/>
                  <a:pt x="7222383" y="2396120"/>
                </a:cubicBezTo>
                <a:cubicBezTo>
                  <a:pt x="7190129" y="2436380"/>
                  <a:pt x="7198191" y="2460537"/>
                  <a:pt x="7165936" y="2500795"/>
                </a:cubicBezTo>
                <a:cubicBezTo>
                  <a:pt x="7165936" y="2500795"/>
                  <a:pt x="7165936" y="2476641"/>
                  <a:pt x="7157871" y="2484691"/>
                </a:cubicBezTo>
                <a:cubicBezTo>
                  <a:pt x="7149807" y="2476641"/>
                  <a:pt x="7174000" y="2484691"/>
                  <a:pt x="7174000" y="2468589"/>
                </a:cubicBezTo>
                <a:cubicBezTo>
                  <a:pt x="7149807" y="2460537"/>
                  <a:pt x="7157871" y="2436380"/>
                  <a:pt x="7149807" y="2412224"/>
                </a:cubicBezTo>
                <a:cubicBezTo>
                  <a:pt x="7133679" y="2412224"/>
                  <a:pt x="7157871" y="2452485"/>
                  <a:pt x="7141743" y="2436380"/>
                </a:cubicBezTo>
                <a:cubicBezTo>
                  <a:pt x="7141743" y="2440407"/>
                  <a:pt x="7141743" y="2444433"/>
                  <a:pt x="7140735" y="2449466"/>
                </a:cubicBezTo>
                <a:lnTo>
                  <a:pt x="7134055" y="2467570"/>
                </a:lnTo>
                <a:lnTo>
                  <a:pt x="7134435" y="2458398"/>
                </a:lnTo>
                <a:cubicBezTo>
                  <a:pt x="7133175" y="2454246"/>
                  <a:pt x="7130655" y="2451982"/>
                  <a:pt x="7127632" y="2451478"/>
                </a:cubicBezTo>
                <a:lnTo>
                  <a:pt x="7110737" y="2467409"/>
                </a:lnTo>
                <a:lnTo>
                  <a:pt x="7109486" y="2460537"/>
                </a:lnTo>
                <a:cubicBezTo>
                  <a:pt x="7093357" y="2460537"/>
                  <a:pt x="7093357" y="2484691"/>
                  <a:pt x="7101421" y="2476641"/>
                </a:cubicBezTo>
                <a:cubicBezTo>
                  <a:pt x="7109486" y="2508848"/>
                  <a:pt x="7085293" y="2460537"/>
                  <a:pt x="7093357" y="2492743"/>
                </a:cubicBezTo>
                <a:cubicBezTo>
                  <a:pt x="7085293" y="2484691"/>
                  <a:pt x="7085293" y="2476641"/>
                  <a:pt x="7085293" y="2460537"/>
                </a:cubicBezTo>
                <a:cubicBezTo>
                  <a:pt x="7069164" y="2484691"/>
                  <a:pt x="7109486" y="2557160"/>
                  <a:pt x="7109486" y="2541055"/>
                </a:cubicBezTo>
                <a:cubicBezTo>
                  <a:pt x="7125614" y="2541055"/>
                  <a:pt x="7109486" y="2557160"/>
                  <a:pt x="7117550" y="2565212"/>
                </a:cubicBezTo>
                <a:cubicBezTo>
                  <a:pt x="7109486" y="2573264"/>
                  <a:pt x="7101421" y="2565212"/>
                  <a:pt x="7093357" y="2549108"/>
                </a:cubicBezTo>
                <a:cubicBezTo>
                  <a:pt x="7093357" y="2565212"/>
                  <a:pt x="7101421" y="2589368"/>
                  <a:pt x="7085293" y="2597420"/>
                </a:cubicBezTo>
                <a:cubicBezTo>
                  <a:pt x="7101421" y="2605473"/>
                  <a:pt x="7117550" y="2597420"/>
                  <a:pt x="7109486" y="2573264"/>
                </a:cubicBezTo>
                <a:cubicBezTo>
                  <a:pt x="7117550" y="2573264"/>
                  <a:pt x="7117550" y="2589368"/>
                  <a:pt x="7125614" y="2589368"/>
                </a:cubicBezTo>
                <a:cubicBezTo>
                  <a:pt x="7141743" y="2581317"/>
                  <a:pt x="7117550" y="2573264"/>
                  <a:pt x="7117550" y="2557160"/>
                </a:cubicBezTo>
                <a:cubicBezTo>
                  <a:pt x="7125614" y="2565212"/>
                  <a:pt x="7133679" y="2573264"/>
                  <a:pt x="7133679" y="2557160"/>
                </a:cubicBezTo>
                <a:cubicBezTo>
                  <a:pt x="7149807" y="2573264"/>
                  <a:pt x="7125614" y="2565212"/>
                  <a:pt x="7149807" y="2597420"/>
                </a:cubicBezTo>
                <a:cubicBezTo>
                  <a:pt x="7141743" y="2597420"/>
                  <a:pt x="7141743" y="2589368"/>
                  <a:pt x="7141743" y="2589368"/>
                </a:cubicBezTo>
                <a:cubicBezTo>
                  <a:pt x="7117550" y="2597420"/>
                  <a:pt x="7069164" y="2637679"/>
                  <a:pt x="7044971" y="2613524"/>
                </a:cubicBezTo>
                <a:cubicBezTo>
                  <a:pt x="7044971" y="2637679"/>
                  <a:pt x="7004652" y="2629627"/>
                  <a:pt x="6980460" y="2653783"/>
                </a:cubicBezTo>
                <a:cubicBezTo>
                  <a:pt x="6962314" y="2641705"/>
                  <a:pt x="6966850" y="2638686"/>
                  <a:pt x="6966850" y="2627741"/>
                </a:cubicBezTo>
                <a:lnTo>
                  <a:pt x="6965121" y="2617983"/>
                </a:lnTo>
                <a:lnTo>
                  <a:pt x="6965212" y="2618054"/>
                </a:lnTo>
                <a:cubicBezTo>
                  <a:pt x="6966347" y="2618556"/>
                  <a:pt x="6966347" y="2617551"/>
                  <a:pt x="6964331" y="2613524"/>
                </a:cubicBezTo>
                <a:cubicBezTo>
                  <a:pt x="6980460" y="2605473"/>
                  <a:pt x="6964331" y="2629627"/>
                  <a:pt x="6972395" y="2637679"/>
                </a:cubicBezTo>
                <a:cubicBezTo>
                  <a:pt x="6980460" y="2645731"/>
                  <a:pt x="6972395" y="2629627"/>
                  <a:pt x="6988524" y="2637679"/>
                </a:cubicBezTo>
                <a:cubicBezTo>
                  <a:pt x="6996588" y="2613524"/>
                  <a:pt x="6972395" y="2597420"/>
                  <a:pt x="6980460" y="2581317"/>
                </a:cubicBezTo>
                <a:cubicBezTo>
                  <a:pt x="6972395" y="2573264"/>
                  <a:pt x="6972395" y="2597420"/>
                  <a:pt x="6980460" y="2613524"/>
                </a:cubicBezTo>
                <a:cubicBezTo>
                  <a:pt x="6956267" y="2605473"/>
                  <a:pt x="6980460" y="2589368"/>
                  <a:pt x="6972395" y="2573264"/>
                </a:cubicBezTo>
                <a:cubicBezTo>
                  <a:pt x="6996588" y="2565212"/>
                  <a:pt x="6988524" y="2605473"/>
                  <a:pt x="6996588" y="2629627"/>
                </a:cubicBezTo>
                <a:cubicBezTo>
                  <a:pt x="7004652" y="2629627"/>
                  <a:pt x="7036907" y="2621574"/>
                  <a:pt x="7036907" y="2581317"/>
                </a:cubicBezTo>
                <a:cubicBezTo>
                  <a:pt x="7044971" y="2605473"/>
                  <a:pt x="7053035" y="2581317"/>
                  <a:pt x="7053035" y="2597420"/>
                </a:cubicBezTo>
                <a:cubicBezTo>
                  <a:pt x="7061100" y="2621574"/>
                  <a:pt x="7069164" y="2581317"/>
                  <a:pt x="7069164" y="2605473"/>
                </a:cubicBezTo>
                <a:cubicBezTo>
                  <a:pt x="7069164" y="2605473"/>
                  <a:pt x="7077228" y="2581317"/>
                  <a:pt x="7077228" y="2605473"/>
                </a:cubicBezTo>
                <a:cubicBezTo>
                  <a:pt x="7109486" y="2573264"/>
                  <a:pt x="7085293" y="2533004"/>
                  <a:pt x="7061100" y="2452485"/>
                </a:cubicBezTo>
                <a:cubicBezTo>
                  <a:pt x="7044971" y="2460537"/>
                  <a:pt x="7069164" y="2468589"/>
                  <a:pt x="7061100" y="2484691"/>
                </a:cubicBezTo>
                <a:cubicBezTo>
                  <a:pt x="7053035" y="2476641"/>
                  <a:pt x="7053035" y="2476641"/>
                  <a:pt x="7044971" y="2468589"/>
                </a:cubicBezTo>
                <a:cubicBezTo>
                  <a:pt x="7044971" y="2476641"/>
                  <a:pt x="7053035" y="2492743"/>
                  <a:pt x="7053035" y="2508848"/>
                </a:cubicBezTo>
                <a:cubicBezTo>
                  <a:pt x="7053035" y="2524952"/>
                  <a:pt x="7069164" y="2500795"/>
                  <a:pt x="7053035" y="2492743"/>
                </a:cubicBezTo>
                <a:cubicBezTo>
                  <a:pt x="7061100" y="2492743"/>
                  <a:pt x="7061100" y="2500795"/>
                  <a:pt x="7069164" y="2508848"/>
                </a:cubicBezTo>
                <a:cubicBezTo>
                  <a:pt x="7053035" y="2508848"/>
                  <a:pt x="7061100" y="2524952"/>
                  <a:pt x="7044971" y="2524952"/>
                </a:cubicBezTo>
                <a:cubicBezTo>
                  <a:pt x="7036907" y="2508848"/>
                  <a:pt x="7044971" y="2500795"/>
                  <a:pt x="7036907" y="2484691"/>
                </a:cubicBezTo>
                <a:cubicBezTo>
                  <a:pt x="7028845" y="2484691"/>
                  <a:pt x="7028845" y="2484691"/>
                  <a:pt x="7028845" y="2484691"/>
                </a:cubicBezTo>
                <a:cubicBezTo>
                  <a:pt x="7044971" y="2508848"/>
                  <a:pt x="7044971" y="2549108"/>
                  <a:pt x="7044971" y="2573264"/>
                </a:cubicBezTo>
                <a:cubicBezTo>
                  <a:pt x="7028845" y="2533004"/>
                  <a:pt x="7028845" y="2541055"/>
                  <a:pt x="7028845" y="2500795"/>
                </a:cubicBezTo>
                <a:cubicBezTo>
                  <a:pt x="7020781" y="2508848"/>
                  <a:pt x="7028845" y="2533004"/>
                  <a:pt x="7012717" y="2533004"/>
                </a:cubicBezTo>
                <a:cubicBezTo>
                  <a:pt x="7020781" y="2533004"/>
                  <a:pt x="7020781" y="2557160"/>
                  <a:pt x="7028845" y="2549108"/>
                </a:cubicBezTo>
                <a:cubicBezTo>
                  <a:pt x="7028845" y="2557160"/>
                  <a:pt x="7028845" y="2581317"/>
                  <a:pt x="7020781" y="2573264"/>
                </a:cubicBezTo>
                <a:cubicBezTo>
                  <a:pt x="7020781" y="2524952"/>
                  <a:pt x="6996588" y="2524952"/>
                  <a:pt x="6996588" y="2476641"/>
                </a:cubicBezTo>
                <a:cubicBezTo>
                  <a:pt x="6996588" y="2492743"/>
                  <a:pt x="6988524" y="2500795"/>
                  <a:pt x="6996588" y="2524952"/>
                </a:cubicBezTo>
                <a:cubicBezTo>
                  <a:pt x="6980460" y="2500795"/>
                  <a:pt x="6996588" y="2533004"/>
                  <a:pt x="6996588" y="2549108"/>
                </a:cubicBezTo>
                <a:cubicBezTo>
                  <a:pt x="6988524" y="2557160"/>
                  <a:pt x="6980460" y="2533004"/>
                  <a:pt x="6980460" y="2549108"/>
                </a:cubicBezTo>
                <a:cubicBezTo>
                  <a:pt x="6972395" y="2549108"/>
                  <a:pt x="6972395" y="2516899"/>
                  <a:pt x="6964331" y="2533004"/>
                </a:cubicBezTo>
                <a:cubicBezTo>
                  <a:pt x="6964331" y="2541055"/>
                  <a:pt x="6972395" y="2565212"/>
                  <a:pt x="6964331" y="2581317"/>
                </a:cubicBezTo>
                <a:cubicBezTo>
                  <a:pt x="6952234" y="2573264"/>
                  <a:pt x="6950218" y="2561186"/>
                  <a:pt x="6952234" y="2550114"/>
                </a:cubicBezTo>
                <a:lnTo>
                  <a:pt x="6955458" y="2540839"/>
                </a:lnTo>
                <a:lnTo>
                  <a:pt x="6956267" y="2541055"/>
                </a:lnTo>
                <a:lnTo>
                  <a:pt x="6955715" y="2540101"/>
                </a:lnTo>
                <a:lnTo>
                  <a:pt x="6957526" y="2534891"/>
                </a:lnTo>
                <a:cubicBezTo>
                  <a:pt x="6959795" y="2530487"/>
                  <a:pt x="6962314" y="2526965"/>
                  <a:pt x="6964331" y="2524952"/>
                </a:cubicBezTo>
                <a:cubicBezTo>
                  <a:pt x="6958282" y="2512874"/>
                  <a:pt x="6947698" y="2518912"/>
                  <a:pt x="6949588" y="2529480"/>
                </a:cubicBezTo>
                <a:lnTo>
                  <a:pt x="6955715" y="2540101"/>
                </a:lnTo>
                <a:lnTo>
                  <a:pt x="6955458" y="2540839"/>
                </a:lnTo>
                <a:lnTo>
                  <a:pt x="6939886" y="2536653"/>
                </a:lnTo>
                <a:cubicBezTo>
                  <a:pt x="6930058" y="2538539"/>
                  <a:pt x="6936105" y="2555147"/>
                  <a:pt x="6924009" y="2549108"/>
                </a:cubicBezTo>
                <a:cubicBezTo>
                  <a:pt x="6924009" y="2549108"/>
                  <a:pt x="6932074" y="2565212"/>
                  <a:pt x="6932074" y="2573264"/>
                </a:cubicBezTo>
                <a:cubicBezTo>
                  <a:pt x="6940138" y="2573264"/>
                  <a:pt x="6932074" y="2565212"/>
                  <a:pt x="6932074" y="2557160"/>
                </a:cubicBezTo>
                <a:cubicBezTo>
                  <a:pt x="6940138" y="2557160"/>
                  <a:pt x="6940138" y="2565212"/>
                  <a:pt x="6948202" y="2581317"/>
                </a:cubicBezTo>
                <a:cubicBezTo>
                  <a:pt x="6940138" y="2581317"/>
                  <a:pt x="6932074" y="2613524"/>
                  <a:pt x="6948202" y="2613524"/>
                </a:cubicBezTo>
                <a:cubicBezTo>
                  <a:pt x="6948202" y="2629627"/>
                  <a:pt x="6932074" y="2605473"/>
                  <a:pt x="6932074" y="2621574"/>
                </a:cubicBezTo>
                <a:cubicBezTo>
                  <a:pt x="6924009" y="2613524"/>
                  <a:pt x="6940138" y="2605473"/>
                  <a:pt x="6924009" y="2589368"/>
                </a:cubicBezTo>
                <a:cubicBezTo>
                  <a:pt x="6932074" y="2589368"/>
                  <a:pt x="6932074" y="2589368"/>
                  <a:pt x="6940138" y="2589368"/>
                </a:cubicBezTo>
                <a:cubicBezTo>
                  <a:pt x="6907881" y="2573264"/>
                  <a:pt x="6924009" y="2549108"/>
                  <a:pt x="6899816" y="2524952"/>
                </a:cubicBezTo>
                <a:cubicBezTo>
                  <a:pt x="6899816" y="2533004"/>
                  <a:pt x="6899816" y="2524952"/>
                  <a:pt x="6891752" y="2524952"/>
                </a:cubicBezTo>
                <a:cubicBezTo>
                  <a:pt x="6891752" y="2541055"/>
                  <a:pt x="6907881" y="2524952"/>
                  <a:pt x="6907881" y="2549108"/>
                </a:cubicBezTo>
                <a:cubicBezTo>
                  <a:pt x="6883688" y="2541055"/>
                  <a:pt x="6875626" y="2565212"/>
                  <a:pt x="6859498" y="2565212"/>
                </a:cubicBezTo>
                <a:cubicBezTo>
                  <a:pt x="6843369" y="2565212"/>
                  <a:pt x="6859498" y="2549108"/>
                  <a:pt x="6867562" y="2557160"/>
                </a:cubicBezTo>
                <a:cubicBezTo>
                  <a:pt x="6859498" y="2533004"/>
                  <a:pt x="6859498" y="2541055"/>
                  <a:pt x="6859498" y="2524952"/>
                </a:cubicBezTo>
                <a:cubicBezTo>
                  <a:pt x="6843369" y="2524952"/>
                  <a:pt x="6851433" y="2557160"/>
                  <a:pt x="6843369" y="2557160"/>
                </a:cubicBezTo>
                <a:cubicBezTo>
                  <a:pt x="6835305" y="2557160"/>
                  <a:pt x="6851433" y="2557160"/>
                  <a:pt x="6843369" y="2549108"/>
                </a:cubicBezTo>
                <a:cubicBezTo>
                  <a:pt x="6843369" y="2533004"/>
                  <a:pt x="6843369" y="2557160"/>
                  <a:pt x="6835305" y="2549108"/>
                </a:cubicBezTo>
                <a:cubicBezTo>
                  <a:pt x="6859498" y="2589368"/>
                  <a:pt x="6835305" y="2597420"/>
                  <a:pt x="6851433" y="2621574"/>
                </a:cubicBezTo>
                <a:cubicBezTo>
                  <a:pt x="6843369" y="2637679"/>
                  <a:pt x="6835305" y="2589368"/>
                  <a:pt x="6835305" y="2573264"/>
                </a:cubicBezTo>
                <a:cubicBezTo>
                  <a:pt x="6827240" y="2565212"/>
                  <a:pt x="6827240" y="2573264"/>
                  <a:pt x="6827240" y="2549108"/>
                </a:cubicBezTo>
                <a:cubicBezTo>
                  <a:pt x="6811112" y="2573264"/>
                  <a:pt x="6827240" y="2581317"/>
                  <a:pt x="6835305" y="2613524"/>
                </a:cubicBezTo>
                <a:cubicBezTo>
                  <a:pt x="6827240" y="2605473"/>
                  <a:pt x="6811112" y="2589368"/>
                  <a:pt x="6819176" y="2573264"/>
                </a:cubicBezTo>
                <a:cubicBezTo>
                  <a:pt x="6811112" y="2565212"/>
                  <a:pt x="6811112" y="2597420"/>
                  <a:pt x="6803048" y="2581317"/>
                </a:cubicBezTo>
                <a:cubicBezTo>
                  <a:pt x="6803048" y="2589368"/>
                  <a:pt x="6803048" y="2597420"/>
                  <a:pt x="6811112" y="2605473"/>
                </a:cubicBezTo>
                <a:cubicBezTo>
                  <a:pt x="6811112" y="2621574"/>
                  <a:pt x="6794983" y="2573264"/>
                  <a:pt x="6786919" y="2573264"/>
                </a:cubicBezTo>
                <a:cubicBezTo>
                  <a:pt x="6803048" y="2613524"/>
                  <a:pt x="6803048" y="2645731"/>
                  <a:pt x="6827240" y="2653783"/>
                </a:cubicBezTo>
                <a:cubicBezTo>
                  <a:pt x="6827240" y="2661835"/>
                  <a:pt x="6823208" y="2663848"/>
                  <a:pt x="6820185" y="2665862"/>
                </a:cubicBezTo>
                <a:lnTo>
                  <a:pt x="6819386" y="2675437"/>
                </a:lnTo>
                <a:lnTo>
                  <a:pt x="6820400" y="2678530"/>
                </a:lnTo>
                <a:lnTo>
                  <a:pt x="6833287" y="2684733"/>
                </a:lnTo>
                <a:cubicBezTo>
                  <a:pt x="6843871" y="2682469"/>
                  <a:pt x="6845383" y="2659823"/>
                  <a:pt x="6851433" y="2677939"/>
                </a:cubicBezTo>
                <a:cubicBezTo>
                  <a:pt x="6859498" y="2677939"/>
                  <a:pt x="6843369" y="2661835"/>
                  <a:pt x="6843369" y="2661835"/>
                </a:cubicBezTo>
                <a:cubicBezTo>
                  <a:pt x="6843369" y="2653783"/>
                  <a:pt x="6851433" y="2661835"/>
                  <a:pt x="6851433" y="2661835"/>
                </a:cubicBezTo>
                <a:cubicBezTo>
                  <a:pt x="6851433" y="2653783"/>
                  <a:pt x="6843369" y="2645731"/>
                  <a:pt x="6843369" y="2645731"/>
                </a:cubicBezTo>
                <a:cubicBezTo>
                  <a:pt x="6843369" y="2629627"/>
                  <a:pt x="6851433" y="2653783"/>
                  <a:pt x="6859498" y="2637679"/>
                </a:cubicBezTo>
                <a:cubicBezTo>
                  <a:pt x="6859498" y="2645731"/>
                  <a:pt x="6859498" y="2653783"/>
                  <a:pt x="6859498" y="2661835"/>
                </a:cubicBezTo>
                <a:cubicBezTo>
                  <a:pt x="6859498" y="2661835"/>
                  <a:pt x="6859498" y="2629627"/>
                  <a:pt x="6867562" y="2645731"/>
                </a:cubicBezTo>
                <a:cubicBezTo>
                  <a:pt x="6875626" y="2637679"/>
                  <a:pt x="6867562" y="2613524"/>
                  <a:pt x="6875626" y="2605473"/>
                </a:cubicBezTo>
                <a:cubicBezTo>
                  <a:pt x="6883688" y="2629627"/>
                  <a:pt x="6883688" y="2613524"/>
                  <a:pt x="6891752" y="2637679"/>
                </a:cubicBezTo>
                <a:cubicBezTo>
                  <a:pt x="6883688" y="2645731"/>
                  <a:pt x="6883688" y="2653783"/>
                  <a:pt x="6867562" y="2653783"/>
                </a:cubicBezTo>
                <a:cubicBezTo>
                  <a:pt x="6867562" y="2669887"/>
                  <a:pt x="6883688" y="2653783"/>
                  <a:pt x="6875626" y="2669887"/>
                </a:cubicBezTo>
                <a:cubicBezTo>
                  <a:pt x="6883688" y="2669887"/>
                  <a:pt x="6875626" y="2645731"/>
                  <a:pt x="6891752" y="2669887"/>
                </a:cubicBezTo>
                <a:cubicBezTo>
                  <a:pt x="6891752" y="2661835"/>
                  <a:pt x="6891752" y="2645731"/>
                  <a:pt x="6891752" y="2637679"/>
                </a:cubicBezTo>
                <a:cubicBezTo>
                  <a:pt x="6915945" y="2669887"/>
                  <a:pt x="6907881" y="2621574"/>
                  <a:pt x="6924009" y="2669887"/>
                </a:cubicBezTo>
                <a:cubicBezTo>
                  <a:pt x="6915945" y="2669887"/>
                  <a:pt x="6907881" y="2669887"/>
                  <a:pt x="6899816" y="2661835"/>
                </a:cubicBezTo>
                <a:cubicBezTo>
                  <a:pt x="6899816" y="2661835"/>
                  <a:pt x="6899816" y="2669887"/>
                  <a:pt x="6899816" y="2677939"/>
                </a:cubicBezTo>
                <a:cubicBezTo>
                  <a:pt x="6891752" y="2669887"/>
                  <a:pt x="6875626" y="2685992"/>
                  <a:pt x="6867562" y="2669887"/>
                </a:cubicBezTo>
                <a:cubicBezTo>
                  <a:pt x="6859498" y="2669887"/>
                  <a:pt x="6867562" y="2677939"/>
                  <a:pt x="6867562" y="2685992"/>
                </a:cubicBezTo>
                <a:cubicBezTo>
                  <a:pt x="6827240" y="2677939"/>
                  <a:pt x="6754661" y="2742356"/>
                  <a:pt x="6730468" y="2718199"/>
                </a:cubicBezTo>
                <a:cubicBezTo>
                  <a:pt x="6746597" y="2726252"/>
                  <a:pt x="6722404" y="2694043"/>
                  <a:pt x="6730468" y="2685992"/>
                </a:cubicBezTo>
                <a:cubicBezTo>
                  <a:pt x="6730468" y="2685992"/>
                  <a:pt x="6722404" y="2685992"/>
                  <a:pt x="6722404" y="2677939"/>
                </a:cubicBezTo>
                <a:cubicBezTo>
                  <a:pt x="6714342" y="2685992"/>
                  <a:pt x="6730468" y="2702096"/>
                  <a:pt x="6730468" y="2718199"/>
                </a:cubicBezTo>
                <a:cubicBezTo>
                  <a:pt x="6722404" y="2710148"/>
                  <a:pt x="6698213" y="2766510"/>
                  <a:pt x="6690149" y="2718199"/>
                </a:cubicBezTo>
                <a:cubicBezTo>
                  <a:pt x="6690149" y="2718199"/>
                  <a:pt x="6698213" y="2718199"/>
                  <a:pt x="6698213" y="2734304"/>
                </a:cubicBezTo>
                <a:cubicBezTo>
                  <a:pt x="6706278" y="2734304"/>
                  <a:pt x="6698213" y="2685992"/>
                  <a:pt x="6714342" y="2718199"/>
                </a:cubicBezTo>
                <a:cubicBezTo>
                  <a:pt x="6714342" y="2677939"/>
                  <a:pt x="6706278" y="2677939"/>
                  <a:pt x="6682085" y="2710148"/>
                </a:cubicBezTo>
                <a:lnTo>
                  <a:pt x="6689240" y="2660135"/>
                </a:lnTo>
                <a:lnTo>
                  <a:pt x="6690149" y="2661835"/>
                </a:lnTo>
                <a:lnTo>
                  <a:pt x="6690149" y="2653783"/>
                </a:lnTo>
                <a:cubicBezTo>
                  <a:pt x="6698213" y="2661835"/>
                  <a:pt x="6714342" y="2653783"/>
                  <a:pt x="6722404" y="2661835"/>
                </a:cubicBezTo>
                <a:cubicBezTo>
                  <a:pt x="6730468" y="2653783"/>
                  <a:pt x="6706278" y="2645731"/>
                  <a:pt x="6706278" y="2629627"/>
                </a:cubicBezTo>
                <a:cubicBezTo>
                  <a:pt x="6706278" y="2645731"/>
                  <a:pt x="6690149" y="2645731"/>
                  <a:pt x="6690149" y="2629627"/>
                </a:cubicBezTo>
                <a:cubicBezTo>
                  <a:pt x="6686117" y="2633653"/>
                  <a:pt x="6688132" y="2637679"/>
                  <a:pt x="6690149" y="2642711"/>
                </a:cubicBezTo>
                <a:lnTo>
                  <a:pt x="6690149" y="2653783"/>
                </a:lnTo>
                <a:lnTo>
                  <a:pt x="6689240" y="2660135"/>
                </a:lnTo>
                <a:lnTo>
                  <a:pt x="6682085" y="2646738"/>
                </a:lnTo>
                <a:cubicBezTo>
                  <a:pt x="6682085" y="2641706"/>
                  <a:pt x="6682085" y="2637679"/>
                  <a:pt x="6674021" y="2637679"/>
                </a:cubicBezTo>
                <a:cubicBezTo>
                  <a:pt x="6674021" y="2661835"/>
                  <a:pt x="6674021" y="2677939"/>
                  <a:pt x="6682085" y="2685992"/>
                </a:cubicBezTo>
                <a:cubicBezTo>
                  <a:pt x="6674021" y="2694043"/>
                  <a:pt x="6665956" y="2694043"/>
                  <a:pt x="6665956" y="2710148"/>
                </a:cubicBezTo>
                <a:cubicBezTo>
                  <a:pt x="6665956" y="2718199"/>
                  <a:pt x="6674021" y="2718199"/>
                  <a:pt x="6674021" y="2726252"/>
                </a:cubicBezTo>
                <a:cubicBezTo>
                  <a:pt x="6665956" y="2718199"/>
                  <a:pt x="6665956" y="2734304"/>
                  <a:pt x="6665956" y="2750406"/>
                </a:cubicBezTo>
                <a:cubicBezTo>
                  <a:pt x="6657892" y="2750406"/>
                  <a:pt x="6649828" y="2734304"/>
                  <a:pt x="6641763" y="2742356"/>
                </a:cubicBezTo>
                <a:cubicBezTo>
                  <a:pt x="6665956" y="2750406"/>
                  <a:pt x="6641763" y="2750406"/>
                  <a:pt x="6649828" y="2766510"/>
                </a:cubicBezTo>
                <a:cubicBezTo>
                  <a:pt x="6633699" y="2758458"/>
                  <a:pt x="6641763" y="2750406"/>
                  <a:pt x="6625635" y="2734304"/>
                </a:cubicBezTo>
                <a:cubicBezTo>
                  <a:pt x="6625635" y="2726252"/>
                  <a:pt x="6633699" y="2734304"/>
                  <a:pt x="6633699" y="2734304"/>
                </a:cubicBezTo>
                <a:cubicBezTo>
                  <a:pt x="6633699" y="2702096"/>
                  <a:pt x="6609506" y="2734304"/>
                  <a:pt x="6601442" y="2702096"/>
                </a:cubicBezTo>
                <a:cubicBezTo>
                  <a:pt x="6593378" y="2718199"/>
                  <a:pt x="6617570" y="2726252"/>
                  <a:pt x="6617570" y="2742356"/>
                </a:cubicBezTo>
                <a:cubicBezTo>
                  <a:pt x="6593378" y="2734304"/>
                  <a:pt x="6625635" y="2774565"/>
                  <a:pt x="6601442" y="2774565"/>
                </a:cubicBezTo>
                <a:cubicBezTo>
                  <a:pt x="6601442" y="2782617"/>
                  <a:pt x="6609506" y="2798718"/>
                  <a:pt x="6609506" y="2806771"/>
                </a:cubicBezTo>
                <a:cubicBezTo>
                  <a:pt x="6609506" y="2790666"/>
                  <a:pt x="6617570" y="2782617"/>
                  <a:pt x="6617570" y="2766510"/>
                </a:cubicBezTo>
                <a:lnTo>
                  <a:pt x="6633004" y="2789622"/>
                </a:lnTo>
                <a:lnTo>
                  <a:pt x="6632607" y="2785078"/>
                </a:lnTo>
                <a:cubicBezTo>
                  <a:pt x="6632607" y="2778302"/>
                  <a:pt x="6634543" y="2772494"/>
                  <a:pt x="6642288" y="2768620"/>
                </a:cubicBezTo>
                <a:cubicBezTo>
                  <a:pt x="6642288" y="2784110"/>
                  <a:pt x="6650032" y="2791854"/>
                  <a:pt x="6650032" y="2791854"/>
                </a:cubicBezTo>
                <a:cubicBezTo>
                  <a:pt x="6657778" y="2791854"/>
                  <a:pt x="6650032" y="2784110"/>
                  <a:pt x="6650032" y="2776365"/>
                </a:cubicBezTo>
                <a:cubicBezTo>
                  <a:pt x="6665522" y="2799599"/>
                  <a:pt x="6665522" y="2799599"/>
                  <a:pt x="6673267" y="2822833"/>
                </a:cubicBezTo>
                <a:cubicBezTo>
                  <a:pt x="6665522" y="2822833"/>
                  <a:pt x="6665522" y="2822833"/>
                  <a:pt x="6665522" y="2815089"/>
                </a:cubicBezTo>
                <a:cubicBezTo>
                  <a:pt x="6657778" y="2807344"/>
                  <a:pt x="6642288" y="2815089"/>
                  <a:pt x="6634543" y="2807344"/>
                </a:cubicBezTo>
                <a:lnTo>
                  <a:pt x="6633077" y="2790491"/>
                </a:lnTo>
                <a:lnTo>
                  <a:pt x="6619585" y="2786641"/>
                </a:lnTo>
                <a:cubicBezTo>
                  <a:pt x="6617570" y="2790666"/>
                  <a:pt x="6617570" y="2798718"/>
                  <a:pt x="6617570" y="2806771"/>
                </a:cubicBezTo>
                <a:cubicBezTo>
                  <a:pt x="6617570" y="2822875"/>
                  <a:pt x="6649828" y="2838979"/>
                  <a:pt x="6657892" y="2871187"/>
                </a:cubicBezTo>
                <a:cubicBezTo>
                  <a:pt x="6665956" y="2871187"/>
                  <a:pt x="6674021" y="2847031"/>
                  <a:pt x="6682085" y="2863136"/>
                </a:cubicBezTo>
                <a:cubicBezTo>
                  <a:pt x="6690149" y="2879240"/>
                  <a:pt x="6657892" y="2871187"/>
                  <a:pt x="6674021" y="2895344"/>
                </a:cubicBezTo>
                <a:cubicBezTo>
                  <a:pt x="6674021" y="2863136"/>
                  <a:pt x="6706278" y="2887292"/>
                  <a:pt x="6698213" y="2855083"/>
                </a:cubicBezTo>
                <a:cubicBezTo>
                  <a:pt x="6682085" y="2855083"/>
                  <a:pt x="6665956" y="2847031"/>
                  <a:pt x="6641763" y="2830927"/>
                </a:cubicBezTo>
                <a:cubicBezTo>
                  <a:pt x="6641763" y="2822875"/>
                  <a:pt x="6657892" y="2830927"/>
                  <a:pt x="6657892" y="2822875"/>
                </a:cubicBezTo>
                <a:cubicBezTo>
                  <a:pt x="6657892" y="2838979"/>
                  <a:pt x="6674021" y="2838979"/>
                  <a:pt x="6682085" y="2847031"/>
                </a:cubicBezTo>
                <a:cubicBezTo>
                  <a:pt x="6690149" y="2838979"/>
                  <a:pt x="6674021" y="2838979"/>
                  <a:pt x="6682085" y="2822875"/>
                </a:cubicBezTo>
                <a:cubicBezTo>
                  <a:pt x="6682085" y="2822875"/>
                  <a:pt x="6682085" y="2838979"/>
                  <a:pt x="6690149" y="2838979"/>
                </a:cubicBezTo>
                <a:cubicBezTo>
                  <a:pt x="6698213" y="2838979"/>
                  <a:pt x="6690149" y="2822875"/>
                  <a:pt x="6690149" y="2822875"/>
                </a:cubicBezTo>
                <a:cubicBezTo>
                  <a:pt x="6698213" y="2814823"/>
                  <a:pt x="6698213" y="2830927"/>
                  <a:pt x="6698213" y="2838979"/>
                </a:cubicBezTo>
                <a:cubicBezTo>
                  <a:pt x="6706278" y="2822875"/>
                  <a:pt x="6698213" y="2806771"/>
                  <a:pt x="6698213" y="2790666"/>
                </a:cubicBezTo>
                <a:cubicBezTo>
                  <a:pt x="6706278" y="2806771"/>
                  <a:pt x="6714342" y="2814823"/>
                  <a:pt x="6714342" y="2806771"/>
                </a:cubicBezTo>
                <a:cubicBezTo>
                  <a:pt x="6730468" y="2822875"/>
                  <a:pt x="6714342" y="2822875"/>
                  <a:pt x="6706278" y="2822875"/>
                </a:cubicBezTo>
                <a:cubicBezTo>
                  <a:pt x="6714342" y="2838979"/>
                  <a:pt x="6746597" y="2830927"/>
                  <a:pt x="6730468" y="2798718"/>
                </a:cubicBezTo>
                <a:cubicBezTo>
                  <a:pt x="6730468" y="2782617"/>
                  <a:pt x="6738532" y="2822875"/>
                  <a:pt x="6738532" y="2830927"/>
                </a:cubicBezTo>
                <a:cubicBezTo>
                  <a:pt x="6754661" y="2822875"/>
                  <a:pt x="6738532" y="2806771"/>
                  <a:pt x="6754661" y="2806771"/>
                </a:cubicBezTo>
                <a:lnTo>
                  <a:pt x="6754661" y="2807697"/>
                </a:lnTo>
                <a:lnTo>
                  <a:pt x="6771627" y="2807697"/>
                </a:lnTo>
                <a:cubicBezTo>
                  <a:pt x="6763108" y="2815794"/>
                  <a:pt x="6780147" y="2831988"/>
                  <a:pt x="6780147" y="2815794"/>
                </a:cubicBezTo>
                <a:cubicBezTo>
                  <a:pt x="6788668" y="2799599"/>
                  <a:pt x="6788668" y="2840084"/>
                  <a:pt x="6771627" y="2831988"/>
                </a:cubicBezTo>
                <a:lnTo>
                  <a:pt x="6795612" y="2885177"/>
                </a:lnTo>
                <a:lnTo>
                  <a:pt x="6795993" y="2874208"/>
                </a:lnTo>
                <a:cubicBezTo>
                  <a:pt x="6790951" y="2863136"/>
                  <a:pt x="6782886" y="2851059"/>
                  <a:pt x="6778855" y="2838979"/>
                </a:cubicBezTo>
                <a:cubicBezTo>
                  <a:pt x="6786919" y="2838979"/>
                  <a:pt x="6786919" y="2847031"/>
                  <a:pt x="6786919" y="2847031"/>
                </a:cubicBezTo>
                <a:cubicBezTo>
                  <a:pt x="6794983" y="2847031"/>
                  <a:pt x="6803048" y="2838979"/>
                  <a:pt x="6811112" y="2838979"/>
                </a:cubicBezTo>
                <a:cubicBezTo>
                  <a:pt x="6827240" y="2855083"/>
                  <a:pt x="6803048" y="2863136"/>
                  <a:pt x="6794983" y="2855083"/>
                </a:cubicBezTo>
                <a:cubicBezTo>
                  <a:pt x="6794983" y="2863136"/>
                  <a:pt x="6794983" y="2871187"/>
                  <a:pt x="6803048" y="2879240"/>
                </a:cubicBezTo>
                <a:cubicBezTo>
                  <a:pt x="6803048" y="2847031"/>
                  <a:pt x="6827240" y="2895344"/>
                  <a:pt x="6803048" y="2903396"/>
                </a:cubicBezTo>
                <a:cubicBezTo>
                  <a:pt x="6811112" y="2919500"/>
                  <a:pt x="6811112" y="2895344"/>
                  <a:pt x="6819176" y="2895344"/>
                </a:cubicBezTo>
                <a:cubicBezTo>
                  <a:pt x="6827240" y="2887292"/>
                  <a:pt x="6819176" y="2879240"/>
                  <a:pt x="6811112" y="2863136"/>
                </a:cubicBezTo>
                <a:cubicBezTo>
                  <a:pt x="6827240" y="2855083"/>
                  <a:pt x="6819176" y="2830927"/>
                  <a:pt x="6843369" y="2822875"/>
                </a:cubicBezTo>
                <a:cubicBezTo>
                  <a:pt x="6843369" y="2838979"/>
                  <a:pt x="6851433" y="2838979"/>
                  <a:pt x="6859498" y="2847031"/>
                </a:cubicBezTo>
                <a:cubicBezTo>
                  <a:pt x="6859498" y="2838979"/>
                  <a:pt x="6859498" y="2830927"/>
                  <a:pt x="6867562" y="2830927"/>
                </a:cubicBezTo>
                <a:cubicBezTo>
                  <a:pt x="6867562" y="2830927"/>
                  <a:pt x="6867562" y="2822875"/>
                  <a:pt x="6867562" y="2814823"/>
                </a:cubicBezTo>
                <a:cubicBezTo>
                  <a:pt x="6883688" y="2830927"/>
                  <a:pt x="6891752" y="2822875"/>
                  <a:pt x="6907881" y="2830927"/>
                </a:cubicBezTo>
                <a:cubicBezTo>
                  <a:pt x="6907881" y="2822875"/>
                  <a:pt x="6907881" y="2822875"/>
                  <a:pt x="6907881" y="2814823"/>
                </a:cubicBezTo>
                <a:cubicBezTo>
                  <a:pt x="6899816" y="2806771"/>
                  <a:pt x="6899816" y="2822875"/>
                  <a:pt x="6891752" y="2814823"/>
                </a:cubicBezTo>
                <a:cubicBezTo>
                  <a:pt x="6891752" y="2806771"/>
                  <a:pt x="6891752" y="2798718"/>
                  <a:pt x="6883688" y="2790666"/>
                </a:cubicBezTo>
                <a:cubicBezTo>
                  <a:pt x="6899816" y="2806771"/>
                  <a:pt x="6891752" y="2790666"/>
                  <a:pt x="6883688" y="2774565"/>
                </a:cubicBezTo>
                <a:lnTo>
                  <a:pt x="6883688" y="2790666"/>
                </a:lnTo>
                <a:lnTo>
                  <a:pt x="6883688" y="2806771"/>
                </a:lnTo>
                <a:cubicBezTo>
                  <a:pt x="6875626" y="2790666"/>
                  <a:pt x="6859498" y="2782617"/>
                  <a:pt x="6851433" y="2758458"/>
                </a:cubicBezTo>
                <a:cubicBezTo>
                  <a:pt x="6859498" y="2766510"/>
                  <a:pt x="6859498" y="2774565"/>
                  <a:pt x="6867562" y="2774565"/>
                </a:cubicBezTo>
                <a:cubicBezTo>
                  <a:pt x="6875626" y="2774565"/>
                  <a:pt x="6867562" y="2758458"/>
                  <a:pt x="6867562" y="2758458"/>
                </a:cubicBezTo>
                <a:cubicBezTo>
                  <a:pt x="6867562" y="2754432"/>
                  <a:pt x="6875625" y="2758459"/>
                  <a:pt x="6882681" y="2764498"/>
                </a:cubicBezTo>
                <a:lnTo>
                  <a:pt x="6884418" y="2766460"/>
                </a:lnTo>
                <a:lnTo>
                  <a:pt x="6884700" y="2768234"/>
                </a:lnTo>
                <a:lnTo>
                  <a:pt x="6885675" y="2767878"/>
                </a:lnTo>
                <a:lnTo>
                  <a:pt x="6891375" y="2774312"/>
                </a:lnTo>
                <a:cubicBezTo>
                  <a:pt x="6893264" y="2777584"/>
                  <a:pt x="6893768" y="2780604"/>
                  <a:pt x="6891752" y="2782617"/>
                </a:cubicBezTo>
                <a:cubicBezTo>
                  <a:pt x="6895784" y="2782617"/>
                  <a:pt x="6899816" y="2778590"/>
                  <a:pt x="6901834" y="2772549"/>
                </a:cubicBezTo>
                <a:lnTo>
                  <a:pt x="6901441" y="2768234"/>
                </a:lnTo>
                <a:lnTo>
                  <a:pt x="6896414" y="2768234"/>
                </a:lnTo>
                <a:cubicBezTo>
                  <a:pt x="6894818" y="2767219"/>
                  <a:pt x="6892953" y="2766202"/>
                  <a:pt x="6890957" y="2765948"/>
                </a:cubicBezTo>
                <a:lnTo>
                  <a:pt x="6885675" y="2767878"/>
                </a:lnTo>
                <a:lnTo>
                  <a:pt x="6884418" y="2766460"/>
                </a:lnTo>
                <a:lnTo>
                  <a:pt x="6879376" y="2734690"/>
                </a:lnTo>
                <a:cubicBezTo>
                  <a:pt x="6876180" y="2725540"/>
                  <a:pt x="6871921" y="2719442"/>
                  <a:pt x="6867662" y="2719442"/>
                </a:cubicBezTo>
                <a:cubicBezTo>
                  <a:pt x="6859141" y="2695046"/>
                  <a:pt x="6884700" y="2727574"/>
                  <a:pt x="6876179" y="2703179"/>
                </a:cubicBezTo>
                <a:cubicBezTo>
                  <a:pt x="6884700" y="2727574"/>
                  <a:pt x="6901738" y="2760102"/>
                  <a:pt x="6893220" y="2760102"/>
                </a:cubicBezTo>
                <a:lnTo>
                  <a:pt x="6901412" y="2767923"/>
                </a:lnTo>
                <a:lnTo>
                  <a:pt x="6899816" y="2750406"/>
                </a:lnTo>
                <a:cubicBezTo>
                  <a:pt x="6903848" y="2754432"/>
                  <a:pt x="6911912" y="2760472"/>
                  <a:pt x="6918969" y="2769531"/>
                </a:cubicBezTo>
                <a:lnTo>
                  <a:pt x="6925084" y="2786906"/>
                </a:lnTo>
                <a:lnTo>
                  <a:pt x="6926655" y="2793184"/>
                </a:lnTo>
                <a:lnTo>
                  <a:pt x="6927350" y="2793347"/>
                </a:lnTo>
                <a:lnTo>
                  <a:pt x="6932074" y="2806771"/>
                </a:lnTo>
                <a:cubicBezTo>
                  <a:pt x="6924009" y="2806771"/>
                  <a:pt x="6924009" y="2806771"/>
                  <a:pt x="6924009" y="2798718"/>
                </a:cubicBezTo>
                <a:cubicBezTo>
                  <a:pt x="6907881" y="2806771"/>
                  <a:pt x="6932074" y="2806771"/>
                  <a:pt x="6932074" y="2822875"/>
                </a:cubicBezTo>
                <a:cubicBezTo>
                  <a:pt x="6940138" y="2814823"/>
                  <a:pt x="6932074" y="2790666"/>
                  <a:pt x="6948202" y="2806771"/>
                </a:cubicBezTo>
                <a:cubicBezTo>
                  <a:pt x="6944170" y="2794694"/>
                  <a:pt x="6938122" y="2794694"/>
                  <a:pt x="6933081" y="2794694"/>
                </a:cubicBezTo>
                <a:lnTo>
                  <a:pt x="6927350" y="2793347"/>
                </a:lnTo>
                <a:lnTo>
                  <a:pt x="6925084" y="2786906"/>
                </a:lnTo>
                <a:lnTo>
                  <a:pt x="6924009" y="2782617"/>
                </a:lnTo>
                <a:cubicBezTo>
                  <a:pt x="6932074" y="2766510"/>
                  <a:pt x="6940138" y="2798718"/>
                  <a:pt x="6948202" y="2790666"/>
                </a:cubicBezTo>
                <a:cubicBezTo>
                  <a:pt x="6956267" y="2782617"/>
                  <a:pt x="6940138" y="2774565"/>
                  <a:pt x="6940138" y="2766510"/>
                </a:cubicBezTo>
                <a:cubicBezTo>
                  <a:pt x="6948202" y="2774565"/>
                  <a:pt x="6956267" y="2774565"/>
                  <a:pt x="6964331" y="2750406"/>
                </a:cubicBezTo>
                <a:cubicBezTo>
                  <a:pt x="6972395" y="2774565"/>
                  <a:pt x="6972395" y="2782617"/>
                  <a:pt x="6972395" y="2790666"/>
                </a:cubicBezTo>
                <a:cubicBezTo>
                  <a:pt x="6972395" y="2798718"/>
                  <a:pt x="6980460" y="2774565"/>
                  <a:pt x="6988524" y="2790666"/>
                </a:cubicBezTo>
                <a:cubicBezTo>
                  <a:pt x="6996588" y="2782617"/>
                  <a:pt x="6980460" y="2750406"/>
                  <a:pt x="6972395" y="2758458"/>
                </a:cubicBezTo>
                <a:cubicBezTo>
                  <a:pt x="6996588" y="2726252"/>
                  <a:pt x="6996588" y="2798718"/>
                  <a:pt x="6988524" y="2806771"/>
                </a:cubicBezTo>
                <a:cubicBezTo>
                  <a:pt x="6980460" y="2814823"/>
                  <a:pt x="6980460" y="2806771"/>
                  <a:pt x="6980460" y="2798718"/>
                </a:cubicBezTo>
                <a:cubicBezTo>
                  <a:pt x="6972395" y="2814823"/>
                  <a:pt x="6988524" y="2814823"/>
                  <a:pt x="6980460" y="2830927"/>
                </a:cubicBezTo>
                <a:cubicBezTo>
                  <a:pt x="6964331" y="2798718"/>
                  <a:pt x="6964331" y="2822875"/>
                  <a:pt x="6948202" y="2838979"/>
                </a:cubicBezTo>
                <a:cubicBezTo>
                  <a:pt x="6948202" y="2830927"/>
                  <a:pt x="6956267" y="2830927"/>
                  <a:pt x="6948202" y="2814823"/>
                </a:cubicBezTo>
                <a:cubicBezTo>
                  <a:pt x="6932074" y="2814823"/>
                  <a:pt x="6948202" y="2830927"/>
                  <a:pt x="6932074" y="2830927"/>
                </a:cubicBezTo>
                <a:cubicBezTo>
                  <a:pt x="6940138" y="2847031"/>
                  <a:pt x="6948202" y="2847031"/>
                  <a:pt x="6948202" y="2871187"/>
                </a:cubicBezTo>
                <a:cubicBezTo>
                  <a:pt x="6932074" y="2863136"/>
                  <a:pt x="6940138" y="2847031"/>
                  <a:pt x="6924009" y="2822875"/>
                </a:cubicBezTo>
                <a:cubicBezTo>
                  <a:pt x="6915945" y="2822875"/>
                  <a:pt x="6940138" y="2855083"/>
                  <a:pt x="6924009" y="2847031"/>
                </a:cubicBezTo>
                <a:cubicBezTo>
                  <a:pt x="6924009" y="2863136"/>
                  <a:pt x="6932074" y="2879240"/>
                  <a:pt x="6940138" y="2871187"/>
                </a:cubicBezTo>
                <a:cubicBezTo>
                  <a:pt x="6940138" y="2887292"/>
                  <a:pt x="6940138" y="2887292"/>
                  <a:pt x="6948202" y="2911448"/>
                </a:cubicBezTo>
                <a:cubicBezTo>
                  <a:pt x="6940138" y="2911448"/>
                  <a:pt x="6940138" y="2895344"/>
                  <a:pt x="6932074" y="2895344"/>
                </a:cubicBezTo>
                <a:lnTo>
                  <a:pt x="6932074" y="2911448"/>
                </a:lnTo>
                <a:cubicBezTo>
                  <a:pt x="6948202" y="2911448"/>
                  <a:pt x="6948202" y="2951706"/>
                  <a:pt x="6940138" y="2951706"/>
                </a:cubicBezTo>
                <a:cubicBezTo>
                  <a:pt x="6932074" y="2959758"/>
                  <a:pt x="6924009" y="2951706"/>
                  <a:pt x="6924009" y="2943654"/>
                </a:cubicBezTo>
                <a:cubicBezTo>
                  <a:pt x="6915945" y="2943654"/>
                  <a:pt x="6924009" y="2951706"/>
                  <a:pt x="6915945" y="2951706"/>
                </a:cubicBezTo>
                <a:cubicBezTo>
                  <a:pt x="6932074" y="2967810"/>
                  <a:pt x="6915945" y="2967810"/>
                  <a:pt x="6932074" y="3000019"/>
                </a:cubicBezTo>
                <a:cubicBezTo>
                  <a:pt x="6924009" y="3008071"/>
                  <a:pt x="6915945" y="3008071"/>
                  <a:pt x="6907881" y="3000019"/>
                </a:cubicBezTo>
                <a:cubicBezTo>
                  <a:pt x="6924009" y="3008071"/>
                  <a:pt x="6932074" y="2967810"/>
                  <a:pt x="6899816" y="2967810"/>
                </a:cubicBezTo>
                <a:cubicBezTo>
                  <a:pt x="6899816" y="2951706"/>
                  <a:pt x="6907881" y="2943654"/>
                  <a:pt x="6899816" y="2919500"/>
                </a:cubicBezTo>
                <a:cubicBezTo>
                  <a:pt x="6891752" y="2903396"/>
                  <a:pt x="6891752" y="2919500"/>
                  <a:pt x="6883688" y="2919500"/>
                </a:cubicBezTo>
                <a:cubicBezTo>
                  <a:pt x="6899816" y="2927552"/>
                  <a:pt x="6899816" y="2937617"/>
                  <a:pt x="6895784" y="2948686"/>
                </a:cubicBezTo>
                <a:lnTo>
                  <a:pt x="6892357" y="2958670"/>
                </a:lnTo>
                <a:lnTo>
                  <a:pt x="6893994" y="2962241"/>
                </a:lnTo>
                <a:lnTo>
                  <a:pt x="6891469" y="2961258"/>
                </a:lnTo>
                <a:lnTo>
                  <a:pt x="6883688" y="2983915"/>
                </a:lnTo>
                <a:cubicBezTo>
                  <a:pt x="6883688" y="2983915"/>
                  <a:pt x="6891752" y="2991967"/>
                  <a:pt x="6891752" y="2983915"/>
                </a:cubicBezTo>
                <a:cubicBezTo>
                  <a:pt x="6915945" y="3000019"/>
                  <a:pt x="6859498" y="2983915"/>
                  <a:pt x="6875626" y="3016123"/>
                </a:cubicBezTo>
                <a:cubicBezTo>
                  <a:pt x="6859498" y="3008071"/>
                  <a:pt x="6867562" y="3040280"/>
                  <a:pt x="6851433" y="3032227"/>
                </a:cubicBezTo>
                <a:cubicBezTo>
                  <a:pt x="6851433" y="3024175"/>
                  <a:pt x="6859498" y="3016123"/>
                  <a:pt x="6851433" y="3008071"/>
                </a:cubicBezTo>
                <a:cubicBezTo>
                  <a:pt x="6875626" y="3008071"/>
                  <a:pt x="6859498" y="3000019"/>
                  <a:pt x="6875626" y="2983915"/>
                </a:cubicBezTo>
                <a:cubicBezTo>
                  <a:pt x="6867562" y="2983915"/>
                  <a:pt x="6859498" y="2967810"/>
                  <a:pt x="6851433" y="2943654"/>
                </a:cubicBezTo>
                <a:cubicBezTo>
                  <a:pt x="6843369" y="2943654"/>
                  <a:pt x="6843369" y="2967810"/>
                  <a:pt x="6835305" y="2951706"/>
                </a:cubicBezTo>
                <a:cubicBezTo>
                  <a:pt x="6827240" y="2927552"/>
                  <a:pt x="6851433" y="2951706"/>
                  <a:pt x="6859498" y="2935602"/>
                </a:cubicBezTo>
                <a:cubicBezTo>
                  <a:pt x="6843369" y="2935602"/>
                  <a:pt x="6835305" y="2927552"/>
                  <a:pt x="6827240" y="2911448"/>
                </a:cubicBezTo>
                <a:cubicBezTo>
                  <a:pt x="6827240" y="2915473"/>
                  <a:pt x="6831272" y="2923525"/>
                  <a:pt x="6832280" y="2930570"/>
                </a:cubicBezTo>
                <a:lnTo>
                  <a:pt x="6820183" y="2942649"/>
                </a:lnTo>
                <a:lnTo>
                  <a:pt x="6818888" y="2939341"/>
                </a:lnTo>
                <a:lnTo>
                  <a:pt x="6818169" y="2928557"/>
                </a:lnTo>
                <a:cubicBezTo>
                  <a:pt x="6817161" y="2925540"/>
                  <a:pt x="6815144" y="2923525"/>
                  <a:pt x="6811112" y="2919500"/>
                </a:cubicBezTo>
                <a:lnTo>
                  <a:pt x="6818888" y="2939341"/>
                </a:lnTo>
                <a:lnTo>
                  <a:pt x="6819176" y="2943654"/>
                </a:lnTo>
                <a:lnTo>
                  <a:pt x="6820183" y="2942649"/>
                </a:lnTo>
                <a:lnTo>
                  <a:pt x="6820185" y="2942649"/>
                </a:lnTo>
                <a:cubicBezTo>
                  <a:pt x="6827240" y="2949693"/>
                  <a:pt x="6835305" y="2955734"/>
                  <a:pt x="6835305" y="2959758"/>
                </a:cubicBezTo>
                <a:cubicBezTo>
                  <a:pt x="6827240" y="2963785"/>
                  <a:pt x="6829257" y="2975862"/>
                  <a:pt x="6831272" y="2988947"/>
                </a:cubicBezTo>
                <a:lnTo>
                  <a:pt x="6827355" y="3023185"/>
                </a:lnTo>
                <a:lnTo>
                  <a:pt x="6824218" y="3010083"/>
                </a:lnTo>
                <a:lnTo>
                  <a:pt x="6822981" y="2995764"/>
                </a:lnTo>
                <a:lnTo>
                  <a:pt x="6827240" y="3000019"/>
                </a:lnTo>
                <a:lnTo>
                  <a:pt x="6822498" y="2990186"/>
                </a:lnTo>
                <a:lnTo>
                  <a:pt x="6819176" y="2951706"/>
                </a:lnTo>
                <a:cubicBezTo>
                  <a:pt x="6811112" y="2955734"/>
                  <a:pt x="6811112" y="2963785"/>
                  <a:pt x="6814136" y="2972843"/>
                </a:cubicBezTo>
                <a:lnTo>
                  <a:pt x="6822498" y="2990186"/>
                </a:lnTo>
                <a:lnTo>
                  <a:pt x="6822981" y="2995764"/>
                </a:lnTo>
                <a:lnTo>
                  <a:pt x="6819176" y="2991967"/>
                </a:lnTo>
                <a:cubicBezTo>
                  <a:pt x="6811112" y="2991967"/>
                  <a:pt x="6803048" y="3000019"/>
                  <a:pt x="6811112" y="3008071"/>
                </a:cubicBezTo>
                <a:cubicBezTo>
                  <a:pt x="6786919" y="2991967"/>
                  <a:pt x="6819176" y="2983915"/>
                  <a:pt x="6803048" y="2951706"/>
                </a:cubicBezTo>
                <a:cubicBezTo>
                  <a:pt x="6803048" y="2959758"/>
                  <a:pt x="6803048" y="2959758"/>
                  <a:pt x="6803048" y="2967810"/>
                </a:cubicBezTo>
                <a:cubicBezTo>
                  <a:pt x="6786919" y="2967810"/>
                  <a:pt x="6803048" y="2951706"/>
                  <a:pt x="6786919" y="2943654"/>
                </a:cubicBezTo>
                <a:cubicBezTo>
                  <a:pt x="6778855" y="2951706"/>
                  <a:pt x="6786919" y="2951706"/>
                  <a:pt x="6794983" y="2967810"/>
                </a:cubicBezTo>
                <a:cubicBezTo>
                  <a:pt x="6778855" y="2959758"/>
                  <a:pt x="6770790" y="2951706"/>
                  <a:pt x="6762725" y="2935602"/>
                </a:cubicBezTo>
                <a:cubicBezTo>
                  <a:pt x="6762725" y="2967810"/>
                  <a:pt x="6754661" y="2975862"/>
                  <a:pt x="6746597" y="2991967"/>
                </a:cubicBezTo>
                <a:cubicBezTo>
                  <a:pt x="6754661" y="2983915"/>
                  <a:pt x="6778855" y="2967810"/>
                  <a:pt x="6778855" y="3000019"/>
                </a:cubicBezTo>
                <a:cubicBezTo>
                  <a:pt x="6786919" y="2991967"/>
                  <a:pt x="6778855" y="2959758"/>
                  <a:pt x="6803048" y="2975862"/>
                </a:cubicBezTo>
                <a:cubicBezTo>
                  <a:pt x="6794983" y="2979890"/>
                  <a:pt x="6792968" y="2985929"/>
                  <a:pt x="6791961" y="2992974"/>
                </a:cubicBezTo>
                <a:lnTo>
                  <a:pt x="6787060" y="3015472"/>
                </a:lnTo>
                <a:lnTo>
                  <a:pt x="6784904" y="3014110"/>
                </a:lnTo>
                <a:cubicBezTo>
                  <a:pt x="6776840" y="3006059"/>
                  <a:pt x="6766758" y="2991967"/>
                  <a:pt x="6762725" y="2983915"/>
                </a:cubicBezTo>
                <a:cubicBezTo>
                  <a:pt x="6754661" y="2991967"/>
                  <a:pt x="6770790" y="2991967"/>
                  <a:pt x="6770790" y="3008071"/>
                </a:cubicBezTo>
                <a:cubicBezTo>
                  <a:pt x="6762725" y="3024175"/>
                  <a:pt x="6762725" y="3000019"/>
                  <a:pt x="6754661" y="2991967"/>
                </a:cubicBezTo>
                <a:cubicBezTo>
                  <a:pt x="6754661" y="3000019"/>
                  <a:pt x="6746597" y="3008071"/>
                  <a:pt x="6738532" y="3008071"/>
                </a:cubicBezTo>
                <a:cubicBezTo>
                  <a:pt x="6738532" y="3000019"/>
                  <a:pt x="6738532" y="3000019"/>
                  <a:pt x="6738532" y="2991967"/>
                </a:cubicBezTo>
                <a:cubicBezTo>
                  <a:pt x="6722404" y="2991967"/>
                  <a:pt x="6730468" y="3008071"/>
                  <a:pt x="6730468" y="3016123"/>
                </a:cubicBezTo>
                <a:cubicBezTo>
                  <a:pt x="6722404" y="3024175"/>
                  <a:pt x="6714342" y="3000019"/>
                  <a:pt x="6722404" y="2991967"/>
                </a:cubicBezTo>
                <a:cubicBezTo>
                  <a:pt x="6718372" y="2991967"/>
                  <a:pt x="6714342" y="2991967"/>
                  <a:pt x="6710310" y="2989954"/>
                </a:cubicBezTo>
                <a:lnTo>
                  <a:pt x="6706219" y="2985190"/>
                </a:lnTo>
                <a:lnTo>
                  <a:pt x="6706007" y="2985473"/>
                </a:lnTo>
                <a:lnTo>
                  <a:pt x="6706007" y="2984944"/>
                </a:lnTo>
                <a:lnTo>
                  <a:pt x="6698213" y="2975862"/>
                </a:lnTo>
                <a:cubicBezTo>
                  <a:pt x="6682085" y="2991967"/>
                  <a:pt x="6714342" y="2983915"/>
                  <a:pt x="6714342" y="3008071"/>
                </a:cubicBezTo>
                <a:cubicBezTo>
                  <a:pt x="6714342" y="3008071"/>
                  <a:pt x="6706278" y="3016123"/>
                  <a:pt x="6706278" y="3016123"/>
                </a:cubicBezTo>
                <a:cubicBezTo>
                  <a:pt x="6706278" y="3008071"/>
                  <a:pt x="6714342" y="3008071"/>
                  <a:pt x="6706278" y="3000019"/>
                </a:cubicBezTo>
                <a:cubicBezTo>
                  <a:pt x="6706278" y="2983915"/>
                  <a:pt x="6690149" y="3000019"/>
                  <a:pt x="6682085" y="3000019"/>
                </a:cubicBezTo>
                <a:cubicBezTo>
                  <a:pt x="6690149" y="2991967"/>
                  <a:pt x="6682085" y="2975862"/>
                  <a:pt x="6665956" y="2983915"/>
                </a:cubicBezTo>
                <a:cubicBezTo>
                  <a:pt x="6682085" y="2991967"/>
                  <a:pt x="6682085" y="3016123"/>
                  <a:pt x="6682085" y="3024175"/>
                </a:cubicBezTo>
                <a:cubicBezTo>
                  <a:pt x="6674021" y="3032227"/>
                  <a:pt x="6674021" y="3032227"/>
                  <a:pt x="6665956" y="3024175"/>
                </a:cubicBezTo>
                <a:cubicBezTo>
                  <a:pt x="6657892" y="3032227"/>
                  <a:pt x="6682085" y="3032227"/>
                  <a:pt x="6682085" y="3048331"/>
                </a:cubicBezTo>
                <a:cubicBezTo>
                  <a:pt x="6682085" y="3048331"/>
                  <a:pt x="6682085" y="3040280"/>
                  <a:pt x="6682085" y="3032227"/>
                </a:cubicBezTo>
                <a:cubicBezTo>
                  <a:pt x="6698213" y="3040280"/>
                  <a:pt x="6690149" y="3072486"/>
                  <a:pt x="6698213" y="3088589"/>
                </a:cubicBezTo>
                <a:cubicBezTo>
                  <a:pt x="6706278" y="3064433"/>
                  <a:pt x="6738532" y="3080537"/>
                  <a:pt x="6722404" y="3024175"/>
                </a:cubicBezTo>
                <a:cubicBezTo>
                  <a:pt x="6714342" y="3024175"/>
                  <a:pt x="6722404" y="3040280"/>
                  <a:pt x="6722404" y="3048331"/>
                </a:cubicBezTo>
                <a:cubicBezTo>
                  <a:pt x="6706278" y="3040280"/>
                  <a:pt x="6714342" y="3016123"/>
                  <a:pt x="6722404" y="3016123"/>
                </a:cubicBezTo>
                <a:cubicBezTo>
                  <a:pt x="6730468" y="3024175"/>
                  <a:pt x="6730468" y="3032227"/>
                  <a:pt x="6738532" y="3040280"/>
                </a:cubicBezTo>
                <a:cubicBezTo>
                  <a:pt x="6722404" y="3048331"/>
                  <a:pt x="6730468" y="3064433"/>
                  <a:pt x="6730468" y="3072486"/>
                </a:cubicBezTo>
                <a:cubicBezTo>
                  <a:pt x="6746597" y="3072486"/>
                  <a:pt x="6738532" y="3048331"/>
                  <a:pt x="6754661" y="3064433"/>
                </a:cubicBezTo>
                <a:cubicBezTo>
                  <a:pt x="6754661" y="3056383"/>
                  <a:pt x="6754661" y="3048331"/>
                  <a:pt x="6754661" y="3040280"/>
                </a:cubicBezTo>
                <a:cubicBezTo>
                  <a:pt x="6754661" y="3048331"/>
                  <a:pt x="6770790" y="3048331"/>
                  <a:pt x="6770790" y="3072486"/>
                </a:cubicBezTo>
                <a:cubicBezTo>
                  <a:pt x="6770790" y="3064433"/>
                  <a:pt x="6778855" y="3064433"/>
                  <a:pt x="6778855" y="3072486"/>
                </a:cubicBezTo>
                <a:cubicBezTo>
                  <a:pt x="6738532" y="3072486"/>
                  <a:pt x="6674021" y="3120798"/>
                  <a:pt x="6633699" y="3112746"/>
                </a:cubicBezTo>
                <a:cubicBezTo>
                  <a:pt x="6585313" y="3136902"/>
                  <a:pt x="6504673" y="3161058"/>
                  <a:pt x="6440159" y="3169111"/>
                </a:cubicBezTo>
                <a:cubicBezTo>
                  <a:pt x="6440159" y="3161058"/>
                  <a:pt x="6440159" y="3153006"/>
                  <a:pt x="6448223" y="3153006"/>
                </a:cubicBezTo>
                <a:cubicBezTo>
                  <a:pt x="6480480" y="3153006"/>
                  <a:pt x="6520799" y="3161058"/>
                  <a:pt x="6520799" y="3120798"/>
                </a:cubicBezTo>
                <a:cubicBezTo>
                  <a:pt x="6528863" y="3112746"/>
                  <a:pt x="6528863" y="3136902"/>
                  <a:pt x="6528863" y="3144955"/>
                </a:cubicBezTo>
                <a:cubicBezTo>
                  <a:pt x="6536927" y="3144955"/>
                  <a:pt x="6536927" y="3112746"/>
                  <a:pt x="6544992" y="3136902"/>
                </a:cubicBezTo>
                <a:cubicBezTo>
                  <a:pt x="6553056" y="3128850"/>
                  <a:pt x="6569185" y="3128850"/>
                  <a:pt x="6553056" y="3104693"/>
                </a:cubicBezTo>
                <a:cubicBezTo>
                  <a:pt x="6569185" y="3104693"/>
                  <a:pt x="6561120" y="3112746"/>
                  <a:pt x="6569185" y="3120798"/>
                </a:cubicBezTo>
                <a:cubicBezTo>
                  <a:pt x="6577249" y="3120798"/>
                  <a:pt x="6569185" y="3104693"/>
                  <a:pt x="6577249" y="3096642"/>
                </a:cubicBezTo>
                <a:cubicBezTo>
                  <a:pt x="6593378" y="3128850"/>
                  <a:pt x="6617570" y="3096642"/>
                  <a:pt x="6649828" y="3104693"/>
                </a:cubicBezTo>
                <a:cubicBezTo>
                  <a:pt x="6641763" y="3096642"/>
                  <a:pt x="6641763" y="3096642"/>
                  <a:pt x="6633699" y="3080537"/>
                </a:cubicBezTo>
                <a:cubicBezTo>
                  <a:pt x="6649828" y="3096642"/>
                  <a:pt x="6690149" y="3104693"/>
                  <a:pt x="6690149" y="3056383"/>
                </a:cubicBezTo>
                <a:cubicBezTo>
                  <a:pt x="6682085" y="3072486"/>
                  <a:pt x="6657892" y="3024175"/>
                  <a:pt x="6657892" y="3056383"/>
                </a:cubicBezTo>
                <a:cubicBezTo>
                  <a:pt x="6641763" y="3040280"/>
                  <a:pt x="6633699" y="3024175"/>
                  <a:pt x="6625635" y="3056383"/>
                </a:cubicBezTo>
                <a:cubicBezTo>
                  <a:pt x="6617570" y="3064433"/>
                  <a:pt x="6609506" y="3032227"/>
                  <a:pt x="6593378" y="3040280"/>
                </a:cubicBezTo>
                <a:lnTo>
                  <a:pt x="6602598" y="3031074"/>
                </a:lnTo>
                <a:lnTo>
                  <a:pt x="6602598" y="3024197"/>
                </a:lnTo>
                <a:cubicBezTo>
                  <a:pt x="6602598" y="3000963"/>
                  <a:pt x="6585172" y="3016452"/>
                  <a:pt x="6576459" y="2993218"/>
                </a:cubicBezTo>
                <a:cubicBezTo>
                  <a:pt x="6593885" y="3000963"/>
                  <a:pt x="6602598" y="2985473"/>
                  <a:pt x="6585172" y="2977729"/>
                </a:cubicBezTo>
                <a:cubicBezTo>
                  <a:pt x="6585172" y="2969984"/>
                  <a:pt x="6593885" y="2977729"/>
                  <a:pt x="6602598" y="2969984"/>
                </a:cubicBezTo>
                <a:cubicBezTo>
                  <a:pt x="6593885" y="2977729"/>
                  <a:pt x="6611312" y="2993218"/>
                  <a:pt x="6593885" y="3000963"/>
                </a:cubicBezTo>
                <a:cubicBezTo>
                  <a:pt x="6602598" y="3000963"/>
                  <a:pt x="6602598" y="3016452"/>
                  <a:pt x="6611312" y="3016452"/>
                </a:cubicBezTo>
                <a:lnTo>
                  <a:pt x="6603715" y="3029956"/>
                </a:lnTo>
                <a:lnTo>
                  <a:pt x="6617570" y="3016123"/>
                </a:lnTo>
                <a:cubicBezTo>
                  <a:pt x="6617570" y="3024175"/>
                  <a:pt x="6617570" y="3032227"/>
                  <a:pt x="6617570" y="3040280"/>
                </a:cubicBezTo>
                <a:cubicBezTo>
                  <a:pt x="6625635" y="3032227"/>
                  <a:pt x="6633699" y="3032227"/>
                  <a:pt x="6633699" y="3016123"/>
                </a:cubicBezTo>
                <a:cubicBezTo>
                  <a:pt x="6649828" y="3032227"/>
                  <a:pt x="6649828" y="3008071"/>
                  <a:pt x="6657892" y="3032227"/>
                </a:cubicBezTo>
                <a:cubicBezTo>
                  <a:pt x="6665956" y="3032227"/>
                  <a:pt x="6657892" y="3016123"/>
                  <a:pt x="6657892" y="3016123"/>
                </a:cubicBezTo>
                <a:cubicBezTo>
                  <a:pt x="6649828" y="2983915"/>
                  <a:pt x="6617570" y="3032227"/>
                  <a:pt x="6601442" y="3000019"/>
                </a:cubicBezTo>
                <a:cubicBezTo>
                  <a:pt x="6609506" y="2991967"/>
                  <a:pt x="6617570" y="3000019"/>
                  <a:pt x="6617570" y="3000019"/>
                </a:cubicBezTo>
                <a:cubicBezTo>
                  <a:pt x="6609506" y="2983915"/>
                  <a:pt x="6609506" y="2959758"/>
                  <a:pt x="6593378" y="2943654"/>
                </a:cubicBezTo>
                <a:cubicBezTo>
                  <a:pt x="6593378" y="2959758"/>
                  <a:pt x="6585313" y="2959758"/>
                  <a:pt x="6577249" y="2959758"/>
                </a:cubicBezTo>
                <a:cubicBezTo>
                  <a:pt x="6561120" y="2935602"/>
                  <a:pt x="6561120" y="2951706"/>
                  <a:pt x="6544992" y="2919500"/>
                </a:cubicBezTo>
                <a:cubicBezTo>
                  <a:pt x="6544992" y="2927552"/>
                  <a:pt x="6553056" y="2951706"/>
                  <a:pt x="6553056" y="2967810"/>
                </a:cubicBezTo>
                <a:cubicBezTo>
                  <a:pt x="6561120" y="2983915"/>
                  <a:pt x="6553056" y="2951706"/>
                  <a:pt x="6569185" y="2959758"/>
                </a:cubicBezTo>
                <a:cubicBezTo>
                  <a:pt x="6577249" y="2967810"/>
                  <a:pt x="6569185" y="2975862"/>
                  <a:pt x="6569185" y="2991967"/>
                </a:cubicBezTo>
                <a:cubicBezTo>
                  <a:pt x="6561120" y="2983915"/>
                  <a:pt x="6561120" y="2983915"/>
                  <a:pt x="6553056" y="2983915"/>
                </a:cubicBezTo>
                <a:cubicBezTo>
                  <a:pt x="6569185" y="3000019"/>
                  <a:pt x="6553056" y="3000019"/>
                  <a:pt x="6569185" y="3024175"/>
                </a:cubicBezTo>
                <a:cubicBezTo>
                  <a:pt x="6561120" y="3048331"/>
                  <a:pt x="6544992" y="3048331"/>
                  <a:pt x="6544992" y="3024175"/>
                </a:cubicBezTo>
                <a:cubicBezTo>
                  <a:pt x="6569185" y="3048331"/>
                  <a:pt x="6544992" y="3008071"/>
                  <a:pt x="6553056" y="3008071"/>
                </a:cubicBezTo>
                <a:cubicBezTo>
                  <a:pt x="6553056" y="2991967"/>
                  <a:pt x="6544992" y="2991967"/>
                  <a:pt x="6544992" y="2983915"/>
                </a:cubicBezTo>
                <a:cubicBezTo>
                  <a:pt x="6536927" y="2991967"/>
                  <a:pt x="6536927" y="3000019"/>
                  <a:pt x="6544992" y="3016123"/>
                </a:cubicBezTo>
                <a:cubicBezTo>
                  <a:pt x="6520799" y="3008071"/>
                  <a:pt x="6544992" y="3040280"/>
                  <a:pt x="6528863" y="3040280"/>
                </a:cubicBezTo>
                <a:cubicBezTo>
                  <a:pt x="6528863" y="3032227"/>
                  <a:pt x="6528863" y="3024175"/>
                  <a:pt x="6528863" y="3024175"/>
                </a:cubicBezTo>
                <a:cubicBezTo>
                  <a:pt x="6528863" y="3016123"/>
                  <a:pt x="6536927" y="3008071"/>
                  <a:pt x="6536927" y="2991967"/>
                </a:cubicBezTo>
                <a:cubicBezTo>
                  <a:pt x="6520799" y="2991967"/>
                  <a:pt x="6528863" y="3016123"/>
                  <a:pt x="6512737" y="3016123"/>
                </a:cubicBezTo>
                <a:cubicBezTo>
                  <a:pt x="6504673" y="3016123"/>
                  <a:pt x="6528863" y="3040280"/>
                  <a:pt x="6512737" y="3040280"/>
                </a:cubicBezTo>
                <a:cubicBezTo>
                  <a:pt x="6512737" y="3040280"/>
                  <a:pt x="6504673" y="3040280"/>
                  <a:pt x="6504673" y="3040280"/>
                </a:cubicBezTo>
                <a:cubicBezTo>
                  <a:pt x="6504673" y="3032227"/>
                  <a:pt x="6504673" y="3032227"/>
                  <a:pt x="6504673" y="3032227"/>
                </a:cubicBezTo>
                <a:cubicBezTo>
                  <a:pt x="6512737" y="3024175"/>
                  <a:pt x="6504673" y="3000019"/>
                  <a:pt x="6520799" y="3000019"/>
                </a:cubicBezTo>
                <a:lnTo>
                  <a:pt x="6512737" y="2991967"/>
                </a:lnTo>
                <a:lnTo>
                  <a:pt x="6503663" y="2999011"/>
                </a:lnTo>
                <a:cubicBezTo>
                  <a:pt x="6498624" y="2998006"/>
                  <a:pt x="6492576" y="2995994"/>
                  <a:pt x="6488544" y="3000019"/>
                </a:cubicBezTo>
                <a:cubicBezTo>
                  <a:pt x="6488544" y="2991967"/>
                  <a:pt x="6504673" y="2991967"/>
                  <a:pt x="6496609" y="2975862"/>
                </a:cubicBezTo>
                <a:cubicBezTo>
                  <a:pt x="6504673" y="2975862"/>
                  <a:pt x="6504673" y="2983915"/>
                  <a:pt x="6512737" y="2983915"/>
                </a:cubicBezTo>
                <a:cubicBezTo>
                  <a:pt x="6504673" y="2975862"/>
                  <a:pt x="6504673" y="2951706"/>
                  <a:pt x="6488544" y="2959758"/>
                </a:cubicBezTo>
                <a:cubicBezTo>
                  <a:pt x="6480480" y="2959758"/>
                  <a:pt x="6512737" y="2943654"/>
                  <a:pt x="6496609" y="2927552"/>
                </a:cubicBezTo>
                <a:cubicBezTo>
                  <a:pt x="6504673" y="2919500"/>
                  <a:pt x="6512737" y="2943654"/>
                  <a:pt x="6520799" y="2935602"/>
                </a:cubicBezTo>
                <a:cubicBezTo>
                  <a:pt x="6528863" y="2927552"/>
                  <a:pt x="6520799" y="2919500"/>
                  <a:pt x="6520799" y="2911448"/>
                </a:cubicBezTo>
                <a:cubicBezTo>
                  <a:pt x="6520799" y="2911448"/>
                  <a:pt x="6528863" y="2927552"/>
                  <a:pt x="6528863" y="2927552"/>
                </a:cubicBezTo>
                <a:cubicBezTo>
                  <a:pt x="6536927" y="2927552"/>
                  <a:pt x="6528863" y="2919500"/>
                  <a:pt x="6528863" y="2903396"/>
                </a:cubicBezTo>
                <a:cubicBezTo>
                  <a:pt x="6488544" y="2911448"/>
                  <a:pt x="6480480" y="2927552"/>
                  <a:pt x="6480480" y="2967810"/>
                </a:cubicBezTo>
                <a:cubicBezTo>
                  <a:pt x="6472416" y="2967810"/>
                  <a:pt x="6472416" y="2959758"/>
                  <a:pt x="6472416" y="2951706"/>
                </a:cubicBezTo>
                <a:cubicBezTo>
                  <a:pt x="6464351" y="2967810"/>
                  <a:pt x="6456287" y="2983915"/>
                  <a:pt x="6472416" y="3016123"/>
                </a:cubicBezTo>
                <a:cubicBezTo>
                  <a:pt x="6488544" y="3016123"/>
                  <a:pt x="6472416" y="2991967"/>
                  <a:pt x="6472416" y="2983915"/>
                </a:cubicBezTo>
                <a:cubicBezTo>
                  <a:pt x="6488544" y="3008071"/>
                  <a:pt x="6488544" y="3000019"/>
                  <a:pt x="6504673" y="3024175"/>
                </a:cubicBezTo>
                <a:cubicBezTo>
                  <a:pt x="6488544" y="3032227"/>
                  <a:pt x="6488544" y="3016123"/>
                  <a:pt x="6480480" y="3016123"/>
                </a:cubicBezTo>
                <a:cubicBezTo>
                  <a:pt x="6472416" y="3024175"/>
                  <a:pt x="6488544" y="3040280"/>
                  <a:pt x="6480480" y="3048331"/>
                </a:cubicBezTo>
                <a:cubicBezTo>
                  <a:pt x="6464351" y="3000019"/>
                  <a:pt x="6440159" y="2951706"/>
                  <a:pt x="6424030" y="2991967"/>
                </a:cubicBezTo>
                <a:cubicBezTo>
                  <a:pt x="6424030" y="2991967"/>
                  <a:pt x="6424030" y="2983915"/>
                  <a:pt x="6415966" y="2975862"/>
                </a:cubicBezTo>
                <a:cubicBezTo>
                  <a:pt x="6407901" y="2975862"/>
                  <a:pt x="6407901" y="2983915"/>
                  <a:pt x="6399837" y="2975862"/>
                </a:cubicBezTo>
                <a:cubicBezTo>
                  <a:pt x="6399837" y="2975862"/>
                  <a:pt x="6399837" y="2983915"/>
                  <a:pt x="6407901" y="2983915"/>
                </a:cubicBezTo>
                <a:cubicBezTo>
                  <a:pt x="6407901" y="3000019"/>
                  <a:pt x="6383708" y="2983915"/>
                  <a:pt x="6383708" y="2983915"/>
                </a:cubicBezTo>
                <a:cubicBezTo>
                  <a:pt x="6383708" y="2975862"/>
                  <a:pt x="6391773" y="2983915"/>
                  <a:pt x="6399837" y="2967810"/>
                </a:cubicBezTo>
                <a:cubicBezTo>
                  <a:pt x="6391773" y="2959758"/>
                  <a:pt x="6391773" y="2951706"/>
                  <a:pt x="6391773" y="2935602"/>
                </a:cubicBezTo>
                <a:cubicBezTo>
                  <a:pt x="6383708" y="2967810"/>
                  <a:pt x="6375644" y="2935602"/>
                  <a:pt x="6383708" y="2927552"/>
                </a:cubicBezTo>
                <a:cubicBezTo>
                  <a:pt x="6383708" y="2927552"/>
                  <a:pt x="6367580" y="2927552"/>
                  <a:pt x="6367580" y="2903396"/>
                </a:cubicBezTo>
                <a:cubicBezTo>
                  <a:pt x="6367580" y="2911448"/>
                  <a:pt x="6367580" y="2911448"/>
                  <a:pt x="6359515" y="2911448"/>
                </a:cubicBezTo>
                <a:cubicBezTo>
                  <a:pt x="6359515" y="2919500"/>
                  <a:pt x="6375644" y="2935602"/>
                  <a:pt x="6359515" y="2951706"/>
                </a:cubicBezTo>
                <a:cubicBezTo>
                  <a:pt x="6367580" y="2951706"/>
                  <a:pt x="6367580" y="2951706"/>
                  <a:pt x="6375644" y="2951706"/>
                </a:cubicBezTo>
                <a:cubicBezTo>
                  <a:pt x="6375644" y="2959758"/>
                  <a:pt x="6351451" y="2967810"/>
                  <a:pt x="6375644" y="2967810"/>
                </a:cubicBezTo>
                <a:cubicBezTo>
                  <a:pt x="6375644" y="2991967"/>
                  <a:pt x="6359515" y="2967810"/>
                  <a:pt x="6359515" y="2959758"/>
                </a:cubicBezTo>
                <a:cubicBezTo>
                  <a:pt x="6351451" y="2959758"/>
                  <a:pt x="6351451" y="2975862"/>
                  <a:pt x="6343389" y="2975862"/>
                </a:cubicBezTo>
                <a:cubicBezTo>
                  <a:pt x="6335324" y="2967810"/>
                  <a:pt x="6335324" y="2959758"/>
                  <a:pt x="6335324" y="2959758"/>
                </a:cubicBezTo>
                <a:cubicBezTo>
                  <a:pt x="6351451" y="2959758"/>
                  <a:pt x="6343389" y="2951706"/>
                  <a:pt x="6359515" y="2943654"/>
                </a:cubicBezTo>
                <a:cubicBezTo>
                  <a:pt x="6343389" y="2927552"/>
                  <a:pt x="6343389" y="2951706"/>
                  <a:pt x="6335324" y="2935602"/>
                </a:cubicBezTo>
                <a:lnTo>
                  <a:pt x="6335324" y="2959758"/>
                </a:lnTo>
                <a:lnTo>
                  <a:pt x="6335324" y="2975862"/>
                </a:lnTo>
                <a:cubicBezTo>
                  <a:pt x="6327260" y="2983915"/>
                  <a:pt x="6343389" y="3016123"/>
                  <a:pt x="6327260" y="3008071"/>
                </a:cubicBezTo>
                <a:cubicBezTo>
                  <a:pt x="6335324" y="3016123"/>
                  <a:pt x="6335324" y="3024175"/>
                  <a:pt x="6335324" y="3032227"/>
                </a:cubicBezTo>
                <a:cubicBezTo>
                  <a:pt x="6319196" y="3032227"/>
                  <a:pt x="6335324" y="3056383"/>
                  <a:pt x="6319196" y="3056383"/>
                </a:cubicBezTo>
                <a:cubicBezTo>
                  <a:pt x="6319196" y="3032227"/>
                  <a:pt x="6303067" y="3040280"/>
                  <a:pt x="6303067" y="3024175"/>
                </a:cubicBezTo>
                <a:cubicBezTo>
                  <a:pt x="6295003" y="3032227"/>
                  <a:pt x="6303067" y="3040280"/>
                  <a:pt x="6303067" y="3048331"/>
                </a:cubicBezTo>
                <a:cubicBezTo>
                  <a:pt x="6295003" y="3032227"/>
                  <a:pt x="6286939" y="3032227"/>
                  <a:pt x="6278874" y="3032227"/>
                </a:cubicBezTo>
                <a:lnTo>
                  <a:pt x="6285636" y="3079496"/>
                </a:lnTo>
                <a:lnTo>
                  <a:pt x="6278621" y="3073871"/>
                </a:lnTo>
                <a:cubicBezTo>
                  <a:pt x="6273330" y="3076513"/>
                  <a:pt x="6274843" y="3100669"/>
                  <a:pt x="6262746" y="3088589"/>
                </a:cubicBezTo>
                <a:cubicBezTo>
                  <a:pt x="6270810" y="3112746"/>
                  <a:pt x="6278874" y="3088589"/>
                  <a:pt x="6278874" y="3112746"/>
                </a:cubicBezTo>
                <a:cubicBezTo>
                  <a:pt x="6270810" y="3112746"/>
                  <a:pt x="6278874" y="3128850"/>
                  <a:pt x="6278874" y="3128850"/>
                </a:cubicBezTo>
                <a:cubicBezTo>
                  <a:pt x="6262746" y="3136902"/>
                  <a:pt x="6278874" y="3120798"/>
                  <a:pt x="6270810" y="3112746"/>
                </a:cubicBezTo>
                <a:cubicBezTo>
                  <a:pt x="6262746" y="3112746"/>
                  <a:pt x="6262746" y="3120798"/>
                  <a:pt x="6262746" y="3128850"/>
                </a:cubicBezTo>
                <a:cubicBezTo>
                  <a:pt x="6262746" y="3128850"/>
                  <a:pt x="6262746" y="3112746"/>
                  <a:pt x="6254681" y="3112746"/>
                </a:cubicBezTo>
                <a:cubicBezTo>
                  <a:pt x="6254681" y="3104693"/>
                  <a:pt x="6254681" y="3112746"/>
                  <a:pt x="6262746" y="3112746"/>
                </a:cubicBezTo>
                <a:cubicBezTo>
                  <a:pt x="6246617" y="3080537"/>
                  <a:pt x="6238553" y="3096642"/>
                  <a:pt x="6222424" y="3096642"/>
                </a:cubicBezTo>
                <a:cubicBezTo>
                  <a:pt x="6214360" y="3080537"/>
                  <a:pt x="6222424" y="3080537"/>
                  <a:pt x="6230488" y="3072486"/>
                </a:cubicBezTo>
                <a:cubicBezTo>
                  <a:pt x="6230488" y="3064433"/>
                  <a:pt x="6222424" y="3056383"/>
                  <a:pt x="6214360" y="3048331"/>
                </a:cubicBezTo>
                <a:cubicBezTo>
                  <a:pt x="6214360" y="3056383"/>
                  <a:pt x="6214360" y="3064433"/>
                  <a:pt x="6214360" y="3072486"/>
                </a:cubicBezTo>
                <a:cubicBezTo>
                  <a:pt x="6206296" y="3080537"/>
                  <a:pt x="6206296" y="3064433"/>
                  <a:pt x="6198231" y="3064433"/>
                </a:cubicBezTo>
                <a:cubicBezTo>
                  <a:pt x="6198231" y="3056383"/>
                  <a:pt x="6206296" y="3056383"/>
                  <a:pt x="6206296" y="3048331"/>
                </a:cubicBezTo>
                <a:cubicBezTo>
                  <a:pt x="6198231" y="3040280"/>
                  <a:pt x="6190170" y="3064433"/>
                  <a:pt x="6182105" y="3048331"/>
                </a:cubicBezTo>
                <a:cubicBezTo>
                  <a:pt x="6182105" y="3064433"/>
                  <a:pt x="6190170" y="3072486"/>
                  <a:pt x="6190170" y="3056383"/>
                </a:cubicBezTo>
                <a:cubicBezTo>
                  <a:pt x="6198231" y="3064433"/>
                  <a:pt x="6190170" y="3080537"/>
                  <a:pt x="6198231" y="3096642"/>
                </a:cubicBezTo>
                <a:cubicBezTo>
                  <a:pt x="6192185" y="3102681"/>
                  <a:pt x="6190672" y="3081544"/>
                  <a:pt x="6186893" y="3084187"/>
                </a:cubicBezTo>
                <a:lnTo>
                  <a:pt x="6183117" y="3094004"/>
                </a:lnTo>
                <a:lnTo>
                  <a:pt x="6180271" y="3089689"/>
                </a:lnTo>
                <a:lnTo>
                  <a:pt x="6177063" y="3077517"/>
                </a:lnTo>
                <a:cubicBezTo>
                  <a:pt x="6174041" y="3074500"/>
                  <a:pt x="6170008" y="3072486"/>
                  <a:pt x="6165977" y="3064433"/>
                </a:cubicBezTo>
                <a:cubicBezTo>
                  <a:pt x="6174041" y="3064433"/>
                  <a:pt x="6174041" y="3072486"/>
                  <a:pt x="6182105" y="3072486"/>
                </a:cubicBezTo>
                <a:cubicBezTo>
                  <a:pt x="6174041" y="3048331"/>
                  <a:pt x="6174041" y="3064433"/>
                  <a:pt x="6165977" y="3056383"/>
                </a:cubicBezTo>
                <a:cubicBezTo>
                  <a:pt x="6174041" y="3040280"/>
                  <a:pt x="6149848" y="3032227"/>
                  <a:pt x="6149848" y="3000019"/>
                </a:cubicBezTo>
                <a:cubicBezTo>
                  <a:pt x="6149848" y="2991967"/>
                  <a:pt x="6141784" y="3000019"/>
                  <a:pt x="6141784" y="2991967"/>
                </a:cubicBezTo>
                <a:cubicBezTo>
                  <a:pt x="6141784" y="2991967"/>
                  <a:pt x="6149848" y="3008071"/>
                  <a:pt x="6141784" y="3016123"/>
                </a:cubicBezTo>
                <a:cubicBezTo>
                  <a:pt x="6149848" y="3028200"/>
                  <a:pt x="6155895" y="3046316"/>
                  <a:pt x="6162952" y="3063428"/>
                </a:cubicBezTo>
                <a:lnTo>
                  <a:pt x="6180271" y="3089689"/>
                </a:lnTo>
                <a:lnTo>
                  <a:pt x="6182105" y="3096642"/>
                </a:lnTo>
                <a:lnTo>
                  <a:pt x="6183117" y="3094004"/>
                </a:lnTo>
                <a:lnTo>
                  <a:pt x="6190170" y="3104693"/>
                </a:lnTo>
                <a:cubicBezTo>
                  <a:pt x="6198231" y="3104693"/>
                  <a:pt x="6190170" y="3104693"/>
                  <a:pt x="6190170" y="3112746"/>
                </a:cubicBezTo>
                <a:cubicBezTo>
                  <a:pt x="6198231" y="3112746"/>
                  <a:pt x="6206296" y="3104693"/>
                  <a:pt x="6206296" y="3088589"/>
                </a:cubicBezTo>
                <a:lnTo>
                  <a:pt x="6214769" y="3107998"/>
                </a:lnTo>
                <a:lnTo>
                  <a:pt x="6214781" y="3108350"/>
                </a:lnTo>
                <a:lnTo>
                  <a:pt x="6208312" y="3118785"/>
                </a:lnTo>
                <a:cubicBezTo>
                  <a:pt x="6200248" y="3122811"/>
                  <a:pt x="6186136" y="3120798"/>
                  <a:pt x="6174041" y="3112746"/>
                </a:cubicBezTo>
                <a:cubicBezTo>
                  <a:pt x="6174041" y="3104693"/>
                  <a:pt x="6165977" y="3096642"/>
                  <a:pt x="6165977" y="3088589"/>
                </a:cubicBezTo>
                <a:cubicBezTo>
                  <a:pt x="6161944" y="3100669"/>
                  <a:pt x="6165977" y="3106708"/>
                  <a:pt x="6172023" y="3112746"/>
                </a:cubicBezTo>
                <a:lnTo>
                  <a:pt x="6181839" y="3125813"/>
                </a:lnTo>
                <a:lnTo>
                  <a:pt x="6181095" y="3139922"/>
                </a:lnTo>
                <a:cubicBezTo>
                  <a:pt x="6182105" y="3146967"/>
                  <a:pt x="6182105" y="3153006"/>
                  <a:pt x="6174041" y="3153006"/>
                </a:cubicBezTo>
                <a:cubicBezTo>
                  <a:pt x="6190170" y="3161058"/>
                  <a:pt x="6190170" y="3193267"/>
                  <a:pt x="6190170" y="3177162"/>
                </a:cubicBezTo>
                <a:cubicBezTo>
                  <a:pt x="6214360" y="3209368"/>
                  <a:pt x="6174041" y="3177162"/>
                  <a:pt x="6182105" y="3201317"/>
                </a:cubicBezTo>
                <a:cubicBezTo>
                  <a:pt x="6174041" y="3201317"/>
                  <a:pt x="6165977" y="3169111"/>
                  <a:pt x="6165977" y="3201317"/>
                </a:cubicBezTo>
                <a:cubicBezTo>
                  <a:pt x="6165977" y="3201317"/>
                  <a:pt x="6165977" y="3201317"/>
                  <a:pt x="6165977" y="3193267"/>
                </a:cubicBezTo>
                <a:cubicBezTo>
                  <a:pt x="6165977" y="3193267"/>
                  <a:pt x="6157912" y="3193267"/>
                  <a:pt x="6157912" y="3193267"/>
                </a:cubicBezTo>
                <a:cubicBezTo>
                  <a:pt x="6157912" y="3177162"/>
                  <a:pt x="6174041" y="3177162"/>
                  <a:pt x="6174041" y="3169111"/>
                </a:cubicBezTo>
                <a:cubicBezTo>
                  <a:pt x="6149848" y="3169111"/>
                  <a:pt x="6182105" y="3161058"/>
                  <a:pt x="6157912" y="3136902"/>
                </a:cubicBezTo>
                <a:cubicBezTo>
                  <a:pt x="6165977" y="3136902"/>
                  <a:pt x="6165977" y="3144955"/>
                  <a:pt x="6174041" y="3136902"/>
                </a:cubicBezTo>
                <a:cubicBezTo>
                  <a:pt x="6174041" y="3128850"/>
                  <a:pt x="6165977" y="3128850"/>
                  <a:pt x="6165977" y="3120798"/>
                </a:cubicBezTo>
                <a:cubicBezTo>
                  <a:pt x="6165977" y="3136902"/>
                  <a:pt x="6157912" y="3136902"/>
                  <a:pt x="6148838" y="3129857"/>
                </a:cubicBezTo>
                <a:lnTo>
                  <a:pt x="6142587" y="3120898"/>
                </a:lnTo>
                <a:lnTo>
                  <a:pt x="6149848" y="3121806"/>
                </a:lnTo>
                <a:cubicBezTo>
                  <a:pt x="6151863" y="3120798"/>
                  <a:pt x="6153880" y="3120798"/>
                  <a:pt x="6157912" y="3128850"/>
                </a:cubicBezTo>
                <a:cubicBezTo>
                  <a:pt x="6165977" y="3112746"/>
                  <a:pt x="6141784" y="3104693"/>
                  <a:pt x="6141784" y="3096642"/>
                </a:cubicBezTo>
                <a:cubicBezTo>
                  <a:pt x="6149848" y="3096642"/>
                  <a:pt x="6149848" y="3088589"/>
                  <a:pt x="6149848" y="3080537"/>
                </a:cubicBezTo>
                <a:cubicBezTo>
                  <a:pt x="6145816" y="3080537"/>
                  <a:pt x="6141784" y="3080537"/>
                  <a:pt x="6137751" y="3077517"/>
                </a:cubicBezTo>
                <a:lnTo>
                  <a:pt x="6127714" y="3059982"/>
                </a:lnTo>
                <a:lnTo>
                  <a:pt x="6126743" y="3056654"/>
                </a:lnTo>
                <a:lnTo>
                  <a:pt x="6133720" y="3058396"/>
                </a:lnTo>
                <a:cubicBezTo>
                  <a:pt x="6135735" y="3062421"/>
                  <a:pt x="6137751" y="3068460"/>
                  <a:pt x="6141784" y="3072486"/>
                </a:cubicBezTo>
                <a:cubicBezTo>
                  <a:pt x="6149848" y="3056383"/>
                  <a:pt x="6125655" y="3048331"/>
                  <a:pt x="6125655" y="3032227"/>
                </a:cubicBezTo>
                <a:cubicBezTo>
                  <a:pt x="6121623" y="3036253"/>
                  <a:pt x="6123638" y="3046316"/>
                  <a:pt x="6126663" y="3056383"/>
                </a:cubicBezTo>
                <a:lnTo>
                  <a:pt x="6126743" y="3056654"/>
                </a:lnTo>
                <a:lnTo>
                  <a:pt x="6125655" y="3056383"/>
                </a:lnTo>
                <a:lnTo>
                  <a:pt x="6127714" y="3059982"/>
                </a:lnTo>
                <a:lnTo>
                  <a:pt x="6133720" y="3080537"/>
                </a:lnTo>
                <a:cubicBezTo>
                  <a:pt x="6109527" y="3080537"/>
                  <a:pt x="6117591" y="3024175"/>
                  <a:pt x="6101462" y="3056383"/>
                </a:cubicBezTo>
                <a:cubicBezTo>
                  <a:pt x="6085334" y="3032227"/>
                  <a:pt x="6101462" y="3032227"/>
                  <a:pt x="6101462" y="3024175"/>
                </a:cubicBezTo>
                <a:cubicBezTo>
                  <a:pt x="6093398" y="3016123"/>
                  <a:pt x="6085334" y="3016123"/>
                  <a:pt x="6077269" y="3024175"/>
                </a:cubicBezTo>
                <a:cubicBezTo>
                  <a:pt x="6069205" y="3016123"/>
                  <a:pt x="6061141" y="3000019"/>
                  <a:pt x="6053077" y="2991967"/>
                </a:cubicBezTo>
                <a:cubicBezTo>
                  <a:pt x="6053077" y="3000019"/>
                  <a:pt x="6053077" y="3000019"/>
                  <a:pt x="6053077" y="3008071"/>
                </a:cubicBezTo>
                <a:cubicBezTo>
                  <a:pt x="6069205" y="3016123"/>
                  <a:pt x="6053077" y="3032227"/>
                  <a:pt x="6061141" y="3048331"/>
                </a:cubicBezTo>
                <a:cubicBezTo>
                  <a:pt x="6069205" y="3064433"/>
                  <a:pt x="6069205" y="3040280"/>
                  <a:pt x="6077269" y="3048331"/>
                </a:cubicBezTo>
                <a:cubicBezTo>
                  <a:pt x="6077269" y="3064433"/>
                  <a:pt x="6069205" y="3064433"/>
                  <a:pt x="6061141" y="3064433"/>
                </a:cubicBezTo>
                <a:cubicBezTo>
                  <a:pt x="6053077" y="3056383"/>
                  <a:pt x="6053077" y="3056383"/>
                  <a:pt x="6053077" y="3056383"/>
                </a:cubicBezTo>
                <a:cubicBezTo>
                  <a:pt x="6045012" y="3056383"/>
                  <a:pt x="6045012" y="3056383"/>
                  <a:pt x="6045012" y="3064433"/>
                </a:cubicBezTo>
                <a:lnTo>
                  <a:pt x="6036948" y="3056381"/>
                </a:lnTo>
                <a:lnTo>
                  <a:pt x="6036474" y="3054488"/>
                </a:lnTo>
                <a:lnTo>
                  <a:pt x="6045012" y="3040280"/>
                </a:lnTo>
                <a:cubicBezTo>
                  <a:pt x="6036948" y="3040280"/>
                  <a:pt x="6036948" y="3032227"/>
                  <a:pt x="6028885" y="3024175"/>
                </a:cubicBezTo>
                <a:lnTo>
                  <a:pt x="6036474" y="3054488"/>
                </a:lnTo>
                <a:lnTo>
                  <a:pt x="6035940" y="3055376"/>
                </a:lnTo>
                <a:lnTo>
                  <a:pt x="6036948" y="3056381"/>
                </a:lnTo>
                <a:lnTo>
                  <a:pt x="6036948" y="3056383"/>
                </a:lnTo>
                <a:cubicBezTo>
                  <a:pt x="6028885" y="3056383"/>
                  <a:pt x="6028885" y="3048331"/>
                  <a:pt x="6020821" y="3040280"/>
                </a:cubicBezTo>
                <a:cubicBezTo>
                  <a:pt x="6012757" y="3048331"/>
                  <a:pt x="6012757" y="3040280"/>
                  <a:pt x="6004693" y="3040280"/>
                </a:cubicBezTo>
                <a:cubicBezTo>
                  <a:pt x="6012757" y="3056383"/>
                  <a:pt x="6004693" y="3048331"/>
                  <a:pt x="6012757" y="3072486"/>
                </a:cubicBezTo>
                <a:cubicBezTo>
                  <a:pt x="6004693" y="3080537"/>
                  <a:pt x="6004693" y="3072486"/>
                  <a:pt x="5996628" y="3064433"/>
                </a:cubicBezTo>
                <a:cubicBezTo>
                  <a:pt x="5996628" y="3064433"/>
                  <a:pt x="5996628" y="3072486"/>
                  <a:pt x="5988564" y="3072486"/>
                </a:cubicBezTo>
                <a:cubicBezTo>
                  <a:pt x="6012757" y="3088589"/>
                  <a:pt x="6012757" y="3128850"/>
                  <a:pt x="6020821" y="3120798"/>
                </a:cubicBezTo>
                <a:cubicBezTo>
                  <a:pt x="6020821" y="3128850"/>
                  <a:pt x="6020821" y="3128850"/>
                  <a:pt x="6028885" y="3128850"/>
                </a:cubicBezTo>
                <a:cubicBezTo>
                  <a:pt x="6012757" y="3136902"/>
                  <a:pt x="6004693" y="3112746"/>
                  <a:pt x="5988564" y="3112746"/>
                </a:cubicBezTo>
                <a:cubicBezTo>
                  <a:pt x="5980500" y="3120798"/>
                  <a:pt x="5996628" y="3120798"/>
                  <a:pt x="5988564" y="3136902"/>
                </a:cubicBezTo>
                <a:cubicBezTo>
                  <a:pt x="6004693" y="3128850"/>
                  <a:pt x="6004693" y="3161058"/>
                  <a:pt x="6004693" y="3177162"/>
                </a:cubicBezTo>
                <a:cubicBezTo>
                  <a:pt x="5996628" y="3177162"/>
                  <a:pt x="5988564" y="3161058"/>
                  <a:pt x="5980500" y="3169111"/>
                </a:cubicBezTo>
                <a:cubicBezTo>
                  <a:pt x="5980500" y="3161058"/>
                  <a:pt x="5988564" y="3153006"/>
                  <a:pt x="5988564" y="3144955"/>
                </a:cubicBezTo>
                <a:cubicBezTo>
                  <a:pt x="5980500" y="3136902"/>
                  <a:pt x="5980500" y="3144955"/>
                  <a:pt x="5980500" y="3128850"/>
                </a:cubicBezTo>
                <a:cubicBezTo>
                  <a:pt x="5980500" y="3112746"/>
                  <a:pt x="5972435" y="3144955"/>
                  <a:pt x="5964371" y="3120798"/>
                </a:cubicBezTo>
                <a:cubicBezTo>
                  <a:pt x="5972435" y="3144955"/>
                  <a:pt x="5964371" y="3161058"/>
                  <a:pt x="5972435" y="3185215"/>
                </a:cubicBezTo>
                <a:cubicBezTo>
                  <a:pt x="5964371" y="3177162"/>
                  <a:pt x="5962354" y="3181188"/>
                  <a:pt x="5960339" y="3186220"/>
                </a:cubicBezTo>
                <a:lnTo>
                  <a:pt x="5948652" y="3193028"/>
                </a:lnTo>
                <a:lnTo>
                  <a:pt x="5948476" y="3192362"/>
                </a:lnTo>
                <a:lnTo>
                  <a:pt x="5955297" y="3166090"/>
                </a:lnTo>
                <a:cubicBezTo>
                  <a:pt x="5956307" y="3157031"/>
                  <a:pt x="5956307" y="3148979"/>
                  <a:pt x="5956307" y="3144955"/>
                </a:cubicBezTo>
                <a:cubicBezTo>
                  <a:pt x="5948242" y="3136902"/>
                  <a:pt x="5940178" y="3136902"/>
                  <a:pt x="5932114" y="3128850"/>
                </a:cubicBezTo>
                <a:cubicBezTo>
                  <a:pt x="5940178" y="3144955"/>
                  <a:pt x="5940178" y="3153006"/>
                  <a:pt x="5948242" y="3153006"/>
                </a:cubicBezTo>
                <a:cubicBezTo>
                  <a:pt x="5956307" y="3169111"/>
                  <a:pt x="5932114" y="3136902"/>
                  <a:pt x="5940178" y="3161058"/>
                </a:cubicBezTo>
                <a:cubicBezTo>
                  <a:pt x="5932114" y="3161058"/>
                  <a:pt x="5932114" y="3153006"/>
                  <a:pt x="5932114" y="3144955"/>
                </a:cubicBezTo>
                <a:cubicBezTo>
                  <a:pt x="5924050" y="3144955"/>
                  <a:pt x="5924050" y="3161058"/>
                  <a:pt x="5924050" y="3169111"/>
                </a:cubicBezTo>
                <a:cubicBezTo>
                  <a:pt x="5907921" y="3169111"/>
                  <a:pt x="5907921" y="3153006"/>
                  <a:pt x="5899857" y="3161058"/>
                </a:cubicBezTo>
                <a:cubicBezTo>
                  <a:pt x="5899857" y="3153006"/>
                  <a:pt x="5899857" y="3144955"/>
                  <a:pt x="5891792" y="3136902"/>
                </a:cubicBezTo>
                <a:cubicBezTo>
                  <a:pt x="5883728" y="3144955"/>
                  <a:pt x="5899857" y="3169111"/>
                  <a:pt x="5891792" y="3185215"/>
                </a:cubicBezTo>
                <a:cubicBezTo>
                  <a:pt x="5899857" y="3161058"/>
                  <a:pt x="5915985" y="3169111"/>
                  <a:pt x="5932114" y="3193267"/>
                </a:cubicBezTo>
                <a:cubicBezTo>
                  <a:pt x="5924050" y="3193267"/>
                  <a:pt x="5915985" y="3185215"/>
                  <a:pt x="5907921" y="3177162"/>
                </a:cubicBezTo>
                <a:cubicBezTo>
                  <a:pt x="5907921" y="3185215"/>
                  <a:pt x="5915985" y="3201317"/>
                  <a:pt x="5924050" y="3225473"/>
                </a:cubicBezTo>
                <a:cubicBezTo>
                  <a:pt x="5924050" y="3201317"/>
                  <a:pt x="5932114" y="3209368"/>
                  <a:pt x="5940178" y="3217421"/>
                </a:cubicBezTo>
                <a:cubicBezTo>
                  <a:pt x="5940178" y="3201317"/>
                  <a:pt x="5940178" y="3177162"/>
                  <a:pt x="5924050" y="3169111"/>
                </a:cubicBezTo>
                <a:cubicBezTo>
                  <a:pt x="5924050" y="3153006"/>
                  <a:pt x="5948242" y="3185215"/>
                  <a:pt x="5940178" y="3161058"/>
                </a:cubicBezTo>
                <a:lnTo>
                  <a:pt x="5948476" y="3192362"/>
                </a:lnTo>
                <a:lnTo>
                  <a:pt x="5948242" y="3193267"/>
                </a:lnTo>
                <a:lnTo>
                  <a:pt x="5948652" y="3193028"/>
                </a:lnTo>
                <a:lnTo>
                  <a:pt x="5949250" y="3195279"/>
                </a:lnTo>
                <a:cubicBezTo>
                  <a:pt x="5954290" y="3209368"/>
                  <a:pt x="5960339" y="3225473"/>
                  <a:pt x="5964371" y="3241577"/>
                </a:cubicBezTo>
                <a:cubicBezTo>
                  <a:pt x="5948242" y="3241577"/>
                  <a:pt x="5948242" y="3233525"/>
                  <a:pt x="5948242" y="3249630"/>
                </a:cubicBezTo>
                <a:cubicBezTo>
                  <a:pt x="5948242" y="3249630"/>
                  <a:pt x="5956307" y="3249630"/>
                  <a:pt x="5956307" y="3257681"/>
                </a:cubicBezTo>
                <a:cubicBezTo>
                  <a:pt x="5964371" y="3249630"/>
                  <a:pt x="5972435" y="3217421"/>
                  <a:pt x="5980500" y="3249630"/>
                </a:cubicBezTo>
                <a:cubicBezTo>
                  <a:pt x="5988564" y="3241577"/>
                  <a:pt x="5980500" y="3233525"/>
                  <a:pt x="5988564" y="3233525"/>
                </a:cubicBezTo>
                <a:cubicBezTo>
                  <a:pt x="5980500" y="3217421"/>
                  <a:pt x="5972435" y="3225473"/>
                  <a:pt x="5964371" y="3225473"/>
                </a:cubicBezTo>
                <a:cubicBezTo>
                  <a:pt x="5956307" y="3201317"/>
                  <a:pt x="5972435" y="3209368"/>
                  <a:pt x="5972435" y="3193267"/>
                </a:cubicBezTo>
                <a:cubicBezTo>
                  <a:pt x="5980500" y="3225473"/>
                  <a:pt x="6004693" y="3225473"/>
                  <a:pt x="5996628" y="3241577"/>
                </a:cubicBezTo>
                <a:cubicBezTo>
                  <a:pt x="6004693" y="3249630"/>
                  <a:pt x="6004693" y="3233525"/>
                  <a:pt x="6020821" y="3233525"/>
                </a:cubicBezTo>
                <a:cubicBezTo>
                  <a:pt x="6012757" y="3209368"/>
                  <a:pt x="6004693" y="3217421"/>
                  <a:pt x="6004693" y="3201317"/>
                </a:cubicBezTo>
                <a:cubicBezTo>
                  <a:pt x="5996628" y="3201317"/>
                  <a:pt x="5988564" y="3209368"/>
                  <a:pt x="5980500" y="3201317"/>
                </a:cubicBezTo>
                <a:cubicBezTo>
                  <a:pt x="5980500" y="3193267"/>
                  <a:pt x="5996628" y="3201317"/>
                  <a:pt x="6012757" y="3185215"/>
                </a:cubicBezTo>
                <a:cubicBezTo>
                  <a:pt x="6012757" y="3201317"/>
                  <a:pt x="6020821" y="3209368"/>
                  <a:pt x="6020821" y="3225473"/>
                </a:cubicBezTo>
                <a:cubicBezTo>
                  <a:pt x="6036948" y="3209368"/>
                  <a:pt x="6045012" y="3233525"/>
                  <a:pt x="6061141" y="3265733"/>
                </a:cubicBezTo>
                <a:cubicBezTo>
                  <a:pt x="6045012" y="3257681"/>
                  <a:pt x="6036948" y="3273786"/>
                  <a:pt x="6028885" y="3257681"/>
                </a:cubicBezTo>
                <a:cubicBezTo>
                  <a:pt x="6036948" y="3257681"/>
                  <a:pt x="6045012" y="3257681"/>
                  <a:pt x="6053077" y="3257681"/>
                </a:cubicBezTo>
                <a:cubicBezTo>
                  <a:pt x="6045012" y="3225473"/>
                  <a:pt x="6012757" y="3241577"/>
                  <a:pt x="6020821" y="3265733"/>
                </a:cubicBezTo>
                <a:cubicBezTo>
                  <a:pt x="6008725" y="3261708"/>
                  <a:pt x="5994611" y="3257681"/>
                  <a:pt x="5981507" y="3258689"/>
                </a:cubicBezTo>
                <a:lnTo>
                  <a:pt x="5956043" y="3276408"/>
                </a:lnTo>
                <a:lnTo>
                  <a:pt x="5956307" y="3273786"/>
                </a:lnTo>
                <a:lnTo>
                  <a:pt x="5955919" y="3276496"/>
                </a:lnTo>
                <a:lnTo>
                  <a:pt x="5948242" y="3281837"/>
                </a:lnTo>
                <a:lnTo>
                  <a:pt x="5954882" y="3283733"/>
                </a:lnTo>
                <a:lnTo>
                  <a:pt x="5952275" y="3301967"/>
                </a:lnTo>
                <a:cubicBezTo>
                  <a:pt x="5946226" y="3312031"/>
                  <a:pt x="5940178" y="3322099"/>
                  <a:pt x="5948242" y="3330148"/>
                </a:cubicBezTo>
                <a:cubicBezTo>
                  <a:pt x="5948242" y="3354305"/>
                  <a:pt x="5932114" y="3314046"/>
                  <a:pt x="5924050" y="3322099"/>
                </a:cubicBezTo>
                <a:cubicBezTo>
                  <a:pt x="5924050" y="3314046"/>
                  <a:pt x="5932114" y="3314046"/>
                  <a:pt x="5932114" y="3322099"/>
                </a:cubicBezTo>
                <a:cubicBezTo>
                  <a:pt x="5940178" y="3314046"/>
                  <a:pt x="5932114" y="3297942"/>
                  <a:pt x="5948242" y="3305994"/>
                </a:cubicBezTo>
                <a:cubicBezTo>
                  <a:pt x="5940178" y="3289890"/>
                  <a:pt x="5924050" y="3297942"/>
                  <a:pt x="5924050" y="3273786"/>
                </a:cubicBezTo>
                <a:cubicBezTo>
                  <a:pt x="5907921" y="3281837"/>
                  <a:pt x="5932114" y="3305994"/>
                  <a:pt x="5907921" y="3314046"/>
                </a:cubicBezTo>
                <a:cubicBezTo>
                  <a:pt x="5924050" y="3338200"/>
                  <a:pt x="5915985" y="3322099"/>
                  <a:pt x="5932114" y="3346252"/>
                </a:cubicBezTo>
                <a:cubicBezTo>
                  <a:pt x="5924050" y="3338200"/>
                  <a:pt x="5915985" y="3338200"/>
                  <a:pt x="5907921" y="3346252"/>
                </a:cubicBezTo>
                <a:cubicBezTo>
                  <a:pt x="5899857" y="3330148"/>
                  <a:pt x="5907921" y="3314046"/>
                  <a:pt x="5891792" y="3305994"/>
                </a:cubicBezTo>
                <a:cubicBezTo>
                  <a:pt x="5891792" y="3289890"/>
                  <a:pt x="5899857" y="3289890"/>
                  <a:pt x="5907921" y="3297942"/>
                </a:cubicBezTo>
                <a:lnTo>
                  <a:pt x="5907921" y="3281837"/>
                </a:lnTo>
                <a:cubicBezTo>
                  <a:pt x="5883728" y="3257681"/>
                  <a:pt x="5891792" y="3305994"/>
                  <a:pt x="5891792" y="3330148"/>
                </a:cubicBezTo>
                <a:cubicBezTo>
                  <a:pt x="5875664" y="3330148"/>
                  <a:pt x="5891792" y="3314046"/>
                  <a:pt x="5875664" y="3305994"/>
                </a:cubicBezTo>
                <a:cubicBezTo>
                  <a:pt x="5875664" y="3305994"/>
                  <a:pt x="5875664" y="3305994"/>
                  <a:pt x="5867602" y="3305994"/>
                </a:cubicBezTo>
                <a:lnTo>
                  <a:pt x="5867602" y="3292909"/>
                </a:lnTo>
                <a:cubicBezTo>
                  <a:pt x="5867602" y="3293914"/>
                  <a:pt x="5867602" y="3293914"/>
                  <a:pt x="5867602" y="3289890"/>
                </a:cubicBezTo>
                <a:lnTo>
                  <a:pt x="5862728" y="3306435"/>
                </a:lnTo>
                <a:lnTo>
                  <a:pt x="5859538" y="3306726"/>
                </a:lnTo>
                <a:lnTo>
                  <a:pt x="5851474" y="3305994"/>
                </a:lnTo>
                <a:lnTo>
                  <a:pt x="5852269" y="3307384"/>
                </a:lnTo>
                <a:lnTo>
                  <a:pt x="5845424" y="3308006"/>
                </a:lnTo>
                <a:cubicBezTo>
                  <a:pt x="5841392" y="3312034"/>
                  <a:pt x="5839377" y="3318071"/>
                  <a:pt x="5835345" y="3322099"/>
                </a:cubicBezTo>
                <a:cubicBezTo>
                  <a:pt x="5827281" y="3322099"/>
                  <a:pt x="5835345" y="3297942"/>
                  <a:pt x="5819216" y="3281837"/>
                </a:cubicBezTo>
                <a:cubicBezTo>
                  <a:pt x="5835345" y="3305994"/>
                  <a:pt x="5827281" y="3273786"/>
                  <a:pt x="5835345" y="3281837"/>
                </a:cubicBezTo>
                <a:cubicBezTo>
                  <a:pt x="5843409" y="3281837"/>
                  <a:pt x="5835345" y="3273786"/>
                  <a:pt x="5835345" y="3257681"/>
                </a:cubicBezTo>
                <a:cubicBezTo>
                  <a:pt x="5819216" y="3265733"/>
                  <a:pt x="5819216" y="3289890"/>
                  <a:pt x="5803088" y="3273786"/>
                </a:cubicBezTo>
                <a:cubicBezTo>
                  <a:pt x="5795023" y="3273786"/>
                  <a:pt x="5819216" y="3289890"/>
                  <a:pt x="5811152" y="3297942"/>
                </a:cubicBezTo>
                <a:cubicBezTo>
                  <a:pt x="5811152" y="3297942"/>
                  <a:pt x="5819216" y="3305994"/>
                  <a:pt x="5827281" y="3305994"/>
                </a:cubicBezTo>
                <a:cubicBezTo>
                  <a:pt x="5827281" y="3322099"/>
                  <a:pt x="5795023" y="3289890"/>
                  <a:pt x="5811152" y="3330148"/>
                </a:cubicBezTo>
                <a:cubicBezTo>
                  <a:pt x="5811152" y="3338200"/>
                  <a:pt x="5803088" y="3297942"/>
                  <a:pt x="5803088" y="3281837"/>
                </a:cubicBezTo>
                <a:cubicBezTo>
                  <a:pt x="5795023" y="3289890"/>
                  <a:pt x="5795023" y="3297942"/>
                  <a:pt x="5795023" y="3305994"/>
                </a:cubicBezTo>
                <a:cubicBezTo>
                  <a:pt x="5795023" y="3297942"/>
                  <a:pt x="5793006" y="3277810"/>
                  <a:pt x="5787967" y="3255669"/>
                </a:cubicBezTo>
                <a:lnTo>
                  <a:pt x="5767625" y="3205295"/>
                </a:lnTo>
                <a:lnTo>
                  <a:pt x="5760548" y="3197697"/>
                </a:lnTo>
                <a:lnTo>
                  <a:pt x="5754702" y="3209368"/>
                </a:lnTo>
                <a:cubicBezTo>
                  <a:pt x="5738573" y="3209368"/>
                  <a:pt x="5754702" y="3201317"/>
                  <a:pt x="5746638" y="3185215"/>
                </a:cubicBezTo>
                <a:lnTo>
                  <a:pt x="5739151" y="3197672"/>
                </a:lnTo>
                <a:lnTo>
                  <a:pt x="5740024" y="3202326"/>
                </a:lnTo>
                <a:lnTo>
                  <a:pt x="5734202" y="3202326"/>
                </a:lnTo>
                <a:lnTo>
                  <a:pt x="5722445" y="3209368"/>
                </a:lnTo>
                <a:cubicBezTo>
                  <a:pt x="5714382" y="3201317"/>
                  <a:pt x="5706318" y="3201317"/>
                  <a:pt x="5706318" y="3185215"/>
                </a:cubicBezTo>
                <a:cubicBezTo>
                  <a:pt x="5698254" y="3185215"/>
                  <a:pt x="5706318" y="3201317"/>
                  <a:pt x="5706318" y="3209368"/>
                </a:cubicBezTo>
                <a:cubicBezTo>
                  <a:pt x="5682125" y="3217421"/>
                  <a:pt x="5706318" y="3144955"/>
                  <a:pt x="5714382" y="3193267"/>
                </a:cubicBezTo>
                <a:cubicBezTo>
                  <a:pt x="5714382" y="3161058"/>
                  <a:pt x="5698254" y="3169111"/>
                  <a:pt x="5706318" y="3144955"/>
                </a:cubicBezTo>
                <a:cubicBezTo>
                  <a:pt x="5698254" y="3128850"/>
                  <a:pt x="5698254" y="3161058"/>
                  <a:pt x="5698254" y="3169111"/>
                </a:cubicBezTo>
                <a:cubicBezTo>
                  <a:pt x="5690189" y="3177162"/>
                  <a:pt x="5690189" y="3144955"/>
                  <a:pt x="5682125" y="3153006"/>
                </a:cubicBezTo>
                <a:cubicBezTo>
                  <a:pt x="5690189" y="3169111"/>
                  <a:pt x="5682125" y="3209368"/>
                  <a:pt x="5698254" y="3233525"/>
                </a:cubicBezTo>
                <a:cubicBezTo>
                  <a:pt x="5698254" y="3225473"/>
                  <a:pt x="5665996" y="3225473"/>
                  <a:pt x="5657932" y="3217421"/>
                </a:cubicBezTo>
                <a:cubicBezTo>
                  <a:pt x="5649868" y="3249630"/>
                  <a:pt x="5641803" y="3273786"/>
                  <a:pt x="5665996" y="3322099"/>
                </a:cubicBezTo>
                <a:cubicBezTo>
                  <a:pt x="5674061" y="3305994"/>
                  <a:pt x="5674061" y="3289890"/>
                  <a:pt x="5698254" y="3297942"/>
                </a:cubicBezTo>
                <a:cubicBezTo>
                  <a:pt x="5706318" y="3289890"/>
                  <a:pt x="5690189" y="3281837"/>
                  <a:pt x="5690189" y="3273786"/>
                </a:cubicBezTo>
                <a:cubicBezTo>
                  <a:pt x="5706318" y="3265733"/>
                  <a:pt x="5706318" y="3281837"/>
                  <a:pt x="5714382" y="3297942"/>
                </a:cubicBezTo>
                <a:cubicBezTo>
                  <a:pt x="5706318" y="3305994"/>
                  <a:pt x="5698254" y="3305994"/>
                  <a:pt x="5682125" y="3305994"/>
                </a:cubicBezTo>
                <a:cubicBezTo>
                  <a:pt x="5682125" y="3314046"/>
                  <a:pt x="5682125" y="3322099"/>
                  <a:pt x="5690189" y="3330148"/>
                </a:cubicBezTo>
                <a:cubicBezTo>
                  <a:pt x="5690189" y="3322099"/>
                  <a:pt x="5690189" y="3314046"/>
                  <a:pt x="5690189" y="3305994"/>
                </a:cubicBezTo>
                <a:cubicBezTo>
                  <a:pt x="5698254" y="3314046"/>
                  <a:pt x="5722445" y="3330148"/>
                  <a:pt x="5706318" y="3305994"/>
                </a:cubicBezTo>
                <a:cubicBezTo>
                  <a:pt x="5714382" y="3297942"/>
                  <a:pt x="5722445" y="3322099"/>
                  <a:pt x="5722445" y="3322099"/>
                </a:cubicBezTo>
                <a:cubicBezTo>
                  <a:pt x="5738573" y="3314046"/>
                  <a:pt x="5746638" y="3314046"/>
                  <a:pt x="5746638" y="3281837"/>
                </a:cubicBezTo>
                <a:cubicBezTo>
                  <a:pt x="5738573" y="3273786"/>
                  <a:pt x="5730509" y="3289890"/>
                  <a:pt x="5738573" y="3297942"/>
                </a:cubicBezTo>
                <a:cubicBezTo>
                  <a:pt x="5730509" y="3273786"/>
                  <a:pt x="5674061" y="3209368"/>
                  <a:pt x="5714382" y="3217421"/>
                </a:cubicBezTo>
                <a:cubicBezTo>
                  <a:pt x="5722445" y="3241577"/>
                  <a:pt x="5706318" y="3217421"/>
                  <a:pt x="5706318" y="3233525"/>
                </a:cubicBezTo>
                <a:cubicBezTo>
                  <a:pt x="5714382" y="3257681"/>
                  <a:pt x="5730509" y="3265733"/>
                  <a:pt x="5746638" y="3273786"/>
                </a:cubicBezTo>
                <a:cubicBezTo>
                  <a:pt x="5738573" y="3265733"/>
                  <a:pt x="5730509" y="3249630"/>
                  <a:pt x="5722445" y="3233525"/>
                </a:cubicBezTo>
                <a:cubicBezTo>
                  <a:pt x="5746638" y="3225473"/>
                  <a:pt x="5746638" y="3225473"/>
                  <a:pt x="5762766" y="3209368"/>
                </a:cubicBezTo>
                <a:cubicBezTo>
                  <a:pt x="5770831" y="3225473"/>
                  <a:pt x="5754702" y="3225473"/>
                  <a:pt x="5762766" y="3241577"/>
                </a:cubicBezTo>
                <a:cubicBezTo>
                  <a:pt x="5746638" y="3225473"/>
                  <a:pt x="5746638" y="3241577"/>
                  <a:pt x="5746638" y="3257681"/>
                </a:cubicBezTo>
                <a:cubicBezTo>
                  <a:pt x="5754702" y="3249630"/>
                  <a:pt x="5762766" y="3273786"/>
                  <a:pt x="5786959" y="3281837"/>
                </a:cubicBezTo>
                <a:cubicBezTo>
                  <a:pt x="5778895" y="3297942"/>
                  <a:pt x="5762766" y="3265733"/>
                  <a:pt x="5770831" y="3297942"/>
                </a:cubicBezTo>
                <a:cubicBezTo>
                  <a:pt x="5762766" y="3289890"/>
                  <a:pt x="5754702" y="3297942"/>
                  <a:pt x="5746638" y="3289890"/>
                </a:cubicBezTo>
                <a:cubicBezTo>
                  <a:pt x="5746638" y="3305994"/>
                  <a:pt x="5754702" y="3322099"/>
                  <a:pt x="5746638" y="3338200"/>
                </a:cubicBezTo>
                <a:cubicBezTo>
                  <a:pt x="5738573" y="3322099"/>
                  <a:pt x="5730509" y="3338200"/>
                  <a:pt x="5722445" y="3330148"/>
                </a:cubicBezTo>
                <a:cubicBezTo>
                  <a:pt x="5714382" y="3338200"/>
                  <a:pt x="5706318" y="3362356"/>
                  <a:pt x="5706318" y="3330148"/>
                </a:cubicBezTo>
                <a:cubicBezTo>
                  <a:pt x="5674061" y="3330148"/>
                  <a:pt x="5682125" y="3362356"/>
                  <a:pt x="5665996" y="3354305"/>
                </a:cubicBezTo>
                <a:cubicBezTo>
                  <a:pt x="5657932" y="3370409"/>
                  <a:pt x="5674061" y="3378461"/>
                  <a:pt x="5665996" y="3394565"/>
                </a:cubicBezTo>
                <a:cubicBezTo>
                  <a:pt x="5657932" y="3394565"/>
                  <a:pt x="5649868" y="3386512"/>
                  <a:pt x="5649868" y="3378461"/>
                </a:cubicBezTo>
                <a:cubicBezTo>
                  <a:pt x="5649868" y="3370409"/>
                  <a:pt x="5657932" y="3378461"/>
                  <a:pt x="5657932" y="3378461"/>
                </a:cubicBezTo>
                <a:cubicBezTo>
                  <a:pt x="5657932" y="3354305"/>
                  <a:pt x="5633739" y="3378461"/>
                  <a:pt x="5641803" y="3354305"/>
                </a:cubicBezTo>
                <a:lnTo>
                  <a:pt x="5635732" y="3374506"/>
                </a:lnTo>
                <a:lnTo>
                  <a:pt x="5642109" y="3380456"/>
                </a:lnTo>
                <a:cubicBezTo>
                  <a:pt x="5642109" y="3380456"/>
                  <a:pt x="5650407" y="3388201"/>
                  <a:pt x="5650407" y="3388201"/>
                </a:cubicBezTo>
                <a:cubicBezTo>
                  <a:pt x="5642109" y="3388201"/>
                  <a:pt x="5640035" y="3392075"/>
                  <a:pt x="5640035" y="3396913"/>
                </a:cubicBezTo>
                <a:lnTo>
                  <a:pt x="5640743" y="3401868"/>
                </a:lnTo>
                <a:lnTo>
                  <a:pt x="5634847" y="3394011"/>
                </a:lnTo>
                <a:lnTo>
                  <a:pt x="5634154" y="3379763"/>
                </a:lnTo>
                <a:lnTo>
                  <a:pt x="5618220" y="3432788"/>
                </a:lnTo>
                <a:lnTo>
                  <a:pt x="5625512" y="3419180"/>
                </a:lnTo>
                <a:cubicBezTo>
                  <a:pt x="5629661" y="3426924"/>
                  <a:pt x="5631737" y="3426924"/>
                  <a:pt x="5633810" y="3423054"/>
                </a:cubicBezTo>
                <a:lnTo>
                  <a:pt x="5641280" y="3405627"/>
                </a:lnTo>
                <a:lnTo>
                  <a:pt x="5642109" y="3411435"/>
                </a:lnTo>
                <a:cubicBezTo>
                  <a:pt x="5650407" y="3419180"/>
                  <a:pt x="5650407" y="3411435"/>
                  <a:pt x="5658706" y="3411435"/>
                </a:cubicBezTo>
                <a:cubicBezTo>
                  <a:pt x="5650407" y="3434669"/>
                  <a:pt x="5642109" y="3434669"/>
                  <a:pt x="5608917" y="3450158"/>
                </a:cubicBezTo>
                <a:cubicBezTo>
                  <a:pt x="5604768" y="3442414"/>
                  <a:pt x="5610991" y="3438543"/>
                  <a:pt x="5617213" y="3434669"/>
                </a:cubicBezTo>
                <a:lnTo>
                  <a:pt x="5617233" y="3434635"/>
                </a:lnTo>
                <a:lnTo>
                  <a:pt x="5601482" y="3426774"/>
                </a:lnTo>
                <a:cubicBezTo>
                  <a:pt x="5609546" y="3442878"/>
                  <a:pt x="5577289" y="3418721"/>
                  <a:pt x="5593418" y="3450930"/>
                </a:cubicBezTo>
                <a:cubicBezTo>
                  <a:pt x="5585353" y="3450930"/>
                  <a:pt x="5577289" y="3426774"/>
                  <a:pt x="5569225" y="3426774"/>
                </a:cubicBezTo>
                <a:cubicBezTo>
                  <a:pt x="5561160" y="3410669"/>
                  <a:pt x="5577289" y="3434825"/>
                  <a:pt x="5585353" y="3434825"/>
                </a:cubicBezTo>
                <a:cubicBezTo>
                  <a:pt x="5585353" y="3410669"/>
                  <a:pt x="5609546" y="3410669"/>
                  <a:pt x="5617611" y="3402617"/>
                </a:cubicBezTo>
                <a:cubicBezTo>
                  <a:pt x="5609546" y="3386512"/>
                  <a:pt x="5601482" y="3386512"/>
                  <a:pt x="5593418" y="3378461"/>
                </a:cubicBezTo>
                <a:cubicBezTo>
                  <a:pt x="5585353" y="3410669"/>
                  <a:pt x="5553099" y="3394565"/>
                  <a:pt x="5545035" y="3426774"/>
                </a:cubicBezTo>
                <a:cubicBezTo>
                  <a:pt x="5561160" y="3434825"/>
                  <a:pt x="5577289" y="3434825"/>
                  <a:pt x="5585353" y="3458981"/>
                </a:cubicBezTo>
                <a:cubicBezTo>
                  <a:pt x="5569225" y="3467031"/>
                  <a:pt x="5561160" y="3418721"/>
                  <a:pt x="5553099" y="3442878"/>
                </a:cubicBezTo>
                <a:cubicBezTo>
                  <a:pt x="5545035" y="3442878"/>
                  <a:pt x="5545035" y="3434825"/>
                  <a:pt x="5536970" y="3426774"/>
                </a:cubicBezTo>
                <a:cubicBezTo>
                  <a:pt x="5553099" y="3426774"/>
                  <a:pt x="5536970" y="3402617"/>
                  <a:pt x="5553099" y="3410669"/>
                </a:cubicBezTo>
                <a:cubicBezTo>
                  <a:pt x="5553099" y="3394565"/>
                  <a:pt x="5536970" y="3418721"/>
                  <a:pt x="5536970" y="3394565"/>
                </a:cubicBezTo>
                <a:cubicBezTo>
                  <a:pt x="5528906" y="3394565"/>
                  <a:pt x="5545035" y="3418721"/>
                  <a:pt x="5528906" y="3410669"/>
                </a:cubicBezTo>
                <a:cubicBezTo>
                  <a:pt x="5528906" y="3410669"/>
                  <a:pt x="5528906" y="3402617"/>
                  <a:pt x="5528906" y="3386512"/>
                </a:cubicBezTo>
                <a:cubicBezTo>
                  <a:pt x="5528906" y="3426774"/>
                  <a:pt x="5464392" y="3394565"/>
                  <a:pt x="5488584" y="3434825"/>
                </a:cubicBezTo>
                <a:cubicBezTo>
                  <a:pt x="5496649" y="3434825"/>
                  <a:pt x="5496649" y="3418721"/>
                  <a:pt x="5504713" y="3418721"/>
                </a:cubicBezTo>
                <a:cubicBezTo>
                  <a:pt x="5504713" y="3442878"/>
                  <a:pt x="5480520" y="3442878"/>
                  <a:pt x="5472456" y="3458981"/>
                </a:cubicBezTo>
                <a:cubicBezTo>
                  <a:pt x="5464392" y="3442878"/>
                  <a:pt x="5456327" y="3442878"/>
                  <a:pt x="5440199" y="3442878"/>
                </a:cubicBezTo>
                <a:cubicBezTo>
                  <a:pt x="5448263" y="3446902"/>
                  <a:pt x="5454312" y="3450930"/>
                  <a:pt x="5458344" y="3456967"/>
                </a:cubicBezTo>
                <a:lnTo>
                  <a:pt x="5460669" y="3467031"/>
                </a:lnTo>
                <a:lnTo>
                  <a:pt x="5445238" y="3467031"/>
                </a:lnTo>
                <a:cubicBezTo>
                  <a:pt x="5438184" y="3465019"/>
                  <a:pt x="5432134" y="3458980"/>
                  <a:pt x="5432134" y="3442878"/>
                </a:cubicBezTo>
                <a:cubicBezTo>
                  <a:pt x="5424070" y="3450930"/>
                  <a:pt x="5424070" y="3475084"/>
                  <a:pt x="5416006" y="3434825"/>
                </a:cubicBezTo>
                <a:cubicBezTo>
                  <a:pt x="5424070" y="3458981"/>
                  <a:pt x="5399877" y="3467031"/>
                  <a:pt x="5391816" y="3483136"/>
                </a:cubicBezTo>
                <a:cubicBezTo>
                  <a:pt x="5383750" y="3483136"/>
                  <a:pt x="5391816" y="3458981"/>
                  <a:pt x="5391816" y="3450930"/>
                </a:cubicBezTo>
                <a:cubicBezTo>
                  <a:pt x="5383750" y="3442878"/>
                  <a:pt x="5375686" y="3491187"/>
                  <a:pt x="5359557" y="3499240"/>
                </a:cubicBezTo>
                <a:cubicBezTo>
                  <a:pt x="5367622" y="3507292"/>
                  <a:pt x="5367622" y="3507292"/>
                  <a:pt x="5375686" y="3499240"/>
                </a:cubicBezTo>
                <a:cubicBezTo>
                  <a:pt x="5367622" y="3507292"/>
                  <a:pt x="5375686" y="3507292"/>
                  <a:pt x="5375686" y="3515344"/>
                </a:cubicBezTo>
                <a:cubicBezTo>
                  <a:pt x="5359557" y="3523396"/>
                  <a:pt x="5375686" y="3499240"/>
                  <a:pt x="5359557" y="3515344"/>
                </a:cubicBezTo>
                <a:cubicBezTo>
                  <a:pt x="5351493" y="3499240"/>
                  <a:pt x="5367622" y="3475084"/>
                  <a:pt x="5343429" y="3483136"/>
                </a:cubicBezTo>
                <a:lnTo>
                  <a:pt x="5346898" y="3462355"/>
                </a:lnTo>
                <a:lnTo>
                  <a:pt x="5345042" y="3459840"/>
                </a:lnTo>
                <a:lnTo>
                  <a:pt x="5347215" y="3460448"/>
                </a:lnTo>
                <a:lnTo>
                  <a:pt x="5351493" y="3434825"/>
                </a:lnTo>
                <a:cubicBezTo>
                  <a:pt x="5343429" y="3442878"/>
                  <a:pt x="5319236" y="3434825"/>
                  <a:pt x="5311172" y="3450930"/>
                </a:cubicBezTo>
                <a:cubicBezTo>
                  <a:pt x="5311172" y="3458981"/>
                  <a:pt x="5327300" y="3442878"/>
                  <a:pt x="5335365" y="3458981"/>
                </a:cubicBezTo>
                <a:cubicBezTo>
                  <a:pt x="5343429" y="3475084"/>
                  <a:pt x="5335365" y="3475084"/>
                  <a:pt x="5343429" y="3491187"/>
                </a:cubicBezTo>
                <a:cubicBezTo>
                  <a:pt x="5335365" y="3499240"/>
                  <a:pt x="5335365" y="3483136"/>
                  <a:pt x="5327300" y="3475084"/>
                </a:cubicBezTo>
                <a:cubicBezTo>
                  <a:pt x="5327300" y="3491187"/>
                  <a:pt x="5303107" y="3491187"/>
                  <a:pt x="5311172" y="3507292"/>
                </a:cubicBezTo>
                <a:cubicBezTo>
                  <a:pt x="5319236" y="3523396"/>
                  <a:pt x="5327300" y="3499240"/>
                  <a:pt x="5327300" y="3491187"/>
                </a:cubicBezTo>
                <a:cubicBezTo>
                  <a:pt x="5343429" y="3515344"/>
                  <a:pt x="5343429" y="3507292"/>
                  <a:pt x="5359557" y="3515344"/>
                </a:cubicBezTo>
                <a:cubicBezTo>
                  <a:pt x="5367622" y="3539500"/>
                  <a:pt x="5335365" y="3531449"/>
                  <a:pt x="5343429" y="3515344"/>
                </a:cubicBezTo>
                <a:cubicBezTo>
                  <a:pt x="5319236" y="3539500"/>
                  <a:pt x="5303107" y="3523396"/>
                  <a:pt x="5286979" y="3555605"/>
                </a:cubicBezTo>
                <a:cubicBezTo>
                  <a:pt x="5278914" y="3539500"/>
                  <a:pt x="5270850" y="3539500"/>
                  <a:pt x="5270850" y="3531449"/>
                </a:cubicBezTo>
                <a:cubicBezTo>
                  <a:pt x="5286979" y="3531449"/>
                  <a:pt x="5270850" y="3531449"/>
                  <a:pt x="5270850" y="3507292"/>
                </a:cubicBezTo>
                <a:cubicBezTo>
                  <a:pt x="5278914" y="3507292"/>
                  <a:pt x="5286979" y="3499240"/>
                  <a:pt x="5303107" y="3499240"/>
                </a:cubicBezTo>
                <a:cubicBezTo>
                  <a:pt x="5295043" y="3491187"/>
                  <a:pt x="5286979" y="3499240"/>
                  <a:pt x="5286979" y="3483136"/>
                </a:cubicBezTo>
                <a:cubicBezTo>
                  <a:pt x="5286979" y="3467031"/>
                  <a:pt x="5270850" y="3483136"/>
                  <a:pt x="5262786" y="3483136"/>
                </a:cubicBezTo>
                <a:cubicBezTo>
                  <a:pt x="5262786" y="3458981"/>
                  <a:pt x="5246657" y="3434825"/>
                  <a:pt x="5246657" y="3418721"/>
                </a:cubicBezTo>
                <a:cubicBezTo>
                  <a:pt x="5238593" y="3426774"/>
                  <a:pt x="5238593" y="3426774"/>
                  <a:pt x="5230531" y="3426774"/>
                </a:cubicBezTo>
                <a:cubicBezTo>
                  <a:pt x="5230531" y="3450930"/>
                  <a:pt x="5246657" y="3434825"/>
                  <a:pt x="5254722" y="3458981"/>
                </a:cubicBezTo>
                <a:cubicBezTo>
                  <a:pt x="5246657" y="3458981"/>
                  <a:pt x="5238593" y="3442878"/>
                  <a:pt x="5230531" y="3450930"/>
                </a:cubicBezTo>
                <a:cubicBezTo>
                  <a:pt x="5238593" y="3467031"/>
                  <a:pt x="5246657" y="3450930"/>
                  <a:pt x="5254722" y="3467031"/>
                </a:cubicBezTo>
                <a:cubicBezTo>
                  <a:pt x="5246657" y="3475084"/>
                  <a:pt x="5246657" y="3475084"/>
                  <a:pt x="5254722" y="3483136"/>
                </a:cubicBezTo>
                <a:cubicBezTo>
                  <a:pt x="5230531" y="3475084"/>
                  <a:pt x="5222467" y="3499240"/>
                  <a:pt x="5206338" y="3515344"/>
                </a:cubicBezTo>
                <a:cubicBezTo>
                  <a:pt x="5214403" y="3523396"/>
                  <a:pt x="5214403" y="3523396"/>
                  <a:pt x="5214403" y="3523396"/>
                </a:cubicBezTo>
                <a:cubicBezTo>
                  <a:pt x="5230531" y="3515344"/>
                  <a:pt x="5230531" y="3483136"/>
                  <a:pt x="5254722" y="3491187"/>
                </a:cubicBezTo>
                <a:cubicBezTo>
                  <a:pt x="5262786" y="3507292"/>
                  <a:pt x="5246657" y="3515344"/>
                  <a:pt x="5262786" y="3515344"/>
                </a:cubicBezTo>
                <a:cubicBezTo>
                  <a:pt x="5270850" y="3523396"/>
                  <a:pt x="5262786" y="3531449"/>
                  <a:pt x="5254722" y="3531449"/>
                </a:cubicBezTo>
                <a:cubicBezTo>
                  <a:pt x="5262786" y="3539500"/>
                  <a:pt x="5262786" y="3539500"/>
                  <a:pt x="5270850" y="3539500"/>
                </a:cubicBezTo>
                <a:cubicBezTo>
                  <a:pt x="5240611" y="3545539"/>
                  <a:pt x="5219443" y="3569696"/>
                  <a:pt x="5197141" y="3571205"/>
                </a:cubicBezTo>
                <a:lnTo>
                  <a:pt x="5181982" y="3566243"/>
                </a:lnTo>
                <a:lnTo>
                  <a:pt x="5182146" y="3565670"/>
                </a:lnTo>
                <a:cubicBezTo>
                  <a:pt x="5182146" y="3561643"/>
                  <a:pt x="5182146" y="3555605"/>
                  <a:pt x="5190210" y="3555605"/>
                </a:cubicBezTo>
                <a:cubicBezTo>
                  <a:pt x="5182146" y="3531449"/>
                  <a:pt x="5166017" y="3539500"/>
                  <a:pt x="5182146" y="3515344"/>
                </a:cubicBezTo>
                <a:cubicBezTo>
                  <a:pt x="5166017" y="3499240"/>
                  <a:pt x="5166017" y="3531449"/>
                  <a:pt x="5149888" y="3531449"/>
                </a:cubicBezTo>
                <a:cubicBezTo>
                  <a:pt x="5166017" y="3531449"/>
                  <a:pt x="5166017" y="3539500"/>
                  <a:pt x="5174081" y="3547553"/>
                </a:cubicBezTo>
                <a:cubicBezTo>
                  <a:pt x="5174081" y="3555605"/>
                  <a:pt x="5157953" y="3563656"/>
                  <a:pt x="5174081" y="3579761"/>
                </a:cubicBezTo>
                <a:cubicBezTo>
                  <a:pt x="5141824" y="3579761"/>
                  <a:pt x="5141824" y="3611967"/>
                  <a:pt x="5109567" y="3595862"/>
                </a:cubicBezTo>
                <a:cubicBezTo>
                  <a:pt x="5133760" y="3587813"/>
                  <a:pt x="5125695" y="3563656"/>
                  <a:pt x="5149888" y="3579761"/>
                </a:cubicBezTo>
                <a:cubicBezTo>
                  <a:pt x="5166017" y="3563656"/>
                  <a:pt x="5141824" y="3555605"/>
                  <a:pt x="5166017" y="3555605"/>
                </a:cubicBezTo>
                <a:cubicBezTo>
                  <a:pt x="5157953" y="3531449"/>
                  <a:pt x="5141824" y="3563656"/>
                  <a:pt x="5125695" y="3563656"/>
                </a:cubicBezTo>
                <a:cubicBezTo>
                  <a:pt x="5117631" y="3555605"/>
                  <a:pt x="5125695" y="3547553"/>
                  <a:pt x="5125695" y="3539500"/>
                </a:cubicBezTo>
                <a:cubicBezTo>
                  <a:pt x="5109567" y="3523396"/>
                  <a:pt x="5117631" y="3563656"/>
                  <a:pt x="5109567" y="3555605"/>
                </a:cubicBezTo>
                <a:cubicBezTo>
                  <a:pt x="5101502" y="3547553"/>
                  <a:pt x="5093438" y="3555605"/>
                  <a:pt x="5085374" y="3547553"/>
                </a:cubicBezTo>
                <a:cubicBezTo>
                  <a:pt x="5077311" y="3531449"/>
                  <a:pt x="5085374" y="3523396"/>
                  <a:pt x="5093438" y="3523396"/>
                </a:cubicBezTo>
                <a:cubicBezTo>
                  <a:pt x="5077311" y="3507292"/>
                  <a:pt x="5085374" y="3531449"/>
                  <a:pt x="5077311" y="3539500"/>
                </a:cubicBezTo>
                <a:cubicBezTo>
                  <a:pt x="5077311" y="3539500"/>
                  <a:pt x="5077311" y="3547553"/>
                  <a:pt x="5085374" y="3555605"/>
                </a:cubicBezTo>
                <a:cubicBezTo>
                  <a:pt x="5069247" y="3555605"/>
                  <a:pt x="5069247" y="3595862"/>
                  <a:pt x="5053119" y="3563656"/>
                </a:cubicBezTo>
                <a:cubicBezTo>
                  <a:pt x="5045054" y="3563656"/>
                  <a:pt x="5053119" y="3571709"/>
                  <a:pt x="5045054" y="3579761"/>
                </a:cubicBezTo>
                <a:cubicBezTo>
                  <a:pt x="5049087" y="3575733"/>
                  <a:pt x="5055133" y="3579761"/>
                  <a:pt x="5062190" y="3584793"/>
                </a:cubicBezTo>
                <a:lnTo>
                  <a:pt x="5077510" y="3592109"/>
                </a:lnTo>
                <a:lnTo>
                  <a:pt x="5077311" y="3595862"/>
                </a:lnTo>
                <a:lnTo>
                  <a:pt x="5080451" y="3593511"/>
                </a:lnTo>
                <a:lnTo>
                  <a:pt x="5085374" y="3595862"/>
                </a:lnTo>
                <a:cubicBezTo>
                  <a:pt x="5085374" y="3591838"/>
                  <a:pt x="5083359" y="3591838"/>
                  <a:pt x="5081341" y="3592846"/>
                </a:cubicBezTo>
                <a:lnTo>
                  <a:pt x="5080451" y="3593511"/>
                </a:lnTo>
                <a:lnTo>
                  <a:pt x="5077510" y="3592109"/>
                </a:lnTo>
                <a:lnTo>
                  <a:pt x="5078319" y="3576741"/>
                </a:lnTo>
                <a:cubicBezTo>
                  <a:pt x="5077311" y="3569694"/>
                  <a:pt x="5077311" y="3563656"/>
                  <a:pt x="5085374" y="3563656"/>
                </a:cubicBezTo>
                <a:cubicBezTo>
                  <a:pt x="5101502" y="3579761"/>
                  <a:pt x="5077311" y="3595862"/>
                  <a:pt x="5101502" y="3587813"/>
                </a:cubicBezTo>
                <a:cubicBezTo>
                  <a:pt x="5093438" y="3636124"/>
                  <a:pt x="5053119" y="3620019"/>
                  <a:pt x="5028926" y="3620019"/>
                </a:cubicBezTo>
                <a:cubicBezTo>
                  <a:pt x="5020861" y="3611967"/>
                  <a:pt x="5045054" y="3611967"/>
                  <a:pt x="5036990" y="3603915"/>
                </a:cubicBezTo>
                <a:cubicBezTo>
                  <a:pt x="5028926" y="3595862"/>
                  <a:pt x="5036990" y="3571709"/>
                  <a:pt x="5020861" y="3571709"/>
                </a:cubicBezTo>
                <a:cubicBezTo>
                  <a:pt x="5020861" y="3579761"/>
                  <a:pt x="5028926" y="3611967"/>
                  <a:pt x="5012797" y="3603915"/>
                </a:cubicBezTo>
                <a:cubicBezTo>
                  <a:pt x="5028926" y="3636124"/>
                  <a:pt x="4996668" y="3628071"/>
                  <a:pt x="4996668" y="3652228"/>
                </a:cubicBezTo>
                <a:cubicBezTo>
                  <a:pt x="4996668" y="3652228"/>
                  <a:pt x="4980540" y="3620019"/>
                  <a:pt x="4988604" y="3620019"/>
                </a:cubicBezTo>
                <a:cubicBezTo>
                  <a:pt x="4988604" y="3620019"/>
                  <a:pt x="4980540" y="3611967"/>
                  <a:pt x="4972475" y="3611967"/>
                </a:cubicBezTo>
                <a:cubicBezTo>
                  <a:pt x="4972475" y="3620019"/>
                  <a:pt x="4980540" y="3628071"/>
                  <a:pt x="4980540" y="3652228"/>
                </a:cubicBezTo>
                <a:cubicBezTo>
                  <a:pt x="4972475" y="3644175"/>
                  <a:pt x="4956347" y="3652228"/>
                  <a:pt x="4956347" y="3668331"/>
                </a:cubicBezTo>
                <a:cubicBezTo>
                  <a:pt x="5004733" y="3676384"/>
                  <a:pt x="5028926" y="3644175"/>
                  <a:pt x="5085374" y="3636124"/>
                </a:cubicBezTo>
                <a:cubicBezTo>
                  <a:pt x="5085374" y="3644175"/>
                  <a:pt x="5085374" y="3644175"/>
                  <a:pt x="5085374" y="3652228"/>
                </a:cubicBezTo>
                <a:cubicBezTo>
                  <a:pt x="5053119" y="3652228"/>
                  <a:pt x="5020861" y="3652228"/>
                  <a:pt x="5004733" y="3684435"/>
                </a:cubicBezTo>
                <a:cubicBezTo>
                  <a:pt x="4996668" y="3668331"/>
                  <a:pt x="4980540" y="3692488"/>
                  <a:pt x="4932154" y="3700540"/>
                </a:cubicBezTo>
                <a:cubicBezTo>
                  <a:pt x="4932154" y="3692488"/>
                  <a:pt x="4940218" y="3692488"/>
                  <a:pt x="4940218" y="3692488"/>
                </a:cubicBezTo>
                <a:cubicBezTo>
                  <a:pt x="4940218" y="3684435"/>
                  <a:pt x="4940218" y="3684435"/>
                  <a:pt x="4940218" y="3684435"/>
                </a:cubicBezTo>
                <a:cubicBezTo>
                  <a:pt x="4940218" y="3676384"/>
                  <a:pt x="4948283" y="3676384"/>
                  <a:pt x="4948283" y="3676384"/>
                </a:cubicBezTo>
                <a:cubicBezTo>
                  <a:pt x="4940218" y="3668331"/>
                  <a:pt x="4932154" y="3660279"/>
                  <a:pt x="4916028" y="3652228"/>
                </a:cubicBezTo>
                <a:cubicBezTo>
                  <a:pt x="4924090" y="3668331"/>
                  <a:pt x="4916028" y="3684435"/>
                  <a:pt x="4924090" y="3700540"/>
                </a:cubicBezTo>
                <a:cubicBezTo>
                  <a:pt x="4907964" y="3708592"/>
                  <a:pt x="4899899" y="3716644"/>
                  <a:pt x="4883771" y="3716644"/>
                </a:cubicBezTo>
                <a:cubicBezTo>
                  <a:pt x="4907964" y="3740798"/>
                  <a:pt x="4956347" y="3724697"/>
                  <a:pt x="4980540" y="3692488"/>
                </a:cubicBezTo>
                <a:cubicBezTo>
                  <a:pt x="4980540" y="3716644"/>
                  <a:pt x="5012797" y="3692488"/>
                  <a:pt x="5028926" y="3692488"/>
                </a:cubicBezTo>
                <a:cubicBezTo>
                  <a:pt x="5012797" y="3732746"/>
                  <a:pt x="4916028" y="3716644"/>
                  <a:pt x="4891835" y="3764954"/>
                </a:cubicBezTo>
                <a:cubicBezTo>
                  <a:pt x="4875707" y="3748850"/>
                  <a:pt x="4875707" y="3764954"/>
                  <a:pt x="4859578" y="3732746"/>
                </a:cubicBezTo>
                <a:cubicBezTo>
                  <a:pt x="4867642" y="3740798"/>
                  <a:pt x="4891835" y="3740798"/>
                  <a:pt x="4891835" y="3732746"/>
                </a:cubicBezTo>
                <a:cubicBezTo>
                  <a:pt x="4867642" y="3716644"/>
                  <a:pt x="4843449" y="3732746"/>
                  <a:pt x="4819256" y="3740798"/>
                </a:cubicBezTo>
                <a:cubicBezTo>
                  <a:pt x="4827321" y="3756903"/>
                  <a:pt x="4827321" y="3748850"/>
                  <a:pt x="4843449" y="3764954"/>
                </a:cubicBezTo>
                <a:cubicBezTo>
                  <a:pt x="4835385" y="3764954"/>
                  <a:pt x="4827321" y="3760930"/>
                  <a:pt x="4818249" y="3757910"/>
                </a:cubicBezTo>
                <a:lnTo>
                  <a:pt x="4811622" y="3757695"/>
                </a:lnTo>
                <a:lnTo>
                  <a:pt x="4811192" y="3756903"/>
                </a:lnTo>
                <a:lnTo>
                  <a:pt x="4810682" y="3757666"/>
                </a:lnTo>
                <a:lnTo>
                  <a:pt x="4786999" y="3756903"/>
                </a:lnTo>
                <a:cubicBezTo>
                  <a:pt x="4778935" y="3764954"/>
                  <a:pt x="4803128" y="3764954"/>
                  <a:pt x="4795064" y="3781059"/>
                </a:cubicBezTo>
                <a:cubicBezTo>
                  <a:pt x="4799095" y="3773007"/>
                  <a:pt x="4801113" y="3770994"/>
                  <a:pt x="4803128" y="3768982"/>
                </a:cubicBezTo>
                <a:lnTo>
                  <a:pt x="4810682" y="3757666"/>
                </a:lnTo>
                <a:lnTo>
                  <a:pt x="4811622" y="3757695"/>
                </a:lnTo>
                <a:lnTo>
                  <a:pt x="4818249" y="3769987"/>
                </a:lnTo>
                <a:cubicBezTo>
                  <a:pt x="4819256" y="3777034"/>
                  <a:pt x="4819256" y="3785086"/>
                  <a:pt x="4819256" y="3789110"/>
                </a:cubicBezTo>
                <a:cubicBezTo>
                  <a:pt x="4811192" y="3789110"/>
                  <a:pt x="4803128" y="3797163"/>
                  <a:pt x="4795064" y="3797163"/>
                </a:cubicBezTo>
                <a:cubicBezTo>
                  <a:pt x="4795064" y="3789110"/>
                  <a:pt x="4786999" y="3781059"/>
                  <a:pt x="4786999" y="3781059"/>
                </a:cubicBezTo>
                <a:cubicBezTo>
                  <a:pt x="4778935" y="3797163"/>
                  <a:pt x="4754745" y="3821319"/>
                  <a:pt x="4738616" y="3805215"/>
                </a:cubicBezTo>
                <a:cubicBezTo>
                  <a:pt x="4738616" y="3821319"/>
                  <a:pt x="4714423" y="3821319"/>
                  <a:pt x="4698295" y="3829372"/>
                </a:cubicBezTo>
                <a:cubicBezTo>
                  <a:pt x="4698295" y="3821319"/>
                  <a:pt x="4698295" y="3821319"/>
                  <a:pt x="4698295" y="3813267"/>
                </a:cubicBezTo>
                <a:cubicBezTo>
                  <a:pt x="4682166" y="3837423"/>
                  <a:pt x="4649909" y="3829372"/>
                  <a:pt x="4633779" y="3869629"/>
                </a:cubicBezTo>
                <a:cubicBezTo>
                  <a:pt x="4649909" y="3885734"/>
                  <a:pt x="4649909" y="3853528"/>
                  <a:pt x="4666037" y="3869629"/>
                </a:cubicBezTo>
                <a:cubicBezTo>
                  <a:pt x="4649909" y="3901838"/>
                  <a:pt x="4593461" y="3885734"/>
                  <a:pt x="4569268" y="3909890"/>
                </a:cubicBezTo>
                <a:cubicBezTo>
                  <a:pt x="4569268" y="3901838"/>
                  <a:pt x="4561203" y="3893785"/>
                  <a:pt x="4561203" y="3893785"/>
                </a:cubicBezTo>
                <a:cubicBezTo>
                  <a:pt x="4569268" y="3893785"/>
                  <a:pt x="4561203" y="3853528"/>
                  <a:pt x="4545075" y="3869629"/>
                </a:cubicBezTo>
                <a:cubicBezTo>
                  <a:pt x="4577332" y="3885734"/>
                  <a:pt x="4488625" y="3885734"/>
                  <a:pt x="4528946" y="3925994"/>
                </a:cubicBezTo>
                <a:cubicBezTo>
                  <a:pt x="4504753" y="3934047"/>
                  <a:pt x="4488625" y="3942098"/>
                  <a:pt x="4464432" y="3950151"/>
                </a:cubicBezTo>
                <a:cubicBezTo>
                  <a:pt x="4464432" y="3974307"/>
                  <a:pt x="4480560" y="3950151"/>
                  <a:pt x="4480560" y="3974307"/>
                </a:cubicBezTo>
                <a:cubicBezTo>
                  <a:pt x="4472496" y="3966254"/>
                  <a:pt x="4440242" y="3958203"/>
                  <a:pt x="4448303" y="3982359"/>
                </a:cubicBezTo>
                <a:cubicBezTo>
                  <a:pt x="4440242" y="3974307"/>
                  <a:pt x="4440242" y="3974307"/>
                  <a:pt x="4432177" y="3966254"/>
                </a:cubicBezTo>
                <a:cubicBezTo>
                  <a:pt x="4424113" y="3966254"/>
                  <a:pt x="4416049" y="3974307"/>
                  <a:pt x="4416049" y="3982359"/>
                </a:cubicBezTo>
                <a:cubicBezTo>
                  <a:pt x="4416049" y="3966254"/>
                  <a:pt x="4383791" y="3958203"/>
                  <a:pt x="4391856" y="3990411"/>
                </a:cubicBezTo>
                <a:cubicBezTo>
                  <a:pt x="4367663" y="3958203"/>
                  <a:pt x="4359598" y="3998460"/>
                  <a:pt x="4351534" y="3990411"/>
                </a:cubicBezTo>
                <a:cubicBezTo>
                  <a:pt x="4343470" y="4006513"/>
                  <a:pt x="4367663" y="4006513"/>
                  <a:pt x="4375727" y="4022617"/>
                </a:cubicBezTo>
                <a:cubicBezTo>
                  <a:pt x="4375727" y="4006513"/>
                  <a:pt x="4383791" y="4006513"/>
                  <a:pt x="4399920" y="4022617"/>
                </a:cubicBezTo>
                <a:cubicBezTo>
                  <a:pt x="4407984" y="4038722"/>
                  <a:pt x="4383791" y="4014565"/>
                  <a:pt x="4391856" y="4030669"/>
                </a:cubicBezTo>
                <a:cubicBezTo>
                  <a:pt x="4383791" y="4030669"/>
                  <a:pt x="4391856" y="4022617"/>
                  <a:pt x="4383791" y="4014565"/>
                </a:cubicBezTo>
                <a:cubicBezTo>
                  <a:pt x="4375727" y="4022617"/>
                  <a:pt x="4375727" y="4038722"/>
                  <a:pt x="4359598" y="4030669"/>
                </a:cubicBezTo>
                <a:cubicBezTo>
                  <a:pt x="4375727" y="4046773"/>
                  <a:pt x="4383791" y="4046773"/>
                  <a:pt x="4407984" y="4038722"/>
                </a:cubicBezTo>
                <a:cubicBezTo>
                  <a:pt x="4416049" y="4054826"/>
                  <a:pt x="4383791" y="4046773"/>
                  <a:pt x="4391856" y="4070929"/>
                </a:cubicBezTo>
                <a:cubicBezTo>
                  <a:pt x="4383791" y="4070929"/>
                  <a:pt x="4375727" y="4046773"/>
                  <a:pt x="4359598" y="4054826"/>
                </a:cubicBezTo>
                <a:cubicBezTo>
                  <a:pt x="4359598" y="4095086"/>
                  <a:pt x="4295084" y="4103138"/>
                  <a:pt x="4270893" y="4087034"/>
                </a:cubicBezTo>
                <a:cubicBezTo>
                  <a:pt x="4262829" y="4095086"/>
                  <a:pt x="4262829" y="4095086"/>
                  <a:pt x="4262829" y="4103138"/>
                </a:cubicBezTo>
                <a:lnTo>
                  <a:pt x="4272847" y="4105865"/>
                </a:lnTo>
                <a:lnTo>
                  <a:pt x="3992677" y="4230962"/>
                </a:lnTo>
                <a:cubicBezTo>
                  <a:pt x="3893890" y="4272228"/>
                  <a:pt x="3795106" y="4312488"/>
                  <a:pt x="3706399" y="4352749"/>
                </a:cubicBezTo>
                <a:cubicBezTo>
                  <a:pt x="3706399" y="4352749"/>
                  <a:pt x="3706399" y="4360801"/>
                  <a:pt x="3714463" y="4360801"/>
                </a:cubicBezTo>
                <a:cubicBezTo>
                  <a:pt x="3633822" y="4401060"/>
                  <a:pt x="3569308" y="4433267"/>
                  <a:pt x="3512858" y="4489632"/>
                </a:cubicBezTo>
                <a:cubicBezTo>
                  <a:pt x="3561244" y="4505736"/>
                  <a:pt x="3585437" y="4457424"/>
                  <a:pt x="3641886" y="4457424"/>
                </a:cubicBezTo>
                <a:cubicBezTo>
                  <a:pt x="3649949" y="4457424"/>
                  <a:pt x="3649949" y="4465476"/>
                  <a:pt x="3649949" y="4473529"/>
                </a:cubicBezTo>
                <a:cubicBezTo>
                  <a:pt x="3666077" y="4465476"/>
                  <a:pt x="3674142" y="4457424"/>
                  <a:pt x="3658013" y="4441320"/>
                </a:cubicBezTo>
                <a:cubicBezTo>
                  <a:pt x="3690270" y="4425216"/>
                  <a:pt x="3730592" y="4417163"/>
                  <a:pt x="3762849" y="4401060"/>
                </a:cubicBezTo>
                <a:cubicBezTo>
                  <a:pt x="3819296" y="4376905"/>
                  <a:pt x="3899939" y="4312488"/>
                  <a:pt x="3940261" y="4320541"/>
                </a:cubicBezTo>
                <a:cubicBezTo>
                  <a:pt x="3948325" y="4320541"/>
                  <a:pt x="3932197" y="4328592"/>
                  <a:pt x="3948325" y="4320541"/>
                </a:cubicBezTo>
                <a:cubicBezTo>
                  <a:pt x="3980581" y="4304436"/>
                  <a:pt x="3980581" y="4320541"/>
                  <a:pt x="3956390" y="4328592"/>
                </a:cubicBezTo>
                <a:cubicBezTo>
                  <a:pt x="3948325" y="4328592"/>
                  <a:pt x="3956390" y="4336645"/>
                  <a:pt x="3956390" y="4336645"/>
                </a:cubicBezTo>
                <a:cubicBezTo>
                  <a:pt x="3916068" y="4344697"/>
                  <a:pt x="3875747" y="4360801"/>
                  <a:pt x="3835425" y="4384957"/>
                </a:cubicBezTo>
                <a:cubicBezTo>
                  <a:pt x="3843489" y="4384957"/>
                  <a:pt x="3843489" y="4384957"/>
                  <a:pt x="3851554" y="4384957"/>
                </a:cubicBezTo>
                <a:cubicBezTo>
                  <a:pt x="3706399" y="4465476"/>
                  <a:pt x="3545115" y="4521838"/>
                  <a:pt x="3440282" y="4594307"/>
                </a:cubicBezTo>
                <a:cubicBezTo>
                  <a:pt x="3448346" y="4618464"/>
                  <a:pt x="3464475" y="4594307"/>
                  <a:pt x="3472539" y="4586255"/>
                </a:cubicBezTo>
                <a:cubicBezTo>
                  <a:pt x="3456410" y="4634568"/>
                  <a:pt x="3367703" y="4626516"/>
                  <a:pt x="3351574" y="4666774"/>
                </a:cubicBezTo>
                <a:cubicBezTo>
                  <a:pt x="3343510" y="4674826"/>
                  <a:pt x="3319320" y="4674826"/>
                  <a:pt x="3311256" y="4690930"/>
                </a:cubicBezTo>
                <a:cubicBezTo>
                  <a:pt x="3327382" y="4690930"/>
                  <a:pt x="3335446" y="4682879"/>
                  <a:pt x="3351574" y="4682879"/>
                </a:cubicBezTo>
                <a:cubicBezTo>
                  <a:pt x="3367703" y="4690930"/>
                  <a:pt x="3327382" y="4690930"/>
                  <a:pt x="3335446" y="4707035"/>
                </a:cubicBezTo>
                <a:cubicBezTo>
                  <a:pt x="3311256" y="4698983"/>
                  <a:pt x="3311256" y="4715086"/>
                  <a:pt x="3295127" y="4731191"/>
                </a:cubicBezTo>
                <a:cubicBezTo>
                  <a:pt x="3287063" y="4715086"/>
                  <a:pt x="3295127" y="4707035"/>
                  <a:pt x="3303191" y="4707035"/>
                </a:cubicBezTo>
                <a:cubicBezTo>
                  <a:pt x="3303191" y="4698983"/>
                  <a:pt x="3295127" y="4690930"/>
                  <a:pt x="3295127" y="4682879"/>
                </a:cubicBezTo>
                <a:cubicBezTo>
                  <a:pt x="3262870" y="4690930"/>
                  <a:pt x="3262870" y="4707035"/>
                  <a:pt x="3246741" y="4715086"/>
                </a:cubicBezTo>
                <a:cubicBezTo>
                  <a:pt x="3254805" y="4739243"/>
                  <a:pt x="3262870" y="4715086"/>
                  <a:pt x="3270934" y="4723139"/>
                </a:cubicBezTo>
                <a:cubicBezTo>
                  <a:pt x="3270934" y="4747295"/>
                  <a:pt x="3262870" y="4739243"/>
                  <a:pt x="3246741" y="4747295"/>
                </a:cubicBezTo>
                <a:cubicBezTo>
                  <a:pt x="3246741" y="4715086"/>
                  <a:pt x="3222548" y="4723139"/>
                  <a:pt x="3206420" y="4731191"/>
                </a:cubicBezTo>
                <a:cubicBezTo>
                  <a:pt x="3214484" y="4747295"/>
                  <a:pt x="3230613" y="4747295"/>
                  <a:pt x="3214484" y="4763399"/>
                </a:cubicBezTo>
                <a:cubicBezTo>
                  <a:pt x="3206420" y="4771452"/>
                  <a:pt x="3214484" y="4747295"/>
                  <a:pt x="3198355" y="4755348"/>
                </a:cubicBezTo>
                <a:cubicBezTo>
                  <a:pt x="3190291" y="4747295"/>
                  <a:pt x="3198355" y="4747295"/>
                  <a:pt x="3206420" y="4747295"/>
                </a:cubicBezTo>
                <a:cubicBezTo>
                  <a:pt x="3166100" y="4731191"/>
                  <a:pt x="3117714" y="4787554"/>
                  <a:pt x="3069328" y="4779504"/>
                </a:cubicBezTo>
                <a:cubicBezTo>
                  <a:pt x="3061264" y="4795605"/>
                  <a:pt x="3077393" y="4811710"/>
                  <a:pt x="3053200" y="4811710"/>
                </a:cubicBezTo>
                <a:cubicBezTo>
                  <a:pt x="3069328" y="4819761"/>
                  <a:pt x="3093521" y="4803658"/>
                  <a:pt x="3101586" y="4803658"/>
                </a:cubicBezTo>
                <a:cubicBezTo>
                  <a:pt x="3101586" y="4795605"/>
                  <a:pt x="3101586" y="4795605"/>
                  <a:pt x="3093521" y="4795605"/>
                </a:cubicBezTo>
                <a:cubicBezTo>
                  <a:pt x="3093521" y="4779504"/>
                  <a:pt x="3117714" y="4795605"/>
                  <a:pt x="3125778" y="4811710"/>
                </a:cubicBezTo>
                <a:cubicBezTo>
                  <a:pt x="3077393" y="4835866"/>
                  <a:pt x="2988688" y="4900283"/>
                  <a:pt x="2956431" y="4892230"/>
                </a:cubicBezTo>
                <a:cubicBezTo>
                  <a:pt x="2956431" y="4908335"/>
                  <a:pt x="2940302" y="4908335"/>
                  <a:pt x="2940302" y="4924436"/>
                </a:cubicBezTo>
                <a:cubicBezTo>
                  <a:pt x="2811275" y="4988854"/>
                  <a:pt x="2666121" y="5101581"/>
                  <a:pt x="2537092" y="5190152"/>
                </a:cubicBezTo>
                <a:cubicBezTo>
                  <a:pt x="2432258" y="5254568"/>
                  <a:pt x="2327424" y="5351192"/>
                  <a:pt x="2198398" y="5359243"/>
                </a:cubicBezTo>
                <a:cubicBezTo>
                  <a:pt x="2198398" y="5351192"/>
                  <a:pt x="2214524" y="5351192"/>
                  <a:pt x="2206461" y="5343139"/>
                </a:cubicBezTo>
                <a:cubicBezTo>
                  <a:pt x="2198398" y="5335087"/>
                  <a:pt x="2182269" y="5335087"/>
                  <a:pt x="2166141" y="5335087"/>
                </a:cubicBezTo>
                <a:cubicBezTo>
                  <a:pt x="2166141" y="5294829"/>
                  <a:pt x="2141947" y="5294829"/>
                  <a:pt x="2125820" y="5270673"/>
                </a:cubicBezTo>
                <a:cubicBezTo>
                  <a:pt x="2133883" y="5270673"/>
                  <a:pt x="2133883" y="5254568"/>
                  <a:pt x="2141947" y="5246517"/>
                </a:cubicBezTo>
                <a:cubicBezTo>
                  <a:pt x="2133883" y="5238464"/>
                  <a:pt x="2117755" y="5254568"/>
                  <a:pt x="2117755" y="5246517"/>
                </a:cubicBezTo>
                <a:cubicBezTo>
                  <a:pt x="2117755" y="5238464"/>
                  <a:pt x="2117755" y="5230412"/>
                  <a:pt x="2125820" y="5230412"/>
                </a:cubicBezTo>
                <a:cubicBezTo>
                  <a:pt x="2109691" y="5230412"/>
                  <a:pt x="2101627" y="5190152"/>
                  <a:pt x="2085497" y="5198204"/>
                </a:cubicBezTo>
                <a:cubicBezTo>
                  <a:pt x="2085497" y="5174050"/>
                  <a:pt x="2069368" y="5125737"/>
                  <a:pt x="2045178" y="5117685"/>
                </a:cubicBezTo>
                <a:cubicBezTo>
                  <a:pt x="2037114" y="5093529"/>
                  <a:pt x="2029050" y="5053268"/>
                  <a:pt x="2004857" y="5053268"/>
                </a:cubicBezTo>
                <a:cubicBezTo>
                  <a:pt x="1996793" y="4996905"/>
                  <a:pt x="1964535" y="4908335"/>
                  <a:pt x="1932278" y="4835866"/>
                </a:cubicBezTo>
                <a:cubicBezTo>
                  <a:pt x="1908085" y="4779504"/>
                  <a:pt x="1875831" y="4698983"/>
                  <a:pt x="1835508" y="4682879"/>
                </a:cubicBezTo>
                <a:cubicBezTo>
                  <a:pt x="1827444" y="4666774"/>
                  <a:pt x="1835508" y="4650673"/>
                  <a:pt x="1819380" y="4650673"/>
                </a:cubicBezTo>
                <a:cubicBezTo>
                  <a:pt x="1819380" y="4642620"/>
                  <a:pt x="1843573" y="4642620"/>
                  <a:pt x="1843573" y="4626516"/>
                </a:cubicBezTo>
                <a:cubicBezTo>
                  <a:pt x="1827444" y="4594307"/>
                  <a:pt x="1819380" y="4537942"/>
                  <a:pt x="1787123" y="4545995"/>
                </a:cubicBezTo>
                <a:cubicBezTo>
                  <a:pt x="1787123" y="4529891"/>
                  <a:pt x="1795188" y="4521838"/>
                  <a:pt x="1795188" y="4497685"/>
                </a:cubicBezTo>
                <a:cubicBezTo>
                  <a:pt x="1783091" y="4479567"/>
                  <a:pt x="1770994" y="4429745"/>
                  <a:pt x="1755496" y="4399174"/>
                </a:cubicBezTo>
                <a:lnTo>
                  <a:pt x="1748550" y="4389944"/>
                </a:lnTo>
                <a:lnTo>
                  <a:pt x="1729642" y="4398074"/>
                </a:lnTo>
                <a:cubicBezTo>
                  <a:pt x="1717671" y="4401975"/>
                  <a:pt x="1705575" y="4403988"/>
                  <a:pt x="1693478" y="4401976"/>
                </a:cubicBezTo>
                <a:cubicBezTo>
                  <a:pt x="1685414" y="4418077"/>
                  <a:pt x="1701543" y="4434182"/>
                  <a:pt x="1677351" y="4434182"/>
                </a:cubicBezTo>
                <a:cubicBezTo>
                  <a:pt x="1693478" y="4442233"/>
                  <a:pt x="1717671" y="4426129"/>
                  <a:pt x="1725736" y="4426129"/>
                </a:cubicBezTo>
                <a:cubicBezTo>
                  <a:pt x="1725736" y="4418077"/>
                  <a:pt x="1725736" y="4418077"/>
                  <a:pt x="1717671" y="4418077"/>
                </a:cubicBezTo>
                <a:cubicBezTo>
                  <a:pt x="1717671" y="4401976"/>
                  <a:pt x="1741865" y="4418077"/>
                  <a:pt x="1749928" y="4434182"/>
                </a:cubicBezTo>
                <a:cubicBezTo>
                  <a:pt x="1701543" y="4458338"/>
                  <a:pt x="1612838" y="4522755"/>
                  <a:pt x="1580581" y="4514702"/>
                </a:cubicBezTo>
                <a:cubicBezTo>
                  <a:pt x="1580581" y="4530807"/>
                  <a:pt x="1564452" y="4530807"/>
                  <a:pt x="1564452" y="4546908"/>
                </a:cubicBezTo>
                <a:cubicBezTo>
                  <a:pt x="1435426" y="4611326"/>
                  <a:pt x="1290270" y="4724052"/>
                  <a:pt x="1161242" y="4812623"/>
                </a:cubicBezTo>
                <a:cubicBezTo>
                  <a:pt x="1056407" y="4877040"/>
                  <a:pt x="951574" y="4973663"/>
                  <a:pt x="822548" y="4981715"/>
                </a:cubicBezTo>
                <a:cubicBezTo>
                  <a:pt x="822548" y="4973663"/>
                  <a:pt x="838674" y="4973663"/>
                  <a:pt x="830613" y="4965611"/>
                </a:cubicBezTo>
                <a:cubicBezTo>
                  <a:pt x="822548" y="4957559"/>
                  <a:pt x="806419" y="4957559"/>
                  <a:pt x="790290" y="4957559"/>
                </a:cubicBezTo>
                <a:cubicBezTo>
                  <a:pt x="790290" y="4917301"/>
                  <a:pt x="766098" y="4917301"/>
                  <a:pt x="749969" y="4893145"/>
                </a:cubicBezTo>
                <a:cubicBezTo>
                  <a:pt x="758034" y="4893145"/>
                  <a:pt x="758034" y="4877040"/>
                  <a:pt x="766098" y="4868988"/>
                </a:cubicBezTo>
                <a:cubicBezTo>
                  <a:pt x="758034" y="4860936"/>
                  <a:pt x="741905" y="4877040"/>
                  <a:pt x="741905" y="4868988"/>
                </a:cubicBezTo>
                <a:cubicBezTo>
                  <a:pt x="741905" y="4860936"/>
                  <a:pt x="741905" y="4852884"/>
                  <a:pt x="749969" y="4852884"/>
                </a:cubicBezTo>
                <a:cubicBezTo>
                  <a:pt x="733841" y="4852884"/>
                  <a:pt x="725777" y="4812623"/>
                  <a:pt x="709648" y="4820676"/>
                </a:cubicBezTo>
                <a:cubicBezTo>
                  <a:pt x="709648" y="4796521"/>
                  <a:pt x="693519" y="4748208"/>
                  <a:pt x="669328" y="4740157"/>
                </a:cubicBezTo>
                <a:cubicBezTo>
                  <a:pt x="661264" y="4716001"/>
                  <a:pt x="653200" y="4675739"/>
                  <a:pt x="629007" y="4675739"/>
                </a:cubicBezTo>
                <a:cubicBezTo>
                  <a:pt x="620942" y="4619377"/>
                  <a:pt x="588685" y="4530807"/>
                  <a:pt x="556428" y="4458338"/>
                </a:cubicBezTo>
                <a:cubicBezTo>
                  <a:pt x="532235" y="4401976"/>
                  <a:pt x="499981" y="4321454"/>
                  <a:pt x="459659" y="4305350"/>
                </a:cubicBezTo>
                <a:cubicBezTo>
                  <a:pt x="451595" y="4289245"/>
                  <a:pt x="459659" y="4273144"/>
                  <a:pt x="443531" y="4273144"/>
                </a:cubicBezTo>
                <a:cubicBezTo>
                  <a:pt x="443531" y="4265092"/>
                  <a:pt x="467723" y="4265092"/>
                  <a:pt x="467723" y="4248988"/>
                </a:cubicBezTo>
                <a:cubicBezTo>
                  <a:pt x="451595" y="4216779"/>
                  <a:pt x="443531" y="4160414"/>
                  <a:pt x="411273" y="4168466"/>
                </a:cubicBezTo>
                <a:cubicBezTo>
                  <a:pt x="411273" y="4152362"/>
                  <a:pt x="419337" y="4144310"/>
                  <a:pt x="419337" y="4120156"/>
                </a:cubicBezTo>
                <a:cubicBezTo>
                  <a:pt x="403209" y="4096000"/>
                  <a:pt x="387080" y="4015479"/>
                  <a:pt x="362887" y="3999377"/>
                </a:cubicBezTo>
                <a:cubicBezTo>
                  <a:pt x="370952" y="3991325"/>
                  <a:pt x="370952" y="3975220"/>
                  <a:pt x="379016" y="3967169"/>
                </a:cubicBezTo>
                <a:cubicBezTo>
                  <a:pt x="379016" y="3967169"/>
                  <a:pt x="370952" y="3959116"/>
                  <a:pt x="379016" y="3959116"/>
                </a:cubicBezTo>
                <a:cubicBezTo>
                  <a:pt x="370952" y="3951064"/>
                  <a:pt x="370952" y="3959116"/>
                  <a:pt x="362887" y="3959116"/>
                </a:cubicBezTo>
                <a:cubicBezTo>
                  <a:pt x="354825" y="3951064"/>
                  <a:pt x="370952" y="3943012"/>
                  <a:pt x="362887" y="3934960"/>
                </a:cubicBezTo>
                <a:cubicBezTo>
                  <a:pt x="354825" y="3918856"/>
                  <a:pt x="346761" y="3918856"/>
                  <a:pt x="338696" y="3926908"/>
                </a:cubicBezTo>
                <a:cubicBezTo>
                  <a:pt x="314504" y="3894700"/>
                  <a:pt x="314504" y="3878595"/>
                  <a:pt x="330632" y="3862494"/>
                </a:cubicBezTo>
                <a:cubicBezTo>
                  <a:pt x="298375" y="3773920"/>
                  <a:pt x="274182" y="3733662"/>
                  <a:pt x="249989" y="3628985"/>
                </a:cubicBezTo>
                <a:cubicBezTo>
                  <a:pt x="249989" y="3661193"/>
                  <a:pt x="225796" y="3612882"/>
                  <a:pt x="249989" y="3612882"/>
                </a:cubicBezTo>
                <a:cubicBezTo>
                  <a:pt x="233860" y="3556518"/>
                  <a:pt x="193542" y="3548466"/>
                  <a:pt x="217732" y="3516257"/>
                </a:cubicBezTo>
                <a:cubicBezTo>
                  <a:pt x="193542" y="3484049"/>
                  <a:pt x="209668" y="3467947"/>
                  <a:pt x="193542" y="3435738"/>
                </a:cubicBezTo>
                <a:cubicBezTo>
                  <a:pt x="185477" y="3435738"/>
                  <a:pt x="177413" y="3435738"/>
                  <a:pt x="169349" y="3435738"/>
                </a:cubicBezTo>
                <a:cubicBezTo>
                  <a:pt x="153220" y="3411582"/>
                  <a:pt x="169349" y="3387426"/>
                  <a:pt x="153220" y="3379374"/>
                </a:cubicBezTo>
                <a:cubicBezTo>
                  <a:pt x="153220" y="3371322"/>
                  <a:pt x="169349" y="3371322"/>
                  <a:pt x="169349" y="3363269"/>
                </a:cubicBezTo>
                <a:cubicBezTo>
                  <a:pt x="169349" y="3347168"/>
                  <a:pt x="153220" y="3339116"/>
                  <a:pt x="161285" y="3323012"/>
                </a:cubicBezTo>
                <a:cubicBezTo>
                  <a:pt x="145156" y="3323012"/>
                  <a:pt x="129027" y="3323012"/>
                  <a:pt x="120963" y="3331063"/>
                </a:cubicBezTo>
                <a:cubicBezTo>
                  <a:pt x="129027" y="3314959"/>
                  <a:pt x="112899" y="3314959"/>
                  <a:pt x="112899" y="3290803"/>
                </a:cubicBezTo>
                <a:cubicBezTo>
                  <a:pt x="120963" y="3290803"/>
                  <a:pt x="120963" y="3274699"/>
                  <a:pt x="137092" y="3266647"/>
                </a:cubicBezTo>
                <a:cubicBezTo>
                  <a:pt x="112899" y="3250543"/>
                  <a:pt x="120963" y="3234439"/>
                  <a:pt x="129027" y="3218334"/>
                </a:cubicBezTo>
                <a:cubicBezTo>
                  <a:pt x="120963" y="3202233"/>
                  <a:pt x="104834" y="3218334"/>
                  <a:pt x="96770" y="3210284"/>
                </a:cubicBezTo>
                <a:cubicBezTo>
                  <a:pt x="96770" y="3202233"/>
                  <a:pt x="96770" y="3194181"/>
                  <a:pt x="88706" y="3186128"/>
                </a:cubicBezTo>
                <a:cubicBezTo>
                  <a:pt x="104834" y="3186128"/>
                  <a:pt x="88706" y="3170024"/>
                  <a:pt x="104834" y="3170024"/>
                </a:cubicBezTo>
                <a:cubicBezTo>
                  <a:pt x="56449" y="3121711"/>
                  <a:pt x="64513" y="3025089"/>
                  <a:pt x="24193" y="2976776"/>
                </a:cubicBezTo>
                <a:cubicBezTo>
                  <a:pt x="24193" y="2952620"/>
                  <a:pt x="24193" y="2920414"/>
                  <a:pt x="32257" y="2896258"/>
                </a:cubicBezTo>
                <a:cubicBezTo>
                  <a:pt x="24193" y="2864049"/>
                  <a:pt x="0" y="2839892"/>
                  <a:pt x="24193" y="2823789"/>
                </a:cubicBezTo>
                <a:cubicBezTo>
                  <a:pt x="16129" y="2807687"/>
                  <a:pt x="0" y="2815739"/>
                  <a:pt x="0" y="2791582"/>
                </a:cubicBezTo>
                <a:cubicBezTo>
                  <a:pt x="0" y="2775478"/>
                  <a:pt x="16129" y="2767426"/>
                  <a:pt x="8065" y="2743270"/>
                </a:cubicBezTo>
                <a:cubicBezTo>
                  <a:pt x="32257" y="2696971"/>
                  <a:pt x="65522" y="2656711"/>
                  <a:pt x="104331" y="2620477"/>
                </a:cubicBezTo>
                <a:lnTo>
                  <a:pt x="185392" y="2558749"/>
                </a:lnTo>
                <a:lnTo>
                  <a:pt x="169349" y="2558749"/>
                </a:lnTo>
                <a:cubicBezTo>
                  <a:pt x="153220" y="2534594"/>
                  <a:pt x="169349" y="2510437"/>
                  <a:pt x="153220" y="2502385"/>
                </a:cubicBezTo>
                <a:cubicBezTo>
                  <a:pt x="153220" y="2494333"/>
                  <a:pt x="169349" y="2494333"/>
                  <a:pt x="169349" y="2486280"/>
                </a:cubicBezTo>
                <a:cubicBezTo>
                  <a:pt x="169349" y="2470179"/>
                  <a:pt x="153220" y="2462127"/>
                  <a:pt x="161285" y="2446023"/>
                </a:cubicBezTo>
                <a:cubicBezTo>
                  <a:pt x="145156" y="2446023"/>
                  <a:pt x="129027" y="2446023"/>
                  <a:pt x="120963" y="2454074"/>
                </a:cubicBezTo>
                <a:cubicBezTo>
                  <a:pt x="129027" y="2437970"/>
                  <a:pt x="112899" y="2437970"/>
                  <a:pt x="112899" y="2413814"/>
                </a:cubicBezTo>
                <a:cubicBezTo>
                  <a:pt x="120963" y="2413814"/>
                  <a:pt x="120963" y="2397710"/>
                  <a:pt x="137092" y="2389658"/>
                </a:cubicBezTo>
                <a:cubicBezTo>
                  <a:pt x="112899" y="2373554"/>
                  <a:pt x="120963" y="2357450"/>
                  <a:pt x="129027" y="2341345"/>
                </a:cubicBezTo>
                <a:cubicBezTo>
                  <a:pt x="120963" y="2325244"/>
                  <a:pt x="104834" y="2341345"/>
                  <a:pt x="96770" y="2333295"/>
                </a:cubicBezTo>
                <a:cubicBezTo>
                  <a:pt x="96770" y="2325244"/>
                  <a:pt x="96770" y="2317191"/>
                  <a:pt x="88706" y="2309139"/>
                </a:cubicBezTo>
                <a:cubicBezTo>
                  <a:pt x="104834" y="2309139"/>
                  <a:pt x="88706" y="2293035"/>
                  <a:pt x="104834" y="2293035"/>
                </a:cubicBezTo>
                <a:cubicBezTo>
                  <a:pt x="56449" y="2244722"/>
                  <a:pt x="64513" y="2148100"/>
                  <a:pt x="24193" y="2099787"/>
                </a:cubicBezTo>
                <a:cubicBezTo>
                  <a:pt x="24193" y="2075631"/>
                  <a:pt x="24193" y="2043425"/>
                  <a:pt x="32257" y="2019268"/>
                </a:cubicBezTo>
                <a:cubicBezTo>
                  <a:pt x="24193" y="1987059"/>
                  <a:pt x="0" y="1962903"/>
                  <a:pt x="24193" y="1946799"/>
                </a:cubicBezTo>
                <a:cubicBezTo>
                  <a:pt x="16129" y="1930697"/>
                  <a:pt x="0" y="1938749"/>
                  <a:pt x="0" y="1914593"/>
                </a:cubicBezTo>
                <a:cubicBezTo>
                  <a:pt x="0" y="1898488"/>
                  <a:pt x="16129" y="1890437"/>
                  <a:pt x="8065" y="1866280"/>
                </a:cubicBezTo>
                <a:cubicBezTo>
                  <a:pt x="104834" y="1681084"/>
                  <a:pt x="346761" y="1592513"/>
                  <a:pt x="508045" y="1471734"/>
                </a:cubicBezTo>
                <a:cubicBezTo>
                  <a:pt x="548364" y="1495888"/>
                  <a:pt x="588685" y="1399265"/>
                  <a:pt x="637071" y="1447578"/>
                </a:cubicBezTo>
                <a:cubicBezTo>
                  <a:pt x="637071" y="1439525"/>
                  <a:pt x="637071" y="1431474"/>
                  <a:pt x="629007" y="1423421"/>
                </a:cubicBezTo>
                <a:cubicBezTo>
                  <a:pt x="653200" y="1439525"/>
                  <a:pt x="645135" y="1399265"/>
                  <a:pt x="661264" y="1423421"/>
                </a:cubicBezTo>
                <a:cubicBezTo>
                  <a:pt x="669328" y="1383161"/>
                  <a:pt x="758034" y="1391213"/>
                  <a:pt x="758034" y="1359007"/>
                </a:cubicBezTo>
                <a:cubicBezTo>
                  <a:pt x="774162" y="1359007"/>
                  <a:pt x="782227" y="1375109"/>
                  <a:pt x="782227" y="1342903"/>
                </a:cubicBezTo>
                <a:cubicBezTo>
                  <a:pt x="790290" y="1342903"/>
                  <a:pt x="782227" y="1359007"/>
                  <a:pt x="790290" y="1367056"/>
                </a:cubicBezTo>
                <a:cubicBezTo>
                  <a:pt x="790290" y="1359007"/>
                  <a:pt x="798355" y="1350955"/>
                  <a:pt x="798355" y="1342903"/>
                </a:cubicBezTo>
                <a:cubicBezTo>
                  <a:pt x="814484" y="1342903"/>
                  <a:pt x="790290" y="1359007"/>
                  <a:pt x="798355" y="1367056"/>
                </a:cubicBezTo>
                <a:cubicBezTo>
                  <a:pt x="822548" y="1375109"/>
                  <a:pt x="822548" y="1367056"/>
                  <a:pt x="830613" y="1350955"/>
                </a:cubicBezTo>
                <a:cubicBezTo>
                  <a:pt x="830613" y="1326799"/>
                  <a:pt x="838674" y="1359007"/>
                  <a:pt x="830613" y="1359007"/>
                </a:cubicBezTo>
                <a:cubicBezTo>
                  <a:pt x="838674" y="1359007"/>
                  <a:pt x="838674" y="1342903"/>
                  <a:pt x="846738" y="1350955"/>
                </a:cubicBezTo>
                <a:cubicBezTo>
                  <a:pt x="854803" y="1342903"/>
                  <a:pt x="854803" y="1318746"/>
                  <a:pt x="846738" y="1318746"/>
                </a:cubicBezTo>
                <a:cubicBezTo>
                  <a:pt x="878996" y="1286537"/>
                  <a:pt x="927381" y="1302642"/>
                  <a:pt x="935446" y="1262381"/>
                </a:cubicBezTo>
                <a:cubicBezTo>
                  <a:pt x="953589" y="1280498"/>
                  <a:pt x="962664" y="1248795"/>
                  <a:pt x="972869" y="1252193"/>
                </a:cubicBezTo>
                <a:lnTo>
                  <a:pt x="980243" y="1264462"/>
                </a:lnTo>
                <a:lnTo>
                  <a:pt x="983586" y="1262399"/>
                </a:lnTo>
                <a:lnTo>
                  <a:pt x="982958" y="1268980"/>
                </a:lnTo>
                <a:lnTo>
                  <a:pt x="983832" y="1270434"/>
                </a:lnTo>
                <a:cubicBezTo>
                  <a:pt x="999957" y="1270434"/>
                  <a:pt x="1008022" y="1246277"/>
                  <a:pt x="1016086" y="1254330"/>
                </a:cubicBezTo>
                <a:cubicBezTo>
                  <a:pt x="1032215" y="1254330"/>
                  <a:pt x="1008022" y="1222124"/>
                  <a:pt x="1024150" y="1214071"/>
                </a:cubicBezTo>
                <a:cubicBezTo>
                  <a:pt x="1032215" y="1230173"/>
                  <a:pt x="1024150" y="1230173"/>
                  <a:pt x="1032215" y="1238225"/>
                </a:cubicBezTo>
                <a:cubicBezTo>
                  <a:pt x="1040279" y="1262381"/>
                  <a:pt x="1040279" y="1238225"/>
                  <a:pt x="1048344" y="1238225"/>
                </a:cubicBezTo>
                <a:cubicBezTo>
                  <a:pt x="1048344" y="1230173"/>
                  <a:pt x="1040279" y="1230173"/>
                  <a:pt x="1040279" y="1222124"/>
                </a:cubicBezTo>
                <a:cubicBezTo>
                  <a:pt x="1056407" y="1206019"/>
                  <a:pt x="1064472" y="1197967"/>
                  <a:pt x="1080600" y="1181862"/>
                </a:cubicBezTo>
                <a:cubicBezTo>
                  <a:pt x="1088665" y="1197967"/>
                  <a:pt x="1080600" y="1206019"/>
                  <a:pt x="1080600" y="1214071"/>
                </a:cubicBezTo>
                <a:cubicBezTo>
                  <a:pt x="1096729" y="1238225"/>
                  <a:pt x="1096729" y="1197967"/>
                  <a:pt x="1096729" y="1189915"/>
                </a:cubicBezTo>
                <a:cubicBezTo>
                  <a:pt x="1104793" y="1181862"/>
                  <a:pt x="1104793" y="1181862"/>
                  <a:pt x="1112858" y="1181862"/>
                </a:cubicBezTo>
                <a:cubicBezTo>
                  <a:pt x="1112858" y="1189915"/>
                  <a:pt x="1120922" y="1197967"/>
                  <a:pt x="1120922" y="1206019"/>
                </a:cubicBezTo>
                <a:cubicBezTo>
                  <a:pt x="1137050" y="1206019"/>
                  <a:pt x="1137050" y="1197967"/>
                  <a:pt x="1145115" y="1189915"/>
                </a:cubicBezTo>
                <a:cubicBezTo>
                  <a:pt x="1145115" y="1173811"/>
                  <a:pt x="1128986" y="1189915"/>
                  <a:pt x="1120922" y="1173811"/>
                </a:cubicBezTo>
                <a:cubicBezTo>
                  <a:pt x="1177370" y="1157706"/>
                  <a:pt x="1185434" y="1125498"/>
                  <a:pt x="1233820" y="1117446"/>
                </a:cubicBezTo>
                <a:cubicBezTo>
                  <a:pt x="1233820" y="1133551"/>
                  <a:pt x="1225756" y="1133551"/>
                  <a:pt x="1217692" y="1141602"/>
                </a:cubicBezTo>
                <a:cubicBezTo>
                  <a:pt x="1233820" y="1165759"/>
                  <a:pt x="1258013" y="1117446"/>
                  <a:pt x="1274142" y="1133551"/>
                </a:cubicBezTo>
                <a:cubicBezTo>
                  <a:pt x="1282206" y="1125498"/>
                  <a:pt x="1258013" y="1125498"/>
                  <a:pt x="1258013" y="1101342"/>
                </a:cubicBezTo>
                <a:cubicBezTo>
                  <a:pt x="1274142" y="1093292"/>
                  <a:pt x="1282206" y="1101342"/>
                  <a:pt x="1290270" y="1093292"/>
                </a:cubicBezTo>
                <a:cubicBezTo>
                  <a:pt x="1290270" y="1109394"/>
                  <a:pt x="1282206" y="1109394"/>
                  <a:pt x="1282206" y="1117446"/>
                </a:cubicBezTo>
                <a:cubicBezTo>
                  <a:pt x="1298335" y="1141602"/>
                  <a:pt x="1298335" y="1085240"/>
                  <a:pt x="1314463" y="1109394"/>
                </a:cubicBezTo>
                <a:cubicBezTo>
                  <a:pt x="1322525" y="1101342"/>
                  <a:pt x="1322525" y="1093292"/>
                  <a:pt x="1314463" y="1077188"/>
                </a:cubicBezTo>
                <a:cubicBezTo>
                  <a:pt x="1330589" y="1069136"/>
                  <a:pt x="1322525" y="1061084"/>
                  <a:pt x="1338653" y="1077188"/>
                </a:cubicBezTo>
                <a:cubicBezTo>
                  <a:pt x="1346718" y="1085240"/>
                  <a:pt x="1338653" y="1093292"/>
                  <a:pt x="1338653" y="1101342"/>
                </a:cubicBezTo>
                <a:cubicBezTo>
                  <a:pt x="1362846" y="1093292"/>
                  <a:pt x="1403168" y="1085240"/>
                  <a:pt x="1387039" y="1036927"/>
                </a:cubicBezTo>
                <a:cubicBezTo>
                  <a:pt x="1411232" y="1036927"/>
                  <a:pt x="1427361" y="1020823"/>
                  <a:pt x="1443489" y="1020823"/>
                </a:cubicBezTo>
                <a:cubicBezTo>
                  <a:pt x="1443489" y="1028876"/>
                  <a:pt x="1443489" y="1036927"/>
                  <a:pt x="1451554" y="1044980"/>
                </a:cubicBezTo>
                <a:cubicBezTo>
                  <a:pt x="1467682" y="1028876"/>
                  <a:pt x="1451554" y="1012771"/>
                  <a:pt x="1475745" y="1004719"/>
                </a:cubicBezTo>
                <a:cubicBezTo>
                  <a:pt x="1491873" y="1069136"/>
                  <a:pt x="1580581" y="964458"/>
                  <a:pt x="1612838" y="980563"/>
                </a:cubicBezTo>
                <a:cubicBezTo>
                  <a:pt x="1620902" y="972511"/>
                  <a:pt x="1612838" y="956408"/>
                  <a:pt x="1628967" y="956408"/>
                </a:cubicBezTo>
                <a:cubicBezTo>
                  <a:pt x="1637028" y="972511"/>
                  <a:pt x="1637028" y="980563"/>
                  <a:pt x="1628967" y="980563"/>
                </a:cubicBezTo>
                <a:cubicBezTo>
                  <a:pt x="1628967" y="996667"/>
                  <a:pt x="1645092" y="988615"/>
                  <a:pt x="1653157" y="988615"/>
                </a:cubicBezTo>
                <a:cubicBezTo>
                  <a:pt x="1645092" y="980563"/>
                  <a:pt x="1645092" y="964458"/>
                  <a:pt x="1645092" y="948357"/>
                </a:cubicBezTo>
                <a:cubicBezTo>
                  <a:pt x="1661221" y="964458"/>
                  <a:pt x="1693478" y="932252"/>
                  <a:pt x="1701543" y="916148"/>
                </a:cubicBezTo>
                <a:cubicBezTo>
                  <a:pt x="1717671" y="940305"/>
                  <a:pt x="1766057" y="891992"/>
                  <a:pt x="1774121" y="891992"/>
                </a:cubicBezTo>
                <a:cubicBezTo>
                  <a:pt x="1774121" y="900044"/>
                  <a:pt x="1782186" y="908096"/>
                  <a:pt x="1782186" y="908096"/>
                </a:cubicBezTo>
                <a:cubicBezTo>
                  <a:pt x="1798312" y="891992"/>
                  <a:pt x="1814441" y="875888"/>
                  <a:pt x="1838634" y="883939"/>
                </a:cubicBezTo>
                <a:cubicBezTo>
                  <a:pt x="1838634" y="859783"/>
                  <a:pt x="1870891" y="891992"/>
                  <a:pt x="1870891" y="851732"/>
                </a:cubicBezTo>
                <a:cubicBezTo>
                  <a:pt x="1887020" y="859783"/>
                  <a:pt x="1903148" y="859783"/>
                  <a:pt x="1919277" y="843679"/>
                </a:cubicBezTo>
                <a:cubicBezTo>
                  <a:pt x="1927341" y="835627"/>
                  <a:pt x="1927341" y="859783"/>
                  <a:pt x="1927341" y="867836"/>
                </a:cubicBezTo>
                <a:cubicBezTo>
                  <a:pt x="1927341" y="851732"/>
                  <a:pt x="1943470" y="843679"/>
                  <a:pt x="1943470" y="827577"/>
                </a:cubicBezTo>
                <a:cubicBezTo>
                  <a:pt x="1959596" y="835627"/>
                  <a:pt x="1967660" y="867836"/>
                  <a:pt x="1975724" y="875888"/>
                </a:cubicBezTo>
                <a:cubicBezTo>
                  <a:pt x="1967660" y="875888"/>
                  <a:pt x="1959596" y="867836"/>
                  <a:pt x="1951531" y="867836"/>
                </a:cubicBezTo>
                <a:cubicBezTo>
                  <a:pt x="1895084" y="916148"/>
                  <a:pt x="1830570" y="924201"/>
                  <a:pt x="1757993" y="948357"/>
                </a:cubicBezTo>
                <a:cubicBezTo>
                  <a:pt x="1733800" y="1004719"/>
                  <a:pt x="1645092" y="972511"/>
                  <a:pt x="1637028" y="1020823"/>
                </a:cubicBezTo>
                <a:cubicBezTo>
                  <a:pt x="1588645" y="1036927"/>
                  <a:pt x="1491873" y="1061084"/>
                  <a:pt x="1483809" y="1109394"/>
                </a:cubicBezTo>
                <a:cubicBezTo>
                  <a:pt x="1451554" y="1085240"/>
                  <a:pt x="1395104" y="1109394"/>
                  <a:pt x="1403168" y="1133551"/>
                </a:cubicBezTo>
                <a:cubicBezTo>
                  <a:pt x="1395104" y="1149655"/>
                  <a:pt x="1378975" y="1133551"/>
                  <a:pt x="1378975" y="1165759"/>
                </a:cubicBezTo>
                <a:cubicBezTo>
                  <a:pt x="1378975" y="1173811"/>
                  <a:pt x="1387039" y="1165759"/>
                  <a:pt x="1395104" y="1165759"/>
                </a:cubicBezTo>
                <a:cubicBezTo>
                  <a:pt x="1387039" y="1181862"/>
                  <a:pt x="1370911" y="1189915"/>
                  <a:pt x="1354782" y="1173811"/>
                </a:cubicBezTo>
                <a:cubicBezTo>
                  <a:pt x="1362846" y="1157706"/>
                  <a:pt x="1387039" y="1149655"/>
                  <a:pt x="1370911" y="1125498"/>
                </a:cubicBezTo>
                <a:cubicBezTo>
                  <a:pt x="1354782" y="1141602"/>
                  <a:pt x="1330589" y="1181862"/>
                  <a:pt x="1298335" y="1165759"/>
                </a:cubicBezTo>
                <a:cubicBezTo>
                  <a:pt x="1298335" y="1181862"/>
                  <a:pt x="1306399" y="1206019"/>
                  <a:pt x="1282206" y="1206019"/>
                </a:cubicBezTo>
                <a:cubicBezTo>
                  <a:pt x="1274142" y="1189915"/>
                  <a:pt x="1274142" y="1173811"/>
                  <a:pt x="1266077" y="1173811"/>
                </a:cubicBezTo>
                <a:cubicBezTo>
                  <a:pt x="1258013" y="1173811"/>
                  <a:pt x="1258013" y="1181862"/>
                  <a:pt x="1258013" y="1181862"/>
                </a:cubicBezTo>
                <a:cubicBezTo>
                  <a:pt x="1258013" y="1189915"/>
                  <a:pt x="1258013" y="1206019"/>
                  <a:pt x="1266077" y="1197967"/>
                </a:cubicBezTo>
                <a:cubicBezTo>
                  <a:pt x="1266077" y="1222124"/>
                  <a:pt x="1249949" y="1189915"/>
                  <a:pt x="1241885" y="1197967"/>
                </a:cubicBezTo>
                <a:cubicBezTo>
                  <a:pt x="1241885" y="1206019"/>
                  <a:pt x="1241885" y="1206019"/>
                  <a:pt x="1241885" y="1222124"/>
                </a:cubicBezTo>
                <a:cubicBezTo>
                  <a:pt x="1217692" y="1222124"/>
                  <a:pt x="1225756" y="1189915"/>
                  <a:pt x="1217692" y="1181862"/>
                </a:cubicBezTo>
                <a:cubicBezTo>
                  <a:pt x="1201563" y="1181862"/>
                  <a:pt x="1217692" y="1206019"/>
                  <a:pt x="1209627" y="1214071"/>
                </a:cubicBezTo>
                <a:cubicBezTo>
                  <a:pt x="1209627" y="1214071"/>
                  <a:pt x="1201563" y="1214071"/>
                  <a:pt x="1201563" y="1222124"/>
                </a:cubicBezTo>
                <a:cubicBezTo>
                  <a:pt x="1177370" y="1206019"/>
                  <a:pt x="1153179" y="1254330"/>
                  <a:pt x="1120922" y="1246277"/>
                </a:cubicBezTo>
                <a:cubicBezTo>
                  <a:pt x="1112858" y="1262381"/>
                  <a:pt x="1120922" y="1286537"/>
                  <a:pt x="1096729" y="1286537"/>
                </a:cubicBezTo>
                <a:cubicBezTo>
                  <a:pt x="1088665" y="1270434"/>
                  <a:pt x="1120922" y="1278486"/>
                  <a:pt x="1104793" y="1254330"/>
                </a:cubicBezTo>
                <a:cubicBezTo>
                  <a:pt x="1088665" y="1270434"/>
                  <a:pt x="1088665" y="1286537"/>
                  <a:pt x="1088665" y="1310695"/>
                </a:cubicBezTo>
                <a:cubicBezTo>
                  <a:pt x="1128986" y="1310695"/>
                  <a:pt x="1177370" y="1270434"/>
                  <a:pt x="1209627" y="1246277"/>
                </a:cubicBezTo>
                <a:cubicBezTo>
                  <a:pt x="1241885" y="1278486"/>
                  <a:pt x="1153179" y="1262381"/>
                  <a:pt x="1169306" y="1302642"/>
                </a:cubicBezTo>
                <a:cubicBezTo>
                  <a:pt x="1258013" y="1278486"/>
                  <a:pt x="1306399" y="1222124"/>
                  <a:pt x="1395104" y="1197967"/>
                </a:cubicBezTo>
                <a:cubicBezTo>
                  <a:pt x="1411232" y="1197967"/>
                  <a:pt x="1362846" y="1206019"/>
                  <a:pt x="1387039" y="1214071"/>
                </a:cubicBezTo>
                <a:cubicBezTo>
                  <a:pt x="1258013" y="1270434"/>
                  <a:pt x="1153179" y="1342903"/>
                  <a:pt x="983832" y="1423421"/>
                </a:cubicBezTo>
                <a:cubicBezTo>
                  <a:pt x="983832" y="1431474"/>
                  <a:pt x="983832" y="1431474"/>
                  <a:pt x="983832" y="1439525"/>
                </a:cubicBezTo>
                <a:cubicBezTo>
                  <a:pt x="1217692" y="1326799"/>
                  <a:pt x="1540259" y="1157706"/>
                  <a:pt x="1790250" y="1053032"/>
                </a:cubicBezTo>
                <a:cubicBezTo>
                  <a:pt x="1927341" y="996667"/>
                  <a:pt x="2064432" y="972511"/>
                  <a:pt x="2185395" y="900044"/>
                </a:cubicBezTo>
                <a:cubicBezTo>
                  <a:pt x="2225716" y="916148"/>
                  <a:pt x="2298292" y="843679"/>
                  <a:pt x="2362806" y="835627"/>
                </a:cubicBezTo>
                <a:cubicBezTo>
                  <a:pt x="2362806" y="835627"/>
                  <a:pt x="2378935" y="843679"/>
                  <a:pt x="2378935" y="843679"/>
                </a:cubicBezTo>
                <a:cubicBezTo>
                  <a:pt x="2411192" y="835627"/>
                  <a:pt x="2435382" y="819526"/>
                  <a:pt x="2459575" y="803421"/>
                </a:cubicBezTo>
                <a:cubicBezTo>
                  <a:pt x="2540219" y="779264"/>
                  <a:pt x="2628924" y="739004"/>
                  <a:pt x="2685374" y="714848"/>
                </a:cubicBezTo>
                <a:cubicBezTo>
                  <a:pt x="2790208" y="674589"/>
                  <a:pt x="2878915" y="658485"/>
                  <a:pt x="2999877" y="610173"/>
                </a:cubicBezTo>
                <a:cubicBezTo>
                  <a:pt x="3032134" y="602120"/>
                  <a:pt x="3072453" y="561863"/>
                  <a:pt x="3112775" y="586016"/>
                </a:cubicBezTo>
                <a:cubicBezTo>
                  <a:pt x="2959556" y="626277"/>
                  <a:pt x="2749888" y="722900"/>
                  <a:pt x="2645052" y="747057"/>
                </a:cubicBezTo>
                <a:cubicBezTo>
                  <a:pt x="2645052" y="755108"/>
                  <a:pt x="2645052" y="755108"/>
                  <a:pt x="2645052" y="763161"/>
                </a:cubicBezTo>
                <a:cubicBezTo>
                  <a:pt x="2572476" y="763161"/>
                  <a:pt x="2524089" y="827577"/>
                  <a:pt x="2443446" y="819526"/>
                </a:cubicBezTo>
                <a:cubicBezTo>
                  <a:pt x="2419257" y="851732"/>
                  <a:pt x="2322485" y="867836"/>
                  <a:pt x="2282163" y="883939"/>
                </a:cubicBezTo>
                <a:cubicBezTo>
                  <a:pt x="2209587" y="932252"/>
                  <a:pt x="2080560" y="956408"/>
                  <a:pt x="2007981" y="1004719"/>
                </a:cubicBezTo>
                <a:cubicBezTo>
                  <a:pt x="1943470" y="1004719"/>
                  <a:pt x="1927341" y="1053032"/>
                  <a:pt x="1862827" y="1044980"/>
                </a:cubicBezTo>
                <a:cubicBezTo>
                  <a:pt x="1814441" y="1093292"/>
                  <a:pt x="1733800" y="1109394"/>
                  <a:pt x="1661221" y="1141602"/>
                </a:cubicBezTo>
                <a:cubicBezTo>
                  <a:pt x="1661221" y="1141602"/>
                  <a:pt x="1661221" y="1149655"/>
                  <a:pt x="1661221" y="1157706"/>
                </a:cubicBezTo>
                <a:cubicBezTo>
                  <a:pt x="1693478" y="1141602"/>
                  <a:pt x="1717671" y="1141602"/>
                  <a:pt x="1749928" y="1125498"/>
                </a:cubicBezTo>
                <a:cubicBezTo>
                  <a:pt x="1749928" y="1133551"/>
                  <a:pt x="1749928" y="1133551"/>
                  <a:pt x="1757993" y="1141602"/>
                </a:cubicBezTo>
                <a:cubicBezTo>
                  <a:pt x="1757993" y="1117446"/>
                  <a:pt x="1774121" y="1093292"/>
                  <a:pt x="1806377" y="1109394"/>
                </a:cubicBezTo>
                <a:cubicBezTo>
                  <a:pt x="1814441" y="1093292"/>
                  <a:pt x="1854762" y="1085240"/>
                  <a:pt x="1870891" y="1077188"/>
                </a:cubicBezTo>
                <a:cubicBezTo>
                  <a:pt x="1878955" y="1101342"/>
                  <a:pt x="1862827" y="1093292"/>
                  <a:pt x="1878955" y="1109394"/>
                </a:cubicBezTo>
                <a:cubicBezTo>
                  <a:pt x="1870891" y="1109394"/>
                  <a:pt x="1862827" y="1101342"/>
                  <a:pt x="1854762" y="1101342"/>
                </a:cubicBezTo>
                <a:cubicBezTo>
                  <a:pt x="1854762" y="1101342"/>
                  <a:pt x="1854762" y="1109394"/>
                  <a:pt x="1862827" y="1117446"/>
                </a:cubicBezTo>
                <a:cubicBezTo>
                  <a:pt x="1838634" y="1117446"/>
                  <a:pt x="1814441" y="1133551"/>
                  <a:pt x="1790250" y="1125498"/>
                </a:cubicBezTo>
                <a:cubicBezTo>
                  <a:pt x="1806377" y="1133551"/>
                  <a:pt x="1757993" y="1133551"/>
                  <a:pt x="1741865" y="1165759"/>
                </a:cubicBezTo>
                <a:cubicBezTo>
                  <a:pt x="1749928" y="1165759"/>
                  <a:pt x="1757993" y="1165759"/>
                  <a:pt x="1757993" y="1173811"/>
                </a:cubicBezTo>
                <a:cubicBezTo>
                  <a:pt x="1741865" y="1173811"/>
                  <a:pt x="1701543" y="1157706"/>
                  <a:pt x="1701543" y="1181862"/>
                </a:cubicBezTo>
                <a:cubicBezTo>
                  <a:pt x="1661221" y="1197967"/>
                  <a:pt x="1580581" y="1214071"/>
                  <a:pt x="1564452" y="1262381"/>
                </a:cubicBezTo>
                <a:cubicBezTo>
                  <a:pt x="1516066" y="1238225"/>
                  <a:pt x="1467682" y="1286537"/>
                  <a:pt x="1435426" y="1310695"/>
                </a:cubicBezTo>
                <a:cubicBezTo>
                  <a:pt x="1427361" y="1310695"/>
                  <a:pt x="1419297" y="1318746"/>
                  <a:pt x="1419297" y="1294590"/>
                </a:cubicBezTo>
                <a:cubicBezTo>
                  <a:pt x="1419297" y="1302642"/>
                  <a:pt x="1411232" y="1302642"/>
                  <a:pt x="1411232" y="1310695"/>
                </a:cubicBezTo>
                <a:cubicBezTo>
                  <a:pt x="1411232" y="1318746"/>
                  <a:pt x="1419297" y="1326799"/>
                  <a:pt x="1427361" y="1318746"/>
                </a:cubicBezTo>
                <a:cubicBezTo>
                  <a:pt x="1419297" y="1342903"/>
                  <a:pt x="1403168" y="1318746"/>
                  <a:pt x="1395104" y="1310695"/>
                </a:cubicBezTo>
                <a:cubicBezTo>
                  <a:pt x="1395104" y="1334851"/>
                  <a:pt x="1354782" y="1334851"/>
                  <a:pt x="1354782" y="1359007"/>
                </a:cubicBezTo>
                <a:cubicBezTo>
                  <a:pt x="1354782" y="1359007"/>
                  <a:pt x="1346718" y="1350955"/>
                  <a:pt x="1346718" y="1342903"/>
                </a:cubicBezTo>
                <a:cubicBezTo>
                  <a:pt x="1338653" y="1342903"/>
                  <a:pt x="1338653" y="1342903"/>
                  <a:pt x="1330589" y="1342903"/>
                </a:cubicBezTo>
                <a:cubicBezTo>
                  <a:pt x="1322525" y="1350955"/>
                  <a:pt x="1346718" y="1350955"/>
                  <a:pt x="1338653" y="1367056"/>
                </a:cubicBezTo>
                <a:cubicBezTo>
                  <a:pt x="1298335" y="1342903"/>
                  <a:pt x="1266077" y="1399265"/>
                  <a:pt x="1241885" y="1383161"/>
                </a:cubicBezTo>
                <a:cubicBezTo>
                  <a:pt x="1241885" y="1423421"/>
                  <a:pt x="1185434" y="1399265"/>
                  <a:pt x="1201563" y="1431474"/>
                </a:cubicBezTo>
                <a:cubicBezTo>
                  <a:pt x="1185434" y="1447578"/>
                  <a:pt x="1169306" y="1423421"/>
                  <a:pt x="1169306" y="1439525"/>
                </a:cubicBezTo>
                <a:cubicBezTo>
                  <a:pt x="1193499" y="1447578"/>
                  <a:pt x="1169306" y="1455630"/>
                  <a:pt x="1161242" y="1463682"/>
                </a:cubicBezTo>
                <a:cubicBezTo>
                  <a:pt x="1153179" y="1455630"/>
                  <a:pt x="1153179" y="1455630"/>
                  <a:pt x="1153179" y="1447578"/>
                </a:cubicBezTo>
                <a:cubicBezTo>
                  <a:pt x="1137050" y="1447578"/>
                  <a:pt x="1120922" y="1455630"/>
                  <a:pt x="1112858" y="1463682"/>
                </a:cubicBezTo>
                <a:cubicBezTo>
                  <a:pt x="1120922" y="1471734"/>
                  <a:pt x="1120922" y="1479786"/>
                  <a:pt x="1120922" y="1487839"/>
                </a:cubicBezTo>
                <a:cubicBezTo>
                  <a:pt x="1104793" y="1487839"/>
                  <a:pt x="1104793" y="1487839"/>
                  <a:pt x="1096729" y="1495888"/>
                </a:cubicBezTo>
                <a:cubicBezTo>
                  <a:pt x="1088665" y="1487839"/>
                  <a:pt x="1088665" y="1479786"/>
                  <a:pt x="1080600" y="1471734"/>
                </a:cubicBezTo>
                <a:cubicBezTo>
                  <a:pt x="1080600" y="1495888"/>
                  <a:pt x="1088665" y="1503940"/>
                  <a:pt x="1064472" y="1511992"/>
                </a:cubicBezTo>
                <a:cubicBezTo>
                  <a:pt x="1056407" y="1503940"/>
                  <a:pt x="1056407" y="1495888"/>
                  <a:pt x="1048344" y="1487839"/>
                </a:cubicBezTo>
                <a:cubicBezTo>
                  <a:pt x="1040279" y="1487839"/>
                  <a:pt x="1040279" y="1503940"/>
                  <a:pt x="1040279" y="1511992"/>
                </a:cubicBezTo>
                <a:cubicBezTo>
                  <a:pt x="1032215" y="1511992"/>
                  <a:pt x="1032215" y="1495888"/>
                  <a:pt x="1024150" y="1495888"/>
                </a:cubicBezTo>
                <a:cubicBezTo>
                  <a:pt x="1016086" y="1479786"/>
                  <a:pt x="1040279" y="1487839"/>
                  <a:pt x="1032215" y="1463682"/>
                </a:cubicBezTo>
                <a:cubicBezTo>
                  <a:pt x="1032215" y="1463682"/>
                  <a:pt x="999957" y="1471734"/>
                  <a:pt x="999957" y="1487839"/>
                </a:cubicBezTo>
                <a:cubicBezTo>
                  <a:pt x="1008022" y="1503940"/>
                  <a:pt x="1016086" y="1487839"/>
                  <a:pt x="1024150" y="1503940"/>
                </a:cubicBezTo>
                <a:cubicBezTo>
                  <a:pt x="1032215" y="1544200"/>
                  <a:pt x="991896" y="1511992"/>
                  <a:pt x="1008022" y="1552253"/>
                </a:cubicBezTo>
                <a:cubicBezTo>
                  <a:pt x="999957" y="1528099"/>
                  <a:pt x="991896" y="1536149"/>
                  <a:pt x="991896" y="1560305"/>
                </a:cubicBezTo>
                <a:cubicBezTo>
                  <a:pt x="983832" y="1560305"/>
                  <a:pt x="983832" y="1552253"/>
                  <a:pt x="983832" y="1544200"/>
                </a:cubicBezTo>
                <a:cubicBezTo>
                  <a:pt x="975767" y="1544200"/>
                  <a:pt x="967703" y="1544200"/>
                  <a:pt x="967703" y="1544200"/>
                </a:cubicBezTo>
                <a:cubicBezTo>
                  <a:pt x="959639" y="1552253"/>
                  <a:pt x="959639" y="1568357"/>
                  <a:pt x="959639" y="1576409"/>
                </a:cubicBezTo>
                <a:cubicBezTo>
                  <a:pt x="951574" y="1576409"/>
                  <a:pt x="943510" y="1576409"/>
                  <a:pt x="943510" y="1568357"/>
                </a:cubicBezTo>
                <a:cubicBezTo>
                  <a:pt x="935446" y="1576409"/>
                  <a:pt x="951574" y="1576409"/>
                  <a:pt x="943510" y="1584461"/>
                </a:cubicBezTo>
                <a:cubicBezTo>
                  <a:pt x="927381" y="1584461"/>
                  <a:pt x="935446" y="1592513"/>
                  <a:pt x="919317" y="1600565"/>
                </a:cubicBezTo>
                <a:cubicBezTo>
                  <a:pt x="919317" y="1592513"/>
                  <a:pt x="919317" y="1592513"/>
                  <a:pt x="919317" y="1584461"/>
                </a:cubicBezTo>
                <a:cubicBezTo>
                  <a:pt x="911253" y="1584461"/>
                  <a:pt x="911253" y="1592513"/>
                  <a:pt x="903188" y="1592513"/>
                </a:cubicBezTo>
                <a:cubicBezTo>
                  <a:pt x="911253" y="1608618"/>
                  <a:pt x="927381" y="1600565"/>
                  <a:pt x="927381" y="1616669"/>
                </a:cubicBezTo>
                <a:cubicBezTo>
                  <a:pt x="951574" y="1600565"/>
                  <a:pt x="967703" y="1576409"/>
                  <a:pt x="991896" y="1584461"/>
                </a:cubicBezTo>
                <a:cubicBezTo>
                  <a:pt x="999957" y="1584461"/>
                  <a:pt x="999957" y="1576409"/>
                  <a:pt x="999957" y="1568357"/>
                </a:cubicBezTo>
                <a:cubicBezTo>
                  <a:pt x="999957" y="1568357"/>
                  <a:pt x="1008022" y="1576409"/>
                  <a:pt x="1008022" y="1584461"/>
                </a:cubicBezTo>
                <a:cubicBezTo>
                  <a:pt x="1024150" y="1568357"/>
                  <a:pt x="1032215" y="1544200"/>
                  <a:pt x="1048344" y="1544200"/>
                </a:cubicBezTo>
                <a:cubicBezTo>
                  <a:pt x="1056407" y="1552253"/>
                  <a:pt x="1056407" y="1560305"/>
                  <a:pt x="1056407" y="1568357"/>
                </a:cubicBezTo>
                <a:cubicBezTo>
                  <a:pt x="1072536" y="1568357"/>
                  <a:pt x="1064472" y="1544200"/>
                  <a:pt x="1064472" y="1536149"/>
                </a:cubicBezTo>
                <a:cubicBezTo>
                  <a:pt x="1112858" y="1536149"/>
                  <a:pt x="1137050" y="1479786"/>
                  <a:pt x="1177370" y="1487839"/>
                </a:cubicBezTo>
                <a:cubicBezTo>
                  <a:pt x="1233820" y="1431474"/>
                  <a:pt x="1314463" y="1423421"/>
                  <a:pt x="1370911" y="1375109"/>
                </a:cubicBezTo>
                <a:cubicBezTo>
                  <a:pt x="1378975" y="1375109"/>
                  <a:pt x="1378975" y="1383161"/>
                  <a:pt x="1387039" y="1383161"/>
                </a:cubicBezTo>
                <a:cubicBezTo>
                  <a:pt x="1395104" y="1342903"/>
                  <a:pt x="1483809" y="1350955"/>
                  <a:pt x="1491873" y="1318746"/>
                </a:cubicBezTo>
                <a:cubicBezTo>
                  <a:pt x="1556388" y="1310695"/>
                  <a:pt x="1596709" y="1262381"/>
                  <a:pt x="1661221" y="1254330"/>
                </a:cubicBezTo>
                <a:cubicBezTo>
                  <a:pt x="1653157" y="1238225"/>
                  <a:pt x="1693478" y="1230173"/>
                  <a:pt x="1709607" y="1238225"/>
                </a:cubicBezTo>
                <a:cubicBezTo>
                  <a:pt x="1717671" y="1206019"/>
                  <a:pt x="1749928" y="1230173"/>
                  <a:pt x="1757993" y="1206019"/>
                </a:cubicBezTo>
                <a:cubicBezTo>
                  <a:pt x="1838634" y="1181862"/>
                  <a:pt x="1927341" y="1149655"/>
                  <a:pt x="1999917" y="1101342"/>
                </a:cubicBezTo>
                <a:cubicBezTo>
                  <a:pt x="2145073" y="1061084"/>
                  <a:pt x="2241844" y="1028876"/>
                  <a:pt x="2354742" y="980563"/>
                </a:cubicBezTo>
                <a:cubicBezTo>
                  <a:pt x="2362806" y="980563"/>
                  <a:pt x="2362806" y="980563"/>
                  <a:pt x="2370871" y="988615"/>
                </a:cubicBezTo>
                <a:cubicBezTo>
                  <a:pt x="2419257" y="940305"/>
                  <a:pt x="2516025" y="932252"/>
                  <a:pt x="2564412" y="900044"/>
                </a:cubicBezTo>
                <a:cubicBezTo>
                  <a:pt x="2564412" y="900044"/>
                  <a:pt x="2572476" y="916148"/>
                  <a:pt x="2572476" y="916148"/>
                </a:cubicBezTo>
                <a:cubicBezTo>
                  <a:pt x="2580541" y="908096"/>
                  <a:pt x="2564412" y="908096"/>
                  <a:pt x="2572476" y="900044"/>
                </a:cubicBezTo>
                <a:cubicBezTo>
                  <a:pt x="2661181" y="883939"/>
                  <a:pt x="2862787" y="779264"/>
                  <a:pt x="2951491" y="779264"/>
                </a:cubicBezTo>
                <a:cubicBezTo>
                  <a:pt x="2951491" y="787317"/>
                  <a:pt x="2959556" y="795369"/>
                  <a:pt x="2959556" y="803421"/>
                </a:cubicBezTo>
                <a:cubicBezTo>
                  <a:pt x="2919234" y="811473"/>
                  <a:pt x="2870850" y="835627"/>
                  <a:pt x="2838593" y="843679"/>
                </a:cubicBezTo>
                <a:cubicBezTo>
                  <a:pt x="2838593" y="839654"/>
                  <a:pt x="2838593" y="837642"/>
                  <a:pt x="2842625" y="835627"/>
                </a:cubicBezTo>
                <a:lnTo>
                  <a:pt x="2870709" y="827616"/>
                </a:lnTo>
                <a:lnTo>
                  <a:pt x="2870782" y="827509"/>
                </a:lnTo>
                <a:lnTo>
                  <a:pt x="2862787" y="819526"/>
                </a:lnTo>
                <a:cubicBezTo>
                  <a:pt x="2830529" y="819526"/>
                  <a:pt x="2806336" y="851732"/>
                  <a:pt x="2766014" y="843679"/>
                </a:cubicBezTo>
                <a:cubicBezTo>
                  <a:pt x="2766014" y="851732"/>
                  <a:pt x="2774079" y="851732"/>
                  <a:pt x="2766014" y="859783"/>
                </a:cubicBezTo>
                <a:cubicBezTo>
                  <a:pt x="2790208" y="859783"/>
                  <a:pt x="2822464" y="851732"/>
                  <a:pt x="2822464" y="835627"/>
                </a:cubicBezTo>
                <a:cubicBezTo>
                  <a:pt x="2838593" y="843679"/>
                  <a:pt x="2830529" y="851732"/>
                  <a:pt x="2830529" y="859783"/>
                </a:cubicBezTo>
                <a:cubicBezTo>
                  <a:pt x="2782143" y="867836"/>
                  <a:pt x="2733760" y="875888"/>
                  <a:pt x="2709567" y="908096"/>
                </a:cubicBezTo>
                <a:cubicBezTo>
                  <a:pt x="2685374" y="891992"/>
                  <a:pt x="2677309" y="916148"/>
                  <a:pt x="2653117" y="932252"/>
                </a:cubicBezTo>
                <a:cubicBezTo>
                  <a:pt x="2645052" y="908096"/>
                  <a:pt x="2636988" y="891992"/>
                  <a:pt x="2628924" y="900044"/>
                </a:cubicBezTo>
                <a:cubicBezTo>
                  <a:pt x="2628924" y="916148"/>
                  <a:pt x="2636988" y="908096"/>
                  <a:pt x="2645052" y="916148"/>
                </a:cubicBezTo>
                <a:cubicBezTo>
                  <a:pt x="2653117" y="940305"/>
                  <a:pt x="2636988" y="932252"/>
                  <a:pt x="2628924" y="916148"/>
                </a:cubicBezTo>
                <a:cubicBezTo>
                  <a:pt x="2620860" y="924201"/>
                  <a:pt x="2628924" y="948357"/>
                  <a:pt x="2628924" y="964458"/>
                </a:cubicBezTo>
                <a:cubicBezTo>
                  <a:pt x="2612795" y="956408"/>
                  <a:pt x="2612795" y="940305"/>
                  <a:pt x="2620860" y="924201"/>
                </a:cubicBezTo>
                <a:cubicBezTo>
                  <a:pt x="2612795" y="916148"/>
                  <a:pt x="2612795" y="948357"/>
                  <a:pt x="2596667" y="940305"/>
                </a:cubicBezTo>
                <a:cubicBezTo>
                  <a:pt x="2596667" y="916148"/>
                  <a:pt x="2604731" y="924201"/>
                  <a:pt x="2620860" y="916148"/>
                </a:cubicBezTo>
                <a:cubicBezTo>
                  <a:pt x="2604731" y="900044"/>
                  <a:pt x="2604731" y="924201"/>
                  <a:pt x="2588604" y="908096"/>
                </a:cubicBezTo>
                <a:cubicBezTo>
                  <a:pt x="2596667" y="932252"/>
                  <a:pt x="2572476" y="948357"/>
                  <a:pt x="2588604" y="972511"/>
                </a:cubicBezTo>
                <a:cubicBezTo>
                  <a:pt x="2588604" y="988615"/>
                  <a:pt x="2564412" y="964458"/>
                  <a:pt x="2564412" y="980563"/>
                </a:cubicBezTo>
                <a:cubicBezTo>
                  <a:pt x="2560380" y="976538"/>
                  <a:pt x="2566426" y="970498"/>
                  <a:pt x="2571468" y="962446"/>
                </a:cubicBezTo>
                <a:lnTo>
                  <a:pt x="2571934" y="948464"/>
                </a:lnTo>
                <a:lnTo>
                  <a:pt x="2572476" y="948357"/>
                </a:lnTo>
                <a:lnTo>
                  <a:pt x="2571972" y="947349"/>
                </a:lnTo>
                <a:lnTo>
                  <a:pt x="2572476" y="932252"/>
                </a:lnTo>
                <a:lnTo>
                  <a:pt x="2572476" y="924201"/>
                </a:lnTo>
                <a:cubicBezTo>
                  <a:pt x="2564412" y="924201"/>
                  <a:pt x="2548284" y="924201"/>
                  <a:pt x="2548284" y="940305"/>
                </a:cubicBezTo>
                <a:cubicBezTo>
                  <a:pt x="2556348" y="956408"/>
                  <a:pt x="2548284" y="916148"/>
                  <a:pt x="2564412" y="932252"/>
                </a:cubicBezTo>
                <a:lnTo>
                  <a:pt x="2571972" y="947349"/>
                </a:lnTo>
                <a:lnTo>
                  <a:pt x="2571934" y="948464"/>
                </a:lnTo>
                <a:lnTo>
                  <a:pt x="2557355" y="951377"/>
                </a:lnTo>
                <a:cubicBezTo>
                  <a:pt x="2554330" y="952381"/>
                  <a:pt x="2552315" y="952381"/>
                  <a:pt x="2548284" y="948357"/>
                </a:cubicBezTo>
                <a:cubicBezTo>
                  <a:pt x="2532155" y="964458"/>
                  <a:pt x="2564412" y="988615"/>
                  <a:pt x="2556348" y="996667"/>
                </a:cubicBezTo>
                <a:cubicBezTo>
                  <a:pt x="2548284" y="988615"/>
                  <a:pt x="2483769" y="1020823"/>
                  <a:pt x="2548284" y="980563"/>
                </a:cubicBezTo>
                <a:cubicBezTo>
                  <a:pt x="2516025" y="940305"/>
                  <a:pt x="2507961" y="988615"/>
                  <a:pt x="2483769" y="980563"/>
                </a:cubicBezTo>
                <a:cubicBezTo>
                  <a:pt x="2467641" y="980563"/>
                  <a:pt x="2483769" y="1004719"/>
                  <a:pt x="2483769" y="1012771"/>
                </a:cubicBezTo>
                <a:cubicBezTo>
                  <a:pt x="2475705" y="1020823"/>
                  <a:pt x="2467641" y="996667"/>
                  <a:pt x="2475705" y="1020823"/>
                </a:cubicBezTo>
                <a:cubicBezTo>
                  <a:pt x="2467641" y="1020823"/>
                  <a:pt x="2459575" y="988615"/>
                  <a:pt x="2475705" y="996667"/>
                </a:cubicBezTo>
                <a:cubicBezTo>
                  <a:pt x="2475705" y="988615"/>
                  <a:pt x="2467641" y="988615"/>
                  <a:pt x="2475705" y="980563"/>
                </a:cubicBezTo>
                <a:cubicBezTo>
                  <a:pt x="2475705" y="980563"/>
                  <a:pt x="2443446" y="988615"/>
                  <a:pt x="2459575" y="1004719"/>
                </a:cubicBezTo>
                <a:cubicBezTo>
                  <a:pt x="2451511" y="1004719"/>
                  <a:pt x="2451511" y="996667"/>
                  <a:pt x="2451511" y="988615"/>
                </a:cubicBezTo>
                <a:cubicBezTo>
                  <a:pt x="2443446" y="996667"/>
                  <a:pt x="2435382" y="1004719"/>
                  <a:pt x="2427321" y="996667"/>
                </a:cubicBezTo>
                <a:cubicBezTo>
                  <a:pt x="2419257" y="1004719"/>
                  <a:pt x="2435382" y="1020823"/>
                  <a:pt x="2435382" y="1036927"/>
                </a:cubicBezTo>
                <a:cubicBezTo>
                  <a:pt x="2427321" y="1036927"/>
                  <a:pt x="2419257" y="1012771"/>
                  <a:pt x="2411192" y="1004719"/>
                </a:cubicBezTo>
                <a:cubicBezTo>
                  <a:pt x="2411192" y="1004719"/>
                  <a:pt x="2403128" y="1012771"/>
                  <a:pt x="2403128" y="1004719"/>
                </a:cubicBezTo>
                <a:cubicBezTo>
                  <a:pt x="2395063" y="1012771"/>
                  <a:pt x="2403128" y="1020823"/>
                  <a:pt x="2403128" y="1028876"/>
                </a:cubicBezTo>
                <a:cubicBezTo>
                  <a:pt x="2395063" y="1028876"/>
                  <a:pt x="2386999" y="1020823"/>
                  <a:pt x="2378935" y="1012771"/>
                </a:cubicBezTo>
                <a:cubicBezTo>
                  <a:pt x="2370871" y="1020823"/>
                  <a:pt x="2378935" y="1028876"/>
                  <a:pt x="2386999" y="1036927"/>
                </a:cubicBezTo>
                <a:cubicBezTo>
                  <a:pt x="2362806" y="1020823"/>
                  <a:pt x="2370871" y="1061084"/>
                  <a:pt x="2354742" y="1061084"/>
                </a:cubicBezTo>
                <a:cubicBezTo>
                  <a:pt x="2354742" y="1053032"/>
                  <a:pt x="2362806" y="1036927"/>
                  <a:pt x="2346678" y="1044980"/>
                </a:cubicBezTo>
                <a:cubicBezTo>
                  <a:pt x="2346678" y="1036927"/>
                  <a:pt x="2354742" y="1036927"/>
                  <a:pt x="2354742" y="1028876"/>
                </a:cubicBezTo>
                <a:cubicBezTo>
                  <a:pt x="2330549" y="1044980"/>
                  <a:pt x="2298292" y="1061084"/>
                  <a:pt x="2257972" y="1061084"/>
                </a:cubicBezTo>
                <a:cubicBezTo>
                  <a:pt x="2257972" y="1077188"/>
                  <a:pt x="2253941" y="1081213"/>
                  <a:pt x="2248901" y="1085240"/>
                </a:cubicBezTo>
                <a:lnTo>
                  <a:pt x="2240874" y="1098064"/>
                </a:lnTo>
                <a:lnTo>
                  <a:pt x="2242111" y="1103632"/>
                </a:lnTo>
                <a:lnTo>
                  <a:pt x="2238895" y="1101222"/>
                </a:lnTo>
                <a:lnTo>
                  <a:pt x="2233780" y="1109394"/>
                </a:lnTo>
                <a:cubicBezTo>
                  <a:pt x="2225716" y="1109394"/>
                  <a:pt x="2201523" y="1101342"/>
                  <a:pt x="2209587" y="1125498"/>
                </a:cubicBezTo>
                <a:cubicBezTo>
                  <a:pt x="2193458" y="1109394"/>
                  <a:pt x="2209587" y="1093292"/>
                  <a:pt x="2217652" y="1085240"/>
                </a:cubicBezTo>
                <a:cubicBezTo>
                  <a:pt x="2193458" y="1077188"/>
                  <a:pt x="2201523" y="1093292"/>
                  <a:pt x="2177330" y="1101342"/>
                </a:cubicBezTo>
                <a:cubicBezTo>
                  <a:pt x="2185395" y="1109394"/>
                  <a:pt x="2185395" y="1117446"/>
                  <a:pt x="2185395" y="1133551"/>
                </a:cubicBezTo>
                <a:cubicBezTo>
                  <a:pt x="2185395" y="1117446"/>
                  <a:pt x="2169266" y="1125498"/>
                  <a:pt x="2169266" y="1101342"/>
                </a:cubicBezTo>
                <a:cubicBezTo>
                  <a:pt x="2153137" y="1109394"/>
                  <a:pt x="2112815" y="1149655"/>
                  <a:pt x="2104753" y="1125498"/>
                </a:cubicBezTo>
                <a:cubicBezTo>
                  <a:pt x="2080560" y="1125498"/>
                  <a:pt x="2104753" y="1157706"/>
                  <a:pt x="2088625" y="1141602"/>
                </a:cubicBezTo>
                <a:cubicBezTo>
                  <a:pt x="2072496" y="1149655"/>
                  <a:pt x="2104753" y="1165759"/>
                  <a:pt x="2096689" y="1165759"/>
                </a:cubicBezTo>
                <a:cubicBezTo>
                  <a:pt x="2080560" y="1173811"/>
                  <a:pt x="2088625" y="1157706"/>
                  <a:pt x="2072496" y="1133551"/>
                </a:cubicBezTo>
                <a:cubicBezTo>
                  <a:pt x="2068463" y="1137578"/>
                  <a:pt x="2070479" y="1145629"/>
                  <a:pt x="2072496" y="1153682"/>
                </a:cubicBezTo>
                <a:lnTo>
                  <a:pt x="2072496" y="1165759"/>
                </a:lnTo>
                <a:cubicBezTo>
                  <a:pt x="2064432" y="1165759"/>
                  <a:pt x="2056367" y="1173811"/>
                  <a:pt x="2040239" y="1173811"/>
                </a:cubicBezTo>
                <a:cubicBezTo>
                  <a:pt x="2040239" y="1181862"/>
                  <a:pt x="2048303" y="1181862"/>
                  <a:pt x="2048303" y="1181862"/>
                </a:cubicBezTo>
                <a:cubicBezTo>
                  <a:pt x="2064432" y="1197967"/>
                  <a:pt x="2032175" y="1181862"/>
                  <a:pt x="2024110" y="1189915"/>
                </a:cubicBezTo>
                <a:cubicBezTo>
                  <a:pt x="2040239" y="1181862"/>
                  <a:pt x="2032175" y="1157706"/>
                  <a:pt x="2048303" y="1157706"/>
                </a:cubicBezTo>
                <a:cubicBezTo>
                  <a:pt x="2032175" y="1141602"/>
                  <a:pt x="2032175" y="1165759"/>
                  <a:pt x="2024110" y="1149655"/>
                </a:cubicBezTo>
                <a:cubicBezTo>
                  <a:pt x="2016046" y="1149655"/>
                  <a:pt x="2032175" y="1181862"/>
                  <a:pt x="2016046" y="1173811"/>
                </a:cubicBezTo>
                <a:cubicBezTo>
                  <a:pt x="2016046" y="1189915"/>
                  <a:pt x="2024110" y="1189915"/>
                  <a:pt x="2024110" y="1197967"/>
                </a:cubicBezTo>
                <a:cubicBezTo>
                  <a:pt x="2032175" y="1206019"/>
                  <a:pt x="1991853" y="1165759"/>
                  <a:pt x="2007981" y="1206019"/>
                </a:cubicBezTo>
                <a:cubicBezTo>
                  <a:pt x="1991853" y="1206019"/>
                  <a:pt x="2016046" y="1189915"/>
                  <a:pt x="1991853" y="1165759"/>
                </a:cubicBezTo>
                <a:cubicBezTo>
                  <a:pt x="1983789" y="1173811"/>
                  <a:pt x="1983789" y="1189915"/>
                  <a:pt x="1991853" y="1214071"/>
                </a:cubicBezTo>
                <a:cubicBezTo>
                  <a:pt x="1975724" y="1214071"/>
                  <a:pt x="1983789" y="1222124"/>
                  <a:pt x="1975724" y="1214071"/>
                </a:cubicBezTo>
                <a:cubicBezTo>
                  <a:pt x="1959596" y="1197967"/>
                  <a:pt x="1983789" y="1206019"/>
                  <a:pt x="1983789" y="1189915"/>
                </a:cubicBezTo>
                <a:cubicBezTo>
                  <a:pt x="1967660" y="1181862"/>
                  <a:pt x="1967660" y="1206019"/>
                  <a:pt x="1959596" y="1189915"/>
                </a:cubicBezTo>
                <a:cubicBezTo>
                  <a:pt x="1951531" y="1189915"/>
                  <a:pt x="1967660" y="1197967"/>
                  <a:pt x="1959596" y="1214071"/>
                </a:cubicBezTo>
                <a:cubicBezTo>
                  <a:pt x="1943470" y="1189915"/>
                  <a:pt x="1935406" y="1222124"/>
                  <a:pt x="1919277" y="1206019"/>
                </a:cubicBezTo>
                <a:lnTo>
                  <a:pt x="1919277" y="1245536"/>
                </a:lnTo>
                <a:lnTo>
                  <a:pt x="1920703" y="1246909"/>
                </a:lnTo>
                <a:lnTo>
                  <a:pt x="1920293" y="1247092"/>
                </a:lnTo>
                <a:lnTo>
                  <a:pt x="1924316" y="1250304"/>
                </a:lnTo>
                <a:cubicBezTo>
                  <a:pt x="1927341" y="1250304"/>
                  <a:pt x="1931373" y="1250304"/>
                  <a:pt x="1935406" y="1254330"/>
                </a:cubicBezTo>
                <a:cubicBezTo>
                  <a:pt x="1935406" y="1246277"/>
                  <a:pt x="1935406" y="1238225"/>
                  <a:pt x="1927341" y="1222124"/>
                </a:cubicBezTo>
                <a:cubicBezTo>
                  <a:pt x="1943470" y="1230173"/>
                  <a:pt x="1951531" y="1246277"/>
                  <a:pt x="1951531" y="1262381"/>
                </a:cubicBezTo>
                <a:cubicBezTo>
                  <a:pt x="1959596" y="1270434"/>
                  <a:pt x="1975724" y="1262381"/>
                  <a:pt x="1967660" y="1246277"/>
                </a:cubicBezTo>
                <a:cubicBezTo>
                  <a:pt x="1967660" y="1246277"/>
                  <a:pt x="1959596" y="1246277"/>
                  <a:pt x="1951531" y="1246277"/>
                </a:cubicBezTo>
                <a:cubicBezTo>
                  <a:pt x="1943470" y="1230173"/>
                  <a:pt x="1967660" y="1238225"/>
                  <a:pt x="1967660" y="1222124"/>
                </a:cubicBezTo>
                <a:cubicBezTo>
                  <a:pt x="1975724" y="1222124"/>
                  <a:pt x="1975724" y="1230173"/>
                  <a:pt x="1975724" y="1238225"/>
                </a:cubicBezTo>
                <a:cubicBezTo>
                  <a:pt x="2040239" y="1189915"/>
                  <a:pt x="2153137" y="1173811"/>
                  <a:pt x="2233780" y="1125498"/>
                </a:cubicBezTo>
                <a:cubicBezTo>
                  <a:pt x="2233780" y="1141602"/>
                  <a:pt x="2217652" y="1141602"/>
                  <a:pt x="2217652" y="1149655"/>
                </a:cubicBezTo>
                <a:cubicBezTo>
                  <a:pt x="2233780" y="1165759"/>
                  <a:pt x="2241844" y="1165759"/>
                  <a:pt x="2249908" y="1149655"/>
                </a:cubicBezTo>
                <a:cubicBezTo>
                  <a:pt x="2241844" y="1141602"/>
                  <a:pt x="2233780" y="1117446"/>
                  <a:pt x="2249908" y="1117446"/>
                </a:cubicBezTo>
                <a:cubicBezTo>
                  <a:pt x="2249908" y="1149655"/>
                  <a:pt x="2266036" y="1133551"/>
                  <a:pt x="2274099" y="1157706"/>
                </a:cubicBezTo>
                <a:cubicBezTo>
                  <a:pt x="2282163" y="1149655"/>
                  <a:pt x="2266036" y="1141602"/>
                  <a:pt x="2266036" y="1125498"/>
                </a:cubicBezTo>
                <a:cubicBezTo>
                  <a:pt x="2274099" y="1133551"/>
                  <a:pt x="2282163" y="1117446"/>
                  <a:pt x="2290227" y="1117446"/>
                </a:cubicBezTo>
                <a:cubicBezTo>
                  <a:pt x="2306356" y="1117446"/>
                  <a:pt x="2274099" y="1125498"/>
                  <a:pt x="2282163" y="1133551"/>
                </a:cubicBezTo>
                <a:cubicBezTo>
                  <a:pt x="2290227" y="1149655"/>
                  <a:pt x="2290227" y="1125498"/>
                  <a:pt x="2298292" y="1133551"/>
                </a:cubicBezTo>
                <a:cubicBezTo>
                  <a:pt x="2306356" y="1125498"/>
                  <a:pt x="2298292" y="1101342"/>
                  <a:pt x="2314421" y="1109394"/>
                </a:cubicBezTo>
                <a:cubicBezTo>
                  <a:pt x="2314421" y="1117446"/>
                  <a:pt x="2306356" y="1117446"/>
                  <a:pt x="2306356" y="1125498"/>
                </a:cubicBezTo>
                <a:cubicBezTo>
                  <a:pt x="2354742" y="1117446"/>
                  <a:pt x="2386999" y="1109394"/>
                  <a:pt x="2435382" y="1077188"/>
                </a:cubicBezTo>
                <a:cubicBezTo>
                  <a:pt x="2443446" y="1093292"/>
                  <a:pt x="2451511" y="1085240"/>
                  <a:pt x="2459575" y="1101342"/>
                </a:cubicBezTo>
                <a:cubicBezTo>
                  <a:pt x="2483769" y="1085240"/>
                  <a:pt x="2483769" y="1061084"/>
                  <a:pt x="2507961" y="1044980"/>
                </a:cubicBezTo>
                <a:cubicBezTo>
                  <a:pt x="2516025" y="1053032"/>
                  <a:pt x="2516025" y="1061084"/>
                  <a:pt x="2524089" y="1077188"/>
                </a:cubicBezTo>
                <a:cubicBezTo>
                  <a:pt x="2524089" y="1069136"/>
                  <a:pt x="2532155" y="1069136"/>
                  <a:pt x="2532155" y="1069136"/>
                </a:cubicBezTo>
                <a:cubicBezTo>
                  <a:pt x="2532155" y="1061084"/>
                  <a:pt x="2540219" y="1044980"/>
                  <a:pt x="2548284" y="1036927"/>
                </a:cubicBezTo>
                <a:cubicBezTo>
                  <a:pt x="2564412" y="1036927"/>
                  <a:pt x="2548284" y="1053032"/>
                  <a:pt x="2540219" y="1053032"/>
                </a:cubicBezTo>
                <a:cubicBezTo>
                  <a:pt x="2540219" y="1069136"/>
                  <a:pt x="2580541" y="1069136"/>
                  <a:pt x="2572476" y="1036927"/>
                </a:cubicBezTo>
                <a:cubicBezTo>
                  <a:pt x="2580541" y="1036927"/>
                  <a:pt x="2580541" y="1061084"/>
                  <a:pt x="2588604" y="1053032"/>
                </a:cubicBezTo>
                <a:cubicBezTo>
                  <a:pt x="2596667" y="1036927"/>
                  <a:pt x="2604731" y="1020823"/>
                  <a:pt x="2620860" y="1020823"/>
                </a:cubicBezTo>
                <a:cubicBezTo>
                  <a:pt x="2620860" y="1028876"/>
                  <a:pt x="2620860" y="1036927"/>
                  <a:pt x="2628924" y="1044980"/>
                </a:cubicBezTo>
                <a:cubicBezTo>
                  <a:pt x="2628924" y="1028876"/>
                  <a:pt x="2628924" y="1020823"/>
                  <a:pt x="2636988" y="1036927"/>
                </a:cubicBezTo>
                <a:cubicBezTo>
                  <a:pt x="2636988" y="1028876"/>
                  <a:pt x="2645052" y="1004719"/>
                  <a:pt x="2653117" y="1028876"/>
                </a:cubicBezTo>
                <a:cubicBezTo>
                  <a:pt x="2733760" y="980563"/>
                  <a:pt x="2830529" y="964458"/>
                  <a:pt x="2927298" y="924201"/>
                </a:cubicBezTo>
                <a:cubicBezTo>
                  <a:pt x="2927298" y="924201"/>
                  <a:pt x="2927298" y="932252"/>
                  <a:pt x="2927298" y="940305"/>
                </a:cubicBezTo>
                <a:cubicBezTo>
                  <a:pt x="2951491" y="891992"/>
                  <a:pt x="3048263" y="900044"/>
                  <a:pt x="3064392" y="859783"/>
                </a:cubicBezTo>
                <a:cubicBezTo>
                  <a:pt x="3072453" y="859783"/>
                  <a:pt x="3072453" y="867836"/>
                  <a:pt x="3072453" y="875888"/>
                </a:cubicBezTo>
                <a:cubicBezTo>
                  <a:pt x="3153096" y="827577"/>
                  <a:pt x="3217611" y="827577"/>
                  <a:pt x="3298252" y="787317"/>
                </a:cubicBezTo>
                <a:cubicBezTo>
                  <a:pt x="3306316" y="795369"/>
                  <a:pt x="3298252" y="803421"/>
                  <a:pt x="3306316" y="819526"/>
                </a:cubicBezTo>
                <a:cubicBezTo>
                  <a:pt x="3306316" y="819526"/>
                  <a:pt x="3314380" y="819526"/>
                  <a:pt x="3314380" y="819526"/>
                </a:cubicBezTo>
                <a:cubicBezTo>
                  <a:pt x="3322445" y="811473"/>
                  <a:pt x="3306316" y="795369"/>
                  <a:pt x="3306316" y="787317"/>
                </a:cubicBezTo>
                <a:cubicBezTo>
                  <a:pt x="3314380" y="795369"/>
                  <a:pt x="3322445" y="795369"/>
                  <a:pt x="3322445" y="779264"/>
                </a:cubicBezTo>
                <a:cubicBezTo>
                  <a:pt x="3419214" y="755108"/>
                  <a:pt x="3491792" y="739004"/>
                  <a:pt x="3604690" y="690694"/>
                </a:cubicBezTo>
                <a:cubicBezTo>
                  <a:pt x="3604690" y="698744"/>
                  <a:pt x="3612754" y="706795"/>
                  <a:pt x="3612754" y="714848"/>
                </a:cubicBezTo>
                <a:cubicBezTo>
                  <a:pt x="3620819" y="714848"/>
                  <a:pt x="3620819" y="698744"/>
                  <a:pt x="3612754" y="698744"/>
                </a:cubicBezTo>
                <a:cubicBezTo>
                  <a:pt x="3628883" y="682642"/>
                  <a:pt x="3749845" y="642382"/>
                  <a:pt x="3765974" y="658485"/>
                </a:cubicBezTo>
                <a:cubicBezTo>
                  <a:pt x="3774038" y="618225"/>
                  <a:pt x="3830488" y="650433"/>
                  <a:pt x="3838553" y="618225"/>
                </a:cubicBezTo>
                <a:cubicBezTo>
                  <a:pt x="3846617" y="610173"/>
                  <a:pt x="3846617" y="642382"/>
                  <a:pt x="3854681" y="634329"/>
                </a:cubicBezTo>
                <a:cubicBezTo>
                  <a:pt x="3854681" y="642382"/>
                  <a:pt x="3830488" y="658485"/>
                  <a:pt x="3822424" y="642382"/>
                </a:cubicBezTo>
                <a:lnTo>
                  <a:pt x="3806551" y="658230"/>
                </a:lnTo>
                <a:lnTo>
                  <a:pt x="3806551" y="658856"/>
                </a:lnTo>
                <a:lnTo>
                  <a:pt x="3817384" y="674589"/>
                </a:lnTo>
                <a:cubicBezTo>
                  <a:pt x="3816375" y="678615"/>
                  <a:pt x="3814360" y="682642"/>
                  <a:pt x="3822424" y="690694"/>
                </a:cubicBezTo>
                <a:cubicBezTo>
                  <a:pt x="3822424" y="682642"/>
                  <a:pt x="3822424" y="682642"/>
                  <a:pt x="3822424" y="666538"/>
                </a:cubicBezTo>
                <a:cubicBezTo>
                  <a:pt x="3830488" y="666538"/>
                  <a:pt x="3846617" y="650433"/>
                  <a:pt x="3846617" y="666538"/>
                </a:cubicBezTo>
                <a:cubicBezTo>
                  <a:pt x="3846617" y="658485"/>
                  <a:pt x="3854681" y="650433"/>
                  <a:pt x="3870807" y="650433"/>
                </a:cubicBezTo>
                <a:cubicBezTo>
                  <a:pt x="3862743" y="642382"/>
                  <a:pt x="3862743" y="618225"/>
                  <a:pt x="3878871" y="610173"/>
                </a:cubicBezTo>
                <a:cubicBezTo>
                  <a:pt x="3878871" y="610173"/>
                  <a:pt x="3878871" y="618225"/>
                  <a:pt x="3886936" y="618225"/>
                </a:cubicBezTo>
                <a:cubicBezTo>
                  <a:pt x="3951450" y="577964"/>
                  <a:pt x="4064349" y="545758"/>
                  <a:pt x="4144992" y="545758"/>
                </a:cubicBezTo>
                <a:cubicBezTo>
                  <a:pt x="4193375" y="513550"/>
                  <a:pt x="4233696" y="521602"/>
                  <a:pt x="4282082" y="481341"/>
                </a:cubicBezTo>
                <a:cubicBezTo>
                  <a:pt x="4290146" y="481341"/>
                  <a:pt x="4298211" y="489394"/>
                  <a:pt x="4298211" y="497445"/>
                </a:cubicBezTo>
                <a:cubicBezTo>
                  <a:pt x="4322404" y="457185"/>
                  <a:pt x="4378852" y="473289"/>
                  <a:pt x="4403045" y="457185"/>
                </a:cubicBezTo>
                <a:cubicBezTo>
                  <a:pt x="4411109" y="481341"/>
                  <a:pt x="4370788" y="497445"/>
                  <a:pt x="4362723" y="473289"/>
                </a:cubicBezTo>
                <a:cubicBezTo>
                  <a:pt x="4362723" y="481341"/>
                  <a:pt x="4362723" y="489394"/>
                  <a:pt x="4354659" y="489394"/>
                </a:cubicBezTo>
                <a:cubicBezTo>
                  <a:pt x="4354659" y="481341"/>
                  <a:pt x="4354659" y="481341"/>
                  <a:pt x="4346595" y="473289"/>
                </a:cubicBezTo>
                <a:cubicBezTo>
                  <a:pt x="4346595" y="481341"/>
                  <a:pt x="4346595" y="489394"/>
                  <a:pt x="4354659" y="497445"/>
                </a:cubicBezTo>
                <a:cubicBezTo>
                  <a:pt x="4298211" y="513550"/>
                  <a:pt x="4241761" y="521602"/>
                  <a:pt x="4217568" y="537707"/>
                </a:cubicBezTo>
                <a:cubicBezTo>
                  <a:pt x="4209503" y="537707"/>
                  <a:pt x="4209503" y="529654"/>
                  <a:pt x="4209503" y="521602"/>
                </a:cubicBezTo>
                <a:cubicBezTo>
                  <a:pt x="4209503" y="537707"/>
                  <a:pt x="4185310" y="529654"/>
                  <a:pt x="4193375" y="545758"/>
                </a:cubicBezTo>
                <a:cubicBezTo>
                  <a:pt x="4185310" y="529654"/>
                  <a:pt x="4177249" y="561863"/>
                  <a:pt x="4169184" y="537707"/>
                </a:cubicBezTo>
                <a:cubicBezTo>
                  <a:pt x="4161120" y="537707"/>
                  <a:pt x="4169184" y="545758"/>
                  <a:pt x="4169184" y="553810"/>
                </a:cubicBezTo>
                <a:cubicBezTo>
                  <a:pt x="4161120" y="545758"/>
                  <a:pt x="4144992" y="545758"/>
                  <a:pt x="4144992" y="561863"/>
                </a:cubicBezTo>
                <a:cubicBezTo>
                  <a:pt x="4128863" y="537707"/>
                  <a:pt x="4120799" y="586016"/>
                  <a:pt x="4112734" y="553810"/>
                </a:cubicBezTo>
                <a:cubicBezTo>
                  <a:pt x="4096606" y="586016"/>
                  <a:pt x="4048220" y="561863"/>
                  <a:pt x="4040156" y="594069"/>
                </a:cubicBezTo>
                <a:lnTo>
                  <a:pt x="4032091" y="586016"/>
                </a:lnTo>
                <a:lnTo>
                  <a:pt x="4029067" y="582997"/>
                </a:lnTo>
                <a:cubicBezTo>
                  <a:pt x="4026043" y="579977"/>
                  <a:pt x="4024027" y="577964"/>
                  <a:pt x="4024027" y="577964"/>
                </a:cubicBezTo>
                <a:cubicBezTo>
                  <a:pt x="4024027" y="586016"/>
                  <a:pt x="4007900" y="586016"/>
                  <a:pt x="4007900" y="594069"/>
                </a:cubicBezTo>
                <a:cubicBezTo>
                  <a:pt x="4015965" y="610173"/>
                  <a:pt x="4015965" y="577964"/>
                  <a:pt x="4024027" y="602120"/>
                </a:cubicBezTo>
                <a:cubicBezTo>
                  <a:pt x="4024027" y="602120"/>
                  <a:pt x="4024027" y="600107"/>
                  <a:pt x="4025035" y="597089"/>
                </a:cubicBezTo>
                <a:lnTo>
                  <a:pt x="4032091" y="586016"/>
                </a:lnTo>
                <a:lnTo>
                  <a:pt x="4032091" y="610173"/>
                </a:lnTo>
                <a:cubicBezTo>
                  <a:pt x="4072413" y="602120"/>
                  <a:pt x="4064349" y="602120"/>
                  <a:pt x="4096606" y="586016"/>
                </a:cubicBezTo>
                <a:cubicBezTo>
                  <a:pt x="4096606" y="594069"/>
                  <a:pt x="4096606" y="594069"/>
                  <a:pt x="4096606" y="602120"/>
                </a:cubicBezTo>
                <a:cubicBezTo>
                  <a:pt x="4088541" y="602120"/>
                  <a:pt x="4088541" y="602120"/>
                  <a:pt x="4072413" y="610173"/>
                </a:cubicBezTo>
                <a:cubicBezTo>
                  <a:pt x="4080477" y="626277"/>
                  <a:pt x="4080477" y="602120"/>
                  <a:pt x="4088541" y="610173"/>
                </a:cubicBezTo>
                <a:cubicBezTo>
                  <a:pt x="4096606" y="618225"/>
                  <a:pt x="4096606" y="626277"/>
                  <a:pt x="4096606" y="634329"/>
                </a:cubicBezTo>
                <a:cubicBezTo>
                  <a:pt x="4088541" y="610173"/>
                  <a:pt x="4080477" y="634329"/>
                  <a:pt x="4096606" y="650433"/>
                </a:cubicBezTo>
                <a:cubicBezTo>
                  <a:pt x="4112734" y="626277"/>
                  <a:pt x="4088541" y="602120"/>
                  <a:pt x="4112734" y="577964"/>
                </a:cubicBezTo>
                <a:cubicBezTo>
                  <a:pt x="4112734" y="590044"/>
                  <a:pt x="4114749" y="598096"/>
                  <a:pt x="4117774" y="604133"/>
                </a:cubicBezTo>
                <a:lnTo>
                  <a:pt x="4120214" y="607234"/>
                </a:lnTo>
                <a:lnTo>
                  <a:pt x="4120214" y="578793"/>
                </a:lnTo>
                <a:cubicBezTo>
                  <a:pt x="4136439" y="570790"/>
                  <a:pt x="4136439" y="586797"/>
                  <a:pt x="4144553" y="602803"/>
                </a:cubicBezTo>
                <a:cubicBezTo>
                  <a:pt x="4136439" y="602803"/>
                  <a:pt x="4136439" y="610805"/>
                  <a:pt x="4136439" y="610805"/>
                </a:cubicBezTo>
                <a:cubicBezTo>
                  <a:pt x="4136439" y="618808"/>
                  <a:pt x="4144553" y="618808"/>
                  <a:pt x="4144553" y="634815"/>
                </a:cubicBezTo>
                <a:cubicBezTo>
                  <a:pt x="4152668" y="626812"/>
                  <a:pt x="4152668" y="626812"/>
                  <a:pt x="4160781" y="626812"/>
                </a:cubicBezTo>
                <a:cubicBezTo>
                  <a:pt x="4168894" y="642818"/>
                  <a:pt x="4152668" y="634815"/>
                  <a:pt x="4144553" y="642818"/>
                </a:cubicBezTo>
                <a:cubicBezTo>
                  <a:pt x="4136439" y="634815"/>
                  <a:pt x="4134412" y="624811"/>
                  <a:pt x="4132383" y="617807"/>
                </a:cubicBezTo>
                <a:lnTo>
                  <a:pt x="4125351" y="613761"/>
                </a:lnTo>
                <a:lnTo>
                  <a:pt x="4128863" y="618225"/>
                </a:lnTo>
                <a:cubicBezTo>
                  <a:pt x="4112734" y="610173"/>
                  <a:pt x="4096606" y="634329"/>
                  <a:pt x="4104670" y="650433"/>
                </a:cubicBezTo>
                <a:cubicBezTo>
                  <a:pt x="4096606" y="658485"/>
                  <a:pt x="4064349" y="642382"/>
                  <a:pt x="4080477" y="682642"/>
                </a:cubicBezTo>
                <a:cubicBezTo>
                  <a:pt x="4072413" y="682642"/>
                  <a:pt x="4072413" y="674589"/>
                  <a:pt x="4072413" y="674589"/>
                </a:cubicBezTo>
                <a:cubicBezTo>
                  <a:pt x="4064349" y="658485"/>
                  <a:pt x="4048220" y="690694"/>
                  <a:pt x="4040156" y="658485"/>
                </a:cubicBezTo>
                <a:cubicBezTo>
                  <a:pt x="4056284" y="650433"/>
                  <a:pt x="4064349" y="650433"/>
                  <a:pt x="4072413" y="658485"/>
                </a:cubicBezTo>
                <a:cubicBezTo>
                  <a:pt x="4080477" y="658485"/>
                  <a:pt x="4072413" y="642382"/>
                  <a:pt x="4088541" y="642382"/>
                </a:cubicBezTo>
                <a:cubicBezTo>
                  <a:pt x="4080477" y="626277"/>
                  <a:pt x="4072413" y="634329"/>
                  <a:pt x="4064349" y="618225"/>
                </a:cubicBezTo>
                <a:cubicBezTo>
                  <a:pt x="4064349" y="634329"/>
                  <a:pt x="4056284" y="618225"/>
                  <a:pt x="4048220" y="642382"/>
                </a:cubicBezTo>
                <a:cubicBezTo>
                  <a:pt x="4048220" y="610173"/>
                  <a:pt x="4048220" y="650433"/>
                  <a:pt x="4032091" y="642382"/>
                </a:cubicBezTo>
                <a:cubicBezTo>
                  <a:pt x="4036123" y="654458"/>
                  <a:pt x="4040156" y="662510"/>
                  <a:pt x="4045198" y="670562"/>
                </a:cubicBezTo>
                <a:lnTo>
                  <a:pt x="4062888" y="696592"/>
                </a:lnTo>
                <a:lnTo>
                  <a:pt x="4059489" y="696697"/>
                </a:lnTo>
                <a:lnTo>
                  <a:pt x="4053008" y="693965"/>
                </a:lnTo>
                <a:cubicBezTo>
                  <a:pt x="4052757" y="694216"/>
                  <a:pt x="4055277" y="695726"/>
                  <a:pt x="4058301" y="696731"/>
                </a:cubicBezTo>
                <a:lnTo>
                  <a:pt x="4059489" y="696697"/>
                </a:lnTo>
                <a:lnTo>
                  <a:pt x="4064349" y="698744"/>
                </a:lnTo>
                <a:lnTo>
                  <a:pt x="4062888" y="696592"/>
                </a:lnTo>
                <a:lnTo>
                  <a:pt x="4066617" y="696480"/>
                </a:lnTo>
                <a:cubicBezTo>
                  <a:pt x="4068380" y="694719"/>
                  <a:pt x="4068380" y="690694"/>
                  <a:pt x="4064349" y="682642"/>
                </a:cubicBezTo>
                <a:cubicBezTo>
                  <a:pt x="4072413" y="666538"/>
                  <a:pt x="4072413" y="706795"/>
                  <a:pt x="4072413" y="714848"/>
                </a:cubicBezTo>
                <a:cubicBezTo>
                  <a:pt x="4080477" y="698744"/>
                  <a:pt x="4080477" y="674589"/>
                  <a:pt x="4104670" y="666538"/>
                </a:cubicBezTo>
                <a:cubicBezTo>
                  <a:pt x="4104670" y="682642"/>
                  <a:pt x="4088541" y="682642"/>
                  <a:pt x="4096606" y="698744"/>
                </a:cubicBezTo>
                <a:cubicBezTo>
                  <a:pt x="4104670" y="714848"/>
                  <a:pt x="4104670" y="690694"/>
                  <a:pt x="4112734" y="690694"/>
                </a:cubicBezTo>
                <a:cubicBezTo>
                  <a:pt x="4120799" y="698744"/>
                  <a:pt x="4120799" y="706795"/>
                  <a:pt x="4120799" y="714848"/>
                </a:cubicBezTo>
                <a:cubicBezTo>
                  <a:pt x="4112734" y="722900"/>
                  <a:pt x="4080477" y="722900"/>
                  <a:pt x="4080477" y="755108"/>
                </a:cubicBezTo>
                <a:cubicBezTo>
                  <a:pt x="4120799" y="739004"/>
                  <a:pt x="4128863" y="747057"/>
                  <a:pt x="4153056" y="714848"/>
                </a:cubicBezTo>
                <a:cubicBezTo>
                  <a:pt x="4161120" y="722900"/>
                  <a:pt x="4161120" y="722900"/>
                  <a:pt x="4161120" y="730952"/>
                </a:cubicBezTo>
                <a:cubicBezTo>
                  <a:pt x="4177249" y="722900"/>
                  <a:pt x="4201439" y="722900"/>
                  <a:pt x="4201439" y="706795"/>
                </a:cubicBezTo>
                <a:cubicBezTo>
                  <a:pt x="4201439" y="706795"/>
                  <a:pt x="4201439" y="714848"/>
                  <a:pt x="4209503" y="722900"/>
                </a:cubicBezTo>
                <a:cubicBezTo>
                  <a:pt x="4241761" y="698744"/>
                  <a:pt x="4290146" y="658485"/>
                  <a:pt x="4322404" y="698744"/>
                </a:cubicBezTo>
                <a:cubicBezTo>
                  <a:pt x="4330468" y="674589"/>
                  <a:pt x="4354659" y="650433"/>
                  <a:pt x="4378852" y="674589"/>
                </a:cubicBezTo>
                <a:cubicBezTo>
                  <a:pt x="4386916" y="658485"/>
                  <a:pt x="4394981" y="650433"/>
                  <a:pt x="4403045" y="642382"/>
                </a:cubicBezTo>
                <a:cubicBezTo>
                  <a:pt x="4411109" y="658485"/>
                  <a:pt x="4403045" y="658485"/>
                  <a:pt x="4411109" y="674589"/>
                </a:cubicBezTo>
                <a:cubicBezTo>
                  <a:pt x="4386916" y="674589"/>
                  <a:pt x="4386916" y="690694"/>
                  <a:pt x="4378852" y="706795"/>
                </a:cubicBezTo>
                <a:cubicBezTo>
                  <a:pt x="4362723" y="706795"/>
                  <a:pt x="4370788" y="682642"/>
                  <a:pt x="4370788" y="674589"/>
                </a:cubicBezTo>
                <a:cubicBezTo>
                  <a:pt x="4370788" y="706795"/>
                  <a:pt x="4338532" y="682642"/>
                  <a:pt x="4346595" y="714848"/>
                </a:cubicBezTo>
                <a:cubicBezTo>
                  <a:pt x="4322404" y="706795"/>
                  <a:pt x="4338532" y="722900"/>
                  <a:pt x="4314339" y="722900"/>
                </a:cubicBezTo>
                <a:cubicBezTo>
                  <a:pt x="4306275" y="722900"/>
                  <a:pt x="4306275" y="714848"/>
                  <a:pt x="4306275" y="706795"/>
                </a:cubicBezTo>
                <a:cubicBezTo>
                  <a:pt x="4298211" y="714848"/>
                  <a:pt x="4290146" y="747057"/>
                  <a:pt x="4290146" y="714848"/>
                </a:cubicBezTo>
                <a:cubicBezTo>
                  <a:pt x="4282082" y="730952"/>
                  <a:pt x="4282082" y="730952"/>
                  <a:pt x="4265953" y="739004"/>
                </a:cubicBezTo>
                <a:cubicBezTo>
                  <a:pt x="4257889" y="730952"/>
                  <a:pt x="4249825" y="722900"/>
                  <a:pt x="4249825" y="706795"/>
                </a:cubicBezTo>
                <a:cubicBezTo>
                  <a:pt x="4241761" y="714848"/>
                  <a:pt x="4257889" y="730952"/>
                  <a:pt x="4257889" y="739004"/>
                </a:cubicBezTo>
                <a:cubicBezTo>
                  <a:pt x="4261922" y="747057"/>
                  <a:pt x="4259904" y="749069"/>
                  <a:pt x="4255872" y="748064"/>
                </a:cubicBezTo>
                <a:lnTo>
                  <a:pt x="4242837" y="739694"/>
                </a:lnTo>
                <a:lnTo>
                  <a:pt x="4242635" y="743373"/>
                </a:lnTo>
                <a:lnTo>
                  <a:pt x="4244786" y="754101"/>
                </a:lnTo>
                <a:cubicBezTo>
                  <a:pt x="4245793" y="759133"/>
                  <a:pt x="4245793" y="763161"/>
                  <a:pt x="4241761" y="763161"/>
                </a:cubicBezTo>
                <a:cubicBezTo>
                  <a:pt x="4257889" y="771213"/>
                  <a:pt x="4282082" y="747057"/>
                  <a:pt x="4290146" y="771213"/>
                </a:cubicBezTo>
                <a:cubicBezTo>
                  <a:pt x="4298211" y="763161"/>
                  <a:pt x="4282082" y="763161"/>
                  <a:pt x="4282082" y="747057"/>
                </a:cubicBezTo>
                <a:cubicBezTo>
                  <a:pt x="4290146" y="755108"/>
                  <a:pt x="4306275" y="771213"/>
                  <a:pt x="4298211" y="739004"/>
                </a:cubicBezTo>
                <a:cubicBezTo>
                  <a:pt x="4330468" y="771213"/>
                  <a:pt x="4322404" y="739004"/>
                  <a:pt x="4346595" y="722900"/>
                </a:cubicBezTo>
                <a:cubicBezTo>
                  <a:pt x="4354659" y="730952"/>
                  <a:pt x="4346595" y="730952"/>
                  <a:pt x="4346595" y="739004"/>
                </a:cubicBezTo>
                <a:cubicBezTo>
                  <a:pt x="4378852" y="714848"/>
                  <a:pt x="4419173" y="706795"/>
                  <a:pt x="4443366" y="706795"/>
                </a:cubicBezTo>
                <a:cubicBezTo>
                  <a:pt x="4451431" y="698744"/>
                  <a:pt x="4435302" y="682642"/>
                  <a:pt x="4435302" y="674589"/>
                </a:cubicBezTo>
                <a:cubicBezTo>
                  <a:pt x="4427238" y="658485"/>
                  <a:pt x="4435302" y="690694"/>
                  <a:pt x="4419173" y="682642"/>
                </a:cubicBezTo>
                <a:cubicBezTo>
                  <a:pt x="4403045" y="658485"/>
                  <a:pt x="4435302" y="666538"/>
                  <a:pt x="4427238" y="642382"/>
                </a:cubicBezTo>
                <a:cubicBezTo>
                  <a:pt x="4443366" y="658485"/>
                  <a:pt x="4451431" y="642382"/>
                  <a:pt x="4459495" y="634329"/>
                </a:cubicBezTo>
                <a:cubicBezTo>
                  <a:pt x="4475624" y="650433"/>
                  <a:pt x="4475624" y="618225"/>
                  <a:pt x="4483688" y="642382"/>
                </a:cubicBezTo>
                <a:cubicBezTo>
                  <a:pt x="4532071" y="618225"/>
                  <a:pt x="4604650" y="602120"/>
                  <a:pt x="4693355" y="586016"/>
                </a:cubicBezTo>
                <a:cubicBezTo>
                  <a:pt x="4653035" y="594069"/>
                  <a:pt x="4628843" y="618225"/>
                  <a:pt x="4596585" y="610173"/>
                </a:cubicBezTo>
                <a:cubicBezTo>
                  <a:pt x="4588521" y="618225"/>
                  <a:pt x="4612714" y="642382"/>
                  <a:pt x="4612714" y="650433"/>
                </a:cubicBezTo>
                <a:cubicBezTo>
                  <a:pt x="4644971" y="634329"/>
                  <a:pt x="4644971" y="634329"/>
                  <a:pt x="4653035" y="610173"/>
                </a:cubicBezTo>
                <a:cubicBezTo>
                  <a:pt x="4677227" y="626277"/>
                  <a:pt x="4661098" y="658485"/>
                  <a:pt x="4677227" y="650433"/>
                </a:cubicBezTo>
                <a:cubicBezTo>
                  <a:pt x="4685291" y="650433"/>
                  <a:pt x="4669162" y="626277"/>
                  <a:pt x="4669162" y="618225"/>
                </a:cubicBezTo>
                <a:cubicBezTo>
                  <a:pt x="4677227" y="626277"/>
                  <a:pt x="4677227" y="618225"/>
                  <a:pt x="4677227" y="610173"/>
                </a:cubicBezTo>
                <a:cubicBezTo>
                  <a:pt x="4693355" y="610173"/>
                  <a:pt x="4701419" y="602120"/>
                  <a:pt x="4701419" y="618225"/>
                </a:cubicBezTo>
                <a:cubicBezTo>
                  <a:pt x="4725612" y="602120"/>
                  <a:pt x="4733677" y="602120"/>
                  <a:pt x="4765934" y="594069"/>
                </a:cubicBezTo>
                <a:cubicBezTo>
                  <a:pt x="4782062" y="618225"/>
                  <a:pt x="4757870" y="602120"/>
                  <a:pt x="4757870" y="618225"/>
                </a:cubicBezTo>
                <a:cubicBezTo>
                  <a:pt x="4765934" y="626277"/>
                  <a:pt x="4765934" y="602120"/>
                  <a:pt x="4773998" y="626277"/>
                </a:cubicBezTo>
                <a:cubicBezTo>
                  <a:pt x="4765934" y="594069"/>
                  <a:pt x="4838510" y="553810"/>
                  <a:pt x="4870767" y="561863"/>
                </a:cubicBezTo>
                <a:cubicBezTo>
                  <a:pt x="4870767" y="561863"/>
                  <a:pt x="4878831" y="577964"/>
                  <a:pt x="4878831" y="577964"/>
                </a:cubicBezTo>
                <a:cubicBezTo>
                  <a:pt x="4911089" y="561863"/>
                  <a:pt x="4943346" y="529654"/>
                  <a:pt x="4975601" y="521602"/>
                </a:cubicBezTo>
                <a:cubicBezTo>
                  <a:pt x="4983665" y="521602"/>
                  <a:pt x="4975601" y="529654"/>
                  <a:pt x="4983665" y="537707"/>
                </a:cubicBezTo>
                <a:cubicBezTo>
                  <a:pt x="5007858" y="513550"/>
                  <a:pt x="5048180" y="505498"/>
                  <a:pt x="5088501" y="505498"/>
                </a:cubicBezTo>
                <a:cubicBezTo>
                  <a:pt x="5096566" y="497445"/>
                  <a:pt x="5112694" y="465238"/>
                  <a:pt x="5120759" y="497445"/>
                </a:cubicBezTo>
                <a:cubicBezTo>
                  <a:pt x="5136887" y="481341"/>
                  <a:pt x="5136887" y="481341"/>
                  <a:pt x="5161077" y="465238"/>
                </a:cubicBezTo>
                <a:cubicBezTo>
                  <a:pt x="5161077" y="473289"/>
                  <a:pt x="5161077" y="481341"/>
                  <a:pt x="5161077" y="489394"/>
                </a:cubicBezTo>
                <a:cubicBezTo>
                  <a:pt x="5185270" y="449133"/>
                  <a:pt x="5217528" y="473289"/>
                  <a:pt x="5233656" y="441081"/>
                </a:cubicBezTo>
                <a:cubicBezTo>
                  <a:pt x="5257849" y="449133"/>
                  <a:pt x="5282042" y="449133"/>
                  <a:pt x="5298171" y="424979"/>
                </a:cubicBezTo>
                <a:cubicBezTo>
                  <a:pt x="5330428" y="449133"/>
                  <a:pt x="5427198" y="376666"/>
                  <a:pt x="5467519" y="392770"/>
                </a:cubicBezTo>
                <a:cubicBezTo>
                  <a:pt x="5475583" y="400823"/>
                  <a:pt x="5483648" y="376666"/>
                  <a:pt x="5483648" y="376666"/>
                </a:cubicBezTo>
                <a:cubicBezTo>
                  <a:pt x="5523966" y="368614"/>
                  <a:pt x="5604610" y="352510"/>
                  <a:pt x="5652995" y="352510"/>
                </a:cubicBezTo>
                <a:cubicBezTo>
                  <a:pt x="5661057" y="352510"/>
                  <a:pt x="5652995" y="336406"/>
                  <a:pt x="5661057" y="336406"/>
                </a:cubicBezTo>
                <a:cubicBezTo>
                  <a:pt x="5661057" y="336406"/>
                  <a:pt x="5661057" y="352510"/>
                  <a:pt x="5661057" y="352510"/>
                </a:cubicBezTo>
                <a:cubicBezTo>
                  <a:pt x="5693314" y="336406"/>
                  <a:pt x="5749764" y="320301"/>
                  <a:pt x="5790086" y="304197"/>
                </a:cubicBezTo>
                <a:cubicBezTo>
                  <a:pt x="5798150" y="312250"/>
                  <a:pt x="5798150" y="320301"/>
                  <a:pt x="5798150" y="320301"/>
                </a:cubicBezTo>
                <a:cubicBezTo>
                  <a:pt x="5806214" y="320301"/>
                  <a:pt x="5798150" y="312250"/>
                  <a:pt x="5798150" y="304197"/>
                </a:cubicBezTo>
                <a:cubicBezTo>
                  <a:pt x="5822341" y="296148"/>
                  <a:pt x="5830405" y="320301"/>
                  <a:pt x="5854598" y="312250"/>
                </a:cubicBezTo>
                <a:cubicBezTo>
                  <a:pt x="5822341" y="288095"/>
                  <a:pt x="5878791" y="288095"/>
                  <a:pt x="5886856" y="312250"/>
                </a:cubicBezTo>
                <a:cubicBezTo>
                  <a:pt x="5991689" y="280044"/>
                  <a:pt x="6064267" y="288095"/>
                  <a:pt x="6161037" y="263939"/>
                </a:cubicBezTo>
                <a:cubicBezTo>
                  <a:pt x="6233616" y="296148"/>
                  <a:pt x="6290066" y="247835"/>
                  <a:pt x="6354578" y="255887"/>
                </a:cubicBezTo>
                <a:close/>
                <a:moveTo>
                  <a:pt x="5719507" y="216853"/>
                </a:moveTo>
                <a:cubicBezTo>
                  <a:pt x="5686592" y="250416"/>
                  <a:pt x="5620763" y="242024"/>
                  <a:pt x="5587846" y="267195"/>
                </a:cubicBezTo>
                <a:cubicBezTo>
                  <a:pt x="5620763" y="225245"/>
                  <a:pt x="5670136" y="242024"/>
                  <a:pt x="5719507" y="216853"/>
                </a:cubicBezTo>
                <a:close/>
                <a:moveTo>
                  <a:pt x="3882345" y="198893"/>
                </a:moveTo>
                <a:lnTo>
                  <a:pt x="3892515" y="200381"/>
                </a:lnTo>
                <a:lnTo>
                  <a:pt x="3880352" y="209112"/>
                </a:lnTo>
                <a:cubicBezTo>
                  <a:pt x="3876366" y="209112"/>
                  <a:pt x="3878359" y="202979"/>
                  <a:pt x="3882345" y="198893"/>
                </a:cubicBezTo>
                <a:close/>
                <a:moveTo>
                  <a:pt x="3895481" y="198254"/>
                </a:moveTo>
                <a:lnTo>
                  <a:pt x="3896298" y="200935"/>
                </a:lnTo>
                <a:lnTo>
                  <a:pt x="3892515" y="200381"/>
                </a:lnTo>
                <a:close/>
                <a:moveTo>
                  <a:pt x="3863914" y="178130"/>
                </a:moveTo>
                <a:cubicBezTo>
                  <a:pt x="3872019" y="202091"/>
                  <a:pt x="3831496" y="186116"/>
                  <a:pt x="3831496" y="202091"/>
                </a:cubicBezTo>
                <a:cubicBezTo>
                  <a:pt x="3839599" y="218064"/>
                  <a:pt x="3863914" y="186116"/>
                  <a:pt x="3880126" y="210077"/>
                </a:cubicBezTo>
                <a:cubicBezTo>
                  <a:pt x="3855810" y="210077"/>
                  <a:pt x="3839599" y="218064"/>
                  <a:pt x="3823390" y="210077"/>
                </a:cubicBezTo>
                <a:cubicBezTo>
                  <a:pt x="3750445" y="257997"/>
                  <a:pt x="3645080" y="265986"/>
                  <a:pt x="3555927" y="305920"/>
                </a:cubicBezTo>
                <a:cubicBezTo>
                  <a:pt x="3555927" y="281958"/>
                  <a:pt x="3547820" y="289945"/>
                  <a:pt x="3531611" y="273973"/>
                </a:cubicBezTo>
                <a:cubicBezTo>
                  <a:pt x="3564030" y="273973"/>
                  <a:pt x="3596450" y="265986"/>
                  <a:pt x="3628871" y="257997"/>
                </a:cubicBezTo>
                <a:cubicBezTo>
                  <a:pt x="3653186" y="250011"/>
                  <a:pt x="3693710" y="218064"/>
                  <a:pt x="3709921" y="242024"/>
                </a:cubicBezTo>
                <a:cubicBezTo>
                  <a:pt x="3709921" y="234039"/>
                  <a:pt x="3726131" y="194102"/>
                  <a:pt x="3742340" y="226049"/>
                </a:cubicBezTo>
                <a:cubicBezTo>
                  <a:pt x="3766654" y="186116"/>
                  <a:pt x="3807180" y="202091"/>
                  <a:pt x="3863914" y="178130"/>
                </a:cubicBezTo>
                <a:close/>
                <a:moveTo>
                  <a:pt x="3999941" y="135535"/>
                </a:moveTo>
                <a:cubicBezTo>
                  <a:pt x="4007916" y="135535"/>
                  <a:pt x="3999941" y="151885"/>
                  <a:pt x="4007916" y="151885"/>
                </a:cubicBezTo>
                <a:cubicBezTo>
                  <a:pt x="4007916" y="151885"/>
                  <a:pt x="3983998" y="184587"/>
                  <a:pt x="3968052" y="176410"/>
                </a:cubicBezTo>
                <a:cubicBezTo>
                  <a:pt x="3968052" y="160059"/>
                  <a:pt x="3991970" y="168236"/>
                  <a:pt x="3991970" y="160059"/>
                </a:cubicBezTo>
                <a:cubicBezTo>
                  <a:pt x="3960078" y="160059"/>
                  <a:pt x="3920215" y="160059"/>
                  <a:pt x="3920215" y="192761"/>
                </a:cubicBezTo>
                <a:cubicBezTo>
                  <a:pt x="3912244" y="188673"/>
                  <a:pt x="3906262" y="190717"/>
                  <a:pt x="3900284" y="194805"/>
                </a:cubicBezTo>
                <a:lnTo>
                  <a:pt x="3895481" y="198254"/>
                </a:lnTo>
                <a:lnTo>
                  <a:pt x="3891315" y="184587"/>
                </a:lnTo>
                <a:cubicBezTo>
                  <a:pt x="3888326" y="182543"/>
                  <a:pt x="3884340" y="180499"/>
                  <a:pt x="3880352" y="168236"/>
                </a:cubicBezTo>
                <a:cubicBezTo>
                  <a:pt x="3928190" y="160059"/>
                  <a:pt x="3960078" y="151885"/>
                  <a:pt x="3999941" y="135535"/>
                </a:cubicBezTo>
                <a:close/>
                <a:moveTo>
                  <a:pt x="4041992" y="120045"/>
                </a:moveTo>
                <a:cubicBezTo>
                  <a:pt x="4041992" y="137084"/>
                  <a:pt x="4041992" y="137084"/>
                  <a:pt x="4041992" y="145605"/>
                </a:cubicBezTo>
                <a:cubicBezTo>
                  <a:pt x="4041992" y="145605"/>
                  <a:pt x="4050513" y="145605"/>
                  <a:pt x="4050513" y="162643"/>
                </a:cubicBezTo>
                <a:cubicBezTo>
                  <a:pt x="4041992" y="162643"/>
                  <a:pt x="4024954" y="162643"/>
                  <a:pt x="4007916" y="137084"/>
                </a:cubicBezTo>
                <a:cubicBezTo>
                  <a:pt x="4024954" y="137084"/>
                  <a:pt x="4024954" y="128564"/>
                  <a:pt x="4041992" y="120045"/>
                </a:cubicBezTo>
                <a:close/>
                <a:moveTo>
                  <a:pt x="4147321" y="96811"/>
                </a:moveTo>
                <a:cubicBezTo>
                  <a:pt x="4139144" y="120045"/>
                  <a:pt x="4098270" y="112301"/>
                  <a:pt x="4098270" y="143280"/>
                </a:cubicBezTo>
                <a:cubicBezTo>
                  <a:pt x="4098270" y="120045"/>
                  <a:pt x="4090096" y="120045"/>
                  <a:pt x="4073745" y="127790"/>
                </a:cubicBezTo>
                <a:cubicBezTo>
                  <a:pt x="4090096" y="104555"/>
                  <a:pt x="4130970" y="104555"/>
                  <a:pt x="4147321" y="96811"/>
                </a:cubicBezTo>
                <a:close/>
                <a:moveTo>
                  <a:pt x="4207342" y="77207"/>
                </a:moveTo>
                <a:cubicBezTo>
                  <a:pt x="4213150" y="77933"/>
                  <a:pt x="4218958" y="81322"/>
                  <a:pt x="4224769" y="89067"/>
                </a:cubicBezTo>
                <a:cubicBezTo>
                  <a:pt x="4201534" y="81322"/>
                  <a:pt x="4186044" y="96811"/>
                  <a:pt x="4155066" y="96811"/>
                </a:cubicBezTo>
                <a:cubicBezTo>
                  <a:pt x="4172492" y="96811"/>
                  <a:pt x="4189916" y="75028"/>
                  <a:pt x="4207342" y="77207"/>
                </a:cubicBezTo>
                <a:close/>
                <a:moveTo>
                  <a:pt x="4239624" y="72850"/>
                </a:moveTo>
                <a:cubicBezTo>
                  <a:pt x="4243708" y="76481"/>
                  <a:pt x="4245342" y="91002"/>
                  <a:pt x="4251876" y="96811"/>
                </a:cubicBezTo>
                <a:cubicBezTo>
                  <a:pt x="4234450" y="96811"/>
                  <a:pt x="4234450" y="96811"/>
                  <a:pt x="4217024" y="104555"/>
                </a:cubicBezTo>
                <a:cubicBezTo>
                  <a:pt x="4217024" y="89067"/>
                  <a:pt x="4234450" y="89067"/>
                  <a:pt x="4234450" y="73577"/>
                </a:cubicBezTo>
                <a:cubicBezTo>
                  <a:pt x="4236629" y="71641"/>
                  <a:pt x="4238263" y="71641"/>
                  <a:pt x="4239624" y="72850"/>
                </a:cubicBezTo>
                <a:close/>
                <a:moveTo>
                  <a:pt x="4340943" y="38725"/>
                </a:moveTo>
                <a:cubicBezTo>
                  <a:pt x="4340943" y="72801"/>
                  <a:pt x="4316415" y="47242"/>
                  <a:pt x="4316415" y="81322"/>
                </a:cubicBezTo>
                <a:cubicBezTo>
                  <a:pt x="4300067" y="81322"/>
                  <a:pt x="4308241" y="64283"/>
                  <a:pt x="4308241" y="55763"/>
                </a:cubicBezTo>
                <a:cubicBezTo>
                  <a:pt x="4304153" y="55763"/>
                  <a:pt x="4300067" y="60021"/>
                  <a:pt x="4293935" y="64283"/>
                </a:cubicBezTo>
                <a:lnTo>
                  <a:pt x="4267851" y="72645"/>
                </a:lnTo>
                <a:lnTo>
                  <a:pt x="4268334" y="79384"/>
                </a:lnTo>
                <a:cubicBezTo>
                  <a:pt x="4269300" y="83259"/>
                  <a:pt x="4271238" y="85192"/>
                  <a:pt x="4275111" y="81322"/>
                </a:cubicBezTo>
                <a:cubicBezTo>
                  <a:pt x="4275111" y="96811"/>
                  <a:pt x="4259622" y="89067"/>
                  <a:pt x="4251876" y="89067"/>
                </a:cubicBezTo>
                <a:cubicBezTo>
                  <a:pt x="4244132" y="73577"/>
                  <a:pt x="4251876" y="65832"/>
                  <a:pt x="4267366" y="65832"/>
                </a:cubicBezTo>
                <a:lnTo>
                  <a:pt x="4267832" y="72352"/>
                </a:lnTo>
                <a:lnTo>
                  <a:pt x="4294957" y="46178"/>
                </a:lnTo>
                <a:cubicBezTo>
                  <a:pt x="4310286" y="42983"/>
                  <a:pt x="4328681" y="42983"/>
                  <a:pt x="4340943" y="38725"/>
                </a:cubicBezTo>
                <a:close/>
                <a:moveTo>
                  <a:pt x="4468730" y="0"/>
                </a:moveTo>
                <a:cubicBezTo>
                  <a:pt x="4460431" y="15490"/>
                  <a:pt x="4427238" y="23235"/>
                  <a:pt x="4410643" y="23235"/>
                </a:cubicBezTo>
                <a:cubicBezTo>
                  <a:pt x="4427238" y="0"/>
                  <a:pt x="4443834" y="7745"/>
                  <a:pt x="446873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792924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32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8">
            <a:extLst>
              <a:ext uri="{FF2B5EF4-FFF2-40B4-BE49-F238E27FC236}">
                <a16:creationId xmlns:a16="http://schemas.microsoft.com/office/drawing/2014/main" id="{3FF05C36-952E-4314-905C-3AA86F704DB1}"/>
              </a:ext>
            </a:extLst>
          </p:cNvPr>
          <p:cNvSpPr>
            <a:spLocks noGrp="1"/>
          </p:cNvSpPr>
          <p:nvPr>
            <p:ph type="pic" sz="quarter" idx="21" hasCustomPrompt="1"/>
          </p:nvPr>
        </p:nvSpPr>
        <p:spPr>
          <a:xfrm>
            <a:off x="848297" y="330612"/>
            <a:ext cx="5386859" cy="6196776"/>
          </a:xfrm>
          <a:custGeom>
            <a:avLst/>
            <a:gdLst>
              <a:gd name="connsiteX0" fmla="*/ 2318148 w 5386859"/>
              <a:gd name="connsiteY0" fmla="*/ 0 h 6196776"/>
              <a:gd name="connsiteX1" fmla="*/ 2409623 w 5386859"/>
              <a:gd name="connsiteY1" fmla="*/ 0 h 6196776"/>
              <a:gd name="connsiteX2" fmla="*/ 2445588 w 5386859"/>
              <a:gd name="connsiteY2" fmla="*/ 4684 h 6196776"/>
              <a:gd name="connsiteX3" fmla="*/ 3273553 w 5386859"/>
              <a:gd name="connsiteY3" fmla="*/ 24980 h 6196776"/>
              <a:gd name="connsiteX4" fmla="*/ 4097610 w 5386859"/>
              <a:gd name="connsiteY4" fmla="*/ 65573 h 6196776"/>
              <a:gd name="connsiteX5" fmla="*/ 4386890 w 5386859"/>
              <a:gd name="connsiteY5" fmla="*/ 85868 h 6196776"/>
              <a:gd name="connsiteX6" fmla="*/ 4506511 w 5386859"/>
              <a:gd name="connsiteY6" fmla="*/ 111629 h 6196776"/>
              <a:gd name="connsiteX7" fmla="*/ 2859180 w 5386859"/>
              <a:gd name="connsiteY7" fmla="*/ 1754056 h 6196776"/>
              <a:gd name="connsiteX8" fmla="*/ 2993655 w 5386859"/>
              <a:gd name="connsiteY8" fmla="*/ 1739224 h 6196776"/>
              <a:gd name="connsiteX9" fmla="*/ 3722327 w 5386859"/>
              <a:gd name="connsiteY9" fmla="*/ 1717367 h 6196776"/>
              <a:gd name="connsiteX10" fmla="*/ 3926387 w 5386859"/>
              <a:gd name="connsiteY10" fmla="*/ 1752495 h 6196776"/>
              <a:gd name="connsiteX11" fmla="*/ 4398617 w 5386859"/>
              <a:gd name="connsiteY11" fmla="*/ 1790746 h 6196776"/>
              <a:gd name="connsiteX12" fmla="*/ 5140580 w 5386859"/>
              <a:gd name="connsiteY12" fmla="*/ 1820409 h 6196776"/>
              <a:gd name="connsiteX13" fmla="*/ 5346204 w 5386859"/>
              <a:gd name="connsiteY13" fmla="*/ 1845389 h 6196776"/>
              <a:gd name="connsiteX14" fmla="*/ 5386859 w 5386859"/>
              <a:gd name="connsiteY14" fmla="*/ 1874272 h 6196776"/>
              <a:gd name="connsiteX15" fmla="*/ 5267238 w 5386859"/>
              <a:gd name="connsiteY15" fmla="*/ 1952334 h 6196776"/>
              <a:gd name="connsiteX16" fmla="*/ 4873974 w 5386859"/>
              <a:gd name="connsiteY16" fmla="*/ 2147489 h 6196776"/>
              <a:gd name="connsiteX17" fmla="*/ 4460381 w 5386859"/>
              <a:gd name="connsiteY17" fmla="*/ 2454273 h 6196776"/>
              <a:gd name="connsiteX18" fmla="*/ 3615997 w 5386859"/>
              <a:gd name="connsiteY18" fmla="*/ 3144342 h 6196776"/>
              <a:gd name="connsiteX19" fmla="*/ 3135950 w 5386859"/>
              <a:gd name="connsiteY19" fmla="*/ 3568219 h 6196776"/>
              <a:gd name="connsiteX20" fmla="*/ 2932672 w 5386859"/>
              <a:gd name="connsiteY20" fmla="*/ 3756349 h 6196776"/>
              <a:gd name="connsiteX21" fmla="*/ 2742685 w 5386859"/>
              <a:gd name="connsiteY21" fmla="*/ 3972581 h 6196776"/>
              <a:gd name="connsiteX22" fmla="*/ 2623064 w 5386859"/>
              <a:gd name="connsiteY22" fmla="*/ 4099041 h 6196776"/>
              <a:gd name="connsiteX23" fmla="*/ 2507353 w 5386859"/>
              <a:gd name="connsiteY23" fmla="*/ 4239554 h 6196776"/>
              <a:gd name="connsiteX24" fmla="*/ 2472952 w 5386859"/>
              <a:gd name="connsiteY24" fmla="*/ 4268437 h 6196776"/>
              <a:gd name="connsiteX25" fmla="*/ 2450278 w 5386859"/>
              <a:gd name="connsiteY25" fmla="*/ 4343377 h 6196776"/>
              <a:gd name="connsiteX26" fmla="*/ 2447151 w 5386859"/>
              <a:gd name="connsiteY26" fmla="*/ 4347279 h 6196776"/>
              <a:gd name="connsiteX27" fmla="*/ 2325966 w 5386859"/>
              <a:gd name="connsiteY27" fmla="*/ 4493256 h 6196776"/>
              <a:gd name="connsiteX28" fmla="*/ 2180545 w 5386859"/>
              <a:gd name="connsiteY28" fmla="*/ 4788330 h 6196776"/>
              <a:gd name="connsiteX29" fmla="*/ 2175072 w 5386859"/>
              <a:gd name="connsiteY29" fmla="*/ 4766473 h 6196776"/>
              <a:gd name="connsiteX30" fmla="*/ 2140671 w 5386859"/>
              <a:gd name="connsiteY30" fmla="*/ 4803943 h 6196776"/>
              <a:gd name="connsiteX31" fmla="*/ 2140671 w 5386859"/>
              <a:gd name="connsiteY31" fmla="*/ 4831265 h 6196776"/>
              <a:gd name="connsiteX32" fmla="*/ 2105488 w 5386859"/>
              <a:gd name="connsiteY32" fmla="*/ 4910107 h 6196776"/>
              <a:gd name="connsiteX33" fmla="*/ 2052323 w 5386859"/>
              <a:gd name="connsiteY33" fmla="*/ 4994414 h 6196776"/>
              <a:gd name="connsiteX34" fmla="*/ 1998376 w 5386859"/>
              <a:gd name="connsiteY34" fmla="*/ 5275438 h 6196776"/>
              <a:gd name="connsiteX35" fmla="*/ 2018704 w 5386859"/>
              <a:gd name="connsiteY35" fmla="*/ 5515089 h 6196776"/>
              <a:gd name="connsiteX36" fmla="*/ 2020268 w 5386859"/>
              <a:gd name="connsiteY36" fmla="*/ 5539288 h 6196776"/>
              <a:gd name="connsiteX37" fmla="*/ 2048415 w 5386859"/>
              <a:gd name="connsiteY37" fmla="*/ 5707902 h 6196776"/>
              <a:gd name="connsiteX38" fmla="*/ 2208691 w 5386859"/>
              <a:gd name="connsiteY38" fmla="*/ 5955360 h 6196776"/>
              <a:gd name="connsiteX39" fmla="*/ 2519862 w 5386859"/>
              <a:gd name="connsiteY39" fmla="*/ 6106019 h 6196776"/>
              <a:gd name="connsiteX40" fmla="*/ 2609774 w 5386859"/>
              <a:gd name="connsiteY40" fmla="*/ 6117728 h 6196776"/>
              <a:gd name="connsiteX41" fmla="*/ 2539408 w 5386859"/>
              <a:gd name="connsiteY41" fmla="*/ 6172371 h 6196776"/>
              <a:gd name="connsiteX42" fmla="*/ 2290002 w 5386859"/>
              <a:gd name="connsiteY42" fmla="*/ 6196572 h 6196776"/>
              <a:gd name="connsiteX43" fmla="*/ 2196963 w 5386859"/>
              <a:gd name="connsiteY43" fmla="*/ 6153637 h 6196776"/>
              <a:gd name="connsiteX44" fmla="*/ 2189926 w 5386859"/>
              <a:gd name="connsiteY44" fmla="*/ 6155198 h 6196776"/>
              <a:gd name="connsiteX45" fmla="*/ 2111743 w 5386859"/>
              <a:gd name="connsiteY45" fmla="*/ 6163785 h 6196776"/>
              <a:gd name="connsiteX46" fmla="*/ 1941302 w 5386859"/>
              <a:gd name="connsiteY46" fmla="*/ 6067768 h 6196776"/>
              <a:gd name="connsiteX47" fmla="*/ 1821681 w 5386859"/>
              <a:gd name="connsiteY47" fmla="*/ 5931941 h 6196776"/>
              <a:gd name="connsiteX48" fmla="*/ 1779462 w 5386859"/>
              <a:gd name="connsiteY48" fmla="*/ 5953798 h 6196776"/>
              <a:gd name="connsiteX49" fmla="*/ 1717697 w 5386859"/>
              <a:gd name="connsiteY49" fmla="*/ 5836705 h 6196776"/>
              <a:gd name="connsiteX50" fmla="*/ 1652805 w 5386859"/>
              <a:gd name="connsiteY50" fmla="*/ 5422195 h 6196776"/>
              <a:gd name="connsiteX51" fmla="*/ 1696587 w 5386859"/>
              <a:gd name="connsiteY51" fmla="*/ 5179422 h 6196776"/>
              <a:gd name="connsiteX52" fmla="*/ 1693460 w 5386859"/>
              <a:gd name="connsiteY52" fmla="*/ 4951480 h 6196776"/>
              <a:gd name="connsiteX53" fmla="*/ 1677824 w 5386859"/>
              <a:gd name="connsiteY53" fmla="*/ 4931965 h 6196776"/>
              <a:gd name="connsiteX54" fmla="*/ 1659059 w 5386859"/>
              <a:gd name="connsiteY54" fmla="*/ 4943674 h 6196776"/>
              <a:gd name="connsiteX55" fmla="*/ 1643423 w 5386859"/>
              <a:gd name="connsiteY55" fmla="*/ 4972557 h 6196776"/>
              <a:gd name="connsiteX56" fmla="*/ 1601203 w 5386859"/>
              <a:gd name="connsiteY56" fmla="*/ 5096676 h 6196776"/>
              <a:gd name="connsiteX57" fmla="*/ 1612931 w 5386859"/>
              <a:gd name="connsiteY57" fmla="*/ 5134926 h 6196776"/>
              <a:gd name="connsiteX58" fmla="*/ 1632477 w 5386859"/>
              <a:gd name="connsiteY58" fmla="*/ 5148977 h 6196776"/>
              <a:gd name="connsiteX59" fmla="*/ 1627004 w 5386859"/>
              <a:gd name="connsiteY59" fmla="*/ 5184886 h 6196776"/>
              <a:gd name="connsiteX60" fmla="*/ 1553511 w 5386859"/>
              <a:gd name="connsiteY60" fmla="*/ 5298076 h 6196776"/>
              <a:gd name="connsiteX61" fmla="*/ 1498783 w 5386859"/>
              <a:gd name="connsiteY61" fmla="*/ 5618911 h 6196776"/>
              <a:gd name="connsiteX62" fmla="*/ 1490183 w 5386859"/>
              <a:gd name="connsiteY62" fmla="*/ 5649355 h 6196776"/>
              <a:gd name="connsiteX63" fmla="*/ 1459691 w 5386859"/>
              <a:gd name="connsiteY63" fmla="*/ 5532262 h 6196776"/>
              <a:gd name="connsiteX64" fmla="*/ 1502692 w 5386859"/>
              <a:gd name="connsiteY64" fmla="*/ 5212208 h 6196776"/>
              <a:gd name="connsiteX65" fmla="*/ 1786499 w 5386859"/>
              <a:gd name="connsiteY65" fmla="*/ 4529165 h 6196776"/>
              <a:gd name="connsiteX66" fmla="*/ 1854519 w 5386859"/>
              <a:gd name="connsiteY66" fmla="*/ 4400362 h 6196776"/>
              <a:gd name="connsiteX67" fmla="*/ 1907683 w 5386859"/>
              <a:gd name="connsiteY67" fmla="*/ 4328544 h 6196776"/>
              <a:gd name="connsiteX68" fmla="*/ 1942866 w 5386859"/>
              <a:gd name="connsiteY68" fmla="*/ 4269217 h 6196776"/>
              <a:gd name="connsiteX69" fmla="*/ 2003068 w 5386859"/>
              <a:gd name="connsiteY69" fmla="*/ 4196620 h 6196776"/>
              <a:gd name="connsiteX70" fmla="*/ 2047632 w 5386859"/>
              <a:gd name="connsiteY70" fmla="*/ 4156027 h 6196776"/>
              <a:gd name="connsiteX71" fmla="*/ 2128944 w 5386859"/>
              <a:gd name="connsiteY71" fmla="*/ 3999902 h 6196776"/>
              <a:gd name="connsiteX72" fmla="*/ 2142235 w 5386859"/>
              <a:gd name="connsiteY72" fmla="*/ 3986633 h 6196776"/>
              <a:gd name="connsiteX73" fmla="*/ 2227454 w 5386859"/>
              <a:gd name="connsiteY73" fmla="*/ 3871881 h 6196776"/>
              <a:gd name="connsiteX74" fmla="*/ 2248565 w 5386859"/>
              <a:gd name="connsiteY74" fmla="*/ 3743859 h 6196776"/>
              <a:gd name="connsiteX75" fmla="*/ 2221200 w 5386859"/>
              <a:gd name="connsiteY75" fmla="*/ 3732150 h 6196776"/>
              <a:gd name="connsiteX76" fmla="*/ 2390859 w 5386859"/>
              <a:gd name="connsiteY76" fmla="*/ 3561974 h 6196776"/>
              <a:gd name="connsiteX77" fmla="*/ 2404150 w 5386859"/>
              <a:gd name="connsiteY77" fmla="*/ 3532311 h 6196776"/>
              <a:gd name="connsiteX78" fmla="*/ 2467478 w 5386859"/>
              <a:gd name="connsiteY78" fmla="*/ 3390238 h 6196776"/>
              <a:gd name="connsiteX79" fmla="*/ 2505007 w 5386859"/>
              <a:gd name="connsiteY79" fmla="*/ 3434734 h 6196776"/>
              <a:gd name="connsiteX80" fmla="*/ 2556609 w 5386859"/>
              <a:gd name="connsiteY80" fmla="*/ 3371503 h 6196776"/>
              <a:gd name="connsiteX81" fmla="*/ 2512043 w 5386859"/>
              <a:gd name="connsiteY81" fmla="*/ 3314518 h 6196776"/>
              <a:gd name="connsiteX82" fmla="*/ 2458097 w 5386859"/>
              <a:gd name="connsiteY82" fmla="*/ 3376187 h 6196776"/>
              <a:gd name="connsiteX83" fmla="*/ 2279838 w 5386859"/>
              <a:gd name="connsiteY83" fmla="*/ 3465958 h 6196776"/>
              <a:gd name="connsiteX84" fmla="*/ 2219637 w 5386859"/>
              <a:gd name="connsiteY84" fmla="*/ 3514357 h 6196776"/>
              <a:gd name="connsiteX85" fmla="*/ 2207127 w 5386859"/>
              <a:gd name="connsiteY85" fmla="*/ 3553388 h 6196776"/>
              <a:gd name="connsiteX86" fmla="*/ 2181326 w 5386859"/>
              <a:gd name="connsiteY86" fmla="*/ 3504209 h 6196776"/>
              <a:gd name="connsiteX87" fmla="*/ 2171945 w 5386859"/>
              <a:gd name="connsiteY87" fmla="*/ 3507331 h 6196776"/>
              <a:gd name="connsiteX88" fmla="*/ 2185236 w 5386859"/>
              <a:gd name="connsiteY88" fmla="*/ 3588516 h 6196776"/>
              <a:gd name="connsiteX89" fmla="*/ 2024959 w 5386859"/>
              <a:gd name="connsiteY89" fmla="*/ 3671261 h 6196776"/>
              <a:gd name="connsiteX90" fmla="*/ 1951467 w 5386859"/>
              <a:gd name="connsiteY90" fmla="*/ 3755569 h 6196776"/>
              <a:gd name="connsiteX91" fmla="*/ 1926448 w 5386859"/>
              <a:gd name="connsiteY91" fmla="*/ 3871881 h 6196776"/>
              <a:gd name="connsiteX92" fmla="*/ 1888920 w 5386859"/>
              <a:gd name="connsiteY92" fmla="*/ 3828947 h 6196776"/>
              <a:gd name="connsiteX93" fmla="*/ 1641077 w 5386859"/>
              <a:gd name="connsiteY93" fmla="*/ 4103726 h 6196776"/>
              <a:gd name="connsiteX94" fmla="*/ 1677824 w 5386859"/>
              <a:gd name="connsiteY94" fmla="*/ 4033470 h 6196776"/>
              <a:gd name="connsiteX95" fmla="*/ 1684860 w 5386859"/>
              <a:gd name="connsiteY95" fmla="*/ 3963994 h 6196776"/>
              <a:gd name="connsiteX96" fmla="*/ 1725515 w 5386859"/>
              <a:gd name="connsiteY96" fmla="*/ 3934331 h 6196776"/>
              <a:gd name="connsiteX97" fmla="*/ 1816990 w 5386859"/>
              <a:gd name="connsiteY97" fmla="*/ 3814115 h 6196776"/>
              <a:gd name="connsiteX98" fmla="*/ 1830281 w 5386859"/>
              <a:gd name="connsiteY98" fmla="*/ 3801625 h 6196776"/>
              <a:gd name="connsiteX99" fmla="*/ 1890483 w 5386859"/>
              <a:gd name="connsiteY99" fmla="*/ 3720441 h 6196776"/>
              <a:gd name="connsiteX100" fmla="*/ 1916283 w 5386859"/>
              <a:gd name="connsiteY100" fmla="*/ 3606470 h 6196776"/>
              <a:gd name="connsiteX101" fmla="*/ 1848263 w 5386859"/>
              <a:gd name="connsiteY101" fmla="*/ 3532311 h 6196776"/>
              <a:gd name="connsiteX102" fmla="*/ 1943648 w 5386859"/>
              <a:gd name="connsiteY102" fmla="*/ 3548704 h 6196776"/>
              <a:gd name="connsiteX103" fmla="*/ 1938175 w 5386859"/>
              <a:gd name="connsiteY103" fmla="*/ 3497183 h 6196776"/>
              <a:gd name="connsiteX104" fmla="*/ 1958503 w 5386859"/>
              <a:gd name="connsiteY104" fmla="*/ 3415218 h 6196776"/>
              <a:gd name="connsiteX105" fmla="*/ 2097670 w 5386859"/>
              <a:gd name="connsiteY105" fmla="*/ 3255971 h 6196776"/>
              <a:gd name="connsiteX106" fmla="*/ 2165690 w 5386859"/>
              <a:gd name="connsiteY106" fmla="*/ 3186496 h 6196776"/>
              <a:gd name="connsiteX107" fmla="*/ 2232146 w 5386859"/>
              <a:gd name="connsiteY107" fmla="*/ 3085795 h 6196776"/>
              <a:gd name="connsiteX108" fmla="*/ 2256382 w 5386859"/>
              <a:gd name="connsiteY108" fmla="*/ 3057693 h 6196776"/>
              <a:gd name="connsiteX109" fmla="*/ 2309548 w 5386859"/>
              <a:gd name="connsiteY109" fmla="*/ 3030372 h 6196776"/>
              <a:gd name="connsiteX110" fmla="*/ 2287657 w 5386859"/>
              <a:gd name="connsiteY110" fmla="*/ 2988999 h 6196776"/>
              <a:gd name="connsiteX111" fmla="*/ 2192272 w 5386859"/>
              <a:gd name="connsiteY111" fmla="*/ 3056132 h 6196776"/>
              <a:gd name="connsiteX112" fmla="*/ 2015577 w 5386859"/>
              <a:gd name="connsiteY112" fmla="*/ 3220062 h 6196776"/>
              <a:gd name="connsiteX113" fmla="*/ 1903774 w 5386859"/>
              <a:gd name="connsiteY113" fmla="*/ 3309053 h 6196776"/>
              <a:gd name="connsiteX114" fmla="*/ 1808390 w 5386859"/>
              <a:gd name="connsiteY114" fmla="*/ 3401947 h 6196776"/>
              <a:gd name="connsiteX115" fmla="*/ 1781026 w 5386859"/>
              <a:gd name="connsiteY115" fmla="*/ 3425366 h 6196776"/>
              <a:gd name="connsiteX116" fmla="*/ 1627004 w 5386859"/>
              <a:gd name="connsiteY116" fmla="*/ 3536994 h 6196776"/>
              <a:gd name="connsiteX117" fmla="*/ 1485491 w 5386859"/>
              <a:gd name="connsiteY117" fmla="*/ 3669701 h 6196776"/>
              <a:gd name="connsiteX118" fmla="*/ 1476891 w 5386859"/>
              <a:gd name="connsiteY118" fmla="*/ 3666578 h 6196776"/>
              <a:gd name="connsiteX119" fmla="*/ 1487837 w 5386859"/>
              <a:gd name="connsiteY119" fmla="*/ 3596322 h 6196776"/>
              <a:gd name="connsiteX120" fmla="*/ 1558203 w 5386859"/>
              <a:gd name="connsiteY120" fmla="*/ 3569000 h 6196776"/>
              <a:gd name="connsiteX121" fmla="*/ 1490183 w 5386859"/>
              <a:gd name="connsiteY121" fmla="*/ 3567439 h 6196776"/>
              <a:gd name="connsiteX122" fmla="*/ 1485491 w 5386859"/>
              <a:gd name="connsiteY122" fmla="*/ 3484693 h 6196776"/>
              <a:gd name="connsiteX123" fmla="*/ 1524583 w 5386859"/>
              <a:gd name="connsiteY123" fmla="*/ 3502647 h 6196776"/>
              <a:gd name="connsiteX124" fmla="*/ 1582439 w 5386859"/>
              <a:gd name="connsiteY124" fmla="*/ 3386335 h 6196776"/>
              <a:gd name="connsiteX125" fmla="*/ 1693460 w 5386859"/>
              <a:gd name="connsiteY125" fmla="*/ 3188057 h 6196776"/>
              <a:gd name="connsiteX126" fmla="*/ 2081251 w 5386859"/>
              <a:gd name="connsiteY126" fmla="*/ 2720465 h 6196776"/>
              <a:gd name="connsiteX127" fmla="*/ 2089070 w 5386859"/>
              <a:gd name="connsiteY127" fmla="*/ 2711098 h 6196776"/>
              <a:gd name="connsiteX128" fmla="*/ 2096888 w 5386859"/>
              <a:gd name="connsiteY128" fmla="*/ 2687679 h 6196776"/>
              <a:gd name="connsiteX129" fmla="*/ 2072651 w 5386859"/>
              <a:gd name="connsiteY129" fmla="*/ 2682995 h 6196776"/>
              <a:gd name="connsiteX130" fmla="*/ 1892047 w 5386859"/>
              <a:gd name="connsiteY130" fmla="*/ 2716562 h 6196776"/>
              <a:gd name="connsiteX131" fmla="*/ 1411998 w 5386859"/>
              <a:gd name="connsiteY131" fmla="*/ 2789160 h 6196776"/>
              <a:gd name="connsiteX132" fmla="*/ 914750 w 5386859"/>
              <a:gd name="connsiteY132" fmla="*/ 2885957 h 6196776"/>
              <a:gd name="connsiteX133" fmla="*/ 207187 w 5386859"/>
              <a:gd name="connsiteY133" fmla="*/ 3060035 h 6196776"/>
              <a:gd name="connsiteX134" fmla="*/ 53166 w 5386859"/>
              <a:gd name="connsiteY134" fmla="*/ 3063158 h 6196776"/>
              <a:gd name="connsiteX135" fmla="*/ 0 w 5386859"/>
              <a:gd name="connsiteY135" fmla="*/ 3010075 h 6196776"/>
              <a:gd name="connsiteX136" fmla="*/ 0 w 5386859"/>
              <a:gd name="connsiteY136" fmla="*/ 2967141 h 6196776"/>
              <a:gd name="connsiteX137" fmla="*/ 4692 w 5386859"/>
              <a:gd name="connsiteY137" fmla="*/ 2963238 h 6196776"/>
              <a:gd name="connsiteX138" fmla="*/ 382319 w 5386859"/>
              <a:gd name="connsiteY138" fmla="*/ 2342645 h 6196776"/>
              <a:gd name="connsiteX139" fmla="*/ 731800 w 5386859"/>
              <a:gd name="connsiteY139" fmla="*/ 1876614 h 6196776"/>
              <a:gd name="connsiteX140" fmla="*/ 1637167 w 5386859"/>
              <a:gd name="connsiteY140" fmla="*/ 776718 h 6196776"/>
              <a:gd name="connsiteX141" fmla="*/ 2198527 w 5386859"/>
              <a:gd name="connsiteY141" fmla="*/ 112410 h 6196776"/>
              <a:gd name="connsiteX142" fmla="*/ 2226673 w 5386859"/>
              <a:gd name="connsiteY142" fmla="*/ 73379 h 6196776"/>
              <a:gd name="connsiteX143" fmla="*/ 2318148 w 5386859"/>
              <a:gd name="connsiteY143" fmla="*/ 0 h 619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386859" h="6196776">
                <a:moveTo>
                  <a:pt x="2318148" y="0"/>
                </a:moveTo>
                <a:cubicBezTo>
                  <a:pt x="2348640" y="0"/>
                  <a:pt x="2379132" y="0"/>
                  <a:pt x="2409623" y="0"/>
                </a:cubicBezTo>
                <a:cubicBezTo>
                  <a:pt x="2421350" y="1562"/>
                  <a:pt x="2433079" y="3903"/>
                  <a:pt x="2445588" y="4684"/>
                </a:cubicBezTo>
                <a:cubicBezTo>
                  <a:pt x="2721576" y="11710"/>
                  <a:pt x="2997564" y="14832"/>
                  <a:pt x="3273553" y="24980"/>
                </a:cubicBezTo>
                <a:cubicBezTo>
                  <a:pt x="3548760" y="35128"/>
                  <a:pt x="3823184" y="50741"/>
                  <a:pt x="4097610" y="65573"/>
                </a:cubicBezTo>
                <a:cubicBezTo>
                  <a:pt x="4194557" y="70256"/>
                  <a:pt x="4290724" y="77282"/>
                  <a:pt x="4386890" y="85868"/>
                </a:cubicBezTo>
                <a:cubicBezTo>
                  <a:pt x="4425199" y="89772"/>
                  <a:pt x="4462728" y="102262"/>
                  <a:pt x="4506511" y="111629"/>
                </a:cubicBezTo>
                <a:cubicBezTo>
                  <a:pt x="3945151" y="646354"/>
                  <a:pt x="3392393" y="1184203"/>
                  <a:pt x="2859180" y="1754056"/>
                </a:cubicBezTo>
                <a:cubicBezTo>
                  <a:pt x="2909999" y="1748592"/>
                  <a:pt x="2952218" y="1744689"/>
                  <a:pt x="2993655" y="1739224"/>
                </a:cubicBezTo>
                <a:cubicBezTo>
                  <a:pt x="3236025" y="1706438"/>
                  <a:pt x="3479176" y="1703316"/>
                  <a:pt x="3722327" y="1717367"/>
                </a:cubicBezTo>
                <a:cubicBezTo>
                  <a:pt x="3791130" y="1721270"/>
                  <a:pt x="3859148" y="1740005"/>
                  <a:pt x="3926387" y="1752495"/>
                </a:cubicBezTo>
                <a:cubicBezTo>
                  <a:pt x="4082755" y="1782158"/>
                  <a:pt x="4240686" y="1784501"/>
                  <a:pt x="4398617" y="1790746"/>
                </a:cubicBezTo>
                <a:cubicBezTo>
                  <a:pt x="4645677" y="1799332"/>
                  <a:pt x="4892738" y="1808700"/>
                  <a:pt x="5140580" y="1820409"/>
                </a:cubicBezTo>
                <a:cubicBezTo>
                  <a:pt x="5209382" y="1823532"/>
                  <a:pt x="5278184" y="1835241"/>
                  <a:pt x="5346204" y="1845389"/>
                </a:cubicBezTo>
                <a:cubicBezTo>
                  <a:pt x="5357150" y="1846950"/>
                  <a:pt x="5366531" y="1859440"/>
                  <a:pt x="5386859" y="1874272"/>
                </a:cubicBezTo>
                <a:cubicBezTo>
                  <a:pt x="5341512" y="1904716"/>
                  <a:pt x="5306330" y="1932819"/>
                  <a:pt x="5267238" y="1952334"/>
                </a:cubicBezTo>
                <a:cubicBezTo>
                  <a:pt x="5136671" y="2018687"/>
                  <a:pt x="5002195" y="2076453"/>
                  <a:pt x="4873974" y="2147489"/>
                </a:cubicBezTo>
                <a:cubicBezTo>
                  <a:pt x="4723079" y="2231016"/>
                  <a:pt x="4593294" y="2345767"/>
                  <a:pt x="4460381" y="2454273"/>
                </a:cubicBezTo>
                <a:cubicBezTo>
                  <a:pt x="4179703" y="2685337"/>
                  <a:pt x="3902150" y="2920304"/>
                  <a:pt x="3615997" y="3144342"/>
                </a:cubicBezTo>
                <a:cubicBezTo>
                  <a:pt x="3447121" y="3277048"/>
                  <a:pt x="3289972" y="3419901"/>
                  <a:pt x="3135950" y="3568219"/>
                </a:cubicBezTo>
                <a:cubicBezTo>
                  <a:pt x="3069493" y="3632230"/>
                  <a:pt x="3002256" y="3696241"/>
                  <a:pt x="2932672" y="3756349"/>
                </a:cubicBezTo>
                <a:cubicBezTo>
                  <a:pt x="2857615" y="3821140"/>
                  <a:pt x="2801323" y="3896081"/>
                  <a:pt x="2742685" y="3972581"/>
                </a:cubicBezTo>
                <a:cubicBezTo>
                  <a:pt x="2707503" y="4018638"/>
                  <a:pt x="2662157" y="4056107"/>
                  <a:pt x="2623064" y="4099041"/>
                </a:cubicBezTo>
                <a:cubicBezTo>
                  <a:pt x="2583191" y="4144319"/>
                  <a:pt x="2546444" y="4192716"/>
                  <a:pt x="2507353" y="4239554"/>
                </a:cubicBezTo>
                <a:cubicBezTo>
                  <a:pt x="2497189" y="4250482"/>
                  <a:pt x="2485461" y="4261411"/>
                  <a:pt x="2472952" y="4268437"/>
                </a:cubicBezTo>
                <a:cubicBezTo>
                  <a:pt x="2426823" y="4294978"/>
                  <a:pt x="2425260" y="4299662"/>
                  <a:pt x="2450278" y="4343377"/>
                </a:cubicBezTo>
                <a:cubicBezTo>
                  <a:pt x="2449496" y="4344157"/>
                  <a:pt x="2448715" y="4346499"/>
                  <a:pt x="2447151" y="4347279"/>
                </a:cubicBezTo>
                <a:cubicBezTo>
                  <a:pt x="2377568" y="4372260"/>
                  <a:pt x="2344730" y="4426903"/>
                  <a:pt x="2325966" y="4493256"/>
                </a:cubicBezTo>
                <a:cubicBezTo>
                  <a:pt x="2295474" y="4599421"/>
                  <a:pt x="2241528" y="4693095"/>
                  <a:pt x="2180545" y="4788330"/>
                </a:cubicBezTo>
                <a:cubicBezTo>
                  <a:pt x="2178199" y="4779743"/>
                  <a:pt x="2176636" y="4774279"/>
                  <a:pt x="2175072" y="4766473"/>
                </a:cubicBezTo>
                <a:cubicBezTo>
                  <a:pt x="2152398" y="4769596"/>
                  <a:pt x="2144580" y="4785208"/>
                  <a:pt x="2140671" y="4803943"/>
                </a:cubicBezTo>
                <a:cubicBezTo>
                  <a:pt x="2139107" y="4812530"/>
                  <a:pt x="2139107" y="4822677"/>
                  <a:pt x="2140671" y="4831265"/>
                </a:cubicBezTo>
                <a:cubicBezTo>
                  <a:pt x="2150053" y="4867173"/>
                  <a:pt x="2136762" y="4891373"/>
                  <a:pt x="2105488" y="4910107"/>
                </a:cubicBezTo>
                <a:cubicBezTo>
                  <a:pt x="2074215" y="4928842"/>
                  <a:pt x="2058578" y="4957725"/>
                  <a:pt x="2052323" y="4994414"/>
                </a:cubicBezTo>
                <a:cubicBezTo>
                  <a:pt x="2035123" y="5088089"/>
                  <a:pt x="2012450" y="5180984"/>
                  <a:pt x="1998376" y="5275438"/>
                </a:cubicBezTo>
                <a:cubicBezTo>
                  <a:pt x="1986649" y="5355842"/>
                  <a:pt x="1983522" y="5437808"/>
                  <a:pt x="2018704" y="5515089"/>
                </a:cubicBezTo>
                <a:cubicBezTo>
                  <a:pt x="2021831" y="5522115"/>
                  <a:pt x="2021050" y="5531482"/>
                  <a:pt x="2020268" y="5539288"/>
                </a:cubicBezTo>
                <a:cubicBezTo>
                  <a:pt x="2012450" y="5598615"/>
                  <a:pt x="2018704" y="5657162"/>
                  <a:pt x="2048415" y="5707902"/>
                </a:cubicBezTo>
                <a:cubicBezTo>
                  <a:pt x="2098452" y="5792210"/>
                  <a:pt x="2147708" y="5878858"/>
                  <a:pt x="2208691" y="5955360"/>
                </a:cubicBezTo>
                <a:cubicBezTo>
                  <a:pt x="2286093" y="6052156"/>
                  <a:pt x="2398677" y="6091968"/>
                  <a:pt x="2519862" y="6106019"/>
                </a:cubicBezTo>
                <a:cubicBezTo>
                  <a:pt x="2548790" y="6109141"/>
                  <a:pt x="2576936" y="6113045"/>
                  <a:pt x="2609774" y="6117728"/>
                </a:cubicBezTo>
                <a:cubicBezTo>
                  <a:pt x="2592572" y="6151294"/>
                  <a:pt x="2569118" y="6168469"/>
                  <a:pt x="2539408" y="6172371"/>
                </a:cubicBezTo>
                <a:cubicBezTo>
                  <a:pt x="2456533" y="6181739"/>
                  <a:pt x="2373658" y="6190326"/>
                  <a:pt x="2290002" y="6196572"/>
                </a:cubicBezTo>
                <a:cubicBezTo>
                  <a:pt x="2253255" y="6198913"/>
                  <a:pt x="2221200" y="6180959"/>
                  <a:pt x="2196963" y="6153637"/>
                </a:cubicBezTo>
                <a:cubicBezTo>
                  <a:pt x="2193835" y="6154418"/>
                  <a:pt x="2191491" y="6154418"/>
                  <a:pt x="2189926" y="6155198"/>
                </a:cubicBezTo>
                <a:cubicBezTo>
                  <a:pt x="2154744" y="6186423"/>
                  <a:pt x="2153962" y="6187203"/>
                  <a:pt x="2111743" y="6163785"/>
                </a:cubicBezTo>
                <a:cubicBezTo>
                  <a:pt x="2054669" y="6131779"/>
                  <a:pt x="1996813" y="6102897"/>
                  <a:pt x="1941302" y="6067768"/>
                </a:cubicBezTo>
                <a:cubicBezTo>
                  <a:pt x="1889701" y="6035763"/>
                  <a:pt x="1844355" y="5994390"/>
                  <a:pt x="1821681" y="5931941"/>
                </a:cubicBezTo>
                <a:cubicBezTo>
                  <a:pt x="1809172" y="5938185"/>
                  <a:pt x="1798226" y="5943650"/>
                  <a:pt x="1779462" y="5953798"/>
                </a:cubicBezTo>
                <a:cubicBezTo>
                  <a:pt x="1758353" y="5914767"/>
                  <a:pt x="1732552" y="5878078"/>
                  <a:pt x="1717697" y="5836705"/>
                </a:cubicBezTo>
                <a:cubicBezTo>
                  <a:pt x="1668441" y="5703218"/>
                  <a:pt x="1636386" y="5565829"/>
                  <a:pt x="1652805" y="5422195"/>
                </a:cubicBezTo>
                <a:cubicBezTo>
                  <a:pt x="1661405" y="5341010"/>
                  <a:pt x="1680169" y="5259826"/>
                  <a:pt x="1696587" y="5179422"/>
                </a:cubicBezTo>
                <a:cubicBezTo>
                  <a:pt x="1711442" y="5102921"/>
                  <a:pt x="1700496" y="5027201"/>
                  <a:pt x="1693460" y="4951480"/>
                </a:cubicBezTo>
                <a:cubicBezTo>
                  <a:pt x="1692678" y="4944454"/>
                  <a:pt x="1684860" y="4935087"/>
                  <a:pt x="1677824" y="4931965"/>
                </a:cubicBezTo>
                <a:cubicBezTo>
                  <a:pt x="1673914" y="4929622"/>
                  <a:pt x="1663751" y="4937428"/>
                  <a:pt x="1659059" y="4943674"/>
                </a:cubicBezTo>
                <a:cubicBezTo>
                  <a:pt x="1652022" y="4952261"/>
                  <a:pt x="1647332" y="4962409"/>
                  <a:pt x="1643423" y="4972557"/>
                </a:cubicBezTo>
                <a:cubicBezTo>
                  <a:pt x="1629350" y="5013930"/>
                  <a:pt x="1616840" y="5056083"/>
                  <a:pt x="1601203" y="5096676"/>
                </a:cubicBezTo>
                <a:cubicBezTo>
                  <a:pt x="1594166" y="5114630"/>
                  <a:pt x="1597294" y="5125559"/>
                  <a:pt x="1612931" y="5134926"/>
                </a:cubicBezTo>
                <a:cubicBezTo>
                  <a:pt x="1619967" y="5138830"/>
                  <a:pt x="1626222" y="5144294"/>
                  <a:pt x="1632477" y="5148977"/>
                </a:cubicBezTo>
                <a:cubicBezTo>
                  <a:pt x="1649677" y="5164589"/>
                  <a:pt x="1647332" y="5181764"/>
                  <a:pt x="1627004" y="5184886"/>
                </a:cubicBezTo>
                <a:cubicBezTo>
                  <a:pt x="1558203" y="5196596"/>
                  <a:pt x="1561330" y="5248897"/>
                  <a:pt x="1553511" y="5298076"/>
                </a:cubicBezTo>
                <a:cubicBezTo>
                  <a:pt x="1535529" y="5405021"/>
                  <a:pt x="1517546" y="5511966"/>
                  <a:pt x="1498783" y="5618911"/>
                </a:cubicBezTo>
                <a:cubicBezTo>
                  <a:pt x="1497219" y="5628279"/>
                  <a:pt x="1494091" y="5636866"/>
                  <a:pt x="1490183" y="5649355"/>
                </a:cubicBezTo>
                <a:cubicBezTo>
                  <a:pt x="1464382" y="5611885"/>
                  <a:pt x="1455000" y="5572855"/>
                  <a:pt x="1459691" y="5532262"/>
                </a:cubicBezTo>
                <a:cubicBezTo>
                  <a:pt x="1472200" y="5425317"/>
                  <a:pt x="1482364" y="5317592"/>
                  <a:pt x="1502692" y="5212208"/>
                </a:cubicBezTo>
                <a:cubicBezTo>
                  <a:pt x="1549602" y="4965531"/>
                  <a:pt x="1652022" y="4740713"/>
                  <a:pt x="1786499" y="4529165"/>
                </a:cubicBezTo>
                <a:cubicBezTo>
                  <a:pt x="1812300" y="4487791"/>
                  <a:pt x="1830281" y="4442516"/>
                  <a:pt x="1854519" y="4400362"/>
                </a:cubicBezTo>
                <a:cubicBezTo>
                  <a:pt x="1870155" y="4374601"/>
                  <a:pt x="1891264" y="4352744"/>
                  <a:pt x="1907683" y="4328544"/>
                </a:cubicBezTo>
                <a:cubicBezTo>
                  <a:pt x="1920975" y="4309810"/>
                  <a:pt x="1935048" y="4290294"/>
                  <a:pt x="1942866" y="4269217"/>
                </a:cubicBezTo>
                <a:cubicBezTo>
                  <a:pt x="1954594" y="4236431"/>
                  <a:pt x="1971794" y="4213012"/>
                  <a:pt x="2003068" y="4196620"/>
                </a:cubicBezTo>
                <a:cubicBezTo>
                  <a:pt x="2021050" y="4187253"/>
                  <a:pt x="2038250" y="4172420"/>
                  <a:pt x="2047632" y="4156027"/>
                </a:cubicBezTo>
                <a:cubicBezTo>
                  <a:pt x="2076560" y="4105287"/>
                  <a:pt x="2101579" y="4051424"/>
                  <a:pt x="2128944" y="3999902"/>
                </a:cubicBezTo>
                <a:cubicBezTo>
                  <a:pt x="2131289" y="3994439"/>
                  <a:pt x="2136762" y="3988194"/>
                  <a:pt x="2142235" y="3986633"/>
                </a:cubicBezTo>
                <a:cubicBezTo>
                  <a:pt x="2198527" y="3968678"/>
                  <a:pt x="2220418" y="3926525"/>
                  <a:pt x="2227454" y="3871881"/>
                </a:cubicBezTo>
                <a:cubicBezTo>
                  <a:pt x="2232146" y="3829727"/>
                  <a:pt x="2240746" y="3788355"/>
                  <a:pt x="2248565" y="3743859"/>
                </a:cubicBezTo>
                <a:cubicBezTo>
                  <a:pt x="2243873" y="3741517"/>
                  <a:pt x="2233710" y="3737614"/>
                  <a:pt x="2221200" y="3732150"/>
                </a:cubicBezTo>
                <a:cubicBezTo>
                  <a:pt x="2301729" y="3697022"/>
                  <a:pt x="2330658" y="3614276"/>
                  <a:pt x="2390859" y="3561974"/>
                </a:cubicBezTo>
                <a:cubicBezTo>
                  <a:pt x="2398677" y="3555730"/>
                  <a:pt x="2399459" y="3541679"/>
                  <a:pt x="2404150" y="3532311"/>
                </a:cubicBezTo>
                <a:cubicBezTo>
                  <a:pt x="2424478" y="3487035"/>
                  <a:pt x="2444023" y="3442540"/>
                  <a:pt x="2467478" y="3390238"/>
                </a:cubicBezTo>
                <a:cubicBezTo>
                  <a:pt x="2483897" y="3409753"/>
                  <a:pt x="2494062" y="3421463"/>
                  <a:pt x="2505007" y="3434734"/>
                </a:cubicBezTo>
                <a:cubicBezTo>
                  <a:pt x="2522989" y="3412095"/>
                  <a:pt x="2539408" y="3393361"/>
                  <a:pt x="2556609" y="3371503"/>
                </a:cubicBezTo>
                <a:cubicBezTo>
                  <a:pt x="2541754" y="3352768"/>
                  <a:pt x="2527680" y="3334813"/>
                  <a:pt x="2512043" y="3314518"/>
                </a:cubicBezTo>
                <a:cubicBezTo>
                  <a:pt x="2492497" y="3336375"/>
                  <a:pt x="2472170" y="3354329"/>
                  <a:pt x="2458097" y="3376187"/>
                </a:cubicBezTo>
                <a:cubicBezTo>
                  <a:pt x="2415096" y="3440198"/>
                  <a:pt x="2351767" y="3464397"/>
                  <a:pt x="2279838" y="3465958"/>
                </a:cubicBezTo>
                <a:cubicBezTo>
                  <a:pt x="2243092" y="3466738"/>
                  <a:pt x="2224327" y="3478448"/>
                  <a:pt x="2219637" y="3514357"/>
                </a:cubicBezTo>
                <a:cubicBezTo>
                  <a:pt x="2218073" y="3526066"/>
                  <a:pt x="2212600" y="3537775"/>
                  <a:pt x="2207127" y="3553388"/>
                </a:cubicBezTo>
                <a:cubicBezTo>
                  <a:pt x="2196963" y="3533872"/>
                  <a:pt x="2189145" y="3519040"/>
                  <a:pt x="2181326" y="3504209"/>
                </a:cubicBezTo>
                <a:cubicBezTo>
                  <a:pt x="2178199" y="3504989"/>
                  <a:pt x="2175072" y="3506551"/>
                  <a:pt x="2171945" y="3507331"/>
                </a:cubicBezTo>
                <a:cubicBezTo>
                  <a:pt x="2175853" y="3533872"/>
                  <a:pt x="2180545" y="3560413"/>
                  <a:pt x="2185236" y="3588516"/>
                </a:cubicBezTo>
                <a:cubicBezTo>
                  <a:pt x="2109397" y="3578368"/>
                  <a:pt x="2064051" y="3618179"/>
                  <a:pt x="2024959" y="3671261"/>
                </a:cubicBezTo>
                <a:cubicBezTo>
                  <a:pt x="2002285" y="3700925"/>
                  <a:pt x="1978830" y="3729808"/>
                  <a:pt x="1951467" y="3755569"/>
                </a:cubicBezTo>
                <a:cubicBezTo>
                  <a:pt x="1918629" y="3787574"/>
                  <a:pt x="1917066" y="3825044"/>
                  <a:pt x="1926448" y="3871881"/>
                </a:cubicBezTo>
                <a:cubicBezTo>
                  <a:pt x="1911593" y="3855488"/>
                  <a:pt x="1901429" y="3843778"/>
                  <a:pt x="1888920" y="3828947"/>
                </a:cubicBezTo>
                <a:cubicBezTo>
                  <a:pt x="1806045" y="3920279"/>
                  <a:pt x="1725515" y="4010832"/>
                  <a:pt x="1641077" y="4103726"/>
                </a:cubicBezTo>
                <a:cubicBezTo>
                  <a:pt x="1634823" y="4066256"/>
                  <a:pt x="1659059" y="4051424"/>
                  <a:pt x="1677824" y="4033470"/>
                </a:cubicBezTo>
                <a:cubicBezTo>
                  <a:pt x="1707533" y="4006148"/>
                  <a:pt x="1708315" y="3998342"/>
                  <a:pt x="1684860" y="3963994"/>
                </a:cubicBezTo>
                <a:cubicBezTo>
                  <a:pt x="1698151" y="3953847"/>
                  <a:pt x="1711442" y="3943698"/>
                  <a:pt x="1725515" y="3934331"/>
                </a:cubicBezTo>
                <a:cubicBezTo>
                  <a:pt x="1769299" y="3903887"/>
                  <a:pt x="1808390" y="3871100"/>
                  <a:pt x="1816990" y="3814115"/>
                </a:cubicBezTo>
                <a:cubicBezTo>
                  <a:pt x="1817772" y="3809431"/>
                  <a:pt x="1824809" y="3803186"/>
                  <a:pt x="1830281" y="3801625"/>
                </a:cubicBezTo>
                <a:cubicBezTo>
                  <a:pt x="1869374" y="3788355"/>
                  <a:pt x="1883447" y="3757910"/>
                  <a:pt x="1890483" y="3720441"/>
                </a:cubicBezTo>
                <a:cubicBezTo>
                  <a:pt x="1897520" y="3685313"/>
                  <a:pt x="1906120" y="3650965"/>
                  <a:pt x="1916283" y="3606470"/>
                </a:cubicBezTo>
                <a:cubicBezTo>
                  <a:pt x="1905337" y="3585393"/>
                  <a:pt x="1861555" y="3576025"/>
                  <a:pt x="1848263" y="3532311"/>
                </a:cubicBezTo>
                <a:cubicBezTo>
                  <a:pt x="1881101" y="3537775"/>
                  <a:pt x="1907683" y="3542459"/>
                  <a:pt x="1943648" y="3548704"/>
                </a:cubicBezTo>
                <a:cubicBezTo>
                  <a:pt x="1942084" y="3529188"/>
                  <a:pt x="1943648" y="3512796"/>
                  <a:pt x="1938175" y="3497183"/>
                </a:cubicBezTo>
                <a:cubicBezTo>
                  <a:pt x="1926448" y="3462055"/>
                  <a:pt x="1929575" y="3439417"/>
                  <a:pt x="1958503" y="3415218"/>
                </a:cubicBezTo>
                <a:cubicBezTo>
                  <a:pt x="2013231" y="3369942"/>
                  <a:pt x="2061705" y="3319201"/>
                  <a:pt x="2097670" y="3255971"/>
                </a:cubicBezTo>
                <a:cubicBezTo>
                  <a:pt x="2113306" y="3228650"/>
                  <a:pt x="2141453" y="3208353"/>
                  <a:pt x="2165690" y="3186496"/>
                </a:cubicBezTo>
                <a:cubicBezTo>
                  <a:pt x="2196181" y="3157613"/>
                  <a:pt x="2220418" y="3126387"/>
                  <a:pt x="2232146" y="3085795"/>
                </a:cubicBezTo>
                <a:cubicBezTo>
                  <a:pt x="2235273" y="3074867"/>
                  <a:pt x="2246219" y="3064719"/>
                  <a:pt x="2256382" y="3057693"/>
                </a:cubicBezTo>
                <a:cubicBezTo>
                  <a:pt x="2272020" y="3047545"/>
                  <a:pt x="2290002" y="3039739"/>
                  <a:pt x="2309548" y="3030372"/>
                </a:cubicBezTo>
                <a:cubicBezTo>
                  <a:pt x="2302512" y="3017101"/>
                  <a:pt x="2297039" y="3006953"/>
                  <a:pt x="2287657" y="2988999"/>
                </a:cubicBezTo>
                <a:cubicBezTo>
                  <a:pt x="2254038" y="3012417"/>
                  <a:pt x="2220418" y="3031152"/>
                  <a:pt x="2192272" y="3056132"/>
                </a:cubicBezTo>
                <a:cubicBezTo>
                  <a:pt x="2132071" y="3109214"/>
                  <a:pt x="2074997" y="3166200"/>
                  <a:pt x="2015577" y="3220062"/>
                </a:cubicBezTo>
                <a:cubicBezTo>
                  <a:pt x="1980395" y="3252068"/>
                  <a:pt x="1942084" y="3281731"/>
                  <a:pt x="1903774" y="3309053"/>
                </a:cubicBezTo>
                <a:cubicBezTo>
                  <a:pt x="1867028" y="3335595"/>
                  <a:pt x="1830281" y="3360574"/>
                  <a:pt x="1808390" y="3401947"/>
                </a:cubicBezTo>
                <a:cubicBezTo>
                  <a:pt x="1802917" y="3412095"/>
                  <a:pt x="1791972" y="3421463"/>
                  <a:pt x="1781026" y="3425366"/>
                </a:cubicBezTo>
                <a:cubicBezTo>
                  <a:pt x="1718479" y="3448004"/>
                  <a:pt x="1673914" y="3493280"/>
                  <a:pt x="1627004" y="3536994"/>
                </a:cubicBezTo>
                <a:cubicBezTo>
                  <a:pt x="1580093" y="3581490"/>
                  <a:pt x="1532402" y="3625985"/>
                  <a:pt x="1485491" y="3669701"/>
                </a:cubicBezTo>
                <a:cubicBezTo>
                  <a:pt x="1482364" y="3668920"/>
                  <a:pt x="1480018" y="3667358"/>
                  <a:pt x="1476891" y="3666578"/>
                </a:cubicBezTo>
                <a:cubicBezTo>
                  <a:pt x="1480018" y="3642379"/>
                  <a:pt x="1474545" y="3612715"/>
                  <a:pt x="1487837" y="3596322"/>
                </a:cubicBezTo>
                <a:cubicBezTo>
                  <a:pt x="1500346" y="3580709"/>
                  <a:pt x="1530838" y="3578368"/>
                  <a:pt x="1558203" y="3569000"/>
                </a:cubicBezTo>
                <a:cubicBezTo>
                  <a:pt x="1532402" y="3540897"/>
                  <a:pt x="1514419" y="3572903"/>
                  <a:pt x="1490183" y="3567439"/>
                </a:cubicBezTo>
                <a:cubicBezTo>
                  <a:pt x="1488618" y="3543240"/>
                  <a:pt x="1487055" y="3515918"/>
                  <a:pt x="1485491" y="3484693"/>
                </a:cubicBezTo>
                <a:cubicBezTo>
                  <a:pt x="1499564" y="3490938"/>
                  <a:pt x="1509729" y="3495621"/>
                  <a:pt x="1524583" y="3502647"/>
                </a:cubicBezTo>
                <a:cubicBezTo>
                  <a:pt x="1544911" y="3463617"/>
                  <a:pt x="1569147" y="3426927"/>
                  <a:pt x="1582439" y="3386335"/>
                </a:cubicBezTo>
                <a:cubicBezTo>
                  <a:pt x="1606676" y="3312176"/>
                  <a:pt x="1644986" y="3247384"/>
                  <a:pt x="1693460" y="3188057"/>
                </a:cubicBezTo>
                <a:cubicBezTo>
                  <a:pt x="1823245" y="3031933"/>
                  <a:pt x="1952248" y="2876589"/>
                  <a:pt x="2081251" y="2720465"/>
                </a:cubicBezTo>
                <a:cubicBezTo>
                  <a:pt x="2084378" y="2717342"/>
                  <a:pt x="2087506" y="2715001"/>
                  <a:pt x="2089070" y="2711098"/>
                </a:cubicBezTo>
                <a:cubicBezTo>
                  <a:pt x="2092197" y="2703292"/>
                  <a:pt x="2094543" y="2695485"/>
                  <a:pt x="2096888" y="2687679"/>
                </a:cubicBezTo>
                <a:cubicBezTo>
                  <a:pt x="2089070" y="2686118"/>
                  <a:pt x="2079687" y="2681434"/>
                  <a:pt x="2072651" y="2682995"/>
                </a:cubicBezTo>
                <a:cubicBezTo>
                  <a:pt x="2012450" y="2693924"/>
                  <a:pt x="1953030" y="2707195"/>
                  <a:pt x="1892047" y="2716562"/>
                </a:cubicBezTo>
                <a:cubicBezTo>
                  <a:pt x="1732552" y="2741541"/>
                  <a:pt x="1571493" y="2761838"/>
                  <a:pt x="1411998" y="2789160"/>
                </a:cubicBezTo>
                <a:cubicBezTo>
                  <a:pt x="1246249" y="2818043"/>
                  <a:pt x="1079718" y="2847706"/>
                  <a:pt x="914750" y="2885957"/>
                </a:cubicBezTo>
                <a:cubicBezTo>
                  <a:pt x="678635" y="2939819"/>
                  <a:pt x="444084" y="3004611"/>
                  <a:pt x="207187" y="3060035"/>
                </a:cubicBezTo>
                <a:cubicBezTo>
                  <a:pt x="157932" y="3070964"/>
                  <a:pt x="103985" y="3065500"/>
                  <a:pt x="53166" y="3063158"/>
                </a:cubicBezTo>
                <a:cubicBezTo>
                  <a:pt x="21892" y="3062376"/>
                  <a:pt x="14073" y="3031933"/>
                  <a:pt x="0" y="3010075"/>
                </a:cubicBezTo>
                <a:cubicBezTo>
                  <a:pt x="0" y="2996024"/>
                  <a:pt x="0" y="2981193"/>
                  <a:pt x="0" y="2967141"/>
                </a:cubicBezTo>
                <a:cubicBezTo>
                  <a:pt x="1564" y="2965580"/>
                  <a:pt x="3909" y="2964799"/>
                  <a:pt x="4692" y="2963238"/>
                </a:cubicBezTo>
                <a:cubicBezTo>
                  <a:pt x="105548" y="2740761"/>
                  <a:pt x="230642" y="2534677"/>
                  <a:pt x="382319" y="2342645"/>
                </a:cubicBezTo>
                <a:cubicBezTo>
                  <a:pt x="502721" y="2190423"/>
                  <a:pt x="609833" y="2027273"/>
                  <a:pt x="731800" y="1876614"/>
                </a:cubicBezTo>
                <a:cubicBezTo>
                  <a:pt x="1031244" y="1507380"/>
                  <a:pt x="1333815" y="1142049"/>
                  <a:pt x="1637167" y="776718"/>
                </a:cubicBezTo>
                <a:cubicBezTo>
                  <a:pt x="1822463" y="554241"/>
                  <a:pt x="2011668" y="334106"/>
                  <a:pt x="2198527" y="112410"/>
                </a:cubicBezTo>
                <a:cubicBezTo>
                  <a:pt x="2208691" y="99920"/>
                  <a:pt x="2219637" y="87430"/>
                  <a:pt x="2226673" y="73379"/>
                </a:cubicBezTo>
                <a:cubicBezTo>
                  <a:pt x="2246219" y="34348"/>
                  <a:pt x="2275147" y="8587"/>
                  <a:pt x="231814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4121946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3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4DD62AD6-654C-4A7B-84DE-319E7F546FEB}"/>
              </a:ext>
            </a:extLst>
          </p:cNvPr>
          <p:cNvSpPr>
            <a:spLocks noGrp="1"/>
          </p:cNvSpPr>
          <p:nvPr>
            <p:ph type="pic" sz="quarter" idx="21" hasCustomPrompt="1"/>
          </p:nvPr>
        </p:nvSpPr>
        <p:spPr>
          <a:xfrm>
            <a:off x="5848618" y="774874"/>
            <a:ext cx="5635586" cy="5384451"/>
          </a:xfrm>
          <a:custGeom>
            <a:avLst/>
            <a:gdLst>
              <a:gd name="connsiteX0" fmla="*/ 4086318 w 5635586"/>
              <a:gd name="connsiteY0" fmla="*/ 1692302 h 5384451"/>
              <a:gd name="connsiteX1" fmla="*/ 4087930 w 5635586"/>
              <a:gd name="connsiteY1" fmla="*/ 1693912 h 5384451"/>
              <a:gd name="connsiteX2" fmla="*/ 4084034 w 5635586"/>
              <a:gd name="connsiteY2" fmla="*/ 1693455 h 5384451"/>
              <a:gd name="connsiteX3" fmla="*/ 2712658 w 5635586"/>
              <a:gd name="connsiteY3" fmla="*/ 0 h 5384451"/>
              <a:gd name="connsiteX4" fmla="*/ 2680412 w 5635586"/>
              <a:gd name="connsiteY4" fmla="*/ 41865 h 5384451"/>
              <a:gd name="connsiteX5" fmla="*/ 2685249 w 5635586"/>
              <a:gd name="connsiteY5" fmla="*/ 48306 h 5384451"/>
              <a:gd name="connsiteX6" fmla="*/ 2725556 w 5635586"/>
              <a:gd name="connsiteY6" fmla="*/ 31399 h 5384451"/>
              <a:gd name="connsiteX7" fmla="*/ 2735230 w 5635586"/>
              <a:gd name="connsiteY7" fmla="*/ 41060 h 5384451"/>
              <a:gd name="connsiteX8" fmla="*/ 2616727 w 5635586"/>
              <a:gd name="connsiteY8" fmla="*/ 150552 h 5384451"/>
              <a:gd name="connsiteX9" fmla="*/ 2622370 w 5635586"/>
              <a:gd name="connsiteY9" fmla="*/ 157798 h 5384451"/>
              <a:gd name="connsiteX10" fmla="*/ 2775536 w 5635586"/>
              <a:gd name="connsiteY10" fmla="*/ 37034 h 5384451"/>
              <a:gd name="connsiteX11" fmla="*/ 2841640 w 5635586"/>
              <a:gd name="connsiteY11" fmla="*/ 42670 h 5384451"/>
              <a:gd name="connsiteX12" fmla="*/ 2837609 w 5635586"/>
              <a:gd name="connsiteY12" fmla="*/ 59577 h 5384451"/>
              <a:gd name="connsiteX13" fmla="*/ 2994000 w 5635586"/>
              <a:gd name="connsiteY13" fmla="*/ 1610 h 5384451"/>
              <a:gd name="connsiteX14" fmla="*/ 2998837 w 5635586"/>
              <a:gd name="connsiteY14" fmla="*/ 12882 h 5384451"/>
              <a:gd name="connsiteX15" fmla="*/ 2965785 w 5635586"/>
              <a:gd name="connsiteY15" fmla="*/ 37034 h 5384451"/>
              <a:gd name="connsiteX16" fmla="*/ 3152003 w 5635586"/>
              <a:gd name="connsiteY16" fmla="*/ 8856 h 5384451"/>
              <a:gd name="connsiteX17" fmla="*/ 3032695 w 5635586"/>
              <a:gd name="connsiteY17" fmla="*/ 144112 h 5384451"/>
              <a:gd name="connsiteX18" fmla="*/ 3035113 w 5635586"/>
              <a:gd name="connsiteY18" fmla="*/ 148942 h 5384451"/>
              <a:gd name="connsiteX19" fmla="*/ 3082675 w 5635586"/>
              <a:gd name="connsiteY19" fmla="*/ 123179 h 5384451"/>
              <a:gd name="connsiteX20" fmla="*/ 3087512 w 5635586"/>
              <a:gd name="connsiteY20" fmla="*/ 129620 h 5384451"/>
              <a:gd name="connsiteX21" fmla="*/ 3040756 w 5635586"/>
              <a:gd name="connsiteY21" fmla="*/ 173095 h 5384451"/>
              <a:gd name="connsiteX22" fmla="*/ 3071389 w 5635586"/>
              <a:gd name="connsiteY22" fmla="*/ 224621 h 5384451"/>
              <a:gd name="connsiteX23" fmla="*/ 3057685 w 5635586"/>
              <a:gd name="connsiteY23" fmla="*/ 285003 h 5384451"/>
              <a:gd name="connsiteX24" fmla="*/ 2981908 w 5635586"/>
              <a:gd name="connsiteY24" fmla="*/ 386444 h 5384451"/>
              <a:gd name="connsiteX25" fmla="*/ 2927896 w 5635586"/>
              <a:gd name="connsiteY25" fmla="*/ 453267 h 5384451"/>
              <a:gd name="connsiteX26" fmla="*/ 3147972 w 5635586"/>
              <a:gd name="connsiteY26" fmla="*/ 310765 h 5384451"/>
              <a:gd name="connsiteX27" fmla="*/ 3121370 w 5635586"/>
              <a:gd name="connsiteY27" fmla="*/ 372757 h 5384451"/>
              <a:gd name="connsiteX28" fmla="*/ 3130238 w 5635586"/>
              <a:gd name="connsiteY28" fmla="*/ 380003 h 5384451"/>
              <a:gd name="connsiteX29" fmla="*/ 3157646 w 5635586"/>
              <a:gd name="connsiteY29" fmla="*/ 346995 h 5384451"/>
              <a:gd name="connsiteX30" fmla="*/ 3174575 w 5635586"/>
              <a:gd name="connsiteY30" fmla="*/ 376783 h 5384451"/>
              <a:gd name="connsiteX31" fmla="*/ 3231811 w 5635586"/>
              <a:gd name="connsiteY31" fmla="*/ 311571 h 5384451"/>
              <a:gd name="connsiteX32" fmla="*/ 3243097 w 5635586"/>
              <a:gd name="connsiteY32" fmla="*/ 319621 h 5384451"/>
              <a:gd name="connsiteX33" fmla="*/ 3168932 w 5635586"/>
              <a:gd name="connsiteY33" fmla="*/ 445216 h 5384451"/>
              <a:gd name="connsiteX34" fmla="*/ 3434958 w 5635586"/>
              <a:gd name="connsiteY34" fmla="*/ 261655 h 5384451"/>
              <a:gd name="connsiteX35" fmla="*/ 3652616 w 5635586"/>
              <a:gd name="connsiteY35" fmla="*/ 99831 h 5384451"/>
              <a:gd name="connsiteX36" fmla="*/ 3723556 w 5635586"/>
              <a:gd name="connsiteY36" fmla="*/ 74874 h 5384451"/>
              <a:gd name="connsiteX37" fmla="*/ 3746934 w 5635586"/>
              <a:gd name="connsiteY37" fmla="*/ 89365 h 5384451"/>
              <a:gd name="connsiteX38" fmla="*/ 3676800 w 5635586"/>
              <a:gd name="connsiteY38" fmla="*/ 190807 h 5384451"/>
              <a:gd name="connsiteX39" fmla="*/ 3685667 w 5635586"/>
              <a:gd name="connsiteY39" fmla="*/ 198053 h 5384451"/>
              <a:gd name="connsiteX40" fmla="*/ 3736454 w 5635586"/>
              <a:gd name="connsiteY40" fmla="*/ 177120 h 5384451"/>
              <a:gd name="connsiteX41" fmla="*/ 3656646 w 5635586"/>
              <a:gd name="connsiteY41" fmla="*/ 290638 h 5384451"/>
              <a:gd name="connsiteX42" fmla="*/ 3667126 w 5635586"/>
              <a:gd name="connsiteY42" fmla="*/ 301104 h 5384451"/>
              <a:gd name="connsiteX43" fmla="*/ 3842058 w 5635586"/>
              <a:gd name="connsiteY43" fmla="*/ 152968 h 5384451"/>
              <a:gd name="connsiteX44" fmla="*/ 3875916 w 5635586"/>
              <a:gd name="connsiteY44" fmla="*/ 144112 h 5384451"/>
              <a:gd name="connsiteX45" fmla="*/ 3769506 w 5635586"/>
              <a:gd name="connsiteY45" fmla="*/ 333308 h 5384451"/>
              <a:gd name="connsiteX46" fmla="*/ 3825936 w 5635586"/>
              <a:gd name="connsiteY46" fmla="*/ 281782 h 5384451"/>
              <a:gd name="connsiteX47" fmla="*/ 3806588 w 5635586"/>
              <a:gd name="connsiteY47" fmla="*/ 272121 h 5384451"/>
              <a:gd name="connsiteX48" fmla="*/ 3811425 w 5635586"/>
              <a:gd name="connsiteY48" fmla="*/ 260045 h 5384451"/>
              <a:gd name="connsiteX49" fmla="*/ 3861406 w 5635586"/>
              <a:gd name="connsiteY49" fmla="*/ 280977 h 5384451"/>
              <a:gd name="connsiteX50" fmla="*/ 3915417 w 5635586"/>
              <a:gd name="connsiteY50" fmla="*/ 235087 h 5384451"/>
              <a:gd name="connsiteX51" fmla="*/ 3972653 w 5635586"/>
              <a:gd name="connsiteY51" fmla="*/ 174705 h 5384451"/>
              <a:gd name="connsiteX52" fmla="*/ 4061328 w 5635586"/>
              <a:gd name="connsiteY52" fmla="*/ 83730 h 5384451"/>
              <a:gd name="connsiteX53" fmla="*/ 4100023 w 5635586"/>
              <a:gd name="connsiteY53" fmla="*/ 74874 h 5384451"/>
              <a:gd name="connsiteX54" fmla="*/ 3999255 w 5635586"/>
              <a:gd name="connsiteY54" fmla="*/ 200468 h 5384451"/>
              <a:gd name="connsiteX55" fmla="*/ 3975877 w 5635586"/>
              <a:gd name="connsiteY55" fmla="*/ 206909 h 5384451"/>
              <a:gd name="connsiteX56" fmla="*/ 3844476 w 5635586"/>
              <a:gd name="connsiteY56" fmla="*/ 345384 h 5384451"/>
              <a:gd name="connsiteX57" fmla="*/ 3886396 w 5635586"/>
              <a:gd name="connsiteY57" fmla="*/ 329283 h 5384451"/>
              <a:gd name="connsiteX58" fmla="*/ 3978296 w 5635586"/>
              <a:gd name="connsiteY58" fmla="*/ 240722 h 5384451"/>
              <a:gd name="connsiteX59" fmla="*/ 3995224 w 5635586"/>
              <a:gd name="connsiteY59" fmla="*/ 247968 h 5384451"/>
              <a:gd name="connsiteX60" fmla="*/ 4057297 w 5635586"/>
              <a:gd name="connsiteY60" fmla="*/ 217375 h 5384451"/>
              <a:gd name="connsiteX61" fmla="*/ 4066165 w 5635586"/>
              <a:gd name="connsiteY61" fmla="*/ 231061 h 5384451"/>
              <a:gd name="connsiteX62" fmla="*/ 3975877 w 5635586"/>
              <a:gd name="connsiteY62" fmla="*/ 299494 h 5384451"/>
              <a:gd name="connsiteX63" fmla="*/ 3747740 w 5635586"/>
              <a:gd name="connsiteY63" fmla="*/ 554708 h 5384451"/>
              <a:gd name="connsiteX64" fmla="*/ 3925090 w 5635586"/>
              <a:gd name="connsiteY64" fmla="*/ 425894 h 5384451"/>
              <a:gd name="connsiteX65" fmla="*/ 3933152 w 5635586"/>
              <a:gd name="connsiteY65" fmla="*/ 450046 h 5384451"/>
              <a:gd name="connsiteX66" fmla="*/ 3976683 w 5635586"/>
              <a:gd name="connsiteY66" fmla="*/ 386444 h 5384451"/>
              <a:gd name="connsiteX67" fmla="*/ 4025052 w 5635586"/>
              <a:gd name="connsiteY67" fmla="*/ 374368 h 5384451"/>
              <a:gd name="connsiteX68" fmla="*/ 4008929 w 5635586"/>
              <a:gd name="connsiteY68" fmla="*/ 347800 h 5384451"/>
              <a:gd name="connsiteX69" fmla="*/ 4041174 w 5635586"/>
              <a:gd name="connsiteY69" fmla="*/ 345384 h 5384451"/>
              <a:gd name="connsiteX70" fmla="*/ 4330578 w 5635586"/>
              <a:gd name="connsiteY70" fmla="*/ 98221 h 5384451"/>
              <a:gd name="connsiteX71" fmla="*/ 4315262 w 5635586"/>
              <a:gd name="connsiteY71" fmla="*/ 169069 h 5384451"/>
              <a:gd name="connsiteX72" fmla="*/ 4174188 w 5635586"/>
              <a:gd name="connsiteY72" fmla="*/ 297079 h 5384451"/>
              <a:gd name="connsiteX73" fmla="*/ 4156452 w 5635586"/>
              <a:gd name="connsiteY73" fmla="*/ 312376 h 5384451"/>
              <a:gd name="connsiteX74" fmla="*/ 4086318 w 5635586"/>
              <a:gd name="connsiteY74" fmla="*/ 384029 h 5384451"/>
              <a:gd name="connsiteX75" fmla="*/ 4079063 w 5635586"/>
              <a:gd name="connsiteY75" fmla="*/ 401741 h 5384451"/>
              <a:gd name="connsiteX76" fmla="*/ 3990388 w 5635586"/>
              <a:gd name="connsiteY76" fmla="*/ 497547 h 5384451"/>
              <a:gd name="connsiteX77" fmla="*/ 4001674 w 5635586"/>
              <a:gd name="connsiteY77" fmla="*/ 508818 h 5384451"/>
              <a:gd name="connsiteX78" fmla="*/ 4060522 w 5635586"/>
              <a:gd name="connsiteY78" fmla="*/ 450046 h 5384451"/>
              <a:gd name="connsiteX79" fmla="*/ 4101635 w 5635586"/>
              <a:gd name="connsiteY79" fmla="*/ 416232 h 5384451"/>
              <a:gd name="connsiteX80" fmla="*/ 4316874 w 5635586"/>
              <a:gd name="connsiteY80" fmla="*/ 240722 h 5384451"/>
              <a:gd name="connsiteX81" fmla="*/ 4371692 w 5635586"/>
              <a:gd name="connsiteY81" fmla="*/ 226231 h 5384451"/>
              <a:gd name="connsiteX82" fmla="*/ 4540980 w 5635586"/>
              <a:gd name="connsiteY82" fmla="*/ 156188 h 5384451"/>
              <a:gd name="connsiteX83" fmla="*/ 4482938 w 5635586"/>
              <a:gd name="connsiteY83" fmla="*/ 222205 h 5384451"/>
              <a:gd name="connsiteX84" fmla="*/ 4414417 w 5635586"/>
              <a:gd name="connsiteY84" fmla="*/ 285003 h 5384451"/>
              <a:gd name="connsiteX85" fmla="*/ 4491806 w 5635586"/>
              <a:gd name="connsiteY85" fmla="*/ 285003 h 5384451"/>
              <a:gd name="connsiteX86" fmla="*/ 4478908 w 5635586"/>
              <a:gd name="connsiteY86" fmla="*/ 248773 h 5384451"/>
              <a:gd name="connsiteX87" fmla="*/ 4649003 w 5635586"/>
              <a:gd name="connsiteY87" fmla="*/ 229451 h 5384451"/>
              <a:gd name="connsiteX88" fmla="*/ 4611114 w 5635586"/>
              <a:gd name="connsiteY88" fmla="*/ 288223 h 5384451"/>
              <a:gd name="connsiteX89" fmla="*/ 4666738 w 5635586"/>
              <a:gd name="connsiteY89" fmla="*/ 297079 h 5384451"/>
              <a:gd name="connsiteX90" fmla="*/ 4677218 w 5635586"/>
              <a:gd name="connsiteY90" fmla="*/ 381613 h 5384451"/>
              <a:gd name="connsiteX91" fmla="*/ 4731230 w 5635586"/>
              <a:gd name="connsiteY91" fmla="*/ 375173 h 5384451"/>
              <a:gd name="connsiteX92" fmla="*/ 4707852 w 5635586"/>
              <a:gd name="connsiteY92" fmla="*/ 441995 h 5384451"/>
              <a:gd name="connsiteX93" fmla="*/ 4750577 w 5635586"/>
              <a:gd name="connsiteY93" fmla="*/ 441995 h 5384451"/>
              <a:gd name="connsiteX94" fmla="*/ 4836028 w 5635586"/>
              <a:gd name="connsiteY94" fmla="*/ 508818 h 5384451"/>
              <a:gd name="connsiteX95" fmla="*/ 4844895 w 5635586"/>
              <a:gd name="connsiteY95" fmla="*/ 563564 h 5384451"/>
              <a:gd name="connsiteX96" fmla="*/ 4908580 w 5635586"/>
              <a:gd name="connsiteY96" fmla="*/ 602208 h 5384451"/>
              <a:gd name="connsiteX97" fmla="*/ 4892457 w 5635586"/>
              <a:gd name="connsiteY97" fmla="*/ 671446 h 5384451"/>
              <a:gd name="connsiteX98" fmla="*/ 4959366 w 5635586"/>
              <a:gd name="connsiteY98" fmla="*/ 722167 h 5384451"/>
              <a:gd name="connsiteX99" fmla="*/ 4890039 w 5635586"/>
              <a:gd name="connsiteY99" fmla="*/ 769667 h 5384451"/>
              <a:gd name="connsiteX100" fmla="*/ 4843282 w 5635586"/>
              <a:gd name="connsiteY100" fmla="*/ 808312 h 5384451"/>
              <a:gd name="connsiteX101" fmla="*/ 4707852 w 5635586"/>
              <a:gd name="connsiteY101" fmla="*/ 931491 h 5384451"/>
              <a:gd name="connsiteX102" fmla="*/ 4642554 w 5635586"/>
              <a:gd name="connsiteY102" fmla="*/ 1003949 h 5384451"/>
              <a:gd name="connsiteX103" fmla="*/ 4584512 w 5635586"/>
              <a:gd name="connsiteY103" fmla="*/ 1058695 h 5384451"/>
              <a:gd name="connsiteX104" fmla="*/ 4544205 w 5635586"/>
              <a:gd name="connsiteY104" fmla="*/ 1116662 h 5384451"/>
              <a:gd name="connsiteX105" fmla="*/ 4330578 w 5635586"/>
              <a:gd name="connsiteY105" fmla="*/ 1336452 h 5384451"/>
              <a:gd name="connsiteX106" fmla="*/ 4253995 w 5635586"/>
              <a:gd name="connsiteY106" fmla="*/ 1441114 h 5384451"/>
              <a:gd name="connsiteX107" fmla="*/ 4197566 w 5635586"/>
              <a:gd name="connsiteY107" fmla="*/ 1487809 h 5384451"/>
              <a:gd name="connsiteX108" fmla="*/ 4098410 w 5635586"/>
              <a:gd name="connsiteY108" fmla="*/ 1583615 h 5384451"/>
              <a:gd name="connsiteX109" fmla="*/ 4069389 w 5635586"/>
              <a:gd name="connsiteY109" fmla="*/ 1623064 h 5384451"/>
              <a:gd name="connsiteX110" fmla="*/ 4064552 w 5635586"/>
              <a:gd name="connsiteY110" fmla="*/ 1580395 h 5384451"/>
              <a:gd name="connsiteX111" fmla="*/ 4046011 w 5635586"/>
              <a:gd name="connsiteY111" fmla="*/ 1606963 h 5384451"/>
              <a:gd name="connsiteX112" fmla="*/ 3982326 w 5635586"/>
              <a:gd name="connsiteY112" fmla="*/ 1677811 h 5384451"/>
              <a:gd name="connsiteX113" fmla="*/ 3996031 w 5635586"/>
              <a:gd name="connsiteY113" fmla="*/ 1691497 h 5384451"/>
              <a:gd name="connsiteX114" fmla="*/ 4073420 w 5635586"/>
              <a:gd name="connsiteY114" fmla="*/ 1665734 h 5384451"/>
              <a:gd name="connsiteX115" fmla="*/ 4060522 w 5635586"/>
              <a:gd name="connsiteY115" fmla="*/ 1690692 h 5384451"/>
              <a:gd name="connsiteX116" fmla="*/ 4084034 w 5635586"/>
              <a:gd name="connsiteY116" fmla="*/ 1693455 h 5384451"/>
              <a:gd name="connsiteX117" fmla="*/ 4008123 w 5635586"/>
              <a:gd name="connsiteY117" fmla="*/ 1731752 h 5384451"/>
              <a:gd name="connsiteX118" fmla="*/ 4013766 w 5635586"/>
              <a:gd name="connsiteY118" fmla="*/ 1742218 h 5384451"/>
              <a:gd name="connsiteX119" fmla="*/ 4194341 w 5635586"/>
              <a:gd name="connsiteY119" fmla="*/ 1653658 h 5384451"/>
              <a:gd name="connsiteX120" fmla="*/ 4191922 w 5635586"/>
              <a:gd name="connsiteY120" fmla="*/ 1655268 h 5384451"/>
              <a:gd name="connsiteX121" fmla="*/ 4403131 w 5635586"/>
              <a:gd name="connsiteY121" fmla="*/ 1553021 h 5384451"/>
              <a:gd name="connsiteX122" fmla="*/ 4461173 w 5635586"/>
              <a:gd name="connsiteY122" fmla="*/ 1521623 h 5384451"/>
              <a:gd name="connsiteX123" fmla="*/ 4656258 w 5635586"/>
              <a:gd name="connsiteY123" fmla="*/ 1417766 h 5384451"/>
              <a:gd name="connsiteX124" fmla="*/ 4851344 w 5635586"/>
              <a:gd name="connsiteY124" fmla="*/ 1261578 h 5384451"/>
              <a:gd name="connsiteX125" fmla="*/ 4961785 w 5635586"/>
              <a:gd name="connsiteY125" fmla="*/ 1230985 h 5384451"/>
              <a:gd name="connsiteX126" fmla="*/ 4977908 w 5635586"/>
              <a:gd name="connsiteY126" fmla="*/ 1240646 h 5384451"/>
              <a:gd name="connsiteX127" fmla="*/ 5052072 w 5635586"/>
              <a:gd name="connsiteY127" fmla="*/ 1281706 h 5384451"/>
              <a:gd name="connsiteX128" fmla="*/ 5015796 w 5635586"/>
              <a:gd name="connsiteY128" fmla="*/ 1363825 h 5384451"/>
              <a:gd name="connsiteX129" fmla="*/ 5116564 w 5635586"/>
              <a:gd name="connsiteY129" fmla="*/ 1391198 h 5384451"/>
              <a:gd name="connsiteX130" fmla="*/ 5132686 w 5635586"/>
              <a:gd name="connsiteY130" fmla="*/ 1416156 h 5384451"/>
              <a:gd name="connsiteX131" fmla="*/ 5162514 w 5635586"/>
              <a:gd name="connsiteY131" fmla="*/ 1510352 h 5384451"/>
              <a:gd name="connsiteX132" fmla="*/ 5168156 w 5635586"/>
              <a:gd name="connsiteY132" fmla="*/ 1523233 h 5384451"/>
              <a:gd name="connsiteX133" fmla="*/ 5173800 w 5635586"/>
              <a:gd name="connsiteY133" fmla="*/ 1590056 h 5384451"/>
              <a:gd name="connsiteX134" fmla="*/ 5221362 w 5635586"/>
              <a:gd name="connsiteY134" fmla="*/ 1581200 h 5384451"/>
              <a:gd name="connsiteX135" fmla="*/ 5250383 w 5635586"/>
              <a:gd name="connsiteY135" fmla="*/ 1625480 h 5384451"/>
              <a:gd name="connsiteX136" fmla="*/ 5193147 w 5635586"/>
              <a:gd name="connsiteY136" fmla="*/ 1687472 h 5384451"/>
              <a:gd name="connsiteX137" fmla="*/ 5290690 w 5635586"/>
              <a:gd name="connsiteY137" fmla="*/ 1672980 h 5384451"/>
              <a:gd name="connsiteX138" fmla="*/ 5388232 w 5635586"/>
              <a:gd name="connsiteY138" fmla="*/ 1833193 h 5384451"/>
              <a:gd name="connsiteX139" fmla="*/ 5393070 w 5635586"/>
              <a:gd name="connsiteY139" fmla="*/ 1841244 h 5384451"/>
              <a:gd name="connsiteX140" fmla="*/ 5452724 w 5635586"/>
              <a:gd name="connsiteY140" fmla="*/ 1937050 h 5384451"/>
              <a:gd name="connsiteX141" fmla="*/ 5489000 w 5635586"/>
              <a:gd name="connsiteY141" fmla="*/ 2024805 h 5384451"/>
              <a:gd name="connsiteX142" fmla="*/ 5510766 w 5635586"/>
              <a:gd name="connsiteY142" fmla="*/ 2015144 h 5384451"/>
              <a:gd name="connsiteX143" fmla="*/ 5522052 w 5635586"/>
              <a:gd name="connsiteY143" fmla="*/ 2090822 h 5384451"/>
              <a:gd name="connsiteX144" fmla="*/ 5532532 w 5635586"/>
              <a:gd name="connsiteY144" fmla="*/ 2114975 h 5384451"/>
              <a:gd name="connsiteX145" fmla="*/ 5634105 w 5635586"/>
              <a:gd name="connsiteY145" fmla="*/ 2271968 h 5384451"/>
              <a:gd name="connsiteX146" fmla="*/ 5602666 w 5635586"/>
              <a:gd name="connsiteY146" fmla="*/ 2398367 h 5384451"/>
              <a:gd name="connsiteX147" fmla="*/ 5464010 w 5635586"/>
              <a:gd name="connsiteY147" fmla="*/ 2597225 h 5384451"/>
              <a:gd name="connsiteX148" fmla="*/ 5185086 w 5635586"/>
              <a:gd name="connsiteY148" fmla="*/ 2932143 h 5384451"/>
              <a:gd name="connsiteX149" fmla="*/ 4860212 w 5635586"/>
              <a:gd name="connsiteY149" fmla="*/ 3217145 h 5384451"/>
              <a:gd name="connsiteX150" fmla="*/ 4658677 w 5635586"/>
              <a:gd name="connsiteY150" fmla="*/ 3373333 h 5384451"/>
              <a:gd name="connsiteX151" fmla="*/ 4333803 w 5635586"/>
              <a:gd name="connsiteY151" fmla="*/ 3641428 h 5384451"/>
              <a:gd name="connsiteX152" fmla="*/ 4043593 w 5635586"/>
              <a:gd name="connsiteY152" fmla="*/ 3870879 h 5384451"/>
              <a:gd name="connsiteX153" fmla="*/ 3872692 w 5635586"/>
              <a:gd name="connsiteY153" fmla="*/ 3998084 h 5384451"/>
              <a:gd name="connsiteX154" fmla="*/ 3793690 w 5635586"/>
              <a:gd name="connsiteY154" fmla="*/ 4060076 h 5384451"/>
              <a:gd name="connsiteX155" fmla="*/ 3720331 w 5635586"/>
              <a:gd name="connsiteY155" fmla="*/ 4134144 h 5384451"/>
              <a:gd name="connsiteX156" fmla="*/ 3601829 w 5635586"/>
              <a:gd name="connsiteY156" fmla="*/ 4225120 h 5384451"/>
              <a:gd name="connsiteX157" fmla="*/ 3597798 w 5635586"/>
              <a:gd name="connsiteY157" fmla="*/ 4226730 h 5384451"/>
              <a:gd name="connsiteX158" fmla="*/ 3479296 w 5635586"/>
              <a:gd name="connsiteY158" fmla="*/ 4337832 h 5384451"/>
              <a:gd name="connsiteX159" fmla="*/ 3418029 w 5635586"/>
              <a:gd name="connsiteY159" fmla="*/ 4386943 h 5384451"/>
              <a:gd name="connsiteX160" fmla="*/ 3281792 w 5635586"/>
              <a:gd name="connsiteY160" fmla="*/ 4531860 h 5384451"/>
              <a:gd name="connsiteX161" fmla="*/ 3070583 w 5635586"/>
              <a:gd name="connsiteY161" fmla="*/ 4704149 h 5384451"/>
              <a:gd name="connsiteX162" fmla="*/ 2923866 w 5635586"/>
              <a:gd name="connsiteY162" fmla="*/ 4849065 h 5384451"/>
              <a:gd name="connsiteX163" fmla="*/ 2831966 w 5635586"/>
              <a:gd name="connsiteY163" fmla="*/ 4929575 h 5384451"/>
              <a:gd name="connsiteX164" fmla="*/ 2775536 w 5635586"/>
              <a:gd name="connsiteY164" fmla="*/ 4983516 h 5384451"/>
              <a:gd name="connsiteX165" fmla="*/ 2690086 w 5635586"/>
              <a:gd name="connsiteY165" fmla="*/ 5035847 h 5384451"/>
              <a:gd name="connsiteX166" fmla="*/ 2681218 w 5635586"/>
              <a:gd name="connsiteY166" fmla="*/ 5022160 h 5384451"/>
              <a:gd name="connsiteX167" fmla="*/ 2732005 w 5635586"/>
              <a:gd name="connsiteY167" fmla="*/ 4985126 h 5384451"/>
              <a:gd name="connsiteX168" fmla="*/ 2339415 w 5635586"/>
              <a:gd name="connsiteY168" fmla="*/ 4926354 h 5384451"/>
              <a:gd name="connsiteX169" fmla="*/ 2249128 w 5635586"/>
              <a:gd name="connsiteY169" fmla="*/ 4939236 h 5384451"/>
              <a:gd name="connsiteX170" fmla="*/ 2149167 w 5635586"/>
              <a:gd name="connsiteY170" fmla="*/ 4985931 h 5384451"/>
              <a:gd name="connsiteX171" fmla="*/ 2051624 w 5635586"/>
              <a:gd name="connsiteY171" fmla="*/ 5040677 h 5384451"/>
              <a:gd name="connsiteX172" fmla="*/ 1768669 w 5635586"/>
              <a:gd name="connsiteY172" fmla="*/ 5229874 h 5384451"/>
              <a:gd name="connsiteX173" fmla="*/ 1600992 w 5635586"/>
              <a:gd name="connsiteY173" fmla="*/ 5320849 h 5384451"/>
              <a:gd name="connsiteX174" fmla="*/ 1512317 w 5635586"/>
              <a:gd name="connsiteY174" fmla="*/ 5336951 h 5384451"/>
              <a:gd name="connsiteX175" fmla="*/ 1497000 w 5635586"/>
              <a:gd name="connsiteY175" fmla="*/ 5343392 h 5384451"/>
              <a:gd name="connsiteX176" fmla="*/ 1435734 w 5635586"/>
              <a:gd name="connsiteY176" fmla="*/ 5384451 h 5384451"/>
              <a:gd name="connsiteX177" fmla="*/ 1425254 w 5635586"/>
              <a:gd name="connsiteY177" fmla="*/ 5374790 h 5384451"/>
              <a:gd name="connsiteX178" fmla="*/ 1455887 w 5635586"/>
              <a:gd name="connsiteY178" fmla="*/ 5336146 h 5384451"/>
              <a:gd name="connsiteX179" fmla="*/ 1422029 w 5635586"/>
              <a:gd name="connsiteY179" fmla="*/ 5331315 h 5384451"/>
              <a:gd name="connsiteX180" fmla="*/ 1483296 w 5635586"/>
              <a:gd name="connsiteY180" fmla="*/ 5264493 h 5384451"/>
              <a:gd name="connsiteX181" fmla="*/ 1477653 w 5635586"/>
              <a:gd name="connsiteY181" fmla="*/ 5258052 h 5384451"/>
              <a:gd name="connsiteX182" fmla="*/ 1329323 w 5635586"/>
              <a:gd name="connsiteY182" fmla="*/ 5370765 h 5384451"/>
              <a:gd name="connsiteX183" fmla="*/ 1321262 w 5635586"/>
              <a:gd name="connsiteY183" fmla="*/ 5362714 h 5384451"/>
              <a:gd name="connsiteX184" fmla="*/ 1393814 w 5635586"/>
              <a:gd name="connsiteY184" fmla="*/ 5290256 h 5384451"/>
              <a:gd name="connsiteX185" fmla="*/ 1409131 w 5635586"/>
              <a:gd name="connsiteY185" fmla="*/ 5254832 h 5384451"/>
              <a:gd name="connsiteX186" fmla="*/ 1372049 w 5635586"/>
              <a:gd name="connsiteY186" fmla="*/ 5266908 h 5384451"/>
              <a:gd name="connsiteX187" fmla="*/ 1311588 w 5635586"/>
              <a:gd name="connsiteY187" fmla="*/ 5316824 h 5384451"/>
              <a:gd name="connsiteX188" fmla="*/ 1301915 w 5635586"/>
              <a:gd name="connsiteY188" fmla="*/ 5306357 h 5384451"/>
              <a:gd name="connsiteX189" fmla="*/ 1387365 w 5635586"/>
              <a:gd name="connsiteY189" fmla="*/ 5242755 h 5384451"/>
              <a:gd name="connsiteX190" fmla="*/ 1376079 w 5635586"/>
              <a:gd name="connsiteY190" fmla="*/ 5229069 h 5384451"/>
              <a:gd name="connsiteX191" fmla="*/ 1311588 w 5635586"/>
              <a:gd name="connsiteY191" fmla="*/ 5254026 h 5384451"/>
              <a:gd name="connsiteX192" fmla="*/ 1255159 w 5635586"/>
              <a:gd name="connsiteY192" fmla="*/ 5297501 h 5384451"/>
              <a:gd name="connsiteX193" fmla="*/ 1269669 w 5635586"/>
              <a:gd name="connsiteY193" fmla="*/ 5266103 h 5384451"/>
              <a:gd name="connsiteX194" fmla="*/ 1330936 w 5635586"/>
              <a:gd name="connsiteY194" fmla="*/ 5142924 h 5384451"/>
              <a:gd name="connsiteX195" fmla="*/ 1387365 w 5635586"/>
              <a:gd name="connsiteY195" fmla="*/ 5078517 h 5384451"/>
              <a:gd name="connsiteX196" fmla="*/ 1309170 w 5635586"/>
              <a:gd name="connsiteY196" fmla="*/ 5097034 h 5384451"/>
              <a:gd name="connsiteX197" fmla="*/ 1239842 w 5635586"/>
              <a:gd name="connsiteY197" fmla="*/ 5145339 h 5384451"/>
              <a:gd name="connsiteX198" fmla="*/ 1328517 w 5635586"/>
              <a:gd name="connsiteY198" fmla="*/ 5008474 h 5384451"/>
              <a:gd name="connsiteX199" fmla="*/ 1317231 w 5635586"/>
              <a:gd name="connsiteY199" fmla="*/ 4998007 h 5384451"/>
              <a:gd name="connsiteX200" fmla="*/ 1267251 w 5635586"/>
              <a:gd name="connsiteY200" fmla="*/ 5005253 h 5384451"/>
              <a:gd name="connsiteX201" fmla="*/ 1288210 w 5635586"/>
              <a:gd name="connsiteY201" fmla="*/ 4964194 h 5384451"/>
              <a:gd name="connsiteX202" fmla="*/ 1188249 w 5635586"/>
              <a:gd name="connsiteY202" fmla="*/ 5005253 h 5384451"/>
              <a:gd name="connsiteX203" fmla="*/ 1191474 w 5635586"/>
              <a:gd name="connsiteY203" fmla="*/ 4940041 h 5384451"/>
              <a:gd name="connsiteX204" fmla="*/ 1160840 w 5635586"/>
              <a:gd name="connsiteY204" fmla="*/ 4967414 h 5384451"/>
              <a:gd name="connsiteX205" fmla="*/ 1205984 w 5635586"/>
              <a:gd name="connsiteY205" fmla="*/ 4862752 h 5384451"/>
              <a:gd name="connsiteX206" fmla="*/ 1161646 w 5635586"/>
              <a:gd name="connsiteY206" fmla="*/ 4853896 h 5384451"/>
              <a:gd name="connsiteX207" fmla="*/ 1176963 w 5635586"/>
              <a:gd name="connsiteY207" fmla="*/ 4807201 h 5384451"/>
              <a:gd name="connsiteX208" fmla="*/ 1136656 w 5635586"/>
              <a:gd name="connsiteY208" fmla="*/ 4846650 h 5384451"/>
              <a:gd name="connsiteX209" fmla="*/ 1165677 w 5635586"/>
              <a:gd name="connsiteY209" fmla="*/ 4659869 h 5384451"/>
              <a:gd name="connsiteX210" fmla="*/ 1126982 w 5635586"/>
              <a:gd name="connsiteY210" fmla="*/ 4648598 h 5384451"/>
              <a:gd name="connsiteX211" fmla="*/ 1280955 w 5635586"/>
              <a:gd name="connsiteY211" fmla="*/ 4326561 h 5384451"/>
              <a:gd name="connsiteX212" fmla="*/ 1177769 w 5635586"/>
              <a:gd name="connsiteY212" fmla="*/ 4361985 h 5384451"/>
              <a:gd name="connsiteX213" fmla="*/ 966561 w 5635586"/>
              <a:gd name="connsiteY213" fmla="*/ 4452155 h 5384451"/>
              <a:gd name="connsiteX214" fmla="*/ 834354 w 5635586"/>
              <a:gd name="connsiteY214" fmla="*/ 4444105 h 5384451"/>
              <a:gd name="connsiteX215" fmla="*/ 769863 w 5635586"/>
              <a:gd name="connsiteY215" fmla="*/ 4437664 h 5384451"/>
              <a:gd name="connsiteX216" fmla="*/ 644105 w 5635586"/>
              <a:gd name="connsiteY216" fmla="*/ 4316095 h 5384451"/>
              <a:gd name="connsiteX217" fmla="*/ 496582 w 5635586"/>
              <a:gd name="connsiteY217" fmla="*/ 4124483 h 5384451"/>
              <a:gd name="connsiteX218" fmla="*/ 447407 w 5635586"/>
              <a:gd name="connsiteY218" fmla="*/ 4050415 h 5384451"/>
              <a:gd name="connsiteX219" fmla="*/ 365181 w 5635586"/>
              <a:gd name="connsiteY219" fmla="*/ 3946558 h 5384451"/>
              <a:gd name="connsiteX220" fmla="*/ 191055 w 5635586"/>
              <a:gd name="connsiteY220" fmla="*/ 3731599 h 5384451"/>
              <a:gd name="connsiteX221" fmla="*/ 120115 w 5635586"/>
              <a:gd name="connsiteY221" fmla="*/ 3539182 h 5384451"/>
              <a:gd name="connsiteX222" fmla="*/ 99155 w 5635586"/>
              <a:gd name="connsiteY222" fmla="*/ 3387825 h 5384451"/>
              <a:gd name="connsiteX223" fmla="*/ 203953 w 5635586"/>
              <a:gd name="connsiteY223" fmla="*/ 3260620 h 5384451"/>
              <a:gd name="connsiteX224" fmla="*/ 323262 w 5635586"/>
              <a:gd name="connsiteY224" fmla="*/ 3168840 h 5384451"/>
              <a:gd name="connsiteX225" fmla="*/ 490939 w 5635586"/>
              <a:gd name="connsiteY225" fmla="*/ 3002991 h 5384451"/>
              <a:gd name="connsiteX226" fmla="*/ 516735 w 5635586"/>
              <a:gd name="connsiteY226" fmla="*/ 2960321 h 5384451"/>
              <a:gd name="connsiteX227" fmla="*/ 469173 w 5635586"/>
              <a:gd name="connsiteY227" fmla="*/ 2933753 h 5384451"/>
              <a:gd name="connsiteX228" fmla="*/ 518348 w 5635586"/>
              <a:gd name="connsiteY228" fmla="*/ 2857269 h 5384451"/>
              <a:gd name="connsiteX229" fmla="*/ 481265 w 5635586"/>
              <a:gd name="connsiteY229" fmla="*/ 2853244 h 5384451"/>
              <a:gd name="connsiteX230" fmla="*/ 481265 w 5635586"/>
              <a:gd name="connsiteY230" fmla="*/ 2817015 h 5384451"/>
              <a:gd name="connsiteX231" fmla="*/ 562685 w 5635586"/>
              <a:gd name="connsiteY231" fmla="*/ 2800108 h 5384451"/>
              <a:gd name="connsiteX232" fmla="*/ 562685 w 5635586"/>
              <a:gd name="connsiteY232" fmla="*/ 2791252 h 5384451"/>
              <a:gd name="connsiteX233" fmla="*/ 520766 w 5635586"/>
              <a:gd name="connsiteY233" fmla="*/ 2780786 h 5384451"/>
              <a:gd name="connsiteX234" fmla="*/ 444183 w 5635586"/>
              <a:gd name="connsiteY234" fmla="*/ 2693836 h 5384451"/>
              <a:gd name="connsiteX235" fmla="*/ 390171 w 5635586"/>
              <a:gd name="connsiteY235" fmla="*/ 2598835 h 5384451"/>
              <a:gd name="connsiteX236" fmla="*/ 336160 w 5635586"/>
              <a:gd name="connsiteY236" fmla="*/ 2549724 h 5384451"/>
              <a:gd name="connsiteX237" fmla="*/ 337772 w 5635586"/>
              <a:gd name="connsiteY237" fmla="*/ 2486927 h 5384451"/>
              <a:gd name="connsiteX238" fmla="*/ 350671 w 5635586"/>
              <a:gd name="connsiteY238" fmla="*/ 2486122 h 5384451"/>
              <a:gd name="connsiteX239" fmla="*/ 329711 w 5635586"/>
              <a:gd name="connsiteY239" fmla="*/ 2449088 h 5384451"/>
              <a:gd name="connsiteX240" fmla="*/ 281343 w 5635586"/>
              <a:gd name="connsiteY240" fmla="*/ 2401588 h 5384451"/>
              <a:gd name="connsiteX241" fmla="*/ 253128 w 5635586"/>
              <a:gd name="connsiteY241" fmla="*/ 2375020 h 5384451"/>
              <a:gd name="connsiteX242" fmla="*/ 204760 w 5635586"/>
              <a:gd name="connsiteY242" fmla="*/ 2318663 h 5384451"/>
              <a:gd name="connsiteX243" fmla="*/ 183800 w 5635586"/>
              <a:gd name="connsiteY243" fmla="*/ 2275189 h 5384451"/>
              <a:gd name="connsiteX244" fmla="*/ 175739 w 5635586"/>
              <a:gd name="connsiteY244" fmla="*/ 2202730 h 5384451"/>
              <a:gd name="connsiteX245" fmla="*/ 112054 w 5635586"/>
              <a:gd name="connsiteY245" fmla="*/ 2219637 h 5384451"/>
              <a:gd name="connsiteX246" fmla="*/ 120115 w 5635586"/>
              <a:gd name="connsiteY246" fmla="*/ 2109339 h 5384451"/>
              <a:gd name="connsiteX247" fmla="*/ 58042 w 5635586"/>
              <a:gd name="connsiteY247" fmla="*/ 2103704 h 5384451"/>
              <a:gd name="connsiteX248" fmla="*/ 72553 w 5635586"/>
              <a:gd name="connsiteY248" fmla="*/ 1991796 h 5384451"/>
              <a:gd name="connsiteX249" fmla="*/ 0 w 5635586"/>
              <a:gd name="connsiteY249" fmla="*/ 1991796 h 5384451"/>
              <a:gd name="connsiteX250" fmla="*/ 81420 w 5635586"/>
              <a:gd name="connsiteY250" fmla="*/ 1755904 h 5384451"/>
              <a:gd name="connsiteX251" fmla="*/ 58848 w 5635586"/>
              <a:gd name="connsiteY251" fmla="*/ 1760735 h 5384451"/>
              <a:gd name="connsiteX252" fmla="*/ 425642 w 5635586"/>
              <a:gd name="connsiteY252" fmla="*/ 1413741 h 5384451"/>
              <a:gd name="connsiteX253" fmla="*/ 726331 w 5635586"/>
              <a:gd name="connsiteY253" fmla="*/ 1181874 h 5384451"/>
              <a:gd name="connsiteX254" fmla="*/ 977041 w 5635586"/>
              <a:gd name="connsiteY254" fmla="*/ 1006364 h 5384451"/>
              <a:gd name="connsiteX255" fmla="*/ 1084257 w 5635586"/>
              <a:gd name="connsiteY255" fmla="*/ 955644 h 5384451"/>
              <a:gd name="connsiteX256" fmla="*/ 1150360 w 5635586"/>
              <a:gd name="connsiteY256" fmla="*/ 903313 h 5384451"/>
              <a:gd name="connsiteX257" fmla="*/ 1272894 w 5635586"/>
              <a:gd name="connsiteY257" fmla="*/ 815558 h 5384451"/>
              <a:gd name="connsiteX258" fmla="*/ 1288210 w 5635586"/>
              <a:gd name="connsiteY258" fmla="*/ 805091 h 5384451"/>
              <a:gd name="connsiteX259" fmla="*/ 1346252 w 5635586"/>
              <a:gd name="connsiteY259" fmla="*/ 764032 h 5384451"/>
              <a:gd name="connsiteX260" fmla="*/ 1405100 w 5635586"/>
              <a:gd name="connsiteY260" fmla="*/ 739074 h 5384451"/>
              <a:gd name="connsiteX261" fmla="*/ 1473622 w 5635586"/>
              <a:gd name="connsiteY261" fmla="*/ 699625 h 5384451"/>
              <a:gd name="connsiteX262" fmla="*/ 1538113 w 5635586"/>
              <a:gd name="connsiteY262" fmla="*/ 638438 h 5384451"/>
              <a:gd name="connsiteX263" fmla="*/ 1546175 w 5635586"/>
              <a:gd name="connsiteY263" fmla="*/ 672251 h 5384451"/>
              <a:gd name="connsiteX264" fmla="*/ 1800108 w 5635586"/>
              <a:gd name="connsiteY264" fmla="*/ 481445 h 5384451"/>
              <a:gd name="connsiteX265" fmla="*/ 1813007 w 5635586"/>
              <a:gd name="connsiteY265" fmla="*/ 495936 h 5384451"/>
              <a:gd name="connsiteX266" fmla="*/ 1863793 w 5635586"/>
              <a:gd name="connsiteY266" fmla="*/ 451656 h 5384451"/>
              <a:gd name="connsiteX267" fmla="*/ 1946826 w 5635586"/>
              <a:gd name="connsiteY267" fmla="*/ 380808 h 5384451"/>
              <a:gd name="connsiteX268" fmla="*/ 2113696 w 5635586"/>
              <a:gd name="connsiteY268" fmla="*/ 273731 h 5384451"/>
              <a:gd name="connsiteX269" fmla="*/ 2160452 w 5635586"/>
              <a:gd name="connsiteY269" fmla="*/ 261655 h 5384451"/>
              <a:gd name="connsiteX270" fmla="*/ 2417611 w 5635586"/>
              <a:gd name="connsiteY270" fmla="*/ 90975 h 5384451"/>
              <a:gd name="connsiteX271" fmla="*/ 2465173 w 5635586"/>
              <a:gd name="connsiteY271" fmla="*/ 84535 h 5384451"/>
              <a:gd name="connsiteX272" fmla="*/ 2418417 w 5635586"/>
              <a:gd name="connsiteY272" fmla="*/ 125594 h 5384451"/>
              <a:gd name="connsiteX273" fmla="*/ 2439377 w 5635586"/>
              <a:gd name="connsiteY273" fmla="*/ 169874 h 5384451"/>
              <a:gd name="connsiteX274" fmla="*/ 2712658 w 5635586"/>
              <a:gd name="connsiteY274" fmla="*/ 0 h 538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35586" h="5384451">
                <a:moveTo>
                  <a:pt x="4086318" y="1692302"/>
                </a:moveTo>
                <a:cubicBezTo>
                  <a:pt x="4086318" y="1692302"/>
                  <a:pt x="4086318" y="1692302"/>
                  <a:pt x="4087930" y="1693912"/>
                </a:cubicBezTo>
                <a:lnTo>
                  <a:pt x="4084034" y="1693455"/>
                </a:lnTo>
                <a:close/>
                <a:moveTo>
                  <a:pt x="2712658" y="0"/>
                </a:moveTo>
                <a:cubicBezTo>
                  <a:pt x="2698147" y="19322"/>
                  <a:pt x="2689280" y="30594"/>
                  <a:pt x="2680412" y="41865"/>
                </a:cubicBezTo>
                <a:cubicBezTo>
                  <a:pt x="2682024" y="44280"/>
                  <a:pt x="2683636" y="46695"/>
                  <a:pt x="2685249" y="48306"/>
                </a:cubicBezTo>
                <a:cubicBezTo>
                  <a:pt x="2698147" y="42670"/>
                  <a:pt x="2711852" y="37034"/>
                  <a:pt x="2725556" y="31399"/>
                </a:cubicBezTo>
                <a:cubicBezTo>
                  <a:pt x="2728780" y="34619"/>
                  <a:pt x="2732005" y="37839"/>
                  <a:pt x="2735230" y="41060"/>
                </a:cubicBezTo>
                <a:cubicBezTo>
                  <a:pt x="2695728" y="77289"/>
                  <a:pt x="2656228" y="114323"/>
                  <a:pt x="2616727" y="150552"/>
                </a:cubicBezTo>
                <a:cubicBezTo>
                  <a:pt x="2618339" y="152968"/>
                  <a:pt x="2620758" y="155383"/>
                  <a:pt x="2622370" y="157798"/>
                </a:cubicBezTo>
                <a:cubicBezTo>
                  <a:pt x="2677188" y="114323"/>
                  <a:pt x="2732811" y="70848"/>
                  <a:pt x="2775536" y="37034"/>
                </a:cubicBezTo>
                <a:cubicBezTo>
                  <a:pt x="2804557" y="39450"/>
                  <a:pt x="2822292" y="41060"/>
                  <a:pt x="2841640" y="42670"/>
                </a:cubicBezTo>
                <a:cubicBezTo>
                  <a:pt x="2840028" y="48306"/>
                  <a:pt x="2838415" y="56357"/>
                  <a:pt x="2837609" y="59577"/>
                </a:cubicBezTo>
                <a:cubicBezTo>
                  <a:pt x="2888396" y="40255"/>
                  <a:pt x="2941601" y="20933"/>
                  <a:pt x="2994000" y="1610"/>
                </a:cubicBezTo>
                <a:cubicBezTo>
                  <a:pt x="2995612" y="4831"/>
                  <a:pt x="2997224" y="8856"/>
                  <a:pt x="2998837" y="12882"/>
                </a:cubicBezTo>
                <a:cubicBezTo>
                  <a:pt x="2989969" y="19322"/>
                  <a:pt x="2981102" y="25763"/>
                  <a:pt x="2965785" y="37034"/>
                </a:cubicBezTo>
                <a:cubicBezTo>
                  <a:pt x="3029470" y="27373"/>
                  <a:pt x="3085094" y="18517"/>
                  <a:pt x="3152003" y="8856"/>
                </a:cubicBezTo>
                <a:cubicBezTo>
                  <a:pt x="3107666" y="58772"/>
                  <a:pt x="3069777" y="101442"/>
                  <a:pt x="3032695" y="144112"/>
                </a:cubicBezTo>
                <a:cubicBezTo>
                  <a:pt x="3033501" y="145722"/>
                  <a:pt x="3034307" y="147332"/>
                  <a:pt x="3035113" y="148942"/>
                </a:cubicBezTo>
                <a:cubicBezTo>
                  <a:pt x="3051236" y="140086"/>
                  <a:pt x="3066552" y="132035"/>
                  <a:pt x="3082675" y="123179"/>
                </a:cubicBezTo>
                <a:cubicBezTo>
                  <a:pt x="3084288" y="125594"/>
                  <a:pt x="3085900" y="127205"/>
                  <a:pt x="3087512" y="129620"/>
                </a:cubicBezTo>
                <a:cubicBezTo>
                  <a:pt x="3073002" y="142501"/>
                  <a:pt x="3059297" y="155383"/>
                  <a:pt x="3040756" y="173095"/>
                </a:cubicBezTo>
                <a:cubicBezTo>
                  <a:pt x="3051236" y="189197"/>
                  <a:pt x="3068165" y="206104"/>
                  <a:pt x="3071389" y="224621"/>
                </a:cubicBezTo>
                <a:cubicBezTo>
                  <a:pt x="3073808" y="243943"/>
                  <a:pt x="3068165" y="268096"/>
                  <a:pt x="3057685" y="285003"/>
                </a:cubicBezTo>
                <a:cubicBezTo>
                  <a:pt x="3035113" y="320427"/>
                  <a:pt x="3008510" y="353435"/>
                  <a:pt x="2981908" y="386444"/>
                </a:cubicBezTo>
                <a:cubicBezTo>
                  <a:pt x="2963367" y="408181"/>
                  <a:pt x="2943213" y="427504"/>
                  <a:pt x="2927896" y="453267"/>
                </a:cubicBezTo>
                <a:cubicBezTo>
                  <a:pt x="3014960" y="434750"/>
                  <a:pt x="3046399" y="330088"/>
                  <a:pt x="3147972" y="310765"/>
                </a:cubicBezTo>
                <a:cubicBezTo>
                  <a:pt x="3135880" y="338139"/>
                  <a:pt x="3128625" y="355851"/>
                  <a:pt x="3121370" y="372757"/>
                </a:cubicBezTo>
                <a:cubicBezTo>
                  <a:pt x="3123788" y="375173"/>
                  <a:pt x="3127013" y="377588"/>
                  <a:pt x="3130238" y="380003"/>
                </a:cubicBezTo>
                <a:cubicBezTo>
                  <a:pt x="3137493" y="371147"/>
                  <a:pt x="3143942" y="363096"/>
                  <a:pt x="3157646" y="346995"/>
                </a:cubicBezTo>
                <a:cubicBezTo>
                  <a:pt x="3161677" y="354240"/>
                  <a:pt x="3166514" y="363096"/>
                  <a:pt x="3174575" y="376783"/>
                </a:cubicBezTo>
                <a:cubicBezTo>
                  <a:pt x="3194728" y="353435"/>
                  <a:pt x="3213270" y="332503"/>
                  <a:pt x="3231811" y="311571"/>
                </a:cubicBezTo>
                <a:cubicBezTo>
                  <a:pt x="3235842" y="314791"/>
                  <a:pt x="3239066" y="317206"/>
                  <a:pt x="3243097" y="319621"/>
                </a:cubicBezTo>
                <a:cubicBezTo>
                  <a:pt x="3220525" y="359071"/>
                  <a:pt x="3197147" y="397715"/>
                  <a:pt x="3168932" y="445216"/>
                </a:cubicBezTo>
                <a:cubicBezTo>
                  <a:pt x="3263250" y="379198"/>
                  <a:pt x="3344670" y="312376"/>
                  <a:pt x="3434958" y="261655"/>
                </a:cubicBezTo>
                <a:cubicBezTo>
                  <a:pt x="3515572" y="216570"/>
                  <a:pt x="3580869" y="154578"/>
                  <a:pt x="3652616" y="99831"/>
                </a:cubicBezTo>
                <a:cubicBezTo>
                  <a:pt x="3669544" y="87755"/>
                  <a:pt x="3693728" y="84535"/>
                  <a:pt x="3723556" y="74874"/>
                </a:cubicBezTo>
                <a:cubicBezTo>
                  <a:pt x="3724362" y="74874"/>
                  <a:pt x="3735648" y="82119"/>
                  <a:pt x="3746934" y="89365"/>
                </a:cubicBezTo>
                <a:cubicBezTo>
                  <a:pt x="3724362" y="121569"/>
                  <a:pt x="3700178" y="156188"/>
                  <a:pt x="3676800" y="190807"/>
                </a:cubicBezTo>
                <a:cubicBezTo>
                  <a:pt x="3680024" y="193222"/>
                  <a:pt x="3682443" y="195637"/>
                  <a:pt x="3685667" y="198053"/>
                </a:cubicBezTo>
                <a:cubicBezTo>
                  <a:pt x="3700984" y="191612"/>
                  <a:pt x="3716300" y="185171"/>
                  <a:pt x="3736454" y="177120"/>
                </a:cubicBezTo>
                <a:cubicBezTo>
                  <a:pt x="3707433" y="218180"/>
                  <a:pt x="3682443" y="254409"/>
                  <a:pt x="3656646" y="290638"/>
                </a:cubicBezTo>
                <a:cubicBezTo>
                  <a:pt x="3659871" y="294664"/>
                  <a:pt x="3663902" y="297884"/>
                  <a:pt x="3667126" y="301104"/>
                </a:cubicBezTo>
                <a:cubicBezTo>
                  <a:pt x="3725168" y="251994"/>
                  <a:pt x="3783210" y="202078"/>
                  <a:pt x="3842058" y="152968"/>
                </a:cubicBezTo>
                <a:cubicBezTo>
                  <a:pt x="3850926" y="145722"/>
                  <a:pt x="3863824" y="144112"/>
                  <a:pt x="3875916" y="144112"/>
                </a:cubicBezTo>
                <a:cubicBezTo>
                  <a:pt x="3835609" y="204493"/>
                  <a:pt x="3766281" y="244748"/>
                  <a:pt x="3769506" y="333308"/>
                </a:cubicBezTo>
                <a:cubicBezTo>
                  <a:pt x="3792078" y="312376"/>
                  <a:pt x="3808200" y="297884"/>
                  <a:pt x="3825936" y="281782"/>
                </a:cubicBezTo>
                <a:cubicBezTo>
                  <a:pt x="3823517" y="280172"/>
                  <a:pt x="3814650" y="276147"/>
                  <a:pt x="3806588" y="272121"/>
                </a:cubicBezTo>
                <a:cubicBezTo>
                  <a:pt x="3808200" y="268096"/>
                  <a:pt x="3809812" y="264070"/>
                  <a:pt x="3811425" y="260045"/>
                </a:cubicBezTo>
                <a:cubicBezTo>
                  <a:pt x="3828354" y="267291"/>
                  <a:pt x="3846089" y="274536"/>
                  <a:pt x="3861406" y="280977"/>
                </a:cubicBezTo>
                <a:cubicBezTo>
                  <a:pt x="3873498" y="270511"/>
                  <a:pt x="3892039" y="254409"/>
                  <a:pt x="3915417" y="235087"/>
                </a:cubicBezTo>
                <a:cubicBezTo>
                  <a:pt x="3905743" y="199663"/>
                  <a:pt x="3950887" y="194027"/>
                  <a:pt x="3972653" y="174705"/>
                </a:cubicBezTo>
                <a:cubicBezTo>
                  <a:pt x="4004092" y="145722"/>
                  <a:pt x="4041981" y="124789"/>
                  <a:pt x="4061328" y="83730"/>
                </a:cubicBezTo>
                <a:cubicBezTo>
                  <a:pt x="4063746" y="77289"/>
                  <a:pt x="4082288" y="78094"/>
                  <a:pt x="4100023" y="74874"/>
                </a:cubicBezTo>
                <a:cubicBezTo>
                  <a:pt x="4063746" y="119959"/>
                  <a:pt x="4031501" y="160213"/>
                  <a:pt x="3999255" y="200468"/>
                </a:cubicBezTo>
                <a:cubicBezTo>
                  <a:pt x="3991194" y="202883"/>
                  <a:pt x="3980714" y="202078"/>
                  <a:pt x="3975877" y="206909"/>
                </a:cubicBezTo>
                <a:cubicBezTo>
                  <a:pt x="3931540" y="252799"/>
                  <a:pt x="3888814" y="298689"/>
                  <a:pt x="3844476" y="345384"/>
                </a:cubicBezTo>
                <a:cubicBezTo>
                  <a:pt x="3860599" y="343774"/>
                  <a:pt x="3875916" y="338944"/>
                  <a:pt x="3886396" y="329283"/>
                </a:cubicBezTo>
                <a:cubicBezTo>
                  <a:pt x="3917835" y="301104"/>
                  <a:pt x="3947662" y="270511"/>
                  <a:pt x="3978296" y="240722"/>
                </a:cubicBezTo>
                <a:cubicBezTo>
                  <a:pt x="3983938" y="243138"/>
                  <a:pt x="3991194" y="249578"/>
                  <a:pt x="3995224" y="247968"/>
                </a:cubicBezTo>
                <a:cubicBezTo>
                  <a:pt x="4016184" y="238307"/>
                  <a:pt x="4036338" y="227841"/>
                  <a:pt x="4057297" y="217375"/>
                </a:cubicBezTo>
                <a:cubicBezTo>
                  <a:pt x="4059716" y="221400"/>
                  <a:pt x="4062940" y="226231"/>
                  <a:pt x="4066165" y="231061"/>
                </a:cubicBezTo>
                <a:cubicBezTo>
                  <a:pt x="4039562" y="251189"/>
                  <a:pt x="4013766" y="270511"/>
                  <a:pt x="3975877" y="299494"/>
                </a:cubicBezTo>
                <a:cubicBezTo>
                  <a:pt x="3927509" y="392885"/>
                  <a:pt x="3816262" y="454877"/>
                  <a:pt x="3747740" y="554708"/>
                </a:cubicBezTo>
                <a:cubicBezTo>
                  <a:pt x="3806588" y="512038"/>
                  <a:pt x="3865436" y="469368"/>
                  <a:pt x="3925090" y="425894"/>
                </a:cubicBezTo>
                <a:cubicBezTo>
                  <a:pt x="3928315" y="433944"/>
                  <a:pt x="3930734" y="441995"/>
                  <a:pt x="3933152" y="450046"/>
                </a:cubicBezTo>
                <a:cubicBezTo>
                  <a:pt x="3957336" y="448436"/>
                  <a:pt x="3986357" y="408181"/>
                  <a:pt x="3976683" y="386444"/>
                </a:cubicBezTo>
                <a:cubicBezTo>
                  <a:pt x="3992000" y="382419"/>
                  <a:pt x="4006510" y="379198"/>
                  <a:pt x="4025052" y="374368"/>
                </a:cubicBezTo>
                <a:cubicBezTo>
                  <a:pt x="4018602" y="364707"/>
                  <a:pt x="4014572" y="357461"/>
                  <a:pt x="4008929" y="347800"/>
                </a:cubicBezTo>
                <a:cubicBezTo>
                  <a:pt x="4024246" y="346189"/>
                  <a:pt x="4036338" y="345384"/>
                  <a:pt x="4041174" y="345384"/>
                </a:cubicBezTo>
                <a:cubicBezTo>
                  <a:pt x="4140330" y="260045"/>
                  <a:pt x="4235454" y="179536"/>
                  <a:pt x="4330578" y="98221"/>
                </a:cubicBezTo>
                <a:cubicBezTo>
                  <a:pt x="4362824" y="132035"/>
                  <a:pt x="4337028" y="149747"/>
                  <a:pt x="4315262" y="169069"/>
                </a:cubicBezTo>
                <a:cubicBezTo>
                  <a:pt x="4267700" y="211739"/>
                  <a:pt x="4220944" y="254409"/>
                  <a:pt x="4174188" y="297079"/>
                </a:cubicBezTo>
                <a:cubicBezTo>
                  <a:pt x="4167738" y="301909"/>
                  <a:pt x="4162902" y="310765"/>
                  <a:pt x="4156452" y="312376"/>
                </a:cubicBezTo>
                <a:cubicBezTo>
                  <a:pt x="4115339" y="318816"/>
                  <a:pt x="4098410" y="349410"/>
                  <a:pt x="4086318" y="384029"/>
                </a:cubicBezTo>
                <a:cubicBezTo>
                  <a:pt x="4083900" y="390469"/>
                  <a:pt x="4083094" y="399325"/>
                  <a:pt x="4079063" y="401741"/>
                </a:cubicBezTo>
                <a:cubicBezTo>
                  <a:pt x="4035532" y="421868"/>
                  <a:pt x="4025858" y="470979"/>
                  <a:pt x="3990388" y="497547"/>
                </a:cubicBezTo>
                <a:cubicBezTo>
                  <a:pt x="3994418" y="501572"/>
                  <a:pt x="3998449" y="504792"/>
                  <a:pt x="4001674" y="508818"/>
                </a:cubicBezTo>
                <a:cubicBezTo>
                  <a:pt x="4021021" y="489496"/>
                  <a:pt x="4040368" y="469368"/>
                  <a:pt x="4060522" y="450046"/>
                </a:cubicBezTo>
                <a:cubicBezTo>
                  <a:pt x="4073420" y="437970"/>
                  <a:pt x="4087930" y="427504"/>
                  <a:pt x="4101635" y="416232"/>
                </a:cubicBezTo>
                <a:cubicBezTo>
                  <a:pt x="4172575" y="357461"/>
                  <a:pt x="4244322" y="297884"/>
                  <a:pt x="4316874" y="240722"/>
                </a:cubicBezTo>
                <a:cubicBezTo>
                  <a:pt x="4328160" y="231061"/>
                  <a:pt x="4348314" y="231866"/>
                  <a:pt x="4371692" y="226231"/>
                </a:cubicBezTo>
                <a:cubicBezTo>
                  <a:pt x="4389426" y="161824"/>
                  <a:pt x="4493418" y="112713"/>
                  <a:pt x="4540980" y="156188"/>
                </a:cubicBezTo>
                <a:cubicBezTo>
                  <a:pt x="4521634" y="177925"/>
                  <a:pt x="4503092" y="201273"/>
                  <a:pt x="4482938" y="222205"/>
                </a:cubicBezTo>
                <a:cubicBezTo>
                  <a:pt x="4462785" y="242333"/>
                  <a:pt x="4441020" y="260850"/>
                  <a:pt x="4414417" y="285003"/>
                </a:cubicBezTo>
                <a:cubicBezTo>
                  <a:pt x="4444244" y="285003"/>
                  <a:pt x="4466010" y="285003"/>
                  <a:pt x="4491806" y="285003"/>
                </a:cubicBezTo>
                <a:cubicBezTo>
                  <a:pt x="4489388" y="277757"/>
                  <a:pt x="4484551" y="264875"/>
                  <a:pt x="4478908" y="248773"/>
                </a:cubicBezTo>
                <a:cubicBezTo>
                  <a:pt x="4532919" y="242333"/>
                  <a:pt x="4585318" y="236697"/>
                  <a:pt x="4649003" y="229451"/>
                </a:cubicBezTo>
                <a:cubicBezTo>
                  <a:pt x="4631268" y="256824"/>
                  <a:pt x="4623207" y="269706"/>
                  <a:pt x="4611114" y="288223"/>
                </a:cubicBezTo>
                <a:cubicBezTo>
                  <a:pt x="4631268" y="291443"/>
                  <a:pt x="4647391" y="293859"/>
                  <a:pt x="4666738" y="297079"/>
                </a:cubicBezTo>
                <a:cubicBezTo>
                  <a:pt x="4669963" y="320427"/>
                  <a:pt x="4673188" y="348605"/>
                  <a:pt x="4677218" y="381613"/>
                </a:cubicBezTo>
                <a:cubicBezTo>
                  <a:pt x="4687698" y="380003"/>
                  <a:pt x="4704627" y="378393"/>
                  <a:pt x="4731230" y="375173"/>
                </a:cubicBezTo>
                <a:cubicBezTo>
                  <a:pt x="4723168" y="399325"/>
                  <a:pt x="4715913" y="418648"/>
                  <a:pt x="4707852" y="441995"/>
                </a:cubicBezTo>
                <a:cubicBezTo>
                  <a:pt x="4723168" y="441995"/>
                  <a:pt x="4736066" y="441995"/>
                  <a:pt x="4750577" y="441995"/>
                </a:cubicBezTo>
                <a:cubicBezTo>
                  <a:pt x="4768312" y="475809"/>
                  <a:pt x="4770730" y="529750"/>
                  <a:pt x="4836028" y="508818"/>
                </a:cubicBezTo>
                <a:cubicBezTo>
                  <a:pt x="4839252" y="530555"/>
                  <a:pt x="4842476" y="549072"/>
                  <a:pt x="4844895" y="563564"/>
                </a:cubicBezTo>
                <a:cubicBezTo>
                  <a:pt x="4867467" y="577251"/>
                  <a:pt x="4886814" y="589327"/>
                  <a:pt x="4908580" y="602208"/>
                </a:cubicBezTo>
                <a:cubicBezTo>
                  <a:pt x="4903743" y="623946"/>
                  <a:pt x="4898100" y="646489"/>
                  <a:pt x="4892457" y="671446"/>
                </a:cubicBezTo>
                <a:cubicBezTo>
                  <a:pt x="4913417" y="687548"/>
                  <a:pt x="4935182" y="703650"/>
                  <a:pt x="4959366" y="722167"/>
                </a:cubicBezTo>
                <a:cubicBezTo>
                  <a:pt x="4944050" y="749540"/>
                  <a:pt x="4930346" y="772888"/>
                  <a:pt x="4890039" y="769667"/>
                </a:cubicBezTo>
                <a:cubicBezTo>
                  <a:pt x="4874722" y="768862"/>
                  <a:pt x="4854568" y="792210"/>
                  <a:pt x="4843282" y="808312"/>
                </a:cubicBezTo>
                <a:cubicBezTo>
                  <a:pt x="4807812" y="860643"/>
                  <a:pt x="4778792" y="914584"/>
                  <a:pt x="4707852" y="931491"/>
                </a:cubicBezTo>
                <a:cubicBezTo>
                  <a:pt x="4682055" y="937126"/>
                  <a:pt x="4665126" y="978991"/>
                  <a:pt x="4642554" y="1003949"/>
                </a:cubicBezTo>
                <a:cubicBezTo>
                  <a:pt x="4625625" y="1024076"/>
                  <a:pt x="4606278" y="1042593"/>
                  <a:pt x="4584512" y="1058695"/>
                </a:cubicBezTo>
                <a:cubicBezTo>
                  <a:pt x="4571614" y="1078018"/>
                  <a:pt x="4560328" y="1099755"/>
                  <a:pt x="4544205" y="1116662"/>
                </a:cubicBezTo>
                <a:cubicBezTo>
                  <a:pt x="4474071" y="1190730"/>
                  <a:pt x="4405550" y="1266409"/>
                  <a:pt x="4330578" y="1336452"/>
                </a:cubicBezTo>
                <a:cubicBezTo>
                  <a:pt x="4297526" y="1367045"/>
                  <a:pt x="4266088" y="1396029"/>
                  <a:pt x="4253995" y="1441114"/>
                </a:cubicBezTo>
                <a:cubicBezTo>
                  <a:pt x="4215300" y="1433868"/>
                  <a:pt x="4222556" y="1485394"/>
                  <a:pt x="4197566" y="1487809"/>
                </a:cubicBezTo>
                <a:cubicBezTo>
                  <a:pt x="4136299" y="1493445"/>
                  <a:pt x="4119370" y="1538530"/>
                  <a:pt x="4098410" y="1583615"/>
                </a:cubicBezTo>
                <a:cubicBezTo>
                  <a:pt x="4092768" y="1595691"/>
                  <a:pt x="4082288" y="1606157"/>
                  <a:pt x="4069389" y="1623064"/>
                </a:cubicBezTo>
                <a:cubicBezTo>
                  <a:pt x="4066971" y="1602132"/>
                  <a:pt x="4065359" y="1590861"/>
                  <a:pt x="4064552" y="1580395"/>
                </a:cubicBezTo>
                <a:cubicBezTo>
                  <a:pt x="4058104" y="1589251"/>
                  <a:pt x="4047624" y="1597301"/>
                  <a:pt x="4046011" y="1606963"/>
                </a:cubicBezTo>
                <a:cubicBezTo>
                  <a:pt x="4041174" y="1641581"/>
                  <a:pt x="4049236" y="1683446"/>
                  <a:pt x="3982326" y="1677811"/>
                </a:cubicBezTo>
                <a:cubicBezTo>
                  <a:pt x="3987163" y="1682641"/>
                  <a:pt x="3992000" y="1686667"/>
                  <a:pt x="3996031" y="1691497"/>
                </a:cubicBezTo>
                <a:cubicBezTo>
                  <a:pt x="4021021" y="1683446"/>
                  <a:pt x="4045205" y="1675395"/>
                  <a:pt x="4073420" y="1665734"/>
                </a:cubicBezTo>
                <a:cubicBezTo>
                  <a:pt x="4069389" y="1673785"/>
                  <a:pt x="4065359" y="1681031"/>
                  <a:pt x="4060522" y="1690692"/>
                </a:cubicBezTo>
                <a:lnTo>
                  <a:pt x="4084034" y="1693455"/>
                </a:lnTo>
                <a:lnTo>
                  <a:pt x="4008123" y="1731752"/>
                </a:lnTo>
                <a:cubicBezTo>
                  <a:pt x="4009735" y="1734972"/>
                  <a:pt x="4012154" y="1738998"/>
                  <a:pt x="4013766" y="1742218"/>
                </a:cubicBezTo>
                <a:cubicBezTo>
                  <a:pt x="4079869" y="1726116"/>
                  <a:pt x="4140330" y="1697938"/>
                  <a:pt x="4194341" y="1653658"/>
                </a:cubicBezTo>
                <a:cubicBezTo>
                  <a:pt x="4191922" y="1655268"/>
                  <a:pt x="4191922" y="1655268"/>
                  <a:pt x="4191922" y="1655268"/>
                </a:cubicBezTo>
                <a:cubicBezTo>
                  <a:pt x="4262056" y="1621454"/>
                  <a:pt x="4332997" y="1587640"/>
                  <a:pt x="4403131" y="1553021"/>
                </a:cubicBezTo>
                <a:cubicBezTo>
                  <a:pt x="4422478" y="1543360"/>
                  <a:pt x="4445856" y="1536114"/>
                  <a:pt x="4461173" y="1521623"/>
                </a:cubicBezTo>
                <a:cubicBezTo>
                  <a:pt x="4515184" y="1465266"/>
                  <a:pt x="4590155" y="1450775"/>
                  <a:pt x="4656258" y="1417766"/>
                </a:cubicBezTo>
                <a:cubicBezTo>
                  <a:pt x="4733648" y="1379927"/>
                  <a:pt x="4783628" y="1309079"/>
                  <a:pt x="4851344" y="1261578"/>
                </a:cubicBezTo>
                <a:cubicBezTo>
                  <a:pt x="4880365" y="1240646"/>
                  <a:pt x="4924703" y="1239841"/>
                  <a:pt x="4961785" y="1230985"/>
                </a:cubicBezTo>
                <a:cubicBezTo>
                  <a:pt x="4966622" y="1230180"/>
                  <a:pt x="4977102" y="1236621"/>
                  <a:pt x="4977908" y="1240646"/>
                </a:cubicBezTo>
                <a:cubicBezTo>
                  <a:pt x="4983551" y="1279290"/>
                  <a:pt x="5013378" y="1283316"/>
                  <a:pt x="5052072" y="1281706"/>
                </a:cubicBezTo>
                <a:cubicBezTo>
                  <a:pt x="5037562" y="1315519"/>
                  <a:pt x="5026276" y="1340477"/>
                  <a:pt x="5015796" y="1363825"/>
                </a:cubicBezTo>
                <a:cubicBezTo>
                  <a:pt x="5052879" y="1373486"/>
                  <a:pt x="5085124" y="1379927"/>
                  <a:pt x="5116564" y="1391198"/>
                </a:cubicBezTo>
                <a:cubicBezTo>
                  <a:pt x="5124625" y="1393613"/>
                  <a:pt x="5135105" y="1410520"/>
                  <a:pt x="5132686" y="1416156"/>
                </a:cubicBezTo>
                <a:cubicBezTo>
                  <a:pt x="5114952" y="1457216"/>
                  <a:pt x="5148003" y="1480563"/>
                  <a:pt x="5162514" y="1510352"/>
                </a:cubicBezTo>
                <a:cubicBezTo>
                  <a:pt x="5164126" y="1515182"/>
                  <a:pt x="5164932" y="1520818"/>
                  <a:pt x="5168156" y="1523233"/>
                </a:cubicBezTo>
                <a:cubicBezTo>
                  <a:pt x="5208464" y="1548191"/>
                  <a:pt x="5208464" y="1548191"/>
                  <a:pt x="5173800" y="1590056"/>
                </a:cubicBezTo>
                <a:cubicBezTo>
                  <a:pt x="5194760" y="1586030"/>
                  <a:pt x="5207658" y="1583615"/>
                  <a:pt x="5221362" y="1581200"/>
                </a:cubicBezTo>
                <a:cubicBezTo>
                  <a:pt x="5231036" y="1595691"/>
                  <a:pt x="5239903" y="1610183"/>
                  <a:pt x="5250383" y="1625480"/>
                </a:cubicBezTo>
                <a:cubicBezTo>
                  <a:pt x="5233454" y="1643997"/>
                  <a:pt x="5214913" y="1663319"/>
                  <a:pt x="5193147" y="1687472"/>
                </a:cubicBezTo>
                <a:cubicBezTo>
                  <a:pt x="5225392" y="1682641"/>
                  <a:pt x="5253608" y="1678616"/>
                  <a:pt x="5290690" y="1672980"/>
                </a:cubicBezTo>
                <a:cubicBezTo>
                  <a:pt x="5335028" y="1711624"/>
                  <a:pt x="5380978" y="1759930"/>
                  <a:pt x="5388232" y="1833193"/>
                </a:cubicBezTo>
                <a:cubicBezTo>
                  <a:pt x="5388232" y="1835608"/>
                  <a:pt x="5390651" y="1840439"/>
                  <a:pt x="5393070" y="1841244"/>
                </a:cubicBezTo>
                <a:cubicBezTo>
                  <a:pt x="5438214" y="1857346"/>
                  <a:pt x="5441438" y="1898406"/>
                  <a:pt x="5452724" y="1937050"/>
                </a:cubicBezTo>
                <a:cubicBezTo>
                  <a:pt x="5461592" y="1965228"/>
                  <a:pt x="5475296" y="1992601"/>
                  <a:pt x="5489000" y="2024805"/>
                </a:cubicBezTo>
                <a:cubicBezTo>
                  <a:pt x="5488194" y="2025610"/>
                  <a:pt x="5498674" y="2020779"/>
                  <a:pt x="5510766" y="2015144"/>
                </a:cubicBezTo>
                <a:cubicBezTo>
                  <a:pt x="5514796" y="2040907"/>
                  <a:pt x="5518021" y="2065865"/>
                  <a:pt x="5522052" y="2090822"/>
                </a:cubicBezTo>
                <a:cubicBezTo>
                  <a:pt x="5523664" y="2099678"/>
                  <a:pt x="5526888" y="2112560"/>
                  <a:pt x="5532532" y="2114975"/>
                </a:cubicBezTo>
                <a:cubicBezTo>
                  <a:pt x="5600247" y="2145569"/>
                  <a:pt x="5625238" y="2204341"/>
                  <a:pt x="5634105" y="2271968"/>
                </a:cubicBezTo>
                <a:cubicBezTo>
                  <a:pt x="5639748" y="2316248"/>
                  <a:pt x="5629268" y="2360528"/>
                  <a:pt x="5602666" y="2398367"/>
                </a:cubicBezTo>
                <a:cubicBezTo>
                  <a:pt x="5555910" y="2464385"/>
                  <a:pt x="5503510" y="2527182"/>
                  <a:pt x="5464010" y="2597225"/>
                </a:cubicBezTo>
                <a:cubicBezTo>
                  <a:pt x="5390651" y="2726039"/>
                  <a:pt x="5290690" y="2831506"/>
                  <a:pt x="5185086" y="2932143"/>
                </a:cubicBezTo>
                <a:cubicBezTo>
                  <a:pt x="5081094" y="3031974"/>
                  <a:pt x="4970652" y="3124560"/>
                  <a:pt x="4860212" y="3217145"/>
                </a:cubicBezTo>
                <a:cubicBezTo>
                  <a:pt x="4794914" y="3271891"/>
                  <a:pt x="4724780" y="3320197"/>
                  <a:pt x="4658677" y="3373333"/>
                </a:cubicBezTo>
                <a:cubicBezTo>
                  <a:pt x="4549848" y="3461893"/>
                  <a:pt x="4442632" y="3552868"/>
                  <a:pt x="4333803" y="3641428"/>
                </a:cubicBezTo>
                <a:cubicBezTo>
                  <a:pt x="4237872" y="3718717"/>
                  <a:pt x="4141136" y="3795201"/>
                  <a:pt x="4043593" y="3870879"/>
                </a:cubicBezTo>
                <a:cubicBezTo>
                  <a:pt x="3987969" y="3914354"/>
                  <a:pt x="3929927" y="3956219"/>
                  <a:pt x="3872692" y="3998084"/>
                </a:cubicBezTo>
                <a:cubicBezTo>
                  <a:pt x="3845283" y="4019016"/>
                  <a:pt x="3800139" y="4034313"/>
                  <a:pt x="3793690" y="4060076"/>
                </a:cubicBezTo>
                <a:cubicBezTo>
                  <a:pt x="3781598" y="4105966"/>
                  <a:pt x="3739678" y="4106771"/>
                  <a:pt x="3720331" y="4134144"/>
                </a:cubicBezTo>
                <a:cubicBezTo>
                  <a:pt x="3689698" y="4177619"/>
                  <a:pt x="3651003" y="4207408"/>
                  <a:pt x="3601829" y="4225120"/>
                </a:cubicBezTo>
                <a:cubicBezTo>
                  <a:pt x="3600216" y="4225120"/>
                  <a:pt x="3597798" y="4225925"/>
                  <a:pt x="3597798" y="4226730"/>
                </a:cubicBezTo>
                <a:cubicBezTo>
                  <a:pt x="3580869" y="4289527"/>
                  <a:pt x="3505092" y="4292747"/>
                  <a:pt x="3479296" y="4337832"/>
                </a:cubicBezTo>
                <a:cubicBezTo>
                  <a:pt x="3463173" y="4368426"/>
                  <a:pt x="3435764" y="4366816"/>
                  <a:pt x="3418029" y="4386943"/>
                </a:cubicBezTo>
                <a:cubicBezTo>
                  <a:pt x="3375304" y="4437664"/>
                  <a:pt x="3330966" y="4487579"/>
                  <a:pt x="3281792" y="4531860"/>
                </a:cubicBezTo>
                <a:cubicBezTo>
                  <a:pt x="3214076" y="4592241"/>
                  <a:pt x="3145554" y="4653428"/>
                  <a:pt x="3070583" y="4704149"/>
                </a:cubicBezTo>
                <a:cubicBezTo>
                  <a:pt x="3011735" y="4744404"/>
                  <a:pt x="2969816" y="4797540"/>
                  <a:pt x="2923866" y="4849065"/>
                </a:cubicBezTo>
                <a:cubicBezTo>
                  <a:pt x="2896457" y="4878854"/>
                  <a:pt x="2861793" y="4902202"/>
                  <a:pt x="2831966" y="4929575"/>
                </a:cubicBezTo>
                <a:cubicBezTo>
                  <a:pt x="2812619" y="4947287"/>
                  <a:pt x="2796496" y="4968219"/>
                  <a:pt x="2775536" y="4983516"/>
                </a:cubicBezTo>
                <a:cubicBezTo>
                  <a:pt x="2748934" y="5002838"/>
                  <a:pt x="2719107" y="5018135"/>
                  <a:pt x="2690086" y="5035847"/>
                </a:cubicBezTo>
                <a:cubicBezTo>
                  <a:pt x="2686861" y="5031016"/>
                  <a:pt x="2684443" y="5026186"/>
                  <a:pt x="2681218" y="5022160"/>
                </a:cubicBezTo>
                <a:cubicBezTo>
                  <a:pt x="2696535" y="5010889"/>
                  <a:pt x="2712658" y="4999618"/>
                  <a:pt x="2732005" y="4985126"/>
                </a:cubicBezTo>
                <a:cubicBezTo>
                  <a:pt x="2608666" y="4911058"/>
                  <a:pt x="2475653" y="4907837"/>
                  <a:pt x="2339415" y="4926354"/>
                </a:cubicBezTo>
                <a:cubicBezTo>
                  <a:pt x="2308782" y="4930380"/>
                  <a:pt x="2277343" y="4930380"/>
                  <a:pt x="2249128" y="4939236"/>
                </a:cubicBezTo>
                <a:cubicBezTo>
                  <a:pt x="2214464" y="4950507"/>
                  <a:pt x="2181412" y="4968219"/>
                  <a:pt x="2149167" y="4985931"/>
                </a:cubicBezTo>
                <a:cubicBezTo>
                  <a:pt x="2116115" y="5002838"/>
                  <a:pt x="2086288" y="5029406"/>
                  <a:pt x="2051624" y="5040677"/>
                </a:cubicBezTo>
                <a:cubicBezTo>
                  <a:pt x="1937958" y="5076101"/>
                  <a:pt x="1873467" y="5181568"/>
                  <a:pt x="1768669" y="5229874"/>
                </a:cubicBezTo>
                <a:cubicBezTo>
                  <a:pt x="1710627" y="5256442"/>
                  <a:pt x="1659840" y="5299917"/>
                  <a:pt x="1600992" y="5320849"/>
                </a:cubicBezTo>
                <a:cubicBezTo>
                  <a:pt x="1576002" y="5329705"/>
                  <a:pt x="1546175" y="5358688"/>
                  <a:pt x="1512317" y="5336951"/>
                </a:cubicBezTo>
                <a:cubicBezTo>
                  <a:pt x="1509898" y="5335341"/>
                  <a:pt x="1501837" y="5340171"/>
                  <a:pt x="1497000" y="5343392"/>
                </a:cubicBezTo>
                <a:cubicBezTo>
                  <a:pt x="1476847" y="5356273"/>
                  <a:pt x="1455887" y="5370765"/>
                  <a:pt x="1435734" y="5384451"/>
                </a:cubicBezTo>
                <a:cubicBezTo>
                  <a:pt x="1432509" y="5381231"/>
                  <a:pt x="1429285" y="5378011"/>
                  <a:pt x="1425254" y="5374790"/>
                </a:cubicBezTo>
                <a:cubicBezTo>
                  <a:pt x="1434927" y="5362714"/>
                  <a:pt x="1444601" y="5350637"/>
                  <a:pt x="1455887" y="5336146"/>
                </a:cubicBezTo>
                <a:cubicBezTo>
                  <a:pt x="1446213" y="5334536"/>
                  <a:pt x="1436540" y="5333730"/>
                  <a:pt x="1422029" y="5331315"/>
                </a:cubicBezTo>
                <a:cubicBezTo>
                  <a:pt x="1443795" y="5307968"/>
                  <a:pt x="1463142" y="5286230"/>
                  <a:pt x="1483296" y="5264493"/>
                </a:cubicBezTo>
                <a:cubicBezTo>
                  <a:pt x="1481684" y="5262882"/>
                  <a:pt x="1479265" y="5260467"/>
                  <a:pt x="1477653" y="5258052"/>
                </a:cubicBezTo>
                <a:cubicBezTo>
                  <a:pt x="1428478" y="5295086"/>
                  <a:pt x="1378498" y="5332925"/>
                  <a:pt x="1329323" y="5370765"/>
                </a:cubicBezTo>
                <a:cubicBezTo>
                  <a:pt x="1326905" y="5367544"/>
                  <a:pt x="1324486" y="5365129"/>
                  <a:pt x="1321262" y="5362714"/>
                </a:cubicBezTo>
                <a:cubicBezTo>
                  <a:pt x="1345446" y="5338561"/>
                  <a:pt x="1371243" y="5315213"/>
                  <a:pt x="1393814" y="5290256"/>
                </a:cubicBezTo>
                <a:cubicBezTo>
                  <a:pt x="1401876" y="5281400"/>
                  <a:pt x="1404294" y="5266908"/>
                  <a:pt x="1409131" y="5254832"/>
                </a:cubicBezTo>
                <a:cubicBezTo>
                  <a:pt x="1396233" y="5258857"/>
                  <a:pt x="1382528" y="5260467"/>
                  <a:pt x="1372049" y="5266908"/>
                </a:cubicBezTo>
                <a:cubicBezTo>
                  <a:pt x="1350283" y="5282205"/>
                  <a:pt x="1331742" y="5299917"/>
                  <a:pt x="1311588" y="5316824"/>
                </a:cubicBezTo>
                <a:cubicBezTo>
                  <a:pt x="1308364" y="5313603"/>
                  <a:pt x="1305139" y="5309578"/>
                  <a:pt x="1301915" y="5306357"/>
                </a:cubicBezTo>
                <a:cubicBezTo>
                  <a:pt x="1330129" y="5285425"/>
                  <a:pt x="1359150" y="5264493"/>
                  <a:pt x="1387365" y="5242755"/>
                </a:cubicBezTo>
                <a:cubicBezTo>
                  <a:pt x="1383335" y="5238730"/>
                  <a:pt x="1379304" y="5233899"/>
                  <a:pt x="1376079" y="5229069"/>
                </a:cubicBezTo>
                <a:cubicBezTo>
                  <a:pt x="1355926" y="5237120"/>
                  <a:pt x="1335772" y="5245170"/>
                  <a:pt x="1311588" y="5254026"/>
                </a:cubicBezTo>
                <a:cubicBezTo>
                  <a:pt x="1331742" y="5307162"/>
                  <a:pt x="1276924" y="5274154"/>
                  <a:pt x="1255159" y="5297501"/>
                </a:cubicBezTo>
                <a:cubicBezTo>
                  <a:pt x="1262414" y="5281400"/>
                  <a:pt x="1263220" y="5270128"/>
                  <a:pt x="1269669" y="5266103"/>
                </a:cubicBezTo>
                <a:cubicBezTo>
                  <a:pt x="1313201" y="5236314"/>
                  <a:pt x="1338191" y="5199280"/>
                  <a:pt x="1330936" y="5142924"/>
                </a:cubicBezTo>
                <a:cubicBezTo>
                  <a:pt x="1326099" y="5106695"/>
                  <a:pt x="1347864" y="5084957"/>
                  <a:pt x="1387365" y="5078517"/>
                </a:cubicBezTo>
                <a:cubicBezTo>
                  <a:pt x="1351895" y="5059999"/>
                  <a:pt x="1351895" y="5059999"/>
                  <a:pt x="1309170" y="5097034"/>
                </a:cubicBezTo>
                <a:cubicBezTo>
                  <a:pt x="1288210" y="5115551"/>
                  <a:pt x="1266444" y="5133263"/>
                  <a:pt x="1239842" y="5145339"/>
                </a:cubicBezTo>
                <a:cubicBezTo>
                  <a:pt x="1268863" y="5099449"/>
                  <a:pt x="1298690" y="5054364"/>
                  <a:pt x="1328517" y="5008474"/>
                </a:cubicBezTo>
                <a:cubicBezTo>
                  <a:pt x="1324486" y="5005253"/>
                  <a:pt x="1320456" y="5001228"/>
                  <a:pt x="1317231" y="4998007"/>
                </a:cubicBezTo>
                <a:cubicBezTo>
                  <a:pt x="1303527" y="5000423"/>
                  <a:pt x="1290629" y="5002033"/>
                  <a:pt x="1267251" y="5005253"/>
                </a:cubicBezTo>
                <a:cubicBezTo>
                  <a:pt x="1276118" y="4988346"/>
                  <a:pt x="1281761" y="4977075"/>
                  <a:pt x="1288210" y="4964194"/>
                </a:cubicBezTo>
                <a:cubicBezTo>
                  <a:pt x="1256771" y="4977075"/>
                  <a:pt x="1226944" y="4989151"/>
                  <a:pt x="1188249" y="5005253"/>
                </a:cubicBezTo>
                <a:cubicBezTo>
                  <a:pt x="1189861" y="4975465"/>
                  <a:pt x="1190667" y="4959363"/>
                  <a:pt x="1191474" y="4940041"/>
                </a:cubicBezTo>
                <a:cubicBezTo>
                  <a:pt x="1180188" y="4949702"/>
                  <a:pt x="1171320" y="4958558"/>
                  <a:pt x="1160840" y="4967414"/>
                </a:cubicBezTo>
                <a:cubicBezTo>
                  <a:pt x="1176157" y="4932795"/>
                  <a:pt x="1190667" y="4898176"/>
                  <a:pt x="1205984" y="4862752"/>
                </a:cubicBezTo>
                <a:cubicBezTo>
                  <a:pt x="1184218" y="4857922"/>
                  <a:pt x="1172932" y="4856311"/>
                  <a:pt x="1161646" y="4853896"/>
                </a:cubicBezTo>
                <a:cubicBezTo>
                  <a:pt x="1167289" y="4836184"/>
                  <a:pt x="1173738" y="4817667"/>
                  <a:pt x="1176963" y="4807201"/>
                </a:cubicBezTo>
                <a:cubicBezTo>
                  <a:pt x="1168096" y="4816057"/>
                  <a:pt x="1151973" y="4832159"/>
                  <a:pt x="1136656" y="4846650"/>
                </a:cubicBezTo>
                <a:cubicBezTo>
                  <a:pt x="1096349" y="4820887"/>
                  <a:pt x="1109247" y="4752455"/>
                  <a:pt x="1165677" y="4659869"/>
                </a:cubicBezTo>
                <a:cubicBezTo>
                  <a:pt x="1156810" y="4657454"/>
                  <a:pt x="1148748" y="4655038"/>
                  <a:pt x="1126982" y="4648598"/>
                </a:cubicBezTo>
                <a:cubicBezTo>
                  <a:pt x="1178575" y="4541521"/>
                  <a:pt x="1228556" y="4436859"/>
                  <a:pt x="1280955" y="4326561"/>
                </a:cubicBezTo>
                <a:cubicBezTo>
                  <a:pt x="1244679" y="4338638"/>
                  <a:pt x="1210821" y="4349104"/>
                  <a:pt x="1177769" y="4361985"/>
                </a:cubicBezTo>
                <a:cubicBezTo>
                  <a:pt x="1106829" y="4390969"/>
                  <a:pt x="1037501" y="4423172"/>
                  <a:pt x="966561" y="4452155"/>
                </a:cubicBezTo>
                <a:cubicBezTo>
                  <a:pt x="922223" y="4469867"/>
                  <a:pt x="878692" y="4489190"/>
                  <a:pt x="834354" y="4444105"/>
                </a:cubicBezTo>
                <a:cubicBezTo>
                  <a:pt x="823068" y="4432028"/>
                  <a:pt x="790823" y="4444105"/>
                  <a:pt x="769863" y="4437664"/>
                </a:cubicBezTo>
                <a:cubicBezTo>
                  <a:pt x="709402" y="4418342"/>
                  <a:pt x="667483" y="4375672"/>
                  <a:pt x="644105" y="4316095"/>
                </a:cubicBezTo>
                <a:cubicBezTo>
                  <a:pt x="612666" y="4238806"/>
                  <a:pt x="556236" y="4180840"/>
                  <a:pt x="496582" y="4124483"/>
                </a:cubicBezTo>
                <a:cubicBezTo>
                  <a:pt x="475622" y="4105161"/>
                  <a:pt x="465142" y="4074567"/>
                  <a:pt x="447407" y="4050415"/>
                </a:cubicBezTo>
                <a:cubicBezTo>
                  <a:pt x="421611" y="4014991"/>
                  <a:pt x="393396" y="3981177"/>
                  <a:pt x="365181" y="3946558"/>
                </a:cubicBezTo>
                <a:cubicBezTo>
                  <a:pt x="306333" y="3875710"/>
                  <a:pt x="239424" y="3808887"/>
                  <a:pt x="191055" y="3731599"/>
                </a:cubicBezTo>
                <a:cubicBezTo>
                  <a:pt x="155585" y="3675242"/>
                  <a:pt x="146718" y="3602784"/>
                  <a:pt x="120115" y="3539182"/>
                </a:cubicBezTo>
                <a:cubicBezTo>
                  <a:pt x="99961" y="3490071"/>
                  <a:pt x="82226" y="3443376"/>
                  <a:pt x="99155" y="3387825"/>
                </a:cubicBezTo>
                <a:cubicBezTo>
                  <a:pt x="116084" y="3329858"/>
                  <a:pt x="145105" y="3287188"/>
                  <a:pt x="203953" y="3260620"/>
                </a:cubicBezTo>
                <a:cubicBezTo>
                  <a:pt x="249097" y="3240493"/>
                  <a:pt x="286986" y="3203459"/>
                  <a:pt x="323262" y="3168840"/>
                </a:cubicBezTo>
                <a:cubicBezTo>
                  <a:pt x="381304" y="3115704"/>
                  <a:pt x="436121" y="3059347"/>
                  <a:pt x="490939" y="3002991"/>
                </a:cubicBezTo>
                <a:cubicBezTo>
                  <a:pt x="502225" y="2990915"/>
                  <a:pt x="507868" y="2974813"/>
                  <a:pt x="516735" y="2960321"/>
                </a:cubicBezTo>
                <a:cubicBezTo>
                  <a:pt x="502225" y="2952270"/>
                  <a:pt x="487714" y="2944219"/>
                  <a:pt x="469173" y="2933753"/>
                </a:cubicBezTo>
                <a:cubicBezTo>
                  <a:pt x="484490" y="2910405"/>
                  <a:pt x="500613" y="2885448"/>
                  <a:pt x="518348" y="2857269"/>
                </a:cubicBezTo>
                <a:cubicBezTo>
                  <a:pt x="511898" y="2856464"/>
                  <a:pt x="497388" y="2854854"/>
                  <a:pt x="481265" y="2853244"/>
                </a:cubicBezTo>
                <a:cubicBezTo>
                  <a:pt x="481265" y="2841168"/>
                  <a:pt x="481265" y="2829091"/>
                  <a:pt x="481265" y="2817015"/>
                </a:cubicBezTo>
                <a:cubicBezTo>
                  <a:pt x="508674" y="2811379"/>
                  <a:pt x="535276" y="2805744"/>
                  <a:pt x="562685" y="2800108"/>
                </a:cubicBezTo>
                <a:cubicBezTo>
                  <a:pt x="562685" y="2796888"/>
                  <a:pt x="562685" y="2793667"/>
                  <a:pt x="562685" y="2791252"/>
                </a:cubicBezTo>
                <a:cubicBezTo>
                  <a:pt x="548981" y="2787226"/>
                  <a:pt x="534470" y="2779175"/>
                  <a:pt x="520766" y="2780786"/>
                </a:cubicBezTo>
                <a:cubicBezTo>
                  <a:pt x="459499" y="2785616"/>
                  <a:pt x="429672" y="2753413"/>
                  <a:pt x="444183" y="2693836"/>
                </a:cubicBezTo>
                <a:cubicBezTo>
                  <a:pt x="371630" y="2686590"/>
                  <a:pt x="352283" y="2652776"/>
                  <a:pt x="390171" y="2598835"/>
                </a:cubicBezTo>
                <a:cubicBezTo>
                  <a:pt x="371630" y="2582733"/>
                  <a:pt x="346640" y="2569852"/>
                  <a:pt x="336160" y="2549724"/>
                </a:cubicBezTo>
                <a:cubicBezTo>
                  <a:pt x="328099" y="2533623"/>
                  <a:pt x="336160" y="2507860"/>
                  <a:pt x="337772" y="2486927"/>
                </a:cubicBezTo>
                <a:cubicBezTo>
                  <a:pt x="341803" y="2486122"/>
                  <a:pt x="346640" y="2486122"/>
                  <a:pt x="350671" y="2486122"/>
                </a:cubicBezTo>
                <a:cubicBezTo>
                  <a:pt x="343415" y="2473241"/>
                  <a:pt x="336966" y="2461164"/>
                  <a:pt x="329711" y="2449088"/>
                </a:cubicBezTo>
                <a:cubicBezTo>
                  <a:pt x="315201" y="2435401"/>
                  <a:pt x="271669" y="2456334"/>
                  <a:pt x="281343" y="2401588"/>
                </a:cubicBezTo>
                <a:cubicBezTo>
                  <a:pt x="282149" y="2394342"/>
                  <a:pt x="263608" y="2375825"/>
                  <a:pt x="253128" y="2375020"/>
                </a:cubicBezTo>
                <a:cubicBezTo>
                  <a:pt x="217658" y="2370189"/>
                  <a:pt x="212821" y="2345231"/>
                  <a:pt x="204760" y="2318663"/>
                </a:cubicBezTo>
                <a:cubicBezTo>
                  <a:pt x="200729" y="2303366"/>
                  <a:pt x="187024" y="2290485"/>
                  <a:pt x="183800" y="2275189"/>
                </a:cubicBezTo>
                <a:cubicBezTo>
                  <a:pt x="178157" y="2251036"/>
                  <a:pt x="178157" y="2225273"/>
                  <a:pt x="175739" y="2202730"/>
                </a:cubicBezTo>
                <a:cubicBezTo>
                  <a:pt x="163646" y="2205950"/>
                  <a:pt x="142687" y="2211586"/>
                  <a:pt x="112054" y="2219637"/>
                </a:cubicBezTo>
                <a:cubicBezTo>
                  <a:pt x="114472" y="2178577"/>
                  <a:pt x="116890" y="2146374"/>
                  <a:pt x="120115" y="2109339"/>
                </a:cubicBezTo>
                <a:cubicBezTo>
                  <a:pt x="105604" y="2108534"/>
                  <a:pt x="83839" y="2106119"/>
                  <a:pt x="58042" y="2103704"/>
                </a:cubicBezTo>
                <a:cubicBezTo>
                  <a:pt x="62879" y="2064254"/>
                  <a:pt x="67716" y="2028830"/>
                  <a:pt x="72553" y="1991796"/>
                </a:cubicBezTo>
                <a:cubicBezTo>
                  <a:pt x="47562" y="1991796"/>
                  <a:pt x="24184" y="1991796"/>
                  <a:pt x="0" y="1991796"/>
                </a:cubicBezTo>
                <a:cubicBezTo>
                  <a:pt x="12898" y="1855736"/>
                  <a:pt x="12898" y="1855736"/>
                  <a:pt x="81420" y="1755904"/>
                </a:cubicBezTo>
                <a:cubicBezTo>
                  <a:pt x="72553" y="1757515"/>
                  <a:pt x="65298" y="1759125"/>
                  <a:pt x="58848" y="1760735"/>
                </a:cubicBezTo>
                <a:cubicBezTo>
                  <a:pt x="181382" y="1644802"/>
                  <a:pt x="299884" y="1524843"/>
                  <a:pt x="425642" y="1413741"/>
                </a:cubicBezTo>
                <a:cubicBezTo>
                  <a:pt x="520766" y="1330011"/>
                  <a:pt x="624758" y="1256748"/>
                  <a:pt x="726331" y="1181874"/>
                </a:cubicBezTo>
                <a:cubicBezTo>
                  <a:pt x="807751" y="1121492"/>
                  <a:pt x="891590" y="1061916"/>
                  <a:pt x="977041" y="1006364"/>
                </a:cubicBezTo>
                <a:cubicBezTo>
                  <a:pt x="1009286" y="985432"/>
                  <a:pt x="1043144" y="964500"/>
                  <a:pt x="1084257" y="955644"/>
                </a:cubicBezTo>
                <a:cubicBezTo>
                  <a:pt x="1109247" y="950813"/>
                  <a:pt x="1126982" y="920220"/>
                  <a:pt x="1150360" y="903313"/>
                </a:cubicBezTo>
                <a:cubicBezTo>
                  <a:pt x="1190667" y="873524"/>
                  <a:pt x="1231780" y="844541"/>
                  <a:pt x="1272894" y="815558"/>
                </a:cubicBezTo>
                <a:cubicBezTo>
                  <a:pt x="1278537" y="812337"/>
                  <a:pt x="1283373" y="804286"/>
                  <a:pt x="1288210" y="805091"/>
                </a:cubicBezTo>
                <a:cubicBezTo>
                  <a:pt x="1320456" y="808312"/>
                  <a:pt x="1333354" y="792210"/>
                  <a:pt x="1346252" y="764032"/>
                </a:cubicBezTo>
                <a:cubicBezTo>
                  <a:pt x="1354314" y="747930"/>
                  <a:pt x="1369630" y="725387"/>
                  <a:pt x="1405100" y="739074"/>
                </a:cubicBezTo>
                <a:cubicBezTo>
                  <a:pt x="1420417" y="745515"/>
                  <a:pt x="1451856" y="715726"/>
                  <a:pt x="1473622" y="699625"/>
                </a:cubicBezTo>
                <a:cubicBezTo>
                  <a:pt x="1495388" y="682718"/>
                  <a:pt x="1513929" y="661785"/>
                  <a:pt x="1538113" y="638438"/>
                </a:cubicBezTo>
                <a:cubicBezTo>
                  <a:pt x="1541338" y="652124"/>
                  <a:pt x="1542950" y="658565"/>
                  <a:pt x="1546175" y="672251"/>
                </a:cubicBezTo>
                <a:cubicBezTo>
                  <a:pt x="1633238" y="607039"/>
                  <a:pt x="1717882" y="543437"/>
                  <a:pt x="1800108" y="481445"/>
                </a:cubicBezTo>
                <a:cubicBezTo>
                  <a:pt x="1801721" y="483055"/>
                  <a:pt x="1812201" y="495936"/>
                  <a:pt x="1813007" y="495936"/>
                </a:cubicBezTo>
                <a:cubicBezTo>
                  <a:pt x="1831548" y="482250"/>
                  <a:pt x="1859763" y="469368"/>
                  <a:pt x="1863793" y="451656"/>
                </a:cubicBezTo>
                <a:cubicBezTo>
                  <a:pt x="1875079" y="404961"/>
                  <a:pt x="1913774" y="396910"/>
                  <a:pt x="1946826" y="380808"/>
                </a:cubicBezTo>
                <a:cubicBezTo>
                  <a:pt x="2006480" y="351825"/>
                  <a:pt x="2069359" y="327672"/>
                  <a:pt x="2113696" y="273731"/>
                </a:cubicBezTo>
                <a:cubicBezTo>
                  <a:pt x="2121758" y="264070"/>
                  <a:pt x="2147554" y="270511"/>
                  <a:pt x="2160452" y="261655"/>
                </a:cubicBezTo>
                <a:cubicBezTo>
                  <a:pt x="2246709" y="206104"/>
                  <a:pt x="2331354" y="147332"/>
                  <a:pt x="2417611" y="90975"/>
                </a:cubicBezTo>
                <a:cubicBezTo>
                  <a:pt x="2429703" y="82925"/>
                  <a:pt x="2446632" y="82119"/>
                  <a:pt x="2465173" y="84535"/>
                </a:cubicBezTo>
                <a:cubicBezTo>
                  <a:pt x="2449856" y="98221"/>
                  <a:pt x="2433734" y="111908"/>
                  <a:pt x="2418417" y="125594"/>
                </a:cubicBezTo>
                <a:cubicBezTo>
                  <a:pt x="2424866" y="139281"/>
                  <a:pt x="2431315" y="152968"/>
                  <a:pt x="2439377" y="169874"/>
                </a:cubicBezTo>
                <a:cubicBezTo>
                  <a:pt x="2523215" y="104662"/>
                  <a:pt x="2591737" y="16907"/>
                  <a:pt x="271265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93105634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246_Blan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01A42A2A-77E0-49F9-9780-A0B654079873}"/>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icture Placeholder 9">
            <a:extLst>
              <a:ext uri="{FF2B5EF4-FFF2-40B4-BE49-F238E27FC236}">
                <a16:creationId xmlns:a16="http://schemas.microsoft.com/office/drawing/2014/main" id="{0CCBB168-7E6A-4D41-93E3-0D1E906B66AC}"/>
              </a:ext>
            </a:extLst>
          </p:cNvPr>
          <p:cNvSpPr>
            <a:spLocks noGrp="1"/>
          </p:cNvSpPr>
          <p:nvPr>
            <p:ph type="pic" sz="quarter" idx="19" hasCustomPrompt="1"/>
          </p:nvPr>
        </p:nvSpPr>
        <p:spPr>
          <a:xfrm>
            <a:off x="922754" y="327833"/>
            <a:ext cx="4361656" cy="6196792"/>
          </a:xfrm>
          <a:custGeom>
            <a:avLst/>
            <a:gdLst>
              <a:gd name="connsiteX0" fmla="*/ 0 w 4361656"/>
              <a:gd name="connsiteY0" fmla="*/ 0 h 6196792"/>
              <a:gd name="connsiteX1" fmla="*/ 4361656 w 4361656"/>
              <a:gd name="connsiteY1" fmla="*/ 0 h 6196792"/>
              <a:gd name="connsiteX2" fmla="*/ 4361656 w 4361656"/>
              <a:gd name="connsiteY2" fmla="*/ 6196792 h 6196792"/>
              <a:gd name="connsiteX3" fmla="*/ 0 w 4361656"/>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61656" h="6196792">
                <a:moveTo>
                  <a:pt x="0" y="0"/>
                </a:moveTo>
                <a:lnTo>
                  <a:pt x="4361656" y="0"/>
                </a:lnTo>
                <a:lnTo>
                  <a:pt x="4361656"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ACAEF149-756E-4CA3-A014-E7280A6BB1EB}"/>
              </a:ext>
            </a:extLst>
          </p:cNvPr>
          <p:cNvSpPr>
            <a:spLocks noGrp="1"/>
          </p:cNvSpPr>
          <p:nvPr>
            <p:ph type="pic" sz="quarter" idx="20" hasCustomPrompt="1"/>
          </p:nvPr>
        </p:nvSpPr>
        <p:spPr>
          <a:xfrm>
            <a:off x="2022342" y="2183216"/>
            <a:ext cx="2198476" cy="2550234"/>
          </a:xfrm>
          <a:custGeom>
            <a:avLst/>
            <a:gdLst>
              <a:gd name="connsiteX0" fmla="*/ 1099238 w 2198476"/>
              <a:gd name="connsiteY0" fmla="*/ 0 h 2550234"/>
              <a:gd name="connsiteX1" fmla="*/ 2198476 w 2198476"/>
              <a:gd name="connsiteY1" fmla="*/ 549620 h 2550234"/>
              <a:gd name="connsiteX2" fmla="*/ 2198476 w 2198476"/>
              <a:gd name="connsiteY2" fmla="*/ 2000614 h 2550234"/>
              <a:gd name="connsiteX3" fmla="*/ 1099238 w 2198476"/>
              <a:gd name="connsiteY3" fmla="*/ 2550234 h 2550234"/>
              <a:gd name="connsiteX4" fmla="*/ 0 w 2198476"/>
              <a:gd name="connsiteY4" fmla="*/ 2000614 h 2550234"/>
              <a:gd name="connsiteX5" fmla="*/ 0 w 2198476"/>
              <a:gd name="connsiteY5" fmla="*/ 549620 h 255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8476" h="2550234">
                <a:moveTo>
                  <a:pt x="1099238" y="0"/>
                </a:moveTo>
                <a:lnTo>
                  <a:pt x="2198476" y="549620"/>
                </a:lnTo>
                <a:lnTo>
                  <a:pt x="2198476" y="2000614"/>
                </a:lnTo>
                <a:lnTo>
                  <a:pt x="1099238" y="2550234"/>
                </a:lnTo>
                <a:lnTo>
                  <a:pt x="0" y="2000614"/>
                </a:lnTo>
                <a:lnTo>
                  <a:pt x="0" y="549620"/>
                </a:lnTo>
                <a:close/>
              </a:path>
            </a:pathLst>
          </a:custGeom>
          <a:solidFill>
            <a:schemeClr val="bg1"/>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60894804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userDrawn="1">
  <p:cSld name="31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16F3227-6C16-442F-BBAE-989B3A402647}"/>
              </a:ext>
            </a:extLst>
          </p:cNvPr>
          <p:cNvSpPr>
            <a:spLocks noGrp="1"/>
          </p:cNvSpPr>
          <p:nvPr>
            <p:ph type="pic" sz="quarter" idx="20" hasCustomPrompt="1"/>
          </p:nvPr>
        </p:nvSpPr>
        <p:spPr>
          <a:xfrm>
            <a:off x="6255743" y="319986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5CE0B6A9-0DDE-4D33-8933-B5829982B59C}"/>
              </a:ext>
            </a:extLst>
          </p:cNvPr>
          <p:cNvSpPr>
            <a:spLocks noGrp="1"/>
          </p:cNvSpPr>
          <p:nvPr>
            <p:ph type="pic" sz="quarter" idx="19" hasCustomPrompt="1"/>
          </p:nvPr>
        </p:nvSpPr>
        <p:spPr>
          <a:xfrm>
            <a:off x="3726592" y="229244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44115935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7142F03C-A5E1-40E2-9B2A-A313275CDF72}"/>
              </a:ext>
            </a:extLst>
          </p:cNvPr>
          <p:cNvSpPr>
            <a:spLocks noGrp="1"/>
          </p:cNvSpPr>
          <p:nvPr>
            <p:ph type="pic" sz="quarter" idx="24" hasCustomPrompt="1"/>
          </p:nvPr>
        </p:nvSpPr>
        <p:spPr>
          <a:xfrm>
            <a:off x="5899999" y="330517"/>
            <a:ext cx="5971326" cy="6196792"/>
          </a:xfrm>
          <a:custGeom>
            <a:avLst/>
            <a:gdLst>
              <a:gd name="connsiteX0" fmla="*/ 5249095 w 5971326"/>
              <a:gd name="connsiteY0" fmla="*/ 3620146 h 6196792"/>
              <a:gd name="connsiteX1" fmla="*/ 5971326 w 5971326"/>
              <a:gd name="connsiteY1" fmla="*/ 4769904 h 6196792"/>
              <a:gd name="connsiteX2" fmla="*/ 5971326 w 5971326"/>
              <a:gd name="connsiteY2" fmla="*/ 6196792 h 6196792"/>
              <a:gd name="connsiteX3" fmla="*/ 3892576 w 5971326"/>
              <a:gd name="connsiteY3" fmla="*/ 6196792 h 6196792"/>
              <a:gd name="connsiteX4" fmla="*/ 3772363 w 5971326"/>
              <a:gd name="connsiteY4" fmla="*/ 6005419 h 6196792"/>
              <a:gd name="connsiteX5" fmla="*/ 5968925 w 5971326"/>
              <a:gd name="connsiteY5" fmla="*/ 2457447 h 6196792"/>
              <a:gd name="connsiteX6" fmla="*/ 5968925 w 5971326"/>
              <a:gd name="connsiteY6" fmla="*/ 4426389 h 6196792"/>
              <a:gd name="connsiteX7" fmla="*/ 5356099 w 5971326"/>
              <a:gd name="connsiteY7" fmla="*/ 3447305 h 6196792"/>
              <a:gd name="connsiteX8" fmla="*/ 3188084 w 5971326"/>
              <a:gd name="connsiteY8" fmla="*/ 0 h 6196792"/>
              <a:gd name="connsiteX9" fmla="*/ 5968925 w 5971326"/>
              <a:gd name="connsiteY9" fmla="*/ 0 h 6196792"/>
              <a:gd name="connsiteX10" fmla="*/ 5968925 w 5971326"/>
              <a:gd name="connsiteY10" fmla="*/ 2122732 h 6196792"/>
              <a:gd name="connsiteX11" fmla="*/ 5251921 w 5971326"/>
              <a:gd name="connsiteY11" fmla="*/ 3280863 h 6196792"/>
              <a:gd name="connsiteX12" fmla="*/ 5251921 w 5971326"/>
              <a:gd name="connsiteY12" fmla="*/ 3280864 h 6196792"/>
              <a:gd name="connsiteX13" fmla="*/ 5250467 w 5971326"/>
              <a:gd name="connsiteY13" fmla="*/ 3283213 h 6196792"/>
              <a:gd name="connsiteX14" fmla="*/ 3398748 w 5971326"/>
              <a:gd name="connsiteY14" fmla="*/ 335366 h 6196792"/>
              <a:gd name="connsiteX15" fmla="*/ 3405602 w 5971326"/>
              <a:gd name="connsiteY15" fmla="*/ 331076 h 6196792"/>
              <a:gd name="connsiteX16" fmla="*/ 3405601 w 5971326"/>
              <a:gd name="connsiteY16" fmla="*/ 331075 h 6196792"/>
              <a:gd name="connsiteX17" fmla="*/ 3398747 w 5971326"/>
              <a:gd name="connsiteY17" fmla="*/ 335365 h 6196792"/>
              <a:gd name="connsiteX18" fmla="*/ 0 w 5971326"/>
              <a:gd name="connsiteY18" fmla="*/ 0 h 6196792"/>
              <a:gd name="connsiteX19" fmla="*/ 2975065 w 5971326"/>
              <a:gd name="connsiteY19" fmla="*/ 0 h 6196792"/>
              <a:gd name="connsiteX20" fmla="*/ 5144732 w 5971326"/>
              <a:gd name="connsiteY20" fmla="*/ 3454004 h 6196792"/>
              <a:gd name="connsiteX21" fmla="*/ 3667999 w 5971326"/>
              <a:gd name="connsiteY21" fmla="*/ 5839276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71326" h="6196792">
                <a:moveTo>
                  <a:pt x="5249095" y="3620146"/>
                </a:moveTo>
                <a:lnTo>
                  <a:pt x="5971326" y="4769904"/>
                </a:lnTo>
                <a:lnTo>
                  <a:pt x="5971326" y="6196792"/>
                </a:lnTo>
                <a:lnTo>
                  <a:pt x="3892576" y="6196792"/>
                </a:lnTo>
                <a:lnTo>
                  <a:pt x="3772363" y="6005419"/>
                </a:lnTo>
                <a:close/>
                <a:moveTo>
                  <a:pt x="5968925" y="2457447"/>
                </a:moveTo>
                <a:lnTo>
                  <a:pt x="5968925" y="4426389"/>
                </a:lnTo>
                <a:lnTo>
                  <a:pt x="5356099" y="3447305"/>
                </a:lnTo>
                <a:close/>
                <a:moveTo>
                  <a:pt x="3188084" y="0"/>
                </a:moveTo>
                <a:lnTo>
                  <a:pt x="5968925" y="0"/>
                </a:lnTo>
                <a:lnTo>
                  <a:pt x="5968925" y="2122732"/>
                </a:lnTo>
                <a:lnTo>
                  <a:pt x="5251921" y="3280863"/>
                </a:lnTo>
                <a:lnTo>
                  <a:pt x="5251921" y="3280864"/>
                </a:lnTo>
                <a:lnTo>
                  <a:pt x="5250467" y="3283213"/>
                </a:lnTo>
                <a:lnTo>
                  <a:pt x="3398748" y="335366"/>
                </a:lnTo>
                <a:lnTo>
                  <a:pt x="3405602" y="331076"/>
                </a:lnTo>
                <a:lnTo>
                  <a:pt x="3405601" y="331075"/>
                </a:lnTo>
                <a:lnTo>
                  <a:pt x="3398747" y="335365"/>
                </a:lnTo>
                <a:close/>
                <a:moveTo>
                  <a:pt x="0" y="0"/>
                </a:moveTo>
                <a:lnTo>
                  <a:pt x="2975065" y="0"/>
                </a:lnTo>
                <a:lnTo>
                  <a:pt x="5144732" y="3454004"/>
                </a:lnTo>
                <a:lnTo>
                  <a:pt x="3667999" y="583927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8941927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247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EA54E247-95E7-4EB0-9B91-071AAB1FDFF1}"/>
              </a:ext>
            </a:extLst>
          </p:cNvPr>
          <p:cNvSpPr>
            <a:spLocks noGrp="1"/>
          </p:cNvSpPr>
          <p:nvPr>
            <p:ph type="pic" sz="quarter" idx="19" hasCustomPrompt="1"/>
          </p:nvPr>
        </p:nvSpPr>
        <p:spPr>
          <a:xfrm>
            <a:off x="3817066" y="1958343"/>
            <a:ext cx="1911250" cy="2217050"/>
          </a:xfrm>
          <a:custGeom>
            <a:avLst/>
            <a:gdLst>
              <a:gd name="connsiteX0" fmla="*/ 955625 w 1911250"/>
              <a:gd name="connsiteY0" fmla="*/ 0 h 2217050"/>
              <a:gd name="connsiteX1" fmla="*/ 1911250 w 1911250"/>
              <a:gd name="connsiteY1" fmla="*/ 477812 h 2217050"/>
              <a:gd name="connsiteX2" fmla="*/ 1911250 w 1911250"/>
              <a:gd name="connsiteY2" fmla="*/ 1739237 h 2217050"/>
              <a:gd name="connsiteX3" fmla="*/ 955625 w 1911250"/>
              <a:gd name="connsiteY3" fmla="*/ 2217050 h 2217050"/>
              <a:gd name="connsiteX4" fmla="*/ 0 w 1911250"/>
              <a:gd name="connsiteY4" fmla="*/ 1739237 h 2217050"/>
              <a:gd name="connsiteX5" fmla="*/ 0 w 1911250"/>
              <a:gd name="connsiteY5" fmla="*/ 477812 h 221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250" h="2217050">
                <a:moveTo>
                  <a:pt x="955625" y="0"/>
                </a:moveTo>
                <a:lnTo>
                  <a:pt x="1911250" y="477812"/>
                </a:lnTo>
                <a:lnTo>
                  <a:pt x="1911250" y="1739237"/>
                </a:lnTo>
                <a:lnTo>
                  <a:pt x="955625" y="2217050"/>
                </a:lnTo>
                <a:lnTo>
                  <a:pt x="0" y="1739237"/>
                </a:lnTo>
                <a:lnTo>
                  <a:pt x="0" y="4778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CE74D979-1486-4DF0-9764-A20E09841F77}"/>
              </a:ext>
            </a:extLst>
          </p:cNvPr>
          <p:cNvSpPr>
            <a:spLocks noGrp="1"/>
          </p:cNvSpPr>
          <p:nvPr>
            <p:ph type="pic" sz="quarter" idx="20" hasCustomPrompt="1"/>
          </p:nvPr>
        </p:nvSpPr>
        <p:spPr>
          <a:xfrm>
            <a:off x="6463684" y="1958343"/>
            <a:ext cx="1911250" cy="2217050"/>
          </a:xfrm>
          <a:custGeom>
            <a:avLst/>
            <a:gdLst>
              <a:gd name="connsiteX0" fmla="*/ 955625 w 1911250"/>
              <a:gd name="connsiteY0" fmla="*/ 0 h 2217050"/>
              <a:gd name="connsiteX1" fmla="*/ 1911250 w 1911250"/>
              <a:gd name="connsiteY1" fmla="*/ 477812 h 2217050"/>
              <a:gd name="connsiteX2" fmla="*/ 1911250 w 1911250"/>
              <a:gd name="connsiteY2" fmla="*/ 1739237 h 2217050"/>
              <a:gd name="connsiteX3" fmla="*/ 955625 w 1911250"/>
              <a:gd name="connsiteY3" fmla="*/ 2217050 h 2217050"/>
              <a:gd name="connsiteX4" fmla="*/ 0 w 1911250"/>
              <a:gd name="connsiteY4" fmla="*/ 1739237 h 2217050"/>
              <a:gd name="connsiteX5" fmla="*/ 0 w 1911250"/>
              <a:gd name="connsiteY5" fmla="*/ 477812 h 221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250" h="2217050">
                <a:moveTo>
                  <a:pt x="955625" y="0"/>
                </a:moveTo>
                <a:lnTo>
                  <a:pt x="1911250" y="477812"/>
                </a:lnTo>
                <a:lnTo>
                  <a:pt x="1911250" y="1739237"/>
                </a:lnTo>
                <a:lnTo>
                  <a:pt x="955625" y="2217050"/>
                </a:lnTo>
                <a:lnTo>
                  <a:pt x="0" y="1739237"/>
                </a:lnTo>
                <a:lnTo>
                  <a:pt x="0" y="4778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3B877CC1-C4F0-4FCC-8A1E-1D4D035FFE0C}"/>
              </a:ext>
            </a:extLst>
          </p:cNvPr>
          <p:cNvSpPr>
            <a:spLocks noGrp="1"/>
          </p:cNvSpPr>
          <p:nvPr>
            <p:ph type="pic" sz="quarter" idx="21" hasCustomPrompt="1"/>
          </p:nvPr>
        </p:nvSpPr>
        <p:spPr>
          <a:xfrm>
            <a:off x="9110302" y="1958343"/>
            <a:ext cx="1911250" cy="2217050"/>
          </a:xfrm>
          <a:custGeom>
            <a:avLst/>
            <a:gdLst>
              <a:gd name="connsiteX0" fmla="*/ 955625 w 1911250"/>
              <a:gd name="connsiteY0" fmla="*/ 0 h 2217050"/>
              <a:gd name="connsiteX1" fmla="*/ 1911250 w 1911250"/>
              <a:gd name="connsiteY1" fmla="*/ 477812 h 2217050"/>
              <a:gd name="connsiteX2" fmla="*/ 1911250 w 1911250"/>
              <a:gd name="connsiteY2" fmla="*/ 1739237 h 2217050"/>
              <a:gd name="connsiteX3" fmla="*/ 955625 w 1911250"/>
              <a:gd name="connsiteY3" fmla="*/ 2217050 h 2217050"/>
              <a:gd name="connsiteX4" fmla="*/ 0 w 1911250"/>
              <a:gd name="connsiteY4" fmla="*/ 1739237 h 2217050"/>
              <a:gd name="connsiteX5" fmla="*/ 0 w 1911250"/>
              <a:gd name="connsiteY5" fmla="*/ 477812 h 221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250" h="2217050">
                <a:moveTo>
                  <a:pt x="955625" y="0"/>
                </a:moveTo>
                <a:lnTo>
                  <a:pt x="1911250" y="477812"/>
                </a:lnTo>
                <a:lnTo>
                  <a:pt x="1911250" y="1739237"/>
                </a:lnTo>
                <a:lnTo>
                  <a:pt x="955625" y="2217050"/>
                </a:lnTo>
                <a:lnTo>
                  <a:pt x="0" y="1739237"/>
                </a:lnTo>
                <a:lnTo>
                  <a:pt x="0" y="4778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6" name="Picture Placeholder 15">
            <a:extLst>
              <a:ext uri="{FF2B5EF4-FFF2-40B4-BE49-F238E27FC236}">
                <a16:creationId xmlns:a16="http://schemas.microsoft.com/office/drawing/2014/main" id="{8ED2E9DB-2781-424B-9953-4C1E44FE8651}"/>
              </a:ext>
            </a:extLst>
          </p:cNvPr>
          <p:cNvSpPr>
            <a:spLocks noGrp="1"/>
          </p:cNvSpPr>
          <p:nvPr>
            <p:ph type="pic" sz="quarter" idx="18" hasCustomPrompt="1"/>
          </p:nvPr>
        </p:nvSpPr>
        <p:spPr>
          <a:xfrm>
            <a:off x="1170448" y="1958343"/>
            <a:ext cx="1911250" cy="2217050"/>
          </a:xfrm>
          <a:custGeom>
            <a:avLst/>
            <a:gdLst>
              <a:gd name="connsiteX0" fmla="*/ 955625 w 1911250"/>
              <a:gd name="connsiteY0" fmla="*/ 0 h 2217050"/>
              <a:gd name="connsiteX1" fmla="*/ 1911250 w 1911250"/>
              <a:gd name="connsiteY1" fmla="*/ 477812 h 2217050"/>
              <a:gd name="connsiteX2" fmla="*/ 1911250 w 1911250"/>
              <a:gd name="connsiteY2" fmla="*/ 1739237 h 2217050"/>
              <a:gd name="connsiteX3" fmla="*/ 955625 w 1911250"/>
              <a:gd name="connsiteY3" fmla="*/ 2217050 h 2217050"/>
              <a:gd name="connsiteX4" fmla="*/ 0 w 1911250"/>
              <a:gd name="connsiteY4" fmla="*/ 1739237 h 2217050"/>
              <a:gd name="connsiteX5" fmla="*/ 0 w 1911250"/>
              <a:gd name="connsiteY5" fmla="*/ 477812 h 221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250" h="2217050">
                <a:moveTo>
                  <a:pt x="955625" y="0"/>
                </a:moveTo>
                <a:lnTo>
                  <a:pt x="1911250" y="477812"/>
                </a:lnTo>
                <a:lnTo>
                  <a:pt x="1911250" y="1739237"/>
                </a:lnTo>
                <a:lnTo>
                  <a:pt x="955625" y="2217050"/>
                </a:lnTo>
                <a:lnTo>
                  <a:pt x="0" y="1739237"/>
                </a:lnTo>
                <a:lnTo>
                  <a:pt x="0" y="47781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03742509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248_Blank">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C7ED6545-8129-44F7-AF4E-217C2B3C054F}"/>
              </a:ext>
            </a:extLst>
          </p:cNvPr>
          <p:cNvSpPr>
            <a:spLocks noGrp="1"/>
          </p:cNvSpPr>
          <p:nvPr>
            <p:ph type="pic" sz="quarter" idx="19" hasCustomPrompt="1"/>
          </p:nvPr>
        </p:nvSpPr>
        <p:spPr>
          <a:xfrm>
            <a:off x="3814907"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6B0A3B7B-75F4-4178-853E-190C7B7E4D43}"/>
              </a:ext>
            </a:extLst>
          </p:cNvPr>
          <p:cNvSpPr>
            <a:spLocks noGrp="1"/>
          </p:cNvSpPr>
          <p:nvPr>
            <p:ph type="pic" sz="quarter" idx="20" hasCustomPrompt="1"/>
          </p:nvPr>
        </p:nvSpPr>
        <p:spPr>
          <a:xfrm>
            <a:off x="6618301"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8DCD2B1E-0D43-45B3-A9AB-A61B247F7820}"/>
              </a:ext>
            </a:extLst>
          </p:cNvPr>
          <p:cNvSpPr>
            <a:spLocks noGrp="1"/>
          </p:cNvSpPr>
          <p:nvPr>
            <p:ph type="pic" sz="quarter" idx="21" hasCustomPrompt="1"/>
          </p:nvPr>
        </p:nvSpPr>
        <p:spPr>
          <a:xfrm>
            <a:off x="9421695"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8" name="Picture Placeholder 17">
            <a:extLst>
              <a:ext uri="{FF2B5EF4-FFF2-40B4-BE49-F238E27FC236}">
                <a16:creationId xmlns:a16="http://schemas.microsoft.com/office/drawing/2014/main" id="{26AC288B-895B-45A3-A550-EB8979848D5F}"/>
              </a:ext>
            </a:extLst>
          </p:cNvPr>
          <p:cNvSpPr>
            <a:spLocks noGrp="1"/>
          </p:cNvSpPr>
          <p:nvPr>
            <p:ph type="pic" sz="quarter" idx="18" hasCustomPrompt="1"/>
          </p:nvPr>
        </p:nvSpPr>
        <p:spPr>
          <a:xfrm>
            <a:off x="1011512" y="2451451"/>
            <a:ext cx="1758792" cy="1758792"/>
          </a:xfrm>
          <a:custGeom>
            <a:avLst/>
            <a:gdLst>
              <a:gd name="connsiteX0" fmla="*/ 879396 w 1758792"/>
              <a:gd name="connsiteY0" fmla="*/ 0 h 1758792"/>
              <a:gd name="connsiteX1" fmla="*/ 1758792 w 1758792"/>
              <a:gd name="connsiteY1" fmla="*/ 879396 h 1758792"/>
              <a:gd name="connsiteX2" fmla="*/ 879396 w 1758792"/>
              <a:gd name="connsiteY2" fmla="*/ 1758792 h 1758792"/>
              <a:gd name="connsiteX3" fmla="*/ 0 w 1758792"/>
              <a:gd name="connsiteY3" fmla="*/ 879396 h 1758792"/>
              <a:gd name="connsiteX4" fmla="*/ 879396 w 1758792"/>
              <a:gd name="connsiteY4" fmla="*/ 0 h 17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92" h="1758792">
                <a:moveTo>
                  <a:pt x="879396" y="0"/>
                </a:moveTo>
                <a:cubicBezTo>
                  <a:pt x="1365073" y="0"/>
                  <a:pt x="1758792" y="393719"/>
                  <a:pt x="1758792" y="879396"/>
                </a:cubicBezTo>
                <a:cubicBezTo>
                  <a:pt x="1758792" y="1365073"/>
                  <a:pt x="1365073" y="1758792"/>
                  <a:pt x="879396" y="1758792"/>
                </a:cubicBezTo>
                <a:cubicBezTo>
                  <a:pt x="393719" y="1758792"/>
                  <a:pt x="0" y="1365073"/>
                  <a:pt x="0" y="879396"/>
                </a:cubicBezTo>
                <a:cubicBezTo>
                  <a:pt x="0" y="393719"/>
                  <a:pt x="393719" y="0"/>
                  <a:pt x="8793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77680603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249_Blank">
    <p:spTree>
      <p:nvGrpSpPr>
        <p:cNvPr id="1" name=""/>
        <p:cNvGrpSpPr/>
        <p:nvPr/>
      </p:nvGrpSpPr>
      <p:grpSpPr>
        <a:xfrm>
          <a:off x="0" y="0"/>
          <a:ext cx="0" cy="0"/>
          <a:chOff x="0" y="0"/>
          <a:chExt cx="0" cy="0"/>
        </a:xfrm>
      </p:grpSpPr>
      <p:sp>
        <p:nvSpPr>
          <p:cNvPr id="37" name="Picture Placeholder 36">
            <a:extLst>
              <a:ext uri="{FF2B5EF4-FFF2-40B4-BE49-F238E27FC236}">
                <a16:creationId xmlns:a16="http://schemas.microsoft.com/office/drawing/2014/main" id="{F68DE87E-A68F-4E30-9CFD-52333C3FF9ED}"/>
              </a:ext>
            </a:extLst>
          </p:cNvPr>
          <p:cNvSpPr>
            <a:spLocks noGrp="1"/>
          </p:cNvSpPr>
          <p:nvPr>
            <p:ph type="pic" sz="quarter" idx="22" hasCustomPrompt="1"/>
          </p:nvPr>
        </p:nvSpPr>
        <p:spPr>
          <a:xfrm>
            <a:off x="4081441"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8" name="Picture Placeholder 37">
            <a:extLst>
              <a:ext uri="{FF2B5EF4-FFF2-40B4-BE49-F238E27FC236}">
                <a16:creationId xmlns:a16="http://schemas.microsoft.com/office/drawing/2014/main" id="{02EF03B8-4C36-451A-B150-8433ED3EAAD5}"/>
              </a:ext>
            </a:extLst>
          </p:cNvPr>
          <p:cNvSpPr>
            <a:spLocks noGrp="1"/>
          </p:cNvSpPr>
          <p:nvPr>
            <p:ph type="pic" sz="quarter" idx="23" hasCustomPrompt="1"/>
          </p:nvPr>
        </p:nvSpPr>
        <p:spPr>
          <a:xfrm>
            <a:off x="6669303"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9" name="Picture Placeholder 38">
            <a:extLst>
              <a:ext uri="{FF2B5EF4-FFF2-40B4-BE49-F238E27FC236}">
                <a16:creationId xmlns:a16="http://schemas.microsoft.com/office/drawing/2014/main" id="{D21E04E3-D1C0-49C0-B898-1165563FB39B}"/>
              </a:ext>
            </a:extLst>
          </p:cNvPr>
          <p:cNvSpPr>
            <a:spLocks noGrp="1"/>
          </p:cNvSpPr>
          <p:nvPr>
            <p:ph type="pic" sz="quarter" idx="24" hasCustomPrompt="1"/>
          </p:nvPr>
        </p:nvSpPr>
        <p:spPr>
          <a:xfrm>
            <a:off x="9257165"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6" name="Picture Placeholder 35">
            <a:extLst>
              <a:ext uri="{FF2B5EF4-FFF2-40B4-BE49-F238E27FC236}">
                <a16:creationId xmlns:a16="http://schemas.microsoft.com/office/drawing/2014/main" id="{F1BD3838-8480-4FFF-82E0-3BC943D2C606}"/>
              </a:ext>
            </a:extLst>
          </p:cNvPr>
          <p:cNvSpPr>
            <a:spLocks noGrp="1"/>
          </p:cNvSpPr>
          <p:nvPr>
            <p:ph type="pic" sz="quarter" idx="25" hasCustomPrompt="1"/>
          </p:nvPr>
        </p:nvSpPr>
        <p:spPr>
          <a:xfrm>
            <a:off x="1493579" y="4234684"/>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4A509C87-4ED7-4291-BC47-1B665463715A}"/>
              </a:ext>
            </a:extLst>
          </p:cNvPr>
          <p:cNvSpPr>
            <a:spLocks noGrp="1"/>
          </p:cNvSpPr>
          <p:nvPr>
            <p:ph type="pic" sz="quarter" idx="19" hasCustomPrompt="1"/>
          </p:nvPr>
        </p:nvSpPr>
        <p:spPr>
          <a:xfrm>
            <a:off x="4081441"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C512EFE0-7ED8-4BB0-BF0D-DCDF5F577198}"/>
              </a:ext>
            </a:extLst>
          </p:cNvPr>
          <p:cNvSpPr>
            <a:spLocks noGrp="1"/>
          </p:cNvSpPr>
          <p:nvPr>
            <p:ph type="pic" sz="quarter" idx="20" hasCustomPrompt="1"/>
          </p:nvPr>
        </p:nvSpPr>
        <p:spPr>
          <a:xfrm>
            <a:off x="6669303"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AB3999EC-6EDC-4E6F-8B85-B0810A1048C0}"/>
              </a:ext>
            </a:extLst>
          </p:cNvPr>
          <p:cNvSpPr>
            <a:spLocks noGrp="1"/>
          </p:cNvSpPr>
          <p:nvPr>
            <p:ph type="pic" sz="quarter" idx="21" hasCustomPrompt="1"/>
          </p:nvPr>
        </p:nvSpPr>
        <p:spPr>
          <a:xfrm>
            <a:off x="9257165"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22" name="Picture Placeholder 21">
            <a:extLst>
              <a:ext uri="{FF2B5EF4-FFF2-40B4-BE49-F238E27FC236}">
                <a16:creationId xmlns:a16="http://schemas.microsoft.com/office/drawing/2014/main" id="{C1826A8C-896F-4B96-8986-BA812F7CE272}"/>
              </a:ext>
            </a:extLst>
          </p:cNvPr>
          <p:cNvSpPr>
            <a:spLocks noGrp="1"/>
          </p:cNvSpPr>
          <p:nvPr>
            <p:ph type="pic" sz="quarter" idx="18" hasCustomPrompt="1"/>
          </p:nvPr>
        </p:nvSpPr>
        <p:spPr>
          <a:xfrm>
            <a:off x="1493579" y="2037385"/>
            <a:ext cx="1282592" cy="1282592"/>
          </a:xfrm>
          <a:custGeom>
            <a:avLst/>
            <a:gdLst>
              <a:gd name="connsiteX0" fmla="*/ 641296 w 1282592"/>
              <a:gd name="connsiteY0" fmla="*/ 0 h 1282592"/>
              <a:gd name="connsiteX1" fmla="*/ 1282592 w 1282592"/>
              <a:gd name="connsiteY1" fmla="*/ 641296 h 1282592"/>
              <a:gd name="connsiteX2" fmla="*/ 641296 w 1282592"/>
              <a:gd name="connsiteY2" fmla="*/ 1282592 h 1282592"/>
              <a:gd name="connsiteX3" fmla="*/ 0 w 1282592"/>
              <a:gd name="connsiteY3" fmla="*/ 641296 h 1282592"/>
              <a:gd name="connsiteX4" fmla="*/ 641296 w 1282592"/>
              <a:gd name="connsiteY4" fmla="*/ 0 h 12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92" h="1282592">
                <a:moveTo>
                  <a:pt x="641296" y="0"/>
                </a:moveTo>
                <a:cubicBezTo>
                  <a:pt x="995474" y="0"/>
                  <a:pt x="1282592" y="287118"/>
                  <a:pt x="1282592" y="641296"/>
                </a:cubicBezTo>
                <a:cubicBezTo>
                  <a:pt x="1282592" y="995474"/>
                  <a:pt x="995474" y="1282592"/>
                  <a:pt x="641296" y="1282592"/>
                </a:cubicBezTo>
                <a:cubicBezTo>
                  <a:pt x="287118" y="1282592"/>
                  <a:pt x="0" y="995474"/>
                  <a:pt x="0" y="641296"/>
                </a:cubicBezTo>
                <a:cubicBezTo>
                  <a:pt x="0" y="287118"/>
                  <a:pt x="287118" y="0"/>
                  <a:pt x="641296"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20784273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userDrawn="1">
  <p:cSld name="Sub Slide">
    <p:spTree>
      <p:nvGrpSpPr>
        <p:cNvPr id="1" name=""/>
        <p:cNvGrpSpPr/>
        <p:nvPr/>
      </p:nvGrpSpPr>
      <p:grpSpPr>
        <a:xfrm>
          <a:off x="0" y="0"/>
          <a:ext cx="0" cy="0"/>
          <a:chOff x="0" y="0"/>
          <a:chExt cx="0" cy="0"/>
        </a:xfrm>
      </p:grpSpPr>
      <p:pic>
        <p:nvPicPr>
          <p:cNvPr id="9" name="Picture 8"/>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3745" y="6071272"/>
            <a:ext cx="1199535" cy="499388"/>
          </a:xfrm>
          <a:prstGeom prst="rect">
            <a:avLst/>
          </a:prstGeom>
        </p:spPr>
      </p:pic>
      <p:sp>
        <p:nvSpPr>
          <p:cNvPr id="6" name="Slide Number Placeholder 5"/>
          <p:cNvSpPr txBox="1">
            <a:spLocks/>
          </p:cNvSpPr>
          <p:nvPr userDrawn="1"/>
        </p:nvSpPr>
        <p:spPr>
          <a:xfrm>
            <a:off x="8847438" y="6320966"/>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AB1BAEC-EE63-BF4C-9FB9-F9AFBD5FCA36}" type="slidenum">
              <a:rPr lang="en-US" b="0" i="0" smtClean="0">
                <a:latin typeface="Helvetica Neue Regular" charset="0"/>
              </a:rPr>
              <a:pPr/>
              <a:t>‹#›</a:t>
            </a:fld>
            <a:endParaRPr lang="en-US" b="0" i="0">
              <a:latin typeface="Helvetica Neue Regular" charset="0"/>
            </a:endParaRPr>
          </a:p>
        </p:txBody>
      </p:sp>
      <p:cxnSp>
        <p:nvCxnSpPr>
          <p:cNvPr id="7" name="Straight Connector 6"/>
          <p:cNvCxnSpPr/>
          <p:nvPr userDrawn="1"/>
        </p:nvCxnSpPr>
        <p:spPr>
          <a:xfrm>
            <a:off x="362465" y="758687"/>
            <a:ext cx="11228173"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quarter" idx="10"/>
          </p:nvPr>
        </p:nvSpPr>
        <p:spPr>
          <a:xfrm>
            <a:off x="361950" y="949325"/>
            <a:ext cx="11228388" cy="4710113"/>
          </a:xfrm>
          <a:prstGeom prst="rect">
            <a:avLst/>
          </a:prstGeom>
        </p:spPr>
        <p:txBody>
          <a:bodyPr/>
          <a:lstStyle>
            <a:lvl1pPr marL="228600" indent="-228600">
              <a:buClr>
                <a:srgbClr val="F05222"/>
              </a:buClr>
              <a:buFont typeface="Wingdings" charset="2"/>
              <a:buChar char="§"/>
              <a:defRPr sz="2400">
                <a:latin typeface="Helvetica Neue" charset="0"/>
                <a:ea typeface="Helvetica Neue" charset="0"/>
                <a:cs typeface="Helvetica Neue" charset="0"/>
              </a:defRPr>
            </a:lvl1pPr>
            <a:lvl2pPr marL="685800" indent="-228600">
              <a:buClr>
                <a:srgbClr val="F05222"/>
              </a:buClr>
              <a:buFont typeface="Wingdings" charset="2"/>
              <a:buChar char="§"/>
              <a:defRPr sz="2000">
                <a:latin typeface="Helvetica Neue" charset="0"/>
                <a:ea typeface="Helvetica Neue" charset="0"/>
                <a:cs typeface="Helvetica Neue" charset="0"/>
              </a:defRPr>
            </a:lvl2pPr>
            <a:lvl3pPr marL="1143000" indent="-228600">
              <a:buClr>
                <a:srgbClr val="F05222"/>
              </a:buClr>
              <a:buFont typeface="Wingdings" charset="2"/>
              <a:buChar char="§"/>
              <a:defRPr sz="1800">
                <a:latin typeface="Helvetica Neue" charset="0"/>
                <a:ea typeface="Helvetica Neue" charset="0"/>
                <a:cs typeface="Helvetica Neue" charset="0"/>
              </a:defRPr>
            </a:lvl3pPr>
            <a:lvl4pPr marL="1600200" indent="-228600">
              <a:buClr>
                <a:srgbClr val="F05222"/>
              </a:buClr>
              <a:buFont typeface="Wingdings" charset="2"/>
              <a:buChar char="§"/>
              <a:defRPr sz="1600">
                <a:latin typeface="Helvetica Neue" charset="0"/>
                <a:ea typeface="Helvetica Neue" charset="0"/>
                <a:cs typeface="Helvetica Neue" charset="0"/>
              </a:defRPr>
            </a:lvl4pPr>
            <a:lvl5pPr marL="2057400" indent="-228600">
              <a:buClr>
                <a:srgbClr val="F05222"/>
              </a:buClr>
              <a:buFont typeface="Wingdings" charset="2"/>
              <a:buChar char="§"/>
              <a:defRPr sz="1600">
                <a:latin typeface="Helvetica Neue" charset="0"/>
                <a:ea typeface="Helvetica Neue" charset="0"/>
                <a:cs typeface="Helvetica Neue"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itle 1"/>
          <p:cNvSpPr>
            <a:spLocks noGrp="1"/>
          </p:cNvSpPr>
          <p:nvPr>
            <p:ph type="title"/>
          </p:nvPr>
        </p:nvSpPr>
        <p:spPr>
          <a:xfrm>
            <a:off x="294639" y="274638"/>
            <a:ext cx="9855843" cy="484049"/>
          </a:xfrm>
          <a:prstGeom prst="rect">
            <a:avLst/>
          </a:prstGeom>
        </p:spPr>
        <p:txBody>
          <a:bodyPr/>
          <a:lstStyle>
            <a:lvl1pPr>
              <a:defRPr sz="2500" b="1">
                <a:solidFill>
                  <a:srgbClr val="65675E"/>
                </a:solidFill>
                <a:latin typeface="Helvetica Neue" charset="0"/>
                <a:ea typeface="Helvetica Neue" charset="0"/>
                <a:cs typeface="Helvetica Neue" charset="0"/>
              </a:defRPr>
            </a:lvl1pPr>
          </a:lstStyle>
          <a:p>
            <a:r>
              <a:rPr lang="en-US"/>
              <a:t>Click to edit Master title style</a:t>
            </a:r>
          </a:p>
        </p:txBody>
      </p:sp>
    </p:spTree>
    <p:extLst>
      <p:ext uri="{BB962C8B-B14F-4D97-AF65-F5344CB8AC3E}">
        <p14:creationId xmlns:p14="http://schemas.microsoft.com/office/powerpoint/2010/main" val="55758086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4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3098482"/>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4532133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4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6544638-AB73-44A5-A661-D0CADB6BEDFA}"/>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22">
            <a:extLst>
              <a:ext uri="{FF2B5EF4-FFF2-40B4-BE49-F238E27FC236}">
                <a16:creationId xmlns:a16="http://schemas.microsoft.com/office/drawing/2014/main" id="{505CB7E6-86BC-415F-8CE1-3828D0E1EBC8}"/>
              </a:ext>
            </a:extLst>
          </p:cNvPr>
          <p:cNvSpPr>
            <a:spLocks noGrp="1"/>
          </p:cNvSpPr>
          <p:nvPr>
            <p:ph type="pic" sz="quarter" idx="20" hasCustomPrompt="1"/>
          </p:nvPr>
        </p:nvSpPr>
        <p:spPr>
          <a:xfrm>
            <a:off x="318769" y="330517"/>
            <a:ext cx="11551920" cy="2978167"/>
          </a:xfrm>
          <a:custGeom>
            <a:avLst/>
            <a:gdLst>
              <a:gd name="connsiteX0" fmla="*/ 0 w 3264448"/>
              <a:gd name="connsiteY0" fmla="*/ 0 h 2109282"/>
              <a:gd name="connsiteX1" fmla="*/ 3264448 w 3264448"/>
              <a:gd name="connsiteY1" fmla="*/ 0 h 2109282"/>
              <a:gd name="connsiteX2" fmla="*/ 3264448 w 3264448"/>
              <a:gd name="connsiteY2" fmla="*/ 2109282 h 2109282"/>
              <a:gd name="connsiteX3" fmla="*/ 0 w 3264448"/>
              <a:gd name="connsiteY3" fmla="*/ 2109282 h 2109282"/>
            </a:gdLst>
            <a:ahLst/>
            <a:cxnLst>
              <a:cxn ang="0">
                <a:pos x="connsiteX0" y="connsiteY0"/>
              </a:cxn>
              <a:cxn ang="0">
                <a:pos x="connsiteX1" y="connsiteY1"/>
              </a:cxn>
              <a:cxn ang="0">
                <a:pos x="connsiteX2" y="connsiteY2"/>
              </a:cxn>
              <a:cxn ang="0">
                <a:pos x="connsiteX3" y="connsiteY3"/>
              </a:cxn>
            </a:cxnLst>
            <a:rect l="l" t="t" r="r" b="b"/>
            <a:pathLst>
              <a:path w="3264448" h="2109282">
                <a:moveTo>
                  <a:pt x="0" y="0"/>
                </a:moveTo>
                <a:lnTo>
                  <a:pt x="3264448" y="0"/>
                </a:lnTo>
                <a:lnTo>
                  <a:pt x="3264448" y="2109282"/>
                </a:lnTo>
                <a:lnTo>
                  <a:pt x="0" y="21092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76661336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4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4F28F8B5-0BFC-447E-8333-617921FABB88}"/>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F4E388F-8712-494E-889B-FEA665E433E8}"/>
              </a:ext>
            </a:extLst>
          </p:cNvPr>
          <p:cNvSpPr>
            <a:spLocks noGrp="1"/>
          </p:cNvSpPr>
          <p:nvPr>
            <p:ph type="pic" sz="quarter" idx="21" hasCustomPrompt="1"/>
          </p:nvPr>
        </p:nvSpPr>
        <p:spPr>
          <a:xfrm>
            <a:off x="4853355" y="330517"/>
            <a:ext cx="7017970" cy="6196792"/>
          </a:xfrm>
          <a:custGeom>
            <a:avLst/>
            <a:gdLst>
              <a:gd name="connsiteX0" fmla="*/ 0 w 7017970"/>
              <a:gd name="connsiteY0" fmla="*/ 0 h 6196792"/>
              <a:gd name="connsiteX1" fmla="*/ 7017970 w 7017970"/>
              <a:gd name="connsiteY1" fmla="*/ 0 h 6196792"/>
              <a:gd name="connsiteX2" fmla="*/ 7017970 w 7017970"/>
              <a:gd name="connsiteY2" fmla="*/ 6196792 h 6196792"/>
              <a:gd name="connsiteX3" fmla="*/ 0 w 701797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017970" h="6196792">
                <a:moveTo>
                  <a:pt x="0" y="0"/>
                </a:moveTo>
                <a:lnTo>
                  <a:pt x="7017970" y="0"/>
                </a:lnTo>
                <a:lnTo>
                  <a:pt x="701797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9687582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3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630E638C-D1D0-44AD-9C10-7A926BC1016D}"/>
              </a:ext>
            </a:extLst>
          </p:cNvPr>
          <p:cNvSpPr>
            <a:spLocks noGrp="1"/>
          </p:cNvSpPr>
          <p:nvPr>
            <p:ph type="pic" sz="quarter" idx="17" hasCustomPrompt="1"/>
          </p:nvPr>
        </p:nvSpPr>
        <p:spPr>
          <a:xfrm>
            <a:off x="4026330" y="0"/>
            <a:ext cx="4950628" cy="2475314"/>
          </a:xfrm>
          <a:custGeom>
            <a:avLst/>
            <a:gdLst>
              <a:gd name="connsiteX0" fmla="*/ 0 w 4950628"/>
              <a:gd name="connsiteY0" fmla="*/ 0 h 2475314"/>
              <a:gd name="connsiteX1" fmla="*/ 4950628 w 4950628"/>
              <a:gd name="connsiteY1" fmla="*/ 0 h 2475314"/>
              <a:gd name="connsiteX2" fmla="*/ 2475314 w 4950628"/>
              <a:gd name="connsiteY2" fmla="*/ 2475314 h 2475314"/>
            </a:gdLst>
            <a:ahLst/>
            <a:cxnLst>
              <a:cxn ang="0">
                <a:pos x="connsiteX0" y="connsiteY0"/>
              </a:cxn>
              <a:cxn ang="0">
                <a:pos x="connsiteX1" y="connsiteY1"/>
              </a:cxn>
              <a:cxn ang="0">
                <a:pos x="connsiteX2" y="connsiteY2"/>
              </a:cxn>
            </a:cxnLst>
            <a:rect l="l" t="t" r="r" b="b"/>
            <a:pathLst>
              <a:path w="4950628" h="2475314">
                <a:moveTo>
                  <a:pt x="0" y="0"/>
                </a:moveTo>
                <a:lnTo>
                  <a:pt x="4950628" y="0"/>
                </a:lnTo>
                <a:lnTo>
                  <a:pt x="2475314" y="24753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26007595-96A8-4D42-B344-A5F7505FC706}"/>
              </a:ext>
            </a:extLst>
          </p:cNvPr>
          <p:cNvSpPr>
            <a:spLocks noGrp="1"/>
          </p:cNvSpPr>
          <p:nvPr>
            <p:ph type="pic" sz="quarter" idx="18" hasCustomPrompt="1"/>
          </p:nvPr>
        </p:nvSpPr>
        <p:spPr>
          <a:xfrm>
            <a:off x="6859862" y="347578"/>
            <a:ext cx="4971564" cy="4971565"/>
          </a:xfrm>
          <a:custGeom>
            <a:avLst/>
            <a:gdLst>
              <a:gd name="connsiteX0" fmla="*/ 2485782 w 4971564"/>
              <a:gd name="connsiteY0" fmla="*/ 0 h 4971565"/>
              <a:gd name="connsiteX1" fmla="*/ 4971564 w 4971564"/>
              <a:gd name="connsiteY1" fmla="*/ 2485783 h 4971565"/>
              <a:gd name="connsiteX2" fmla="*/ 2485782 w 4971564"/>
              <a:gd name="connsiteY2" fmla="*/ 4971565 h 4971565"/>
              <a:gd name="connsiteX3" fmla="*/ 0 w 4971564"/>
              <a:gd name="connsiteY3" fmla="*/ 2485783 h 4971565"/>
            </a:gdLst>
            <a:ahLst/>
            <a:cxnLst>
              <a:cxn ang="0">
                <a:pos x="connsiteX0" y="connsiteY0"/>
              </a:cxn>
              <a:cxn ang="0">
                <a:pos x="connsiteX1" y="connsiteY1"/>
              </a:cxn>
              <a:cxn ang="0">
                <a:pos x="connsiteX2" y="connsiteY2"/>
              </a:cxn>
              <a:cxn ang="0">
                <a:pos x="connsiteX3" y="connsiteY3"/>
              </a:cxn>
            </a:cxnLst>
            <a:rect l="l" t="t" r="r" b="b"/>
            <a:pathLst>
              <a:path w="4971564" h="4971565">
                <a:moveTo>
                  <a:pt x="2485782" y="0"/>
                </a:moveTo>
                <a:lnTo>
                  <a:pt x="4971564" y="2485783"/>
                </a:lnTo>
                <a:lnTo>
                  <a:pt x="2485782" y="4971565"/>
                </a:lnTo>
                <a:lnTo>
                  <a:pt x="0" y="248578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B3F948AB-3CC7-4C5B-B43C-BDEE1D1DC1A0}"/>
              </a:ext>
            </a:extLst>
          </p:cNvPr>
          <p:cNvSpPr>
            <a:spLocks noGrp="1"/>
          </p:cNvSpPr>
          <p:nvPr>
            <p:ph type="pic" sz="quarter" idx="19" hasCustomPrompt="1"/>
          </p:nvPr>
        </p:nvSpPr>
        <p:spPr>
          <a:xfrm>
            <a:off x="9714330" y="-3811"/>
            <a:ext cx="2477670" cy="2475314"/>
          </a:xfrm>
          <a:custGeom>
            <a:avLst/>
            <a:gdLst>
              <a:gd name="connsiteX0" fmla="*/ 0 w 2477670"/>
              <a:gd name="connsiteY0" fmla="*/ 0 h 2475314"/>
              <a:gd name="connsiteX1" fmla="*/ 2477670 w 2477670"/>
              <a:gd name="connsiteY1" fmla="*/ 0 h 2475314"/>
              <a:gd name="connsiteX2" fmla="*/ 2477670 w 2477670"/>
              <a:gd name="connsiteY2" fmla="*/ 2472958 h 2475314"/>
              <a:gd name="connsiteX3" fmla="*/ 2475314 w 2477670"/>
              <a:gd name="connsiteY3" fmla="*/ 2475314 h 2475314"/>
            </a:gdLst>
            <a:ahLst/>
            <a:cxnLst>
              <a:cxn ang="0">
                <a:pos x="connsiteX0" y="connsiteY0"/>
              </a:cxn>
              <a:cxn ang="0">
                <a:pos x="connsiteX1" y="connsiteY1"/>
              </a:cxn>
              <a:cxn ang="0">
                <a:pos x="connsiteX2" y="connsiteY2"/>
              </a:cxn>
              <a:cxn ang="0">
                <a:pos x="connsiteX3" y="connsiteY3"/>
              </a:cxn>
            </a:cxnLst>
            <a:rect l="l" t="t" r="r" b="b"/>
            <a:pathLst>
              <a:path w="2477670" h="2475314">
                <a:moveTo>
                  <a:pt x="0" y="0"/>
                </a:moveTo>
                <a:lnTo>
                  <a:pt x="2477670" y="0"/>
                </a:lnTo>
                <a:lnTo>
                  <a:pt x="2477670" y="2472958"/>
                </a:lnTo>
                <a:lnTo>
                  <a:pt x="2475314" y="247531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DE1128E5-1829-40C7-9B18-3350C396AC06}"/>
              </a:ext>
            </a:extLst>
          </p:cNvPr>
          <p:cNvSpPr>
            <a:spLocks noGrp="1"/>
          </p:cNvSpPr>
          <p:nvPr>
            <p:ph type="pic" sz="quarter" idx="20" hasCustomPrompt="1"/>
          </p:nvPr>
        </p:nvSpPr>
        <p:spPr>
          <a:xfrm>
            <a:off x="9703862" y="3191405"/>
            <a:ext cx="2488138" cy="3670751"/>
          </a:xfrm>
          <a:custGeom>
            <a:avLst/>
            <a:gdLst>
              <a:gd name="connsiteX0" fmla="*/ 2485782 w 2488138"/>
              <a:gd name="connsiteY0" fmla="*/ 0 h 3670751"/>
              <a:gd name="connsiteX1" fmla="*/ 2488138 w 2488138"/>
              <a:gd name="connsiteY1" fmla="*/ 2356 h 3670751"/>
              <a:gd name="connsiteX2" fmla="*/ 2488138 w 2488138"/>
              <a:gd name="connsiteY2" fmla="*/ 3670751 h 3670751"/>
              <a:gd name="connsiteX3" fmla="*/ 1184968 w 2488138"/>
              <a:gd name="connsiteY3" fmla="*/ 3670751 h 3670751"/>
              <a:gd name="connsiteX4" fmla="*/ 0 w 2488138"/>
              <a:gd name="connsiteY4" fmla="*/ 2485783 h 3670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8138" h="3670751">
                <a:moveTo>
                  <a:pt x="2485782" y="0"/>
                </a:moveTo>
                <a:lnTo>
                  <a:pt x="2488138" y="2356"/>
                </a:lnTo>
                <a:lnTo>
                  <a:pt x="2488138" y="3670751"/>
                </a:lnTo>
                <a:lnTo>
                  <a:pt x="1184968" y="3670751"/>
                </a:lnTo>
                <a:lnTo>
                  <a:pt x="0" y="248578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5745370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2_Blank">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B88D8108-0FA1-41F6-9B1F-77AB3FF025C0}"/>
              </a:ext>
            </a:extLst>
          </p:cNvPr>
          <p:cNvSpPr>
            <a:spLocks noGrp="1"/>
          </p:cNvSpPr>
          <p:nvPr>
            <p:ph type="pic" sz="quarter" idx="18" hasCustomPrompt="1"/>
          </p:nvPr>
        </p:nvSpPr>
        <p:spPr>
          <a:xfrm>
            <a:off x="8022193" y="92644"/>
            <a:ext cx="2498968" cy="2498968"/>
          </a:xfrm>
          <a:custGeom>
            <a:avLst/>
            <a:gdLst>
              <a:gd name="connsiteX0" fmla="*/ 1249485 w 2498968"/>
              <a:gd name="connsiteY0" fmla="*/ 0 h 2498968"/>
              <a:gd name="connsiteX1" fmla="*/ 1323567 w 2498968"/>
              <a:gd name="connsiteY1" fmla="*/ 30686 h 2498968"/>
              <a:gd name="connsiteX2" fmla="*/ 2468283 w 2498968"/>
              <a:gd name="connsiteY2" fmla="*/ 1175403 h 2498968"/>
              <a:gd name="connsiteX3" fmla="*/ 2468283 w 2498968"/>
              <a:gd name="connsiteY3" fmla="*/ 1323567 h 2498968"/>
              <a:gd name="connsiteX4" fmla="*/ 1323567 w 2498968"/>
              <a:gd name="connsiteY4" fmla="*/ 2468283 h 2498968"/>
              <a:gd name="connsiteX5" fmla="*/ 1175402 w 2498968"/>
              <a:gd name="connsiteY5" fmla="*/ 2468283 h 2498968"/>
              <a:gd name="connsiteX6" fmla="*/ 30687 w 2498968"/>
              <a:gd name="connsiteY6" fmla="*/ 1323567 h 2498968"/>
              <a:gd name="connsiteX7" fmla="*/ 30687 w 2498968"/>
              <a:gd name="connsiteY7" fmla="*/ 1175403 h 2498968"/>
              <a:gd name="connsiteX8" fmla="*/ 1175402 w 2498968"/>
              <a:gd name="connsiteY8" fmla="*/ 30686 h 2498968"/>
              <a:gd name="connsiteX9" fmla="*/ 1249485 w 2498968"/>
              <a:gd name="connsiteY9" fmla="*/ 0 h 249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8968" h="2498968">
                <a:moveTo>
                  <a:pt x="1249485" y="0"/>
                </a:moveTo>
                <a:cubicBezTo>
                  <a:pt x="1276297" y="0"/>
                  <a:pt x="1303110" y="10229"/>
                  <a:pt x="1323567" y="30686"/>
                </a:cubicBezTo>
                <a:lnTo>
                  <a:pt x="2468283" y="1175403"/>
                </a:lnTo>
                <a:cubicBezTo>
                  <a:pt x="2509197" y="1216317"/>
                  <a:pt x="2509197" y="1282652"/>
                  <a:pt x="2468283" y="1323567"/>
                </a:cubicBezTo>
                <a:lnTo>
                  <a:pt x="1323567" y="2468283"/>
                </a:lnTo>
                <a:cubicBezTo>
                  <a:pt x="1282652" y="2509197"/>
                  <a:pt x="1216317" y="2509197"/>
                  <a:pt x="1175402" y="2468283"/>
                </a:cubicBezTo>
                <a:lnTo>
                  <a:pt x="30687" y="1323567"/>
                </a:lnTo>
                <a:cubicBezTo>
                  <a:pt x="-10228" y="1282652"/>
                  <a:pt x="-10228" y="1216317"/>
                  <a:pt x="30687" y="1175403"/>
                </a:cubicBezTo>
                <a:lnTo>
                  <a:pt x="1175402" y="30686"/>
                </a:lnTo>
                <a:cubicBezTo>
                  <a:pt x="1195860" y="10229"/>
                  <a:pt x="1222672" y="0"/>
                  <a:pt x="124948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2F062E2-BFDE-49A2-A628-5C453C3C9DC4}"/>
              </a:ext>
            </a:extLst>
          </p:cNvPr>
          <p:cNvSpPr>
            <a:spLocks noGrp="1"/>
          </p:cNvSpPr>
          <p:nvPr>
            <p:ph type="pic" sz="quarter" idx="20" hasCustomPrompt="1"/>
          </p:nvPr>
        </p:nvSpPr>
        <p:spPr>
          <a:xfrm>
            <a:off x="9503755" y="3920"/>
            <a:ext cx="2688246" cy="5579285"/>
          </a:xfrm>
          <a:custGeom>
            <a:avLst/>
            <a:gdLst>
              <a:gd name="connsiteX0" fmla="*/ 2688246 w 2688246"/>
              <a:gd name="connsiteY0" fmla="*/ 0 h 5579285"/>
              <a:gd name="connsiteX1" fmla="*/ 2688246 w 2688246"/>
              <a:gd name="connsiteY1" fmla="*/ 5579285 h 5579285"/>
              <a:gd name="connsiteX2" fmla="*/ 71699 w 2688246"/>
              <a:gd name="connsiteY2" fmla="*/ 2962739 h 5579285"/>
              <a:gd name="connsiteX3" fmla="*/ 71699 w 2688246"/>
              <a:gd name="connsiteY3" fmla="*/ 2616547 h 5579285"/>
            </a:gdLst>
            <a:ahLst/>
            <a:cxnLst>
              <a:cxn ang="0">
                <a:pos x="connsiteX0" y="connsiteY0"/>
              </a:cxn>
              <a:cxn ang="0">
                <a:pos x="connsiteX1" y="connsiteY1"/>
              </a:cxn>
              <a:cxn ang="0">
                <a:pos x="connsiteX2" y="connsiteY2"/>
              </a:cxn>
              <a:cxn ang="0">
                <a:pos x="connsiteX3" y="connsiteY3"/>
              </a:cxn>
            </a:cxnLst>
            <a:rect l="l" t="t" r="r" b="b"/>
            <a:pathLst>
              <a:path w="2688246" h="5579285">
                <a:moveTo>
                  <a:pt x="2688246" y="0"/>
                </a:moveTo>
                <a:lnTo>
                  <a:pt x="2688246" y="5579285"/>
                </a:lnTo>
                <a:lnTo>
                  <a:pt x="71699" y="2962739"/>
                </a:lnTo>
                <a:cubicBezTo>
                  <a:pt x="-23899" y="2867140"/>
                  <a:pt x="-23899" y="2712145"/>
                  <a:pt x="71699" y="2616547"/>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95D2F946-A169-4EED-B5C5-859854AAA7A3}"/>
              </a:ext>
            </a:extLst>
          </p:cNvPr>
          <p:cNvSpPr>
            <a:spLocks noGrp="1"/>
          </p:cNvSpPr>
          <p:nvPr>
            <p:ph type="pic" sz="quarter" idx="19" hasCustomPrompt="1"/>
          </p:nvPr>
        </p:nvSpPr>
        <p:spPr>
          <a:xfrm>
            <a:off x="7401881" y="3038963"/>
            <a:ext cx="3739594" cy="3739594"/>
          </a:xfrm>
          <a:custGeom>
            <a:avLst/>
            <a:gdLst>
              <a:gd name="connsiteX0" fmla="*/ 1869797 w 3739594"/>
              <a:gd name="connsiteY0" fmla="*/ 0 h 3739594"/>
              <a:gd name="connsiteX1" fmla="*/ 1980657 w 3739594"/>
              <a:gd name="connsiteY1" fmla="*/ 45919 h 3739594"/>
              <a:gd name="connsiteX2" fmla="*/ 3693675 w 3739594"/>
              <a:gd name="connsiteY2" fmla="*/ 1758937 h 3739594"/>
              <a:gd name="connsiteX3" fmla="*/ 3693675 w 3739594"/>
              <a:gd name="connsiteY3" fmla="*/ 1980658 h 3739594"/>
              <a:gd name="connsiteX4" fmla="*/ 1980658 w 3739594"/>
              <a:gd name="connsiteY4" fmla="*/ 3693675 h 3739594"/>
              <a:gd name="connsiteX5" fmla="*/ 1758938 w 3739594"/>
              <a:gd name="connsiteY5" fmla="*/ 3693675 h 3739594"/>
              <a:gd name="connsiteX6" fmla="*/ 45920 w 3739594"/>
              <a:gd name="connsiteY6" fmla="*/ 1980657 h 3739594"/>
              <a:gd name="connsiteX7" fmla="*/ 45920 w 3739594"/>
              <a:gd name="connsiteY7" fmla="*/ 1758937 h 3739594"/>
              <a:gd name="connsiteX8" fmla="*/ 1758937 w 3739594"/>
              <a:gd name="connsiteY8" fmla="*/ 45919 h 3739594"/>
              <a:gd name="connsiteX9" fmla="*/ 1869797 w 3739594"/>
              <a:gd name="connsiteY9" fmla="*/ 0 h 373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9594" h="3739594">
                <a:moveTo>
                  <a:pt x="1869797" y="0"/>
                </a:moveTo>
                <a:cubicBezTo>
                  <a:pt x="1909920" y="0"/>
                  <a:pt x="1950044" y="15306"/>
                  <a:pt x="1980657" y="45919"/>
                </a:cubicBezTo>
                <a:lnTo>
                  <a:pt x="3693675" y="1758937"/>
                </a:lnTo>
                <a:cubicBezTo>
                  <a:pt x="3754901" y="1820164"/>
                  <a:pt x="3754901" y="1919432"/>
                  <a:pt x="3693675" y="1980658"/>
                </a:cubicBezTo>
                <a:lnTo>
                  <a:pt x="1980658" y="3693675"/>
                </a:lnTo>
                <a:cubicBezTo>
                  <a:pt x="1919432" y="3754901"/>
                  <a:pt x="1820164" y="3754901"/>
                  <a:pt x="1758938" y="3693675"/>
                </a:cubicBezTo>
                <a:lnTo>
                  <a:pt x="45920" y="1980657"/>
                </a:lnTo>
                <a:cubicBezTo>
                  <a:pt x="-15306" y="1919431"/>
                  <a:pt x="-15306" y="1820163"/>
                  <a:pt x="45920" y="1758937"/>
                </a:cubicBezTo>
                <a:lnTo>
                  <a:pt x="1758937" y="45919"/>
                </a:lnTo>
                <a:cubicBezTo>
                  <a:pt x="1789550" y="15306"/>
                  <a:pt x="1829674" y="0"/>
                  <a:pt x="1869797"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5D5AF023-4358-4587-ADDE-648028F4001E}"/>
              </a:ext>
            </a:extLst>
          </p:cNvPr>
          <p:cNvSpPr>
            <a:spLocks noGrp="1"/>
          </p:cNvSpPr>
          <p:nvPr>
            <p:ph type="pic" sz="quarter" idx="17" hasCustomPrompt="1"/>
          </p:nvPr>
        </p:nvSpPr>
        <p:spPr>
          <a:xfrm>
            <a:off x="6009613" y="1254597"/>
            <a:ext cx="3077936" cy="3077937"/>
          </a:xfrm>
          <a:custGeom>
            <a:avLst/>
            <a:gdLst>
              <a:gd name="connsiteX0" fmla="*/ 1538969 w 3077936"/>
              <a:gd name="connsiteY0" fmla="*/ 0 h 3077937"/>
              <a:gd name="connsiteX1" fmla="*/ 1630215 w 3077936"/>
              <a:gd name="connsiteY1" fmla="*/ 37795 h 3077937"/>
              <a:gd name="connsiteX2" fmla="*/ 3040142 w 3077936"/>
              <a:gd name="connsiteY2" fmla="*/ 1447723 h 3077937"/>
              <a:gd name="connsiteX3" fmla="*/ 3040142 w 3077936"/>
              <a:gd name="connsiteY3" fmla="*/ 1630214 h 3077937"/>
              <a:gd name="connsiteX4" fmla="*/ 1630215 w 3077936"/>
              <a:gd name="connsiteY4" fmla="*/ 3040142 h 3077937"/>
              <a:gd name="connsiteX5" fmla="*/ 1447723 w 3077936"/>
              <a:gd name="connsiteY5" fmla="*/ 3040142 h 3077937"/>
              <a:gd name="connsiteX6" fmla="*/ 37795 w 3077936"/>
              <a:gd name="connsiteY6" fmla="*/ 1630214 h 3077937"/>
              <a:gd name="connsiteX7" fmla="*/ 37795 w 3077936"/>
              <a:gd name="connsiteY7" fmla="*/ 1447723 h 3077937"/>
              <a:gd name="connsiteX8" fmla="*/ 1447723 w 3077936"/>
              <a:gd name="connsiteY8" fmla="*/ 37795 h 3077937"/>
              <a:gd name="connsiteX9" fmla="*/ 1538969 w 3077936"/>
              <a:gd name="connsiteY9" fmla="*/ 0 h 307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7936" h="3077937">
                <a:moveTo>
                  <a:pt x="1538969" y="0"/>
                </a:moveTo>
                <a:cubicBezTo>
                  <a:pt x="1571993" y="0"/>
                  <a:pt x="1605018" y="12598"/>
                  <a:pt x="1630215" y="37795"/>
                </a:cubicBezTo>
                <a:lnTo>
                  <a:pt x="3040142" y="1447723"/>
                </a:lnTo>
                <a:cubicBezTo>
                  <a:pt x="3090535" y="1498116"/>
                  <a:pt x="3090535" y="1579821"/>
                  <a:pt x="3040142" y="1630214"/>
                </a:cubicBezTo>
                <a:lnTo>
                  <a:pt x="1630215" y="3040142"/>
                </a:lnTo>
                <a:cubicBezTo>
                  <a:pt x="1579821" y="3090536"/>
                  <a:pt x="1498116" y="3090536"/>
                  <a:pt x="1447723" y="3040142"/>
                </a:cubicBezTo>
                <a:lnTo>
                  <a:pt x="37795" y="1630214"/>
                </a:lnTo>
                <a:cubicBezTo>
                  <a:pt x="-12598" y="1579821"/>
                  <a:pt x="-12598" y="1498116"/>
                  <a:pt x="37795" y="1447723"/>
                </a:cubicBezTo>
                <a:lnTo>
                  <a:pt x="1447723" y="37795"/>
                </a:lnTo>
                <a:cubicBezTo>
                  <a:pt x="1472920" y="12598"/>
                  <a:pt x="1505944" y="0"/>
                  <a:pt x="1538969"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3663623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48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45D98162-5EB3-4A4E-A6FD-A414B0A1859B}"/>
              </a:ext>
            </a:extLst>
          </p:cNvPr>
          <p:cNvSpPr>
            <a:spLocks noGrp="1"/>
          </p:cNvSpPr>
          <p:nvPr>
            <p:ph type="pic" sz="quarter" idx="21" hasCustomPrompt="1"/>
          </p:nvPr>
        </p:nvSpPr>
        <p:spPr>
          <a:xfrm>
            <a:off x="1066770" y="330604"/>
            <a:ext cx="5674658" cy="6196793"/>
          </a:xfrm>
          <a:custGeom>
            <a:avLst/>
            <a:gdLst>
              <a:gd name="connsiteX0" fmla="*/ 2212038 w 5674658"/>
              <a:gd name="connsiteY0" fmla="*/ 0 h 6196793"/>
              <a:gd name="connsiteX1" fmla="*/ 5674658 w 5674658"/>
              <a:gd name="connsiteY1" fmla="*/ 0 h 6196793"/>
              <a:gd name="connsiteX2" fmla="*/ 3462620 w 5674658"/>
              <a:gd name="connsiteY2" fmla="*/ 6196793 h 6196793"/>
              <a:gd name="connsiteX3" fmla="*/ 0 w 5674658"/>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5674658" h="6196793">
                <a:moveTo>
                  <a:pt x="2212038" y="0"/>
                </a:moveTo>
                <a:lnTo>
                  <a:pt x="5674658" y="0"/>
                </a:lnTo>
                <a:lnTo>
                  <a:pt x="3462620"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864667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EAA16D-BD40-4427-843D-987EB670A7F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2CB83DF-B64E-4050-A6EB-CBA4E2725F7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F7CF263-AD87-44C2-B17D-DB7AED49A4F0}"/>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8C43B4E-49E4-4D6D-88D3-6203F022700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54B46A4-097B-4F07-B36B-37622F6D560B}"/>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D41FA6-300A-4639-90BC-BB23F0E131B2}"/>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8" name="Footer Placeholder 7">
            <a:extLst>
              <a:ext uri="{FF2B5EF4-FFF2-40B4-BE49-F238E27FC236}">
                <a16:creationId xmlns:a16="http://schemas.microsoft.com/office/drawing/2014/main" id="{C16C190C-901D-4B5E-A638-DD6E6D9ED38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A8DFBB8-0F8C-4093-89B6-BB0F51539820}"/>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394827661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4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C401B1BF-0CFE-410C-BCD8-6817156A277D}"/>
              </a:ext>
            </a:extLst>
          </p:cNvPr>
          <p:cNvSpPr>
            <a:spLocks noGrp="1"/>
          </p:cNvSpPr>
          <p:nvPr>
            <p:ph type="pic" sz="quarter" idx="21" hasCustomPrompt="1"/>
          </p:nvPr>
        </p:nvSpPr>
        <p:spPr>
          <a:xfrm>
            <a:off x="4165601" y="330517"/>
            <a:ext cx="3312423" cy="6196792"/>
          </a:xfrm>
          <a:custGeom>
            <a:avLst/>
            <a:gdLst>
              <a:gd name="connsiteX0" fmla="*/ 0 w 3312423"/>
              <a:gd name="connsiteY0" fmla="*/ 0 h 6196792"/>
              <a:gd name="connsiteX1" fmla="*/ 3312423 w 3312423"/>
              <a:gd name="connsiteY1" fmla="*/ 0 h 6196792"/>
              <a:gd name="connsiteX2" fmla="*/ 3312423 w 3312423"/>
              <a:gd name="connsiteY2" fmla="*/ 6196792 h 6196792"/>
              <a:gd name="connsiteX3" fmla="*/ 0 w 3312423"/>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12423" h="6196792">
                <a:moveTo>
                  <a:pt x="0" y="0"/>
                </a:moveTo>
                <a:lnTo>
                  <a:pt x="3312423" y="0"/>
                </a:lnTo>
                <a:lnTo>
                  <a:pt x="3312423"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7652219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4" name="Picture Placeholder 23">
            <a:extLst>
              <a:ext uri="{FF2B5EF4-FFF2-40B4-BE49-F238E27FC236}">
                <a16:creationId xmlns:a16="http://schemas.microsoft.com/office/drawing/2014/main" id="{7A52F69C-83C8-4865-BFCE-17D2FD52E279}"/>
              </a:ext>
            </a:extLst>
          </p:cNvPr>
          <p:cNvSpPr>
            <a:spLocks noGrp="1"/>
          </p:cNvSpPr>
          <p:nvPr>
            <p:ph type="pic" sz="quarter" idx="17" hasCustomPrompt="1"/>
          </p:nvPr>
        </p:nvSpPr>
        <p:spPr>
          <a:xfrm>
            <a:off x="382543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F40A4AB3-0152-4ACD-80B3-F8E7B2C9F465}"/>
              </a:ext>
            </a:extLst>
          </p:cNvPr>
          <p:cNvSpPr>
            <a:spLocks noGrp="1"/>
          </p:cNvSpPr>
          <p:nvPr>
            <p:ph type="pic" sz="quarter" idx="18" hasCustomPrompt="1"/>
          </p:nvPr>
        </p:nvSpPr>
        <p:spPr>
          <a:xfrm>
            <a:off x="6507861" y="100273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D8114277-D605-4F1C-8D80-70BEE411DFBB}"/>
              </a:ext>
            </a:extLst>
          </p:cNvPr>
          <p:cNvSpPr>
            <a:spLocks noGrp="1"/>
          </p:cNvSpPr>
          <p:nvPr>
            <p:ph type="pic" sz="quarter" idx="19" hasCustomPrompt="1"/>
          </p:nvPr>
        </p:nvSpPr>
        <p:spPr>
          <a:xfrm>
            <a:off x="9190290"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0841EF5-2F2C-45E9-9672-AD7F6C17AB79}"/>
              </a:ext>
            </a:extLst>
          </p:cNvPr>
          <p:cNvSpPr>
            <a:spLocks noGrp="1"/>
          </p:cNvSpPr>
          <p:nvPr>
            <p:ph type="pic" sz="quarter" idx="16" hasCustomPrompt="1"/>
          </p:nvPr>
        </p:nvSpPr>
        <p:spPr>
          <a:xfrm>
            <a:off x="1143001" y="1469392"/>
            <a:ext cx="1858710" cy="1858710"/>
          </a:xfrm>
          <a:custGeom>
            <a:avLst/>
            <a:gdLst>
              <a:gd name="connsiteX0" fmla="*/ 929355 w 1858710"/>
              <a:gd name="connsiteY0" fmla="*/ 0 h 1858710"/>
              <a:gd name="connsiteX1" fmla="*/ 1858710 w 1858710"/>
              <a:gd name="connsiteY1" fmla="*/ 929355 h 1858710"/>
              <a:gd name="connsiteX2" fmla="*/ 929355 w 1858710"/>
              <a:gd name="connsiteY2" fmla="*/ 1858710 h 1858710"/>
              <a:gd name="connsiteX3" fmla="*/ 0 w 1858710"/>
              <a:gd name="connsiteY3" fmla="*/ 929355 h 1858710"/>
              <a:gd name="connsiteX4" fmla="*/ 929355 w 1858710"/>
              <a:gd name="connsiteY4" fmla="*/ 0 h 185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710" h="1858710">
                <a:moveTo>
                  <a:pt x="929355" y="0"/>
                </a:moveTo>
                <a:cubicBezTo>
                  <a:pt x="1442624" y="0"/>
                  <a:pt x="1858710" y="416086"/>
                  <a:pt x="1858710" y="929355"/>
                </a:cubicBezTo>
                <a:cubicBezTo>
                  <a:pt x="1858710" y="1442624"/>
                  <a:pt x="1442624" y="1858710"/>
                  <a:pt x="929355" y="1858710"/>
                </a:cubicBezTo>
                <a:cubicBezTo>
                  <a:pt x="416086" y="1858710"/>
                  <a:pt x="0" y="1442624"/>
                  <a:pt x="0" y="929355"/>
                </a:cubicBezTo>
                <a:cubicBezTo>
                  <a:pt x="0" y="416086"/>
                  <a:pt x="416086" y="0"/>
                  <a:pt x="92935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8227535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5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A1781D8D-2581-4364-86F0-3C2D83AEC80A}"/>
              </a:ext>
            </a:extLst>
          </p:cNvPr>
          <p:cNvSpPr>
            <a:spLocks noGrp="1"/>
          </p:cNvSpPr>
          <p:nvPr>
            <p:ph type="pic" sz="quarter" idx="20" hasCustomPrompt="1"/>
          </p:nvPr>
        </p:nvSpPr>
        <p:spPr>
          <a:xfrm>
            <a:off x="319405"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286389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4458337" y="330517"/>
            <a:ext cx="7412988"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22867112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6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D2589A10-6513-4502-AC86-2B6622BBDD56}"/>
              </a:ext>
            </a:extLst>
          </p:cNvPr>
          <p:cNvSpPr>
            <a:spLocks noGrp="1"/>
          </p:cNvSpPr>
          <p:nvPr>
            <p:ph type="pic" sz="quarter" idx="20" hasCustomPrompt="1"/>
          </p:nvPr>
        </p:nvSpPr>
        <p:spPr>
          <a:xfrm>
            <a:off x="5190977" y="330517"/>
            <a:ext cx="6680347" cy="6196792"/>
          </a:xfrm>
          <a:custGeom>
            <a:avLst/>
            <a:gdLst>
              <a:gd name="connsiteX0" fmla="*/ 0 w 7412988"/>
              <a:gd name="connsiteY0" fmla="*/ 0 h 6196792"/>
              <a:gd name="connsiteX1" fmla="*/ 7412988 w 7412988"/>
              <a:gd name="connsiteY1" fmla="*/ 0 h 6196792"/>
              <a:gd name="connsiteX2" fmla="*/ 7412988 w 7412988"/>
              <a:gd name="connsiteY2" fmla="*/ 6196792 h 6196792"/>
              <a:gd name="connsiteX3" fmla="*/ 0 w 7412988"/>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7412988" h="6196792">
                <a:moveTo>
                  <a:pt x="0" y="0"/>
                </a:moveTo>
                <a:lnTo>
                  <a:pt x="7412988" y="0"/>
                </a:lnTo>
                <a:lnTo>
                  <a:pt x="7412988"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5094665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302AFACA-5317-4CF3-8783-762BFFA9D4F6}"/>
              </a:ext>
            </a:extLst>
          </p:cNvPr>
          <p:cNvSpPr>
            <a:spLocks noGrp="1"/>
          </p:cNvSpPr>
          <p:nvPr>
            <p:ph type="pic" sz="quarter" idx="20" hasCustomPrompt="1"/>
          </p:nvPr>
        </p:nvSpPr>
        <p:spPr>
          <a:xfrm>
            <a:off x="3429676"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D853ED10-8305-4A94-B3F9-37B31149DD0D}"/>
              </a:ext>
            </a:extLst>
          </p:cNvPr>
          <p:cNvSpPr>
            <a:spLocks noGrp="1"/>
          </p:cNvSpPr>
          <p:nvPr>
            <p:ph type="pic" sz="quarter" idx="21" hasCustomPrompt="1"/>
          </p:nvPr>
        </p:nvSpPr>
        <p:spPr>
          <a:xfrm>
            <a:off x="5622725" y="330604"/>
            <a:ext cx="4386099" cy="6196792"/>
          </a:xfrm>
          <a:custGeom>
            <a:avLst/>
            <a:gdLst>
              <a:gd name="connsiteX0" fmla="*/ 2331212 w 4386099"/>
              <a:gd name="connsiteY0" fmla="*/ 0 h 6196792"/>
              <a:gd name="connsiteX1" fmla="*/ 4386099 w 4386099"/>
              <a:gd name="connsiteY1" fmla="*/ 0 h 6196792"/>
              <a:gd name="connsiteX2" fmla="*/ 2054887 w 4386099"/>
              <a:gd name="connsiteY2" fmla="*/ 6196792 h 6196792"/>
              <a:gd name="connsiteX3" fmla="*/ 0 w 4386099"/>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4386099" h="6196792">
                <a:moveTo>
                  <a:pt x="2331212" y="0"/>
                </a:moveTo>
                <a:lnTo>
                  <a:pt x="4386099" y="0"/>
                </a:lnTo>
                <a:lnTo>
                  <a:pt x="2054887"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2F6951E9-EE57-4E70-B188-992709521D22}"/>
              </a:ext>
            </a:extLst>
          </p:cNvPr>
          <p:cNvSpPr>
            <a:spLocks noGrp="1"/>
          </p:cNvSpPr>
          <p:nvPr>
            <p:ph type="pic" sz="quarter" idx="22" hasCustomPrompt="1"/>
          </p:nvPr>
        </p:nvSpPr>
        <p:spPr>
          <a:xfrm>
            <a:off x="7815775" y="330604"/>
            <a:ext cx="4055550" cy="6196792"/>
          </a:xfrm>
          <a:custGeom>
            <a:avLst/>
            <a:gdLst>
              <a:gd name="connsiteX0" fmla="*/ 2331146 w 4055550"/>
              <a:gd name="connsiteY0" fmla="*/ 0 h 6196792"/>
              <a:gd name="connsiteX1" fmla="*/ 4055550 w 4055550"/>
              <a:gd name="connsiteY1" fmla="*/ 0 h 6196792"/>
              <a:gd name="connsiteX2" fmla="*/ 4055550 w 4055550"/>
              <a:gd name="connsiteY2" fmla="*/ 878484 h 6196792"/>
              <a:gd name="connsiteX3" fmla="*/ 4055550 w 4055550"/>
              <a:gd name="connsiteY3" fmla="*/ 6196792 h 6196792"/>
              <a:gd name="connsiteX4" fmla="*/ 1506026 w 4055550"/>
              <a:gd name="connsiteY4" fmla="*/ 6196792 h 6196792"/>
              <a:gd name="connsiteX5" fmla="*/ 1506026 w 4055550"/>
              <a:gd name="connsiteY5" fmla="*/ 6196618 h 6196792"/>
              <a:gd name="connsiteX6" fmla="*/ 0 w 4055550"/>
              <a:gd name="connsiteY6" fmla="*/ 6196618 h 6196792"/>
              <a:gd name="connsiteX7" fmla="*/ 1506026 w 4055550"/>
              <a:gd name="connsiteY7" fmla="*/ 2193323 h 6196792"/>
              <a:gd name="connsiteX8" fmla="*/ 1506026 w 4055550"/>
              <a:gd name="connsiteY8" fmla="*/ 2193320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5550" h="6196792">
                <a:moveTo>
                  <a:pt x="2331146" y="0"/>
                </a:moveTo>
                <a:lnTo>
                  <a:pt x="4055550" y="0"/>
                </a:lnTo>
                <a:lnTo>
                  <a:pt x="4055550" y="878484"/>
                </a:lnTo>
                <a:lnTo>
                  <a:pt x="4055550" y="6196792"/>
                </a:lnTo>
                <a:lnTo>
                  <a:pt x="1506026" y="6196792"/>
                </a:lnTo>
                <a:lnTo>
                  <a:pt x="1506026" y="6196618"/>
                </a:lnTo>
                <a:lnTo>
                  <a:pt x="0" y="6196618"/>
                </a:lnTo>
                <a:lnTo>
                  <a:pt x="1506026" y="2193323"/>
                </a:lnTo>
                <a:lnTo>
                  <a:pt x="1506026" y="21933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4336209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6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9AFEEABC-62CE-4E7A-AFDA-32BA8A663D28}"/>
              </a:ext>
            </a:extLst>
          </p:cNvPr>
          <p:cNvSpPr>
            <a:spLocks noGrp="1"/>
          </p:cNvSpPr>
          <p:nvPr>
            <p:ph type="pic" sz="quarter" idx="21" hasCustomPrompt="1"/>
          </p:nvPr>
        </p:nvSpPr>
        <p:spPr>
          <a:xfrm>
            <a:off x="4702390" y="329082"/>
            <a:ext cx="7168935" cy="6199033"/>
          </a:xfrm>
          <a:custGeom>
            <a:avLst/>
            <a:gdLst>
              <a:gd name="connsiteX0" fmla="*/ 4354893 w 7168935"/>
              <a:gd name="connsiteY0" fmla="*/ 0 h 6199033"/>
              <a:gd name="connsiteX1" fmla="*/ 7168935 w 7168935"/>
              <a:gd name="connsiteY1" fmla="*/ 1436 h 6199033"/>
              <a:gd name="connsiteX2" fmla="*/ 7168935 w 7168935"/>
              <a:gd name="connsiteY2" fmla="*/ 6198228 h 6199033"/>
              <a:gd name="connsiteX3" fmla="*/ 6413954 w 7168935"/>
              <a:gd name="connsiteY3" fmla="*/ 6198228 h 6199033"/>
              <a:gd name="connsiteX4" fmla="*/ 6413954 w 7168935"/>
              <a:gd name="connsiteY4" fmla="*/ 6199033 h 6199033"/>
              <a:gd name="connsiteX5" fmla="*/ 0 w 7168935"/>
              <a:gd name="connsiteY5" fmla="*/ 6199033 h 6199033"/>
              <a:gd name="connsiteX6" fmla="*/ 3599912 w 7168935"/>
              <a:gd name="connsiteY6" fmla="*/ 805 h 6199033"/>
              <a:gd name="connsiteX7" fmla="*/ 4354202 w 7168935"/>
              <a:gd name="connsiteY7" fmla="*/ 1190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4354893" y="0"/>
                </a:moveTo>
                <a:lnTo>
                  <a:pt x="7168935" y="1436"/>
                </a:lnTo>
                <a:lnTo>
                  <a:pt x="7168935" y="6198228"/>
                </a:lnTo>
                <a:lnTo>
                  <a:pt x="6413954" y="6198228"/>
                </a:lnTo>
                <a:lnTo>
                  <a:pt x="6413954" y="6199033"/>
                </a:lnTo>
                <a:lnTo>
                  <a:pt x="0" y="6199033"/>
                </a:lnTo>
                <a:lnTo>
                  <a:pt x="3599912" y="805"/>
                </a:lnTo>
                <a:lnTo>
                  <a:pt x="4354202" y="119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52174033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6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C052F4F3-8D8D-4E03-87F4-179AE5FEE89D}"/>
              </a:ext>
            </a:extLst>
          </p:cNvPr>
          <p:cNvSpPr>
            <a:spLocks noGrp="1"/>
          </p:cNvSpPr>
          <p:nvPr>
            <p:ph type="pic" sz="quarter" idx="20" hasCustomPrompt="1"/>
          </p:nvPr>
        </p:nvSpPr>
        <p:spPr>
          <a:xfrm>
            <a:off x="319407" y="329082"/>
            <a:ext cx="7168935" cy="6199033"/>
          </a:xfrm>
          <a:custGeom>
            <a:avLst/>
            <a:gdLst>
              <a:gd name="connsiteX0" fmla="*/ 2814042 w 7168935"/>
              <a:gd name="connsiteY0" fmla="*/ 0 h 6199033"/>
              <a:gd name="connsiteX1" fmla="*/ 2814733 w 7168935"/>
              <a:gd name="connsiteY1" fmla="*/ 1190 h 6199033"/>
              <a:gd name="connsiteX2" fmla="*/ 3569023 w 7168935"/>
              <a:gd name="connsiteY2" fmla="*/ 805 h 6199033"/>
              <a:gd name="connsiteX3" fmla="*/ 7168935 w 7168935"/>
              <a:gd name="connsiteY3" fmla="*/ 6199033 h 6199033"/>
              <a:gd name="connsiteX4" fmla="*/ 754981 w 7168935"/>
              <a:gd name="connsiteY4" fmla="*/ 6199033 h 6199033"/>
              <a:gd name="connsiteX5" fmla="*/ 754981 w 7168935"/>
              <a:gd name="connsiteY5" fmla="*/ 6198228 h 6199033"/>
              <a:gd name="connsiteX6" fmla="*/ 0 w 7168935"/>
              <a:gd name="connsiteY6" fmla="*/ 6198228 h 6199033"/>
              <a:gd name="connsiteX7" fmla="*/ 0 w 7168935"/>
              <a:gd name="connsiteY7" fmla="*/ 1436 h 619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68935" h="6199033">
                <a:moveTo>
                  <a:pt x="2814042" y="0"/>
                </a:moveTo>
                <a:lnTo>
                  <a:pt x="2814733" y="1190"/>
                </a:lnTo>
                <a:lnTo>
                  <a:pt x="3569023" y="805"/>
                </a:lnTo>
                <a:lnTo>
                  <a:pt x="7168935" y="6199033"/>
                </a:lnTo>
                <a:lnTo>
                  <a:pt x="754981" y="6199033"/>
                </a:lnTo>
                <a:lnTo>
                  <a:pt x="754981" y="6198228"/>
                </a:lnTo>
                <a:lnTo>
                  <a:pt x="0" y="6198228"/>
                </a:lnTo>
                <a:lnTo>
                  <a:pt x="0" y="143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24564762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92F36809-1A0D-4C78-BABE-44FC427DF295}"/>
              </a:ext>
            </a:extLst>
          </p:cNvPr>
          <p:cNvSpPr>
            <a:spLocks noGrp="1"/>
          </p:cNvSpPr>
          <p:nvPr>
            <p:ph type="pic" sz="quarter" idx="17" hasCustomPrompt="1"/>
          </p:nvPr>
        </p:nvSpPr>
        <p:spPr>
          <a:xfrm>
            <a:off x="5126501"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5" name="Picture Placeholder 14">
            <a:extLst>
              <a:ext uri="{FF2B5EF4-FFF2-40B4-BE49-F238E27FC236}">
                <a16:creationId xmlns:a16="http://schemas.microsoft.com/office/drawing/2014/main" id="{45D3DE85-1894-4C5B-9B9E-2D377C6CD39A}"/>
              </a:ext>
            </a:extLst>
          </p:cNvPr>
          <p:cNvSpPr>
            <a:spLocks noGrp="1"/>
          </p:cNvSpPr>
          <p:nvPr>
            <p:ph type="pic" sz="quarter" idx="18" hasCustomPrompt="1"/>
          </p:nvPr>
        </p:nvSpPr>
        <p:spPr>
          <a:xfrm>
            <a:off x="8498913" y="330517"/>
            <a:ext cx="3372412" cy="6196792"/>
          </a:xfrm>
          <a:custGeom>
            <a:avLst/>
            <a:gdLst>
              <a:gd name="connsiteX0" fmla="*/ 0 w 3372412"/>
              <a:gd name="connsiteY0" fmla="*/ 0 h 6196792"/>
              <a:gd name="connsiteX1" fmla="*/ 3372412 w 3372412"/>
              <a:gd name="connsiteY1" fmla="*/ 0 h 6196792"/>
              <a:gd name="connsiteX2" fmla="*/ 3372412 w 3372412"/>
              <a:gd name="connsiteY2" fmla="*/ 6196792 h 6196792"/>
              <a:gd name="connsiteX3" fmla="*/ 0 w 3372412"/>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3372412" h="6196792">
                <a:moveTo>
                  <a:pt x="0" y="0"/>
                </a:moveTo>
                <a:lnTo>
                  <a:pt x="3372412" y="0"/>
                </a:lnTo>
                <a:lnTo>
                  <a:pt x="3372412"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79387596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65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4" name="Picture Placeholder 13">
            <a:extLst>
              <a:ext uri="{FF2B5EF4-FFF2-40B4-BE49-F238E27FC236}">
                <a16:creationId xmlns:a16="http://schemas.microsoft.com/office/drawing/2014/main" id="{C0B37419-CA97-45D5-9ECD-BD48FF8E8001}"/>
              </a:ext>
            </a:extLst>
          </p:cNvPr>
          <p:cNvSpPr>
            <a:spLocks noGrp="1"/>
          </p:cNvSpPr>
          <p:nvPr>
            <p:ph type="pic" sz="quarter" idx="18" hasCustomPrompt="1"/>
          </p:nvPr>
        </p:nvSpPr>
        <p:spPr>
          <a:xfrm>
            <a:off x="5252290" y="2396116"/>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22B1034-4211-4DAB-BFAB-F9EA72752708}"/>
              </a:ext>
            </a:extLst>
          </p:cNvPr>
          <p:cNvSpPr>
            <a:spLocks noGrp="1"/>
          </p:cNvSpPr>
          <p:nvPr>
            <p:ph type="pic" sz="quarter" idx="19" hasCustomPrompt="1"/>
          </p:nvPr>
        </p:nvSpPr>
        <p:spPr>
          <a:xfrm>
            <a:off x="5252290" y="4461714"/>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C87638EC-D9EA-4AC5-8869-7026EBB9CDDA}"/>
              </a:ext>
            </a:extLst>
          </p:cNvPr>
          <p:cNvSpPr>
            <a:spLocks noGrp="1"/>
          </p:cNvSpPr>
          <p:nvPr>
            <p:ph type="pic" sz="quarter" idx="17" hasCustomPrompt="1"/>
          </p:nvPr>
        </p:nvSpPr>
        <p:spPr>
          <a:xfrm>
            <a:off x="5252290" y="330519"/>
            <a:ext cx="2689412" cy="2065597"/>
          </a:xfrm>
          <a:custGeom>
            <a:avLst/>
            <a:gdLst>
              <a:gd name="connsiteX0" fmla="*/ 0 w 2689412"/>
              <a:gd name="connsiteY0" fmla="*/ 0 h 2065597"/>
              <a:gd name="connsiteX1" fmla="*/ 2689412 w 2689412"/>
              <a:gd name="connsiteY1" fmla="*/ 0 h 2065597"/>
              <a:gd name="connsiteX2" fmla="*/ 2689412 w 2689412"/>
              <a:gd name="connsiteY2" fmla="*/ 2065597 h 2065597"/>
              <a:gd name="connsiteX3" fmla="*/ 0 w 2689412"/>
              <a:gd name="connsiteY3" fmla="*/ 2065597 h 2065597"/>
            </a:gdLst>
            <a:ahLst/>
            <a:cxnLst>
              <a:cxn ang="0">
                <a:pos x="connsiteX0" y="connsiteY0"/>
              </a:cxn>
              <a:cxn ang="0">
                <a:pos x="connsiteX1" y="connsiteY1"/>
              </a:cxn>
              <a:cxn ang="0">
                <a:pos x="connsiteX2" y="connsiteY2"/>
              </a:cxn>
              <a:cxn ang="0">
                <a:pos x="connsiteX3" y="connsiteY3"/>
              </a:cxn>
            </a:cxnLst>
            <a:rect l="l" t="t" r="r" b="b"/>
            <a:pathLst>
              <a:path w="2689412" h="2065597">
                <a:moveTo>
                  <a:pt x="0" y="0"/>
                </a:moveTo>
                <a:lnTo>
                  <a:pt x="2689412" y="0"/>
                </a:lnTo>
                <a:lnTo>
                  <a:pt x="2689412" y="2065597"/>
                </a:lnTo>
                <a:lnTo>
                  <a:pt x="0" y="20655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0654618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41A2BB-CFE0-45C2-A388-D6B75E16BC2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230B8DB-40C5-46BE-99DC-ECBE7D343D71}"/>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4" name="Footer Placeholder 3">
            <a:extLst>
              <a:ext uri="{FF2B5EF4-FFF2-40B4-BE49-F238E27FC236}">
                <a16:creationId xmlns:a16="http://schemas.microsoft.com/office/drawing/2014/main" id="{25DC6B23-5FE4-4E2C-BCC1-56E0BA950181}"/>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AF2DE19-8B2A-47E6-9BB2-4356DEE06ECA}"/>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141919805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6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14EEF71E-32E7-4F14-8053-2635EFF1050F}"/>
              </a:ext>
            </a:extLst>
          </p:cNvPr>
          <p:cNvSpPr>
            <a:spLocks noGrp="1"/>
          </p:cNvSpPr>
          <p:nvPr>
            <p:ph type="pic" sz="quarter" idx="20" hasCustomPrompt="1"/>
          </p:nvPr>
        </p:nvSpPr>
        <p:spPr>
          <a:xfrm>
            <a:off x="5499100" y="33069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8EF1A44F-EC7A-46D4-97F7-DA4174240F6B}"/>
              </a:ext>
            </a:extLst>
          </p:cNvPr>
          <p:cNvSpPr>
            <a:spLocks noGrp="1"/>
          </p:cNvSpPr>
          <p:nvPr>
            <p:ph type="pic" sz="quarter" idx="21" hasCustomPrompt="1"/>
          </p:nvPr>
        </p:nvSpPr>
        <p:spPr>
          <a:xfrm>
            <a:off x="8861425" y="33519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4FAE3983-B0A9-4BD7-87E2-B6AED1627CA1}"/>
              </a:ext>
            </a:extLst>
          </p:cNvPr>
          <p:cNvSpPr>
            <a:spLocks noGrp="1"/>
          </p:cNvSpPr>
          <p:nvPr>
            <p:ph type="pic" sz="quarter" idx="22" hasCustomPrompt="1"/>
          </p:nvPr>
        </p:nvSpPr>
        <p:spPr>
          <a:xfrm>
            <a:off x="8861425" y="3615989"/>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CC7A6243-60BB-4FFF-B474-F48090B7869A}"/>
              </a:ext>
            </a:extLst>
          </p:cNvPr>
          <p:cNvSpPr>
            <a:spLocks noGrp="1"/>
          </p:cNvSpPr>
          <p:nvPr>
            <p:ph type="pic" sz="quarter" idx="19" hasCustomPrompt="1"/>
          </p:nvPr>
        </p:nvSpPr>
        <p:spPr>
          <a:xfrm>
            <a:off x="5499100" y="3611482"/>
            <a:ext cx="3009900" cy="2312921"/>
          </a:xfrm>
          <a:custGeom>
            <a:avLst/>
            <a:gdLst>
              <a:gd name="connsiteX0" fmla="*/ 0 w 3009900"/>
              <a:gd name="connsiteY0" fmla="*/ 0 h 2312921"/>
              <a:gd name="connsiteX1" fmla="*/ 3009900 w 3009900"/>
              <a:gd name="connsiteY1" fmla="*/ 0 h 2312921"/>
              <a:gd name="connsiteX2" fmla="*/ 3009900 w 3009900"/>
              <a:gd name="connsiteY2" fmla="*/ 2312921 h 2312921"/>
              <a:gd name="connsiteX3" fmla="*/ 0 w 3009900"/>
              <a:gd name="connsiteY3" fmla="*/ 2312921 h 2312921"/>
            </a:gdLst>
            <a:ahLst/>
            <a:cxnLst>
              <a:cxn ang="0">
                <a:pos x="connsiteX0" y="connsiteY0"/>
              </a:cxn>
              <a:cxn ang="0">
                <a:pos x="connsiteX1" y="connsiteY1"/>
              </a:cxn>
              <a:cxn ang="0">
                <a:pos x="connsiteX2" y="connsiteY2"/>
              </a:cxn>
              <a:cxn ang="0">
                <a:pos x="connsiteX3" y="connsiteY3"/>
              </a:cxn>
            </a:cxnLst>
            <a:rect l="l" t="t" r="r" b="b"/>
            <a:pathLst>
              <a:path w="3009900" h="2312921">
                <a:moveTo>
                  <a:pt x="0" y="0"/>
                </a:moveTo>
                <a:lnTo>
                  <a:pt x="3009900" y="0"/>
                </a:lnTo>
                <a:lnTo>
                  <a:pt x="3009900" y="2312921"/>
                </a:lnTo>
                <a:lnTo>
                  <a:pt x="0" y="231292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949868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995E001-8C39-4D49-9C94-D31BDCE90485}"/>
              </a:ext>
            </a:extLst>
          </p:cNvPr>
          <p:cNvSpPr>
            <a:spLocks noGrp="1"/>
          </p:cNvSpPr>
          <p:nvPr>
            <p:ph type="pic" sz="quarter" idx="20" hasCustomPrompt="1"/>
          </p:nvPr>
        </p:nvSpPr>
        <p:spPr>
          <a:xfrm>
            <a:off x="4370294"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46801507-90A2-4E30-AAF2-7D408F7699E6}"/>
              </a:ext>
            </a:extLst>
          </p:cNvPr>
          <p:cNvSpPr>
            <a:spLocks noGrp="1"/>
          </p:cNvSpPr>
          <p:nvPr>
            <p:ph type="pic" sz="quarter" idx="21" hasCustomPrompt="1"/>
          </p:nvPr>
        </p:nvSpPr>
        <p:spPr>
          <a:xfrm>
            <a:off x="6870638"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8DDFDBBE-E2FA-40BE-84C3-F7D2B3A1E792}"/>
              </a:ext>
            </a:extLst>
          </p:cNvPr>
          <p:cNvSpPr>
            <a:spLocks noGrp="1"/>
          </p:cNvSpPr>
          <p:nvPr>
            <p:ph type="pic" sz="quarter" idx="22" hasCustomPrompt="1"/>
          </p:nvPr>
        </p:nvSpPr>
        <p:spPr>
          <a:xfrm>
            <a:off x="9370982" y="33034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206944D-849F-44D0-BEE0-4F533492AC8E}"/>
              </a:ext>
            </a:extLst>
          </p:cNvPr>
          <p:cNvSpPr>
            <a:spLocks noGrp="1"/>
          </p:cNvSpPr>
          <p:nvPr>
            <p:ph type="pic" sz="quarter" idx="23" hasCustomPrompt="1"/>
          </p:nvPr>
        </p:nvSpPr>
        <p:spPr>
          <a:xfrm>
            <a:off x="4370294"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2890E47-D403-4F9E-8D4D-2535BECDE463}"/>
              </a:ext>
            </a:extLst>
          </p:cNvPr>
          <p:cNvSpPr>
            <a:spLocks noGrp="1"/>
          </p:cNvSpPr>
          <p:nvPr>
            <p:ph type="pic" sz="quarter" idx="24" hasCustomPrompt="1"/>
          </p:nvPr>
        </p:nvSpPr>
        <p:spPr>
          <a:xfrm>
            <a:off x="6870638"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E6AD8BB4-77D8-40CE-86F8-A8461363A8B2}"/>
              </a:ext>
            </a:extLst>
          </p:cNvPr>
          <p:cNvSpPr>
            <a:spLocks noGrp="1"/>
          </p:cNvSpPr>
          <p:nvPr>
            <p:ph type="pic" sz="quarter" idx="25" hasCustomPrompt="1"/>
          </p:nvPr>
        </p:nvSpPr>
        <p:spPr>
          <a:xfrm>
            <a:off x="9370982" y="3439304"/>
            <a:ext cx="2500344" cy="3098656"/>
          </a:xfrm>
          <a:custGeom>
            <a:avLst/>
            <a:gdLst>
              <a:gd name="connsiteX0" fmla="*/ 0 w 2500344"/>
              <a:gd name="connsiteY0" fmla="*/ 0 h 3098656"/>
              <a:gd name="connsiteX1" fmla="*/ 2500344 w 2500344"/>
              <a:gd name="connsiteY1" fmla="*/ 0 h 3098656"/>
              <a:gd name="connsiteX2" fmla="*/ 2500344 w 2500344"/>
              <a:gd name="connsiteY2" fmla="*/ 3098656 h 3098656"/>
              <a:gd name="connsiteX3" fmla="*/ 0 w 2500344"/>
              <a:gd name="connsiteY3" fmla="*/ 3098656 h 3098656"/>
            </a:gdLst>
            <a:ahLst/>
            <a:cxnLst>
              <a:cxn ang="0">
                <a:pos x="connsiteX0" y="connsiteY0"/>
              </a:cxn>
              <a:cxn ang="0">
                <a:pos x="connsiteX1" y="connsiteY1"/>
              </a:cxn>
              <a:cxn ang="0">
                <a:pos x="connsiteX2" y="connsiteY2"/>
              </a:cxn>
              <a:cxn ang="0">
                <a:pos x="connsiteX3" y="connsiteY3"/>
              </a:cxn>
            </a:cxnLst>
            <a:rect l="l" t="t" r="r" b="b"/>
            <a:pathLst>
              <a:path w="2500344" h="3098656">
                <a:moveTo>
                  <a:pt x="0" y="0"/>
                </a:moveTo>
                <a:lnTo>
                  <a:pt x="2500344" y="0"/>
                </a:lnTo>
                <a:lnTo>
                  <a:pt x="2500344" y="3098656"/>
                </a:lnTo>
                <a:lnTo>
                  <a:pt x="0" y="309865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7427283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68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65E6D89A-B07E-4A0E-A61D-C42760439EF2}"/>
              </a:ext>
            </a:extLst>
          </p:cNvPr>
          <p:cNvSpPr>
            <a:spLocks noGrp="1"/>
          </p:cNvSpPr>
          <p:nvPr>
            <p:ph type="pic" sz="quarter" idx="21" hasCustomPrompt="1"/>
          </p:nvPr>
        </p:nvSpPr>
        <p:spPr>
          <a:xfrm>
            <a:off x="6403887"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D192ADEA-D4E1-45BE-8C0B-8CADE0B0C55D}"/>
              </a:ext>
            </a:extLst>
          </p:cNvPr>
          <p:cNvSpPr>
            <a:spLocks noGrp="1"/>
          </p:cNvSpPr>
          <p:nvPr>
            <p:ph type="pic" sz="quarter" idx="20" hasCustomPrompt="1"/>
          </p:nvPr>
        </p:nvSpPr>
        <p:spPr>
          <a:xfrm>
            <a:off x="769462" y="1938646"/>
            <a:ext cx="4884224" cy="2891241"/>
          </a:xfrm>
          <a:custGeom>
            <a:avLst/>
            <a:gdLst>
              <a:gd name="connsiteX0" fmla="*/ 0 w 4884224"/>
              <a:gd name="connsiteY0" fmla="*/ 0 h 2891241"/>
              <a:gd name="connsiteX1" fmla="*/ 4884224 w 4884224"/>
              <a:gd name="connsiteY1" fmla="*/ 0 h 2891241"/>
              <a:gd name="connsiteX2" fmla="*/ 4884224 w 4884224"/>
              <a:gd name="connsiteY2" fmla="*/ 2891241 h 2891241"/>
              <a:gd name="connsiteX3" fmla="*/ 0 w 4884224"/>
              <a:gd name="connsiteY3" fmla="*/ 2891241 h 2891241"/>
            </a:gdLst>
            <a:ahLst/>
            <a:cxnLst>
              <a:cxn ang="0">
                <a:pos x="connsiteX0" y="connsiteY0"/>
              </a:cxn>
              <a:cxn ang="0">
                <a:pos x="connsiteX1" y="connsiteY1"/>
              </a:cxn>
              <a:cxn ang="0">
                <a:pos x="connsiteX2" y="connsiteY2"/>
              </a:cxn>
              <a:cxn ang="0">
                <a:pos x="connsiteX3" y="connsiteY3"/>
              </a:cxn>
            </a:cxnLst>
            <a:rect l="l" t="t" r="r" b="b"/>
            <a:pathLst>
              <a:path w="4884224" h="2891241">
                <a:moveTo>
                  <a:pt x="0" y="0"/>
                </a:moveTo>
                <a:lnTo>
                  <a:pt x="4884224" y="0"/>
                </a:lnTo>
                <a:lnTo>
                  <a:pt x="4884224" y="2891241"/>
                </a:lnTo>
                <a:lnTo>
                  <a:pt x="0" y="289124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3995751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69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3" name="Picture Placeholder 12">
            <a:extLst>
              <a:ext uri="{FF2B5EF4-FFF2-40B4-BE49-F238E27FC236}">
                <a16:creationId xmlns:a16="http://schemas.microsoft.com/office/drawing/2014/main" id="{90924F86-3AA7-47D3-A8DD-A748DA229A0E}"/>
              </a:ext>
            </a:extLst>
          </p:cNvPr>
          <p:cNvSpPr>
            <a:spLocks noGrp="1"/>
          </p:cNvSpPr>
          <p:nvPr>
            <p:ph type="pic" sz="quarter" idx="21" hasCustomPrompt="1"/>
          </p:nvPr>
        </p:nvSpPr>
        <p:spPr>
          <a:xfrm>
            <a:off x="439937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7E21D9CB-5425-4100-ADDD-699B886A5688}"/>
              </a:ext>
            </a:extLst>
          </p:cNvPr>
          <p:cNvSpPr>
            <a:spLocks noGrp="1"/>
          </p:cNvSpPr>
          <p:nvPr>
            <p:ph type="pic" sz="quarter" idx="20" hasCustomPrompt="1"/>
          </p:nvPr>
        </p:nvSpPr>
        <p:spPr>
          <a:xfrm>
            <a:off x="613613"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2" name="Picture Placeholder 11">
            <a:extLst>
              <a:ext uri="{FF2B5EF4-FFF2-40B4-BE49-F238E27FC236}">
                <a16:creationId xmlns:a16="http://schemas.microsoft.com/office/drawing/2014/main" id="{00EF9DB1-3964-4C8E-9ECD-337102D730B6}"/>
              </a:ext>
            </a:extLst>
          </p:cNvPr>
          <p:cNvSpPr>
            <a:spLocks noGrp="1"/>
          </p:cNvSpPr>
          <p:nvPr>
            <p:ph type="pic" sz="quarter" idx="22" hasCustomPrompt="1"/>
          </p:nvPr>
        </p:nvSpPr>
        <p:spPr>
          <a:xfrm>
            <a:off x="8185132" y="2077492"/>
            <a:ext cx="3393257" cy="2386929"/>
          </a:xfrm>
          <a:custGeom>
            <a:avLst/>
            <a:gdLst>
              <a:gd name="connsiteX0" fmla="*/ 0 w 3393257"/>
              <a:gd name="connsiteY0" fmla="*/ 0 h 2386929"/>
              <a:gd name="connsiteX1" fmla="*/ 3393257 w 3393257"/>
              <a:gd name="connsiteY1" fmla="*/ 0 h 2386929"/>
              <a:gd name="connsiteX2" fmla="*/ 3393257 w 3393257"/>
              <a:gd name="connsiteY2" fmla="*/ 2386929 h 2386929"/>
              <a:gd name="connsiteX3" fmla="*/ 0 w 3393257"/>
              <a:gd name="connsiteY3" fmla="*/ 2386929 h 2386929"/>
            </a:gdLst>
            <a:ahLst/>
            <a:cxnLst>
              <a:cxn ang="0">
                <a:pos x="connsiteX0" y="connsiteY0"/>
              </a:cxn>
              <a:cxn ang="0">
                <a:pos x="connsiteX1" y="connsiteY1"/>
              </a:cxn>
              <a:cxn ang="0">
                <a:pos x="connsiteX2" y="connsiteY2"/>
              </a:cxn>
              <a:cxn ang="0">
                <a:pos x="connsiteX3" y="connsiteY3"/>
              </a:cxn>
            </a:cxnLst>
            <a:rect l="l" t="t" r="r" b="b"/>
            <a:pathLst>
              <a:path w="3393257" h="2386929">
                <a:moveTo>
                  <a:pt x="0" y="0"/>
                </a:moveTo>
                <a:lnTo>
                  <a:pt x="3393257" y="0"/>
                </a:lnTo>
                <a:lnTo>
                  <a:pt x="3393257" y="2386929"/>
                </a:lnTo>
                <a:lnTo>
                  <a:pt x="0" y="23869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80388339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70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9" name="Picture Placeholder 18">
            <a:extLst>
              <a:ext uri="{FF2B5EF4-FFF2-40B4-BE49-F238E27FC236}">
                <a16:creationId xmlns:a16="http://schemas.microsoft.com/office/drawing/2014/main" id="{C7099748-D536-43EA-AE5D-EEB672DC9CC8}"/>
              </a:ext>
            </a:extLst>
          </p:cNvPr>
          <p:cNvSpPr>
            <a:spLocks noGrp="1"/>
          </p:cNvSpPr>
          <p:nvPr userDrawn="1">
            <p:ph type="pic" sz="quarter" idx="21" hasCustomPrompt="1"/>
          </p:nvPr>
        </p:nvSpPr>
        <p:spPr>
          <a:xfrm>
            <a:off x="5681128" y="1866735"/>
            <a:ext cx="6190199" cy="3124529"/>
          </a:xfrm>
          <a:custGeom>
            <a:avLst/>
            <a:gdLst>
              <a:gd name="connsiteX0" fmla="*/ 881572 w 6190199"/>
              <a:gd name="connsiteY0" fmla="*/ 0 h 3124529"/>
              <a:gd name="connsiteX1" fmla="*/ 6190199 w 6190199"/>
              <a:gd name="connsiteY1" fmla="*/ 0 h 3124529"/>
              <a:gd name="connsiteX2" fmla="*/ 6190199 w 6190199"/>
              <a:gd name="connsiteY2" fmla="*/ 3124529 h 3124529"/>
              <a:gd name="connsiteX3" fmla="*/ 0 w 6190199"/>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90199" h="3124529">
                <a:moveTo>
                  <a:pt x="881572" y="0"/>
                </a:moveTo>
                <a:lnTo>
                  <a:pt x="6190199" y="0"/>
                </a:lnTo>
                <a:lnTo>
                  <a:pt x="6190199"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00C3B95D-530F-4E6E-A96D-1886A486D6E8}"/>
              </a:ext>
            </a:extLst>
          </p:cNvPr>
          <p:cNvSpPr>
            <a:spLocks noGrp="1"/>
          </p:cNvSpPr>
          <p:nvPr>
            <p:ph type="pic" sz="quarter" idx="22" hasCustomPrompt="1"/>
          </p:nvPr>
        </p:nvSpPr>
        <p:spPr>
          <a:xfrm>
            <a:off x="319405" y="1866735"/>
            <a:ext cx="6153872" cy="3124529"/>
          </a:xfrm>
          <a:custGeom>
            <a:avLst/>
            <a:gdLst>
              <a:gd name="connsiteX0" fmla="*/ 0 w 6153872"/>
              <a:gd name="connsiteY0" fmla="*/ 0 h 3124529"/>
              <a:gd name="connsiteX1" fmla="*/ 6153872 w 6153872"/>
              <a:gd name="connsiteY1" fmla="*/ 0 h 3124529"/>
              <a:gd name="connsiteX2" fmla="*/ 5272300 w 6153872"/>
              <a:gd name="connsiteY2" fmla="*/ 3124529 h 3124529"/>
              <a:gd name="connsiteX3" fmla="*/ 0 w 6153872"/>
              <a:gd name="connsiteY3" fmla="*/ 3124529 h 3124529"/>
            </a:gdLst>
            <a:ahLst/>
            <a:cxnLst>
              <a:cxn ang="0">
                <a:pos x="connsiteX0" y="connsiteY0"/>
              </a:cxn>
              <a:cxn ang="0">
                <a:pos x="connsiteX1" y="connsiteY1"/>
              </a:cxn>
              <a:cxn ang="0">
                <a:pos x="connsiteX2" y="connsiteY2"/>
              </a:cxn>
              <a:cxn ang="0">
                <a:pos x="connsiteX3" y="connsiteY3"/>
              </a:cxn>
            </a:cxnLst>
            <a:rect l="l" t="t" r="r" b="b"/>
            <a:pathLst>
              <a:path w="6153872" h="3124529">
                <a:moveTo>
                  <a:pt x="0" y="0"/>
                </a:moveTo>
                <a:lnTo>
                  <a:pt x="6153872" y="0"/>
                </a:lnTo>
                <a:lnTo>
                  <a:pt x="5272300" y="3124529"/>
                </a:lnTo>
                <a:lnTo>
                  <a:pt x="0" y="312452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7596768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71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4" name="Picture Placeholder 13">
            <a:extLst>
              <a:ext uri="{FF2B5EF4-FFF2-40B4-BE49-F238E27FC236}">
                <a16:creationId xmlns:a16="http://schemas.microsoft.com/office/drawing/2014/main" id="{EB2A42D6-C640-4855-A268-38569858758C}"/>
              </a:ext>
            </a:extLst>
          </p:cNvPr>
          <p:cNvSpPr>
            <a:spLocks noGrp="1"/>
          </p:cNvSpPr>
          <p:nvPr>
            <p:ph type="pic" sz="quarter" idx="23" hasCustomPrompt="1"/>
          </p:nvPr>
        </p:nvSpPr>
        <p:spPr>
          <a:xfrm>
            <a:off x="3743632" y="2087439"/>
            <a:ext cx="4853453" cy="2889294"/>
          </a:xfrm>
          <a:custGeom>
            <a:avLst/>
            <a:gdLst>
              <a:gd name="connsiteX0" fmla="*/ 861587 w 4853453"/>
              <a:gd name="connsiteY0" fmla="*/ 0 h 2889294"/>
              <a:gd name="connsiteX1" fmla="*/ 4853453 w 4853453"/>
              <a:gd name="connsiteY1" fmla="*/ 0 h 2889294"/>
              <a:gd name="connsiteX2" fmla="*/ 3991866 w 4853453"/>
              <a:gd name="connsiteY2" fmla="*/ 2889294 h 2889294"/>
              <a:gd name="connsiteX3" fmla="*/ 0 w 4853453"/>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853453" h="2889294">
                <a:moveTo>
                  <a:pt x="861587" y="0"/>
                </a:moveTo>
                <a:lnTo>
                  <a:pt x="4853453" y="0"/>
                </a:lnTo>
                <a:lnTo>
                  <a:pt x="3991866"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096EE400-C5A6-4C4C-B3FC-7BDE29C7ED99}"/>
              </a:ext>
            </a:extLst>
          </p:cNvPr>
          <p:cNvSpPr>
            <a:spLocks noGrp="1"/>
          </p:cNvSpPr>
          <p:nvPr userDrawn="1">
            <p:ph type="pic" sz="quarter" idx="21" hasCustomPrompt="1"/>
          </p:nvPr>
        </p:nvSpPr>
        <p:spPr>
          <a:xfrm>
            <a:off x="7802525" y="2087439"/>
            <a:ext cx="4069435" cy="2889294"/>
          </a:xfrm>
          <a:custGeom>
            <a:avLst/>
            <a:gdLst>
              <a:gd name="connsiteX0" fmla="*/ 861587 w 4069435"/>
              <a:gd name="connsiteY0" fmla="*/ 0 h 2889294"/>
              <a:gd name="connsiteX1" fmla="*/ 4069435 w 4069435"/>
              <a:gd name="connsiteY1" fmla="*/ 0 h 2889294"/>
              <a:gd name="connsiteX2" fmla="*/ 4069435 w 4069435"/>
              <a:gd name="connsiteY2" fmla="*/ 2889294 h 2889294"/>
              <a:gd name="connsiteX3" fmla="*/ 0 w 4069435"/>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069435" h="2889294">
                <a:moveTo>
                  <a:pt x="861587" y="0"/>
                </a:moveTo>
                <a:lnTo>
                  <a:pt x="4069435" y="0"/>
                </a:lnTo>
                <a:lnTo>
                  <a:pt x="406943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6387423D-83CF-4BF8-AE9C-1713EEB37160}"/>
              </a:ext>
            </a:extLst>
          </p:cNvPr>
          <p:cNvSpPr>
            <a:spLocks noGrp="1"/>
          </p:cNvSpPr>
          <p:nvPr>
            <p:ph type="pic" sz="quarter" idx="22" hasCustomPrompt="1"/>
          </p:nvPr>
        </p:nvSpPr>
        <p:spPr>
          <a:xfrm>
            <a:off x="320040" y="2087439"/>
            <a:ext cx="4218152" cy="2889294"/>
          </a:xfrm>
          <a:custGeom>
            <a:avLst/>
            <a:gdLst>
              <a:gd name="connsiteX0" fmla="*/ 0 w 4218152"/>
              <a:gd name="connsiteY0" fmla="*/ 0 h 2889294"/>
              <a:gd name="connsiteX1" fmla="*/ 4218152 w 4218152"/>
              <a:gd name="connsiteY1" fmla="*/ 0 h 2889294"/>
              <a:gd name="connsiteX2" fmla="*/ 3356565 w 4218152"/>
              <a:gd name="connsiteY2" fmla="*/ 2889294 h 2889294"/>
              <a:gd name="connsiteX3" fmla="*/ 0 w 4218152"/>
              <a:gd name="connsiteY3" fmla="*/ 2889294 h 2889294"/>
            </a:gdLst>
            <a:ahLst/>
            <a:cxnLst>
              <a:cxn ang="0">
                <a:pos x="connsiteX0" y="connsiteY0"/>
              </a:cxn>
              <a:cxn ang="0">
                <a:pos x="connsiteX1" y="connsiteY1"/>
              </a:cxn>
              <a:cxn ang="0">
                <a:pos x="connsiteX2" y="connsiteY2"/>
              </a:cxn>
              <a:cxn ang="0">
                <a:pos x="connsiteX3" y="connsiteY3"/>
              </a:cxn>
            </a:cxnLst>
            <a:rect l="l" t="t" r="r" b="b"/>
            <a:pathLst>
              <a:path w="4218152" h="2889294">
                <a:moveTo>
                  <a:pt x="0" y="0"/>
                </a:moveTo>
                <a:lnTo>
                  <a:pt x="4218152" y="0"/>
                </a:lnTo>
                <a:lnTo>
                  <a:pt x="3356565" y="2889294"/>
                </a:lnTo>
                <a:lnTo>
                  <a:pt x="0" y="288929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21058425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72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972C77F0-ACBD-42FE-8F57-56D00CAEDD80}"/>
              </a:ext>
            </a:extLst>
          </p:cNvPr>
          <p:cNvSpPr>
            <a:spLocks noGrp="1"/>
          </p:cNvSpPr>
          <p:nvPr>
            <p:ph type="pic" sz="quarter" idx="24" hasCustomPrompt="1"/>
          </p:nvPr>
        </p:nvSpPr>
        <p:spPr>
          <a:xfrm>
            <a:off x="6096609"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98A81E42-D18B-459F-B075-5B062353B7E0}"/>
              </a:ext>
            </a:extLst>
          </p:cNvPr>
          <p:cNvSpPr>
            <a:spLocks noGrp="1"/>
          </p:cNvSpPr>
          <p:nvPr>
            <p:ph type="pic" sz="quarter" idx="23" hasCustomPrompt="1"/>
          </p:nvPr>
        </p:nvSpPr>
        <p:spPr>
          <a:xfrm>
            <a:off x="3208006"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94F10741-971D-471C-9CAA-0FF06B56A5FF}"/>
              </a:ext>
            </a:extLst>
          </p:cNvPr>
          <p:cNvSpPr>
            <a:spLocks noGrp="1"/>
          </p:cNvSpPr>
          <p:nvPr userDrawn="1">
            <p:ph type="pic" sz="quarter" idx="21" hasCustomPrompt="1"/>
          </p:nvPr>
        </p:nvSpPr>
        <p:spPr>
          <a:xfrm>
            <a:off x="8985211" y="4269222"/>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DF4A2DD3-AEB0-4B06-8F04-B9D2A8E6633A}"/>
              </a:ext>
            </a:extLst>
          </p:cNvPr>
          <p:cNvSpPr>
            <a:spLocks noGrp="1"/>
          </p:cNvSpPr>
          <p:nvPr>
            <p:ph type="pic" sz="quarter" idx="22" hasCustomPrompt="1"/>
          </p:nvPr>
        </p:nvSpPr>
        <p:spPr>
          <a:xfrm>
            <a:off x="319406" y="2011133"/>
            <a:ext cx="2886115" cy="2258089"/>
          </a:xfrm>
          <a:custGeom>
            <a:avLst/>
            <a:gdLst>
              <a:gd name="connsiteX0" fmla="*/ 0 w 2886115"/>
              <a:gd name="connsiteY0" fmla="*/ 0 h 2258089"/>
              <a:gd name="connsiteX1" fmla="*/ 2886115 w 2886115"/>
              <a:gd name="connsiteY1" fmla="*/ 0 h 2258089"/>
              <a:gd name="connsiteX2" fmla="*/ 2886115 w 2886115"/>
              <a:gd name="connsiteY2" fmla="*/ 2258089 h 2258089"/>
              <a:gd name="connsiteX3" fmla="*/ 0 w 2886115"/>
              <a:gd name="connsiteY3" fmla="*/ 2258089 h 2258089"/>
            </a:gdLst>
            <a:ahLst/>
            <a:cxnLst>
              <a:cxn ang="0">
                <a:pos x="connsiteX0" y="connsiteY0"/>
              </a:cxn>
              <a:cxn ang="0">
                <a:pos x="connsiteX1" y="connsiteY1"/>
              </a:cxn>
              <a:cxn ang="0">
                <a:pos x="connsiteX2" y="connsiteY2"/>
              </a:cxn>
              <a:cxn ang="0">
                <a:pos x="connsiteX3" y="connsiteY3"/>
              </a:cxn>
            </a:cxnLst>
            <a:rect l="l" t="t" r="r" b="b"/>
            <a:pathLst>
              <a:path w="2886115" h="2258089">
                <a:moveTo>
                  <a:pt x="0" y="0"/>
                </a:moveTo>
                <a:lnTo>
                  <a:pt x="2886115" y="0"/>
                </a:lnTo>
                <a:lnTo>
                  <a:pt x="2886115" y="2258089"/>
                </a:lnTo>
                <a:lnTo>
                  <a:pt x="0" y="225808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0416341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73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7" name="Picture Placeholder 16">
            <a:extLst>
              <a:ext uri="{FF2B5EF4-FFF2-40B4-BE49-F238E27FC236}">
                <a16:creationId xmlns:a16="http://schemas.microsoft.com/office/drawing/2014/main" id="{D422C68C-E1E2-4B5B-82EB-21AF3486FFA8}"/>
              </a:ext>
            </a:extLst>
          </p:cNvPr>
          <p:cNvSpPr>
            <a:spLocks noGrp="1"/>
          </p:cNvSpPr>
          <p:nvPr>
            <p:ph type="pic" sz="quarter" idx="22" hasCustomPrompt="1"/>
          </p:nvPr>
        </p:nvSpPr>
        <p:spPr>
          <a:xfrm>
            <a:off x="319406"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FBFB180F-A648-4BEB-A4B3-D29747FDE9E6}"/>
              </a:ext>
            </a:extLst>
          </p:cNvPr>
          <p:cNvSpPr>
            <a:spLocks noGrp="1"/>
          </p:cNvSpPr>
          <p:nvPr>
            <p:ph type="pic" sz="quarter" idx="23" hasCustomPrompt="1"/>
          </p:nvPr>
        </p:nvSpPr>
        <p:spPr>
          <a:xfrm>
            <a:off x="4169761"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0" name="Picture Placeholder 29">
            <a:extLst>
              <a:ext uri="{FF2B5EF4-FFF2-40B4-BE49-F238E27FC236}">
                <a16:creationId xmlns:a16="http://schemas.microsoft.com/office/drawing/2014/main" id="{59AE6D64-65BF-483C-8799-41FE5D665441}"/>
              </a:ext>
            </a:extLst>
          </p:cNvPr>
          <p:cNvSpPr>
            <a:spLocks noGrp="1"/>
          </p:cNvSpPr>
          <p:nvPr>
            <p:ph type="pic" sz="quarter" idx="24" hasCustomPrompt="1"/>
          </p:nvPr>
        </p:nvSpPr>
        <p:spPr>
          <a:xfrm>
            <a:off x="8020757" y="33051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8E0ABA02-8ED2-4E94-9DE1-0C131E99ACD1}"/>
              </a:ext>
            </a:extLst>
          </p:cNvPr>
          <p:cNvSpPr>
            <a:spLocks noGrp="1"/>
          </p:cNvSpPr>
          <p:nvPr>
            <p:ph type="pic" sz="quarter" idx="25" hasCustomPrompt="1"/>
          </p:nvPr>
        </p:nvSpPr>
        <p:spPr>
          <a:xfrm>
            <a:off x="319403"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2" name="Picture Placeholder 31">
            <a:extLst>
              <a:ext uri="{FF2B5EF4-FFF2-40B4-BE49-F238E27FC236}">
                <a16:creationId xmlns:a16="http://schemas.microsoft.com/office/drawing/2014/main" id="{35725119-0D58-4AFD-A823-F739FC01189A}"/>
              </a:ext>
            </a:extLst>
          </p:cNvPr>
          <p:cNvSpPr>
            <a:spLocks noGrp="1"/>
          </p:cNvSpPr>
          <p:nvPr>
            <p:ph type="pic" sz="quarter" idx="26" hasCustomPrompt="1"/>
          </p:nvPr>
        </p:nvSpPr>
        <p:spPr>
          <a:xfrm>
            <a:off x="4169758"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3" name="Picture Placeholder 32">
            <a:extLst>
              <a:ext uri="{FF2B5EF4-FFF2-40B4-BE49-F238E27FC236}">
                <a16:creationId xmlns:a16="http://schemas.microsoft.com/office/drawing/2014/main" id="{A593C24A-FCB2-4010-B921-78C5FCF12F66}"/>
              </a:ext>
            </a:extLst>
          </p:cNvPr>
          <p:cNvSpPr>
            <a:spLocks noGrp="1"/>
          </p:cNvSpPr>
          <p:nvPr>
            <p:ph type="pic" sz="quarter" idx="27" hasCustomPrompt="1"/>
          </p:nvPr>
        </p:nvSpPr>
        <p:spPr>
          <a:xfrm>
            <a:off x="8020754" y="4263676"/>
            <a:ext cx="3851203" cy="2274284"/>
          </a:xfrm>
          <a:custGeom>
            <a:avLst/>
            <a:gdLst>
              <a:gd name="connsiteX0" fmla="*/ 0 w 3851203"/>
              <a:gd name="connsiteY0" fmla="*/ 0 h 2274284"/>
              <a:gd name="connsiteX1" fmla="*/ 3851203 w 3851203"/>
              <a:gd name="connsiteY1" fmla="*/ 0 h 2274284"/>
              <a:gd name="connsiteX2" fmla="*/ 3851203 w 3851203"/>
              <a:gd name="connsiteY2" fmla="*/ 2274284 h 2274284"/>
              <a:gd name="connsiteX3" fmla="*/ 0 w 3851203"/>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3851203" h="2274284">
                <a:moveTo>
                  <a:pt x="0" y="0"/>
                </a:moveTo>
                <a:lnTo>
                  <a:pt x="3851203" y="0"/>
                </a:lnTo>
                <a:lnTo>
                  <a:pt x="3851203"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77065045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74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1" name="Picture Placeholder 20">
            <a:extLst>
              <a:ext uri="{FF2B5EF4-FFF2-40B4-BE49-F238E27FC236}">
                <a16:creationId xmlns:a16="http://schemas.microsoft.com/office/drawing/2014/main" id="{61722B22-800C-405B-9B34-C822A750621A}"/>
              </a:ext>
            </a:extLst>
          </p:cNvPr>
          <p:cNvSpPr>
            <a:spLocks noGrp="1"/>
          </p:cNvSpPr>
          <p:nvPr>
            <p:ph type="pic" sz="quarter" idx="22" hasCustomPrompt="1"/>
          </p:nvPr>
        </p:nvSpPr>
        <p:spPr>
          <a:xfrm>
            <a:off x="319405"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76220D97-A894-42A1-A92E-1833A5196FED}"/>
              </a:ext>
            </a:extLst>
          </p:cNvPr>
          <p:cNvSpPr>
            <a:spLocks noGrp="1"/>
          </p:cNvSpPr>
          <p:nvPr>
            <p:ph type="pic" sz="quarter" idx="23" hasCustomPrompt="1"/>
          </p:nvPr>
        </p:nvSpPr>
        <p:spPr>
          <a:xfrm>
            <a:off x="3207597"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FA17ACB-8AF7-4EDE-91B7-52A92F7D5E13}"/>
              </a:ext>
            </a:extLst>
          </p:cNvPr>
          <p:cNvSpPr>
            <a:spLocks noGrp="1"/>
          </p:cNvSpPr>
          <p:nvPr>
            <p:ph type="pic" sz="quarter" idx="24" hasCustomPrompt="1"/>
          </p:nvPr>
        </p:nvSpPr>
        <p:spPr>
          <a:xfrm>
            <a:off x="6095789"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4" name="Picture Placeholder 23">
            <a:extLst>
              <a:ext uri="{FF2B5EF4-FFF2-40B4-BE49-F238E27FC236}">
                <a16:creationId xmlns:a16="http://schemas.microsoft.com/office/drawing/2014/main" id="{9235B75B-D43E-40A0-89E2-A3650B94DF47}"/>
              </a:ext>
            </a:extLst>
          </p:cNvPr>
          <p:cNvSpPr>
            <a:spLocks noGrp="1"/>
          </p:cNvSpPr>
          <p:nvPr>
            <p:ph type="pic" sz="quarter" idx="25" hasCustomPrompt="1"/>
          </p:nvPr>
        </p:nvSpPr>
        <p:spPr>
          <a:xfrm>
            <a:off x="8983980" y="320040"/>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5CB1276C-8663-434A-83CE-FB407811FE44}"/>
              </a:ext>
            </a:extLst>
          </p:cNvPr>
          <p:cNvSpPr>
            <a:spLocks noGrp="1"/>
          </p:cNvSpPr>
          <p:nvPr>
            <p:ph type="pic" sz="quarter" idx="26" hasCustomPrompt="1"/>
          </p:nvPr>
        </p:nvSpPr>
        <p:spPr>
          <a:xfrm>
            <a:off x="319405"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6" name="Picture Placeholder 25">
            <a:extLst>
              <a:ext uri="{FF2B5EF4-FFF2-40B4-BE49-F238E27FC236}">
                <a16:creationId xmlns:a16="http://schemas.microsoft.com/office/drawing/2014/main" id="{A01371F1-1692-410B-B716-80B98435F387}"/>
              </a:ext>
            </a:extLst>
          </p:cNvPr>
          <p:cNvSpPr>
            <a:spLocks noGrp="1"/>
          </p:cNvSpPr>
          <p:nvPr>
            <p:ph type="pic" sz="quarter" idx="27" hasCustomPrompt="1"/>
          </p:nvPr>
        </p:nvSpPr>
        <p:spPr>
          <a:xfrm>
            <a:off x="3207597"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07D19453-39F8-480E-AEC9-97D63EA142A0}"/>
              </a:ext>
            </a:extLst>
          </p:cNvPr>
          <p:cNvSpPr>
            <a:spLocks noGrp="1"/>
          </p:cNvSpPr>
          <p:nvPr>
            <p:ph type="pic" sz="quarter" idx="28" hasCustomPrompt="1"/>
          </p:nvPr>
        </p:nvSpPr>
        <p:spPr>
          <a:xfrm>
            <a:off x="6095789"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9B894D61-4F80-48F9-914B-844BC6B8C450}"/>
              </a:ext>
            </a:extLst>
          </p:cNvPr>
          <p:cNvSpPr>
            <a:spLocks noGrp="1"/>
          </p:cNvSpPr>
          <p:nvPr>
            <p:ph type="pic" sz="quarter" idx="29" hasCustomPrompt="1"/>
          </p:nvPr>
        </p:nvSpPr>
        <p:spPr>
          <a:xfrm>
            <a:off x="8983980" y="4263676"/>
            <a:ext cx="2887980" cy="2274284"/>
          </a:xfrm>
          <a:custGeom>
            <a:avLst/>
            <a:gdLst>
              <a:gd name="connsiteX0" fmla="*/ 0 w 2887980"/>
              <a:gd name="connsiteY0" fmla="*/ 0 h 2274284"/>
              <a:gd name="connsiteX1" fmla="*/ 2887980 w 2887980"/>
              <a:gd name="connsiteY1" fmla="*/ 0 h 2274284"/>
              <a:gd name="connsiteX2" fmla="*/ 2887980 w 2887980"/>
              <a:gd name="connsiteY2" fmla="*/ 2274284 h 2274284"/>
              <a:gd name="connsiteX3" fmla="*/ 0 w 2887980"/>
              <a:gd name="connsiteY3" fmla="*/ 2274284 h 2274284"/>
            </a:gdLst>
            <a:ahLst/>
            <a:cxnLst>
              <a:cxn ang="0">
                <a:pos x="connsiteX0" y="connsiteY0"/>
              </a:cxn>
              <a:cxn ang="0">
                <a:pos x="connsiteX1" y="connsiteY1"/>
              </a:cxn>
              <a:cxn ang="0">
                <a:pos x="connsiteX2" y="connsiteY2"/>
              </a:cxn>
              <a:cxn ang="0">
                <a:pos x="connsiteX3" y="connsiteY3"/>
              </a:cxn>
            </a:cxnLst>
            <a:rect l="l" t="t" r="r" b="b"/>
            <a:pathLst>
              <a:path w="2887980" h="2274284">
                <a:moveTo>
                  <a:pt x="0" y="0"/>
                </a:moveTo>
                <a:lnTo>
                  <a:pt x="2887980" y="0"/>
                </a:lnTo>
                <a:lnTo>
                  <a:pt x="2887980" y="2274284"/>
                </a:lnTo>
                <a:lnTo>
                  <a:pt x="0" y="2274284"/>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72324509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77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672CE38D-980D-4767-865A-5BC9D9CC1320}"/>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0" name="Picture Placeholder 29">
            <a:extLst>
              <a:ext uri="{FF2B5EF4-FFF2-40B4-BE49-F238E27FC236}">
                <a16:creationId xmlns:a16="http://schemas.microsoft.com/office/drawing/2014/main" id="{0292749B-7CC2-41E5-803C-895BEB46AC67}"/>
              </a:ext>
            </a:extLst>
          </p:cNvPr>
          <p:cNvSpPr>
            <a:spLocks noGrp="1"/>
          </p:cNvSpPr>
          <p:nvPr>
            <p:ph type="pic" sz="quarter" idx="20" hasCustomPrompt="1"/>
          </p:nvPr>
        </p:nvSpPr>
        <p:spPr>
          <a:xfrm>
            <a:off x="82809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E44E337B-6FAF-413F-AC38-EBE0BAF95B80}"/>
              </a:ext>
            </a:extLst>
          </p:cNvPr>
          <p:cNvSpPr>
            <a:spLocks noGrp="1"/>
          </p:cNvSpPr>
          <p:nvPr>
            <p:ph type="pic" sz="quarter" idx="21" hasCustomPrompt="1"/>
          </p:nvPr>
        </p:nvSpPr>
        <p:spPr>
          <a:xfrm>
            <a:off x="3509417"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3A94B475-E08E-460A-8690-3BBBF7F22C81}"/>
              </a:ext>
            </a:extLst>
          </p:cNvPr>
          <p:cNvSpPr>
            <a:spLocks noGrp="1"/>
          </p:cNvSpPr>
          <p:nvPr>
            <p:ph type="pic" sz="quarter" idx="22" hasCustomPrompt="1"/>
          </p:nvPr>
        </p:nvSpPr>
        <p:spPr>
          <a:xfrm>
            <a:off x="6190743"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7A906CBA-2F36-4F74-A411-084A984CB896}"/>
              </a:ext>
            </a:extLst>
          </p:cNvPr>
          <p:cNvSpPr>
            <a:spLocks noGrp="1"/>
          </p:cNvSpPr>
          <p:nvPr>
            <p:ph type="pic" sz="quarter" idx="23" hasCustomPrompt="1"/>
          </p:nvPr>
        </p:nvSpPr>
        <p:spPr>
          <a:xfrm>
            <a:off x="8872070" y="1937942"/>
            <a:ext cx="2491840" cy="3153849"/>
          </a:xfrm>
          <a:custGeom>
            <a:avLst/>
            <a:gdLst>
              <a:gd name="connsiteX0" fmla="*/ 0 w 2491840"/>
              <a:gd name="connsiteY0" fmla="*/ 0 h 3153849"/>
              <a:gd name="connsiteX1" fmla="*/ 2491840 w 2491840"/>
              <a:gd name="connsiteY1" fmla="*/ 0 h 3153849"/>
              <a:gd name="connsiteX2" fmla="*/ 2491840 w 2491840"/>
              <a:gd name="connsiteY2" fmla="*/ 3153849 h 3153849"/>
              <a:gd name="connsiteX3" fmla="*/ 0 w 2491840"/>
              <a:gd name="connsiteY3" fmla="*/ 3153849 h 3153849"/>
            </a:gdLst>
            <a:ahLst/>
            <a:cxnLst>
              <a:cxn ang="0">
                <a:pos x="connsiteX0" y="connsiteY0"/>
              </a:cxn>
              <a:cxn ang="0">
                <a:pos x="connsiteX1" y="connsiteY1"/>
              </a:cxn>
              <a:cxn ang="0">
                <a:pos x="connsiteX2" y="connsiteY2"/>
              </a:cxn>
              <a:cxn ang="0">
                <a:pos x="connsiteX3" y="connsiteY3"/>
              </a:cxn>
            </a:cxnLst>
            <a:rect l="l" t="t" r="r" b="b"/>
            <a:pathLst>
              <a:path w="2491840" h="3153849">
                <a:moveTo>
                  <a:pt x="0" y="0"/>
                </a:moveTo>
                <a:lnTo>
                  <a:pt x="2491840" y="0"/>
                </a:lnTo>
                <a:lnTo>
                  <a:pt x="2491840" y="3153849"/>
                </a:lnTo>
                <a:lnTo>
                  <a:pt x="0" y="3153849"/>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userDrawn="1">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userDrawn="1">
            <p:ph type="ftr" sz="quarter" idx="11"/>
          </p:nvPr>
        </p:nvSpPr>
        <p:spPr/>
        <p:txBody>
          <a:bodyPr/>
          <a:lstStyle/>
          <a:p>
            <a:endParaRPr lang="en-US"/>
          </a:p>
        </p:txBody>
      </p:sp>
      <p:sp>
        <p:nvSpPr>
          <p:cNvPr id="4" name="Slide Number Placeholder 3"/>
          <p:cNvSpPr>
            <a:spLocks noGrp="1"/>
          </p:cNvSpPr>
          <p:nvPr userDrawn="1">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0116786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F167237-2CA2-4561-8D66-362A88246BB2}"/>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3" name="Footer Placeholder 2">
            <a:extLst>
              <a:ext uri="{FF2B5EF4-FFF2-40B4-BE49-F238E27FC236}">
                <a16:creationId xmlns:a16="http://schemas.microsoft.com/office/drawing/2014/main" id="{354B1F90-FE69-4F20-9041-873269D8F64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C9390FA-1D54-40A3-88DF-7A47652AF15B}"/>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318196142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49_Blank">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389E36E-DBF6-45F9-9EBD-74C6813A360C}"/>
              </a:ext>
            </a:extLst>
          </p:cNvPr>
          <p:cNvSpPr/>
          <p:nvPr userDrawn="1"/>
        </p:nvSpPr>
        <p:spPr>
          <a:xfrm>
            <a:off x="319405"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30" name="Picture Placeholder 29">
            <a:extLst>
              <a:ext uri="{FF2B5EF4-FFF2-40B4-BE49-F238E27FC236}">
                <a16:creationId xmlns:a16="http://schemas.microsoft.com/office/drawing/2014/main" id="{BE65D99D-B8F8-4977-B942-484A9A9D9C44}"/>
              </a:ext>
            </a:extLst>
          </p:cNvPr>
          <p:cNvSpPr>
            <a:spLocks noGrp="1"/>
          </p:cNvSpPr>
          <p:nvPr>
            <p:ph type="pic" sz="quarter" idx="24" hasCustomPrompt="1"/>
          </p:nvPr>
        </p:nvSpPr>
        <p:spPr>
          <a:xfrm>
            <a:off x="3394149"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31" name="Picture Placeholder 30">
            <a:extLst>
              <a:ext uri="{FF2B5EF4-FFF2-40B4-BE49-F238E27FC236}">
                <a16:creationId xmlns:a16="http://schemas.microsoft.com/office/drawing/2014/main" id="{D599C9D7-D6CF-4AD4-A30B-A5B8D3738E54}"/>
              </a:ext>
            </a:extLst>
          </p:cNvPr>
          <p:cNvSpPr>
            <a:spLocks noGrp="1"/>
          </p:cNvSpPr>
          <p:nvPr>
            <p:ph type="pic" sz="quarter" idx="25" hasCustomPrompt="1"/>
          </p:nvPr>
        </p:nvSpPr>
        <p:spPr>
          <a:xfrm>
            <a:off x="6178697"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5" name="Picture Placeholder 44">
            <a:extLst>
              <a:ext uri="{FF2B5EF4-FFF2-40B4-BE49-F238E27FC236}">
                <a16:creationId xmlns:a16="http://schemas.microsoft.com/office/drawing/2014/main" id="{CFAB4114-35BB-418B-93CB-24B8EA7C09DB}"/>
              </a:ext>
            </a:extLst>
          </p:cNvPr>
          <p:cNvSpPr>
            <a:spLocks noGrp="1"/>
          </p:cNvSpPr>
          <p:nvPr>
            <p:ph type="pic" sz="quarter" idx="26" hasCustomPrompt="1"/>
          </p:nvPr>
        </p:nvSpPr>
        <p:spPr>
          <a:xfrm>
            <a:off x="8963246" y="4245680"/>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46" name="Picture Placeholder 45">
            <a:extLst>
              <a:ext uri="{FF2B5EF4-FFF2-40B4-BE49-F238E27FC236}">
                <a16:creationId xmlns:a16="http://schemas.microsoft.com/office/drawing/2014/main" id="{C1166C08-D746-4CF1-9D91-464E3B258960}"/>
              </a:ext>
            </a:extLst>
          </p:cNvPr>
          <p:cNvSpPr>
            <a:spLocks noGrp="1"/>
          </p:cNvSpPr>
          <p:nvPr>
            <p:ph type="pic" sz="quarter" idx="27" hasCustomPrompt="1"/>
          </p:nvPr>
        </p:nvSpPr>
        <p:spPr>
          <a:xfrm>
            <a:off x="609600" y="4245679"/>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7" name="Picture Placeholder 26">
            <a:extLst>
              <a:ext uri="{FF2B5EF4-FFF2-40B4-BE49-F238E27FC236}">
                <a16:creationId xmlns:a16="http://schemas.microsoft.com/office/drawing/2014/main" id="{81CD0080-3B9D-4B42-BFF4-678879DF91BE}"/>
              </a:ext>
            </a:extLst>
          </p:cNvPr>
          <p:cNvSpPr>
            <a:spLocks noGrp="1"/>
          </p:cNvSpPr>
          <p:nvPr>
            <p:ph type="pic" sz="quarter" idx="21" hasCustomPrompt="1"/>
          </p:nvPr>
        </p:nvSpPr>
        <p:spPr>
          <a:xfrm>
            <a:off x="3394151"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FBD77000-8D01-428E-8786-44B4FAB25146}"/>
              </a:ext>
            </a:extLst>
          </p:cNvPr>
          <p:cNvSpPr>
            <a:spLocks noGrp="1"/>
          </p:cNvSpPr>
          <p:nvPr>
            <p:ph type="pic" sz="quarter" idx="22" hasCustomPrompt="1"/>
          </p:nvPr>
        </p:nvSpPr>
        <p:spPr>
          <a:xfrm>
            <a:off x="6178699"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BF53546A-C4D5-4008-9988-D8C421055E97}"/>
              </a:ext>
            </a:extLst>
          </p:cNvPr>
          <p:cNvSpPr>
            <a:spLocks noGrp="1"/>
          </p:cNvSpPr>
          <p:nvPr>
            <p:ph type="pic" sz="quarter" idx="23" hasCustomPrompt="1"/>
          </p:nvPr>
        </p:nvSpPr>
        <p:spPr>
          <a:xfrm>
            <a:off x="8963248" y="2236036"/>
            <a:ext cx="2619152" cy="1859825"/>
          </a:xfrm>
          <a:custGeom>
            <a:avLst/>
            <a:gdLst>
              <a:gd name="connsiteX0" fmla="*/ 0 w 2619152"/>
              <a:gd name="connsiteY0" fmla="*/ 0 h 1859825"/>
              <a:gd name="connsiteX1" fmla="*/ 2619152 w 2619152"/>
              <a:gd name="connsiteY1" fmla="*/ 0 h 1859825"/>
              <a:gd name="connsiteX2" fmla="*/ 2619152 w 2619152"/>
              <a:gd name="connsiteY2" fmla="*/ 1859825 h 1859825"/>
              <a:gd name="connsiteX3" fmla="*/ 0 w 2619152"/>
              <a:gd name="connsiteY3" fmla="*/ 1859825 h 1859825"/>
            </a:gdLst>
            <a:ahLst/>
            <a:cxnLst>
              <a:cxn ang="0">
                <a:pos x="connsiteX0" y="connsiteY0"/>
              </a:cxn>
              <a:cxn ang="0">
                <a:pos x="connsiteX1" y="connsiteY1"/>
              </a:cxn>
              <a:cxn ang="0">
                <a:pos x="connsiteX2" y="connsiteY2"/>
              </a:cxn>
              <a:cxn ang="0">
                <a:pos x="connsiteX3" y="connsiteY3"/>
              </a:cxn>
            </a:cxnLst>
            <a:rect l="l" t="t" r="r" b="b"/>
            <a:pathLst>
              <a:path w="2619152" h="1859825">
                <a:moveTo>
                  <a:pt x="0" y="0"/>
                </a:moveTo>
                <a:lnTo>
                  <a:pt x="2619152" y="0"/>
                </a:lnTo>
                <a:lnTo>
                  <a:pt x="2619152" y="1859825"/>
                </a:lnTo>
                <a:lnTo>
                  <a:pt x="0" y="185982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5" name="Picture Placeholder 24">
            <a:extLst>
              <a:ext uri="{FF2B5EF4-FFF2-40B4-BE49-F238E27FC236}">
                <a16:creationId xmlns:a16="http://schemas.microsoft.com/office/drawing/2014/main" id="{92F591F8-D0A4-4410-A2B0-895356A90C2D}"/>
              </a:ext>
            </a:extLst>
          </p:cNvPr>
          <p:cNvSpPr>
            <a:spLocks noGrp="1"/>
          </p:cNvSpPr>
          <p:nvPr>
            <p:ph type="pic" sz="quarter" idx="20" hasCustomPrompt="1"/>
          </p:nvPr>
        </p:nvSpPr>
        <p:spPr>
          <a:xfrm>
            <a:off x="609602" y="2236035"/>
            <a:ext cx="2619152" cy="1832892"/>
          </a:xfrm>
          <a:custGeom>
            <a:avLst/>
            <a:gdLst>
              <a:gd name="connsiteX0" fmla="*/ 0 w 2619152"/>
              <a:gd name="connsiteY0" fmla="*/ 0 h 1832892"/>
              <a:gd name="connsiteX1" fmla="*/ 2619152 w 2619152"/>
              <a:gd name="connsiteY1" fmla="*/ 0 h 1832892"/>
              <a:gd name="connsiteX2" fmla="*/ 2619152 w 2619152"/>
              <a:gd name="connsiteY2" fmla="*/ 1832892 h 1832892"/>
              <a:gd name="connsiteX3" fmla="*/ 0 w 2619152"/>
              <a:gd name="connsiteY3" fmla="*/ 1832892 h 1832892"/>
            </a:gdLst>
            <a:ahLst/>
            <a:cxnLst>
              <a:cxn ang="0">
                <a:pos x="connsiteX0" y="connsiteY0"/>
              </a:cxn>
              <a:cxn ang="0">
                <a:pos x="connsiteX1" y="connsiteY1"/>
              </a:cxn>
              <a:cxn ang="0">
                <a:pos x="connsiteX2" y="connsiteY2"/>
              </a:cxn>
              <a:cxn ang="0">
                <a:pos x="connsiteX3" y="connsiteY3"/>
              </a:cxn>
            </a:cxnLst>
            <a:rect l="l" t="t" r="r" b="b"/>
            <a:pathLst>
              <a:path w="2619152" h="1832892">
                <a:moveTo>
                  <a:pt x="0" y="0"/>
                </a:moveTo>
                <a:lnTo>
                  <a:pt x="2619152" y="0"/>
                </a:lnTo>
                <a:lnTo>
                  <a:pt x="2619152" y="1832892"/>
                </a:lnTo>
                <a:lnTo>
                  <a:pt x="0" y="18328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78551074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8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8" name="Picture Placeholder 17">
            <a:extLst>
              <a:ext uri="{FF2B5EF4-FFF2-40B4-BE49-F238E27FC236}">
                <a16:creationId xmlns:a16="http://schemas.microsoft.com/office/drawing/2014/main" id="{2F7A9507-A98D-4FAF-9E8F-9B95CA8D0A52}"/>
              </a:ext>
            </a:extLst>
          </p:cNvPr>
          <p:cNvSpPr>
            <a:spLocks noGrp="1"/>
          </p:cNvSpPr>
          <p:nvPr>
            <p:ph type="pic" sz="quarter" idx="22" hasCustomPrompt="1"/>
          </p:nvPr>
        </p:nvSpPr>
        <p:spPr>
          <a:xfrm>
            <a:off x="320039"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9" name="Picture Placeholder 18">
            <a:extLst>
              <a:ext uri="{FF2B5EF4-FFF2-40B4-BE49-F238E27FC236}">
                <a16:creationId xmlns:a16="http://schemas.microsoft.com/office/drawing/2014/main" id="{A7B5FB12-F90A-49E7-9BA8-AF5D23A04537}"/>
              </a:ext>
            </a:extLst>
          </p:cNvPr>
          <p:cNvSpPr>
            <a:spLocks noGrp="1"/>
          </p:cNvSpPr>
          <p:nvPr>
            <p:ph type="pic" sz="quarter" idx="23" hasCustomPrompt="1"/>
          </p:nvPr>
        </p:nvSpPr>
        <p:spPr>
          <a:xfrm>
            <a:off x="320039"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0" name="Picture Placeholder 19">
            <a:extLst>
              <a:ext uri="{FF2B5EF4-FFF2-40B4-BE49-F238E27FC236}">
                <a16:creationId xmlns:a16="http://schemas.microsoft.com/office/drawing/2014/main" id="{E507327D-8EEF-492C-91DB-F41700D161FB}"/>
              </a:ext>
            </a:extLst>
          </p:cNvPr>
          <p:cNvSpPr>
            <a:spLocks noGrp="1"/>
          </p:cNvSpPr>
          <p:nvPr>
            <p:ph type="pic" sz="quarter" idx="24" hasCustomPrompt="1"/>
          </p:nvPr>
        </p:nvSpPr>
        <p:spPr>
          <a:xfrm>
            <a:off x="4205336"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39E263D6-724F-45B6-B523-E3BAA855078C}"/>
              </a:ext>
            </a:extLst>
          </p:cNvPr>
          <p:cNvSpPr>
            <a:spLocks noGrp="1"/>
          </p:cNvSpPr>
          <p:nvPr>
            <p:ph type="pic" sz="quarter" idx="25" hasCustomPrompt="1"/>
          </p:nvPr>
        </p:nvSpPr>
        <p:spPr>
          <a:xfrm>
            <a:off x="4205336"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E27046F5-F25B-4470-8AE3-6602CA4DDD5D}"/>
              </a:ext>
            </a:extLst>
          </p:cNvPr>
          <p:cNvSpPr>
            <a:spLocks noGrp="1"/>
          </p:cNvSpPr>
          <p:nvPr>
            <p:ph type="pic" sz="quarter" idx="26" hasCustomPrompt="1"/>
          </p:nvPr>
        </p:nvSpPr>
        <p:spPr>
          <a:xfrm>
            <a:off x="8090633" y="32530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3" name="Picture Placeholder 22">
            <a:extLst>
              <a:ext uri="{FF2B5EF4-FFF2-40B4-BE49-F238E27FC236}">
                <a16:creationId xmlns:a16="http://schemas.microsoft.com/office/drawing/2014/main" id="{AA71AC75-BAB5-474C-A738-B29D194ED1F8}"/>
              </a:ext>
            </a:extLst>
          </p:cNvPr>
          <p:cNvSpPr>
            <a:spLocks noGrp="1"/>
          </p:cNvSpPr>
          <p:nvPr>
            <p:ph type="pic" sz="quarter" idx="27" hasCustomPrompt="1"/>
          </p:nvPr>
        </p:nvSpPr>
        <p:spPr>
          <a:xfrm>
            <a:off x="8090633" y="2230554"/>
            <a:ext cx="3781327" cy="1786017"/>
          </a:xfrm>
          <a:custGeom>
            <a:avLst/>
            <a:gdLst>
              <a:gd name="connsiteX0" fmla="*/ 0 w 3781327"/>
              <a:gd name="connsiteY0" fmla="*/ 0 h 1786017"/>
              <a:gd name="connsiteX1" fmla="*/ 3781327 w 3781327"/>
              <a:gd name="connsiteY1" fmla="*/ 0 h 1786017"/>
              <a:gd name="connsiteX2" fmla="*/ 3781327 w 3781327"/>
              <a:gd name="connsiteY2" fmla="*/ 1786017 h 1786017"/>
              <a:gd name="connsiteX3" fmla="*/ 0 w 3781327"/>
              <a:gd name="connsiteY3" fmla="*/ 1786017 h 1786017"/>
            </a:gdLst>
            <a:ahLst/>
            <a:cxnLst>
              <a:cxn ang="0">
                <a:pos x="connsiteX0" y="connsiteY0"/>
              </a:cxn>
              <a:cxn ang="0">
                <a:pos x="connsiteX1" y="connsiteY1"/>
              </a:cxn>
              <a:cxn ang="0">
                <a:pos x="connsiteX2" y="connsiteY2"/>
              </a:cxn>
              <a:cxn ang="0">
                <a:pos x="connsiteX3" y="connsiteY3"/>
              </a:cxn>
            </a:cxnLst>
            <a:rect l="l" t="t" r="r" b="b"/>
            <a:pathLst>
              <a:path w="3781327" h="1786017">
                <a:moveTo>
                  <a:pt x="0" y="0"/>
                </a:moveTo>
                <a:lnTo>
                  <a:pt x="3781327" y="0"/>
                </a:lnTo>
                <a:lnTo>
                  <a:pt x="3781327" y="1786017"/>
                </a:lnTo>
                <a:lnTo>
                  <a:pt x="0" y="178601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3511868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8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6196792"/>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19549233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88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3" name="Picture Placeholder 22">
            <a:extLst>
              <a:ext uri="{FF2B5EF4-FFF2-40B4-BE49-F238E27FC236}">
                <a16:creationId xmlns:a16="http://schemas.microsoft.com/office/drawing/2014/main" id="{3E3C4BEF-7683-4049-8A30-9CB2A68A4FFF}"/>
              </a:ext>
            </a:extLst>
          </p:cNvPr>
          <p:cNvSpPr>
            <a:spLocks noGrp="1"/>
          </p:cNvSpPr>
          <p:nvPr>
            <p:ph type="pic" sz="quarter" idx="23" hasCustomPrompt="1"/>
          </p:nvPr>
        </p:nvSpPr>
        <p:spPr>
          <a:xfrm>
            <a:off x="6982745" y="346927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2" name="Picture Placeholder 21">
            <a:extLst>
              <a:ext uri="{FF2B5EF4-FFF2-40B4-BE49-F238E27FC236}">
                <a16:creationId xmlns:a16="http://schemas.microsoft.com/office/drawing/2014/main" id="{09018BFF-9CA8-4BEE-A0C3-89390B357470}"/>
              </a:ext>
            </a:extLst>
          </p:cNvPr>
          <p:cNvSpPr>
            <a:spLocks noGrp="1"/>
          </p:cNvSpPr>
          <p:nvPr>
            <p:ph type="pic" sz="quarter" idx="24" hasCustomPrompt="1"/>
          </p:nvPr>
        </p:nvSpPr>
        <p:spPr>
          <a:xfrm>
            <a:off x="6982745" y="330519"/>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1" name="Picture Placeholder 20">
            <a:extLst>
              <a:ext uri="{FF2B5EF4-FFF2-40B4-BE49-F238E27FC236}">
                <a16:creationId xmlns:a16="http://schemas.microsoft.com/office/drawing/2014/main" id="{5B15F152-0B81-489E-8EA4-A24493A559C1}"/>
              </a:ext>
            </a:extLst>
          </p:cNvPr>
          <p:cNvSpPr>
            <a:spLocks noGrp="1"/>
          </p:cNvSpPr>
          <p:nvPr>
            <p:ph type="pic" sz="quarter" idx="25" hasCustomPrompt="1"/>
          </p:nvPr>
        </p:nvSpPr>
        <p:spPr>
          <a:xfrm>
            <a:off x="9503003" y="330518"/>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8738566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89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5DA64712-A837-4FC5-B5ED-F23D743600DE}"/>
              </a:ext>
            </a:extLst>
          </p:cNvPr>
          <p:cNvSpPr>
            <a:spLocks noGrp="1"/>
          </p:cNvSpPr>
          <p:nvPr>
            <p:ph type="pic" sz="quarter" idx="26" hasCustomPrompt="1"/>
          </p:nvPr>
        </p:nvSpPr>
        <p:spPr>
          <a:xfrm>
            <a:off x="2777101" y="3469277"/>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86BAF77D-C2FA-4A19-A96D-BBA325BE46D6}"/>
              </a:ext>
            </a:extLst>
          </p:cNvPr>
          <p:cNvSpPr>
            <a:spLocks noGrp="1"/>
          </p:cNvSpPr>
          <p:nvPr>
            <p:ph type="pic" sz="quarter" idx="24" hasCustomPrompt="1"/>
          </p:nvPr>
        </p:nvSpPr>
        <p:spPr>
          <a:xfrm>
            <a:off x="2777101" y="330518"/>
            <a:ext cx="2430882" cy="3058032"/>
          </a:xfrm>
          <a:custGeom>
            <a:avLst/>
            <a:gdLst>
              <a:gd name="connsiteX0" fmla="*/ 0 w 2430882"/>
              <a:gd name="connsiteY0" fmla="*/ 0 h 3058032"/>
              <a:gd name="connsiteX1" fmla="*/ 2430882 w 2430882"/>
              <a:gd name="connsiteY1" fmla="*/ 0 h 3058032"/>
              <a:gd name="connsiteX2" fmla="*/ 2430882 w 2430882"/>
              <a:gd name="connsiteY2" fmla="*/ 3058032 h 3058032"/>
              <a:gd name="connsiteX3" fmla="*/ 0 w 2430882"/>
              <a:gd name="connsiteY3" fmla="*/ 3058032 h 3058032"/>
            </a:gdLst>
            <a:ahLst/>
            <a:cxnLst>
              <a:cxn ang="0">
                <a:pos x="connsiteX0" y="connsiteY0"/>
              </a:cxn>
              <a:cxn ang="0">
                <a:pos x="connsiteX1" y="connsiteY1"/>
              </a:cxn>
              <a:cxn ang="0">
                <a:pos x="connsiteX2" y="connsiteY2"/>
              </a:cxn>
              <a:cxn ang="0">
                <a:pos x="connsiteX3" y="connsiteY3"/>
              </a:cxn>
            </a:cxnLst>
            <a:rect l="l" t="t" r="r" b="b"/>
            <a:pathLst>
              <a:path w="2430882" h="3058032">
                <a:moveTo>
                  <a:pt x="0" y="0"/>
                </a:moveTo>
                <a:lnTo>
                  <a:pt x="2430882" y="0"/>
                </a:lnTo>
                <a:lnTo>
                  <a:pt x="2430882" y="3058032"/>
                </a:lnTo>
                <a:lnTo>
                  <a:pt x="0" y="305803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EB0AD32D-BAEF-46C6-AD27-29423FCD94A5}"/>
              </a:ext>
            </a:extLst>
          </p:cNvPr>
          <p:cNvSpPr>
            <a:spLocks noGrp="1"/>
          </p:cNvSpPr>
          <p:nvPr>
            <p:ph type="pic" sz="quarter" idx="25" hasCustomPrompt="1"/>
          </p:nvPr>
        </p:nvSpPr>
        <p:spPr>
          <a:xfrm>
            <a:off x="319405" y="330517"/>
            <a:ext cx="2368322" cy="6196793"/>
          </a:xfrm>
          <a:custGeom>
            <a:avLst/>
            <a:gdLst>
              <a:gd name="connsiteX0" fmla="*/ 0 w 2368322"/>
              <a:gd name="connsiteY0" fmla="*/ 0 h 6196793"/>
              <a:gd name="connsiteX1" fmla="*/ 2368322 w 2368322"/>
              <a:gd name="connsiteY1" fmla="*/ 0 h 6196793"/>
              <a:gd name="connsiteX2" fmla="*/ 2368322 w 2368322"/>
              <a:gd name="connsiteY2" fmla="*/ 6196793 h 6196793"/>
              <a:gd name="connsiteX3" fmla="*/ 0 w 2368322"/>
              <a:gd name="connsiteY3" fmla="*/ 6196793 h 6196793"/>
            </a:gdLst>
            <a:ahLst/>
            <a:cxnLst>
              <a:cxn ang="0">
                <a:pos x="connsiteX0" y="connsiteY0"/>
              </a:cxn>
              <a:cxn ang="0">
                <a:pos x="connsiteX1" y="connsiteY1"/>
              </a:cxn>
              <a:cxn ang="0">
                <a:pos x="connsiteX2" y="connsiteY2"/>
              </a:cxn>
              <a:cxn ang="0">
                <a:pos x="connsiteX3" y="connsiteY3"/>
              </a:cxn>
            </a:cxnLst>
            <a:rect l="l" t="t" r="r" b="b"/>
            <a:pathLst>
              <a:path w="2368322" h="6196793">
                <a:moveTo>
                  <a:pt x="0" y="0"/>
                </a:moveTo>
                <a:lnTo>
                  <a:pt x="2368322" y="0"/>
                </a:lnTo>
                <a:lnTo>
                  <a:pt x="2368322" y="6196793"/>
                </a:lnTo>
                <a:lnTo>
                  <a:pt x="0" y="6196793"/>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5416509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8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0"/>
            <a:ext cx="2887980" cy="3816815"/>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7968290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90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6" name="Picture Placeholder 15">
            <a:extLst>
              <a:ext uri="{FF2B5EF4-FFF2-40B4-BE49-F238E27FC236}">
                <a16:creationId xmlns:a16="http://schemas.microsoft.com/office/drawing/2014/main" id="{CBF1291D-C168-4662-ADCA-D90132EF37F1}"/>
              </a:ext>
            </a:extLst>
          </p:cNvPr>
          <p:cNvSpPr>
            <a:spLocks noGrp="1"/>
          </p:cNvSpPr>
          <p:nvPr>
            <p:ph type="pic" sz="quarter" idx="22" hasCustomPrompt="1"/>
          </p:nvPr>
        </p:nvSpPr>
        <p:spPr>
          <a:xfrm>
            <a:off x="32003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42197DF-18C9-4769-84BB-04203C758AB9}"/>
              </a:ext>
            </a:extLst>
          </p:cNvPr>
          <p:cNvSpPr>
            <a:spLocks noGrp="1"/>
          </p:cNvSpPr>
          <p:nvPr>
            <p:ph type="pic" sz="quarter" idx="23" hasCustomPrompt="1"/>
          </p:nvPr>
        </p:nvSpPr>
        <p:spPr>
          <a:xfrm>
            <a:off x="320801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8" name="Picture Placeholder 27">
            <a:extLst>
              <a:ext uri="{FF2B5EF4-FFF2-40B4-BE49-F238E27FC236}">
                <a16:creationId xmlns:a16="http://schemas.microsoft.com/office/drawing/2014/main" id="{EE1FE20E-D9D4-46B5-A0DF-B078B02E9FD9}"/>
              </a:ext>
            </a:extLst>
          </p:cNvPr>
          <p:cNvSpPr>
            <a:spLocks noGrp="1"/>
          </p:cNvSpPr>
          <p:nvPr>
            <p:ph type="pic" sz="quarter" idx="24" hasCustomPrompt="1"/>
          </p:nvPr>
        </p:nvSpPr>
        <p:spPr>
          <a:xfrm>
            <a:off x="609599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9" name="Picture Placeholder 28">
            <a:extLst>
              <a:ext uri="{FF2B5EF4-FFF2-40B4-BE49-F238E27FC236}">
                <a16:creationId xmlns:a16="http://schemas.microsoft.com/office/drawing/2014/main" id="{E772983A-F8B5-4C6C-9BF2-AAA621A15E5C}"/>
              </a:ext>
            </a:extLst>
          </p:cNvPr>
          <p:cNvSpPr>
            <a:spLocks noGrp="1"/>
          </p:cNvSpPr>
          <p:nvPr>
            <p:ph type="pic" sz="quarter" idx="25" hasCustomPrompt="1"/>
          </p:nvPr>
        </p:nvSpPr>
        <p:spPr>
          <a:xfrm>
            <a:off x="8983979" y="320041"/>
            <a:ext cx="2887980" cy="2423160"/>
          </a:xfrm>
          <a:custGeom>
            <a:avLst/>
            <a:gdLst>
              <a:gd name="connsiteX0" fmla="*/ 0 w 2887980"/>
              <a:gd name="connsiteY0" fmla="*/ 0 h 6196792"/>
              <a:gd name="connsiteX1" fmla="*/ 2887980 w 2887980"/>
              <a:gd name="connsiteY1" fmla="*/ 0 h 6196792"/>
              <a:gd name="connsiteX2" fmla="*/ 2887980 w 2887980"/>
              <a:gd name="connsiteY2" fmla="*/ 6196792 h 6196792"/>
              <a:gd name="connsiteX3" fmla="*/ 0 w 2887980"/>
              <a:gd name="connsiteY3" fmla="*/ 6196792 h 6196792"/>
            </a:gdLst>
            <a:ahLst/>
            <a:cxnLst>
              <a:cxn ang="0">
                <a:pos x="connsiteX0" y="connsiteY0"/>
              </a:cxn>
              <a:cxn ang="0">
                <a:pos x="connsiteX1" y="connsiteY1"/>
              </a:cxn>
              <a:cxn ang="0">
                <a:pos x="connsiteX2" y="connsiteY2"/>
              </a:cxn>
              <a:cxn ang="0">
                <a:pos x="connsiteX3" y="connsiteY3"/>
              </a:cxn>
            </a:cxnLst>
            <a:rect l="l" t="t" r="r" b="b"/>
            <a:pathLst>
              <a:path w="2887980" h="6196792">
                <a:moveTo>
                  <a:pt x="0" y="0"/>
                </a:moveTo>
                <a:lnTo>
                  <a:pt x="2887980" y="0"/>
                </a:lnTo>
                <a:lnTo>
                  <a:pt x="2887980" y="6196792"/>
                </a:lnTo>
                <a:lnTo>
                  <a:pt x="0"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27901353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92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875021D2-1F1F-4BA3-A6AF-34FAA36C034F}"/>
              </a:ext>
            </a:extLst>
          </p:cNvPr>
          <p:cNvSpPr>
            <a:spLocks noGrp="1"/>
          </p:cNvSpPr>
          <p:nvPr>
            <p:ph type="pic" sz="quarter" idx="18" hasCustomPrompt="1"/>
          </p:nvPr>
        </p:nvSpPr>
        <p:spPr>
          <a:xfrm>
            <a:off x="6096002" y="3428914"/>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3449483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93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F38C4273-54D7-46E2-98ED-8054ECE9D957}"/>
              </a:ext>
            </a:extLst>
          </p:cNvPr>
          <p:cNvSpPr>
            <a:spLocks noGrp="1"/>
          </p:cNvSpPr>
          <p:nvPr>
            <p:ph type="pic" sz="quarter" idx="17" hasCustomPrompt="1"/>
          </p:nvPr>
        </p:nvSpPr>
        <p:spPr>
          <a:xfrm>
            <a:off x="319405" y="330518"/>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3B4A36E6-5DDF-4B81-9D9B-225B0AA0D60E}"/>
              </a:ext>
            </a:extLst>
          </p:cNvPr>
          <p:cNvSpPr>
            <a:spLocks noGrp="1"/>
          </p:cNvSpPr>
          <p:nvPr>
            <p:ph type="pic" sz="quarter" idx="18" hasCustomPrompt="1"/>
          </p:nvPr>
        </p:nvSpPr>
        <p:spPr>
          <a:xfrm>
            <a:off x="319405" y="3429086"/>
            <a:ext cx="5776595" cy="3098396"/>
          </a:xfrm>
          <a:custGeom>
            <a:avLst/>
            <a:gdLst>
              <a:gd name="connsiteX0" fmla="*/ 0 w 5776595"/>
              <a:gd name="connsiteY0" fmla="*/ 0 h 3098396"/>
              <a:gd name="connsiteX1" fmla="*/ 5776595 w 5776595"/>
              <a:gd name="connsiteY1" fmla="*/ 0 h 3098396"/>
              <a:gd name="connsiteX2" fmla="*/ 5776595 w 5776595"/>
              <a:gd name="connsiteY2" fmla="*/ 3098396 h 3098396"/>
              <a:gd name="connsiteX3" fmla="*/ 0 w 5776595"/>
              <a:gd name="connsiteY3" fmla="*/ 3098396 h 3098396"/>
            </a:gdLst>
            <a:ahLst/>
            <a:cxnLst>
              <a:cxn ang="0">
                <a:pos x="connsiteX0" y="connsiteY0"/>
              </a:cxn>
              <a:cxn ang="0">
                <a:pos x="connsiteX1" y="connsiteY1"/>
              </a:cxn>
              <a:cxn ang="0">
                <a:pos x="connsiteX2" y="connsiteY2"/>
              </a:cxn>
              <a:cxn ang="0">
                <a:pos x="connsiteX3" y="connsiteY3"/>
              </a:cxn>
            </a:cxnLst>
            <a:rect l="l" t="t" r="r" b="b"/>
            <a:pathLst>
              <a:path w="5776595" h="3098396">
                <a:moveTo>
                  <a:pt x="0" y="0"/>
                </a:moveTo>
                <a:lnTo>
                  <a:pt x="5776595" y="0"/>
                </a:lnTo>
                <a:lnTo>
                  <a:pt x="5776595" y="3098396"/>
                </a:lnTo>
                <a:lnTo>
                  <a:pt x="0" y="309839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17680094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94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0" name="Picture Placeholder 19">
            <a:extLst>
              <a:ext uri="{FF2B5EF4-FFF2-40B4-BE49-F238E27FC236}">
                <a16:creationId xmlns:a16="http://schemas.microsoft.com/office/drawing/2014/main" id="{A1BB6EFE-07DA-4FDD-B90C-670FE6E18EF0}"/>
              </a:ext>
            </a:extLst>
          </p:cNvPr>
          <p:cNvSpPr>
            <a:spLocks noGrp="1"/>
          </p:cNvSpPr>
          <p:nvPr>
            <p:ph type="pic" sz="quarter" idx="19" hasCustomPrompt="1"/>
          </p:nvPr>
        </p:nvSpPr>
        <p:spPr>
          <a:xfrm>
            <a:off x="802068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64A9733B-71AE-4FE3-A020-D1A4E82A241A}"/>
              </a:ext>
            </a:extLst>
          </p:cNvPr>
          <p:cNvSpPr>
            <a:spLocks noGrp="1"/>
          </p:cNvSpPr>
          <p:nvPr>
            <p:ph type="pic" sz="quarter" idx="17" hasCustomPrompt="1"/>
          </p:nvPr>
        </p:nvSpPr>
        <p:spPr>
          <a:xfrm>
            <a:off x="319405" y="321469"/>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AECEF9B0-33E8-45C7-9C6B-86757B0F0F07}"/>
              </a:ext>
            </a:extLst>
          </p:cNvPr>
          <p:cNvSpPr>
            <a:spLocks noGrp="1"/>
          </p:cNvSpPr>
          <p:nvPr>
            <p:ph type="pic" sz="quarter" idx="18" hasCustomPrompt="1"/>
          </p:nvPr>
        </p:nvSpPr>
        <p:spPr>
          <a:xfrm>
            <a:off x="4170045" y="3433612"/>
            <a:ext cx="3850640" cy="3102920"/>
          </a:xfrm>
          <a:custGeom>
            <a:avLst/>
            <a:gdLst>
              <a:gd name="connsiteX0" fmla="*/ 0 w 3850640"/>
              <a:gd name="connsiteY0" fmla="*/ 0 h 3102920"/>
              <a:gd name="connsiteX1" fmla="*/ 3850640 w 3850640"/>
              <a:gd name="connsiteY1" fmla="*/ 0 h 3102920"/>
              <a:gd name="connsiteX2" fmla="*/ 3850640 w 3850640"/>
              <a:gd name="connsiteY2" fmla="*/ 3102920 h 3102920"/>
              <a:gd name="connsiteX3" fmla="*/ 0 w 3850640"/>
              <a:gd name="connsiteY3" fmla="*/ 3102920 h 3102920"/>
            </a:gdLst>
            <a:ahLst/>
            <a:cxnLst>
              <a:cxn ang="0">
                <a:pos x="connsiteX0" y="connsiteY0"/>
              </a:cxn>
              <a:cxn ang="0">
                <a:pos x="connsiteX1" y="connsiteY1"/>
              </a:cxn>
              <a:cxn ang="0">
                <a:pos x="connsiteX2" y="connsiteY2"/>
              </a:cxn>
              <a:cxn ang="0">
                <a:pos x="connsiteX3" y="connsiteY3"/>
              </a:cxn>
            </a:cxnLst>
            <a:rect l="l" t="t" r="r" b="b"/>
            <a:pathLst>
              <a:path w="3850640" h="3102920">
                <a:moveTo>
                  <a:pt x="0" y="0"/>
                </a:moveTo>
                <a:lnTo>
                  <a:pt x="3850640" y="0"/>
                </a:lnTo>
                <a:lnTo>
                  <a:pt x="3850640" y="3102920"/>
                </a:lnTo>
                <a:lnTo>
                  <a:pt x="0" y="3102920"/>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0289792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7DA8FB-0384-4CB3-9DFD-006A7B8BA49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C545D72-18F5-4771-9F4F-82770F55CD6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74C3680-DEDB-4BE7-921C-6F93EFC81DC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FE3B1AA-6FD1-4397-9F4C-C3F6CDB8BD83}"/>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6" name="Footer Placeholder 5">
            <a:extLst>
              <a:ext uri="{FF2B5EF4-FFF2-40B4-BE49-F238E27FC236}">
                <a16:creationId xmlns:a16="http://schemas.microsoft.com/office/drawing/2014/main" id="{132A0F02-CB95-4BC7-B8A5-B6DD35BCC10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EF2C819-2C67-4BCF-B93A-7376344186E0}"/>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67888298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95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5" name="Picture Placeholder 14">
            <a:extLst>
              <a:ext uri="{FF2B5EF4-FFF2-40B4-BE49-F238E27FC236}">
                <a16:creationId xmlns:a16="http://schemas.microsoft.com/office/drawing/2014/main" id="{D7C3BD4A-ECEA-4FD3-9F4A-A8330F2534C8}"/>
              </a:ext>
            </a:extLst>
          </p:cNvPr>
          <p:cNvSpPr>
            <a:spLocks noGrp="1"/>
          </p:cNvSpPr>
          <p:nvPr>
            <p:ph type="pic" sz="quarter" idx="18" hasCustomPrompt="1"/>
          </p:nvPr>
        </p:nvSpPr>
        <p:spPr>
          <a:xfrm>
            <a:off x="417068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6" name="Picture Placeholder 15">
            <a:extLst>
              <a:ext uri="{FF2B5EF4-FFF2-40B4-BE49-F238E27FC236}">
                <a16:creationId xmlns:a16="http://schemas.microsoft.com/office/drawing/2014/main" id="{CBEEF0E5-C1D7-475C-8185-738F49487D34}"/>
              </a:ext>
            </a:extLst>
          </p:cNvPr>
          <p:cNvSpPr>
            <a:spLocks noGrp="1"/>
          </p:cNvSpPr>
          <p:nvPr>
            <p:ph type="pic" sz="quarter" idx="19" hasCustomPrompt="1"/>
          </p:nvPr>
        </p:nvSpPr>
        <p:spPr>
          <a:xfrm>
            <a:off x="802132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EED5474C-FCC4-4031-9D4E-D9170FC6FCB0}"/>
              </a:ext>
            </a:extLst>
          </p:cNvPr>
          <p:cNvSpPr>
            <a:spLocks noGrp="1"/>
          </p:cNvSpPr>
          <p:nvPr>
            <p:ph type="pic" sz="quarter" idx="17" hasCustomPrompt="1"/>
          </p:nvPr>
        </p:nvSpPr>
        <p:spPr>
          <a:xfrm>
            <a:off x="320040" y="274840"/>
            <a:ext cx="3850640" cy="3439911"/>
          </a:xfrm>
          <a:custGeom>
            <a:avLst/>
            <a:gdLst>
              <a:gd name="connsiteX0" fmla="*/ 0 w 3850640"/>
              <a:gd name="connsiteY0" fmla="*/ 0 h 3439911"/>
              <a:gd name="connsiteX1" fmla="*/ 3850640 w 3850640"/>
              <a:gd name="connsiteY1" fmla="*/ 0 h 3439911"/>
              <a:gd name="connsiteX2" fmla="*/ 3850640 w 3850640"/>
              <a:gd name="connsiteY2" fmla="*/ 3439911 h 3439911"/>
              <a:gd name="connsiteX3" fmla="*/ 0 w 3850640"/>
              <a:gd name="connsiteY3" fmla="*/ 3439911 h 3439911"/>
            </a:gdLst>
            <a:ahLst/>
            <a:cxnLst>
              <a:cxn ang="0">
                <a:pos x="connsiteX0" y="connsiteY0"/>
              </a:cxn>
              <a:cxn ang="0">
                <a:pos x="connsiteX1" y="connsiteY1"/>
              </a:cxn>
              <a:cxn ang="0">
                <a:pos x="connsiteX2" y="connsiteY2"/>
              </a:cxn>
              <a:cxn ang="0">
                <a:pos x="connsiteX3" y="connsiteY3"/>
              </a:cxn>
            </a:cxnLst>
            <a:rect l="l" t="t" r="r" b="b"/>
            <a:pathLst>
              <a:path w="3850640" h="3439911">
                <a:moveTo>
                  <a:pt x="0" y="0"/>
                </a:moveTo>
                <a:lnTo>
                  <a:pt x="3850640" y="0"/>
                </a:lnTo>
                <a:lnTo>
                  <a:pt x="3850640" y="3439911"/>
                </a:lnTo>
                <a:lnTo>
                  <a:pt x="0" y="343991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92988465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96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32FFF42D-8046-4C05-A92E-31B28496C2B9}"/>
              </a:ext>
            </a:extLst>
          </p:cNvPr>
          <p:cNvSpPr/>
          <p:nvPr userDrawn="1"/>
        </p:nvSpPr>
        <p:spPr>
          <a:xfrm>
            <a:off x="320039"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2" name="Picture Placeholder 11">
            <a:extLst>
              <a:ext uri="{FF2B5EF4-FFF2-40B4-BE49-F238E27FC236}">
                <a16:creationId xmlns:a16="http://schemas.microsoft.com/office/drawing/2014/main" id="{26BF1849-7401-4D17-A449-E4C88B1E6AAD}"/>
              </a:ext>
            </a:extLst>
          </p:cNvPr>
          <p:cNvSpPr>
            <a:spLocks noGrp="1"/>
          </p:cNvSpPr>
          <p:nvPr>
            <p:ph type="pic" sz="quarter" idx="19" hasCustomPrompt="1"/>
          </p:nvPr>
        </p:nvSpPr>
        <p:spPr>
          <a:xfrm>
            <a:off x="8368197"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3" name="Picture Placeholder 12">
            <a:extLst>
              <a:ext uri="{FF2B5EF4-FFF2-40B4-BE49-F238E27FC236}">
                <a16:creationId xmlns:a16="http://schemas.microsoft.com/office/drawing/2014/main" id="{6B1921F7-BB1E-425B-B641-EC0815EFEA8F}"/>
              </a:ext>
            </a:extLst>
          </p:cNvPr>
          <p:cNvSpPr>
            <a:spLocks noGrp="1"/>
          </p:cNvSpPr>
          <p:nvPr>
            <p:ph type="pic" sz="quarter" idx="17" hasCustomPrompt="1"/>
          </p:nvPr>
        </p:nvSpPr>
        <p:spPr>
          <a:xfrm>
            <a:off x="1143001" y="2204457"/>
            <a:ext cx="2679829" cy="2449086"/>
          </a:xfrm>
          <a:custGeom>
            <a:avLst/>
            <a:gdLst>
              <a:gd name="connsiteX0" fmla="*/ 0 w 2679829"/>
              <a:gd name="connsiteY0" fmla="*/ 0 h 2449086"/>
              <a:gd name="connsiteX1" fmla="*/ 2679829 w 2679829"/>
              <a:gd name="connsiteY1" fmla="*/ 0 h 2449086"/>
              <a:gd name="connsiteX2" fmla="*/ 2679829 w 2679829"/>
              <a:gd name="connsiteY2" fmla="*/ 2449086 h 2449086"/>
              <a:gd name="connsiteX3" fmla="*/ 0 w 2679829"/>
              <a:gd name="connsiteY3" fmla="*/ 2449086 h 2449086"/>
            </a:gdLst>
            <a:ahLst/>
            <a:cxnLst>
              <a:cxn ang="0">
                <a:pos x="connsiteX0" y="connsiteY0"/>
              </a:cxn>
              <a:cxn ang="0">
                <a:pos x="connsiteX1" y="connsiteY1"/>
              </a:cxn>
              <a:cxn ang="0">
                <a:pos x="connsiteX2" y="connsiteY2"/>
              </a:cxn>
              <a:cxn ang="0">
                <a:pos x="connsiteX3" y="connsiteY3"/>
              </a:cxn>
            </a:cxnLst>
            <a:rect l="l" t="t" r="r" b="b"/>
            <a:pathLst>
              <a:path w="2679829" h="2449086">
                <a:moveTo>
                  <a:pt x="0" y="0"/>
                </a:moveTo>
                <a:lnTo>
                  <a:pt x="2679829" y="0"/>
                </a:lnTo>
                <a:lnTo>
                  <a:pt x="2679829" y="2449086"/>
                </a:lnTo>
                <a:lnTo>
                  <a:pt x="0" y="2449086"/>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7" name="Picture Placeholder 16">
            <a:extLst>
              <a:ext uri="{FF2B5EF4-FFF2-40B4-BE49-F238E27FC236}">
                <a16:creationId xmlns:a16="http://schemas.microsoft.com/office/drawing/2014/main" id="{3E7E3E11-2318-4928-A56D-A4C7810DDC21}"/>
              </a:ext>
            </a:extLst>
          </p:cNvPr>
          <p:cNvSpPr>
            <a:spLocks noGrp="1"/>
          </p:cNvSpPr>
          <p:nvPr>
            <p:ph type="pic" sz="quarter" idx="18" hasCustomPrompt="1"/>
          </p:nvPr>
        </p:nvSpPr>
        <p:spPr>
          <a:xfrm>
            <a:off x="3821853" y="2053494"/>
            <a:ext cx="4546343" cy="2751012"/>
          </a:xfrm>
          <a:custGeom>
            <a:avLst/>
            <a:gdLst>
              <a:gd name="connsiteX0" fmla="*/ 0 w 4546343"/>
              <a:gd name="connsiteY0" fmla="*/ 0 h 2751012"/>
              <a:gd name="connsiteX1" fmla="*/ 4546343 w 4546343"/>
              <a:gd name="connsiteY1" fmla="*/ 0 h 2751012"/>
              <a:gd name="connsiteX2" fmla="*/ 4546343 w 4546343"/>
              <a:gd name="connsiteY2" fmla="*/ 2751012 h 2751012"/>
              <a:gd name="connsiteX3" fmla="*/ 0 w 4546343"/>
              <a:gd name="connsiteY3" fmla="*/ 2751012 h 2751012"/>
            </a:gdLst>
            <a:ahLst/>
            <a:cxnLst>
              <a:cxn ang="0">
                <a:pos x="connsiteX0" y="connsiteY0"/>
              </a:cxn>
              <a:cxn ang="0">
                <a:pos x="connsiteX1" y="connsiteY1"/>
              </a:cxn>
              <a:cxn ang="0">
                <a:pos x="connsiteX2" y="connsiteY2"/>
              </a:cxn>
              <a:cxn ang="0">
                <a:pos x="connsiteX3" y="connsiteY3"/>
              </a:cxn>
            </a:cxnLst>
            <a:rect l="l" t="t" r="r" b="b"/>
            <a:pathLst>
              <a:path w="4546343" h="2751012">
                <a:moveTo>
                  <a:pt x="0" y="0"/>
                </a:moveTo>
                <a:lnTo>
                  <a:pt x="4546343" y="0"/>
                </a:lnTo>
                <a:lnTo>
                  <a:pt x="4546343" y="2751012"/>
                </a:lnTo>
                <a:lnTo>
                  <a:pt x="0" y="2751012"/>
                </a:lnTo>
                <a:close/>
              </a:path>
            </a:pathLst>
          </a:custGeom>
          <a:solidFill>
            <a:schemeClr val="bg1">
              <a:lumMod val="95000"/>
            </a:schemeClr>
          </a:solidFill>
          <a:ln w="28575">
            <a:solidFill>
              <a:schemeClr val="bg1"/>
            </a:solidFill>
          </a:ln>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342136365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50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617F27CA-7E46-4CEF-88AA-D6DDBC7F1AB2}"/>
              </a:ext>
            </a:extLst>
          </p:cNvPr>
          <p:cNvSpPr>
            <a:spLocks noGrp="1"/>
          </p:cNvSpPr>
          <p:nvPr>
            <p:ph type="pic" sz="quarter" idx="21" hasCustomPrompt="1"/>
          </p:nvPr>
        </p:nvSpPr>
        <p:spPr>
          <a:xfrm>
            <a:off x="5178305" y="330516"/>
            <a:ext cx="6678216" cy="6196792"/>
          </a:xfrm>
          <a:custGeom>
            <a:avLst/>
            <a:gdLst>
              <a:gd name="connsiteX0" fmla="*/ 799940 w 6678216"/>
              <a:gd name="connsiteY0" fmla="*/ 2187601 h 6196792"/>
              <a:gd name="connsiteX1" fmla="*/ 1505062 w 6678216"/>
              <a:gd name="connsiteY1" fmla="*/ 2187601 h 6196792"/>
              <a:gd name="connsiteX2" fmla="*/ 705122 w 6678216"/>
              <a:gd name="connsiteY2" fmla="*/ 4313991 h 6196792"/>
              <a:gd name="connsiteX3" fmla="*/ 0 w 6678216"/>
              <a:gd name="connsiteY3" fmla="*/ 4313991 h 6196792"/>
              <a:gd name="connsiteX4" fmla="*/ 5430367 w 6678216"/>
              <a:gd name="connsiteY4" fmla="*/ 1413877 h 6196792"/>
              <a:gd name="connsiteX5" fmla="*/ 6678216 w 6678216"/>
              <a:gd name="connsiteY5" fmla="*/ 1413877 h 6196792"/>
              <a:gd name="connsiteX6" fmla="*/ 5262567 w 6678216"/>
              <a:gd name="connsiteY6" fmla="*/ 5176934 h 6196792"/>
              <a:gd name="connsiteX7" fmla="*/ 4014718 w 6678216"/>
              <a:gd name="connsiteY7" fmla="*/ 5176934 h 6196792"/>
              <a:gd name="connsiteX8" fmla="*/ 2017065 w 6678216"/>
              <a:gd name="connsiteY8" fmla="*/ 1019857 h 6196792"/>
              <a:gd name="connsiteX9" fmla="*/ 3395573 w 6678216"/>
              <a:gd name="connsiteY9" fmla="*/ 1019857 h 6196792"/>
              <a:gd name="connsiteX10" fmla="*/ 1831695 w 6678216"/>
              <a:gd name="connsiteY10" fmla="*/ 5176934 h 6196792"/>
              <a:gd name="connsiteX11" fmla="*/ 453187 w 6678216"/>
              <a:gd name="connsiteY11" fmla="*/ 5176934 h 6196792"/>
              <a:gd name="connsiteX12" fmla="*/ 3836274 w 6678216"/>
              <a:gd name="connsiteY12" fmla="*/ 0 h 6196792"/>
              <a:gd name="connsiteX13" fmla="*/ 5891161 w 6678216"/>
              <a:gd name="connsiteY13" fmla="*/ 0 h 6196792"/>
              <a:gd name="connsiteX14" fmla="*/ 3559949 w 6678216"/>
              <a:gd name="connsiteY14" fmla="*/ 6196792 h 6196792"/>
              <a:gd name="connsiteX15" fmla="*/ 1505062 w 6678216"/>
              <a:gd name="connsiteY15"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78216" h="6196792">
                <a:moveTo>
                  <a:pt x="799940" y="2187601"/>
                </a:moveTo>
                <a:lnTo>
                  <a:pt x="1505062" y="2187601"/>
                </a:lnTo>
                <a:lnTo>
                  <a:pt x="705122" y="4313991"/>
                </a:lnTo>
                <a:lnTo>
                  <a:pt x="0" y="4313991"/>
                </a:lnTo>
                <a:close/>
                <a:moveTo>
                  <a:pt x="5430367" y="1413877"/>
                </a:moveTo>
                <a:lnTo>
                  <a:pt x="6678216" y="1413877"/>
                </a:lnTo>
                <a:lnTo>
                  <a:pt x="5262567" y="5176934"/>
                </a:lnTo>
                <a:lnTo>
                  <a:pt x="4014718" y="5176934"/>
                </a:lnTo>
                <a:close/>
                <a:moveTo>
                  <a:pt x="2017065" y="1019857"/>
                </a:moveTo>
                <a:lnTo>
                  <a:pt x="3395573" y="1019857"/>
                </a:lnTo>
                <a:lnTo>
                  <a:pt x="1831695" y="5176934"/>
                </a:lnTo>
                <a:lnTo>
                  <a:pt x="453187" y="5176934"/>
                </a:lnTo>
                <a:close/>
                <a:moveTo>
                  <a:pt x="3836274" y="0"/>
                </a:moveTo>
                <a:lnTo>
                  <a:pt x="5891161" y="0"/>
                </a:lnTo>
                <a:lnTo>
                  <a:pt x="3559949" y="6196792"/>
                </a:lnTo>
                <a:lnTo>
                  <a:pt x="1505062" y="619679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9692604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52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8" name="Picture Placeholder 7">
            <a:extLst>
              <a:ext uri="{FF2B5EF4-FFF2-40B4-BE49-F238E27FC236}">
                <a16:creationId xmlns:a16="http://schemas.microsoft.com/office/drawing/2014/main" id="{FDF71EA4-7292-4247-8D38-FA0FD8BAB112}"/>
              </a:ext>
            </a:extLst>
          </p:cNvPr>
          <p:cNvSpPr>
            <a:spLocks noGrp="1"/>
          </p:cNvSpPr>
          <p:nvPr>
            <p:ph type="pic" sz="quarter" idx="21" hasCustomPrompt="1"/>
          </p:nvPr>
        </p:nvSpPr>
        <p:spPr>
          <a:xfrm>
            <a:off x="6509530" y="925052"/>
            <a:ext cx="4934956" cy="5007896"/>
          </a:xfrm>
          <a:custGeom>
            <a:avLst/>
            <a:gdLst>
              <a:gd name="connsiteX0" fmla="*/ 4061191 w 4934956"/>
              <a:gd name="connsiteY0" fmla="*/ 907613 h 5007896"/>
              <a:gd name="connsiteX1" fmla="*/ 4934956 w 4934956"/>
              <a:gd name="connsiteY1" fmla="*/ 907613 h 5007896"/>
              <a:gd name="connsiteX2" fmla="*/ 4934956 w 4934956"/>
              <a:gd name="connsiteY2" fmla="*/ 4735847 h 5007896"/>
              <a:gd name="connsiteX3" fmla="*/ 4061191 w 4934956"/>
              <a:gd name="connsiteY3" fmla="*/ 4735847 h 5007896"/>
              <a:gd name="connsiteX4" fmla="*/ 0 w 4934956"/>
              <a:gd name="connsiteY4" fmla="*/ 542536 h 5007896"/>
              <a:gd name="connsiteX5" fmla="*/ 873765 w 4934956"/>
              <a:gd name="connsiteY5" fmla="*/ 542536 h 5007896"/>
              <a:gd name="connsiteX6" fmla="*/ 873765 w 4934956"/>
              <a:gd name="connsiteY6" fmla="*/ 4670180 h 5007896"/>
              <a:gd name="connsiteX7" fmla="*/ 0 w 4934956"/>
              <a:gd name="connsiteY7" fmla="*/ 4670180 h 5007896"/>
              <a:gd name="connsiteX8" fmla="*/ 2030595 w 4934956"/>
              <a:gd name="connsiteY8" fmla="*/ 374459 h 5007896"/>
              <a:gd name="connsiteX9" fmla="*/ 2904360 w 4934956"/>
              <a:gd name="connsiteY9" fmla="*/ 374459 h 5007896"/>
              <a:gd name="connsiteX10" fmla="*/ 2904360 w 4934956"/>
              <a:gd name="connsiteY10" fmla="*/ 5007896 h 5007896"/>
              <a:gd name="connsiteX11" fmla="*/ 2030595 w 4934956"/>
              <a:gd name="connsiteY11" fmla="*/ 5007896 h 5007896"/>
              <a:gd name="connsiteX12" fmla="*/ 3045892 w 4934956"/>
              <a:gd name="connsiteY12" fmla="*/ 186057 h 5007896"/>
              <a:gd name="connsiteX13" fmla="*/ 3919658 w 4934956"/>
              <a:gd name="connsiteY13" fmla="*/ 186057 h 5007896"/>
              <a:gd name="connsiteX14" fmla="*/ 3919658 w 4934956"/>
              <a:gd name="connsiteY14" fmla="*/ 4191749 h 5007896"/>
              <a:gd name="connsiteX15" fmla="*/ 3045892 w 4934956"/>
              <a:gd name="connsiteY15" fmla="*/ 4191749 h 5007896"/>
              <a:gd name="connsiteX16" fmla="*/ 1015298 w 4934956"/>
              <a:gd name="connsiteY16" fmla="*/ 0 h 5007896"/>
              <a:gd name="connsiteX17" fmla="*/ 1889063 w 4934956"/>
              <a:gd name="connsiteY17" fmla="*/ 0 h 5007896"/>
              <a:gd name="connsiteX18" fmla="*/ 1889063 w 4934956"/>
              <a:gd name="connsiteY18" fmla="*/ 4463797 h 5007896"/>
              <a:gd name="connsiteX19" fmla="*/ 1015298 w 4934956"/>
              <a:gd name="connsiteY19" fmla="*/ 4463797 h 500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34956" h="5007896">
                <a:moveTo>
                  <a:pt x="4061191" y="907613"/>
                </a:moveTo>
                <a:lnTo>
                  <a:pt x="4934956" y="907613"/>
                </a:lnTo>
                <a:lnTo>
                  <a:pt x="4934956" y="4735847"/>
                </a:lnTo>
                <a:lnTo>
                  <a:pt x="4061191" y="4735847"/>
                </a:lnTo>
                <a:close/>
                <a:moveTo>
                  <a:pt x="0" y="542536"/>
                </a:moveTo>
                <a:lnTo>
                  <a:pt x="873765" y="542536"/>
                </a:lnTo>
                <a:lnTo>
                  <a:pt x="873765" y="4670180"/>
                </a:lnTo>
                <a:lnTo>
                  <a:pt x="0" y="4670180"/>
                </a:lnTo>
                <a:close/>
                <a:moveTo>
                  <a:pt x="2030595" y="374459"/>
                </a:moveTo>
                <a:lnTo>
                  <a:pt x="2904360" y="374459"/>
                </a:lnTo>
                <a:lnTo>
                  <a:pt x="2904360" y="5007896"/>
                </a:lnTo>
                <a:lnTo>
                  <a:pt x="2030595" y="5007896"/>
                </a:lnTo>
                <a:close/>
                <a:moveTo>
                  <a:pt x="3045892" y="186057"/>
                </a:moveTo>
                <a:lnTo>
                  <a:pt x="3919658" y="186057"/>
                </a:lnTo>
                <a:lnTo>
                  <a:pt x="3919658" y="4191749"/>
                </a:lnTo>
                <a:lnTo>
                  <a:pt x="3045892" y="4191749"/>
                </a:lnTo>
                <a:close/>
                <a:moveTo>
                  <a:pt x="1015298" y="0"/>
                </a:moveTo>
                <a:lnTo>
                  <a:pt x="1889063" y="0"/>
                </a:lnTo>
                <a:lnTo>
                  <a:pt x="1889063" y="4463797"/>
                </a:lnTo>
                <a:lnTo>
                  <a:pt x="1015298" y="446379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935329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53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9752707A-C740-4EA2-8EDF-8E7F1E915E90}"/>
              </a:ext>
            </a:extLst>
          </p:cNvPr>
          <p:cNvSpPr>
            <a:spLocks noGrp="1"/>
          </p:cNvSpPr>
          <p:nvPr>
            <p:ph type="pic" sz="quarter" idx="21" hasCustomPrompt="1"/>
          </p:nvPr>
        </p:nvSpPr>
        <p:spPr>
          <a:xfrm>
            <a:off x="6944774" y="330519"/>
            <a:ext cx="4351844" cy="6194957"/>
          </a:xfrm>
          <a:custGeom>
            <a:avLst/>
            <a:gdLst>
              <a:gd name="connsiteX0" fmla="*/ 1170341 w 4351844"/>
              <a:gd name="connsiteY0" fmla="*/ 4701166 h 6194957"/>
              <a:gd name="connsiteX1" fmla="*/ 3181504 w 4351844"/>
              <a:gd name="connsiteY1" fmla="*/ 4701166 h 6194957"/>
              <a:gd name="connsiteX2" fmla="*/ 2175922 w 4351844"/>
              <a:gd name="connsiteY2" fmla="*/ 6194957 h 6194957"/>
              <a:gd name="connsiteX3" fmla="*/ 1005582 w 4351844"/>
              <a:gd name="connsiteY3" fmla="*/ 4701166 h 6194957"/>
              <a:gd name="connsiteX4" fmla="*/ 2011163 w 4351844"/>
              <a:gd name="connsiteY4" fmla="*/ 6194957 h 6194957"/>
              <a:gd name="connsiteX5" fmla="*/ 0 w 4351844"/>
              <a:gd name="connsiteY5" fmla="*/ 6194957 h 6194957"/>
              <a:gd name="connsiteX6" fmla="*/ 3346263 w 4351844"/>
              <a:gd name="connsiteY6" fmla="*/ 4701165 h 6194957"/>
              <a:gd name="connsiteX7" fmla="*/ 4351844 w 4351844"/>
              <a:gd name="connsiteY7" fmla="*/ 6194956 h 6194957"/>
              <a:gd name="connsiteX8" fmla="*/ 2340681 w 4351844"/>
              <a:gd name="connsiteY8" fmla="*/ 6194956 h 6194957"/>
              <a:gd name="connsiteX9" fmla="*/ 1170341 w 4351844"/>
              <a:gd name="connsiteY9" fmla="*/ 1603689 h 6194957"/>
              <a:gd name="connsiteX10" fmla="*/ 3181504 w 4351844"/>
              <a:gd name="connsiteY10" fmla="*/ 1603689 h 6194957"/>
              <a:gd name="connsiteX11" fmla="*/ 2175923 w 4351844"/>
              <a:gd name="connsiteY11" fmla="*/ 3097477 h 6194957"/>
              <a:gd name="connsiteX12" fmla="*/ 3181504 w 4351844"/>
              <a:gd name="connsiteY12" fmla="*/ 4591268 h 6194957"/>
              <a:gd name="connsiteX13" fmla="*/ 1170341 w 4351844"/>
              <a:gd name="connsiteY13" fmla="*/ 4591268 h 6194957"/>
              <a:gd name="connsiteX14" fmla="*/ 2175922 w 4351844"/>
              <a:gd name="connsiteY14" fmla="*/ 3097479 h 6194957"/>
              <a:gd name="connsiteX15" fmla="*/ 1005582 w 4351844"/>
              <a:gd name="connsiteY15" fmla="*/ 1603689 h 6194957"/>
              <a:gd name="connsiteX16" fmla="*/ 2011162 w 4351844"/>
              <a:gd name="connsiteY16" fmla="*/ 3097478 h 6194957"/>
              <a:gd name="connsiteX17" fmla="*/ 2011163 w 4351844"/>
              <a:gd name="connsiteY17" fmla="*/ 3097478 h 6194957"/>
              <a:gd name="connsiteX18" fmla="*/ 2011163 w 4351844"/>
              <a:gd name="connsiteY18" fmla="*/ 3097479 h 6194957"/>
              <a:gd name="connsiteX19" fmla="*/ 2011162 w 4351844"/>
              <a:gd name="connsiteY19" fmla="*/ 3097479 h 6194957"/>
              <a:gd name="connsiteX20" fmla="*/ 1005581 w 4351844"/>
              <a:gd name="connsiteY20" fmla="*/ 4591269 h 6194957"/>
              <a:gd name="connsiteX21" fmla="*/ 1 w 4351844"/>
              <a:gd name="connsiteY21" fmla="*/ 3097479 h 6194957"/>
              <a:gd name="connsiteX22" fmla="*/ 0 w 4351844"/>
              <a:gd name="connsiteY22" fmla="*/ 3097479 h 6194957"/>
              <a:gd name="connsiteX23" fmla="*/ 1 w 4351844"/>
              <a:gd name="connsiteY23" fmla="*/ 3097478 h 6194957"/>
              <a:gd name="connsiteX24" fmla="*/ 3346263 w 4351844"/>
              <a:gd name="connsiteY24" fmla="*/ 1603688 h 6194957"/>
              <a:gd name="connsiteX25" fmla="*/ 4351843 w 4351844"/>
              <a:gd name="connsiteY25" fmla="*/ 3097477 h 6194957"/>
              <a:gd name="connsiteX26" fmla="*/ 4351844 w 4351844"/>
              <a:gd name="connsiteY26" fmla="*/ 3097477 h 6194957"/>
              <a:gd name="connsiteX27" fmla="*/ 4351844 w 4351844"/>
              <a:gd name="connsiteY27" fmla="*/ 3097478 h 6194957"/>
              <a:gd name="connsiteX28" fmla="*/ 4351843 w 4351844"/>
              <a:gd name="connsiteY28" fmla="*/ 3097478 h 6194957"/>
              <a:gd name="connsiteX29" fmla="*/ 3346262 w 4351844"/>
              <a:gd name="connsiteY29" fmla="*/ 4591268 h 6194957"/>
              <a:gd name="connsiteX30" fmla="*/ 2340682 w 4351844"/>
              <a:gd name="connsiteY30" fmla="*/ 3097478 h 6194957"/>
              <a:gd name="connsiteX31" fmla="*/ 2340681 w 4351844"/>
              <a:gd name="connsiteY31" fmla="*/ 3097478 h 6194957"/>
              <a:gd name="connsiteX32" fmla="*/ 2340681 w 4351844"/>
              <a:gd name="connsiteY32" fmla="*/ 3097477 h 6194957"/>
              <a:gd name="connsiteX33" fmla="*/ 2340682 w 4351844"/>
              <a:gd name="connsiteY33" fmla="*/ 3097477 h 6194957"/>
              <a:gd name="connsiteX34" fmla="*/ 0 w 4351844"/>
              <a:gd name="connsiteY34" fmla="*/ 1 h 6194957"/>
              <a:gd name="connsiteX35" fmla="*/ 2011163 w 4351844"/>
              <a:gd name="connsiteY35" fmla="*/ 1 h 6194957"/>
              <a:gd name="connsiteX36" fmla="*/ 1005581 w 4351844"/>
              <a:gd name="connsiteY36" fmla="*/ 1493792 h 6194957"/>
              <a:gd name="connsiteX37" fmla="*/ 2340681 w 4351844"/>
              <a:gd name="connsiteY37" fmla="*/ 0 h 6194957"/>
              <a:gd name="connsiteX38" fmla="*/ 4351844 w 4351844"/>
              <a:gd name="connsiteY38" fmla="*/ 0 h 6194957"/>
              <a:gd name="connsiteX39" fmla="*/ 3346262 w 4351844"/>
              <a:gd name="connsiteY39" fmla="*/ 1493791 h 6194957"/>
              <a:gd name="connsiteX40" fmla="*/ 2175923 w 4351844"/>
              <a:gd name="connsiteY40" fmla="*/ 0 h 6194957"/>
              <a:gd name="connsiteX41" fmla="*/ 3181504 w 4351844"/>
              <a:gd name="connsiteY41" fmla="*/ 1493791 h 6194957"/>
              <a:gd name="connsiteX42" fmla="*/ 1170341 w 4351844"/>
              <a:gd name="connsiteY42" fmla="*/ 1493791 h 619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844" h="6194957">
                <a:moveTo>
                  <a:pt x="1170341" y="4701166"/>
                </a:moveTo>
                <a:lnTo>
                  <a:pt x="3181504" y="4701166"/>
                </a:lnTo>
                <a:lnTo>
                  <a:pt x="2175922" y="6194957"/>
                </a:lnTo>
                <a:close/>
                <a:moveTo>
                  <a:pt x="1005582" y="4701166"/>
                </a:moveTo>
                <a:lnTo>
                  <a:pt x="2011163" y="6194957"/>
                </a:lnTo>
                <a:lnTo>
                  <a:pt x="0" y="6194957"/>
                </a:lnTo>
                <a:close/>
                <a:moveTo>
                  <a:pt x="3346263" y="4701165"/>
                </a:moveTo>
                <a:lnTo>
                  <a:pt x="4351844" y="6194956"/>
                </a:lnTo>
                <a:lnTo>
                  <a:pt x="2340681" y="6194956"/>
                </a:lnTo>
                <a:close/>
                <a:moveTo>
                  <a:pt x="1170341" y="1603689"/>
                </a:moveTo>
                <a:lnTo>
                  <a:pt x="3181504" y="1603689"/>
                </a:lnTo>
                <a:lnTo>
                  <a:pt x="2175923" y="3097477"/>
                </a:lnTo>
                <a:lnTo>
                  <a:pt x="3181504" y="4591268"/>
                </a:lnTo>
                <a:lnTo>
                  <a:pt x="1170341" y="4591268"/>
                </a:lnTo>
                <a:lnTo>
                  <a:pt x="2175922" y="3097479"/>
                </a:lnTo>
                <a:close/>
                <a:moveTo>
                  <a:pt x="1005582" y="1603689"/>
                </a:moveTo>
                <a:lnTo>
                  <a:pt x="2011162" y="3097478"/>
                </a:lnTo>
                <a:lnTo>
                  <a:pt x="2011163" y="3097478"/>
                </a:lnTo>
                <a:lnTo>
                  <a:pt x="2011163" y="3097479"/>
                </a:lnTo>
                <a:lnTo>
                  <a:pt x="2011162" y="3097479"/>
                </a:lnTo>
                <a:lnTo>
                  <a:pt x="1005581" y="4591269"/>
                </a:lnTo>
                <a:lnTo>
                  <a:pt x="1" y="3097479"/>
                </a:lnTo>
                <a:lnTo>
                  <a:pt x="0" y="3097479"/>
                </a:lnTo>
                <a:lnTo>
                  <a:pt x="1" y="3097478"/>
                </a:lnTo>
                <a:close/>
                <a:moveTo>
                  <a:pt x="3346263" y="1603688"/>
                </a:moveTo>
                <a:lnTo>
                  <a:pt x="4351843" y="3097477"/>
                </a:lnTo>
                <a:lnTo>
                  <a:pt x="4351844" y="3097477"/>
                </a:lnTo>
                <a:lnTo>
                  <a:pt x="4351844" y="3097478"/>
                </a:lnTo>
                <a:lnTo>
                  <a:pt x="4351843" y="3097478"/>
                </a:lnTo>
                <a:lnTo>
                  <a:pt x="3346262" y="4591268"/>
                </a:lnTo>
                <a:lnTo>
                  <a:pt x="2340682" y="3097478"/>
                </a:lnTo>
                <a:lnTo>
                  <a:pt x="2340681" y="3097478"/>
                </a:lnTo>
                <a:lnTo>
                  <a:pt x="2340681" y="3097477"/>
                </a:lnTo>
                <a:lnTo>
                  <a:pt x="2340682" y="3097477"/>
                </a:lnTo>
                <a:close/>
                <a:moveTo>
                  <a:pt x="0" y="1"/>
                </a:moveTo>
                <a:lnTo>
                  <a:pt x="2011163" y="1"/>
                </a:lnTo>
                <a:lnTo>
                  <a:pt x="1005581" y="1493792"/>
                </a:lnTo>
                <a:close/>
                <a:moveTo>
                  <a:pt x="2340681" y="0"/>
                </a:moveTo>
                <a:lnTo>
                  <a:pt x="4351844" y="0"/>
                </a:lnTo>
                <a:lnTo>
                  <a:pt x="3346262" y="1493791"/>
                </a:lnTo>
                <a:close/>
                <a:moveTo>
                  <a:pt x="2175923" y="0"/>
                </a:moveTo>
                <a:lnTo>
                  <a:pt x="3181504" y="1493791"/>
                </a:lnTo>
                <a:lnTo>
                  <a:pt x="1170341" y="1493791"/>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00122454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54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9" name="Picture Placeholder 8">
            <a:extLst>
              <a:ext uri="{FF2B5EF4-FFF2-40B4-BE49-F238E27FC236}">
                <a16:creationId xmlns:a16="http://schemas.microsoft.com/office/drawing/2014/main" id="{B7C0A025-F391-46E8-AFAB-1151295CB6F4}"/>
              </a:ext>
            </a:extLst>
          </p:cNvPr>
          <p:cNvSpPr>
            <a:spLocks noGrp="1"/>
          </p:cNvSpPr>
          <p:nvPr>
            <p:ph type="pic" sz="quarter" idx="21" hasCustomPrompt="1"/>
          </p:nvPr>
        </p:nvSpPr>
        <p:spPr>
          <a:xfrm>
            <a:off x="6336332" y="787791"/>
            <a:ext cx="5254264" cy="5282418"/>
          </a:xfrm>
          <a:custGeom>
            <a:avLst/>
            <a:gdLst>
              <a:gd name="connsiteX0" fmla="*/ 992293 w 5254264"/>
              <a:gd name="connsiteY0" fmla="*/ 4056934 h 5282418"/>
              <a:gd name="connsiteX1" fmla="*/ 1899002 w 5254264"/>
              <a:gd name="connsiteY1" fmla="*/ 4056934 h 5282418"/>
              <a:gd name="connsiteX2" fmla="*/ 1899002 w 5254264"/>
              <a:gd name="connsiteY2" fmla="*/ 4963642 h 5282418"/>
              <a:gd name="connsiteX3" fmla="*/ 992293 w 5254264"/>
              <a:gd name="connsiteY3" fmla="*/ 4963642 h 5282418"/>
              <a:gd name="connsiteX4" fmla="*/ 2085193 w 5254264"/>
              <a:gd name="connsiteY4" fmla="*/ 3687236 h 5282418"/>
              <a:gd name="connsiteX5" fmla="*/ 3680375 w 5254264"/>
              <a:gd name="connsiteY5" fmla="*/ 3687236 h 5282418"/>
              <a:gd name="connsiteX6" fmla="*/ 3680375 w 5254264"/>
              <a:gd name="connsiteY6" fmla="*/ 5282418 h 5282418"/>
              <a:gd name="connsiteX7" fmla="*/ 2085193 w 5254264"/>
              <a:gd name="connsiteY7" fmla="*/ 5282418 h 5282418"/>
              <a:gd name="connsiteX8" fmla="*/ 4007226 w 5254264"/>
              <a:gd name="connsiteY8" fmla="*/ 3603821 h 5282418"/>
              <a:gd name="connsiteX9" fmla="*/ 4804816 w 5254264"/>
              <a:gd name="connsiteY9" fmla="*/ 3603821 h 5282418"/>
              <a:gd name="connsiteX10" fmla="*/ 4804816 w 5254264"/>
              <a:gd name="connsiteY10" fmla="*/ 4401411 h 5282418"/>
              <a:gd name="connsiteX11" fmla="*/ 4007226 w 5254264"/>
              <a:gd name="connsiteY11" fmla="*/ 4401411 h 5282418"/>
              <a:gd name="connsiteX12" fmla="*/ 0 w 5254264"/>
              <a:gd name="connsiteY12" fmla="*/ 2207754 h 5282418"/>
              <a:gd name="connsiteX13" fmla="*/ 1650446 w 5254264"/>
              <a:gd name="connsiteY13" fmla="*/ 2207754 h 5282418"/>
              <a:gd name="connsiteX14" fmla="*/ 1650446 w 5254264"/>
              <a:gd name="connsiteY14" fmla="*/ 3858200 h 5282418"/>
              <a:gd name="connsiteX15" fmla="*/ 0 w 5254264"/>
              <a:gd name="connsiteY15" fmla="*/ 3858200 h 5282418"/>
              <a:gd name="connsiteX16" fmla="*/ 1797738 w 5254264"/>
              <a:gd name="connsiteY16" fmla="*/ 1987346 h 5282418"/>
              <a:gd name="connsiteX17" fmla="*/ 3392920 w 5254264"/>
              <a:gd name="connsiteY17" fmla="*/ 1987346 h 5282418"/>
              <a:gd name="connsiteX18" fmla="*/ 3392920 w 5254264"/>
              <a:gd name="connsiteY18" fmla="*/ 3582528 h 5282418"/>
              <a:gd name="connsiteX19" fmla="*/ 1797738 w 5254264"/>
              <a:gd name="connsiteY19" fmla="*/ 3582528 h 5282418"/>
              <a:gd name="connsiteX20" fmla="*/ 3659082 w 5254264"/>
              <a:gd name="connsiteY20" fmla="*/ 1810533 h 5282418"/>
              <a:gd name="connsiteX21" fmla="*/ 5254264 w 5254264"/>
              <a:gd name="connsiteY21" fmla="*/ 1810533 h 5282418"/>
              <a:gd name="connsiteX22" fmla="*/ 5254264 w 5254264"/>
              <a:gd name="connsiteY22" fmla="*/ 3405715 h 5282418"/>
              <a:gd name="connsiteX23" fmla="*/ 3659082 w 5254264"/>
              <a:gd name="connsiteY23" fmla="*/ 3405715 h 5282418"/>
              <a:gd name="connsiteX24" fmla="*/ 4007227 w 5254264"/>
              <a:gd name="connsiteY24" fmla="*/ 811921 h 5282418"/>
              <a:gd name="connsiteX25" fmla="*/ 4906789 w 5254264"/>
              <a:gd name="connsiteY25" fmla="*/ 811921 h 5282418"/>
              <a:gd name="connsiteX26" fmla="*/ 4906789 w 5254264"/>
              <a:gd name="connsiteY26" fmla="*/ 1711481 h 5282418"/>
              <a:gd name="connsiteX27" fmla="*/ 4007227 w 5254264"/>
              <a:gd name="connsiteY27" fmla="*/ 1711481 h 5282418"/>
              <a:gd name="connsiteX28" fmla="*/ 62362 w 5254264"/>
              <a:gd name="connsiteY28" fmla="*/ 493288 h 5282418"/>
              <a:gd name="connsiteX29" fmla="*/ 1657544 w 5254264"/>
              <a:gd name="connsiteY29" fmla="*/ 493288 h 5282418"/>
              <a:gd name="connsiteX30" fmla="*/ 1657544 w 5254264"/>
              <a:gd name="connsiteY30" fmla="*/ 2088470 h 5282418"/>
              <a:gd name="connsiteX31" fmla="*/ 62362 w 5254264"/>
              <a:gd name="connsiteY31" fmla="*/ 2088470 h 5282418"/>
              <a:gd name="connsiteX32" fmla="*/ 1797738 w 5254264"/>
              <a:gd name="connsiteY32" fmla="*/ 0 h 5282418"/>
              <a:gd name="connsiteX33" fmla="*/ 3573913 w 5254264"/>
              <a:gd name="connsiteY33" fmla="*/ 0 h 5282418"/>
              <a:gd name="connsiteX34" fmla="*/ 3573913 w 5254264"/>
              <a:gd name="connsiteY34" fmla="*/ 1776175 h 5282418"/>
              <a:gd name="connsiteX35" fmla="*/ 1797738 w 5254264"/>
              <a:gd name="connsiteY35" fmla="*/ 1776175 h 528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54264" h="5282418">
                <a:moveTo>
                  <a:pt x="992293" y="4056934"/>
                </a:moveTo>
                <a:lnTo>
                  <a:pt x="1899002" y="4056934"/>
                </a:lnTo>
                <a:lnTo>
                  <a:pt x="1899002" y="4963642"/>
                </a:lnTo>
                <a:lnTo>
                  <a:pt x="992293" y="4963642"/>
                </a:lnTo>
                <a:close/>
                <a:moveTo>
                  <a:pt x="2085193" y="3687236"/>
                </a:moveTo>
                <a:lnTo>
                  <a:pt x="3680375" y="3687236"/>
                </a:lnTo>
                <a:lnTo>
                  <a:pt x="3680375" y="5282418"/>
                </a:lnTo>
                <a:lnTo>
                  <a:pt x="2085193" y="5282418"/>
                </a:lnTo>
                <a:close/>
                <a:moveTo>
                  <a:pt x="4007226" y="3603821"/>
                </a:moveTo>
                <a:lnTo>
                  <a:pt x="4804816" y="3603821"/>
                </a:lnTo>
                <a:lnTo>
                  <a:pt x="4804816" y="4401411"/>
                </a:lnTo>
                <a:lnTo>
                  <a:pt x="4007226" y="4401411"/>
                </a:lnTo>
                <a:close/>
                <a:moveTo>
                  <a:pt x="0" y="2207754"/>
                </a:moveTo>
                <a:lnTo>
                  <a:pt x="1650446" y="2207754"/>
                </a:lnTo>
                <a:lnTo>
                  <a:pt x="1650446" y="3858200"/>
                </a:lnTo>
                <a:lnTo>
                  <a:pt x="0" y="3858200"/>
                </a:lnTo>
                <a:close/>
                <a:moveTo>
                  <a:pt x="1797738" y="1987346"/>
                </a:moveTo>
                <a:lnTo>
                  <a:pt x="3392920" y="1987346"/>
                </a:lnTo>
                <a:lnTo>
                  <a:pt x="3392920" y="3582528"/>
                </a:lnTo>
                <a:lnTo>
                  <a:pt x="1797738" y="3582528"/>
                </a:lnTo>
                <a:close/>
                <a:moveTo>
                  <a:pt x="3659082" y="1810533"/>
                </a:moveTo>
                <a:lnTo>
                  <a:pt x="5254264" y="1810533"/>
                </a:lnTo>
                <a:lnTo>
                  <a:pt x="5254264" y="3405715"/>
                </a:lnTo>
                <a:lnTo>
                  <a:pt x="3659082" y="3405715"/>
                </a:lnTo>
                <a:close/>
                <a:moveTo>
                  <a:pt x="4007227" y="811921"/>
                </a:moveTo>
                <a:lnTo>
                  <a:pt x="4906789" y="811921"/>
                </a:lnTo>
                <a:lnTo>
                  <a:pt x="4906789" y="1711481"/>
                </a:lnTo>
                <a:lnTo>
                  <a:pt x="4007227" y="1711481"/>
                </a:lnTo>
                <a:close/>
                <a:moveTo>
                  <a:pt x="62362" y="493288"/>
                </a:moveTo>
                <a:lnTo>
                  <a:pt x="1657544" y="493288"/>
                </a:lnTo>
                <a:lnTo>
                  <a:pt x="1657544" y="2088470"/>
                </a:lnTo>
                <a:lnTo>
                  <a:pt x="62362" y="2088470"/>
                </a:lnTo>
                <a:close/>
                <a:moveTo>
                  <a:pt x="1797738" y="0"/>
                </a:moveTo>
                <a:lnTo>
                  <a:pt x="3573913" y="0"/>
                </a:lnTo>
                <a:lnTo>
                  <a:pt x="3573913" y="1776175"/>
                </a:lnTo>
                <a:lnTo>
                  <a:pt x="1797738" y="1776175"/>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1668322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55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1" name="Picture Placeholder 10">
            <a:extLst>
              <a:ext uri="{FF2B5EF4-FFF2-40B4-BE49-F238E27FC236}">
                <a16:creationId xmlns:a16="http://schemas.microsoft.com/office/drawing/2014/main" id="{57D75D7D-C3A9-4293-AE9F-719DFC9D33D5}"/>
              </a:ext>
            </a:extLst>
          </p:cNvPr>
          <p:cNvSpPr>
            <a:spLocks noGrp="1"/>
          </p:cNvSpPr>
          <p:nvPr>
            <p:ph type="pic" sz="quarter" idx="21" hasCustomPrompt="1"/>
          </p:nvPr>
        </p:nvSpPr>
        <p:spPr>
          <a:xfrm>
            <a:off x="6790053" y="330519"/>
            <a:ext cx="5081272" cy="5172181"/>
          </a:xfrm>
          <a:custGeom>
            <a:avLst/>
            <a:gdLst>
              <a:gd name="connsiteX0" fmla="*/ 1202567 w 5081272"/>
              <a:gd name="connsiteY0" fmla="*/ 0 h 5172181"/>
              <a:gd name="connsiteX1" fmla="*/ 5081272 w 5081272"/>
              <a:gd name="connsiteY1" fmla="*/ 0 h 5172181"/>
              <a:gd name="connsiteX2" fmla="*/ 5081272 w 5081272"/>
              <a:gd name="connsiteY2" fmla="*/ 4060524 h 5172181"/>
              <a:gd name="connsiteX3" fmla="*/ 4539566 w 5081272"/>
              <a:gd name="connsiteY3" fmla="*/ 4602231 h 5172181"/>
              <a:gd name="connsiteX4" fmla="*/ 1787599 w 5081272"/>
              <a:gd name="connsiteY4" fmla="*/ 4602231 h 5172181"/>
              <a:gd name="connsiteX5" fmla="*/ 569951 w 5081272"/>
              <a:gd name="connsiteY5" fmla="*/ 3384582 h 5172181"/>
              <a:gd name="connsiteX6" fmla="*/ 569951 w 5081272"/>
              <a:gd name="connsiteY6" fmla="*/ 632615 h 517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1272" h="5172181">
                <a:moveTo>
                  <a:pt x="1202567" y="0"/>
                </a:moveTo>
                <a:lnTo>
                  <a:pt x="5081272" y="0"/>
                </a:lnTo>
                <a:lnTo>
                  <a:pt x="5081272" y="4060524"/>
                </a:lnTo>
                <a:lnTo>
                  <a:pt x="4539566" y="4602231"/>
                </a:lnTo>
                <a:cubicBezTo>
                  <a:pt x="3779632" y="5362165"/>
                  <a:pt x="2547534" y="5362165"/>
                  <a:pt x="1787599" y="4602231"/>
                </a:cubicBezTo>
                <a:lnTo>
                  <a:pt x="569951" y="3384582"/>
                </a:lnTo>
                <a:cubicBezTo>
                  <a:pt x="-189983" y="2624647"/>
                  <a:pt x="-189983" y="1392549"/>
                  <a:pt x="569951" y="632615"/>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8211259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57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
        <p:nvSpPr>
          <p:cNvPr id="11" name="Picture Placeholder 10">
            <a:extLst>
              <a:ext uri="{FF2B5EF4-FFF2-40B4-BE49-F238E27FC236}">
                <a16:creationId xmlns:a16="http://schemas.microsoft.com/office/drawing/2014/main" id="{38D93241-DE59-45F2-B20A-F22380A9A8DE}"/>
              </a:ext>
            </a:extLst>
          </p:cNvPr>
          <p:cNvSpPr>
            <a:spLocks noGrp="1"/>
          </p:cNvSpPr>
          <p:nvPr>
            <p:ph type="pic" sz="quarter" idx="21" hasCustomPrompt="1"/>
          </p:nvPr>
        </p:nvSpPr>
        <p:spPr>
          <a:xfrm>
            <a:off x="875714" y="596540"/>
            <a:ext cx="4945442" cy="5664925"/>
          </a:xfrm>
          <a:custGeom>
            <a:avLst/>
            <a:gdLst>
              <a:gd name="connsiteX0" fmla="*/ 347177 w 4945442"/>
              <a:gd name="connsiteY0" fmla="*/ 1422058 h 5664925"/>
              <a:gd name="connsiteX1" fmla="*/ 2796798 w 4945442"/>
              <a:gd name="connsiteY1" fmla="*/ 5664925 h 5664925"/>
              <a:gd name="connsiteX2" fmla="*/ 1669010 w 4945442"/>
              <a:gd name="connsiteY2" fmla="*/ 5414683 h 5664925"/>
              <a:gd name="connsiteX3" fmla="*/ 0 w 4945442"/>
              <a:gd name="connsiteY3" fmla="*/ 2523872 h 5664925"/>
              <a:gd name="connsiteX4" fmla="*/ 145136 w 4945442"/>
              <a:gd name="connsiteY4" fmla="*/ 693442 h 5664925"/>
              <a:gd name="connsiteX5" fmla="*/ 1272923 w 4945442"/>
              <a:gd name="connsiteY5" fmla="*/ 943685 h 5664925"/>
              <a:gd name="connsiteX6" fmla="*/ 2941933 w 4945442"/>
              <a:gd name="connsiteY6" fmla="*/ 3834496 h 5664925"/>
              <a:gd name="connsiteX7" fmla="*/ 2594756 w 4945442"/>
              <a:gd name="connsiteY7" fmla="*/ 4936310 h 5664925"/>
              <a:gd name="connsiteX8" fmla="*/ 2275421 w 4945442"/>
              <a:gd name="connsiteY8" fmla="*/ 598251 h 5664925"/>
              <a:gd name="connsiteX9" fmla="*/ 4725040 w 4945442"/>
              <a:gd name="connsiteY9" fmla="*/ 4841117 h 5664925"/>
              <a:gd name="connsiteX10" fmla="*/ 3597253 w 4945442"/>
              <a:gd name="connsiteY10" fmla="*/ 4590874 h 5664925"/>
              <a:gd name="connsiteX11" fmla="*/ 1928242 w 4945442"/>
              <a:gd name="connsiteY11" fmla="*/ 1700063 h 5664925"/>
              <a:gd name="connsiteX12" fmla="*/ 2148644 w 4945442"/>
              <a:gd name="connsiteY12" fmla="*/ 0 h 5664925"/>
              <a:gd name="connsiteX13" fmla="*/ 3276431 w 4945442"/>
              <a:gd name="connsiteY13" fmla="*/ 250242 h 5664925"/>
              <a:gd name="connsiteX14" fmla="*/ 4945442 w 4945442"/>
              <a:gd name="connsiteY14" fmla="*/ 3141053 h 5664925"/>
              <a:gd name="connsiteX15" fmla="*/ 4598266 w 4945442"/>
              <a:gd name="connsiteY15" fmla="*/ 4242867 h 566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45442" h="5664925">
                <a:moveTo>
                  <a:pt x="347177" y="1422058"/>
                </a:moveTo>
                <a:lnTo>
                  <a:pt x="2796798" y="5664925"/>
                </a:lnTo>
                <a:lnTo>
                  <a:pt x="1669010" y="5414683"/>
                </a:lnTo>
                <a:lnTo>
                  <a:pt x="0" y="2523872"/>
                </a:lnTo>
                <a:close/>
                <a:moveTo>
                  <a:pt x="145136" y="693442"/>
                </a:moveTo>
                <a:lnTo>
                  <a:pt x="1272923" y="943685"/>
                </a:lnTo>
                <a:lnTo>
                  <a:pt x="2941933" y="3834496"/>
                </a:lnTo>
                <a:lnTo>
                  <a:pt x="2594756" y="4936310"/>
                </a:lnTo>
                <a:close/>
                <a:moveTo>
                  <a:pt x="2275421" y="598251"/>
                </a:moveTo>
                <a:lnTo>
                  <a:pt x="4725040" y="4841117"/>
                </a:lnTo>
                <a:lnTo>
                  <a:pt x="3597253" y="4590874"/>
                </a:lnTo>
                <a:lnTo>
                  <a:pt x="1928242" y="1700063"/>
                </a:lnTo>
                <a:close/>
                <a:moveTo>
                  <a:pt x="2148644" y="0"/>
                </a:moveTo>
                <a:lnTo>
                  <a:pt x="3276431" y="250242"/>
                </a:lnTo>
                <a:lnTo>
                  <a:pt x="4945442" y="3141053"/>
                </a:lnTo>
                <a:lnTo>
                  <a:pt x="4598266" y="4242867"/>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Tree>
    <p:extLst>
      <p:ext uri="{BB962C8B-B14F-4D97-AF65-F5344CB8AC3E}">
        <p14:creationId xmlns:p14="http://schemas.microsoft.com/office/powerpoint/2010/main" val="145098506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59_Blank">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3E6B645-88F7-4283-A4C0-A5752E113B12}"/>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7C9B0CF8-FF78-4379-8182-EE814BC922FC}"/>
              </a:ext>
            </a:extLst>
          </p:cNvPr>
          <p:cNvSpPr>
            <a:spLocks noGrp="1"/>
          </p:cNvSpPr>
          <p:nvPr>
            <p:ph type="pic" sz="quarter" idx="21" hasCustomPrompt="1"/>
          </p:nvPr>
        </p:nvSpPr>
        <p:spPr>
          <a:xfrm>
            <a:off x="530220" y="552782"/>
            <a:ext cx="8191242" cy="5359243"/>
          </a:xfrm>
          <a:custGeom>
            <a:avLst/>
            <a:gdLst>
              <a:gd name="connsiteX0" fmla="*/ 3190449 w 8191242"/>
              <a:gd name="connsiteY0" fmla="*/ 4762897 h 5359243"/>
              <a:gd name="connsiteX1" fmla="*/ 3173408 w 8191242"/>
              <a:gd name="connsiteY1" fmla="*/ 4786131 h 5359243"/>
              <a:gd name="connsiteX2" fmla="*/ 3164891 w 8191242"/>
              <a:gd name="connsiteY2" fmla="*/ 4778387 h 5359243"/>
              <a:gd name="connsiteX3" fmla="*/ 3190449 w 8191242"/>
              <a:gd name="connsiteY3" fmla="*/ 4762897 h 5359243"/>
              <a:gd name="connsiteX4" fmla="*/ 3923879 w 8191242"/>
              <a:gd name="connsiteY4" fmla="*/ 4271104 h 5359243"/>
              <a:gd name="connsiteX5" fmla="*/ 3899352 w 8191242"/>
              <a:gd name="connsiteY5" fmla="*/ 4280141 h 5359243"/>
              <a:gd name="connsiteX6" fmla="*/ 3923879 w 8191242"/>
              <a:gd name="connsiteY6" fmla="*/ 4271104 h 5359243"/>
              <a:gd name="connsiteX7" fmla="*/ 4175259 w 8191242"/>
              <a:gd name="connsiteY7" fmla="*/ 4232379 h 5359243"/>
              <a:gd name="connsiteX8" fmla="*/ 4134921 w 8191242"/>
              <a:gd name="connsiteY8" fmla="*/ 4256777 h 5359243"/>
              <a:gd name="connsiteX9" fmla="*/ 3989708 w 8191242"/>
              <a:gd name="connsiteY9" fmla="*/ 4313701 h 5359243"/>
              <a:gd name="connsiteX10" fmla="*/ 4175259 w 8191242"/>
              <a:gd name="connsiteY10" fmla="*/ 4232379 h 5359243"/>
              <a:gd name="connsiteX11" fmla="*/ 4214307 w 8191242"/>
              <a:gd name="connsiteY11" fmla="*/ 4216890 h 5359243"/>
              <a:gd name="connsiteX12" fmla="*/ 4191072 w 8191242"/>
              <a:gd name="connsiteY12" fmla="*/ 4240125 h 5359243"/>
              <a:gd name="connsiteX13" fmla="*/ 4214307 w 8191242"/>
              <a:gd name="connsiteY13" fmla="*/ 4216890 h 5359243"/>
              <a:gd name="connsiteX14" fmla="*/ 4287068 w 8191242"/>
              <a:gd name="connsiteY14" fmla="*/ 4189203 h 5359243"/>
              <a:gd name="connsiteX15" fmla="*/ 4238434 w 8191242"/>
              <a:gd name="connsiteY15" fmla="*/ 4208375 h 5359243"/>
              <a:gd name="connsiteX16" fmla="*/ 4230391 w 8191242"/>
              <a:gd name="connsiteY16" fmla="*/ 4216892 h 5359243"/>
              <a:gd name="connsiteX17" fmla="*/ 4254520 w 8191242"/>
              <a:gd name="connsiteY17" fmla="*/ 4199854 h 5359243"/>
              <a:gd name="connsiteX18" fmla="*/ 4287068 w 8191242"/>
              <a:gd name="connsiteY18" fmla="*/ 4189203 h 5359243"/>
              <a:gd name="connsiteX19" fmla="*/ 4278957 w 8191242"/>
              <a:gd name="connsiteY19" fmla="*/ 4103138 h 5359243"/>
              <a:gd name="connsiteX20" fmla="*/ 4273918 w 8191242"/>
              <a:gd name="connsiteY20" fmla="*/ 4106158 h 5359243"/>
              <a:gd name="connsiteX21" fmla="*/ 4272847 w 8191242"/>
              <a:gd name="connsiteY21" fmla="*/ 4105865 h 5359243"/>
              <a:gd name="connsiteX22" fmla="*/ 4562821 w 8191242"/>
              <a:gd name="connsiteY22" fmla="*/ 4081358 h 5359243"/>
              <a:gd name="connsiteX23" fmla="*/ 4431160 w 8191242"/>
              <a:gd name="connsiteY23" fmla="*/ 4135571 h 5359243"/>
              <a:gd name="connsiteX24" fmla="*/ 4562821 w 8191242"/>
              <a:gd name="connsiteY24" fmla="*/ 4081358 h 5359243"/>
              <a:gd name="connsiteX25" fmla="*/ 4441117 w 8191242"/>
              <a:gd name="connsiteY25" fmla="*/ 4022498 h 5359243"/>
              <a:gd name="connsiteX26" fmla="*/ 4457343 w 8191242"/>
              <a:gd name="connsiteY26" fmla="*/ 4025547 h 5359243"/>
              <a:gd name="connsiteX27" fmla="*/ 4471098 w 8191242"/>
              <a:gd name="connsiteY27" fmla="*/ 4022961 h 5359243"/>
              <a:gd name="connsiteX28" fmla="*/ 4433004 w 8191242"/>
              <a:gd name="connsiteY28" fmla="*/ 4038760 h 5359243"/>
              <a:gd name="connsiteX29" fmla="*/ 4441117 w 8191242"/>
              <a:gd name="connsiteY29" fmla="*/ 4022498 h 5359243"/>
              <a:gd name="connsiteX30" fmla="*/ 4473340 w 8191242"/>
              <a:gd name="connsiteY30" fmla="*/ 4022032 h 5359243"/>
              <a:gd name="connsiteX31" fmla="*/ 4473572 w 8191242"/>
              <a:gd name="connsiteY31" fmla="*/ 4022498 h 5359243"/>
              <a:gd name="connsiteX32" fmla="*/ 4471098 w 8191242"/>
              <a:gd name="connsiteY32" fmla="*/ 4022961 h 5359243"/>
              <a:gd name="connsiteX33" fmla="*/ 4466100 w 8191242"/>
              <a:gd name="connsiteY33" fmla="*/ 4007520 h 5359243"/>
              <a:gd name="connsiteX34" fmla="*/ 4468737 w 8191242"/>
              <a:gd name="connsiteY34" fmla="*/ 4012806 h 5359243"/>
              <a:gd name="connsiteX35" fmla="*/ 4465457 w 8191242"/>
              <a:gd name="connsiteY35" fmla="*/ 4014365 h 5359243"/>
              <a:gd name="connsiteX36" fmla="*/ 4405367 w 8191242"/>
              <a:gd name="connsiteY36" fmla="*/ 4004961 h 5359243"/>
              <a:gd name="connsiteX37" fmla="*/ 4408662 w 8191242"/>
              <a:gd name="connsiteY37" fmla="*/ 4006232 h 5359243"/>
              <a:gd name="connsiteX38" fmla="*/ 4415762 w 8191242"/>
              <a:gd name="connsiteY38" fmla="*/ 4007249 h 5359243"/>
              <a:gd name="connsiteX39" fmla="*/ 4415922 w 8191242"/>
              <a:gd name="connsiteY39" fmla="*/ 4008376 h 5359243"/>
              <a:gd name="connsiteX40" fmla="*/ 4412720 w 8191242"/>
              <a:gd name="connsiteY40" fmla="*/ 4008265 h 5359243"/>
              <a:gd name="connsiteX41" fmla="*/ 4405367 w 8191242"/>
              <a:gd name="connsiteY41" fmla="*/ 4004961 h 5359243"/>
              <a:gd name="connsiteX42" fmla="*/ 4457343 w 8191242"/>
              <a:gd name="connsiteY42" fmla="*/ 3981837 h 5359243"/>
              <a:gd name="connsiteX43" fmla="*/ 4466471 w 8191242"/>
              <a:gd name="connsiteY43" fmla="*/ 4003564 h 5359243"/>
              <a:gd name="connsiteX44" fmla="*/ 4466100 w 8191242"/>
              <a:gd name="connsiteY44" fmla="*/ 4007520 h 5359243"/>
              <a:gd name="connsiteX45" fmla="*/ 4465457 w 8191242"/>
              <a:gd name="connsiteY45" fmla="*/ 4006232 h 5359243"/>
              <a:gd name="connsiteX46" fmla="*/ 4408662 w 8191242"/>
              <a:gd name="connsiteY46" fmla="*/ 4022498 h 5359243"/>
              <a:gd name="connsiteX47" fmla="*/ 4416775 w 8191242"/>
              <a:gd name="connsiteY47" fmla="*/ 4014365 h 5359243"/>
              <a:gd name="connsiteX48" fmla="*/ 4415922 w 8191242"/>
              <a:gd name="connsiteY48" fmla="*/ 4008376 h 5359243"/>
              <a:gd name="connsiteX49" fmla="*/ 4420072 w 8191242"/>
              <a:gd name="connsiteY49" fmla="*/ 4008520 h 5359243"/>
              <a:gd name="connsiteX50" fmla="*/ 4416775 w 8191242"/>
              <a:gd name="connsiteY50" fmla="*/ 3998100 h 5359243"/>
              <a:gd name="connsiteX51" fmla="*/ 4433004 w 8191242"/>
              <a:gd name="connsiteY51" fmla="*/ 4006232 h 5359243"/>
              <a:gd name="connsiteX52" fmla="*/ 4449230 w 8191242"/>
              <a:gd name="connsiteY52" fmla="*/ 4006232 h 5359243"/>
              <a:gd name="connsiteX53" fmla="*/ 4457343 w 8191242"/>
              <a:gd name="connsiteY53" fmla="*/ 3981837 h 5359243"/>
              <a:gd name="connsiteX54" fmla="*/ 4541901 w 8191242"/>
              <a:gd name="connsiteY54" fmla="*/ 3978913 h 5359243"/>
              <a:gd name="connsiteX55" fmla="*/ 4562821 w 8191242"/>
              <a:gd name="connsiteY55" fmla="*/ 3989967 h 5359243"/>
              <a:gd name="connsiteX56" fmla="*/ 4491827 w 8191242"/>
              <a:gd name="connsiteY56" fmla="*/ 4014365 h 5359243"/>
              <a:gd name="connsiteX57" fmla="*/ 4473340 w 8191242"/>
              <a:gd name="connsiteY57" fmla="*/ 4022032 h 5359243"/>
              <a:gd name="connsiteX58" fmla="*/ 4468737 w 8191242"/>
              <a:gd name="connsiteY58" fmla="*/ 4012806 h 5359243"/>
              <a:gd name="connsiteX59" fmla="*/ 4523265 w 8191242"/>
              <a:gd name="connsiteY59" fmla="*/ 3986919 h 5359243"/>
              <a:gd name="connsiteX60" fmla="*/ 4541901 w 8191242"/>
              <a:gd name="connsiteY60" fmla="*/ 3978913 h 5359243"/>
              <a:gd name="connsiteX61" fmla="*/ 4512478 w 8191242"/>
              <a:gd name="connsiteY61" fmla="*/ 3976803 h 5359243"/>
              <a:gd name="connsiteX62" fmla="*/ 4489244 w 8191242"/>
              <a:gd name="connsiteY62" fmla="*/ 3992292 h 5359243"/>
              <a:gd name="connsiteX63" fmla="*/ 4512478 w 8191242"/>
              <a:gd name="connsiteY63" fmla="*/ 3976803 h 5359243"/>
              <a:gd name="connsiteX64" fmla="*/ 4931920 w 8191242"/>
              <a:gd name="connsiteY64" fmla="*/ 3938322 h 5359243"/>
              <a:gd name="connsiteX65" fmla="*/ 4916633 w 8191242"/>
              <a:gd name="connsiteY65" fmla="*/ 3950665 h 5359243"/>
              <a:gd name="connsiteX66" fmla="*/ 4810653 w 8191242"/>
              <a:gd name="connsiteY66" fmla="*/ 3983582 h 5359243"/>
              <a:gd name="connsiteX67" fmla="*/ 4892177 w 8191242"/>
              <a:gd name="connsiteY67" fmla="*/ 3950665 h 5359243"/>
              <a:gd name="connsiteX68" fmla="*/ 4931920 w 8191242"/>
              <a:gd name="connsiteY68" fmla="*/ 3938322 h 5359243"/>
              <a:gd name="connsiteX69" fmla="*/ 4544231 w 8191242"/>
              <a:gd name="connsiteY69" fmla="*/ 3926460 h 5359243"/>
              <a:gd name="connsiteX70" fmla="*/ 4578310 w 8191242"/>
              <a:gd name="connsiteY70" fmla="*/ 3926460 h 5359243"/>
              <a:gd name="connsiteX71" fmla="*/ 4544231 w 8191242"/>
              <a:gd name="connsiteY71" fmla="*/ 3951632 h 5359243"/>
              <a:gd name="connsiteX72" fmla="*/ 4535713 w 8191242"/>
              <a:gd name="connsiteY72" fmla="*/ 3976803 h 5359243"/>
              <a:gd name="connsiteX73" fmla="*/ 4544231 w 8191242"/>
              <a:gd name="connsiteY73" fmla="*/ 3926460 h 5359243"/>
              <a:gd name="connsiteX74" fmla="*/ 4635965 w 8191242"/>
              <a:gd name="connsiteY74" fmla="*/ 3903226 h 5359243"/>
              <a:gd name="connsiteX75" fmla="*/ 4644142 w 8191242"/>
              <a:gd name="connsiteY75" fmla="*/ 3943886 h 5359243"/>
              <a:gd name="connsiteX76" fmla="*/ 4570566 w 8191242"/>
              <a:gd name="connsiteY76" fmla="*/ 3976414 h 5359243"/>
              <a:gd name="connsiteX77" fmla="*/ 4635965 w 8191242"/>
              <a:gd name="connsiteY77" fmla="*/ 3927623 h 5359243"/>
              <a:gd name="connsiteX78" fmla="*/ 4635965 w 8191242"/>
              <a:gd name="connsiteY78" fmla="*/ 3903226 h 5359243"/>
              <a:gd name="connsiteX79" fmla="*/ 4682865 w 8191242"/>
              <a:gd name="connsiteY79" fmla="*/ 3895481 h 5359243"/>
              <a:gd name="connsiteX80" fmla="*/ 4721590 w 8191242"/>
              <a:gd name="connsiteY80" fmla="*/ 3910971 h 5359243"/>
              <a:gd name="connsiteX81" fmla="*/ 4651886 w 8191242"/>
              <a:gd name="connsiteY81" fmla="*/ 3926460 h 5359243"/>
              <a:gd name="connsiteX82" fmla="*/ 4682865 w 8191242"/>
              <a:gd name="connsiteY82" fmla="*/ 3910971 h 5359243"/>
              <a:gd name="connsiteX83" fmla="*/ 4682865 w 8191242"/>
              <a:gd name="connsiteY83" fmla="*/ 3895481 h 5359243"/>
              <a:gd name="connsiteX84" fmla="*/ 4826142 w 8191242"/>
              <a:gd name="connsiteY84" fmla="*/ 3852886 h 5359243"/>
              <a:gd name="connsiteX85" fmla="*/ 4826142 w 8191242"/>
              <a:gd name="connsiteY85" fmla="*/ 3879025 h 5359243"/>
              <a:gd name="connsiteX86" fmla="*/ 4787419 w 8191242"/>
              <a:gd name="connsiteY86" fmla="*/ 3887739 h 5359243"/>
              <a:gd name="connsiteX87" fmla="*/ 4826142 w 8191242"/>
              <a:gd name="connsiteY87" fmla="*/ 3852886 h 5359243"/>
              <a:gd name="connsiteX88" fmla="*/ 4771932 w 8191242"/>
              <a:gd name="connsiteY88" fmla="*/ 3829652 h 5359243"/>
              <a:gd name="connsiteX89" fmla="*/ 4667376 w 8191242"/>
              <a:gd name="connsiteY89" fmla="*/ 3871144 h 5359243"/>
              <a:gd name="connsiteX90" fmla="*/ 4771932 w 8191242"/>
              <a:gd name="connsiteY90" fmla="*/ 3829652 h 5359243"/>
              <a:gd name="connsiteX91" fmla="*/ 4922953 w 8191242"/>
              <a:gd name="connsiteY91" fmla="*/ 3821907 h 5359243"/>
              <a:gd name="connsiteX92" fmla="*/ 4842276 w 8191242"/>
              <a:gd name="connsiteY92" fmla="*/ 3868376 h 5359243"/>
              <a:gd name="connsiteX93" fmla="*/ 4874548 w 8191242"/>
              <a:gd name="connsiteY93" fmla="*/ 3845142 h 5359243"/>
              <a:gd name="connsiteX94" fmla="*/ 4922953 w 8191242"/>
              <a:gd name="connsiteY94" fmla="*/ 3821907 h 5359243"/>
              <a:gd name="connsiteX95" fmla="*/ 5011534 w 8191242"/>
              <a:gd name="connsiteY95" fmla="*/ 3794801 h 5359243"/>
              <a:gd name="connsiteX96" fmla="*/ 5039125 w 8191242"/>
              <a:gd name="connsiteY96" fmla="*/ 3798673 h 5359243"/>
              <a:gd name="connsiteX97" fmla="*/ 4965548 w 8191242"/>
              <a:gd name="connsiteY97" fmla="*/ 3829652 h 5359243"/>
              <a:gd name="connsiteX98" fmla="*/ 5011534 w 8191242"/>
              <a:gd name="connsiteY98" fmla="*/ 3794801 h 5359243"/>
              <a:gd name="connsiteX99" fmla="*/ 4868740 w 8191242"/>
              <a:gd name="connsiteY99" fmla="*/ 3790928 h 5359243"/>
              <a:gd name="connsiteX100" fmla="*/ 4795163 w 8191242"/>
              <a:gd name="connsiteY100" fmla="*/ 3821907 h 5359243"/>
              <a:gd name="connsiteX101" fmla="*/ 4868740 w 8191242"/>
              <a:gd name="connsiteY101" fmla="*/ 3790928 h 5359243"/>
              <a:gd name="connsiteX102" fmla="*/ 4884098 w 8191242"/>
              <a:gd name="connsiteY102" fmla="*/ 3777643 h 5359243"/>
              <a:gd name="connsiteX103" fmla="*/ 4905196 w 8191242"/>
              <a:gd name="connsiteY103" fmla="*/ 3781937 h 5359243"/>
              <a:gd name="connsiteX104" fmla="*/ 4877065 w 8191242"/>
              <a:gd name="connsiteY104" fmla="*/ 3790928 h 5359243"/>
              <a:gd name="connsiteX105" fmla="*/ 4884098 w 8191242"/>
              <a:gd name="connsiteY105" fmla="*/ 3777643 h 5359243"/>
              <a:gd name="connsiteX106" fmla="*/ 4920724 w 8191242"/>
              <a:gd name="connsiteY106" fmla="*/ 3776973 h 5359243"/>
              <a:gd name="connsiteX107" fmla="*/ 4909215 w 8191242"/>
              <a:gd name="connsiteY107" fmla="*/ 3782754 h 5359243"/>
              <a:gd name="connsiteX108" fmla="*/ 4905196 w 8191242"/>
              <a:gd name="connsiteY108" fmla="*/ 3781937 h 5359243"/>
              <a:gd name="connsiteX109" fmla="*/ 5137681 w 8191242"/>
              <a:gd name="connsiteY109" fmla="*/ 3747120 h 5359243"/>
              <a:gd name="connsiteX110" fmla="*/ 5151425 w 8191242"/>
              <a:gd name="connsiteY110" fmla="*/ 3749299 h 5359243"/>
              <a:gd name="connsiteX111" fmla="*/ 5093338 w 8191242"/>
              <a:gd name="connsiteY111" fmla="*/ 3775438 h 5359243"/>
              <a:gd name="connsiteX112" fmla="*/ 5093338 w 8191242"/>
              <a:gd name="connsiteY112" fmla="*/ 3766726 h 5359243"/>
              <a:gd name="connsiteX113" fmla="*/ 5137681 w 8191242"/>
              <a:gd name="connsiteY113" fmla="*/ 3747120 h 5359243"/>
              <a:gd name="connsiteX114" fmla="*/ 5271467 w 8191242"/>
              <a:gd name="connsiteY114" fmla="*/ 3701862 h 5359243"/>
              <a:gd name="connsiteX115" fmla="*/ 5197891 w 8191242"/>
              <a:gd name="connsiteY115" fmla="*/ 3740586 h 5359243"/>
              <a:gd name="connsiteX116" fmla="*/ 5197891 w 8191242"/>
              <a:gd name="connsiteY116" fmla="*/ 3725096 h 5359243"/>
              <a:gd name="connsiteX117" fmla="*/ 5271467 w 8191242"/>
              <a:gd name="connsiteY117" fmla="*/ 3701862 h 5359243"/>
              <a:gd name="connsiteX118" fmla="*/ 5143680 w 8191242"/>
              <a:gd name="connsiteY118" fmla="*/ 3651523 h 5359243"/>
              <a:gd name="connsiteX119" fmla="*/ 5070104 w 8191242"/>
              <a:gd name="connsiteY119" fmla="*/ 3685602 h 5359243"/>
              <a:gd name="connsiteX120" fmla="*/ 5143680 w 8191242"/>
              <a:gd name="connsiteY120" fmla="*/ 3651523 h 5359243"/>
              <a:gd name="connsiteX121" fmla="*/ 5286955 w 8191242"/>
              <a:gd name="connsiteY121" fmla="*/ 3643777 h 5359243"/>
              <a:gd name="connsiteX122" fmla="*/ 5088037 w 8191242"/>
              <a:gd name="connsiteY122" fmla="*/ 3723484 h 5359243"/>
              <a:gd name="connsiteX123" fmla="*/ 4920724 w 8191242"/>
              <a:gd name="connsiteY123" fmla="*/ 3776973 h 5359243"/>
              <a:gd name="connsiteX124" fmla="*/ 4990588 w 8191242"/>
              <a:gd name="connsiteY124" fmla="*/ 3741878 h 5359243"/>
              <a:gd name="connsiteX125" fmla="*/ 5077993 w 8191242"/>
              <a:gd name="connsiteY125" fmla="*/ 3701004 h 5359243"/>
              <a:gd name="connsiteX126" fmla="*/ 5110140 w 8191242"/>
              <a:gd name="connsiteY126" fmla="*/ 3709178 h 5359243"/>
              <a:gd name="connsiteX127" fmla="*/ 5286955 w 8191242"/>
              <a:gd name="connsiteY127" fmla="*/ 3643777 h 5359243"/>
              <a:gd name="connsiteX128" fmla="*/ 5538014 w 8191242"/>
              <a:gd name="connsiteY128" fmla="*/ 3612798 h 5359243"/>
              <a:gd name="connsiteX129" fmla="*/ 5512843 w 8191242"/>
              <a:gd name="connsiteY129" fmla="*/ 3636033 h 5359243"/>
              <a:gd name="connsiteX130" fmla="*/ 5504452 w 8191242"/>
              <a:gd name="connsiteY130" fmla="*/ 3628288 h 5359243"/>
              <a:gd name="connsiteX131" fmla="*/ 5538014 w 8191242"/>
              <a:gd name="connsiteY131" fmla="*/ 3612798 h 5359243"/>
              <a:gd name="connsiteX132" fmla="*/ 5554472 w 8191242"/>
              <a:gd name="connsiteY132" fmla="*/ 3589564 h 5359243"/>
              <a:gd name="connsiteX133" fmla="*/ 5643216 w 8191242"/>
              <a:gd name="connsiteY133" fmla="*/ 3589564 h 5359243"/>
              <a:gd name="connsiteX134" fmla="*/ 5562539 w 8191242"/>
              <a:gd name="connsiteY134" fmla="*/ 3620544 h 5359243"/>
              <a:gd name="connsiteX135" fmla="*/ 5554472 w 8191242"/>
              <a:gd name="connsiteY135" fmla="*/ 3589564 h 5359243"/>
              <a:gd name="connsiteX136" fmla="*/ 5216759 w 8191242"/>
              <a:gd name="connsiteY136" fmla="*/ 3588596 h 5359243"/>
              <a:gd name="connsiteX137" fmla="*/ 5232097 w 8191242"/>
              <a:gd name="connsiteY137" fmla="*/ 3597309 h 5359243"/>
              <a:gd name="connsiteX138" fmla="*/ 5215318 w 8191242"/>
              <a:gd name="connsiteY138" fmla="*/ 3620544 h 5359243"/>
              <a:gd name="connsiteX139" fmla="*/ 5198535 w 8191242"/>
              <a:gd name="connsiteY139" fmla="*/ 3620544 h 5359243"/>
              <a:gd name="connsiteX140" fmla="*/ 5190147 w 8191242"/>
              <a:gd name="connsiteY140" fmla="*/ 3605054 h 5359243"/>
              <a:gd name="connsiteX141" fmla="*/ 5206926 w 8191242"/>
              <a:gd name="connsiteY141" fmla="*/ 3589564 h 5359243"/>
              <a:gd name="connsiteX142" fmla="*/ 5216759 w 8191242"/>
              <a:gd name="connsiteY142" fmla="*/ 3588596 h 5359243"/>
              <a:gd name="connsiteX143" fmla="*/ 5689685 w 8191242"/>
              <a:gd name="connsiteY143" fmla="*/ 3574075 h 5359243"/>
              <a:gd name="connsiteX144" fmla="*/ 5650961 w 8191242"/>
              <a:gd name="connsiteY144" fmla="*/ 3581819 h 5359243"/>
              <a:gd name="connsiteX145" fmla="*/ 5689685 w 8191242"/>
              <a:gd name="connsiteY145" fmla="*/ 3574075 h 5359243"/>
              <a:gd name="connsiteX146" fmla="*/ 5376021 w 8191242"/>
              <a:gd name="connsiteY146" fmla="*/ 3574075 h 5359243"/>
              <a:gd name="connsiteX147" fmla="*/ 5359858 w 8191242"/>
              <a:gd name="connsiteY147" fmla="*/ 3597309 h 5359243"/>
              <a:gd name="connsiteX148" fmla="*/ 5190147 w 8191242"/>
              <a:gd name="connsiteY148" fmla="*/ 3643777 h 5359243"/>
              <a:gd name="connsiteX149" fmla="*/ 5262879 w 8191242"/>
              <a:gd name="connsiteY149" fmla="*/ 3605054 h 5359243"/>
              <a:gd name="connsiteX150" fmla="*/ 5376021 w 8191242"/>
              <a:gd name="connsiteY150" fmla="*/ 3574075 h 5359243"/>
              <a:gd name="connsiteX151" fmla="*/ 5415633 w 8191242"/>
              <a:gd name="connsiteY151" fmla="*/ 3569235 h 5359243"/>
              <a:gd name="connsiteX152" fmla="*/ 5433461 w 8191242"/>
              <a:gd name="connsiteY152" fmla="*/ 3574075 h 5359243"/>
              <a:gd name="connsiteX153" fmla="*/ 5416681 w 8191242"/>
              <a:gd name="connsiteY153" fmla="*/ 3581819 h 5359243"/>
              <a:gd name="connsiteX154" fmla="*/ 5415633 w 8191242"/>
              <a:gd name="connsiteY154" fmla="*/ 3569235 h 5359243"/>
              <a:gd name="connsiteX155" fmla="*/ 5174081 w 8191242"/>
              <a:gd name="connsiteY155" fmla="*/ 3563656 h 5359243"/>
              <a:gd name="connsiteX156" fmla="*/ 5181982 w 8191242"/>
              <a:gd name="connsiteY156" fmla="*/ 3566243 h 5359243"/>
              <a:gd name="connsiteX157" fmla="*/ 5181138 w 8191242"/>
              <a:gd name="connsiteY157" fmla="*/ 3569193 h 5359243"/>
              <a:gd name="connsiteX158" fmla="*/ 5174081 w 8191242"/>
              <a:gd name="connsiteY158" fmla="*/ 3563656 h 5359243"/>
              <a:gd name="connsiteX159" fmla="*/ 5472832 w 8191242"/>
              <a:gd name="connsiteY159" fmla="*/ 3547936 h 5359243"/>
              <a:gd name="connsiteX160" fmla="*/ 5472726 w 8191242"/>
              <a:gd name="connsiteY160" fmla="*/ 3549702 h 5359243"/>
              <a:gd name="connsiteX161" fmla="*/ 5457342 w 8191242"/>
              <a:gd name="connsiteY161" fmla="*/ 3565361 h 5359243"/>
              <a:gd name="connsiteX162" fmla="*/ 5472832 w 8191242"/>
              <a:gd name="connsiteY162" fmla="*/ 3547936 h 5359243"/>
              <a:gd name="connsiteX163" fmla="*/ 5337299 w 8191242"/>
              <a:gd name="connsiteY163" fmla="*/ 3546967 h 5359243"/>
              <a:gd name="connsiteX164" fmla="*/ 5294702 w 8191242"/>
              <a:gd name="connsiteY164" fmla="*/ 3574075 h 5359243"/>
              <a:gd name="connsiteX165" fmla="*/ 5337299 w 8191242"/>
              <a:gd name="connsiteY165" fmla="*/ 3546967 h 5359243"/>
              <a:gd name="connsiteX166" fmla="*/ 5477671 w 8191242"/>
              <a:gd name="connsiteY166" fmla="*/ 3544669 h 5359243"/>
              <a:gd name="connsiteX167" fmla="*/ 5503811 w 8191242"/>
              <a:gd name="connsiteY167" fmla="*/ 3556649 h 5359243"/>
              <a:gd name="connsiteX168" fmla="*/ 5465086 w 8191242"/>
              <a:gd name="connsiteY168" fmla="*/ 3574075 h 5359243"/>
              <a:gd name="connsiteX169" fmla="*/ 5471863 w 8191242"/>
              <a:gd name="connsiteY169" fmla="*/ 3564274 h 5359243"/>
              <a:gd name="connsiteX170" fmla="*/ 5472726 w 8191242"/>
              <a:gd name="connsiteY170" fmla="*/ 3549702 h 5359243"/>
              <a:gd name="connsiteX171" fmla="*/ 5771003 w 8191242"/>
              <a:gd name="connsiteY171" fmla="*/ 3539222 h 5359243"/>
              <a:gd name="connsiteX172" fmla="*/ 5721952 w 8191242"/>
              <a:gd name="connsiteY172" fmla="*/ 3564393 h 5359243"/>
              <a:gd name="connsiteX173" fmla="*/ 5697427 w 8191242"/>
              <a:gd name="connsiteY173" fmla="*/ 3589564 h 5359243"/>
              <a:gd name="connsiteX174" fmla="*/ 5771003 w 8191242"/>
              <a:gd name="connsiteY174" fmla="*/ 3539222 h 5359243"/>
              <a:gd name="connsiteX175" fmla="*/ 5619979 w 8191242"/>
              <a:gd name="connsiteY175" fmla="*/ 3539222 h 5359243"/>
              <a:gd name="connsiteX176" fmla="*/ 5425038 w 8191242"/>
              <a:gd name="connsiteY176" fmla="*/ 3603247 h 5359243"/>
              <a:gd name="connsiteX177" fmla="*/ 5286955 w 8191242"/>
              <a:gd name="connsiteY177" fmla="*/ 3635260 h 5359243"/>
              <a:gd name="connsiteX178" fmla="*/ 5619979 w 8191242"/>
              <a:gd name="connsiteY178" fmla="*/ 3539222 h 5359243"/>
              <a:gd name="connsiteX179" fmla="*/ 5648056 w 8191242"/>
              <a:gd name="connsiteY179" fmla="*/ 3523733 h 5359243"/>
              <a:gd name="connsiteX180" fmla="*/ 5674192 w 8191242"/>
              <a:gd name="connsiteY180" fmla="*/ 3523733 h 5359243"/>
              <a:gd name="connsiteX181" fmla="*/ 5674195 w 8191242"/>
              <a:gd name="connsiteY181" fmla="*/ 3523733 h 5359243"/>
              <a:gd name="connsiteX182" fmla="*/ 5627726 w 8191242"/>
              <a:gd name="connsiteY182" fmla="*/ 3546967 h 5359243"/>
              <a:gd name="connsiteX183" fmla="*/ 5648056 w 8191242"/>
              <a:gd name="connsiteY183" fmla="*/ 3523733 h 5359243"/>
              <a:gd name="connsiteX184" fmla="*/ 5569640 w 8191242"/>
              <a:gd name="connsiteY184" fmla="*/ 3512117 h 5359243"/>
              <a:gd name="connsiteX185" fmla="*/ 5577384 w 8191242"/>
              <a:gd name="connsiteY185" fmla="*/ 3523733 h 5359243"/>
              <a:gd name="connsiteX186" fmla="*/ 5569640 w 8191242"/>
              <a:gd name="connsiteY186" fmla="*/ 3515988 h 5359243"/>
              <a:gd name="connsiteX187" fmla="*/ 5561895 w 8191242"/>
              <a:gd name="connsiteY187" fmla="*/ 3539222 h 5359243"/>
              <a:gd name="connsiteX188" fmla="*/ 5561895 w 8191242"/>
              <a:gd name="connsiteY188" fmla="*/ 3523733 h 5359243"/>
              <a:gd name="connsiteX189" fmla="*/ 5569640 w 8191242"/>
              <a:gd name="connsiteY189" fmla="*/ 3512117 h 5359243"/>
              <a:gd name="connsiteX190" fmla="*/ 5763259 w 8191242"/>
              <a:gd name="connsiteY190" fmla="*/ 3492753 h 5359243"/>
              <a:gd name="connsiteX191" fmla="*/ 5674192 w 8191242"/>
              <a:gd name="connsiteY191" fmla="*/ 3523733 h 5359243"/>
              <a:gd name="connsiteX192" fmla="*/ 5763259 w 8191242"/>
              <a:gd name="connsiteY192" fmla="*/ 3492753 h 5359243"/>
              <a:gd name="connsiteX193" fmla="*/ 5514458 w 8191242"/>
              <a:gd name="connsiteY193" fmla="*/ 3492753 h 5359243"/>
              <a:gd name="connsiteX194" fmla="*/ 5481542 w 8191242"/>
              <a:gd name="connsiteY194" fmla="*/ 3523733 h 5359243"/>
              <a:gd name="connsiteX195" fmla="*/ 5514458 w 8191242"/>
              <a:gd name="connsiteY195" fmla="*/ 3492753 h 5359243"/>
              <a:gd name="connsiteX196" fmla="*/ 5279212 w 8191242"/>
              <a:gd name="connsiteY196" fmla="*/ 3485009 h 5359243"/>
              <a:gd name="connsiteX197" fmla="*/ 5263723 w 8191242"/>
              <a:gd name="connsiteY197" fmla="*/ 3492753 h 5359243"/>
              <a:gd name="connsiteX198" fmla="*/ 5279212 w 8191242"/>
              <a:gd name="connsiteY198" fmla="*/ 3485009 h 5359243"/>
              <a:gd name="connsiteX199" fmla="*/ 5642355 w 8191242"/>
              <a:gd name="connsiteY199" fmla="*/ 3477264 h 5359243"/>
              <a:gd name="connsiteX200" fmla="*/ 5658706 w 8191242"/>
              <a:gd name="connsiteY200" fmla="*/ 3477264 h 5359243"/>
              <a:gd name="connsiteX201" fmla="*/ 5658706 w 8191242"/>
              <a:gd name="connsiteY201" fmla="*/ 3508243 h 5359243"/>
              <a:gd name="connsiteX202" fmla="*/ 5593303 w 8191242"/>
              <a:gd name="connsiteY202" fmla="*/ 3531478 h 5359243"/>
              <a:gd name="connsiteX203" fmla="*/ 5585129 w 8191242"/>
              <a:gd name="connsiteY203" fmla="*/ 3515988 h 5359243"/>
              <a:gd name="connsiteX204" fmla="*/ 5626005 w 8191242"/>
              <a:gd name="connsiteY204" fmla="*/ 3485009 h 5359243"/>
              <a:gd name="connsiteX205" fmla="*/ 5642355 w 8191242"/>
              <a:gd name="connsiteY205" fmla="*/ 3477264 h 5359243"/>
              <a:gd name="connsiteX206" fmla="*/ 5689685 w 8191242"/>
              <a:gd name="connsiteY206" fmla="*/ 3469520 h 5359243"/>
              <a:gd name="connsiteX207" fmla="*/ 5697430 w 8191242"/>
              <a:gd name="connsiteY207" fmla="*/ 3492753 h 5359243"/>
              <a:gd name="connsiteX208" fmla="*/ 5681940 w 8191242"/>
              <a:gd name="connsiteY208" fmla="*/ 3485009 h 5359243"/>
              <a:gd name="connsiteX209" fmla="*/ 5674195 w 8191242"/>
              <a:gd name="connsiteY209" fmla="*/ 3500499 h 5359243"/>
              <a:gd name="connsiteX210" fmla="*/ 5674195 w 8191242"/>
              <a:gd name="connsiteY210" fmla="*/ 3485009 h 5359243"/>
              <a:gd name="connsiteX211" fmla="*/ 5689685 w 8191242"/>
              <a:gd name="connsiteY211" fmla="*/ 3477264 h 5359243"/>
              <a:gd name="connsiteX212" fmla="*/ 5689685 w 8191242"/>
              <a:gd name="connsiteY212" fmla="*/ 3469520 h 5359243"/>
              <a:gd name="connsiteX213" fmla="*/ 5460669 w 8191242"/>
              <a:gd name="connsiteY213" fmla="*/ 3467031 h 5359243"/>
              <a:gd name="connsiteX214" fmla="*/ 5464392 w 8191242"/>
              <a:gd name="connsiteY214" fmla="*/ 3467031 h 5359243"/>
              <a:gd name="connsiteX215" fmla="*/ 5461366 w 8191242"/>
              <a:gd name="connsiteY215" fmla="*/ 3470051 h 5359243"/>
              <a:gd name="connsiteX216" fmla="*/ 5763259 w 8191242"/>
              <a:gd name="connsiteY216" fmla="*/ 3442414 h 5359243"/>
              <a:gd name="connsiteX217" fmla="*/ 5786493 w 8191242"/>
              <a:gd name="connsiteY217" fmla="*/ 3469521 h 5359243"/>
              <a:gd name="connsiteX218" fmla="*/ 5771003 w 8191242"/>
              <a:gd name="connsiteY218" fmla="*/ 3469521 h 5359243"/>
              <a:gd name="connsiteX219" fmla="*/ 5778749 w 8191242"/>
              <a:gd name="connsiteY219" fmla="*/ 3460486 h 5359243"/>
              <a:gd name="connsiteX220" fmla="*/ 5763259 w 8191242"/>
              <a:gd name="connsiteY220" fmla="*/ 3460486 h 5359243"/>
              <a:gd name="connsiteX221" fmla="*/ 5763259 w 8191242"/>
              <a:gd name="connsiteY221" fmla="*/ 3442414 h 5359243"/>
              <a:gd name="connsiteX222" fmla="*/ 5747215 w 8191242"/>
              <a:gd name="connsiteY222" fmla="*/ 3442414 h 5359243"/>
              <a:gd name="connsiteX223" fmla="*/ 5747215 w 8191242"/>
              <a:gd name="connsiteY223" fmla="*/ 3475976 h 5359243"/>
              <a:gd name="connsiteX224" fmla="*/ 5705725 w 8191242"/>
              <a:gd name="connsiteY224" fmla="*/ 3492756 h 5359243"/>
              <a:gd name="connsiteX225" fmla="*/ 5697427 w 8191242"/>
              <a:gd name="connsiteY225" fmla="*/ 3475976 h 5359243"/>
              <a:gd name="connsiteX226" fmla="*/ 5747215 w 8191242"/>
              <a:gd name="connsiteY226" fmla="*/ 3442414 h 5359243"/>
              <a:gd name="connsiteX227" fmla="*/ 5819106 w 8191242"/>
              <a:gd name="connsiteY227" fmla="*/ 3440479 h 5359243"/>
              <a:gd name="connsiteX228" fmla="*/ 5829091 w 8191242"/>
              <a:gd name="connsiteY228" fmla="*/ 3450158 h 5359243"/>
              <a:gd name="connsiteX229" fmla="*/ 5803531 w 8191242"/>
              <a:gd name="connsiteY229" fmla="*/ 3457904 h 5359243"/>
              <a:gd name="connsiteX230" fmla="*/ 5806727 w 8191242"/>
              <a:gd name="connsiteY230" fmla="*/ 3442414 h 5359243"/>
              <a:gd name="connsiteX231" fmla="*/ 5819106 w 8191242"/>
              <a:gd name="connsiteY231" fmla="*/ 3440479 h 5359243"/>
              <a:gd name="connsiteX232" fmla="*/ 5987856 w 8191242"/>
              <a:gd name="connsiteY232" fmla="*/ 3426924 h 5359243"/>
              <a:gd name="connsiteX233" fmla="*/ 5778749 w 8191242"/>
              <a:gd name="connsiteY233" fmla="*/ 3492756 h 5359243"/>
              <a:gd name="connsiteX234" fmla="*/ 5987856 w 8191242"/>
              <a:gd name="connsiteY234" fmla="*/ 3426924 h 5359243"/>
              <a:gd name="connsiteX235" fmla="*/ 5529623 w 8191242"/>
              <a:gd name="connsiteY235" fmla="*/ 3426924 h 5359243"/>
              <a:gd name="connsiteX236" fmla="*/ 5529623 w 8191242"/>
              <a:gd name="connsiteY236" fmla="*/ 3435316 h 5359243"/>
              <a:gd name="connsiteX237" fmla="*/ 5538661 w 8191242"/>
              <a:gd name="connsiteY237" fmla="*/ 3435316 h 5359243"/>
              <a:gd name="connsiteX238" fmla="*/ 5529623 w 8191242"/>
              <a:gd name="connsiteY238" fmla="*/ 3477267 h 5359243"/>
              <a:gd name="connsiteX239" fmla="*/ 5529623 w 8191242"/>
              <a:gd name="connsiteY239" fmla="*/ 3468878 h 5359243"/>
              <a:gd name="connsiteX240" fmla="*/ 5520588 w 8191242"/>
              <a:gd name="connsiteY240" fmla="*/ 3468878 h 5359243"/>
              <a:gd name="connsiteX241" fmla="*/ 5520235 w 8191242"/>
              <a:gd name="connsiteY241" fmla="*/ 3467236 h 5359243"/>
              <a:gd name="connsiteX242" fmla="*/ 5455320 w 8191242"/>
              <a:gd name="connsiteY242" fmla="*/ 3489175 h 5359243"/>
              <a:gd name="connsiteX243" fmla="*/ 5383750 w 8191242"/>
              <a:gd name="connsiteY243" fmla="*/ 3523396 h 5359243"/>
              <a:gd name="connsiteX244" fmla="*/ 5416006 w 8191242"/>
              <a:gd name="connsiteY244" fmla="*/ 3467031 h 5359243"/>
              <a:gd name="connsiteX245" fmla="*/ 5432134 w 8191242"/>
              <a:gd name="connsiteY245" fmla="*/ 3483136 h 5359243"/>
              <a:gd name="connsiteX246" fmla="*/ 5448263 w 8191242"/>
              <a:gd name="connsiteY246" fmla="*/ 3483136 h 5359243"/>
              <a:gd name="connsiteX247" fmla="*/ 5461366 w 8191242"/>
              <a:gd name="connsiteY247" fmla="*/ 3470051 h 5359243"/>
              <a:gd name="connsiteX248" fmla="*/ 5464392 w 8191242"/>
              <a:gd name="connsiteY248" fmla="*/ 3483136 h 5359243"/>
              <a:gd name="connsiteX249" fmla="*/ 5480520 w 8191242"/>
              <a:gd name="connsiteY249" fmla="*/ 3467031 h 5359243"/>
              <a:gd name="connsiteX250" fmla="*/ 5504713 w 8191242"/>
              <a:gd name="connsiteY250" fmla="*/ 3450930 h 5359243"/>
              <a:gd name="connsiteX251" fmla="*/ 5509752 w 8191242"/>
              <a:gd name="connsiteY251" fmla="*/ 3461999 h 5359243"/>
              <a:gd name="connsiteX252" fmla="*/ 5520119 w 8191242"/>
              <a:gd name="connsiteY252" fmla="*/ 3466705 h 5359243"/>
              <a:gd name="connsiteX253" fmla="*/ 5517199 w 8191242"/>
              <a:gd name="connsiteY253" fmla="*/ 3453144 h 5359243"/>
              <a:gd name="connsiteX254" fmla="*/ 5520588 w 8191242"/>
              <a:gd name="connsiteY254" fmla="*/ 3443707 h 5359243"/>
              <a:gd name="connsiteX255" fmla="*/ 5520588 w 8191242"/>
              <a:gd name="connsiteY255" fmla="*/ 3443707 h 5359243"/>
              <a:gd name="connsiteX256" fmla="*/ 5529623 w 8191242"/>
              <a:gd name="connsiteY256" fmla="*/ 3426924 h 5359243"/>
              <a:gd name="connsiteX257" fmla="*/ 5755514 w 8191242"/>
              <a:gd name="connsiteY257" fmla="*/ 3419180 h 5359243"/>
              <a:gd name="connsiteX258" fmla="*/ 5697910 w 8191242"/>
              <a:gd name="connsiteY258" fmla="*/ 3450158 h 5359243"/>
              <a:gd name="connsiteX259" fmla="*/ 5689682 w 8191242"/>
              <a:gd name="connsiteY259" fmla="*/ 3442414 h 5359243"/>
              <a:gd name="connsiteX260" fmla="*/ 5755514 w 8191242"/>
              <a:gd name="connsiteY260" fmla="*/ 3419180 h 5359243"/>
              <a:gd name="connsiteX261" fmla="*/ 5762066 w 8191242"/>
              <a:gd name="connsiteY261" fmla="*/ 3402798 h 5359243"/>
              <a:gd name="connsiteX262" fmla="*/ 5771114 w 8191242"/>
              <a:gd name="connsiteY262" fmla="*/ 3407824 h 5359243"/>
              <a:gd name="connsiteX263" fmla="*/ 5762066 w 8191242"/>
              <a:gd name="connsiteY263" fmla="*/ 3418882 h 5359243"/>
              <a:gd name="connsiteX264" fmla="*/ 5762066 w 8191242"/>
              <a:gd name="connsiteY264" fmla="*/ 3402796 h 5359243"/>
              <a:gd name="connsiteX265" fmla="*/ 5762066 w 8191242"/>
              <a:gd name="connsiteY265" fmla="*/ 3402797 h 5359243"/>
              <a:gd name="connsiteX266" fmla="*/ 5762066 w 8191242"/>
              <a:gd name="connsiteY266" fmla="*/ 3402798 h 5359243"/>
              <a:gd name="connsiteX267" fmla="*/ 5762066 w 8191242"/>
              <a:gd name="connsiteY267" fmla="*/ 3402797 h 5359243"/>
              <a:gd name="connsiteX268" fmla="*/ 5675648 w 8191242"/>
              <a:gd name="connsiteY268" fmla="*/ 3402722 h 5359243"/>
              <a:gd name="connsiteX269" fmla="*/ 5697430 w 8191242"/>
              <a:gd name="connsiteY269" fmla="*/ 3411435 h 5359243"/>
              <a:gd name="connsiteX270" fmla="*/ 5666451 w 8191242"/>
              <a:gd name="connsiteY270" fmla="*/ 3434669 h 5359243"/>
              <a:gd name="connsiteX271" fmla="*/ 5666451 w 8191242"/>
              <a:gd name="connsiteY271" fmla="*/ 3403691 h 5359243"/>
              <a:gd name="connsiteX272" fmla="*/ 5675648 w 8191242"/>
              <a:gd name="connsiteY272" fmla="*/ 3402722 h 5359243"/>
              <a:gd name="connsiteX273" fmla="*/ 5640743 w 8191242"/>
              <a:gd name="connsiteY273" fmla="*/ 3401868 h 5359243"/>
              <a:gd name="connsiteX274" fmla="*/ 5642109 w 8191242"/>
              <a:gd name="connsiteY274" fmla="*/ 3403691 h 5359243"/>
              <a:gd name="connsiteX275" fmla="*/ 5641280 w 8191242"/>
              <a:gd name="connsiteY275" fmla="*/ 3405627 h 5359243"/>
              <a:gd name="connsiteX276" fmla="*/ 5822496 w 8191242"/>
              <a:gd name="connsiteY276" fmla="*/ 3398330 h 5359243"/>
              <a:gd name="connsiteX277" fmla="*/ 5814429 w 8191242"/>
              <a:gd name="connsiteY277" fmla="*/ 3402722 h 5359243"/>
              <a:gd name="connsiteX278" fmla="*/ 5801982 w 8191242"/>
              <a:gd name="connsiteY278" fmla="*/ 3403691 h 5359243"/>
              <a:gd name="connsiteX279" fmla="*/ 5827915 w 8191242"/>
              <a:gd name="connsiteY279" fmla="*/ 3396913 h 5359243"/>
              <a:gd name="connsiteX280" fmla="*/ 5860070 w 8191242"/>
              <a:gd name="connsiteY280" fmla="*/ 3442414 h 5359243"/>
              <a:gd name="connsiteX281" fmla="*/ 5826876 w 8191242"/>
              <a:gd name="connsiteY281" fmla="*/ 3442414 h 5359243"/>
              <a:gd name="connsiteX282" fmla="*/ 5843472 w 8191242"/>
              <a:gd name="connsiteY282" fmla="*/ 3426924 h 5359243"/>
              <a:gd name="connsiteX283" fmla="*/ 5835174 w 8191242"/>
              <a:gd name="connsiteY283" fmla="*/ 3411435 h 5359243"/>
              <a:gd name="connsiteX284" fmla="*/ 5827459 w 8191242"/>
              <a:gd name="connsiteY284" fmla="*/ 3397033 h 5359243"/>
              <a:gd name="connsiteX285" fmla="*/ 6061002 w 8191242"/>
              <a:gd name="connsiteY285" fmla="*/ 3395945 h 5359243"/>
              <a:gd name="connsiteX286" fmla="*/ 5995602 w 8191242"/>
              <a:gd name="connsiteY286" fmla="*/ 3419180 h 5359243"/>
              <a:gd name="connsiteX287" fmla="*/ 6061002 w 8191242"/>
              <a:gd name="connsiteY287" fmla="*/ 3395945 h 5359243"/>
              <a:gd name="connsiteX288" fmla="*/ 5826876 w 8191242"/>
              <a:gd name="connsiteY288" fmla="*/ 3395945 h 5359243"/>
              <a:gd name="connsiteX289" fmla="*/ 5827459 w 8191242"/>
              <a:gd name="connsiteY289" fmla="*/ 3397033 h 5359243"/>
              <a:gd name="connsiteX290" fmla="*/ 5822496 w 8191242"/>
              <a:gd name="connsiteY290" fmla="*/ 3398330 h 5359243"/>
              <a:gd name="connsiteX291" fmla="*/ 5704620 w 8191242"/>
              <a:gd name="connsiteY291" fmla="*/ 3395901 h 5359243"/>
              <a:gd name="connsiteX292" fmla="*/ 5697724 w 8191242"/>
              <a:gd name="connsiteY292" fmla="*/ 3402797 h 5359243"/>
              <a:gd name="connsiteX293" fmla="*/ 5705767 w 8191242"/>
              <a:gd name="connsiteY293" fmla="*/ 3402797 h 5359243"/>
              <a:gd name="connsiteX294" fmla="*/ 5689682 w 8191242"/>
              <a:gd name="connsiteY294" fmla="*/ 3402797 h 5359243"/>
              <a:gd name="connsiteX295" fmla="*/ 5705767 w 8191242"/>
              <a:gd name="connsiteY295" fmla="*/ 3394755 h 5359243"/>
              <a:gd name="connsiteX296" fmla="*/ 5706255 w 8191242"/>
              <a:gd name="connsiteY296" fmla="*/ 3395148 h 5359243"/>
              <a:gd name="connsiteX297" fmla="*/ 5704620 w 8191242"/>
              <a:gd name="connsiteY297" fmla="*/ 3395901 h 5359243"/>
              <a:gd name="connsiteX298" fmla="*/ 5755580 w 8191242"/>
              <a:gd name="connsiteY298" fmla="*/ 3391640 h 5359243"/>
              <a:gd name="connsiteX299" fmla="*/ 5754024 w 8191242"/>
              <a:gd name="connsiteY299" fmla="*/ 3394755 h 5359243"/>
              <a:gd name="connsiteX300" fmla="*/ 5753063 w 8191242"/>
              <a:gd name="connsiteY300" fmla="*/ 3393555 h 5359243"/>
              <a:gd name="connsiteX301" fmla="*/ 5963848 w 8191242"/>
              <a:gd name="connsiteY301" fmla="*/ 3387428 h 5359243"/>
              <a:gd name="connsiteX302" fmla="*/ 5968493 w 8191242"/>
              <a:gd name="connsiteY302" fmla="*/ 3392075 h 5359243"/>
              <a:gd name="connsiteX303" fmla="*/ 5964622 w 8191242"/>
              <a:gd name="connsiteY303" fmla="*/ 3395945 h 5359243"/>
              <a:gd name="connsiteX304" fmla="*/ 5952522 w 8191242"/>
              <a:gd name="connsiteY304" fmla="*/ 3386385 h 5359243"/>
              <a:gd name="connsiteX305" fmla="*/ 5956878 w 8191242"/>
              <a:gd name="connsiteY305" fmla="*/ 3411435 h 5359243"/>
              <a:gd name="connsiteX306" fmla="*/ 5918154 w 8191242"/>
              <a:gd name="connsiteY306" fmla="*/ 3419180 h 5359243"/>
              <a:gd name="connsiteX307" fmla="*/ 5910409 w 8191242"/>
              <a:gd name="connsiteY307" fmla="*/ 3395945 h 5359243"/>
              <a:gd name="connsiteX308" fmla="*/ 5949133 w 8191242"/>
              <a:gd name="connsiteY308" fmla="*/ 3388201 h 5359243"/>
              <a:gd name="connsiteX309" fmla="*/ 5952522 w 8191242"/>
              <a:gd name="connsiteY309" fmla="*/ 3386385 h 5359243"/>
              <a:gd name="connsiteX310" fmla="*/ 5975270 w 8191242"/>
              <a:gd name="connsiteY310" fmla="*/ 3385297 h 5359243"/>
              <a:gd name="connsiteX311" fmla="*/ 5980112 w 8191242"/>
              <a:gd name="connsiteY311" fmla="*/ 3403691 h 5359243"/>
              <a:gd name="connsiteX312" fmla="*/ 5968493 w 8191242"/>
              <a:gd name="connsiteY312" fmla="*/ 3392075 h 5359243"/>
              <a:gd name="connsiteX313" fmla="*/ 5956878 w 8191242"/>
              <a:gd name="connsiteY313" fmla="*/ 3380456 h 5359243"/>
              <a:gd name="connsiteX314" fmla="*/ 5963654 w 8191242"/>
              <a:gd name="connsiteY314" fmla="*/ 3385297 h 5359243"/>
              <a:gd name="connsiteX315" fmla="*/ 5963848 w 8191242"/>
              <a:gd name="connsiteY315" fmla="*/ 3387428 h 5359243"/>
              <a:gd name="connsiteX316" fmla="*/ 6150496 w 8191242"/>
              <a:gd name="connsiteY316" fmla="*/ 3372711 h 5359243"/>
              <a:gd name="connsiteX317" fmla="*/ 6133070 w 8191242"/>
              <a:gd name="connsiteY317" fmla="*/ 3392075 h 5359243"/>
              <a:gd name="connsiteX318" fmla="*/ 6104030 w 8191242"/>
              <a:gd name="connsiteY318" fmla="*/ 3388201 h 5359243"/>
              <a:gd name="connsiteX319" fmla="*/ 6104030 w 8191242"/>
              <a:gd name="connsiteY319" fmla="*/ 3395945 h 5359243"/>
              <a:gd name="connsiteX320" fmla="*/ 6077891 w 8191242"/>
              <a:gd name="connsiteY320" fmla="*/ 3403691 h 5359243"/>
              <a:gd name="connsiteX321" fmla="*/ 6069178 w 8191242"/>
              <a:gd name="connsiteY321" fmla="*/ 3395945 h 5359243"/>
              <a:gd name="connsiteX322" fmla="*/ 6104029 w 8191242"/>
              <a:gd name="connsiteY322" fmla="*/ 3388201 h 5359243"/>
              <a:gd name="connsiteX323" fmla="*/ 6150496 w 8191242"/>
              <a:gd name="connsiteY323" fmla="*/ 3372711 h 5359243"/>
              <a:gd name="connsiteX324" fmla="*/ 5867811 w 8191242"/>
              <a:gd name="connsiteY324" fmla="*/ 3372711 h 5359243"/>
              <a:gd name="connsiteX325" fmla="*/ 5898791 w 8191242"/>
              <a:gd name="connsiteY325" fmla="*/ 3403691 h 5359243"/>
              <a:gd name="connsiteX326" fmla="*/ 5883301 w 8191242"/>
              <a:gd name="connsiteY326" fmla="*/ 3434669 h 5359243"/>
              <a:gd name="connsiteX327" fmla="*/ 5860067 w 8191242"/>
              <a:gd name="connsiteY327" fmla="*/ 3419180 h 5359243"/>
              <a:gd name="connsiteX328" fmla="*/ 5860067 w 8191242"/>
              <a:gd name="connsiteY328" fmla="*/ 3388201 h 5359243"/>
              <a:gd name="connsiteX329" fmla="*/ 5875557 w 8191242"/>
              <a:gd name="connsiteY329" fmla="*/ 3426924 h 5359243"/>
              <a:gd name="connsiteX330" fmla="*/ 5883301 w 8191242"/>
              <a:gd name="connsiteY330" fmla="*/ 3403691 h 5359243"/>
              <a:gd name="connsiteX331" fmla="*/ 5867811 w 8191242"/>
              <a:gd name="connsiteY331" fmla="*/ 3372711 h 5359243"/>
              <a:gd name="connsiteX332" fmla="*/ 5729896 w 8191242"/>
              <a:gd name="connsiteY332" fmla="*/ 3370625 h 5359243"/>
              <a:gd name="connsiteX333" fmla="*/ 5741959 w 8191242"/>
              <a:gd name="connsiteY333" fmla="*/ 3379673 h 5359243"/>
              <a:gd name="connsiteX334" fmla="*/ 5753063 w 8191242"/>
              <a:gd name="connsiteY334" fmla="*/ 3393555 h 5359243"/>
              <a:gd name="connsiteX335" fmla="*/ 5736934 w 8191242"/>
              <a:gd name="connsiteY335" fmla="*/ 3405812 h 5359243"/>
              <a:gd name="connsiteX336" fmla="*/ 5722481 w 8191242"/>
              <a:gd name="connsiteY336" fmla="*/ 3408200 h 5359243"/>
              <a:gd name="connsiteX337" fmla="*/ 5706255 w 8191242"/>
              <a:gd name="connsiteY337" fmla="*/ 3395148 h 5359243"/>
              <a:gd name="connsiteX338" fmla="*/ 5715819 w 8191242"/>
              <a:gd name="connsiteY338" fmla="*/ 3390732 h 5359243"/>
              <a:gd name="connsiteX339" fmla="*/ 5729896 w 8191242"/>
              <a:gd name="connsiteY339" fmla="*/ 3402797 h 5359243"/>
              <a:gd name="connsiteX340" fmla="*/ 5737939 w 8191242"/>
              <a:gd name="connsiteY340" fmla="*/ 3394755 h 5359243"/>
              <a:gd name="connsiteX341" fmla="*/ 5729896 w 8191242"/>
              <a:gd name="connsiteY341" fmla="*/ 3370625 h 5359243"/>
              <a:gd name="connsiteX342" fmla="*/ 6045390 w 8191242"/>
              <a:gd name="connsiteY342" fmla="*/ 3364966 h 5359243"/>
              <a:gd name="connsiteX343" fmla="*/ 6003900 w 8191242"/>
              <a:gd name="connsiteY343" fmla="*/ 3395945 h 5359243"/>
              <a:gd name="connsiteX344" fmla="*/ 5995602 w 8191242"/>
              <a:gd name="connsiteY344" fmla="*/ 3372711 h 5359243"/>
              <a:gd name="connsiteX345" fmla="*/ 6045390 w 8191242"/>
              <a:gd name="connsiteY345" fmla="*/ 3364966 h 5359243"/>
              <a:gd name="connsiteX346" fmla="*/ 6103059 w 8191242"/>
              <a:gd name="connsiteY346" fmla="*/ 3345603 h 5359243"/>
              <a:gd name="connsiteX347" fmla="*/ 6070144 w 8191242"/>
              <a:gd name="connsiteY347" fmla="*/ 3380456 h 5359243"/>
              <a:gd name="connsiteX348" fmla="*/ 6053686 w 8191242"/>
              <a:gd name="connsiteY348" fmla="*/ 3371742 h 5359243"/>
              <a:gd name="connsiteX349" fmla="*/ 6103059 w 8191242"/>
              <a:gd name="connsiteY349" fmla="*/ 3345603 h 5359243"/>
              <a:gd name="connsiteX350" fmla="*/ 5834418 w 8191242"/>
              <a:gd name="connsiteY350" fmla="*/ 3344032 h 5359243"/>
              <a:gd name="connsiteX351" fmla="*/ 5836211 w 8191242"/>
              <a:gd name="connsiteY351" fmla="*/ 3345496 h 5359243"/>
              <a:gd name="connsiteX352" fmla="*/ 5835345 w 8191242"/>
              <a:gd name="connsiteY352" fmla="*/ 3346252 h 5359243"/>
              <a:gd name="connsiteX353" fmla="*/ 5722445 w 8191242"/>
              <a:gd name="connsiteY353" fmla="*/ 3330148 h 5359243"/>
              <a:gd name="connsiteX354" fmla="*/ 5738573 w 8191242"/>
              <a:gd name="connsiteY354" fmla="*/ 3354305 h 5359243"/>
              <a:gd name="connsiteX355" fmla="*/ 5722445 w 8191242"/>
              <a:gd name="connsiteY355" fmla="*/ 3330148 h 5359243"/>
              <a:gd name="connsiteX356" fmla="*/ 6119518 w 8191242"/>
              <a:gd name="connsiteY356" fmla="*/ 3330114 h 5359243"/>
              <a:gd name="connsiteX357" fmla="*/ 6150496 w 8191242"/>
              <a:gd name="connsiteY357" fmla="*/ 3330114 h 5359243"/>
              <a:gd name="connsiteX358" fmla="*/ 6127262 w 8191242"/>
              <a:gd name="connsiteY358" fmla="*/ 3353348 h 5359243"/>
              <a:gd name="connsiteX359" fmla="*/ 6119518 w 8191242"/>
              <a:gd name="connsiteY359" fmla="*/ 3330114 h 5359243"/>
              <a:gd name="connsiteX360" fmla="*/ 5757668 w 8191242"/>
              <a:gd name="connsiteY360" fmla="*/ 3329281 h 5359243"/>
              <a:gd name="connsiteX361" fmla="*/ 5770108 w 8191242"/>
              <a:gd name="connsiteY361" fmla="*/ 3330412 h 5359243"/>
              <a:gd name="connsiteX362" fmla="*/ 5762066 w 8191242"/>
              <a:gd name="connsiteY362" fmla="*/ 3338456 h 5359243"/>
              <a:gd name="connsiteX363" fmla="*/ 5754024 w 8191242"/>
              <a:gd name="connsiteY363" fmla="*/ 3346498 h 5359243"/>
              <a:gd name="connsiteX364" fmla="*/ 5770108 w 8191242"/>
              <a:gd name="connsiteY364" fmla="*/ 3370625 h 5359243"/>
              <a:gd name="connsiteX365" fmla="*/ 5778151 w 8191242"/>
              <a:gd name="connsiteY365" fmla="*/ 3354540 h 5359243"/>
              <a:gd name="connsiteX366" fmla="*/ 5778151 w 8191242"/>
              <a:gd name="connsiteY366" fmla="*/ 3362583 h 5359243"/>
              <a:gd name="connsiteX367" fmla="*/ 5786196 w 8191242"/>
              <a:gd name="connsiteY367" fmla="*/ 3370625 h 5359243"/>
              <a:gd name="connsiteX368" fmla="*/ 5765836 w 8191242"/>
              <a:gd name="connsiteY368" fmla="*/ 3389853 h 5359243"/>
              <a:gd name="connsiteX369" fmla="*/ 5762066 w 8191242"/>
              <a:gd name="connsiteY369" fmla="*/ 3402796 h 5359243"/>
              <a:gd name="connsiteX370" fmla="*/ 5762066 w 8191242"/>
              <a:gd name="connsiteY370" fmla="*/ 3386710 h 5359243"/>
              <a:gd name="connsiteX371" fmla="*/ 5755580 w 8191242"/>
              <a:gd name="connsiteY371" fmla="*/ 3391640 h 5359243"/>
              <a:gd name="connsiteX372" fmla="*/ 5762066 w 8191242"/>
              <a:gd name="connsiteY372" fmla="*/ 3378668 h 5359243"/>
              <a:gd name="connsiteX373" fmla="*/ 5754024 w 8191242"/>
              <a:gd name="connsiteY373" fmla="*/ 3330412 h 5359243"/>
              <a:gd name="connsiteX374" fmla="*/ 5757668 w 8191242"/>
              <a:gd name="connsiteY374" fmla="*/ 3329281 h 5359243"/>
              <a:gd name="connsiteX375" fmla="*/ 5819216 w 8191242"/>
              <a:gd name="connsiteY375" fmla="*/ 3322099 h 5359243"/>
              <a:gd name="connsiteX376" fmla="*/ 5830303 w 8191242"/>
              <a:gd name="connsiteY376" fmla="*/ 3334175 h 5359243"/>
              <a:gd name="connsiteX377" fmla="*/ 5834418 w 8191242"/>
              <a:gd name="connsiteY377" fmla="*/ 3344032 h 5359243"/>
              <a:gd name="connsiteX378" fmla="*/ 5827281 w 8191242"/>
              <a:gd name="connsiteY378" fmla="*/ 3338200 h 5359243"/>
              <a:gd name="connsiteX379" fmla="*/ 5835345 w 8191242"/>
              <a:gd name="connsiteY379" fmla="*/ 3386512 h 5359243"/>
              <a:gd name="connsiteX380" fmla="*/ 5803088 w 8191242"/>
              <a:gd name="connsiteY380" fmla="*/ 3378461 h 5359243"/>
              <a:gd name="connsiteX381" fmla="*/ 5803088 w 8191242"/>
              <a:gd name="connsiteY381" fmla="*/ 3346252 h 5359243"/>
              <a:gd name="connsiteX382" fmla="*/ 5819216 w 8191242"/>
              <a:gd name="connsiteY382" fmla="*/ 3370409 h 5359243"/>
              <a:gd name="connsiteX383" fmla="*/ 5819216 w 8191242"/>
              <a:gd name="connsiteY383" fmla="*/ 3322099 h 5359243"/>
              <a:gd name="connsiteX384" fmla="*/ 6177602 w 8191242"/>
              <a:gd name="connsiteY384" fmla="*/ 3321400 h 5359243"/>
              <a:gd name="connsiteX385" fmla="*/ 6189221 w 8191242"/>
              <a:gd name="connsiteY385" fmla="*/ 3337859 h 5359243"/>
              <a:gd name="connsiteX386" fmla="*/ 6165986 w 8191242"/>
              <a:gd name="connsiteY386" fmla="*/ 3322369 h 5359243"/>
              <a:gd name="connsiteX387" fmla="*/ 6177602 w 8191242"/>
              <a:gd name="connsiteY387" fmla="*/ 3321400 h 5359243"/>
              <a:gd name="connsiteX388" fmla="*/ 5867602 w 8191242"/>
              <a:gd name="connsiteY388" fmla="*/ 3305994 h 5359243"/>
              <a:gd name="connsiteX389" fmla="*/ 5875664 w 8191242"/>
              <a:gd name="connsiteY389" fmla="*/ 3354305 h 5359243"/>
              <a:gd name="connsiteX390" fmla="*/ 5859538 w 8191242"/>
              <a:gd name="connsiteY390" fmla="*/ 3338200 h 5359243"/>
              <a:gd name="connsiteX391" fmla="*/ 5843409 w 8191242"/>
              <a:gd name="connsiteY391" fmla="*/ 3362356 h 5359243"/>
              <a:gd name="connsiteX392" fmla="*/ 5838367 w 8191242"/>
              <a:gd name="connsiteY392" fmla="*/ 3347260 h 5359243"/>
              <a:gd name="connsiteX393" fmla="*/ 5836211 w 8191242"/>
              <a:gd name="connsiteY393" fmla="*/ 3345496 h 5359243"/>
              <a:gd name="connsiteX394" fmla="*/ 5843409 w 8191242"/>
              <a:gd name="connsiteY394" fmla="*/ 3339207 h 5359243"/>
              <a:gd name="connsiteX395" fmla="*/ 5851474 w 8191242"/>
              <a:gd name="connsiteY395" fmla="*/ 3338200 h 5359243"/>
              <a:gd name="connsiteX396" fmla="*/ 5859538 w 8191242"/>
              <a:gd name="connsiteY396" fmla="*/ 3322099 h 5359243"/>
              <a:gd name="connsiteX397" fmla="*/ 5851474 w 8191242"/>
              <a:gd name="connsiteY397" fmla="*/ 3330148 h 5359243"/>
              <a:gd name="connsiteX398" fmla="*/ 5863570 w 8191242"/>
              <a:gd name="connsiteY398" fmla="*/ 3327130 h 5359243"/>
              <a:gd name="connsiteX399" fmla="*/ 5852269 w 8191242"/>
              <a:gd name="connsiteY399" fmla="*/ 3307384 h 5359243"/>
              <a:gd name="connsiteX400" fmla="*/ 5859538 w 8191242"/>
              <a:gd name="connsiteY400" fmla="*/ 3306726 h 5359243"/>
              <a:gd name="connsiteX401" fmla="*/ 5862560 w 8191242"/>
              <a:gd name="connsiteY401" fmla="*/ 3306999 h 5359243"/>
              <a:gd name="connsiteX402" fmla="*/ 5862728 w 8191242"/>
              <a:gd name="connsiteY402" fmla="*/ 3306435 h 5359243"/>
              <a:gd name="connsiteX403" fmla="*/ 6382840 w 8191242"/>
              <a:gd name="connsiteY403" fmla="*/ 3299134 h 5359243"/>
              <a:gd name="connsiteX404" fmla="*/ 6297647 w 8191242"/>
              <a:gd name="connsiteY404" fmla="*/ 3322369 h 5359243"/>
              <a:gd name="connsiteX405" fmla="*/ 6328626 w 8191242"/>
              <a:gd name="connsiteY405" fmla="*/ 3322369 h 5359243"/>
              <a:gd name="connsiteX406" fmla="*/ 6382840 w 8191242"/>
              <a:gd name="connsiteY406" fmla="*/ 3299134 h 5359243"/>
              <a:gd name="connsiteX407" fmla="*/ 6158242 w 8191242"/>
              <a:gd name="connsiteY407" fmla="*/ 3291390 h 5359243"/>
              <a:gd name="connsiteX408" fmla="*/ 6142752 w 8191242"/>
              <a:gd name="connsiteY408" fmla="*/ 3314624 h 5359243"/>
              <a:gd name="connsiteX409" fmla="*/ 6158242 w 8191242"/>
              <a:gd name="connsiteY409" fmla="*/ 3291390 h 5359243"/>
              <a:gd name="connsiteX410" fmla="*/ 6102735 w 8191242"/>
              <a:gd name="connsiteY410" fmla="*/ 3291390 h 5359243"/>
              <a:gd name="connsiteX411" fmla="*/ 6127262 w 8191242"/>
              <a:gd name="connsiteY411" fmla="*/ 3314624 h 5359243"/>
              <a:gd name="connsiteX412" fmla="*/ 6102735 w 8191242"/>
              <a:gd name="connsiteY412" fmla="*/ 3330114 h 5359243"/>
              <a:gd name="connsiteX413" fmla="*/ 6078211 w 8191242"/>
              <a:gd name="connsiteY413" fmla="*/ 3337859 h 5359243"/>
              <a:gd name="connsiteX414" fmla="*/ 6102735 w 8191242"/>
              <a:gd name="connsiteY414" fmla="*/ 3291390 h 5359243"/>
              <a:gd name="connsiteX415" fmla="*/ 5778749 w 8191242"/>
              <a:gd name="connsiteY415" fmla="*/ 3291390 h 5359243"/>
              <a:gd name="connsiteX416" fmla="*/ 5778749 w 8191242"/>
              <a:gd name="connsiteY416" fmla="*/ 3314624 h 5359243"/>
              <a:gd name="connsiteX417" fmla="*/ 5755514 w 8191242"/>
              <a:gd name="connsiteY417" fmla="*/ 3314624 h 5359243"/>
              <a:gd name="connsiteX418" fmla="*/ 5778749 w 8191242"/>
              <a:gd name="connsiteY418" fmla="*/ 3291390 h 5359243"/>
              <a:gd name="connsiteX419" fmla="*/ 5972368 w 8191242"/>
              <a:gd name="connsiteY419" fmla="*/ 3283648 h 5359243"/>
              <a:gd name="connsiteX420" fmla="*/ 5972368 w 8191242"/>
              <a:gd name="connsiteY420" fmla="*/ 3330116 h 5359243"/>
              <a:gd name="connsiteX421" fmla="*/ 5972368 w 8191242"/>
              <a:gd name="connsiteY421" fmla="*/ 3283648 h 5359243"/>
              <a:gd name="connsiteX422" fmla="*/ 6027615 w 8191242"/>
              <a:gd name="connsiteY422" fmla="*/ 3279174 h 5359243"/>
              <a:gd name="connsiteX423" fmla="*/ 6028515 w 8191242"/>
              <a:gd name="connsiteY423" fmla="*/ 3279774 h 5359243"/>
              <a:gd name="connsiteX424" fmla="*/ 6045941 w 8191242"/>
              <a:gd name="connsiteY424" fmla="*/ 3306880 h 5359243"/>
              <a:gd name="connsiteX425" fmla="*/ 6031421 w 8191242"/>
              <a:gd name="connsiteY425" fmla="*/ 3291390 h 5359243"/>
              <a:gd name="connsiteX426" fmla="*/ 5956043 w 8191242"/>
              <a:gd name="connsiteY426" fmla="*/ 3276408 h 5359243"/>
              <a:gd name="connsiteX427" fmla="*/ 5955297 w 8191242"/>
              <a:gd name="connsiteY427" fmla="*/ 3283850 h 5359243"/>
              <a:gd name="connsiteX428" fmla="*/ 5954882 w 8191242"/>
              <a:gd name="connsiteY428" fmla="*/ 3283733 h 5359243"/>
              <a:gd name="connsiteX429" fmla="*/ 5955919 w 8191242"/>
              <a:gd name="connsiteY429" fmla="*/ 3276496 h 5359243"/>
              <a:gd name="connsiteX430" fmla="*/ 6305070 w 8191242"/>
              <a:gd name="connsiteY430" fmla="*/ 3275900 h 5359243"/>
              <a:gd name="connsiteX431" fmla="*/ 6313139 w 8191242"/>
              <a:gd name="connsiteY431" fmla="*/ 3291390 h 5359243"/>
              <a:gd name="connsiteX432" fmla="*/ 6264734 w 8191242"/>
              <a:gd name="connsiteY432" fmla="*/ 3314624 h 5359243"/>
              <a:gd name="connsiteX433" fmla="*/ 6224395 w 8191242"/>
              <a:gd name="connsiteY433" fmla="*/ 3322369 h 5359243"/>
              <a:gd name="connsiteX434" fmla="*/ 6256664 w 8191242"/>
              <a:gd name="connsiteY434" fmla="*/ 3291390 h 5359243"/>
              <a:gd name="connsiteX435" fmla="*/ 6264734 w 8191242"/>
              <a:gd name="connsiteY435" fmla="*/ 3306880 h 5359243"/>
              <a:gd name="connsiteX436" fmla="*/ 6264734 w 8191242"/>
              <a:gd name="connsiteY436" fmla="*/ 3283645 h 5359243"/>
              <a:gd name="connsiteX437" fmla="*/ 6305070 w 8191242"/>
              <a:gd name="connsiteY437" fmla="*/ 3275900 h 5359243"/>
              <a:gd name="connsiteX438" fmla="*/ 6022707 w 8191242"/>
              <a:gd name="connsiteY438" fmla="*/ 3275900 h 5359243"/>
              <a:gd name="connsiteX439" fmla="*/ 6027427 w 8191242"/>
              <a:gd name="connsiteY439" fmla="*/ 3278565 h 5359243"/>
              <a:gd name="connsiteX440" fmla="*/ 6027615 w 8191242"/>
              <a:gd name="connsiteY440" fmla="*/ 3279174 h 5359243"/>
              <a:gd name="connsiteX441" fmla="*/ 6215682 w 8191242"/>
              <a:gd name="connsiteY441" fmla="*/ 3268155 h 5359243"/>
              <a:gd name="connsiteX442" fmla="*/ 6224073 w 8191242"/>
              <a:gd name="connsiteY442" fmla="*/ 3291390 h 5359243"/>
              <a:gd name="connsiteX443" fmla="*/ 6173731 w 8191242"/>
              <a:gd name="connsiteY443" fmla="*/ 3283645 h 5359243"/>
              <a:gd name="connsiteX444" fmla="*/ 6215682 w 8191242"/>
              <a:gd name="connsiteY444" fmla="*/ 3268155 h 5359243"/>
              <a:gd name="connsiteX445" fmla="*/ 6094991 w 8191242"/>
              <a:gd name="connsiteY445" fmla="*/ 3268155 h 5359243"/>
              <a:gd name="connsiteX446" fmla="*/ 6103382 w 8191242"/>
              <a:gd name="connsiteY446" fmla="*/ 3291390 h 5359243"/>
              <a:gd name="connsiteX447" fmla="*/ 6102735 w 8191242"/>
              <a:gd name="connsiteY447" fmla="*/ 3291390 h 5359243"/>
              <a:gd name="connsiteX448" fmla="*/ 6094991 w 8191242"/>
              <a:gd name="connsiteY448" fmla="*/ 3291390 h 5359243"/>
              <a:gd name="connsiteX449" fmla="*/ 6086602 w 8191242"/>
              <a:gd name="connsiteY449" fmla="*/ 3291390 h 5359243"/>
              <a:gd name="connsiteX450" fmla="*/ 6086602 w 8191242"/>
              <a:gd name="connsiteY450" fmla="*/ 3283645 h 5359243"/>
              <a:gd name="connsiteX451" fmla="*/ 6078211 w 8191242"/>
              <a:gd name="connsiteY451" fmla="*/ 3306880 h 5359243"/>
              <a:gd name="connsiteX452" fmla="*/ 6078211 w 8191242"/>
              <a:gd name="connsiteY452" fmla="*/ 3275900 h 5359243"/>
              <a:gd name="connsiteX453" fmla="*/ 6094991 w 8191242"/>
              <a:gd name="connsiteY453" fmla="*/ 3268155 h 5359243"/>
              <a:gd name="connsiteX454" fmla="*/ 6506109 w 8191242"/>
              <a:gd name="connsiteY454" fmla="*/ 3260411 h 5359243"/>
              <a:gd name="connsiteX455" fmla="*/ 6480938 w 8191242"/>
              <a:gd name="connsiteY455" fmla="*/ 3275900 h 5359243"/>
              <a:gd name="connsiteX456" fmla="*/ 6506109 w 8191242"/>
              <a:gd name="connsiteY456" fmla="*/ 3260411 h 5359243"/>
              <a:gd name="connsiteX457" fmla="*/ 6416722 w 8191242"/>
              <a:gd name="connsiteY457" fmla="*/ 3245893 h 5359243"/>
              <a:gd name="connsiteX458" fmla="*/ 6420402 w 8191242"/>
              <a:gd name="connsiteY458" fmla="*/ 3247393 h 5359243"/>
              <a:gd name="connsiteX459" fmla="*/ 6418439 w 8191242"/>
              <a:gd name="connsiteY459" fmla="*/ 3249276 h 5359243"/>
              <a:gd name="connsiteX460" fmla="*/ 6414564 w 8191242"/>
              <a:gd name="connsiteY460" fmla="*/ 3247393 h 5359243"/>
              <a:gd name="connsiteX461" fmla="*/ 6416722 w 8191242"/>
              <a:gd name="connsiteY461" fmla="*/ 3245893 h 5359243"/>
              <a:gd name="connsiteX462" fmla="*/ 6270539 w 8191242"/>
              <a:gd name="connsiteY462" fmla="*/ 3241051 h 5359243"/>
              <a:gd name="connsiteX463" fmla="*/ 6286029 w 8191242"/>
              <a:gd name="connsiteY463" fmla="*/ 3249441 h 5359243"/>
              <a:gd name="connsiteX464" fmla="*/ 6231816 w 8191242"/>
              <a:gd name="connsiteY464" fmla="*/ 3266222 h 5359243"/>
              <a:gd name="connsiteX465" fmla="*/ 6270539 w 8191242"/>
              <a:gd name="connsiteY465" fmla="*/ 3241051 h 5359243"/>
              <a:gd name="connsiteX466" fmla="*/ 6336371 w 8191242"/>
              <a:gd name="connsiteY466" fmla="*/ 3233305 h 5359243"/>
              <a:gd name="connsiteX467" fmla="*/ 6297647 w 8191242"/>
              <a:gd name="connsiteY467" fmla="*/ 3241826 h 5359243"/>
              <a:gd name="connsiteX468" fmla="*/ 6313136 w 8191242"/>
              <a:gd name="connsiteY468" fmla="*/ 3250344 h 5359243"/>
              <a:gd name="connsiteX469" fmla="*/ 6336371 w 8191242"/>
              <a:gd name="connsiteY469" fmla="*/ 3233305 h 5359243"/>
              <a:gd name="connsiteX470" fmla="*/ 6109189 w 8191242"/>
              <a:gd name="connsiteY470" fmla="*/ 3233305 h 5359243"/>
              <a:gd name="connsiteX471" fmla="*/ 6107092 w 8191242"/>
              <a:gd name="connsiteY471" fmla="*/ 3246678 h 5359243"/>
              <a:gd name="connsiteX472" fmla="*/ 6094808 w 8191242"/>
              <a:gd name="connsiteY472" fmla="*/ 3242374 h 5359243"/>
              <a:gd name="connsiteX473" fmla="*/ 5658706 w 8191242"/>
              <a:gd name="connsiteY473" fmla="*/ 3233305 h 5359243"/>
              <a:gd name="connsiteX474" fmla="*/ 5681940 w 8191242"/>
              <a:gd name="connsiteY474" fmla="*/ 3283648 h 5359243"/>
              <a:gd name="connsiteX475" fmla="*/ 5666451 w 8191242"/>
              <a:gd name="connsiteY475" fmla="*/ 3283648 h 5359243"/>
              <a:gd name="connsiteX476" fmla="*/ 5658706 w 8191242"/>
              <a:gd name="connsiteY476" fmla="*/ 3275259 h 5359243"/>
              <a:gd name="connsiteX477" fmla="*/ 5658706 w 8191242"/>
              <a:gd name="connsiteY477" fmla="*/ 3233305 h 5359243"/>
              <a:gd name="connsiteX478" fmla="*/ 6247307 w 8191242"/>
              <a:gd name="connsiteY478" fmla="*/ 3225561 h 5359243"/>
              <a:gd name="connsiteX479" fmla="*/ 6247307 w 8191242"/>
              <a:gd name="connsiteY479" fmla="*/ 3242987 h 5359243"/>
              <a:gd name="connsiteX480" fmla="*/ 6216328 w 8191242"/>
              <a:gd name="connsiteY480" fmla="*/ 3260414 h 5359243"/>
              <a:gd name="connsiteX481" fmla="*/ 6247307 w 8191242"/>
              <a:gd name="connsiteY481" fmla="*/ 3225561 h 5359243"/>
              <a:gd name="connsiteX482" fmla="*/ 6192540 w 8191242"/>
              <a:gd name="connsiteY482" fmla="*/ 3217816 h 5359243"/>
              <a:gd name="connsiteX483" fmla="*/ 6200839 w 8191242"/>
              <a:gd name="connsiteY483" fmla="*/ 3259308 h 5359243"/>
              <a:gd name="connsiteX484" fmla="*/ 6192540 w 8191242"/>
              <a:gd name="connsiteY484" fmla="*/ 3267604 h 5359243"/>
              <a:gd name="connsiteX485" fmla="*/ 6167645 w 8191242"/>
              <a:gd name="connsiteY485" fmla="*/ 3275903 h 5359243"/>
              <a:gd name="connsiteX486" fmla="*/ 6142752 w 8191242"/>
              <a:gd name="connsiteY486" fmla="*/ 3275903 h 5359243"/>
              <a:gd name="connsiteX487" fmla="*/ 6159347 w 8191242"/>
              <a:gd name="connsiteY487" fmla="*/ 3242712 h 5359243"/>
              <a:gd name="connsiteX488" fmla="*/ 6192540 w 8191242"/>
              <a:gd name="connsiteY488" fmla="*/ 3217816 h 5359243"/>
              <a:gd name="connsiteX489" fmla="*/ 6367545 w 8191242"/>
              <a:gd name="connsiteY489" fmla="*/ 3213176 h 5359243"/>
              <a:gd name="connsiteX490" fmla="*/ 6367972 w 8191242"/>
              <a:gd name="connsiteY490" fmla="*/ 3213764 h 5359243"/>
              <a:gd name="connsiteX491" fmla="*/ 6369009 w 8191242"/>
              <a:gd name="connsiteY491" fmla="*/ 3235728 h 5359243"/>
              <a:gd name="connsiteX492" fmla="*/ 6360710 w 8191242"/>
              <a:gd name="connsiteY492" fmla="*/ 3283648 h 5359243"/>
              <a:gd name="connsiteX493" fmla="*/ 6344116 w 8191242"/>
              <a:gd name="connsiteY493" fmla="*/ 3235728 h 5359243"/>
              <a:gd name="connsiteX494" fmla="*/ 6356563 w 8191242"/>
              <a:gd name="connsiteY494" fmla="*/ 3223746 h 5359243"/>
              <a:gd name="connsiteX495" fmla="*/ 6365992 w 8191242"/>
              <a:gd name="connsiteY495" fmla="*/ 3211042 h 5359243"/>
              <a:gd name="connsiteX496" fmla="*/ 6369009 w 8191242"/>
              <a:gd name="connsiteY496" fmla="*/ 3211766 h 5359243"/>
              <a:gd name="connsiteX497" fmla="*/ 6367545 w 8191242"/>
              <a:gd name="connsiteY497" fmla="*/ 3213176 h 5359243"/>
              <a:gd name="connsiteX498" fmla="*/ 6408655 w 8191242"/>
              <a:gd name="connsiteY498" fmla="*/ 3202326 h 5359243"/>
              <a:gd name="connsiteX499" fmla="*/ 6375095 w 8191242"/>
              <a:gd name="connsiteY499" fmla="*/ 3217816 h 5359243"/>
              <a:gd name="connsiteX500" fmla="*/ 6408655 w 8191242"/>
              <a:gd name="connsiteY500" fmla="*/ 3202326 h 5359243"/>
              <a:gd name="connsiteX501" fmla="*/ 6313136 w 8191242"/>
              <a:gd name="connsiteY501" fmla="*/ 3202326 h 5359243"/>
              <a:gd name="connsiteX502" fmla="*/ 6313136 w 8191242"/>
              <a:gd name="connsiteY502" fmla="*/ 3217816 h 5359243"/>
              <a:gd name="connsiteX503" fmla="*/ 6271183 w 8191242"/>
              <a:gd name="connsiteY503" fmla="*/ 3233305 h 5359243"/>
              <a:gd name="connsiteX504" fmla="*/ 6279575 w 8191242"/>
              <a:gd name="connsiteY504" fmla="*/ 3210071 h 5359243"/>
              <a:gd name="connsiteX505" fmla="*/ 6313136 w 8191242"/>
              <a:gd name="connsiteY505" fmla="*/ 3202326 h 5359243"/>
              <a:gd name="connsiteX506" fmla="*/ 6142752 w 8191242"/>
              <a:gd name="connsiteY506" fmla="*/ 3194582 h 5359243"/>
              <a:gd name="connsiteX507" fmla="*/ 6142752 w 8191242"/>
              <a:gd name="connsiteY507" fmla="*/ 3217816 h 5359243"/>
              <a:gd name="connsiteX508" fmla="*/ 6142752 w 8191242"/>
              <a:gd name="connsiteY508" fmla="*/ 3210071 h 5359243"/>
              <a:gd name="connsiteX509" fmla="*/ 6135008 w 8191242"/>
              <a:gd name="connsiteY509" fmla="*/ 3202326 h 5359243"/>
              <a:gd name="connsiteX510" fmla="*/ 6142752 w 8191242"/>
              <a:gd name="connsiteY510" fmla="*/ 3194582 h 5359243"/>
              <a:gd name="connsiteX511" fmla="*/ 6513491 w 8191242"/>
              <a:gd name="connsiteY511" fmla="*/ 3194123 h 5359243"/>
              <a:gd name="connsiteX512" fmla="*/ 6514501 w 8191242"/>
              <a:gd name="connsiteY512" fmla="*/ 3194582 h 5359243"/>
              <a:gd name="connsiteX513" fmla="*/ 6506756 w 8191242"/>
              <a:gd name="connsiteY513" fmla="*/ 3202326 h 5359243"/>
              <a:gd name="connsiteX514" fmla="*/ 6479648 w 8191242"/>
              <a:gd name="connsiteY514" fmla="*/ 3186837 h 5359243"/>
              <a:gd name="connsiteX515" fmla="*/ 6425434 w 8191242"/>
              <a:gd name="connsiteY515" fmla="*/ 3210071 h 5359243"/>
              <a:gd name="connsiteX516" fmla="*/ 6479648 w 8191242"/>
              <a:gd name="connsiteY516" fmla="*/ 3186837 h 5359243"/>
              <a:gd name="connsiteX517" fmla="*/ 6328626 w 8191242"/>
              <a:gd name="connsiteY517" fmla="*/ 3186837 h 5359243"/>
              <a:gd name="connsiteX518" fmla="*/ 6344116 w 8191242"/>
              <a:gd name="connsiteY518" fmla="*/ 3194582 h 5359243"/>
              <a:gd name="connsiteX519" fmla="*/ 6320882 w 8191242"/>
              <a:gd name="connsiteY519" fmla="*/ 3217816 h 5359243"/>
              <a:gd name="connsiteX520" fmla="*/ 6328626 w 8191242"/>
              <a:gd name="connsiteY520" fmla="*/ 3186837 h 5359243"/>
              <a:gd name="connsiteX521" fmla="*/ 6553224 w 8191242"/>
              <a:gd name="connsiteY521" fmla="*/ 3163603 h 5359243"/>
              <a:gd name="connsiteX522" fmla="*/ 6516195 w 8191242"/>
              <a:gd name="connsiteY522" fmla="*/ 3190830 h 5359243"/>
              <a:gd name="connsiteX523" fmla="*/ 6513491 w 8191242"/>
              <a:gd name="connsiteY523" fmla="*/ 3194123 h 5359243"/>
              <a:gd name="connsiteX524" fmla="*/ 6503852 w 8191242"/>
              <a:gd name="connsiteY524" fmla="*/ 3189741 h 5359243"/>
              <a:gd name="connsiteX525" fmla="*/ 6499011 w 8191242"/>
              <a:gd name="connsiteY525" fmla="*/ 3179092 h 5359243"/>
              <a:gd name="connsiteX526" fmla="*/ 6553224 w 8191242"/>
              <a:gd name="connsiteY526" fmla="*/ 3163603 h 5359243"/>
              <a:gd name="connsiteX527" fmla="*/ 6675630 w 8191242"/>
              <a:gd name="connsiteY527" fmla="*/ 3155857 h 5359243"/>
              <a:gd name="connsiteX528" fmla="*/ 6708120 w 8191242"/>
              <a:gd name="connsiteY528" fmla="*/ 3155857 h 5359243"/>
              <a:gd name="connsiteX529" fmla="*/ 6578159 w 8191242"/>
              <a:gd name="connsiteY529" fmla="*/ 3219882 h 5359243"/>
              <a:gd name="connsiteX530" fmla="*/ 6375095 w 8191242"/>
              <a:gd name="connsiteY530" fmla="*/ 3259899 h 5359243"/>
              <a:gd name="connsiteX531" fmla="*/ 6415707 w 8191242"/>
              <a:gd name="connsiteY531" fmla="*/ 3251895 h 5359243"/>
              <a:gd name="connsiteX532" fmla="*/ 6418439 w 8191242"/>
              <a:gd name="connsiteY532" fmla="*/ 3249276 h 5359243"/>
              <a:gd name="connsiteX533" fmla="*/ 6423830 w 8191242"/>
              <a:gd name="connsiteY533" fmla="*/ 3251895 h 5359243"/>
              <a:gd name="connsiteX534" fmla="*/ 6448198 w 8191242"/>
              <a:gd name="connsiteY534" fmla="*/ 3243892 h 5359243"/>
              <a:gd name="connsiteX535" fmla="*/ 6472564 w 8191242"/>
              <a:gd name="connsiteY535" fmla="*/ 3219882 h 5359243"/>
              <a:gd name="connsiteX536" fmla="*/ 6472564 w 8191242"/>
              <a:gd name="connsiteY536" fmla="*/ 3235889 h 5359243"/>
              <a:gd name="connsiteX537" fmla="*/ 6675630 w 8191242"/>
              <a:gd name="connsiteY537" fmla="*/ 3155857 h 5359243"/>
              <a:gd name="connsiteX538" fmla="*/ 6360710 w 8191242"/>
              <a:gd name="connsiteY538" fmla="*/ 3155857 h 5359243"/>
              <a:gd name="connsiteX539" fmla="*/ 6385605 w 8191242"/>
              <a:gd name="connsiteY539" fmla="*/ 3179819 h 5359243"/>
              <a:gd name="connsiteX540" fmla="*/ 6377307 w 8191242"/>
              <a:gd name="connsiteY540" fmla="*/ 3171832 h 5359243"/>
              <a:gd name="connsiteX541" fmla="*/ 6402203 w 8191242"/>
              <a:gd name="connsiteY541" fmla="*/ 3195791 h 5359243"/>
              <a:gd name="connsiteX542" fmla="*/ 6377307 w 8191242"/>
              <a:gd name="connsiteY542" fmla="*/ 3187806 h 5359243"/>
              <a:gd name="connsiteX543" fmla="*/ 6360710 w 8191242"/>
              <a:gd name="connsiteY543" fmla="*/ 3203780 h 5359243"/>
              <a:gd name="connsiteX544" fmla="*/ 6365992 w 8191242"/>
              <a:gd name="connsiteY544" fmla="*/ 3211042 h 5359243"/>
              <a:gd name="connsiteX545" fmla="*/ 6356563 w 8191242"/>
              <a:gd name="connsiteY545" fmla="*/ 3208771 h 5359243"/>
              <a:gd name="connsiteX546" fmla="*/ 6344116 w 8191242"/>
              <a:gd name="connsiteY546" fmla="*/ 3211766 h 5359243"/>
              <a:gd name="connsiteX547" fmla="*/ 6369009 w 8191242"/>
              <a:gd name="connsiteY547" fmla="*/ 3179819 h 5359243"/>
              <a:gd name="connsiteX548" fmla="*/ 6360710 w 8191242"/>
              <a:gd name="connsiteY548" fmla="*/ 3155857 h 5359243"/>
              <a:gd name="connsiteX549" fmla="*/ 6224071 w 8191242"/>
              <a:gd name="connsiteY549" fmla="*/ 3152760 h 5359243"/>
              <a:gd name="connsiteX550" fmla="*/ 6239560 w 8191242"/>
              <a:gd name="connsiteY550" fmla="*/ 3186837 h 5359243"/>
              <a:gd name="connsiteX551" fmla="*/ 6224071 w 8191242"/>
              <a:gd name="connsiteY551" fmla="*/ 3186837 h 5359243"/>
              <a:gd name="connsiteX552" fmla="*/ 6208581 w 8191242"/>
              <a:gd name="connsiteY552" fmla="*/ 3169798 h 5359243"/>
              <a:gd name="connsiteX553" fmla="*/ 6224071 w 8191242"/>
              <a:gd name="connsiteY553" fmla="*/ 3152760 h 5359243"/>
              <a:gd name="connsiteX554" fmla="*/ 6626800 w 8191242"/>
              <a:gd name="connsiteY554" fmla="*/ 3144886 h 5359243"/>
              <a:gd name="connsiteX555" fmla="*/ 6626800 w 8191242"/>
              <a:gd name="connsiteY555" fmla="*/ 3144886 h 5359243"/>
              <a:gd name="connsiteX556" fmla="*/ 6409945 w 8191242"/>
              <a:gd name="connsiteY556" fmla="*/ 3144242 h 5359243"/>
              <a:gd name="connsiteX557" fmla="*/ 6440924 w 8191242"/>
              <a:gd name="connsiteY557" fmla="*/ 3144242 h 5359243"/>
              <a:gd name="connsiteX558" fmla="*/ 6440924 w 8191242"/>
              <a:gd name="connsiteY558" fmla="*/ 3178322 h 5359243"/>
              <a:gd name="connsiteX559" fmla="*/ 6409945 w 8191242"/>
              <a:gd name="connsiteY559" fmla="*/ 3186839 h 5359243"/>
              <a:gd name="connsiteX560" fmla="*/ 6402200 w 8191242"/>
              <a:gd name="connsiteY560" fmla="*/ 3152763 h 5359243"/>
              <a:gd name="connsiteX561" fmla="*/ 6409945 w 8191242"/>
              <a:gd name="connsiteY561" fmla="*/ 3144242 h 5359243"/>
              <a:gd name="connsiteX562" fmla="*/ 6239563 w 8191242"/>
              <a:gd name="connsiteY562" fmla="*/ 3144240 h 5359243"/>
              <a:gd name="connsiteX563" fmla="*/ 6262797 w 8191242"/>
              <a:gd name="connsiteY563" fmla="*/ 3177155 h 5359243"/>
              <a:gd name="connsiteX564" fmla="*/ 6262797 w 8191242"/>
              <a:gd name="connsiteY564" fmla="*/ 3185386 h 5359243"/>
              <a:gd name="connsiteX565" fmla="*/ 6247307 w 8191242"/>
              <a:gd name="connsiteY565" fmla="*/ 3160697 h 5359243"/>
              <a:gd name="connsiteX566" fmla="*/ 6255053 w 8191242"/>
              <a:gd name="connsiteY566" fmla="*/ 3160697 h 5359243"/>
              <a:gd name="connsiteX567" fmla="*/ 6239563 w 8191242"/>
              <a:gd name="connsiteY567" fmla="*/ 3144240 h 5359243"/>
              <a:gd name="connsiteX568" fmla="*/ 6790483 w 8191242"/>
              <a:gd name="connsiteY568" fmla="*/ 3132473 h 5359243"/>
              <a:gd name="connsiteX569" fmla="*/ 6753178 w 8191242"/>
              <a:gd name="connsiteY569" fmla="*/ 3151421 h 5359243"/>
              <a:gd name="connsiteX570" fmla="*/ 6715864 w 8191242"/>
              <a:gd name="connsiteY570" fmla="*/ 3154568 h 5359243"/>
              <a:gd name="connsiteX571" fmla="*/ 6767294 w 8191242"/>
              <a:gd name="connsiteY571" fmla="*/ 3135690 h 5359243"/>
              <a:gd name="connsiteX572" fmla="*/ 6796541 w 8191242"/>
              <a:gd name="connsiteY572" fmla="*/ 3129396 h 5359243"/>
              <a:gd name="connsiteX573" fmla="*/ 6812675 w 8191242"/>
              <a:gd name="connsiteY573" fmla="*/ 3129396 h 5359243"/>
              <a:gd name="connsiteX574" fmla="*/ 6790483 w 8191242"/>
              <a:gd name="connsiteY574" fmla="*/ 3132473 h 5359243"/>
              <a:gd name="connsiteX575" fmla="*/ 6328073 w 8191242"/>
              <a:gd name="connsiteY575" fmla="*/ 3128750 h 5359243"/>
              <a:gd name="connsiteX576" fmla="*/ 6336371 w 8191242"/>
              <a:gd name="connsiteY576" fmla="*/ 3161944 h 5359243"/>
              <a:gd name="connsiteX577" fmla="*/ 6278284 w 8191242"/>
              <a:gd name="connsiteY577" fmla="*/ 3153645 h 5359243"/>
              <a:gd name="connsiteX578" fmla="*/ 6294879 w 8191242"/>
              <a:gd name="connsiteY578" fmla="*/ 3137048 h 5359243"/>
              <a:gd name="connsiteX579" fmla="*/ 6311475 w 8191242"/>
              <a:gd name="connsiteY579" fmla="*/ 3153645 h 5359243"/>
              <a:gd name="connsiteX580" fmla="*/ 6319774 w 8191242"/>
              <a:gd name="connsiteY580" fmla="*/ 3153645 h 5359243"/>
              <a:gd name="connsiteX581" fmla="*/ 6328073 w 8191242"/>
              <a:gd name="connsiteY581" fmla="*/ 3128750 h 5359243"/>
              <a:gd name="connsiteX582" fmla="*/ 6030728 w 8191242"/>
              <a:gd name="connsiteY582" fmla="*/ 3128750 h 5359243"/>
              <a:gd name="connsiteX583" fmla="*/ 6054791 w 8191242"/>
              <a:gd name="connsiteY583" fmla="*/ 3128750 h 5359243"/>
              <a:gd name="connsiteX584" fmla="*/ 6062814 w 8191242"/>
              <a:gd name="connsiteY584" fmla="*/ 3168766 h 5359243"/>
              <a:gd name="connsiteX585" fmla="*/ 6094900 w 8191242"/>
              <a:gd name="connsiteY585" fmla="*/ 3136753 h 5359243"/>
              <a:gd name="connsiteX586" fmla="*/ 6110941 w 8191242"/>
              <a:gd name="connsiteY586" fmla="*/ 3144757 h 5359243"/>
              <a:gd name="connsiteX587" fmla="*/ 6135008 w 8191242"/>
              <a:gd name="connsiteY587" fmla="*/ 3216785 h 5359243"/>
              <a:gd name="connsiteX588" fmla="*/ 6118964 w 8191242"/>
              <a:gd name="connsiteY588" fmla="*/ 3224788 h 5359243"/>
              <a:gd name="connsiteX589" fmla="*/ 6094900 w 8191242"/>
              <a:gd name="connsiteY589" fmla="*/ 3224788 h 5359243"/>
              <a:gd name="connsiteX590" fmla="*/ 6101919 w 8191242"/>
              <a:gd name="connsiteY590" fmla="*/ 3214784 h 5359243"/>
              <a:gd name="connsiteX591" fmla="*/ 6102252 w 8191242"/>
              <a:gd name="connsiteY591" fmla="*/ 3207447 h 5359243"/>
              <a:gd name="connsiteX592" fmla="*/ 6102921 w 8191242"/>
              <a:gd name="connsiteY592" fmla="*/ 3208781 h 5359243"/>
              <a:gd name="connsiteX593" fmla="*/ 6103923 w 8191242"/>
              <a:gd name="connsiteY593" fmla="*/ 3193775 h 5359243"/>
              <a:gd name="connsiteX594" fmla="*/ 6110941 w 8191242"/>
              <a:gd name="connsiteY594" fmla="*/ 3200777 h 5359243"/>
              <a:gd name="connsiteX595" fmla="*/ 6110941 w 8191242"/>
              <a:gd name="connsiteY595" fmla="*/ 3184770 h 5359243"/>
              <a:gd name="connsiteX596" fmla="*/ 6103923 w 8191242"/>
              <a:gd name="connsiteY596" fmla="*/ 3193775 h 5359243"/>
              <a:gd name="connsiteX597" fmla="*/ 6102921 w 8191242"/>
              <a:gd name="connsiteY597" fmla="*/ 3192774 h 5359243"/>
              <a:gd name="connsiteX598" fmla="*/ 6102252 w 8191242"/>
              <a:gd name="connsiteY598" fmla="*/ 3207447 h 5359243"/>
              <a:gd name="connsiteX599" fmla="*/ 6086878 w 8191242"/>
              <a:gd name="connsiteY599" fmla="*/ 3176767 h 5359243"/>
              <a:gd name="connsiteX600" fmla="*/ 6062814 w 8191242"/>
              <a:gd name="connsiteY600" fmla="*/ 3184770 h 5359243"/>
              <a:gd name="connsiteX601" fmla="*/ 6078857 w 8191242"/>
              <a:gd name="connsiteY601" fmla="*/ 3176767 h 5359243"/>
              <a:gd name="connsiteX602" fmla="*/ 6062814 w 8191242"/>
              <a:gd name="connsiteY602" fmla="*/ 3176767 h 5359243"/>
              <a:gd name="connsiteX603" fmla="*/ 6062814 w 8191242"/>
              <a:gd name="connsiteY603" fmla="*/ 3184770 h 5359243"/>
              <a:gd name="connsiteX604" fmla="*/ 6062814 w 8191242"/>
              <a:gd name="connsiteY604" fmla="*/ 3192774 h 5359243"/>
              <a:gd name="connsiteX605" fmla="*/ 6062814 w 8191242"/>
              <a:gd name="connsiteY605" fmla="*/ 3208781 h 5359243"/>
              <a:gd name="connsiteX606" fmla="*/ 6086878 w 8191242"/>
              <a:gd name="connsiteY606" fmla="*/ 3192774 h 5359243"/>
              <a:gd name="connsiteX607" fmla="*/ 6090888 w 8191242"/>
              <a:gd name="connsiteY607" fmla="*/ 3214784 h 5359243"/>
              <a:gd name="connsiteX608" fmla="*/ 6094115 w 8191242"/>
              <a:gd name="connsiteY608" fmla="*/ 3242133 h 5359243"/>
              <a:gd name="connsiteX609" fmla="*/ 6094808 w 8191242"/>
              <a:gd name="connsiteY609" fmla="*/ 3242374 h 5359243"/>
              <a:gd name="connsiteX610" fmla="*/ 6094508 w 8191242"/>
              <a:gd name="connsiteY610" fmla="*/ 3242563 h 5359243"/>
              <a:gd name="connsiteX611" fmla="*/ 6094393 w 8191242"/>
              <a:gd name="connsiteY611" fmla="*/ 3243399 h 5359243"/>
              <a:gd name="connsiteX612" fmla="*/ 6094246 w 8191242"/>
              <a:gd name="connsiteY612" fmla="*/ 3243263 h 5359243"/>
              <a:gd name="connsiteX613" fmla="*/ 6094325 w 8191242"/>
              <a:gd name="connsiteY613" fmla="*/ 3243911 h 5359243"/>
              <a:gd name="connsiteX614" fmla="*/ 6094393 w 8191242"/>
              <a:gd name="connsiteY614" fmla="*/ 3243399 h 5359243"/>
              <a:gd name="connsiteX615" fmla="*/ 6117581 w 8191242"/>
              <a:gd name="connsiteY615" fmla="*/ 3265194 h 5359243"/>
              <a:gd name="connsiteX616" fmla="*/ 6142752 w 8191242"/>
              <a:gd name="connsiteY616" fmla="*/ 3282679 h 5359243"/>
              <a:gd name="connsiteX617" fmla="*/ 6117581 w 8191242"/>
              <a:gd name="connsiteY617" fmla="*/ 3266222 h 5359243"/>
              <a:gd name="connsiteX618" fmla="*/ 6117581 w 8191242"/>
              <a:gd name="connsiteY618" fmla="*/ 3299137 h 5359243"/>
              <a:gd name="connsiteX619" fmla="*/ 6092410 w 8191242"/>
              <a:gd name="connsiteY619" fmla="*/ 3257994 h 5359243"/>
              <a:gd name="connsiteX620" fmla="*/ 6093869 w 8191242"/>
              <a:gd name="connsiteY620" fmla="*/ 3247254 h 5359243"/>
              <a:gd name="connsiteX621" fmla="*/ 6078857 w 8191242"/>
              <a:gd name="connsiteY621" fmla="*/ 3224788 h 5359243"/>
              <a:gd name="connsiteX622" fmla="*/ 6078857 w 8191242"/>
              <a:gd name="connsiteY622" fmla="*/ 3240792 h 5359243"/>
              <a:gd name="connsiteX623" fmla="*/ 6046770 w 8191242"/>
              <a:gd name="connsiteY623" fmla="*/ 3224788 h 5359243"/>
              <a:gd name="connsiteX624" fmla="*/ 6046770 w 8191242"/>
              <a:gd name="connsiteY624" fmla="*/ 3184770 h 5359243"/>
              <a:gd name="connsiteX625" fmla="*/ 6030728 w 8191242"/>
              <a:gd name="connsiteY625" fmla="*/ 3184770 h 5359243"/>
              <a:gd name="connsiteX626" fmla="*/ 6022707 w 8191242"/>
              <a:gd name="connsiteY626" fmla="*/ 3152760 h 5359243"/>
              <a:gd name="connsiteX627" fmla="*/ 6030728 w 8191242"/>
              <a:gd name="connsiteY627" fmla="*/ 3128750 h 5359243"/>
              <a:gd name="connsiteX628" fmla="*/ 6342057 w 8191242"/>
              <a:gd name="connsiteY628" fmla="*/ 3128077 h 5359243"/>
              <a:gd name="connsiteX629" fmla="*/ 6351861 w 8191242"/>
              <a:gd name="connsiteY629" fmla="*/ 3130043 h 5359243"/>
              <a:gd name="connsiteX630" fmla="*/ 6344116 w 8191242"/>
              <a:gd name="connsiteY630" fmla="*/ 3130043 h 5359243"/>
              <a:gd name="connsiteX631" fmla="*/ 6351861 w 8191242"/>
              <a:gd name="connsiteY631" fmla="*/ 3155214 h 5359243"/>
              <a:gd name="connsiteX632" fmla="*/ 6342057 w 8191242"/>
              <a:gd name="connsiteY632" fmla="*/ 3128077 h 5359243"/>
              <a:gd name="connsiteX633" fmla="*/ 6182105 w 8191242"/>
              <a:gd name="connsiteY633" fmla="*/ 3120798 h 5359243"/>
              <a:gd name="connsiteX634" fmla="*/ 6187264 w 8191242"/>
              <a:gd name="connsiteY634" fmla="*/ 3133036 h 5359243"/>
              <a:gd name="connsiteX635" fmla="*/ 6181839 w 8191242"/>
              <a:gd name="connsiteY635" fmla="*/ 3125813 h 5359243"/>
              <a:gd name="connsiteX636" fmla="*/ 6141403 w 8191242"/>
              <a:gd name="connsiteY636" fmla="*/ 3119203 h 5359243"/>
              <a:gd name="connsiteX637" fmla="*/ 6142587 w 8191242"/>
              <a:gd name="connsiteY637" fmla="*/ 3120898 h 5359243"/>
              <a:gd name="connsiteX638" fmla="*/ 6141784 w 8191242"/>
              <a:gd name="connsiteY638" fmla="*/ 3120798 h 5359243"/>
              <a:gd name="connsiteX639" fmla="*/ 6082875 w 8191242"/>
              <a:gd name="connsiteY639" fmla="*/ 3107898 h 5359243"/>
              <a:gd name="connsiteX640" fmla="*/ 6085634 w 8191242"/>
              <a:gd name="connsiteY640" fmla="*/ 3121211 h 5359243"/>
              <a:gd name="connsiteX641" fmla="*/ 6082608 w 8191242"/>
              <a:gd name="connsiteY641" fmla="*/ 3108982 h 5359243"/>
              <a:gd name="connsiteX642" fmla="*/ 6240891 w 8191242"/>
              <a:gd name="connsiteY642" fmla="*/ 3105421 h 5359243"/>
              <a:gd name="connsiteX643" fmla="*/ 6255050 w 8191242"/>
              <a:gd name="connsiteY643" fmla="*/ 3139264 h 5359243"/>
              <a:gd name="connsiteX644" fmla="*/ 6255050 w 8191242"/>
              <a:gd name="connsiteY644" fmla="*/ 3147559 h 5359243"/>
              <a:gd name="connsiteX645" fmla="*/ 6231816 w 8191242"/>
              <a:gd name="connsiteY645" fmla="*/ 3106069 h 5359243"/>
              <a:gd name="connsiteX646" fmla="*/ 6240891 w 8191242"/>
              <a:gd name="connsiteY646" fmla="*/ 3105421 h 5359243"/>
              <a:gd name="connsiteX647" fmla="*/ 6374704 w 8191242"/>
              <a:gd name="connsiteY647" fmla="*/ 3096910 h 5359243"/>
              <a:gd name="connsiteX648" fmla="*/ 6375644 w 8191242"/>
              <a:gd name="connsiteY648" fmla="*/ 3128850 h 5359243"/>
              <a:gd name="connsiteX649" fmla="*/ 6359515 w 8191242"/>
              <a:gd name="connsiteY649" fmla="*/ 3144955 h 5359243"/>
              <a:gd name="connsiteX650" fmla="*/ 6351451 w 8191242"/>
              <a:gd name="connsiteY650" fmla="*/ 3120798 h 5359243"/>
              <a:gd name="connsiteX651" fmla="*/ 6367580 w 8191242"/>
              <a:gd name="connsiteY651" fmla="*/ 3104693 h 5359243"/>
              <a:gd name="connsiteX652" fmla="*/ 6367580 w 8191242"/>
              <a:gd name="connsiteY652" fmla="*/ 3112746 h 5359243"/>
              <a:gd name="connsiteX653" fmla="*/ 6359515 w 8191242"/>
              <a:gd name="connsiteY653" fmla="*/ 3104693 h 5359243"/>
              <a:gd name="connsiteX654" fmla="*/ 6351451 w 8191242"/>
              <a:gd name="connsiteY654" fmla="*/ 3120798 h 5359243"/>
              <a:gd name="connsiteX655" fmla="*/ 6354475 w 8191242"/>
              <a:gd name="connsiteY655" fmla="*/ 3102681 h 5359243"/>
              <a:gd name="connsiteX656" fmla="*/ 6214360 w 8191242"/>
              <a:gd name="connsiteY656" fmla="*/ 3096642 h 5359243"/>
              <a:gd name="connsiteX657" fmla="*/ 6238553 w 8191242"/>
              <a:gd name="connsiteY657" fmla="*/ 3136902 h 5359243"/>
              <a:gd name="connsiteX658" fmla="*/ 6198231 w 8191242"/>
              <a:gd name="connsiteY658" fmla="*/ 3153006 h 5359243"/>
              <a:gd name="connsiteX659" fmla="*/ 6190170 w 8191242"/>
              <a:gd name="connsiteY659" fmla="*/ 3139922 h 5359243"/>
              <a:gd name="connsiteX660" fmla="*/ 6187264 w 8191242"/>
              <a:gd name="connsiteY660" fmla="*/ 3133036 h 5359243"/>
              <a:gd name="connsiteX661" fmla="*/ 6190170 w 8191242"/>
              <a:gd name="connsiteY661" fmla="*/ 3136902 h 5359243"/>
              <a:gd name="connsiteX662" fmla="*/ 6215116 w 8191242"/>
              <a:gd name="connsiteY662" fmla="*/ 3117652 h 5359243"/>
              <a:gd name="connsiteX663" fmla="*/ 6214781 w 8191242"/>
              <a:gd name="connsiteY663" fmla="*/ 3108350 h 5359243"/>
              <a:gd name="connsiteX664" fmla="*/ 6214865 w 8191242"/>
              <a:gd name="connsiteY664" fmla="*/ 3108217 h 5359243"/>
              <a:gd name="connsiteX665" fmla="*/ 6214769 w 8191242"/>
              <a:gd name="connsiteY665" fmla="*/ 3107998 h 5359243"/>
              <a:gd name="connsiteX666" fmla="*/ 6374649 w 8191242"/>
              <a:gd name="connsiteY666" fmla="*/ 3095068 h 5359243"/>
              <a:gd name="connsiteX667" fmla="*/ 6375644 w 8191242"/>
              <a:gd name="connsiteY667" fmla="*/ 3096642 h 5359243"/>
              <a:gd name="connsiteX668" fmla="*/ 6374704 w 8191242"/>
              <a:gd name="connsiteY668" fmla="*/ 3096910 h 5359243"/>
              <a:gd name="connsiteX669" fmla="*/ 6131577 w 8191242"/>
              <a:gd name="connsiteY669" fmla="*/ 3094755 h 5359243"/>
              <a:gd name="connsiteX670" fmla="*/ 6136742 w 8191242"/>
              <a:gd name="connsiteY670" fmla="*/ 3099662 h 5359243"/>
              <a:gd name="connsiteX671" fmla="*/ 6141403 w 8191242"/>
              <a:gd name="connsiteY671" fmla="*/ 3119203 h 5359243"/>
              <a:gd name="connsiteX672" fmla="*/ 6125655 w 8191242"/>
              <a:gd name="connsiteY672" fmla="*/ 3096642 h 5359243"/>
              <a:gd name="connsiteX673" fmla="*/ 6131577 w 8191242"/>
              <a:gd name="connsiteY673" fmla="*/ 3094755 h 5359243"/>
              <a:gd name="connsiteX674" fmla="*/ 6079045 w 8191242"/>
              <a:gd name="connsiteY674" fmla="*/ 3089407 h 5359243"/>
              <a:gd name="connsiteX675" fmla="*/ 6090676 w 8191242"/>
              <a:gd name="connsiteY675" fmla="*/ 3095734 h 5359243"/>
              <a:gd name="connsiteX676" fmla="*/ 6085634 w 8191242"/>
              <a:gd name="connsiteY676" fmla="*/ 3096753 h 5359243"/>
              <a:gd name="connsiteX677" fmla="*/ 6082875 w 8191242"/>
              <a:gd name="connsiteY677" fmla="*/ 3107898 h 5359243"/>
              <a:gd name="connsiteX678" fmla="*/ 6078653 w 8191242"/>
              <a:gd name="connsiteY678" fmla="*/ 3087504 h 5359243"/>
              <a:gd name="connsiteX679" fmla="*/ 6079045 w 8191242"/>
              <a:gd name="connsiteY679" fmla="*/ 3089407 h 5359243"/>
              <a:gd name="connsiteX680" fmla="*/ 6077565 w 8191242"/>
              <a:gd name="connsiteY680" fmla="*/ 3088601 h 5359243"/>
              <a:gd name="connsiteX681" fmla="*/ 6428062 w 8191242"/>
              <a:gd name="connsiteY681" fmla="*/ 3082999 h 5359243"/>
              <a:gd name="connsiteX682" fmla="*/ 6436082 w 8191242"/>
              <a:gd name="connsiteY682" fmla="*/ 3085187 h 5359243"/>
              <a:gd name="connsiteX683" fmla="*/ 6438711 w 8191242"/>
              <a:gd name="connsiteY683" fmla="*/ 3083611 h 5359243"/>
              <a:gd name="connsiteX684" fmla="*/ 6441197 w 8191242"/>
              <a:gd name="connsiteY684" fmla="*/ 3083859 h 5359243"/>
              <a:gd name="connsiteX685" fmla="*/ 6444795 w 8191242"/>
              <a:gd name="connsiteY685" fmla="*/ 3104547 h 5359243"/>
              <a:gd name="connsiteX686" fmla="*/ 6448669 w 8191242"/>
              <a:gd name="connsiteY686" fmla="*/ 3121005 h 5359243"/>
              <a:gd name="connsiteX687" fmla="*/ 6433179 w 8191242"/>
              <a:gd name="connsiteY687" fmla="*/ 3090995 h 5359243"/>
              <a:gd name="connsiteX688" fmla="*/ 6425434 w 8191242"/>
              <a:gd name="connsiteY688" fmla="*/ 3082281 h 5359243"/>
              <a:gd name="connsiteX689" fmla="*/ 6427752 w 8191242"/>
              <a:gd name="connsiteY689" fmla="*/ 3082514 h 5359243"/>
              <a:gd name="connsiteX690" fmla="*/ 6428062 w 8191242"/>
              <a:gd name="connsiteY690" fmla="*/ 3082999 h 5359243"/>
              <a:gd name="connsiteX691" fmla="*/ 6022709 w 8191242"/>
              <a:gd name="connsiteY691" fmla="*/ 3082281 h 5359243"/>
              <a:gd name="connsiteX692" fmla="*/ 6030454 w 8191242"/>
              <a:gd name="connsiteY692" fmla="*/ 3097771 h 5359243"/>
              <a:gd name="connsiteX693" fmla="*/ 6030454 w 8191242"/>
              <a:gd name="connsiteY693" fmla="*/ 3082281 h 5359243"/>
              <a:gd name="connsiteX694" fmla="*/ 6038199 w 8191242"/>
              <a:gd name="connsiteY694" fmla="*/ 3105516 h 5359243"/>
              <a:gd name="connsiteX695" fmla="*/ 6038199 w 8191242"/>
              <a:gd name="connsiteY695" fmla="*/ 3113260 h 5359243"/>
              <a:gd name="connsiteX696" fmla="*/ 6030454 w 8191242"/>
              <a:gd name="connsiteY696" fmla="*/ 3105516 h 5359243"/>
              <a:gd name="connsiteX697" fmla="*/ 6022709 w 8191242"/>
              <a:gd name="connsiteY697" fmla="*/ 3113260 h 5359243"/>
              <a:gd name="connsiteX698" fmla="*/ 6022709 w 8191242"/>
              <a:gd name="connsiteY698" fmla="*/ 3082281 h 5359243"/>
              <a:gd name="connsiteX699" fmla="*/ 6286241 w 8191242"/>
              <a:gd name="connsiteY699" fmla="*/ 3081930 h 5359243"/>
              <a:gd name="connsiteX700" fmla="*/ 6311131 w 8191242"/>
              <a:gd name="connsiteY700" fmla="*/ 3112746 h 5359243"/>
              <a:gd name="connsiteX701" fmla="*/ 6278874 w 8191242"/>
              <a:gd name="connsiteY701" fmla="*/ 3096642 h 5359243"/>
              <a:gd name="connsiteX702" fmla="*/ 6285636 w 8191242"/>
              <a:gd name="connsiteY702" fmla="*/ 3079496 h 5359243"/>
              <a:gd name="connsiteX703" fmla="*/ 6286939 w 8191242"/>
              <a:gd name="connsiteY703" fmla="*/ 3080537 h 5359243"/>
              <a:gd name="connsiteX704" fmla="*/ 6286241 w 8191242"/>
              <a:gd name="connsiteY704" fmla="*/ 3081930 h 5359243"/>
              <a:gd name="connsiteX705" fmla="*/ 6285931 w 8191242"/>
              <a:gd name="connsiteY705" fmla="*/ 3081544 h 5359243"/>
              <a:gd name="connsiteX706" fmla="*/ 6522245 w 8191242"/>
              <a:gd name="connsiteY706" fmla="*/ 3074537 h 5359243"/>
              <a:gd name="connsiteX707" fmla="*/ 6537735 w 8191242"/>
              <a:gd name="connsiteY707" fmla="*/ 3074537 h 5359243"/>
              <a:gd name="connsiteX708" fmla="*/ 6553224 w 8191242"/>
              <a:gd name="connsiteY708" fmla="*/ 3090027 h 5359243"/>
              <a:gd name="connsiteX709" fmla="*/ 6514501 w 8191242"/>
              <a:gd name="connsiteY709" fmla="*/ 3113260 h 5359243"/>
              <a:gd name="connsiteX710" fmla="*/ 6491266 w 8191242"/>
              <a:gd name="connsiteY710" fmla="*/ 3082281 h 5359243"/>
              <a:gd name="connsiteX711" fmla="*/ 6499011 w 8191242"/>
              <a:gd name="connsiteY711" fmla="*/ 3090027 h 5359243"/>
              <a:gd name="connsiteX712" fmla="*/ 6522245 w 8191242"/>
              <a:gd name="connsiteY712" fmla="*/ 3074537 h 5359243"/>
              <a:gd name="connsiteX713" fmla="*/ 6061141 w 8191242"/>
              <a:gd name="connsiteY713" fmla="*/ 3064433 h 5359243"/>
              <a:gd name="connsiteX714" fmla="*/ 6061141 w 8191242"/>
              <a:gd name="connsiteY714" fmla="*/ 3064433 h 5359243"/>
              <a:gd name="connsiteX715" fmla="*/ 6998549 w 8191242"/>
              <a:gd name="connsiteY715" fmla="*/ 3059047 h 5359243"/>
              <a:gd name="connsiteX716" fmla="*/ 6948207 w 8191242"/>
              <a:gd name="connsiteY716" fmla="*/ 3082281 h 5359243"/>
              <a:gd name="connsiteX717" fmla="*/ 6998549 w 8191242"/>
              <a:gd name="connsiteY717" fmla="*/ 3059047 h 5359243"/>
              <a:gd name="connsiteX718" fmla="*/ 6433179 w 8191242"/>
              <a:gd name="connsiteY718" fmla="*/ 3059047 h 5359243"/>
              <a:gd name="connsiteX719" fmla="*/ 6464159 w 8191242"/>
              <a:gd name="connsiteY719" fmla="*/ 3097771 h 5359243"/>
              <a:gd name="connsiteX720" fmla="*/ 6444795 w 8191242"/>
              <a:gd name="connsiteY720" fmla="*/ 3084219 h 5359243"/>
              <a:gd name="connsiteX721" fmla="*/ 6441197 w 8191242"/>
              <a:gd name="connsiteY721" fmla="*/ 3083859 h 5359243"/>
              <a:gd name="connsiteX722" fmla="*/ 6440924 w 8191242"/>
              <a:gd name="connsiteY722" fmla="*/ 3082281 h 5359243"/>
              <a:gd name="connsiteX723" fmla="*/ 6438711 w 8191242"/>
              <a:gd name="connsiteY723" fmla="*/ 3083611 h 5359243"/>
              <a:gd name="connsiteX724" fmla="*/ 6427752 w 8191242"/>
              <a:gd name="connsiteY724" fmla="*/ 3082514 h 5359243"/>
              <a:gd name="connsiteX725" fmla="*/ 6417690 w 8191242"/>
              <a:gd name="connsiteY725" fmla="*/ 3066792 h 5359243"/>
              <a:gd name="connsiteX726" fmla="*/ 6433179 w 8191242"/>
              <a:gd name="connsiteY726" fmla="*/ 3059047 h 5359243"/>
              <a:gd name="connsiteX727" fmla="*/ 6109837 w 8191242"/>
              <a:gd name="connsiteY727" fmla="*/ 3055990 h 5359243"/>
              <a:gd name="connsiteX728" fmla="*/ 6117903 w 8191242"/>
              <a:gd name="connsiteY728" fmla="*/ 3104905 h 5359243"/>
              <a:gd name="connsiteX729" fmla="*/ 6125970 w 8191242"/>
              <a:gd name="connsiteY729" fmla="*/ 3129363 h 5359243"/>
              <a:gd name="connsiteX730" fmla="*/ 6158242 w 8191242"/>
              <a:gd name="connsiteY730" fmla="*/ 3145669 h 5359243"/>
              <a:gd name="connsiteX731" fmla="*/ 6142106 w 8191242"/>
              <a:gd name="connsiteY731" fmla="*/ 3161974 h 5359243"/>
              <a:gd name="connsiteX732" fmla="*/ 6150173 w 8191242"/>
              <a:gd name="connsiteY732" fmla="*/ 3178278 h 5359243"/>
              <a:gd name="connsiteX733" fmla="*/ 6142106 w 8191242"/>
              <a:gd name="connsiteY733" fmla="*/ 3194582 h 5359243"/>
              <a:gd name="connsiteX734" fmla="*/ 6117903 w 8191242"/>
              <a:gd name="connsiteY734" fmla="*/ 3153822 h 5359243"/>
              <a:gd name="connsiteX735" fmla="*/ 6134039 w 8191242"/>
              <a:gd name="connsiteY735" fmla="*/ 3153822 h 5359243"/>
              <a:gd name="connsiteX736" fmla="*/ 6101767 w 8191242"/>
              <a:gd name="connsiteY736" fmla="*/ 3129363 h 5359243"/>
              <a:gd name="connsiteX737" fmla="*/ 6117903 w 8191242"/>
              <a:gd name="connsiteY737" fmla="*/ 3113058 h 5359243"/>
              <a:gd name="connsiteX738" fmla="*/ 6093701 w 8191242"/>
              <a:gd name="connsiteY738" fmla="*/ 3072297 h 5359243"/>
              <a:gd name="connsiteX739" fmla="*/ 6109837 w 8191242"/>
              <a:gd name="connsiteY739" fmla="*/ 3055990 h 5359243"/>
              <a:gd name="connsiteX740" fmla="*/ 6305392 w 8191242"/>
              <a:gd name="connsiteY740" fmla="*/ 3051302 h 5359243"/>
              <a:gd name="connsiteX741" fmla="*/ 6313136 w 8191242"/>
              <a:gd name="connsiteY741" fmla="*/ 3097771 h 5359243"/>
              <a:gd name="connsiteX742" fmla="*/ 6297647 w 8191242"/>
              <a:gd name="connsiteY742" fmla="*/ 3082281 h 5359243"/>
              <a:gd name="connsiteX743" fmla="*/ 6305392 w 8191242"/>
              <a:gd name="connsiteY743" fmla="*/ 3051302 h 5359243"/>
              <a:gd name="connsiteX744" fmla="*/ 6496609 w 8191242"/>
              <a:gd name="connsiteY744" fmla="*/ 3040280 h 5359243"/>
              <a:gd name="connsiteX745" fmla="*/ 6480480 w 8191242"/>
              <a:gd name="connsiteY745" fmla="*/ 3064433 h 5359243"/>
              <a:gd name="connsiteX746" fmla="*/ 6488544 w 8191242"/>
              <a:gd name="connsiteY746" fmla="*/ 3096642 h 5359243"/>
              <a:gd name="connsiteX747" fmla="*/ 6480480 w 8191242"/>
              <a:gd name="connsiteY747" fmla="*/ 3088589 h 5359243"/>
              <a:gd name="connsiteX748" fmla="*/ 6488544 w 8191242"/>
              <a:gd name="connsiteY748" fmla="*/ 3112746 h 5359243"/>
              <a:gd name="connsiteX749" fmla="*/ 6480480 w 8191242"/>
              <a:gd name="connsiteY749" fmla="*/ 3104693 h 5359243"/>
              <a:gd name="connsiteX750" fmla="*/ 6480480 w 8191242"/>
              <a:gd name="connsiteY750" fmla="*/ 3112746 h 5359243"/>
              <a:gd name="connsiteX751" fmla="*/ 6456287 w 8191242"/>
              <a:gd name="connsiteY751" fmla="*/ 3072486 h 5359243"/>
              <a:gd name="connsiteX752" fmla="*/ 6480480 w 8191242"/>
              <a:gd name="connsiteY752" fmla="*/ 3048331 h 5359243"/>
              <a:gd name="connsiteX753" fmla="*/ 6496609 w 8191242"/>
              <a:gd name="connsiteY753" fmla="*/ 3040280 h 5359243"/>
              <a:gd name="connsiteX754" fmla="*/ 6787116 w 8191242"/>
              <a:gd name="connsiteY754" fmla="*/ 3039686 h 5359243"/>
              <a:gd name="connsiteX755" fmla="*/ 6804157 w 8191242"/>
              <a:gd name="connsiteY755" fmla="*/ 3039686 h 5359243"/>
              <a:gd name="connsiteX756" fmla="*/ 6812675 w 8191242"/>
              <a:gd name="connsiteY756" fmla="*/ 3065826 h 5359243"/>
              <a:gd name="connsiteX757" fmla="*/ 6795637 w 8191242"/>
              <a:gd name="connsiteY757" fmla="*/ 3048400 h 5359243"/>
              <a:gd name="connsiteX758" fmla="*/ 6787116 w 8191242"/>
              <a:gd name="connsiteY758" fmla="*/ 3074539 h 5359243"/>
              <a:gd name="connsiteX759" fmla="*/ 6787116 w 8191242"/>
              <a:gd name="connsiteY759" fmla="*/ 3039686 h 5359243"/>
              <a:gd name="connsiteX760" fmla="*/ 6537735 w 8191242"/>
              <a:gd name="connsiteY760" fmla="*/ 3039686 h 5359243"/>
              <a:gd name="connsiteX761" fmla="*/ 6610923 w 8191242"/>
              <a:gd name="connsiteY761" fmla="*/ 3047985 h 5359243"/>
              <a:gd name="connsiteX762" fmla="*/ 6619056 w 8191242"/>
              <a:gd name="connsiteY762" fmla="*/ 3081179 h 5359243"/>
              <a:gd name="connsiteX763" fmla="*/ 6562131 w 8191242"/>
              <a:gd name="connsiteY763" fmla="*/ 3072880 h 5359243"/>
              <a:gd name="connsiteX764" fmla="*/ 6562131 w 8191242"/>
              <a:gd name="connsiteY764" fmla="*/ 3097774 h 5359243"/>
              <a:gd name="connsiteX765" fmla="*/ 6537735 w 8191242"/>
              <a:gd name="connsiteY765" fmla="*/ 3039686 h 5359243"/>
              <a:gd name="connsiteX766" fmla="*/ 6085634 w 8191242"/>
              <a:gd name="connsiteY766" fmla="*/ 3039686 h 5359243"/>
              <a:gd name="connsiteX767" fmla="*/ 6093701 w 8191242"/>
              <a:gd name="connsiteY767" fmla="*/ 3072297 h 5359243"/>
              <a:gd name="connsiteX768" fmla="*/ 6078653 w 8191242"/>
              <a:gd name="connsiteY768" fmla="*/ 3087504 h 5359243"/>
              <a:gd name="connsiteX769" fmla="*/ 6076557 w 8191242"/>
              <a:gd name="connsiteY769" fmla="*/ 3077393 h 5359243"/>
              <a:gd name="connsiteX770" fmla="*/ 6085634 w 8191242"/>
              <a:gd name="connsiteY770" fmla="*/ 3039686 h 5359243"/>
              <a:gd name="connsiteX771" fmla="*/ 6907881 w 8191242"/>
              <a:gd name="connsiteY771" fmla="*/ 3032227 h 5359243"/>
              <a:gd name="connsiteX772" fmla="*/ 6915945 w 8191242"/>
              <a:gd name="connsiteY772" fmla="*/ 3048331 h 5359243"/>
              <a:gd name="connsiteX773" fmla="*/ 6904376 w 8191242"/>
              <a:gd name="connsiteY773" fmla="*/ 3033476 h 5359243"/>
              <a:gd name="connsiteX774" fmla="*/ 6708122 w 8191242"/>
              <a:gd name="connsiteY774" fmla="*/ 3025651 h 5359243"/>
              <a:gd name="connsiteX775" fmla="*/ 6692874 w 8191242"/>
              <a:gd name="connsiteY775" fmla="*/ 3039023 h 5359243"/>
              <a:gd name="connsiteX776" fmla="*/ 6691949 w 8191242"/>
              <a:gd name="connsiteY776" fmla="*/ 3026361 h 5359243"/>
              <a:gd name="connsiteX777" fmla="*/ 6696143 w 8191242"/>
              <a:gd name="connsiteY777" fmla="*/ 3028737 h 5359243"/>
              <a:gd name="connsiteX778" fmla="*/ 6708122 w 8191242"/>
              <a:gd name="connsiteY778" fmla="*/ 3025651 h 5359243"/>
              <a:gd name="connsiteX779" fmla="*/ 6827677 w 8191242"/>
              <a:gd name="connsiteY779" fmla="*/ 3024531 h 5359243"/>
              <a:gd name="connsiteX780" fmla="*/ 6838329 w 8191242"/>
              <a:gd name="connsiteY780" fmla="*/ 3033232 h 5359243"/>
              <a:gd name="connsiteX781" fmla="*/ 6843369 w 8191242"/>
              <a:gd name="connsiteY781" fmla="*/ 3048331 h 5359243"/>
              <a:gd name="connsiteX782" fmla="*/ 6900070 w 8191242"/>
              <a:gd name="connsiteY782" fmla="*/ 3027949 h 5359243"/>
              <a:gd name="connsiteX783" fmla="*/ 6904376 w 8191242"/>
              <a:gd name="connsiteY783" fmla="*/ 3033476 h 5359243"/>
              <a:gd name="connsiteX784" fmla="*/ 6865544 w 8191242"/>
              <a:gd name="connsiteY784" fmla="*/ 3047324 h 5359243"/>
              <a:gd name="connsiteX785" fmla="*/ 6835305 w 8191242"/>
              <a:gd name="connsiteY785" fmla="*/ 3056383 h 5359243"/>
              <a:gd name="connsiteX786" fmla="*/ 6691764 w 8191242"/>
              <a:gd name="connsiteY786" fmla="*/ 3023802 h 5359243"/>
              <a:gd name="connsiteX787" fmla="*/ 6691949 w 8191242"/>
              <a:gd name="connsiteY787" fmla="*/ 3026361 h 5359243"/>
              <a:gd name="connsiteX788" fmla="*/ 6690696 w 8191242"/>
              <a:gd name="connsiteY788" fmla="*/ 3025651 h 5359243"/>
              <a:gd name="connsiteX789" fmla="*/ 6827355 w 8191242"/>
              <a:gd name="connsiteY789" fmla="*/ 3023185 h 5359243"/>
              <a:gd name="connsiteX790" fmla="*/ 6827677 w 8191242"/>
              <a:gd name="connsiteY790" fmla="*/ 3024531 h 5359243"/>
              <a:gd name="connsiteX791" fmla="*/ 6827240 w 8191242"/>
              <a:gd name="connsiteY791" fmla="*/ 3024175 h 5359243"/>
              <a:gd name="connsiteX792" fmla="*/ 6454113 w 8191242"/>
              <a:gd name="connsiteY792" fmla="*/ 3022343 h 5359243"/>
              <a:gd name="connsiteX793" fmla="*/ 6464159 w 8191242"/>
              <a:gd name="connsiteY793" fmla="*/ 3025490 h 5359243"/>
              <a:gd name="connsiteX794" fmla="*/ 6456413 w 8191242"/>
              <a:gd name="connsiteY794" fmla="*/ 3059049 h 5359243"/>
              <a:gd name="connsiteX795" fmla="*/ 6425434 w 8191242"/>
              <a:gd name="connsiteY795" fmla="*/ 3042270 h 5359243"/>
              <a:gd name="connsiteX796" fmla="*/ 6448669 w 8191242"/>
              <a:gd name="connsiteY796" fmla="*/ 3050660 h 5359243"/>
              <a:gd name="connsiteX797" fmla="*/ 6454113 w 8191242"/>
              <a:gd name="connsiteY797" fmla="*/ 3022343 h 5359243"/>
              <a:gd name="connsiteX798" fmla="*/ 6958103 w 8191242"/>
              <a:gd name="connsiteY798" fmla="*/ 3016452 h 5359243"/>
              <a:gd name="connsiteX799" fmla="*/ 6959548 w 8191242"/>
              <a:gd name="connsiteY799" fmla="*/ 3019187 h 5359243"/>
              <a:gd name="connsiteX800" fmla="*/ 6956213 w 8191242"/>
              <a:gd name="connsiteY800" fmla="*/ 3018065 h 5359243"/>
              <a:gd name="connsiteX801" fmla="*/ 6787060 w 8191242"/>
              <a:gd name="connsiteY801" fmla="*/ 3015472 h 5359243"/>
              <a:gd name="connsiteX802" fmla="*/ 6787374 w 8191242"/>
              <a:gd name="connsiteY802" fmla="*/ 3015669 h 5359243"/>
              <a:gd name="connsiteX803" fmla="*/ 6786919 w 8191242"/>
              <a:gd name="connsiteY803" fmla="*/ 3016123 h 5359243"/>
              <a:gd name="connsiteX804" fmla="*/ 6942777 w 8191242"/>
              <a:gd name="connsiteY804" fmla="*/ 3013550 h 5359243"/>
              <a:gd name="connsiteX805" fmla="*/ 6956213 w 8191242"/>
              <a:gd name="connsiteY805" fmla="*/ 3018065 h 5359243"/>
              <a:gd name="connsiteX806" fmla="*/ 6947885 w 8191242"/>
              <a:gd name="connsiteY806" fmla="*/ 3025166 h 5359243"/>
              <a:gd name="connsiteX807" fmla="*/ 6949929 w 8191242"/>
              <a:gd name="connsiteY807" fmla="*/ 3039686 h 5359243"/>
              <a:gd name="connsiteX808" fmla="*/ 6917228 w 8191242"/>
              <a:gd name="connsiteY808" fmla="*/ 3031942 h 5359243"/>
              <a:gd name="connsiteX809" fmla="*/ 6942777 w 8191242"/>
              <a:gd name="connsiteY809" fmla="*/ 3013550 h 5359243"/>
              <a:gd name="connsiteX810" fmla="*/ 6695597 w 8191242"/>
              <a:gd name="connsiteY810" fmla="*/ 3008293 h 5359243"/>
              <a:gd name="connsiteX811" fmla="*/ 6697231 w 8191242"/>
              <a:gd name="connsiteY811" fmla="*/ 3014335 h 5359243"/>
              <a:gd name="connsiteX812" fmla="*/ 6691764 w 8191242"/>
              <a:gd name="connsiteY812" fmla="*/ 3023802 h 5359243"/>
              <a:gd name="connsiteX813" fmla="*/ 6690696 w 8191242"/>
              <a:gd name="connsiteY813" fmla="*/ 3009193 h 5359243"/>
              <a:gd name="connsiteX814" fmla="*/ 6695597 w 8191242"/>
              <a:gd name="connsiteY814" fmla="*/ 3008293 h 5359243"/>
              <a:gd name="connsiteX815" fmla="*/ 6794983 w 8191242"/>
              <a:gd name="connsiteY815" fmla="*/ 3008071 h 5359243"/>
              <a:gd name="connsiteX816" fmla="*/ 6794480 w 8191242"/>
              <a:gd name="connsiteY816" fmla="*/ 3020148 h 5359243"/>
              <a:gd name="connsiteX817" fmla="*/ 6787374 w 8191242"/>
              <a:gd name="connsiteY817" fmla="*/ 3015669 h 5359243"/>
              <a:gd name="connsiteX818" fmla="*/ 6343241 w 8191242"/>
              <a:gd name="connsiteY818" fmla="*/ 3007367 h 5359243"/>
              <a:gd name="connsiteX819" fmla="*/ 6343389 w 8191242"/>
              <a:gd name="connsiteY819" fmla="*/ 3008071 h 5359243"/>
              <a:gd name="connsiteX820" fmla="*/ 6351451 w 8191242"/>
              <a:gd name="connsiteY820" fmla="*/ 3008071 h 5359243"/>
              <a:gd name="connsiteX821" fmla="*/ 6367580 w 8191242"/>
              <a:gd name="connsiteY821" fmla="*/ 3080537 h 5359243"/>
              <a:gd name="connsiteX822" fmla="*/ 6367580 w 8191242"/>
              <a:gd name="connsiteY822" fmla="*/ 3072486 h 5359243"/>
              <a:gd name="connsiteX823" fmla="*/ 6374637 w 8191242"/>
              <a:gd name="connsiteY823" fmla="*/ 3094629 h 5359243"/>
              <a:gd name="connsiteX824" fmla="*/ 6374649 w 8191242"/>
              <a:gd name="connsiteY824" fmla="*/ 3095068 h 5359243"/>
              <a:gd name="connsiteX825" fmla="*/ 6363547 w 8191242"/>
              <a:gd name="connsiteY825" fmla="*/ 3077517 h 5359243"/>
              <a:gd name="connsiteX826" fmla="*/ 6351451 w 8191242"/>
              <a:gd name="connsiteY826" fmla="*/ 3064433 h 5359243"/>
              <a:gd name="connsiteX827" fmla="*/ 6359515 w 8191242"/>
              <a:gd name="connsiteY827" fmla="*/ 3088589 h 5359243"/>
              <a:gd name="connsiteX828" fmla="*/ 6343389 w 8191242"/>
              <a:gd name="connsiteY828" fmla="*/ 3104693 h 5359243"/>
              <a:gd name="connsiteX829" fmla="*/ 6327260 w 8191242"/>
              <a:gd name="connsiteY829" fmla="*/ 3088589 h 5359243"/>
              <a:gd name="connsiteX830" fmla="*/ 6335324 w 8191242"/>
              <a:gd name="connsiteY830" fmla="*/ 3112746 h 5359243"/>
              <a:gd name="connsiteX831" fmla="*/ 6311131 w 8191242"/>
              <a:gd name="connsiteY831" fmla="*/ 3064433 h 5359243"/>
              <a:gd name="connsiteX832" fmla="*/ 6335324 w 8191242"/>
              <a:gd name="connsiteY832" fmla="*/ 3088589 h 5359243"/>
              <a:gd name="connsiteX833" fmla="*/ 6343389 w 8191242"/>
              <a:gd name="connsiteY833" fmla="*/ 3048331 h 5359243"/>
              <a:gd name="connsiteX834" fmla="*/ 6335324 w 8191242"/>
              <a:gd name="connsiteY834" fmla="*/ 3032227 h 5359243"/>
              <a:gd name="connsiteX835" fmla="*/ 6340364 w 8191242"/>
              <a:gd name="connsiteY835" fmla="*/ 3014110 h 5359243"/>
              <a:gd name="connsiteX836" fmla="*/ 6990805 w 8191242"/>
              <a:gd name="connsiteY836" fmla="*/ 3000963 h 5359243"/>
              <a:gd name="connsiteX837" fmla="*/ 6990805 w 8191242"/>
              <a:gd name="connsiteY837" fmla="*/ 3024197 h 5359243"/>
              <a:gd name="connsiteX838" fmla="*/ 6966280 w 8191242"/>
              <a:gd name="connsiteY838" fmla="*/ 3031942 h 5359243"/>
              <a:gd name="connsiteX839" fmla="*/ 6959548 w 8191242"/>
              <a:gd name="connsiteY839" fmla="*/ 3019187 h 5359243"/>
              <a:gd name="connsiteX840" fmla="*/ 6974454 w 8191242"/>
              <a:gd name="connsiteY840" fmla="*/ 3024197 h 5359243"/>
              <a:gd name="connsiteX841" fmla="*/ 6990805 w 8191242"/>
              <a:gd name="connsiteY841" fmla="*/ 3000963 h 5359243"/>
              <a:gd name="connsiteX842" fmla="*/ 7006777 w 8191242"/>
              <a:gd name="connsiteY842" fmla="*/ 2997696 h 5359243"/>
              <a:gd name="connsiteX843" fmla="*/ 7015973 w 8191242"/>
              <a:gd name="connsiteY843" fmla="*/ 2998060 h 5359243"/>
              <a:gd name="connsiteX844" fmla="*/ 7037271 w 8191242"/>
              <a:gd name="connsiteY844" fmla="*/ 3000963 h 5359243"/>
              <a:gd name="connsiteX845" fmla="*/ 7014036 w 8191242"/>
              <a:gd name="connsiteY845" fmla="*/ 3016452 h 5359243"/>
              <a:gd name="connsiteX846" fmla="*/ 7006292 w 8191242"/>
              <a:gd name="connsiteY846" fmla="*/ 3000963 h 5359243"/>
              <a:gd name="connsiteX847" fmla="*/ 7006777 w 8191242"/>
              <a:gd name="connsiteY847" fmla="*/ 2997696 h 5359243"/>
              <a:gd name="connsiteX848" fmla="*/ 6504673 w 8191242"/>
              <a:gd name="connsiteY848" fmla="*/ 2983915 h 5359243"/>
              <a:gd name="connsiteX849" fmla="*/ 6505680 w 8191242"/>
              <a:gd name="connsiteY849" fmla="*/ 2990961 h 5359243"/>
              <a:gd name="connsiteX850" fmla="*/ 6512735 w 8191242"/>
              <a:gd name="connsiteY850" fmla="*/ 2991967 h 5359243"/>
              <a:gd name="connsiteX851" fmla="*/ 6932717 w 8191242"/>
              <a:gd name="connsiteY851" fmla="*/ 2977729 h 5359243"/>
              <a:gd name="connsiteX852" fmla="*/ 6955952 w 8191242"/>
              <a:gd name="connsiteY852" fmla="*/ 2993218 h 5359243"/>
              <a:gd name="connsiteX853" fmla="*/ 6932717 w 8191242"/>
              <a:gd name="connsiteY853" fmla="*/ 2977729 h 5359243"/>
              <a:gd name="connsiteX854" fmla="*/ 6335324 w 8191242"/>
              <a:gd name="connsiteY854" fmla="*/ 2975862 h 5359243"/>
              <a:gd name="connsiteX855" fmla="*/ 6383708 w 8191242"/>
              <a:gd name="connsiteY855" fmla="*/ 2983915 h 5359243"/>
              <a:gd name="connsiteX856" fmla="*/ 6399837 w 8191242"/>
              <a:gd name="connsiteY856" fmla="*/ 3016123 h 5359243"/>
              <a:gd name="connsiteX857" fmla="*/ 6415966 w 8191242"/>
              <a:gd name="connsiteY857" fmla="*/ 3064433 h 5359243"/>
              <a:gd name="connsiteX858" fmla="*/ 6399837 w 8191242"/>
              <a:gd name="connsiteY858" fmla="*/ 3056383 h 5359243"/>
              <a:gd name="connsiteX859" fmla="*/ 6391773 w 8191242"/>
              <a:gd name="connsiteY859" fmla="*/ 3064433 h 5359243"/>
              <a:gd name="connsiteX860" fmla="*/ 6424030 w 8191242"/>
              <a:gd name="connsiteY860" fmla="*/ 3080537 h 5359243"/>
              <a:gd name="connsiteX861" fmla="*/ 6432094 w 8191242"/>
              <a:gd name="connsiteY861" fmla="*/ 3120798 h 5359243"/>
              <a:gd name="connsiteX862" fmla="*/ 6407901 w 8191242"/>
              <a:gd name="connsiteY862" fmla="*/ 3104693 h 5359243"/>
              <a:gd name="connsiteX863" fmla="*/ 6399837 w 8191242"/>
              <a:gd name="connsiteY863" fmla="*/ 3144955 h 5359243"/>
              <a:gd name="connsiteX864" fmla="*/ 6407901 w 8191242"/>
              <a:gd name="connsiteY864" fmla="*/ 3088589 h 5359243"/>
              <a:gd name="connsiteX865" fmla="*/ 6383708 w 8191242"/>
              <a:gd name="connsiteY865" fmla="*/ 3136902 h 5359243"/>
              <a:gd name="connsiteX866" fmla="*/ 6391773 w 8191242"/>
              <a:gd name="connsiteY866" fmla="*/ 3112746 h 5359243"/>
              <a:gd name="connsiteX867" fmla="*/ 6367580 w 8191242"/>
              <a:gd name="connsiteY867" fmla="*/ 3040280 h 5359243"/>
              <a:gd name="connsiteX868" fmla="*/ 6391773 w 8191242"/>
              <a:gd name="connsiteY868" fmla="*/ 3048331 h 5359243"/>
              <a:gd name="connsiteX869" fmla="*/ 6399837 w 8191242"/>
              <a:gd name="connsiteY869" fmla="*/ 3024175 h 5359243"/>
              <a:gd name="connsiteX870" fmla="*/ 6383708 w 8191242"/>
              <a:gd name="connsiteY870" fmla="*/ 3032227 h 5359243"/>
              <a:gd name="connsiteX871" fmla="*/ 6375644 w 8191242"/>
              <a:gd name="connsiteY871" fmla="*/ 2991967 h 5359243"/>
              <a:gd name="connsiteX872" fmla="*/ 6367580 w 8191242"/>
              <a:gd name="connsiteY872" fmla="*/ 3008071 h 5359243"/>
              <a:gd name="connsiteX873" fmla="*/ 6351451 w 8191242"/>
              <a:gd name="connsiteY873" fmla="*/ 3008071 h 5359243"/>
              <a:gd name="connsiteX874" fmla="*/ 6343262 w 8191242"/>
              <a:gd name="connsiteY874" fmla="*/ 3007316 h 5359243"/>
              <a:gd name="connsiteX875" fmla="*/ 6343241 w 8191242"/>
              <a:gd name="connsiteY875" fmla="*/ 3007367 h 5359243"/>
              <a:gd name="connsiteX876" fmla="*/ 6339357 w 8191242"/>
              <a:gd name="connsiteY876" fmla="*/ 2988947 h 5359243"/>
              <a:gd name="connsiteX877" fmla="*/ 6335324 w 8191242"/>
              <a:gd name="connsiteY877" fmla="*/ 2975862 h 5359243"/>
              <a:gd name="connsiteX878" fmla="*/ 7465559 w 8191242"/>
              <a:gd name="connsiteY878" fmla="*/ 2927387 h 5359243"/>
              <a:gd name="connsiteX879" fmla="*/ 7440000 w 8191242"/>
              <a:gd name="connsiteY879" fmla="*/ 2942876 h 5359243"/>
              <a:gd name="connsiteX880" fmla="*/ 7465559 w 8191242"/>
              <a:gd name="connsiteY880" fmla="*/ 2927387 h 5359243"/>
              <a:gd name="connsiteX881" fmla="*/ 7063088 w 8191242"/>
              <a:gd name="connsiteY881" fmla="*/ 2926457 h 5359243"/>
              <a:gd name="connsiteX882" fmla="*/ 7067545 w 8191242"/>
              <a:gd name="connsiteY882" fmla="*/ 2930655 h 5359243"/>
              <a:gd name="connsiteX883" fmla="*/ 7063088 w 8191242"/>
              <a:gd name="connsiteY883" fmla="*/ 2927387 h 5359243"/>
              <a:gd name="connsiteX884" fmla="*/ 7058106 w 8191242"/>
              <a:gd name="connsiteY884" fmla="*/ 2909961 h 5359243"/>
              <a:gd name="connsiteX885" fmla="*/ 7063088 w 8191242"/>
              <a:gd name="connsiteY885" fmla="*/ 2911897 h 5359243"/>
              <a:gd name="connsiteX886" fmla="*/ 7063088 w 8191242"/>
              <a:gd name="connsiteY886" fmla="*/ 2926457 h 5359243"/>
              <a:gd name="connsiteX887" fmla="*/ 7060990 w 8191242"/>
              <a:gd name="connsiteY887" fmla="*/ 2924483 h 5359243"/>
              <a:gd name="connsiteX888" fmla="*/ 7046309 w 8191242"/>
              <a:gd name="connsiteY888" fmla="*/ 2927387 h 5359243"/>
              <a:gd name="connsiteX889" fmla="*/ 7058106 w 8191242"/>
              <a:gd name="connsiteY889" fmla="*/ 2909961 h 5359243"/>
              <a:gd name="connsiteX890" fmla="*/ 7248003 w 8191242"/>
              <a:gd name="connsiteY890" fmla="*/ 2904370 h 5359243"/>
              <a:gd name="connsiteX891" fmla="*/ 7247006 w 8191242"/>
              <a:gd name="connsiteY891" fmla="*/ 2905669 h 5359243"/>
              <a:gd name="connsiteX892" fmla="*/ 7246394 w 8191242"/>
              <a:gd name="connsiteY892" fmla="*/ 2904604 h 5359243"/>
              <a:gd name="connsiteX893" fmla="*/ 7630985 w 8191242"/>
              <a:gd name="connsiteY893" fmla="*/ 2891568 h 5359243"/>
              <a:gd name="connsiteX894" fmla="*/ 7642225 w 8191242"/>
              <a:gd name="connsiteY894" fmla="*/ 2896407 h 5359243"/>
              <a:gd name="connsiteX895" fmla="*/ 7625874 w 8191242"/>
              <a:gd name="connsiteY895" fmla="*/ 2904152 h 5359243"/>
              <a:gd name="connsiteX896" fmla="*/ 7630985 w 8191242"/>
              <a:gd name="connsiteY896" fmla="*/ 2891568 h 5359243"/>
              <a:gd name="connsiteX897" fmla="*/ 7719901 w 8191242"/>
              <a:gd name="connsiteY897" fmla="*/ 2874626 h 5359243"/>
              <a:gd name="connsiteX898" fmla="*/ 7730428 w 8191242"/>
              <a:gd name="connsiteY898" fmla="*/ 2880918 h 5359243"/>
              <a:gd name="connsiteX899" fmla="*/ 7683959 w 8191242"/>
              <a:gd name="connsiteY899" fmla="*/ 2896407 h 5359243"/>
              <a:gd name="connsiteX900" fmla="*/ 7704290 w 8191242"/>
              <a:gd name="connsiteY900" fmla="*/ 2877046 h 5359243"/>
              <a:gd name="connsiteX901" fmla="*/ 7719901 w 8191242"/>
              <a:gd name="connsiteY901" fmla="*/ 2874626 h 5359243"/>
              <a:gd name="connsiteX902" fmla="*/ 7231017 w 8191242"/>
              <a:gd name="connsiteY902" fmla="*/ 2873344 h 5359243"/>
              <a:gd name="connsiteX903" fmla="*/ 7236012 w 8191242"/>
              <a:gd name="connsiteY903" fmla="*/ 2886475 h 5359243"/>
              <a:gd name="connsiteX904" fmla="*/ 7246394 w 8191242"/>
              <a:gd name="connsiteY904" fmla="*/ 2904604 h 5359243"/>
              <a:gd name="connsiteX905" fmla="*/ 7239010 w 8191242"/>
              <a:gd name="connsiteY905" fmla="*/ 2905669 h 5359243"/>
              <a:gd name="connsiteX906" fmla="*/ 7103103 w 8191242"/>
              <a:gd name="connsiteY906" fmla="*/ 2929913 h 5359243"/>
              <a:gd name="connsiteX907" fmla="*/ 7119092 w 8191242"/>
              <a:gd name="connsiteY907" fmla="*/ 2929913 h 5359243"/>
              <a:gd name="connsiteX908" fmla="*/ 7143075 w 8191242"/>
              <a:gd name="connsiteY908" fmla="*/ 2921832 h 5359243"/>
              <a:gd name="connsiteX909" fmla="*/ 7221772 w 8191242"/>
              <a:gd name="connsiteY909" fmla="*/ 2903650 h 5359243"/>
              <a:gd name="connsiteX910" fmla="*/ 7228399 w 8191242"/>
              <a:gd name="connsiteY910" fmla="*/ 2881920 h 5359243"/>
              <a:gd name="connsiteX911" fmla="*/ 7231017 w 8191242"/>
              <a:gd name="connsiteY911" fmla="*/ 2881425 h 5359243"/>
              <a:gd name="connsiteX912" fmla="*/ 6948207 w 8191242"/>
              <a:gd name="connsiteY912" fmla="*/ 2873173 h 5359243"/>
              <a:gd name="connsiteX913" fmla="*/ 6963696 w 8191242"/>
              <a:gd name="connsiteY913" fmla="*/ 2904152 h 5359243"/>
              <a:gd name="connsiteX914" fmla="*/ 6948207 w 8191242"/>
              <a:gd name="connsiteY914" fmla="*/ 2873173 h 5359243"/>
              <a:gd name="connsiteX915" fmla="*/ 7149571 w 8191242"/>
              <a:gd name="connsiteY915" fmla="*/ 2871368 h 5359243"/>
              <a:gd name="connsiteX916" fmla="*/ 7155196 w 8191242"/>
              <a:gd name="connsiteY916" fmla="*/ 2877626 h 5359243"/>
              <a:gd name="connsiteX917" fmla="*/ 7152035 w 8191242"/>
              <a:gd name="connsiteY917" fmla="*/ 2878120 h 5359243"/>
              <a:gd name="connsiteX918" fmla="*/ 7149571 w 8191242"/>
              <a:gd name="connsiteY918" fmla="*/ 2871368 h 5359243"/>
              <a:gd name="connsiteX919" fmla="*/ 7756276 w 8191242"/>
              <a:gd name="connsiteY919" fmla="*/ 2870270 h 5359243"/>
              <a:gd name="connsiteX920" fmla="*/ 7780770 w 8191242"/>
              <a:gd name="connsiteY920" fmla="*/ 2873173 h 5359243"/>
              <a:gd name="connsiteX921" fmla="*/ 7746694 w 8191242"/>
              <a:gd name="connsiteY921" fmla="*/ 2888662 h 5359243"/>
              <a:gd name="connsiteX922" fmla="*/ 7738173 w 8191242"/>
              <a:gd name="connsiteY922" fmla="*/ 2873173 h 5359243"/>
              <a:gd name="connsiteX923" fmla="*/ 7756276 w 8191242"/>
              <a:gd name="connsiteY923" fmla="*/ 2870270 h 5359243"/>
              <a:gd name="connsiteX924" fmla="*/ 7334945 w 8191242"/>
              <a:gd name="connsiteY924" fmla="*/ 2857181 h 5359243"/>
              <a:gd name="connsiteX925" fmla="*/ 7342941 w 8191242"/>
              <a:gd name="connsiteY925" fmla="*/ 2857181 h 5359243"/>
              <a:gd name="connsiteX926" fmla="*/ 7350935 w 8191242"/>
              <a:gd name="connsiteY926" fmla="*/ 2889506 h 5359243"/>
              <a:gd name="connsiteX927" fmla="*/ 7294972 w 8191242"/>
              <a:gd name="connsiteY927" fmla="*/ 2897588 h 5359243"/>
              <a:gd name="connsiteX928" fmla="*/ 7301967 w 8191242"/>
              <a:gd name="connsiteY928" fmla="*/ 2881425 h 5359243"/>
              <a:gd name="connsiteX929" fmla="*/ 7302968 w 8191242"/>
              <a:gd name="connsiteY929" fmla="*/ 2889506 h 5359243"/>
              <a:gd name="connsiteX930" fmla="*/ 7302968 w 8191242"/>
              <a:gd name="connsiteY930" fmla="*/ 2873344 h 5359243"/>
              <a:gd name="connsiteX931" fmla="*/ 7326951 w 8191242"/>
              <a:gd name="connsiteY931" fmla="*/ 2881425 h 5359243"/>
              <a:gd name="connsiteX932" fmla="*/ 7334945 w 8191242"/>
              <a:gd name="connsiteY932" fmla="*/ 2857181 h 5359243"/>
              <a:gd name="connsiteX933" fmla="*/ 7397405 w 8191242"/>
              <a:gd name="connsiteY933" fmla="*/ 2856769 h 5359243"/>
              <a:gd name="connsiteX934" fmla="*/ 7409021 w 8191242"/>
              <a:gd name="connsiteY934" fmla="*/ 2872070 h 5359243"/>
              <a:gd name="connsiteX935" fmla="*/ 7362553 w 8191242"/>
              <a:gd name="connsiteY935" fmla="*/ 2888665 h 5359243"/>
              <a:gd name="connsiteX936" fmla="*/ 7362553 w 8191242"/>
              <a:gd name="connsiteY936" fmla="*/ 2863772 h 5359243"/>
              <a:gd name="connsiteX937" fmla="*/ 7397405 w 8191242"/>
              <a:gd name="connsiteY937" fmla="*/ 2856769 h 5359243"/>
              <a:gd name="connsiteX938" fmla="*/ 7103103 w 8191242"/>
              <a:gd name="connsiteY938" fmla="*/ 2849939 h 5359243"/>
              <a:gd name="connsiteX939" fmla="*/ 7126336 w 8191242"/>
              <a:gd name="connsiteY939" fmla="*/ 2904152 h 5359243"/>
              <a:gd name="connsiteX940" fmla="*/ 7118592 w 8191242"/>
              <a:gd name="connsiteY940" fmla="*/ 2911897 h 5359243"/>
              <a:gd name="connsiteX941" fmla="*/ 7110847 w 8191242"/>
              <a:gd name="connsiteY941" fmla="*/ 2888662 h 5359243"/>
              <a:gd name="connsiteX942" fmla="*/ 7110847 w 8191242"/>
              <a:gd name="connsiteY942" fmla="*/ 2896407 h 5359243"/>
              <a:gd name="connsiteX943" fmla="*/ 7103103 w 8191242"/>
              <a:gd name="connsiteY943" fmla="*/ 2849939 h 5359243"/>
              <a:gd name="connsiteX944" fmla="*/ 6964021 w 8191242"/>
              <a:gd name="connsiteY944" fmla="*/ 2830578 h 5359243"/>
              <a:gd name="connsiteX945" fmla="*/ 7004357 w 8191242"/>
              <a:gd name="connsiteY945" fmla="*/ 2871146 h 5359243"/>
              <a:gd name="connsiteX946" fmla="*/ 6996290 w 8191242"/>
              <a:gd name="connsiteY946" fmla="*/ 2887374 h 5359243"/>
              <a:gd name="connsiteX947" fmla="*/ 7036629 w 8191242"/>
              <a:gd name="connsiteY947" fmla="*/ 2879259 h 5359243"/>
              <a:gd name="connsiteX948" fmla="*/ 7036629 w 8191242"/>
              <a:gd name="connsiteY948" fmla="*/ 2919827 h 5359243"/>
              <a:gd name="connsiteX949" fmla="*/ 7028560 w 8191242"/>
              <a:gd name="connsiteY949" fmla="*/ 2927943 h 5359243"/>
              <a:gd name="connsiteX950" fmla="*/ 7020493 w 8191242"/>
              <a:gd name="connsiteY950" fmla="*/ 2919827 h 5359243"/>
              <a:gd name="connsiteX951" fmla="*/ 7012426 w 8191242"/>
              <a:gd name="connsiteY951" fmla="*/ 2960394 h 5359243"/>
              <a:gd name="connsiteX952" fmla="*/ 7036629 w 8191242"/>
              <a:gd name="connsiteY952" fmla="*/ 2936055 h 5359243"/>
              <a:gd name="connsiteX953" fmla="*/ 7044696 w 8191242"/>
              <a:gd name="connsiteY953" fmla="*/ 2960394 h 5359243"/>
              <a:gd name="connsiteX954" fmla="*/ 6972088 w 8191242"/>
              <a:gd name="connsiteY954" fmla="*/ 2992850 h 5359243"/>
              <a:gd name="connsiteX955" fmla="*/ 6955952 w 8191242"/>
              <a:gd name="connsiteY955" fmla="*/ 2984736 h 5359243"/>
              <a:gd name="connsiteX956" fmla="*/ 6972088 w 8191242"/>
              <a:gd name="connsiteY956" fmla="*/ 2968508 h 5359243"/>
              <a:gd name="connsiteX957" fmla="*/ 6988224 w 8191242"/>
              <a:gd name="connsiteY957" fmla="*/ 2976624 h 5359243"/>
              <a:gd name="connsiteX958" fmla="*/ 7004357 w 8191242"/>
              <a:gd name="connsiteY958" fmla="*/ 2968508 h 5359243"/>
              <a:gd name="connsiteX959" fmla="*/ 6988224 w 8191242"/>
              <a:gd name="connsiteY959" fmla="*/ 2911714 h 5359243"/>
              <a:gd name="connsiteX960" fmla="*/ 6980154 w 8191242"/>
              <a:gd name="connsiteY960" fmla="*/ 2927943 h 5359243"/>
              <a:gd name="connsiteX961" fmla="*/ 6996290 w 8191242"/>
              <a:gd name="connsiteY961" fmla="*/ 2952282 h 5359243"/>
              <a:gd name="connsiteX962" fmla="*/ 6988224 w 8191242"/>
              <a:gd name="connsiteY962" fmla="*/ 2952282 h 5359243"/>
              <a:gd name="connsiteX963" fmla="*/ 6980154 w 8191242"/>
              <a:gd name="connsiteY963" fmla="*/ 2936055 h 5359243"/>
              <a:gd name="connsiteX964" fmla="*/ 6972088 w 8191242"/>
              <a:gd name="connsiteY964" fmla="*/ 2960394 h 5359243"/>
              <a:gd name="connsiteX965" fmla="*/ 6962843 w 8191242"/>
              <a:gd name="connsiteY965" fmla="*/ 2932506 h 5359243"/>
              <a:gd name="connsiteX966" fmla="*/ 6960794 w 8191242"/>
              <a:gd name="connsiteY966" fmla="*/ 2944813 h 5359243"/>
              <a:gd name="connsiteX967" fmla="*/ 6963696 w 8191242"/>
              <a:gd name="connsiteY967" fmla="*/ 2962240 h 5359243"/>
              <a:gd name="connsiteX968" fmla="*/ 6948207 w 8191242"/>
              <a:gd name="connsiteY968" fmla="*/ 2936099 h 5359243"/>
              <a:gd name="connsiteX969" fmla="*/ 6961548 w 8191242"/>
              <a:gd name="connsiteY969" fmla="*/ 2928596 h 5359243"/>
              <a:gd name="connsiteX970" fmla="*/ 6955952 w 8191242"/>
              <a:gd name="connsiteY970" fmla="*/ 2911714 h 5359243"/>
              <a:gd name="connsiteX971" fmla="*/ 6980154 w 8191242"/>
              <a:gd name="connsiteY971" fmla="*/ 2911714 h 5359243"/>
              <a:gd name="connsiteX972" fmla="*/ 6955952 w 8191242"/>
              <a:gd name="connsiteY972" fmla="*/ 2854920 h 5359243"/>
              <a:gd name="connsiteX973" fmla="*/ 6964021 w 8191242"/>
              <a:gd name="connsiteY973" fmla="*/ 2830578 h 5359243"/>
              <a:gd name="connsiteX974" fmla="*/ 7138679 w 8191242"/>
              <a:gd name="connsiteY974" fmla="*/ 2828590 h 5359243"/>
              <a:gd name="connsiteX975" fmla="*/ 7149571 w 8191242"/>
              <a:gd name="connsiteY975" fmla="*/ 2864462 h 5359243"/>
              <a:gd name="connsiteX976" fmla="*/ 7141826 w 8191242"/>
              <a:gd name="connsiteY976" fmla="*/ 2856234 h 5359243"/>
              <a:gd name="connsiteX977" fmla="*/ 7118592 w 8191242"/>
              <a:gd name="connsiteY977" fmla="*/ 2856234 h 5359243"/>
              <a:gd name="connsiteX978" fmla="*/ 7110847 w 8191242"/>
              <a:gd name="connsiteY978" fmla="*/ 2856234 h 5359243"/>
              <a:gd name="connsiteX979" fmla="*/ 7103103 w 8191242"/>
              <a:gd name="connsiteY979" fmla="*/ 2839777 h 5359243"/>
              <a:gd name="connsiteX980" fmla="*/ 7134082 w 8191242"/>
              <a:gd name="connsiteY980" fmla="*/ 2848005 h 5359243"/>
              <a:gd name="connsiteX981" fmla="*/ 7134082 w 8191242"/>
              <a:gd name="connsiteY981" fmla="*/ 2831547 h 5359243"/>
              <a:gd name="connsiteX982" fmla="*/ 7138679 w 8191242"/>
              <a:gd name="connsiteY982" fmla="*/ 2828590 h 5359243"/>
              <a:gd name="connsiteX983" fmla="*/ 7141826 w 8191242"/>
              <a:gd name="connsiteY983" fmla="*/ 2815089 h 5359243"/>
              <a:gd name="connsiteX984" fmla="*/ 7159253 w 8191242"/>
              <a:gd name="connsiteY984" fmla="*/ 2815089 h 5359243"/>
              <a:gd name="connsiteX985" fmla="*/ 7167829 w 8191242"/>
              <a:gd name="connsiteY985" fmla="*/ 2833967 h 5359243"/>
              <a:gd name="connsiteX986" fmla="*/ 7176253 w 8191242"/>
              <a:gd name="connsiteY986" fmla="*/ 2831972 h 5359243"/>
              <a:gd name="connsiteX987" fmla="*/ 7176304 w 8191242"/>
              <a:gd name="connsiteY987" fmla="*/ 2832682 h 5359243"/>
              <a:gd name="connsiteX988" fmla="*/ 7172322 w 8191242"/>
              <a:gd name="connsiteY988" fmla="*/ 2841309 h 5359243"/>
              <a:gd name="connsiteX989" fmla="*/ 7167965 w 8191242"/>
              <a:gd name="connsiteY989" fmla="*/ 2857042 h 5359243"/>
              <a:gd name="connsiteX990" fmla="*/ 7159253 w 8191242"/>
              <a:gd name="connsiteY990" fmla="*/ 2865430 h 5359243"/>
              <a:gd name="connsiteX991" fmla="*/ 7141826 w 8191242"/>
              <a:gd name="connsiteY991" fmla="*/ 2815089 h 5359243"/>
              <a:gd name="connsiteX992" fmla="*/ 6754661 w 8191242"/>
              <a:gd name="connsiteY992" fmla="*/ 2807898 h 5359243"/>
              <a:gd name="connsiteX993" fmla="*/ 6754661 w 8191242"/>
              <a:gd name="connsiteY993" fmla="*/ 2822875 h 5359243"/>
              <a:gd name="connsiteX994" fmla="*/ 6754661 w 8191242"/>
              <a:gd name="connsiteY994" fmla="*/ 2838979 h 5359243"/>
              <a:gd name="connsiteX995" fmla="*/ 6730468 w 8191242"/>
              <a:gd name="connsiteY995" fmla="*/ 2830927 h 5359243"/>
              <a:gd name="connsiteX996" fmla="*/ 6730468 w 8191242"/>
              <a:gd name="connsiteY996" fmla="*/ 2879240 h 5359243"/>
              <a:gd name="connsiteX997" fmla="*/ 6762725 w 8191242"/>
              <a:gd name="connsiteY997" fmla="*/ 2838979 h 5359243"/>
              <a:gd name="connsiteX998" fmla="*/ 6786919 w 8191242"/>
              <a:gd name="connsiteY998" fmla="*/ 2911448 h 5359243"/>
              <a:gd name="connsiteX999" fmla="*/ 6786919 w 8191242"/>
              <a:gd name="connsiteY999" fmla="*/ 2895344 h 5359243"/>
              <a:gd name="connsiteX1000" fmla="*/ 6794983 w 8191242"/>
              <a:gd name="connsiteY1000" fmla="*/ 2903396 h 5359243"/>
              <a:gd name="connsiteX1001" fmla="*/ 6795564 w 8191242"/>
              <a:gd name="connsiteY1001" fmla="*/ 2886587 h 5359243"/>
              <a:gd name="connsiteX1002" fmla="*/ 6772693 w 8191242"/>
              <a:gd name="connsiteY1002" fmla="*/ 2857291 h 5359243"/>
              <a:gd name="connsiteX1003" fmla="*/ 7014334 w 8191242"/>
              <a:gd name="connsiteY1003" fmla="*/ 2807680 h 5359243"/>
              <a:gd name="connsiteX1004" fmla="*/ 7046506 w 8191242"/>
              <a:gd name="connsiteY1004" fmla="*/ 2807680 h 5359243"/>
              <a:gd name="connsiteX1005" fmla="*/ 7046506 w 8191242"/>
              <a:gd name="connsiteY1005" fmla="*/ 2840006 h 5359243"/>
              <a:gd name="connsiteX1006" fmla="*/ 7062591 w 8191242"/>
              <a:gd name="connsiteY1006" fmla="*/ 2864253 h 5359243"/>
              <a:gd name="connsiteX1007" fmla="*/ 7078677 w 8191242"/>
              <a:gd name="connsiteY1007" fmla="*/ 2823843 h 5359243"/>
              <a:gd name="connsiteX1008" fmla="*/ 7070633 w 8191242"/>
              <a:gd name="connsiteY1008" fmla="*/ 2807680 h 5359243"/>
              <a:gd name="connsiteX1009" fmla="*/ 7094762 w 8191242"/>
              <a:gd name="connsiteY1009" fmla="*/ 2848089 h 5359243"/>
              <a:gd name="connsiteX1010" fmla="*/ 7102805 w 8191242"/>
              <a:gd name="connsiteY1010" fmla="*/ 2904659 h 5359243"/>
              <a:gd name="connsiteX1011" fmla="*/ 7094762 w 8191242"/>
              <a:gd name="connsiteY1011" fmla="*/ 2912741 h 5359243"/>
              <a:gd name="connsiteX1012" fmla="*/ 7110847 w 8191242"/>
              <a:gd name="connsiteY1012" fmla="*/ 2953148 h 5359243"/>
              <a:gd name="connsiteX1013" fmla="*/ 7046506 w 8191242"/>
              <a:gd name="connsiteY1013" fmla="*/ 2961229 h 5359243"/>
              <a:gd name="connsiteX1014" fmla="*/ 7102805 w 8191242"/>
              <a:gd name="connsiteY1014" fmla="*/ 2936985 h 5359243"/>
              <a:gd name="connsiteX1015" fmla="*/ 7046506 w 8191242"/>
              <a:gd name="connsiteY1015" fmla="*/ 2904659 h 5359243"/>
              <a:gd name="connsiteX1016" fmla="*/ 7046506 w 8191242"/>
              <a:gd name="connsiteY1016" fmla="*/ 2874591 h 5359243"/>
              <a:gd name="connsiteX1017" fmla="*/ 7045647 w 8191242"/>
              <a:gd name="connsiteY1017" fmla="*/ 2872658 h 5359243"/>
              <a:gd name="connsiteX1018" fmla="*/ 7038464 w 8191242"/>
              <a:gd name="connsiteY1018" fmla="*/ 2875363 h 5359243"/>
              <a:gd name="connsiteX1019" fmla="*/ 7030421 w 8191242"/>
              <a:gd name="connsiteY1019" fmla="*/ 2872333 h 5359243"/>
              <a:gd name="connsiteX1020" fmla="*/ 7022379 w 8191242"/>
              <a:gd name="connsiteY1020" fmla="*/ 2848089 h 5359243"/>
              <a:gd name="connsiteX1021" fmla="*/ 7038464 w 8191242"/>
              <a:gd name="connsiteY1021" fmla="*/ 2864253 h 5359243"/>
              <a:gd name="connsiteX1022" fmla="*/ 7038464 w 8191242"/>
              <a:gd name="connsiteY1022" fmla="*/ 2823843 h 5359243"/>
              <a:gd name="connsiteX1023" fmla="*/ 7030421 w 8191242"/>
              <a:gd name="connsiteY1023" fmla="*/ 2815762 h 5359243"/>
              <a:gd name="connsiteX1024" fmla="*/ 7014334 w 8191242"/>
              <a:gd name="connsiteY1024" fmla="*/ 2831924 h 5359243"/>
              <a:gd name="connsiteX1025" fmla="*/ 7014334 w 8191242"/>
              <a:gd name="connsiteY1025" fmla="*/ 2807680 h 5359243"/>
              <a:gd name="connsiteX1026" fmla="*/ 7174466 w 8191242"/>
              <a:gd name="connsiteY1026" fmla="*/ 2807344 h 5359243"/>
              <a:gd name="connsiteX1027" fmla="*/ 7163914 w 8191242"/>
              <a:gd name="connsiteY1027" fmla="*/ 2887327 h 5359243"/>
              <a:gd name="connsiteX1028" fmla="*/ 7155196 w 8191242"/>
              <a:gd name="connsiteY1028" fmla="*/ 2877626 h 5359243"/>
              <a:gd name="connsiteX1029" fmla="*/ 7156832 w 8191242"/>
              <a:gd name="connsiteY1029" fmla="*/ 2877370 h 5359243"/>
              <a:gd name="connsiteX1030" fmla="*/ 7157869 w 8191242"/>
              <a:gd name="connsiteY1030" fmla="*/ 2871368 h 5359243"/>
              <a:gd name="connsiteX1031" fmla="*/ 7166168 w 8191242"/>
              <a:gd name="connsiteY1031" fmla="*/ 2879371 h 5359243"/>
              <a:gd name="connsiteX1032" fmla="*/ 7176670 w 8191242"/>
              <a:gd name="connsiteY1032" fmla="*/ 2837731 h 5359243"/>
              <a:gd name="connsiteX1033" fmla="*/ 7176304 w 8191242"/>
              <a:gd name="connsiteY1033" fmla="*/ 2832682 h 5359243"/>
              <a:gd name="connsiteX1034" fmla="*/ 7176679 w 8191242"/>
              <a:gd name="connsiteY1034" fmla="*/ 2831871 h 5359243"/>
              <a:gd name="connsiteX1035" fmla="*/ 7176253 w 8191242"/>
              <a:gd name="connsiteY1035" fmla="*/ 2831972 h 5359243"/>
              <a:gd name="connsiteX1036" fmla="*/ 6617570 w 8191242"/>
              <a:gd name="connsiteY1036" fmla="*/ 2806771 h 5359243"/>
              <a:gd name="connsiteX1037" fmla="*/ 6641763 w 8191242"/>
              <a:gd name="connsiteY1037" fmla="*/ 2814823 h 5359243"/>
              <a:gd name="connsiteX1038" fmla="*/ 6617570 w 8191242"/>
              <a:gd name="connsiteY1038" fmla="*/ 2806771 h 5359243"/>
              <a:gd name="connsiteX1039" fmla="*/ 7348395 w 8191242"/>
              <a:gd name="connsiteY1039" fmla="*/ 2802504 h 5359243"/>
              <a:gd name="connsiteX1040" fmla="*/ 7362553 w 8191242"/>
              <a:gd name="connsiteY1040" fmla="*/ 2815089 h 5359243"/>
              <a:gd name="connsiteX1041" fmla="*/ 7327701 w 8191242"/>
              <a:gd name="connsiteY1041" fmla="*/ 2807344 h 5359243"/>
              <a:gd name="connsiteX1042" fmla="*/ 7348395 w 8191242"/>
              <a:gd name="connsiteY1042" fmla="*/ 2802504 h 5359243"/>
              <a:gd name="connsiteX1043" fmla="*/ 6859498 w 8191242"/>
              <a:gd name="connsiteY1043" fmla="*/ 2798718 h 5359243"/>
              <a:gd name="connsiteX1044" fmla="*/ 6875626 w 8191242"/>
              <a:gd name="connsiteY1044" fmla="*/ 2814823 h 5359243"/>
              <a:gd name="connsiteX1045" fmla="*/ 6867562 w 8191242"/>
              <a:gd name="connsiteY1045" fmla="*/ 2830927 h 5359243"/>
              <a:gd name="connsiteX1046" fmla="*/ 6851433 w 8191242"/>
              <a:gd name="connsiteY1046" fmla="*/ 2822875 h 5359243"/>
              <a:gd name="connsiteX1047" fmla="*/ 6859498 w 8191242"/>
              <a:gd name="connsiteY1047" fmla="*/ 2798718 h 5359243"/>
              <a:gd name="connsiteX1048" fmla="*/ 7286978 w 8191242"/>
              <a:gd name="connsiteY1048" fmla="*/ 2784446 h 5359243"/>
              <a:gd name="connsiteX1049" fmla="*/ 7286978 w 8191242"/>
              <a:gd name="connsiteY1049" fmla="*/ 2792528 h 5359243"/>
              <a:gd name="connsiteX1050" fmla="*/ 7286978 w 8191242"/>
              <a:gd name="connsiteY1050" fmla="*/ 2816772 h 5359243"/>
              <a:gd name="connsiteX1051" fmla="*/ 7278982 w 8191242"/>
              <a:gd name="connsiteY1051" fmla="*/ 2800609 h 5359243"/>
              <a:gd name="connsiteX1052" fmla="*/ 7270989 w 8191242"/>
              <a:gd name="connsiteY1052" fmla="*/ 2800609 h 5359243"/>
              <a:gd name="connsiteX1053" fmla="*/ 7294972 w 8191242"/>
              <a:gd name="connsiteY1053" fmla="*/ 2873344 h 5359243"/>
              <a:gd name="connsiteX1054" fmla="*/ 7286978 w 8191242"/>
              <a:gd name="connsiteY1054" fmla="*/ 2849100 h 5359243"/>
              <a:gd name="connsiteX1055" fmla="*/ 7278982 w 8191242"/>
              <a:gd name="connsiteY1055" fmla="*/ 2873344 h 5359243"/>
              <a:gd name="connsiteX1056" fmla="*/ 7278982 w 8191242"/>
              <a:gd name="connsiteY1056" fmla="*/ 2889506 h 5359243"/>
              <a:gd name="connsiteX1057" fmla="*/ 7290225 w 8191242"/>
              <a:gd name="connsiteY1057" fmla="*/ 2888370 h 5359243"/>
              <a:gd name="connsiteX1058" fmla="*/ 7294972 w 8191242"/>
              <a:gd name="connsiteY1058" fmla="*/ 2897588 h 5359243"/>
              <a:gd name="connsiteX1059" fmla="*/ 7248003 w 8191242"/>
              <a:gd name="connsiteY1059" fmla="*/ 2904370 h 5359243"/>
              <a:gd name="connsiteX1060" fmla="*/ 7254002 w 8191242"/>
              <a:gd name="connsiteY1060" fmla="*/ 2896577 h 5359243"/>
              <a:gd name="connsiteX1061" fmla="*/ 7255000 w 8191242"/>
              <a:gd name="connsiteY1061" fmla="*/ 2881425 h 5359243"/>
              <a:gd name="connsiteX1062" fmla="*/ 7270989 w 8191242"/>
              <a:gd name="connsiteY1062" fmla="*/ 2897588 h 5359243"/>
              <a:gd name="connsiteX1063" fmla="*/ 7262995 w 8191242"/>
              <a:gd name="connsiteY1063" fmla="*/ 2857181 h 5359243"/>
              <a:gd name="connsiteX1064" fmla="*/ 7270989 w 8191242"/>
              <a:gd name="connsiteY1064" fmla="*/ 2873344 h 5359243"/>
              <a:gd name="connsiteX1065" fmla="*/ 7270989 w 8191242"/>
              <a:gd name="connsiteY1065" fmla="*/ 2841018 h 5359243"/>
              <a:gd name="connsiteX1066" fmla="*/ 7239010 w 8191242"/>
              <a:gd name="connsiteY1066" fmla="*/ 2857181 h 5359243"/>
              <a:gd name="connsiteX1067" fmla="*/ 7262995 w 8191242"/>
              <a:gd name="connsiteY1067" fmla="*/ 2865262 h 5359243"/>
              <a:gd name="connsiteX1068" fmla="*/ 7247006 w 8191242"/>
              <a:gd name="connsiteY1068" fmla="*/ 2881425 h 5359243"/>
              <a:gd name="connsiteX1069" fmla="*/ 7231017 w 8191242"/>
              <a:gd name="connsiteY1069" fmla="*/ 2849100 h 5359243"/>
              <a:gd name="connsiteX1070" fmla="*/ 7231017 w 8191242"/>
              <a:gd name="connsiteY1070" fmla="*/ 2873344 h 5359243"/>
              <a:gd name="connsiteX1071" fmla="*/ 7228399 w 8191242"/>
              <a:gd name="connsiteY1071" fmla="*/ 2881920 h 5359243"/>
              <a:gd name="connsiteX1072" fmla="*/ 7215027 w 8191242"/>
              <a:gd name="connsiteY1072" fmla="*/ 2884455 h 5359243"/>
              <a:gd name="connsiteX1073" fmla="*/ 7199038 w 8191242"/>
              <a:gd name="connsiteY1073" fmla="*/ 2881425 h 5359243"/>
              <a:gd name="connsiteX1074" fmla="*/ 7215027 w 8191242"/>
              <a:gd name="connsiteY1074" fmla="*/ 2873344 h 5359243"/>
              <a:gd name="connsiteX1075" fmla="*/ 7207033 w 8191242"/>
              <a:gd name="connsiteY1075" fmla="*/ 2824855 h 5359243"/>
              <a:gd name="connsiteX1076" fmla="*/ 7215027 w 8191242"/>
              <a:gd name="connsiteY1076" fmla="*/ 2849100 h 5359243"/>
              <a:gd name="connsiteX1077" fmla="*/ 7239010 w 8191242"/>
              <a:gd name="connsiteY1077" fmla="*/ 2841018 h 5359243"/>
              <a:gd name="connsiteX1078" fmla="*/ 7231017 w 8191242"/>
              <a:gd name="connsiteY1078" fmla="*/ 2816772 h 5359243"/>
              <a:gd name="connsiteX1079" fmla="*/ 7278982 w 8191242"/>
              <a:gd name="connsiteY1079" fmla="*/ 2841018 h 5359243"/>
              <a:gd name="connsiteX1080" fmla="*/ 7262995 w 8191242"/>
              <a:gd name="connsiteY1080" fmla="*/ 2792528 h 5359243"/>
              <a:gd name="connsiteX1081" fmla="*/ 7286978 w 8191242"/>
              <a:gd name="connsiteY1081" fmla="*/ 2784446 h 5359243"/>
              <a:gd name="connsiteX1082" fmla="*/ 7378042 w 8191242"/>
              <a:gd name="connsiteY1082" fmla="*/ 2784110 h 5359243"/>
              <a:gd name="connsiteX1083" fmla="*/ 7378042 w 8191242"/>
              <a:gd name="connsiteY1083" fmla="*/ 2838323 h 5359243"/>
              <a:gd name="connsiteX1084" fmla="*/ 7378042 w 8191242"/>
              <a:gd name="connsiteY1084" fmla="*/ 2784110 h 5359243"/>
              <a:gd name="connsiteX1085" fmla="*/ 6843652 w 8191242"/>
              <a:gd name="connsiteY1085" fmla="*/ 2784110 h 5359243"/>
              <a:gd name="connsiteX1086" fmla="*/ 6851397 w 8191242"/>
              <a:gd name="connsiteY1086" fmla="*/ 2807344 h 5359243"/>
              <a:gd name="connsiteX1087" fmla="*/ 6835907 w 8191242"/>
              <a:gd name="connsiteY1087" fmla="*/ 2822833 h 5359243"/>
              <a:gd name="connsiteX1088" fmla="*/ 6835907 w 8191242"/>
              <a:gd name="connsiteY1088" fmla="*/ 2807344 h 5359243"/>
              <a:gd name="connsiteX1089" fmla="*/ 6789439 w 8191242"/>
              <a:gd name="connsiteY1089" fmla="*/ 2815089 h 5359243"/>
              <a:gd name="connsiteX1090" fmla="*/ 6804928 w 8191242"/>
              <a:gd name="connsiteY1090" fmla="*/ 2791854 h 5359243"/>
              <a:gd name="connsiteX1091" fmla="*/ 6812672 w 8191242"/>
              <a:gd name="connsiteY1091" fmla="*/ 2807344 h 5359243"/>
              <a:gd name="connsiteX1092" fmla="*/ 6843652 w 8191242"/>
              <a:gd name="connsiteY1092" fmla="*/ 2784110 h 5359243"/>
              <a:gd name="connsiteX1093" fmla="*/ 7335445 w 8191242"/>
              <a:gd name="connsiteY1093" fmla="*/ 2776365 h 5359243"/>
              <a:gd name="connsiteX1094" fmla="*/ 7350935 w 8191242"/>
              <a:gd name="connsiteY1094" fmla="*/ 2800567 h 5359243"/>
              <a:gd name="connsiteX1095" fmla="*/ 7319956 w 8191242"/>
              <a:gd name="connsiteY1095" fmla="*/ 2800567 h 5359243"/>
              <a:gd name="connsiteX1096" fmla="*/ 7327701 w 8191242"/>
              <a:gd name="connsiteY1096" fmla="*/ 2873175 h 5359243"/>
              <a:gd name="connsiteX1097" fmla="*/ 7312210 w 8191242"/>
              <a:gd name="connsiteY1097" fmla="*/ 2808637 h 5359243"/>
              <a:gd name="connsiteX1098" fmla="*/ 7312210 w 8191242"/>
              <a:gd name="connsiteY1098" fmla="*/ 2865108 h 5359243"/>
              <a:gd name="connsiteX1099" fmla="*/ 7304466 w 8191242"/>
              <a:gd name="connsiteY1099" fmla="*/ 2848973 h 5359243"/>
              <a:gd name="connsiteX1100" fmla="*/ 7288976 w 8191242"/>
              <a:gd name="connsiteY1100" fmla="*/ 2816704 h 5359243"/>
              <a:gd name="connsiteX1101" fmla="*/ 7296722 w 8191242"/>
              <a:gd name="connsiteY1101" fmla="*/ 2784431 h 5359243"/>
              <a:gd name="connsiteX1102" fmla="*/ 7335445 w 8191242"/>
              <a:gd name="connsiteY1102" fmla="*/ 2776365 h 5359243"/>
              <a:gd name="connsiteX1103" fmla="*/ 7123312 w 8191242"/>
              <a:gd name="connsiteY1103" fmla="*/ 2773582 h 5359243"/>
              <a:gd name="connsiteX1104" fmla="*/ 7141826 w 8191242"/>
              <a:gd name="connsiteY1104" fmla="*/ 2807344 h 5359243"/>
              <a:gd name="connsiteX1105" fmla="*/ 7118592 w 8191242"/>
              <a:gd name="connsiteY1105" fmla="*/ 2776365 h 5359243"/>
              <a:gd name="connsiteX1106" fmla="*/ 7123312 w 8191242"/>
              <a:gd name="connsiteY1106" fmla="*/ 2773582 h 5359243"/>
              <a:gd name="connsiteX1107" fmla="*/ 7184421 w 8191242"/>
              <a:gd name="connsiteY1107" fmla="*/ 2768620 h 5359243"/>
              <a:gd name="connsiteX1108" fmla="*/ 7215400 w 8191242"/>
              <a:gd name="connsiteY1108" fmla="*/ 2791854 h 5359243"/>
              <a:gd name="connsiteX1109" fmla="*/ 7207655 w 8191242"/>
              <a:gd name="connsiteY1109" fmla="*/ 2784110 h 5359243"/>
              <a:gd name="connsiteX1110" fmla="*/ 7207655 w 8191242"/>
              <a:gd name="connsiteY1110" fmla="*/ 2791854 h 5359243"/>
              <a:gd name="connsiteX1111" fmla="*/ 7184421 w 8191242"/>
              <a:gd name="connsiteY1111" fmla="*/ 2768620 h 5359243"/>
              <a:gd name="connsiteX1112" fmla="*/ 7069543 w 8191242"/>
              <a:gd name="connsiteY1112" fmla="*/ 2768620 h 5359243"/>
              <a:gd name="connsiteX1113" fmla="*/ 7094714 w 8191242"/>
              <a:gd name="connsiteY1113" fmla="*/ 2799599 h 5359243"/>
              <a:gd name="connsiteX1114" fmla="*/ 7086322 w 8191242"/>
              <a:gd name="connsiteY1114" fmla="*/ 2807344 h 5359243"/>
              <a:gd name="connsiteX1115" fmla="*/ 7077931 w 8191242"/>
              <a:gd name="connsiteY1115" fmla="*/ 2784110 h 5359243"/>
              <a:gd name="connsiteX1116" fmla="*/ 7052760 w 8191242"/>
              <a:gd name="connsiteY1116" fmla="*/ 2776365 h 5359243"/>
              <a:gd name="connsiteX1117" fmla="*/ 7069543 w 8191242"/>
              <a:gd name="connsiteY1117" fmla="*/ 2768620 h 5359243"/>
              <a:gd name="connsiteX1118" fmla="*/ 7014036 w 8191242"/>
              <a:gd name="connsiteY1118" fmla="*/ 2768620 h 5359243"/>
              <a:gd name="connsiteX1119" fmla="*/ 7029526 w 8191242"/>
              <a:gd name="connsiteY1119" fmla="*/ 2799599 h 5359243"/>
              <a:gd name="connsiteX1120" fmla="*/ 7006292 w 8191242"/>
              <a:gd name="connsiteY1120" fmla="*/ 2799599 h 5359243"/>
              <a:gd name="connsiteX1121" fmla="*/ 7014036 w 8191242"/>
              <a:gd name="connsiteY1121" fmla="*/ 2768620 h 5359243"/>
              <a:gd name="connsiteX1122" fmla="*/ 7401599 w 8191242"/>
              <a:gd name="connsiteY1122" fmla="*/ 2760875 h 5359243"/>
              <a:gd name="connsiteX1123" fmla="*/ 7417732 w 8191242"/>
              <a:gd name="connsiteY1123" fmla="*/ 2785005 h 5359243"/>
              <a:gd name="connsiteX1124" fmla="*/ 7417732 w 8191242"/>
              <a:gd name="connsiteY1124" fmla="*/ 2817174 h 5359243"/>
              <a:gd name="connsiteX1125" fmla="*/ 7401599 w 8191242"/>
              <a:gd name="connsiteY1125" fmla="*/ 2817174 h 5359243"/>
              <a:gd name="connsiteX1126" fmla="*/ 7409666 w 8191242"/>
              <a:gd name="connsiteY1126" fmla="*/ 2849346 h 5359243"/>
              <a:gd name="connsiteX1127" fmla="*/ 7522610 w 8191242"/>
              <a:gd name="connsiteY1127" fmla="*/ 2817174 h 5359243"/>
              <a:gd name="connsiteX1128" fmla="*/ 7546813 w 8191242"/>
              <a:gd name="connsiteY1128" fmla="*/ 2841304 h 5359243"/>
              <a:gd name="connsiteX1129" fmla="*/ 7562945 w 8191242"/>
              <a:gd name="connsiteY1129" fmla="*/ 2809132 h 5359243"/>
              <a:gd name="connsiteX1130" fmla="*/ 7587148 w 8191242"/>
              <a:gd name="connsiteY1130" fmla="*/ 2841304 h 5359243"/>
              <a:gd name="connsiteX1131" fmla="*/ 7409666 w 8191242"/>
              <a:gd name="connsiteY1131" fmla="*/ 2865430 h 5359243"/>
              <a:gd name="connsiteX1132" fmla="*/ 7393530 w 8191242"/>
              <a:gd name="connsiteY1132" fmla="*/ 2817174 h 5359243"/>
              <a:gd name="connsiteX1133" fmla="*/ 7409666 w 8191242"/>
              <a:gd name="connsiteY1133" fmla="*/ 2801090 h 5359243"/>
              <a:gd name="connsiteX1134" fmla="*/ 7393530 w 8191242"/>
              <a:gd name="connsiteY1134" fmla="*/ 2801090 h 5359243"/>
              <a:gd name="connsiteX1135" fmla="*/ 7393530 w 8191242"/>
              <a:gd name="connsiteY1135" fmla="*/ 2776960 h 5359243"/>
              <a:gd name="connsiteX1136" fmla="*/ 7401599 w 8191242"/>
              <a:gd name="connsiteY1136" fmla="*/ 2760875 h 5359243"/>
              <a:gd name="connsiteX1137" fmla="*/ 7029528 w 8191242"/>
              <a:gd name="connsiteY1137" fmla="*/ 2760875 h 5359243"/>
              <a:gd name="connsiteX1138" fmla="*/ 7052763 w 8191242"/>
              <a:gd name="connsiteY1138" fmla="*/ 2799599 h 5359243"/>
              <a:gd name="connsiteX1139" fmla="*/ 7037273 w 8191242"/>
              <a:gd name="connsiteY1139" fmla="*/ 2791854 h 5359243"/>
              <a:gd name="connsiteX1140" fmla="*/ 7029528 w 8191242"/>
              <a:gd name="connsiteY1140" fmla="*/ 2760875 h 5359243"/>
              <a:gd name="connsiteX1141" fmla="*/ 6779115 w 8191242"/>
              <a:gd name="connsiteY1141" fmla="*/ 2760875 h 5359243"/>
              <a:gd name="connsiteX1142" fmla="*/ 6797186 w 8191242"/>
              <a:gd name="connsiteY1142" fmla="*/ 2776365 h 5359243"/>
              <a:gd name="connsiteX1143" fmla="*/ 6779115 w 8191242"/>
              <a:gd name="connsiteY1143" fmla="*/ 2784110 h 5359243"/>
              <a:gd name="connsiteX1144" fmla="*/ 6779115 w 8191242"/>
              <a:gd name="connsiteY1144" fmla="*/ 2760875 h 5359243"/>
              <a:gd name="connsiteX1145" fmla="*/ 6692630 w 8191242"/>
              <a:gd name="connsiteY1145" fmla="*/ 2760875 h 5359243"/>
              <a:gd name="connsiteX1146" fmla="*/ 6708120 w 8191242"/>
              <a:gd name="connsiteY1146" fmla="*/ 2760875 h 5359243"/>
              <a:gd name="connsiteX1147" fmla="*/ 6692630 w 8191242"/>
              <a:gd name="connsiteY1147" fmla="*/ 2784110 h 5359243"/>
              <a:gd name="connsiteX1148" fmla="*/ 6692630 w 8191242"/>
              <a:gd name="connsiteY1148" fmla="*/ 2760875 h 5359243"/>
              <a:gd name="connsiteX1149" fmla="*/ 7593667 w 8191242"/>
              <a:gd name="connsiteY1149" fmla="*/ 2758294 h 5359243"/>
              <a:gd name="connsiteX1150" fmla="*/ 7601743 w 8191242"/>
              <a:gd name="connsiteY1150" fmla="*/ 2806700 h 5359243"/>
              <a:gd name="connsiteX1151" fmla="*/ 7589629 w 8191242"/>
              <a:gd name="connsiteY1151" fmla="*/ 2794599 h 5359243"/>
              <a:gd name="connsiteX1152" fmla="*/ 7586667 w 8191242"/>
              <a:gd name="connsiteY1152" fmla="*/ 2791639 h 5359243"/>
              <a:gd name="connsiteX1153" fmla="*/ 7582283 w 8191242"/>
              <a:gd name="connsiteY1153" fmla="*/ 2777141 h 5359243"/>
              <a:gd name="connsiteX1154" fmla="*/ 7585592 w 8191242"/>
              <a:gd name="connsiteY1154" fmla="*/ 2773421 h 5359243"/>
              <a:gd name="connsiteX1155" fmla="*/ 7593667 w 8191242"/>
              <a:gd name="connsiteY1155" fmla="*/ 2758294 h 5359243"/>
              <a:gd name="connsiteX1156" fmla="*/ 7416764 w 8191242"/>
              <a:gd name="connsiteY1156" fmla="*/ 2753131 h 5359243"/>
              <a:gd name="connsiteX1157" fmla="*/ 7459361 w 8191242"/>
              <a:gd name="connsiteY1157" fmla="*/ 2791854 h 5359243"/>
              <a:gd name="connsiteX1158" fmla="*/ 7433802 w 8191242"/>
              <a:gd name="connsiteY1158" fmla="*/ 2776365 h 5359243"/>
              <a:gd name="connsiteX1159" fmla="*/ 7416764 w 8191242"/>
              <a:gd name="connsiteY1159" fmla="*/ 2830578 h 5359243"/>
              <a:gd name="connsiteX1160" fmla="*/ 7416764 w 8191242"/>
              <a:gd name="connsiteY1160" fmla="*/ 2753131 h 5359243"/>
              <a:gd name="connsiteX1161" fmla="*/ 6746843 w 8191242"/>
              <a:gd name="connsiteY1161" fmla="*/ 2745385 h 5359243"/>
              <a:gd name="connsiteX1162" fmla="*/ 6754588 w 8191242"/>
              <a:gd name="connsiteY1162" fmla="*/ 2753131 h 5359243"/>
              <a:gd name="connsiteX1163" fmla="*/ 6739098 w 8191242"/>
              <a:gd name="connsiteY1163" fmla="*/ 2753131 h 5359243"/>
              <a:gd name="connsiteX1164" fmla="*/ 6746843 w 8191242"/>
              <a:gd name="connsiteY1164" fmla="*/ 2768620 h 5359243"/>
              <a:gd name="connsiteX1165" fmla="*/ 6723609 w 8191242"/>
              <a:gd name="connsiteY1165" fmla="*/ 2768620 h 5359243"/>
              <a:gd name="connsiteX1166" fmla="*/ 6746843 w 8191242"/>
              <a:gd name="connsiteY1166" fmla="*/ 2745385 h 5359243"/>
              <a:gd name="connsiteX1167" fmla="*/ 7254900 w 8191242"/>
              <a:gd name="connsiteY1167" fmla="*/ 2734321 h 5359243"/>
              <a:gd name="connsiteX1168" fmla="*/ 7257610 w 8191242"/>
              <a:gd name="connsiteY1168" fmla="*/ 2747523 h 5359243"/>
              <a:gd name="connsiteX1169" fmla="*/ 7254900 w 8191242"/>
              <a:gd name="connsiteY1169" fmla="*/ 2750915 h 5359243"/>
              <a:gd name="connsiteX1170" fmla="*/ 7254900 w 8191242"/>
              <a:gd name="connsiteY1170" fmla="*/ 2734321 h 5359243"/>
              <a:gd name="connsiteX1171" fmla="*/ 7157316 w 8191242"/>
              <a:gd name="connsiteY1171" fmla="*/ 2733768 h 5359243"/>
              <a:gd name="connsiteX1172" fmla="*/ 7184423 w 8191242"/>
              <a:gd name="connsiteY1172" fmla="*/ 2784110 h 5359243"/>
              <a:gd name="connsiteX1173" fmla="*/ 7157316 w 8191242"/>
              <a:gd name="connsiteY1173" fmla="*/ 2733768 h 5359243"/>
              <a:gd name="connsiteX1174" fmla="*/ 6788668 w 8191242"/>
              <a:gd name="connsiteY1174" fmla="*/ 2733768 h 5359243"/>
              <a:gd name="connsiteX1175" fmla="*/ 6797186 w 8191242"/>
              <a:gd name="connsiteY1175" fmla="*/ 2767844 h 5359243"/>
              <a:gd name="connsiteX1176" fmla="*/ 6780147 w 8191242"/>
              <a:gd name="connsiteY1176" fmla="*/ 2742285 h 5359243"/>
              <a:gd name="connsiteX1177" fmla="*/ 6771627 w 8191242"/>
              <a:gd name="connsiteY1177" fmla="*/ 2776365 h 5359243"/>
              <a:gd name="connsiteX1178" fmla="*/ 6754588 w 8191242"/>
              <a:gd name="connsiteY1178" fmla="*/ 2750806 h 5359243"/>
              <a:gd name="connsiteX1179" fmla="*/ 6788668 w 8191242"/>
              <a:gd name="connsiteY1179" fmla="*/ 2733768 h 5359243"/>
              <a:gd name="connsiteX1180" fmla="*/ 7610386 w 8191242"/>
              <a:gd name="connsiteY1180" fmla="*/ 2726576 h 5359243"/>
              <a:gd name="connsiteX1181" fmla="*/ 7641365 w 8191242"/>
              <a:gd name="connsiteY1181" fmla="*/ 2759768 h 5359243"/>
              <a:gd name="connsiteX1182" fmla="*/ 7618130 w 8191242"/>
              <a:gd name="connsiteY1182" fmla="*/ 2768066 h 5359243"/>
              <a:gd name="connsiteX1183" fmla="*/ 7610386 w 8191242"/>
              <a:gd name="connsiteY1183" fmla="*/ 2726576 h 5359243"/>
              <a:gd name="connsiteX1184" fmla="*/ 7319956 w 8191242"/>
              <a:gd name="connsiteY1184" fmla="*/ 2726022 h 5359243"/>
              <a:gd name="connsiteX1185" fmla="*/ 7335445 w 8191242"/>
              <a:gd name="connsiteY1185" fmla="*/ 2752163 h 5359243"/>
              <a:gd name="connsiteX1186" fmla="*/ 7319956 w 8191242"/>
              <a:gd name="connsiteY1186" fmla="*/ 2726022 h 5359243"/>
              <a:gd name="connsiteX1187" fmla="*/ 7263417 w 8191242"/>
              <a:gd name="connsiteY1187" fmla="*/ 2726022 h 5359243"/>
              <a:gd name="connsiteX1188" fmla="*/ 7271937 w 8191242"/>
              <a:gd name="connsiteY1188" fmla="*/ 2767512 h 5359243"/>
              <a:gd name="connsiteX1189" fmla="*/ 7280458 w 8191242"/>
              <a:gd name="connsiteY1189" fmla="*/ 2759214 h 5359243"/>
              <a:gd name="connsiteX1190" fmla="*/ 7263417 w 8191242"/>
              <a:gd name="connsiteY1190" fmla="*/ 2775812 h 5359243"/>
              <a:gd name="connsiteX1191" fmla="*/ 7259158 w 8191242"/>
              <a:gd name="connsiteY1191" fmla="*/ 2755065 h 5359243"/>
              <a:gd name="connsiteX1192" fmla="*/ 7257610 w 8191242"/>
              <a:gd name="connsiteY1192" fmla="*/ 2747523 h 5359243"/>
              <a:gd name="connsiteX1193" fmla="*/ 7262354 w 8191242"/>
              <a:gd name="connsiteY1193" fmla="*/ 2741581 h 5359243"/>
              <a:gd name="connsiteX1194" fmla="*/ 7263417 w 8191242"/>
              <a:gd name="connsiteY1194" fmla="*/ 2726022 h 5359243"/>
              <a:gd name="connsiteX1195" fmla="*/ 7052763 w 8191242"/>
              <a:gd name="connsiteY1195" fmla="*/ 2710533 h 5359243"/>
              <a:gd name="connsiteX1196" fmla="*/ 7070189 w 8191242"/>
              <a:gd name="connsiteY1196" fmla="*/ 2727572 h 5359243"/>
              <a:gd name="connsiteX1197" fmla="*/ 7078902 w 8191242"/>
              <a:gd name="connsiteY1197" fmla="*/ 2753131 h 5359243"/>
              <a:gd name="connsiteX1198" fmla="*/ 7052763 w 8191242"/>
              <a:gd name="connsiteY1198" fmla="*/ 2736093 h 5359243"/>
              <a:gd name="connsiteX1199" fmla="*/ 7052763 w 8191242"/>
              <a:gd name="connsiteY1199" fmla="*/ 2710533 h 5359243"/>
              <a:gd name="connsiteX1200" fmla="*/ 6859141 w 8191242"/>
              <a:gd name="connsiteY1200" fmla="*/ 2710533 h 5359243"/>
              <a:gd name="connsiteX1201" fmla="*/ 6866885 w 8191242"/>
              <a:gd name="connsiteY1201" fmla="*/ 2744096 h 5359243"/>
              <a:gd name="connsiteX1202" fmla="*/ 6851397 w 8191242"/>
              <a:gd name="connsiteY1202" fmla="*/ 2752484 h 5359243"/>
              <a:gd name="connsiteX1203" fmla="*/ 6835907 w 8191242"/>
              <a:gd name="connsiteY1203" fmla="*/ 2727313 h 5359243"/>
              <a:gd name="connsiteX1204" fmla="*/ 6828162 w 8191242"/>
              <a:gd name="connsiteY1204" fmla="*/ 2760875 h 5359243"/>
              <a:gd name="connsiteX1205" fmla="*/ 6812672 w 8191242"/>
              <a:gd name="connsiteY1205" fmla="*/ 2735704 h 5359243"/>
              <a:gd name="connsiteX1206" fmla="*/ 6804928 w 8191242"/>
              <a:gd name="connsiteY1206" fmla="*/ 2760875 h 5359243"/>
              <a:gd name="connsiteX1207" fmla="*/ 6797183 w 8191242"/>
              <a:gd name="connsiteY1207" fmla="*/ 2727313 h 5359243"/>
              <a:gd name="connsiteX1208" fmla="*/ 6820418 w 8191242"/>
              <a:gd name="connsiteY1208" fmla="*/ 2735704 h 5359243"/>
              <a:gd name="connsiteX1209" fmla="*/ 6859141 w 8191242"/>
              <a:gd name="connsiteY1209" fmla="*/ 2710533 h 5359243"/>
              <a:gd name="connsiteX1210" fmla="*/ 7292123 w 8191242"/>
              <a:gd name="connsiteY1210" fmla="*/ 2705972 h 5359243"/>
              <a:gd name="connsiteX1211" fmla="*/ 7296722 w 8191242"/>
              <a:gd name="connsiteY1211" fmla="*/ 2711502 h 5359243"/>
              <a:gd name="connsiteX1212" fmla="*/ 7296722 w 8191242"/>
              <a:gd name="connsiteY1212" fmla="*/ 2736187 h 5359243"/>
              <a:gd name="connsiteX1213" fmla="*/ 7281231 w 8191242"/>
              <a:gd name="connsiteY1213" fmla="*/ 2727960 h 5359243"/>
              <a:gd name="connsiteX1214" fmla="*/ 7288976 w 8191242"/>
              <a:gd name="connsiteY1214" fmla="*/ 2710472 h 5359243"/>
              <a:gd name="connsiteX1215" fmla="*/ 7292123 w 8191242"/>
              <a:gd name="connsiteY1215" fmla="*/ 2705972 h 5359243"/>
              <a:gd name="connsiteX1216" fmla="*/ 7482596 w 8191242"/>
              <a:gd name="connsiteY1216" fmla="*/ 2695043 h 5359243"/>
              <a:gd name="connsiteX1217" fmla="*/ 7482596 w 8191242"/>
              <a:gd name="connsiteY1217" fmla="*/ 2703756 h 5359243"/>
              <a:gd name="connsiteX1218" fmla="*/ 7482596 w 8191242"/>
              <a:gd name="connsiteY1218" fmla="*/ 2726022 h 5359243"/>
              <a:gd name="connsiteX1219" fmla="*/ 7482596 w 8191242"/>
              <a:gd name="connsiteY1219" fmla="*/ 2695043 h 5359243"/>
              <a:gd name="connsiteX1220" fmla="*/ 7110847 w 8191242"/>
              <a:gd name="connsiteY1220" fmla="*/ 2695043 h 5359243"/>
              <a:gd name="connsiteX1221" fmla="*/ 7149571 w 8191242"/>
              <a:gd name="connsiteY1221" fmla="*/ 2767915 h 5359243"/>
              <a:gd name="connsiteX1222" fmla="*/ 7141826 w 8191242"/>
              <a:gd name="connsiteY1222" fmla="*/ 2784110 h 5359243"/>
              <a:gd name="connsiteX1223" fmla="*/ 7110847 w 8191242"/>
              <a:gd name="connsiteY1223" fmla="*/ 2751721 h 5359243"/>
              <a:gd name="connsiteX1224" fmla="*/ 7110847 w 8191242"/>
              <a:gd name="connsiteY1224" fmla="*/ 2776013 h 5359243"/>
              <a:gd name="connsiteX1225" fmla="*/ 7095357 w 8191242"/>
              <a:gd name="connsiteY1225" fmla="*/ 2767915 h 5359243"/>
              <a:gd name="connsiteX1226" fmla="*/ 7087613 w 8191242"/>
              <a:gd name="connsiteY1226" fmla="*/ 2727430 h 5359243"/>
              <a:gd name="connsiteX1227" fmla="*/ 7095357 w 8191242"/>
              <a:gd name="connsiteY1227" fmla="*/ 2751721 h 5359243"/>
              <a:gd name="connsiteX1228" fmla="*/ 7126336 w 8191242"/>
              <a:gd name="connsiteY1228" fmla="*/ 2735528 h 5359243"/>
              <a:gd name="connsiteX1229" fmla="*/ 7110847 w 8191242"/>
              <a:gd name="connsiteY1229" fmla="*/ 2727430 h 5359243"/>
              <a:gd name="connsiteX1230" fmla="*/ 7110847 w 8191242"/>
              <a:gd name="connsiteY1230" fmla="*/ 2695043 h 5359243"/>
              <a:gd name="connsiteX1231" fmla="*/ 7501959 w 8191242"/>
              <a:gd name="connsiteY1231" fmla="*/ 2692712 h 5359243"/>
              <a:gd name="connsiteX1232" fmla="*/ 7513574 w 8191242"/>
              <a:gd name="connsiteY1232" fmla="*/ 2711941 h 5359243"/>
              <a:gd name="connsiteX1233" fmla="*/ 7505830 w 8191242"/>
              <a:gd name="connsiteY1233" fmla="*/ 2711941 h 5359243"/>
              <a:gd name="connsiteX1234" fmla="*/ 7521319 w 8191242"/>
              <a:gd name="connsiteY1234" fmla="*/ 2752426 h 5359243"/>
              <a:gd name="connsiteX1235" fmla="*/ 7513574 w 8191242"/>
              <a:gd name="connsiteY1235" fmla="*/ 2760524 h 5359243"/>
              <a:gd name="connsiteX1236" fmla="*/ 7490340 w 8191242"/>
              <a:gd name="connsiteY1236" fmla="*/ 2703844 h 5359243"/>
              <a:gd name="connsiteX1237" fmla="*/ 7501959 w 8191242"/>
              <a:gd name="connsiteY1237" fmla="*/ 2692712 h 5359243"/>
              <a:gd name="connsiteX1238" fmla="*/ 7686502 w 8191242"/>
              <a:gd name="connsiteY1238" fmla="*/ 2688872 h 5359243"/>
              <a:gd name="connsiteX1239" fmla="*/ 7707194 w 8191242"/>
              <a:gd name="connsiteY1239" fmla="*/ 2718278 h 5359243"/>
              <a:gd name="connsiteX1240" fmla="*/ 7691703 w 8191242"/>
              <a:gd name="connsiteY1240" fmla="*/ 2726022 h 5359243"/>
              <a:gd name="connsiteX1241" fmla="*/ 7699449 w 8191242"/>
              <a:gd name="connsiteY1241" fmla="*/ 2718278 h 5359243"/>
              <a:gd name="connsiteX1242" fmla="*/ 7683959 w 8191242"/>
              <a:gd name="connsiteY1242" fmla="*/ 2695043 h 5359243"/>
              <a:gd name="connsiteX1243" fmla="*/ 7686502 w 8191242"/>
              <a:gd name="connsiteY1243" fmla="*/ 2688872 h 5359243"/>
              <a:gd name="connsiteX1244" fmla="*/ 7465170 w 8191242"/>
              <a:gd name="connsiteY1244" fmla="*/ 2685362 h 5359243"/>
              <a:gd name="connsiteX1245" fmla="*/ 7482596 w 8191242"/>
              <a:gd name="connsiteY1245" fmla="*/ 2687299 h 5359243"/>
              <a:gd name="connsiteX1246" fmla="*/ 7482596 w 8191242"/>
              <a:gd name="connsiteY1246" fmla="*/ 2695043 h 5359243"/>
              <a:gd name="connsiteX1247" fmla="*/ 7474851 w 8191242"/>
              <a:gd name="connsiteY1247" fmla="*/ 2702788 h 5359243"/>
              <a:gd name="connsiteX1248" fmla="*/ 7459361 w 8191242"/>
              <a:gd name="connsiteY1248" fmla="*/ 2695043 h 5359243"/>
              <a:gd name="connsiteX1249" fmla="*/ 7465170 w 8191242"/>
              <a:gd name="connsiteY1249" fmla="*/ 2685362 h 5359243"/>
              <a:gd name="connsiteX1250" fmla="*/ 7026022 w 8191242"/>
              <a:gd name="connsiteY1250" fmla="*/ 2682362 h 5359243"/>
              <a:gd name="connsiteX1251" fmla="*/ 7025408 w 8191242"/>
              <a:gd name="connsiteY1251" fmla="*/ 2685884 h 5359243"/>
              <a:gd name="connsiteX1252" fmla="*/ 7021781 w 8191242"/>
              <a:gd name="connsiteY1252" fmla="*/ 2686138 h 5359243"/>
              <a:gd name="connsiteX1253" fmla="*/ 7731340 w 8191242"/>
              <a:gd name="connsiteY1253" fmla="*/ 2679554 h 5359243"/>
              <a:gd name="connsiteX1254" fmla="*/ 7811065 w 8191242"/>
              <a:gd name="connsiteY1254" fmla="*/ 2679554 h 5359243"/>
              <a:gd name="connsiteX1255" fmla="*/ 7827011 w 8191242"/>
              <a:gd name="connsiteY1255" fmla="*/ 2710533 h 5359243"/>
              <a:gd name="connsiteX1256" fmla="*/ 7819037 w 8191242"/>
              <a:gd name="connsiteY1256" fmla="*/ 2702788 h 5359243"/>
              <a:gd name="connsiteX1257" fmla="*/ 7795121 w 8191242"/>
              <a:gd name="connsiteY1257" fmla="*/ 2687299 h 5359243"/>
              <a:gd name="connsiteX1258" fmla="*/ 7731340 w 8191242"/>
              <a:gd name="connsiteY1258" fmla="*/ 2687299 h 5359243"/>
              <a:gd name="connsiteX1259" fmla="*/ 7731340 w 8191242"/>
              <a:gd name="connsiteY1259" fmla="*/ 2695043 h 5359243"/>
              <a:gd name="connsiteX1260" fmla="*/ 7715394 w 8191242"/>
              <a:gd name="connsiteY1260" fmla="*/ 2687299 h 5359243"/>
              <a:gd name="connsiteX1261" fmla="*/ 7715394 w 8191242"/>
              <a:gd name="connsiteY1261" fmla="*/ 2695043 h 5359243"/>
              <a:gd name="connsiteX1262" fmla="*/ 7731340 w 8191242"/>
              <a:gd name="connsiteY1262" fmla="*/ 2679554 h 5359243"/>
              <a:gd name="connsiteX1263" fmla="*/ 7660724 w 8191242"/>
              <a:gd name="connsiteY1263" fmla="*/ 2679554 h 5359243"/>
              <a:gd name="connsiteX1264" fmla="*/ 7683959 w 8191242"/>
              <a:gd name="connsiteY1264" fmla="*/ 2710533 h 5359243"/>
              <a:gd name="connsiteX1265" fmla="*/ 7676215 w 8191242"/>
              <a:gd name="connsiteY1265" fmla="*/ 2718278 h 5359243"/>
              <a:gd name="connsiteX1266" fmla="*/ 7660724 w 8191242"/>
              <a:gd name="connsiteY1266" fmla="*/ 2679554 h 5359243"/>
              <a:gd name="connsiteX1267" fmla="*/ 6948207 w 8191242"/>
              <a:gd name="connsiteY1267" fmla="*/ 2679554 h 5359243"/>
              <a:gd name="connsiteX1268" fmla="*/ 6955952 w 8191242"/>
              <a:gd name="connsiteY1268" fmla="*/ 2704239 h 5359243"/>
              <a:gd name="connsiteX1269" fmla="*/ 6932717 w 8191242"/>
              <a:gd name="connsiteY1269" fmla="*/ 2720698 h 5359243"/>
              <a:gd name="connsiteX1270" fmla="*/ 6924973 w 8191242"/>
              <a:gd name="connsiteY1270" fmla="*/ 2704239 h 5359243"/>
              <a:gd name="connsiteX1271" fmla="*/ 6924973 w 8191242"/>
              <a:gd name="connsiteY1271" fmla="*/ 2720698 h 5359243"/>
              <a:gd name="connsiteX1272" fmla="*/ 6901738 w 8191242"/>
              <a:gd name="connsiteY1272" fmla="*/ 2712470 h 5359243"/>
              <a:gd name="connsiteX1273" fmla="*/ 6909483 w 8191242"/>
              <a:gd name="connsiteY1273" fmla="*/ 2737156 h 5359243"/>
              <a:gd name="connsiteX1274" fmla="*/ 6886250 w 8191242"/>
              <a:gd name="connsiteY1274" fmla="*/ 2720698 h 5359243"/>
              <a:gd name="connsiteX1275" fmla="*/ 6948207 w 8191242"/>
              <a:gd name="connsiteY1275" fmla="*/ 2679554 h 5359243"/>
              <a:gd name="connsiteX1276" fmla="*/ 7866426 w 8191242"/>
              <a:gd name="connsiteY1276" fmla="*/ 2678476 h 5359243"/>
              <a:gd name="connsiteX1277" fmla="*/ 7847031 w 8191242"/>
              <a:gd name="connsiteY1277" fmla="*/ 2687704 h 5359243"/>
              <a:gd name="connsiteX1278" fmla="*/ 7819776 w 8191242"/>
              <a:gd name="connsiteY1278" fmla="*/ 2685686 h 5359243"/>
              <a:gd name="connsiteX1279" fmla="*/ 7868228 w 8191242"/>
              <a:gd name="connsiteY1279" fmla="*/ 2677620 h 5359243"/>
              <a:gd name="connsiteX1280" fmla="*/ 7869114 w 8191242"/>
              <a:gd name="connsiteY1280" fmla="*/ 2678062 h 5359243"/>
              <a:gd name="connsiteX1281" fmla="*/ 7866426 w 8191242"/>
              <a:gd name="connsiteY1281" fmla="*/ 2678476 h 5359243"/>
              <a:gd name="connsiteX1282" fmla="*/ 7000274 w 8191242"/>
              <a:gd name="connsiteY1282" fmla="*/ 2674229 h 5359243"/>
              <a:gd name="connsiteX1283" fmla="*/ 7014039 w 8191242"/>
              <a:gd name="connsiteY1283" fmla="*/ 2687299 h 5359243"/>
              <a:gd name="connsiteX1284" fmla="*/ 6988868 w 8191242"/>
              <a:gd name="connsiteY1284" fmla="*/ 2702788 h 5359243"/>
              <a:gd name="connsiteX1285" fmla="*/ 6963696 w 8191242"/>
              <a:gd name="connsiteY1285" fmla="*/ 2687299 h 5359243"/>
              <a:gd name="connsiteX1286" fmla="*/ 7000274 w 8191242"/>
              <a:gd name="connsiteY1286" fmla="*/ 2674229 h 5359243"/>
              <a:gd name="connsiteX1287" fmla="*/ 7896202 w 8191242"/>
              <a:gd name="connsiteY1287" fmla="*/ 2673876 h 5359243"/>
              <a:gd name="connsiteX1288" fmla="*/ 7884379 w 8191242"/>
              <a:gd name="connsiteY1288" fmla="*/ 2685686 h 5359243"/>
              <a:gd name="connsiteX1289" fmla="*/ 7869114 w 8191242"/>
              <a:gd name="connsiteY1289" fmla="*/ 2678062 h 5359243"/>
              <a:gd name="connsiteX1290" fmla="*/ 7149571 w 8191242"/>
              <a:gd name="connsiteY1290" fmla="*/ 2671809 h 5359243"/>
              <a:gd name="connsiteX1291" fmla="*/ 7174098 w 8191242"/>
              <a:gd name="connsiteY1291" fmla="*/ 2712024 h 5359243"/>
              <a:gd name="connsiteX1292" fmla="*/ 7165921 w 8191242"/>
              <a:gd name="connsiteY1292" fmla="*/ 2679852 h 5359243"/>
              <a:gd name="connsiteX1293" fmla="*/ 7165921 w 8191242"/>
              <a:gd name="connsiteY1293" fmla="*/ 2671809 h 5359243"/>
              <a:gd name="connsiteX1294" fmla="*/ 7190446 w 8191242"/>
              <a:gd name="connsiteY1294" fmla="*/ 2687894 h 5359243"/>
              <a:gd name="connsiteX1295" fmla="*/ 7182272 w 8191242"/>
              <a:gd name="connsiteY1295" fmla="*/ 2695937 h 5359243"/>
              <a:gd name="connsiteX1296" fmla="*/ 7182272 w 8191242"/>
              <a:gd name="connsiteY1296" fmla="*/ 2736151 h 5359243"/>
              <a:gd name="connsiteX1297" fmla="*/ 7223147 w 8191242"/>
              <a:gd name="connsiteY1297" fmla="*/ 2760280 h 5359243"/>
              <a:gd name="connsiteX1298" fmla="*/ 7182272 w 8191242"/>
              <a:gd name="connsiteY1298" fmla="*/ 2752236 h 5359243"/>
              <a:gd name="connsiteX1299" fmla="*/ 7165921 w 8191242"/>
              <a:gd name="connsiteY1299" fmla="*/ 2712024 h 5359243"/>
              <a:gd name="connsiteX1300" fmla="*/ 7165921 w 8191242"/>
              <a:gd name="connsiteY1300" fmla="*/ 2728108 h 5359243"/>
              <a:gd name="connsiteX1301" fmla="*/ 7149571 w 8191242"/>
              <a:gd name="connsiteY1301" fmla="*/ 2671809 h 5359243"/>
              <a:gd name="connsiteX1302" fmla="*/ 7037788 w 8191242"/>
              <a:gd name="connsiteY1302" fmla="*/ 2669875 h 5359243"/>
              <a:gd name="connsiteX1303" fmla="*/ 7038354 w 8191242"/>
              <a:gd name="connsiteY1303" fmla="*/ 2671385 h 5359243"/>
              <a:gd name="connsiteX1304" fmla="*/ 7026022 w 8191242"/>
              <a:gd name="connsiteY1304" fmla="*/ 2682362 h 5359243"/>
              <a:gd name="connsiteX1305" fmla="*/ 7026783 w 8191242"/>
              <a:gd name="connsiteY1305" fmla="*/ 2678007 h 5359243"/>
              <a:gd name="connsiteX1306" fmla="*/ 7037788 w 8191242"/>
              <a:gd name="connsiteY1306" fmla="*/ 2669875 h 5359243"/>
              <a:gd name="connsiteX1307" fmla="*/ 7900530 w 8191242"/>
              <a:gd name="connsiteY1307" fmla="*/ 2669550 h 5359243"/>
              <a:gd name="connsiteX1308" fmla="*/ 7904490 w 8191242"/>
              <a:gd name="connsiteY1308" fmla="*/ 2672595 h 5359243"/>
              <a:gd name="connsiteX1309" fmla="*/ 7896202 w 8191242"/>
              <a:gd name="connsiteY1309" fmla="*/ 2673876 h 5359243"/>
              <a:gd name="connsiteX1310" fmla="*/ 7581341 w 8191242"/>
              <a:gd name="connsiteY1310" fmla="*/ 2662128 h 5359243"/>
              <a:gd name="connsiteX1311" fmla="*/ 7594893 w 8191242"/>
              <a:gd name="connsiteY1311" fmla="*/ 2671809 h 5359243"/>
              <a:gd name="connsiteX1312" fmla="*/ 7602639 w 8191242"/>
              <a:gd name="connsiteY1312" fmla="*/ 2695043 h 5359243"/>
              <a:gd name="connsiteX1313" fmla="*/ 7594893 w 8191242"/>
              <a:gd name="connsiteY1313" fmla="*/ 2687299 h 5359243"/>
              <a:gd name="connsiteX1314" fmla="*/ 7587148 w 8191242"/>
              <a:gd name="connsiteY1314" fmla="*/ 2695043 h 5359243"/>
              <a:gd name="connsiteX1315" fmla="*/ 7563914 w 8191242"/>
              <a:gd name="connsiteY1315" fmla="*/ 2679554 h 5359243"/>
              <a:gd name="connsiteX1316" fmla="*/ 7579404 w 8191242"/>
              <a:gd name="connsiteY1316" fmla="*/ 2664064 h 5359243"/>
              <a:gd name="connsiteX1317" fmla="*/ 7581341 w 8191242"/>
              <a:gd name="connsiteY1317" fmla="*/ 2662128 h 5359243"/>
              <a:gd name="connsiteX1318" fmla="*/ 7335445 w 8191242"/>
              <a:gd name="connsiteY1318" fmla="*/ 2656320 h 5359243"/>
              <a:gd name="connsiteX1319" fmla="*/ 7370298 w 8191242"/>
              <a:gd name="connsiteY1319" fmla="*/ 2710533 h 5359243"/>
              <a:gd name="connsiteX1320" fmla="*/ 7335445 w 8191242"/>
              <a:gd name="connsiteY1320" fmla="*/ 2656320 h 5359243"/>
              <a:gd name="connsiteX1321" fmla="*/ 7303861 w 8191242"/>
              <a:gd name="connsiteY1321" fmla="*/ 2653173 h 5359243"/>
              <a:gd name="connsiteX1322" fmla="*/ 7335445 w 8191242"/>
              <a:gd name="connsiteY1322" fmla="*/ 2664064 h 5359243"/>
              <a:gd name="connsiteX1323" fmla="*/ 7312210 w 8191242"/>
              <a:gd name="connsiteY1323" fmla="*/ 2687299 h 5359243"/>
              <a:gd name="connsiteX1324" fmla="*/ 7319956 w 8191242"/>
              <a:gd name="connsiteY1324" fmla="*/ 2671809 h 5359243"/>
              <a:gd name="connsiteX1325" fmla="*/ 7296722 w 8191242"/>
              <a:gd name="connsiteY1325" fmla="*/ 2656320 h 5359243"/>
              <a:gd name="connsiteX1326" fmla="*/ 7303861 w 8191242"/>
              <a:gd name="connsiteY1326" fmla="*/ 2653173 h 5359243"/>
              <a:gd name="connsiteX1327" fmla="*/ 7643567 w 8191242"/>
              <a:gd name="connsiteY1327" fmla="*/ 2643074 h 5359243"/>
              <a:gd name="connsiteX1328" fmla="*/ 7658383 w 8191242"/>
              <a:gd name="connsiteY1328" fmla="*/ 2663145 h 5359243"/>
              <a:gd name="connsiteX1329" fmla="*/ 7609753 w 8191242"/>
              <a:gd name="connsiteY1329" fmla="*/ 2686933 h 5359243"/>
              <a:gd name="connsiteX1330" fmla="*/ 7625965 w 8191242"/>
              <a:gd name="connsiteY1330" fmla="*/ 2655214 h 5359243"/>
              <a:gd name="connsiteX1331" fmla="*/ 7642174 w 8191242"/>
              <a:gd name="connsiteY1331" fmla="*/ 2679002 h 5359243"/>
              <a:gd name="connsiteX1332" fmla="*/ 7642174 w 8191242"/>
              <a:gd name="connsiteY1332" fmla="*/ 2647287 h 5359243"/>
              <a:gd name="connsiteX1333" fmla="*/ 7643567 w 8191242"/>
              <a:gd name="connsiteY1333" fmla="*/ 2643074 h 5359243"/>
              <a:gd name="connsiteX1334" fmla="*/ 7521319 w 8191242"/>
              <a:gd name="connsiteY1334" fmla="*/ 2640830 h 5359243"/>
              <a:gd name="connsiteX1335" fmla="*/ 7536809 w 8191242"/>
              <a:gd name="connsiteY1335" fmla="*/ 2718278 h 5359243"/>
              <a:gd name="connsiteX1336" fmla="*/ 7505830 w 8191242"/>
              <a:gd name="connsiteY1336" fmla="*/ 2671809 h 5359243"/>
              <a:gd name="connsiteX1337" fmla="*/ 7521319 w 8191242"/>
              <a:gd name="connsiteY1337" fmla="*/ 2656320 h 5359243"/>
              <a:gd name="connsiteX1338" fmla="*/ 7521319 w 8191242"/>
              <a:gd name="connsiteY1338" fmla="*/ 2640830 h 5359243"/>
              <a:gd name="connsiteX1339" fmla="*/ 8191242 w 8191242"/>
              <a:gd name="connsiteY1339" fmla="*/ 2629214 h 5359243"/>
              <a:gd name="connsiteX1340" fmla="*/ 8191242 w 8191242"/>
              <a:gd name="connsiteY1340" fmla="*/ 2653417 h 5359243"/>
              <a:gd name="connsiteX1341" fmla="*/ 8167017 w 8191242"/>
              <a:gd name="connsiteY1341" fmla="*/ 2661484 h 5359243"/>
              <a:gd name="connsiteX1342" fmla="*/ 8158941 w 8191242"/>
              <a:gd name="connsiteY1342" fmla="*/ 2645348 h 5359243"/>
              <a:gd name="connsiteX1343" fmla="*/ 8158941 w 8191242"/>
              <a:gd name="connsiteY1343" fmla="*/ 2669550 h 5359243"/>
              <a:gd name="connsiteX1344" fmla="*/ 8134716 w 8191242"/>
              <a:gd name="connsiteY1344" fmla="*/ 2677620 h 5359243"/>
              <a:gd name="connsiteX1345" fmla="*/ 7948984 w 8191242"/>
              <a:gd name="connsiteY1345" fmla="*/ 2717956 h 5359243"/>
              <a:gd name="connsiteX1346" fmla="*/ 7957058 w 8191242"/>
              <a:gd name="connsiteY1346" fmla="*/ 2734092 h 5359243"/>
              <a:gd name="connsiteX1347" fmla="*/ 7884379 w 8191242"/>
              <a:gd name="connsiteY1347" fmla="*/ 2758294 h 5359243"/>
              <a:gd name="connsiteX1348" fmla="*/ 7642120 w 8191242"/>
              <a:gd name="connsiteY1348" fmla="*/ 2814766 h 5359243"/>
              <a:gd name="connsiteX1349" fmla="*/ 7593667 w 8191242"/>
              <a:gd name="connsiteY1349" fmla="*/ 2822833 h 5359243"/>
              <a:gd name="connsiteX1350" fmla="*/ 7561365 w 8191242"/>
              <a:gd name="connsiteY1350" fmla="*/ 2798630 h 5359243"/>
              <a:gd name="connsiteX1351" fmla="*/ 7561365 w 8191242"/>
              <a:gd name="connsiteY1351" fmla="*/ 2758294 h 5359243"/>
              <a:gd name="connsiteX1352" fmla="*/ 7545215 w 8191242"/>
              <a:gd name="connsiteY1352" fmla="*/ 2774428 h 5359243"/>
              <a:gd name="connsiteX1353" fmla="*/ 7529064 w 8191242"/>
              <a:gd name="connsiteY1353" fmla="*/ 2726022 h 5359243"/>
              <a:gd name="connsiteX1354" fmla="*/ 7545215 w 8191242"/>
              <a:gd name="connsiteY1354" fmla="*/ 2758294 h 5359243"/>
              <a:gd name="connsiteX1355" fmla="*/ 7561365 w 8191242"/>
              <a:gd name="connsiteY1355" fmla="*/ 2742158 h 5359243"/>
              <a:gd name="connsiteX1356" fmla="*/ 7569442 w 8191242"/>
              <a:gd name="connsiteY1356" fmla="*/ 2774428 h 5359243"/>
              <a:gd name="connsiteX1357" fmla="*/ 7577516 w 8191242"/>
              <a:gd name="connsiteY1357" fmla="*/ 2742158 h 5359243"/>
              <a:gd name="connsiteX1358" fmla="*/ 7561365 w 8191242"/>
              <a:gd name="connsiteY1358" fmla="*/ 2709889 h 5359243"/>
              <a:gd name="connsiteX1359" fmla="*/ 7569442 w 8191242"/>
              <a:gd name="connsiteY1359" fmla="*/ 2734092 h 5359243"/>
              <a:gd name="connsiteX1360" fmla="*/ 7593667 w 8191242"/>
              <a:gd name="connsiteY1360" fmla="*/ 2717956 h 5359243"/>
              <a:gd name="connsiteX1361" fmla="*/ 7601743 w 8191242"/>
              <a:gd name="connsiteY1361" fmla="*/ 2758294 h 5359243"/>
              <a:gd name="connsiteX1362" fmla="*/ 7585592 w 8191242"/>
              <a:gd name="connsiteY1362" fmla="*/ 2734092 h 5359243"/>
              <a:gd name="connsiteX1363" fmla="*/ 7580546 w 8191242"/>
              <a:gd name="connsiteY1363" fmla="*/ 2771403 h 5359243"/>
              <a:gd name="connsiteX1364" fmla="*/ 7582283 w 8191242"/>
              <a:gd name="connsiteY1364" fmla="*/ 2777141 h 5359243"/>
              <a:gd name="connsiteX1365" fmla="*/ 7577516 w 8191242"/>
              <a:gd name="connsiteY1365" fmla="*/ 2782497 h 5359243"/>
              <a:gd name="connsiteX1366" fmla="*/ 7586667 w 8191242"/>
              <a:gd name="connsiteY1366" fmla="*/ 2791639 h 5359243"/>
              <a:gd name="connsiteX1367" fmla="*/ 7593667 w 8191242"/>
              <a:gd name="connsiteY1367" fmla="*/ 2814766 h 5359243"/>
              <a:gd name="connsiteX1368" fmla="*/ 7601743 w 8191242"/>
              <a:gd name="connsiteY1368" fmla="*/ 2806700 h 5359243"/>
              <a:gd name="connsiteX1369" fmla="*/ 7650194 w 8191242"/>
              <a:gd name="connsiteY1369" fmla="*/ 2782497 h 5359243"/>
              <a:gd name="connsiteX1370" fmla="*/ 7650194 w 8191242"/>
              <a:gd name="connsiteY1370" fmla="*/ 2790564 h 5359243"/>
              <a:gd name="connsiteX1371" fmla="*/ 7827853 w 8191242"/>
              <a:gd name="connsiteY1371" fmla="*/ 2742158 h 5359243"/>
              <a:gd name="connsiteX1372" fmla="*/ 7827853 w 8191242"/>
              <a:gd name="connsiteY1372" fmla="*/ 2750225 h 5359243"/>
              <a:gd name="connsiteX1373" fmla="*/ 8021660 w 8191242"/>
              <a:gd name="connsiteY1373" fmla="*/ 2677620 h 5359243"/>
              <a:gd name="connsiteX1374" fmla="*/ 7973208 w 8191242"/>
              <a:gd name="connsiteY1374" fmla="*/ 2685686 h 5359243"/>
              <a:gd name="connsiteX1375" fmla="*/ 7948984 w 8191242"/>
              <a:gd name="connsiteY1375" fmla="*/ 2669550 h 5359243"/>
              <a:gd name="connsiteX1376" fmla="*/ 7932830 w 8191242"/>
              <a:gd name="connsiteY1376" fmla="*/ 2677620 h 5359243"/>
              <a:gd name="connsiteX1377" fmla="*/ 7913653 w 8191242"/>
              <a:gd name="connsiteY1377" fmla="*/ 2679634 h 5359243"/>
              <a:gd name="connsiteX1378" fmla="*/ 7904490 w 8191242"/>
              <a:gd name="connsiteY1378" fmla="*/ 2672595 h 5359243"/>
              <a:gd name="connsiteX1379" fmla="*/ 8002482 w 8191242"/>
              <a:gd name="connsiteY1379" fmla="*/ 2657449 h 5359243"/>
              <a:gd name="connsiteX1380" fmla="*/ 8191242 w 8191242"/>
              <a:gd name="connsiteY1380" fmla="*/ 2629214 h 5359243"/>
              <a:gd name="connsiteX1381" fmla="*/ 7660724 w 8191242"/>
              <a:gd name="connsiteY1381" fmla="*/ 2613725 h 5359243"/>
              <a:gd name="connsiteX1382" fmla="*/ 7691703 w 8191242"/>
              <a:gd name="connsiteY1382" fmla="*/ 2631151 h 5359243"/>
              <a:gd name="connsiteX1383" fmla="*/ 7676215 w 8191242"/>
              <a:gd name="connsiteY1383" fmla="*/ 2648577 h 5359243"/>
              <a:gd name="connsiteX1384" fmla="*/ 7660724 w 8191242"/>
              <a:gd name="connsiteY1384" fmla="*/ 2613725 h 5359243"/>
              <a:gd name="connsiteX1385" fmla="*/ 6964331 w 8191242"/>
              <a:gd name="connsiteY1385" fmla="*/ 2613524 h 5359243"/>
              <a:gd name="connsiteX1386" fmla="*/ 6965121 w 8191242"/>
              <a:gd name="connsiteY1386" fmla="*/ 2617983 h 5359243"/>
              <a:gd name="connsiteX1387" fmla="*/ 6962878 w 8191242"/>
              <a:gd name="connsiteY1387" fmla="*/ 2616268 h 5359243"/>
              <a:gd name="connsiteX1388" fmla="*/ 6101462 w 8191242"/>
              <a:gd name="connsiteY1388" fmla="*/ 2613524 h 5359243"/>
              <a:gd name="connsiteX1389" fmla="*/ 6103477 w 8191242"/>
              <a:gd name="connsiteY1389" fmla="*/ 2627111 h 5359243"/>
              <a:gd name="connsiteX1390" fmla="*/ 6102840 w 8191242"/>
              <a:gd name="connsiteY1390" fmla="*/ 2626873 h 5359243"/>
              <a:gd name="connsiteX1391" fmla="*/ 6101714 w 8191242"/>
              <a:gd name="connsiteY1391" fmla="*/ 2616669 h 5359243"/>
              <a:gd name="connsiteX1392" fmla="*/ 6101462 w 8191242"/>
              <a:gd name="connsiteY1392" fmla="*/ 2613524 h 5359243"/>
              <a:gd name="connsiteX1393" fmla="*/ 6295459 w 8191242"/>
              <a:gd name="connsiteY1393" fmla="*/ 2612920 h 5359243"/>
              <a:gd name="connsiteX1394" fmla="*/ 6295379 w 8191242"/>
              <a:gd name="connsiteY1394" fmla="*/ 2614459 h 5359243"/>
              <a:gd name="connsiteX1395" fmla="*/ 6295003 w 8191242"/>
              <a:gd name="connsiteY1395" fmla="*/ 2613524 h 5359243"/>
              <a:gd name="connsiteX1396" fmla="*/ 7256706 w 8191242"/>
              <a:gd name="connsiteY1396" fmla="*/ 2605980 h 5359243"/>
              <a:gd name="connsiteX1397" fmla="*/ 7248533 w 8191242"/>
              <a:gd name="connsiteY1397" fmla="*/ 2614208 h 5359243"/>
              <a:gd name="connsiteX1398" fmla="*/ 7215832 w 8191242"/>
              <a:gd name="connsiteY1398" fmla="*/ 2630666 h 5359243"/>
              <a:gd name="connsiteX1399" fmla="*/ 7224009 w 8191242"/>
              <a:gd name="connsiteY1399" fmla="*/ 2647124 h 5359243"/>
              <a:gd name="connsiteX1400" fmla="*/ 7207658 w 8191242"/>
              <a:gd name="connsiteY1400" fmla="*/ 2630666 h 5359243"/>
              <a:gd name="connsiteX1401" fmla="*/ 7207658 w 8191242"/>
              <a:gd name="connsiteY1401" fmla="*/ 2655354 h 5359243"/>
              <a:gd name="connsiteX1402" fmla="*/ 7153625 w 8191242"/>
              <a:gd name="connsiteY1402" fmla="*/ 2649567 h 5359243"/>
              <a:gd name="connsiteX1403" fmla="*/ 7134772 w 8191242"/>
              <a:gd name="connsiteY1403" fmla="*/ 2639271 h 5359243"/>
              <a:gd name="connsiteX1404" fmla="*/ 7141826 w 8191242"/>
              <a:gd name="connsiteY1404" fmla="*/ 2653610 h 5359243"/>
              <a:gd name="connsiteX1405" fmla="*/ 7045791 w 8191242"/>
              <a:gd name="connsiteY1405" fmla="*/ 2678008 h 5359243"/>
              <a:gd name="connsiteX1406" fmla="*/ 7053794 w 8191242"/>
              <a:gd name="connsiteY1406" fmla="*/ 2694271 h 5359243"/>
              <a:gd name="connsiteX1407" fmla="*/ 7045791 w 8191242"/>
              <a:gd name="connsiteY1407" fmla="*/ 2691221 h 5359243"/>
              <a:gd name="connsiteX1408" fmla="*/ 7038354 w 8191242"/>
              <a:gd name="connsiteY1408" fmla="*/ 2671385 h 5359243"/>
              <a:gd name="connsiteX1409" fmla="*/ 7047043 w 8191242"/>
              <a:gd name="connsiteY1409" fmla="*/ 2663647 h 5359243"/>
              <a:gd name="connsiteX1410" fmla="*/ 7125822 w 8191242"/>
              <a:gd name="connsiteY1410" fmla="*/ 2637347 h 5359243"/>
              <a:gd name="connsiteX1411" fmla="*/ 7129822 w 8191242"/>
              <a:gd name="connsiteY1411" fmla="*/ 2634295 h 5359243"/>
              <a:gd name="connsiteX1412" fmla="*/ 7133823 w 8191242"/>
              <a:gd name="connsiteY1412" fmla="*/ 2637347 h 5359243"/>
              <a:gd name="connsiteX1413" fmla="*/ 7134521 w 8191242"/>
              <a:gd name="connsiteY1413" fmla="*/ 2638764 h 5359243"/>
              <a:gd name="connsiteX1414" fmla="*/ 7144302 w 8191242"/>
              <a:gd name="connsiteY1414" fmla="*/ 2635810 h 5359243"/>
              <a:gd name="connsiteX1415" fmla="*/ 7142258 w 8191242"/>
              <a:gd name="connsiteY1415" fmla="*/ 2638896 h 5359243"/>
              <a:gd name="connsiteX1416" fmla="*/ 7256706 w 8191242"/>
              <a:gd name="connsiteY1416" fmla="*/ 2605980 h 5359243"/>
              <a:gd name="connsiteX1417" fmla="*/ 6920733 w 8191242"/>
              <a:gd name="connsiteY1417" fmla="*/ 2604969 h 5359243"/>
              <a:gd name="connsiteX1418" fmla="*/ 6932074 w 8191242"/>
              <a:gd name="connsiteY1418" fmla="*/ 2645731 h 5359243"/>
              <a:gd name="connsiteX1419" fmla="*/ 6948202 w 8191242"/>
              <a:gd name="connsiteY1419" fmla="*/ 2613524 h 5359243"/>
              <a:gd name="connsiteX1420" fmla="*/ 6959291 w 8191242"/>
              <a:gd name="connsiteY1420" fmla="*/ 2613524 h 5359243"/>
              <a:gd name="connsiteX1421" fmla="*/ 6962878 w 8191242"/>
              <a:gd name="connsiteY1421" fmla="*/ 2616268 h 5359243"/>
              <a:gd name="connsiteX1422" fmla="*/ 6958535 w 8191242"/>
              <a:gd name="connsiteY1422" fmla="*/ 2624469 h 5359243"/>
              <a:gd name="connsiteX1423" fmla="*/ 6956267 w 8191242"/>
              <a:gd name="connsiteY1423" fmla="*/ 2661835 h 5359243"/>
              <a:gd name="connsiteX1424" fmla="*/ 6948202 w 8191242"/>
              <a:gd name="connsiteY1424" fmla="*/ 2637679 h 5359243"/>
              <a:gd name="connsiteX1425" fmla="*/ 6948202 w 8191242"/>
              <a:gd name="connsiteY1425" fmla="*/ 2653783 h 5359243"/>
              <a:gd name="connsiteX1426" fmla="*/ 6924009 w 8191242"/>
              <a:gd name="connsiteY1426" fmla="*/ 2653783 h 5359243"/>
              <a:gd name="connsiteX1427" fmla="*/ 6915945 w 8191242"/>
              <a:gd name="connsiteY1427" fmla="*/ 2605473 h 5359243"/>
              <a:gd name="connsiteX1428" fmla="*/ 6920733 w 8191242"/>
              <a:gd name="connsiteY1428" fmla="*/ 2604969 h 5359243"/>
              <a:gd name="connsiteX1429" fmla="*/ 7306403 w 8191242"/>
              <a:gd name="connsiteY1429" fmla="*/ 2598235 h 5359243"/>
              <a:gd name="connsiteX1430" fmla="*/ 7319956 w 8191242"/>
              <a:gd name="connsiteY1430" fmla="*/ 2598235 h 5359243"/>
              <a:gd name="connsiteX1431" fmla="*/ 7319956 w 8191242"/>
              <a:gd name="connsiteY1431" fmla="*/ 2613725 h 5359243"/>
              <a:gd name="connsiteX1432" fmla="*/ 7312210 w 8191242"/>
              <a:gd name="connsiteY1432" fmla="*/ 2613725 h 5359243"/>
              <a:gd name="connsiteX1433" fmla="*/ 7304466 w 8191242"/>
              <a:gd name="connsiteY1433" fmla="*/ 2621470 h 5359243"/>
              <a:gd name="connsiteX1434" fmla="*/ 7306403 w 8191242"/>
              <a:gd name="connsiteY1434" fmla="*/ 2598235 h 5359243"/>
              <a:gd name="connsiteX1435" fmla="*/ 7296722 w 8191242"/>
              <a:gd name="connsiteY1435" fmla="*/ 2598235 h 5359243"/>
              <a:gd name="connsiteX1436" fmla="*/ 7296722 w 8191242"/>
              <a:gd name="connsiteY1436" fmla="*/ 2621470 h 5359243"/>
              <a:gd name="connsiteX1437" fmla="*/ 7288976 w 8191242"/>
              <a:gd name="connsiteY1437" fmla="*/ 2605980 h 5359243"/>
              <a:gd name="connsiteX1438" fmla="*/ 7273487 w 8191242"/>
              <a:gd name="connsiteY1438" fmla="*/ 2621470 h 5359243"/>
              <a:gd name="connsiteX1439" fmla="*/ 7273487 w 8191242"/>
              <a:gd name="connsiteY1439" fmla="*/ 2605980 h 5359243"/>
              <a:gd name="connsiteX1440" fmla="*/ 7296722 w 8191242"/>
              <a:gd name="connsiteY1440" fmla="*/ 2598235 h 5359243"/>
              <a:gd name="connsiteX1441" fmla="*/ 6901738 w 8191242"/>
              <a:gd name="connsiteY1441" fmla="*/ 2598235 h 5359243"/>
              <a:gd name="connsiteX1442" fmla="*/ 6901738 w 8191242"/>
              <a:gd name="connsiteY1442" fmla="*/ 2629214 h 5359243"/>
              <a:gd name="connsiteX1443" fmla="*/ 6893994 w 8191242"/>
              <a:gd name="connsiteY1443" fmla="*/ 2605980 h 5359243"/>
              <a:gd name="connsiteX1444" fmla="*/ 6901738 w 8191242"/>
              <a:gd name="connsiteY1444" fmla="*/ 2598235 h 5359243"/>
              <a:gd name="connsiteX1445" fmla="*/ 7424509 w 8191242"/>
              <a:gd name="connsiteY1445" fmla="*/ 2582746 h 5359243"/>
              <a:gd name="connsiteX1446" fmla="*/ 7439998 w 8191242"/>
              <a:gd name="connsiteY1446" fmla="*/ 2613725 h 5359243"/>
              <a:gd name="connsiteX1447" fmla="*/ 7424509 w 8191242"/>
              <a:gd name="connsiteY1447" fmla="*/ 2582746 h 5359243"/>
              <a:gd name="connsiteX1448" fmla="*/ 7370295 w 8191242"/>
              <a:gd name="connsiteY1448" fmla="*/ 2582746 h 5359243"/>
              <a:gd name="connsiteX1449" fmla="*/ 7401274 w 8191242"/>
              <a:gd name="connsiteY1449" fmla="*/ 2582746 h 5359243"/>
              <a:gd name="connsiteX1450" fmla="*/ 7409019 w 8191242"/>
              <a:gd name="connsiteY1450" fmla="*/ 2598235 h 5359243"/>
              <a:gd name="connsiteX1451" fmla="*/ 7393530 w 8191242"/>
              <a:gd name="connsiteY1451" fmla="*/ 2605980 h 5359243"/>
              <a:gd name="connsiteX1452" fmla="*/ 7370295 w 8191242"/>
              <a:gd name="connsiteY1452" fmla="*/ 2582746 h 5359243"/>
              <a:gd name="connsiteX1453" fmla="*/ 7698909 w 8191242"/>
              <a:gd name="connsiteY1453" fmla="*/ 2575923 h 5359243"/>
              <a:gd name="connsiteX1454" fmla="*/ 7697769 w 8191242"/>
              <a:gd name="connsiteY1454" fmla="*/ 2578030 h 5359243"/>
              <a:gd name="connsiteX1455" fmla="*/ 7696917 w 8191242"/>
              <a:gd name="connsiteY1455" fmla="*/ 2576639 h 5359243"/>
              <a:gd name="connsiteX1456" fmla="*/ 7528743 w 8191242"/>
              <a:gd name="connsiteY1456" fmla="*/ 2575001 h 5359243"/>
              <a:gd name="connsiteX1457" fmla="*/ 7536809 w 8191242"/>
              <a:gd name="connsiteY1457" fmla="*/ 2605980 h 5359243"/>
              <a:gd name="connsiteX1458" fmla="*/ 7456134 w 8191242"/>
              <a:gd name="connsiteY1458" fmla="*/ 2598235 h 5359243"/>
              <a:gd name="connsiteX1459" fmla="*/ 7456134 w 8191242"/>
              <a:gd name="connsiteY1459" fmla="*/ 2629214 h 5359243"/>
              <a:gd name="connsiteX1460" fmla="*/ 7448067 w 8191242"/>
              <a:gd name="connsiteY1460" fmla="*/ 2613725 h 5359243"/>
              <a:gd name="connsiteX1461" fmla="*/ 7448067 w 8191242"/>
              <a:gd name="connsiteY1461" fmla="*/ 2590491 h 5359243"/>
              <a:gd name="connsiteX1462" fmla="*/ 7528743 w 8191242"/>
              <a:gd name="connsiteY1462" fmla="*/ 2575001 h 5359243"/>
              <a:gd name="connsiteX1463" fmla="*/ 7812988 w 8191242"/>
              <a:gd name="connsiteY1463" fmla="*/ 2567744 h 5359243"/>
              <a:gd name="connsiteX1464" fmla="*/ 7813022 w 8191242"/>
              <a:gd name="connsiteY1464" fmla="*/ 2568605 h 5359243"/>
              <a:gd name="connsiteX1465" fmla="*/ 7812378 w 8191242"/>
              <a:gd name="connsiteY1465" fmla="*/ 2567993 h 5359243"/>
              <a:gd name="connsiteX1466" fmla="*/ 6262794 w 8191242"/>
              <a:gd name="connsiteY1466" fmla="*/ 2567256 h 5359243"/>
              <a:gd name="connsiteX1467" fmla="*/ 6255050 w 8191242"/>
              <a:gd name="connsiteY1467" fmla="*/ 2575001 h 5359243"/>
              <a:gd name="connsiteX1468" fmla="*/ 6261826 w 8191242"/>
              <a:gd name="connsiteY1468" fmla="*/ 2579841 h 5359243"/>
              <a:gd name="connsiteX1469" fmla="*/ 6262556 w 8191242"/>
              <a:gd name="connsiteY1469" fmla="*/ 2587870 h 5359243"/>
              <a:gd name="connsiteX1470" fmla="*/ 6262503 w 8191242"/>
              <a:gd name="connsiteY1470" fmla="*/ 2587949 h 5359243"/>
              <a:gd name="connsiteX1471" fmla="*/ 6262766 w 8191242"/>
              <a:gd name="connsiteY1471" fmla="*/ 2590483 h 5359243"/>
              <a:gd name="connsiteX1472" fmla="*/ 6258922 w 8191242"/>
              <a:gd name="connsiteY1472" fmla="*/ 2589523 h 5359243"/>
              <a:gd name="connsiteX1473" fmla="*/ 6255050 w 8191242"/>
              <a:gd name="connsiteY1473" fmla="*/ 2582746 h 5359243"/>
              <a:gd name="connsiteX1474" fmla="*/ 6255050 w 8191242"/>
              <a:gd name="connsiteY1474" fmla="*/ 2598235 h 5359243"/>
              <a:gd name="connsiteX1475" fmla="*/ 6247305 w 8191242"/>
              <a:gd name="connsiteY1475" fmla="*/ 2575001 h 5359243"/>
              <a:gd name="connsiteX1476" fmla="*/ 6262794 w 8191242"/>
              <a:gd name="connsiteY1476" fmla="*/ 2567256 h 5359243"/>
              <a:gd name="connsiteX1477" fmla="*/ 6149848 w 8191242"/>
              <a:gd name="connsiteY1477" fmla="*/ 2565212 h 5359243"/>
              <a:gd name="connsiteX1478" fmla="*/ 6152268 w 8191242"/>
              <a:gd name="connsiteY1478" fmla="*/ 2574874 h 5359243"/>
              <a:gd name="connsiteX1479" fmla="*/ 6150856 w 8191242"/>
              <a:gd name="connsiteY1479" fmla="*/ 2573264 h 5359243"/>
              <a:gd name="connsiteX1480" fmla="*/ 6149848 w 8191242"/>
              <a:gd name="connsiteY1480" fmla="*/ 2565212 h 5359243"/>
              <a:gd name="connsiteX1481" fmla="*/ 7869748 w 8191242"/>
              <a:gd name="connsiteY1481" fmla="*/ 2562541 h 5359243"/>
              <a:gd name="connsiteX1482" fmla="*/ 7885323 w 8191242"/>
              <a:gd name="connsiteY1482" fmla="*/ 2575923 h 5359243"/>
              <a:gd name="connsiteX1483" fmla="*/ 7755643 w 8191242"/>
              <a:gd name="connsiteY1483" fmla="*/ 2599712 h 5359243"/>
              <a:gd name="connsiteX1484" fmla="*/ 7763749 w 8191242"/>
              <a:gd name="connsiteY1484" fmla="*/ 2623500 h 5359243"/>
              <a:gd name="connsiteX1485" fmla="*/ 7674595 w 8191242"/>
              <a:gd name="connsiteY1485" fmla="*/ 2663145 h 5359243"/>
              <a:gd name="connsiteX1486" fmla="*/ 7658383 w 8191242"/>
              <a:gd name="connsiteY1486" fmla="*/ 2663145 h 5359243"/>
              <a:gd name="connsiteX1487" fmla="*/ 7698909 w 8191242"/>
              <a:gd name="connsiteY1487" fmla="*/ 2631427 h 5359243"/>
              <a:gd name="connsiteX1488" fmla="*/ 7715118 w 8191242"/>
              <a:gd name="connsiteY1488" fmla="*/ 2647287 h 5359243"/>
              <a:gd name="connsiteX1489" fmla="*/ 7747539 w 8191242"/>
              <a:gd name="connsiteY1489" fmla="*/ 2631427 h 5359243"/>
              <a:gd name="connsiteX1490" fmla="*/ 7731327 w 8191242"/>
              <a:gd name="connsiteY1490" fmla="*/ 2607639 h 5359243"/>
              <a:gd name="connsiteX1491" fmla="*/ 7739434 w 8191242"/>
              <a:gd name="connsiteY1491" fmla="*/ 2583854 h 5359243"/>
              <a:gd name="connsiteX1492" fmla="*/ 7788064 w 8191242"/>
              <a:gd name="connsiteY1492" fmla="*/ 2583854 h 5359243"/>
              <a:gd name="connsiteX1493" fmla="*/ 7813139 w 8191242"/>
              <a:gd name="connsiteY1493" fmla="*/ 2571586 h 5359243"/>
              <a:gd name="connsiteX1494" fmla="*/ 7813022 w 8191242"/>
              <a:gd name="connsiteY1494" fmla="*/ 2568605 h 5359243"/>
              <a:gd name="connsiteX1495" fmla="*/ 7820738 w 8191242"/>
              <a:gd name="connsiteY1495" fmla="*/ 2575923 h 5359243"/>
              <a:gd name="connsiteX1496" fmla="*/ 7836693 w 8191242"/>
              <a:gd name="connsiteY1496" fmla="*/ 2575923 h 5359243"/>
              <a:gd name="connsiteX1497" fmla="*/ 7869748 w 8191242"/>
              <a:gd name="connsiteY1497" fmla="*/ 2562541 h 5359243"/>
              <a:gd name="connsiteX1498" fmla="*/ 7184421 w 8191242"/>
              <a:gd name="connsiteY1498" fmla="*/ 2559512 h 5359243"/>
              <a:gd name="connsiteX1499" fmla="*/ 7215400 w 8191242"/>
              <a:gd name="connsiteY1499" fmla="*/ 2575001 h 5359243"/>
              <a:gd name="connsiteX1500" fmla="*/ 7199910 w 8191242"/>
              <a:gd name="connsiteY1500" fmla="*/ 2582746 h 5359243"/>
              <a:gd name="connsiteX1501" fmla="*/ 7199910 w 8191242"/>
              <a:gd name="connsiteY1501" fmla="*/ 2575001 h 5359243"/>
              <a:gd name="connsiteX1502" fmla="*/ 7184421 w 8191242"/>
              <a:gd name="connsiteY1502" fmla="*/ 2559512 h 5359243"/>
              <a:gd name="connsiteX1503" fmla="*/ 6142752 w 8191242"/>
              <a:gd name="connsiteY1503" fmla="*/ 2544022 h 5359243"/>
              <a:gd name="connsiteX1504" fmla="*/ 6135008 w 8191242"/>
              <a:gd name="connsiteY1504" fmla="*/ 2567256 h 5359243"/>
              <a:gd name="connsiteX1505" fmla="*/ 6142752 w 8191242"/>
              <a:gd name="connsiteY1505" fmla="*/ 2544022 h 5359243"/>
              <a:gd name="connsiteX1506" fmla="*/ 7256234 w 8191242"/>
              <a:gd name="connsiteY1506" fmla="*/ 2541461 h 5359243"/>
              <a:gd name="connsiteX1507" fmla="*/ 7256061 w 8191242"/>
              <a:gd name="connsiteY1507" fmla="*/ 2541871 h 5359243"/>
              <a:gd name="connsiteX1508" fmla="*/ 7255738 w 8191242"/>
              <a:gd name="connsiteY1508" fmla="*/ 2541544 h 5359243"/>
              <a:gd name="connsiteX1509" fmla="*/ 6184499 w 8191242"/>
              <a:gd name="connsiteY1509" fmla="*/ 2540175 h 5359243"/>
              <a:gd name="connsiteX1510" fmla="*/ 6190170 w 8191242"/>
              <a:gd name="connsiteY1510" fmla="*/ 2557160 h 5359243"/>
              <a:gd name="connsiteX1511" fmla="*/ 6190170 w 8191242"/>
              <a:gd name="connsiteY1511" fmla="*/ 2573264 h 5359243"/>
              <a:gd name="connsiteX1512" fmla="*/ 6174041 w 8191242"/>
              <a:gd name="connsiteY1512" fmla="*/ 2581317 h 5359243"/>
              <a:gd name="connsiteX1513" fmla="*/ 6165977 w 8191242"/>
              <a:gd name="connsiteY1513" fmla="*/ 2565212 h 5359243"/>
              <a:gd name="connsiteX1514" fmla="*/ 6182105 w 8191242"/>
              <a:gd name="connsiteY1514" fmla="*/ 2541055 h 5359243"/>
              <a:gd name="connsiteX1515" fmla="*/ 6184499 w 8191242"/>
              <a:gd name="connsiteY1515" fmla="*/ 2540175 h 5359243"/>
              <a:gd name="connsiteX1516" fmla="*/ 7869114 w 8191242"/>
              <a:gd name="connsiteY1516" fmla="*/ 2536278 h 5359243"/>
              <a:gd name="connsiteX1517" fmla="*/ 7843787 w 8191242"/>
              <a:gd name="connsiteY1517" fmla="*/ 2555109 h 5359243"/>
              <a:gd name="connsiteX1518" fmla="*/ 7812988 w 8191242"/>
              <a:gd name="connsiteY1518" fmla="*/ 2567744 h 5359243"/>
              <a:gd name="connsiteX1519" fmla="*/ 7812378 w 8191242"/>
              <a:gd name="connsiteY1519" fmla="*/ 2552135 h 5359243"/>
              <a:gd name="connsiteX1520" fmla="*/ 7739434 w 8191242"/>
              <a:gd name="connsiteY1520" fmla="*/ 2560066 h 5359243"/>
              <a:gd name="connsiteX1521" fmla="*/ 7731327 w 8191242"/>
              <a:gd name="connsiteY1521" fmla="*/ 2575923 h 5359243"/>
              <a:gd name="connsiteX1522" fmla="*/ 7707013 w 8191242"/>
              <a:gd name="connsiteY1522" fmla="*/ 2567993 h 5359243"/>
              <a:gd name="connsiteX1523" fmla="*/ 7698909 w 8191242"/>
              <a:gd name="connsiteY1523" fmla="*/ 2567993 h 5359243"/>
              <a:gd name="connsiteX1524" fmla="*/ 7695870 w 8191242"/>
              <a:gd name="connsiteY1524" fmla="*/ 2574932 h 5359243"/>
              <a:gd name="connsiteX1525" fmla="*/ 7696917 w 8191242"/>
              <a:gd name="connsiteY1525" fmla="*/ 2576639 h 5359243"/>
              <a:gd name="connsiteX1526" fmla="*/ 7692704 w 8191242"/>
              <a:gd name="connsiteY1526" fmla="*/ 2578153 h 5359243"/>
              <a:gd name="connsiteX1527" fmla="*/ 7666489 w 8191242"/>
              <a:gd name="connsiteY1527" fmla="*/ 2575923 h 5359243"/>
              <a:gd name="connsiteX1528" fmla="*/ 7674595 w 8191242"/>
              <a:gd name="connsiteY1528" fmla="*/ 2615569 h 5359243"/>
              <a:gd name="connsiteX1529" fmla="*/ 7658383 w 8191242"/>
              <a:gd name="connsiteY1529" fmla="*/ 2607639 h 5359243"/>
              <a:gd name="connsiteX1530" fmla="*/ 7658383 w 8191242"/>
              <a:gd name="connsiteY1530" fmla="*/ 2591781 h 5359243"/>
              <a:gd name="connsiteX1531" fmla="*/ 7642174 w 8191242"/>
              <a:gd name="connsiteY1531" fmla="*/ 2583854 h 5359243"/>
              <a:gd name="connsiteX1532" fmla="*/ 7617859 w 8191242"/>
              <a:gd name="connsiteY1532" fmla="*/ 2591781 h 5359243"/>
              <a:gd name="connsiteX1533" fmla="*/ 7617859 w 8191242"/>
              <a:gd name="connsiteY1533" fmla="*/ 2583854 h 5359243"/>
              <a:gd name="connsiteX1534" fmla="*/ 7544915 w 8191242"/>
              <a:gd name="connsiteY1534" fmla="*/ 2599712 h 5359243"/>
              <a:gd name="connsiteX1535" fmla="*/ 7536809 w 8191242"/>
              <a:gd name="connsiteY1535" fmla="*/ 2591781 h 5359243"/>
              <a:gd name="connsiteX1536" fmla="*/ 7544915 w 8191242"/>
              <a:gd name="connsiteY1536" fmla="*/ 2575923 h 5359243"/>
              <a:gd name="connsiteX1537" fmla="*/ 7634068 w 8191242"/>
              <a:gd name="connsiteY1537" fmla="*/ 2560066 h 5359243"/>
              <a:gd name="connsiteX1538" fmla="*/ 7869114 w 8191242"/>
              <a:gd name="connsiteY1538" fmla="*/ 2536278 h 5359243"/>
              <a:gd name="connsiteX1539" fmla="*/ 7141826 w 8191242"/>
              <a:gd name="connsiteY1539" fmla="*/ 2536278 h 5359243"/>
              <a:gd name="connsiteX1540" fmla="*/ 7184423 w 8191242"/>
              <a:gd name="connsiteY1540" fmla="*/ 2582746 h 5359243"/>
              <a:gd name="connsiteX1541" fmla="*/ 7167385 w 8191242"/>
              <a:gd name="connsiteY1541" fmla="*/ 2590491 h 5359243"/>
              <a:gd name="connsiteX1542" fmla="*/ 7150347 w 8191242"/>
              <a:gd name="connsiteY1542" fmla="*/ 2551766 h 5359243"/>
              <a:gd name="connsiteX1543" fmla="*/ 7150347 w 8191242"/>
              <a:gd name="connsiteY1543" fmla="*/ 2559512 h 5359243"/>
              <a:gd name="connsiteX1544" fmla="*/ 7141826 w 8191242"/>
              <a:gd name="connsiteY1544" fmla="*/ 2536278 h 5359243"/>
              <a:gd name="connsiteX1545" fmla="*/ 6286939 w 8191242"/>
              <a:gd name="connsiteY1545" fmla="*/ 2533004 h 5359243"/>
              <a:gd name="connsiteX1546" fmla="*/ 6306217 w 8191242"/>
              <a:gd name="connsiteY1546" fmla="*/ 2598679 h 5359243"/>
              <a:gd name="connsiteX1547" fmla="*/ 6295459 w 8191242"/>
              <a:gd name="connsiteY1547" fmla="*/ 2612920 h 5359243"/>
              <a:gd name="connsiteX1548" fmla="*/ 6297018 w 8191242"/>
              <a:gd name="connsiteY1548" fmla="*/ 2583329 h 5359243"/>
              <a:gd name="connsiteX1549" fmla="*/ 6295842 w 8191242"/>
              <a:gd name="connsiteY1549" fmla="*/ 2577459 h 5359243"/>
              <a:gd name="connsiteX1550" fmla="*/ 6286997 w 8191242"/>
              <a:gd name="connsiteY1550" fmla="*/ 2589523 h 5359243"/>
              <a:gd name="connsiteX1551" fmla="*/ 6263568 w 8191242"/>
              <a:gd name="connsiteY1551" fmla="*/ 2598235 h 5359243"/>
              <a:gd name="connsiteX1552" fmla="*/ 6262766 w 8191242"/>
              <a:gd name="connsiteY1552" fmla="*/ 2590483 h 5359243"/>
              <a:gd name="connsiteX1553" fmla="*/ 6262794 w 8191242"/>
              <a:gd name="connsiteY1553" fmla="*/ 2590491 h 5359243"/>
              <a:gd name="connsiteX1554" fmla="*/ 6262556 w 8191242"/>
              <a:gd name="connsiteY1554" fmla="*/ 2587870 h 5359243"/>
              <a:gd name="connsiteX1555" fmla="*/ 6267829 w 8191242"/>
              <a:gd name="connsiteY1555" fmla="*/ 2579841 h 5359243"/>
              <a:gd name="connsiteX1556" fmla="*/ 6272088 w 8191242"/>
              <a:gd name="connsiteY1556" fmla="*/ 2567256 h 5359243"/>
              <a:gd name="connsiteX1557" fmla="*/ 6278477 w 8191242"/>
              <a:gd name="connsiteY1557" fmla="*/ 2565319 h 5359243"/>
              <a:gd name="connsiteX1558" fmla="*/ 6295091 w 8191242"/>
              <a:gd name="connsiteY1558" fmla="*/ 2573710 h 5359243"/>
              <a:gd name="connsiteX1559" fmla="*/ 7215724 w 8191242"/>
              <a:gd name="connsiteY1559" fmla="*/ 2525520 h 5359243"/>
              <a:gd name="connsiteX1560" fmla="*/ 7223791 w 8191242"/>
              <a:gd name="connsiteY1560" fmla="*/ 2525520 h 5359243"/>
              <a:gd name="connsiteX1561" fmla="*/ 7223791 w 8191242"/>
              <a:gd name="connsiteY1561" fmla="*/ 2541871 h 5359243"/>
              <a:gd name="connsiteX1562" fmla="*/ 7207655 w 8191242"/>
              <a:gd name="connsiteY1562" fmla="*/ 2533694 h 5359243"/>
              <a:gd name="connsiteX1563" fmla="*/ 7215724 w 8191242"/>
              <a:gd name="connsiteY1563" fmla="*/ 2525520 h 5359243"/>
              <a:gd name="connsiteX1564" fmla="*/ 7231858 w 8191242"/>
              <a:gd name="connsiteY1564" fmla="*/ 2517343 h 5359243"/>
              <a:gd name="connsiteX1565" fmla="*/ 7240935 w 8191242"/>
              <a:gd name="connsiteY1565" fmla="*/ 2526541 h 5359243"/>
              <a:gd name="connsiteX1566" fmla="*/ 7255738 w 8191242"/>
              <a:gd name="connsiteY1566" fmla="*/ 2541544 h 5359243"/>
              <a:gd name="connsiteX1567" fmla="*/ 7254549 w 8191242"/>
              <a:gd name="connsiteY1567" fmla="*/ 2541742 h 5359243"/>
              <a:gd name="connsiteX1568" fmla="*/ 7239927 w 8191242"/>
              <a:gd name="connsiteY1568" fmla="*/ 2550045 h 5359243"/>
              <a:gd name="connsiteX1569" fmla="*/ 7247994 w 8191242"/>
              <a:gd name="connsiteY1569" fmla="*/ 2574569 h 5359243"/>
              <a:gd name="connsiteX1570" fmla="*/ 7231858 w 8191242"/>
              <a:gd name="connsiteY1570" fmla="*/ 2574569 h 5359243"/>
              <a:gd name="connsiteX1571" fmla="*/ 7239927 w 8191242"/>
              <a:gd name="connsiteY1571" fmla="*/ 2566395 h 5359243"/>
              <a:gd name="connsiteX1572" fmla="*/ 7231858 w 8191242"/>
              <a:gd name="connsiteY1572" fmla="*/ 2558221 h 5359243"/>
              <a:gd name="connsiteX1573" fmla="*/ 7223791 w 8191242"/>
              <a:gd name="connsiteY1573" fmla="*/ 2566395 h 5359243"/>
              <a:gd name="connsiteX1574" fmla="*/ 7223791 w 8191242"/>
              <a:gd name="connsiteY1574" fmla="*/ 2541871 h 5359243"/>
              <a:gd name="connsiteX1575" fmla="*/ 7239927 w 8191242"/>
              <a:gd name="connsiteY1575" fmla="*/ 2541871 h 5359243"/>
              <a:gd name="connsiteX1576" fmla="*/ 7231858 w 8191242"/>
              <a:gd name="connsiteY1576" fmla="*/ 2517343 h 5359243"/>
              <a:gd name="connsiteX1577" fmla="*/ 8086686 w 8191242"/>
              <a:gd name="connsiteY1577" fmla="*/ 2516914 h 5359243"/>
              <a:gd name="connsiteX1578" fmla="*/ 7966048 w 8191242"/>
              <a:gd name="connsiteY1578" fmla="*/ 2549301 h 5359243"/>
              <a:gd name="connsiteX1579" fmla="*/ 7877578 w 8191242"/>
              <a:gd name="connsiteY1579" fmla="*/ 2557399 h 5359243"/>
              <a:gd name="connsiteX1580" fmla="*/ 7941918 w 8191242"/>
              <a:gd name="connsiteY1580" fmla="*/ 2549301 h 5359243"/>
              <a:gd name="connsiteX1581" fmla="*/ 7877578 w 8191242"/>
              <a:gd name="connsiteY1581" fmla="*/ 2549301 h 5359243"/>
              <a:gd name="connsiteX1582" fmla="*/ 8086686 w 8191242"/>
              <a:gd name="connsiteY1582" fmla="*/ 2516914 h 5359243"/>
              <a:gd name="connsiteX1583" fmla="*/ 6255135 w 8191242"/>
              <a:gd name="connsiteY1583" fmla="*/ 2514039 h 5359243"/>
              <a:gd name="connsiteX1584" fmla="*/ 6266375 w 8191242"/>
              <a:gd name="connsiteY1584" fmla="*/ 2518879 h 5359243"/>
              <a:gd name="connsiteX1585" fmla="*/ 6250025 w 8191242"/>
              <a:gd name="connsiteY1585" fmla="*/ 2526624 h 5359243"/>
              <a:gd name="connsiteX1586" fmla="*/ 6255135 w 8191242"/>
              <a:gd name="connsiteY1586" fmla="*/ 2514039 h 5359243"/>
              <a:gd name="connsiteX1587" fmla="*/ 7280263 w 8191242"/>
              <a:gd name="connsiteY1587" fmla="*/ 2509169 h 5359243"/>
              <a:gd name="connsiteX1588" fmla="*/ 7288333 w 8191242"/>
              <a:gd name="connsiteY1588" fmla="*/ 2525520 h 5359243"/>
              <a:gd name="connsiteX1589" fmla="*/ 7304466 w 8191242"/>
              <a:gd name="connsiteY1589" fmla="*/ 2533694 h 5359243"/>
              <a:gd name="connsiteX1590" fmla="*/ 7272197 w 8191242"/>
              <a:gd name="connsiteY1590" fmla="*/ 2538804 h 5359243"/>
              <a:gd name="connsiteX1591" fmla="*/ 7256234 w 8191242"/>
              <a:gd name="connsiteY1591" fmla="*/ 2541461 h 5359243"/>
              <a:gd name="connsiteX1592" fmla="*/ 7259087 w 8191242"/>
              <a:gd name="connsiteY1592" fmla="*/ 2534716 h 5359243"/>
              <a:gd name="connsiteX1593" fmla="*/ 7256061 w 8191242"/>
              <a:gd name="connsiteY1593" fmla="*/ 2533694 h 5359243"/>
              <a:gd name="connsiteX1594" fmla="*/ 7280263 w 8191242"/>
              <a:gd name="connsiteY1594" fmla="*/ 2533694 h 5359243"/>
              <a:gd name="connsiteX1595" fmla="*/ 7272197 w 8191242"/>
              <a:gd name="connsiteY1595" fmla="*/ 2517343 h 5359243"/>
              <a:gd name="connsiteX1596" fmla="*/ 7280263 w 8191242"/>
              <a:gd name="connsiteY1596" fmla="*/ 2509169 h 5359243"/>
              <a:gd name="connsiteX1597" fmla="*/ 7103103 w 8191242"/>
              <a:gd name="connsiteY1597" fmla="*/ 2494002 h 5359243"/>
              <a:gd name="connsiteX1598" fmla="*/ 7126336 w 8191242"/>
              <a:gd name="connsiteY1598" fmla="*/ 2502071 h 5359243"/>
              <a:gd name="connsiteX1599" fmla="*/ 7118592 w 8191242"/>
              <a:gd name="connsiteY1599" fmla="*/ 2542408 h 5359243"/>
              <a:gd name="connsiteX1600" fmla="*/ 7126336 w 8191242"/>
              <a:gd name="connsiteY1600" fmla="*/ 2542408 h 5359243"/>
              <a:gd name="connsiteX1601" fmla="*/ 7095357 w 8191242"/>
              <a:gd name="connsiteY1601" fmla="*/ 2510138 h 5359243"/>
              <a:gd name="connsiteX1602" fmla="*/ 7103103 w 8191242"/>
              <a:gd name="connsiteY1602" fmla="*/ 2494002 h 5359243"/>
              <a:gd name="connsiteX1603" fmla="*/ 7368361 w 8191242"/>
              <a:gd name="connsiteY1603" fmla="*/ 2493680 h 5359243"/>
              <a:gd name="connsiteX1604" fmla="*/ 7393532 w 8191242"/>
              <a:gd name="connsiteY1604" fmla="*/ 2516914 h 5359243"/>
              <a:gd name="connsiteX1605" fmla="*/ 7351581 w 8191242"/>
              <a:gd name="connsiteY1605" fmla="*/ 2516914 h 5359243"/>
              <a:gd name="connsiteX1606" fmla="*/ 7368361 w 8191242"/>
              <a:gd name="connsiteY1606" fmla="*/ 2493680 h 5359243"/>
              <a:gd name="connsiteX1607" fmla="*/ 7312210 w 8191242"/>
              <a:gd name="connsiteY1607" fmla="*/ 2493680 h 5359243"/>
              <a:gd name="connsiteX1608" fmla="*/ 7343189 w 8191242"/>
              <a:gd name="connsiteY1608" fmla="*/ 2518573 h 5359243"/>
              <a:gd name="connsiteX1609" fmla="*/ 7296722 w 8191242"/>
              <a:gd name="connsiteY1609" fmla="*/ 2518573 h 5359243"/>
              <a:gd name="connsiteX1610" fmla="*/ 7319956 w 8191242"/>
              <a:gd name="connsiteY1610" fmla="*/ 2526871 h 5359243"/>
              <a:gd name="connsiteX1611" fmla="*/ 7312210 w 8191242"/>
              <a:gd name="connsiteY1611" fmla="*/ 2493680 h 5359243"/>
              <a:gd name="connsiteX1612" fmla="*/ 6380427 w 8191242"/>
              <a:gd name="connsiteY1612" fmla="*/ 2492742 h 5359243"/>
              <a:gd name="connsiteX1613" fmla="*/ 6404920 w 8191242"/>
              <a:gd name="connsiteY1613" fmla="*/ 2495645 h 5359243"/>
              <a:gd name="connsiteX1614" fmla="*/ 6370844 w 8191242"/>
              <a:gd name="connsiteY1614" fmla="*/ 2511134 h 5359243"/>
              <a:gd name="connsiteX1615" fmla="*/ 6362323 w 8191242"/>
              <a:gd name="connsiteY1615" fmla="*/ 2495645 h 5359243"/>
              <a:gd name="connsiteX1616" fmla="*/ 6380427 w 8191242"/>
              <a:gd name="connsiteY1616" fmla="*/ 2492742 h 5359243"/>
              <a:gd name="connsiteX1617" fmla="*/ 7401277 w 8191242"/>
              <a:gd name="connsiteY1617" fmla="*/ 2485936 h 5359243"/>
              <a:gd name="connsiteX1618" fmla="*/ 7409021 w 8191242"/>
              <a:gd name="connsiteY1618" fmla="*/ 2501425 h 5359243"/>
              <a:gd name="connsiteX1619" fmla="*/ 7416766 w 8191242"/>
              <a:gd name="connsiteY1619" fmla="*/ 2501425 h 5359243"/>
              <a:gd name="connsiteX1620" fmla="*/ 7393532 w 8191242"/>
              <a:gd name="connsiteY1620" fmla="*/ 2501425 h 5359243"/>
              <a:gd name="connsiteX1621" fmla="*/ 7401277 w 8191242"/>
              <a:gd name="connsiteY1621" fmla="*/ 2485936 h 5359243"/>
              <a:gd name="connsiteX1622" fmla="*/ 6320882 w 8191242"/>
              <a:gd name="connsiteY1622" fmla="*/ 2485936 h 5359243"/>
              <a:gd name="connsiteX1623" fmla="*/ 6332499 w 8191242"/>
              <a:gd name="connsiteY1623" fmla="*/ 2498278 h 5359243"/>
              <a:gd name="connsiteX1624" fmla="*/ 6339089 w 8191242"/>
              <a:gd name="connsiteY1624" fmla="*/ 2497866 h 5359243"/>
              <a:gd name="connsiteX1625" fmla="*/ 6344051 w 8191242"/>
              <a:gd name="connsiteY1625" fmla="*/ 2497097 h 5359243"/>
              <a:gd name="connsiteX1626" fmla="*/ 6344747 w 8191242"/>
              <a:gd name="connsiteY1626" fmla="*/ 2497513 h 5359243"/>
              <a:gd name="connsiteX1627" fmla="*/ 6355732 w 8191242"/>
              <a:gd name="connsiteY1627" fmla="*/ 2496826 h 5359243"/>
              <a:gd name="connsiteX1628" fmla="*/ 6367350 w 8191242"/>
              <a:gd name="connsiteY1628" fmla="*/ 2509169 h 5359243"/>
              <a:gd name="connsiteX1629" fmla="*/ 6359605 w 8191242"/>
              <a:gd name="connsiteY1629" fmla="*/ 2501425 h 5359243"/>
              <a:gd name="connsiteX1630" fmla="*/ 6351861 w 8191242"/>
              <a:gd name="connsiteY1630" fmla="*/ 2524659 h 5359243"/>
              <a:gd name="connsiteX1631" fmla="*/ 6351861 w 8191242"/>
              <a:gd name="connsiteY1631" fmla="*/ 2516914 h 5359243"/>
              <a:gd name="connsiteX1632" fmla="*/ 6346052 w 8191242"/>
              <a:gd name="connsiteY1632" fmla="*/ 2506024 h 5359243"/>
              <a:gd name="connsiteX1633" fmla="*/ 6344389 w 8191242"/>
              <a:gd name="connsiteY1633" fmla="*/ 2505815 h 5359243"/>
              <a:gd name="connsiteX1634" fmla="*/ 6338267 w 8191242"/>
              <a:gd name="connsiteY1634" fmla="*/ 2507273 h 5359243"/>
              <a:gd name="connsiteX1635" fmla="*/ 6328626 w 8191242"/>
              <a:gd name="connsiteY1635" fmla="*/ 2516914 h 5359243"/>
              <a:gd name="connsiteX1636" fmla="*/ 6326878 w 8191242"/>
              <a:gd name="connsiteY1636" fmla="*/ 2511233 h 5359243"/>
              <a:gd name="connsiteX1637" fmla="*/ 6308109 w 8191242"/>
              <a:gd name="connsiteY1637" fmla="*/ 2518879 h 5359243"/>
              <a:gd name="connsiteX1638" fmla="*/ 6314281 w 8191242"/>
              <a:gd name="connsiteY1638" fmla="*/ 2507746 h 5359243"/>
              <a:gd name="connsiteX1639" fmla="*/ 6324253 w 8191242"/>
              <a:gd name="connsiteY1639" fmla="*/ 2501951 h 5359243"/>
              <a:gd name="connsiteX1640" fmla="*/ 7141826 w 8191242"/>
              <a:gd name="connsiteY1640" fmla="*/ 2478190 h 5359243"/>
              <a:gd name="connsiteX1641" fmla="*/ 7141826 w 8191242"/>
              <a:gd name="connsiteY1641" fmla="*/ 2509169 h 5359243"/>
              <a:gd name="connsiteX1642" fmla="*/ 7131179 w 8191242"/>
              <a:gd name="connsiteY1642" fmla="*/ 2499488 h 5359243"/>
              <a:gd name="connsiteX1643" fmla="*/ 7128062 w 8191242"/>
              <a:gd name="connsiteY1643" fmla="*/ 2485779 h 5359243"/>
              <a:gd name="connsiteX1644" fmla="*/ 7136986 w 8191242"/>
              <a:gd name="connsiteY1644" fmla="*/ 2484966 h 5359243"/>
              <a:gd name="connsiteX1645" fmla="*/ 7141826 w 8191242"/>
              <a:gd name="connsiteY1645" fmla="*/ 2478190 h 5359243"/>
              <a:gd name="connsiteX1646" fmla="*/ 7126336 w 8191242"/>
              <a:gd name="connsiteY1646" fmla="*/ 2478190 h 5359243"/>
              <a:gd name="connsiteX1647" fmla="*/ 7128062 w 8191242"/>
              <a:gd name="connsiteY1647" fmla="*/ 2485779 h 5359243"/>
              <a:gd name="connsiteX1648" fmla="*/ 7126336 w 8191242"/>
              <a:gd name="connsiteY1648" fmla="*/ 2485936 h 5359243"/>
              <a:gd name="connsiteX1649" fmla="*/ 7126336 w 8191242"/>
              <a:gd name="connsiteY1649" fmla="*/ 2478190 h 5359243"/>
              <a:gd name="connsiteX1650" fmla="*/ 6246307 w 8191242"/>
              <a:gd name="connsiteY1650" fmla="*/ 2474533 h 5359243"/>
              <a:gd name="connsiteX1651" fmla="*/ 6247307 w 8191242"/>
              <a:gd name="connsiteY1651" fmla="*/ 2478622 h 5359243"/>
              <a:gd name="connsiteX1652" fmla="*/ 6246307 w 8191242"/>
              <a:gd name="connsiteY1652" fmla="*/ 2474534 h 5359243"/>
              <a:gd name="connsiteX1653" fmla="*/ 7111037 w 8191242"/>
              <a:gd name="connsiteY1653" fmla="*/ 2469052 h 5359243"/>
              <a:gd name="connsiteX1654" fmla="*/ 7119568 w 8191242"/>
              <a:gd name="connsiteY1654" fmla="*/ 2471607 h 5359243"/>
              <a:gd name="connsiteX1655" fmla="*/ 7117550 w 8191242"/>
              <a:gd name="connsiteY1655" fmla="*/ 2492743 h 5359243"/>
              <a:gd name="connsiteX1656" fmla="*/ 7113518 w 8191242"/>
              <a:gd name="connsiteY1656" fmla="*/ 2482679 h 5359243"/>
              <a:gd name="connsiteX1657" fmla="*/ 6183803 w 8191242"/>
              <a:gd name="connsiteY1657" fmla="*/ 2467772 h 5359243"/>
              <a:gd name="connsiteX1658" fmla="*/ 6177352 w 8191242"/>
              <a:gd name="connsiteY1658" fmla="*/ 2468709 h 5359243"/>
              <a:gd name="connsiteX1659" fmla="*/ 6183283 w 8191242"/>
              <a:gd name="connsiteY1659" fmla="*/ 2478622 h 5359243"/>
              <a:gd name="connsiteX1660" fmla="*/ 7134055 w 8191242"/>
              <a:gd name="connsiteY1660" fmla="*/ 2467570 h 5359243"/>
              <a:gd name="connsiteX1661" fmla="*/ 7134022 w 8191242"/>
              <a:gd name="connsiteY1661" fmla="*/ 2468344 h 5359243"/>
              <a:gd name="connsiteX1662" fmla="*/ 7133679 w 8191242"/>
              <a:gd name="connsiteY1662" fmla="*/ 2468589 h 5359243"/>
              <a:gd name="connsiteX1663" fmla="*/ 7110737 w 8191242"/>
              <a:gd name="connsiteY1663" fmla="*/ 2467409 h 5359243"/>
              <a:gd name="connsiteX1664" fmla="*/ 7111037 w 8191242"/>
              <a:gd name="connsiteY1664" fmla="*/ 2469052 h 5359243"/>
              <a:gd name="connsiteX1665" fmla="*/ 7109486 w 8191242"/>
              <a:gd name="connsiteY1665" fmla="*/ 2468589 h 5359243"/>
              <a:gd name="connsiteX1666" fmla="*/ 7287871 w 8191242"/>
              <a:gd name="connsiteY1666" fmla="*/ 2462701 h 5359243"/>
              <a:gd name="connsiteX1667" fmla="*/ 7304466 w 8191242"/>
              <a:gd name="connsiteY1667" fmla="*/ 2485936 h 5359243"/>
              <a:gd name="connsiteX1668" fmla="*/ 7296168 w 8191242"/>
              <a:gd name="connsiteY1668" fmla="*/ 2485936 h 5359243"/>
              <a:gd name="connsiteX1669" fmla="*/ 7287871 w 8191242"/>
              <a:gd name="connsiteY1669" fmla="*/ 2493680 h 5359243"/>
              <a:gd name="connsiteX1670" fmla="*/ 7287871 w 8191242"/>
              <a:gd name="connsiteY1670" fmla="*/ 2470446 h 5359243"/>
              <a:gd name="connsiteX1671" fmla="*/ 7254677 w 8191242"/>
              <a:gd name="connsiteY1671" fmla="*/ 2493680 h 5359243"/>
              <a:gd name="connsiteX1672" fmla="*/ 7246379 w 8191242"/>
              <a:gd name="connsiteY1672" fmla="*/ 2478190 h 5359243"/>
              <a:gd name="connsiteX1673" fmla="*/ 7262976 w 8191242"/>
              <a:gd name="connsiteY1673" fmla="*/ 2478190 h 5359243"/>
              <a:gd name="connsiteX1674" fmla="*/ 7287871 w 8191242"/>
              <a:gd name="connsiteY1674" fmla="*/ 2462701 h 5359243"/>
              <a:gd name="connsiteX1675" fmla="*/ 6117591 w 8191242"/>
              <a:gd name="connsiteY1675" fmla="*/ 2460537 h 5359243"/>
              <a:gd name="connsiteX1676" fmla="*/ 6116349 w 8191242"/>
              <a:gd name="connsiteY1676" fmla="*/ 2465913 h 5359243"/>
              <a:gd name="connsiteX1677" fmla="*/ 6120344 w 8191242"/>
              <a:gd name="connsiteY1677" fmla="*/ 2464936 h 5359243"/>
              <a:gd name="connsiteX1678" fmla="*/ 6563515 w 8191242"/>
              <a:gd name="connsiteY1678" fmla="*/ 2453994 h 5359243"/>
              <a:gd name="connsiteX1679" fmla="*/ 6568174 w 8191242"/>
              <a:gd name="connsiteY1679" fmla="*/ 2456509 h 5359243"/>
              <a:gd name="connsiteX1680" fmla="*/ 6569185 w 8191242"/>
              <a:gd name="connsiteY1680" fmla="*/ 2476641 h 5359243"/>
              <a:gd name="connsiteX1681" fmla="*/ 6553056 w 8191242"/>
              <a:gd name="connsiteY1681" fmla="*/ 2468589 h 5359243"/>
              <a:gd name="connsiteX1682" fmla="*/ 6561120 w 8191242"/>
              <a:gd name="connsiteY1682" fmla="*/ 2460537 h 5359243"/>
              <a:gd name="connsiteX1683" fmla="*/ 6563515 w 8191242"/>
              <a:gd name="connsiteY1683" fmla="*/ 2453994 h 5359243"/>
              <a:gd name="connsiteX1684" fmla="*/ 7544553 w 8191242"/>
              <a:gd name="connsiteY1684" fmla="*/ 2453795 h 5359243"/>
              <a:gd name="connsiteX1685" fmla="*/ 7545750 w 8191242"/>
              <a:gd name="connsiteY1685" fmla="*/ 2459151 h 5359243"/>
              <a:gd name="connsiteX1686" fmla="*/ 7545575 w 8191242"/>
              <a:gd name="connsiteY1686" fmla="*/ 2458877 h 5359243"/>
              <a:gd name="connsiteX1687" fmla="*/ 7544553 w 8191242"/>
              <a:gd name="connsiteY1687" fmla="*/ 2453795 h 5359243"/>
              <a:gd name="connsiteX1688" fmla="*/ 7141743 w 8191242"/>
              <a:gd name="connsiteY1688" fmla="*/ 2452485 h 5359243"/>
              <a:gd name="connsiteX1689" fmla="*/ 7133679 w 8191242"/>
              <a:gd name="connsiteY1689" fmla="*/ 2476641 h 5359243"/>
              <a:gd name="connsiteX1690" fmla="*/ 7134022 w 8191242"/>
              <a:gd name="connsiteY1690" fmla="*/ 2468344 h 5359243"/>
              <a:gd name="connsiteX1691" fmla="*/ 7140735 w 8191242"/>
              <a:gd name="connsiteY1691" fmla="*/ 2463556 h 5359243"/>
              <a:gd name="connsiteX1692" fmla="*/ 7141743 w 8191242"/>
              <a:gd name="connsiteY1692" fmla="*/ 2452485 h 5359243"/>
              <a:gd name="connsiteX1693" fmla="*/ 7335445 w 8191242"/>
              <a:gd name="connsiteY1693" fmla="*/ 2447211 h 5359243"/>
              <a:gd name="connsiteX1694" fmla="*/ 7343189 w 8191242"/>
              <a:gd name="connsiteY1694" fmla="*/ 2470446 h 5359243"/>
              <a:gd name="connsiteX1695" fmla="*/ 7327701 w 8191242"/>
              <a:gd name="connsiteY1695" fmla="*/ 2478190 h 5359243"/>
              <a:gd name="connsiteX1696" fmla="*/ 7319956 w 8191242"/>
              <a:gd name="connsiteY1696" fmla="*/ 2470446 h 5359243"/>
              <a:gd name="connsiteX1697" fmla="*/ 7312210 w 8191242"/>
              <a:gd name="connsiteY1697" fmla="*/ 2462701 h 5359243"/>
              <a:gd name="connsiteX1698" fmla="*/ 7335445 w 8191242"/>
              <a:gd name="connsiteY1698" fmla="*/ 2447211 h 5359243"/>
              <a:gd name="connsiteX1699" fmla="*/ 6255050 w 8191242"/>
              <a:gd name="connsiteY1699" fmla="*/ 2447211 h 5359243"/>
              <a:gd name="connsiteX1700" fmla="*/ 6262794 w 8191242"/>
              <a:gd name="connsiteY1700" fmla="*/ 2501425 h 5359243"/>
              <a:gd name="connsiteX1701" fmla="*/ 6255050 w 8191242"/>
              <a:gd name="connsiteY1701" fmla="*/ 2447211 h 5359243"/>
              <a:gd name="connsiteX1702" fmla="*/ 7206690 w 8191242"/>
              <a:gd name="connsiteY1702" fmla="*/ 2446243 h 5359243"/>
              <a:gd name="connsiteX1703" fmla="*/ 7223147 w 8191242"/>
              <a:gd name="connsiteY1703" fmla="*/ 2447211 h 5359243"/>
              <a:gd name="connsiteX1704" fmla="*/ 7238636 w 8191242"/>
              <a:gd name="connsiteY1704" fmla="*/ 2478190 h 5359243"/>
              <a:gd name="connsiteX1705" fmla="*/ 7207658 w 8191242"/>
              <a:gd name="connsiteY1705" fmla="*/ 2462701 h 5359243"/>
              <a:gd name="connsiteX1706" fmla="*/ 7206690 w 8191242"/>
              <a:gd name="connsiteY1706" fmla="*/ 2446243 h 5359243"/>
              <a:gd name="connsiteX1707" fmla="*/ 6798517 w 8191242"/>
              <a:gd name="connsiteY1707" fmla="*/ 2445275 h 5359243"/>
              <a:gd name="connsiteX1708" fmla="*/ 6812675 w 8191242"/>
              <a:gd name="connsiteY1708" fmla="*/ 2462701 h 5359243"/>
              <a:gd name="connsiteX1709" fmla="*/ 6789440 w 8191242"/>
              <a:gd name="connsiteY1709" fmla="*/ 2447211 h 5359243"/>
              <a:gd name="connsiteX1710" fmla="*/ 6798517 w 8191242"/>
              <a:gd name="connsiteY1710" fmla="*/ 2445275 h 5359243"/>
              <a:gd name="connsiteX1711" fmla="*/ 7611166 w 8191242"/>
              <a:gd name="connsiteY1711" fmla="*/ 2444065 h 5359243"/>
              <a:gd name="connsiteX1712" fmla="*/ 7611262 w 8191242"/>
              <a:gd name="connsiteY1712" fmla="*/ 2445026 h 5359243"/>
              <a:gd name="connsiteX1713" fmla="*/ 7610383 w 8191242"/>
              <a:gd name="connsiteY1713" fmla="*/ 2444630 h 5359243"/>
              <a:gd name="connsiteX1714" fmla="*/ 7601670 w 8191242"/>
              <a:gd name="connsiteY1714" fmla="*/ 2443320 h 5359243"/>
              <a:gd name="connsiteX1715" fmla="*/ 7611351 w 8191242"/>
              <a:gd name="connsiteY1715" fmla="*/ 2445943 h 5359243"/>
              <a:gd name="connsiteX1716" fmla="*/ 7611262 w 8191242"/>
              <a:gd name="connsiteY1716" fmla="*/ 2445026 h 5359243"/>
              <a:gd name="connsiteX1717" fmla="*/ 7622002 w 8191242"/>
              <a:gd name="connsiteY1717" fmla="*/ 2449875 h 5359243"/>
              <a:gd name="connsiteX1718" fmla="*/ 7633617 w 8191242"/>
              <a:gd name="connsiteY1718" fmla="*/ 2461412 h 5359243"/>
              <a:gd name="connsiteX1719" fmla="*/ 7602639 w 8191242"/>
              <a:gd name="connsiteY1719" fmla="*/ 2453022 h 5359243"/>
              <a:gd name="connsiteX1720" fmla="*/ 7601670 w 8191242"/>
              <a:gd name="connsiteY1720" fmla="*/ 2443320 h 5359243"/>
              <a:gd name="connsiteX1721" fmla="*/ 6688007 w 8191242"/>
              <a:gd name="connsiteY1721" fmla="*/ 2442420 h 5359243"/>
              <a:gd name="connsiteX1722" fmla="*/ 6698213 w 8191242"/>
              <a:gd name="connsiteY1722" fmla="*/ 2460537 h 5359243"/>
              <a:gd name="connsiteX1723" fmla="*/ 6682085 w 8191242"/>
              <a:gd name="connsiteY1723" fmla="*/ 2468589 h 5359243"/>
              <a:gd name="connsiteX1724" fmla="*/ 6682085 w 8191242"/>
              <a:gd name="connsiteY1724" fmla="*/ 2477646 h 5359243"/>
              <a:gd name="connsiteX1725" fmla="*/ 6682085 w 8191242"/>
              <a:gd name="connsiteY1725" fmla="*/ 2484691 h 5359243"/>
              <a:gd name="connsiteX1726" fmla="*/ 6665956 w 8191242"/>
              <a:gd name="connsiteY1726" fmla="*/ 2460537 h 5359243"/>
              <a:gd name="connsiteX1727" fmla="*/ 6674021 w 8191242"/>
              <a:gd name="connsiteY1727" fmla="*/ 2444433 h 5359243"/>
              <a:gd name="connsiteX1728" fmla="*/ 6682085 w 8191242"/>
              <a:gd name="connsiteY1728" fmla="*/ 2444433 h 5359243"/>
              <a:gd name="connsiteX1729" fmla="*/ 6688007 w 8191242"/>
              <a:gd name="connsiteY1729" fmla="*/ 2442420 h 5359243"/>
              <a:gd name="connsiteX1730" fmla="*/ 7610383 w 8191242"/>
              <a:gd name="connsiteY1730" fmla="*/ 2436241 h 5359243"/>
              <a:gd name="connsiteX1731" fmla="*/ 7616191 w 8191242"/>
              <a:gd name="connsiteY1731" fmla="*/ 2440436 h 5359243"/>
              <a:gd name="connsiteX1732" fmla="*/ 7611166 w 8191242"/>
              <a:gd name="connsiteY1732" fmla="*/ 2444065 h 5359243"/>
              <a:gd name="connsiteX1733" fmla="*/ 7505830 w 8191242"/>
              <a:gd name="connsiteY1733" fmla="*/ 2428238 h 5359243"/>
              <a:gd name="connsiteX1734" fmla="*/ 7520351 w 8191242"/>
              <a:gd name="connsiteY1734" fmla="*/ 2439420 h 5359243"/>
              <a:gd name="connsiteX1735" fmla="*/ 7526412 w 8191242"/>
              <a:gd name="connsiteY1735" fmla="*/ 2459922 h 5359243"/>
              <a:gd name="connsiteX1736" fmla="*/ 7524829 w 8191242"/>
              <a:gd name="connsiteY1736" fmla="*/ 2459555 h 5359243"/>
              <a:gd name="connsiteX1737" fmla="*/ 7526718 w 8191242"/>
              <a:gd name="connsiteY1737" fmla="*/ 2460958 h 5359243"/>
              <a:gd name="connsiteX1738" fmla="*/ 7528728 w 8191242"/>
              <a:gd name="connsiteY1738" fmla="*/ 2467757 h 5359243"/>
              <a:gd name="connsiteX1739" fmla="*/ 7529064 w 8191242"/>
              <a:gd name="connsiteY1739" fmla="*/ 2462701 h 5359243"/>
              <a:gd name="connsiteX1740" fmla="*/ 7526718 w 8191242"/>
              <a:gd name="connsiteY1740" fmla="*/ 2460958 h 5359243"/>
              <a:gd name="connsiteX1741" fmla="*/ 7526412 w 8191242"/>
              <a:gd name="connsiteY1741" fmla="*/ 2459922 h 5359243"/>
              <a:gd name="connsiteX1742" fmla="*/ 7530032 w 8191242"/>
              <a:gd name="connsiteY1742" fmla="*/ 2460764 h 5359243"/>
              <a:gd name="connsiteX1743" fmla="*/ 7536809 w 8191242"/>
              <a:gd name="connsiteY1743" fmla="*/ 2470446 h 5359243"/>
              <a:gd name="connsiteX1744" fmla="*/ 7544553 w 8191242"/>
              <a:gd name="connsiteY1744" fmla="*/ 2478190 h 5359243"/>
              <a:gd name="connsiteX1745" fmla="*/ 7521319 w 8191242"/>
              <a:gd name="connsiteY1745" fmla="*/ 2485936 h 5359243"/>
              <a:gd name="connsiteX1746" fmla="*/ 7528095 w 8191242"/>
              <a:gd name="connsiteY1746" fmla="*/ 2477222 h 5359243"/>
              <a:gd name="connsiteX1747" fmla="*/ 7528644 w 8191242"/>
              <a:gd name="connsiteY1747" fmla="*/ 2468991 h 5359243"/>
              <a:gd name="connsiteX1748" fmla="*/ 7515511 w 8191242"/>
              <a:gd name="connsiteY1748" fmla="*/ 2471948 h 5359243"/>
              <a:gd name="connsiteX1749" fmla="*/ 7513574 w 8191242"/>
              <a:gd name="connsiteY1749" fmla="*/ 2493294 h 5359243"/>
              <a:gd name="connsiteX1750" fmla="*/ 7467106 w 8191242"/>
              <a:gd name="connsiteY1750" fmla="*/ 2501427 h 5359243"/>
              <a:gd name="connsiteX1751" fmla="*/ 7474851 w 8191242"/>
              <a:gd name="connsiteY1751" fmla="*/ 2493294 h 5359243"/>
              <a:gd name="connsiteX1752" fmla="*/ 7459361 w 8191242"/>
              <a:gd name="connsiteY1752" fmla="*/ 2477029 h 5359243"/>
              <a:gd name="connsiteX1753" fmla="*/ 7521319 w 8191242"/>
              <a:gd name="connsiteY1753" fmla="*/ 2460766 h 5359243"/>
              <a:gd name="connsiteX1754" fmla="*/ 7505830 w 8191242"/>
              <a:gd name="connsiteY1754" fmla="*/ 2428238 h 5359243"/>
              <a:gd name="connsiteX1755" fmla="*/ 6619790 w 8191242"/>
              <a:gd name="connsiteY1755" fmla="*/ 2428022 h 5359243"/>
              <a:gd name="connsiteX1756" fmla="*/ 6619868 w 8191242"/>
              <a:gd name="connsiteY1756" fmla="*/ 2428826 h 5359243"/>
              <a:gd name="connsiteX1757" fmla="*/ 6619053 w 8191242"/>
              <a:gd name="connsiteY1757" fmla="*/ 2428405 h 5359243"/>
              <a:gd name="connsiteX1758" fmla="*/ 7424509 w 8191242"/>
              <a:gd name="connsiteY1758" fmla="*/ 2427851 h 5359243"/>
              <a:gd name="connsiteX1759" fmla="*/ 7441290 w 8191242"/>
              <a:gd name="connsiteY1759" fmla="*/ 2460378 h 5359243"/>
              <a:gd name="connsiteX1760" fmla="*/ 7449679 w 8191242"/>
              <a:gd name="connsiteY1760" fmla="*/ 2452246 h 5359243"/>
              <a:gd name="connsiteX1761" fmla="*/ 7458071 w 8191242"/>
              <a:gd name="connsiteY1761" fmla="*/ 2501039 h 5359243"/>
              <a:gd name="connsiteX1762" fmla="*/ 7424509 w 8191242"/>
              <a:gd name="connsiteY1762" fmla="*/ 2509172 h 5359243"/>
              <a:gd name="connsiteX1763" fmla="*/ 7424509 w 8191242"/>
              <a:gd name="connsiteY1763" fmla="*/ 2492906 h 5359243"/>
              <a:gd name="connsiteX1764" fmla="*/ 7449679 w 8191242"/>
              <a:gd name="connsiteY1764" fmla="*/ 2484774 h 5359243"/>
              <a:gd name="connsiteX1765" fmla="*/ 7432900 w 8191242"/>
              <a:gd name="connsiteY1765" fmla="*/ 2444114 h 5359243"/>
              <a:gd name="connsiteX1766" fmla="*/ 7424509 w 8191242"/>
              <a:gd name="connsiteY1766" fmla="*/ 2452246 h 5359243"/>
              <a:gd name="connsiteX1767" fmla="*/ 7424509 w 8191242"/>
              <a:gd name="connsiteY1767" fmla="*/ 2435983 h 5359243"/>
              <a:gd name="connsiteX1768" fmla="*/ 7424509 w 8191242"/>
              <a:gd name="connsiteY1768" fmla="*/ 2427851 h 5359243"/>
              <a:gd name="connsiteX1769" fmla="*/ 7288976 w 8191242"/>
              <a:gd name="connsiteY1769" fmla="*/ 2427851 h 5359243"/>
              <a:gd name="connsiteX1770" fmla="*/ 7288976 w 8191242"/>
              <a:gd name="connsiteY1770" fmla="*/ 2436564 h 5359243"/>
              <a:gd name="connsiteX1771" fmla="*/ 7296722 w 8191242"/>
              <a:gd name="connsiteY1771" fmla="*/ 2445277 h 5359243"/>
              <a:gd name="connsiteX1772" fmla="*/ 7288976 w 8191242"/>
              <a:gd name="connsiteY1772" fmla="*/ 2427851 h 5359243"/>
              <a:gd name="connsiteX1773" fmla="*/ 6637448 w 8191242"/>
              <a:gd name="connsiteY1773" fmla="*/ 2419379 h 5359243"/>
              <a:gd name="connsiteX1774" fmla="*/ 6650032 w 8191242"/>
              <a:gd name="connsiteY1774" fmla="*/ 2436425 h 5359243"/>
              <a:gd name="connsiteX1775" fmla="*/ 6642288 w 8191242"/>
              <a:gd name="connsiteY1775" fmla="*/ 2444447 h 5359243"/>
              <a:gd name="connsiteX1776" fmla="*/ 6634543 w 8191242"/>
              <a:gd name="connsiteY1776" fmla="*/ 2420382 h 5359243"/>
              <a:gd name="connsiteX1777" fmla="*/ 6619790 w 8191242"/>
              <a:gd name="connsiteY1777" fmla="*/ 2428022 h 5359243"/>
              <a:gd name="connsiteX1778" fmla="*/ 6619053 w 8191242"/>
              <a:gd name="connsiteY1778" fmla="*/ 2420382 h 5359243"/>
              <a:gd name="connsiteX1779" fmla="*/ 6637448 w 8191242"/>
              <a:gd name="connsiteY1779" fmla="*/ 2419379 h 5359243"/>
              <a:gd name="connsiteX1780" fmla="*/ 6050695 w 8191242"/>
              <a:gd name="connsiteY1780" fmla="*/ 2414708 h 5359243"/>
              <a:gd name="connsiteX1781" fmla="*/ 6039973 w 8191242"/>
              <a:gd name="connsiteY1781" fmla="*/ 2417257 h 5359243"/>
              <a:gd name="connsiteX1782" fmla="*/ 6035058 w 8191242"/>
              <a:gd name="connsiteY1782" fmla="*/ 2415621 h 5359243"/>
              <a:gd name="connsiteX1783" fmla="*/ 6035177 w 8191242"/>
              <a:gd name="connsiteY1783" fmla="*/ 2414904 h 5359243"/>
              <a:gd name="connsiteX1784" fmla="*/ 6032807 w 8191242"/>
              <a:gd name="connsiteY1784" fmla="*/ 2417529 h 5359243"/>
              <a:gd name="connsiteX1785" fmla="*/ 6037455 w 8191242"/>
              <a:gd name="connsiteY1785" fmla="*/ 2428857 h 5359243"/>
              <a:gd name="connsiteX1786" fmla="*/ 6040351 w 8191242"/>
              <a:gd name="connsiteY1786" fmla="*/ 2430216 h 5359243"/>
              <a:gd name="connsiteX1787" fmla="*/ 6045220 w 8191242"/>
              <a:gd name="connsiteY1787" fmla="*/ 2429494 h 5359243"/>
              <a:gd name="connsiteX1788" fmla="*/ 6050498 w 8191242"/>
              <a:gd name="connsiteY1788" fmla="*/ 2417230 h 5359243"/>
              <a:gd name="connsiteX1789" fmla="*/ 6029057 w 8191242"/>
              <a:gd name="connsiteY1789" fmla="*/ 2413448 h 5359243"/>
              <a:gd name="connsiteX1790" fmla="*/ 6026994 w 8191242"/>
              <a:gd name="connsiteY1790" fmla="*/ 2415873 h 5359243"/>
              <a:gd name="connsiteX1791" fmla="*/ 6029892 w 8191242"/>
              <a:gd name="connsiteY1791" fmla="*/ 2425309 h 5359243"/>
              <a:gd name="connsiteX1792" fmla="*/ 6031368 w 8191242"/>
              <a:gd name="connsiteY1792" fmla="*/ 2426001 h 5359243"/>
              <a:gd name="connsiteX1793" fmla="*/ 6033816 w 8191242"/>
              <a:gd name="connsiteY1793" fmla="*/ 2423561 h 5359243"/>
              <a:gd name="connsiteX1794" fmla="*/ 6651970 w 8191242"/>
              <a:gd name="connsiteY1794" fmla="*/ 2411004 h 5359243"/>
              <a:gd name="connsiteX1795" fmla="*/ 6665522 w 8191242"/>
              <a:gd name="connsiteY1795" fmla="*/ 2413134 h 5359243"/>
              <a:gd name="connsiteX1796" fmla="*/ 6665522 w 8191242"/>
              <a:gd name="connsiteY1796" fmla="*/ 2438693 h 5359243"/>
              <a:gd name="connsiteX1797" fmla="*/ 6650032 w 8191242"/>
              <a:gd name="connsiteY1797" fmla="*/ 2421655 h 5359243"/>
              <a:gd name="connsiteX1798" fmla="*/ 6651970 w 8191242"/>
              <a:gd name="connsiteY1798" fmla="*/ 2411004 h 5359243"/>
              <a:gd name="connsiteX1799" fmla="*/ 6069205 w 8191242"/>
              <a:gd name="connsiteY1799" fmla="*/ 2405655 h 5359243"/>
              <a:gd name="connsiteX1800" fmla="*/ 6069205 w 8191242"/>
              <a:gd name="connsiteY1800" fmla="*/ 2417257 h 5359243"/>
              <a:gd name="connsiteX1801" fmla="*/ 6069205 w 8191242"/>
              <a:gd name="connsiteY1801" fmla="*/ 2444433 h 5359243"/>
              <a:gd name="connsiteX1802" fmla="*/ 6061141 w 8191242"/>
              <a:gd name="connsiteY1802" fmla="*/ 2412224 h 5359243"/>
              <a:gd name="connsiteX1803" fmla="*/ 6055332 w 8191242"/>
              <a:gd name="connsiteY1803" fmla="*/ 2413605 h 5359243"/>
              <a:gd name="connsiteX1804" fmla="*/ 6052711 w 8191242"/>
              <a:gd name="connsiteY1804" fmla="*/ 2428383 h 5359243"/>
              <a:gd name="connsiteX1805" fmla="*/ 6053077 w 8191242"/>
              <a:gd name="connsiteY1805" fmla="*/ 2428329 h 5359243"/>
              <a:gd name="connsiteX1806" fmla="*/ 6053077 w 8191242"/>
              <a:gd name="connsiteY1806" fmla="*/ 2444433 h 5359243"/>
              <a:gd name="connsiteX1807" fmla="*/ 6053077 w 8191242"/>
              <a:gd name="connsiteY1807" fmla="*/ 2452485 h 5359243"/>
              <a:gd name="connsiteX1808" fmla="*/ 6101462 w 8191242"/>
              <a:gd name="connsiteY1808" fmla="*/ 2452485 h 5359243"/>
              <a:gd name="connsiteX1809" fmla="*/ 6077269 w 8191242"/>
              <a:gd name="connsiteY1809" fmla="*/ 2412224 h 5359243"/>
              <a:gd name="connsiteX1810" fmla="*/ 6079186 w 8191242"/>
              <a:gd name="connsiteY1810" fmla="*/ 2411705 h 5359243"/>
              <a:gd name="connsiteX1811" fmla="*/ 6070733 w 8191242"/>
              <a:gd name="connsiteY1811" fmla="*/ 2406582 h 5359243"/>
              <a:gd name="connsiteX1812" fmla="*/ 6684885 w 8191242"/>
              <a:gd name="connsiteY1812" fmla="*/ 2404616 h 5359243"/>
              <a:gd name="connsiteX1813" fmla="*/ 6708120 w 8191242"/>
              <a:gd name="connsiteY1813" fmla="*/ 2439469 h 5359243"/>
              <a:gd name="connsiteX1814" fmla="*/ 6692630 w 8191242"/>
              <a:gd name="connsiteY1814" fmla="*/ 2439469 h 5359243"/>
              <a:gd name="connsiteX1815" fmla="*/ 6684885 w 8191242"/>
              <a:gd name="connsiteY1815" fmla="*/ 2404616 h 5359243"/>
              <a:gd name="connsiteX1816" fmla="*/ 6286939 w 8191242"/>
              <a:gd name="connsiteY1816" fmla="*/ 2404173 h 5359243"/>
              <a:gd name="connsiteX1817" fmla="*/ 6286211 w 8191242"/>
              <a:gd name="connsiteY1817" fmla="*/ 2408709 h 5359243"/>
              <a:gd name="connsiteX1818" fmla="*/ 6287952 w 8191242"/>
              <a:gd name="connsiteY1818" fmla="*/ 2408074 h 5359243"/>
              <a:gd name="connsiteX1819" fmla="*/ 6203937 w 8191242"/>
              <a:gd name="connsiteY1819" fmla="*/ 2402417 h 5359243"/>
              <a:gd name="connsiteX1820" fmla="*/ 6201666 w 8191242"/>
              <a:gd name="connsiteY1820" fmla="*/ 2404969 h 5359243"/>
              <a:gd name="connsiteX1821" fmla="*/ 6210818 w 8191242"/>
              <a:gd name="connsiteY1821" fmla="*/ 2414111 h 5359243"/>
              <a:gd name="connsiteX1822" fmla="*/ 6213298 w 8191242"/>
              <a:gd name="connsiteY1822" fmla="*/ 2422308 h 5359243"/>
              <a:gd name="connsiteX1823" fmla="*/ 6215294 w 8191242"/>
              <a:gd name="connsiteY1823" fmla="*/ 2421396 h 5359243"/>
              <a:gd name="connsiteX1824" fmla="*/ 6215827 w 8191242"/>
              <a:gd name="connsiteY1824" fmla="*/ 2418348 h 5359243"/>
              <a:gd name="connsiteX1825" fmla="*/ 6213779 w 8191242"/>
              <a:gd name="connsiteY1825" fmla="*/ 2417070 h 5359243"/>
              <a:gd name="connsiteX1826" fmla="*/ 6210818 w 8191242"/>
              <a:gd name="connsiteY1826" fmla="*/ 2414111 h 5359243"/>
              <a:gd name="connsiteX1827" fmla="*/ 6207866 w 8191242"/>
              <a:gd name="connsiteY1827" fmla="*/ 2404352 h 5359243"/>
              <a:gd name="connsiteX1828" fmla="*/ 6207808 w 8191242"/>
              <a:gd name="connsiteY1828" fmla="*/ 2404616 h 5359243"/>
              <a:gd name="connsiteX1829" fmla="*/ 7845685 w 8191242"/>
              <a:gd name="connsiteY1829" fmla="*/ 2398233 h 5359243"/>
              <a:gd name="connsiteX1830" fmla="*/ 7843664 w 8191242"/>
              <a:gd name="connsiteY1830" fmla="*/ 2410322 h 5359243"/>
              <a:gd name="connsiteX1831" fmla="*/ 7830054 w 8191242"/>
              <a:gd name="connsiteY1831" fmla="*/ 2421959 h 5359243"/>
              <a:gd name="connsiteX1832" fmla="*/ 7853198 w 8191242"/>
              <a:gd name="connsiteY1832" fmla="*/ 2420721 h 5359243"/>
              <a:gd name="connsiteX1833" fmla="*/ 6393656 w 8191242"/>
              <a:gd name="connsiteY1833" fmla="*/ 2397524 h 5359243"/>
              <a:gd name="connsiteX1834" fmla="*/ 6377105 w 8191242"/>
              <a:gd name="connsiteY1834" fmla="*/ 2399687 h 5359243"/>
              <a:gd name="connsiteX1835" fmla="*/ 6380152 w 8191242"/>
              <a:gd name="connsiteY1835" fmla="*/ 2401821 h 5359243"/>
              <a:gd name="connsiteX1836" fmla="*/ 6399988 w 8191242"/>
              <a:gd name="connsiteY1836" fmla="*/ 2406378 h 5359243"/>
              <a:gd name="connsiteX1837" fmla="*/ 6393894 w 8191242"/>
              <a:gd name="connsiteY1837" fmla="*/ 2397774 h 5359243"/>
              <a:gd name="connsiteX1838" fmla="*/ 6521145 w 8191242"/>
              <a:gd name="connsiteY1838" fmla="*/ 2397079 h 5359243"/>
              <a:gd name="connsiteX1839" fmla="*/ 6529990 w 8191242"/>
              <a:gd name="connsiteY1839" fmla="*/ 2422872 h 5359243"/>
              <a:gd name="connsiteX1840" fmla="*/ 6519704 w 8191242"/>
              <a:gd name="connsiteY1840" fmla="*/ 2412732 h 5359243"/>
              <a:gd name="connsiteX1841" fmla="*/ 7552730 w 8191242"/>
              <a:gd name="connsiteY1841" fmla="*/ 2396872 h 5359243"/>
              <a:gd name="connsiteX1842" fmla="*/ 7560905 w 8191242"/>
              <a:gd name="connsiteY1842" fmla="*/ 2453795 h 5359243"/>
              <a:gd name="connsiteX1843" fmla="*/ 7593605 w 8191242"/>
              <a:gd name="connsiteY1843" fmla="*/ 2470060 h 5359243"/>
              <a:gd name="connsiteX1844" fmla="*/ 7593605 w 8191242"/>
              <a:gd name="connsiteY1844" fmla="*/ 2461927 h 5359243"/>
              <a:gd name="connsiteX1845" fmla="*/ 7618130 w 8191242"/>
              <a:gd name="connsiteY1845" fmla="*/ 2461927 h 5359243"/>
              <a:gd name="connsiteX1846" fmla="*/ 7552730 w 8191242"/>
              <a:gd name="connsiteY1846" fmla="*/ 2478193 h 5359243"/>
              <a:gd name="connsiteX1847" fmla="*/ 7548641 w 8191242"/>
              <a:gd name="connsiteY1847" fmla="*/ 2472093 h 5359243"/>
              <a:gd name="connsiteX1848" fmla="*/ 7545750 w 8191242"/>
              <a:gd name="connsiteY1848" fmla="*/ 2459151 h 5359243"/>
              <a:gd name="connsiteX1849" fmla="*/ 7552730 w 8191242"/>
              <a:gd name="connsiteY1849" fmla="*/ 2470060 h 5359243"/>
              <a:gd name="connsiteX1850" fmla="*/ 7544553 w 8191242"/>
              <a:gd name="connsiteY1850" fmla="*/ 2405005 h 5359243"/>
              <a:gd name="connsiteX1851" fmla="*/ 7552730 w 8191242"/>
              <a:gd name="connsiteY1851" fmla="*/ 2396872 h 5359243"/>
              <a:gd name="connsiteX1852" fmla="*/ 6440924 w 8191242"/>
              <a:gd name="connsiteY1852" fmla="*/ 2396872 h 5359243"/>
              <a:gd name="connsiteX1853" fmla="*/ 6479648 w 8191242"/>
              <a:gd name="connsiteY1853" fmla="*/ 2470448 h 5359243"/>
              <a:gd name="connsiteX1854" fmla="*/ 6440924 w 8191242"/>
              <a:gd name="connsiteY1854" fmla="*/ 2396872 h 5359243"/>
              <a:gd name="connsiteX1855" fmla="*/ 7030901 w 8191242"/>
              <a:gd name="connsiteY1855" fmla="*/ 2396135 h 5359243"/>
              <a:gd name="connsiteX1856" fmla="*/ 7036992 w 8191242"/>
              <a:gd name="connsiteY1856" fmla="*/ 2400100 h 5359243"/>
              <a:gd name="connsiteX1857" fmla="*/ 7036586 w 8191242"/>
              <a:gd name="connsiteY1857" fmla="*/ 2400364 h 5359243"/>
              <a:gd name="connsiteX1858" fmla="*/ 6209755 w 8191242"/>
              <a:gd name="connsiteY1858" fmla="*/ 2395770 h 5359243"/>
              <a:gd name="connsiteX1859" fmla="*/ 6209723 w 8191242"/>
              <a:gd name="connsiteY1859" fmla="*/ 2395914 h 5359243"/>
              <a:gd name="connsiteX1860" fmla="*/ 6209742 w 8191242"/>
              <a:gd name="connsiteY1860" fmla="*/ 2395893 h 5359243"/>
              <a:gd name="connsiteX1861" fmla="*/ 6521760 w 8191242"/>
              <a:gd name="connsiteY1861" fmla="*/ 2390420 h 5359243"/>
              <a:gd name="connsiteX1862" fmla="*/ 6521145 w 8191242"/>
              <a:gd name="connsiteY1862" fmla="*/ 2397079 h 5359243"/>
              <a:gd name="connsiteX1863" fmla="*/ 6520033 w 8191242"/>
              <a:gd name="connsiteY1863" fmla="*/ 2393827 h 5359243"/>
              <a:gd name="connsiteX1864" fmla="*/ 6714342 w 8191242"/>
              <a:gd name="connsiteY1864" fmla="*/ 2388069 h 5359243"/>
              <a:gd name="connsiteX1865" fmla="*/ 6746597 w 8191242"/>
              <a:gd name="connsiteY1865" fmla="*/ 2436380 h 5359243"/>
              <a:gd name="connsiteX1866" fmla="*/ 6730468 w 8191242"/>
              <a:gd name="connsiteY1866" fmla="*/ 2444433 h 5359243"/>
              <a:gd name="connsiteX1867" fmla="*/ 6714342 w 8191242"/>
              <a:gd name="connsiteY1867" fmla="*/ 2452485 h 5359243"/>
              <a:gd name="connsiteX1868" fmla="*/ 6714342 w 8191242"/>
              <a:gd name="connsiteY1868" fmla="*/ 2388069 h 5359243"/>
              <a:gd name="connsiteX1869" fmla="*/ 6205608 w 8191242"/>
              <a:gd name="connsiteY1869" fmla="*/ 2387127 h 5359243"/>
              <a:gd name="connsiteX1870" fmla="*/ 6205194 w 8191242"/>
              <a:gd name="connsiteY1870" fmla="*/ 2390189 h 5359243"/>
              <a:gd name="connsiteX1871" fmla="*/ 6207808 w 8191242"/>
              <a:gd name="connsiteY1871" fmla="*/ 2389126 h 5359243"/>
              <a:gd name="connsiteX1872" fmla="*/ 6344116 w 8191242"/>
              <a:gd name="connsiteY1872" fmla="*/ 2382156 h 5359243"/>
              <a:gd name="connsiteX1873" fmla="*/ 6338307 w 8191242"/>
              <a:gd name="connsiteY1873" fmla="*/ 2391304 h 5359243"/>
              <a:gd name="connsiteX1874" fmla="*/ 6339547 w 8191242"/>
              <a:gd name="connsiteY1874" fmla="*/ 2394559 h 5359243"/>
              <a:gd name="connsiteX1875" fmla="*/ 6343516 w 8191242"/>
              <a:gd name="connsiteY1875" fmla="*/ 2394039 h 5359243"/>
              <a:gd name="connsiteX1876" fmla="*/ 6529990 w 8191242"/>
              <a:gd name="connsiteY1876" fmla="*/ 2381382 h 5359243"/>
              <a:gd name="connsiteX1877" fmla="*/ 6553224 w 8191242"/>
              <a:gd name="connsiteY1877" fmla="*/ 2404616 h 5359243"/>
              <a:gd name="connsiteX1878" fmla="*/ 6545480 w 8191242"/>
              <a:gd name="connsiteY1878" fmla="*/ 2427851 h 5359243"/>
              <a:gd name="connsiteX1879" fmla="*/ 6529990 w 8191242"/>
              <a:gd name="connsiteY1879" fmla="*/ 2381382 h 5359243"/>
              <a:gd name="connsiteX1880" fmla="*/ 6168970 w 8191242"/>
              <a:gd name="connsiteY1880" fmla="*/ 2379977 h 5359243"/>
              <a:gd name="connsiteX1881" fmla="*/ 6169365 w 8191242"/>
              <a:gd name="connsiteY1881" fmla="*/ 2380766 h 5359243"/>
              <a:gd name="connsiteX1882" fmla="*/ 6174160 w 8191242"/>
              <a:gd name="connsiteY1882" fmla="*/ 2385051 h 5359243"/>
              <a:gd name="connsiteX1883" fmla="*/ 6174452 w 8191242"/>
              <a:gd name="connsiteY1883" fmla="*/ 2384490 h 5359243"/>
              <a:gd name="connsiteX1884" fmla="*/ 6169001 w 8191242"/>
              <a:gd name="connsiteY1884" fmla="*/ 2380016 h 5359243"/>
              <a:gd name="connsiteX1885" fmla="*/ 6286459 w 8191242"/>
              <a:gd name="connsiteY1885" fmla="*/ 2379734 h 5359243"/>
              <a:gd name="connsiteX1886" fmla="*/ 6286939 w 8191242"/>
              <a:gd name="connsiteY1886" fmla="*/ 2380016 h 5359243"/>
              <a:gd name="connsiteX1887" fmla="*/ 6286908 w 8191242"/>
              <a:gd name="connsiteY1887" fmla="*/ 2380394 h 5359243"/>
              <a:gd name="connsiteX1888" fmla="*/ 7099835 w 8191242"/>
              <a:gd name="connsiteY1888" fmla="*/ 2377509 h 5359243"/>
              <a:gd name="connsiteX1889" fmla="*/ 7103103 w 8191242"/>
              <a:gd name="connsiteY1889" fmla="*/ 2412361 h 5359243"/>
              <a:gd name="connsiteX1890" fmla="*/ 7087613 w 8191242"/>
              <a:gd name="connsiteY1890" fmla="*/ 2396872 h 5359243"/>
              <a:gd name="connsiteX1891" fmla="*/ 7095357 w 8191242"/>
              <a:gd name="connsiteY1891" fmla="*/ 2381382 h 5359243"/>
              <a:gd name="connsiteX1892" fmla="*/ 7099835 w 8191242"/>
              <a:gd name="connsiteY1892" fmla="*/ 2377509 h 5359243"/>
              <a:gd name="connsiteX1893" fmla="*/ 7021784 w 8191242"/>
              <a:gd name="connsiteY1893" fmla="*/ 2373638 h 5359243"/>
              <a:gd name="connsiteX1894" fmla="*/ 7029528 w 8191242"/>
              <a:gd name="connsiteY1894" fmla="*/ 2412361 h 5359243"/>
              <a:gd name="connsiteX1895" fmla="*/ 7006294 w 8191242"/>
              <a:gd name="connsiteY1895" fmla="*/ 2396872 h 5359243"/>
              <a:gd name="connsiteX1896" fmla="*/ 7021784 w 8191242"/>
              <a:gd name="connsiteY1896" fmla="*/ 2373638 h 5359243"/>
              <a:gd name="connsiteX1897" fmla="*/ 6179888 w 8191242"/>
              <a:gd name="connsiteY1897" fmla="*/ 2371787 h 5359243"/>
              <a:gd name="connsiteX1898" fmla="*/ 6174041 w 8191242"/>
              <a:gd name="connsiteY1898" fmla="*/ 2371964 h 5359243"/>
              <a:gd name="connsiteX1899" fmla="*/ 6177625 w 8191242"/>
              <a:gd name="connsiteY1899" fmla="*/ 2378226 h 5359243"/>
              <a:gd name="connsiteX1900" fmla="*/ 6251568 w 8191242"/>
              <a:gd name="connsiteY1900" fmla="*/ 2370798 h 5359243"/>
              <a:gd name="connsiteX1901" fmla="*/ 6254139 w 8191242"/>
              <a:gd name="connsiteY1901" fmla="*/ 2379387 h 5359243"/>
              <a:gd name="connsiteX1902" fmla="*/ 6256199 w 8191242"/>
              <a:gd name="connsiteY1902" fmla="*/ 2379904 h 5359243"/>
              <a:gd name="connsiteX1903" fmla="*/ 6254681 w 8191242"/>
              <a:gd name="connsiteY1903" fmla="*/ 2371964 h 5359243"/>
              <a:gd name="connsiteX1904" fmla="*/ 6192211 w 8191242"/>
              <a:gd name="connsiteY1904" fmla="*/ 2356043 h 5359243"/>
              <a:gd name="connsiteX1905" fmla="*/ 6189916 w 8191242"/>
              <a:gd name="connsiteY1905" fmla="*/ 2356112 h 5359243"/>
              <a:gd name="connsiteX1906" fmla="*/ 6186137 w 8191242"/>
              <a:gd name="connsiteY1906" fmla="*/ 2363912 h 5359243"/>
              <a:gd name="connsiteX1907" fmla="*/ 6185633 w 8191242"/>
              <a:gd name="connsiteY1907" fmla="*/ 2364952 h 5359243"/>
              <a:gd name="connsiteX1908" fmla="*/ 6192078 w 8191242"/>
              <a:gd name="connsiteY1908" fmla="*/ 2382422 h 5359243"/>
              <a:gd name="connsiteX1909" fmla="*/ 6195987 w 8191242"/>
              <a:gd name="connsiteY1909" fmla="*/ 2385531 h 5359243"/>
              <a:gd name="connsiteX1910" fmla="*/ 6196875 w 8191242"/>
              <a:gd name="connsiteY1910" fmla="*/ 2381314 h 5359243"/>
              <a:gd name="connsiteX1911" fmla="*/ 6190769 w 8191242"/>
              <a:gd name="connsiteY1911" fmla="*/ 2373638 h 5359243"/>
              <a:gd name="connsiteX1912" fmla="*/ 6200477 w 8191242"/>
              <a:gd name="connsiteY1912" fmla="*/ 2368490 h 5359243"/>
              <a:gd name="connsiteX1913" fmla="*/ 6201666 w 8191242"/>
              <a:gd name="connsiteY1913" fmla="*/ 2364630 h 5359243"/>
              <a:gd name="connsiteX1914" fmla="*/ 6194088 w 8191242"/>
              <a:gd name="connsiteY1914" fmla="*/ 2355985 h 5359243"/>
              <a:gd name="connsiteX1915" fmla="*/ 6193565 w 8191242"/>
              <a:gd name="connsiteY1915" fmla="*/ 2356002 h 5359243"/>
              <a:gd name="connsiteX1916" fmla="*/ 6193592 w 8191242"/>
              <a:gd name="connsiteY1916" fmla="*/ 2356564 h 5359243"/>
              <a:gd name="connsiteX1917" fmla="*/ 6149848 w 8191242"/>
              <a:gd name="connsiteY1917" fmla="*/ 2355860 h 5359243"/>
              <a:gd name="connsiteX1918" fmla="*/ 6149848 w 8191242"/>
              <a:gd name="connsiteY1918" fmla="*/ 2388069 h 5359243"/>
              <a:gd name="connsiteX1919" fmla="*/ 6150856 w 8191242"/>
              <a:gd name="connsiteY1919" fmla="*/ 2376997 h 5359243"/>
              <a:gd name="connsiteX1920" fmla="*/ 6148067 w 8191242"/>
              <a:gd name="connsiteY1920" fmla="*/ 2376177 h 5359243"/>
              <a:gd name="connsiteX1921" fmla="*/ 6147405 w 8191242"/>
              <a:gd name="connsiteY1921" fmla="*/ 2378947 h 5359243"/>
              <a:gd name="connsiteX1922" fmla="*/ 6137725 w 8191242"/>
              <a:gd name="connsiteY1922" fmla="*/ 2382996 h 5359243"/>
              <a:gd name="connsiteX1923" fmla="*/ 6133594 w 8191242"/>
              <a:gd name="connsiteY1923" fmla="*/ 2372231 h 5359243"/>
              <a:gd name="connsiteX1924" fmla="*/ 6127419 w 8191242"/>
              <a:gd name="connsiteY1924" fmla="*/ 2385427 h 5359243"/>
              <a:gd name="connsiteX1925" fmla="*/ 6093398 w 8191242"/>
              <a:gd name="connsiteY1925" fmla="*/ 2363912 h 5359243"/>
              <a:gd name="connsiteX1926" fmla="*/ 6133720 w 8191242"/>
              <a:gd name="connsiteY1926" fmla="*/ 2404173 h 5359243"/>
              <a:gd name="connsiteX1927" fmla="*/ 6117591 w 8191242"/>
              <a:gd name="connsiteY1927" fmla="*/ 2412224 h 5359243"/>
              <a:gd name="connsiteX1928" fmla="*/ 6109838 w 8191242"/>
              <a:gd name="connsiteY1928" fmla="*/ 2406521 h 5359243"/>
              <a:gd name="connsiteX1929" fmla="*/ 6109527 w 8191242"/>
              <a:gd name="connsiteY1929" fmla="*/ 2404173 h 5359243"/>
              <a:gd name="connsiteX1930" fmla="*/ 6107494 w 8191242"/>
              <a:gd name="connsiteY1930" fmla="*/ 2404797 h 5359243"/>
              <a:gd name="connsiteX1931" fmla="*/ 6098437 w 8191242"/>
              <a:gd name="connsiteY1931" fmla="*/ 2398132 h 5359243"/>
              <a:gd name="connsiteX1932" fmla="*/ 6085334 w 8191242"/>
              <a:gd name="connsiteY1932" fmla="*/ 2371964 h 5359243"/>
              <a:gd name="connsiteX1933" fmla="*/ 6085334 w 8191242"/>
              <a:gd name="connsiteY1933" fmla="*/ 2404173 h 5359243"/>
              <a:gd name="connsiteX1934" fmla="*/ 6077269 w 8191242"/>
              <a:gd name="connsiteY1934" fmla="*/ 2397126 h 5359243"/>
              <a:gd name="connsiteX1935" fmla="*/ 6074291 w 8191242"/>
              <a:gd name="connsiteY1935" fmla="*/ 2398385 h 5359243"/>
              <a:gd name="connsiteX1936" fmla="*/ 6074460 w 8191242"/>
              <a:gd name="connsiteY1936" fmla="*/ 2398473 h 5359243"/>
              <a:gd name="connsiteX1937" fmla="*/ 6081635 w 8191242"/>
              <a:gd name="connsiteY1937" fmla="*/ 2411040 h 5359243"/>
              <a:gd name="connsiteX1938" fmla="*/ 6090248 w 8191242"/>
              <a:gd name="connsiteY1938" fmla="*/ 2408703 h 5359243"/>
              <a:gd name="connsiteX1939" fmla="*/ 6096422 w 8191242"/>
              <a:gd name="connsiteY1939" fmla="*/ 2408200 h 5359243"/>
              <a:gd name="connsiteX1940" fmla="*/ 6107494 w 8191242"/>
              <a:gd name="connsiteY1940" fmla="*/ 2404797 h 5359243"/>
              <a:gd name="connsiteX1941" fmla="*/ 6109838 w 8191242"/>
              <a:gd name="connsiteY1941" fmla="*/ 2406521 h 5359243"/>
              <a:gd name="connsiteX1942" fmla="*/ 6111542 w 8191242"/>
              <a:gd name="connsiteY1942" fmla="*/ 2419269 h 5359243"/>
              <a:gd name="connsiteX1943" fmla="*/ 6101462 w 8191242"/>
              <a:gd name="connsiteY1943" fmla="*/ 2428329 h 5359243"/>
              <a:gd name="connsiteX1944" fmla="*/ 6120615 w 8191242"/>
              <a:gd name="connsiteY1944" fmla="*/ 2452485 h 5359243"/>
              <a:gd name="connsiteX1945" fmla="*/ 6125976 w 8191242"/>
              <a:gd name="connsiteY1945" fmla="*/ 2462367 h 5359243"/>
              <a:gd name="connsiteX1946" fmla="*/ 6134285 w 8191242"/>
              <a:gd name="connsiteY1946" fmla="*/ 2453282 h 5359243"/>
              <a:gd name="connsiteX1947" fmla="*/ 6127262 w 8191242"/>
              <a:gd name="connsiteY1947" fmla="*/ 2445921 h 5359243"/>
              <a:gd name="connsiteX1948" fmla="*/ 6136641 w 8191242"/>
              <a:gd name="connsiteY1948" fmla="*/ 2439279 h 5359243"/>
              <a:gd name="connsiteX1949" fmla="*/ 6145347 w 8191242"/>
              <a:gd name="connsiteY1949" fmla="*/ 2441191 h 5359243"/>
              <a:gd name="connsiteX1950" fmla="*/ 6146760 w 8191242"/>
              <a:gd name="connsiteY1950" fmla="*/ 2439646 h 5359243"/>
              <a:gd name="connsiteX1951" fmla="*/ 6149039 w 8191242"/>
              <a:gd name="connsiteY1951" fmla="*/ 2442771 h 5359243"/>
              <a:gd name="connsiteX1952" fmla="*/ 6153774 w 8191242"/>
              <a:gd name="connsiteY1952" fmla="*/ 2448541 h 5359243"/>
              <a:gd name="connsiteX1953" fmla="*/ 6157898 w 8191242"/>
              <a:gd name="connsiteY1953" fmla="*/ 2451110 h 5359243"/>
              <a:gd name="connsiteX1954" fmla="*/ 6151270 w 8191242"/>
              <a:gd name="connsiteY1954" fmla="*/ 2436725 h 5359243"/>
              <a:gd name="connsiteX1955" fmla="*/ 6143267 w 8191242"/>
              <a:gd name="connsiteY1955" fmla="*/ 2413222 h 5359243"/>
              <a:gd name="connsiteX1956" fmla="*/ 6159274 w 8191242"/>
              <a:gd name="connsiteY1956" fmla="*/ 2405045 h 5359243"/>
              <a:gd name="connsiteX1957" fmla="*/ 6159274 w 8191242"/>
              <a:gd name="connsiteY1957" fmla="*/ 2437747 h 5359243"/>
              <a:gd name="connsiteX1958" fmla="*/ 6167277 w 8191242"/>
              <a:gd name="connsiteY1958" fmla="*/ 2429570 h 5359243"/>
              <a:gd name="connsiteX1959" fmla="*/ 6172278 w 8191242"/>
              <a:gd name="connsiteY1959" fmla="*/ 2460228 h 5359243"/>
              <a:gd name="connsiteX1960" fmla="*/ 6172352 w 8191242"/>
              <a:gd name="connsiteY1960" fmla="*/ 2460349 h 5359243"/>
              <a:gd name="connsiteX1961" fmla="*/ 6175753 w 8191242"/>
              <a:gd name="connsiteY1961" fmla="*/ 2451962 h 5359243"/>
              <a:gd name="connsiteX1962" fmla="*/ 6180594 w 8191242"/>
              <a:gd name="connsiteY1962" fmla="*/ 2449744 h 5359243"/>
              <a:gd name="connsiteX1963" fmla="*/ 6178281 w 8191242"/>
              <a:gd name="connsiteY1963" fmla="*/ 2442856 h 5359243"/>
              <a:gd name="connsiteX1964" fmla="*/ 6167277 w 8191242"/>
              <a:gd name="connsiteY1964" fmla="*/ 2413222 h 5359243"/>
              <a:gd name="connsiteX1965" fmla="*/ 6175280 w 8191242"/>
              <a:gd name="connsiteY1965" fmla="*/ 2413222 h 5359243"/>
              <a:gd name="connsiteX1966" fmla="*/ 6183283 w 8191242"/>
              <a:gd name="connsiteY1966" fmla="*/ 2437747 h 5359243"/>
              <a:gd name="connsiteX1967" fmla="*/ 6188092 w 8191242"/>
              <a:gd name="connsiteY1967" fmla="*/ 2434347 h 5359243"/>
              <a:gd name="connsiteX1968" fmla="*/ 6187096 w 8191242"/>
              <a:gd name="connsiteY1968" fmla="*/ 2431604 h 5359243"/>
              <a:gd name="connsiteX1969" fmla="*/ 6189743 w 8191242"/>
              <a:gd name="connsiteY1969" fmla="*/ 2426451 h 5359243"/>
              <a:gd name="connsiteX1970" fmla="*/ 6192333 w 8191242"/>
              <a:gd name="connsiteY1970" fmla="*/ 2428931 h 5359243"/>
              <a:gd name="connsiteX1971" fmla="*/ 6194288 w 8191242"/>
              <a:gd name="connsiteY1971" fmla="*/ 2422418 h 5359243"/>
              <a:gd name="connsiteX1972" fmla="*/ 6199290 w 8191242"/>
              <a:gd name="connsiteY1972" fmla="*/ 2437747 h 5359243"/>
              <a:gd name="connsiteX1973" fmla="*/ 6202290 w 8191242"/>
              <a:gd name="connsiteY1973" fmla="*/ 2425484 h 5359243"/>
              <a:gd name="connsiteX1974" fmla="*/ 6200317 w 8191242"/>
              <a:gd name="connsiteY1974" fmla="*/ 2417421 h 5359243"/>
              <a:gd name="connsiteX1975" fmla="*/ 6198638 w 8191242"/>
              <a:gd name="connsiteY1975" fmla="*/ 2415053 h 5359243"/>
              <a:gd name="connsiteX1976" fmla="*/ 6191930 w 8191242"/>
              <a:gd name="connsiteY1976" fmla="*/ 2410646 h 5359243"/>
              <a:gd name="connsiteX1977" fmla="*/ 6190769 w 8191242"/>
              <a:gd name="connsiteY1977" fmla="*/ 2412361 h 5359243"/>
              <a:gd name="connsiteX1978" fmla="*/ 6188929 w 8191242"/>
              <a:gd name="connsiteY1978" fmla="*/ 2410540 h 5359243"/>
              <a:gd name="connsiteX1979" fmla="*/ 6185515 w 8191242"/>
              <a:gd name="connsiteY1979" fmla="*/ 2421102 h 5359243"/>
              <a:gd name="connsiteX1980" fmla="*/ 6185515 w 8191242"/>
              <a:gd name="connsiteY1980" fmla="*/ 2380766 h 5359243"/>
              <a:gd name="connsiteX1981" fmla="*/ 6181857 w 8191242"/>
              <a:gd name="connsiteY1981" fmla="*/ 2378749 h 5359243"/>
              <a:gd name="connsiteX1982" fmla="*/ 6181697 w 8191242"/>
              <a:gd name="connsiteY1982" fmla="*/ 2379914 h 5359243"/>
              <a:gd name="connsiteX1983" fmla="*/ 6182105 w 8191242"/>
              <a:gd name="connsiteY1983" fmla="*/ 2380016 h 5359243"/>
              <a:gd name="connsiteX1984" fmla="*/ 6181529 w 8191242"/>
              <a:gd name="connsiteY1984" fmla="*/ 2381130 h 5359243"/>
              <a:gd name="connsiteX1985" fmla="*/ 6180469 w 8191242"/>
              <a:gd name="connsiteY1985" fmla="*/ 2388833 h 5359243"/>
              <a:gd name="connsiteX1986" fmla="*/ 6169365 w 8191242"/>
              <a:gd name="connsiteY1986" fmla="*/ 2396900 h 5359243"/>
              <a:gd name="connsiteX1987" fmla="*/ 6161557 w 8191242"/>
              <a:gd name="connsiteY1987" fmla="*/ 2370571 h 5359243"/>
              <a:gd name="connsiteX1988" fmla="*/ 6158290 w 8191242"/>
              <a:gd name="connsiteY1988" fmla="*/ 2366428 h 5359243"/>
              <a:gd name="connsiteX1989" fmla="*/ 6149848 w 8191242"/>
              <a:gd name="connsiteY1989" fmla="*/ 2355860 h 5359243"/>
              <a:gd name="connsiteX1990" fmla="*/ 6270810 w 8191242"/>
              <a:gd name="connsiteY1990" fmla="*/ 2347810 h 5359243"/>
              <a:gd name="connsiteX1991" fmla="*/ 6283914 w 8191242"/>
              <a:gd name="connsiteY1991" fmla="*/ 2375990 h 5359243"/>
              <a:gd name="connsiteX1992" fmla="*/ 6286459 w 8191242"/>
              <a:gd name="connsiteY1992" fmla="*/ 2379734 h 5359243"/>
              <a:gd name="connsiteX1993" fmla="*/ 6269803 w 8191242"/>
              <a:gd name="connsiteY1993" fmla="*/ 2369952 h 5359243"/>
              <a:gd name="connsiteX1994" fmla="*/ 6270810 w 8191242"/>
              <a:gd name="connsiteY1994" fmla="*/ 2347810 h 5359243"/>
              <a:gd name="connsiteX1995" fmla="*/ 7072516 w 8191242"/>
              <a:gd name="connsiteY1995" fmla="*/ 2343606 h 5359243"/>
              <a:gd name="connsiteX1996" fmla="*/ 7072960 w 8191242"/>
              <a:gd name="connsiteY1996" fmla="*/ 2346326 h 5359243"/>
              <a:gd name="connsiteX1997" fmla="*/ 7072642 w 8191242"/>
              <a:gd name="connsiteY1997" fmla="*/ 2345463 h 5359243"/>
              <a:gd name="connsiteX1998" fmla="*/ 7072516 w 8191242"/>
              <a:gd name="connsiteY1998" fmla="*/ 2343606 h 5359243"/>
              <a:gd name="connsiteX1999" fmla="*/ 6739098 w 8191242"/>
              <a:gd name="connsiteY1999" fmla="*/ 2342659 h 5359243"/>
              <a:gd name="connsiteX2000" fmla="*/ 6746843 w 8191242"/>
              <a:gd name="connsiteY2000" fmla="*/ 2381382 h 5359243"/>
              <a:gd name="connsiteX2001" fmla="*/ 6739098 w 8191242"/>
              <a:gd name="connsiteY2001" fmla="*/ 2342659 h 5359243"/>
              <a:gd name="connsiteX2002" fmla="*/ 6465554 w 8191242"/>
              <a:gd name="connsiteY2002" fmla="*/ 2327684 h 5359243"/>
              <a:gd name="connsiteX2003" fmla="*/ 6471906 w 8191242"/>
              <a:gd name="connsiteY2003" fmla="*/ 2347690 h 5359243"/>
              <a:gd name="connsiteX2004" fmla="*/ 6448672 w 8191242"/>
              <a:gd name="connsiteY2004" fmla="*/ 2355823 h 5359243"/>
              <a:gd name="connsiteX2005" fmla="*/ 6449607 w 8191242"/>
              <a:gd name="connsiteY2005" fmla="*/ 2365650 h 5359243"/>
              <a:gd name="connsiteX2006" fmla="*/ 6452003 w 8191242"/>
              <a:gd name="connsiteY2006" fmla="*/ 2364630 h 5359243"/>
              <a:gd name="connsiteX2007" fmla="*/ 6452003 w 8191242"/>
              <a:gd name="connsiteY2007" fmla="*/ 2372697 h 5359243"/>
              <a:gd name="connsiteX2008" fmla="*/ 6470265 w 8191242"/>
              <a:gd name="connsiteY2008" fmla="*/ 2369306 h 5359243"/>
              <a:gd name="connsiteX2009" fmla="*/ 6472387 w 8191242"/>
              <a:gd name="connsiteY2009" fmla="*/ 2366538 h 5359243"/>
              <a:gd name="connsiteX2010" fmla="*/ 6481973 w 8191242"/>
              <a:gd name="connsiteY2010" fmla="*/ 2358470 h 5359243"/>
              <a:gd name="connsiteX2011" fmla="*/ 6482596 w 8191242"/>
              <a:gd name="connsiteY2011" fmla="*/ 2367017 h 5359243"/>
              <a:gd name="connsiteX2012" fmla="*/ 6487845 w 8191242"/>
              <a:gd name="connsiteY2012" fmla="*/ 2366042 h 5359243"/>
              <a:gd name="connsiteX2013" fmla="*/ 6484344 w 8191242"/>
              <a:gd name="connsiteY2013" fmla="*/ 2356950 h 5359243"/>
              <a:gd name="connsiteX2014" fmla="*/ 6298428 w 8191242"/>
              <a:gd name="connsiteY2014" fmla="*/ 2325260 h 5359243"/>
              <a:gd name="connsiteX2015" fmla="*/ 6298353 w 8191242"/>
              <a:gd name="connsiteY2015" fmla="*/ 2325335 h 5359243"/>
              <a:gd name="connsiteX2016" fmla="*/ 6298898 w 8191242"/>
              <a:gd name="connsiteY2016" fmla="*/ 2325786 h 5359243"/>
              <a:gd name="connsiteX2017" fmla="*/ 7788515 w 8191242"/>
              <a:gd name="connsiteY2017" fmla="*/ 2324844 h 5359243"/>
              <a:gd name="connsiteX2018" fmla="*/ 7796260 w 8191242"/>
              <a:gd name="connsiteY2018" fmla="*/ 2333365 h 5359243"/>
              <a:gd name="connsiteX2019" fmla="*/ 7788178 w 8191242"/>
              <a:gd name="connsiteY2019" fmla="*/ 2325585 h 5359243"/>
              <a:gd name="connsiteX2020" fmla="*/ 6214360 w 8191242"/>
              <a:gd name="connsiteY2020" fmla="*/ 2323654 h 5359243"/>
              <a:gd name="connsiteX2021" fmla="*/ 6215211 w 8191242"/>
              <a:gd name="connsiteY2021" fmla="*/ 2339797 h 5359243"/>
              <a:gd name="connsiteX2022" fmla="*/ 6217817 w 8191242"/>
              <a:gd name="connsiteY2022" fmla="*/ 2340428 h 5359243"/>
              <a:gd name="connsiteX2023" fmla="*/ 6220697 w 8191242"/>
              <a:gd name="connsiteY2023" fmla="*/ 2352657 h 5359243"/>
              <a:gd name="connsiteX2024" fmla="*/ 6222424 w 8191242"/>
              <a:gd name="connsiteY2024" fmla="*/ 2355860 h 5359243"/>
              <a:gd name="connsiteX2025" fmla="*/ 6221518 w 8191242"/>
              <a:gd name="connsiteY2025" fmla="*/ 2356142 h 5359243"/>
              <a:gd name="connsiteX2026" fmla="*/ 6221855 w 8191242"/>
              <a:gd name="connsiteY2026" fmla="*/ 2357571 h 5359243"/>
              <a:gd name="connsiteX2027" fmla="*/ 6225893 w 8191242"/>
              <a:gd name="connsiteY2027" fmla="*/ 2380766 h 5359243"/>
              <a:gd name="connsiteX2028" fmla="*/ 6209742 w 8191242"/>
              <a:gd name="connsiteY2028" fmla="*/ 2356564 h 5359243"/>
              <a:gd name="connsiteX2029" fmla="*/ 6208399 w 8191242"/>
              <a:gd name="connsiteY2029" fmla="*/ 2366493 h 5359243"/>
              <a:gd name="connsiteX2030" fmla="*/ 6216328 w 8191242"/>
              <a:gd name="connsiteY2030" fmla="*/ 2365893 h 5359243"/>
              <a:gd name="connsiteX2031" fmla="*/ 6212195 w 8191242"/>
              <a:gd name="connsiteY2031" fmla="*/ 2384678 h 5359243"/>
              <a:gd name="connsiteX2032" fmla="*/ 6217817 w 8191242"/>
              <a:gd name="connsiteY2032" fmla="*/ 2380766 h 5359243"/>
              <a:gd name="connsiteX2033" fmla="*/ 6221855 w 8191242"/>
              <a:gd name="connsiteY2033" fmla="*/ 2407994 h 5359243"/>
              <a:gd name="connsiteX2034" fmla="*/ 6222338 w 8191242"/>
              <a:gd name="connsiteY2034" fmla="*/ 2410532 h 5359243"/>
              <a:gd name="connsiteX2035" fmla="*/ 6223297 w 8191242"/>
              <a:gd name="connsiteY2035" fmla="*/ 2405045 h 5359243"/>
              <a:gd name="connsiteX2036" fmla="*/ 6233928 w 8191242"/>
              <a:gd name="connsiteY2036" fmla="*/ 2426763 h 5359243"/>
              <a:gd name="connsiteX2037" fmla="*/ 6252882 w 8191242"/>
              <a:gd name="connsiteY2037" fmla="*/ 2421082 h 5359243"/>
              <a:gd name="connsiteX2038" fmla="*/ 6238553 w 8191242"/>
              <a:gd name="connsiteY2038" fmla="*/ 2412224 h 5359243"/>
              <a:gd name="connsiteX2039" fmla="*/ 6249641 w 8191242"/>
              <a:gd name="connsiteY2039" fmla="*/ 2395114 h 5359243"/>
              <a:gd name="connsiteX2040" fmla="*/ 6253324 w 8191242"/>
              <a:gd name="connsiteY2040" fmla="*/ 2392116 h 5359243"/>
              <a:gd name="connsiteX2041" fmla="*/ 6242280 w 8191242"/>
              <a:gd name="connsiteY2041" fmla="*/ 2390538 h 5359243"/>
              <a:gd name="connsiteX2042" fmla="*/ 6244212 w 8191242"/>
              <a:gd name="connsiteY2042" fmla="*/ 2369846 h 5359243"/>
              <a:gd name="connsiteX2043" fmla="*/ 6238553 w 8191242"/>
              <a:gd name="connsiteY2043" fmla="*/ 2371964 h 5359243"/>
              <a:gd name="connsiteX2044" fmla="*/ 6241337 w 8191242"/>
              <a:gd name="connsiteY2044" fmla="*/ 2363623 h 5359243"/>
              <a:gd name="connsiteX2045" fmla="*/ 6234536 w 8191242"/>
              <a:gd name="connsiteY2045" fmla="*/ 2349048 h 5359243"/>
              <a:gd name="connsiteX2046" fmla="*/ 6242080 w 8191242"/>
              <a:gd name="connsiteY2046" fmla="*/ 2350939 h 5359243"/>
              <a:gd name="connsiteX2047" fmla="*/ 6241955 w 8191242"/>
              <a:gd name="connsiteY2047" fmla="*/ 2350451 h 5359243"/>
              <a:gd name="connsiteX2048" fmla="*/ 6230488 w 8191242"/>
              <a:gd name="connsiteY2048" fmla="*/ 2347810 h 5359243"/>
              <a:gd name="connsiteX2049" fmla="*/ 6238553 w 8191242"/>
              <a:gd name="connsiteY2049" fmla="*/ 2331706 h 5359243"/>
              <a:gd name="connsiteX2050" fmla="*/ 6222424 w 8191242"/>
              <a:gd name="connsiteY2050" fmla="*/ 2331706 h 5359243"/>
              <a:gd name="connsiteX2051" fmla="*/ 6214360 w 8191242"/>
              <a:gd name="connsiteY2051" fmla="*/ 2323654 h 5359243"/>
              <a:gd name="connsiteX2052" fmla="*/ 7184423 w 8191242"/>
              <a:gd name="connsiteY2052" fmla="*/ 2323296 h 5359243"/>
              <a:gd name="connsiteX2053" fmla="*/ 7189621 w 8191242"/>
              <a:gd name="connsiteY2053" fmla="*/ 2326110 h 5359243"/>
              <a:gd name="connsiteX2054" fmla="*/ 7189704 w 8191242"/>
              <a:gd name="connsiteY2054" fmla="*/ 2326781 h 5359243"/>
              <a:gd name="connsiteX2055" fmla="*/ 7189704 w 8191242"/>
              <a:gd name="connsiteY2055" fmla="*/ 2326155 h 5359243"/>
              <a:gd name="connsiteX2056" fmla="*/ 7192289 w 8191242"/>
              <a:gd name="connsiteY2056" fmla="*/ 2327555 h 5359243"/>
              <a:gd name="connsiteX2057" fmla="*/ 7199914 w 8191242"/>
              <a:gd name="connsiteY2057" fmla="*/ 2365893 h 5359243"/>
              <a:gd name="connsiteX2058" fmla="*/ 7184423 w 8191242"/>
              <a:gd name="connsiteY2058" fmla="*/ 2323296 h 5359243"/>
              <a:gd name="connsiteX2059" fmla="*/ 7740917 w 8191242"/>
              <a:gd name="connsiteY2059" fmla="*/ 2321622 h 5359243"/>
              <a:gd name="connsiteX2060" fmla="*/ 7755599 w 8191242"/>
              <a:gd name="connsiteY2060" fmla="*/ 2323647 h 5359243"/>
              <a:gd name="connsiteX2061" fmla="*/ 7763991 w 8191242"/>
              <a:gd name="connsiteY2061" fmla="*/ 2404616 h 5359243"/>
              <a:gd name="connsiteX2062" fmla="*/ 7738818 w 8191242"/>
              <a:gd name="connsiteY2062" fmla="*/ 2331744 h 5359243"/>
              <a:gd name="connsiteX2063" fmla="*/ 7740917 w 8191242"/>
              <a:gd name="connsiteY2063" fmla="*/ 2321622 h 5359243"/>
              <a:gd name="connsiteX2064" fmla="*/ 6554330 w 8191242"/>
              <a:gd name="connsiteY2064" fmla="*/ 2317636 h 5359243"/>
              <a:gd name="connsiteX2065" fmla="*/ 6549144 w 8191242"/>
              <a:gd name="connsiteY2065" fmla="*/ 2330705 h 5359243"/>
              <a:gd name="connsiteX2066" fmla="*/ 6554565 w 8191242"/>
              <a:gd name="connsiteY2066" fmla="*/ 2338386 h 5359243"/>
              <a:gd name="connsiteX2067" fmla="*/ 6564800 w 8191242"/>
              <a:gd name="connsiteY2067" fmla="*/ 2333469 h 5359243"/>
              <a:gd name="connsiteX2068" fmla="*/ 6562628 w 8191242"/>
              <a:gd name="connsiteY2068" fmla="*/ 2325678 h 5359243"/>
              <a:gd name="connsiteX2069" fmla="*/ 6554330 w 8191242"/>
              <a:gd name="connsiteY2069" fmla="*/ 2317636 h 5359243"/>
              <a:gd name="connsiteX2070" fmla="*/ 7765280 w 8191242"/>
              <a:gd name="connsiteY2070" fmla="*/ 2316323 h 5359243"/>
              <a:gd name="connsiteX2071" fmla="*/ 7780770 w 8191242"/>
              <a:gd name="connsiteY2071" fmla="*/ 2318455 h 5359243"/>
              <a:gd name="connsiteX2072" fmla="*/ 7788178 w 8191242"/>
              <a:gd name="connsiteY2072" fmla="*/ 2325585 h 5359243"/>
              <a:gd name="connsiteX2073" fmla="*/ 7780770 w 8191242"/>
              <a:gd name="connsiteY2073" fmla="*/ 2341882 h 5359243"/>
              <a:gd name="connsiteX2074" fmla="*/ 7765280 w 8191242"/>
              <a:gd name="connsiteY2074" fmla="*/ 2341882 h 5359243"/>
              <a:gd name="connsiteX2075" fmla="*/ 7765280 w 8191242"/>
              <a:gd name="connsiteY2075" fmla="*/ 2316323 h 5359243"/>
              <a:gd name="connsiteX2076" fmla="*/ 6350295 w 8191242"/>
              <a:gd name="connsiteY2076" fmla="*/ 2314992 h 5359243"/>
              <a:gd name="connsiteX2077" fmla="*/ 6352453 w 8191242"/>
              <a:gd name="connsiteY2077" fmla="*/ 2317875 h 5359243"/>
              <a:gd name="connsiteX2078" fmla="*/ 6352284 w 8191242"/>
              <a:gd name="connsiteY2078" fmla="*/ 2315958 h 5359243"/>
              <a:gd name="connsiteX2079" fmla="*/ 6692910 w 8191242"/>
              <a:gd name="connsiteY2079" fmla="*/ 2312181 h 5359243"/>
              <a:gd name="connsiteX2080" fmla="*/ 6700375 w 8191242"/>
              <a:gd name="connsiteY2080" fmla="*/ 2315550 h 5359243"/>
              <a:gd name="connsiteX2081" fmla="*/ 6695858 w 8191242"/>
              <a:gd name="connsiteY2081" fmla="*/ 2320390 h 5359243"/>
              <a:gd name="connsiteX2082" fmla="*/ 6212591 w 8191242"/>
              <a:gd name="connsiteY2082" fmla="*/ 2310692 h 5359243"/>
              <a:gd name="connsiteX2083" fmla="*/ 6212267 w 8191242"/>
              <a:gd name="connsiteY2083" fmla="*/ 2310739 h 5359243"/>
              <a:gd name="connsiteX2084" fmla="*/ 6211299 w 8191242"/>
              <a:gd name="connsiteY2084" fmla="*/ 2317515 h 5359243"/>
              <a:gd name="connsiteX2085" fmla="*/ 6204378 w 8191242"/>
              <a:gd name="connsiteY2085" fmla="*/ 2312901 h 5359243"/>
              <a:gd name="connsiteX2086" fmla="*/ 6202051 w 8191242"/>
              <a:gd name="connsiteY2086" fmla="*/ 2329162 h 5359243"/>
              <a:gd name="connsiteX2087" fmla="*/ 6198231 w 8191242"/>
              <a:gd name="connsiteY2087" fmla="*/ 2331706 h 5359243"/>
              <a:gd name="connsiteX2088" fmla="*/ 6200998 w 8191242"/>
              <a:gd name="connsiteY2088" fmla="*/ 2336536 h 5359243"/>
              <a:gd name="connsiteX2089" fmla="*/ 6199039 w 8191242"/>
              <a:gd name="connsiteY2089" fmla="*/ 2350213 h 5359243"/>
              <a:gd name="connsiteX2090" fmla="*/ 6204909 w 8191242"/>
              <a:gd name="connsiteY2090" fmla="*/ 2343371 h 5359243"/>
              <a:gd name="connsiteX2091" fmla="*/ 6200998 w 8191242"/>
              <a:gd name="connsiteY2091" fmla="*/ 2336536 h 5359243"/>
              <a:gd name="connsiteX2092" fmla="*/ 6202051 w 8191242"/>
              <a:gd name="connsiteY2092" fmla="*/ 2329162 h 5359243"/>
              <a:gd name="connsiteX2093" fmla="*/ 6221108 w 8191242"/>
              <a:gd name="connsiteY2093" fmla="*/ 2316478 h 5359243"/>
              <a:gd name="connsiteX2094" fmla="*/ 6220550 w 8191242"/>
              <a:gd name="connsiteY2094" fmla="*/ 2314666 h 5359243"/>
              <a:gd name="connsiteX2095" fmla="*/ 6497052 w 8191242"/>
              <a:gd name="connsiteY2095" fmla="*/ 2309242 h 5359243"/>
              <a:gd name="connsiteX2096" fmla="*/ 6497074 w 8191242"/>
              <a:gd name="connsiteY2096" fmla="*/ 2309284 h 5359243"/>
              <a:gd name="connsiteX2097" fmla="*/ 6497043 w 8191242"/>
              <a:gd name="connsiteY2097" fmla="*/ 2309270 h 5359243"/>
              <a:gd name="connsiteX2098" fmla="*/ 6762211 w 8191242"/>
              <a:gd name="connsiteY2098" fmla="*/ 2309181 h 5359243"/>
              <a:gd name="connsiteX2099" fmla="*/ 6762454 w 8191242"/>
              <a:gd name="connsiteY2099" fmla="*/ 2312144 h 5359243"/>
              <a:gd name="connsiteX2100" fmla="*/ 6770077 w 8191242"/>
              <a:gd name="connsiteY2100" fmla="*/ 2334267 h 5359243"/>
              <a:gd name="connsiteX2101" fmla="*/ 6746843 w 8191242"/>
              <a:gd name="connsiteY2101" fmla="*/ 2334267 h 5359243"/>
              <a:gd name="connsiteX2102" fmla="*/ 6748779 w 8191242"/>
              <a:gd name="connsiteY2102" fmla="*/ 2318536 h 5359243"/>
              <a:gd name="connsiteX2103" fmla="*/ 6974066 w 8191242"/>
              <a:gd name="connsiteY2103" fmla="*/ 2308916 h 5359243"/>
              <a:gd name="connsiteX2104" fmla="*/ 6974715 w 8191242"/>
              <a:gd name="connsiteY2104" fmla="*/ 2316209 h 5359243"/>
              <a:gd name="connsiteX2105" fmla="*/ 6974066 w 8191242"/>
              <a:gd name="connsiteY2105" fmla="*/ 2316843 h 5359243"/>
              <a:gd name="connsiteX2106" fmla="*/ 6974066 w 8191242"/>
              <a:gd name="connsiteY2106" fmla="*/ 2308916 h 5359243"/>
              <a:gd name="connsiteX2107" fmla="*/ 6762176 w 8191242"/>
              <a:gd name="connsiteY2107" fmla="*/ 2308756 h 5359243"/>
              <a:gd name="connsiteX2108" fmla="*/ 6762333 w 8191242"/>
              <a:gd name="connsiteY2108" fmla="*/ 2309096 h 5359243"/>
              <a:gd name="connsiteX2109" fmla="*/ 6762211 w 8191242"/>
              <a:gd name="connsiteY2109" fmla="*/ 2309181 h 5359243"/>
              <a:gd name="connsiteX2110" fmla="*/ 6475977 w 8191242"/>
              <a:gd name="connsiteY2110" fmla="*/ 2307894 h 5359243"/>
              <a:gd name="connsiteX2111" fmla="*/ 6471182 w 8191242"/>
              <a:gd name="connsiteY2111" fmla="*/ 2310176 h 5359243"/>
              <a:gd name="connsiteX2112" fmla="*/ 6449910 w 8191242"/>
              <a:gd name="connsiteY2112" fmla="*/ 2308601 h 5359243"/>
              <a:gd name="connsiteX2113" fmla="*/ 6451574 w 8191242"/>
              <a:gd name="connsiteY2113" fmla="*/ 2314970 h 5359243"/>
              <a:gd name="connsiteX2114" fmla="*/ 6455638 w 8191242"/>
              <a:gd name="connsiteY2114" fmla="*/ 2338209 h 5359243"/>
              <a:gd name="connsiteX2115" fmla="*/ 6464160 w 8191242"/>
              <a:gd name="connsiteY2115" fmla="*/ 2323296 h 5359243"/>
              <a:gd name="connsiteX2116" fmla="*/ 6465144 w 8191242"/>
              <a:gd name="connsiteY2116" fmla="*/ 2326396 h 5359243"/>
              <a:gd name="connsiteX2117" fmla="*/ 6475472 w 8191242"/>
              <a:gd name="connsiteY2117" fmla="*/ 2335653 h 5359243"/>
              <a:gd name="connsiteX2118" fmla="*/ 6480616 w 8191242"/>
              <a:gd name="connsiteY2118" fmla="*/ 2333623 h 5359243"/>
              <a:gd name="connsiteX2119" fmla="*/ 6482673 w 8191242"/>
              <a:gd name="connsiteY2119" fmla="*/ 2320438 h 5359243"/>
              <a:gd name="connsiteX2120" fmla="*/ 6781696 w 8191242"/>
              <a:gd name="connsiteY2120" fmla="*/ 2307806 h 5359243"/>
              <a:gd name="connsiteX2121" fmla="*/ 6812675 w 8191242"/>
              <a:gd name="connsiteY2121" fmla="*/ 2365893 h 5359243"/>
              <a:gd name="connsiteX2122" fmla="*/ 6804930 w 8191242"/>
              <a:gd name="connsiteY2122" fmla="*/ 2365893 h 5359243"/>
              <a:gd name="connsiteX2123" fmla="*/ 6781696 w 8191242"/>
              <a:gd name="connsiteY2123" fmla="*/ 2307806 h 5359243"/>
              <a:gd name="connsiteX2124" fmla="*/ 6691339 w 8191242"/>
              <a:gd name="connsiteY2124" fmla="*/ 2307806 h 5359243"/>
              <a:gd name="connsiteX2125" fmla="*/ 6692910 w 8191242"/>
              <a:gd name="connsiteY2125" fmla="*/ 2312181 h 5359243"/>
              <a:gd name="connsiteX2126" fmla="*/ 6692328 w 8191242"/>
              <a:gd name="connsiteY2126" fmla="*/ 2311921 h 5359243"/>
              <a:gd name="connsiteX2127" fmla="*/ 6691339 w 8191242"/>
              <a:gd name="connsiteY2127" fmla="*/ 2310387 h 5359243"/>
              <a:gd name="connsiteX2128" fmla="*/ 7706052 w 8191242"/>
              <a:gd name="connsiteY2128" fmla="*/ 2304981 h 5359243"/>
              <a:gd name="connsiteX2129" fmla="*/ 7704610 w 8191242"/>
              <a:gd name="connsiteY2129" fmla="*/ 2312177 h 5359243"/>
              <a:gd name="connsiteX2130" fmla="*/ 7700282 w 8191242"/>
              <a:gd name="connsiteY2130" fmla="*/ 2309586 h 5359243"/>
              <a:gd name="connsiteX2131" fmla="*/ 6572831 w 8191242"/>
              <a:gd name="connsiteY2131" fmla="*/ 2303693 h 5359243"/>
              <a:gd name="connsiteX2132" fmla="*/ 6568749 w 8191242"/>
              <a:gd name="connsiteY2132" fmla="*/ 2306038 h 5359243"/>
              <a:gd name="connsiteX2133" fmla="*/ 6570926 w 8191242"/>
              <a:gd name="connsiteY2133" fmla="*/ 2309593 h 5359243"/>
              <a:gd name="connsiteX2134" fmla="*/ 6568852 w 8191242"/>
              <a:gd name="connsiteY2134" fmla="*/ 2322663 h 5359243"/>
              <a:gd name="connsiteX2135" fmla="*/ 6572668 w 8191242"/>
              <a:gd name="connsiteY2135" fmla="*/ 2329689 h 5359243"/>
              <a:gd name="connsiteX2136" fmla="*/ 6589410 w 8191242"/>
              <a:gd name="connsiteY2136" fmla="*/ 2321645 h 5359243"/>
              <a:gd name="connsiteX2137" fmla="*/ 6589517 w 8191242"/>
              <a:gd name="connsiteY2137" fmla="*/ 2321604 h 5359243"/>
              <a:gd name="connsiteX2138" fmla="*/ 6583374 w 8191242"/>
              <a:gd name="connsiteY2138" fmla="*/ 2317636 h 5359243"/>
              <a:gd name="connsiteX2139" fmla="*/ 6570926 w 8191242"/>
              <a:gd name="connsiteY2139" fmla="*/ 2309593 h 5359243"/>
              <a:gd name="connsiteX2140" fmla="*/ 7278443 w 8191242"/>
              <a:gd name="connsiteY2140" fmla="*/ 2302693 h 5359243"/>
              <a:gd name="connsiteX2141" fmla="*/ 7280810 w 8191242"/>
              <a:gd name="connsiteY2141" fmla="*/ 2308267 h 5359243"/>
              <a:gd name="connsiteX2142" fmla="*/ 7279509 w 8191242"/>
              <a:gd name="connsiteY2142" fmla="*/ 2310018 h 5359243"/>
              <a:gd name="connsiteX2143" fmla="*/ 7255901 w 8191242"/>
              <a:gd name="connsiteY2143" fmla="*/ 2300882 h 5359243"/>
              <a:gd name="connsiteX2144" fmla="*/ 7258673 w 8191242"/>
              <a:gd name="connsiteY2144" fmla="*/ 2302517 h 5359243"/>
              <a:gd name="connsiteX2145" fmla="*/ 7262706 w 8191242"/>
              <a:gd name="connsiteY2145" fmla="*/ 2315601 h 5359243"/>
              <a:gd name="connsiteX2146" fmla="*/ 7270769 w 8191242"/>
              <a:gd name="connsiteY2146" fmla="*/ 2315601 h 5359243"/>
              <a:gd name="connsiteX2147" fmla="*/ 7278834 w 8191242"/>
              <a:gd name="connsiteY2147" fmla="*/ 2323654 h 5359243"/>
              <a:gd name="connsiteX2148" fmla="*/ 7270769 w 8191242"/>
              <a:gd name="connsiteY2148" fmla="*/ 2331706 h 5359243"/>
              <a:gd name="connsiteX2149" fmla="*/ 7286898 w 8191242"/>
              <a:gd name="connsiteY2149" fmla="*/ 2371964 h 5359243"/>
              <a:gd name="connsiteX2150" fmla="*/ 7286898 w 8191242"/>
              <a:gd name="connsiteY2150" fmla="*/ 2347810 h 5359243"/>
              <a:gd name="connsiteX2151" fmla="*/ 7294963 w 8191242"/>
              <a:gd name="connsiteY2151" fmla="*/ 2380016 h 5359243"/>
              <a:gd name="connsiteX2152" fmla="*/ 7303026 w 8191242"/>
              <a:gd name="connsiteY2152" fmla="*/ 2404173 h 5359243"/>
              <a:gd name="connsiteX2153" fmla="*/ 7311091 w 8191242"/>
              <a:gd name="connsiteY2153" fmla="*/ 2388069 h 5359243"/>
              <a:gd name="connsiteX2154" fmla="*/ 7327220 w 8191242"/>
              <a:gd name="connsiteY2154" fmla="*/ 2436380 h 5359243"/>
              <a:gd name="connsiteX2155" fmla="*/ 7311596 w 8191242"/>
              <a:gd name="connsiteY2155" fmla="*/ 2432480 h 5359243"/>
              <a:gd name="connsiteX2156" fmla="*/ 7301656 w 8191242"/>
              <a:gd name="connsiteY2156" fmla="*/ 2420472 h 5359243"/>
              <a:gd name="connsiteX2157" fmla="*/ 7303026 w 8191242"/>
              <a:gd name="connsiteY2157" fmla="*/ 2420276 h 5359243"/>
              <a:gd name="connsiteX2158" fmla="*/ 7300414 w 8191242"/>
              <a:gd name="connsiteY2158" fmla="*/ 2418972 h 5359243"/>
              <a:gd name="connsiteX2159" fmla="*/ 7298994 w 8191242"/>
              <a:gd name="connsiteY2159" fmla="*/ 2417257 h 5359243"/>
              <a:gd name="connsiteX2160" fmla="*/ 7270769 w 8191242"/>
              <a:gd name="connsiteY2160" fmla="*/ 2404173 h 5359243"/>
              <a:gd name="connsiteX2161" fmla="*/ 7300414 w 8191242"/>
              <a:gd name="connsiteY2161" fmla="*/ 2418972 h 5359243"/>
              <a:gd name="connsiteX2162" fmla="*/ 7301656 w 8191242"/>
              <a:gd name="connsiteY2162" fmla="*/ 2420472 h 5359243"/>
              <a:gd name="connsiteX2163" fmla="*/ 7281858 w 8191242"/>
              <a:gd name="connsiteY2163" fmla="*/ 2423296 h 5359243"/>
              <a:gd name="connsiteX2164" fmla="*/ 7254640 w 8191242"/>
              <a:gd name="connsiteY2164" fmla="*/ 2420276 h 5359243"/>
              <a:gd name="connsiteX2165" fmla="*/ 7262706 w 8191242"/>
              <a:gd name="connsiteY2165" fmla="*/ 2404173 h 5359243"/>
              <a:gd name="connsiteX2166" fmla="*/ 7246577 w 8191242"/>
              <a:gd name="connsiteY2166" fmla="*/ 2396120 h 5359243"/>
              <a:gd name="connsiteX2167" fmla="*/ 7254640 w 8191242"/>
              <a:gd name="connsiteY2167" fmla="*/ 2396120 h 5359243"/>
              <a:gd name="connsiteX2168" fmla="*/ 7230448 w 8191242"/>
              <a:gd name="connsiteY2168" fmla="*/ 2355860 h 5359243"/>
              <a:gd name="connsiteX2169" fmla="*/ 7262706 w 8191242"/>
              <a:gd name="connsiteY2169" fmla="*/ 2347810 h 5359243"/>
              <a:gd name="connsiteX2170" fmla="*/ 7262706 w 8191242"/>
              <a:gd name="connsiteY2170" fmla="*/ 2388069 h 5359243"/>
              <a:gd name="connsiteX2171" fmla="*/ 7278834 w 8191242"/>
              <a:gd name="connsiteY2171" fmla="*/ 2371964 h 5359243"/>
              <a:gd name="connsiteX2172" fmla="*/ 7254640 w 8191242"/>
              <a:gd name="connsiteY2172" fmla="*/ 2307550 h 5359243"/>
              <a:gd name="connsiteX2173" fmla="*/ 7255901 w 8191242"/>
              <a:gd name="connsiteY2173" fmla="*/ 2300882 h 5359243"/>
              <a:gd name="connsiteX2174" fmla="*/ 6613564 w 8191242"/>
              <a:gd name="connsiteY2174" fmla="*/ 2295554 h 5359243"/>
              <a:gd name="connsiteX2175" fmla="*/ 6608908 w 8191242"/>
              <a:gd name="connsiteY2175" fmla="*/ 2296757 h 5359243"/>
              <a:gd name="connsiteX2176" fmla="*/ 6611312 w 8191242"/>
              <a:gd name="connsiteY2176" fmla="*/ 2300060 h 5359243"/>
              <a:gd name="connsiteX2177" fmla="*/ 6618729 w 8191242"/>
              <a:gd name="connsiteY2177" fmla="*/ 2295159 h 5359243"/>
              <a:gd name="connsiteX2178" fmla="*/ 6619056 w 8191242"/>
              <a:gd name="connsiteY2178" fmla="*/ 2300060 h 5359243"/>
              <a:gd name="connsiteX2179" fmla="*/ 6603566 w 8191242"/>
              <a:gd name="connsiteY2179" fmla="*/ 2307806 h 5359243"/>
              <a:gd name="connsiteX2180" fmla="*/ 6602778 w 8191242"/>
              <a:gd name="connsiteY2180" fmla="*/ 2298338 h 5359243"/>
              <a:gd name="connsiteX2181" fmla="*/ 6600388 w 8191242"/>
              <a:gd name="connsiteY2181" fmla="*/ 2298955 h 5359243"/>
              <a:gd name="connsiteX2182" fmla="*/ 6597359 w 8191242"/>
              <a:gd name="connsiteY2182" fmla="*/ 2308158 h 5359243"/>
              <a:gd name="connsiteX2183" fmla="*/ 6595822 w 8191242"/>
              <a:gd name="connsiteY2183" fmla="*/ 2307518 h 5359243"/>
              <a:gd name="connsiteX2184" fmla="*/ 6595822 w 8191242"/>
              <a:gd name="connsiteY2184" fmla="*/ 2308588 h 5359243"/>
              <a:gd name="connsiteX2185" fmla="*/ 6595822 w 8191242"/>
              <a:gd name="connsiteY2185" fmla="*/ 2309593 h 5359243"/>
              <a:gd name="connsiteX2186" fmla="*/ 6595822 w 8191242"/>
              <a:gd name="connsiteY2186" fmla="*/ 2317636 h 5359243"/>
              <a:gd name="connsiteX2187" fmla="*/ 6595822 w 8191242"/>
              <a:gd name="connsiteY2187" fmla="*/ 2319195 h 5359243"/>
              <a:gd name="connsiteX2188" fmla="*/ 6643051 w 8191242"/>
              <a:gd name="connsiteY2188" fmla="*/ 2301146 h 5359243"/>
              <a:gd name="connsiteX2189" fmla="*/ 6642290 w 8191242"/>
              <a:gd name="connsiteY2189" fmla="*/ 2300060 h 5359243"/>
              <a:gd name="connsiteX2190" fmla="*/ 6645726 w 8191242"/>
              <a:gd name="connsiteY2190" fmla="*/ 2300060 h 5359243"/>
              <a:gd name="connsiteX2191" fmla="*/ 6633698 w 8191242"/>
              <a:gd name="connsiteY2191" fmla="*/ 2295679 h 5359243"/>
              <a:gd name="connsiteX2192" fmla="*/ 7708360 w 8191242"/>
              <a:gd name="connsiteY2192" fmla="*/ 2293470 h 5359243"/>
              <a:gd name="connsiteX2193" fmla="*/ 7710379 w 8191242"/>
              <a:gd name="connsiteY2193" fmla="*/ 2301527 h 5359243"/>
              <a:gd name="connsiteX2194" fmla="*/ 7706052 w 8191242"/>
              <a:gd name="connsiteY2194" fmla="*/ 2304981 h 5359243"/>
              <a:gd name="connsiteX2195" fmla="*/ 7288708 w 8191242"/>
              <a:gd name="connsiteY2195" fmla="*/ 2293099 h 5359243"/>
              <a:gd name="connsiteX2196" fmla="*/ 7295861 w 8191242"/>
              <a:gd name="connsiteY2196" fmla="*/ 2293975 h 5359243"/>
              <a:gd name="connsiteX2197" fmla="*/ 7304037 w 8191242"/>
              <a:gd name="connsiteY2197" fmla="*/ 2326061 h 5359243"/>
              <a:gd name="connsiteX2198" fmla="*/ 7295861 w 8191242"/>
              <a:gd name="connsiteY2198" fmla="*/ 2358148 h 5359243"/>
              <a:gd name="connsiteX2199" fmla="*/ 7286663 w 8191242"/>
              <a:gd name="connsiteY2199" fmla="*/ 2322051 h 5359243"/>
              <a:gd name="connsiteX2200" fmla="*/ 7280810 w 8191242"/>
              <a:gd name="connsiteY2200" fmla="*/ 2308267 h 5359243"/>
              <a:gd name="connsiteX2201" fmla="*/ 7287686 w 8191242"/>
              <a:gd name="connsiteY2201" fmla="*/ 2298990 h 5359243"/>
              <a:gd name="connsiteX2202" fmla="*/ 7288708 w 8191242"/>
              <a:gd name="connsiteY2202" fmla="*/ 2293099 h 5359243"/>
              <a:gd name="connsiteX2203" fmla="*/ 6851399 w 8191242"/>
              <a:gd name="connsiteY2203" fmla="*/ 2292316 h 5359243"/>
              <a:gd name="connsiteX2204" fmla="*/ 6869472 w 8191242"/>
              <a:gd name="connsiteY2204" fmla="*/ 2323296 h 5359243"/>
              <a:gd name="connsiteX2205" fmla="*/ 6851399 w 8191242"/>
              <a:gd name="connsiteY2205" fmla="*/ 2292316 h 5359243"/>
              <a:gd name="connsiteX2206" fmla="*/ 6573134 w 8191242"/>
              <a:gd name="connsiteY2206" fmla="*/ 2292022 h 5359243"/>
              <a:gd name="connsiteX2207" fmla="*/ 6574654 w 8191242"/>
              <a:gd name="connsiteY2207" fmla="*/ 2299811 h 5359243"/>
              <a:gd name="connsiteX2208" fmla="*/ 6575983 w 8191242"/>
              <a:gd name="connsiteY2208" fmla="*/ 2298158 h 5359243"/>
              <a:gd name="connsiteX2209" fmla="*/ 6588072 w 8191242"/>
              <a:gd name="connsiteY2209" fmla="*/ 2308496 h 5359243"/>
              <a:gd name="connsiteX2210" fmla="*/ 6591275 w 8191242"/>
              <a:gd name="connsiteY2210" fmla="*/ 2305626 h 5359243"/>
              <a:gd name="connsiteX2211" fmla="*/ 6585246 w 8191242"/>
              <a:gd name="connsiteY2211" fmla="*/ 2303116 h 5359243"/>
              <a:gd name="connsiteX2212" fmla="*/ 6573134 w 8191242"/>
              <a:gd name="connsiteY2212" fmla="*/ 2292022 h 5359243"/>
              <a:gd name="connsiteX2213" fmla="*/ 7227153 w 8191242"/>
              <a:gd name="connsiteY2213" fmla="*/ 2282691 h 5359243"/>
              <a:gd name="connsiteX2214" fmla="*/ 7246381 w 8191242"/>
              <a:gd name="connsiteY2214" fmla="*/ 2302385 h 5359243"/>
              <a:gd name="connsiteX2215" fmla="*/ 7230190 w 8191242"/>
              <a:gd name="connsiteY2215" fmla="*/ 2302385 h 5359243"/>
              <a:gd name="connsiteX2216" fmla="*/ 7222091 w 8191242"/>
              <a:gd name="connsiteY2216" fmla="*/ 2286121 h 5359243"/>
              <a:gd name="connsiteX2217" fmla="*/ 7213994 w 8191242"/>
              <a:gd name="connsiteY2217" fmla="*/ 2294253 h 5359243"/>
              <a:gd name="connsiteX2218" fmla="*/ 7205896 w 8191242"/>
              <a:gd name="connsiteY2218" fmla="*/ 2318648 h 5359243"/>
              <a:gd name="connsiteX2219" fmla="*/ 7189704 w 8191242"/>
              <a:gd name="connsiteY2219" fmla="*/ 2294253 h 5359243"/>
              <a:gd name="connsiteX2220" fmla="*/ 7189704 w 8191242"/>
              <a:gd name="connsiteY2220" fmla="*/ 2307468 h 5359243"/>
              <a:gd name="connsiteX2221" fmla="*/ 7189704 w 8191242"/>
              <a:gd name="connsiteY2221" fmla="*/ 2326155 h 5359243"/>
              <a:gd name="connsiteX2222" fmla="*/ 7189621 w 8191242"/>
              <a:gd name="connsiteY2222" fmla="*/ 2326110 h 5359243"/>
              <a:gd name="connsiteX2223" fmla="*/ 7188692 w 8191242"/>
              <a:gd name="connsiteY2223" fmla="*/ 2318648 h 5359243"/>
              <a:gd name="connsiteX2224" fmla="*/ 7181605 w 8191242"/>
              <a:gd name="connsiteY2224" fmla="*/ 2310516 h 5359243"/>
              <a:gd name="connsiteX2225" fmla="*/ 7157316 w 8191242"/>
              <a:gd name="connsiteY2225" fmla="*/ 2294253 h 5359243"/>
              <a:gd name="connsiteX2226" fmla="*/ 7165414 w 8191242"/>
              <a:gd name="connsiteY2226" fmla="*/ 2310516 h 5359243"/>
              <a:gd name="connsiteX2227" fmla="*/ 7173510 w 8191242"/>
              <a:gd name="connsiteY2227" fmla="*/ 2294253 h 5359243"/>
              <a:gd name="connsiteX2228" fmla="*/ 7181605 w 8191242"/>
              <a:gd name="connsiteY2228" fmla="*/ 2286121 h 5359243"/>
              <a:gd name="connsiteX2229" fmla="*/ 7227153 w 8191242"/>
              <a:gd name="connsiteY2229" fmla="*/ 2282691 h 5359243"/>
              <a:gd name="connsiteX2230" fmla="*/ 6335265 w 8191242"/>
              <a:gd name="connsiteY2230" fmla="*/ 2280239 h 5359243"/>
              <a:gd name="connsiteX2231" fmla="*/ 6324073 w 8191242"/>
              <a:gd name="connsiteY2231" fmla="*/ 2281652 h 5359243"/>
              <a:gd name="connsiteX2232" fmla="*/ 6311584 w 8191242"/>
              <a:gd name="connsiteY2232" fmla="*/ 2283607 h 5359243"/>
              <a:gd name="connsiteX2233" fmla="*/ 6312241 w 8191242"/>
              <a:gd name="connsiteY2233" fmla="*/ 2285657 h 5359243"/>
              <a:gd name="connsiteX2234" fmla="*/ 6308054 w 8191242"/>
              <a:gd name="connsiteY2234" fmla="*/ 2284160 h 5359243"/>
              <a:gd name="connsiteX2235" fmla="*/ 6298745 w 8191242"/>
              <a:gd name="connsiteY2235" fmla="*/ 2285617 h 5359243"/>
              <a:gd name="connsiteX2236" fmla="*/ 6295096 w 8191242"/>
              <a:gd name="connsiteY2236" fmla="*/ 2287667 h 5359243"/>
              <a:gd name="connsiteX2237" fmla="*/ 6296157 w 8191242"/>
              <a:gd name="connsiteY2237" fmla="*/ 2293712 h 5359243"/>
              <a:gd name="connsiteX2238" fmla="*/ 6291942 w 8191242"/>
              <a:gd name="connsiteY2238" fmla="*/ 2289874 h 5359243"/>
              <a:gd name="connsiteX2239" fmla="*/ 6287600 w 8191242"/>
              <a:gd name="connsiteY2239" fmla="*/ 2294537 h 5359243"/>
              <a:gd name="connsiteX2240" fmla="*/ 6282533 w 8191242"/>
              <a:gd name="connsiteY2240" fmla="*/ 2285617 h 5359243"/>
              <a:gd name="connsiteX2241" fmla="*/ 6282583 w 8191242"/>
              <a:gd name="connsiteY2241" fmla="*/ 2285569 h 5359243"/>
              <a:gd name="connsiteX2242" fmla="*/ 6282518 w 8191242"/>
              <a:gd name="connsiteY2242" fmla="*/ 2285601 h 5359243"/>
              <a:gd name="connsiteX2243" fmla="*/ 6282533 w 8191242"/>
              <a:gd name="connsiteY2243" fmla="*/ 2285617 h 5359243"/>
              <a:gd name="connsiteX2244" fmla="*/ 6273404 w 8191242"/>
              <a:gd name="connsiteY2244" fmla="*/ 2300131 h 5359243"/>
              <a:gd name="connsiteX2245" fmla="*/ 6276858 w 8191242"/>
              <a:gd name="connsiteY2245" fmla="*/ 2311701 h 5359243"/>
              <a:gd name="connsiteX2246" fmla="*/ 6295003 w 8191242"/>
              <a:gd name="connsiteY2246" fmla="*/ 2355860 h 5359243"/>
              <a:gd name="connsiteX2247" fmla="*/ 6286939 w 8191242"/>
              <a:gd name="connsiteY2247" fmla="*/ 2363912 h 5359243"/>
              <a:gd name="connsiteX2248" fmla="*/ 6262746 w 8191242"/>
              <a:gd name="connsiteY2248" fmla="*/ 2315601 h 5359243"/>
              <a:gd name="connsiteX2249" fmla="*/ 6254681 w 8191242"/>
              <a:gd name="connsiteY2249" fmla="*/ 2323654 h 5359243"/>
              <a:gd name="connsiteX2250" fmla="*/ 6253674 w 8191242"/>
              <a:gd name="connsiteY2250" fmla="*/ 2315601 h 5359243"/>
              <a:gd name="connsiteX2251" fmla="*/ 6249754 w 8191242"/>
              <a:gd name="connsiteY2251" fmla="*/ 2311128 h 5359243"/>
              <a:gd name="connsiteX2252" fmla="*/ 6250424 w 8191242"/>
              <a:gd name="connsiteY2252" fmla="*/ 2308450 h 5359243"/>
              <a:gd name="connsiteX2253" fmla="*/ 6247045 w 8191242"/>
              <a:gd name="connsiteY2253" fmla="*/ 2308037 h 5359243"/>
              <a:gd name="connsiteX2254" fmla="*/ 6249754 w 8191242"/>
              <a:gd name="connsiteY2254" fmla="*/ 2311128 h 5359243"/>
              <a:gd name="connsiteX2255" fmla="*/ 6246617 w 8191242"/>
              <a:gd name="connsiteY2255" fmla="*/ 2323654 h 5359243"/>
              <a:gd name="connsiteX2256" fmla="*/ 6262746 w 8191242"/>
              <a:gd name="connsiteY2256" fmla="*/ 2355860 h 5359243"/>
              <a:gd name="connsiteX2257" fmla="*/ 6270810 w 8191242"/>
              <a:gd name="connsiteY2257" fmla="*/ 2371964 h 5359243"/>
              <a:gd name="connsiteX2258" fmla="*/ 6263754 w 8191242"/>
              <a:gd name="connsiteY2258" fmla="*/ 2396120 h 5359243"/>
              <a:gd name="connsiteX2259" fmla="*/ 6262991 w 8191242"/>
              <a:gd name="connsiteY2259" fmla="*/ 2414422 h 5359243"/>
              <a:gd name="connsiteX2260" fmla="*/ 6265625 w 8191242"/>
              <a:gd name="connsiteY2260" fmla="*/ 2412229 h 5359243"/>
              <a:gd name="connsiteX2261" fmla="*/ 6267786 w 8191242"/>
              <a:gd name="connsiteY2261" fmla="*/ 2406186 h 5359243"/>
              <a:gd name="connsiteX2262" fmla="*/ 6278874 w 8191242"/>
              <a:gd name="connsiteY2262" fmla="*/ 2404173 h 5359243"/>
              <a:gd name="connsiteX2263" fmla="*/ 6285931 w 8191242"/>
              <a:gd name="connsiteY2263" fmla="*/ 2392094 h 5359243"/>
              <a:gd name="connsiteX2264" fmla="*/ 6286908 w 8191242"/>
              <a:gd name="connsiteY2264" fmla="*/ 2380394 h 5359243"/>
              <a:gd name="connsiteX2265" fmla="*/ 6302190 w 8191242"/>
              <a:gd name="connsiteY2265" fmla="*/ 2402882 h 5359243"/>
              <a:gd name="connsiteX2266" fmla="*/ 6304733 w 8191242"/>
              <a:gd name="connsiteY2266" fmla="*/ 2401956 h 5359243"/>
              <a:gd name="connsiteX2267" fmla="*/ 6307604 w 8191242"/>
              <a:gd name="connsiteY2267" fmla="*/ 2398133 h 5359243"/>
              <a:gd name="connsiteX2268" fmla="*/ 6303067 w 8191242"/>
              <a:gd name="connsiteY2268" fmla="*/ 2380016 h 5359243"/>
              <a:gd name="connsiteX2269" fmla="*/ 6320864 w 8191242"/>
              <a:gd name="connsiteY2269" fmla="*/ 2396898 h 5359243"/>
              <a:gd name="connsiteX2270" fmla="*/ 6320882 w 8191242"/>
              <a:gd name="connsiteY2270" fmla="*/ 2396872 h 5359243"/>
              <a:gd name="connsiteX2271" fmla="*/ 6320892 w 8191242"/>
              <a:gd name="connsiteY2271" fmla="*/ 2396926 h 5359243"/>
              <a:gd name="connsiteX2272" fmla="*/ 6320964 w 8191242"/>
              <a:gd name="connsiteY2272" fmla="*/ 2396994 h 5359243"/>
              <a:gd name="connsiteX2273" fmla="*/ 6330127 w 8191242"/>
              <a:gd name="connsiteY2273" fmla="*/ 2395793 h 5359243"/>
              <a:gd name="connsiteX2274" fmla="*/ 6334435 w 8191242"/>
              <a:gd name="connsiteY2274" fmla="*/ 2388255 h 5359243"/>
              <a:gd name="connsiteX2275" fmla="*/ 6328626 w 8191242"/>
              <a:gd name="connsiteY2275" fmla="*/ 2365893 h 5359243"/>
              <a:gd name="connsiteX2276" fmla="*/ 6351861 w 8191242"/>
              <a:gd name="connsiteY2276" fmla="*/ 2365893 h 5359243"/>
              <a:gd name="connsiteX2277" fmla="*/ 6352745 w 8191242"/>
              <a:gd name="connsiteY2277" fmla="*/ 2392829 h 5359243"/>
              <a:gd name="connsiteX2278" fmla="*/ 6360145 w 8191242"/>
              <a:gd name="connsiteY2278" fmla="*/ 2391859 h 5359243"/>
              <a:gd name="connsiteX2279" fmla="*/ 6386574 w 8191242"/>
              <a:gd name="connsiteY2279" fmla="*/ 2387620 h 5359243"/>
              <a:gd name="connsiteX2280" fmla="*/ 6384819 w 8191242"/>
              <a:gd name="connsiteY2280" fmla="*/ 2383605 h 5359243"/>
              <a:gd name="connsiteX2281" fmla="*/ 6383393 w 8191242"/>
              <a:gd name="connsiteY2281" fmla="*/ 2365893 h 5359243"/>
              <a:gd name="connsiteX2282" fmla="*/ 6389745 w 8191242"/>
              <a:gd name="connsiteY2282" fmla="*/ 2375381 h 5359243"/>
              <a:gd name="connsiteX2283" fmla="*/ 6396224 w 8191242"/>
              <a:gd name="connsiteY2283" fmla="*/ 2386071 h 5359243"/>
              <a:gd name="connsiteX2284" fmla="*/ 6404938 w 8191242"/>
              <a:gd name="connsiteY2284" fmla="*/ 2384673 h 5359243"/>
              <a:gd name="connsiteX2285" fmla="*/ 6440306 w 8191242"/>
              <a:gd name="connsiteY2285" fmla="*/ 2369611 h 5359243"/>
              <a:gd name="connsiteX2286" fmla="*/ 6438022 w 8191242"/>
              <a:gd name="connsiteY2286" fmla="*/ 2353028 h 5359243"/>
              <a:gd name="connsiteX2287" fmla="*/ 6440926 w 8191242"/>
              <a:gd name="connsiteY2287" fmla="*/ 2339557 h 5359243"/>
              <a:gd name="connsiteX2288" fmla="*/ 6452542 w 8191242"/>
              <a:gd name="connsiteY2288" fmla="*/ 2343624 h 5359243"/>
              <a:gd name="connsiteX2289" fmla="*/ 6454730 w 8191242"/>
              <a:gd name="connsiteY2289" fmla="*/ 2339794 h 5359243"/>
              <a:gd name="connsiteX2290" fmla="*/ 6451705 w 8191242"/>
              <a:gd name="connsiteY2290" fmla="*/ 2334652 h 5359243"/>
              <a:gd name="connsiteX2291" fmla="*/ 6453278 w 8191242"/>
              <a:gd name="connsiteY2291" fmla="*/ 2339418 h 5359243"/>
              <a:gd name="connsiteX2292" fmla="*/ 6443188 w 8191242"/>
              <a:gd name="connsiteY2292" fmla="*/ 2325260 h 5359243"/>
              <a:gd name="connsiteX2293" fmla="*/ 6419270 w 8191242"/>
              <a:gd name="connsiteY2293" fmla="*/ 2309771 h 5359243"/>
              <a:gd name="connsiteX2294" fmla="*/ 6408043 w 8191242"/>
              <a:gd name="connsiteY2294" fmla="*/ 2315949 h 5359243"/>
              <a:gd name="connsiteX2295" fmla="*/ 6408752 w 8191242"/>
              <a:gd name="connsiteY2295" fmla="*/ 2317875 h 5359243"/>
              <a:gd name="connsiteX2296" fmla="*/ 6408752 w 8191242"/>
              <a:gd name="connsiteY2296" fmla="*/ 2333985 h 5359243"/>
              <a:gd name="connsiteX2297" fmla="*/ 6384625 w 8191242"/>
              <a:gd name="connsiteY2297" fmla="*/ 2342039 h 5359243"/>
              <a:gd name="connsiteX2298" fmla="*/ 6380604 w 8191242"/>
              <a:gd name="connsiteY2298" fmla="*/ 2332977 h 5359243"/>
              <a:gd name="connsiteX2299" fmla="*/ 6378015 w 8191242"/>
              <a:gd name="connsiteY2299" fmla="*/ 2323251 h 5359243"/>
              <a:gd name="connsiteX2300" fmla="*/ 6372492 w 8191242"/>
              <a:gd name="connsiteY2300" fmla="*/ 2322350 h 5359243"/>
              <a:gd name="connsiteX2301" fmla="*/ 6374573 w 8191242"/>
              <a:gd name="connsiteY2301" fmla="*/ 2327943 h 5359243"/>
              <a:gd name="connsiteX2302" fmla="*/ 6376583 w 8191242"/>
              <a:gd name="connsiteY2302" fmla="*/ 2358148 h 5359243"/>
              <a:gd name="connsiteX2303" fmla="*/ 6360498 w 8191242"/>
              <a:gd name="connsiteY2303" fmla="*/ 2317875 h 5359243"/>
              <a:gd name="connsiteX2304" fmla="*/ 6362111 w 8191242"/>
              <a:gd name="connsiteY2304" fmla="*/ 2315721 h 5359243"/>
              <a:gd name="connsiteX2305" fmla="*/ 6360310 w 8191242"/>
              <a:gd name="connsiteY2305" fmla="*/ 2314102 h 5359243"/>
              <a:gd name="connsiteX2306" fmla="*/ 6360498 w 8191242"/>
              <a:gd name="connsiteY2306" fmla="*/ 2317875 h 5359243"/>
              <a:gd name="connsiteX2307" fmla="*/ 6352453 w 8191242"/>
              <a:gd name="connsiteY2307" fmla="*/ 2358148 h 5359243"/>
              <a:gd name="connsiteX2308" fmla="*/ 6344411 w 8191242"/>
              <a:gd name="connsiteY2308" fmla="*/ 2333985 h 5359243"/>
              <a:gd name="connsiteX2309" fmla="*/ 6336368 w 8191242"/>
              <a:gd name="connsiteY2309" fmla="*/ 2338011 h 5359243"/>
              <a:gd name="connsiteX2310" fmla="*/ 6331177 w 8191242"/>
              <a:gd name="connsiteY2310" fmla="*/ 2340611 h 5359243"/>
              <a:gd name="connsiteX2311" fmla="*/ 6331344 w 8191242"/>
              <a:gd name="connsiteY2311" fmla="*/ 2340750 h 5359243"/>
              <a:gd name="connsiteX2312" fmla="*/ 6315854 w 8191242"/>
              <a:gd name="connsiteY2312" fmla="*/ 2348494 h 5359243"/>
              <a:gd name="connsiteX2313" fmla="*/ 6323599 w 8191242"/>
              <a:gd name="connsiteY2313" fmla="*/ 2340750 h 5359243"/>
              <a:gd name="connsiteX2314" fmla="*/ 6315854 w 8191242"/>
              <a:gd name="connsiteY2314" fmla="*/ 2323324 h 5359243"/>
              <a:gd name="connsiteX2315" fmla="*/ 6311812 w 8191242"/>
              <a:gd name="connsiteY2315" fmla="*/ 2320292 h 5359243"/>
              <a:gd name="connsiteX2316" fmla="*/ 6310997 w 8191242"/>
              <a:gd name="connsiteY2316" fmla="*/ 2324277 h 5359243"/>
              <a:gd name="connsiteX2317" fmla="*/ 6306894 w 8191242"/>
              <a:gd name="connsiteY2317" fmla="*/ 2323030 h 5359243"/>
              <a:gd name="connsiteX2318" fmla="*/ 6301684 w 8191242"/>
              <a:gd name="connsiteY2318" fmla="*/ 2318629 h 5359243"/>
              <a:gd name="connsiteX2319" fmla="*/ 6302301 w 8191242"/>
              <a:gd name="connsiteY2319" fmla="*/ 2319451 h 5359243"/>
              <a:gd name="connsiteX2320" fmla="*/ 6308109 w 8191242"/>
              <a:gd name="connsiteY2320" fmla="*/ 2333005 h 5359243"/>
              <a:gd name="connsiteX2321" fmla="*/ 6302542 w 8191242"/>
              <a:gd name="connsiteY2321" fmla="*/ 2329858 h 5359243"/>
              <a:gd name="connsiteX2322" fmla="*/ 6300650 w 8191242"/>
              <a:gd name="connsiteY2322" fmla="*/ 2327743 h 5359243"/>
              <a:gd name="connsiteX2323" fmla="*/ 6312583 w 8191242"/>
              <a:gd name="connsiteY2323" fmla="*/ 2349438 h 5359243"/>
              <a:gd name="connsiteX2324" fmla="*/ 6295986 w 8191242"/>
              <a:gd name="connsiteY2324" fmla="*/ 2349438 h 5359243"/>
              <a:gd name="connsiteX2325" fmla="*/ 6297290 w 8191242"/>
              <a:gd name="connsiteY2325" fmla="*/ 2342134 h 5359243"/>
              <a:gd name="connsiteX2326" fmla="*/ 6292620 w 8191242"/>
              <a:gd name="connsiteY2326" fmla="*/ 2333005 h 5359243"/>
              <a:gd name="connsiteX2327" fmla="*/ 6290795 w 8191242"/>
              <a:gd name="connsiteY2327" fmla="*/ 2327446 h 5359243"/>
              <a:gd name="connsiteX2328" fmla="*/ 6288727 w 8191242"/>
              <a:gd name="connsiteY2328" fmla="*/ 2324749 h 5359243"/>
              <a:gd name="connsiteX2329" fmla="*/ 6288552 w 8191242"/>
              <a:gd name="connsiteY2329" fmla="*/ 2320618 h 5359243"/>
              <a:gd name="connsiteX2330" fmla="*/ 6287295 w 8191242"/>
              <a:gd name="connsiteY2330" fmla="*/ 2316789 h 5359243"/>
              <a:gd name="connsiteX2331" fmla="*/ 6284875 w 8191242"/>
              <a:gd name="connsiteY2331" fmla="*/ 2302025 h 5359243"/>
              <a:gd name="connsiteX2332" fmla="*/ 6287875 w 8191242"/>
              <a:gd name="connsiteY2332" fmla="*/ 2304526 h 5359243"/>
              <a:gd name="connsiteX2333" fmla="*/ 6287687 w 8191242"/>
              <a:gd name="connsiteY2333" fmla="*/ 2300063 h 5359243"/>
              <a:gd name="connsiteX2334" fmla="*/ 6300135 w 8191242"/>
              <a:gd name="connsiteY2334" fmla="*/ 2311378 h 5359243"/>
              <a:gd name="connsiteX2335" fmla="*/ 6309110 w 8191242"/>
              <a:gd name="connsiteY2335" fmla="*/ 2315086 h 5359243"/>
              <a:gd name="connsiteX2336" fmla="*/ 6310652 w 8191242"/>
              <a:gd name="connsiteY2336" fmla="*/ 2311344 h 5359243"/>
              <a:gd name="connsiteX2337" fmla="*/ 6326324 w 8191242"/>
              <a:gd name="connsiteY2337" fmla="*/ 2336614 h 5359243"/>
              <a:gd name="connsiteX2338" fmla="*/ 6329263 w 8191242"/>
              <a:gd name="connsiteY2338" fmla="*/ 2339036 h 5359243"/>
              <a:gd name="connsiteX2339" fmla="*/ 6332851 w 8191242"/>
              <a:gd name="connsiteY2339" fmla="*/ 2335243 h 5359243"/>
              <a:gd name="connsiteX2340" fmla="*/ 6328326 w 8191242"/>
              <a:gd name="connsiteY2340" fmla="*/ 2325929 h 5359243"/>
              <a:gd name="connsiteX2341" fmla="*/ 6352453 w 8191242"/>
              <a:gd name="connsiteY2341" fmla="*/ 2325929 h 5359243"/>
              <a:gd name="connsiteX2342" fmla="*/ 6341395 w 8191242"/>
              <a:gd name="connsiteY2342" fmla="*/ 2316868 h 5359243"/>
              <a:gd name="connsiteX2343" fmla="*/ 6339544 w 8191242"/>
              <a:gd name="connsiteY2343" fmla="*/ 2311308 h 5359243"/>
              <a:gd name="connsiteX2344" fmla="*/ 6339544 w 8191242"/>
              <a:gd name="connsiteY2344" fmla="*/ 2313643 h 5359243"/>
              <a:gd name="connsiteX2345" fmla="*/ 6339544 w 8191242"/>
              <a:gd name="connsiteY2345" fmla="*/ 2317515 h 5359243"/>
              <a:gd name="connsiteX2346" fmla="*/ 6334188 w 8191242"/>
              <a:gd name="connsiteY2346" fmla="*/ 2311827 h 5359243"/>
              <a:gd name="connsiteX2347" fmla="*/ 6338199 w 8191242"/>
              <a:gd name="connsiteY2347" fmla="*/ 2307264 h 5359243"/>
              <a:gd name="connsiteX2348" fmla="*/ 6336368 w 8191242"/>
              <a:gd name="connsiteY2348" fmla="*/ 2301766 h 5359243"/>
              <a:gd name="connsiteX2349" fmla="*/ 6320284 w 8191242"/>
              <a:gd name="connsiteY2349" fmla="*/ 2317875 h 5359243"/>
              <a:gd name="connsiteX2350" fmla="*/ 6304199 w 8191242"/>
              <a:gd name="connsiteY2350" fmla="*/ 2301766 h 5359243"/>
              <a:gd name="connsiteX2351" fmla="*/ 6312241 w 8191242"/>
              <a:gd name="connsiteY2351" fmla="*/ 2293712 h 5359243"/>
              <a:gd name="connsiteX2352" fmla="*/ 6328326 w 8191242"/>
              <a:gd name="connsiteY2352" fmla="*/ 2285657 h 5359243"/>
              <a:gd name="connsiteX2353" fmla="*/ 6340390 w 8191242"/>
              <a:gd name="connsiteY2353" fmla="*/ 2301766 h 5359243"/>
              <a:gd name="connsiteX2354" fmla="*/ 6343211 w 8191242"/>
              <a:gd name="connsiteY2354" fmla="*/ 2305534 h 5359243"/>
              <a:gd name="connsiteX2355" fmla="*/ 6351160 w 8191242"/>
              <a:gd name="connsiteY2355" fmla="*/ 2303263 h 5359243"/>
              <a:gd name="connsiteX2356" fmla="*/ 6351072 w 8191242"/>
              <a:gd name="connsiteY2356" fmla="*/ 2302269 h 5359243"/>
              <a:gd name="connsiteX2357" fmla="*/ 6341396 w 8191242"/>
              <a:gd name="connsiteY2357" fmla="*/ 2289684 h 5359243"/>
              <a:gd name="connsiteX2358" fmla="*/ 6875922 w 8191242"/>
              <a:gd name="connsiteY2358" fmla="*/ 2273970 h 5359243"/>
              <a:gd name="connsiteX2359" fmla="*/ 6878182 w 8191242"/>
              <a:gd name="connsiteY2359" fmla="*/ 2275255 h 5359243"/>
              <a:gd name="connsiteX2360" fmla="*/ 6875923 w 8191242"/>
              <a:gd name="connsiteY2360" fmla="*/ 2285542 h 5359243"/>
              <a:gd name="connsiteX2361" fmla="*/ 6893994 w 8191242"/>
              <a:gd name="connsiteY2361" fmla="*/ 2285542 h 5359243"/>
              <a:gd name="connsiteX2362" fmla="*/ 6875923 w 8191242"/>
              <a:gd name="connsiteY2362" fmla="*/ 2326685 h 5359243"/>
              <a:gd name="connsiteX2363" fmla="*/ 6866885 w 8191242"/>
              <a:gd name="connsiteY2363" fmla="*/ 2277312 h 5359243"/>
              <a:gd name="connsiteX2364" fmla="*/ 6875922 w 8191242"/>
              <a:gd name="connsiteY2364" fmla="*/ 2273970 h 5359243"/>
              <a:gd name="connsiteX2365" fmla="*/ 7333821 w 8191242"/>
              <a:gd name="connsiteY2365" fmla="*/ 2272787 h 5359243"/>
              <a:gd name="connsiteX2366" fmla="*/ 7337370 w 8191242"/>
              <a:gd name="connsiteY2366" fmla="*/ 2275189 h 5359243"/>
              <a:gd name="connsiteX2367" fmla="*/ 7336738 w 8191242"/>
              <a:gd name="connsiteY2367" fmla="*/ 2276827 h 5359243"/>
              <a:gd name="connsiteX2368" fmla="*/ 6686747 w 8191242"/>
              <a:gd name="connsiteY2368" fmla="*/ 2269931 h 5359243"/>
              <a:gd name="connsiteX2369" fmla="*/ 6683728 w 8191242"/>
              <a:gd name="connsiteY2369" fmla="*/ 2273434 h 5359243"/>
              <a:gd name="connsiteX2370" fmla="*/ 6688366 w 8191242"/>
              <a:gd name="connsiteY2370" fmla="*/ 2272908 h 5359243"/>
              <a:gd name="connsiteX2371" fmla="*/ 6375729 w 8191242"/>
              <a:gd name="connsiteY2371" fmla="*/ 2269763 h 5359243"/>
              <a:gd name="connsiteX2372" fmla="*/ 6369177 w 8191242"/>
              <a:gd name="connsiteY2372" fmla="*/ 2272327 h 5359243"/>
              <a:gd name="connsiteX2373" fmla="*/ 6369545 w 8191242"/>
              <a:gd name="connsiteY2373" fmla="*/ 2278610 h 5359243"/>
              <a:gd name="connsiteX2374" fmla="*/ 6376583 w 8191242"/>
              <a:gd name="connsiteY2374" fmla="*/ 2301766 h 5359243"/>
              <a:gd name="connsiteX2375" fmla="*/ 6359492 w 8191242"/>
              <a:gd name="connsiteY2375" fmla="*/ 2297739 h 5359243"/>
              <a:gd name="connsiteX2376" fmla="*/ 6359839 w 8191242"/>
              <a:gd name="connsiteY2376" fmla="*/ 2304678 h 5359243"/>
              <a:gd name="connsiteX2377" fmla="*/ 6376917 w 8191242"/>
              <a:gd name="connsiteY2377" fmla="*/ 2315095 h 5359243"/>
              <a:gd name="connsiteX2378" fmla="*/ 6388877 w 8191242"/>
              <a:gd name="connsiteY2378" fmla="*/ 2314153 h 5359243"/>
              <a:gd name="connsiteX2379" fmla="*/ 6384625 w 8191242"/>
              <a:gd name="connsiteY2379" fmla="*/ 2293712 h 5359243"/>
              <a:gd name="connsiteX2380" fmla="*/ 6377839 w 8191242"/>
              <a:gd name="connsiteY2380" fmla="*/ 2272191 h 5359243"/>
              <a:gd name="connsiteX2381" fmla="*/ 7052760 w 8191242"/>
              <a:gd name="connsiteY2381" fmla="*/ 2269082 h 5359243"/>
              <a:gd name="connsiteX2382" fmla="*/ 7052760 w 8191242"/>
              <a:gd name="connsiteY2382" fmla="*/ 2272953 h 5359243"/>
              <a:gd name="connsiteX2383" fmla="*/ 7052760 w 8191242"/>
              <a:gd name="connsiteY2383" fmla="*/ 2300060 h 5359243"/>
              <a:gd name="connsiteX2384" fmla="*/ 7052760 w 8191242"/>
              <a:gd name="connsiteY2384" fmla="*/ 2269082 h 5359243"/>
              <a:gd name="connsiteX2385" fmla="*/ 7128337 w 8191242"/>
              <a:gd name="connsiteY2385" fmla="*/ 2261340 h 5359243"/>
              <a:gd name="connsiteX2386" fmla="*/ 7168934 w 8191242"/>
              <a:gd name="connsiteY2386" fmla="*/ 2332701 h 5359243"/>
              <a:gd name="connsiteX2387" fmla="*/ 7160816 w 8191242"/>
              <a:gd name="connsiteY2387" fmla="*/ 2348562 h 5359243"/>
              <a:gd name="connsiteX2388" fmla="*/ 7160816 w 8191242"/>
              <a:gd name="connsiteY2388" fmla="*/ 2332701 h 5359243"/>
              <a:gd name="connsiteX2389" fmla="*/ 7136457 w 8191242"/>
              <a:gd name="connsiteY2389" fmla="*/ 2324774 h 5359243"/>
              <a:gd name="connsiteX2390" fmla="*/ 7136457 w 8191242"/>
              <a:gd name="connsiteY2390" fmla="*/ 2316843 h 5359243"/>
              <a:gd name="connsiteX2391" fmla="*/ 7128337 w 8191242"/>
              <a:gd name="connsiteY2391" fmla="*/ 2308916 h 5359243"/>
              <a:gd name="connsiteX2392" fmla="*/ 7144575 w 8191242"/>
              <a:gd name="connsiteY2392" fmla="*/ 2316843 h 5359243"/>
              <a:gd name="connsiteX2393" fmla="*/ 7128337 w 8191242"/>
              <a:gd name="connsiteY2393" fmla="*/ 2261340 h 5359243"/>
              <a:gd name="connsiteX2394" fmla="*/ 7079868 w 8191242"/>
              <a:gd name="connsiteY2394" fmla="*/ 2261337 h 5359243"/>
              <a:gd name="connsiteX2395" fmla="*/ 7095357 w 8191242"/>
              <a:gd name="connsiteY2395" fmla="*/ 2300060 h 5359243"/>
              <a:gd name="connsiteX2396" fmla="*/ 7079868 w 8191242"/>
              <a:gd name="connsiteY2396" fmla="*/ 2261337 h 5359243"/>
              <a:gd name="connsiteX2397" fmla="*/ 6333055 w 8191242"/>
              <a:gd name="connsiteY2397" fmla="*/ 2260363 h 5359243"/>
              <a:gd name="connsiteX2398" fmla="*/ 6335770 w 8191242"/>
              <a:gd name="connsiteY2398" fmla="*/ 2264468 h 5359243"/>
              <a:gd name="connsiteX2399" fmla="*/ 6336368 w 8191242"/>
              <a:gd name="connsiteY2399" fmla="*/ 2261493 h 5359243"/>
              <a:gd name="connsiteX2400" fmla="*/ 7344995 w 8191242"/>
              <a:gd name="connsiteY2400" fmla="*/ 2259400 h 5359243"/>
              <a:gd name="connsiteX2401" fmla="*/ 7353518 w 8191242"/>
              <a:gd name="connsiteY2401" fmla="*/ 2261337 h 5359243"/>
              <a:gd name="connsiteX2402" fmla="*/ 7353518 w 8191242"/>
              <a:gd name="connsiteY2402" fmla="*/ 2307806 h 5359243"/>
              <a:gd name="connsiteX2403" fmla="*/ 7344078 w 8191242"/>
              <a:gd name="connsiteY2403" fmla="*/ 2279732 h 5359243"/>
              <a:gd name="connsiteX2404" fmla="*/ 7337370 w 8191242"/>
              <a:gd name="connsiteY2404" fmla="*/ 2275189 h 5359243"/>
              <a:gd name="connsiteX2405" fmla="*/ 7341980 w 8191242"/>
              <a:gd name="connsiteY2405" fmla="*/ 2263273 h 5359243"/>
              <a:gd name="connsiteX2406" fmla="*/ 7344995 w 8191242"/>
              <a:gd name="connsiteY2406" fmla="*/ 2259400 h 5359243"/>
              <a:gd name="connsiteX2407" fmla="*/ 7319956 w 8191242"/>
              <a:gd name="connsiteY2407" fmla="*/ 2253592 h 5359243"/>
              <a:gd name="connsiteX2408" fmla="*/ 7333821 w 8191242"/>
              <a:gd name="connsiteY2408" fmla="*/ 2272787 h 5359243"/>
              <a:gd name="connsiteX2409" fmla="*/ 7328346 w 8191242"/>
              <a:gd name="connsiteY2409" fmla="*/ 2269082 h 5359243"/>
              <a:gd name="connsiteX2410" fmla="*/ 7319956 w 8191242"/>
              <a:gd name="connsiteY2410" fmla="*/ 2253592 h 5359243"/>
              <a:gd name="connsiteX2411" fmla="*/ 6955952 w 8191242"/>
              <a:gd name="connsiteY2411" fmla="*/ 2253592 h 5359243"/>
              <a:gd name="connsiteX2412" fmla="*/ 6963696 w 8191242"/>
              <a:gd name="connsiteY2412" fmla="*/ 2276827 h 5359243"/>
              <a:gd name="connsiteX2413" fmla="*/ 6963696 w 8191242"/>
              <a:gd name="connsiteY2413" fmla="*/ 2284571 h 5359243"/>
              <a:gd name="connsiteX2414" fmla="*/ 6948207 w 8191242"/>
              <a:gd name="connsiteY2414" fmla="*/ 2261337 h 5359243"/>
              <a:gd name="connsiteX2415" fmla="*/ 6955952 w 8191242"/>
              <a:gd name="connsiteY2415" fmla="*/ 2253592 h 5359243"/>
              <a:gd name="connsiteX2416" fmla="*/ 6778855 w 8191242"/>
              <a:gd name="connsiteY2416" fmla="*/ 2251185 h 5359243"/>
              <a:gd name="connsiteX2417" fmla="*/ 6770790 w 8191242"/>
              <a:gd name="connsiteY2417" fmla="*/ 2258607 h 5359243"/>
              <a:gd name="connsiteX2418" fmla="*/ 6771094 w 8191242"/>
              <a:gd name="connsiteY2418" fmla="*/ 2259795 h 5359243"/>
              <a:gd name="connsiteX2419" fmla="*/ 6780695 w 8191242"/>
              <a:gd name="connsiteY2419" fmla="*/ 2258038 h 5359243"/>
              <a:gd name="connsiteX2420" fmla="*/ 6722404 w 8191242"/>
              <a:gd name="connsiteY2420" fmla="*/ 2251185 h 5359243"/>
              <a:gd name="connsiteX2421" fmla="*/ 6723413 w 8191242"/>
              <a:gd name="connsiteY2421" fmla="*/ 2268295 h 5359243"/>
              <a:gd name="connsiteX2422" fmla="*/ 6723479 w 8191242"/>
              <a:gd name="connsiteY2422" fmla="*/ 2268511 h 5359243"/>
              <a:gd name="connsiteX2423" fmla="*/ 6729817 w 8191242"/>
              <a:gd name="connsiteY2423" fmla="*/ 2267351 h 5359243"/>
              <a:gd name="connsiteX2424" fmla="*/ 6728452 w 8191242"/>
              <a:gd name="connsiteY2424" fmla="*/ 2263263 h 5359243"/>
              <a:gd name="connsiteX2425" fmla="*/ 6722404 w 8191242"/>
              <a:gd name="connsiteY2425" fmla="*/ 2251185 h 5359243"/>
              <a:gd name="connsiteX2426" fmla="*/ 7263161 w 8191242"/>
              <a:gd name="connsiteY2426" fmla="*/ 2245848 h 5359243"/>
              <a:gd name="connsiteX2427" fmla="*/ 7274402 w 8191242"/>
              <a:gd name="connsiteY2427" fmla="*/ 2274924 h 5359243"/>
              <a:gd name="connsiteX2428" fmla="*/ 7278443 w 8191242"/>
              <a:gd name="connsiteY2428" fmla="*/ 2302693 h 5359243"/>
              <a:gd name="connsiteX2429" fmla="*/ 7271336 w 8191242"/>
              <a:gd name="connsiteY2429" fmla="*/ 2285954 h 5359243"/>
              <a:gd name="connsiteX2430" fmla="*/ 7263161 w 8191242"/>
              <a:gd name="connsiteY2430" fmla="*/ 2301998 h 5359243"/>
              <a:gd name="connsiteX2431" fmla="*/ 7246811 w 8191242"/>
              <a:gd name="connsiteY2431" fmla="*/ 2293975 h 5359243"/>
              <a:gd name="connsiteX2432" fmla="*/ 7263161 w 8191242"/>
              <a:gd name="connsiteY2432" fmla="*/ 2245848 h 5359243"/>
              <a:gd name="connsiteX2433" fmla="*/ 7052760 w 8191242"/>
              <a:gd name="connsiteY2433" fmla="*/ 2245848 h 5359243"/>
              <a:gd name="connsiteX2434" fmla="*/ 7052760 w 8191242"/>
              <a:gd name="connsiteY2434" fmla="*/ 2269082 h 5359243"/>
              <a:gd name="connsiteX2435" fmla="*/ 7045015 w 8191242"/>
              <a:gd name="connsiteY2435" fmla="*/ 2276827 h 5359243"/>
              <a:gd name="connsiteX2436" fmla="*/ 7037271 w 8191242"/>
              <a:gd name="connsiteY2436" fmla="*/ 2253592 h 5359243"/>
              <a:gd name="connsiteX2437" fmla="*/ 7052760 w 8191242"/>
              <a:gd name="connsiteY2437" fmla="*/ 2245848 h 5359243"/>
              <a:gd name="connsiteX2438" fmla="*/ 7299263 w 8191242"/>
              <a:gd name="connsiteY2438" fmla="*/ 2245242 h 5359243"/>
              <a:gd name="connsiteX2439" fmla="*/ 7319956 w 8191242"/>
              <a:gd name="connsiteY2439" fmla="*/ 2276827 h 5359243"/>
              <a:gd name="connsiteX2440" fmla="*/ 7327701 w 8191242"/>
              <a:gd name="connsiteY2440" fmla="*/ 2307806 h 5359243"/>
              <a:gd name="connsiteX2441" fmla="*/ 7304466 w 8191242"/>
              <a:gd name="connsiteY2441" fmla="*/ 2315550 h 5359243"/>
              <a:gd name="connsiteX2442" fmla="*/ 7296722 w 8191242"/>
              <a:gd name="connsiteY2442" fmla="*/ 2284571 h 5359243"/>
              <a:gd name="connsiteX2443" fmla="*/ 7296722 w 8191242"/>
              <a:gd name="connsiteY2443" fmla="*/ 2245848 h 5359243"/>
              <a:gd name="connsiteX2444" fmla="*/ 7299263 w 8191242"/>
              <a:gd name="connsiteY2444" fmla="*/ 2245242 h 5359243"/>
              <a:gd name="connsiteX2445" fmla="*/ 6969532 w 8191242"/>
              <a:gd name="connsiteY2445" fmla="*/ 2242218 h 5359243"/>
              <a:gd name="connsiteX2446" fmla="*/ 6981511 w 8191242"/>
              <a:gd name="connsiteY2446" fmla="*/ 2268028 h 5359243"/>
              <a:gd name="connsiteX2447" fmla="*/ 6981511 w 8191242"/>
              <a:gd name="connsiteY2447" fmla="*/ 2292318 h 5359243"/>
              <a:gd name="connsiteX2448" fmla="*/ 6969532 w 8191242"/>
              <a:gd name="connsiteY2448" fmla="*/ 2242218 h 5359243"/>
              <a:gd name="connsiteX2449" fmla="*/ 7014036 w 8191242"/>
              <a:gd name="connsiteY2449" fmla="*/ 2238102 h 5359243"/>
              <a:gd name="connsiteX2450" fmla="*/ 7029526 w 8191242"/>
              <a:gd name="connsiteY2450" fmla="*/ 2253592 h 5359243"/>
              <a:gd name="connsiteX2451" fmla="*/ 7029526 w 8191242"/>
              <a:gd name="connsiteY2451" fmla="*/ 2238102 h 5359243"/>
              <a:gd name="connsiteX2452" fmla="*/ 7029526 w 8191242"/>
              <a:gd name="connsiteY2452" fmla="*/ 2269082 h 5359243"/>
              <a:gd name="connsiteX2453" fmla="*/ 7029526 w 8191242"/>
              <a:gd name="connsiteY2453" fmla="*/ 2261337 h 5359243"/>
              <a:gd name="connsiteX2454" fmla="*/ 7014036 w 8191242"/>
              <a:gd name="connsiteY2454" fmla="*/ 2238102 h 5359243"/>
              <a:gd name="connsiteX2455" fmla="*/ 6326317 w 8191242"/>
              <a:gd name="connsiteY2455" fmla="*/ 2233302 h 5359243"/>
              <a:gd name="connsiteX2456" fmla="*/ 6328326 w 8191242"/>
              <a:gd name="connsiteY2456" fmla="*/ 2237330 h 5359243"/>
              <a:gd name="connsiteX2457" fmla="*/ 6326782 w 8191242"/>
              <a:gd name="connsiteY2457" fmla="*/ 2237973 h 5359243"/>
              <a:gd name="connsiteX2458" fmla="*/ 7409021 w 8191242"/>
              <a:gd name="connsiteY2458" fmla="*/ 2230358 h 5359243"/>
              <a:gd name="connsiteX2459" fmla="*/ 7424511 w 8191242"/>
              <a:gd name="connsiteY2459" fmla="*/ 2276827 h 5359243"/>
              <a:gd name="connsiteX2460" fmla="*/ 7409021 w 8191242"/>
              <a:gd name="connsiteY2460" fmla="*/ 2230358 h 5359243"/>
              <a:gd name="connsiteX2461" fmla="*/ 6909483 w 8191242"/>
              <a:gd name="connsiteY2461" fmla="*/ 2230358 h 5359243"/>
              <a:gd name="connsiteX2462" fmla="*/ 6917228 w 8191242"/>
              <a:gd name="connsiteY2462" fmla="*/ 2245848 h 5359243"/>
              <a:gd name="connsiteX2463" fmla="*/ 6909483 w 8191242"/>
              <a:gd name="connsiteY2463" fmla="*/ 2245848 h 5359243"/>
              <a:gd name="connsiteX2464" fmla="*/ 6909483 w 8191242"/>
              <a:gd name="connsiteY2464" fmla="*/ 2269082 h 5359243"/>
              <a:gd name="connsiteX2465" fmla="*/ 6909483 w 8191242"/>
              <a:gd name="connsiteY2465" fmla="*/ 2230358 h 5359243"/>
              <a:gd name="connsiteX2466" fmla="*/ 6812672 w 8191242"/>
              <a:gd name="connsiteY2466" fmla="*/ 2230358 h 5359243"/>
              <a:gd name="connsiteX2467" fmla="*/ 6851397 w 8191242"/>
              <a:gd name="connsiteY2467" fmla="*/ 2269082 h 5359243"/>
              <a:gd name="connsiteX2468" fmla="*/ 6828162 w 8191242"/>
              <a:gd name="connsiteY2468" fmla="*/ 2292316 h 5359243"/>
              <a:gd name="connsiteX2469" fmla="*/ 6812672 w 8191242"/>
              <a:gd name="connsiteY2469" fmla="*/ 2230358 h 5359243"/>
              <a:gd name="connsiteX2470" fmla="*/ 6159832 w 8191242"/>
              <a:gd name="connsiteY2470" fmla="*/ 2228906 h 5359243"/>
              <a:gd name="connsiteX2471" fmla="*/ 6175390 w 8191242"/>
              <a:gd name="connsiteY2471" fmla="*/ 2237137 h 5359243"/>
              <a:gd name="connsiteX2472" fmla="*/ 6150496 w 8191242"/>
              <a:gd name="connsiteY2472" fmla="*/ 2245365 h 5359243"/>
              <a:gd name="connsiteX2473" fmla="*/ 6159832 w 8191242"/>
              <a:gd name="connsiteY2473" fmla="*/ 2228906 h 5359243"/>
              <a:gd name="connsiteX2474" fmla="*/ 6885356 w 8191242"/>
              <a:gd name="connsiteY2474" fmla="*/ 2228884 h 5359243"/>
              <a:gd name="connsiteX2475" fmla="*/ 6885356 w 8191242"/>
              <a:gd name="connsiteY2475" fmla="*/ 2261340 h 5359243"/>
              <a:gd name="connsiteX2476" fmla="*/ 6883302 w 8191242"/>
              <a:gd name="connsiteY2476" fmla="*/ 2237171 h 5359243"/>
              <a:gd name="connsiteX2477" fmla="*/ 6380172 w 8191242"/>
              <a:gd name="connsiteY2477" fmla="*/ 2228861 h 5359243"/>
              <a:gd name="connsiteX2478" fmla="*/ 6380807 w 8191242"/>
              <a:gd name="connsiteY2478" fmla="*/ 2240022 h 5359243"/>
              <a:gd name="connsiteX2479" fmla="*/ 6384687 w 8191242"/>
              <a:gd name="connsiteY2479" fmla="*/ 2245562 h 5359243"/>
              <a:gd name="connsiteX2480" fmla="*/ 6382326 w 8191242"/>
              <a:gd name="connsiteY2480" fmla="*/ 2237985 h 5359243"/>
              <a:gd name="connsiteX2481" fmla="*/ 7327865 w 8191242"/>
              <a:gd name="connsiteY2481" fmla="*/ 2227602 h 5359243"/>
              <a:gd name="connsiteX2482" fmla="*/ 7335445 w 8191242"/>
              <a:gd name="connsiteY2482" fmla="*/ 2243235 h 5359243"/>
              <a:gd name="connsiteX2483" fmla="*/ 7343189 w 8191242"/>
              <a:gd name="connsiteY2483" fmla="*/ 2252819 h 5359243"/>
              <a:gd name="connsiteX2484" fmla="*/ 7304466 w 8191242"/>
              <a:gd name="connsiteY2484" fmla="*/ 2235780 h 5359243"/>
              <a:gd name="connsiteX2485" fmla="*/ 7319956 w 8191242"/>
              <a:gd name="connsiteY2485" fmla="*/ 2236846 h 5359243"/>
              <a:gd name="connsiteX2486" fmla="*/ 7328298 w 8191242"/>
              <a:gd name="connsiteY2486" fmla="*/ 2227095 h 5359243"/>
              <a:gd name="connsiteX2487" fmla="*/ 7327865 w 8191242"/>
              <a:gd name="connsiteY2487" fmla="*/ 2227602 h 5359243"/>
              <a:gd name="connsiteX2488" fmla="*/ 7327701 w 8191242"/>
              <a:gd name="connsiteY2488" fmla="*/ 2227260 h 5359243"/>
              <a:gd name="connsiteX2489" fmla="*/ 6746597 w 8191242"/>
              <a:gd name="connsiteY2489" fmla="*/ 2227029 h 5359243"/>
              <a:gd name="connsiteX2490" fmla="*/ 6730468 w 8191242"/>
              <a:gd name="connsiteY2490" fmla="*/ 2251185 h 5359243"/>
              <a:gd name="connsiteX2491" fmla="*/ 6742565 w 8191242"/>
              <a:gd name="connsiteY2491" fmla="*/ 2246152 h 5359243"/>
              <a:gd name="connsiteX2492" fmla="*/ 6753771 w 8191242"/>
              <a:gd name="connsiteY2492" fmla="*/ 2235897 h 5359243"/>
              <a:gd name="connsiteX2493" fmla="*/ 6754068 w 8191242"/>
              <a:gd name="connsiteY2493" fmla="*/ 2236266 h 5359243"/>
              <a:gd name="connsiteX2494" fmla="*/ 6741557 w 8191242"/>
              <a:gd name="connsiteY2494" fmla="*/ 2261249 h 5359243"/>
              <a:gd name="connsiteX2495" fmla="*/ 6741019 w 8191242"/>
              <a:gd name="connsiteY2495" fmla="*/ 2265300 h 5359243"/>
              <a:gd name="connsiteX2496" fmla="*/ 6746843 w 8191242"/>
              <a:gd name="connsiteY2496" fmla="*/ 2264234 h 5359243"/>
              <a:gd name="connsiteX2497" fmla="*/ 6746843 w 8191242"/>
              <a:gd name="connsiteY2497" fmla="*/ 2253592 h 5359243"/>
              <a:gd name="connsiteX2498" fmla="*/ 6755556 w 8191242"/>
              <a:gd name="connsiteY2498" fmla="*/ 2259521 h 5359243"/>
              <a:gd name="connsiteX2499" fmla="*/ 6756253 w 8191242"/>
              <a:gd name="connsiteY2499" fmla="*/ 2262512 h 5359243"/>
              <a:gd name="connsiteX2500" fmla="*/ 6768327 w 8191242"/>
              <a:gd name="connsiteY2500" fmla="*/ 2260301 h 5359243"/>
              <a:gd name="connsiteX2501" fmla="*/ 6767765 w 8191242"/>
              <a:gd name="connsiteY2501" fmla="*/ 2253197 h 5359243"/>
              <a:gd name="connsiteX2502" fmla="*/ 6754068 w 8191242"/>
              <a:gd name="connsiteY2502" fmla="*/ 2236266 h 5359243"/>
              <a:gd name="connsiteX2503" fmla="*/ 6754661 w 8191242"/>
              <a:gd name="connsiteY2503" fmla="*/ 2235081 h 5359243"/>
              <a:gd name="connsiteX2504" fmla="*/ 6753771 w 8191242"/>
              <a:gd name="connsiteY2504" fmla="*/ 2235897 h 5359243"/>
              <a:gd name="connsiteX2505" fmla="*/ 7335445 w 8191242"/>
              <a:gd name="connsiteY2505" fmla="*/ 2218742 h 5359243"/>
              <a:gd name="connsiteX2506" fmla="*/ 7331573 w 8191242"/>
              <a:gd name="connsiteY2506" fmla="*/ 2226196 h 5359243"/>
              <a:gd name="connsiteX2507" fmla="*/ 7328298 w 8191242"/>
              <a:gd name="connsiteY2507" fmla="*/ 2227095 h 5359243"/>
              <a:gd name="connsiteX2508" fmla="*/ 6365618 w 8191242"/>
              <a:gd name="connsiteY2508" fmla="*/ 2210937 h 5359243"/>
              <a:gd name="connsiteX2509" fmla="*/ 6360498 w 8191242"/>
              <a:gd name="connsiteY2509" fmla="*/ 2213166 h 5359243"/>
              <a:gd name="connsiteX2510" fmla="*/ 6365828 w 8191242"/>
              <a:gd name="connsiteY2510" fmla="*/ 2223843 h 5359243"/>
              <a:gd name="connsiteX2511" fmla="*/ 6369156 w 8191242"/>
              <a:gd name="connsiteY2511" fmla="*/ 2218962 h 5359243"/>
              <a:gd name="connsiteX2512" fmla="*/ 6432475 w 8191242"/>
              <a:gd name="connsiteY2512" fmla="*/ 2209509 h 5359243"/>
              <a:gd name="connsiteX2513" fmla="*/ 6426390 w 8191242"/>
              <a:gd name="connsiteY2513" fmla="*/ 2210973 h 5359243"/>
              <a:gd name="connsiteX2514" fmla="*/ 6433182 w 8191242"/>
              <a:gd name="connsiteY2514" fmla="*/ 2221840 h 5359243"/>
              <a:gd name="connsiteX2515" fmla="*/ 6425437 w 8191242"/>
              <a:gd name="connsiteY2515" fmla="*/ 2216516 h 5359243"/>
              <a:gd name="connsiteX2516" fmla="*/ 6422406 w 8191242"/>
              <a:gd name="connsiteY2516" fmla="*/ 2211931 h 5359243"/>
              <a:gd name="connsiteX2517" fmla="*/ 6416738 w 8191242"/>
              <a:gd name="connsiteY2517" fmla="*/ 2213295 h 5359243"/>
              <a:gd name="connsiteX2518" fmla="*/ 6416361 w 8191242"/>
              <a:gd name="connsiteY2518" fmla="*/ 2216649 h 5359243"/>
              <a:gd name="connsiteX2519" fmla="*/ 6412852 w 8191242"/>
              <a:gd name="connsiteY2519" fmla="*/ 2216516 h 5359243"/>
              <a:gd name="connsiteX2520" fmla="*/ 6411634 w 8191242"/>
              <a:gd name="connsiteY2520" fmla="*/ 2214523 h 5359243"/>
              <a:gd name="connsiteX2521" fmla="*/ 6404587 w 8191242"/>
              <a:gd name="connsiteY2521" fmla="*/ 2216218 h 5359243"/>
              <a:gd name="connsiteX2522" fmla="*/ 6407041 w 8191242"/>
              <a:gd name="connsiteY2522" fmla="*/ 2221477 h 5359243"/>
              <a:gd name="connsiteX2523" fmla="*/ 6425434 w 8191242"/>
              <a:gd name="connsiteY2523" fmla="*/ 2228424 h 5359243"/>
              <a:gd name="connsiteX2524" fmla="*/ 6448669 w 8191242"/>
              <a:gd name="connsiteY2524" fmla="*/ 2276053 h 5359243"/>
              <a:gd name="connsiteX2525" fmla="*/ 6438020 w 8191242"/>
              <a:gd name="connsiteY2525" fmla="*/ 2220485 h 5359243"/>
              <a:gd name="connsiteX2526" fmla="*/ 6239016 w 8191242"/>
              <a:gd name="connsiteY2526" fmla="*/ 2207662 h 5359243"/>
              <a:gd name="connsiteX2527" fmla="*/ 6230823 w 8191242"/>
              <a:gd name="connsiteY2527" fmla="*/ 2211323 h 5359243"/>
              <a:gd name="connsiteX2528" fmla="*/ 6233513 w 8191242"/>
              <a:gd name="connsiteY2528" fmla="*/ 2217971 h 5359243"/>
              <a:gd name="connsiteX2529" fmla="*/ 6246617 w 8191242"/>
              <a:gd name="connsiteY2529" fmla="*/ 2275341 h 5359243"/>
              <a:gd name="connsiteX2530" fmla="*/ 6256433 w 8191242"/>
              <a:gd name="connsiteY2530" fmla="*/ 2281058 h 5359243"/>
              <a:gd name="connsiteX2531" fmla="*/ 6258961 w 8191242"/>
              <a:gd name="connsiteY2531" fmla="*/ 2282407 h 5359243"/>
              <a:gd name="connsiteX2532" fmla="*/ 6268494 w 8191242"/>
              <a:gd name="connsiteY2532" fmla="*/ 2283201 h 5359243"/>
              <a:gd name="connsiteX2533" fmla="*/ 6266324 w 8191242"/>
              <a:gd name="connsiteY2533" fmla="*/ 2269759 h 5359243"/>
              <a:gd name="connsiteX2534" fmla="*/ 6266816 w 8191242"/>
              <a:gd name="connsiteY2534" fmla="*/ 2268272 h 5359243"/>
              <a:gd name="connsiteX2535" fmla="*/ 6265140 w 8191242"/>
              <a:gd name="connsiteY2535" fmla="*/ 2263011 h 5359243"/>
              <a:gd name="connsiteX2536" fmla="*/ 6270810 w 8191242"/>
              <a:gd name="connsiteY2536" fmla="*/ 2259237 h 5359243"/>
              <a:gd name="connsiteX2537" fmla="*/ 6270810 w 8191242"/>
              <a:gd name="connsiteY2537" fmla="*/ 2267289 h 5359243"/>
              <a:gd name="connsiteX2538" fmla="*/ 6278874 w 8191242"/>
              <a:gd name="connsiteY2538" fmla="*/ 2275341 h 5359243"/>
              <a:gd name="connsiteX2539" fmla="*/ 6284485 w 8191242"/>
              <a:gd name="connsiteY2539" fmla="*/ 2280944 h 5359243"/>
              <a:gd name="connsiteX2540" fmla="*/ 6280070 w 8191242"/>
              <a:gd name="connsiteY2540" fmla="*/ 2261493 h 5359243"/>
              <a:gd name="connsiteX2541" fmla="*/ 6296157 w 8191242"/>
              <a:gd name="connsiteY2541" fmla="*/ 2261493 h 5359243"/>
              <a:gd name="connsiteX2542" fmla="*/ 6272028 w 8191242"/>
              <a:gd name="connsiteY2542" fmla="*/ 2229275 h 5359243"/>
              <a:gd name="connsiteX2543" fmla="*/ 6248905 w 8191242"/>
              <a:gd name="connsiteY2543" fmla="*/ 2222227 h 5359243"/>
              <a:gd name="connsiteX2544" fmla="*/ 6242858 w 8191242"/>
              <a:gd name="connsiteY2544" fmla="*/ 2213320 h 5359243"/>
              <a:gd name="connsiteX2545" fmla="*/ 6242009 w 8191242"/>
              <a:gd name="connsiteY2545" fmla="*/ 2214252 h 5359243"/>
              <a:gd name="connsiteX2546" fmla="*/ 6238970 w 8191242"/>
              <a:gd name="connsiteY2546" fmla="*/ 2213261 h 5359243"/>
              <a:gd name="connsiteX2547" fmla="*/ 6240479 w 8191242"/>
              <a:gd name="connsiteY2547" fmla="*/ 2209816 h 5359243"/>
              <a:gd name="connsiteX2548" fmla="*/ 7439998 w 8191242"/>
              <a:gd name="connsiteY2548" fmla="*/ 2203252 h 5359243"/>
              <a:gd name="connsiteX2549" fmla="*/ 7448711 w 8191242"/>
              <a:gd name="connsiteY2549" fmla="*/ 2203252 h 5359243"/>
              <a:gd name="connsiteX2550" fmla="*/ 7466137 w 8191242"/>
              <a:gd name="connsiteY2550" fmla="*/ 2252305 h 5359243"/>
              <a:gd name="connsiteX2551" fmla="*/ 7466137 w 8191242"/>
              <a:gd name="connsiteY2551" fmla="*/ 2260479 h 5359243"/>
              <a:gd name="connsiteX2552" fmla="*/ 7448711 w 8191242"/>
              <a:gd name="connsiteY2552" fmla="*/ 2268653 h 5359243"/>
              <a:gd name="connsiteX2553" fmla="*/ 7457424 w 8191242"/>
              <a:gd name="connsiteY2553" fmla="*/ 2235954 h 5359243"/>
              <a:gd name="connsiteX2554" fmla="*/ 7439998 w 8191242"/>
              <a:gd name="connsiteY2554" fmla="*/ 2219603 h 5359243"/>
              <a:gd name="connsiteX2555" fmla="*/ 7439998 w 8191242"/>
              <a:gd name="connsiteY2555" fmla="*/ 2203252 h 5359243"/>
              <a:gd name="connsiteX2556" fmla="*/ 6940463 w 8191242"/>
              <a:gd name="connsiteY2556" fmla="*/ 2203252 h 5359243"/>
              <a:gd name="connsiteX2557" fmla="*/ 6917228 w 8191242"/>
              <a:gd name="connsiteY2557" fmla="*/ 2228424 h 5359243"/>
              <a:gd name="connsiteX2558" fmla="*/ 6924973 w 8191242"/>
              <a:gd name="connsiteY2558" fmla="*/ 2236815 h 5359243"/>
              <a:gd name="connsiteX2559" fmla="*/ 6932717 w 8191242"/>
              <a:gd name="connsiteY2559" fmla="*/ 2253595 h 5359243"/>
              <a:gd name="connsiteX2560" fmla="*/ 6909483 w 8191242"/>
              <a:gd name="connsiteY2560" fmla="*/ 2220033 h 5359243"/>
              <a:gd name="connsiteX2561" fmla="*/ 6940463 w 8191242"/>
              <a:gd name="connsiteY2561" fmla="*/ 2203252 h 5359243"/>
              <a:gd name="connsiteX2562" fmla="*/ 6154615 w 8191242"/>
              <a:gd name="connsiteY2562" fmla="*/ 2201962 h 5359243"/>
              <a:gd name="connsiteX2563" fmla="*/ 6159950 w 8191242"/>
              <a:gd name="connsiteY2563" fmla="*/ 2215867 h 5359243"/>
              <a:gd name="connsiteX2564" fmla="*/ 6160959 w 8191242"/>
              <a:gd name="connsiteY2564" fmla="*/ 2228452 h 5359243"/>
              <a:gd name="connsiteX2565" fmla="*/ 6141546 w 8191242"/>
              <a:gd name="connsiteY2565" fmla="*/ 2216350 h 5359243"/>
              <a:gd name="connsiteX2566" fmla="*/ 6138266 w 8191242"/>
              <a:gd name="connsiteY2566" fmla="*/ 2216730 h 5359243"/>
              <a:gd name="connsiteX2567" fmla="*/ 6138760 w 8191242"/>
              <a:gd name="connsiteY2567" fmla="*/ 2219984 h 5359243"/>
              <a:gd name="connsiteX2568" fmla="*/ 6149848 w 8191242"/>
              <a:gd name="connsiteY2568" fmla="*/ 2259237 h 5359243"/>
              <a:gd name="connsiteX2569" fmla="*/ 6125655 w 8191242"/>
              <a:gd name="connsiteY2569" fmla="*/ 2218976 h 5359243"/>
              <a:gd name="connsiteX2570" fmla="*/ 6125655 w 8191242"/>
              <a:gd name="connsiteY2570" fmla="*/ 2267289 h 5359243"/>
              <a:gd name="connsiteX2571" fmla="*/ 6140398 w 8191242"/>
              <a:gd name="connsiteY2571" fmla="*/ 2279745 h 5359243"/>
              <a:gd name="connsiteX2572" fmla="*/ 6140696 w 8191242"/>
              <a:gd name="connsiteY2572" fmla="*/ 2282263 h 5359243"/>
              <a:gd name="connsiteX2573" fmla="*/ 6145469 w 8191242"/>
              <a:gd name="connsiteY2573" fmla="*/ 2278792 h 5359243"/>
              <a:gd name="connsiteX2574" fmla="*/ 6145469 w 8191242"/>
              <a:gd name="connsiteY2574" fmla="*/ 2263302 h 5359243"/>
              <a:gd name="connsiteX2575" fmla="*/ 6147824 w 8191242"/>
              <a:gd name="connsiteY2575" fmla="*/ 2282142 h 5359243"/>
              <a:gd name="connsiteX2576" fmla="*/ 6149218 w 8191242"/>
              <a:gd name="connsiteY2576" fmla="*/ 2279996 h 5359243"/>
              <a:gd name="connsiteX2577" fmla="*/ 6182105 w 8191242"/>
              <a:gd name="connsiteY2577" fmla="*/ 2283394 h 5359243"/>
              <a:gd name="connsiteX2578" fmla="*/ 6157912 w 8191242"/>
              <a:gd name="connsiteY2578" fmla="*/ 2291445 h 5359243"/>
              <a:gd name="connsiteX2579" fmla="*/ 6182105 w 8191242"/>
              <a:gd name="connsiteY2579" fmla="*/ 2339758 h 5359243"/>
              <a:gd name="connsiteX2580" fmla="*/ 6186255 w 8191242"/>
              <a:gd name="connsiteY2580" fmla="*/ 2335614 h 5359243"/>
              <a:gd name="connsiteX2581" fmla="*/ 6185515 w 8191242"/>
              <a:gd name="connsiteY2581" fmla="*/ 2332361 h 5359243"/>
              <a:gd name="connsiteX2582" fmla="*/ 6187518 w 8191242"/>
              <a:gd name="connsiteY2582" fmla="*/ 2331815 h 5359243"/>
              <a:gd name="connsiteX2583" fmla="*/ 6182105 w 8191242"/>
              <a:gd name="connsiteY2583" fmla="*/ 2315601 h 5359243"/>
              <a:gd name="connsiteX2584" fmla="*/ 6182105 w 8191242"/>
              <a:gd name="connsiteY2584" fmla="*/ 2291445 h 5359243"/>
              <a:gd name="connsiteX2585" fmla="*/ 6199113 w 8191242"/>
              <a:gd name="connsiteY2585" fmla="*/ 2309562 h 5359243"/>
              <a:gd name="connsiteX2586" fmla="*/ 6199197 w 8191242"/>
              <a:gd name="connsiteY2586" fmla="*/ 2309447 h 5359243"/>
              <a:gd name="connsiteX2587" fmla="*/ 6188064 w 8191242"/>
              <a:gd name="connsiteY2587" fmla="*/ 2302025 h 5359243"/>
              <a:gd name="connsiteX2588" fmla="*/ 6201618 w 8191242"/>
              <a:gd name="connsiteY2588" fmla="*/ 2294281 h 5359243"/>
              <a:gd name="connsiteX2589" fmla="*/ 6202598 w 8191242"/>
              <a:gd name="connsiteY2589" fmla="*/ 2290362 h 5359243"/>
              <a:gd name="connsiteX2590" fmla="*/ 6196216 w 8191242"/>
              <a:gd name="connsiteY2590" fmla="*/ 2285406 h 5359243"/>
              <a:gd name="connsiteX2591" fmla="*/ 6190170 w 8191242"/>
              <a:gd name="connsiteY2591" fmla="*/ 2283394 h 5359243"/>
              <a:gd name="connsiteX2592" fmla="*/ 6190170 w 8191242"/>
              <a:gd name="connsiteY2592" fmla="*/ 2251185 h 5359243"/>
              <a:gd name="connsiteX2593" fmla="*/ 6198231 w 8191242"/>
              <a:gd name="connsiteY2593" fmla="*/ 2275341 h 5359243"/>
              <a:gd name="connsiteX2594" fmla="*/ 6214360 w 8191242"/>
              <a:gd name="connsiteY2594" fmla="*/ 2283394 h 5359243"/>
              <a:gd name="connsiteX2595" fmla="*/ 6222424 w 8191242"/>
              <a:gd name="connsiteY2595" fmla="*/ 2251185 h 5359243"/>
              <a:gd name="connsiteX2596" fmla="*/ 6202264 w 8191242"/>
              <a:gd name="connsiteY2596" fmla="*/ 2219982 h 5359243"/>
              <a:gd name="connsiteX2597" fmla="*/ 6197136 w 8191242"/>
              <a:gd name="connsiteY2597" fmla="*/ 2214102 h 5359243"/>
              <a:gd name="connsiteX2598" fmla="*/ 6184862 w 8191242"/>
              <a:gd name="connsiteY2598" fmla="*/ 2213302 h 5359243"/>
              <a:gd name="connsiteX2599" fmla="*/ 6187838 w 8191242"/>
              <a:gd name="connsiteY2599" fmla="*/ 2220679 h 5359243"/>
              <a:gd name="connsiteX2600" fmla="*/ 6208584 w 8191242"/>
              <a:gd name="connsiteY2600" fmla="*/ 2253595 h 5359243"/>
              <a:gd name="connsiteX2601" fmla="*/ 6167091 w 8191242"/>
              <a:gd name="connsiteY2601" fmla="*/ 2253595 h 5359243"/>
              <a:gd name="connsiteX2602" fmla="*/ 6175390 w 8191242"/>
              <a:gd name="connsiteY2602" fmla="*/ 2237137 h 5359243"/>
              <a:gd name="connsiteX2603" fmla="*/ 6183688 w 8191242"/>
              <a:gd name="connsiteY2603" fmla="*/ 2228906 h 5359243"/>
              <a:gd name="connsiteX2604" fmla="*/ 6174484 w 8191242"/>
              <a:gd name="connsiteY2604" fmla="*/ 2217823 h 5359243"/>
              <a:gd name="connsiteX2605" fmla="*/ 6173630 w 8191242"/>
              <a:gd name="connsiteY2605" fmla="*/ 2218511 h 5359243"/>
              <a:gd name="connsiteX2606" fmla="*/ 6174041 w 8191242"/>
              <a:gd name="connsiteY2606" fmla="*/ 2218976 h 5359243"/>
              <a:gd name="connsiteX2607" fmla="*/ 6172724 w 8191242"/>
              <a:gd name="connsiteY2607" fmla="*/ 2219239 h 5359243"/>
              <a:gd name="connsiteX2608" fmla="*/ 6169065 w 8191242"/>
              <a:gd name="connsiteY2608" fmla="*/ 2222183 h 5359243"/>
              <a:gd name="connsiteX2609" fmla="*/ 6168496 w 8191242"/>
              <a:gd name="connsiteY2609" fmla="*/ 2218290 h 5359243"/>
              <a:gd name="connsiteX2610" fmla="*/ 6164089 w 8191242"/>
              <a:gd name="connsiteY2610" fmla="*/ 2214690 h 5359243"/>
              <a:gd name="connsiteX2611" fmla="*/ 6160959 w 8191242"/>
              <a:gd name="connsiteY2611" fmla="*/ 2214252 h 5359243"/>
              <a:gd name="connsiteX2612" fmla="*/ 6161767 w 8191242"/>
              <a:gd name="connsiteY2612" fmla="*/ 2212673 h 5359243"/>
              <a:gd name="connsiteX2613" fmla="*/ 6497863 w 8191242"/>
              <a:gd name="connsiteY2613" fmla="*/ 2199920 h 5359243"/>
              <a:gd name="connsiteX2614" fmla="*/ 6491003 w 8191242"/>
              <a:gd name="connsiteY2614" fmla="*/ 2200823 h 5359243"/>
              <a:gd name="connsiteX2615" fmla="*/ 6493081 w 8191242"/>
              <a:gd name="connsiteY2615" fmla="*/ 2205894 h 5359243"/>
              <a:gd name="connsiteX2616" fmla="*/ 6488544 w 8191242"/>
              <a:gd name="connsiteY2616" fmla="*/ 2251185 h 5359243"/>
              <a:gd name="connsiteX2617" fmla="*/ 6504673 w 8191242"/>
              <a:gd name="connsiteY2617" fmla="*/ 2259237 h 5359243"/>
              <a:gd name="connsiteX2618" fmla="*/ 6500640 w 8191242"/>
              <a:gd name="connsiteY2618" fmla="*/ 2229042 h 5359243"/>
              <a:gd name="connsiteX2619" fmla="*/ 7527664 w 8191242"/>
              <a:gd name="connsiteY2619" fmla="*/ 2199614 h 5359243"/>
              <a:gd name="connsiteX2620" fmla="*/ 7528122 w 8191242"/>
              <a:gd name="connsiteY2620" fmla="*/ 2200038 h 5359243"/>
              <a:gd name="connsiteX2621" fmla="*/ 7527978 w 8191242"/>
              <a:gd name="connsiteY2621" fmla="*/ 2200162 h 5359243"/>
              <a:gd name="connsiteX2622" fmla="*/ 7359973 w 8191242"/>
              <a:gd name="connsiteY2622" fmla="*/ 2195508 h 5359243"/>
              <a:gd name="connsiteX2623" fmla="*/ 7391983 w 8191242"/>
              <a:gd name="connsiteY2623" fmla="*/ 2252431 h 5359243"/>
              <a:gd name="connsiteX2624" fmla="*/ 7399986 w 8191242"/>
              <a:gd name="connsiteY2624" fmla="*/ 2219903 h 5359243"/>
              <a:gd name="connsiteX2625" fmla="*/ 7423996 w 8191242"/>
              <a:gd name="connsiteY2625" fmla="*/ 2309354 h 5359243"/>
              <a:gd name="connsiteX2626" fmla="*/ 7431996 w 8191242"/>
              <a:gd name="connsiteY2626" fmla="*/ 2276827 h 5359243"/>
              <a:gd name="connsiteX2627" fmla="*/ 7440000 w 8191242"/>
              <a:gd name="connsiteY2627" fmla="*/ 2309354 h 5359243"/>
              <a:gd name="connsiteX2628" fmla="*/ 7431996 w 8191242"/>
              <a:gd name="connsiteY2628" fmla="*/ 2317487 h 5359243"/>
              <a:gd name="connsiteX2629" fmla="*/ 7391983 w 8191242"/>
              <a:gd name="connsiteY2629" fmla="*/ 2317487 h 5359243"/>
              <a:gd name="connsiteX2630" fmla="*/ 7386982 w 8191242"/>
              <a:gd name="connsiteY2630" fmla="*/ 2308340 h 5359243"/>
              <a:gd name="connsiteX2631" fmla="*/ 7378175 w 8191242"/>
              <a:gd name="connsiteY2631" fmla="*/ 2296133 h 5359243"/>
              <a:gd name="connsiteX2632" fmla="*/ 7378025 w 8191242"/>
              <a:gd name="connsiteY2632" fmla="*/ 2295172 h 5359243"/>
              <a:gd name="connsiteX2633" fmla="*/ 7391983 w 8191242"/>
              <a:gd name="connsiteY2633" fmla="*/ 2309354 h 5359243"/>
              <a:gd name="connsiteX2634" fmla="*/ 7407989 w 8191242"/>
              <a:gd name="connsiteY2634" fmla="*/ 2301224 h 5359243"/>
              <a:gd name="connsiteX2635" fmla="*/ 7407989 w 8191242"/>
              <a:gd name="connsiteY2635" fmla="*/ 2276827 h 5359243"/>
              <a:gd name="connsiteX2636" fmla="*/ 7383980 w 8191242"/>
              <a:gd name="connsiteY2636" fmla="*/ 2284959 h 5359243"/>
              <a:gd name="connsiteX2637" fmla="*/ 7367973 w 8191242"/>
              <a:gd name="connsiteY2637" fmla="*/ 2236169 h 5359243"/>
              <a:gd name="connsiteX2638" fmla="*/ 7375977 w 8191242"/>
              <a:gd name="connsiteY2638" fmla="*/ 2281910 h 5359243"/>
              <a:gd name="connsiteX2639" fmla="*/ 7378025 w 8191242"/>
              <a:gd name="connsiteY2639" fmla="*/ 2295172 h 5359243"/>
              <a:gd name="connsiteX2640" fmla="*/ 7375977 w 8191242"/>
              <a:gd name="connsiteY2640" fmla="*/ 2293091 h 5359243"/>
              <a:gd name="connsiteX2641" fmla="*/ 7378175 w 8191242"/>
              <a:gd name="connsiteY2641" fmla="*/ 2296133 h 5359243"/>
              <a:gd name="connsiteX2642" fmla="*/ 7383980 w 8191242"/>
              <a:gd name="connsiteY2642" fmla="*/ 2333752 h 5359243"/>
              <a:gd name="connsiteX2643" fmla="*/ 7351969 w 8191242"/>
              <a:gd name="connsiteY2643" fmla="*/ 2350015 h 5359243"/>
              <a:gd name="connsiteX2644" fmla="*/ 7319956 w 8191242"/>
              <a:gd name="connsiteY2644" fmla="*/ 2325619 h 5359243"/>
              <a:gd name="connsiteX2645" fmla="*/ 7327959 w 8191242"/>
              <a:gd name="connsiteY2645" fmla="*/ 2301224 h 5359243"/>
              <a:gd name="connsiteX2646" fmla="*/ 7359973 w 8191242"/>
              <a:gd name="connsiteY2646" fmla="*/ 2325619 h 5359243"/>
              <a:gd name="connsiteX2647" fmla="*/ 7367973 w 8191242"/>
              <a:gd name="connsiteY2647" fmla="*/ 2293091 h 5359243"/>
              <a:gd name="connsiteX2648" fmla="*/ 7367973 w 8191242"/>
              <a:gd name="connsiteY2648" fmla="*/ 2260564 h 5359243"/>
              <a:gd name="connsiteX2649" fmla="*/ 7343965 w 8191242"/>
              <a:gd name="connsiteY2649" fmla="*/ 2236169 h 5359243"/>
              <a:gd name="connsiteX2650" fmla="*/ 7359973 w 8191242"/>
              <a:gd name="connsiteY2650" fmla="*/ 2244299 h 5359243"/>
              <a:gd name="connsiteX2651" fmla="*/ 7359973 w 8191242"/>
              <a:gd name="connsiteY2651" fmla="*/ 2211770 h 5359243"/>
              <a:gd name="connsiteX2652" fmla="*/ 7359973 w 8191242"/>
              <a:gd name="connsiteY2652" fmla="*/ 2236169 h 5359243"/>
              <a:gd name="connsiteX2653" fmla="*/ 7359973 w 8191242"/>
              <a:gd name="connsiteY2653" fmla="*/ 2195508 h 5359243"/>
              <a:gd name="connsiteX2654" fmla="*/ 7087613 w 8191242"/>
              <a:gd name="connsiteY2654" fmla="*/ 2195508 h 5359243"/>
              <a:gd name="connsiteX2655" fmla="*/ 7079868 w 8191242"/>
              <a:gd name="connsiteY2655" fmla="*/ 2238105 h 5359243"/>
              <a:gd name="connsiteX2656" fmla="*/ 7087613 w 8191242"/>
              <a:gd name="connsiteY2656" fmla="*/ 2195508 h 5359243"/>
              <a:gd name="connsiteX2657" fmla="*/ 6149848 w 8191242"/>
              <a:gd name="connsiteY2657" fmla="*/ 2194822 h 5359243"/>
              <a:gd name="connsiteX2658" fmla="*/ 6145004 w 8191242"/>
              <a:gd name="connsiteY2658" fmla="*/ 2199110 h 5359243"/>
              <a:gd name="connsiteX2659" fmla="*/ 6151773 w 8191242"/>
              <a:gd name="connsiteY2659" fmla="*/ 2197705 h 5359243"/>
              <a:gd name="connsiteX2660" fmla="*/ 6778815 w 8191242"/>
              <a:gd name="connsiteY2660" fmla="*/ 2191755 h 5359243"/>
              <a:gd name="connsiteX2661" fmla="*/ 6778816 w 8191242"/>
              <a:gd name="connsiteY2661" fmla="*/ 2191756 h 5359243"/>
              <a:gd name="connsiteX2662" fmla="*/ 6778815 w 8191242"/>
              <a:gd name="connsiteY2662" fmla="*/ 2191757 h 5359243"/>
              <a:gd name="connsiteX2663" fmla="*/ 6778815 w 8191242"/>
              <a:gd name="connsiteY2663" fmla="*/ 2191756 h 5359243"/>
              <a:gd name="connsiteX2664" fmla="*/ 6323060 w 8191242"/>
              <a:gd name="connsiteY2664" fmla="*/ 2190464 h 5359243"/>
              <a:gd name="connsiteX2665" fmla="*/ 6322228 w 8191242"/>
              <a:gd name="connsiteY2665" fmla="*/ 2192363 h 5359243"/>
              <a:gd name="connsiteX2666" fmla="*/ 6322838 w 8191242"/>
              <a:gd name="connsiteY2666" fmla="*/ 2198475 h 5359243"/>
              <a:gd name="connsiteX2667" fmla="*/ 6323060 w 8191242"/>
              <a:gd name="connsiteY2667" fmla="*/ 2198394 h 5359243"/>
              <a:gd name="connsiteX2668" fmla="*/ 6322866 w 8191242"/>
              <a:gd name="connsiteY2668" fmla="*/ 2198753 h 5359243"/>
              <a:gd name="connsiteX2669" fmla="*/ 6326317 w 8191242"/>
              <a:gd name="connsiteY2669" fmla="*/ 2233302 h 5359243"/>
              <a:gd name="connsiteX2670" fmla="*/ 6312241 w 8191242"/>
              <a:gd name="connsiteY2670" fmla="*/ 2205111 h 5359243"/>
              <a:gd name="connsiteX2671" fmla="*/ 6297539 w 8191242"/>
              <a:gd name="connsiteY2671" fmla="*/ 2203978 h 5359243"/>
              <a:gd name="connsiteX2672" fmla="*/ 6290582 w 8191242"/>
              <a:gd name="connsiteY2672" fmla="*/ 2198869 h 5359243"/>
              <a:gd name="connsiteX2673" fmla="*/ 6288996 w 8191242"/>
              <a:gd name="connsiteY2673" fmla="*/ 2212060 h 5359243"/>
              <a:gd name="connsiteX2674" fmla="*/ 6289120 w 8191242"/>
              <a:gd name="connsiteY2674" fmla="*/ 2214173 h 5359243"/>
              <a:gd name="connsiteX2675" fmla="*/ 6291246 w 8191242"/>
              <a:gd name="connsiteY2675" fmla="*/ 2221169 h 5359243"/>
              <a:gd name="connsiteX2676" fmla="*/ 6298745 w 8191242"/>
              <a:gd name="connsiteY2676" fmla="*/ 2238040 h 5359243"/>
              <a:gd name="connsiteX2677" fmla="*/ 6294970 w 8191242"/>
              <a:gd name="connsiteY2677" fmla="*/ 2233425 h 5359243"/>
              <a:gd name="connsiteX2678" fmla="*/ 6296157 w 8191242"/>
              <a:gd name="connsiteY2678" fmla="*/ 2237330 h 5359243"/>
              <a:gd name="connsiteX2679" fmla="*/ 6287988 w 8191242"/>
              <a:gd name="connsiteY2679" fmla="*/ 2233303 h 5359243"/>
              <a:gd name="connsiteX2680" fmla="*/ 6286774 w 8191242"/>
              <a:gd name="connsiteY2680" fmla="*/ 2229074 h 5359243"/>
              <a:gd name="connsiteX2681" fmla="*/ 6282533 w 8191242"/>
              <a:gd name="connsiteY2681" fmla="*/ 2230110 h 5359243"/>
              <a:gd name="connsiteX2682" fmla="*/ 6282533 w 8191242"/>
              <a:gd name="connsiteY2682" fmla="*/ 2214252 h 5359243"/>
              <a:gd name="connsiteX2683" fmla="*/ 6279355 w 8191242"/>
              <a:gd name="connsiteY2683" fmla="*/ 2209752 h 5359243"/>
              <a:gd name="connsiteX2684" fmla="*/ 6279064 w 8191242"/>
              <a:gd name="connsiteY2684" fmla="*/ 2213166 h 5359243"/>
              <a:gd name="connsiteX2685" fmla="*/ 6276677 w 8191242"/>
              <a:gd name="connsiteY2685" fmla="*/ 2217445 h 5359243"/>
              <a:gd name="connsiteX2686" fmla="*/ 6273071 w 8191242"/>
              <a:gd name="connsiteY2686" fmla="*/ 2207878 h 5359243"/>
              <a:gd name="connsiteX2687" fmla="*/ 6271715 w 8191242"/>
              <a:gd name="connsiteY2687" fmla="*/ 2208439 h 5359243"/>
              <a:gd name="connsiteX2688" fmla="*/ 6271023 w 8191242"/>
              <a:gd name="connsiteY2688" fmla="*/ 2215808 h 5359243"/>
              <a:gd name="connsiteX2689" fmla="*/ 6280070 w 8191242"/>
              <a:gd name="connsiteY2689" fmla="*/ 2237330 h 5359243"/>
              <a:gd name="connsiteX2690" fmla="*/ 6290472 w 8191242"/>
              <a:gd name="connsiteY2690" fmla="*/ 2245172 h 5359243"/>
              <a:gd name="connsiteX2691" fmla="*/ 6284875 w 8191242"/>
              <a:gd name="connsiteY2691" fmla="*/ 2236196 h 5359243"/>
              <a:gd name="connsiteX2692" fmla="*/ 6303269 w 8191242"/>
              <a:gd name="connsiteY2692" fmla="*/ 2244910 h 5359243"/>
              <a:gd name="connsiteX2693" fmla="*/ 6305462 w 8191242"/>
              <a:gd name="connsiteY2693" fmla="*/ 2246428 h 5359243"/>
              <a:gd name="connsiteX2694" fmla="*/ 6312241 w 8191242"/>
              <a:gd name="connsiteY2694" fmla="*/ 2245384 h 5359243"/>
              <a:gd name="connsiteX2695" fmla="*/ 6313076 w 8191242"/>
              <a:gd name="connsiteY2695" fmla="*/ 2251700 h 5359243"/>
              <a:gd name="connsiteX2696" fmla="*/ 6315854 w 8191242"/>
              <a:gd name="connsiteY2696" fmla="*/ 2253623 h 5359243"/>
              <a:gd name="connsiteX2697" fmla="*/ 6313433 w 8191242"/>
              <a:gd name="connsiteY2697" fmla="*/ 2260022 h 5359243"/>
              <a:gd name="connsiteX2698" fmla="*/ 6309365 w 8191242"/>
              <a:gd name="connsiteY2698" fmla="*/ 2259293 h 5359243"/>
              <a:gd name="connsiteX2699" fmla="*/ 6309225 w 8191242"/>
              <a:gd name="connsiteY2699" fmla="*/ 2259479 h 5359243"/>
              <a:gd name="connsiteX2700" fmla="*/ 6306587 w 8191242"/>
              <a:gd name="connsiteY2700" fmla="*/ 2268037 h 5359243"/>
              <a:gd name="connsiteX2701" fmla="*/ 6308130 w 8191242"/>
              <a:gd name="connsiteY2701" fmla="*/ 2272845 h 5359243"/>
              <a:gd name="connsiteX2702" fmla="*/ 6308875 w 8191242"/>
              <a:gd name="connsiteY2702" fmla="*/ 2272731 h 5359243"/>
              <a:gd name="connsiteX2703" fmla="*/ 6315644 w 8191242"/>
              <a:gd name="connsiteY2703" fmla="*/ 2270637 h 5359243"/>
              <a:gd name="connsiteX2704" fmla="*/ 6315257 w 8191242"/>
              <a:gd name="connsiteY2704" fmla="*/ 2265520 h 5359243"/>
              <a:gd name="connsiteX2705" fmla="*/ 6319153 w 8191242"/>
              <a:gd name="connsiteY2705" fmla="*/ 2257214 h 5359243"/>
              <a:gd name="connsiteX2706" fmla="*/ 6322847 w 8191242"/>
              <a:gd name="connsiteY2706" fmla="*/ 2255694 h 5359243"/>
              <a:gd name="connsiteX2707" fmla="*/ 6323060 w 8191242"/>
              <a:gd name="connsiteY2707" fmla="*/ 2253898 h 5359243"/>
              <a:gd name="connsiteX2708" fmla="*/ 6324176 w 8191242"/>
              <a:gd name="connsiteY2708" fmla="*/ 2249629 h 5359243"/>
              <a:gd name="connsiteX2709" fmla="*/ 6316264 w 8191242"/>
              <a:gd name="connsiteY2709" fmla="*/ 2242364 h 5359243"/>
              <a:gd name="connsiteX2710" fmla="*/ 6326782 w 8191242"/>
              <a:gd name="connsiteY2710" fmla="*/ 2237973 h 5359243"/>
              <a:gd name="connsiteX2711" fmla="*/ 6328300 w 8191242"/>
              <a:gd name="connsiteY2711" fmla="*/ 2253172 h 5359243"/>
              <a:gd name="connsiteX2712" fmla="*/ 6328404 w 8191242"/>
              <a:gd name="connsiteY2712" fmla="*/ 2253330 h 5359243"/>
              <a:gd name="connsiteX2713" fmla="*/ 6335364 w 8191242"/>
              <a:gd name="connsiteY2713" fmla="*/ 2243623 h 5359243"/>
              <a:gd name="connsiteX2714" fmla="*/ 6344411 w 8191242"/>
              <a:gd name="connsiteY2714" fmla="*/ 2205111 h 5359243"/>
              <a:gd name="connsiteX2715" fmla="*/ 6340804 w 8191242"/>
              <a:gd name="connsiteY2715" fmla="*/ 2195719 h 5359243"/>
              <a:gd name="connsiteX2716" fmla="*/ 6337242 w 8191242"/>
              <a:gd name="connsiteY2716" fmla="*/ 2197403 h 5359243"/>
              <a:gd name="connsiteX2717" fmla="*/ 6332683 w 8191242"/>
              <a:gd name="connsiteY2717" fmla="*/ 2199509 h 5359243"/>
              <a:gd name="connsiteX2718" fmla="*/ 6331990 w 8191242"/>
              <a:gd name="connsiteY2718" fmla="*/ 2195388 h 5359243"/>
              <a:gd name="connsiteX2719" fmla="*/ 6328326 w 8191242"/>
              <a:gd name="connsiteY2719" fmla="*/ 2197057 h 5359243"/>
              <a:gd name="connsiteX2720" fmla="*/ 6331434 w 8191242"/>
              <a:gd name="connsiteY2720" fmla="*/ 2192077 h 5359243"/>
              <a:gd name="connsiteX2721" fmla="*/ 6331163 w 8191242"/>
              <a:gd name="connsiteY2721" fmla="*/ 2190464 h 5359243"/>
              <a:gd name="connsiteX2722" fmla="*/ 6323060 w 8191242"/>
              <a:gd name="connsiteY2722" fmla="*/ 2190464 h 5359243"/>
              <a:gd name="connsiteX2723" fmla="*/ 7207655 w 8191242"/>
              <a:gd name="connsiteY2723" fmla="*/ 2188870 h 5359243"/>
              <a:gd name="connsiteX2724" fmla="*/ 7223145 w 8191242"/>
              <a:gd name="connsiteY2724" fmla="*/ 2213763 h 5359243"/>
              <a:gd name="connsiteX2725" fmla="*/ 7215400 w 8191242"/>
              <a:gd name="connsiteY2725" fmla="*/ 2222063 h 5359243"/>
              <a:gd name="connsiteX2726" fmla="*/ 7192166 w 8191242"/>
              <a:gd name="connsiteY2726" fmla="*/ 2230361 h 5359243"/>
              <a:gd name="connsiteX2727" fmla="*/ 7192166 w 8191242"/>
              <a:gd name="connsiteY2727" fmla="*/ 2197167 h 5359243"/>
              <a:gd name="connsiteX2728" fmla="*/ 7207655 w 8191242"/>
              <a:gd name="connsiteY2728" fmla="*/ 2188870 h 5359243"/>
              <a:gd name="connsiteX2729" fmla="*/ 7053728 w 8191242"/>
              <a:gd name="connsiteY2729" fmla="*/ 2187763 h 5359243"/>
              <a:gd name="connsiteX2730" fmla="*/ 7079868 w 8191242"/>
              <a:gd name="connsiteY2730" fmla="*/ 2229715 h 5359243"/>
              <a:gd name="connsiteX2731" fmla="*/ 7053728 w 8191242"/>
              <a:gd name="connsiteY2731" fmla="*/ 2238105 h 5359243"/>
              <a:gd name="connsiteX2732" fmla="*/ 7045015 w 8191242"/>
              <a:gd name="connsiteY2732" fmla="*/ 2212934 h 5359243"/>
              <a:gd name="connsiteX2733" fmla="*/ 7053728 w 8191242"/>
              <a:gd name="connsiteY2733" fmla="*/ 2187763 h 5359243"/>
              <a:gd name="connsiteX2734" fmla="*/ 6657892 w 8191242"/>
              <a:gd name="connsiteY2734" fmla="*/ 2186770 h 5359243"/>
              <a:gd name="connsiteX2735" fmla="*/ 6649828 w 8191242"/>
              <a:gd name="connsiteY2735" fmla="*/ 2202875 h 5359243"/>
              <a:gd name="connsiteX2736" fmla="*/ 6665956 w 8191242"/>
              <a:gd name="connsiteY2736" fmla="*/ 2218976 h 5359243"/>
              <a:gd name="connsiteX2737" fmla="*/ 6665956 w 8191242"/>
              <a:gd name="connsiteY2737" fmla="*/ 2235081 h 5359243"/>
              <a:gd name="connsiteX2738" fmla="*/ 6641763 w 8191242"/>
              <a:gd name="connsiteY2738" fmla="*/ 2227029 h 5359243"/>
              <a:gd name="connsiteX2739" fmla="*/ 6657892 w 8191242"/>
              <a:gd name="connsiteY2739" fmla="*/ 2275341 h 5359243"/>
              <a:gd name="connsiteX2740" fmla="*/ 6650836 w 8191242"/>
              <a:gd name="connsiteY2740" fmla="*/ 2273328 h 5359243"/>
              <a:gd name="connsiteX2741" fmla="*/ 6650447 w 8191242"/>
              <a:gd name="connsiteY2741" fmla="*/ 2277215 h 5359243"/>
              <a:gd name="connsiteX2742" fmla="*/ 6681809 w 8191242"/>
              <a:gd name="connsiteY2742" fmla="*/ 2273653 h 5359243"/>
              <a:gd name="connsiteX2743" fmla="*/ 6681077 w 8191242"/>
              <a:gd name="connsiteY2743" fmla="*/ 2269176 h 5359243"/>
              <a:gd name="connsiteX2744" fmla="*/ 6690149 w 8191242"/>
              <a:gd name="connsiteY2744" fmla="*/ 2243132 h 5359243"/>
              <a:gd name="connsiteX2745" fmla="*/ 6674021 w 8191242"/>
              <a:gd name="connsiteY2745" fmla="*/ 2227029 h 5359243"/>
              <a:gd name="connsiteX2746" fmla="*/ 6674021 w 8191242"/>
              <a:gd name="connsiteY2746" fmla="*/ 2243132 h 5359243"/>
              <a:gd name="connsiteX2747" fmla="*/ 6674021 w 8191242"/>
              <a:gd name="connsiteY2747" fmla="*/ 2202875 h 5359243"/>
              <a:gd name="connsiteX2748" fmla="*/ 6657892 w 8191242"/>
              <a:gd name="connsiteY2748" fmla="*/ 2186770 h 5359243"/>
              <a:gd name="connsiteX2749" fmla="*/ 6133720 w 8191242"/>
              <a:gd name="connsiteY2749" fmla="*/ 2186770 h 5359243"/>
              <a:gd name="connsiteX2750" fmla="*/ 6135879 w 8191242"/>
              <a:gd name="connsiteY2750" fmla="*/ 2201004 h 5359243"/>
              <a:gd name="connsiteX2751" fmla="*/ 6142809 w 8191242"/>
              <a:gd name="connsiteY2751" fmla="*/ 2199566 h 5359243"/>
              <a:gd name="connsiteX2752" fmla="*/ 6141784 w 8191242"/>
              <a:gd name="connsiteY2752" fmla="*/ 2186770 h 5359243"/>
              <a:gd name="connsiteX2753" fmla="*/ 6133720 w 8191242"/>
              <a:gd name="connsiteY2753" fmla="*/ 2186770 h 5359243"/>
              <a:gd name="connsiteX2754" fmla="*/ 7517016 w 8191242"/>
              <a:gd name="connsiteY2754" fmla="*/ 2186689 h 5359243"/>
              <a:gd name="connsiteX2755" fmla="*/ 7522570 w 8191242"/>
              <a:gd name="connsiteY2755" fmla="*/ 2190719 h 5359243"/>
              <a:gd name="connsiteX2756" fmla="*/ 7527664 w 8191242"/>
              <a:gd name="connsiteY2756" fmla="*/ 2199614 h 5359243"/>
              <a:gd name="connsiteX2757" fmla="*/ 7524588 w 8191242"/>
              <a:gd name="connsiteY2757" fmla="*/ 2196764 h 5359243"/>
              <a:gd name="connsiteX2758" fmla="*/ 7514492 w 8191242"/>
              <a:gd name="connsiteY2758" fmla="*/ 2188705 h 5359243"/>
              <a:gd name="connsiteX2759" fmla="*/ 7517016 w 8191242"/>
              <a:gd name="connsiteY2759" fmla="*/ 2186689 h 5359243"/>
              <a:gd name="connsiteX2760" fmla="*/ 6495809 w 8191242"/>
              <a:gd name="connsiteY2760" fmla="*/ 2186654 h 5359243"/>
              <a:gd name="connsiteX2761" fmla="*/ 6496668 w 8191242"/>
              <a:gd name="connsiteY2761" fmla="*/ 2187392 h 5359243"/>
              <a:gd name="connsiteX2762" fmla="*/ 6496609 w 8191242"/>
              <a:gd name="connsiteY2762" fmla="*/ 2186770 h 5359243"/>
              <a:gd name="connsiteX2763" fmla="*/ 6363584 w 8191242"/>
              <a:gd name="connsiteY2763" fmla="*/ 2182537 h 5359243"/>
              <a:gd name="connsiteX2764" fmla="*/ 6355478 w 8191242"/>
              <a:gd name="connsiteY2764" fmla="*/ 2198394 h 5359243"/>
              <a:gd name="connsiteX2765" fmla="*/ 6347181 w 8191242"/>
              <a:gd name="connsiteY2765" fmla="*/ 2194820 h 5359243"/>
              <a:gd name="connsiteX2766" fmla="*/ 6352017 w 8191242"/>
              <a:gd name="connsiteY2766" fmla="*/ 2219034 h 5359243"/>
              <a:gd name="connsiteX2767" fmla="*/ 6352822 w 8191242"/>
              <a:gd name="connsiteY2767" fmla="*/ 2220530 h 5359243"/>
              <a:gd name="connsiteX2768" fmla="*/ 6360498 w 8191242"/>
              <a:gd name="connsiteY2768" fmla="*/ 2206119 h 5359243"/>
              <a:gd name="connsiteX2769" fmla="*/ 6368541 w 8191242"/>
              <a:gd name="connsiteY2769" fmla="*/ 2197057 h 5359243"/>
              <a:gd name="connsiteX2770" fmla="*/ 6371772 w 8191242"/>
              <a:gd name="connsiteY2770" fmla="*/ 2208509 h 5359243"/>
              <a:gd name="connsiteX2771" fmla="*/ 6377742 w 8191242"/>
              <a:gd name="connsiteY2771" fmla="*/ 2210102 h 5359243"/>
              <a:gd name="connsiteX2772" fmla="*/ 6377425 w 8191242"/>
              <a:gd name="connsiteY2772" fmla="*/ 2203374 h 5359243"/>
              <a:gd name="connsiteX2773" fmla="*/ 6384776 w 8191242"/>
              <a:gd name="connsiteY2773" fmla="*/ 2195508 h 5359243"/>
              <a:gd name="connsiteX2774" fmla="*/ 6383687 w 8191242"/>
              <a:gd name="connsiteY2774" fmla="*/ 2205341 h 5359243"/>
              <a:gd name="connsiteX2775" fmla="*/ 6383288 w 8191242"/>
              <a:gd name="connsiteY2775" fmla="*/ 2209810 h 5359243"/>
              <a:gd name="connsiteX2776" fmla="*/ 6393977 w 8191242"/>
              <a:gd name="connsiteY2776" fmla="*/ 2206324 h 5359243"/>
              <a:gd name="connsiteX2777" fmla="*/ 6395953 w 8191242"/>
              <a:gd name="connsiteY2777" fmla="*/ 2205496 h 5359243"/>
              <a:gd name="connsiteX2778" fmla="*/ 6394456 w 8191242"/>
              <a:gd name="connsiteY2778" fmla="*/ 2196669 h 5359243"/>
              <a:gd name="connsiteX2779" fmla="*/ 6398758 w 8191242"/>
              <a:gd name="connsiteY2779" fmla="*/ 2204319 h 5359243"/>
              <a:gd name="connsiteX2780" fmla="*/ 6404615 w 8191242"/>
              <a:gd name="connsiteY2780" fmla="*/ 2201864 h 5359243"/>
              <a:gd name="connsiteX2781" fmla="*/ 6404904 w 8191242"/>
              <a:gd name="connsiteY2781" fmla="*/ 2202033 h 5359243"/>
              <a:gd name="connsiteX2782" fmla="*/ 6402203 w 8191242"/>
              <a:gd name="connsiteY2782" fmla="*/ 2196281 h 5359243"/>
              <a:gd name="connsiteX2783" fmla="*/ 6417693 w 8191242"/>
              <a:gd name="connsiteY2783" fmla="*/ 2187763 h 5359243"/>
              <a:gd name="connsiteX2784" fmla="*/ 6421291 w 8191242"/>
              <a:gd name="connsiteY2784" fmla="*/ 2200430 h 5359243"/>
              <a:gd name="connsiteX2785" fmla="*/ 6425606 w 8191242"/>
              <a:gd name="connsiteY2785" fmla="*/ 2199773 h 5359243"/>
              <a:gd name="connsiteX2786" fmla="*/ 6427434 w 8191242"/>
              <a:gd name="connsiteY2786" fmla="*/ 2199532 h 5359243"/>
              <a:gd name="connsiteX2787" fmla="*/ 6420726 w 8191242"/>
              <a:gd name="connsiteY2787" fmla="*/ 2186255 h 5359243"/>
              <a:gd name="connsiteX2788" fmla="*/ 6409000 w 8191242"/>
              <a:gd name="connsiteY2788" fmla="*/ 2187249 h 5359243"/>
              <a:gd name="connsiteX2789" fmla="*/ 6409172 w 8191242"/>
              <a:gd name="connsiteY2789" fmla="*/ 2187763 h 5359243"/>
              <a:gd name="connsiteX2790" fmla="*/ 6401850 w 8191242"/>
              <a:gd name="connsiteY2790" fmla="*/ 2189579 h 5359243"/>
              <a:gd name="connsiteX2791" fmla="*/ 6401777 w 8191242"/>
              <a:gd name="connsiteY2791" fmla="*/ 2186985 h 5359243"/>
              <a:gd name="connsiteX2792" fmla="*/ 7387119 w 8191242"/>
              <a:gd name="connsiteY2792" fmla="*/ 2181350 h 5359243"/>
              <a:gd name="connsiteX2793" fmla="*/ 7401277 w 8191242"/>
              <a:gd name="connsiteY2793" fmla="*/ 2195508 h 5359243"/>
              <a:gd name="connsiteX2794" fmla="*/ 7393532 w 8191242"/>
              <a:gd name="connsiteY2794" fmla="*/ 2218742 h 5359243"/>
              <a:gd name="connsiteX2795" fmla="*/ 7385786 w 8191242"/>
              <a:gd name="connsiteY2795" fmla="*/ 2187763 h 5359243"/>
              <a:gd name="connsiteX2796" fmla="*/ 7387119 w 8191242"/>
              <a:gd name="connsiteY2796" fmla="*/ 2181350 h 5359243"/>
              <a:gd name="connsiteX2797" fmla="*/ 6621956 w 8191242"/>
              <a:gd name="connsiteY2797" fmla="*/ 2178081 h 5359243"/>
              <a:gd name="connsiteX2798" fmla="*/ 6634543 w 8191242"/>
              <a:gd name="connsiteY2798" fmla="*/ 2187763 h 5359243"/>
              <a:gd name="connsiteX2799" fmla="*/ 6626799 w 8191242"/>
              <a:gd name="connsiteY2799" fmla="*/ 2187763 h 5359243"/>
              <a:gd name="connsiteX2800" fmla="*/ 6634543 w 8191242"/>
              <a:gd name="connsiteY2800" fmla="*/ 2218742 h 5359243"/>
              <a:gd name="connsiteX2801" fmla="*/ 6626799 w 8191242"/>
              <a:gd name="connsiteY2801" fmla="*/ 2210998 h 5359243"/>
              <a:gd name="connsiteX2802" fmla="*/ 6619053 w 8191242"/>
              <a:gd name="connsiteY2802" fmla="*/ 2210998 h 5359243"/>
              <a:gd name="connsiteX2803" fmla="*/ 6603564 w 8191242"/>
              <a:gd name="connsiteY2803" fmla="*/ 2180019 h 5359243"/>
              <a:gd name="connsiteX2804" fmla="*/ 6621956 w 8191242"/>
              <a:gd name="connsiteY2804" fmla="*/ 2178081 h 5359243"/>
              <a:gd name="connsiteX2805" fmla="*/ 6436528 w 8191242"/>
              <a:gd name="connsiteY2805" fmla="*/ 2174606 h 5359243"/>
              <a:gd name="connsiteX2806" fmla="*/ 6435614 w 8191242"/>
              <a:gd name="connsiteY2806" fmla="*/ 2175511 h 5359243"/>
              <a:gd name="connsiteX2807" fmla="*/ 6436965 w 8191242"/>
              <a:gd name="connsiteY2807" fmla="*/ 2185794 h 5359243"/>
              <a:gd name="connsiteX2808" fmla="*/ 6932717 w 8191242"/>
              <a:gd name="connsiteY2808" fmla="*/ 2172756 h 5359243"/>
              <a:gd name="connsiteX2809" fmla="*/ 6955952 w 8191242"/>
              <a:gd name="connsiteY2809" fmla="*/ 2180987 h 5359243"/>
              <a:gd name="connsiteX2810" fmla="*/ 6963696 w 8191242"/>
              <a:gd name="connsiteY2810" fmla="*/ 2230361 h 5359243"/>
              <a:gd name="connsiteX2811" fmla="*/ 6932717 w 8191242"/>
              <a:gd name="connsiteY2811" fmla="*/ 2172756 h 5359243"/>
              <a:gd name="connsiteX2812" fmla="*/ 7562958 w 8191242"/>
              <a:gd name="connsiteY2812" fmla="*/ 2172588 h 5359243"/>
              <a:gd name="connsiteX2813" fmla="*/ 7571037 w 8191242"/>
              <a:gd name="connsiteY2813" fmla="*/ 2196764 h 5359243"/>
              <a:gd name="connsiteX2814" fmla="*/ 7498336 w 8191242"/>
              <a:gd name="connsiteY2814" fmla="*/ 2220940 h 5359243"/>
              <a:gd name="connsiteX2815" fmla="*/ 7554882 w 8191242"/>
              <a:gd name="connsiteY2815" fmla="*/ 2245115 h 5359243"/>
              <a:gd name="connsiteX2816" fmla="*/ 7553872 w 8191242"/>
              <a:gd name="connsiteY2816" fmla="*/ 2257205 h 5359243"/>
              <a:gd name="connsiteX2817" fmla="*/ 7546875 w 8191242"/>
              <a:gd name="connsiteY2817" fmla="*/ 2269168 h 5359243"/>
              <a:gd name="connsiteX2818" fmla="*/ 7547413 w 8191242"/>
              <a:gd name="connsiteY2818" fmla="*/ 2269582 h 5359243"/>
              <a:gd name="connsiteX2819" fmla="*/ 7562909 w 8191242"/>
              <a:gd name="connsiteY2819" fmla="*/ 2276978 h 5359243"/>
              <a:gd name="connsiteX2820" fmla="*/ 7562958 w 8191242"/>
              <a:gd name="connsiteY2820" fmla="*/ 2277351 h 5359243"/>
              <a:gd name="connsiteX2821" fmla="*/ 7563597 w 8191242"/>
              <a:gd name="connsiteY2821" fmla="*/ 2277305 h 5359243"/>
              <a:gd name="connsiteX2822" fmla="*/ 7570027 w 8191242"/>
              <a:gd name="connsiteY2822" fmla="*/ 2280373 h 5359243"/>
              <a:gd name="connsiteX2823" fmla="*/ 7587192 w 8191242"/>
              <a:gd name="connsiteY2823" fmla="*/ 2285410 h 5359243"/>
              <a:gd name="connsiteX2824" fmla="*/ 7562958 w 8191242"/>
              <a:gd name="connsiteY2824" fmla="*/ 2261235 h 5359243"/>
              <a:gd name="connsiteX2825" fmla="*/ 7579114 w 8191242"/>
              <a:gd name="connsiteY2825" fmla="*/ 2269292 h 5359243"/>
              <a:gd name="connsiteX2826" fmla="*/ 7577094 w 8191242"/>
              <a:gd name="connsiteY2826" fmla="*/ 2276343 h 5359243"/>
              <a:gd name="connsiteX2827" fmla="*/ 7563597 w 8191242"/>
              <a:gd name="connsiteY2827" fmla="*/ 2277305 h 5359243"/>
              <a:gd name="connsiteX2828" fmla="*/ 7562909 w 8191242"/>
              <a:gd name="connsiteY2828" fmla="*/ 2276978 h 5359243"/>
              <a:gd name="connsiteX2829" fmla="*/ 7559928 w 8191242"/>
              <a:gd name="connsiteY2829" fmla="*/ 2254183 h 5359243"/>
              <a:gd name="connsiteX2830" fmla="*/ 7562958 w 8191242"/>
              <a:gd name="connsiteY2830" fmla="*/ 2237057 h 5359243"/>
              <a:gd name="connsiteX2831" fmla="*/ 7643738 w 8191242"/>
              <a:gd name="connsiteY2831" fmla="*/ 2245115 h 5359243"/>
              <a:gd name="connsiteX2832" fmla="*/ 7716438 w 8191242"/>
              <a:gd name="connsiteY2832" fmla="*/ 2220940 h 5359243"/>
              <a:gd name="connsiteX2833" fmla="*/ 7718458 w 8191242"/>
              <a:gd name="connsiteY2833" fmla="*/ 2236049 h 5359243"/>
              <a:gd name="connsiteX2834" fmla="*/ 7716770 w 8191242"/>
              <a:gd name="connsiteY2834" fmla="*/ 2237566 h 5359243"/>
              <a:gd name="connsiteX2835" fmla="*/ 7716438 w 8191242"/>
              <a:gd name="connsiteY2835" fmla="*/ 2237057 h 5359243"/>
              <a:gd name="connsiteX2836" fmla="*/ 7715621 w 8191242"/>
              <a:gd name="connsiteY2836" fmla="*/ 2238595 h 5359243"/>
              <a:gd name="connsiteX2837" fmla="*/ 7708360 w 8191242"/>
              <a:gd name="connsiteY2837" fmla="*/ 2245115 h 5359243"/>
              <a:gd name="connsiteX2838" fmla="*/ 7700282 w 8191242"/>
              <a:gd name="connsiteY2838" fmla="*/ 2237058 h 5359243"/>
              <a:gd name="connsiteX2839" fmla="*/ 7698319 w 8191242"/>
              <a:gd name="connsiteY2839" fmla="*/ 2239167 h 5359243"/>
              <a:gd name="connsiteX2840" fmla="*/ 7692204 w 8191242"/>
              <a:gd name="connsiteY2840" fmla="*/ 2229000 h 5359243"/>
              <a:gd name="connsiteX2841" fmla="*/ 7696999 w 8191242"/>
              <a:gd name="connsiteY2841" fmla="*/ 2240584 h 5359243"/>
              <a:gd name="connsiteX2842" fmla="*/ 7698319 w 8191242"/>
              <a:gd name="connsiteY2842" fmla="*/ 2239167 h 5359243"/>
              <a:gd name="connsiteX2843" fmla="*/ 7707349 w 8191242"/>
              <a:gd name="connsiteY2843" fmla="*/ 2254183 h 5359243"/>
              <a:gd name="connsiteX2844" fmla="*/ 7715621 w 8191242"/>
              <a:gd name="connsiteY2844" fmla="*/ 2238595 h 5359243"/>
              <a:gd name="connsiteX2845" fmla="*/ 7716770 w 8191242"/>
              <a:gd name="connsiteY2845" fmla="*/ 2237566 h 5359243"/>
              <a:gd name="connsiteX2846" fmla="*/ 7729565 w 8191242"/>
              <a:gd name="connsiteY2846" fmla="*/ 2257205 h 5359243"/>
              <a:gd name="connsiteX2847" fmla="*/ 7724515 w 8191242"/>
              <a:gd name="connsiteY2847" fmla="*/ 2277351 h 5359243"/>
              <a:gd name="connsiteX2848" fmla="*/ 7732594 w 8191242"/>
              <a:gd name="connsiteY2848" fmla="*/ 2253175 h 5359243"/>
              <a:gd name="connsiteX2849" fmla="*/ 7756829 w 8191242"/>
              <a:gd name="connsiteY2849" fmla="*/ 2261235 h 5359243"/>
              <a:gd name="connsiteX2850" fmla="*/ 7751778 w 8191242"/>
              <a:gd name="connsiteY2850" fmla="*/ 2247130 h 5359243"/>
              <a:gd name="connsiteX2851" fmla="*/ 7745849 w 8191242"/>
              <a:gd name="connsiteY2851" fmla="*/ 2233146 h 5359243"/>
              <a:gd name="connsiteX2852" fmla="*/ 7749791 w 8191242"/>
              <a:gd name="connsiteY2852" fmla="*/ 2244301 h 5359243"/>
              <a:gd name="connsiteX2853" fmla="*/ 7722683 w 8191242"/>
              <a:gd name="connsiteY2853" fmla="*/ 2218742 h 5359243"/>
              <a:gd name="connsiteX2854" fmla="*/ 7740756 w 8191242"/>
              <a:gd name="connsiteY2854" fmla="*/ 2218742 h 5359243"/>
              <a:gd name="connsiteX2855" fmla="*/ 7742500 w 8191242"/>
              <a:gd name="connsiteY2855" fmla="*/ 2223677 h 5359243"/>
              <a:gd name="connsiteX2856" fmla="*/ 7772984 w 8191242"/>
              <a:gd name="connsiteY2856" fmla="*/ 2269292 h 5359243"/>
              <a:gd name="connsiteX2857" fmla="*/ 7797215 w 8191242"/>
              <a:gd name="connsiteY2857" fmla="*/ 2245115 h 5359243"/>
              <a:gd name="connsiteX2858" fmla="*/ 7781061 w 8191242"/>
              <a:gd name="connsiteY2858" fmla="*/ 2220940 h 5359243"/>
              <a:gd name="connsiteX2859" fmla="*/ 7861840 w 8191242"/>
              <a:gd name="connsiteY2859" fmla="*/ 2229000 h 5359243"/>
              <a:gd name="connsiteX2860" fmla="*/ 7869916 w 8191242"/>
              <a:gd name="connsiteY2860" fmla="*/ 2261235 h 5359243"/>
              <a:gd name="connsiteX2861" fmla="*/ 7877995 w 8191242"/>
              <a:gd name="connsiteY2861" fmla="*/ 2245115 h 5359243"/>
              <a:gd name="connsiteX2862" fmla="*/ 7869916 w 8191242"/>
              <a:gd name="connsiteY2862" fmla="*/ 2245115 h 5359243"/>
              <a:gd name="connsiteX2863" fmla="*/ 7869916 w 8191242"/>
              <a:gd name="connsiteY2863" fmla="*/ 2220940 h 5359243"/>
              <a:gd name="connsiteX2864" fmla="*/ 7958775 w 8191242"/>
              <a:gd name="connsiteY2864" fmla="*/ 2212880 h 5359243"/>
              <a:gd name="connsiteX2865" fmla="*/ 8055708 w 8191242"/>
              <a:gd name="connsiteY2865" fmla="*/ 2212880 h 5359243"/>
              <a:gd name="connsiteX2866" fmla="*/ 8047632 w 8191242"/>
              <a:gd name="connsiteY2866" fmla="*/ 2253175 h 5359243"/>
              <a:gd name="connsiteX2867" fmla="*/ 8015318 w 8191242"/>
              <a:gd name="connsiteY2867" fmla="*/ 2245115 h 5359243"/>
              <a:gd name="connsiteX2868" fmla="*/ 7958775 w 8191242"/>
              <a:gd name="connsiteY2868" fmla="*/ 2301527 h 5359243"/>
              <a:gd name="connsiteX2869" fmla="*/ 7894151 w 8191242"/>
              <a:gd name="connsiteY2869" fmla="*/ 2317646 h 5359243"/>
              <a:gd name="connsiteX2870" fmla="*/ 7861840 w 8191242"/>
              <a:gd name="connsiteY2870" fmla="*/ 2398233 h 5359243"/>
              <a:gd name="connsiteX2871" fmla="*/ 7999162 w 8191242"/>
              <a:gd name="connsiteY2871" fmla="*/ 2414349 h 5359243"/>
              <a:gd name="connsiteX2872" fmla="*/ 7877995 w 8191242"/>
              <a:gd name="connsiteY2872" fmla="*/ 2438527 h 5359243"/>
              <a:gd name="connsiteX2873" fmla="*/ 7853761 w 8191242"/>
              <a:gd name="connsiteY2873" fmla="*/ 2422408 h 5359243"/>
              <a:gd name="connsiteX2874" fmla="*/ 7853288 w 8191242"/>
              <a:gd name="connsiteY2874" fmla="*/ 2420989 h 5359243"/>
              <a:gd name="connsiteX2875" fmla="*/ 7754389 w 8191242"/>
              <a:gd name="connsiteY2875" fmla="*/ 2451777 h 5359243"/>
              <a:gd name="connsiteX2876" fmla="*/ 7642191 w 8191242"/>
              <a:gd name="connsiteY2876" fmla="*/ 2470448 h 5359243"/>
              <a:gd name="connsiteX2877" fmla="*/ 7625873 w 8191242"/>
              <a:gd name="connsiteY2877" fmla="*/ 2445553 h 5359243"/>
              <a:gd name="connsiteX2878" fmla="*/ 7625873 w 8191242"/>
              <a:gd name="connsiteY2878" fmla="*/ 2437254 h 5359243"/>
              <a:gd name="connsiteX2879" fmla="*/ 7642191 w 8191242"/>
              <a:gd name="connsiteY2879" fmla="*/ 2420660 h 5359243"/>
              <a:gd name="connsiteX2880" fmla="*/ 7634032 w 8191242"/>
              <a:gd name="connsiteY2880" fmla="*/ 2428958 h 5359243"/>
              <a:gd name="connsiteX2881" fmla="*/ 7740109 w 8191242"/>
              <a:gd name="connsiteY2881" fmla="*/ 2428958 h 5359243"/>
              <a:gd name="connsiteX2882" fmla="*/ 7756428 w 8191242"/>
              <a:gd name="connsiteY2882" fmla="*/ 2445553 h 5359243"/>
              <a:gd name="connsiteX2883" fmla="*/ 7789066 w 8191242"/>
              <a:gd name="connsiteY2883" fmla="*/ 2437254 h 5359243"/>
              <a:gd name="connsiteX2884" fmla="*/ 7789066 w 8191242"/>
              <a:gd name="connsiteY2884" fmla="*/ 2412361 h 5359243"/>
              <a:gd name="connsiteX2885" fmla="*/ 7815586 w 8191242"/>
              <a:gd name="connsiteY2885" fmla="*/ 2422733 h 5359243"/>
              <a:gd name="connsiteX2886" fmla="*/ 7829485 w 8191242"/>
              <a:gd name="connsiteY2886" fmla="*/ 2421989 h 5359243"/>
              <a:gd name="connsiteX2887" fmla="*/ 7826499 w 8191242"/>
              <a:gd name="connsiteY2887" fmla="*/ 2392188 h 5359243"/>
              <a:gd name="connsiteX2888" fmla="*/ 7805295 w 8191242"/>
              <a:gd name="connsiteY2888" fmla="*/ 2374056 h 5359243"/>
              <a:gd name="connsiteX2889" fmla="*/ 7803948 w 8191242"/>
              <a:gd name="connsiteY2889" fmla="*/ 2366005 h 5359243"/>
              <a:gd name="connsiteX2890" fmla="*/ 7801101 w 8191242"/>
              <a:gd name="connsiteY2890" fmla="*/ 2371701 h 5359243"/>
              <a:gd name="connsiteX2891" fmla="*/ 7804004 w 8191242"/>
              <a:gd name="connsiteY2891" fmla="*/ 2389126 h 5359243"/>
              <a:gd name="connsiteX2892" fmla="*/ 7780770 w 8191242"/>
              <a:gd name="connsiteY2892" fmla="*/ 2350403 h 5359243"/>
              <a:gd name="connsiteX2893" fmla="*/ 7788515 w 8191242"/>
              <a:gd name="connsiteY2893" fmla="*/ 2365893 h 5359243"/>
              <a:gd name="connsiteX2894" fmla="*/ 7788515 w 8191242"/>
              <a:gd name="connsiteY2894" fmla="*/ 2350403 h 5359243"/>
              <a:gd name="connsiteX2895" fmla="*/ 7799164 w 8191242"/>
              <a:gd name="connsiteY2895" fmla="*/ 2349435 h 5359243"/>
              <a:gd name="connsiteX2896" fmla="*/ 7803831 w 8191242"/>
              <a:gd name="connsiteY2896" fmla="*/ 2365304 h 5359243"/>
              <a:gd name="connsiteX2897" fmla="*/ 7797215 w 8191242"/>
              <a:gd name="connsiteY2897" fmla="*/ 2325703 h 5359243"/>
              <a:gd name="connsiteX2898" fmla="*/ 7813371 w 8191242"/>
              <a:gd name="connsiteY2898" fmla="*/ 2285410 h 5359243"/>
              <a:gd name="connsiteX2899" fmla="*/ 7764905 w 8191242"/>
              <a:gd name="connsiteY2899" fmla="*/ 2285410 h 5359243"/>
              <a:gd name="connsiteX2900" fmla="*/ 7772984 w 8191242"/>
              <a:gd name="connsiteY2900" fmla="*/ 2301527 h 5359243"/>
              <a:gd name="connsiteX2901" fmla="*/ 7740671 w 8191242"/>
              <a:gd name="connsiteY2901" fmla="*/ 2317646 h 5359243"/>
              <a:gd name="connsiteX2902" fmla="*/ 7724515 w 8191242"/>
              <a:gd name="connsiteY2902" fmla="*/ 2309586 h 5359243"/>
              <a:gd name="connsiteX2903" fmla="*/ 7732594 w 8191242"/>
              <a:gd name="connsiteY2903" fmla="*/ 2293470 h 5359243"/>
              <a:gd name="connsiteX2904" fmla="*/ 7700282 w 8191242"/>
              <a:gd name="connsiteY2904" fmla="*/ 2285410 h 5359243"/>
              <a:gd name="connsiteX2905" fmla="*/ 7692204 w 8191242"/>
              <a:gd name="connsiteY2905" fmla="*/ 2325703 h 5359243"/>
              <a:gd name="connsiteX2906" fmla="*/ 7703312 w 8191242"/>
              <a:gd name="connsiteY2906" fmla="*/ 2318653 h 5359243"/>
              <a:gd name="connsiteX2907" fmla="*/ 7704610 w 8191242"/>
              <a:gd name="connsiteY2907" fmla="*/ 2312177 h 5359243"/>
              <a:gd name="connsiteX2908" fmla="*/ 7715429 w 8191242"/>
              <a:gd name="connsiteY2908" fmla="*/ 2318653 h 5359243"/>
              <a:gd name="connsiteX2909" fmla="*/ 7724515 w 8191242"/>
              <a:gd name="connsiteY2909" fmla="*/ 2333762 h 5359243"/>
              <a:gd name="connsiteX2910" fmla="*/ 7708360 w 8191242"/>
              <a:gd name="connsiteY2910" fmla="*/ 2333762 h 5359243"/>
              <a:gd name="connsiteX2911" fmla="*/ 7724515 w 8191242"/>
              <a:gd name="connsiteY2911" fmla="*/ 2349881 h 5359243"/>
              <a:gd name="connsiteX2912" fmla="*/ 7716438 w 8191242"/>
              <a:gd name="connsiteY2912" fmla="*/ 2341821 h 5359243"/>
              <a:gd name="connsiteX2913" fmla="*/ 7732594 w 8191242"/>
              <a:gd name="connsiteY2913" fmla="*/ 2390173 h 5359243"/>
              <a:gd name="connsiteX2914" fmla="*/ 7732594 w 8191242"/>
              <a:gd name="connsiteY2914" fmla="*/ 2398233 h 5359243"/>
              <a:gd name="connsiteX2915" fmla="*/ 7716438 w 8191242"/>
              <a:gd name="connsiteY2915" fmla="*/ 2390173 h 5359243"/>
              <a:gd name="connsiteX2916" fmla="*/ 7716438 w 8191242"/>
              <a:gd name="connsiteY2916" fmla="*/ 2422408 h 5359243"/>
              <a:gd name="connsiteX2917" fmla="*/ 7676048 w 8191242"/>
              <a:gd name="connsiteY2917" fmla="*/ 2301527 h 5359243"/>
              <a:gd name="connsiteX2918" fmla="*/ 7676048 w 8191242"/>
              <a:gd name="connsiteY2918" fmla="*/ 2325703 h 5359243"/>
              <a:gd name="connsiteX2919" fmla="*/ 7684127 w 8191242"/>
              <a:gd name="connsiteY2919" fmla="*/ 2349881 h 5359243"/>
              <a:gd name="connsiteX2920" fmla="*/ 7700282 w 8191242"/>
              <a:gd name="connsiteY2920" fmla="*/ 2374056 h 5359243"/>
              <a:gd name="connsiteX2921" fmla="*/ 7684127 w 8191242"/>
              <a:gd name="connsiteY2921" fmla="*/ 2374056 h 5359243"/>
              <a:gd name="connsiteX2922" fmla="*/ 7700282 w 8191242"/>
              <a:gd name="connsiteY2922" fmla="*/ 2422408 h 5359243"/>
              <a:gd name="connsiteX2923" fmla="*/ 7667969 w 8191242"/>
              <a:gd name="connsiteY2923" fmla="*/ 2382116 h 5359243"/>
              <a:gd name="connsiteX2924" fmla="*/ 7684127 w 8191242"/>
              <a:gd name="connsiteY2924" fmla="*/ 2414349 h 5359243"/>
              <a:gd name="connsiteX2925" fmla="*/ 7667969 w 8191242"/>
              <a:gd name="connsiteY2925" fmla="*/ 2414349 h 5359243"/>
              <a:gd name="connsiteX2926" fmla="*/ 7659893 w 8191242"/>
              <a:gd name="connsiteY2926" fmla="*/ 2390173 h 5359243"/>
              <a:gd name="connsiteX2927" fmla="*/ 7651814 w 8191242"/>
              <a:gd name="connsiteY2927" fmla="*/ 2406292 h 5359243"/>
              <a:gd name="connsiteX2928" fmla="*/ 7627582 w 8191242"/>
              <a:gd name="connsiteY2928" fmla="*/ 2365997 h 5359243"/>
              <a:gd name="connsiteX2929" fmla="*/ 7627582 w 8191242"/>
              <a:gd name="connsiteY2929" fmla="*/ 2414349 h 5359243"/>
              <a:gd name="connsiteX2930" fmla="*/ 7595268 w 8191242"/>
              <a:gd name="connsiteY2930" fmla="*/ 2374056 h 5359243"/>
              <a:gd name="connsiteX2931" fmla="*/ 7619503 w 8191242"/>
              <a:gd name="connsiteY2931" fmla="*/ 2390173 h 5359243"/>
              <a:gd name="connsiteX2932" fmla="*/ 7595268 w 8191242"/>
              <a:gd name="connsiteY2932" fmla="*/ 2406292 h 5359243"/>
              <a:gd name="connsiteX2933" fmla="*/ 7587192 w 8191242"/>
              <a:gd name="connsiteY2933" fmla="*/ 2382116 h 5359243"/>
              <a:gd name="connsiteX2934" fmla="*/ 7562958 w 8191242"/>
              <a:gd name="connsiteY2934" fmla="*/ 2341821 h 5359243"/>
              <a:gd name="connsiteX2935" fmla="*/ 7571037 w 8191242"/>
              <a:gd name="connsiteY2935" fmla="*/ 2382116 h 5359243"/>
              <a:gd name="connsiteX2936" fmla="*/ 7571037 w 8191242"/>
              <a:gd name="connsiteY2936" fmla="*/ 2406292 h 5359243"/>
              <a:gd name="connsiteX2937" fmla="*/ 7554882 w 8191242"/>
              <a:gd name="connsiteY2937" fmla="*/ 2382116 h 5359243"/>
              <a:gd name="connsiteX2938" fmla="*/ 7546802 w 8191242"/>
              <a:gd name="connsiteY2938" fmla="*/ 2398233 h 5359243"/>
              <a:gd name="connsiteX2939" fmla="*/ 7538724 w 8191242"/>
              <a:gd name="connsiteY2939" fmla="*/ 2365997 h 5359243"/>
              <a:gd name="connsiteX2940" fmla="*/ 7530648 w 8191242"/>
              <a:gd name="connsiteY2940" fmla="*/ 2390173 h 5359243"/>
              <a:gd name="connsiteX2941" fmla="*/ 7530648 w 8191242"/>
              <a:gd name="connsiteY2941" fmla="*/ 2382116 h 5359243"/>
              <a:gd name="connsiteX2942" fmla="*/ 7522568 w 8191242"/>
              <a:gd name="connsiteY2942" fmla="*/ 2365997 h 5359243"/>
              <a:gd name="connsiteX2943" fmla="*/ 7530648 w 8191242"/>
              <a:gd name="connsiteY2943" fmla="*/ 2406292 h 5359243"/>
              <a:gd name="connsiteX2944" fmla="*/ 7506413 w 8191242"/>
              <a:gd name="connsiteY2944" fmla="*/ 2398233 h 5359243"/>
              <a:gd name="connsiteX2945" fmla="*/ 7474102 w 8191242"/>
              <a:gd name="connsiteY2945" fmla="*/ 2365997 h 5359243"/>
              <a:gd name="connsiteX2946" fmla="*/ 7482181 w 8191242"/>
              <a:gd name="connsiteY2946" fmla="*/ 2382116 h 5359243"/>
              <a:gd name="connsiteX2947" fmla="*/ 7449868 w 8191242"/>
              <a:gd name="connsiteY2947" fmla="*/ 2382116 h 5359243"/>
              <a:gd name="connsiteX2948" fmla="*/ 7457947 w 8191242"/>
              <a:gd name="connsiteY2948" fmla="*/ 2398233 h 5359243"/>
              <a:gd name="connsiteX2949" fmla="*/ 7441791 w 8191242"/>
              <a:gd name="connsiteY2949" fmla="*/ 2390173 h 5359243"/>
              <a:gd name="connsiteX2950" fmla="*/ 7433712 w 8191242"/>
              <a:gd name="connsiteY2950" fmla="*/ 2406292 h 5359243"/>
              <a:gd name="connsiteX2951" fmla="*/ 7457947 w 8191242"/>
              <a:gd name="connsiteY2951" fmla="*/ 2406292 h 5359243"/>
              <a:gd name="connsiteX2952" fmla="*/ 7441791 w 8191242"/>
              <a:gd name="connsiteY2952" fmla="*/ 2430468 h 5359243"/>
              <a:gd name="connsiteX2953" fmla="*/ 7409479 w 8191242"/>
              <a:gd name="connsiteY2953" fmla="*/ 2406292 h 5359243"/>
              <a:gd name="connsiteX2954" fmla="*/ 7393321 w 8191242"/>
              <a:gd name="connsiteY2954" fmla="*/ 2374056 h 5359243"/>
              <a:gd name="connsiteX2955" fmla="*/ 7417556 w 8191242"/>
              <a:gd name="connsiteY2955" fmla="*/ 2422408 h 5359243"/>
              <a:gd name="connsiteX2956" fmla="*/ 7401401 w 8191242"/>
              <a:gd name="connsiteY2956" fmla="*/ 2438527 h 5359243"/>
              <a:gd name="connsiteX2957" fmla="*/ 7393321 w 8191242"/>
              <a:gd name="connsiteY2957" fmla="*/ 2406292 h 5359243"/>
              <a:gd name="connsiteX2958" fmla="*/ 7385245 w 8191242"/>
              <a:gd name="connsiteY2958" fmla="*/ 2430468 h 5359243"/>
              <a:gd name="connsiteX2959" fmla="*/ 7369090 w 8191242"/>
              <a:gd name="connsiteY2959" fmla="*/ 2422408 h 5359243"/>
              <a:gd name="connsiteX2960" fmla="*/ 7352935 w 8191242"/>
              <a:gd name="connsiteY2960" fmla="*/ 2390173 h 5359243"/>
              <a:gd name="connsiteX2961" fmla="*/ 7344855 w 8191242"/>
              <a:gd name="connsiteY2961" fmla="*/ 2438527 h 5359243"/>
              <a:gd name="connsiteX2962" fmla="*/ 7352935 w 8191242"/>
              <a:gd name="connsiteY2962" fmla="*/ 2422408 h 5359243"/>
              <a:gd name="connsiteX2963" fmla="*/ 7361011 w 8191242"/>
              <a:gd name="connsiteY2963" fmla="*/ 2454644 h 5359243"/>
              <a:gd name="connsiteX2964" fmla="*/ 7336777 w 8191242"/>
              <a:gd name="connsiteY2964" fmla="*/ 2430468 h 5359243"/>
              <a:gd name="connsiteX2965" fmla="*/ 7344855 w 8191242"/>
              <a:gd name="connsiteY2965" fmla="*/ 2414349 h 5359243"/>
              <a:gd name="connsiteX2966" fmla="*/ 7312545 w 8191242"/>
              <a:gd name="connsiteY2966" fmla="*/ 2374056 h 5359243"/>
              <a:gd name="connsiteX2967" fmla="*/ 7312545 w 8191242"/>
              <a:gd name="connsiteY2967" fmla="*/ 2357938 h 5359243"/>
              <a:gd name="connsiteX2968" fmla="*/ 7336777 w 8191242"/>
              <a:gd name="connsiteY2968" fmla="*/ 2374056 h 5359243"/>
              <a:gd name="connsiteX2969" fmla="*/ 7320621 w 8191242"/>
              <a:gd name="connsiteY2969" fmla="*/ 2365997 h 5359243"/>
              <a:gd name="connsiteX2970" fmla="*/ 7344855 w 8191242"/>
              <a:gd name="connsiteY2970" fmla="*/ 2390173 h 5359243"/>
              <a:gd name="connsiteX2971" fmla="*/ 7336777 w 8191242"/>
              <a:gd name="connsiteY2971" fmla="*/ 2349881 h 5359243"/>
              <a:gd name="connsiteX2972" fmla="*/ 7369090 w 8191242"/>
              <a:gd name="connsiteY2972" fmla="*/ 2349881 h 5359243"/>
              <a:gd name="connsiteX2973" fmla="*/ 7369090 w 8191242"/>
              <a:gd name="connsiteY2973" fmla="*/ 2398233 h 5359243"/>
              <a:gd name="connsiteX2974" fmla="*/ 7369090 w 8191242"/>
              <a:gd name="connsiteY2974" fmla="*/ 2414349 h 5359243"/>
              <a:gd name="connsiteX2975" fmla="*/ 7369090 w 8191242"/>
              <a:gd name="connsiteY2975" fmla="*/ 2349881 h 5359243"/>
              <a:gd name="connsiteX2976" fmla="*/ 7393321 w 8191242"/>
              <a:gd name="connsiteY2976" fmla="*/ 2349881 h 5359243"/>
              <a:gd name="connsiteX2977" fmla="*/ 7393321 w 8191242"/>
              <a:gd name="connsiteY2977" fmla="*/ 2325703 h 5359243"/>
              <a:gd name="connsiteX2978" fmla="*/ 7401401 w 8191242"/>
              <a:gd name="connsiteY2978" fmla="*/ 2333762 h 5359243"/>
              <a:gd name="connsiteX2979" fmla="*/ 7409479 w 8191242"/>
              <a:gd name="connsiteY2979" fmla="*/ 2325703 h 5359243"/>
              <a:gd name="connsiteX2980" fmla="*/ 7425635 w 8191242"/>
              <a:gd name="connsiteY2980" fmla="*/ 2341821 h 5359243"/>
              <a:gd name="connsiteX2981" fmla="*/ 7417556 w 8191242"/>
              <a:gd name="connsiteY2981" fmla="*/ 2325703 h 5359243"/>
              <a:gd name="connsiteX2982" fmla="*/ 7433712 w 8191242"/>
              <a:gd name="connsiteY2982" fmla="*/ 2325703 h 5359243"/>
              <a:gd name="connsiteX2983" fmla="*/ 7433712 w 8191242"/>
              <a:gd name="connsiteY2983" fmla="*/ 2357938 h 5359243"/>
              <a:gd name="connsiteX2984" fmla="*/ 7441791 w 8191242"/>
              <a:gd name="connsiteY2984" fmla="*/ 2365997 h 5359243"/>
              <a:gd name="connsiteX2985" fmla="*/ 7441791 w 8191242"/>
              <a:gd name="connsiteY2985" fmla="*/ 2325703 h 5359243"/>
              <a:gd name="connsiteX2986" fmla="*/ 7417556 w 8191242"/>
              <a:gd name="connsiteY2986" fmla="*/ 2245115 h 5359243"/>
              <a:gd name="connsiteX2987" fmla="*/ 7433712 w 8191242"/>
              <a:gd name="connsiteY2987" fmla="*/ 2245115 h 5359243"/>
              <a:gd name="connsiteX2988" fmla="*/ 7457947 w 8191242"/>
              <a:gd name="connsiteY2988" fmla="*/ 2309586 h 5359243"/>
              <a:gd name="connsiteX2989" fmla="*/ 7474102 w 8191242"/>
              <a:gd name="connsiteY2989" fmla="*/ 2317646 h 5359243"/>
              <a:gd name="connsiteX2990" fmla="*/ 7466023 w 8191242"/>
              <a:gd name="connsiteY2990" fmla="*/ 2293470 h 5359243"/>
              <a:gd name="connsiteX2991" fmla="*/ 7474102 w 8191242"/>
              <a:gd name="connsiteY2991" fmla="*/ 2277351 h 5359243"/>
              <a:gd name="connsiteX2992" fmla="*/ 7474102 w 8191242"/>
              <a:gd name="connsiteY2992" fmla="*/ 2293470 h 5359243"/>
              <a:gd name="connsiteX2993" fmla="*/ 7482181 w 8191242"/>
              <a:gd name="connsiteY2993" fmla="*/ 2269292 h 5359243"/>
              <a:gd name="connsiteX2994" fmla="*/ 7482181 w 8191242"/>
              <a:gd name="connsiteY2994" fmla="*/ 2237057 h 5359243"/>
              <a:gd name="connsiteX2995" fmla="*/ 7490258 w 8191242"/>
              <a:gd name="connsiteY2995" fmla="*/ 2301527 h 5359243"/>
              <a:gd name="connsiteX2996" fmla="*/ 7498336 w 8191242"/>
              <a:gd name="connsiteY2996" fmla="*/ 2309586 h 5359243"/>
              <a:gd name="connsiteX2997" fmla="*/ 7530648 w 8191242"/>
              <a:gd name="connsiteY2997" fmla="*/ 2341821 h 5359243"/>
              <a:gd name="connsiteX2998" fmla="*/ 7534687 w 8191242"/>
              <a:gd name="connsiteY2998" fmla="*/ 2333762 h 5359243"/>
              <a:gd name="connsiteX2999" fmla="*/ 7538260 w 8191242"/>
              <a:gd name="connsiteY2999" fmla="*/ 2326629 h 5359243"/>
              <a:gd name="connsiteX3000" fmla="*/ 7536809 w 8191242"/>
              <a:gd name="connsiteY3000" fmla="*/ 2325232 h 5359243"/>
              <a:gd name="connsiteX3001" fmla="*/ 7536959 w 8191242"/>
              <a:gd name="connsiteY3001" fmla="*/ 2324825 h 5359243"/>
              <a:gd name="connsiteX3002" fmla="*/ 7530648 w 8191242"/>
              <a:gd name="connsiteY3002" fmla="*/ 2321676 h 5359243"/>
              <a:gd name="connsiteX3003" fmla="*/ 7522568 w 8191242"/>
              <a:gd name="connsiteY3003" fmla="*/ 2317646 h 5359243"/>
              <a:gd name="connsiteX3004" fmla="*/ 7530648 w 8191242"/>
              <a:gd name="connsiteY3004" fmla="*/ 2301527 h 5359243"/>
              <a:gd name="connsiteX3005" fmla="*/ 7506413 w 8191242"/>
              <a:gd name="connsiteY3005" fmla="*/ 2309586 h 5359243"/>
              <a:gd name="connsiteX3006" fmla="*/ 7490258 w 8191242"/>
              <a:gd name="connsiteY3006" fmla="*/ 2269292 h 5359243"/>
              <a:gd name="connsiteX3007" fmla="*/ 7506413 w 8191242"/>
              <a:gd name="connsiteY3007" fmla="*/ 2285410 h 5359243"/>
              <a:gd name="connsiteX3008" fmla="*/ 7498336 w 8191242"/>
              <a:gd name="connsiteY3008" fmla="*/ 2261235 h 5359243"/>
              <a:gd name="connsiteX3009" fmla="*/ 7538724 w 8191242"/>
              <a:gd name="connsiteY3009" fmla="*/ 2301527 h 5359243"/>
              <a:gd name="connsiteX3010" fmla="*/ 7530648 w 8191242"/>
              <a:gd name="connsiteY3010" fmla="*/ 2261235 h 5359243"/>
              <a:gd name="connsiteX3011" fmla="*/ 7498336 w 8191242"/>
              <a:gd name="connsiteY3011" fmla="*/ 2204823 h 5359243"/>
              <a:gd name="connsiteX3012" fmla="*/ 7522568 w 8191242"/>
              <a:gd name="connsiteY3012" fmla="*/ 2204823 h 5359243"/>
              <a:gd name="connsiteX3013" fmla="*/ 7527978 w 8191242"/>
              <a:gd name="connsiteY3013" fmla="*/ 2200162 h 5359243"/>
              <a:gd name="connsiteX3014" fmla="*/ 7530648 w 8191242"/>
              <a:gd name="connsiteY3014" fmla="*/ 2204823 h 5359243"/>
              <a:gd name="connsiteX3015" fmla="*/ 7530648 w 8191242"/>
              <a:gd name="connsiteY3015" fmla="*/ 2180645 h 5359243"/>
              <a:gd name="connsiteX3016" fmla="*/ 7546802 w 8191242"/>
              <a:gd name="connsiteY3016" fmla="*/ 2196764 h 5359243"/>
              <a:gd name="connsiteX3017" fmla="*/ 7562958 w 8191242"/>
              <a:gd name="connsiteY3017" fmla="*/ 2172588 h 5359243"/>
              <a:gd name="connsiteX3018" fmla="*/ 7579407 w 8191242"/>
              <a:gd name="connsiteY3018" fmla="*/ 2172273 h 5359243"/>
              <a:gd name="connsiteX3019" fmla="*/ 7594895 w 8191242"/>
              <a:gd name="connsiteY3019" fmla="*/ 2195508 h 5359243"/>
              <a:gd name="connsiteX3020" fmla="*/ 7571661 w 8191242"/>
              <a:gd name="connsiteY3020" fmla="*/ 2180019 h 5359243"/>
              <a:gd name="connsiteX3021" fmla="*/ 7579407 w 8191242"/>
              <a:gd name="connsiteY3021" fmla="*/ 2172273 h 5359243"/>
              <a:gd name="connsiteX3022" fmla="*/ 6763108 w 8191242"/>
              <a:gd name="connsiteY3022" fmla="*/ 2172273 h 5359243"/>
              <a:gd name="connsiteX3023" fmla="*/ 6771627 w 8191242"/>
              <a:gd name="connsiteY3023" fmla="*/ 2195508 h 5359243"/>
              <a:gd name="connsiteX3024" fmla="*/ 6778815 w 8191242"/>
              <a:gd name="connsiteY3024" fmla="*/ 2191757 h 5359243"/>
              <a:gd name="connsiteX3025" fmla="*/ 6780147 w 8191242"/>
              <a:gd name="connsiteY3025" fmla="*/ 2203252 h 5359243"/>
              <a:gd name="connsiteX3026" fmla="*/ 6771627 w 8191242"/>
              <a:gd name="connsiteY3026" fmla="*/ 2203252 h 5359243"/>
              <a:gd name="connsiteX3027" fmla="*/ 6763108 w 8191242"/>
              <a:gd name="connsiteY3027" fmla="*/ 2172273 h 5359243"/>
              <a:gd name="connsiteX3028" fmla="*/ 6182105 w 8191242"/>
              <a:gd name="connsiteY3028" fmla="*/ 2170666 h 5359243"/>
              <a:gd name="connsiteX3029" fmla="*/ 6188152 w 8191242"/>
              <a:gd name="connsiteY3029" fmla="*/ 2182743 h 5359243"/>
              <a:gd name="connsiteX3030" fmla="*/ 6186267 w 8191242"/>
              <a:gd name="connsiteY3030" fmla="*/ 2186510 h 5359243"/>
              <a:gd name="connsiteX3031" fmla="*/ 6175049 w 8191242"/>
              <a:gd name="connsiteY3031" fmla="*/ 2185763 h 5359243"/>
              <a:gd name="connsiteX3032" fmla="*/ 6165977 w 8191242"/>
              <a:gd name="connsiteY3032" fmla="*/ 2178718 h 5359243"/>
              <a:gd name="connsiteX3033" fmla="*/ 6149848 w 8191242"/>
              <a:gd name="connsiteY3033" fmla="*/ 2178718 h 5359243"/>
              <a:gd name="connsiteX3034" fmla="*/ 6158920 w 8191242"/>
              <a:gd name="connsiteY3034" fmla="*/ 2201867 h 5359243"/>
              <a:gd name="connsiteX3035" fmla="*/ 6164223 w 8191242"/>
              <a:gd name="connsiteY3035" fmla="*/ 2207868 h 5359243"/>
              <a:gd name="connsiteX3036" fmla="*/ 6165011 w 8191242"/>
              <a:gd name="connsiteY3036" fmla="*/ 2206324 h 5359243"/>
              <a:gd name="connsiteX3037" fmla="*/ 6165985 w 8191242"/>
              <a:gd name="connsiteY3037" fmla="*/ 2204420 h 5359243"/>
              <a:gd name="connsiteX3038" fmla="*/ 6165018 w 8191242"/>
              <a:gd name="connsiteY3038" fmla="*/ 2202292 h 5359243"/>
              <a:gd name="connsiteX3039" fmla="*/ 6167091 w 8191242"/>
              <a:gd name="connsiteY3039" fmla="*/ 2187763 h 5359243"/>
              <a:gd name="connsiteX3040" fmla="*/ 6176850 w 8191242"/>
              <a:gd name="connsiteY3040" fmla="*/ 2198557 h 5359243"/>
              <a:gd name="connsiteX3041" fmla="*/ 6185030 w 8191242"/>
              <a:gd name="connsiteY3041" fmla="*/ 2198727 h 5359243"/>
              <a:gd name="connsiteX3042" fmla="*/ 6182105 w 8191242"/>
              <a:gd name="connsiteY3042" fmla="*/ 2194822 h 5359243"/>
              <a:gd name="connsiteX3043" fmla="*/ 6186267 w 8191242"/>
              <a:gd name="connsiteY3043" fmla="*/ 2186510 h 5359243"/>
              <a:gd name="connsiteX3044" fmla="*/ 6190170 w 8191242"/>
              <a:gd name="connsiteY3044" fmla="*/ 2186770 h 5359243"/>
              <a:gd name="connsiteX3045" fmla="*/ 6188152 w 8191242"/>
              <a:gd name="connsiteY3045" fmla="*/ 2182743 h 5359243"/>
              <a:gd name="connsiteX3046" fmla="*/ 6190170 w 8191242"/>
              <a:gd name="connsiteY3046" fmla="*/ 2178718 h 5359243"/>
              <a:gd name="connsiteX3047" fmla="*/ 6206296 w 8191242"/>
              <a:gd name="connsiteY3047" fmla="*/ 2194822 h 5359243"/>
              <a:gd name="connsiteX3048" fmla="*/ 6182105 w 8191242"/>
              <a:gd name="connsiteY3048" fmla="*/ 2170666 h 5359243"/>
              <a:gd name="connsiteX3049" fmla="*/ 6563730 w 8191242"/>
              <a:gd name="connsiteY3049" fmla="*/ 2170586 h 5359243"/>
              <a:gd name="connsiteX3050" fmla="*/ 6563859 w 8191242"/>
              <a:gd name="connsiteY3050" fmla="*/ 2172182 h 5359243"/>
              <a:gd name="connsiteX3051" fmla="*/ 6566070 w 8191242"/>
              <a:gd name="connsiteY3051" fmla="*/ 2171772 h 5359243"/>
              <a:gd name="connsiteX3052" fmla="*/ 7660724 w 8191242"/>
              <a:gd name="connsiteY3052" fmla="*/ 2164529 h 5359243"/>
              <a:gd name="connsiteX3053" fmla="*/ 7660724 w 8191242"/>
              <a:gd name="connsiteY3053" fmla="*/ 2180019 h 5359243"/>
              <a:gd name="connsiteX3054" fmla="*/ 7610383 w 8191242"/>
              <a:gd name="connsiteY3054" fmla="*/ 2180019 h 5359243"/>
              <a:gd name="connsiteX3055" fmla="*/ 7660724 w 8191242"/>
              <a:gd name="connsiteY3055" fmla="*/ 2164529 h 5359243"/>
              <a:gd name="connsiteX3056" fmla="*/ 6771627 w 8191242"/>
              <a:gd name="connsiteY3056" fmla="*/ 2164529 h 5359243"/>
              <a:gd name="connsiteX3057" fmla="*/ 6782277 w 8191242"/>
              <a:gd name="connsiteY3057" fmla="*/ 2180987 h 5359243"/>
              <a:gd name="connsiteX3058" fmla="*/ 6778815 w 8191242"/>
              <a:gd name="connsiteY3058" fmla="*/ 2191755 h 5359243"/>
              <a:gd name="connsiteX3059" fmla="*/ 6778017 w 8191242"/>
              <a:gd name="connsiteY3059" fmla="*/ 2182923 h 5359243"/>
              <a:gd name="connsiteX3060" fmla="*/ 6771627 w 8191242"/>
              <a:gd name="connsiteY3060" fmla="*/ 2164529 h 5359243"/>
              <a:gd name="connsiteX3061" fmla="*/ 6400653 w 8191242"/>
              <a:gd name="connsiteY3061" fmla="*/ 2164529 h 5359243"/>
              <a:gd name="connsiteX3062" fmla="*/ 6389682 w 8191242"/>
              <a:gd name="connsiteY3062" fmla="*/ 2171177 h 5359243"/>
              <a:gd name="connsiteX3063" fmla="*/ 6400929 w 8191242"/>
              <a:gd name="connsiteY3063" fmla="*/ 2169807 h 5359243"/>
              <a:gd name="connsiteX3064" fmla="*/ 6633226 w 8191242"/>
              <a:gd name="connsiteY3064" fmla="*/ 2163565 h 5359243"/>
              <a:gd name="connsiteX3065" fmla="*/ 6622621 w 8191242"/>
              <a:gd name="connsiteY3065" fmla="*/ 2164435 h 5359243"/>
              <a:gd name="connsiteX3066" fmla="*/ 6619787 w 8191242"/>
              <a:gd name="connsiteY3066" fmla="*/ 2165077 h 5359243"/>
              <a:gd name="connsiteX3067" fmla="*/ 6619335 w 8191242"/>
              <a:gd name="connsiteY3067" fmla="*/ 2166514 h 5359243"/>
              <a:gd name="connsiteX3068" fmla="*/ 6610100 w 8191242"/>
              <a:gd name="connsiteY3068" fmla="*/ 2167269 h 5359243"/>
              <a:gd name="connsiteX3069" fmla="*/ 6595568 w 8191242"/>
              <a:gd name="connsiteY3069" fmla="*/ 2170557 h 5359243"/>
              <a:gd name="connsiteX3070" fmla="*/ 6601442 w 8191242"/>
              <a:gd name="connsiteY3070" fmla="*/ 2178718 h 5359243"/>
              <a:gd name="connsiteX3071" fmla="*/ 6601442 w 8191242"/>
              <a:gd name="connsiteY3071" fmla="*/ 2194822 h 5359243"/>
              <a:gd name="connsiteX3072" fmla="*/ 6585313 w 8191242"/>
              <a:gd name="connsiteY3072" fmla="*/ 2210926 h 5359243"/>
              <a:gd name="connsiteX3073" fmla="*/ 6617570 w 8191242"/>
              <a:gd name="connsiteY3073" fmla="*/ 2227029 h 5359243"/>
              <a:gd name="connsiteX3074" fmla="*/ 6625635 w 8191242"/>
              <a:gd name="connsiteY3074" fmla="*/ 2259237 h 5359243"/>
              <a:gd name="connsiteX3075" fmla="*/ 6577249 w 8191242"/>
              <a:gd name="connsiteY3075" fmla="*/ 2227029 h 5359243"/>
              <a:gd name="connsiteX3076" fmla="*/ 6601442 w 8191242"/>
              <a:gd name="connsiteY3076" fmla="*/ 2235081 h 5359243"/>
              <a:gd name="connsiteX3077" fmla="*/ 6578256 w 8191242"/>
              <a:gd name="connsiteY3077" fmla="*/ 2200860 h 5359243"/>
              <a:gd name="connsiteX3078" fmla="*/ 6570914 w 8191242"/>
              <a:gd name="connsiteY3078" fmla="*/ 2181022 h 5359243"/>
              <a:gd name="connsiteX3079" fmla="*/ 6567541 w 8191242"/>
              <a:gd name="connsiteY3079" fmla="*/ 2182640 h 5359243"/>
              <a:gd name="connsiteX3080" fmla="*/ 6585313 w 8191242"/>
              <a:gd name="connsiteY3080" fmla="*/ 2218976 h 5359243"/>
              <a:gd name="connsiteX3081" fmla="*/ 6553056 w 8191242"/>
              <a:gd name="connsiteY3081" fmla="*/ 2202875 h 5359243"/>
              <a:gd name="connsiteX3082" fmla="*/ 6561120 w 8191242"/>
              <a:gd name="connsiteY3082" fmla="*/ 2210926 h 5359243"/>
              <a:gd name="connsiteX3083" fmla="*/ 6569185 w 8191242"/>
              <a:gd name="connsiteY3083" fmla="*/ 2251185 h 5359243"/>
              <a:gd name="connsiteX3084" fmla="*/ 6569185 w 8191242"/>
              <a:gd name="connsiteY3084" fmla="*/ 2227029 h 5359243"/>
              <a:gd name="connsiteX3085" fmla="*/ 6577249 w 8191242"/>
              <a:gd name="connsiteY3085" fmla="*/ 2259237 h 5359243"/>
              <a:gd name="connsiteX3086" fmla="*/ 6553056 w 8191242"/>
              <a:gd name="connsiteY3086" fmla="*/ 2267289 h 5359243"/>
              <a:gd name="connsiteX3087" fmla="*/ 6553056 w 8191242"/>
              <a:gd name="connsiteY3087" fmla="*/ 2235081 h 5359243"/>
              <a:gd name="connsiteX3088" fmla="*/ 6536927 w 8191242"/>
              <a:gd name="connsiteY3088" fmla="*/ 2202875 h 5359243"/>
              <a:gd name="connsiteX3089" fmla="*/ 6535689 w 8191242"/>
              <a:gd name="connsiteY3089" fmla="*/ 2198133 h 5359243"/>
              <a:gd name="connsiteX3090" fmla="*/ 6521207 w 8191242"/>
              <a:gd name="connsiteY3090" fmla="*/ 2200239 h 5359243"/>
              <a:gd name="connsiteX3091" fmla="*/ 6512736 w 8191242"/>
              <a:gd name="connsiteY3091" fmla="*/ 2194824 h 5359243"/>
              <a:gd name="connsiteX3092" fmla="*/ 6511603 w 8191242"/>
              <a:gd name="connsiteY3092" fmla="*/ 2198596 h 5359243"/>
              <a:gd name="connsiteX3093" fmla="*/ 6512737 w 8191242"/>
              <a:gd name="connsiteY3093" fmla="*/ 2218976 h 5359243"/>
              <a:gd name="connsiteX3094" fmla="*/ 6520799 w 8191242"/>
              <a:gd name="connsiteY3094" fmla="*/ 2235081 h 5359243"/>
              <a:gd name="connsiteX3095" fmla="*/ 6520799 w 8191242"/>
              <a:gd name="connsiteY3095" fmla="*/ 2210926 h 5359243"/>
              <a:gd name="connsiteX3096" fmla="*/ 6544992 w 8191242"/>
              <a:gd name="connsiteY3096" fmla="*/ 2235081 h 5359243"/>
              <a:gd name="connsiteX3097" fmla="*/ 6512737 w 8191242"/>
              <a:gd name="connsiteY3097" fmla="*/ 2243132 h 5359243"/>
              <a:gd name="connsiteX3098" fmla="*/ 6512737 w 8191242"/>
              <a:gd name="connsiteY3098" fmla="*/ 2251185 h 5359243"/>
              <a:gd name="connsiteX3099" fmla="*/ 6517775 w 8191242"/>
              <a:gd name="connsiteY3099" fmla="*/ 2278361 h 5359243"/>
              <a:gd name="connsiteX3100" fmla="*/ 6525118 w 8191242"/>
              <a:gd name="connsiteY3100" fmla="*/ 2292359 h 5359243"/>
              <a:gd name="connsiteX3101" fmla="*/ 6528641 w 8191242"/>
              <a:gd name="connsiteY3101" fmla="*/ 2295066 h 5359243"/>
              <a:gd name="connsiteX3102" fmla="*/ 6526696 w 8191242"/>
              <a:gd name="connsiteY3102" fmla="*/ 2295367 h 5359243"/>
              <a:gd name="connsiteX3103" fmla="*/ 6528863 w 8191242"/>
              <a:gd name="connsiteY3103" fmla="*/ 2299497 h 5359243"/>
              <a:gd name="connsiteX3104" fmla="*/ 6519540 w 8191242"/>
              <a:gd name="connsiteY3104" fmla="*/ 2300252 h 5359243"/>
              <a:gd name="connsiteX3105" fmla="*/ 6518261 w 8191242"/>
              <a:gd name="connsiteY3105" fmla="*/ 2298437 h 5359243"/>
              <a:gd name="connsiteX3106" fmla="*/ 6508529 w 8191242"/>
              <a:gd name="connsiteY3106" fmla="*/ 2308158 h 5359243"/>
              <a:gd name="connsiteX3107" fmla="*/ 6499031 w 8191242"/>
              <a:gd name="connsiteY3107" fmla="*/ 2303414 h 5359243"/>
              <a:gd name="connsiteX3108" fmla="*/ 6497052 w 8191242"/>
              <a:gd name="connsiteY3108" fmla="*/ 2309242 h 5359243"/>
              <a:gd name="connsiteX3109" fmla="*/ 6492681 w 8191242"/>
              <a:gd name="connsiteY3109" fmla="*/ 2300623 h 5359243"/>
              <a:gd name="connsiteX3110" fmla="*/ 6490576 w 8191242"/>
              <a:gd name="connsiteY3110" fmla="*/ 2300948 h 5359243"/>
              <a:gd name="connsiteX3111" fmla="*/ 6492379 w 8191242"/>
              <a:gd name="connsiteY3111" fmla="*/ 2300092 h 5359243"/>
              <a:gd name="connsiteX3112" fmla="*/ 6492423 w 8191242"/>
              <a:gd name="connsiteY3112" fmla="*/ 2300114 h 5359243"/>
              <a:gd name="connsiteX3113" fmla="*/ 6488844 w 8191242"/>
              <a:gd name="connsiteY3113" fmla="*/ 2293055 h 5359243"/>
              <a:gd name="connsiteX3114" fmla="*/ 6488844 w 8191242"/>
              <a:gd name="connsiteY3114" fmla="*/ 2276828 h 5359243"/>
              <a:gd name="connsiteX3115" fmla="*/ 6505302 w 8191242"/>
              <a:gd name="connsiteY3115" fmla="*/ 2284942 h 5359243"/>
              <a:gd name="connsiteX3116" fmla="*/ 6500383 w 8191242"/>
              <a:gd name="connsiteY3116" fmla="*/ 2299433 h 5359243"/>
              <a:gd name="connsiteX3117" fmla="*/ 6517138 w 8191242"/>
              <a:gd name="connsiteY3117" fmla="*/ 2296843 h 5359243"/>
              <a:gd name="connsiteX3118" fmla="*/ 6514753 w 8191242"/>
              <a:gd name="connsiteY3118" fmla="*/ 2293458 h 5359243"/>
              <a:gd name="connsiteX3119" fmla="*/ 6512737 w 8191242"/>
              <a:gd name="connsiteY3119" fmla="*/ 2275341 h 5359243"/>
              <a:gd name="connsiteX3120" fmla="*/ 6480480 w 8191242"/>
              <a:gd name="connsiteY3120" fmla="*/ 2243132 h 5359243"/>
              <a:gd name="connsiteX3121" fmla="*/ 6472416 w 8191242"/>
              <a:gd name="connsiteY3121" fmla="*/ 2251185 h 5359243"/>
              <a:gd name="connsiteX3122" fmla="*/ 6480480 w 8191242"/>
              <a:gd name="connsiteY3122" fmla="*/ 2275341 h 5359243"/>
              <a:gd name="connsiteX3123" fmla="*/ 6472416 w 8191242"/>
              <a:gd name="connsiteY3123" fmla="*/ 2291445 h 5359243"/>
              <a:gd name="connsiteX3124" fmla="*/ 6456287 w 8191242"/>
              <a:gd name="connsiteY3124" fmla="*/ 2218976 h 5359243"/>
              <a:gd name="connsiteX3125" fmla="*/ 6448223 w 8191242"/>
              <a:gd name="connsiteY3125" fmla="*/ 2218976 h 5359243"/>
              <a:gd name="connsiteX3126" fmla="*/ 6480480 w 8191242"/>
              <a:gd name="connsiteY3126" fmla="*/ 2227029 h 5359243"/>
              <a:gd name="connsiteX3127" fmla="*/ 6488544 w 8191242"/>
              <a:gd name="connsiteY3127" fmla="*/ 2227029 h 5359243"/>
              <a:gd name="connsiteX3128" fmla="*/ 6481740 w 8191242"/>
              <a:gd name="connsiteY3128" fmla="*/ 2204384 h 5359243"/>
              <a:gd name="connsiteX3129" fmla="*/ 6483581 w 8191242"/>
              <a:gd name="connsiteY3129" fmla="*/ 2201797 h 5359243"/>
              <a:gd name="connsiteX3130" fmla="*/ 6441835 w 8191242"/>
              <a:gd name="connsiteY3130" fmla="*/ 2207283 h 5359243"/>
              <a:gd name="connsiteX3131" fmla="*/ 6448669 w 8191242"/>
              <a:gd name="connsiteY3131" fmla="*/ 2231400 h 5359243"/>
              <a:gd name="connsiteX3132" fmla="*/ 6464159 w 8191242"/>
              <a:gd name="connsiteY3132" fmla="*/ 2299868 h 5359243"/>
              <a:gd name="connsiteX3133" fmla="*/ 6448669 w 8191242"/>
              <a:gd name="connsiteY3133" fmla="*/ 2291931 h 5359243"/>
              <a:gd name="connsiteX3134" fmla="*/ 6402200 w 8191242"/>
              <a:gd name="connsiteY3134" fmla="*/ 2236361 h 5359243"/>
              <a:gd name="connsiteX3135" fmla="*/ 6398328 w 8191242"/>
              <a:gd name="connsiteY3135" fmla="*/ 2219493 h 5359243"/>
              <a:gd name="connsiteX3136" fmla="*/ 6398040 w 8191242"/>
              <a:gd name="connsiteY3136" fmla="*/ 2217793 h 5359243"/>
              <a:gd name="connsiteX3137" fmla="*/ 6383681 w 8191242"/>
              <a:gd name="connsiteY3137" fmla="*/ 2221248 h 5359243"/>
              <a:gd name="connsiteX3138" fmla="*/ 6384776 w 8191242"/>
              <a:gd name="connsiteY3138" fmla="*/ 2225005 h 5359243"/>
              <a:gd name="connsiteX3139" fmla="*/ 6393490 w 8191242"/>
              <a:gd name="connsiteY3139" fmla="*/ 2220679 h 5359243"/>
              <a:gd name="connsiteX3140" fmla="*/ 6392401 w 8191242"/>
              <a:gd name="connsiteY3140" fmla="*/ 2239557 h 5359243"/>
              <a:gd name="connsiteX3141" fmla="*/ 6384848 w 8191242"/>
              <a:gd name="connsiteY3141" fmla="*/ 2245792 h 5359243"/>
              <a:gd name="connsiteX3142" fmla="*/ 6385493 w 8191242"/>
              <a:gd name="connsiteY3142" fmla="*/ 2246713 h 5359243"/>
              <a:gd name="connsiteX3143" fmla="*/ 6387899 w 8191242"/>
              <a:gd name="connsiteY3143" fmla="*/ 2245971 h 5359243"/>
              <a:gd name="connsiteX3144" fmla="*/ 6380808 w 8191242"/>
              <a:gd name="connsiteY3144" fmla="*/ 2267776 h 5359243"/>
              <a:gd name="connsiteX3145" fmla="*/ 6376575 w 8191242"/>
              <a:gd name="connsiteY3145" fmla="*/ 2269432 h 5359243"/>
              <a:gd name="connsiteX3146" fmla="*/ 6376583 w 8191242"/>
              <a:gd name="connsiteY3146" fmla="*/ 2269548 h 5359243"/>
              <a:gd name="connsiteX3147" fmla="*/ 6392668 w 8191242"/>
              <a:gd name="connsiteY3147" fmla="*/ 2253438 h 5359243"/>
              <a:gd name="connsiteX3148" fmla="*/ 6408752 w 8191242"/>
              <a:gd name="connsiteY3148" fmla="*/ 2269548 h 5359243"/>
              <a:gd name="connsiteX3149" fmla="*/ 6424839 w 8191242"/>
              <a:gd name="connsiteY3149" fmla="*/ 2245384 h 5359243"/>
              <a:gd name="connsiteX3150" fmla="*/ 6440924 w 8191242"/>
              <a:gd name="connsiteY3150" fmla="*/ 2277602 h 5359243"/>
              <a:gd name="connsiteX3151" fmla="*/ 6432881 w 8191242"/>
              <a:gd name="connsiteY3151" fmla="*/ 2301766 h 5359243"/>
              <a:gd name="connsiteX3152" fmla="*/ 6416795 w 8191242"/>
              <a:gd name="connsiteY3152" fmla="*/ 2269548 h 5359243"/>
              <a:gd name="connsiteX3153" fmla="*/ 6400710 w 8191242"/>
              <a:gd name="connsiteY3153" fmla="*/ 2285657 h 5359243"/>
              <a:gd name="connsiteX3154" fmla="*/ 6401715 w 8191242"/>
              <a:gd name="connsiteY3154" fmla="*/ 2298745 h 5359243"/>
              <a:gd name="connsiteX3155" fmla="*/ 6405697 w 8191242"/>
              <a:gd name="connsiteY3155" fmla="*/ 2309570 h 5359243"/>
              <a:gd name="connsiteX3156" fmla="*/ 6413790 w 8191242"/>
              <a:gd name="connsiteY3156" fmla="*/ 2306383 h 5359243"/>
              <a:gd name="connsiteX3157" fmla="*/ 6435216 w 8191242"/>
              <a:gd name="connsiteY3157" fmla="*/ 2302025 h 5359243"/>
              <a:gd name="connsiteX3158" fmla="*/ 6446074 w 8191242"/>
              <a:gd name="connsiteY3158" fmla="*/ 2320245 h 5359243"/>
              <a:gd name="connsiteX3159" fmla="*/ 6446614 w 8191242"/>
              <a:gd name="connsiteY3159" fmla="*/ 2312706 h 5359243"/>
              <a:gd name="connsiteX3160" fmla="*/ 6444591 w 8191242"/>
              <a:gd name="connsiteY3160" fmla="*/ 2308207 h 5359243"/>
              <a:gd name="connsiteX3161" fmla="*/ 6443927 w 8191242"/>
              <a:gd name="connsiteY3161" fmla="*/ 2308158 h 5359243"/>
              <a:gd name="connsiteX3162" fmla="*/ 6444527 w 8191242"/>
              <a:gd name="connsiteY3162" fmla="*/ 2308065 h 5359243"/>
              <a:gd name="connsiteX3163" fmla="*/ 6440926 w 8191242"/>
              <a:gd name="connsiteY3163" fmla="*/ 2300060 h 5359243"/>
              <a:gd name="connsiteX3164" fmla="*/ 6448791 w 8191242"/>
              <a:gd name="connsiteY3164" fmla="*/ 2304320 h 5359243"/>
              <a:gd name="connsiteX3165" fmla="*/ 6449567 w 8191242"/>
              <a:gd name="connsiteY3165" fmla="*/ 2307287 h 5359243"/>
              <a:gd name="connsiteX3166" fmla="*/ 6473664 w 8191242"/>
              <a:gd name="connsiteY3166" fmla="*/ 2303562 h 5359243"/>
              <a:gd name="connsiteX3167" fmla="*/ 6472386 w 8191242"/>
              <a:gd name="connsiteY3167" fmla="*/ 2301169 h 5359243"/>
              <a:gd name="connsiteX3168" fmla="*/ 6478846 w 8191242"/>
              <a:gd name="connsiteY3168" fmla="*/ 2302760 h 5359243"/>
              <a:gd name="connsiteX3169" fmla="*/ 6490576 w 8191242"/>
              <a:gd name="connsiteY3169" fmla="*/ 2300948 h 5359243"/>
              <a:gd name="connsiteX3170" fmla="*/ 6481747 w 8191242"/>
              <a:gd name="connsiteY3170" fmla="*/ 2305148 h 5359243"/>
              <a:gd name="connsiteX3171" fmla="*/ 6488844 w 8191242"/>
              <a:gd name="connsiteY3171" fmla="*/ 2317397 h 5359243"/>
              <a:gd name="connsiteX3172" fmla="*/ 6486788 w 8191242"/>
              <a:gd name="connsiteY3172" fmla="*/ 2304212 h 5359243"/>
              <a:gd name="connsiteX3173" fmla="*/ 6497043 w 8191242"/>
              <a:gd name="connsiteY3173" fmla="*/ 2309270 h 5359243"/>
              <a:gd name="connsiteX3174" fmla="*/ 6495274 w 8191242"/>
              <a:gd name="connsiteY3174" fmla="*/ 2314483 h 5359243"/>
              <a:gd name="connsiteX3175" fmla="*/ 6505302 w 8191242"/>
              <a:gd name="connsiteY3175" fmla="*/ 2350863 h 5359243"/>
              <a:gd name="connsiteX3176" fmla="*/ 6508108 w 8191242"/>
              <a:gd name="connsiteY3176" fmla="*/ 2359048 h 5359243"/>
              <a:gd name="connsiteX3177" fmla="*/ 6513200 w 8191242"/>
              <a:gd name="connsiteY3177" fmla="*/ 2356867 h 5359243"/>
              <a:gd name="connsiteX3178" fmla="*/ 6511596 w 8191242"/>
              <a:gd name="connsiteY3178" fmla="*/ 2354096 h 5359243"/>
              <a:gd name="connsiteX3179" fmla="*/ 6499011 w 8191242"/>
              <a:gd name="connsiteY3179" fmla="*/ 2316036 h 5359243"/>
              <a:gd name="connsiteX3180" fmla="*/ 6506756 w 8191242"/>
              <a:gd name="connsiteY3180" fmla="*/ 2316036 h 5359243"/>
              <a:gd name="connsiteX3181" fmla="*/ 6514501 w 8191242"/>
              <a:gd name="connsiteY3181" fmla="*/ 2324266 h 5359243"/>
              <a:gd name="connsiteX3182" fmla="*/ 6519341 w 8191242"/>
              <a:gd name="connsiteY3182" fmla="*/ 2345866 h 5359243"/>
              <a:gd name="connsiteX3183" fmla="*/ 6522098 w 8191242"/>
              <a:gd name="connsiteY3183" fmla="*/ 2353058 h 5359243"/>
              <a:gd name="connsiteX3184" fmla="*/ 6539822 w 8191242"/>
              <a:gd name="connsiteY3184" fmla="*/ 2345469 h 5359243"/>
              <a:gd name="connsiteX3185" fmla="*/ 6547908 w 8191242"/>
              <a:gd name="connsiteY3185" fmla="*/ 2341584 h 5359243"/>
              <a:gd name="connsiteX3186" fmla="*/ 6544995 w 8191242"/>
              <a:gd name="connsiteY3186" fmla="*/ 2336738 h 5359243"/>
              <a:gd name="connsiteX3187" fmla="*/ 6546033 w 8191242"/>
              <a:gd name="connsiteY3187" fmla="*/ 2317636 h 5359243"/>
              <a:gd name="connsiteX3188" fmla="*/ 6554330 w 8191242"/>
              <a:gd name="connsiteY3188" fmla="*/ 2309593 h 5359243"/>
              <a:gd name="connsiteX3189" fmla="*/ 6556043 w 8191242"/>
              <a:gd name="connsiteY3189" fmla="*/ 2307933 h 5359243"/>
              <a:gd name="connsiteX3190" fmla="*/ 6554962 w 8191242"/>
              <a:gd name="connsiteY3190" fmla="*/ 2307907 h 5359243"/>
              <a:gd name="connsiteX3191" fmla="*/ 6556981 w 8191242"/>
              <a:gd name="connsiteY3191" fmla="*/ 2300092 h 5359243"/>
              <a:gd name="connsiteX3192" fmla="*/ 6537803 w 8191242"/>
              <a:gd name="connsiteY3192" fmla="*/ 2302106 h 5359243"/>
              <a:gd name="connsiteX3193" fmla="*/ 6528641 w 8191242"/>
              <a:gd name="connsiteY3193" fmla="*/ 2295066 h 5359243"/>
              <a:gd name="connsiteX3194" fmla="*/ 6555680 w 8191242"/>
              <a:gd name="connsiteY3194" fmla="*/ 2290887 h 5359243"/>
              <a:gd name="connsiteX3195" fmla="*/ 6550181 w 8191242"/>
              <a:gd name="connsiteY3195" fmla="*/ 2282448 h 5359243"/>
              <a:gd name="connsiteX3196" fmla="*/ 6537735 w 8191242"/>
              <a:gd name="connsiteY3196" fmla="*/ 2269380 h 5359243"/>
              <a:gd name="connsiteX3197" fmla="*/ 6551218 w 8191242"/>
              <a:gd name="connsiteY3197" fmla="*/ 2277422 h 5359243"/>
              <a:gd name="connsiteX3198" fmla="*/ 6559140 w 8191242"/>
              <a:gd name="connsiteY3198" fmla="*/ 2290353 h 5359243"/>
              <a:gd name="connsiteX3199" fmla="*/ 6595882 w 8191242"/>
              <a:gd name="connsiteY3199" fmla="*/ 2284673 h 5359243"/>
              <a:gd name="connsiteX3200" fmla="*/ 6595822 w 8191242"/>
              <a:gd name="connsiteY3200" fmla="*/ 2284571 h 5359243"/>
              <a:gd name="connsiteX3201" fmla="*/ 6595966 w 8191242"/>
              <a:gd name="connsiteY3201" fmla="*/ 2284661 h 5359243"/>
              <a:gd name="connsiteX3202" fmla="*/ 6612199 w 8191242"/>
              <a:gd name="connsiteY3202" fmla="*/ 2282152 h 5359243"/>
              <a:gd name="connsiteX3203" fmla="*/ 6611312 w 8191242"/>
              <a:gd name="connsiteY3203" fmla="*/ 2276827 h 5359243"/>
              <a:gd name="connsiteX3204" fmla="*/ 6615104 w 8191242"/>
              <a:gd name="connsiteY3204" fmla="*/ 2281703 h 5359243"/>
              <a:gd name="connsiteX3205" fmla="*/ 6626632 w 8191242"/>
              <a:gd name="connsiteY3205" fmla="*/ 2279921 h 5359243"/>
              <a:gd name="connsiteX3206" fmla="*/ 6631595 w 8191242"/>
              <a:gd name="connsiteY3206" fmla="*/ 2279357 h 5359243"/>
              <a:gd name="connsiteX3207" fmla="*/ 6626800 w 8191242"/>
              <a:gd name="connsiteY3207" fmla="*/ 2269082 h 5359243"/>
              <a:gd name="connsiteX3208" fmla="*/ 6636723 w 8191242"/>
              <a:gd name="connsiteY3208" fmla="*/ 2270534 h 5359243"/>
              <a:gd name="connsiteX3209" fmla="*/ 6640972 w 8191242"/>
              <a:gd name="connsiteY3209" fmla="*/ 2278292 h 5359243"/>
              <a:gd name="connsiteX3210" fmla="*/ 6648135 w 8191242"/>
              <a:gd name="connsiteY3210" fmla="*/ 2277478 h 5359243"/>
              <a:gd name="connsiteX3211" fmla="*/ 6644032 w 8191242"/>
              <a:gd name="connsiteY3211" fmla="*/ 2263137 h 5359243"/>
              <a:gd name="connsiteX3212" fmla="*/ 6641763 w 8191242"/>
              <a:gd name="connsiteY3212" fmla="*/ 2218976 h 5359243"/>
              <a:gd name="connsiteX3213" fmla="*/ 6657892 w 8191242"/>
              <a:gd name="connsiteY3213" fmla="*/ 2218976 h 5359243"/>
              <a:gd name="connsiteX3214" fmla="*/ 6633699 w 8191242"/>
              <a:gd name="connsiteY3214" fmla="*/ 2178718 h 5359243"/>
              <a:gd name="connsiteX3215" fmla="*/ 6641763 w 8191242"/>
              <a:gd name="connsiteY3215" fmla="*/ 2170666 h 5359243"/>
              <a:gd name="connsiteX3216" fmla="*/ 6633699 w 8191242"/>
              <a:gd name="connsiteY3216" fmla="*/ 2164627 h 5359243"/>
              <a:gd name="connsiteX3217" fmla="*/ 6548100 w 8191242"/>
              <a:gd name="connsiteY3217" fmla="*/ 2162664 h 5359243"/>
              <a:gd name="connsiteX3218" fmla="*/ 6515175 w 8191242"/>
              <a:gd name="connsiteY3218" fmla="*/ 2171773 h 5359243"/>
              <a:gd name="connsiteX3219" fmla="*/ 6514342 w 8191242"/>
              <a:gd name="connsiteY3219" fmla="*/ 2171773 h 5359243"/>
              <a:gd name="connsiteX3220" fmla="*/ 6512737 w 8191242"/>
              <a:gd name="connsiteY3220" fmla="*/ 2178718 h 5359243"/>
              <a:gd name="connsiteX3221" fmla="*/ 6515058 w 8191242"/>
              <a:gd name="connsiteY3221" fmla="*/ 2183754 h 5359243"/>
              <a:gd name="connsiteX3222" fmla="*/ 6517043 w 8191242"/>
              <a:gd name="connsiteY3222" fmla="*/ 2184333 h 5359243"/>
              <a:gd name="connsiteX3223" fmla="*/ 6517775 w 8191242"/>
              <a:gd name="connsiteY3223" fmla="*/ 2181738 h 5359243"/>
              <a:gd name="connsiteX3224" fmla="*/ 6528863 w 8191242"/>
              <a:gd name="connsiteY3224" fmla="*/ 2178718 h 5359243"/>
              <a:gd name="connsiteX3225" fmla="*/ 6544992 w 8191242"/>
              <a:gd name="connsiteY3225" fmla="*/ 2172679 h 5359243"/>
              <a:gd name="connsiteX3226" fmla="*/ 6550354 w 8191242"/>
              <a:gd name="connsiteY3226" fmla="*/ 2174687 h 5359243"/>
              <a:gd name="connsiteX3227" fmla="*/ 6556941 w 8191242"/>
              <a:gd name="connsiteY3227" fmla="*/ 2173466 h 5359243"/>
              <a:gd name="connsiteX3228" fmla="*/ 6550410 w 8191242"/>
              <a:gd name="connsiteY3228" fmla="*/ 2165256 h 5359243"/>
              <a:gd name="connsiteX3229" fmla="*/ 6548191 w 8191242"/>
              <a:gd name="connsiteY3229" fmla="*/ 2162710 h 5359243"/>
              <a:gd name="connsiteX3230" fmla="*/ 6491049 w 8191242"/>
              <a:gd name="connsiteY3230" fmla="*/ 2162067 h 5359243"/>
              <a:gd name="connsiteX3231" fmla="*/ 6483258 w 8191242"/>
              <a:gd name="connsiteY3231" fmla="*/ 2173740 h 5359243"/>
              <a:gd name="connsiteX3232" fmla="*/ 6467937 w 8191242"/>
              <a:gd name="connsiteY3232" fmla="*/ 2177580 h 5359243"/>
              <a:gd name="connsiteX3233" fmla="*/ 6437526 w 8191242"/>
              <a:gd name="connsiteY3233" fmla="*/ 2190057 h 5359243"/>
              <a:gd name="connsiteX3234" fmla="*/ 6437729 w 8191242"/>
              <a:gd name="connsiteY3234" fmla="*/ 2191605 h 5359243"/>
              <a:gd name="connsiteX3235" fmla="*/ 6444888 w 8191242"/>
              <a:gd name="connsiteY3235" fmla="*/ 2198394 h 5359243"/>
              <a:gd name="connsiteX3236" fmla="*/ 6460844 w 8191242"/>
              <a:gd name="connsiteY3236" fmla="*/ 2198394 h 5359243"/>
              <a:gd name="connsiteX3237" fmla="*/ 6472416 w 8191242"/>
              <a:gd name="connsiteY3237" fmla="*/ 2192383 h 5359243"/>
              <a:gd name="connsiteX3238" fmla="*/ 6472416 w 8191242"/>
              <a:gd name="connsiteY3238" fmla="*/ 2178718 h 5359243"/>
              <a:gd name="connsiteX3239" fmla="*/ 6493962 w 8191242"/>
              <a:gd name="connsiteY3239" fmla="*/ 2170792 h 5359243"/>
              <a:gd name="connsiteX3240" fmla="*/ 7110847 w 8191242"/>
              <a:gd name="connsiteY3240" fmla="*/ 2156784 h 5359243"/>
              <a:gd name="connsiteX3241" fmla="*/ 7118592 w 8191242"/>
              <a:gd name="connsiteY3241" fmla="*/ 2195508 h 5359243"/>
              <a:gd name="connsiteX3242" fmla="*/ 7095357 w 8191242"/>
              <a:gd name="connsiteY3242" fmla="*/ 2172273 h 5359243"/>
              <a:gd name="connsiteX3243" fmla="*/ 7110847 w 8191242"/>
              <a:gd name="connsiteY3243" fmla="*/ 2156784 h 5359243"/>
              <a:gd name="connsiteX3244" fmla="*/ 6990802 w 8191242"/>
              <a:gd name="connsiteY3244" fmla="*/ 2156784 h 5359243"/>
              <a:gd name="connsiteX3245" fmla="*/ 6999515 w 8191242"/>
              <a:gd name="connsiteY3245" fmla="*/ 2213334 h 5359243"/>
              <a:gd name="connsiteX3246" fmla="*/ 6995835 w 8191242"/>
              <a:gd name="connsiteY3246" fmla="*/ 2199635 h 5359243"/>
              <a:gd name="connsiteX3247" fmla="*/ 6975312 w 8191242"/>
              <a:gd name="connsiteY3247" fmla="*/ 2172273 h 5359243"/>
              <a:gd name="connsiteX3248" fmla="*/ 6983058 w 8191242"/>
              <a:gd name="connsiteY3248" fmla="*/ 2164529 h 5359243"/>
              <a:gd name="connsiteX3249" fmla="*/ 6987655 w 8191242"/>
              <a:gd name="connsiteY3249" fmla="*/ 2161865 h 5359243"/>
              <a:gd name="connsiteX3250" fmla="*/ 6990802 w 8191242"/>
              <a:gd name="connsiteY3250" fmla="*/ 2174266 h 5359243"/>
              <a:gd name="connsiteX3251" fmla="*/ 6948207 w 8191242"/>
              <a:gd name="connsiteY3251" fmla="*/ 2153878 h 5359243"/>
              <a:gd name="connsiteX3252" fmla="*/ 6955952 w 8191242"/>
              <a:gd name="connsiteY3252" fmla="*/ 2156784 h 5359243"/>
              <a:gd name="connsiteX3253" fmla="*/ 6963696 w 8191242"/>
              <a:gd name="connsiteY3253" fmla="*/ 2187763 h 5359243"/>
              <a:gd name="connsiteX3254" fmla="*/ 6940463 w 8191242"/>
              <a:gd name="connsiteY3254" fmla="*/ 2156784 h 5359243"/>
              <a:gd name="connsiteX3255" fmla="*/ 6948207 w 8191242"/>
              <a:gd name="connsiteY3255" fmla="*/ 2153878 h 5359243"/>
              <a:gd name="connsiteX3256" fmla="*/ 6403196 w 8191242"/>
              <a:gd name="connsiteY3256" fmla="*/ 2151930 h 5359243"/>
              <a:gd name="connsiteX3257" fmla="*/ 6417693 w 8191242"/>
              <a:gd name="connsiteY3257" fmla="*/ 2156784 h 5359243"/>
              <a:gd name="connsiteX3258" fmla="*/ 6409172 w 8191242"/>
              <a:gd name="connsiteY3258" fmla="*/ 2158721 h 5359243"/>
              <a:gd name="connsiteX3259" fmla="*/ 7722683 w 8191242"/>
              <a:gd name="connsiteY3259" fmla="*/ 2149040 h 5359243"/>
              <a:gd name="connsiteX3260" fmla="*/ 7740756 w 8191242"/>
              <a:gd name="connsiteY3260" fmla="*/ 2156784 h 5359243"/>
              <a:gd name="connsiteX3261" fmla="*/ 7722683 w 8191242"/>
              <a:gd name="connsiteY3261" fmla="*/ 2172273 h 5359243"/>
              <a:gd name="connsiteX3262" fmla="*/ 7722683 w 8191242"/>
              <a:gd name="connsiteY3262" fmla="*/ 2149040 h 5359243"/>
              <a:gd name="connsiteX3263" fmla="*/ 7707194 w 8191242"/>
              <a:gd name="connsiteY3263" fmla="*/ 2149040 h 5359243"/>
              <a:gd name="connsiteX3264" fmla="*/ 7707194 w 8191242"/>
              <a:gd name="connsiteY3264" fmla="*/ 2180019 h 5359243"/>
              <a:gd name="connsiteX3265" fmla="*/ 7699449 w 8191242"/>
              <a:gd name="connsiteY3265" fmla="*/ 2172273 h 5359243"/>
              <a:gd name="connsiteX3266" fmla="*/ 7691703 w 8191242"/>
              <a:gd name="connsiteY3266" fmla="*/ 2156784 h 5359243"/>
              <a:gd name="connsiteX3267" fmla="*/ 7707194 w 8191242"/>
              <a:gd name="connsiteY3267" fmla="*/ 2149040 h 5359243"/>
              <a:gd name="connsiteX3268" fmla="*/ 7660724 w 8191242"/>
              <a:gd name="connsiteY3268" fmla="*/ 2149040 h 5359243"/>
              <a:gd name="connsiteX3269" fmla="*/ 7691703 w 8191242"/>
              <a:gd name="connsiteY3269" fmla="*/ 2180019 h 5359243"/>
              <a:gd name="connsiteX3270" fmla="*/ 7668470 w 8191242"/>
              <a:gd name="connsiteY3270" fmla="*/ 2180019 h 5359243"/>
              <a:gd name="connsiteX3271" fmla="*/ 7660724 w 8191242"/>
              <a:gd name="connsiteY3271" fmla="*/ 2149040 h 5359243"/>
              <a:gd name="connsiteX3272" fmla="*/ 6400653 w 8191242"/>
              <a:gd name="connsiteY3272" fmla="*/ 2149040 h 5359243"/>
              <a:gd name="connsiteX3273" fmla="*/ 6403196 w 8191242"/>
              <a:gd name="connsiteY3273" fmla="*/ 2151930 h 5359243"/>
              <a:gd name="connsiteX3274" fmla="*/ 6400788 w 8191242"/>
              <a:gd name="connsiteY3274" fmla="*/ 2151122 h 5359243"/>
              <a:gd name="connsiteX3275" fmla="*/ 6625635 w 8191242"/>
              <a:gd name="connsiteY3275" fmla="*/ 2146510 h 5359243"/>
              <a:gd name="connsiteX3276" fmla="*/ 6625162 w 8191242"/>
              <a:gd name="connsiteY3276" fmla="*/ 2148012 h 5359243"/>
              <a:gd name="connsiteX3277" fmla="*/ 6626282 w 8191242"/>
              <a:gd name="connsiteY3277" fmla="*/ 2147962 h 5359243"/>
              <a:gd name="connsiteX3278" fmla="*/ 7476043 w 8191242"/>
              <a:gd name="connsiteY3278" fmla="*/ 2141889 h 5359243"/>
              <a:gd name="connsiteX3279" fmla="*/ 7490340 w 8191242"/>
              <a:gd name="connsiteY3279" fmla="*/ 2149040 h 5359243"/>
              <a:gd name="connsiteX3280" fmla="*/ 7490340 w 8191242"/>
              <a:gd name="connsiteY3280" fmla="*/ 2164529 h 5359243"/>
              <a:gd name="connsiteX3281" fmla="*/ 7490340 w 8191242"/>
              <a:gd name="connsiteY3281" fmla="*/ 2187763 h 5359243"/>
              <a:gd name="connsiteX3282" fmla="*/ 7482596 w 8191242"/>
              <a:gd name="connsiteY3282" fmla="*/ 2187763 h 5359243"/>
              <a:gd name="connsiteX3283" fmla="*/ 7479250 w 8191242"/>
              <a:gd name="connsiteY3283" fmla="*/ 2164338 h 5359243"/>
              <a:gd name="connsiteX3284" fmla="*/ 7479540 w 8191242"/>
              <a:gd name="connsiteY3284" fmla="*/ 2164205 h 5359243"/>
              <a:gd name="connsiteX3285" fmla="*/ 7479148 w 8191242"/>
              <a:gd name="connsiteY3285" fmla="*/ 2163626 h 5359243"/>
              <a:gd name="connsiteX3286" fmla="*/ 7232646 w 8191242"/>
              <a:gd name="connsiteY3286" fmla="*/ 2141300 h 5359243"/>
              <a:gd name="connsiteX3287" fmla="*/ 7249062 w 8191242"/>
              <a:gd name="connsiteY3287" fmla="*/ 2179666 h 5359243"/>
              <a:gd name="connsiteX3288" fmla="*/ 7240722 w 8191242"/>
              <a:gd name="connsiteY3288" fmla="*/ 2187763 h 5359243"/>
              <a:gd name="connsiteX3289" fmla="*/ 7236552 w 8191242"/>
              <a:gd name="connsiteY3289" fmla="*/ 2172581 h 5359243"/>
              <a:gd name="connsiteX3290" fmla="*/ 7192168 w 8191242"/>
              <a:gd name="connsiteY3290" fmla="*/ 2141294 h 5359243"/>
              <a:gd name="connsiteX3291" fmla="*/ 7176679 w 8191242"/>
              <a:gd name="connsiteY3291" fmla="*/ 2172273 h 5359243"/>
              <a:gd name="connsiteX3292" fmla="*/ 7192168 w 8191242"/>
              <a:gd name="connsiteY3292" fmla="*/ 2141294 h 5359243"/>
              <a:gd name="connsiteX3293" fmla="*/ 7475781 w 8191242"/>
              <a:gd name="connsiteY3293" fmla="*/ 2140055 h 5359243"/>
              <a:gd name="connsiteX3294" fmla="*/ 7476043 w 8191242"/>
              <a:gd name="connsiteY3294" fmla="*/ 2141889 h 5359243"/>
              <a:gd name="connsiteX3295" fmla="*/ 7474851 w 8191242"/>
              <a:gd name="connsiteY3295" fmla="*/ 2141294 h 5359243"/>
              <a:gd name="connsiteX3296" fmla="*/ 7232380 w 8191242"/>
              <a:gd name="connsiteY3296" fmla="*/ 2139182 h 5359243"/>
              <a:gd name="connsiteX3297" fmla="*/ 7232646 w 8191242"/>
              <a:gd name="connsiteY3297" fmla="*/ 2141300 h 5359243"/>
              <a:gd name="connsiteX3298" fmla="*/ 7232043 w 8191242"/>
              <a:gd name="connsiteY3298" fmla="*/ 2139892 h 5359243"/>
              <a:gd name="connsiteX3299" fmla="*/ 7326732 w 8191242"/>
              <a:gd name="connsiteY3299" fmla="*/ 2136562 h 5359243"/>
              <a:gd name="connsiteX3300" fmla="*/ 7327701 w 8191242"/>
              <a:gd name="connsiteY3300" fmla="*/ 2147490 h 5359243"/>
              <a:gd name="connsiteX3301" fmla="*/ 7326308 w 8191242"/>
              <a:gd name="connsiteY3301" fmla="*/ 2140468 h 5359243"/>
              <a:gd name="connsiteX3302" fmla="*/ 7474851 w 8191242"/>
              <a:gd name="connsiteY3302" fmla="*/ 2133550 h 5359243"/>
              <a:gd name="connsiteX3303" fmla="*/ 7477756 w 8191242"/>
              <a:gd name="connsiteY3303" fmla="*/ 2137423 h 5359243"/>
              <a:gd name="connsiteX3304" fmla="*/ 7475781 w 8191242"/>
              <a:gd name="connsiteY3304" fmla="*/ 2140055 h 5359243"/>
              <a:gd name="connsiteX3305" fmla="*/ 6448672 w 8191242"/>
              <a:gd name="connsiteY3305" fmla="*/ 2133550 h 5359243"/>
              <a:gd name="connsiteX3306" fmla="*/ 6471906 w 8191242"/>
              <a:gd name="connsiteY3306" fmla="*/ 2156784 h 5359243"/>
              <a:gd name="connsiteX3307" fmla="*/ 6448672 w 8191242"/>
              <a:gd name="connsiteY3307" fmla="*/ 2133550 h 5359243"/>
              <a:gd name="connsiteX3308" fmla="*/ 6893326 w 8191242"/>
              <a:gd name="connsiteY3308" fmla="*/ 2131561 h 5359243"/>
              <a:gd name="connsiteX3309" fmla="*/ 6898802 w 8191242"/>
              <a:gd name="connsiteY3309" fmla="*/ 2149651 h 5359243"/>
              <a:gd name="connsiteX3310" fmla="*/ 6901441 w 8191242"/>
              <a:gd name="connsiteY3310" fmla="*/ 2163978 h 5359243"/>
              <a:gd name="connsiteX3311" fmla="*/ 6885356 w 8191242"/>
              <a:gd name="connsiteY3311" fmla="*/ 2147749 h 5359243"/>
              <a:gd name="connsiteX3312" fmla="*/ 6909483 w 8191242"/>
              <a:gd name="connsiteY3312" fmla="*/ 2212659 h 5359243"/>
              <a:gd name="connsiteX3313" fmla="*/ 6893399 w 8191242"/>
              <a:gd name="connsiteY3313" fmla="*/ 2188317 h 5359243"/>
              <a:gd name="connsiteX3314" fmla="*/ 6891388 w 8191242"/>
              <a:gd name="connsiteY3314" fmla="*/ 2205559 h 5359243"/>
              <a:gd name="connsiteX3315" fmla="*/ 6885450 w 8191242"/>
              <a:gd name="connsiteY3315" fmla="*/ 2189448 h 5359243"/>
              <a:gd name="connsiteX3316" fmla="*/ 6885356 w 8191242"/>
              <a:gd name="connsiteY3316" fmla="*/ 2188317 h 5359243"/>
              <a:gd name="connsiteX3317" fmla="*/ 6885049 w 8191242"/>
              <a:gd name="connsiteY3317" fmla="*/ 2188362 h 5359243"/>
              <a:gd name="connsiteX3318" fmla="*/ 6882089 w 8191242"/>
              <a:gd name="connsiteY3318" fmla="*/ 2180330 h 5359243"/>
              <a:gd name="connsiteX3319" fmla="*/ 6877314 w 8191242"/>
              <a:gd name="connsiteY3319" fmla="*/ 2155862 h 5359243"/>
              <a:gd name="connsiteX3320" fmla="*/ 6853184 w 8191242"/>
              <a:gd name="connsiteY3320" fmla="*/ 2163978 h 5359243"/>
              <a:gd name="connsiteX3321" fmla="*/ 6872412 w 8191242"/>
              <a:gd name="connsiteY3321" fmla="*/ 2190218 h 5359243"/>
              <a:gd name="connsiteX3322" fmla="*/ 6885049 w 8191242"/>
              <a:gd name="connsiteY3322" fmla="*/ 2188362 h 5359243"/>
              <a:gd name="connsiteX3323" fmla="*/ 6885450 w 8191242"/>
              <a:gd name="connsiteY3323" fmla="*/ 2189448 h 5359243"/>
              <a:gd name="connsiteX3324" fmla="*/ 6886361 w 8191242"/>
              <a:gd name="connsiteY3324" fmla="*/ 2200488 h 5359243"/>
              <a:gd name="connsiteX3325" fmla="*/ 6893399 w 8191242"/>
              <a:gd name="connsiteY3325" fmla="*/ 2212659 h 5359243"/>
              <a:gd name="connsiteX3326" fmla="*/ 6885356 w 8191242"/>
              <a:gd name="connsiteY3326" fmla="*/ 2204545 h 5359243"/>
              <a:gd name="connsiteX3327" fmla="*/ 6861226 w 8191242"/>
              <a:gd name="connsiteY3327" fmla="*/ 2196430 h 5359243"/>
              <a:gd name="connsiteX3328" fmla="*/ 6882338 w 8191242"/>
              <a:gd name="connsiteY3328" fmla="*/ 2225843 h 5359243"/>
              <a:gd name="connsiteX3329" fmla="*/ 6883302 w 8191242"/>
              <a:gd name="connsiteY3329" fmla="*/ 2237171 h 5359243"/>
              <a:gd name="connsiteX3330" fmla="*/ 6877314 w 8191242"/>
              <a:gd name="connsiteY3330" fmla="*/ 2261340 h 5359243"/>
              <a:gd name="connsiteX3331" fmla="*/ 6853184 w 8191242"/>
              <a:gd name="connsiteY3331" fmla="*/ 2220772 h 5359243"/>
              <a:gd name="connsiteX3332" fmla="*/ 6869269 w 8191242"/>
              <a:gd name="connsiteY3332" fmla="*/ 2228884 h 5359243"/>
              <a:gd name="connsiteX3333" fmla="*/ 6845142 w 8191242"/>
              <a:gd name="connsiteY3333" fmla="*/ 2172091 h 5359243"/>
              <a:gd name="connsiteX3334" fmla="*/ 6861226 w 8191242"/>
              <a:gd name="connsiteY3334" fmla="*/ 2253226 h 5359243"/>
              <a:gd name="connsiteX3335" fmla="*/ 6837099 w 8191242"/>
              <a:gd name="connsiteY3335" fmla="*/ 2188317 h 5359243"/>
              <a:gd name="connsiteX3336" fmla="*/ 6829057 w 8191242"/>
              <a:gd name="connsiteY3336" fmla="*/ 2180204 h 5359243"/>
              <a:gd name="connsiteX3337" fmla="*/ 6804928 w 8191242"/>
              <a:gd name="connsiteY3337" fmla="*/ 2172091 h 5359243"/>
              <a:gd name="connsiteX3338" fmla="*/ 6852179 w 8191242"/>
              <a:gd name="connsiteY3338" fmla="*/ 2154849 h 5359243"/>
              <a:gd name="connsiteX3339" fmla="*/ 6746377 w 8191242"/>
              <a:gd name="connsiteY3339" fmla="*/ 2129771 h 5359243"/>
              <a:gd name="connsiteX3340" fmla="*/ 6746764 w 8191242"/>
              <a:gd name="connsiteY3340" fmla="*/ 2130289 h 5359243"/>
              <a:gd name="connsiteX3341" fmla="*/ 6746597 w 8191242"/>
              <a:gd name="connsiteY3341" fmla="*/ 2130406 h 5359243"/>
              <a:gd name="connsiteX3342" fmla="*/ 7254127 w 8191242"/>
              <a:gd name="connsiteY3342" fmla="*/ 2125804 h 5359243"/>
              <a:gd name="connsiteX3343" fmla="*/ 7272199 w 8191242"/>
              <a:gd name="connsiteY3343" fmla="*/ 2133550 h 5359243"/>
              <a:gd name="connsiteX3344" fmla="*/ 7281234 w 8191242"/>
              <a:gd name="connsiteY3344" fmla="*/ 2187763 h 5359243"/>
              <a:gd name="connsiteX3345" fmla="*/ 7254127 w 8191242"/>
              <a:gd name="connsiteY3345" fmla="*/ 2125804 h 5359243"/>
              <a:gd name="connsiteX3346" fmla="*/ 7061797 w 8191242"/>
              <a:gd name="connsiteY3346" fmla="*/ 2122282 h 5359243"/>
              <a:gd name="connsiteX3347" fmla="*/ 7061797 w 8191242"/>
              <a:gd name="connsiteY3347" fmla="*/ 2138477 h 5359243"/>
              <a:gd name="connsiteX3348" fmla="*/ 7086968 w 8191242"/>
              <a:gd name="connsiteY3348" fmla="*/ 2146573 h 5359243"/>
              <a:gd name="connsiteX3349" fmla="*/ 7095357 w 8191242"/>
              <a:gd name="connsiteY3349" fmla="*/ 2187058 h 5359243"/>
              <a:gd name="connsiteX3350" fmla="*/ 7078578 w 8191242"/>
              <a:gd name="connsiteY3350" fmla="*/ 2170863 h 5359243"/>
              <a:gd name="connsiteX3351" fmla="*/ 7070186 w 8191242"/>
              <a:gd name="connsiteY3351" fmla="*/ 2203252 h 5359243"/>
              <a:gd name="connsiteX3352" fmla="*/ 7045015 w 8191242"/>
              <a:gd name="connsiteY3352" fmla="*/ 2138477 h 5359243"/>
              <a:gd name="connsiteX3353" fmla="*/ 7061797 w 8191242"/>
              <a:gd name="connsiteY3353" fmla="*/ 2162767 h 5359243"/>
              <a:gd name="connsiteX3354" fmla="*/ 7053407 w 8191242"/>
              <a:gd name="connsiteY3354" fmla="*/ 2138477 h 5359243"/>
              <a:gd name="connsiteX3355" fmla="*/ 7061797 w 8191242"/>
              <a:gd name="connsiteY3355" fmla="*/ 2122282 h 5359243"/>
              <a:gd name="connsiteX3356" fmla="*/ 7730428 w 8191242"/>
              <a:gd name="connsiteY3356" fmla="*/ 2114187 h 5359243"/>
              <a:gd name="connsiteX3357" fmla="*/ 7746886 w 8191242"/>
              <a:gd name="connsiteY3357" fmla="*/ 2130538 h 5359243"/>
              <a:gd name="connsiteX3358" fmla="*/ 7738658 w 8191242"/>
              <a:gd name="connsiteY3358" fmla="*/ 2130538 h 5359243"/>
              <a:gd name="connsiteX3359" fmla="*/ 7755115 w 8191242"/>
              <a:gd name="connsiteY3359" fmla="*/ 2155062 h 5359243"/>
              <a:gd name="connsiteX3360" fmla="*/ 7755115 w 8191242"/>
              <a:gd name="connsiteY3360" fmla="*/ 2130538 h 5359243"/>
              <a:gd name="connsiteX3361" fmla="*/ 7763343 w 8191242"/>
              <a:gd name="connsiteY3361" fmla="*/ 2122361 h 5359243"/>
              <a:gd name="connsiteX3362" fmla="*/ 7763343 w 8191242"/>
              <a:gd name="connsiteY3362" fmla="*/ 2146887 h 5359243"/>
              <a:gd name="connsiteX3363" fmla="*/ 7779801 w 8191242"/>
              <a:gd name="connsiteY3363" fmla="*/ 2138712 h 5359243"/>
              <a:gd name="connsiteX3364" fmla="*/ 7796260 w 8191242"/>
              <a:gd name="connsiteY3364" fmla="*/ 2155062 h 5359243"/>
              <a:gd name="connsiteX3365" fmla="*/ 7730428 w 8191242"/>
              <a:gd name="connsiteY3365" fmla="*/ 2114187 h 5359243"/>
              <a:gd name="connsiteX3366" fmla="*/ 7118592 w 8191242"/>
              <a:gd name="connsiteY3366" fmla="*/ 2114187 h 5359243"/>
              <a:gd name="connsiteX3367" fmla="*/ 7126336 w 8191242"/>
              <a:gd name="connsiteY3367" fmla="*/ 2114187 h 5359243"/>
              <a:gd name="connsiteX3368" fmla="*/ 7141826 w 8191242"/>
              <a:gd name="connsiteY3368" fmla="*/ 2114187 h 5359243"/>
              <a:gd name="connsiteX3369" fmla="*/ 7134082 w 8191242"/>
              <a:gd name="connsiteY3369" fmla="*/ 2139746 h 5359243"/>
              <a:gd name="connsiteX3370" fmla="*/ 7118592 w 8191242"/>
              <a:gd name="connsiteY3370" fmla="*/ 2114187 h 5359243"/>
              <a:gd name="connsiteX3371" fmla="*/ 7087613 w 8191242"/>
              <a:gd name="connsiteY3371" fmla="*/ 2108205 h 5359243"/>
              <a:gd name="connsiteX3372" fmla="*/ 7095357 w 8191242"/>
              <a:gd name="connsiteY3372" fmla="*/ 2131967 h 5359243"/>
              <a:gd name="connsiteX3373" fmla="*/ 7103103 w 8191242"/>
              <a:gd name="connsiteY3373" fmla="*/ 2131967 h 5359243"/>
              <a:gd name="connsiteX3374" fmla="*/ 7095357 w 8191242"/>
              <a:gd name="connsiteY3374" fmla="*/ 2155730 h 5359243"/>
              <a:gd name="connsiteX3375" fmla="*/ 7079868 w 8191242"/>
              <a:gd name="connsiteY3375" fmla="*/ 2116126 h 5359243"/>
              <a:gd name="connsiteX3376" fmla="*/ 7072123 w 8191242"/>
              <a:gd name="connsiteY3376" fmla="*/ 2116126 h 5359243"/>
              <a:gd name="connsiteX3377" fmla="*/ 7087613 w 8191242"/>
              <a:gd name="connsiteY3377" fmla="*/ 2108205 h 5359243"/>
              <a:gd name="connsiteX3378" fmla="*/ 7691703 w 8191242"/>
              <a:gd name="connsiteY3378" fmla="*/ 2107215 h 5359243"/>
              <a:gd name="connsiteX3379" fmla="*/ 7707194 w 8191242"/>
              <a:gd name="connsiteY3379" fmla="*/ 2141294 h 5359243"/>
              <a:gd name="connsiteX3380" fmla="*/ 7691703 w 8191242"/>
              <a:gd name="connsiteY3380" fmla="*/ 2107215 h 5359243"/>
              <a:gd name="connsiteX3381" fmla="*/ 6932717 w 8191242"/>
              <a:gd name="connsiteY3381" fmla="*/ 2106830 h 5359243"/>
              <a:gd name="connsiteX3382" fmla="*/ 6958277 w 8191242"/>
              <a:gd name="connsiteY3382" fmla="*/ 2114960 h 5359243"/>
              <a:gd name="connsiteX3383" fmla="*/ 6975315 w 8191242"/>
              <a:gd name="connsiteY3383" fmla="*/ 2163753 h 5359243"/>
              <a:gd name="connsiteX3384" fmla="*/ 6949756 w 8191242"/>
              <a:gd name="connsiteY3384" fmla="*/ 2147490 h 5359243"/>
              <a:gd name="connsiteX3385" fmla="*/ 6932717 w 8191242"/>
              <a:gd name="connsiteY3385" fmla="*/ 2106830 h 5359243"/>
              <a:gd name="connsiteX3386" fmla="*/ 7498085 w 8191242"/>
              <a:gd name="connsiteY3386" fmla="*/ 2106441 h 5359243"/>
              <a:gd name="connsiteX3387" fmla="*/ 7521319 w 8191242"/>
              <a:gd name="connsiteY3387" fmla="*/ 2156784 h 5359243"/>
              <a:gd name="connsiteX3388" fmla="*/ 7498085 w 8191242"/>
              <a:gd name="connsiteY3388" fmla="*/ 2106441 h 5359243"/>
              <a:gd name="connsiteX3389" fmla="*/ 7040849 w 8191242"/>
              <a:gd name="connsiteY3389" fmla="*/ 2104064 h 5359243"/>
              <a:gd name="connsiteX3390" fmla="*/ 7038378 w 8191242"/>
              <a:gd name="connsiteY3390" fmla="*/ 2109455 h 5359243"/>
              <a:gd name="connsiteX3391" fmla="*/ 7034229 w 8191242"/>
              <a:gd name="connsiteY3391" fmla="*/ 2105366 h 5359243"/>
              <a:gd name="connsiteX3392" fmla="*/ 7261756 w 8191242"/>
              <a:gd name="connsiteY3392" fmla="*/ 2103075 h 5359243"/>
              <a:gd name="connsiteX3393" fmla="*/ 7262162 w 8191242"/>
              <a:gd name="connsiteY3393" fmla="*/ 2103515 h 5359243"/>
              <a:gd name="connsiteX3394" fmla="*/ 7261977 w 8191242"/>
              <a:gd name="connsiteY3394" fmla="*/ 2103492 h 5359243"/>
              <a:gd name="connsiteX3395" fmla="*/ 7042008 w 8191242"/>
              <a:gd name="connsiteY3395" fmla="*/ 2101534 h 5359243"/>
              <a:gd name="connsiteX3396" fmla="*/ 7042208 w 8191242"/>
              <a:gd name="connsiteY3396" fmla="*/ 2103795 h 5359243"/>
              <a:gd name="connsiteX3397" fmla="*/ 7040849 w 8191242"/>
              <a:gd name="connsiteY3397" fmla="*/ 2104064 h 5359243"/>
              <a:gd name="connsiteX3398" fmla="*/ 7063223 w 8191242"/>
              <a:gd name="connsiteY3398" fmla="*/ 2100475 h 5359243"/>
              <a:gd name="connsiteX3399" fmla="*/ 7063274 w 8191242"/>
              <a:gd name="connsiteY3399" fmla="*/ 2101280 h 5359243"/>
              <a:gd name="connsiteX3400" fmla="*/ 7063087 w 8191242"/>
              <a:gd name="connsiteY3400" fmla="*/ 2100756 h 5359243"/>
              <a:gd name="connsiteX3401" fmla="*/ 7312210 w 8191242"/>
              <a:gd name="connsiteY3401" fmla="*/ 2098697 h 5359243"/>
              <a:gd name="connsiteX3402" fmla="*/ 7322861 w 8191242"/>
              <a:gd name="connsiteY3402" fmla="*/ 2123092 h 5359243"/>
              <a:gd name="connsiteX3403" fmla="*/ 7326308 w 8191242"/>
              <a:gd name="connsiteY3403" fmla="*/ 2140468 h 5359243"/>
              <a:gd name="connsiteX3404" fmla="*/ 7325764 w 8191242"/>
              <a:gd name="connsiteY3404" fmla="*/ 2145456 h 5359243"/>
              <a:gd name="connsiteX3405" fmla="*/ 7335445 w 8191242"/>
              <a:gd name="connsiteY3405" fmla="*/ 2180019 h 5359243"/>
              <a:gd name="connsiteX3406" fmla="*/ 7296722 w 8191242"/>
              <a:gd name="connsiteY3406" fmla="*/ 2139358 h 5359243"/>
              <a:gd name="connsiteX3407" fmla="*/ 7312210 w 8191242"/>
              <a:gd name="connsiteY3407" fmla="*/ 2098697 h 5359243"/>
              <a:gd name="connsiteX3408" fmla="*/ 7238263 w 8191242"/>
              <a:gd name="connsiteY3408" fmla="*/ 2098319 h 5359243"/>
              <a:gd name="connsiteX3409" fmla="*/ 7244445 w 8191242"/>
              <a:gd name="connsiteY3409" fmla="*/ 2110979 h 5359243"/>
              <a:gd name="connsiteX3410" fmla="*/ 7246379 w 8191242"/>
              <a:gd name="connsiteY3410" fmla="*/ 2132582 h 5359243"/>
              <a:gd name="connsiteX3411" fmla="*/ 7236700 w 8191242"/>
              <a:gd name="connsiteY3411" fmla="*/ 2127436 h 5359243"/>
              <a:gd name="connsiteX3412" fmla="*/ 6544992 w 8191242"/>
              <a:gd name="connsiteY3412" fmla="*/ 2098197 h 5359243"/>
              <a:gd name="connsiteX3413" fmla="*/ 6544992 w 8191242"/>
              <a:gd name="connsiteY3413" fmla="*/ 2146510 h 5359243"/>
              <a:gd name="connsiteX3414" fmla="*/ 6561120 w 8191242"/>
              <a:gd name="connsiteY3414" fmla="*/ 2138457 h 5359243"/>
              <a:gd name="connsiteX3415" fmla="*/ 6562262 w 8191242"/>
              <a:gd name="connsiteY3415" fmla="*/ 2152533 h 5359243"/>
              <a:gd name="connsiteX3416" fmla="*/ 6568196 w 8191242"/>
              <a:gd name="connsiteY3416" fmla="*/ 2151912 h 5359243"/>
              <a:gd name="connsiteX3417" fmla="*/ 6569185 w 8191242"/>
              <a:gd name="connsiteY3417" fmla="*/ 2151541 h 5359243"/>
              <a:gd name="connsiteX3418" fmla="*/ 6569741 w 8191242"/>
              <a:gd name="connsiteY3418" fmla="*/ 2151750 h 5359243"/>
              <a:gd name="connsiteX3419" fmla="*/ 6574714 w 8191242"/>
              <a:gd name="connsiteY3419" fmla="*/ 2151231 h 5359243"/>
              <a:gd name="connsiteX3420" fmla="*/ 6558096 w 8191242"/>
              <a:gd name="connsiteY3420" fmla="*/ 2129399 h 5359243"/>
              <a:gd name="connsiteX3421" fmla="*/ 6544992 w 8191242"/>
              <a:gd name="connsiteY3421" fmla="*/ 2098197 h 5359243"/>
              <a:gd name="connsiteX3422" fmla="*/ 6501884 w 8191242"/>
              <a:gd name="connsiteY3422" fmla="*/ 2096724 h 5359243"/>
              <a:gd name="connsiteX3423" fmla="*/ 6504578 w 8191242"/>
              <a:gd name="connsiteY3423" fmla="*/ 2099281 h 5359243"/>
              <a:gd name="connsiteX3424" fmla="*/ 6506756 w 8191242"/>
              <a:gd name="connsiteY3424" fmla="*/ 2149040 h 5359243"/>
              <a:gd name="connsiteX3425" fmla="*/ 6499011 w 8191242"/>
              <a:gd name="connsiteY3425" fmla="*/ 2099665 h 5359243"/>
              <a:gd name="connsiteX3426" fmla="*/ 6501884 w 8191242"/>
              <a:gd name="connsiteY3426" fmla="*/ 2096724 h 5359243"/>
              <a:gd name="connsiteX3427" fmla="*/ 7280370 w 8191242"/>
              <a:gd name="connsiteY3427" fmla="*/ 2091921 h 5359243"/>
              <a:gd name="connsiteX3428" fmla="*/ 7288547 w 8191242"/>
              <a:gd name="connsiteY3428" fmla="*/ 2141294 h 5359243"/>
              <a:gd name="connsiteX3429" fmla="*/ 7278967 w 8191242"/>
              <a:gd name="connsiteY3429" fmla="*/ 2121750 h 5359243"/>
              <a:gd name="connsiteX3430" fmla="*/ 7262162 w 8191242"/>
              <a:gd name="connsiteY3430" fmla="*/ 2103515 h 5359243"/>
              <a:gd name="connsiteX3431" fmla="*/ 7268109 w 8191242"/>
              <a:gd name="connsiteY3431" fmla="*/ 2104263 h 5359243"/>
              <a:gd name="connsiteX3432" fmla="*/ 7280370 w 8191242"/>
              <a:gd name="connsiteY3432" fmla="*/ 2091921 h 5359243"/>
              <a:gd name="connsiteX3433" fmla="*/ 7238634 w 8191242"/>
              <a:gd name="connsiteY3433" fmla="*/ 2091436 h 5359243"/>
              <a:gd name="connsiteX3434" fmla="*/ 7238263 w 8191242"/>
              <a:gd name="connsiteY3434" fmla="*/ 2098319 h 5359243"/>
              <a:gd name="connsiteX3435" fmla="*/ 7237175 w 8191242"/>
              <a:gd name="connsiteY3435" fmla="*/ 2096087 h 5359243"/>
              <a:gd name="connsiteX3436" fmla="*/ 6843369 w 8191242"/>
              <a:gd name="connsiteY3436" fmla="*/ 2090145 h 5359243"/>
              <a:gd name="connsiteX3437" fmla="*/ 6867562 w 8191242"/>
              <a:gd name="connsiteY3437" fmla="*/ 2122353 h 5359243"/>
              <a:gd name="connsiteX3438" fmla="*/ 6827240 w 8191242"/>
              <a:gd name="connsiteY3438" fmla="*/ 2138457 h 5359243"/>
              <a:gd name="connsiteX3439" fmla="*/ 6827240 w 8191242"/>
              <a:gd name="connsiteY3439" fmla="*/ 2162614 h 5359243"/>
              <a:gd name="connsiteX3440" fmla="*/ 6794983 w 8191242"/>
              <a:gd name="connsiteY3440" fmla="*/ 2138457 h 5359243"/>
              <a:gd name="connsiteX3441" fmla="*/ 6811112 w 8191242"/>
              <a:gd name="connsiteY3441" fmla="*/ 2130406 h 5359243"/>
              <a:gd name="connsiteX3442" fmla="*/ 6827240 w 8191242"/>
              <a:gd name="connsiteY3442" fmla="*/ 2106248 h 5359243"/>
              <a:gd name="connsiteX3443" fmla="*/ 6835305 w 8191242"/>
              <a:gd name="connsiteY3443" fmla="*/ 2122353 h 5359243"/>
              <a:gd name="connsiteX3444" fmla="*/ 6843369 w 8191242"/>
              <a:gd name="connsiteY3444" fmla="*/ 2106248 h 5359243"/>
              <a:gd name="connsiteX3445" fmla="*/ 6835305 w 8191242"/>
              <a:gd name="connsiteY3445" fmla="*/ 2098197 h 5359243"/>
              <a:gd name="connsiteX3446" fmla="*/ 6843369 w 8191242"/>
              <a:gd name="connsiteY3446" fmla="*/ 2090145 h 5359243"/>
              <a:gd name="connsiteX3447" fmla="*/ 6722404 w 8191242"/>
              <a:gd name="connsiteY3447" fmla="*/ 2090145 h 5359243"/>
              <a:gd name="connsiteX3448" fmla="*/ 6737525 w 8191242"/>
              <a:gd name="connsiteY3448" fmla="*/ 2104236 h 5359243"/>
              <a:gd name="connsiteX3449" fmla="*/ 6746377 w 8191242"/>
              <a:gd name="connsiteY3449" fmla="*/ 2129771 h 5359243"/>
              <a:gd name="connsiteX3450" fmla="*/ 6738658 w 8191242"/>
              <a:gd name="connsiteY3450" fmla="*/ 2119460 h 5359243"/>
              <a:gd name="connsiteX3451" fmla="*/ 6730468 w 8191242"/>
              <a:gd name="connsiteY3451" fmla="*/ 2114301 h 5359243"/>
              <a:gd name="connsiteX3452" fmla="*/ 6722404 w 8191242"/>
              <a:gd name="connsiteY3452" fmla="*/ 2090145 h 5359243"/>
              <a:gd name="connsiteX3453" fmla="*/ 7788512 w 8191242"/>
              <a:gd name="connsiteY3453" fmla="*/ 2083208 h 5359243"/>
              <a:gd name="connsiteX3454" fmla="*/ 7773023 w 8191242"/>
              <a:gd name="connsiteY3454" fmla="*/ 2125804 h 5359243"/>
              <a:gd name="connsiteX3455" fmla="*/ 7773023 w 8191242"/>
              <a:gd name="connsiteY3455" fmla="*/ 2091725 h 5359243"/>
              <a:gd name="connsiteX3456" fmla="*/ 7788512 w 8191242"/>
              <a:gd name="connsiteY3456" fmla="*/ 2083208 h 5359243"/>
              <a:gd name="connsiteX3457" fmla="*/ 7230889 w 8191242"/>
              <a:gd name="connsiteY3457" fmla="*/ 2083208 h 5359243"/>
              <a:gd name="connsiteX3458" fmla="*/ 7237175 w 8191242"/>
              <a:gd name="connsiteY3458" fmla="*/ 2096087 h 5359243"/>
              <a:gd name="connsiteX3459" fmla="*/ 7230889 w 8191242"/>
              <a:gd name="connsiteY3459" fmla="*/ 2116123 h 5359243"/>
              <a:gd name="connsiteX3460" fmla="*/ 7215400 w 8191242"/>
              <a:gd name="connsiteY3460" fmla="*/ 2091436 h 5359243"/>
              <a:gd name="connsiteX3461" fmla="*/ 7223145 w 8191242"/>
              <a:gd name="connsiteY3461" fmla="*/ 2099665 h 5359243"/>
              <a:gd name="connsiteX3462" fmla="*/ 7230889 w 8191242"/>
              <a:gd name="connsiteY3462" fmla="*/ 2083208 h 5359243"/>
              <a:gd name="connsiteX3463" fmla="*/ 7651322 w 8191242"/>
              <a:gd name="connsiteY3463" fmla="*/ 2082437 h 5359243"/>
              <a:gd name="connsiteX3464" fmla="*/ 7655046 w 8191242"/>
              <a:gd name="connsiteY3464" fmla="*/ 2087825 h 5359243"/>
              <a:gd name="connsiteX3465" fmla="*/ 7651322 w 8191242"/>
              <a:gd name="connsiteY3465" fmla="*/ 2090437 h 5359243"/>
              <a:gd name="connsiteX3466" fmla="*/ 7429098 w 8191242"/>
              <a:gd name="connsiteY3466" fmla="*/ 2080036 h 5359243"/>
              <a:gd name="connsiteX3467" fmla="*/ 7429351 w 8191242"/>
              <a:gd name="connsiteY3467" fmla="*/ 2081270 h 5359243"/>
              <a:gd name="connsiteX3468" fmla="*/ 7428511 w 8191242"/>
              <a:gd name="connsiteY3468" fmla="*/ 2081659 h 5359243"/>
              <a:gd name="connsiteX3469" fmla="*/ 7053006 w 8191242"/>
              <a:gd name="connsiteY3469" fmla="*/ 2078269 h 5359243"/>
              <a:gd name="connsiteX3470" fmla="*/ 7054975 w 8191242"/>
              <a:gd name="connsiteY3470" fmla="*/ 2079437 h 5359243"/>
              <a:gd name="connsiteX3471" fmla="*/ 7058151 w 8191242"/>
              <a:gd name="connsiteY3471" fmla="*/ 2086862 h 5359243"/>
              <a:gd name="connsiteX3472" fmla="*/ 7063087 w 8191242"/>
              <a:gd name="connsiteY3472" fmla="*/ 2100756 h 5359243"/>
              <a:gd name="connsiteX3473" fmla="*/ 7054975 w 8191242"/>
              <a:gd name="connsiteY3473" fmla="*/ 2117629 h 5359243"/>
              <a:gd name="connsiteX3474" fmla="*/ 7046676 w 8191242"/>
              <a:gd name="connsiteY3474" fmla="*/ 2117629 h 5359243"/>
              <a:gd name="connsiteX3475" fmla="*/ 7042527 w 8191242"/>
              <a:gd name="connsiteY3475" fmla="*/ 2107411 h 5359243"/>
              <a:gd name="connsiteX3476" fmla="*/ 7042208 w 8191242"/>
              <a:gd name="connsiteY3476" fmla="*/ 2103795 h 5359243"/>
              <a:gd name="connsiteX3477" fmla="*/ 7054975 w 8191242"/>
              <a:gd name="connsiteY3477" fmla="*/ 2101280 h 5359243"/>
              <a:gd name="connsiteX3478" fmla="*/ 7053006 w 8191242"/>
              <a:gd name="connsiteY3478" fmla="*/ 2078269 h 5359243"/>
              <a:gd name="connsiteX3479" fmla="*/ 7433546 w 8191242"/>
              <a:gd name="connsiteY3479" fmla="*/ 2075462 h 5359243"/>
              <a:gd name="connsiteX3480" fmla="*/ 7467106 w 8191242"/>
              <a:gd name="connsiteY3480" fmla="*/ 2090952 h 5359243"/>
              <a:gd name="connsiteX3481" fmla="*/ 7467106 w 8191242"/>
              <a:gd name="connsiteY3481" fmla="*/ 2098697 h 5359243"/>
              <a:gd name="connsiteX3482" fmla="*/ 7450327 w 8191242"/>
              <a:gd name="connsiteY3482" fmla="*/ 2114187 h 5359243"/>
              <a:gd name="connsiteX3483" fmla="*/ 7433546 w 8191242"/>
              <a:gd name="connsiteY3483" fmla="*/ 2106441 h 5359243"/>
              <a:gd name="connsiteX3484" fmla="*/ 7416764 w 8191242"/>
              <a:gd name="connsiteY3484" fmla="*/ 2083208 h 5359243"/>
              <a:gd name="connsiteX3485" fmla="*/ 7425154 w 8191242"/>
              <a:gd name="connsiteY3485" fmla="*/ 2083208 h 5359243"/>
              <a:gd name="connsiteX3486" fmla="*/ 7428511 w 8191242"/>
              <a:gd name="connsiteY3486" fmla="*/ 2081659 h 5359243"/>
              <a:gd name="connsiteX3487" fmla="*/ 7425154 w 8191242"/>
              <a:gd name="connsiteY3487" fmla="*/ 2090952 h 5359243"/>
              <a:gd name="connsiteX3488" fmla="*/ 7441935 w 8191242"/>
              <a:gd name="connsiteY3488" fmla="*/ 2098697 h 5359243"/>
              <a:gd name="connsiteX3489" fmla="*/ 7433546 w 8191242"/>
              <a:gd name="connsiteY3489" fmla="*/ 2075462 h 5359243"/>
              <a:gd name="connsiteX3490" fmla="*/ 7409019 w 8191242"/>
              <a:gd name="connsiteY3490" fmla="*/ 2075462 h 5359243"/>
              <a:gd name="connsiteX3491" fmla="*/ 7425284 w 8191242"/>
              <a:gd name="connsiteY3491" fmla="*/ 2115801 h 5359243"/>
              <a:gd name="connsiteX3492" fmla="*/ 7449679 w 8191242"/>
              <a:gd name="connsiteY3492" fmla="*/ 2123868 h 5359243"/>
              <a:gd name="connsiteX3493" fmla="*/ 7474078 w 8191242"/>
              <a:gd name="connsiteY3493" fmla="*/ 2164207 h 5359243"/>
              <a:gd name="connsiteX3494" fmla="*/ 7474078 w 8191242"/>
              <a:gd name="connsiteY3494" fmla="*/ 2156137 h 5359243"/>
              <a:gd name="connsiteX3495" fmla="*/ 7479148 w 8191242"/>
              <a:gd name="connsiteY3495" fmla="*/ 2163626 h 5359243"/>
              <a:gd name="connsiteX3496" fmla="*/ 7479250 w 8191242"/>
              <a:gd name="connsiteY3496" fmla="*/ 2164338 h 5359243"/>
              <a:gd name="connsiteX3497" fmla="*/ 7475093 w 8191242"/>
              <a:gd name="connsiteY3497" fmla="*/ 2166223 h 5359243"/>
              <a:gd name="connsiteX3498" fmla="*/ 7457812 w 8191242"/>
              <a:gd name="connsiteY3498" fmla="*/ 2164207 h 5359243"/>
              <a:gd name="connsiteX3499" fmla="*/ 7441546 w 8191242"/>
              <a:gd name="connsiteY3499" fmla="*/ 2123868 h 5359243"/>
              <a:gd name="connsiteX3500" fmla="*/ 7433417 w 8191242"/>
              <a:gd name="connsiteY3500" fmla="*/ 2123868 h 5359243"/>
              <a:gd name="connsiteX3501" fmla="*/ 7433417 w 8191242"/>
              <a:gd name="connsiteY3501" fmla="*/ 2156137 h 5359243"/>
              <a:gd name="connsiteX3502" fmla="*/ 7417151 w 8191242"/>
              <a:gd name="connsiteY3502" fmla="*/ 2140004 h 5359243"/>
              <a:gd name="connsiteX3503" fmla="*/ 7409019 w 8191242"/>
              <a:gd name="connsiteY3503" fmla="*/ 2075462 h 5359243"/>
              <a:gd name="connsiteX3504" fmla="*/ 7264020 w 8191242"/>
              <a:gd name="connsiteY3504" fmla="*/ 2075462 h 5359243"/>
              <a:gd name="connsiteX3505" fmla="*/ 7255845 w 8191242"/>
              <a:gd name="connsiteY3505" fmla="*/ 2091921 h 5359243"/>
              <a:gd name="connsiteX3506" fmla="*/ 7261756 w 8191242"/>
              <a:gd name="connsiteY3506" fmla="*/ 2103075 h 5359243"/>
              <a:gd name="connsiteX3507" fmla="*/ 7260955 w 8191242"/>
              <a:gd name="connsiteY3507" fmla="*/ 2102206 h 5359243"/>
              <a:gd name="connsiteX3508" fmla="*/ 7264020 w 8191242"/>
              <a:gd name="connsiteY3508" fmla="*/ 2075462 h 5359243"/>
              <a:gd name="connsiteX3509" fmla="*/ 7159898 w 8191242"/>
              <a:gd name="connsiteY3509" fmla="*/ 2075462 h 5359243"/>
              <a:gd name="connsiteX3510" fmla="*/ 7157640 w 8191242"/>
              <a:gd name="connsiteY3510" fmla="*/ 2096209 h 5359243"/>
              <a:gd name="connsiteX3511" fmla="*/ 7168934 w 8191242"/>
              <a:gd name="connsiteY3511" fmla="*/ 2116952 h 5359243"/>
              <a:gd name="connsiteX3512" fmla="*/ 7173773 w 8191242"/>
              <a:gd name="connsiteY3512" fmla="*/ 2113843 h 5359243"/>
              <a:gd name="connsiteX3513" fmla="*/ 7184421 w 8191242"/>
              <a:gd name="connsiteY3513" fmla="*/ 2116952 h 5359243"/>
              <a:gd name="connsiteX3514" fmla="*/ 7176676 w 8191242"/>
              <a:gd name="connsiteY3514" fmla="*/ 2100356 h 5359243"/>
              <a:gd name="connsiteX3515" fmla="*/ 7168931 w 8191242"/>
              <a:gd name="connsiteY3515" fmla="*/ 2075462 h 5359243"/>
              <a:gd name="connsiteX3516" fmla="*/ 7184421 w 8191242"/>
              <a:gd name="connsiteY3516" fmla="*/ 2075462 h 5359243"/>
              <a:gd name="connsiteX3517" fmla="*/ 7192166 w 8191242"/>
              <a:gd name="connsiteY3517" fmla="*/ 2108654 h 5359243"/>
              <a:gd name="connsiteX3518" fmla="*/ 7176676 w 8191242"/>
              <a:gd name="connsiteY3518" fmla="*/ 2133550 h 5359243"/>
              <a:gd name="connsiteX3519" fmla="*/ 7168931 w 8191242"/>
              <a:gd name="connsiteY3519" fmla="*/ 2116952 h 5359243"/>
              <a:gd name="connsiteX3520" fmla="*/ 7155381 w 8191242"/>
              <a:gd name="connsiteY3520" fmla="*/ 2121102 h 5359243"/>
              <a:gd name="connsiteX3521" fmla="*/ 7141826 w 8191242"/>
              <a:gd name="connsiteY3521" fmla="*/ 2100356 h 5359243"/>
              <a:gd name="connsiteX3522" fmla="*/ 7150864 w 8191242"/>
              <a:gd name="connsiteY3522" fmla="*/ 2108654 h 5359243"/>
              <a:gd name="connsiteX3523" fmla="*/ 7141826 w 8191242"/>
              <a:gd name="connsiteY3523" fmla="*/ 2092060 h 5359243"/>
              <a:gd name="connsiteX3524" fmla="*/ 7159898 w 8191242"/>
              <a:gd name="connsiteY3524" fmla="*/ 2075462 h 5359243"/>
              <a:gd name="connsiteX3525" fmla="*/ 7667916 w 8191242"/>
              <a:gd name="connsiteY3525" fmla="*/ 2074431 h 5359243"/>
              <a:gd name="connsiteX3526" fmla="*/ 7667916 w 8191242"/>
              <a:gd name="connsiteY3526" fmla="*/ 2102807 h 5359243"/>
              <a:gd name="connsiteX3527" fmla="*/ 7676215 w 8191242"/>
              <a:gd name="connsiteY3527" fmla="*/ 2090952 h 5359243"/>
              <a:gd name="connsiteX3528" fmla="*/ 7676215 w 8191242"/>
              <a:gd name="connsiteY3528" fmla="*/ 2132442 h 5359243"/>
              <a:gd name="connsiteX3529" fmla="*/ 7652980 w 8191242"/>
              <a:gd name="connsiteY3529" fmla="*/ 2140741 h 5359243"/>
              <a:gd name="connsiteX3530" fmla="*/ 7652980 w 8191242"/>
              <a:gd name="connsiteY3530" fmla="*/ 2115845 h 5359243"/>
              <a:gd name="connsiteX3531" fmla="*/ 7666440 w 8191242"/>
              <a:gd name="connsiteY3531" fmla="*/ 2104310 h 5359243"/>
              <a:gd name="connsiteX3532" fmla="*/ 7655046 w 8191242"/>
              <a:gd name="connsiteY3532" fmla="*/ 2087825 h 5359243"/>
              <a:gd name="connsiteX3533" fmla="*/ 7662730 w 8191242"/>
              <a:gd name="connsiteY3533" fmla="*/ 2082434 h 5359243"/>
              <a:gd name="connsiteX3534" fmla="*/ 7667916 w 8191242"/>
              <a:gd name="connsiteY3534" fmla="*/ 2074431 h 5359243"/>
              <a:gd name="connsiteX3535" fmla="*/ 6849603 w 8191242"/>
              <a:gd name="connsiteY3535" fmla="*/ 2072804 h 5359243"/>
              <a:gd name="connsiteX3536" fmla="*/ 6851433 w 8191242"/>
              <a:gd name="connsiteY3536" fmla="*/ 2074043 h 5359243"/>
              <a:gd name="connsiteX3537" fmla="*/ 6849708 w 8191242"/>
              <a:gd name="connsiteY3537" fmla="*/ 2073797 h 5359243"/>
              <a:gd name="connsiteX3538" fmla="*/ 6837319 w 8191242"/>
              <a:gd name="connsiteY3538" fmla="*/ 2072029 h 5359243"/>
              <a:gd name="connsiteX3539" fmla="*/ 6849708 w 8191242"/>
              <a:gd name="connsiteY3539" fmla="*/ 2073797 h 5359243"/>
              <a:gd name="connsiteX3540" fmla="*/ 6851433 w 8191242"/>
              <a:gd name="connsiteY3540" fmla="*/ 2090145 h 5359243"/>
              <a:gd name="connsiteX3541" fmla="*/ 6835305 w 8191242"/>
              <a:gd name="connsiteY3541" fmla="*/ 2082095 h 5359243"/>
              <a:gd name="connsiteX3542" fmla="*/ 6837319 w 8191242"/>
              <a:gd name="connsiteY3542" fmla="*/ 2072029 h 5359243"/>
              <a:gd name="connsiteX3543" fmla="*/ 7618630 w 8191242"/>
              <a:gd name="connsiteY3543" fmla="*/ 2069154 h 5359243"/>
              <a:gd name="connsiteX3544" fmla="*/ 7633620 w 8191242"/>
              <a:gd name="connsiteY3544" fmla="*/ 2083208 h 5359243"/>
              <a:gd name="connsiteX3545" fmla="*/ 7625874 w 8191242"/>
              <a:gd name="connsiteY3545" fmla="*/ 2089984 h 5359243"/>
              <a:gd name="connsiteX3546" fmla="*/ 7054975 w 8191242"/>
              <a:gd name="connsiteY3546" fmla="*/ 2068579 h 5359243"/>
              <a:gd name="connsiteX3547" fmla="*/ 7071569 w 8191242"/>
              <a:gd name="connsiteY3547" fmla="*/ 2068579 h 5359243"/>
              <a:gd name="connsiteX3548" fmla="*/ 7079868 w 8191242"/>
              <a:gd name="connsiteY3548" fmla="*/ 2084930 h 5359243"/>
              <a:gd name="connsiteX3549" fmla="*/ 7064310 w 8191242"/>
              <a:gd name="connsiteY3549" fmla="*/ 2098213 h 5359243"/>
              <a:gd name="connsiteX3550" fmla="*/ 7063223 w 8191242"/>
              <a:gd name="connsiteY3550" fmla="*/ 2100475 h 5359243"/>
              <a:gd name="connsiteX3551" fmla="*/ 7062235 w 8191242"/>
              <a:gd name="connsiteY3551" fmla="*/ 2084929 h 5359243"/>
              <a:gd name="connsiteX3552" fmla="*/ 7054975 w 8191242"/>
              <a:gd name="connsiteY3552" fmla="*/ 2068579 h 5359243"/>
              <a:gd name="connsiteX3553" fmla="*/ 7618130 w 8191242"/>
              <a:gd name="connsiteY3553" fmla="*/ 2067718 h 5359243"/>
              <a:gd name="connsiteX3554" fmla="*/ 7618630 w 8191242"/>
              <a:gd name="connsiteY3554" fmla="*/ 2069154 h 5359243"/>
              <a:gd name="connsiteX3555" fmla="*/ 7618130 w 8191242"/>
              <a:gd name="connsiteY3555" fmla="*/ 2068686 h 5359243"/>
              <a:gd name="connsiteX3556" fmla="*/ 7616940 w 8191242"/>
              <a:gd name="connsiteY3556" fmla="*/ 2068015 h 5359243"/>
              <a:gd name="connsiteX3557" fmla="*/ 7433546 w 8191242"/>
              <a:gd name="connsiteY3557" fmla="*/ 2067718 h 5359243"/>
              <a:gd name="connsiteX3558" fmla="*/ 7429098 w 8191242"/>
              <a:gd name="connsiteY3558" fmla="*/ 2080036 h 5359243"/>
              <a:gd name="connsiteX3559" fmla="*/ 7427515 w 8191242"/>
              <a:gd name="connsiteY3559" fmla="*/ 2072317 h 5359243"/>
              <a:gd name="connsiteX3560" fmla="*/ 7433546 w 8191242"/>
              <a:gd name="connsiteY3560" fmla="*/ 2067718 h 5359243"/>
              <a:gd name="connsiteX3561" fmla="*/ 7092455 w 8191242"/>
              <a:gd name="connsiteY3561" fmla="*/ 2067611 h 5359243"/>
              <a:gd name="connsiteX3562" fmla="*/ 7106976 w 8191242"/>
              <a:gd name="connsiteY3562" fmla="*/ 2088403 h 5359243"/>
              <a:gd name="connsiteX3563" fmla="*/ 7103103 w 8191242"/>
              <a:gd name="connsiteY3563" fmla="*/ 2116126 h 5359243"/>
              <a:gd name="connsiteX3564" fmla="*/ 7134082 w 8191242"/>
              <a:gd name="connsiteY3564" fmla="*/ 2203255 h 5359243"/>
              <a:gd name="connsiteX3565" fmla="*/ 7103103 w 8191242"/>
              <a:gd name="connsiteY3565" fmla="*/ 2131967 h 5359243"/>
              <a:gd name="connsiteX3566" fmla="*/ 7095357 w 8191242"/>
              <a:gd name="connsiteY3566" fmla="*/ 2100285 h 5359243"/>
              <a:gd name="connsiteX3567" fmla="*/ 7079868 w 8191242"/>
              <a:gd name="connsiteY3567" fmla="*/ 2076521 h 5359243"/>
              <a:gd name="connsiteX3568" fmla="*/ 7095357 w 8191242"/>
              <a:gd name="connsiteY3568" fmla="*/ 2076521 h 5359243"/>
              <a:gd name="connsiteX3569" fmla="*/ 7028442 w 8191242"/>
              <a:gd name="connsiteY3569" fmla="*/ 2063782 h 5359243"/>
              <a:gd name="connsiteX3570" fmla="*/ 7028557 w 8191242"/>
              <a:gd name="connsiteY3570" fmla="*/ 2063848 h 5359243"/>
              <a:gd name="connsiteX3571" fmla="*/ 7029526 w 8191242"/>
              <a:gd name="connsiteY3571" fmla="*/ 2067721 h 5359243"/>
              <a:gd name="connsiteX3572" fmla="*/ 7602640 w 8191242"/>
              <a:gd name="connsiteY3572" fmla="*/ 2059973 h 5359243"/>
              <a:gd name="connsiteX3573" fmla="*/ 7616940 w 8191242"/>
              <a:gd name="connsiteY3573" fmla="*/ 2068015 h 5359243"/>
              <a:gd name="connsiteX3574" fmla="*/ 7610386 w 8191242"/>
              <a:gd name="connsiteY3574" fmla="*/ 2069654 h 5359243"/>
              <a:gd name="connsiteX3575" fmla="*/ 7602640 w 8191242"/>
              <a:gd name="connsiteY3575" fmla="*/ 2059973 h 5359243"/>
              <a:gd name="connsiteX3576" fmla="*/ 6866888 w 8191242"/>
              <a:gd name="connsiteY3576" fmla="*/ 2059973 h 5359243"/>
              <a:gd name="connsiteX3577" fmla="*/ 6886251 w 8191242"/>
              <a:gd name="connsiteY3577" fmla="*/ 2059973 h 5359243"/>
              <a:gd name="connsiteX3578" fmla="*/ 6876570 w 8191242"/>
              <a:gd name="connsiteY3578" fmla="*/ 2082239 h 5359243"/>
              <a:gd name="connsiteX3579" fmla="*/ 6875731 w 8191242"/>
              <a:gd name="connsiteY3579" fmla="*/ 2090202 h 5359243"/>
              <a:gd name="connsiteX3580" fmla="*/ 6875626 w 8191242"/>
              <a:gd name="connsiteY3580" fmla="*/ 2090145 h 5359243"/>
              <a:gd name="connsiteX3581" fmla="*/ 6875716 w 8191242"/>
              <a:gd name="connsiteY3581" fmla="*/ 2090354 h 5359243"/>
              <a:gd name="connsiteX3582" fmla="*/ 6875360 w 8191242"/>
              <a:gd name="connsiteY3582" fmla="*/ 2093736 h 5359243"/>
              <a:gd name="connsiteX3583" fmla="*/ 6866888 w 8191242"/>
              <a:gd name="connsiteY3583" fmla="*/ 2098697 h 5359243"/>
              <a:gd name="connsiteX3584" fmla="*/ 6866888 w 8191242"/>
              <a:gd name="connsiteY3584" fmla="*/ 2059973 h 5359243"/>
              <a:gd name="connsiteX3585" fmla="*/ 7089593 w 8191242"/>
              <a:gd name="connsiteY3585" fmla="*/ 2058836 h 5359243"/>
              <a:gd name="connsiteX3586" fmla="*/ 7092455 w 8191242"/>
              <a:gd name="connsiteY3586" fmla="*/ 2067611 h 5359243"/>
              <a:gd name="connsiteX3587" fmla="*/ 7087613 w 8191242"/>
              <a:gd name="connsiteY3587" fmla="*/ 2060680 h 5359243"/>
              <a:gd name="connsiteX3588" fmla="*/ 6514501 w 8191242"/>
              <a:gd name="connsiteY3588" fmla="*/ 2056556 h 5359243"/>
              <a:gd name="connsiteX3589" fmla="*/ 6509201 w 8191242"/>
              <a:gd name="connsiteY3589" fmla="*/ 2058462 h 5359243"/>
              <a:gd name="connsiteX3590" fmla="*/ 6514501 w 8191242"/>
              <a:gd name="connsiteY3590" fmla="*/ 2059975 h 5359243"/>
              <a:gd name="connsiteX3591" fmla="*/ 6806140 w 8191242"/>
              <a:gd name="connsiteY3591" fmla="*/ 2054770 h 5359243"/>
              <a:gd name="connsiteX3592" fmla="*/ 6808803 w 8191242"/>
              <a:gd name="connsiteY3592" fmla="*/ 2059005 h 5359243"/>
              <a:gd name="connsiteX3593" fmla="*/ 6812675 w 8191242"/>
              <a:gd name="connsiteY3593" fmla="*/ 2075462 h 5359243"/>
              <a:gd name="connsiteX3594" fmla="*/ 6812675 w 8191242"/>
              <a:gd name="connsiteY3594" fmla="*/ 2059973 h 5359243"/>
              <a:gd name="connsiteX3595" fmla="*/ 6812675 w 8191242"/>
              <a:gd name="connsiteY3595" fmla="*/ 2083208 h 5359243"/>
              <a:gd name="connsiteX3596" fmla="*/ 6804930 w 8191242"/>
              <a:gd name="connsiteY3596" fmla="*/ 2059973 h 5359243"/>
              <a:gd name="connsiteX3597" fmla="*/ 6806140 w 8191242"/>
              <a:gd name="connsiteY3597" fmla="*/ 2054770 h 5359243"/>
              <a:gd name="connsiteX3598" fmla="*/ 7014036 w 8191242"/>
              <a:gd name="connsiteY3598" fmla="*/ 2052231 h 5359243"/>
              <a:gd name="connsiteX3599" fmla="*/ 7014061 w 8191242"/>
              <a:gd name="connsiteY3599" fmla="*/ 2052853 h 5359243"/>
              <a:gd name="connsiteX3600" fmla="*/ 7013441 w 8191242"/>
              <a:gd name="connsiteY3600" fmla="*/ 2053421 h 5359243"/>
              <a:gd name="connsiteX3601" fmla="*/ 7722683 w 8191242"/>
              <a:gd name="connsiteY3601" fmla="*/ 2052228 h 5359243"/>
              <a:gd name="connsiteX3602" fmla="*/ 7757536 w 8191242"/>
              <a:gd name="connsiteY3602" fmla="*/ 2106441 h 5359243"/>
              <a:gd name="connsiteX3603" fmla="*/ 7722683 w 8191242"/>
              <a:gd name="connsiteY3603" fmla="*/ 2052228 h 5359243"/>
              <a:gd name="connsiteX3604" fmla="*/ 6413217 w 8191242"/>
              <a:gd name="connsiteY3604" fmla="*/ 2051390 h 5359243"/>
              <a:gd name="connsiteX3605" fmla="*/ 6412941 w 8191242"/>
              <a:gd name="connsiteY3605" fmla="*/ 2051899 h 5359243"/>
              <a:gd name="connsiteX3606" fmla="*/ 6411215 w 8191242"/>
              <a:gd name="connsiteY3606" fmla="*/ 2057843 h 5359243"/>
              <a:gd name="connsiteX3607" fmla="*/ 6413217 w 8191242"/>
              <a:gd name="connsiteY3607" fmla="*/ 2059726 h 5359243"/>
              <a:gd name="connsiteX3608" fmla="*/ 7465345 w 8191242"/>
              <a:gd name="connsiteY3608" fmla="*/ 2050940 h 5359243"/>
              <a:gd name="connsiteX3609" fmla="*/ 7489638 w 8191242"/>
              <a:gd name="connsiteY3609" fmla="*/ 2074819 h 5359243"/>
              <a:gd name="connsiteX3610" fmla="*/ 7489638 w 8191242"/>
              <a:gd name="connsiteY3610" fmla="*/ 2090740 h 5359243"/>
              <a:gd name="connsiteX3611" fmla="*/ 7465345 w 8191242"/>
              <a:gd name="connsiteY3611" fmla="*/ 2066860 h 5359243"/>
              <a:gd name="connsiteX3612" fmla="*/ 7465345 w 8191242"/>
              <a:gd name="connsiteY3612" fmla="*/ 2050940 h 5359243"/>
              <a:gd name="connsiteX3613" fmla="*/ 7017910 w 8191242"/>
              <a:gd name="connsiteY3613" fmla="*/ 2049326 h 5359243"/>
              <a:gd name="connsiteX3614" fmla="*/ 7025896 w 8191242"/>
              <a:gd name="connsiteY3614" fmla="*/ 2054529 h 5359243"/>
              <a:gd name="connsiteX3615" fmla="*/ 7028442 w 8191242"/>
              <a:gd name="connsiteY3615" fmla="*/ 2063782 h 5359243"/>
              <a:gd name="connsiteX3616" fmla="*/ 7021781 w 8191242"/>
              <a:gd name="connsiteY3616" fmla="*/ 2059975 h 5359243"/>
              <a:gd name="connsiteX3617" fmla="*/ 7021781 w 8191242"/>
              <a:gd name="connsiteY3617" fmla="*/ 2090955 h 5359243"/>
              <a:gd name="connsiteX3618" fmla="*/ 7015005 w 8191242"/>
              <a:gd name="connsiteY3618" fmla="*/ 2077402 h 5359243"/>
              <a:gd name="connsiteX3619" fmla="*/ 7014061 w 8191242"/>
              <a:gd name="connsiteY3619" fmla="*/ 2052853 h 5359243"/>
              <a:gd name="connsiteX3620" fmla="*/ 7311859 w 8191242"/>
              <a:gd name="connsiteY3620" fmla="*/ 2047535 h 5359243"/>
              <a:gd name="connsiteX3621" fmla="*/ 7312764 w 8191242"/>
              <a:gd name="connsiteY3621" fmla="*/ 2051455 h 5359243"/>
              <a:gd name="connsiteX3622" fmla="*/ 7312057 w 8191242"/>
              <a:gd name="connsiteY3622" fmla="*/ 2052185 h 5359243"/>
              <a:gd name="connsiteX3623" fmla="*/ 7181556 w 8191242"/>
              <a:gd name="connsiteY3623" fmla="*/ 2046323 h 5359243"/>
              <a:gd name="connsiteX3624" fmla="*/ 7184599 w 8191242"/>
              <a:gd name="connsiteY3624" fmla="*/ 2051314 h 5359243"/>
              <a:gd name="connsiteX3625" fmla="*/ 7182338 w 8191242"/>
              <a:gd name="connsiteY3625" fmla="*/ 2050116 h 5359243"/>
              <a:gd name="connsiteX3626" fmla="*/ 6757181 w 8191242"/>
              <a:gd name="connsiteY3626" fmla="*/ 2044979 h 5359243"/>
              <a:gd name="connsiteX3627" fmla="*/ 6760711 w 8191242"/>
              <a:gd name="connsiteY3627" fmla="*/ 2054919 h 5359243"/>
              <a:gd name="connsiteX3628" fmla="*/ 6763187 w 8191242"/>
              <a:gd name="connsiteY3628" fmla="*/ 2063811 h 5359243"/>
              <a:gd name="connsiteX3629" fmla="*/ 6762725 w 8191242"/>
              <a:gd name="connsiteY3629" fmla="*/ 2065991 h 5359243"/>
              <a:gd name="connsiteX3630" fmla="*/ 6757181 w 8191242"/>
              <a:gd name="connsiteY3630" fmla="*/ 2044979 h 5359243"/>
              <a:gd name="connsiteX3631" fmla="*/ 6998547 w 8191242"/>
              <a:gd name="connsiteY3631" fmla="*/ 2044486 h 5359243"/>
              <a:gd name="connsiteX3632" fmla="*/ 7006292 w 8191242"/>
              <a:gd name="connsiteY3632" fmla="*/ 2059975 h 5359243"/>
              <a:gd name="connsiteX3633" fmla="*/ 7013441 w 8191242"/>
              <a:gd name="connsiteY3633" fmla="*/ 2053421 h 5359243"/>
              <a:gd name="connsiteX3634" fmla="*/ 7006292 w 8191242"/>
              <a:gd name="connsiteY3634" fmla="*/ 2067721 h 5359243"/>
              <a:gd name="connsiteX3635" fmla="*/ 6998547 w 8191242"/>
              <a:gd name="connsiteY3635" fmla="*/ 2044486 h 5359243"/>
              <a:gd name="connsiteX3636" fmla="*/ 7416766 w 8191242"/>
              <a:gd name="connsiteY3636" fmla="*/ 2044484 h 5359243"/>
              <a:gd name="connsiteX3637" fmla="*/ 7416766 w 8191242"/>
              <a:gd name="connsiteY3637" fmla="*/ 2075462 h 5359243"/>
              <a:gd name="connsiteX3638" fmla="*/ 7416766 w 8191242"/>
              <a:gd name="connsiteY3638" fmla="*/ 2044484 h 5359243"/>
              <a:gd name="connsiteX3639" fmla="*/ 6477286 w 8191242"/>
              <a:gd name="connsiteY3639" fmla="*/ 2043508 h 5359243"/>
              <a:gd name="connsiteX3640" fmla="*/ 6464678 w 8191242"/>
              <a:gd name="connsiteY3640" fmla="*/ 2047432 h 5359243"/>
              <a:gd name="connsiteX3641" fmla="*/ 6465359 w 8191242"/>
              <a:gd name="connsiteY3641" fmla="*/ 2049886 h 5359243"/>
              <a:gd name="connsiteX3642" fmla="*/ 6480480 w 8191242"/>
              <a:gd name="connsiteY3642" fmla="*/ 2090145 h 5359243"/>
              <a:gd name="connsiteX3643" fmla="*/ 6464351 w 8191242"/>
              <a:gd name="connsiteY3643" fmla="*/ 2057939 h 5359243"/>
              <a:gd name="connsiteX3644" fmla="*/ 6464351 w 8191242"/>
              <a:gd name="connsiteY3644" fmla="*/ 2106248 h 5359243"/>
              <a:gd name="connsiteX3645" fmla="*/ 6456287 w 8191242"/>
              <a:gd name="connsiteY3645" fmla="*/ 2057939 h 5359243"/>
              <a:gd name="connsiteX3646" fmla="*/ 6455929 w 8191242"/>
              <a:gd name="connsiteY3646" fmla="*/ 2050157 h 5359243"/>
              <a:gd name="connsiteX3647" fmla="*/ 6439419 w 8191242"/>
              <a:gd name="connsiteY3647" fmla="*/ 2055297 h 5359243"/>
              <a:gd name="connsiteX3648" fmla="*/ 6439906 w 8191242"/>
              <a:gd name="connsiteY3648" fmla="*/ 2056052 h 5359243"/>
              <a:gd name="connsiteX3649" fmla="*/ 6448223 w 8191242"/>
              <a:gd name="connsiteY3649" fmla="*/ 2065991 h 5359243"/>
              <a:gd name="connsiteX3650" fmla="*/ 6440159 w 8191242"/>
              <a:gd name="connsiteY3650" fmla="*/ 2082095 h 5359243"/>
              <a:gd name="connsiteX3651" fmla="*/ 6415966 w 8191242"/>
              <a:gd name="connsiteY3651" fmla="*/ 2090145 h 5359243"/>
              <a:gd name="connsiteX3652" fmla="*/ 6419997 w 8191242"/>
              <a:gd name="connsiteY3652" fmla="*/ 2065991 h 5359243"/>
              <a:gd name="connsiteX3653" fmla="*/ 6420816 w 8191242"/>
              <a:gd name="connsiteY3653" fmla="*/ 2061088 h 5359243"/>
              <a:gd name="connsiteX3654" fmla="*/ 6409257 w 8191242"/>
              <a:gd name="connsiteY3654" fmla="*/ 2064687 h 5359243"/>
              <a:gd name="connsiteX3655" fmla="*/ 6407901 w 8191242"/>
              <a:gd name="connsiteY3655" fmla="*/ 2074043 h 5359243"/>
              <a:gd name="connsiteX3656" fmla="*/ 6401613 w 8191242"/>
              <a:gd name="connsiteY3656" fmla="*/ 2067066 h 5359243"/>
              <a:gd name="connsiteX3657" fmla="*/ 6382901 w 8191242"/>
              <a:gd name="connsiteY3657" fmla="*/ 2072892 h 5359243"/>
              <a:gd name="connsiteX3658" fmla="*/ 6391773 w 8191242"/>
              <a:gd name="connsiteY3658" fmla="*/ 2098197 h 5359243"/>
              <a:gd name="connsiteX3659" fmla="*/ 6367580 w 8191242"/>
              <a:gd name="connsiteY3659" fmla="*/ 2098197 h 5359243"/>
              <a:gd name="connsiteX3660" fmla="*/ 6367580 w 8191242"/>
              <a:gd name="connsiteY3660" fmla="*/ 2114301 h 5359243"/>
              <a:gd name="connsiteX3661" fmla="*/ 6375644 w 8191242"/>
              <a:gd name="connsiteY3661" fmla="*/ 2138457 h 5359243"/>
              <a:gd name="connsiteX3662" fmla="*/ 6359515 w 8191242"/>
              <a:gd name="connsiteY3662" fmla="*/ 2106248 h 5359243"/>
              <a:gd name="connsiteX3663" fmla="*/ 6342506 w 8191242"/>
              <a:gd name="connsiteY3663" fmla="*/ 2083604 h 5359243"/>
              <a:gd name="connsiteX3664" fmla="*/ 6342712 w 8191242"/>
              <a:gd name="connsiteY3664" fmla="*/ 2079499 h 5359243"/>
              <a:gd name="connsiteX3665" fmla="*/ 6328720 w 8191242"/>
              <a:gd name="connsiteY3665" fmla="*/ 2081549 h 5359243"/>
              <a:gd name="connsiteX3666" fmla="*/ 6329781 w 8191242"/>
              <a:gd name="connsiteY3666" fmla="*/ 2087001 h 5359243"/>
              <a:gd name="connsiteX3667" fmla="*/ 6343389 w 8191242"/>
              <a:gd name="connsiteY3667" fmla="*/ 2106248 h 5359243"/>
              <a:gd name="connsiteX3668" fmla="*/ 6359515 w 8191242"/>
              <a:gd name="connsiteY3668" fmla="*/ 2138457 h 5359243"/>
              <a:gd name="connsiteX3669" fmla="*/ 6319196 w 8191242"/>
              <a:gd name="connsiteY3669" fmla="*/ 2122353 h 5359243"/>
              <a:gd name="connsiteX3670" fmla="*/ 6319196 w 8191242"/>
              <a:gd name="connsiteY3670" fmla="*/ 2090145 h 5359243"/>
              <a:gd name="connsiteX3671" fmla="*/ 6286939 w 8191242"/>
              <a:gd name="connsiteY3671" fmla="*/ 2098197 h 5359243"/>
              <a:gd name="connsiteX3672" fmla="*/ 6289963 w 8191242"/>
              <a:gd name="connsiteY3672" fmla="*/ 2090146 h 5359243"/>
              <a:gd name="connsiteX3673" fmla="*/ 6289379 w 8191242"/>
              <a:gd name="connsiteY3673" fmla="*/ 2088590 h 5359243"/>
              <a:gd name="connsiteX3674" fmla="*/ 6279741 w 8191242"/>
              <a:gd name="connsiteY3674" fmla="*/ 2090401 h 5359243"/>
              <a:gd name="connsiteX3675" fmla="*/ 6284923 w 8191242"/>
              <a:gd name="connsiteY3675" fmla="*/ 2097191 h 5359243"/>
              <a:gd name="connsiteX3676" fmla="*/ 6278874 w 8191242"/>
              <a:gd name="connsiteY3676" fmla="*/ 2106248 h 5359243"/>
              <a:gd name="connsiteX3677" fmla="*/ 6319196 w 8191242"/>
              <a:gd name="connsiteY3677" fmla="*/ 2122353 h 5359243"/>
              <a:gd name="connsiteX3678" fmla="*/ 6327260 w 8191242"/>
              <a:gd name="connsiteY3678" fmla="*/ 2162614 h 5359243"/>
              <a:gd name="connsiteX3679" fmla="*/ 6311131 w 8191242"/>
              <a:gd name="connsiteY3679" fmla="*/ 2162614 h 5359243"/>
              <a:gd name="connsiteX3680" fmla="*/ 6311131 w 8191242"/>
              <a:gd name="connsiteY3680" fmla="*/ 2130406 h 5359243"/>
              <a:gd name="connsiteX3681" fmla="*/ 6295003 w 8191242"/>
              <a:gd name="connsiteY3681" fmla="*/ 2130406 h 5359243"/>
              <a:gd name="connsiteX3682" fmla="*/ 6295003 w 8191242"/>
              <a:gd name="connsiteY3682" fmla="*/ 2114301 h 5359243"/>
              <a:gd name="connsiteX3683" fmla="*/ 6295003 w 8191242"/>
              <a:gd name="connsiteY3683" fmla="*/ 2138457 h 5359243"/>
              <a:gd name="connsiteX3684" fmla="*/ 6295003 w 8191242"/>
              <a:gd name="connsiteY3684" fmla="*/ 2146510 h 5359243"/>
              <a:gd name="connsiteX3685" fmla="*/ 6295003 w 8191242"/>
              <a:gd name="connsiteY3685" fmla="*/ 2154562 h 5359243"/>
              <a:gd name="connsiteX3686" fmla="*/ 6286939 w 8191242"/>
              <a:gd name="connsiteY3686" fmla="*/ 2122353 h 5359243"/>
              <a:gd name="connsiteX3687" fmla="*/ 6278874 w 8191242"/>
              <a:gd name="connsiteY3687" fmla="*/ 2154562 h 5359243"/>
              <a:gd name="connsiteX3688" fmla="*/ 6262746 w 8191242"/>
              <a:gd name="connsiteY3688" fmla="*/ 2162614 h 5359243"/>
              <a:gd name="connsiteX3689" fmla="*/ 6254681 w 8191242"/>
              <a:gd name="connsiteY3689" fmla="*/ 2146510 h 5359243"/>
              <a:gd name="connsiteX3690" fmla="*/ 6254681 w 8191242"/>
              <a:gd name="connsiteY3690" fmla="*/ 2162614 h 5359243"/>
              <a:gd name="connsiteX3691" fmla="*/ 6230488 w 8191242"/>
              <a:gd name="connsiteY3691" fmla="*/ 2162614 h 5359243"/>
              <a:gd name="connsiteX3692" fmla="*/ 6230488 w 8191242"/>
              <a:gd name="connsiteY3692" fmla="*/ 2178718 h 5359243"/>
              <a:gd name="connsiteX3693" fmla="*/ 6214360 w 8191242"/>
              <a:gd name="connsiteY3693" fmla="*/ 2154562 h 5359243"/>
              <a:gd name="connsiteX3694" fmla="*/ 6220534 w 8191242"/>
              <a:gd name="connsiteY3694" fmla="*/ 2185890 h 5359243"/>
              <a:gd name="connsiteX3695" fmla="*/ 6225365 w 8191242"/>
              <a:gd name="connsiteY3695" fmla="*/ 2197829 h 5359243"/>
              <a:gd name="connsiteX3696" fmla="*/ 6240869 w 8191242"/>
              <a:gd name="connsiteY3696" fmla="*/ 2195050 h 5359243"/>
              <a:gd name="connsiteX3697" fmla="*/ 6246770 w 8191242"/>
              <a:gd name="connsiteY3697" fmla="*/ 2190794 h 5359243"/>
              <a:gd name="connsiteX3698" fmla="*/ 6239858 w 8191242"/>
              <a:gd name="connsiteY3698" fmla="*/ 2180948 h 5359243"/>
              <a:gd name="connsiteX3699" fmla="*/ 6254405 w 8191242"/>
              <a:gd name="connsiteY3699" fmla="*/ 2185287 h 5359243"/>
              <a:gd name="connsiteX3700" fmla="*/ 6258218 w 8191242"/>
              <a:gd name="connsiteY3700" fmla="*/ 2182537 h 5359243"/>
              <a:gd name="connsiteX3701" fmla="*/ 6308622 w 8191242"/>
              <a:gd name="connsiteY3701" fmla="*/ 2179934 h 5359243"/>
              <a:gd name="connsiteX3702" fmla="*/ 6309411 w 8191242"/>
              <a:gd name="connsiteY3702" fmla="*/ 2179853 h 5359243"/>
              <a:gd name="connsiteX3703" fmla="*/ 6304199 w 8191242"/>
              <a:gd name="connsiteY3703" fmla="*/ 2172893 h 5359243"/>
              <a:gd name="connsiteX3704" fmla="*/ 6320284 w 8191242"/>
              <a:gd name="connsiteY3704" fmla="*/ 2172893 h 5359243"/>
              <a:gd name="connsiteX3705" fmla="*/ 6320861 w 8191242"/>
              <a:gd name="connsiteY3705" fmla="*/ 2178668 h 5359243"/>
              <a:gd name="connsiteX3706" fmla="*/ 6369663 w 8191242"/>
              <a:gd name="connsiteY3706" fmla="*/ 2173615 h 5359243"/>
              <a:gd name="connsiteX3707" fmla="*/ 6377104 w 8191242"/>
              <a:gd name="connsiteY3707" fmla="*/ 2172709 h 5359243"/>
              <a:gd name="connsiteX3708" fmla="*/ 6378289 w 8191242"/>
              <a:gd name="connsiteY3708" fmla="*/ 2168401 h 5359243"/>
              <a:gd name="connsiteX3709" fmla="*/ 6375095 w 8191242"/>
              <a:gd name="connsiteY3709" fmla="*/ 2156784 h 5359243"/>
              <a:gd name="connsiteX3710" fmla="*/ 6379354 w 8191242"/>
              <a:gd name="connsiteY3710" fmla="*/ 2158720 h 5359243"/>
              <a:gd name="connsiteX3711" fmla="*/ 6383505 w 8191242"/>
              <a:gd name="connsiteY3711" fmla="*/ 2171929 h 5359243"/>
              <a:gd name="connsiteX3712" fmla="*/ 6383739 w 8191242"/>
              <a:gd name="connsiteY3712" fmla="*/ 2171901 h 5359243"/>
              <a:gd name="connsiteX3713" fmla="*/ 6387740 w 8191242"/>
              <a:gd name="connsiteY3713" fmla="*/ 2160051 h 5359243"/>
              <a:gd name="connsiteX3714" fmla="*/ 6397458 w 8191242"/>
              <a:gd name="connsiteY3714" fmla="*/ 2150008 h 5359243"/>
              <a:gd name="connsiteX3715" fmla="*/ 6400788 w 8191242"/>
              <a:gd name="connsiteY3715" fmla="*/ 2151122 h 5359243"/>
              <a:gd name="connsiteX3716" fmla="*/ 6401718 w 8191242"/>
              <a:gd name="connsiteY3716" fmla="*/ 2165497 h 5359243"/>
              <a:gd name="connsiteX3717" fmla="*/ 6403073 w 8191242"/>
              <a:gd name="connsiteY3717" fmla="*/ 2169546 h 5359243"/>
              <a:gd name="connsiteX3718" fmla="*/ 6411750 w 8191242"/>
              <a:gd name="connsiteY3718" fmla="*/ 2168489 h 5359243"/>
              <a:gd name="connsiteX3719" fmla="*/ 6409945 w 8191242"/>
              <a:gd name="connsiteY3719" fmla="*/ 2164916 h 5359243"/>
              <a:gd name="connsiteX3720" fmla="*/ 6417690 w 8191242"/>
              <a:gd name="connsiteY3720" fmla="*/ 2149040 h 5359243"/>
              <a:gd name="connsiteX3721" fmla="*/ 6433179 w 8191242"/>
              <a:gd name="connsiteY3721" fmla="*/ 2156977 h 5359243"/>
              <a:gd name="connsiteX3722" fmla="*/ 6434330 w 8191242"/>
              <a:gd name="connsiteY3722" fmla="*/ 2165740 h 5359243"/>
              <a:gd name="connsiteX3723" fmla="*/ 6490068 w 8191242"/>
              <a:gd name="connsiteY3723" fmla="*/ 2159128 h 5359243"/>
              <a:gd name="connsiteX3724" fmla="*/ 6488544 w 8191242"/>
              <a:gd name="connsiteY3724" fmla="*/ 2154562 h 5359243"/>
              <a:gd name="connsiteX3725" fmla="*/ 6512737 w 8191242"/>
              <a:gd name="connsiteY3725" fmla="*/ 2146510 h 5359243"/>
              <a:gd name="connsiteX3726" fmla="*/ 6515659 w 8191242"/>
              <a:gd name="connsiteY3726" fmla="*/ 2164995 h 5359243"/>
              <a:gd name="connsiteX3727" fmla="*/ 6535533 w 8191242"/>
              <a:gd name="connsiteY3727" fmla="*/ 2155327 h 5359243"/>
              <a:gd name="connsiteX3728" fmla="*/ 6541543 w 8191242"/>
              <a:gd name="connsiteY3728" fmla="*/ 2154698 h 5359243"/>
              <a:gd name="connsiteX3729" fmla="*/ 6535037 w 8191242"/>
              <a:gd name="connsiteY3729" fmla="*/ 2141351 h 5359243"/>
              <a:gd name="connsiteX3730" fmla="*/ 6528863 w 8191242"/>
              <a:gd name="connsiteY3730" fmla="*/ 2114301 h 5359243"/>
              <a:gd name="connsiteX3731" fmla="*/ 6528863 w 8191242"/>
              <a:gd name="connsiteY3731" fmla="*/ 2146510 h 5359243"/>
              <a:gd name="connsiteX3732" fmla="*/ 6512737 w 8191242"/>
              <a:gd name="connsiteY3732" fmla="*/ 2090145 h 5359243"/>
              <a:gd name="connsiteX3733" fmla="*/ 6536927 w 8191242"/>
              <a:gd name="connsiteY3733" fmla="*/ 2114301 h 5359243"/>
              <a:gd name="connsiteX3734" fmla="*/ 6544992 w 8191242"/>
              <a:gd name="connsiteY3734" fmla="*/ 2090145 h 5359243"/>
              <a:gd name="connsiteX3735" fmla="*/ 6532895 w 8191242"/>
              <a:gd name="connsiteY3735" fmla="*/ 2056932 h 5359243"/>
              <a:gd name="connsiteX3736" fmla="*/ 6531081 w 8191242"/>
              <a:gd name="connsiteY3736" fmla="*/ 2050592 h 5359243"/>
              <a:gd name="connsiteX3737" fmla="*/ 6521737 w 8191242"/>
              <a:gd name="connsiteY3737" fmla="*/ 2053953 h 5359243"/>
              <a:gd name="connsiteX3738" fmla="*/ 6522245 w 8191242"/>
              <a:gd name="connsiteY3738" fmla="*/ 2056103 h 5359243"/>
              <a:gd name="connsiteX3739" fmla="*/ 6529990 w 8191242"/>
              <a:gd name="connsiteY3739" fmla="*/ 2075465 h 5359243"/>
              <a:gd name="connsiteX3740" fmla="*/ 6522245 w 8191242"/>
              <a:gd name="connsiteY3740" fmla="*/ 2083210 h 5359243"/>
              <a:gd name="connsiteX3741" fmla="*/ 6506756 w 8191242"/>
              <a:gd name="connsiteY3741" fmla="*/ 2067721 h 5359243"/>
              <a:gd name="connsiteX3742" fmla="*/ 6507625 w 8191242"/>
              <a:gd name="connsiteY3742" fmla="*/ 2059028 h 5359243"/>
              <a:gd name="connsiteX3743" fmla="*/ 6502145 w 8191242"/>
              <a:gd name="connsiteY3743" fmla="*/ 2060999 h 5359243"/>
              <a:gd name="connsiteX3744" fmla="*/ 6490028 w 8191242"/>
              <a:gd name="connsiteY3744" fmla="*/ 2046895 h 5359243"/>
              <a:gd name="connsiteX3745" fmla="*/ 6481651 w 8191242"/>
              <a:gd name="connsiteY3745" fmla="*/ 2045502 h 5359243"/>
              <a:gd name="connsiteX3746" fmla="*/ 6480480 w 8191242"/>
              <a:gd name="connsiteY3746" fmla="*/ 2049887 h 5359243"/>
              <a:gd name="connsiteX3747" fmla="*/ 6477978 w 8191242"/>
              <a:gd name="connsiteY3747" fmla="*/ 2044891 h 5359243"/>
              <a:gd name="connsiteX3748" fmla="*/ 6477911 w 8191242"/>
              <a:gd name="connsiteY3748" fmla="*/ 2044880 h 5359243"/>
              <a:gd name="connsiteX3749" fmla="*/ 6477789 w 8191242"/>
              <a:gd name="connsiteY3749" fmla="*/ 2044513 h 5359243"/>
              <a:gd name="connsiteX3750" fmla="*/ 6455610 w 8191242"/>
              <a:gd name="connsiteY3750" fmla="*/ 2043230 h 5359243"/>
              <a:gd name="connsiteX3751" fmla="*/ 6454204 w 8191242"/>
              <a:gd name="connsiteY3751" fmla="*/ 2044431 h 5359243"/>
              <a:gd name="connsiteX3752" fmla="*/ 6455661 w 8191242"/>
              <a:gd name="connsiteY3752" fmla="*/ 2044353 h 5359243"/>
              <a:gd name="connsiteX3753" fmla="*/ 6609506 w 8191242"/>
              <a:gd name="connsiteY3753" fmla="*/ 2041835 h 5359243"/>
              <a:gd name="connsiteX3754" fmla="*/ 6601442 w 8191242"/>
              <a:gd name="connsiteY3754" fmla="*/ 2065991 h 5359243"/>
              <a:gd name="connsiteX3755" fmla="*/ 6575359 w 8191242"/>
              <a:gd name="connsiteY3755" fmla="*/ 2050139 h 5359243"/>
              <a:gd name="connsiteX3756" fmla="*/ 6567517 w 8191242"/>
              <a:gd name="connsiteY3756" fmla="*/ 2045565 h 5359243"/>
              <a:gd name="connsiteX3757" fmla="*/ 6562729 w 8191242"/>
              <a:gd name="connsiteY3757" fmla="*/ 2045887 h 5359243"/>
              <a:gd name="connsiteX3758" fmla="*/ 6545465 w 8191242"/>
              <a:gd name="connsiteY3758" fmla="*/ 2047983 h 5359243"/>
              <a:gd name="connsiteX3759" fmla="*/ 6544992 w 8191242"/>
              <a:gd name="connsiteY3759" fmla="*/ 2049887 h 5359243"/>
              <a:gd name="connsiteX3760" fmla="*/ 6544820 w 8191242"/>
              <a:gd name="connsiteY3760" fmla="*/ 2048061 h 5359243"/>
              <a:gd name="connsiteX3761" fmla="*/ 6541290 w 8191242"/>
              <a:gd name="connsiteY3761" fmla="*/ 2048489 h 5359243"/>
              <a:gd name="connsiteX3762" fmla="*/ 6553056 w 8191242"/>
              <a:gd name="connsiteY3762" fmla="*/ 2106248 h 5359243"/>
              <a:gd name="connsiteX3763" fmla="*/ 6561120 w 8191242"/>
              <a:gd name="connsiteY3763" fmla="*/ 2090145 h 5359243"/>
              <a:gd name="connsiteX3764" fmla="*/ 6577249 w 8191242"/>
              <a:gd name="connsiteY3764" fmla="*/ 2114301 h 5359243"/>
              <a:gd name="connsiteX3765" fmla="*/ 6561120 w 8191242"/>
              <a:gd name="connsiteY3765" fmla="*/ 2114301 h 5359243"/>
              <a:gd name="connsiteX3766" fmla="*/ 6578257 w 8191242"/>
              <a:gd name="connsiteY3766" fmla="*/ 2146510 h 5359243"/>
              <a:gd name="connsiteX3767" fmla="*/ 6581170 w 8191242"/>
              <a:gd name="connsiteY3767" fmla="*/ 2150556 h 5359243"/>
              <a:gd name="connsiteX3768" fmla="*/ 6591054 w 8191242"/>
              <a:gd name="connsiteY3768" fmla="*/ 2149523 h 5359243"/>
              <a:gd name="connsiteX3769" fmla="*/ 6585313 w 8191242"/>
              <a:gd name="connsiteY3769" fmla="*/ 2122353 h 5359243"/>
              <a:gd name="connsiteX3770" fmla="*/ 6577249 w 8191242"/>
              <a:gd name="connsiteY3770" fmla="*/ 2090145 h 5359243"/>
              <a:gd name="connsiteX3771" fmla="*/ 6593378 w 8191242"/>
              <a:gd name="connsiteY3771" fmla="*/ 2122353 h 5359243"/>
              <a:gd name="connsiteX3772" fmla="*/ 6588338 w 8191242"/>
              <a:gd name="connsiteY3772" fmla="*/ 2101217 h 5359243"/>
              <a:gd name="connsiteX3773" fmla="*/ 6595990 w 8191242"/>
              <a:gd name="connsiteY3773" fmla="*/ 2099453 h 5359243"/>
              <a:gd name="connsiteX3774" fmla="*/ 6595819 w 8191242"/>
              <a:gd name="connsiteY3774" fmla="*/ 2098700 h 5359243"/>
              <a:gd name="connsiteX3775" fmla="*/ 6596673 w 8191242"/>
              <a:gd name="connsiteY3775" fmla="*/ 2099297 h 5359243"/>
              <a:gd name="connsiteX3776" fmla="*/ 6601442 w 8191242"/>
              <a:gd name="connsiteY3776" fmla="*/ 2098197 h 5359243"/>
              <a:gd name="connsiteX3777" fmla="*/ 6585313 w 8191242"/>
              <a:gd name="connsiteY3777" fmla="*/ 2065991 h 5359243"/>
              <a:gd name="connsiteX3778" fmla="*/ 6597410 w 8191242"/>
              <a:gd name="connsiteY3778" fmla="*/ 2082095 h 5359243"/>
              <a:gd name="connsiteX3779" fmla="*/ 6601774 w 8191242"/>
              <a:gd name="connsiteY3779" fmla="*/ 2087906 h 5359243"/>
              <a:gd name="connsiteX3780" fmla="*/ 6601442 w 8191242"/>
              <a:gd name="connsiteY3780" fmla="*/ 2090145 h 5359243"/>
              <a:gd name="connsiteX3781" fmla="*/ 6603619 w 8191242"/>
              <a:gd name="connsiteY3781" fmla="*/ 2090362 h 5359243"/>
              <a:gd name="connsiteX3782" fmla="*/ 6609506 w 8191242"/>
              <a:gd name="connsiteY3782" fmla="*/ 2098197 h 5359243"/>
              <a:gd name="connsiteX3783" fmla="*/ 6611523 w 8191242"/>
              <a:gd name="connsiteY3783" fmla="*/ 2091151 h 5359243"/>
              <a:gd name="connsiteX3784" fmla="*/ 6603619 w 8191242"/>
              <a:gd name="connsiteY3784" fmla="*/ 2090362 h 5359243"/>
              <a:gd name="connsiteX3785" fmla="*/ 6601774 w 8191242"/>
              <a:gd name="connsiteY3785" fmla="*/ 2087906 h 5359243"/>
              <a:gd name="connsiteX3786" fmla="*/ 6605474 w 8191242"/>
              <a:gd name="connsiteY3786" fmla="*/ 2062971 h 5359243"/>
              <a:gd name="connsiteX3787" fmla="*/ 6609506 w 8191242"/>
              <a:gd name="connsiteY3787" fmla="*/ 2041835 h 5359243"/>
              <a:gd name="connsiteX3788" fmla="*/ 6424030 w 8191242"/>
              <a:gd name="connsiteY3788" fmla="*/ 2041835 h 5359243"/>
              <a:gd name="connsiteX3789" fmla="*/ 6420242 w 8191242"/>
              <a:gd name="connsiteY3789" fmla="*/ 2042157 h 5359243"/>
              <a:gd name="connsiteX3790" fmla="*/ 6423416 w 8191242"/>
              <a:gd name="connsiteY3790" fmla="*/ 2045465 h 5359243"/>
              <a:gd name="connsiteX3791" fmla="*/ 6423424 w 8191242"/>
              <a:gd name="connsiteY3791" fmla="*/ 2045465 h 5359243"/>
              <a:gd name="connsiteX3792" fmla="*/ 7545661 w 8191242"/>
              <a:gd name="connsiteY3792" fmla="*/ 2036739 h 5359243"/>
              <a:gd name="connsiteX3793" fmla="*/ 7562258 w 8191242"/>
              <a:gd name="connsiteY3793" fmla="*/ 2114187 h 5359243"/>
              <a:gd name="connsiteX3794" fmla="*/ 7545661 w 8191242"/>
              <a:gd name="connsiteY3794" fmla="*/ 2083208 h 5359243"/>
              <a:gd name="connsiteX3795" fmla="*/ 7545661 w 8191242"/>
              <a:gd name="connsiteY3795" fmla="*/ 2036739 h 5359243"/>
              <a:gd name="connsiteX3796" fmla="*/ 4685291 w 8191242"/>
              <a:gd name="connsiteY3796" fmla="*/ 2034696 h 5359243"/>
              <a:gd name="connsiteX3797" fmla="*/ 4664625 w 8191242"/>
              <a:gd name="connsiteY3797" fmla="*/ 2039609 h 5359243"/>
              <a:gd name="connsiteX3798" fmla="*/ 4666865 w 8191242"/>
              <a:gd name="connsiteY3798" fmla="*/ 2044835 h 5359243"/>
              <a:gd name="connsiteX3799" fmla="*/ 4674102 w 8191242"/>
              <a:gd name="connsiteY3799" fmla="*/ 2041835 h 5359243"/>
              <a:gd name="connsiteX3800" fmla="*/ 4676880 w 8191242"/>
              <a:gd name="connsiteY3800" fmla="*/ 2050852 h 5359243"/>
              <a:gd name="connsiteX3801" fmla="*/ 4677227 w 8191242"/>
              <a:gd name="connsiteY3801" fmla="*/ 2050801 h 5359243"/>
              <a:gd name="connsiteX3802" fmla="*/ 4677227 w 8191242"/>
              <a:gd name="connsiteY3802" fmla="*/ 2051974 h 5359243"/>
              <a:gd name="connsiteX3803" fmla="*/ 4678133 w 8191242"/>
              <a:gd name="connsiteY3803" fmla="*/ 2054919 h 5359243"/>
              <a:gd name="connsiteX3804" fmla="*/ 4682166 w 8191242"/>
              <a:gd name="connsiteY3804" fmla="*/ 2074043 h 5359243"/>
              <a:gd name="connsiteX3805" fmla="*/ 4690230 w 8191242"/>
              <a:gd name="connsiteY3805" fmla="*/ 2074043 h 5359243"/>
              <a:gd name="connsiteX3806" fmla="*/ 4682166 w 8191242"/>
              <a:gd name="connsiteY3806" fmla="*/ 2041835 h 5359243"/>
              <a:gd name="connsiteX3807" fmla="*/ 4685842 w 8191242"/>
              <a:gd name="connsiteY3807" fmla="*/ 2043503 h 5359243"/>
              <a:gd name="connsiteX3808" fmla="*/ 4654719 w 8191242"/>
              <a:gd name="connsiteY3808" fmla="*/ 2034142 h 5359243"/>
              <a:gd name="connsiteX3809" fmla="*/ 4651144 w 8191242"/>
              <a:gd name="connsiteY3809" fmla="*/ 2038345 h 5359243"/>
              <a:gd name="connsiteX3810" fmla="*/ 4654042 w 8191242"/>
              <a:gd name="connsiteY3810" fmla="*/ 2047781 h 5359243"/>
              <a:gd name="connsiteX3811" fmla="*/ 4656724 w 8191242"/>
              <a:gd name="connsiteY3811" fmla="*/ 2049039 h 5359243"/>
              <a:gd name="connsiteX3812" fmla="*/ 4660134 w 8191242"/>
              <a:gd name="connsiteY3812" fmla="*/ 2047625 h 5359243"/>
              <a:gd name="connsiteX3813" fmla="*/ 4655571 w 8191242"/>
              <a:gd name="connsiteY3813" fmla="*/ 2036872 h 5359243"/>
              <a:gd name="connsiteX3814" fmla="*/ 7257402 w 8191242"/>
              <a:gd name="connsiteY3814" fmla="*/ 2033924 h 5359243"/>
              <a:gd name="connsiteX3815" fmla="*/ 7265743 w 8191242"/>
              <a:gd name="connsiteY3815" fmla="*/ 2050116 h 5359243"/>
              <a:gd name="connsiteX3816" fmla="*/ 7224040 w 8191242"/>
              <a:gd name="connsiteY3816" fmla="*/ 2058215 h 5359243"/>
              <a:gd name="connsiteX3817" fmla="*/ 7207361 w 8191242"/>
              <a:gd name="connsiteY3817" fmla="*/ 2050116 h 5359243"/>
              <a:gd name="connsiteX3818" fmla="*/ 7257402 w 8191242"/>
              <a:gd name="connsiteY3818" fmla="*/ 2033924 h 5359243"/>
              <a:gd name="connsiteX3819" fmla="*/ 6770790 w 8191242"/>
              <a:gd name="connsiteY3819" fmla="*/ 2033782 h 5359243"/>
              <a:gd name="connsiteX3820" fmla="*/ 6778855 w 8191242"/>
              <a:gd name="connsiteY3820" fmla="*/ 2046867 h 5359243"/>
              <a:gd name="connsiteX3821" fmla="*/ 6786919 w 8191242"/>
              <a:gd name="connsiteY3821" fmla="*/ 2065991 h 5359243"/>
              <a:gd name="connsiteX3822" fmla="*/ 6778855 w 8191242"/>
              <a:gd name="connsiteY3822" fmla="*/ 2057939 h 5359243"/>
              <a:gd name="connsiteX3823" fmla="*/ 6786919 w 8191242"/>
              <a:gd name="connsiteY3823" fmla="*/ 2090145 h 5359243"/>
              <a:gd name="connsiteX3824" fmla="*/ 6811112 w 8191242"/>
              <a:gd name="connsiteY3824" fmla="*/ 2106248 h 5359243"/>
              <a:gd name="connsiteX3825" fmla="*/ 6778855 w 8191242"/>
              <a:gd name="connsiteY3825" fmla="*/ 2090145 h 5359243"/>
              <a:gd name="connsiteX3826" fmla="*/ 6762725 w 8191242"/>
              <a:gd name="connsiteY3826" fmla="*/ 2098197 h 5359243"/>
              <a:gd name="connsiteX3827" fmla="*/ 6770790 w 8191242"/>
              <a:gd name="connsiteY3827" fmla="*/ 2098197 h 5359243"/>
              <a:gd name="connsiteX3828" fmla="*/ 6767262 w 8191242"/>
              <a:gd name="connsiteY3828" fmla="*/ 2078446 h 5359243"/>
              <a:gd name="connsiteX3829" fmla="*/ 6763187 w 8191242"/>
              <a:gd name="connsiteY3829" fmla="*/ 2063811 h 5359243"/>
              <a:gd name="connsiteX3830" fmla="*/ 6766758 w 8191242"/>
              <a:gd name="connsiteY3830" fmla="*/ 2046867 h 5359243"/>
              <a:gd name="connsiteX3831" fmla="*/ 6770790 w 8191242"/>
              <a:gd name="connsiteY3831" fmla="*/ 2033782 h 5359243"/>
              <a:gd name="connsiteX3832" fmla="*/ 6327260 w 8191242"/>
              <a:gd name="connsiteY3832" fmla="*/ 2033782 h 5359243"/>
              <a:gd name="connsiteX3833" fmla="*/ 6324236 w 8191242"/>
              <a:gd name="connsiteY3833" fmla="*/ 2053912 h 5359243"/>
              <a:gd name="connsiteX3834" fmla="*/ 6326649 w 8191242"/>
              <a:gd name="connsiteY3834" fmla="*/ 2069978 h 5359243"/>
              <a:gd name="connsiteX3835" fmla="*/ 6333554 w 8191242"/>
              <a:gd name="connsiteY3835" fmla="*/ 2067579 h 5359243"/>
              <a:gd name="connsiteX3836" fmla="*/ 6332300 w 8191242"/>
              <a:gd name="connsiteY3836" fmla="*/ 2064984 h 5359243"/>
              <a:gd name="connsiteX3837" fmla="*/ 6327260 w 8191242"/>
              <a:gd name="connsiteY3837" fmla="*/ 2033782 h 5359243"/>
              <a:gd name="connsiteX3838" fmla="*/ 4710752 w 8191242"/>
              <a:gd name="connsiteY3838" fmla="*/ 2029127 h 5359243"/>
              <a:gd name="connsiteX3839" fmla="*/ 4708101 w 8191242"/>
              <a:gd name="connsiteY3839" fmla="*/ 2031225 h 5359243"/>
              <a:gd name="connsiteX3840" fmla="*/ 4710752 w 8191242"/>
              <a:gd name="connsiteY3840" fmla="*/ 2030533 h 5359243"/>
              <a:gd name="connsiteX3841" fmla="*/ 7079868 w 8191242"/>
              <a:gd name="connsiteY3841" fmla="*/ 2028996 h 5359243"/>
              <a:gd name="connsiteX3842" fmla="*/ 7098263 w 8191242"/>
              <a:gd name="connsiteY3842" fmla="*/ 2050779 h 5359243"/>
              <a:gd name="connsiteX3843" fmla="*/ 7089593 w 8191242"/>
              <a:gd name="connsiteY3843" fmla="*/ 2058836 h 5359243"/>
              <a:gd name="connsiteX3844" fmla="*/ 7087613 w 8191242"/>
              <a:gd name="connsiteY3844" fmla="*/ 2052758 h 5359243"/>
              <a:gd name="connsiteX3845" fmla="*/ 7079868 w 8191242"/>
              <a:gd name="connsiteY3845" fmla="*/ 2052758 h 5359243"/>
              <a:gd name="connsiteX3846" fmla="*/ 7079868 w 8191242"/>
              <a:gd name="connsiteY3846" fmla="*/ 2052228 h 5359243"/>
              <a:gd name="connsiteX3847" fmla="*/ 7062445 w 8191242"/>
              <a:gd name="connsiteY3847" fmla="*/ 2059973 h 5359243"/>
              <a:gd name="connsiteX3848" fmla="*/ 7045018 w 8191242"/>
              <a:gd name="connsiteY3848" fmla="*/ 2044484 h 5359243"/>
              <a:gd name="connsiteX3849" fmla="*/ 7065713 w 8191242"/>
              <a:gd name="connsiteY3849" fmla="*/ 2039644 h 5359243"/>
              <a:gd name="connsiteX3850" fmla="*/ 7079868 w 8191242"/>
              <a:gd name="connsiteY3850" fmla="*/ 2052226 h 5359243"/>
              <a:gd name="connsiteX3851" fmla="*/ 7079868 w 8191242"/>
              <a:gd name="connsiteY3851" fmla="*/ 2036917 h 5359243"/>
              <a:gd name="connsiteX3852" fmla="*/ 7087613 w 8191242"/>
              <a:gd name="connsiteY3852" fmla="*/ 2044837 h 5359243"/>
              <a:gd name="connsiteX3853" fmla="*/ 7079868 w 8191242"/>
              <a:gd name="connsiteY3853" fmla="*/ 2028996 h 5359243"/>
              <a:gd name="connsiteX3854" fmla="*/ 4661098 w 8191242"/>
              <a:gd name="connsiteY3854" fmla="*/ 2026644 h 5359243"/>
              <a:gd name="connsiteX3855" fmla="*/ 4657490 w 8191242"/>
              <a:gd name="connsiteY3855" fmla="*/ 2030885 h 5359243"/>
              <a:gd name="connsiteX3856" fmla="*/ 4659929 w 8191242"/>
              <a:gd name="connsiteY3856" fmla="*/ 2033730 h 5359243"/>
              <a:gd name="connsiteX3857" fmla="*/ 7182338 w 8191242"/>
              <a:gd name="connsiteY3857" fmla="*/ 2025828 h 5359243"/>
              <a:gd name="connsiteX3858" fmla="*/ 7207361 w 8191242"/>
              <a:gd name="connsiteY3858" fmla="*/ 2050116 h 5359243"/>
              <a:gd name="connsiteX3859" fmla="*/ 7199018 w 8191242"/>
              <a:gd name="connsiteY3859" fmla="*/ 2058215 h 5359243"/>
              <a:gd name="connsiteX3860" fmla="*/ 7215700 w 8191242"/>
              <a:gd name="connsiteY3860" fmla="*/ 2066310 h 5359243"/>
              <a:gd name="connsiteX3861" fmla="*/ 7199018 w 8191242"/>
              <a:gd name="connsiteY3861" fmla="*/ 2066310 h 5359243"/>
              <a:gd name="connsiteX3862" fmla="*/ 7220913 w 8191242"/>
              <a:gd name="connsiteY3862" fmla="*/ 2113879 h 5359243"/>
              <a:gd name="connsiteX3863" fmla="*/ 7232043 w 8191242"/>
              <a:gd name="connsiteY3863" fmla="*/ 2139892 h 5359243"/>
              <a:gd name="connsiteX3864" fmla="*/ 7225994 w 8191242"/>
              <a:gd name="connsiteY3864" fmla="*/ 2152593 h 5359243"/>
              <a:gd name="connsiteX3865" fmla="*/ 7199018 w 8191242"/>
              <a:gd name="connsiteY3865" fmla="*/ 2122988 h 5359243"/>
              <a:gd name="connsiteX3866" fmla="*/ 7224040 w 8191242"/>
              <a:gd name="connsiteY3866" fmla="*/ 2131086 h 5359243"/>
              <a:gd name="connsiteX3867" fmla="*/ 7185334 w 8191242"/>
              <a:gd name="connsiteY3867" fmla="*/ 2052521 h 5359243"/>
              <a:gd name="connsiteX3868" fmla="*/ 7184599 w 8191242"/>
              <a:gd name="connsiteY3868" fmla="*/ 2051314 h 5359243"/>
              <a:gd name="connsiteX3869" fmla="*/ 7193806 w 8191242"/>
              <a:gd name="connsiteY3869" fmla="*/ 2056190 h 5359243"/>
              <a:gd name="connsiteX3870" fmla="*/ 7199018 w 8191242"/>
              <a:gd name="connsiteY3870" fmla="*/ 2050116 h 5359243"/>
              <a:gd name="connsiteX3871" fmla="*/ 7182338 w 8191242"/>
              <a:gd name="connsiteY3871" fmla="*/ 2025828 h 5359243"/>
              <a:gd name="connsiteX3872" fmla="*/ 7095357 w 8191242"/>
              <a:gd name="connsiteY3872" fmla="*/ 2025677 h 5359243"/>
              <a:gd name="connsiteX3873" fmla="*/ 7110847 w 8191242"/>
              <a:gd name="connsiteY3873" fmla="*/ 2025677 h 5359243"/>
              <a:gd name="connsiteX3874" fmla="*/ 7134082 w 8191242"/>
              <a:gd name="connsiteY3874" fmla="*/ 2075465 h 5359243"/>
              <a:gd name="connsiteX3875" fmla="*/ 7110847 w 8191242"/>
              <a:gd name="connsiteY3875" fmla="*/ 2050570 h 5359243"/>
              <a:gd name="connsiteX3876" fmla="*/ 7095357 w 8191242"/>
              <a:gd name="connsiteY3876" fmla="*/ 2025677 h 5359243"/>
              <a:gd name="connsiteX3877" fmla="*/ 4725971 w 8191242"/>
              <a:gd name="connsiteY3877" fmla="*/ 2023093 h 5359243"/>
              <a:gd name="connsiteX3878" fmla="*/ 4728081 w 8191242"/>
              <a:gd name="connsiteY3878" fmla="*/ 2026014 h 5359243"/>
              <a:gd name="connsiteX3879" fmla="*/ 4729454 w 8191242"/>
              <a:gd name="connsiteY3879" fmla="*/ 2025656 h 5359243"/>
              <a:gd name="connsiteX3880" fmla="*/ 7291276 w 8191242"/>
              <a:gd name="connsiteY3880" fmla="*/ 2022988 h 5359243"/>
              <a:gd name="connsiteX3881" fmla="*/ 7296722 w 8191242"/>
              <a:gd name="connsiteY3881" fmla="*/ 2034527 h 5359243"/>
              <a:gd name="connsiteX3882" fmla="*/ 7296722 w 8191242"/>
              <a:gd name="connsiteY3882" fmla="*/ 2026231 h 5359243"/>
              <a:gd name="connsiteX3883" fmla="*/ 7281231 w 8191242"/>
              <a:gd name="connsiteY3883" fmla="*/ 2051123 h 5359243"/>
              <a:gd name="connsiteX3884" fmla="*/ 7296722 w 8191242"/>
              <a:gd name="connsiteY3884" fmla="*/ 2042825 h 5359243"/>
              <a:gd name="connsiteX3885" fmla="*/ 7288007 w 8191242"/>
              <a:gd name="connsiteY3885" fmla="*/ 2023118 h 5359243"/>
              <a:gd name="connsiteX3886" fmla="*/ 7291276 w 8191242"/>
              <a:gd name="connsiteY3886" fmla="*/ 2022988 h 5359243"/>
              <a:gd name="connsiteX3887" fmla="*/ 6863259 w 8191242"/>
              <a:gd name="connsiteY3887" fmla="*/ 2021082 h 5359243"/>
              <a:gd name="connsiteX3888" fmla="*/ 6871730 w 8191242"/>
              <a:gd name="connsiteY3888" fmla="*/ 2026672 h 5359243"/>
              <a:gd name="connsiteX3889" fmla="*/ 6878507 w 8191242"/>
              <a:gd name="connsiteY3889" fmla="*/ 2052231 h 5359243"/>
              <a:gd name="connsiteX3890" fmla="*/ 6860437 w 8191242"/>
              <a:gd name="connsiteY3890" fmla="*/ 2052231 h 5359243"/>
              <a:gd name="connsiteX3891" fmla="*/ 6869472 w 8191242"/>
              <a:gd name="connsiteY3891" fmla="*/ 2035192 h 5359243"/>
              <a:gd name="connsiteX3892" fmla="*/ 6851399 w 8191242"/>
              <a:gd name="connsiteY3892" fmla="*/ 2026672 h 5359243"/>
              <a:gd name="connsiteX3893" fmla="*/ 6863259 w 8191242"/>
              <a:gd name="connsiteY3893" fmla="*/ 2021082 h 5359243"/>
              <a:gd name="connsiteX3894" fmla="*/ 6469835 w 8191242"/>
              <a:gd name="connsiteY3894" fmla="*/ 2020705 h 5359243"/>
              <a:gd name="connsiteX3895" fmla="*/ 6467814 w 8191242"/>
              <a:gd name="connsiteY3895" fmla="*/ 2032793 h 5359243"/>
              <a:gd name="connsiteX3896" fmla="*/ 6461995 w 8191242"/>
              <a:gd name="connsiteY3896" fmla="*/ 2037769 h 5359243"/>
              <a:gd name="connsiteX3897" fmla="*/ 6463704 w 8191242"/>
              <a:gd name="connsiteY3897" fmla="*/ 2043923 h 5359243"/>
              <a:gd name="connsiteX3898" fmla="*/ 6477133 w 8191242"/>
              <a:gd name="connsiteY3898" fmla="*/ 2043203 h 5359243"/>
              <a:gd name="connsiteX3899" fmla="*/ 6476447 w 8191242"/>
              <a:gd name="connsiteY3899" fmla="*/ 2041835 h 5359243"/>
              <a:gd name="connsiteX3900" fmla="*/ 6472416 w 8191242"/>
              <a:gd name="connsiteY3900" fmla="*/ 2033782 h 5359243"/>
              <a:gd name="connsiteX3901" fmla="*/ 6472903 w 8191242"/>
              <a:gd name="connsiteY3901" fmla="*/ 2029889 h 5359243"/>
              <a:gd name="connsiteX3902" fmla="*/ 4693355 w 8191242"/>
              <a:gd name="connsiteY3902" fmla="*/ 2018592 h 5359243"/>
              <a:gd name="connsiteX3903" fmla="*/ 4693355 w 8191242"/>
              <a:gd name="connsiteY3903" fmla="*/ 2039728 h 5359243"/>
              <a:gd name="connsiteX3904" fmla="*/ 4693355 w 8191242"/>
              <a:gd name="connsiteY3904" fmla="*/ 2046606 h 5359243"/>
              <a:gd name="connsiteX3905" fmla="*/ 4698295 w 8191242"/>
              <a:gd name="connsiteY3905" fmla="*/ 2033782 h 5359243"/>
              <a:gd name="connsiteX3906" fmla="*/ 4703079 w 8191242"/>
              <a:gd name="connsiteY3906" fmla="*/ 2032534 h 5359243"/>
              <a:gd name="connsiteX3907" fmla="*/ 4703541 w 8191242"/>
              <a:gd name="connsiteY3907" fmla="*/ 2031669 h 5359243"/>
              <a:gd name="connsiteX3908" fmla="*/ 4702361 w 8191242"/>
              <a:gd name="connsiteY3908" fmla="*/ 2021383 h 5359243"/>
              <a:gd name="connsiteX3909" fmla="*/ 4705652 w 8191242"/>
              <a:gd name="connsiteY3909" fmla="*/ 2021107 h 5359243"/>
              <a:gd name="connsiteX3910" fmla="*/ 4704695 w 8191242"/>
              <a:gd name="connsiteY3910" fmla="*/ 2019724 h 5359243"/>
              <a:gd name="connsiteX3911" fmla="*/ 4693355 w 8191242"/>
              <a:gd name="connsiteY3911" fmla="*/ 2018592 h 5359243"/>
              <a:gd name="connsiteX3912" fmla="*/ 7336828 w 8191242"/>
              <a:gd name="connsiteY3912" fmla="*/ 2018410 h 5359243"/>
              <a:gd name="connsiteX3913" fmla="*/ 7352871 w 8191242"/>
              <a:gd name="connsiteY3913" fmla="*/ 2067977 h 5359243"/>
              <a:gd name="connsiteX3914" fmla="*/ 7401001 w 8191242"/>
              <a:gd name="connsiteY3914" fmla="*/ 2084500 h 5359243"/>
              <a:gd name="connsiteX3915" fmla="*/ 7392978 w 8191242"/>
              <a:gd name="connsiteY3915" fmla="*/ 2101022 h 5359243"/>
              <a:gd name="connsiteX3916" fmla="*/ 7409021 w 8191242"/>
              <a:gd name="connsiteY3916" fmla="*/ 2125804 h 5359243"/>
              <a:gd name="connsiteX3917" fmla="*/ 7336828 w 8191242"/>
              <a:gd name="connsiteY3917" fmla="*/ 2076238 h 5359243"/>
              <a:gd name="connsiteX3918" fmla="*/ 7336828 w 8191242"/>
              <a:gd name="connsiteY3918" fmla="*/ 2085018 h 5359243"/>
              <a:gd name="connsiteX3919" fmla="*/ 7352871 w 8191242"/>
              <a:gd name="connsiteY3919" fmla="*/ 2106027 h 5359243"/>
              <a:gd name="connsiteX3920" fmla="*/ 7370298 w 8191242"/>
              <a:gd name="connsiteY3920" fmla="*/ 2141294 h 5359243"/>
              <a:gd name="connsiteX3921" fmla="*/ 7352871 w 8191242"/>
              <a:gd name="connsiteY3921" fmla="*/ 2116399 h 5359243"/>
              <a:gd name="connsiteX3922" fmla="*/ 7361584 w 8191242"/>
              <a:gd name="connsiteY3922" fmla="*/ 2141294 h 5359243"/>
              <a:gd name="connsiteX3923" fmla="*/ 7335445 w 8191242"/>
              <a:gd name="connsiteY3923" fmla="*/ 2124698 h 5359243"/>
              <a:gd name="connsiteX3924" fmla="*/ 7335445 w 8191242"/>
              <a:gd name="connsiteY3924" fmla="*/ 2092974 h 5359243"/>
              <a:gd name="connsiteX3925" fmla="*/ 7316774 w 8191242"/>
              <a:gd name="connsiteY3925" fmla="*/ 2095858 h 5359243"/>
              <a:gd name="connsiteX3926" fmla="*/ 7296722 w 8191242"/>
              <a:gd name="connsiteY3926" fmla="*/ 2092759 h 5359243"/>
              <a:gd name="connsiteX3927" fmla="*/ 7301736 w 8191242"/>
              <a:gd name="connsiteY3927" fmla="*/ 2062815 h 5359243"/>
              <a:gd name="connsiteX3928" fmla="*/ 7312057 w 8191242"/>
              <a:gd name="connsiteY3928" fmla="*/ 2052185 h 5359243"/>
              <a:gd name="connsiteX3929" fmla="*/ 7312891 w 8191242"/>
              <a:gd name="connsiteY3929" fmla="*/ 2071850 h 5359243"/>
              <a:gd name="connsiteX3930" fmla="*/ 7320788 w 8191242"/>
              <a:gd name="connsiteY3930" fmla="*/ 2084500 h 5359243"/>
              <a:gd name="connsiteX3931" fmla="*/ 7344852 w 8191242"/>
              <a:gd name="connsiteY3931" fmla="*/ 2067977 h 5359243"/>
              <a:gd name="connsiteX3932" fmla="*/ 7320788 w 8191242"/>
              <a:gd name="connsiteY3932" fmla="*/ 2034934 h 5359243"/>
              <a:gd name="connsiteX3933" fmla="*/ 7336828 w 8191242"/>
              <a:gd name="connsiteY3933" fmla="*/ 2018410 h 5359243"/>
              <a:gd name="connsiteX3934" fmla="*/ 6375644 w 8191242"/>
              <a:gd name="connsiteY3934" fmla="*/ 2017678 h 5359243"/>
              <a:gd name="connsiteX3935" fmla="*/ 6377660 w 8191242"/>
              <a:gd name="connsiteY3935" fmla="*/ 2057939 h 5359243"/>
              <a:gd name="connsiteX3936" fmla="*/ 6381007 w 8191242"/>
              <a:gd name="connsiteY3936" fmla="*/ 2067488 h 5359243"/>
              <a:gd name="connsiteX3937" fmla="*/ 6388087 w 8191242"/>
              <a:gd name="connsiteY3937" fmla="*/ 2058627 h 5359243"/>
              <a:gd name="connsiteX3938" fmla="*/ 6383708 w 8191242"/>
              <a:gd name="connsiteY3938" fmla="*/ 2049887 h 5359243"/>
              <a:gd name="connsiteX3939" fmla="*/ 6389842 w 8191242"/>
              <a:gd name="connsiteY3939" fmla="*/ 2056430 h 5359243"/>
              <a:gd name="connsiteX3940" fmla="*/ 6393838 w 8191242"/>
              <a:gd name="connsiteY3940" fmla="*/ 2051429 h 5359243"/>
              <a:gd name="connsiteX3941" fmla="*/ 6396070 w 8191242"/>
              <a:gd name="connsiteY3941" fmla="*/ 2051483 h 5359243"/>
              <a:gd name="connsiteX3942" fmla="*/ 6392553 w 8191242"/>
              <a:gd name="connsiteY3942" fmla="*/ 2030406 h 5359243"/>
              <a:gd name="connsiteX3943" fmla="*/ 6393823 w 8191242"/>
              <a:gd name="connsiteY3943" fmla="*/ 2028186 h 5359243"/>
              <a:gd name="connsiteX3944" fmla="*/ 6401854 w 8191242"/>
              <a:gd name="connsiteY3944" fmla="*/ 2037808 h 5359243"/>
              <a:gd name="connsiteX3945" fmla="*/ 6399837 w 8191242"/>
              <a:gd name="connsiteY3945" fmla="*/ 2049887 h 5359243"/>
              <a:gd name="connsiteX3946" fmla="*/ 6407901 w 8191242"/>
              <a:gd name="connsiteY3946" fmla="*/ 2033782 h 5359243"/>
              <a:gd name="connsiteX3947" fmla="*/ 6399837 w 8191242"/>
              <a:gd name="connsiteY3947" fmla="*/ 2017678 h 5359243"/>
              <a:gd name="connsiteX3948" fmla="*/ 6393823 w 8191242"/>
              <a:gd name="connsiteY3948" fmla="*/ 2028186 h 5359243"/>
              <a:gd name="connsiteX3949" fmla="*/ 6391773 w 8191242"/>
              <a:gd name="connsiteY3949" fmla="*/ 2025731 h 5359243"/>
              <a:gd name="connsiteX3950" fmla="*/ 6392553 w 8191242"/>
              <a:gd name="connsiteY3950" fmla="*/ 2030406 h 5359243"/>
              <a:gd name="connsiteX3951" fmla="*/ 6387740 w 8191242"/>
              <a:gd name="connsiteY3951" fmla="*/ 2038815 h 5359243"/>
              <a:gd name="connsiteX3952" fmla="*/ 6375644 w 8191242"/>
              <a:gd name="connsiteY3952" fmla="*/ 2017678 h 5359243"/>
              <a:gd name="connsiteX3953" fmla="*/ 4771959 w 8191242"/>
              <a:gd name="connsiteY3953" fmla="*/ 2014385 h 5359243"/>
              <a:gd name="connsiteX3954" fmla="*/ 4771793 w 8191242"/>
              <a:gd name="connsiteY3954" fmla="*/ 2014614 h 5359243"/>
              <a:gd name="connsiteX3955" fmla="*/ 4772379 w 8191242"/>
              <a:gd name="connsiteY3955" fmla="*/ 2014461 h 5359243"/>
              <a:gd name="connsiteX3956" fmla="*/ 6974588 w 8191242"/>
              <a:gd name="connsiteY3956" fmla="*/ 2012780 h 5359243"/>
              <a:gd name="connsiteX3957" fmla="*/ 6989836 w 8191242"/>
              <a:gd name="connsiteY3957" fmla="*/ 2018025 h 5359243"/>
              <a:gd name="connsiteX3958" fmla="*/ 6972410 w 8191242"/>
              <a:gd name="connsiteY3958" fmla="*/ 2059975 h 5359243"/>
              <a:gd name="connsiteX3959" fmla="*/ 6972410 w 8191242"/>
              <a:gd name="connsiteY3959" fmla="*/ 2043196 h 5359243"/>
              <a:gd name="connsiteX3960" fmla="*/ 6972410 w 8191242"/>
              <a:gd name="connsiteY3960" fmla="*/ 2026414 h 5359243"/>
              <a:gd name="connsiteX3961" fmla="*/ 6974588 w 8191242"/>
              <a:gd name="connsiteY3961" fmla="*/ 2012780 h 5359243"/>
              <a:gd name="connsiteX3962" fmla="*/ 6484493 w 8191242"/>
              <a:gd name="connsiteY3962" fmla="*/ 2012565 h 5359243"/>
              <a:gd name="connsiteX3963" fmla="*/ 6485160 w 8191242"/>
              <a:gd name="connsiteY3963" fmla="*/ 2016187 h 5359243"/>
              <a:gd name="connsiteX3964" fmla="*/ 6490366 w 8191242"/>
              <a:gd name="connsiteY3964" fmla="*/ 2016866 h 5359243"/>
              <a:gd name="connsiteX3965" fmla="*/ 6494437 w 8191242"/>
              <a:gd name="connsiteY3965" fmla="*/ 2019847 h 5359243"/>
              <a:gd name="connsiteX3966" fmla="*/ 6492272 w 8191242"/>
              <a:gd name="connsiteY3966" fmla="*/ 2022009 h 5359243"/>
              <a:gd name="connsiteX3967" fmla="*/ 6495908 w 8191242"/>
              <a:gd name="connsiteY3967" fmla="*/ 2022764 h 5359243"/>
              <a:gd name="connsiteX3968" fmla="*/ 6495601 w 8191242"/>
              <a:gd name="connsiteY3968" fmla="*/ 2020698 h 5359243"/>
              <a:gd name="connsiteX3969" fmla="*/ 6494437 w 8191242"/>
              <a:gd name="connsiteY3969" fmla="*/ 2019847 h 5359243"/>
              <a:gd name="connsiteX3970" fmla="*/ 6496609 w 8191242"/>
              <a:gd name="connsiteY3970" fmla="*/ 2017678 h 5359243"/>
              <a:gd name="connsiteX3971" fmla="*/ 6490366 w 8191242"/>
              <a:gd name="connsiteY3971" fmla="*/ 2016866 h 5359243"/>
              <a:gd name="connsiteX3972" fmla="*/ 6520673 w 8191242"/>
              <a:gd name="connsiteY3972" fmla="*/ 2012017 h 5359243"/>
              <a:gd name="connsiteX3973" fmla="*/ 6512737 w 8191242"/>
              <a:gd name="connsiteY3973" fmla="*/ 2017678 h 5359243"/>
              <a:gd name="connsiteX3974" fmla="*/ 6509209 w 8191242"/>
              <a:gd name="connsiteY3974" fmla="*/ 2021579 h 5359243"/>
              <a:gd name="connsiteX3975" fmla="*/ 6508994 w 8191242"/>
              <a:gd name="connsiteY3975" fmla="*/ 2025482 h 5359243"/>
              <a:gd name="connsiteX3976" fmla="*/ 6517894 w 8191242"/>
              <a:gd name="connsiteY3976" fmla="*/ 2027330 h 5359243"/>
              <a:gd name="connsiteX3977" fmla="*/ 6517775 w 8191242"/>
              <a:gd name="connsiteY3977" fmla="*/ 2026737 h 5359243"/>
              <a:gd name="connsiteX3978" fmla="*/ 6520799 w 8191242"/>
              <a:gd name="connsiteY3978" fmla="*/ 2017678 h 5359243"/>
              <a:gd name="connsiteX3979" fmla="*/ 6520673 w 8191242"/>
              <a:gd name="connsiteY3979" fmla="*/ 2012017 h 5359243"/>
              <a:gd name="connsiteX3980" fmla="*/ 4741731 w 8191242"/>
              <a:gd name="connsiteY3980" fmla="*/ 2011704 h 5359243"/>
              <a:gd name="connsiteX3981" fmla="*/ 4739082 w 8191242"/>
              <a:gd name="connsiteY3981" fmla="*/ 2017334 h 5359243"/>
              <a:gd name="connsiteX3982" fmla="*/ 4747033 w 8191242"/>
              <a:gd name="connsiteY3982" fmla="*/ 2019221 h 5359243"/>
              <a:gd name="connsiteX3983" fmla="*/ 4748990 w 8191242"/>
              <a:gd name="connsiteY3983" fmla="*/ 2020561 h 5359243"/>
              <a:gd name="connsiteX3984" fmla="*/ 4749564 w 8191242"/>
              <a:gd name="connsiteY3984" fmla="*/ 2020411 h 5359243"/>
              <a:gd name="connsiteX3985" fmla="*/ 6424019 w 8191242"/>
              <a:gd name="connsiteY3985" fmla="*/ 2009834 h 5359243"/>
              <a:gd name="connsiteX3986" fmla="*/ 6423274 w 8191242"/>
              <a:gd name="connsiteY3986" fmla="*/ 2024094 h 5359243"/>
              <a:gd name="connsiteX3987" fmla="*/ 6430078 w 8191242"/>
              <a:gd name="connsiteY3987" fmla="*/ 2040828 h 5359243"/>
              <a:gd name="connsiteX3988" fmla="*/ 6432973 w 8191242"/>
              <a:gd name="connsiteY3988" fmla="*/ 2045312 h 5359243"/>
              <a:gd name="connsiteX3989" fmla="*/ 6439736 w 8191242"/>
              <a:gd name="connsiteY3989" fmla="*/ 2045205 h 5359243"/>
              <a:gd name="connsiteX3990" fmla="*/ 6453635 w 8191242"/>
              <a:gd name="connsiteY3990" fmla="*/ 2044460 h 5359243"/>
              <a:gd name="connsiteX3991" fmla="*/ 6451300 w 8191242"/>
              <a:gd name="connsiteY3991" fmla="*/ 2021148 h 5359243"/>
              <a:gd name="connsiteX3992" fmla="*/ 6449247 w 8191242"/>
              <a:gd name="connsiteY3992" fmla="*/ 2013460 h 5359243"/>
              <a:gd name="connsiteX3993" fmla="*/ 6447048 w 8191242"/>
              <a:gd name="connsiteY3993" fmla="*/ 2011581 h 5359243"/>
              <a:gd name="connsiteX3994" fmla="*/ 6445955 w 8191242"/>
              <a:gd name="connsiteY3994" fmla="*/ 2013401 h 5359243"/>
              <a:gd name="connsiteX3995" fmla="*/ 6448223 w 8191242"/>
              <a:gd name="connsiteY3995" fmla="*/ 2033782 h 5359243"/>
              <a:gd name="connsiteX3996" fmla="*/ 6440159 w 8191242"/>
              <a:gd name="connsiteY3996" fmla="*/ 2017678 h 5359243"/>
              <a:gd name="connsiteX3997" fmla="*/ 6432094 w 8191242"/>
              <a:gd name="connsiteY3997" fmla="*/ 2025731 h 5359243"/>
              <a:gd name="connsiteX3998" fmla="*/ 6424165 w 8191242"/>
              <a:gd name="connsiteY3998" fmla="*/ 2009897 h 5359243"/>
              <a:gd name="connsiteX3999" fmla="*/ 7417855 w 8191242"/>
              <a:gd name="connsiteY3999" fmla="*/ 2009785 h 5359243"/>
              <a:gd name="connsiteX4000" fmla="*/ 7424511 w 8191242"/>
              <a:gd name="connsiteY4000" fmla="*/ 2010601 h 5359243"/>
              <a:gd name="connsiteX4001" fmla="*/ 7432256 w 8191242"/>
              <a:gd name="connsiteY4001" fmla="*/ 2028028 h 5359243"/>
              <a:gd name="connsiteX4002" fmla="*/ 7416766 w 8191242"/>
              <a:gd name="connsiteY4002" fmla="*/ 2036742 h 5359243"/>
              <a:gd name="connsiteX4003" fmla="*/ 7417855 w 8191242"/>
              <a:gd name="connsiteY4003" fmla="*/ 2009785 h 5359243"/>
              <a:gd name="connsiteX4004" fmla="*/ 7165656 w 8191242"/>
              <a:gd name="connsiteY4004" fmla="*/ 2009633 h 5359243"/>
              <a:gd name="connsiteX4005" fmla="*/ 7173997 w 8191242"/>
              <a:gd name="connsiteY4005" fmla="*/ 2009633 h 5359243"/>
              <a:gd name="connsiteX4006" fmla="*/ 7178168 w 8191242"/>
              <a:gd name="connsiteY4006" fmla="*/ 2029876 h 5359243"/>
              <a:gd name="connsiteX4007" fmla="*/ 7181556 w 8191242"/>
              <a:gd name="connsiteY4007" fmla="*/ 2046323 h 5359243"/>
              <a:gd name="connsiteX4008" fmla="*/ 7173997 w 8191242"/>
              <a:gd name="connsiteY4008" fmla="*/ 2033924 h 5359243"/>
              <a:gd name="connsiteX4009" fmla="*/ 7165656 w 8191242"/>
              <a:gd name="connsiteY4009" fmla="*/ 2009633 h 5359243"/>
              <a:gd name="connsiteX4010" fmla="*/ 4791680 w 8191242"/>
              <a:gd name="connsiteY4010" fmla="*/ 2009428 h 5359243"/>
              <a:gd name="connsiteX4011" fmla="*/ 4791017 w 8191242"/>
              <a:gd name="connsiteY4011" fmla="*/ 2009587 h 5359243"/>
              <a:gd name="connsiteX4012" fmla="*/ 4791018 w 8191242"/>
              <a:gd name="connsiteY4012" fmla="*/ 2009600 h 5359243"/>
              <a:gd name="connsiteX4013" fmla="*/ 4719207 w 8191242"/>
              <a:gd name="connsiteY4013" fmla="*/ 2006151 h 5359243"/>
              <a:gd name="connsiteX4014" fmla="*/ 4719312 w 8191242"/>
              <a:gd name="connsiteY4014" fmla="*/ 2007394 h 5359243"/>
              <a:gd name="connsiteX4015" fmla="*/ 4722579 w 8191242"/>
              <a:gd name="connsiteY4015" fmla="*/ 2009558 h 5359243"/>
              <a:gd name="connsiteX4016" fmla="*/ 7634724 w 8191242"/>
              <a:gd name="connsiteY4016" fmla="*/ 2002406 h 5359243"/>
              <a:gd name="connsiteX4017" fmla="*/ 7651322 w 8191242"/>
              <a:gd name="connsiteY4017" fmla="*/ 2010407 h 5359243"/>
              <a:gd name="connsiteX4018" fmla="*/ 7651322 w 8191242"/>
              <a:gd name="connsiteY4018" fmla="*/ 2082437 h 5359243"/>
              <a:gd name="connsiteX4019" fmla="*/ 7645097 w 8191242"/>
              <a:gd name="connsiteY4019" fmla="*/ 2073431 h 5359243"/>
              <a:gd name="connsiteX4020" fmla="*/ 7634724 w 8191242"/>
              <a:gd name="connsiteY4020" fmla="*/ 2034417 h 5359243"/>
              <a:gd name="connsiteX4021" fmla="*/ 7618127 w 8191242"/>
              <a:gd name="connsiteY4021" fmla="*/ 2034417 h 5359243"/>
              <a:gd name="connsiteX4022" fmla="*/ 7634724 w 8191242"/>
              <a:gd name="connsiteY4022" fmla="*/ 2002406 h 5359243"/>
              <a:gd name="connsiteX4023" fmla="*/ 7393532 w 8191242"/>
              <a:gd name="connsiteY4023" fmla="*/ 2001889 h 5359243"/>
              <a:gd name="connsiteX4024" fmla="*/ 7401277 w 8191242"/>
              <a:gd name="connsiteY4024" fmla="*/ 2001889 h 5359243"/>
              <a:gd name="connsiteX4025" fmla="*/ 7409021 w 8191242"/>
              <a:gd name="connsiteY4025" fmla="*/ 2027448 h 5359243"/>
              <a:gd name="connsiteX4026" fmla="*/ 7401277 w 8191242"/>
              <a:gd name="connsiteY4026" fmla="*/ 2027448 h 5359243"/>
              <a:gd name="connsiteX4027" fmla="*/ 7401277 w 8191242"/>
              <a:gd name="connsiteY4027" fmla="*/ 2044486 h 5359243"/>
              <a:gd name="connsiteX4028" fmla="*/ 7393532 w 8191242"/>
              <a:gd name="connsiteY4028" fmla="*/ 2001889 h 5359243"/>
              <a:gd name="connsiteX4029" fmla="*/ 7296722 w 8191242"/>
              <a:gd name="connsiteY4029" fmla="*/ 2001889 h 5359243"/>
              <a:gd name="connsiteX4030" fmla="*/ 7304744 w 8191242"/>
              <a:gd name="connsiteY4030" fmla="*/ 2001889 h 5359243"/>
              <a:gd name="connsiteX4031" fmla="*/ 7320788 w 8191242"/>
              <a:gd name="connsiteY4031" fmla="*/ 2018410 h 5359243"/>
              <a:gd name="connsiteX4032" fmla="*/ 7311762 w 8191242"/>
              <a:gd name="connsiteY4032" fmla="*/ 2045259 h 5359243"/>
              <a:gd name="connsiteX4033" fmla="*/ 7311859 w 8191242"/>
              <a:gd name="connsiteY4033" fmla="*/ 2047535 h 5359243"/>
              <a:gd name="connsiteX4034" fmla="*/ 7307752 w 8191242"/>
              <a:gd name="connsiteY4034" fmla="*/ 2029770 h 5359243"/>
              <a:gd name="connsiteX4035" fmla="*/ 7296722 w 8191242"/>
              <a:gd name="connsiteY4035" fmla="*/ 2001889 h 5359243"/>
              <a:gd name="connsiteX4036" fmla="*/ 6827240 w 8191242"/>
              <a:gd name="connsiteY4036" fmla="*/ 2001574 h 5359243"/>
              <a:gd name="connsiteX4037" fmla="*/ 6833289 w 8191242"/>
              <a:gd name="connsiteY4037" fmla="*/ 2013652 h 5359243"/>
              <a:gd name="connsiteX4038" fmla="*/ 6833015 w 8191242"/>
              <a:gd name="connsiteY4038" fmla="*/ 2014199 h 5359243"/>
              <a:gd name="connsiteX4039" fmla="*/ 4814616 w 8191242"/>
              <a:gd name="connsiteY4039" fmla="*/ 1996492 h 5359243"/>
              <a:gd name="connsiteX4040" fmla="*/ 4813320 w 8191242"/>
              <a:gd name="connsiteY4040" fmla="*/ 2000122 h 5359243"/>
              <a:gd name="connsiteX4041" fmla="*/ 4814211 w 8191242"/>
              <a:gd name="connsiteY4041" fmla="*/ 2003551 h 5359243"/>
              <a:gd name="connsiteX4042" fmla="*/ 4819701 w 8191242"/>
              <a:gd name="connsiteY4042" fmla="*/ 2002119 h 5359243"/>
              <a:gd name="connsiteX4043" fmla="*/ 4816289 w 8191242"/>
              <a:gd name="connsiteY4043" fmla="*/ 1997831 h 5359243"/>
              <a:gd name="connsiteX4044" fmla="*/ 4757870 w 8191242"/>
              <a:gd name="connsiteY4044" fmla="*/ 1994435 h 5359243"/>
              <a:gd name="connsiteX4045" fmla="*/ 4751569 w 8191242"/>
              <a:gd name="connsiteY4045" fmla="*/ 2007897 h 5359243"/>
              <a:gd name="connsiteX4046" fmla="*/ 4741574 w 8191242"/>
              <a:gd name="connsiteY4046" fmla="*/ 2010529 h 5359243"/>
              <a:gd name="connsiteX4047" fmla="*/ 4741731 w 8191242"/>
              <a:gd name="connsiteY4047" fmla="*/ 2010676 h 5359243"/>
              <a:gd name="connsiteX4048" fmla="*/ 4754057 w 8191242"/>
              <a:gd name="connsiteY4048" fmla="*/ 2019239 h 5359243"/>
              <a:gd name="connsiteX4049" fmla="*/ 4767931 w 8191242"/>
              <a:gd name="connsiteY4049" fmla="*/ 2015621 h 5359243"/>
              <a:gd name="connsiteX4050" fmla="*/ 4769495 w 8191242"/>
              <a:gd name="connsiteY4050" fmla="*/ 2006864 h 5359243"/>
              <a:gd name="connsiteX4051" fmla="*/ 4775199 w 8191242"/>
              <a:gd name="connsiteY4051" fmla="*/ 2004790 h 5359243"/>
              <a:gd name="connsiteX4052" fmla="*/ 4776378 w 8191242"/>
              <a:gd name="connsiteY4052" fmla="*/ 2004361 h 5359243"/>
              <a:gd name="connsiteX4053" fmla="*/ 4777148 w 8191242"/>
              <a:gd name="connsiteY4053" fmla="*/ 2002362 h 5359243"/>
              <a:gd name="connsiteX4054" fmla="*/ 4757870 w 8191242"/>
              <a:gd name="connsiteY4054" fmla="*/ 1994435 h 5359243"/>
              <a:gd name="connsiteX4055" fmla="*/ 4709484 w 8191242"/>
              <a:gd name="connsiteY4055" fmla="*/ 1994435 h 5359243"/>
              <a:gd name="connsiteX4056" fmla="*/ 4706460 w 8191242"/>
              <a:gd name="connsiteY4056" fmla="*/ 2007521 h 5359243"/>
              <a:gd name="connsiteX4057" fmla="*/ 4708570 w 8191242"/>
              <a:gd name="connsiteY4057" fmla="*/ 2020862 h 5359243"/>
              <a:gd name="connsiteX4058" fmla="*/ 4713898 w 8191242"/>
              <a:gd name="connsiteY4058" fmla="*/ 2020415 h 5359243"/>
              <a:gd name="connsiteX4059" fmla="*/ 4719115 w 8191242"/>
              <a:gd name="connsiteY4059" fmla="*/ 2013670 h 5359243"/>
              <a:gd name="connsiteX4060" fmla="*/ 6528863 w 8191242"/>
              <a:gd name="connsiteY4060" fmla="*/ 1993522 h 5359243"/>
              <a:gd name="connsiteX4061" fmla="*/ 6536136 w 8191242"/>
              <a:gd name="connsiteY4061" fmla="*/ 2025595 h 5359243"/>
              <a:gd name="connsiteX4062" fmla="*/ 6542985 w 8191242"/>
              <a:gd name="connsiteY4062" fmla="*/ 2024680 h 5359243"/>
              <a:gd name="connsiteX4063" fmla="*/ 6544992 w 8191242"/>
              <a:gd name="connsiteY4063" fmla="*/ 2014785 h 5359243"/>
              <a:gd name="connsiteX4064" fmla="*/ 6553056 w 8191242"/>
              <a:gd name="connsiteY4064" fmla="*/ 2017678 h 5359243"/>
              <a:gd name="connsiteX4065" fmla="*/ 6528863 w 8191242"/>
              <a:gd name="connsiteY4065" fmla="*/ 1993522 h 5359243"/>
              <a:gd name="connsiteX4066" fmla="*/ 6485772 w 8191242"/>
              <a:gd name="connsiteY4066" fmla="*/ 1990125 h 5359243"/>
              <a:gd name="connsiteX4067" fmla="*/ 6484599 w 8191242"/>
              <a:gd name="connsiteY4067" fmla="*/ 1990679 h 5359243"/>
              <a:gd name="connsiteX4068" fmla="*/ 6484223 w 8191242"/>
              <a:gd name="connsiteY4068" fmla="*/ 1991114 h 5359243"/>
              <a:gd name="connsiteX4069" fmla="*/ 6482999 w 8191242"/>
              <a:gd name="connsiteY4069" fmla="*/ 2000950 h 5359243"/>
              <a:gd name="connsiteX4070" fmla="*/ 6485520 w 8191242"/>
              <a:gd name="connsiteY4070" fmla="*/ 1999561 h 5359243"/>
              <a:gd name="connsiteX4071" fmla="*/ 6496609 w 8191242"/>
              <a:gd name="connsiteY4071" fmla="*/ 2001574 h 5359243"/>
              <a:gd name="connsiteX4072" fmla="*/ 6485772 w 8191242"/>
              <a:gd name="connsiteY4072" fmla="*/ 1990125 h 5359243"/>
              <a:gd name="connsiteX4073" fmla="*/ 4718415 w 8191242"/>
              <a:gd name="connsiteY4073" fmla="*/ 1988893 h 5359243"/>
              <a:gd name="connsiteX4074" fmla="*/ 4718475 w 8191242"/>
              <a:gd name="connsiteY4074" fmla="*/ 1989394 h 5359243"/>
              <a:gd name="connsiteX4075" fmla="*/ 4718506 w 8191242"/>
              <a:gd name="connsiteY4075" fmla="*/ 1989159 h 5359243"/>
              <a:gd name="connsiteX4076" fmla="*/ 7643023 w 8191242"/>
              <a:gd name="connsiteY4076" fmla="*/ 1986399 h 5359243"/>
              <a:gd name="connsiteX4077" fmla="*/ 7667916 w 8191242"/>
              <a:gd name="connsiteY4077" fmla="*/ 1986399 h 5359243"/>
              <a:gd name="connsiteX4078" fmla="*/ 7667916 w 8191242"/>
              <a:gd name="connsiteY4078" fmla="*/ 2042420 h 5359243"/>
              <a:gd name="connsiteX4079" fmla="*/ 7651322 w 8191242"/>
              <a:gd name="connsiteY4079" fmla="*/ 2010407 h 5359243"/>
              <a:gd name="connsiteX4080" fmla="*/ 7643023 w 8191242"/>
              <a:gd name="connsiteY4080" fmla="*/ 1986399 h 5359243"/>
              <a:gd name="connsiteX4081" fmla="*/ 5675606 w 8191242"/>
              <a:gd name="connsiteY4081" fmla="*/ 1980077 h 5359243"/>
              <a:gd name="connsiteX4082" fmla="*/ 5670079 w 8191242"/>
              <a:gd name="connsiteY4082" fmla="*/ 1981064 h 5359243"/>
              <a:gd name="connsiteX4083" fmla="*/ 5667382 w 8191242"/>
              <a:gd name="connsiteY4083" fmla="*/ 1982828 h 5359243"/>
              <a:gd name="connsiteX4084" fmla="*/ 5667253 w 8191242"/>
              <a:gd name="connsiteY4084" fmla="*/ 1981569 h 5359243"/>
              <a:gd name="connsiteX4085" fmla="*/ 5665202 w 8191242"/>
              <a:gd name="connsiteY4085" fmla="*/ 1981935 h 5359243"/>
              <a:gd name="connsiteX4086" fmla="*/ 5655781 w 8191242"/>
              <a:gd name="connsiteY4086" fmla="*/ 1986813 h 5359243"/>
              <a:gd name="connsiteX4087" fmla="*/ 5655635 w 8191242"/>
              <a:gd name="connsiteY4087" fmla="*/ 1985236 h 5359243"/>
              <a:gd name="connsiteX4088" fmla="*/ 5641803 w 8191242"/>
              <a:gd name="connsiteY4088" fmla="*/ 1993522 h 5359243"/>
              <a:gd name="connsiteX4089" fmla="*/ 5639567 w 8191242"/>
              <a:gd name="connsiteY4089" fmla="*/ 1990883 h 5359243"/>
              <a:gd name="connsiteX4090" fmla="*/ 5635768 w 8191242"/>
              <a:gd name="connsiteY4090" fmla="*/ 1995810 h 5359243"/>
              <a:gd name="connsiteX4091" fmla="*/ 5634600 w 8191242"/>
              <a:gd name="connsiteY4091" fmla="*/ 1996909 h 5359243"/>
              <a:gd name="connsiteX4092" fmla="*/ 5635755 w 8191242"/>
              <a:gd name="connsiteY4092" fmla="*/ 2001448 h 5359243"/>
              <a:gd name="connsiteX4093" fmla="*/ 5631722 w 8191242"/>
              <a:gd name="connsiteY4093" fmla="*/ 2002582 h 5359243"/>
              <a:gd name="connsiteX4094" fmla="*/ 5629850 w 8191242"/>
              <a:gd name="connsiteY4094" fmla="*/ 2001380 h 5359243"/>
              <a:gd name="connsiteX4095" fmla="*/ 5628791 w 8191242"/>
              <a:gd name="connsiteY4095" fmla="*/ 2002377 h 5359243"/>
              <a:gd name="connsiteX4096" fmla="*/ 5625866 w 8191242"/>
              <a:gd name="connsiteY4096" fmla="*/ 1998822 h 5359243"/>
              <a:gd name="connsiteX4097" fmla="*/ 5621604 w 8191242"/>
              <a:gd name="connsiteY4097" fmla="*/ 1996086 h 5359243"/>
              <a:gd name="connsiteX4098" fmla="*/ 5619530 w 8191242"/>
              <a:gd name="connsiteY4098" fmla="*/ 1998785 h 5359243"/>
              <a:gd name="connsiteX4099" fmla="*/ 5622575 w 8191242"/>
              <a:gd name="connsiteY4099" fmla="*/ 2002748 h 5359243"/>
              <a:gd name="connsiteX4100" fmla="*/ 5620510 w 8191242"/>
              <a:gd name="connsiteY4100" fmla="*/ 2007991 h 5359243"/>
              <a:gd name="connsiteX4101" fmla="*/ 5620636 w 8191242"/>
              <a:gd name="connsiteY4101" fmla="*/ 2008619 h 5359243"/>
              <a:gd name="connsiteX4102" fmla="*/ 5617611 w 8191242"/>
              <a:gd name="connsiteY4102" fmla="*/ 2017678 h 5359243"/>
              <a:gd name="connsiteX4103" fmla="*/ 5630517 w 8191242"/>
              <a:gd name="connsiteY4103" fmla="*/ 2018905 h 5359243"/>
              <a:gd name="connsiteX4104" fmla="*/ 5632381 w 8191242"/>
              <a:gd name="connsiteY4104" fmla="*/ 2007726 h 5359243"/>
              <a:gd name="connsiteX4105" fmla="*/ 5645934 w 8191242"/>
              <a:gd name="connsiteY4105" fmla="*/ 1996109 h 5359243"/>
              <a:gd name="connsiteX4106" fmla="*/ 5649806 w 8191242"/>
              <a:gd name="connsiteY4106" fmla="*/ 2015471 h 5359243"/>
              <a:gd name="connsiteX4107" fmla="*/ 5649825 w 8191242"/>
              <a:gd name="connsiteY4107" fmla="*/ 2015565 h 5359243"/>
              <a:gd name="connsiteX4108" fmla="*/ 5657302 w 8191242"/>
              <a:gd name="connsiteY4108" fmla="*/ 2015414 h 5359243"/>
              <a:gd name="connsiteX4109" fmla="*/ 5664030 w 8191242"/>
              <a:gd name="connsiteY4109" fmla="*/ 2023397 h 5359243"/>
              <a:gd name="connsiteX4110" fmla="*/ 5665656 w 8191242"/>
              <a:gd name="connsiteY4110" fmla="*/ 2022673 h 5359243"/>
              <a:gd name="connsiteX4111" fmla="*/ 5664989 w 8191242"/>
              <a:gd name="connsiteY4111" fmla="*/ 2016672 h 5359243"/>
              <a:gd name="connsiteX4112" fmla="*/ 5657932 w 8191242"/>
              <a:gd name="connsiteY4112" fmla="*/ 2001574 h 5359243"/>
              <a:gd name="connsiteX4113" fmla="*/ 5664989 w 8191242"/>
              <a:gd name="connsiteY4113" fmla="*/ 2008242 h 5359243"/>
              <a:gd name="connsiteX4114" fmla="*/ 5671516 w 8191242"/>
              <a:gd name="connsiteY4114" fmla="*/ 2012316 h 5359243"/>
              <a:gd name="connsiteX4115" fmla="*/ 5672072 w 8191242"/>
              <a:gd name="connsiteY4115" fmla="*/ 2010297 h 5359243"/>
              <a:gd name="connsiteX4116" fmla="*/ 5675322 w 8191242"/>
              <a:gd name="connsiteY4116" fmla="*/ 2003516 h 5359243"/>
              <a:gd name="connsiteX4117" fmla="*/ 5674061 w 8191242"/>
              <a:gd name="connsiteY4117" fmla="*/ 1993522 h 5359243"/>
              <a:gd name="connsiteX4118" fmla="*/ 5686039 w 8191242"/>
              <a:gd name="connsiteY4118" fmla="*/ 2002512 h 5359243"/>
              <a:gd name="connsiteX4119" fmla="*/ 5687531 w 8191242"/>
              <a:gd name="connsiteY4119" fmla="*/ 2002748 h 5359243"/>
              <a:gd name="connsiteX4120" fmla="*/ 5675606 w 8191242"/>
              <a:gd name="connsiteY4120" fmla="*/ 1980077 h 5359243"/>
              <a:gd name="connsiteX4121" fmla="*/ 6692630 w 8191242"/>
              <a:gd name="connsiteY4121" fmla="*/ 1978654 h 5359243"/>
              <a:gd name="connsiteX4122" fmla="*/ 6723609 w 8191242"/>
              <a:gd name="connsiteY4122" fmla="*/ 2050848 h 5359243"/>
              <a:gd name="connsiteX4123" fmla="*/ 6731354 w 8191242"/>
              <a:gd name="connsiteY4123" fmla="*/ 2066891 h 5359243"/>
              <a:gd name="connsiteX4124" fmla="*/ 6746843 w 8191242"/>
              <a:gd name="connsiteY4124" fmla="*/ 2050848 h 5359243"/>
              <a:gd name="connsiteX4125" fmla="*/ 6762333 w 8191242"/>
              <a:gd name="connsiteY4125" fmla="*/ 2082932 h 5359243"/>
              <a:gd name="connsiteX4126" fmla="*/ 6723609 w 8191242"/>
              <a:gd name="connsiteY4126" fmla="*/ 2082932 h 5359243"/>
              <a:gd name="connsiteX4127" fmla="*/ 6708120 w 8191242"/>
              <a:gd name="connsiteY4127" fmla="*/ 2026782 h 5359243"/>
              <a:gd name="connsiteX4128" fmla="*/ 6692630 w 8191242"/>
              <a:gd name="connsiteY4128" fmla="*/ 1978654 h 5359243"/>
              <a:gd name="connsiteX4129" fmla="*/ 4773998 w 8191242"/>
              <a:gd name="connsiteY4129" fmla="*/ 1978332 h 5359243"/>
              <a:gd name="connsiteX4130" fmla="*/ 4781840 w 8191242"/>
              <a:gd name="connsiteY4130" fmla="*/ 1997471 h 5359243"/>
              <a:gd name="connsiteX4131" fmla="*/ 4783199 w 8191242"/>
              <a:gd name="connsiteY4131" fmla="*/ 1989863 h 5359243"/>
              <a:gd name="connsiteX4132" fmla="*/ 4782440 w 8191242"/>
              <a:gd name="connsiteY4132" fmla="*/ 1988900 h 5359243"/>
              <a:gd name="connsiteX4133" fmla="*/ 4773998 w 8191242"/>
              <a:gd name="connsiteY4133" fmla="*/ 1978332 h 5359243"/>
              <a:gd name="connsiteX4134" fmla="*/ 5697815 w 8191242"/>
              <a:gd name="connsiteY4134" fmla="*/ 1975879 h 5359243"/>
              <a:gd name="connsiteX4135" fmla="*/ 5691454 w 8191242"/>
              <a:gd name="connsiteY4135" fmla="*/ 1977162 h 5359243"/>
              <a:gd name="connsiteX4136" fmla="*/ 5695652 w 8191242"/>
              <a:gd name="connsiteY4136" fmla="*/ 1986891 h 5359243"/>
              <a:gd name="connsiteX4137" fmla="*/ 5484831 w 8191242"/>
              <a:gd name="connsiteY4137" fmla="*/ 1975009 h 5359243"/>
              <a:gd name="connsiteX4138" fmla="*/ 5473463 w 8191242"/>
              <a:gd name="connsiteY4138" fmla="*/ 1980437 h 5359243"/>
              <a:gd name="connsiteX4139" fmla="*/ 5461493 w 8191242"/>
              <a:gd name="connsiteY4139" fmla="*/ 1990880 h 5359243"/>
              <a:gd name="connsiteX4140" fmla="*/ 5460887 w 8191242"/>
              <a:gd name="connsiteY4140" fmla="*/ 1993079 h 5359243"/>
              <a:gd name="connsiteX4141" fmla="*/ 5467519 w 8191242"/>
              <a:gd name="connsiteY4141" fmla="*/ 2002488 h 5359243"/>
              <a:gd name="connsiteX4142" fmla="*/ 5459455 w 8191242"/>
              <a:gd name="connsiteY4142" fmla="*/ 2002488 h 5359243"/>
              <a:gd name="connsiteX4143" fmla="*/ 5462939 w 8191242"/>
              <a:gd name="connsiteY4143" fmla="*/ 2007359 h 5359243"/>
              <a:gd name="connsiteX4144" fmla="*/ 5481121 w 8191242"/>
              <a:gd name="connsiteY4144" fmla="*/ 2001124 h 5359243"/>
              <a:gd name="connsiteX4145" fmla="*/ 5478985 w 8191242"/>
              <a:gd name="connsiteY4145" fmla="*/ 1999971 h 5359243"/>
              <a:gd name="connsiteX4146" fmla="*/ 5475583 w 8191242"/>
              <a:gd name="connsiteY4146" fmla="*/ 1986384 h 5359243"/>
              <a:gd name="connsiteX4147" fmla="*/ 5486672 w 8191242"/>
              <a:gd name="connsiteY4147" fmla="*/ 1991416 h 5359243"/>
              <a:gd name="connsiteX4148" fmla="*/ 5489828 w 8191242"/>
              <a:gd name="connsiteY4148" fmla="*/ 1998348 h 5359243"/>
              <a:gd name="connsiteX4149" fmla="*/ 5496412 w 8191242"/>
              <a:gd name="connsiteY4149" fmla="*/ 1996252 h 5359243"/>
              <a:gd name="connsiteX4150" fmla="*/ 5493727 w 8191242"/>
              <a:gd name="connsiteY4150" fmla="*/ 1992423 h 5359243"/>
              <a:gd name="connsiteX4151" fmla="*/ 5487176 w 8191242"/>
              <a:gd name="connsiteY4151" fmla="*/ 1984372 h 5359243"/>
              <a:gd name="connsiteX4152" fmla="*/ 7536652 w 8191242"/>
              <a:gd name="connsiteY4152" fmla="*/ 1974298 h 5359243"/>
              <a:gd name="connsiteX4153" fmla="*/ 7554623 w 8191242"/>
              <a:gd name="connsiteY4153" fmla="*/ 1978654 h 5359243"/>
              <a:gd name="connsiteX4154" fmla="*/ 7529064 w 8191242"/>
              <a:gd name="connsiteY4154" fmla="*/ 1978654 h 5359243"/>
              <a:gd name="connsiteX4155" fmla="*/ 7536652 w 8191242"/>
              <a:gd name="connsiteY4155" fmla="*/ 1974298 h 5359243"/>
              <a:gd name="connsiteX4156" fmla="*/ 6861871 w 8191242"/>
              <a:gd name="connsiteY4156" fmla="*/ 1973888 h 5359243"/>
              <a:gd name="connsiteX4157" fmla="*/ 6863529 w 8191242"/>
              <a:gd name="connsiteY4157" fmla="*/ 1980438 h 5359243"/>
              <a:gd name="connsiteX4158" fmla="*/ 6864095 w 8191242"/>
              <a:gd name="connsiteY4158" fmla="*/ 1985674 h 5359243"/>
              <a:gd name="connsiteX4159" fmla="*/ 4903511 w 8191242"/>
              <a:gd name="connsiteY4159" fmla="*/ 1972764 h 5359243"/>
              <a:gd name="connsiteX4160" fmla="*/ 4898002 w 8191242"/>
              <a:gd name="connsiteY4160" fmla="*/ 1976822 h 5359243"/>
              <a:gd name="connsiteX4161" fmla="*/ 4898266 w 8191242"/>
              <a:gd name="connsiteY4161" fmla="*/ 1977390 h 5359243"/>
              <a:gd name="connsiteX4162" fmla="*/ 4902419 w 8191242"/>
              <a:gd name="connsiteY4162" fmla="*/ 1976035 h 5359243"/>
              <a:gd name="connsiteX4163" fmla="*/ 4904806 w 8191242"/>
              <a:gd name="connsiteY4163" fmla="*/ 1975093 h 5359243"/>
              <a:gd name="connsiteX4164" fmla="*/ 5705676 w 8191242"/>
              <a:gd name="connsiteY4164" fmla="*/ 1971070 h 5359243"/>
              <a:gd name="connsiteX4165" fmla="*/ 5702034 w 8191242"/>
              <a:gd name="connsiteY4165" fmla="*/ 1975027 h 5359243"/>
              <a:gd name="connsiteX4166" fmla="*/ 5699585 w 8191242"/>
              <a:gd name="connsiteY4166" fmla="*/ 1975521 h 5359243"/>
              <a:gd name="connsiteX4167" fmla="*/ 5703769 w 8191242"/>
              <a:gd name="connsiteY4167" fmla="*/ 1986891 h 5359243"/>
              <a:gd name="connsiteX4168" fmla="*/ 5720007 w 8191242"/>
              <a:gd name="connsiteY4168" fmla="*/ 1971033 h 5359243"/>
              <a:gd name="connsiteX4169" fmla="*/ 5709733 w 8191242"/>
              <a:gd name="connsiteY4169" fmla="*/ 1988872 h 5359243"/>
              <a:gd name="connsiteX4170" fmla="*/ 5709979 w 8191242"/>
              <a:gd name="connsiteY4170" fmla="*/ 1990458 h 5359243"/>
              <a:gd name="connsiteX4171" fmla="*/ 5720765 w 8191242"/>
              <a:gd name="connsiteY4171" fmla="*/ 1979174 h 5359243"/>
              <a:gd name="connsiteX4172" fmla="*/ 7521319 w 8191242"/>
              <a:gd name="connsiteY4172" fmla="*/ 1970910 h 5359243"/>
              <a:gd name="connsiteX4173" fmla="*/ 7529064 w 8191242"/>
              <a:gd name="connsiteY4173" fmla="*/ 1994871 h 5359243"/>
              <a:gd name="connsiteX4174" fmla="*/ 7513574 w 8191242"/>
              <a:gd name="connsiteY4174" fmla="*/ 1994871 h 5359243"/>
              <a:gd name="connsiteX4175" fmla="*/ 7521319 w 8191242"/>
              <a:gd name="connsiteY4175" fmla="*/ 1970910 h 5359243"/>
              <a:gd name="connsiteX4176" fmla="*/ 7490340 w 8191242"/>
              <a:gd name="connsiteY4176" fmla="*/ 1970910 h 5359243"/>
              <a:gd name="connsiteX4177" fmla="*/ 7513574 w 8191242"/>
              <a:gd name="connsiteY4177" fmla="*/ 1994871 h 5359243"/>
              <a:gd name="connsiteX4178" fmla="*/ 7513574 w 8191242"/>
              <a:gd name="connsiteY4178" fmla="*/ 2018829 h 5359243"/>
              <a:gd name="connsiteX4179" fmla="*/ 7529064 w 8191242"/>
              <a:gd name="connsiteY4179" fmla="*/ 2098700 h 5359243"/>
              <a:gd name="connsiteX4180" fmla="*/ 7521319 w 8191242"/>
              <a:gd name="connsiteY4180" fmla="*/ 2034804 h 5359243"/>
              <a:gd name="connsiteX4181" fmla="*/ 7513574 w 8191242"/>
              <a:gd name="connsiteY4181" fmla="*/ 2034804 h 5359243"/>
              <a:gd name="connsiteX4182" fmla="*/ 7513574 w 8191242"/>
              <a:gd name="connsiteY4182" fmla="*/ 2066752 h 5359243"/>
              <a:gd name="connsiteX4183" fmla="*/ 7505830 w 8191242"/>
              <a:gd name="connsiteY4183" fmla="*/ 2026819 h 5359243"/>
              <a:gd name="connsiteX4184" fmla="*/ 7490340 w 8191242"/>
              <a:gd name="connsiteY4184" fmla="*/ 2002857 h 5359243"/>
              <a:gd name="connsiteX4185" fmla="*/ 7482596 w 8191242"/>
              <a:gd name="connsiteY4185" fmla="*/ 2018829 h 5359243"/>
              <a:gd name="connsiteX4186" fmla="*/ 7467106 w 8191242"/>
              <a:gd name="connsiteY4186" fmla="*/ 1994871 h 5359243"/>
              <a:gd name="connsiteX4187" fmla="*/ 7467106 w 8191242"/>
              <a:gd name="connsiteY4187" fmla="*/ 1978895 h 5359243"/>
              <a:gd name="connsiteX4188" fmla="*/ 7474851 w 8191242"/>
              <a:gd name="connsiteY4188" fmla="*/ 1986882 h 5359243"/>
              <a:gd name="connsiteX4189" fmla="*/ 7498085 w 8191242"/>
              <a:gd name="connsiteY4189" fmla="*/ 2002857 h 5359243"/>
              <a:gd name="connsiteX4190" fmla="*/ 7490340 w 8191242"/>
              <a:gd name="connsiteY4190" fmla="*/ 1970910 h 5359243"/>
              <a:gd name="connsiteX4191" fmla="*/ 6975312 w 8191242"/>
              <a:gd name="connsiteY4191" fmla="*/ 1970910 h 5359243"/>
              <a:gd name="connsiteX4192" fmla="*/ 7014036 w 8191242"/>
              <a:gd name="connsiteY4192" fmla="*/ 1970910 h 5359243"/>
              <a:gd name="connsiteX4193" fmla="*/ 7006292 w 8191242"/>
              <a:gd name="connsiteY4193" fmla="*/ 2001889 h 5359243"/>
              <a:gd name="connsiteX4194" fmla="*/ 7006292 w 8191242"/>
              <a:gd name="connsiteY4194" fmla="*/ 1994144 h 5359243"/>
              <a:gd name="connsiteX4195" fmla="*/ 6983058 w 8191242"/>
              <a:gd name="connsiteY4195" fmla="*/ 1978654 h 5359243"/>
              <a:gd name="connsiteX4196" fmla="*/ 6983058 w 8191242"/>
              <a:gd name="connsiteY4196" fmla="*/ 1986399 h 5359243"/>
              <a:gd name="connsiteX4197" fmla="*/ 6975312 w 8191242"/>
              <a:gd name="connsiteY4197" fmla="*/ 1970910 h 5359243"/>
              <a:gd name="connsiteX4198" fmla="*/ 5496586 w 8191242"/>
              <a:gd name="connsiteY4198" fmla="*/ 1969396 h 5359243"/>
              <a:gd name="connsiteX4199" fmla="*/ 5488093 w 8191242"/>
              <a:gd name="connsiteY4199" fmla="*/ 1973451 h 5359243"/>
              <a:gd name="connsiteX4200" fmla="*/ 5490704 w 8191242"/>
              <a:gd name="connsiteY4200" fmla="*/ 1975313 h 5359243"/>
              <a:gd name="connsiteX4201" fmla="*/ 5491712 w 8191242"/>
              <a:gd name="connsiteY4201" fmla="*/ 1986384 h 5359243"/>
              <a:gd name="connsiteX4202" fmla="*/ 5495744 w 8191242"/>
              <a:gd name="connsiteY4202" fmla="*/ 1971287 h 5359243"/>
              <a:gd name="connsiteX4203" fmla="*/ 4989932 w 8191242"/>
              <a:gd name="connsiteY4203" fmla="*/ 1963901 h 5359243"/>
              <a:gd name="connsiteX4204" fmla="*/ 4988362 w 8191242"/>
              <a:gd name="connsiteY4204" fmla="*/ 1967234 h 5359243"/>
              <a:gd name="connsiteX4205" fmla="*/ 4988941 w 8191242"/>
              <a:gd name="connsiteY4205" fmla="*/ 1968919 h 5359243"/>
              <a:gd name="connsiteX4206" fmla="*/ 4991216 w 8191242"/>
              <a:gd name="connsiteY4206" fmla="*/ 1965889 h 5359243"/>
              <a:gd name="connsiteX4207" fmla="*/ 7350935 w 8191242"/>
              <a:gd name="connsiteY4207" fmla="*/ 1963165 h 5359243"/>
              <a:gd name="connsiteX4208" fmla="*/ 7376493 w 8191242"/>
              <a:gd name="connsiteY4208" fmla="*/ 1995693 h 5359243"/>
              <a:gd name="connsiteX4209" fmla="*/ 7359455 w 8191242"/>
              <a:gd name="connsiteY4209" fmla="*/ 1995693 h 5359243"/>
              <a:gd name="connsiteX4210" fmla="*/ 7385014 w 8191242"/>
              <a:gd name="connsiteY4210" fmla="*/ 2028221 h 5359243"/>
              <a:gd name="connsiteX4211" fmla="*/ 7367973 w 8191242"/>
              <a:gd name="connsiteY4211" fmla="*/ 2036353 h 5359243"/>
              <a:gd name="connsiteX4212" fmla="*/ 7350935 w 8191242"/>
              <a:gd name="connsiteY4212" fmla="*/ 1987560 h 5359243"/>
              <a:gd name="connsiteX4213" fmla="*/ 7350935 w 8191242"/>
              <a:gd name="connsiteY4213" fmla="*/ 1963165 h 5359243"/>
              <a:gd name="connsiteX4214" fmla="*/ 6754588 w 8191242"/>
              <a:gd name="connsiteY4214" fmla="*/ 1963165 h 5359243"/>
              <a:gd name="connsiteX4215" fmla="*/ 6763626 w 8191242"/>
              <a:gd name="connsiteY4215" fmla="*/ 1978654 h 5359243"/>
              <a:gd name="connsiteX4216" fmla="*/ 6781696 w 8191242"/>
              <a:gd name="connsiteY4216" fmla="*/ 1978654 h 5359243"/>
              <a:gd name="connsiteX4217" fmla="*/ 6763626 w 8191242"/>
              <a:gd name="connsiteY4217" fmla="*/ 1986399 h 5359243"/>
              <a:gd name="connsiteX4218" fmla="*/ 6754588 w 8191242"/>
              <a:gd name="connsiteY4218" fmla="*/ 1963165 h 5359243"/>
              <a:gd name="connsiteX4219" fmla="*/ 5736248 w 8191242"/>
              <a:gd name="connsiteY4219" fmla="*/ 1963103 h 5359243"/>
              <a:gd name="connsiteX4220" fmla="*/ 5728128 w 8191242"/>
              <a:gd name="connsiteY4220" fmla="*/ 1986891 h 5359243"/>
              <a:gd name="connsiteX4221" fmla="*/ 5725248 w 8191242"/>
              <a:gd name="connsiteY4221" fmla="*/ 1984882 h 5359243"/>
              <a:gd name="connsiteX4222" fmla="*/ 5725469 w 8191242"/>
              <a:gd name="connsiteY4222" fmla="*/ 1985470 h 5359243"/>
              <a:gd name="connsiteX4223" fmla="*/ 5722445 w 8191242"/>
              <a:gd name="connsiteY4223" fmla="*/ 1993522 h 5359243"/>
              <a:gd name="connsiteX4224" fmla="*/ 5742842 w 8191242"/>
              <a:gd name="connsiteY4224" fmla="*/ 1983539 h 5359243"/>
              <a:gd name="connsiteX4225" fmla="*/ 5740308 w 8191242"/>
              <a:gd name="connsiteY4225" fmla="*/ 1977969 h 5359243"/>
              <a:gd name="connsiteX4226" fmla="*/ 5736248 w 8191242"/>
              <a:gd name="connsiteY4226" fmla="*/ 1963103 h 5359243"/>
              <a:gd name="connsiteX4227" fmla="*/ 4931262 w 8191242"/>
              <a:gd name="connsiteY4227" fmla="*/ 1961961 h 5359243"/>
              <a:gd name="connsiteX4228" fmla="*/ 4932479 w 8191242"/>
              <a:gd name="connsiteY4228" fmla="*/ 1964175 h 5359243"/>
              <a:gd name="connsiteX4229" fmla="*/ 4935631 w 8191242"/>
              <a:gd name="connsiteY4229" fmla="*/ 1962931 h 5359243"/>
              <a:gd name="connsiteX4230" fmla="*/ 7997672 w 8191242"/>
              <a:gd name="connsiteY4230" fmla="*/ 1961374 h 5359243"/>
              <a:gd name="connsiteX4231" fmla="*/ 8005595 w 8191242"/>
              <a:gd name="connsiteY4231" fmla="*/ 1979235 h 5359243"/>
              <a:gd name="connsiteX4232" fmla="*/ 8037789 w 8191242"/>
              <a:gd name="connsiteY4232" fmla="*/ 1979235 h 5359243"/>
              <a:gd name="connsiteX4233" fmla="*/ 8029741 w 8191242"/>
              <a:gd name="connsiteY4233" fmla="*/ 2010990 h 5359243"/>
              <a:gd name="connsiteX4234" fmla="*/ 7852673 w 8191242"/>
              <a:gd name="connsiteY4234" fmla="*/ 2042742 h 5359243"/>
              <a:gd name="connsiteX4235" fmla="*/ 7856698 w 8191242"/>
              <a:gd name="connsiteY4235" fmla="*/ 2033812 h 5359243"/>
              <a:gd name="connsiteX4236" fmla="*/ 7860135 w 8191242"/>
              <a:gd name="connsiteY4236" fmla="*/ 2021100 h 5359243"/>
              <a:gd name="connsiteX4237" fmla="*/ 7855898 w 8191242"/>
              <a:gd name="connsiteY4237" fmla="*/ 2023571 h 5359243"/>
              <a:gd name="connsiteX4238" fmla="*/ 7818467 w 8191242"/>
              <a:gd name="connsiteY4238" fmla="*/ 2059613 h 5359243"/>
              <a:gd name="connsiteX4239" fmla="*/ 7812432 w 8191242"/>
              <a:gd name="connsiteY4239" fmla="*/ 2106248 h 5359243"/>
              <a:gd name="connsiteX4240" fmla="*/ 7796335 w 8191242"/>
              <a:gd name="connsiteY4240" fmla="*/ 2114189 h 5359243"/>
              <a:gd name="connsiteX4241" fmla="*/ 7804382 w 8191242"/>
              <a:gd name="connsiteY4241" fmla="*/ 2090374 h 5359243"/>
              <a:gd name="connsiteX4242" fmla="*/ 7788285 w 8191242"/>
              <a:gd name="connsiteY4242" fmla="*/ 2066557 h 5359243"/>
              <a:gd name="connsiteX4243" fmla="*/ 7756092 w 8191242"/>
              <a:gd name="connsiteY4243" fmla="*/ 2090374 h 5359243"/>
              <a:gd name="connsiteX4244" fmla="*/ 7731947 w 8191242"/>
              <a:gd name="connsiteY4244" fmla="*/ 2018927 h 5359243"/>
              <a:gd name="connsiteX4245" fmla="*/ 7748045 w 8191242"/>
              <a:gd name="connsiteY4245" fmla="*/ 2066557 h 5359243"/>
              <a:gd name="connsiteX4246" fmla="*/ 7723898 w 8191242"/>
              <a:gd name="connsiteY4246" fmla="*/ 2050682 h 5359243"/>
              <a:gd name="connsiteX4247" fmla="*/ 7731947 w 8191242"/>
              <a:gd name="connsiteY4247" fmla="*/ 2034804 h 5359243"/>
              <a:gd name="connsiteX4248" fmla="*/ 7715851 w 8191242"/>
              <a:gd name="connsiteY4248" fmla="*/ 2010990 h 5359243"/>
              <a:gd name="connsiteX4249" fmla="*/ 7699754 w 8191242"/>
              <a:gd name="connsiteY4249" fmla="*/ 2026864 h 5359243"/>
              <a:gd name="connsiteX4250" fmla="*/ 7691703 w 8191242"/>
              <a:gd name="connsiteY4250" fmla="*/ 2003050 h 5359243"/>
              <a:gd name="connsiteX4251" fmla="*/ 7699754 w 8191242"/>
              <a:gd name="connsiteY4251" fmla="*/ 1987173 h 5359243"/>
              <a:gd name="connsiteX4252" fmla="*/ 7715851 w 8191242"/>
              <a:gd name="connsiteY4252" fmla="*/ 2003050 h 5359243"/>
              <a:gd name="connsiteX4253" fmla="*/ 7756092 w 8191242"/>
              <a:gd name="connsiteY4253" fmla="*/ 2003050 h 5359243"/>
              <a:gd name="connsiteX4254" fmla="*/ 7772188 w 8191242"/>
              <a:gd name="connsiteY4254" fmla="*/ 1979235 h 5359243"/>
              <a:gd name="connsiteX4255" fmla="*/ 7764141 w 8191242"/>
              <a:gd name="connsiteY4255" fmla="*/ 1995113 h 5359243"/>
              <a:gd name="connsiteX4256" fmla="*/ 7828529 w 8191242"/>
              <a:gd name="connsiteY4256" fmla="*/ 1987173 h 5359243"/>
              <a:gd name="connsiteX4257" fmla="*/ 7836576 w 8191242"/>
              <a:gd name="connsiteY4257" fmla="*/ 2003050 h 5359243"/>
              <a:gd name="connsiteX4258" fmla="*/ 7884866 w 8191242"/>
              <a:gd name="connsiteY4258" fmla="*/ 1995113 h 5359243"/>
              <a:gd name="connsiteX4259" fmla="*/ 7909014 w 8191242"/>
              <a:gd name="connsiteY4259" fmla="*/ 1987173 h 5359243"/>
              <a:gd name="connsiteX4260" fmla="*/ 7981450 w 8191242"/>
              <a:gd name="connsiteY4260" fmla="*/ 1979235 h 5359243"/>
              <a:gd name="connsiteX4261" fmla="*/ 7989498 w 8191242"/>
              <a:gd name="connsiteY4261" fmla="*/ 1963358 h 5359243"/>
              <a:gd name="connsiteX4262" fmla="*/ 7997672 w 8191242"/>
              <a:gd name="connsiteY4262" fmla="*/ 1961374 h 5359243"/>
              <a:gd name="connsiteX4263" fmla="*/ 4922139 w 8191242"/>
              <a:gd name="connsiteY4263" fmla="*/ 1960697 h 5359243"/>
              <a:gd name="connsiteX4264" fmla="*/ 4916310 w 8191242"/>
              <a:gd name="connsiteY4264" fmla="*/ 1962330 h 5359243"/>
              <a:gd name="connsiteX4265" fmla="*/ 4913529 w 8191242"/>
              <a:gd name="connsiteY4265" fmla="*/ 1964760 h 5359243"/>
              <a:gd name="connsiteX4266" fmla="*/ 4915983 w 8191242"/>
              <a:gd name="connsiteY4266" fmla="*/ 1970683 h 5359243"/>
              <a:gd name="connsiteX4267" fmla="*/ 4920686 w 8191242"/>
              <a:gd name="connsiteY4267" fmla="*/ 1968827 h 5359243"/>
              <a:gd name="connsiteX4268" fmla="*/ 6873543 w 8191242"/>
              <a:gd name="connsiteY4268" fmla="*/ 1960535 h 5359243"/>
              <a:gd name="connsiteX4269" fmla="*/ 6875626 w 8191242"/>
              <a:gd name="connsiteY4269" fmla="*/ 1961313 h 5359243"/>
              <a:gd name="connsiteX4270" fmla="*/ 6875626 w 8191242"/>
              <a:gd name="connsiteY4270" fmla="*/ 1963999 h 5359243"/>
              <a:gd name="connsiteX4271" fmla="*/ 7593927 w 8191242"/>
              <a:gd name="connsiteY4271" fmla="*/ 1955420 h 5359243"/>
              <a:gd name="connsiteX4272" fmla="*/ 7610063 w 8191242"/>
              <a:gd name="connsiteY4272" fmla="*/ 1995435 h 5359243"/>
              <a:gd name="connsiteX4273" fmla="*/ 7593927 w 8191242"/>
              <a:gd name="connsiteY4273" fmla="*/ 2003438 h 5359243"/>
              <a:gd name="connsiteX4274" fmla="*/ 7610063 w 8191242"/>
              <a:gd name="connsiteY4274" fmla="*/ 2035451 h 5359243"/>
              <a:gd name="connsiteX4275" fmla="*/ 7610063 w 8191242"/>
              <a:gd name="connsiteY4275" fmla="*/ 2043452 h 5359243"/>
              <a:gd name="connsiteX4276" fmla="*/ 7596952 w 8191242"/>
              <a:gd name="connsiteY4276" fmla="*/ 2043452 h 5359243"/>
              <a:gd name="connsiteX4277" fmla="*/ 7578845 w 8191242"/>
              <a:gd name="connsiteY4277" fmla="*/ 2043452 h 5359243"/>
              <a:gd name="connsiteX4278" fmla="*/ 7578480 w 8191242"/>
              <a:gd name="connsiteY4278" fmla="*/ 2042620 h 5359243"/>
              <a:gd name="connsiteX4279" fmla="*/ 7586868 w 8191242"/>
              <a:gd name="connsiteY4279" fmla="*/ 2032448 h 5359243"/>
              <a:gd name="connsiteX4280" fmla="*/ 7601997 w 8191242"/>
              <a:gd name="connsiteY4280" fmla="*/ 2027448 h 5359243"/>
              <a:gd name="connsiteX4281" fmla="*/ 7577794 w 8191242"/>
              <a:gd name="connsiteY4281" fmla="*/ 2019445 h 5359243"/>
              <a:gd name="connsiteX4282" fmla="*/ 7575777 w 8191242"/>
              <a:gd name="connsiteY4282" fmla="*/ 2036451 h 5359243"/>
              <a:gd name="connsiteX4283" fmla="*/ 7578480 w 8191242"/>
              <a:gd name="connsiteY4283" fmla="*/ 2042620 h 5359243"/>
              <a:gd name="connsiteX4284" fmla="*/ 7577794 w 8191242"/>
              <a:gd name="connsiteY4284" fmla="*/ 2043452 h 5359243"/>
              <a:gd name="connsiteX4285" fmla="*/ 7578845 w 8191242"/>
              <a:gd name="connsiteY4285" fmla="*/ 2043452 h 5359243"/>
              <a:gd name="connsiteX4286" fmla="*/ 7585861 w 8191242"/>
              <a:gd name="connsiteY4286" fmla="*/ 2059458 h 5359243"/>
              <a:gd name="connsiteX4287" fmla="*/ 7577794 w 8191242"/>
              <a:gd name="connsiteY4287" fmla="*/ 2059458 h 5359243"/>
              <a:gd name="connsiteX4288" fmla="*/ 7569725 w 8191242"/>
              <a:gd name="connsiteY4288" fmla="*/ 2035451 h 5359243"/>
              <a:gd name="connsiteX4289" fmla="*/ 7537455 w 8191242"/>
              <a:gd name="connsiteY4289" fmla="*/ 2035451 h 5359243"/>
              <a:gd name="connsiteX4290" fmla="*/ 7521319 w 8191242"/>
              <a:gd name="connsiteY4290" fmla="*/ 2003438 h 5359243"/>
              <a:gd name="connsiteX4291" fmla="*/ 7529388 w 8191242"/>
              <a:gd name="connsiteY4291" fmla="*/ 1995435 h 5359243"/>
              <a:gd name="connsiteX4292" fmla="*/ 7537455 w 8191242"/>
              <a:gd name="connsiteY4292" fmla="*/ 2027448 h 5359243"/>
              <a:gd name="connsiteX4293" fmla="*/ 7545522 w 8191242"/>
              <a:gd name="connsiteY4293" fmla="*/ 1995435 h 5359243"/>
              <a:gd name="connsiteX4294" fmla="*/ 7569725 w 8191242"/>
              <a:gd name="connsiteY4294" fmla="*/ 2011441 h 5359243"/>
              <a:gd name="connsiteX4295" fmla="*/ 7577794 w 8191242"/>
              <a:gd name="connsiteY4295" fmla="*/ 1971427 h 5359243"/>
              <a:gd name="connsiteX4296" fmla="*/ 7593927 w 8191242"/>
              <a:gd name="connsiteY4296" fmla="*/ 1995435 h 5359243"/>
              <a:gd name="connsiteX4297" fmla="*/ 7593927 w 8191242"/>
              <a:gd name="connsiteY4297" fmla="*/ 1955420 h 5359243"/>
              <a:gd name="connsiteX4298" fmla="*/ 7441055 w 8191242"/>
              <a:gd name="connsiteY4298" fmla="*/ 1955420 h 5359243"/>
              <a:gd name="connsiteX4299" fmla="*/ 7441055 w 8191242"/>
              <a:gd name="connsiteY4299" fmla="*/ 1971339 h 5359243"/>
              <a:gd name="connsiteX4300" fmla="*/ 7497734 w 8191242"/>
              <a:gd name="connsiteY4300" fmla="*/ 2042978 h 5359243"/>
              <a:gd name="connsiteX4301" fmla="*/ 7505830 w 8191242"/>
              <a:gd name="connsiteY4301" fmla="*/ 2098700 h 5359243"/>
              <a:gd name="connsiteX4302" fmla="*/ 7489638 w 8191242"/>
              <a:gd name="connsiteY4302" fmla="*/ 2066860 h 5359243"/>
              <a:gd name="connsiteX4303" fmla="*/ 7489638 w 8191242"/>
              <a:gd name="connsiteY4303" fmla="*/ 2074819 h 5359243"/>
              <a:gd name="connsiteX4304" fmla="*/ 7457249 w 8191242"/>
              <a:gd name="connsiteY4304" fmla="*/ 2003179 h 5359243"/>
              <a:gd name="connsiteX4305" fmla="*/ 7441055 w 8191242"/>
              <a:gd name="connsiteY4305" fmla="*/ 2019100 h 5359243"/>
              <a:gd name="connsiteX4306" fmla="*/ 7416764 w 8191242"/>
              <a:gd name="connsiteY4306" fmla="*/ 1979300 h 5359243"/>
              <a:gd name="connsiteX4307" fmla="*/ 7441055 w 8191242"/>
              <a:gd name="connsiteY4307" fmla="*/ 2003179 h 5359243"/>
              <a:gd name="connsiteX4308" fmla="*/ 7449153 w 8191242"/>
              <a:gd name="connsiteY4308" fmla="*/ 1987261 h 5359243"/>
              <a:gd name="connsiteX4309" fmla="*/ 7441055 w 8191242"/>
              <a:gd name="connsiteY4309" fmla="*/ 1955420 h 5359243"/>
              <a:gd name="connsiteX4310" fmla="*/ 4983808 w 8191242"/>
              <a:gd name="connsiteY4310" fmla="*/ 1954999 h 5359243"/>
              <a:gd name="connsiteX4311" fmla="*/ 4984572 w 8191242"/>
              <a:gd name="connsiteY4311" fmla="*/ 1957288 h 5359243"/>
              <a:gd name="connsiteX4312" fmla="*/ 4986650 w 8191242"/>
              <a:gd name="connsiteY4312" fmla="*/ 1963514 h 5359243"/>
              <a:gd name="connsiteX4313" fmla="*/ 4989154 w 8191242"/>
              <a:gd name="connsiteY4313" fmla="*/ 1961105 h 5359243"/>
              <a:gd name="connsiteX4314" fmla="*/ 4988050 w 8191242"/>
              <a:gd name="connsiteY4314" fmla="*/ 1956021 h 5359243"/>
              <a:gd name="connsiteX4315" fmla="*/ 5728128 w 8191242"/>
              <a:gd name="connsiteY4315" fmla="*/ 1951101 h 5359243"/>
              <a:gd name="connsiteX4316" fmla="*/ 5722823 w 8191242"/>
              <a:gd name="connsiteY4316" fmla="*/ 1954017 h 5359243"/>
              <a:gd name="connsiteX4317" fmla="*/ 5722521 w 8191242"/>
              <a:gd name="connsiteY4317" fmla="*/ 1966242 h 5359243"/>
              <a:gd name="connsiteX4318" fmla="*/ 5728128 w 8191242"/>
              <a:gd name="connsiteY4318" fmla="*/ 1971033 h 5359243"/>
              <a:gd name="connsiteX4319" fmla="*/ 4986464 w 8191242"/>
              <a:gd name="connsiteY4319" fmla="*/ 1948711 h 5359243"/>
              <a:gd name="connsiteX4320" fmla="*/ 4984860 w 8191242"/>
              <a:gd name="connsiteY4320" fmla="*/ 1949262 h 5359243"/>
              <a:gd name="connsiteX4321" fmla="*/ 4987317 w 8191242"/>
              <a:gd name="connsiteY4321" fmla="*/ 1952640 h 5359243"/>
              <a:gd name="connsiteX4322" fmla="*/ 7691703 w 8191242"/>
              <a:gd name="connsiteY4322" fmla="*/ 1947675 h 5359243"/>
              <a:gd name="connsiteX4323" fmla="*/ 7699449 w 8191242"/>
              <a:gd name="connsiteY4323" fmla="*/ 1986399 h 5359243"/>
              <a:gd name="connsiteX4324" fmla="*/ 7652980 w 8191242"/>
              <a:gd name="connsiteY4324" fmla="*/ 1970910 h 5359243"/>
              <a:gd name="connsiteX4325" fmla="*/ 7691703 w 8191242"/>
              <a:gd name="connsiteY4325" fmla="*/ 1947675 h 5359243"/>
              <a:gd name="connsiteX4326" fmla="*/ 7021781 w 8191242"/>
              <a:gd name="connsiteY4326" fmla="*/ 1947675 h 5359243"/>
              <a:gd name="connsiteX4327" fmla="*/ 7045015 w 8191242"/>
              <a:gd name="connsiteY4327" fmla="*/ 1963165 h 5359243"/>
              <a:gd name="connsiteX4328" fmla="*/ 7021781 w 8191242"/>
              <a:gd name="connsiteY4328" fmla="*/ 1978654 h 5359243"/>
              <a:gd name="connsiteX4329" fmla="*/ 7037271 w 8191242"/>
              <a:gd name="connsiteY4329" fmla="*/ 1963165 h 5359243"/>
              <a:gd name="connsiteX4330" fmla="*/ 7021781 w 8191242"/>
              <a:gd name="connsiteY4330" fmla="*/ 1970910 h 5359243"/>
              <a:gd name="connsiteX4331" fmla="*/ 7021781 w 8191242"/>
              <a:gd name="connsiteY4331" fmla="*/ 1947675 h 5359243"/>
              <a:gd name="connsiteX4332" fmla="*/ 5614455 w 8191242"/>
              <a:gd name="connsiteY4332" fmla="*/ 1947245 h 5359243"/>
              <a:gd name="connsiteX4333" fmla="*/ 5611409 w 8191242"/>
              <a:gd name="connsiteY4333" fmla="*/ 1956165 h 5359243"/>
              <a:gd name="connsiteX4334" fmla="*/ 5611785 w 8191242"/>
              <a:gd name="connsiteY4334" fmla="*/ 1957998 h 5359243"/>
              <a:gd name="connsiteX4335" fmla="*/ 5612067 w 8191242"/>
              <a:gd name="connsiteY4335" fmla="*/ 1957791 h 5359243"/>
              <a:gd name="connsiteX4336" fmla="*/ 5617798 w 8191242"/>
              <a:gd name="connsiteY4336" fmla="*/ 1954590 h 5359243"/>
              <a:gd name="connsiteX4337" fmla="*/ 5773166 w 8191242"/>
              <a:gd name="connsiteY4337" fmla="*/ 1943899 h 5359243"/>
              <a:gd name="connsiteX4338" fmla="*/ 5758703 w 8191242"/>
              <a:gd name="connsiteY4338" fmla="*/ 1954059 h 5359243"/>
              <a:gd name="connsiteX4339" fmla="*/ 5759814 w 8191242"/>
              <a:gd name="connsiteY4339" fmla="*/ 1950084 h 5359243"/>
              <a:gd name="connsiteX4340" fmla="*/ 5754702 w 8191242"/>
              <a:gd name="connsiteY4340" fmla="*/ 1961313 h 5359243"/>
              <a:gd name="connsiteX4341" fmla="*/ 5754075 w 8191242"/>
              <a:gd name="connsiteY4341" fmla="*/ 1961010 h 5359243"/>
              <a:gd name="connsiteX4342" fmla="*/ 5754898 w 8191242"/>
              <a:gd name="connsiteY4342" fmla="*/ 1962856 h 5359243"/>
              <a:gd name="connsiteX4343" fmla="*/ 5760607 w 8191242"/>
              <a:gd name="connsiteY4343" fmla="*/ 1963103 h 5359243"/>
              <a:gd name="connsiteX4344" fmla="*/ 5749441 w 8191242"/>
              <a:gd name="connsiteY4344" fmla="*/ 1967067 h 5359243"/>
              <a:gd name="connsiteX4345" fmla="*/ 5747017 w 8191242"/>
              <a:gd name="connsiteY4345" fmla="*/ 1957597 h 5359243"/>
              <a:gd name="connsiteX4346" fmla="*/ 5746638 w 8191242"/>
              <a:gd name="connsiteY4346" fmla="*/ 1957413 h 5359243"/>
              <a:gd name="connsiteX4347" fmla="*/ 5744637 w 8191242"/>
              <a:gd name="connsiteY4347" fmla="*/ 1948303 h 5359243"/>
              <a:gd name="connsiteX4348" fmla="*/ 5744367 w 8191242"/>
              <a:gd name="connsiteY4348" fmla="*/ 1947245 h 5359243"/>
              <a:gd name="connsiteX4349" fmla="*/ 5747413 w 8191242"/>
              <a:gd name="connsiteY4349" fmla="*/ 1970040 h 5359243"/>
              <a:gd name="connsiteX4350" fmla="*/ 5749707 w 8191242"/>
              <a:gd name="connsiteY4350" fmla="*/ 1980178 h 5359243"/>
              <a:gd name="connsiteX4351" fmla="*/ 5773855 w 8191242"/>
              <a:gd name="connsiteY4351" fmla="*/ 1968359 h 5359243"/>
              <a:gd name="connsiteX4352" fmla="*/ 5776896 w 8191242"/>
              <a:gd name="connsiteY4352" fmla="*/ 1967887 h 5359243"/>
              <a:gd name="connsiteX4353" fmla="*/ 5775830 w 8191242"/>
              <a:gd name="connsiteY4353" fmla="*/ 1966076 h 5359243"/>
              <a:gd name="connsiteX4354" fmla="*/ 5784966 w 8191242"/>
              <a:gd name="connsiteY4354" fmla="*/ 1955172 h 5359243"/>
              <a:gd name="connsiteX4355" fmla="*/ 5773166 w 8191242"/>
              <a:gd name="connsiteY4355" fmla="*/ 1943899 h 5359243"/>
              <a:gd name="connsiteX4356" fmla="*/ 4967660 w 8191242"/>
              <a:gd name="connsiteY4356" fmla="*/ 1941074 h 5359243"/>
              <a:gd name="connsiteX4357" fmla="*/ 4962354 w 8191242"/>
              <a:gd name="connsiteY4357" fmla="*/ 1949917 h 5359243"/>
              <a:gd name="connsiteX4358" fmla="*/ 4964540 w 8191242"/>
              <a:gd name="connsiteY4358" fmla="*/ 1951422 h 5359243"/>
              <a:gd name="connsiteX4359" fmla="*/ 4964663 w 8191242"/>
              <a:gd name="connsiteY4359" fmla="*/ 1951475 h 5359243"/>
              <a:gd name="connsiteX4360" fmla="*/ 4974688 w 8191242"/>
              <a:gd name="connsiteY4360" fmla="*/ 1947520 h 5359243"/>
              <a:gd name="connsiteX4361" fmla="*/ 4975195 w 8191242"/>
              <a:gd name="connsiteY4361" fmla="*/ 1947247 h 5359243"/>
              <a:gd name="connsiteX4362" fmla="*/ 4912516 w 8191242"/>
              <a:gd name="connsiteY4362" fmla="*/ 1938674 h 5359243"/>
              <a:gd name="connsiteX4363" fmla="*/ 4912555 w 8191242"/>
              <a:gd name="connsiteY4363" fmla="*/ 1939585 h 5359243"/>
              <a:gd name="connsiteX4364" fmla="*/ 4911837 w 8191242"/>
              <a:gd name="connsiteY4364" fmla="*/ 1938993 h 5359243"/>
              <a:gd name="connsiteX4365" fmla="*/ 7610426 w 8191242"/>
              <a:gd name="connsiteY4365" fmla="*/ 1937843 h 5359243"/>
              <a:gd name="connsiteX4366" fmla="*/ 7615224 w 8191242"/>
              <a:gd name="connsiteY4366" fmla="*/ 1944746 h 5359243"/>
              <a:gd name="connsiteX4367" fmla="*/ 7625873 w 8191242"/>
              <a:gd name="connsiteY4367" fmla="*/ 1945742 h 5359243"/>
              <a:gd name="connsiteX4368" fmla="*/ 7625873 w 8191242"/>
              <a:gd name="connsiteY4368" fmla="*/ 2017380 h 5359243"/>
              <a:gd name="connsiteX4369" fmla="*/ 7610383 w 8191242"/>
              <a:gd name="connsiteY4369" fmla="*/ 1977581 h 5359243"/>
              <a:gd name="connsiteX4370" fmla="*/ 7612441 w 8191242"/>
              <a:gd name="connsiteY4370" fmla="*/ 1955816 h 5359243"/>
              <a:gd name="connsiteX4371" fmla="*/ 7610383 w 8191242"/>
              <a:gd name="connsiteY4371" fmla="*/ 1937781 h 5359243"/>
              <a:gd name="connsiteX4372" fmla="*/ 7610420 w 8191242"/>
              <a:gd name="connsiteY4372" fmla="*/ 1937800 h 5359243"/>
              <a:gd name="connsiteX4373" fmla="*/ 7610426 w 8191242"/>
              <a:gd name="connsiteY4373" fmla="*/ 1937843 h 5359243"/>
              <a:gd name="connsiteX4374" fmla="*/ 5768363 w 8191242"/>
              <a:gd name="connsiteY4374" fmla="*/ 1937547 h 5359243"/>
              <a:gd name="connsiteX4375" fmla="*/ 5767612 w 8191242"/>
              <a:gd name="connsiteY4375" fmla="*/ 1937887 h 5359243"/>
              <a:gd name="connsiteX4376" fmla="*/ 5768725 w 8191242"/>
              <a:gd name="connsiteY4376" fmla="*/ 1939314 h 5359243"/>
              <a:gd name="connsiteX4377" fmla="*/ 7731313 w 8191242"/>
              <a:gd name="connsiteY4377" fmla="*/ 1937323 h 5359243"/>
              <a:gd name="connsiteX4378" fmla="*/ 7731947 w 8191242"/>
              <a:gd name="connsiteY4378" fmla="*/ 1939206 h 5359243"/>
              <a:gd name="connsiteX4379" fmla="*/ 7730130 w 8191242"/>
              <a:gd name="connsiteY4379" fmla="*/ 1938154 h 5359243"/>
              <a:gd name="connsiteX4380" fmla="*/ 4792432 w 8191242"/>
              <a:gd name="connsiteY4380" fmla="*/ 1933592 h 5359243"/>
              <a:gd name="connsiteX4381" fmla="*/ 4794158 w 8191242"/>
              <a:gd name="connsiteY4381" fmla="*/ 1938073 h 5359243"/>
              <a:gd name="connsiteX4382" fmla="*/ 4806255 w 8191242"/>
              <a:gd name="connsiteY4382" fmla="*/ 1962229 h 5359243"/>
              <a:gd name="connsiteX4383" fmla="*/ 4812303 w 8191242"/>
              <a:gd name="connsiteY4383" fmla="*/ 1956190 h 5359243"/>
              <a:gd name="connsiteX4384" fmla="*/ 4807087 w 8191242"/>
              <a:gd name="connsiteY4384" fmla="*/ 1940566 h 5359243"/>
              <a:gd name="connsiteX4385" fmla="*/ 4806255 w 8191242"/>
              <a:gd name="connsiteY4385" fmla="*/ 1946799 h 5359243"/>
              <a:gd name="connsiteX4386" fmla="*/ 4805732 w 8191242"/>
              <a:gd name="connsiteY4386" fmla="*/ 1946399 h 5359243"/>
              <a:gd name="connsiteX4387" fmla="*/ 4805593 w 8191242"/>
              <a:gd name="connsiteY4387" fmla="*/ 1948594 h 5359243"/>
              <a:gd name="connsiteX4388" fmla="*/ 4803987 w 8191242"/>
              <a:gd name="connsiteY4388" fmla="*/ 1951282 h 5359243"/>
              <a:gd name="connsiteX4389" fmla="*/ 4800767 w 8191242"/>
              <a:gd name="connsiteY4389" fmla="*/ 1942602 h 5359243"/>
              <a:gd name="connsiteX4390" fmla="*/ 4800333 w 8191242"/>
              <a:gd name="connsiteY4390" fmla="*/ 1942270 h 5359243"/>
              <a:gd name="connsiteX4391" fmla="*/ 4795167 w 8191242"/>
              <a:gd name="connsiteY4391" fmla="*/ 1934722 h 5359243"/>
              <a:gd name="connsiteX4392" fmla="*/ 5006514 w 8191242"/>
              <a:gd name="connsiteY4392" fmla="*/ 1932290 h 5359243"/>
              <a:gd name="connsiteX4393" fmla="*/ 5001457 w 8191242"/>
              <a:gd name="connsiteY4393" fmla="*/ 1933288 h 5359243"/>
              <a:gd name="connsiteX4394" fmla="*/ 4999383 w 8191242"/>
              <a:gd name="connsiteY4394" fmla="*/ 1944270 h 5359243"/>
              <a:gd name="connsiteX4395" fmla="*/ 4996771 w 8191242"/>
              <a:gd name="connsiteY4395" fmla="*/ 1945168 h 5359243"/>
              <a:gd name="connsiteX4396" fmla="*/ 4997914 w 8191242"/>
              <a:gd name="connsiteY4396" fmla="*/ 1948244 h 5359243"/>
              <a:gd name="connsiteX4397" fmla="*/ 5002218 w 8191242"/>
              <a:gd name="connsiteY4397" fmla="*/ 1945924 h 5359243"/>
              <a:gd name="connsiteX4398" fmla="*/ 5000733 w 8191242"/>
              <a:gd name="connsiteY4398" fmla="*/ 1940347 h 5359243"/>
              <a:gd name="connsiteX4399" fmla="*/ 5006452 w 8191242"/>
              <a:gd name="connsiteY4399" fmla="*/ 1943642 h 5359243"/>
              <a:gd name="connsiteX4400" fmla="*/ 5013676 w 8191242"/>
              <a:gd name="connsiteY4400" fmla="*/ 1939749 h 5359243"/>
              <a:gd name="connsiteX4401" fmla="*/ 5010793 w 8191242"/>
              <a:gd name="connsiteY4401" fmla="*/ 1937281 h 5359243"/>
              <a:gd name="connsiteX4402" fmla="*/ 5006514 w 8191242"/>
              <a:gd name="connsiteY4402" fmla="*/ 1932290 h 5359243"/>
              <a:gd name="connsiteX4403" fmla="*/ 7095357 w 8191242"/>
              <a:gd name="connsiteY4403" fmla="*/ 1932185 h 5359243"/>
              <a:gd name="connsiteX4404" fmla="*/ 7110847 w 8191242"/>
              <a:gd name="connsiteY4404" fmla="*/ 1970910 h 5359243"/>
              <a:gd name="connsiteX4405" fmla="*/ 7095357 w 8191242"/>
              <a:gd name="connsiteY4405" fmla="*/ 1932185 h 5359243"/>
              <a:gd name="connsiteX4406" fmla="*/ 5598216 w 8191242"/>
              <a:gd name="connsiteY4406" fmla="*/ 1931387 h 5359243"/>
              <a:gd name="connsiteX4407" fmla="*/ 5598865 w 8191242"/>
              <a:gd name="connsiteY4407" fmla="*/ 1938681 h 5359243"/>
              <a:gd name="connsiteX4408" fmla="*/ 5598216 w 8191242"/>
              <a:gd name="connsiteY4408" fmla="*/ 1939314 h 5359243"/>
              <a:gd name="connsiteX4409" fmla="*/ 5598216 w 8191242"/>
              <a:gd name="connsiteY4409" fmla="*/ 1931387 h 5359243"/>
              <a:gd name="connsiteX4410" fmla="*/ 5786836 w 8191242"/>
              <a:gd name="connsiteY4410" fmla="*/ 1929164 h 5359243"/>
              <a:gd name="connsiteX4411" fmla="*/ 5782378 w 8191242"/>
              <a:gd name="connsiteY4411" fmla="*/ 1931186 h 5359243"/>
              <a:gd name="connsiteX4412" fmla="*/ 5793084 w 8191242"/>
              <a:gd name="connsiteY4412" fmla="*/ 1955172 h 5359243"/>
              <a:gd name="connsiteX4413" fmla="*/ 5785981 w 8191242"/>
              <a:gd name="connsiteY4413" fmla="*/ 1963103 h 5359243"/>
              <a:gd name="connsiteX4414" fmla="*/ 5785540 w 8191242"/>
              <a:gd name="connsiteY4414" fmla="*/ 1966545 h 5359243"/>
              <a:gd name="connsiteX4415" fmla="*/ 5811501 w 8191242"/>
              <a:gd name="connsiteY4415" fmla="*/ 1962512 h 5359243"/>
              <a:gd name="connsiteX4416" fmla="*/ 5808574 w 8191242"/>
              <a:gd name="connsiteY4416" fmla="*/ 1945767 h 5359243"/>
              <a:gd name="connsiteX4417" fmla="*/ 5813771 w 8191242"/>
              <a:gd name="connsiteY4417" fmla="*/ 1948582 h 5359243"/>
              <a:gd name="connsiteX4418" fmla="*/ 5813854 w 8191242"/>
              <a:gd name="connsiteY4418" fmla="*/ 1949252 h 5359243"/>
              <a:gd name="connsiteX4419" fmla="*/ 5813854 w 8191242"/>
              <a:gd name="connsiteY4419" fmla="*/ 1948627 h 5359243"/>
              <a:gd name="connsiteX4420" fmla="*/ 5816440 w 8191242"/>
              <a:gd name="connsiteY4420" fmla="*/ 1950026 h 5359243"/>
              <a:gd name="connsiteX4421" fmla="*/ 5818668 w 8191242"/>
              <a:gd name="connsiteY4421" fmla="*/ 1961398 h 5359243"/>
              <a:gd name="connsiteX4422" fmla="*/ 5819216 w 8191242"/>
              <a:gd name="connsiteY4422" fmla="*/ 1961313 h 5359243"/>
              <a:gd name="connsiteX4423" fmla="*/ 5818208 w 8191242"/>
              <a:gd name="connsiteY4423" fmla="*/ 1945210 h 5359243"/>
              <a:gd name="connsiteX4424" fmla="*/ 5813854 w 8191242"/>
              <a:gd name="connsiteY4424" fmla="*/ 1935276 h 5359243"/>
              <a:gd name="connsiteX4425" fmla="*/ 5813854 w 8191242"/>
              <a:gd name="connsiteY4425" fmla="*/ 1948627 h 5359243"/>
              <a:gd name="connsiteX4426" fmla="*/ 5813771 w 8191242"/>
              <a:gd name="connsiteY4426" fmla="*/ 1948582 h 5359243"/>
              <a:gd name="connsiteX4427" fmla="*/ 5812842 w 8191242"/>
              <a:gd name="connsiteY4427" fmla="*/ 1941120 h 5359243"/>
              <a:gd name="connsiteX4428" fmla="*/ 5805756 w 8191242"/>
              <a:gd name="connsiteY4428" fmla="*/ 1932987 h 5359243"/>
              <a:gd name="connsiteX4429" fmla="*/ 5790955 w 8191242"/>
              <a:gd name="connsiteY4429" fmla="*/ 1938707 h 5359243"/>
              <a:gd name="connsiteX4430" fmla="*/ 5746638 w 8191242"/>
              <a:gd name="connsiteY4430" fmla="*/ 1929107 h 5359243"/>
              <a:gd name="connsiteX4431" fmla="*/ 5746621 w 8191242"/>
              <a:gd name="connsiteY4431" fmla="*/ 1929159 h 5359243"/>
              <a:gd name="connsiteX4432" fmla="*/ 5746631 w 8191242"/>
              <a:gd name="connsiteY4432" fmla="*/ 1929170 h 5359243"/>
              <a:gd name="connsiteX4433" fmla="*/ 4875907 w 8191242"/>
              <a:gd name="connsiteY4433" fmla="*/ 1925597 h 5359243"/>
              <a:gd name="connsiteX4434" fmla="*/ 4875375 w 8191242"/>
              <a:gd name="connsiteY4434" fmla="*/ 1927721 h 5359243"/>
              <a:gd name="connsiteX4435" fmla="*/ 4870767 w 8191242"/>
              <a:gd name="connsiteY4435" fmla="*/ 1930022 h 5359243"/>
              <a:gd name="connsiteX4436" fmla="*/ 4873904 w 8191242"/>
              <a:gd name="connsiteY4436" fmla="*/ 1933600 h 5359243"/>
              <a:gd name="connsiteX4437" fmla="*/ 4870767 w 8191242"/>
              <a:gd name="connsiteY4437" fmla="*/ 1946125 h 5359243"/>
              <a:gd name="connsiteX4438" fmla="*/ 4886896 w 8191242"/>
              <a:gd name="connsiteY4438" fmla="*/ 1978332 h 5359243"/>
              <a:gd name="connsiteX4439" fmla="*/ 4886435 w 8191242"/>
              <a:gd name="connsiteY4439" fmla="*/ 1981248 h 5359243"/>
              <a:gd name="connsiteX4440" fmla="*/ 4894581 w 8191242"/>
              <a:gd name="connsiteY4440" fmla="*/ 1978591 h 5359243"/>
              <a:gd name="connsiteX4441" fmla="*/ 4894755 w 8191242"/>
              <a:gd name="connsiteY4441" fmla="*/ 1974785 h 5359243"/>
              <a:gd name="connsiteX4442" fmla="*/ 4893237 w 8191242"/>
              <a:gd name="connsiteY4442" fmla="*/ 1964266 h 5359243"/>
              <a:gd name="connsiteX4443" fmla="*/ 4895334 w 8191242"/>
              <a:gd name="connsiteY4443" fmla="*/ 1958094 h 5359243"/>
              <a:gd name="connsiteX4444" fmla="*/ 4895472 w 8191242"/>
              <a:gd name="connsiteY4444" fmla="*/ 1958053 h 5359243"/>
              <a:gd name="connsiteX4445" fmla="*/ 4886896 w 8191242"/>
              <a:gd name="connsiteY4445" fmla="*/ 1938073 h 5359243"/>
              <a:gd name="connsiteX4446" fmla="*/ 4878831 w 8191242"/>
              <a:gd name="connsiteY4446" fmla="*/ 1946125 h 5359243"/>
              <a:gd name="connsiteX4447" fmla="*/ 4877824 w 8191242"/>
              <a:gd name="connsiteY4447" fmla="*/ 1938073 h 5359243"/>
              <a:gd name="connsiteX4448" fmla="*/ 4873904 w 8191242"/>
              <a:gd name="connsiteY4448" fmla="*/ 1933600 h 5359243"/>
              <a:gd name="connsiteX4449" fmla="*/ 4875375 w 8191242"/>
              <a:gd name="connsiteY4449" fmla="*/ 1927721 h 5359243"/>
              <a:gd name="connsiteX4450" fmla="*/ 4876519 w 8191242"/>
              <a:gd name="connsiteY4450" fmla="*/ 1927149 h 5359243"/>
              <a:gd name="connsiteX4451" fmla="*/ 7079868 w 8191242"/>
              <a:gd name="connsiteY4451" fmla="*/ 1924441 h 5359243"/>
              <a:gd name="connsiteX4452" fmla="*/ 7103103 w 8191242"/>
              <a:gd name="connsiteY4452" fmla="*/ 1970910 h 5359243"/>
              <a:gd name="connsiteX4453" fmla="*/ 7079868 w 8191242"/>
              <a:gd name="connsiteY4453" fmla="*/ 1924441 h 5359243"/>
              <a:gd name="connsiteX4454" fmla="*/ 4886452 w 8191242"/>
              <a:gd name="connsiteY4454" fmla="*/ 1922989 h 5359243"/>
              <a:gd name="connsiteX4455" fmla="*/ 4881164 w 8191242"/>
              <a:gd name="connsiteY4455" fmla="*/ 1926735 h 5359243"/>
              <a:gd name="connsiteX4456" fmla="*/ 4884376 w 8191242"/>
              <a:gd name="connsiteY4456" fmla="*/ 1927757 h 5359243"/>
              <a:gd name="connsiteX4457" fmla="*/ 4911837 w 8191242"/>
              <a:gd name="connsiteY4457" fmla="*/ 1922535 h 5359243"/>
              <a:gd name="connsiteX4458" fmla="*/ 4936733 w 8191242"/>
              <a:gd name="connsiteY4458" fmla="*/ 1938993 h 5359243"/>
              <a:gd name="connsiteX4459" fmla="*/ 4919229 w 8191242"/>
              <a:gd name="connsiteY4459" fmla="*/ 1935521 h 5359243"/>
              <a:gd name="connsiteX4460" fmla="*/ 4912516 w 8191242"/>
              <a:gd name="connsiteY4460" fmla="*/ 1938674 h 5359243"/>
              <a:gd name="connsiteX4461" fmla="*/ 5057176 w 8191242"/>
              <a:gd name="connsiteY4461" fmla="*/ 1922066 h 5359243"/>
              <a:gd name="connsiteX4462" fmla="*/ 5057053 w 8191242"/>
              <a:gd name="connsiteY4462" fmla="*/ 1923914 h 5359243"/>
              <a:gd name="connsiteX4463" fmla="*/ 5060341 w 8191242"/>
              <a:gd name="connsiteY4463" fmla="*/ 1922762 h 5359243"/>
              <a:gd name="connsiteX4464" fmla="*/ 4886815 w 8191242"/>
              <a:gd name="connsiteY4464" fmla="*/ 1921888 h 5359243"/>
              <a:gd name="connsiteX4465" fmla="*/ 4886848 w 8191242"/>
              <a:gd name="connsiteY4465" fmla="*/ 1922078 h 5359243"/>
              <a:gd name="connsiteX4466" fmla="*/ 4886896 w 8191242"/>
              <a:gd name="connsiteY4466" fmla="*/ 1921969 h 5359243"/>
              <a:gd name="connsiteX4467" fmla="*/ 5054084 w 8191242"/>
              <a:gd name="connsiteY4467" fmla="*/ 1921829 h 5359243"/>
              <a:gd name="connsiteX4468" fmla="*/ 5046681 w 8191242"/>
              <a:gd name="connsiteY4468" fmla="*/ 1924867 h 5359243"/>
              <a:gd name="connsiteX4469" fmla="*/ 5035612 w 8191242"/>
              <a:gd name="connsiteY4469" fmla="*/ 1931423 h 5359243"/>
              <a:gd name="connsiteX4470" fmla="*/ 5056761 w 8191242"/>
              <a:gd name="connsiteY4470" fmla="*/ 1924016 h 5359243"/>
              <a:gd name="connsiteX4471" fmla="*/ 4987781 w 8191242"/>
              <a:gd name="connsiteY4471" fmla="*/ 1918646 h 5359243"/>
              <a:gd name="connsiteX4472" fmla="*/ 4983642 w 8191242"/>
              <a:gd name="connsiteY4472" fmla="*/ 1920210 h 5359243"/>
              <a:gd name="connsiteX4473" fmla="*/ 4984648 w 8191242"/>
              <a:gd name="connsiteY4473" fmla="*/ 1940347 h 5359243"/>
              <a:gd name="connsiteX4474" fmla="*/ 4984001 w 8191242"/>
              <a:gd name="connsiteY4474" fmla="*/ 1941920 h 5359243"/>
              <a:gd name="connsiteX4475" fmla="*/ 4984857 w 8191242"/>
              <a:gd name="connsiteY4475" fmla="*/ 1941308 h 5359243"/>
              <a:gd name="connsiteX4476" fmla="*/ 4984648 w 8191242"/>
              <a:gd name="connsiteY4476" fmla="*/ 1940347 h 5359243"/>
              <a:gd name="connsiteX4477" fmla="*/ 4984648 w 8191242"/>
              <a:gd name="connsiteY4477" fmla="*/ 1932292 h 5359243"/>
              <a:gd name="connsiteX4478" fmla="*/ 4990105 w 8191242"/>
              <a:gd name="connsiteY4478" fmla="*/ 1935394 h 5359243"/>
              <a:gd name="connsiteX4479" fmla="*/ 4993159 w 8191242"/>
              <a:gd name="connsiteY4479" fmla="*/ 1925301 h 5359243"/>
              <a:gd name="connsiteX4480" fmla="*/ 4790387 w 8191242"/>
              <a:gd name="connsiteY4480" fmla="*/ 1913224 h 5359243"/>
              <a:gd name="connsiteX4481" fmla="*/ 4782062 w 8191242"/>
              <a:gd name="connsiteY4481" fmla="*/ 1913917 h 5359243"/>
              <a:gd name="connsiteX4482" fmla="*/ 4788967 w 8191242"/>
              <a:gd name="connsiteY4482" fmla="*/ 1925824 h 5359243"/>
              <a:gd name="connsiteX4483" fmla="*/ 4790127 w 8191242"/>
              <a:gd name="connsiteY4483" fmla="*/ 1923651 h 5359243"/>
              <a:gd name="connsiteX4484" fmla="*/ 4798191 w 8191242"/>
              <a:gd name="connsiteY4484" fmla="*/ 1914593 h 5359243"/>
              <a:gd name="connsiteX4485" fmla="*/ 5036417 w 8191242"/>
              <a:gd name="connsiteY4485" fmla="*/ 1911457 h 5359243"/>
              <a:gd name="connsiteX4486" fmla="*/ 5035346 w 8191242"/>
              <a:gd name="connsiteY4486" fmla="*/ 1912445 h 5359243"/>
              <a:gd name="connsiteX4487" fmla="*/ 5036032 w 8191242"/>
              <a:gd name="connsiteY4487" fmla="*/ 1913154 h 5359243"/>
              <a:gd name="connsiteX4488" fmla="*/ 5024860 w 8191242"/>
              <a:gd name="connsiteY4488" fmla="*/ 1908129 h 5359243"/>
              <a:gd name="connsiteX4489" fmla="*/ 5025865 w 8191242"/>
              <a:gd name="connsiteY4489" fmla="*/ 1921217 h 5359243"/>
              <a:gd name="connsiteX4490" fmla="*/ 5030303 w 8191242"/>
              <a:gd name="connsiteY4490" fmla="*/ 1933283 h 5359243"/>
              <a:gd name="connsiteX4491" fmla="*/ 5033861 w 8191242"/>
              <a:gd name="connsiteY4491" fmla="*/ 1932037 h 5359243"/>
              <a:gd name="connsiteX4492" fmla="*/ 5030707 w 8191242"/>
              <a:gd name="connsiteY4492" fmla="*/ 1928195 h 5359243"/>
              <a:gd name="connsiteX4493" fmla="*/ 5030223 w 8191242"/>
              <a:gd name="connsiteY4493" fmla="*/ 1918478 h 5359243"/>
              <a:gd name="connsiteX4494" fmla="*/ 5028666 w 8191242"/>
              <a:gd name="connsiteY4494" fmla="*/ 1910344 h 5359243"/>
              <a:gd name="connsiteX4495" fmla="*/ 4767037 w 8191242"/>
              <a:gd name="connsiteY4495" fmla="*/ 1907555 h 5359243"/>
              <a:gd name="connsiteX4496" fmla="*/ 4766428 w 8191242"/>
              <a:gd name="connsiteY4496" fmla="*/ 1908436 h 5359243"/>
              <a:gd name="connsiteX4497" fmla="*/ 4767084 w 8191242"/>
              <a:gd name="connsiteY4497" fmla="*/ 1912145 h 5359243"/>
              <a:gd name="connsiteX4498" fmla="*/ 4769836 w 8191242"/>
              <a:gd name="connsiteY4498" fmla="*/ 1907907 h 5359243"/>
              <a:gd name="connsiteX4499" fmla="*/ 5114685 w 8191242"/>
              <a:gd name="connsiteY4499" fmla="*/ 1903744 h 5359243"/>
              <a:gd name="connsiteX4500" fmla="*/ 5095333 w 8191242"/>
              <a:gd name="connsiteY4500" fmla="*/ 1907911 h 5359243"/>
              <a:gd name="connsiteX4501" fmla="*/ 5096566 w 8191242"/>
              <a:gd name="connsiteY4501" fmla="*/ 1913917 h 5359243"/>
              <a:gd name="connsiteX4502" fmla="*/ 5094067 w 8191242"/>
              <a:gd name="connsiteY4502" fmla="*/ 1908185 h 5359243"/>
              <a:gd name="connsiteX4503" fmla="*/ 5086437 w 8191242"/>
              <a:gd name="connsiteY4503" fmla="*/ 1909827 h 5359243"/>
              <a:gd name="connsiteX4504" fmla="*/ 5087371 w 8191242"/>
              <a:gd name="connsiteY4504" fmla="*/ 1916074 h 5359243"/>
              <a:gd name="connsiteX4505" fmla="*/ 5113347 w 8191242"/>
              <a:gd name="connsiteY4505" fmla="*/ 1910235 h 5359243"/>
              <a:gd name="connsiteX4506" fmla="*/ 5114948 w 8191242"/>
              <a:gd name="connsiteY4506" fmla="*/ 1910390 h 5359243"/>
              <a:gd name="connsiteX4507" fmla="*/ 5116081 w 8191242"/>
              <a:gd name="connsiteY4507" fmla="*/ 1907414 h 5359243"/>
              <a:gd name="connsiteX4508" fmla="*/ 4959582 w 8191242"/>
              <a:gd name="connsiteY4508" fmla="*/ 1902968 h 5359243"/>
              <a:gd name="connsiteX4509" fmla="*/ 4960521 w 8191242"/>
              <a:gd name="connsiteY4509" fmla="*/ 1907427 h 5359243"/>
              <a:gd name="connsiteX4510" fmla="*/ 4946777 w 8191242"/>
              <a:gd name="connsiteY4510" fmla="*/ 1903795 h 5359243"/>
              <a:gd name="connsiteX4511" fmla="*/ 4936260 w 8191242"/>
              <a:gd name="connsiteY4511" fmla="*/ 1907717 h 5359243"/>
              <a:gd name="connsiteX4512" fmla="*/ 4936391 w 8191242"/>
              <a:gd name="connsiteY4512" fmla="*/ 1908129 h 5359243"/>
              <a:gd name="connsiteX4513" fmla="*/ 4935761 w 8191242"/>
              <a:gd name="connsiteY4513" fmla="*/ 1907903 h 5359243"/>
              <a:gd name="connsiteX4514" fmla="*/ 4931477 w 8191242"/>
              <a:gd name="connsiteY4514" fmla="*/ 1909500 h 5359243"/>
              <a:gd name="connsiteX4515" fmla="*/ 4919490 w 8191242"/>
              <a:gd name="connsiteY4515" fmla="*/ 1911531 h 5359243"/>
              <a:gd name="connsiteX4516" fmla="*/ 4920307 w 8191242"/>
              <a:gd name="connsiteY4516" fmla="*/ 1916183 h 5359243"/>
              <a:gd name="connsiteX4517" fmla="*/ 4915320 w 8191242"/>
              <a:gd name="connsiteY4517" fmla="*/ 1911644 h 5359243"/>
              <a:gd name="connsiteX4518" fmla="*/ 4909013 w 8191242"/>
              <a:gd name="connsiteY4518" fmla="*/ 1908334 h 5359243"/>
              <a:gd name="connsiteX4519" fmla="*/ 4908259 w 8191242"/>
              <a:gd name="connsiteY4519" fmla="*/ 1907278 h 5359243"/>
              <a:gd name="connsiteX4520" fmla="*/ 4894960 w 8191242"/>
              <a:gd name="connsiteY4520" fmla="*/ 1913917 h 5359243"/>
              <a:gd name="connsiteX4521" fmla="*/ 4907057 w 8191242"/>
              <a:gd name="connsiteY4521" fmla="*/ 1949144 h 5359243"/>
              <a:gd name="connsiteX4522" fmla="*/ 4910184 w 8191242"/>
              <a:gd name="connsiteY4522" fmla="*/ 1956689 h 5359243"/>
              <a:gd name="connsiteX4523" fmla="*/ 4914212 w 8191242"/>
              <a:gd name="connsiteY4523" fmla="*/ 1954586 h 5359243"/>
              <a:gd name="connsiteX4524" fmla="*/ 4917315 w 8191242"/>
              <a:gd name="connsiteY4524" fmla="*/ 1953010 h 5359243"/>
              <a:gd name="connsiteX4525" fmla="*/ 4912877 w 8191242"/>
              <a:gd name="connsiteY4525" fmla="*/ 1947221 h 5359243"/>
              <a:gd name="connsiteX4526" fmla="*/ 4912555 w 8191242"/>
              <a:gd name="connsiteY4526" fmla="*/ 1939585 h 5359243"/>
              <a:gd name="connsiteX4527" fmla="*/ 4924285 w 8191242"/>
              <a:gd name="connsiteY4527" fmla="*/ 1949280 h 5359243"/>
              <a:gd name="connsiteX4528" fmla="*/ 4924368 w 8191242"/>
              <a:gd name="connsiteY4528" fmla="*/ 1949429 h 5359243"/>
              <a:gd name="connsiteX4529" fmla="*/ 4927322 w 8191242"/>
              <a:gd name="connsiteY4529" fmla="*/ 1947930 h 5359243"/>
              <a:gd name="connsiteX4530" fmla="*/ 4937286 w 8191242"/>
              <a:gd name="connsiteY4530" fmla="*/ 1947809 h 5359243"/>
              <a:gd name="connsiteX4531" fmla="*/ 4937286 w 8191242"/>
              <a:gd name="connsiteY4531" fmla="*/ 1952649 h 5359243"/>
              <a:gd name="connsiteX4532" fmla="*/ 4937286 w 8191242"/>
              <a:gd name="connsiteY4532" fmla="*/ 1962278 h 5359243"/>
              <a:gd name="connsiteX4533" fmla="*/ 4946459 w 8191242"/>
              <a:gd name="connsiteY4533" fmla="*/ 1958658 h 5359243"/>
              <a:gd name="connsiteX4534" fmla="*/ 4948904 w 8191242"/>
              <a:gd name="connsiteY4534" fmla="*/ 1950713 h 5359243"/>
              <a:gd name="connsiteX4535" fmla="*/ 4952776 w 8191242"/>
              <a:gd name="connsiteY4535" fmla="*/ 1932319 h 5359243"/>
              <a:gd name="connsiteX4536" fmla="*/ 4957617 w 8191242"/>
              <a:gd name="connsiteY4536" fmla="*/ 1936192 h 5359243"/>
              <a:gd name="connsiteX4537" fmla="*/ 4965445 w 8191242"/>
              <a:gd name="connsiteY4537" fmla="*/ 1939038 h 5359243"/>
              <a:gd name="connsiteX4538" fmla="*/ 4960518 w 8191242"/>
              <a:gd name="connsiteY4538" fmla="*/ 1924237 h 5359243"/>
              <a:gd name="connsiteX4539" fmla="*/ 4944434 w 8191242"/>
              <a:gd name="connsiteY4539" fmla="*/ 1940347 h 5359243"/>
              <a:gd name="connsiteX4540" fmla="*/ 4928349 w 8191242"/>
              <a:gd name="connsiteY4540" fmla="*/ 1924237 h 5359243"/>
              <a:gd name="connsiteX4541" fmla="*/ 4936391 w 8191242"/>
              <a:gd name="connsiteY4541" fmla="*/ 1916183 h 5359243"/>
              <a:gd name="connsiteX4542" fmla="*/ 4952476 w 8191242"/>
              <a:gd name="connsiteY4542" fmla="*/ 1908129 h 5359243"/>
              <a:gd name="connsiteX4543" fmla="*/ 4976603 w 8191242"/>
              <a:gd name="connsiteY4543" fmla="*/ 1940347 h 5359243"/>
              <a:gd name="connsiteX4544" fmla="*/ 4965546 w 8191242"/>
              <a:gd name="connsiteY4544" fmla="*/ 1912156 h 5359243"/>
              <a:gd name="connsiteX4545" fmla="*/ 5137012 w 8191242"/>
              <a:gd name="connsiteY4545" fmla="*/ 1898935 h 5359243"/>
              <a:gd name="connsiteX4546" fmla="*/ 5136205 w 8191242"/>
              <a:gd name="connsiteY4546" fmla="*/ 1899109 h 5359243"/>
              <a:gd name="connsiteX4547" fmla="*/ 5132981 w 8191242"/>
              <a:gd name="connsiteY4547" fmla="*/ 1905235 h 5359243"/>
              <a:gd name="connsiteX4548" fmla="*/ 5128181 w 8191242"/>
              <a:gd name="connsiteY4548" fmla="*/ 1900837 h 5359243"/>
              <a:gd name="connsiteX4549" fmla="*/ 5119781 w 8191242"/>
              <a:gd name="connsiteY4549" fmla="*/ 1902646 h 5359243"/>
              <a:gd name="connsiteX4550" fmla="*/ 5121224 w 8191242"/>
              <a:gd name="connsiteY4550" fmla="*/ 1903357 h 5359243"/>
              <a:gd name="connsiteX4551" fmla="*/ 5129452 w 8191242"/>
              <a:gd name="connsiteY4551" fmla="*/ 1907414 h 5359243"/>
              <a:gd name="connsiteX4552" fmla="*/ 5128010 w 8191242"/>
              <a:gd name="connsiteY4552" fmla="*/ 1911660 h 5359243"/>
              <a:gd name="connsiteX4553" fmla="*/ 5138542 w 8191242"/>
              <a:gd name="connsiteY4553" fmla="*/ 1912684 h 5359243"/>
              <a:gd name="connsiteX4554" fmla="*/ 4807882 w 8191242"/>
              <a:gd name="connsiteY4554" fmla="*/ 1897890 h 5359243"/>
              <a:gd name="connsiteX4555" fmla="*/ 4800226 w 8191242"/>
              <a:gd name="connsiteY4555" fmla="*/ 1900549 h 5359243"/>
              <a:gd name="connsiteX4556" fmla="*/ 4805268 w 8191242"/>
              <a:gd name="connsiteY4556" fmla="*/ 1905650 h 5359243"/>
              <a:gd name="connsiteX4557" fmla="*/ 4806255 w 8191242"/>
              <a:gd name="connsiteY4557" fmla="*/ 1905865 h 5359243"/>
              <a:gd name="connsiteX4558" fmla="*/ 4805763 w 8191242"/>
              <a:gd name="connsiteY4558" fmla="*/ 1906151 h 5359243"/>
              <a:gd name="connsiteX4559" fmla="*/ 4807515 w 8191242"/>
              <a:gd name="connsiteY4559" fmla="*/ 1907925 h 5359243"/>
              <a:gd name="connsiteX4560" fmla="*/ 4814320 w 8191242"/>
              <a:gd name="connsiteY4560" fmla="*/ 1922645 h 5359243"/>
              <a:gd name="connsiteX4561" fmla="*/ 4820387 w 8191242"/>
              <a:gd name="connsiteY4561" fmla="*/ 1933493 h 5359243"/>
              <a:gd name="connsiteX4562" fmla="*/ 4823263 w 8191242"/>
              <a:gd name="connsiteY4562" fmla="*/ 1932035 h 5359243"/>
              <a:gd name="connsiteX4563" fmla="*/ 4830446 w 8191242"/>
              <a:gd name="connsiteY4563" fmla="*/ 1921969 h 5359243"/>
              <a:gd name="connsiteX4564" fmla="*/ 4826201 w 8191242"/>
              <a:gd name="connsiteY4564" fmla="*/ 1951634 h 5359243"/>
              <a:gd name="connsiteX4565" fmla="*/ 4822381 w 8191242"/>
              <a:gd name="connsiteY4565" fmla="*/ 1954178 h 5359243"/>
              <a:gd name="connsiteX4566" fmla="*/ 4825148 w 8191242"/>
              <a:gd name="connsiteY4566" fmla="*/ 1959008 h 5359243"/>
              <a:gd name="connsiteX4567" fmla="*/ 4822381 w 8191242"/>
              <a:gd name="connsiteY4567" fmla="*/ 1978332 h 5359243"/>
              <a:gd name="connsiteX4568" fmla="*/ 4814895 w 8191242"/>
              <a:gd name="connsiteY4568" fmla="*/ 1978559 h 5359243"/>
              <a:gd name="connsiteX4569" fmla="*/ 4814616 w 8191242"/>
              <a:gd name="connsiteY4569" fmla="*/ 1980932 h 5359243"/>
              <a:gd name="connsiteX4570" fmla="*/ 4819024 w 8191242"/>
              <a:gd name="connsiteY4570" fmla="*/ 1990139 h 5359243"/>
              <a:gd name="connsiteX4571" fmla="*/ 4820332 w 8191242"/>
              <a:gd name="connsiteY4571" fmla="*/ 1993351 h 5359243"/>
              <a:gd name="connsiteX4572" fmla="*/ 4823705 w 8191242"/>
              <a:gd name="connsiteY4572" fmla="*/ 1991632 h 5359243"/>
              <a:gd name="connsiteX4573" fmla="*/ 4840478 w 8191242"/>
              <a:gd name="connsiteY4573" fmla="*/ 1988364 h 5359243"/>
              <a:gd name="connsiteX4574" fmla="*/ 4838612 w 8191242"/>
              <a:gd name="connsiteY4574" fmla="*/ 1996844 h 5359243"/>
              <a:gd name="connsiteX4575" fmla="*/ 4841523 w 8191242"/>
              <a:gd name="connsiteY4575" fmla="*/ 1995895 h 5359243"/>
              <a:gd name="connsiteX4576" fmla="*/ 4842010 w 8191242"/>
              <a:gd name="connsiteY4576" fmla="*/ 1991231 h 5359243"/>
              <a:gd name="connsiteX4577" fmla="*/ 4860083 w 8191242"/>
              <a:gd name="connsiteY4577" fmla="*/ 1978939 h 5359243"/>
              <a:gd name="connsiteX4578" fmla="*/ 4866503 w 8191242"/>
              <a:gd name="connsiteY4578" fmla="*/ 1974483 h 5359243"/>
              <a:gd name="connsiteX4579" fmla="*/ 4866105 w 8191242"/>
              <a:gd name="connsiteY4579" fmla="*/ 1972923 h 5359243"/>
              <a:gd name="connsiteX4580" fmla="*/ 4854638 w 8191242"/>
              <a:gd name="connsiteY4580" fmla="*/ 1970282 h 5359243"/>
              <a:gd name="connsiteX4581" fmla="*/ 4862703 w 8191242"/>
              <a:gd name="connsiteY4581" fmla="*/ 1954178 h 5359243"/>
              <a:gd name="connsiteX4582" fmla="*/ 4846574 w 8191242"/>
              <a:gd name="connsiteY4582" fmla="*/ 1954178 h 5359243"/>
              <a:gd name="connsiteX4583" fmla="*/ 4838510 w 8191242"/>
              <a:gd name="connsiteY4583" fmla="*/ 1946125 h 5359243"/>
              <a:gd name="connsiteX4584" fmla="*/ 4846574 w 8191242"/>
              <a:gd name="connsiteY4584" fmla="*/ 1978332 h 5359243"/>
              <a:gd name="connsiteX4585" fmla="*/ 4834478 w 8191242"/>
              <a:gd name="connsiteY4585" fmla="*/ 1975314 h 5359243"/>
              <a:gd name="connsiteX4586" fmla="*/ 4825148 w 8191242"/>
              <a:gd name="connsiteY4586" fmla="*/ 1959008 h 5359243"/>
              <a:gd name="connsiteX4587" fmla="*/ 4826201 w 8191242"/>
              <a:gd name="connsiteY4587" fmla="*/ 1951634 h 5359243"/>
              <a:gd name="connsiteX4588" fmla="*/ 4846574 w 8191242"/>
              <a:gd name="connsiteY4588" fmla="*/ 1938073 h 5359243"/>
              <a:gd name="connsiteX4589" fmla="*/ 4838510 w 8191242"/>
              <a:gd name="connsiteY4589" fmla="*/ 1921969 h 5359243"/>
              <a:gd name="connsiteX4590" fmla="*/ 4814320 w 8191242"/>
              <a:gd name="connsiteY4590" fmla="*/ 1905865 h 5359243"/>
              <a:gd name="connsiteX4591" fmla="*/ 5409206 w 8191242"/>
              <a:gd name="connsiteY4591" fmla="*/ 1896746 h 5359243"/>
              <a:gd name="connsiteX4592" fmla="*/ 5407941 w 8191242"/>
              <a:gd name="connsiteY4592" fmla="*/ 1896899 h 5359243"/>
              <a:gd name="connsiteX4593" fmla="*/ 5411760 w 8191242"/>
              <a:gd name="connsiteY4593" fmla="*/ 1905111 h 5359243"/>
              <a:gd name="connsiteX4594" fmla="*/ 5410265 w 8191242"/>
              <a:gd name="connsiteY4594" fmla="*/ 1900691 h 5359243"/>
              <a:gd name="connsiteX4595" fmla="*/ 7605411 w 8191242"/>
              <a:gd name="connsiteY4595" fmla="*/ 1896502 h 5359243"/>
              <a:gd name="connsiteX4596" fmla="*/ 7609415 w 8191242"/>
              <a:gd name="connsiteY4596" fmla="*/ 1911911 h 5359243"/>
              <a:gd name="connsiteX4597" fmla="*/ 7614180 w 8191242"/>
              <a:gd name="connsiteY4597" fmla="*/ 1939615 h 5359243"/>
              <a:gd name="connsiteX4598" fmla="*/ 7610420 w 8191242"/>
              <a:gd name="connsiteY4598" fmla="*/ 1937800 h 5359243"/>
              <a:gd name="connsiteX4599" fmla="*/ 7609415 w 8191242"/>
              <a:gd name="connsiteY4599" fmla="*/ 1928827 h 5359243"/>
              <a:gd name="connsiteX4600" fmla="*/ 5244246 w 8191242"/>
              <a:gd name="connsiteY4600" fmla="*/ 1895323 h 5359243"/>
              <a:gd name="connsiteX4601" fmla="*/ 5236705 w 8191242"/>
              <a:gd name="connsiteY4601" fmla="*/ 1900897 h 5359243"/>
              <a:gd name="connsiteX4602" fmla="*/ 5241064 w 8191242"/>
              <a:gd name="connsiteY4602" fmla="*/ 1906502 h 5359243"/>
              <a:gd name="connsiteX4603" fmla="*/ 5246657 w 8191242"/>
              <a:gd name="connsiteY4603" fmla="*/ 1904951 h 5359243"/>
              <a:gd name="connsiteX4604" fmla="*/ 5154821 w 8191242"/>
              <a:gd name="connsiteY4604" fmla="*/ 1895100 h 5359243"/>
              <a:gd name="connsiteX4605" fmla="*/ 5141399 w 8191242"/>
              <a:gd name="connsiteY4605" fmla="*/ 1897990 h 5359243"/>
              <a:gd name="connsiteX4606" fmla="*/ 5141925 w 8191242"/>
              <a:gd name="connsiteY4606" fmla="*/ 1900832 h 5359243"/>
              <a:gd name="connsiteX4607" fmla="*/ 5145590 w 8191242"/>
              <a:gd name="connsiteY4607" fmla="*/ 1907817 h 5359243"/>
              <a:gd name="connsiteX4608" fmla="*/ 4780879 w 8191242"/>
              <a:gd name="connsiteY4608" fmla="*/ 1894399 h 5359243"/>
              <a:gd name="connsiteX4609" fmla="*/ 4777441 w 8191242"/>
              <a:gd name="connsiteY4609" fmla="*/ 1901781 h 5359243"/>
              <a:gd name="connsiteX4610" fmla="*/ 4780879 w 8191242"/>
              <a:gd name="connsiteY4610" fmla="*/ 1901202 h 5359243"/>
              <a:gd name="connsiteX4611" fmla="*/ 4780879 w 8191242"/>
              <a:gd name="connsiteY4611" fmla="*/ 1899187 h 5359243"/>
              <a:gd name="connsiteX4612" fmla="*/ 7718994 w 8191242"/>
              <a:gd name="connsiteY4612" fmla="*/ 1893657 h 5359243"/>
              <a:gd name="connsiteX4613" fmla="*/ 7731947 w 8191242"/>
              <a:gd name="connsiteY4613" fmla="*/ 1899273 h 5359243"/>
              <a:gd name="connsiteX4614" fmla="*/ 7707801 w 8191242"/>
              <a:gd name="connsiteY4614" fmla="*/ 1931220 h 5359243"/>
              <a:gd name="connsiteX4615" fmla="*/ 7719872 w 8191242"/>
              <a:gd name="connsiteY4615" fmla="*/ 1932217 h 5359243"/>
              <a:gd name="connsiteX4616" fmla="*/ 7730130 w 8191242"/>
              <a:gd name="connsiteY4616" fmla="*/ 1938154 h 5359243"/>
              <a:gd name="connsiteX4617" fmla="*/ 7715851 w 8191242"/>
              <a:gd name="connsiteY4617" fmla="*/ 1948193 h 5359243"/>
              <a:gd name="connsiteX4618" fmla="*/ 7691703 w 8191242"/>
              <a:gd name="connsiteY4618" fmla="*/ 1947192 h 5359243"/>
              <a:gd name="connsiteX4619" fmla="*/ 7699754 w 8191242"/>
              <a:gd name="connsiteY4619" fmla="*/ 1899273 h 5359243"/>
              <a:gd name="connsiteX4620" fmla="*/ 7712831 w 8191242"/>
              <a:gd name="connsiteY4620" fmla="*/ 1896277 h 5359243"/>
              <a:gd name="connsiteX4621" fmla="*/ 7718994 w 8191242"/>
              <a:gd name="connsiteY4621" fmla="*/ 1893657 h 5359243"/>
              <a:gd name="connsiteX4622" fmla="*/ 5064546 w 8191242"/>
              <a:gd name="connsiteY4622" fmla="*/ 1892818 h 5359243"/>
              <a:gd name="connsiteX4623" fmla="*/ 5063660 w 8191242"/>
              <a:gd name="connsiteY4623" fmla="*/ 1898015 h 5359243"/>
              <a:gd name="connsiteX4624" fmla="*/ 5065074 w 8191242"/>
              <a:gd name="connsiteY4624" fmla="*/ 1900074 h 5359243"/>
              <a:gd name="connsiteX4625" fmla="*/ 5062814 w 8191242"/>
              <a:gd name="connsiteY4625" fmla="*/ 1902984 h 5359243"/>
              <a:gd name="connsiteX4626" fmla="*/ 5062169 w 8191242"/>
              <a:gd name="connsiteY4626" fmla="*/ 1906763 h 5359243"/>
              <a:gd name="connsiteX4627" fmla="*/ 5064639 w 8191242"/>
              <a:gd name="connsiteY4627" fmla="*/ 1921256 h 5359243"/>
              <a:gd name="connsiteX4628" fmla="*/ 5065215 w 8191242"/>
              <a:gd name="connsiteY4628" fmla="*/ 1921055 h 5359243"/>
              <a:gd name="connsiteX4629" fmla="*/ 5079405 w 8191242"/>
              <a:gd name="connsiteY4629" fmla="*/ 1917865 h 5359243"/>
              <a:gd name="connsiteX4630" fmla="*/ 5077659 w 8191242"/>
              <a:gd name="connsiteY4630" fmla="*/ 1912418 h 5359243"/>
              <a:gd name="connsiteX4631" fmla="*/ 5077503 w 8191242"/>
              <a:gd name="connsiteY4631" fmla="*/ 1911751 h 5359243"/>
              <a:gd name="connsiteX4632" fmla="*/ 5073650 w 8191242"/>
              <a:gd name="connsiteY4632" fmla="*/ 1912581 h 5359243"/>
              <a:gd name="connsiteX4633" fmla="*/ 5072819 w 8191242"/>
              <a:gd name="connsiteY4633" fmla="*/ 1914402 h 5359243"/>
              <a:gd name="connsiteX4634" fmla="*/ 5072250 w 8191242"/>
              <a:gd name="connsiteY4634" fmla="*/ 1912883 h 5359243"/>
              <a:gd name="connsiteX4635" fmla="*/ 5064309 w 8191242"/>
              <a:gd name="connsiteY4635" fmla="*/ 1914593 h 5359243"/>
              <a:gd name="connsiteX4636" fmla="*/ 5065316 w 8191242"/>
              <a:gd name="connsiteY4636" fmla="*/ 1903521 h 5359243"/>
              <a:gd name="connsiteX4637" fmla="*/ 5068026 w 8191242"/>
              <a:gd name="connsiteY4637" fmla="*/ 1901589 h 5359243"/>
              <a:gd name="connsiteX4638" fmla="*/ 5066647 w 8191242"/>
              <a:gd name="connsiteY4638" fmla="*/ 1897905 h 5359243"/>
              <a:gd name="connsiteX4639" fmla="*/ 5040945 w 8191242"/>
              <a:gd name="connsiteY4639" fmla="*/ 1892019 h 5359243"/>
              <a:gd name="connsiteX4640" fmla="*/ 5040456 w 8191242"/>
              <a:gd name="connsiteY4640" fmla="*/ 1896183 h 5359243"/>
              <a:gd name="connsiteX4641" fmla="*/ 5044365 w 8191242"/>
              <a:gd name="connsiteY4641" fmla="*/ 1900153 h 5359243"/>
              <a:gd name="connsiteX4642" fmla="*/ 5579134 w 8191242"/>
              <a:gd name="connsiteY4642" fmla="*/ 1891553 h 5359243"/>
              <a:gd name="connsiteX4643" fmla="*/ 5579965 w 8191242"/>
              <a:gd name="connsiteY4643" fmla="*/ 1894140 h 5359243"/>
              <a:gd name="connsiteX4644" fmla="*/ 5581053 w 8191242"/>
              <a:gd name="connsiteY4644" fmla="*/ 1893259 h 5359243"/>
              <a:gd name="connsiteX4645" fmla="*/ 4764755 w 8191242"/>
              <a:gd name="connsiteY4645" fmla="*/ 1891106 h 5359243"/>
              <a:gd name="connsiteX4646" fmla="*/ 4765292 w 8191242"/>
              <a:gd name="connsiteY4646" fmla="*/ 1893258 h 5359243"/>
              <a:gd name="connsiteX4647" fmla="*/ 4765723 w 8191242"/>
              <a:gd name="connsiteY4647" fmla="*/ 1893486 h 5359243"/>
              <a:gd name="connsiteX4648" fmla="*/ 6901738 w 8191242"/>
              <a:gd name="connsiteY4648" fmla="*/ 1890362 h 5359243"/>
              <a:gd name="connsiteX4649" fmla="*/ 6906115 w 8191242"/>
              <a:gd name="connsiteY4649" fmla="*/ 1890753 h 5359243"/>
              <a:gd name="connsiteX4650" fmla="*/ 6906317 w 8191242"/>
              <a:gd name="connsiteY4650" fmla="*/ 1891164 h 5359243"/>
              <a:gd name="connsiteX4651" fmla="*/ 6908515 w 8191242"/>
              <a:gd name="connsiteY4651" fmla="*/ 1899946 h 5359243"/>
              <a:gd name="connsiteX4652" fmla="*/ 6909483 w 8191242"/>
              <a:gd name="connsiteY4652" fmla="*/ 1915921 h 5359243"/>
              <a:gd name="connsiteX4653" fmla="*/ 6893994 w 8191242"/>
              <a:gd name="connsiteY4653" fmla="*/ 1898882 h 5359243"/>
              <a:gd name="connsiteX4654" fmla="*/ 6901738 w 8191242"/>
              <a:gd name="connsiteY4654" fmla="*/ 1890362 h 5359243"/>
              <a:gd name="connsiteX4655" fmla="*/ 4749973 w 8191242"/>
              <a:gd name="connsiteY4655" fmla="*/ 1889726 h 5359243"/>
              <a:gd name="connsiteX4656" fmla="*/ 4749805 w 8191242"/>
              <a:gd name="connsiteY4656" fmla="*/ 1889760 h 5359243"/>
              <a:gd name="connsiteX4657" fmla="*/ 4753466 w 8191242"/>
              <a:gd name="connsiteY4657" fmla="*/ 1894194 h 5359243"/>
              <a:gd name="connsiteX4658" fmla="*/ 4753653 w 8191242"/>
              <a:gd name="connsiteY4658" fmla="*/ 1894015 h 5359243"/>
              <a:gd name="connsiteX4659" fmla="*/ 5670133 w 8191242"/>
              <a:gd name="connsiteY4659" fmla="*/ 1889618 h 5359243"/>
              <a:gd name="connsiteX4660" fmla="*/ 5669987 w 8191242"/>
              <a:gd name="connsiteY4660" fmla="*/ 1891082 h 5359243"/>
              <a:gd name="connsiteX4661" fmla="*/ 5671532 w 8191242"/>
              <a:gd name="connsiteY4661" fmla="*/ 1890017 h 5359243"/>
              <a:gd name="connsiteX4662" fmla="*/ 7642911 w 8191242"/>
              <a:gd name="connsiteY4662" fmla="*/ 1889588 h 5359243"/>
              <a:gd name="connsiteX4663" fmla="*/ 7651431 w 8191242"/>
              <a:gd name="connsiteY4663" fmla="*/ 1915147 h 5359243"/>
              <a:gd name="connsiteX4664" fmla="*/ 7651431 w 8191242"/>
              <a:gd name="connsiteY4664" fmla="*/ 1889588 h 5359243"/>
              <a:gd name="connsiteX4665" fmla="*/ 7659952 w 8191242"/>
              <a:gd name="connsiteY4665" fmla="*/ 1932185 h 5359243"/>
              <a:gd name="connsiteX4666" fmla="*/ 7625873 w 8191242"/>
              <a:gd name="connsiteY4666" fmla="*/ 1906627 h 5359243"/>
              <a:gd name="connsiteX4667" fmla="*/ 7642911 w 8191242"/>
              <a:gd name="connsiteY4667" fmla="*/ 1889588 h 5359243"/>
              <a:gd name="connsiteX4668" fmla="*/ 7529064 w 8191242"/>
              <a:gd name="connsiteY4668" fmla="*/ 1889588 h 5359243"/>
              <a:gd name="connsiteX4669" fmla="*/ 7546490 w 8191242"/>
              <a:gd name="connsiteY4669" fmla="*/ 1889588 h 5359243"/>
              <a:gd name="connsiteX4670" fmla="*/ 7537777 w 8191242"/>
              <a:gd name="connsiteY4670" fmla="*/ 1906185 h 5359243"/>
              <a:gd name="connsiteX4671" fmla="*/ 7555204 w 8191242"/>
              <a:gd name="connsiteY4671" fmla="*/ 1947675 h 5359243"/>
              <a:gd name="connsiteX4672" fmla="*/ 7529064 w 8191242"/>
              <a:gd name="connsiteY4672" fmla="*/ 1889588 h 5359243"/>
              <a:gd name="connsiteX4673" fmla="*/ 5177089 w 8191242"/>
              <a:gd name="connsiteY4673" fmla="*/ 1889134 h 5359243"/>
              <a:gd name="connsiteX4674" fmla="*/ 5170467 w 8191242"/>
              <a:gd name="connsiteY4674" fmla="*/ 1891338 h 5359243"/>
              <a:gd name="connsiteX4675" fmla="*/ 5177614 w 8191242"/>
              <a:gd name="connsiteY4675" fmla="*/ 1889950 h 5359243"/>
              <a:gd name="connsiteX4676" fmla="*/ 5177206 w 8191242"/>
              <a:gd name="connsiteY4676" fmla="*/ 1889760 h 5359243"/>
              <a:gd name="connsiteX4677" fmla="*/ 4948936 w 8191242"/>
              <a:gd name="connsiteY4677" fmla="*/ 1887449 h 5359243"/>
              <a:gd name="connsiteX4678" fmla="*/ 4945442 w 8191242"/>
              <a:gd name="connsiteY4678" fmla="*/ 1897247 h 5359243"/>
              <a:gd name="connsiteX4679" fmla="*/ 4949889 w 8191242"/>
              <a:gd name="connsiteY4679" fmla="*/ 1891737 h 5359243"/>
              <a:gd name="connsiteX4680" fmla="*/ 5431355 w 8191242"/>
              <a:gd name="connsiteY4680" fmla="*/ 1884302 h 5359243"/>
              <a:gd name="connsiteX4681" fmla="*/ 5429992 w 8191242"/>
              <a:gd name="connsiteY4681" fmla="*/ 1885198 h 5359243"/>
              <a:gd name="connsiteX4682" fmla="*/ 5424070 w 8191242"/>
              <a:gd name="connsiteY4682" fmla="*/ 1896899 h 5359243"/>
              <a:gd name="connsiteX4683" fmla="*/ 5417266 w 8191242"/>
              <a:gd name="connsiteY4683" fmla="*/ 1895767 h 5359243"/>
              <a:gd name="connsiteX4684" fmla="*/ 5412951 w 8191242"/>
              <a:gd name="connsiteY4684" fmla="*/ 1896291 h 5359243"/>
              <a:gd name="connsiteX4685" fmla="*/ 5414093 w 8191242"/>
              <a:gd name="connsiteY4685" fmla="*/ 1900832 h 5359243"/>
              <a:gd name="connsiteX4686" fmla="*/ 5415082 w 8191242"/>
              <a:gd name="connsiteY4686" fmla="*/ 1912254 h 5359243"/>
              <a:gd name="connsiteX4687" fmla="*/ 5421048 w 8191242"/>
              <a:gd name="connsiteY4687" fmla="*/ 1925080 h 5359243"/>
              <a:gd name="connsiteX4688" fmla="*/ 5438738 w 8191242"/>
              <a:gd name="connsiteY4688" fmla="*/ 1951110 h 5359243"/>
              <a:gd name="connsiteX4689" fmla="*/ 5435340 w 8191242"/>
              <a:gd name="connsiteY4689" fmla="*/ 1951215 h 5359243"/>
              <a:gd name="connsiteX4690" fmla="*/ 5428858 w 8191242"/>
              <a:gd name="connsiteY4690" fmla="*/ 1948483 h 5359243"/>
              <a:gd name="connsiteX4691" fmla="*/ 5434151 w 8191242"/>
              <a:gd name="connsiteY4691" fmla="*/ 1951249 h 5359243"/>
              <a:gd name="connsiteX4692" fmla="*/ 5435340 w 8191242"/>
              <a:gd name="connsiteY4692" fmla="*/ 1951215 h 5359243"/>
              <a:gd name="connsiteX4693" fmla="*/ 5440199 w 8191242"/>
              <a:gd name="connsiteY4693" fmla="*/ 1953262 h 5359243"/>
              <a:gd name="connsiteX4694" fmla="*/ 5438738 w 8191242"/>
              <a:gd name="connsiteY4694" fmla="*/ 1951110 h 5359243"/>
              <a:gd name="connsiteX4695" fmla="*/ 5442467 w 8191242"/>
              <a:gd name="connsiteY4695" fmla="*/ 1950997 h 5359243"/>
              <a:gd name="connsiteX4696" fmla="*/ 5440199 w 8191242"/>
              <a:gd name="connsiteY4696" fmla="*/ 1937160 h 5359243"/>
              <a:gd name="connsiteX4697" fmla="*/ 5443128 w 8191242"/>
              <a:gd name="connsiteY4697" fmla="*/ 1935341 h 5359243"/>
              <a:gd name="connsiteX4698" fmla="*/ 5439620 w 8191242"/>
              <a:gd name="connsiteY4698" fmla="*/ 1924746 h 5359243"/>
              <a:gd name="connsiteX4699" fmla="*/ 5432134 w 8191242"/>
              <a:gd name="connsiteY4699" fmla="*/ 1927094 h 5359243"/>
              <a:gd name="connsiteX4700" fmla="*/ 5416006 w 8191242"/>
              <a:gd name="connsiteY4700" fmla="*/ 1913003 h 5359243"/>
              <a:gd name="connsiteX4701" fmla="*/ 5435159 w 8191242"/>
              <a:gd name="connsiteY4701" fmla="*/ 1906964 h 5359243"/>
              <a:gd name="connsiteX4702" fmla="*/ 5435646 w 8191242"/>
              <a:gd name="connsiteY4702" fmla="*/ 1907189 h 5359243"/>
              <a:gd name="connsiteX4703" fmla="*/ 5433645 w 8191242"/>
              <a:gd name="connsiteY4703" fmla="*/ 1888107 h 5359243"/>
              <a:gd name="connsiteX4704" fmla="*/ 4992691 w 8191242"/>
              <a:gd name="connsiteY4704" fmla="*/ 1883965 h 5359243"/>
              <a:gd name="connsiteX4705" fmla="*/ 4993695 w 8191242"/>
              <a:gd name="connsiteY4705" fmla="*/ 1901081 h 5359243"/>
              <a:gd name="connsiteX4706" fmla="*/ 5000181 w 8191242"/>
              <a:gd name="connsiteY4706" fmla="*/ 1922422 h 5359243"/>
              <a:gd name="connsiteX4707" fmla="*/ 5003532 w 8191242"/>
              <a:gd name="connsiteY4707" fmla="*/ 1926050 h 5359243"/>
              <a:gd name="connsiteX4708" fmla="*/ 5009755 w 8191242"/>
              <a:gd name="connsiteY4708" fmla="*/ 1925301 h 5359243"/>
              <a:gd name="connsiteX4709" fmla="*/ 5010410 w 8191242"/>
              <a:gd name="connsiteY4709" fmla="*/ 1924042 h 5359243"/>
              <a:gd name="connsiteX4710" fmla="*/ 5009669 w 8191242"/>
              <a:gd name="connsiteY4710" fmla="*/ 1920476 h 5359243"/>
              <a:gd name="connsiteX4711" fmla="*/ 5001457 w 8191242"/>
              <a:gd name="connsiteY4711" fmla="*/ 1917315 h 5359243"/>
              <a:gd name="connsiteX4712" fmla="*/ 5005347 w 8191242"/>
              <a:gd name="connsiteY4712" fmla="*/ 1913196 h 5359243"/>
              <a:gd name="connsiteX4713" fmla="*/ 5009050 w 8191242"/>
              <a:gd name="connsiteY4713" fmla="*/ 1916273 h 5359243"/>
              <a:gd name="connsiteX4714" fmla="*/ 5017571 w 8191242"/>
              <a:gd name="connsiteY4714" fmla="*/ 1919077 h 5359243"/>
              <a:gd name="connsiteX4715" fmla="*/ 4992691 w 8191242"/>
              <a:gd name="connsiteY4715" fmla="*/ 1883965 h 5359243"/>
              <a:gd name="connsiteX4716" fmla="*/ 4774958 w 8191242"/>
              <a:gd name="connsiteY4716" fmla="*/ 1883150 h 5359243"/>
              <a:gd name="connsiteX4717" fmla="*/ 4769794 w 8191242"/>
              <a:gd name="connsiteY4717" fmla="*/ 1888074 h 5359243"/>
              <a:gd name="connsiteX4718" fmla="*/ 4766494 w 8191242"/>
              <a:gd name="connsiteY4718" fmla="*/ 1893893 h 5359243"/>
              <a:gd name="connsiteX4719" fmla="*/ 4771676 w 8191242"/>
              <a:gd name="connsiteY4719" fmla="*/ 1896629 h 5359243"/>
              <a:gd name="connsiteX4720" fmla="*/ 4780879 w 8191242"/>
              <a:gd name="connsiteY4720" fmla="*/ 1891924 h 5359243"/>
              <a:gd name="connsiteX4721" fmla="*/ 4780879 w 8191242"/>
              <a:gd name="connsiteY4721" fmla="*/ 1891106 h 5359243"/>
              <a:gd name="connsiteX4722" fmla="*/ 4774958 w 8191242"/>
              <a:gd name="connsiteY4722" fmla="*/ 1883150 h 5359243"/>
              <a:gd name="connsiteX4723" fmla="*/ 4843227 w 8191242"/>
              <a:gd name="connsiteY4723" fmla="*/ 1882728 h 5359243"/>
              <a:gd name="connsiteX4724" fmla="*/ 4839518 w 8191242"/>
              <a:gd name="connsiteY4724" fmla="*/ 1884398 h 5359243"/>
              <a:gd name="connsiteX4725" fmla="*/ 4830462 w 8191242"/>
              <a:gd name="connsiteY4725" fmla="*/ 1891845 h 5359243"/>
              <a:gd name="connsiteX4726" fmla="*/ 4832462 w 8191242"/>
              <a:gd name="connsiteY4726" fmla="*/ 1900832 h 5359243"/>
              <a:gd name="connsiteX4727" fmla="*/ 4822984 w 8191242"/>
              <a:gd name="connsiteY4727" fmla="*/ 1897993 h 5359243"/>
              <a:gd name="connsiteX4728" fmla="*/ 4822686 w 8191242"/>
              <a:gd name="connsiteY4728" fmla="*/ 1898239 h 5359243"/>
              <a:gd name="connsiteX4729" fmla="*/ 4827421 w 8191242"/>
              <a:gd name="connsiteY4729" fmla="*/ 1904859 h 5359243"/>
              <a:gd name="connsiteX4730" fmla="*/ 4838510 w 8191242"/>
              <a:gd name="connsiteY4730" fmla="*/ 1905865 h 5359243"/>
              <a:gd name="connsiteX4731" fmla="*/ 4839518 w 8191242"/>
              <a:gd name="connsiteY4731" fmla="*/ 1892780 h 5359243"/>
              <a:gd name="connsiteX4732" fmla="*/ 4954613 w 8191242"/>
              <a:gd name="connsiteY4732" fmla="*/ 1881951 h 5359243"/>
              <a:gd name="connsiteX4733" fmla="*/ 4954601 w 8191242"/>
              <a:gd name="connsiteY4733" fmla="*/ 1881960 h 5359243"/>
              <a:gd name="connsiteX4734" fmla="*/ 4956372 w 8191242"/>
              <a:gd name="connsiteY4734" fmla="*/ 1887717 h 5359243"/>
              <a:gd name="connsiteX4735" fmla="*/ 4958106 w 8191242"/>
              <a:gd name="connsiteY4735" fmla="*/ 1895953 h 5359243"/>
              <a:gd name="connsiteX4736" fmla="*/ 4960518 w 8191242"/>
              <a:gd name="connsiteY4736" fmla="*/ 1883965 h 5359243"/>
              <a:gd name="connsiteX4737" fmla="*/ 4954613 w 8191242"/>
              <a:gd name="connsiteY4737" fmla="*/ 1881951 h 5359243"/>
              <a:gd name="connsiteX4738" fmla="*/ 5662979 w 8191242"/>
              <a:gd name="connsiteY4738" fmla="*/ 1881906 h 5359243"/>
              <a:gd name="connsiteX4739" fmla="*/ 5661311 w 8191242"/>
              <a:gd name="connsiteY4739" fmla="*/ 1882611 h 5359243"/>
              <a:gd name="connsiteX4740" fmla="*/ 5659672 w 8191242"/>
              <a:gd name="connsiteY4740" fmla="*/ 1898194 h 5359243"/>
              <a:gd name="connsiteX4741" fmla="*/ 5666563 w 8191242"/>
              <a:gd name="connsiteY4741" fmla="*/ 1893443 h 5359243"/>
              <a:gd name="connsiteX4742" fmla="*/ 5665292 w 8191242"/>
              <a:gd name="connsiteY4742" fmla="*/ 1890585 h 5359243"/>
              <a:gd name="connsiteX4743" fmla="*/ 6901738 w 8191242"/>
              <a:gd name="connsiteY4743" fmla="*/ 1881844 h 5359243"/>
              <a:gd name="connsiteX4744" fmla="*/ 6932717 w 8191242"/>
              <a:gd name="connsiteY4744" fmla="*/ 1955420 h 5359243"/>
              <a:gd name="connsiteX4745" fmla="*/ 6924973 w 8191242"/>
              <a:gd name="connsiteY4745" fmla="*/ 1940092 h 5359243"/>
              <a:gd name="connsiteX4746" fmla="*/ 6924009 w 8191242"/>
              <a:gd name="connsiteY4746" fmla="*/ 1938948 h 5359243"/>
              <a:gd name="connsiteX4747" fmla="*/ 6924009 w 8191242"/>
              <a:gd name="connsiteY4747" fmla="*/ 1953262 h 5359243"/>
              <a:gd name="connsiteX4748" fmla="*/ 6924009 w 8191242"/>
              <a:gd name="connsiteY4748" fmla="*/ 1969366 h 5359243"/>
              <a:gd name="connsiteX4749" fmla="*/ 6956267 w 8191242"/>
              <a:gd name="connsiteY4749" fmla="*/ 1977418 h 5359243"/>
              <a:gd name="connsiteX4750" fmla="*/ 6956267 w 8191242"/>
              <a:gd name="connsiteY4750" fmla="*/ 1961313 h 5359243"/>
              <a:gd name="connsiteX4751" fmla="*/ 6972395 w 8191242"/>
              <a:gd name="connsiteY4751" fmla="*/ 1993522 h 5359243"/>
              <a:gd name="connsiteX4752" fmla="*/ 6956267 w 8191242"/>
              <a:gd name="connsiteY4752" fmla="*/ 1993522 h 5359243"/>
              <a:gd name="connsiteX4753" fmla="*/ 6915945 w 8191242"/>
              <a:gd name="connsiteY4753" fmla="*/ 1969366 h 5359243"/>
              <a:gd name="connsiteX4754" fmla="*/ 6907881 w 8191242"/>
              <a:gd name="connsiteY4754" fmla="*/ 1977418 h 5359243"/>
              <a:gd name="connsiteX4755" fmla="*/ 6940138 w 8191242"/>
              <a:gd name="connsiteY4755" fmla="*/ 1985470 h 5359243"/>
              <a:gd name="connsiteX4756" fmla="*/ 6956267 w 8191242"/>
              <a:gd name="connsiteY4756" fmla="*/ 2017678 h 5359243"/>
              <a:gd name="connsiteX4757" fmla="*/ 6907881 w 8191242"/>
              <a:gd name="connsiteY4757" fmla="*/ 1993522 h 5359243"/>
              <a:gd name="connsiteX4758" fmla="*/ 6964331 w 8191242"/>
              <a:gd name="connsiteY4758" fmla="*/ 2106248 h 5359243"/>
              <a:gd name="connsiteX4759" fmla="*/ 6964331 w 8191242"/>
              <a:gd name="connsiteY4759" fmla="*/ 2057939 h 5359243"/>
              <a:gd name="connsiteX4760" fmla="*/ 6988524 w 8191242"/>
              <a:gd name="connsiteY4760" fmla="*/ 2057939 h 5359243"/>
              <a:gd name="connsiteX4761" fmla="*/ 7004652 w 8191242"/>
              <a:gd name="connsiteY4761" fmla="*/ 2082095 h 5359243"/>
              <a:gd name="connsiteX4762" fmla="*/ 6988524 w 8191242"/>
              <a:gd name="connsiteY4762" fmla="*/ 2090145 h 5359243"/>
              <a:gd name="connsiteX4763" fmla="*/ 7004652 w 8191242"/>
              <a:gd name="connsiteY4763" fmla="*/ 2082095 h 5359243"/>
              <a:gd name="connsiteX4764" fmla="*/ 7044971 w 8191242"/>
              <a:gd name="connsiteY4764" fmla="*/ 2146510 h 5359243"/>
              <a:gd name="connsiteX4765" fmla="*/ 7028845 w 8191242"/>
              <a:gd name="connsiteY4765" fmla="*/ 2130406 h 5359243"/>
              <a:gd name="connsiteX4766" fmla="*/ 7044971 w 8191242"/>
              <a:gd name="connsiteY4766" fmla="*/ 2154562 h 5359243"/>
              <a:gd name="connsiteX4767" fmla="*/ 7044971 w 8191242"/>
              <a:gd name="connsiteY4767" fmla="*/ 2178718 h 5359243"/>
              <a:gd name="connsiteX4768" fmla="*/ 7020781 w 8191242"/>
              <a:gd name="connsiteY4768" fmla="*/ 2154562 h 5359243"/>
              <a:gd name="connsiteX4769" fmla="*/ 7020781 w 8191242"/>
              <a:gd name="connsiteY4769" fmla="*/ 2106248 h 5359243"/>
              <a:gd name="connsiteX4770" fmla="*/ 7004652 w 8191242"/>
              <a:gd name="connsiteY4770" fmla="*/ 2090145 h 5359243"/>
              <a:gd name="connsiteX4771" fmla="*/ 6996588 w 8191242"/>
              <a:gd name="connsiteY4771" fmla="*/ 2130406 h 5359243"/>
              <a:gd name="connsiteX4772" fmla="*/ 6996588 w 8191242"/>
              <a:gd name="connsiteY4772" fmla="*/ 2106248 h 5359243"/>
              <a:gd name="connsiteX4773" fmla="*/ 6972395 w 8191242"/>
              <a:gd name="connsiteY4773" fmla="*/ 2106248 h 5359243"/>
              <a:gd name="connsiteX4774" fmla="*/ 6972395 w 8191242"/>
              <a:gd name="connsiteY4774" fmla="*/ 2122353 h 5359243"/>
              <a:gd name="connsiteX4775" fmla="*/ 6948202 w 8191242"/>
              <a:gd name="connsiteY4775" fmla="*/ 2082095 h 5359243"/>
              <a:gd name="connsiteX4776" fmla="*/ 6936105 w 8191242"/>
              <a:gd name="connsiteY4776" fmla="*/ 2089140 h 5359243"/>
              <a:gd name="connsiteX4777" fmla="*/ 6925372 w 8191242"/>
              <a:gd name="connsiteY4777" fmla="*/ 2090032 h 5359243"/>
              <a:gd name="connsiteX4778" fmla="*/ 6925331 w 8191242"/>
              <a:gd name="connsiteY4778" fmla="*/ 2088825 h 5359243"/>
              <a:gd name="connsiteX4779" fmla="*/ 6940138 w 8191242"/>
              <a:gd name="connsiteY4779" fmla="*/ 2074043 h 5359243"/>
              <a:gd name="connsiteX4780" fmla="*/ 6924009 w 8191242"/>
              <a:gd name="connsiteY4780" fmla="*/ 2049887 h 5359243"/>
              <a:gd name="connsiteX4781" fmla="*/ 6925331 w 8191242"/>
              <a:gd name="connsiteY4781" fmla="*/ 2088825 h 5359243"/>
              <a:gd name="connsiteX4782" fmla="*/ 6924009 w 8191242"/>
              <a:gd name="connsiteY4782" fmla="*/ 2090145 h 5359243"/>
              <a:gd name="connsiteX4783" fmla="*/ 6925372 w 8191242"/>
              <a:gd name="connsiteY4783" fmla="*/ 2090032 h 5359243"/>
              <a:gd name="connsiteX4784" fmla="*/ 6926027 w 8191242"/>
              <a:gd name="connsiteY4784" fmla="*/ 2109269 h 5359243"/>
              <a:gd name="connsiteX4785" fmla="*/ 6940138 w 8191242"/>
              <a:gd name="connsiteY4785" fmla="*/ 2162614 h 5359243"/>
              <a:gd name="connsiteX4786" fmla="*/ 6924009 w 8191242"/>
              <a:gd name="connsiteY4786" fmla="*/ 2130406 h 5359243"/>
              <a:gd name="connsiteX4787" fmla="*/ 6915945 w 8191242"/>
              <a:gd name="connsiteY4787" fmla="*/ 2154562 h 5359243"/>
              <a:gd name="connsiteX4788" fmla="*/ 6899816 w 8191242"/>
              <a:gd name="connsiteY4788" fmla="*/ 2146510 h 5359243"/>
              <a:gd name="connsiteX4789" fmla="*/ 6893387 w 8191242"/>
              <a:gd name="connsiteY4789" fmla="*/ 2131528 h 5359243"/>
              <a:gd name="connsiteX4790" fmla="*/ 6893326 w 8191242"/>
              <a:gd name="connsiteY4790" fmla="*/ 2131561 h 5359243"/>
              <a:gd name="connsiteX4791" fmla="*/ 6893299 w 8191242"/>
              <a:gd name="connsiteY4791" fmla="*/ 2131472 h 5359243"/>
              <a:gd name="connsiteX4792" fmla="*/ 6893381 w 8191242"/>
              <a:gd name="connsiteY4792" fmla="*/ 2131513 h 5359243"/>
              <a:gd name="connsiteX4793" fmla="*/ 6893147 w 8191242"/>
              <a:gd name="connsiteY4793" fmla="*/ 2130972 h 5359243"/>
              <a:gd name="connsiteX4794" fmla="*/ 6893299 w 8191242"/>
              <a:gd name="connsiteY4794" fmla="*/ 2131472 h 5359243"/>
              <a:gd name="connsiteX4795" fmla="*/ 6877314 w 8191242"/>
              <a:gd name="connsiteY4795" fmla="*/ 2123409 h 5359243"/>
              <a:gd name="connsiteX4796" fmla="*/ 6884476 w 8191242"/>
              <a:gd name="connsiteY4796" fmla="*/ 2114916 h 5359243"/>
              <a:gd name="connsiteX4797" fmla="*/ 6891204 w 8191242"/>
              <a:gd name="connsiteY4797" fmla="*/ 2126439 h 5359243"/>
              <a:gd name="connsiteX4798" fmla="*/ 6875716 w 8191242"/>
              <a:gd name="connsiteY4798" fmla="*/ 2090354 h 5359243"/>
              <a:gd name="connsiteX4799" fmla="*/ 6875731 w 8191242"/>
              <a:gd name="connsiteY4799" fmla="*/ 2090202 h 5359243"/>
              <a:gd name="connsiteX4800" fmla="*/ 6883941 w 8191242"/>
              <a:gd name="connsiteY4800" fmla="*/ 2094674 h 5359243"/>
              <a:gd name="connsiteX4801" fmla="*/ 6899816 w 8191242"/>
              <a:gd name="connsiteY4801" fmla="*/ 2090145 h 5359243"/>
              <a:gd name="connsiteX4802" fmla="*/ 6899816 w 8191242"/>
              <a:gd name="connsiteY4802" fmla="*/ 2138457 h 5359243"/>
              <a:gd name="connsiteX4803" fmla="*/ 6924009 w 8191242"/>
              <a:gd name="connsiteY4803" fmla="*/ 2122353 h 5359243"/>
              <a:gd name="connsiteX4804" fmla="*/ 6907881 w 8191242"/>
              <a:gd name="connsiteY4804" fmla="*/ 2082095 h 5359243"/>
              <a:gd name="connsiteX4805" fmla="*/ 6915945 w 8191242"/>
              <a:gd name="connsiteY4805" fmla="*/ 2074043 h 5359243"/>
              <a:gd name="connsiteX4806" fmla="*/ 6891752 w 8191242"/>
              <a:gd name="connsiteY4806" fmla="*/ 2057939 h 5359243"/>
              <a:gd name="connsiteX4807" fmla="*/ 6891752 w 8191242"/>
              <a:gd name="connsiteY4807" fmla="*/ 2041835 h 5359243"/>
              <a:gd name="connsiteX4808" fmla="*/ 6907881 w 8191242"/>
              <a:gd name="connsiteY4808" fmla="*/ 2065991 h 5359243"/>
              <a:gd name="connsiteX4809" fmla="*/ 6899816 w 8191242"/>
              <a:gd name="connsiteY4809" fmla="*/ 2009626 h 5359243"/>
              <a:gd name="connsiteX4810" fmla="*/ 6891752 w 8191242"/>
              <a:gd name="connsiteY4810" fmla="*/ 2025731 h 5359243"/>
              <a:gd name="connsiteX4811" fmla="*/ 6875626 w 8191242"/>
              <a:gd name="connsiteY4811" fmla="*/ 2017678 h 5359243"/>
              <a:gd name="connsiteX4812" fmla="*/ 6875626 w 8191242"/>
              <a:gd name="connsiteY4812" fmla="*/ 1963999 h 5359243"/>
              <a:gd name="connsiteX4813" fmla="*/ 6877640 w 8191242"/>
              <a:gd name="connsiteY4813" fmla="*/ 1967354 h 5359243"/>
              <a:gd name="connsiteX4814" fmla="*/ 6883688 w 8191242"/>
              <a:gd name="connsiteY4814" fmla="*/ 2009626 h 5359243"/>
              <a:gd name="connsiteX4815" fmla="*/ 6867562 w 8191242"/>
              <a:gd name="connsiteY4815" fmla="*/ 1921056 h 5359243"/>
              <a:gd name="connsiteX4816" fmla="*/ 6899816 w 8191242"/>
              <a:gd name="connsiteY4816" fmla="*/ 1929107 h 5359243"/>
              <a:gd name="connsiteX4817" fmla="*/ 6883688 w 8191242"/>
              <a:gd name="connsiteY4817" fmla="*/ 1945212 h 5359243"/>
              <a:gd name="connsiteX4818" fmla="*/ 6899816 w 8191242"/>
              <a:gd name="connsiteY4818" fmla="*/ 1977418 h 5359243"/>
              <a:gd name="connsiteX4819" fmla="*/ 6915945 w 8191242"/>
              <a:gd name="connsiteY4819" fmla="*/ 1961313 h 5359243"/>
              <a:gd name="connsiteX4820" fmla="*/ 6907881 w 8191242"/>
              <a:gd name="connsiteY4820" fmla="*/ 1929107 h 5359243"/>
              <a:gd name="connsiteX4821" fmla="*/ 6909898 w 8191242"/>
              <a:gd name="connsiteY4821" fmla="*/ 1942192 h 5359243"/>
              <a:gd name="connsiteX4822" fmla="*/ 6922851 w 8191242"/>
              <a:gd name="connsiteY4822" fmla="*/ 1937572 h 5359243"/>
              <a:gd name="connsiteX4823" fmla="*/ 6917228 w 8191242"/>
              <a:gd name="connsiteY4823" fmla="*/ 1930896 h 5359243"/>
              <a:gd name="connsiteX4824" fmla="*/ 6915291 w 8191242"/>
              <a:gd name="connsiteY4824" fmla="*/ 1909435 h 5359243"/>
              <a:gd name="connsiteX4825" fmla="*/ 6906317 w 8191242"/>
              <a:gd name="connsiteY4825" fmla="*/ 1891164 h 5359243"/>
              <a:gd name="connsiteX4826" fmla="*/ 6906216 w 8191242"/>
              <a:gd name="connsiteY4826" fmla="*/ 1890761 h 5359243"/>
              <a:gd name="connsiteX4827" fmla="*/ 6906115 w 8191242"/>
              <a:gd name="connsiteY4827" fmla="*/ 1890753 h 5359243"/>
              <a:gd name="connsiteX4828" fmla="*/ 5208823 w 8191242"/>
              <a:gd name="connsiteY4828" fmla="*/ 1878571 h 5359243"/>
              <a:gd name="connsiteX4829" fmla="*/ 5201365 w 8191242"/>
              <a:gd name="connsiteY4829" fmla="*/ 1881054 h 5359243"/>
              <a:gd name="connsiteX4830" fmla="*/ 5201399 w 8191242"/>
              <a:gd name="connsiteY4830" fmla="*/ 1881709 h 5359243"/>
              <a:gd name="connsiteX4831" fmla="*/ 5199232 w 8191242"/>
              <a:gd name="connsiteY4831" fmla="*/ 1881764 h 5359243"/>
              <a:gd name="connsiteX4832" fmla="*/ 5195851 w 8191242"/>
              <a:gd name="connsiteY4832" fmla="*/ 1882889 h 5359243"/>
              <a:gd name="connsiteX4833" fmla="*/ 5192792 w 8191242"/>
              <a:gd name="connsiteY4833" fmla="*/ 1887980 h 5359243"/>
              <a:gd name="connsiteX4834" fmla="*/ 5200795 w 8191242"/>
              <a:gd name="connsiteY4834" fmla="*/ 1886960 h 5359243"/>
              <a:gd name="connsiteX4835" fmla="*/ 5221354 w 8191242"/>
              <a:gd name="connsiteY4835" fmla="*/ 1878142 h 5359243"/>
              <a:gd name="connsiteX4836" fmla="*/ 5222467 w 8191242"/>
              <a:gd name="connsiteY4836" fmla="*/ 1880795 h 5359243"/>
              <a:gd name="connsiteX4837" fmla="*/ 5230531 w 8191242"/>
              <a:gd name="connsiteY4837" fmla="*/ 1888847 h 5359243"/>
              <a:gd name="connsiteX4838" fmla="*/ 5198274 w 8191242"/>
              <a:gd name="connsiteY4838" fmla="*/ 1896899 h 5359243"/>
              <a:gd name="connsiteX4839" fmla="*/ 5182924 w 8191242"/>
              <a:gd name="connsiteY4839" fmla="*/ 1912226 h 5359243"/>
              <a:gd name="connsiteX4840" fmla="*/ 5195076 w 8191242"/>
              <a:gd name="connsiteY4840" fmla="*/ 1932066 h 5359243"/>
              <a:gd name="connsiteX4841" fmla="*/ 5192421 w 8191242"/>
              <a:gd name="connsiteY4841" fmla="*/ 1935133 h 5359243"/>
              <a:gd name="connsiteX4842" fmla="*/ 5192352 w 8191242"/>
              <a:gd name="connsiteY4842" fmla="*/ 1935649 h 5359243"/>
              <a:gd name="connsiteX4843" fmla="*/ 5198274 w 8191242"/>
              <a:gd name="connsiteY4843" fmla="*/ 1945212 h 5359243"/>
              <a:gd name="connsiteX4844" fmla="*/ 5198274 w 8191242"/>
              <a:gd name="connsiteY4844" fmla="*/ 1936153 h 5359243"/>
              <a:gd name="connsiteX4845" fmla="*/ 5198274 w 8191242"/>
              <a:gd name="connsiteY4845" fmla="*/ 1934132 h 5359243"/>
              <a:gd name="connsiteX4846" fmla="*/ 5195076 w 8191242"/>
              <a:gd name="connsiteY4846" fmla="*/ 1932066 h 5359243"/>
              <a:gd name="connsiteX4847" fmla="*/ 5197849 w 8191242"/>
              <a:gd name="connsiteY4847" fmla="*/ 1923472 h 5359243"/>
              <a:gd name="connsiteX4848" fmla="*/ 5198274 w 8191242"/>
              <a:gd name="connsiteY4848" fmla="*/ 1922943 h 5359243"/>
              <a:gd name="connsiteX4849" fmla="*/ 5198274 w 8191242"/>
              <a:gd name="connsiteY4849" fmla="*/ 1921056 h 5359243"/>
              <a:gd name="connsiteX4850" fmla="*/ 5222467 w 8191242"/>
              <a:gd name="connsiteY4850" fmla="*/ 1921056 h 5359243"/>
              <a:gd name="connsiteX4851" fmla="*/ 5225213 w 8191242"/>
              <a:gd name="connsiteY4851" fmla="*/ 1916028 h 5359243"/>
              <a:gd name="connsiteX4852" fmla="*/ 5219972 w 8191242"/>
              <a:gd name="connsiteY4852" fmla="*/ 1907043 h 5359243"/>
              <a:gd name="connsiteX4853" fmla="*/ 5227538 w 8191242"/>
              <a:gd name="connsiteY4853" fmla="*/ 1911772 h 5359243"/>
              <a:gd name="connsiteX4854" fmla="*/ 5228515 w 8191242"/>
              <a:gd name="connsiteY4854" fmla="*/ 1909984 h 5359243"/>
              <a:gd name="connsiteX4855" fmla="*/ 5236857 w 8191242"/>
              <a:gd name="connsiteY4855" fmla="*/ 1907670 h 5359243"/>
              <a:gd name="connsiteX4856" fmla="*/ 5235835 w 8191242"/>
              <a:gd name="connsiteY4856" fmla="*/ 1901540 h 5359243"/>
              <a:gd name="connsiteX4857" fmla="*/ 5235121 w 8191242"/>
              <a:gd name="connsiteY4857" fmla="*/ 1902068 h 5359243"/>
              <a:gd name="connsiteX4858" fmla="*/ 5231862 w 8191242"/>
              <a:gd name="connsiteY4858" fmla="*/ 1891712 h 5359243"/>
              <a:gd name="connsiteX4859" fmla="*/ 5243144 w 8191242"/>
              <a:gd name="connsiteY4859" fmla="*/ 1890918 h 5359243"/>
              <a:gd name="connsiteX4860" fmla="*/ 5241617 w 8191242"/>
              <a:gd name="connsiteY4860" fmla="*/ 1884821 h 5359243"/>
              <a:gd name="connsiteX4861" fmla="*/ 5244150 w 8191242"/>
              <a:gd name="connsiteY4861" fmla="*/ 1880930 h 5359243"/>
              <a:gd name="connsiteX4862" fmla="*/ 5229751 w 8191242"/>
              <a:gd name="connsiteY4862" fmla="*/ 1878941 h 5359243"/>
              <a:gd name="connsiteX4863" fmla="*/ 5017874 w 8191242"/>
              <a:gd name="connsiteY4863" fmla="*/ 1876968 h 5359243"/>
              <a:gd name="connsiteX4864" fmla="*/ 5020355 w 8191242"/>
              <a:gd name="connsiteY4864" fmla="*/ 1879454 h 5359243"/>
              <a:gd name="connsiteX4865" fmla="*/ 5019922 w 8191242"/>
              <a:gd name="connsiteY4865" fmla="*/ 1877971 h 5359243"/>
              <a:gd name="connsiteX4866" fmla="*/ 7103103 w 8191242"/>
              <a:gd name="connsiteY4866" fmla="*/ 1874931 h 5359243"/>
              <a:gd name="connsiteX4867" fmla="*/ 7108911 w 8191242"/>
              <a:gd name="connsiteY4867" fmla="*/ 1885961 h 5359243"/>
              <a:gd name="connsiteX4868" fmla="*/ 7106987 w 8191242"/>
              <a:gd name="connsiteY4868" fmla="*/ 1887621 h 5359243"/>
              <a:gd name="connsiteX4869" fmla="*/ 7602639 w 8191242"/>
              <a:gd name="connsiteY4869" fmla="*/ 1874102 h 5359243"/>
              <a:gd name="connsiteX4870" fmla="*/ 7605411 w 8191242"/>
              <a:gd name="connsiteY4870" fmla="*/ 1896502 h 5359243"/>
              <a:gd name="connsiteX4871" fmla="*/ 7602759 w 8191242"/>
              <a:gd name="connsiteY4871" fmla="*/ 1886291 h 5359243"/>
              <a:gd name="connsiteX4872" fmla="*/ 7602639 w 8191242"/>
              <a:gd name="connsiteY4872" fmla="*/ 1874102 h 5359243"/>
              <a:gd name="connsiteX4873" fmla="*/ 7310274 w 8191242"/>
              <a:gd name="connsiteY4873" fmla="*/ 1873814 h 5359243"/>
              <a:gd name="connsiteX4874" fmla="*/ 7327701 w 8191242"/>
              <a:gd name="connsiteY4874" fmla="*/ 1899273 h 5359243"/>
              <a:gd name="connsiteX4875" fmla="*/ 7327701 w 8191242"/>
              <a:gd name="connsiteY4875" fmla="*/ 1907500 h 5359243"/>
              <a:gd name="connsiteX4876" fmla="*/ 7312210 w 8191242"/>
              <a:gd name="connsiteY4876" fmla="*/ 1907500 h 5359243"/>
              <a:gd name="connsiteX4877" fmla="*/ 7304466 w 8191242"/>
              <a:gd name="connsiteY4877" fmla="*/ 1874584 h 5359243"/>
              <a:gd name="connsiteX4878" fmla="*/ 7310274 w 8191242"/>
              <a:gd name="connsiteY4878" fmla="*/ 1873814 h 5359243"/>
              <a:gd name="connsiteX4879" fmla="*/ 4807730 w 8191242"/>
              <a:gd name="connsiteY4879" fmla="*/ 1873613 h 5359243"/>
              <a:gd name="connsiteX4880" fmla="*/ 4805852 w 8191242"/>
              <a:gd name="connsiteY4880" fmla="*/ 1873892 h 5359243"/>
              <a:gd name="connsiteX4881" fmla="*/ 4805245 w 8191242"/>
              <a:gd name="connsiteY4881" fmla="*/ 1885404 h 5359243"/>
              <a:gd name="connsiteX4882" fmla="*/ 4805204 w 8191242"/>
              <a:gd name="connsiteY4882" fmla="*/ 1888459 h 5359243"/>
              <a:gd name="connsiteX4883" fmla="*/ 4813127 w 8191242"/>
              <a:gd name="connsiteY4883" fmla="*/ 1891106 h 5359243"/>
              <a:gd name="connsiteX4884" fmla="*/ 4809096 w 8191242"/>
              <a:gd name="connsiteY4884" fmla="*/ 1875951 h 5359243"/>
              <a:gd name="connsiteX4885" fmla="*/ 4808533 w 8191242"/>
              <a:gd name="connsiteY4885" fmla="*/ 1874682 h 5359243"/>
              <a:gd name="connsiteX4886" fmla="*/ 5142874 w 8191242"/>
              <a:gd name="connsiteY4886" fmla="*/ 1872992 h 5359243"/>
              <a:gd name="connsiteX4887" fmla="*/ 5136887 w 8191242"/>
              <a:gd name="connsiteY4887" fmla="*/ 1873656 h 5359243"/>
              <a:gd name="connsiteX4888" fmla="*/ 5139056 w 8191242"/>
              <a:gd name="connsiteY4888" fmla="*/ 1885351 h 5359243"/>
              <a:gd name="connsiteX4889" fmla="*/ 5440199 w 8191242"/>
              <a:gd name="connsiteY4889" fmla="*/ 1872743 h 5359243"/>
              <a:gd name="connsiteX4890" fmla="*/ 5439482 w 8191242"/>
              <a:gd name="connsiteY4890" fmla="*/ 1876448 h 5359243"/>
              <a:gd name="connsiteX4891" fmla="*/ 5441942 w 8191242"/>
              <a:gd name="connsiteY4891" fmla="*/ 1883114 h 5359243"/>
              <a:gd name="connsiteX4892" fmla="*/ 5444016 w 8191242"/>
              <a:gd name="connsiteY4892" fmla="*/ 1882116 h 5359243"/>
              <a:gd name="connsiteX4893" fmla="*/ 5445183 w 8191242"/>
              <a:gd name="connsiteY4893" fmla="*/ 1900960 h 5359243"/>
              <a:gd name="connsiteX4894" fmla="*/ 5447027 w 8191242"/>
              <a:gd name="connsiteY4894" fmla="*/ 1912434 h 5359243"/>
              <a:gd name="connsiteX4895" fmla="*/ 5448263 w 8191242"/>
              <a:gd name="connsiteY4895" fmla="*/ 1913003 h 5359243"/>
              <a:gd name="connsiteX4896" fmla="*/ 5453303 w 8191242"/>
              <a:gd name="connsiteY4896" fmla="*/ 1904951 h 5359243"/>
              <a:gd name="connsiteX4897" fmla="*/ 5459986 w 8191242"/>
              <a:gd name="connsiteY4897" fmla="*/ 1900098 h 5359243"/>
              <a:gd name="connsiteX4898" fmla="*/ 5460783 w 8191242"/>
              <a:gd name="connsiteY4898" fmla="*/ 1898573 h 5359243"/>
              <a:gd name="connsiteX4899" fmla="*/ 5457515 w 8191242"/>
              <a:gd name="connsiteY4899" fmla="*/ 1888078 h 5359243"/>
              <a:gd name="connsiteX4900" fmla="*/ 5452295 w 8191242"/>
              <a:gd name="connsiteY4900" fmla="*/ 1884821 h 5359243"/>
              <a:gd name="connsiteX4901" fmla="*/ 5440199 w 8191242"/>
              <a:gd name="connsiteY4901" fmla="*/ 1872743 h 5359243"/>
              <a:gd name="connsiteX4902" fmla="*/ 5971784 w 8191242"/>
              <a:gd name="connsiteY4902" fmla="*/ 1871017 h 5359243"/>
              <a:gd name="connsiteX4903" fmla="*/ 5971554 w 8191242"/>
              <a:gd name="connsiteY4903" fmla="*/ 1873246 h 5359243"/>
              <a:gd name="connsiteX4904" fmla="*/ 5976865 w 8191242"/>
              <a:gd name="connsiteY4904" fmla="*/ 1883626 h 5359243"/>
              <a:gd name="connsiteX4905" fmla="*/ 5977668 w 8191242"/>
              <a:gd name="connsiteY4905" fmla="*/ 1883809 h 5359243"/>
              <a:gd name="connsiteX4906" fmla="*/ 5977529 w 8191242"/>
              <a:gd name="connsiteY4906" fmla="*/ 1884918 h 5359243"/>
              <a:gd name="connsiteX4907" fmla="*/ 5982425 w 8191242"/>
              <a:gd name="connsiteY4907" fmla="*/ 1893807 h 5359243"/>
              <a:gd name="connsiteX4908" fmla="*/ 5981995 w 8191242"/>
              <a:gd name="connsiteY4908" fmla="*/ 1890405 h 5359243"/>
              <a:gd name="connsiteX4909" fmla="*/ 5992123 w 8191242"/>
              <a:gd name="connsiteY4909" fmla="*/ 1883035 h 5359243"/>
              <a:gd name="connsiteX4910" fmla="*/ 5977119 w 8191242"/>
              <a:gd name="connsiteY4910" fmla="*/ 1873887 h 5359243"/>
              <a:gd name="connsiteX4911" fmla="*/ 4778045 w 8191242"/>
              <a:gd name="connsiteY4911" fmla="*/ 1868528 h 5359243"/>
              <a:gd name="connsiteX4912" fmla="*/ 4778317 w 8191242"/>
              <a:gd name="connsiteY4912" fmla="*/ 1868921 h 5359243"/>
              <a:gd name="connsiteX4913" fmla="*/ 4779165 w 8191242"/>
              <a:gd name="connsiteY4913" fmla="*/ 1868756 h 5359243"/>
              <a:gd name="connsiteX4914" fmla="*/ 6084161 w 8191242"/>
              <a:gd name="connsiteY4914" fmla="*/ 1868006 h 5359243"/>
              <a:gd name="connsiteX4915" fmla="*/ 6080486 w 8191242"/>
              <a:gd name="connsiteY4915" fmla="*/ 1869666 h 5359243"/>
              <a:gd name="connsiteX4916" fmla="*/ 6081242 w 8191242"/>
              <a:gd name="connsiteY4916" fmla="*/ 1870691 h 5359243"/>
              <a:gd name="connsiteX4917" fmla="*/ 6084888 w 8191242"/>
              <a:gd name="connsiteY4917" fmla="*/ 1868808 h 5359243"/>
              <a:gd name="connsiteX4918" fmla="*/ 7658706 w 8191242"/>
              <a:gd name="connsiteY4918" fmla="*/ 1866908 h 5359243"/>
              <a:gd name="connsiteX4919" fmla="*/ 7658932 w 8191242"/>
              <a:gd name="connsiteY4919" fmla="*/ 1868208 h 5359243"/>
              <a:gd name="connsiteX4920" fmla="*/ 7657988 w 8191242"/>
              <a:gd name="connsiteY4920" fmla="*/ 1868364 h 5359243"/>
              <a:gd name="connsiteX4921" fmla="*/ 7215400 w 8191242"/>
              <a:gd name="connsiteY4921" fmla="*/ 1866356 h 5359243"/>
              <a:gd name="connsiteX4922" fmla="*/ 7230889 w 8191242"/>
              <a:gd name="connsiteY4922" fmla="*/ 1891042 h 5359243"/>
              <a:gd name="connsiteX4923" fmla="*/ 7238634 w 8191242"/>
              <a:gd name="connsiteY4923" fmla="*/ 1882814 h 5359243"/>
              <a:gd name="connsiteX4924" fmla="*/ 7246379 w 8191242"/>
              <a:gd name="connsiteY4924" fmla="*/ 1891042 h 5359243"/>
              <a:gd name="connsiteX4925" fmla="*/ 7254124 w 8191242"/>
              <a:gd name="connsiteY4925" fmla="*/ 1932188 h 5359243"/>
              <a:gd name="connsiteX4926" fmla="*/ 7238634 w 8191242"/>
              <a:gd name="connsiteY4926" fmla="*/ 1907500 h 5359243"/>
              <a:gd name="connsiteX4927" fmla="*/ 7207655 w 8191242"/>
              <a:gd name="connsiteY4927" fmla="*/ 1874584 h 5359243"/>
              <a:gd name="connsiteX4928" fmla="*/ 7215400 w 8191242"/>
              <a:gd name="connsiteY4928" fmla="*/ 1866356 h 5359243"/>
              <a:gd name="connsiteX4929" fmla="*/ 7045018 w 8191242"/>
              <a:gd name="connsiteY4929" fmla="*/ 1866355 h 5359243"/>
              <a:gd name="connsiteX4930" fmla="*/ 7079870 w 8191242"/>
              <a:gd name="connsiteY4930" fmla="*/ 1907498 h 5359243"/>
              <a:gd name="connsiteX4931" fmla="*/ 7045018 w 8191242"/>
              <a:gd name="connsiteY4931" fmla="*/ 1866355 h 5359243"/>
              <a:gd name="connsiteX4932" fmla="*/ 4790127 w 8191242"/>
              <a:gd name="connsiteY4932" fmla="*/ 1866280 h 5359243"/>
              <a:gd name="connsiteX4933" fmla="*/ 4788941 w 8191242"/>
              <a:gd name="connsiteY4933" fmla="*/ 1869311 h 5359243"/>
              <a:gd name="connsiteX4934" fmla="*/ 4788941 w 8191242"/>
              <a:gd name="connsiteY4934" fmla="*/ 1874941 h 5359243"/>
              <a:gd name="connsiteX4935" fmla="*/ 4788941 w 8191242"/>
              <a:gd name="connsiteY4935" fmla="*/ 1883024 h 5359243"/>
              <a:gd name="connsiteX4936" fmla="*/ 4792926 w 8191242"/>
              <a:gd name="connsiteY4936" fmla="*/ 1884356 h 5359243"/>
              <a:gd name="connsiteX4937" fmla="*/ 4798191 w 8191242"/>
              <a:gd name="connsiteY4937" fmla="*/ 1882384 h 5359243"/>
              <a:gd name="connsiteX4938" fmla="*/ 4794765 w 8191242"/>
              <a:gd name="connsiteY4938" fmla="*/ 1875543 h 5359243"/>
              <a:gd name="connsiteX4939" fmla="*/ 4791241 w 8191242"/>
              <a:gd name="connsiteY4939" fmla="*/ 1876066 h 5359243"/>
              <a:gd name="connsiteX4940" fmla="*/ 4792280 w 8191242"/>
              <a:gd name="connsiteY4940" fmla="*/ 1870923 h 5359243"/>
              <a:gd name="connsiteX4941" fmla="*/ 4792410 w 8191242"/>
              <a:gd name="connsiteY4941" fmla="*/ 1870841 h 5359243"/>
              <a:gd name="connsiteX4942" fmla="*/ 5136887 w 8191242"/>
              <a:gd name="connsiteY4942" fmla="*/ 1865604 h 5359243"/>
              <a:gd name="connsiteX4943" fmla="*/ 5143556 w 8191242"/>
              <a:gd name="connsiteY4943" fmla="*/ 1870785 h 5359243"/>
              <a:gd name="connsiteX4944" fmla="*/ 5144731 w 8191242"/>
              <a:gd name="connsiteY4944" fmla="*/ 1866985 h 5359243"/>
              <a:gd name="connsiteX4945" fmla="*/ 5143060 w 8191242"/>
              <a:gd name="connsiteY4945" fmla="*/ 1867743 h 5359243"/>
              <a:gd name="connsiteX4946" fmla="*/ 5136887 w 8191242"/>
              <a:gd name="connsiteY4946" fmla="*/ 1865604 h 5359243"/>
              <a:gd name="connsiteX4947" fmla="*/ 5104630 w 8191242"/>
              <a:gd name="connsiteY4947" fmla="*/ 1865604 h 5359243"/>
              <a:gd name="connsiteX4948" fmla="*/ 5096566 w 8191242"/>
              <a:gd name="connsiteY4948" fmla="*/ 1873656 h 5359243"/>
              <a:gd name="connsiteX4949" fmla="*/ 5104630 w 8191242"/>
              <a:gd name="connsiteY4949" fmla="*/ 1897813 h 5359243"/>
              <a:gd name="connsiteX4950" fmla="*/ 5104298 w 8191242"/>
              <a:gd name="connsiteY4950" fmla="*/ 1898631 h 5359243"/>
              <a:gd name="connsiteX4951" fmla="*/ 5120757 w 8191242"/>
              <a:gd name="connsiteY4951" fmla="*/ 1897482 h 5359243"/>
              <a:gd name="connsiteX4952" fmla="*/ 5123326 w 8191242"/>
              <a:gd name="connsiteY4952" fmla="*/ 1896125 h 5359243"/>
              <a:gd name="connsiteX4953" fmla="*/ 5113072 w 8191242"/>
              <a:gd name="connsiteY4953" fmla="*/ 1880827 h 5359243"/>
              <a:gd name="connsiteX4954" fmla="*/ 5104630 w 8191242"/>
              <a:gd name="connsiteY4954" fmla="*/ 1865604 h 5359243"/>
              <a:gd name="connsiteX4955" fmla="*/ 4782822 w 8191242"/>
              <a:gd name="connsiteY4955" fmla="*/ 1865117 h 5359243"/>
              <a:gd name="connsiteX4956" fmla="*/ 4779916 w 8191242"/>
              <a:gd name="connsiteY4956" fmla="*/ 1868610 h 5359243"/>
              <a:gd name="connsiteX4957" fmla="*/ 4782577 w 8191242"/>
              <a:gd name="connsiteY4957" fmla="*/ 1868094 h 5359243"/>
              <a:gd name="connsiteX4958" fmla="*/ 5982140 w 8191242"/>
              <a:gd name="connsiteY4958" fmla="*/ 1865008 h 5359243"/>
              <a:gd name="connsiteX4959" fmla="*/ 5984123 w 8191242"/>
              <a:gd name="connsiteY4959" fmla="*/ 1866771 h 5359243"/>
              <a:gd name="connsiteX4960" fmla="*/ 5984427 w 8191242"/>
              <a:gd name="connsiteY4960" fmla="*/ 1865083 h 5359243"/>
              <a:gd name="connsiteX4961" fmla="*/ 5998342 w 8191242"/>
              <a:gd name="connsiteY4961" fmla="*/ 1864578 h 5359243"/>
              <a:gd name="connsiteX4962" fmla="*/ 5995495 w 8191242"/>
              <a:gd name="connsiteY4962" fmla="*/ 1865446 h 5359243"/>
              <a:gd name="connsiteX4963" fmla="*/ 5993301 w 8191242"/>
              <a:gd name="connsiteY4963" fmla="*/ 1865374 h 5359243"/>
              <a:gd name="connsiteX4964" fmla="*/ 5999260 w 8191242"/>
              <a:gd name="connsiteY4964" fmla="*/ 1899432 h 5359243"/>
              <a:gd name="connsiteX4965" fmla="*/ 6007339 w 8191242"/>
              <a:gd name="connsiteY4965" fmla="*/ 1895264 h 5359243"/>
              <a:gd name="connsiteX4966" fmla="*/ 6010587 w 8191242"/>
              <a:gd name="connsiteY4966" fmla="*/ 1892958 h 5359243"/>
              <a:gd name="connsiteX4967" fmla="*/ 6009130 w 8191242"/>
              <a:gd name="connsiteY4967" fmla="*/ 1883034 h 5359243"/>
              <a:gd name="connsiteX4968" fmla="*/ 6002502 w 8191242"/>
              <a:gd name="connsiteY4968" fmla="*/ 1868550 h 5359243"/>
              <a:gd name="connsiteX4969" fmla="*/ 5038422 w 8191242"/>
              <a:gd name="connsiteY4969" fmla="*/ 1860779 h 5359243"/>
              <a:gd name="connsiteX4970" fmla="*/ 5033477 w 8191242"/>
              <a:gd name="connsiteY4970" fmla="*/ 1876035 h 5359243"/>
              <a:gd name="connsiteX4971" fmla="*/ 5026188 w 8191242"/>
              <a:gd name="connsiteY4971" fmla="*/ 1879442 h 5359243"/>
              <a:gd name="connsiteX4972" fmla="*/ 5025212 w 8191242"/>
              <a:gd name="connsiteY4972" fmla="*/ 1884318 h 5359243"/>
              <a:gd name="connsiteX4973" fmla="*/ 5032902 w 8191242"/>
              <a:gd name="connsiteY4973" fmla="*/ 1892019 h 5359243"/>
              <a:gd name="connsiteX4974" fmla="*/ 5048989 w 8191242"/>
              <a:gd name="connsiteY4974" fmla="*/ 1867856 h 5359243"/>
              <a:gd name="connsiteX4975" fmla="*/ 5054015 w 8191242"/>
              <a:gd name="connsiteY4975" fmla="*/ 1883965 h 5359243"/>
              <a:gd name="connsiteX4976" fmla="*/ 5061126 w 8191242"/>
              <a:gd name="connsiteY4976" fmla="*/ 1894322 h 5359243"/>
              <a:gd name="connsiteX4977" fmla="*/ 5063855 w 8191242"/>
              <a:gd name="connsiteY4977" fmla="*/ 1891145 h 5359243"/>
              <a:gd name="connsiteX4978" fmla="*/ 5058298 w 8191242"/>
              <a:gd name="connsiteY4978" fmla="*/ 1877687 h 5359243"/>
              <a:gd name="connsiteX4979" fmla="*/ 5045591 w 8191242"/>
              <a:gd name="connsiteY4979" fmla="*/ 1861934 h 5359243"/>
              <a:gd name="connsiteX4980" fmla="*/ 5030193 w 8191242"/>
              <a:gd name="connsiteY4980" fmla="*/ 1859452 h 5359243"/>
              <a:gd name="connsiteX4981" fmla="*/ 5028905 w 8191242"/>
              <a:gd name="connsiteY4981" fmla="*/ 1865877 h 5359243"/>
              <a:gd name="connsiteX4982" fmla="*/ 5032347 w 8191242"/>
              <a:gd name="connsiteY4982" fmla="*/ 1865386 h 5359243"/>
              <a:gd name="connsiteX4983" fmla="*/ 5037159 w 8191242"/>
              <a:gd name="connsiteY4983" fmla="*/ 1860575 h 5359243"/>
              <a:gd name="connsiteX4984" fmla="*/ 4894144 w 8191242"/>
              <a:gd name="connsiteY4984" fmla="*/ 1858810 h 5359243"/>
              <a:gd name="connsiteX4985" fmla="*/ 4893729 w 8191242"/>
              <a:gd name="connsiteY4985" fmla="*/ 1859107 h 5359243"/>
              <a:gd name="connsiteX4986" fmla="*/ 4893120 w 8191242"/>
              <a:gd name="connsiteY4986" fmla="*/ 1868248 h 5359243"/>
              <a:gd name="connsiteX4987" fmla="*/ 4887154 w 8191242"/>
              <a:gd name="connsiteY4987" fmla="*/ 1871490 h 5359243"/>
              <a:gd name="connsiteX4988" fmla="*/ 4886896 w 8191242"/>
              <a:gd name="connsiteY4988" fmla="*/ 1874332 h 5359243"/>
              <a:gd name="connsiteX4989" fmla="*/ 4886579 w 8191242"/>
              <a:gd name="connsiteY4989" fmla="*/ 1871803 h 5359243"/>
              <a:gd name="connsiteX4990" fmla="*/ 4882664 w 8191242"/>
              <a:gd name="connsiteY4990" fmla="*/ 1873931 h 5359243"/>
              <a:gd name="connsiteX4991" fmla="*/ 4876255 w 8191242"/>
              <a:gd name="connsiteY4991" fmla="*/ 1875925 h 5359243"/>
              <a:gd name="connsiteX4992" fmla="*/ 4879200 w 8191242"/>
              <a:gd name="connsiteY4992" fmla="*/ 1884746 h 5359243"/>
              <a:gd name="connsiteX4993" fmla="*/ 4879200 w 8191242"/>
              <a:gd name="connsiteY4993" fmla="*/ 1893041 h 5359243"/>
              <a:gd name="connsiteX4994" fmla="*/ 4869641 w 8191242"/>
              <a:gd name="connsiteY4994" fmla="*/ 1879387 h 5359243"/>
              <a:gd name="connsiteX4995" fmla="*/ 4870570 w 8191242"/>
              <a:gd name="connsiteY4995" fmla="*/ 1894579 h 5359243"/>
              <a:gd name="connsiteX4996" fmla="*/ 4878234 w 8191242"/>
              <a:gd name="connsiteY4996" fmla="*/ 1900009 h 5359243"/>
              <a:gd name="connsiteX4997" fmla="*/ 4881101 w 8191242"/>
              <a:gd name="connsiteY4997" fmla="*/ 1903832 h 5359243"/>
              <a:gd name="connsiteX4998" fmla="*/ 4882864 w 8191242"/>
              <a:gd name="connsiteY4998" fmla="*/ 1904859 h 5359243"/>
              <a:gd name="connsiteX4999" fmla="*/ 4894960 w 8191242"/>
              <a:gd name="connsiteY4999" fmla="*/ 1905865 h 5359243"/>
              <a:gd name="connsiteX5000" fmla="*/ 4894960 w 8191242"/>
              <a:gd name="connsiteY5000" fmla="*/ 1881709 h 5359243"/>
              <a:gd name="connsiteX5001" fmla="*/ 4894960 w 8191242"/>
              <a:gd name="connsiteY5001" fmla="*/ 1889760 h 5359243"/>
              <a:gd name="connsiteX5002" fmla="*/ 4903024 w 8191242"/>
              <a:gd name="connsiteY5002" fmla="*/ 1897813 h 5359243"/>
              <a:gd name="connsiteX5003" fmla="*/ 4905433 w 8191242"/>
              <a:gd name="connsiteY5003" fmla="*/ 1900219 h 5359243"/>
              <a:gd name="connsiteX5004" fmla="*/ 4908132 w 8191242"/>
              <a:gd name="connsiteY5004" fmla="*/ 1901200 h 5359243"/>
              <a:gd name="connsiteX5005" fmla="*/ 4904220 w 8191242"/>
              <a:gd name="connsiteY5005" fmla="*/ 1883965 h 5359243"/>
              <a:gd name="connsiteX5006" fmla="*/ 4912264 w 8191242"/>
              <a:gd name="connsiteY5006" fmla="*/ 1886986 h 5359243"/>
              <a:gd name="connsiteX5007" fmla="*/ 4918830 w 8191242"/>
              <a:gd name="connsiteY5007" fmla="*/ 1884519 h 5359243"/>
              <a:gd name="connsiteX5008" fmla="*/ 4919017 w 8191242"/>
              <a:gd name="connsiteY5008" fmla="*/ 1882651 h 5359243"/>
              <a:gd name="connsiteX5009" fmla="*/ 4913144 w 8191242"/>
              <a:gd name="connsiteY5009" fmla="*/ 1876665 h 5359243"/>
              <a:gd name="connsiteX5010" fmla="*/ 4905227 w 8191242"/>
              <a:gd name="connsiteY5010" fmla="*/ 1873897 h 5359243"/>
              <a:gd name="connsiteX5011" fmla="*/ 4901647 w 8191242"/>
              <a:gd name="connsiteY5011" fmla="*/ 1870663 h 5359243"/>
              <a:gd name="connsiteX5012" fmla="*/ 4903024 w 8191242"/>
              <a:gd name="connsiteY5012" fmla="*/ 1874332 h 5359243"/>
              <a:gd name="connsiteX5013" fmla="*/ 4895968 w 8191242"/>
              <a:gd name="connsiteY5013" fmla="*/ 1872319 h 5359243"/>
              <a:gd name="connsiteX5014" fmla="*/ 4895007 w 8191242"/>
              <a:gd name="connsiteY5014" fmla="*/ 1858882 h 5359243"/>
              <a:gd name="connsiteX5015" fmla="*/ 6020353 w 8191242"/>
              <a:gd name="connsiteY5015" fmla="*/ 1857751 h 5359243"/>
              <a:gd name="connsiteX5016" fmla="*/ 6017797 w 8191242"/>
              <a:gd name="connsiteY5016" fmla="*/ 1858651 h 5359243"/>
              <a:gd name="connsiteX5017" fmla="*/ 6011787 w 8191242"/>
              <a:gd name="connsiteY5017" fmla="*/ 1860483 h 5359243"/>
              <a:gd name="connsiteX5018" fmla="*/ 6016133 w 8191242"/>
              <a:gd name="connsiteY5018" fmla="*/ 1874902 h 5359243"/>
              <a:gd name="connsiteX5019" fmla="*/ 6020135 w 8191242"/>
              <a:gd name="connsiteY5019" fmla="*/ 1858639 h 5359243"/>
              <a:gd name="connsiteX5020" fmla="*/ 5264795 w 8191242"/>
              <a:gd name="connsiteY5020" fmla="*/ 1857637 h 5359243"/>
              <a:gd name="connsiteX5021" fmla="*/ 5257849 w 8191242"/>
              <a:gd name="connsiteY5021" fmla="*/ 1858228 h 5359243"/>
              <a:gd name="connsiteX5022" fmla="*/ 5239437 w 8191242"/>
              <a:gd name="connsiteY5022" fmla="*/ 1866140 h 5359243"/>
              <a:gd name="connsiteX5023" fmla="*/ 5236680 w 8191242"/>
              <a:gd name="connsiteY5023" fmla="*/ 1871643 h 5359243"/>
              <a:gd name="connsiteX5024" fmla="*/ 5238319 w 8191242"/>
              <a:gd name="connsiteY5024" fmla="*/ 1874411 h 5359243"/>
              <a:gd name="connsiteX5025" fmla="*/ 5245442 w 8191242"/>
              <a:gd name="connsiteY5025" fmla="*/ 1878945 h 5359243"/>
              <a:gd name="connsiteX5026" fmla="*/ 5254722 w 8191242"/>
              <a:gd name="connsiteY5026" fmla="*/ 1864691 h 5359243"/>
              <a:gd name="connsiteX5027" fmla="*/ 5262786 w 8191242"/>
              <a:gd name="connsiteY5027" fmla="*/ 1872743 h 5359243"/>
              <a:gd name="connsiteX5028" fmla="*/ 5264284 w 8191242"/>
              <a:gd name="connsiteY5028" fmla="*/ 1871988 h 5359243"/>
              <a:gd name="connsiteX5029" fmla="*/ 5263898 w 8191242"/>
              <a:gd name="connsiteY5029" fmla="*/ 1870637 h 5359243"/>
              <a:gd name="connsiteX5030" fmla="*/ 5577199 w 8191242"/>
              <a:gd name="connsiteY5030" fmla="*/ 1857321 h 5359243"/>
              <a:gd name="connsiteX5031" fmla="*/ 5566042 w 8191242"/>
              <a:gd name="connsiteY5031" fmla="*/ 1871951 h 5359243"/>
              <a:gd name="connsiteX5032" fmla="*/ 5556418 w 8191242"/>
              <a:gd name="connsiteY5032" fmla="*/ 1875511 h 5359243"/>
              <a:gd name="connsiteX5033" fmla="*/ 5556867 w 8191242"/>
              <a:gd name="connsiteY5033" fmla="*/ 1876066 h 5359243"/>
              <a:gd name="connsiteX5034" fmla="*/ 5556207 w 8191242"/>
              <a:gd name="connsiteY5034" fmla="*/ 1875589 h 5359243"/>
              <a:gd name="connsiteX5035" fmla="*/ 5548801 w 8191242"/>
              <a:gd name="connsiteY5035" fmla="*/ 1878328 h 5359243"/>
              <a:gd name="connsiteX5036" fmla="*/ 5533633 w 8191242"/>
              <a:gd name="connsiteY5036" fmla="*/ 1874699 h 5359243"/>
              <a:gd name="connsiteX5037" fmla="*/ 5533633 w 8191242"/>
              <a:gd name="connsiteY5037" fmla="*/ 1877032 h 5359243"/>
              <a:gd name="connsiteX5038" fmla="*/ 5533633 w 8191242"/>
              <a:gd name="connsiteY5038" fmla="*/ 1881699 h 5359243"/>
              <a:gd name="connsiteX5039" fmla="*/ 5536631 w 8191242"/>
              <a:gd name="connsiteY5039" fmla="*/ 1881329 h 5359243"/>
              <a:gd name="connsiteX5040" fmla="*/ 5520403 w 8191242"/>
              <a:gd name="connsiteY5040" fmla="*/ 1897336 h 5359243"/>
              <a:gd name="connsiteX5041" fmla="*/ 5510698 w 8191242"/>
              <a:gd name="connsiteY5041" fmla="*/ 1877393 h 5359243"/>
              <a:gd name="connsiteX5042" fmla="*/ 5509506 w 8191242"/>
              <a:gd name="connsiteY5042" fmla="*/ 1883811 h 5359243"/>
              <a:gd name="connsiteX5043" fmla="*/ 5508593 w 8191242"/>
              <a:gd name="connsiteY5043" fmla="*/ 1873065 h 5359243"/>
              <a:gd name="connsiteX5044" fmla="*/ 5508233 w 8191242"/>
              <a:gd name="connsiteY5044" fmla="*/ 1872325 h 5359243"/>
              <a:gd name="connsiteX5045" fmla="*/ 5504799 w 8191242"/>
              <a:gd name="connsiteY5045" fmla="*/ 1870350 h 5359243"/>
              <a:gd name="connsiteX5046" fmla="*/ 5504327 w 8191242"/>
              <a:gd name="connsiteY5046" fmla="*/ 1872253 h 5359243"/>
              <a:gd name="connsiteX5047" fmla="*/ 5504713 w 8191242"/>
              <a:gd name="connsiteY5047" fmla="*/ 1872743 h 5359243"/>
              <a:gd name="connsiteX5048" fmla="*/ 5504213 w 8191242"/>
              <a:gd name="connsiteY5048" fmla="*/ 1872716 h 5359243"/>
              <a:gd name="connsiteX5049" fmla="*/ 5501464 w 8191242"/>
              <a:gd name="connsiteY5049" fmla="*/ 1883811 h 5359243"/>
              <a:gd name="connsiteX5050" fmla="*/ 5493289 w 8191242"/>
              <a:gd name="connsiteY5050" fmla="*/ 1872130 h 5359243"/>
              <a:gd name="connsiteX5051" fmla="*/ 5492995 w 8191242"/>
              <a:gd name="connsiteY5051" fmla="*/ 1872113 h 5359243"/>
              <a:gd name="connsiteX5052" fmla="*/ 5480520 w 8191242"/>
              <a:gd name="connsiteY5052" fmla="*/ 1904951 h 5359243"/>
              <a:gd name="connsiteX5053" fmla="*/ 5471070 w 8191242"/>
              <a:gd name="connsiteY5053" fmla="*/ 1907719 h 5359243"/>
              <a:gd name="connsiteX5054" fmla="*/ 5459610 w 8191242"/>
              <a:gd name="connsiteY5054" fmla="*/ 1908950 h 5359243"/>
              <a:gd name="connsiteX5055" fmla="*/ 5458520 w 8191242"/>
              <a:gd name="connsiteY5055" fmla="*/ 1909821 h 5359243"/>
              <a:gd name="connsiteX5056" fmla="*/ 5452168 w 8191242"/>
              <a:gd name="connsiteY5056" fmla="*/ 1916275 h 5359243"/>
              <a:gd name="connsiteX5057" fmla="*/ 5456327 w 8191242"/>
              <a:gd name="connsiteY5057" fmla="*/ 1937160 h 5359243"/>
              <a:gd name="connsiteX5058" fmla="*/ 5448263 w 8191242"/>
              <a:gd name="connsiteY5058" fmla="*/ 1929107 h 5359243"/>
              <a:gd name="connsiteX5059" fmla="*/ 5446477 w 8191242"/>
              <a:gd name="connsiteY5059" fmla="*/ 1927939 h 5359243"/>
              <a:gd name="connsiteX5060" fmla="*/ 5444897 w 8191242"/>
              <a:gd name="connsiteY5060" fmla="*/ 1934415 h 5359243"/>
              <a:gd name="connsiteX5061" fmla="*/ 5447255 w 8191242"/>
              <a:gd name="connsiteY5061" fmla="*/ 1944204 h 5359243"/>
              <a:gd name="connsiteX5062" fmla="*/ 5448263 w 8191242"/>
              <a:gd name="connsiteY5062" fmla="*/ 1969366 h 5359243"/>
              <a:gd name="connsiteX5063" fmla="*/ 5458343 w 8191242"/>
              <a:gd name="connsiteY5063" fmla="*/ 1942191 h 5359243"/>
              <a:gd name="connsiteX5064" fmla="*/ 5478163 w 8191242"/>
              <a:gd name="connsiteY5064" fmla="*/ 1923301 h 5359243"/>
              <a:gd name="connsiteX5065" fmla="*/ 5475549 w 8191242"/>
              <a:gd name="connsiteY5065" fmla="*/ 1914788 h 5359243"/>
              <a:gd name="connsiteX5066" fmla="*/ 5493622 w 8191242"/>
              <a:gd name="connsiteY5066" fmla="*/ 1945767 h 5359243"/>
              <a:gd name="connsiteX5067" fmla="*/ 5481197 w 8191242"/>
              <a:gd name="connsiteY5067" fmla="*/ 1933181 h 5359243"/>
              <a:gd name="connsiteX5068" fmla="*/ 5478728 w 8191242"/>
              <a:gd name="connsiteY5068" fmla="*/ 1925143 h 5359243"/>
              <a:gd name="connsiteX5069" fmla="*/ 5473463 w 8191242"/>
              <a:gd name="connsiteY5069" fmla="*/ 1937160 h 5359243"/>
              <a:gd name="connsiteX5070" fmla="*/ 5472456 w 8191242"/>
              <a:gd name="connsiteY5070" fmla="*/ 1953262 h 5359243"/>
              <a:gd name="connsiteX5071" fmla="*/ 5488584 w 8191242"/>
              <a:gd name="connsiteY5071" fmla="*/ 1945212 h 5359243"/>
              <a:gd name="connsiteX5072" fmla="*/ 5495640 w 8191242"/>
              <a:gd name="connsiteY5072" fmla="*/ 1957288 h 5359243"/>
              <a:gd name="connsiteX5073" fmla="*/ 5496641 w 8191242"/>
              <a:gd name="connsiteY5073" fmla="*/ 1969273 h 5359243"/>
              <a:gd name="connsiteX5074" fmla="*/ 5499776 w 8191242"/>
              <a:gd name="connsiteY5074" fmla="*/ 1962229 h 5359243"/>
              <a:gd name="connsiteX5075" fmla="*/ 5515902 w 8191242"/>
              <a:gd name="connsiteY5075" fmla="*/ 1978332 h 5359243"/>
              <a:gd name="connsiteX5076" fmla="*/ 5511870 w 8191242"/>
              <a:gd name="connsiteY5076" fmla="*/ 1964242 h 5359243"/>
              <a:gd name="connsiteX5077" fmla="*/ 5510098 w 8191242"/>
              <a:gd name="connsiteY5077" fmla="*/ 1952744 h 5359243"/>
              <a:gd name="connsiteX5078" fmla="*/ 5506276 w 8191242"/>
              <a:gd name="connsiteY5078" fmla="*/ 1954775 h 5359243"/>
              <a:gd name="connsiteX5079" fmla="*/ 5504779 w 8191242"/>
              <a:gd name="connsiteY5079" fmla="*/ 1963165 h 5359243"/>
              <a:gd name="connsiteX5080" fmla="*/ 5496066 w 8191242"/>
              <a:gd name="connsiteY5080" fmla="*/ 1921214 h 5359243"/>
              <a:gd name="connsiteX5081" fmla="*/ 5498864 w 8191242"/>
              <a:gd name="connsiteY5081" fmla="*/ 1926872 h 5359243"/>
              <a:gd name="connsiteX5082" fmla="*/ 5498802 w 8191242"/>
              <a:gd name="connsiteY5082" fmla="*/ 1919071 h 5359243"/>
              <a:gd name="connsiteX5083" fmla="*/ 5491035 w 8191242"/>
              <a:gd name="connsiteY5083" fmla="*/ 1899784 h 5359243"/>
              <a:gd name="connsiteX5084" fmla="*/ 5500073 w 8191242"/>
              <a:gd name="connsiteY5084" fmla="*/ 1896442 h 5359243"/>
              <a:gd name="connsiteX5085" fmla="*/ 5502332 w 8191242"/>
              <a:gd name="connsiteY5085" fmla="*/ 1897728 h 5359243"/>
              <a:gd name="connsiteX5086" fmla="*/ 5500073 w 8191242"/>
              <a:gd name="connsiteY5086" fmla="*/ 1908014 h 5359243"/>
              <a:gd name="connsiteX5087" fmla="*/ 5518144 w 8191242"/>
              <a:gd name="connsiteY5087" fmla="*/ 1908014 h 5359243"/>
              <a:gd name="connsiteX5088" fmla="*/ 5509109 w 8191242"/>
              <a:gd name="connsiteY5088" fmla="*/ 1934757 h 5359243"/>
              <a:gd name="connsiteX5089" fmla="*/ 5507610 w 8191242"/>
              <a:gd name="connsiteY5089" fmla="*/ 1937067 h 5359243"/>
              <a:gd name="connsiteX5090" fmla="*/ 5513492 w 8191242"/>
              <a:gd name="connsiteY5090" fmla="*/ 1933799 h 5359243"/>
              <a:gd name="connsiteX5091" fmla="*/ 5530918 w 8191242"/>
              <a:gd name="connsiteY5091" fmla="*/ 1921214 h 5359243"/>
              <a:gd name="connsiteX5092" fmla="*/ 5522205 w 8191242"/>
              <a:gd name="connsiteY5092" fmla="*/ 1954774 h 5359243"/>
              <a:gd name="connsiteX5093" fmla="*/ 5517810 w 8191242"/>
              <a:gd name="connsiteY5093" fmla="*/ 1954004 h 5359243"/>
              <a:gd name="connsiteX5094" fmla="*/ 5517918 w 8191242"/>
              <a:gd name="connsiteY5094" fmla="*/ 1954178 h 5359243"/>
              <a:gd name="connsiteX5095" fmla="*/ 5515902 w 8191242"/>
              <a:gd name="connsiteY5095" fmla="*/ 1970282 h 5359243"/>
              <a:gd name="connsiteX5096" fmla="*/ 5525270 w 8191242"/>
              <a:gd name="connsiteY5096" fmla="*/ 1973398 h 5359243"/>
              <a:gd name="connsiteX5097" fmla="*/ 5528906 w 8191242"/>
              <a:gd name="connsiteY5097" fmla="*/ 1969366 h 5359243"/>
              <a:gd name="connsiteX5098" fmla="*/ 5535391 w 8191242"/>
              <a:gd name="connsiteY5098" fmla="*/ 1976766 h 5359243"/>
              <a:gd name="connsiteX5099" fmla="*/ 5540095 w 8191242"/>
              <a:gd name="connsiteY5099" fmla="*/ 1978332 h 5359243"/>
              <a:gd name="connsiteX5100" fmla="*/ 5540553 w 8191242"/>
              <a:gd name="connsiteY5100" fmla="*/ 1984232 h 5359243"/>
              <a:gd name="connsiteX5101" fmla="*/ 5545611 w 8191242"/>
              <a:gd name="connsiteY5101" fmla="*/ 1982483 h 5359243"/>
              <a:gd name="connsiteX5102" fmla="*/ 5545439 w 8191242"/>
              <a:gd name="connsiteY5102" fmla="*/ 1981934 h 5359243"/>
              <a:gd name="connsiteX5103" fmla="*/ 5541378 w 8191242"/>
              <a:gd name="connsiteY5103" fmla="*/ 1963103 h 5359243"/>
              <a:gd name="connsiteX5104" fmla="*/ 5552544 w 8191242"/>
              <a:gd name="connsiteY5104" fmla="*/ 1973014 h 5359243"/>
              <a:gd name="connsiteX5105" fmla="*/ 5554067 w 8191242"/>
              <a:gd name="connsiteY5105" fmla="*/ 1979560 h 5359243"/>
              <a:gd name="connsiteX5106" fmla="*/ 5563178 w 8191242"/>
              <a:gd name="connsiteY5106" fmla="*/ 1976412 h 5359243"/>
              <a:gd name="connsiteX5107" fmla="*/ 5569424 w 8191242"/>
              <a:gd name="connsiteY5107" fmla="*/ 1969729 h 5359243"/>
              <a:gd name="connsiteX5108" fmla="*/ 5566752 w 8191242"/>
              <a:gd name="connsiteY5108" fmla="*/ 1966076 h 5359243"/>
              <a:gd name="connsiteX5109" fmla="*/ 5559053 w 8191242"/>
              <a:gd name="connsiteY5109" fmla="*/ 1943518 h 5359243"/>
              <a:gd name="connsiteX5110" fmla="*/ 5558811 w 8191242"/>
              <a:gd name="connsiteY5110" fmla="*/ 1943797 h 5359243"/>
              <a:gd name="connsiteX5111" fmla="*/ 5546405 w 8191242"/>
              <a:gd name="connsiteY5111" fmla="*/ 1962613 h 5359243"/>
              <a:gd name="connsiteX5112" fmla="*/ 5530916 w 8191242"/>
              <a:gd name="connsiteY5112" fmla="*/ 1954315 h 5359243"/>
              <a:gd name="connsiteX5113" fmla="*/ 5560963 w 8191242"/>
              <a:gd name="connsiteY5113" fmla="*/ 1914072 h 5359243"/>
              <a:gd name="connsiteX5114" fmla="*/ 5560846 w 8191242"/>
              <a:gd name="connsiteY5114" fmla="*/ 1913779 h 5359243"/>
              <a:gd name="connsiteX5115" fmla="*/ 5554794 w 8191242"/>
              <a:gd name="connsiteY5115" fmla="*/ 1906371 h 5359243"/>
              <a:gd name="connsiteX5116" fmla="*/ 5546728 w 8191242"/>
              <a:gd name="connsiteY5116" fmla="*/ 1914545 h 5359243"/>
              <a:gd name="connsiteX5117" fmla="*/ 5554794 w 8191242"/>
              <a:gd name="connsiteY5117" fmla="*/ 1890020 h 5359243"/>
              <a:gd name="connsiteX5118" fmla="*/ 5574964 w 8191242"/>
              <a:gd name="connsiteY5118" fmla="*/ 1898195 h 5359243"/>
              <a:gd name="connsiteX5119" fmla="*/ 5576098 w 8191242"/>
              <a:gd name="connsiteY5119" fmla="*/ 1897276 h 5359243"/>
              <a:gd name="connsiteX5120" fmla="*/ 5572357 w 8191242"/>
              <a:gd name="connsiteY5120" fmla="*/ 1883809 h 5359243"/>
              <a:gd name="connsiteX5121" fmla="*/ 5580102 w 8191242"/>
              <a:gd name="connsiteY5121" fmla="*/ 1876063 h 5359243"/>
              <a:gd name="connsiteX5122" fmla="*/ 5586878 w 8191242"/>
              <a:gd name="connsiteY5122" fmla="*/ 1887681 h 5359243"/>
              <a:gd name="connsiteX5123" fmla="*/ 5586945 w 8191242"/>
              <a:gd name="connsiteY5123" fmla="*/ 1888481 h 5359243"/>
              <a:gd name="connsiteX5124" fmla="*/ 5594990 w 8191242"/>
              <a:gd name="connsiteY5124" fmla="*/ 1881959 h 5359243"/>
              <a:gd name="connsiteX5125" fmla="*/ 5593261 w 8191242"/>
              <a:gd name="connsiteY5125" fmla="*/ 1873164 h 5359243"/>
              <a:gd name="connsiteX5126" fmla="*/ 5585312 w 8191242"/>
              <a:gd name="connsiteY5126" fmla="*/ 1865323 h 5359243"/>
              <a:gd name="connsiteX5127" fmla="*/ 5577199 w 8191242"/>
              <a:gd name="connsiteY5127" fmla="*/ 1857321 h 5359243"/>
              <a:gd name="connsiteX5128" fmla="*/ 5471840 w 8191242"/>
              <a:gd name="connsiteY5128" fmla="*/ 1856707 h 5359243"/>
              <a:gd name="connsiteX5129" fmla="*/ 5463383 w 8191242"/>
              <a:gd name="connsiteY5129" fmla="*/ 1857645 h 5359243"/>
              <a:gd name="connsiteX5130" fmla="*/ 5448263 w 8191242"/>
              <a:gd name="connsiteY5130" fmla="*/ 1864691 h 5359243"/>
              <a:gd name="connsiteX5131" fmla="*/ 5464392 w 8191242"/>
              <a:gd name="connsiteY5131" fmla="*/ 1864691 h 5359243"/>
              <a:gd name="connsiteX5132" fmla="*/ 5472456 w 8191242"/>
              <a:gd name="connsiteY5132" fmla="*/ 1888847 h 5359243"/>
              <a:gd name="connsiteX5133" fmla="*/ 5466785 w 8191242"/>
              <a:gd name="connsiteY5133" fmla="*/ 1878908 h 5359243"/>
              <a:gd name="connsiteX5134" fmla="*/ 5463862 w 8191242"/>
              <a:gd name="connsiteY5134" fmla="*/ 1881393 h 5359243"/>
              <a:gd name="connsiteX5135" fmla="*/ 5475547 w 8191242"/>
              <a:gd name="connsiteY5135" fmla="*/ 1891553 h 5359243"/>
              <a:gd name="connsiteX5136" fmla="*/ 5469294 w 8191242"/>
              <a:gd name="connsiteY5136" fmla="*/ 1899890 h 5359243"/>
              <a:gd name="connsiteX5137" fmla="*/ 5472456 w 8191242"/>
              <a:gd name="connsiteY5137" fmla="*/ 1904951 h 5359243"/>
              <a:gd name="connsiteX5138" fmla="*/ 5478378 w 8191242"/>
              <a:gd name="connsiteY5138" fmla="*/ 1886834 h 5359243"/>
              <a:gd name="connsiteX5139" fmla="*/ 5477503 w 8191242"/>
              <a:gd name="connsiteY5139" fmla="*/ 1868864 h 5359243"/>
              <a:gd name="connsiteX5140" fmla="*/ 5473690 w 8191242"/>
              <a:gd name="connsiteY5140" fmla="*/ 1865556 h 5359243"/>
              <a:gd name="connsiteX5141" fmla="*/ 4944760 w 8191242"/>
              <a:gd name="connsiteY5141" fmla="*/ 1855507 h 5359243"/>
              <a:gd name="connsiteX5142" fmla="*/ 4944138 w 8191242"/>
              <a:gd name="connsiteY5142" fmla="*/ 1855747 h 5359243"/>
              <a:gd name="connsiteX5143" fmla="*/ 4934652 w 8191242"/>
              <a:gd name="connsiteY5143" fmla="*/ 1857448 h 5359243"/>
              <a:gd name="connsiteX5144" fmla="*/ 4935281 w 8191242"/>
              <a:gd name="connsiteY5144" fmla="*/ 1858228 h 5359243"/>
              <a:gd name="connsiteX5145" fmla="*/ 4925201 w 8191242"/>
              <a:gd name="connsiteY5145" fmla="*/ 1859235 h 5359243"/>
              <a:gd name="connsiteX5146" fmla="*/ 4925128 w 8191242"/>
              <a:gd name="connsiteY5146" fmla="*/ 1859156 h 5359243"/>
              <a:gd name="connsiteX5147" fmla="*/ 4916676 w 8191242"/>
              <a:gd name="connsiteY5147" fmla="*/ 1860672 h 5359243"/>
              <a:gd name="connsiteX5148" fmla="*/ 4904246 w 8191242"/>
              <a:gd name="connsiteY5148" fmla="*/ 1859645 h 5359243"/>
              <a:gd name="connsiteX5149" fmla="*/ 4904220 w 8191242"/>
              <a:gd name="connsiteY5149" fmla="*/ 1859802 h 5359243"/>
              <a:gd name="connsiteX5150" fmla="*/ 4936391 w 8191242"/>
              <a:gd name="connsiteY5150" fmla="*/ 1867856 h 5359243"/>
              <a:gd name="connsiteX5151" fmla="*/ 4930737 w 8191242"/>
              <a:gd name="connsiteY5151" fmla="*/ 1890509 h 5359243"/>
              <a:gd name="connsiteX5152" fmla="*/ 4931827 w 8191242"/>
              <a:gd name="connsiteY5152" fmla="*/ 1893904 h 5359243"/>
              <a:gd name="connsiteX5153" fmla="*/ 4935625 w 8191242"/>
              <a:gd name="connsiteY5153" fmla="*/ 1899127 h 5359243"/>
              <a:gd name="connsiteX5154" fmla="*/ 4939257 w 8191242"/>
              <a:gd name="connsiteY5154" fmla="*/ 1895627 h 5359243"/>
              <a:gd name="connsiteX5155" fmla="*/ 4939650 w 8191242"/>
              <a:gd name="connsiteY5155" fmla="*/ 1891197 h 5359243"/>
              <a:gd name="connsiteX5156" fmla="*/ 4939407 w 8191242"/>
              <a:gd name="connsiteY5156" fmla="*/ 1887992 h 5359243"/>
              <a:gd name="connsiteX5157" fmla="*/ 4943303 w 8191242"/>
              <a:gd name="connsiteY5157" fmla="*/ 1879686 h 5359243"/>
              <a:gd name="connsiteX5158" fmla="*/ 4946631 w 8191242"/>
              <a:gd name="connsiteY5158" fmla="*/ 1878316 h 5359243"/>
              <a:gd name="connsiteX5159" fmla="*/ 4946258 w 8191242"/>
              <a:gd name="connsiteY5159" fmla="*/ 1876955 h 5359243"/>
              <a:gd name="connsiteX5160" fmla="*/ 4951171 w 8191242"/>
              <a:gd name="connsiteY5160" fmla="*/ 1874712 h 5359243"/>
              <a:gd name="connsiteX5161" fmla="*/ 4940414 w 8191242"/>
              <a:gd name="connsiteY5161" fmla="*/ 1864836 h 5359243"/>
              <a:gd name="connsiteX5162" fmla="*/ 4948079 w 8191242"/>
              <a:gd name="connsiteY5162" fmla="*/ 1861636 h 5359243"/>
              <a:gd name="connsiteX5163" fmla="*/ 5292938 w 8191242"/>
              <a:gd name="connsiteY5163" fmla="*/ 1854941 h 5359243"/>
              <a:gd name="connsiteX5164" fmla="*/ 5291870 w 8191242"/>
              <a:gd name="connsiteY5164" fmla="*/ 1855335 h 5359243"/>
              <a:gd name="connsiteX5165" fmla="*/ 5289354 w 8191242"/>
              <a:gd name="connsiteY5165" fmla="*/ 1855549 h 5359243"/>
              <a:gd name="connsiteX5166" fmla="*/ 5290106 w 8191242"/>
              <a:gd name="connsiteY5166" fmla="*/ 1857553 h 5359243"/>
              <a:gd name="connsiteX5167" fmla="*/ 5280656 w 8191242"/>
              <a:gd name="connsiteY5167" fmla="*/ 1859691 h 5359243"/>
              <a:gd name="connsiteX5168" fmla="*/ 5275337 w 8191242"/>
              <a:gd name="connsiteY5168" fmla="*/ 1856741 h 5359243"/>
              <a:gd name="connsiteX5169" fmla="*/ 5269711 w 8191242"/>
              <a:gd name="connsiteY5169" fmla="*/ 1857219 h 5359243"/>
              <a:gd name="connsiteX5170" fmla="*/ 5272970 w 8191242"/>
              <a:gd name="connsiteY5170" fmla="*/ 1863843 h 5359243"/>
              <a:gd name="connsiteX5171" fmla="*/ 5273255 w 8191242"/>
              <a:gd name="connsiteY5171" fmla="*/ 1867470 h 5359243"/>
              <a:gd name="connsiteX5172" fmla="*/ 5293249 w 8191242"/>
              <a:gd name="connsiteY5172" fmla="*/ 1857398 h 5359243"/>
              <a:gd name="connsiteX5173" fmla="*/ 6033198 w 8191242"/>
              <a:gd name="connsiteY5173" fmla="*/ 1853224 h 5359243"/>
              <a:gd name="connsiteX5174" fmla="*/ 6025391 w 8191242"/>
              <a:gd name="connsiteY5174" fmla="*/ 1855976 h 5359243"/>
              <a:gd name="connsiteX5175" fmla="*/ 6025637 w 8191242"/>
              <a:gd name="connsiteY5175" fmla="*/ 1858639 h 5359243"/>
              <a:gd name="connsiteX5176" fmla="*/ 6027579 w 8191242"/>
              <a:gd name="connsiteY5176" fmla="*/ 1868286 h 5359243"/>
              <a:gd name="connsiteX5177" fmla="*/ 6028885 w 8191242"/>
              <a:gd name="connsiteY5177" fmla="*/ 1864691 h 5359243"/>
              <a:gd name="connsiteX5178" fmla="*/ 6034409 w 8191242"/>
              <a:gd name="connsiteY5178" fmla="*/ 1871393 h 5359243"/>
              <a:gd name="connsiteX5179" fmla="*/ 5299280 w 8191242"/>
              <a:gd name="connsiteY5179" fmla="*/ 1852602 h 5359243"/>
              <a:gd name="connsiteX5180" fmla="*/ 5298171 w 8191242"/>
              <a:gd name="connsiteY5180" fmla="*/ 1853012 h 5359243"/>
              <a:gd name="connsiteX5181" fmla="*/ 5298171 w 8191242"/>
              <a:gd name="connsiteY5181" fmla="*/ 1854533 h 5359243"/>
              <a:gd name="connsiteX5182" fmla="*/ 5298171 w 8191242"/>
              <a:gd name="connsiteY5182" fmla="*/ 1854919 h 5359243"/>
              <a:gd name="connsiteX5183" fmla="*/ 5299813 w 8191242"/>
              <a:gd name="connsiteY5183" fmla="*/ 1854091 h 5359243"/>
              <a:gd name="connsiteX5184" fmla="*/ 7110847 w 8191242"/>
              <a:gd name="connsiteY5184" fmla="*/ 1850867 h 5359243"/>
              <a:gd name="connsiteX5185" fmla="*/ 7144041 w 8191242"/>
              <a:gd name="connsiteY5185" fmla="*/ 1882814 h 5359243"/>
              <a:gd name="connsiteX5186" fmla="*/ 7160635 w 8191242"/>
              <a:gd name="connsiteY5186" fmla="*/ 1946710 h 5359243"/>
              <a:gd name="connsiteX5187" fmla="*/ 7168934 w 8191242"/>
              <a:gd name="connsiteY5187" fmla="*/ 1978657 h 5359243"/>
              <a:gd name="connsiteX5188" fmla="*/ 7110847 w 8191242"/>
              <a:gd name="connsiteY5188" fmla="*/ 1850867 h 5359243"/>
              <a:gd name="connsiteX5189" fmla="*/ 7095357 w 8191242"/>
              <a:gd name="connsiteY5189" fmla="*/ 1850867 h 5359243"/>
              <a:gd name="connsiteX5190" fmla="*/ 7103103 w 8191242"/>
              <a:gd name="connsiteY5190" fmla="*/ 1890974 h 5359243"/>
              <a:gd name="connsiteX5191" fmla="*/ 7106987 w 8191242"/>
              <a:gd name="connsiteY5191" fmla="*/ 1887621 h 5359243"/>
              <a:gd name="connsiteX5192" fmla="*/ 7115688 w 8191242"/>
              <a:gd name="connsiteY5192" fmla="*/ 1916040 h 5359243"/>
              <a:gd name="connsiteX5193" fmla="*/ 7134082 w 8191242"/>
              <a:gd name="connsiteY5193" fmla="*/ 1963167 h 5359243"/>
              <a:gd name="connsiteX5194" fmla="*/ 7087613 w 8191242"/>
              <a:gd name="connsiteY5194" fmla="*/ 1898995 h 5359243"/>
              <a:gd name="connsiteX5195" fmla="*/ 7079868 w 8191242"/>
              <a:gd name="connsiteY5195" fmla="*/ 1866910 h 5359243"/>
              <a:gd name="connsiteX5196" fmla="*/ 7103103 w 8191242"/>
              <a:gd name="connsiteY5196" fmla="*/ 1907017 h 5359243"/>
              <a:gd name="connsiteX5197" fmla="*/ 7095357 w 8191242"/>
              <a:gd name="connsiteY5197" fmla="*/ 1850867 h 5359243"/>
              <a:gd name="connsiteX5198" fmla="*/ 4877624 w 8191242"/>
              <a:gd name="connsiteY5198" fmla="*/ 1850697 h 5359243"/>
              <a:gd name="connsiteX5199" fmla="*/ 4868556 w 8191242"/>
              <a:gd name="connsiteY5199" fmla="*/ 1857406 h 5359243"/>
              <a:gd name="connsiteX5200" fmla="*/ 4872530 w 8191242"/>
              <a:gd name="connsiteY5200" fmla="*/ 1864761 h 5359243"/>
              <a:gd name="connsiteX5201" fmla="*/ 4873597 w 8191242"/>
              <a:gd name="connsiteY5201" fmla="*/ 1867961 h 5359243"/>
              <a:gd name="connsiteX5202" fmla="*/ 4885688 w 8191242"/>
              <a:gd name="connsiteY5202" fmla="*/ 1866859 h 5359243"/>
              <a:gd name="connsiteX5203" fmla="*/ 4877624 w 8191242"/>
              <a:gd name="connsiteY5203" fmla="*/ 1850697 h 5359243"/>
              <a:gd name="connsiteX5204" fmla="*/ 5410825 w 8191242"/>
              <a:gd name="connsiteY5204" fmla="*/ 1850168 h 5359243"/>
              <a:gd name="connsiteX5205" fmla="*/ 5409657 w 8191242"/>
              <a:gd name="connsiteY5205" fmla="*/ 1851416 h 5359243"/>
              <a:gd name="connsiteX5206" fmla="*/ 5412779 w 8191242"/>
              <a:gd name="connsiteY5206" fmla="*/ 1853418 h 5359243"/>
              <a:gd name="connsiteX5207" fmla="*/ 5413535 w 8191242"/>
              <a:gd name="connsiteY5207" fmla="*/ 1854676 h 5359243"/>
              <a:gd name="connsiteX5208" fmla="*/ 5410825 w 8191242"/>
              <a:gd name="connsiteY5208" fmla="*/ 1858155 h 5359243"/>
              <a:gd name="connsiteX5209" fmla="*/ 5407941 w 8191242"/>
              <a:gd name="connsiteY5209" fmla="*/ 1855379 h 5359243"/>
              <a:gd name="connsiteX5210" fmla="*/ 5407941 w 8191242"/>
              <a:gd name="connsiteY5210" fmla="*/ 1864691 h 5359243"/>
              <a:gd name="connsiteX5211" fmla="*/ 5418214 w 8191242"/>
              <a:gd name="connsiteY5211" fmla="*/ 1862456 h 5359243"/>
              <a:gd name="connsiteX5212" fmla="*/ 5413535 w 8191242"/>
              <a:gd name="connsiteY5212" fmla="*/ 1854676 h 5359243"/>
              <a:gd name="connsiteX5213" fmla="*/ 5413937 w 8191242"/>
              <a:gd name="connsiteY5213" fmla="*/ 1854162 h 5359243"/>
              <a:gd name="connsiteX5214" fmla="*/ 5412779 w 8191242"/>
              <a:gd name="connsiteY5214" fmla="*/ 1853418 h 5359243"/>
              <a:gd name="connsiteX5215" fmla="*/ 4958925 w 8191242"/>
              <a:gd name="connsiteY5215" fmla="*/ 1850017 h 5359243"/>
              <a:gd name="connsiteX5216" fmla="*/ 4952925 w 8191242"/>
              <a:gd name="connsiteY5216" fmla="*/ 1852342 h 5359243"/>
              <a:gd name="connsiteX5217" fmla="*/ 4959474 w 8191242"/>
              <a:gd name="connsiteY5217" fmla="*/ 1858228 h 5359243"/>
              <a:gd name="connsiteX5218" fmla="*/ 4953804 w 8191242"/>
              <a:gd name="connsiteY5218" fmla="*/ 1863748 h 5359243"/>
              <a:gd name="connsiteX5219" fmla="*/ 4951230 w 8191242"/>
              <a:gd name="connsiteY5219" fmla="*/ 1863427 h 5359243"/>
              <a:gd name="connsiteX5220" fmla="*/ 4952350 w 8191242"/>
              <a:gd name="connsiteY5220" fmla="*/ 1874646 h 5359243"/>
              <a:gd name="connsiteX5221" fmla="*/ 4952660 w 8191242"/>
              <a:gd name="connsiteY5221" fmla="*/ 1875654 h 5359243"/>
              <a:gd name="connsiteX5222" fmla="*/ 4959514 w 8191242"/>
              <a:gd name="connsiteY5222" fmla="*/ 1866094 h 5359243"/>
              <a:gd name="connsiteX5223" fmla="*/ 4960501 w 8191242"/>
              <a:gd name="connsiteY5223" fmla="*/ 1851998 h 5359243"/>
              <a:gd name="connsiteX5224" fmla="*/ 4959474 w 8191242"/>
              <a:gd name="connsiteY5224" fmla="*/ 1851182 h 5359243"/>
              <a:gd name="connsiteX5225" fmla="*/ 5952449 w 8191242"/>
              <a:gd name="connsiteY5225" fmla="*/ 1849567 h 5359243"/>
              <a:gd name="connsiteX5226" fmla="*/ 5952016 w 8191242"/>
              <a:gd name="connsiteY5226" fmla="*/ 1850073 h 5359243"/>
              <a:gd name="connsiteX5227" fmla="*/ 5951851 w 8191242"/>
              <a:gd name="connsiteY5227" fmla="*/ 1849731 h 5359243"/>
              <a:gd name="connsiteX5228" fmla="*/ 5265913 w 8191242"/>
              <a:gd name="connsiteY5228" fmla="*/ 1849500 h 5359243"/>
              <a:gd name="connsiteX5229" fmla="*/ 5266225 w 8191242"/>
              <a:gd name="connsiteY5229" fmla="*/ 1850133 h 5359243"/>
              <a:gd name="connsiteX5230" fmla="*/ 5266732 w 8191242"/>
              <a:gd name="connsiteY5230" fmla="*/ 1850135 h 5359243"/>
              <a:gd name="connsiteX5231" fmla="*/ 5110170 w 8191242"/>
              <a:gd name="connsiteY5231" fmla="*/ 1848781 h 5359243"/>
              <a:gd name="connsiteX5232" fmla="*/ 5110363 w 8191242"/>
              <a:gd name="connsiteY5232" fmla="*/ 1849500 h 5359243"/>
              <a:gd name="connsiteX5233" fmla="*/ 5112381 w 8191242"/>
              <a:gd name="connsiteY5233" fmla="*/ 1849500 h 5359243"/>
              <a:gd name="connsiteX5234" fmla="*/ 5022496 w 8191242"/>
              <a:gd name="connsiteY5234" fmla="*/ 1842040 h 5359243"/>
              <a:gd name="connsiteX5235" fmla="*/ 5019954 w 8191242"/>
              <a:gd name="connsiteY5235" fmla="*/ 1852189 h 5359243"/>
              <a:gd name="connsiteX5236" fmla="*/ 5019544 w 8191242"/>
              <a:gd name="connsiteY5236" fmla="*/ 1854156 h 5359243"/>
              <a:gd name="connsiteX5237" fmla="*/ 5019953 w 8191242"/>
              <a:gd name="connsiteY5237" fmla="*/ 1856522 h 5359243"/>
              <a:gd name="connsiteX5238" fmla="*/ 5018590 w 8191242"/>
              <a:gd name="connsiteY5238" fmla="*/ 1858729 h 5359243"/>
              <a:gd name="connsiteX5239" fmla="*/ 5016271 w 8191242"/>
              <a:gd name="connsiteY5239" fmla="*/ 1869845 h 5359243"/>
              <a:gd name="connsiteX5240" fmla="*/ 5018793 w 8191242"/>
              <a:gd name="connsiteY5240" fmla="*/ 1867323 h 5359243"/>
              <a:gd name="connsiteX5241" fmla="*/ 5021460 w 8191242"/>
              <a:gd name="connsiteY5241" fmla="*/ 1866941 h 5359243"/>
              <a:gd name="connsiteX5242" fmla="*/ 5021971 w 8191242"/>
              <a:gd name="connsiteY5242" fmla="*/ 1859235 h 5359243"/>
              <a:gd name="connsiteX5243" fmla="*/ 5024280 w 8191242"/>
              <a:gd name="connsiteY5243" fmla="*/ 1849811 h 5359243"/>
              <a:gd name="connsiteX5244" fmla="*/ 4749805 w 8191242"/>
              <a:gd name="connsiteY5244" fmla="*/ 1841448 h 5359243"/>
              <a:gd name="connsiteX5245" fmla="*/ 4749805 w 8191242"/>
              <a:gd name="connsiteY5245" fmla="*/ 1842124 h 5359243"/>
              <a:gd name="connsiteX5246" fmla="*/ 4749805 w 8191242"/>
              <a:gd name="connsiteY5246" fmla="*/ 1856924 h 5359243"/>
              <a:gd name="connsiteX5247" fmla="*/ 4751222 w 8191242"/>
              <a:gd name="connsiteY5247" fmla="*/ 1861080 h 5359243"/>
              <a:gd name="connsiteX5248" fmla="*/ 4755163 w 8191242"/>
              <a:gd name="connsiteY5248" fmla="*/ 1865674 h 5359243"/>
              <a:gd name="connsiteX5249" fmla="*/ 4756801 w 8191242"/>
              <a:gd name="connsiteY5249" fmla="*/ 1869877 h 5359243"/>
              <a:gd name="connsiteX5250" fmla="*/ 4754743 w 8191242"/>
              <a:gd name="connsiteY5250" fmla="*/ 1871407 h 5359243"/>
              <a:gd name="connsiteX5251" fmla="*/ 4755690 w 8191242"/>
              <a:gd name="connsiteY5251" fmla="*/ 1874184 h 5359243"/>
              <a:gd name="connsiteX5252" fmla="*/ 4757700 w 8191242"/>
              <a:gd name="connsiteY5252" fmla="*/ 1872920 h 5359243"/>
              <a:gd name="connsiteX5253" fmla="*/ 4759955 w 8191242"/>
              <a:gd name="connsiteY5253" fmla="*/ 1872483 h 5359243"/>
              <a:gd name="connsiteX5254" fmla="*/ 4757838 w 8191242"/>
              <a:gd name="connsiteY5254" fmla="*/ 1871093 h 5359243"/>
              <a:gd name="connsiteX5255" fmla="*/ 4753586 w 8191242"/>
              <a:gd name="connsiteY5255" fmla="*/ 1851136 h 5359243"/>
              <a:gd name="connsiteX5256" fmla="*/ 4750403 w 8191242"/>
              <a:gd name="connsiteY5256" fmla="*/ 1842981 h 5359243"/>
              <a:gd name="connsiteX5257" fmla="*/ 4749805 w 8191242"/>
              <a:gd name="connsiteY5257" fmla="*/ 1842124 h 5359243"/>
              <a:gd name="connsiteX5258" fmla="*/ 4750039 w 8191242"/>
              <a:gd name="connsiteY5258" fmla="*/ 1842049 h 5359243"/>
              <a:gd name="connsiteX5259" fmla="*/ 5959595 w 8191242"/>
              <a:gd name="connsiteY5259" fmla="*/ 1841214 h 5359243"/>
              <a:gd name="connsiteX5260" fmla="*/ 5955723 w 8191242"/>
              <a:gd name="connsiteY5260" fmla="*/ 1848667 h 5359243"/>
              <a:gd name="connsiteX5261" fmla="*/ 5952449 w 8191242"/>
              <a:gd name="connsiteY5261" fmla="*/ 1849567 h 5359243"/>
              <a:gd name="connsiteX5262" fmla="*/ 4998799 w 8191242"/>
              <a:gd name="connsiteY5262" fmla="*/ 1840551 h 5359243"/>
              <a:gd name="connsiteX5263" fmla="*/ 4999794 w 8191242"/>
              <a:gd name="connsiteY5263" fmla="*/ 1842124 h 5359243"/>
              <a:gd name="connsiteX5264" fmla="*/ 4998854 w 8191242"/>
              <a:gd name="connsiteY5264" fmla="*/ 1842392 h 5359243"/>
              <a:gd name="connsiteX5265" fmla="*/ 6072997 w 8191242"/>
              <a:gd name="connsiteY5265" fmla="*/ 1840031 h 5359243"/>
              <a:gd name="connsiteX5266" fmla="*/ 6066139 w 8191242"/>
              <a:gd name="connsiteY5266" fmla="*/ 1841615 h 5359243"/>
              <a:gd name="connsiteX5267" fmla="*/ 6033372 w 8191242"/>
              <a:gd name="connsiteY5267" fmla="*/ 1853162 h 5359243"/>
              <a:gd name="connsiteX5268" fmla="*/ 6038860 w 8191242"/>
              <a:gd name="connsiteY5268" fmla="*/ 1862269 h 5359243"/>
              <a:gd name="connsiteX5269" fmla="*/ 6048661 w 8191242"/>
              <a:gd name="connsiteY5269" fmla="*/ 1899298 h 5359243"/>
              <a:gd name="connsiteX5270" fmla="*/ 6043822 w 8191242"/>
              <a:gd name="connsiteY5270" fmla="*/ 1893076 h 5359243"/>
              <a:gd name="connsiteX5271" fmla="*/ 6044004 w 8191242"/>
              <a:gd name="connsiteY5271" fmla="*/ 1893880 h 5359243"/>
              <a:gd name="connsiteX5272" fmla="*/ 6053077 w 8191242"/>
              <a:gd name="connsiteY5272" fmla="*/ 1904951 h 5359243"/>
              <a:gd name="connsiteX5273" fmla="*/ 6052068 w 8191242"/>
              <a:gd name="connsiteY5273" fmla="*/ 1891867 h 5359243"/>
              <a:gd name="connsiteX5274" fmla="*/ 6045467 w 8191242"/>
              <a:gd name="connsiteY5274" fmla="*/ 1873976 h 5359243"/>
              <a:gd name="connsiteX5275" fmla="*/ 6041706 w 8191242"/>
              <a:gd name="connsiteY5275" fmla="*/ 1867588 h 5359243"/>
              <a:gd name="connsiteX5276" fmla="*/ 6052182 w 8191242"/>
              <a:gd name="connsiteY5276" fmla="*/ 1872120 h 5359243"/>
              <a:gd name="connsiteX5277" fmla="*/ 6052317 w 8191242"/>
              <a:gd name="connsiteY5277" fmla="*/ 1872272 h 5359243"/>
              <a:gd name="connsiteX5278" fmla="*/ 6053077 w 8191242"/>
              <a:gd name="connsiteY5278" fmla="*/ 1864691 h 5359243"/>
              <a:gd name="connsiteX5279" fmla="*/ 6075757 w 8191242"/>
              <a:gd name="connsiteY5279" fmla="*/ 1864691 h 5359243"/>
              <a:gd name="connsiteX5280" fmla="*/ 6076305 w 8191242"/>
              <a:gd name="connsiteY5280" fmla="*/ 1867607 h 5359243"/>
              <a:gd name="connsiteX5281" fmla="*/ 6081574 w 8191242"/>
              <a:gd name="connsiteY5281" fmla="*/ 1858426 h 5359243"/>
              <a:gd name="connsiteX5282" fmla="*/ 6072997 w 8191242"/>
              <a:gd name="connsiteY5282" fmla="*/ 1840031 h 5359243"/>
              <a:gd name="connsiteX5283" fmla="*/ 4789893 w 8191242"/>
              <a:gd name="connsiteY5283" fmla="*/ 1838512 h 5359243"/>
              <a:gd name="connsiteX5284" fmla="*/ 4789371 w 8191242"/>
              <a:gd name="connsiteY5284" fmla="*/ 1848416 h 5359243"/>
              <a:gd name="connsiteX5285" fmla="*/ 4795735 w 8191242"/>
              <a:gd name="connsiteY5285" fmla="*/ 1857595 h 5359243"/>
              <a:gd name="connsiteX5286" fmla="*/ 4799540 w 8191242"/>
              <a:gd name="connsiteY5286" fmla="*/ 1859609 h 5359243"/>
              <a:gd name="connsiteX5287" fmla="*/ 4797009 w 8191242"/>
              <a:gd name="connsiteY5287" fmla="*/ 1859341 h 5359243"/>
              <a:gd name="connsiteX5288" fmla="*/ 4798883 w 8191242"/>
              <a:gd name="connsiteY5288" fmla="*/ 1861836 h 5359243"/>
              <a:gd name="connsiteX5289" fmla="*/ 4799540 w 8191242"/>
              <a:gd name="connsiteY5289" fmla="*/ 1859609 h 5359243"/>
              <a:gd name="connsiteX5290" fmla="*/ 4800398 w 8191242"/>
              <a:gd name="connsiteY5290" fmla="*/ 1859122 h 5359243"/>
              <a:gd name="connsiteX5291" fmla="*/ 4798191 w 8191242"/>
              <a:gd name="connsiteY5291" fmla="*/ 1858228 h 5359243"/>
              <a:gd name="connsiteX5292" fmla="*/ 4794158 w 8191242"/>
              <a:gd name="connsiteY5292" fmla="*/ 1846150 h 5359243"/>
              <a:gd name="connsiteX5293" fmla="*/ 4792252 w 8191242"/>
              <a:gd name="connsiteY5293" fmla="*/ 1840440 h 5359243"/>
              <a:gd name="connsiteX5294" fmla="*/ 4953399 w 8191242"/>
              <a:gd name="connsiteY5294" fmla="*/ 1838293 h 5359243"/>
              <a:gd name="connsiteX5295" fmla="*/ 4950709 w 8191242"/>
              <a:gd name="connsiteY5295" fmla="*/ 1839324 h 5359243"/>
              <a:gd name="connsiteX5296" fmla="*/ 4950079 w 8191242"/>
              <a:gd name="connsiteY5296" fmla="*/ 1844042 h 5359243"/>
              <a:gd name="connsiteX5297" fmla="*/ 4954090 w 8191242"/>
              <a:gd name="connsiteY5297" fmla="*/ 1844762 h 5359243"/>
              <a:gd name="connsiteX5298" fmla="*/ 4956172 w 8191242"/>
              <a:gd name="connsiteY5298" fmla="*/ 1844176 h 5359243"/>
              <a:gd name="connsiteX5299" fmla="*/ 4866735 w 8191242"/>
              <a:gd name="connsiteY5299" fmla="*/ 1838098 h 5359243"/>
              <a:gd name="connsiteX5300" fmla="*/ 4857463 w 8191242"/>
              <a:gd name="connsiteY5300" fmla="*/ 1839949 h 5359243"/>
              <a:gd name="connsiteX5301" fmla="*/ 4857663 w 8191242"/>
              <a:gd name="connsiteY5301" fmla="*/ 1840443 h 5359243"/>
              <a:gd name="connsiteX5302" fmla="*/ 4859408 w 8191242"/>
              <a:gd name="connsiteY5302" fmla="*/ 1845094 h 5359243"/>
              <a:gd name="connsiteX5303" fmla="*/ 4862130 w 8191242"/>
              <a:gd name="connsiteY5303" fmla="*/ 1844004 h 5359243"/>
              <a:gd name="connsiteX5304" fmla="*/ 4870990 w 8191242"/>
              <a:gd name="connsiteY5304" fmla="*/ 1841656 h 5359243"/>
              <a:gd name="connsiteX5305" fmla="*/ 4869336 w 8191242"/>
              <a:gd name="connsiteY5305" fmla="*/ 1839221 h 5359243"/>
              <a:gd name="connsiteX5306" fmla="*/ 5489387 w 8191242"/>
              <a:gd name="connsiteY5306" fmla="*/ 1836650 h 5359243"/>
              <a:gd name="connsiteX5307" fmla="*/ 5492315 w 8191242"/>
              <a:gd name="connsiteY5307" fmla="*/ 1851854 h 5359243"/>
              <a:gd name="connsiteX5308" fmla="*/ 5493419 w 8191242"/>
              <a:gd name="connsiteY5308" fmla="*/ 1851356 h 5359243"/>
              <a:gd name="connsiteX5309" fmla="*/ 4980700 w 8191242"/>
              <a:gd name="connsiteY5309" fmla="*/ 1836003 h 5359243"/>
              <a:gd name="connsiteX5310" fmla="*/ 4975883 w 8191242"/>
              <a:gd name="connsiteY5310" fmla="*/ 1840085 h 5359243"/>
              <a:gd name="connsiteX5311" fmla="*/ 4976167 w 8191242"/>
              <a:gd name="connsiteY5311" fmla="*/ 1841506 h 5359243"/>
              <a:gd name="connsiteX5312" fmla="*/ 4976972 w 8191242"/>
              <a:gd name="connsiteY5312" fmla="*/ 1843002 h 5359243"/>
              <a:gd name="connsiteX5313" fmla="*/ 7973400 w 8191242"/>
              <a:gd name="connsiteY5313" fmla="*/ 1835377 h 5359243"/>
              <a:gd name="connsiteX5314" fmla="*/ 7989498 w 8191242"/>
              <a:gd name="connsiteY5314" fmla="*/ 1859339 h 5359243"/>
              <a:gd name="connsiteX5315" fmla="*/ 8086080 w 8191242"/>
              <a:gd name="connsiteY5315" fmla="*/ 1843364 h 5359243"/>
              <a:gd name="connsiteX5316" fmla="*/ 8102176 w 8191242"/>
              <a:gd name="connsiteY5316" fmla="*/ 1867326 h 5359243"/>
              <a:gd name="connsiteX5317" fmla="*/ 7892916 w 8191242"/>
              <a:gd name="connsiteY5317" fmla="*/ 1891286 h 5359243"/>
              <a:gd name="connsiteX5318" fmla="*/ 7836576 w 8191242"/>
              <a:gd name="connsiteY5318" fmla="*/ 1907259 h 5359243"/>
              <a:gd name="connsiteX5319" fmla="*/ 7812432 w 8191242"/>
              <a:gd name="connsiteY5319" fmla="*/ 1915245 h 5359243"/>
              <a:gd name="connsiteX5320" fmla="*/ 7812432 w 8191242"/>
              <a:gd name="connsiteY5320" fmla="*/ 1931220 h 5359243"/>
              <a:gd name="connsiteX5321" fmla="*/ 7739994 w 8191242"/>
              <a:gd name="connsiteY5321" fmla="*/ 1931220 h 5359243"/>
              <a:gd name="connsiteX5322" fmla="*/ 7731313 w 8191242"/>
              <a:gd name="connsiteY5322" fmla="*/ 1937323 h 5359243"/>
              <a:gd name="connsiteX5323" fmla="*/ 7725910 w 8191242"/>
              <a:gd name="connsiteY5323" fmla="*/ 1921236 h 5359243"/>
              <a:gd name="connsiteX5324" fmla="*/ 7731947 w 8191242"/>
              <a:gd name="connsiteY5324" fmla="*/ 1915245 h 5359243"/>
              <a:gd name="connsiteX5325" fmla="*/ 7764141 w 8191242"/>
              <a:gd name="connsiteY5325" fmla="*/ 1923234 h 5359243"/>
              <a:gd name="connsiteX5326" fmla="*/ 7764141 w 8191242"/>
              <a:gd name="connsiteY5326" fmla="*/ 1907259 h 5359243"/>
              <a:gd name="connsiteX5327" fmla="*/ 7772188 w 8191242"/>
              <a:gd name="connsiteY5327" fmla="*/ 1923234 h 5359243"/>
              <a:gd name="connsiteX5328" fmla="*/ 7790298 w 8191242"/>
              <a:gd name="connsiteY5328" fmla="*/ 1894282 h 5359243"/>
              <a:gd name="connsiteX5329" fmla="*/ 7792737 w 8191242"/>
              <a:gd name="connsiteY5329" fmla="*/ 1880156 h 5359243"/>
              <a:gd name="connsiteX5330" fmla="*/ 7785336 w 8191242"/>
              <a:gd name="connsiteY5330" fmla="*/ 1873677 h 5359243"/>
              <a:gd name="connsiteX5331" fmla="*/ 7771716 w 8191242"/>
              <a:gd name="connsiteY5331" fmla="*/ 1866908 h 5359243"/>
              <a:gd name="connsiteX5332" fmla="*/ 7715212 w 8191242"/>
              <a:gd name="connsiteY5332" fmla="*/ 1882951 h 5359243"/>
              <a:gd name="connsiteX5333" fmla="*/ 7674851 w 8191242"/>
              <a:gd name="connsiteY5333" fmla="*/ 1874931 h 5359243"/>
              <a:gd name="connsiteX5334" fmla="*/ 7666779 w 8191242"/>
              <a:gd name="connsiteY5334" fmla="*/ 1890972 h 5359243"/>
              <a:gd name="connsiteX5335" fmla="*/ 7674851 w 8191242"/>
              <a:gd name="connsiteY5335" fmla="*/ 1907014 h 5359243"/>
              <a:gd name="connsiteX5336" fmla="*/ 7663752 w 8191242"/>
              <a:gd name="connsiteY5336" fmla="*/ 1895987 h 5359243"/>
              <a:gd name="connsiteX5337" fmla="*/ 7658932 w 8191242"/>
              <a:gd name="connsiteY5337" fmla="*/ 1868208 h 5359243"/>
              <a:gd name="connsiteX5338" fmla="*/ 7709158 w 8191242"/>
              <a:gd name="connsiteY5338" fmla="*/ 1859890 h 5359243"/>
              <a:gd name="connsiteX5339" fmla="*/ 7787859 w 8191242"/>
              <a:gd name="connsiteY5339" fmla="*/ 1850865 h 5359243"/>
              <a:gd name="connsiteX5340" fmla="*/ 7794920 w 8191242"/>
              <a:gd name="connsiteY5340" fmla="*/ 1866908 h 5359243"/>
              <a:gd name="connsiteX5341" fmla="*/ 7794950 w 8191242"/>
              <a:gd name="connsiteY5341" fmla="*/ 1867356 h 5359243"/>
              <a:gd name="connsiteX5342" fmla="*/ 7796335 w 8191242"/>
              <a:gd name="connsiteY5342" fmla="*/ 1859339 h 5359243"/>
              <a:gd name="connsiteX5343" fmla="*/ 7973400 w 8191242"/>
              <a:gd name="connsiteY5343" fmla="*/ 1835377 h 5359243"/>
              <a:gd name="connsiteX5344" fmla="*/ 5724535 w 8191242"/>
              <a:gd name="connsiteY5344" fmla="*/ 1835375 h 5359243"/>
              <a:gd name="connsiteX5345" fmla="*/ 5732280 w 8191242"/>
              <a:gd name="connsiteY5345" fmla="*/ 1850865 h 5359243"/>
              <a:gd name="connsiteX5346" fmla="*/ 5716790 w 8191242"/>
              <a:gd name="connsiteY5346" fmla="*/ 1858609 h 5359243"/>
              <a:gd name="connsiteX5347" fmla="*/ 5716790 w 8191242"/>
              <a:gd name="connsiteY5347" fmla="*/ 1843120 h 5359243"/>
              <a:gd name="connsiteX5348" fmla="*/ 5724535 w 8191242"/>
              <a:gd name="connsiteY5348" fmla="*/ 1835375 h 5359243"/>
              <a:gd name="connsiteX5349" fmla="*/ 5144113 w 8191242"/>
              <a:gd name="connsiteY5349" fmla="*/ 1834932 h 5359243"/>
              <a:gd name="connsiteX5350" fmla="*/ 5142278 w 8191242"/>
              <a:gd name="connsiteY5350" fmla="*/ 1836804 h 5359243"/>
              <a:gd name="connsiteX5351" fmla="*/ 5142556 w 8191242"/>
              <a:gd name="connsiteY5351" fmla="*/ 1837674 h 5359243"/>
              <a:gd name="connsiteX5352" fmla="*/ 5140394 w 8191242"/>
              <a:gd name="connsiteY5352" fmla="*/ 1839113 h 5359243"/>
              <a:gd name="connsiteX5353" fmla="*/ 5142128 w 8191242"/>
              <a:gd name="connsiteY5353" fmla="*/ 1842569 h 5359243"/>
              <a:gd name="connsiteX5354" fmla="*/ 5140191 w 8191242"/>
              <a:gd name="connsiteY5354" fmla="*/ 1840587 h 5359243"/>
              <a:gd name="connsiteX5355" fmla="*/ 5139480 w 8191242"/>
              <a:gd name="connsiteY5355" fmla="*/ 1848969 h 5359243"/>
              <a:gd name="connsiteX5356" fmla="*/ 5144949 w 8191242"/>
              <a:gd name="connsiteY5356" fmla="*/ 1857553 h 5359243"/>
              <a:gd name="connsiteX5357" fmla="*/ 5144949 w 8191242"/>
              <a:gd name="connsiteY5357" fmla="*/ 1835908 h 5359243"/>
              <a:gd name="connsiteX5358" fmla="*/ 5032051 w 8191242"/>
              <a:gd name="connsiteY5358" fmla="*/ 1834072 h 5359243"/>
              <a:gd name="connsiteX5359" fmla="*/ 5027374 w 8191242"/>
              <a:gd name="connsiteY5359" fmla="*/ 1835770 h 5359243"/>
              <a:gd name="connsiteX5360" fmla="*/ 5028671 w 8191242"/>
              <a:gd name="connsiteY5360" fmla="*/ 1838548 h 5359243"/>
              <a:gd name="connsiteX5361" fmla="*/ 5152948 w 8191242"/>
              <a:gd name="connsiteY5361" fmla="*/ 1833206 h 5359243"/>
              <a:gd name="connsiteX5362" fmla="*/ 5159168 w 8191242"/>
              <a:gd name="connsiteY5362" fmla="*/ 1842569 h 5359243"/>
              <a:gd name="connsiteX5363" fmla="*/ 5158027 w 8191242"/>
              <a:gd name="connsiteY5363" fmla="*/ 1843679 h 5359243"/>
              <a:gd name="connsiteX5364" fmla="*/ 5169142 w 8191242"/>
              <a:gd name="connsiteY5364" fmla="*/ 1857553 h 5359243"/>
              <a:gd name="connsiteX5365" fmla="*/ 5149989 w 8191242"/>
              <a:gd name="connsiteY5365" fmla="*/ 1864598 h 5359243"/>
              <a:gd name="connsiteX5366" fmla="*/ 5147022 w 8191242"/>
              <a:gd name="connsiteY5366" fmla="*/ 1865944 h 5359243"/>
              <a:gd name="connsiteX5367" fmla="*/ 5149610 w 8191242"/>
              <a:gd name="connsiteY5367" fmla="*/ 1865525 h 5359243"/>
              <a:gd name="connsiteX5368" fmla="*/ 5153013 w 8191242"/>
              <a:gd name="connsiteY5368" fmla="*/ 1890437 h 5359243"/>
              <a:gd name="connsiteX5369" fmla="*/ 5169142 w 8191242"/>
              <a:gd name="connsiteY5369" fmla="*/ 1882384 h 5359243"/>
              <a:gd name="connsiteX5370" fmla="*/ 5174979 w 8191242"/>
              <a:gd name="connsiteY5370" fmla="*/ 1877901 h 5359243"/>
              <a:gd name="connsiteX5371" fmla="*/ 5174182 w 8191242"/>
              <a:gd name="connsiteY5371" fmla="*/ 1873656 h 5359243"/>
              <a:gd name="connsiteX5372" fmla="*/ 5177206 w 8191242"/>
              <a:gd name="connsiteY5372" fmla="*/ 1857553 h 5359243"/>
              <a:gd name="connsiteX5373" fmla="*/ 5163093 w 8191242"/>
              <a:gd name="connsiteY5373" fmla="*/ 1841450 h 5359243"/>
              <a:gd name="connsiteX5374" fmla="*/ 5159485 w 8191242"/>
              <a:gd name="connsiteY5374" fmla="*/ 1833810 h 5359243"/>
              <a:gd name="connsiteX5375" fmla="*/ 5158254 w 8191242"/>
              <a:gd name="connsiteY5375" fmla="*/ 1833693 h 5359243"/>
              <a:gd name="connsiteX5376" fmla="*/ 5429413 w 8191242"/>
              <a:gd name="connsiteY5376" fmla="*/ 1833024 h 5359243"/>
              <a:gd name="connsiteX5377" fmla="*/ 5428480 w 8191242"/>
              <a:gd name="connsiteY5377" fmla="*/ 1833238 h 5359243"/>
              <a:gd name="connsiteX5378" fmla="*/ 5426825 w 8191242"/>
              <a:gd name="connsiteY5378" fmla="*/ 1835274 h 5359243"/>
              <a:gd name="connsiteX5379" fmla="*/ 5427811 w 8191242"/>
              <a:gd name="connsiteY5379" fmla="*/ 1834756 h 5359243"/>
              <a:gd name="connsiteX5380" fmla="*/ 5001911 w 8191242"/>
              <a:gd name="connsiteY5380" fmla="*/ 1832952 h 5359243"/>
              <a:gd name="connsiteX5381" fmla="*/ 4998733 w 8191242"/>
              <a:gd name="connsiteY5381" fmla="*/ 1834450 h 5359243"/>
              <a:gd name="connsiteX5382" fmla="*/ 4998787 w 8191242"/>
              <a:gd name="connsiteY5382" fmla="*/ 1840111 h 5359243"/>
              <a:gd name="connsiteX5383" fmla="*/ 4998799 w 8191242"/>
              <a:gd name="connsiteY5383" fmla="*/ 1840551 h 5359243"/>
              <a:gd name="connsiteX5384" fmla="*/ 4994394 w 8191242"/>
              <a:gd name="connsiteY5384" fmla="*/ 1833588 h 5359243"/>
              <a:gd name="connsiteX5385" fmla="*/ 4990429 w 8191242"/>
              <a:gd name="connsiteY5385" fmla="*/ 1833120 h 5359243"/>
              <a:gd name="connsiteX5386" fmla="*/ 4984648 w 8191242"/>
              <a:gd name="connsiteY5386" fmla="*/ 1835638 h 5359243"/>
              <a:gd name="connsiteX5387" fmla="*/ 4989371 w 8191242"/>
              <a:gd name="connsiteY5387" fmla="*/ 1845098 h 5359243"/>
              <a:gd name="connsiteX5388" fmla="*/ 4998854 w 8191242"/>
              <a:gd name="connsiteY5388" fmla="*/ 1842392 h 5359243"/>
              <a:gd name="connsiteX5389" fmla="*/ 4999794 w 8191242"/>
              <a:gd name="connsiteY5389" fmla="*/ 1874332 h 5359243"/>
              <a:gd name="connsiteX5390" fmla="*/ 4999465 w 8191242"/>
              <a:gd name="connsiteY5390" fmla="*/ 1874239 h 5359243"/>
              <a:gd name="connsiteX5391" fmla="*/ 5000733 w 8191242"/>
              <a:gd name="connsiteY5391" fmla="*/ 1892019 h 5359243"/>
              <a:gd name="connsiteX5392" fmla="*/ 5011791 w 8191242"/>
              <a:gd name="connsiteY5392" fmla="*/ 1890005 h 5359243"/>
              <a:gd name="connsiteX5393" fmla="*/ 5016653 w 8191242"/>
              <a:gd name="connsiteY5393" fmla="*/ 1876370 h 5359243"/>
              <a:gd name="connsiteX5394" fmla="*/ 5013173 w 8191242"/>
              <a:gd name="connsiteY5394" fmla="*/ 1874666 h 5359243"/>
              <a:gd name="connsiteX5395" fmla="*/ 5007858 w 8191242"/>
              <a:gd name="connsiteY5395" fmla="*/ 1882384 h 5359243"/>
              <a:gd name="connsiteX5396" fmla="*/ 5005843 w 8191242"/>
              <a:gd name="connsiteY5396" fmla="*/ 1864267 h 5359243"/>
              <a:gd name="connsiteX5397" fmla="*/ 5006941 w 8191242"/>
              <a:gd name="connsiteY5397" fmla="*/ 1861945 h 5359243"/>
              <a:gd name="connsiteX5398" fmla="*/ 5006476 w 8191242"/>
              <a:gd name="connsiteY5398" fmla="*/ 1860455 h 5359243"/>
              <a:gd name="connsiteX5399" fmla="*/ 5002391 w 8191242"/>
              <a:gd name="connsiteY5399" fmla="*/ 1843151 h 5359243"/>
              <a:gd name="connsiteX5400" fmla="*/ 5399877 w 8191242"/>
              <a:gd name="connsiteY5400" fmla="*/ 1832482 h 5359243"/>
              <a:gd name="connsiteX5401" fmla="*/ 5391814 w 8191242"/>
              <a:gd name="connsiteY5401" fmla="*/ 1840534 h 5359243"/>
              <a:gd name="connsiteX5402" fmla="*/ 5386797 w 8191242"/>
              <a:gd name="connsiteY5402" fmla="*/ 1845543 h 5359243"/>
              <a:gd name="connsiteX5403" fmla="*/ 5393230 w 8191242"/>
              <a:gd name="connsiteY5403" fmla="*/ 1848669 h 5359243"/>
              <a:gd name="connsiteX5404" fmla="*/ 5395090 w 8191242"/>
              <a:gd name="connsiteY5404" fmla="*/ 1847454 h 5359243"/>
              <a:gd name="connsiteX5405" fmla="*/ 5398305 w 8191242"/>
              <a:gd name="connsiteY5405" fmla="*/ 1853621 h 5359243"/>
              <a:gd name="connsiteX5406" fmla="*/ 5400053 w 8191242"/>
              <a:gd name="connsiteY5406" fmla="*/ 1855763 h 5359243"/>
              <a:gd name="connsiteX5407" fmla="*/ 5400885 w 8191242"/>
              <a:gd name="connsiteY5407" fmla="*/ 1851606 h 5359243"/>
              <a:gd name="connsiteX5408" fmla="*/ 5402878 w 8191242"/>
              <a:gd name="connsiteY5408" fmla="*/ 1848480 h 5359243"/>
              <a:gd name="connsiteX5409" fmla="*/ 5404601 w 8191242"/>
              <a:gd name="connsiteY5409" fmla="*/ 1840185 h 5359243"/>
              <a:gd name="connsiteX5410" fmla="*/ 5394227 w 8191242"/>
              <a:gd name="connsiteY5410" fmla="*/ 1842182 h 5359243"/>
              <a:gd name="connsiteX5411" fmla="*/ 5401606 w 8191242"/>
              <a:gd name="connsiteY5411" fmla="*/ 1834208 h 5359243"/>
              <a:gd name="connsiteX5412" fmla="*/ 4975475 w 8191242"/>
              <a:gd name="connsiteY5412" fmla="*/ 1832059 h 5359243"/>
              <a:gd name="connsiteX5413" fmla="*/ 4974379 w 8191242"/>
              <a:gd name="connsiteY5413" fmla="*/ 1832552 h 5359243"/>
              <a:gd name="connsiteX5414" fmla="*/ 4975358 w 8191242"/>
              <a:gd name="connsiteY5414" fmla="*/ 1837454 h 5359243"/>
              <a:gd name="connsiteX5415" fmla="*/ 4981214 w 8191242"/>
              <a:gd name="connsiteY5415" fmla="*/ 1835037 h 5359243"/>
              <a:gd name="connsiteX5416" fmla="*/ 4981952 w 8191242"/>
              <a:gd name="connsiteY5416" fmla="*/ 1833651 h 5359243"/>
              <a:gd name="connsiteX5417" fmla="*/ 7288191 w 8191242"/>
              <a:gd name="connsiteY5417" fmla="*/ 1831540 h 5359243"/>
              <a:gd name="connsiteX5418" fmla="*/ 7290421 w 8191242"/>
              <a:gd name="connsiteY5418" fmla="*/ 1839837 h 5359243"/>
              <a:gd name="connsiteX5419" fmla="*/ 7290095 w 8191242"/>
              <a:gd name="connsiteY5419" fmla="*/ 1840863 h 5359243"/>
              <a:gd name="connsiteX5420" fmla="*/ 7287393 w 8191242"/>
              <a:gd name="connsiteY5420" fmla="*/ 1834824 h 5359243"/>
              <a:gd name="connsiteX5421" fmla="*/ 4897629 w 8191242"/>
              <a:gd name="connsiteY5421" fmla="*/ 1831434 h 5359243"/>
              <a:gd name="connsiteX5422" fmla="*/ 4897385 w 8191242"/>
              <a:gd name="connsiteY5422" fmla="*/ 1832233 h 5359243"/>
              <a:gd name="connsiteX5423" fmla="*/ 4895498 w 8191242"/>
              <a:gd name="connsiteY5423" fmla="*/ 1834822 h 5359243"/>
              <a:gd name="connsiteX5424" fmla="*/ 4895465 w 8191242"/>
              <a:gd name="connsiteY5424" fmla="*/ 1835171 h 5359243"/>
              <a:gd name="connsiteX5425" fmla="*/ 4898713 w 8191242"/>
              <a:gd name="connsiteY5425" fmla="*/ 1834309 h 5359243"/>
              <a:gd name="connsiteX5426" fmla="*/ 5117457 w 8191242"/>
              <a:gd name="connsiteY5426" fmla="*/ 1830940 h 5359243"/>
              <a:gd name="connsiteX5427" fmla="*/ 5118742 w 8191242"/>
              <a:gd name="connsiteY5427" fmla="*/ 1845475 h 5359243"/>
              <a:gd name="connsiteX5428" fmla="*/ 5112694 w 8191242"/>
              <a:gd name="connsiteY5428" fmla="*/ 1873656 h 5359243"/>
              <a:gd name="connsiteX5429" fmla="*/ 5128823 w 8191242"/>
              <a:gd name="connsiteY5429" fmla="*/ 1881709 h 5359243"/>
              <a:gd name="connsiteX5430" fmla="*/ 5124790 w 8191242"/>
              <a:gd name="connsiteY5430" fmla="*/ 1851514 h 5359243"/>
              <a:gd name="connsiteX5431" fmla="*/ 5123764 w 8191242"/>
              <a:gd name="connsiteY5431" fmla="*/ 1840749 h 5359243"/>
              <a:gd name="connsiteX5432" fmla="*/ 5007883 w 8191242"/>
              <a:gd name="connsiteY5432" fmla="*/ 1830134 h 5359243"/>
              <a:gd name="connsiteX5433" fmla="*/ 5007619 w 8191242"/>
              <a:gd name="connsiteY5433" fmla="*/ 1830260 h 5359243"/>
              <a:gd name="connsiteX5434" fmla="*/ 5006748 w 8191242"/>
              <a:gd name="connsiteY5434" fmla="*/ 1840004 h 5359243"/>
              <a:gd name="connsiteX5435" fmla="*/ 5008926 w 8191242"/>
              <a:gd name="connsiteY5435" fmla="*/ 1847477 h 5359243"/>
              <a:gd name="connsiteX5436" fmla="*/ 5012358 w 8191242"/>
              <a:gd name="connsiteY5436" fmla="*/ 1845773 h 5359243"/>
              <a:gd name="connsiteX5437" fmla="*/ 4811043 w 8191242"/>
              <a:gd name="connsiteY5437" fmla="*/ 1829669 h 5359243"/>
              <a:gd name="connsiteX5438" fmla="*/ 4808850 w 8191242"/>
              <a:gd name="connsiteY5438" fmla="*/ 1835373 h 5359243"/>
              <a:gd name="connsiteX5439" fmla="*/ 4811988 w 8191242"/>
              <a:gd name="connsiteY5439" fmla="*/ 1843151 h 5359243"/>
              <a:gd name="connsiteX5440" fmla="*/ 4814899 w 8191242"/>
              <a:gd name="connsiteY5440" fmla="*/ 1850370 h 5359243"/>
              <a:gd name="connsiteX5441" fmla="*/ 4817343 w 8191242"/>
              <a:gd name="connsiteY5441" fmla="*/ 1851182 h 5359243"/>
              <a:gd name="connsiteX5442" fmla="*/ 4816252 w 8191242"/>
              <a:gd name="connsiteY5442" fmla="*/ 1853724 h 5359243"/>
              <a:gd name="connsiteX5443" fmla="*/ 4817394 w 8191242"/>
              <a:gd name="connsiteY5443" fmla="*/ 1856553 h 5359243"/>
              <a:gd name="connsiteX5444" fmla="*/ 4825405 w 8191242"/>
              <a:gd name="connsiteY5444" fmla="*/ 1852189 h 5359243"/>
              <a:gd name="connsiteX5445" fmla="*/ 4827660 w 8191242"/>
              <a:gd name="connsiteY5445" fmla="*/ 1844085 h 5359243"/>
              <a:gd name="connsiteX5446" fmla="*/ 4826414 w 8191242"/>
              <a:gd name="connsiteY5446" fmla="*/ 1842454 h 5359243"/>
              <a:gd name="connsiteX5447" fmla="*/ 4821447 w 8191242"/>
              <a:gd name="connsiteY5447" fmla="*/ 1836759 h 5359243"/>
              <a:gd name="connsiteX5448" fmla="*/ 4822381 w 8191242"/>
              <a:gd name="connsiteY5448" fmla="*/ 1842124 h 5359243"/>
              <a:gd name="connsiteX5449" fmla="*/ 4811043 w 8191242"/>
              <a:gd name="connsiteY5449" fmla="*/ 1829669 h 5359243"/>
              <a:gd name="connsiteX5450" fmla="*/ 5065884 w 8191242"/>
              <a:gd name="connsiteY5450" fmla="*/ 1829396 h 5359243"/>
              <a:gd name="connsiteX5451" fmla="*/ 5072819 w 8191242"/>
              <a:gd name="connsiteY5451" fmla="*/ 1853872 h 5359243"/>
              <a:gd name="connsiteX5452" fmla="*/ 5083468 w 8191242"/>
              <a:gd name="connsiteY5452" fmla="*/ 1889966 h 5359243"/>
              <a:gd name="connsiteX5453" fmla="*/ 5084789 w 8191242"/>
              <a:gd name="connsiteY5453" fmla="*/ 1898802 h 5359243"/>
              <a:gd name="connsiteX5454" fmla="*/ 5090717 w 8191242"/>
              <a:gd name="connsiteY5454" fmla="*/ 1898951 h 5359243"/>
              <a:gd name="connsiteX5455" fmla="*/ 5091526 w 8191242"/>
              <a:gd name="connsiteY5455" fmla="*/ 1883722 h 5359243"/>
              <a:gd name="connsiteX5456" fmla="*/ 5090896 w 8191242"/>
              <a:gd name="connsiteY5456" fmla="*/ 1864095 h 5359243"/>
              <a:gd name="connsiteX5457" fmla="*/ 5080567 w 8191242"/>
              <a:gd name="connsiteY5457" fmla="*/ 1841729 h 5359243"/>
              <a:gd name="connsiteX5458" fmla="*/ 5077848 w 8191242"/>
              <a:gd name="connsiteY5458" fmla="*/ 1843120 h 5359243"/>
              <a:gd name="connsiteX5459" fmla="*/ 5078489 w 8191242"/>
              <a:gd name="connsiteY5459" fmla="*/ 1841448 h 5359243"/>
              <a:gd name="connsiteX5460" fmla="*/ 5072373 w 8191242"/>
              <a:gd name="connsiteY5460" fmla="*/ 1841448 h 5359243"/>
              <a:gd name="connsiteX5461" fmla="*/ 5078298 w 8191242"/>
              <a:gd name="connsiteY5461" fmla="*/ 1837223 h 5359243"/>
              <a:gd name="connsiteX5462" fmla="*/ 5068945 w 8191242"/>
              <a:gd name="connsiteY5462" fmla="*/ 1829701 h 5359243"/>
              <a:gd name="connsiteX5463" fmla="*/ 5049584 w 8191242"/>
              <a:gd name="connsiteY5463" fmla="*/ 1827764 h 5359243"/>
              <a:gd name="connsiteX5464" fmla="*/ 5051902 w 8191242"/>
              <a:gd name="connsiteY5464" fmla="*/ 1827996 h 5359243"/>
              <a:gd name="connsiteX5465" fmla="*/ 5052212 w 8191242"/>
              <a:gd name="connsiteY5465" fmla="*/ 1828480 h 5359243"/>
              <a:gd name="connsiteX5466" fmla="*/ 6081521 w 8191242"/>
              <a:gd name="connsiteY5466" fmla="*/ 1825452 h 5359243"/>
              <a:gd name="connsiteX5467" fmla="*/ 6092413 w 8191242"/>
              <a:gd name="connsiteY5467" fmla="*/ 1827630 h 5359243"/>
              <a:gd name="connsiteX5468" fmla="*/ 6076923 w 8191242"/>
              <a:gd name="connsiteY5468" fmla="*/ 1827630 h 5359243"/>
              <a:gd name="connsiteX5469" fmla="*/ 6081521 w 8191242"/>
              <a:gd name="connsiteY5469" fmla="*/ 1825452 h 5359243"/>
              <a:gd name="connsiteX5470" fmla="*/ 4771080 w 8191242"/>
              <a:gd name="connsiteY5470" fmla="*/ 1825292 h 5359243"/>
              <a:gd name="connsiteX5471" fmla="*/ 4771982 w 8191242"/>
              <a:gd name="connsiteY5471" fmla="*/ 1826352 h 5359243"/>
              <a:gd name="connsiteX5472" fmla="*/ 4773729 w 8191242"/>
              <a:gd name="connsiteY5472" fmla="*/ 1828970 h 5359243"/>
              <a:gd name="connsiteX5473" fmla="*/ 4773998 w 8191242"/>
              <a:gd name="connsiteY5473" fmla="*/ 1826019 h 5359243"/>
              <a:gd name="connsiteX5474" fmla="*/ 5466449 w 8191242"/>
              <a:gd name="connsiteY5474" fmla="*/ 1824775 h 5359243"/>
              <a:gd name="connsiteX5475" fmla="*/ 5449270 w 8191242"/>
              <a:gd name="connsiteY5475" fmla="*/ 1828458 h 5359243"/>
              <a:gd name="connsiteX5476" fmla="*/ 5435720 w 8191242"/>
              <a:gd name="connsiteY5476" fmla="*/ 1831573 h 5359243"/>
              <a:gd name="connsiteX5477" fmla="*/ 5435720 w 8191242"/>
              <a:gd name="connsiteY5477" fmla="*/ 1837190 h 5359243"/>
              <a:gd name="connsiteX5478" fmla="*/ 5435720 w 8191242"/>
              <a:gd name="connsiteY5478" fmla="*/ 1842182 h 5359243"/>
              <a:gd name="connsiteX5479" fmla="*/ 5425347 w 8191242"/>
              <a:gd name="connsiteY5479" fmla="*/ 1848172 h 5359243"/>
              <a:gd name="connsiteX5480" fmla="*/ 5426781 w 8191242"/>
              <a:gd name="connsiteY5480" fmla="*/ 1860592 h 5359243"/>
              <a:gd name="connsiteX5481" fmla="*/ 5430496 w 8191242"/>
              <a:gd name="connsiteY5481" fmla="*/ 1859784 h 5359243"/>
              <a:gd name="connsiteX5482" fmla="*/ 5439361 w 8191242"/>
              <a:gd name="connsiteY5482" fmla="*/ 1856892 h 5359243"/>
              <a:gd name="connsiteX5483" fmla="*/ 5436822 w 8191242"/>
              <a:gd name="connsiteY5483" fmla="*/ 1852830 h 5359243"/>
              <a:gd name="connsiteX5484" fmla="*/ 5440077 w 8191242"/>
              <a:gd name="connsiteY5484" fmla="*/ 1856658 h 5359243"/>
              <a:gd name="connsiteX5485" fmla="*/ 5443223 w 8191242"/>
              <a:gd name="connsiteY5485" fmla="*/ 1855632 h 5359243"/>
              <a:gd name="connsiteX5486" fmla="*/ 5454437 w 8191242"/>
              <a:gd name="connsiteY5486" fmla="*/ 1849970 h 5359243"/>
              <a:gd name="connsiteX5487" fmla="*/ 5469584 w 8191242"/>
              <a:gd name="connsiteY5487" fmla="*/ 1842038 h 5359243"/>
              <a:gd name="connsiteX5488" fmla="*/ 5468412 w 8191242"/>
              <a:gd name="connsiteY5488" fmla="*/ 1830058 h 5359243"/>
              <a:gd name="connsiteX5489" fmla="*/ 5372105 w 8191242"/>
              <a:gd name="connsiteY5489" fmla="*/ 1824709 h 5359243"/>
              <a:gd name="connsiteX5490" fmla="*/ 5368983 w 8191242"/>
              <a:gd name="connsiteY5490" fmla="*/ 1825390 h 5359243"/>
              <a:gd name="connsiteX5491" fmla="*/ 5354262 w 8191242"/>
              <a:gd name="connsiteY5491" fmla="*/ 1831395 h 5359243"/>
              <a:gd name="connsiteX5492" fmla="*/ 5354210 w 8191242"/>
              <a:gd name="connsiteY5492" fmla="*/ 1832291 h 5359243"/>
              <a:gd name="connsiteX5493" fmla="*/ 5372602 w 8191242"/>
              <a:gd name="connsiteY5493" fmla="*/ 1825950 h 5359243"/>
              <a:gd name="connsiteX5494" fmla="*/ 6151814 w 8191242"/>
              <a:gd name="connsiteY5494" fmla="*/ 1822085 h 5359243"/>
              <a:gd name="connsiteX5495" fmla="*/ 6152272 w 8191242"/>
              <a:gd name="connsiteY5495" fmla="*/ 1822510 h 5359243"/>
              <a:gd name="connsiteX5496" fmla="*/ 6152128 w 8191242"/>
              <a:gd name="connsiteY5496" fmla="*/ 1822634 h 5359243"/>
              <a:gd name="connsiteX5497" fmla="*/ 4985452 w 8191242"/>
              <a:gd name="connsiteY5497" fmla="*/ 1821635 h 5359243"/>
              <a:gd name="connsiteX5498" fmla="*/ 4978389 w 8191242"/>
              <a:gd name="connsiteY5498" fmla="*/ 1827749 h 5359243"/>
              <a:gd name="connsiteX5499" fmla="*/ 4982483 w 8191242"/>
              <a:gd name="connsiteY5499" fmla="*/ 1832655 h 5359243"/>
              <a:gd name="connsiteX5500" fmla="*/ 4984648 w 8191242"/>
              <a:gd name="connsiteY5500" fmla="*/ 1828590 h 5359243"/>
              <a:gd name="connsiteX5501" fmla="*/ 5601539 w 8191242"/>
              <a:gd name="connsiteY5501" fmla="*/ 1821542 h 5359243"/>
              <a:gd name="connsiteX5502" fmla="*/ 5600675 w 8191242"/>
              <a:gd name="connsiteY5502" fmla="*/ 1821955 h 5359243"/>
              <a:gd name="connsiteX5503" fmla="*/ 5595513 w 8191242"/>
              <a:gd name="connsiteY5503" fmla="*/ 1823014 h 5359243"/>
              <a:gd name="connsiteX5504" fmla="*/ 5593425 w 8191242"/>
              <a:gd name="connsiteY5504" fmla="*/ 1833311 h 5359243"/>
              <a:gd name="connsiteX5505" fmla="*/ 5601539 w 8191242"/>
              <a:gd name="connsiteY5505" fmla="*/ 1833311 h 5359243"/>
              <a:gd name="connsiteX5506" fmla="*/ 5601539 w 8191242"/>
              <a:gd name="connsiteY5506" fmla="*/ 1824308 h 5359243"/>
              <a:gd name="connsiteX5507" fmla="*/ 5047418 w 8191242"/>
              <a:gd name="connsiteY5507" fmla="*/ 1820990 h 5359243"/>
              <a:gd name="connsiteX5508" fmla="*/ 5046679 w 8191242"/>
              <a:gd name="connsiteY5508" fmla="*/ 1821528 h 5359243"/>
              <a:gd name="connsiteX5509" fmla="*/ 5045140 w 8191242"/>
              <a:gd name="connsiteY5509" fmla="*/ 1821844 h 5359243"/>
              <a:gd name="connsiteX5510" fmla="*/ 5046359 w 8191242"/>
              <a:gd name="connsiteY5510" fmla="*/ 1826134 h 5359243"/>
              <a:gd name="connsiteX5511" fmla="*/ 5048180 w 8191242"/>
              <a:gd name="connsiteY5511" fmla="*/ 1826019 h 5359243"/>
              <a:gd name="connsiteX5512" fmla="*/ 5047706 w 8191242"/>
              <a:gd name="connsiteY5512" fmla="*/ 1828911 h 5359243"/>
              <a:gd name="connsiteX5513" fmla="*/ 5057332 w 8191242"/>
              <a:gd name="connsiteY5513" fmla="*/ 1844312 h 5359243"/>
              <a:gd name="connsiteX5514" fmla="*/ 5049587 w 8191242"/>
              <a:gd name="connsiteY5514" fmla="*/ 1838987 h 5359243"/>
              <a:gd name="connsiteX5515" fmla="*/ 5046757 w 8191242"/>
              <a:gd name="connsiteY5515" fmla="*/ 1834707 h 5359243"/>
              <a:gd name="connsiteX5516" fmla="*/ 5046038 w 8191242"/>
              <a:gd name="connsiteY5516" fmla="*/ 1839105 h 5359243"/>
              <a:gd name="connsiteX5517" fmla="*/ 5053850 w 8191242"/>
              <a:gd name="connsiteY5517" fmla="*/ 1853195 h 5359243"/>
              <a:gd name="connsiteX5518" fmla="*/ 5055737 w 8191242"/>
              <a:gd name="connsiteY5518" fmla="*/ 1863507 h 5359243"/>
              <a:gd name="connsiteX5519" fmla="*/ 5056482 w 8191242"/>
              <a:gd name="connsiteY5519" fmla="*/ 1865035 h 5359243"/>
              <a:gd name="connsiteX5520" fmla="*/ 5070277 w 8191242"/>
              <a:gd name="connsiteY5520" fmla="*/ 1884385 h 5359243"/>
              <a:gd name="connsiteX5521" fmla="*/ 5072814 w 8191242"/>
              <a:gd name="connsiteY5521" fmla="*/ 1898500 h 5359243"/>
              <a:gd name="connsiteX5522" fmla="*/ 5072818 w 8191242"/>
              <a:gd name="connsiteY5522" fmla="*/ 1898500 h 5359243"/>
              <a:gd name="connsiteX5523" fmla="*/ 5072214 w 8191242"/>
              <a:gd name="connsiteY5523" fmla="*/ 1869996 h 5359243"/>
              <a:gd name="connsiteX5524" fmla="*/ 5066011 w 8191242"/>
              <a:gd name="connsiteY5524" fmla="*/ 1853298 h 5359243"/>
              <a:gd name="connsiteX5525" fmla="*/ 5057329 w 8191242"/>
              <a:gd name="connsiteY5525" fmla="*/ 1836477 h 5359243"/>
              <a:gd name="connsiteX5526" fmla="*/ 5052212 w 8191242"/>
              <a:gd name="connsiteY5526" fmla="*/ 1828480 h 5359243"/>
              <a:gd name="connsiteX5527" fmla="*/ 5055279 w 8191242"/>
              <a:gd name="connsiteY5527" fmla="*/ 1829318 h 5359243"/>
              <a:gd name="connsiteX5528" fmla="*/ 5054756 w 8191242"/>
              <a:gd name="connsiteY5528" fmla="*/ 1828281 h 5359243"/>
              <a:gd name="connsiteX5529" fmla="*/ 5051902 w 8191242"/>
              <a:gd name="connsiteY5529" fmla="*/ 1827996 h 5359243"/>
              <a:gd name="connsiteX5530" fmla="*/ 4904199 w 8191242"/>
              <a:gd name="connsiteY5530" fmla="*/ 1820498 h 5359243"/>
              <a:gd name="connsiteX5531" fmla="*/ 4904094 w 8191242"/>
              <a:gd name="connsiteY5531" fmla="*/ 1825317 h 5359243"/>
              <a:gd name="connsiteX5532" fmla="*/ 4903435 w 8191242"/>
              <a:gd name="connsiteY5532" fmla="*/ 1833059 h 5359243"/>
              <a:gd name="connsiteX5533" fmla="*/ 4906655 w 8191242"/>
              <a:gd name="connsiteY5533" fmla="*/ 1832205 h 5359243"/>
              <a:gd name="connsiteX5534" fmla="*/ 4904444 w 8191242"/>
              <a:gd name="connsiteY5534" fmla="*/ 1820695 h 5359243"/>
              <a:gd name="connsiteX5535" fmla="*/ 4912264 w 8191242"/>
              <a:gd name="connsiteY5535" fmla="*/ 1819528 h 5359243"/>
              <a:gd name="connsiteX5536" fmla="*/ 4912911 w 8191242"/>
              <a:gd name="connsiteY5536" fmla="*/ 1830532 h 5359243"/>
              <a:gd name="connsiteX5537" fmla="*/ 4912921 w 8191242"/>
              <a:gd name="connsiteY5537" fmla="*/ 1830545 h 5359243"/>
              <a:gd name="connsiteX5538" fmla="*/ 4916928 w 8191242"/>
              <a:gd name="connsiteY5538" fmla="*/ 1829482 h 5359243"/>
              <a:gd name="connsiteX5539" fmla="*/ 4922517 w 8191242"/>
              <a:gd name="connsiteY5539" fmla="*/ 1827972 h 5359243"/>
              <a:gd name="connsiteX5540" fmla="*/ 4921797 w 8191242"/>
              <a:gd name="connsiteY5540" fmla="*/ 1827764 h 5359243"/>
              <a:gd name="connsiteX5541" fmla="*/ 4924902 w 8191242"/>
              <a:gd name="connsiteY5541" fmla="*/ 1826522 h 5359243"/>
              <a:gd name="connsiteX5542" fmla="*/ 4921689 w 8191242"/>
              <a:gd name="connsiteY5542" fmla="*/ 1826450 h 5359243"/>
              <a:gd name="connsiteX5543" fmla="*/ 4912264 w 8191242"/>
              <a:gd name="connsiteY5543" fmla="*/ 1819528 h 5359243"/>
              <a:gd name="connsiteX5544" fmla="*/ 7263178 w 8191242"/>
              <a:gd name="connsiteY5544" fmla="*/ 1818781 h 5359243"/>
              <a:gd name="connsiteX5545" fmla="*/ 7279322 w 8191242"/>
              <a:gd name="connsiteY5545" fmla="*/ 1874931 h 5359243"/>
              <a:gd name="connsiteX5546" fmla="*/ 7290095 w 8191242"/>
              <a:gd name="connsiteY5546" fmla="*/ 1840863 h 5359243"/>
              <a:gd name="connsiteX5547" fmla="*/ 7295466 w 8191242"/>
              <a:gd name="connsiteY5547" fmla="*/ 1852870 h 5359243"/>
              <a:gd name="connsiteX5548" fmla="*/ 7303539 w 8191242"/>
              <a:gd name="connsiteY5548" fmla="*/ 1858887 h 5359243"/>
              <a:gd name="connsiteX5549" fmla="*/ 7287393 w 8191242"/>
              <a:gd name="connsiteY5549" fmla="*/ 1907014 h 5359243"/>
              <a:gd name="connsiteX5550" fmla="*/ 7287393 w 8191242"/>
              <a:gd name="connsiteY5550" fmla="*/ 1882951 h 5359243"/>
              <a:gd name="connsiteX5551" fmla="*/ 7271250 w 8191242"/>
              <a:gd name="connsiteY5551" fmla="*/ 1898995 h 5359243"/>
              <a:gd name="connsiteX5552" fmla="*/ 7295466 w 8191242"/>
              <a:gd name="connsiteY5552" fmla="*/ 1955142 h 5359243"/>
              <a:gd name="connsiteX5553" fmla="*/ 7263178 w 8191242"/>
              <a:gd name="connsiteY5553" fmla="*/ 1907014 h 5359243"/>
              <a:gd name="connsiteX5554" fmla="*/ 7263178 w 8191242"/>
              <a:gd name="connsiteY5554" fmla="*/ 1923058 h 5359243"/>
              <a:gd name="connsiteX5555" fmla="*/ 7271250 w 8191242"/>
              <a:gd name="connsiteY5555" fmla="*/ 1882951 h 5359243"/>
              <a:gd name="connsiteX5556" fmla="*/ 7271250 w 8191242"/>
              <a:gd name="connsiteY5556" fmla="*/ 1874931 h 5359243"/>
              <a:gd name="connsiteX5557" fmla="*/ 7263178 w 8191242"/>
              <a:gd name="connsiteY5557" fmla="*/ 1818781 h 5359243"/>
              <a:gd name="connsiteX5558" fmla="*/ 4759256 w 8191242"/>
              <a:gd name="connsiteY5558" fmla="*/ 1818377 h 5359243"/>
              <a:gd name="connsiteX5559" fmla="*/ 4762910 w 8191242"/>
              <a:gd name="connsiteY5559" fmla="*/ 1842456 h 5359243"/>
              <a:gd name="connsiteX5560" fmla="*/ 4769775 w 8191242"/>
              <a:gd name="connsiteY5560" fmla="*/ 1866761 h 5359243"/>
              <a:gd name="connsiteX5561" fmla="*/ 4773998 w 8191242"/>
              <a:gd name="connsiteY5561" fmla="*/ 1867288 h 5359243"/>
              <a:gd name="connsiteX5562" fmla="*/ 4774757 w 8191242"/>
              <a:gd name="connsiteY5562" fmla="*/ 1867316 h 5359243"/>
              <a:gd name="connsiteX5563" fmla="*/ 4777252 w 8191242"/>
              <a:gd name="connsiteY5563" fmla="*/ 1855536 h 5359243"/>
              <a:gd name="connsiteX5564" fmla="*/ 4777022 w 8191242"/>
              <a:gd name="connsiteY5564" fmla="*/ 1855208 h 5359243"/>
              <a:gd name="connsiteX5565" fmla="*/ 4765934 w 8191242"/>
              <a:gd name="connsiteY5565" fmla="*/ 1842124 h 5359243"/>
              <a:gd name="connsiteX5566" fmla="*/ 4772990 w 8191242"/>
              <a:gd name="connsiteY5566" fmla="*/ 1837091 h 5359243"/>
              <a:gd name="connsiteX5567" fmla="*/ 4773005 w 8191242"/>
              <a:gd name="connsiteY5567" fmla="*/ 1836927 h 5359243"/>
              <a:gd name="connsiteX5568" fmla="*/ 4767950 w 8191242"/>
              <a:gd name="connsiteY5568" fmla="*/ 1834404 h 5359243"/>
              <a:gd name="connsiteX5569" fmla="*/ 4767141 w 8191242"/>
              <a:gd name="connsiteY5569" fmla="*/ 1824308 h 5359243"/>
              <a:gd name="connsiteX5570" fmla="*/ 4761901 w 8191242"/>
              <a:gd name="connsiteY5570" fmla="*/ 1823000 h 5359243"/>
              <a:gd name="connsiteX5571" fmla="*/ 5478742 w 8191242"/>
              <a:gd name="connsiteY5571" fmla="*/ 1817209 h 5359243"/>
              <a:gd name="connsiteX5572" fmla="*/ 5471574 w 8191242"/>
              <a:gd name="connsiteY5572" fmla="*/ 1823676 h 5359243"/>
              <a:gd name="connsiteX5573" fmla="*/ 5468768 w 8191242"/>
              <a:gd name="connsiteY5573" fmla="*/ 1824278 h 5359243"/>
              <a:gd name="connsiteX5574" fmla="*/ 5472513 w 8191242"/>
              <a:gd name="connsiteY5574" fmla="*/ 1836477 h 5359243"/>
              <a:gd name="connsiteX5575" fmla="*/ 5478032 w 8191242"/>
              <a:gd name="connsiteY5575" fmla="*/ 1853305 h 5359243"/>
              <a:gd name="connsiteX5576" fmla="*/ 5478126 w 8191242"/>
              <a:gd name="connsiteY5576" fmla="*/ 1850599 h 5359243"/>
              <a:gd name="connsiteX5577" fmla="*/ 5479715 w 8191242"/>
              <a:gd name="connsiteY5577" fmla="*/ 1847846 h 5359243"/>
              <a:gd name="connsiteX5578" fmla="*/ 5477334 w 8191242"/>
              <a:gd name="connsiteY5578" fmla="*/ 1843243 h 5359243"/>
              <a:gd name="connsiteX5579" fmla="*/ 5480672 w 8191242"/>
              <a:gd name="connsiteY5579" fmla="*/ 1846189 h 5359243"/>
              <a:gd name="connsiteX5580" fmla="*/ 5488354 w 8191242"/>
              <a:gd name="connsiteY5580" fmla="*/ 1832882 h 5359243"/>
              <a:gd name="connsiteX5581" fmla="*/ 5487906 w 8191242"/>
              <a:gd name="connsiteY5581" fmla="*/ 1831248 h 5359243"/>
              <a:gd name="connsiteX5582" fmla="*/ 4830380 w 8191242"/>
              <a:gd name="connsiteY5582" fmla="*/ 1816903 h 5359243"/>
              <a:gd name="connsiteX5583" fmla="*/ 4830446 w 8191242"/>
              <a:gd name="connsiteY5583" fmla="*/ 1817294 h 5359243"/>
              <a:gd name="connsiteX5584" fmla="*/ 4830470 w 8191242"/>
              <a:gd name="connsiteY5584" fmla="*/ 1816985 h 5359243"/>
              <a:gd name="connsiteX5585" fmla="*/ 4830446 w 8191242"/>
              <a:gd name="connsiteY5585" fmla="*/ 1816961 h 5359243"/>
              <a:gd name="connsiteX5586" fmla="*/ 5833614 w 8191242"/>
              <a:gd name="connsiteY5586" fmla="*/ 1816723 h 5359243"/>
              <a:gd name="connsiteX5587" fmla="*/ 5828196 w 8191242"/>
              <a:gd name="connsiteY5587" fmla="*/ 1820212 h 5359243"/>
              <a:gd name="connsiteX5588" fmla="*/ 5829869 w 8191242"/>
              <a:gd name="connsiteY5588" fmla="*/ 1821714 h 5359243"/>
              <a:gd name="connsiteX5589" fmla="*/ 5835587 w 8191242"/>
              <a:gd name="connsiteY5589" fmla="*/ 1822590 h 5359243"/>
              <a:gd name="connsiteX5590" fmla="*/ 5199665 w 8191242"/>
              <a:gd name="connsiteY5590" fmla="*/ 1815924 h 5359243"/>
              <a:gd name="connsiteX5591" fmla="*/ 5197199 w 8191242"/>
              <a:gd name="connsiteY5591" fmla="*/ 1816373 h 5359243"/>
              <a:gd name="connsiteX5592" fmla="*/ 5209463 w 8191242"/>
              <a:gd name="connsiteY5592" fmla="*/ 1841448 h 5359243"/>
              <a:gd name="connsiteX5593" fmla="*/ 5190310 w 8191242"/>
              <a:gd name="connsiteY5593" fmla="*/ 1833397 h 5359243"/>
              <a:gd name="connsiteX5594" fmla="*/ 5186281 w 8191242"/>
              <a:gd name="connsiteY5594" fmla="*/ 1828861 h 5359243"/>
              <a:gd name="connsiteX5595" fmla="*/ 5186281 w 8191242"/>
              <a:gd name="connsiteY5595" fmla="*/ 1843256 h 5359243"/>
              <a:gd name="connsiteX5596" fmla="*/ 5185802 w 8191242"/>
              <a:gd name="connsiteY5596" fmla="*/ 1842426 h 5359243"/>
              <a:gd name="connsiteX5597" fmla="*/ 5186279 w 8191242"/>
              <a:gd name="connsiteY5597" fmla="*/ 1850507 h 5359243"/>
              <a:gd name="connsiteX5598" fmla="*/ 5186333 w 8191242"/>
              <a:gd name="connsiteY5598" fmla="*/ 1854318 h 5359243"/>
              <a:gd name="connsiteX5599" fmla="*/ 5188295 w 8191242"/>
              <a:gd name="connsiteY5599" fmla="*/ 1855208 h 5359243"/>
              <a:gd name="connsiteX5600" fmla="*/ 5193335 w 8191242"/>
              <a:gd name="connsiteY5600" fmla="*/ 1866280 h 5359243"/>
              <a:gd name="connsiteX5601" fmla="*/ 5195653 w 8191242"/>
              <a:gd name="connsiteY5601" fmla="*/ 1861072 h 5359243"/>
              <a:gd name="connsiteX5602" fmla="*/ 5193335 w 8191242"/>
              <a:gd name="connsiteY5602" fmla="*/ 1849500 h 5359243"/>
              <a:gd name="connsiteX5603" fmla="*/ 5197997 w 8191242"/>
              <a:gd name="connsiteY5603" fmla="*/ 1853400 h 5359243"/>
              <a:gd name="connsiteX5604" fmla="*/ 5198190 w 8191242"/>
              <a:gd name="connsiteY5604" fmla="*/ 1854141 h 5359243"/>
              <a:gd name="connsiteX5605" fmla="*/ 5201399 w 8191242"/>
              <a:gd name="connsiteY5605" fmla="*/ 1842124 h 5359243"/>
              <a:gd name="connsiteX5606" fmla="*/ 5215008 w 8191242"/>
              <a:gd name="connsiteY5606" fmla="*/ 1855837 h 5359243"/>
              <a:gd name="connsiteX5607" fmla="*/ 5224195 w 8191242"/>
              <a:gd name="connsiteY5607" fmla="*/ 1855490 h 5359243"/>
              <a:gd name="connsiteX5608" fmla="*/ 5202406 w 8191242"/>
              <a:gd name="connsiteY5608" fmla="*/ 1823332 h 5359243"/>
              <a:gd name="connsiteX5609" fmla="*/ 5836187 w 8191242"/>
              <a:gd name="connsiteY5609" fmla="*/ 1815065 h 5359243"/>
              <a:gd name="connsiteX5610" fmla="*/ 5835416 w 8191242"/>
              <a:gd name="connsiteY5610" fmla="*/ 1815562 h 5359243"/>
              <a:gd name="connsiteX5611" fmla="*/ 5842455 w 8191242"/>
              <a:gd name="connsiteY5611" fmla="*/ 1823788 h 5359243"/>
              <a:gd name="connsiteX5612" fmla="*/ 5843521 w 8191242"/>
              <a:gd name="connsiteY5612" fmla="*/ 1826530 h 5359243"/>
              <a:gd name="connsiteX5613" fmla="*/ 5843534 w 8191242"/>
              <a:gd name="connsiteY5613" fmla="*/ 1826422 h 5359243"/>
              <a:gd name="connsiteX5614" fmla="*/ 5850630 w 8191242"/>
              <a:gd name="connsiteY5614" fmla="*/ 1818434 h 5359243"/>
              <a:gd name="connsiteX5615" fmla="*/ 5836187 w 8191242"/>
              <a:gd name="connsiteY5615" fmla="*/ 1815065 h 5359243"/>
              <a:gd name="connsiteX5616" fmla="*/ 6160424 w 8191242"/>
              <a:gd name="connsiteY5616" fmla="*/ 1812843 h 5359243"/>
              <a:gd name="connsiteX5617" fmla="*/ 6148582 w 8191242"/>
              <a:gd name="connsiteY5617" fmla="*/ 1816443 h 5359243"/>
              <a:gd name="connsiteX5618" fmla="*/ 6151814 w 8191242"/>
              <a:gd name="connsiteY5618" fmla="*/ 1822085 h 5359243"/>
              <a:gd name="connsiteX5619" fmla="*/ 6148738 w 8191242"/>
              <a:gd name="connsiteY5619" fmla="*/ 1819236 h 5359243"/>
              <a:gd name="connsiteX5620" fmla="*/ 6146161 w 8191242"/>
              <a:gd name="connsiteY5620" fmla="*/ 1817179 h 5359243"/>
              <a:gd name="connsiteX5621" fmla="*/ 6131916 w 8191242"/>
              <a:gd name="connsiteY5621" fmla="*/ 1821510 h 5359243"/>
              <a:gd name="connsiteX5622" fmla="*/ 6139525 w 8191242"/>
              <a:gd name="connsiteY5622" fmla="*/ 1827294 h 5359243"/>
              <a:gd name="connsiteX5623" fmla="*/ 6146719 w 8191242"/>
              <a:gd name="connsiteY5623" fmla="*/ 1827295 h 5359243"/>
              <a:gd name="connsiteX5624" fmla="*/ 6152128 w 8191242"/>
              <a:gd name="connsiteY5624" fmla="*/ 1822634 h 5359243"/>
              <a:gd name="connsiteX5625" fmla="*/ 6154798 w 8191242"/>
              <a:gd name="connsiteY5625" fmla="*/ 1827295 h 5359243"/>
              <a:gd name="connsiteX5626" fmla="*/ 6160854 w 8191242"/>
              <a:gd name="connsiteY5626" fmla="*/ 1815206 h 5359243"/>
              <a:gd name="connsiteX5627" fmla="*/ 7271250 w 8191242"/>
              <a:gd name="connsiteY5627" fmla="*/ 1810757 h 5359243"/>
              <a:gd name="connsiteX5628" fmla="*/ 7273053 w 8191242"/>
              <a:gd name="connsiteY5628" fmla="*/ 1811925 h 5359243"/>
              <a:gd name="connsiteX5629" fmla="*/ 7271628 w 8191242"/>
              <a:gd name="connsiteY5629" fmla="*/ 1811760 h 5359243"/>
              <a:gd name="connsiteX5630" fmla="*/ 7271250 w 8191242"/>
              <a:gd name="connsiteY5630" fmla="*/ 1810757 h 5359243"/>
              <a:gd name="connsiteX5631" fmla="*/ 4998557 w 8191242"/>
              <a:gd name="connsiteY5631" fmla="*/ 1810289 h 5359243"/>
              <a:gd name="connsiteX5632" fmla="*/ 4989114 w 8191242"/>
              <a:gd name="connsiteY5632" fmla="*/ 1818464 h 5359243"/>
              <a:gd name="connsiteX5633" fmla="*/ 4989540 w 8191242"/>
              <a:gd name="connsiteY5633" fmla="*/ 1819698 h 5359243"/>
              <a:gd name="connsiteX5634" fmla="*/ 4991730 w 8191242"/>
              <a:gd name="connsiteY5634" fmla="*/ 1819580 h 5359243"/>
              <a:gd name="connsiteX5635" fmla="*/ 4991730 w 8191242"/>
              <a:gd name="connsiteY5635" fmla="*/ 1817968 h 5359243"/>
              <a:gd name="connsiteX5636" fmla="*/ 4998557 w 8191242"/>
              <a:gd name="connsiteY5636" fmla="*/ 1826646 h 5359243"/>
              <a:gd name="connsiteX5637" fmla="*/ 4998558 w 8191242"/>
              <a:gd name="connsiteY5637" fmla="*/ 1825442 h 5359243"/>
              <a:gd name="connsiteX5638" fmla="*/ 4998557 w 8191242"/>
              <a:gd name="connsiteY5638" fmla="*/ 1810289 h 5359243"/>
              <a:gd name="connsiteX5639" fmla="*/ 5508988 w 8191242"/>
              <a:gd name="connsiteY5639" fmla="*/ 1810261 h 5359243"/>
              <a:gd name="connsiteX5640" fmla="*/ 5507897 w 8191242"/>
              <a:gd name="connsiteY5640" fmla="*/ 1811024 h 5359243"/>
              <a:gd name="connsiteX5641" fmla="*/ 5509199 w 8191242"/>
              <a:gd name="connsiteY5641" fmla="*/ 1810833 h 5359243"/>
              <a:gd name="connsiteX5642" fmla="*/ 5509600 w 8191242"/>
              <a:gd name="connsiteY5642" fmla="*/ 1811919 h 5359243"/>
              <a:gd name="connsiteX5643" fmla="*/ 5510511 w 8191242"/>
              <a:gd name="connsiteY5643" fmla="*/ 1822959 h 5359243"/>
              <a:gd name="connsiteX5644" fmla="*/ 5517549 w 8191242"/>
              <a:gd name="connsiteY5644" fmla="*/ 1835130 h 5359243"/>
              <a:gd name="connsiteX5645" fmla="*/ 5509506 w 8191242"/>
              <a:gd name="connsiteY5645" fmla="*/ 1827017 h 5359243"/>
              <a:gd name="connsiteX5646" fmla="*/ 5485376 w 8191242"/>
              <a:gd name="connsiteY5646" fmla="*/ 1818901 h 5359243"/>
              <a:gd name="connsiteX5647" fmla="*/ 5496064 w 8191242"/>
              <a:gd name="connsiteY5647" fmla="*/ 1833790 h 5359243"/>
              <a:gd name="connsiteX5648" fmla="*/ 5496064 w 8191242"/>
              <a:gd name="connsiteY5648" fmla="*/ 1833311 h 5359243"/>
              <a:gd name="connsiteX5649" fmla="*/ 5520403 w 8191242"/>
              <a:gd name="connsiteY5649" fmla="*/ 1857321 h 5359243"/>
              <a:gd name="connsiteX5650" fmla="*/ 5512289 w 8191242"/>
              <a:gd name="connsiteY5650" fmla="*/ 1865322 h 5359243"/>
              <a:gd name="connsiteX5651" fmla="*/ 5520403 w 8191242"/>
              <a:gd name="connsiteY5651" fmla="*/ 1889333 h 5359243"/>
              <a:gd name="connsiteX5652" fmla="*/ 5527602 w 8191242"/>
              <a:gd name="connsiteY5652" fmla="*/ 1883120 h 5359243"/>
              <a:gd name="connsiteX5653" fmla="*/ 5524920 w 8191242"/>
              <a:gd name="connsiteY5653" fmla="*/ 1872192 h 5359243"/>
              <a:gd name="connsiteX5654" fmla="*/ 5525505 w 8191242"/>
              <a:gd name="connsiteY5654" fmla="*/ 1865042 h 5359243"/>
              <a:gd name="connsiteX5655" fmla="*/ 5520403 w 8191242"/>
              <a:gd name="connsiteY5655" fmla="*/ 1857321 h 5359243"/>
              <a:gd name="connsiteX5656" fmla="*/ 5529952 w 8191242"/>
              <a:gd name="connsiteY5656" fmla="*/ 1855751 h 5359243"/>
              <a:gd name="connsiteX5657" fmla="*/ 5533633 w 8191242"/>
              <a:gd name="connsiteY5657" fmla="*/ 1852830 h 5359243"/>
              <a:gd name="connsiteX5658" fmla="*/ 5533963 w 8191242"/>
              <a:gd name="connsiteY5658" fmla="*/ 1856462 h 5359243"/>
              <a:gd name="connsiteX5659" fmla="*/ 5541126 w 8191242"/>
              <a:gd name="connsiteY5659" fmla="*/ 1862349 h 5359243"/>
              <a:gd name="connsiteX5660" fmla="*/ 5537580 w 8191242"/>
              <a:gd name="connsiteY5660" fmla="*/ 1852957 h 5359243"/>
              <a:gd name="connsiteX5661" fmla="*/ 5536631 w 8191242"/>
              <a:gd name="connsiteY5661" fmla="*/ 1851318 h 5359243"/>
              <a:gd name="connsiteX5662" fmla="*/ 5535062 w 8191242"/>
              <a:gd name="connsiteY5662" fmla="*/ 1846287 h 5359243"/>
              <a:gd name="connsiteX5663" fmla="*/ 5533633 w 8191242"/>
              <a:gd name="connsiteY5663" fmla="*/ 1842505 h 5359243"/>
              <a:gd name="connsiteX5664" fmla="*/ 5533853 w 8191242"/>
              <a:gd name="connsiteY5664" fmla="*/ 1842412 h 5359243"/>
              <a:gd name="connsiteX5665" fmla="*/ 5530457 w 8191242"/>
              <a:gd name="connsiteY5665" fmla="*/ 1831526 h 5359243"/>
              <a:gd name="connsiteX5666" fmla="*/ 5525591 w 8191242"/>
              <a:gd name="connsiteY5666" fmla="*/ 1826002 h 5359243"/>
              <a:gd name="connsiteX5667" fmla="*/ 5520330 w 8191242"/>
              <a:gd name="connsiteY5667" fmla="*/ 1816050 h 5359243"/>
              <a:gd name="connsiteX5668" fmla="*/ 5518414 w 8191242"/>
              <a:gd name="connsiteY5668" fmla="*/ 1814813 h 5359243"/>
              <a:gd name="connsiteX5669" fmla="*/ 5521475 w 8191242"/>
              <a:gd name="connsiteY5669" fmla="*/ 1829028 h 5359243"/>
              <a:gd name="connsiteX5670" fmla="*/ 5515537 w 8191242"/>
              <a:gd name="connsiteY5670" fmla="*/ 1828031 h 5359243"/>
              <a:gd name="connsiteX5671" fmla="*/ 5509600 w 8191242"/>
              <a:gd name="connsiteY5671" fmla="*/ 1811919 h 5359243"/>
              <a:gd name="connsiteX5672" fmla="*/ 5509506 w 8191242"/>
              <a:gd name="connsiteY5672" fmla="*/ 1810789 h 5359243"/>
              <a:gd name="connsiteX5673" fmla="*/ 5509199 w 8191242"/>
              <a:gd name="connsiteY5673" fmla="*/ 1810833 h 5359243"/>
              <a:gd name="connsiteX5674" fmla="*/ 4975601 w 8191242"/>
              <a:gd name="connsiteY5674" fmla="*/ 1809915 h 5359243"/>
              <a:gd name="connsiteX5675" fmla="*/ 4974953 w 8191242"/>
              <a:gd name="connsiteY5675" fmla="*/ 1813800 h 5359243"/>
              <a:gd name="connsiteX5676" fmla="*/ 4976260 w 8191242"/>
              <a:gd name="connsiteY5676" fmla="*/ 1813446 h 5359243"/>
              <a:gd name="connsiteX5677" fmla="*/ 4979268 w 8191242"/>
              <a:gd name="connsiteY5677" fmla="*/ 1812280 h 5359243"/>
              <a:gd name="connsiteX5678" fmla="*/ 5282042 w 8191242"/>
              <a:gd name="connsiteY5678" fmla="*/ 1809242 h 5359243"/>
              <a:gd name="connsiteX5679" fmla="*/ 5273978 w 8191242"/>
              <a:gd name="connsiteY5679" fmla="*/ 1825346 h 5359243"/>
              <a:gd name="connsiteX5680" fmla="*/ 5287587 w 8191242"/>
              <a:gd name="connsiteY5680" fmla="*/ 1834404 h 5359243"/>
              <a:gd name="connsiteX5681" fmla="*/ 5288762 w 8191242"/>
              <a:gd name="connsiteY5681" fmla="*/ 1837690 h 5359243"/>
              <a:gd name="connsiteX5682" fmla="*/ 5292122 w 8191242"/>
              <a:gd name="connsiteY5682" fmla="*/ 1838098 h 5359243"/>
              <a:gd name="connsiteX5683" fmla="*/ 5293379 w 8191242"/>
              <a:gd name="connsiteY5683" fmla="*/ 1837309 h 5359243"/>
              <a:gd name="connsiteX5684" fmla="*/ 5293635 w 8191242"/>
              <a:gd name="connsiteY5684" fmla="*/ 1835033 h 5359243"/>
              <a:gd name="connsiteX5685" fmla="*/ 5298171 w 8191242"/>
              <a:gd name="connsiteY5685" fmla="*/ 1825346 h 5359243"/>
              <a:gd name="connsiteX5686" fmla="*/ 5282042 w 8191242"/>
              <a:gd name="connsiteY5686" fmla="*/ 1809242 h 5359243"/>
              <a:gd name="connsiteX5687" fmla="*/ 4760940 w 8191242"/>
              <a:gd name="connsiteY5687" fmla="*/ 1809242 h 5359243"/>
              <a:gd name="connsiteX5688" fmla="*/ 4765934 w 8191242"/>
              <a:gd name="connsiteY5688" fmla="*/ 1817968 h 5359243"/>
              <a:gd name="connsiteX5689" fmla="*/ 4766286 w 8191242"/>
              <a:gd name="connsiteY5689" fmla="*/ 1813643 h 5359243"/>
              <a:gd name="connsiteX5690" fmla="*/ 4765934 w 8191242"/>
              <a:gd name="connsiteY5690" fmla="*/ 1809242 h 5359243"/>
              <a:gd name="connsiteX5691" fmla="*/ 4761901 w 8191242"/>
              <a:gd name="connsiteY5691" fmla="*/ 1809242 h 5359243"/>
              <a:gd name="connsiteX5692" fmla="*/ 5119691 w 8191242"/>
              <a:gd name="connsiteY5692" fmla="*/ 1809086 h 5359243"/>
              <a:gd name="connsiteX5693" fmla="*/ 5112820 w 8191242"/>
              <a:gd name="connsiteY5693" fmla="*/ 1816332 h 5359243"/>
              <a:gd name="connsiteX5694" fmla="*/ 5109343 w 8191242"/>
              <a:gd name="connsiteY5694" fmla="*/ 1813609 h 5359243"/>
              <a:gd name="connsiteX5695" fmla="*/ 5108662 w 8191242"/>
              <a:gd name="connsiteY5695" fmla="*/ 1814274 h 5359243"/>
              <a:gd name="connsiteX5696" fmla="*/ 5105285 w 8191242"/>
              <a:gd name="connsiteY5696" fmla="*/ 1818419 h 5359243"/>
              <a:gd name="connsiteX5697" fmla="*/ 5105637 w 8191242"/>
              <a:gd name="connsiteY5697" fmla="*/ 1823001 h 5359243"/>
              <a:gd name="connsiteX5698" fmla="*/ 5106661 w 8191242"/>
              <a:gd name="connsiteY5698" fmla="*/ 1825773 h 5359243"/>
              <a:gd name="connsiteX5699" fmla="*/ 5112694 w 8191242"/>
              <a:gd name="connsiteY5699" fmla="*/ 1817294 h 5359243"/>
              <a:gd name="connsiteX5700" fmla="*/ 5117231 w 8191242"/>
              <a:gd name="connsiteY5700" fmla="*/ 1828365 h 5359243"/>
              <a:gd name="connsiteX5701" fmla="*/ 5117271 w 8191242"/>
              <a:gd name="connsiteY5701" fmla="*/ 1828823 h 5359243"/>
              <a:gd name="connsiteX5702" fmla="*/ 5122193 w 8191242"/>
              <a:gd name="connsiteY5702" fmla="*/ 1831636 h 5359243"/>
              <a:gd name="connsiteX5703" fmla="*/ 5123161 w 8191242"/>
              <a:gd name="connsiteY5703" fmla="*/ 1835509 h 5359243"/>
              <a:gd name="connsiteX5704" fmla="*/ 5123250 w 8191242"/>
              <a:gd name="connsiteY5704" fmla="*/ 1835361 h 5359243"/>
              <a:gd name="connsiteX5705" fmla="*/ 5120759 w 8191242"/>
              <a:gd name="connsiteY5705" fmla="*/ 1809242 h 5359243"/>
              <a:gd name="connsiteX5706" fmla="*/ 6174378 w 8191242"/>
              <a:gd name="connsiteY5706" fmla="*/ 1808987 h 5359243"/>
              <a:gd name="connsiteX5707" fmla="*/ 6166421 w 8191242"/>
              <a:gd name="connsiteY5707" fmla="*/ 1811083 h 5359243"/>
              <a:gd name="connsiteX5708" fmla="*/ 6168429 w 8191242"/>
              <a:gd name="connsiteY5708" fmla="*/ 1814451 h 5359243"/>
              <a:gd name="connsiteX5709" fmla="*/ 6170953 w 8191242"/>
              <a:gd name="connsiteY5709" fmla="*/ 1819236 h 5359243"/>
              <a:gd name="connsiteX5710" fmla="*/ 5016094 w 8191242"/>
              <a:gd name="connsiteY5710" fmla="*/ 1808720 h 5359243"/>
              <a:gd name="connsiteX5711" fmla="*/ 5015923 w 8191242"/>
              <a:gd name="connsiteY5711" fmla="*/ 1809915 h 5359243"/>
              <a:gd name="connsiteX5712" fmla="*/ 5020907 w 8191242"/>
              <a:gd name="connsiteY5712" fmla="*/ 1815203 h 5359243"/>
              <a:gd name="connsiteX5713" fmla="*/ 5022745 w 8191242"/>
              <a:gd name="connsiteY5713" fmla="*/ 1810289 h 5359243"/>
              <a:gd name="connsiteX5714" fmla="*/ 5434287 w 8191242"/>
              <a:gd name="connsiteY5714" fmla="*/ 1808712 h 5359243"/>
              <a:gd name="connsiteX5715" fmla="*/ 5434502 w 8191242"/>
              <a:gd name="connsiteY5715" fmla="*/ 1810608 h 5359243"/>
              <a:gd name="connsiteX5716" fmla="*/ 5435849 w 8191242"/>
              <a:gd name="connsiteY5716" fmla="*/ 1810310 h 5359243"/>
              <a:gd name="connsiteX5717" fmla="*/ 5914117 w 8191242"/>
              <a:gd name="connsiteY5717" fmla="*/ 1808419 h 5359243"/>
              <a:gd name="connsiteX5718" fmla="*/ 5916115 w 8191242"/>
              <a:gd name="connsiteY5718" fmla="*/ 1809221 h 5359243"/>
              <a:gd name="connsiteX5719" fmla="*/ 5915492 w 8191242"/>
              <a:gd name="connsiteY5719" fmla="*/ 1810448 h 5359243"/>
              <a:gd name="connsiteX5720" fmla="*/ 5150493 w 8191242"/>
              <a:gd name="connsiteY5720" fmla="*/ 1807953 h 5359243"/>
              <a:gd name="connsiteX5721" fmla="*/ 5145957 w 8191242"/>
              <a:gd name="connsiteY5721" fmla="*/ 1812765 h 5359243"/>
              <a:gd name="connsiteX5722" fmla="*/ 5145640 w 8191242"/>
              <a:gd name="connsiteY5722" fmla="*/ 1813102 h 5359243"/>
              <a:gd name="connsiteX5723" fmla="*/ 5150647 w 8191242"/>
              <a:gd name="connsiteY5723" fmla="*/ 1817673 h 5359243"/>
              <a:gd name="connsiteX5724" fmla="*/ 5150647 w 8191242"/>
              <a:gd name="connsiteY5724" fmla="*/ 1809377 h 5359243"/>
              <a:gd name="connsiteX5725" fmla="*/ 5151710 w 8191242"/>
              <a:gd name="connsiteY5725" fmla="*/ 1822833 h 5359243"/>
              <a:gd name="connsiteX5726" fmla="*/ 5158997 w 8191242"/>
              <a:gd name="connsiteY5726" fmla="*/ 1826690 h 5359243"/>
              <a:gd name="connsiteX5727" fmla="*/ 5161077 w 8191242"/>
              <a:gd name="connsiteY5727" fmla="*/ 1825346 h 5359243"/>
              <a:gd name="connsiteX5728" fmla="*/ 5155029 w 8191242"/>
              <a:gd name="connsiteY5728" fmla="*/ 1808235 h 5359243"/>
              <a:gd name="connsiteX5729" fmla="*/ 5150493 w 8191242"/>
              <a:gd name="connsiteY5729" fmla="*/ 1807953 h 5359243"/>
              <a:gd name="connsiteX5730" fmla="*/ 5860721 w 8191242"/>
              <a:gd name="connsiteY5730" fmla="*/ 1807343 h 5359243"/>
              <a:gd name="connsiteX5731" fmla="*/ 5860892 w 8191242"/>
              <a:gd name="connsiteY5731" fmla="*/ 1808452 h 5359243"/>
              <a:gd name="connsiteX5732" fmla="*/ 5850630 w 8191242"/>
              <a:gd name="connsiteY5732" fmla="*/ 1826422 h 5359243"/>
              <a:gd name="connsiteX5733" fmla="*/ 5866846 w 8191242"/>
              <a:gd name="connsiteY5733" fmla="*/ 1818434 h 5359243"/>
              <a:gd name="connsiteX5734" fmla="*/ 5861397 w 8191242"/>
              <a:gd name="connsiteY5734" fmla="*/ 1812320 h 5359243"/>
              <a:gd name="connsiteX5735" fmla="*/ 5863405 w 8191242"/>
              <a:gd name="connsiteY5735" fmla="*/ 1809212 h 5359243"/>
              <a:gd name="connsiteX5736" fmla="*/ 6011269 w 8191242"/>
              <a:gd name="connsiteY5736" fmla="*/ 1803821 h 5359243"/>
              <a:gd name="connsiteX5737" fmla="*/ 6025427 w 8191242"/>
              <a:gd name="connsiteY5737" fmla="*/ 1817980 h 5359243"/>
              <a:gd name="connsiteX5738" fmla="*/ 6017682 w 8191242"/>
              <a:gd name="connsiteY5738" fmla="*/ 1841214 h 5359243"/>
              <a:gd name="connsiteX5739" fmla="*/ 6009937 w 8191242"/>
              <a:gd name="connsiteY5739" fmla="*/ 1810235 h 5359243"/>
              <a:gd name="connsiteX5740" fmla="*/ 6011269 w 8191242"/>
              <a:gd name="connsiteY5740" fmla="*/ 1803821 h 5359243"/>
              <a:gd name="connsiteX5741" fmla="*/ 7343897 w 8191242"/>
              <a:gd name="connsiteY5741" fmla="*/ 1802737 h 5359243"/>
              <a:gd name="connsiteX5742" fmla="*/ 7351969 w 8191242"/>
              <a:gd name="connsiteY5742" fmla="*/ 1818778 h 5359243"/>
              <a:gd name="connsiteX5743" fmla="*/ 7344906 w 8191242"/>
              <a:gd name="connsiteY5743" fmla="*/ 1810760 h 5359243"/>
              <a:gd name="connsiteX5744" fmla="*/ 7343897 w 8191242"/>
              <a:gd name="connsiteY5744" fmla="*/ 1802737 h 5359243"/>
              <a:gd name="connsiteX5745" fmla="*/ 5447175 w 8191242"/>
              <a:gd name="connsiteY5745" fmla="*/ 1801408 h 5359243"/>
              <a:gd name="connsiteX5746" fmla="*/ 5441143 w 8191242"/>
              <a:gd name="connsiteY5746" fmla="*/ 1804704 h 5359243"/>
              <a:gd name="connsiteX5747" fmla="*/ 5435169 w 8191242"/>
              <a:gd name="connsiteY5747" fmla="*/ 1804955 h 5359243"/>
              <a:gd name="connsiteX5748" fmla="*/ 5436525 w 8191242"/>
              <a:gd name="connsiteY5748" fmla="*/ 1810159 h 5359243"/>
              <a:gd name="connsiteX5749" fmla="*/ 5451963 w 8191242"/>
              <a:gd name="connsiteY5749" fmla="*/ 1806738 h 5359243"/>
              <a:gd name="connsiteX5750" fmla="*/ 5453207 w 8191242"/>
              <a:gd name="connsiteY5750" fmla="*/ 1802676 h 5359243"/>
              <a:gd name="connsiteX5751" fmla="*/ 5447175 w 8191242"/>
              <a:gd name="connsiteY5751" fmla="*/ 1801408 h 5359243"/>
              <a:gd name="connsiteX5752" fmla="*/ 5427144 w 8191242"/>
              <a:gd name="connsiteY5752" fmla="*/ 1801406 h 5359243"/>
              <a:gd name="connsiteX5753" fmla="*/ 5424271 w 8191242"/>
              <a:gd name="connsiteY5753" fmla="*/ 1812876 h 5359243"/>
              <a:gd name="connsiteX5754" fmla="*/ 5428182 w 8191242"/>
              <a:gd name="connsiteY5754" fmla="*/ 1812009 h 5359243"/>
              <a:gd name="connsiteX5755" fmla="*/ 5427225 w 8191242"/>
              <a:gd name="connsiteY5755" fmla="*/ 1801488 h 5359243"/>
              <a:gd name="connsiteX5756" fmla="*/ 4790127 w 8191242"/>
              <a:gd name="connsiteY5756" fmla="*/ 1801190 h 5359243"/>
              <a:gd name="connsiteX5757" fmla="*/ 4786570 w 8191242"/>
              <a:gd name="connsiteY5757" fmla="*/ 1807580 h 5359243"/>
              <a:gd name="connsiteX5758" fmla="*/ 4787102 w 8191242"/>
              <a:gd name="connsiteY5758" fmla="*/ 1808911 h 5359243"/>
              <a:gd name="connsiteX5759" fmla="*/ 4790661 w 8191242"/>
              <a:gd name="connsiteY5759" fmla="*/ 1814306 h 5359243"/>
              <a:gd name="connsiteX5760" fmla="*/ 4791091 w 8191242"/>
              <a:gd name="connsiteY5760" fmla="*/ 1811289 h 5359243"/>
              <a:gd name="connsiteX5761" fmla="*/ 4790127 w 8191242"/>
              <a:gd name="connsiteY5761" fmla="*/ 1809915 h 5359243"/>
              <a:gd name="connsiteX5762" fmla="*/ 4791210 w 8191242"/>
              <a:gd name="connsiteY5762" fmla="*/ 1810457 h 5359243"/>
              <a:gd name="connsiteX5763" fmla="*/ 4791241 w 8191242"/>
              <a:gd name="connsiteY5763" fmla="*/ 1810235 h 5359243"/>
              <a:gd name="connsiteX5764" fmla="*/ 4791632 w 8191242"/>
              <a:gd name="connsiteY5764" fmla="*/ 1810668 h 5359243"/>
              <a:gd name="connsiteX5765" fmla="*/ 4798191 w 8191242"/>
              <a:gd name="connsiteY5765" fmla="*/ 1813942 h 5359243"/>
              <a:gd name="connsiteX5766" fmla="*/ 4806255 w 8191242"/>
              <a:gd name="connsiteY5766" fmla="*/ 1817968 h 5359243"/>
              <a:gd name="connsiteX5767" fmla="*/ 4802314 w 8191242"/>
              <a:gd name="connsiteY5767" fmla="*/ 1808442 h 5359243"/>
              <a:gd name="connsiteX5768" fmla="*/ 4799199 w 8191242"/>
              <a:gd name="connsiteY5768" fmla="*/ 1808234 h 5359243"/>
              <a:gd name="connsiteX5769" fmla="*/ 4792817 w 8191242"/>
              <a:gd name="connsiteY5769" fmla="*/ 1803279 h 5359243"/>
              <a:gd name="connsiteX5770" fmla="*/ 4790127 w 8191242"/>
              <a:gd name="connsiteY5770" fmla="*/ 1801866 h 5359243"/>
              <a:gd name="connsiteX5771" fmla="*/ 4790177 w 8191242"/>
              <a:gd name="connsiteY5771" fmla="*/ 1801230 h 5359243"/>
              <a:gd name="connsiteX5772" fmla="*/ 6204526 w 8191242"/>
              <a:gd name="connsiteY5772" fmla="*/ 1801044 h 5359243"/>
              <a:gd name="connsiteX5773" fmla="*/ 6196924 w 8191242"/>
              <a:gd name="connsiteY5773" fmla="*/ 1803046 h 5359243"/>
              <a:gd name="connsiteX5774" fmla="*/ 6205493 w 8191242"/>
              <a:gd name="connsiteY5774" fmla="*/ 1807330 h 5359243"/>
              <a:gd name="connsiteX5775" fmla="*/ 4842722 w 8191242"/>
              <a:gd name="connsiteY5775" fmla="*/ 1798400 h 5359243"/>
              <a:gd name="connsiteX5776" fmla="*/ 4844684 w 8191242"/>
              <a:gd name="connsiteY5776" fmla="*/ 1808361 h 5359243"/>
              <a:gd name="connsiteX5777" fmla="*/ 4850189 w 8191242"/>
              <a:gd name="connsiteY5777" fmla="*/ 1821967 h 5359243"/>
              <a:gd name="connsiteX5778" fmla="*/ 4854638 w 8191242"/>
              <a:gd name="connsiteY5778" fmla="*/ 1817968 h 5359243"/>
              <a:gd name="connsiteX5779" fmla="*/ 4849598 w 8191242"/>
              <a:gd name="connsiteY5779" fmla="*/ 1805891 h 5359243"/>
              <a:gd name="connsiteX5780" fmla="*/ 5470273 w 8191242"/>
              <a:gd name="connsiteY5780" fmla="*/ 1797184 h 5359243"/>
              <a:gd name="connsiteX5781" fmla="*/ 5467858 w 8191242"/>
              <a:gd name="connsiteY5781" fmla="*/ 1798229 h 5359243"/>
              <a:gd name="connsiteX5782" fmla="*/ 5465170 w 8191242"/>
              <a:gd name="connsiteY5782" fmla="*/ 1805105 h 5359243"/>
              <a:gd name="connsiteX5783" fmla="*/ 5472983 w 8191242"/>
              <a:gd name="connsiteY5783" fmla="*/ 1804427 h 5359243"/>
              <a:gd name="connsiteX5784" fmla="*/ 4929579 w 8191242"/>
              <a:gd name="connsiteY5784" fmla="*/ 1797007 h 5359243"/>
              <a:gd name="connsiteX5785" fmla="*/ 4932425 w 8191242"/>
              <a:gd name="connsiteY5785" fmla="*/ 1814085 h 5359243"/>
              <a:gd name="connsiteX5786" fmla="*/ 4935309 w 8191242"/>
              <a:gd name="connsiteY5786" fmla="*/ 1810235 h 5359243"/>
              <a:gd name="connsiteX5787" fmla="*/ 4935281 w 8191242"/>
              <a:gd name="connsiteY5787" fmla="*/ 1809915 h 5359243"/>
              <a:gd name="connsiteX5788" fmla="*/ 4935420 w 8191242"/>
              <a:gd name="connsiteY5788" fmla="*/ 1810086 h 5359243"/>
              <a:gd name="connsiteX5789" fmla="*/ 4937397 w 8191242"/>
              <a:gd name="connsiteY5789" fmla="*/ 1807446 h 5359243"/>
              <a:gd name="connsiteX5790" fmla="*/ 5730019 w 8191242"/>
              <a:gd name="connsiteY5790" fmla="*/ 1796924 h 5359243"/>
              <a:gd name="connsiteX5791" fmla="*/ 5728009 w 8191242"/>
              <a:gd name="connsiteY5791" fmla="*/ 1801915 h 5359243"/>
              <a:gd name="connsiteX5792" fmla="*/ 5729552 w 8191242"/>
              <a:gd name="connsiteY5792" fmla="*/ 1803216 h 5359243"/>
              <a:gd name="connsiteX5793" fmla="*/ 5730157 w 8191242"/>
              <a:gd name="connsiteY5793" fmla="*/ 1798618 h 5359243"/>
              <a:gd name="connsiteX5794" fmla="*/ 5355865 w 8191242"/>
              <a:gd name="connsiteY5794" fmla="*/ 1796652 h 5359243"/>
              <a:gd name="connsiteX5795" fmla="*/ 5352602 w 8191242"/>
              <a:gd name="connsiteY5795" fmla="*/ 1801865 h 5359243"/>
              <a:gd name="connsiteX5796" fmla="*/ 5354618 w 8191242"/>
              <a:gd name="connsiteY5796" fmla="*/ 1817968 h 5359243"/>
              <a:gd name="connsiteX5797" fmla="*/ 5362935 w 8191242"/>
              <a:gd name="connsiteY5797" fmla="*/ 1814445 h 5359243"/>
              <a:gd name="connsiteX5798" fmla="*/ 5365921 w 8191242"/>
              <a:gd name="connsiteY5798" fmla="*/ 1809275 h 5359243"/>
              <a:gd name="connsiteX5799" fmla="*/ 5362682 w 8191242"/>
              <a:gd name="connsiteY5799" fmla="*/ 1801190 h 5359243"/>
              <a:gd name="connsiteX5800" fmla="*/ 5238168 w 8191242"/>
              <a:gd name="connsiteY5800" fmla="*/ 1795487 h 5359243"/>
              <a:gd name="connsiteX5801" fmla="*/ 5235155 w 8191242"/>
              <a:gd name="connsiteY5801" fmla="*/ 1799003 h 5359243"/>
              <a:gd name="connsiteX5802" fmla="*/ 5235194 w 8191242"/>
              <a:gd name="connsiteY5802" fmla="*/ 1801702 h 5359243"/>
              <a:gd name="connsiteX5803" fmla="*/ 5242963 w 8191242"/>
              <a:gd name="connsiteY5803" fmla="*/ 1800884 h 5359243"/>
              <a:gd name="connsiteX5804" fmla="*/ 4806892 w 8191242"/>
              <a:gd name="connsiteY5804" fmla="*/ 1794409 h 5359243"/>
              <a:gd name="connsiteX5805" fmla="*/ 4812302 w 8191242"/>
              <a:gd name="connsiteY5805" fmla="*/ 1805215 h 5359243"/>
              <a:gd name="connsiteX5806" fmla="*/ 4810417 w 8191242"/>
              <a:gd name="connsiteY5806" fmla="*/ 1808981 h 5359243"/>
              <a:gd name="connsiteX5807" fmla="*/ 4810047 w 8191242"/>
              <a:gd name="connsiteY5807" fmla="*/ 1808956 h 5359243"/>
              <a:gd name="connsiteX5808" fmla="*/ 4810175 w 8191242"/>
              <a:gd name="connsiteY5808" fmla="*/ 1809465 h 5359243"/>
              <a:gd name="connsiteX5809" fmla="*/ 4810417 w 8191242"/>
              <a:gd name="connsiteY5809" fmla="*/ 1808981 h 5359243"/>
              <a:gd name="connsiteX5810" fmla="*/ 4813140 w 8191242"/>
              <a:gd name="connsiteY5810" fmla="*/ 1809163 h 5359243"/>
              <a:gd name="connsiteX5811" fmla="*/ 4813418 w 8191242"/>
              <a:gd name="connsiteY5811" fmla="*/ 1807443 h 5359243"/>
              <a:gd name="connsiteX5812" fmla="*/ 4812302 w 8191242"/>
              <a:gd name="connsiteY5812" fmla="*/ 1805215 h 5359243"/>
              <a:gd name="connsiteX5813" fmla="*/ 4814320 w 8191242"/>
              <a:gd name="connsiteY5813" fmla="*/ 1801190 h 5359243"/>
              <a:gd name="connsiteX5814" fmla="*/ 4824449 w 8191242"/>
              <a:gd name="connsiteY5814" fmla="*/ 1805788 h 5359243"/>
              <a:gd name="connsiteX5815" fmla="*/ 4825704 w 8191242"/>
              <a:gd name="connsiteY5815" fmla="*/ 1803283 h 5359243"/>
              <a:gd name="connsiteX5816" fmla="*/ 4824399 w 8191242"/>
              <a:gd name="connsiteY5816" fmla="*/ 1802197 h 5359243"/>
              <a:gd name="connsiteX5817" fmla="*/ 4815846 w 8191242"/>
              <a:gd name="connsiteY5817" fmla="*/ 1797926 h 5359243"/>
              <a:gd name="connsiteX5818" fmla="*/ 4812303 w 8191242"/>
              <a:gd name="connsiteY5818" fmla="*/ 1799474 h 5359243"/>
              <a:gd name="connsiteX5819" fmla="*/ 5059214 w 8191242"/>
              <a:gd name="connsiteY5819" fmla="*/ 1793791 h 5359243"/>
              <a:gd name="connsiteX5820" fmla="*/ 5060310 w 8191242"/>
              <a:gd name="connsiteY5820" fmla="*/ 1802132 h 5359243"/>
              <a:gd name="connsiteX5821" fmla="*/ 5063850 w 8191242"/>
              <a:gd name="connsiteY5821" fmla="*/ 1796700 h 5359243"/>
              <a:gd name="connsiteX5822" fmla="*/ 5088501 w 8191242"/>
              <a:gd name="connsiteY5822" fmla="*/ 1793495 h 5359243"/>
              <a:gd name="connsiteX5823" fmla="*/ 5080875 w 8191242"/>
              <a:gd name="connsiteY5823" fmla="*/ 1798112 h 5359243"/>
              <a:gd name="connsiteX5824" fmla="*/ 5080563 w 8191242"/>
              <a:gd name="connsiteY5824" fmla="*/ 1804532 h 5359243"/>
              <a:gd name="connsiteX5825" fmla="*/ 5074465 w 8191242"/>
              <a:gd name="connsiteY5825" fmla="*/ 1801992 h 5359243"/>
              <a:gd name="connsiteX5826" fmla="*/ 5069102 w 8191242"/>
              <a:gd name="connsiteY5826" fmla="*/ 1805238 h 5359243"/>
              <a:gd name="connsiteX5827" fmla="*/ 5061448 w 8191242"/>
              <a:gd name="connsiteY5827" fmla="*/ 1810799 h 5359243"/>
              <a:gd name="connsiteX5828" fmla="*/ 5062169 w 8191242"/>
              <a:gd name="connsiteY5828" fmla="*/ 1816288 h 5359243"/>
              <a:gd name="connsiteX5829" fmla="*/ 5062772 w 8191242"/>
              <a:gd name="connsiteY5829" fmla="*/ 1818412 h 5359243"/>
              <a:gd name="connsiteX5830" fmla="*/ 5069914 w 8191242"/>
              <a:gd name="connsiteY5830" fmla="*/ 1823891 h 5359243"/>
              <a:gd name="connsiteX5831" fmla="*/ 5080200 w 8191242"/>
              <a:gd name="connsiteY5831" fmla="*/ 1830668 h 5359243"/>
              <a:gd name="connsiteX5832" fmla="*/ 5081717 w 8191242"/>
              <a:gd name="connsiteY5832" fmla="*/ 1833022 h 5359243"/>
              <a:gd name="connsiteX5833" fmla="*/ 5082810 w 8191242"/>
              <a:gd name="connsiteY5833" fmla="*/ 1830171 h 5359243"/>
              <a:gd name="connsiteX5834" fmla="*/ 5093254 w 8191242"/>
              <a:gd name="connsiteY5834" fmla="*/ 1826983 h 5359243"/>
              <a:gd name="connsiteX5835" fmla="*/ 5092156 w 8191242"/>
              <a:gd name="connsiteY5835" fmla="*/ 1823126 h 5359243"/>
              <a:gd name="connsiteX5836" fmla="*/ 5080437 w 8191242"/>
              <a:gd name="connsiteY5836" fmla="*/ 1817968 h 5359243"/>
              <a:gd name="connsiteX5837" fmla="*/ 5092533 w 8191242"/>
              <a:gd name="connsiteY5837" fmla="*/ 1814948 h 5359243"/>
              <a:gd name="connsiteX5838" fmla="*/ 5096566 w 8191242"/>
              <a:gd name="connsiteY5838" fmla="*/ 1810168 h 5359243"/>
              <a:gd name="connsiteX5839" fmla="*/ 5096566 w 8191242"/>
              <a:gd name="connsiteY5839" fmla="*/ 1801190 h 5359243"/>
              <a:gd name="connsiteX5840" fmla="*/ 5100202 w 8191242"/>
              <a:gd name="connsiteY5840" fmla="*/ 1804038 h 5359243"/>
              <a:gd name="connsiteX5841" fmla="*/ 5101790 w 8191242"/>
              <a:gd name="connsiteY5841" fmla="*/ 1800368 h 5359243"/>
              <a:gd name="connsiteX5842" fmla="*/ 5096595 w 8191242"/>
              <a:gd name="connsiteY5842" fmla="*/ 1794301 h 5359243"/>
              <a:gd name="connsiteX5843" fmla="*/ 5088501 w 8191242"/>
              <a:gd name="connsiteY5843" fmla="*/ 1793495 h 5359243"/>
              <a:gd name="connsiteX5844" fmla="*/ 5702728 w 8191242"/>
              <a:gd name="connsiteY5844" fmla="*/ 1793335 h 5359243"/>
              <a:gd name="connsiteX5845" fmla="*/ 5698138 w 8191242"/>
              <a:gd name="connsiteY5845" fmla="*/ 1801356 h 5359243"/>
              <a:gd name="connsiteX5846" fmla="*/ 5709224 w 8191242"/>
              <a:gd name="connsiteY5846" fmla="*/ 1809867 h 5359243"/>
              <a:gd name="connsiteX5847" fmla="*/ 5709601 w 8191242"/>
              <a:gd name="connsiteY5847" fmla="*/ 1809918 h 5359243"/>
              <a:gd name="connsiteX5848" fmla="*/ 6013672 w 8191242"/>
              <a:gd name="connsiteY5848" fmla="*/ 1792780 h 5359243"/>
              <a:gd name="connsiteX5849" fmla="*/ 5989469 w 8191242"/>
              <a:gd name="connsiteY5849" fmla="*/ 1801494 h 5359243"/>
              <a:gd name="connsiteX5850" fmla="*/ 6013672 w 8191242"/>
              <a:gd name="connsiteY5850" fmla="*/ 1792780 h 5359243"/>
              <a:gd name="connsiteX5851" fmla="*/ 5545035 w 8191242"/>
              <a:gd name="connsiteY5851" fmla="*/ 1792224 h 5359243"/>
              <a:gd name="connsiteX5852" fmla="*/ 5545035 w 8191242"/>
              <a:gd name="connsiteY5852" fmla="*/ 1808328 h 5359243"/>
              <a:gd name="connsiteX5853" fmla="*/ 5529913 w 8191242"/>
              <a:gd name="connsiteY5853" fmla="*/ 1803296 h 5359243"/>
              <a:gd name="connsiteX5854" fmla="*/ 5526012 w 8191242"/>
              <a:gd name="connsiteY5854" fmla="*/ 1808922 h 5359243"/>
              <a:gd name="connsiteX5855" fmla="*/ 5530717 w 8191242"/>
              <a:gd name="connsiteY5855" fmla="*/ 1816857 h 5359243"/>
              <a:gd name="connsiteX5856" fmla="*/ 5531996 w 8191242"/>
              <a:gd name="connsiteY5856" fmla="*/ 1824870 h 5359243"/>
              <a:gd name="connsiteX5857" fmla="*/ 5534476 w 8191242"/>
              <a:gd name="connsiteY5857" fmla="*/ 1824558 h 5359243"/>
              <a:gd name="connsiteX5858" fmla="*/ 5539674 w 8191242"/>
              <a:gd name="connsiteY5858" fmla="*/ 1831311 h 5359243"/>
              <a:gd name="connsiteX5859" fmla="*/ 5541860 w 8191242"/>
              <a:gd name="connsiteY5859" fmla="*/ 1839077 h 5359243"/>
              <a:gd name="connsiteX5860" fmla="*/ 5546219 w 8191242"/>
              <a:gd name="connsiteY5860" fmla="*/ 1837261 h 5359243"/>
              <a:gd name="connsiteX5861" fmla="*/ 5546930 w 8191242"/>
              <a:gd name="connsiteY5861" fmla="*/ 1836617 h 5359243"/>
              <a:gd name="connsiteX5862" fmla="*/ 5546773 w 8191242"/>
              <a:gd name="connsiteY5862" fmla="*/ 1836313 h 5359243"/>
              <a:gd name="connsiteX5863" fmla="*/ 5536631 w 8191242"/>
              <a:gd name="connsiteY5863" fmla="*/ 1817305 h 5359243"/>
              <a:gd name="connsiteX5864" fmla="*/ 5555900 w 8191242"/>
              <a:gd name="connsiteY5864" fmla="*/ 1825308 h 5359243"/>
              <a:gd name="connsiteX5865" fmla="*/ 5565700 w 8191242"/>
              <a:gd name="connsiteY5865" fmla="*/ 1813410 h 5359243"/>
              <a:gd name="connsiteX5866" fmla="*/ 5558445 w 8191242"/>
              <a:gd name="connsiteY5866" fmla="*/ 1798476 h 5359243"/>
              <a:gd name="connsiteX5867" fmla="*/ 5557130 w 8191242"/>
              <a:gd name="connsiteY5867" fmla="*/ 1799269 h 5359243"/>
              <a:gd name="connsiteX5868" fmla="*/ 5545035 w 8191242"/>
              <a:gd name="connsiteY5868" fmla="*/ 1792224 h 5359243"/>
              <a:gd name="connsiteX5869" fmla="*/ 5017528 w 8191242"/>
              <a:gd name="connsiteY5869" fmla="*/ 1789004 h 5359243"/>
              <a:gd name="connsiteX5870" fmla="*/ 5016017 w 8191242"/>
              <a:gd name="connsiteY5870" fmla="*/ 1789421 h 5359243"/>
              <a:gd name="connsiteX5871" fmla="*/ 5013900 w 8191242"/>
              <a:gd name="connsiteY5871" fmla="*/ 1792243 h 5359243"/>
              <a:gd name="connsiteX5872" fmla="*/ 5015923 w 8191242"/>
              <a:gd name="connsiteY5872" fmla="*/ 1793813 h 5359243"/>
              <a:gd name="connsiteX5873" fmla="*/ 5503338 w 8191242"/>
              <a:gd name="connsiteY5873" fmla="*/ 1787940 h 5359243"/>
              <a:gd name="connsiteX5874" fmla="*/ 5489694 w 8191242"/>
              <a:gd name="connsiteY5874" fmla="*/ 1792807 h 5359243"/>
              <a:gd name="connsiteX5875" fmla="*/ 5487872 w 8191242"/>
              <a:gd name="connsiteY5875" fmla="*/ 1793206 h 5359243"/>
              <a:gd name="connsiteX5876" fmla="*/ 5486382 w 8191242"/>
              <a:gd name="connsiteY5876" fmla="*/ 1797605 h 5359243"/>
              <a:gd name="connsiteX5877" fmla="*/ 5484497 w 8191242"/>
              <a:gd name="connsiteY5877" fmla="*/ 1800014 h 5359243"/>
              <a:gd name="connsiteX5878" fmla="*/ 5481627 w 8191242"/>
              <a:gd name="connsiteY5878" fmla="*/ 1794578 h 5359243"/>
              <a:gd name="connsiteX5879" fmla="*/ 5476845 w 8191242"/>
              <a:gd name="connsiteY5879" fmla="*/ 1795629 h 5359243"/>
              <a:gd name="connsiteX5880" fmla="*/ 5476706 w 8191242"/>
              <a:gd name="connsiteY5880" fmla="*/ 1798238 h 5359243"/>
              <a:gd name="connsiteX5881" fmla="*/ 5483907 w 8191242"/>
              <a:gd name="connsiteY5881" fmla="*/ 1803479 h 5359243"/>
              <a:gd name="connsiteX5882" fmla="*/ 5505997 w 8191242"/>
              <a:gd name="connsiteY5882" fmla="*/ 1801564 h 5359243"/>
              <a:gd name="connsiteX5883" fmla="*/ 6284875 w 8191242"/>
              <a:gd name="connsiteY5883" fmla="*/ 1787001 h 5359243"/>
              <a:gd name="connsiteX5884" fmla="*/ 6284875 w 8191242"/>
              <a:gd name="connsiteY5884" fmla="*/ 1802490 h 5359243"/>
              <a:gd name="connsiteX5885" fmla="*/ 6234533 w 8191242"/>
              <a:gd name="connsiteY5885" fmla="*/ 1802490 h 5359243"/>
              <a:gd name="connsiteX5886" fmla="*/ 6284875 w 8191242"/>
              <a:gd name="connsiteY5886" fmla="*/ 1787001 h 5359243"/>
              <a:gd name="connsiteX5887" fmla="*/ 5477334 w 8191242"/>
              <a:gd name="connsiteY5887" fmla="*/ 1786449 h 5359243"/>
              <a:gd name="connsiteX5888" fmla="*/ 5477129 w 8191242"/>
              <a:gd name="connsiteY5888" fmla="*/ 1790294 h 5359243"/>
              <a:gd name="connsiteX5889" fmla="*/ 5478823 w 8191242"/>
              <a:gd name="connsiteY5889" fmla="*/ 1789674 h 5359243"/>
              <a:gd name="connsiteX5890" fmla="*/ 5478986 w 8191242"/>
              <a:gd name="connsiteY5890" fmla="*/ 1789577 h 5359243"/>
              <a:gd name="connsiteX5891" fmla="*/ 5257187 w 8191242"/>
              <a:gd name="connsiteY5891" fmla="*/ 1785612 h 5359243"/>
              <a:gd name="connsiteX5892" fmla="*/ 5255959 w 8191242"/>
              <a:gd name="connsiteY5892" fmla="*/ 1786013 h 5359243"/>
              <a:gd name="connsiteX5893" fmla="*/ 5249785 w 8191242"/>
              <a:gd name="connsiteY5893" fmla="*/ 1801866 h 5359243"/>
              <a:gd name="connsiteX5894" fmla="*/ 5247702 w 8191242"/>
              <a:gd name="connsiteY5894" fmla="*/ 1801781 h 5359243"/>
              <a:gd name="connsiteX5895" fmla="*/ 5258693 w 8191242"/>
              <a:gd name="connsiteY5895" fmla="*/ 1810235 h 5359243"/>
              <a:gd name="connsiteX5896" fmla="*/ 5250949 w 8191242"/>
              <a:gd name="connsiteY5896" fmla="*/ 1810235 h 5359243"/>
              <a:gd name="connsiteX5897" fmla="*/ 5258693 w 8191242"/>
              <a:gd name="connsiteY5897" fmla="*/ 1841214 h 5359243"/>
              <a:gd name="connsiteX5898" fmla="*/ 5250949 w 8191242"/>
              <a:gd name="connsiteY5898" fmla="*/ 1833469 h 5359243"/>
              <a:gd name="connsiteX5899" fmla="*/ 5243203 w 8191242"/>
              <a:gd name="connsiteY5899" fmla="*/ 1833469 h 5359243"/>
              <a:gd name="connsiteX5900" fmla="*/ 5236261 w 8191242"/>
              <a:gd name="connsiteY5900" fmla="*/ 1823371 h 5359243"/>
              <a:gd name="connsiteX5901" fmla="*/ 5225455 w 8191242"/>
              <a:gd name="connsiteY5901" fmla="*/ 1818251 h 5359243"/>
              <a:gd name="connsiteX5902" fmla="*/ 5223576 w 8191242"/>
              <a:gd name="connsiteY5902" fmla="*/ 1831384 h 5359243"/>
              <a:gd name="connsiteX5903" fmla="*/ 5209463 w 8191242"/>
              <a:gd name="connsiteY5903" fmla="*/ 1833398 h 5359243"/>
              <a:gd name="connsiteX5904" fmla="*/ 5241720 w 8191242"/>
              <a:gd name="connsiteY5904" fmla="*/ 1849500 h 5359243"/>
              <a:gd name="connsiteX5905" fmla="*/ 5241305 w 8191242"/>
              <a:gd name="connsiteY5905" fmla="*/ 1852672 h 5359243"/>
              <a:gd name="connsiteX5906" fmla="*/ 5251297 w 8191242"/>
              <a:gd name="connsiteY5906" fmla="*/ 1850051 h 5359243"/>
              <a:gd name="connsiteX5907" fmla="*/ 5265314 w 8191242"/>
              <a:gd name="connsiteY5907" fmla="*/ 1850128 h 5359243"/>
              <a:gd name="connsiteX5908" fmla="*/ 5265913 w 8191242"/>
              <a:gd name="connsiteY5908" fmla="*/ 1841448 h 5359243"/>
              <a:gd name="connsiteX5909" fmla="*/ 5266208 w 8191242"/>
              <a:gd name="connsiteY5909" fmla="*/ 1841448 h 5359243"/>
              <a:gd name="connsiteX5910" fmla="*/ 5265913 w 8191242"/>
              <a:gd name="connsiteY5910" fmla="*/ 1841118 h 5359243"/>
              <a:gd name="connsiteX5911" fmla="*/ 5257849 w 8191242"/>
              <a:gd name="connsiteY5911" fmla="*/ 1826019 h 5359243"/>
              <a:gd name="connsiteX5912" fmla="*/ 5273474 w 8191242"/>
              <a:gd name="connsiteY5912" fmla="*/ 1835834 h 5359243"/>
              <a:gd name="connsiteX5913" fmla="*/ 5274525 w 8191242"/>
              <a:gd name="connsiteY5913" fmla="*/ 1835961 h 5359243"/>
              <a:gd name="connsiteX5914" fmla="*/ 5270324 w 8191242"/>
              <a:gd name="connsiteY5914" fmla="*/ 1832894 h 5359243"/>
              <a:gd name="connsiteX5915" fmla="*/ 5257849 w 8191242"/>
              <a:gd name="connsiteY5915" fmla="*/ 1801190 h 5359243"/>
              <a:gd name="connsiteX5916" fmla="*/ 5265913 w 8191242"/>
              <a:gd name="connsiteY5916" fmla="*/ 1793138 h 5359243"/>
              <a:gd name="connsiteX5917" fmla="*/ 5257849 w 8191242"/>
              <a:gd name="connsiteY5917" fmla="*/ 1787098 h 5359243"/>
              <a:gd name="connsiteX5918" fmla="*/ 5715778 w 8191242"/>
              <a:gd name="connsiteY5918" fmla="*/ 1785264 h 5359243"/>
              <a:gd name="connsiteX5919" fmla="*/ 5706365 w 8191242"/>
              <a:gd name="connsiteY5919" fmla="*/ 1787391 h 5359243"/>
              <a:gd name="connsiteX5920" fmla="*/ 5705874 w 8191242"/>
              <a:gd name="connsiteY5920" fmla="*/ 1789287 h 5359243"/>
              <a:gd name="connsiteX5921" fmla="*/ 5707578 w 8191242"/>
              <a:gd name="connsiteY5921" fmla="*/ 1798649 h 5359243"/>
              <a:gd name="connsiteX5922" fmla="*/ 5717912 w 8191242"/>
              <a:gd name="connsiteY5922" fmla="*/ 1808074 h 5359243"/>
              <a:gd name="connsiteX5923" fmla="*/ 5719803 w 8191242"/>
              <a:gd name="connsiteY5923" fmla="*/ 1804211 h 5359243"/>
              <a:gd name="connsiteX5924" fmla="*/ 5338492 w 8191242"/>
              <a:gd name="connsiteY5924" fmla="*/ 1785085 h 5359243"/>
              <a:gd name="connsiteX5925" fmla="*/ 5338492 w 8191242"/>
              <a:gd name="connsiteY5925" fmla="*/ 1817294 h 5359243"/>
              <a:gd name="connsiteX5926" fmla="*/ 5338493 w 8191242"/>
              <a:gd name="connsiteY5926" fmla="*/ 1817295 h 5359243"/>
              <a:gd name="connsiteX5927" fmla="*/ 5343531 w 8191242"/>
              <a:gd name="connsiteY5927" fmla="*/ 1813942 h 5359243"/>
              <a:gd name="connsiteX5928" fmla="*/ 5350712 w 8191242"/>
              <a:gd name="connsiteY5928" fmla="*/ 1800103 h 5359243"/>
              <a:gd name="connsiteX5929" fmla="*/ 5349678 w 8191242"/>
              <a:gd name="connsiteY5929" fmla="*/ 1792533 h 5359243"/>
              <a:gd name="connsiteX5930" fmla="*/ 5345777 w 8191242"/>
              <a:gd name="connsiteY5930" fmla="*/ 1789936 h 5359243"/>
              <a:gd name="connsiteX5931" fmla="*/ 5346554 w 8191242"/>
              <a:gd name="connsiteY5931" fmla="*/ 1793813 h 5359243"/>
              <a:gd name="connsiteX5932" fmla="*/ 5344224 w 8191242"/>
              <a:gd name="connsiteY5932" fmla="*/ 1788902 h 5359243"/>
              <a:gd name="connsiteX5933" fmla="*/ 5186986 w 8191242"/>
              <a:gd name="connsiteY5933" fmla="*/ 1781668 h 5359243"/>
              <a:gd name="connsiteX5934" fmla="*/ 5186959 w 8191242"/>
              <a:gd name="connsiteY5934" fmla="*/ 1781719 h 5359243"/>
              <a:gd name="connsiteX5935" fmla="*/ 5188295 w 8191242"/>
              <a:gd name="connsiteY5935" fmla="*/ 1798170 h 5359243"/>
              <a:gd name="connsiteX5936" fmla="*/ 5191887 w 8191242"/>
              <a:gd name="connsiteY5936" fmla="*/ 1805515 h 5359243"/>
              <a:gd name="connsiteX5937" fmla="*/ 5196224 w 8191242"/>
              <a:gd name="connsiteY5937" fmla="*/ 1806628 h 5359243"/>
              <a:gd name="connsiteX5938" fmla="*/ 5752164 w 8191242"/>
              <a:gd name="connsiteY5938" fmla="*/ 1778032 h 5359243"/>
              <a:gd name="connsiteX5939" fmla="*/ 5754359 w 8191242"/>
              <a:gd name="connsiteY5939" fmla="*/ 1782162 h 5359243"/>
              <a:gd name="connsiteX5940" fmla="*/ 5756063 w 8191242"/>
              <a:gd name="connsiteY5940" fmla="*/ 1787771 h 5359243"/>
              <a:gd name="connsiteX5941" fmla="*/ 5755126 w 8191242"/>
              <a:gd name="connsiteY5941" fmla="*/ 1779079 h 5359243"/>
              <a:gd name="connsiteX5942" fmla="*/ 5104630 w 8191242"/>
              <a:gd name="connsiteY5942" fmla="*/ 1777964 h 5359243"/>
              <a:gd name="connsiteX5943" fmla="*/ 5104630 w 8191242"/>
              <a:gd name="connsiteY5943" fmla="*/ 1791987 h 5359243"/>
              <a:gd name="connsiteX5944" fmla="*/ 5105382 w 8191242"/>
              <a:gd name="connsiteY5944" fmla="*/ 1793117 h 5359243"/>
              <a:gd name="connsiteX5945" fmla="*/ 5105124 w 8191242"/>
              <a:gd name="connsiteY5945" fmla="*/ 1794281 h 5359243"/>
              <a:gd name="connsiteX5946" fmla="*/ 5111686 w 8191242"/>
              <a:gd name="connsiteY5946" fmla="*/ 1800481 h 5359243"/>
              <a:gd name="connsiteX5947" fmla="*/ 5115567 w 8191242"/>
              <a:gd name="connsiteY5947" fmla="*/ 1799581 h 5359243"/>
              <a:gd name="connsiteX5948" fmla="*/ 5118112 w 8191242"/>
              <a:gd name="connsiteY5948" fmla="*/ 1793264 h 5359243"/>
              <a:gd name="connsiteX5949" fmla="*/ 5113005 w 8191242"/>
              <a:gd name="connsiteY5949" fmla="*/ 1777964 h 5359243"/>
              <a:gd name="connsiteX5950" fmla="*/ 5095304 w 8191242"/>
              <a:gd name="connsiteY5950" fmla="*/ 1777964 h 5359243"/>
              <a:gd name="connsiteX5951" fmla="*/ 5102977 w 8191242"/>
              <a:gd name="connsiteY5951" fmla="*/ 1789501 h 5359243"/>
              <a:gd name="connsiteX5952" fmla="*/ 5098555 w 8191242"/>
              <a:gd name="connsiteY5952" fmla="*/ 1777964 h 5359243"/>
              <a:gd name="connsiteX5953" fmla="*/ 5585353 w 8191242"/>
              <a:gd name="connsiteY5953" fmla="*/ 1776120 h 5359243"/>
              <a:gd name="connsiteX5954" fmla="*/ 5581699 w 8191242"/>
              <a:gd name="connsiteY5954" fmla="*/ 1784423 h 5359243"/>
              <a:gd name="connsiteX5955" fmla="*/ 5581429 w 8191242"/>
              <a:gd name="connsiteY5955" fmla="*/ 1784562 h 5359243"/>
              <a:gd name="connsiteX5956" fmla="*/ 5583974 w 8191242"/>
              <a:gd name="connsiteY5956" fmla="*/ 1794745 h 5359243"/>
              <a:gd name="connsiteX5957" fmla="*/ 5587846 w 8191242"/>
              <a:gd name="connsiteY5957" fmla="*/ 1810235 h 5359243"/>
              <a:gd name="connsiteX5958" fmla="*/ 5576229 w 8191242"/>
              <a:gd name="connsiteY5958" fmla="*/ 1794745 h 5359243"/>
              <a:gd name="connsiteX5959" fmla="*/ 5572272 w 8191242"/>
              <a:gd name="connsiteY5959" fmla="*/ 1789468 h 5359243"/>
              <a:gd name="connsiteX5960" fmla="*/ 5568343 w 8191242"/>
              <a:gd name="connsiteY5960" fmla="*/ 1791972 h 5359243"/>
              <a:gd name="connsiteX5961" fmla="*/ 5569225 w 8191242"/>
              <a:gd name="connsiteY5961" fmla="*/ 1800276 h 5359243"/>
              <a:gd name="connsiteX5962" fmla="*/ 5563177 w 8191242"/>
              <a:gd name="connsiteY5962" fmla="*/ 1795621 h 5359243"/>
              <a:gd name="connsiteX5963" fmla="*/ 5562102 w 8191242"/>
              <a:gd name="connsiteY5963" fmla="*/ 1796270 h 5359243"/>
              <a:gd name="connsiteX5964" fmla="*/ 5565581 w 8191242"/>
              <a:gd name="connsiteY5964" fmla="*/ 1802430 h 5359243"/>
              <a:gd name="connsiteX5965" fmla="*/ 5580102 w 8191242"/>
              <a:gd name="connsiteY5965" fmla="*/ 1803458 h 5359243"/>
              <a:gd name="connsiteX5966" fmla="*/ 5574361 w 8191242"/>
              <a:gd name="connsiteY5966" fmla="*/ 1814507 h 5359243"/>
              <a:gd name="connsiteX5967" fmla="*/ 5580487 w 8191242"/>
              <a:gd name="connsiteY5967" fmla="*/ 1820549 h 5359243"/>
              <a:gd name="connsiteX5968" fmla="*/ 5582583 w 8191242"/>
              <a:gd name="connsiteY5968" fmla="*/ 1818688 h 5359243"/>
              <a:gd name="connsiteX5969" fmla="*/ 5584687 w 8191242"/>
              <a:gd name="connsiteY5969" fmla="*/ 1817921 h 5359243"/>
              <a:gd name="connsiteX5970" fmla="*/ 5593425 w 8191242"/>
              <a:gd name="connsiteY5970" fmla="*/ 1809302 h 5359243"/>
              <a:gd name="connsiteX5971" fmla="*/ 5595061 w 8191242"/>
              <a:gd name="connsiteY5971" fmla="*/ 1814142 h 5359243"/>
              <a:gd name="connsiteX5972" fmla="*/ 5597529 w 8191242"/>
              <a:gd name="connsiteY5972" fmla="*/ 1813242 h 5359243"/>
              <a:gd name="connsiteX5973" fmla="*/ 5601539 w 8191242"/>
              <a:gd name="connsiteY5973" fmla="*/ 1812171 h 5359243"/>
              <a:gd name="connsiteX5974" fmla="*/ 5601539 w 8191242"/>
              <a:gd name="connsiteY5974" fmla="*/ 1809302 h 5359243"/>
              <a:gd name="connsiteX5975" fmla="*/ 5606041 w 8191242"/>
              <a:gd name="connsiteY5975" fmla="*/ 1810968 h 5359243"/>
              <a:gd name="connsiteX5976" fmla="*/ 5610697 w 8191242"/>
              <a:gd name="connsiteY5976" fmla="*/ 1809724 h 5359243"/>
              <a:gd name="connsiteX5977" fmla="*/ 5599462 w 8191242"/>
              <a:gd name="connsiteY5977" fmla="*/ 1794745 h 5359243"/>
              <a:gd name="connsiteX5978" fmla="*/ 5607208 w 8191242"/>
              <a:gd name="connsiteY5978" fmla="*/ 1787001 h 5359243"/>
              <a:gd name="connsiteX5979" fmla="*/ 5611805 w 8191242"/>
              <a:gd name="connsiteY5979" fmla="*/ 1784337 h 5359243"/>
              <a:gd name="connsiteX5980" fmla="*/ 5614952 w 8191242"/>
              <a:gd name="connsiteY5980" fmla="*/ 1796738 h 5359243"/>
              <a:gd name="connsiteX5981" fmla="*/ 5614952 w 8191242"/>
              <a:gd name="connsiteY5981" fmla="*/ 1782388 h 5359243"/>
              <a:gd name="connsiteX5982" fmla="*/ 5593418 w 8191242"/>
              <a:gd name="connsiteY5982" fmla="*/ 1792224 h 5359243"/>
              <a:gd name="connsiteX5983" fmla="*/ 5585353 w 8191242"/>
              <a:gd name="connsiteY5983" fmla="*/ 1776120 h 5359243"/>
              <a:gd name="connsiteX5984" fmla="*/ 5027346 w 8191242"/>
              <a:gd name="connsiteY5984" fmla="*/ 1774402 h 5359243"/>
              <a:gd name="connsiteX5985" fmla="*/ 5041843 w 8191242"/>
              <a:gd name="connsiteY5985" fmla="*/ 1779255 h 5359243"/>
              <a:gd name="connsiteX5986" fmla="*/ 5033322 w 8191242"/>
              <a:gd name="connsiteY5986" fmla="*/ 1781193 h 5359243"/>
              <a:gd name="connsiteX5987" fmla="*/ 5643620 w 8191242"/>
              <a:gd name="connsiteY5987" fmla="*/ 1773870 h 5359243"/>
              <a:gd name="connsiteX5988" fmla="*/ 5617107 w 8191242"/>
              <a:gd name="connsiteY5988" fmla="*/ 1781404 h 5359243"/>
              <a:gd name="connsiteX5989" fmla="*/ 5616162 w 8191242"/>
              <a:gd name="connsiteY5989" fmla="*/ 1781835 h 5359243"/>
              <a:gd name="connsiteX5990" fmla="*/ 5622032 w 8191242"/>
              <a:gd name="connsiteY5990" fmla="*/ 1794347 h 5359243"/>
              <a:gd name="connsiteX5991" fmla="*/ 5624689 w 8191242"/>
              <a:gd name="connsiteY5991" fmla="*/ 1808861 h 5359243"/>
              <a:gd name="connsiteX5992" fmla="*/ 5625880 w 8191242"/>
              <a:gd name="connsiteY5992" fmla="*/ 1809302 h 5359243"/>
              <a:gd name="connsiteX5993" fmla="*/ 5628922 w 8191242"/>
              <a:gd name="connsiteY5993" fmla="*/ 1824308 h 5359243"/>
              <a:gd name="connsiteX5994" fmla="*/ 5626377 w 8191242"/>
              <a:gd name="connsiteY5994" fmla="*/ 1831839 h 5359243"/>
              <a:gd name="connsiteX5995" fmla="*/ 5626388 w 8191242"/>
              <a:gd name="connsiteY5995" fmla="*/ 1832166 h 5359243"/>
              <a:gd name="connsiteX5996" fmla="*/ 5626168 w 8191242"/>
              <a:gd name="connsiteY5996" fmla="*/ 1832459 h 5359243"/>
              <a:gd name="connsiteX5997" fmla="*/ 5625880 w 8191242"/>
              <a:gd name="connsiteY5997" fmla="*/ 1833311 h 5359243"/>
              <a:gd name="connsiteX5998" fmla="*/ 5650220 w 8191242"/>
              <a:gd name="connsiteY5998" fmla="*/ 1817305 h 5359243"/>
              <a:gd name="connsiteX5999" fmla="*/ 5666448 w 8191242"/>
              <a:gd name="connsiteY5999" fmla="*/ 1833311 h 5359243"/>
              <a:gd name="connsiteX6000" fmla="*/ 5609651 w 8191242"/>
              <a:gd name="connsiteY6000" fmla="*/ 1849318 h 5359243"/>
              <a:gd name="connsiteX6001" fmla="*/ 5609651 w 8191242"/>
              <a:gd name="connsiteY6001" fmla="*/ 1865322 h 5359243"/>
              <a:gd name="connsiteX6002" fmla="*/ 5593425 w 8191242"/>
              <a:gd name="connsiteY6002" fmla="*/ 1849318 h 5359243"/>
              <a:gd name="connsiteX6003" fmla="*/ 5593425 w 8191242"/>
              <a:gd name="connsiteY6003" fmla="*/ 1865348 h 5359243"/>
              <a:gd name="connsiteX6004" fmla="*/ 5593682 w 8191242"/>
              <a:gd name="connsiteY6004" fmla="*/ 1864690 h 5359243"/>
              <a:gd name="connsiteX6005" fmla="*/ 5597974 w 8191242"/>
              <a:gd name="connsiteY6005" fmla="*/ 1872281 h 5359243"/>
              <a:gd name="connsiteX6006" fmla="*/ 5602831 w 8191242"/>
              <a:gd name="connsiteY6006" fmla="*/ 1883794 h 5359243"/>
              <a:gd name="connsiteX6007" fmla="*/ 5611269 w 8191242"/>
              <a:gd name="connsiteY6007" fmla="*/ 1885932 h 5359243"/>
              <a:gd name="connsiteX6008" fmla="*/ 5627402 w 8191242"/>
              <a:gd name="connsiteY6008" fmla="*/ 1890020 h 5359243"/>
              <a:gd name="connsiteX6009" fmla="*/ 5619335 w 8191242"/>
              <a:gd name="connsiteY6009" fmla="*/ 1898196 h 5359243"/>
              <a:gd name="connsiteX6010" fmla="*/ 5612445 w 8191242"/>
              <a:gd name="connsiteY6010" fmla="*/ 1899096 h 5359243"/>
              <a:gd name="connsiteX6011" fmla="*/ 5615245 w 8191242"/>
              <a:gd name="connsiteY6011" fmla="*/ 1902645 h 5359243"/>
              <a:gd name="connsiteX6012" fmla="*/ 5612066 w 8191242"/>
              <a:gd name="connsiteY6012" fmla="*/ 1906673 h 5359243"/>
              <a:gd name="connsiteX6013" fmla="*/ 5619336 w 8191242"/>
              <a:gd name="connsiteY6013" fmla="*/ 1909436 h 5359243"/>
              <a:gd name="connsiteX6014" fmla="*/ 5627402 w 8191242"/>
              <a:gd name="connsiteY6014" fmla="*/ 1906371 h 5359243"/>
              <a:gd name="connsiteX6015" fmla="*/ 5643538 w 8191242"/>
              <a:gd name="connsiteY6015" fmla="*/ 1873669 h 5359243"/>
              <a:gd name="connsiteX6016" fmla="*/ 5635469 w 8191242"/>
              <a:gd name="connsiteY6016" fmla="*/ 1898194 h 5359243"/>
              <a:gd name="connsiteX6017" fmla="*/ 5651605 w 8191242"/>
              <a:gd name="connsiteY6017" fmla="*/ 1898194 h 5359243"/>
              <a:gd name="connsiteX6018" fmla="*/ 5651605 w 8191242"/>
              <a:gd name="connsiteY6018" fmla="*/ 1888792 h 5359243"/>
              <a:gd name="connsiteX6019" fmla="*/ 5650771 w 8191242"/>
              <a:gd name="connsiteY6019" fmla="*/ 1887681 h 5359243"/>
              <a:gd name="connsiteX6020" fmla="*/ 5651605 w 8191242"/>
              <a:gd name="connsiteY6020" fmla="*/ 1886570 h 5359243"/>
              <a:gd name="connsiteX6021" fmla="*/ 5651605 w 8191242"/>
              <a:gd name="connsiteY6021" fmla="*/ 1884910 h 5359243"/>
              <a:gd name="connsiteX6022" fmla="*/ 5651605 w 8191242"/>
              <a:gd name="connsiteY6022" fmla="*/ 1881479 h 5359243"/>
              <a:gd name="connsiteX6023" fmla="*/ 5645931 w 8191242"/>
              <a:gd name="connsiteY6023" fmla="*/ 1875095 h 5359243"/>
              <a:gd name="connsiteX6024" fmla="*/ 5638186 w 8191242"/>
              <a:gd name="connsiteY6024" fmla="*/ 1860574 h 5359243"/>
              <a:gd name="connsiteX6025" fmla="*/ 5645931 w 8191242"/>
              <a:gd name="connsiteY6025" fmla="*/ 1862510 h 5359243"/>
              <a:gd name="connsiteX6026" fmla="*/ 5651605 w 8191242"/>
              <a:gd name="connsiteY6026" fmla="*/ 1872441 h 5359243"/>
              <a:gd name="connsiteX6027" fmla="*/ 5651605 w 8191242"/>
              <a:gd name="connsiteY6027" fmla="*/ 1865495 h 5359243"/>
              <a:gd name="connsiteX6028" fmla="*/ 5653675 w 8191242"/>
              <a:gd name="connsiteY6028" fmla="*/ 1865795 h 5359243"/>
              <a:gd name="connsiteX6029" fmla="*/ 5653675 w 8191242"/>
              <a:gd name="connsiteY6029" fmla="*/ 1860574 h 5359243"/>
              <a:gd name="connsiteX6030" fmla="*/ 5658033 w 8191242"/>
              <a:gd name="connsiteY6030" fmla="*/ 1864326 h 5359243"/>
              <a:gd name="connsiteX6031" fmla="*/ 5658386 w 8191242"/>
              <a:gd name="connsiteY6031" fmla="*/ 1866477 h 5359243"/>
              <a:gd name="connsiteX6032" fmla="*/ 5665723 w 8191242"/>
              <a:gd name="connsiteY6032" fmla="*/ 1867538 h 5359243"/>
              <a:gd name="connsiteX6033" fmla="*/ 5691944 w 8191242"/>
              <a:gd name="connsiteY6033" fmla="*/ 1857319 h 5359243"/>
              <a:gd name="connsiteX6034" fmla="*/ 5685766 w 8191242"/>
              <a:gd name="connsiteY6034" fmla="*/ 1872903 h 5359243"/>
              <a:gd name="connsiteX6035" fmla="*/ 5676910 w 8191242"/>
              <a:gd name="connsiteY6035" fmla="*/ 1876214 h 5359243"/>
              <a:gd name="connsiteX6036" fmla="*/ 5676910 w 8191242"/>
              <a:gd name="connsiteY6036" fmla="*/ 1888285 h 5359243"/>
              <a:gd name="connsiteX6037" fmla="*/ 5684883 w 8191242"/>
              <a:gd name="connsiteY6037" fmla="*/ 1885932 h 5359243"/>
              <a:gd name="connsiteX6038" fmla="*/ 5716144 w 8191242"/>
              <a:gd name="connsiteY6038" fmla="*/ 1873669 h 5359243"/>
              <a:gd name="connsiteX6039" fmla="*/ 5700010 w 8191242"/>
              <a:gd name="connsiteY6039" fmla="*/ 1865495 h 5359243"/>
              <a:gd name="connsiteX6040" fmla="*/ 5695977 w 8191242"/>
              <a:gd name="connsiteY6040" fmla="*/ 1863451 h 5359243"/>
              <a:gd name="connsiteX6041" fmla="*/ 5693049 w 8191242"/>
              <a:gd name="connsiteY6041" fmla="*/ 1853065 h 5359243"/>
              <a:gd name="connsiteX6042" fmla="*/ 5690948 w 8191242"/>
              <a:gd name="connsiteY6042" fmla="*/ 1853235 h 5359243"/>
              <a:gd name="connsiteX6043" fmla="*/ 5677878 w 8191242"/>
              <a:gd name="connsiteY6043" fmla="*/ 1860577 h 5359243"/>
              <a:gd name="connsiteX6044" fmla="*/ 5669165 w 8191242"/>
              <a:gd name="connsiteY6044" fmla="*/ 1835406 h 5359243"/>
              <a:gd name="connsiteX6045" fmla="*/ 5677878 w 8191242"/>
              <a:gd name="connsiteY6045" fmla="*/ 1810235 h 5359243"/>
              <a:gd name="connsiteX6046" fmla="*/ 5690948 w 8191242"/>
              <a:gd name="connsiteY6046" fmla="*/ 1824918 h 5359243"/>
              <a:gd name="connsiteX6047" fmla="*/ 5702560 w 8191242"/>
              <a:gd name="connsiteY6047" fmla="*/ 1849145 h 5359243"/>
              <a:gd name="connsiteX6048" fmla="*/ 5708077 w 8191242"/>
              <a:gd name="connsiteY6048" fmla="*/ 1849145 h 5359243"/>
              <a:gd name="connsiteX6049" fmla="*/ 5707862 w 8191242"/>
              <a:gd name="connsiteY6049" fmla="*/ 1853497 h 5359243"/>
              <a:gd name="connsiteX6050" fmla="*/ 5709584 w 8191242"/>
              <a:gd name="connsiteY6050" fmla="*/ 1850327 h 5359243"/>
              <a:gd name="connsiteX6051" fmla="*/ 5706196 w 8191242"/>
              <a:gd name="connsiteY6051" fmla="*/ 1823437 h 5359243"/>
              <a:gd name="connsiteX6052" fmla="*/ 5708305 w 8191242"/>
              <a:gd name="connsiteY6052" fmla="*/ 1821369 h 5359243"/>
              <a:gd name="connsiteX6053" fmla="*/ 5703868 w 8191242"/>
              <a:gd name="connsiteY6053" fmla="*/ 1821641 h 5359243"/>
              <a:gd name="connsiteX6054" fmla="*/ 5703907 w 8191242"/>
              <a:gd name="connsiteY6054" fmla="*/ 1821802 h 5359243"/>
              <a:gd name="connsiteX6055" fmla="*/ 5694336 w 8191242"/>
              <a:gd name="connsiteY6055" fmla="*/ 1825724 h 5359243"/>
              <a:gd name="connsiteX6056" fmla="*/ 5693840 w 8191242"/>
              <a:gd name="connsiteY6056" fmla="*/ 1822255 h 5359243"/>
              <a:gd name="connsiteX6057" fmla="*/ 5692992 w 8191242"/>
              <a:gd name="connsiteY6057" fmla="*/ 1822308 h 5359243"/>
              <a:gd name="connsiteX6058" fmla="*/ 5681938 w 8191242"/>
              <a:gd name="connsiteY6058" fmla="*/ 1811248 h 5359243"/>
              <a:gd name="connsiteX6059" fmla="*/ 5690069 w 8191242"/>
              <a:gd name="connsiteY6059" fmla="*/ 1813260 h 5359243"/>
              <a:gd name="connsiteX6060" fmla="*/ 5692004 w 8191242"/>
              <a:gd name="connsiteY6060" fmla="*/ 1809433 h 5359243"/>
              <a:gd name="connsiteX6061" fmla="*/ 5691583 w 8191242"/>
              <a:gd name="connsiteY6061" fmla="*/ 1806493 h 5359243"/>
              <a:gd name="connsiteX6062" fmla="*/ 5685476 w 8191242"/>
              <a:gd name="connsiteY6062" fmla="*/ 1794473 h 5359243"/>
              <a:gd name="connsiteX6063" fmla="*/ 5683234 w 8191242"/>
              <a:gd name="connsiteY6063" fmla="*/ 1795926 h 5359243"/>
              <a:gd name="connsiteX6064" fmla="*/ 5683877 w 8191242"/>
              <a:gd name="connsiteY6064" fmla="*/ 1808270 h 5359243"/>
              <a:gd name="connsiteX6065" fmla="*/ 5670504 w 8191242"/>
              <a:gd name="connsiteY6065" fmla="*/ 1805365 h 5359243"/>
              <a:gd name="connsiteX6066" fmla="*/ 5655988 w 8191242"/>
              <a:gd name="connsiteY6066" fmla="*/ 1807523 h 5359243"/>
              <a:gd name="connsiteX6067" fmla="*/ 5658335 w 8191242"/>
              <a:gd name="connsiteY6067" fmla="*/ 1809302 h 5359243"/>
              <a:gd name="connsiteX6068" fmla="*/ 5650220 w 8191242"/>
              <a:gd name="connsiteY6068" fmla="*/ 1817305 h 5359243"/>
              <a:gd name="connsiteX6069" fmla="*/ 5625880 w 8191242"/>
              <a:gd name="connsiteY6069" fmla="*/ 1801298 h 5359243"/>
              <a:gd name="connsiteX6070" fmla="*/ 5645148 w 8191242"/>
              <a:gd name="connsiteY6070" fmla="*/ 1799298 h 5359243"/>
              <a:gd name="connsiteX6071" fmla="*/ 5653785 w 8191242"/>
              <a:gd name="connsiteY6071" fmla="*/ 1805853 h 5359243"/>
              <a:gd name="connsiteX6072" fmla="*/ 5663624 w 8191242"/>
              <a:gd name="connsiteY6072" fmla="*/ 1797434 h 5359243"/>
              <a:gd name="connsiteX6073" fmla="*/ 5661940 w 8191242"/>
              <a:gd name="connsiteY6073" fmla="*/ 1796283 h 5359243"/>
              <a:gd name="connsiteX6074" fmla="*/ 5644931 w 8191242"/>
              <a:gd name="connsiteY6074" fmla="*/ 1777034 h 5359243"/>
              <a:gd name="connsiteX6075" fmla="*/ 6285385 w 8191242"/>
              <a:gd name="connsiteY6075" fmla="*/ 1772897 h 5359243"/>
              <a:gd name="connsiteX6076" fmla="*/ 6280060 w 8191242"/>
              <a:gd name="connsiteY6076" fmla="*/ 1776172 h 5359243"/>
              <a:gd name="connsiteX6077" fmla="*/ 6223211 w 8191242"/>
              <a:gd name="connsiteY6077" fmla="*/ 1796121 h 5359243"/>
              <a:gd name="connsiteX6078" fmla="*/ 6209615 w 8191242"/>
              <a:gd name="connsiteY6078" fmla="*/ 1799703 h 5359243"/>
              <a:gd name="connsiteX6079" fmla="*/ 6214205 w 8191242"/>
              <a:gd name="connsiteY6079" fmla="*/ 1803458 h 5359243"/>
              <a:gd name="connsiteX6080" fmla="*/ 6219046 w 8191242"/>
              <a:gd name="connsiteY6080" fmla="*/ 1817980 h 5359243"/>
              <a:gd name="connsiteX6081" fmla="*/ 6201620 w 8191242"/>
              <a:gd name="connsiteY6081" fmla="*/ 1814712 h 5359243"/>
              <a:gd name="connsiteX6082" fmla="*/ 6196171 w 8191242"/>
              <a:gd name="connsiteY6082" fmla="*/ 1803244 h 5359243"/>
              <a:gd name="connsiteX6083" fmla="*/ 6192466 w 8191242"/>
              <a:gd name="connsiteY6083" fmla="*/ 1804221 h 5359243"/>
              <a:gd name="connsiteX6084" fmla="*/ 6194178 w 8191242"/>
              <a:gd name="connsiteY6084" fmla="*/ 1807147 h 5359243"/>
              <a:gd name="connsiteX6085" fmla="*/ 6195187 w 8191242"/>
              <a:gd name="connsiteY6085" fmla="*/ 1819236 h 5359243"/>
              <a:gd name="connsiteX6086" fmla="*/ 6122487 w 8191242"/>
              <a:gd name="connsiteY6086" fmla="*/ 1843411 h 5359243"/>
              <a:gd name="connsiteX6087" fmla="*/ 6126187 w 8191242"/>
              <a:gd name="connsiteY6087" fmla="*/ 1852591 h 5359243"/>
              <a:gd name="connsiteX6088" fmla="*/ 6141784 w 8191242"/>
              <a:gd name="connsiteY6088" fmla="*/ 1848587 h 5359243"/>
              <a:gd name="connsiteX6089" fmla="*/ 6137248 w 8191242"/>
              <a:gd name="connsiteY6089" fmla="*/ 1865571 h 5359243"/>
              <a:gd name="connsiteX6090" fmla="*/ 6135955 w 8191242"/>
              <a:gd name="connsiteY6090" fmla="*/ 1868200 h 5359243"/>
              <a:gd name="connsiteX6091" fmla="*/ 6141110 w 8191242"/>
              <a:gd name="connsiteY6091" fmla="*/ 1871402 h 5359243"/>
              <a:gd name="connsiteX6092" fmla="*/ 6141784 w 8191242"/>
              <a:gd name="connsiteY6092" fmla="*/ 1870730 h 5359243"/>
              <a:gd name="connsiteX6093" fmla="*/ 6145060 w 8191242"/>
              <a:gd name="connsiteY6093" fmla="*/ 1870478 h 5359243"/>
              <a:gd name="connsiteX6094" fmla="*/ 6146486 w 8191242"/>
              <a:gd name="connsiteY6094" fmla="*/ 1873550 h 5359243"/>
              <a:gd name="connsiteX6095" fmla="*/ 6152021 w 8191242"/>
              <a:gd name="connsiteY6095" fmla="*/ 1873295 h 5359243"/>
              <a:gd name="connsiteX6096" fmla="*/ 6157030 w 8191242"/>
              <a:gd name="connsiteY6096" fmla="*/ 1856010 h 5359243"/>
              <a:gd name="connsiteX6097" fmla="*/ 6246617 w 8191242"/>
              <a:gd name="connsiteY6097" fmla="*/ 1816381 h 5359243"/>
              <a:gd name="connsiteX6098" fmla="*/ 6254681 w 8191242"/>
              <a:gd name="connsiteY6098" fmla="*/ 1832482 h 5359243"/>
              <a:gd name="connsiteX6099" fmla="*/ 6298799 w 8191242"/>
              <a:gd name="connsiteY6099" fmla="*/ 1804035 h 5359243"/>
              <a:gd name="connsiteX6100" fmla="*/ 6292620 w 8191242"/>
              <a:gd name="connsiteY6100" fmla="*/ 1802490 h 5359243"/>
              <a:gd name="connsiteX6101" fmla="*/ 6291651 w 8191242"/>
              <a:gd name="connsiteY6101" fmla="*/ 1789905 h 5359243"/>
              <a:gd name="connsiteX6102" fmla="*/ 5024803 w 8191242"/>
              <a:gd name="connsiteY6102" fmla="*/ 1771511 h 5359243"/>
              <a:gd name="connsiteX6103" fmla="*/ 5027346 w 8191242"/>
              <a:gd name="connsiteY6103" fmla="*/ 1774402 h 5359243"/>
              <a:gd name="connsiteX6104" fmla="*/ 5024938 w 8191242"/>
              <a:gd name="connsiteY6104" fmla="*/ 1773594 h 5359243"/>
              <a:gd name="connsiteX6105" fmla="*/ 5509506 w 8191242"/>
              <a:gd name="connsiteY6105" fmla="*/ 1770220 h 5359243"/>
              <a:gd name="connsiteX6106" fmla="*/ 5509579 w 8191242"/>
              <a:gd name="connsiteY6106" fmla="*/ 1773740 h 5359243"/>
              <a:gd name="connsiteX6107" fmla="*/ 5512924 w 8191242"/>
              <a:gd name="connsiteY6107" fmla="*/ 1773669 h 5359243"/>
              <a:gd name="connsiteX6108" fmla="*/ 5346554 w 8191242"/>
              <a:gd name="connsiteY6108" fmla="*/ 1769657 h 5359243"/>
              <a:gd name="connsiteX6109" fmla="*/ 5345351 w 8191242"/>
              <a:gd name="connsiteY6109" fmla="*/ 1773260 h 5359243"/>
              <a:gd name="connsiteX6110" fmla="*/ 5346554 w 8191242"/>
              <a:gd name="connsiteY6110" fmla="*/ 1777034 h 5359243"/>
              <a:gd name="connsiteX6111" fmla="*/ 5347551 w 8191242"/>
              <a:gd name="connsiteY6111" fmla="*/ 1776957 h 5359243"/>
              <a:gd name="connsiteX6112" fmla="*/ 4927217 w 8191242"/>
              <a:gd name="connsiteY6112" fmla="*/ 1769657 h 5359243"/>
              <a:gd name="connsiteX6113" fmla="*/ 4927217 w 8191242"/>
              <a:gd name="connsiteY6113" fmla="*/ 1793813 h 5359243"/>
              <a:gd name="connsiteX6114" fmla="*/ 4903024 w 8191242"/>
              <a:gd name="connsiteY6114" fmla="*/ 1777709 h 5359243"/>
              <a:gd name="connsiteX6115" fmla="*/ 4906874 w 8191242"/>
              <a:gd name="connsiteY6115" fmla="*/ 1804620 h 5359243"/>
              <a:gd name="connsiteX6116" fmla="*/ 4913771 w 8191242"/>
              <a:gd name="connsiteY6116" fmla="*/ 1803419 h 5359243"/>
              <a:gd name="connsiteX6117" fmla="*/ 4928349 w 8191242"/>
              <a:gd name="connsiteY6117" fmla="*/ 1819528 h 5359243"/>
              <a:gd name="connsiteX6118" fmla="*/ 4928554 w 8191242"/>
              <a:gd name="connsiteY6118" fmla="*/ 1819256 h 5359243"/>
              <a:gd name="connsiteX6119" fmla="*/ 4928574 w 8191242"/>
              <a:gd name="connsiteY6119" fmla="*/ 1818083 h 5359243"/>
              <a:gd name="connsiteX6120" fmla="*/ 4929535 w 8191242"/>
              <a:gd name="connsiteY6120" fmla="*/ 1796947 h 5359243"/>
              <a:gd name="connsiteX6121" fmla="*/ 4928349 w 8191242"/>
              <a:gd name="connsiteY6121" fmla="*/ 1795365 h 5359243"/>
              <a:gd name="connsiteX6122" fmla="*/ 4933375 w 8191242"/>
              <a:gd name="connsiteY6122" fmla="*/ 1795365 h 5359243"/>
              <a:gd name="connsiteX6123" fmla="*/ 4942081 w 8191242"/>
              <a:gd name="connsiteY6123" fmla="*/ 1795365 h 5359243"/>
              <a:gd name="connsiteX6124" fmla="*/ 4940826 w 8191242"/>
              <a:gd name="connsiteY6124" fmla="*/ 1788907 h 5359243"/>
              <a:gd name="connsiteX6125" fmla="*/ 4937124 w 8191242"/>
              <a:gd name="connsiteY6125" fmla="*/ 1784790 h 5359243"/>
              <a:gd name="connsiteX6126" fmla="*/ 4935281 w 8191242"/>
              <a:gd name="connsiteY6126" fmla="*/ 1785085 h 5359243"/>
              <a:gd name="connsiteX6127" fmla="*/ 4935281 w 8191242"/>
              <a:gd name="connsiteY6127" fmla="*/ 1782742 h 5359243"/>
              <a:gd name="connsiteX6128" fmla="*/ 4927217 w 8191242"/>
              <a:gd name="connsiteY6128" fmla="*/ 1769657 h 5359243"/>
              <a:gd name="connsiteX6129" fmla="*/ 5193195 w 8191242"/>
              <a:gd name="connsiteY6129" fmla="*/ 1769374 h 5359243"/>
              <a:gd name="connsiteX6130" fmla="*/ 5193335 w 8191242"/>
              <a:gd name="connsiteY6130" fmla="*/ 1769657 h 5359243"/>
              <a:gd name="connsiteX6131" fmla="*/ 5190464 w 8191242"/>
              <a:gd name="connsiteY6131" fmla="*/ 1775088 h 5359243"/>
              <a:gd name="connsiteX6132" fmla="*/ 5193335 w 8191242"/>
              <a:gd name="connsiteY6132" fmla="*/ 1774013 h 5359243"/>
              <a:gd name="connsiteX6133" fmla="*/ 5201399 w 8191242"/>
              <a:gd name="connsiteY6133" fmla="*/ 1777034 h 5359243"/>
              <a:gd name="connsiteX6134" fmla="*/ 5195626 w 8191242"/>
              <a:gd name="connsiteY6134" fmla="*/ 1769448 h 5359243"/>
              <a:gd name="connsiteX6135" fmla="*/ 5178063 w 8191242"/>
              <a:gd name="connsiteY6135" fmla="*/ 1769284 h 5359243"/>
              <a:gd name="connsiteX6136" fmla="*/ 5174953 w 8191242"/>
              <a:gd name="connsiteY6136" fmla="*/ 1773417 h 5359243"/>
              <a:gd name="connsiteX6137" fmla="*/ 5177206 w 8191242"/>
              <a:gd name="connsiteY6137" fmla="*/ 1770995 h 5359243"/>
              <a:gd name="connsiteX6138" fmla="*/ 5249785 w 8191242"/>
              <a:gd name="connsiteY6138" fmla="*/ 1768981 h 5359243"/>
              <a:gd name="connsiteX6139" fmla="*/ 5245463 w 8191242"/>
              <a:gd name="connsiteY6139" fmla="*/ 1782704 h 5359243"/>
              <a:gd name="connsiteX6140" fmla="*/ 5252809 w 8191242"/>
              <a:gd name="connsiteY6140" fmla="*/ 1776703 h 5359243"/>
              <a:gd name="connsiteX6141" fmla="*/ 5252986 w 8191242"/>
              <a:gd name="connsiteY6141" fmla="*/ 1776173 h 5359243"/>
              <a:gd name="connsiteX6142" fmla="*/ 5451505 w 8191242"/>
              <a:gd name="connsiteY6142" fmla="*/ 1768667 h 5359243"/>
              <a:gd name="connsiteX6143" fmla="*/ 5451827 w 8191242"/>
              <a:gd name="connsiteY6143" fmla="*/ 1770013 h 5359243"/>
              <a:gd name="connsiteX6144" fmla="*/ 5451390 w 8191242"/>
              <a:gd name="connsiteY6144" fmla="*/ 1769657 h 5359243"/>
              <a:gd name="connsiteX6145" fmla="*/ 5129158 w 8191242"/>
              <a:gd name="connsiteY6145" fmla="*/ 1768270 h 5359243"/>
              <a:gd name="connsiteX6146" fmla="*/ 5128088 w 8191242"/>
              <a:gd name="connsiteY6146" fmla="*/ 1768654 h 5359243"/>
              <a:gd name="connsiteX6147" fmla="*/ 5128823 w 8191242"/>
              <a:gd name="connsiteY6147" fmla="*/ 1769657 h 5359243"/>
              <a:gd name="connsiteX6148" fmla="*/ 5126229 w 8191242"/>
              <a:gd name="connsiteY6148" fmla="*/ 1770244 h 5359243"/>
              <a:gd name="connsiteX6149" fmla="*/ 5129658 w 8191242"/>
              <a:gd name="connsiteY6149" fmla="*/ 1774541 h 5359243"/>
              <a:gd name="connsiteX6150" fmla="*/ 5130604 w 8191242"/>
              <a:gd name="connsiteY6150" fmla="*/ 1770951 h 5359243"/>
              <a:gd name="connsiteX6151" fmla="*/ 5581494 w 8191242"/>
              <a:gd name="connsiteY6151" fmla="*/ 1767928 h 5359243"/>
              <a:gd name="connsiteX6152" fmla="*/ 5573906 w 8191242"/>
              <a:gd name="connsiteY6152" fmla="*/ 1769961 h 5359243"/>
              <a:gd name="connsiteX6153" fmla="*/ 5573477 w 8191242"/>
              <a:gd name="connsiteY6153" fmla="*/ 1769419 h 5359243"/>
              <a:gd name="connsiteX6154" fmla="*/ 5572035 w 8191242"/>
              <a:gd name="connsiteY6154" fmla="*/ 1770648 h 5359243"/>
              <a:gd name="connsiteX6155" fmla="*/ 5570758 w 8191242"/>
              <a:gd name="connsiteY6155" fmla="*/ 1773915 h 5359243"/>
              <a:gd name="connsiteX6156" fmla="*/ 5571564 w 8191242"/>
              <a:gd name="connsiteY6156" fmla="*/ 1776648 h 5359243"/>
              <a:gd name="connsiteX6157" fmla="*/ 5572357 w 8191242"/>
              <a:gd name="connsiteY6157" fmla="*/ 1776351 h 5359243"/>
              <a:gd name="connsiteX6158" fmla="*/ 5572958 w 8191242"/>
              <a:gd name="connsiteY6158" fmla="*/ 1776576 h 5359243"/>
              <a:gd name="connsiteX6159" fmla="*/ 5585243 w 8191242"/>
              <a:gd name="connsiteY6159" fmla="*/ 1772472 h 5359243"/>
              <a:gd name="connsiteX6160" fmla="*/ 5671407 w 8191242"/>
              <a:gd name="connsiteY6160" fmla="*/ 1766717 h 5359243"/>
              <a:gd name="connsiteX6161" fmla="*/ 5668326 w 8191242"/>
              <a:gd name="connsiteY6161" fmla="*/ 1767486 h 5359243"/>
              <a:gd name="connsiteX6162" fmla="*/ 5669121 w 8191242"/>
              <a:gd name="connsiteY6162" fmla="*/ 1768981 h 5359243"/>
              <a:gd name="connsiteX6163" fmla="*/ 5664333 w 8191242"/>
              <a:gd name="connsiteY6163" fmla="*/ 1770995 h 5359243"/>
              <a:gd name="connsiteX6164" fmla="*/ 5662635 w 8191242"/>
              <a:gd name="connsiteY6164" fmla="*/ 1768906 h 5359243"/>
              <a:gd name="connsiteX6165" fmla="*/ 5652617 w 8191242"/>
              <a:gd name="connsiteY6165" fmla="*/ 1771408 h 5359243"/>
              <a:gd name="connsiteX6166" fmla="*/ 5654806 w 8191242"/>
              <a:gd name="connsiteY6166" fmla="*/ 1778591 h 5359243"/>
              <a:gd name="connsiteX6167" fmla="*/ 5669121 w 8191242"/>
              <a:gd name="connsiteY6167" fmla="*/ 1777034 h 5359243"/>
              <a:gd name="connsiteX6168" fmla="*/ 5669121 w 8191242"/>
              <a:gd name="connsiteY6168" fmla="*/ 1792730 h 5359243"/>
              <a:gd name="connsiteX6169" fmla="*/ 5673590 w 8191242"/>
              <a:gd name="connsiteY6169" fmla="*/ 1788907 h 5359243"/>
              <a:gd name="connsiteX6170" fmla="*/ 5680388 w 8191242"/>
              <a:gd name="connsiteY6170" fmla="*/ 1786151 h 5359243"/>
              <a:gd name="connsiteX6171" fmla="*/ 5676638 w 8191242"/>
              <a:gd name="connsiteY6171" fmla="*/ 1780179 h 5359243"/>
              <a:gd name="connsiteX6172" fmla="*/ 5679383 w 8191242"/>
              <a:gd name="connsiteY6172" fmla="*/ 1764726 h 5359243"/>
              <a:gd name="connsiteX6173" fmla="*/ 5675102 w 8191242"/>
              <a:gd name="connsiteY6173" fmla="*/ 1765794 h 5359243"/>
              <a:gd name="connsiteX6174" fmla="*/ 5679786 w 8191242"/>
              <a:gd name="connsiteY6174" fmla="*/ 1778028 h 5359243"/>
              <a:gd name="connsiteX6175" fmla="*/ 5685096 w 8191242"/>
              <a:gd name="connsiteY6175" fmla="*/ 1784242 h 5359243"/>
              <a:gd name="connsiteX6176" fmla="*/ 5685800 w 8191242"/>
              <a:gd name="connsiteY6176" fmla="*/ 1783957 h 5359243"/>
              <a:gd name="connsiteX6177" fmla="*/ 5684898 w 8191242"/>
              <a:gd name="connsiteY6177" fmla="*/ 1776131 h 5359243"/>
              <a:gd name="connsiteX6178" fmla="*/ 6100193 w 8191242"/>
              <a:gd name="connsiteY6178" fmla="*/ 1764362 h 5359243"/>
              <a:gd name="connsiteX6179" fmla="*/ 6114490 w 8191242"/>
              <a:gd name="connsiteY6179" fmla="*/ 1771511 h 5359243"/>
              <a:gd name="connsiteX6180" fmla="*/ 6114490 w 8191242"/>
              <a:gd name="connsiteY6180" fmla="*/ 1787001 h 5359243"/>
              <a:gd name="connsiteX6181" fmla="*/ 6114490 w 8191242"/>
              <a:gd name="connsiteY6181" fmla="*/ 1810235 h 5359243"/>
              <a:gd name="connsiteX6182" fmla="*/ 6106746 w 8191242"/>
              <a:gd name="connsiteY6182" fmla="*/ 1810235 h 5359243"/>
              <a:gd name="connsiteX6183" fmla="*/ 6103400 w 8191242"/>
              <a:gd name="connsiteY6183" fmla="*/ 1786809 h 5359243"/>
              <a:gd name="connsiteX6184" fmla="*/ 6103690 w 8191242"/>
              <a:gd name="connsiteY6184" fmla="*/ 1786678 h 5359243"/>
              <a:gd name="connsiteX6185" fmla="*/ 6103298 w 8191242"/>
              <a:gd name="connsiteY6185" fmla="*/ 1786098 h 5359243"/>
              <a:gd name="connsiteX6186" fmla="*/ 6099931 w 8191242"/>
              <a:gd name="connsiteY6186" fmla="*/ 1762526 h 5359243"/>
              <a:gd name="connsiteX6187" fmla="*/ 6100193 w 8191242"/>
              <a:gd name="connsiteY6187" fmla="*/ 1764362 h 5359243"/>
              <a:gd name="connsiteX6188" fmla="*/ 6099001 w 8191242"/>
              <a:gd name="connsiteY6188" fmla="*/ 1763766 h 5359243"/>
              <a:gd name="connsiteX6189" fmla="*/ 5158766 w 8191242"/>
              <a:gd name="connsiteY6189" fmla="*/ 1761979 h 5359243"/>
              <a:gd name="connsiteX6190" fmla="*/ 5158683 w 8191242"/>
              <a:gd name="connsiteY6190" fmla="*/ 1761983 h 5359243"/>
              <a:gd name="connsiteX6191" fmla="*/ 5158825 w 8191242"/>
              <a:gd name="connsiteY6191" fmla="*/ 1775995 h 5359243"/>
              <a:gd name="connsiteX6192" fmla="*/ 5157937 w 8191242"/>
              <a:gd name="connsiteY6192" fmla="*/ 1777488 h 5359243"/>
              <a:gd name="connsiteX6193" fmla="*/ 5162389 w 8191242"/>
              <a:gd name="connsiteY6193" fmla="*/ 1772329 h 5359243"/>
              <a:gd name="connsiteX6194" fmla="*/ 5162877 w 8191242"/>
              <a:gd name="connsiteY6194" fmla="*/ 1772101 h 5359243"/>
              <a:gd name="connsiteX6195" fmla="*/ 5159187 w 8191242"/>
              <a:gd name="connsiteY6195" fmla="*/ 1763822 h 5359243"/>
              <a:gd name="connsiteX6196" fmla="*/ 5856530 w 8191242"/>
              <a:gd name="connsiteY6196" fmla="*/ 1761654 h 5359243"/>
              <a:gd name="connsiteX6197" fmla="*/ 5856796 w 8191242"/>
              <a:gd name="connsiteY6197" fmla="*/ 1763771 h 5359243"/>
              <a:gd name="connsiteX6198" fmla="*/ 5856194 w 8191242"/>
              <a:gd name="connsiteY6198" fmla="*/ 1762363 h 5359243"/>
              <a:gd name="connsiteX6199" fmla="*/ 5104630 w 8191242"/>
              <a:gd name="connsiteY6199" fmla="*/ 1761605 h 5359243"/>
              <a:gd name="connsiteX6200" fmla="*/ 5104630 w 8191242"/>
              <a:gd name="connsiteY6200" fmla="*/ 1768857 h 5359243"/>
              <a:gd name="connsiteX6201" fmla="*/ 5110424 w 8191242"/>
              <a:gd name="connsiteY6201" fmla="*/ 1766105 h 5359243"/>
              <a:gd name="connsiteX6202" fmla="*/ 5386875 w 8191242"/>
              <a:gd name="connsiteY6202" fmla="*/ 1760929 h 5359243"/>
              <a:gd name="connsiteX6203" fmla="*/ 5378811 w 8191242"/>
              <a:gd name="connsiteY6203" fmla="*/ 1785085 h 5359243"/>
              <a:gd name="connsiteX6204" fmla="*/ 5370747 w 8191242"/>
              <a:gd name="connsiteY6204" fmla="*/ 1801190 h 5359243"/>
              <a:gd name="connsiteX6205" fmla="*/ 5375359 w 8191242"/>
              <a:gd name="connsiteY6205" fmla="*/ 1807618 h 5359243"/>
              <a:gd name="connsiteX6206" fmla="*/ 5378811 w 8191242"/>
              <a:gd name="connsiteY6206" fmla="*/ 1809915 h 5359243"/>
              <a:gd name="connsiteX6207" fmla="*/ 5378811 w 8191242"/>
              <a:gd name="connsiteY6207" fmla="*/ 1785762 h 5359243"/>
              <a:gd name="connsiteX6208" fmla="*/ 5386876 w 8191242"/>
              <a:gd name="connsiteY6208" fmla="*/ 1795827 h 5359243"/>
              <a:gd name="connsiteX6209" fmla="*/ 5389688 w 8191242"/>
              <a:gd name="connsiteY6209" fmla="*/ 1799911 h 5359243"/>
              <a:gd name="connsiteX6210" fmla="*/ 5389787 w 8191242"/>
              <a:gd name="connsiteY6210" fmla="*/ 1799586 h 5359243"/>
              <a:gd name="connsiteX6211" fmla="*/ 5387258 w 8191242"/>
              <a:gd name="connsiteY6211" fmla="*/ 1794745 h 5359243"/>
              <a:gd name="connsiteX6212" fmla="*/ 5393248 w 8191242"/>
              <a:gd name="connsiteY6212" fmla="*/ 1807814 h 5359243"/>
              <a:gd name="connsiteX6213" fmla="*/ 5395547 w 8191242"/>
              <a:gd name="connsiteY6213" fmla="*/ 1817058 h 5359243"/>
              <a:gd name="connsiteX6214" fmla="*/ 5398972 w 8191242"/>
              <a:gd name="connsiteY6214" fmla="*/ 1811929 h 5359243"/>
              <a:gd name="connsiteX6215" fmla="*/ 5401142 w 8191242"/>
              <a:gd name="connsiteY6215" fmla="*/ 1815180 h 5359243"/>
              <a:gd name="connsiteX6216" fmla="*/ 5402965 w 8191242"/>
              <a:gd name="connsiteY6216" fmla="*/ 1814229 h 5359243"/>
              <a:gd name="connsiteX6217" fmla="*/ 5403347 w 8191242"/>
              <a:gd name="connsiteY6217" fmla="*/ 1817514 h 5359243"/>
              <a:gd name="connsiteX6218" fmla="*/ 5409832 w 8191242"/>
              <a:gd name="connsiteY6218" fmla="*/ 1816077 h 5359243"/>
              <a:gd name="connsiteX6219" fmla="*/ 5405872 w 8191242"/>
              <a:gd name="connsiteY6219" fmla="*/ 1805184 h 5359243"/>
              <a:gd name="connsiteX6220" fmla="*/ 5402965 w 8191242"/>
              <a:gd name="connsiteY6220" fmla="*/ 1814227 h 5359243"/>
              <a:gd name="connsiteX6221" fmla="*/ 5402167 w 8191242"/>
              <a:gd name="connsiteY6221" fmla="*/ 1805395 h 5359243"/>
              <a:gd name="connsiteX6222" fmla="*/ 5395777 w 8191242"/>
              <a:gd name="connsiteY6222" fmla="*/ 1787001 h 5359243"/>
              <a:gd name="connsiteX6223" fmla="*/ 5406693 w 8191242"/>
              <a:gd name="connsiteY6223" fmla="*/ 1794140 h 5359243"/>
              <a:gd name="connsiteX6224" fmla="*/ 5406475 w 8191242"/>
              <a:gd name="connsiteY6224" fmla="*/ 1801738 h 5359243"/>
              <a:gd name="connsiteX6225" fmla="*/ 5408072 w 8191242"/>
              <a:gd name="connsiteY6225" fmla="*/ 1799328 h 5359243"/>
              <a:gd name="connsiteX6226" fmla="*/ 5412465 w 8191242"/>
              <a:gd name="connsiteY6226" fmla="*/ 1796741 h 5359243"/>
              <a:gd name="connsiteX6227" fmla="*/ 5411991 w 8191242"/>
              <a:gd name="connsiteY6227" fmla="*/ 1792159 h 5359243"/>
              <a:gd name="connsiteX6228" fmla="*/ 5403005 w 8191242"/>
              <a:gd name="connsiteY6228" fmla="*/ 1768981 h 5359243"/>
              <a:gd name="connsiteX6229" fmla="*/ 5394940 w 8191242"/>
              <a:gd name="connsiteY6229" fmla="*/ 1785085 h 5359243"/>
              <a:gd name="connsiteX6230" fmla="*/ 5386875 w 8191242"/>
              <a:gd name="connsiteY6230" fmla="*/ 1760929 h 5359243"/>
              <a:gd name="connsiteX6231" fmla="*/ 5950882 w 8191242"/>
              <a:gd name="connsiteY6231" fmla="*/ 1759034 h 5359243"/>
              <a:gd name="connsiteX6232" fmla="*/ 5951851 w 8191242"/>
              <a:gd name="connsiteY6232" fmla="*/ 1769961 h 5359243"/>
              <a:gd name="connsiteX6233" fmla="*/ 5950458 w 8191242"/>
              <a:gd name="connsiteY6233" fmla="*/ 1762939 h 5359243"/>
              <a:gd name="connsiteX6234" fmla="*/ 6099001 w 8191242"/>
              <a:gd name="connsiteY6234" fmla="*/ 1756021 h 5359243"/>
              <a:gd name="connsiteX6235" fmla="*/ 6101906 w 8191242"/>
              <a:gd name="connsiteY6235" fmla="*/ 1759894 h 5359243"/>
              <a:gd name="connsiteX6236" fmla="*/ 6099931 w 8191242"/>
              <a:gd name="connsiteY6236" fmla="*/ 1762526 h 5359243"/>
              <a:gd name="connsiteX6237" fmla="*/ 5209169 w 8191242"/>
              <a:gd name="connsiteY6237" fmla="*/ 1756000 h 5359243"/>
              <a:gd name="connsiteX6238" fmla="*/ 5209117 w 8191242"/>
              <a:gd name="connsiteY6238" fmla="*/ 1757972 h 5359243"/>
              <a:gd name="connsiteX6239" fmla="*/ 5207593 w 8191242"/>
              <a:gd name="connsiteY6239" fmla="*/ 1762007 h 5359243"/>
              <a:gd name="connsiteX6240" fmla="*/ 5206339 w 8191242"/>
              <a:gd name="connsiteY6240" fmla="*/ 1756711 h 5359243"/>
              <a:gd name="connsiteX6241" fmla="*/ 5200857 w 8191242"/>
              <a:gd name="connsiteY6241" fmla="*/ 1766068 h 5359243"/>
              <a:gd name="connsiteX6242" fmla="*/ 5202407 w 8191242"/>
              <a:gd name="connsiteY6242" fmla="*/ 1768981 h 5359243"/>
              <a:gd name="connsiteX6243" fmla="*/ 5221090 w 8191242"/>
              <a:gd name="connsiteY6243" fmla="*/ 1794936 h 5359243"/>
              <a:gd name="connsiteX6244" fmla="*/ 5236092 w 8191242"/>
              <a:gd name="connsiteY6244" fmla="*/ 1793269 h 5359243"/>
              <a:gd name="connsiteX6245" fmla="*/ 5232433 w 8191242"/>
              <a:gd name="connsiteY6245" fmla="*/ 1789889 h 5359243"/>
              <a:gd name="connsiteX6246" fmla="*/ 5229624 w 8191242"/>
              <a:gd name="connsiteY6246" fmla="*/ 1790118 h 5359243"/>
              <a:gd name="connsiteX6247" fmla="*/ 5225898 w 8191242"/>
              <a:gd name="connsiteY6247" fmla="*/ 1785958 h 5359243"/>
              <a:gd name="connsiteX6248" fmla="*/ 5217528 w 8191242"/>
              <a:gd name="connsiteY6248" fmla="*/ 1785762 h 5359243"/>
              <a:gd name="connsiteX6249" fmla="*/ 5221854 w 8191242"/>
              <a:gd name="connsiteY6249" fmla="*/ 1781442 h 5359243"/>
              <a:gd name="connsiteX6250" fmla="*/ 5215764 w 8191242"/>
              <a:gd name="connsiteY6250" fmla="*/ 1774643 h 5359243"/>
              <a:gd name="connsiteX6251" fmla="*/ 5213088 w 8191242"/>
              <a:gd name="connsiteY6251" fmla="*/ 1761980 h 5359243"/>
              <a:gd name="connsiteX6252" fmla="*/ 5337149 w 8191242"/>
              <a:gd name="connsiteY6252" fmla="*/ 1754894 h 5359243"/>
              <a:gd name="connsiteX6253" fmla="*/ 5334460 w 8191242"/>
              <a:gd name="connsiteY6253" fmla="*/ 1757579 h 5359243"/>
              <a:gd name="connsiteX6254" fmla="*/ 5330431 w 8191242"/>
              <a:gd name="connsiteY6254" fmla="*/ 1761602 h 5359243"/>
              <a:gd name="connsiteX6255" fmla="*/ 5337483 w 8191242"/>
              <a:gd name="connsiteY6255" fmla="*/ 1764955 h 5359243"/>
              <a:gd name="connsiteX6256" fmla="*/ 5340445 w 8191242"/>
              <a:gd name="connsiteY6256" fmla="*/ 1766695 h 5359243"/>
              <a:gd name="connsiteX6257" fmla="*/ 5340885 w 8191242"/>
              <a:gd name="connsiteY6257" fmla="*/ 1765506 h 5359243"/>
              <a:gd name="connsiteX6258" fmla="*/ 5345078 w 8191242"/>
              <a:gd name="connsiteY6258" fmla="*/ 1762621 h 5359243"/>
              <a:gd name="connsiteX6259" fmla="*/ 5344287 w 8191242"/>
              <a:gd name="connsiteY6259" fmla="*/ 1761181 h 5359243"/>
              <a:gd name="connsiteX6260" fmla="*/ 5338492 w 8191242"/>
              <a:gd name="connsiteY6260" fmla="*/ 1760929 h 5359243"/>
              <a:gd name="connsiteX6261" fmla="*/ 5726869 w 8191242"/>
              <a:gd name="connsiteY6261" fmla="*/ 1752872 h 5359243"/>
              <a:gd name="connsiteX6262" fmla="*/ 5720595 w 8191242"/>
              <a:gd name="connsiteY6262" fmla="*/ 1754438 h 5359243"/>
              <a:gd name="connsiteX6263" fmla="*/ 5727253 w 8191242"/>
              <a:gd name="connsiteY6263" fmla="*/ 1754438 h 5359243"/>
              <a:gd name="connsiteX6264" fmla="*/ 5719507 w 8191242"/>
              <a:gd name="connsiteY6264" fmla="*/ 1778202 h 5359243"/>
              <a:gd name="connsiteX6265" fmla="*/ 5714667 w 8191242"/>
              <a:gd name="connsiteY6265" fmla="*/ 1764340 h 5359243"/>
              <a:gd name="connsiteX6266" fmla="*/ 5711509 w 8191242"/>
              <a:gd name="connsiteY6266" fmla="*/ 1756706 h 5359243"/>
              <a:gd name="connsiteX6267" fmla="*/ 5687977 w 8191242"/>
              <a:gd name="connsiteY6267" fmla="*/ 1762581 h 5359243"/>
              <a:gd name="connsiteX6268" fmla="*/ 5698532 w 8191242"/>
              <a:gd name="connsiteY6268" fmla="*/ 1771070 h 5359243"/>
              <a:gd name="connsiteX6269" fmla="*/ 5711118 w 8191242"/>
              <a:gd name="connsiteY6269" fmla="*/ 1769045 h 5359243"/>
              <a:gd name="connsiteX6270" fmla="*/ 5710193 w 8191242"/>
              <a:gd name="connsiteY6270" fmla="*/ 1772615 h 5359243"/>
              <a:gd name="connsiteX6271" fmla="*/ 5715021 w 8191242"/>
              <a:gd name="connsiteY6271" fmla="*/ 1781704 h 5359243"/>
              <a:gd name="connsiteX6272" fmla="*/ 5714465 w 8191242"/>
              <a:gd name="connsiteY6272" fmla="*/ 1779079 h 5359243"/>
              <a:gd name="connsiteX6273" fmla="*/ 5727679 w 8191242"/>
              <a:gd name="connsiteY6273" fmla="*/ 1788126 h 5359243"/>
              <a:gd name="connsiteX6274" fmla="*/ 5729413 w 8191242"/>
              <a:gd name="connsiteY6274" fmla="*/ 1789479 h 5359243"/>
              <a:gd name="connsiteX6275" fmla="*/ 5729310 w 8191242"/>
              <a:gd name="connsiteY6275" fmla="*/ 1788210 h 5359243"/>
              <a:gd name="connsiteX6276" fmla="*/ 5734997 w 8191242"/>
              <a:gd name="connsiteY6276" fmla="*/ 1779255 h 5359243"/>
              <a:gd name="connsiteX6277" fmla="*/ 5740820 w 8191242"/>
              <a:gd name="connsiteY6277" fmla="*/ 1798385 h 5359243"/>
              <a:gd name="connsiteX6278" fmla="*/ 5746993 w 8191242"/>
              <a:gd name="connsiteY6278" fmla="*/ 1803206 h 5359243"/>
              <a:gd name="connsiteX6279" fmla="*/ 5746763 w 8191242"/>
              <a:gd name="connsiteY6279" fmla="*/ 1800048 h 5359243"/>
              <a:gd name="connsiteX6280" fmla="*/ 5742742 w 8191242"/>
              <a:gd name="connsiteY6280" fmla="*/ 1790082 h 5359243"/>
              <a:gd name="connsiteX6281" fmla="*/ 5727253 w 8191242"/>
              <a:gd name="connsiteY6281" fmla="*/ 1754438 h 5359243"/>
              <a:gd name="connsiteX6282" fmla="*/ 4958348 w 8191242"/>
              <a:gd name="connsiteY6282" fmla="*/ 1752512 h 5359243"/>
              <a:gd name="connsiteX6283" fmla="*/ 4958341 w 8191242"/>
              <a:gd name="connsiteY6283" fmla="*/ 1753049 h 5359243"/>
              <a:gd name="connsiteX6284" fmla="*/ 4951410 w 8191242"/>
              <a:gd name="connsiteY6284" fmla="*/ 1753553 h 5359243"/>
              <a:gd name="connsiteX6285" fmla="*/ 4959474 w 8191242"/>
              <a:gd name="connsiteY6285" fmla="*/ 1777709 h 5359243"/>
              <a:gd name="connsiteX6286" fmla="*/ 4952418 w 8191242"/>
              <a:gd name="connsiteY6286" fmla="*/ 1781484 h 5359243"/>
              <a:gd name="connsiteX6287" fmla="*/ 4951836 w 8191242"/>
              <a:gd name="connsiteY6287" fmla="*/ 1786281 h 5359243"/>
              <a:gd name="connsiteX6288" fmla="*/ 4953427 w 8191242"/>
              <a:gd name="connsiteY6288" fmla="*/ 1790747 h 5359243"/>
              <a:gd name="connsiteX6289" fmla="*/ 4951451 w 8191242"/>
              <a:gd name="connsiteY6289" fmla="*/ 1789453 h 5359243"/>
              <a:gd name="connsiteX6290" fmla="*/ 4951410 w 8191242"/>
              <a:gd name="connsiteY6290" fmla="*/ 1789788 h 5359243"/>
              <a:gd name="connsiteX6291" fmla="*/ 4950403 w 8191242"/>
              <a:gd name="connsiteY6291" fmla="*/ 1798092 h 5359243"/>
              <a:gd name="connsiteX6292" fmla="*/ 4944995 w 8191242"/>
              <a:gd name="connsiteY6292" fmla="*/ 1800984 h 5359243"/>
              <a:gd name="connsiteX6293" fmla="*/ 4947028 w 8191242"/>
              <a:gd name="connsiteY6293" fmla="*/ 1821347 h 5359243"/>
              <a:gd name="connsiteX6294" fmla="*/ 4964366 w 8191242"/>
              <a:gd name="connsiteY6294" fmla="*/ 1816661 h 5359243"/>
              <a:gd name="connsiteX6295" fmla="*/ 4963534 w 8191242"/>
              <a:gd name="connsiteY6295" fmla="*/ 1814495 h 5359243"/>
              <a:gd name="connsiteX6296" fmla="*/ 4952476 w 8191242"/>
              <a:gd name="connsiteY6296" fmla="*/ 1819528 h 5359243"/>
              <a:gd name="connsiteX6297" fmla="*/ 4957502 w 8191242"/>
              <a:gd name="connsiteY6297" fmla="*/ 1811474 h 5359243"/>
              <a:gd name="connsiteX6298" fmla="*/ 4967073 w 8191242"/>
              <a:gd name="connsiteY6298" fmla="*/ 1804503 h 5359243"/>
              <a:gd name="connsiteX6299" fmla="*/ 4967539 w 8191242"/>
              <a:gd name="connsiteY6299" fmla="*/ 1793813 h 5359243"/>
              <a:gd name="connsiteX6300" fmla="*/ 4959474 w 8191242"/>
              <a:gd name="connsiteY6300" fmla="*/ 1777709 h 5359243"/>
              <a:gd name="connsiteX6301" fmla="*/ 4964460 w 8191242"/>
              <a:gd name="connsiteY6301" fmla="*/ 1759791 h 5359243"/>
              <a:gd name="connsiteX6302" fmla="*/ 4963506 w 8191242"/>
              <a:gd name="connsiteY6302" fmla="*/ 1758916 h 5359243"/>
              <a:gd name="connsiteX6303" fmla="*/ 5370527 w 8191242"/>
              <a:gd name="connsiteY6303" fmla="*/ 1752243 h 5359243"/>
              <a:gd name="connsiteX6304" fmla="*/ 5370914 w 8191242"/>
              <a:gd name="connsiteY6304" fmla="*/ 1752760 h 5359243"/>
              <a:gd name="connsiteX6305" fmla="*/ 5370747 w 8191242"/>
              <a:gd name="connsiteY6305" fmla="*/ 1752878 h 5359243"/>
              <a:gd name="connsiteX6306" fmla="*/ 4993242 w 8191242"/>
              <a:gd name="connsiteY6306" fmla="*/ 1745392 h 5359243"/>
              <a:gd name="connsiteX6307" fmla="*/ 4992737 w 8191242"/>
              <a:gd name="connsiteY6307" fmla="*/ 1745501 h 5359243"/>
              <a:gd name="connsiteX6308" fmla="*/ 4991730 w 8191242"/>
              <a:gd name="connsiteY6308" fmla="*/ 1753553 h 5359243"/>
              <a:gd name="connsiteX6309" fmla="*/ 4980940 w 8191242"/>
              <a:gd name="connsiteY6309" fmla="*/ 1753553 h 5359243"/>
              <a:gd name="connsiteX6310" fmla="*/ 4983665 w 8191242"/>
              <a:gd name="connsiteY6310" fmla="*/ 1760929 h 5359243"/>
              <a:gd name="connsiteX6311" fmla="*/ 4974313 w 8191242"/>
              <a:gd name="connsiteY6311" fmla="*/ 1766576 h 5359243"/>
              <a:gd name="connsiteX6312" fmla="*/ 4973586 w 8191242"/>
              <a:gd name="connsiteY6312" fmla="*/ 1773935 h 5359243"/>
              <a:gd name="connsiteX6313" fmla="*/ 4984674 w 8191242"/>
              <a:gd name="connsiteY6313" fmla="*/ 1805640 h 5359243"/>
              <a:gd name="connsiteX6314" fmla="*/ 4986061 w 8191242"/>
              <a:gd name="connsiteY6314" fmla="*/ 1809647 h 5359243"/>
              <a:gd name="connsiteX6315" fmla="*/ 4999249 w 8191242"/>
              <a:gd name="connsiteY6315" fmla="*/ 1804533 h 5359243"/>
              <a:gd name="connsiteX6316" fmla="*/ 4991730 w 8191242"/>
              <a:gd name="connsiteY6316" fmla="*/ 1785762 h 5359243"/>
              <a:gd name="connsiteX6317" fmla="*/ 5001207 w 8191242"/>
              <a:gd name="connsiteY6317" fmla="*/ 1786393 h 5359243"/>
              <a:gd name="connsiteX6318" fmla="*/ 4999245 w 8191242"/>
              <a:gd name="connsiteY6318" fmla="*/ 1779255 h 5359243"/>
              <a:gd name="connsiteX6319" fmla="*/ 5003504 w 8191242"/>
              <a:gd name="connsiteY6319" fmla="*/ 1781192 h 5359243"/>
              <a:gd name="connsiteX6320" fmla="*/ 5005222 w 8191242"/>
              <a:gd name="connsiteY6320" fmla="*/ 1786660 h 5359243"/>
              <a:gd name="connsiteX6321" fmla="*/ 5006850 w 8191242"/>
              <a:gd name="connsiteY6321" fmla="*/ 1786768 h 5359243"/>
              <a:gd name="connsiteX6322" fmla="*/ 5009707 w 8191242"/>
              <a:gd name="connsiteY6322" fmla="*/ 1788987 h 5359243"/>
              <a:gd name="connsiteX6323" fmla="*/ 5011890 w 8191242"/>
              <a:gd name="connsiteY6323" fmla="*/ 1782523 h 5359243"/>
              <a:gd name="connsiteX6324" fmla="*/ 5021608 w 8191242"/>
              <a:gd name="connsiteY6324" fmla="*/ 1772479 h 5359243"/>
              <a:gd name="connsiteX6325" fmla="*/ 5022900 w 8191242"/>
              <a:gd name="connsiteY6325" fmla="*/ 1772912 h 5359243"/>
              <a:gd name="connsiteX6326" fmla="*/ 5023987 w 8191242"/>
              <a:gd name="connsiteY6326" fmla="*/ 1769657 h 5359243"/>
              <a:gd name="connsiteX6327" fmla="*/ 5007858 w 8191242"/>
              <a:gd name="connsiteY6327" fmla="*/ 1777709 h 5359243"/>
              <a:gd name="connsiteX6328" fmla="*/ 5000802 w 8191242"/>
              <a:gd name="connsiteY6328" fmla="*/ 1760599 h 5359243"/>
              <a:gd name="connsiteX6329" fmla="*/ 5000795 w 8191242"/>
              <a:gd name="connsiteY6329" fmla="*/ 1760442 h 5359243"/>
              <a:gd name="connsiteX6330" fmla="*/ 4999794 w 8191242"/>
              <a:gd name="connsiteY6330" fmla="*/ 1760929 h 5359243"/>
              <a:gd name="connsiteX6331" fmla="*/ 5491291 w 8191242"/>
              <a:gd name="connsiteY6331" fmla="*/ 1745172 h 5359243"/>
              <a:gd name="connsiteX6332" fmla="*/ 5482122 w 8191242"/>
              <a:gd name="connsiteY6332" fmla="*/ 1752711 h 5359243"/>
              <a:gd name="connsiteX6333" fmla="*/ 5487302 w 8191242"/>
              <a:gd name="connsiteY6333" fmla="*/ 1752044 h 5359243"/>
              <a:gd name="connsiteX6334" fmla="*/ 5490704 w 8191242"/>
              <a:gd name="connsiteY6334" fmla="*/ 1747514 h 5359243"/>
              <a:gd name="connsiteX6335" fmla="*/ 6357597 w 8191242"/>
              <a:gd name="connsiteY6335" fmla="*/ 1745054 h 5359243"/>
              <a:gd name="connsiteX6336" fmla="*/ 6330081 w 8191242"/>
              <a:gd name="connsiteY6336" fmla="*/ 1745634 h 5359243"/>
              <a:gd name="connsiteX6337" fmla="*/ 6331102 w 8191242"/>
              <a:gd name="connsiteY6337" fmla="*/ 1753649 h 5359243"/>
              <a:gd name="connsiteX6338" fmla="*/ 6331344 w 8191242"/>
              <a:gd name="connsiteY6338" fmla="*/ 1763766 h 5359243"/>
              <a:gd name="connsiteX6339" fmla="*/ 6323599 w 8191242"/>
              <a:gd name="connsiteY6339" fmla="*/ 1753117 h 5359243"/>
              <a:gd name="connsiteX6340" fmla="*/ 6322578 w 8191242"/>
              <a:gd name="connsiteY6340" fmla="*/ 1750030 h 5359243"/>
              <a:gd name="connsiteX6341" fmla="*/ 6286063 w 8191242"/>
              <a:gd name="connsiteY6341" fmla="*/ 1772481 h 5359243"/>
              <a:gd name="connsiteX6342" fmla="*/ 6290805 w 8191242"/>
              <a:gd name="connsiteY6342" fmla="*/ 1776351 h 5359243"/>
              <a:gd name="connsiteX6343" fmla="*/ 6305568 w 8191242"/>
              <a:gd name="connsiteY6343" fmla="*/ 1797649 h 5359243"/>
              <a:gd name="connsiteX6344" fmla="*/ 6307440 w 8191242"/>
              <a:gd name="connsiteY6344" fmla="*/ 1798531 h 5359243"/>
              <a:gd name="connsiteX6345" fmla="*/ 6320691 w 8191242"/>
              <a:gd name="connsiteY6345" fmla="*/ 1790193 h 5359243"/>
              <a:gd name="connsiteX6346" fmla="*/ 6321421 w 8191242"/>
              <a:gd name="connsiteY6346" fmla="*/ 1788210 h 5359243"/>
              <a:gd name="connsiteX6347" fmla="*/ 6315854 w 8191242"/>
              <a:gd name="connsiteY6347" fmla="*/ 1779255 h 5359243"/>
              <a:gd name="connsiteX6348" fmla="*/ 6329408 w 8191242"/>
              <a:gd name="connsiteY6348" fmla="*/ 1784096 h 5359243"/>
              <a:gd name="connsiteX6349" fmla="*/ 6330648 w 8191242"/>
              <a:gd name="connsiteY6349" fmla="*/ 1784667 h 5359243"/>
              <a:gd name="connsiteX6350" fmla="*/ 6335161 w 8191242"/>
              <a:gd name="connsiteY6350" fmla="*/ 1782813 h 5359243"/>
              <a:gd name="connsiteX6351" fmla="*/ 6335125 w 8191242"/>
              <a:gd name="connsiteY6351" fmla="*/ 1782326 h 5359243"/>
              <a:gd name="connsiteX6352" fmla="*/ 6331344 w 8191242"/>
              <a:gd name="connsiteY6352" fmla="*/ 1771511 h 5359243"/>
              <a:gd name="connsiteX6353" fmla="*/ 6338968 w 8191242"/>
              <a:gd name="connsiteY6353" fmla="*/ 1775262 h 5359243"/>
              <a:gd name="connsiteX6354" fmla="*/ 6339670 w 8191242"/>
              <a:gd name="connsiteY6354" fmla="*/ 1780960 h 5359243"/>
              <a:gd name="connsiteX6355" fmla="*/ 6350116 w 8191242"/>
              <a:gd name="connsiteY6355" fmla="*/ 1776668 h 5359243"/>
              <a:gd name="connsiteX6356" fmla="*/ 6346833 w 8191242"/>
              <a:gd name="connsiteY6356" fmla="*/ 1771511 h 5359243"/>
              <a:gd name="connsiteX6357" fmla="*/ 6364906 w 8191242"/>
              <a:gd name="connsiteY6357" fmla="*/ 1779255 h 5359243"/>
              <a:gd name="connsiteX6358" fmla="*/ 6363065 w 8191242"/>
              <a:gd name="connsiteY6358" fmla="*/ 1790297 h 5359243"/>
              <a:gd name="connsiteX6359" fmla="*/ 6378336 w 8191242"/>
              <a:gd name="connsiteY6359" fmla="*/ 1782011 h 5359243"/>
              <a:gd name="connsiteX6360" fmla="*/ 6369493 w 8191242"/>
              <a:gd name="connsiteY6360" fmla="*/ 1774086 h 5359243"/>
              <a:gd name="connsiteX6361" fmla="*/ 6362808 w 8191242"/>
              <a:gd name="connsiteY6361" fmla="*/ 1759539 h 5359243"/>
              <a:gd name="connsiteX6362" fmla="*/ 5502460 w 8191242"/>
              <a:gd name="connsiteY6362" fmla="*/ 1743525 h 5359243"/>
              <a:gd name="connsiteX6363" fmla="*/ 5498894 w 8191242"/>
              <a:gd name="connsiteY6363" fmla="*/ 1745249 h 5359243"/>
              <a:gd name="connsiteX6364" fmla="*/ 5499776 w 8191242"/>
              <a:gd name="connsiteY6364" fmla="*/ 1761605 h 5359243"/>
              <a:gd name="connsiteX6365" fmla="*/ 5487679 w 8191242"/>
              <a:gd name="connsiteY6365" fmla="*/ 1769657 h 5359243"/>
              <a:gd name="connsiteX6366" fmla="*/ 5486852 w 8191242"/>
              <a:gd name="connsiteY6366" fmla="*/ 1771366 h 5359243"/>
              <a:gd name="connsiteX6367" fmla="*/ 5517476 w 8191242"/>
              <a:gd name="connsiteY6367" fmla="*/ 1754033 h 5359243"/>
              <a:gd name="connsiteX6368" fmla="*/ 5522952 w 8191242"/>
              <a:gd name="connsiteY6368" fmla="*/ 1772124 h 5359243"/>
              <a:gd name="connsiteX6369" fmla="*/ 5523197 w 8191242"/>
              <a:gd name="connsiteY6369" fmla="*/ 1773453 h 5359243"/>
              <a:gd name="connsiteX6370" fmla="*/ 5524220 w 8191242"/>
              <a:gd name="connsiteY6370" fmla="*/ 1773431 h 5359243"/>
              <a:gd name="connsiteX6371" fmla="*/ 5528526 w 8191242"/>
              <a:gd name="connsiteY6371" fmla="*/ 1778958 h 5359243"/>
              <a:gd name="connsiteX6372" fmla="*/ 5524477 w 8191242"/>
              <a:gd name="connsiteY6372" fmla="*/ 1780403 h 5359243"/>
              <a:gd name="connsiteX6373" fmla="*/ 5525591 w 8191242"/>
              <a:gd name="connsiteY6373" fmla="*/ 1786449 h 5359243"/>
              <a:gd name="connsiteX6374" fmla="*/ 5520872 w 8191242"/>
              <a:gd name="connsiteY6374" fmla="*/ 1781688 h 5359243"/>
              <a:gd name="connsiteX6375" fmla="*/ 5509826 w 8191242"/>
              <a:gd name="connsiteY6375" fmla="*/ 1785627 h 5359243"/>
              <a:gd name="connsiteX6376" fmla="*/ 5509883 w 8191242"/>
              <a:gd name="connsiteY6376" fmla="*/ 1788350 h 5359243"/>
              <a:gd name="connsiteX6377" fmla="*/ 5519793 w 8191242"/>
              <a:gd name="connsiteY6377" fmla="*/ 1800367 h 5359243"/>
              <a:gd name="connsiteX6378" fmla="*/ 5520842 w 8191242"/>
              <a:gd name="connsiteY6378" fmla="*/ 1800276 h 5359243"/>
              <a:gd name="connsiteX6379" fmla="*/ 5538189 w 8191242"/>
              <a:gd name="connsiteY6379" fmla="*/ 1791366 h 5359243"/>
              <a:gd name="connsiteX6380" fmla="*/ 5528526 w 8191242"/>
              <a:gd name="connsiteY6380" fmla="*/ 1778958 h 5359243"/>
              <a:gd name="connsiteX6381" fmla="*/ 5532031 w 8191242"/>
              <a:gd name="connsiteY6381" fmla="*/ 1777709 h 5359243"/>
              <a:gd name="connsiteX6382" fmla="*/ 5539087 w 8191242"/>
              <a:gd name="connsiteY6382" fmla="*/ 1788782 h 5359243"/>
              <a:gd name="connsiteX6383" fmla="*/ 5539472 w 8191242"/>
              <a:gd name="connsiteY6383" fmla="*/ 1790707 h 5359243"/>
              <a:gd name="connsiteX6384" fmla="*/ 5553750 w 8191242"/>
              <a:gd name="connsiteY6384" fmla="*/ 1783374 h 5359243"/>
              <a:gd name="connsiteX6385" fmla="*/ 5553548 w 8191242"/>
              <a:gd name="connsiteY6385" fmla="*/ 1780306 h 5359243"/>
              <a:gd name="connsiteX6386" fmla="*/ 5541378 w 8191242"/>
              <a:gd name="connsiteY6386" fmla="*/ 1777424 h 5359243"/>
              <a:gd name="connsiteX6387" fmla="*/ 5553769 w 8191242"/>
              <a:gd name="connsiteY6387" fmla="*/ 1766413 h 5359243"/>
              <a:gd name="connsiteX6388" fmla="*/ 5553805 w 8191242"/>
              <a:gd name="connsiteY6388" fmla="*/ 1766392 h 5359243"/>
              <a:gd name="connsiteX6389" fmla="*/ 5554082 w 8191242"/>
              <a:gd name="connsiteY6389" fmla="*/ 1762439 h 5359243"/>
              <a:gd name="connsiteX6390" fmla="*/ 5548159 w 8191242"/>
              <a:gd name="connsiteY6390" fmla="*/ 1752878 h 5359243"/>
              <a:gd name="connsiteX6391" fmla="*/ 5540095 w 8191242"/>
              <a:gd name="connsiteY6391" fmla="*/ 1777034 h 5359243"/>
              <a:gd name="connsiteX6392" fmla="*/ 5523966 w 8191242"/>
              <a:gd name="connsiteY6392" fmla="*/ 1768981 h 5359243"/>
              <a:gd name="connsiteX6393" fmla="*/ 5517537 w 8191242"/>
              <a:gd name="connsiteY6393" fmla="*/ 1753999 h 5359243"/>
              <a:gd name="connsiteX6394" fmla="*/ 5517476 w 8191242"/>
              <a:gd name="connsiteY6394" fmla="*/ 1754033 h 5359243"/>
              <a:gd name="connsiteX6395" fmla="*/ 5517449 w 8191242"/>
              <a:gd name="connsiteY6395" fmla="*/ 1753943 h 5359243"/>
              <a:gd name="connsiteX6396" fmla="*/ 5517531 w 8191242"/>
              <a:gd name="connsiteY6396" fmla="*/ 1753985 h 5359243"/>
              <a:gd name="connsiteX6397" fmla="*/ 5517297 w 8191242"/>
              <a:gd name="connsiteY6397" fmla="*/ 1753443 h 5359243"/>
              <a:gd name="connsiteX6398" fmla="*/ 5517449 w 8191242"/>
              <a:gd name="connsiteY6398" fmla="*/ 1753943 h 5359243"/>
              <a:gd name="connsiteX6399" fmla="*/ 5501464 w 8191242"/>
              <a:gd name="connsiteY6399" fmla="*/ 1745881 h 5359243"/>
              <a:gd name="connsiteX6400" fmla="*/ 5329271 w 8191242"/>
              <a:gd name="connsiteY6400" fmla="*/ 1742531 h 5359243"/>
              <a:gd name="connsiteX6401" fmla="*/ 5322363 w 8191242"/>
              <a:gd name="connsiteY6401" fmla="*/ 1752878 h 5359243"/>
              <a:gd name="connsiteX6402" fmla="*/ 5329546 w 8191242"/>
              <a:gd name="connsiteY6402" fmla="*/ 1761181 h 5359243"/>
              <a:gd name="connsiteX6403" fmla="*/ 5330430 w 8191242"/>
              <a:gd name="connsiteY6403" fmla="*/ 1761601 h 5359243"/>
              <a:gd name="connsiteX6404" fmla="*/ 5333452 w 8191242"/>
              <a:gd name="connsiteY6404" fmla="*/ 1753553 h 5359243"/>
              <a:gd name="connsiteX6405" fmla="*/ 5330428 w 8191242"/>
              <a:gd name="connsiteY6405" fmla="*/ 1745501 h 5359243"/>
              <a:gd name="connsiteX6406" fmla="*/ 7702220 w 8191242"/>
              <a:gd name="connsiteY6406" fmla="*/ 1742452 h 5359243"/>
              <a:gd name="connsiteX6407" fmla="*/ 7771716 w 8191242"/>
              <a:gd name="connsiteY6407" fmla="*/ 1746588 h 5359243"/>
              <a:gd name="connsiteX6408" fmla="*/ 7771716 w 8191242"/>
              <a:gd name="connsiteY6408" fmla="*/ 1770651 h 5359243"/>
              <a:gd name="connsiteX6409" fmla="*/ 7618347 w 8191242"/>
              <a:gd name="connsiteY6409" fmla="*/ 1834824 h 5359243"/>
              <a:gd name="connsiteX6410" fmla="*/ 7586058 w 8191242"/>
              <a:gd name="connsiteY6410" fmla="*/ 1834824 h 5359243"/>
              <a:gd name="connsiteX6411" fmla="*/ 7618347 w 8191242"/>
              <a:gd name="connsiteY6411" fmla="*/ 1874931 h 5359243"/>
              <a:gd name="connsiteX6412" fmla="*/ 7657988 w 8191242"/>
              <a:gd name="connsiteY6412" fmla="*/ 1868364 h 5359243"/>
              <a:gd name="connsiteX6413" fmla="*/ 7652399 w 8191242"/>
              <a:gd name="connsiteY6413" fmla="*/ 1879692 h 5359243"/>
              <a:gd name="connsiteX6414" fmla="*/ 7618347 w 8191242"/>
              <a:gd name="connsiteY6414" fmla="*/ 1890972 h 5359243"/>
              <a:gd name="connsiteX6415" fmla="*/ 7586058 w 8191242"/>
              <a:gd name="connsiteY6415" fmla="*/ 1842845 h 5359243"/>
              <a:gd name="connsiteX6416" fmla="*/ 7569915 w 8191242"/>
              <a:gd name="connsiteY6416" fmla="*/ 1907014 h 5359243"/>
              <a:gd name="connsiteX6417" fmla="*/ 7569915 w 8191242"/>
              <a:gd name="connsiteY6417" fmla="*/ 1866908 h 5359243"/>
              <a:gd name="connsiteX6418" fmla="*/ 7545698 w 8191242"/>
              <a:gd name="connsiteY6418" fmla="*/ 1858887 h 5359243"/>
              <a:gd name="connsiteX6419" fmla="*/ 7561843 w 8191242"/>
              <a:gd name="connsiteY6419" fmla="*/ 1866908 h 5359243"/>
              <a:gd name="connsiteX6420" fmla="*/ 7553769 w 8191242"/>
              <a:gd name="connsiteY6420" fmla="*/ 1842845 h 5359243"/>
              <a:gd name="connsiteX6421" fmla="*/ 7537626 w 8191242"/>
              <a:gd name="connsiteY6421" fmla="*/ 1882951 h 5359243"/>
              <a:gd name="connsiteX6422" fmla="*/ 7521483 w 8191242"/>
              <a:gd name="connsiteY6422" fmla="*/ 1882951 h 5359243"/>
              <a:gd name="connsiteX6423" fmla="*/ 7537626 w 8191242"/>
              <a:gd name="connsiteY6423" fmla="*/ 1866908 h 5359243"/>
              <a:gd name="connsiteX6424" fmla="*/ 7505339 w 8191242"/>
              <a:gd name="connsiteY6424" fmla="*/ 1866908 h 5359243"/>
              <a:gd name="connsiteX6425" fmla="*/ 7521483 w 8191242"/>
              <a:gd name="connsiteY6425" fmla="*/ 1882951 h 5359243"/>
              <a:gd name="connsiteX6426" fmla="*/ 7497265 w 8191242"/>
              <a:gd name="connsiteY6426" fmla="*/ 1866908 h 5359243"/>
              <a:gd name="connsiteX6427" fmla="*/ 7497265 w 8191242"/>
              <a:gd name="connsiteY6427" fmla="*/ 1915038 h 5359243"/>
              <a:gd name="connsiteX6428" fmla="*/ 7481122 w 8191242"/>
              <a:gd name="connsiteY6428" fmla="*/ 1890972 h 5359243"/>
              <a:gd name="connsiteX6429" fmla="*/ 7473050 w 8191242"/>
              <a:gd name="connsiteY6429" fmla="*/ 1907014 h 5359243"/>
              <a:gd name="connsiteX6430" fmla="*/ 7464979 w 8191242"/>
              <a:gd name="connsiteY6430" fmla="*/ 1866908 h 5359243"/>
              <a:gd name="connsiteX6431" fmla="*/ 7456907 w 8191242"/>
              <a:gd name="connsiteY6431" fmla="*/ 1890972 h 5359243"/>
              <a:gd name="connsiteX6432" fmla="*/ 7456907 w 8191242"/>
              <a:gd name="connsiteY6432" fmla="*/ 1874931 h 5359243"/>
              <a:gd name="connsiteX6433" fmla="*/ 7424619 w 8191242"/>
              <a:gd name="connsiteY6433" fmla="*/ 1923058 h 5359243"/>
              <a:gd name="connsiteX6434" fmla="*/ 7416546 w 8191242"/>
              <a:gd name="connsiteY6434" fmla="*/ 1882951 h 5359243"/>
              <a:gd name="connsiteX6435" fmla="*/ 7392329 w 8191242"/>
              <a:gd name="connsiteY6435" fmla="*/ 1915038 h 5359243"/>
              <a:gd name="connsiteX6436" fmla="*/ 7376185 w 8191242"/>
              <a:gd name="connsiteY6436" fmla="*/ 1915038 h 5359243"/>
              <a:gd name="connsiteX6437" fmla="*/ 7351971 w 8191242"/>
              <a:gd name="connsiteY6437" fmla="*/ 1834824 h 5359243"/>
              <a:gd name="connsiteX6438" fmla="*/ 7368115 w 8191242"/>
              <a:gd name="connsiteY6438" fmla="*/ 1850865 h 5359243"/>
              <a:gd name="connsiteX6439" fmla="*/ 7356006 w 8191242"/>
              <a:gd name="connsiteY6439" fmla="*/ 1826801 h 5359243"/>
              <a:gd name="connsiteX6440" fmla="*/ 7351969 w 8191242"/>
              <a:gd name="connsiteY6440" fmla="*/ 1818778 h 5359243"/>
              <a:gd name="connsiteX6441" fmla="*/ 7351971 w 8191242"/>
              <a:gd name="connsiteY6441" fmla="*/ 1818781 h 5359243"/>
              <a:gd name="connsiteX6442" fmla="*/ 7351971 w 8191242"/>
              <a:gd name="connsiteY6442" fmla="*/ 1786694 h 5359243"/>
              <a:gd name="connsiteX6443" fmla="*/ 7335825 w 8191242"/>
              <a:gd name="connsiteY6443" fmla="*/ 1786694 h 5359243"/>
              <a:gd name="connsiteX6444" fmla="*/ 7335825 w 8191242"/>
              <a:gd name="connsiteY6444" fmla="*/ 1842845 h 5359243"/>
              <a:gd name="connsiteX6445" fmla="*/ 7351971 w 8191242"/>
              <a:gd name="connsiteY6445" fmla="*/ 1834824 h 5359243"/>
              <a:gd name="connsiteX6446" fmla="*/ 7360042 w 8191242"/>
              <a:gd name="connsiteY6446" fmla="*/ 1866908 h 5359243"/>
              <a:gd name="connsiteX6447" fmla="*/ 7351971 w 8191242"/>
              <a:gd name="connsiteY6447" fmla="*/ 1866908 h 5359243"/>
              <a:gd name="connsiteX6448" fmla="*/ 7368115 w 8191242"/>
              <a:gd name="connsiteY6448" fmla="*/ 1907014 h 5359243"/>
              <a:gd name="connsiteX6449" fmla="*/ 7343897 w 8191242"/>
              <a:gd name="connsiteY6449" fmla="*/ 1890972 h 5359243"/>
              <a:gd name="connsiteX6450" fmla="*/ 7351971 w 8191242"/>
              <a:gd name="connsiteY6450" fmla="*/ 1898995 h 5359243"/>
              <a:gd name="connsiteX6451" fmla="*/ 7343897 w 8191242"/>
              <a:gd name="connsiteY6451" fmla="*/ 1850865 h 5359243"/>
              <a:gd name="connsiteX6452" fmla="*/ 7327754 w 8191242"/>
              <a:gd name="connsiteY6452" fmla="*/ 1898995 h 5359243"/>
              <a:gd name="connsiteX6453" fmla="*/ 7295466 w 8191242"/>
              <a:gd name="connsiteY6453" fmla="*/ 1826801 h 5359243"/>
              <a:gd name="connsiteX6454" fmla="*/ 7319682 w 8191242"/>
              <a:gd name="connsiteY6454" fmla="*/ 1842845 h 5359243"/>
              <a:gd name="connsiteX6455" fmla="*/ 7303539 w 8191242"/>
              <a:gd name="connsiteY6455" fmla="*/ 1802737 h 5359243"/>
              <a:gd name="connsiteX6456" fmla="*/ 7311611 w 8191242"/>
              <a:gd name="connsiteY6456" fmla="*/ 1818781 h 5359243"/>
              <a:gd name="connsiteX6457" fmla="*/ 7319682 w 8191242"/>
              <a:gd name="connsiteY6457" fmla="*/ 1794717 h 5359243"/>
              <a:gd name="connsiteX6458" fmla="*/ 7294458 w 8191242"/>
              <a:gd name="connsiteY6458" fmla="*/ 1805745 h 5359243"/>
              <a:gd name="connsiteX6459" fmla="*/ 7288191 w 8191242"/>
              <a:gd name="connsiteY6459" fmla="*/ 1831540 h 5359243"/>
              <a:gd name="connsiteX6460" fmla="*/ 7284998 w 8191242"/>
              <a:gd name="connsiteY6460" fmla="*/ 1819656 h 5359243"/>
              <a:gd name="connsiteX6461" fmla="*/ 7273053 w 8191242"/>
              <a:gd name="connsiteY6461" fmla="*/ 1811925 h 5359243"/>
              <a:gd name="connsiteX6462" fmla="*/ 7280331 w 8191242"/>
              <a:gd name="connsiteY6462" fmla="*/ 1812764 h 5359243"/>
              <a:gd name="connsiteX6463" fmla="*/ 7295466 w 8191242"/>
              <a:gd name="connsiteY6463" fmla="*/ 1802737 h 5359243"/>
              <a:gd name="connsiteX6464" fmla="*/ 7271250 w 8191242"/>
              <a:gd name="connsiteY6464" fmla="*/ 1794717 h 5359243"/>
              <a:gd name="connsiteX6465" fmla="*/ 7263178 w 8191242"/>
              <a:gd name="connsiteY6465" fmla="*/ 1810757 h 5359243"/>
              <a:gd name="connsiteX6466" fmla="*/ 7241610 w 8191242"/>
              <a:gd name="connsiteY6466" fmla="*/ 1805119 h 5359243"/>
              <a:gd name="connsiteX6467" fmla="*/ 7241212 w 8191242"/>
              <a:gd name="connsiteY6467" fmla="*/ 1804436 h 5359243"/>
              <a:gd name="connsiteX6468" fmla="*/ 7242084 w 8191242"/>
              <a:gd name="connsiteY6468" fmla="*/ 1818959 h 5359243"/>
              <a:gd name="connsiteX6469" fmla="*/ 7249285 w 8191242"/>
              <a:gd name="connsiteY6469" fmla="*/ 1842154 h 5359243"/>
              <a:gd name="connsiteX6470" fmla="*/ 7249285 w 8191242"/>
              <a:gd name="connsiteY6470" fmla="*/ 1809884 h 5359243"/>
              <a:gd name="connsiteX6471" fmla="*/ 7265743 w 8191242"/>
              <a:gd name="connsiteY6471" fmla="*/ 1866356 h 5359243"/>
              <a:gd name="connsiteX6472" fmla="*/ 7249285 w 8191242"/>
              <a:gd name="connsiteY6472" fmla="*/ 1866356 h 5359243"/>
              <a:gd name="connsiteX6473" fmla="*/ 7216371 w 8191242"/>
              <a:gd name="connsiteY6473" fmla="*/ 1809884 h 5359243"/>
              <a:gd name="connsiteX6474" fmla="*/ 7216371 w 8191242"/>
              <a:gd name="connsiteY6474" fmla="*/ 1858290 h 5359243"/>
              <a:gd name="connsiteX6475" fmla="*/ 7208141 w 8191242"/>
              <a:gd name="connsiteY6475" fmla="*/ 1809884 h 5359243"/>
              <a:gd name="connsiteX6476" fmla="*/ 7166997 w 8191242"/>
              <a:gd name="connsiteY6476" fmla="*/ 1793748 h 5359243"/>
              <a:gd name="connsiteX6477" fmla="*/ 7158769 w 8191242"/>
              <a:gd name="connsiteY6477" fmla="*/ 1801815 h 5359243"/>
              <a:gd name="connsiteX6478" fmla="*/ 7150539 w 8191242"/>
              <a:gd name="connsiteY6478" fmla="*/ 1801815 h 5359243"/>
              <a:gd name="connsiteX6479" fmla="*/ 7142311 w 8191242"/>
              <a:gd name="connsiteY6479" fmla="*/ 1793748 h 5359243"/>
              <a:gd name="connsiteX6480" fmla="*/ 7134082 w 8191242"/>
              <a:gd name="connsiteY6480" fmla="*/ 1777613 h 5359243"/>
              <a:gd name="connsiteX6481" fmla="*/ 7183455 w 8191242"/>
              <a:gd name="connsiteY6481" fmla="*/ 1801815 h 5359243"/>
              <a:gd name="connsiteX6482" fmla="*/ 7212255 w 8191242"/>
              <a:gd name="connsiteY6482" fmla="*/ 1789714 h 5359243"/>
              <a:gd name="connsiteX6483" fmla="*/ 7239247 w 8191242"/>
              <a:gd name="connsiteY6483" fmla="*/ 1801057 h 5359243"/>
              <a:gd name="connsiteX6484" fmla="*/ 7230889 w 8191242"/>
              <a:gd name="connsiteY6484" fmla="*/ 1786694 h 5359243"/>
              <a:gd name="connsiteX6485" fmla="*/ 7392329 w 8191242"/>
              <a:gd name="connsiteY6485" fmla="*/ 1778674 h 5359243"/>
              <a:gd name="connsiteX6486" fmla="*/ 7425628 w 8191242"/>
              <a:gd name="connsiteY6486" fmla="*/ 1756615 h 5359243"/>
              <a:gd name="connsiteX6487" fmla="*/ 7459205 w 8191242"/>
              <a:gd name="connsiteY6487" fmla="*/ 1768592 h 5359243"/>
              <a:gd name="connsiteX6488" fmla="*/ 7458330 w 8191242"/>
              <a:gd name="connsiteY6488" fmla="*/ 1761801 h 5359243"/>
              <a:gd name="connsiteX6489" fmla="*/ 7459774 w 8191242"/>
              <a:gd name="connsiteY6489" fmla="*/ 1768795 h 5359243"/>
              <a:gd name="connsiteX6490" fmla="*/ 7464979 w 8191242"/>
              <a:gd name="connsiteY6490" fmla="*/ 1770651 h 5359243"/>
              <a:gd name="connsiteX6491" fmla="*/ 7621375 w 8191242"/>
              <a:gd name="connsiteY6491" fmla="*/ 1743580 h 5359243"/>
              <a:gd name="connsiteX6492" fmla="*/ 7702220 w 8191242"/>
              <a:gd name="connsiteY6492" fmla="*/ 1742452 h 5359243"/>
              <a:gd name="connsiteX6493" fmla="*/ 5315008 w 8191242"/>
              <a:gd name="connsiteY6493" fmla="*/ 1741997 h 5359243"/>
              <a:gd name="connsiteX6494" fmla="*/ 5313549 w 8191242"/>
              <a:gd name="connsiteY6494" fmla="*/ 1742580 h 5359243"/>
              <a:gd name="connsiteX6495" fmla="*/ 5314299 w 8191242"/>
              <a:gd name="connsiteY6495" fmla="*/ 1744825 h 5359243"/>
              <a:gd name="connsiteX6496" fmla="*/ 5153910 w 8191242"/>
              <a:gd name="connsiteY6496" fmla="*/ 1740702 h 5359243"/>
              <a:gd name="connsiteX6497" fmla="*/ 5152761 w 8191242"/>
              <a:gd name="connsiteY6497" fmla="*/ 1741223 h 5359243"/>
              <a:gd name="connsiteX6498" fmla="*/ 5151767 w 8191242"/>
              <a:gd name="connsiteY6498" fmla="*/ 1743406 h 5359243"/>
              <a:gd name="connsiteX6499" fmla="*/ 5149989 w 8191242"/>
              <a:gd name="connsiteY6499" fmla="*/ 1752878 h 5359243"/>
              <a:gd name="connsiteX6500" fmla="*/ 5153013 w 8191242"/>
              <a:gd name="connsiteY6500" fmla="*/ 1768981 h 5359243"/>
              <a:gd name="connsiteX6501" fmla="*/ 5142555 w 8191242"/>
              <a:gd name="connsiteY6501" fmla="*/ 1763571 h 5359243"/>
              <a:gd name="connsiteX6502" fmla="*/ 5142551 w 8191242"/>
              <a:gd name="connsiteY6502" fmla="*/ 1763463 h 5359243"/>
              <a:gd name="connsiteX6503" fmla="*/ 5137236 w 8191242"/>
              <a:gd name="connsiteY6503" fmla="*/ 1765370 h 5359243"/>
              <a:gd name="connsiteX6504" fmla="*/ 5137595 w 8191242"/>
              <a:gd name="connsiteY6504" fmla="*/ 1769248 h 5359243"/>
              <a:gd name="connsiteX6505" fmla="*/ 5142556 w 8191242"/>
              <a:gd name="connsiteY6505" fmla="*/ 1781987 h 5359243"/>
              <a:gd name="connsiteX6506" fmla="*/ 5140288 w 8191242"/>
              <a:gd name="connsiteY6506" fmla="*/ 1783497 h 5359243"/>
              <a:gd name="connsiteX6507" fmla="*/ 5143678 w 8191242"/>
              <a:gd name="connsiteY6507" fmla="*/ 1786045 h 5359243"/>
              <a:gd name="connsiteX6508" fmla="*/ 5139785 w 8191242"/>
              <a:gd name="connsiteY6508" fmla="*/ 1788646 h 5359243"/>
              <a:gd name="connsiteX6509" fmla="*/ 5136887 w 8191242"/>
              <a:gd name="connsiteY6509" fmla="*/ 1801190 h 5359243"/>
              <a:gd name="connsiteX6510" fmla="*/ 5153013 w 8191242"/>
              <a:gd name="connsiteY6510" fmla="*/ 1801190 h 5359243"/>
              <a:gd name="connsiteX6511" fmla="*/ 5160321 w 8191242"/>
              <a:gd name="connsiteY6511" fmla="*/ 1794396 h 5359243"/>
              <a:gd name="connsiteX6512" fmla="*/ 5165176 w 8191242"/>
              <a:gd name="connsiteY6512" fmla="*/ 1794812 h 5359243"/>
              <a:gd name="connsiteX6513" fmla="*/ 5164553 w 8191242"/>
              <a:gd name="connsiteY6513" fmla="*/ 1793078 h 5359243"/>
              <a:gd name="connsiteX6514" fmla="*/ 5161885 w 8191242"/>
              <a:gd name="connsiteY6514" fmla="*/ 1785168 h 5359243"/>
              <a:gd name="connsiteX6515" fmla="*/ 5175523 w 8191242"/>
              <a:gd name="connsiteY6515" fmla="*/ 1797540 h 5359243"/>
              <a:gd name="connsiteX6516" fmla="*/ 5185270 w 8191242"/>
              <a:gd name="connsiteY6516" fmla="*/ 1801190 h 5359243"/>
              <a:gd name="connsiteX6517" fmla="*/ 5170103 w 8191242"/>
              <a:gd name="connsiteY6517" fmla="*/ 1782931 h 5359243"/>
              <a:gd name="connsiteX6518" fmla="*/ 5167910 w 8191242"/>
              <a:gd name="connsiteY6518" fmla="*/ 1780037 h 5359243"/>
              <a:gd name="connsiteX6519" fmla="*/ 5153891 w 8191242"/>
              <a:gd name="connsiteY6519" fmla="*/ 1784287 h 5359243"/>
              <a:gd name="connsiteX6520" fmla="*/ 5153013 w 8191242"/>
              <a:gd name="connsiteY6520" fmla="*/ 1785762 h 5359243"/>
              <a:gd name="connsiteX6521" fmla="*/ 5153013 w 8191242"/>
              <a:gd name="connsiteY6521" fmla="*/ 1784553 h 5359243"/>
              <a:gd name="connsiteX6522" fmla="*/ 5151422 w 8191242"/>
              <a:gd name="connsiteY6522" fmla="*/ 1785035 h 5359243"/>
              <a:gd name="connsiteX6523" fmla="*/ 5153013 w 8191242"/>
              <a:gd name="connsiteY6523" fmla="*/ 1783193 h 5359243"/>
              <a:gd name="connsiteX6524" fmla="*/ 5153013 w 8191242"/>
              <a:gd name="connsiteY6524" fmla="*/ 1774690 h 5359243"/>
              <a:gd name="connsiteX6525" fmla="*/ 5153013 w 8191242"/>
              <a:gd name="connsiteY6525" fmla="*/ 1769657 h 5359243"/>
              <a:gd name="connsiteX6526" fmla="*/ 5157045 w 8191242"/>
              <a:gd name="connsiteY6526" fmla="*/ 1756573 h 5359243"/>
              <a:gd name="connsiteX6527" fmla="*/ 5157279 w 8191242"/>
              <a:gd name="connsiteY6527" fmla="*/ 1755463 h 5359243"/>
              <a:gd name="connsiteX6528" fmla="*/ 5401773 w 8191242"/>
              <a:gd name="connsiteY6528" fmla="*/ 1740463 h 5359243"/>
              <a:gd name="connsiteX6529" fmla="*/ 5403005 w 8191242"/>
              <a:gd name="connsiteY6529" fmla="*/ 1745501 h 5359243"/>
              <a:gd name="connsiteX6530" fmla="*/ 5404703 w 8191242"/>
              <a:gd name="connsiteY6530" fmla="*/ 1741262 h 5359243"/>
              <a:gd name="connsiteX6531" fmla="*/ 5403005 w 8191242"/>
              <a:gd name="connsiteY6531" fmla="*/ 1740799 h 5359243"/>
              <a:gd name="connsiteX6532" fmla="*/ 5511253 w 8191242"/>
              <a:gd name="connsiteY6532" fmla="*/ 1739359 h 5359243"/>
              <a:gd name="connsiteX6533" fmla="*/ 5510863 w 8191242"/>
              <a:gd name="connsiteY6533" fmla="*/ 1739462 h 5359243"/>
              <a:gd name="connsiteX6534" fmla="*/ 5510063 w 8191242"/>
              <a:gd name="connsiteY6534" fmla="*/ 1739849 h 5359243"/>
              <a:gd name="connsiteX6535" fmla="*/ 5515354 w 8191242"/>
              <a:gd name="connsiteY6535" fmla="*/ 1748911 h 5359243"/>
              <a:gd name="connsiteX6536" fmla="*/ 5441080 w 8191242"/>
              <a:gd name="connsiteY6536" fmla="*/ 1738570 h 5359243"/>
              <a:gd name="connsiteX6537" fmla="*/ 5433245 w 8191242"/>
              <a:gd name="connsiteY6537" fmla="*/ 1742482 h 5359243"/>
              <a:gd name="connsiteX6538" fmla="*/ 5435133 w 8191242"/>
              <a:gd name="connsiteY6538" fmla="*/ 1752844 h 5359243"/>
              <a:gd name="connsiteX6539" fmla="*/ 5435262 w 8191242"/>
              <a:gd name="connsiteY6539" fmla="*/ 1752878 h 5359243"/>
              <a:gd name="connsiteX6540" fmla="*/ 5440302 w 8191242"/>
              <a:gd name="connsiteY6540" fmla="*/ 1740799 h 5359243"/>
              <a:gd name="connsiteX6541" fmla="*/ 7110847 w 8191242"/>
              <a:gd name="connsiteY6541" fmla="*/ 1738567 h 5359243"/>
              <a:gd name="connsiteX6542" fmla="*/ 7134082 w 8191242"/>
              <a:gd name="connsiteY6542" fmla="*/ 1738567 h 5359243"/>
              <a:gd name="connsiteX6543" fmla="*/ 7149571 w 8191242"/>
              <a:gd name="connsiteY6543" fmla="*/ 1754057 h 5359243"/>
              <a:gd name="connsiteX6544" fmla="*/ 7118592 w 8191242"/>
              <a:gd name="connsiteY6544" fmla="*/ 1761801 h 5359243"/>
              <a:gd name="connsiteX6545" fmla="*/ 7110847 w 8191242"/>
              <a:gd name="connsiteY6545" fmla="*/ 1761801 h 5359243"/>
              <a:gd name="connsiteX6546" fmla="*/ 7110847 w 8191242"/>
              <a:gd name="connsiteY6546" fmla="*/ 1753088 h 5359243"/>
              <a:gd name="connsiteX6547" fmla="*/ 7110847 w 8191242"/>
              <a:gd name="connsiteY6547" fmla="*/ 1752769 h 5359243"/>
              <a:gd name="connsiteX6548" fmla="*/ 5723327 w 8191242"/>
              <a:gd name="connsiteY6548" fmla="*/ 1738381 h 5359243"/>
              <a:gd name="connsiteX6549" fmla="*/ 5723452 w 8191242"/>
              <a:gd name="connsiteY6549" fmla="*/ 1739885 h 5359243"/>
              <a:gd name="connsiteX6550" fmla="*/ 5723869 w 8191242"/>
              <a:gd name="connsiteY6550" fmla="*/ 1740599 h 5359243"/>
              <a:gd name="connsiteX6551" fmla="*/ 5723380 w 8191242"/>
              <a:gd name="connsiteY6551" fmla="*/ 1738597 h 5359243"/>
              <a:gd name="connsiteX6552" fmla="*/ 5764480 w 8191242"/>
              <a:gd name="connsiteY6552" fmla="*/ 1737892 h 5359243"/>
              <a:gd name="connsiteX6553" fmla="*/ 5752902 w 8191242"/>
              <a:gd name="connsiteY6553" fmla="*/ 1738650 h 5359243"/>
              <a:gd name="connsiteX6554" fmla="*/ 5758232 w 8191242"/>
              <a:gd name="connsiteY6554" fmla="*/ 1743047 h 5359243"/>
              <a:gd name="connsiteX6555" fmla="*/ 5378811 w 8191242"/>
              <a:gd name="connsiteY6555" fmla="*/ 1737449 h 5359243"/>
              <a:gd name="connsiteX6556" fmla="*/ 5373771 w 8191242"/>
              <a:gd name="connsiteY6556" fmla="*/ 1748520 h 5359243"/>
              <a:gd name="connsiteX6557" fmla="*/ 5369853 w 8191242"/>
              <a:gd name="connsiteY6557" fmla="*/ 1750299 h 5359243"/>
              <a:gd name="connsiteX6558" fmla="*/ 5370527 w 8191242"/>
              <a:gd name="connsiteY6558" fmla="*/ 1752243 h 5359243"/>
              <a:gd name="connsiteX6559" fmla="*/ 5369270 w 8191242"/>
              <a:gd name="connsiteY6559" fmla="*/ 1750564 h 5359243"/>
              <a:gd name="connsiteX6560" fmla="*/ 5362682 w 8191242"/>
              <a:gd name="connsiteY6560" fmla="*/ 1753553 h 5359243"/>
              <a:gd name="connsiteX6561" fmla="*/ 5362682 w 8191242"/>
              <a:gd name="connsiteY6561" fmla="*/ 1745501 h 5359243"/>
              <a:gd name="connsiteX6562" fmla="*/ 5362682 w 8191242"/>
              <a:gd name="connsiteY6562" fmla="*/ 1741852 h 5359243"/>
              <a:gd name="connsiteX6563" fmla="*/ 5359802 w 8191242"/>
              <a:gd name="connsiteY6563" fmla="*/ 1740037 h 5359243"/>
              <a:gd name="connsiteX6564" fmla="*/ 5352602 w 8191242"/>
              <a:gd name="connsiteY6564" fmla="*/ 1746507 h 5359243"/>
              <a:gd name="connsiteX6565" fmla="*/ 5353088 w 8191242"/>
              <a:gd name="connsiteY6565" fmla="*/ 1750151 h 5359243"/>
              <a:gd name="connsiteX6566" fmla="*/ 5362682 w 8191242"/>
              <a:gd name="connsiteY6566" fmla="*/ 1760929 h 5359243"/>
              <a:gd name="connsiteX6567" fmla="*/ 5370747 w 8191242"/>
              <a:gd name="connsiteY6567" fmla="*/ 1777034 h 5359243"/>
              <a:gd name="connsiteX6568" fmla="*/ 5371755 w 8191242"/>
              <a:gd name="connsiteY6568" fmla="*/ 1753884 h 5359243"/>
              <a:gd name="connsiteX6569" fmla="*/ 5370914 w 8191242"/>
              <a:gd name="connsiteY6569" fmla="*/ 1752760 h 5359243"/>
              <a:gd name="connsiteX6570" fmla="*/ 5380323 w 8191242"/>
              <a:gd name="connsiteY6570" fmla="*/ 1746209 h 5359243"/>
              <a:gd name="connsiteX6571" fmla="*/ 5383289 w 8191242"/>
              <a:gd name="connsiteY6571" fmla="*/ 1746949 h 5359243"/>
              <a:gd name="connsiteX6572" fmla="*/ 5136887 w 8191242"/>
              <a:gd name="connsiteY6572" fmla="*/ 1737449 h 5359243"/>
              <a:gd name="connsiteX6573" fmla="*/ 5132983 w 8191242"/>
              <a:gd name="connsiteY6573" fmla="*/ 1740480 h 5359243"/>
              <a:gd name="connsiteX6574" fmla="*/ 5133900 w 8191242"/>
              <a:gd name="connsiteY6574" fmla="*/ 1747933 h 5359243"/>
              <a:gd name="connsiteX6575" fmla="*/ 5133827 w 8191242"/>
              <a:gd name="connsiteY6575" fmla="*/ 1754157 h 5359243"/>
              <a:gd name="connsiteX6576" fmla="*/ 5135251 w 8191242"/>
              <a:gd name="connsiteY6576" fmla="*/ 1754186 h 5359243"/>
              <a:gd name="connsiteX6577" fmla="*/ 5136760 w 8191242"/>
              <a:gd name="connsiteY6577" fmla="*/ 1749402 h 5359243"/>
              <a:gd name="connsiteX6578" fmla="*/ 5142070 w 8191242"/>
              <a:gd name="connsiteY6578" fmla="*/ 1746872 h 5359243"/>
              <a:gd name="connsiteX6579" fmla="*/ 5142266 w 8191242"/>
              <a:gd name="connsiteY6579" fmla="*/ 1742822 h 5359243"/>
              <a:gd name="connsiteX6580" fmla="*/ 5346215 w 8191242"/>
              <a:gd name="connsiteY6580" fmla="*/ 1737393 h 5359243"/>
              <a:gd name="connsiteX6581" fmla="*/ 5346482 w 8191242"/>
              <a:gd name="connsiteY6581" fmla="*/ 1738092 h 5359243"/>
              <a:gd name="connsiteX6582" fmla="*/ 5346554 w 8191242"/>
              <a:gd name="connsiteY6582" fmla="*/ 1737449 h 5359243"/>
              <a:gd name="connsiteX6583" fmla="*/ 5185270 w 8191242"/>
              <a:gd name="connsiteY6583" fmla="*/ 1736773 h 5359243"/>
              <a:gd name="connsiteX6584" fmla="*/ 5194188 w 8191242"/>
              <a:gd name="connsiteY6584" fmla="*/ 1753535 h 5359243"/>
              <a:gd name="connsiteX6585" fmla="*/ 5199475 w 8191242"/>
              <a:gd name="connsiteY6585" fmla="*/ 1739502 h 5359243"/>
              <a:gd name="connsiteX6586" fmla="*/ 5196611 w 8191242"/>
              <a:gd name="connsiteY6586" fmla="*/ 1743567 h 5359243"/>
              <a:gd name="connsiteX6587" fmla="*/ 5185270 w 8191242"/>
              <a:gd name="connsiteY6587" fmla="*/ 1736773 h 5359243"/>
              <a:gd name="connsiteX6588" fmla="*/ 4963838 w 8191242"/>
              <a:gd name="connsiteY6588" fmla="*/ 1736002 h 5359243"/>
              <a:gd name="connsiteX6589" fmla="*/ 4963255 w 8191242"/>
              <a:gd name="connsiteY6589" fmla="*/ 1737150 h 5359243"/>
              <a:gd name="connsiteX6590" fmla="*/ 4964233 w 8191242"/>
              <a:gd name="connsiteY6590" fmla="*/ 1737873 h 5359243"/>
              <a:gd name="connsiteX6591" fmla="*/ 5728896 w 8191242"/>
              <a:gd name="connsiteY6591" fmla="*/ 1735170 h 5359243"/>
              <a:gd name="connsiteX6592" fmla="*/ 5727253 w 8191242"/>
              <a:gd name="connsiteY6592" fmla="*/ 1738597 h 5359243"/>
              <a:gd name="connsiteX6593" fmla="*/ 5730363 w 8191242"/>
              <a:gd name="connsiteY6593" fmla="*/ 1742744 h 5359243"/>
              <a:gd name="connsiteX6594" fmla="*/ 5729501 w 8191242"/>
              <a:gd name="connsiteY6594" fmla="*/ 1735859 h 5359243"/>
              <a:gd name="connsiteX6595" fmla="*/ 7095163 w 8191242"/>
              <a:gd name="connsiteY6595" fmla="*/ 1734245 h 5359243"/>
              <a:gd name="connsiteX6596" fmla="*/ 7110847 w 8191242"/>
              <a:gd name="connsiteY6596" fmla="*/ 1752769 h 5359243"/>
              <a:gd name="connsiteX6597" fmla="*/ 7053246 w 8191242"/>
              <a:gd name="connsiteY6597" fmla="*/ 1777293 h 5359243"/>
              <a:gd name="connsiteX6598" fmla="*/ 7069703 w 8191242"/>
              <a:gd name="connsiteY6598" fmla="*/ 1744592 h 5359243"/>
              <a:gd name="connsiteX6599" fmla="*/ 7095163 w 8191242"/>
              <a:gd name="connsiteY6599" fmla="*/ 1734245 h 5359243"/>
              <a:gd name="connsiteX6600" fmla="*/ 5332137 w 8191242"/>
              <a:gd name="connsiteY6600" fmla="*/ 1732732 h 5359243"/>
              <a:gd name="connsiteX6601" fmla="*/ 5332443 w 8191242"/>
              <a:gd name="connsiteY6601" fmla="*/ 1737780 h 5359243"/>
              <a:gd name="connsiteX6602" fmla="*/ 5331526 w 8191242"/>
              <a:gd name="connsiteY6602" fmla="*/ 1739154 h 5359243"/>
              <a:gd name="connsiteX6603" fmla="*/ 5333704 w 8191242"/>
              <a:gd name="connsiteY6603" fmla="*/ 1740594 h 5359243"/>
              <a:gd name="connsiteX6604" fmla="*/ 5334363 w 8191242"/>
              <a:gd name="connsiteY6604" fmla="*/ 1742380 h 5359243"/>
              <a:gd name="connsiteX6605" fmla="*/ 5332244 w 8191242"/>
              <a:gd name="connsiteY6605" fmla="*/ 1732856 h 5359243"/>
              <a:gd name="connsiteX6606" fmla="*/ 5131973 w 8191242"/>
              <a:gd name="connsiteY6606" fmla="*/ 1732543 h 5359243"/>
              <a:gd name="connsiteX6607" fmla="*/ 5132028 w 8191242"/>
              <a:gd name="connsiteY6607" fmla="*/ 1732726 h 5359243"/>
              <a:gd name="connsiteX6608" fmla="*/ 5132533 w 8191242"/>
              <a:gd name="connsiteY6608" fmla="*/ 1736829 h 5359243"/>
              <a:gd name="connsiteX6609" fmla="*/ 5136884 w 8191242"/>
              <a:gd name="connsiteY6609" fmla="*/ 1737449 h 5359243"/>
              <a:gd name="connsiteX6610" fmla="*/ 5420413 w 8191242"/>
              <a:gd name="connsiteY6610" fmla="*/ 1731815 h 5359243"/>
              <a:gd name="connsiteX6611" fmla="*/ 5416111 w 8191242"/>
              <a:gd name="connsiteY6611" fmla="*/ 1738457 h 5359243"/>
              <a:gd name="connsiteX6612" fmla="*/ 5414464 w 8191242"/>
              <a:gd name="connsiteY6612" fmla="*/ 1746013 h 5359243"/>
              <a:gd name="connsiteX6613" fmla="*/ 5417374 w 8191242"/>
              <a:gd name="connsiteY6613" fmla="*/ 1755309 h 5359243"/>
              <a:gd name="connsiteX6614" fmla="*/ 5419133 w 8191242"/>
              <a:gd name="connsiteY6614" fmla="*/ 1753553 h 5359243"/>
              <a:gd name="connsiteX6615" fmla="*/ 5418862 w 8191242"/>
              <a:gd name="connsiteY6615" fmla="*/ 1760063 h 5359243"/>
              <a:gd name="connsiteX6616" fmla="*/ 5419133 w 8191242"/>
              <a:gd name="connsiteY6616" fmla="*/ 1760929 h 5359243"/>
              <a:gd name="connsiteX6617" fmla="*/ 5418738 w 8191242"/>
              <a:gd name="connsiteY6617" fmla="*/ 1763024 h 5359243"/>
              <a:gd name="connsiteX6618" fmla="*/ 5418630 w 8191242"/>
              <a:gd name="connsiteY6618" fmla="*/ 1765630 h 5359243"/>
              <a:gd name="connsiteX6619" fmla="*/ 5418289 w 8191242"/>
              <a:gd name="connsiteY6619" fmla="*/ 1765415 h 5359243"/>
              <a:gd name="connsiteX6620" fmla="*/ 5415983 w 8191242"/>
              <a:gd name="connsiteY6620" fmla="*/ 1777663 h 5359243"/>
              <a:gd name="connsiteX6621" fmla="*/ 5421912 w 8191242"/>
              <a:gd name="connsiteY6621" fmla="*/ 1788138 h 5359243"/>
              <a:gd name="connsiteX6622" fmla="*/ 5422982 w 8191242"/>
              <a:gd name="connsiteY6622" fmla="*/ 1788436 h 5359243"/>
              <a:gd name="connsiteX6623" fmla="*/ 5428307 w 8191242"/>
              <a:gd name="connsiteY6623" fmla="*/ 1785168 h 5359243"/>
              <a:gd name="connsiteX6624" fmla="*/ 5431935 w 8191242"/>
              <a:gd name="connsiteY6624" fmla="*/ 1793520 h 5359243"/>
              <a:gd name="connsiteX6625" fmla="*/ 5455405 w 8191242"/>
              <a:gd name="connsiteY6625" fmla="*/ 1784956 h 5359243"/>
              <a:gd name="connsiteX6626" fmla="*/ 5451827 w 8191242"/>
              <a:gd name="connsiteY6626" fmla="*/ 1770013 h 5359243"/>
              <a:gd name="connsiteX6627" fmla="*/ 5462479 w 8191242"/>
              <a:gd name="connsiteY6627" fmla="*/ 1778714 h 5359243"/>
              <a:gd name="connsiteX6628" fmla="*/ 5463569 w 8191242"/>
              <a:gd name="connsiteY6628" fmla="*/ 1781978 h 5359243"/>
              <a:gd name="connsiteX6629" fmla="*/ 5475615 w 8191242"/>
              <a:gd name="connsiteY6629" fmla="*/ 1777582 h 5359243"/>
              <a:gd name="connsiteX6630" fmla="*/ 5478608 w 8191242"/>
              <a:gd name="connsiteY6630" fmla="*/ 1765631 h 5359243"/>
              <a:gd name="connsiteX6631" fmla="*/ 5476524 w 8191242"/>
              <a:gd name="connsiteY6631" fmla="*/ 1757313 h 5359243"/>
              <a:gd name="connsiteX6632" fmla="*/ 5474575 w 8191242"/>
              <a:gd name="connsiteY6632" fmla="*/ 1758916 h 5359243"/>
              <a:gd name="connsiteX6633" fmla="*/ 5452400 w 8191242"/>
              <a:gd name="connsiteY6633" fmla="*/ 1760841 h 5359243"/>
              <a:gd name="connsiteX6634" fmla="*/ 5451505 w 8191242"/>
              <a:gd name="connsiteY6634" fmla="*/ 1768667 h 5359243"/>
              <a:gd name="connsiteX6635" fmla="*/ 5450378 w 8191242"/>
              <a:gd name="connsiteY6635" fmla="*/ 1763961 h 5359243"/>
              <a:gd name="connsiteX6636" fmla="*/ 5448366 w 8191242"/>
              <a:gd name="connsiteY6636" fmla="*/ 1769988 h 5359243"/>
              <a:gd name="connsiteX6637" fmla="*/ 5451390 w 8191242"/>
              <a:gd name="connsiteY6637" fmla="*/ 1785085 h 5359243"/>
              <a:gd name="connsiteX6638" fmla="*/ 5419133 w 8191242"/>
              <a:gd name="connsiteY6638" fmla="*/ 1760929 h 5359243"/>
              <a:gd name="connsiteX6639" fmla="*/ 5427198 w 8191242"/>
              <a:gd name="connsiteY6639" fmla="*/ 1750864 h 5359243"/>
              <a:gd name="connsiteX6640" fmla="*/ 5434553 w 8191242"/>
              <a:gd name="connsiteY6640" fmla="*/ 1752700 h 5359243"/>
              <a:gd name="connsiteX6641" fmla="*/ 5426063 w 8191242"/>
              <a:gd name="connsiteY6641" fmla="*/ 1742482 h 5359243"/>
              <a:gd name="connsiteX6642" fmla="*/ 5427242 w 8191242"/>
              <a:gd name="connsiteY6642" fmla="*/ 1736389 h 5359243"/>
              <a:gd name="connsiteX6643" fmla="*/ 5425182 w 8191242"/>
              <a:gd name="connsiteY6643" fmla="*/ 1735766 h 5359243"/>
              <a:gd name="connsiteX6644" fmla="*/ 6917228 w 8191242"/>
              <a:gd name="connsiteY6644" fmla="*/ 1730822 h 5359243"/>
              <a:gd name="connsiteX6645" fmla="*/ 6923038 w 8191242"/>
              <a:gd name="connsiteY6645" fmla="*/ 1754057 h 5359243"/>
              <a:gd name="connsiteX6646" fmla="*/ 6940463 w 8191242"/>
              <a:gd name="connsiteY6646" fmla="*/ 1777291 h 5359243"/>
              <a:gd name="connsiteX6647" fmla="*/ 6933444 w 8191242"/>
              <a:gd name="connsiteY6647" fmla="*/ 1785763 h 5359243"/>
              <a:gd name="connsiteX6648" fmla="*/ 6909483 w 8191242"/>
              <a:gd name="connsiteY6648" fmla="*/ 1761801 h 5359243"/>
              <a:gd name="connsiteX6649" fmla="*/ 6893994 w 8191242"/>
              <a:gd name="connsiteY6649" fmla="*/ 1761801 h 5359243"/>
              <a:gd name="connsiteX6650" fmla="*/ 6901738 w 8191242"/>
              <a:gd name="connsiteY6650" fmla="*/ 1785035 h 5359243"/>
              <a:gd name="connsiteX6651" fmla="*/ 6893994 w 8191242"/>
              <a:gd name="connsiteY6651" fmla="*/ 1785035 h 5359243"/>
              <a:gd name="connsiteX6652" fmla="*/ 6886250 w 8191242"/>
              <a:gd name="connsiteY6652" fmla="*/ 1746312 h 5359243"/>
              <a:gd name="connsiteX6653" fmla="*/ 6901738 w 8191242"/>
              <a:gd name="connsiteY6653" fmla="*/ 1761801 h 5359243"/>
              <a:gd name="connsiteX6654" fmla="*/ 6917228 w 8191242"/>
              <a:gd name="connsiteY6654" fmla="*/ 1730822 h 5359243"/>
              <a:gd name="connsiteX6655" fmla="*/ 5774412 w 8191242"/>
              <a:gd name="connsiteY6655" fmla="*/ 1730022 h 5359243"/>
              <a:gd name="connsiteX6656" fmla="*/ 5774356 w 8191242"/>
              <a:gd name="connsiteY6656" fmla="*/ 1730069 h 5359243"/>
              <a:gd name="connsiteX6657" fmla="*/ 5775014 w 8191242"/>
              <a:gd name="connsiteY6657" fmla="*/ 1731126 h 5359243"/>
              <a:gd name="connsiteX6658" fmla="*/ 5386875 w 8191242"/>
              <a:gd name="connsiteY6658" fmla="*/ 1729397 h 5359243"/>
              <a:gd name="connsiteX6659" fmla="*/ 5394940 w 8191242"/>
              <a:gd name="connsiteY6659" fmla="*/ 1753553 h 5359243"/>
              <a:gd name="connsiteX6660" fmla="*/ 5394511 w 8191242"/>
              <a:gd name="connsiteY6660" fmla="*/ 1754039 h 5359243"/>
              <a:gd name="connsiteX6661" fmla="*/ 5403005 w 8191242"/>
              <a:gd name="connsiteY6661" fmla="*/ 1760929 h 5359243"/>
              <a:gd name="connsiteX6662" fmla="*/ 5407858 w 8191242"/>
              <a:gd name="connsiteY6662" fmla="*/ 1758160 h 5359243"/>
              <a:gd name="connsiteX6663" fmla="*/ 5396452 w 8191242"/>
              <a:gd name="connsiteY6663" fmla="*/ 1744495 h 5359243"/>
              <a:gd name="connsiteX6664" fmla="*/ 5386875 w 8191242"/>
              <a:gd name="connsiteY6664" fmla="*/ 1729397 h 5359243"/>
              <a:gd name="connsiteX6665" fmla="*/ 5169142 w 8191242"/>
              <a:gd name="connsiteY6665" fmla="*/ 1729397 h 5359243"/>
              <a:gd name="connsiteX6666" fmla="*/ 5167324 w 8191242"/>
              <a:gd name="connsiteY6666" fmla="*/ 1733330 h 5359243"/>
              <a:gd name="connsiteX6667" fmla="*/ 5169142 w 8191242"/>
              <a:gd name="connsiteY6667" fmla="*/ 1744825 h 5359243"/>
              <a:gd name="connsiteX6668" fmla="*/ 5169142 w 8191242"/>
              <a:gd name="connsiteY6668" fmla="*/ 1768981 h 5359243"/>
              <a:gd name="connsiteX6669" fmla="*/ 5169254 w 8191242"/>
              <a:gd name="connsiteY6669" fmla="*/ 1769111 h 5359243"/>
              <a:gd name="connsiteX6670" fmla="*/ 5177620 w 8191242"/>
              <a:gd name="connsiteY6670" fmla="*/ 1765188 h 5359243"/>
              <a:gd name="connsiteX6671" fmla="*/ 5175946 w 8191242"/>
              <a:gd name="connsiteY6671" fmla="*/ 1759466 h 5359243"/>
              <a:gd name="connsiteX6672" fmla="*/ 5177206 w 8191242"/>
              <a:gd name="connsiteY6672" fmla="*/ 1753553 h 5359243"/>
              <a:gd name="connsiteX6673" fmla="*/ 5169142 w 8191242"/>
              <a:gd name="connsiteY6673" fmla="*/ 1729397 h 5359243"/>
              <a:gd name="connsiteX6674" fmla="*/ 7165936 w 8191242"/>
              <a:gd name="connsiteY6674" fmla="*/ 1727807 h 5359243"/>
              <a:gd name="connsiteX6675" fmla="*/ 7157871 w 8191242"/>
              <a:gd name="connsiteY6675" fmla="*/ 1735859 h 5359243"/>
              <a:gd name="connsiteX6676" fmla="*/ 7182064 w 8191242"/>
              <a:gd name="connsiteY6676" fmla="*/ 1727807 h 5359243"/>
              <a:gd name="connsiteX6677" fmla="*/ 7198191 w 8191242"/>
              <a:gd name="connsiteY6677" fmla="*/ 1735859 h 5359243"/>
              <a:gd name="connsiteX6678" fmla="*/ 7157871 w 8191242"/>
              <a:gd name="connsiteY6678" fmla="*/ 1751963 h 5359243"/>
              <a:gd name="connsiteX6679" fmla="*/ 7165936 w 8191242"/>
              <a:gd name="connsiteY6679" fmla="*/ 1727807 h 5359243"/>
              <a:gd name="connsiteX6680" fmla="*/ 5738573 w 8191242"/>
              <a:gd name="connsiteY6680" fmla="*/ 1727807 h 5359243"/>
              <a:gd name="connsiteX6681" fmla="*/ 5737565 w 8191242"/>
              <a:gd name="connsiteY6681" fmla="*/ 1738879 h 5359243"/>
              <a:gd name="connsiteX6682" fmla="*/ 5730984 w 8191242"/>
              <a:gd name="connsiteY6682" fmla="*/ 1743573 h 5359243"/>
              <a:gd name="connsiteX6683" fmla="*/ 5740806 w 8191242"/>
              <a:gd name="connsiteY6683" fmla="*/ 1756667 h 5359243"/>
              <a:gd name="connsiteX6684" fmla="*/ 5744599 w 8191242"/>
              <a:gd name="connsiteY6684" fmla="*/ 1763802 h 5359243"/>
              <a:gd name="connsiteX6685" fmla="*/ 5745977 w 8191242"/>
              <a:gd name="connsiteY6685" fmla="*/ 1763997 h 5359243"/>
              <a:gd name="connsiteX6686" fmla="*/ 5746452 w 8191242"/>
              <a:gd name="connsiteY6686" fmla="*/ 1767288 h 5359243"/>
              <a:gd name="connsiteX6687" fmla="*/ 5748063 w 8191242"/>
              <a:gd name="connsiteY6687" fmla="*/ 1770318 h 5359243"/>
              <a:gd name="connsiteX6688" fmla="*/ 5760461 w 8191242"/>
              <a:gd name="connsiteY6688" fmla="*/ 1761988 h 5359243"/>
              <a:gd name="connsiteX6689" fmla="*/ 5803917 w 8191242"/>
              <a:gd name="connsiteY6689" fmla="*/ 1771037 h 5359243"/>
              <a:gd name="connsiteX6690" fmla="*/ 5820182 w 8191242"/>
              <a:gd name="connsiteY6690" fmla="*/ 1754949 h 5359243"/>
              <a:gd name="connsiteX6691" fmla="*/ 5803917 w 8191242"/>
              <a:gd name="connsiteY6691" fmla="*/ 1754949 h 5359243"/>
              <a:gd name="connsiteX6692" fmla="*/ 5804067 w 8191242"/>
              <a:gd name="connsiteY6692" fmla="*/ 1751287 h 5359243"/>
              <a:gd name="connsiteX6693" fmla="*/ 5800826 w 8191242"/>
              <a:gd name="connsiteY6693" fmla="*/ 1756021 h 5359243"/>
              <a:gd name="connsiteX6694" fmla="*/ 5793082 w 8191242"/>
              <a:gd name="connsiteY6694" fmla="*/ 1739425 h 5359243"/>
              <a:gd name="connsiteX6695" fmla="*/ 5779531 w 8191242"/>
              <a:gd name="connsiteY6695" fmla="*/ 1743574 h 5359243"/>
              <a:gd name="connsiteX6696" fmla="*/ 5771975 w 8191242"/>
              <a:gd name="connsiteY6696" fmla="*/ 1732010 h 5359243"/>
              <a:gd name="connsiteX6697" fmla="*/ 5766004 w 8191242"/>
              <a:gd name="connsiteY6697" fmla="*/ 1736876 h 5359243"/>
              <a:gd name="connsiteX6698" fmla="*/ 5767549 w 8191242"/>
              <a:gd name="connsiteY6698" fmla="*/ 1748938 h 5359243"/>
              <a:gd name="connsiteX6699" fmla="*/ 5758232 w 8191242"/>
              <a:gd name="connsiteY6699" fmla="*/ 1762217 h 5359243"/>
              <a:gd name="connsiteX6700" fmla="*/ 5742742 w 8191242"/>
              <a:gd name="connsiteY6700" fmla="*/ 1736658 h 5359243"/>
              <a:gd name="connsiteX6701" fmla="*/ 5746614 w 8191242"/>
              <a:gd name="connsiteY6701" fmla="*/ 1739853 h 5359243"/>
              <a:gd name="connsiteX6702" fmla="*/ 5748688 w 8191242"/>
              <a:gd name="connsiteY6702" fmla="*/ 1738142 h 5359243"/>
              <a:gd name="connsiteX6703" fmla="*/ 5803615 w 8191242"/>
              <a:gd name="connsiteY6703" fmla="*/ 1726563 h 5359243"/>
              <a:gd name="connsiteX6704" fmla="*/ 5788173 w 8191242"/>
              <a:gd name="connsiteY6704" fmla="*/ 1730404 h 5359243"/>
              <a:gd name="connsiteX6705" fmla="*/ 5793084 w 8191242"/>
              <a:gd name="connsiteY6705" fmla="*/ 1739425 h 5359243"/>
              <a:gd name="connsiteX6706" fmla="*/ 5797923 w 8191242"/>
              <a:gd name="connsiteY6706" fmla="*/ 1736315 h 5359243"/>
              <a:gd name="connsiteX6707" fmla="*/ 5808571 w 8191242"/>
              <a:gd name="connsiteY6707" fmla="*/ 1739425 h 5359243"/>
              <a:gd name="connsiteX6708" fmla="*/ 5804699 w 8191242"/>
              <a:gd name="connsiteY6708" fmla="*/ 1728013 h 5359243"/>
              <a:gd name="connsiteX6709" fmla="*/ 5664999 w 8191242"/>
              <a:gd name="connsiteY6709" fmla="*/ 1726535 h 5359243"/>
              <a:gd name="connsiteX6710" fmla="*/ 5662528 w 8191242"/>
              <a:gd name="connsiteY6710" fmla="*/ 1731926 h 5359243"/>
              <a:gd name="connsiteX6711" fmla="*/ 5658379 w 8191242"/>
              <a:gd name="connsiteY6711" fmla="*/ 1727838 h 5359243"/>
              <a:gd name="connsiteX6712" fmla="*/ 5666158 w 8191242"/>
              <a:gd name="connsiteY6712" fmla="*/ 1724006 h 5359243"/>
              <a:gd name="connsiteX6713" fmla="*/ 5666358 w 8191242"/>
              <a:gd name="connsiteY6713" fmla="*/ 1726267 h 5359243"/>
              <a:gd name="connsiteX6714" fmla="*/ 5664999 w 8191242"/>
              <a:gd name="connsiteY6714" fmla="*/ 1726535 h 5359243"/>
              <a:gd name="connsiteX6715" fmla="*/ 5687373 w 8191242"/>
              <a:gd name="connsiteY6715" fmla="*/ 1722947 h 5359243"/>
              <a:gd name="connsiteX6716" fmla="*/ 5687424 w 8191242"/>
              <a:gd name="connsiteY6716" fmla="*/ 1723752 h 5359243"/>
              <a:gd name="connsiteX6717" fmla="*/ 5687237 w 8191242"/>
              <a:gd name="connsiteY6717" fmla="*/ 1723228 h 5359243"/>
              <a:gd name="connsiteX6718" fmla="*/ 4970717 w 8191242"/>
              <a:gd name="connsiteY6718" fmla="*/ 1720223 h 5359243"/>
              <a:gd name="connsiteX6719" fmla="*/ 4967000 w 8191242"/>
              <a:gd name="connsiteY6719" fmla="*/ 1723367 h 5359243"/>
              <a:gd name="connsiteX6720" fmla="*/ 4965900 w 8191242"/>
              <a:gd name="connsiteY6720" fmla="*/ 1723239 h 5359243"/>
              <a:gd name="connsiteX6721" fmla="*/ 4966542 w 8191242"/>
              <a:gd name="connsiteY6721" fmla="*/ 1725389 h 5359243"/>
              <a:gd name="connsiteX6722" fmla="*/ 4971569 w 8191242"/>
              <a:gd name="connsiteY6722" fmla="*/ 1728265 h 5359243"/>
              <a:gd name="connsiteX6723" fmla="*/ 4973591 w 8191242"/>
              <a:gd name="connsiteY6723" fmla="*/ 1728286 h 5359243"/>
              <a:gd name="connsiteX6724" fmla="*/ 4972578 w 8191242"/>
              <a:gd name="connsiteY6724" fmla="*/ 1726709 h 5359243"/>
              <a:gd name="connsiteX6725" fmla="*/ 5828025 w 8191242"/>
              <a:gd name="connsiteY6725" fmla="*/ 1720163 h 5359243"/>
              <a:gd name="connsiteX6726" fmla="*/ 5822159 w 8191242"/>
              <a:gd name="connsiteY6726" fmla="*/ 1721950 h 5359243"/>
              <a:gd name="connsiteX6727" fmla="*/ 5812382 w 8191242"/>
              <a:gd name="connsiteY6727" fmla="*/ 1724382 h 5359243"/>
              <a:gd name="connsiteX6728" fmla="*/ 5816316 w 8191242"/>
              <a:gd name="connsiteY6728" fmla="*/ 1731126 h 5359243"/>
              <a:gd name="connsiteX6729" fmla="*/ 5811476 w 8191242"/>
              <a:gd name="connsiteY6729" fmla="*/ 1740462 h 5359243"/>
              <a:gd name="connsiteX6730" fmla="*/ 5807600 w 8191242"/>
              <a:gd name="connsiteY6730" fmla="*/ 1746123 h 5359243"/>
              <a:gd name="connsiteX6731" fmla="*/ 5813065 w 8191242"/>
              <a:gd name="connsiteY6731" fmla="*/ 1746907 h 5359243"/>
              <a:gd name="connsiteX6732" fmla="*/ 5823357 w 8191242"/>
              <a:gd name="connsiteY6732" fmla="*/ 1748164 h 5359243"/>
              <a:gd name="connsiteX6733" fmla="*/ 5824123 w 8191242"/>
              <a:gd name="connsiteY6733" fmla="*/ 1746725 h 5359243"/>
              <a:gd name="connsiteX6734" fmla="*/ 5823168 w 8191242"/>
              <a:gd name="connsiteY6734" fmla="*/ 1745460 h 5359243"/>
              <a:gd name="connsiteX6735" fmla="*/ 5825014 w 8191242"/>
              <a:gd name="connsiteY6735" fmla="*/ 1745054 h 5359243"/>
              <a:gd name="connsiteX6736" fmla="*/ 5828312 w 8191242"/>
              <a:gd name="connsiteY6736" fmla="*/ 1738864 h 5359243"/>
              <a:gd name="connsiteX6737" fmla="*/ 5831741 w 8191242"/>
              <a:gd name="connsiteY6737" fmla="*/ 1743574 h 5359243"/>
              <a:gd name="connsiteX6738" fmla="*/ 5832942 w 8191242"/>
              <a:gd name="connsiteY6738" fmla="*/ 1743309 h 5359243"/>
              <a:gd name="connsiteX6739" fmla="*/ 5836257 w 8191242"/>
              <a:gd name="connsiteY6739" fmla="*/ 1745097 h 5359243"/>
              <a:gd name="connsiteX6740" fmla="*/ 5836109 w 8191242"/>
              <a:gd name="connsiteY6740" fmla="*/ 1742803 h 5359243"/>
              <a:gd name="connsiteX6741" fmla="*/ 5840401 w 8191242"/>
              <a:gd name="connsiteY6741" fmla="*/ 1740657 h 5359243"/>
              <a:gd name="connsiteX6742" fmla="*/ 5225096 w 8191242"/>
              <a:gd name="connsiteY6742" fmla="*/ 1719948 h 5359243"/>
              <a:gd name="connsiteX6743" fmla="*/ 5224760 w 8191242"/>
              <a:gd name="connsiteY6743" fmla="*/ 1720861 h 5359243"/>
              <a:gd name="connsiteX6744" fmla="*/ 5225592 w 8191242"/>
              <a:gd name="connsiteY6744" fmla="*/ 1720669 h 5359243"/>
              <a:gd name="connsiteX6745" fmla="*/ 5949133 w 8191242"/>
              <a:gd name="connsiteY6745" fmla="*/ 1717062 h 5359243"/>
              <a:gd name="connsiteX6746" fmla="*/ 5943254 w 8191242"/>
              <a:gd name="connsiteY6746" fmla="*/ 1717970 h 5359243"/>
              <a:gd name="connsiteX6747" fmla="*/ 5949133 w 8191242"/>
              <a:gd name="connsiteY6747" fmla="*/ 1728887 h 5359243"/>
              <a:gd name="connsiteX6748" fmla="*/ 5949133 w 8191242"/>
              <a:gd name="connsiteY6748" fmla="*/ 1720497 h 5359243"/>
              <a:gd name="connsiteX6749" fmla="*/ 5840568 w 8191242"/>
              <a:gd name="connsiteY6749" fmla="*/ 1716341 h 5359243"/>
              <a:gd name="connsiteX6750" fmla="*/ 5836433 w 8191242"/>
              <a:gd name="connsiteY6750" fmla="*/ 1717601 h 5359243"/>
              <a:gd name="connsiteX6751" fmla="*/ 5845063 w 8191242"/>
              <a:gd name="connsiteY6751" fmla="*/ 1736351 h 5359243"/>
              <a:gd name="connsiteX6752" fmla="*/ 5846138 w 8191242"/>
              <a:gd name="connsiteY6752" fmla="*/ 1738864 h 5359243"/>
              <a:gd name="connsiteX6753" fmla="*/ 5849886 w 8191242"/>
              <a:gd name="connsiteY6753" fmla="*/ 1738142 h 5359243"/>
              <a:gd name="connsiteX6754" fmla="*/ 5847295 w 8191242"/>
              <a:gd name="connsiteY6754" fmla="*/ 1732423 h 5359243"/>
              <a:gd name="connsiteX6755" fmla="*/ 5862784 w 8191242"/>
              <a:gd name="connsiteY6755" fmla="*/ 1713907 h 5359243"/>
              <a:gd name="connsiteX6756" fmla="*/ 5862414 w 8191242"/>
              <a:gd name="connsiteY6756" fmla="*/ 1720790 h 5359243"/>
              <a:gd name="connsiteX6757" fmla="*/ 5861326 w 8191242"/>
              <a:gd name="connsiteY6757" fmla="*/ 1718559 h 5359243"/>
              <a:gd name="connsiteX6758" fmla="*/ 5628514 w 8191242"/>
              <a:gd name="connsiteY6758" fmla="*/ 1713785 h 5359243"/>
              <a:gd name="connsiteX6759" fmla="*/ 5628469 w 8191242"/>
              <a:gd name="connsiteY6759" fmla="*/ 1713967 h 5359243"/>
              <a:gd name="connsiteX6760" fmla="*/ 5628507 w 8191242"/>
              <a:gd name="connsiteY6760" fmla="*/ 1713990 h 5359243"/>
              <a:gd name="connsiteX6761" fmla="*/ 6897696 w 8191242"/>
              <a:gd name="connsiteY6761" fmla="*/ 1713594 h 5359243"/>
              <a:gd name="connsiteX6762" fmla="*/ 6900770 w 8191242"/>
              <a:gd name="connsiteY6762" fmla="*/ 1720387 h 5359243"/>
              <a:gd name="connsiteX6763" fmla="*/ 6901738 w 8191242"/>
              <a:gd name="connsiteY6763" fmla="*/ 1729371 h 5359243"/>
              <a:gd name="connsiteX6764" fmla="*/ 6897626 w 8191242"/>
              <a:gd name="connsiteY6764" fmla="*/ 1719637 h 5359243"/>
              <a:gd name="connsiteX6765" fmla="*/ 5524341 w 8191242"/>
              <a:gd name="connsiteY6765" fmla="*/ 1713427 h 5359243"/>
              <a:gd name="connsiteX6766" fmla="*/ 5528503 w 8191242"/>
              <a:gd name="connsiteY6766" fmla="*/ 1722430 h 5359243"/>
              <a:gd name="connsiteX6767" fmla="*/ 5523966 w 8191242"/>
              <a:gd name="connsiteY6767" fmla="*/ 1760929 h 5359243"/>
              <a:gd name="connsiteX6768" fmla="*/ 5536062 w 8191242"/>
              <a:gd name="connsiteY6768" fmla="*/ 1755896 h 5359243"/>
              <a:gd name="connsiteX6769" fmla="*/ 5541988 w 8191242"/>
              <a:gd name="connsiteY6769" fmla="*/ 1750473 h 5359243"/>
              <a:gd name="connsiteX6770" fmla="*/ 5532031 w 8191242"/>
              <a:gd name="connsiteY6770" fmla="*/ 1745501 h 5359243"/>
              <a:gd name="connsiteX6771" fmla="*/ 5542111 w 8191242"/>
              <a:gd name="connsiteY6771" fmla="*/ 1743865 h 5359243"/>
              <a:gd name="connsiteX6772" fmla="*/ 5544699 w 8191242"/>
              <a:gd name="connsiteY6772" fmla="*/ 1736518 h 5359243"/>
              <a:gd name="connsiteX6773" fmla="*/ 5542237 w 8191242"/>
              <a:gd name="connsiteY6773" fmla="*/ 1730608 h 5359243"/>
              <a:gd name="connsiteX6774" fmla="*/ 5537071 w 8191242"/>
              <a:gd name="connsiteY6774" fmla="*/ 1721675 h 5359243"/>
              <a:gd name="connsiteX6775" fmla="*/ 5535862 w 8191242"/>
              <a:gd name="connsiteY6775" fmla="*/ 1717572 h 5359243"/>
              <a:gd name="connsiteX6776" fmla="*/ 5851604 w 8191242"/>
              <a:gd name="connsiteY6776" fmla="*/ 1712979 h 5359243"/>
              <a:gd name="connsiteX6777" fmla="*/ 5845562 w 8191242"/>
              <a:gd name="connsiteY6777" fmla="*/ 1714819 h 5359243"/>
              <a:gd name="connsiteX6778" fmla="*/ 5846326 w 8191242"/>
              <a:gd name="connsiteY6778" fmla="*/ 1714936 h 5359243"/>
              <a:gd name="connsiteX6779" fmla="*/ 5847295 w 8191242"/>
              <a:gd name="connsiteY6779" fmla="*/ 1722137 h 5359243"/>
              <a:gd name="connsiteX6780" fmla="*/ 5851167 w 8191242"/>
              <a:gd name="connsiteY6780" fmla="*/ 1713907 h 5359243"/>
              <a:gd name="connsiteX6781" fmla="*/ 6063050 w 8191242"/>
              <a:gd name="connsiteY6781" fmla="*/ 1706407 h 5359243"/>
              <a:gd name="connsiteX6782" fmla="*/ 6063043 w 8191242"/>
              <a:gd name="connsiteY6782" fmla="*/ 1706483 h 5359243"/>
              <a:gd name="connsiteX6783" fmla="*/ 6058001 w 8191242"/>
              <a:gd name="connsiteY6783" fmla="*/ 1706483 h 5359243"/>
              <a:gd name="connsiteX6784" fmla="*/ 6051812 w 8191242"/>
              <a:gd name="connsiteY6784" fmla="*/ 1706483 h 5359243"/>
              <a:gd name="connsiteX6785" fmla="*/ 6049305 w 8191242"/>
              <a:gd name="connsiteY6785" fmla="*/ 1713424 h 5359243"/>
              <a:gd name="connsiteX6786" fmla="*/ 6066085 w 8191242"/>
              <a:gd name="connsiteY6786" fmla="*/ 1721169 h 5359243"/>
              <a:gd name="connsiteX6787" fmla="*/ 6065036 w 8191242"/>
              <a:gd name="connsiteY6787" fmla="*/ 1709552 h 5359243"/>
              <a:gd name="connsiteX6788" fmla="*/ 6275472 w 8191242"/>
              <a:gd name="connsiteY6788" fmla="*/ 1704908 h 5359243"/>
              <a:gd name="connsiteX6789" fmla="*/ 6279196 w 8191242"/>
              <a:gd name="connsiteY6789" fmla="*/ 1710297 h 5359243"/>
              <a:gd name="connsiteX6790" fmla="*/ 6275472 w 8191242"/>
              <a:gd name="connsiteY6790" fmla="*/ 1712910 h 5359243"/>
              <a:gd name="connsiteX6791" fmla="*/ 6033797 w 8191242"/>
              <a:gd name="connsiteY6791" fmla="*/ 1704316 h 5359243"/>
              <a:gd name="connsiteX6792" fmla="*/ 6029486 w 8191242"/>
              <a:gd name="connsiteY6792" fmla="*/ 1709524 h 5359243"/>
              <a:gd name="connsiteX6793" fmla="*/ 6024645 w 8191242"/>
              <a:gd name="connsiteY6793" fmla="*/ 1714256 h 5359243"/>
              <a:gd name="connsiteX6794" fmla="*/ 6024148 w 8191242"/>
              <a:gd name="connsiteY6794" fmla="*/ 1721428 h 5359243"/>
              <a:gd name="connsiteX6795" fmla="*/ 6018871 w 8191242"/>
              <a:gd name="connsiteY6795" fmla="*/ 1722981 h 5359243"/>
              <a:gd name="connsiteX6796" fmla="*/ 6017969 w 8191242"/>
              <a:gd name="connsiteY6796" fmla="*/ 1724792 h 5359243"/>
              <a:gd name="connsiteX6797" fmla="*/ 6025151 w 8191242"/>
              <a:gd name="connsiteY6797" fmla="*/ 1735885 h 5359243"/>
              <a:gd name="connsiteX6798" fmla="*/ 6033171 w 8191242"/>
              <a:gd name="connsiteY6798" fmla="*/ 1748277 h 5359243"/>
              <a:gd name="connsiteX6799" fmla="*/ 5999322 w 8191242"/>
              <a:gd name="connsiteY6799" fmla="*/ 1723377 h 5359243"/>
              <a:gd name="connsiteX6800" fmla="*/ 5994441 w 8191242"/>
              <a:gd name="connsiteY6800" fmla="*/ 1729717 h 5359243"/>
              <a:gd name="connsiteX6801" fmla="*/ 5984138 w 8191242"/>
              <a:gd name="connsiteY6801" fmla="*/ 1743096 h 5359243"/>
              <a:gd name="connsiteX6802" fmla="*/ 5994448 w 8191242"/>
              <a:gd name="connsiteY6802" fmla="*/ 1763766 h 5359243"/>
              <a:gd name="connsiteX6803" fmla="*/ 5977021 w 8191242"/>
              <a:gd name="connsiteY6803" fmla="*/ 1738871 h 5359243"/>
              <a:gd name="connsiteX6804" fmla="*/ 5985734 w 8191242"/>
              <a:gd name="connsiteY6804" fmla="*/ 1763766 h 5359243"/>
              <a:gd name="connsiteX6805" fmla="*/ 5959595 w 8191242"/>
              <a:gd name="connsiteY6805" fmla="*/ 1747169 h 5359243"/>
              <a:gd name="connsiteX6806" fmla="*/ 5959595 w 8191242"/>
              <a:gd name="connsiteY6806" fmla="*/ 1715446 h 5359243"/>
              <a:gd name="connsiteX6807" fmla="*/ 5950949 w 8191242"/>
              <a:gd name="connsiteY6807" fmla="*/ 1716781 h 5359243"/>
              <a:gd name="connsiteX6808" fmla="*/ 5956878 w 8191242"/>
              <a:gd name="connsiteY6808" fmla="*/ 1732033 h 5359243"/>
              <a:gd name="connsiteX6809" fmla="*/ 5951311 w 8191242"/>
              <a:gd name="connsiteY6809" fmla="*/ 1741603 h 5359243"/>
              <a:gd name="connsiteX6810" fmla="*/ 5946097 w 8191242"/>
              <a:gd name="connsiteY6810" fmla="*/ 1743739 h 5359243"/>
              <a:gd name="connsiteX6811" fmla="*/ 5947011 w 8191242"/>
              <a:gd name="connsiteY6811" fmla="*/ 1745565 h 5359243"/>
              <a:gd name="connsiteX6812" fmla="*/ 5950458 w 8191242"/>
              <a:gd name="connsiteY6812" fmla="*/ 1762939 h 5359243"/>
              <a:gd name="connsiteX6813" fmla="*/ 5949914 w 8191242"/>
              <a:gd name="connsiteY6813" fmla="*/ 1767927 h 5359243"/>
              <a:gd name="connsiteX6814" fmla="*/ 5951538 w 8191242"/>
              <a:gd name="connsiteY6814" fmla="*/ 1783052 h 5359243"/>
              <a:gd name="connsiteX6815" fmla="*/ 5965152 w 8191242"/>
              <a:gd name="connsiteY6815" fmla="*/ 1780498 h 5359243"/>
              <a:gd name="connsiteX6816" fmla="*/ 6004678 w 8191242"/>
              <a:gd name="connsiteY6816" fmla="*/ 1770514 h 5359243"/>
              <a:gd name="connsiteX6817" fmla="*/ 6039136 w 8191242"/>
              <a:gd name="connsiteY6817" fmla="*/ 1753542 h 5359243"/>
              <a:gd name="connsiteX6818" fmla="*/ 6039627 w 8191242"/>
              <a:gd name="connsiteY6818" fmla="*/ 1753405 h 5359243"/>
              <a:gd name="connsiteX6819" fmla="*/ 6037236 w 8191242"/>
              <a:gd name="connsiteY6819" fmla="*/ 1739281 h 5359243"/>
              <a:gd name="connsiteX6820" fmla="*/ 5881095 w 8191242"/>
              <a:gd name="connsiteY6820" fmla="*/ 1703361 h 5359243"/>
              <a:gd name="connsiteX6821" fmla="*/ 5863940 w 8191242"/>
              <a:gd name="connsiteY6821" fmla="*/ 1709221 h 5359243"/>
              <a:gd name="connsiteX6822" fmla="*/ 5857697 w 8191242"/>
              <a:gd name="connsiteY6822" fmla="*/ 1711123 h 5359243"/>
              <a:gd name="connsiteX6823" fmla="*/ 5861326 w 8191242"/>
              <a:gd name="connsiteY6823" fmla="*/ 1718559 h 5359243"/>
              <a:gd name="connsiteX6824" fmla="*/ 5856515 w 8191242"/>
              <a:gd name="connsiteY6824" fmla="*/ 1733892 h 5359243"/>
              <a:gd name="connsiteX6825" fmla="*/ 5860070 w 8191242"/>
              <a:gd name="connsiteY6825" fmla="*/ 1730822 h 5359243"/>
              <a:gd name="connsiteX6826" fmla="*/ 5861038 w 8191242"/>
              <a:gd name="connsiteY6826" fmla="*/ 1741471 h 5359243"/>
              <a:gd name="connsiteX6827" fmla="*/ 5861293 w 8191242"/>
              <a:gd name="connsiteY6827" fmla="*/ 1741654 h 5359243"/>
              <a:gd name="connsiteX6828" fmla="*/ 5862414 w 8191242"/>
              <a:gd name="connsiteY6828" fmla="*/ 1720790 h 5359243"/>
              <a:gd name="connsiteX6829" fmla="*/ 5868595 w 8191242"/>
              <a:gd name="connsiteY6829" fmla="*/ 1733450 h 5359243"/>
              <a:gd name="connsiteX6830" fmla="*/ 5870529 w 8191242"/>
              <a:gd name="connsiteY6830" fmla="*/ 1755053 h 5359243"/>
              <a:gd name="connsiteX6831" fmla="*/ 5862784 w 8191242"/>
              <a:gd name="connsiteY6831" fmla="*/ 1759038 h 5359243"/>
              <a:gd name="connsiteX6832" fmla="*/ 5860888 w 8191242"/>
              <a:gd name="connsiteY6832" fmla="*/ 1750089 h 5359243"/>
              <a:gd name="connsiteX6833" fmla="*/ 5857165 w 8191242"/>
              <a:gd name="connsiteY6833" fmla="*/ 1752121 h 5359243"/>
              <a:gd name="connsiteX6834" fmla="*/ 5853292 w 8191242"/>
              <a:gd name="connsiteY6834" fmla="*/ 1755582 h 5359243"/>
              <a:gd name="connsiteX6835" fmla="*/ 5856194 w 8191242"/>
              <a:gd name="connsiteY6835" fmla="*/ 1762363 h 5359243"/>
              <a:gd name="connsiteX6836" fmla="*/ 5850144 w 8191242"/>
              <a:gd name="connsiteY6836" fmla="*/ 1775065 h 5359243"/>
              <a:gd name="connsiteX6837" fmla="*/ 5838856 w 8191242"/>
              <a:gd name="connsiteY6837" fmla="*/ 1766239 h 5359243"/>
              <a:gd name="connsiteX6838" fmla="*/ 5828532 w 8191242"/>
              <a:gd name="connsiteY6838" fmla="*/ 1752565 h 5359243"/>
              <a:gd name="connsiteX6839" fmla="*/ 5828313 w 8191242"/>
              <a:gd name="connsiteY6839" fmla="*/ 1752939 h 5359243"/>
              <a:gd name="connsiteX6840" fmla="*/ 5828312 w 8191242"/>
              <a:gd name="connsiteY6840" fmla="*/ 1779079 h 5359243"/>
              <a:gd name="connsiteX6841" fmla="*/ 5817090 w 8191242"/>
              <a:gd name="connsiteY6841" fmla="*/ 1778417 h 5359243"/>
              <a:gd name="connsiteX6842" fmla="*/ 5817286 w 8191242"/>
              <a:gd name="connsiteY6842" fmla="*/ 1782160 h 5359243"/>
              <a:gd name="connsiteX6843" fmla="*/ 5800829 w 8191242"/>
              <a:gd name="connsiteY6843" fmla="*/ 1794745 h 5359243"/>
              <a:gd name="connsiteX6844" fmla="*/ 5804873 w 8191242"/>
              <a:gd name="connsiteY6844" fmla="*/ 1779379 h 5359243"/>
              <a:gd name="connsiteX6845" fmla="*/ 5796801 w 8191242"/>
              <a:gd name="connsiteY6845" fmla="*/ 1782095 h 5359243"/>
              <a:gd name="connsiteX6846" fmla="*/ 5771389 w 8191242"/>
              <a:gd name="connsiteY6846" fmla="*/ 1779079 h 5359243"/>
              <a:gd name="connsiteX6847" fmla="*/ 5761225 w 8191242"/>
              <a:gd name="connsiteY6847" fmla="*/ 1801195 h 5359243"/>
              <a:gd name="connsiteX6848" fmla="*/ 5760271 w 8191242"/>
              <a:gd name="connsiteY6848" fmla="*/ 1801623 h 5359243"/>
              <a:gd name="connsiteX6849" fmla="*/ 5762103 w 8191242"/>
              <a:gd name="connsiteY6849" fmla="*/ 1807657 h 5359243"/>
              <a:gd name="connsiteX6850" fmla="*/ 5758232 w 8191242"/>
              <a:gd name="connsiteY6850" fmla="*/ 1825727 h 5359243"/>
              <a:gd name="connsiteX6851" fmla="*/ 5749414 w 8191242"/>
              <a:gd name="connsiteY6851" fmla="*/ 1806505 h 5359243"/>
              <a:gd name="connsiteX6852" fmla="*/ 5742256 w 8191242"/>
              <a:gd name="connsiteY6852" fmla="*/ 1809722 h 5359243"/>
              <a:gd name="connsiteX6853" fmla="*/ 5742742 w 8191242"/>
              <a:gd name="connsiteY6853" fmla="*/ 1817980 h 5359243"/>
              <a:gd name="connsiteX6854" fmla="*/ 5731124 w 8191242"/>
              <a:gd name="connsiteY6854" fmla="*/ 1812171 h 5359243"/>
              <a:gd name="connsiteX6855" fmla="*/ 5726607 w 8191242"/>
              <a:gd name="connsiteY6855" fmla="*/ 1805395 h 5359243"/>
              <a:gd name="connsiteX6856" fmla="*/ 5724248 w 8191242"/>
              <a:gd name="connsiteY6856" fmla="*/ 1811249 h 5359243"/>
              <a:gd name="connsiteX6857" fmla="*/ 5711877 w 8191242"/>
              <a:gd name="connsiteY6857" fmla="*/ 1819616 h 5359243"/>
              <a:gd name="connsiteX6858" fmla="*/ 5713699 w 8191242"/>
              <a:gd name="connsiteY6858" fmla="*/ 1845668 h 5359243"/>
              <a:gd name="connsiteX6859" fmla="*/ 5711763 w 8191242"/>
              <a:gd name="connsiteY6859" fmla="*/ 1856317 h 5359243"/>
              <a:gd name="connsiteX6860" fmla="*/ 5707611 w 8191242"/>
              <a:gd name="connsiteY6860" fmla="*/ 1858601 h 5359243"/>
              <a:gd name="connsiteX6861" fmla="*/ 5707321 w 8191242"/>
              <a:gd name="connsiteY6861" fmla="*/ 1864472 h 5359243"/>
              <a:gd name="connsiteX6862" fmla="*/ 5732280 w 8191242"/>
              <a:gd name="connsiteY6862" fmla="*/ 1873669 h 5359243"/>
              <a:gd name="connsiteX6863" fmla="*/ 5732280 w 8191242"/>
              <a:gd name="connsiteY6863" fmla="*/ 1832795 h 5359243"/>
              <a:gd name="connsiteX6864" fmla="*/ 5740347 w 8191242"/>
              <a:gd name="connsiteY6864" fmla="*/ 1832795 h 5359243"/>
              <a:gd name="connsiteX6865" fmla="*/ 5788752 w 8191242"/>
              <a:gd name="connsiteY6865" fmla="*/ 1808270 h 5359243"/>
              <a:gd name="connsiteX6866" fmla="*/ 5811946 w 8191242"/>
              <a:gd name="connsiteY6866" fmla="*/ 1829729 h 5359243"/>
              <a:gd name="connsiteX6867" fmla="*/ 5819528 w 8191242"/>
              <a:gd name="connsiteY6867" fmla="*/ 1841931 h 5359243"/>
              <a:gd name="connsiteX6868" fmla="*/ 5822124 w 8191242"/>
              <a:gd name="connsiteY6868" fmla="*/ 1833123 h 5359243"/>
              <a:gd name="connsiteX6869" fmla="*/ 5822850 w 8191242"/>
              <a:gd name="connsiteY6869" fmla="*/ 1825992 h 5359243"/>
              <a:gd name="connsiteX6870" fmla="*/ 5820898 w 8191242"/>
              <a:gd name="connsiteY6870" fmla="*/ 1824093 h 5359243"/>
              <a:gd name="connsiteX6871" fmla="*/ 5816424 w 8191242"/>
              <a:gd name="connsiteY6871" fmla="*/ 1826296 h 5359243"/>
              <a:gd name="connsiteX6872" fmla="*/ 5801982 w 8191242"/>
              <a:gd name="connsiteY6872" fmla="*/ 1818434 h 5359243"/>
              <a:gd name="connsiteX6873" fmla="*/ 5858738 w 8191242"/>
              <a:gd name="connsiteY6873" fmla="*/ 1794475 h 5359243"/>
              <a:gd name="connsiteX6874" fmla="*/ 5859730 w 8191242"/>
              <a:gd name="connsiteY6874" fmla="*/ 1800915 h 5359243"/>
              <a:gd name="connsiteX6875" fmla="*/ 5860702 w 8191242"/>
              <a:gd name="connsiteY6875" fmla="*/ 1795052 h 5359243"/>
              <a:gd name="connsiteX6876" fmla="*/ 5856796 w 8191242"/>
              <a:gd name="connsiteY6876" fmla="*/ 1763771 h 5359243"/>
              <a:gd name="connsiteX6877" fmla="*/ 5871814 w 8191242"/>
              <a:gd name="connsiteY6877" fmla="*/ 1798870 h 5359243"/>
              <a:gd name="connsiteX6878" fmla="*/ 5883060 w 8191242"/>
              <a:gd name="connsiteY6878" fmla="*/ 1786487 h 5359243"/>
              <a:gd name="connsiteX6879" fmla="*/ 5886734 w 8191242"/>
              <a:gd name="connsiteY6879" fmla="*/ 1797719 h 5359243"/>
              <a:gd name="connsiteX6880" fmla="*/ 5892224 w 8191242"/>
              <a:gd name="connsiteY6880" fmla="*/ 1798269 h 5359243"/>
              <a:gd name="connsiteX6881" fmla="*/ 5888442 w 8191242"/>
              <a:gd name="connsiteY6881" fmla="*/ 1785064 h 5359243"/>
              <a:gd name="connsiteX6882" fmla="*/ 5878277 w 8191242"/>
              <a:gd name="connsiteY6882" fmla="*/ 1748277 h 5359243"/>
              <a:gd name="connsiteX6883" fmla="*/ 5884068 w 8191242"/>
              <a:gd name="connsiteY6883" fmla="*/ 1750758 h 5359243"/>
              <a:gd name="connsiteX6884" fmla="*/ 5883304 w 8191242"/>
              <a:gd name="connsiteY6884" fmla="*/ 1746312 h 5359243"/>
              <a:gd name="connsiteX6885" fmla="*/ 5883304 w 8191242"/>
              <a:gd name="connsiteY6885" fmla="*/ 1723078 h 5359243"/>
              <a:gd name="connsiteX6886" fmla="*/ 5883844 w 8191242"/>
              <a:gd name="connsiteY6886" fmla="*/ 1722672 h 5359243"/>
              <a:gd name="connsiteX6887" fmla="*/ 5874759 w 8191242"/>
              <a:gd name="connsiteY6887" fmla="*/ 1708220 h 5359243"/>
              <a:gd name="connsiteX6888" fmla="*/ 6897826 w 8191242"/>
              <a:gd name="connsiteY6888" fmla="*/ 1702777 h 5359243"/>
              <a:gd name="connsiteX6889" fmla="*/ 6897696 w 8191242"/>
              <a:gd name="connsiteY6889" fmla="*/ 1713594 h 5359243"/>
              <a:gd name="connsiteX6890" fmla="*/ 6893994 w 8191242"/>
              <a:gd name="connsiteY6890" fmla="*/ 1705412 h 5359243"/>
              <a:gd name="connsiteX6891" fmla="*/ 5443808 w 8191242"/>
              <a:gd name="connsiteY6891" fmla="*/ 1702769 h 5359243"/>
              <a:gd name="connsiteX6892" fmla="*/ 5436825 w 8191242"/>
              <a:gd name="connsiteY6892" fmla="*/ 1705679 h 5359243"/>
              <a:gd name="connsiteX6893" fmla="*/ 5436816 w 8191242"/>
              <a:gd name="connsiteY6893" fmla="*/ 1705652 h 5359243"/>
              <a:gd name="connsiteX6894" fmla="*/ 5436648 w 8191242"/>
              <a:gd name="connsiteY6894" fmla="*/ 1705870 h 5359243"/>
              <a:gd name="connsiteX6895" fmla="*/ 5438286 w 8191242"/>
              <a:gd name="connsiteY6895" fmla="*/ 1718325 h 5359243"/>
              <a:gd name="connsiteX6896" fmla="*/ 5444770 w 8191242"/>
              <a:gd name="connsiteY6896" fmla="*/ 1731772 h 5359243"/>
              <a:gd name="connsiteX6897" fmla="*/ 5446253 w 8191242"/>
              <a:gd name="connsiteY6897" fmla="*/ 1731088 h 5359243"/>
              <a:gd name="connsiteX6898" fmla="*/ 5416933 w 8191242"/>
              <a:gd name="connsiteY6898" fmla="*/ 1700449 h 5359243"/>
              <a:gd name="connsiteX6899" fmla="*/ 5410773 w 8191242"/>
              <a:gd name="connsiteY6899" fmla="*/ 1700771 h 5359243"/>
              <a:gd name="connsiteX6900" fmla="*/ 5419133 w 8191242"/>
              <a:gd name="connsiteY6900" fmla="*/ 1713293 h 5359243"/>
              <a:gd name="connsiteX6901" fmla="*/ 5407087 w 8191242"/>
              <a:gd name="connsiteY6901" fmla="*/ 1705063 h 5359243"/>
              <a:gd name="connsiteX6902" fmla="*/ 5411069 w 8191242"/>
              <a:gd name="connsiteY6902" fmla="*/ 1712616 h 5359243"/>
              <a:gd name="connsiteX6903" fmla="*/ 5417009 w 8191242"/>
              <a:gd name="connsiteY6903" fmla="*/ 1718053 h 5359243"/>
              <a:gd name="connsiteX6904" fmla="*/ 5427198 w 8191242"/>
              <a:gd name="connsiteY6904" fmla="*/ 1721344 h 5359243"/>
              <a:gd name="connsiteX6905" fmla="*/ 5425145 w 8191242"/>
              <a:gd name="connsiteY6905" fmla="*/ 1724512 h 5359243"/>
              <a:gd name="connsiteX6906" fmla="*/ 5429522 w 8191242"/>
              <a:gd name="connsiteY6906" fmla="*/ 1726333 h 5359243"/>
              <a:gd name="connsiteX6907" fmla="*/ 5431859 w 8191242"/>
              <a:gd name="connsiteY6907" fmla="*/ 1717319 h 5359243"/>
              <a:gd name="connsiteX6908" fmla="*/ 5429420 w 8191242"/>
              <a:gd name="connsiteY6908" fmla="*/ 1706784 h 5359243"/>
              <a:gd name="connsiteX6909" fmla="*/ 5427198 w 8191242"/>
              <a:gd name="connsiteY6909" fmla="*/ 1704566 h 5359243"/>
              <a:gd name="connsiteX6910" fmla="*/ 5427198 w 8191242"/>
              <a:gd name="connsiteY6910" fmla="*/ 1705240 h 5359243"/>
              <a:gd name="connsiteX6911" fmla="*/ 5427198 w 8191242"/>
              <a:gd name="connsiteY6911" fmla="*/ 1713293 h 5359243"/>
              <a:gd name="connsiteX6912" fmla="*/ 5419133 w 8191242"/>
              <a:gd name="connsiteY6912" fmla="*/ 1704234 h 5359243"/>
              <a:gd name="connsiteX6913" fmla="*/ 5418694 w 8191242"/>
              <a:gd name="connsiteY6913" fmla="*/ 1700785 h 5359243"/>
              <a:gd name="connsiteX6914" fmla="*/ 5960978 w 8191242"/>
              <a:gd name="connsiteY6914" fmla="*/ 1698710 h 5359243"/>
              <a:gd name="connsiteX6915" fmla="*/ 5960978 w 8191242"/>
              <a:gd name="connsiteY6915" fmla="*/ 1707489 h 5359243"/>
              <a:gd name="connsiteX6916" fmla="*/ 5977021 w 8191242"/>
              <a:gd name="connsiteY6916" fmla="*/ 1728499 h 5359243"/>
              <a:gd name="connsiteX6917" fmla="*/ 5977861 w 8191242"/>
              <a:gd name="connsiteY6917" fmla="*/ 1730221 h 5359243"/>
              <a:gd name="connsiteX6918" fmla="*/ 5980597 w 8191242"/>
              <a:gd name="connsiteY6918" fmla="*/ 1730754 h 5359243"/>
              <a:gd name="connsiteX6919" fmla="*/ 5990181 w 8191242"/>
              <a:gd name="connsiteY6919" fmla="*/ 1721418 h 5359243"/>
              <a:gd name="connsiteX6920" fmla="*/ 5981661 w 8191242"/>
              <a:gd name="connsiteY6920" fmla="*/ 1721418 h 5359243"/>
              <a:gd name="connsiteX6921" fmla="*/ 5980596 w 8191242"/>
              <a:gd name="connsiteY6921" fmla="*/ 1716232 h 5359243"/>
              <a:gd name="connsiteX6922" fmla="*/ 5980061 w 8191242"/>
              <a:gd name="connsiteY6922" fmla="*/ 1710502 h 5359243"/>
              <a:gd name="connsiteX6923" fmla="*/ 5719149 w 8191242"/>
              <a:gd name="connsiteY6923" fmla="*/ 1697893 h 5359243"/>
              <a:gd name="connsiteX6924" fmla="*/ 5713061 w 8191242"/>
              <a:gd name="connsiteY6924" fmla="*/ 1701466 h 5359243"/>
              <a:gd name="connsiteX6925" fmla="*/ 5719507 w 8191242"/>
              <a:gd name="connsiteY6925" fmla="*/ 1698993 h 5359243"/>
              <a:gd name="connsiteX6926" fmla="*/ 5473753 w 8191242"/>
              <a:gd name="connsiteY6926" fmla="*/ 1695275 h 5359243"/>
              <a:gd name="connsiteX6927" fmla="*/ 5475583 w 8191242"/>
              <a:gd name="connsiteY6927" fmla="*/ 1696515 h 5359243"/>
              <a:gd name="connsiteX6928" fmla="*/ 5473858 w 8191242"/>
              <a:gd name="connsiteY6928" fmla="*/ 1696268 h 5359243"/>
              <a:gd name="connsiteX6929" fmla="*/ 6242780 w 8191242"/>
              <a:gd name="connsiteY6929" fmla="*/ 1691627 h 5359243"/>
              <a:gd name="connsiteX6930" fmla="*/ 6257770 w 8191242"/>
              <a:gd name="connsiteY6930" fmla="*/ 1705679 h 5359243"/>
              <a:gd name="connsiteX6931" fmla="*/ 6250025 w 8191242"/>
              <a:gd name="connsiteY6931" fmla="*/ 1712455 h 5359243"/>
              <a:gd name="connsiteX6932" fmla="*/ 5548770 w 8191242"/>
              <a:gd name="connsiteY6932" fmla="*/ 1690357 h 5359243"/>
              <a:gd name="connsiteX6933" fmla="*/ 5549481 w 8191242"/>
              <a:gd name="connsiteY6933" fmla="*/ 1711297 h 5359243"/>
              <a:gd name="connsiteX6934" fmla="*/ 5548159 w 8191242"/>
              <a:gd name="connsiteY6934" fmla="*/ 1712616 h 5359243"/>
              <a:gd name="connsiteX6935" fmla="*/ 5549522 w 8191242"/>
              <a:gd name="connsiteY6935" fmla="*/ 1712505 h 5359243"/>
              <a:gd name="connsiteX6936" fmla="*/ 5550087 w 8191242"/>
              <a:gd name="connsiteY6936" fmla="*/ 1729088 h 5359243"/>
              <a:gd name="connsiteX6937" fmla="*/ 5556224 w 8191242"/>
              <a:gd name="connsiteY6937" fmla="*/ 1745501 h 5359243"/>
              <a:gd name="connsiteX6938" fmla="*/ 5553701 w 8191242"/>
              <a:gd name="connsiteY6938" fmla="*/ 1746761 h 5359243"/>
              <a:gd name="connsiteX6939" fmla="*/ 5557232 w 8191242"/>
              <a:gd name="connsiteY6939" fmla="*/ 1761810 h 5359243"/>
              <a:gd name="connsiteX6940" fmla="*/ 5557921 w 8191242"/>
              <a:gd name="connsiteY6940" fmla="*/ 1764083 h 5359243"/>
              <a:gd name="connsiteX6941" fmla="*/ 5565767 w 8191242"/>
              <a:gd name="connsiteY6941" fmla="*/ 1759682 h 5359243"/>
              <a:gd name="connsiteX6942" fmla="*/ 5565254 w 8191242"/>
              <a:gd name="connsiteY6942" fmla="*/ 1759034 h 5359243"/>
              <a:gd name="connsiteX6943" fmla="*/ 5556867 w 8191242"/>
              <a:gd name="connsiteY6943" fmla="*/ 1729302 h 5359243"/>
              <a:gd name="connsiteX6944" fmla="*/ 5560576 w 8191242"/>
              <a:gd name="connsiteY6944" fmla="*/ 1729392 h 5359243"/>
              <a:gd name="connsiteX6945" fmla="*/ 5556867 w 8191242"/>
              <a:gd name="connsiteY6945" fmla="*/ 1723211 h 5359243"/>
              <a:gd name="connsiteX6946" fmla="*/ 5572115 w 8191242"/>
              <a:gd name="connsiteY6946" fmla="*/ 1730835 h 5359243"/>
              <a:gd name="connsiteX6947" fmla="*/ 5579939 w 8191242"/>
              <a:gd name="connsiteY6947" fmla="*/ 1738540 h 5359243"/>
              <a:gd name="connsiteX6948" fmla="*/ 5582427 w 8191242"/>
              <a:gd name="connsiteY6948" fmla="*/ 1737432 h 5359243"/>
              <a:gd name="connsiteX6949" fmla="*/ 5584556 w 8191242"/>
              <a:gd name="connsiteY6949" fmla="*/ 1764878 h 5359243"/>
              <a:gd name="connsiteX6950" fmla="*/ 5584628 w 8191242"/>
              <a:gd name="connsiteY6950" fmla="*/ 1764982 h 5359243"/>
              <a:gd name="connsiteX6951" fmla="*/ 5595686 w 8191242"/>
              <a:gd name="connsiteY6951" fmla="*/ 1768699 h 5359243"/>
              <a:gd name="connsiteX6952" fmla="*/ 5602078 w 8191242"/>
              <a:gd name="connsiteY6952" fmla="*/ 1766275 h 5359243"/>
              <a:gd name="connsiteX6953" fmla="*/ 5602308 w 8191242"/>
              <a:gd name="connsiteY6953" fmla="*/ 1766049 h 5359243"/>
              <a:gd name="connsiteX6954" fmla="*/ 5614955 w 8191242"/>
              <a:gd name="connsiteY6954" fmla="*/ 1746445 h 5359243"/>
              <a:gd name="connsiteX6955" fmla="*/ 5608823 w 8191242"/>
              <a:gd name="connsiteY6955" fmla="*/ 1760966 h 5359243"/>
              <a:gd name="connsiteX6956" fmla="*/ 5608465 w 8191242"/>
              <a:gd name="connsiteY6956" fmla="*/ 1763854 h 5359243"/>
              <a:gd name="connsiteX6957" fmla="*/ 5622903 w 8191242"/>
              <a:gd name="connsiteY6957" fmla="*/ 1758380 h 5359243"/>
              <a:gd name="connsiteX6958" fmla="*/ 5635665 w 8191242"/>
              <a:gd name="connsiteY6958" fmla="*/ 1750176 h 5359243"/>
              <a:gd name="connsiteX6959" fmla="*/ 5630442 w 8191242"/>
              <a:gd name="connsiteY6959" fmla="*/ 1746445 h 5359243"/>
              <a:gd name="connsiteX6960" fmla="*/ 5640123 w 8191242"/>
              <a:gd name="connsiteY6960" fmla="*/ 1743542 h 5359243"/>
              <a:gd name="connsiteX6961" fmla="*/ 5644958 w 8191242"/>
              <a:gd name="connsiteY6961" fmla="*/ 1744202 h 5359243"/>
              <a:gd name="connsiteX6962" fmla="*/ 5648752 w 8191242"/>
              <a:gd name="connsiteY6962" fmla="*/ 1741761 h 5359243"/>
              <a:gd name="connsiteX6963" fmla="*/ 5644931 w 8191242"/>
              <a:gd name="connsiteY6963" fmla="*/ 1728721 h 5359243"/>
              <a:gd name="connsiteX6964" fmla="*/ 5633842 w 8191242"/>
              <a:gd name="connsiteY6964" fmla="*/ 1720669 h 5359243"/>
              <a:gd name="connsiteX6965" fmla="*/ 5633634 w 8191242"/>
              <a:gd name="connsiteY6965" fmla="*/ 1720335 h 5359243"/>
              <a:gd name="connsiteX6966" fmla="*/ 5626490 w 8191242"/>
              <a:gd name="connsiteY6966" fmla="*/ 1722105 h 5359243"/>
              <a:gd name="connsiteX6967" fmla="*/ 5626455 w 8191242"/>
              <a:gd name="connsiteY6967" fmla="*/ 1722115 h 5359243"/>
              <a:gd name="connsiteX6968" fmla="*/ 5626408 w 8191242"/>
              <a:gd name="connsiteY6968" fmla="*/ 1722304 h 5359243"/>
              <a:gd name="connsiteX6969" fmla="*/ 5620738 w 8191242"/>
              <a:gd name="connsiteY6969" fmla="*/ 1752878 h 5359243"/>
              <a:gd name="connsiteX6970" fmla="*/ 5620738 w 8191242"/>
              <a:gd name="connsiteY6970" fmla="*/ 1728721 h 5359243"/>
              <a:gd name="connsiteX6971" fmla="*/ 5619032 w 8191242"/>
              <a:gd name="connsiteY6971" fmla="*/ 1724342 h 5359243"/>
              <a:gd name="connsiteX6972" fmla="*/ 5612121 w 8191242"/>
              <a:gd name="connsiteY6972" fmla="*/ 1726415 h 5359243"/>
              <a:gd name="connsiteX6973" fmla="*/ 5596238 w 8191242"/>
              <a:gd name="connsiteY6973" fmla="*/ 1738332 h 5359243"/>
              <a:gd name="connsiteX6974" fmla="*/ 5594263 w 8191242"/>
              <a:gd name="connsiteY6974" fmla="*/ 1738750 h 5359243"/>
              <a:gd name="connsiteX6975" fmla="*/ 5596545 w 8191242"/>
              <a:gd name="connsiteY6975" fmla="*/ 1744825 h 5359243"/>
              <a:gd name="connsiteX6976" fmla="*/ 5584448 w 8191242"/>
              <a:gd name="connsiteY6976" fmla="*/ 1736774 h 5359243"/>
              <a:gd name="connsiteX6977" fmla="*/ 5581110 w 8191242"/>
              <a:gd name="connsiteY6977" fmla="*/ 1730006 h 5359243"/>
              <a:gd name="connsiteX6978" fmla="*/ 5580102 w 8191242"/>
              <a:gd name="connsiteY6978" fmla="*/ 1730219 h 5359243"/>
              <a:gd name="connsiteX6979" fmla="*/ 5580616 w 8191242"/>
              <a:gd name="connsiteY6979" fmla="*/ 1729004 h 5359243"/>
              <a:gd name="connsiteX6980" fmla="*/ 5576133 w 8191242"/>
              <a:gd name="connsiteY6980" fmla="*/ 1719914 h 5359243"/>
              <a:gd name="connsiteX6981" fmla="*/ 5572352 w 8191242"/>
              <a:gd name="connsiteY6981" fmla="*/ 1704567 h 5359243"/>
              <a:gd name="connsiteX6982" fmla="*/ 5560255 w 8191242"/>
              <a:gd name="connsiteY6982" fmla="*/ 1711612 h 5359243"/>
              <a:gd name="connsiteX6983" fmla="*/ 5549522 w 8191242"/>
              <a:gd name="connsiteY6983" fmla="*/ 1712505 h 5359243"/>
              <a:gd name="connsiteX6984" fmla="*/ 5549481 w 8191242"/>
              <a:gd name="connsiteY6984" fmla="*/ 1711297 h 5359243"/>
              <a:gd name="connsiteX6985" fmla="*/ 5563463 w 8191242"/>
              <a:gd name="connsiteY6985" fmla="*/ 1697338 h 5359243"/>
              <a:gd name="connsiteX6986" fmla="*/ 5553199 w 8191242"/>
              <a:gd name="connsiteY6986" fmla="*/ 1699201 h 5359243"/>
              <a:gd name="connsiteX6987" fmla="*/ 6242280 w 8191242"/>
              <a:gd name="connsiteY6987" fmla="*/ 1690190 h 5359243"/>
              <a:gd name="connsiteX6988" fmla="*/ 6242780 w 8191242"/>
              <a:gd name="connsiteY6988" fmla="*/ 1691627 h 5359243"/>
              <a:gd name="connsiteX6989" fmla="*/ 6242280 w 8191242"/>
              <a:gd name="connsiteY6989" fmla="*/ 1691158 h 5359243"/>
              <a:gd name="connsiteX6990" fmla="*/ 6241090 w 8191242"/>
              <a:gd name="connsiteY6990" fmla="*/ 1690487 h 5359243"/>
              <a:gd name="connsiteX6991" fmla="*/ 6071112 w 8191242"/>
              <a:gd name="connsiteY6991" fmla="*/ 1689886 h 5359243"/>
              <a:gd name="connsiteX6992" fmla="*/ 6064052 w 8191242"/>
              <a:gd name="connsiteY6992" fmla="*/ 1695073 h 5359243"/>
              <a:gd name="connsiteX6993" fmla="*/ 6063694 w 8191242"/>
              <a:gd name="connsiteY6993" fmla="*/ 1699112 h 5359243"/>
              <a:gd name="connsiteX6994" fmla="*/ 6070019 w 8191242"/>
              <a:gd name="connsiteY6994" fmla="*/ 1700355 h 5359243"/>
              <a:gd name="connsiteX6995" fmla="*/ 6078087 w 8191242"/>
              <a:gd name="connsiteY6995" fmla="*/ 1699992 h 5359243"/>
              <a:gd name="connsiteX6996" fmla="*/ 6076832 w 8191242"/>
              <a:gd name="connsiteY6996" fmla="*/ 1699092 h 5359243"/>
              <a:gd name="connsiteX6997" fmla="*/ 6071112 w 8191242"/>
              <a:gd name="connsiteY6997" fmla="*/ 1689886 h 5359243"/>
              <a:gd name="connsiteX6998" fmla="*/ 5217528 w 8191242"/>
              <a:gd name="connsiteY6998" fmla="*/ 1689136 h 5359243"/>
              <a:gd name="connsiteX6999" fmla="*/ 5215089 w 8191242"/>
              <a:gd name="connsiteY6999" fmla="*/ 1695953 h 5359243"/>
              <a:gd name="connsiteX7000" fmla="*/ 5221560 w 8191242"/>
              <a:gd name="connsiteY7000" fmla="*/ 1704567 h 5359243"/>
              <a:gd name="connsiteX7001" fmla="*/ 5225924 w 8191242"/>
              <a:gd name="connsiteY7001" fmla="*/ 1710377 h 5359243"/>
              <a:gd name="connsiteX7002" fmla="*/ 5225592 w 8191242"/>
              <a:gd name="connsiteY7002" fmla="*/ 1712616 h 5359243"/>
              <a:gd name="connsiteX7003" fmla="*/ 5227769 w 8191242"/>
              <a:gd name="connsiteY7003" fmla="*/ 1712834 h 5359243"/>
              <a:gd name="connsiteX7004" fmla="*/ 5233656 w 8191242"/>
              <a:gd name="connsiteY7004" fmla="*/ 1720669 h 5359243"/>
              <a:gd name="connsiteX7005" fmla="*/ 5233690 w 8191242"/>
              <a:gd name="connsiteY7005" fmla="*/ 1720553 h 5359243"/>
              <a:gd name="connsiteX7006" fmla="*/ 5232649 w 8191242"/>
              <a:gd name="connsiteY7006" fmla="*/ 1717319 h 5359243"/>
              <a:gd name="connsiteX7007" fmla="*/ 5230382 w 8191242"/>
              <a:gd name="connsiteY7007" fmla="*/ 1713094 h 5359243"/>
              <a:gd name="connsiteX7008" fmla="*/ 5227769 w 8191242"/>
              <a:gd name="connsiteY7008" fmla="*/ 1712834 h 5359243"/>
              <a:gd name="connsiteX7009" fmla="*/ 5225924 w 8191242"/>
              <a:gd name="connsiteY7009" fmla="*/ 1710377 h 5359243"/>
              <a:gd name="connsiteX7010" fmla="*/ 5226574 w 8191242"/>
              <a:gd name="connsiteY7010" fmla="*/ 1705996 h 5359243"/>
              <a:gd name="connsiteX7011" fmla="*/ 4967539 w 8191242"/>
              <a:gd name="connsiteY7011" fmla="*/ 1688463 h 5359243"/>
              <a:gd name="connsiteX7012" fmla="*/ 4961616 w 8191242"/>
              <a:gd name="connsiteY7012" fmla="*/ 1698150 h 5359243"/>
              <a:gd name="connsiteX7013" fmla="*/ 4959474 w 8191242"/>
              <a:gd name="connsiteY7013" fmla="*/ 1693716 h 5359243"/>
              <a:gd name="connsiteX7014" fmla="*/ 4959474 w 8191242"/>
              <a:gd name="connsiteY7014" fmla="*/ 1705240 h 5359243"/>
              <a:gd name="connsiteX7015" fmla="*/ 4959474 w 8191242"/>
              <a:gd name="connsiteY7015" fmla="*/ 1715637 h 5359243"/>
              <a:gd name="connsiteX7016" fmla="*/ 4960983 w 8191242"/>
              <a:gd name="connsiteY7016" fmla="*/ 1716902 h 5359243"/>
              <a:gd name="connsiteX7017" fmla="*/ 4962772 w 8191242"/>
              <a:gd name="connsiteY7017" fmla="*/ 1713864 h 5359243"/>
              <a:gd name="connsiteX7018" fmla="*/ 4960483 w 8191242"/>
              <a:gd name="connsiteY7018" fmla="*/ 1710273 h 5359243"/>
              <a:gd name="connsiteX7019" fmla="*/ 4959474 w 8191242"/>
              <a:gd name="connsiteY7019" fmla="*/ 1705240 h 5359243"/>
              <a:gd name="connsiteX7020" fmla="*/ 4966852 w 8191242"/>
              <a:gd name="connsiteY7020" fmla="*/ 1702170 h 5359243"/>
              <a:gd name="connsiteX7021" fmla="*/ 7079868 w 8191242"/>
              <a:gd name="connsiteY7021" fmla="*/ 1688227 h 5359243"/>
              <a:gd name="connsiteX7022" fmla="*/ 7087613 w 8191242"/>
              <a:gd name="connsiteY7022" fmla="*/ 1688227 h 5359243"/>
              <a:gd name="connsiteX7023" fmla="*/ 7087613 w 8191242"/>
              <a:gd name="connsiteY7023" fmla="*/ 1696746 h 5359243"/>
              <a:gd name="connsiteX7024" fmla="*/ 7103103 w 8191242"/>
              <a:gd name="connsiteY7024" fmla="*/ 1713787 h 5359243"/>
              <a:gd name="connsiteX7025" fmla="*/ 7087613 w 8191242"/>
              <a:gd name="connsiteY7025" fmla="*/ 1730825 h 5359243"/>
              <a:gd name="connsiteX7026" fmla="*/ 7079868 w 8191242"/>
              <a:gd name="connsiteY7026" fmla="*/ 1688227 h 5359243"/>
              <a:gd name="connsiteX7027" fmla="*/ 6479650 w 8191242"/>
              <a:gd name="connsiteY7027" fmla="*/ 1688225 h 5359243"/>
              <a:gd name="connsiteX7028" fmla="*/ 6448672 w 8191242"/>
              <a:gd name="connsiteY7028" fmla="*/ 1705651 h 5359243"/>
              <a:gd name="connsiteX7029" fmla="*/ 6479650 w 8191242"/>
              <a:gd name="connsiteY7029" fmla="*/ 1688225 h 5359243"/>
              <a:gd name="connsiteX7030" fmla="*/ 7182064 w 8191242"/>
              <a:gd name="connsiteY7030" fmla="*/ 1687547 h 5359243"/>
              <a:gd name="connsiteX7031" fmla="*/ 7182064 w 8191242"/>
              <a:gd name="connsiteY7031" fmla="*/ 1703651 h 5359243"/>
              <a:gd name="connsiteX7032" fmla="*/ 7190129 w 8191242"/>
              <a:gd name="connsiteY7032" fmla="*/ 1711703 h 5359243"/>
              <a:gd name="connsiteX7033" fmla="*/ 7182064 w 8191242"/>
              <a:gd name="connsiteY7033" fmla="*/ 1727807 h 5359243"/>
              <a:gd name="connsiteX7034" fmla="*/ 7174000 w 8191242"/>
              <a:gd name="connsiteY7034" fmla="*/ 1695599 h 5359243"/>
              <a:gd name="connsiteX7035" fmla="*/ 7174000 w 8191242"/>
              <a:gd name="connsiteY7035" fmla="*/ 1719755 h 5359243"/>
              <a:gd name="connsiteX7036" fmla="*/ 7157871 w 8191242"/>
              <a:gd name="connsiteY7036" fmla="*/ 1719755 h 5359243"/>
              <a:gd name="connsiteX7037" fmla="*/ 7165936 w 8191242"/>
              <a:gd name="connsiteY7037" fmla="*/ 1695599 h 5359243"/>
              <a:gd name="connsiteX7038" fmla="*/ 7182064 w 8191242"/>
              <a:gd name="connsiteY7038" fmla="*/ 1687547 h 5359243"/>
              <a:gd name="connsiteX7039" fmla="*/ 5925523 w 8191242"/>
              <a:gd name="connsiteY7039" fmla="*/ 1687453 h 5359243"/>
              <a:gd name="connsiteX7040" fmla="*/ 5905721 w 8191242"/>
              <a:gd name="connsiteY7040" fmla="*/ 1694949 h 5359243"/>
              <a:gd name="connsiteX7041" fmla="*/ 5887890 w 8191242"/>
              <a:gd name="connsiteY7041" fmla="*/ 1701040 h 5359243"/>
              <a:gd name="connsiteX7042" fmla="*/ 5887149 w 8191242"/>
              <a:gd name="connsiteY7042" fmla="*/ 1709249 h 5359243"/>
              <a:gd name="connsiteX7043" fmla="*/ 5879996 w 8191242"/>
              <a:gd name="connsiteY7043" fmla="*/ 1714393 h 5359243"/>
              <a:gd name="connsiteX7044" fmla="*/ 5884230 w 8191242"/>
              <a:gd name="connsiteY7044" fmla="*/ 1722382 h 5359243"/>
              <a:gd name="connsiteX7045" fmla="*/ 5887175 w 8191242"/>
              <a:gd name="connsiteY7045" fmla="*/ 1720172 h 5359243"/>
              <a:gd name="connsiteX7046" fmla="*/ 5891048 w 8191242"/>
              <a:gd name="connsiteY7046" fmla="*/ 1723078 h 5359243"/>
              <a:gd name="connsiteX7047" fmla="*/ 5892171 w 8191242"/>
              <a:gd name="connsiteY7047" fmla="*/ 1726724 h 5359243"/>
              <a:gd name="connsiteX7048" fmla="*/ 5892259 w 8191242"/>
              <a:gd name="connsiteY7048" fmla="*/ 1726734 h 5359243"/>
              <a:gd name="connsiteX7049" fmla="*/ 5904521 w 8191242"/>
              <a:gd name="connsiteY7049" fmla="*/ 1714393 h 5359243"/>
              <a:gd name="connsiteX7050" fmla="*/ 5910398 w 8191242"/>
              <a:gd name="connsiteY7050" fmla="*/ 1733679 h 5359243"/>
              <a:gd name="connsiteX7051" fmla="*/ 5911625 w 8191242"/>
              <a:gd name="connsiteY7051" fmla="*/ 1736950 h 5359243"/>
              <a:gd name="connsiteX7052" fmla="*/ 5931729 w 8191242"/>
              <a:gd name="connsiteY7052" fmla="*/ 1731504 h 5359243"/>
              <a:gd name="connsiteX7053" fmla="*/ 5936361 w 8191242"/>
              <a:gd name="connsiteY7053" fmla="*/ 1721169 h 5359243"/>
              <a:gd name="connsiteX7054" fmla="*/ 5939584 w 8191242"/>
              <a:gd name="connsiteY7054" fmla="*/ 1729377 h 5359243"/>
              <a:gd name="connsiteX7055" fmla="*/ 5941389 w 8191242"/>
              <a:gd name="connsiteY7055" fmla="*/ 1728887 h 5359243"/>
              <a:gd name="connsiteX7056" fmla="*/ 5937676 w 8191242"/>
              <a:gd name="connsiteY7056" fmla="*/ 1717827 h 5359243"/>
              <a:gd name="connsiteX7057" fmla="*/ 5920872 w 8191242"/>
              <a:gd name="connsiteY7057" fmla="*/ 1715232 h 5359243"/>
              <a:gd name="connsiteX7058" fmla="*/ 5652592 w 8191242"/>
              <a:gd name="connsiteY7058" fmla="*/ 1686254 h 5359243"/>
              <a:gd name="connsiteX7059" fmla="*/ 5652707 w 8191242"/>
              <a:gd name="connsiteY7059" fmla="*/ 1686320 h 5359243"/>
              <a:gd name="connsiteX7060" fmla="*/ 5653675 w 8191242"/>
              <a:gd name="connsiteY7060" fmla="*/ 1690192 h 5359243"/>
              <a:gd name="connsiteX7061" fmla="*/ 5014215 w 8191242"/>
              <a:gd name="connsiteY7061" fmla="*/ 1685050 h 5359243"/>
              <a:gd name="connsiteX7062" fmla="*/ 5013043 w 8191242"/>
              <a:gd name="connsiteY7062" fmla="*/ 1687771 h 5359243"/>
              <a:gd name="connsiteX7063" fmla="*/ 5015420 w 8191242"/>
              <a:gd name="connsiteY7063" fmla="*/ 1687455 h 5359243"/>
              <a:gd name="connsiteX7064" fmla="*/ 5015923 w 8191242"/>
              <a:gd name="connsiteY7064" fmla="*/ 1688463 h 5359243"/>
              <a:gd name="connsiteX7065" fmla="*/ 5012746 w 8191242"/>
              <a:gd name="connsiteY7065" fmla="*/ 1688463 h 5359243"/>
              <a:gd name="connsiteX7066" fmla="*/ 5010127 w 8191242"/>
              <a:gd name="connsiteY7066" fmla="*/ 1694546 h 5359243"/>
              <a:gd name="connsiteX7067" fmla="*/ 5005949 w 8191242"/>
              <a:gd name="connsiteY7067" fmla="*/ 1692216 h 5359243"/>
              <a:gd name="connsiteX7068" fmla="*/ 5015923 w 8191242"/>
              <a:gd name="connsiteY7068" fmla="*/ 1720669 h 5359243"/>
              <a:gd name="connsiteX7069" fmla="*/ 5000802 w 8191242"/>
              <a:gd name="connsiteY7069" fmla="*/ 1726708 h 5359243"/>
              <a:gd name="connsiteX7070" fmla="*/ 4993963 w 8191242"/>
              <a:gd name="connsiteY7070" fmla="*/ 1722156 h 5359243"/>
              <a:gd name="connsiteX7071" fmla="*/ 4991730 w 8191242"/>
              <a:gd name="connsiteY7071" fmla="*/ 1721344 h 5359243"/>
              <a:gd name="connsiteX7072" fmla="*/ 4991465 w 8191242"/>
              <a:gd name="connsiteY7072" fmla="*/ 1720816 h 5359243"/>
              <a:gd name="connsiteX7073" fmla="*/ 4987193 w 8191242"/>
              <a:gd name="connsiteY7073" fmla="*/ 1723185 h 5359243"/>
              <a:gd name="connsiteX7074" fmla="*/ 4990791 w 8191242"/>
              <a:gd name="connsiteY7074" fmla="*/ 1727575 h 5359243"/>
              <a:gd name="connsiteX7075" fmla="*/ 4995761 w 8191242"/>
              <a:gd name="connsiteY7075" fmla="*/ 1727006 h 5359243"/>
              <a:gd name="connsiteX7076" fmla="*/ 5007858 w 8191242"/>
              <a:gd name="connsiteY7076" fmla="*/ 1729397 h 5359243"/>
              <a:gd name="connsiteX7077" fmla="*/ 5023987 w 8191242"/>
              <a:gd name="connsiteY7077" fmla="*/ 1761605 h 5359243"/>
              <a:gd name="connsiteX7078" fmla="*/ 5024784 w 8191242"/>
              <a:gd name="connsiteY7078" fmla="*/ 1773542 h 5359243"/>
              <a:gd name="connsiteX7079" fmla="*/ 5024938 w 8191242"/>
              <a:gd name="connsiteY7079" fmla="*/ 1773594 h 5359243"/>
              <a:gd name="connsiteX7080" fmla="*/ 5025868 w 8191242"/>
              <a:gd name="connsiteY7080" fmla="*/ 1787969 h 5359243"/>
              <a:gd name="connsiteX7081" fmla="*/ 5027718 w 8191242"/>
              <a:gd name="connsiteY7081" fmla="*/ 1793495 h 5359243"/>
              <a:gd name="connsiteX7082" fmla="*/ 5035630 w 8191242"/>
              <a:gd name="connsiteY7082" fmla="*/ 1790427 h 5359243"/>
              <a:gd name="connsiteX7083" fmla="*/ 5034095 w 8191242"/>
              <a:gd name="connsiteY7083" fmla="*/ 1787388 h 5359243"/>
              <a:gd name="connsiteX7084" fmla="*/ 5041840 w 8191242"/>
              <a:gd name="connsiteY7084" fmla="*/ 1771511 h 5359243"/>
              <a:gd name="connsiteX7085" fmla="*/ 5057329 w 8191242"/>
              <a:gd name="connsiteY7085" fmla="*/ 1779448 h 5359243"/>
              <a:gd name="connsiteX7086" fmla="*/ 5058302 w 8191242"/>
              <a:gd name="connsiteY7086" fmla="*/ 1786853 h 5359243"/>
              <a:gd name="connsiteX7087" fmla="*/ 5059749 w 8191242"/>
              <a:gd name="connsiteY7087" fmla="*/ 1786703 h 5359243"/>
              <a:gd name="connsiteX7088" fmla="*/ 5072002 w 8191242"/>
              <a:gd name="connsiteY7088" fmla="*/ 1780509 h 5359243"/>
              <a:gd name="connsiteX7089" fmla="*/ 5072354 w 8191242"/>
              <a:gd name="connsiteY7089" fmla="*/ 1787236 h 5359243"/>
              <a:gd name="connsiteX7090" fmla="*/ 5078082 w 8191242"/>
              <a:gd name="connsiteY7090" fmla="*/ 1782538 h 5359243"/>
              <a:gd name="connsiteX7091" fmla="*/ 5077362 w 8191242"/>
              <a:gd name="connsiteY7091" fmla="*/ 1774242 h 5359243"/>
              <a:gd name="connsiteX7092" fmla="*/ 5077986 w 8191242"/>
              <a:gd name="connsiteY7092" fmla="*/ 1769795 h 5359243"/>
              <a:gd name="connsiteX7093" fmla="*/ 5072822 w 8191242"/>
              <a:gd name="connsiteY7093" fmla="*/ 1756021 h 5359243"/>
              <a:gd name="connsiteX7094" fmla="*/ 5084439 w 8191242"/>
              <a:gd name="connsiteY7094" fmla="*/ 1764734 h 5359243"/>
              <a:gd name="connsiteX7095" fmla="*/ 5092387 w 8191242"/>
              <a:gd name="connsiteY7095" fmla="*/ 1774671 h 5359243"/>
              <a:gd name="connsiteX7096" fmla="*/ 5096537 w 8191242"/>
              <a:gd name="connsiteY7096" fmla="*/ 1772699 h 5359243"/>
              <a:gd name="connsiteX7097" fmla="*/ 5091273 w 8191242"/>
              <a:gd name="connsiteY7097" fmla="*/ 1758963 h 5359243"/>
              <a:gd name="connsiteX7098" fmla="*/ 5048180 w 8191242"/>
              <a:gd name="connsiteY7098" fmla="*/ 1737449 h 5359243"/>
              <a:gd name="connsiteX7099" fmla="*/ 5040116 w 8191242"/>
              <a:gd name="connsiteY7099" fmla="*/ 1721344 h 5359243"/>
              <a:gd name="connsiteX7100" fmla="*/ 5023987 w 8191242"/>
              <a:gd name="connsiteY7100" fmla="*/ 1721344 h 5359243"/>
              <a:gd name="connsiteX7101" fmla="*/ 5032051 w 8191242"/>
              <a:gd name="connsiteY7101" fmla="*/ 1729397 h 5359243"/>
              <a:gd name="connsiteX7102" fmla="*/ 5007858 w 8191242"/>
              <a:gd name="connsiteY7102" fmla="*/ 1729397 h 5359243"/>
              <a:gd name="connsiteX7103" fmla="*/ 5023987 w 8191242"/>
              <a:gd name="connsiteY7103" fmla="*/ 1713293 h 5359243"/>
              <a:gd name="connsiteX7104" fmla="*/ 5016930 w 8191242"/>
              <a:gd name="connsiteY7104" fmla="*/ 1700208 h 5359243"/>
              <a:gd name="connsiteX7105" fmla="*/ 5016253 w 8191242"/>
              <a:gd name="connsiteY7105" fmla="*/ 1687345 h 5359243"/>
              <a:gd name="connsiteX7106" fmla="*/ 5015420 w 8191242"/>
              <a:gd name="connsiteY7106" fmla="*/ 1687455 h 5359243"/>
              <a:gd name="connsiteX7107" fmla="*/ 5520824 w 8191242"/>
              <a:gd name="connsiteY7107" fmla="*/ 1684915 h 5359243"/>
              <a:gd name="connsiteX7108" fmla="*/ 5519934 w 8191242"/>
              <a:gd name="connsiteY7108" fmla="*/ 1694168 h 5359243"/>
              <a:gd name="connsiteX7109" fmla="*/ 5516507 w 8191242"/>
              <a:gd name="connsiteY7109" fmla="*/ 1704152 h 5359243"/>
              <a:gd name="connsiteX7110" fmla="*/ 5518144 w 8191242"/>
              <a:gd name="connsiteY7110" fmla="*/ 1707723 h 5359243"/>
              <a:gd name="connsiteX7111" fmla="*/ 5515619 w 8191242"/>
              <a:gd name="connsiteY7111" fmla="*/ 1706741 h 5359243"/>
              <a:gd name="connsiteX7112" fmla="*/ 5511220 w 8191242"/>
              <a:gd name="connsiteY7112" fmla="*/ 1719550 h 5359243"/>
              <a:gd name="connsiteX7113" fmla="*/ 5517918 w 8191242"/>
              <a:gd name="connsiteY7113" fmla="*/ 1724695 h 5359243"/>
              <a:gd name="connsiteX7114" fmla="*/ 5524723 w 8191242"/>
              <a:gd name="connsiteY7114" fmla="*/ 1726204 h 5359243"/>
              <a:gd name="connsiteX7115" fmla="*/ 5524005 w 8191242"/>
              <a:gd name="connsiteY7115" fmla="*/ 1713306 h 5359243"/>
              <a:gd name="connsiteX7116" fmla="*/ 5523966 w 8191242"/>
              <a:gd name="connsiteY7116" fmla="*/ 1713293 h 5359243"/>
              <a:gd name="connsiteX7117" fmla="*/ 5523993 w 8191242"/>
              <a:gd name="connsiteY7117" fmla="*/ 1713104 h 5359243"/>
              <a:gd name="connsiteX7118" fmla="*/ 5523966 w 8191242"/>
              <a:gd name="connsiteY7118" fmla="*/ 1712616 h 5359243"/>
              <a:gd name="connsiteX7119" fmla="*/ 5524041 w 8191242"/>
              <a:gd name="connsiteY7119" fmla="*/ 1712776 h 5359243"/>
              <a:gd name="connsiteX7120" fmla="*/ 5526991 w 8191242"/>
              <a:gd name="connsiteY7120" fmla="*/ 1692156 h 5359243"/>
              <a:gd name="connsiteX7121" fmla="*/ 5526792 w 8191242"/>
              <a:gd name="connsiteY7121" fmla="*/ 1690379 h 5359243"/>
              <a:gd name="connsiteX7122" fmla="*/ 6226790 w 8191242"/>
              <a:gd name="connsiteY7122" fmla="*/ 1682444 h 5359243"/>
              <a:gd name="connsiteX7123" fmla="*/ 6241090 w 8191242"/>
              <a:gd name="connsiteY7123" fmla="*/ 1690487 h 5359243"/>
              <a:gd name="connsiteX7124" fmla="*/ 6234536 w 8191242"/>
              <a:gd name="connsiteY7124" fmla="*/ 1692127 h 5359243"/>
              <a:gd name="connsiteX7125" fmla="*/ 6226790 w 8191242"/>
              <a:gd name="connsiteY7125" fmla="*/ 1682444 h 5359243"/>
              <a:gd name="connsiteX7126" fmla="*/ 5604304 w 8191242"/>
              <a:gd name="connsiteY7126" fmla="*/ 1681538 h 5359243"/>
              <a:gd name="connsiteX7127" fmla="*/ 5601910 w 8191242"/>
              <a:gd name="connsiteY7127" fmla="*/ 1685341 h 5359243"/>
              <a:gd name="connsiteX7128" fmla="*/ 5602657 w 8191242"/>
              <a:gd name="connsiteY7128" fmla="*/ 1689847 h 5359243"/>
              <a:gd name="connsiteX7129" fmla="*/ 5606625 w 8191242"/>
              <a:gd name="connsiteY7129" fmla="*/ 1692489 h 5359243"/>
              <a:gd name="connsiteX7130" fmla="*/ 5608172 w 8191242"/>
              <a:gd name="connsiteY7130" fmla="*/ 1692231 h 5359243"/>
              <a:gd name="connsiteX7131" fmla="*/ 6951014 w 8191242"/>
              <a:gd name="connsiteY7131" fmla="*/ 1681411 h 5359243"/>
              <a:gd name="connsiteX7132" fmla="*/ 6965246 w 8191242"/>
              <a:gd name="connsiteY7132" fmla="*/ 1682419 h 5359243"/>
              <a:gd name="connsiteX7133" fmla="*/ 6948983 w 8191242"/>
              <a:gd name="connsiteY7133" fmla="*/ 1698555 h 5359243"/>
              <a:gd name="connsiteX7134" fmla="*/ 6951014 w 8191242"/>
              <a:gd name="connsiteY7134" fmla="*/ 1681411 h 5359243"/>
              <a:gd name="connsiteX7135" fmla="*/ 5386875 w 8191242"/>
              <a:gd name="connsiteY7135" fmla="*/ 1681084 h 5359243"/>
              <a:gd name="connsiteX7136" fmla="*/ 5386680 w 8191242"/>
              <a:gd name="connsiteY7136" fmla="*/ 1683924 h 5359243"/>
              <a:gd name="connsiteX7137" fmla="*/ 5387337 w 8191242"/>
              <a:gd name="connsiteY7137" fmla="*/ 1686282 h 5359243"/>
              <a:gd name="connsiteX7138" fmla="*/ 5386875 w 8191242"/>
              <a:gd name="connsiteY7138" fmla="*/ 1688463 h 5359243"/>
              <a:gd name="connsiteX7139" fmla="*/ 5386468 w 8191242"/>
              <a:gd name="connsiteY7139" fmla="*/ 1686995 h 5359243"/>
              <a:gd name="connsiteX7140" fmla="*/ 5385489 w 8191242"/>
              <a:gd name="connsiteY7140" fmla="*/ 1701214 h 5359243"/>
              <a:gd name="connsiteX7141" fmla="*/ 5385213 w 8191242"/>
              <a:gd name="connsiteY7141" fmla="*/ 1702280 h 5359243"/>
              <a:gd name="connsiteX7142" fmla="*/ 5386483 w 8191242"/>
              <a:gd name="connsiteY7142" fmla="*/ 1705404 h 5359243"/>
              <a:gd name="connsiteX7143" fmla="*/ 5384348 w 8191242"/>
              <a:gd name="connsiteY7143" fmla="*/ 1705613 h 5359243"/>
              <a:gd name="connsiteX7144" fmla="*/ 5381835 w 8191242"/>
              <a:gd name="connsiteY7144" fmla="*/ 1715306 h 5359243"/>
              <a:gd name="connsiteX7145" fmla="*/ 5370747 w 8191242"/>
              <a:gd name="connsiteY7145" fmla="*/ 1737449 h 5359243"/>
              <a:gd name="connsiteX7146" fmla="*/ 5399098 w 8191242"/>
              <a:gd name="connsiteY7146" fmla="*/ 1729523 h 5359243"/>
              <a:gd name="connsiteX7147" fmla="*/ 5399365 w 8191242"/>
              <a:gd name="connsiteY7147" fmla="*/ 1730615 h 5359243"/>
              <a:gd name="connsiteX7148" fmla="*/ 5401996 w 8191242"/>
              <a:gd name="connsiteY7148" fmla="*/ 1731740 h 5359243"/>
              <a:gd name="connsiteX7149" fmla="*/ 5403005 w 8191242"/>
              <a:gd name="connsiteY7149" fmla="*/ 1728721 h 5359243"/>
              <a:gd name="connsiteX7150" fmla="*/ 5407065 w 8191242"/>
              <a:gd name="connsiteY7150" fmla="*/ 1734618 h 5359243"/>
              <a:gd name="connsiteX7151" fmla="*/ 5409053 w 8191242"/>
              <a:gd name="connsiteY7151" fmla="*/ 1724364 h 5359243"/>
              <a:gd name="connsiteX7152" fmla="*/ 5410441 w 8191242"/>
              <a:gd name="connsiteY7152" fmla="*/ 1722483 h 5359243"/>
              <a:gd name="connsiteX7153" fmla="*/ 5403005 w 8191242"/>
              <a:gd name="connsiteY7153" fmla="*/ 1712616 h 5359243"/>
              <a:gd name="connsiteX7154" fmla="*/ 5386875 w 8191242"/>
              <a:gd name="connsiteY7154" fmla="*/ 1720669 h 5359243"/>
              <a:gd name="connsiteX7155" fmla="*/ 5394940 w 8191242"/>
              <a:gd name="connsiteY7155" fmla="*/ 1720669 h 5359243"/>
              <a:gd name="connsiteX7156" fmla="*/ 5391638 w 8191242"/>
              <a:gd name="connsiteY7156" fmla="*/ 1702181 h 5359243"/>
              <a:gd name="connsiteX7157" fmla="*/ 5390975 w 8191242"/>
              <a:gd name="connsiteY7157" fmla="*/ 1700208 h 5359243"/>
              <a:gd name="connsiteX7158" fmla="*/ 5391196 w 8191242"/>
              <a:gd name="connsiteY7158" fmla="*/ 1700139 h 5359243"/>
              <a:gd name="connsiteX7159" fmla="*/ 5387337 w 8191242"/>
              <a:gd name="connsiteY7159" fmla="*/ 1686282 h 5359243"/>
              <a:gd name="connsiteX7160" fmla="*/ 5388065 w 8191242"/>
              <a:gd name="connsiteY7160" fmla="*/ 1682821 h 5359243"/>
              <a:gd name="connsiteX7161" fmla="*/ 5451964 w 8191242"/>
              <a:gd name="connsiteY7161" fmla="*/ 1680512 h 5359243"/>
              <a:gd name="connsiteX7162" fmla="*/ 5445765 w 8191242"/>
              <a:gd name="connsiteY7162" fmla="*/ 1686701 h 5359243"/>
              <a:gd name="connsiteX7163" fmla="*/ 5447313 w 8191242"/>
              <a:gd name="connsiteY7163" fmla="*/ 1690958 h 5359243"/>
              <a:gd name="connsiteX7164" fmla="*/ 5454541 w 8191242"/>
              <a:gd name="connsiteY7164" fmla="*/ 1697819 h 5359243"/>
              <a:gd name="connsiteX7165" fmla="*/ 5459455 w 8191242"/>
              <a:gd name="connsiteY7165" fmla="*/ 1705240 h 5359243"/>
              <a:gd name="connsiteX7166" fmla="*/ 5455422 w 8191242"/>
              <a:gd name="connsiteY7166" fmla="*/ 1734429 h 5359243"/>
              <a:gd name="connsiteX7167" fmla="*/ 5454540 w 8191242"/>
              <a:gd name="connsiteY7167" fmla="*/ 1742142 h 5359243"/>
              <a:gd name="connsiteX7168" fmla="*/ 5458446 w 8191242"/>
              <a:gd name="connsiteY7168" fmla="*/ 1745832 h 5359243"/>
              <a:gd name="connsiteX7169" fmla="*/ 5459455 w 8191242"/>
              <a:gd name="connsiteY7169" fmla="*/ 1744825 h 5359243"/>
              <a:gd name="connsiteX7170" fmla="*/ 5467519 w 8191242"/>
              <a:gd name="connsiteY7170" fmla="*/ 1728721 h 5359243"/>
              <a:gd name="connsiteX7171" fmla="*/ 5459455 w 8191242"/>
              <a:gd name="connsiteY7171" fmla="*/ 1720669 h 5359243"/>
              <a:gd name="connsiteX7172" fmla="*/ 5467519 w 8191242"/>
              <a:gd name="connsiteY7172" fmla="*/ 1712616 h 5359243"/>
              <a:gd name="connsiteX7173" fmla="*/ 5482262 w 8191242"/>
              <a:gd name="connsiteY7173" fmla="*/ 1743190 h 5359243"/>
              <a:gd name="connsiteX7174" fmla="*/ 5491391 w 8191242"/>
              <a:gd name="connsiteY7174" fmla="*/ 1744769 h 5359243"/>
              <a:gd name="connsiteX7175" fmla="*/ 5492594 w 8191242"/>
              <a:gd name="connsiteY7175" fmla="*/ 1739965 h 5359243"/>
              <a:gd name="connsiteX7176" fmla="*/ 5499776 w 8191242"/>
              <a:gd name="connsiteY7176" fmla="*/ 1729397 h 5359243"/>
              <a:gd name="connsiteX7177" fmla="*/ 5487679 w 8191242"/>
              <a:gd name="connsiteY7177" fmla="*/ 1718325 h 5359243"/>
              <a:gd name="connsiteX7178" fmla="*/ 5480456 w 8191242"/>
              <a:gd name="connsiteY7178" fmla="*/ 1700895 h 5359243"/>
              <a:gd name="connsiteX7179" fmla="*/ 5477851 w 8191242"/>
              <a:gd name="connsiteY7179" fmla="*/ 1697897 h 5359243"/>
              <a:gd name="connsiteX7180" fmla="*/ 5473566 w 8191242"/>
              <a:gd name="connsiteY7180" fmla="*/ 1693495 h 5359243"/>
              <a:gd name="connsiteX7181" fmla="*/ 5473753 w 8191242"/>
              <a:gd name="connsiteY7181" fmla="*/ 1695275 h 5359243"/>
              <a:gd name="connsiteX7182" fmla="*/ 5470566 w 8191242"/>
              <a:gd name="connsiteY7182" fmla="*/ 1693116 h 5359243"/>
              <a:gd name="connsiteX7183" fmla="*/ 5469313 w 8191242"/>
              <a:gd name="connsiteY7183" fmla="*/ 1695619 h 5359243"/>
              <a:gd name="connsiteX7184" fmla="*/ 5473858 w 8191242"/>
              <a:gd name="connsiteY7184" fmla="*/ 1696268 h 5359243"/>
              <a:gd name="connsiteX7185" fmla="*/ 5475583 w 8191242"/>
              <a:gd name="connsiteY7185" fmla="*/ 1712616 h 5359243"/>
              <a:gd name="connsiteX7186" fmla="*/ 5459455 w 8191242"/>
              <a:gd name="connsiteY7186" fmla="*/ 1704567 h 5359243"/>
              <a:gd name="connsiteX7187" fmla="*/ 5457439 w 8191242"/>
              <a:gd name="connsiteY7187" fmla="*/ 1696514 h 5359243"/>
              <a:gd name="connsiteX7188" fmla="*/ 5459337 w 8191242"/>
              <a:gd name="connsiteY7188" fmla="*/ 1695565 h 5359243"/>
              <a:gd name="connsiteX7189" fmla="*/ 5458699 w 8191242"/>
              <a:gd name="connsiteY7189" fmla="*/ 1686747 h 5359243"/>
              <a:gd name="connsiteX7190" fmla="*/ 5460870 w 8191242"/>
              <a:gd name="connsiteY7190" fmla="*/ 1686546 h 5359243"/>
              <a:gd name="connsiteX7191" fmla="*/ 6377740 w 8191242"/>
              <a:gd name="connsiteY7191" fmla="*/ 1678299 h 5359243"/>
              <a:gd name="connsiteX7192" fmla="*/ 6377213 w 8191242"/>
              <a:gd name="connsiteY7192" fmla="*/ 1686290 h 5359243"/>
              <a:gd name="connsiteX7193" fmla="*/ 6372046 w 8191242"/>
              <a:gd name="connsiteY7193" fmla="*/ 1688452 h 5359243"/>
              <a:gd name="connsiteX7194" fmla="*/ 6372195 w 8191242"/>
              <a:gd name="connsiteY7194" fmla="*/ 1689029 h 5359243"/>
              <a:gd name="connsiteX7195" fmla="*/ 6371914 w 8191242"/>
              <a:gd name="connsiteY7195" fmla="*/ 1688507 h 5359243"/>
              <a:gd name="connsiteX7196" fmla="*/ 6359835 w 8191242"/>
              <a:gd name="connsiteY7196" fmla="*/ 1693557 h 5359243"/>
              <a:gd name="connsiteX7197" fmla="*/ 6367527 w 8191242"/>
              <a:gd name="connsiteY7197" fmla="*/ 1704711 h 5359243"/>
              <a:gd name="connsiteX7198" fmla="*/ 6381639 w 8191242"/>
              <a:gd name="connsiteY7198" fmla="*/ 1728833 h 5359243"/>
              <a:gd name="connsiteX7199" fmla="*/ 6384776 w 8191242"/>
              <a:gd name="connsiteY7199" fmla="*/ 1727836 h 5359243"/>
              <a:gd name="connsiteX7200" fmla="*/ 6398493 w 8191242"/>
              <a:gd name="connsiteY7200" fmla="*/ 1721944 h 5359243"/>
              <a:gd name="connsiteX7201" fmla="*/ 6397173 w 8191242"/>
              <a:gd name="connsiteY7201" fmla="*/ 1714197 h 5359243"/>
              <a:gd name="connsiteX7202" fmla="*/ 6412663 w 8191242"/>
              <a:gd name="connsiteY7202" fmla="*/ 1705679 h 5359243"/>
              <a:gd name="connsiteX7203" fmla="*/ 6413873 w 8191242"/>
              <a:gd name="connsiteY7203" fmla="*/ 1715336 h 5359243"/>
              <a:gd name="connsiteX7204" fmla="*/ 6427700 w 8191242"/>
              <a:gd name="connsiteY7204" fmla="*/ 1709396 h 5359243"/>
              <a:gd name="connsiteX7205" fmla="*/ 6426017 w 8191242"/>
              <a:gd name="connsiteY7205" fmla="*/ 1702426 h 5359243"/>
              <a:gd name="connsiteX7206" fmla="*/ 6412436 w 8191242"/>
              <a:gd name="connsiteY7206" fmla="*/ 1689029 h 5359243"/>
              <a:gd name="connsiteX7207" fmla="*/ 6380242 w 8191242"/>
              <a:gd name="connsiteY7207" fmla="*/ 1712846 h 5359243"/>
              <a:gd name="connsiteX7208" fmla="*/ 5473731 w 8191242"/>
              <a:gd name="connsiteY7208" fmla="*/ 1677958 h 5359243"/>
              <a:gd name="connsiteX7209" fmla="*/ 5476730 w 8191242"/>
              <a:gd name="connsiteY7209" fmla="*/ 1686003 h 5359243"/>
              <a:gd name="connsiteX7210" fmla="*/ 5481175 w 8191242"/>
              <a:gd name="connsiteY7210" fmla="*/ 1682842 h 5359243"/>
              <a:gd name="connsiteX7211" fmla="*/ 5480574 w 8191242"/>
              <a:gd name="connsiteY7211" fmla="*/ 1681344 h 5359243"/>
              <a:gd name="connsiteX7212" fmla="*/ 5481613 w 8191242"/>
              <a:gd name="connsiteY7212" fmla="*/ 1680442 h 5359243"/>
              <a:gd name="connsiteX7213" fmla="*/ 5439113 w 8191242"/>
              <a:gd name="connsiteY7213" fmla="*/ 1674809 h 5359243"/>
              <a:gd name="connsiteX7214" fmla="*/ 5443038 w 8191242"/>
              <a:gd name="connsiteY7214" fmla="*/ 1684823 h 5359243"/>
              <a:gd name="connsiteX7215" fmla="*/ 5443053 w 8191242"/>
              <a:gd name="connsiteY7215" fmla="*/ 1685040 h 5359243"/>
              <a:gd name="connsiteX7216" fmla="*/ 5443136 w 8191242"/>
              <a:gd name="connsiteY7216" fmla="*/ 1685075 h 5359243"/>
              <a:gd name="connsiteX7217" fmla="*/ 5443038 w 8191242"/>
              <a:gd name="connsiteY7217" fmla="*/ 1684823 h 5359243"/>
              <a:gd name="connsiteX7218" fmla="*/ 5442439 w 8191242"/>
              <a:gd name="connsiteY7218" fmla="*/ 1675850 h 5359243"/>
              <a:gd name="connsiteX7219" fmla="*/ 5638186 w 8191242"/>
              <a:gd name="connsiteY7219" fmla="*/ 1674703 h 5359243"/>
              <a:gd name="connsiteX7220" fmla="*/ 5638211 w 8191242"/>
              <a:gd name="connsiteY7220" fmla="*/ 1675324 h 5359243"/>
              <a:gd name="connsiteX7221" fmla="*/ 5637591 w 8191242"/>
              <a:gd name="connsiteY7221" fmla="*/ 1675893 h 5359243"/>
              <a:gd name="connsiteX7222" fmla="*/ 6090595 w 8191242"/>
              <a:gd name="connsiteY7222" fmla="*/ 1674674 h 5359243"/>
              <a:gd name="connsiteX7223" fmla="*/ 6094102 w 8191242"/>
              <a:gd name="connsiteY7223" fmla="*/ 1681824 h 5359243"/>
              <a:gd name="connsiteX7224" fmla="*/ 6080475 w 8191242"/>
              <a:gd name="connsiteY7224" fmla="*/ 1687541 h 5359243"/>
              <a:gd name="connsiteX7225" fmla="*/ 6070405 w 8191242"/>
              <a:gd name="connsiteY7225" fmla="*/ 1688045 h 5359243"/>
              <a:gd name="connsiteX7226" fmla="*/ 6075019 w 8191242"/>
              <a:gd name="connsiteY7226" fmla="*/ 1692091 h 5359243"/>
              <a:gd name="connsiteX7227" fmla="*/ 6095945 w 8191242"/>
              <a:gd name="connsiteY7227" fmla="*/ 1685090 h 5359243"/>
              <a:gd name="connsiteX7228" fmla="*/ 6098593 w 8191242"/>
              <a:gd name="connsiteY7228" fmla="*/ 1683844 h 5359243"/>
              <a:gd name="connsiteX7229" fmla="*/ 7228433 w 8191242"/>
              <a:gd name="connsiteY7229" fmla="*/ 1672450 h 5359243"/>
              <a:gd name="connsiteX7230" fmla="*/ 7222383 w 8191242"/>
              <a:gd name="connsiteY7230" fmla="*/ 1687547 h 5359243"/>
              <a:gd name="connsiteX7231" fmla="*/ 7228433 w 8191242"/>
              <a:gd name="connsiteY7231" fmla="*/ 1672450 h 5359243"/>
              <a:gd name="connsiteX7232" fmla="*/ 5003974 w 8191242"/>
              <a:gd name="connsiteY7232" fmla="*/ 1671580 h 5359243"/>
              <a:gd name="connsiteX7233" fmla="*/ 5001406 w 8191242"/>
              <a:gd name="connsiteY7233" fmla="*/ 1672350 h 5359243"/>
              <a:gd name="connsiteX7234" fmla="*/ 5001810 w 8191242"/>
              <a:gd name="connsiteY7234" fmla="*/ 1680410 h 5359243"/>
              <a:gd name="connsiteX7235" fmla="*/ 5005794 w 8191242"/>
              <a:gd name="connsiteY7235" fmla="*/ 1691775 h 5359243"/>
              <a:gd name="connsiteX7236" fmla="*/ 5004582 w 8191242"/>
              <a:gd name="connsiteY7236" fmla="*/ 1682218 h 5359243"/>
              <a:gd name="connsiteX7237" fmla="*/ 5007858 w 8191242"/>
              <a:gd name="connsiteY7237" fmla="*/ 1673034 h 5359243"/>
              <a:gd name="connsiteX7238" fmla="*/ 5170425 w 8191242"/>
              <a:gd name="connsiteY7238" fmla="*/ 1667192 h 5359243"/>
              <a:gd name="connsiteX7239" fmla="*/ 5169938 w 8191242"/>
              <a:gd name="connsiteY7239" fmla="*/ 1669155 h 5359243"/>
              <a:gd name="connsiteX7240" fmla="*/ 5173174 w 8191242"/>
              <a:gd name="connsiteY7240" fmla="*/ 1686118 h 5359243"/>
              <a:gd name="connsiteX7241" fmla="*/ 5177206 w 8191242"/>
              <a:gd name="connsiteY7241" fmla="*/ 1713293 h 5359243"/>
              <a:gd name="connsiteX7242" fmla="*/ 5193335 w 8191242"/>
              <a:gd name="connsiteY7242" fmla="*/ 1705240 h 5359243"/>
              <a:gd name="connsiteX7243" fmla="*/ 5196359 w 8191242"/>
              <a:gd name="connsiteY7243" fmla="*/ 1718325 h 5359243"/>
              <a:gd name="connsiteX7244" fmla="*/ 5194966 w 8191242"/>
              <a:gd name="connsiteY7244" fmla="*/ 1727137 h 5359243"/>
              <a:gd name="connsiteX7245" fmla="*/ 5201399 w 8191242"/>
              <a:gd name="connsiteY7245" fmla="*/ 1736773 h 5359243"/>
              <a:gd name="connsiteX7246" fmla="*/ 5200062 w 8191242"/>
              <a:gd name="connsiteY7246" fmla="*/ 1738670 h 5359243"/>
              <a:gd name="connsiteX7247" fmla="*/ 5200810 w 8191242"/>
              <a:gd name="connsiteY7247" fmla="*/ 1738995 h 5359243"/>
              <a:gd name="connsiteX7248" fmla="*/ 5200609 w 8191242"/>
              <a:gd name="connsiteY7248" fmla="*/ 1738700 h 5359243"/>
              <a:gd name="connsiteX7249" fmla="*/ 5203684 w 8191242"/>
              <a:gd name="connsiteY7249" fmla="*/ 1739234 h 5359243"/>
              <a:gd name="connsiteX7250" fmla="*/ 5202660 w 8191242"/>
              <a:gd name="connsiteY7250" fmla="*/ 1731237 h 5359243"/>
              <a:gd name="connsiteX7251" fmla="*/ 5201399 w 8191242"/>
              <a:gd name="connsiteY7251" fmla="*/ 1712616 h 5359243"/>
              <a:gd name="connsiteX7252" fmla="*/ 5209463 w 8191242"/>
              <a:gd name="connsiteY7252" fmla="*/ 1725702 h 5359243"/>
              <a:gd name="connsiteX7253" fmla="*/ 5214937 w 8191242"/>
              <a:gd name="connsiteY7253" fmla="*/ 1738680 h 5359243"/>
              <a:gd name="connsiteX7254" fmla="*/ 5215985 w 8191242"/>
              <a:gd name="connsiteY7254" fmla="*/ 1738031 h 5359243"/>
              <a:gd name="connsiteX7255" fmla="*/ 5215386 w 8191242"/>
              <a:gd name="connsiteY7255" fmla="*/ 1735390 h 5359243"/>
              <a:gd name="connsiteX7256" fmla="*/ 5213126 w 8191242"/>
              <a:gd name="connsiteY7256" fmla="*/ 1726265 h 5359243"/>
              <a:gd name="connsiteX7257" fmla="*/ 5209322 w 8191242"/>
              <a:gd name="connsiteY7257" fmla="*/ 1723211 h 5359243"/>
              <a:gd name="connsiteX7258" fmla="*/ 5214768 w 8191242"/>
              <a:gd name="connsiteY7258" fmla="*/ 1719339 h 5359243"/>
              <a:gd name="connsiteX7259" fmla="*/ 5222872 w 8191242"/>
              <a:gd name="connsiteY7259" fmla="*/ 1716718 h 5359243"/>
              <a:gd name="connsiteX7260" fmla="*/ 5214503 w 8191242"/>
              <a:gd name="connsiteY7260" fmla="*/ 1704567 h 5359243"/>
              <a:gd name="connsiteX7261" fmla="*/ 5213340 w 8191242"/>
              <a:gd name="connsiteY7261" fmla="*/ 1700847 h 5359243"/>
              <a:gd name="connsiteX7262" fmla="*/ 5212487 w 8191242"/>
              <a:gd name="connsiteY7262" fmla="*/ 1703227 h 5359243"/>
              <a:gd name="connsiteX7263" fmla="*/ 5201399 w 8191242"/>
              <a:gd name="connsiteY7263" fmla="*/ 1705240 h 5359243"/>
              <a:gd name="connsiteX7264" fmla="*/ 5178718 w 8191242"/>
              <a:gd name="connsiteY7264" fmla="*/ 1681463 h 5359243"/>
              <a:gd name="connsiteX7265" fmla="*/ 5149116 w 8191242"/>
              <a:gd name="connsiteY7265" fmla="*/ 1665252 h 5359243"/>
              <a:gd name="connsiteX7266" fmla="*/ 5153013 w 8191242"/>
              <a:gd name="connsiteY7266" fmla="*/ 1673034 h 5359243"/>
              <a:gd name="connsiteX7267" fmla="*/ 5154419 w 8191242"/>
              <a:gd name="connsiteY7267" fmla="*/ 1670227 h 5359243"/>
              <a:gd name="connsiteX7268" fmla="*/ 5153265 w 8191242"/>
              <a:gd name="connsiteY7268" fmla="*/ 1666193 h 5359243"/>
              <a:gd name="connsiteX7269" fmla="*/ 5675439 w 8191242"/>
              <a:gd name="connsiteY7269" fmla="*/ 1665245 h 5359243"/>
              <a:gd name="connsiteX7270" fmla="*/ 5675252 w 8191242"/>
              <a:gd name="connsiteY7270" fmla="*/ 1665532 h 5359243"/>
              <a:gd name="connsiteX7271" fmla="*/ 5675777 w 8191242"/>
              <a:gd name="connsiteY7271" fmla="*/ 1665410 h 5359243"/>
              <a:gd name="connsiteX7272" fmla="*/ 6063043 w 8191242"/>
              <a:gd name="connsiteY7272" fmla="*/ 1664993 h 5359243"/>
              <a:gd name="connsiteX7273" fmla="*/ 6063043 w 8191242"/>
              <a:gd name="connsiteY7273" fmla="*/ 1681590 h 5359243"/>
              <a:gd name="connsiteX7274" fmla="*/ 6052203 w 8191242"/>
              <a:gd name="connsiteY7274" fmla="*/ 1680422 h 5359243"/>
              <a:gd name="connsiteX7275" fmla="*/ 6049547 w 8191242"/>
              <a:gd name="connsiteY7275" fmla="*/ 1681641 h 5359243"/>
              <a:gd name="connsiteX7276" fmla="*/ 6049629 w 8191242"/>
              <a:gd name="connsiteY7276" fmla="*/ 1682445 h 5359243"/>
              <a:gd name="connsiteX7277" fmla="*/ 6040917 w 8191242"/>
              <a:gd name="connsiteY7277" fmla="*/ 1697935 h 5359243"/>
              <a:gd name="connsiteX7278" fmla="*/ 6040917 w 8191242"/>
              <a:gd name="connsiteY7278" fmla="*/ 1685273 h 5359243"/>
              <a:gd name="connsiteX7279" fmla="*/ 6033547 w 8191242"/>
              <a:gd name="connsiteY7279" fmla="*/ 1687424 h 5359243"/>
              <a:gd name="connsiteX7280" fmla="*/ 6022707 w 8191242"/>
              <a:gd name="connsiteY7280" fmla="*/ 1681590 h 5359243"/>
              <a:gd name="connsiteX7281" fmla="*/ 6040917 w 8191242"/>
              <a:gd name="connsiteY7281" fmla="*/ 1674098 h 5359243"/>
              <a:gd name="connsiteX7282" fmla="*/ 6040917 w 8191242"/>
              <a:gd name="connsiteY7282" fmla="*/ 1666955 h 5359243"/>
              <a:gd name="connsiteX7283" fmla="*/ 6047742 w 8191242"/>
              <a:gd name="connsiteY7283" fmla="*/ 1671289 h 5359243"/>
              <a:gd name="connsiteX7284" fmla="*/ 7375603 w 8191242"/>
              <a:gd name="connsiteY7284" fmla="*/ 1663393 h 5359243"/>
              <a:gd name="connsiteX7285" fmla="*/ 7375603 w 8191242"/>
              <a:gd name="connsiteY7285" fmla="*/ 1687547 h 5359243"/>
              <a:gd name="connsiteX7286" fmla="*/ 7319155 w 8191242"/>
              <a:gd name="connsiteY7286" fmla="*/ 1663393 h 5359243"/>
              <a:gd name="connsiteX7287" fmla="*/ 7335283 w 8191242"/>
              <a:gd name="connsiteY7287" fmla="*/ 1687547 h 5359243"/>
              <a:gd name="connsiteX7288" fmla="*/ 7319155 w 8191242"/>
              <a:gd name="connsiteY7288" fmla="*/ 1663393 h 5359243"/>
              <a:gd name="connsiteX7289" fmla="*/ 5734271 w 8191242"/>
              <a:gd name="connsiteY7289" fmla="*/ 1662929 h 5359243"/>
              <a:gd name="connsiteX7290" fmla="*/ 5734997 w 8191242"/>
              <a:gd name="connsiteY7290" fmla="*/ 1673042 h 5359243"/>
              <a:gd name="connsiteX7291" fmla="*/ 5728221 w 8191242"/>
              <a:gd name="connsiteY7291" fmla="*/ 1669152 h 5359243"/>
              <a:gd name="connsiteX7292" fmla="*/ 5726022 w 8191242"/>
              <a:gd name="connsiteY7292" fmla="*/ 1666376 h 5359243"/>
              <a:gd name="connsiteX7293" fmla="*/ 5726955 w 8191242"/>
              <a:gd name="connsiteY7293" fmla="*/ 1675396 h 5359243"/>
              <a:gd name="connsiteX7294" fmla="*/ 5734997 w 8191242"/>
              <a:gd name="connsiteY7294" fmla="*/ 1698630 h 5359243"/>
              <a:gd name="connsiteX7295" fmla="*/ 5721551 w 8191242"/>
              <a:gd name="connsiteY7295" fmla="*/ 1696483 h 5359243"/>
              <a:gd name="connsiteX7296" fmla="*/ 5721213 w 8191242"/>
              <a:gd name="connsiteY7296" fmla="*/ 1696682 h 5359243"/>
              <a:gd name="connsiteX7297" fmla="*/ 5731126 w 8191242"/>
              <a:gd name="connsiteY7297" fmla="*/ 1710875 h 5359243"/>
              <a:gd name="connsiteX7298" fmla="*/ 5732963 w 8191242"/>
              <a:gd name="connsiteY7298" fmla="*/ 1721965 h 5359243"/>
              <a:gd name="connsiteX7299" fmla="*/ 5755710 w 8191242"/>
              <a:gd name="connsiteY7299" fmla="*/ 1719126 h 5359243"/>
              <a:gd name="connsiteX7300" fmla="*/ 5766583 w 8191242"/>
              <a:gd name="connsiteY7300" fmla="*/ 1715645 h 5359243"/>
              <a:gd name="connsiteX7301" fmla="*/ 5765976 w 8191242"/>
              <a:gd name="connsiteY7301" fmla="*/ 1714532 h 5359243"/>
              <a:gd name="connsiteX7302" fmla="*/ 5784049 w 8191242"/>
              <a:gd name="connsiteY7302" fmla="*/ 1697935 h 5359243"/>
              <a:gd name="connsiteX7303" fmla="*/ 5781790 w 8191242"/>
              <a:gd name="connsiteY7303" fmla="*/ 1718680 h 5359243"/>
              <a:gd name="connsiteX7304" fmla="*/ 5787090 w 8191242"/>
              <a:gd name="connsiteY7304" fmla="*/ 1728414 h 5359243"/>
              <a:gd name="connsiteX7305" fmla="*/ 5790569 w 8191242"/>
              <a:gd name="connsiteY7305" fmla="*/ 1714364 h 5359243"/>
              <a:gd name="connsiteX7306" fmla="*/ 5794176 w 8191242"/>
              <a:gd name="connsiteY7306" fmla="*/ 1699803 h 5359243"/>
              <a:gd name="connsiteX7307" fmla="*/ 5793082 w 8191242"/>
              <a:gd name="connsiteY7307" fmla="*/ 1697935 h 5359243"/>
              <a:gd name="connsiteX7308" fmla="*/ 5794639 w 8191242"/>
              <a:gd name="connsiteY7308" fmla="*/ 1697935 h 5359243"/>
              <a:gd name="connsiteX7309" fmla="*/ 5794645 w 8191242"/>
              <a:gd name="connsiteY7309" fmla="*/ 1697907 h 5359243"/>
              <a:gd name="connsiteX7310" fmla="*/ 5794675 w 8191242"/>
              <a:gd name="connsiteY7310" fmla="*/ 1697935 h 5359243"/>
              <a:gd name="connsiteX7311" fmla="*/ 5800826 w 8191242"/>
              <a:gd name="connsiteY7311" fmla="*/ 1697935 h 5359243"/>
              <a:gd name="connsiteX7312" fmla="*/ 5808571 w 8191242"/>
              <a:gd name="connsiteY7312" fmla="*/ 1697935 h 5359243"/>
              <a:gd name="connsiteX7313" fmla="*/ 5807986 w 8191242"/>
              <a:gd name="connsiteY7313" fmla="*/ 1702949 h 5359243"/>
              <a:gd name="connsiteX7314" fmla="*/ 5817766 w 8191242"/>
              <a:gd name="connsiteY7314" fmla="*/ 1696071 h 5359243"/>
              <a:gd name="connsiteX7315" fmla="*/ 5809485 w 8191242"/>
              <a:gd name="connsiteY7315" fmla="*/ 1674993 h 5359243"/>
              <a:gd name="connsiteX7316" fmla="*/ 5808749 w 8191242"/>
              <a:gd name="connsiteY7316" fmla="*/ 1673786 h 5359243"/>
              <a:gd name="connsiteX7317" fmla="*/ 5817956 w 8191242"/>
              <a:gd name="connsiteY7317" fmla="*/ 1678661 h 5359243"/>
              <a:gd name="connsiteX7318" fmla="*/ 5823168 w 8191242"/>
              <a:gd name="connsiteY7318" fmla="*/ 1672587 h 5359243"/>
              <a:gd name="connsiteX7319" fmla="*/ 5822251 w 8191242"/>
              <a:gd name="connsiteY7319" fmla="*/ 1665786 h 5359243"/>
              <a:gd name="connsiteX7320" fmla="*/ 5807948 w 8191242"/>
              <a:gd name="connsiteY7320" fmla="*/ 1672471 h 5359243"/>
              <a:gd name="connsiteX7321" fmla="*/ 5808749 w 8191242"/>
              <a:gd name="connsiteY7321" fmla="*/ 1673786 h 5359243"/>
              <a:gd name="connsiteX7322" fmla="*/ 5807055 w 8191242"/>
              <a:gd name="connsiteY7322" fmla="*/ 1672888 h 5359243"/>
              <a:gd name="connsiteX7323" fmla="*/ 5795207 w 8191242"/>
              <a:gd name="connsiteY7323" fmla="*/ 1678427 h 5359243"/>
              <a:gd name="connsiteX7324" fmla="*/ 5761980 w 8191242"/>
              <a:gd name="connsiteY7324" fmla="*/ 1686381 h 5359243"/>
              <a:gd name="connsiteX7325" fmla="*/ 5755914 w 8191242"/>
              <a:gd name="connsiteY7325" fmla="*/ 1685524 h 5359243"/>
              <a:gd name="connsiteX7326" fmla="*/ 5758232 w 8191242"/>
              <a:gd name="connsiteY7326" fmla="*/ 1697937 h 5359243"/>
              <a:gd name="connsiteX7327" fmla="*/ 5750244 w 8191242"/>
              <a:gd name="connsiteY7327" fmla="*/ 1689380 h 5359243"/>
              <a:gd name="connsiteX7328" fmla="*/ 5747315 w 8191242"/>
              <a:gd name="connsiteY7328" fmla="*/ 1684309 h 5359243"/>
              <a:gd name="connsiteX7329" fmla="*/ 5744897 w 8191242"/>
              <a:gd name="connsiteY7329" fmla="*/ 1683967 h 5359243"/>
              <a:gd name="connsiteX7330" fmla="*/ 5727253 w 8191242"/>
              <a:gd name="connsiteY7330" fmla="*/ 1675396 h 5359243"/>
              <a:gd name="connsiteX7331" fmla="*/ 5743878 w 8191242"/>
              <a:gd name="connsiteY7331" fmla="*/ 1678361 h 5359243"/>
              <a:gd name="connsiteX7332" fmla="*/ 5740806 w 8191242"/>
              <a:gd name="connsiteY7332" fmla="*/ 1673043 h 5359243"/>
              <a:gd name="connsiteX7333" fmla="*/ 5734271 w 8191242"/>
              <a:gd name="connsiteY7333" fmla="*/ 1662929 h 5359243"/>
              <a:gd name="connsiteX7334" fmla="*/ 6133928 w 8191242"/>
              <a:gd name="connsiteY7334" fmla="*/ 1659524 h 5359243"/>
              <a:gd name="connsiteX7335" fmla="*/ 6131190 w 8191242"/>
              <a:gd name="connsiteY7335" fmla="*/ 1661145 h 5359243"/>
              <a:gd name="connsiteX7336" fmla="*/ 6131909 w 8191242"/>
              <a:gd name="connsiteY7336" fmla="*/ 1670176 h 5359243"/>
              <a:gd name="connsiteX7337" fmla="*/ 6135900 w 8191242"/>
              <a:gd name="connsiteY7337" fmla="*/ 1672737 h 5359243"/>
              <a:gd name="connsiteX7338" fmla="*/ 6134895 w 8191242"/>
              <a:gd name="connsiteY7338" fmla="*/ 1661120 h 5359243"/>
              <a:gd name="connsiteX7339" fmla="*/ 5519178 w 8191242"/>
              <a:gd name="connsiteY7339" fmla="*/ 1658188 h 5359243"/>
              <a:gd name="connsiteX7340" fmla="*/ 5507838 w 8191242"/>
              <a:gd name="connsiteY7340" fmla="*/ 1664983 h 5359243"/>
              <a:gd name="connsiteX7341" fmla="*/ 5511594 w 8191242"/>
              <a:gd name="connsiteY7341" fmla="*/ 1668699 h 5359243"/>
              <a:gd name="connsiteX7342" fmla="*/ 5516419 w 8191242"/>
              <a:gd name="connsiteY7342" fmla="*/ 1666198 h 5359243"/>
              <a:gd name="connsiteX7343" fmla="*/ 5515902 w 8191242"/>
              <a:gd name="connsiteY7343" fmla="*/ 1664306 h 5359243"/>
              <a:gd name="connsiteX7344" fmla="*/ 5517342 w 8191242"/>
              <a:gd name="connsiteY7344" fmla="*/ 1665924 h 5359243"/>
              <a:gd name="connsiteX7345" fmla="*/ 5524016 w 8191242"/>
              <a:gd name="connsiteY7345" fmla="*/ 1665430 h 5359243"/>
              <a:gd name="connsiteX7346" fmla="*/ 5523966 w 8191242"/>
              <a:gd name="connsiteY7346" fmla="*/ 1664983 h 5359243"/>
              <a:gd name="connsiteX7347" fmla="*/ 5519178 w 8191242"/>
              <a:gd name="connsiteY7347" fmla="*/ 1658188 h 5359243"/>
              <a:gd name="connsiteX7348" fmla="*/ 5720221 w 8191242"/>
              <a:gd name="connsiteY7348" fmla="*/ 1657894 h 5359243"/>
              <a:gd name="connsiteX7349" fmla="*/ 5718912 w 8191242"/>
              <a:gd name="connsiteY7349" fmla="*/ 1658223 h 5359243"/>
              <a:gd name="connsiteX7350" fmla="*/ 5722953 w 8191242"/>
              <a:gd name="connsiteY7350" fmla="*/ 1662501 h 5359243"/>
              <a:gd name="connsiteX7351" fmla="*/ 5721444 w 8191242"/>
              <a:gd name="connsiteY7351" fmla="*/ 1660595 h 5359243"/>
              <a:gd name="connsiteX7352" fmla="*/ 6139936 w 8191242"/>
              <a:gd name="connsiteY7352" fmla="*/ 1657276 h 5359243"/>
              <a:gd name="connsiteX7353" fmla="*/ 6143942 w 8191242"/>
              <a:gd name="connsiteY7353" fmla="*/ 1664993 h 5359243"/>
              <a:gd name="connsiteX7354" fmla="*/ 6145699 w 8191242"/>
              <a:gd name="connsiteY7354" fmla="*/ 1664880 h 5359243"/>
              <a:gd name="connsiteX7355" fmla="*/ 6145469 w 8191242"/>
              <a:gd name="connsiteY7355" fmla="*/ 1657276 h 5359243"/>
              <a:gd name="connsiteX7356" fmla="*/ 6141597 w 8191242"/>
              <a:gd name="connsiteY7356" fmla="*/ 1657276 h 5359243"/>
              <a:gd name="connsiteX7357" fmla="*/ 5612374 w 8191242"/>
              <a:gd name="connsiteY7357" fmla="*/ 1657197 h 5359243"/>
              <a:gd name="connsiteX7358" fmla="*/ 5611543 w 8191242"/>
              <a:gd name="connsiteY7358" fmla="*/ 1657793 h 5359243"/>
              <a:gd name="connsiteX7359" fmla="*/ 5611808 w 8191242"/>
              <a:gd name="connsiteY7359" fmla="*/ 1664617 h 5359243"/>
              <a:gd name="connsiteX7360" fmla="*/ 5609085 w 8191242"/>
              <a:gd name="connsiteY7360" fmla="*/ 1677072 h 5359243"/>
              <a:gd name="connsiteX7361" fmla="*/ 5607400 w 8191242"/>
              <a:gd name="connsiteY7361" fmla="*/ 1677796 h 5359243"/>
              <a:gd name="connsiteX7362" fmla="*/ 5610230 w 8191242"/>
              <a:gd name="connsiteY7362" fmla="*/ 1681792 h 5359243"/>
              <a:gd name="connsiteX7363" fmla="*/ 5612287 w 8191242"/>
              <a:gd name="connsiteY7363" fmla="*/ 1683305 h 5359243"/>
              <a:gd name="connsiteX7364" fmla="*/ 5612674 w 8191242"/>
              <a:gd name="connsiteY7364" fmla="*/ 1680410 h 5359243"/>
              <a:gd name="connsiteX7365" fmla="*/ 5628802 w 8191242"/>
              <a:gd name="connsiteY7365" fmla="*/ 1704567 h 5359243"/>
              <a:gd name="connsiteX7366" fmla="*/ 5612674 w 8191242"/>
              <a:gd name="connsiteY7366" fmla="*/ 1712616 h 5359243"/>
              <a:gd name="connsiteX7367" fmla="*/ 5617629 w 8191242"/>
              <a:gd name="connsiteY7367" fmla="*/ 1713516 h 5359243"/>
              <a:gd name="connsiteX7368" fmla="*/ 5620440 w 8191242"/>
              <a:gd name="connsiteY7368" fmla="*/ 1708920 h 5359243"/>
              <a:gd name="connsiteX7369" fmla="*/ 5626444 w 8191242"/>
              <a:gd name="connsiteY7369" fmla="*/ 1712693 h 5359243"/>
              <a:gd name="connsiteX7370" fmla="*/ 5628599 w 8191242"/>
              <a:gd name="connsiteY7370" fmla="*/ 1711137 h 5359243"/>
              <a:gd name="connsiteX7371" fmla="*/ 5628809 w 8191242"/>
              <a:gd name="connsiteY7371" fmla="*/ 1704606 h 5359243"/>
              <a:gd name="connsiteX7372" fmla="*/ 5628802 w 8191242"/>
              <a:gd name="connsiteY7372" fmla="*/ 1704567 h 5359243"/>
              <a:gd name="connsiteX7373" fmla="*/ 5628810 w 8191242"/>
              <a:gd name="connsiteY7373" fmla="*/ 1704577 h 5359243"/>
              <a:gd name="connsiteX7374" fmla="*/ 5629516 w 8191242"/>
              <a:gd name="connsiteY7374" fmla="*/ 1682551 h 5359243"/>
              <a:gd name="connsiteX7375" fmla="*/ 5612374 w 8191242"/>
              <a:gd name="connsiteY7375" fmla="*/ 1657197 h 5359243"/>
              <a:gd name="connsiteX7376" fmla="*/ 5881552 w 8191242"/>
              <a:gd name="connsiteY7376" fmla="*/ 1656396 h 5359243"/>
              <a:gd name="connsiteX7377" fmla="*/ 5889893 w 8191242"/>
              <a:gd name="connsiteY7377" fmla="*/ 1672587 h 5359243"/>
              <a:gd name="connsiteX7378" fmla="*/ 5848191 w 8191242"/>
              <a:gd name="connsiteY7378" fmla="*/ 1680686 h 5359243"/>
              <a:gd name="connsiteX7379" fmla="*/ 5831511 w 8191242"/>
              <a:gd name="connsiteY7379" fmla="*/ 1672587 h 5359243"/>
              <a:gd name="connsiteX7380" fmla="*/ 5881552 w 8191242"/>
              <a:gd name="connsiteY7380" fmla="*/ 1656396 h 5359243"/>
              <a:gd name="connsiteX7381" fmla="*/ 5142526 w 8191242"/>
              <a:gd name="connsiteY7381" fmla="*/ 1652208 h 5359243"/>
              <a:gd name="connsiteX7382" fmla="*/ 5132393 w 8191242"/>
              <a:gd name="connsiteY7382" fmla="*/ 1655425 h 5359243"/>
              <a:gd name="connsiteX7383" fmla="*/ 5128823 w 8191242"/>
              <a:gd name="connsiteY7383" fmla="*/ 1672359 h 5359243"/>
              <a:gd name="connsiteX7384" fmla="*/ 5123714 w 8191242"/>
              <a:gd name="connsiteY7384" fmla="*/ 1660634 h 5359243"/>
              <a:gd name="connsiteX7385" fmla="*/ 5113702 w 8191242"/>
              <a:gd name="connsiteY7385" fmla="*/ 1669008 h 5359243"/>
              <a:gd name="connsiteX7386" fmla="*/ 5104630 w 8191242"/>
              <a:gd name="connsiteY7386" fmla="*/ 1713293 h 5359243"/>
              <a:gd name="connsiteX7387" fmla="*/ 5104249 w 8191242"/>
              <a:gd name="connsiteY7387" fmla="*/ 1713021 h 5359243"/>
              <a:gd name="connsiteX7388" fmla="*/ 5098708 w 8191242"/>
              <a:gd name="connsiteY7388" fmla="*/ 1718908 h 5359243"/>
              <a:gd name="connsiteX7389" fmla="*/ 5093541 w 8191242"/>
              <a:gd name="connsiteY7389" fmla="*/ 1708592 h 5359243"/>
              <a:gd name="connsiteX7390" fmla="*/ 5093178 w 8191242"/>
              <a:gd name="connsiteY7390" fmla="*/ 1706962 h 5359243"/>
              <a:gd name="connsiteX7391" fmla="*/ 5091485 w 8191242"/>
              <a:gd name="connsiteY7391" fmla="*/ 1711846 h 5359243"/>
              <a:gd name="connsiteX7392" fmla="*/ 5095305 w 8191242"/>
              <a:gd name="connsiteY7392" fmla="*/ 1721173 h 5359243"/>
              <a:gd name="connsiteX7393" fmla="*/ 5088710 w 8191242"/>
              <a:gd name="connsiteY7393" fmla="*/ 1728489 h 5359243"/>
              <a:gd name="connsiteX7394" fmla="*/ 5096566 w 8191242"/>
              <a:gd name="connsiteY7394" fmla="*/ 1761605 h 5359243"/>
              <a:gd name="connsiteX7395" fmla="*/ 5096566 w 8191242"/>
              <a:gd name="connsiteY7395" fmla="*/ 1729397 h 5359243"/>
              <a:gd name="connsiteX7396" fmla="*/ 5119247 w 8191242"/>
              <a:gd name="connsiteY7396" fmla="*/ 1756573 h 5359243"/>
              <a:gd name="connsiteX7397" fmla="*/ 5126287 w 8191242"/>
              <a:gd name="connsiteY7397" fmla="*/ 1766193 h 5359243"/>
              <a:gd name="connsiteX7398" fmla="*/ 5126766 w 8191242"/>
              <a:gd name="connsiteY7398" fmla="*/ 1763834 h 5359243"/>
              <a:gd name="connsiteX7399" fmla="*/ 5124250 w 8191242"/>
              <a:gd name="connsiteY7399" fmla="*/ 1759167 h 5359243"/>
              <a:gd name="connsiteX7400" fmla="*/ 5124129 w 8191242"/>
              <a:gd name="connsiteY7400" fmla="*/ 1746824 h 5359243"/>
              <a:gd name="connsiteX7401" fmla="*/ 5124011 w 8191242"/>
              <a:gd name="connsiteY7401" fmla="*/ 1743831 h 5359243"/>
              <a:gd name="connsiteX7402" fmla="*/ 5119876 w 8191242"/>
              <a:gd name="connsiteY7402" fmla="*/ 1743111 h 5359243"/>
              <a:gd name="connsiteX7403" fmla="*/ 5112694 w 8191242"/>
              <a:gd name="connsiteY7403" fmla="*/ 1745501 h 5359243"/>
              <a:gd name="connsiteX7404" fmla="*/ 5120759 w 8191242"/>
              <a:gd name="connsiteY7404" fmla="*/ 1721344 h 5359243"/>
              <a:gd name="connsiteX7405" fmla="*/ 5123178 w 8191242"/>
              <a:gd name="connsiteY7405" fmla="*/ 1722552 h 5359243"/>
              <a:gd name="connsiteX7406" fmla="*/ 5123161 w 8191242"/>
              <a:gd name="connsiteY7406" fmla="*/ 1722137 h 5359243"/>
              <a:gd name="connsiteX7407" fmla="*/ 5128728 w 8191242"/>
              <a:gd name="connsiteY7407" fmla="*/ 1721752 h 5359243"/>
              <a:gd name="connsiteX7408" fmla="*/ 5129991 w 8191242"/>
              <a:gd name="connsiteY7408" fmla="*/ 1725955 h 5359243"/>
              <a:gd name="connsiteX7409" fmla="*/ 5136887 w 8191242"/>
              <a:gd name="connsiteY7409" fmla="*/ 1729397 h 5359243"/>
              <a:gd name="connsiteX7410" fmla="*/ 5112694 w 8191242"/>
              <a:gd name="connsiteY7410" fmla="*/ 1705240 h 5359243"/>
              <a:gd name="connsiteX7411" fmla="*/ 5120759 w 8191242"/>
              <a:gd name="connsiteY7411" fmla="*/ 1673034 h 5359243"/>
              <a:gd name="connsiteX7412" fmla="*/ 5132855 w 8191242"/>
              <a:gd name="connsiteY7412" fmla="*/ 1677060 h 5359243"/>
              <a:gd name="connsiteX7413" fmla="*/ 5138651 w 8191242"/>
              <a:gd name="connsiteY7413" fmla="*/ 1681882 h 5359243"/>
              <a:gd name="connsiteX7414" fmla="*/ 5138651 w 8191242"/>
              <a:gd name="connsiteY7414" fmla="*/ 1673735 h 5359243"/>
              <a:gd name="connsiteX7415" fmla="*/ 5138651 w 8191242"/>
              <a:gd name="connsiteY7415" fmla="*/ 1659213 h 5359243"/>
              <a:gd name="connsiteX7416" fmla="*/ 5143249 w 8191242"/>
              <a:gd name="connsiteY7416" fmla="*/ 1665264 h 5359243"/>
              <a:gd name="connsiteX7417" fmla="*/ 5145998 w 8191242"/>
              <a:gd name="connsiteY7417" fmla="*/ 1676893 h 5359243"/>
              <a:gd name="connsiteX7418" fmla="*/ 5147973 w 8191242"/>
              <a:gd name="connsiteY7418" fmla="*/ 1669008 h 5359243"/>
              <a:gd name="connsiteX7419" fmla="*/ 5146907 w 8191242"/>
              <a:gd name="connsiteY7419" fmla="*/ 1664751 h 5359243"/>
              <a:gd name="connsiteX7420" fmla="*/ 5144949 w 8191242"/>
              <a:gd name="connsiteY7420" fmla="*/ 1664306 h 5359243"/>
              <a:gd name="connsiteX7421" fmla="*/ 5872154 w 8191242"/>
              <a:gd name="connsiteY7421" fmla="*/ 1649852 h 5359243"/>
              <a:gd name="connsiteX7422" fmla="*/ 5871156 w 8191242"/>
              <a:gd name="connsiteY7422" fmla="*/ 1651152 h 5359243"/>
              <a:gd name="connsiteX7423" fmla="*/ 5870544 w 8191242"/>
              <a:gd name="connsiteY7423" fmla="*/ 1650086 h 5359243"/>
              <a:gd name="connsiteX7424" fmla="*/ 6901738 w 8191242"/>
              <a:gd name="connsiteY7424" fmla="*/ 1649503 h 5359243"/>
              <a:gd name="connsiteX7425" fmla="*/ 6917228 w 8191242"/>
              <a:gd name="connsiteY7425" fmla="*/ 1649503 h 5359243"/>
              <a:gd name="connsiteX7426" fmla="*/ 6909483 w 8191242"/>
              <a:gd name="connsiteY7426" fmla="*/ 1673464 h 5359243"/>
              <a:gd name="connsiteX7427" fmla="*/ 6963696 w 8191242"/>
              <a:gd name="connsiteY7427" fmla="*/ 1761318 h 5359243"/>
              <a:gd name="connsiteX7428" fmla="*/ 6955952 w 8191242"/>
              <a:gd name="connsiteY7428" fmla="*/ 1769307 h 5359243"/>
              <a:gd name="connsiteX7429" fmla="*/ 6955952 w 8191242"/>
              <a:gd name="connsiteY7429" fmla="*/ 1745346 h 5359243"/>
              <a:gd name="connsiteX7430" fmla="*/ 6940463 w 8191242"/>
              <a:gd name="connsiteY7430" fmla="*/ 1777293 h 5359243"/>
              <a:gd name="connsiteX7431" fmla="*/ 6940463 w 8191242"/>
              <a:gd name="connsiteY7431" fmla="*/ 1777291 h 5359243"/>
              <a:gd name="connsiteX7432" fmla="*/ 6938528 w 8191242"/>
              <a:gd name="connsiteY7432" fmla="*/ 1751337 h 5359243"/>
              <a:gd name="connsiteX7433" fmla="*/ 6948207 w 8191242"/>
              <a:gd name="connsiteY7433" fmla="*/ 1737360 h 5359243"/>
              <a:gd name="connsiteX7434" fmla="*/ 6924973 w 8191242"/>
              <a:gd name="connsiteY7434" fmla="*/ 1705412 h 5359243"/>
              <a:gd name="connsiteX7435" fmla="*/ 6909483 w 8191242"/>
              <a:gd name="connsiteY7435" fmla="*/ 1721385 h 5359243"/>
              <a:gd name="connsiteX7436" fmla="*/ 6917228 w 8191242"/>
              <a:gd name="connsiteY7436" fmla="*/ 1697423 h 5359243"/>
              <a:gd name="connsiteX7437" fmla="*/ 6908515 w 8191242"/>
              <a:gd name="connsiteY7437" fmla="*/ 1695428 h 5359243"/>
              <a:gd name="connsiteX7438" fmla="*/ 6897826 w 8191242"/>
              <a:gd name="connsiteY7438" fmla="*/ 1702777 h 5359243"/>
              <a:gd name="connsiteX7439" fmla="*/ 6897867 w 8191242"/>
              <a:gd name="connsiteY7439" fmla="*/ 1699421 h 5359243"/>
              <a:gd name="connsiteX7440" fmla="*/ 6917228 w 8191242"/>
              <a:gd name="connsiteY7440" fmla="*/ 1681451 h 5359243"/>
              <a:gd name="connsiteX7441" fmla="*/ 6901738 w 8191242"/>
              <a:gd name="connsiteY7441" fmla="*/ 1673464 h 5359243"/>
              <a:gd name="connsiteX7442" fmla="*/ 6901738 w 8191242"/>
              <a:gd name="connsiteY7442" fmla="*/ 1649503 h 5359243"/>
              <a:gd name="connsiteX7443" fmla="*/ 6626800 w 8191242"/>
              <a:gd name="connsiteY7443" fmla="*/ 1649501 h 5359243"/>
              <a:gd name="connsiteX7444" fmla="*/ 6602511 w 8191242"/>
              <a:gd name="connsiteY7444" fmla="*/ 1657246 h 5359243"/>
              <a:gd name="connsiteX7445" fmla="*/ 6626800 w 8191242"/>
              <a:gd name="connsiteY7445" fmla="*/ 1649501 h 5359243"/>
              <a:gd name="connsiteX7446" fmla="*/ 6948983 w 8191242"/>
              <a:gd name="connsiteY7446" fmla="*/ 1642081 h 5359243"/>
              <a:gd name="connsiteX7447" fmla="*/ 6973378 w 8191242"/>
              <a:gd name="connsiteY7447" fmla="*/ 1690486 h 5359243"/>
              <a:gd name="connsiteX7448" fmla="*/ 6989644 w 8191242"/>
              <a:gd name="connsiteY7448" fmla="*/ 1714689 h 5359243"/>
              <a:gd name="connsiteX7449" fmla="*/ 6997776 w 8191242"/>
              <a:gd name="connsiteY7449" fmla="*/ 1706622 h 5359243"/>
              <a:gd name="connsiteX7450" fmla="*/ 6997776 w 8191242"/>
              <a:gd name="connsiteY7450" fmla="*/ 1658217 h 5359243"/>
              <a:gd name="connsiteX7451" fmla="*/ 7007457 w 8191242"/>
              <a:gd name="connsiteY7451" fmla="*/ 1692798 h 5359243"/>
              <a:gd name="connsiteX7452" fmla="*/ 7004652 w 8191242"/>
              <a:gd name="connsiteY7452" fmla="*/ 1695599 h 5359243"/>
              <a:gd name="connsiteX7453" fmla="*/ 7007873 w 8191242"/>
              <a:gd name="connsiteY7453" fmla="*/ 1695702 h 5359243"/>
              <a:gd name="connsiteX7454" fmla="*/ 7005906 w 8191242"/>
              <a:gd name="connsiteY7454" fmla="*/ 1730825 h 5359243"/>
              <a:gd name="connsiteX7455" fmla="*/ 6981511 w 8191242"/>
              <a:gd name="connsiteY7455" fmla="*/ 1730825 h 5359243"/>
              <a:gd name="connsiteX7456" fmla="*/ 6965246 w 8191242"/>
              <a:gd name="connsiteY7456" fmla="*/ 1682419 h 5359243"/>
              <a:gd name="connsiteX7457" fmla="*/ 6957115 w 8191242"/>
              <a:gd name="connsiteY7457" fmla="*/ 1650150 h 5359243"/>
              <a:gd name="connsiteX7458" fmla="*/ 6957115 w 8191242"/>
              <a:gd name="connsiteY7458" fmla="*/ 1674353 h 5359243"/>
              <a:gd name="connsiteX7459" fmla="*/ 6948983 w 8191242"/>
              <a:gd name="connsiteY7459" fmla="*/ 1642081 h 5359243"/>
              <a:gd name="connsiteX7460" fmla="*/ 6201944 w 8191242"/>
              <a:gd name="connsiteY7460" fmla="*/ 1641916 h 5359243"/>
              <a:gd name="connsiteX7461" fmla="*/ 6201942 w 8191242"/>
              <a:gd name="connsiteY7461" fmla="*/ 1641932 h 5359243"/>
              <a:gd name="connsiteX7462" fmla="*/ 6201962 w 8191242"/>
              <a:gd name="connsiteY7462" fmla="*/ 1641926 h 5359243"/>
              <a:gd name="connsiteX7463" fmla="*/ 6356097 w 8191242"/>
              <a:gd name="connsiteY7463" fmla="*/ 1641399 h 5359243"/>
              <a:gd name="connsiteX7464" fmla="*/ 6368547 w 8191242"/>
              <a:gd name="connsiteY7464" fmla="*/ 1674888 h 5359243"/>
              <a:gd name="connsiteX7465" fmla="*/ 6370708 w 8191242"/>
              <a:gd name="connsiteY7465" fmla="*/ 1683267 h 5359243"/>
              <a:gd name="connsiteX7466" fmla="*/ 6372869 w 8191242"/>
              <a:gd name="connsiteY7466" fmla="*/ 1683871 h 5359243"/>
              <a:gd name="connsiteX7467" fmla="*/ 6376686 w 8191242"/>
              <a:gd name="connsiteY7467" fmla="*/ 1681027 h 5359243"/>
              <a:gd name="connsiteX7468" fmla="*/ 6377566 w 8191242"/>
              <a:gd name="connsiteY7468" fmla="*/ 1675894 h 5359243"/>
              <a:gd name="connsiteX7469" fmla="*/ 6377224 w 8191242"/>
              <a:gd name="connsiteY7469" fmla="*/ 1671167 h 5359243"/>
              <a:gd name="connsiteX7470" fmla="*/ 6356097 w 8191242"/>
              <a:gd name="connsiteY7470" fmla="*/ 1641399 h 5359243"/>
              <a:gd name="connsiteX7471" fmla="*/ 6162061 w 8191242"/>
              <a:gd name="connsiteY7471" fmla="*/ 1641333 h 5359243"/>
              <a:gd name="connsiteX7472" fmla="*/ 6159925 w 8191242"/>
              <a:gd name="connsiteY7472" fmla="*/ 1642000 h 5359243"/>
              <a:gd name="connsiteX7473" fmla="*/ 6161605 w 8191242"/>
              <a:gd name="connsiteY7473" fmla="*/ 1649919 h 5359243"/>
              <a:gd name="connsiteX7474" fmla="*/ 5556224 w 8191242"/>
              <a:gd name="connsiteY7474" fmla="*/ 1640826 h 5359243"/>
              <a:gd name="connsiteX7475" fmla="*/ 5556224 w 8191242"/>
              <a:gd name="connsiteY7475" fmla="*/ 1656931 h 5359243"/>
              <a:gd name="connsiteX7476" fmla="*/ 5557534 w 8191242"/>
              <a:gd name="connsiteY7476" fmla="*/ 1657826 h 5359243"/>
              <a:gd name="connsiteX7477" fmla="*/ 5565767 w 8191242"/>
              <a:gd name="connsiteY7477" fmla="*/ 1653376 h 5359243"/>
              <a:gd name="connsiteX7478" fmla="*/ 5567730 w 8191242"/>
              <a:gd name="connsiteY7478" fmla="*/ 1652315 h 5359243"/>
              <a:gd name="connsiteX7479" fmla="*/ 5564288 w 8191242"/>
              <a:gd name="connsiteY7479" fmla="*/ 1648878 h 5359243"/>
              <a:gd name="connsiteX7480" fmla="*/ 5556224 w 8191242"/>
              <a:gd name="connsiteY7480" fmla="*/ 1640826 h 5359243"/>
              <a:gd name="connsiteX7481" fmla="*/ 5434964 w 8191242"/>
              <a:gd name="connsiteY7481" fmla="*/ 1639974 h 5359243"/>
              <a:gd name="connsiteX7482" fmla="*/ 5427198 w 8191242"/>
              <a:gd name="connsiteY7482" fmla="*/ 1648878 h 5359243"/>
              <a:gd name="connsiteX7483" fmla="*/ 5435262 w 8191242"/>
              <a:gd name="connsiteY7483" fmla="*/ 1650891 h 5359243"/>
              <a:gd name="connsiteX7484" fmla="*/ 5435449 w 8191242"/>
              <a:gd name="connsiteY7484" fmla="*/ 1650516 h 5359243"/>
              <a:gd name="connsiteX7485" fmla="*/ 5433246 w 8191242"/>
              <a:gd name="connsiteY7485" fmla="*/ 1648454 h 5359243"/>
              <a:gd name="connsiteX7486" fmla="*/ 5435262 w 8191242"/>
              <a:gd name="connsiteY7486" fmla="*/ 1640150 h 5359243"/>
              <a:gd name="connsiteX7487" fmla="*/ 5670656 w 8191242"/>
              <a:gd name="connsiteY7487" fmla="*/ 1636023 h 5359243"/>
              <a:gd name="connsiteX7488" fmla="*/ 5669352 w 8191242"/>
              <a:gd name="connsiteY7488" fmla="*/ 1637886 h 5359243"/>
              <a:gd name="connsiteX7489" fmla="*/ 5666448 w 8191242"/>
              <a:gd name="connsiteY7489" fmla="*/ 1649503 h 5359243"/>
              <a:gd name="connsiteX7490" fmla="*/ 5658110 w 8191242"/>
              <a:gd name="connsiteY7490" fmla="*/ 1647419 h 5359243"/>
              <a:gd name="connsiteX7491" fmla="*/ 5660779 w 8191242"/>
              <a:gd name="connsiteY7491" fmla="*/ 1665309 h 5359243"/>
              <a:gd name="connsiteX7492" fmla="*/ 5652710 w 8191242"/>
              <a:gd name="connsiteY7492" fmla="*/ 1673425 h 5359243"/>
              <a:gd name="connsiteX7493" fmla="*/ 5644643 w 8191242"/>
              <a:gd name="connsiteY7493" fmla="*/ 1665309 h 5359243"/>
              <a:gd name="connsiteX7494" fmla="*/ 5633172 w 8191242"/>
              <a:gd name="connsiteY7494" fmla="*/ 1672790 h 5359243"/>
              <a:gd name="connsiteX7495" fmla="*/ 5631753 w 8191242"/>
              <a:gd name="connsiteY7495" fmla="*/ 1681245 h 5359243"/>
              <a:gd name="connsiteX7496" fmla="*/ 5637591 w 8191242"/>
              <a:gd name="connsiteY7496" fmla="*/ 1675893 h 5359243"/>
              <a:gd name="connsiteX7497" fmla="*/ 5632357 w 8191242"/>
              <a:gd name="connsiteY7497" fmla="*/ 1686361 h 5359243"/>
              <a:gd name="connsiteX7498" fmla="*/ 5636576 w 8191242"/>
              <a:gd name="connsiteY7498" fmla="*/ 1705877 h 5359243"/>
              <a:gd name="connsiteX7499" fmla="*/ 5639251 w 8191242"/>
              <a:gd name="connsiteY7499" fmla="*/ 1705877 h 5359243"/>
              <a:gd name="connsiteX7500" fmla="*/ 5639155 w 8191242"/>
              <a:gd name="connsiteY7500" fmla="*/ 1699874 h 5359243"/>
              <a:gd name="connsiteX7501" fmla="*/ 5638211 w 8191242"/>
              <a:gd name="connsiteY7501" fmla="*/ 1675324 h 5359243"/>
              <a:gd name="connsiteX7502" fmla="*/ 5642060 w 8191242"/>
              <a:gd name="connsiteY7502" fmla="*/ 1671797 h 5359243"/>
              <a:gd name="connsiteX7503" fmla="*/ 5650046 w 8191242"/>
              <a:gd name="connsiteY7503" fmla="*/ 1677001 h 5359243"/>
              <a:gd name="connsiteX7504" fmla="*/ 5652592 w 8191242"/>
              <a:gd name="connsiteY7504" fmla="*/ 1686254 h 5359243"/>
              <a:gd name="connsiteX7505" fmla="*/ 5645931 w 8191242"/>
              <a:gd name="connsiteY7505" fmla="*/ 1682447 h 5359243"/>
              <a:gd name="connsiteX7506" fmla="*/ 5645931 w 8191242"/>
              <a:gd name="connsiteY7506" fmla="*/ 1695032 h 5359243"/>
              <a:gd name="connsiteX7507" fmla="*/ 5645931 w 8191242"/>
              <a:gd name="connsiteY7507" fmla="*/ 1705877 h 5359243"/>
              <a:gd name="connsiteX7508" fmla="*/ 5654728 w 8191242"/>
              <a:gd name="connsiteY7508" fmla="*/ 1705877 h 5359243"/>
              <a:gd name="connsiteX7509" fmla="*/ 5660779 w 8191242"/>
              <a:gd name="connsiteY7509" fmla="*/ 1681538 h 5359243"/>
              <a:gd name="connsiteX7510" fmla="*/ 5668846 w 8191242"/>
              <a:gd name="connsiteY7510" fmla="*/ 1705877 h 5359243"/>
              <a:gd name="connsiteX7511" fmla="*/ 5643886 w 8191242"/>
              <a:gd name="connsiteY7511" fmla="*/ 1717794 h 5359243"/>
              <a:gd name="connsiteX7512" fmla="*/ 5639166 w 8191242"/>
              <a:gd name="connsiteY7512" fmla="*/ 1718964 h 5359243"/>
              <a:gd name="connsiteX7513" fmla="*/ 5651986 w 8191242"/>
              <a:gd name="connsiteY7513" fmla="*/ 1736774 h 5359243"/>
              <a:gd name="connsiteX7514" fmla="*/ 5653140 w 8191242"/>
              <a:gd name="connsiteY7514" fmla="*/ 1738941 h 5359243"/>
              <a:gd name="connsiteX7515" fmla="*/ 5657932 w 8191242"/>
              <a:gd name="connsiteY7515" fmla="*/ 1735859 h 5359243"/>
              <a:gd name="connsiteX7516" fmla="*/ 5674061 w 8191242"/>
              <a:gd name="connsiteY7516" fmla="*/ 1751963 h 5359243"/>
              <a:gd name="connsiteX7517" fmla="*/ 5697245 w 8191242"/>
              <a:gd name="connsiteY7517" fmla="*/ 1730953 h 5359243"/>
              <a:gd name="connsiteX7518" fmla="*/ 5719958 w 8191242"/>
              <a:gd name="connsiteY7518" fmla="*/ 1724599 h 5359243"/>
              <a:gd name="connsiteX7519" fmla="*/ 5719507 w 8191242"/>
              <a:gd name="connsiteY7519" fmla="*/ 1722757 h 5359243"/>
              <a:gd name="connsiteX7520" fmla="*/ 5708616 w 8191242"/>
              <a:gd name="connsiteY7520" fmla="*/ 1714959 h 5359243"/>
              <a:gd name="connsiteX7521" fmla="*/ 5705935 w 8191242"/>
              <a:gd name="connsiteY7521" fmla="*/ 1705647 h 5359243"/>
              <a:gd name="connsiteX7522" fmla="*/ 5705843 w 8191242"/>
              <a:gd name="connsiteY7522" fmla="*/ 1705701 h 5359243"/>
              <a:gd name="connsiteX7523" fmla="*/ 5703456 w 8191242"/>
              <a:gd name="connsiteY7523" fmla="*/ 1706769 h 5359243"/>
              <a:gd name="connsiteX7524" fmla="*/ 5704018 w 8191242"/>
              <a:gd name="connsiteY7524" fmla="*/ 1707402 h 5359243"/>
              <a:gd name="connsiteX7525" fmla="*/ 5688460 w 8191242"/>
              <a:gd name="connsiteY7525" fmla="*/ 1720685 h 5359243"/>
              <a:gd name="connsiteX7526" fmla="*/ 5687373 w 8191242"/>
              <a:gd name="connsiteY7526" fmla="*/ 1722947 h 5359243"/>
              <a:gd name="connsiteX7527" fmla="*/ 5686722 w 8191242"/>
              <a:gd name="connsiteY7527" fmla="*/ 1712695 h 5359243"/>
              <a:gd name="connsiteX7528" fmla="*/ 5683004 w 8191242"/>
              <a:gd name="connsiteY7528" fmla="*/ 1711310 h 5359243"/>
              <a:gd name="connsiteX7529" fmla="*/ 5687237 w 8191242"/>
              <a:gd name="connsiteY7529" fmla="*/ 1723228 h 5359243"/>
              <a:gd name="connsiteX7530" fmla="*/ 5679125 w 8191242"/>
              <a:gd name="connsiteY7530" fmla="*/ 1740100 h 5359243"/>
              <a:gd name="connsiteX7531" fmla="*/ 5670826 w 8191242"/>
              <a:gd name="connsiteY7531" fmla="*/ 1740100 h 5359243"/>
              <a:gd name="connsiteX7532" fmla="*/ 5666677 w 8191242"/>
              <a:gd name="connsiteY7532" fmla="*/ 1729882 h 5359243"/>
              <a:gd name="connsiteX7533" fmla="*/ 5666358 w 8191242"/>
              <a:gd name="connsiteY7533" fmla="*/ 1726267 h 5359243"/>
              <a:gd name="connsiteX7534" fmla="*/ 5679125 w 8191242"/>
              <a:gd name="connsiteY7534" fmla="*/ 1723752 h 5359243"/>
              <a:gd name="connsiteX7535" fmla="*/ 5678088 w 8191242"/>
              <a:gd name="connsiteY7535" fmla="*/ 1713404 h 5359243"/>
              <a:gd name="connsiteX7536" fmla="*/ 5677708 w 8191242"/>
              <a:gd name="connsiteY7536" fmla="*/ 1709338 h 5359243"/>
              <a:gd name="connsiteX7537" fmla="*/ 5670656 w 8191242"/>
              <a:gd name="connsiteY7537" fmla="*/ 1706711 h 5359243"/>
              <a:gd name="connsiteX7538" fmla="*/ 5677254 w 8191242"/>
              <a:gd name="connsiteY7538" fmla="*/ 1704471 h 5359243"/>
              <a:gd name="connsiteX7539" fmla="*/ 5677050 w 8191242"/>
              <a:gd name="connsiteY7539" fmla="*/ 1702291 h 5359243"/>
              <a:gd name="connsiteX7540" fmla="*/ 5679125 w 8191242"/>
              <a:gd name="connsiteY7540" fmla="*/ 1701908 h 5359243"/>
              <a:gd name="connsiteX7541" fmla="*/ 5679845 w 8191242"/>
              <a:gd name="connsiteY7541" fmla="*/ 1703590 h 5359243"/>
              <a:gd name="connsiteX7542" fmla="*/ 5684058 w 8191242"/>
              <a:gd name="connsiteY7542" fmla="*/ 1702160 h 5359243"/>
              <a:gd name="connsiteX7543" fmla="*/ 5679125 w 8191242"/>
              <a:gd name="connsiteY7543" fmla="*/ 1691051 h 5359243"/>
              <a:gd name="connsiteX7544" fmla="*/ 5687422 w 8191242"/>
              <a:gd name="connsiteY7544" fmla="*/ 1700248 h 5359243"/>
              <a:gd name="connsiteX7545" fmla="*/ 5688736 w 8191242"/>
              <a:gd name="connsiteY7545" fmla="*/ 1700512 h 5359243"/>
              <a:gd name="connsiteX7546" fmla="*/ 5694146 w 8191242"/>
              <a:gd name="connsiteY7546" fmla="*/ 1697330 h 5359243"/>
              <a:gd name="connsiteX7547" fmla="*/ 5695719 w 8191242"/>
              <a:gd name="connsiteY7547" fmla="*/ 1691051 h 5359243"/>
              <a:gd name="connsiteX7548" fmla="*/ 5696352 w 8191242"/>
              <a:gd name="connsiteY7548" fmla="*/ 1696032 h 5359243"/>
              <a:gd name="connsiteX7549" fmla="*/ 5698806 w 8191242"/>
              <a:gd name="connsiteY7549" fmla="*/ 1694589 h 5359243"/>
              <a:gd name="connsiteX7550" fmla="*/ 5709110 w 8191242"/>
              <a:gd name="connsiteY7550" fmla="*/ 1688529 h 5359243"/>
              <a:gd name="connsiteX7551" fmla="*/ 5714290 w 8191242"/>
              <a:gd name="connsiteY7551" fmla="*/ 1686769 h 5359243"/>
              <a:gd name="connsiteX7552" fmla="*/ 5711763 w 8191242"/>
              <a:gd name="connsiteY7552" fmla="*/ 1683152 h 5359243"/>
              <a:gd name="connsiteX7553" fmla="*/ 5713743 w 8191242"/>
              <a:gd name="connsiteY7553" fmla="*/ 1681308 h 5359243"/>
              <a:gd name="connsiteX7554" fmla="*/ 5715402 w 8191242"/>
              <a:gd name="connsiteY7554" fmla="*/ 1686391 h 5359243"/>
              <a:gd name="connsiteX7555" fmla="*/ 5726955 w 8191242"/>
              <a:gd name="connsiteY7555" fmla="*/ 1682467 h 5359243"/>
              <a:gd name="connsiteX7556" fmla="*/ 5719598 w 8191242"/>
              <a:gd name="connsiteY7556" fmla="*/ 1675867 h 5359243"/>
              <a:gd name="connsiteX7557" fmla="*/ 5713743 w 8191242"/>
              <a:gd name="connsiteY7557" fmla="*/ 1681308 h 5359243"/>
              <a:gd name="connsiteX7558" fmla="*/ 5711763 w 8191242"/>
              <a:gd name="connsiteY7558" fmla="*/ 1675229 h 5359243"/>
              <a:gd name="connsiteX7559" fmla="*/ 5704018 w 8191242"/>
              <a:gd name="connsiteY7559" fmla="*/ 1675229 h 5359243"/>
              <a:gd name="connsiteX7560" fmla="*/ 5704018 w 8191242"/>
              <a:gd name="connsiteY7560" fmla="*/ 1674700 h 5359243"/>
              <a:gd name="connsiteX7561" fmla="*/ 5686595 w 8191242"/>
              <a:gd name="connsiteY7561" fmla="*/ 1682444 h 5359243"/>
              <a:gd name="connsiteX7562" fmla="*/ 5677064 w 8191242"/>
              <a:gd name="connsiteY7562" fmla="*/ 1679056 h 5359243"/>
              <a:gd name="connsiteX7563" fmla="*/ 5671743 w 8191242"/>
              <a:gd name="connsiteY7563" fmla="*/ 1670903 h 5359243"/>
              <a:gd name="connsiteX7564" fmla="*/ 5670459 w 8191242"/>
              <a:gd name="connsiteY7564" fmla="*/ 1672869 h 5359243"/>
              <a:gd name="connsiteX7565" fmla="*/ 5687238 w 8191242"/>
              <a:gd name="connsiteY7565" fmla="*/ 1657379 h 5359243"/>
              <a:gd name="connsiteX7566" fmla="*/ 5687238 w 8191242"/>
              <a:gd name="connsiteY7566" fmla="*/ 1662729 h 5359243"/>
              <a:gd name="connsiteX7567" fmla="*/ 5689863 w 8191242"/>
              <a:gd name="connsiteY7567" fmla="*/ 1662116 h 5359243"/>
              <a:gd name="connsiteX7568" fmla="*/ 5704018 w 8191242"/>
              <a:gd name="connsiteY7568" fmla="*/ 1674697 h 5359243"/>
              <a:gd name="connsiteX7569" fmla="*/ 5704018 w 8191242"/>
              <a:gd name="connsiteY7569" fmla="*/ 1661889 h 5359243"/>
              <a:gd name="connsiteX7570" fmla="*/ 5698806 w 8191242"/>
              <a:gd name="connsiteY7570" fmla="*/ 1657213 h 5359243"/>
              <a:gd name="connsiteX7571" fmla="*/ 5670656 w 8191242"/>
              <a:gd name="connsiteY7571" fmla="*/ 1650142 h 5359243"/>
              <a:gd name="connsiteX7572" fmla="*/ 6192600 w 8191242"/>
              <a:gd name="connsiteY7572" fmla="*/ 1631780 h 5359243"/>
              <a:gd name="connsiteX7573" fmla="*/ 6191321 w 8191242"/>
              <a:gd name="connsiteY7573" fmla="*/ 1632077 h 5359243"/>
              <a:gd name="connsiteX7574" fmla="*/ 6185048 w 8191242"/>
              <a:gd name="connsiteY7574" fmla="*/ 1634077 h 5359243"/>
              <a:gd name="connsiteX7575" fmla="*/ 6187825 w 8191242"/>
              <a:gd name="connsiteY7575" fmla="*/ 1635914 h 5359243"/>
              <a:gd name="connsiteX7576" fmla="*/ 6193875 w 8191242"/>
              <a:gd name="connsiteY7576" fmla="*/ 1633912 h 5359243"/>
              <a:gd name="connsiteX7577" fmla="*/ 6251157 w 8191242"/>
              <a:gd name="connsiteY7577" fmla="*/ 1626632 h 5359243"/>
              <a:gd name="connsiteX7578" fmla="*/ 6249447 w 8191242"/>
              <a:gd name="connsiteY7578" fmla="*/ 1630969 h 5359243"/>
              <a:gd name="connsiteX7579" fmla="*/ 6250023 w 8191242"/>
              <a:gd name="connsiteY7579" fmla="*/ 1639852 h 5359243"/>
              <a:gd name="connsiteX7580" fmla="*/ 6248880 w 8191242"/>
              <a:gd name="connsiteY7580" fmla="*/ 1638426 h 5359243"/>
              <a:gd name="connsiteX7581" fmla="*/ 6248985 w 8191242"/>
              <a:gd name="connsiteY7581" fmla="*/ 1640679 h 5359243"/>
              <a:gd name="connsiteX7582" fmla="*/ 6251161 w 8191242"/>
              <a:gd name="connsiteY7582" fmla="*/ 1640736 h 5359243"/>
              <a:gd name="connsiteX7583" fmla="*/ 6251430 w 8191242"/>
              <a:gd name="connsiteY7583" fmla="*/ 1638623 h 5359243"/>
              <a:gd name="connsiteX7584" fmla="*/ 6255135 w 8191242"/>
              <a:gd name="connsiteY7584" fmla="*/ 1637050 h 5359243"/>
              <a:gd name="connsiteX7585" fmla="*/ 6263241 w 8191242"/>
              <a:gd name="connsiteY7585" fmla="*/ 1640540 h 5359243"/>
              <a:gd name="connsiteX7586" fmla="*/ 6262927 w 8191242"/>
              <a:gd name="connsiteY7586" fmla="*/ 1636100 h 5359243"/>
              <a:gd name="connsiteX7587" fmla="*/ 6261988 w 8191242"/>
              <a:gd name="connsiteY7587" fmla="*/ 1633501 h 5359243"/>
              <a:gd name="connsiteX7588" fmla="*/ 6086204 w 8191242"/>
              <a:gd name="connsiteY7588" fmla="*/ 1626485 h 5359243"/>
              <a:gd name="connsiteX7589" fmla="*/ 6099655 w 8191242"/>
              <a:gd name="connsiteY7589" fmla="*/ 1652529 h 5359243"/>
              <a:gd name="connsiteX7590" fmla="*/ 6103062 w 8191242"/>
              <a:gd name="connsiteY7590" fmla="*/ 1649501 h 5359243"/>
              <a:gd name="connsiteX7591" fmla="*/ 6107419 w 8191242"/>
              <a:gd name="connsiteY7591" fmla="*/ 1661118 h 5359243"/>
              <a:gd name="connsiteX7592" fmla="*/ 6107514 w 8191242"/>
              <a:gd name="connsiteY7592" fmla="*/ 1661372 h 5359243"/>
              <a:gd name="connsiteX7593" fmla="*/ 6109715 w 8191242"/>
              <a:gd name="connsiteY7593" fmla="*/ 1663842 h 5359243"/>
              <a:gd name="connsiteX7594" fmla="*/ 6121884 w 8191242"/>
              <a:gd name="connsiteY7594" fmla="*/ 1665450 h 5359243"/>
              <a:gd name="connsiteX7595" fmla="*/ 6122006 w 8191242"/>
              <a:gd name="connsiteY7595" fmla="*/ 1668796 h 5359243"/>
              <a:gd name="connsiteX7596" fmla="*/ 6122916 w 8191242"/>
              <a:gd name="connsiteY7596" fmla="*/ 1668445 h 5359243"/>
              <a:gd name="connsiteX7597" fmla="*/ 6122235 w 8191242"/>
              <a:gd name="connsiteY7597" fmla="*/ 1666261 h 5359243"/>
              <a:gd name="connsiteX7598" fmla="*/ 6122424 w 8191242"/>
              <a:gd name="connsiteY7598" fmla="*/ 1653519 h 5359243"/>
              <a:gd name="connsiteX7599" fmla="*/ 6111773 w 8191242"/>
              <a:gd name="connsiteY7599" fmla="*/ 1657248 h 5359243"/>
              <a:gd name="connsiteX7600" fmla="*/ 6122461 w 8191242"/>
              <a:gd name="connsiteY7600" fmla="*/ 1650984 h 5359243"/>
              <a:gd name="connsiteX7601" fmla="*/ 6122477 w 8191242"/>
              <a:gd name="connsiteY7601" fmla="*/ 1649913 h 5359243"/>
              <a:gd name="connsiteX7602" fmla="*/ 6125230 w 8191242"/>
              <a:gd name="connsiteY7602" fmla="*/ 1646747 h 5359243"/>
              <a:gd name="connsiteX7603" fmla="*/ 6127560 w 8191242"/>
              <a:gd name="connsiteY7603" fmla="*/ 1647994 h 5359243"/>
              <a:gd name="connsiteX7604" fmla="*/ 6129579 w 8191242"/>
              <a:gd name="connsiteY7604" fmla="*/ 1646811 h 5359243"/>
              <a:gd name="connsiteX7605" fmla="*/ 6128648 w 8191242"/>
              <a:gd name="connsiteY7605" fmla="*/ 1641052 h 5359243"/>
              <a:gd name="connsiteX7606" fmla="*/ 6120178 w 8191242"/>
              <a:gd name="connsiteY7606" fmla="*/ 1633565 h 5359243"/>
              <a:gd name="connsiteX7607" fmla="*/ 6115449 w 8191242"/>
              <a:gd name="connsiteY7607" fmla="*/ 1626718 h 5359243"/>
              <a:gd name="connsiteX7608" fmla="*/ 6114305 w 8191242"/>
              <a:gd name="connsiteY7608" fmla="*/ 1627238 h 5359243"/>
              <a:gd name="connsiteX7609" fmla="*/ 6109971 w 8191242"/>
              <a:gd name="connsiteY7609" fmla="*/ 1627121 h 5359243"/>
              <a:gd name="connsiteX7610" fmla="*/ 6101906 w 8191242"/>
              <a:gd name="connsiteY7610" fmla="*/ 1630320 h 5359243"/>
              <a:gd name="connsiteX7611" fmla="*/ 6106746 w 8191242"/>
              <a:gd name="connsiteY7611" fmla="*/ 1641301 h 5359243"/>
              <a:gd name="connsiteX7612" fmla="*/ 6096097 w 8191242"/>
              <a:gd name="connsiteY7612" fmla="*/ 1632317 h 5359243"/>
              <a:gd name="connsiteX7613" fmla="*/ 6094281 w 8191242"/>
              <a:gd name="connsiteY7613" fmla="*/ 1626701 h 5359243"/>
              <a:gd name="connsiteX7614" fmla="*/ 6081492 w 8191242"/>
              <a:gd name="connsiteY7614" fmla="*/ 1626365 h 5359243"/>
              <a:gd name="connsiteX7615" fmla="*/ 6075766 w 8191242"/>
              <a:gd name="connsiteY7615" fmla="*/ 1627659 h 5359243"/>
              <a:gd name="connsiteX7616" fmla="*/ 6075896 w 8191242"/>
              <a:gd name="connsiteY7616" fmla="*/ 1627583 h 5359243"/>
              <a:gd name="connsiteX7617" fmla="*/ 6075518 w 8191242"/>
              <a:gd name="connsiteY7617" fmla="*/ 1627716 h 5359243"/>
              <a:gd name="connsiteX7618" fmla="*/ 6075766 w 8191242"/>
              <a:gd name="connsiteY7618" fmla="*/ 1627659 h 5359243"/>
              <a:gd name="connsiteX7619" fmla="*/ 6063536 w 8191242"/>
              <a:gd name="connsiteY7619" fmla="*/ 1634907 h 5359243"/>
              <a:gd name="connsiteX7620" fmla="*/ 6065205 w 8191242"/>
              <a:gd name="connsiteY7620" fmla="*/ 1641572 h 5359243"/>
              <a:gd name="connsiteX7621" fmla="*/ 6055717 w 8191242"/>
              <a:gd name="connsiteY7621" fmla="*/ 1640950 h 5359243"/>
              <a:gd name="connsiteX7622" fmla="*/ 6055132 w 8191242"/>
              <a:gd name="connsiteY7622" fmla="*/ 1639888 h 5359243"/>
              <a:gd name="connsiteX7623" fmla="*/ 6052407 w 8191242"/>
              <a:gd name="connsiteY7623" fmla="*/ 1641502 h 5359243"/>
              <a:gd name="connsiteX7624" fmla="*/ 6052533 w 8191242"/>
              <a:gd name="connsiteY7624" fmla="*/ 1641786 h 5359243"/>
              <a:gd name="connsiteX7625" fmla="*/ 6056406 w 8191242"/>
              <a:gd name="connsiteY7625" fmla="*/ 1650500 h 5359243"/>
              <a:gd name="connsiteX7626" fmla="*/ 6040917 w 8191242"/>
              <a:gd name="connsiteY7626" fmla="*/ 1659213 h 5359243"/>
              <a:gd name="connsiteX7627" fmla="*/ 6042362 w 8191242"/>
              <a:gd name="connsiteY7627" fmla="*/ 1647456 h 5359243"/>
              <a:gd name="connsiteX7628" fmla="*/ 6025427 w 8191242"/>
              <a:gd name="connsiteY7628" fmla="*/ 1657491 h 5359243"/>
              <a:gd name="connsiteX7629" fmla="*/ 6025427 w 8191242"/>
              <a:gd name="connsiteY7629" fmla="*/ 1666958 h 5359243"/>
              <a:gd name="connsiteX7630" fmla="*/ 6021853 w 8191242"/>
              <a:gd name="connsiteY7630" fmla="*/ 1659608 h 5359243"/>
              <a:gd name="connsiteX7631" fmla="*/ 6012767 w 8191242"/>
              <a:gd name="connsiteY7631" fmla="*/ 1664993 h 5359243"/>
              <a:gd name="connsiteX7632" fmla="*/ 5979054 w 8191242"/>
              <a:gd name="connsiteY7632" fmla="*/ 1672308 h 5359243"/>
              <a:gd name="connsiteX7633" fmla="*/ 5982411 w 8191242"/>
              <a:gd name="connsiteY7633" fmla="*/ 1683865 h 5359243"/>
              <a:gd name="connsiteX7634" fmla="*/ 5977021 w 8191242"/>
              <a:gd name="connsiteY7634" fmla="*/ 1690448 h 5359243"/>
              <a:gd name="connsiteX7635" fmla="*/ 5981300 w 8191242"/>
              <a:gd name="connsiteY7635" fmla="*/ 1695345 h 5359243"/>
              <a:gd name="connsiteX7636" fmla="*/ 5981661 w 8191242"/>
              <a:gd name="connsiteY7636" fmla="*/ 1693413 h 5359243"/>
              <a:gd name="connsiteX7637" fmla="*/ 5990181 w 8191242"/>
              <a:gd name="connsiteY7637" fmla="*/ 1688227 h 5359243"/>
              <a:gd name="connsiteX7638" fmla="*/ 5992311 w 8191242"/>
              <a:gd name="connsiteY7638" fmla="*/ 1706898 h 5359243"/>
              <a:gd name="connsiteX7639" fmla="*/ 5995404 w 8191242"/>
              <a:gd name="connsiteY7639" fmla="*/ 1711178 h 5359243"/>
              <a:gd name="connsiteX7640" fmla="*/ 6004743 w 8191242"/>
              <a:gd name="connsiteY7640" fmla="*/ 1713316 h 5359243"/>
              <a:gd name="connsiteX7641" fmla="*/ 6007220 w 8191242"/>
              <a:gd name="connsiteY7641" fmla="*/ 1713120 h 5359243"/>
              <a:gd name="connsiteX7642" fmla="*/ 6006952 w 8191242"/>
              <a:gd name="connsiteY7642" fmla="*/ 1713469 h 5359243"/>
              <a:gd name="connsiteX7643" fmla="*/ 6007818 w 8191242"/>
              <a:gd name="connsiteY7643" fmla="*/ 1713160 h 5359243"/>
              <a:gd name="connsiteX7644" fmla="*/ 6007220 w 8191242"/>
              <a:gd name="connsiteY7644" fmla="*/ 1705263 h 5359243"/>
              <a:gd name="connsiteX7645" fmla="*/ 6038199 w 8191242"/>
              <a:gd name="connsiteY7645" fmla="*/ 1688225 h 5359243"/>
              <a:gd name="connsiteX7646" fmla="*/ 6035658 w 8191242"/>
              <a:gd name="connsiteY7646" fmla="*/ 1702069 h 5359243"/>
              <a:gd name="connsiteX7647" fmla="*/ 6034960 w 8191242"/>
              <a:gd name="connsiteY7647" fmla="*/ 1702911 h 5359243"/>
              <a:gd name="connsiteX7648" fmla="*/ 6038252 w 8191242"/>
              <a:gd name="connsiteY7648" fmla="*/ 1712052 h 5359243"/>
              <a:gd name="connsiteX7649" fmla="*/ 6049434 w 8191242"/>
              <a:gd name="connsiteY7649" fmla="*/ 1738273 h 5359243"/>
              <a:gd name="connsiteX7650" fmla="*/ 6073830 w 8191242"/>
              <a:gd name="connsiteY7650" fmla="*/ 1746340 h 5359243"/>
              <a:gd name="connsiteX7651" fmla="*/ 6075225 w 8191242"/>
              <a:gd name="connsiteY7651" fmla="*/ 1750176 h 5359243"/>
              <a:gd name="connsiteX7652" fmla="*/ 6088788 w 8191242"/>
              <a:gd name="connsiteY7652" fmla="*/ 1741471 h 5359243"/>
              <a:gd name="connsiteX7653" fmla="*/ 6110674 w 8191242"/>
              <a:gd name="connsiteY7653" fmla="*/ 1734695 h 5359243"/>
              <a:gd name="connsiteX7654" fmla="*/ 6122859 w 8191242"/>
              <a:gd name="connsiteY7654" fmla="*/ 1731167 h 5359243"/>
              <a:gd name="connsiteX7655" fmla="*/ 6122235 w 8191242"/>
              <a:gd name="connsiteY7655" fmla="*/ 1728914 h 5359243"/>
              <a:gd name="connsiteX7656" fmla="*/ 6123953 w 8191242"/>
              <a:gd name="connsiteY7656" fmla="*/ 1730849 h 5359243"/>
              <a:gd name="connsiteX7657" fmla="*/ 6134079 w 8191242"/>
              <a:gd name="connsiteY7657" fmla="*/ 1727917 h 5359243"/>
              <a:gd name="connsiteX7658" fmla="*/ 6152599 w 8191242"/>
              <a:gd name="connsiteY7658" fmla="*/ 1718272 h 5359243"/>
              <a:gd name="connsiteX7659" fmla="*/ 6146437 w 8191242"/>
              <a:gd name="connsiteY7659" fmla="*/ 1689223 h 5359243"/>
              <a:gd name="connsiteX7660" fmla="*/ 6146065 w 8191242"/>
              <a:gd name="connsiteY7660" fmla="*/ 1676954 h 5359243"/>
              <a:gd name="connsiteX7661" fmla="*/ 6134390 w 8191242"/>
              <a:gd name="connsiteY7661" fmla="*/ 1678333 h 5359243"/>
              <a:gd name="connsiteX7662" fmla="*/ 6137725 w 8191242"/>
              <a:gd name="connsiteY7662" fmla="*/ 1689223 h 5359243"/>
              <a:gd name="connsiteX7663" fmla="*/ 6127802 w 8191242"/>
              <a:gd name="connsiteY7663" fmla="*/ 1684107 h 5359243"/>
              <a:gd name="connsiteX7664" fmla="*/ 6125916 w 8191242"/>
              <a:gd name="connsiteY7664" fmla="*/ 1678063 h 5359243"/>
              <a:gd name="connsiteX7665" fmla="*/ 6122293 w 8191242"/>
              <a:gd name="connsiteY7665" fmla="*/ 1676699 h 5359243"/>
              <a:gd name="connsiteX7666" fmla="*/ 6122896 w 8191242"/>
              <a:gd name="connsiteY7666" fmla="*/ 1693311 h 5359243"/>
              <a:gd name="connsiteX7667" fmla="*/ 6129980 w 8191242"/>
              <a:gd name="connsiteY7667" fmla="*/ 1721172 h 5359243"/>
              <a:gd name="connsiteX7668" fmla="*/ 6118848 w 8191242"/>
              <a:gd name="connsiteY7668" fmla="*/ 1711220 h 5359243"/>
              <a:gd name="connsiteX7669" fmla="*/ 6115624 w 8191242"/>
              <a:gd name="connsiteY7669" fmla="*/ 1697273 h 5359243"/>
              <a:gd name="connsiteX7670" fmla="*/ 6113788 w 8191242"/>
              <a:gd name="connsiteY7670" fmla="*/ 1696843 h 5359243"/>
              <a:gd name="connsiteX7671" fmla="*/ 6113788 w 8191242"/>
              <a:gd name="connsiteY7671" fmla="*/ 1697290 h 5359243"/>
              <a:gd name="connsiteX7672" fmla="*/ 6113714 w 8191242"/>
              <a:gd name="connsiteY7672" fmla="*/ 1696826 h 5359243"/>
              <a:gd name="connsiteX7673" fmla="*/ 6113711 w 8191242"/>
              <a:gd name="connsiteY7673" fmla="*/ 1696825 h 5359243"/>
              <a:gd name="connsiteX7674" fmla="*/ 6113788 w 8191242"/>
              <a:gd name="connsiteY7674" fmla="*/ 1697290 h 5359243"/>
              <a:gd name="connsiteX7675" fmla="*/ 6113788 w 8191242"/>
              <a:gd name="connsiteY7675" fmla="*/ 1713211 h 5359243"/>
              <a:gd name="connsiteX7676" fmla="*/ 6101642 w 8191242"/>
              <a:gd name="connsiteY7676" fmla="*/ 1704255 h 5359243"/>
              <a:gd name="connsiteX7677" fmla="*/ 6096659 w 8191242"/>
              <a:gd name="connsiteY7677" fmla="*/ 1698133 h 5359243"/>
              <a:gd name="connsiteX7678" fmla="*/ 6092289 w 8191242"/>
              <a:gd name="connsiteY7678" fmla="*/ 1700260 h 5359243"/>
              <a:gd name="connsiteX7679" fmla="*/ 6086562 w 8191242"/>
              <a:gd name="connsiteY7679" fmla="*/ 1701714 h 5359243"/>
              <a:gd name="connsiteX7680" fmla="*/ 6088373 w 8191242"/>
              <a:gd name="connsiteY7680" fmla="*/ 1702291 h 5359243"/>
              <a:gd name="connsiteX7681" fmla="*/ 6091256 w 8191242"/>
              <a:gd name="connsiteY7681" fmla="*/ 1713424 h 5359243"/>
              <a:gd name="connsiteX7682" fmla="*/ 6091256 w 8191242"/>
              <a:gd name="connsiteY7682" fmla="*/ 1721169 h 5359243"/>
              <a:gd name="connsiteX7683" fmla="*/ 6074477 w 8191242"/>
              <a:gd name="connsiteY7683" fmla="*/ 1736658 h 5359243"/>
              <a:gd name="connsiteX7684" fmla="*/ 6057696 w 8191242"/>
              <a:gd name="connsiteY7684" fmla="*/ 1728914 h 5359243"/>
              <a:gd name="connsiteX7685" fmla="*/ 6040914 w 8191242"/>
              <a:gd name="connsiteY7685" fmla="*/ 1705679 h 5359243"/>
              <a:gd name="connsiteX7686" fmla="*/ 6047004 w 8191242"/>
              <a:gd name="connsiteY7686" fmla="*/ 1703270 h 5359243"/>
              <a:gd name="connsiteX7687" fmla="*/ 6047161 w 8191242"/>
              <a:gd name="connsiteY7687" fmla="*/ 1697925 h 5359243"/>
              <a:gd name="connsiteX7688" fmla="*/ 6051831 w 8191242"/>
              <a:gd name="connsiteY7688" fmla="*/ 1695601 h 5359243"/>
              <a:gd name="connsiteX7689" fmla="*/ 6051665 w 8191242"/>
              <a:gd name="connsiteY7689" fmla="*/ 1694788 h 5359243"/>
              <a:gd name="connsiteX7690" fmla="*/ 6057696 w 8191242"/>
              <a:gd name="connsiteY7690" fmla="*/ 1690190 h 5359243"/>
              <a:gd name="connsiteX7691" fmla="*/ 6056599 w 8191242"/>
              <a:gd name="connsiteY7691" fmla="*/ 1693228 h 5359243"/>
              <a:gd name="connsiteX7692" fmla="*/ 6062792 w 8191242"/>
              <a:gd name="connsiteY7692" fmla="*/ 1690147 h 5359243"/>
              <a:gd name="connsiteX7693" fmla="*/ 6063043 w 8191242"/>
              <a:gd name="connsiteY7693" fmla="*/ 1681590 h 5359243"/>
              <a:gd name="connsiteX7694" fmla="*/ 6065716 w 8191242"/>
              <a:gd name="connsiteY7694" fmla="*/ 1683934 h 5359243"/>
              <a:gd name="connsiteX7695" fmla="*/ 6067240 w 8191242"/>
              <a:gd name="connsiteY7695" fmla="*/ 1679629 h 5359243"/>
              <a:gd name="connsiteX7696" fmla="*/ 6089311 w 8191242"/>
              <a:gd name="connsiteY7696" fmla="*/ 1678556 h 5359243"/>
              <a:gd name="connsiteX7697" fmla="*/ 6089658 w 8191242"/>
              <a:gd name="connsiteY7697" fmla="*/ 1673599 h 5359243"/>
              <a:gd name="connsiteX7698" fmla="*/ 6089495 w 8191242"/>
              <a:gd name="connsiteY7698" fmla="*/ 1673412 h 5359243"/>
              <a:gd name="connsiteX7699" fmla="*/ 6089660 w 8191242"/>
              <a:gd name="connsiteY7699" fmla="*/ 1673575 h 5359243"/>
              <a:gd name="connsiteX7700" fmla="*/ 6089709 w 8191242"/>
              <a:gd name="connsiteY7700" fmla="*/ 1672869 h 5359243"/>
              <a:gd name="connsiteX7701" fmla="*/ 6090424 w 8191242"/>
              <a:gd name="connsiteY7701" fmla="*/ 1674325 h 5359243"/>
              <a:gd name="connsiteX7702" fmla="*/ 6096708 w 8191242"/>
              <a:gd name="connsiteY7702" fmla="*/ 1680501 h 5359243"/>
              <a:gd name="connsiteX7703" fmla="*/ 6102538 w 8191242"/>
              <a:gd name="connsiteY7703" fmla="*/ 1681987 h 5359243"/>
              <a:gd name="connsiteX7704" fmla="*/ 6103382 w 8191242"/>
              <a:gd name="connsiteY7704" fmla="*/ 1681590 h 5359243"/>
              <a:gd name="connsiteX7705" fmla="*/ 6104174 w 8191242"/>
              <a:gd name="connsiteY7705" fmla="*/ 1682403 h 5359243"/>
              <a:gd name="connsiteX7706" fmla="*/ 6108237 w 8191242"/>
              <a:gd name="connsiteY7706" fmla="*/ 1683439 h 5359243"/>
              <a:gd name="connsiteX7707" fmla="*/ 6108702 w 8191242"/>
              <a:gd name="connsiteY7707" fmla="*/ 1683920 h 5359243"/>
              <a:gd name="connsiteX7708" fmla="*/ 6111450 w 8191242"/>
              <a:gd name="connsiteY7708" fmla="*/ 1683663 h 5359243"/>
              <a:gd name="connsiteX7709" fmla="*/ 6111535 w 8191242"/>
              <a:gd name="connsiteY7709" fmla="*/ 1683703 h 5359243"/>
              <a:gd name="connsiteX7710" fmla="*/ 6111004 w 8191242"/>
              <a:gd name="connsiteY7710" fmla="*/ 1680501 h 5359243"/>
              <a:gd name="connsiteX7711" fmla="*/ 6099287 w 8191242"/>
              <a:gd name="connsiteY7711" fmla="*/ 1666482 h 5359243"/>
              <a:gd name="connsiteX7712" fmla="*/ 6093260 w 8191242"/>
              <a:gd name="connsiteY7712" fmla="*/ 1668863 h 5359243"/>
              <a:gd name="connsiteX7713" fmla="*/ 6076923 w 8191242"/>
              <a:gd name="connsiteY7713" fmla="*/ 1672735 h 5359243"/>
              <a:gd name="connsiteX7714" fmla="*/ 6086725 w 8191242"/>
              <a:gd name="connsiteY7714" fmla="*/ 1658214 h 5359243"/>
              <a:gd name="connsiteX7715" fmla="*/ 6091971 w 8191242"/>
              <a:gd name="connsiteY7715" fmla="*/ 1657103 h 5359243"/>
              <a:gd name="connsiteX7716" fmla="*/ 6084183 w 8191242"/>
              <a:gd name="connsiteY7716" fmla="*/ 1646919 h 5359243"/>
              <a:gd name="connsiteX7717" fmla="*/ 6081399 w 8191242"/>
              <a:gd name="connsiteY7717" fmla="*/ 1625650 h 5359243"/>
              <a:gd name="connsiteX7718" fmla="*/ 6079530 w 8191242"/>
              <a:gd name="connsiteY7718" fmla="*/ 1626307 h 5359243"/>
              <a:gd name="connsiteX7719" fmla="*/ 6081491 w 8191242"/>
              <a:gd name="connsiteY7719" fmla="*/ 1626358 h 5359243"/>
              <a:gd name="connsiteX7720" fmla="*/ 7097173 w 8191242"/>
              <a:gd name="connsiteY7720" fmla="*/ 1625178 h 5359243"/>
              <a:gd name="connsiteX7721" fmla="*/ 7103103 w 8191242"/>
              <a:gd name="connsiteY7721" fmla="*/ 1626267 h 5359243"/>
              <a:gd name="connsiteX7722" fmla="*/ 7087613 w 8191242"/>
              <a:gd name="connsiteY7722" fmla="*/ 1657246 h 5359243"/>
              <a:gd name="connsiteX7723" fmla="*/ 7072123 w 8191242"/>
              <a:gd name="connsiteY7723" fmla="*/ 1626267 h 5359243"/>
              <a:gd name="connsiteX7724" fmla="*/ 7097173 w 8191242"/>
              <a:gd name="connsiteY7724" fmla="*/ 1625178 h 5359243"/>
              <a:gd name="connsiteX7725" fmla="*/ 5354748 w 8191242"/>
              <a:gd name="connsiteY7725" fmla="*/ 1624138 h 5359243"/>
              <a:gd name="connsiteX7726" fmla="*/ 5354618 w 8191242"/>
              <a:gd name="connsiteY7726" fmla="*/ 1624722 h 5359243"/>
              <a:gd name="connsiteX7727" fmla="*/ 5354919 w 8191242"/>
              <a:gd name="connsiteY7727" fmla="*/ 1624260 h 5359243"/>
              <a:gd name="connsiteX7728" fmla="*/ 6121415 w 8191242"/>
              <a:gd name="connsiteY7728" fmla="*/ 1624004 h 5359243"/>
              <a:gd name="connsiteX7729" fmla="*/ 6121079 w 8191242"/>
              <a:gd name="connsiteY7729" fmla="*/ 1624158 h 5359243"/>
              <a:gd name="connsiteX7730" fmla="*/ 6122235 w 8191242"/>
              <a:gd name="connsiteY7730" fmla="*/ 1625329 h 5359243"/>
              <a:gd name="connsiteX7731" fmla="*/ 6309170 w 8191242"/>
              <a:gd name="connsiteY7731" fmla="*/ 1618330 h 5359243"/>
              <a:gd name="connsiteX7732" fmla="*/ 6303845 w 8191242"/>
              <a:gd name="connsiteY7732" fmla="*/ 1624720 h 5359243"/>
              <a:gd name="connsiteX7733" fmla="*/ 6295325 w 8191242"/>
              <a:gd name="connsiteY7733" fmla="*/ 1641759 h 5359243"/>
              <a:gd name="connsiteX7734" fmla="*/ 6292066 w 8191242"/>
              <a:gd name="connsiteY7734" fmla="*/ 1629118 h 5359243"/>
              <a:gd name="connsiteX7735" fmla="*/ 6292066 w 8191242"/>
              <a:gd name="connsiteY7735" fmla="*/ 1645884 h 5359243"/>
              <a:gd name="connsiteX7736" fmla="*/ 6292066 w 8191242"/>
              <a:gd name="connsiteY7736" fmla="*/ 1664892 h 5359243"/>
              <a:gd name="connsiteX7737" fmla="*/ 6286233 w 8191242"/>
              <a:gd name="connsiteY7737" fmla="*/ 1645759 h 5359243"/>
              <a:gd name="connsiteX7738" fmla="*/ 6283370 w 8191242"/>
              <a:gd name="connsiteY7738" fmla="*/ 1642332 h 5359243"/>
              <a:gd name="connsiteX7739" fmla="*/ 6282726 w 8191242"/>
              <a:gd name="connsiteY7739" fmla="*/ 1642858 h 5359243"/>
              <a:gd name="connsiteX7740" fmla="*/ 6275472 w 8191242"/>
              <a:gd name="connsiteY7740" fmla="*/ 1645447 h 5359243"/>
              <a:gd name="connsiteX7741" fmla="*/ 6275472 w 8191242"/>
              <a:gd name="connsiteY7741" fmla="*/ 1704908 h 5359243"/>
              <a:gd name="connsiteX7742" fmla="*/ 6269247 w 8191242"/>
              <a:gd name="connsiteY7742" fmla="*/ 1695903 h 5359243"/>
              <a:gd name="connsiteX7743" fmla="*/ 6258875 w 8191242"/>
              <a:gd name="connsiteY7743" fmla="*/ 1656888 h 5359243"/>
              <a:gd name="connsiteX7744" fmla="*/ 6242277 w 8191242"/>
              <a:gd name="connsiteY7744" fmla="*/ 1656888 h 5359243"/>
              <a:gd name="connsiteX7745" fmla="*/ 6243671 w 8191242"/>
              <a:gd name="connsiteY7745" fmla="*/ 1645666 h 5359243"/>
              <a:gd name="connsiteX7746" fmla="*/ 6244202 w 8191242"/>
              <a:gd name="connsiteY7746" fmla="*/ 1644910 h 5359243"/>
              <a:gd name="connsiteX7747" fmla="*/ 6238506 w 8191242"/>
              <a:gd name="connsiteY7747" fmla="*/ 1634014 h 5359243"/>
              <a:gd name="connsiteX7748" fmla="*/ 6227528 w 8191242"/>
              <a:gd name="connsiteY7748" fmla="*/ 1637976 h 5359243"/>
              <a:gd name="connsiteX7749" fmla="*/ 6230809 w 8191242"/>
              <a:gd name="connsiteY7749" fmla="*/ 1642166 h 5359243"/>
              <a:gd name="connsiteX7750" fmla="*/ 6234213 w 8191242"/>
              <a:gd name="connsiteY7750" fmla="*/ 1657922 h 5359243"/>
              <a:gd name="connsiteX7751" fmla="*/ 6234213 w 8191242"/>
              <a:gd name="connsiteY7751" fmla="*/ 1665924 h 5359243"/>
              <a:gd name="connsiteX7752" fmla="*/ 6221102 w 8191242"/>
              <a:gd name="connsiteY7752" fmla="*/ 1665924 h 5359243"/>
              <a:gd name="connsiteX7753" fmla="*/ 6202995 w 8191242"/>
              <a:gd name="connsiteY7753" fmla="*/ 1665924 h 5359243"/>
              <a:gd name="connsiteX7754" fmla="*/ 6202630 w 8191242"/>
              <a:gd name="connsiteY7754" fmla="*/ 1665092 h 5359243"/>
              <a:gd name="connsiteX7755" fmla="*/ 6211018 w 8191242"/>
              <a:gd name="connsiteY7755" fmla="*/ 1654920 h 5359243"/>
              <a:gd name="connsiteX7756" fmla="*/ 6226147 w 8191242"/>
              <a:gd name="connsiteY7756" fmla="*/ 1649919 h 5359243"/>
              <a:gd name="connsiteX7757" fmla="*/ 6221897 w 8191242"/>
              <a:gd name="connsiteY7757" fmla="*/ 1641137 h 5359243"/>
              <a:gd name="connsiteX7758" fmla="*/ 6210166 w 8191242"/>
              <a:gd name="connsiteY7758" fmla="*/ 1649503 h 5359243"/>
              <a:gd name="connsiteX7759" fmla="*/ 6200201 w 8191242"/>
              <a:gd name="connsiteY7759" fmla="*/ 1656612 h 5359243"/>
              <a:gd name="connsiteX7760" fmla="*/ 6199927 w 8191242"/>
              <a:gd name="connsiteY7760" fmla="*/ 1658923 h 5359243"/>
              <a:gd name="connsiteX7761" fmla="*/ 6202630 w 8191242"/>
              <a:gd name="connsiteY7761" fmla="*/ 1665092 h 5359243"/>
              <a:gd name="connsiteX7762" fmla="*/ 6201944 w 8191242"/>
              <a:gd name="connsiteY7762" fmla="*/ 1665924 h 5359243"/>
              <a:gd name="connsiteX7763" fmla="*/ 6202995 w 8191242"/>
              <a:gd name="connsiteY7763" fmla="*/ 1665924 h 5359243"/>
              <a:gd name="connsiteX7764" fmla="*/ 6210011 w 8191242"/>
              <a:gd name="connsiteY7764" fmla="*/ 1681931 h 5359243"/>
              <a:gd name="connsiteX7765" fmla="*/ 6201944 w 8191242"/>
              <a:gd name="connsiteY7765" fmla="*/ 1681931 h 5359243"/>
              <a:gd name="connsiteX7766" fmla="*/ 6190598 w 8191242"/>
              <a:gd name="connsiteY7766" fmla="*/ 1662800 h 5359243"/>
              <a:gd name="connsiteX7767" fmla="*/ 6191461 w 8191242"/>
              <a:gd name="connsiteY7767" fmla="*/ 1661516 h 5359243"/>
              <a:gd name="connsiteX7768" fmla="*/ 6181827 w 8191242"/>
              <a:gd name="connsiteY7768" fmla="*/ 1664993 h 5359243"/>
              <a:gd name="connsiteX7769" fmla="*/ 6185291 w 8191242"/>
              <a:gd name="connsiteY7769" fmla="*/ 1656578 h 5359243"/>
              <a:gd name="connsiteX7770" fmla="*/ 6174715 w 8191242"/>
              <a:gd name="connsiteY7770" fmla="*/ 1654922 h 5359243"/>
              <a:gd name="connsiteX7771" fmla="*/ 6161605 w 8191242"/>
              <a:gd name="connsiteY7771" fmla="*/ 1657922 h 5359243"/>
              <a:gd name="connsiteX7772" fmla="*/ 6153538 w 8191242"/>
              <a:gd name="connsiteY7772" fmla="*/ 1644918 h 5359243"/>
              <a:gd name="connsiteX7773" fmla="*/ 6153192 w 8191242"/>
              <a:gd name="connsiteY7773" fmla="*/ 1644103 h 5359243"/>
              <a:gd name="connsiteX7774" fmla="*/ 6147604 w 8191242"/>
              <a:gd name="connsiteY7774" fmla="*/ 1645848 h 5359243"/>
              <a:gd name="connsiteX7775" fmla="*/ 6149947 w 8191242"/>
              <a:gd name="connsiteY7775" fmla="*/ 1649288 h 5359243"/>
              <a:gd name="connsiteX7776" fmla="*/ 6152421 w 8191242"/>
              <a:gd name="connsiteY7776" fmla="*/ 1664449 h 5359243"/>
              <a:gd name="connsiteX7777" fmla="*/ 6159024 w 8191242"/>
              <a:gd name="connsiteY7777" fmla="*/ 1664025 h 5359243"/>
              <a:gd name="connsiteX7778" fmla="*/ 6168072 w 8191242"/>
              <a:gd name="connsiteY7778" fmla="*/ 1657248 h 5359243"/>
              <a:gd name="connsiteX7779" fmla="*/ 6166543 w 8191242"/>
              <a:gd name="connsiteY7779" fmla="*/ 1662668 h 5359243"/>
              <a:gd name="connsiteX7780" fmla="*/ 6169811 w 8191242"/>
              <a:gd name="connsiteY7780" fmla="*/ 1659210 h 5359243"/>
              <a:gd name="connsiteX7781" fmla="*/ 6194317 w 8191242"/>
              <a:gd name="connsiteY7781" fmla="*/ 1721289 h 5359243"/>
              <a:gd name="connsiteX7782" fmla="*/ 6188139 w 8191242"/>
              <a:gd name="connsiteY7782" fmla="*/ 1733293 h 5359243"/>
              <a:gd name="connsiteX7783" fmla="*/ 6191641 w 8191242"/>
              <a:gd name="connsiteY7783" fmla="*/ 1730822 h 5359243"/>
              <a:gd name="connsiteX7784" fmla="*/ 6216328 w 8191242"/>
              <a:gd name="connsiteY7784" fmla="*/ 1738567 h 5359243"/>
              <a:gd name="connsiteX7785" fmla="*/ 6166955 w 8191242"/>
              <a:gd name="connsiteY7785" fmla="*/ 1754057 h 5359243"/>
              <a:gd name="connsiteX7786" fmla="*/ 6179298 w 8191242"/>
              <a:gd name="connsiteY7786" fmla="*/ 1739535 h 5359243"/>
              <a:gd name="connsiteX7787" fmla="*/ 6186009 w 8191242"/>
              <a:gd name="connsiteY7787" fmla="*/ 1734797 h 5359243"/>
              <a:gd name="connsiteX7788" fmla="*/ 6181221 w 8191242"/>
              <a:gd name="connsiteY7788" fmla="*/ 1712456 h 5359243"/>
              <a:gd name="connsiteX7789" fmla="*/ 6169811 w 8191242"/>
              <a:gd name="connsiteY7789" fmla="*/ 1705679 h 5359243"/>
              <a:gd name="connsiteX7790" fmla="*/ 6166699 w 8191242"/>
              <a:gd name="connsiteY7790" fmla="*/ 1679541 h 5359243"/>
              <a:gd name="connsiteX7791" fmla="*/ 6164587 w 8191242"/>
              <a:gd name="connsiteY7791" fmla="*/ 1668558 h 5359243"/>
              <a:gd name="connsiteX7792" fmla="*/ 6153983 w 8191242"/>
              <a:gd name="connsiteY7792" fmla="*/ 1674025 h 5359243"/>
              <a:gd name="connsiteX7793" fmla="*/ 6154182 w 8191242"/>
              <a:gd name="connsiteY7793" fmla="*/ 1675247 h 5359243"/>
              <a:gd name="connsiteX7794" fmla="*/ 6154061 w 8191242"/>
              <a:gd name="connsiteY7794" fmla="*/ 1704199 h 5359243"/>
              <a:gd name="connsiteX7795" fmla="*/ 6153379 w 8191242"/>
              <a:gd name="connsiteY7795" fmla="*/ 1717867 h 5359243"/>
              <a:gd name="connsiteX7796" fmla="*/ 6158244 w 8191242"/>
              <a:gd name="connsiteY7796" fmla="*/ 1715332 h 5359243"/>
              <a:gd name="connsiteX7797" fmla="*/ 6153313 w 8191242"/>
              <a:gd name="connsiteY7797" fmla="*/ 1719194 h 5359243"/>
              <a:gd name="connsiteX7798" fmla="*/ 6153214 w 8191242"/>
              <a:gd name="connsiteY7798" fmla="*/ 1721172 h 5359243"/>
              <a:gd name="connsiteX7799" fmla="*/ 6152869 w 8191242"/>
              <a:gd name="connsiteY7799" fmla="*/ 1719542 h 5359243"/>
              <a:gd name="connsiteX7800" fmla="*/ 6135218 w 8191242"/>
              <a:gd name="connsiteY7800" fmla="*/ 1733363 h 5359243"/>
              <a:gd name="connsiteX7801" fmla="*/ 6128831 w 8191242"/>
              <a:gd name="connsiteY7801" fmla="*/ 1736346 h 5359243"/>
              <a:gd name="connsiteX7802" fmla="*/ 6131311 w 8191242"/>
              <a:gd name="connsiteY7802" fmla="*/ 1739139 h 5359243"/>
              <a:gd name="connsiteX7803" fmla="*/ 6145469 w 8191242"/>
              <a:gd name="connsiteY7803" fmla="*/ 1779255 h 5359243"/>
              <a:gd name="connsiteX7804" fmla="*/ 6130948 w 8191242"/>
              <a:gd name="connsiteY7804" fmla="*/ 1760377 h 5359243"/>
              <a:gd name="connsiteX7805" fmla="*/ 6124812 w 8191242"/>
              <a:gd name="connsiteY7805" fmla="*/ 1738223 h 5359243"/>
              <a:gd name="connsiteX7806" fmla="*/ 6113710 w 8191242"/>
              <a:gd name="connsiteY7806" fmla="*/ 1743407 h 5359243"/>
              <a:gd name="connsiteX7807" fmla="*/ 6076040 w 8191242"/>
              <a:gd name="connsiteY7807" fmla="*/ 1752416 h 5359243"/>
              <a:gd name="connsiteX7808" fmla="*/ 6081073 w 8191242"/>
              <a:gd name="connsiteY7808" fmla="*/ 1766257 h 5359243"/>
              <a:gd name="connsiteX7809" fmla="*/ 6098228 w 8191242"/>
              <a:gd name="connsiteY7809" fmla="*/ 1786679 h 5359243"/>
              <a:gd name="connsiteX7810" fmla="*/ 6098228 w 8191242"/>
              <a:gd name="connsiteY7810" fmla="*/ 1778609 h 5359243"/>
              <a:gd name="connsiteX7811" fmla="*/ 6103298 w 8191242"/>
              <a:gd name="connsiteY7811" fmla="*/ 1786098 h 5359243"/>
              <a:gd name="connsiteX7812" fmla="*/ 6103400 w 8191242"/>
              <a:gd name="connsiteY7812" fmla="*/ 1786809 h 5359243"/>
              <a:gd name="connsiteX7813" fmla="*/ 6099244 w 8191242"/>
              <a:gd name="connsiteY7813" fmla="*/ 1788695 h 5359243"/>
              <a:gd name="connsiteX7814" fmla="*/ 6081962 w 8191242"/>
              <a:gd name="connsiteY7814" fmla="*/ 1786679 h 5359243"/>
              <a:gd name="connsiteX7815" fmla="*/ 6079929 w 8191242"/>
              <a:gd name="connsiteY7815" fmla="*/ 1766509 h 5359243"/>
              <a:gd name="connsiteX7816" fmla="*/ 6070859 w 8191242"/>
              <a:gd name="connsiteY7816" fmla="*/ 1753654 h 5359243"/>
              <a:gd name="connsiteX7817" fmla="*/ 6069178 w 8191242"/>
              <a:gd name="connsiteY7817" fmla="*/ 1754057 h 5359243"/>
              <a:gd name="connsiteX7818" fmla="*/ 6070530 w 8191242"/>
              <a:gd name="connsiteY7818" fmla="*/ 1753189 h 5359243"/>
              <a:gd name="connsiteX7819" fmla="*/ 6065697 w 8191242"/>
              <a:gd name="connsiteY7819" fmla="*/ 1746340 h 5359243"/>
              <a:gd name="connsiteX7820" fmla="*/ 6057567 w 8191242"/>
              <a:gd name="connsiteY7820" fmla="*/ 1746340 h 5359243"/>
              <a:gd name="connsiteX7821" fmla="*/ 6057567 w 8191242"/>
              <a:gd name="connsiteY7821" fmla="*/ 1751391 h 5359243"/>
              <a:gd name="connsiteX7822" fmla="*/ 6061433 w 8191242"/>
              <a:gd name="connsiteY7822" fmla="*/ 1754540 h 5359243"/>
              <a:gd name="connsiteX7823" fmla="*/ 6057567 w 8191242"/>
              <a:gd name="connsiteY7823" fmla="*/ 1756716 h 5359243"/>
              <a:gd name="connsiteX7824" fmla="*/ 6057567 w 8191242"/>
              <a:gd name="connsiteY7824" fmla="*/ 1758189 h 5359243"/>
              <a:gd name="connsiteX7825" fmla="*/ 6057567 w 8191242"/>
              <a:gd name="connsiteY7825" fmla="*/ 1778609 h 5359243"/>
              <a:gd name="connsiteX7826" fmla="*/ 6051595 w 8191242"/>
              <a:gd name="connsiteY7826" fmla="*/ 1772685 h 5359243"/>
              <a:gd name="connsiteX7827" fmla="*/ 6047975 w 8191242"/>
              <a:gd name="connsiteY7827" fmla="*/ 1764890 h 5359243"/>
              <a:gd name="connsiteX7828" fmla="*/ 6042303 w 8191242"/>
              <a:gd name="connsiteY7828" fmla="*/ 1767394 h 5359243"/>
              <a:gd name="connsiteX7829" fmla="*/ 6004678 w 8191242"/>
              <a:gd name="connsiteY7829" fmla="*/ 1786487 h 5359243"/>
              <a:gd name="connsiteX7830" fmla="*/ 5962491 w 8191242"/>
              <a:gd name="connsiteY7830" fmla="*/ 1797720 h 5359243"/>
              <a:gd name="connsiteX7831" fmla="*/ 5956761 w 8191242"/>
              <a:gd name="connsiteY7831" fmla="*/ 1796444 h 5359243"/>
              <a:gd name="connsiteX7832" fmla="*/ 5959595 w 8191242"/>
              <a:gd name="connsiteY7832" fmla="*/ 1802490 h 5359243"/>
              <a:gd name="connsiteX7833" fmla="*/ 5947472 w 8191242"/>
              <a:gd name="connsiteY7833" fmla="*/ 1795268 h 5359243"/>
              <a:gd name="connsiteX7834" fmla="*/ 5941462 w 8191242"/>
              <a:gd name="connsiteY7834" fmla="*/ 1805831 h 5359243"/>
              <a:gd name="connsiteX7835" fmla="*/ 5926640 w 8191242"/>
              <a:gd name="connsiteY7835" fmla="*/ 1813443 h 5359243"/>
              <a:gd name="connsiteX7836" fmla="*/ 5916115 w 8191242"/>
              <a:gd name="connsiteY7836" fmla="*/ 1809221 h 5359243"/>
              <a:gd name="connsiteX7837" fmla="*/ 5923601 w 8191242"/>
              <a:gd name="connsiteY7837" fmla="*/ 1794475 h 5359243"/>
              <a:gd name="connsiteX7838" fmla="*/ 5931707 w 8191242"/>
              <a:gd name="connsiteY7838" fmla="*/ 1778500 h 5359243"/>
              <a:gd name="connsiteX7839" fmla="*/ 5941526 w 8191242"/>
              <a:gd name="connsiteY7839" fmla="*/ 1782139 h 5359243"/>
              <a:gd name="connsiteX7840" fmla="*/ 5940233 w 8191242"/>
              <a:gd name="connsiteY7840" fmla="*/ 1779110 h 5359243"/>
              <a:gd name="connsiteX7841" fmla="*/ 5920872 w 8191242"/>
              <a:gd name="connsiteY7841" fmla="*/ 1761830 h 5359243"/>
              <a:gd name="connsiteX7842" fmla="*/ 5924726 w 8191242"/>
              <a:gd name="connsiteY7842" fmla="*/ 1750194 h 5359243"/>
              <a:gd name="connsiteX7843" fmla="*/ 5919122 w 8191242"/>
              <a:gd name="connsiteY7843" fmla="*/ 1747765 h 5359243"/>
              <a:gd name="connsiteX7844" fmla="*/ 5914060 w 8191242"/>
              <a:gd name="connsiteY7844" fmla="*/ 1751422 h 5359243"/>
              <a:gd name="connsiteX7845" fmla="*/ 5912698 w 8191242"/>
              <a:gd name="connsiteY7845" fmla="*/ 1763766 h 5359243"/>
              <a:gd name="connsiteX7846" fmla="*/ 5903117 w 8191242"/>
              <a:gd name="connsiteY7846" fmla="*/ 1744222 h 5359243"/>
              <a:gd name="connsiteX7847" fmla="*/ 5894766 w 8191242"/>
              <a:gd name="connsiteY7847" fmla="*/ 1735160 h 5359243"/>
              <a:gd name="connsiteX7848" fmla="*/ 5894921 w 8191242"/>
              <a:gd name="connsiteY7848" fmla="*/ 1735663 h 5359243"/>
              <a:gd name="connsiteX7849" fmla="*/ 5898793 w 8191242"/>
              <a:gd name="connsiteY7849" fmla="*/ 1754057 h 5359243"/>
              <a:gd name="connsiteX7850" fmla="*/ 5893858 w 8191242"/>
              <a:gd name="connsiteY7850" fmla="*/ 1754954 h 5359243"/>
              <a:gd name="connsiteX7851" fmla="*/ 5896349 w 8191242"/>
              <a:gd name="connsiteY7851" fmla="*/ 1756021 h 5359243"/>
              <a:gd name="connsiteX7852" fmla="*/ 5894091 w 8191242"/>
              <a:gd name="connsiteY7852" fmla="*/ 1777319 h 5359243"/>
              <a:gd name="connsiteX7853" fmla="*/ 5899691 w 8191242"/>
              <a:gd name="connsiteY7853" fmla="*/ 1793642 h 5359243"/>
              <a:gd name="connsiteX7854" fmla="*/ 5900163 w 8191242"/>
              <a:gd name="connsiteY7854" fmla="*/ 1793226 h 5359243"/>
              <a:gd name="connsiteX7855" fmla="*/ 5899276 w 8191242"/>
              <a:gd name="connsiteY7855" fmla="*/ 1786487 h 5359243"/>
              <a:gd name="connsiteX7856" fmla="*/ 5914117 w 8191242"/>
              <a:gd name="connsiteY7856" fmla="*/ 1808419 h 5359243"/>
              <a:gd name="connsiteX7857" fmla="*/ 5903267 w 8191242"/>
              <a:gd name="connsiteY7857" fmla="*/ 1804064 h 5359243"/>
              <a:gd name="connsiteX7858" fmla="*/ 5905384 w 8191242"/>
              <a:gd name="connsiteY7858" fmla="*/ 1810235 h 5359243"/>
              <a:gd name="connsiteX7859" fmla="*/ 5898637 w 8191242"/>
              <a:gd name="connsiteY7859" fmla="*/ 1804141 h 5359243"/>
              <a:gd name="connsiteX7860" fmla="*/ 5896235 w 8191242"/>
              <a:gd name="connsiteY7860" fmla="*/ 1810448 h 5359243"/>
              <a:gd name="connsiteX7861" fmla="*/ 5899276 w 8191242"/>
              <a:gd name="connsiteY7861" fmla="*/ 1818434 h 5359243"/>
              <a:gd name="connsiteX7862" fmla="*/ 5874952 w 8191242"/>
              <a:gd name="connsiteY7862" fmla="*/ 1810448 h 5359243"/>
              <a:gd name="connsiteX7863" fmla="*/ 5883060 w 8191242"/>
              <a:gd name="connsiteY7863" fmla="*/ 1818434 h 5359243"/>
              <a:gd name="connsiteX7864" fmla="*/ 5860764 w 8191242"/>
              <a:gd name="connsiteY7864" fmla="*/ 1837404 h 5359243"/>
              <a:gd name="connsiteX7865" fmla="*/ 5844541 w 8191242"/>
              <a:gd name="connsiteY7865" fmla="*/ 1841399 h 5359243"/>
              <a:gd name="connsiteX7866" fmla="*/ 5843422 w 8191242"/>
              <a:gd name="connsiteY7866" fmla="*/ 1843496 h 5359243"/>
              <a:gd name="connsiteX7867" fmla="*/ 5839550 w 8191242"/>
              <a:gd name="connsiteY7867" fmla="*/ 1844534 h 5359243"/>
              <a:gd name="connsiteX7868" fmla="*/ 5835791 w 8191242"/>
              <a:gd name="connsiteY7868" fmla="*/ 1838788 h 5359243"/>
              <a:gd name="connsiteX7869" fmla="*/ 5833399 w 8191242"/>
              <a:gd name="connsiteY7869" fmla="*/ 1837545 h 5359243"/>
              <a:gd name="connsiteX7870" fmla="*/ 5829337 w 8191242"/>
              <a:gd name="connsiteY7870" fmla="*/ 1831176 h 5359243"/>
              <a:gd name="connsiteX7871" fmla="*/ 5825029 w 8191242"/>
              <a:gd name="connsiteY7871" fmla="*/ 1833124 h 5359243"/>
              <a:gd name="connsiteX7872" fmla="*/ 5821036 w 8191242"/>
              <a:gd name="connsiteY7872" fmla="*/ 1843367 h 5359243"/>
              <a:gd name="connsiteX7873" fmla="*/ 5820761 w 8191242"/>
              <a:gd name="connsiteY7873" fmla="*/ 1843915 h 5359243"/>
              <a:gd name="connsiteX7874" fmla="*/ 5829091 w 8191242"/>
              <a:gd name="connsiteY7874" fmla="*/ 1857319 h 5359243"/>
              <a:gd name="connsiteX7875" fmla="*/ 5720178 w 8191242"/>
              <a:gd name="connsiteY7875" fmla="*/ 1883888 h 5359243"/>
              <a:gd name="connsiteX7876" fmla="*/ 5705746 w 8191242"/>
              <a:gd name="connsiteY7876" fmla="*/ 1891754 h 5359243"/>
              <a:gd name="connsiteX7877" fmla="*/ 5708859 w 8191242"/>
              <a:gd name="connsiteY7877" fmla="*/ 1906075 h 5359243"/>
              <a:gd name="connsiteX7878" fmla="*/ 5719507 w 8191242"/>
              <a:gd name="connsiteY7878" fmla="*/ 1922532 h 5359243"/>
              <a:gd name="connsiteX7879" fmla="*/ 5705954 w 8191242"/>
              <a:gd name="connsiteY7879" fmla="*/ 1908979 h 5359243"/>
              <a:gd name="connsiteX7880" fmla="*/ 5704674 w 8191242"/>
              <a:gd name="connsiteY7880" fmla="*/ 1892338 h 5359243"/>
              <a:gd name="connsiteX7881" fmla="*/ 5676910 w 8191242"/>
              <a:gd name="connsiteY7881" fmla="*/ 1907468 h 5359243"/>
              <a:gd name="connsiteX7882" fmla="*/ 5676910 w 8191242"/>
              <a:gd name="connsiteY7882" fmla="*/ 1922532 h 5359243"/>
              <a:gd name="connsiteX7883" fmla="*/ 5669287 w 8191242"/>
              <a:gd name="connsiteY7883" fmla="*/ 1918781 h 5359243"/>
              <a:gd name="connsiteX7884" fmla="*/ 5668459 w 8191242"/>
              <a:gd name="connsiteY7884" fmla="*/ 1912073 h 5359243"/>
              <a:gd name="connsiteX7885" fmla="*/ 5663455 w 8191242"/>
              <a:gd name="connsiteY7885" fmla="*/ 1914800 h 5359243"/>
              <a:gd name="connsiteX7886" fmla="*/ 5611269 w 8191242"/>
              <a:gd name="connsiteY7886" fmla="*/ 1922719 h 5359243"/>
              <a:gd name="connsiteX7887" fmla="*/ 5611269 w 8191242"/>
              <a:gd name="connsiteY7887" fmla="*/ 1914545 h 5359243"/>
              <a:gd name="connsiteX7888" fmla="*/ 5611269 w 8191242"/>
              <a:gd name="connsiteY7888" fmla="*/ 1907684 h 5359243"/>
              <a:gd name="connsiteX7889" fmla="*/ 5605661 w 8191242"/>
              <a:gd name="connsiteY7889" fmla="*/ 1914791 h 5359243"/>
              <a:gd name="connsiteX7890" fmla="*/ 5604603 w 8191242"/>
              <a:gd name="connsiteY7890" fmla="*/ 1912064 h 5359243"/>
              <a:gd name="connsiteX7891" fmla="*/ 5599167 w 8191242"/>
              <a:gd name="connsiteY7891" fmla="*/ 1911479 h 5359243"/>
              <a:gd name="connsiteX7892" fmla="*/ 5587066 w 8191242"/>
              <a:gd name="connsiteY7892" fmla="*/ 1922719 h 5359243"/>
              <a:gd name="connsiteX7893" fmla="*/ 5578997 w 8191242"/>
              <a:gd name="connsiteY7893" fmla="*/ 1906371 h 5359243"/>
              <a:gd name="connsiteX7894" fmla="*/ 5578997 w 8191242"/>
              <a:gd name="connsiteY7894" fmla="*/ 1939070 h 5359243"/>
              <a:gd name="connsiteX7895" fmla="*/ 5566895 w 8191242"/>
              <a:gd name="connsiteY7895" fmla="*/ 1928851 h 5359243"/>
              <a:gd name="connsiteX7896" fmla="*/ 5562019 w 8191242"/>
              <a:gd name="connsiteY7896" fmla="*/ 1916701 h 5359243"/>
              <a:gd name="connsiteX7897" fmla="*/ 5562741 w 8191242"/>
              <a:gd name="connsiteY7897" fmla="*/ 1939274 h 5359243"/>
              <a:gd name="connsiteX7898" fmla="*/ 5560786 w 8191242"/>
              <a:gd name="connsiteY7898" fmla="*/ 1941524 h 5359243"/>
              <a:gd name="connsiteX7899" fmla="*/ 5564722 w 8191242"/>
              <a:gd name="connsiteY7899" fmla="*/ 1944271 h 5359243"/>
              <a:gd name="connsiteX7900" fmla="*/ 5565737 w 8191242"/>
              <a:gd name="connsiteY7900" fmla="*/ 1955172 h 5359243"/>
              <a:gd name="connsiteX7901" fmla="*/ 5573857 w 8191242"/>
              <a:gd name="connsiteY7901" fmla="*/ 1947245 h 5359243"/>
              <a:gd name="connsiteX7902" fmla="*/ 5595551 w 8191242"/>
              <a:gd name="connsiteY7902" fmla="*/ 1965085 h 5359243"/>
              <a:gd name="connsiteX7903" fmla="*/ 5597945 w 8191242"/>
              <a:gd name="connsiteY7903" fmla="*/ 1968166 h 5359243"/>
              <a:gd name="connsiteX7904" fmla="*/ 5604116 w 8191242"/>
              <a:gd name="connsiteY7904" fmla="*/ 1963633 h 5359243"/>
              <a:gd name="connsiteX7905" fmla="*/ 5600246 w 8191242"/>
              <a:gd name="connsiteY7905" fmla="*/ 1954182 h 5359243"/>
              <a:gd name="connsiteX7906" fmla="*/ 5598865 w 8191242"/>
              <a:gd name="connsiteY7906" fmla="*/ 1938681 h 5359243"/>
              <a:gd name="connsiteX7907" fmla="*/ 5614455 w 8191242"/>
              <a:gd name="connsiteY7907" fmla="*/ 1923456 h 5359243"/>
              <a:gd name="connsiteX7908" fmla="*/ 5622575 w 8191242"/>
              <a:gd name="connsiteY7908" fmla="*/ 1947245 h 5359243"/>
              <a:gd name="connsiteX7909" fmla="*/ 5623916 w 8191242"/>
              <a:gd name="connsiteY7909" fmla="*/ 1951174 h 5359243"/>
              <a:gd name="connsiteX7910" fmla="*/ 5641803 w 8191242"/>
              <a:gd name="connsiteY7910" fmla="*/ 1941184 h 5359243"/>
              <a:gd name="connsiteX7911" fmla="*/ 5685465 w 8191242"/>
              <a:gd name="connsiteY7911" fmla="*/ 1941750 h 5359243"/>
              <a:gd name="connsiteX7912" fmla="*/ 5698102 w 8191242"/>
              <a:gd name="connsiteY7912" fmla="*/ 1953125 h 5359243"/>
              <a:gd name="connsiteX7913" fmla="*/ 5695652 w 8191242"/>
              <a:gd name="connsiteY7913" fmla="*/ 1947245 h 5359243"/>
              <a:gd name="connsiteX7914" fmla="*/ 5701742 w 8191242"/>
              <a:gd name="connsiteY7914" fmla="*/ 1946395 h 5359243"/>
              <a:gd name="connsiteX7915" fmla="*/ 5703135 w 8191242"/>
              <a:gd name="connsiteY7915" fmla="*/ 1943654 h 5359243"/>
              <a:gd name="connsiteX7916" fmla="*/ 5703769 w 8191242"/>
              <a:gd name="connsiteY7916" fmla="*/ 1939314 h 5359243"/>
              <a:gd name="connsiteX7917" fmla="*/ 5703769 w 8191242"/>
              <a:gd name="connsiteY7917" fmla="*/ 1942405 h 5359243"/>
              <a:gd name="connsiteX7918" fmla="*/ 5707074 w 8191242"/>
              <a:gd name="connsiteY7918" fmla="*/ 1935901 h 5359243"/>
              <a:gd name="connsiteX7919" fmla="*/ 5736810 w 8191242"/>
              <a:gd name="connsiteY7919" fmla="*/ 1919294 h 5359243"/>
              <a:gd name="connsiteX7920" fmla="*/ 5751160 w 8191242"/>
              <a:gd name="connsiteY7920" fmla="*/ 1927165 h 5359243"/>
              <a:gd name="connsiteX7921" fmla="*/ 5751472 w 8191242"/>
              <a:gd name="connsiteY7921" fmla="*/ 1926431 h 5359243"/>
              <a:gd name="connsiteX7922" fmla="*/ 5756699 w 8191242"/>
              <a:gd name="connsiteY7922" fmla="*/ 1925949 h 5359243"/>
              <a:gd name="connsiteX7923" fmla="*/ 5763716 w 8191242"/>
              <a:gd name="connsiteY7923" fmla="*/ 1914856 h 5359243"/>
              <a:gd name="connsiteX7924" fmla="*/ 5763651 w 8191242"/>
              <a:gd name="connsiteY7924" fmla="*/ 1914537 h 5359243"/>
              <a:gd name="connsiteX7925" fmla="*/ 5752487 w 8191242"/>
              <a:gd name="connsiteY7925" fmla="*/ 1883811 h 5359243"/>
              <a:gd name="connsiteX7926" fmla="*/ 5769264 w 8191242"/>
              <a:gd name="connsiteY7926" fmla="*/ 1907317 h 5359243"/>
              <a:gd name="connsiteX7927" fmla="*/ 5778895 w 8191242"/>
              <a:gd name="connsiteY7927" fmla="*/ 1896899 h 5359243"/>
              <a:gd name="connsiteX7928" fmla="*/ 5782616 w 8191242"/>
              <a:gd name="connsiteY7928" fmla="*/ 1911760 h 5359243"/>
              <a:gd name="connsiteX7929" fmla="*/ 5782731 w 8191242"/>
              <a:gd name="connsiteY7929" fmla="*/ 1911260 h 5359243"/>
              <a:gd name="connsiteX7930" fmla="*/ 5789564 w 8191242"/>
              <a:gd name="connsiteY7930" fmla="*/ 1932987 h 5359243"/>
              <a:gd name="connsiteX7931" fmla="*/ 5792827 w 8191242"/>
              <a:gd name="connsiteY7931" fmla="*/ 1930646 h 5359243"/>
              <a:gd name="connsiteX7932" fmla="*/ 5790613 w 8191242"/>
              <a:gd name="connsiteY7932" fmla="*/ 1924074 h 5359243"/>
              <a:gd name="connsiteX7933" fmla="*/ 5803088 w 8191242"/>
              <a:gd name="connsiteY7933" fmla="*/ 1896899 h 5359243"/>
              <a:gd name="connsiteX7934" fmla="*/ 5835345 w 8191242"/>
              <a:gd name="connsiteY7934" fmla="*/ 1888847 h 5359243"/>
              <a:gd name="connsiteX7935" fmla="*/ 5859538 w 8191242"/>
              <a:gd name="connsiteY7935" fmla="*/ 1896899 h 5359243"/>
              <a:gd name="connsiteX7936" fmla="*/ 5876153 w 8191242"/>
              <a:gd name="connsiteY7936" fmla="*/ 1891121 h 5359243"/>
              <a:gd name="connsiteX7937" fmla="*/ 5876709 w 8191242"/>
              <a:gd name="connsiteY7937" fmla="*/ 1882607 h 5359243"/>
              <a:gd name="connsiteX7938" fmla="*/ 5887312 w 8191242"/>
              <a:gd name="connsiteY7938" fmla="*/ 1868319 h 5359243"/>
              <a:gd name="connsiteX7939" fmla="*/ 5893759 w 8191242"/>
              <a:gd name="connsiteY7939" fmla="*/ 1884997 h 5359243"/>
              <a:gd name="connsiteX7940" fmla="*/ 5922902 w 8191242"/>
              <a:gd name="connsiteY7940" fmla="*/ 1874861 h 5359243"/>
              <a:gd name="connsiteX7941" fmla="*/ 5920872 w 8191242"/>
              <a:gd name="connsiteY7941" fmla="*/ 1868319 h 5359243"/>
              <a:gd name="connsiteX7942" fmla="*/ 5923412 w 8191242"/>
              <a:gd name="connsiteY7942" fmla="*/ 1867714 h 5359243"/>
              <a:gd name="connsiteX7943" fmla="*/ 5927639 w 8191242"/>
              <a:gd name="connsiteY7943" fmla="*/ 1873214 h 5359243"/>
              <a:gd name="connsiteX7944" fmla="*/ 5938990 w 8191242"/>
              <a:gd name="connsiteY7944" fmla="*/ 1869265 h 5359243"/>
              <a:gd name="connsiteX7945" fmla="*/ 5928616 w 8191242"/>
              <a:gd name="connsiteY7945" fmla="*/ 1858252 h 5359243"/>
              <a:gd name="connsiteX7946" fmla="*/ 5944106 w 8191242"/>
              <a:gd name="connsiteY7946" fmla="*/ 1859318 h 5359243"/>
              <a:gd name="connsiteX7947" fmla="*/ 5952016 w 8191242"/>
              <a:gd name="connsiteY7947" fmla="*/ 1850073 h 5359243"/>
              <a:gd name="connsiteX7948" fmla="*/ 5958636 w 8191242"/>
              <a:gd name="connsiteY7948" fmla="*/ 1863728 h 5359243"/>
              <a:gd name="connsiteX7949" fmla="*/ 5968774 w 8191242"/>
              <a:gd name="connsiteY7949" fmla="*/ 1861602 h 5359243"/>
              <a:gd name="connsiteX7950" fmla="*/ 5968116 w 8191242"/>
              <a:gd name="connsiteY7950" fmla="*/ 1858640 h 5359243"/>
              <a:gd name="connsiteX7951" fmla="*/ 5976119 w 8191242"/>
              <a:gd name="connsiteY7951" fmla="*/ 1859656 h 5359243"/>
              <a:gd name="connsiteX7952" fmla="*/ 5976487 w 8191242"/>
              <a:gd name="connsiteY7952" fmla="*/ 1859983 h 5359243"/>
              <a:gd name="connsiteX7953" fmla="*/ 5983986 w 8191242"/>
              <a:gd name="connsiteY7953" fmla="*/ 1858411 h 5359243"/>
              <a:gd name="connsiteX7954" fmla="*/ 5981120 w 8191242"/>
              <a:gd name="connsiteY7954" fmla="*/ 1853556 h 5359243"/>
              <a:gd name="connsiteX7955" fmla="*/ 5984123 w 8191242"/>
              <a:gd name="connsiteY7955" fmla="*/ 1834243 h 5359243"/>
              <a:gd name="connsiteX7956" fmla="*/ 5987123 w 8191242"/>
              <a:gd name="connsiteY7956" fmla="*/ 1840342 h 5359243"/>
              <a:gd name="connsiteX7957" fmla="*/ 5984167 w 8191242"/>
              <a:gd name="connsiteY7957" fmla="*/ 1858373 h 5359243"/>
              <a:gd name="connsiteX7958" fmla="*/ 5984409 w 8191242"/>
              <a:gd name="connsiteY7958" fmla="*/ 1858322 h 5359243"/>
              <a:gd name="connsiteX7959" fmla="*/ 5990874 w 8191242"/>
              <a:gd name="connsiteY7959" fmla="*/ 1851143 h 5359243"/>
              <a:gd name="connsiteX7960" fmla="*/ 5984123 w 8191242"/>
              <a:gd name="connsiteY7960" fmla="*/ 1817980 h 5359243"/>
              <a:gd name="connsiteX7961" fmla="*/ 6003128 w 8191242"/>
              <a:gd name="connsiteY7961" fmla="*/ 1840342 h 5359243"/>
              <a:gd name="connsiteX7962" fmla="*/ 6009295 w 8191242"/>
              <a:gd name="connsiteY7962" fmla="*/ 1853102 h 5359243"/>
              <a:gd name="connsiteX7963" fmla="*/ 6022161 w 8191242"/>
              <a:gd name="connsiteY7963" fmla="*/ 1850402 h 5359243"/>
              <a:gd name="connsiteX7964" fmla="*/ 6024136 w 8191242"/>
              <a:gd name="connsiteY7964" fmla="*/ 1842375 h 5359243"/>
              <a:gd name="connsiteX7965" fmla="*/ 6024825 w 8191242"/>
              <a:gd name="connsiteY7965" fmla="*/ 1849844 h 5359243"/>
              <a:gd name="connsiteX7966" fmla="*/ 6064149 w 8191242"/>
              <a:gd name="connsiteY7966" fmla="*/ 1841595 h 5359243"/>
              <a:gd name="connsiteX7967" fmla="*/ 6064149 w 8191242"/>
              <a:gd name="connsiteY7967" fmla="*/ 1833899 h 5359243"/>
              <a:gd name="connsiteX7968" fmla="*/ 6064149 w 8191242"/>
              <a:gd name="connsiteY7968" fmla="*/ 1825724 h 5359243"/>
              <a:gd name="connsiteX7969" fmla="*/ 6072861 w 8191242"/>
              <a:gd name="connsiteY7969" fmla="*/ 1825724 h 5359243"/>
              <a:gd name="connsiteX7970" fmla="*/ 6091241 w 8191242"/>
              <a:gd name="connsiteY7970" fmla="*/ 1863662 h 5359243"/>
              <a:gd name="connsiteX7971" fmla="*/ 6091073 w 8191242"/>
              <a:gd name="connsiteY7971" fmla="*/ 1865613 h 5359243"/>
              <a:gd name="connsiteX7972" fmla="*/ 6106502 w 8191242"/>
              <a:gd name="connsiteY7972" fmla="*/ 1857645 h 5359243"/>
              <a:gd name="connsiteX7973" fmla="*/ 6121794 w 8191242"/>
              <a:gd name="connsiteY7973" fmla="*/ 1853719 h 5359243"/>
              <a:gd name="connsiteX7974" fmla="*/ 6118448 w 8191242"/>
              <a:gd name="connsiteY7974" fmla="*/ 1841776 h 5359243"/>
              <a:gd name="connsiteX7975" fmla="*/ 6122487 w 8191242"/>
              <a:gd name="connsiteY7975" fmla="*/ 1827295 h 5359243"/>
              <a:gd name="connsiteX7976" fmla="*/ 6123423 w 8191242"/>
              <a:gd name="connsiteY7976" fmla="*/ 1824091 h 5359243"/>
              <a:gd name="connsiteX7977" fmla="*/ 6111773 w 8191242"/>
              <a:gd name="connsiteY7977" fmla="*/ 1827633 h 5359243"/>
              <a:gd name="connsiteX7978" fmla="*/ 6123881 w 8191242"/>
              <a:gd name="connsiteY7978" fmla="*/ 1822524 h 5359243"/>
              <a:gd name="connsiteX7979" fmla="*/ 6125137 w 8191242"/>
              <a:gd name="connsiteY7979" fmla="*/ 1818227 h 5359243"/>
              <a:gd name="connsiteX7980" fmla="*/ 6129363 w 8191242"/>
              <a:gd name="connsiteY7980" fmla="*/ 1820212 h 5359243"/>
              <a:gd name="connsiteX7981" fmla="*/ 6142839 w 8191242"/>
              <a:gd name="connsiteY7981" fmla="*/ 1814527 h 5359243"/>
              <a:gd name="connsiteX7982" fmla="*/ 6138642 w 8191242"/>
              <a:gd name="connsiteY7982" fmla="*/ 1811176 h 5359243"/>
              <a:gd name="connsiteX7983" fmla="*/ 6141166 w 8191242"/>
              <a:gd name="connsiteY7983" fmla="*/ 1809161 h 5359243"/>
              <a:gd name="connsiteX7984" fmla="*/ 6146457 w 8191242"/>
              <a:gd name="connsiteY7984" fmla="*/ 1813000 h 5359243"/>
              <a:gd name="connsiteX7985" fmla="*/ 6159454 w 8191242"/>
              <a:gd name="connsiteY7985" fmla="*/ 1807518 h 5359243"/>
              <a:gd name="connsiteX7986" fmla="*/ 6159340 w 8191242"/>
              <a:gd name="connsiteY7986" fmla="*/ 1806895 h 5359243"/>
              <a:gd name="connsiteX7987" fmla="*/ 6154798 w 8191242"/>
              <a:gd name="connsiteY7987" fmla="*/ 1803117 h 5359243"/>
              <a:gd name="connsiteX7988" fmla="*/ 6162875 w 8191242"/>
              <a:gd name="connsiteY7988" fmla="*/ 1805132 h 5359243"/>
              <a:gd name="connsiteX7989" fmla="*/ 6163323 w 8191242"/>
              <a:gd name="connsiteY7989" fmla="*/ 1805885 h 5359243"/>
              <a:gd name="connsiteX7990" fmla="*/ 6185104 w 8191242"/>
              <a:gd name="connsiteY7990" fmla="*/ 1796696 h 5359243"/>
              <a:gd name="connsiteX7991" fmla="*/ 6187108 w 8191242"/>
              <a:gd name="connsiteY7991" fmla="*/ 1795060 h 5359243"/>
              <a:gd name="connsiteX7992" fmla="*/ 6187479 w 8191242"/>
              <a:gd name="connsiteY7992" fmla="*/ 1795694 h 5359243"/>
              <a:gd name="connsiteX7993" fmla="*/ 6208151 w 8191242"/>
              <a:gd name="connsiteY7993" fmla="*/ 1786972 h 5359243"/>
              <a:gd name="connsiteX7994" fmla="*/ 6284624 w 8191242"/>
              <a:gd name="connsiteY7994" fmla="*/ 1761163 h 5359243"/>
              <a:gd name="connsiteX7995" fmla="*/ 6282939 w 8191242"/>
              <a:gd name="connsiteY7995" fmla="*/ 1760749 h 5359243"/>
              <a:gd name="connsiteX7996" fmla="*/ 6277130 w 8191242"/>
              <a:gd name="connsiteY7996" fmla="*/ 1763213 h 5359243"/>
              <a:gd name="connsiteX7997" fmla="*/ 6277130 w 8191242"/>
              <a:gd name="connsiteY7997" fmla="*/ 1738317 h 5359243"/>
              <a:gd name="connsiteX7998" fmla="*/ 6290590 w 8191242"/>
              <a:gd name="connsiteY7998" fmla="*/ 1726781 h 5359243"/>
              <a:gd name="connsiteX7999" fmla="*/ 6279196 w 8191242"/>
              <a:gd name="connsiteY7999" fmla="*/ 1710297 h 5359243"/>
              <a:gd name="connsiteX8000" fmla="*/ 6286880 w 8191242"/>
              <a:gd name="connsiteY8000" fmla="*/ 1704906 h 5359243"/>
              <a:gd name="connsiteX8001" fmla="*/ 6292066 w 8191242"/>
              <a:gd name="connsiteY8001" fmla="*/ 1696903 h 5359243"/>
              <a:gd name="connsiteX8002" fmla="*/ 6292066 w 8191242"/>
              <a:gd name="connsiteY8002" fmla="*/ 1725279 h 5359243"/>
              <a:gd name="connsiteX8003" fmla="*/ 6300365 w 8191242"/>
              <a:gd name="connsiteY8003" fmla="*/ 1713424 h 5359243"/>
              <a:gd name="connsiteX8004" fmla="*/ 6300365 w 8191242"/>
              <a:gd name="connsiteY8004" fmla="*/ 1754914 h 5359243"/>
              <a:gd name="connsiteX8005" fmla="*/ 6299313 w 8191242"/>
              <a:gd name="connsiteY8005" fmla="*/ 1756205 h 5359243"/>
              <a:gd name="connsiteX8006" fmla="*/ 6322080 w 8191242"/>
              <a:gd name="connsiteY8006" fmla="*/ 1748521 h 5359243"/>
              <a:gd name="connsiteX8007" fmla="*/ 6315854 w 8191242"/>
              <a:gd name="connsiteY8007" fmla="*/ 1729687 h 5359243"/>
              <a:gd name="connsiteX8008" fmla="*/ 6329408 w 8191242"/>
              <a:gd name="connsiteY8008" fmla="*/ 1740337 h 5359243"/>
              <a:gd name="connsiteX8009" fmla="*/ 6330029 w 8191242"/>
              <a:gd name="connsiteY8009" fmla="*/ 1745220 h 5359243"/>
              <a:gd name="connsiteX8010" fmla="*/ 6354826 w 8191242"/>
              <a:gd name="connsiteY8010" fmla="*/ 1737347 h 5359243"/>
              <a:gd name="connsiteX8011" fmla="*/ 6354578 w 8191242"/>
              <a:gd name="connsiteY8011" fmla="*/ 1736658 h 5359243"/>
              <a:gd name="connsiteX8012" fmla="*/ 6356117 w 8191242"/>
              <a:gd name="connsiteY8012" fmla="*/ 1736936 h 5359243"/>
              <a:gd name="connsiteX8013" fmla="*/ 6381607 w 8191242"/>
              <a:gd name="connsiteY8013" fmla="*/ 1728843 h 5359243"/>
              <a:gd name="connsiteX8014" fmla="*/ 6357725 w 8191242"/>
              <a:gd name="connsiteY8014" fmla="*/ 1707615 h 5359243"/>
              <a:gd name="connsiteX8015" fmla="*/ 6350778 w 8191242"/>
              <a:gd name="connsiteY8015" fmla="*/ 1695692 h 5359243"/>
              <a:gd name="connsiteX8016" fmla="*/ 6335570 w 8191242"/>
              <a:gd name="connsiteY8016" fmla="*/ 1698877 h 5359243"/>
              <a:gd name="connsiteX8017" fmla="*/ 6320882 w 8191242"/>
              <a:gd name="connsiteY8017" fmla="*/ 1703716 h 5359243"/>
              <a:gd name="connsiteX8018" fmla="*/ 6320882 w 8191242"/>
              <a:gd name="connsiteY8018" fmla="*/ 1695972 h 5359243"/>
              <a:gd name="connsiteX8019" fmla="*/ 6320882 w 8191242"/>
              <a:gd name="connsiteY8019" fmla="*/ 1688227 h 5359243"/>
              <a:gd name="connsiteX8020" fmla="*/ 6337232 w 8191242"/>
              <a:gd name="connsiteY8020" fmla="*/ 1688227 h 5359243"/>
              <a:gd name="connsiteX8021" fmla="*/ 6348926 w 8191242"/>
              <a:gd name="connsiteY8021" fmla="*/ 1688227 h 5359243"/>
              <a:gd name="connsiteX8022" fmla="*/ 6348477 w 8191242"/>
              <a:gd name="connsiteY8022" fmla="*/ 1685325 h 5359243"/>
              <a:gd name="connsiteX8023" fmla="*/ 6348473 w 8191242"/>
              <a:gd name="connsiteY8023" fmla="*/ 1685323 h 5359243"/>
              <a:gd name="connsiteX8024" fmla="*/ 6337232 w 8191242"/>
              <a:gd name="connsiteY8024" fmla="*/ 1688227 h 5359243"/>
              <a:gd name="connsiteX8025" fmla="*/ 6347068 w 8191242"/>
              <a:gd name="connsiteY8025" fmla="*/ 1677094 h 5359243"/>
              <a:gd name="connsiteX8026" fmla="*/ 6347209 w 8191242"/>
              <a:gd name="connsiteY8026" fmla="*/ 1677129 h 5359243"/>
              <a:gd name="connsiteX8027" fmla="*/ 6346833 w 8191242"/>
              <a:gd name="connsiteY8027" fmla="*/ 1674700 h 5359243"/>
              <a:gd name="connsiteX8028" fmla="*/ 6348776 w 8191242"/>
              <a:gd name="connsiteY8028" fmla="*/ 1677518 h 5359243"/>
              <a:gd name="connsiteX8029" fmla="*/ 6360735 w 8191242"/>
              <a:gd name="connsiteY8029" fmla="*/ 1680483 h 5359243"/>
              <a:gd name="connsiteX8030" fmla="*/ 6368819 w 8191242"/>
              <a:gd name="connsiteY8030" fmla="*/ 1682740 h 5359243"/>
              <a:gd name="connsiteX8031" fmla="*/ 6363139 w 8191242"/>
              <a:gd name="connsiteY8031" fmla="*/ 1672160 h 5359243"/>
              <a:gd name="connsiteX8032" fmla="*/ 6348048 w 8191242"/>
              <a:gd name="connsiteY8032" fmla="*/ 1673154 h 5359243"/>
              <a:gd name="connsiteX8033" fmla="*/ 6356097 w 8191242"/>
              <a:gd name="connsiteY8033" fmla="*/ 1657276 h 5359243"/>
              <a:gd name="connsiteX8034" fmla="*/ 6340001 w 8191242"/>
              <a:gd name="connsiteY8034" fmla="*/ 1633462 h 5359243"/>
              <a:gd name="connsiteX8035" fmla="*/ 6323904 w 8191242"/>
              <a:gd name="connsiteY8035" fmla="*/ 1649336 h 5359243"/>
              <a:gd name="connsiteX8036" fmla="*/ 6325915 w 8191242"/>
              <a:gd name="connsiteY8036" fmla="*/ 1640406 h 5359243"/>
              <a:gd name="connsiteX8037" fmla="*/ 6322856 w 8191242"/>
              <a:gd name="connsiteY8037" fmla="*/ 1635882 h 5359243"/>
              <a:gd name="connsiteX8038" fmla="*/ 6308109 w 8191242"/>
              <a:gd name="connsiteY8038" fmla="*/ 1641890 h 5359243"/>
              <a:gd name="connsiteX8039" fmla="*/ 6314281 w 8191242"/>
              <a:gd name="connsiteY8039" fmla="*/ 1630757 h 5359243"/>
              <a:gd name="connsiteX8040" fmla="*/ 6317952 w 8191242"/>
              <a:gd name="connsiteY8040" fmla="*/ 1628624 h 5359243"/>
              <a:gd name="connsiteX8041" fmla="*/ 6315854 w 8191242"/>
              <a:gd name="connsiteY8041" fmla="*/ 1625522 h 5359243"/>
              <a:gd name="connsiteX8042" fmla="*/ 6317973 w 8191242"/>
              <a:gd name="connsiteY8042" fmla="*/ 1623133 h 5359243"/>
              <a:gd name="connsiteX8043" fmla="*/ 5983605 w 8191242"/>
              <a:gd name="connsiteY8043" fmla="*/ 1618165 h 5359243"/>
              <a:gd name="connsiteX8044" fmla="*/ 5986704 w 8191242"/>
              <a:gd name="connsiteY8044" fmla="*/ 1624326 h 5359243"/>
              <a:gd name="connsiteX8045" fmla="*/ 5986704 w 8191242"/>
              <a:gd name="connsiteY8045" fmla="*/ 1618971 h 5359243"/>
              <a:gd name="connsiteX8046" fmla="*/ 5773721 w 8191242"/>
              <a:gd name="connsiteY8046" fmla="*/ 1616850 h 5359243"/>
              <a:gd name="connsiteX8047" fmla="*/ 5779346 w 8191242"/>
              <a:gd name="connsiteY8047" fmla="*/ 1623109 h 5359243"/>
              <a:gd name="connsiteX8048" fmla="*/ 5776184 w 8191242"/>
              <a:gd name="connsiteY8048" fmla="*/ 1623603 h 5359243"/>
              <a:gd name="connsiteX8049" fmla="*/ 5773721 w 8191242"/>
              <a:gd name="connsiteY8049" fmla="*/ 1616850 h 5359243"/>
              <a:gd name="connsiteX8050" fmla="*/ 7416830 w 8191242"/>
              <a:gd name="connsiteY8050" fmla="*/ 1615837 h 5359243"/>
              <a:gd name="connsiteX8051" fmla="*/ 7416764 w 8191242"/>
              <a:gd name="connsiteY8051" fmla="*/ 1616373 h 5359243"/>
              <a:gd name="connsiteX8052" fmla="*/ 7416544 w 8191242"/>
              <a:gd name="connsiteY8052" fmla="*/ 1615856 h 5359243"/>
              <a:gd name="connsiteX8053" fmla="*/ 6070559 w 8191242"/>
              <a:gd name="connsiteY8053" fmla="*/ 1607034 h 5359243"/>
              <a:gd name="connsiteX8054" fmla="*/ 6048622 w 8191242"/>
              <a:gd name="connsiteY8054" fmla="*/ 1609350 h 5359243"/>
              <a:gd name="connsiteX8055" fmla="*/ 6065205 w 8191242"/>
              <a:gd name="connsiteY8055" fmla="*/ 1625650 h 5359243"/>
              <a:gd name="connsiteX8056" fmla="*/ 6073303 w 8191242"/>
              <a:gd name="connsiteY8056" fmla="*/ 1609732 h 5359243"/>
              <a:gd name="connsiteX8057" fmla="*/ 5419639 w 8191242"/>
              <a:gd name="connsiteY8057" fmla="*/ 1606621 h 5359243"/>
              <a:gd name="connsiteX8058" fmla="*/ 5420141 w 8191242"/>
              <a:gd name="connsiteY8058" fmla="*/ 1612644 h 5359243"/>
              <a:gd name="connsiteX8059" fmla="*/ 5426149 w 8191242"/>
              <a:gd name="connsiteY8059" fmla="*/ 1622927 h 5359243"/>
              <a:gd name="connsiteX8060" fmla="*/ 5420519 w 8191242"/>
              <a:gd name="connsiteY8060" fmla="*/ 1607312 h 5359243"/>
              <a:gd name="connsiteX8061" fmla="*/ 5394411 w 8191242"/>
              <a:gd name="connsiteY8061" fmla="*/ 1606572 h 5359243"/>
              <a:gd name="connsiteX8062" fmla="*/ 5392189 w 8191242"/>
              <a:gd name="connsiteY8062" fmla="*/ 1607342 h 5359243"/>
              <a:gd name="connsiteX8063" fmla="*/ 5392924 w 8191242"/>
              <a:gd name="connsiteY8063" fmla="*/ 1610505 h 5359243"/>
              <a:gd name="connsiteX8064" fmla="*/ 5405021 w 8191242"/>
              <a:gd name="connsiteY8064" fmla="*/ 1635416 h 5359243"/>
              <a:gd name="connsiteX8065" fmla="*/ 5410699 w 8191242"/>
              <a:gd name="connsiteY8065" fmla="*/ 1655614 h 5359243"/>
              <a:gd name="connsiteX8066" fmla="*/ 5412867 w 8191242"/>
              <a:gd name="connsiteY8066" fmla="*/ 1655434 h 5359243"/>
              <a:gd name="connsiteX8067" fmla="*/ 5417117 w 8191242"/>
              <a:gd name="connsiteY8067" fmla="*/ 1651898 h 5359243"/>
              <a:gd name="connsiteX8068" fmla="*/ 5411069 w 8191242"/>
              <a:gd name="connsiteY8068" fmla="*/ 1640826 h 5359243"/>
              <a:gd name="connsiteX8069" fmla="*/ 5419133 w 8191242"/>
              <a:gd name="connsiteY8069" fmla="*/ 1648878 h 5359243"/>
              <a:gd name="connsiteX8070" fmla="*/ 5419714 w 8191242"/>
              <a:gd name="connsiteY8070" fmla="*/ 1632069 h 5359243"/>
              <a:gd name="connsiteX8071" fmla="*/ 5400832 w 8191242"/>
              <a:gd name="connsiteY8071" fmla="*/ 1607884 h 5359243"/>
              <a:gd name="connsiteX8072" fmla="*/ 5400199 w 8191242"/>
              <a:gd name="connsiteY8072" fmla="*/ 1607903 h 5359243"/>
              <a:gd name="connsiteX8073" fmla="*/ 5394411 w 8191242"/>
              <a:gd name="connsiteY8073" fmla="*/ 1606572 h 5359243"/>
              <a:gd name="connsiteX8074" fmla="*/ 6093000 w 8191242"/>
              <a:gd name="connsiteY8074" fmla="*/ 1604666 h 5359243"/>
              <a:gd name="connsiteX8075" fmla="*/ 6074201 w 8191242"/>
              <a:gd name="connsiteY8075" fmla="*/ 1606650 h 5359243"/>
              <a:gd name="connsiteX8076" fmla="*/ 6080892 w 8191242"/>
              <a:gd name="connsiteY8076" fmla="*/ 1616199 h 5359243"/>
              <a:gd name="connsiteX8077" fmla="*/ 6085656 w 8191242"/>
              <a:gd name="connsiteY8077" fmla="*/ 1625425 h 5359243"/>
              <a:gd name="connsiteX8078" fmla="*/ 6093310 w 8191242"/>
              <a:gd name="connsiteY8078" fmla="*/ 1623696 h 5359243"/>
              <a:gd name="connsiteX8079" fmla="*/ 6091256 w 8191242"/>
              <a:gd name="connsiteY8079" fmla="*/ 1617342 h 5359243"/>
              <a:gd name="connsiteX8080" fmla="*/ 6097065 w 8191242"/>
              <a:gd name="connsiteY8080" fmla="*/ 1612350 h 5359243"/>
              <a:gd name="connsiteX8081" fmla="*/ 6107002 w 8191242"/>
              <a:gd name="connsiteY8081" fmla="*/ 1603188 h 5359243"/>
              <a:gd name="connsiteX8082" fmla="*/ 6096269 w 8191242"/>
              <a:gd name="connsiteY8082" fmla="*/ 1604321 h 5359243"/>
              <a:gd name="connsiteX8083" fmla="*/ 6098033 w 8191242"/>
              <a:gd name="connsiteY8083" fmla="*/ 1605360 h 5359243"/>
              <a:gd name="connsiteX8084" fmla="*/ 6099001 w 8191242"/>
              <a:gd name="connsiteY8084" fmla="*/ 1609354 h 5359243"/>
              <a:gd name="connsiteX8085" fmla="*/ 6115337 w 8191242"/>
              <a:gd name="connsiteY8085" fmla="*/ 1618340 h 5359243"/>
              <a:gd name="connsiteX8086" fmla="*/ 6115645 w 8191242"/>
              <a:gd name="connsiteY8086" fmla="*/ 1618651 h 5359243"/>
              <a:gd name="connsiteX8087" fmla="*/ 6117803 w 8191242"/>
              <a:gd name="connsiteY8087" fmla="*/ 1618164 h 5359243"/>
              <a:gd name="connsiteX8088" fmla="*/ 6117757 w 8191242"/>
              <a:gd name="connsiteY8088" fmla="*/ 1618091 h 5359243"/>
              <a:gd name="connsiteX8089" fmla="*/ 6109650 w 8191242"/>
              <a:gd name="connsiteY8089" fmla="*/ 1609355 h 5359243"/>
              <a:gd name="connsiteX8090" fmla="*/ 5959095 w 8191242"/>
              <a:gd name="connsiteY8090" fmla="*/ 1602664 h 5359243"/>
              <a:gd name="connsiteX8091" fmla="*/ 5967091 w 8191242"/>
              <a:gd name="connsiteY8091" fmla="*/ 1602664 h 5359243"/>
              <a:gd name="connsiteX8092" fmla="*/ 5975085 w 8191242"/>
              <a:gd name="connsiteY8092" fmla="*/ 1634989 h 5359243"/>
              <a:gd name="connsiteX8093" fmla="*/ 5944299 w 8191242"/>
              <a:gd name="connsiteY8093" fmla="*/ 1639434 h 5359243"/>
              <a:gd name="connsiteX8094" fmla="*/ 5944938 w 8191242"/>
              <a:gd name="connsiteY8094" fmla="*/ 1640881 h 5359243"/>
              <a:gd name="connsiteX8095" fmla="*/ 5942981 w 8191242"/>
              <a:gd name="connsiteY8095" fmla="*/ 1639625 h 5359243"/>
              <a:gd name="connsiteX8096" fmla="*/ 5941540 w 8191242"/>
              <a:gd name="connsiteY8096" fmla="*/ 1639833 h 5359243"/>
              <a:gd name="connsiteX8097" fmla="*/ 5939296 w 8191242"/>
              <a:gd name="connsiteY8097" fmla="*/ 1644238 h 5359243"/>
              <a:gd name="connsiteX8098" fmla="*/ 5935912 w 8191242"/>
              <a:gd name="connsiteY8098" fmla="*/ 1667731 h 5359243"/>
              <a:gd name="connsiteX8099" fmla="*/ 5936009 w 8191242"/>
              <a:gd name="connsiteY8099" fmla="*/ 1670007 h 5359243"/>
              <a:gd name="connsiteX8100" fmla="*/ 5931902 w 8191242"/>
              <a:gd name="connsiteY8100" fmla="*/ 1652241 h 5359243"/>
              <a:gd name="connsiteX8101" fmla="*/ 5927779 w 8191242"/>
              <a:gd name="connsiteY8101" fmla="*/ 1641820 h 5359243"/>
              <a:gd name="connsiteX8102" fmla="*/ 5919123 w 8191242"/>
              <a:gd name="connsiteY8102" fmla="*/ 1643070 h 5359243"/>
              <a:gd name="connsiteX8103" fmla="*/ 5923903 w 8191242"/>
              <a:gd name="connsiteY8103" fmla="*/ 1632025 h 5359243"/>
              <a:gd name="connsiteX8104" fmla="*/ 5920872 w 8191242"/>
              <a:gd name="connsiteY8104" fmla="*/ 1624361 h 5359243"/>
              <a:gd name="connsiteX8105" fmla="*/ 5926472 w 8191242"/>
              <a:gd name="connsiteY8105" fmla="*/ 1626091 h 5359243"/>
              <a:gd name="connsiteX8106" fmla="*/ 5926993 w 8191242"/>
              <a:gd name="connsiteY8106" fmla="*/ 1624886 h 5359243"/>
              <a:gd name="connsiteX8107" fmla="*/ 5927011 w 8191242"/>
              <a:gd name="connsiteY8107" fmla="*/ 1626258 h 5359243"/>
              <a:gd name="connsiteX8108" fmla="*/ 5930899 w 8191242"/>
              <a:gd name="connsiteY8108" fmla="*/ 1627459 h 5359243"/>
              <a:gd name="connsiteX8109" fmla="*/ 5928894 w 8191242"/>
              <a:gd name="connsiteY8109" fmla="*/ 1624361 h 5359243"/>
              <a:gd name="connsiteX8110" fmla="*/ 5930513 w 8191242"/>
              <a:gd name="connsiteY8110" fmla="*/ 1625119 h 5359243"/>
              <a:gd name="connsiteX8111" fmla="*/ 5927119 w 8191242"/>
              <a:gd name="connsiteY8111" fmla="*/ 1618826 h 5359243"/>
              <a:gd name="connsiteX8112" fmla="*/ 5951101 w 8191242"/>
              <a:gd name="connsiteY8112" fmla="*/ 1626908 h 5359243"/>
              <a:gd name="connsiteX8113" fmla="*/ 5959095 w 8191242"/>
              <a:gd name="connsiteY8113" fmla="*/ 1602664 h 5359243"/>
              <a:gd name="connsiteX8114" fmla="*/ 5769615 w 8191242"/>
              <a:gd name="connsiteY8114" fmla="*/ 1600512 h 5359243"/>
              <a:gd name="connsiteX8115" fmla="*/ 5770080 w 8191242"/>
              <a:gd name="connsiteY8115" fmla="*/ 1602441 h 5359243"/>
              <a:gd name="connsiteX8116" fmla="*/ 5770250 w 8191242"/>
              <a:gd name="connsiteY8116" fmla="*/ 1602792 h 5359243"/>
              <a:gd name="connsiteX8117" fmla="*/ 5771003 w 8191242"/>
              <a:gd name="connsiteY8117" fmla="*/ 1601098 h 5359243"/>
              <a:gd name="connsiteX8118" fmla="*/ 5576384 w 8191242"/>
              <a:gd name="connsiteY8118" fmla="*/ 1599764 h 5359243"/>
              <a:gd name="connsiteX8119" fmla="*/ 5570153 w 8191242"/>
              <a:gd name="connsiteY8119" fmla="*/ 1600464 h 5359243"/>
              <a:gd name="connsiteX8120" fmla="*/ 5570966 w 8191242"/>
              <a:gd name="connsiteY8120" fmla="*/ 1602452 h 5359243"/>
              <a:gd name="connsiteX8121" fmla="*/ 5572352 w 8191242"/>
              <a:gd name="connsiteY8121" fmla="*/ 1616669 h 5359243"/>
              <a:gd name="connsiteX8122" fmla="*/ 5562353 w 8191242"/>
              <a:gd name="connsiteY8122" fmla="*/ 1601693 h 5359243"/>
              <a:gd name="connsiteX8123" fmla="*/ 5553199 w 8191242"/>
              <a:gd name="connsiteY8123" fmla="*/ 1603538 h 5359243"/>
              <a:gd name="connsiteX8124" fmla="*/ 5550494 w 8191242"/>
              <a:gd name="connsiteY8124" fmla="*/ 1602308 h 5359243"/>
              <a:gd name="connsiteX8125" fmla="*/ 5552973 w 8191242"/>
              <a:gd name="connsiteY8125" fmla="*/ 1612699 h 5359243"/>
              <a:gd name="connsiteX8126" fmla="*/ 5564288 w 8191242"/>
              <a:gd name="connsiteY8126" fmla="*/ 1607941 h 5359243"/>
              <a:gd name="connsiteX8127" fmla="*/ 5569328 w 8191242"/>
              <a:gd name="connsiteY8127" fmla="*/ 1624046 h 5359243"/>
              <a:gd name="connsiteX8128" fmla="*/ 5573383 w 8191242"/>
              <a:gd name="connsiteY8128" fmla="*/ 1629935 h 5359243"/>
              <a:gd name="connsiteX8129" fmla="*/ 5572357 w 8191242"/>
              <a:gd name="connsiteY8129" fmla="*/ 1618655 h 5359243"/>
              <a:gd name="connsiteX8130" fmla="*/ 5587846 w 8191242"/>
              <a:gd name="connsiteY8130" fmla="*/ 1649634 h 5359243"/>
              <a:gd name="connsiteX8131" fmla="*/ 5574293 w 8191242"/>
              <a:gd name="connsiteY8131" fmla="*/ 1639954 h 5359243"/>
              <a:gd name="connsiteX8132" fmla="*/ 5573723 w 8191242"/>
              <a:gd name="connsiteY8132" fmla="*/ 1633675 h 5359243"/>
              <a:gd name="connsiteX8133" fmla="*/ 5568320 w 8191242"/>
              <a:gd name="connsiteY8133" fmla="*/ 1628449 h 5359243"/>
              <a:gd name="connsiteX8134" fmla="*/ 5564925 w 8191242"/>
              <a:gd name="connsiteY8134" fmla="*/ 1627496 h 5359243"/>
              <a:gd name="connsiteX8135" fmla="*/ 5565295 w 8191242"/>
              <a:gd name="connsiteY8135" fmla="*/ 1633781 h 5359243"/>
              <a:gd name="connsiteX8136" fmla="*/ 5567690 w 8191242"/>
              <a:gd name="connsiteY8136" fmla="*/ 1642714 h 5359243"/>
              <a:gd name="connsiteX8137" fmla="*/ 5570370 w 8191242"/>
              <a:gd name="connsiteY8137" fmla="*/ 1650888 h 5359243"/>
              <a:gd name="connsiteX8138" fmla="*/ 5574722 w 8191242"/>
              <a:gd name="connsiteY8138" fmla="*/ 1648535 h 5359243"/>
              <a:gd name="connsiteX8139" fmla="*/ 5585129 w 8191242"/>
              <a:gd name="connsiteY8139" fmla="*/ 1649503 h 5359243"/>
              <a:gd name="connsiteX8140" fmla="*/ 5573512 w 8191242"/>
              <a:gd name="connsiteY8140" fmla="*/ 1655312 h 5359243"/>
              <a:gd name="connsiteX8141" fmla="*/ 5571966 w 8191242"/>
              <a:gd name="connsiteY8141" fmla="*/ 1655754 h 5359243"/>
              <a:gd name="connsiteX8142" fmla="*/ 5572352 w 8191242"/>
              <a:gd name="connsiteY8142" fmla="*/ 1656931 h 5359243"/>
              <a:gd name="connsiteX8143" fmla="*/ 5571350 w 8191242"/>
              <a:gd name="connsiteY8143" fmla="*/ 1655929 h 5359243"/>
              <a:gd name="connsiteX8144" fmla="*/ 5563347 w 8191242"/>
              <a:gd name="connsiteY8144" fmla="*/ 1658216 h 5359243"/>
              <a:gd name="connsiteX8145" fmla="*/ 5563012 w 8191242"/>
              <a:gd name="connsiteY8145" fmla="*/ 1661572 h 5359243"/>
              <a:gd name="connsiteX8146" fmla="*/ 5565422 w 8191242"/>
              <a:gd name="connsiteY8146" fmla="*/ 1663220 h 5359243"/>
              <a:gd name="connsiteX8147" fmla="*/ 5569328 w 8191242"/>
              <a:gd name="connsiteY8147" fmla="*/ 1677060 h 5359243"/>
              <a:gd name="connsiteX8148" fmla="*/ 5568769 w 8191242"/>
              <a:gd name="connsiteY8148" fmla="*/ 1689357 h 5359243"/>
              <a:gd name="connsiteX8149" fmla="*/ 5586562 w 8191242"/>
              <a:gd name="connsiteY8149" fmla="*/ 1724890 h 5359243"/>
              <a:gd name="connsiteX8150" fmla="*/ 5588170 w 8191242"/>
              <a:gd name="connsiteY8150" fmla="*/ 1725147 h 5359243"/>
              <a:gd name="connsiteX8151" fmla="*/ 5588888 w 8191242"/>
              <a:gd name="connsiteY8151" fmla="*/ 1725065 h 5359243"/>
              <a:gd name="connsiteX8152" fmla="*/ 5591505 w 8191242"/>
              <a:gd name="connsiteY8152" fmla="*/ 1701547 h 5359243"/>
              <a:gd name="connsiteX8153" fmla="*/ 5589001 w 8191242"/>
              <a:gd name="connsiteY8153" fmla="*/ 1684046 h 5359243"/>
              <a:gd name="connsiteX8154" fmla="*/ 5586993 w 8191242"/>
              <a:gd name="connsiteY8154" fmla="*/ 1677988 h 5359243"/>
              <a:gd name="connsiteX8155" fmla="*/ 5584944 w 8191242"/>
              <a:gd name="connsiteY8155" fmla="*/ 1690295 h 5359243"/>
              <a:gd name="connsiteX8156" fmla="*/ 5587846 w 8191242"/>
              <a:gd name="connsiteY8156" fmla="*/ 1707722 h 5359243"/>
              <a:gd name="connsiteX8157" fmla="*/ 5572357 w 8191242"/>
              <a:gd name="connsiteY8157" fmla="*/ 1681581 h 5359243"/>
              <a:gd name="connsiteX8158" fmla="*/ 5585698 w 8191242"/>
              <a:gd name="connsiteY8158" fmla="*/ 1674078 h 5359243"/>
              <a:gd name="connsiteX8159" fmla="*/ 5580102 w 8191242"/>
              <a:gd name="connsiteY8159" fmla="*/ 1657197 h 5359243"/>
              <a:gd name="connsiteX8160" fmla="*/ 5597120 w 8191242"/>
              <a:gd name="connsiteY8160" fmla="*/ 1657197 h 5359243"/>
              <a:gd name="connsiteX8161" fmla="*/ 5599796 w 8191242"/>
              <a:gd name="connsiteY8161" fmla="*/ 1657197 h 5359243"/>
              <a:gd name="connsiteX8162" fmla="*/ 5597512 w 8191242"/>
              <a:gd name="connsiteY8162" fmla="*/ 1651331 h 5359243"/>
              <a:gd name="connsiteX8163" fmla="*/ 5592874 w 8191242"/>
              <a:gd name="connsiteY8163" fmla="*/ 1649503 h 5359243"/>
              <a:gd name="connsiteX8164" fmla="*/ 5594417 w 8191242"/>
              <a:gd name="connsiteY8164" fmla="*/ 1639700 h 5359243"/>
              <a:gd name="connsiteX8165" fmla="*/ 5594472 w 8191242"/>
              <a:gd name="connsiteY8165" fmla="*/ 1639713 h 5359243"/>
              <a:gd name="connsiteX8166" fmla="*/ 5594381 w 8191242"/>
              <a:gd name="connsiteY8166" fmla="*/ 1639316 h 5359243"/>
              <a:gd name="connsiteX8167" fmla="*/ 5595343 w 8191242"/>
              <a:gd name="connsiteY8167" fmla="*/ 1638419 h 5359243"/>
              <a:gd name="connsiteX8168" fmla="*/ 5592205 w 8191242"/>
              <a:gd name="connsiteY8168" fmla="*/ 1631842 h 5359243"/>
              <a:gd name="connsiteX8169" fmla="*/ 5586104 w 8191242"/>
              <a:gd name="connsiteY8169" fmla="*/ 1615994 h 5359243"/>
              <a:gd name="connsiteX8170" fmla="*/ 5585457 w 8191242"/>
              <a:gd name="connsiteY8170" fmla="*/ 1615994 h 5359243"/>
              <a:gd name="connsiteX8171" fmla="*/ 5580417 w 8191242"/>
              <a:gd name="connsiteY8171" fmla="*/ 1615994 h 5359243"/>
              <a:gd name="connsiteX8172" fmla="*/ 5576384 w 8191242"/>
              <a:gd name="connsiteY8172" fmla="*/ 1599764 h 5359243"/>
              <a:gd name="connsiteX8173" fmla="*/ 6144478 w 8191242"/>
              <a:gd name="connsiteY8173" fmla="*/ 1597217 h 5359243"/>
              <a:gd name="connsiteX8174" fmla="*/ 6119532 w 8191242"/>
              <a:gd name="connsiteY8174" fmla="*/ 1601865 h 5359243"/>
              <a:gd name="connsiteX8175" fmla="*/ 6118776 w 8191242"/>
              <a:gd name="connsiteY8175" fmla="*/ 1601945 h 5359243"/>
              <a:gd name="connsiteX8176" fmla="*/ 6120299 w 8191242"/>
              <a:gd name="connsiteY8176" fmla="*/ 1604987 h 5359243"/>
              <a:gd name="connsiteX8177" fmla="*/ 6129011 w 8191242"/>
              <a:gd name="connsiteY8177" fmla="*/ 1609058 h 5359243"/>
              <a:gd name="connsiteX8178" fmla="*/ 6134598 w 8191242"/>
              <a:gd name="connsiteY8178" fmla="*/ 1614370 h 5359243"/>
              <a:gd name="connsiteX8179" fmla="*/ 6139481 w 8191242"/>
              <a:gd name="connsiteY8179" fmla="*/ 1613267 h 5359243"/>
              <a:gd name="connsiteX8180" fmla="*/ 6141597 w 8191242"/>
              <a:gd name="connsiteY8180" fmla="*/ 1608357 h 5359243"/>
              <a:gd name="connsiteX8181" fmla="*/ 5660396 w 8191242"/>
              <a:gd name="connsiteY8181" fmla="*/ 1597108 h 5359243"/>
              <a:gd name="connsiteX8182" fmla="*/ 5657074 w 8191242"/>
              <a:gd name="connsiteY8182" fmla="*/ 1598031 h 5359243"/>
              <a:gd name="connsiteX8183" fmla="*/ 5657587 w 8191242"/>
              <a:gd name="connsiteY8183" fmla="*/ 1598622 h 5359243"/>
              <a:gd name="connsiteX8184" fmla="*/ 5662614 w 8191242"/>
              <a:gd name="connsiteY8184" fmla="*/ 1609735 h 5359243"/>
              <a:gd name="connsiteX8185" fmla="*/ 6160802 w 8191242"/>
              <a:gd name="connsiteY8185" fmla="*/ 1596770 h 5359243"/>
              <a:gd name="connsiteX8186" fmla="*/ 6178773 w 8191242"/>
              <a:gd name="connsiteY8186" fmla="*/ 1601127 h 5359243"/>
              <a:gd name="connsiteX8187" fmla="*/ 6153214 w 8191242"/>
              <a:gd name="connsiteY8187" fmla="*/ 1601127 h 5359243"/>
              <a:gd name="connsiteX8188" fmla="*/ 6160802 w 8191242"/>
              <a:gd name="connsiteY8188" fmla="*/ 1596770 h 5359243"/>
              <a:gd name="connsiteX8189" fmla="*/ 5305641 w 8191242"/>
              <a:gd name="connsiteY8189" fmla="*/ 1596558 h 5359243"/>
              <a:gd name="connsiteX8190" fmla="*/ 5300920 w 8191242"/>
              <a:gd name="connsiteY8190" fmla="*/ 1603752 h 5359243"/>
              <a:gd name="connsiteX8191" fmla="*/ 5306235 w 8191242"/>
              <a:gd name="connsiteY8191" fmla="*/ 1608618 h 5359243"/>
              <a:gd name="connsiteX8192" fmla="*/ 5306109 w 8191242"/>
              <a:gd name="connsiteY8192" fmla="*/ 1617047 h 5359243"/>
              <a:gd name="connsiteX8193" fmla="*/ 5305392 w 8191242"/>
              <a:gd name="connsiteY8193" fmla="*/ 1617529 h 5359243"/>
              <a:gd name="connsiteX8194" fmla="*/ 5309214 w 8191242"/>
              <a:gd name="connsiteY8194" fmla="*/ 1622605 h 5359243"/>
              <a:gd name="connsiteX8195" fmla="*/ 5313292 w 8191242"/>
              <a:gd name="connsiteY8195" fmla="*/ 1620695 h 5359243"/>
              <a:gd name="connsiteX8196" fmla="*/ 5321986 w 8191242"/>
              <a:gd name="connsiteY8196" fmla="*/ 1615915 h 5359243"/>
              <a:gd name="connsiteX8197" fmla="*/ 5322014 w 8191242"/>
              <a:gd name="connsiteY8197" fmla="*/ 1614774 h 5359243"/>
              <a:gd name="connsiteX8198" fmla="*/ 5316780 w 8191242"/>
              <a:gd name="connsiteY8198" fmla="*/ 1601127 h 5359243"/>
              <a:gd name="connsiteX8199" fmla="*/ 5322235 w 8191242"/>
              <a:gd name="connsiteY8199" fmla="*/ 1605809 h 5359243"/>
              <a:gd name="connsiteX8200" fmla="*/ 5322363 w 8191242"/>
              <a:gd name="connsiteY8200" fmla="*/ 1600565 h 5359243"/>
              <a:gd name="connsiteX8201" fmla="*/ 6383274 w 8191242"/>
              <a:gd name="connsiteY8201" fmla="*/ 1594736 h 5359243"/>
              <a:gd name="connsiteX8202" fmla="*/ 6385052 w 8191242"/>
              <a:gd name="connsiteY8202" fmla="*/ 1601745 h 5359243"/>
              <a:gd name="connsiteX8203" fmla="*/ 6378828 w 8191242"/>
              <a:gd name="connsiteY8203" fmla="*/ 1597656 h 5359243"/>
              <a:gd name="connsiteX8204" fmla="*/ 6382286 w 8191242"/>
              <a:gd name="connsiteY8204" fmla="*/ 1590844 h 5359243"/>
              <a:gd name="connsiteX8205" fmla="*/ 6385052 w 8191242"/>
              <a:gd name="connsiteY8205" fmla="*/ 1593568 h 5359243"/>
              <a:gd name="connsiteX8206" fmla="*/ 6383274 w 8191242"/>
              <a:gd name="connsiteY8206" fmla="*/ 1594736 h 5359243"/>
              <a:gd name="connsiteX8207" fmla="*/ 6218077 w 8191242"/>
              <a:gd name="connsiteY8207" fmla="*/ 1588706 h 5359243"/>
              <a:gd name="connsiteX8208" fmla="*/ 6216488 w 8191242"/>
              <a:gd name="connsiteY8208" fmla="*/ 1589480 h 5359243"/>
              <a:gd name="connsiteX8209" fmla="*/ 6197610 w 8191242"/>
              <a:gd name="connsiteY8209" fmla="*/ 1591417 h 5359243"/>
              <a:gd name="connsiteX8210" fmla="*/ 6198033 w 8191242"/>
              <a:gd name="connsiteY8210" fmla="*/ 1588714 h 5359243"/>
              <a:gd name="connsiteX8211" fmla="*/ 6162012 w 8191242"/>
              <a:gd name="connsiteY8211" fmla="*/ 1593948 h 5359243"/>
              <a:gd name="connsiteX8212" fmla="*/ 6149039 w 8191242"/>
              <a:gd name="connsiteY8212" fmla="*/ 1596366 h 5359243"/>
              <a:gd name="connsiteX8213" fmla="*/ 6149947 w 8191242"/>
              <a:gd name="connsiteY8213" fmla="*/ 1597125 h 5359243"/>
              <a:gd name="connsiteX8214" fmla="*/ 6153214 w 8191242"/>
              <a:gd name="connsiteY8214" fmla="*/ 1617342 h 5359243"/>
              <a:gd name="connsiteX8215" fmla="*/ 6137725 w 8191242"/>
              <a:gd name="connsiteY8215" fmla="*/ 1617342 h 5359243"/>
              <a:gd name="connsiteX8216" fmla="*/ 6138129 w 8191242"/>
              <a:gd name="connsiteY8216" fmla="*/ 1616403 h 5359243"/>
              <a:gd name="connsiteX8217" fmla="*/ 6137187 w 8191242"/>
              <a:gd name="connsiteY8217" fmla="*/ 1616832 h 5359243"/>
              <a:gd name="connsiteX8218" fmla="*/ 6137725 w 8191242"/>
              <a:gd name="connsiteY8218" fmla="*/ 1617342 h 5359243"/>
              <a:gd name="connsiteX8219" fmla="*/ 6137725 w 8191242"/>
              <a:gd name="connsiteY8219" fmla="*/ 1641301 h 5359243"/>
              <a:gd name="connsiteX8220" fmla="*/ 6139598 w 8191242"/>
              <a:gd name="connsiteY8220" fmla="*/ 1641508 h 5359243"/>
              <a:gd name="connsiteX8221" fmla="*/ 6150032 w 8191242"/>
              <a:gd name="connsiteY8221" fmla="*/ 1636658 h 5359243"/>
              <a:gd name="connsiteX8222" fmla="*/ 6145469 w 8191242"/>
              <a:gd name="connsiteY8222" fmla="*/ 1625909 h 5359243"/>
              <a:gd name="connsiteX8223" fmla="*/ 6153539 w 8191242"/>
              <a:gd name="connsiteY8223" fmla="*/ 1617906 h 5359243"/>
              <a:gd name="connsiteX8224" fmla="*/ 6157571 w 8191242"/>
              <a:gd name="connsiteY8224" fmla="*/ 1630912 h 5359243"/>
              <a:gd name="connsiteX8225" fmla="*/ 6158005 w 8191242"/>
              <a:gd name="connsiteY8225" fmla="*/ 1632951 h 5359243"/>
              <a:gd name="connsiteX8226" fmla="*/ 6162615 w 8191242"/>
              <a:gd name="connsiteY8226" fmla="*/ 1630809 h 5359243"/>
              <a:gd name="connsiteX8227" fmla="*/ 6162740 w 8191242"/>
              <a:gd name="connsiteY8227" fmla="*/ 1621783 h 5359243"/>
              <a:gd name="connsiteX8228" fmla="*/ 6169672 w 8191242"/>
              <a:gd name="connsiteY8228" fmla="*/ 1617906 h 5359243"/>
              <a:gd name="connsiteX8229" fmla="*/ 6177222 w 8191242"/>
              <a:gd name="connsiteY8229" fmla="*/ 1626642 h 5359243"/>
              <a:gd name="connsiteX8230" fmla="*/ 6189338 w 8191242"/>
              <a:gd name="connsiteY8230" fmla="*/ 1623423 h 5359243"/>
              <a:gd name="connsiteX8231" fmla="*/ 6188833 w 8191242"/>
              <a:gd name="connsiteY8231" fmla="*/ 1610904 h 5359243"/>
              <a:gd name="connsiteX8232" fmla="*/ 6201944 w 8191242"/>
              <a:gd name="connsiteY8232" fmla="*/ 1593899 h 5359243"/>
              <a:gd name="connsiteX8233" fmla="*/ 6218077 w 8191242"/>
              <a:gd name="connsiteY8233" fmla="*/ 1617906 h 5359243"/>
              <a:gd name="connsiteX8234" fmla="*/ 6218077 w 8191242"/>
              <a:gd name="connsiteY8234" fmla="*/ 1597899 h 5359243"/>
              <a:gd name="connsiteX8235" fmla="*/ 7409019 w 8191242"/>
              <a:gd name="connsiteY8235" fmla="*/ 1584533 h 5359243"/>
              <a:gd name="connsiteX8236" fmla="*/ 7432253 w 8191242"/>
              <a:gd name="connsiteY8236" fmla="*/ 1608411 h 5359243"/>
              <a:gd name="connsiteX8237" fmla="*/ 7423540 w 8191242"/>
              <a:gd name="connsiteY8237" fmla="*/ 1615378 h 5359243"/>
              <a:gd name="connsiteX8238" fmla="*/ 7416830 w 8191242"/>
              <a:gd name="connsiteY8238" fmla="*/ 1615837 h 5359243"/>
              <a:gd name="connsiteX8239" fmla="*/ 7418700 w 8191242"/>
              <a:gd name="connsiteY8239" fmla="*/ 1600452 h 5359243"/>
              <a:gd name="connsiteX8240" fmla="*/ 7409019 w 8191242"/>
              <a:gd name="connsiteY8240" fmla="*/ 1584533 h 5359243"/>
              <a:gd name="connsiteX8241" fmla="*/ 5484470 w 8191242"/>
              <a:gd name="connsiteY8241" fmla="*/ 1583478 h 5359243"/>
              <a:gd name="connsiteX8242" fmla="*/ 5483648 w 8191242"/>
              <a:gd name="connsiteY8242" fmla="*/ 1583785 h 5359243"/>
              <a:gd name="connsiteX8243" fmla="*/ 5484183 w 8191242"/>
              <a:gd name="connsiteY8243" fmla="*/ 1586625 h 5359243"/>
              <a:gd name="connsiteX8244" fmla="*/ 5315265 w 8191242"/>
              <a:gd name="connsiteY8244" fmla="*/ 1581891 h 5359243"/>
              <a:gd name="connsiteX8245" fmla="*/ 5313887 w 8191242"/>
              <a:gd name="connsiteY8245" fmla="*/ 1583991 h 5359243"/>
              <a:gd name="connsiteX8246" fmla="*/ 5314299 w 8191242"/>
              <a:gd name="connsiteY8246" fmla="*/ 1584461 h 5359243"/>
              <a:gd name="connsiteX8247" fmla="*/ 6370531 w 8191242"/>
              <a:gd name="connsiteY8247" fmla="*/ 1581050 h 5359243"/>
              <a:gd name="connsiteX8248" fmla="*/ 6376754 w 8191242"/>
              <a:gd name="connsiteY8248" fmla="*/ 1585394 h 5359243"/>
              <a:gd name="connsiteX8249" fmla="*/ 6360159 w 8191242"/>
              <a:gd name="connsiteY8249" fmla="*/ 1601745 h 5359243"/>
              <a:gd name="connsiteX8250" fmla="*/ 6376754 w 8191242"/>
              <a:gd name="connsiteY8250" fmla="*/ 1609919 h 5359243"/>
              <a:gd name="connsiteX8251" fmla="*/ 6351861 w 8191242"/>
              <a:gd name="connsiteY8251" fmla="*/ 1601745 h 5359243"/>
              <a:gd name="connsiteX8252" fmla="*/ 6370531 w 8191242"/>
              <a:gd name="connsiteY8252" fmla="*/ 1581050 h 5359243"/>
              <a:gd name="connsiteX8253" fmla="*/ 5406918 w 8191242"/>
              <a:gd name="connsiteY8253" fmla="*/ 1572722 h 5359243"/>
              <a:gd name="connsiteX8254" fmla="*/ 5405495 w 8191242"/>
              <a:gd name="connsiteY8254" fmla="*/ 1576078 h 5359243"/>
              <a:gd name="connsiteX8255" fmla="*/ 5395777 w 8191242"/>
              <a:gd name="connsiteY8255" fmla="*/ 1577470 h 5359243"/>
              <a:gd name="connsiteX8256" fmla="*/ 5419762 w 8191242"/>
              <a:gd name="connsiteY8256" fmla="*/ 1630659 h 5359243"/>
              <a:gd name="connsiteX8257" fmla="*/ 5420143 w 8191242"/>
              <a:gd name="connsiteY8257" fmla="*/ 1619690 h 5359243"/>
              <a:gd name="connsiteX8258" fmla="*/ 5403005 w 8191242"/>
              <a:gd name="connsiteY8258" fmla="*/ 1584461 h 5359243"/>
              <a:gd name="connsiteX8259" fmla="*/ 5411069 w 8191242"/>
              <a:gd name="connsiteY8259" fmla="*/ 1592513 h 5359243"/>
              <a:gd name="connsiteX8260" fmla="*/ 5411490 w 8191242"/>
              <a:gd name="connsiteY8260" fmla="*/ 1592373 h 5359243"/>
              <a:gd name="connsiteX8261" fmla="*/ 5411951 w 8191242"/>
              <a:gd name="connsiteY8261" fmla="*/ 1584163 h 5359243"/>
              <a:gd name="connsiteX8262" fmla="*/ 7375757 w 8191242"/>
              <a:gd name="connsiteY8262" fmla="*/ 1571442 h 5359243"/>
              <a:gd name="connsiteX8263" fmla="*/ 7380582 w 8191242"/>
              <a:gd name="connsiteY8263" fmla="*/ 1572841 h 5359243"/>
              <a:gd name="connsiteX8264" fmla="*/ 7401274 w 8191242"/>
              <a:gd name="connsiteY8264" fmla="*/ 1624332 h 5359243"/>
              <a:gd name="connsiteX8265" fmla="*/ 7411077 w 8191242"/>
              <a:gd name="connsiteY8265" fmla="*/ 1603064 h 5359243"/>
              <a:gd name="connsiteX8266" fmla="*/ 7416544 w 8191242"/>
              <a:gd name="connsiteY8266" fmla="*/ 1615856 h 5359243"/>
              <a:gd name="connsiteX8267" fmla="*/ 7409019 w 8191242"/>
              <a:gd name="connsiteY8267" fmla="*/ 1616373 h 5359243"/>
              <a:gd name="connsiteX8268" fmla="*/ 7416764 w 8191242"/>
              <a:gd name="connsiteY8268" fmla="*/ 1656173 h 5359243"/>
              <a:gd name="connsiteX8269" fmla="*/ 7393530 w 8191242"/>
              <a:gd name="connsiteY8269" fmla="*/ 1632291 h 5359243"/>
              <a:gd name="connsiteX8270" fmla="*/ 7393530 w 8191242"/>
              <a:gd name="connsiteY8270" fmla="*/ 1608411 h 5359243"/>
              <a:gd name="connsiteX8271" fmla="*/ 7385785 w 8191242"/>
              <a:gd name="connsiteY8271" fmla="*/ 1624332 h 5359243"/>
              <a:gd name="connsiteX8272" fmla="*/ 7378039 w 8191242"/>
              <a:gd name="connsiteY8272" fmla="*/ 1616373 h 5359243"/>
              <a:gd name="connsiteX8273" fmla="*/ 7370295 w 8191242"/>
              <a:gd name="connsiteY8273" fmla="*/ 1576574 h 5359243"/>
              <a:gd name="connsiteX8274" fmla="*/ 7375757 w 8191242"/>
              <a:gd name="connsiteY8274" fmla="*/ 1571442 h 5359243"/>
              <a:gd name="connsiteX8275" fmla="*/ 7743771 w 8191242"/>
              <a:gd name="connsiteY8275" fmla="*/ 1570602 h 5359243"/>
              <a:gd name="connsiteX8276" fmla="*/ 7757536 w 8191242"/>
              <a:gd name="connsiteY8276" fmla="*/ 1583672 h 5359243"/>
              <a:gd name="connsiteX8277" fmla="*/ 7707194 w 8191242"/>
              <a:gd name="connsiteY8277" fmla="*/ 1583672 h 5359243"/>
              <a:gd name="connsiteX8278" fmla="*/ 7743771 w 8191242"/>
              <a:gd name="connsiteY8278" fmla="*/ 1570602 h 5359243"/>
              <a:gd name="connsiteX8279" fmla="*/ 5548159 w 8191242"/>
              <a:gd name="connsiteY8279" fmla="*/ 1568357 h 5359243"/>
              <a:gd name="connsiteX8280" fmla="*/ 5548159 w 8191242"/>
              <a:gd name="connsiteY8280" fmla="*/ 1575733 h 5359243"/>
              <a:gd name="connsiteX8281" fmla="*/ 5548159 w 8191242"/>
              <a:gd name="connsiteY8281" fmla="*/ 1576043 h 5359243"/>
              <a:gd name="connsiteX8282" fmla="*/ 5551184 w 8191242"/>
              <a:gd name="connsiteY8282" fmla="*/ 1583455 h 5359243"/>
              <a:gd name="connsiteX8283" fmla="*/ 5553829 w 8191242"/>
              <a:gd name="connsiteY8283" fmla="*/ 1592136 h 5359243"/>
              <a:gd name="connsiteX8284" fmla="*/ 5548822 w 8191242"/>
              <a:gd name="connsiteY8284" fmla="*/ 1592469 h 5359243"/>
              <a:gd name="connsiteX8285" fmla="*/ 5556601 w 8191242"/>
              <a:gd name="connsiteY8285" fmla="*/ 1599890 h 5359243"/>
              <a:gd name="connsiteX8286" fmla="*/ 5560243 w 8191242"/>
              <a:gd name="connsiteY8286" fmla="*/ 1598520 h 5359243"/>
              <a:gd name="connsiteX8287" fmla="*/ 7432256 w 8191242"/>
              <a:gd name="connsiteY8287" fmla="*/ 1568182 h 5359243"/>
              <a:gd name="connsiteX8288" fmla="*/ 7432256 w 8191242"/>
              <a:gd name="connsiteY8288" fmla="*/ 1634014 h 5359243"/>
              <a:gd name="connsiteX8289" fmla="*/ 7440000 w 8191242"/>
              <a:gd name="connsiteY8289" fmla="*/ 1592868 h 5359243"/>
              <a:gd name="connsiteX8290" fmla="*/ 7424511 w 8191242"/>
              <a:gd name="connsiteY8290" fmla="*/ 1592868 h 5359243"/>
              <a:gd name="connsiteX8291" fmla="*/ 7432256 w 8191242"/>
              <a:gd name="connsiteY8291" fmla="*/ 1568182 h 5359243"/>
              <a:gd name="connsiteX8292" fmla="*/ 5362682 w 8191242"/>
              <a:gd name="connsiteY8292" fmla="*/ 1567684 h 5359243"/>
              <a:gd name="connsiteX8293" fmla="*/ 5362956 w 8191242"/>
              <a:gd name="connsiteY8293" fmla="*/ 1576132 h 5359243"/>
              <a:gd name="connsiteX8294" fmla="*/ 5365483 w 8191242"/>
              <a:gd name="connsiteY8294" fmla="*/ 1573563 h 5359243"/>
              <a:gd name="connsiteX8295" fmla="*/ 5324551 w 8191242"/>
              <a:gd name="connsiteY8295" fmla="*/ 1566990 h 5359243"/>
              <a:gd name="connsiteX8296" fmla="*/ 5321472 w 8191242"/>
              <a:gd name="connsiteY8296" fmla="*/ 1572001 h 5359243"/>
              <a:gd name="connsiteX8297" fmla="*/ 5322363 w 8191242"/>
              <a:gd name="connsiteY8297" fmla="*/ 1584461 h 5359243"/>
              <a:gd name="connsiteX8298" fmla="*/ 5344637 w 8191242"/>
              <a:gd name="connsiteY8298" fmla="*/ 1563120 h 5359243"/>
              <a:gd name="connsiteX8299" fmla="*/ 5343531 w 8191242"/>
              <a:gd name="connsiteY8299" fmla="*/ 1566344 h 5359243"/>
              <a:gd name="connsiteX8300" fmla="*/ 5338803 w 8191242"/>
              <a:gd name="connsiteY8300" fmla="*/ 1567070 h 5359243"/>
              <a:gd name="connsiteX8301" fmla="*/ 5339147 w 8191242"/>
              <a:gd name="connsiteY8301" fmla="*/ 1575322 h 5359243"/>
              <a:gd name="connsiteX8302" fmla="*/ 5339878 w 8191242"/>
              <a:gd name="connsiteY8302" fmla="*/ 1575906 h 5359243"/>
              <a:gd name="connsiteX8303" fmla="*/ 5351596 w 8191242"/>
              <a:gd name="connsiteY8303" fmla="*/ 1574396 h 5359243"/>
              <a:gd name="connsiteX8304" fmla="*/ 5351723 w 8191242"/>
              <a:gd name="connsiteY8304" fmla="*/ 1574209 h 5359243"/>
              <a:gd name="connsiteX8305" fmla="*/ 5351595 w 8191242"/>
              <a:gd name="connsiteY8305" fmla="*/ 1572715 h 5359243"/>
              <a:gd name="connsiteX8306" fmla="*/ 5381970 w 8191242"/>
              <a:gd name="connsiteY8306" fmla="*/ 1562034 h 5359243"/>
              <a:gd name="connsiteX8307" fmla="*/ 5378925 w 8191242"/>
              <a:gd name="connsiteY8307" fmla="*/ 1564309 h 5359243"/>
              <a:gd name="connsiteX8308" fmla="*/ 5378811 w 8191242"/>
              <a:gd name="connsiteY8308" fmla="*/ 1564332 h 5359243"/>
              <a:gd name="connsiteX8309" fmla="*/ 5378811 w 8191242"/>
              <a:gd name="connsiteY8309" fmla="*/ 1568357 h 5359243"/>
              <a:gd name="connsiteX8310" fmla="*/ 5378811 w 8191242"/>
              <a:gd name="connsiteY8310" fmla="*/ 1571708 h 5359243"/>
              <a:gd name="connsiteX8311" fmla="*/ 5386875 w 8191242"/>
              <a:gd name="connsiteY8311" fmla="*/ 1575733 h 5359243"/>
              <a:gd name="connsiteX8312" fmla="*/ 5386498 w 8191242"/>
              <a:gd name="connsiteY8312" fmla="*/ 1583533 h 5359243"/>
              <a:gd name="connsiteX8313" fmla="*/ 5378811 w 8191242"/>
              <a:gd name="connsiteY8313" fmla="*/ 1583757 h 5359243"/>
              <a:gd name="connsiteX8314" fmla="*/ 5378811 w 8191242"/>
              <a:gd name="connsiteY8314" fmla="*/ 1584461 h 5359243"/>
              <a:gd name="connsiteX8315" fmla="*/ 5366715 w 8191242"/>
              <a:gd name="connsiteY8315" fmla="*/ 1580435 h 5359243"/>
              <a:gd name="connsiteX8316" fmla="*/ 5363055 w 8191242"/>
              <a:gd name="connsiteY8316" fmla="*/ 1579218 h 5359243"/>
              <a:gd name="connsiteX8317" fmla="*/ 5363691 w 8191242"/>
              <a:gd name="connsiteY8317" fmla="*/ 1598883 h 5359243"/>
              <a:gd name="connsiteX8318" fmla="*/ 5365198 w 8191242"/>
              <a:gd name="connsiteY8318" fmla="*/ 1608470 h 5359243"/>
              <a:gd name="connsiteX8319" fmla="*/ 5367722 w 8191242"/>
              <a:gd name="connsiteY8319" fmla="*/ 1604592 h 5359243"/>
              <a:gd name="connsiteX8320" fmla="*/ 5373897 w 8191242"/>
              <a:gd name="connsiteY8320" fmla="*/ 1593017 h 5359243"/>
              <a:gd name="connsiteX8321" fmla="*/ 5378811 w 8191242"/>
              <a:gd name="connsiteY8321" fmla="*/ 1589778 h 5359243"/>
              <a:gd name="connsiteX8322" fmla="*/ 5378738 w 8191242"/>
              <a:gd name="connsiteY8322" fmla="*/ 1585637 h 5359243"/>
              <a:gd name="connsiteX8323" fmla="*/ 5381852 w 8191242"/>
              <a:gd name="connsiteY8323" fmla="*/ 1587772 h 5359243"/>
              <a:gd name="connsiteX8324" fmla="*/ 5386875 w 8191242"/>
              <a:gd name="connsiteY8324" fmla="*/ 1584461 h 5359243"/>
              <a:gd name="connsiteX8325" fmla="*/ 5388741 w 8191242"/>
              <a:gd name="connsiteY8325" fmla="*/ 1592495 h 5359243"/>
              <a:gd name="connsiteX8326" fmla="*/ 5390034 w 8191242"/>
              <a:gd name="connsiteY8326" fmla="*/ 1593382 h 5359243"/>
              <a:gd name="connsiteX8327" fmla="*/ 5389429 w 8191242"/>
              <a:gd name="connsiteY8327" fmla="*/ 1595457 h 5359243"/>
              <a:gd name="connsiteX8328" fmla="*/ 5391148 w 8191242"/>
              <a:gd name="connsiteY8328" fmla="*/ 1602861 h 5359243"/>
              <a:gd name="connsiteX8329" fmla="*/ 5393423 w 8191242"/>
              <a:gd name="connsiteY8329" fmla="*/ 1604030 h 5359243"/>
              <a:gd name="connsiteX8330" fmla="*/ 5397145 w 8191242"/>
              <a:gd name="connsiteY8330" fmla="*/ 1603160 h 5359243"/>
              <a:gd name="connsiteX8331" fmla="*/ 5396843 w 8191242"/>
              <a:gd name="connsiteY8331" fmla="*/ 1602773 h 5359243"/>
              <a:gd name="connsiteX8332" fmla="*/ 5654571 w 8191242"/>
              <a:gd name="connsiteY8332" fmla="*/ 1561244 h 5359243"/>
              <a:gd name="connsiteX8333" fmla="*/ 5647533 w 8191242"/>
              <a:gd name="connsiteY8333" fmla="*/ 1564905 h 5359243"/>
              <a:gd name="connsiteX8334" fmla="*/ 5646779 w 8191242"/>
              <a:gd name="connsiteY8334" fmla="*/ 1570501 h 5359243"/>
              <a:gd name="connsiteX8335" fmla="*/ 5657548 w 8191242"/>
              <a:gd name="connsiteY8335" fmla="*/ 1574987 h 5359243"/>
              <a:gd name="connsiteX8336" fmla="*/ 5661852 w 8191242"/>
              <a:gd name="connsiteY8336" fmla="*/ 1578933 h 5359243"/>
              <a:gd name="connsiteX8337" fmla="*/ 5662614 w 8191242"/>
              <a:gd name="connsiteY8337" fmla="*/ 1569326 h 5359243"/>
              <a:gd name="connsiteX8338" fmla="*/ 5654571 w 8191242"/>
              <a:gd name="connsiteY8338" fmla="*/ 1561244 h 5359243"/>
              <a:gd name="connsiteX8339" fmla="*/ 7819491 w 8191242"/>
              <a:gd name="connsiteY8339" fmla="*/ 1560438 h 5359243"/>
              <a:gd name="connsiteX8340" fmla="*/ 7827236 w 8191242"/>
              <a:gd name="connsiteY8340" fmla="*/ 1583672 h 5359243"/>
              <a:gd name="connsiteX8341" fmla="*/ 7757533 w 8191242"/>
              <a:gd name="connsiteY8341" fmla="*/ 1575927 h 5359243"/>
              <a:gd name="connsiteX8342" fmla="*/ 7819491 w 8191242"/>
              <a:gd name="connsiteY8342" fmla="*/ 1560438 h 5359243"/>
              <a:gd name="connsiteX8343" fmla="*/ 6355464 w 8191242"/>
              <a:gd name="connsiteY8343" fmla="*/ 1559795 h 5359243"/>
              <a:gd name="connsiteX8344" fmla="*/ 6356097 w 8191242"/>
              <a:gd name="connsiteY8344" fmla="*/ 1561677 h 5359243"/>
              <a:gd name="connsiteX8345" fmla="*/ 6354281 w 8191242"/>
              <a:gd name="connsiteY8345" fmla="*/ 1560627 h 5359243"/>
              <a:gd name="connsiteX8346" fmla="*/ 5910636 w 8191242"/>
              <a:gd name="connsiteY8346" fmla="*/ 1558266 h 5359243"/>
              <a:gd name="connsiteX8347" fmla="*/ 5909017 w 8191242"/>
              <a:gd name="connsiteY8347" fmla="*/ 1558305 h 5359243"/>
              <a:gd name="connsiteX8348" fmla="*/ 5911112 w 8191242"/>
              <a:gd name="connsiteY8348" fmla="*/ 1562123 h 5359243"/>
              <a:gd name="connsiteX8349" fmla="*/ 5489696 w 8191242"/>
              <a:gd name="connsiteY8349" fmla="*/ 1556279 h 5359243"/>
              <a:gd name="connsiteX8350" fmla="*/ 5488435 w 8191242"/>
              <a:gd name="connsiteY8350" fmla="*/ 1562570 h 5359243"/>
              <a:gd name="connsiteX8351" fmla="*/ 5490401 w 8191242"/>
              <a:gd name="connsiteY8351" fmla="*/ 1570871 h 5359243"/>
              <a:gd name="connsiteX8352" fmla="*/ 5491712 w 8191242"/>
              <a:gd name="connsiteY8352" fmla="*/ 1573053 h 5359243"/>
              <a:gd name="connsiteX8353" fmla="*/ 5491712 w 8191242"/>
              <a:gd name="connsiteY8353" fmla="*/ 1571376 h 5359243"/>
              <a:gd name="connsiteX8354" fmla="*/ 5491712 w 8191242"/>
              <a:gd name="connsiteY8354" fmla="*/ 1560305 h 5359243"/>
              <a:gd name="connsiteX8355" fmla="*/ 5498826 w 8191242"/>
              <a:gd name="connsiteY8355" fmla="*/ 1565674 h 5359243"/>
              <a:gd name="connsiteX8356" fmla="*/ 5496707 w 8191242"/>
              <a:gd name="connsiteY8356" fmla="*/ 1559079 h 5359243"/>
              <a:gd name="connsiteX8357" fmla="*/ 5515494 w 8191242"/>
              <a:gd name="connsiteY8357" fmla="*/ 1555424 h 5359243"/>
              <a:gd name="connsiteX8358" fmla="*/ 5512878 w 8191242"/>
              <a:gd name="connsiteY8358" fmla="*/ 1556612 h 5359243"/>
              <a:gd name="connsiteX8359" fmla="*/ 5507838 w 8191242"/>
              <a:gd name="connsiteY8359" fmla="*/ 1567684 h 5359243"/>
              <a:gd name="connsiteX8360" fmla="*/ 5508684 w 8191242"/>
              <a:gd name="connsiteY8360" fmla="*/ 1570388 h 5359243"/>
              <a:gd name="connsiteX8361" fmla="*/ 5511870 w 8191242"/>
              <a:gd name="connsiteY8361" fmla="*/ 1571376 h 5359243"/>
              <a:gd name="connsiteX8362" fmla="*/ 5532031 w 8191242"/>
              <a:gd name="connsiteY8362" fmla="*/ 1576409 h 5359243"/>
              <a:gd name="connsiteX8363" fmla="*/ 5532031 w 8191242"/>
              <a:gd name="connsiteY8363" fmla="*/ 1573876 h 5359243"/>
              <a:gd name="connsiteX8364" fmla="*/ 5526991 w 8191242"/>
              <a:gd name="connsiteY8364" fmla="*/ 1567682 h 5359243"/>
              <a:gd name="connsiteX8365" fmla="*/ 5525430 w 8191242"/>
              <a:gd name="connsiteY8365" fmla="*/ 1559293 h 5359243"/>
              <a:gd name="connsiteX8366" fmla="*/ 5523966 w 8191242"/>
              <a:gd name="connsiteY8366" fmla="*/ 1560305 h 5359243"/>
              <a:gd name="connsiteX8367" fmla="*/ 5515902 w 8191242"/>
              <a:gd name="connsiteY8367" fmla="*/ 1560305 h 5359243"/>
              <a:gd name="connsiteX8368" fmla="*/ 5474130 w 8191242"/>
              <a:gd name="connsiteY8368" fmla="*/ 1555249 h 5359243"/>
              <a:gd name="connsiteX8369" fmla="*/ 5470948 w 8191242"/>
              <a:gd name="connsiteY8369" fmla="*/ 1560692 h 5359243"/>
              <a:gd name="connsiteX8370" fmla="*/ 5470258 w 8191242"/>
              <a:gd name="connsiteY8370" fmla="*/ 1561302 h 5359243"/>
              <a:gd name="connsiteX8371" fmla="*/ 5475583 w 8191242"/>
              <a:gd name="connsiteY8371" fmla="*/ 1575733 h 5359243"/>
              <a:gd name="connsiteX8372" fmla="*/ 5468861 w 8191242"/>
              <a:gd name="connsiteY8372" fmla="*/ 1572377 h 5359243"/>
              <a:gd name="connsiteX8373" fmla="*/ 5472559 w 8191242"/>
              <a:gd name="connsiteY8373" fmla="*/ 1583455 h 5359243"/>
              <a:gd name="connsiteX8374" fmla="*/ 5483648 w 8191242"/>
              <a:gd name="connsiteY8374" fmla="*/ 1592513 h 5359243"/>
              <a:gd name="connsiteX8375" fmla="*/ 5484018 w 8191242"/>
              <a:gd name="connsiteY8375" fmla="*/ 1588448 h 5359243"/>
              <a:gd name="connsiteX8376" fmla="*/ 5481296 w 8191242"/>
              <a:gd name="connsiteY8376" fmla="*/ 1577701 h 5359243"/>
              <a:gd name="connsiteX8377" fmla="*/ 5480623 w 8191242"/>
              <a:gd name="connsiteY8377" fmla="*/ 1578422 h 5359243"/>
              <a:gd name="connsiteX8378" fmla="*/ 5475583 w 8191242"/>
              <a:gd name="connsiteY8378" fmla="*/ 1568357 h 5359243"/>
              <a:gd name="connsiteX8379" fmla="*/ 5478083 w 8191242"/>
              <a:gd name="connsiteY8379" fmla="*/ 1566217 h 5359243"/>
              <a:gd name="connsiteX8380" fmla="*/ 5433548 w 8191242"/>
              <a:gd name="connsiteY8380" fmla="*/ 1554749 h 5359243"/>
              <a:gd name="connsiteX8381" fmla="*/ 5427500 w 8191242"/>
              <a:gd name="connsiteY8381" fmla="*/ 1556513 h 5359243"/>
              <a:gd name="connsiteX8382" fmla="*/ 5435262 w 8191242"/>
              <a:gd name="connsiteY8382" fmla="*/ 1560638 h 5359243"/>
              <a:gd name="connsiteX8383" fmla="*/ 5443326 w 8191242"/>
              <a:gd name="connsiteY8383" fmla="*/ 1575733 h 5359243"/>
              <a:gd name="connsiteX8384" fmla="*/ 5451390 w 8191242"/>
              <a:gd name="connsiteY8384" fmla="*/ 1567684 h 5359243"/>
              <a:gd name="connsiteX8385" fmla="*/ 5457914 w 8191242"/>
              <a:gd name="connsiteY8385" fmla="*/ 1574688 h 5359243"/>
              <a:gd name="connsiteX8386" fmla="*/ 5464627 w 8191242"/>
              <a:gd name="connsiteY8386" fmla="*/ 1570264 h 5359243"/>
              <a:gd name="connsiteX8387" fmla="*/ 5460353 w 8191242"/>
              <a:gd name="connsiteY8387" fmla="*/ 1568131 h 5359243"/>
              <a:gd name="connsiteX8388" fmla="*/ 5460057 w 8191242"/>
              <a:gd name="connsiteY8388" fmla="*/ 1568315 h 5359243"/>
              <a:gd name="connsiteX8389" fmla="*/ 5460057 w 8191242"/>
              <a:gd name="connsiteY8389" fmla="*/ 1567983 h 5359243"/>
              <a:gd name="connsiteX8390" fmla="*/ 5451390 w 8191242"/>
              <a:gd name="connsiteY8390" fmla="*/ 1563657 h 5359243"/>
              <a:gd name="connsiteX8391" fmla="*/ 5719507 w 8191242"/>
              <a:gd name="connsiteY8391" fmla="*/ 1554658 h 5359243"/>
              <a:gd name="connsiteX8392" fmla="*/ 5735965 w 8191242"/>
              <a:gd name="connsiteY8392" fmla="*/ 1571116 h 5359243"/>
              <a:gd name="connsiteX8393" fmla="*/ 5737639 w 8191242"/>
              <a:gd name="connsiteY8393" fmla="*/ 1577094 h 5359243"/>
              <a:gd name="connsiteX8394" fmla="*/ 5739838 w 8191242"/>
              <a:gd name="connsiteY8394" fmla="*/ 1577030 h 5359243"/>
              <a:gd name="connsiteX8395" fmla="*/ 5758232 w 8191242"/>
              <a:gd name="connsiteY8395" fmla="*/ 1593487 h 5359243"/>
              <a:gd name="connsiteX8396" fmla="*/ 5759328 w 8191242"/>
              <a:gd name="connsiteY8396" fmla="*/ 1592516 h 5359243"/>
              <a:gd name="connsiteX8397" fmla="*/ 5759386 w 8191242"/>
              <a:gd name="connsiteY8397" fmla="*/ 1592385 h 5359243"/>
              <a:gd name="connsiteX8398" fmla="*/ 5762508 w 8191242"/>
              <a:gd name="connsiteY8398" fmla="*/ 1585360 h 5359243"/>
              <a:gd name="connsiteX8399" fmla="*/ 5758232 w 8191242"/>
              <a:gd name="connsiteY8399" fmla="*/ 1577029 h 5359243"/>
              <a:gd name="connsiteX8400" fmla="*/ 5762829 w 8191242"/>
              <a:gd name="connsiteY8400" fmla="*/ 1574072 h 5359243"/>
              <a:gd name="connsiteX8401" fmla="*/ 5765246 w 8191242"/>
              <a:gd name="connsiteY8401" fmla="*/ 1580925 h 5359243"/>
              <a:gd name="connsiteX8402" fmla="*/ 5766361 w 8191242"/>
              <a:gd name="connsiteY8402" fmla="*/ 1586290 h 5359243"/>
              <a:gd name="connsiteX8403" fmla="*/ 5771003 w 8191242"/>
              <a:gd name="connsiteY8403" fmla="*/ 1590206 h 5359243"/>
              <a:gd name="connsiteX8404" fmla="*/ 5778749 w 8191242"/>
              <a:gd name="connsiteY8404" fmla="*/ 1609811 h 5359243"/>
              <a:gd name="connsiteX8405" fmla="*/ 5763259 w 8191242"/>
              <a:gd name="connsiteY8405" fmla="*/ 1618524 h 5359243"/>
              <a:gd name="connsiteX8406" fmla="*/ 5767131 w 8191242"/>
              <a:gd name="connsiteY8406" fmla="*/ 1609811 h 5359243"/>
              <a:gd name="connsiteX8407" fmla="*/ 5767492 w 8191242"/>
              <a:gd name="connsiteY8407" fmla="*/ 1608999 h 5359243"/>
              <a:gd name="connsiteX8408" fmla="*/ 5766944 w 8191242"/>
              <a:gd name="connsiteY8408" fmla="*/ 1608916 h 5359243"/>
              <a:gd name="connsiteX8409" fmla="*/ 5765976 w 8191242"/>
              <a:gd name="connsiteY8409" fmla="*/ 1601717 h 5359243"/>
              <a:gd name="connsiteX8410" fmla="*/ 5742742 w 8191242"/>
              <a:gd name="connsiteY8410" fmla="*/ 1601717 h 5359243"/>
              <a:gd name="connsiteX8411" fmla="*/ 5734997 w 8191242"/>
              <a:gd name="connsiteY8411" fmla="*/ 1601717 h 5359243"/>
              <a:gd name="connsiteX8412" fmla="*/ 5727253 w 8191242"/>
              <a:gd name="connsiteY8412" fmla="*/ 1585259 h 5359243"/>
              <a:gd name="connsiteX8413" fmla="*/ 5731004 w 8191242"/>
              <a:gd name="connsiteY8413" fmla="*/ 1577287 h 5359243"/>
              <a:gd name="connsiteX8414" fmla="*/ 5731836 w 8191242"/>
              <a:gd name="connsiteY8414" fmla="*/ 1577263 h 5359243"/>
              <a:gd name="connsiteX8415" fmla="*/ 5730157 w 8191242"/>
              <a:gd name="connsiteY8415" fmla="*/ 1574019 h 5359243"/>
              <a:gd name="connsiteX8416" fmla="*/ 5719507 w 8191242"/>
              <a:gd name="connsiteY8416" fmla="*/ 1554658 h 5359243"/>
              <a:gd name="connsiteX8417" fmla="*/ 7853571 w 8191242"/>
              <a:gd name="connsiteY8417" fmla="*/ 1552693 h 5359243"/>
              <a:gd name="connsiteX8418" fmla="*/ 7819491 w 8191242"/>
              <a:gd name="connsiteY8418" fmla="*/ 1560438 h 5359243"/>
              <a:gd name="connsiteX8419" fmla="*/ 7853571 w 8191242"/>
              <a:gd name="connsiteY8419" fmla="*/ 1552693 h 5359243"/>
              <a:gd name="connsiteX8420" fmla="*/ 6385052 w 8191242"/>
              <a:gd name="connsiteY8420" fmla="*/ 1552693 h 5359243"/>
              <a:gd name="connsiteX8421" fmla="*/ 6376754 w 8191242"/>
              <a:gd name="connsiteY8421" fmla="*/ 1569043 h 5359243"/>
              <a:gd name="connsiteX8422" fmla="*/ 6409947 w 8191242"/>
              <a:gd name="connsiteY8422" fmla="*/ 1569043 h 5359243"/>
              <a:gd name="connsiteX8423" fmla="*/ 6409947 w 8191242"/>
              <a:gd name="connsiteY8423" fmla="*/ 1601745 h 5359243"/>
              <a:gd name="connsiteX8424" fmla="*/ 6401649 w 8191242"/>
              <a:gd name="connsiteY8424" fmla="*/ 1585394 h 5359243"/>
              <a:gd name="connsiteX8425" fmla="*/ 6385052 w 8191242"/>
              <a:gd name="connsiteY8425" fmla="*/ 1577217 h 5359243"/>
              <a:gd name="connsiteX8426" fmla="*/ 6381942 w 8191242"/>
              <a:gd name="connsiteY8426" fmla="*/ 1589480 h 5359243"/>
              <a:gd name="connsiteX8427" fmla="*/ 6382286 w 8191242"/>
              <a:gd name="connsiteY8427" fmla="*/ 1590844 h 5359243"/>
              <a:gd name="connsiteX8428" fmla="*/ 6376754 w 8191242"/>
              <a:gd name="connsiteY8428" fmla="*/ 1585394 h 5359243"/>
              <a:gd name="connsiteX8429" fmla="*/ 6368455 w 8191242"/>
              <a:gd name="connsiteY8429" fmla="*/ 1560867 h 5359243"/>
              <a:gd name="connsiteX8430" fmla="*/ 6385052 w 8191242"/>
              <a:gd name="connsiteY8430" fmla="*/ 1552693 h 5359243"/>
              <a:gd name="connsiteX8431" fmla="*/ 5904851 w 8191242"/>
              <a:gd name="connsiteY8431" fmla="*/ 1548076 h 5359243"/>
              <a:gd name="connsiteX8432" fmla="*/ 5904888 w 8191242"/>
              <a:gd name="connsiteY8432" fmla="*/ 1548181 h 5359243"/>
              <a:gd name="connsiteX8433" fmla="*/ 5904936 w 8191242"/>
              <a:gd name="connsiteY8433" fmla="*/ 1548174 h 5359243"/>
              <a:gd name="connsiteX8434" fmla="*/ 5972545 w 8191242"/>
              <a:gd name="connsiteY8434" fmla="*/ 1547987 h 5359243"/>
              <a:gd name="connsiteX8435" fmla="*/ 5986704 w 8191242"/>
              <a:gd name="connsiteY8435" fmla="*/ 1560571 h 5359243"/>
              <a:gd name="connsiteX8436" fmla="*/ 5951851 w 8191242"/>
              <a:gd name="connsiteY8436" fmla="*/ 1552826 h 5359243"/>
              <a:gd name="connsiteX8437" fmla="*/ 5972545 w 8191242"/>
              <a:gd name="connsiteY8437" fmla="*/ 1547987 h 5359243"/>
              <a:gd name="connsiteX8438" fmla="*/ 7893068 w 8191242"/>
              <a:gd name="connsiteY8438" fmla="*/ 1544948 h 5359243"/>
              <a:gd name="connsiteX8439" fmla="*/ 7869833 w 8191242"/>
              <a:gd name="connsiteY8439" fmla="*/ 1575927 h 5359243"/>
              <a:gd name="connsiteX8440" fmla="*/ 7893068 w 8191242"/>
              <a:gd name="connsiteY8440" fmla="*/ 1544948 h 5359243"/>
              <a:gd name="connsiteX8441" fmla="*/ 7893068 w 8191242"/>
              <a:gd name="connsiteY8441" fmla="*/ 1544948 h 5359243"/>
              <a:gd name="connsiteX8442" fmla="*/ 7951154 w 8191242"/>
              <a:gd name="connsiteY8442" fmla="*/ 1544948 h 5359243"/>
              <a:gd name="connsiteX8443" fmla="*/ 7901366 w 8191242"/>
              <a:gd name="connsiteY8443" fmla="*/ 1568182 h 5359243"/>
              <a:gd name="connsiteX8444" fmla="*/ 7893068 w 8191242"/>
              <a:gd name="connsiteY8444" fmla="*/ 1544948 h 5359243"/>
              <a:gd name="connsiteX8445" fmla="*/ 5330428 w 8191242"/>
              <a:gd name="connsiteY8445" fmla="*/ 1543527 h 5359243"/>
              <a:gd name="connsiteX8446" fmla="*/ 5329675 w 8191242"/>
              <a:gd name="connsiteY8446" fmla="*/ 1547431 h 5359243"/>
              <a:gd name="connsiteX8447" fmla="*/ 5333452 w 8191242"/>
              <a:gd name="connsiteY8447" fmla="*/ 1553259 h 5359243"/>
              <a:gd name="connsiteX8448" fmla="*/ 5336975 w 8191242"/>
              <a:gd name="connsiteY8448" fmla="*/ 1552555 h 5359243"/>
              <a:gd name="connsiteX8449" fmla="*/ 7966644 w 8191242"/>
              <a:gd name="connsiteY8449" fmla="*/ 1537203 h 5359243"/>
              <a:gd name="connsiteX8450" fmla="*/ 7966644 w 8191242"/>
              <a:gd name="connsiteY8450" fmla="*/ 1552693 h 5359243"/>
              <a:gd name="connsiteX8451" fmla="*/ 7951154 w 8191242"/>
              <a:gd name="connsiteY8451" fmla="*/ 1544948 h 5359243"/>
              <a:gd name="connsiteX8452" fmla="*/ 7966644 w 8191242"/>
              <a:gd name="connsiteY8452" fmla="*/ 1537203 h 5359243"/>
              <a:gd name="connsiteX8453" fmla="*/ 6529990 w 8191242"/>
              <a:gd name="connsiteY8453" fmla="*/ 1537203 h 5359243"/>
              <a:gd name="connsiteX8454" fmla="*/ 6440924 w 8191242"/>
              <a:gd name="connsiteY8454" fmla="*/ 1583672 h 5359243"/>
              <a:gd name="connsiteX8455" fmla="*/ 6529990 w 8191242"/>
              <a:gd name="connsiteY8455" fmla="*/ 1537203 h 5359243"/>
              <a:gd name="connsiteX8456" fmla="*/ 5411069 w 8191242"/>
              <a:gd name="connsiteY8456" fmla="*/ 1535475 h 5359243"/>
              <a:gd name="connsiteX8457" fmla="*/ 5419007 w 8191242"/>
              <a:gd name="connsiteY8457" fmla="*/ 1575105 h 5359243"/>
              <a:gd name="connsiteX8458" fmla="*/ 5419118 w 8191242"/>
              <a:gd name="connsiteY8458" fmla="*/ 1589834 h 5359243"/>
              <a:gd name="connsiteX8459" fmla="*/ 5423165 w 8191242"/>
              <a:gd name="connsiteY8459" fmla="*/ 1588488 h 5359243"/>
              <a:gd name="connsiteX8460" fmla="*/ 5424412 w 8191242"/>
              <a:gd name="connsiteY8460" fmla="*/ 1588072 h 5359243"/>
              <a:gd name="connsiteX8461" fmla="*/ 5426189 w 8191242"/>
              <a:gd name="connsiteY8461" fmla="*/ 1586805 h 5359243"/>
              <a:gd name="connsiteX8462" fmla="*/ 5427198 w 8191242"/>
              <a:gd name="connsiteY8462" fmla="*/ 1575733 h 5359243"/>
              <a:gd name="connsiteX8463" fmla="*/ 5432239 w 8191242"/>
              <a:gd name="connsiteY8463" fmla="*/ 1585467 h 5359243"/>
              <a:gd name="connsiteX8464" fmla="*/ 5435262 w 8191242"/>
              <a:gd name="connsiteY8464" fmla="*/ 1584461 h 5359243"/>
              <a:gd name="connsiteX8465" fmla="*/ 5436269 w 8191242"/>
              <a:gd name="connsiteY8465" fmla="*/ 1601572 h 5359243"/>
              <a:gd name="connsiteX8466" fmla="*/ 5428708 w 8191242"/>
              <a:gd name="connsiteY8466" fmla="*/ 1601128 h 5359243"/>
              <a:gd name="connsiteX8467" fmla="*/ 5426063 w 8191242"/>
              <a:gd name="connsiteY8467" fmla="*/ 1608570 h 5359243"/>
              <a:gd name="connsiteX8468" fmla="*/ 5427198 w 8191242"/>
              <a:gd name="connsiteY8468" fmla="*/ 1624046 h 5359243"/>
              <a:gd name="connsiteX8469" fmla="*/ 5427270 w 8191242"/>
              <a:gd name="connsiteY8469" fmla="*/ 1624100 h 5359243"/>
              <a:gd name="connsiteX8470" fmla="*/ 5428190 w 8191242"/>
              <a:gd name="connsiteY8470" fmla="*/ 1616182 h 5359243"/>
              <a:gd name="connsiteX8471" fmla="*/ 5436269 w 8191242"/>
              <a:gd name="connsiteY8471" fmla="*/ 1621702 h 5359243"/>
              <a:gd name="connsiteX8472" fmla="*/ 5436978 w 8191242"/>
              <a:gd name="connsiteY8472" fmla="*/ 1631371 h 5359243"/>
              <a:gd name="connsiteX8473" fmla="*/ 5439294 w 8191242"/>
              <a:gd name="connsiteY8473" fmla="*/ 1633104 h 5359243"/>
              <a:gd name="connsiteX8474" fmla="*/ 5443674 w 8191242"/>
              <a:gd name="connsiteY8474" fmla="*/ 1638570 h 5359243"/>
              <a:gd name="connsiteX8475" fmla="*/ 5445342 w 8191242"/>
              <a:gd name="connsiteY8475" fmla="*/ 1627741 h 5359243"/>
              <a:gd name="connsiteX8476" fmla="*/ 5435262 w 8191242"/>
              <a:gd name="connsiteY8476" fmla="*/ 1608618 h 5359243"/>
              <a:gd name="connsiteX8477" fmla="*/ 5448366 w 8191242"/>
              <a:gd name="connsiteY8477" fmla="*/ 1588488 h 5359243"/>
              <a:gd name="connsiteX8478" fmla="*/ 5448480 w 8191242"/>
              <a:gd name="connsiteY8478" fmla="*/ 1588276 h 5359243"/>
              <a:gd name="connsiteX8479" fmla="*/ 5443326 w 8191242"/>
              <a:gd name="connsiteY8479" fmla="*/ 1591837 h 5359243"/>
              <a:gd name="connsiteX8480" fmla="*/ 5430222 w 8191242"/>
              <a:gd name="connsiteY8480" fmla="*/ 1566675 h 5359243"/>
              <a:gd name="connsiteX8481" fmla="*/ 5421239 w 8191242"/>
              <a:gd name="connsiteY8481" fmla="*/ 1558339 h 5359243"/>
              <a:gd name="connsiteX8482" fmla="*/ 5413589 w 8191242"/>
              <a:gd name="connsiteY8482" fmla="*/ 1560571 h 5359243"/>
              <a:gd name="connsiteX8483" fmla="*/ 5417097 w 8191242"/>
              <a:gd name="connsiteY8483" fmla="*/ 1552584 h 5359243"/>
              <a:gd name="connsiteX8484" fmla="*/ 5417734 w 8191242"/>
              <a:gd name="connsiteY8484" fmla="*/ 1552261 h 5359243"/>
              <a:gd name="connsiteX8485" fmla="*/ 6275581 w 8191242"/>
              <a:gd name="connsiteY8485" fmla="*/ 1533164 h 5359243"/>
              <a:gd name="connsiteX8486" fmla="*/ 6274631 w 8191242"/>
              <a:gd name="connsiteY8486" fmla="*/ 1535379 h 5359243"/>
              <a:gd name="connsiteX8487" fmla="*/ 6274838 w 8191242"/>
              <a:gd name="connsiteY8487" fmla="*/ 1535866 h 5359243"/>
              <a:gd name="connsiteX8488" fmla="*/ 6275581 w 8191242"/>
              <a:gd name="connsiteY8488" fmla="*/ 1535595 h 5359243"/>
              <a:gd name="connsiteX8489" fmla="*/ 5386875 w 8191242"/>
              <a:gd name="connsiteY8489" fmla="*/ 1527423 h 5359243"/>
              <a:gd name="connsiteX8490" fmla="*/ 5378811 w 8191242"/>
              <a:gd name="connsiteY8490" fmla="*/ 1543527 h 5359243"/>
              <a:gd name="connsiteX8491" fmla="*/ 5386487 w 8191242"/>
              <a:gd name="connsiteY8491" fmla="*/ 1549798 h 5359243"/>
              <a:gd name="connsiteX8492" fmla="*/ 5391510 w 8191242"/>
              <a:gd name="connsiteY8492" fmla="*/ 1544948 h 5359243"/>
              <a:gd name="connsiteX8493" fmla="*/ 5390346 w 8191242"/>
              <a:gd name="connsiteY8493" fmla="*/ 1553180 h 5359243"/>
              <a:gd name="connsiteX8494" fmla="*/ 5395777 w 8191242"/>
              <a:gd name="connsiteY8494" fmla="*/ 1553180 h 5359243"/>
              <a:gd name="connsiteX8495" fmla="*/ 5401768 w 8191242"/>
              <a:gd name="connsiteY8495" fmla="*/ 1567981 h 5359243"/>
              <a:gd name="connsiteX8496" fmla="*/ 5403024 w 8191242"/>
              <a:gd name="connsiteY8496" fmla="*/ 1564651 h 5359243"/>
              <a:gd name="connsiteX8497" fmla="*/ 5398594 w 8191242"/>
              <a:gd name="connsiteY8497" fmla="*/ 1555730 h 5359243"/>
              <a:gd name="connsiteX8498" fmla="*/ 5394940 w 8191242"/>
              <a:gd name="connsiteY8498" fmla="*/ 1535475 h 5359243"/>
              <a:gd name="connsiteX8499" fmla="*/ 5386875 w 8191242"/>
              <a:gd name="connsiteY8499" fmla="*/ 1527423 h 5359243"/>
              <a:gd name="connsiteX8500" fmla="*/ 5509738 w 8191242"/>
              <a:gd name="connsiteY8500" fmla="*/ 1524262 h 5359243"/>
              <a:gd name="connsiteX8501" fmla="*/ 5507838 w 8191242"/>
              <a:gd name="connsiteY8501" fmla="*/ 1527424 h 5359243"/>
              <a:gd name="connsiteX8502" fmla="*/ 5507838 w 8191242"/>
              <a:gd name="connsiteY8502" fmla="*/ 1536149 h 5359243"/>
              <a:gd name="connsiteX8503" fmla="*/ 5507838 w 8191242"/>
              <a:gd name="connsiteY8503" fmla="*/ 1544534 h 5359243"/>
              <a:gd name="connsiteX8504" fmla="*/ 5507839 w 8191242"/>
              <a:gd name="connsiteY8504" fmla="*/ 1544534 h 5359243"/>
              <a:gd name="connsiteX8505" fmla="*/ 5512777 w 8191242"/>
              <a:gd name="connsiteY8505" fmla="*/ 1544604 h 5359243"/>
              <a:gd name="connsiteX8506" fmla="*/ 5507838 w 8191242"/>
              <a:gd name="connsiteY8506" fmla="*/ 1536149 h 5359243"/>
              <a:gd name="connsiteX8507" fmla="*/ 5516910 w 8191242"/>
              <a:gd name="connsiteY8507" fmla="*/ 1540175 h 5359243"/>
              <a:gd name="connsiteX8508" fmla="*/ 6028866 w 8191242"/>
              <a:gd name="connsiteY8508" fmla="*/ 1520582 h 5359243"/>
              <a:gd name="connsiteX8509" fmla="*/ 6026250 w 8191242"/>
              <a:gd name="connsiteY8509" fmla="*/ 1522604 h 5359243"/>
              <a:gd name="connsiteX8510" fmla="*/ 6027766 w 8191242"/>
              <a:gd name="connsiteY8510" fmla="*/ 1523448 h 5359243"/>
              <a:gd name="connsiteX8511" fmla="*/ 6029026 w 8191242"/>
              <a:gd name="connsiteY8511" fmla="*/ 1521312 h 5359243"/>
              <a:gd name="connsiteX8512" fmla="*/ 5564288 w 8191242"/>
              <a:gd name="connsiteY8512" fmla="*/ 1519371 h 5359243"/>
              <a:gd name="connsiteX8513" fmla="*/ 5563280 w 8191242"/>
              <a:gd name="connsiteY8513" fmla="*/ 1531449 h 5359243"/>
              <a:gd name="connsiteX8514" fmla="*/ 5563263 w 8191242"/>
              <a:gd name="connsiteY8514" fmla="*/ 1532544 h 5359243"/>
              <a:gd name="connsiteX8515" fmla="*/ 5566304 w 8191242"/>
              <a:gd name="connsiteY8515" fmla="*/ 1536023 h 5359243"/>
              <a:gd name="connsiteX8516" fmla="*/ 5568600 w 8191242"/>
              <a:gd name="connsiteY8516" fmla="*/ 1536070 h 5359243"/>
              <a:gd name="connsiteX8517" fmla="*/ 5569958 w 8191242"/>
              <a:gd name="connsiteY8517" fmla="*/ 1532455 h 5359243"/>
              <a:gd name="connsiteX8518" fmla="*/ 5564288 w 8191242"/>
              <a:gd name="connsiteY8518" fmla="*/ 1519371 h 5359243"/>
              <a:gd name="connsiteX8519" fmla="*/ 5483648 w 8191242"/>
              <a:gd name="connsiteY8519" fmla="*/ 1519371 h 5359243"/>
              <a:gd name="connsiteX8520" fmla="*/ 5486672 w 8191242"/>
              <a:gd name="connsiteY8520" fmla="*/ 1539501 h 5359243"/>
              <a:gd name="connsiteX8521" fmla="*/ 5487923 w 8191242"/>
              <a:gd name="connsiteY8521" fmla="*/ 1544977 h 5359243"/>
              <a:gd name="connsiteX8522" fmla="*/ 5492441 w 8191242"/>
              <a:gd name="connsiteY8522" fmla="*/ 1545797 h 5359243"/>
              <a:gd name="connsiteX8523" fmla="*/ 5491712 w 8191242"/>
              <a:gd name="connsiteY8523" fmla="*/ 1543527 h 5359243"/>
              <a:gd name="connsiteX8524" fmla="*/ 5499019 w 8191242"/>
              <a:gd name="connsiteY8524" fmla="*/ 1545917 h 5359243"/>
              <a:gd name="connsiteX8525" fmla="*/ 5502578 w 8191242"/>
              <a:gd name="connsiteY8525" fmla="*/ 1545359 h 5359243"/>
              <a:gd name="connsiteX8526" fmla="*/ 5493732 w 8191242"/>
              <a:gd name="connsiteY8526" fmla="*/ 1533764 h 5359243"/>
              <a:gd name="connsiteX8527" fmla="*/ 5493097 w 8191242"/>
              <a:gd name="connsiteY8527" fmla="*/ 1533839 h 5359243"/>
              <a:gd name="connsiteX8528" fmla="*/ 5483648 w 8191242"/>
              <a:gd name="connsiteY8528" fmla="*/ 1519371 h 5359243"/>
              <a:gd name="connsiteX8529" fmla="*/ 5808571 w 8191242"/>
              <a:gd name="connsiteY8529" fmla="*/ 1514102 h 5359243"/>
              <a:gd name="connsiteX8530" fmla="*/ 5839550 w 8191242"/>
              <a:gd name="connsiteY8530" fmla="*/ 1537336 h 5359243"/>
              <a:gd name="connsiteX8531" fmla="*/ 5831805 w 8191242"/>
              <a:gd name="connsiteY8531" fmla="*/ 1529592 h 5359243"/>
              <a:gd name="connsiteX8532" fmla="*/ 5831805 w 8191242"/>
              <a:gd name="connsiteY8532" fmla="*/ 1537336 h 5359243"/>
              <a:gd name="connsiteX8533" fmla="*/ 5808571 w 8191242"/>
              <a:gd name="connsiteY8533" fmla="*/ 1514102 h 5359243"/>
              <a:gd name="connsiteX8534" fmla="*/ 5515107 w 8191242"/>
              <a:gd name="connsiteY8534" fmla="*/ 1511430 h 5359243"/>
              <a:gd name="connsiteX8535" fmla="*/ 5510237 w 8191242"/>
              <a:gd name="connsiteY8535" fmla="*/ 1513210 h 5359243"/>
              <a:gd name="connsiteX8536" fmla="*/ 5510441 w 8191242"/>
              <a:gd name="connsiteY8536" fmla="*/ 1514056 h 5359243"/>
              <a:gd name="connsiteX8537" fmla="*/ 5515525 w 8191242"/>
              <a:gd name="connsiteY8537" fmla="*/ 1519795 h 5359243"/>
              <a:gd name="connsiteX8538" fmla="*/ 5515902 w 8191242"/>
              <a:gd name="connsiteY8538" fmla="*/ 1528099 h 5359243"/>
              <a:gd name="connsiteX8539" fmla="*/ 5519095 w 8191242"/>
              <a:gd name="connsiteY8539" fmla="*/ 1524911 h 5359243"/>
              <a:gd name="connsiteX8540" fmla="*/ 5518144 w 8191242"/>
              <a:gd name="connsiteY8540" fmla="*/ 1521354 h 5359243"/>
              <a:gd name="connsiteX8541" fmla="*/ 5522016 w 8191242"/>
              <a:gd name="connsiteY8541" fmla="*/ 1520289 h 5359243"/>
              <a:gd name="connsiteX8542" fmla="*/ 5525429 w 8191242"/>
              <a:gd name="connsiteY8542" fmla="*/ 1513717 h 5359243"/>
              <a:gd name="connsiteX8543" fmla="*/ 5520564 w 8191242"/>
              <a:gd name="connsiteY8543" fmla="*/ 1513717 h 5359243"/>
              <a:gd name="connsiteX8544" fmla="*/ 5515107 w 8191242"/>
              <a:gd name="connsiteY8544" fmla="*/ 1511430 h 5359243"/>
              <a:gd name="connsiteX8545" fmla="*/ 5726794 w 8191242"/>
              <a:gd name="connsiteY8545" fmla="*/ 1511068 h 5359243"/>
              <a:gd name="connsiteX8546" fmla="*/ 5727253 w 8191242"/>
              <a:gd name="connsiteY8546" fmla="*/ 1513446 h 5359243"/>
              <a:gd name="connsiteX8547" fmla="*/ 5728240 w 8191242"/>
              <a:gd name="connsiteY8547" fmla="*/ 1512594 h 5359243"/>
              <a:gd name="connsiteX8548" fmla="*/ 5727253 w 8191242"/>
              <a:gd name="connsiteY8548" fmla="*/ 1511374 h 5359243"/>
              <a:gd name="connsiteX8549" fmla="*/ 5653678 w 8191242"/>
              <a:gd name="connsiteY8549" fmla="*/ 1506357 h 5359243"/>
              <a:gd name="connsiteX8550" fmla="*/ 5676913 w 8191242"/>
              <a:gd name="connsiteY8550" fmla="*/ 1545082 h 5359243"/>
              <a:gd name="connsiteX8551" fmla="*/ 5661423 w 8191242"/>
              <a:gd name="connsiteY8551" fmla="*/ 1537336 h 5359243"/>
              <a:gd name="connsiteX8552" fmla="*/ 5653678 w 8191242"/>
              <a:gd name="connsiteY8552" fmla="*/ 1506357 h 5359243"/>
              <a:gd name="connsiteX8553" fmla="*/ 5894263 w 8191242"/>
              <a:gd name="connsiteY8553" fmla="*/ 1504104 h 5359243"/>
              <a:gd name="connsiteX8554" fmla="*/ 5894614 w 8191242"/>
              <a:gd name="connsiteY8554" fmla="*/ 1505814 h 5359243"/>
              <a:gd name="connsiteX8555" fmla="*/ 5895400 w 8191242"/>
              <a:gd name="connsiteY8555" fmla="*/ 1505423 h 5359243"/>
              <a:gd name="connsiteX8556" fmla="*/ 5596854 w 8191242"/>
              <a:gd name="connsiteY8556" fmla="*/ 1503962 h 5359243"/>
              <a:gd name="connsiteX8557" fmla="*/ 5600577 w 8191242"/>
              <a:gd name="connsiteY8557" fmla="*/ 1512325 h 5359243"/>
              <a:gd name="connsiteX8558" fmla="*/ 5604610 w 8191242"/>
              <a:gd name="connsiteY8558" fmla="*/ 1527423 h 5359243"/>
              <a:gd name="connsiteX8559" fmla="*/ 5596545 w 8191242"/>
              <a:gd name="connsiteY8559" fmla="*/ 1522391 h 5359243"/>
              <a:gd name="connsiteX8560" fmla="*/ 5595086 w 8191242"/>
              <a:gd name="connsiteY8560" fmla="*/ 1520388 h 5359243"/>
              <a:gd name="connsiteX8561" fmla="*/ 5595537 w 8191242"/>
              <a:gd name="connsiteY8561" fmla="*/ 1522059 h 5359243"/>
              <a:gd name="connsiteX8562" fmla="*/ 5596286 w 8191242"/>
              <a:gd name="connsiteY8562" fmla="*/ 1532526 h 5359243"/>
              <a:gd name="connsiteX8563" fmla="*/ 5598561 w 8191242"/>
              <a:gd name="connsiteY8563" fmla="*/ 1534468 h 5359243"/>
              <a:gd name="connsiteX8564" fmla="*/ 5600329 w 8191242"/>
              <a:gd name="connsiteY8564" fmla="*/ 1534557 h 5359243"/>
              <a:gd name="connsiteX8565" fmla="*/ 5601585 w 8191242"/>
              <a:gd name="connsiteY8565" fmla="*/ 1533130 h 5359243"/>
              <a:gd name="connsiteX8566" fmla="*/ 5606752 w 8191242"/>
              <a:gd name="connsiteY8566" fmla="*/ 1530488 h 5359243"/>
              <a:gd name="connsiteX8567" fmla="*/ 5611386 w 8191242"/>
              <a:gd name="connsiteY8567" fmla="*/ 1534917 h 5359243"/>
              <a:gd name="connsiteX8568" fmla="*/ 5613248 w 8191242"/>
              <a:gd name="connsiteY8568" fmla="*/ 1533425 h 5359243"/>
              <a:gd name="connsiteX8569" fmla="*/ 5614690 w 8191242"/>
              <a:gd name="connsiteY8569" fmla="*/ 1526588 h 5359243"/>
              <a:gd name="connsiteX8570" fmla="*/ 5612576 w 8191242"/>
              <a:gd name="connsiteY8570" fmla="*/ 1519992 h 5359243"/>
              <a:gd name="connsiteX8571" fmla="*/ 5611288 w 8191242"/>
              <a:gd name="connsiteY8571" fmla="*/ 1528178 h 5359243"/>
              <a:gd name="connsiteX8572" fmla="*/ 5602467 w 8191242"/>
              <a:gd name="connsiteY8572" fmla="*/ 1512577 h 5359243"/>
              <a:gd name="connsiteX8573" fmla="*/ 5596994 w 8191242"/>
              <a:gd name="connsiteY8573" fmla="*/ 1503972 h 5359243"/>
              <a:gd name="connsiteX8574" fmla="*/ 6217817 w 8191242"/>
              <a:gd name="connsiteY8574" fmla="*/ 1503776 h 5359243"/>
              <a:gd name="connsiteX8575" fmla="*/ 6225893 w 8191242"/>
              <a:gd name="connsiteY8575" fmla="*/ 1552182 h 5359243"/>
              <a:gd name="connsiteX8576" fmla="*/ 6213779 w 8191242"/>
              <a:gd name="connsiteY8576" fmla="*/ 1540081 h 5359243"/>
              <a:gd name="connsiteX8577" fmla="*/ 6210818 w 8191242"/>
              <a:gd name="connsiteY8577" fmla="*/ 1537121 h 5359243"/>
              <a:gd name="connsiteX8578" fmla="*/ 6206433 w 8191242"/>
              <a:gd name="connsiteY8578" fmla="*/ 1522623 h 5359243"/>
              <a:gd name="connsiteX8579" fmla="*/ 6209742 w 8191242"/>
              <a:gd name="connsiteY8579" fmla="*/ 1518903 h 5359243"/>
              <a:gd name="connsiteX8580" fmla="*/ 6217817 w 8191242"/>
              <a:gd name="connsiteY8580" fmla="*/ 1503776 h 5359243"/>
              <a:gd name="connsiteX8581" fmla="*/ 5596545 w 8191242"/>
              <a:gd name="connsiteY8581" fmla="*/ 1503266 h 5359243"/>
              <a:gd name="connsiteX8582" fmla="*/ 5596756 w 8191242"/>
              <a:gd name="connsiteY8582" fmla="*/ 1503742 h 5359243"/>
              <a:gd name="connsiteX8583" fmla="*/ 5596813 w 8191242"/>
              <a:gd name="connsiteY8583" fmla="*/ 1503688 h 5359243"/>
              <a:gd name="connsiteX8584" fmla="*/ 5506242 w 8191242"/>
              <a:gd name="connsiteY8584" fmla="*/ 1497286 h 5359243"/>
              <a:gd name="connsiteX8585" fmla="*/ 5499978 w 8191242"/>
              <a:gd name="connsiteY8585" fmla="*/ 1505418 h 5359243"/>
              <a:gd name="connsiteX8586" fmla="*/ 5506164 w 8191242"/>
              <a:gd name="connsiteY8586" fmla="*/ 1509536 h 5359243"/>
              <a:gd name="connsiteX8587" fmla="*/ 5507432 w 8191242"/>
              <a:gd name="connsiteY8587" fmla="*/ 1504785 h 5359243"/>
              <a:gd name="connsiteX8588" fmla="*/ 5518424 w 8191242"/>
              <a:gd name="connsiteY8588" fmla="*/ 1496623 h 5359243"/>
              <a:gd name="connsiteX8589" fmla="*/ 5519500 w 8191242"/>
              <a:gd name="connsiteY8589" fmla="*/ 1500120 h 5359243"/>
              <a:gd name="connsiteX8590" fmla="*/ 5517370 w 8191242"/>
              <a:gd name="connsiteY8590" fmla="*/ 1505585 h 5359243"/>
              <a:gd name="connsiteX8591" fmla="*/ 5525562 w 8191242"/>
              <a:gd name="connsiteY8591" fmla="*/ 1513405 h 5359243"/>
              <a:gd name="connsiteX8592" fmla="*/ 5524057 w 8191242"/>
              <a:gd name="connsiteY8592" fmla="*/ 1496883 h 5359243"/>
              <a:gd name="connsiteX8593" fmla="*/ 5522958 w 8191242"/>
              <a:gd name="connsiteY8593" fmla="*/ 1497228 h 5359243"/>
              <a:gd name="connsiteX8594" fmla="*/ 6226789 w 8191242"/>
              <a:gd name="connsiteY8594" fmla="*/ 1496573 h 5359243"/>
              <a:gd name="connsiteX8595" fmla="*/ 6229561 w 8191242"/>
              <a:gd name="connsiteY8595" fmla="*/ 1518973 h 5359243"/>
              <a:gd name="connsiteX8596" fmla="*/ 6226910 w 8191242"/>
              <a:gd name="connsiteY8596" fmla="*/ 1508762 h 5359243"/>
              <a:gd name="connsiteX8597" fmla="*/ 6226789 w 8191242"/>
              <a:gd name="connsiteY8597" fmla="*/ 1496573 h 5359243"/>
              <a:gd name="connsiteX8598" fmla="*/ 6395866 w 8191242"/>
              <a:gd name="connsiteY8598" fmla="*/ 1489379 h 5359243"/>
              <a:gd name="connsiteX8599" fmla="*/ 6339362 w 8191242"/>
              <a:gd name="connsiteY8599" fmla="*/ 1505423 h 5359243"/>
              <a:gd name="connsiteX8600" fmla="*/ 6299001 w 8191242"/>
              <a:gd name="connsiteY8600" fmla="*/ 1497402 h 5359243"/>
              <a:gd name="connsiteX8601" fmla="*/ 6290929 w 8191242"/>
              <a:gd name="connsiteY8601" fmla="*/ 1513443 h 5359243"/>
              <a:gd name="connsiteX8602" fmla="*/ 6294965 w 8191242"/>
              <a:gd name="connsiteY8602" fmla="*/ 1521465 h 5359243"/>
              <a:gd name="connsiteX8603" fmla="*/ 6297968 w 8191242"/>
              <a:gd name="connsiteY8603" fmla="*/ 1527433 h 5359243"/>
              <a:gd name="connsiteX8604" fmla="*/ 6316866 w 8191242"/>
              <a:gd name="connsiteY8604" fmla="*/ 1520542 h 5359243"/>
              <a:gd name="connsiteX8605" fmla="*/ 6339848 w 8191242"/>
              <a:gd name="connsiteY8605" fmla="*/ 1517530 h 5359243"/>
              <a:gd name="connsiteX8606" fmla="*/ 6343144 w 8191242"/>
              <a:gd name="connsiteY8606" fmla="*/ 1516128 h 5359243"/>
              <a:gd name="connsiteX8607" fmla="*/ 6344861 w 8191242"/>
              <a:gd name="connsiteY8607" fmla="*/ 1516872 h 5359243"/>
              <a:gd name="connsiteX8608" fmla="*/ 6360145 w 8191242"/>
              <a:gd name="connsiteY8608" fmla="*/ 1514869 h 5359243"/>
              <a:gd name="connsiteX8609" fmla="*/ 6404938 w 8191242"/>
              <a:gd name="connsiteY8609" fmla="*/ 1507684 h 5359243"/>
              <a:gd name="connsiteX8610" fmla="*/ 6416862 w 8191242"/>
              <a:gd name="connsiteY8610" fmla="*/ 1502606 h 5359243"/>
              <a:gd name="connsiteX8611" fmla="*/ 6409487 w 8191242"/>
              <a:gd name="connsiteY8611" fmla="*/ 1496149 h 5359243"/>
              <a:gd name="connsiteX8612" fmla="*/ 6395866 w 8191242"/>
              <a:gd name="connsiteY8612" fmla="*/ 1489379 h 5359243"/>
              <a:gd name="connsiteX8613" fmla="*/ 6282856 w 8191242"/>
              <a:gd name="connsiteY8613" fmla="*/ 1489379 h 5359243"/>
              <a:gd name="connsiteX8614" fmla="*/ 6283082 w 8191242"/>
              <a:gd name="connsiteY8614" fmla="*/ 1490680 h 5359243"/>
              <a:gd name="connsiteX8615" fmla="*/ 6282138 w 8191242"/>
              <a:gd name="connsiteY8615" fmla="*/ 1490836 h 5359243"/>
              <a:gd name="connsiteX8616" fmla="*/ 6194065 w 8191242"/>
              <a:gd name="connsiteY8616" fmla="*/ 1489379 h 5359243"/>
              <a:gd name="connsiteX8617" fmla="*/ 6188772 w 8191242"/>
              <a:gd name="connsiteY8617" fmla="*/ 1496472 h 5359243"/>
              <a:gd name="connsiteX8618" fmla="*/ 6191989 w 8191242"/>
              <a:gd name="connsiteY8618" fmla="*/ 1505194 h 5359243"/>
              <a:gd name="connsiteX8619" fmla="*/ 6089129 w 8191242"/>
              <a:gd name="connsiteY8619" fmla="*/ 1489379 h 5359243"/>
              <a:gd name="connsiteX8620" fmla="*/ 6081057 w 8191242"/>
              <a:gd name="connsiteY8620" fmla="*/ 1513443 h 5359243"/>
              <a:gd name="connsiteX8621" fmla="*/ 6081057 w 8191242"/>
              <a:gd name="connsiteY8621" fmla="*/ 1497402 h 5359243"/>
              <a:gd name="connsiteX8622" fmla="*/ 6064079 w 8191242"/>
              <a:gd name="connsiteY8622" fmla="*/ 1516048 h 5359243"/>
              <a:gd name="connsiteX8623" fmla="*/ 6074460 w 8191242"/>
              <a:gd name="connsiteY8623" fmla="*/ 1521484 h 5359243"/>
              <a:gd name="connsiteX8624" fmla="*/ 6083512 w 8191242"/>
              <a:gd name="connsiteY8624" fmla="*/ 1537336 h 5359243"/>
              <a:gd name="connsiteX8625" fmla="*/ 6070733 w 8191242"/>
              <a:gd name="connsiteY8625" fmla="*/ 1529592 h 5359243"/>
              <a:gd name="connsiteX8626" fmla="*/ 6059723 w 8191242"/>
              <a:gd name="connsiteY8626" fmla="*/ 1522920 h 5359243"/>
              <a:gd name="connsiteX8627" fmla="*/ 6056629 w 8191242"/>
              <a:gd name="connsiteY8627" fmla="*/ 1529306 h 5359243"/>
              <a:gd name="connsiteX8628" fmla="*/ 6052629 w 8191242"/>
              <a:gd name="connsiteY8628" fmla="*/ 1551858 h 5359243"/>
              <a:gd name="connsiteX8629" fmla="*/ 6040914 w 8191242"/>
              <a:gd name="connsiteY8629" fmla="*/ 1576061 h 5359243"/>
              <a:gd name="connsiteX8630" fmla="*/ 6044509 w 8191242"/>
              <a:gd name="connsiteY8630" fmla="*/ 1554157 h 5359243"/>
              <a:gd name="connsiteX8631" fmla="*/ 6048401 w 8191242"/>
              <a:gd name="connsiteY8631" fmla="*/ 1545113 h 5359243"/>
              <a:gd name="connsiteX8632" fmla="*/ 6045237 w 8191242"/>
              <a:gd name="connsiteY8632" fmla="*/ 1541519 h 5359243"/>
              <a:gd name="connsiteX8633" fmla="*/ 6040697 w 8191242"/>
              <a:gd name="connsiteY8633" fmla="*/ 1505423 h 5359243"/>
              <a:gd name="connsiteX8634" fmla="*/ 6038048 w 8191242"/>
              <a:gd name="connsiteY8634" fmla="*/ 1513820 h 5359243"/>
              <a:gd name="connsiteX8635" fmla="*/ 6033116 w 8191242"/>
              <a:gd name="connsiteY8635" fmla="*/ 1517375 h 5359243"/>
              <a:gd name="connsiteX8636" fmla="*/ 6033816 w 8191242"/>
              <a:gd name="connsiteY8636" fmla="*/ 1518421 h 5359243"/>
              <a:gd name="connsiteX8637" fmla="*/ 6041882 w 8191242"/>
              <a:gd name="connsiteY8637" fmla="*/ 1530487 h 5359243"/>
              <a:gd name="connsiteX8638" fmla="*/ 6041882 w 8191242"/>
              <a:gd name="connsiteY8638" fmla="*/ 1562657 h 5359243"/>
              <a:gd name="connsiteX8639" fmla="*/ 6025749 w 8191242"/>
              <a:gd name="connsiteY8639" fmla="*/ 1562657 h 5359243"/>
              <a:gd name="connsiteX8640" fmla="*/ 6033816 w 8191242"/>
              <a:gd name="connsiteY8640" fmla="*/ 1594829 h 5359243"/>
              <a:gd name="connsiteX8641" fmla="*/ 6063784 w 8191242"/>
              <a:gd name="connsiteY8641" fmla="*/ 1593263 h 5359243"/>
              <a:gd name="connsiteX8642" fmla="*/ 6065205 w 8191242"/>
              <a:gd name="connsiteY8642" fmla="*/ 1577892 h 5359243"/>
              <a:gd name="connsiteX8643" fmla="*/ 6074314 w 8191242"/>
              <a:gd name="connsiteY8643" fmla="*/ 1588837 h 5359243"/>
              <a:gd name="connsiteX8644" fmla="*/ 6073432 w 8191242"/>
              <a:gd name="connsiteY8644" fmla="*/ 1593362 h 5359243"/>
              <a:gd name="connsiteX8645" fmla="*/ 6096338 w 8191242"/>
              <a:gd name="connsiteY8645" fmla="*/ 1593823 h 5359243"/>
              <a:gd name="connsiteX8646" fmla="*/ 6146760 w 8191242"/>
              <a:gd name="connsiteY8646" fmla="*/ 1562657 h 5359243"/>
              <a:gd name="connsiteX8647" fmla="*/ 6170963 w 8191242"/>
              <a:gd name="connsiteY8647" fmla="*/ 1586786 h 5359243"/>
              <a:gd name="connsiteX8648" fmla="*/ 6187096 w 8191242"/>
              <a:gd name="connsiteY8648" fmla="*/ 1554614 h 5359243"/>
              <a:gd name="connsiteX8649" fmla="*/ 6204114 w 8191242"/>
              <a:gd name="connsiteY8649" fmla="*/ 1569317 h 5359243"/>
              <a:gd name="connsiteX8650" fmla="*/ 6208854 w 8191242"/>
              <a:gd name="connsiteY8650" fmla="*/ 1580841 h 5359243"/>
              <a:gd name="connsiteX8651" fmla="*/ 6210196 w 8191242"/>
              <a:gd name="connsiteY8651" fmla="*/ 1580767 h 5359243"/>
              <a:gd name="connsiteX8652" fmla="*/ 6218077 w 8191242"/>
              <a:gd name="connsiteY8652" fmla="*/ 1581374 h 5359243"/>
              <a:gd name="connsiteX8653" fmla="*/ 6218077 w 8191242"/>
              <a:gd name="connsiteY8653" fmla="*/ 1577892 h 5359243"/>
              <a:gd name="connsiteX8654" fmla="*/ 6219526 w 8191242"/>
              <a:gd name="connsiteY8654" fmla="*/ 1581485 h 5359243"/>
              <a:gd name="connsiteX8655" fmla="*/ 6221207 w 8191242"/>
              <a:gd name="connsiteY8655" fmla="*/ 1581615 h 5359243"/>
              <a:gd name="connsiteX8656" fmla="*/ 6222781 w 8191242"/>
              <a:gd name="connsiteY8656" fmla="*/ 1575927 h 5359243"/>
              <a:gd name="connsiteX8657" fmla="*/ 6225927 w 8191242"/>
              <a:gd name="connsiteY8657" fmla="*/ 1584882 h 5359243"/>
              <a:gd name="connsiteX8658" fmla="*/ 6221723 w 8191242"/>
              <a:gd name="connsiteY8658" fmla="*/ 1586931 h 5359243"/>
              <a:gd name="connsiteX8659" fmla="*/ 6226146 w 8191242"/>
              <a:gd name="connsiteY8659" fmla="*/ 1597899 h 5359243"/>
              <a:gd name="connsiteX8660" fmla="*/ 6234213 w 8191242"/>
              <a:gd name="connsiteY8660" fmla="*/ 1617906 h 5359243"/>
              <a:gd name="connsiteX8661" fmla="*/ 6218077 w 8191242"/>
              <a:gd name="connsiteY8661" fmla="*/ 1625909 h 5359243"/>
              <a:gd name="connsiteX8662" fmla="*/ 6225210 w 8191242"/>
              <a:gd name="connsiteY8662" fmla="*/ 1635017 h 5359243"/>
              <a:gd name="connsiteX8663" fmla="*/ 6242174 w 8191242"/>
              <a:gd name="connsiteY8663" fmla="*/ 1630141 h 5359243"/>
              <a:gd name="connsiteX8664" fmla="*/ 6243028 w 8191242"/>
              <a:gd name="connsiteY8664" fmla="*/ 1628821 h 5359243"/>
              <a:gd name="connsiteX8665" fmla="*/ 6242278 w 8191242"/>
              <a:gd name="connsiteY8665" fmla="*/ 1619953 h 5359243"/>
              <a:gd name="connsiteX8666" fmla="*/ 6234533 w 8191242"/>
              <a:gd name="connsiteY8666" fmla="*/ 1600053 h 5359243"/>
              <a:gd name="connsiteX8667" fmla="*/ 6236591 w 8191242"/>
              <a:gd name="connsiteY8667" fmla="*/ 1578288 h 5359243"/>
              <a:gd name="connsiteX8668" fmla="*/ 6234579 w 8191242"/>
              <a:gd name="connsiteY8668" fmla="*/ 1560343 h 5359243"/>
              <a:gd name="connsiteX8669" fmla="*/ 6217817 w 8191242"/>
              <a:gd name="connsiteY8669" fmla="*/ 1568315 h 5359243"/>
              <a:gd name="connsiteX8670" fmla="*/ 6185515 w 8191242"/>
              <a:gd name="connsiteY8670" fmla="*/ 1544112 h 5359243"/>
              <a:gd name="connsiteX8671" fmla="*/ 6185515 w 8191242"/>
              <a:gd name="connsiteY8671" fmla="*/ 1503776 h 5359243"/>
              <a:gd name="connsiteX8672" fmla="*/ 6184143 w 8191242"/>
              <a:gd name="connsiteY8672" fmla="*/ 1503020 h 5359243"/>
              <a:gd name="connsiteX8673" fmla="*/ 6181956 w 8191242"/>
              <a:gd name="connsiteY8673" fmla="*/ 1506426 h 5359243"/>
              <a:gd name="connsiteX8674" fmla="*/ 6181322 w 8191242"/>
              <a:gd name="connsiteY8674" fmla="*/ 1505648 h 5359243"/>
              <a:gd name="connsiteX8675" fmla="*/ 6180469 w 8191242"/>
              <a:gd name="connsiteY8675" fmla="*/ 1511843 h 5359243"/>
              <a:gd name="connsiteX8676" fmla="*/ 6177566 w 8191242"/>
              <a:gd name="connsiteY8676" fmla="*/ 1521927 h 5359243"/>
              <a:gd name="connsiteX8677" fmla="*/ 6173254 w 8191242"/>
              <a:gd name="connsiteY8677" fmla="*/ 1520867 h 5359243"/>
              <a:gd name="connsiteX8678" fmla="*/ 6174180 w 8191242"/>
              <a:gd name="connsiteY8678" fmla="*/ 1523988 h 5359243"/>
              <a:gd name="connsiteX8679" fmla="*/ 6161928 w 8191242"/>
              <a:gd name="connsiteY8679" fmla="*/ 1528657 h 5359243"/>
              <a:gd name="connsiteX8680" fmla="*/ 6179354 w 8191242"/>
              <a:gd name="connsiteY8680" fmla="*/ 1570148 h 5359243"/>
              <a:gd name="connsiteX8681" fmla="*/ 6153214 w 8191242"/>
              <a:gd name="connsiteY8681" fmla="*/ 1512060 h 5359243"/>
              <a:gd name="connsiteX8682" fmla="*/ 6165195 w 8191242"/>
              <a:gd name="connsiteY8682" fmla="*/ 1515172 h 5359243"/>
              <a:gd name="connsiteX8683" fmla="*/ 6167558 w 8191242"/>
              <a:gd name="connsiteY8683" fmla="*/ 1513821 h 5359243"/>
              <a:gd name="connsiteX8684" fmla="*/ 6163076 w 8191242"/>
              <a:gd name="connsiteY8684" fmla="*/ 1498706 h 5359243"/>
              <a:gd name="connsiteX8685" fmla="*/ 6161776 w 8191242"/>
              <a:gd name="connsiteY8685" fmla="*/ 1505423 h 5359243"/>
              <a:gd name="connsiteX8686" fmla="*/ 6145633 w 8191242"/>
              <a:gd name="connsiteY8686" fmla="*/ 1505423 h 5359243"/>
              <a:gd name="connsiteX8687" fmla="*/ 6146978 w 8191242"/>
              <a:gd name="connsiteY8687" fmla="*/ 1502484 h 5359243"/>
              <a:gd name="connsiteX8688" fmla="*/ 6145118 w 8191242"/>
              <a:gd name="connsiteY8688" fmla="*/ 1504771 h 5359243"/>
              <a:gd name="connsiteX8689" fmla="*/ 6145633 w 8191242"/>
              <a:gd name="connsiteY8689" fmla="*/ 1505423 h 5359243"/>
              <a:gd name="connsiteX8690" fmla="*/ 6144689 w 8191242"/>
              <a:gd name="connsiteY8690" fmla="*/ 1505298 h 5359243"/>
              <a:gd name="connsiteX8691" fmla="*/ 6143291 w 8191242"/>
              <a:gd name="connsiteY8691" fmla="*/ 1507017 h 5359243"/>
              <a:gd name="connsiteX8692" fmla="*/ 6137725 w 8191242"/>
              <a:gd name="connsiteY8692" fmla="*/ 1506006 h 5359243"/>
              <a:gd name="connsiteX8693" fmla="*/ 6137066 w 8191242"/>
              <a:gd name="connsiteY8693" fmla="*/ 1504287 h 5359243"/>
              <a:gd name="connsiteX8694" fmla="*/ 6130498 w 8191242"/>
              <a:gd name="connsiteY8694" fmla="*/ 1503417 h 5359243"/>
              <a:gd name="connsiteX8695" fmla="*/ 6121415 w 8191242"/>
              <a:gd name="connsiteY8695" fmla="*/ 1489379 h 5359243"/>
              <a:gd name="connsiteX8696" fmla="*/ 6121415 w 8191242"/>
              <a:gd name="connsiteY8696" fmla="*/ 1537509 h 5359243"/>
              <a:gd name="connsiteX8697" fmla="*/ 6105272 w 8191242"/>
              <a:gd name="connsiteY8697" fmla="*/ 1513443 h 5359243"/>
              <a:gd name="connsiteX8698" fmla="*/ 6097200 w 8191242"/>
              <a:gd name="connsiteY8698" fmla="*/ 1529487 h 5359243"/>
              <a:gd name="connsiteX8699" fmla="*/ 6089129 w 8191242"/>
              <a:gd name="connsiteY8699" fmla="*/ 1489379 h 5359243"/>
              <a:gd name="connsiteX8700" fmla="*/ 5669168 w 8191242"/>
              <a:gd name="connsiteY8700" fmla="*/ 1488826 h 5359243"/>
              <a:gd name="connsiteX8701" fmla="*/ 5689862 w 8191242"/>
              <a:gd name="connsiteY8701" fmla="*/ 1509398 h 5359243"/>
              <a:gd name="connsiteX8702" fmla="*/ 5693551 w 8191242"/>
              <a:gd name="connsiteY8702" fmla="*/ 1514757 h 5359243"/>
              <a:gd name="connsiteX8703" fmla="*/ 5693693 w 8191242"/>
              <a:gd name="connsiteY8703" fmla="*/ 1514102 h 5359243"/>
              <a:gd name="connsiteX8704" fmla="*/ 5718864 w 8191242"/>
              <a:gd name="connsiteY8704" fmla="*/ 1545082 h 5359243"/>
              <a:gd name="connsiteX8705" fmla="*/ 5715509 w 8191242"/>
              <a:gd name="connsiteY8705" fmla="*/ 1557468 h 5359243"/>
              <a:gd name="connsiteX8706" fmla="*/ 5718539 w 8191242"/>
              <a:gd name="connsiteY8706" fmla="*/ 1564339 h 5359243"/>
              <a:gd name="connsiteX8707" fmla="*/ 5727253 w 8191242"/>
              <a:gd name="connsiteY8707" fmla="*/ 1593382 h 5359243"/>
              <a:gd name="connsiteX8708" fmla="*/ 5704018 w 8191242"/>
              <a:gd name="connsiteY8708" fmla="*/ 1546913 h 5359243"/>
              <a:gd name="connsiteX8709" fmla="*/ 5713094 w 8191242"/>
              <a:gd name="connsiteY8709" fmla="*/ 1551996 h 5359243"/>
              <a:gd name="connsiteX8710" fmla="*/ 5713162 w 8191242"/>
              <a:gd name="connsiteY8710" fmla="*/ 1552149 h 5359243"/>
              <a:gd name="connsiteX8711" fmla="*/ 5716240 w 8191242"/>
              <a:gd name="connsiteY8711" fmla="*/ 1551374 h 5359243"/>
              <a:gd name="connsiteX8712" fmla="*/ 5705752 w 8191242"/>
              <a:gd name="connsiteY8712" fmla="*/ 1539757 h 5359243"/>
              <a:gd name="connsiteX8713" fmla="*/ 5703399 w 8191242"/>
              <a:gd name="connsiteY8713" fmla="*/ 1533240 h 5359243"/>
              <a:gd name="connsiteX8714" fmla="*/ 5702880 w 8191242"/>
              <a:gd name="connsiteY8714" fmla="*/ 1535965 h 5359243"/>
              <a:gd name="connsiteX8715" fmla="*/ 5699800 w 8191242"/>
              <a:gd name="connsiteY8715" fmla="*/ 1536270 h 5359243"/>
              <a:gd name="connsiteX8716" fmla="*/ 5699681 w 8191242"/>
              <a:gd name="connsiteY8716" fmla="*/ 1536133 h 5359243"/>
              <a:gd name="connsiteX8717" fmla="*/ 5699328 w 8191242"/>
              <a:gd name="connsiteY8717" fmla="*/ 1537095 h 5359243"/>
              <a:gd name="connsiteX8718" fmla="*/ 5676910 w 8191242"/>
              <a:gd name="connsiteY8718" fmla="*/ 1521847 h 5359243"/>
              <a:gd name="connsiteX8719" fmla="*/ 5683072 w 8191242"/>
              <a:gd name="connsiteY8719" fmla="*/ 1519547 h 5359243"/>
              <a:gd name="connsiteX8720" fmla="*/ 5687306 w 8191242"/>
              <a:gd name="connsiteY8720" fmla="*/ 1520596 h 5359243"/>
              <a:gd name="connsiteX8721" fmla="*/ 5678290 w 8191242"/>
              <a:gd name="connsiteY8721" fmla="*/ 1505670 h 5359243"/>
              <a:gd name="connsiteX8722" fmla="*/ 5669168 w 8191242"/>
              <a:gd name="connsiteY8722" fmla="*/ 1488826 h 5359243"/>
              <a:gd name="connsiteX8723" fmla="*/ 5895001 w 8191242"/>
              <a:gd name="connsiteY8723" fmla="*/ 1487487 h 5359243"/>
              <a:gd name="connsiteX8724" fmla="*/ 5895023 w 8191242"/>
              <a:gd name="connsiteY8724" fmla="*/ 1489138 h 5359243"/>
              <a:gd name="connsiteX8725" fmla="*/ 5894054 w 8191242"/>
              <a:gd name="connsiteY8725" fmla="*/ 1496771 h 5359243"/>
              <a:gd name="connsiteX8726" fmla="*/ 5895400 w 8191242"/>
              <a:gd name="connsiteY8726" fmla="*/ 1497402 h 5359243"/>
              <a:gd name="connsiteX8727" fmla="*/ 5532031 w 8191242"/>
              <a:gd name="connsiteY8727" fmla="*/ 1487162 h 5359243"/>
              <a:gd name="connsiteX8728" fmla="*/ 5529384 w 8191242"/>
              <a:gd name="connsiteY8728" fmla="*/ 1495215 h 5359243"/>
              <a:gd name="connsiteX8729" fmla="*/ 5524746 w 8191242"/>
              <a:gd name="connsiteY8729" fmla="*/ 1496667 h 5359243"/>
              <a:gd name="connsiteX8730" fmla="*/ 5543119 w 8191242"/>
              <a:gd name="connsiteY8730" fmla="*/ 1515013 h 5359243"/>
              <a:gd name="connsiteX8731" fmla="*/ 5549233 w 8191242"/>
              <a:gd name="connsiteY8731" fmla="*/ 1532388 h 5359243"/>
              <a:gd name="connsiteX8732" fmla="*/ 5550805 w 8191242"/>
              <a:gd name="connsiteY8732" fmla="*/ 1538666 h 5359243"/>
              <a:gd name="connsiteX8733" fmla="*/ 5551500 w 8191242"/>
              <a:gd name="connsiteY8733" fmla="*/ 1538829 h 5359243"/>
              <a:gd name="connsiteX8734" fmla="*/ 5556224 w 8191242"/>
              <a:gd name="connsiteY8734" fmla="*/ 1552253 h 5359243"/>
              <a:gd name="connsiteX8735" fmla="*/ 5550439 w 8191242"/>
              <a:gd name="connsiteY8735" fmla="*/ 1551428 h 5359243"/>
              <a:gd name="connsiteX8736" fmla="*/ 5553595 w 8191242"/>
              <a:gd name="connsiteY8736" fmla="*/ 1564421 h 5359243"/>
              <a:gd name="connsiteX8737" fmla="*/ 5556224 w 8191242"/>
              <a:gd name="connsiteY8737" fmla="*/ 1568357 h 5359243"/>
              <a:gd name="connsiteX8738" fmla="*/ 5561264 w 8191242"/>
              <a:gd name="connsiteY8738" fmla="*/ 1551246 h 5359243"/>
              <a:gd name="connsiteX8739" fmla="*/ 5563293 w 8191242"/>
              <a:gd name="connsiteY8739" fmla="*/ 1548162 h 5359243"/>
              <a:gd name="connsiteX8740" fmla="*/ 5563153 w 8191242"/>
              <a:gd name="connsiteY8740" fmla="*/ 1546546 h 5359243"/>
              <a:gd name="connsiteX8741" fmla="*/ 5565626 w 8191242"/>
              <a:gd name="connsiteY8741" fmla="*/ 1542357 h 5359243"/>
              <a:gd name="connsiteX8742" fmla="*/ 5565170 w 8191242"/>
              <a:gd name="connsiteY8742" fmla="*/ 1541685 h 5359243"/>
              <a:gd name="connsiteX8743" fmla="*/ 5561045 w 8191242"/>
              <a:gd name="connsiteY8743" fmla="*/ 1540901 h 5359243"/>
              <a:gd name="connsiteX8744" fmla="*/ 5556224 w 8191242"/>
              <a:gd name="connsiteY8744" fmla="*/ 1543527 h 5359243"/>
              <a:gd name="connsiteX8745" fmla="*/ 5554582 w 8191242"/>
              <a:gd name="connsiteY8745" fmla="*/ 1539553 h 5359243"/>
              <a:gd name="connsiteX8746" fmla="*/ 5551500 w 8191242"/>
              <a:gd name="connsiteY8746" fmla="*/ 1538829 h 5359243"/>
              <a:gd name="connsiteX8747" fmla="*/ 5549233 w 8191242"/>
              <a:gd name="connsiteY8747" fmla="*/ 1532388 h 5359243"/>
              <a:gd name="connsiteX8748" fmla="*/ 5548159 w 8191242"/>
              <a:gd name="connsiteY8748" fmla="*/ 1528099 h 5359243"/>
              <a:gd name="connsiteX8749" fmla="*/ 5549458 w 8191242"/>
              <a:gd name="connsiteY8749" fmla="*/ 1527153 h 5359243"/>
              <a:gd name="connsiteX8750" fmla="*/ 5547907 w 8191242"/>
              <a:gd name="connsiteY8750" fmla="*/ 1523397 h 5359243"/>
              <a:gd name="connsiteX8751" fmla="*/ 5532031 w 8191242"/>
              <a:gd name="connsiteY8751" fmla="*/ 1487162 h 5359243"/>
              <a:gd name="connsiteX8752" fmla="*/ 6130449 w 8191242"/>
              <a:gd name="connsiteY8752" fmla="*/ 1487040 h 5359243"/>
              <a:gd name="connsiteX8753" fmla="*/ 6129489 w 8191242"/>
              <a:gd name="connsiteY8753" fmla="*/ 1489379 h 5359243"/>
              <a:gd name="connsiteX8754" fmla="*/ 6131680 w 8191242"/>
              <a:gd name="connsiteY8754" fmla="*/ 1490250 h 5359243"/>
              <a:gd name="connsiteX8755" fmla="*/ 6141526 w 8191242"/>
              <a:gd name="connsiteY8755" fmla="*/ 1483891 h 5359243"/>
              <a:gd name="connsiteX8756" fmla="*/ 6145469 w 8191242"/>
              <a:gd name="connsiteY8756" fmla="*/ 1497908 h 5359243"/>
              <a:gd name="connsiteX8757" fmla="*/ 6148616 w 8191242"/>
              <a:gd name="connsiteY8757" fmla="*/ 1496896 h 5359243"/>
              <a:gd name="connsiteX8758" fmla="*/ 6147611 w 8191242"/>
              <a:gd name="connsiteY8758" fmla="*/ 1501099 h 5359243"/>
              <a:gd name="connsiteX8759" fmla="*/ 6150677 w 8191242"/>
              <a:gd name="connsiteY8759" fmla="*/ 1494394 h 5359243"/>
              <a:gd name="connsiteX8760" fmla="*/ 6160287 w 8191242"/>
              <a:gd name="connsiteY8760" fmla="*/ 1490052 h 5359243"/>
              <a:gd name="connsiteX8761" fmla="*/ 6159829 w 8191242"/>
              <a:gd name="connsiteY8761" fmla="*/ 1488852 h 5359243"/>
              <a:gd name="connsiteX8762" fmla="*/ 5781466 w 8191242"/>
              <a:gd name="connsiteY8762" fmla="*/ 1479250 h 5359243"/>
              <a:gd name="connsiteX8763" fmla="*/ 5808574 w 8191242"/>
              <a:gd name="connsiteY8763" fmla="*/ 1529592 h 5359243"/>
              <a:gd name="connsiteX8764" fmla="*/ 5781466 w 8191242"/>
              <a:gd name="connsiteY8764" fmla="*/ 1479250 h 5359243"/>
              <a:gd name="connsiteX8765" fmla="*/ 7095357 w 8191242"/>
              <a:gd name="connsiteY8765" fmla="*/ 1471371 h 5359243"/>
              <a:gd name="connsiteX8766" fmla="*/ 6963696 w 8191242"/>
              <a:gd name="connsiteY8766" fmla="*/ 1521713 h 5359243"/>
              <a:gd name="connsiteX8767" fmla="*/ 7095357 w 8191242"/>
              <a:gd name="connsiteY8767" fmla="*/ 1471371 h 5359243"/>
              <a:gd name="connsiteX8768" fmla="*/ 5609650 w 8191242"/>
              <a:gd name="connsiteY8768" fmla="*/ 1471058 h 5359243"/>
              <a:gd name="connsiteX8769" fmla="*/ 5604610 w 8191242"/>
              <a:gd name="connsiteY8769" fmla="*/ 1487162 h 5359243"/>
              <a:gd name="connsiteX8770" fmla="*/ 5614690 w 8191242"/>
              <a:gd name="connsiteY8770" fmla="*/ 1497228 h 5359243"/>
              <a:gd name="connsiteX8771" fmla="*/ 5612588 w 8191242"/>
              <a:gd name="connsiteY8771" fmla="*/ 1502393 h 5359243"/>
              <a:gd name="connsiteX8772" fmla="*/ 5616706 w 8191242"/>
              <a:gd name="connsiteY8772" fmla="*/ 1513000 h 5359243"/>
              <a:gd name="connsiteX8773" fmla="*/ 5616891 w 8191242"/>
              <a:gd name="connsiteY8773" fmla="*/ 1530505 h 5359243"/>
              <a:gd name="connsiteX8774" fmla="*/ 5620738 w 8191242"/>
              <a:gd name="connsiteY8774" fmla="*/ 1527423 h 5359243"/>
              <a:gd name="connsiteX8775" fmla="*/ 5628802 w 8191242"/>
              <a:gd name="connsiteY8775" fmla="*/ 1543527 h 5359243"/>
              <a:gd name="connsiteX8776" fmla="*/ 5630412 w 8191242"/>
              <a:gd name="connsiteY8776" fmla="*/ 1544732 h 5359243"/>
              <a:gd name="connsiteX8777" fmla="*/ 5629473 w 8191242"/>
              <a:gd name="connsiteY8777" fmla="*/ 1533706 h 5359243"/>
              <a:gd name="connsiteX8778" fmla="*/ 5633029 w 8191242"/>
              <a:gd name="connsiteY8778" fmla="*/ 1530684 h 5359243"/>
              <a:gd name="connsiteX8779" fmla="*/ 5632835 w 8191242"/>
              <a:gd name="connsiteY8779" fmla="*/ 1530442 h 5359243"/>
              <a:gd name="connsiteX8780" fmla="*/ 5628802 w 8191242"/>
              <a:gd name="connsiteY8780" fmla="*/ 1519371 h 5359243"/>
              <a:gd name="connsiteX8781" fmla="*/ 5628802 w 8191242"/>
              <a:gd name="connsiteY8781" fmla="*/ 1527423 h 5359243"/>
              <a:gd name="connsiteX8782" fmla="*/ 5628802 w 8191242"/>
              <a:gd name="connsiteY8782" fmla="*/ 1503266 h 5359243"/>
              <a:gd name="connsiteX8783" fmla="*/ 5620738 w 8191242"/>
              <a:gd name="connsiteY8783" fmla="*/ 1479110 h 5359243"/>
              <a:gd name="connsiteX8784" fmla="*/ 5609650 w 8191242"/>
              <a:gd name="connsiteY8784" fmla="*/ 1471058 h 5359243"/>
              <a:gd name="connsiteX8785" fmla="*/ 6177919 w 8191242"/>
              <a:gd name="connsiteY8785" fmla="*/ 1465316 h 5359243"/>
              <a:gd name="connsiteX8786" fmla="*/ 6166821 w 8191242"/>
              <a:gd name="connsiteY8786" fmla="*/ 1479353 h 5359243"/>
              <a:gd name="connsiteX8787" fmla="*/ 6164214 w 8191242"/>
              <a:gd name="connsiteY8787" fmla="*/ 1492825 h 5359243"/>
              <a:gd name="connsiteX8788" fmla="*/ 6164571 w 8191242"/>
              <a:gd name="connsiteY8788" fmla="*/ 1494195 h 5359243"/>
              <a:gd name="connsiteX8789" fmla="*/ 6169365 w 8191242"/>
              <a:gd name="connsiteY8789" fmla="*/ 1503776 h 5359243"/>
              <a:gd name="connsiteX8790" fmla="*/ 6177441 w 8191242"/>
              <a:gd name="connsiteY8790" fmla="*/ 1501759 h 5359243"/>
              <a:gd name="connsiteX8791" fmla="*/ 6177774 w 8191242"/>
              <a:gd name="connsiteY8791" fmla="*/ 1500811 h 5359243"/>
              <a:gd name="connsiteX8792" fmla="*/ 6169848 w 8191242"/>
              <a:gd name="connsiteY8792" fmla="*/ 1481360 h 5359243"/>
              <a:gd name="connsiteX8793" fmla="*/ 6180947 w 8191242"/>
              <a:gd name="connsiteY8793" fmla="*/ 1485369 h 5359243"/>
              <a:gd name="connsiteX8794" fmla="*/ 6184758 w 8191242"/>
              <a:gd name="connsiteY8794" fmla="*/ 1488397 h 5359243"/>
              <a:gd name="connsiteX8795" fmla="*/ 6185515 w 8191242"/>
              <a:gd name="connsiteY8795" fmla="*/ 1487640 h 5359243"/>
              <a:gd name="connsiteX8796" fmla="*/ 6185945 w 8191242"/>
              <a:gd name="connsiteY8796" fmla="*/ 1488807 h 5359243"/>
              <a:gd name="connsiteX8797" fmla="*/ 6184984 w 8191242"/>
              <a:gd name="connsiteY8797" fmla="*/ 1477348 h 5359243"/>
              <a:gd name="connsiteX8798" fmla="*/ 6177919 w 8191242"/>
              <a:gd name="connsiteY8798" fmla="*/ 1465316 h 5359243"/>
              <a:gd name="connsiteX8799" fmla="*/ 5518386 w 8191242"/>
              <a:gd name="connsiteY8799" fmla="*/ 1465280 h 5359243"/>
              <a:gd name="connsiteX8800" fmla="*/ 5514445 w 8191242"/>
              <a:gd name="connsiteY8800" fmla="*/ 1465724 h 5359243"/>
              <a:gd name="connsiteX8801" fmla="*/ 5515902 w 8191242"/>
              <a:gd name="connsiteY8801" fmla="*/ 1471058 h 5359243"/>
              <a:gd name="connsiteX8802" fmla="*/ 5519926 w 8191242"/>
              <a:gd name="connsiteY8802" fmla="*/ 1467844 h 5359243"/>
              <a:gd name="connsiteX8803" fmla="*/ 5790071 w 8191242"/>
              <a:gd name="connsiteY8803" fmla="*/ 1457506 h 5359243"/>
              <a:gd name="connsiteX8804" fmla="*/ 5790071 w 8191242"/>
              <a:gd name="connsiteY8804" fmla="*/ 1459338 h 5359243"/>
              <a:gd name="connsiteX8805" fmla="*/ 5791544 w 8191242"/>
              <a:gd name="connsiteY8805" fmla="*/ 1460140 h 5359243"/>
              <a:gd name="connsiteX8806" fmla="*/ 5557209 w 8191242"/>
              <a:gd name="connsiteY8806" fmla="*/ 1449050 h 5359243"/>
              <a:gd name="connsiteX8807" fmla="*/ 5556141 w 8191242"/>
              <a:gd name="connsiteY8807" fmla="*/ 1449721 h 5359243"/>
              <a:gd name="connsiteX8808" fmla="*/ 5556342 w 8191242"/>
              <a:gd name="connsiteY8808" fmla="*/ 1454249 h 5359243"/>
              <a:gd name="connsiteX8809" fmla="*/ 5591819 w 8191242"/>
              <a:gd name="connsiteY8809" fmla="*/ 1435632 h 5359243"/>
              <a:gd name="connsiteX8810" fmla="*/ 5598561 w 8191242"/>
              <a:gd name="connsiteY8810" fmla="*/ 1445393 h 5359243"/>
              <a:gd name="connsiteX8811" fmla="*/ 5580417 w 8191242"/>
              <a:gd name="connsiteY8811" fmla="*/ 1495215 h 5359243"/>
              <a:gd name="connsiteX8812" fmla="*/ 5612674 w 8191242"/>
              <a:gd name="connsiteY8812" fmla="*/ 1454954 h 5359243"/>
              <a:gd name="connsiteX8813" fmla="*/ 5611288 w 8191242"/>
              <a:gd name="connsiteY8813" fmla="*/ 1451306 h 5359243"/>
              <a:gd name="connsiteX8814" fmla="*/ 5609619 w 8191242"/>
              <a:gd name="connsiteY8814" fmla="*/ 1447917 h 5359243"/>
              <a:gd name="connsiteX8815" fmla="*/ 5606726 w 8191242"/>
              <a:gd name="connsiteY8815" fmla="*/ 1446334 h 5359243"/>
              <a:gd name="connsiteX8816" fmla="*/ 6310652 w 8191242"/>
              <a:gd name="connsiteY8816" fmla="*/ 1434354 h 5359243"/>
              <a:gd name="connsiteX8817" fmla="*/ 6331344 w 8191242"/>
              <a:gd name="connsiteY8817" fmla="*/ 1463760 h 5359243"/>
              <a:gd name="connsiteX8818" fmla="*/ 6315854 w 8191242"/>
              <a:gd name="connsiteY8818" fmla="*/ 1471504 h 5359243"/>
              <a:gd name="connsiteX8819" fmla="*/ 6323599 w 8191242"/>
              <a:gd name="connsiteY8819" fmla="*/ 1463760 h 5359243"/>
              <a:gd name="connsiteX8820" fmla="*/ 6308109 w 8191242"/>
              <a:gd name="connsiteY8820" fmla="*/ 1440525 h 5359243"/>
              <a:gd name="connsiteX8821" fmla="*/ 6310652 w 8191242"/>
              <a:gd name="connsiteY8821" fmla="*/ 1434354 h 5359243"/>
              <a:gd name="connsiteX8822" fmla="*/ 5895400 w 8191242"/>
              <a:gd name="connsiteY8822" fmla="*/ 1433229 h 5359243"/>
              <a:gd name="connsiteX8823" fmla="*/ 5897204 w 8191242"/>
              <a:gd name="connsiteY8823" fmla="*/ 1434397 h 5359243"/>
              <a:gd name="connsiteX8824" fmla="*/ 5895778 w 8191242"/>
              <a:gd name="connsiteY8824" fmla="*/ 1434233 h 5359243"/>
              <a:gd name="connsiteX8825" fmla="*/ 5895400 w 8191242"/>
              <a:gd name="connsiteY8825" fmla="*/ 1433229 h 5359243"/>
              <a:gd name="connsiteX8826" fmla="*/ 5941521 w 8191242"/>
              <a:gd name="connsiteY8826" fmla="*/ 1425802 h 5359243"/>
              <a:gd name="connsiteX8827" fmla="*/ 5941080 w 8191242"/>
              <a:gd name="connsiteY8827" fmla="*/ 1425883 h 5359243"/>
              <a:gd name="connsiteX8828" fmla="*/ 5936361 w 8191242"/>
              <a:gd name="connsiteY8828" fmla="*/ 1432781 h 5359243"/>
              <a:gd name="connsiteX8829" fmla="*/ 5932069 w 8191242"/>
              <a:gd name="connsiteY8829" fmla="*/ 1431161 h 5359243"/>
              <a:gd name="connsiteX8830" fmla="*/ 5935761 w 8191242"/>
              <a:gd name="connsiteY8830" fmla="*/ 1441252 h 5359243"/>
              <a:gd name="connsiteX8831" fmla="*/ 5939797 w 8191242"/>
              <a:gd name="connsiteY8831" fmla="*/ 1432228 h 5359243"/>
              <a:gd name="connsiteX8832" fmla="*/ 5968047 w 8191242"/>
              <a:gd name="connsiteY8832" fmla="*/ 1425209 h 5359243"/>
              <a:gd name="connsiteX8833" fmla="*/ 5976119 w 8191242"/>
              <a:gd name="connsiteY8833" fmla="*/ 1441249 h 5359243"/>
              <a:gd name="connsiteX8834" fmla="*/ 5969057 w 8191242"/>
              <a:gd name="connsiteY8834" fmla="*/ 1433232 h 5359243"/>
              <a:gd name="connsiteX8835" fmla="*/ 5968047 w 8191242"/>
              <a:gd name="connsiteY8835" fmla="*/ 1425209 h 5359243"/>
              <a:gd name="connsiteX8836" fmla="*/ 6355490 w 8191242"/>
              <a:gd name="connsiteY8836" fmla="*/ 1425036 h 5359243"/>
              <a:gd name="connsiteX8837" fmla="*/ 6435216 w 8191242"/>
              <a:gd name="connsiteY8837" fmla="*/ 1425036 h 5359243"/>
              <a:gd name="connsiteX8838" fmla="*/ 6451162 w 8191242"/>
              <a:gd name="connsiteY8838" fmla="*/ 1456015 h 5359243"/>
              <a:gd name="connsiteX8839" fmla="*/ 6443188 w 8191242"/>
              <a:gd name="connsiteY8839" fmla="*/ 1448271 h 5359243"/>
              <a:gd name="connsiteX8840" fmla="*/ 6419270 w 8191242"/>
              <a:gd name="connsiteY8840" fmla="*/ 1432781 h 5359243"/>
              <a:gd name="connsiteX8841" fmla="*/ 6355490 w 8191242"/>
              <a:gd name="connsiteY8841" fmla="*/ 1432781 h 5359243"/>
              <a:gd name="connsiteX8842" fmla="*/ 6355490 w 8191242"/>
              <a:gd name="connsiteY8842" fmla="*/ 1440525 h 5359243"/>
              <a:gd name="connsiteX8843" fmla="*/ 6339544 w 8191242"/>
              <a:gd name="connsiteY8843" fmla="*/ 1432781 h 5359243"/>
              <a:gd name="connsiteX8844" fmla="*/ 6339544 w 8191242"/>
              <a:gd name="connsiteY8844" fmla="*/ 1440525 h 5359243"/>
              <a:gd name="connsiteX8845" fmla="*/ 6355490 w 8191242"/>
              <a:gd name="connsiteY8845" fmla="*/ 1425036 h 5359243"/>
              <a:gd name="connsiteX8846" fmla="*/ 6284875 w 8191242"/>
              <a:gd name="connsiteY8846" fmla="*/ 1425036 h 5359243"/>
              <a:gd name="connsiteX8847" fmla="*/ 6308109 w 8191242"/>
              <a:gd name="connsiteY8847" fmla="*/ 1456015 h 5359243"/>
              <a:gd name="connsiteX8848" fmla="*/ 6300365 w 8191242"/>
              <a:gd name="connsiteY8848" fmla="*/ 1463760 h 5359243"/>
              <a:gd name="connsiteX8849" fmla="*/ 6284875 w 8191242"/>
              <a:gd name="connsiteY8849" fmla="*/ 1425036 h 5359243"/>
              <a:gd name="connsiteX8850" fmla="*/ 6490576 w 8191242"/>
              <a:gd name="connsiteY8850" fmla="*/ 1423958 h 5359243"/>
              <a:gd name="connsiteX8851" fmla="*/ 6471182 w 8191242"/>
              <a:gd name="connsiteY8851" fmla="*/ 1433186 h 5359243"/>
              <a:gd name="connsiteX8852" fmla="*/ 6443927 w 8191242"/>
              <a:gd name="connsiteY8852" fmla="*/ 1431168 h 5359243"/>
              <a:gd name="connsiteX8853" fmla="*/ 6492379 w 8191242"/>
              <a:gd name="connsiteY8853" fmla="*/ 1423102 h 5359243"/>
              <a:gd name="connsiteX8854" fmla="*/ 6493264 w 8191242"/>
              <a:gd name="connsiteY8854" fmla="*/ 1423544 h 5359243"/>
              <a:gd name="connsiteX8855" fmla="*/ 6490576 w 8191242"/>
              <a:gd name="connsiteY8855" fmla="*/ 1423958 h 5359243"/>
              <a:gd name="connsiteX8856" fmla="*/ 6266844 w 8191242"/>
              <a:gd name="connsiteY8856" fmla="*/ 1422279 h 5359243"/>
              <a:gd name="connsiteX8857" fmla="*/ 6265964 w 8191242"/>
              <a:gd name="connsiteY8857" fmla="*/ 1423216 h 5359243"/>
              <a:gd name="connsiteX8858" fmla="*/ 6266324 w 8191242"/>
              <a:gd name="connsiteY8858" fmla="*/ 1424485 h 5359243"/>
              <a:gd name="connsiteX8859" fmla="*/ 6520353 w 8191242"/>
              <a:gd name="connsiteY8859" fmla="*/ 1419358 h 5359243"/>
              <a:gd name="connsiteX8860" fmla="*/ 6508529 w 8191242"/>
              <a:gd name="connsiteY8860" fmla="*/ 1431168 h 5359243"/>
              <a:gd name="connsiteX8861" fmla="*/ 6493264 w 8191242"/>
              <a:gd name="connsiteY8861" fmla="*/ 1423544 h 5359243"/>
              <a:gd name="connsiteX8862" fmla="*/ 5791147 w 8191242"/>
              <a:gd name="connsiteY8862" fmla="*/ 1416220 h 5359243"/>
              <a:gd name="connsiteX8863" fmla="*/ 5790929 w 8191242"/>
              <a:gd name="connsiteY8863" fmla="*/ 1417719 h 5359243"/>
              <a:gd name="connsiteX8864" fmla="*/ 5792468 w 8191242"/>
              <a:gd name="connsiteY8864" fmla="*/ 1418486 h 5359243"/>
              <a:gd name="connsiteX8865" fmla="*/ 5661938 w 8191242"/>
              <a:gd name="connsiteY8865" fmla="*/ 1415357 h 5359243"/>
              <a:gd name="connsiteX8866" fmla="*/ 5662504 w 8191242"/>
              <a:gd name="connsiteY8866" fmla="*/ 1416867 h 5359243"/>
              <a:gd name="connsiteX8867" fmla="*/ 5650172 w 8191242"/>
              <a:gd name="connsiteY8867" fmla="*/ 1427844 h 5359243"/>
              <a:gd name="connsiteX8868" fmla="*/ 5650933 w 8191242"/>
              <a:gd name="connsiteY8868" fmla="*/ 1423489 h 5359243"/>
              <a:gd name="connsiteX8869" fmla="*/ 5661938 w 8191242"/>
              <a:gd name="connsiteY8869" fmla="*/ 1415357 h 5359243"/>
              <a:gd name="connsiteX8870" fmla="*/ 5781890 w 8191242"/>
              <a:gd name="connsiteY8870" fmla="*/ 1415212 h 5359243"/>
              <a:gd name="connsiteX8871" fmla="*/ 5777817 w 8191242"/>
              <a:gd name="connsiteY8871" fmla="*/ 1420345 h 5359243"/>
              <a:gd name="connsiteX8872" fmla="*/ 5782152 w 8191242"/>
              <a:gd name="connsiteY8872" fmla="*/ 1423575 h 5359243"/>
              <a:gd name="connsiteX8873" fmla="*/ 5789817 w 8191242"/>
              <a:gd name="connsiteY8873" fmla="*/ 1451222 h 5359243"/>
              <a:gd name="connsiteX8874" fmla="*/ 5796875 w 8191242"/>
              <a:gd name="connsiteY8874" fmla="*/ 1456482 h 5359243"/>
              <a:gd name="connsiteX8875" fmla="*/ 5798057 w 8191242"/>
              <a:gd name="connsiteY8875" fmla="*/ 1455065 h 5359243"/>
              <a:gd name="connsiteX8876" fmla="*/ 5797225 w 8191242"/>
              <a:gd name="connsiteY8876" fmla="*/ 1444435 h 5359243"/>
              <a:gd name="connsiteX8877" fmla="*/ 5790071 w 8191242"/>
              <a:gd name="connsiteY8877" fmla="*/ 1425334 h 5359243"/>
              <a:gd name="connsiteX8878" fmla="*/ 5796204 w 8191242"/>
              <a:gd name="connsiteY8878" fmla="*/ 1427344 h 5359243"/>
              <a:gd name="connsiteX8879" fmla="*/ 5790813 w 8191242"/>
              <a:gd name="connsiteY8879" fmla="*/ 1418509 h 5359243"/>
              <a:gd name="connsiteX8880" fmla="*/ 5790119 w 8191242"/>
              <a:gd name="connsiteY8880" fmla="*/ 1423279 h 5359243"/>
              <a:gd name="connsiteX8881" fmla="*/ 5782919 w 8191242"/>
              <a:gd name="connsiteY8881" fmla="*/ 1424287 h 5359243"/>
              <a:gd name="connsiteX8882" fmla="*/ 5781890 w 8191242"/>
              <a:gd name="connsiteY8882" fmla="*/ 1415212 h 5359243"/>
              <a:gd name="connsiteX8883" fmla="*/ 6524680 w 8191242"/>
              <a:gd name="connsiteY8883" fmla="*/ 1415032 h 5359243"/>
              <a:gd name="connsiteX8884" fmla="*/ 6528641 w 8191242"/>
              <a:gd name="connsiteY8884" fmla="*/ 1418077 h 5359243"/>
              <a:gd name="connsiteX8885" fmla="*/ 6520353 w 8191242"/>
              <a:gd name="connsiteY8885" fmla="*/ 1419358 h 5359243"/>
              <a:gd name="connsiteX8886" fmla="*/ 5539334 w 8191242"/>
              <a:gd name="connsiteY8886" fmla="*/ 1414635 h 5359243"/>
              <a:gd name="connsiteX8887" fmla="*/ 5543119 w 8191242"/>
              <a:gd name="connsiteY8887" fmla="*/ 1422748 h 5359243"/>
              <a:gd name="connsiteX8888" fmla="*/ 5548159 w 8191242"/>
              <a:gd name="connsiteY8888" fmla="*/ 1438852 h 5359243"/>
              <a:gd name="connsiteX8889" fmla="*/ 5549378 w 8191242"/>
              <a:gd name="connsiteY8889" fmla="*/ 1441285 h 5359243"/>
              <a:gd name="connsiteX8890" fmla="*/ 5558747 w 8191242"/>
              <a:gd name="connsiteY8890" fmla="*/ 1439836 h 5359243"/>
              <a:gd name="connsiteX8891" fmla="*/ 5559012 w 8191242"/>
              <a:gd name="connsiteY8891" fmla="*/ 1438252 h 5359243"/>
              <a:gd name="connsiteX8892" fmla="*/ 5550091 w 8191242"/>
              <a:gd name="connsiteY8892" fmla="*/ 1431710 h 5359243"/>
              <a:gd name="connsiteX8893" fmla="*/ 5543882 w 8191242"/>
              <a:gd name="connsiteY8893" fmla="*/ 1415013 h 5359243"/>
              <a:gd name="connsiteX8894" fmla="*/ 5976121 w 8191242"/>
              <a:gd name="connsiteY8894" fmla="*/ 1409166 h 5359243"/>
              <a:gd name="connsiteX8895" fmla="*/ 5973265 w 8191242"/>
              <a:gd name="connsiteY8895" fmla="*/ 1413198 h 5359243"/>
              <a:gd name="connsiteX8896" fmla="*/ 5976121 w 8191242"/>
              <a:gd name="connsiteY8896" fmla="*/ 1418518 h 5359243"/>
              <a:gd name="connsiteX8897" fmla="*/ 5959975 w 8191242"/>
              <a:gd name="connsiteY8897" fmla="*/ 1409166 h 5359243"/>
              <a:gd name="connsiteX8898" fmla="*/ 5959576 w 8191242"/>
              <a:gd name="connsiteY8898" fmla="*/ 1410136 h 5359243"/>
              <a:gd name="connsiteX8899" fmla="*/ 5959232 w 8191242"/>
              <a:gd name="connsiteY8899" fmla="*/ 1420801 h 5359243"/>
              <a:gd name="connsiteX8900" fmla="*/ 5954410 w 8191242"/>
              <a:gd name="connsiteY8900" fmla="*/ 1422688 h 5359243"/>
              <a:gd name="connsiteX8901" fmla="*/ 5950895 w 8191242"/>
              <a:gd name="connsiteY8901" fmla="*/ 1431226 h 5359243"/>
              <a:gd name="connsiteX8902" fmla="*/ 5959975 w 8191242"/>
              <a:gd name="connsiteY8902" fmla="*/ 1465316 h 5359243"/>
              <a:gd name="connsiteX8903" fmla="*/ 5976121 w 8191242"/>
              <a:gd name="connsiteY8903" fmla="*/ 1457296 h 5359243"/>
              <a:gd name="connsiteX8904" fmla="*/ 5984193 w 8191242"/>
              <a:gd name="connsiteY8904" fmla="*/ 1489379 h 5359243"/>
              <a:gd name="connsiteX8905" fmla="*/ 5976121 w 8191242"/>
              <a:gd name="connsiteY8905" fmla="*/ 1489379 h 5359243"/>
              <a:gd name="connsiteX8906" fmla="*/ 5992265 w 8191242"/>
              <a:gd name="connsiteY8906" fmla="*/ 1529487 h 5359243"/>
              <a:gd name="connsiteX8907" fmla="*/ 5968047 w 8191242"/>
              <a:gd name="connsiteY8907" fmla="*/ 1513443 h 5359243"/>
              <a:gd name="connsiteX8908" fmla="*/ 5976121 w 8191242"/>
              <a:gd name="connsiteY8908" fmla="*/ 1521466 h 5359243"/>
              <a:gd name="connsiteX8909" fmla="*/ 5968047 w 8191242"/>
              <a:gd name="connsiteY8909" fmla="*/ 1473337 h 5359243"/>
              <a:gd name="connsiteX8910" fmla="*/ 5959849 w 8191242"/>
              <a:gd name="connsiteY8910" fmla="*/ 1495521 h 5359243"/>
              <a:gd name="connsiteX8911" fmla="*/ 5959397 w 8191242"/>
              <a:gd name="connsiteY8911" fmla="*/ 1497225 h 5359243"/>
              <a:gd name="connsiteX8912" fmla="*/ 5959595 w 8191242"/>
              <a:gd name="connsiteY8912" fmla="*/ 1497645 h 5359243"/>
              <a:gd name="connsiteX8913" fmla="*/ 5959278 w 8191242"/>
              <a:gd name="connsiteY8913" fmla="*/ 1497670 h 5359243"/>
              <a:gd name="connsiteX8914" fmla="*/ 5956949 w 8191242"/>
              <a:gd name="connsiteY8914" fmla="*/ 1506425 h 5359243"/>
              <a:gd name="connsiteX8915" fmla="*/ 5951904 w 8191242"/>
              <a:gd name="connsiteY8915" fmla="*/ 1521466 h 5359243"/>
              <a:gd name="connsiteX8916" fmla="*/ 5919616 w 8191242"/>
              <a:gd name="connsiteY8916" fmla="*/ 1449273 h 5359243"/>
              <a:gd name="connsiteX8917" fmla="*/ 5943832 w 8191242"/>
              <a:gd name="connsiteY8917" fmla="*/ 1465316 h 5359243"/>
              <a:gd name="connsiteX8918" fmla="*/ 5935761 w 8191242"/>
              <a:gd name="connsiteY8918" fmla="*/ 1442255 h 5359243"/>
              <a:gd name="connsiteX8919" fmla="*/ 5930168 w 8191242"/>
              <a:gd name="connsiteY8919" fmla="*/ 1430444 h 5359243"/>
              <a:gd name="connsiteX8920" fmla="*/ 5929947 w 8191242"/>
              <a:gd name="connsiteY8920" fmla="*/ 1430361 h 5359243"/>
              <a:gd name="connsiteX8921" fmla="*/ 5930018 w 8191242"/>
              <a:gd name="connsiteY8921" fmla="*/ 1430125 h 5359243"/>
              <a:gd name="connsiteX8922" fmla="*/ 5927689 w 8191242"/>
              <a:gd name="connsiteY8922" fmla="*/ 1425209 h 5359243"/>
              <a:gd name="connsiteX8923" fmla="*/ 5930455 w 8191242"/>
              <a:gd name="connsiteY8923" fmla="*/ 1428644 h 5359243"/>
              <a:gd name="connsiteX8924" fmla="*/ 5931520 w 8191242"/>
              <a:gd name="connsiteY8924" fmla="*/ 1425036 h 5359243"/>
              <a:gd name="connsiteX8925" fmla="*/ 5943745 w 8191242"/>
              <a:gd name="connsiteY8925" fmla="*/ 1417514 h 5359243"/>
              <a:gd name="connsiteX8926" fmla="*/ 5943832 w 8191242"/>
              <a:gd name="connsiteY8926" fmla="*/ 1417189 h 5359243"/>
              <a:gd name="connsiteX8927" fmla="*/ 5918608 w 8191242"/>
              <a:gd name="connsiteY8927" fmla="*/ 1428216 h 5359243"/>
              <a:gd name="connsiteX8928" fmla="*/ 5912341 w 8191242"/>
              <a:gd name="connsiteY8928" fmla="*/ 1454012 h 5359243"/>
              <a:gd name="connsiteX8929" fmla="*/ 5909148 w 8191242"/>
              <a:gd name="connsiteY8929" fmla="*/ 1442128 h 5359243"/>
              <a:gd name="connsiteX8930" fmla="*/ 5897204 w 8191242"/>
              <a:gd name="connsiteY8930" fmla="*/ 1434397 h 5359243"/>
              <a:gd name="connsiteX8931" fmla="*/ 5904481 w 8191242"/>
              <a:gd name="connsiteY8931" fmla="*/ 1435236 h 5359243"/>
              <a:gd name="connsiteX8932" fmla="*/ 5919616 w 8191242"/>
              <a:gd name="connsiteY8932" fmla="*/ 1425209 h 5359243"/>
              <a:gd name="connsiteX8933" fmla="*/ 5895400 w 8191242"/>
              <a:gd name="connsiteY8933" fmla="*/ 1417189 h 5359243"/>
              <a:gd name="connsiteX8934" fmla="*/ 5887328 w 8191242"/>
              <a:gd name="connsiteY8934" fmla="*/ 1433229 h 5359243"/>
              <a:gd name="connsiteX8935" fmla="*/ 5865760 w 8191242"/>
              <a:gd name="connsiteY8935" fmla="*/ 1427590 h 5359243"/>
              <a:gd name="connsiteX8936" fmla="*/ 5865363 w 8191242"/>
              <a:gd name="connsiteY8936" fmla="*/ 1426907 h 5359243"/>
              <a:gd name="connsiteX8937" fmla="*/ 5866234 w 8191242"/>
              <a:gd name="connsiteY8937" fmla="*/ 1441430 h 5359243"/>
              <a:gd name="connsiteX8938" fmla="*/ 5873435 w 8191242"/>
              <a:gd name="connsiteY8938" fmla="*/ 1464626 h 5359243"/>
              <a:gd name="connsiteX8939" fmla="*/ 5873435 w 8191242"/>
              <a:gd name="connsiteY8939" fmla="*/ 1432356 h 5359243"/>
              <a:gd name="connsiteX8940" fmla="*/ 5884749 w 8191242"/>
              <a:gd name="connsiteY8940" fmla="*/ 1457566 h 5359243"/>
              <a:gd name="connsiteX8941" fmla="*/ 5887413 w 8191242"/>
              <a:gd name="connsiteY8941" fmla="*/ 1473759 h 5359243"/>
              <a:gd name="connsiteX8942" fmla="*/ 5887568 w 8191242"/>
              <a:gd name="connsiteY8942" fmla="*/ 1471504 h 5359243"/>
              <a:gd name="connsiteX8943" fmla="*/ 5894656 w 8191242"/>
              <a:gd name="connsiteY8943" fmla="*/ 1478910 h 5359243"/>
              <a:gd name="connsiteX8944" fmla="*/ 5894391 w 8191242"/>
              <a:gd name="connsiteY8944" fmla="*/ 1472336 h 5359243"/>
              <a:gd name="connsiteX8945" fmla="*/ 5887328 w 8191242"/>
              <a:gd name="connsiteY8945" fmla="*/ 1441252 h 5359243"/>
              <a:gd name="connsiteX8946" fmla="*/ 5903472 w 8191242"/>
              <a:gd name="connsiteY8946" fmla="*/ 1497402 h 5359243"/>
              <a:gd name="connsiteX8947" fmla="*/ 5908772 w 8191242"/>
              <a:gd name="connsiteY8947" fmla="*/ 1480645 h 5359243"/>
              <a:gd name="connsiteX8948" fmla="*/ 5905382 w 8191242"/>
              <a:gd name="connsiteY8948" fmla="*/ 1473442 h 5359243"/>
              <a:gd name="connsiteX8949" fmla="*/ 5912040 w 8191242"/>
              <a:gd name="connsiteY8949" fmla="*/ 1458407 h 5359243"/>
              <a:gd name="connsiteX8950" fmla="*/ 5911544 w 8191242"/>
              <a:gd name="connsiteY8950" fmla="*/ 1457296 h 5359243"/>
              <a:gd name="connsiteX8951" fmla="*/ 5912341 w 8191242"/>
              <a:gd name="connsiteY8951" fmla="*/ 1454012 h 5359243"/>
              <a:gd name="connsiteX8952" fmla="*/ 5912963 w 8191242"/>
              <a:gd name="connsiteY8952" fmla="*/ 1456325 h 5359243"/>
              <a:gd name="connsiteX8953" fmla="*/ 5913126 w 8191242"/>
              <a:gd name="connsiteY8953" fmla="*/ 1455955 h 5359243"/>
              <a:gd name="connsiteX8954" fmla="*/ 5920872 w 8191242"/>
              <a:gd name="connsiteY8954" fmla="*/ 1456984 h 5359243"/>
              <a:gd name="connsiteX8955" fmla="*/ 5916969 w 8191242"/>
              <a:gd name="connsiteY8955" fmla="*/ 1469424 h 5359243"/>
              <a:gd name="connsiteX8956" fmla="*/ 5919616 w 8191242"/>
              <a:gd name="connsiteY8956" fmla="*/ 1475341 h 5359243"/>
              <a:gd name="connsiteX8957" fmla="*/ 5927689 w 8191242"/>
              <a:gd name="connsiteY8957" fmla="*/ 1481360 h 5359243"/>
              <a:gd name="connsiteX8958" fmla="*/ 5920036 w 8191242"/>
              <a:gd name="connsiteY8958" fmla="*/ 1485220 h 5359243"/>
              <a:gd name="connsiteX8959" fmla="*/ 5918451 w 8191242"/>
              <a:gd name="connsiteY8959" fmla="*/ 1491956 h 5359243"/>
              <a:gd name="connsiteX8960" fmla="*/ 5917835 w 8191242"/>
              <a:gd name="connsiteY8960" fmla="*/ 1491718 h 5359243"/>
              <a:gd name="connsiteX8961" fmla="*/ 5916589 w 8191242"/>
              <a:gd name="connsiteY8961" fmla="*/ 1496400 h 5359243"/>
              <a:gd name="connsiteX8962" fmla="*/ 5911544 w 8191242"/>
              <a:gd name="connsiteY8962" fmla="*/ 1529487 h 5359243"/>
              <a:gd name="connsiteX8963" fmla="*/ 5911544 w 8191242"/>
              <a:gd name="connsiteY8963" fmla="*/ 1505423 h 5359243"/>
              <a:gd name="connsiteX8964" fmla="*/ 5905379 w 8191242"/>
              <a:gd name="connsiteY8964" fmla="*/ 1508595 h 5359243"/>
              <a:gd name="connsiteX8965" fmla="*/ 5906738 w 8191242"/>
              <a:gd name="connsiteY8965" fmla="*/ 1515458 h 5359243"/>
              <a:gd name="connsiteX8966" fmla="*/ 5902478 w 8191242"/>
              <a:gd name="connsiteY8966" fmla="*/ 1522330 h 5359243"/>
              <a:gd name="connsiteX8967" fmla="*/ 5902465 w 8191242"/>
              <a:gd name="connsiteY8967" fmla="*/ 1522329 h 5359243"/>
              <a:gd name="connsiteX8968" fmla="*/ 5902463 w 8191242"/>
              <a:gd name="connsiteY8968" fmla="*/ 1522343 h 5359243"/>
              <a:gd name="connsiteX8969" fmla="*/ 5902218 w 8191242"/>
              <a:gd name="connsiteY8969" fmla="*/ 1522313 h 5359243"/>
              <a:gd name="connsiteX8970" fmla="*/ 5895535 w 8191242"/>
              <a:gd name="connsiteY8970" fmla="*/ 1521848 h 5359243"/>
              <a:gd name="connsiteX8971" fmla="*/ 5900676 w 8191242"/>
              <a:gd name="connsiteY8971" fmla="*/ 1536321 h 5359243"/>
              <a:gd name="connsiteX8972" fmla="*/ 5902135 w 8191242"/>
              <a:gd name="connsiteY8972" fmla="*/ 1537000 h 5359243"/>
              <a:gd name="connsiteX8973" fmla="*/ 5911129 w 8191242"/>
              <a:gd name="connsiteY8973" fmla="*/ 1529928 h 5359243"/>
              <a:gd name="connsiteX8974" fmla="*/ 5911129 w 8191242"/>
              <a:gd name="connsiteY8974" fmla="*/ 1538010 h 5359243"/>
              <a:gd name="connsiteX8975" fmla="*/ 5911129 w 8191242"/>
              <a:gd name="connsiteY8975" fmla="*/ 1547221 h 5359243"/>
              <a:gd name="connsiteX8976" fmla="*/ 5921864 w 8191242"/>
              <a:gd name="connsiteY8976" fmla="*/ 1545569 h 5359243"/>
              <a:gd name="connsiteX8977" fmla="*/ 5921840 w 8191242"/>
              <a:gd name="connsiteY8977" fmla="*/ 1545167 h 5359243"/>
              <a:gd name="connsiteX8978" fmla="*/ 5920872 w 8191242"/>
              <a:gd name="connsiteY8978" fmla="*/ 1529914 h 5359243"/>
              <a:gd name="connsiteX8979" fmla="*/ 5946042 w 8191242"/>
              <a:gd name="connsiteY8979" fmla="*/ 1537982 h 5359243"/>
              <a:gd name="connsiteX8980" fmla="*/ 5947830 w 8191242"/>
              <a:gd name="connsiteY8980" fmla="*/ 1537450 h 5359243"/>
              <a:gd name="connsiteX8981" fmla="*/ 5943137 w 8191242"/>
              <a:gd name="connsiteY8981" fmla="*/ 1533444 h 5359243"/>
              <a:gd name="connsiteX8982" fmla="*/ 5936361 w 8191242"/>
              <a:gd name="connsiteY8982" fmla="*/ 1529972 h 5359243"/>
              <a:gd name="connsiteX8983" fmla="*/ 5928616 w 8191242"/>
              <a:gd name="connsiteY8983" fmla="*/ 1497056 h 5359243"/>
              <a:gd name="connsiteX8984" fmla="*/ 5934425 w 8191242"/>
              <a:gd name="connsiteY8984" fmla="*/ 1496285 h 5359243"/>
              <a:gd name="connsiteX8985" fmla="*/ 5951851 w 8191242"/>
              <a:gd name="connsiteY8985" fmla="*/ 1521744 h 5359243"/>
              <a:gd name="connsiteX8986" fmla="*/ 5951851 w 8191242"/>
              <a:gd name="connsiteY8986" fmla="*/ 1529972 h 5359243"/>
              <a:gd name="connsiteX8987" fmla="*/ 5952957 w 8191242"/>
              <a:gd name="connsiteY8987" fmla="*/ 1535924 h 5359243"/>
              <a:gd name="connsiteX8988" fmla="*/ 5957901 w 8191242"/>
              <a:gd name="connsiteY8988" fmla="*/ 1534453 h 5359243"/>
              <a:gd name="connsiteX8989" fmla="*/ 5959595 w 8191242"/>
              <a:gd name="connsiteY8989" fmla="*/ 1521847 h 5359243"/>
              <a:gd name="connsiteX8990" fmla="*/ 5975085 w 8191242"/>
              <a:gd name="connsiteY8990" fmla="*/ 1546050 h 5359243"/>
              <a:gd name="connsiteX8991" fmla="*/ 5944106 w 8191242"/>
              <a:gd name="connsiteY8991" fmla="*/ 1546050 h 5359243"/>
              <a:gd name="connsiteX8992" fmla="*/ 5951851 w 8191242"/>
              <a:gd name="connsiteY8992" fmla="*/ 1618658 h 5359243"/>
              <a:gd name="connsiteX8993" fmla="*/ 5936361 w 8191242"/>
              <a:gd name="connsiteY8993" fmla="*/ 1554119 h 5359243"/>
              <a:gd name="connsiteX8994" fmla="*/ 5936361 w 8191242"/>
              <a:gd name="connsiteY8994" fmla="*/ 1610591 h 5359243"/>
              <a:gd name="connsiteX8995" fmla="*/ 5928616 w 8191242"/>
              <a:gd name="connsiteY8995" fmla="*/ 1594455 h 5359243"/>
              <a:gd name="connsiteX8996" fmla="*/ 5913126 w 8191242"/>
              <a:gd name="connsiteY8996" fmla="*/ 1562186 h 5359243"/>
              <a:gd name="connsiteX8997" fmla="*/ 5920872 w 8191242"/>
              <a:gd name="connsiteY8997" fmla="*/ 1569623 h 5359243"/>
              <a:gd name="connsiteX8998" fmla="*/ 5921822 w 8191242"/>
              <a:gd name="connsiteY8998" fmla="*/ 1565474 h 5359243"/>
              <a:gd name="connsiteX8999" fmla="*/ 5911129 w 8191242"/>
              <a:gd name="connsiteY8999" fmla="*/ 1558374 h 5359243"/>
              <a:gd name="connsiteX9000" fmla="*/ 5911129 w 8191242"/>
              <a:gd name="connsiteY9000" fmla="*/ 1562153 h 5359243"/>
              <a:gd name="connsiteX9001" fmla="*/ 5919616 w 8191242"/>
              <a:gd name="connsiteY9001" fmla="*/ 1577614 h 5359243"/>
              <a:gd name="connsiteX9002" fmla="*/ 5905697 w 8191242"/>
              <a:gd name="connsiteY9002" fmla="*/ 1574651 h 5359243"/>
              <a:gd name="connsiteX9003" fmla="*/ 5913127 w 8191242"/>
              <a:gd name="connsiteY9003" fmla="*/ 1591551 h 5359243"/>
              <a:gd name="connsiteX9004" fmla="*/ 5919123 w 8191242"/>
              <a:gd name="connsiteY9004" fmla="*/ 1618826 h 5359243"/>
              <a:gd name="connsiteX9005" fmla="*/ 5911129 w 8191242"/>
              <a:gd name="connsiteY9005" fmla="*/ 1594582 h 5359243"/>
              <a:gd name="connsiteX9006" fmla="*/ 5903133 w 8191242"/>
              <a:gd name="connsiteY9006" fmla="*/ 1618826 h 5359243"/>
              <a:gd name="connsiteX9007" fmla="*/ 5903133 w 8191242"/>
              <a:gd name="connsiteY9007" fmla="*/ 1634989 h 5359243"/>
              <a:gd name="connsiteX9008" fmla="*/ 5914375 w 8191242"/>
              <a:gd name="connsiteY9008" fmla="*/ 1633852 h 5359243"/>
              <a:gd name="connsiteX9009" fmla="*/ 5919123 w 8191242"/>
              <a:gd name="connsiteY9009" fmla="*/ 1643070 h 5359243"/>
              <a:gd name="connsiteX9010" fmla="*/ 5872154 w 8191242"/>
              <a:gd name="connsiteY9010" fmla="*/ 1649852 h 5359243"/>
              <a:gd name="connsiteX9011" fmla="*/ 5878152 w 8191242"/>
              <a:gd name="connsiteY9011" fmla="*/ 1642061 h 5359243"/>
              <a:gd name="connsiteX9012" fmla="*/ 5879150 w 8191242"/>
              <a:gd name="connsiteY9012" fmla="*/ 1626908 h 5359243"/>
              <a:gd name="connsiteX9013" fmla="*/ 5895139 w 8191242"/>
              <a:gd name="connsiteY9013" fmla="*/ 1643070 h 5359243"/>
              <a:gd name="connsiteX9014" fmla="*/ 5887145 w 8191242"/>
              <a:gd name="connsiteY9014" fmla="*/ 1602664 h 5359243"/>
              <a:gd name="connsiteX9015" fmla="*/ 5895139 w 8191242"/>
              <a:gd name="connsiteY9015" fmla="*/ 1618826 h 5359243"/>
              <a:gd name="connsiteX9016" fmla="*/ 5895139 w 8191242"/>
              <a:gd name="connsiteY9016" fmla="*/ 1586500 h 5359243"/>
              <a:gd name="connsiteX9017" fmla="*/ 5863160 w 8191242"/>
              <a:gd name="connsiteY9017" fmla="*/ 1602664 h 5359243"/>
              <a:gd name="connsiteX9018" fmla="*/ 5887145 w 8191242"/>
              <a:gd name="connsiteY9018" fmla="*/ 1610745 h 5359243"/>
              <a:gd name="connsiteX9019" fmla="*/ 5871156 w 8191242"/>
              <a:gd name="connsiteY9019" fmla="*/ 1626908 h 5359243"/>
              <a:gd name="connsiteX9020" fmla="*/ 5855167 w 8191242"/>
              <a:gd name="connsiteY9020" fmla="*/ 1594582 h 5359243"/>
              <a:gd name="connsiteX9021" fmla="*/ 5855167 w 8191242"/>
              <a:gd name="connsiteY9021" fmla="*/ 1618826 h 5359243"/>
              <a:gd name="connsiteX9022" fmla="*/ 5852550 w 8191242"/>
              <a:gd name="connsiteY9022" fmla="*/ 1627403 h 5359243"/>
              <a:gd name="connsiteX9023" fmla="*/ 5839177 w 8191242"/>
              <a:gd name="connsiteY9023" fmla="*/ 1629937 h 5359243"/>
              <a:gd name="connsiteX9024" fmla="*/ 5823188 w 8191242"/>
              <a:gd name="connsiteY9024" fmla="*/ 1626908 h 5359243"/>
              <a:gd name="connsiteX9025" fmla="*/ 5839177 w 8191242"/>
              <a:gd name="connsiteY9025" fmla="*/ 1618826 h 5359243"/>
              <a:gd name="connsiteX9026" fmla="*/ 5831183 w 8191242"/>
              <a:gd name="connsiteY9026" fmla="*/ 1570338 h 5359243"/>
              <a:gd name="connsiteX9027" fmla="*/ 5839177 w 8191242"/>
              <a:gd name="connsiteY9027" fmla="*/ 1594582 h 5359243"/>
              <a:gd name="connsiteX9028" fmla="*/ 5863160 w 8191242"/>
              <a:gd name="connsiteY9028" fmla="*/ 1586500 h 5359243"/>
              <a:gd name="connsiteX9029" fmla="*/ 5859164 w 8191242"/>
              <a:gd name="connsiteY9029" fmla="*/ 1577408 h 5359243"/>
              <a:gd name="connsiteX9030" fmla="*/ 5856028 w 8191242"/>
              <a:gd name="connsiteY9030" fmla="*/ 1565521 h 5359243"/>
              <a:gd name="connsiteX9031" fmla="*/ 5854743 w 8191242"/>
              <a:gd name="connsiteY9031" fmla="*/ 1564673 h 5359243"/>
              <a:gd name="connsiteX9032" fmla="*/ 5855705 w 8191242"/>
              <a:gd name="connsiteY9032" fmla="*/ 1564295 h 5359243"/>
              <a:gd name="connsiteX9033" fmla="*/ 5855167 w 8191242"/>
              <a:gd name="connsiteY9033" fmla="*/ 1562254 h 5359243"/>
              <a:gd name="connsiteX9034" fmla="*/ 5857495 w 8191242"/>
              <a:gd name="connsiteY9034" fmla="*/ 1563592 h 5359243"/>
              <a:gd name="connsiteX9035" fmla="*/ 5858131 w 8191242"/>
              <a:gd name="connsiteY9035" fmla="*/ 1563341 h 5359243"/>
              <a:gd name="connsiteX9036" fmla="*/ 5867811 w 8191242"/>
              <a:gd name="connsiteY9036" fmla="*/ 1552693 h 5359243"/>
              <a:gd name="connsiteX9037" fmla="*/ 5868780 w 8191242"/>
              <a:gd name="connsiteY9037" fmla="*/ 1568182 h 5359243"/>
              <a:gd name="connsiteX9038" fmla="*/ 5868816 w 8191242"/>
              <a:gd name="connsiteY9038" fmla="*/ 1570095 h 5359243"/>
              <a:gd name="connsiteX9039" fmla="*/ 5871655 w 8191242"/>
              <a:gd name="connsiteY9039" fmla="*/ 1571726 h 5359243"/>
              <a:gd name="connsiteX9040" fmla="*/ 5903133 w 8191242"/>
              <a:gd name="connsiteY9040" fmla="*/ 1586500 h 5359243"/>
              <a:gd name="connsiteX9041" fmla="*/ 5901759 w 8191242"/>
              <a:gd name="connsiteY9041" fmla="*/ 1574378 h 5359243"/>
              <a:gd name="connsiteX9042" fmla="*/ 5899630 w 8191242"/>
              <a:gd name="connsiteY9042" fmla="*/ 1563689 h 5359243"/>
              <a:gd name="connsiteX9043" fmla="*/ 5897418 w 8191242"/>
              <a:gd name="connsiteY9043" fmla="*/ 1559567 h 5359243"/>
              <a:gd name="connsiteX9044" fmla="*/ 5897406 w 8191242"/>
              <a:gd name="connsiteY9044" fmla="*/ 1559524 h 5359243"/>
              <a:gd name="connsiteX9045" fmla="*/ 5890504 w 8191242"/>
              <a:gd name="connsiteY9045" fmla="*/ 1561647 h 5359243"/>
              <a:gd name="connsiteX9046" fmla="*/ 5875559 w 8191242"/>
              <a:gd name="connsiteY9046" fmla="*/ 1560438 h 5359243"/>
              <a:gd name="connsiteX9047" fmla="*/ 5894436 w 8191242"/>
              <a:gd name="connsiteY9047" fmla="*/ 1549788 h 5359243"/>
              <a:gd name="connsiteX9048" fmla="*/ 5894675 w 8191242"/>
              <a:gd name="connsiteY9048" fmla="*/ 1549751 h 5359243"/>
              <a:gd name="connsiteX9049" fmla="*/ 5892373 w 8191242"/>
              <a:gd name="connsiteY9049" fmla="*/ 1541519 h 5359243"/>
              <a:gd name="connsiteX9050" fmla="*/ 5891939 w 8191242"/>
              <a:gd name="connsiteY9050" fmla="*/ 1540485 h 5359243"/>
              <a:gd name="connsiteX9051" fmla="*/ 5887145 w 8191242"/>
              <a:gd name="connsiteY9051" fmla="*/ 1538010 h 5359243"/>
              <a:gd name="connsiteX9052" fmla="*/ 5890091 w 8191242"/>
              <a:gd name="connsiteY9052" fmla="*/ 1536077 h 5359243"/>
              <a:gd name="connsiteX9053" fmla="*/ 5887328 w 8191242"/>
              <a:gd name="connsiteY9053" fmla="*/ 1529487 h 5359243"/>
              <a:gd name="connsiteX9054" fmla="*/ 5887328 w 8191242"/>
              <a:gd name="connsiteY9054" fmla="*/ 1545530 h 5359243"/>
              <a:gd name="connsiteX9055" fmla="*/ 5885058 w 8191242"/>
              <a:gd name="connsiteY9055" fmla="*/ 1510562 h 5359243"/>
              <a:gd name="connsiteX9056" fmla="*/ 5888043 w 8191242"/>
              <a:gd name="connsiteY9056" fmla="*/ 1509078 h 5359243"/>
              <a:gd name="connsiteX9057" fmla="*/ 5883308 w 8191242"/>
              <a:gd name="connsiteY9057" fmla="*/ 1500547 h 5359243"/>
              <a:gd name="connsiteX9058" fmla="*/ 5881760 w 8191242"/>
              <a:gd name="connsiteY9058" fmla="*/ 1493005 h 5359243"/>
              <a:gd name="connsiteX9059" fmla="*/ 5886504 w 8191242"/>
              <a:gd name="connsiteY9059" fmla="*/ 1487063 h 5359243"/>
              <a:gd name="connsiteX9060" fmla="*/ 5886597 w 8191242"/>
              <a:gd name="connsiteY9060" fmla="*/ 1485712 h 5359243"/>
              <a:gd name="connsiteX9061" fmla="*/ 5882692 w 8191242"/>
              <a:gd name="connsiteY9061" fmla="*/ 1482022 h 5359243"/>
              <a:gd name="connsiteX9062" fmla="*/ 5880635 w 8191242"/>
              <a:gd name="connsiteY9062" fmla="*/ 1477483 h 5359243"/>
              <a:gd name="connsiteX9063" fmla="*/ 5879077 w 8191242"/>
              <a:gd name="connsiteY9063" fmla="*/ 1479937 h 5359243"/>
              <a:gd name="connsiteX9064" fmla="*/ 5881760 w 8191242"/>
              <a:gd name="connsiteY9064" fmla="*/ 1493005 h 5359243"/>
              <a:gd name="connsiteX9065" fmla="*/ 5879050 w 8191242"/>
              <a:gd name="connsiteY9065" fmla="*/ 1496398 h 5359243"/>
              <a:gd name="connsiteX9066" fmla="*/ 5879050 w 8191242"/>
              <a:gd name="connsiteY9066" fmla="*/ 1484989 h 5359243"/>
              <a:gd name="connsiteX9067" fmla="*/ 5879050 w 8191242"/>
              <a:gd name="connsiteY9067" fmla="*/ 1479981 h 5359243"/>
              <a:gd name="connsiteX9068" fmla="*/ 5873435 w 8191242"/>
              <a:gd name="connsiteY9068" fmla="*/ 1488828 h 5359243"/>
              <a:gd name="connsiteX9069" fmla="*/ 5840521 w 8191242"/>
              <a:gd name="connsiteY9069" fmla="*/ 1432356 h 5359243"/>
              <a:gd name="connsiteX9070" fmla="*/ 5840521 w 8191242"/>
              <a:gd name="connsiteY9070" fmla="*/ 1480762 h 5359243"/>
              <a:gd name="connsiteX9071" fmla="*/ 5832291 w 8191242"/>
              <a:gd name="connsiteY9071" fmla="*/ 1432356 h 5359243"/>
              <a:gd name="connsiteX9072" fmla="*/ 5811719 w 8191242"/>
              <a:gd name="connsiteY9072" fmla="*/ 1433363 h 5359243"/>
              <a:gd name="connsiteX9073" fmla="*/ 5806052 w 8191242"/>
              <a:gd name="connsiteY9073" fmla="*/ 1432337 h 5359243"/>
              <a:gd name="connsiteX9074" fmla="*/ 5809615 w 8191242"/>
              <a:gd name="connsiteY9074" fmla="*/ 1437648 h 5359243"/>
              <a:gd name="connsiteX9075" fmla="*/ 5814596 w 8191242"/>
              <a:gd name="connsiteY9075" fmla="*/ 1433376 h 5359243"/>
              <a:gd name="connsiteX9076" fmla="*/ 5806422 w 8191242"/>
              <a:gd name="connsiteY9076" fmla="*/ 1441419 h 5359243"/>
              <a:gd name="connsiteX9077" fmla="*/ 5803995 w 8191242"/>
              <a:gd name="connsiteY9077" fmla="*/ 1454954 h 5359243"/>
              <a:gd name="connsiteX9078" fmla="*/ 5806214 w 8191242"/>
              <a:gd name="connsiteY9078" fmla="*/ 1454954 h 5359243"/>
              <a:gd name="connsiteX9079" fmla="*/ 5806214 w 8191242"/>
              <a:gd name="connsiteY9079" fmla="*/ 1479110 h 5359243"/>
              <a:gd name="connsiteX9080" fmla="*/ 5806074 w 8191242"/>
              <a:gd name="connsiteY9080" fmla="*/ 1479000 h 5359243"/>
              <a:gd name="connsiteX9081" fmla="*/ 5806422 w 8191242"/>
              <a:gd name="connsiteY9081" fmla="*/ 1481633 h 5359243"/>
              <a:gd name="connsiteX9082" fmla="*/ 5823795 w 8191242"/>
              <a:gd name="connsiteY9082" fmla="*/ 1496713 h 5359243"/>
              <a:gd name="connsiteX9083" fmla="*/ 5835852 w 8191242"/>
              <a:gd name="connsiteY9083" fmla="*/ 1501355 h 5359243"/>
              <a:gd name="connsiteX9084" fmla="*/ 5831805 w 8191242"/>
              <a:gd name="connsiteY9084" fmla="*/ 1497056 h 5359243"/>
              <a:gd name="connsiteX9085" fmla="*/ 5839550 w 8191242"/>
              <a:gd name="connsiteY9085" fmla="*/ 1488828 h 5359243"/>
              <a:gd name="connsiteX9086" fmla="*/ 5855040 w 8191242"/>
              <a:gd name="connsiteY9086" fmla="*/ 1513514 h 5359243"/>
              <a:gd name="connsiteX9087" fmla="*/ 5862784 w 8191242"/>
              <a:gd name="connsiteY9087" fmla="*/ 1505287 h 5359243"/>
              <a:gd name="connsiteX9088" fmla="*/ 5870529 w 8191242"/>
              <a:gd name="connsiteY9088" fmla="*/ 1513514 h 5359243"/>
              <a:gd name="connsiteX9089" fmla="*/ 5878274 w 8191242"/>
              <a:gd name="connsiteY9089" fmla="*/ 1554660 h 5359243"/>
              <a:gd name="connsiteX9090" fmla="*/ 5862784 w 8191242"/>
              <a:gd name="connsiteY9090" fmla="*/ 1529972 h 5359243"/>
              <a:gd name="connsiteX9091" fmla="*/ 5847295 w 8191242"/>
              <a:gd name="connsiteY9091" fmla="*/ 1513514 h 5359243"/>
              <a:gd name="connsiteX9092" fmla="*/ 5842734 w 8191242"/>
              <a:gd name="connsiteY9092" fmla="*/ 1508667 h 5359243"/>
              <a:gd name="connsiteX9093" fmla="*/ 5838611 w 8191242"/>
              <a:gd name="connsiteY9093" fmla="*/ 1511291 h 5359243"/>
              <a:gd name="connsiteX9094" fmla="*/ 5806422 w 8191242"/>
              <a:gd name="connsiteY9094" fmla="*/ 1497718 h 5359243"/>
              <a:gd name="connsiteX9095" fmla="*/ 5801313 w 8191242"/>
              <a:gd name="connsiteY9095" fmla="*/ 1477611 h 5359243"/>
              <a:gd name="connsiteX9096" fmla="*/ 5799032 w 8191242"/>
              <a:gd name="connsiteY9096" fmla="*/ 1473532 h 5359243"/>
              <a:gd name="connsiteX9097" fmla="*/ 5797143 w 8191242"/>
              <a:gd name="connsiteY9097" fmla="*/ 1472065 h 5359243"/>
              <a:gd name="connsiteX9098" fmla="*/ 5791472 w 8191242"/>
              <a:gd name="connsiteY9098" fmla="*/ 1468919 h 5359243"/>
              <a:gd name="connsiteX9099" fmla="*/ 5790071 w 8191242"/>
              <a:gd name="connsiteY9099" fmla="*/ 1469236 h 5359243"/>
              <a:gd name="connsiteX9100" fmla="*/ 5790071 w 8191242"/>
              <a:gd name="connsiteY9100" fmla="*/ 1473591 h 5359243"/>
              <a:gd name="connsiteX9101" fmla="*/ 5786953 w 8191242"/>
              <a:gd name="connsiteY9101" fmla="*/ 1469942 h 5359243"/>
              <a:gd name="connsiteX9102" fmla="*/ 5782021 w 8191242"/>
              <a:gd name="connsiteY9102" fmla="*/ 1471058 h 5359243"/>
              <a:gd name="connsiteX9103" fmla="*/ 5780156 w 8191242"/>
              <a:gd name="connsiteY9103" fmla="*/ 1460901 h 5359243"/>
              <a:gd name="connsiteX9104" fmla="*/ 5776509 w 8191242"/>
              <a:gd name="connsiteY9104" fmla="*/ 1448060 h 5359243"/>
              <a:gd name="connsiteX9105" fmla="*/ 5768917 w 8191242"/>
              <a:gd name="connsiteY9105" fmla="*/ 1439857 h 5359243"/>
              <a:gd name="connsiteX9106" fmla="*/ 5749764 w 8191242"/>
              <a:gd name="connsiteY9106" fmla="*/ 1414696 h 5359243"/>
              <a:gd name="connsiteX9107" fmla="*/ 5725571 w 8191242"/>
              <a:gd name="connsiteY9107" fmla="*/ 1454954 h 5359243"/>
              <a:gd name="connsiteX9108" fmla="*/ 5709443 w 8191242"/>
              <a:gd name="connsiteY9108" fmla="*/ 1422748 h 5359243"/>
              <a:gd name="connsiteX9109" fmla="*/ 5717507 w 8191242"/>
              <a:gd name="connsiteY9109" fmla="*/ 1454954 h 5359243"/>
              <a:gd name="connsiteX9110" fmla="*/ 5701378 w 8191242"/>
              <a:gd name="connsiteY9110" fmla="*/ 1430800 h 5359243"/>
              <a:gd name="connsiteX9111" fmla="*/ 5693819 w 8191242"/>
              <a:gd name="connsiteY9111" fmla="*/ 1451683 h 5359243"/>
              <a:gd name="connsiteX9112" fmla="*/ 5683963 w 8191242"/>
              <a:gd name="connsiteY9112" fmla="*/ 1458477 h 5359243"/>
              <a:gd name="connsiteX9113" fmla="*/ 5692161 w 8191242"/>
              <a:gd name="connsiteY9113" fmla="*/ 1461339 h 5359243"/>
              <a:gd name="connsiteX9114" fmla="*/ 5694339 w 8191242"/>
              <a:gd name="connsiteY9114" fmla="*/ 1473054 h 5359243"/>
              <a:gd name="connsiteX9115" fmla="*/ 5703052 w 8191242"/>
              <a:gd name="connsiteY9115" fmla="*/ 1498613 h 5359243"/>
              <a:gd name="connsiteX9116" fmla="*/ 5676913 w 8191242"/>
              <a:gd name="connsiteY9116" fmla="*/ 1481574 h 5359243"/>
              <a:gd name="connsiteX9117" fmla="*/ 5684264 w 8191242"/>
              <a:gd name="connsiteY9117" fmla="*/ 1465999 h 5359243"/>
              <a:gd name="connsiteX9118" fmla="*/ 5679359 w 8191242"/>
              <a:gd name="connsiteY9118" fmla="*/ 1459338 h 5359243"/>
              <a:gd name="connsiteX9119" fmla="*/ 5669627 w 8191242"/>
              <a:gd name="connsiteY9119" fmla="*/ 1460238 h 5359243"/>
              <a:gd name="connsiteX9120" fmla="*/ 5652995 w 8191242"/>
              <a:gd name="connsiteY9120" fmla="*/ 1463006 h 5359243"/>
              <a:gd name="connsiteX9121" fmla="*/ 5661057 w 8191242"/>
              <a:gd name="connsiteY9121" fmla="*/ 1495215 h 5359243"/>
              <a:gd name="connsiteX9122" fmla="*/ 5652995 w 8191242"/>
              <a:gd name="connsiteY9122" fmla="*/ 1511319 h 5359243"/>
              <a:gd name="connsiteX9123" fmla="*/ 5626913 w 8191242"/>
              <a:gd name="connsiteY9123" fmla="*/ 1468290 h 5359243"/>
              <a:gd name="connsiteX9124" fmla="*/ 5627678 w 8191242"/>
              <a:gd name="connsiteY9124" fmla="*/ 1462890 h 5359243"/>
              <a:gd name="connsiteX9125" fmla="*/ 5628802 w 8191242"/>
              <a:gd name="connsiteY9125" fmla="*/ 1463006 h 5359243"/>
              <a:gd name="connsiteX9126" fmla="*/ 5628802 w 8191242"/>
              <a:gd name="connsiteY9126" fmla="*/ 1454954 h 5359243"/>
              <a:gd name="connsiteX9127" fmla="*/ 5627678 w 8191242"/>
              <a:gd name="connsiteY9127" fmla="*/ 1462890 h 5359243"/>
              <a:gd name="connsiteX9128" fmla="*/ 5625148 w 8191242"/>
              <a:gd name="connsiteY9128" fmla="*/ 1462629 h 5359243"/>
              <a:gd name="connsiteX9129" fmla="*/ 5612674 w 8191242"/>
              <a:gd name="connsiteY9129" fmla="*/ 1438852 h 5359243"/>
              <a:gd name="connsiteX9130" fmla="*/ 5636867 w 8191242"/>
              <a:gd name="connsiteY9130" fmla="*/ 1495215 h 5359243"/>
              <a:gd name="connsiteX9131" fmla="*/ 5634599 w 8191242"/>
              <a:gd name="connsiteY9131" fmla="*/ 1522391 h 5359243"/>
              <a:gd name="connsiteX9132" fmla="*/ 5635650 w 8191242"/>
              <a:gd name="connsiteY9132" fmla="*/ 1528456 h 5359243"/>
              <a:gd name="connsiteX9133" fmla="*/ 5639154 w 8191242"/>
              <a:gd name="connsiteY9133" fmla="*/ 1525477 h 5359243"/>
              <a:gd name="connsiteX9134" fmla="*/ 5638186 w 8191242"/>
              <a:gd name="connsiteY9134" fmla="*/ 1514102 h 5359243"/>
              <a:gd name="connsiteX9135" fmla="*/ 5653675 w 8191242"/>
              <a:gd name="connsiteY9135" fmla="*/ 1545082 h 5359243"/>
              <a:gd name="connsiteX9136" fmla="*/ 5639154 w 8191242"/>
              <a:gd name="connsiteY9136" fmla="*/ 1533465 h 5359243"/>
              <a:gd name="connsiteX9137" fmla="*/ 5630599 w 8191242"/>
              <a:gd name="connsiteY9137" fmla="*/ 1544872 h 5359243"/>
              <a:gd name="connsiteX9138" fmla="*/ 5632835 w 8191242"/>
              <a:gd name="connsiteY9138" fmla="*/ 1546546 h 5359243"/>
              <a:gd name="connsiteX9139" fmla="*/ 5636867 w 8191242"/>
              <a:gd name="connsiteY9139" fmla="*/ 1543527 h 5359243"/>
              <a:gd name="connsiteX9140" fmla="*/ 5620738 w 8191242"/>
              <a:gd name="connsiteY9140" fmla="*/ 1559631 h 5359243"/>
              <a:gd name="connsiteX9141" fmla="*/ 5636867 w 8191242"/>
              <a:gd name="connsiteY9141" fmla="*/ 1575733 h 5359243"/>
              <a:gd name="connsiteX9142" fmla="*/ 5612674 w 8191242"/>
              <a:gd name="connsiteY9142" fmla="*/ 1591837 h 5359243"/>
              <a:gd name="connsiteX9143" fmla="*/ 5628802 w 8191242"/>
              <a:gd name="connsiteY9143" fmla="*/ 1575733 h 5359243"/>
              <a:gd name="connsiteX9144" fmla="*/ 5628802 w 8191242"/>
              <a:gd name="connsiteY9144" fmla="*/ 1551579 h 5359243"/>
              <a:gd name="connsiteX9145" fmla="*/ 5616832 w 8191242"/>
              <a:gd name="connsiteY9145" fmla="*/ 1544408 h 5359243"/>
              <a:gd name="connsiteX9146" fmla="*/ 5614934 w 8191242"/>
              <a:gd name="connsiteY9146" fmla="*/ 1544089 h 5359243"/>
              <a:gd name="connsiteX9147" fmla="*/ 5612674 w 8191242"/>
              <a:gd name="connsiteY9147" fmla="*/ 1552253 h 5359243"/>
              <a:gd name="connsiteX9148" fmla="*/ 5604610 w 8191242"/>
              <a:gd name="connsiteY9148" fmla="*/ 1544200 h 5359243"/>
              <a:gd name="connsiteX9149" fmla="*/ 5604610 w 8191242"/>
              <a:gd name="connsiteY9149" fmla="*/ 1576409 h 5359243"/>
              <a:gd name="connsiteX9150" fmla="*/ 5572352 w 8191242"/>
              <a:gd name="connsiteY9150" fmla="*/ 1584461 h 5359243"/>
              <a:gd name="connsiteX9151" fmla="*/ 5572352 w 8191242"/>
              <a:gd name="connsiteY9151" fmla="*/ 1560305 h 5359243"/>
              <a:gd name="connsiteX9152" fmla="*/ 5563280 w 8191242"/>
              <a:gd name="connsiteY9152" fmla="*/ 1573893 h 5359243"/>
              <a:gd name="connsiteX9153" fmla="*/ 5556485 w 8191242"/>
              <a:gd name="connsiteY9153" fmla="*/ 1576316 h 5359243"/>
              <a:gd name="connsiteX9154" fmla="*/ 5556677 w 8191242"/>
              <a:gd name="connsiteY9154" fmla="*/ 1577110 h 5359243"/>
              <a:gd name="connsiteX9155" fmla="*/ 5567312 w 8191242"/>
              <a:gd name="connsiteY9155" fmla="*/ 1593519 h 5359243"/>
              <a:gd name="connsiteX9156" fmla="*/ 5568125 w 8191242"/>
              <a:gd name="connsiteY9156" fmla="*/ 1595508 h 5359243"/>
              <a:gd name="connsiteX9157" fmla="*/ 5576510 w 8191242"/>
              <a:gd name="connsiteY9157" fmla="*/ 1591837 h 5359243"/>
              <a:gd name="connsiteX9158" fmla="*/ 5580417 w 8191242"/>
              <a:gd name="connsiteY9158" fmla="*/ 1599890 h 5359243"/>
              <a:gd name="connsiteX9159" fmla="*/ 5580417 w 8191242"/>
              <a:gd name="connsiteY9159" fmla="*/ 1583785 h 5359243"/>
              <a:gd name="connsiteX9160" fmla="*/ 5585457 w 8191242"/>
              <a:gd name="connsiteY9160" fmla="*/ 1587812 h 5359243"/>
              <a:gd name="connsiteX9161" fmla="*/ 5590289 w 8191242"/>
              <a:gd name="connsiteY9161" fmla="*/ 1600095 h 5359243"/>
              <a:gd name="connsiteX9162" fmla="*/ 5592707 w 8191242"/>
              <a:gd name="connsiteY9162" fmla="*/ 1600021 h 5359243"/>
              <a:gd name="connsiteX9163" fmla="*/ 5588171 w 8191242"/>
              <a:gd name="connsiteY9163" fmla="*/ 1576061 h 5359243"/>
              <a:gd name="connsiteX9164" fmla="*/ 5608340 w 8191242"/>
              <a:gd name="connsiteY9164" fmla="*/ 1593302 h 5359243"/>
              <a:gd name="connsiteX9165" fmla="*/ 5614105 w 8191242"/>
              <a:gd name="connsiteY9165" fmla="*/ 1599970 h 5359243"/>
              <a:gd name="connsiteX9166" fmla="*/ 5618825 w 8191242"/>
              <a:gd name="connsiteY9166" fmla="*/ 1602094 h 5359243"/>
              <a:gd name="connsiteX9167" fmla="*/ 5638186 w 8191242"/>
              <a:gd name="connsiteY9167" fmla="*/ 1593382 h 5359243"/>
              <a:gd name="connsiteX9168" fmla="*/ 5630442 w 8191242"/>
              <a:gd name="connsiteY9168" fmla="*/ 1624361 h 5359243"/>
              <a:gd name="connsiteX9169" fmla="*/ 5630442 w 8191242"/>
              <a:gd name="connsiteY9169" fmla="*/ 1616615 h 5359243"/>
              <a:gd name="connsiteX9170" fmla="*/ 5623544 w 8191242"/>
              <a:gd name="connsiteY9170" fmla="*/ 1609839 h 5359243"/>
              <a:gd name="connsiteX9171" fmla="*/ 5622525 w 8191242"/>
              <a:gd name="connsiteY9171" fmla="*/ 1609709 h 5359243"/>
              <a:gd name="connsiteX9172" fmla="*/ 5628507 w 8191242"/>
              <a:gd name="connsiteY9172" fmla="*/ 1616628 h 5359243"/>
              <a:gd name="connsiteX9173" fmla="*/ 5620440 w 8191242"/>
              <a:gd name="connsiteY9173" fmla="*/ 1632856 h 5359243"/>
              <a:gd name="connsiteX9174" fmla="*/ 5660779 w 8191242"/>
              <a:gd name="connsiteY9174" fmla="*/ 1624741 h 5359243"/>
              <a:gd name="connsiteX9175" fmla="*/ 5658664 w 8191242"/>
              <a:gd name="connsiteY9175" fmla="*/ 1638917 h 5359243"/>
              <a:gd name="connsiteX9176" fmla="*/ 5658703 w 8191242"/>
              <a:gd name="connsiteY9176" fmla="*/ 1638855 h 5359243"/>
              <a:gd name="connsiteX9177" fmla="*/ 5666448 w 8191242"/>
              <a:gd name="connsiteY9177" fmla="*/ 1626269 h 5359243"/>
              <a:gd name="connsiteX9178" fmla="*/ 5670656 w 8191242"/>
              <a:gd name="connsiteY9178" fmla="*/ 1632441 h 5359243"/>
              <a:gd name="connsiteX9179" fmla="*/ 5670656 w 8191242"/>
              <a:gd name="connsiteY9179" fmla="*/ 1620073 h 5359243"/>
              <a:gd name="connsiteX9180" fmla="*/ 5669797 w 8191242"/>
              <a:gd name="connsiteY9180" fmla="*/ 1618140 h 5359243"/>
              <a:gd name="connsiteX9181" fmla="*/ 5662614 w 8191242"/>
              <a:gd name="connsiteY9181" fmla="*/ 1620845 h 5359243"/>
              <a:gd name="connsiteX9182" fmla="*/ 5654571 w 8191242"/>
              <a:gd name="connsiteY9182" fmla="*/ 1617816 h 5359243"/>
              <a:gd name="connsiteX9183" fmla="*/ 5650550 w 8191242"/>
              <a:gd name="connsiteY9183" fmla="*/ 1608725 h 5359243"/>
              <a:gd name="connsiteX9184" fmla="*/ 5648355 w 8191242"/>
              <a:gd name="connsiteY9184" fmla="*/ 1600453 h 5359243"/>
              <a:gd name="connsiteX9185" fmla="*/ 5645931 w 8191242"/>
              <a:gd name="connsiteY9185" fmla="*/ 1601127 h 5359243"/>
              <a:gd name="connsiteX9186" fmla="*/ 5647988 w 8191242"/>
              <a:gd name="connsiteY9186" fmla="*/ 1599070 h 5359243"/>
              <a:gd name="connsiteX9187" fmla="*/ 5646529 w 8191242"/>
              <a:gd name="connsiteY9187" fmla="*/ 1593573 h 5359243"/>
              <a:gd name="connsiteX9188" fmla="*/ 5652435 w 8191242"/>
              <a:gd name="connsiteY9188" fmla="*/ 1592688 h 5359243"/>
              <a:gd name="connsiteX9189" fmla="*/ 5653334 w 8191242"/>
              <a:gd name="connsiteY9189" fmla="*/ 1593723 h 5359243"/>
              <a:gd name="connsiteX9190" fmla="*/ 5653675 w 8191242"/>
              <a:gd name="connsiteY9190" fmla="*/ 1593382 h 5359243"/>
              <a:gd name="connsiteX9191" fmla="*/ 5660956 w 8191242"/>
              <a:gd name="connsiteY9191" fmla="*/ 1586101 h 5359243"/>
              <a:gd name="connsiteX9192" fmla="*/ 5661072 w 8191242"/>
              <a:gd name="connsiteY9192" fmla="*/ 1585549 h 5359243"/>
              <a:gd name="connsiteX9193" fmla="*/ 5653675 w 8191242"/>
              <a:gd name="connsiteY9193" fmla="*/ 1583701 h 5359243"/>
              <a:gd name="connsiteX9194" fmla="*/ 5645931 w 8191242"/>
              <a:gd name="connsiteY9194" fmla="*/ 1593382 h 5359243"/>
              <a:gd name="connsiteX9195" fmla="*/ 5647020 w 8191242"/>
              <a:gd name="connsiteY9195" fmla="*/ 1579223 h 5359243"/>
              <a:gd name="connsiteX9196" fmla="*/ 5646333 w 8191242"/>
              <a:gd name="connsiteY9196" fmla="*/ 1573502 h 5359243"/>
              <a:gd name="connsiteX9197" fmla="*/ 5645523 w 8191242"/>
              <a:gd name="connsiteY9197" fmla="*/ 1578290 h 5359243"/>
              <a:gd name="connsiteX9198" fmla="*/ 5638484 w 8191242"/>
              <a:gd name="connsiteY9198" fmla="*/ 1577406 h 5359243"/>
              <a:gd name="connsiteX9199" fmla="*/ 5638484 w 8191242"/>
              <a:gd name="connsiteY9199" fmla="*/ 1553162 h 5359243"/>
              <a:gd name="connsiteX9200" fmla="*/ 5670656 w 8191242"/>
              <a:gd name="connsiteY9200" fmla="*/ 1553162 h 5359243"/>
              <a:gd name="connsiteX9201" fmla="*/ 5670656 w 8191242"/>
              <a:gd name="connsiteY9201" fmla="*/ 1585488 h 5359243"/>
              <a:gd name="connsiteX9202" fmla="*/ 5686741 w 8191242"/>
              <a:gd name="connsiteY9202" fmla="*/ 1609735 h 5359243"/>
              <a:gd name="connsiteX9203" fmla="*/ 5702827 w 8191242"/>
              <a:gd name="connsiteY9203" fmla="*/ 1569326 h 5359243"/>
              <a:gd name="connsiteX9204" fmla="*/ 5694783 w 8191242"/>
              <a:gd name="connsiteY9204" fmla="*/ 1553162 h 5359243"/>
              <a:gd name="connsiteX9205" fmla="*/ 5718912 w 8191242"/>
              <a:gd name="connsiteY9205" fmla="*/ 1593573 h 5359243"/>
              <a:gd name="connsiteX9206" fmla="*/ 5717781 w 8191242"/>
              <a:gd name="connsiteY9206" fmla="*/ 1640167 h 5359243"/>
              <a:gd name="connsiteX9207" fmla="*/ 5720460 w 8191242"/>
              <a:gd name="connsiteY9207" fmla="*/ 1643079 h 5359243"/>
              <a:gd name="connsiteX9208" fmla="*/ 5720663 w 8191242"/>
              <a:gd name="connsiteY9208" fmla="*/ 1642724 h 5359243"/>
              <a:gd name="connsiteX9209" fmla="*/ 5724535 w 8191242"/>
              <a:gd name="connsiteY9209" fmla="*/ 1641756 h 5359243"/>
              <a:gd name="connsiteX9210" fmla="*/ 5728407 w 8191242"/>
              <a:gd name="connsiteY9210" fmla="*/ 1653373 h 5359243"/>
              <a:gd name="connsiteX9211" fmla="*/ 5729316 w 8191242"/>
              <a:gd name="connsiteY9211" fmla="*/ 1656099 h 5359243"/>
              <a:gd name="connsiteX9212" fmla="*/ 5730157 w 8191242"/>
              <a:gd name="connsiteY9212" fmla="*/ 1657484 h 5359243"/>
              <a:gd name="connsiteX9213" fmla="*/ 5734997 w 8191242"/>
              <a:gd name="connsiteY9213" fmla="*/ 1648148 h 5359243"/>
              <a:gd name="connsiteX9214" fmla="*/ 5738928 w 8191242"/>
              <a:gd name="connsiteY9214" fmla="*/ 1652360 h 5359243"/>
              <a:gd name="connsiteX9215" fmla="*/ 5738869 w 8191242"/>
              <a:gd name="connsiteY9215" fmla="*/ 1651570 h 5359243"/>
              <a:gd name="connsiteX9216" fmla="*/ 5734997 w 8191242"/>
              <a:gd name="connsiteY9216" fmla="*/ 1634144 h 5359243"/>
              <a:gd name="connsiteX9217" fmla="*/ 5734997 w 8191242"/>
              <a:gd name="connsiteY9217" fmla="*/ 1641890 h 5359243"/>
              <a:gd name="connsiteX9218" fmla="*/ 5727253 w 8191242"/>
              <a:gd name="connsiteY9218" fmla="*/ 1595421 h 5359243"/>
              <a:gd name="connsiteX9219" fmla="*/ 5750486 w 8191242"/>
              <a:gd name="connsiteY9219" fmla="*/ 1649634 h 5359243"/>
              <a:gd name="connsiteX9220" fmla="*/ 5743952 w 8191242"/>
              <a:gd name="connsiteY9220" fmla="*/ 1655080 h 5359243"/>
              <a:gd name="connsiteX9221" fmla="*/ 5743056 w 8191242"/>
              <a:gd name="connsiteY9221" fmla="*/ 1656782 h 5359243"/>
              <a:gd name="connsiteX9222" fmla="*/ 5752423 w 8191242"/>
              <a:gd name="connsiteY9222" fmla="*/ 1666819 h 5359243"/>
              <a:gd name="connsiteX9223" fmla="*/ 5753385 w 8191242"/>
              <a:gd name="connsiteY9223" fmla="*/ 1671977 h 5359243"/>
              <a:gd name="connsiteX9224" fmla="*/ 5755234 w 8191242"/>
              <a:gd name="connsiteY9224" fmla="*/ 1671355 h 5359243"/>
              <a:gd name="connsiteX9225" fmla="*/ 5767225 w 8191242"/>
              <a:gd name="connsiteY9225" fmla="*/ 1667314 h 5359243"/>
              <a:gd name="connsiteX9226" fmla="*/ 5802748 w 8191242"/>
              <a:gd name="connsiteY9226" fmla="*/ 1663940 h 5359243"/>
              <a:gd name="connsiteX9227" fmla="*/ 5798148 w 8191242"/>
              <a:gd name="connsiteY9227" fmla="*/ 1656396 h 5359243"/>
              <a:gd name="connsiteX9228" fmla="*/ 5792283 w 8191242"/>
              <a:gd name="connsiteY9228" fmla="*/ 1639316 h 5359243"/>
              <a:gd name="connsiteX9229" fmla="*/ 5790530 w 8191242"/>
              <a:gd name="connsiteY9229" fmla="*/ 1634213 h 5359243"/>
              <a:gd name="connsiteX9230" fmla="*/ 5788065 w 8191242"/>
              <a:gd name="connsiteY9230" fmla="*/ 1632809 h 5359243"/>
              <a:gd name="connsiteX9231" fmla="*/ 5779346 w 8191242"/>
              <a:gd name="connsiteY9231" fmla="*/ 1623109 h 5359243"/>
              <a:gd name="connsiteX9232" fmla="*/ 5780982 w 8191242"/>
              <a:gd name="connsiteY9232" fmla="*/ 1622853 h 5359243"/>
              <a:gd name="connsiteX9233" fmla="*/ 5782020 w 8191242"/>
              <a:gd name="connsiteY9233" fmla="*/ 1616850 h 5359243"/>
              <a:gd name="connsiteX9234" fmla="*/ 5790318 w 8191242"/>
              <a:gd name="connsiteY9234" fmla="*/ 1624853 h 5359243"/>
              <a:gd name="connsiteX9235" fmla="*/ 5803282 w 8191242"/>
              <a:gd name="connsiteY9235" fmla="*/ 1603911 h 5359243"/>
              <a:gd name="connsiteX9236" fmla="*/ 5801889 w 8191242"/>
              <a:gd name="connsiteY9236" fmla="*/ 1592198 h 5359243"/>
              <a:gd name="connsiteX9237" fmla="*/ 5800532 w 8191242"/>
              <a:gd name="connsiteY9237" fmla="*/ 1593353 h 5359243"/>
              <a:gd name="connsiteX9238" fmla="*/ 5796174 w 8191242"/>
              <a:gd name="connsiteY9238" fmla="*/ 1610780 h 5359243"/>
              <a:gd name="connsiteX9239" fmla="*/ 5787461 w 8191242"/>
              <a:gd name="connsiteY9239" fmla="*/ 1600978 h 5359243"/>
              <a:gd name="connsiteX9240" fmla="*/ 5783724 w 8191242"/>
              <a:gd name="connsiteY9240" fmla="*/ 1593969 h 5359243"/>
              <a:gd name="connsiteX9241" fmla="*/ 5783539 w 8191242"/>
              <a:gd name="connsiteY9241" fmla="*/ 1595443 h 5359243"/>
              <a:gd name="connsiteX9242" fmla="*/ 5783403 w 8191242"/>
              <a:gd name="connsiteY9242" fmla="*/ 1610912 h 5359243"/>
              <a:gd name="connsiteX9243" fmla="*/ 5771422 w 8191242"/>
              <a:gd name="connsiteY9243" fmla="*/ 1585743 h 5359243"/>
              <a:gd name="connsiteX9244" fmla="*/ 5767537 w 8191242"/>
              <a:gd name="connsiteY9244" fmla="*/ 1571034 h 5359243"/>
              <a:gd name="connsiteX9245" fmla="*/ 5758380 w 8191242"/>
              <a:gd name="connsiteY9245" fmla="*/ 1551188 h 5359243"/>
              <a:gd name="connsiteX9246" fmla="*/ 5753633 w 8191242"/>
              <a:gd name="connsiteY9246" fmla="*/ 1550164 h 5359243"/>
              <a:gd name="connsiteX9247" fmla="*/ 5742742 w 8191242"/>
              <a:gd name="connsiteY9247" fmla="*/ 1521847 h 5359243"/>
              <a:gd name="connsiteX9248" fmla="*/ 5747356 w 8191242"/>
              <a:gd name="connsiteY9248" fmla="*/ 1519126 h 5359243"/>
              <a:gd name="connsiteX9249" fmla="*/ 5742907 w 8191242"/>
              <a:gd name="connsiteY9249" fmla="*/ 1504537 h 5359243"/>
              <a:gd name="connsiteX9250" fmla="*/ 5741572 w 8191242"/>
              <a:gd name="connsiteY9250" fmla="*/ 1499272 h 5359243"/>
              <a:gd name="connsiteX9251" fmla="*/ 5734997 w 8191242"/>
              <a:gd name="connsiteY9251" fmla="*/ 1497203 h 5359243"/>
              <a:gd name="connsiteX9252" fmla="*/ 5734997 w 8191242"/>
              <a:gd name="connsiteY9252" fmla="*/ 1521496 h 5359243"/>
              <a:gd name="connsiteX9253" fmla="*/ 5734329 w 8191242"/>
              <a:gd name="connsiteY9253" fmla="*/ 1520517 h 5359243"/>
              <a:gd name="connsiteX9254" fmla="*/ 5739838 w 8191242"/>
              <a:gd name="connsiteY9254" fmla="*/ 1538512 h 5359243"/>
              <a:gd name="connsiteX9255" fmla="*/ 5758232 w 8191242"/>
              <a:gd name="connsiteY9255" fmla="*/ 1585639 h 5359243"/>
              <a:gd name="connsiteX9256" fmla="*/ 5711763 w 8191242"/>
              <a:gd name="connsiteY9256" fmla="*/ 1521466 h 5359243"/>
              <a:gd name="connsiteX9257" fmla="*/ 5704018 w 8191242"/>
              <a:gd name="connsiteY9257" fmla="*/ 1489382 h 5359243"/>
              <a:gd name="connsiteX9258" fmla="*/ 5727253 w 8191242"/>
              <a:gd name="connsiteY9258" fmla="*/ 1529489 h 5359243"/>
              <a:gd name="connsiteX9259" fmla="*/ 5727131 w 8191242"/>
              <a:gd name="connsiteY9259" fmla="*/ 1518459 h 5359243"/>
              <a:gd name="connsiteX9260" fmla="*/ 5723352 w 8191242"/>
              <a:gd name="connsiteY9260" fmla="*/ 1508778 h 5359243"/>
              <a:gd name="connsiteX9261" fmla="*/ 5721928 w 8191242"/>
              <a:gd name="connsiteY9261" fmla="*/ 1507831 h 5359243"/>
              <a:gd name="connsiteX9262" fmla="*/ 5719507 w 8191242"/>
              <a:gd name="connsiteY9262" fmla="*/ 1513398 h 5359243"/>
              <a:gd name="connsiteX9263" fmla="*/ 5711763 w 8191242"/>
              <a:gd name="connsiteY9263" fmla="*/ 1472912 h 5359243"/>
              <a:gd name="connsiteX9264" fmla="*/ 5714062 w 8191242"/>
              <a:gd name="connsiteY9264" fmla="*/ 1469876 h 5359243"/>
              <a:gd name="connsiteX9265" fmla="*/ 5717865 w 8191242"/>
              <a:gd name="connsiteY9265" fmla="*/ 1477614 h 5359243"/>
              <a:gd name="connsiteX9266" fmla="*/ 5719507 w 8191242"/>
              <a:gd name="connsiteY9266" fmla="*/ 1473338 h 5359243"/>
              <a:gd name="connsiteX9267" fmla="*/ 5723380 w 8191242"/>
              <a:gd name="connsiteY9267" fmla="*/ 1493393 h 5359243"/>
              <a:gd name="connsiteX9268" fmla="*/ 5723884 w 8191242"/>
              <a:gd name="connsiteY9268" fmla="*/ 1495999 h 5359243"/>
              <a:gd name="connsiteX9269" fmla="*/ 5737901 w 8191242"/>
              <a:gd name="connsiteY9269" fmla="*/ 1492143 h 5359243"/>
              <a:gd name="connsiteX9270" fmla="*/ 5739578 w 8191242"/>
              <a:gd name="connsiteY9270" fmla="*/ 1491410 h 5359243"/>
              <a:gd name="connsiteX9271" fmla="*/ 5734997 w 8191242"/>
              <a:gd name="connsiteY9271" fmla="*/ 1473338 h 5359243"/>
              <a:gd name="connsiteX9272" fmla="*/ 5750395 w 8191242"/>
              <a:gd name="connsiteY9272" fmla="*/ 1481138 h 5359243"/>
              <a:gd name="connsiteX9273" fmla="*/ 5750486 w 8191242"/>
              <a:gd name="connsiteY9273" fmla="*/ 1481011 h 5359243"/>
              <a:gd name="connsiteX9274" fmla="*/ 5734997 w 8191242"/>
              <a:gd name="connsiteY9274" fmla="*/ 1472912 h 5359243"/>
              <a:gd name="connsiteX9275" fmla="*/ 5734997 w 8191242"/>
              <a:gd name="connsiteY9275" fmla="*/ 1440525 h 5359243"/>
              <a:gd name="connsiteX9276" fmla="*/ 5754359 w 8191242"/>
              <a:gd name="connsiteY9276" fmla="*/ 1479998 h 5359243"/>
              <a:gd name="connsiteX9277" fmla="*/ 5756166 w 8191242"/>
              <a:gd name="connsiteY9277" fmla="*/ 1484957 h 5359243"/>
              <a:gd name="connsiteX9278" fmla="*/ 5761837 w 8191242"/>
              <a:gd name="connsiteY9278" fmla="*/ 1491309 h 5359243"/>
              <a:gd name="connsiteX9279" fmla="*/ 5768191 w 8191242"/>
              <a:gd name="connsiteY9279" fmla="*/ 1505287 h 5359243"/>
              <a:gd name="connsiteX9280" fmla="*/ 5766495 w 8191242"/>
              <a:gd name="connsiteY9280" fmla="*/ 1504899 h 5359243"/>
              <a:gd name="connsiteX9281" fmla="*/ 5773721 w 8191242"/>
              <a:gd name="connsiteY9281" fmla="*/ 1513398 h 5359243"/>
              <a:gd name="connsiteX9282" fmla="*/ 5765976 w 8191242"/>
              <a:gd name="connsiteY9282" fmla="*/ 1529592 h 5359243"/>
              <a:gd name="connsiteX9283" fmla="*/ 5755428 w 8191242"/>
              <a:gd name="connsiteY9283" fmla="*/ 1513473 h 5359243"/>
              <a:gd name="connsiteX9284" fmla="*/ 5757818 w 8191242"/>
              <a:gd name="connsiteY9284" fmla="*/ 1528248 h 5359243"/>
              <a:gd name="connsiteX9285" fmla="*/ 5770523 w 8191242"/>
              <a:gd name="connsiteY9285" fmla="*/ 1553582 h 5359243"/>
              <a:gd name="connsiteX9286" fmla="*/ 5776914 w 8191242"/>
              <a:gd name="connsiteY9286" fmla="*/ 1560571 h 5359243"/>
              <a:gd name="connsiteX9287" fmla="*/ 5783403 w 8191242"/>
              <a:gd name="connsiteY9287" fmla="*/ 1560571 h 5359243"/>
              <a:gd name="connsiteX9288" fmla="*/ 5791980 w 8191242"/>
              <a:gd name="connsiteY9288" fmla="*/ 1579450 h 5359243"/>
              <a:gd name="connsiteX9289" fmla="*/ 5800069 w 8191242"/>
              <a:gd name="connsiteY9289" fmla="*/ 1577534 h 5359243"/>
              <a:gd name="connsiteX9290" fmla="*/ 5800401 w 8191242"/>
              <a:gd name="connsiteY9290" fmla="*/ 1577423 h 5359243"/>
              <a:gd name="connsiteX9291" fmla="*/ 5798616 w 8191242"/>
              <a:gd name="connsiteY9291" fmla="*/ 1552826 h 5359243"/>
              <a:gd name="connsiteX9292" fmla="*/ 5799783 w 8191242"/>
              <a:gd name="connsiteY9292" fmla="*/ 1639484 h 5359243"/>
              <a:gd name="connsiteX9293" fmla="*/ 5799653 w 8191242"/>
              <a:gd name="connsiteY9293" fmla="*/ 1639409 h 5359243"/>
              <a:gd name="connsiteX9294" fmla="*/ 5802318 w 8191242"/>
              <a:gd name="connsiteY9294" fmla="*/ 1652347 h 5359243"/>
              <a:gd name="connsiteX9295" fmla="*/ 5804668 w 8191242"/>
              <a:gd name="connsiteY9295" fmla="*/ 1663758 h 5359243"/>
              <a:gd name="connsiteX9296" fmla="*/ 5809103 w 8191242"/>
              <a:gd name="connsiteY9296" fmla="*/ 1663336 h 5359243"/>
              <a:gd name="connsiteX9297" fmla="*/ 5820013 w 8191242"/>
              <a:gd name="connsiteY9297" fmla="*/ 1661270 h 5359243"/>
              <a:gd name="connsiteX9298" fmla="*/ 5817956 w 8191242"/>
              <a:gd name="connsiteY9298" fmla="*/ 1660444 h 5359243"/>
              <a:gd name="connsiteX9299" fmla="*/ 5806488 w 8191242"/>
              <a:gd name="connsiteY9299" fmla="*/ 1648299 h 5359243"/>
              <a:gd name="connsiteX9300" fmla="*/ 5822126 w 8191242"/>
              <a:gd name="connsiteY9300" fmla="*/ 1654372 h 5359243"/>
              <a:gd name="connsiteX9301" fmla="*/ 5828699 w 8191242"/>
              <a:gd name="connsiteY9301" fmla="*/ 1659625 h 5359243"/>
              <a:gd name="connsiteX9302" fmla="*/ 5829726 w 8191242"/>
              <a:gd name="connsiteY9302" fmla="*/ 1659430 h 5359243"/>
              <a:gd name="connsiteX9303" fmla="*/ 5845921 w 8191242"/>
              <a:gd name="connsiteY9303" fmla="*/ 1649132 h 5359243"/>
              <a:gd name="connsiteX9304" fmla="*/ 5852550 w 8191242"/>
              <a:gd name="connsiteY9304" fmla="*/ 1627403 h 5359243"/>
              <a:gd name="connsiteX9305" fmla="*/ 5855167 w 8191242"/>
              <a:gd name="connsiteY9305" fmla="*/ 1626908 h 5359243"/>
              <a:gd name="connsiteX9306" fmla="*/ 5855167 w 8191242"/>
              <a:gd name="connsiteY9306" fmla="*/ 1618826 h 5359243"/>
              <a:gd name="connsiteX9307" fmla="*/ 5860162 w 8191242"/>
              <a:gd name="connsiteY9307" fmla="*/ 1631957 h 5359243"/>
              <a:gd name="connsiteX9308" fmla="*/ 5870544 w 8191242"/>
              <a:gd name="connsiteY9308" fmla="*/ 1650086 h 5359243"/>
              <a:gd name="connsiteX9309" fmla="*/ 5863160 w 8191242"/>
              <a:gd name="connsiteY9309" fmla="*/ 1651152 h 5359243"/>
              <a:gd name="connsiteX9310" fmla="*/ 5829386 w 8191242"/>
              <a:gd name="connsiteY9310" fmla="*/ 1662573 h 5359243"/>
              <a:gd name="connsiteX9311" fmla="*/ 5831511 w 8191242"/>
              <a:gd name="connsiteY9311" fmla="*/ 1672587 h 5359243"/>
              <a:gd name="connsiteX9312" fmla="*/ 5823168 w 8191242"/>
              <a:gd name="connsiteY9312" fmla="*/ 1680686 h 5359243"/>
              <a:gd name="connsiteX9313" fmla="*/ 5839850 w 8191242"/>
              <a:gd name="connsiteY9313" fmla="*/ 1688783 h 5359243"/>
              <a:gd name="connsiteX9314" fmla="*/ 5823168 w 8191242"/>
              <a:gd name="connsiteY9314" fmla="*/ 1688783 h 5359243"/>
              <a:gd name="connsiteX9315" fmla="*/ 5824865 w 8191242"/>
              <a:gd name="connsiteY9315" fmla="*/ 1692470 h 5359243"/>
              <a:gd name="connsiteX9316" fmla="*/ 5827890 w 8191242"/>
              <a:gd name="connsiteY9316" fmla="*/ 1690962 h 5359243"/>
              <a:gd name="connsiteX9317" fmla="*/ 5835406 w 8191242"/>
              <a:gd name="connsiteY9317" fmla="*/ 1706134 h 5359243"/>
              <a:gd name="connsiteX9318" fmla="*/ 5851712 w 8191242"/>
              <a:gd name="connsiteY9318" fmla="*/ 1681449 h 5359243"/>
              <a:gd name="connsiteX9319" fmla="*/ 5859864 w 8191242"/>
              <a:gd name="connsiteY9319" fmla="*/ 1697907 h 5359243"/>
              <a:gd name="connsiteX9320" fmla="*/ 5908778 w 8191242"/>
              <a:gd name="connsiteY9320" fmla="*/ 1681449 h 5359243"/>
              <a:gd name="connsiteX9321" fmla="*/ 5910833 w 8191242"/>
              <a:gd name="connsiteY9321" fmla="*/ 1675917 h 5359243"/>
              <a:gd name="connsiteX9322" fmla="*/ 5905382 w 8191242"/>
              <a:gd name="connsiteY9322" fmla="*/ 1673595 h 5359243"/>
              <a:gd name="connsiteX9323" fmla="*/ 5920872 w 8191242"/>
              <a:gd name="connsiteY9323" fmla="*/ 1665297 h 5359243"/>
              <a:gd name="connsiteX9324" fmla="*/ 5912158 w 8191242"/>
              <a:gd name="connsiteY9324" fmla="*/ 1645590 h 5359243"/>
              <a:gd name="connsiteX9325" fmla="*/ 5915427 w 8191242"/>
              <a:gd name="connsiteY9325" fmla="*/ 1645460 h 5359243"/>
              <a:gd name="connsiteX9326" fmla="*/ 5920872 w 8191242"/>
              <a:gd name="connsiteY9326" fmla="*/ 1656998 h 5359243"/>
              <a:gd name="connsiteX9327" fmla="*/ 5920872 w 8191242"/>
              <a:gd name="connsiteY9327" fmla="*/ 1648703 h 5359243"/>
              <a:gd name="connsiteX9328" fmla="*/ 5921840 w 8191242"/>
              <a:gd name="connsiteY9328" fmla="*/ 1670484 h 5359243"/>
              <a:gd name="connsiteX9329" fmla="*/ 5919655 w 8191242"/>
              <a:gd name="connsiteY9329" fmla="*/ 1673001 h 5359243"/>
              <a:gd name="connsiteX9330" fmla="*/ 5925975 w 8191242"/>
              <a:gd name="connsiteY9330" fmla="*/ 1672191 h 5359243"/>
              <a:gd name="connsiteX9331" fmla="*/ 5933236 w 8191242"/>
              <a:gd name="connsiteY9331" fmla="*/ 1664990 h 5359243"/>
              <a:gd name="connsiteX9332" fmla="*/ 5936139 w 8191242"/>
              <a:gd name="connsiteY9332" fmla="*/ 1673047 h 5359243"/>
              <a:gd name="connsiteX9333" fmla="*/ 5936009 w 8191242"/>
              <a:gd name="connsiteY9333" fmla="*/ 1670007 h 5359243"/>
              <a:gd name="connsiteX9334" fmla="*/ 5936914 w 8191242"/>
              <a:gd name="connsiteY9334" fmla="*/ 1673927 h 5359243"/>
              <a:gd name="connsiteX9335" fmla="*/ 5936580 w 8191242"/>
              <a:gd name="connsiteY9335" fmla="*/ 1674272 h 5359243"/>
              <a:gd name="connsiteX9336" fmla="*/ 5937312 w 8191242"/>
              <a:gd name="connsiteY9336" fmla="*/ 1676304 h 5359243"/>
              <a:gd name="connsiteX9337" fmla="*/ 5941389 w 8191242"/>
              <a:gd name="connsiteY9337" fmla="*/ 1681449 h 5359243"/>
              <a:gd name="connsiteX9338" fmla="*/ 5936572 w 8191242"/>
              <a:gd name="connsiteY9338" fmla="*/ 1683271 h 5359243"/>
              <a:gd name="connsiteX9339" fmla="*/ 5937041 w 8191242"/>
              <a:gd name="connsiteY9339" fmla="*/ 1694322 h 5359243"/>
              <a:gd name="connsiteX9340" fmla="*/ 5940002 w 8191242"/>
              <a:gd name="connsiteY9340" fmla="*/ 1703454 h 5359243"/>
              <a:gd name="connsiteX9341" fmla="*/ 5940755 w 8191242"/>
              <a:gd name="connsiteY9341" fmla="*/ 1703992 h 5359243"/>
              <a:gd name="connsiteX9342" fmla="*/ 5941389 w 8191242"/>
              <a:gd name="connsiteY9342" fmla="*/ 1703716 h 5359243"/>
              <a:gd name="connsiteX9343" fmla="*/ 5941447 w 8191242"/>
              <a:gd name="connsiteY9343" fmla="*/ 1704484 h 5359243"/>
              <a:gd name="connsiteX9344" fmla="*/ 5944938 w 8191242"/>
              <a:gd name="connsiteY9344" fmla="*/ 1706972 h 5359243"/>
              <a:gd name="connsiteX9345" fmla="*/ 5969002 w 8191242"/>
              <a:gd name="connsiteY9345" fmla="*/ 1690448 h 5359243"/>
              <a:gd name="connsiteX9346" fmla="*/ 5961857 w 8191242"/>
              <a:gd name="connsiteY9346" fmla="*/ 1678315 h 5359243"/>
              <a:gd name="connsiteX9347" fmla="*/ 5958913 w 8191242"/>
              <a:gd name="connsiteY9347" fmla="*/ 1676679 h 5359243"/>
              <a:gd name="connsiteX9348" fmla="*/ 5941389 w 8191242"/>
              <a:gd name="connsiteY9348" fmla="*/ 1680483 h 5359243"/>
              <a:gd name="connsiteX9349" fmla="*/ 5941389 w 8191242"/>
              <a:gd name="connsiteY9349" fmla="*/ 1657248 h 5359243"/>
              <a:gd name="connsiteX9350" fmla="*/ 5959410 w 8191242"/>
              <a:gd name="connsiteY9350" fmla="*/ 1657041 h 5359243"/>
              <a:gd name="connsiteX9351" fmla="*/ 5960978 w 8191242"/>
              <a:gd name="connsiteY9351" fmla="*/ 1640881 h 5359243"/>
              <a:gd name="connsiteX9352" fmla="*/ 5969126 w 8191242"/>
              <a:gd name="connsiteY9352" fmla="*/ 1652112 h 5359243"/>
              <a:gd name="connsiteX9353" fmla="*/ 5973319 w 8191242"/>
              <a:gd name="connsiteY9353" fmla="*/ 1659958 h 5359243"/>
              <a:gd name="connsiteX9354" fmla="*/ 5977579 w 8191242"/>
              <a:gd name="connsiteY9354" fmla="*/ 1661120 h 5359243"/>
              <a:gd name="connsiteX9355" fmla="*/ 5986627 w 8191242"/>
              <a:gd name="connsiteY9355" fmla="*/ 1659426 h 5359243"/>
              <a:gd name="connsiteX9356" fmla="*/ 5987992 w 8191242"/>
              <a:gd name="connsiteY9356" fmla="*/ 1651431 h 5359243"/>
              <a:gd name="connsiteX9357" fmla="*/ 5984668 w 8191242"/>
              <a:gd name="connsiteY9357" fmla="*/ 1645483 h 5359243"/>
              <a:gd name="connsiteX9358" fmla="*/ 5975085 w 8191242"/>
              <a:gd name="connsiteY9358" fmla="*/ 1610032 h 5359243"/>
              <a:gd name="connsiteX9359" fmla="*/ 5975085 w 8191242"/>
              <a:gd name="connsiteY9359" fmla="*/ 1585637 h 5359243"/>
              <a:gd name="connsiteX9360" fmla="*/ 5993056 w 8191242"/>
              <a:gd name="connsiteY9360" fmla="*/ 1609651 h 5359243"/>
              <a:gd name="connsiteX9361" fmla="*/ 5997600 w 8191242"/>
              <a:gd name="connsiteY9361" fmla="*/ 1614750 h 5359243"/>
              <a:gd name="connsiteX9362" fmla="*/ 6004129 w 8191242"/>
              <a:gd name="connsiteY9362" fmla="*/ 1611880 h 5359243"/>
              <a:gd name="connsiteX9363" fmla="*/ 6021555 w 8191242"/>
              <a:gd name="connsiteY9363" fmla="*/ 1602251 h 5359243"/>
              <a:gd name="connsiteX9364" fmla="*/ 6033171 w 8191242"/>
              <a:gd name="connsiteY9364" fmla="*/ 1617552 h 5359243"/>
              <a:gd name="connsiteX9365" fmla="*/ 6012842 w 8191242"/>
              <a:gd name="connsiteY9365" fmla="*/ 1619626 h 5359243"/>
              <a:gd name="connsiteX9366" fmla="*/ 5990563 w 8191242"/>
              <a:gd name="connsiteY9366" fmla="*/ 1632003 h 5359243"/>
              <a:gd name="connsiteX9367" fmla="*/ 5996384 w 8191242"/>
              <a:gd name="connsiteY9367" fmla="*/ 1643576 h 5359243"/>
              <a:gd name="connsiteX9368" fmla="*/ 6005729 w 8191242"/>
              <a:gd name="connsiteY9368" fmla="*/ 1648780 h 5359243"/>
              <a:gd name="connsiteX9369" fmla="*/ 6005729 w 8191242"/>
              <a:gd name="connsiteY9369" fmla="*/ 1641759 h 5359243"/>
              <a:gd name="connsiteX9370" fmla="*/ 6022581 w 8191242"/>
              <a:gd name="connsiteY9370" fmla="*/ 1639688 h 5359243"/>
              <a:gd name="connsiteX9371" fmla="*/ 6023248 w 8191242"/>
              <a:gd name="connsiteY9371" fmla="*/ 1635808 h 5359243"/>
              <a:gd name="connsiteX9372" fmla="*/ 6017682 w 8191242"/>
              <a:gd name="connsiteY9372" fmla="*/ 1624361 h 5359243"/>
              <a:gd name="connsiteX9373" fmla="*/ 6025427 w 8191242"/>
              <a:gd name="connsiteY9373" fmla="*/ 1624361 h 5359243"/>
              <a:gd name="connsiteX9374" fmla="*/ 6029300 w 8191242"/>
              <a:gd name="connsiteY9374" fmla="*/ 1633944 h 5359243"/>
              <a:gd name="connsiteX9375" fmla="*/ 6030457 w 8191242"/>
              <a:gd name="connsiteY9375" fmla="*/ 1638721 h 5359243"/>
              <a:gd name="connsiteX9376" fmla="*/ 6036266 w 8191242"/>
              <a:gd name="connsiteY9376" fmla="*/ 1638008 h 5359243"/>
              <a:gd name="connsiteX9377" fmla="*/ 6042230 w 8191242"/>
              <a:gd name="connsiteY9377" fmla="*/ 1636401 h 5359243"/>
              <a:gd name="connsiteX9378" fmla="*/ 6042005 w 8191242"/>
              <a:gd name="connsiteY9378" fmla="*/ 1632257 h 5359243"/>
              <a:gd name="connsiteX9379" fmla="*/ 6048661 w 8191242"/>
              <a:gd name="connsiteY9379" fmla="*/ 1633073 h 5359243"/>
              <a:gd name="connsiteX9380" fmla="*/ 6049294 w 8191242"/>
              <a:gd name="connsiteY9380" fmla="*/ 1634498 h 5359243"/>
              <a:gd name="connsiteX9381" fmla="*/ 6051789 w 8191242"/>
              <a:gd name="connsiteY9381" fmla="*/ 1633826 h 5359243"/>
              <a:gd name="connsiteX9382" fmla="*/ 6050024 w 8191242"/>
              <a:gd name="connsiteY9382" fmla="*/ 1630627 h 5359243"/>
              <a:gd name="connsiteX9383" fmla="*/ 6043478 w 8191242"/>
              <a:gd name="connsiteY9383" fmla="*/ 1609893 h 5359243"/>
              <a:gd name="connsiteX9384" fmla="*/ 6033816 w 8191242"/>
              <a:gd name="connsiteY9384" fmla="*/ 1610912 h 5359243"/>
              <a:gd name="connsiteX9385" fmla="*/ 6017680 w 8191242"/>
              <a:gd name="connsiteY9385" fmla="*/ 1562657 h 5359243"/>
              <a:gd name="connsiteX9386" fmla="*/ 6033816 w 8191242"/>
              <a:gd name="connsiteY9386" fmla="*/ 1546572 h 5359243"/>
              <a:gd name="connsiteX9387" fmla="*/ 6017680 w 8191242"/>
              <a:gd name="connsiteY9387" fmla="*/ 1546572 h 5359243"/>
              <a:gd name="connsiteX9388" fmla="*/ 6017680 w 8191242"/>
              <a:gd name="connsiteY9388" fmla="*/ 1535353 h 5359243"/>
              <a:gd name="connsiteX9389" fmla="*/ 6016480 w 8191242"/>
              <a:gd name="connsiteY9389" fmla="*/ 1537509 h 5359243"/>
              <a:gd name="connsiteX9390" fmla="*/ 6008408 w 8191242"/>
              <a:gd name="connsiteY9390" fmla="*/ 1534500 h 5359243"/>
              <a:gd name="connsiteX9391" fmla="*/ 6002192 w 8191242"/>
              <a:gd name="connsiteY9391" fmla="*/ 1536817 h 5359243"/>
              <a:gd name="connsiteX9392" fmla="*/ 6002192 w 8191242"/>
              <a:gd name="connsiteY9392" fmla="*/ 1559603 h 5359243"/>
              <a:gd name="connsiteX9393" fmla="*/ 6002192 w 8191242"/>
              <a:gd name="connsiteY9393" fmla="*/ 1583805 h 5359243"/>
              <a:gd name="connsiteX9394" fmla="*/ 5995658 w 8191242"/>
              <a:gd name="connsiteY9394" fmla="*/ 1539152 h 5359243"/>
              <a:gd name="connsiteX9395" fmla="*/ 5999398 w 8191242"/>
              <a:gd name="connsiteY9395" fmla="*/ 1533679 h 5359243"/>
              <a:gd name="connsiteX9396" fmla="*/ 5991255 w 8191242"/>
              <a:gd name="connsiteY9396" fmla="*/ 1500409 h 5359243"/>
              <a:gd name="connsiteX9397" fmla="*/ 5976121 w 8191242"/>
              <a:gd name="connsiteY9397" fmla="*/ 1457296 h 5359243"/>
              <a:gd name="connsiteX9398" fmla="*/ 5992265 w 8191242"/>
              <a:gd name="connsiteY9398" fmla="*/ 1473337 h 5359243"/>
              <a:gd name="connsiteX9399" fmla="*/ 5980156 w 8191242"/>
              <a:gd name="connsiteY9399" fmla="*/ 1449273 h 5359243"/>
              <a:gd name="connsiteX9400" fmla="*/ 5976119 w 8191242"/>
              <a:gd name="connsiteY9400" fmla="*/ 1441249 h 5359243"/>
              <a:gd name="connsiteX9401" fmla="*/ 5976121 w 8191242"/>
              <a:gd name="connsiteY9401" fmla="*/ 1441252 h 5359243"/>
              <a:gd name="connsiteX9402" fmla="*/ 5976121 w 8191242"/>
              <a:gd name="connsiteY9402" fmla="*/ 1432009 h 5359243"/>
              <a:gd name="connsiteX9403" fmla="*/ 5973754 w 8191242"/>
              <a:gd name="connsiteY9403" fmla="*/ 1428908 h 5359243"/>
              <a:gd name="connsiteX9404" fmla="*/ 5965651 w 8191242"/>
              <a:gd name="connsiteY9404" fmla="*/ 1413396 h 5359243"/>
              <a:gd name="connsiteX9405" fmla="*/ 5525191 w 8191242"/>
              <a:gd name="connsiteY9405" fmla="*/ 1408030 h 5359243"/>
              <a:gd name="connsiteX9406" fmla="*/ 5523966 w 8191242"/>
              <a:gd name="connsiteY9406" fmla="*/ 1408948 h 5359243"/>
              <a:gd name="connsiteX9407" fmla="*/ 5523966 w 8191242"/>
              <a:gd name="connsiteY9407" fmla="*/ 1412350 h 5359243"/>
              <a:gd name="connsiteX9408" fmla="*/ 5523966 w 8191242"/>
              <a:gd name="connsiteY9408" fmla="*/ 1423421 h 5359243"/>
              <a:gd name="connsiteX9409" fmla="*/ 5499019 w 8191242"/>
              <a:gd name="connsiteY9409" fmla="*/ 1422289 h 5359243"/>
              <a:gd name="connsiteX9410" fmla="*/ 5495333 w 8191242"/>
              <a:gd name="connsiteY9410" fmla="*/ 1418798 h 5359243"/>
              <a:gd name="connsiteX9411" fmla="*/ 5494644 w 8191242"/>
              <a:gd name="connsiteY9411" fmla="*/ 1425675 h 5359243"/>
              <a:gd name="connsiteX9412" fmla="*/ 5491712 w 8191242"/>
              <a:gd name="connsiteY9412" fmla="*/ 1422748 h 5359243"/>
              <a:gd name="connsiteX9413" fmla="*/ 5493860 w 8191242"/>
              <a:gd name="connsiteY9413" fmla="*/ 1433483 h 5359243"/>
              <a:gd name="connsiteX9414" fmla="*/ 5491712 w 8191242"/>
              <a:gd name="connsiteY9414" fmla="*/ 1454954 h 5359243"/>
              <a:gd name="connsiteX9415" fmla="*/ 5492762 w 8191242"/>
              <a:gd name="connsiteY9415" fmla="*/ 1456002 h 5359243"/>
              <a:gd name="connsiteX9416" fmla="*/ 5496071 w 8191242"/>
              <a:gd name="connsiteY9416" fmla="*/ 1456792 h 5359243"/>
              <a:gd name="connsiteX9417" fmla="*/ 5498655 w 8191242"/>
              <a:gd name="connsiteY9417" fmla="*/ 1457409 h 5359243"/>
              <a:gd name="connsiteX9418" fmla="*/ 5495744 w 8191242"/>
              <a:gd name="connsiteY9418" fmla="*/ 1442877 h 5359243"/>
              <a:gd name="connsiteX9419" fmla="*/ 5493860 w 8191242"/>
              <a:gd name="connsiteY9419" fmla="*/ 1433483 h 5359243"/>
              <a:gd name="connsiteX9420" fmla="*/ 5494644 w 8191242"/>
              <a:gd name="connsiteY9420" fmla="*/ 1425675 h 5359243"/>
              <a:gd name="connsiteX9421" fmla="*/ 5506830 w 8191242"/>
              <a:gd name="connsiteY9421" fmla="*/ 1437845 h 5359243"/>
              <a:gd name="connsiteX9422" fmla="*/ 5512808 w 8191242"/>
              <a:gd name="connsiteY9422" fmla="*/ 1459730 h 5359243"/>
              <a:gd name="connsiteX9423" fmla="*/ 5514967 w 8191242"/>
              <a:gd name="connsiteY9423" fmla="*/ 1453949 h 5359243"/>
              <a:gd name="connsiteX9424" fmla="*/ 5516873 w 8191242"/>
              <a:gd name="connsiteY9424" fmla="*/ 1452139 h 5359243"/>
              <a:gd name="connsiteX9425" fmla="*/ 5515902 w 8191242"/>
              <a:gd name="connsiteY9425" fmla="*/ 1430800 h 5359243"/>
              <a:gd name="connsiteX9426" fmla="*/ 5535180 w 8191242"/>
              <a:gd name="connsiteY9426" fmla="*/ 1424005 h 5359243"/>
              <a:gd name="connsiteX9427" fmla="*/ 5533121 w 8191242"/>
              <a:gd name="connsiteY9427" fmla="*/ 1412649 h 5359243"/>
              <a:gd name="connsiteX9428" fmla="*/ 5469659 w 8191242"/>
              <a:gd name="connsiteY9428" fmla="*/ 1393885 h 5359243"/>
              <a:gd name="connsiteX9429" fmla="*/ 5471551 w 8191242"/>
              <a:gd name="connsiteY9429" fmla="*/ 1399598 h 5359243"/>
              <a:gd name="connsiteX9430" fmla="*/ 5473379 w 8191242"/>
              <a:gd name="connsiteY9430" fmla="*/ 1405666 h 5359243"/>
              <a:gd name="connsiteX9431" fmla="*/ 5475583 w 8191242"/>
              <a:gd name="connsiteY9431" fmla="*/ 1407317 h 5359243"/>
              <a:gd name="connsiteX9432" fmla="*/ 5471551 w 8191242"/>
              <a:gd name="connsiteY9432" fmla="*/ 1396245 h 5359243"/>
              <a:gd name="connsiteX9433" fmla="*/ 5617641 w 8191242"/>
              <a:gd name="connsiteY9433" fmla="*/ 1390860 h 5359243"/>
              <a:gd name="connsiteX9434" fmla="*/ 5611745 w 8191242"/>
              <a:gd name="connsiteY9434" fmla="*/ 1394663 h 5359243"/>
              <a:gd name="connsiteX9435" fmla="*/ 5620738 w 8191242"/>
              <a:gd name="connsiteY9435" fmla="*/ 1398591 h 5359243"/>
              <a:gd name="connsiteX9436" fmla="*/ 5511502 w 8191242"/>
              <a:gd name="connsiteY9436" fmla="*/ 1388530 h 5359243"/>
              <a:gd name="connsiteX9437" fmla="*/ 5506830 w 8191242"/>
              <a:gd name="connsiteY9437" fmla="*/ 1394232 h 5359243"/>
              <a:gd name="connsiteX9438" fmla="*/ 5502678 w 8191242"/>
              <a:gd name="connsiteY9438" fmla="*/ 1395614 h 5359243"/>
              <a:gd name="connsiteX9439" fmla="*/ 5503052 w 8191242"/>
              <a:gd name="connsiteY9439" fmla="*/ 1398339 h 5359243"/>
              <a:gd name="connsiteX9440" fmla="*/ 5499007 w 8191242"/>
              <a:gd name="connsiteY9440" fmla="*/ 1407393 h 5359243"/>
              <a:gd name="connsiteX9441" fmla="*/ 5501917 w 8191242"/>
              <a:gd name="connsiteY9441" fmla="*/ 1408324 h 5359243"/>
              <a:gd name="connsiteX9442" fmla="*/ 5499776 w 8191242"/>
              <a:gd name="connsiteY9442" fmla="*/ 1415369 h 5359243"/>
              <a:gd name="connsiteX9443" fmla="*/ 5515902 w 8191242"/>
              <a:gd name="connsiteY9443" fmla="*/ 1415369 h 5359243"/>
              <a:gd name="connsiteX9444" fmla="*/ 5515902 w 8191242"/>
              <a:gd name="connsiteY9444" fmla="*/ 1401102 h 5359243"/>
              <a:gd name="connsiteX9445" fmla="*/ 5518144 w 8191242"/>
              <a:gd name="connsiteY9445" fmla="*/ 1384273 h 5359243"/>
              <a:gd name="connsiteX9446" fmla="*/ 5518245 w 8191242"/>
              <a:gd name="connsiteY9446" fmla="*/ 1385804 h 5359243"/>
              <a:gd name="connsiteX9447" fmla="*/ 5520355 w 8191242"/>
              <a:gd name="connsiteY9447" fmla="*/ 1388183 h 5359243"/>
              <a:gd name="connsiteX9448" fmla="*/ 5632537 w 8191242"/>
              <a:gd name="connsiteY9448" fmla="*/ 1383622 h 5359243"/>
              <a:gd name="connsiteX9449" fmla="*/ 5624896 w 8191242"/>
              <a:gd name="connsiteY9449" fmla="*/ 1386181 h 5359243"/>
              <a:gd name="connsiteX9450" fmla="*/ 5623858 w 8191242"/>
              <a:gd name="connsiteY9450" fmla="*/ 1386850 h 5359243"/>
              <a:gd name="connsiteX9451" fmla="*/ 5625778 w 8191242"/>
              <a:gd name="connsiteY9451" fmla="*/ 1389533 h 5359243"/>
              <a:gd name="connsiteX9452" fmla="*/ 5636867 w 8191242"/>
              <a:gd name="connsiteY9452" fmla="*/ 1390540 h 5359243"/>
              <a:gd name="connsiteX9453" fmla="*/ 4933599 w 8191242"/>
              <a:gd name="connsiteY9453" fmla="*/ 1380574 h 5359243"/>
              <a:gd name="connsiteX9454" fmla="*/ 4928941 w 8191242"/>
              <a:gd name="connsiteY9454" fmla="*/ 1383438 h 5359243"/>
              <a:gd name="connsiteX9455" fmla="*/ 4935281 w 8191242"/>
              <a:gd name="connsiteY9455" fmla="*/ 1399265 h 5359243"/>
              <a:gd name="connsiteX9456" fmla="*/ 4952292 w 8191242"/>
              <a:gd name="connsiteY9456" fmla="*/ 1403794 h 5359243"/>
              <a:gd name="connsiteX9457" fmla="*/ 4954454 w 8191242"/>
              <a:gd name="connsiteY9457" fmla="*/ 1407280 h 5359243"/>
              <a:gd name="connsiteX9458" fmla="*/ 4955258 w 8191242"/>
              <a:gd name="connsiteY9458" fmla="*/ 1406949 h 5359243"/>
              <a:gd name="connsiteX9459" fmla="*/ 4950403 w 8191242"/>
              <a:gd name="connsiteY9459" fmla="*/ 1397252 h 5359243"/>
              <a:gd name="connsiteX9460" fmla="*/ 4935281 w 8191242"/>
              <a:gd name="connsiteY9460" fmla="*/ 1391213 h 5359243"/>
              <a:gd name="connsiteX9461" fmla="*/ 5467989 w 8191242"/>
              <a:gd name="connsiteY9461" fmla="*/ 1378435 h 5359243"/>
              <a:gd name="connsiteX9462" fmla="*/ 5467094 w 8191242"/>
              <a:gd name="connsiteY9462" fmla="*/ 1378624 h 5359243"/>
              <a:gd name="connsiteX9463" fmla="*/ 5466511 w 8191242"/>
              <a:gd name="connsiteY9463" fmla="*/ 1384374 h 5359243"/>
              <a:gd name="connsiteX9464" fmla="*/ 5468046 w 8191242"/>
              <a:gd name="connsiteY9464" fmla="*/ 1389011 h 5359243"/>
              <a:gd name="connsiteX9465" fmla="*/ 5468905 w 8191242"/>
              <a:gd name="connsiteY9465" fmla="*/ 1385426 h 5359243"/>
              <a:gd name="connsiteX9466" fmla="*/ 5472559 w 8191242"/>
              <a:gd name="connsiteY9466" fmla="*/ 1387187 h 5359243"/>
              <a:gd name="connsiteX9467" fmla="*/ 5472912 w 8191242"/>
              <a:gd name="connsiteY9467" fmla="*/ 1387307 h 5359243"/>
              <a:gd name="connsiteX9468" fmla="*/ 5472587 w 8191242"/>
              <a:gd name="connsiteY9468" fmla="*/ 1384486 h 5359243"/>
              <a:gd name="connsiteX9469" fmla="*/ 5467989 w 8191242"/>
              <a:gd name="connsiteY9469" fmla="*/ 1378435 h 5359243"/>
              <a:gd name="connsiteX9470" fmla="*/ 5495634 w 8191242"/>
              <a:gd name="connsiteY9470" fmla="*/ 1371634 h 5359243"/>
              <a:gd name="connsiteX9471" fmla="*/ 5495579 w 8191242"/>
              <a:gd name="connsiteY9471" fmla="*/ 1371659 h 5359243"/>
              <a:gd name="connsiteX9472" fmla="*/ 5482497 w 8191242"/>
              <a:gd name="connsiteY9472" fmla="*/ 1379603 h 5359243"/>
              <a:gd name="connsiteX9473" fmla="*/ 5481631 w 8191242"/>
              <a:gd name="connsiteY9473" fmla="*/ 1383494 h 5359243"/>
              <a:gd name="connsiteX9474" fmla="*/ 5482293 w 8191242"/>
              <a:gd name="connsiteY9474" fmla="*/ 1384485 h 5359243"/>
              <a:gd name="connsiteX9475" fmla="*/ 5483648 w 8191242"/>
              <a:gd name="connsiteY9475" fmla="*/ 1383161 h 5359243"/>
              <a:gd name="connsiteX9476" fmla="*/ 5483648 w 8191242"/>
              <a:gd name="connsiteY9476" fmla="*/ 1386513 h 5359243"/>
              <a:gd name="connsiteX9477" fmla="*/ 5485917 w 8191242"/>
              <a:gd name="connsiteY9477" fmla="*/ 1389913 h 5359243"/>
              <a:gd name="connsiteX9478" fmla="*/ 5487050 w 8191242"/>
              <a:gd name="connsiteY9478" fmla="*/ 1386935 h 5359243"/>
              <a:gd name="connsiteX9479" fmla="*/ 5491712 w 8191242"/>
              <a:gd name="connsiteY9479" fmla="*/ 1391213 h 5359243"/>
              <a:gd name="connsiteX9480" fmla="*/ 5492725 w 8191242"/>
              <a:gd name="connsiteY9480" fmla="*/ 1386153 h 5359243"/>
              <a:gd name="connsiteX9481" fmla="*/ 5492846 w 8191242"/>
              <a:gd name="connsiteY9481" fmla="*/ 1378210 h 5359243"/>
              <a:gd name="connsiteX9482" fmla="*/ 5494497 w 8191242"/>
              <a:gd name="connsiteY9482" fmla="*/ 1377311 h 5359243"/>
              <a:gd name="connsiteX9483" fmla="*/ 4738327 w 8191242"/>
              <a:gd name="connsiteY9483" fmla="*/ 1365661 h 5359243"/>
              <a:gd name="connsiteX9484" fmla="*/ 4737860 w 8191242"/>
              <a:gd name="connsiteY9484" fmla="*/ 1365879 h 5359243"/>
              <a:gd name="connsiteX9485" fmla="*/ 4727016 w 8191242"/>
              <a:gd name="connsiteY9485" fmla="*/ 1368472 h 5359243"/>
              <a:gd name="connsiteX9486" fmla="*/ 4727627 w 8191242"/>
              <a:gd name="connsiteY9486" fmla="*/ 1372594 h 5359243"/>
              <a:gd name="connsiteX9487" fmla="*/ 4726990 w 8191242"/>
              <a:gd name="connsiteY9487" fmla="*/ 1372355 h 5359243"/>
              <a:gd name="connsiteX9488" fmla="*/ 4726573 w 8191242"/>
              <a:gd name="connsiteY9488" fmla="*/ 1368578 h 5359243"/>
              <a:gd name="connsiteX9489" fmla="*/ 4722224 w 8191242"/>
              <a:gd name="connsiteY9489" fmla="*/ 1369618 h 5359243"/>
              <a:gd name="connsiteX9490" fmla="*/ 4723595 w 8191242"/>
              <a:gd name="connsiteY9490" fmla="*/ 1371084 h 5359243"/>
              <a:gd name="connsiteX9491" fmla="*/ 4726990 w 8191242"/>
              <a:gd name="connsiteY9491" fmla="*/ 1372355 h 5359243"/>
              <a:gd name="connsiteX9492" fmla="*/ 4727627 w 8191242"/>
              <a:gd name="connsiteY9492" fmla="*/ 1378128 h 5359243"/>
              <a:gd name="connsiteX9493" fmla="*/ 4741741 w 8191242"/>
              <a:gd name="connsiteY9493" fmla="*/ 1415369 h 5359243"/>
              <a:gd name="connsiteX9494" fmla="*/ 4736701 w 8191242"/>
              <a:gd name="connsiteY9494" fmla="*/ 1381149 h 5359243"/>
              <a:gd name="connsiteX9495" fmla="*/ 5734997 w 8191242"/>
              <a:gd name="connsiteY9495" fmla="*/ 1361039 h 5359243"/>
              <a:gd name="connsiteX9496" fmla="*/ 5758232 w 8191242"/>
              <a:gd name="connsiteY9496" fmla="*/ 1361039 h 5359243"/>
              <a:gd name="connsiteX9497" fmla="*/ 5773721 w 8191242"/>
              <a:gd name="connsiteY9497" fmla="*/ 1376528 h 5359243"/>
              <a:gd name="connsiteX9498" fmla="*/ 5742742 w 8191242"/>
              <a:gd name="connsiteY9498" fmla="*/ 1384273 h 5359243"/>
              <a:gd name="connsiteX9499" fmla="*/ 5734997 w 8191242"/>
              <a:gd name="connsiteY9499" fmla="*/ 1384273 h 5359243"/>
              <a:gd name="connsiteX9500" fmla="*/ 5734997 w 8191242"/>
              <a:gd name="connsiteY9500" fmla="*/ 1375559 h 5359243"/>
              <a:gd name="connsiteX9501" fmla="*/ 5734997 w 8191242"/>
              <a:gd name="connsiteY9501" fmla="*/ 1375240 h 5359243"/>
              <a:gd name="connsiteX9502" fmla="*/ 5572077 w 8191242"/>
              <a:gd name="connsiteY9502" fmla="*/ 1359638 h 5359243"/>
              <a:gd name="connsiteX9503" fmla="*/ 5571376 w 8191242"/>
              <a:gd name="connsiteY9503" fmla="*/ 1361247 h 5359243"/>
              <a:gd name="connsiteX9504" fmla="*/ 5572357 w 8191242"/>
              <a:gd name="connsiteY9504" fmla="*/ 1359831 h 5359243"/>
              <a:gd name="connsiteX9505" fmla="*/ 5542877 w 8191242"/>
              <a:gd name="connsiteY9505" fmla="*/ 1359288 h 5359243"/>
              <a:gd name="connsiteX9506" fmla="*/ 5547188 w 8191242"/>
              <a:gd name="connsiteY9506" fmla="*/ 1376528 h 5359243"/>
              <a:gd name="connsiteX9507" fmla="*/ 5547322 w 8191242"/>
              <a:gd name="connsiteY9507" fmla="*/ 1376707 h 5359243"/>
              <a:gd name="connsiteX9508" fmla="*/ 5547151 w 8191242"/>
              <a:gd name="connsiteY9508" fmla="*/ 1372090 h 5359243"/>
              <a:gd name="connsiteX9509" fmla="*/ 5588481 w 8191242"/>
              <a:gd name="connsiteY9509" fmla="*/ 1359007 h 5359243"/>
              <a:gd name="connsiteX9510" fmla="*/ 5589271 w 8191242"/>
              <a:gd name="connsiteY9510" fmla="*/ 1363465 h 5359243"/>
              <a:gd name="connsiteX9511" fmla="*/ 5587028 w 8191242"/>
              <a:gd name="connsiteY9511" fmla="*/ 1361750 h 5359243"/>
              <a:gd name="connsiteX9512" fmla="*/ 4752577 w 8191242"/>
              <a:gd name="connsiteY9512" fmla="*/ 1359007 h 5359243"/>
              <a:gd name="connsiteX9513" fmla="*/ 4749805 w 8191242"/>
              <a:gd name="connsiteY9513" fmla="*/ 1360301 h 5359243"/>
              <a:gd name="connsiteX9514" fmla="*/ 4749805 w 8191242"/>
              <a:gd name="connsiteY9514" fmla="*/ 1368819 h 5359243"/>
              <a:gd name="connsiteX9515" fmla="*/ 4749805 w 8191242"/>
              <a:gd name="connsiteY9515" fmla="*/ 1407317 h 5359243"/>
              <a:gd name="connsiteX9516" fmla="*/ 4765934 w 8191242"/>
              <a:gd name="connsiteY9516" fmla="*/ 1415369 h 5359243"/>
              <a:gd name="connsiteX9517" fmla="*/ 4760894 w 8191242"/>
              <a:gd name="connsiteY9517" fmla="*/ 1383161 h 5359243"/>
              <a:gd name="connsiteX9518" fmla="*/ 4919609 w 8191242"/>
              <a:gd name="connsiteY9518" fmla="*/ 1358402 h 5359243"/>
              <a:gd name="connsiteX9519" fmla="*/ 4919529 w 8191242"/>
              <a:gd name="connsiteY9519" fmla="*/ 1359941 h 5359243"/>
              <a:gd name="connsiteX9520" fmla="*/ 4919153 w 8191242"/>
              <a:gd name="connsiteY9520" fmla="*/ 1359007 h 5359243"/>
              <a:gd name="connsiteX9521" fmla="*/ 5519499 w 8191242"/>
              <a:gd name="connsiteY9521" fmla="*/ 1355528 h 5359243"/>
              <a:gd name="connsiteX9522" fmla="*/ 5512058 w 8191242"/>
              <a:gd name="connsiteY9522" fmla="*/ 1364035 h 5359243"/>
              <a:gd name="connsiteX9523" fmla="*/ 5507233 w 8191242"/>
              <a:gd name="connsiteY9523" fmla="*/ 1366267 h 5359243"/>
              <a:gd name="connsiteX9524" fmla="*/ 5507838 w 8191242"/>
              <a:gd name="connsiteY9524" fmla="*/ 1367058 h 5359243"/>
              <a:gd name="connsiteX9525" fmla="*/ 5510486 w 8191242"/>
              <a:gd name="connsiteY9525" fmla="*/ 1370516 h 5359243"/>
              <a:gd name="connsiteX9526" fmla="*/ 5510400 w 8191242"/>
              <a:gd name="connsiteY9526" fmla="*/ 1368783 h 5359243"/>
              <a:gd name="connsiteX9527" fmla="*/ 5525888 w 8191242"/>
              <a:gd name="connsiteY9527" fmla="*/ 1384273 h 5359243"/>
              <a:gd name="connsiteX9528" fmla="*/ 5532665 w 8191242"/>
              <a:gd name="connsiteY9528" fmla="*/ 1379432 h 5359243"/>
              <a:gd name="connsiteX9529" fmla="*/ 5533389 w 8191242"/>
              <a:gd name="connsiteY9529" fmla="*/ 1371467 h 5359243"/>
              <a:gd name="connsiteX9530" fmla="*/ 5525888 w 8191242"/>
              <a:gd name="connsiteY9530" fmla="*/ 1374696 h 5359243"/>
              <a:gd name="connsiteX9531" fmla="*/ 5522016 w 8191242"/>
              <a:gd name="connsiteY9531" fmla="*/ 1363079 h 5359243"/>
              <a:gd name="connsiteX9532" fmla="*/ 5608942 w 8191242"/>
              <a:gd name="connsiteY9532" fmla="*/ 1352825 h 5359243"/>
              <a:gd name="connsiteX9533" fmla="*/ 5603621 w 8191242"/>
              <a:gd name="connsiteY9533" fmla="*/ 1354894 h 5359243"/>
              <a:gd name="connsiteX9534" fmla="*/ 5604610 w 8191242"/>
              <a:gd name="connsiteY9534" fmla="*/ 1359007 h 5359243"/>
              <a:gd name="connsiteX9535" fmla="*/ 5600548 w 8191242"/>
              <a:gd name="connsiteY9535" fmla="*/ 1356089 h 5359243"/>
              <a:gd name="connsiteX9536" fmla="*/ 5594823 w 8191242"/>
              <a:gd name="connsiteY9536" fmla="*/ 1358316 h 5359243"/>
              <a:gd name="connsiteX9537" fmla="*/ 5595411 w 8191242"/>
              <a:gd name="connsiteY9537" fmla="*/ 1358251 h 5359243"/>
              <a:gd name="connsiteX9538" fmla="*/ 5596545 w 8191242"/>
              <a:gd name="connsiteY9538" fmla="*/ 1383161 h 5359243"/>
              <a:gd name="connsiteX9539" fmla="*/ 5612674 w 8191242"/>
              <a:gd name="connsiteY9539" fmla="*/ 1383161 h 5359243"/>
              <a:gd name="connsiteX9540" fmla="*/ 5613277 w 8191242"/>
              <a:gd name="connsiteY9540" fmla="*/ 1373137 h 5359243"/>
              <a:gd name="connsiteX9541" fmla="*/ 5612674 w 8191242"/>
              <a:gd name="connsiteY9541" fmla="*/ 1366383 h 5359243"/>
              <a:gd name="connsiteX9542" fmla="*/ 5607634 w 8191242"/>
              <a:gd name="connsiteY9542" fmla="*/ 1369403 h 5359243"/>
              <a:gd name="connsiteX9543" fmla="*/ 5610610 w 8191242"/>
              <a:gd name="connsiteY9543" fmla="*/ 1357611 h 5359243"/>
              <a:gd name="connsiteX9544" fmla="*/ 5790086 w 8191242"/>
              <a:gd name="connsiteY9544" fmla="*/ 1350278 h 5359243"/>
              <a:gd name="connsiteX9545" fmla="*/ 5782021 w 8191242"/>
              <a:gd name="connsiteY9545" fmla="*/ 1358331 h 5359243"/>
              <a:gd name="connsiteX9546" fmla="*/ 5806214 w 8191242"/>
              <a:gd name="connsiteY9546" fmla="*/ 1350278 h 5359243"/>
              <a:gd name="connsiteX9547" fmla="*/ 5822341 w 8191242"/>
              <a:gd name="connsiteY9547" fmla="*/ 1358331 h 5359243"/>
              <a:gd name="connsiteX9548" fmla="*/ 5782021 w 8191242"/>
              <a:gd name="connsiteY9548" fmla="*/ 1374435 h 5359243"/>
              <a:gd name="connsiteX9549" fmla="*/ 5790086 w 8191242"/>
              <a:gd name="connsiteY9549" fmla="*/ 1350278 h 5359243"/>
              <a:gd name="connsiteX9550" fmla="*/ 5483648 w 8191242"/>
              <a:gd name="connsiteY9550" fmla="*/ 1350278 h 5359243"/>
              <a:gd name="connsiteX9551" fmla="*/ 5474748 w 8191242"/>
              <a:gd name="connsiteY9551" fmla="*/ 1364820 h 5359243"/>
              <a:gd name="connsiteX9552" fmla="*/ 5474926 w 8191242"/>
              <a:gd name="connsiteY9552" fmla="*/ 1365298 h 5359243"/>
              <a:gd name="connsiteX9553" fmla="*/ 5486383 w 8191242"/>
              <a:gd name="connsiteY9553" fmla="*/ 1361010 h 5359243"/>
              <a:gd name="connsiteX9554" fmla="*/ 5487652 w 8191242"/>
              <a:gd name="connsiteY9554" fmla="*/ 1360676 h 5359243"/>
              <a:gd name="connsiteX9555" fmla="*/ 5930553 w 8191242"/>
              <a:gd name="connsiteY9555" fmla="*/ 1343717 h 5359243"/>
              <a:gd name="connsiteX9556" fmla="*/ 5944106 w 8191242"/>
              <a:gd name="connsiteY9556" fmla="*/ 1343717 h 5359243"/>
              <a:gd name="connsiteX9557" fmla="*/ 5944106 w 8191242"/>
              <a:gd name="connsiteY9557" fmla="*/ 1359207 h 5359243"/>
              <a:gd name="connsiteX9558" fmla="*/ 5936361 w 8191242"/>
              <a:gd name="connsiteY9558" fmla="*/ 1359207 h 5359243"/>
              <a:gd name="connsiteX9559" fmla="*/ 5928616 w 8191242"/>
              <a:gd name="connsiteY9559" fmla="*/ 1366952 h 5359243"/>
              <a:gd name="connsiteX9560" fmla="*/ 5930553 w 8191242"/>
              <a:gd name="connsiteY9560" fmla="*/ 1343717 h 5359243"/>
              <a:gd name="connsiteX9561" fmla="*/ 5920872 w 8191242"/>
              <a:gd name="connsiteY9561" fmla="*/ 1343717 h 5359243"/>
              <a:gd name="connsiteX9562" fmla="*/ 5920872 w 8191242"/>
              <a:gd name="connsiteY9562" fmla="*/ 1366952 h 5359243"/>
              <a:gd name="connsiteX9563" fmla="*/ 5913126 w 8191242"/>
              <a:gd name="connsiteY9563" fmla="*/ 1351462 h 5359243"/>
              <a:gd name="connsiteX9564" fmla="*/ 5897637 w 8191242"/>
              <a:gd name="connsiteY9564" fmla="*/ 1366952 h 5359243"/>
              <a:gd name="connsiteX9565" fmla="*/ 5897637 w 8191242"/>
              <a:gd name="connsiteY9565" fmla="*/ 1351462 h 5359243"/>
              <a:gd name="connsiteX9566" fmla="*/ 5920872 w 8191242"/>
              <a:gd name="connsiteY9566" fmla="*/ 1343717 h 5359243"/>
              <a:gd name="connsiteX9567" fmla="*/ 5600431 w 8191242"/>
              <a:gd name="connsiteY9567" fmla="*/ 1341624 h 5359243"/>
              <a:gd name="connsiteX9568" fmla="*/ 5601107 w 8191242"/>
              <a:gd name="connsiteY9568" fmla="*/ 1344438 h 5359243"/>
              <a:gd name="connsiteX9569" fmla="*/ 5601433 w 8191242"/>
              <a:gd name="connsiteY9569" fmla="*/ 1343859 h 5359243"/>
              <a:gd name="connsiteX9570" fmla="*/ 5584282 w 8191242"/>
              <a:gd name="connsiteY9570" fmla="*/ 1341527 h 5359243"/>
              <a:gd name="connsiteX9571" fmla="*/ 5577625 w 8191242"/>
              <a:gd name="connsiteY9571" fmla="*/ 1342817 h 5359243"/>
              <a:gd name="connsiteX9572" fmla="*/ 5578286 w 8191242"/>
              <a:gd name="connsiteY9572" fmla="*/ 1344231 h 5359243"/>
              <a:gd name="connsiteX9573" fmla="*/ 5581584 w 8191242"/>
              <a:gd name="connsiteY9573" fmla="*/ 1357875 h 5359243"/>
              <a:gd name="connsiteX9574" fmla="*/ 5583441 w 8191242"/>
              <a:gd name="connsiteY9574" fmla="*/ 1359006 h 5359243"/>
              <a:gd name="connsiteX9575" fmla="*/ 5587028 w 8191242"/>
              <a:gd name="connsiteY9575" fmla="*/ 1361750 h 5359243"/>
              <a:gd name="connsiteX9576" fmla="*/ 5583933 w 8191242"/>
              <a:gd name="connsiteY9576" fmla="*/ 1367595 h 5359243"/>
              <a:gd name="connsiteX9577" fmla="*/ 5587846 w 8191242"/>
              <a:gd name="connsiteY9577" fmla="*/ 1383790 h 5359243"/>
              <a:gd name="connsiteX9578" fmla="*/ 5584288 w 8191242"/>
              <a:gd name="connsiteY9578" fmla="*/ 1384708 h 5359243"/>
              <a:gd name="connsiteX9579" fmla="*/ 5584448 w 8191242"/>
              <a:gd name="connsiteY9579" fmla="*/ 1386181 h 5359243"/>
              <a:gd name="connsiteX9580" fmla="*/ 5580417 w 8191242"/>
              <a:gd name="connsiteY9580" fmla="*/ 1407317 h 5359243"/>
              <a:gd name="connsiteX9581" fmla="*/ 5576384 w 8191242"/>
              <a:gd name="connsiteY9581" fmla="*/ 1392219 h 5359243"/>
              <a:gd name="connsiteX9582" fmla="*/ 5572403 w 8191242"/>
              <a:gd name="connsiteY9582" fmla="*/ 1383274 h 5359243"/>
              <a:gd name="connsiteX9583" fmla="*/ 5572357 w 8191242"/>
              <a:gd name="connsiteY9583" fmla="*/ 1383791 h 5359243"/>
              <a:gd name="connsiteX9584" fmla="*/ 5572352 w 8191242"/>
              <a:gd name="connsiteY9584" fmla="*/ 1383848 h 5359243"/>
              <a:gd name="connsiteX9585" fmla="*/ 5572352 w 8191242"/>
              <a:gd name="connsiteY9585" fmla="*/ 1391213 h 5359243"/>
              <a:gd name="connsiteX9586" fmla="*/ 5572352 w 8191242"/>
              <a:gd name="connsiteY9586" fmla="*/ 1399265 h 5359243"/>
              <a:gd name="connsiteX9587" fmla="*/ 5565291 w 8191242"/>
              <a:gd name="connsiteY9587" fmla="*/ 1399265 h 5359243"/>
              <a:gd name="connsiteX9588" fmla="*/ 5564613 w 8191242"/>
              <a:gd name="connsiteY9588" fmla="*/ 1399765 h 5359243"/>
              <a:gd name="connsiteX9589" fmla="*/ 5564613 w 8191242"/>
              <a:gd name="connsiteY9589" fmla="*/ 1399762 h 5359243"/>
              <a:gd name="connsiteX9590" fmla="*/ 5564575 w 8191242"/>
              <a:gd name="connsiteY9590" fmla="*/ 1399265 h 5359243"/>
              <a:gd name="connsiteX9591" fmla="*/ 5564240 w 8191242"/>
              <a:gd name="connsiteY9591" fmla="*/ 1399265 h 5359243"/>
              <a:gd name="connsiteX9592" fmla="*/ 5564613 w 8191242"/>
              <a:gd name="connsiteY9592" fmla="*/ 1399762 h 5359243"/>
              <a:gd name="connsiteX9593" fmla="*/ 5557594 w 8191242"/>
              <a:gd name="connsiteY9593" fmla="*/ 1408234 h 5359243"/>
              <a:gd name="connsiteX9594" fmla="*/ 5533633 w 8191242"/>
              <a:gd name="connsiteY9594" fmla="*/ 1384273 h 5359243"/>
              <a:gd name="connsiteX9595" fmla="*/ 5535422 w 8191242"/>
              <a:gd name="connsiteY9595" fmla="*/ 1393325 h 5359243"/>
              <a:gd name="connsiteX9596" fmla="*/ 5539717 w 8191242"/>
              <a:gd name="connsiteY9596" fmla="*/ 1394485 h 5359243"/>
              <a:gd name="connsiteX9597" fmla="*/ 5543135 w 8191242"/>
              <a:gd name="connsiteY9597" fmla="*/ 1401435 h 5359243"/>
              <a:gd name="connsiteX9598" fmla="*/ 5545436 w 8191242"/>
              <a:gd name="connsiteY9598" fmla="*/ 1407816 h 5359243"/>
              <a:gd name="connsiteX9599" fmla="*/ 5547187 w 8191242"/>
              <a:gd name="connsiteY9599" fmla="*/ 1407615 h 5359243"/>
              <a:gd name="connsiteX9600" fmla="*/ 5552997 w 8191242"/>
              <a:gd name="connsiteY9600" fmla="*/ 1415737 h 5359243"/>
              <a:gd name="connsiteX9601" fmla="*/ 5560065 w 8191242"/>
              <a:gd name="connsiteY9601" fmla="*/ 1431939 h 5359243"/>
              <a:gd name="connsiteX9602" fmla="*/ 5564288 w 8191242"/>
              <a:gd name="connsiteY9602" fmla="*/ 1406644 h 5359243"/>
              <a:gd name="connsiteX9603" fmla="*/ 5572352 w 8191242"/>
              <a:gd name="connsiteY9603" fmla="*/ 1406644 h 5359243"/>
              <a:gd name="connsiteX9604" fmla="*/ 5567816 w 8191242"/>
              <a:gd name="connsiteY9604" fmla="*/ 1424761 h 5359243"/>
              <a:gd name="connsiteX9605" fmla="*/ 5569164 w 8191242"/>
              <a:gd name="connsiteY9605" fmla="*/ 1428949 h 5359243"/>
              <a:gd name="connsiteX9606" fmla="*/ 5572357 w 8191242"/>
              <a:gd name="connsiteY9606" fmla="*/ 1425036 h 5359243"/>
              <a:gd name="connsiteX9607" fmla="*/ 5575449 w 8191242"/>
              <a:gd name="connsiteY9607" fmla="*/ 1426291 h 5359243"/>
              <a:gd name="connsiteX9608" fmla="*/ 5580417 w 8191242"/>
              <a:gd name="connsiteY9608" fmla="*/ 1422748 h 5359243"/>
              <a:gd name="connsiteX9609" fmla="*/ 5588481 w 8191242"/>
              <a:gd name="connsiteY9609" fmla="*/ 1454954 h 5359243"/>
              <a:gd name="connsiteX9610" fmla="*/ 5588481 w 8191242"/>
              <a:gd name="connsiteY9610" fmla="*/ 1430800 h 5359243"/>
              <a:gd name="connsiteX9611" fmla="*/ 5589306 w 8191242"/>
              <a:gd name="connsiteY9611" fmla="*/ 1431996 h 5359243"/>
              <a:gd name="connsiteX9612" fmla="*/ 5600918 w 8191242"/>
              <a:gd name="connsiteY9612" fmla="*/ 1425753 h 5359243"/>
              <a:gd name="connsiteX9613" fmla="*/ 5604610 w 8191242"/>
              <a:gd name="connsiteY9613" fmla="*/ 1414696 h 5359243"/>
              <a:gd name="connsiteX9614" fmla="*/ 5612674 w 8191242"/>
              <a:gd name="connsiteY9614" fmla="*/ 1414696 h 5359243"/>
              <a:gd name="connsiteX9615" fmla="*/ 5609020 w 8191242"/>
              <a:gd name="connsiteY9615" fmla="*/ 1400982 h 5359243"/>
              <a:gd name="connsiteX9616" fmla="*/ 5605697 w 8191242"/>
              <a:gd name="connsiteY9616" fmla="*/ 1398564 h 5359243"/>
              <a:gd name="connsiteX9617" fmla="*/ 5604610 w 8191242"/>
              <a:gd name="connsiteY9617" fmla="*/ 1399265 h 5359243"/>
              <a:gd name="connsiteX9618" fmla="*/ 5600611 w 8191242"/>
              <a:gd name="connsiteY9618" fmla="*/ 1395923 h 5359243"/>
              <a:gd name="connsiteX9619" fmla="*/ 5595663 w 8191242"/>
              <a:gd name="connsiteY9619" fmla="*/ 1397711 h 5359243"/>
              <a:gd name="connsiteX9620" fmla="*/ 5596545 w 8191242"/>
              <a:gd name="connsiteY9620" fmla="*/ 1406644 h 5359243"/>
              <a:gd name="connsiteX9621" fmla="*/ 5588481 w 8191242"/>
              <a:gd name="connsiteY9621" fmla="*/ 1390540 h 5359243"/>
              <a:gd name="connsiteX9622" fmla="*/ 5593001 w 8191242"/>
              <a:gd name="connsiteY9622" fmla="*/ 1389529 h 5359243"/>
              <a:gd name="connsiteX9623" fmla="*/ 5590497 w 8191242"/>
              <a:gd name="connsiteY9623" fmla="*/ 1382155 h 5359243"/>
              <a:gd name="connsiteX9624" fmla="*/ 5591000 w 8191242"/>
              <a:gd name="connsiteY9624" fmla="*/ 1373223 h 5359243"/>
              <a:gd name="connsiteX9625" fmla="*/ 5589271 w 8191242"/>
              <a:gd name="connsiteY9625" fmla="*/ 1363465 h 5359243"/>
              <a:gd name="connsiteX9626" fmla="*/ 5589363 w 8191242"/>
              <a:gd name="connsiteY9626" fmla="*/ 1363536 h 5359243"/>
              <a:gd name="connsiteX9627" fmla="*/ 5588481 w 8191242"/>
              <a:gd name="connsiteY9627" fmla="*/ 1359007 h 5359243"/>
              <a:gd name="connsiteX9628" fmla="*/ 5593201 w 8191242"/>
              <a:gd name="connsiteY9628" fmla="*/ 1358493 h 5359243"/>
              <a:gd name="connsiteX9629" fmla="*/ 5596278 w 8191242"/>
              <a:gd name="connsiteY9629" fmla="*/ 1353022 h 5359243"/>
              <a:gd name="connsiteX9630" fmla="*/ 5594277 w 8191242"/>
              <a:gd name="connsiteY9630" fmla="*/ 1351584 h 5359243"/>
              <a:gd name="connsiteX9631" fmla="*/ 5594506 w 8191242"/>
              <a:gd name="connsiteY9631" fmla="*/ 1342814 h 5359243"/>
              <a:gd name="connsiteX9632" fmla="*/ 5710510 w 8191242"/>
              <a:gd name="connsiteY9632" fmla="*/ 1340666 h 5359243"/>
              <a:gd name="connsiteX9633" fmla="*/ 5709443 w 8191242"/>
              <a:gd name="connsiteY9633" fmla="*/ 1342903 h 5359243"/>
              <a:gd name="connsiteX9634" fmla="*/ 5710230 w 8191242"/>
              <a:gd name="connsiteY9634" fmla="*/ 1342903 h 5359243"/>
              <a:gd name="connsiteX9635" fmla="*/ 4781050 w 8191242"/>
              <a:gd name="connsiteY9635" fmla="*/ 1338857 h 5359243"/>
              <a:gd name="connsiteX9636" fmla="*/ 4762016 w 8191242"/>
              <a:gd name="connsiteY9636" fmla="*/ 1353761 h 5359243"/>
              <a:gd name="connsiteX9637" fmla="*/ 4765934 w 8191242"/>
              <a:gd name="connsiteY9637" fmla="*/ 1367056 h 5359243"/>
              <a:gd name="connsiteX9638" fmla="*/ 4782062 w 8191242"/>
              <a:gd name="connsiteY9638" fmla="*/ 1342903 h 5359243"/>
              <a:gd name="connsiteX9639" fmla="*/ 5643903 w 8191242"/>
              <a:gd name="connsiteY9639" fmla="*/ 1329977 h 5359243"/>
              <a:gd name="connsiteX9640" fmla="*/ 5644184 w 8191242"/>
              <a:gd name="connsiteY9640" fmla="*/ 1333902 h 5359243"/>
              <a:gd name="connsiteX9641" fmla="*/ 5646482 w 8191242"/>
              <a:gd name="connsiteY9641" fmla="*/ 1337776 h 5359243"/>
              <a:gd name="connsiteX9642" fmla="*/ 5648453 w 8191242"/>
              <a:gd name="connsiteY9642" fmla="*/ 1336923 h 5359243"/>
              <a:gd name="connsiteX9643" fmla="*/ 5644632 w 8191242"/>
              <a:gd name="connsiteY9643" fmla="*/ 1332460 h 5359243"/>
              <a:gd name="connsiteX9644" fmla="*/ 6048659 w 8191242"/>
              <a:gd name="connsiteY9644" fmla="*/ 1328228 h 5359243"/>
              <a:gd name="connsiteX9645" fmla="*/ 6064149 w 8191242"/>
              <a:gd name="connsiteY9645" fmla="*/ 1359207 h 5359243"/>
              <a:gd name="connsiteX9646" fmla="*/ 6048659 w 8191242"/>
              <a:gd name="connsiteY9646" fmla="*/ 1328228 h 5359243"/>
              <a:gd name="connsiteX9647" fmla="*/ 5994445 w 8191242"/>
              <a:gd name="connsiteY9647" fmla="*/ 1328228 h 5359243"/>
              <a:gd name="connsiteX9648" fmla="*/ 6025424 w 8191242"/>
              <a:gd name="connsiteY9648" fmla="*/ 1328228 h 5359243"/>
              <a:gd name="connsiteX9649" fmla="*/ 6033169 w 8191242"/>
              <a:gd name="connsiteY9649" fmla="*/ 1343717 h 5359243"/>
              <a:gd name="connsiteX9650" fmla="*/ 6017680 w 8191242"/>
              <a:gd name="connsiteY9650" fmla="*/ 1351462 h 5359243"/>
              <a:gd name="connsiteX9651" fmla="*/ 5994445 w 8191242"/>
              <a:gd name="connsiteY9651" fmla="*/ 1328228 h 5359243"/>
              <a:gd name="connsiteX9652" fmla="*/ 5658034 w 8191242"/>
              <a:gd name="connsiteY9652" fmla="*/ 1328135 h 5359243"/>
              <a:gd name="connsiteX9653" fmla="*/ 5652995 w 8191242"/>
              <a:gd name="connsiteY9653" fmla="*/ 1342227 h 5359243"/>
              <a:gd name="connsiteX9654" fmla="*/ 5650009 w 8191242"/>
              <a:gd name="connsiteY9654" fmla="*/ 1338739 h 5359243"/>
              <a:gd name="connsiteX9655" fmla="*/ 5648420 w 8191242"/>
              <a:gd name="connsiteY9655" fmla="*/ 1343584 h 5359243"/>
              <a:gd name="connsiteX9656" fmla="*/ 5642248 w 8191242"/>
              <a:gd name="connsiteY9656" fmla="*/ 1345520 h 5359243"/>
              <a:gd name="connsiteX9657" fmla="*/ 5630579 w 8191242"/>
              <a:gd name="connsiteY9657" fmla="*/ 1343964 h 5359243"/>
              <a:gd name="connsiteX9658" fmla="*/ 5630056 w 8191242"/>
              <a:gd name="connsiteY9658" fmla="*/ 1353296 h 5359243"/>
              <a:gd name="connsiteX9659" fmla="*/ 5629195 w 8191242"/>
              <a:gd name="connsiteY9659" fmla="*/ 1343779 h 5359243"/>
              <a:gd name="connsiteX9660" fmla="*/ 5627726 w 8191242"/>
              <a:gd name="connsiteY9660" fmla="*/ 1343584 h 5359243"/>
              <a:gd name="connsiteX9661" fmla="*/ 5627453 w 8191242"/>
              <a:gd name="connsiteY9661" fmla="*/ 1338656 h 5359243"/>
              <a:gd name="connsiteX9662" fmla="*/ 5626244 w 8191242"/>
              <a:gd name="connsiteY9662" fmla="*/ 1336278 h 5359243"/>
              <a:gd name="connsiteX9663" fmla="*/ 5620814 w 8191242"/>
              <a:gd name="connsiteY9663" fmla="*/ 1337503 h 5359243"/>
              <a:gd name="connsiteX9664" fmla="*/ 5627726 w 8191242"/>
              <a:gd name="connsiteY9664" fmla="*/ 1351329 h 5359243"/>
              <a:gd name="connsiteX9665" fmla="*/ 5620738 w 8191242"/>
              <a:gd name="connsiteY9665" fmla="*/ 1351717 h 5359243"/>
              <a:gd name="connsiteX9666" fmla="*/ 5620738 w 8191242"/>
              <a:gd name="connsiteY9666" fmla="*/ 1351914 h 5359243"/>
              <a:gd name="connsiteX9667" fmla="*/ 5620738 w 8191242"/>
              <a:gd name="connsiteY9667" fmla="*/ 1365377 h 5359243"/>
              <a:gd name="connsiteX9668" fmla="*/ 5620738 w 8191242"/>
              <a:gd name="connsiteY9668" fmla="*/ 1375109 h 5359243"/>
              <a:gd name="connsiteX9669" fmla="*/ 5655892 w 8191242"/>
              <a:gd name="connsiteY9669" fmla="*/ 1351331 h 5359243"/>
              <a:gd name="connsiteX9670" fmla="*/ 5660576 w 8191242"/>
              <a:gd name="connsiteY9670" fmla="*/ 1329082 h 5359243"/>
              <a:gd name="connsiteX9671" fmla="*/ 5521976 w 8191242"/>
              <a:gd name="connsiteY9671" fmla="*/ 1325249 h 5359243"/>
              <a:gd name="connsiteX9672" fmla="*/ 5521846 w 8191242"/>
              <a:gd name="connsiteY9672" fmla="*/ 1336065 h 5359243"/>
              <a:gd name="connsiteX9673" fmla="*/ 5518144 w 8191242"/>
              <a:gd name="connsiteY9673" fmla="*/ 1327884 h 5359243"/>
              <a:gd name="connsiteX9674" fmla="*/ 6323060 w 8191242"/>
              <a:gd name="connsiteY9674" fmla="*/ 1321406 h 5359243"/>
              <a:gd name="connsiteX9675" fmla="*/ 6321920 w 8191242"/>
              <a:gd name="connsiteY9675" fmla="*/ 1323512 h 5359243"/>
              <a:gd name="connsiteX9676" fmla="*/ 6321067 w 8191242"/>
              <a:gd name="connsiteY9676" fmla="*/ 1322122 h 5359243"/>
              <a:gd name="connsiteX9677" fmla="*/ 6152893 w 8191242"/>
              <a:gd name="connsiteY9677" fmla="*/ 1320483 h 5359243"/>
              <a:gd name="connsiteX9678" fmla="*/ 6160959 w 8191242"/>
              <a:gd name="connsiteY9678" fmla="*/ 1351462 h 5359243"/>
              <a:gd name="connsiteX9679" fmla="*/ 6080285 w 8191242"/>
              <a:gd name="connsiteY9679" fmla="*/ 1343717 h 5359243"/>
              <a:gd name="connsiteX9680" fmla="*/ 6080285 w 8191242"/>
              <a:gd name="connsiteY9680" fmla="*/ 1374696 h 5359243"/>
              <a:gd name="connsiteX9681" fmla="*/ 6072217 w 8191242"/>
              <a:gd name="connsiteY9681" fmla="*/ 1359207 h 5359243"/>
              <a:gd name="connsiteX9682" fmla="*/ 6072217 w 8191242"/>
              <a:gd name="connsiteY9682" fmla="*/ 1335973 h 5359243"/>
              <a:gd name="connsiteX9683" fmla="*/ 6152893 w 8191242"/>
              <a:gd name="connsiteY9683" fmla="*/ 1320483 h 5359243"/>
              <a:gd name="connsiteX9684" fmla="*/ 4970990 w 8191242"/>
              <a:gd name="connsiteY9684" fmla="*/ 1318989 h 5359243"/>
              <a:gd name="connsiteX9685" fmla="*/ 4962205 w 8191242"/>
              <a:gd name="connsiteY9685" fmla="*/ 1320828 h 5359243"/>
              <a:gd name="connsiteX9686" fmla="*/ 4965018 w 8191242"/>
              <a:gd name="connsiteY9686" fmla="*/ 1332963 h 5359243"/>
              <a:gd name="connsiteX9687" fmla="*/ 4959474 w 8191242"/>
              <a:gd name="connsiteY9687" fmla="*/ 1342903 h 5359243"/>
              <a:gd name="connsiteX9688" fmla="*/ 4975601 w 8191242"/>
              <a:gd name="connsiteY9688" fmla="*/ 1334851 h 5359243"/>
              <a:gd name="connsiteX9689" fmla="*/ 5798150 w 8191242"/>
              <a:gd name="connsiteY9689" fmla="*/ 1318071 h 5359243"/>
              <a:gd name="connsiteX9690" fmla="*/ 5796254 w 8191242"/>
              <a:gd name="connsiteY9690" fmla="*/ 1325643 h 5359243"/>
              <a:gd name="connsiteX9691" fmla="*/ 5803894 w 8191242"/>
              <a:gd name="connsiteY9691" fmla="*/ 1327247 h 5359243"/>
              <a:gd name="connsiteX9692" fmla="*/ 4984941 w 8191242"/>
              <a:gd name="connsiteY9692" fmla="*/ 1315630 h 5359243"/>
              <a:gd name="connsiteX9693" fmla="*/ 4983187 w 8191242"/>
              <a:gd name="connsiteY9693" fmla="*/ 1316362 h 5359243"/>
              <a:gd name="connsiteX9694" fmla="*/ 4983665 w 8191242"/>
              <a:gd name="connsiteY9694" fmla="*/ 1318746 h 5359243"/>
              <a:gd name="connsiteX9695" fmla="*/ 6437138 w 8191242"/>
              <a:gd name="connsiteY9695" fmla="*/ 1313226 h 5359243"/>
              <a:gd name="connsiteX9696" fmla="*/ 6437173 w 8191242"/>
              <a:gd name="connsiteY9696" fmla="*/ 1314087 h 5359243"/>
              <a:gd name="connsiteX9697" fmla="*/ 6436528 w 8191242"/>
              <a:gd name="connsiteY9697" fmla="*/ 1313475 h 5359243"/>
              <a:gd name="connsiteX9698" fmla="*/ 4886944 w 8191242"/>
              <a:gd name="connsiteY9698" fmla="*/ 1312739 h 5359243"/>
              <a:gd name="connsiteX9699" fmla="*/ 4879200 w 8191242"/>
              <a:gd name="connsiteY9699" fmla="*/ 1320483 h 5359243"/>
              <a:gd name="connsiteX9700" fmla="*/ 4885976 w 8191242"/>
              <a:gd name="connsiteY9700" fmla="*/ 1325324 h 5359243"/>
              <a:gd name="connsiteX9701" fmla="*/ 4886706 w 8191242"/>
              <a:gd name="connsiteY9701" fmla="*/ 1333352 h 5359243"/>
              <a:gd name="connsiteX9702" fmla="*/ 4886653 w 8191242"/>
              <a:gd name="connsiteY9702" fmla="*/ 1333431 h 5359243"/>
              <a:gd name="connsiteX9703" fmla="*/ 4886916 w 8191242"/>
              <a:gd name="connsiteY9703" fmla="*/ 1335966 h 5359243"/>
              <a:gd name="connsiteX9704" fmla="*/ 4883072 w 8191242"/>
              <a:gd name="connsiteY9704" fmla="*/ 1335005 h 5359243"/>
              <a:gd name="connsiteX9705" fmla="*/ 4879200 w 8191242"/>
              <a:gd name="connsiteY9705" fmla="*/ 1328228 h 5359243"/>
              <a:gd name="connsiteX9706" fmla="*/ 4879200 w 8191242"/>
              <a:gd name="connsiteY9706" fmla="*/ 1343717 h 5359243"/>
              <a:gd name="connsiteX9707" fmla="*/ 4871455 w 8191242"/>
              <a:gd name="connsiteY9707" fmla="*/ 1320483 h 5359243"/>
              <a:gd name="connsiteX9708" fmla="*/ 4886944 w 8191242"/>
              <a:gd name="connsiteY9708" fmla="*/ 1312739 h 5359243"/>
              <a:gd name="connsiteX9709" fmla="*/ 4773998 w 8191242"/>
              <a:gd name="connsiteY9709" fmla="*/ 1310695 h 5359243"/>
              <a:gd name="connsiteX9710" fmla="*/ 4776418 w 8191242"/>
              <a:gd name="connsiteY9710" fmla="*/ 1320356 h 5359243"/>
              <a:gd name="connsiteX9711" fmla="*/ 4775006 w 8191242"/>
              <a:gd name="connsiteY9711" fmla="*/ 1318746 h 5359243"/>
              <a:gd name="connsiteX9712" fmla="*/ 4773998 w 8191242"/>
              <a:gd name="connsiteY9712" fmla="*/ 1310695 h 5359243"/>
              <a:gd name="connsiteX9713" fmla="*/ 5684091 w 8191242"/>
              <a:gd name="connsiteY9713" fmla="*/ 1310281 h 5359243"/>
              <a:gd name="connsiteX9714" fmla="*/ 5669785 w 8191242"/>
              <a:gd name="connsiteY9714" fmla="*/ 1318801 h 5359243"/>
              <a:gd name="connsiteX9715" fmla="*/ 5659700 w 8191242"/>
              <a:gd name="connsiteY9715" fmla="*/ 1322034 h 5359243"/>
              <a:gd name="connsiteX9716" fmla="*/ 5659799 w 8191242"/>
              <a:gd name="connsiteY9716" fmla="*/ 1322223 h 5359243"/>
              <a:gd name="connsiteX9717" fmla="*/ 5669121 w 8191242"/>
              <a:gd name="connsiteY9717" fmla="*/ 1326122 h 5359243"/>
              <a:gd name="connsiteX9718" fmla="*/ 5665468 w 8191242"/>
              <a:gd name="connsiteY9718" fmla="*/ 1330903 h 5359243"/>
              <a:gd name="connsiteX9719" fmla="*/ 5662828 w 8191242"/>
              <a:gd name="connsiteY9719" fmla="*/ 1329921 h 5359243"/>
              <a:gd name="connsiteX9720" fmla="*/ 5666979 w 8191242"/>
              <a:gd name="connsiteY9720" fmla="*/ 1337241 h 5359243"/>
              <a:gd name="connsiteX9721" fmla="*/ 5677185 w 8191242"/>
              <a:gd name="connsiteY9721" fmla="*/ 1342903 h 5359243"/>
              <a:gd name="connsiteX9722" fmla="*/ 5693314 w 8191242"/>
              <a:gd name="connsiteY9722" fmla="*/ 1350955 h 5359243"/>
              <a:gd name="connsiteX9723" fmla="*/ 5701378 w 8191242"/>
              <a:gd name="connsiteY9723" fmla="*/ 1350955 h 5359243"/>
              <a:gd name="connsiteX9724" fmla="*/ 5710756 w 8191242"/>
              <a:gd name="connsiteY9724" fmla="*/ 1334019 h 5359243"/>
              <a:gd name="connsiteX9725" fmla="*/ 5710673 w 8191242"/>
              <a:gd name="connsiteY9725" fmla="*/ 1324542 h 5359243"/>
              <a:gd name="connsiteX9726" fmla="*/ 5705566 w 8191242"/>
              <a:gd name="connsiteY9726" fmla="*/ 1313918 h 5359243"/>
              <a:gd name="connsiteX9727" fmla="*/ 5704530 w 8191242"/>
              <a:gd name="connsiteY9727" fmla="*/ 1314540 h 5359243"/>
              <a:gd name="connsiteX9728" fmla="*/ 5696098 w 8191242"/>
              <a:gd name="connsiteY9728" fmla="*/ 1319598 h 5359243"/>
              <a:gd name="connsiteX9729" fmla="*/ 5696049 w 8191242"/>
              <a:gd name="connsiteY9729" fmla="*/ 1319807 h 5359243"/>
              <a:gd name="connsiteX9730" fmla="*/ 5701378 w 8191242"/>
              <a:gd name="connsiteY9730" fmla="*/ 1334175 h 5359243"/>
              <a:gd name="connsiteX9731" fmla="*/ 5694753 w 8191242"/>
              <a:gd name="connsiteY9731" fmla="*/ 1325300 h 5359243"/>
              <a:gd name="connsiteX9732" fmla="*/ 5692265 w 8191242"/>
              <a:gd name="connsiteY9732" fmla="*/ 1335839 h 5359243"/>
              <a:gd name="connsiteX9733" fmla="*/ 5684091 w 8191242"/>
              <a:gd name="connsiteY9733" fmla="*/ 1310281 h 5359243"/>
              <a:gd name="connsiteX9734" fmla="*/ 5856008 w 8191242"/>
              <a:gd name="connsiteY9734" fmla="*/ 1303704 h 5359243"/>
              <a:gd name="connsiteX9735" fmla="*/ 5851380 w 8191242"/>
              <a:gd name="connsiteY9735" fmla="*/ 1304373 h 5359243"/>
              <a:gd name="connsiteX9736" fmla="*/ 5848532 w 8191242"/>
              <a:gd name="connsiteY9736" fmla="*/ 1307692 h 5359243"/>
              <a:gd name="connsiteX9737" fmla="*/ 5847960 w 8191242"/>
              <a:gd name="connsiteY9737" fmla="*/ 1311742 h 5359243"/>
              <a:gd name="connsiteX9738" fmla="*/ 5851322 w 8191242"/>
              <a:gd name="connsiteY9738" fmla="*/ 1315806 h 5359243"/>
              <a:gd name="connsiteX9739" fmla="*/ 5854352 w 8191242"/>
              <a:gd name="connsiteY9739" fmla="*/ 1314177 h 5359243"/>
              <a:gd name="connsiteX9740" fmla="*/ 5853992 w 8191242"/>
              <a:gd name="connsiteY9740" fmla="*/ 1312899 h 5359243"/>
              <a:gd name="connsiteX9741" fmla="*/ 5857366 w 8191242"/>
              <a:gd name="connsiteY9741" fmla="*/ 1312557 h 5359243"/>
              <a:gd name="connsiteX9742" fmla="*/ 5857874 w 8191242"/>
              <a:gd name="connsiteY9742" fmla="*/ 1312284 h 5359243"/>
              <a:gd name="connsiteX9743" fmla="*/ 5858044 w 8191242"/>
              <a:gd name="connsiteY9743" fmla="*/ 1312488 h 5359243"/>
              <a:gd name="connsiteX9744" fmla="*/ 5864077 w 8191242"/>
              <a:gd name="connsiteY9744" fmla="*/ 1311878 h 5359243"/>
              <a:gd name="connsiteX9745" fmla="*/ 5856008 w 8191242"/>
              <a:gd name="connsiteY9745" fmla="*/ 1303704 h 5359243"/>
              <a:gd name="connsiteX9746" fmla="*/ 5714863 w 8191242"/>
              <a:gd name="connsiteY9746" fmla="*/ 1301417 h 5359243"/>
              <a:gd name="connsiteX9747" fmla="*/ 5712961 w 8191242"/>
              <a:gd name="connsiteY9747" fmla="*/ 1309482 h 5359243"/>
              <a:gd name="connsiteX9748" fmla="*/ 5710931 w 8191242"/>
              <a:gd name="connsiteY9748" fmla="*/ 1310699 h 5359243"/>
              <a:gd name="connsiteX9749" fmla="*/ 5711763 w 8191242"/>
              <a:gd name="connsiteY9749" fmla="*/ 1310699 h 5359243"/>
              <a:gd name="connsiteX9750" fmla="*/ 5711763 w 8191242"/>
              <a:gd name="connsiteY9750" fmla="*/ 1319217 h 5359243"/>
              <a:gd name="connsiteX9751" fmla="*/ 5715403 w 8191242"/>
              <a:gd name="connsiteY9751" fmla="*/ 1325626 h 5359243"/>
              <a:gd name="connsiteX9752" fmla="*/ 5715869 w 8191242"/>
              <a:gd name="connsiteY9752" fmla="*/ 1324786 h 5359243"/>
              <a:gd name="connsiteX9753" fmla="*/ 4775435 w 8191242"/>
              <a:gd name="connsiteY9753" fmla="*/ 1297887 h 5359243"/>
              <a:gd name="connsiteX9754" fmla="*/ 4773121 w 8191242"/>
              <a:gd name="connsiteY9754" fmla="*/ 1299081 h 5359243"/>
              <a:gd name="connsiteX9755" fmla="*/ 4768255 w 8191242"/>
              <a:gd name="connsiteY9755" fmla="*/ 1299656 h 5359243"/>
              <a:gd name="connsiteX9756" fmla="*/ 4768838 w 8191242"/>
              <a:gd name="connsiteY9756" fmla="*/ 1304026 h 5359243"/>
              <a:gd name="connsiteX9757" fmla="*/ 4759158 w 8191242"/>
              <a:gd name="connsiteY9757" fmla="*/ 1312739 h 5359243"/>
              <a:gd name="connsiteX9758" fmla="*/ 4757582 w 8191242"/>
              <a:gd name="connsiteY9758" fmla="*/ 1300918 h 5359243"/>
              <a:gd name="connsiteX9759" fmla="*/ 4752637 w 8191242"/>
              <a:gd name="connsiteY9759" fmla="*/ 1301502 h 5359243"/>
              <a:gd name="connsiteX9760" fmla="*/ 4745526 w 8191242"/>
              <a:gd name="connsiteY9760" fmla="*/ 1298825 h 5359243"/>
              <a:gd name="connsiteX9761" fmla="*/ 4753837 w 8191242"/>
              <a:gd name="connsiteY9761" fmla="*/ 1325791 h 5359243"/>
              <a:gd name="connsiteX9762" fmla="*/ 4741741 w 8191242"/>
              <a:gd name="connsiteY9762" fmla="*/ 1334851 h 5359243"/>
              <a:gd name="connsiteX9763" fmla="*/ 4741741 w 8191242"/>
              <a:gd name="connsiteY9763" fmla="*/ 1302642 h 5359243"/>
              <a:gd name="connsiteX9764" fmla="*/ 4717548 w 8191242"/>
              <a:gd name="connsiteY9764" fmla="*/ 1302642 h 5359243"/>
              <a:gd name="connsiteX9765" fmla="*/ 4720414 w 8191242"/>
              <a:gd name="connsiteY9765" fmla="*/ 1307412 h 5359243"/>
              <a:gd name="connsiteX9766" fmla="*/ 4727532 w 8191242"/>
              <a:gd name="connsiteY9766" fmla="*/ 1304061 h 5359243"/>
              <a:gd name="connsiteX9767" fmla="*/ 4743668 w 8191242"/>
              <a:gd name="connsiteY9767" fmla="*/ 1320656 h 5359243"/>
              <a:gd name="connsiteX9768" fmla="*/ 4728163 w 8191242"/>
              <a:gd name="connsiteY9768" fmla="*/ 1317027 h 5359243"/>
              <a:gd name="connsiteX9769" fmla="*/ 4726548 w 8191242"/>
              <a:gd name="connsiteY9769" fmla="*/ 1317813 h 5359243"/>
              <a:gd name="connsiteX9770" fmla="*/ 4717548 w 8191242"/>
              <a:gd name="connsiteY9770" fmla="*/ 1326799 h 5359243"/>
              <a:gd name="connsiteX9771" fmla="*/ 4741741 w 8191242"/>
              <a:gd name="connsiteY9771" fmla="*/ 1334851 h 5359243"/>
              <a:gd name="connsiteX9772" fmla="*/ 4709484 w 8191242"/>
              <a:gd name="connsiteY9772" fmla="*/ 1350955 h 5359243"/>
              <a:gd name="connsiteX9773" fmla="*/ 4709484 w 8191242"/>
              <a:gd name="connsiteY9773" fmla="*/ 1359007 h 5359243"/>
              <a:gd name="connsiteX9774" fmla="*/ 4715795 w 8191242"/>
              <a:gd name="connsiteY9774" fmla="*/ 1363058 h 5359243"/>
              <a:gd name="connsiteX9775" fmla="*/ 4725691 w 8191242"/>
              <a:gd name="connsiteY9775" fmla="*/ 1359994 h 5359243"/>
              <a:gd name="connsiteX9776" fmla="*/ 4725612 w 8191242"/>
              <a:gd name="connsiteY9776" fmla="*/ 1359007 h 5359243"/>
              <a:gd name="connsiteX9777" fmla="*/ 4725756 w 8191242"/>
              <a:gd name="connsiteY9777" fmla="*/ 1359974 h 5359243"/>
              <a:gd name="connsiteX9778" fmla="*/ 4734824 w 8191242"/>
              <a:gd name="connsiteY9778" fmla="*/ 1357166 h 5359243"/>
              <a:gd name="connsiteX9779" fmla="*/ 4750391 w 8191242"/>
              <a:gd name="connsiteY9779" fmla="*/ 1352659 h 5359243"/>
              <a:gd name="connsiteX9780" fmla="*/ 4749805 w 8191242"/>
              <a:gd name="connsiteY9780" fmla="*/ 1350955 h 5359243"/>
              <a:gd name="connsiteX9781" fmla="*/ 4758693 w 8191242"/>
              <a:gd name="connsiteY9781" fmla="*/ 1350148 h 5359243"/>
              <a:gd name="connsiteX9782" fmla="*/ 4780972 w 8191242"/>
              <a:gd name="connsiteY9782" fmla="*/ 1338545 h 5359243"/>
              <a:gd name="connsiteX9783" fmla="*/ 4776418 w 8191242"/>
              <a:gd name="connsiteY9783" fmla="*/ 1320356 h 5359243"/>
              <a:gd name="connsiteX9784" fmla="*/ 4782062 w 8191242"/>
              <a:gd name="connsiteY9784" fmla="*/ 1326799 h 5359243"/>
              <a:gd name="connsiteX9785" fmla="*/ 4777022 w 8191242"/>
              <a:gd name="connsiteY9785" fmla="*/ 1301636 h 5359243"/>
              <a:gd name="connsiteX9786" fmla="*/ 5865349 w 8191242"/>
              <a:gd name="connsiteY9786" fmla="*/ 1294805 h 5359243"/>
              <a:gd name="connsiteX9787" fmla="*/ 5864077 w 8191242"/>
              <a:gd name="connsiteY9787" fmla="*/ 1295527 h 5359243"/>
              <a:gd name="connsiteX9788" fmla="*/ 5865085 w 8191242"/>
              <a:gd name="connsiteY9788" fmla="*/ 1307790 h 5359243"/>
              <a:gd name="connsiteX9789" fmla="*/ 5870727 w 8191242"/>
              <a:gd name="connsiteY9789" fmla="*/ 1317589 h 5359243"/>
              <a:gd name="connsiteX9790" fmla="*/ 5870727 w 8191242"/>
              <a:gd name="connsiteY9790" fmla="*/ 1310018 h 5359243"/>
              <a:gd name="connsiteX9791" fmla="*/ 5717507 w 8191242"/>
              <a:gd name="connsiteY9791" fmla="*/ 1294590 h 5359243"/>
              <a:gd name="connsiteX9792" fmla="*/ 5719523 w 8191242"/>
              <a:gd name="connsiteY9792" fmla="*/ 1321766 h 5359243"/>
              <a:gd name="connsiteX9793" fmla="*/ 5716656 w 8191242"/>
              <a:gd name="connsiteY9793" fmla="*/ 1327779 h 5359243"/>
              <a:gd name="connsiteX9794" fmla="*/ 5727253 w 8191242"/>
              <a:gd name="connsiteY9794" fmla="*/ 1336258 h 5359243"/>
              <a:gd name="connsiteX9795" fmla="*/ 5713699 w 8191242"/>
              <a:gd name="connsiteY9795" fmla="*/ 1341582 h 5359243"/>
              <a:gd name="connsiteX9796" fmla="*/ 5713481 w 8191242"/>
              <a:gd name="connsiteY9796" fmla="*/ 1342903 h 5359243"/>
              <a:gd name="connsiteX9797" fmla="*/ 5730611 w 8191242"/>
              <a:gd name="connsiteY9797" fmla="*/ 1342903 h 5359243"/>
              <a:gd name="connsiteX9798" fmla="*/ 5733636 w 8191242"/>
              <a:gd name="connsiteY9798" fmla="*/ 1318746 h 5359243"/>
              <a:gd name="connsiteX9799" fmla="*/ 5749764 w 8191242"/>
              <a:gd name="connsiteY9799" fmla="*/ 1334851 h 5359243"/>
              <a:gd name="connsiteX9800" fmla="*/ 5751780 w 8191242"/>
              <a:gd name="connsiteY9800" fmla="*/ 1321766 h 5359243"/>
              <a:gd name="connsiteX9801" fmla="*/ 5750029 w 8191242"/>
              <a:gd name="connsiteY9801" fmla="*/ 1318444 h 5359243"/>
              <a:gd name="connsiteX9802" fmla="*/ 5743710 w 8191242"/>
              <a:gd name="connsiteY9802" fmla="*/ 1318444 h 5359243"/>
              <a:gd name="connsiteX9803" fmla="*/ 5742742 w 8191242"/>
              <a:gd name="connsiteY9803" fmla="*/ 1318444 h 5359243"/>
              <a:gd name="connsiteX9804" fmla="*/ 5741636 w 8191242"/>
              <a:gd name="connsiteY9804" fmla="*/ 1310699 h 5359243"/>
              <a:gd name="connsiteX9805" fmla="*/ 5729604 w 8191242"/>
              <a:gd name="connsiteY9805" fmla="*/ 1311701 h 5359243"/>
              <a:gd name="connsiteX9806" fmla="*/ 5717507 w 8191242"/>
              <a:gd name="connsiteY9806" fmla="*/ 1294590 h 5359243"/>
              <a:gd name="connsiteX9807" fmla="*/ 5652995 w 8191242"/>
              <a:gd name="connsiteY9807" fmla="*/ 1293916 h 5359243"/>
              <a:gd name="connsiteX9808" fmla="*/ 5655011 w 8191242"/>
              <a:gd name="connsiteY9808" fmla="*/ 1313039 h 5359243"/>
              <a:gd name="connsiteX9809" fmla="*/ 5656017 w 8191242"/>
              <a:gd name="connsiteY9809" fmla="*/ 1314968 h 5359243"/>
              <a:gd name="connsiteX9810" fmla="*/ 5664279 w 8191242"/>
              <a:gd name="connsiteY9810" fmla="*/ 1306997 h 5359243"/>
              <a:gd name="connsiteX9811" fmla="*/ 5661058 w 8191242"/>
              <a:gd name="connsiteY9811" fmla="*/ 1304986 h 5359243"/>
              <a:gd name="connsiteX9812" fmla="*/ 5652995 w 8191242"/>
              <a:gd name="connsiteY9812" fmla="*/ 1293916 h 5359243"/>
              <a:gd name="connsiteX9813" fmla="*/ 5516532 w 8191242"/>
              <a:gd name="connsiteY9813" fmla="*/ 1293710 h 5359243"/>
              <a:gd name="connsiteX9814" fmla="*/ 5504815 w 8191242"/>
              <a:gd name="connsiteY9814" fmla="*/ 1299623 h 5359243"/>
              <a:gd name="connsiteX9815" fmla="*/ 5498742 w 8191242"/>
              <a:gd name="connsiteY9815" fmla="*/ 1304039 h 5359243"/>
              <a:gd name="connsiteX9816" fmla="*/ 5499103 w 8191242"/>
              <a:gd name="connsiteY9816" fmla="*/ 1304742 h 5359243"/>
              <a:gd name="connsiteX9817" fmla="*/ 5506830 w 8191242"/>
              <a:gd name="connsiteY9817" fmla="*/ 1316058 h 5359243"/>
              <a:gd name="connsiteX9818" fmla="*/ 5515902 w 8191242"/>
              <a:gd name="connsiteY9818" fmla="*/ 1350278 h 5359243"/>
              <a:gd name="connsiteX9819" fmla="*/ 5507838 w 8191242"/>
              <a:gd name="connsiteY9819" fmla="*/ 1350278 h 5359243"/>
              <a:gd name="connsiteX9820" fmla="*/ 5496500 w 8191242"/>
              <a:gd name="connsiteY9820" fmla="*/ 1345749 h 5359243"/>
              <a:gd name="connsiteX9821" fmla="*/ 5498941 w 8191242"/>
              <a:gd name="connsiteY9821" fmla="*/ 1355124 h 5359243"/>
              <a:gd name="connsiteX9822" fmla="*/ 5499776 w 8191242"/>
              <a:gd name="connsiteY9822" fmla="*/ 1350955 h 5359243"/>
              <a:gd name="connsiteX9823" fmla="*/ 5502165 w 8191242"/>
              <a:gd name="connsiteY9823" fmla="*/ 1356856 h 5359243"/>
              <a:gd name="connsiteX9824" fmla="*/ 5518508 w 8191242"/>
              <a:gd name="connsiteY9824" fmla="*/ 1352556 h 5359243"/>
              <a:gd name="connsiteX9825" fmla="*/ 5518144 w 8191242"/>
              <a:gd name="connsiteY9825" fmla="*/ 1351462 h 5359243"/>
              <a:gd name="connsiteX9826" fmla="*/ 5523710 w 8191242"/>
              <a:gd name="connsiteY9826" fmla="*/ 1349163 h 5359243"/>
              <a:gd name="connsiteX9827" fmla="*/ 5524922 w 8191242"/>
              <a:gd name="connsiteY9827" fmla="*/ 1349555 h 5359243"/>
              <a:gd name="connsiteX9828" fmla="*/ 5521776 w 8191242"/>
              <a:gd name="connsiteY9828" fmla="*/ 1342109 h 5359243"/>
              <a:gd name="connsiteX9829" fmla="*/ 5521846 w 8191242"/>
              <a:gd name="connsiteY9829" fmla="*/ 1336065 h 5359243"/>
              <a:gd name="connsiteX9830" fmla="*/ 5524920 w 8191242"/>
              <a:gd name="connsiteY9830" fmla="*/ 1342859 h 5359243"/>
              <a:gd name="connsiteX9831" fmla="*/ 5525668 w 8191242"/>
              <a:gd name="connsiteY9831" fmla="*/ 1349797 h 5359243"/>
              <a:gd name="connsiteX9832" fmla="*/ 5527824 w 8191242"/>
              <a:gd name="connsiteY9832" fmla="*/ 1350494 h 5359243"/>
              <a:gd name="connsiteX9833" fmla="*/ 5525888 w 8191242"/>
              <a:gd name="connsiteY9833" fmla="*/ 1343717 h 5359243"/>
              <a:gd name="connsiteX9834" fmla="*/ 5534872 w 8191242"/>
              <a:gd name="connsiteY9834" fmla="*/ 1357941 h 5359243"/>
              <a:gd name="connsiteX9835" fmla="*/ 5540973 w 8191242"/>
              <a:gd name="connsiteY9835" fmla="*/ 1353583 h 5359243"/>
              <a:gd name="connsiteX9836" fmla="*/ 5540095 w 8191242"/>
              <a:gd name="connsiteY9836" fmla="*/ 1350955 h 5359243"/>
              <a:gd name="connsiteX9837" fmla="*/ 5548159 w 8191242"/>
              <a:gd name="connsiteY9837" fmla="*/ 1359006 h 5359243"/>
              <a:gd name="connsiteX9838" fmla="*/ 5555232 w 8191242"/>
              <a:gd name="connsiteY9838" fmla="*/ 1387254 h 5359243"/>
              <a:gd name="connsiteX9839" fmla="*/ 5556876 w 8191242"/>
              <a:gd name="connsiteY9839" fmla="*/ 1389446 h 5359243"/>
              <a:gd name="connsiteX9840" fmla="*/ 5561011 w 8191242"/>
              <a:gd name="connsiteY9840" fmla="*/ 1378254 h 5359243"/>
              <a:gd name="connsiteX9841" fmla="*/ 5562916 w 8191242"/>
              <a:gd name="connsiteY9841" fmla="*/ 1376996 h 5359243"/>
              <a:gd name="connsiteX9842" fmla="*/ 5562678 w 8191242"/>
              <a:gd name="connsiteY9842" fmla="*/ 1373809 h 5359243"/>
              <a:gd name="connsiteX9843" fmla="*/ 5569085 w 8191242"/>
              <a:gd name="connsiteY9843" fmla="*/ 1364556 h 5359243"/>
              <a:gd name="connsiteX9844" fmla="*/ 5564288 w 8191242"/>
              <a:gd name="connsiteY9844" fmla="*/ 1363032 h 5359243"/>
              <a:gd name="connsiteX9845" fmla="*/ 5556224 w 8191242"/>
              <a:gd name="connsiteY9845" fmla="*/ 1367056 h 5359243"/>
              <a:gd name="connsiteX9846" fmla="*/ 5555215 w 8191242"/>
              <a:gd name="connsiteY9846" fmla="*/ 1353974 h 5359243"/>
              <a:gd name="connsiteX9847" fmla="*/ 5555111 w 8191242"/>
              <a:gd name="connsiteY9847" fmla="*/ 1346986 h 5359243"/>
              <a:gd name="connsiteX9848" fmla="*/ 5530916 w 8191242"/>
              <a:gd name="connsiteY9848" fmla="*/ 1351329 h 5359243"/>
              <a:gd name="connsiteX9849" fmla="*/ 5543985 w 8191242"/>
              <a:gd name="connsiteY9849" fmla="*/ 1347959 h 5359243"/>
              <a:gd name="connsiteX9850" fmla="*/ 5552659 w 8191242"/>
              <a:gd name="connsiteY9850" fmla="*/ 1343148 h 5359243"/>
              <a:gd name="connsiteX9851" fmla="*/ 5551664 w 8191242"/>
              <a:gd name="connsiteY9851" fmla="*/ 1341859 h 5359243"/>
              <a:gd name="connsiteX9852" fmla="*/ 5551259 w 8191242"/>
              <a:gd name="connsiteY9852" fmla="*/ 1339635 h 5359243"/>
              <a:gd name="connsiteX9853" fmla="*/ 5548159 w 8191242"/>
              <a:gd name="connsiteY9853" fmla="*/ 1334851 h 5359243"/>
              <a:gd name="connsiteX9854" fmla="*/ 5550389 w 8191242"/>
              <a:gd name="connsiteY9854" fmla="*/ 1334851 h 5359243"/>
              <a:gd name="connsiteX9855" fmla="*/ 5549123 w 8191242"/>
              <a:gd name="connsiteY9855" fmla="*/ 1327884 h 5359243"/>
              <a:gd name="connsiteX9856" fmla="*/ 5533633 w 8191242"/>
              <a:gd name="connsiteY9856" fmla="*/ 1343856 h 5359243"/>
              <a:gd name="connsiteX9857" fmla="*/ 5541378 w 8191242"/>
              <a:gd name="connsiteY9857" fmla="*/ 1319895 h 5359243"/>
              <a:gd name="connsiteX9858" fmla="*/ 5532665 w 8191242"/>
              <a:gd name="connsiteY9858" fmla="*/ 1317900 h 5359243"/>
              <a:gd name="connsiteX9859" fmla="*/ 5521976 w 8191242"/>
              <a:gd name="connsiteY9859" fmla="*/ 1325249 h 5359243"/>
              <a:gd name="connsiteX9860" fmla="*/ 5522017 w 8191242"/>
              <a:gd name="connsiteY9860" fmla="*/ 1321893 h 5359243"/>
              <a:gd name="connsiteX9861" fmla="*/ 5533725 w 8191242"/>
              <a:gd name="connsiteY9861" fmla="*/ 1301395 h 5359243"/>
              <a:gd name="connsiteX9862" fmla="*/ 5540494 w 8191242"/>
              <a:gd name="connsiteY9862" fmla="*/ 1303631 h 5359243"/>
              <a:gd name="connsiteX9863" fmla="*/ 5540387 w 8191242"/>
              <a:gd name="connsiteY9863" fmla="*/ 1303272 h 5359243"/>
              <a:gd name="connsiteX9864" fmla="*/ 5530729 w 8191242"/>
              <a:gd name="connsiteY9864" fmla="*/ 1296935 h 5359243"/>
              <a:gd name="connsiteX9865" fmla="*/ 5525888 w 8191242"/>
              <a:gd name="connsiteY9865" fmla="*/ 1295937 h 5359243"/>
              <a:gd name="connsiteX9866" fmla="*/ 5525627 w 8191242"/>
              <a:gd name="connsiteY9866" fmla="*/ 1294226 h 5359243"/>
              <a:gd name="connsiteX9867" fmla="*/ 5744095 w 8191242"/>
              <a:gd name="connsiteY9867" fmla="*/ 1290958 h 5359243"/>
              <a:gd name="connsiteX9868" fmla="*/ 5748011 w 8191242"/>
              <a:gd name="connsiteY9868" fmla="*/ 1307798 h 5359243"/>
              <a:gd name="connsiteX9869" fmla="*/ 5752788 w 8191242"/>
              <a:gd name="connsiteY9869" fmla="*/ 1311700 h 5359243"/>
              <a:gd name="connsiteX9870" fmla="*/ 5756443 w 8191242"/>
              <a:gd name="connsiteY9870" fmla="*/ 1310569 h 5359243"/>
              <a:gd name="connsiteX9871" fmla="*/ 5756647 w 8191242"/>
              <a:gd name="connsiteY9871" fmla="*/ 1309396 h 5359243"/>
              <a:gd name="connsiteX9872" fmla="*/ 5751150 w 8191242"/>
              <a:gd name="connsiteY9872" fmla="*/ 1306497 h 5359243"/>
              <a:gd name="connsiteX9873" fmla="*/ 5752788 w 8191242"/>
              <a:gd name="connsiteY9873" fmla="*/ 1305994 h 5359243"/>
              <a:gd name="connsiteX9874" fmla="*/ 5757496 w 8191242"/>
              <a:gd name="connsiteY9874" fmla="*/ 1304548 h 5359243"/>
              <a:gd name="connsiteX9875" fmla="*/ 5757829 w 8191242"/>
              <a:gd name="connsiteY9875" fmla="*/ 1302642 h 5359243"/>
              <a:gd name="connsiteX9876" fmla="*/ 5758858 w 8191242"/>
              <a:gd name="connsiteY9876" fmla="*/ 1304129 h 5359243"/>
              <a:gd name="connsiteX9877" fmla="*/ 5765893 w 8191242"/>
              <a:gd name="connsiteY9877" fmla="*/ 1301969 h 5359243"/>
              <a:gd name="connsiteX9878" fmla="*/ 5760365 w 8191242"/>
              <a:gd name="connsiteY9878" fmla="*/ 1292625 h 5359243"/>
              <a:gd name="connsiteX9879" fmla="*/ 5751929 w 8191242"/>
              <a:gd name="connsiteY9879" fmla="*/ 1294498 h 5359243"/>
              <a:gd name="connsiteX9880" fmla="*/ 5750486 w 8191242"/>
              <a:gd name="connsiteY9880" fmla="*/ 1302008 h 5359243"/>
              <a:gd name="connsiteX9881" fmla="*/ 5747522 w 8191242"/>
              <a:gd name="connsiteY9881" fmla="*/ 1298730 h 5359243"/>
              <a:gd name="connsiteX9882" fmla="*/ 4727212 w 8191242"/>
              <a:gd name="connsiteY9882" fmla="*/ 1287462 h 5359243"/>
              <a:gd name="connsiteX9883" fmla="*/ 4726212 w 8191242"/>
              <a:gd name="connsiteY9883" fmla="*/ 1287858 h 5359243"/>
              <a:gd name="connsiteX9884" fmla="*/ 4729644 w 8191242"/>
              <a:gd name="connsiteY9884" fmla="*/ 1291570 h 5359243"/>
              <a:gd name="connsiteX9885" fmla="*/ 4731136 w 8191242"/>
              <a:gd name="connsiteY9885" fmla="*/ 1290950 h 5359243"/>
              <a:gd name="connsiteX9886" fmla="*/ 5999753 w 8191242"/>
              <a:gd name="connsiteY9886" fmla="*/ 1285865 h 5359243"/>
              <a:gd name="connsiteX9887" fmla="*/ 5999753 w 8191242"/>
              <a:gd name="connsiteY9887" fmla="*/ 1310018 h 5359243"/>
              <a:gd name="connsiteX9888" fmla="*/ 5943306 w 8191242"/>
              <a:gd name="connsiteY9888" fmla="*/ 1285865 h 5359243"/>
              <a:gd name="connsiteX9889" fmla="*/ 5959434 w 8191242"/>
              <a:gd name="connsiteY9889" fmla="*/ 1310018 h 5359243"/>
              <a:gd name="connsiteX9890" fmla="*/ 5943306 w 8191242"/>
              <a:gd name="connsiteY9890" fmla="*/ 1285865 h 5359243"/>
              <a:gd name="connsiteX9891" fmla="*/ 5533746 w 8191242"/>
              <a:gd name="connsiteY9891" fmla="*/ 1285132 h 5359243"/>
              <a:gd name="connsiteX9892" fmla="*/ 5533633 w 8191242"/>
              <a:gd name="connsiteY9892" fmla="*/ 1295937 h 5359243"/>
              <a:gd name="connsiteX9893" fmla="*/ 5538104 w 8191242"/>
              <a:gd name="connsiteY9893" fmla="*/ 1295656 h 5359243"/>
              <a:gd name="connsiteX9894" fmla="*/ 5535936 w 8191242"/>
              <a:gd name="connsiteY9894" fmla="*/ 1288425 h 5359243"/>
              <a:gd name="connsiteX9895" fmla="*/ 5564036 w 8191242"/>
              <a:gd name="connsiteY9895" fmla="*/ 1282135 h 5359243"/>
              <a:gd name="connsiteX9896" fmla="*/ 5548159 w 8191242"/>
              <a:gd name="connsiteY9896" fmla="*/ 1294590 h 5359243"/>
              <a:gd name="connsiteX9897" fmla="*/ 5549168 w 8191242"/>
              <a:gd name="connsiteY9897" fmla="*/ 1296856 h 5359243"/>
              <a:gd name="connsiteX9898" fmla="*/ 5557022 w 8191242"/>
              <a:gd name="connsiteY9898" fmla="*/ 1305564 h 5359243"/>
              <a:gd name="connsiteX9899" fmla="*/ 5556224 w 8191242"/>
              <a:gd name="connsiteY9899" fmla="*/ 1302642 h 5359243"/>
              <a:gd name="connsiteX9900" fmla="*/ 5572352 w 8191242"/>
              <a:gd name="connsiteY9900" fmla="*/ 1326799 h 5359243"/>
              <a:gd name="connsiteX9901" fmla="*/ 5570787 w 8191242"/>
              <a:gd name="connsiteY9901" fmla="*/ 1328187 h 5359243"/>
              <a:gd name="connsiteX9902" fmla="*/ 5573206 w 8191242"/>
              <a:gd name="connsiteY9902" fmla="*/ 1333363 h 5359243"/>
              <a:gd name="connsiteX9903" fmla="*/ 5583192 w 8191242"/>
              <a:gd name="connsiteY9903" fmla="*/ 1331724 h 5359243"/>
              <a:gd name="connsiteX9904" fmla="*/ 5595128 w 8191242"/>
              <a:gd name="connsiteY9904" fmla="*/ 1339847 h 5359243"/>
              <a:gd name="connsiteX9905" fmla="*/ 5597038 w 8191242"/>
              <a:gd name="connsiteY9905" fmla="*/ 1333321 h 5359243"/>
              <a:gd name="connsiteX9906" fmla="*/ 5590473 w 8191242"/>
              <a:gd name="connsiteY9906" fmla="*/ 1308897 h 5359243"/>
              <a:gd name="connsiteX9907" fmla="*/ 5588481 w 8191242"/>
              <a:gd name="connsiteY9907" fmla="*/ 1326799 h 5359243"/>
              <a:gd name="connsiteX9908" fmla="*/ 5580417 w 8191242"/>
              <a:gd name="connsiteY9908" fmla="*/ 1316510 h 5359243"/>
              <a:gd name="connsiteX9909" fmla="*/ 5573133 w 8191242"/>
              <a:gd name="connsiteY9909" fmla="*/ 1321026 h 5359243"/>
              <a:gd name="connsiteX9910" fmla="*/ 5575164 w 8191242"/>
              <a:gd name="connsiteY9910" fmla="*/ 1303884 h 5359243"/>
              <a:gd name="connsiteX9911" fmla="*/ 5576763 w 8191242"/>
              <a:gd name="connsiteY9911" fmla="*/ 1303996 h 5359243"/>
              <a:gd name="connsiteX9912" fmla="*/ 5576384 w 8191242"/>
              <a:gd name="connsiteY9912" fmla="*/ 1295596 h 5359243"/>
              <a:gd name="connsiteX9913" fmla="*/ 5577478 w 8191242"/>
              <a:gd name="connsiteY9913" fmla="*/ 1292450 h 5359243"/>
              <a:gd name="connsiteX9914" fmla="*/ 5571988 w 8191242"/>
              <a:gd name="connsiteY9914" fmla="*/ 1286109 h 5359243"/>
              <a:gd name="connsiteX9915" fmla="*/ 5572428 w 8191242"/>
              <a:gd name="connsiteY9915" fmla="*/ 1284391 h 5359243"/>
              <a:gd name="connsiteX9916" fmla="*/ 4757960 w 8191242"/>
              <a:gd name="connsiteY9916" fmla="*/ 1281801 h 5359243"/>
              <a:gd name="connsiteX9917" fmla="*/ 4757220 w 8191242"/>
              <a:gd name="connsiteY9917" fmla="*/ 1287809 h 5359243"/>
              <a:gd name="connsiteX9918" fmla="*/ 4753049 w 8191242"/>
              <a:gd name="connsiteY9918" fmla="*/ 1290715 h 5359243"/>
              <a:gd name="connsiteX9919" fmla="*/ 4760050 w 8191242"/>
              <a:gd name="connsiteY9919" fmla="*/ 1295209 h 5359243"/>
              <a:gd name="connsiteX9920" fmla="*/ 4759045 w 8191242"/>
              <a:gd name="connsiteY9920" fmla="*/ 1283592 h 5359243"/>
              <a:gd name="connsiteX9921" fmla="*/ 6493264 w 8191242"/>
              <a:gd name="connsiteY9921" fmla="*/ 1281760 h 5359243"/>
              <a:gd name="connsiteX9922" fmla="*/ 6467937 w 8191242"/>
              <a:gd name="connsiteY9922" fmla="*/ 1300591 h 5359243"/>
              <a:gd name="connsiteX9923" fmla="*/ 6437138 w 8191242"/>
              <a:gd name="connsiteY9923" fmla="*/ 1313226 h 5359243"/>
              <a:gd name="connsiteX9924" fmla="*/ 6436528 w 8191242"/>
              <a:gd name="connsiteY9924" fmla="*/ 1297617 h 5359243"/>
              <a:gd name="connsiteX9925" fmla="*/ 6363584 w 8191242"/>
              <a:gd name="connsiteY9925" fmla="*/ 1305548 h 5359243"/>
              <a:gd name="connsiteX9926" fmla="*/ 6355478 w 8191242"/>
              <a:gd name="connsiteY9926" fmla="*/ 1321406 h 5359243"/>
              <a:gd name="connsiteX9927" fmla="*/ 6331163 w 8191242"/>
              <a:gd name="connsiteY9927" fmla="*/ 1313475 h 5359243"/>
              <a:gd name="connsiteX9928" fmla="*/ 6323060 w 8191242"/>
              <a:gd name="connsiteY9928" fmla="*/ 1313475 h 5359243"/>
              <a:gd name="connsiteX9929" fmla="*/ 6320020 w 8191242"/>
              <a:gd name="connsiteY9929" fmla="*/ 1320414 h 5359243"/>
              <a:gd name="connsiteX9930" fmla="*/ 6321067 w 8191242"/>
              <a:gd name="connsiteY9930" fmla="*/ 1322122 h 5359243"/>
              <a:gd name="connsiteX9931" fmla="*/ 6316854 w 8191242"/>
              <a:gd name="connsiteY9931" fmla="*/ 1323635 h 5359243"/>
              <a:gd name="connsiteX9932" fmla="*/ 6290639 w 8191242"/>
              <a:gd name="connsiteY9932" fmla="*/ 1321406 h 5359243"/>
              <a:gd name="connsiteX9933" fmla="*/ 6298745 w 8191242"/>
              <a:gd name="connsiteY9933" fmla="*/ 1361051 h 5359243"/>
              <a:gd name="connsiteX9934" fmla="*/ 6282533 w 8191242"/>
              <a:gd name="connsiteY9934" fmla="*/ 1353121 h 5359243"/>
              <a:gd name="connsiteX9935" fmla="*/ 6282533 w 8191242"/>
              <a:gd name="connsiteY9935" fmla="*/ 1337263 h 5359243"/>
              <a:gd name="connsiteX9936" fmla="*/ 6266324 w 8191242"/>
              <a:gd name="connsiteY9936" fmla="*/ 1329336 h 5359243"/>
              <a:gd name="connsiteX9937" fmla="*/ 6242009 w 8191242"/>
              <a:gd name="connsiteY9937" fmla="*/ 1337263 h 5359243"/>
              <a:gd name="connsiteX9938" fmla="*/ 6242009 w 8191242"/>
              <a:gd name="connsiteY9938" fmla="*/ 1329336 h 5359243"/>
              <a:gd name="connsiteX9939" fmla="*/ 6169065 w 8191242"/>
              <a:gd name="connsiteY9939" fmla="*/ 1345194 h 5359243"/>
              <a:gd name="connsiteX9940" fmla="*/ 6160959 w 8191242"/>
              <a:gd name="connsiteY9940" fmla="*/ 1337263 h 5359243"/>
              <a:gd name="connsiteX9941" fmla="*/ 6169065 w 8191242"/>
              <a:gd name="connsiteY9941" fmla="*/ 1321406 h 5359243"/>
              <a:gd name="connsiteX9942" fmla="*/ 6258218 w 8191242"/>
              <a:gd name="connsiteY9942" fmla="*/ 1305548 h 5359243"/>
              <a:gd name="connsiteX9943" fmla="*/ 6493264 w 8191242"/>
              <a:gd name="connsiteY9943" fmla="*/ 1281760 h 5359243"/>
              <a:gd name="connsiteX9944" fmla="*/ 5588741 w 8191242"/>
              <a:gd name="connsiteY9944" fmla="*/ 1280310 h 5359243"/>
              <a:gd name="connsiteX9945" fmla="*/ 5589794 w 8191242"/>
              <a:gd name="connsiteY9945" fmla="*/ 1287666 h 5359243"/>
              <a:gd name="connsiteX9946" fmla="*/ 5591430 w 8191242"/>
              <a:gd name="connsiteY9946" fmla="*/ 1285731 h 5359243"/>
              <a:gd name="connsiteX9947" fmla="*/ 5591684 w 8191242"/>
              <a:gd name="connsiteY9947" fmla="*/ 1283336 h 5359243"/>
              <a:gd name="connsiteX9948" fmla="*/ 4911089 w 8191242"/>
              <a:gd name="connsiteY9948" fmla="*/ 1278486 h 5359243"/>
              <a:gd name="connsiteX9949" fmla="*/ 4930367 w 8191242"/>
              <a:gd name="connsiteY9949" fmla="*/ 1344161 h 5359243"/>
              <a:gd name="connsiteX9950" fmla="*/ 4919609 w 8191242"/>
              <a:gd name="connsiteY9950" fmla="*/ 1358402 h 5359243"/>
              <a:gd name="connsiteX9951" fmla="*/ 4921168 w 8191242"/>
              <a:gd name="connsiteY9951" fmla="*/ 1328811 h 5359243"/>
              <a:gd name="connsiteX9952" fmla="*/ 4919992 w 8191242"/>
              <a:gd name="connsiteY9952" fmla="*/ 1322943 h 5359243"/>
              <a:gd name="connsiteX9953" fmla="*/ 4911147 w 8191242"/>
              <a:gd name="connsiteY9953" fmla="*/ 1335005 h 5359243"/>
              <a:gd name="connsiteX9954" fmla="*/ 4887718 w 8191242"/>
              <a:gd name="connsiteY9954" fmla="*/ 1343717 h 5359243"/>
              <a:gd name="connsiteX9955" fmla="*/ 4886916 w 8191242"/>
              <a:gd name="connsiteY9955" fmla="*/ 1335966 h 5359243"/>
              <a:gd name="connsiteX9956" fmla="*/ 4886944 w 8191242"/>
              <a:gd name="connsiteY9956" fmla="*/ 1335973 h 5359243"/>
              <a:gd name="connsiteX9957" fmla="*/ 4886706 w 8191242"/>
              <a:gd name="connsiteY9957" fmla="*/ 1333352 h 5359243"/>
              <a:gd name="connsiteX9958" fmla="*/ 4891979 w 8191242"/>
              <a:gd name="connsiteY9958" fmla="*/ 1325324 h 5359243"/>
              <a:gd name="connsiteX9959" fmla="*/ 4896238 w 8191242"/>
              <a:gd name="connsiteY9959" fmla="*/ 1312739 h 5359243"/>
              <a:gd name="connsiteX9960" fmla="*/ 4902627 w 8191242"/>
              <a:gd name="connsiteY9960" fmla="*/ 1310802 h 5359243"/>
              <a:gd name="connsiteX9961" fmla="*/ 4919241 w 8191242"/>
              <a:gd name="connsiteY9961" fmla="*/ 1319193 h 5359243"/>
              <a:gd name="connsiteX9962" fmla="*/ 5593269 w 8191242"/>
              <a:gd name="connsiteY9962" fmla="*/ 1274208 h 5359243"/>
              <a:gd name="connsiteX9963" fmla="*/ 5588826 w 8191242"/>
              <a:gd name="connsiteY9963" fmla="*/ 1278177 h 5359243"/>
              <a:gd name="connsiteX9964" fmla="*/ 5597529 w 8191242"/>
              <a:gd name="connsiteY9964" fmla="*/ 1285731 h 5359243"/>
              <a:gd name="connsiteX9965" fmla="*/ 5597528 w 8191242"/>
              <a:gd name="connsiteY9965" fmla="*/ 1312957 h 5359243"/>
              <a:gd name="connsiteX9966" fmla="*/ 5601991 w 8191242"/>
              <a:gd name="connsiteY9966" fmla="*/ 1319599 h 5359243"/>
              <a:gd name="connsiteX9967" fmla="*/ 5609397 w 8191242"/>
              <a:gd name="connsiteY9967" fmla="*/ 1320759 h 5359243"/>
              <a:gd name="connsiteX9968" fmla="*/ 5612059 w 8191242"/>
              <a:gd name="connsiteY9968" fmla="*/ 1327847 h 5359243"/>
              <a:gd name="connsiteX9969" fmla="*/ 5612611 w 8191242"/>
              <a:gd name="connsiteY9969" fmla="*/ 1327770 h 5359243"/>
              <a:gd name="connsiteX9970" fmla="*/ 5611761 w 8191242"/>
              <a:gd name="connsiteY9970" fmla="*/ 1321026 h 5359243"/>
              <a:gd name="connsiteX9971" fmla="*/ 5621926 w 8191242"/>
              <a:gd name="connsiteY9971" fmla="*/ 1329093 h 5359243"/>
              <a:gd name="connsiteX9972" fmla="*/ 5618876 w 8191242"/>
              <a:gd name="connsiteY9972" fmla="*/ 1304890 h 5359243"/>
              <a:gd name="connsiteX9973" fmla="*/ 5620160 w 8191242"/>
              <a:gd name="connsiteY9973" fmla="*/ 1294701 h 5359243"/>
              <a:gd name="connsiteX9974" fmla="*/ 5614816 w 8191242"/>
              <a:gd name="connsiteY9974" fmla="*/ 1295723 h 5359243"/>
              <a:gd name="connsiteX9975" fmla="*/ 5604610 w 8191242"/>
              <a:gd name="connsiteY9975" fmla="*/ 1294590 h 5359243"/>
              <a:gd name="connsiteX9976" fmla="*/ 5593269 w 8191242"/>
              <a:gd name="connsiteY9976" fmla="*/ 1274208 h 5359243"/>
              <a:gd name="connsiteX9977" fmla="*/ 5523966 w 8191242"/>
              <a:gd name="connsiteY9977" fmla="*/ 1270434 h 5359243"/>
              <a:gd name="connsiteX9978" fmla="*/ 5522958 w 8191242"/>
              <a:gd name="connsiteY9978" fmla="*/ 1273453 h 5359243"/>
              <a:gd name="connsiteX9979" fmla="*/ 5519746 w 8191242"/>
              <a:gd name="connsiteY9979" fmla="*/ 1272078 h 5359243"/>
              <a:gd name="connsiteX9980" fmla="*/ 5517128 w 8191242"/>
              <a:gd name="connsiteY9980" fmla="*/ 1273922 h 5359243"/>
              <a:gd name="connsiteX9981" fmla="*/ 5518422 w 8191242"/>
              <a:gd name="connsiteY9981" fmla="*/ 1277606 h 5359243"/>
              <a:gd name="connsiteX9982" fmla="*/ 5529510 w 8191242"/>
              <a:gd name="connsiteY9982" fmla="*/ 1282890 h 5359243"/>
              <a:gd name="connsiteX9983" fmla="*/ 5530031 w 8191242"/>
              <a:gd name="connsiteY9983" fmla="*/ 1285308 h 5359243"/>
              <a:gd name="connsiteX9984" fmla="*/ 5531334 w 8191242"/>
              <a:gd name="connsiteY9984" fmla="*/ 1283581 h 5359243"/>
              <a:gd name="connsiteX9985" fmla="*/ 5528034 w 8191242"/>
              <a:gd name="connsiteY9985" fmla="*/ 1276547 h 5359243"/>
              <a:gd name="connsiteX9986" fmla="*/ 5670088 w 8191242"/>
              <a:gd name="connsiteY9986" fmla="*/ 1269791 h 5359243"/>
              <a:gd name="connsiteX9987" fmla="*/ 5669590 w 8191242"/>
              <a:gd name="connsiteY9987" fmla="*/ 1270122 h 5359243"/>
              <a:gd name="connsiteX9988" fmla="*/ 5670129 w 8191242"/>
              <a:gd name="connsiteY9988" fmla="*/ 1279824 h 5359243"/>
              <a:gd name="connsiteX9989" fmla="*/ 5672524 w 8191242"/>
              <a:gd name="connsiteY9989" fmla="*/ 1291148 h 5359243"/>
              <a:gd name="connsiteX9990" fmla="*/ 5674726 w 8191242"/>
              <a:gd name="connsiteY9990" fmla="*/ 1300061 h 5359243"/>
              <a:gd name="connsiteX9991" fmla="*/ 5682503 w 8191242"/>
              <a:gd name="connsiteY9991" fmla="*/ 1298801 h 5359243"/>
              <a:gd name="connsiteX9992" fmla="*/ 5680211 w 8191242"/>
              <a:gd name="connsiteY9992" fmla="*/ 1288884 h 5359243"/>
              <a:gd name="connsiteX9993" fmla="*/ 5577835 w 8191242"/>
              <a:gd name="connsiteY9993" fmla="*/ 1269596 h 5359243"/>
              <a:gd name="connsiteX9994" fmla="*/ 5578215 w 8191242"/>
              <a:gd name="connsiteY9994" fmla="*/ 1278672 h 5359243"/>
              <a:gd name="connsiteX9995" fmla="*/ 5579094 w 8191242"/>
              <a:gd name="connsiteY9995" fmla="*/ 1284245 h 5359243"/>
              <a:gd name="connsiteX9996" fmla="*/ 5579865 w 8191242"/>
              <a:gd name="connsiteY9996" fmla="*/ 1285583 h 5359243"/>
              <a:gd name="connsiteX9997" fmla="*/ 5579608 w 8191242"/>
              <a:gd name="connsiteY9997" fmla="*/ 1286321 h 5359243"/>
              <a:gd name="connsiteX9998" fmla="*/ 5579412 w 8191242"/>
              <a:gd name="connsiteY9998" fmla="*/ 1286268 h 5359243"/>
              <a:gd name="connsiteX9999" fmla="*/ 5579480 w 8191242"/>
              <a:gd name="connsiteY9999" fmla="*/ 1286694 h 5359243"/>
              <a:gd name="connsiteX10000" fmla="*/ 5579608 w 8191242"/>
              <a:gd name="connsiteY10000" fmla="*/ 1286321 h 5359243"/>
              <a:gd name="connsiteX10001" fmla="*/ 5580417 w 8191242"/>
              <a:gd name="connsiteY10001" fmla="*/ 1286537 h 5359243"/>
              <a:gd name="connsiteX10002" fmla="*/ 5579865 w 8191242"/>
              <a:gd name="connsiteY10002" fmla="*/ 1285583 h 5359243"/>
              <a:gd name="connsiteX10003" fmla="*/ 5581676 w 8191242"/>
              <a:gd name="connsiteY10003" fmla="*/ 1280373 h 5359243"/>
              <a:gd name="connsiteX10004" fmla="*/ 5584621 w 8191242"/>
              <a:gd name="connsiteY10004" fmla="*/ 1276072 h 5359243"/>
              <a:gd name="connsiteX10005" fmla="*/ 5581265 w 8191242"/>
              <a:gd name="connsiteY10005" fmla="*/ 1272621 h 5359243"/>
              <a:gd name="connsiteX10006" fmla="*/ 5577835 w 8191242"/>
              <a:gd name="connsiteY10006" fmla="*/ 1269596 h 5359243"/>
              <a:gd name="connsiteX10007" fmla="*/ 5741213 w 8191242"/>
              <a:gd name="connsiteY10007" fmla="*/ 1269312 h 5359243"/>
              <a:gd name="connsiteX10008" fmla="*/ 5740808 w 8191242"/>
              <a:gd name="connsiteY10008" fmla="*/ 1276815 h 5359243"/>
              <a:gd name="connsiteX10009" fmla="*/ 5742881 w 8191242"/>
              <a:gd name="connsiteY10009" fmla="*/ 1285733 h 5359243"/>
              <a:gd name="connsiteX10010" fmla="*/ 5749068 w 8191242"/>
              <a:gd name="connsiteY10010" fmla="*/ 1285046 h 5359243"/>
              <a:gd name="connsiteX10011" fmla="*/ 5575209 w 8191242"/>
              <a:gd name="connsiteY10011" fmla="*/ 1267280 h 5359243"/>
              <a:gd name="connsiteX10012" fmla="*/ 5573738 w 8191242"/>
              <a:gd name="connsiteY10012" fmla="*/ 1274964 h 5359243"/>
              <a:gd name="connsiteX10013" fmla="*/ 5574699 w 8191242"/>
              <a:gd name="connsiteY10013" fmla="*/ 1276628 h 5359243"/>
              <a:gd name="connsiteX10014" fmla="*/ 5577834 w 8191242"/>
              <a:gd name="connsiteY10014" fmla="*/ 1270730 h 5359243"/>
              <a:gd name="connsiteX10015" fmla="*/ 4816437 w 8191242"/>
              <a:gd name="connsiteY10015" fmla="*/ 1267024 h 5359243"/>
              <a:gd name="connsiteX10016" fmla="*/ 4816381 w 8191242"/>
              <a:gd name="connsiteY10016" fmla="*/ 1267362 h 5359243"/>
              <a:gd name="connsiteX10017" fmla="*/ 4816709 w 8191242"/>
              <a:gd name="connsiteY10017" fmla="*/ 1267262 h 5359243"/>
              <a:gd name="connsiteX10018" fmla="*/ 4777265 w 8191242"/>
              <a:gd name="connsiteY10018" fmla="*/ 1266599 h 5359243"/>
              <a:gd name="connsiteX10019" fmla="*/ 4760050 w 8191242"/>
              <a:gd name="connsiteY10019" fmla="*/ 1271975 h 5359243"/>
              <a:gd name="connsiteX10020" fmla="*/ 4768092 w 8191242"/>
              <a:gd name="connsiteY10020" fmla="*/ 1287465 h 5359243"/>
              <a:gd name="connsiteX10021" fmla="*/ 4771181 w 8191242"/>
              <a:gd name="connsiteY10021" fmla="*/ 1287266 h 5359243"/>
              <a:gd name="connsiteX10022" fmla="*/ 4765934 w 8191242"/>
              <a:gd name="connsiteY10022" fmla="*/ 1270434 h 5359243"/>
              <a:gd name="connsiteX10023" fmla="*/ 4774250 w 8191242"/>
              <a:gd name="connsiteY10023" fmla="*/ 1271315 h 5359243"/>
              <a:gd name="connsiteX10024" fmla="*/ 5581550 w 8191242"/>
              <a:gd name="connsiteY10024" fmla="*/ 1263891 h 5359243"/>
              <a:gd name="connsiteX10025" fmla="*/ 5575377 w 8191242"/>
              <a:gd name="connsiteY10025" fmla="*/ 1266407 h 5359243"/>
              <a:gd name="connsiteX10026" fmla="*/ 5575361 w 8191242"/>
              <a:gd name="connsiteY10026" fmla="*/ 1266487 h 5359243"/>
              <a:gd name="connsiteX10027" fmla="*/ 5585285 w 8191242"/>
              <a:gd name="connsiteY10027" fmla="*/ 1275102 h 5359243"/>
              <a:gd name="connsiteX10028" fmla="*/ 5588481 w 8191242"/>
              <a:gd name="connsiteY10028" fmla="*/ 1270434 h 5359243"/>
              <a:gd name="connsiteX10029" fmla="*/ 5581550 w 8191242"/>
              <a:gd name="connsiteY10029" fmla="*/ 1263891 h 5359243"/>
              <a:gd name="connsiteX10030" fmla="*/ 5648433 w 8191242"/>
              <a:gd name="connsiteY10030" fmla="*/ 1263586 h 5359243"/>
              <a:gd name="connsiteX10031" fmla="*/ 5647955 w 8191242"/>
              <a:gd name="connsiteY10031" fmla="*/ 1265401 h 5359243"/>
              <a:gd name="connsiteX10032" fmla="*/ 5645057 w 8191242"/>
              <a:gd name="connsiteY10032" fmla="*/ 1274586 h 5359243"/>
              <a:gd name="connsiteX10033" fmla="*/ 5644222 w 8191242"/>
              <a:gd name="connsiteY10033" fmla="*/ 1274984 h 5359243"/>
              <a:gd name="connsiteX10034" fmla="*/ 5644931 w 8191242"/>
              <a:gd name="connsiteY10034" fmla="*/ 1274793 h 5359243"/>
              <a:gd name="connsiteX10035" fmla="*/ 5652995 w 8191242"/>
              <a:gd name="connsiteY10035" fmla="*/ 1285865 h 5359243"/>
              <a:gd name="connsiteX10036" fmla="*/ 5651609 w 8191242"/>
              <a:gd name="connsiteY10036" fmla="*/ 1276051 h 5359243"/>
              <a:gd name="connsiteX10037" fmla="*/ 6710837 w 8191242"/>
              <a:gd name="connsiteY10037" fmla="*/ 1262396 h 5359243"/>
              <a:gd name="connsiteX10038" fmla="*/ 6590199 w 8191242"/>
              <a:gd name="connsiteY10038" fmla="*/ 1294783 h 5359243"/>
              <a:gd name="connsiteX10039" fmla="*/ 6501728 w 8191242"/>
              <a:gd name="connsiteY10039" fmla="*/ 1302881 h 5359243"/>
              <a:gd name="connsiteX10040" fmla="*/ 6566070 w 8191242"/>
              <a:gd name="connsiteY10040" fmla="*/ 1294783 h 5359243"/>
              <a:gd name="connsiteX10041" fmla="*/ 6501728 w 8191242"/>
              <a:gd name="connsiteY10041" fmla="*/ 1294783 h 5359243"/>
              <a:gd name="connsiteX10042" fmla="*/ 6710837 w 8191242"/>
              <a:gd name="connsiteY10042" fmla="*/ 1262396 h 5359243"/>
              <a:gd name="connsiteX10043" fmla="*/ 5806214 w 8191242"/>
              <a:gd name="connsiteY10043" fmla="*/ 1261708 h 5359243"/>
              <a:gd name="connsiteX10044" fmla="*/ 5805275 w 8191242"/>
              <a:gd name="connsiteY10044" fmla="*/ 1263047 h 5359243"/>
              <a:gd name="connsiteX10045" fmla="*/ 5806388 w 8191242"/>
              <a:gd name="connsiteY10045" fmla="*/ 1262624 h 5359243"/>
              <a:gd name="connsiteX10046" fmla="*/ 5724165 w 8191242"/>
              <a:gd name="connsiteY10046" fmla="*/ 1257407 h 5359243"/>
              <a:gd name="connsiteX10047" fmla="*/ 5719507 w 8191242"/>
              <a:gd name="connsiteY10047" fmla="*/ 1261323 h 5359243"/>
              <a:gd name="connsiteX10048" fmla="*/ 5716967 w 8191242"/>
              <a:gd name="connsiteY10048" fmla="*/ 1264153 h 5359243"/>
              <a:gd name="connsiteX10049" fmla="*/ 5720799 w 8191242"/>
              <a:gd name="connsiteY10049" fmla="*/ 1271368 h 5359243"/>
              <a:gd name="connsiteX10050" fmla="*/ 5727495 w 8191242"/>
              <a:gd name="connsiteY10050" fmla="*/ 1268224 h 5359243"/>
              <a:gd name="connsiteX10051" fmla="*/ 5730880 w 8191242"/>
              <a:gd name="connsiteY10051" fmla="*/ 1259984 h 5359243"/>
              <a:gd name="connsiteX10052" fmla="*/ 5902984 w 8191242"/>
              <a:gd name="connsiteY10052" fmla="*/ 1253656 h 5359243"/>
              <a:gd name="connsiteX10053" fmla="*/ 5904116 w 8191242"/>
              <a:gd name="connsiteY10053" fmla="*/ 1256763 h 5359243"/>
              <a:gd name="connsiteX10054" fmla="*/ 5904145 w 8191242"/>
              <a:gd name="connsiteY10054" fmla="*/ 1256554 h 5359243"/>
              <a:gd name="connsiteX10055" fmla="*/ 4828819 w 8191242"/>
              <a:gd name="connsiteY10055" fmla="*/ 1251449 h 5359243"/>
              <a:gd name="connsiteX10056" fmla="*/ 4823440 w 8191242"/>
              <a:gd name="connsiteY10056" fmla="*/ 1252698 h 5359243"/>
              <a:gd name="connsiteX10057" fmla="*/ 4823440 w 8191242"/>
              <a:gd name="connsiteY10057" fmla="*/ 1265212 h 5359243"/>
              <a:gd name="connsiteX10058" fmla="*/ 4837535 w 8191242"/>
              <a:gd name="connsiteY10058" fmla="*/ 1260919 h 5359243"/>
              <a:gd name="connsiteX10059" fmla="*/ 4832943 w 8191242"/>
              <a:gd name="connsiteY10059" fmla="*/ 1253610 h 5359243"/>
              <a:gd name="connsiteX10060" fmla="*/ 5658887 w 8191242"/>
              <a:gd name="connsiteY10060" fmla="*/ 1248663 h 5359243"/>
              <a:gd name="connsiteX10061" fmla="*/ 5662247 w 8191242"/>
              <a:gd name="connsiteY10061" fmla="*/ 1259211 h 5359243"/>
              <a:gd name="connsiteX10062" fmla="*/ 5665011 w 8191242"/>
              <a:gd name="connsiteY10062" fmla="*/ 1260215 h 5359243"/>
              <a:gd name="connsiteX10063" fmla="*/ 5668328 w 8191242"/>
              <a:gd name="connsiteY10063" fmla="*/ 1266470 h 5359243"/>
              <a:gd name="connsiteX10064" fmla="*/ 5667236 w 8191242"/>
              <a:gd name="connsiteY10064" fmla="*/ 1261024 h 5359243"/>
              <a:gd name="connsiteX10065" fmla="*/ 5665011 w 8191242"/>
              <a:gd name="connsiteY10065" fmla="*/ 1260215 h 5359243"/>
              <a:gd name="connsiteX10066" fmla="*/ 5652995 w 8191242"/>
              <a:gd name="connsiteY10066" fmla="*/ 1246277 h 5359243"/>
              <a:gd name="connsiteX10067" fmla="*/ 5652994 w 8191242"/>
              <a:gd name="connsiteY10067" fmla="*/ 1246281 h 5359243"/>
              <a:gd name="connsiteX10068" fmla="*/ 5652995 w 8191242"/>
              <a:gd name="connsiteY10068" fmla="*/ 1253656 h 5359243"/>
              <a:gd name="connsiteX10069" fmla="*/ 5653079 w 8191242"/>
              <a:gd name="connsiteY10069" fmla="*/ 1253788 h 5359243"/>
              <a:gd name="connsiteX10070" fmla="*/ 5983624 w 8191242"/>
              <a:gd name="connsiteY10070" fmla="*/ 1245603 h 5359243"/>
              <a:gd name="connsiteX10071" fmla="*/ 5985598 w 8191242"/>
              <a:gd name="connsiteY10071" fmla="*/ 1253486 h 5359243"/>
              <a:gd name="connsiteX10072" fmla="*/ 5989854 w 8191242"/>
              <a:gd name="connsiteY10072" fmla="*/ 1252915 h 5359243"/>
              <a:gd name="connsiteX10073" fmla="*/ 5623793 w 8191242"/>
              <a:gd name="connsiteY10073" fmla="*/ 1245312 h 5359243"/>
              <a:gd name="connsiteX10074" fmla="*/ 5621494 w 8191242"/>
              <a:gd name="connsiteY10074" fmla="*/ 1248875 h 5359243"/>
              <a:gd name="connsiteX10075" fmla="*/ 5618368 w 8191242"/>
              <a:gd name="connsiteY10075" fmla="*/ 1249142 h 5359243"/>
              <a:gd name="connsiteX10076" fmla="*/ 5620738 w 8191242"/>
              <a:gd name="connsiteY10076" fmla="*/ 1270434 h 5359243"/>
              <a:gd name="connsiteX10077" fmla="*/ 5618470 w 8191242"/>
              <a:gd name="connsiteY10077" fmla="*/ 1280624 h 5359243"/>
              <a:gd name="connsiteX10078" fmla="*/ 5620421 w 8191242"/>
              <a:gd name="connsiteY10078" fmla="*/ 1292635 h 5359243"/>
              <a:gd name="connsiteX10079" fmla="*/ 5621926 w 8191242"/>
              <a:gd name="connsiteY10079" fmla="*/ 1280688 h 5359243"/>
              <a:gd name="connsiteX10080" fmla="*/ 5631607 w 8191242"/>
              <a:gd name="connsiteY10080" fmla="*/ 1315270 h 5359243"/>
              <a:gd name="connsiteX10081" fmla="*/ 5628802 w 8191242"/>
              <a:gd name="connsiteY10081" fmla="*/ 1318071 h 5359243"/>
              <a:gd name="connsiteX10082" fmla="*/ 5632023 w 8191242"/>
              <a:gd name="connsiteY10082" fmla="*/ 1318174 h 5359243"/>
              <a:gd name="connsiteX10083" fmla="*/ 5631673 w 8191242"/>
              <a:gd name="connsiteY10083" fmla="*/ 1324424 h 5359243"/>
              <a:gd name="connsiteX10084" fmla="*/ 5641280 w 8191242"/>
              <a:gd name="connsiteY10084" fmla="*/ 1321034 h 5359243"/>
              <a:gd name="connsiteX10085" fmla="*/ 5640521 w 8191242"/>
              <a:gd name="connsiteY10085" fmla="*/ 1318448 h 5359243"/>
              <a:gd name="connsiteX10086" fmla="*/ 5632023 w 8191242"/>
              <a:gd name="connsiteY10086" fmla="*/ 1318174 h 5359243"/>
              <a:gd name="connsiteX10087" fmla="*/ 5632090 w 8191242"/>
              <a:gd name="connsiteY10087" fmla="*/ 1316992 h 5359243"/>
              <a:gd name="connsiteX10088" fmla="*/ 5631607 w 8191242"/>
              <a:gd name="connsiteY10088" fmla="*/ 1315270 h 5359243"/>
              <a:gd name="connsiteX10089" fmla="*/ 5636867 w 8191242"/>
              <a:gd name="connsiteY10089" fmla="*/ 1310018 h 5359243"/>
              <a:gd name="connsiteX10090" fmla="*/ 5642977 w 8191242"/>
              <a:gd name="connsiteY10090" fmla="*/ 1303919 h 5359243"/>
              <a:gd name="connsiteX10091" fmla="*/ 5642549 w 8191242"/>
              <a:gd name="connsiteY10091" fmla="*/ 1300671 h 5359243"/>
              <a:gd name="connsiteX10092" fmla="*/ 5633842 w 8191242"/>
              <a:gd name="connsiteY10092" fmla="*/ 1295929 h 5359243"/>
              <a:gd name="connsiteX10093" fmla="*/ 5628802 w 8191242"/>
              <a:gd name="connsiteY10093" fmla="*/ 1277812 h 5359243"/>
              <a:gd name="connsiteX10094" fmla="*/ 5635553 w 8191242"/>
              <a:gd name="connsiteY10094" fmla="*/ 1276850 h 5359243"/>
              <a:gd name="connsiteX10095" fmla="*/ 5632835 w 8191242"/>
              <a:gd name="connsiteY10095" fmla="*/ 1270434 h 5359243"/>
              <a:gd name="connsiteX10096" fmla="*/ 5624518 w 8191242"/>
              <a:gd name="connsiteY10096" fmla="*/ 1250808 h 5359243"/>
              <a:gd name="connsiteX10097" fmla="*/ 4954170 w 8191242"/>
              <a:gd name="connsiteY10097" fmla="*/ 1241127 h 5359243"/>
              <a:gd name="connsiteX10098" fmla="*/ 4956649 w 8191242"/>
              <a:gd name="connsiteY10098" fmla="*/ 1243760 h 5359243"/>
              <a:gd name="connsiteX10099" fmla="*/ 4961836 w 8191242"/>
              <a:gd name="connsiteY10099" fmla="*/ 1243436 h 5359243"/>
              <a:gd name="connsiteX10100" fmla="*/ 4959190 w 8191242"/>
              <a:gd name="connsiteY10100" fmla="*/ 1241253 h 5359243"/>
              <a:gd name="connsiteX10101" fmla="*/ 6040980 w 8191242"/>
              <a:gd name="connsiteY10101" fmla="*/ 1238308 h 5359243"/>
              <a:gd name="connsiteX10102" fmla="*/ 6040914 w 8191242"/>
              <a:gd name="connsiteY10102" fmla="*/ 1238845 h 5359243"/>
              <a:gd name="connsiteX10103" fmla="*/ 6040694 w 8191242"/>
              <a:gd name="connsiteY10103" fmla="*/ 1238327 h 5359243"/>
              <a:gd name="connsiteX10104" fmla="*/ 5662443 w 8191242"/>
              <a:gd name="connsiteY10104" fmla="*/ 1237090 h 5359243"/>
              <a:gd name="connsiteX10105" fmla="*/ 5661057 w 8191242"/>
              <a:gd name="connsiteY10105" fmla="*/ 1237552 h 5359243"/>
              <a:gd name="connsiteX10106" fmla="*/ 5662916 w 8191242"/>
              <a:gd name="connsiteY10106" fmla="*/ 1239457 h 5359243"/>
              <a:gd name="connsiteX10107" fmla="*/ 6129374 w 8191242"/>
              <a:gd name="connsiteY10107" fmla="*/ 1236617 h 5359243"/>
              <a:gd name="connsiteX10108" fmla="*/ 6129255 w 8191242"/>
              <a:gd name="connsiteY10108" fmla="*/ 1236648 h 5359243"/>
              <a:gd name="connsiteX10109" fmla="*/ 6136844 w 8191242"/>
              <a:gd name="connsiteY10109" fmla="*/ 1245603 h 5359243"/>
              <a:gd name="connsiteX10110" fmla="*/ 6136672 w 8191242"/>
              <a:gd name="connsiteY10110" fmla="*/ 1238505 h 5359243"/>
              <a:gd name="connsiteX10111" fmla="*/ 5846534 w 8191242"/>
              <a:gd name="connsiteY10111" fmla="*/ 1229500 h 5359243"/>
              <a:gd name="connsiteX10112" fmla="*/ 5845526 w 8191242"/>
              <a:gd name="connsiteY10112" fmla="*/ 1264728 h 5359243"/>
              <a:gd name="connsiteX10113" fmla="*/ 5844009 w 8191242"/>
              <a:gd name="connsiteY10113" fmla="*/ 1271002 h 5359243"/>
              <a:gd name="connsiteX10114" fmla="*/ 5847941 w 8191242"/>
              <a:gd name="connsiteY10114" fmla="*/ 1271002 h 5359243"/>
              <a:gd name="connsiteX10115" fmla="*/ 5847941 w 8191242"/>
              <a:gd name="connsiteY10115" fmla="*/ 1287353 h 5359243"/>
              <a:gd name="connsiteX10116" fmla="*/ 5841448 w 8191242"/>
              <a:gd name="connsiteY10116" fmla="*/ 1281594 h 5359243"/>
              <a:gd name="connsiteX10117" fmla="*/ 5838470 w 8191242"/>
              <a:gd name="connsiteY10117" fmla="*/ 1293916 h 5359243"/>
              <a:gd name="connsiteX10118" fmla="*/ 5842209 w 8191242"/>
              <a:gd name="connsiteY10118" fmla="*/ 1301383 h 5359243"/>
              <a:gd name="connsiteX10119" fmla="*/ 5841892 w 8191242"/>
              <a:gd name="connsiteY10119" fmla="*/ 1299615 h 5359243"/>
              <a:gd name="connsiteX10120" fmla="*/ 5847941 w 8191242"/>
              <a:gd name="connsiteY10120" fmla="*/ 1287353 h 5359243"/>
              <a:gd name="connsiteX10121" fmla="*/ 5852454 w 8191242"/>
              <a:gd name="connsiteY10121" fmla="*/ 1294935 h 5359243"/>
              <a:gd name="connsiteX10122" fmla="*/ 5852583 w 8191242"/>
              <a:gd name="connsiteY10122" fmla="*/ 1294922 h 5359243"/>
              <a:gd name="connsiteX10123" fmla="*/ 5852613 w 8191242"/>
              <a:gd name="connsiteY10123" fmla="*/ 1295202 h 5359243"/>
              <a:gd name="connsiteX10124" fmla="*/ 5852731 w 8191242"/>
              <a:gd name="connsiteY10124" fmla="*/ 1295400 h 5359243"/>
              <a:gd name="connsiteX10125" fmla="*/ 5856008 w 8191242"/>
              <a:gd name="connsiteY10125" fmla="*/ 1296549 h 5359243"/>
              <a:gd name="connsiteX10126" fmla="*/ 5863106 w 8191242"/>
              <a:gd name="connsiteY10126" fmla="*/ 1288460 h 5359243"/>
              <a:gd name="connsiteX10127" fmla="*/ 5860547 w 8191242"/>
              <a:gd name="connsiteY10127" fmla="*/ 1281220 h 5359243"/>
              <a:gd name="connsiteX10128" fmla="*/ 5857016 w 8191242"/>
              <a:gd name="connsiteY10128" fmla="*/ 1275089 h 5359243"/>
              <a:gd name="connsiteX10129" fmla="*/ 5856361 w 8191242"/>
              <a:gd name="connsiteY10129" fmla="*/ 1267113 h 5359243"/>
              <a:gd name="connsiteX10130" fmla="*/ 6153057 w 8191242"/>
              <a:gd name="connsiteY10130" fmla="*/ 1227876 h 5359243"/>
              <a:gd name="connsiteX10131" fmla="*/ 6150836 w 8191242"/>
              <a:gd name="connsiteY10131" fmla="*/ 1228913 h 5359243"/>
              <a:gd name="connsiteX10132" fmla="*/ 6169102 w 8191242"/>
              <a:gd name="connsiteY10132" fmla="*/ 1237552 h 5359243"/>
              <a:gd name="connsiteX10133" fmla="*/ 6161037 w 8191242"/>
              <a:gd name="connsiteY10133" fmla="*/ 1253656 h 5359243"/>
              <a:gd name="connsiteX10134" fmla="*/ 6164264 w 8191242"/>
              <a:gd name="connsiteY10134" fmla="*/ 1256876 h 5359243"/>
              <a:gd name="connsiteX10135" fmla="*/ 6161037 w 8191242"/>
              <a:gd name="connsiteY10135" fmla="*/ 1261708 h 5359243"/>
              <a:gd name="connsiteX10136" fmla="*/ 6171118 w 8191242"/>
              <a:gd name="connsiteY10136" fmla="*/ 1263721 h 5359243"/>
              <a:gd name="connsiteX10137" fmla="*/ 6185230 w 8191242"/>
              <a:gd name="connsiteY10137" fmla="*/ 1277812 h 5359243"/>
              <a:gd name="connsiteX10138" fmla="*/ 6185230 w 8191242"/>
              <a:gd name="connsiteY10138" fmla="*/ 1245603 h 5359243"/>
              <a:gd name="connsiteX10139" fmla="*/ 6193294 w 8191242"/>
              <a:gd name="connsiteY10139" fmla="*/ 1269760 h 5359243"/>
              <a:gd name="connsiteX10140" fmla="*/ 6209423 w 8191242"/>
              <a:gd name="connsiteY10140" fmla="*/ 1277812 h 5359243"/>
              <a:gd name="connsiteX10141" fmla="*/ 6241680 w 8191242"/>
              <a:gd name="connsiteY10141" fmla="*/ 1269760 h 5359243"/>
              <a:gd name="connsiteX10142" fmla="*/ 6241680 w 8191242"/>
              <a:gd name="connsiteY10142" fmla="*/ 1253656 h 5359243"/>
              <a:gd name="connsiteX10143" fmla="*/ 6217487 w 8191242"/>
              <a:gd name="connsiteY10143" fmla="*/ 1237552 h 5359243"/>
              <a:gd name="connsiteX10144" fmla="*/ 6209423 w 8191242"/>
              <a:gd name="connsiteY10144" fmla="*/ 1229500 h 5359243"/>
              <a:gd name="connsiteX10145" fmla="*/ 6209423 w 8191242"/>
              <a:gd name="connsiteY10145" fmla="*/ 1269760 h 5359243"/>
              <a:gd name="connsiteX10146" fmla="*/ 6201359 w 8191242"/>
              <a:gd name="connsiteY10146" fmla="*/ 1237552 h 5359243"/>
              <a:gd name="connsiteX10147" fmla="*/ 6185230 w 8191242"/>
              <a:gd name="connsiteY10147" fmla="*/ 1261708 h 5359243"/>
              <a:gd name="connsiteX10148" fmla="*/ 6176158 w 8191242"/>
              <a:gd name="connsiteY10148" fmla="*/ 1264728 h 5359243"/>
              <a:gd name="connsiteX10149" fmla="*/ 6171118 w 8191242"/>
              <a:gd name="connsiteY10149" fmla="*/ 1263721 h 5359243"/>
              <a:gd name="connsiteX10150" fmla="*/ 6164264 w 8191242"/>
              <a:gd name="connsiteY10150" fmla="*/ 1256876 h 5359243"/>
              <a:gd name="connsiteX10151" fmla="*/ 6169102 w 8191242"/>
              <a:gd name="connsiteY10151" fmla="*/ 1249629 h 5359243"/>
              <a:gd name="connsiteX10152" fmla="*/ 6177166 w 8191242"/>
              <a:gd name="connsiteY10152" fmla="*/ 1237552 h 5359243"/>
              <a:gd name="connsiteX10153" fmla="*/ 6152973 w 8191242"/>
              <a:gd name="connsiteY10153" fmla="*/ 1229500 h 5359243"/>
              <a:gd name="connsiteX10154" fmla="*/ 5930453 w 8191242"/>
              <a:gd name="connsiteY10154" fmla="*/ 1223964 h 5359243"/>
              <a:gd name="connsiteX10155" fmla="*/ 5927520 w 8191242"/>
              <a:gd name="connsiteY10155" fmla="*/ 1227118 h 5359243"/>
              <a:gd name="connsiteX10156" fmla="*/ 5928616 w 8191242"/>
              <a:gd name="connsiteY10156" fmla="*/ 1231418 h 5359243"/>
              <a:gd name="connsiteX10157" fmla="*/ 5926093 w 8191242"/>
              <a:gd name="connsiteY10157" fmla="*/ 1229651 h 5359243"/>
              <a:gd name="connsiteX10158" fmla="*/ 5923901 w 8191242"/>
              <a:gd name="connsiteY10158" fmla="*/ 1234029 h 5359243"/>
              <a:gd name="connsiteX10159" fmla="*/ 5919113 w 8191242"/>
              <a:gd name="connsiteY10159" fmla="*/ 1237552 h 5359243"/>
              <a:gd name="connsiteX10160" fmla="*/ 5917244 w 8191242"/>
              <a:gd name="connsiteY10160" fmla="*/ 1234286 h 5359243"/>
              <a:gd name="connsiteX10161" fmla="*/ 5916169 w 8191242"/>
              <a:gd name="connsiteY10161" fmla="*/ 1235289 h 5359243"/>
              <a:gd name="connsiteX10162" fmla="*/ 5913037 w 8191242"/>
              <a:gd name="connsiteY10162" fmla="*/ 1238214 h 5359243"/>
              <a:gd name="connsiteX10163" fmla="*/ 5926169 w 8191242"/>
              <a:gd name="connsiteY10163" fmla="*/ 1242584 h 5359243"/>
              <a:gd name="connsiteX10164" fmla="*/ 5935241 w 8191242"/>
              <a:gd name="connsiteY10164" fmla="*/ 1229500 h 5359243"/>
              <a:gd name="connsiteX10165" fmla="*/ 5930453 w 8191242"/>
              <a:gd name="connsiteY10165" fmla="*/ 1223964 h 5359243"/>
              <a:gd name="connsiteX10166" fmla="*/ 5620738 w 8191242"/>
              <a:gd name="connsiteY10166" fmla="*/ 1222124 h 5359243"/>
              <a:gd name="connsiteX10167" fmla="*/ 5619374 w 8191242"/>
              <a:gd name="connsiteY10167" fmla="*/ 1231655 h 5359243"/>
              <a:gd name="connsiteX10168" fmla="*/ 5621972 w 8191242"/>
              <a:gd name="connsiteY10168" fmla="*/ 1231489 h 5359243"/>
              <a:gd name="connsiteX10169" fmla="*/ 5692936 w 8191242"/>
              <a:gd name="connsiteY10169" fmla="*/ 1221718 h 5359243"/>
              <a:gd name="connsiteX10170" fmla="*/ 5686258 w 8191242"/>
              <a:gd name="connsiteY10170" fmla="*/ 1226480 h 5359243"/>
              <a:gd name="connsiteX10171" fmla="*/ 5685575 w 8191242"/>
              <a:gd name="connsiteY10171" fmla="*/ 1227107 h 5359243"/>
              <a:gd name="connsiteX10172" fmla="*/ 5685250 w 8191242"/>
              <a:gd name="connsiteY10172" fmla="*/ 1230173 h 5359243"/>
              <a:gd name="connsiteX10173" fmla="*/ 5683806 w 8191242"/>
              <a:gd name="connsiteY10173" fmla="*/ 1228733 h 5359243"/>
              <a:gd name="connsiteX10174" fmla="*/ 5683108 w 8191242"/>
              <a:gd name="connsiteY10174" fmla="*/ 1229373 h 5359243"/>
              <a:gd name="connsiteX10175" fmla="*/ 5685250 w 8191242"/>
              <a:gd name="connsiteY10175" fmla="*/ 1237552 h 5359243"/>
              <a:gd name="connsiteX10176" fmla="*/ 5673868 w 8191242"/>
              <a:gd name="connsiteY10176" fmla="*/ 1235278 h 5359243"/>
              <a:gd name="connsiteX10177" fmla="*/ 5677185 w 8191242"/>
              <a:gd name="connsiteY10177" fmla="*/ 1254330 h 5359243"/>
              <a:gd name="connsiteX10178" fmla="*/ 5677185 w 8191242"/>
              <a:gd name="connsiteY10178" fmla="*/ 1238225 h 5359243"/>
              <a:gd name="connsiteX10179" fmla="*/ 5693314 w 8191242"/>
              <a:gd name="connsiteY10179" fmla="*/ 1254330 h 5359243"/>
              <a:gd name="connsiteX10180" fmla="*/ 5681218 w 8191242"/>
              <a:gd name="connsiteY10180" fmla="*/ 1262381 h 5359243"/>
              <a:gd name="connsiteX10181" fmla="*/ 5678362 w 8191242"/>
              <a:gd name="connsiteY10181" fmla="*/ 1264283 h 5359243"/>
              <a:gd name="connsiteX10182" fmla="*/ 5683738 w 8191242"/>
              <a:gd name="connsiteY10182" fmla="*/ 1276051 h 5359243"/>
              <a:gd name="connsiteX10183" fmla="*/ 5693314 w 8191242"/>
              <a:gd name="connsiteY10183" fmla="*/ 1285865 h 5359243"/>
              <a:gd name="connsiteX10184" fmla="*/ 5692231 w 8191242"/>
              <a:gd name="connsiteY10184" fmla="*/ 1297224 h 5359243"/>
              <a:gd name="connsiteX10185" fmla="*/ 5714528 w 8191242"/>
              <a:gd name="connsiteY10185" fmla="*/ 1293609 h 5359243"/>
              <a:gd name="connsiteX10186" fmla="*/ 5714483 w 8191242"/>
              <a:gd name="connsiteY10186" fmla="*/ 1292578 h 5359243"/>
              <a:gd name="connsiteX10187" fmla="*/ 5710439 w 8191242"/>
              <a:gd name="connsiteY10187" fmla="*/ 1278638 h 5359243"/>
              <a:gd name="connsiteX10188" fmla="*/ 5707164 w 8191242"/>
              <a:gd name="connsiteY10188" fmla="*/ 1275965 h 5359243"/>
              <a:gd name="connsiteX10189" fmla="*/ 5696273 w 8191242"/>
              <a:gd name="connsiteY10189" fmla="*/ 1248738 h 5359243"/>
              <a:gd name="connsiteX10190" fmla="*/ 5702763 w 8191242"/>
              <a:gd name="connsiteY10190" fmla="*/ 1252174 h 5359243"/>
              <a:gd name="connsiteX10191" fmla="*/ 5702513 w 8191242"/>
              <a:gd name="connsiteY10191" fmla="*/ 1251311 h 5359243"/>
              <a:gd name="connsiteX10192" fmla="*/ 6080385 w 8191242"/>
              <a:gd name="connsiteY10192" fmla="*/ 1221523 h 5359243"/>
              <a:gd name="connsiteX10193" fmla="*/ 6077371 w 8191242"/>
              <a:gd name="connsiteY10193" fmla="*/ 1230893 h 5359243"/>
              <a:gd name="connsiteX10194" fmla="*/ 6078453 w 8191242"/>
              <a:gd name="connsiteY10194" fmla="*/ 1234382 h 5359243"/>
              <a:gd name="connsiteX10195" fmla="*/ 6067668 w 8191242"/>
              <a:gd name="connsiteY10195" fmla="*/ 1221084 h 5359243"/>
              <a:gd name="connsiteX10196" fmla="*/ 6068023 w 8191242"/>
              <a:gd name="connsiteY10196" fmla="*/ 1223569 h 5359243"/>
              <a:gd name="connsiteX10197" fmla="*/ 6066740 w 8191242"/>
              <a:gd name="connsiteY10197" fmla="*/ 1232548 h 5359243"/>
              <a:gd name="connsiteX10198" fmla="*/ 6073830 w 8191242"/>
              <a:gd name="connsiteY10198" fmla="*/ 1230257 h 5359243"/>
              <a:gd name="connsiteX10199" fmla="*/ 5729604 w 8191242"/>
              <a:gd name="connsiteY10199" fmla="*/ 1218051 h 5359243"/>
              <a:gd name="connsiteX10200" fmla="*/ 5722125 w 8191242"/>
              <a:gd name="connsiteY10200" fmla="*/ 1222811 h 5359243"/>
              <a:gd name="connsiteX10201" fmla="*/ 5725571 w 8191242"/>
              <a:gd name="connsiteY10201" fmla="*/ 1222124 h 5359243"/>
              <a:gd name="connsiteX10202" fmla="*/ 5717507 w 8191242"/>
              <a:gd name="connsiteY10202" fmla="*/ 1238225 h 5359243"/>
              <a:gd name="connsiteX10203" fmla="*/ 5711672 w 8191242"/>
              <a:gd name="connsiteY10203" fmla="*/ 1227407 h 5359243"/>
              <a:gd name="connsiteX10204" fmla="*/ 5706631 w 8191242"/>
              <a:gd name="connsiteY10204" fmla="*/ 1229294 h 5359243"/>
              <a:gd name="connsiteX10205" fmla="*/ 5706418 w 8191242"/>
              <a:gd name="connsiteY10205" fmla="*/ 1231055 h 5359243"/>
              <a:gd name="connsiteX10206" fmla="*/ 5712758 w 8191242"/>
              <a:gd name="connsiteY10206" fmla="*/ 1252241 h 5359243"/>
              <a:gd name="connsiteX10207" fmla="*/ 5714667 w 8191242"/>
              <a:gd name="connsiteY10207" fmla="*/ 1251643 h 5359243"/>
              <a:gd name="connsiteX10208" fmla="*/ 5721250 w 8191242"/>
              <a:gd name="connsiteY10208" fmla="*/ 1247693 h 5359243"/>
              <a:gd name="connsiteX10209" fmla="*/ 5721807 w 8191242"/>
              <a:gd name="connsiteY10209" fmla="*/ 1245157 h 5359243"/>
              <a:gd name="connsiteX10210" fmla="*/ 5727253 w 8191242"/>
              <a:gd name="connsiteY10210" fmla="*/ 1239484 h 5359243"/>
              <a:gd name="connsiteX10211" fmla="*/ 5736915 w 8191242"/>
              <a:gd name="connsiteY10211" fmla="*/ 1250221 h 5359243"/>
              <a:gd name="connsiteX10212" fmla="*/ 5742742 w 8191242"/>
              <a:gd name="connsiteY10212" fmla="*/ 1240996 h 5359243"/>
              <a:gd name="connsiteX10213" fmla="*/ 5741948 w 8191242"/>
              <a:gd name="connsiteY10213" fmla="*/ 1255708 h 5359243"/>
              <a:gd name="connsiteX10214" fmla="*/ 5745767 w 8191242"/>
              <a:gd name="connsiteY10214" fmla="*/ 1257637 h 5359243"/>
              <a:gd name="connsiteX10215" fmla="*/ 5750486 w 8191242"/>
              <a:gd name="connsiteY10215" fmla="*/ 1247553 h 5359243"/>
              <a:gd name="connsiteX10216" fmla="*/ 5751455 w 8191242"/>
              <a:gd name="connsiteY10216" fmla="*/ 1269739 h 5359243"/>
              <a:gd name="connsiteX10217" fmla="*/ 5752108 w 8191242"/>
              <a:gd name="connsiteY10217" fmla="*/ 1284708 h 5359243"/>
              <a:gd name="connsiteX10218" fmla="*/ 5759846 w 8191242"/>
              <a:gd name="connsiteY10218" fmla="*/ 1283850 h 5359243"/>
              <a:gd name="connsiteX10219" fmla="*/ 5765893 w 8191242"/>
              <a:gd name="connsiteY10219" fmla="*/ 1269760 h 5359243"/>
              <a:gd name="connsiteX10220" fmla="*/ 5756821 w 8191242"/>
              <a:gd name="connsiteY10220" fmla="*/ 1247617 h 5359243"/>
              <a:gd name="connsiteX10221" fmla="*/ 5741747 w 8191242"/>
              <a:gd name="connsiteY10221" fmla="*/ 1237583 h 5359243"/>
              <a:gd name="connsiteX10222" fmla="*/ 5741700 w 8191242"/>
              <a:gd name="connsiteY10222" fmla="*/ 1238225 h 5359243"/>
              <a:gd name="connsiteX10223" fmla="*/ 5737668 w 8191242"/>
              <a:gd name="connsiteY10223" fmla="*/ 1228161 h 5359243"/>
              <a:gd name="connsiteX10224" fmla="*/ 5736176 w 8191242"/>
              <a:gd name="connsiteY10224" fmla="*/ 1219968 h 5359243"/>
              <a:gd name="connsiteX10225" fmla="*/ 5733636 w 8191242"/>
              <a:gd name="connsiteY10225" fmla="*/ 1221447 h 5359243"/>
              <a:gd name="connsiteX10226" fmla="*/ 5729604 w 8191242"/>
              <a:gd name="connsiteY10226" fmla="*/ 1218051 h 5359243"/>
              <a:gd name="connsiteX10227" fmla="*/ 5007424 w 8191242"/>
              <a:gd name="connsiteY10227" fmla="*/ 1217208 h 5359243"/>
              <a:gd name="connsiteX10228" fmla="*/ 5009202 w 8191242"/>
              <a:gd name="connsiteY10228" fmla="*/ 1224216 h 5359243"/>
              <a:gd name="connsiteX10229" fmla="*/ 5002978 w 8191242"/>
              <a:gd name="connsiteY10229" fmla="*/ 1220128 h 5359243"/>
              <a:gd name="connsiteX10230" fmla="*/ 5911272 w 8191242"/>
              <a:gd name="connsiteY10230" fmla="*/ 1217050 h 5359243"/>
              <a:gd name="connsiteX10231" fmla="*/ 5906940 w 8191242"/>
              <a:gd name="connsiteY10231" fmla="*/ 1223532 h 5359243"/>
              <a:gd name="connsiteX10232" fmla="*/ 5911048 w 8191242"/>
              <a:gd name="connsiteY10232" fmla="*/ 1229500 h 5359243"/>
              <a:gd name="connsiteX10233" fmla="*/ 5898063 w 8191242"/>
              <a:gd name="connsiteY10233" fmla="*/ 1229500 h 5359243"/>
              <a:gd name="connsiteX10234" fmla="*/ 5895938 w 8191242"/>
              <a:gd name="connsiteY10234" fmla="*/ 1230265 h 5359243"/>
              <a:gd name="connsiteX10235" fmla="*/ 5896366 w 8191242"/>
              <a:gd name="connsiteY10235" fmla="*/ 1232519 h 5359243"/>
              <a:gd name="connsiteX10236" fmla="*/ 5906008 w 8191242"/>
              <a:gd name="connsiteY10236" fmla="*/ 1252648 h 5359243"/>
              <a:gd name="connsiteX10237" fmla="*/ 5911931 w 8191242"/>
              <a:gd name="connsiteY10237" fmla="*/ 1260072 h 5359243"/>
              <a:gd name="connsiteX10238" fmla="*/ 5911249 w 8191242"/>
              <a:gd name="connsiteY10238" fmla="*/ 1267563 h 5359243"/>
              <a:gd name="connsiteX10239" fmla="*/ 5912483 w 8191242"/>
              <a:gd name="connsiteY10239" fmla="*/ 1271002 h 5359243"/>
              <a:gd name="connsiteX10240" fmla="*/ 5917525 w 8191242"/>
              <a:gd name="connsiteY10240" fmla="*/ 1275089 h 5359243"/>
              <a:gd name="connsiteX10241" fmla="*/ 5925125 w 8191242"/>
              <a:gd name="connsiteY10241" fmla="*/ 1277890 h 5359243"/>
              <a:gd name="connsiteX10242" fmla="*/ 5920499 w 8191242"/>
              <a:gd name="connsiteY10242" fmla="*/ 1264853 h 5359243"/>
              <a:gd name="connsiteX10243" fmla="*/ 5911048 w 8191242"/>
              <a:gd name="connsiteY10243" fmla="*/ 1237552 h 5359243"/>
              <a:gd name="connsiteX10244" fmla="*/ 5912021 w 8191242"/>
              <a:gd name="connsiteY10244" fmla="*/ 1237876 h 5359243"/>
              <a:gd name="connsiteX10245" fmla="*/ 5912021 w 8191242"/>
              <a:gd name="connsiteY10245" fmla="*/ 1229743 h 5359243"/>
              <a:gd name="connsiteX10246" fmla="*/ 5911048 w 8191242"/>
              <a:gd name="connsiteY10246" fmla="*/ 1229500 h 5359243"/>
              <a:gd name="connsiteX10247" fmla="*/ 5911048 w 8191242"/>
              <a:gd name="connsiteY10247" fmla="*/ 1217422 h 5359243"/>
              <a:gd name="connsiteX10248" fmla="*/ 6143290 w 8191242"/>
              <a:gd name="connsiteY10248" fmla="*/ 1216614 h 5359243"/>
              <a:gd name="connsiteX10249" fmla="*/ 6140234 w 8191242"/>
              <a:gd name="connsiteY10249" fmla="*/ 1217301 h 5359243"/>
              <a:gd name="connsiteX10250" fmla="*/ 6148786 w 8191242"/>
              <a:gd name="connsiteY10250" fmla="*/ 1227153 h 5359243"/>
              <a:gd name="connsiteX10251" fmla="*/ 6152246 w 8191242"/>
              <a:gd name="connsiteY10251" fmla="*/ 1222704 h 5359243"/>
              <a:gd name="connsiteX10252" fmla="*/ 6152350 w 8191242"/>
              <a:gd name="connsiteY10252" fmla="*/ 1221137 h 5359243"/>
              <a:gd name="connsiteX10253" fmla="*/ 6144909 w 8191242"/>
              <a:gd name="connsiteY10253" fmla="*/ 1217422 h 5359243"/>
              <a:gd name="connsiteX10254" fmla="*/ 6152795 w 8191242"/>
              <a:gd name="connsiteY10254" fmla="*/ 1214473 h 5359243"/>
              <a:gd name="connsiteX10255" fmla="*/ 6151206 w 8191242"/>
              <a:gd name="connsiteY10255" fmla="*/ 1214832 h 5359243"/>
              <a:gd name="connsiteX10256" fmla="*/ 6152458 w 8191242"/>
              <a:gd name="connsiteY10256" fmla="*/ 1219520 h 5359243"/>
              <a:gd name="connsiteX10257" fmla="*/ 5669121 w 8191242"/>
              <a:gd name="connsiteY10257" fmla="*/ 1214071 h 5359243"/>
              <a:gd name="connsiteX10258" fmla="*/ 5671766 w 8191242"/>
              <a:gd name="connsiteY10258" fmla="*/ 1225292 h 5359243"/>
              <a:gd name="connsiteX10259" fmla="*/ 5677933 w 8191242"/>
              <a:gd name="connsiteY10259" fmla="*/ 1222870 h 5359243"/>
              <a:gd name="connsiteX10260" fmla="*/ 5677185 w 8191242"/>
              <a:gd name="connsiteY10260" fmla="*/ 1222124 h 5359243"/>
              <a:gd name="connsiteX10261" fmla="*/ 5669121 w 8191242"/>
              <a:gd name="connsiteY10261" fmla="*/ 1214071 h 5359243"/>
              <a:gd name="connsiteX10262" fmla="*/ 5006436 w 8191242"/>
              <a:gd name="connsiteY10262" fmla="*/ 1213315 h 5359243"/>
              <a:gd name="connsiteX10263" fmla="*/ 5009202 w 8191242"/>
              <a:gd name="connsiteY10263" fmla="*/ 1216040 h 5359243"/>
              <a:gd name="connsiteX10264" fmla="*/ 5007424 w 8191242"/>
              <a:gd name="connsiteY10264" fmla="*/ 1217208 h 5359243"/>
              <a:gd name="connsiteX10265" fmla="*/ 1297250 w 8191242"/>
              <a:gd name="connsiteY10265" fmla="*/ 1208186 h 5359243"/>
              <a:gd name="connsiteX10266" fmla="*/ 1223672 w 8191242"/>
              <a:gd name="connsiteY10266" fmla="*/ 1254654 h 5359243"/>
              <a:gd name="connsiteX10267" fmla="*/ 1297250 w 8191242"/>
              <a:gd name="connsiteY10267" fmla="*/ 1208186 h 5359243"/>
              <a:gd name="connsiteX10268" fmla="*/ 5751780 w 8191242"/>
              <a:gd name="connsiteY10268" fmla="*/ 1207859 h 5359243"/>
              <a:gd name="connsiteX10269" fmla="*/ 5745733 w 8191242"/>
              <a:gd name="connsiteY10269" fmla="*/ 1211383 h 5359243"/>
              <a:gd name="connsiteX10270" fmla="*/ 5741164 w 8191242"/>
              <a:gd name="connsiteY10270" fmla="*/ 1216324 h 5359243"/>
              <a:gd name="connsiteX10271" fmla="*/ 5743718 w 8191242"/>
              <a:gd name="connsiteY10271" fmla="*/ 1217089 h 5359243"/>
              <a:gd name="connsiteX10272" fmla="*/ 5742709 w 8191242"/>
              <a:gd name="connsiteY10272" fmla="*/ 1224260 h 5359243"/>
              <a:gd name="connsiteX10273" fmla="*/ 5741753 w 8191242"/>
              <a:gd name="connsiteY10273" fmla="*/ 1237489 h 5359243"/>
              <a:gd name="connsiteX10274" fmla="*/ 5748757 w 8191242"/>
              <a:gd name="connsiteY10274" fmla="*/ 1229248 h 5359243"/>
              <a:gd name="connsiteX10275" fmla="*/ 5757829 w 8191242"/>
              <a:gd name="connsiteY10275" fmla="*/ 1213396 h 5359243"/>
              <a:gd name="connsiteX10276" fmla="*/ 5751780 w 8191242"/>
              <a:gd name="connsiteY10276" fmla="*/ 1207859 h 5359243"/>
              <a:gd name="connsiteX10277" fmla="*/ 6033169 w 8191242"/>
              <a:gd name="connsiteY10277" fmla="*/ 1207004 h 5359243"/>
              <a:gd name="connsiteX10278" fmla="*/ 6056403 w 8191242"/>
              <a:gd name="connsiteY10278" fmla="*/ 1230883 h 5359243"/>
              <a:gd name="connsiteX10279" fmla="*/ 6047690 w 8191242"/>
              <a:gd name="connsiteY10279" fmla="*/ 1237849 h 5359243"/>
              <a:gd name="connsiteX10280" fmla="*/ 6040980 w 8191242"/>
              <a:gd name="connsiteY10280" fmla="*/ 1238308 h 5359243"/>
              <a:gd name="connsiteX10281" fmla="*/ 6042851 w 8191242"/>
              <a:gd name="connsiteY10281" fmla="*/ 1222924 h 5359243"/>
              <a:gd name="connsiteX10282" fmla="*/ 6033169 w 8191242"/>
              <a:gd name="connsiteY10282" fmla="*/ 1207004 h 5359243"/>
              <a:gd name="connsiteX10283" fmla="*/ 5709443 w 8191242"/>
              <a:gd name="connsiteY10283" fmla="*/ 1206019 h 5359243"/>
              <a:gd name="connsiteX10284" fmla="*/ 5708876 w 8191242"/>
              <a:gd name="connsiteY10284" fmla="*/ 1210714 h 5359243"/>
              <a:gd name="connsiteX10285" fmla="*/ 5709674 w 8191242"/>
              <a:gd name="connsiteY10285" fmla="*/ 1210401 h 5359243"/>
              <a:gd name="connsiteX10286" fmla="*/ 4994681 w 8191242"/>
              <a:gd name="connsiteY10286" fmla="*/ 1203521 h 5359243"/>
              <a:gd name="connsiteX10287" fmla="*/ 5000904 w 8191242"/>
              <a:gd name="connsiteY10287" fmla="*/ 1207866 h 5359243"/>
              <a:gd name="connsiteX10288" fmla="*/ 4984309 w 8191242"/>
              <a:gd name="connsiteY10288" fmla="*/ 1224216 h 5359243"/>
              <a:gd name="connsiteX10289" fmla="*/ 5000904 w 8191242"/>
              <a:gd name="connsiteY10289" fmla="*/ 1232390 h 5359243"/>
              <a:gd name="connsiteX10290" fmla="*/ 4976011 w 8191242"/>
              <a:gd name="connsiteY10290" fmla="*/ 1224216 h 5359243"/>
              <a:gd name="connsiteX10291" fmla="*/ 4994681 w 8191242"/>
              <a:gd name="connsiteY10291" fmla="*/ 1203521 h 5359243"/>
              <a:gd name="connsiteX10292" fmla="*/ 4823440 w 8191242"/>
              <a:gd name="connsiteY10292" fmla="*/ 1199579 h 5359243"/>
              <a:gd name="connsiteX10293" fmla="*/ 4823440 w 8191242"/>
              <a:gd name="connsiteY10293" fmla="*/ 1244540 h 5359243"/>
              <a:gd name="connsiteX10294" fmla="*/ 4823440 w 8191242"/>
              <a:gd name="connsiteY10294" fmla="*/ 1245888 h 5359243"/>
              <a:gd name="connsiteX10295" fmla="*/ 4824575 w 8191242"/>
              <a:gd name="connsiteY10295" fmla="*/ 1246078 h 5359243"/>
              <a:gd name="connsiteX10296" fmla="*/ 4827191 w 8191242"/>
              <a:gd name="connsiteY10296" fmla="*/ 1240199 h 5359243"/>
              <a:gd name="connsiteX10297" fmla="*/ 4847447 w 8191242"/>
              <a:gd name="connsiteY10297" fmla="*/ 1224105 h 5359243"/>
              <a:gd name="connsiteX10298" fmla="*/ 4839444 w 8191242"/>
              <a:gd name="connsiteY10298" fmla="*/ 1232278 h 5359243"/>
              <a:gd name="connsiteX10299" fmla="*/ 4831441 w 8191242"/>
              <a:gd name="connsiteY10299" fmla="*/ 1215929 h 5359243"/>
              <a:gd name="connsiteX10300" fmla="*/ 4830184 w 8191242"/>
              <a:gd name="connsiteY10300" fmla="*/ 1213359 h 5359243"/>
              <a:gd name="connsiteX10301" fmla="*/ 4828052 w 8191242"/>
              <a:gd name="connsiteY10301" fmla="*/ 1213646 h 5359243"/>
              <a:gd name="connsiteX10302" fmla="*/ 4821760 w 8191242"/>
              <a:gd name="connsiteY10302" fmla="*/ 1213888 h 5359243"/>
              <a:gd name="connsiteX10303" fmla="*/ 4823333 w 8191242"/>
              <a:gd name="connsiteY10303" fmla="*/ 1203844 h 5359243"/>
              <a:gd name="connsiteX10304" fmla="*/ 4825469 w 8191242"/>
              <a:gd name="connsiteY10304" fmla="*/ 1203727 h 5359243"/>
              <a:gd name="connsiteX10305" fmla="*/ 5187665 w 8191242"/>
              <a:gd name="connsiteY10305" fmla="*/ 1199477 h 5359243"/>
              <a:gd name="connsiteX10306" fmla="*/ 5192324 w 8191242"/>
              <a:gd name="connsiteY10306" fmla="*/ 1201992 h 5359243"/>
              <a:gd name="connsiteX10307" fmla="*/ 5193335 w 8191242"/>
              <a:gd name="connsiteY10307" fmla="*/ 1222124 h 5359243"/>
              <a:gd name="connsiteX10308" fmla="*/ 5177206 w 8191242"/>
              <a:gd name="connsiteY10308" fmla="*/ 1214071 h 5359243"/>
              <a:gd name="connsiteX10309" fmla="*/ 5185270 w 8191242"/>
              <a:gd name="connsiteY10309" fmla="*/ 1206019 h 5359243"/>
              <a:gd name="connsiteX10310" fmla="*/ 5187665 w 8191242"/>
              <a:gd name="connsiteY10310" fmla="*/ 1199477 h 5359243"/>
              <a:gd name="connsiteX10311" fmla="*/ 5685250 w 8191242"/>
              <a:gd name="connsiteY10311" fmla="*/ 1197967 h 5359243"/>
              <a:gd name="connsiteX10312" fmla="*/ 5686384 w 8191242"/>
              <a:gd name="connsiteY10312" fmla="*/ 1219481 h 5359243"/>
              <a:gd name="connsiteX10313" fmla="*/ 5686376 w 8191242"/>
              <a:gd name="connsiteY10313" fmla="*/ 1219553 h 5359243"/>
              <a:gd name="connsiteX10314" fmla="*/ 5691574 w 8191242"/>
              <a:gd name="connsiteY10314" fmla="*/ 1217511 h 5359243"/>
              <a:gd name="connsiteX10315" fmla="*/ 5894920 w 8191242"/>
              <a:gd name="connsiteY10315" fmla="*/ 1197291 h 5359243"/>
              <a:gd name="connsiteX10316" fmla="*/ 5899960 w 8191242"/>
              <a:gd name="connsiteY10316" fmla="*/ 1213396 h 5359243"/>
              <a:gd name="connsiteX10317" fmla="*/ 5901065 w 8191242"/>
              <a:gd name="connsiteY10317" fmla="*/ 1215000 h 5359243"/>
              <a:gd name="connsiteX10318" fmla="*/ 5911853 w 8191242"/>
              <a:gd name="connsiteY10318" fmla="*/ 1208288 h 5359243"/>
              <a:gd name="connsiteX10319" fmla="*/ 5911048 w 8191242"/>
              <a:gd name="connsiteY10319" fmla="*/ 1205343 h 5359243"/>
              <a:gd name="connsiteX10320" fmla="*/ 5894920 w 8191242"/>
              <a:gd name="connsiteY10320" fmla="*/ 1197291 h 5359243"/>
              <a:gd name="connsiteX10321" fmla="*/ 1347591 w 8191242"/>
              <a:gd name="connsiteY10321" fmla="*/ 1192693 h 5359243"/>
              <a:gd name="connsiteX10322" fmla="*/ 1320484 w 8191242"/>
              <a:gd name="connsiteY10322" fmla="*/ 1208183 h 5359243"/>
              <a:gd name="connsiteX10323" fmla="*/ 1347591 w 8191242"/>
              <a:gd name="connsiteY10323" fmla="*/ 1192693 h 5359243"/>
              <a:gd name="connsiteX10324" fmla="*/ 5422667 w 8191242"/>
              <a:gd name="connsiteY10324" fmla="*/ 1190757 h 5359243"/>
              <a:gd name="connsiteX10325" fmla="*/ 5436825 w 8191242"/>
              <a:gd name="connsiteY10325" fmla="*/ 1208183 h 5359243"/>
              <a:gd name="connsiteX10326" fmla="*/ 5413590 w 8191242"/>
              <a:gd name="connsiteY10326" fmla="*/ 1192693 h 5359243"/>
              <a:gd name="connsiteX10327" fmla="*/ 5422667 w 8191242"/>
              <a:gd name="connsiteY10327" fmla="*/ 1190757 h 5359243"/>
              <a:gd name="connsiteX10328" fmla="*/ 6057050 w 8191242"/>
              <a:gd name="connsiteY10328" fmla="*/ 1189596 h 5359243"/>
              <a:gd name="connsiteX10329" fmla="*/ 6056908 w 8191242"/>
              <a:gd name="connsiteY10329" fmla="*/ 1191380 h 5359243"/>
              <a:gd name="connsiteX10330" fmla="*/ 6064614 w 8191242"/>
              <a:gd name="connsiteY10330" fmla="*/ 1202524 h 5359243"/>
              <a:gd name="connsiteX10331" fmla="*/ 6064391 w 8191242"/>
              <a:gd name="connsiteY10331" fmla="*/ 1200523 h 5359243"/>
              <a:gd name="connsiteX10332" fmla="*/ 6057050 w 8191242"/>
              <a:gd name="connsiteY10332" fmla="*/ 1189596 h 5359243"/>
              <a:gd name="connsiteX10333" fmla="*/ 6235316 w 8191242"/>
              <a:gd name="connsiteY10333" fmla="*/ 1189548 h 5359243"/>
              <a:gd name="connsiteX10334" fmla="*/ 6235412 w 8191242"/>
              <a:gd name="connsiteY10334" fmla="*/ 1190508 h 5359243"/>
              <a:gd name="connsiteX10335" fmla="*/ 6234533 w 8191242"/>
              <a:gd name="connsiteY10335" fmla="*/ 1190112 h 5359243"/>
              <a:gd name="connsiteX10336" fmla="*/ 5312157 w 8191242"/>
              <a:gd name="connsiteY10336" fmla="*/ 1187902 h 5359243"/>
              <a:gd name="connsiteX10337" fmla="*/ 5322363 w 8191242"/>
              <a:gd name="connsiteY10337" fmla="*/ 1206019 h 5359243"/>
              <a:gd name="connsiteX10338" fmla="*/ 5306235 w 8191242"/>
              <a:gd name="connsiteY10338" fmla="*/ 1214071 h 5359243"/>
              <a:gd name="connsiteX10339" fmla="*/ 5306235 w 8191242"/>
              <a:gd name="connsiteY10339" fmla="*/ 1223128 h 5359243"/>
              <a:gd name="connsiteX10340" fmla="*/ 5306235 w 8191242"/>
              <a:gd name="connsiteY10340" fmla="*/ 1230173 h 5359243"/>
              <a:gd name="connsiteX10341" fmla="*/ 5290106 w 8191242"/>
              <a:gd name="connsiteY10341" fmla="*/ 1206019 h 5359243"/>
              <a:gd name="connsiteX10342" fmla="*/ 5298171 w 8191242"/>
              <a:gd name="connsiteY10342" fmla="*/ 1189915 h 5359243"/>
              <a:gd name="connsiteX10343" fmla="*/ 5306235 w 8191242"/>
              <a:gd name="connsiteY10343" fmla="*/ 1189915 h 5359243"/>
              <a:gd name="connsiteX10344" fmla="*/ 5312157 w 8191242"/>
              <a:gd name="connsiteY10344" fmla="*/ 1187902 h 5359243"/>
              <a:gd name="connsiteX10345" fmla="*/ 5975193 w 8191242"/>
              <a:gd name="connsiteY10345" fmla="*/ 1186637 h 5359243"/>
              <a:gd name="connsiteX10346" fmla="*/ 5971611 w 8191242"/>
              <a:gd name="connsiteY10346" fmla="*/ 1187029 h 5359243"/>
              <a:gd name="connsiteX10347" fmla="*/ 5973677 w 8191242"/>
              <a:gd name="connsiteY10347" fmla="*/ 1189423 h 5359243"/>
              <a:gd name="connsiteX10348" fmla="*/ 6443642 w 8191242"/>
              <a:gd name="connsiteY10348" fmla="*/ 1182909 h 5359243"/>
              <a:gd name="connsiteX10349" fmla="*/ 6451386 w 8191242"/>
              <a:gd name="connsiteY10349" fmla="*/ 1206143 h 5359243"/>
              <a:gd name="connsiteX10350" fmla="*/ 6381683 w 8191242"/>
              <a:gd name="connsiteY10350" fmla="*/ 1198399 h 5359243"/>
              <a:gd name="connsiteX10351" fmla="*/ 6443642 w 8191242"/>
              <a:gd name="connsiteY10351" fmla="*/ 1182909 h 5359243"/>
              <a:gd name="connsiteX10352" fmla="*/ 6234533 w 8191242"/>
              <a:gd name="connsiteY10352" fmla="*/ 1181724 h 5359243"/>
              <a:gd name="connsiteX10353" fmla="*/ 6240342 w 8191242"/>
              <a:gd name="connsiteY10353" fmla="*/ 1185918 h 5359243"/>
              <a:gd name="connsiteX10354" fmla="*/ 6235316 w 8191242"/>
              <a:gd name="connsiteY10354" fmla="*/ 1189548 h 5359243"/>
              <a:gd name="connsiteX10355" fmla="*/ 6477721 w 8191242"/>
              <a:gd name="connsiteY10355" fmla="*/ 1175164 h 5359243"/>
              <a:gd name="connsiteX10356" fmla="*/ 6443642 w 8191242"/>
              <a:gd name="connsiteY10356" fmla="*/ 1182909 h 5359243"/>
              <a:gd name="connsiteX10357" fmla="*/ 6477721 w 8191242"/>
              <a:gd name="connsiteY10357" fmla="*/ 1175164 h 5359243"/>
              <a:gd name="connsiteX10358" fmla="*/ 5243940 w 8191242"/>
              <a:gd name="connsiteY10358" fmla="*/ 1173504 h 5359243"/>
              <a:gd name="connsiteX10359" fmla="*/ 5244018 w 8191242"/>
              <a:gd name="connsiteY10359" fmla="*/ 1174308 h 5359243"/>
              <a:gd name="connsiteX10360" fmla="*/ 5243203 w 8191242"/>
              <a:gd name="connsiteY10360" fmla="*/ 1173887 h 5359243"/>
              <a:gd name="connsiteX10361" fmla="*/ 6173309 w 8191242"/>
              <a:gd name="connsiteY10361" fmla="*/ 1171421 h 5359243"/>
              <a:gd name="connsiteX10362" fmla="*/ 6142424 w 8191242"/>
              <a:gd name="connsiteY10362" fmla="*/ 1178195 h 5359243"/>
              <a:gd name="connsiteX10363" fmla="*/ 6144501 w 8191242"/>
              <a:gd name="connsiteY10363" fmla="*/ 1184902 h 5359243"/>
              <a:gd name="connsiteX10364" fmla="*/ 6150562 w 8191242"/>
              <a:gd name="connsiteY10364" fmla="*/ 1205404 h 5359243"/>
              <a:gd name="connsiteX10365" fmla="*/ 6148979 w 8191242"/>
              <a:gd name="connsiteY10365" fmla="*/ 1205037 h 5359243"/>
              <a:gd name="connsiteX10366" fmla="*/ 6150868 w 8191242"/>
              <a:gd name="connsiteY10366" fmla="*/ 1206440 h 5359243"/>
              <a:gd name="connsiteX10367" fmla="*/ 6152878 w 8191242"/>
              <a:gd name="connsiteY10367" fmla="*/ 1213239 h 5359243"/>
              <a:gd name="connsiteX10368" fmla="*/ 6153214 w 8191242"/>
              <a:gd name="connsiteY10368" fmla="*/ 1208183 h 5359243"/>
              <a:gd name="connsiteX10369" fmla="*/ 6150868 w 8191242"/>
              <a:gd name="connsiteY10369" fmla="*/ 1206440 h 5359243"/>
              <a:gd name="connsiteX10370" fmla="*/ 6150562 w 8191242"/>
              <a:gd name="connsiteY10370" fmla="*/ 1205404 h 5359243"/>
              <a:gd name="connsiteX10371" fmla="*/ 6154182 w 8191242"/>
              <a:gd name="connsiteY10371" fmla="*/ 1206246 h 5359243"/>
              <a:gd name="connsiteX10372" fmla="*/ 6154185 w 8191242"/>
              <a:gd name="connsiteY10372" fmla="*/ 1206249 h 5359243"/>
              <a:gd name="connsiteX10373" fmla="*/ 6154233 w 8191242"/>
              <a:gd name="connsiteY10373" fmla="*/ 1205343 h 5359243"/>
              <a:gd name="connsiteX10374" fmla="*/ 6169102 w 8191242"/>
              <a:gd name="connsiteY10374" fmla="*/ 1193265 h 5359243"/>
              <a:gd name="connsiteX10375" fmla="*/ 6176180 w 8191242"/>
              <a:gd name="connsiteY10375" fmla="*/ 1193265 h 5359243"/>
              <a:gd name="connsiteX10376" fmla="*/ 6175859 w 8191242"/>
              <a:gd name="connsiteY10376" fmla="*/ 1183013 h 5359243"/>
              <a:gd name="connsiteX10377" fmla="*/ 6120718 w 8191242"/>
              <a:gd name="connsiteY10377" fmla="*/ 1165085 h 5359243"/>
              <a:gd name="connsiteX10378" fmla="*/ 6120718 w 8191242"/>
              <a:gd name="connsiteY10378" fmla="*/ 1197291 h 5359243"/>
              <a:gd name="connsiteX10379" fmla="*/ 6135837 w 8191242"/>
              <a:gd name="connsiteY10379" fmla="*/ 1203330 h 5359243"/>
              <a:gd name="connsiteX10380" fmla="*/ 6144263 w 8191242"/>
              <a:gd name="connsiteY10380" fmla="*/ 1204061 h 5359243"/>
              <a:gd name="connsiteX10381" fmla="*/ 6134820 w 8191242"/>
              <a:gd name="connsiteY10381" fmla="*/ 1186934 h 5359243"/>
              <a:gd name="connsiteX10382" fmla="*/ 6129937 w 8191242"/>
              <a:gd name="connsiteY10382" fmla="*/ 1180934 h 5359243"/>
              <a:gd name="connsiteX10383" fmla="*/ 6128782 w 8191242"/>
              <a:gd name="connsiteY10383" fmla="*/ 1181187 h 5359243"/>
              <a:gd name="connsiteX10384" fmla="*/ 6120718 w 8191242"/>
              <a:gd name="connsiteY10384" fmla="*/ 1165085 h 5359243"/>
              <a:gd name="connsiteX10385" fmla="*/ 6112653 w 8191242"/>
              <a:gd name="connsiteY10385" fmla="*/ 1165085 h 5359243"/>
              <a:gd name="connsiteX10386" fmla="*/ 6072332 w 8191242"/>
              <a:gd name="connsiteY10386" fmla="*/ 1189239 h 5359243"/>
              <a:gd name="connsiteX10387" fmla="*/ 6062252 w 8191242"/>
              <a:gd name="connsiteY10387" fmla="*/ 1180181 h 5359243"/>
              <a:gd name="connsiteX10388" fmla="*/ 6063434 w 8191242"/>
              <a:gd name="connsiteY10388" fmla="*/ 1171332 h 5359243"/>
              <a:gd name="connsiteX10389" fmla="*/ 6060728 w 8191242"/>
              <a:gd name="connsiteY10389" fmla="*/ 1166347 h 5359243"/>
              <a:gd name="connsiteX10390" fmla="*/ 6057212 w 8191242"/>
              <a:gd name="connsiteY10390" fmla="*/ 1167601 h 5359243"/>
              <a:gd name="connsiteX10391" fmla="*/ 6056203 w 8191242"/>
              <a:gd name="connsiteY10391" fmla="*/ 1173136 h 5359243"/>
              <a:gd name="connsiteX10392" fmla="*/ 6055499 w 8191242"/>
              <a:gd name="connsiteY10392" fmla="*/ 1177003 h 5359243"/>
              <a:gd name="connsiteX10393" fmla="*/ 6056001 w 8191242"/>
              <a:gd name="connsiteY10393" fmla="*/ 1177271 h 5359243"/>
              <a:gd name="connsiteX10394" fmla="*/ 6067538 w 8191242"/>
              <a:gd name="connsiteY10394" fmla="*/ 1197347 h 5359243"/>
              <a:gd name="connsiteX10395" fmla="*/ 6065473 w 8191242"/>
              <a:gd name="connsiteY10395" fmla="*/ 1205732 h 5359243"/>
              <a:gd name="connsiteX10396" fmla="*/ 6065497 w 8191242"/>
              <a:gd name="connsiteY10396" fmla="*/ 1205899 h 5359243"/>
              <a:gd name="connsiteX10397" fmla="*/ 6072782 w 8191242"/>
              <a:gd name="connsiteY10397" fmla="*/ 1210944 h 5359243"/>
              <a:gd name="connsiteX10398" fmla="*/ 6073830 w 8191242"/>
              <a:gd name="connsiteY10398" fmla="*/ 1197728 h 5359243"/>
              <a:gd name="connsiteX10399" fmla="*/ 6081172 w 8191242"/>
              <a:gd name="connsiteY10399" fmla="*/ 1219076 h 5359243"/>
              <a:gd name="connsiteX10400" fmla="*/ 6080411 w 8191242"/>
              <a:gd name="connsiteY10400" fmla="*/ 1221444 h 5359243"/>
              <a:gd name="connsiteX10401" fmla="*/ 6091232 w 8191242"/>
              <a:gd name="connsiteY10401" fmla="*/ 1219057 h 5359243"/>
              <a:gd name="connsiteX10402" fmla="*/ 6120718 w 8191242"/>
              <a:gd name="connsiteY10402" fmla="*/ 1213396 h 5359243"/>
              <a:gd name="connsiteX10403" fmla="*/ 6122552 w 8191242"/>
              <a:gd name="connsiteY10403" fmla="*/ 1220355 h 5359243"/>
              <a:gd name="connsiteX10404" fmla="*/ 6127621 w 8191242"/>
              <a:gd name="connsiteY10404" fmla="*/ 1217234 h 5359243"/>
              <a:gd name="connsiteX10405" fmla="*/ 6117567 w 8191242"/>
              <a:gd name="connsiteY10405" fmla="*/ 1204840 h 5359243"/>
              <a:gd name="connsiteX10406" fmla="*/ 6112653 w 8191242"/>
              <a:gd name="connsiteY10406" fmla="*/ 1189239 h 5359243"/>
              <a:gd name="connsiteX10407" fmla="*/ 6104589 w 8191242"/>
              <a:gd name="connsiteY10407" fmla="*/ 1205343 h 5359243"/>
              <a:gd name="connsiteX10408" fmla="*/ 6088460 w 8191242"/>
              <a:gd name="connsiteY10408" fmla="*/ 1197291 h 5359243"/>
              <a:gd name="connsiteX10409" fmla="*/ 6088460 w 8191242"/>
              <a:gd name="connsiteY10409" fmla="*/ 1173137 h 5359243"/>
              <a:gd name="connsiteX10410" fmla="*/ 6112653 w 8191242"/>
              <a:gd name="connsiteY10410" fmla="*/ 1181187 h 5359243"/>
              <a:gd name="connsiteX10411" fmla="*/ 6112653 w 8191242"/>
              <a:gd name="connsiteY10411" fmla="*/ 1165085 h 5359243"/>
              <a:gd name="connsiteX10412" fmla="*/ 5261598 w 8191242"/>
              <a:gd name="connsiteY10412" fmla="*/ 1164861 h 5359243"/>
              <a:gd name="connsiteX10413" fmla="*/ 5274182 w 8191242"/>
              <a:gd name="connsiteY10413" fmla="*/ 1181907 h 5359243"/>
              <a:gd name="connsiteX10414" fmla="*/ 5266438 w 8191242"/>
              <a:gd name="connsiteY10414" fmla="*/ 1189930 h 5359243"/>
              <a:gd name="connsiteX10415" fmla="*/ 5258693 w 8191242"/>
              <a:gd name="connsiteY10415" fmla="*/ 1165864 h 5359243"/>
              <a:gd name="connsiteX10416" fmla="*/ 5243940 w 8191242"/>
              <a:gd name="connsiteY10416" fmla="*/ 1173504 h 5359243"/>
              <a:gd name="connsiteX10417" fmla="*/ 5243203 w 8191242"/>
              <a:gd name="connsiteY10417" fmla="*/ 1165864 h 5359243"/>
              <a:gd name="connsiteX10418" fmla="*/ 5261598 w 8191242"/>
              <a:gd name="connsiteY10418" fmla="*/ 1164861 h 5359243"/>
              <a:gd name="connsiteX10419" fmla="*/ 5862663 w 8191242"/>
              <a:gd name="connsiteY10419" fmla="*/ 1157706 h 5359243"/>
              <a:gd name="connsiteX10420" fmla="*/ 5856614 w 8191242"/>
              <a:gd name="connsiteY10420" fmla="*/ 1162739 h 5359243"/>
              <a:gd name="connsiteX10421" fmla="*/ 5862069 w 8191242"/>
              <a:gd name="connsiteY10421" fmla="*/ 1172726 h 5359243"/>
              <a:gd name="connsiteX10422" fmla="*/ 5864305 w 8191242"/>
              <a:gd name="connsiteY10422" fmla="*/ 1173280 h 5359243"/>
              <a:gd name="connsiteX10423" fmla="*/ 5773957 w 8191242"/>
              <a:gd name="connsiteY10423" fmla="*/ 1157706 h 5359243"/>
              <a:gd name="connsiteX10424" fmla="*/ 5765893 w 8191242"/>
              <a:gd name="connsiteY10424" fmla="*/ 1181862 h 5359243"/>
              <a:gd name="connsiteX10425" fmla="*/ 5765261 w 8191242"/>
              <a:gd name="connsiteY10425" fmla="*/ 1190066 h 5359243"/>
              <a:gd name="connsiteX10426" fmla="*/ 5778820 w 8191242"/>
              <a:gd name="connsiteY10426" fmla="*/ 1185217 h 5359243"/>
              <a:gd name="connsiteX10427" fmla="*/ 5276120 w 8191242"/>
              <a:gd name="connsiteY10427" fmla="*/ 1156487 h 5359243"/>
              <a:gd name="connsiteX10428" fmla="*/ 5289672 w 8191242"/>
              <a:gd name="connsiteY10428" fmla="*/ 1158617 h 5359243"/>
              <a:gd name="connsiteX10429" fmla="*/ 5289672 w 8191242"/>
              <a:gd name="connsiteY10429" fmla="*/ 1184175 h 5359243"/>
              <a:gd name="connsiteX10430" fmla="*/ 5274182 w 8191242"/>
              <a:gd name="connsiteY10430" fmla="*/ 1167137 h 5359243"/>
              <a:gd name="connsiteX10431" fmla="*/ 5276120 w 8191242"/>
              <a:gd name="connsiteY10431" fmla="*/ 1156487 h 5359243"/>
              <a:gd name="connsiteX10432" fmla="*/ 6017472 w 8191242"/>
              <a:gd name="connsiteY10432" fmla="*/ 1151774 h 5359243"/>
              <a:gd name="connsiteX10433" fmla="*/ 6004346 w 8191242"/>
              <a:gd name="connsiteY10433" fmla="*/ 1157818 h 5359243"/>
              <a:gd name="connsiteX10434" fmla="*/ 6006343 w 8191242"/>
              <a:gd name="connsiteY10434" fmla="*/ 1164985 h 5359243"/>
              <a:gd name="connsiteX10435" fmla="*/ 6018695 w 8191242"/>
              <a:gd name="connsiteY10435" fmla="*/ 1163237 h 5359243"/>
              <a:gd name="connsiteX10436" fmla="*/ 5309035 w 8191242"/>
              <a:gd name="connsiteY10436" fmla="*/ 1150098 h 5359243"/>
              <a:gd name="connsiteX10437" fmla="*/ 5332270 w 8191242"/>
              <a:gd name="connsiteY10437" fmla="*/ 1184951 h 5359243"/>
              <a:gd name="connsiteX10438" fmla="*/ 5316780 w 8191242"/>
              <a:gd name="connsiteY10438" fmla="*/ 1184951 h 5359243"/>
              <a:gd name="connsiteX10439" fmla="*/ 5309035 w 8191242"/>
              <a:gd name="connsiteY10439" fmla="*/ 1150098 h 5359243"/>
              <a:gd name="connsiteX10440" fmla="*/ 6469835 w 8191242"/>
              <a:gd name="connsiteY10440" fmla="*/ 1143715 h 5359243"/>
              <a:gd name="connsiteX10441" fmla="*/ 6467814 w 8191242"/>
              <a:gd name="connsiteY10441" fmla="*/ 1155804 h 5359243"/>
              <a:gd name="connsiteX10442" fmla="*/ 6454204 w 8191242"/>
              <a:gd name="connsiteY10442" fmla="*/ 1167442 h 5359243"/>
              <a:gd name="connsiteX10443" fmla="*/ 6477348 w 8191242"/>
              <a:gd name="connsiteY10443" fmla="*/ 1166203 h 5359243"/>
              <a:gd name="connsiteX10444" fmla="*/ 5655051 w 8191242"/>
              <a:gd name="connsiteY10444" fmla="*/ 1141617 h 5359243"/>
              <a:gd name="connsiteX10445" fmla="*/ 5661142 w 8191242"/>
              <a:gd name="connsiteY10445" fmla="*/ 1145582 h 5359243"/>
              <a:gd name="connsiteX10446" fmla="*/ 5660736 w 8191242"/>
              <a:gd name="connsiteY10446" fmla="*/ 1145846 h 5359243"/>
              <a:gd name="connsiteX10447" fmla="*/ 5846534 w 8191242"/>
              <a:gd name="connsiteY10447" fmla="*/ 1141602 h 5359243"/>
              <a:gd name="connsiteX10448" fmla="*/ 5828642 w 8191242"/>
              <a:gd name="connsiteY10448" fmla="*/ 1169281 h 5359243"/>
              <a:gd name="connsiteX10449" fmla="*/ 5822598 w 8191242"/>
              <a:gd name="connsiteY10449" fmla="*/ 1183706 h 5359243"/>
              <a:gd name="connsiteX10450" fmla="*/ 5826374 w 8191242"/>
              <a:gd name="connsiteY10450" fmla="*/ 1185214 h 5359243"/>
              <a:gd name="connsiteX10451" fmla="*/ 5854598 w 8191242"/>
              <a:gd name="connsiteY10451" fmla="*/ 1189239 h 5359243"/>
              <a:gd name="connsiteX10452" fmla="*/ 5855606 w 8191242"/>
              <a:gd name="connsiteY10452" fmla="*/ 1171124 h 5359243"/>
              <a:gd name="connsiteX10453" fmla="*/ 5859448 w 8191242"/>
              <a:gd name="connsiteY10453" fmla="*/ 1172076 h 5359243"/>
              <a:gd name="connsiteX10454" fmla="*/ 5853338 w 8191242"/>
              <a:gd name="connsiteY10454" fmla="*/ 1168778 h 5359243"/>
              <a:gd name="connsiteX10455" fmla="*/ 5846534 w 8191242"/>
              <a:gd name="connsiteY10455" fmla="*/ 1141602 h 5359243"/>
              <a:gd name="connsiteX10456" fmla="*/ 5145910 w 8191242"/>
              <a:gd name="connsiteY10456" fmla="*/ 1135902 h 5359243"/>
              <a:gd name="connsiteX10457" fmla="*/ 5145295 w 8191242"/>
              <a:gd name="connsiteY10457" fmla="*/ 1142561 h 5359243"/>
              <a:gd name="connsiteX10458" fmla="*/ 5144183 w 8191242"/>
              <a:gd name="connsiteY10458" fmla="*/ 1139309 h 5359243"/>
              <a:gd name="connsiteX10459" fmla="*/ 6284043 w 8191242"/>
              <a:gd name="connsiteY10459" fmla="*/ 1135655 h 5359243"/>
              <a:gd name="connsiteX10460" fmla="*/ 6278237 w 8191242"/>
              <a:gd name="connsiteY10460" fmla="*/ 1135908 h 5359243"/>
              <a:gd name="connsiteX10461" fmla="*/ 6279539 w 8191242"/>
              <a:gd name="connsiteY10461" fmla="*/ 1141659 h 5359243"/>
              <a:gd name="connsiteX10462" fmla="*/ 6286603 w 8191242"/>
              <a:gd name="connsiteY10462" fmla="*/ 1140034 h 5359243"/>
              <a:gd name="connsiteX10463" fmla="*/ 5977085 w 8191242"/>
              <a:gd name="connsiteY10463" fmla="*/ 1135655 h 5359243"/>
              <a:gd name="connsiteX10464" fmla="*/ 5973045 w 8191242"/>
              <a:gd name="connsiteY10464" fmla="*/ 1162855 h 5359243"/>
              <a:gd name="connsiteX10465" fmla="*/ 5971702 w 8191242"/>
              <a:gd name="connsiteY10465" fmla="*/ 1169889 h 5359243"/>
              <a:gd name="connsiteX10466" fmla="*/ 5977011 w 8191242"/>
              <a:gd name="connsiteY10466" fmla="*/ 1169137 h 5359243"/>
              <a:gd name="connsiteX10467" fmla="*/ 5977085 w 8191242"/>
              <a:gd name="connsiteY10467" fmla="*/ 1167891 h 5359243"/>
              <a:gd name="connsiteX10468" fmla="*/ 5977796 w 8191242"/>
              <a:gd name="connsiteY10468" fmla="*/ 1169026 h 5359243"/>
              <a:gd name="connsiteX10469" fmla="*/ 5992938 w 8191242"/>
              <a:gd name="connsiteY10469" fmla="*/ 1166883 h 5359243"/>
              <a:gd name="connsiteX10470" fmla="*/ 5990716 w 8191242"/>
              <a:gd name="connsiteY10470" fmla="*/ 1159454 h 5359243"/>
              <a:gd name="connsiteX10471" fmla="*/ 5977085 w 8191242"/>
              <a:gd name="connsiteY10471" fmla="*/ 1135655 h 5359243"/>
              <a:gd name="connsiteX10472" fmla="*/ 5338492 w 8191242"/>
              <a:gd name="connsiteY10472" fmla="*/ 1133551 h 5359243"/>
              <a:gd name="connsiteX10473" fmla="*/ 5370747 w 8191242"/>
              <a:gd name="connsiteY10473" fmla="*/ 1181862 h 5359243"/>
              <a:gd name="connsiteX10474" fmla="*/ 5354618 w 8191242"/>
              <a:gd name="connsiteY10474" fmla="*/ 1189915 h 5359243"/>
              <a:gd name="connsiteX10475" fmla="*/ 5338492 w 8191242"/>
              <a:gd name="connsiteY10475" fmla="*/ 1197967 h 5359243"/>
              <a:gd name="connsiteX10476" fmla="*/ 5338492 w 8191242"/>
              <a:gd name="connsiteY10476" fmla="*/ 1133551 h 5359243"/>
              <a:gd name="connsiteX10477" fmla="*/ 2130780 w 8191242"/>
              <a:gd name="connsiteY10477" fmla="*/ 1132673 h 5359243"/>
              <a:gd name="connsiteX10478" fmla="*/ 2137557 w 8191242"/>
              <a:gd name="connsiteY10478" fmla="*/ 1134609 h 5359243"/>
              <a:gd name="connsiteX10479" fmla="*/ 2137557 w 8191242"/>
              <a:gd name="connsiteY10479" fmla="*/ 1150098 h 5359243"/>
              <a:gd name="connsiteX10480" fmla="*/ 2122068 w 8191242"/>
              <a:gd name="connsiteY10480" fmla="*/ 1150098 h 5359243"/>
              <a:gd name="connsiteX10481" fmla="*/ 2130780 w 8191242"/>
              <a:gd name="connsiteY10481" fmla="*/ 1132673 h 5359243"/>
              <a:gd name="connsiteX10482" fmla="*/ 6292119 w 8191242"/>
              <a:gd name="connsiteY10482" fmla="*/ 1127598 h 5359243"/>
              <a:gd name="connsiteX10483" fmla="*/ 6293481 w 8191242"/>
              <a:gd name="connsiteY10483" fmla="*/ 1138452 h 5359243"/>
              <a:gd name="connsiteX10484" fmla="*/ 6302068 w 8191242"/>
              <a:gd name="connsiteY10484" fmla="*/ 1136477 h 5359243"/>
              <a:gd name="connsiteX10485" fmla="*/ 6211343 w 8191242"/>
              <a:gd name="connsiteY10485" fmla="*/ 1127598 h 5359243"/>
              <a:gd name="connsiteX10486" fmla="*/ 6213283 w 8191242"/>
              <a:gd name="connsiteY10486" fmla="*/ 1150327 h 5359243"/>
              <a:gd name="connsiteX10487" fmla="*/ 6213274 w 8191242"/>
              <a:gd name="connsiteY10487" fmla="*/ 1152068 h 5359243"/>
              <a:gd name="connsiteX10488" fmla="*/ 6219378 w 8191242"/>
              <a:gd name="connsiteY10488" fmla="*/ 1151285 h 5359243"/>
              <a:gd name="connsiteX10489" fmla="*/ 6218410 w 8191242"/>
              <a:gd name="connsiteY10489" fmla="*/ 1139685 h 5359243"/>
              <a:gd name="connsiteX10490" fmla="*/ 6211343 w 8191242"/>
              <a:gd name="connsiteY10490" fmla="*/ 1127598 h 5359243"/>
              <a:gd name="connsiteX10491" fmla="*/ 5154140 w 8191242"/>
              <a:gd name="connsiteY10491" fmla="*/ 1126864 h 5359243"/>
              <a:gd name="connsiteX10492" fmla="*/ 5177374 w 8191242"/>
              <a:gd name="connsiteY10492" fmla="*/ 1150098 h 5359243"/>
              <a:gd name="connsiteX10493" fmla="*/ 5169630 w 8191242"/>
              <a:gd name="connsiteY10493" fmla="*/ 1173333 h 5359243"/>
              <a:gd name="connsiteX10494" fmla="*/ 5154140 w 8191242"/>
              <a:gd name="connsiteY10494" fmla="*/ 1126864 h 5359243"/>
              <a:gd name="connsiteX10495" fmla="*/ 1483123 w 8191242"/>
              <a:gd name="connsiteY10495" fmla="*/ 1126864 h 5359243"/>
              <a:gd name="connsiteX10496" fmla="*/ 1483123 w 8191242"/>
              <a:gd name="connsiteY10496" fmla="*/ 1126864 h 5359243"/>
              <a:gd name="connsiteX10497" fmla="*/ 4910610 w 8191242"/>
              <a:gd name="connsiteY10497" fmla="*/ 1125217 h 5359243"/>
              <a:gd name="connsiteX10498" fmla="*/ 4911089 w 8191242"/>
              <a:gd name="connsiteY10498" fmla="*/ 1125498 h 5359243"/>
              <a:gd name="connsiteX10499" fmla="*/ 4911058 w 8191242"/>
              <a:gd name="connsiteY10499" fmla="*/ 1125876 h 5359243"/>
              <a:gd name="connsiteX10500" fmla="*/ 5723985 w 8191242"/>
              <a:gd name="connsiteY10500" fmla="*/ 1122992 h 5359243"/>
              <a:gd name="connsiteX10501" fmla="*/ 5727253 w 8191242"/>
              <a:gd name="connsiteY10501" fmla="*/ 1157843 h 5359243"/>
              <a:gd name="connsiteX10502" fmla="*/ 5711763 w 8191242"/>
              <a:gd name="connsiteY10502" fmla="*/ 1142354 h 5359243"/>
              <a:gd name="connsiteX10503" fmla="*/ 5719507 w 8191242"/>
              <a:gd name="connsiteY10503" fmla="*/ 1126864 h 5359243"/>
              <a:gd name="connsiteX10504" fmla="*/ 5723985 w 8191242"/>
              <a:gd name="connsiteY10504" fmla="*/ 1122992 h 5359243"/>
              <a:gd name="connsiteX10505" fmla="*/ 6017472 w 8191242"/>
              <a:gd name="connsiteY10505" fmla="*/ 1119539 h 5359243"/>
              <a:gd name="connsiteX10506" fmla="*/ 6020502 w 8191242"/>
              <a:gd name="connsiteY10506" fmla="*/ 1149760 h 5359243"/>
              <a:gd name="connsiteX10507" fmla="*/ 6028124 w 8191242"/>
              <a:gd name="connsiteY10507" fmla="*/ 1161925 h 5359243"/>
              <a:gd name="connsiteX10508" fmla="*/ 6056455 w 8191242"/>
              <a:gd name="connsiteY10508" fmla="*/ 1158478 h 5359243"/>
              <a:gd name="connsiteX10509" fmla="*/ 6052814 w 8191242"/>
              <a:gd name="connsiteY10509" fmla="*/ 1151773 h 5359243"/>
              <a:gd name="connsiteX10510" fmla="*/ 6033630 w 8191242"/>
              <a:gd name="connsiteY10510" fmla="*/ 1151774 h 5359243"/>
              <a:gd name="connsiteX10511" fmla="*/ 6017472 w 8191242"/>
              <a:gd name="connsiteY10511" fmla="*/ 1119539 h 5359243"/>
              <a:gd name="connsiteX10512" fmla="*/ 5057332 w 8191242"/>
              <a:gd name="connsiteY10512" fmla="*/ 1119120 h 5359243"/>
              <a:gd name="connsiteX10513" fmla="*/ 5065076 w 8191242"/>
              <a:gd name="connsiteY10513" fmla="*/ 1157843 h 5359243"/>
              <a:gd name="connsiteX10514" fmla="*/ 5041843 w 8191242"/>
              <a:gd name="connsiteY10514" fmla="*/ 1126864 h 5359243"/>
              <a:gd name="connsiteX10515" fmla="*/ 5057332 w 8191242"/>
              <a:gd name="connsiteY10515" fmla="*/ 1119120 h 5359243"/>
              <a:gd name="connsiteX10516" fmla="*/ 5622575 w 8191242"/>
              <a:gd name="connsiteY10516" fmla="*/ 1117832 h 5359243"/>
              <a:gd name="connsiteX10517" fmla="*/ 5620382 w 8191242"/>
              <a:gd name="connsiteY10517" fmla="*/ 1120687 h 5359243"/>
              <a:gd name="connsiteX10518" fmla="*/ 5624040 w 8191242"/>
              <a:gd name="connsiteY10518" fmla="*/ 1119613 h 5359243"/>
              <a:gd name="connsiteX10519" fmla="*/ 6231284 w 8191242"/>
              <a:gd name="connsiteY10519" fmla="*/ 1115635 h 5359243"/>
              <a:gd name="connsiteX10520" fmla="*/ 6219419 w 8191242"/>
              <a:gd name="connsiteY10520" fmla="*/ 1119539 h 5359243"/>
              <a:gd name="connsiteX10521" fmla="*/ 6243653 w 8191242"/>
              <a:gd name="connsiteY10521" fmla="*/ 1135655 h 5359243"/>
              <a:gd name="connsiteX10522" fmla="*/ 6234864 w 8191242"/>
              <a:gd name="connsiteY10522" fmla="*/ 1149296 h 5359243"/>
              <a:gd name="connsiteX10523" fmla="*/ 6249887 w 8191242"/>
              <a:gd name="connsiteY10523" fmla="*/ 1147367 h 5359243"/>
              <a:gd name="connsiteX10524" fmla="*/ 6248956 w 8191242"/>
              <a:gd name="connsiteY10524" fmla="*/ 1141070 h 5359243"/>
              <a:gd name="connsiteX10525" fmla="*/ 6231284 w 8191242"/>
              <a:gd name="connsiteY10525" fmla="*/ 1115635 h 5359243"/>
              <a:gd name="connsiteX10526" fmla="*/ 6251732 w 8191242"/>
              <a:gd name="connsiteY10526" fmla="*/ 1111480 h 5359243"/>
              <a:gd name="connsiteX10527" fmla="*/ 6254761 w 8191242"/>
              <a:gd name="connsiteY10527" fmla="*/ 1138679 h 5359243"/>
              <a:gd name="connsiteX10528" fmla="*/ 6256430 w 8191242"/>
              <a:gd name="connsiteY10528" fmla="*/ 1146527 h 5359243"/>
              <a:gd name="connsiteX10529" fmla="*/ 6260832 w 8191242"/>
              <a:gd name="connsiteY10529" fmla="*/ 1145961 h 5359243"/>
              <a:gd name="connsiteX10530" fmla="*/ 6271626 w 8191242"/>
              <a:gd name="connsiteY10530" fmla="*/ 1143478 h 5359243"/>
              <a:gd name="connsiteX10531" fmla="*/ 6263848 w 8191242"/>
              <a:gd name="connsiteY10531" fmla="*/ 1128605 h 5359243"/>
              <a:gd name="connsiteX10532" fmla="*/ 6251732 w 8191242"/>
              <a:gd name="connsiteY10532" fmla="*/ 1111480 h 5359243"/>
              <a:gd name="connsiteX10533" fmla="*/ 6146719 w 8191242"/>
              <a:gd name="connsiteY10533" fmla="*/ 1111480 h 5359243"/>
              <a:gd name="connsiteX10534" fmla="*/ 6147729 w 8191242"/>
              <a:gd name="connsiteY10534" fmla="*/ 1131627 h 5359243"/>
              <a:gd name="connsiteX10535" fmla="*/ 6151625 w 8191242"/>
              <a:gd name="connsiteY10535" fmla="*/ 1142732 h 5359243"/>
              <a:gd name="connsiteX10536" fmla="*/ 6161037 w 8191242"/>
              <a:gd name="connsiteY10536" fmla="*/ 1140928 h 5359243"/>
              <a:gd name="connsiteX10537" fmla="*/ 6175089 w 8191242"/>
              <a:gd name="connsiteY10537" fmla="*/ 1145472 h 5359243"/>
              <a:gd name="connsiteX10538" fmla="*/ 6176881 w 8191242"/>
              <a:gd name="connsiteY10538" fmla="*/ 1142354 h 5359243"/>
              <a:gd name="connsiteX10539" fmla="*/ 6177001 w 8191242"/>
              <a:gd name="connsiteY10539" fmla="*/ 1146091 h 5359243"/>
              <a:gd name="connsiteX10540" fmla="*/ 6187545 w 8191242"/>
              <a:gd name="connsiteY10540" fmla="*/ 1149500 h 5359243"/>
              <a:gd name="connsiteX10541" fmla="*/ 6193217 w 8191242"/>
              <a:gd name="connsiteY10541" fmla="*/ 1150089 h 5359243"/>
              <a:gd name="connsiteX10542" fmla="*/ 6188119 w 8191242"/>
              <a:gd name="connsiteY10542" fmla="*/ 1145730 h 5359243"/>
              <a:gd name="connsiteX10543" fmla="*/ 6179032 w 8191242"/>
              <a:gd name="connsiteY10543" fmla="*/ 1127598 h 5359243"/>
              <a:gd name="connsiteX10544" fmla="*/ 6170953 w 8191242"/>
              <a:gd name="connsiteY10544" fmla="*/ 1143715 h 5359243"/>
              <a:gd name="connsiteX10545" fmla="*/ 6162874 w 8191242"/>
              <a:gd name="connsiteY10545" fmla="*/ 1111480 h 5359243"/>
              <a:gd name="connsiteX10546" fmla="*/ 6154798 w 8191242"/>
              <a:gd name="connsiteY10546" fmla="*/ 1135655 h 5359243"/>
              <a:gd name="connsiteX10547" fmla="*/ 6154798 w 8191242"/>
              <a:gd name="connsiteY10547" fmla="*/ 1127598 h 5359243"/>
              <a:gd name="connsiteX10548" fmla="*/ 6146719 w 8191242"/>
              <a:gd name="connsiteY10548" fmla="*/ 1111480 h 5359243"/>
              <a:gd name="connsiteX10549" fmla="*/ 6098252 w 8191242"/>
              <a:gd name="connsiteY10549" fmla="*/ 1111480 h 5359243"/>
              <a:gd name="connsiteX10550" fmla="*/ 6106331 w 8191242"/>
              <a:gd name="connsiteY10550" fmla="*/ 1127598 h 5359243"/>
              <a:gd name="connsiteX10551" fmla="*/ 6074018 w 8191242"/>
              <a:gd name="connsiteY10551" fmla="*/ 1127598 h 5359243"/>
              <a:gd name="connsiteX10552" fmla="*/ 6082097 w 8191242"/>
              <a:gd name="connsiteY10552" fmla="*/ 1143715 h 5359243"/>
              <a:gd name="connsiteX10553" fmla="*/ 6065941 w 8191242"/>
              <a:gd name="connsiteY10553" fmla="*/ 1135655 h 5359243"/>
              <a:gd name="connsiteX10554" fmla="*/ 6057862 w 8191242"/>
              <a:gd name="connsiteY10554" fmla="*/ 1151774 h 5359243"/>
              <a:gd name="connsiteX10555" fmla="*/ 6063946 w 8191242"/>
              <a:gd name="connsiteY10555" fmla="*/ 1157566 h 5359243"/>
              <a:gd name="connsiteX10556" fmla="*/ 6076375 w 8191242"/>
              <a:gd name="connsiteY10556" fmla="*/ 1156054 h 5359243"/>
              <a:gd name="connsiteX10557" fmla="*/ 6082097 w 8191242"/>
              <a:gd name="connsiteY10557" fmla="*/ 1151774 h 5359243"/>
              <a:gd name="connsiteX10558" fmla="*/ 6080849 w 8191242"/>
              <a:gd name="connsiteY10558" fmla="*/ 1155510 h 5359243"/>
              <a:gd name="connsiteX10559" fmla="*/ 6092114 w 8191242"/>
              <a:gd name="connsiteY10559" fmla="*/ 1154139 h 5359243"/>
              <a:gd name="connsiteX10560" fmla="*/ 6144110 w 8191242"/>
              <a:gd name="connsiteY10560" fmla="*/ 1144173 h 5359243"/>
              <a:gd name="connsiteX10561" fmla="*/ 6142680 w 8191242"/>
              <a:gd name="connsiteY10561" fmla="*/ 1141701 h 5359243"/>
              <a:gd name="connsiteX10562" fmla="*/ 6130563 w 8191242"/>
              <a:gd name="connsiteY10562" fmla="*/ 1143715 h 5359243"/>
              <a:gd name="connsiteX10563" fmla="*/ 6098252 w 8191242"/>
              <a:gd name="connsiteY10563" fmla="*/ 1111480 h 5359243"/>
              <a:gd name="connsiteX10564" fmla="*/ 5007543 w 8191242"/>
              <a:gd name="connsiteY10564" fmla="*/ 1111375 h 5359243"/>
              <a:gd name="connsiteX10565" fmla="*/ 5040735 w 8191242"/>
              <a:gd name="connsiteY10565" fmla="*/ 1135665 h 5359243"/>
              <a:gd name="connsiteX10566" fmla="*/ 5049033 w 8191242"/>
              <a:gd name="connsiteY10566" fmla="*/ 1151860 h 5359243"/>
              <a:gd name="connsiteX10567" fmla="*/ 5040735 w 8191242"/>
              <a:gd name="connsiteY10567" fmla="*/ 1168051 h 5359243"/>
              <a:gd name="connsiteX10568" fmla="*/ 5049033 w 8191242"/>
              <a:gd name="connsiteY10568" fmla="*/ 1200440 h 5359243"/>
              <a:gd name="connsiteX10569" fmla="*/ 5015840 w 8191242"/>
              <a:gd name="connsiteY10569" fmla="*/ 1168051 h 5359243"/>
              <a:gd name="connsiteX10570" fmla="*/ 4999245 w 8191242"/>
              <a:gd name="connsiteY10570" fmla="*/ 1143762 h 5359243"/>
              <a:gd name="connsiteX10571" fmla="*/ 5024138 w 8191242"/>
              <a:gd name="connsiteY10571" fmla="*/ 1151860 h 5359243"/>
              <a:gd name="connsiteX10572" fmla="*/ 5007543 w 8191242"/>
              <a:gd name="connsiteY10572" fmla="*/ 1111375 h 5359243"/>
              <a:gd name="connsiteX10573" fmla="*/ 4952776 w 8191242"/>
              <a:gd name="connsiteY10573" fmla="*/ 1111375 h 5359243"/>
              <a:gd name="connsiteX10574" fmla="*/ 4976011 w 8191242"/>
              <a:gd name="connsiteY10574" fmla="*/ 1111375 h 5359243"/>
              <a:gd name="connsiteX10575" fmla="*/ 4983755 w 8191242"/>
              <a:gd name="connsiteY10575" fmla="*/ 1176431 h 5359243"/>
              <a:gd name="connsiteX10576" fmla="*/ 4999245 w 8191242"/>
              <a:gd name="connsiteY10576" fmla="*/ 1160168 h 5359243"/>
              <a:gd name="connsiteX10577" fmla="*/ 5006990 w 8191242"/>
              <a:gd name="connsiteY10577" fmla="*/ 1176431 h 5359243"/>
              <a:gd name="connsiteX10578" fmla="*/ 5006705 w 8191242"/>
              <a:gd name="connsiteY10578" fmla="*/ 1176729 h 5359243"/>
              <a:gd name="connsiteX10579" fmla="*/ 5009202 w 8191242"/>
              <a:gd name="connsiteY10579" fmla="*/ 1175164 h 5359243"/>
              <a:gd name="connsiteX10580" fmla="*/ 5000904 w 8191242"/>
              <a:gd name="connsiteY10580" fmla="*/ 1191515 h 5359243"/>
              <a:gd name="connsiteX10581" fmla="*/ 5034097 w 8191242"/>
              <a:gd name="connsiteY10581" fmla="*/ 1191515 h 5359243"/>
              <a:gd name="connsiteX10582" fmla="*/ 5034097 w 8191242"/>
              <a:gd name="connsiteY10582" fmla="*/ 1224216 h 5359243"/>
              <a:gd name="connsiteX10583" fmla="*/ 5025799 w 8191242"/>
              <a:gd name="connsiteY10583" fmla="*/ 1207866 h 5359243"/>
              <a:gd name="connsiteX10584" fmla="*/ 5009202 w 8191242"/>
              <a:gd name="connsiteY10584" fmla="*/ 1199689 h 5359243"/>
              <a:gd name="connsiteX10585" fmla="*/ 5006092 w 8191242"/>
              <a:gd name="connsiteY10585" fmla="*/ 1211951 h 5359243"/>
              <a:gd name="connsiteX10586" fmla="*/ 5006436 w 8191242"/>
              <a:gd name="connsiteY10586" fmla="*/ 1213315 h 5359243"/>
              <a:gd name="connsiteX10587" fmla="*/ 5000904 w 8191242"/>
              <a:gd name="connsiteY10587" fmla="*/ 1207866 h 5359243"/>
              <a:gd name="connsiteX10588" fmla="*/ 4992605 w 8191242"/>
              <a:gd name="connsiteY10588" fmla="*/ 1183338 h 5359243"/>
              <a:gd name="connsiteX10589" fmla="*/ 4997407 w 8191242"/>
              <a:gd name="connsiteY10589" fmla="*/ 1182393 h 5359243"/>
              <a:gd name="connsiteX10590" fmla="*/ 4993437 w 8191242"/>
              <a:gd name="connsiteY10590" fmla="*/ 1177701 h 5359243"/>
              <a:gd name="connsiteX10591" fmla="*/ 4976011 w 8191242"/>
              <a:gd name="connsiteY10591" fmla="*/ 1184563 h 5359243"/>
              <a:gd name="connsiteX10592" fmla="*/ 4968266 w 8191242"/>
              <a:gd name="connsiteY10592" fmla="*/ 1127638 h 5359243"/>
              <a:gd name="connsiteX10593" fmla="*/ 4968266 w 8191242"/>
              <a:gd name="connsiteY10593" fmla="*/ 1152035 h 5359243"/>
              <a:gd name="connsiteX10594" fmla="*/ 4952776 w 8191242"/>
              <a:gd name="connsiteY10594" fmla="*/ 1143902 h 5359243"/>
              <a:gd name="connsiteX10595" fmla="*/ 4952776 w 8191242"/>
              <a:gd name="connsiteY10595" fmla="*/ 1111375 h 5359243"/>
              <a:gd name="connsiteX10596" fmla="*/ 4840478 w 8191242"/>
              <a:gd name="connsiteY10596" fmla="*/ 1111375 h 5359243"/>
              <a:gd name="connsiteX10597" fmla="*/ 4831958 w 8191242"/>
              <a:gd name="connsiteY10597" fmla="*/ 1150098 h 5359243"/>
              <a:gd name="connsiteX10598" fmla="*/ 4814919 w 8191242"/>
              <a:gd name="connsiteY10598" fmla="*/ 1157843 h 5359243"/>
              <a:gd name="connsiteX10599" fmla="*/ 4814919 w 8191242"/>
              <a:gd name="connsiteY10599" fmla="*/ 1126864 h 5359243"/>
              <a:gd name="connsiteX10600" fmla="*/ 4831958 w 8191242"/>
              <a:gd name="connsiteY10600" fmla="*/ 1134609 h 5359243"/>
              <a:gd name="connsiteX10601" fmla="*/ 4814919 w 8191242"/>
              <a:gd name="connsiteY10601" fmla="*/ 1119120 h 5359243"/>
              <a:gd name="connsiteX10602" fmla="*/ 4840478 w 8191242"/>
              <a:gd name="connsiteY10602" fmla="*/ 1111375 h 5359243"/>
              <a:gd name="connsiteX10603" fmla="*/ 5606334 w 8191242"/>
              <a:gd name="connsiteY10603" fmla="*/ 1109901 h 5359243"/>
              <a:gd name="connsiteX10604" fmla="*/ 5598216 w 8191242"/>
              <a:gd name="connsiteY10604" fmla="*/ 1117832 h 5359243"/>
              <a:gd name="connsiteX10605" fmla="*/ 5608791 w 8191242"/>
              <a:gd name="connsiteY10605" fmla="*/ 1127421 h 5359243"/>
              <a:gd name="connsiteX10606" fmla="*/ 5612346 w 8191242"/>
              <a:gd name="connsiteY10606" fmla="*/ 1124576 h 5359243"/>
              <a:gd name="connsiteX10607" fmla="*/ 5695937 w 8191242"/>
              <a:gd name="connsiteY10607" fmla="*/ 1108450 h 5359243"/>
              <a:gd name="connsiteX10608" fmla="*/ 5695217 w 8191242"/>
              <a:gd name="connsiteY10608" fmla="*/ 1108895 h 5359243"/>
              <a:gd name="connsiteX10609" fmla="*/ 5695652 w 8191242"/>
              <a:gd name="connsiteY10609" fmla="*/ 1109901 h 5359243"/>
              <a:gd name="connsiteX10610" fmla="*/ 5106123 w 8191242"/>
              <a:gd name="connsiteY10610" fmla="*/ 1103952 h 5359243"/>
              <a:gd name="connsiteX10611" fmla="*/ 5123161 w 8191242"/>
              <a:gd name="connsiteY10611" fmla="*/ 1168493 h 5359243"/>
              <a:gd name="connsiteX10612" fmla="*/ 5120067 w 8191242"/>
              <a:gd name="connsiteY10612" fmla="*/ 1174769 h 5359243"/>
              <a:gd name="connsiteX10613" fmla="*/ 5135669 w 8191242"/>
              <a:gd name="connsiteY10613" fmla="*/ 1171292 h 5359243"/>
              <a:gd name="connsiteX10614" fmla="*/ 5148765 w 8191242"/>
              <a:gd name="connsiteY10614" fmla="*/ 1163055 h 5359243"/>
              <a:gd name="connsiteX10615" fmla="*/ 5143854 w 8191242"/>
              <a:gd name="connsiteY10615" fmla="*/ 1158214 h 5359243"/>
              <a:gd name="connsiteX10616" fmla="*/ 5145295 w 8191242"/>
              <a:gd name="connsiteY10616" fmla="*/ 1142561 h 5359243"/>
              <a:gd name="connsiteX10617" fmla="*/ 5151692 w 8191242"/>
              <a:gd name="connsiteY10617" fmla="*/ 1161215 h 5359243"/>
              <a:gd name="connsiteX10618" fmla="*/ 5154140 w 8191242"/>
              <a:gd name="connsiteY10618" fmla="*/ 1159674 h 5359243"/>
              <a:gd name="connsiteX10619" fmla="*/ 5152229 w 8191242"/>
              <a:gd name="connsiteY10619" fmla="*/ 1162780 h 5359243"/>
              <a:gd name="connsiteX10620" fmla="*/ 5154140 w 8191242"/>
              <a:gd name="connsiteY10620" fmla="*/ 1168354 h 5359243"/>
              <a:gd name="connsiteX10621" fmla="*/ 5150815 w 8191242"/>
              <a:gd name="connsiteY10621" fmla="*/ 1165077 h 5359243"/>
              <a:gd name="connsiteX10622" fmla="*/ 5143640 w 8191242"/>
              <a:gd name="connsiteY10622" fmla="*/ 1176737 h 5359243"/>
              <a:gd name="connsiteX10623" fmla="*/ 5118716 w 8191242"/>
              <a:gd name="connsiteY10623" fmla="*/ 1185813 h 5359243"/>
              <a:gd name="connsiteX10624" fmla="*/ 5115346 w 8191242"/>
              <a:gd name="connsiteY10624" fmla="*/ 1186685 h 5359243"/>
              <a:gd name="connsiteX10625" fmla="*/ 5114641 w 8191242"/>
              <a:gd name="connsiteY10625" fmla="*/ 1192696 h 5359243"/>
              <a:gd name="connsiteX10626" fmla="*/ 5109434 w 8191242"/>
              <a:gd name="connsiteY10626" fmla="*/ 1188214 h 5359243"/>
              <a:gd name="connsiteX10627" fmla="*/ 5094786 w 8191242"/>
              <a:gd name="connsiteY10627" fmla="*/ 1192002 h 5359243"/>
              <a:gd name="connsiteX10628" fmla="*/ 5096658 w 8191242"/>
              <a:gd name="connsiteY10628" fmla="*/ 1195237 h 5359243"/>
              <a:gd name="connsiteX10629" fmla="*/ 5103798 w 8191242"/>
              <a:gd name="connsiteY10629" fmla="*/ 1215930 h 5359243"/>
              <a:gd name="connsiteX10630" fmla="*/ 5089542 w 8191242"/>
              <a:gd name="connsiteY10630" fmla="*/ 1193359 h 5359243"/>
              <a:gd name="connsiteX10631" fmla="*/ 5089238 w 8191242"/>
              <a:gd name="connsiteY10631" fmla="*/ 1193437 h 5359243"/>
              <a:gd name="connsiteX10632" fmla="*/ 5065074 w 8191242"/>
              <a:gd name="connsiteY10632" fmla="*/ 1206143 h 5359243"/>
              <a:gd name="connsiteX10633" fmla="*/ 5083545 w 8191242"/>
              <a:gd name="connsiteY10633" fmla="*/ 1185814 h 5359243"/>
              <a:gd name="connsiteX10634" fmla="*/ 5084562 w 8191242"/>
              <a:gd name="connsiteY10634" fmla="*/ 1185473 h 5359243"/>
              <a:gd name="connsiteX10635" fmla="*/ 5084436 w 8191242"/>
              <a:gd name="connsiteY10635" fmla="*/ 1185273 h 5359243"/>
              <a:gd name="connsiteX10636" fmla="*/ 5065074 w 8191242"/>
              <a:gd name="connsiteY10636" fmla="*/ 1142354 h 5359243"/>
              <a:gd name="connsiteX10637" fmla="*/ 5087340 w 8191242"/>
              <a:gd name="connsiteY10637" fmla="*/ 1179142 h 5359243"/>
              <a:gd name="connsiteX10638" fmla="*/ 5089961 w 8191242"/>
              <a:gd name="connsiteY10638" fmla="*/ 1183668 h 5359243"/>
              <a:gd name="connsiteX10639" fmla="*/ 5102199 w 8191242"/>
              <a:gd name="connsiteY10639" fmla="*/ 1179577 h 5359243"/>
              <a:gd name="connsiteX10640" fmla="*/ 5097602 w 8191242"/>
              <a:gd name="connsiteY10640" fmla="*/ 1160427 h 5359243"/>
              <a:gd name="connsiteX10641" fmla="*/ 5106121 w 8191242"/>
              <a:gd name="connsiteY10641" fmla="*/ 1168493 h 5359243"/>
              <a:gd name="connsiteX10642" fmla="*/ 5114143 w 8191242"/>
              <a:gd name="connsiteY10642" fmla="*/ 1176089 h 5359243"/>
              <a:gd name="connsiteX10643" fmla="*/ 5114680 w 8191242"/>
              <a:gd name="connsiteY10643" fmla="*/ 1175969 h 5359243"/>
              <a:gd name="connsiteX10644" fmla="*/ 5115306 w 8191242"/>
              <a:gd name="connsiteY10644" fmla="*/ 1166602 h 5359243"/>
              <a:gd name="connsiteX10645" fmla="*/ 5080563 w 8191242"/>
              <a:gd name="connsiteY10645" fmla="*/ 1120088 h 5359243"/>
              <a:gd name="connsiteX10646" fmla="*/ 5106123 w 8191242"/>
              <a:gd name="connsiteY10646" fmla="*/ 1103952 h 5359243"/>
              <a:gd name="connsiteX10647" fmla="*/ 5704590 w 8191242"/>
              <a:gd name="connsiteY10647" fmla="*/ 1103087 h 5359243"/>
              <a:gd name="connsiteX10648" fmla="*/ 5701879 w 8191242"/>
              <a:gd name="connsiteY10648" fmla="*/ 1104768 h 5359243"/>
              <a:gd name="connsiteX10649" fmla="*/ 5703769 w 8191242"/>
              <a:gd name="connsiteY10649" fmla="*/ 1109901 h 5359243"/>
              <a:gd name="connsiteX10650" fmla="*/ 5675606 w 8191242"/>
              <a:gd name="connsiteY10650" fmla="*/ 1103087 h 5359243"/>
              <a:gd name="connsiteX10651" fmla="*/ 5665202 w 8191242"/>
              <a:gd name="connsiteY10651" fmla="*/ 1104946 h 5359243"/>
              <a:gd name="connsiteX10652" fmla="*/ 5658415 w 8191242"/>
              <a:gd name="connsiteY10652" fmla="*/ 1110773 h 5359243"/>
              <a:gd name="connsiteX10653" fmla="*/ 5678964 w 8191242"/>
              <a:gd name="connsiteY10653" fmla="*/ 1107103 h 5359243"/>
              <a:gd name="connsiteX10654" fmla="*/ 5655051 w 8191242"/>
              <a:gd name="connsiteY10654" fmla="*/ 1101971 h 5359243"/>
              <a:gd name="connsiteX10655" fmla="*/ 5644268 w 8191242"/>
              <a:gd name="connsiteY10655" fmla="*/ 1107794 h 5359243"/>
              <a:gd name="connsiteX10656" fmla="*/ 5638411 w 8191242"/>
              <a:gd name="connsiteY10656" fmla="*/ 1115393 h 5359243"/>
              <a:gd name="connsiteX10657" fmla="*/ 5647506 w 8191242"/>
              <a:gd name="connsiteY10657" fmla="*/ 1112722 h 5359243"/>
              <a:gd name="connsiteX10658" fmla="*/ 5657400 w 8191242"/>
              <a:gd name="connsiteY10658" fmla="*/ 1110954 h 5359243"/>
              <a:gd name="connsiteX10659" fmla="*/ 5655781 w 8191242"/>
              <a:gd name="connsiteY10659" fmla="*/ 1109823 h 5359243"/>
              <a:gd name="connsiteX10660" fmla="*/ 5655051 w 8191242"/>
              <a:gd name="connsiteY10660" fmla="*/ 1101971 h 5359243"/>
              <a:gd name="connsiteX10661" fmla="*/ 4894960 w 8191242"/>
              <a:gd name="connsiteY10661" fmla="*/ 1093292 h 5359243"/>
              <a:gd name="connsiteX10662" fmla="*/ 4908064 w 8191242"/>
              <a:gd name="connsiteY10662" fmla="*/ 1121472 h 5359243"/>
              <a:gd name="connsiteX10663" fmla="*/ 4910610 w 8191242"/>
              <a:gd name="connsiteY10663" fmla="*/ 1125217 h 5359243"/>
              <a:gd name="connsiteX10664" fmla="*/ 4893953 w 8191242"/>
              <a:gd name="connsiteY10664" fmla="*/ 1115434 h 5359243"/>
              <a:gd name="connsiteX10665" fmla="*/ 4894960 w 8191242"/>
              <a:gd name="connsiteY10665" fmla="*/ 1093292 h 5359243"/>
              <a:gd name="connsiteX10666" fmla="*/ 5696665 w 8191242"/>
              <a:gd name="connsiteY10666" fmla="*/ 1089088 h 5359243"/>
              <a:gd name="connsiteX10667" fmla="*/ 5697110 w 8191242"/>
              <a:gd name="connsiteY10667" fmla="*/ 1091809 h 5359243"/>
              <a:gd name="connsiteX10668" fmla="*/ 5696792 w 8191242"/>
              <a:gd name="connsiteY10668" fmla="*/ 1090945 h 5359243"/>
              <a:gd name="connsiteX10669" fmla="*/ 5696665 w 8191242"/>
              <a:gd name="connsiteY10669" fmla="*/ 1089088 h 5359243"/>
              <a:gd name="connsiteX10670" fmla="*/ 5363248 w 8191242"/>
              <a:gd name="connsiteY10670" fmla="*/ 1088141 h 5359243"/>
              <a:gd name="connsiteX10671" fmla="*/ 5370993 w 8191242"/>
              <a:gd name="connsiteY10671" fmla="*/ 1126864 h 5359243"/>
              <a:gd name="connsiteX10672" fmla="*/ 5363248 w 8191242"/>
              <a:gd name="connsiteY10672" fmla="*/ 1088141 h 5359243"/>
              <a:gd name="connsiteX10673" fmla="*/ 6187108 w 8191242"/>
              <a:gd name="connsiteY10673" fmla="*/ 1087303 h 5359243"/>
              <a:gd name="connsiteX10674" fmla="*/ 6195187 w 8191242"/>
              <a:gd name="connsiteY10674" fmla="*/ 1127598 h 5359243"/>
              <a:gd name="connsiteX10675" fmla="*/ 6192157 w 8191242"/>
              <a:gd name="connsiteY10675" fmla="*/ 1136663 h 5359243"/>
              <a:gd name="connsiteX10676" fmla="*/ 6194884 w 8191242"/>
              <a:gd name="connsiteY10676" fmla="*/ 1150263 h 5359243"/>
              <a:gd name="connsiteX10677" fmla="*/ 6209006 w 8191242"/>
              <a:gd name="connsiteY10677" fmla="*/ 1151730 h 5359243"/>
              <a:gd name="connsiteX10678" fmla="*/ 6208312 w 8191242"/>
              <a:gd name="connsiteY10678" fmla="*/ 1149760 h 5359243"/>
              <a:gd name="connsiteX10679" fmla="*/ 6187108 w 8191242"/>
              <a:gd name="connsiteY10679" fmla="*/ 1087303 h 5359243"/>
              <a:gd name="connsiteX10680" fmla="*/ 1638221 w 8191242"/>
              <a:gd name="connsiteY10680" fmla="*/ 1076081 h 5359243"/>
              <a:gd name="connsiteX10681" fmla="*/ 1639736 w 8191242"/>
              <a:gd name="connsiteY10681" fmla="*/ 1082103 h 5359243"/>
              <a:gd name="connsiteX10682" fmla="*/ 1651850 w 8191242"/>
              <a:gd name="connsiteY10682" fmla="*/ 1093377 h 5359243"/>
              <a:gd name="connsiteX10683" fmla="*/ 1646802 w 8191242"/>
              <a:gd name="connsiteY10683" fmla="*/ 1095429 h 5359243"/>
              <a:gd name="connsiteX10684" fmla="*/ 1611467 w 8191242"/>
              <a:gd name="connsiteY10684" fmla="*/ 1109779 h 5359243"/>
              <a:gd name="connsiteX10685" fmla="*/ 1409550 w 8191242"/>
              <a:gd name="connsiteY10685" fmla="*/ 1208183 h 5359243"/>
              <a:gd name="connsiteX10686" fmla="*/ 1635696 w 8191242"/>
              <a:gd name="connsiteY10686" fmla="*/ 1093377 h 5359243"/>
              <a:gd name="connsiteX10687" fmla="*/ 1619544 w 8191242"/>
              <a:gd name="connsiteY10687" fmla="*/ 1093377 h 5359243"/>
              <a:gd name="connsiteX10688" fmla="*/ 1627620 w 8191242"/>
              <a:gd name="connsiteY10688" fmla="*/ 1076978 h 5359243"/>
              <a:gd name="connsiteX10689" fmla="*/ 1638221 w 8191242"/>
              <a:gd name="connsiteY10689" fmla="*/ 1076081 h 5359243"/>
              <a:gd name="connsiteX10690" fmla="*/ 6412665 w 8191242"/>
              <a:gd name="connsiteY10690" fmla="*/ 1070326 h 5359243"/>
              <a:gd name="connsiteX10691" fmla="*/ 6420410 w 8191242"/>
              <a:gd name="connsiteY10691" fmla="*/ 1078847 h 5359243"/>
              <a:gd name="connsiteX10692" fmla="*/ 6412328 w 8191242"/>
              <a:gd name="connsiteY10692" fmla="*/ 1071068 h 5359243"/>
              <a:gd name="connsiteX10693" fmla="*/ 5808574 w 8191242"/>
              <a:gd name="connsiteY10693" fmla="*/ 1068778 h 5359243"/>
              <a:gd name="connsiteX10694" fmla="*/ 5813771 w 8191242"/>
              <a:gd name="connsiteY10694" fmla="*/ 1071593 h 5359243"/>
              <a:gd name="connsiteX10695" fmla="*/ 5813854 w 8191242"/>
              <a:gd name="connsiteY10695" fmla="*/ 1072263 h 5359243"/>
              <a:gd name="connsiteX10696" fmla="*/ 5813854 w 8191242"/>
              <a:gd name="connsiteY10696" fmla="*/ 1071637 h 5359243"/>
              <a:gd name="connsiteX10697" fmla="*/ 5816440 w 8191242"/>
              <a:gd name="connsiteY10697" fmla="*/ 1073037 h 5359243"/>
              <a:gd name="connsiteX10698" fmla="*/ 5824063 w 8191242"/>
              <a:gd name="connsiteY10698" fmla="*/ 1111375 h 5359243"/>
              <a:gd name="connsiteX10699" fmla="*/ 5808574 w 8191242"/>
              <a:gd name="connsiteY10699" fmla="*/ 1068778 h 5359243"/>
              <a:gd name="connsiteX10700" fmla="*/ 6365067 w 8191242"/>
              <a:gd name="connsiteY10700" fmla="*/ 1067104 h 5359243"/>
              <a:gd name="connsiteX10701" fmla="*/ 6379749 w 8191242"/>
              <a:gd name="connsiteY10701" fmla="*/ 1069129 h 5359243"/>
              <a:gd name="connsiteX10702" fmla="*/ 6388141 w 8191242"/>
              <a:gd name="connsiteY10702" fmla="*/ 1150098 h 5359243"/>
              <a:gd name="connsiteX10703" fmla="*/ 6362969 w 8191242"/>
              <a:gd name="connsiteY10703" fmla="*/ 1077227 h 5359243"/>
              <a:gd name="connsiteX10704" fmla="*/ 6365067 w 8191242"/>
              <a:gd name="connsiteY10704" fmla="*/ 1067104 h 5359243"/>
              <a:gd name="connsiteX10705" fmla="*/ 4912555 w 8191242"/>
              <a:gd name="connsiteY10705" fmla="*/ 1062596 h 5359243"/>
              <a:gd name="connsiteX10706" fmla="*/ 4924285 w 8191242"/>
              <a:gd name="connsiteY10706" fmla="*/ 1072290 h 5359243"/>
              <a:gd name="connsiteX10707" fmla="*/ 4936733 w 8191242"/>
              <a:gd name="connsiteY10707" fmla="*/ 1094920 h 5359243"/>
              <a:gd name="connsiteX10708" fmla="*/ 4920136 w 8191242"/>
              <a:gd name="connsiteY10708" fmla="*/ 1094920 h 5359243"/>
              <a:gd name="connsiteX10709" fmla="*/ 4912877 w 8191242"/>
              <a:gd name="connsiteY10709" fmla="*/ 1070231 h 5359243"/>
              <a:gd name="connsiteX10710" fmla="*/ 6389430 w 8191242"/>
              <a:gd name="connsiteY10710" fmla="*/ 1061806 h 5359243"/>
              <a:gd name="connsiteX10711" fmla="*/ 6404920 w 8191242"/>
              <a:gd name="connsiteY10711" fmla="*/ 1063938 h 5359243"/>
              <a:gd name="connsiteX10712" fmla="*/ 6412328 w 8191242"/>
              <a:gd name="connsiteY10712" fmla="*/ 1071068 h 5359243"/>
              <a:gd name="connsiteX10713" fmla="*/ 6404920 w 8191242"/>
              <a:gd name="connsiteY10713" fmla="*/ 1087365 h 5359243"/>
              <a:gd name="connsiteX10714" fmla="*/ 6389430 w 8191242"/>
              <a:gd name="connsiteY10714" fmla="*/ 1087365 h 5359243"/>
              <a:gd name="connsiteX10715" fmla="*/ 6389430 w 8191242"/>
              <a:gd name="connsiteY10715" fmla="*/ 1061806 h 5359243"/>
              <a:gd name="connsiteX10716" fmla="*/ 4912516 w 8191242"/>
              <a:gd name="connsiteY10716" fmla="*/ 1061684 h 5359243"/>
              <a:gd name="connsiteX10717" fmla="*/ 4912555 w 8191242"/>
              <a:gd name="connsiteY10717" fmla="*/ 1062596 h 5359243"/>
              <a:gd name="connsiteX10718" fmla="*/ 4911837 w 8191242"/>
              <a:gd name="connsiteY10718" fmla="*/ 1062003 h 5359243"/>
              <a:gd name="connsiteX10719" fmla="*/ 5123161 w 8191242"/>
              <a:gd name="connsiteY10719" fmla="*/ 1061518 h 5359243"/>
              <a:gd name="connsiteX10720" fmla="*/ 5130906 w 8191242"/>
              <a:gd name="connsiteY10720" fmla="*/ 1061518 h 5359243"/>
              <a:gd name="connsiteX10721" fmla="*/ 5138651 w 8191242"/>
              <a:gd name="connsiteY10721" fmla="*/ 1069749 h 5359243"/>
              <a:gd name="connsiteX10722" fmla="*/ 5154140 w 8191242"/>
              <a:gd name="connsiteY10722" fmla="*/ 1119122 h 5359243"/>
              <a:gd name="connsiteX10723" fmla="*/ 5123161 w 8191242"/>
              <a:gd name="connsiteY10723" fmla="*/ 1061518 h 5359243"/>
              <a:gd name="connsiteX10724" fmla="*/ 5317060 w 8191242"/>
              <a:gd name="connsiteY10724" fmla="*/ 1057663 h 5359243"/>
              <a:gd name="connsiteX10725" fmla="*/ 5324525 w 8191242"/>
              <a:gd name="connsiteY10725" fmla="*/ 1061032 h 5359243"/>
              <a:gd name="connsiteX10726" fmla="*/ 5320008 w 8191242"/>
              <a:gd name="connsiteY10726" fmla="*/ 1065872 h 5359243"/>
              <a:gd name="connsiteX10727" fmla="*/ 4984648 w 8191242"/>
              <a:gd name="connsiteY10727" fmla="*/ 1055303 h 5359243"/>
              <a:gd name="connsiteX10728" fmla="*/ 5000733 w 8191242"/>
              <a:gd name="connsiteY10728" fmla="*/ 1103630 h 5359243"/>
              <a:gd name="connsiteX10729" fmla="*/ 4984648 w 8191242"/>
              <a:gd name="connsiteY10729" fmla="*/ 1063357 h 5359243"/>
              <a:gd name="connsiteX10730" fmla="*/ 4984648 w 8191242"/>
              <a:gd name="connsiteY10730" fmla="*/ 1055303 h 5359243"/>
              <a:gd name="connsiteX10731" fmla="*/ 5121202 w 8191242"/>
              <a:gd name="connsiteY10731" fmla="*/ 1054724 h 5359243"/>
              <a:gd name="connsiteX10732" fmla="*/ 5121224 w 8191242"/>
              <a:gd name="connsiteY10732" fmla="*/ 1054766 h 5359243"/>
              <a:gd name="connsiteX10733" fmla="*/ 5121193 w 8191242"/>
              <a:gd name="connsiteY10733" fmla="*/ 1054752 h 5359243"/>
              <a:gd name="connsiteX10734" fmla="*/ 5598216 w 8191242"/>
              <a:gd name="connsiteY10734" fmla="*/ 1054398 h 5359243"/>
              <a:gd name="connsiteX10735" fmla="*/ 5598865 w 8191242"/>
              <a:gd name="connsiteY10735" fmla="*/ 1061691 h 5359243"/>
              <a:gd name="connsiteX10736" fmla="*/ 5598216 w 8191242"/>
              <a:gd name="connsiteY10736" fmla="*/ 1062325 h 5359243"/>
              <a:gd name="connsiteX10737" fmla="*/ 5598216 w 8191242"/>
              <a:gd name="connsiteY10737" fmla="*/ 1054398 h 5359243"/>
              <a:gd name="connsiteX10738" fmla="*/ 5405846 w 8191242"/>
              <a:gd name="connsiteY10738" fmla="*/ 1053288 h 5359243"/>
              <a:gd name="connsiteX10739" fmla="*/ 5436825 w 8191242"/>
              <a:gd name="connsiteY10739" fmla="*/ 1111375 h 5359243"/>
              <a:gd name="connsiteX10740" fmla="*/ 5429080 w 8191242"/>
              <a:gd name="connsiteY10740" fmla="*/ 1111375 h 5359243"/>
              <a:gd name="connsiteX10741" fmla="*/ 5405846 w 8191242"/>
              <a:gd name="connsiteY10741" fmla="*/ 1053288 h 5359243"/>
              <a:gd name="connsiteX10742" fmla="*/ 5315489 w 8191242"/>
              <a:gd name="connsiteY10742" fmla="*/ 1053288 h 5359243"/>
              <a:gd name="connsiteX10743" fmla="*/ 5317060 w 8191242"/>
              <a:gd name="connsiteY10743" fmla="*/ 1057663 h 5359243"/>
              <a:gd name="connsiteX10744" fmla="*/ 5316478 w 8191242"/>
              <a:gd name="connsiteY10744" fmla="*/ 1057403 h 5359243"/>
              <a:gd name="connsiteX10745" fmla="*/ 5315489 w 8191242"/>
              <a:gd name="connsiteY10745" fmla="*/ 1055869 h 5359243"/>
              <a:gd name="connsiteX10746" fmla="*/ 1653050 w 8191242"/>
              <a:gd name="connsiteY10746" fmla="*/ 1050991 h 5359243"/>
              <a:gd name="connsiteX10747" fmla="*/ 1668997 w 8191242"/>
              <a:gd name="connsiteY10747" fmla="*/ 1054259 h 5359243"/>
              <a:gd name="connsiteX10748" fmla="*/ 1619209 w 8191242"/>
              <a:gd name="connsiteY10748" fmla="*/ 1080398 h 5359243"/>
              <a:gd name="connsiteX10749" fmla="*/ 1634767 w 8191242"/>
              <a:gd name="connsiteY10749" fmla="*/ 1054259 h 5359243"/>
              <a:gd name="connsiteX10750" fmla="*/ 1653050 w 8191242"/>
              <a:gd name="connsiteY10750" fmla="*/ 1050991 h 5359243"/>
              <a:gd name="connsiteX10751" fmla="*/ 6330202 w 8191242"/>
              <a:gd name="connsiteY10751" fmla="*/ 1050463 h 5359243"/>
              <a:gd name="connsiteX10752" fmla="*/ 6328760 w 8191242"/>
              <a:gd name="connsiteY10752" fmla="*/ 1057659 h 5359243"/>
              <a:gd name="connsiteX10753" fmla="*/ 6324433 w 8191242"/>
              <a:gd name="connsiteY10753" fmla="*/ 1055068 h 5359243"/>
              <a:gd name="connsiteX10754" fmla="*/ 5902594 w 8191242"/>
              <a:gd name="connsiteY10754" fmla="*/ 1048175 h 5359243"/>
              <a:gd name="connsiteX10755" fmla="*/ 5904960 w 8191242"/>
              <a:gd name="connsiteY10755" fmla="*/ 1053749 h 5359243"/>
              <a:gd name="connsiteX10756" fmla="*/ 5903660 w 8191242"/>
              <a:gd name="connsiteY10756" fmla="*/ 1055500 h 5359243"/>
              <a:gd name="connsiteX10757" fmla="*/ 6300198 w 8191242"/>
              <a:gd name="connsiteY10757" fmla="*/ 1047009 h 5359243"/>
              <a:gd name="connsiteX10758" fmla="*/ 6300198 w 8191242"/>
              <a:gd name="connsiteY10758" fmla="*/ 1071185 h 5359243"/>
              <a:gd name="connsiteX10759" fmla="*/ 6308277 w 8191242"/>
              <a:gd name="connsiteY10759" fmla="*/ 1095363 h 5359243"/>
              <a:gd name="connsiteX10760" fmla="*/ 6324433 w 8191242"/>
              <a:gd name="connsiteY10760" fmla="*/ 1119539 h 5359243"/>
              <a:gd name="connsiteX10761" fmla="*/ 6308277 w 8191242"/>
              <a:gd name="connsiteY10761" fmla="*/ 1119539 h 5359243"/>
              <a:gd name="connsiteX10762" fmla="*/ 6316312 w 8191242"/>
              <a:gd name="connsiteY10762" fmla="*/ 1134812 h 5359243"/>
              <a:gd name="connsiteX10763" fmla="*/ 6333040 w 8191242"/>
              <a:gd name="connsiteY10763" fmla="*/ 1133967 h 5359243"/>
              <a:gd name="connsiteX10764" fmla="*/ 6329481 w 8191242"/>
              <a:gd name="connsiteY10764" fmla="*/ 1116517 h 5359243"/>
              <a:gd name="connsiteX10765" fmla="*/ 6300198 w 8191242"/>
              <a:gd name="connsiteY10765" fmla="*/ 1047009 h 5359243"/>
              <a:gd name="connsiteX10766" fmla="*/ 4911837 w 8191242"/>
              <a:gd name="connsiteY10766" fmla="*/ 1045545 h 5359243"/>
              <a:gd name="connsiteX10767" fmla="*/ 4936733 w 8191242"/>
              <a:gd name="connsiteY10767" fmla="*/ 1062003 h 5359243"/>
              <a:gd name="connsiteX10768" fmla="*/ 4919229 w 8191242"/>
              <a:gd name="connsiteY10768" fmla="*/ 1058532 h 5359243"/>
              <a:gd name="connsiteX10769" fmla="*/ 4912516 w 8191242"/>
              <a:gd name="connsiteY10769" fmla="*/ 1061684 h 5359243"/>
              <a:gd name="connsiteX10770" fmla="*/ 5266440 w 8191242"/>
              <a:gd name="connsiteY10770" fmla="*/ 1045543 h 5359243"/>
              <a:gd name="connsiteX10771" fmla="*/ 5281930 w 8191242"/>
              <a:gd name="connsiteY10771" fmla="*/ 1045543 h 5359243"/>
              <a:gd name="connsiteX10772" fmla="*/ 5289675 w 8191242"/>
              <a:gd name="connsiteY10772" fmla="*/ 1080395 h 5359243"/>
              <a:gd name="connsiteX10773" fmla="*/ 5266440 w 8191242"/>
              <a:gd name="connsiteY10773" fmla="*/ 1045543 h 5359243"/>
              <a:gd name="connsiteX10774" fmla="*/ 5065076 w 8191242"/>
              <a:gd name="connsiteY10774" fmla="*/ 1045543 h 5359243"/>
              <a:gd name="connsiteX10775" fmla="*/ 5075724 w 8191242"/>
              <a:gd name="connsiteY10775" fmla="*/ 1060452 h 5359243"/>
              <a:gd name="connsiteX10776" fmla="*/ 5079788 w 8191242"/>
              <a:gd name="connsiteY10776" fmla="*/ 1083691 h 5359243"/>
              <a:gd name="connsiteX10777" fmla="*/ 5088310 w 8191242"/>
              <a:gd name="connsiteY10777" fmla="*/ 1068778 h 5359243"/>
              <a:gd name="connsiteX10778" fmla="*/ 5089294 w 8191242"/>
              <a:gd name="connsiteY10778" fmla="*/ 1071878 h 5359243"/>
              <a:gd name="connsiteX10779" fmla="*/ 5099622 w 8191242"/>
              <a:gd name="connsiteY10779" fmla="*/ 1081135 h 5359243"/>
              <a:gd name="connsiteX10780" fmla="*/ 5104766 w 8191242"/>
              <a:gd name="connsiteY10780" fmla="*/ 1079105 h 5359243"/>
              <a:gd name="connsiteX10781" fmla="*/ 5096536 w 8191242"/>
              <a:gd name="connsiteY10781" fmla="*/ 1046651 h 5359243"/>
              <a:gd name="connsiteX10782" fmla="*/ 5112994 w 8191242"/>
              <a:gd name="connsiteY10782" fmla="*/ 1062879 h 5359243"/>
              <a:gd name="connsiteX10783" fmla="*/ 5110938 w 8191242"/>
              <a:gd name="connsiteY10783" fmla="*/ 1049695 h 5359243"/>
              <a:gd name="connsiteX10784" fmla="*/ 5121193 w 8191242"/>
              <a:gd name="connsiteY10784" fmla="*/ 1054752 h 5359243"/>
              <a:gd name="connsiteX10785" fmla="*/ 5119424 w 8191242"/>
              <a:gd name="connsiteY10785" fmla="*/ 1059964 h 5359243"/>
              <a:gd name="connsiteX10786" fmla="*/ 5129452 w 8191242"/>
              <a:gd name="connsiteY10786" fmla="*/ 1096346 h 5359243"/>
              <a:gd name="connsiteX10787" fmla="*/ 5144183 w 8191242"/>
              <a:gd name="connsiteY10787" fmla="*/ 1139309 h 5359243"/>
              <a:gd name="connsiteX10788" fmla="*/ 5137682 w 8191242"/>
              <a:gd name="connsiteY10788" fmla="*/ 1152128 h 5359243"/>
              <a:gd name="connsiteX10789" fmla="*/ 5137682 w 8191242"/>
              <a:gd name="connsiteY10789" fmla="*/ 1135902 h 5359243"/>
              <a:gd name="connsiteX10790" fmla="*/ 5121224 w 8191242"/>
              <a:gd name="connsiteY10790" fmla="*/ 1111560 h 5359243"/>
              <a:gd name="connsiteX10791" fmla="*/ 5108494 w 8191242"/>
              <a:gd name="connsiteY10791" fmla="*/ 1102433 h 5359243"/>
              <a:gd name="connsiteX10792" fmla="*/ 5089704 w 8191242"/>
              <a:gd name="connsiteY10792" fmla="*/ 1073166 h 5359243"/>
              <a:gd name="connsiteX10793" fmla="*/ 5096056 w 8191242"/>
              <a:gd name="connsiteY10793" fmla="*/ 1093173 h 5359243"/>
              <a:gd name="connsiteX10794" fmla="*/ 5072822 w 8191242"/>
              <a:gd name="connsiteY10794" fmla="*/ 1101305 h 5359243"/>
              <a:gd name="connsiteX10795" fmla="*/ 5088310 w 8191242"/>
              <a:gd name="connsiteY10795" fmla="*/ 1141966 h 5359243"/>
              <a:gd name="connsiteX10796" fmla="*/ 5065076 w 8191242"/>
              <a:gd name="connsiteY10796" fmla="*/ 1085040 h 5359243"/>
              <a:gd name="connsiteX10797" fmla="*/ 5076692 w 8191242"/>
              <a:gd name="connsiteY10797" fmla="*/ 1089106 h 5359243"/>
              <a:gd name="connsiteX10798" fmla="*/ 5078880 w 8191242"/>
              <a:gd name="connsiteY10798" fmla="*/ 1085276 h 5359243"/>
              <a:gd name="connsiteX10799" fmla="*/ 5069916 w 8191242"/>
              <a:gd name="connsiteY10799" fmla="*/ 1070036 h 5359243"/>
              <a:gd name="connsiteX10800" fmla="*/ 5065076 w 8191242"/>
              <a:gd name="connsiteY10800" fmla="*/ 1045543 h 5359243"/>
              <a:gd name="connsiteX10801" fmla="*/ 5200133 w 8191242"/>
              <a:gd name="connsiteY10801" fmla="*/ 1043640 h 5359243"/>
              <a:gd name="connsiteX10802" fmla="*/ 5219972 w 8191242"/>
              <a:gd name="connsiteY10802" fmla="*/ 1047033 h 5359243"/>
              <a:gd name="connsiteX10803" fmla="*/ 5219972 w 8191242"/>
              <a:gd name="connsiteY10803" fmla="*/ 1055075 h 5359243"/>
              <a:gd name="connsiteX10804" fmla="*/ 5219972 w 8191242"/>
              <a:gd name="connsiteY10804" fmla="*/ 1071160 h 5359243"/>
              <a:gd name="connsiteX10805" fmla="*/ 5195076 w 8191242"/>
              <a:gd name="connsiteY10805" fmla="*/ 1055075 h 5359243"/>
              <a:gd name="connsiteX10806" fmla="*/ 5200133 w 8191242"/>
              <a:gd name="connsiteY10806" fmla="*/ 1043640 h 5359243"/>
              <a:gd name="connsiteX10807" fmla="*/ 6332510 w 8191242"/>
              <a:gd name="connsiteY10807" fmla="*/ 1038952 h 5359243"/>
              <a:gd name="connsiteX10808" fmla="*/ 6334529 w 8191242"/>
              <a:gd name="connsiteY10808" fmla="*/ 1047009 h 5359243"/>
              <a:gd name="connsiteX10809" fmla="*/ 6330202 w 8191242"/>
              <a:gd name="connsiteY10809" fmla="*/ 1050463 h 5359243"/>
              <a:gd name="connsiteX10810" fmla="*/ 5912858 w 8191242"/>
              <a:gd name="connsiteY10810" fmla="*/ 1038581 h 5359243"/>
              <a:gd name="connsiteX10811" fmla="*/ 5920011 w 8191242"/>
              <a:gd name="connsiteY10811" fmla="*/ 1039457 h 5359243"/>
              <a:gd name="connsiteX10812" fmla="*/ 5928187 w 8191242"/>
              <a:gd name="connsiteY10812" fmla="*/ 1071543 h 5359243"/>
              <a:gd name="connsiteX10813" fmla="*/ 5920011 w 8191242"/>
              <a:gd name="connsiteY10813" fmla="*/ 1103630 h 5359243"/>
              <a:gd name="connsiteX10814" fmla="*/ 5910814 w 8191242"/>
              <a:gd name="connsiteY10814" fmla="*/ 1067533 h 5359243"/>
              <a:gd name="connsiteX10815" fmla="*/ 5904960 w 8191242"/>
              <a:gd name="connsiteY10815" fmla="*/ 1053749 h 5359243"/>
              <a:gd name="connsiteX10816" fmla="*/ 5911837 w 8191242"/>
              <a:gd name="connsiteY10816" fmla="*/ 1044472 h 5359243"/>
              <a:gd name="connsiteX10817" fmla="*/ 5912858 w 8191242"/>
              <a:gd name="connsiteY10817" fmla="*/ 1038581 h 5359243"/>
              <a:gd name="connsiteX10818" fmla="*/ 5475549 w 8191242"/>
              <a:gd name="connsiteY10818" fmla="*/ 1037798 h 5359243"/>
              <a:gd name="connsiteX10819" fmla="*/ 5493622 w 8191242"/>
              <a:gd name="connsiteY10819" fmla="*/ 1068778 h 5359243"/>
              <a:gd name="connsiteX10820" fmla="*/ 5475549 w 8191242"/>
              <a:gd name="connsiteY10820" fmla="*/ 1037798 h 5359243"/>
              <a:gd name="connsiteX10821" fmla="*/ 5378738 w 8191242"/>
              <a:gd name="connsiteY10821" fmla="*/ 1037798 h 5359243"/>
              <a:gd name="connsiteX10822" fmla="*/ 5394227 w 8191242"/>
              <a:gd name="connsiteY10822" fmla="*/ 1079749 h 5359243"/>
              <a:gd name="connsiteX10823" fmla="*/ 5370993 w 8191242"/>
              <a:gd name="connsiteY10823" fmla="*/ 1079749 h 5359243"/>
              <a:gd name="connsiteX10824" fmla="*/ 5386483 w 8191242"/>
              <a:gd name="connsiteY10824" fmla="*/ 1054578 h 5359243"/>
              <a:gd name="connsiteX10825" fmla="*/ 5378738 w 8191242"/>
              <a:gd name="connsiteY10825" fmla="*/ 1037798 h 5359243"/>
              <a:gd name="connsiteX10826" fmla="*/ 5298211 w 8191242"/>
              <a:gd name="connsiteY10826" fmla="*/ 1032444 h 5359243"/>
              <a:gd name="connsiteX10827" fmla="*/ 5300383 w 8191242"/>
              <a:gd name="connsiteY10827" fmla="*/ 1032714 h 5359243"/>
              <a:gd name="connsiteX10828" fmla="*/ 5307584 w 8191242"/>
              <a:gd name="connsiteY10828" fmla="*/ 1043606 h 5359243"/>
              <a:gd name="connsiteX10829" fmla="*/ 5315489 w 8191242"/>
              <a:gd name="connsiteY10829" fmla="*/ 1055869 h 5359243"/>
              <a:gd name="connsiteX10830" fmla="*/ 5315489 w 8191242"/>
              <a:gd name="connsiteY10830" fmla="*/ 1061032 h 5359243"/>
              <a:gd name="connsiteX10831" fmla="*/ 5297417 w 8191242"/>
              <a:gd name="connsiteY10831" fmla="*/ 1037798 h 5359243"/>
              <a:gd name="connsiteX10832" fmla="*/ 5298211 w 8191242"/>
              <a:gd name="connsiteY10832" fmla="*/ 1032444 h 5359243"/>
              <a:gd name="connsiteX10833" fmla="*/ 2508530 w 8191242"/>
              <a:gd name="connsiteY10833" fmla="*/ 1030053 h 5359243"/>
              <a:gd name="connsiteX10834" fmla="*/ 2482971 w 8191242"/>
              <a:gd name="connsiteY10834" fmla="*/ 1053288 h 5359243"/>
              <a:gd name="connsiteX10835" fmla="*/ 2508530 w 8191242"/>
              <a:gd name="connsiteY10835" fmla="*/ 1030053 h 5359243"/>
              <a:gd name="connsiteX10836" fmla="*/ 6330617 w 8191242"/>
              <a:gd name="connsiteY10836" fmla="*/ 1028751 h 5359243"/>
              <a:gd name="connsiteX10837" fmla="*/ 6324433 w 8191242"/>
              <a:gd name="connsiteY10837" fmla="*/ 1030892 h 5359243"/>
              <a:gd name="connsiteX10838" fmla="*/ 6316354 w 8191242"/>
              <a:gd name="connsiteY10838" fmla="*/ 1071185 h 5359243"/>
              <a:gd name="connsiteX10839" fmla="*/ 6327463 w 8191242"/>
              <a:gd name="connsiteY10839" fmla="*/ 1064135 h 5359243"/>
              <a:gd name="connsiteX10840" fmla="*/ 6328760 w 8191242"/>
              <a:gd name="connsiteY10840" fmla="*/ 1057659 h 5359243"/>
              <a:gd name="connsiteX10841" fmla="*/ 6339579 w 8191242"/>
              <a:gd name="connsiteY10841" fmla="*/ 1064135 h 5359243"/>
              <a:gd name="connsiteX10842" fmla="*/ 6348666 w 8191242"/>
              <a:gd name="connsiteY10842" fmla="*/ 1079244 h 5359243"/>
              <a:gd name="connsiteX10843" fmla="*/ 6332510 w 8191242"/>
              <a:gd name="connsiteY10843" fmla="*/ 1079244 h 5359243"/>
              <a:gd name="connsiteX10844" fmla="*/ 6348666 w 8191242"/>
              <a:gd name="connsiteY10844" fmla="*/ 1095363 h 5359243"/>
              <a:gd name="connsiteX10845" fmla="*/ 6340588 w 8191242"/>
              <a:gd name="connsiteY10845" fmla="*/ 1087303 h 5359243"/>
              <a:gd name="connsiteX10846" fmla="*/ 6356744 w 8191242"/>
              <a:gd name="connsiteY10846" fmla="*/ 1135655 h 5359243"/>
              <a:gd name="connsiteX10847" fmla="*/ 6356744 w 8191242"/>
              <a:gd name="connsiteY10847" fmla="*/ 1143715 h 5359243"/>
              <a:gd name="connsiteX10848" fmla="*/ 6351695 w 8191242"/>
              <a:gd name="connsiteY10848" fmla="*/ 1148752 h 5359243"/>
              <a:gd name="connsiteX10849" fmla="*/ 6342537 w 8191242"/>
              <a:gd name="connsiteY10849" fmla="*/ 1137953 h 5359243"/>
              <a:gd name="connsiteX10850" fmla="*/ 6340588 w 8191242"/>
              <a:gd name="connsiteY10850" fmla="*/ 1138774 h 5359243"/>
              <a:gd name="connsiteX10851" fmla="*/ 6340588 w 8191242"/>
              <a:gd name="connsiteY10851" fmla="*/ 1148751 h 5359243"/>
              <a:gd name="connsiteX10852" fmla="*/ 6340588 w 8191242"/>
              <a:gd name="connsiteY10852" fmla="*/ 1167891 h 5359243"/>
              <a:gd name="connsiteX10853" fmla="*/ 6335413 w 8191242"/>
              <a:gd name="connsiteY10853" fmla="*/ 1145604 h 5359243"/>
              <a:gd name="connsiteX10854" fmla="*/ 6334540 w 8191242"/>
              <a:gd name="connsiteY10854" fmla="*/ 1141323 h 5359243"/>
              <a:gd name="connsiteX10855" fmla="*/ 6322287 w 8191242"/>
              <a:gd name="connsiteY10855" fmla="*/ 1146488 h 5359243"/>
              <a:gd name="connsiteX10856" fmla="*/ 6322414 w 8191242"/>
              <a:gd name="connsiteY10856" fmla="*/ 1146737 h 5359243"/>
              <a:gd name="connsiteX10857" fmla="*/ 6324433 w 8191242"/>
              <a:gd name="connsiteY10857" fmla="*/ 1167891 h 5359243"/>
              <a:gd name="connsiteX10858" fmla="*/ 6314231 w 8191242"/>
              <a:gd name="connsiteY10858" fmla="*/ 1149884 h 5359243"/>
              <a:gd name="connsiteX10859" fmla="*/ 6312493 w 8191242"/>
              <a:gd name="connsiteY10859" fmla="*/ 1150616 h 5359243"/>
              <a:gd name="connsiteX10860" fmla="*/ 6301714 w 8191242"/>
              <a:gd name="connsiteY10860" fmla="*/ 1152349 h 5359243"/>
              <a:gd name="connsiteX10861" fmla="*/ 6308277 w 8191242"/>
              <a:gd name="connsiteY10861" fmla="*/ 1159831 h 5359243"/>
              <a:gd name="connsiteX10862" fmla="*/ 6292119 w 8191242"/>
              <a:gd name="connsiteY10862" fmla="*/ 1159831 h 5359243"/>
              <a:gd name="connsiteX10863" fmla="*/ 6291630 w 8191242"/>
              <a:gd name="connsiteY10863" fmla="*/ 1153969 h 5359243"/>
              <a:gd name="connsiteX10864" fmla="*/ 6253775 w 8191242"/>
              <a:gd name="connsiteY10864" fmla="*/ 1160052 h 5359243"/>
              <a:gd name="connsiteX10865" fmla="*/ 6189010 w 8191242"/>
              <a:gd name="connsiteY10865" fmla="*/ 1167977 h 5359243"/>
              <a:gd name="connsiteX10866" fmla="*/ 6177791 w 8191242"/>
              <a:gd name="connsiteY10866" fmla="*/ 1170438 h 5359243"/>
              <a:gd name="connsiteX10867" fmla="*/ 6177902 w 8191242"/>
              <a:gd name="connsiteY10867" fmla="*/ 1173865 h 5359243"/>
              <a:gd name="connsiteX10868" fmla="*/ 6185055 w 8191242"/>
              <a:gd name="connsiteY10868" fmla="*/ 1199277 h 5359243"/>
              <a:gd name="connsiteX10869" fmla="*/ 6217755 w 8191242"/>
              <a:gd name="connsiteY10869" fmla="*/ 1215542 h 5359243"/>
              <a:gd name="connsiteX10870" fmla="*/ 6217755 w 8191242"/>
              <a:gd name="connsiteY10870" fmla="*/ 1207409 h 5359243"/>
              <a:gd name="connsiteX10871" fmla="*/ 6242280 w 8191242"/>
              <a:gd name="connsiteY10871" fmla="*/ 1207409 h 5359243"/>
              <a:gd name="connsiteX10872" fmla="*/ 6176881 w 8191242"/>
              <a:gd name="connsiteY10872" fmla="*/ 1223675 h 5359243"/>
              <a:gd name="connsiteX10873" fmla="*/ 6172792 w 8191242"/>
              <a:gd name="connsiteY10873" fmla="*/ 1217576 h 5359243"/>
              <a:gd name="connsiteX10874" fmla="*/ 6169901 w 8191242"/>
              <a:gd name="connsiteY10874" fmla="*/ 1204633 h 5359243"/>
              <a:gd name="connsiteX10875" fmla="*/ 6176881 w 8191242"/>
              <a:gd name="connsiteY10875" fmla="*/ 1215542 h 5359243"/>
              <a:gd name="connsiteX10876" fmla="*/ 6176241 w 8191242"/>
              <a:gd name="connsiteY10876" fmla="*/ 1195169 h 5359243"/>
              <a:gd name="connsiteX10877" fmla="*/ 6173921 w 8191242"/>
              <a:gd name="connsiteY10877" fmla="*/ 1197795 h 5359243"/>
              <a:gd name="connsiteX10878" fmla="*/ 6169015 w 8191242"/>
              <a:gd name="connsiteY10878" fmla="*/ 1200669 h 5359243"/>
              <a:gd name="connsiteX10879" fmla="*/ 6169901 w 8191242"/>
              <a:gd name="connsiteY10879" fmla="*/ 1204633 h 5359243"/>
              <a:gd name="connsiteX10880" fmla="*/ 6169726 w 8191242"/>
              <a:gd name="connsiteY10880" fmla="*/ 1204360 h 5359243"/>
              <a:gd name="connsiteX10881" fmla="*/ 6168987 w 8191242"/>
              <a:gd name="connsiteY10881" fmla="*/ 1200685 h 5359243"/>
              <a:gd name="connsiteX10882" fmla="*/ 6161037 w 8191242"/>
              <a:gd name="connsiteY10882" fmla="*/ 1205343 h 5359243"/>
              <a:gd name="connsiteX10883" fmla="*/ 6162332 w 8191242"/>
              <a:gd name="connsiteY10883" fmla="*/ 1216271 h 5359243"/>
              <a:gd name="connsiteX10884" fmla="*/ 6164831 w 8191242"/>
              <a:gd name="connsiteY10884" fmla="*/ 1216896 h 5359243"/>
              <a:gd name="connsiteX10885" fmla="*/ 6167063 w 8191242"/>
              <a:gd name="connsiteY10885" fmla="*/ 1220801 h 5359243"/>
              <a:gd name="connsiteX10886" fmla="*/ 6171244 w 8191242"/>
              <a:gd name="connsiteY10886" fmla="*/ 1222328 h 5359243"/>
              <a:gd name="connsiteX10887" fmla="*/ 6177166 w 8191242"/>
              <a:gd name="connsiteY10887" fmla="*/ 1229500 h 5359243"/>
              <a:gd name="connsiteX10888" fmla="*/ 6246720 w 8191242"/>
              <a:gd name="connsiteY10888" fmla="*/ 1211383 h 5359243"/>
              <a:gd name="connsiteX10889" fmla="*/ 6248170 w 8191242"/>
              <a:gd name="connsiteY10889" fmla="*/ 1211125 h 5359243"/>
              <a:gd name="connsiteX10890" fmla="*/ 6242277 w 8191242"/>
              <a:gd name="connsiteY10890" fmla="*/ 1205845 h 5359243"/>
              <a:gd name="connsiteX10891" fmla="*/ 6226789 w 8191242"/>
              <a:gd name="connsiteY10891" fmla="*/ 1198504 h 5359243"/>
              <a:gd name="connsiteX10892" fmla="*/ 6225820 w 8191242"/>
              <a:gd name="connsiteY10892" fmla="*/ 1188802 h 5359243"/>
              <a:gd name="connsiteX10893" fmla="*/ 6235501 w 8191242"/>
              <a:gd name="connsiteY10893" fmla="*/ 1191425 h 5359243"/>
              <a:gd name="connsiteX10894" fmla="*/ 6235412 w 8191242"/>
              <a:gd name="connsiteY10894" fmla="*/ 1190508 h 5359243"/>
              <a:gd name="connsiteX10895" fmla="*/ 6246152 w 8191242"/>
              <a:gd name="connsiteY10895" fmla="*/ 1195357 h 5359243"/>
              <a:gd name="connsiteX10896" fmla="*/ 6257767 w 8191242"/>
              <a:gd name="connsiteY10896" fmla="*/ 1206895 h 5359243"/>
              <a:gd name="connsiteX10897" fmla="*/ 6249909 w 8191242"/>
              <a:gd name="connsiteY10897" fmla="*/ 1210815 h 5359243"/>
              <a:gd name="connsiteX10898" fmla="*/ 6264703 w 8191242"/>
              <a:gd name="connsiteY10898" fmla="*/ 1208182 h 5359243"/>
              <a:gd name="connsiteX10899" fmla="*/ 6263792 w 8191242"/>
              <a:gd name="connsiteY10899" fmla="*/ 1203871 h 5359243"/>
              <a:gd name="connsiteX10900" fmla="*/ 6250023 w 8191242"/>
              <a:gd name="connsiteY10900" fmla="*/ 1191035 h 5359243"/>
              <a:gd name="connsiteX10901" fmla="*/ 6250023 w 8191242"/>
              <a:gd name="connsiteY10901" fmla="*/ 1182736 h 5359243"/>
              <a:gd name="connsiteX10902" fmla="*/ 6266341 w 8191242"/>
              <a:gd name="connsiteY10902" fmla="*/ 1166142 h 5359243"/>
              <a:gd name="connsiteX10903" fmla="*/ 6258182 w 8191242"/>
              <a:gd name="connsiteY10903" fmla="*/ 1174440 h 5359243"/>
              <a:gd name="connsiteX10904" fmla="*/ 6364259 w 8191242"/>
              <a:gd name="connsiteY10904" fmla="*/ 1174440 h 5359243"/>
              <a:gd name="connsiteX10905" fmla="*/ 6380578 w 8191242"/>
              <a:gd name="connsiteY10905" fmla="*/ 1191035 h 5359243"/>
              <a:gd name="connsiteX10906" fmla="*/ 6413217 w 8191242"/>
              <a:gd name="connsiteY10906" fmla="*/ 1182736 h 5359243"/>
              <a:gd name="connsiteX10907" fmla="*/ 6413217 w 8191242"/>
              <a:gd name="connsiteY10907" fmla="*/ 1157843 h 5359243"/>
              <a:gd name="connsiteX10908" fmla="*/ 6439736 w 8191242"/>
              <a:gd name="connsiteY10908" fmla="*/ 1168215 h 5359243"/>
              <a:gd name="connsiteX10909" fmla="*/ 6453635 w 8191242"/>
              <a:gd name="connsiteY10909" fmla="*/ 1167471 h 5359243"/>
              <a:gd name="connsiteX10910" fmla="*/ 6450650 w 8191242"/>
              <a:gd name="connsiteY10910" fmla="*/ 1137670 h 5359243"/>
              <a:gd name="connsiteX10911" fmla="*/ 6429445 w 8191242"/>
              <a:gd name="connsiteY10911" fmla="*/ 1119539 h 5359243"/>
              <a:gd name="connsiteX10912" fmla="*/ 6428098 w 8191242"/>
              <a:gd name="connsiteY10912" fmla="*/ 1111487 h 5359243"/>
              <a:gd name="connsiteX10913" fmla="*/ 6425251 w 8191242"/>
              <a:gd name="connsiteY10913" fmla="*/ 1117183 h 5359243"/>
              <a:gd name="connsiteX10914" fmla="*/ 6428155 w 8191242"/>
              <a:gd name="connsiteY10914" fmla="*/ 1134609 h 5359243"/>
              <a:gd name="connsiteX10915" fmla="*/ 6404920 w 8191242"/>
              <a:gd name="connsiteY10915" fmla="*/ 1095885 h 5359243"/>
              <a:gd name="connsiteX10916" fmla="*/ 6412665 w 8191242"/>
              <a:gd name="connsiteY10916" fmla="*/ 1111375 h 5359243"/>
              <a:gd name="connsiteX10917" fmla="*/ 6412665 w 8191242"/>
              <a:gd name="connsiteY10917" fmla="*/ 1095885 h 5359243"/>
              <a:gd name="connsiteX10918" fmla="*/ 6423315 w 8191242"/>
              <a:gd name="connsiteY10918" fmla="*/ 1094917 h 5359243"/>
              <a:gd name="connsiteX10919" fmla="*/ 6427981 w 8191242"/>
              <a:gd name="connsiteY10919" fmla="*/ 1110787 h 5359243"/>
              <a:gd name="connsiteX10920" fmla="*/ 6421366 w 8191242"/>
              <a:gd name="connsiteY10920" fmla="*/ 1071185 h 5359243"/>
              <a:gd name="connsiteX10921" fmla="*/ 6437521 w 8191242"/>
              <a:gd name="connsiteY10921" fmla="*/ 1030892 h 5359243"/>
              <a:gd name="connsiteX10922" fmla="*/ 6389055 w 8191242"/>
              <a:gd name="connsiteY10922" fmla="*/ 1030892 h 5359243"/>
              <a:gd name="connsiteX10923" fmla="*/ 6397134 w 8191242"/>
              <a:gd name="connsiteY10923" fmla="*/ 1047009 h 5359243"/>
              <a:gd name="connsiteX10924" fmla="*/ 6364821 w 8191242"/>
              <a:gd name="connsiteY10924" fmla="*/ 1063128 h 5359243"/>
              <a:gd name="connsiteX10925" fmla="*/ 6348666 w 8191242"/>
              <a:gd name="connsiteY10925" fmla="*/ 1055068 h 5359243"/>
              <a:gd name="connsiteX10926" fmla="*/ 6356744 w 8191242"/>
              <a:gd name="connsiteY10926" fmla="*/ 1038952 h 5359243"/>
              <a:gd name="connsiteX10927" fmla="*/ 6330617 w 8191242"/>
              <a:gd name="connsiteY10927" fmla="*/ 1028751 h 5359243"/>
              <a:gd name="connsiteX10928" fmla="*/ 5851303 w 8191242"/>
              <a:gd name="connsiteY10928" fmla="*/ 1028173 h 5359243"/>
              <a:gd name="connsiteX10929" fmla="*/ 5870531 w 8191242"/>
              <a:gd name="connsiteY10929" fmla="*/ 1047868 h 5359243"/>
              <a:gd name="connsiteX10930" fmla="*/ 5854340 w 8191242"/>
              <a:gd name="connsiteY10930" fmla="*/ 1047868 h 5359243"/>
              <a:gd name="connsiteX10931" fmla="*/ 5846241 w 8191242"/>
              <a:gd name="connsiteY10931" fmla="*/ 1031603 h 5359243"/>
              <a:gd name="connsiteX10932" fmla="*/ 5838145 w 8191242"/>
              <a:gd name="connsiteY10932" fmla="*/ 1039735 h 5359243"/>
              <a:gd name="connsiteX10933" fmla="*/ 5830047 w 8191242"/>
              <a:gd name="connsiteY10933" fmla="*/ 1064131 h 5359243"/>
              <a:gd name="connsiteX10934" fmla="*/ 5813854 w 8191242"/>
              <a:gd name="connsiteY10934" fmla="*/ 1039735 h 5359243"/>
              <a:gd name="connsiteX10935" fmla="*/ 5813854 w 8191242"/>
              <a:gd name="connsiteY10935" fmla="*/ 1052949 h 5359243"/>
              <a:gd name="connsiteX10936" fmla="*/ 5813854 w 8191242"/>
              <a:gd name="connsiteY10936" fmla="*/ 1071637 h 5359243"/>
              <a:gd name="connsiteX10937" fmla="*/ 5813771 w 8191242"/>
              <a:gd name="connsiteY10937" fmla="*/ 1071593 h 5359243"/>
              <a:gd name="connsiteX10938" fmla="*/ 5812842 w 8191242"/>
              <a:gd name="connsiteY10938" fmla="*/ 1064131 h 5359243"/>
              <a:gd name="connsiteX10939" fmla="*/ 5805756 w 8191242"/>
              <a:gd name="connsiteY10939" fmla="*/ 1055998 h 5359243"/>
              <a:gd name="connsiteX10940" fmla="*/ 5781466 w 8191242"/>
              <a:gd name="connsiteY10940" fmla="*/ 1039735 h 5359243"/>
              <a:gd name="connsiteX10941" fmla="*/ 5789564 w 8191242"/>
              <a:gd name="connsiteY10941" fmla="*/ 1055998 h 5359243"/>
              <a:gd name="connsiteX10942" fmla="*/ 5797660 w 8191242"/>
              <a:gd name="connsiteY10942" fmla="*/ 1039735 h 5359243"/>
              <a:gd name="connsiteX10943" fmla="*/ 5805756 w 8191242"/>
              <a:gd name="connsiteY10943" fmla="*/ 1031603 h 5359243"/>
              <a:gd name="connsiteX10944" fmla="*/ 5851303 w 8191242"/>
              <a:gd name="connsiteY10944" fmla="*/ 1028173 h 5359243"/>
              <a:gd name="connsiteX10945" fmla="*/ 5112994 w 8191242"/>
              <a:gd name="connsiteY10945" fmla="*/ 1022311 h 5359243"/>
              <a:gd name="connsiteX10946" fmla="*/ 5129452 w 8191242"/>
              <a:gd name="connsiteY10946" fmla="*/ 1030424 h 5359243"/>
              <a:gd name="connsiteX10947" fmla="*/ 5121202 w 8191242"/>
              <a:gd name="connsiteY10947" fmla="*/ 1054724 h 5359243"/>
              <a:gd name="connsiteX10948" fmla="*/ 5112994 w 8191242"/>
              <a:gd name="connsiteY10948" fmla="*/ 1038537 h 5359243"/>
              <a:gd name="connsiteX10949" fmla="*/ 5112994 w 8191242"/>
              <a:gd name="connsiteY10949" fmla="*/ 1022311 h 5359243"/>
              <a:gd name="connsiteX10950" fmla="*/ 5235462 w 8191242"/>
              <a:gd name="connsiteY10950" fmla="*/ 1022309 h 5359243"/>
              <a:gd name="connsiteX10951" fmla="*/ 5243206 w 8191242"/>
              <a:gd name="connsiteY10951" fmla="*/ 1045543 h 5359243"/>
              <a:gd name="connsiteX10952" fmla="*/ 5227716 w 8191242"/>
              <a:gd name="connsiteY10952" fmla="*/ 1053288 h 5359243"/>
              <a:gd name="connsiteX10953" fmla="*/ 5219972 w 8191242"/>
              <a:gd name="connsiteY10953" fmla="*/ 1030053 h 5359243"/>
              <a:gd name="connsiteX10954" fmla="*/ 5235462 w 8191242"/>
              <a:gd name="connsiteY10954" fmla="*/ 1045543 h 5359243"/>
              <a:gd name="connsiteX10955" fmla="*/ 5235462 w 8191242"/>
              <a:gd name="connsiteY10955" fmla="*/ 1022309 h 5359243"/>
              <a:gd name="connsiteX10956" fmla="*/ 5500073 w 8191242"/>
              <a:gd name="connsiteY10956" fmla="*/ 1019453 h 5359243"/>
              <a:gd name="connsiteX10957" fmla="*/ 5502332 w 8191242"/>
              <a:gd name="connsiteY10957" fmla="*/ 1020737 h 5359243"/>
              <a:gd name="connsiteX10958" fmla="*/ 5500073 w 8191242"/>
              <a:gd name="connsiteY10958" fmla="*/ 1031024 h 5359243"/>
              <a:gd name="connsiteX10959" fmla="*/ 5518144 w 8191242"/>
              <a:gd name="connsiteY10959" fmla="*/ 1031024 h 5359243"/>
              <a:gd name="connsiteX10960" fmla="*/ 5500073 w 8191242"/>
              <a:gd name="connsiteY10960" fmla="*/ 1072168 h 5359243"/>
              <a:gd name="connsiteX10961" fmla="*/ 5491035 w 8191242"/>
              <a:gd name="connsiteY10961" fmla="*/ 1022794 h 5359243"/>
              <a:gd name="connsiteX10962" fmla="*/ 5500073 w 8191242"/>
              <a:gd name="connsiteY10962" fmla="*/ 1019453 h 5359243"/>
              <a:gd name="connsiteX10963" fmla="*/ 5957971 w 8191242"/>
              <a:gd name="connsiteY10963" fmla="*/ 1018269 h 5359243"/>
              <a:gd name="connsiteX10964" fmla="*/ 5961520 w 8191242"/>
              <a:gd name="connsiteY10964" fmla="*/ 1020671 h 5359243"/>
              <a:gd name="connsiteX10965" fmla="*/ 5960888 w 8191242"/>
              <a:gd name="connsiteY10965" fmla="*/ 1022309 h 5359243"/>
              <a:gd name="connsiteX10966" fmla="*/ 5676910 w 8191242"/>
              <a:gd name="connsiteY10966" fmla="*/ 1014564 h 5359243"/>
              <a:gd name="connsiteX10967" fmla="*/ 5676910 w 8191242"/>
              <a:gd name="connsiteY10967" fmla="*/ 1018435 h 5359243"/>
              <a:gd name="connsiteX10968" fmla="*/ 5676910 w 8191242"/>
              <a:gd name="connsiteY10968" fmla="*/ 1045543 h 5359243"/>
              <a:gd name="connsiteX10969" fmla="*/ 5676910 w 8191242"/>
              <a:gd name="connsiteY10969" fmla="*/ 1014564 h 5359243"/>
              <a:gd name="connsiteX10970" fmla="*/ 5250950 w 8191242"/>
              <a:gd name="connsiteY10970" fmla="*/ 1014564 h 5359243"/>
              <a:gd name="connsiteX10971" fmla="*/ 5258696 w 8191242"/>
              <a:gd name="connsiteY10971" fmla="*/ 1037798 h 5359243"/>
              <a:gd name="connsiteX10972" fmla="*/ 5250950 w 8191242"/>
              <a:gd name="connsiteY10972" fmla="*/ 1014564 h 5359243"/>
              <a:gd name="connsiteX10973" fmla="*/ 1781298 w 8191242"/>
              <a:gd name="connsiteY10973" fmla="*/ 1014564 h 5359243"/>
              <a:gd name="connsiteX10974" fmla="*/ 1750319 w 8191242"/>
              <a:gd name="connsiteY10974" fmla="*/ 1045543 h 5359243"/>
              <a:gd name="connsiteX10975" fmla="*/ 1781298 w 8191242"/>
              <a:gd name="connsiteY10975" fmla="*/ 1014564 h 5359243"/>
              <a:gd name="connsiteX10976" fmla="*/ 5165904 w 8191242"/>
              <a:gd name="connsiteY10976" fmla="*/ 1014359 h 5359243"/>
              <a:gd name="connsiteX10977" fmla="*/ 5195076 w 8191242"/>
              <a:gd name="connsiteY10977" fmla="*/ 1055075 h 5359243"/>
              <a:gd name="connsiteX10978" fmla="*/ 5203375 w 8191242"/>
              <a:gd name="connsiteY10978" fmla="*/ 1087245 h 5359243"/>
              <a:gd name="connsiteX10979" fmla="*/ 5186778 w 8191242"/>
              <a:gd name="connsiteY10979" fmla="*/ 1071160 h 5359243"/>
              <a:gd name="connsiteX10980" fmla="*/ 5178480 w 8191242"/>
              <a:gd name="connsiteY10980" fmla="*/ 1063118 h 5359243"/>
              <a:gd name="connsiteX10981" fmla="*/ 5186778 w 8191242"/>
              <a:gd name="connsiteY10981" fmla="*/ 1095290 h 5359243"/>
              <a:gd name="connsiteX10982" fmla="*/ 5170183 w 8191242"/>
              <a:gd name="connsiteY10982" fmla="*/ 1063118 h 5359243"/>
              <a:gd name="connsiteX10983" fmla="*/ 5186778 w 8191242"/>
              <a:gd name="connsiteY10983" fmla="*/ 1047033 h 5359243"/>
              <a:gd name="connsiteX10984" fmla="*/ 5161885 w 8191242"/>
              <a:gd name="connsiteY10984" fmla="*/ 1014862 h 5359243"/>
              <a:gd name="connsiteX10985" fmla="*/ 5165904 w 8191242"/>
              <a:gd name="connsiteY10985" fmla="*/ 1014359 h 5359243"/>
              <a:gd name="connsiteX10986" fmla="*/ 5752487 w 8191242"/>
              <a:gd name="connsiteY10986" fmla="*/ 1006822 h 5359243"/>
              <a:gd name="connsiteX10987" fmla="*/ 5793084 w 8191242"/>
              <a:gd name="connsiteY10987" fmla="*/ 1078183 h 5359243"/>
              <a:gd name="connsiteX10988" fmla="*/ 5784966 w 8191242"/>
              <a:gd name="connsiteY10988" fmla="*/ 1094044 h 5359243"/>
              <a:gd name="connsiteX10989" fmla="*/ 5784966 w 8191242"/>
              <a:gd name="connsiteY10989" fmla="*/ 1078183 h 5359243"/>
              <a:gd name="connsiteX10990" fmla="*/ 5760607 w 8191242"/>
              <a:gd name="connsiteY10990" fmla="*/ 1070256 h 5359243"/>
              <a:gd name="connsiteX10991" fmla="*/ 5760607 w 8191242"/>
              <a:gd name="connsiteY10991" fmla="*/ 1062325 h 5359243"/>
              <a:gd name="connsiteX10992" fmla="*/ 5752487 w 8191242"/>
              <a:gd name="connsiteY10992" fmla="*/ 1054398 h 5359243"/>
              <a:gd name="connsiteX10993" fmla="*/ 5768725 w 8191242"/>
              <a:gd name="connsiteY10993" fmla="*/ 1062325 h 5359243"/>
              <a:gd name="connsiteX10994" fmla="*/ 5752487 w 8191242"/>
              <a:gd name="connsiteY10994" fmla="*/ 1006822 h 5359243"/>
              <a:gd name="connsiteX10995" fmla="*/ 5704018 w 8191242"/>
              <a:gd name="connsiteY10995" fmla="*/ 1006819 h 5359243"/>
              <a:gd name="connsiteX10996" fmla="*/ 5719507 w 8191242"/>
              <a:gd name="connsiteY10996" fmla="*/ 1045543 h 5359243"/>
              <a:gd name="connsiteX10997" fmla="*/ 5704018 w 8191242"/>
              <a:gd name="connsiteY10997" fmla="*/ 1006819 h 5359243"/>
              <a:gd name="connsiteX10998" fmla="*/ 5969146 w 8191242"/>
              <a:gd name="connsiteY10998" fmla="*/ 1004882 h 5359243"/>
              <a:gd name="connsiteX10999" fmla="*/ 5977668 w 8191242"/>
              <a:gd name="connsiteY10999" fmla="*/ 1006819 h 5359243"/>
              <a:gd name="connsiteX11000" fmla="*/ 5977668 w 8191242"/>
              <a:gd name="connsiteY11000" fmla="*/ 1053288 h 5359243"/>
              <a:gd name="connsiteX11001" fmla="*/ 5968228 w 8191242"/>
              <a:gd name="connsiteY11001" fmla="*/ 1025214 h 5359243"/>
              <a:gd name="connsiteX11002" fmla="*/ 5961520 w 8191242"/>
              <a:gd name="connsiteY11002" fmla="*/ 1020671 h 5359243"/>
              <a:gd name="connsiteX11003" fmla="*/ 5966130 w 8191242"/>
              <a:gd name="connsiteY11003" fmla="*/ 1008756 h 5359243"/>
              <a:gd name="connsiteX11004" fmla="*/ 5969146 w 8191242"/>
              <a:gd name="connsiteY11004" fmla="*/ 1004882 h 5359243"/>
              <a:gd name="connsiteX11005" fmla="*/ 1769474 w 8191242"/>
              <a:gd name="connsiteY11005" fmla="*/ 1000526 h 5359243"/>
              <a:gd name="connsiteX11006" fmla="*/ 1789043 w 8191242"/>
              <a:gd name="connsiteY11006" fmla="*/ 1006819 h 5359243"/>
              <a:gd name="connsiteX11007" fmla="*/ 1707722 w 8191242"/>
              <a:gd name="connsiteY11007" fmla="*/ 1022309 h 5359243"/>
              <a:gd name="connsiteX11008" fmla="*/ 1769474 w 8191242"/>
              <a:gd name="connsiteY11008" fmla="*/ 1000526 h 5359243"/>
              <a:gd name="connsiteX11009" fmla="*/ 5944106 w 8191242"/>
              <a:gd name="connsiteY11009" fmla="*/ 999074 h 5359243"/>
              <a:gd name="connsiteX11010" fmla="*/ 5957971 w 8191242"/>
              <a:gd name="connsiteY11010" fmla="*/ 1018269 h 5359243"/>
              <a:gd name="connsiteX11011" fmla="*/ 5952497 w 8191242"/>
              <a:gd name="connsiteY11011" fmla="*/ 1014564 h 5359243"/>
              <a:gd name="connsiteX11012" fmla="*/ 5944106 w 8191242"/>
              <a:gd name="connsiteY11012" fmla="*/ 999074 h 5359243"/>
              <a:gd name="connsiteX11013" fmla="*/ 5580102 w 8191242"/>
              <a:gd name="connsiteY11013" fmla="*/ 999074 h 5359243"/>
              <a:gd name="connsiteX11014" fmla="*/ 5587846 w 8191242"/>
              <a:gd name="connsiteY11014" fmla="*/ 1022309 h 5359243"/>
              <a:gd name="connsiteX11015" fmla="*/ 5587846 w 8191242"/>
              <a:gd name="connsiteY11015" fmla="*/ 1030053 h 5359243"/>
              <a:gd name="connsiteX11016" fmla="*/ 5572357 w 8191242"/>
              <a:gd name="connsiteY11016" fmla="*/ 1006819 h 5359243"/>
              <a:gd name="connsiteX11017" fmla="*/ 5580102 w 8191242"/>
              <a:gd name="connsiteY11017" fmla="*/ 999074 h 5359243"/>
              <a:gd name="connsiteX11018" fmla="*/ 5370993 w 8191242"/>
              <a:gd name="connsiteY11018" fmla="*/ 999074 h 5359243"/>
              <a:gd name="connsiteX11019" fmla="*/ 5370993 w 8191242"/>
              <a:gd name="connsiteY11019" fmla="*/ 1030053 h 5359243"/>
              <a:gd name="connsiteX11020" fmla="*/ 5370993 w 8191242"/>
              <a:gd name="connsiteY11020" fmla="*/ 999074 h 5359243"/>
              <a:gd name="connsiteX11021" fmla="*/ 5887312 w 8191242"/>
              <a:gd name="connsiteY11021" fmla="*/ 991330 h 5359243"/>
              <a:gd name="connsiteX11022" fmla="*/ 5898552 w 8191242"/>
              <a:gd name="connsiteY11022" fmla="*/ 1020406 h 5359243"/>
              <a:gd name="connsiteX11023" fmla="*/ 5902594 w 8191242"/>
              <a:gd name="connsiteY11023" fmla="*/ 1048175 h 5359243"/>
              <a:gd name="connsiteX11024" fmla="*/ 5895486 w 8191242"/>
              <a:gd name="connsiteY11024" fmla="*/ 1031436 h 5359243"/>
              <a:gd name="connsiteX11025" fmla="*/ 5887312 w 8191242"/>
              <a:gd name="connsiteY11025" fmla="*/ 1047480 h 5359243"/>
              <a:gd name="connsiteX11026" fmla="*/ 5870961 w 8191242"/>
              <a:gd name="connsiteY11026" fmla="*/ 1039457 h 5359243"/>
              <a:gd name="connsiteX11027" fmla="*/ 5887312 w 8191242"/>
              <a:gd name="connsiteY11027" fmla="*/ 991330 h 5359243"/>
              <a:gd name="connsiteX11028" fmla="*/ 5676910 w 8191242"/>
              <a:gd name="connsiteY11028" fmla="*/ 991330 h 5359243"/>
              <a:gd name="connsiteX11029" fmla="*/ 5676910 w 8191242"/>
              <a:gd name="connsiteY11029" fmla="*/ 1014564 h 5359243"/>
              <a:gd name="connsiteX11030" fmla="*/ 5669165 w 8191242"/>
              <a:gd name="connsiteY11030" fmla="*/ 1022309 h 5359243"/>
              <a:gd name="connsiteX11031" fmla="*/ 5661421 w 8191242"/>
              <a:gd name="connsiteY11031" fmla="*/ 999074 h 5359243"/>
              <a:gd name="connsiteX11032" fmla="*/ 5676910 w 8191242"/>
              <a:gd name="connsiteY11032" fmla="*/ 991330 h 5359243"/>
              <a:gd name="connsiteX11033" fmla="*/ 2606114 w 8191242"/>
              <a:gd name="connsiteY11033" fmla="*/ 991330 h 5359243"/>
              <a:gd name="connsiteX11034" fmla="*/ 2613859 w 8191242"/>
              <a:gd name="connsiteY11034" fmla="*/ 1006819 h 5359243"/>
              <a:gd name="connsiteX11035" fmla="*/ 2590625 w 8191242"/>
              <a:gd name="connsiteY11035" fmla="*/ 1014564 h 5359243"/>
              <a:gd name="connsiteX11036" fmla="*/ 2606114 w 8191242"/>
              <a:gd name="connsiteY11036" fmla="*/ 991330 h 5359243"/>
              <a:gd name="connsiteX11037" fmla="*/ 5923412 w 8191242"/>
              <a:gd name="connsiteY11037" fmla="*/ 990724 h 5359243"/>
              <a:gd name="connsiteX11038" fmla="*/ 5944106 w 8191242"/>
              <a:gd name="connsiteY11038" fmla="*/ 1022309 h 5359243"/>
              <a:gd name="connsiteX11039" fmla="*/ 5951851 w 8191242"/>
              <a:gd name="connsiteY11039" fmla="*/ 1053288 h 5359243"/>
              <a:gd name="connsiteX11040" fmla="*/ 5928616 w 8191242"/>
              <a:gd name="connsiteY11040" fmla="*/ 1061032 h 5359243"/>
              <a:gd name="connsiteX11041" fmla="*/ 5920872 w 8191242"/>
              <a:gd name="connsiteY11041" fmla="*/ 1030053 h 5359243"/>
              <a:gd name="connsiteX11042" fmla="*/ 5920872 w 8191242"/>
              <a:gd name="connsiteY11042" fmla="*/ 991330 h 5359243"/>
              <a:gd name="connsiteX11043" fmla="*/ 5923412 w 8191242"/>
              <a:gd name="connsiteY11043" fmla="*/ 990724 h 5359243"/>
              <a:gd name="connsiteX11044" fmla="*/ 5593682 w 8191242"/>
              <a:gd name="connsiteY11044" fmla="*/ 987700 h 5359243"/>
              <a:gd name="connsiteX11045" fmla="*/ 5605661 w 8191242"/>
              <a:gd name="connsiteY11045" fmla="*/ 1013510 h 5359243"/>
              <a:gd name="connsiteX11046" fmla="*/ 5605661 w 8191242"/>
              <a:gd name="connsiteY11046" fmla="*/ 1037801 h 5359243"/>
              <a:gd name="connsiteX11047" fmla="*/ 5593682 w 8191242"/>
              <a:gd name="connsiteY11047" fmla="*/ 987700 h 5359243"/>
              <a:gd name="connsiteX11048" fmla="*/ 5638186 w 8191242"/>
              <a:gd name="connsiteY11048" fmla="*/ 983584 h 5359243"/>
              <a:gd name="connsiteX11049" fmla="*/ 5653675 w 8191242"/>
              <a:gd name="connsiteY11049" fmla="*/ 999074 h 5359243"/>
              <a:gd name="connsiteX11050" fmla="*/ 5653675 w 8191242"/>
              <a:gd name="connsiteY11050" fmla="*/ 983584 h 5359243"/>
              <a:gd name="connsiteX11051" fmla="*/ 5653675 w 8191242"/>
              <a:gd name="connsiteY11051" fmla="*/ 1014564 h 5359243"/>
              <a:gd name="connsiteX11052" fmla="*/ 5653675 w 8191242"/>
              <a:gd name="connsiteY11052" fmla="*/ 1006819 h 5359243"/>
              <a:gd name="connsiteX11053" fmla="*/ 5638186 w 8191242"/>
              <a:gd name="connsiteY11053" fmla="*/ 983584 h 5359243"/>
              <a:gd name="connsiteX11054" fmla="*/ 4950932 w 8191242"/>
              <a:gd name="connsiteY11054" fmla="*/ 983456 h 5359243"/>
              <a:gd name="connsiteX11055" fmla="*/ 4952476 w 8191242"/>
              <a:gd name="connsiteY11055" fmla="*/ 998921 h 5359243"/>
              <a:gd name="connsiteX11056" fmla="*/ 4940414 w 8191242"/>
              <a:gd name="connsiteY11056" fmla="*/ 987847 h 5359243"/>
              <a:gd name="connsiteX11057" fmla="*/ 4950467 w 8191242"/>
              <a:gd name="connsiteY11057" fmla="*/ 978785 h 5359243"/>
              <a:gd name="connsiteX11058" fmla="*/ 4952476 w 8191242"/>
              <a:gd name="connsiteY11058" fmla="*/ 982812 h 5359243"/>
              <a:gd name="connsiteX11059" fmla="*/ 4950932 w 8191242"/>
              <a:gd name="connsiteY11059" fmla="*/ 983456 h 5359243"/>
              <a:gd name="connsiteX11060" fmla="*/ 6033171 w 8191242"/>
              <a:gd name="connsiteY11060" fmla="*/ 975840 h 5359243"/>
              <a:gd name="connsiteX11061" fmla="*/ 6048661 w 8191242"/>
              <a:gd name="connsiteY11061" fmla="*/ 1022309 h 5359243"/>
              <a:gd name="connsiteX11062" fmla="*/ 6033171 w 8191242"/>
              <a:gd name="connsiteY11062" fmla="*/ 975840 h 5359243"/>
              <a:gd name="connsiteX11063" fmla="*/ 5533633 w 8191242"/>
              <a:gd name="connsiteY11063" fmla="*/ 975840 h 5359243"/>
              <a:gd name="connsiteX11064" fmla="*/ 5541378 w 8191242"/>
              <a:gd name="connsiteY11064" fmla="*/ 991330 h 5359243"/>
              <a:gd name="connsiteX11065" fmla="*/ 5533633 w 8191242"/>
              <a:gd name="connsiteY11065" fmla="*/ 991330 h 5359243"/>
              <a:gd name="connsiteX11066" fmla="*/ 5533633 w 8191242"/>
              <a:gd name="connsiteY11066" fmla="*/ 1014564 h 5359243"/>
              <a:gd name="connsiteX11067" fmla="*/ 5533633 w 8191242"/>
              <a:gd name="connsiteY11067" fmla="*/ 975840 h 5359243"/>
              <a:gd name="connsiteX11068" fmla="*/ 5436822 w 8191242"/>
              <a:gd name="connsiteY11068" fmla="*/ 975840 h 5359243"/>
              <a:gd name="connsiteX11069" fmla="*/ 5475547 w 8191242"/>
              <a:gd name="connsiteY11069" fmla="*/ 1014564 h 5359243"/>
              <a:gd name="connsiteX11070" fmla="*/ 5452312 w 8191242"/>
              <a:gd name="connsiteY11070" fmla="*/ 1037798 h 5359243"/>
              <a:gd name="connsiteX11071" fmla="*/ 5436822 w 8191242"/>
              <a:gd name="connsiteY11071" fmla="*/ 975840 h 5359243"/>
              <a:gd name="connsiteX11072" fmla="*/ 2129657 w 8191242"/>
              <a:gd name="connsiteY11072" fmla="*/ 975536 h 5359243"/>
              <a:gd name="connsiteX11073" fmla="*/ 2129449 w 8191242"/>
              <a:gd name="connsiteY11073" fmla="*/ 977267 h 5359243"/>
              <a:gd name="connsiteX11074" fmla="*/ 2121341 w 8191242"/>
              <a:gd name="connsiteY11074" fmla="*/ 989495 h 5359243"/>
              <a:gd name="connsiteX11075" fmla="*/ 2120535 w 8191242"/>
              <a:gd name="connsiteY11075" fmla="*/ 987657 h 5359243"/>
              <a:gd name="connsiteX11076" fmla="*/ 4783982 w 8191242"/>
              <a:gd name="connsiteY11076" fmla="*/ 974388 h 5359243"/>
              <a:gd name="connsiteX11077" fmla="*/ 4799540 w 8191242"/>
              <a:gd name="connsiteY11077" fmla="*/ 982619 h 5359243"/>
              <a:gd name="connsiteX11078" fmla="*/ 4774646 w 8191242"/>
              <a:gd name="connsiteY11078" fmla="*/ 990847 h 5359243"/>
              <a:gd name="connsiteX11079" fmla="*/ 4783982 w 8191242"/>
              <a:gd name="connsiteY11079" fmla="*/ 974388 h 5359243"/>
              <a:gd name="connsiteX11080" fmla="*/ 5509506 w 8191242"/>
              <a:gd name="connsiteY11080" fmla="*/ 974366 h 5359243"/>
              <a:gd name="connsiteX11081" fmla="*/ 5509506 w 8191242"/>
              <a:gd name="connsiteY11081" fmla="*/ 1006822 h 5359243"/>
              <a:gd name="connsiteX11082" fmla="*/ 5507452 w 8191242"/>
              <a:gd name="connsiteY11082" fmla="*/ 982653 h 5359243"/>
              <a:gd name="connsiteX11083" fmla="*/ 5952016 w 8191242"/>
              <a:gd name="connsiteY11083" fmla="*/ 973084 h 5359243"/>
              <a:gd name="connsiteX11084" fmla="*/ 5959595 w 8191242"/>
              <a:gd name="connsiteY11084" fmla="*/ 988717 h 5359243"/>
              <a:gd name="connsiteX11085" fmla="*/ 5967339 w 8191242"/>
              <a:gd name="connsiteY11085" fmla="*/ 998302 h 5359243"/>
              <a:gd name="connsiteX11086" fmla="*/ 5928616 w 8191242"/>
              <a:gd name="connsiteY11086" fmla="*/ 981262 h 5359243"/>
              <a:gd name="connsiteX11087" fmla="*/ 5944106 w 8191242"/>
              <a:gd name="connsiteY11087" fmla="*/ 982328 h 5359243"/>
              <a:gd name="connsiteX11088" fmla="*/ 1838799 w 8191242"/>
              <a:gd name="connsiteY11088" fmla="*/ 972720 h 5359243"/>
              <a:gd name="connsiteX11089" fmla="*/ 1838414 w 8191242"/>
              <a:gd name="connsiteY11089" fmla="*/ 982039 h 5359243"/>
              <a:gd name="connsiteX11090" fmla="*/ 1789040 w 8191242"/>
              <a:gd name="connsiteY11090" fmla="*/ 999077 h 5359243"/>
              <a:gd name="connsiteX11091" fmla="*/ 1838799 w 8191242"/>
              <a:gd name="connsiteY11091" fmla="*/ 972720 h 5359243"/>
              <a:gd name="connsiteX11092" fmla="*/ 5952449 w 8191242"/>
              <a:gd name="connsiteY11092" fmla="*/ 972577 h 5359243"/>
              <a:gd name="connsiteX11093" fmla="*/ 5952016 w 8191242"/>
              <a:gd name="connsiteY11093" fmla="*/ 973084 h 5359243"/>
              <a:gd name="connsiteX11094" fmla="*/ 5951851 w 8191242"/>
              <a:gd name="connsiteY11094" fmla="*/ 972742 h 5359243"/>
              <a:gd name="connsiteX11095" fmla="*/ 2113867 w 8191242"/>
              <a:gd name="connsiteY11095" fmla="*/ 972427 h 5359243"/>
              <a:gd name="connsiteX11096" fmla="*/ 2120535 w 8191242"/>
              <a:gd name="connsiteY11096" fmla="*/ 987657 h 5359243"/>
              <a:gd name="connsiteX11097" fmla="*/ 2109178 w 8191242"/>
              <a:gd name="connsiteY11097" fmla="*/ 1002743 h 5359243"/>
              <a:gd name="connsiteX11098" fmla="*/ 2056477 w 8191242"/>
              <a:gd name="connsiteY11098" fmla="*/ 1022106 h 5359243"/>
              <a:gd name="connsiteX11099" fmla="*/ 2024047 w 8191242"/>
              <a:gd name="connsiteY11099" fmla="*/ 1030258 h 5359243"/>
              <a:gd name="connsiteX11100" fmla="*/ 1894321 w 8191242"/>
              <a:gd name="connsiteY11100" fmla="*/ 1079173 h 5359243"/>
              <a:gd name="connsiteX11101" fmla="*/ 1902429 w 8191242"/>
              <a:gd name="connsiteY11101" fmla="*/ 1103630 h 5359243"/>
              <a:gd name="connsiteX11102" fmla="*/ 1878107 w 8191242"/>
              <a:gd name="connsiteY11102" fmla="*/ 1079173 h 5359243"/>
              <a:gd name="connsiteX11103" fmla="*/ 1894321 w 8191242"/>
              <a:gd name="connsiteY11103" fmla="*/ 1062867 h 5359243"/>
              <a:gd name="connsiteX11104" fmla="*/ 1999722 w 8191242"/>
              <a:gd name="connsiteY11104" fmla="*/ 1022106 h 5359243"/>
              <a:gd name="connsiteX11105" fmla="*/ 1999722 w 8191242"/>
              <a:gd name="connsiteY11105" fmla="*/ 1030258 h 5359243"/>
              <a:gd name="connsiteX11106" fmla="*/ 2080803 w 8191242"/>
              <a:gd name="connsiteY11106" fmla="*/ 997650 h 5359243"/>
              <a:gd name="connsiteX11107" fmla="*/ 2113867 w 8191242"/>
              <a:gd name="connsiteY11107" fmla="*/ 972427 h 5359243"/>
              <a:gd name="connsiteX11108" fmla="*/ 2137557 w 8191242"/>
              <a:gd name="connsiteY11108" fmla="*/ 965039 h 5359243"/>
              <a:gd name="connsiteX11109" fmla="*/ 2129657 w 8191242"/>
              <a:gd name="connsiteY11109" fmla="*/ 975536 h 5359243"/>
              <a:gd name="connsiteX11110" fmla="*/ 2130463 w 8191242"/>
              <a:gd name="connsiteY11110" fmla="*/ 968860 h 5359243"/>
              <a:gd name="connsiteX11111" fmla="*/ 2137557 w 8191242"/>
              <a:gd name="connsiteY11111" fmla="*/ 965039 h 5359243"/>
              <a:gd name="connsiteX11112" fmla="*/ 5959595 w 8191242"/>
              <a:gd name="connsiteY11112" fmla="*/ 964224 h 5359243"/>
              <a:gd name="connsiteX11113" fmla="*/ 5955723 w 8191242"/>
              <a:gd name="connsiteY11113" fmla="*/ 971678 h 5359243"/>
              <a:gd name="connsiteX11114" fmla="*/ 5952449 w 8191242"/>
              <a:gd name="connsiteY11114" fmla="*/ 972577 h 5359243"/>
              <a:gd name="connsiteX11115" fmla="*/ 1571328 w 8191242"/>
              <a:gd name="connsiteY11115" fmla="*/ 956480 h 5359243"/>
              <a:gd name="connsiteX11116" fmla="*/ 1522277 w 8191242"/>
              <a:gd name="connsiteY11116" fmla="*/ 999077 h 5359243"/>
              <a:gd name="connsiteX11117" fmla="*/ 1571328 w 8191242"/>
              <a:gd name="connsiteY11117" fmla="*/ 956480 h 5359243"/>
              <a:gd name="connsiteX11118" fmla="*/ 5435720 w 8191242"/>
              <a:gd name="connsiteY11118" fmla="*/ 949217 h 5359243"/>
              <a:gd name="connsiteX11119" fmla="*/ 5435720 w 8191242"/>
              <a:gd name="connsiteY11119" fmla="*/ 965192 h 5359243"/>
              <a:gd name="connsiteX11120" fmla="*/ 5427422 w 8191242"/>
              <a:gd name="connsiteY11120" fmla="*/ 989154 h 5359243"/>
              <a:gd name="connsiteX11121" fmla="*/ 5444016 w 8191242"/>
              <a:gd name="connsiteY11121" fmla="*/ 1005126 h 5359243"/>
              <a:gd name="connsiteX11122" fmla="*/ 5444016 w 8191242"/>
              <a:gd name="connsiteY11122" fmla="*/ 1061035 h 5359243"/>
              <a:gd name="connsiteX11123" fmla="*/ 5433645 w 8191242"/>
              <a:gd name="connsiteY11123" fmla="*/ 1011117 h 5359243"/>
              <a:gd name="connsiteX11124" fmla="*/ 5413535 w 8191242"/>
              <a:gd name="connsiteY11124" fmla="*/ 977687 h 5359243"/>
              <a:gd name="connsiteX11125" fmla="*/ 5413937 w 8191242"/>
              <a:gd name="connsiteY11125" fmla="*/ 977172 h 5359243"/>
              <a:gd name="connsiteX11126" fmla="*/ 5412779 w 8191242"/>
              <a:gd name="connsiteY11126" fmla="*/ 976429 h 5359243"/>
              <a:gd name="connsiteX11127" fmla="*/ 5410825 w 8191242"/>
              <a:gd name="connsiteY11127" fmla="*/ 973179 h 5359243"/>
              <a:gd name="connsiteX11128" fmla="*/ 5409657 w 8191242"/>
              <a:gd name="connsiteY11128" fmla="*/ 974427 h 5359243"/>
              <a:gd name="connsiteX11129" fmla="*/ 5412779 w 8191242"/>
              <a:gd name="connsiteY11129" fmla="*/ 976429 h 5359243"/>
              <a:gd name="connsiteX11130" fmla="*/ 5413535 w 8191242"/>
              <a:gd name="connsiteY11130" fmla="*/ 977687 h 5359243"/>
              <a:gd name="connsiteX11131" fmla="*/ 5410825 w 8191242"/>
              <a:gd name="connsiteY11131" fmla="*/ 981165 h 5359243"/>
              <a:gd name="connsiteX11132" fmla="*/ 5402527 w 8191242"/>
              <a:gd name="connsiteY11132" fmla="*/ 973179 h 5359243"/>
              <a:gd name="connsiteX11133" fmla="*/ 5394227 w 8191242"/>
              <a:gd name="connsiteY11133" fmla="*/ 965192 h 5359243"/>
              <a:gd name="connsiteX11134" fmla="*/ 5435720 w 8191242"/>
              <a:gd name="connsiteY11134" fmla="*/ 949217 h 5359243"/>
              <a:gd name="connsiteX11135" fmla="*/ 6064149 w 8191242"/>
              <a:gd name="connsiteY11135" fmla="*/ 948735 h 5359243"/>
              <a:gd name="connsiteX11136" fmla="*/ 6072861 w 8191242"/>
              <a:gd name="connsiteY11136" fmla="*/ 948735 h 5359243"/>
              <a:gd name="connsiteX11137" fmla="*/ 6090288 w 8191242"/>
              <a:gd name="connsiteY11137" fmla="*/ 997787 h 5359243"/>
              <a:gd name="connsiteX11138" fmla="*/ 6090288 w 8191242"/>
              <a:gd name="connsiteY11138" fmla="*/ 1005961 h 5359243"/>
              <a:gd name="connsiteX11139" fmla="*/ 6072861 w 8191242"/>
              <a:gd name="connsiteY11139" fmla="*/ 1014135 h 5359243"/>
              <a:gd name="connsiteX11140" fmla="*/ 6081574 w 8191242"/>
              <a:gd name="connsiteY11140" fmla="*/ 981436 h 5359243"/>
              <a:gd name="connsiteX11141" fmla="*/ 6064149 w 8191242"/>
              <a:gd name="connsiteY11141" fmla="*/ 965085 h 5359243"/>
              <a:gd name="connsiteX11142" fmla="*/ 6064149 w 8191242"/>
              <a:gd name="connsiteY11142" fmla="*/ 948735 h 5359243"/>
              <a:gd name="connsiteX11143" fmla="*/ 5564613 w 8191242"/>
              <a:gd name="connsiteY11143" fmla="*/ 948735 h 5359243"/>
              <a:gd name="connsiteX11144" fmla="*/ 5541378 w 8191242"/>
              <a:gd name="connsiteY11144" fmla="*/ 973906 h 5359243"/>
              <a:gd name="connsiteX11145" fmla="*/ 5549123 w 8191242"/>
              <a:gd name="connsiteY11145" fmla="*/ 982297 h 5359243"/>
              <a:gd name="connsiteX11146" fmla="*/ 5556867 w 8191242"/>
              <a:gd name="connsiteY11146" fmla="*/ 999077 h 5359243"/>
              <a:gd name="connsiteX11147" fmla="*/ 5533633 w 8191242"/>
              <a:gd name="connsiteY11147" fmla="*/ 965515 h 5359243"/>
              <a:gd name="connsiteX11148" fmla="*/ 5564613 w 8191242"/>
              <a:gd name="connsiteY11148" fmla="*/ 948735 h 5359243"/>
              <a:gd name="connsiteX11149" fmla="*/ 6151814 w 8191242"/>
              <a:gd name="connsiteY11149" fmla="*/ 945095 h 5359243"/>
              <a:gd name="connsiteX11150" fmla="*/ 6152272 w 8191242"/>
              <a:gd name="connsiteY11150" fmla="*/ 945520 h 5359243"/>
              <a:gd name="connsiteX11151" fmla="*/ 6152128 w 8191242"/>
              <a:gd name="connsiteY11151" fmla="*/ 945644 h 5359243"/>
              <a:gd name="connsiteX11152" fmla="*/ 5984123 w 8191242"/>
              <a:gd name="connsiteY11152" fmla="*/ 940990 h 5359243"/>
              <a:gd name="connsiteX11153" fmla="*/ 6016133 w 8191242"/>
              <a:gd name="connsiteY11153" fmla="*/ 997913 h 5359243"/>
              <a:gd name="connsiteX11154" fmla="*/ 6024136 w 8191242"/>
              <a:gd name="connsiteY11154" fmla="*/ 965385 h 5359243"/>
              <a:gd name="connsiteX11155" fmla="*/ 6048146 w 8191242"/>
              <a:gd name="connsiteY11155" fmla="*/ 1054837 h 5359243"/>
              <a:gd name="connsiteX11156" fmla="*/ 6056147 w 8191242"/>
              <a:gd name="connsiteY11156" fmla="*/ 1022309 h 5359243"/>
              <a:gd name="connsiteX11157" fmla="*/ 6064150 w 8191242"/>
              <a:gd name="connsiteY11157" fmla="*/ 1054837 h 5359243"/>
              <a:gd name="connsiteX11158" fmla="*/ 6056147 w 8191242"/>
              <a:gd name="connsiteY11158" fmla="*/ 1062970 h 5359243"/>
              <a:gd name="connsiteX11159" fmla="*/ 6016133 w 8191242"/>
              <a:gd name="connsiteY11159" fmla="*/ 1062970 h 5359243"/>
              <a:gd name="connsiteX11160" fmla="*/ 6011132 w 8191242"/>
              <a:gd name="connsiteY11160" fmla="*/ 1053822 h 5359243"/>
              <a:gd name="connsiteX11161" fmla="*/ 6002325 w 8191242"/>
              <a:gd name="connsiteY11161" fmla="*/ 1041615 h 5359243"/>
              <a:gd name="connsiteX11162" fmla="*/ 6002176 w 8191242"/>
              <a:gd name="connsiteY11162" fmla="*/ 1040654 h 5359243"/>
              <a:gd name="connsiteX11163" fmla="*/ 6016133 w 8191242"/>
              <a:gd name="connsiteY11163" fmla="*/ 1054837 h 5359243"/>
              <a:gd name="connsiteX11164" fmla="*/ 6032140 w 8191242"/>
              <a:gd name="connsiteY11164" fmla="*/ 1046707 h 5359243"/>
              <a:gd name="connsiteX11165" fmla="*/ 6032140 w 8191242"/>
              <a:gd name="connsiteY11165" fmla="*/ 1022309 h 5359243"/>
              <a:gd name="connsiteX11166" fmla="*/ 6008130 w 8191242"/>
              <a:gd name="connsiteY11166" fmla="*/ 1030441 h 5359243"/>
              <a:gd name="connsiteX11167" fmla="*/ 5992123 w 8191242"/>
              <a:gd name="connsiteY11167" fmla="*/ 981651 h 5359243"/>
              <a:gd name="connsiteX11168" fmla="*/ 6000127 w 8191242"/>
              <a:gd name="connsiteY11168" fmla="*/ 1027392 h 5359243"/>
              <a:gd name="connsiteX11169" fmla="*/ 6002176 w 8191242"/>
              <a:gd name="connsiteY11169" fmla="*/ 1040654 h 5359243"/>
              <a:gd name="connsiteX11170" fmla="*/ 6000127 w 8191242"/>
              <a:gd name="connsiteY11170" fmla="*/ 1038574 h 5359243"/>
              <a:gd name="connsiteX11171" fmla="*/ 6002325 w 8191242"/>
              <a:gd name="connsiteY11171" fmla="*/ 1041615 h 5359243"/>
              <a:gd name="connsiteX11172" fmla="*/ 6008130 w 8191242"/>
              <a:gd name="connsiteY11172" fmla="*/ 1079234 h 5359243"/>
              <a:gd name="connsiteX11173" fmla="*/ 5976119 w 8191242"/>
              <a:gd name="connsiteY11173" fmla="*/ 1095497 h 5359243"/>
              <a:gd name="connsiteX11174" fmla="*/ 5944106 w 8191242"/>
              <a:gd name="connsiteY11174" fmla="*/ 1071102 h 5359243"/>
              <a:gd name="connsiteX11175" fmla="*/ 5952109 w 8191242"/>
              <a:gd name="connsiteY11175" fmla="*/ 1046707 h 5359243"/>
              <a:gd name="connsiteX11176" fmla="*/ 5984123 w 8191242"/>
              <a:gd name="connsiteY11176" fmla="*/ 1071102 h 5359243"/>
              <a:gd name="connsiteX11177" fmla="*/ 5992123 w 8191242"/>
              <a:gd name="connsiteY11177" fmla="*/ 1038574 h 5359243"/>
              <a:gd name="connsiteX11178" fmla="*/ 5992123 w 8191242"/>
              <a:gd name="connsiteY11178" fmla="*/ 1006046 h 5359243"/>
              <a:gd name="connsiteX11179" fmla="*/ 5968116 w 8191242"/>
              <a:gd name="connsiteY11179" fmla="*/ 981651 h 5359243"/>
              <a:gd name="connsiteX11180" fmla="*/ 5984123 w 8191242"/>
              <a:gd name="connsiteY11180" fmla="*/ 989781 h 5359243"/>
              <a:gd name="connsiteX11181" fmla="*/ 5984123 w 8191242"/>
              <a:gd name="connsiteY11181" fmla="*/ 957252 h 5359243"/>
              <a:gd name="connsiteX11182" fmla="*/ 5984123 w 8191242"/>
              <a:gd name="connsiteY11182" fmla="*/ 981651 h 5359243"/>
              <a:gd name="connsiteX11183" fmla="*/ 5984123 w 8191242"/>
              <a:gd name="connsiteY11183" fmla="*/ 940990 h 5359243"/>
              <a:gd name="connsiteX11184" fmla="*/ 5711763 w 8191242"/>
              <a:gd name="connsiteY11184" fmla="*/ 940990 h 5359243"/>
              <a:gd name="connsiteX11185" fmla="*/ 5704018 w 8191242"/>
              <a:gd name="connsiteY11185" fmla="*/ 983587 h 5359243"/>
              <a:gd name="connsiteX11186" fmla="*/ 5711763 w 8191242"/>
              <a:gd name="connsiteY11186" fmla="*/ 940990 h 5359243"/>
              <a:gd name="connsiteX11187" fmla="*/ 5008926 w 8191242"/>
              <a:gd name="connsiteY11187" fmla="*/ 940990 h 5359243"/>
              <a:gd name="connsiteX11188" fmla="*/ 5017640 w 8191242"/>
              <a:gd name="connsiteY11188" fmla="*/ 966161 h 5359243"/>
              <a:gd name="connsiteX11189" fmla="*/ 5008926 w 8191242"/>
              <a:gd name="connsiteY11189" fmla="*/ 991332 h 5359243"/>
              <a:gd name="connsiteX11190" fmla="*/ 5008926 w 8191242"/>
              <a:gd name="connsiteY11190" fmla="*/ 940990 h 5359243"/>
              <a:gd name="connsiteX11191" fmla="*/ 2257602 w 8191242"/>
              <a:gd name="connsiteY11191" fmla="*/ 940990 h 5359243"/>
              <a:gd name="connsiteX11192" fmla="*/ 2145302 w 8191242"/>
              <a:gd name="connsiteY11192" fmla="*/ 974552 h 5359243"/>
              <a:gd name="connsiteX11193" fmla="*/ 2257602 w 8191242"/>
              <a:gd name="connsiteY11193" fmla="*/ 940990 h 5359243"/>
              <a:gd name="connsiteX11194" fmla="*/ 5831805 w 8191242"/>
              <a:gd name="connsiteY11194" fmla="*/ 934353 h 5359243"/>
              <a:gd name="connsiteX11195" fmla="*/ 5847295 w 8191242"/>
              <a:gd name="connsiteY11195" fmla="*/ 959245 h 5359243"/>
              <a:gd name="connsiteX11196" fmla="*/ 5839550 w 8191242"/>
              <a:gd name="connsiteY11196" fmla="*/ 967544 h 5359243"/>
              <a:gd name="connsiteX11197" fmla="*/ 5816316 w 8191242"/>
              <a:gd name="connsiteY11197" fmla="*/ 975843 h 5359243"/>
              <a:gd name="connsiteX11198" fmla="*/ 5816316 w 8191242"/>
              <a:gd name="connsiteY11198" fmla="*/ 942649 h 5359243"/>
              <a:gd name="connsiteX11199" fmla="*/ 5831805 w 8191242"/>
              <a:gd name="connsiteY11199" fmla="*/ 934353 h 5359243"/>
              <a:gd name="connsiteX11200" fmla="*/ 5677878 w 8191242"/>
              <a:gd name="connsiteY11200" fmla="*/ 933245 h 5359243"/>
              <a:gd name="connsiteX11201" fmla="*/ 5704018 w 8191242"/>
              <a:gd name="connsiteY11201" fmla="*/ 975197 h 5359243"/>
              <a:gd name="connsiteX11202" fmla="*/ 5677878 w 8191242"/>
              <a:gd name="connsiteY11202" fmla="*/ 983587 h 5359243"/>
              <a:gd name="connsiteX11203" fmla="*/ 5669165 w 8191242"/>
              <a:gd name="connsiteY11203" fmla="*/ 958416 h 5359243"/>
              <a:gd name="connsiteX11204" fmla="*/ 5677878 w 8191242"/>
              <a:gd name="connsiteY11204" fmla="*/ 933245 h 5359243"/>
              <a:gd name="connsiteX11205" fmla="*/ 5041843 w 8191242"/>
              <a:gd name="connsiteY11205" fmla="*/ 933245 h 5359243"/>
              <a:gd name="connsiteX11206" fmla="*/ 5057332 w 8191242"/>
              <a:gd name="connsiteY11206" fmla="*/ 967322 h 5359243"/>
              <a:gd name="connsiteX11207" fmla="*/ 5041843 w 8191242"/>
              <a:gd name="connsiteY11207" fmla="*/ 950284 h 5359243"/>
              <a:gd name="connsiteX11208" fmla="*/ 5026353 w 8191242"/>
              <a:gd name="connsiteY11208" fmla="*/ 941763 h 5359243"/>
              <a:gd name="connsiteX11209" fmla="*/ 5041843 w 8191242"/>
              <a:gd name="connsiteY11209" fmla="*/ 933245 h 5359243"/>
              <a:gd name="connsiteX11210" fmla="*/ 4791241 w 8191242"/>
              <a:gd name="connsiteY11210" fmla="*/ 933245 h 5359243"/>
              <a:gd name="connsiteX11211" fmla="*/ 4832734 w 8191242"/>
              <a:gd name="connsiteY11211" fmla="*/ 999077 h 5359243"/>
              <a:gd name="connsiteX11212" fmla="*/ 4791241 w 8191242"/>
              <a:gd name="connsiteY11212" fmla="*/ 999077 h 5359243"/>
              <a:gd name="connsiteX11213" fmla="*/ 4799540 w 8191242"/>
              <a:gd name="connsiteY11213" fmla="*/ 982619 h 5359243"/>
              <a:gd name="connsiteX11214" fmla="*/ 4807838 w 8191242"/>
              <a:gd name="connsiteY11214" fmla="*/ 974388 h 5359243"/>
              <a:gd name="connsiteX11215" fmla="*/ 4791241 w 8191242"/>
              <a:gd name="connsiteY11215" fmla="*/ 933245 h 5359243"/>
              <a:gd name="connsiteX11216" fmla="*/ 6141166 w 8191242"/>
              <a:gd name="connsiteY11216" fmla="*/ 932172 h 5359243"/>
              <a:gd name="connsiteX11217" fmla="*/ 6146720 w 8191242"/>
              <a:gd name="connsiteY11217" fmla="*/ 936202 h 5359243"/>
              <a:gd name="connsiteX11218" fmla="*/ 6151814 w 8191242"/>
              <a:gd name="connsiteY11218" fmla="*/ 945095 h 5359243"/>
              <a:gd name="connsiteX11219" fmla="*/ 6148738 w 8191242"/>
              <a:gd name="connsiteY11219" fmla="*/ 942246 h 5359243"/>
              <a:gd name="connsiteX11220" fmla="*/ 6138642 w 8191242"/>
              <a:gd name="connsiteY11220" fmla="*/ 934187 h 5359243"/>
              <a:gd name="connsiteX11221" fmla="*/ 6141166 w 8191242"/>
              <a:gd name="connsiteY11221" fmla="*/ 932172 h 5359243"/>
              <a:gd name="connsiteX11222" fmla="*/ 6011269 w 8191242"/>
              <a:gd name="connsiteY11222" fmla="*/ 926833 h 5359243"/>
              <a:gd name="connsiteX11223" fmla="*/ 6025427 w 8191242"/>
              <a:gd name="connsiteY11223" fmla="*/ 940990 h 5359243"/>
              <a:gd name="connsiteX11224" fmla="*/ 6017682 w 8191242"/>
              <a:gd name="connsiteY11224" fmla="*/ 964224 h 5359243"/>
              <a:gd name="connsiteX11225" fmla="*/ 6009937 w 8191242"/>
              <a:gd name="connsiteY11225" fmla="*/ 933245 h 5359243"/>
              <a:gd name="connsiteX11226" fmla="*/ 6011269 w 8191242"/>
              <a:gd name="connsiteY11226" fmla="*/ 926833 h 5359243"/>
              <a:gd name="connsiteX11227" fmla="*/ 4968561 w 8191242"/>
              <a:gd name="connsiteY11227" fmla="*/ 926429 h 5359243"/>
              <a:gd name="connsiteX11228" fmla="*/ 4976167 w 8191242"/>
              <a:gd name="connsiteY11228" fmla="*/ 964517 h 5359243"/>
              <a:gd name="connsiteX11229" fmla="*/ 4976972 w 8191242"/>
              <a:gd name="connsiteY11229" fmla="*/ 966012 h 5359243"/>
              <a:gd name="connsiteX11230" fmla="*/ 4984648 w 8191242"/>
              <a:gd name="connsiteY11230" fmla="*/ 951601 h 5359243"/>
              <a:gd name="connsiteX11231" fmla="*/ 4992691 w 8191242"/>
              <a:gd name="connsiteY11231" fmla="*/ 942539 h 5359243"/>
              <a:gd name="connsiteX11232" fmla="*/ 4984648 w 8191242"/>
              <a:gd name="connsiteY11232" fmla="*/ 958648 h 5359243"/>
              <a:gd name="connsiteX11233" fmla="*/ 5000733 w 8191242"/>
              <a:gd name="connsiteY11233" fmla="*/ 1015030 h 5359243"/>
              <a:gd name="connsiteX11234" fmla="*/ 5016818 w 8191242"/>
              <a:gd name="connsiteY11234" fmla="*/ 998921 h 5359243"/>
              <a:gd name="connsiteX11235" fmla="*/ 5032902 w 8191242"/>
              <a:gd name="connsiteY11235" fmla="*/ 1015030 h 5359243"/>
              <a:gd name="connsiteX11236" fmla="*/ 5048989 w 8191242"/>
              <a:gd name="connsiteY11236" fmla="*/ 990866 h 5359243"/>
              <a:gd name="connsiteX11237" fmla="*/ 5065074 w 8191242"/>
              <a:gd name="connsiteY11237" fmla="*/ 1023084 h 5359243"/>
              <a:gd name="connsiteX11238" fmla="*/ 5057031 w 8191242"/>
              <a:gd name="connsiteY11238" fmla="*/ 1047248 h 5359243"/>
              <a:gd name="connsiteX11239" fmla="*/ 5040945 w 8191242"/>
              <a:gd name="connsiteY11239" fmla="*/ 1015030 h 5359243"/>
              <a:gd name="connsiteX11240" fmla="*/ 5024860 w 8191242"/>
              <a:gd name="connsiteY11240" fmla="*/ 1031139 h 5359243"/>
              <a:gd name="connsiteX11241" fmla="*/ 5032902 w 8191242"/>
              <a:gd name="connsiteY11241" fmla="*/ 1063357 h 5359243"/>
              <a:gd name="connsiteX11242" fmla="*/ 5032902 w 8191242"/>
              <a:gd name="connsiteY11242" fmla="*/ 1079467 h 5359243"/>
              <a:gd name="connsiteX11243" fmla="*/ 5008775 w 8191242"/>
              <a:gd name="connsiteY11243" fmla="*/ 1087521 h 5359243"/>
              <a:gd name="connsiteX11244" fmla="*/ 5000733 w 8191242"/>
              <a:gd name="connsiteY11244" fmla="*/ 1063357 h 5359243"/>
              <a:gd name="connsiteX11245" fmla="*/ 5008775 w 8191242"/>
              <a:gd name="connsiteY11245" fmla="*/ 1039193 h 5359243"/>
              <a:gd name="connsiteX11246" fmla="*/ 4992691 w 8191242"/>
              <a:gd name="connsiteY11246" fmla="*/ 1006976 h 5359243"/>
              <a:gd name="connsiteX11247" fmla="*/ 5000733 w 8191242"/>
              <a:gd name="connsiteY11247" fmla="*/ 1047248 h 5359243"/>
              <a:gd name="connsiteX11248" fmla="*/ 4984648 w 8191242"/>
              <a:gd name="connsiteY11248" fmla="*/ 1063357 h 5359243"/>
              <a:gd name="connsiteX11249" fmla="*/ 4976603 w 8191242"/>
              <a:gd name="connsiteY11249" fmla="*/ 1103630 h 5359243"/>
              <a:gd name="connsiteX11250" fmla="*/ 4968561 w 8191242"/>
              <a:gd name="connsiteY11250" fmla="*/ 1079467 h 5359243"/>
              <a:gd name="connsiteX11251" fmla="*/ 4952476 w 8191242"/>
              <a:gd name="connsiteY11251" fmla="*/ 1087521 h 5359243"/>
              <a:gd name="connsiteX11252" fmla="*/ 4952476 w 8191242"/>
              <a:gd name="connsiteY11252" fmla="*/ 1071411 h 5359243"/>
              <a:gd name="connsiteX11253" fmla="*/ 4976603 w 8191242"/>
              <a:gd name="connsiteY11253" fmla="*/ 1071411 h 5359243"/>
              <a:gd name="connsiteX11254" fmla="*/ 4960518 w 8191242"/>
              <a:gd name="connsiteY11254" fmla="*/ 1047248 h 5359243"/>
              <a:gd name="connsiteX11255" fmla="*/ 4944434 w 8191242"/>
              <a:gd name="connsiteY11255" fmla="*/ 1063357 h 5359243"/>
              <a:gd name="connsiteX11256" fmla="*/ 4928349 w 8191242"/>
              <a:gd name="connsiteY11256" fmla="*/ 1047248 h 5359243"/>
              <a:gd name="connsiteX11257" fmla="*/ 4936391 w 8191242"/>
              <a:gd name="connsiteY11257" fmla="*/ 1039193 h 5359243"/>
              <a:gd name="connsiteX11258" fmla="*/ 4952476 w 8191242"/>
              <a:gd name="connsiteY11258" fmla="*/ 1031139 h 5359243"/>
              <a:gd name="connsiteX11259" fmla="*/ 4976603 w 8191242"/>
              <a:gd name="connsiteY11259" fmla="*/ 1063357 h 5359243"/>
              <a:gd name="connsiteX11260" fmla="*/ 4960518 w 8191242"/>
              <a:gd name="connsiteY11260" fmla="*/ 1006976 h 5359243"/>
              <a:gd name="connsiteX11261" fmla="*/ 4944434 w 8191242"/>
              <a:gd name="connsiteY11261" fmla="*/ 1023084 h 5359243"/>
              <a:gd name="connsiteX11262" fmla="*/ 4952476 w 8191242"/>
              <a:gd name="connsiteY11262" fmla="*/ 998921 h 5359243"/>
              <a:gd name="connsiteX11263" fmla="*/ 4968561 w 8191242"/>
              <a:gd name="connsiteY11263" fmla="*/ 950593 h 5359243"/>
              <a:gd name="connsiteX11264" fmla="*/ 4952476 w 8191242"/>
              <a:gd name="connsiteY11264" fmla="*/ 942539 h 5359243"/>
              <a:gd name="connsiteX11265" fmla="*/ 4968561 w 8191242"/>
              <a:gd name="connsiteY11265" fmla="*/ 926429 h 5359243"/>
              <a:gd name="connsiteX11266" fmla="*/ 1951318 w 8191242"/>
              <a:gd name="connsiteY11266" fmla="*/ 925864 h 5359243"/>
              <a:gd name="connsiteX11267" fmla="*/ 1959428 w 8191242"/>
              <a:gd name="connsiteY11267" fmla="*/ 933245 h 5359243"/>
              <a:gd name="connsiteX11268" fmla="*/ 1928448 w 8191242"/>
              <a:gd name="connsiteY11268" fmla="*/ 948735 h 5359243"/>
              <a:gd name="connsiteX11269" fmla="*/ 1941033 w 8191242"/>
              <a:gd name="connsiteY11269" fmla="*/ 926469 h 5359243"/>
              <a:gd name="connsiteX11270" fmla="*/ 1951318 w 8191242"/>
              <a:gd name="connsiteY11270" fmla="*/ 925864 h 5359243"/>
              <a:gd name="connsiteX11271" fmla="*/ 1661253 w 8191242"/>
              <a:gd name="connsiteY11271" fmla="*/ 925501 h 5359243"/>
              <a:gd name="connsiteX11272" fmla="*/ 1638019 w 8191242"/>
              <a:gd name="connsiteY11272" fmla="*/ 940990 h 5359243"/>
              <a:gd name="connsiteX11273" fmla="*/ 1661253 w 8191242"/>
              <a:gd name="connsiteY11273" fmla="*/ 925501 h 5359243"/>
              <a:gd name="connsiteX11274" fmla="*/ 5246106 w 8191242"/>
              <a:gd name="connsiteY11274" fmla="*/ 923563 h 5359243"/>
              <a:gd name="connsiteX11275" fmla="*/ 5258693 w 8191242"/>
              <a:gd name="connsiteY11275" fmla="*/ 933245 h 5359243"/>
              <a:gd name="connsiteX11276" fmla="*/ 5250949 w 8191242"/>
              <a:gd name="connsiteY11276" fmla="*/ 933245 h 5359243"/>
              <a:gd name="connsiteX11277" fmla="*/ 5258693 w 8191242"/>
              <a:gd name="connsiteY11277" fmla="*/ 964224 h 5359243"/>
              <a:gd name="connsiteX11278" fmla="*/ 5250949 w 8191242"/>
              <a:gd name="connsiteY11278" fmla="*/ 956480 h 5359243"/>
              <a:gd name="connsiteX11279" fmla="*/ 5243203 w 8191242"/>
              <a:gd name="connsiteY11279" fmla="*/ 956480 h 5359243"/>
              <a:gd name="connsiteX11280" fmla="*/ 5227714 w 8191242"/>
              <a:gd name="connsiteY11280" fmla="*/ 925501 h 5359243"/>
              <a:gd name="connsiteX11281" fmla="*/ 5246106 w 8191242"/>
              <a:gd name="connsiteY11281" fmla="*/ 923563 h 5359243"/>
              <a:gd name="connsiteX11282" fmla="*/ 5556867 w 8191242"/>
              <a:gd name="connsiteY11282" fmla="*/ 918239 h 5359243"/>
              <a:gd name="connsiteX11283" fmla="*/ 5580102 w 8191242"/>
              <a:gd name="connsiteY11283" fmla="*/ 926469 h 5359243"/>
              <a:gd name="connsiteX11284" fmla="*/ 5587846 w 8191242"/>
              <a:gd name="connsiteY11284" fmla="*/ 975843 h 5359243"/>
              <a:gd name="connsiteX11285" fmla="*/ 5556867 w 8191242"/>
              <a:gd name="connsiteY11285" fmla="*/ 918239 h 5359243"/>
              <a:gd name="connsiteX11286" fmla="*/ 6203557 w 8191242"/>
              <a:gd name="connsiteY11286" fmla="*/ 917755 h 5359243"/>
              <a:gd name="connsiteX11287" fmla="*/ 6219046 w 8191242"/>
              <a:gd name="connsiteY11287" fmla="*/ 940990 h 5359243"/>
              <a:gd name="connsiteX11288" fmla="*/ 6195811 w 8191242"/>
              <a:gd name="connsiteY11288" fmla="*/ 925501 h 5359243"/>
              <a:gd name="connsiteX11289" fmla="*/ 6203557 w 8191242"/>
              <a:gd name="connsiteY11289" fmla="*/ 917755 h 5359243"/>
              <a:gd name="connsiteX11290" fmla="*/ 5387258 w 8191242"/>
              <a:gd name="connsiteY11290" fmla="*/ 917755 h 5359243"/>
              <a:gd name="connsiteX11291" fmla="*/ 5395777 w 8191242"/>
              <a:gd name="connsiteY11291" fmla="*/ 940990 h 5359243"/>
              <a:gd name="connsiteX11292" fmla="*/ 5402965 w 8191242"/>
              <a:gd name="connsiteY11292" fmla="*/ 937238 h 5359243"/>
              <a:gd name="connsiteX11293" fmla="*/ 5404297 w 8191242"/>
              <a:gd name="connsiteY11293" fmla="*/ 948735 h 5359243"/>
              <a:gd name="connsiteX11294" fmla="*/ 5395777 w 8191242"/>
              <a:gd name="connsiteY11294" fmla="*/ 948735 h 5359243"/>
              <a:gd name="connsiteX11295" fmla="*/ 5387258 w 8191242"/>
              <a:gd name="connsiteY11295" fmla="*/ 917755 h 5359243"/>
              <a:gd name="connsiteX11296" fmla="*/ 6284875 w 8191242"/>
              <a:gd name="connsiteY11296" fmla="*/ 910011 h 5359243"/>
              <a:gd name="connsiteX11297" fmla="*/ 6284875 w 8191242"/>
              <a:gd name="connsiteY11297" fmla="*/ 925501 h 5359243"/>
              <a:gd name="connsiteX11298" fmla="*/ 6234533 w 8191242"/>
              <a:gd name="connsiteY11298" fmla="*/ 925501 h 5359243"/>
              <a:gd name="connsiteX11299" fmla="*/ 6284875 w 8191242"/>
              <a:gd name="connsiteY11299" fmla="*/ 910011 h 5359243"/>
              <a:gd name="connsiteX11300" fmla="*/ 5395777 w 8191242"/>
              <a:gd name="connsiteY11300" fmla="*/ 910011 h 5359243"/>
              <a:gd name="connsiteX11301" fmla="*/ 5406427 w 8191242"/>
              <a:gd name="connsiteY11301" fmla="*/ 926469 h 5359243"/>
              <a:gd name="connsiteX11302" fmla="*/ 5402965 w 8191242"/>
              <a:gd name="connsiteY11302" fmla="*/ 937237 h 5359243"/>
              <a:gd name="connsiteX11303" fmla="*/ 5402167 w 8191242"/>
              <a:gd name="connsiteY11303" fmla="*/ 928405 h 5359243"/>
              <a:gd name="connsiteX11304" fmla="*/ 5395777 w 8191242"/>
              <a:gd name="connsiteY11304" fmla="*/ 910011 h 5359243"/>
              <a:gd name="connsiteX11305" fmla="*/ 1990407 w 8191242"/>
              <a:gd name="connsiteY11305" fmla="*/ 910011 h 5359243"/>
              <a:gd name="connsiteX11306" fmla="*/ 1998152 w 8191242"/>
              <a:gd name="connsiteY11306" fmla="*/ 925501 h 5359243"/>
              <a:gd name="connsiteX11307" fmla="*/ 1974917 w 8191242"/>
              <a:gd name="connsiteY11307" fmla="*/ 948735 h 5359243"/>
              <a:gd name="connsiteX11308" fmla="*/ 1974917 w 8191242"/>
              <a:gd name="connsiteY11308" fmla="*/ 917755 h 5359243"/>
              <a:gd name="connsiteX11309" fmla="*/ 1990407 w 8191242"/>
              <a:gd name="connsiteY11309" fmla="*/ 910011 h 5359243"/>
              <a:gd name="connsiteX11310" fmla="*/ 5734997 w 8191242"/>
              <a:gd name="connsiteY11310" fmla="*/ 902266 h 5359243"/>
              <a:gd name="connsiteX11311" fmla="*/ 5742742 w 8191242"/>
              <a:gd name="connsiteY11311" fmla="*/ 940990 h 5359243"/>
              <a:gd name="connsiteX11312" fmla="*/ 5719507 w 8191242"/>
              <a:gd name="connsiteY11312" fmla="*/ 917755 h 5359243"/>
              <a:gd name="connsiteX11313" fmla="*/ 5734997 w 8191242"/>
              <a:gd name="connsiteY11313" fmla="*/ 902266 h 5359243"/>
              <a:gd name="connsiteX11314" fmla="*/ 5614952 w 8191242"/>
              <a:gd name="connsiteY11314" fmla="*/ 902266 h 5359243"/>
              <a:gd name="connsiteX11315" fmla="*/ 5623665 w 8191242"/>
              <a:gd name="connsiteY11315" fmla="*/ 958817 h 5359243"/>
              <a:gd name="connsiteX11316" fmla="*/ 5619985 w 8191242"/>
              <a:gd name="connsiteY11316" fmla="*/ 945117 h 5359243"/>
              <a:gd name="connsiteX11317" fmla="*/ 5599462 w 8191242"/>
              <a:gd name="connsiteY11317" fmla="*/ 917755 h 5359243"/>
              <a:gd name="connsiteX11318" fmla="*/ 5607208 w 8191242"/>
              <a:gd name="connsiteY11318" fmla="*/ 910011 h 5359243"/>
              <a:gd name="connsiteX11319" fmla="*/ 5611805 w 8191242"/>
              <a:gd name="connsiteY11319" fmla="*/ 907347 h 5359243"/>
              <a:gd name="connsiteX11320" fmla="*/ 5614952 w 8191242"/>
              <a:gd name="connsiteY11320" fmla="*/ 919748 h 5359243"/>
              <a:gd name="connsiteX11321" fmla="*/ 2861691 w 8191242"/>
              <a:gd name="connsiteY11321" fmla="*/ 902266 h 5359243"/>
              <a:gd name="connsiteX11322" fmla="*/ 2846201 w 8191242"/>
              <a:gd name="connsiteY11322" fmla="*/ 940990 h 5359243"/>
              <a:gd name="connsiteX11323" fmla="*/ 2861691 w 8191242"/>
              <a:gd name="connsiteY11323" fmla="*/ 902266 h 5359243"/>
              <a:gd name="connsiteX11324" fmla="*/ 2015575 w 8191242"/>
              <a:gd name="connsiteY11324" fmla="*/ 900087 h 5359243"/>
              <a:gd name="connsiteX11325" fmla="*/ 2021383 w 8191242"/>
              <a:gd name="connsiteY11325" fmla="*/ 902266 h 5359243"/>
              <a:gd name="connsiteX11326" fmla="*/ 2033002 w 8191242"/>
              <a:gd name="connsiteY11326" fmla="*/ 902266 h 5359243"/>
              <a:gd name="connsiteX11327" fmla="*/ 2027194 w 8191242"/>
              <a:gd name="connsiteY11327" fmla="*/ 910979 h 5359243"/>
              <a:gd name="connsiteX11328" fmla="*/ 2009767 w 8191242"/>
              <a:gd name="connsiteY11328" fmla="*/ 902266 h 5359243"/>
              <a:gd name="connsiteX11329" fmla="*/ 2015575 w 8191242"/>
              <a:gd name="connsiteY11329" fmla="*/ 900087 h 5359243"/>
              <a:gd name="connsiteX11330" fmla="*/ 5572357 w 8191242"/>
              <a:gd name="connsiteY11330" fmla="*/ 899360 h 5359243"/>
              <a:gd name="connsiteX11331" fmla="*/ 5580102 w 8191242"/>
              <a:gd name="connsiteY11331" fmla="*/ 902266 h 5359243"/>
              <a:gd name="connsiteX11332" fmla="*/ 5587846 w 8191242"/>
              <a:gd name="connsiteY11332" fmla="*/ 933245 h 5359243"/>
              <a:gd name="connsiteX11333" fmla="*/ 5564613 w 8191242"/>
              <a:gd name="connsiteY11333" fmla="*/ 902266 h 5359243"/>
              <a:gd name="connsiteX11334" fmla="*/ 5572357 w 8191242"/>
              <a:gd name="connsiteY11334" fmla="*/ 899360 h 5359243"/>
              <a:gd name="connsiteX11335" fmla="*/ 5027346 w 8191242"/>
              <a:gd name="connsiteY11335" fmla="*/ 897412 h 5359243"/>
              <a:gd name="connsiteX11336" fmla="*/ 5041843 w 8191242"/>
              <a:gd name="connsiteY11336" fmla="*/ 902266 h 5359243"/>
              <a:gd name="connsiteX11337" fmla="*/ 5033322 w 8191242"/>
              <a:gd name="connsiteY11337" fmla="*/ 904203 h 5359243"/>
              <a:gd name="connsiteX11338" fmla="*/ 5021608 w 8191242"/>
              <a:gd name="connsiteY11338" fmla="*/ 895490 h 5359243"/>
              <a:gd name="connsiteX11339" fmla="*/ 5024938 w 8191242"/>
              <a:gd name="connsiteY11339" fmla="*/ 896604 h 5359243"/>
              <a:gd name="connsiteX11340" fmla="*/ 5025868 w 8191242"/>
              <a:gd name="connsiteY11340" fmla="*/ 910979 h 5359243"/>
              <a:gd name="connsiteX11341" fmla="*/ 5033322 w 8191242"/>
              <a:gd name="connsiteY11341" fmla="*/ 933245 h 5359243"/>
              <a:gd name="connsiteX11342" fmla="*/ 5024803 w 8191242"/>
              <a:gd name="connsiteY11342" fmla="*/ 910011 h 5359243"/>
              <a:gd name="connsiteX11343" fmla="*/ 4999245 w 8191242"/>
              <a:gd name="connsiteY11343" fmla="*/ 925501 h 5359243"/>
              <a:gd name="connsiteX11344" fmla="*/ 4999245 w 8191242"/>
              <a:gd name="connsiteY11344" fmla="*/ 902266 h 5359243"/>
              <a:gd name="connsiteX11345" fmla="*/ 5007762 w 8191242"/>
              <a:gd name="connsiteY11345" fmla="*/ 917755 h 5359243"/>
              <a:gd name="connsiteX11346" fmla="*/ 5021608 w 8191242"/>
              <a:gd name="connsiteY11346" fmla="*/ 895490 h 5359243"/>
              <a:gd name="connsiteX11347" fmla="*/ 6346833 w 8191242"/>
              <a:gd name="connsiteY11347" fmla="*/ 894522 h 5359243"/>
              <a:gd name="connsiteX11348" fmla="*/ 6364906 w 8191242"/>
              <a:gd name="connsiteY11348" fmla="*/ 902266 h 5359243"/>
              <a:gd name="connsiteX11349" fmla="*/ 6346833 w 8191242"/>
              <a:gd name="connsiteY11349" fmla="*/ 917755 h 5359243"/>
              <a:gd name="connsiteX11350" fmla="*/ 6346833 w 8191242"/>
              <a:gd name="connsiteY11350" fmla="*/ 894522 h 5359243"/>
              <a:gd name="connsiteX11351" fmla="*/ 6331344 w 8191242"/>
              <a:gd name="connsiteY11351" fmla="*/ 894522 h 5359243"/>
              <a:gd name="connsiteX11352" fmla="*/ 6331344 w 8191242"/>
              <a:gd name="connsiteY11352" fmla="*/ 925501 h 5359243"/>
              <a:gd name="connsiteX11353" fmla="*/ 6323599 w 8191242"/>
              <a:gd name="connsiteY11353" fmla="*/ 917755 h 5359243"/>
              <a:gd name="connsiteX11354" fmla="*/ 6315854 w 8191242"/>
              <a:gd name="connsiteY11354" fmla="*/ 902266 h 5359243"/>
              <a:gd name="connsiteX11355" fmla="*/ 6331344 w 8191242"/>
              <a:gd name="connsiteY11355" fmla="*/ 894522 h 5359243"/>
              <a:gd name="connsiteX11356" fmla="*/ 6284875 w 8191242"/>
              <a:gd name="connsiteY11356" fmla="*/ 894522 h 5359243"/>
              <a:gd name="connsiteX11357" fmla="*/ 6315854 w 8191242"/>
              <a:gd name="connsiteY11357" fmla="*/ 925501 h 5359243"/>
              <a:gd name="connsiteX11358" fmla="*/ 6292620 w 8191242"/>
              <a:gd name="connsiteY11358" fmla="*/ 925501 h 5359243"/>
              <a:gd name="connsiteX11359" fmla="*/ 6284875 w 8191242"/>
              <a:gd name="connsiteY11359" fmla="*/ 894522 h 5359243"/>
              <a:gd name="connsiteX11360" fmla="*/ 5041840 w 8191242"/>
              <a:gd name="connsiteY11360" fmla="*/ 894522 h 5359243"/>
              <a:gd name="connsiteX11361" fmla="*/ 5057329 w 8191242"/>
              <a:gd name="connsiteY11361" fmla="*/ 902459 h 5359243"/>
              <a:gd name="connsiteX11362" fmla="*/ 5088309 w 8191242"/>
              <a:gd name="connsiteY11362" fmla="*/ 1045350 h 5359243"/>
              <a:gd name="connsiteX11363" fmla="*/ 5072819 w 8191242"/>
              <a:gd name="connsiteY11363" fmla="*/ 1037413 h 5359243"/>
              <a:gd name="connsiteX11364" fmla="*/ 5026350 w 8191242"/>
              <a:gd name="connsiteY11364" fmla="*/ 981843 h 5359243"/>
              <a:gd name="connsiteX11365" fmla="*/ 5018606 w 8191242"/>
              <a:gd name="connsiteY11365" fmla="*/ 942151 h 5359243"/>
              <a:gd name="connsiteX11366" fmla="*/ 5049584 w 8191242"/>
              <a:gd name="connsiteY11366" fmla="*/ 973906 h 5359243"/>
              <a:gd name="connsiteX11367" fmla="*/ 5072819 w 8191242"/>
              <a:gd name="connsiteY11367" fmla="*/ 1021535 h 5359243"/>
              <a:gd name="connsiteX11368" fmla="*/ 5034095 w 8191242"/>
              <a:gd name="connsiteY11368" fmla="*/ 910399 h 5359243"/>
              <a:gd name="connsiteX11369" fmla="*/ 5041840 w 8191242"/>
              <a:gd name="connsiteY11369" fmla="*/ 894522 h 5359243"/>
              <a:gd name="connsiteX11370" fmla="*/ 5024803 w 8191242"/>
              <a:gd name="connsiteY11370" fmla="*/ 894522 h 5359243"/>
              <a:gd name="connsiteX11371" fmla="*/ 5027346 w 8191242"/>
              <a:gd name="connsiteY11371" fmla="*/ 897412 h 5359243"/>
              <a:gd name="connsiteX11372" fmla="*/ 5024938 w 8191242"/>
              <a:gd name="connsiteY11372" fmla="*/ 896604 h 5359243"/>
              <a:gd name="connsiteX11373" fmla="*/ 2330745 w 8191242"/>
              <a:gd name="connsiteY11373" fmla="*/ 894522 h 5359243"/>
              <a:gd name="connsiteX11374" fmla="*/ 2338921 w 8191242"/>
              <a:gd name="connsiteY11374" fmla="*/ 917755 h 5359243"/>
              <a:gd name="connsiteX11375" fmla="*/ 2265345 w 8191242"/>
              <a:gd name="connsiteY11375" fmla="*/ 940990 h 5359243"/>
              <a:gd name="connsiteX11376" fmla="*/ 2265345 w 8191242"/>
              <a:gd name="connsiteY11376" fmla="*/ 917755 h 5359243"/>
              <a:gd name="connsiteX11377" fmla="*/ 2281695 w 8191242"/>
              <a:gd name="connsiteY11377" fmla="*/ 917755 h 5359243"/>
              <a:gd name="connsiteX11378" fmla="*/ 2330745 w 8191242"/>
              <a:gd name="connsiteY11378" fmla="*/ 894522 h 5359243"/>
              <a:gd name="connsiteX11379" fmla="*/ 6100193 w 8191242"/>
              <a:gd name="connsiteY11379" fmla="*/ 887371 h 5359243"/>
              <a:gd name="connsiteX11380" fmla="*/ 6114490 w 8191242"/>
              <a:gd name="connsiteY11380" fmla="*/ 894522 h 5359243"/>
              <a:gd name="connsiteX11381" fmla="*/ 6114490 w 8191242"/>
              <a:gd name="connsiteY11381" fmla="*/ 910011 h 5359243"/>
              <a:gd name="connsiteX11382" fmla="*/ 6114490 w 8191242"/>
              <a:gd name="connsiteY11382" fmla="*/ 933245 h 5359243"/>
              <a:gd name="connsiteX11383" fmla="*/ 6106746 w 8191242"/>
              <a:gd name="connsiteY11383" fmla="*/ 933245 h 5359243"/>
              <a:gd name="connsiteX11384" fmla="*/ 6103400 w 8191242"/>
              <a:gd name="connsiteY11384" fmla="*/ 909820 h 5359243"/>
              <a:gd name="connsiteX11385" fmla="*/ 6103690 w 8191242"/>
              <a:gd name="connsiteY11385" fmla="*/ 909687 h 5359243"/>
              <a:gd name="connsiteX11386" fmla="*/ 6103298 w 8191242"/>
              <a:gd name="connsiteY11386" fmla="*/ 909109 h 5359243"/>
              <a:gd name="connsiteX11387" fmla="*/ 5856796 w 8191242"/>
              <a:gd name="connsiteY11387" fmla="*/ 886782 h 5359243"/>
              <a:gd name="connsiteX11388" fmla="*/ 5873213 w 8191242"/>
              <a:gd name="connsiteY11388" fmla="*/ 925150 h 5359243"/>
              <a:gd name="connsiteX11389" fmla="*/ 5864872 w 8191242"/>
              <a:gd name="connsiteY11389" fmla="*/ 933245 h 5359243"/>
              <a:gd name="connsiteX11390" fmla="*/ 5860702 w 8191242"/>
              <a:gd name="connsiteY11390" fmla="*/ 918063 h 5359243"/>
              <a:gd name="connsiteX11391" fmla="*/ 5816318 w 8191242"/>
              <a:gd name="connsiteY11391" fmla="*/ 886776 h 5359243"/>
              <a:gd name="connsiteX11392" fmla="*/ 5800829 w 8191242"/>
              <a:gd name="connsiteY11392" fmla="*/ 917755 h 5359243"/>
              <a:gd name="connsiteX11393" fmla="*/ 5816318 w 8191242"/>
              <a:gd name="connsiteY11393" fmla="*/ 886776 h 5359243"/>
              <a:gd name="connsiteX11394" fmla="*/ 2903642 w 8191242"/>
              <a:gd name="connsiteY11394" fmla="*/ 886776 h 5359243"/>
              <a:gd name="connsiteX11395" fmla="*/ 2870080 w 8191242"/>
              <a:gd name="connsiteY11395" fmla="*/ 910011 h 5359243"/>
              <a:gd name="connsiteX11396" fmla="*/ 2903642 w 8191242"/>
              <a:gd name="connsiteY11396" fmla="*/ 886776 h 5359243"/>
              <a:gd name="connsiteX11397" fmla="*/ 6099931 w 8191242"/>
              <a:gd name="connsiteY11397" fmla="*/ 885537 h 5359243"/>
              <a:gd name="connsiteX11398" fmla="*/ 6100193 w 8191242"/>
              <a:gd name="connsiteY11398" fmla="*/ 887371 h 5359243"/>
              <a:gd name="connsiteX11399" fmla="*/ 6099001 w 8191242"/>
              <a:gd name="connsiteY11399" fmla="*/ 886776 h 5359243"/>
              <a:gd name="connsiteX11400" fmla="*/ 5856530 w 8191242"/>
              <a:gd name="connsiteY11400" fmla="*/ 884664 h 5359243"/>
              <a:gd name="connsiteX11401" fmla="*/ 5856796 w 8191242"/>
              <a:gd name="connsiteY11401" fmla="*/ 886782 h 5359243"/>
              <a:gd name="connsiteX11402" fmla="*/ 5856194 w 8191242"/>
              <a:gd name="connsiteY11402" fmla="*/ 885374 h 5359243"/>
              <a:gd name="connsiteX11403" fmla="*/ 5950882 w 8191242"/>
              <a:gd name="connsiteY11403" fmla="*/ 882044 h 5359243"/>
              <a:gd name="connsiteX11404" fmla="*/ 5951851 w 8191242"/>
              <a:gd name="connsiteY11404" fmla="*/ 892973 h 5359243"/>
              <a:gd name="connsiteX11405" fmla="*/ 5950458 w 8191242"/>
              <a:gd name="connsiteY11405" fmla="*/ 885950 h 5359243"/>
              <a:gd name="connsiteX11406" fmla="*/ 6099001 w 8191242"/>
              <a:gd name="connsiteY11406" fmla="*/ 879032 h 5359243"/>
              <a:gd name="connsiteX11407" fmla="*/ 6101906 w 8191242"/>
              <a:gd name="connsiteY11407" fmla="*/ 882905 h 5359243"/>
              <a:gd name="connsiteX11408" fmla="*/ 6099931 w 8191242"/>
              <a:gd name="connsiteY11408" fmla="*/ 885537 h 5359243"/>
              <a:gd name="connsiteX11409" fmla="*/ 5072822 w 8191242"/>
              <a:gd name="connsiteY11409" fmla="*/ 879032 h 5359243"/>
              <a:gd name="connsiteX11410" fmla="*/ 5096056 w 8191242"/>
              <a:gd name="connsiteY11410" fmla="*/ 902266 h 5359243"/>
              <a:gd name="connsiteX11411" fmla="*/ 5072822 w 8191242"/>
              <a:gd name="connsiteY11411" fmla="*/ 879032 h 5359243"/>
              <a:gd name="connsiteX11412" fmla="*/ 2371836 w 8191242"/>
              <a:gd name="connsiteY11412" fmla="*/ 878306 h 5359243"/>
              <a:gd name="connsiteX11413" fmla="*/ 2385389 w 8191242"/>
              <a:gd name="connsiteY11413" fmla="*/ 879032 h 5359243"/>
              <a:gd name="connsiteX11414" fmla="*/ 2354410 w 8191242"/>
              <a:gd name="connsiteY11414" fmla="*/ 902266 h 5359243"/>
              <a:gd name="connsiteX11415" fmla="*/ 2371836 w 8191242"/>
              <a:gd name="connsiteY11415" fmla="*/ 878306 h 5359243"/>
              <a:gd name="connsiteX11416" fmla="*/ 2087034 w 8191242"/>
              <a:gd name="connsiteY11416" fmla="*/ 877216 h 5359243"/>
              <a:gd name="connsiteX11417" fmla="*/ 2106578 w 8191242"/>
              <a:gd name="connsiteY11417" fmla="*/ 879032 h 5359243"/>
              <a:gd name="connsiteX11418" fmla="*/ 2040746 w 8191242"/>
              <a:gd name="connsiteY11418" fmla="*/ 902266 h 5359243"/>
              <a:gd name="connsiteX11419" fmla="*/ 2087034 w 8191242"/>
              <a:gd name="connsiteY11419" fmla="*/ 877216 h 5359243"/>
              <a:gd name="connsiteX11420" fmla="*/ 5517476 w 8191242"/>
              <a:gd name="connsiteY11420" fmla="*/ 877044 h 5359243"/>
              <a:gd name="connsiteX11421" fmla="*/ 5522952 w 8191242"/>
              <a:gd name="connsiteY11421" fmla="*/ 895134 h 5359243"/>
              <a:gd name="connsiteX11422" fmla="*/ 5525591 w 8191242"/>
              <a:gd name="connsiteY11422" fmla="*/ 909460 h 5359243"/>
              <a:gd name="connsiteX11423" fmla="*/ 5509506 w 8191242"/>
              <a:gd name="connsiteY11423" fmla="*/ 893231 h 5359243"/>
              <a:gd name="connsiteX11424" fmla="*/ 5533633 w 8191242"/>
              <a:gd name="connsiteY11424" fmla="*/ 958141 h 5359243"/>
              <a:gd name="connsiteX11425" fmla="*/ 5517549 w 8191242"/>
              <a:gd name="connsiteY11425" fmla="*/ 933799 h 5359243"/>
              <a:gd name="connsiteX11426" fmla="*/ 5515537 w 8191242"/>
              <a:gd name="connsiteY11426" fmla="*/ 951041 h 5359243"/>
              <a:gd name="connsiteX11427" fmla="*/ 5509600 w 8191242"/>
              <a:gd name="connsiteY11427" fmla="*/ 934930 h 5359243"/>
              <a:gd name="connsiteX11428" fmla="*/ 5509506 w 8191242"/>
              <a:gd name="connsiteY11428" fmla="*/ 933799 h 5359243"/>
              <a:gd name="connsiteX11429" fmla="*/ 5509199 w 8191242"/>
              <a:gd name="connsiteY11429" fmla="*/ 933844 h 5359243"/>
              <a:gd name="connsiteX11430" fmla="*/ 5506239 w 8191242"/>
              <a:gd name="connsiteY11430" fmla="*/ 925812 h 5359243"/>
              <a:gd name="connsiteX11431" fmla="*/ 5501464 w 8191242"/>
              <a:gd name="connsiteY11431" fmla="*/ 901344 h 5359243"/>
              <a:gd name="connsiteX11432" fmla="*/ 5477334 w 8191242"/>
              <a:gd name="connsiteY11432" fmla="*/ 909460 h 5359243"/>
              <a:gd name="connsiteX11433" fmla="*/ 5496562 w 8191242"/>
              <a:gd name="connsiteY11433" fmla="*/ 935701 h 5359243"/>
              <a:gd name="connsiteX11434" fmla="*/ 5509199 w 8191242"/>
              <a:gd name="connsiteY11434" fmla="*/ 933844 h 5359243"/>
              <a:gd name="connsiteX11435" fmla="*/ 5509600 w 8191242"/>
              <a:gd name="connsiteY11435" fmla="*/ 934930 h 5359243"/>
              <a:gd name="connsiteX11436" fmla="*/ 5510511 w 8191242"/>
              <a:gd name="connsiteY11436" fmla="*/ 945970 h 5359243"/>
              <a:gd name="connsiteX11437" fmla="*/ 5517549 w 8191242"/>
              <a:gd name="connsiteY11437" fmla="*/ 958141 h 5359243"/>
              <a:gd name="connsiteX11438" fmla="*/ 5509506 w 8191242"/>
              <a:gd name="connsiteY11438" fmla="*/ 950027 h 5359243"/>
              <a:gd name="connsiteX11439" fmla="*/ 5485376 w 8191242"/>
              <a:gd name="connsiteY11439" fmla="*/ 941912 h 5359243"/>
              <a:gd name="connsiteX11440" fmla="*/ 5506488 w 8191242"/>
              <a:gd name="connsiteY11440" fmla="*/ 971325 h 5359243"/>
              <a:gd name="connsiteX11441" fmla="*/ 5507452 w 8191242"/>
              <a:gd name="connsiteY11441" fmla="*/ 982653 h 5359243"/>
              <a:gd name="connsiteX11442" fmla="*/ 5501464 w 8191242"/>
              <a:gd name="connsiteY11442" fmla="*/ 1006822 h 5359243"/>
              <a:gd name="connsiteX11443" fmla="*/ 5477334 w 8191242"/>
              <a:gd name="connsiteY11443" fmla="*/ 966254 h 5359243"/>
              <a:gd name="connsiteX11444" fmla="*/ 5493419 w 8191242"/>
              <a:gd name="connsiteY11444" fmla="*/ 974366 h 5359243"/>
              <a:gd name="connsiteX11445" fmla="*/ 5469292 w 8191242"/>
              <a:gd name="connsiteY11445" fmla="*/ 917573 h 5359243"/>
              <a:gd name="connsiteX11446" fmla="*/ 5485376 w 8191242"/>
              <a:gd name="connsiteY11446" fmla="*/ 998708 h 5359243"/>
              <a:gd name="connsiteX11447" fmla="*/ 5461249 w 8191242"/>
              <a:gd name="connsiteY11447" fmla="*/ 933799 h 5359243"/>
              <a:gd name="connsiteX11448" fmla="*/ 5453207 w 8191242"/>
              <a:gd name="connsiteY11448" fmla="*/ 925686 h 5359243"/>
              <a:gd name="connsiteX11449" fmla="*/ 5429078 w 8191242"/>
              <a:gd name="connsiteY11449" fmla="*/ 917573 h 5359243"/>
              <a:gd name="connsiteX11450" fmla="*/ 5476329 w 8191242"/>
              <a:gd name="connsiteY11450" fmla="*/ 900331 h 5359243"/>
              <a:gd name="connsiteX11451" fmla="*/ 5370527 w 8191242"/>
              <a:gd name="connsiteY11451" fmla="*/ 875253 h 5359243"/>
              <a:gd name="connsiteX11452" fmla="*/ 5370914 w 8191242"/>
              <a:gd name="connsiteY11452" fmla="*/ 875771 h 5359243"/>
              <a:gd name="connsiteX11453" fmla="*/ 5370747 w 8191242"/>
              <a:gd name="connsiteY11453" fmla="*/ 875888 h 5359243"/>
              <a:gd name="connsiteX11454" fmla="*/ 5878277 w 8191242"/>
              <a:gd name="connsiteY11454" fmla="*/ 871287 h 5359243"/>
              <a:gd name="connsiteX11455" fmla="*/ 5896349 w 8191242"/>
              <a:gd name="connsiteY11455" fmla="*/ 879032 h 5359243"/>
              <a:gd name="connsiteX11456" fmla="*/ 5905384 w 8191242"/>
              <a:gd name="connsiteY11456" fmla="*/ 933245 h 5359243"/>
              <a:gd name="connsiteX11457" fmla="*/ 5878277 w 8191242"/>
              <a:gd name="connsiteY11457" fmla="*/ 871287 h 5359243"/>
              <a:gd name="connsiteX11458" fmla="*/ 5685947 w 8191242"/>
              <a:gd name="connsiteY11458" fmla="*/ 867764 h 5359243"/>
              <a:gd name="connsiteX11459" fmla="*/ 5685947 w 8191242"/>
              <a:gd name="connsiteY11459" fmla="*/ 883960 h 5359243"/>
              <a:gd name="connsiteX11460" fmla="*/ 5711118 w 8191242"/>
              <a:gd name="connsiteY11460" fmla="*/ 892055 h 5359243"/>
              <a:gd name="connsiteX11461" fmla="*/ 5719507 w 8191242"/>
              <a:gd name="connsiteY11461" fmla="*/ 932540 h 5359243"/>
              <a:gd name="connsiteX11462" fmla="*/ 5702728 w 8191242"/>
              <a:gd name="connsiteY11462" fmla="*/ 916346 h 5359243"/>
              <a:gd name="connsiteX11463" fmla="*/ 5694336 w 8191242"/>
              <a:gd name="connsiteY11463" fmla="*/ 948735 h 5359243"/>
              <a:gd name="connsiteX11464" fmla="*/ 5669165 w 8191242"/>
              <a:gd name="connsiteY11464" fmla="*/ 883960 h 5359243"/>
              <a:gd name="connsiteX11465" fmla="*/ 5685947 w 8191242"/>
              <a:gd name="connsiteY11465" fmla="*/ 908249 h 5359243"/>
              <a:gd name="connsiteX11466" fmla="*/ 5677557 w 8191242"/>
              <a:gd name="connsiteY11466" fmla="*/ 883960 h 5359243"/>
              <a:gd name="connsiteX11467" fmla="*/ 5685947 w 8191242"/>
              <a:gd name="connsiteY11467" fmla="*/ 867764 h 5359243"/>
              <a:gd name="connsiteX11468" fmla="*/ 6354578 w 8191242"/>
              <a:gd name="connsiteY11468" fmla="*/ 859669 h 5359243"/>
              <a:gd name="connsiteX11469" fmla="*/ 6371036 w 8191242"/>
              <a:gd name="connsiteY11469" fmla="*/ 876020 h 5359243"/>
              <a:gd name="connsiteX11470" fmla="*/ 6362808 w 8191242"/>
              <a:gd name="connsiteY11470" fmla="*/ 876020 h 5359243"/>
              <a:gd name="connsiteX11471" fmla="*/ 6379266 w 8191242"/>
              <a:gd name="connsiteY11471" fmla="*/ 900544 h 5359243"/>
              <a:gd name="connsiteX11472" fmla="*/ 6379266 w 8191242"/>
              <a:gd name="connsiteY11472" fmla="*/ 876020 h 5359243"/>
              <a:gd name="connsiteX11473" fmla="*/ 6387494 w 8191242"/>
              <a:gd name="connsiteY11473" fmla="*/ 867843 h 5359243"/>
              <a:gd name="connsiteX11474" fmla="*/ 6387494 w 8191242"/>
              <a:gd name="connsiteY11474" fmla="*/ 892369 h 5359243"/>
              <a:gd name="connsiteX11475" fmla="*/ 6403952 w 8191242"/>
              <a:gd name="connsiteY11475" fmla="*/ 884194 h 5359243"/>
              <a:gd name="connsiteX11476" fmla="*/ 6420410 w 8191242"/>
              <a:gd name="connsiteY11476" fmla="*/ 900544 h 5359243"/>
              <a:gd name="connsiteX11477" fmla="*/ 6354578 w 8191242"/>
              <a:gd name="connsiteY11477" fmla="*/ 859669 h 5359243"/>
              <a:gd name="connsiteX11478" fmla="*/ 5742742 w 8191242"/>
              <a:gd name="connsiteY11478" fmla="*/ 859669 h 5359243"/>
              <a:gd name="connsiteX11479" fmla="*/ 5750486 w 8191242"/>
              <a:gd name="connsiteY11479" fmla="*/ 859669 h 5359243"/>
              <a:gd name="connsiteX11480" fmla="*/ 5765976 w 8191242"/>
              <a:gd name="connsiteY11480" fmla="*/ 859669 h 5359243"/>
              <a:gd name="connsiteX11481" fmla="*/ 5758232 w 8191242"/>
              <a:gd name="connsiteY11481" fmla="*/ 885228 h 5359243"/>
              <a:gd name="connsiteX11482" fmla="*/ 5742742 w 8191242"/>
              <a:gd name="connsiteY11482" fmla="*/ 859669 h 5359243"/>
              <a:gd name="connsiteX11483" fmla="*/ 5711763 w 8191242"/>
              <a:gd name="connsiteY11483" fmla="*/ 853687 h 5359243"/>
              <a:gd name="connsiteX11484" fmla="*/ 5719507 w 8191242"/>
              <a:gd name="connsiteY11484" fmla="*/ 877449 h 5359243"/>
              <a:gd name="connsiteX11485" fmla="*/ 5727253 w 8191242"/>
              <a:gd name="connsiteY11485" fmla="*/ 877449 h 5359243"/>
              <a:gd name="connsiteX11486" fmla="*/ 5719507 w 8191242"/>
              <a:gd name="connsiteY11486" fmla="*/ 901213 h 5359243"/>
              <a:gd name="connsiteX11487" fmla="*/ 5704018 w 8191242"/>
              <a:gd name="connsiteY11487" fmla="*/ 861608 h 5359243"/>
              <a:gd name="connsiteX11488" fmla="*/ 5696273 w 8191242"/>
              <a:gd name="connsiteY11488" fmla="*/ 861608 h 5359243"/>
              <a:gd name="connsiteX11489" fmla="*/ 5711763 w 8191242"/>
              <a:gd name="connsiteY11489" fmla="*/ 853687 h 5359243"/>
              <a:gd name="connsiteX11490" fmla="*/ 6315854 w 8191242"/>
              <a:gd name="connsiteY11490" fmla="*/ 852697 h 5359243"/>
              <a:gd name="connsiteX11491" fmla="*/ 6331344 w 8191242"/>
              <a:gd name="connsiteY11491" fmla="*/ 886776 h 5359243"/>
              <a:gd name="connsiteX11492" fmla="*/ 6315854 w 8191242"/>
              <a:gd name="connsiteY11492" fmla="*/ 852697 h 5359243"/>
              <a:gd name="connsiteX11493" fmla="*/ 5556867 w 8191242"/>
              <a:gd name="connsiteY11493" fmla="*/ 852312 h 5359243"/>
              <a:gd name="connsiteX11494" fmla="*/ 5582427 w 8191242"/>
              <a:gd name="connsiteY11494" fmla="*/ 860442 h 5359243"/>
              <a:gd name="connsiteX11495" fmla="*/ 5599465 w 8191242"/>
              <a:gd name="connsiteY11495" fmla="*/ 909235 h 5359243"/>
              <a:gd name="connsiteX11496" fmla="*/ 5573906 w 8191242"/>
              <a:gd name="connsiteY11496" fmla="*/ 892973 h 5359243"/>
              <a:gd name="connsiteX11497" fmla="*/ 5556867 w 8191242"/>
              <a:gd name="connsiteY11497" fmla="*/ 852312 h 5359243"/>
              <a:gd name="connsiteX11498" fmla="*/ 2871761 w 8191242"/>
              <a:gd name="connsiteY11498" fmla="*/ 851926 h 5359243"/>
              <a:gd name="connsiteX11499" fmla="*/ 2888799 w 8191242"/>
              <a:gd name="connsiteY11499" fmla="*/ 869999 h 5359243"/>
              <a:gd name="connsiteX11500" fmla="*/ 2880279 w 8191242"/>
              <a:gd name="connsiteY11500" fmla="*/ 879035 h 5359243"/>
              <a:gd name="connsiteX11501" fmla="*/ 2863240 w 8191242"/>
              <a:gd name="connsiteY11501" fmla="*/ 879035 h 5359243"/>
              <a:gd name="connsiteX11502" fmla="*/ 2871761 w 8191242"/>
              <a:gd name="connsiteY11502" fmla="*/ 851926 h 5359243"/>
              <a:gd name="connsiteX11503" fmla="*/ 6122235 w 8191242"/>
              <a:gd name="connsiteY11503" fmla="*/ 851924 h 5359243"/>
              <a:gd name="connsiteX11504" fmla="*/ 6145469 w 8191242"/>
              <a:gd name="connsiteY11504" fmla="*/ 902266 h 5359243"/>
              <a:gd name="connsiteX11505" fmla="*/ 6122235 w 8191242"/>
              <a:gd name="connsiteY11505" fmla="*/ 851924 h 5359243"/>
              <a:gd name="connsiteX11506" fmla="*/ 5664999 w 8191242"/>
              <a:gd name="connsiteY11506" fmla="*/ 849546 h 5359243"/>
              <a:gd name="connsiteX11507" fmla="*/ 5662528 w 8191242"/>
              <a:gd name="connsiteY11507" fmla="*/ 854937 h 5359243"/>
              <a:gd name="connsiteX11508" fmla="*/ 5658379 w 8191242"/>
              <a:gd name="connsiteY11508" fmla="*/ 850848 h 5359243"/>
              <a:gd name="connsiteX11509" fmla="*/ 5885906 w 8191242"/>
              <a:gd name="connsiteY11509" fmla="*/ 848557 h 5359243"/>
              <a:gd name="connsiteX11510" fmla="*/ 5886312 w 8191242"/>
              <a:gd name="connsiteY11510" fmla="*/ 848997 h 5359243"/>
              <a:gd name="connsiteX11511" fmla="*/ 5886127 w 8191242"/>
              <a:gd name="connsiteY11511" fmla="*/ 848974 h 5359243"/>
              <a:gd name="connsiteX11512" fmla="*/ 5666158 w 8191242"/>
              <a:gd name="connsiteY11512" fmla="*/ 847016 h 5359243"/>
              <a:gd name="connsiteX11513" fmla="*/ 5666358 w 8191242"/>
              <a:gd name="connsiteY11513" fmla="*/ 849277 h 5359243"/>
              <a:gd name="connsiteX11514" fmla="*/ 5664999 w 8191242"/>
              <a:gd name="connsiteY11514" fmla="*/ 849546 h 5359243"/>
              <a:gd name="connsiteX11515" fmla="*/ 5687373 w 8191242"/>
              <a:gd name="connsiteY11515" fmla="*/ 845957 h 5359243"/>
              <a:gd name="connsiteX11516" fmla="*/ 5687424 w 8191242"/>
              <a:gd name="connsiteY11516" fmla="*/ 846762 h 5359243"/>
              <a:gd name="connsiteX11517" fmla="*/ 5687237 w 8191242"/>
              <a:gd name="connsiteY11517" fmla="*/ 846238 h 5359243"/>
              <a:gd name="connsiteX11518" fmla="*/ 5936361 w 8191242"/>
              <a:gd name="connsiteY11518" fmla="*/ 844179 h 5359243"/>
              <a:gd name="connsiteX11519" fmla="*/ 5947011 w 8191242"/>
              <a:gd name="connsiteY11519" fmla="*/ 868574 h 5359243"/>
              <a:gd name="connsiteX11520" fmla="*/ 5950458 w 8191242"/>
              <a:gd name="connsiteY11520" fmla="*/ 885950 h 5359243"/>
              <a:gd name="connsiteX11521" fmla="*/ 5949914 w 8191242"/>
              <a:gd name="connsiteY11521" fmla="*/ 890938 h 5359243"/>
              <a:gd name="connsiteX11522" fmla="*/ 5959595 w 8191242"/>
              <a:gd name="connsiteY11522" fmla="*/ 925501 h 5359243"/>
              <a:gd name="connsiteX11523" fmla="*/ 5920872 w 8191242"/>
              <a:gd name="connsiteY11523" fmla="*/ 884840 h 5359243"/>
              <a:gd name="connsiteX11524" fmla="*/ 5936361 w 8191242"/>
              <a:gd name="connsiteY11524" fmla="*/ 844179 h 5359243"/>
              <a:gd name="connsiteX11525" fmla="*/ 5862414 w 8191242"/>
              <a:gd name="connsiteY11525" fmla="*/ 843801 h 5359243"/>
              <a:gd name="connsiteX11526" fmla="*/ 5868595 w 8191242"/>
              <a:gd name="connsiteY11526" fmla="*/ 856461 h 5359243"/>
              <a:gd name="connsiteX11527" fmla="*/ 5870529 w 8191242"/>
              <a:gd name="connsiteY11527" fmla="*/ 878064 h 5359243"/>
              <a:gd name="connsiteX11528" fmla="*/ 5860850 w 8191242"/>
              <a:gd name="connsiteY11528" fmla="*/ 872919 h 5359243"/>
              <a:gd name="connsiteX11529" fmla="*/ 5126034 w 8191242"/>
              <a:gd name="connsiteY11529" fmla="*/ 842207 h 5359243"/>
              <a:gd name="connsiteX11530" fmla="*/ 5128728 w 8191242"/>
              <a:gd name="connsiteY11530" fmla="*/ 844763 h 5359243"/>
              <a:gd name="connsiteX11531" fmla="*/ 5130906 w 8191242"/>
              <a:gd name="connsiteY11531" fmla="*/ 894522 h 5359243"/>
              <a:gd name="connsiteX11532" fmla="*/ 5123161 w 8191242"/>
              <a:gd name="connsiteY11532" fmla="*/ 845147 h 5359243"/>
              <a:gd name="connsiteX11533" fmla="*/ 5126034 w 8191242"/>
              <a:gd name="connsiteY11533" fmla="*/ 842207 h 5359243"/>
              <a:gd name="connsiteX11534" fmla="*/ 5904521 w 8191242"/>
              <a:gd name="connsiteY11534" fmla="*/ 837403 h 5359243"/>
              <a:gd name="connsiteX11535" fmla="*/ 5912698 w 8191242"/>
              <a:gd name="connsiteY11535" fmla="*/ 886776 h 5359243"/>
              <a:gd name="connsiteX11536" fmla="*/ 5903117 w 8191242"/>
              <a:gd name="connsiteY11536" fmla="*/ 867232 h 5359243"/>
              <a:gd name="connsiteX11537" fmla="*/ 5886312 w 8191242"/>
              <a:gd name="connsiteY11537" fmla="*/ 848997 h 5359243"/>
              <a:gd name="connsiteX11538" fmla="*/ 5892259 w 8191242"/>
              <a:gd name="connsiteY11538" fmla="*/ 849745 h 5359243"/>
              <a:gd name="connsiteX11539" fmla="*/ 5904521 w 8191242"/>
              <a:gd name="connsiteY11539" fmla="*/ 837403 h 5359243"/>
              <a:gd name="connsiteX11540" fmla="*/ 5862784 w 8191242"/>
              <a:gd name="connsiteY11540" fmla="*/ 836918 h 5359243"/>
              <a:gd name="connsiteX11541" fmla="*/ 5862414 w 8191242"/>
              <a:gd name="connsiteY11541" fmla="*/ 843801 h 5359243"/>
              <a:gd name="connsiteX11542" fmla="*/ 5861326 w 8191242"/>
              <a:gd name="connsiteY11542" fmla="*/ 841569 h 5359243"/>
              <a:gd name="connsiteX11543" fmla="*/ 5467519 w 8191242"/>
              <a:gd name="connsiteY11543" fmla="*/ 835627 h 5359243"/>
              <a:gd name="connsiteX11544" fmla="*/ 5491712 w 8191242"/>
              <a:gd name="connsiteY11544" fmla="*/ 867836 h 5359243"/>
              <a:gd name="connsiteX11545" fmla="*/ 5451390 w 8191242"/>
              <a:gd name="connsiteY11545" fmla="*/ 883939 h 5359243"/>
              <a:gd name="connsiteX11546" fmla="*/ 5451390 w 8191242"/>
              <a:gd name="connsiteY11546" fmla="*/ 908096 h 5359243"/>
              <a:gd name="connsiteX11547" fmla="*/ 5419133 w 8191242"/>
              <a:gd name="connsiteY11547" fmla="*/ 883939 h 5359243"/>
              <a:gd name="connsiteX11548" fmla="*/ 5435262 w 8191242"/>
              <a:gd name="connsiteY11548" fmla="*/ 875888 h 5359243"/>
              <a:gd name="connsiteX11549" fmla="*/ 5451390 w 8191242"/>
              <a:gd name="connsiteY11549" fmla="*/ 851732 h 5359243"/>
              <a:gd name="connsiteX11550" fmla="*/ 5459455 w 8191242"/>
              <a:gd name="connsiteY11550" fmla="*/ 867836 h 5359243"/>
              <a:gd name="connsiteX11551" fmla="*/ 5467519 w 8191242"/>
              <a:gd name="connsiteY11551" fmla="*/ 851732 h 5359243"/>
              <a:gd name="connsiteX11552" fmla="*/ 5459455 w 8191242"/>
              <a:gd name="connsiteY11552" fmla="*/ 843679 h 5359243"/>
              <a:gd name="connsiteX11553" fmla="*/ 5467519 w 8191242"/>
              <a:gd name="connsiteY11553" fmla="*/ 835627 h 5359243"/>
              <a:gd name="connsiteX11554" fmla="*/ 5346554 w 8191242"/>
              <a:gd name="connsiteY11554" fmla="*/ 835627 h 5359243"/>
              <a:gd name="connsiteX11555" fmla="*/ 5361675 w 8191242"/>
              <a:gd name="connsiteY11555" fmla="*/ 849719 h 5359243"/>
              <a:gd name="connsiteX11556" fmla="*/ 5370527 w 8191242"/>
              <a:gd name="connsiteY11556" fmla="*/ 875253 h 5359243"/>
              <a:gd name="connsiteX11557" fmla="*/ 5362808 w 8191242"/>
              <a:gd name="connsiteY11557" fmla="*/ 864942 h 5359243"/>
              <a:gd name="connsiteX11558" fmla="*/ 5354618 w 8191242"/>
              <a:gd name="connsiteY11558" fmla="*/ 859783 h 5359243"/>
              <a:gd name="connsiteX11559" fmla="*/ 5346554 w 8191242"/>
              <a:gd name="connsiteY11559" fmla="*/ 835627 h 5359243"/>
              <a:gd name="connsiteX11560" fmla="*/ 6412663 w 8191242"/>
              <a:gd name="connsiteY11560" fmla="*/ 828690 h 5359243"/>
              <a:gd name="connsiteX11561" fmla="*/ 6397173 w 8191242"/>
              <a:gd name="connsiteY11561" fmla="*/ 871287 h 5359243"/>
              <a:gd name="connsiteX11562" fmla="*/ 6397173 w 8191242"/>
              <a:gd name="connsiteY11562" fmla="*/ 837207 h 5359243"/>
              <a:gd name="connsiteX11563" fmla="*/ 6412663 w 8191242"/>
              <a:gd name="connsiteY11563" fmla="*/ 828690 h 5359243"/>
              <a:gd name="connsiteX11564" fmla="*/ 5855040 w 8191242"/>
              <a:gd name="connsiteY11564" fmla="*/ 828690 h 5359243"/>
              <a:gd name="connsiteX11565" fmla="*/ 5861326 w 8191242"/>
              <a:gd name="connsiteY11565" fmla="*/ 841569 h 5359243"/>
              <a:gd name="connsiteX11566" fmla="*/ 5855040 w 8191242"/>
              <a:gd name="connsiteY11566" fmla="*/ 861605 h 5359243"/>
              <a:gd name="connsiteX11567" fmla="*/ 5839550 w 8191242"/>
              <a:gd name="connsiteY11567" fmla="*/ 836918 h 5359243"/>
              <a:gd name="connsiteX11568" fmla="*/ 5847295 w 8191242"/>
              <a:gd name="connsiteY11568" fmla="*/ 845147 h 5359243"/>
              <a:gd name="connsiteX11569" fmla="*/ 5855040 w 8191242"/>
              <a:gd name="connsiteY11569" fmla="*/ 828690 h 5359243"/>
              <a:gd name="connsiteX11570" fmla="*/ 2966247 w 8191242"/>
              <a:gd name="connsiteY11570" fmla="*/ 828690 h 5359243"/>
              <a:gd name="connsiteX11571" fmla="*/ 2983673 w 8191242"/>
              <a:gd name="connsiteY11571" fmla="*/ 844179 h 5359243"/>
              <a:gd name="connsiteX11572" fmla="*/ 2983673 w 8191242"/>
              <a:gd name="connsiteY11572" fmla="*/ 836434 h 5359243"/>
              <a:gd name="connsiteX11573" fmla="*/ 2992386 w 8191242"/>
              <a:gd name="connsiteY11573" fmla="*/ 844179 h 5359243"/>
              <a:gd name="connsiteX11574" fmla="*/ 2974960 w 8191242"/>
              <a:gd name="connsiteY11574" fmla="*/ 851924 h 5359243"/>
              <a:gd name="connsiteX11575" fmla="*/ 2966247 w 8191242"/>
              <a:gd name="connsiteY11575" fmla="*/ 828690 h 5359243"/>
              <a:gd name="connsiteX11576" fmla="*/ 2509306 w 8191242"/>
              <a:gd name="connsiteY11576" fmla="*/ 828690 h 5359243"/>
              <a:gd name="connsiteX11577" fmla="*/ 2483166 w 8191242"/>
              <a:gd name="connsiteY11577" fmla="*/ 859669 h 5359243"/>
              <a:gd name="connsiteX11578" fmla="*/ 2474453 w 8191242"/>
              <a:gd name="connsiteY11578" fmla="*/ 844179 h 5359243"/>
              <a:gd name="connsiteX11579" fmla="*/ 2509306 w 8191242"/>
              <a:gd name="connsiteY11579" fmla="*/ 828690 h 5359243"/>
              <a:gd name="connsiteX11580" fmla="*/ 6275472 w 8191242"/>
              <a:gd name="connsiteY11580" fmla="*/ 827919 h 5359243"/>
              <a:gd name="connsiteX11581" fmla="*/ 6279196 w 8191242"/>
              <a:gd name="connsiteY11581" fmla="*/ 833307 h 5359243"/>
              <a:gd name="connsiteX11582" fmla="*/ 6275472 w 8191242"/>
              <a:gd name="connsiteY11582" fmla="*/ 835919 h 5359243"/>
              <a:gd name="connsiteX11583" fmla="*/ 6053247 w 8191242"/>
              <a:gd name="connsiteY11583" fmla="*/ 825518 h 5359243"/>
              <a:gd name="connsiteX11584" fmla="*/ 6053501 w 8191242"/>
              <a:gd name="connsiteY11584" fmla="*/ 826752 h 5359243"/>
              <a:gd name="connsiteX11585" fmla="*/ 6052661 w 8191242"/>
              <a:gd name="connsiteY11585" fmla="*/ 827141 h 5359243"/>
              <a:gd name="connsiteX11586" fmla="*/ 5677155 w 8191242"/>
              <a:gd name="connsiteY11586" fmla="*/ 823751 h 5359243"/>
              <a:gd name="connsiteX11587" fmla="*/ 5679125 w 8191242"/>
              <a:gd name="connsiteY11587" fmla="*/ 824919 h 5359243"/>
              <a:gd name="connsiteX11588" fmla="*/ 5682301 w 8191242"/>
              <a:gd name="connsiteY11588" fmla="*/ 832344 h 5359243"/>
              <a:gd name="connsiteX11589" fmla="*/ 5687237 w 8191242"/>
              <a:gd name="connsiteY11589" fmla="*/ 846238 h 5359243"/>
              <a:gd name="connsiteX11590" fmla="*/ 5679125 w 8191242"/>
              <a:gd name="connsiteY11590" fmla="*/ 863111 h 5359243"/>
              <a:gd name="connsiteX11591" fmla="*/ 5670826 w 8191242"/>
              <a:gd name="connsiteY11591" fmla="*/ 863111 h 5359243"/>
              <a:gd name="connsiteX11592" fmla="*/ 5666677 w 8191242"/>
              <a:gd name="connsiteY11592" fmla="*/ 852893 h 5359243"/>
              <a:gd name="connsiteX11593" fmla="*/ 5666358 w 8191242"/>
              <a:gd name="connsiteY11593" fmla="*/ 849277 h 5359243"/>
              <a:gd name="connsiteX11594" fmla="*/ 5679125 w 8191242"/>
              <a:gd name="connsiteY11594" fmla="*/ 846762 h 5359243"/>
              <a:gd name="connsiteX11595" fmla="*/ 5677155 w 8191242"/>
              <a:gd name="connsiteY11595" fmla="*/ 823751 h 5359243"/>
              <a:gd name="connsiteX11596" fmla="*/ 6057696 w 8191242"/>
              <a:gd name="connsiteY11596" fmla="*/ 820945 h 5359243"/>
              <a:gd name="connsiteX11597" fmla="*/ 6091256 w 8191242"/>
              <a:gd name="connsiteY11597" fmla="*/ 836434 h 5359243"/>
              <a:gd name="connsiteX11598" fmla="*/ 6091256 w 8191242"/>
              <a:gd name="connsiteY11598" fmla="*/ 844179 h 5359243"/>
              <a:gd name="connsiteX11599" fmla="*/ 6074477 w 8191242"/>
              <a:gd name="connsiteY11599" fmla="*/ 859669 h 5359243"/>
              <a:gd name="connsiteX11600" fmla="*/ 6057696 w 8191242"/>
              <a:gd name="connsiteY11600" fmla="*/ 851924 h 5359243"/>
              <a:gd name="connsiteX11601" fmla="*/ 6040914 w 8191242"/>
              <a:gd name="connsiteY11601" fmla="*/ 828690 h 5359243"/>
              <a:gd name="connsiteX11602" fmla="*/ 6049305 w 8191242"/>
              <a:gd name="connsiteY11602" fmla="*/ 828690 h 5359243"/>
              <a:gd name="connsiteX11603" fmla="*/ 6052661 w 8191242"/>
              <a:gd name="connsiteY11603" fmla="*/ 827141 h 5359243"/>
              <a:gd name="connsiteX11604" fmla="*/ 6049305 w 8191242"/>
              <a:gd name="connsiteY11604" fmla="*/ 836434 h 5359243"/>
              <a:gd name="connsiteX11605" fmla="*/ 6066085 w 8191242"/>
              <a:gd name="connsiteY11605" fmla="*/ 844179 h 5359243"/>
              <a:gd name="connsiteX11606" fmla="*/ 6057696 w 8191242"/>
              <a:gd name="connsiteY11606" fmla="*/ 820945 h 5359243"/>
              <a:gd name="connsiteX11607" fmla="*/ 6033169 w 8191242"/>
              <a:gd name="connsiteY11607" fmla="*/ 820945 h 5359243"/>
              <a:gd name="connsiteX11608" fmla="*/ 6049434 w 8191242"/>
              <a:gd name="connsiteY11608" fmla="*/ 861283 h 5359243"/>
              <a:gd name="connsiteX11609" fmla="*/ 6073830 w 8191242"/>
              <a:gd name="connsiteY11609" fmla="*/ 869350 h 5359243"/>
              <a:gd name="connsiteX11610" fmla="*/ 6098228 w 8191242"/>
              <a:gd name="connsiteY11610" fmla="*/ 909689 h 5359243"/>
              <a:gd name="connsiteX11611" fmla="*/ 6098228 w 8191242"/>
              <a:gd name="connsiteY11611" fmla="*/ 901619 h 5359243"/>
              <a:gd name="connsiteX11612" fmla="*/ 6103298 w 8191242"/>
              <a:gd name="connsiteY11612" fmla="*/ 909109 h 5359243"/>
              <a:gd name="connsiteX11613" fmla="*/ 6103400 w 8191242"/>
              <a:gd name="connsiteY11613" fmla="*/ 909820 h 5359243"/>
              <a:gd name="connsiteX11614" fmla="*/ 6099244 w 8191242"/>
              <a:gd name="connsiteY11614" fmla="*/ 911705 h 5359243"/>
              <a:gd name="connsiteX11615" fmla="*/ 6081962 w 8191242"/>
              <a:gd name="connsiteY11615" fmla="*/ 909689 h 5359243"/>
              <a:gd name="connsiteX11616" fmla="*/ 6065697 w 8191242"/>
              <a:gd name="connsiteY11616" fmla="*/ 869350 h 5359243"/>
              <a:gd name="connsiteX11617" fmla="*/ 6057567 w 8191242"/>
              <a:gd name="connsiteY11617" fmla="*/ 869350 h 5359243"/>
              <a:gd name="connsiteX11618" fmla="*/ 6057567 w 8191242"/>
              <a:gd name="connsiteY11618" fmla="*/ 901619 h 5359243"/>
              <a:gd name="connsiteX11619" fmla="*/ 6041301 w 8191242"/>
              <a:gd name="connsiteY11619" fmla="*/ 885486 h 5359243"/>
              <a:gd name="connsiteX11620" fmla="*/ 6033169 w 8191242"/>
              <a:gd name="connsiteY11620" fmla="*/ 820945 h 5359243"/>
              <a:gd name="connsiteX11621" fmla="*/ 5888170 w 8191242"/>
              <a:gd name="connsiteY11621" fmla="*/ 820945 h 5359243"/>
              <a:gd name="connsiteX11622" fmla="*/ 5879996 w 8191242"/>
              <a:gd name="connsiteY11622" fmla="*/ 837403 h 5359243"/>
              <a:gd name="connsiteX11623" fmla="*/ 5885906 w 8191242"/>
              <a:gd name="connsiteY11623" fmla="*/ 848557 h 5359243"/>
              <a:gd name="connsiteX11624" fmla="*/ 5885106 w 8191242"/>
              <a:gd name="connsiteY11624" fmla="*/ 847688 h 5359243"/>
              <a:gd name="connsiteX11625" fmla="*/ 5888170 w 8191242"/>
              <a:gd name="connsiteY11625" fmla="*/ 820945 h 5359243"/>
              <a:gd name="connsiteX11626" fmla="*/ 5784049 w 8191242"/>
              <a:gd name="connsiteY11626" fmla="*/ 820945 h 5359243"/>
              <a:gd name="connsiteX11627" fmla="*/ 5781790 w 8191242"/>
              <a:gd name="connsiteY11627" fmla="*/ 841691 h 5359243"/>
              <a:gd name="connsiteX11628" fmla="*/ 5793084 w 8191242"/>
              <a:gd name="connsiteY11628" fmla="*/ 862435 h 5359243"/>
              <a:gd name="connsiteX11629" fmla="*/ 5797923 w 8191242"/>
              <a:gd name="connsiteY11629" fmla="*/ 859325 h 5359243"/>
              <a:gd name="connsiteX11630" fmla="*/ 5808571 w 8191242"/>
              <a:gd name="connsiteY11630" fmla="*/ 862435 h 5359243"/>
              <a:gd name="connsiteX11631" fmla="*/ 5800826 w 8191242"/>
              <a:gd name="connsiteY11631" fmla="*/ 845838 h 5359243"/>
              <a:gd name="connsiteX11632" fmla="*/ 5793082 w 8191242"/>
              <a:gd name="connsiteY11632" fmla="*/ 820945 h 5359243"/>
              <a:gd name="connsiteX11633" fmla="*/ 5808571 w 8191242"/>
              <a:gd name="connsiteY11633" fmla="*/ 820945 h 5359243"/>
              <a:gd name="connsiteX11634" fmla="*/ 5816316 w 8191242"/>
              <a:gd name="connsiteY11634" fmla="*/ 854136 h 5359243"/>
              <a:gd name="connsiteX11635" fmla="*/ 5800826 w 8191242"/>
              <a:gd name="connsiteY11635" fmla="*/ 879032 h 5359243"/>
              <a:gd name="connsiteX11636" fmla="*/ 5793082 w 8191242"/>
              <a:gd name="connsiteY11636" fmla="*/ 862435 h 5359243"/>
              <a:gd name="connsiteX11637" fmla="*/ 5779531 w 8191242"/>
              <a:gd name="connsiteY11637" fmla="*/ 866584 h 5359243"/>
              <a:gd name="connsiteX11638" fmla="*/ 5765976 w 8191242"/>
              <a:gd name="connsiteY11638" fmla="*/ 845838 h 5359243"/>
              <a:gd name="connsiteX11639" fmla="*/ 5775014 w 8191242"/>
              <a:gd name="connsiteY11639" fmla="*/ 854136 h 5359243"/>
              <a:gd name="connsiteX11640" fmla="*/ 5765976 w 8191242"/>
              <a:gd name="connsiteY11640" fmla="*/ 837542 h 5359243"/>
              <a:gd name="connsiteX11641" fmla="*/ 5784049 w 8191242"/>
              <a:gd name="connsiteY11641" fmla="*/ 820945 h 5359243"/>
              <a:gd name="connsiteX11642" fmla="*/ 6292066 w 8191242"/>
              <a:gd name="connsiteY11642" fmla="*/ 819913 h 5359243"/>
              <a:gd name="connsiteX11643" fmla="*/ 6292066 w 8191242"/>
              <a:gd name="connsiteY11643" fmla="*/ 848290 h 5359243"/>
              <a:gd name="connsiteX11644" fmla="*/ 6300365 w 8191242"/>
              <a:gd name="connsiteY11644" fmla="*/ 836434 h 5359243"/>
              <a:gd name="connsiteX11645" fmla="*/ 6300365 w 8191242"/>
              <a:gd name="connsiteY11645" fmla="*/ 877925 h 5359243"/>
              <a:gd name="connsiteX11646" fmla="*/ 6277130 w 8191242"/>
              <a:gd name="connsiteY11646" fmla="*/ 886223 h 5359243"/>
              <a:gd name="connsiteX11647" fmla="*/ 6277130 w 8191242"/>
              <a:gd name="connsiteY11647" fmla="*/ 861327 h 5359243"/>
              <a:gd name="connsiteX11648" fmla="*/ 6290590 w 8191242"/>
              <a:gd name="connsiteY11648" fmla="*/ 849792 h 5359243"/>
              <a:gd name="connsiteX11649" fmla="*/ 6279196 w 8191242"/>
              <a:gd name="connsiteY11649" fmla="*/ 833307 h 5359243"/>
              <a:gd name="connsiteX11650" fmla="*/ 6286880 w 8191242"/>
              <a:gd name="connsiteY11650" fmla="*/ 827916 h 5359243"/>
              <a:gd name="connsiteX11651" fmla="*/ 6292066 w 8191242"/>
              <a:gd name="connsiteY11651" fmla="*/ 819913 h 5359243"/>
              <a:gd name="connsiteX11652" fmla="*/ 5473753 w 8191242"/>
              <a:gd name="connsiteY11652" fmla="*/ 818286 h 5359243"/>
              <a:gd name="connsiteX11653" fmla="*/ 5475583 w 8191242"/>
              <a:gd name="connsiteY11653" fmla="*/ 819526 h 5359243"/>
              <a:gd name="connsiteX11654" fmla="*/ 5473858 w 8191242"/>
              <a:gd name="connsiteY11654" fmla="*/ 819279 h 5359243"/>
              <a:gd name="connsiteX11655" fmla="*/ 2543185 w 8191242"/>
              <a:gd name="connsiteY11655" fmla="*/ 818040 h 5359243"/>
              <a:gd name="connsiteX11656" fmla="*/ 2548027 w 8191242"/>
              <a:gd name="connsiteY11656" fmla="*/ 820945 h 5359243"/>
              <a:gd name="connsiteX11657" fmla="*/ 2532537 w 8191242"/>
              <a:gd name="connsiteY11657" fmla="*/ 820945 h 5359243"/>
              <a:gd name="connsiteX11658" fmla="*/ 2543185 w 8191242"/>
              <a:gd name="connsiteY11658" fmla="*/ 818040 h 5359243"/>
              <a:gd name="connsiteX11659" fmla="*/ 5461469 w 8191242"/>
              <a:gd name="connsiteY11659" fmla="*/ 817511 h 5359243"/>
              <a:gd name="connsiteX11660" fmla="*/ 5473858 w 8191242"/>
              <a:gd name="connsiteY11660" fmla="*/ 819279 h 5359243"/>
              <a:gd name="connsiteX11661" fmla="*/ 5475583 w 8191242"/>
              <a:gd name="connsiteY11661" fmla="*/ 835627 h 5359243"/>
              <a:gd name="connsiteX11662" fmla="*/ 5459455 w 8191242"/>
              <a:gd name="connsiteY11662" fmla="*/ 827577 h 5359243"/>
              <a:gd name="connsiteX11663" fmla="*/ 5461469 w 8191242"/>
              <a:gd name="connsiteY11663" fmla="*/ 817511 h 5359243"/>
              <a:gd name="connsiteX11664" fmla="*/ 6242780 w 8191242"/>
              <a:gd name="connsiteY11664" fmla="*/ 814637 h 5359243"/>
              <a:gd name="connsiteX11665" fmla="*/ 6257770 w 8191242"/>
              <a:gd name="connsiteY11665" fmla="*/ 828690 h 5359243"/>
              <a:gd name="connsiteX11666" fmla="*/ 6250025 w 8191242"/>
              <a:gd name="connsiteY11666" fmla="*/ 835466 h 5359243"/>
              <a:gd name="connsiteX11667" fmla="*/ 5679125 w 8191242"/>
              <a:gd name="connsiteY11667" fmla="*/ 814061 h 5359243"/>
              <a:gd name="connsiteX11668" fmla="*/ 5695719 w 8191242"/>
              <a:gd name="connsiteY11668" fmla="*/ 814061 h 5359243"/>
              <a:gd name="connsiteX11669" fmla="*/ 5704018 w 8191242"/>
              <a:gd name="connsiteY11669" fmla="*/ 830412 h 5359243"/>
              <a:gd name="connsiteX11670" fmla="*/ 5688460 w 8191242"/>
              <a:gd name="connsiteY11670" fmla="*/ 843696 h 5359243"/>
              <a:gd name="connsiteX11671" fmla="*/ 5687373 w 8191242"/>
              <a:gd name="connsiteY11671" fmla="*/ 845957 h 5359243"/>
              <a:gd name="connsiteX11672" fmla="*/ 5686385 w 8191242"/>
              <a:gd name="connsiteY11672" fmla="*/ 830411 h 5359243"/>
              <a:gd name="connsiteX11673" fmla="*/ 5679125 w 8191242"/>
              <a:gd name="connsiteY11673" fmla="*/ 814061 h 5359243"/>
              <a:gd name="connsiteX11674" fmla="*/ 6242280 w 8191242"/>
              <a:gd name="connsiteY11674" fmla="*/ 813200 h 5359243"/>
              <a:gd name="connsiteX11675" fmla="*/ 6242780 w 8191242"/>
              <a:gd name="connsiteY11675" fmla="*/ 814637 h 5359243"/>
              <a:gd name="connsiteX11676" fmla="*/ 6242280 w 8191242"/>
              <a:gd name="connsiteY11676" fmla="*/ 814168 h 5359243"/>
              <a:gd name="connsiteX11677" fmla="*/ 6241090 w 8191242"/>
              <a:gd name="connsiteY11677" fmla="*/ 813498 h 5359243"/>
              <a:gd name="connsiteX11678" fmla="*/ 6057696 w 8191242"/>
              <a:gd name="connsiteY11678" fmla="*/ 813200 h 5359243"/>
              <a:gd name="connsiteX11679" fmla="*/ 6053247 w 8191242"/>
              <a:gd name="connsiteY11679" fmla="*/ 825518 h 5359243"/>
              <a:gd name="connsiteX11680" fmla="*/ 6051665 w 8191242"/>
              <a:gd name="connsiteY11680" fmla="*/ 817799 h 5359243"/>
              <a:gd name="connsiteX11681" fmla="*/ 6057696 w 8191242"/>
              <a:gd name="connsiteY11681" fmla="*/ 813200 h 5359243"/>
              <a:gd name="connsiteX11682" fmla="*/ 5716605 w 8191242"/>
              <a:gd name="connsiteY11682" fmla="*/ 813093 h 5359243"/>
              <a:gd name="connsiteX11683" fmla="*/ 5731126 w 8191242"/>
              <a:gd name="connsiteY11683" fmla="*/ 833885 h 5359243"/>
              <a:gd name="connsiteX11684" fmla="*/ 5727253 w 8191242"/>
              <a:gd name="connsiteY11684" fmla="*/ 861608 h 5359243"/>
              <a:gd name="connsiteX11685" fmla="*/ 5758232 w 8191242"/>
              <a:gd name="connsiteY11685" fmla="*/ 948737 h 5359243"/>
              <a:gd name="connsiteX11686" fmla="*/ 5727253 w 8191242"/>
              <a:gd name="connsiteY11686" fmla="*/ 877449 h 5359243"/>
              <a:gd name="connsiteX11687" fmla="*/ 5719507 w 8191242"/>
              <a:gd name="connsiteY11687" fmla="*/ 845767 h 5359243"/>
              <a:gd name="connsiteX11688" fmla="*/ 5704018 w 8191242"/>
              <a:gd name="connsiteY11688" fmla="*/ 822003 h 5359243"/>
              <a:gd name="connsiteX11689" fmla="*/ 5719507 w 8191242"/>
              <a:gd name="connsiteY11689" fmla="*/ 822003 h 5359243"/>
              <a:gd name="connsiteX11690" fmla="*/ 2263529 w 8191242"/>
              <a:gd name="connsiteY11690" fmla="*/ 811387 h 5359243"/>
              <a:gd name="connsiteX11691" fmla="*/ 2280834 w 8191242"/>
              <a:gd name="connsiteY11691" fmla="*/ 813203 h 5359243"/>
              <a:gd name="connsiteX11692" fmla="*/ 2218876 w 8191242"/>
              <a:gd name="connsiteY11692" fmla="*/ 836437 h 5359243"/>
              <a:gd name="connsiteX11693" fmla="*/ 2263529 w 8191242"/>
              <a:gd name="connsiteY11693" fmla="*/ 811387 h 5359243"/>
              <a:gd name="connsiteX11694" fmla="*/ 5015420 w 8191242"/>
              <a:gd name="connsiteY11694" fmla="*/ 810466 h 5359243"/>
              <a:gd name="connsiteX11695" fmla="*/ 5015923 w 8191242"/>
              <a:gd name="connsiteY11695" fmla="*/ 811473 h 5359243"/>
              <a:gd name="connsiteX11696" fmla="*/ 5007858 w 8191242"/>
              <a:gd name="connsiteY11696" fmla="*/ 811473 h 5359243"/>
              <a:gd name="connsiteX11697" fmla="*/ 5652592 w 8191242"/>
              <a:gd name="connsiteY11697" fmla="*/ 809264 h 5359243"/>
              <a:gd name="connsiteX11698" fmla="*/ 5652707 w 8191242"/>
              <a:gd name="connsiteY11698" fmla="*/ 809330 h 5359243"/>
              <a:gd name="connsiteX11699" fmla="*/ 5653675 w 8191242"/>
              <a:gd name="connsiteY11699" fmla="*/ 813203 h 5359243"/>
              <a:gd name="connsiteX11700" fmla="*/ 6226790 w 8191242"/>
              <a:gd name="connsiteY11700" fmla="*/ 805456 h 5359243"/>
              <a:gd name="connsiteX11701" fmla="*/ 6241090 w 8191242"/>
              <a:gd name="connsiteY11701" fmla="*/ 813498 h 5359243"/>
              <a:gd name="connsiteX11702" fmla="*/ 6234536 w 8191242"/>
              <a:gd name="connsiteY11702" fmla="*/ 815137 h 5359243"/>
              <a:gd name="connsiteX11703" fmla="*/ 6226790 w 8191242"/>
              <a:gd name="connsiteY11703" fmla="*/ 805456 h 5359243"/>
              <a:gd name="connsiteX11704" fmla="*/ 5491038 w 8191242"/>
              <a:gd name="connsiteY11704" fmla="*/ 805456 h 5359243"/>
              <a:gd name="connsiteX11705" fmla="*/ 5510401 w 8191242"/>
              <a:gd name="connsiteY11705" fmla="*/ 805456 h 5359243"/>
              <a:gd name="connsiteX11706" fmla="*/ 5500720 w 8191242"/>
              <a:gd name="connsiteY11706" fmla="*/ 827722 h 5359243"/>
              <a:gd name="connsiteX11707" fmla="*/ 5499881 w 8191242"/>
              <a:gd name="connsiteY11707" fmla="*/ 835685 h 5359243"/>
              <a:gd name="connsiteX11708" fmla="*/ 5499776 w 8191242"/>
              <a:gd name="connsiteY11708" fmla="*/ 835627 h 5359243"/>
              <a:gd name="connsiteX11709" fmla="*/ 5499866 w 8191242"/>
              <a:gd name="connsiteY11709" fmla="*/ 835836 h 5359243"/>
              <a:gd name="connsiteX11710" fmla="*/ 5499510 w 8191242"/>
              <a:gd name="connsiteY11710" fmla="*/ 839218 h 5359243"/>
              <a:gd name="connsiteX11711" fmla="*/ 5491038 w 8191242"/>
              <a:gd name="connsiteY11711" fmla="*/ 844179 h 5359243"/>
              <a:gd name="connsiteX11712" fmla="*/ 5491038 w 8191242"/>
              <a:gd name="connsiteY11712" fmla="*/ 805456 h 5359243"/>
              <a:gd name="connsiteX11713" fmla="*/ 5713743 w 8191242"/>
              <a:gd name="connsiteY11713" fmla="*/ 804319 h 5359243"/>
              <a:gd name="connsiteX11714" fmla="*/ 5716605 w 8191242"/>
              <a:gd name="connsiteY11714" fmla="*/ 813093 h 5359243"/>
              <a:gd name="connsiteX11715" fmla="*/ 5711763 w 8191242"/>
              <a:gd name="connsiteY11715" fmla="*/ 806163 h 5359243"/>
              <a:gd name="connsiteX11716" fmla="*/ 5430290 w 8191242"/>
              <a:gd name="connsiteY11716" fmla="*/ 800252 h 5359243"/>
              <a:gd name="connsiteX11717" fmla="*/ 5432953 w 8191242"/>
              <a:gd name="connsiteY11717" fmla="*/ 804487 h 5359243"/>
              <a:gd name="connsiteX11718" fmla="*/ 5436825 w 8191242"/>
              <a:gd name="connsiteY11718" fmla="*/ 820945 h 5359243"/>
              <a:gd name="connsiteX11719" fmla="*/ 5436825 w 8191242"/>
              <a:gd name="connsiteY11719" fmla="*/ 805456 h 5359243"/>
              <a:gd name="connsiteX11720" fmla="*/ 5436825 w 8191242"/>
              <a:gd name="connsiteY11720" fmla="*/ 828690 h 5359243"/>
              <a:gd name="connsiteX11721" fmla="*/ 5429080 w 8191242"/>
              <a:gd name="connsiteY11721" fmla="*/ 805456 h 5359243"/>
              <a:gd name="connsiteX11722" fmla="*/ 5430290 w 8191242"/>
              <a:gd name="connsiteY11722" fmla="*/ 800252 h 5359243"/>
              <a:gd name="connsiteX11723" fmla="*/ 5638186 w 8191242"/>
              <a:gd name="connsiteY11723" fmla="*/ 797713 h 5359243"/>
              <a:gd name="connsiteX11724" fmla="*/ 5638211 w 8191242"/>
              <a:gd name="connsiteY11724" fmla="*/ 798335 h 5359243"/>
              <a:gd name="connsiteX11725" fmla="*/ 5637591 w 8191242"/>
              <a:gd name="connsiteY11725" fmla="*/ 798904 h 5359243"/>
              <a:gd name="connsiteX11726" fmla="*/ 2598369 w 8191242"/>
              <a:gd name="connsiteY11726" fmla="*/ 797713 h 5359243"/>
              <a:gd name="connsiteX11727" fmla="*/ 2589849 w 8191242"/>
              <a:gd name="connsiteY11727" fmla="*/ 813203 h 5359243"/>
              <a:gd name="connsiteX11728" fmla="*/ 2598369 w 8191242"/>
              <a:gd name="connsiteY11728" fmla="*/ 813203 h 5359243"/>
              <a:gd name="connsiteX11729" fmla="*/ 2564289 w 8191242"/>
              <a:gd name="connsiteY11729" fmla="*/ 828692 h 5359243"/>
              <a:gd name="connsiteX11730" fmla="*/ 2564289 w 8191242"/>
              <a:gd name="connsiteY11730" fmla="*/ 820947 h 5359243"/>
              <a:gd name="connsiteX11731" fmla="*/ 2555772 w 8191242"/>
              <a:gd name="connsiteY11731" fmla="*/ 820947 h 5359243"/>
              <a:gd name="connsiteX11732" fmla="*/ 2598369 w 8191242"/>
              <a:gd name="connsiteY11732" fmla="*/ 797713 h 5359243"/>
              <a:gd name="connsiteX11733" fmla="*/ 6346833 w 8191242"/>
              <a:gd name="connsiteY11733" fmla="*/ 797711 h 5359243"/>
              <a:gd name="connsiteX11734" fmla="*/ 6381686 w 8191242"/>
              <a:gd name="connsiteY11734" fmla="*/ 851924 h 5359243"/>
              <a:gd name="connsiteX11735" fmla="*/ 6346833 w 8191242"/>
              <a:gd name="connsiteY11735" fmla="*/ 797711 h 5359243"/>
              <a:gd name="connsiteX11736" fmla="*/ 6089495 w 8191242"/>
              <a:gd name="connsiteY11736" fmla="*/ 796422 h 5359243"/>
              <a:gd name="connsiteX11737" fmla="*/ 6113788 w 8191242"/>
              <a:gd name="connsiteY11737" fmla="*/ 820301 h 5359243"/>
              <a:gd name="connsiteX11738" fmla="*/ 6113788 w 8191242"/>
              <a:gd name="connsiteY11738" fmla="*/ 836222 h 5359243"/>
              <a:gd name="connsiteX11739" fmla="*/ 6089495 w 8191242"/>
              <a:gd name="connsiteY11739" fmla="*/ 812342 h 5359243"/>
              <a:gd name="connsiteX11740" fmla="*/ 6089495 w 8191242"/>
              <a:gd name="connsiteY11740" fmla="*/ 796422 h 5359243"/>
              <a:gd name="connsiteX11741" fmla="*/ 5642060 w 8191242"/>
              <a:gd name="connsiteY11741" fmla="*/ 794808 h 5359243"/>
              <a:gd name="connsiteX11742" fmla="*/ 5650046 w 8191242"/>
              <a:gd name="connsiteY11742" fmla="*/ 800012 h 5359243"/>
              <a:gd name="connsiteX11743" fmla="*/ 5652592 w 8191242"/>
              <a:gd name="connsiteY11743" fmla="*/ 809264 h 5359243"/>
              <a:gd name="connsiteX11744" fmla="*/ 5645931 w 8191242"/>
              <a:gd name="connsiteY11744" fmla="*/ 805458 h 5359243"/>
              <a:gd name="connsiteX11745" fmla="*/ 5645931 w 8191242"/>
              <a:gd name="connsiteY11745" fmla="*/ 836437 h 5359243"/>
              <a:gd name="connsiteX11746" fmla="*/ 5639155 w 8191242"/>
              <a:gd name="connsiteY11746" fmla="*/ 822884 h 5359243"/>
              <a:gd name="connsiteX11747" fmla="*/ 5638211 w 8191242"/>
              <a:gd name="connsiteY11747" fmla="*/ 798335 h 5359243"/>
              <a:gd name="connsiteX11748" fmla="*/ 5936009 w 8191242"/>
              <a:gd name="connsiteY11748" fmla="*/ 793017 h 5359243"/>
              <a:gd name="connsiteX11749" fmla="*/ 5936914 w 8191242"/>
              <a:gd name="connsiteY11749" fmla="*/ 796937 h 5359243"/>
              <a:gd name="connsiteX11750" fmla="*/ 5936207 w 8191242"/>
              <a:gd name="connsiteY11750" fmla="*/ 797667 h 5359243"/>
              <a:gd name="connsiteX11751" fmla="*/ 5805706 w 8191242"/>
              <a:gd name="connsiteY11751" fmla="*/ 791805 h 5359243"/>
              <a:gd name="connsiteX11752" fmla="*/ 5808749 w 8191242"/>
              <a:gd name="connsiteY11752" fmla="*/ 796796 h 5359243"/>
              <a:gd name="connsiteX11753" fmla="*/ 5806488 w 8191242"/>
              <a:gd name="connsiteY11753" fmla="*/ 795598 h 5359243"/>
              <a:gd name="connsiteX11754" fmla="*/ 5381331 w 8191242"/>
              <a:gd name="connsiteY11754" fmla="*/ 790461 h 5359243"/>
              <a:gd name="connsiteX11755" fmla="*/ 5384861 w 8191242"/>
              <a:gd name="connsiteY11755" fmla="*/ 800401 h 5359243"/>
              <a:gd name="connsiteX11756" fmla="*/ 5387337 w 8191242"/>
              <a:gd name="connsiteY11756" fmla="*/ 809293 h 5359243"/>
              <a:gd name="connsiteX11757" fmla="*/ 5386875 w 8191242"/>
              <a:gd name="connsiteY11757" fmla="*/ 811473 h 5359243"/>
              <a:gd name="connsiteX11758" fmla="*/ 5381331 w 8191242"/>
              <a:gd name="connsiteY11758" fmla="*/ 790461 h 5359243"/>
              <a:gd name="connsiteX11759" fmla="*/ 5622697 w 8191242"/>
              <a:gd name="connsiteY11759" fmla="*/ 789968 h 5359243"/>
              <a:gd name="connsiteX11760" fmla="*/ 5630442 w 8191242"/>
              <a:gd name="connsiteY11760" fmla="*/ 805458 h 5359243"/>
              <a:gd name="connsiteX11761" fmla="*/ 5637591 w 8191242"/>
              <a:gd name="connsiteY11761" fmla="*/ 798904 h 5359243"/>
              <a:gd name="connsiteX11762" fmla="*/ 5630442 w 8191242"/>
              <a:gd name="connsiteY11762" fmla="*/ 813203 h 5359243"/>
              <a:gd name="connsiteX11763" fmla="*/ 5622697 w 8191242"/>
              <a:gd name="connsiteY11763" fmla="*/ 789968 h 5359243"/>
              <a:gd name="connsiteX11764" fmla="*/ 6040917 w 8191242"/>
              <a:gd name="connsiteY11764" fmla="*/ 789966 h 5359243"/>
              <a:gd name="connsiteX11765" fmla="*/ 6040917 w 8191242"/>
              <a:gd name="connsiteY11765" fmla="*/ 820945 h 5359243"/>
              <a:gd name="connsiteX11766" fmla="*/ 6040917 w 8191242"/>
              <a:gd name="connsiteY11766" fmla="*/ 789966 h 5359243"/>
              <a:gd name="connsiteX11767" fmla="*/ 5138651 w 8191242"/>
              <a:gd name="connsiteY11767" fmla="*/ 782224 h 5359243"/>
              <a:gd name="connsiteX11768" fmla="*/ 5154140 w 8191242"/>
              <a:gd name="connsiteY11768" fmla="*/ 820947 h 5359243"/>
              <a:gd name="connsiteX11769" fmla="*/ 5146395 w 8191242"/>
              <a:gd name="connsiteY11769" fmla="*/ 828692 h 5359243"/>
              <a:gd name="connsiteX11770" fmla="*/ 5130906 w 8191242"/>
              <a:gd name="connsiteY11770" fmla="*/ 813203 h 5359243"/>
              <a:gd name="connsiteX11771" fmla="*/ 5138651 w 8191242"/>
              <a:gd name="connsiteY11771" fmla="*/ 805458 h 5359243"/>
              <a:gd name="connsiteX11772" fmla="*/ 5138651 w 8191242"/>
              <a:gd name="connsiteY11772" fmla="*/ 782224 h 5359243"/>
              <a:gd name="connsiteX11773" fmla="*/ 6169811 w 8191242"/>
              <a:gd name="connsiteY11773" fmla="*/ 782221 h 5359243"/>
              <a:gd name="connsiteX11774" fmla="*/ 6186408 w 8191242"/>
              <a:gd name="connsiteY11774" fmla="*/ 859669 h 5359243"/>
              <a:gd name="connsiteX11775" fmla="*/ 6169811 w 8191242"/>
              <a:gd name="connsiteY11775" fmla="*/ 828690 h 5359243"/>
              <a:gd name="connsiteX11776" fmla="*/ 6169811 w 8191242"/>
              <a:gd name="connsiteY11776" fmla="*/ 782221 h 5359243"/>
              <a:gd name="connsiteX11777" fmla="*/ 5881552 w 8191242"/>
              <a:gd name="connsiteY11777" fmla="*/ 779406 h 5359243"/>
              <a:gd name="connsiteX11778" fmla="*/ 5889893 w 8191242"/>
              <a:gd name="connsiteY11778" fmla="*/ 795598 h 5359243"/>
              <a:gd name="connsiteX11779" fmla="*/ 5848191 w 8191242"/>
              <a:gd name="connsiteY11779" fmla="*/ 803697 h 5359243"/>
              <a:gd name="connsiteX11780" fmla="*/ 5831511 w 8191242"/>
              <a:gd name="connsiteY11780" fmla="*/ 795598 h 5359243"/>
              <a:gd name="connsiteX11781" fmla="*/ 5881552 w 8191242"/>
              <a:gd name="connsiteY11781" fmla="*/ 779406 h 5359243"/>
              <a:gd name="connsiteX11782" fmla="*/ 5394940 w 8191242"/>
              <a:gd name="connsiteY11782" fmla="*/ 779264 h 5359243"/>
              <a:gd name="connsiteX11783" fmla="*/ 5403005 w 8191242"/>
              <a:gd name="connsiteY11783" fmla="*/ 792349 h 5359243"/>
              <a:gd name="connsiteX11784" fmla="*/ 5411069 w 8191242"/>
              <a:gd name="connsiteY11784" fmla="*/ 811473 h 5359243"/>
              <a:gd name="connsiteX11785" fmla="*/ 5403005 w 8191242"/>
              <a:gd name="connsiteY11785" fmla="*/ 803421 h 5359243"/>
              <a:gd name="connsiteX11786" fmla="*/ 5411069 w 8191242"/>
              <a:gd name="connsiteY11786" fmla="*/ 835627 h 5359243"/>
              <a:gd name="connsiteX11787" fmla="*/ 5435262 w 8191242"/>
              <a:gd name="connsiteY11787" fmla="*/ 851732 h 5359243"/>
              <a:gd name="connsiteX11788" fmla="*/ 5403005 w 8191242"/>
              <a:gd name="connsiteY11788" fmla="*/ 835627 h 5359243"/>
              <a:gd name="connsiteX11789" fmla="*/ 5386875 w 8191242"/>
              <a:gd name="connsiteY11789" fmla="*/ 843679 h 5359243"/>
              <a:gd name="connsiteX11790" fmla="*/ 5394940 w 8191242"/>
              <a:gd name="connsiteY11790" fmla="*/ 843679 h 5359243"/>
              <a:gd name="connsiteX11791" fmla="*/ 5391412 w 8191242"/>
              <a:gd name="connsiteY11791" fmla="*/ 823928 h 5359243"/>
              <a:gd name="connsiteX11792" fmla="*/ 5387337 w 8191242"/>
              <a:gd name="connsiteY11792" fmla="*/ 809293 h 5359243"/>
              <a:gd name="connsiteX11793" fmla="*/ 5390908 w 8191242"/>
              <a:gd name="connsiteY11793" fmla="*/ 792349 h 5359243"/>
              <a:gd name="connsiteX11794" fmla="*/ 5394940 w 8191242"/>
              <a:gd name="connsiteY11794" fmla="*/ 779264 h 5359243"/>
              <a:gd name="connsiteX11795" fmla="*/ 5704018 w 8191242"/>
              <a:gd name="connsiteY11795" fmla="*/ 774479 h 5359243"/>
              <a:gd name="connsiteX11796" fmla="*/ 5722413 w 8191242"/>
              <a:gd name="connsiteY11796" fmla="*/ 796262 h 5359243"/>
              <a:gd name="connsiteX11797" fmla="*/ 5713743 w 8191242"/>
              <a:gd name="connsiteY11797" fmla="*/ 804319 h 5359243"/>
              <a:gd name="connsiteX11798" fmla="*/ 5711763 w 8191242"/>
              <a:gd name="connsiteY11798" fmla="*/ 798240 h 5359243"/>
              <a:gd name="connsiteX11799" fmla="*/ 5704018 w 8191242"/>
              <a:gd name="connsiteY11799" fmla="*/ 798240 h 5359243"/>
              <a:gd name="connsiteX11800" fmla="*/ 5704018 w 8191242"/>
              <a:gd name="connsiteY11800" fmla="*/ 797711 h 5359243"/>
              <a:gd name="connsiteX11801" fmla="*/ 5686595 w 8191242"/>
              <a:gd name="connsiteY11801" fmla="*/ 805456 h 5359243"/>
              <a:gd name="connsiteX11802" fmla="*/ 5669168 w 8191242"/>
              <a:gd name="connsiteY11802" fmla="*/ 789966 h 5359243"/>
              <a:gd name="connsiteX11803" fmla="*/ 5689863 w 8191242"/>
              <a:gd name="connsiteY11803" fmla="*/ 785126 h 5359243"/>
              <a:gd name="connsiteX11804" fmla="*/ 5704018 w 8191242"/>
              <a:gd name="connsiteY11804" fmla="*/ 797708 h 5359243"/>
              <a:gd name="connsiteX11805" fmla="*/ 5704018 w 8191242"/>
              <a:gd name="connsiteY11805" fmla="*/ 782399 h 5359243"/>
              <a:gd name="connsiteX11806" fmla="*/ 5711763 w 8191242"/>
              <a:gd name="connsiteY11806" fmla="*/ 790320 h 5359243"/>
              <a:gd name="connsiteX11807" fmla="*/ 5704018 w 8191242"/>
              <a:gd name="connsiteY11807" fmla="*/ 774479 h 5359243"/>
              <a:gd name="connsiteX11808" fmla="*/ 5806488 w 8191242"/>
              <a:gd name="connsiteY11808" fmla="*/ 771310 h 5359243"/>
              <a:gd name="connsiteX11809" fmla="*/ 5831511 w 8191242"/>
              <a:gd name="connsiteY11809" fmla="*/ 795598 h 5359243"/>
              <a:gd name="connsiteX11810" fmla="*/ 5823168 w 8191242"/>
              <a:gd name="connsiteY11810" fmla="*/ 803697 h 5359243"/>
              <a:gd name="connsiteX11811" fmla="*/ 5839850 w 8191242"/>
              <a:gd name="connsiteY11811" fmla="*/ 811793 h 5359243"/>
              <a:gd name="connsiteX11812" fmla="*/ 5823168 w 8191242"/>
              <a:gd name="connsiteY11812" fmla="*/ 811793 h 5359243"/>
              <a:gd name="connsiteX11813" fmla="*/ 5845063 w 8191242"/>
              <a:gd name="connsiteY11813" fmla="*/ 859362 h 5359243"/>
              <a:gd name="connsiteX11814" fmla="*/ 5856194 w 8191242"/>
              <a:gd name="connsiteY11814" fmla="*/ 885374 h 5359243"/>
              <a:gd name="connsiteX11815" fmla="*/ 5850144 w 8191242"/>
              <a:gd name="connsiteY11815" fmla="*/ 898075 h 5359243"/>
              <a:gd name="connsiteX11816" fmla="*/ 5823168 w 8191242"/>
              <a:gd name="connsiteY11816" fmla="*/ 868470 h 5359243"/>
              <a:gd name="connsiteX11817" fmla="*/ 5848191 w 8191242"/>
              <a:gd name="connsiteY11817" fmla="*/ 876568 h 5359243"/>
              <a:gd name="connsiteX11818" fmla="*/ 5809485 w 8191242"/>
              <a:gd name="connsiteY11818" fmla="*/ 798003 h 5359243"/>
              <a:gd name="connsiteX11819" fmla="*/ 5808749 w 8191242"/>
              <a:gd name="connsiteY11819" fmla="*/ 796796 h 5359243"/>
              <a:gd name="connsiteX11820" fmla="*/ 5817956 w 8191242"/>
              <a:gd name="connsiteY11820" fmla="*/ 801672 h 5359243"/>
              <a:gd name="connsiteX11821" fmla="*/ 5823168 w 8191242"/>
              <a:gd name="connsiteY11821" fmla="*/ 795598 h 5359243"/>
              <a:gd name="connsiteX11822" fmla="*/ 5806488 w 8191242"/>
              <a:gd name="connsiteY11822" fmla="*/ 771310 h 5359243"/>
              <a:gd name="connsiteX11823" fmla="*/ 5719507 w 8191242"/>
              <a:gd name="connsiteY11823" fmla="*/ 771159 h 5359243"/>
              <a:gd name="connsiteX11824" fmla="*/ 5734997 w 8191242"/>
              <a:gd name="connsiteY11824" fmla="*/ 771159 h 5359243"/>
              <a:gd name="connsiteX11825" fmla="*/ 5758232 w 8191242"/>
              <a:gd name="connsiteY11825" fmla="*/ 820947 h 5359243"/>
              <a:gd name="connsiteX11826" fmla="*/ 5734997 w 8191242"/>
              <a:gd name="connsiteY11826" fmla="*/ 796052 h 5359243"/>
              <a:gd name="connsiteX11827" fmla="*/ 5719507 w 8191242"/>
              <a:gd name="connsiteY11827" fmla="*/ 771159 h 5359243"/>
              <a:gd name="connsiteX11828" fmla="*/ 5915427 w 8191242"/>
              <a:gd name="connsiteY11828" fmla="*/ 768470 h 5359243"/>
              <a:gd name="connsiteX11829" fmla="*/ 5920872 w 8191242"/>
              <a:gd name="connsiteY11829" fmla="*/ 780009 h 5359243"/>
              <a:gd name="connsiteX11830" fmla="*/ 5920872 w 8191242"/>
              <a:gd name="connsiteY11830" fmla="*/ 771713 h 5359243"/>
              <a:gd name="connsiteX11831" fmla="*/ 5905382 w 8191242"/>
              <a:gd name="connsiteY11831" fmla="*/ 796605 h 5359243"/>
              <a:gd name="connsiteX11832" fmla="*/ 5920872 w 8191242"/>
              <a:gd name="connsiteY11832" fmla="*/ 788307 h 5359243"/>
              <a:gd name="connsiteX11833" fmla="*/ 5912158 w 8191242"/>
              <a:gd name="connsiteY11833" fmla="*/ 768600 h 5359243"/>
              <a:gd name="connsiteX11834" fmla="*/ 5915427 w 8191242"/>
              <a:gd name="connsiteY11834" fmla="*/ 768470 h 5359243"/>
              <a:gd name="connsiteX11835" fmla="*/ 5487409 w 8191242"/>
              <a:gd name="connsiteY11835" fmla="*/ 766564 h 5359243"/>
              <a:gd name="connsiteX11836" fmla="*/ 5495880 w 8191242"/>
              <a:gd name="connsiteY11836" fmla="*/ 772155 h 5359243"/>
              <a:gd name="connsiteX11837" fmla="*/ 5502657 w 8191242"/>
              <a:gd name="connsiteY11837" fmla="*/ 797713 h 5359243"/>
              <a:gd name="connsiteX11838" fmla="*/ 5484587 w 8191242"/>
              <a:gd name="connsiteY11838" fmla="*/ 797713 h 5359243"/>
              <a:gd name="connsiteX11839" fmla="*/ 5493622 w 8191242"/>
              <a:gd name="connsiteY11839" fmla="*/ 780675 h 5359243"/>
              <a:gd name="connsiteX11840" fmla="*/ 5475549 w 8191242"/>
              <a:gd name="connsiteY11840" fmla="*/ 772155 h 5359243"/>
              <a:gd name="connsiteX11841" fmla="*/ 5487409 w 8191242"/>
              <a:gd name="connsiteY11841" fmla="*/ 766564 h 5359243"/>
              <a:gd name="connsiteX11842" fmla="*/ 5960978 w 8191242"/>
              <a:gd name="connsiteY11842" fmla="*/ 763892 h 5359243"/>
              <a:gd name="connsiteX11843" fmla="*/ 5977021 w 8191242"/>
              <a:gd name="connsiteY11843" fmla="*/ 813459 h 5359243"/>
              <a:gd name="connsiteX11844" fmla="*/ 6025151 w 8191242"/>
              <a:gd name="connsiteY11844" fmla="*/ 829982 h 5359243"/>
              <a:gd name="connsiteX11845" fmla="*/ 6017129 w 8191242"/>
              <a:gd name="connsiteY11845" fmla="*/ 846504 h 5359243"/>
              <a:gd name="connsiteX11846" fmla="*/ 6033171 w 8191242"/>
              <a:gd name="connsiteY11846" fmla="*/ 871287 h 5359243"/>
              <a:gd name="connsiteX11847" fmla="*/ 5960978 w 8191242"/>
              <a:gd name="connsiteY11847" fmla="*/ 821721 h 5359243"/>
              <a:gd name="connsiteX11848" fmla="*/ 5960978 w 8191242"/>
              <a:gd name="connsiteY11848" fmla="*/ 830500 h 5359243"/>
              <a:gd name="connsiteX11849" fmla="*/ 5977021 w 8191242"/>
              <a:gd name="connsiteY11849" fmla="*/ 851509 h 5359243"/>
              <a:gd name="connsiteX11850" fmla="*/ 5994448 w 8191242"/>
              <a:gd name="connsiteY11850" fmla="*/ 886776 h 5359243"/>
              <a:gd name="connsiteX11851" fmla="*/ 5977021 w 8191242"/>
              <a:gd name="connsiteY11851" fmla="*/ 861881 h 5359243"/>
              <a:gd name="connsiteX11852" fmla="*/ 5985734 w 8191242"/>
              <a:gd name="connsiteY11852" fmla="*/ 886776 h 5359243"/>
              <a:gd name="connsiteX11853" fmla="*/ 5959595 w 8191242"/>
              <a:gd name="connsiteY11853" fmla="*/ 870180 h 5359243"/>
              <a:gd name="connsiteX11854" fmla="*/ 5959595 w 8191242"/>
              <a:gd name="connsiteY11854" fmla="*/ 838456 h 5359243"/>
              <a:gd name="connsiteX11855" fmla="*/ 5940925 w 8191242"/>
              <a:gd name="connsiteY11855" fmla="*/ 841340 h 5359243"/>
              <a:gd name="connsiteX11856" fmla="*/ 5920872 w 8191242"/>
              <a:gd name="connsiteY11856" fmla="*/ 838242 h 5359243"/>
              <a:gd name="connsiteX11857" fmla="*/ 5925886 w 8191242"/>
              <a:gd name="connsiteY11857" fmla="*/ 808297 h 5359243"/>
              <a:gd name="connsiteX11858" fmla="*/ 5936207 w 8191242"/>
              <a:gd name="connsiteY11858" fmla="*/ 797667 h 5359243"/>
              <a:gd name="connsiteX11859" fmla="*/ 5937041 w 8191242"/>
              <a:gd name="connsiteY11859" fmla="*/ 817332 h 5359243"/>
              <a:gd name="connsiteX11860" fmla="*/ 5944938 w 8191242"/>
              <a:gd name="connsiteY11860" fmla="*/ 829982 h 5359243"/>
              <a:gd name="connsiteX11861" fmla="*/ 5969002 w 8191242"/>
              <a:gd name="connsiteY11861" fmla="*/ 813459 h 5359243"/>
              <a:gd name="connsiteX11862" fmla="*/ 5944938 w 8191242"/>
              <a:gd name="connsiteY11862" fmla="*/ 780416 h 5359243"/>
              <a:gd name="connsiteX11863" fmla="*/ 5960978 w 8191242"/>
              <a:gd name="connsiteY11863" fmla="*/ 763892 h 5359243"/>
              <a:gd name="connsiteX11864" fmla="*/ 5598738 w 8191242"/>
              <a:gd name="connsiteY11864" fmla="*/ 758262 h 5359243"/>
              <a:gd name="connsiteX11865" fmla="*/ 5613986 w 8191242"/>
              <a:gd name="connsiteY11865" fmla="*/ 763507 h 5359243"/>
              <a:gd name="connsiteX11866" fmla="*/ 5596560 w 8191242"/>
              <a:gd name="connsiteY11866" fmla="*/ 805458 h 5359243"/>
              <a:gd name="connsiteX11867" fmla="*/ 5596560 w 8191242"/>
              <a:gd name="connsiteY11867" fmla="*/ 788678 h 5359243"/>
              <a:gd name="connsiteX11868" fmla="*/ 5596560 w 8191242"/>
              <a:gd name="connsiteY11868" fmla="*/ 771896 h 5359243"/>
              <a:gd name="connsiteX11869" fmla="*/ 5598738 w 8191242"/>
              <a:gd name="connsiteY11869" fmla="*/ 758262 h 5359243"/>
              <a:gd name="connsiteX11870" fmla="*/ 6042005 w 8191242"/>
              <a:gd name="connsiteY11870" fmla="*/ 755267 h 5359243"/>
              <a:gd name="connsiteX11871" fmla="*/ 6048661 w 8191242"/>
              <a:gd name="connsiteY11871" fmla="*/ 756084 h 5359243"/>
              <a:gd name="connsiteX11872" fmla="*/ 6056406 w 8191242"/>
              <a:gd name="connsiteY11872" fmla="*/ 773510 h 5359243"/>
              <a:gd name="connsiteX11873" fmla="*/ 6040917 w 8191242"/>
              <a:gd name="connsiteY11873" fmla="*/ 782224 h 5359243"/>
              <a:gd name="connsiteX11874" fmla="*/ 6042005 w 8191242"/>
              <a:gd name="connsiteY11874" fmla="*/ 755267 h 5359243"/>
              <a:gd name="connsiteX11875" fmla="*/ 5789806 w 8191242"/>
              <a:gd name="connsiteY11875" fmla="*/ 755115 h 5359243"/>
              <a:gd name="connsiteX11876" fmla="*/ 5798148 w 8191242"/>
              <a:gd name="connsiteY11876" fmla="*/ 755115 h 5359243"/>
              <a:gd name="connsiteX11877" fmla="*/ 5802318 w 8191242"/>
              <a:gd name="connsiteY11877" fmla="*/ 775358 h 5359243"/>
              <a:gd name="connsiteX11878" fmla="*/ 5805706 w 8191242"/>
              <a:gd name="connsiteY11878" fmla="*/ 791805 h 5359243"/>
              <a:gd name="connsiteX11879" fmla="*/ 5798148 w 8191242"/>
              <a:gd name="connsiteY11879" fmla="*/ 779406 h 5359243"/>
              <a:gd name="connsiteX11880" fmla="*/ 5789806 w 8191242"/>
              <a:gd name="connsiteY11880" fmla="*/ 755115 h 5359243"/>
              <a:gd name="connsiteX11881" fmla="*/ 6258875 w 8191242"/>
              <a:gd name="connsiteY11881" fmla="*/ 747888 h 5359243"/>
              <a:gd name="connsiteX11882" fmla="*/ 6275472 w 8191242"/>
              <a:gd name="connsiteY11882" fmla="*/ 755889 h 5359243"/>
              <a:gd name="connsiteX11883" fmla="*/ 6275472 w 8191242"/>
              <a:gd name="connsiteY11883" fmla="*/ 827919 h 5359243"/>
              <a:gd name="connsiteX11884" fmla="*/ 6269247 w 8191242"/>
              <a:gd name="connsiteY11884" fmla="*/ 818913 h 5359243"/>
              <a:gd name="connsiteX11885" fmla="*/ 6258875 w 8191242"/>
              <a:gd name="connsiteY11885" fmla="*/ 779899 h 5359243"/>
              <a:gd name="connsiteX11886" fmla="*/ 6242277 w 8191242"/>
              <a:gd name="connsiteY11886" fmla="*/ 779899 h 5359243"/>
              <a:gd name="connsiteX11887" fmla="*/ 6258875 w 8191242"/>
              <a:gd name="connsiteY11887" fmla="*/ 747888 h 5359243"/>
              <a:gd name="connsiteX11888" fmla="*/ 6017682 w 8191242"/>
              <a:gd name="connsiteY11888" fmla="*/ 747371 h 5359243"/>
              <a:gd name="connsiteX11889" fmla="*/ 6025427 w 8191242"/>
              <a:gd name="connsiteY11889" fmla="*/ 747371 h 5359243"/>
              <a:gd name="connsiteX11890" fmla="*/ 6033171 w 8191242"/>
              <a:gd name="connsiteY11890" fmla="*/ 772930 h 5359243"/>
              <a:gd name="connsiteX11891" fmla="*/ 6025427 w 8191242"/>
              <a:gd name="connsiteY11891" fmla="*/ 772930 h 5359243"/>
              <a:gd name="connsiteX11892" fmla="*/ 6025427 w 8191242"/>
              <a:gd name="connsiteY11892" fmla="*/ 789968 h 5359243"/>
              <a:gd name="connsiteX11893" fmla="*/ 6017682 w 8191242"/>
              <a:gd name="connsiteY11893" fmla="*/ 747371 h 5359243"/>
              <a:gd name="connsiteX11894" fmla="*/ 5920872 w 8191242"/>
              <a:gd name="connsiteY11894" fmla="*/ 747371 h 5359243"/>
              <a:gd name="connsiteX11895" fmla="*/ 5928894 w 8191242"/>
              <a:gd name="connsiteY11895" fmla="*/ 747371 h 5359243"/>
              <a:gd name="connsiteX11896" fmla="*/ 5944938 w 8191242"/>
              <a:gd name="connsiteY11896" fmla="*/ 763892 h 5359243"/>
              <a:gd name="connsiteX11897" fmla="*/ 5935912 w 8191242"/>
              <a:gd name="connsiteY11897" fmla="*/ 790742 h 5359243"/>
              <a:gd name="connsiteX11898" fmla="*/ 5936009 w 8191242"/>
              <a:gd name="connsiteY11898" fmla="*/ 793017 h 5359243"/>
              <a:gd name="connsiteX11899" fmla="*/ 5931902 w 8191242"/>
              <a:gd name="connsiteY11899" fmla="*/ 775252 h 5359243"/>
              <a:gd name="connsiteX11900" fmla="*/ 5920872 w 8191242"/>
              <a:gd name="connsiteY11900" fmla="*/ 747371 h 5359243"/>
              <a:gd name="connsiteX11901" fmla="*/ 2733904 w 8191242"/>
              <a:gd name="connsiteY11901" fmla="*/ 747371 h 5359243"/>
              <a:gd name="connsiteX11902" fmla="*/ 2733904 w 8191242"/>
              <a:gd name="connsiteY11902" fmla="*/ 765443 h 5359243"/>
              <a:gd name="connsiteX11903" fmla="*/ 2684115 w 8191242"/>
              <a:gd name="connsiteY11903" fmla="*/ 774479 h 5359243"/>
              <a:gd name="connsiteX11904" fmla="*/ 2733904 w 8191242"/>
              <a:gd name="connsiteY11904" fmla="*/ 747371 h 5359243"/>
              <a:gd name="connsiteX11905" fmla="*/ 5451390 w 8191242"/>
              <a:gd name="connsiteY11905" fmla="*/ 747057 h 5359243"/>
              <a:gd name="connsiteX11906" fmla="*/ 5457439 w 8191242"/>
              <a:gd name="connsiteY11906" fmla="*/ 759134 h 5359243"/>
              <a:gd name="connsiteX11907" fmla="*/ 5457165 w 8191242"/>
              <a:gd name="connsiteY11907" fmla="*/ 759681 h 5359243"/>
              <a:gd name="connsiteX11908" fmla="*/ 4241761 w 8191242"/>
              <a:gd name="connsiteY11908" fmla="*/ 739004 h 5359243"/>
              <a:gd name="connsiteX11909" fmla="*/ 4242039 w 8191242"/>
              <a:gd name="connsiteY11909" fmla="*/ 740397 h 5359243"/>
              <a:gd name="connsiteX11910" fmla="*/ 4242795 w 8191242"/>
              <a:gd name="connsiteY11910" fmla="*/ 739668 h 5359243"/>
              <a:gd name="connsiteX11911" fmla="*/ 6267173 w 8191242"/>
              <a:gd name="connsiteY11911" fmla="*/ 731882 h 5359243"/>
              <a:gd name="connsiteX11912" fmla="*/ 6292066 w 8191242"/>
              <a:gd name="connsiteY11912" fmla="*/ 731882 h 5359243"/>
              <a:gd name="connsiteX11913" fmla="*/ 6292066 w 8191242"/>
              <a:gd name="connsiteY11913" fmla="*/ 787902 h 5359243"/>
              <a:gd name="connsiteX11914" fmla="*/ 6275472 w 8191242"/>
              <a:gd name="connsiteY11914" fmla="*/ 755889 h 5359243"/>
              <a:gd name="connsiteX11915" fmla="*/ 6267173 w 8191242"/>
              <a:gd name="connsiteY11915" fmla="*/ 731882 h 5359243"/>
              <a:gd name="connsiteX11916" fmla="*/ 2761253 w 8191242"/>
              <a:gd name="connsiteY11916" fmla="*/ 731276 h 5359243"/>
              <a:gd name="connsiteX11917" fmla="*/ 2772628 w 8191242"/>
              <a:gd name="connsiteY11917" fmla="*/ 731882 h 5359243"/>
              <a:gd name="connsiteX11918" fmla="*/ 2741648 w 8191242"/>
              <a:gd name="connsiteY11918" fmla="*/ 762861 h 5359243"/>
              <a:gd name="connsiteX11919" fmla="*/ 2761253 w 8191242"/>
              <a:gd name="connsiteY11919" fmla="*/ 731276 h 5359243"/>
              <a:gd name="connsiteX11920" fmla="*/ 5316780 w 8191242"/>
              <a:gd name="connsiteY11920" fmla="*/ 724136 h 5359243"/>
              <a:gd name="connsiteX11921" fmla="*/ 5347759 w 8191242"/>
              <a:gd name="connsiteY11921" fmla="*/ 796330 h 5359243"/>
              <a:gd name="connsiteX11922" fmla="*/ 5355504 w 8191242"/>
              <a:gd name="connsiteY11922" fmla="*/ 812373 h 5359243"/>
              <a:gd name="connsiteX11923" fmla="*/ 5370993 w 8191242"/>
              <a:gd name="connsiteY11923" fmla="*/ 796330 h 5359243"/>
              <a:gd name="connsiteX11924" fmla="*/ 5386483 w 8191242"/>
              <a:gd name="connsiteY11924" fmla="*/ 828415 h 5359243"/>
              <a:gd name="connsiteX11925" fmla="*/ 5347759 w 8191242"/>
              <a:gd name="connsiteY11925" fmla="*/ 828415 h 5359243"/>
              <a:gd name="connsiteX11926" fmla="*/ 5332270 w 8191242"/>
              <a:gd name="connsiteY11926" fmla="*/ 772264 h 5359243"/>
              <a:gd name="connsiteX11927" fmla="*/ 5316780 w 8191242"/>
              <a:gd name="connsiteY11927" fmla="*/ 724136 h 5359243"/>
              <a:gd name="connsiteX11928" fmla="*/ 6160802 w 8191242"/>
              <a:gd name="connsiteY11928" fmla="*/ 719780 h 5359243"/>
              <a:gd name="connsiteX11929" fmla="*/ 6178773 w 8191242"/>
              <a:gd name="connsiteY11929" fmla="*/ 724136 h 5359243"/>
              <a:gd name="connsiteX11930" fmla="*/ 6153214 w 8191242"/>
              <a:gd name="connsiteY11930" fmla="*/ 724136 h 5359243"/>
              <a:gd name="connsiteX11931" fmla="*/ 6160802 w 8191242"/>
              <a:gd name="connsiteY11931" fmla="*/ 719780 h 5359243"/>
              <a:gd name="connsiteX11932" fmla="*/ 5486021 w 8191242"/>
              <a:gd name="connsiteY11932" fmla="*/ 719370 h 5359243"/>
              <a:gd name="connsiteX11933" fmla="*/ 5487679 w 8191242"/>
              <a:gd name="connsiteY11933" fmla="*/ 725920 h 5359243"/>
              <a:gd name="connsiteX11934" fmla="*/ 5488245 w 8191242"/>
              <a:gd name="connsiteY11934" fmla="*/ 731157 h 5359243"/>
              <a:gd name="connsiteX11935" fmla="*/ 6145469 w 8191242"/>
              <a:gd name="connsiteY11935" fmla="*/ 716392 h 5359243"/>
              <a:gd name="connsiteX11936" fmla="*/ 6153214 w 8191242"/>
              <a:gd name="connsiteY11936" fmla="*/ 740353 h 5359243"/>
              <a:gd name="connsiteX11937" fmla="*/ 6137725 w 8191242"/>
              <a:gd name="connsiteY11937" fmla="*/ 740353 h 5359243"/>
              <a:gd name="connsiteX11938" fmla="*/ 6145469 w 8191242"/>
              <a:gd name="connsiteY11938" fmla="*/ 716392 h 5359243"/>
              <a:gd name="connsiteX11939" fmla="*/ 6114490 w 8191242"/>
              <a:gd name="connsiteY11939" fmla="*/ 716392 h 5359243"/>
              <a:gd name="connsiteX11940" fmla="*/ 6137725 w 8191242"/>
              <a:gd name="connsiteY11940" fmla="*/ 740353 h 5359243"/>
              <a:gd name="connsiteX11941" fmla="*/ 6137725 w 8191242"/>
              <a:gd name="connsiteY11941" fmla="*/ 764312 h 5359243"/>
              <a:gd name="connsiteX11942" fmla="*/ 6153214 w 8191242"/>
              <a:gd name="connsiteY11942" fmla="*/ 844182 h 5359243"/>
              <a:gd name="connsiteX11943" fmla="*/ 6145469 w 8191242"/>
              <a:gd name="connsiteY11943" fmla="*/ 780287 h 5359243"/>
              <a:gd name="connsiteX11944" fmla="*/ 6137725 w 8191242"/>
              <a:gd name="connsiteY11944" fmla="*/ 780287 h 5359243"/>
              <a:gd name="connsiteX11945" fmla="*/ 6137725 w 8191242"/>
              <a:gd name="connsiteY11945" fmla="*/ 812234 h 5359243"/>
              <a:gd name="connsiteX11946" fmla="*/ 6129980 w 8191242"/>
              <a:gd name="connsiteY11946" fmla="*/ 772301 h 5359243"/>
              <a:gd name="connsiteX11947" fmla="*/ 6114490 w 8191242"/>
              <a:gd name="connsiteY11947" fmla="*/ 748339 h 5359243"/>
              <a:gd name="connsiteX11948" fmla="*/ 6106746 w 8191242"/>
              <a:gd name="connsiteY11948" fmla="*/ 764312 h 5359243"/>
              <a:gd name="connsiteX11949" fmla="*/ 6091256 w 8191242"/>
              <a:gd name="connsiteY11949" fmla="*/ 740353 h 5359243"/>
              <a:gd name="connsiteX11950" fmla="*/ 6091256 w 8191242"/>
              <a:gd name="connsiteY11950" fmla="*/ 724378 h 5359243"/>
              <a:gd name="connsiteX11951" fmla="*/ 6099001 w 8191242"/>
              <a:gd name="connsiteY11951" fmla="*/ 732364 h 5359243"/>
              <a:gd name="connsiteX11952" fmla="*/ 6122235 w 8191242"/>
              <a:gd name="connsiteY11952" fmla="*/ 748339 h 5359243"/>
              <a:gd name="connsiteX11953" fmla="*/ 6114490 w 8191242"/>
              <a:gd name="connsiteY11953" fmla="*/ 716392 h 5359243"/>
              <a:gd name="connsiteX11954" fmla="*/ 5599462 w 8191242"/>
              <a:gd name="connsiteY11954" fmla="*/ 716392 h 5359243"/>
              <a:gd name="connsiteX11955" fmla="*/ 5638186 w 8191242"/>
              <a:gd name="connsiteY11955" fmla="*/ 716392 h 5359243"/>
              <a:gd name="connsiteX11956" fmla="*/ 5630442 w 8191242"/>
              <a:gd name="connsiteY11956" fmla="*/ 747371 h 5359243"/>
              <a:gd name="connsiteX11957" fmla="*/ 5630442 w 8191242"/>
              <a:gd name="connsiteY11957" fmla="*/ 739626 h 5359243"/>
              <a:gd name="connsiteX11958" fmla="*/ 5607208 w 8191242"/>
              <a:gd name="connsiteY11958" fmla="*/ 724136 h 5359243"/>
              <a:gd name="connsiteX11959" fmla="*/ 5607208 w 8191242"/>
              <a:gd name="connsiteY11959" fmla="*/ 731882 h 5359243"/>
              <a:gd name="connsiteX11960" fmla="*/ 5599462 w 8191242"/>
              <a:gd name="connsiteY11960" fmla="*/ 716392 h 5359243"/>
              <a:gd name="connsiteX11961" fmla="*/ 5975085 w 8191242"/>
              <a:gd name="connsiteY11961" fmla="*/ 708647 h 5359243"/>
              <a:gd name="connsiteX11962" fmla="*/ 6000643 w 8191242"/>
              <a:gd name="connsiteY11962" fmla="*/ 741175 h 5359243"/>
              <a:gd name="connsiteX11963" fmla="*/ 5983605 w 8191242"/>
              <a:gd name="connsiteY11963" fmla="*/ 741175 h 5359243"/>
              <a:gd name="connsiteX11964" fmla="*/ 6009164 w 8191242"/>
              <a:gd name="connsiteY11964" fmla="*/ 773703 h 5359243"/>
              <a:gd name="connsiteX11965" fmla="*/ 5992123 w 8191242"/>
              <a:gd name="connsiteY11965" fmla="*/ 781835 h 5359243"/>
              <a:gd name="connsiteX11966" fmla="*/ 5975085 w 8191242"/>
              <a:gd name="connsiteY11966" fmla="*/ 733043 h 5359243"/>
              <a:gd name="connsiteX11967" fmla="*/ 5975085 w 8191242"/>
              <a:gd name="connsiteY11967" fmla="*/ 708647 h 5359243"/>
              <a:gd name="connsiteX11968" fmla="*/ 5378738 w 8191242"/>
              <a:gd name="connsiteY11968" fmla="*/ 708647 h 5359243"/>
              <a:gd name="connsiteX11969" fmla="*/ 5387776 w 8191242"/>
              <a:gd name="connsiteY11969" fmla="*/ 724136 h 5359243"/>
              <a:gd name="connsiteX11970" fmla="*/ 5405846 w 8191242"/>
              <a:gd name="connsiteY11970" fmla="*/ 724136 h 5359243"/>
              <a:gd name="connsiteX11971" fmla="*/ 5387776 w 8191242"/>
              <a:gd name="connsiteY11971" fmla="*/ 731882 h 5359243"/>
              <a:gd name="connsiteX11972" fmla="*/ 5378738 w 8191242"/>
              <a:gd name="connsiteY11972" fmla="*/ 708647 h 5359243"/>
              <a:gd name="connsiteX11973" fmla="*/ 6621822 w 8191242"/>
              <a:gd name="connsiteY11973" fmla="*/ 706856 h 5359243"/>
              <a:gd name="connsiteX11974" fmla="*/ 6629745 w 8191242"/>
              <a:gd name="connsiteY11974" fmla="*/ 724717 h 5359243"/>
              <a:gd name="connsiteX11975" fmla="*/ 6661939 w 8191242"/>
              <a:gd name="connsiteY11975" fmla="*/ 724717 h 5359243"/>
              <a:gd name="connsiteX11976" fmla="*/ 6653891 w 8191242"/>
              <a:gd name="connsiteY11976" fmla="*/ 756472 h 5359243"/>
              <a:gd name="connsiteX11977" fmla="*/ 6476823 w 8191242"/>
              <a:gd name="connsiteY11977" fmla="*/ 788224 h 5359243"/>
              <a:gd name="connsiteX11978" fmla="*/ 6480848 w 8191242"/>
              <a:gd name="connsiteY11978" fmla="*/ 779294 h 5359243"/>
              <a:gd name="connsiteX11979" fmla="*/ 6484285 w 8191242"/>
              <a:gd name="connsiteY11979" fmla="*/ 766582 h 5359243"/>
              <a:gd name="connsiteX11980" fmla="*/ 6480048 w 8191242"/>
              <a:gd name="connsiteY11980" fmla="*/ 769054 h 5359243"/>
              <a:gd name="connsiteX11981" fmla="*/ 6442617 w 8191242"/>
              <a:gd name="connsiteY11981" fmla="*/ 805095 h 5359243"/>
              <a:gd name="connsiteX11982" fmla="*/ 6436582 w 8191242"/>
              <a:gd name="connsiteY11982" fmla="*/ 851732 h 5359243"/>
              <a:gd name="connsiteX11983" fmla="*/ 6420485 w 8191242"/>
              <a:gd name="connsiteY11983" fmla="*/ 859671 h 5359243"/>
              <a:gd name="connsiteX11984" fmla="*/ 6428532 w 8191242"/>
              <a:gd name="connsiteY11984" fmla="*/ 835856 h 5359243"/>
              <a:gd name="connsiteX11985" fmla="*/ 6412436 w 8191242"/>
              <a:gd name="connsiteY11985" fmla="*/ 812039 h 5359243"/>
              <a:gd name="connsiteX11986" fmla="*/ 6380242 w 8191242"/>
              <a:gd name="connsiteY11986" fmla="*/ 835856 h 5359243"/>
              <a:gd name="connsiteX11987" fmla="*/ 6356097 w 8191242"/>
              <a:gd name="connsiteY11987" fmla="*/ 764409 h 5359243"/>
              <a:gd name="connsiteX11988" fmla="*/ 6372195 w 8191242"/>
              <a:gd name="connsiteY11988" fmla="*/ 812039 h 5359243"/>
              <a:gd name="connsiteX11989" fmla="*/ 6348048 w 8191242"/>
              <a:gd name="connsiteY11989" fmla="*/ 796164 h 5359243"/>
              <a:gd name="connsiteX11990" fmla="*/ 6356097 w 8191242"/>
              <a:gd name="connsiteY11990" fmla="*/ 780287 h 5359243"/>
              <a:gd name="connsiteX11991" fmla="*/ 6340001 w 8191242"/>
              <a:gd name="connsiteY11991" fmla="*/ 756472 h 5359243"/>
              <a:gd name="connsiteX11992" fmla="*/ 6323904 w 8191242"/>
              <a:gd name="connsiteY11992" fmla="*/ 772347 h 5359243"/>
              <a:gd name="connsiteX11993" fmla="*/ 6315854 w 8191242"/>
              <a:gd name="connsiteY11993" fmla="*/ 748532 h 5359243"/>
              <a:gd name="connsiteX11994" fmla="*/ 6323904 w 8191242"/>
              <a:gd name="connsiteY11994" fmla="*/ 732655 h 5359243"/>
              <a:gd name="connsiteX11995" fmla="*/ 6340001 w 8191242"/>
              <a:gd name="connsiteY11995" fmla="*/ 748532 h 5359243"/>
              <a:gd name="connsiteX11996" fmla="*/ 6380242 w 8191242"/>
              <a:gd name="connsiteY11996" fmla="*/ 748532 h 5359243"/>
              <a:gd name="connsiteX11997" fmla="*/ 6396338 w 8191242"/>
              <a:gd name="connsiteY11997" fmla="*/ 724717 h 5359243"/>
              <a:gd name="connsiteX11998" fmla="*/ 6388291 w 8191242"/>
              <a:gd name="connsiteY11998" fmla="*/ 740595 h 5359243"/>
              <a:gd name="connsiteX11999" fmla="*/ 6452679 w 8191242"/>
              <a:gd name="connsiteY11999" fmla="*/ 732655 h 5359243"/>
              <a:gd name="connsiteX12000" fmla="*/ 6460727 w 8191242"/>
              <a:gd name="connsiteY12000" fmla="*/ 748532 h 5359243"/>
              <a:gd name="connsiteX12001" fmla="*/ 6509017 w 8191242"/>
              <a:gd name="connsiteY12001" fmla="*/ 740595 h 5359243"/>
              <a:gd name="connsiteX12002" fmla="*/ 6533164 w 8191242"/>
              <a:gd name="connsiteY12002" fmla="*/ 732655 h 5359243"/>
              <a:gd name="connsiteX12003" fmla="*/ 6605601 w 8191242"/>
              <a:gd name="connsiteY12003" fmla="*/ 724717 h 5359243"/>
              <a:gd name="connsiteX12004" fmla="*/ 6613648 w 8191242"/>
              <a:gd name="connsiteY12004" fmla="*/ 708840 h 5359243"/>
              <a:gd name="connsiteX12005" fmla="*/ 6621822 w 8191242"/>
              <a:gd name="connsiteY12005" fmla="*/ 706856 h 5359243"/>
              <a:gd name="connsiteX12006" fmla="*/ 5497693 w 8191242"/>
              <a:gd name="connsiteY12006" fmla="*/ 706017 h 5359243"/>
              <a:gd name="connsiteX12007" fmla="*/ 5499776 w 8191242"/>
              <a:gd name="connsiteY12007" fmla="*/ 706795 h 5359243"/>
              <a:gd name="connsiteX12008" fmla="*/ 5499776 w 8191242"/>
              <a:gd name="connsiteY12008" fmla="*/ 709481 h 5359243"/>
              <a:gd name="connsiteX12009" fmla="*/ 6218077 w 8191242"/>
              <a:gd name="connsiteY12009" fmla="*/ 700902 h 5359243"/>
              <a:gd name="connsiteX12010" fmla="*/ 6234213 w 8191242"/>
              <a:gd name="connsiteY12010" fmla="*/ 740917 h 5359243"/>
              <a:gd name="connsiteX12011" fmla="*/ 6218077 w 8191242"/>
              <a:gd name="connsiteY12011" fmla="*/ 748920 h 5359243"/>
              <a:gd name="connsiteX12012" fmla="*/ 6234213 w 8191242"/>
              <a:gd name="connsiteY12012" fmla="*/ 780933 h 5359243"/>
              <a:gd name="connsiteX12013" fmla="*/ 6234213 w 8191242"/>
              <a:gd name="connsiteY12013" fmla="*/ 788934 h 5359243"/>
              <a:gd name="connsiteX12014" fmla="*/ 6221102 w 8191242"/>
              <a:gd name="connsiteY12014" fmla="*/ 788934 h 5359243"/>
              <a:gd name="connsiteX12015" fmla="*/ 6202995 w 8191242"/>
              <a:gd name="connsiteY12015" fmla="*/ 788934 h 5359243"/>
              <a:gd name="connsiteX12016" fmla="*/ 6202630 w 8191242"/>
              <a:gd name="connsiteY12016" fmla="*/ 788102 h 5359243"/>
              <a:gd name="connsiteX12017" fmla="*/ 6211018 w 8191242"/>
              <a:gd name="connsiteY12017" fmla="*/ 777931 h 5359243"/>
              <a:gd name="connsiteX12018" fmla="*/ 6226147 w 8191242"/>
              <a:gd name="connsiteY12018" fmla="*/ 772930 h 5359243"/>
              <a:gd name="connsiteX12019" fmla="*/ 6201944 w 8191242"/>
              <a:gd name="connsiteY12019" fmla="*/ 764927 h 5359243"/>
              <a:gd name="connsiteX12020" fmla="*/ 6199927 w 8191242"/>
              <a:gd name="connsiteY12020" fmla="*/ 781933 h 5359243"/>
              <a:gd name="connsiteX12021" fmla="*/ 6202630 w 8191242"/>
              <a:gd name="connsiteY12021" fmla="*/ 788102 h 5359243"/>
              <a:gd name="connsiteX12022" fmla="*/ 6201944 w 8191242"/>
              <a:gd name="connsiteY12022" fmla="*/ 788934 h 5359243"/>
              <a:gd name="connsiteX12023" fmla="*/ 6202995 w 8191242"/>
              <a:gd name="connsiteY12023" fmla="*/ 788934 h 5359243"/>
              <a:gd name="connsiteX12024" fmla="*/ 6210011 w 8191242"/>
              <a:gd name="connsiteY12024" fmla="*/ 804941 h 5359243"/>
              <a:gd name="connsiteX12025" fmla="*/ 6201944 w 8191242"/>
              <a:gd name="connsiteY12025" fmla="*/ 804941 h 5359243"/>
              <a:gd name="connsiteX12026" fmla="*/ 6193875 w 8191242"/>
              <a:gd name="connsiteY12026" fmla="*/ 780933 h 5359243"/>
              <a:gd name="connsiteX12027" fmla="*/ 6161605 w 8191242"/>
              <a:gd name="connsiteY12027" fmla="*/ 780933 h 5359243"/>
              <a:gd name="connsiteX12028" fmla="*/ 6145469 w 8191242"/>
              <a:gd name="connsiteY12028" fmla="*/ 748920 h 5359243"/>
              <a:gd name="connsiteX12029" fmla="*/ 6153539 w 8191242"/>
              <a:gd name="connsiteY12029" fmla="*/ 740917 h 5359243"/>
              <a:gd name="connsiteX12030" fmla="*/ 6161605 w 8191242"/>
              <a:gd name="connsiteY12030" fmla="*/ 772930 h 5359243"/>
              <a:gd name="connsiteX12031" fmla="*/ 6169672 w 8191242"/>
              <a:gd name="connsiteY12031" fmla="*/ 740917 h 5359243"/>
              <a:gd name="connsiteX12032" fmla="*/ 6193875 w 8191242"/>
              <a:gd name="connsiteY12032" fmla="*/ 756923 h 5359243"/>
              <a:gd name="connsiteX12033" fmla="*/ 6201944 w 8191242"/>
              <a:gd name="connsiteY12033" fmla="*/ 716909 h 5359243"/>
              <a:gd name="connsiteX12034" fmla="*/ 6218077 w 8191242"/>
              <a:gd name="connsiteY12034" fmla="*/ 740917 h 5359243"/>
              <a:gd name="connsiteX12035" fmla="*/ 6218077 w 8191242"/>
              <a:gd name="connsiteY12035" fmla="*/ 700902 h 5359243"/>
              <a:gd name="connsiteX12036" fmla="*/ 6065205 w 8191242"/>
              <a:gd name="connsiteY12036" fmla="*/ 700902 h 5359243"/>
              <a:gd name="connsiteX12037" fmla="*/ 6065205 w 8191242"/>
              <a:gd name="connsiteY12037" fmla="*/ 716822 h 5359243"/>
              <a:gd name="connsiteX12038" fmla="*/ 6121884 w 8191242"/>
              <a:gd name="connsiteY12038" fmla="*/ 788461 h 5359243"/>
              <a:gd name="connsiteX12039" fmla="*/ 6129980 w 8191242"/>
              <a:gd name="connsiteY12039" fmla="*/ 844182 h 5359243"/>
              <a:gd name="connsiteX12040" fmla="*/ 6113788 w 8191242"/>
              <a:gd name="connsiteY12040" fmla="*/ 812342 h 5359243"/>
              <a:gd name="connsiteX12041" fmla="*/ 6113788 w 8191242"/>
              <a:gd name="connsiteY12041" fmla="*/ 820301 h 5359243"/>
              <a:gd name="connsiteX12042" fmla="*/ 6081399 w 8191242"/>
              <a:gd name="connsiteY12042" fmla="*/ 748661 h 5359243"/>
              <a:gd name="connsiteX12043" fmla="*/ 6065205 w 8191242"/>
              <a:gd name="connsiteY12043" fmla="*/ 764582 h 5359243"/>
              <a:gd name="connsiteX12044" fmla="*/ 6040914 w 8191242"/>
              <a:gd name="connsiteY12044" fmla="*/ 724783 h 5359243"/>
              <a:gd name="connsiteX12045" fmla="*/ 6065205 w 8191242"/>
              <a:gd name="connsiteY12045" fmla="*/ 748661 h 5359243"/>
              <a:gd name="connsiteX12046" fmla="*/ 6073303 w 8191242"/>
              <a:gd name="connsiteY12046" fmla="*/ 732743 h 5359243"/>
              <a:gd name="connsiteX12047" fmla="*/ 6065205 w 8191242"/>
              <a:gd name="connsiteY12047" fmla="*/ 700902 h 5359243"/>
              <a:gd name="connsiteX12048" fmla="*/ 3378652 w 8191242"/>
              <a:gd name="connsiteY12048" fmla="*/ 696063 h 5359243"/>
              <a:gd name="connsiteX12049" fmla="*/ 3403824 w 8191242"/>
              <a:gd name="connsiteY12049" fmla="*/ 708647 h 5359243"/>
              <a:gd name="connsiteX12050" fmla="*/ 3378652 w 8191242"/>
              <a:gd name="connsiteY12050" fmla="*/ 716392 h 5359243"/>
              <a:gd name="connsiteX12051" fmla="*/ 3353482 w 8191242"/>
              <a:gd name="connsiteY12051" fmla="*/ 700902 h 5359243"/>
              <a:gd name="connsiteX12052" fmla="*/ 3378652 w 8191242"/>
              <a:gd name="connsiteY12052" fmla="*/ 696063 h 5359243"/>
              <a:gd name="connsiteX12053" fmla="*/ 6315854 w 8191242"/>
              <a:gd name="connsiteY12053" fmla="*/ 693157 h 5359243"/>
              <a:gd name="connsiteX12054" fmla="*/ 6323599 w 8191242"/>
              <a:gd name="connsiteY12054" fmla="*/ 731882 h 5359243"/>
              <a:gd name="connsiteX12055" fmla="*/ 6277130 w 8191242"/>
              <a:gd name="connsiteY12055" fmla="*/ 716392 h 5359243"/>
              <a:gd name="connsiteX12056" fmla="*/ 6315854 w 8191242"/>
              <a:gd name="connsiteY12056" fmla="*/ 693157 h 5359243"/>
              <a:gd name="connsiteX12057" fmla="*/ 5645931 w 8191242"/>
              <a:gd name="connsiteY12057" fmla="*/ 693157 h 5359243"/>
              <a:gd name="connsiteX12058" fmla="*/ 5669165 w 8191242"/>
              <a:gd name="connsiteY12058" fmla="*/ 708647 h 5359243"/>
              <a:gd name="connsiteX12059" fmla="*/ 5645931 w 8191242"/>
              <a:gd name="connsiteY12059" fmla="*/ 724136 h 5359243"/>
              <a:gd name="connsiteX12060" fmla="*/ 5661421 w 8191242"/>
              <a:gd name="connsiteY12060" fmla="*/ 708647 h 5359243"/>
              <a:gd name="connsiteX12061" fmla="*/ 5645931 w 8191242"/>
              <a:gd name="connsiteY12061" fmla="*/ 716392 h 5359243"/>
              <a:gd name="connsiteX12062" fmla="*/ 5645931 w 8191242"/>
              <a:gd name="connsiteY12062" fmla="*/ 693157 h 5359243"/>
              <a:gd name="connsiteX12063" fmla="*/ 6234576 w 8191242"/>
              <a:gd name="connsiteY12063" fmla="*/ 683325 h 5359243"/>
              <a:gd name="connsiteX12064" fmla="*/ 6239374 w 8191242"/>
              <a:gd name="connsiteY12064" fmla="*/ 690228 h 5359243"/>
              <a:gd name="connsiteX12065" fmla="*/ 6250023 w 8191242"/>
              <a:gd name="connsiteY12065" fmla="*/ 691224 h 5359243"/>
              <a:gd name="connsiteX12066" fmla="*/ 6250023 w 8191242"/>
              <a:gd name="connsiteY12066" fmla="*/ 762862 h 5359243"/>
              <a:gd name="connsiteX12067" fmla="*/ 6234533 w 8191242"/>
              <a:gd name="connsiteY12067" fmla="*/ 723063 h 5359243"/>
              <a:gd name="connsiteX12068" fmla="*/ 6236591 w 8191242"/>
              <a:gd name="connsiteY12068" fmla="*/ 701298 h 5359243"/>
              <a:gd name="connsiteX12069" fmla="*/ 6234533 w 8191242"/>
              <a:gd name="connsiteY12069" fmla="*/ 683263 h 5359243"/>
              <a:gd name="connsiteX12070" fmla="*/ 6234570 w 8191242"/>
              <a:gd name="connsiteY12070" fmla="*/ 683282 h 5359243"/>
              <a:gd name="connsiteX12071" fmla="*/ 6234576 w 8191242"/>
              <a:gd name="connsiteY12071" fmla="*/ 683325 h 5359243"/>
              <a:gd name="connsiteX12072" fmla="*/ 6355464 w 8191242"/>
              <a:gd name="connsiteY12072" fmla="*/ 682805 h 5359243"/>
              <a:gd name="connsiteX12073" fmla="*/ 6356097 w 8191242"/>
              <a:gd name="connsiteY12073" fmla="*/ 684689 h 5359243"/>
              <a:gd name="connsiteX12074" fmla="*/ 6354281 w 8191242"/>
              <a:gd name="connsiteY12074" fmla="*/ 683637 h 5359243"/>
              <a:gd name="connsiteX12075" fmla="*/ 3209546 w 8191242"/>
              <a:gd name="connsiteY12075" fmla="*/ 682642 h 5359243"/>
              <a:gd name="connsiteX12076" fmla="*/ 3225675 w 8191242"/>
              <a:gd name="connsiteY12076" fmla="*/ 698744 h 5359243"/>
              <a:gd name="connsiteX12077" fmla="*/ 3161161 w 8191242"/>
              <a:gd name="connsiteY12077" fmla="*/ 730952 h 5359243"/>
              <a:gd name="connsiteX12078" fmla="*/ 3161161 w 8191242"/>
              <a:gd name="connsiteY12078" fmla="*/ 722900 h 5359243"/>
              <a:gd name="connsiteX12079" fmla="*/ 3128903 w 8191242"/>
              <a:gd name="connsiteY12079" fmla="*/ 739004 h 5359243"/>
              <a:gd name="connsiteX12080" fmla="*/ 3112775 w 8191242"/>
              <a:gd name="connsiteY12080" fmla="*/ 730952 h 5359243"/>
              <a:gd name="connsiteX12081" fmla="*/ 3120840 w 8191242"/>
              <a:gd name="connsiteY12081" fmla="*/ 747057 h 5359243"/>
              <a:gd name="connsiteX12082" fmla="*/ 3072453 w 8191242"/>
              <a:gd name="connsiteY12082" fmla="*/ 763161 h 5359243"/>
              <a:gd name="connsiteX12083" fmla="*/ 3072453 w 8191242"/>
              <a:gd name="connsiteY12083" fmla="*/ 755108 h 5359243"/>
              <a:gd name="connsiteX12084" fmla="*/ 3064392 w 8191242"/>
              <a:gd name="connsiteY12084" fmla="*/ 747057 h 5359243"/>
              <a:gd name="connsiteX12085" fmla="*/ 3104710 w 8191242"/>
              <a:gd name="connsiteY12085" fmla="*/ 739004 h 5359243"/>
              <a:gd name="connsiteX12086" fmla="*/ 3048263 w 8191242"/>
              <a:gd name="connsiteY12086" fmla="*/ 739004 h 5359243"/>
              <a:gd name="connsiteX12087" fmla="*/ 3032134 w 8191242"/>
              <a:gd name="connsiteY12087" fmla="*/ 763161 h 5359243"/>
              <a:gd name="connsiteX12088" fmla="*/ 3032134 w 8191242"/>
              <a:gd name="connsiteY12088" fmla="*/ 747057 h 5359243"/>
              <a:gd name="connsiteX12089" fmla="*/ 3007942 w 8191242"/>
              <a:gd name="connsiteY12089" fmla="*/ 763161 h 5359243"/>
              <a:gd name="connsiteX12090" fmla="*/ 3016006 w 8191242"/>
              <a:gd name="connsiteY12090" fmla="*/ 779264 h 5359243"/>
              <a:gd name="connsiteX12091" fmla="*/ 2999877 w 8191242"/>
              <a:gd name="connsiteY12091" fmla="*/ 787317 h 5359243"/>
              <a:gd name="connsiteX12092" fmla="*/ 2991813 w 8191242"/>
              <a:gd name="connsiteY12092" fmla="*/ 763161 h 5359243"/>
              <a:gd name="connsiteX12093" fmla="*/ 2999877 w 8191242"/>
              <a:gd name="connsiteY12093" fmla="*/ 771213 h 5359243"/>
              <a:gd name="connsiteX12094" fmla="*/ 2999877 w 8191242"/>
              <a:gd name="connsiteY12094" fmla="*/ 795369 h 5359243"/>
              <a:gd name="connsiteX12095" fmla="*/ 2975684 w 8191242"/>
              <a:gd name="connsiteY12095" fmla="*/ 771213 h 5359243"/>
              <a:gd name="connsiteX12096" fmla="*/ 2959556 w 8191242"/>
              <a:gd name="connsiteY12096" fmla="*/ 779264 h 5359243"/>
              <a:gd name="connsiteX12097" fmla="*/ 2983749 w 8191242"/>
              <a:gd name="connsiteY12097" fmla="*/ 779264 h 5359243"/>
              <a:gd name="connsiteX12098" fmla="*/ 2951491 w 8191242"/>
              <a:gd name="connsiteY12098" fmla="*/ 779264 h 5359243"/>
              <a:gd name="connsiteX12099" fmla="*/ 3128903 w 8191242"/>
              <a:gd name="connsiteY12099" fmla="*/ 706795 h 5359243"/>
              <a:gd name="connsiteX12100" fmla="*/ 3136968 w 8191242"/>
              <a:gd name="connsiteY12100" fmla="*/ 722900 h 5359243"/>
              <a:gd name="connsiteX12101" fmla="*/ 3145032 w 8191242"/>
              <a:gd name="connsiteY12101" fmla="*/ 722900 h 5359243"/>
              <a:gd name="connsiteX12102" fmla="*/ 3147174 w 8191242"/>
              <a:gd name="connsiteY12102" fmla="*/ 707551 h 5359243"/>
              <a:gd name="connsiteX12103" fmla="*/ 3153330 w 8191242"/>
              <a:gd name="connsiteY12103" fmla="*/ 707920 h 5359243"/>
              <a:gd name="connsiteX12104" fmla="*/ 3159285 w 8191242"/>
              <a:gd name="connsiteY12104" fmla="*/ 697997 h 5359243"/>
              <a:gd name="connsiteX12105" fmla="*/ 3178453 w 8191242"/>
              <a:gd name="connsiteY12105" fmla="*/ 693157 h 5359243"/>
              <a:gd name="connsiteX12106" fmla="*/ 3175260 w 8191242"/>
              <a:gd name="connsiteY12106" fmla="*/ 706710 h 5359243"/>
              <a:gd name="connsiteX12107" fmla="*/ 3158041 w 8191242"/>
              <a:gd name="connsiteY12107" fmla="*/ 708201 h 5359243"/>
              <a:gd name="connsiteX12108" fmla="*/ 3168217 w 8191242"/>
              <a:gd name="connsiteY12108" fmla="*/ 708811 h 5359243"/>
              <a:gd name="connsiteX12109" fmla="*/ 3209546 w 8191242"/>
              <a:gd name="connsiteY12109" fmla="*/ 682642 h 5359243"/>
              <a:gd name="connsiteX12110" fmla="*/ 5719507 w 8191242"/>
              <a:gd name="connsiteY12110" fmla="*/ 677668 h 5359243"/>
              <a:gd name="connsiteX12111" fmla="*/ 5734997 w 8191242"/>
              <a:gd name="connsiteY12111" fmla="*/ 716392 h 5359243"/>
              <a:gd name="connsiteX12112" fmla="*/ 5719507 w 8191242"/>
              <a:gd name="connsiteY12112" fmla="*/ 677668 h 5359243"/>
              <a:gd name="connsiteX12113" fmla="*/ 5704018 w 8191242"/>
              <a:gd name="connsiteY12113" fmla="*/ 669923 h 5359243"/>
              <a:gd name="connsiteX12114" fmla="*/ 5727253 w 8191242"/>
              <a:gd name="connsiteY12114" fmla="*/ 716392 h 5359243"/>
              <a:gd name="connsiteX12115" fmla="*/ 5704018 w 8191242"/>
              <a:gd name="connsiteY12115" fmla="*/ 669923 h 5359243"/>
              <a:gd name="connsiteX12116" fmla="*/ 4120215 w 8191242"/>
              <a:gd name="connsiteY12116" fmla="*/ 666696 h 5359243"/>
              <a:gd name="connsiteX12117" fmla="*/ 4155068 w 8191242"/>
              <a:gd name="connsiteY12117" fmla="*/ 666696 h 5359243"/>
              <a:gd name="connsiteX12118" fmla="*/ 4146355 w 8191242"/>
              <a:gd name="connsiteY12118" fmla="*/ 700256 h 5359243"/>
              <a:gd name="connsiteX12119" fmla="*/ 4128929 w 8191242"/>
              <a:gd name="connsiteY12119" fmla="*/ 708647 h 5359243"/>
              <a:gd name="connsiteX12120" fmla="*/ 4120215 w 8191242"/>
              <a:gd name="connsiteY12120" fmla="*/ 666696 h 5359243"/>
              <a:gd name="connsiteX12121" fmla="*/ 3268292 w 8191242"/>
              <a:gd name="connsiteY12121" fmla="*/ 650560 h 5359243"/>
              <a:gd name="connsiteX12122" fmla="*/ 3242153 w 8191242"/>
              <a:gd name="connsiteY12122" fmla="*/ 675453 h 5359243"/>
              <a:gd name="connsiteX12123" fmla="*/ 3259579 w 8191242"/>
              <a:gd name="connsiteY12123" fmla="*/ 692050 h 5359243"/>
              <a:gd name="connsiteX12124" fmla="*/ 3233439 w 8191242"/>
              <a:gd name="connsiteY12124" fmla="*/ 700348 h 5359243"/>
              <a:gd name="connsiteX12125" fmla="*/ 3233439 w 8191242"/>
              <a:gd name="connsiteY12125" fmla="*/ 667157 h 5359243"/>
              <a:gd name="connsiteX12126" fmla="*/ 3268292 w 8191242"/>
              <a:gd name="connsiteY12126" fmla="*/ 650560 h 5359243"/>
              <a:gd name="connsiteX12127" fmla="*/ 2993354 w 8191242"/>
              <a:gd name="connsiteY12127" fmla="*/ 650560 h 5359243"/>
              <a:gd name="connsiteX12128" fmla="*/ 2967215 w 8191242"/>
              <a:gd name="connsiteY12128" fmla="*/ 677668 h 5359243"/>
              <a:gd name="connsiteX12129" fmla="*/ 2993354 w 8191242"/>
              <a:gd name="connsiteY12129" fmla="*/ 650560 h 5359243"/>
              <a:gd name="connsiteX12130" fmla="*/ 6229561 w 8191242"/>
              <a:gd name="connsiteY12130" fmla="*/ 641984 h 5359243"/>
              <a:gd name="connsiteX12131" fmla="*/ 6233565 w 8191242"/>
              <a:gd name="connsiteY12131" fmla="*/ 657393 h 5359243"/>
              <a:gd name="connsiteX12132" fmla="*/ 6238330 w 8191242"/>
              <a:gd name="connsiteY12132" fmla="*/ 685098 h 5359243"/>
              <a:gd name="connsiteX12133" fmla="*/ 6234570 w 8191242"/>
              <a:gd name="connsiteY12133" fmla="*/ 683282 h 5359243"/>
              <a:gd name="connsiteX12134" fmla="*/ 6233565 w 8191242"/>
              <a:gd name="connsiteY12134" fmla="*/ 674309 h 5359243"/>
              <a:gd name="connsiteX12135" fmla="*/ 6343144 w 8191242"/>
              <a:gd name="connsiteY12135" fmla="*/ 639139 h 5359243"/>
              <a:gd name="connsiteX12136" fmla="*/ 6356097 w 8191242"/>
              <a:gd name="connsiteY12136" fmla="*/ 644755 h 5359243"/>
              <a:gd name="connsiteX12137" fmla="*/ 6331951 w 8191242"/>
              <a:gd name="connsiteY12137" fmla="*/ 676702 h 5359243"/>
              <a:gd name="connsiteX12138" fmla="*/ 6344023 w 8191242"/>
              <a:gd name="connsiteY12138" fmla="*/ 677700 h 5359243"/>
              <a:gd name="connsiteX12139" fmla="*/ 6354281 w 8191242"/>
              <a:gd name="connsiteY12139" fmla="*/ 683637 h 5359243"/>
              <a:gd name="connsiteX12140" fmla="*/ 6340001 w 8191242"/>
              <a:gd name="connsiteY12140" fmla="*/ 693675 h 5359243"/>
              <a:gd name="connsiteX12141" fmla="*/ 6315854 w 8191242"/>
              <a:gd name="connsiteY12141" fmla="*/ 692674 h 5359243"/>
              <a:gd name="connsiteX12142" fmla="*/ 6323904 w 8191242"/>
              <a:gd name="connsiteY12142" fmla="*/ 644755 h 5359243"/>
              <a:gd name="connsiteX12143" fmla="*/ 6336981 w 8191242"/>
              <a:gd name="connsiteY12143" fmla="*/ 641759 h 5359243"/>
              <a:gd name="connsiteX12144" fmla="*/ 6343144 w 8191242"/>
              <a:gd name="connsiteY12144" fmla="*/ 639139 h 5359243"/>
              <a:gd name="connsiteX12145" fmla="*/ 5525888 w 8191242"/>
              <a:gd name="connsiteY12145" fmla="*/ 635844 h 5359243"/>
              <a:gd name="connsiteX12146" fmla="*/ 5530265 w 8191242"/>
              <a:gd name="connsiteY12146" fmla="*/ 636235 h 5359243"/>
              <a:gd name="connsiteX12147" fmla="*/ 5530467 w 8191242"/>
              <a:gd name="connsiteY12147" fmla="*/ 636646 h 5359243"/>
              <a:gd name="connsiteX12148" fmla="*/ 5532665 w 8191242"/>
              <a:gd name="connsiteY12148" fmla="*/ 645430 h 5359243"/>
              <a:gd name="connsiteX12149" fmla="*/ 5533633 w 8191242"/>
              <a:gd name="connsiteY12149" fmla="*/ 661403 h 5359243"/>
              <a:gd name="connsiteX12150" fmla="*/ 5518144 w 8191242"/>
              <a:gd name="connsiteY12150" fmla="*/ 644364 h 5359243"/>
              <a:gd name="connsiteX12151" fmla="*/ 5525888 w 8191242"/>
              <a:gd name="connsiteY12151" fmla="*/ 635844 h 5359243"/>
              <a:gd name="connsiteX12152" fmla="*/ 6267061 w 8191242"/>
              <a:gd name="connsiteY12152" fmla="*/ 635071 h 5359243"/>
              <a:gd name="connsiteX12153" fmla="*/ 6275581 w 8191242"/>
              <a:gd name="connsiteY12153" fmla="*/ 660629 h 5359243"/>
              <a:gd name="connsiteX12154" fmla="*/ 6275581 w 8191242"/>
              <a:gd name="connsiteY12154" fmla="*/ 635071 h 5359243"/>
              <a:gd name="connsiteX12155" fmla="*/ 6284102 w 8191242"/>
              <a:gd name="connsiteY12155" fmla="*/ 677668 h 5359243"/>
              <a:gd name="connsiteX12156" fmla="*/ 6250023 w 8191242"/>
              <a:gd name="connsiteY12156" fmla="*/ 652109 h 5359243"/>
              <a:gd name="connsiteX12157" fmla="*/ 6267061 w 8191242"/>
              <a:gd name="connsiteY12157" fmla="*/ 635071 h 5359243"/>
              <a:gd name="connsiteX12158" fmla="*/ 6153214 w 8191242"/>
              <a:gd name="connsiteY12158" fmla="*/ 635071 h 5359243"/>
              <a:gd name="connsiteX12159" fmla="*/ 6170640 w 8191242"/>
              <a:gd name="connsiteY12159" fmla="*/ 635071 h 5359243"/>
              <a:gd name="connsiteX12160" fmla="*/ 6161928 w 8191242"/>
              <a:gd name="connsiteY12160" fmla="*/ 651667 h 5359243"/>
              <a:gd name="connsiteX12161" fmla="*/ 6179354 w 8191242"/>
              <a:gd name="connsiteY12161" fmla="*/ 693157 h 5359243"/>
              <a:gd name="connsiteX12162" fmla="*/ 6153214 w 8191242"/>
              <a:gd name="connsiteY12162" fmla="*/ 635071 h 5359243"/>
              <a:gd name="connsiteX12163" fmla="*/ 5525888 w 8191242"/>
              <a:gd name="connsiteY12163" fmla="*/ 627326 h 5359243"/>
              <a:gd name="connsiteX12164" fmla="*/ 5556867 w 8191242"/>
              <a:gd name="connsiteY12164" fmla="*/ 700902 h 5359243"/>
              <a:gd name="connsiteX12165" fmla="*/ 5549123 w 8191242"/>
              <a:gd name="connsiteY12165" fmla="*/ 685574 h 5359243"/>
              <a:gd name="connsiteX12166" fmla="*/ 5548159 w 8191242"/>
              <a:gd name="connsiteY12166" fmla="*/ 684430 h 5359243"/>
              <a:gd name="connsiteX12167" fmla="*/ 5548159 w 8191242"/>
              <a:gd name="connsiteY12167" fmla="*/ 698744 h 5359243"/>
              <a:gd name="connsiteX12168" fmla="*/ 5548159 w 8191242"/>
              <a:gd name="connsiteY12168" fmla="*/ 714848 h 5359243"/>
              <a:gd name="connsiteX12169" fmla="*/ 5580417 w 8191242"/>
              <a:gd name="connsiteY12169" fmla="*/ 722900 h 5359243"/>
              <a:gd name="connsiteX12170" fmla="*/ 5580417 w 8191242"/>
              <a:gd name="connsiteY12170" fmla="*/ 706795 h 5359243"/>
              <a:gd name="connsiteX12171" fmla="*/ 5596545 w 8191242"/>
              <a:gd name="connsiteY12171" fmla="*/ 739004 h 5359243"/>
              <a:gd name="connsiteX12172" fmla="*/ 5580417 w 8191242"/>
              <a:gd name="connsiteY12172" fmla="*/ 739004 h 5359243"/>
              <a:gd name="connsiteX12173" fmla="*/ 5540095 w 8191242"/>
              <a:gd name="connsiteY12173" fmla="*/ 714848 h 5359243"/>
              <a:gd name="connsiteX12174" fmla="*/ 5532031 w 8191242"/>
              <a:gd name="connsiteY12174" fmla="*/ 722900 h 5359243"/>
              <a:gd name="connsiteX12175" fmla="*/ 5564288 w 8191242"/>
              <a:gd name="connsiteY12175" fmla="*/ 730952 h 5359243"/>
              <a:gd name="connsiteX12176" fmla="*/ 5580417 w 8191242"/>
              <a:gd name="connsiteY12176" fmla="*/ 763161 h 5359243"/>
              <a:gd name="connsiteX12177" fmla="*/ 5532031 w 8191242"/>
              <a:gd name="connsiteY12177" fmla="*/ 739004 h 5359243"/>
              <a:gd name="connsiteX12178" fmla="*/ 5588481 w 8191242"/>
              <a:gd name="connsiteY12178" fmla="*/ 851732 h 5359243"/>
              <a:gd name="connsiteX12179" fmla="*/ 5588481 w 8191242"/>
              <a:gd name="connsiteY12179" fmla="*/ 803421 h 5359243"/>
              <a:gd name="connsiteX12180" fmla="*/ 5612674 w 8191242"/>
              <a:gd name="connsiteY12180" fmla="*/ 803421 h 5359243"/>
              <a:gd name="connsiteX12181" fmla="*/ 5628802 w 8191242"/>
              <a:gd name="connsiteY12181" fmla="*/ 827577 h 5359243"/>
              <a:gd name="connsiteX12182" fmla="*/ 5612674 w 8191242"/>
              <a:gd name="connsiteY12182" fmla="*/ 835627 h 5359243"/>
              <a:gd name="connsiteX12183" fmla="*/ 5628802 w 8191242"/>
              <a:gd name="connsiteY12183" fmla="*/ 827577 h 5359243"/>
              <a:gd name="connsiteX12184" fmla="*/ 5669121 w 8191242"/>
              <a:gd name="connsiteY12184" fmla="*/ 891992 h 5359243"/>
              <a:gd name="connsiteX12185" fmla="*/ 5652995 w 8191242"/>
              <a:gd name="connsiteY12185" fmla="*/ 875888 h 5359243"/>
              <a:gd name="connsiteX12186" fmla="*/ 5669121 w 8191242"/>
              <a:gd name="connsiteY12186" fmla="*/ 900044 h 5359243"/>
              <a:gd name="connsiteX12187" fmla="*/ 5669121 w 8191242"/>
              <a:gd name="connsiteY12187" fmla="*/ 924201 h 5359243"/>
              <a:gd name="connsiteX12188" fmla="*/ 5644931 w 8191242"/>
              <a:gd name="connsiteY12188" fmla="*/ 900044 h 5359243"/>
              <a:gd name="connsiteX12189" fmla="*/ 5644931 w 8191242"/>
              <a:gd name="connsiteY12189" fmla="*/ 851732 h 5359243"/>
              <a:gd name="connsiteX12190" fmla="*/ 5628802 w 8191242"/>
              <a:gd name="connsiteY12190" fmla="*/ 835627 h 5359243"/>
              <a:gd name="connsiteX12191" fmla="*/ 5620738 w 8191242"/>
              <a:gd name="connsiteY12191" fmla="*/ 875888 h 5359243"/>
              <a:gd name="connsiteX12192" fmla="*/ 5620738 w 8191242"/>
              <a:gd name="connsiteY12192" fmla="*/ 851732 h 5359243"/>
              <a:gd name="connsiteX12193" fmla="*/ 5596545 w 8191242"/>
              <a:gd name="connsiteY12193" fmla="*/ 851732 h 5359243"/>
              <a:gd name="connsiteX12194" fmla="*/ 5596545 w 8191242"/>
              <a:gd name="connsiteY12194" fmla="*/ 867836 h 5359243"/>
              <a:gd name="connsiteX12195" fmla="*/ 5572352 w 8191242"/>
              <a:gd name="connsiteY12195" fmla="*/ 827577 h 5359243"/>
              <a:gd name="connsiteX12196" fmla="*/ 5560255 w 8191242"/>
              <a:gd name="connsiteY12196" fmla="*/ 834622 h 5359243"/>
              <a:gd name="connsiteX12197" fmla="*/ 5549522 w 8191242"/>
              <a:gd name="connsiteY12197" fmla="*/ 835515 h 5359243"/>
              <a:gd name="connsiteX12198" fmla="*/ 5549481 w 8191242"/>
              <a:gd name="connsiteY12198" fmla="*/ 834308 h 5359243"/>
              <a:gd name="connsiteX12199" fmla="*/ 5564288 w 8191242"/>
              <a:gd name="connsiteY12199" fmla="*/ 819526 h 5359243"/>
              <a:gd name="connsiteX12200" fmla="*/ 5548159 w 8191242"/>
              <a:gd name="connsiteY12200" fmla="*/ 795369 h 5359243"/>
              <a:gd name="connsiteX12201" fmla="*/ 5549481 w 8191242"/>
              <a:gd name="connsiteY12201" fmla="*/ 834308 h 5359243"/>
              <a:gd name="connsiteX12202" fmla="*/ 5548159 w 8191242"/>
              <a:gd name="connsiteY12202" fmla="*/ 835627 h 5359243"/>
              <a:gd name="connsiteX12203" fmla="*/ 5549522 w 8191242"/>
              <a:gd name="connsiteY12203" fmla="*/ 835515 h 5359243"/>
              <a:gd name="connsiteX12204" fmla="*/ 5550177 w 8191242"/>
              <a:gd name="connsiteY12204" fmla="*/ 854751 h 5359243"/>
              <a:gd name="connsiteX12205" fmla="*/ 5564288 w 8191242"/>
              <a:gd name="connsiteY12205" fmla="*/ 908096 h 5359243"/>
              <a:gd name="connsiteX12206" fmla="*/ 5548159 w 8191242"/>
              <a:gd name="connsiteY12206" fmla="*/ 875888 h 5359243"/>
              <a:gd name="connsiteX12207" fmla="*/ 5540095 w 8191242"/>
              <a:gd name="connsiteY12207" fmla="*/ 900044 h 5359243"/>
              <a:gd name="connsiteX12208" fmla="*/ 5523966 w 8191242"/>
              <a:gd name="connsiteY12208" fmla="*/ 891992 h 5359243"/>
              <a:gd name="connsiteX12209" fmla="*/ 5517537 w 8191242"/>
              <a:gd name="connsiteY12209" fmla="*/ 877010 h 5359243"/>
              <a:gd name="connsiteX12210" fmla="*/ 5517476 w 8191242"/>
              <a:gd name="connsiteY12210" fmla="*/ 877044 h 5359243"/>
              <a:gd name="connsiteX12211" fmla="*/ 5517449 w 8191242"/>
              <a:gd name="connsiteY12211" fmla="*/ 876954 h 5359243"/>
              <a:gd name="connsiteX12212" fmla="*/ 5517531 w 8191242"/>
              <a:gd name="connsiteY12212" fmla="*/ 876995 h 5359243"/>
              <a:gd name="connsiteX12213" fmla="*/ 5517297 w 8191242"/>
              <a:gd name="connsiteY12213" fmla="*/ 876454 h 5359243"/>
              <a:gd name="connsiteX12214" fmla="*/ 5517449 w 8191242"/>
              <a:gd name="connsiteY12214" fmla="*/ 876954 h 5359243"/>
              <a:gd name="connsiteX12215" fmla="*/ 5501464 w 8191242"/>
              <a:gd name="connsiteY12215" fmla="*/ 868891 h 5359243"/>
              <a:gd name="connsiteX12216" fmla="*/ 5508626 w 8191242"/>
              <a:gd name="connsiteY12216" fmla="*/ 860398 h 5359243"/>
              <a:gd name="connsiteX12217" fmla="*/ 5515354 w 8191242"/>
              <a:gd name="connsiteY12217" fmla="*/ 871921 h 5359243"/>
              <a:gd name="connsiteX12218" fmla="*/ 5499866 w 8191242"/>
              <a:gd name="connsiteY12218" fmla="*/ 835836 h 5359243"/>
              <a:gd name="connsiteX12219" fmla="*/ 5499881 w 8191242"/>
              <a:gd name="connsiteY12219" fmla="*/ 835685 h 5359243"/>
              <a:gd name="connsiteX12220" fmla="*/ 5508091 w 8191242"/>
              <a:gd name="connsiteY12220" fmla="*/ 840157 h 5359243"/>
              <a:gd name="connsiteX12221" fmla="*/ 5523966 w 8191242"/>
              <a:gd name="connsiteY12221" fmla="*/ 835627 h 5359243"/>
              <a:gd name="connsiteX12222" fmla="*/ 5523966 w 8191242"/>
              <a:gd name="connsiteY12222" fmla="*/ 883939 h 5359243"/>
              <a:gd name="connsiteX12223" fmla="*/ 5548159 w 8191242"/>
              <a:gd name="connsiteY12223" fmla="*/ 867836 h 5359243"/>
              <a:gd name="connsiteX12224" fmla="*/ 5532031 w 8191242"/>
              <a:gd name="connsiteY12224" fmla="*/ 827577 h 5359243"/>
              <a:gd name="connsiteX12225" fmla="*/ 5540095 w 8191242"/>
              <a:gd name="connsiteY12225" fmla="*/ 819526 h 5359243"/>
              <a:gd name="connsiteX12226" fmla="*/ 5515902 w 8191242"/>
              <a:gd name="connsiteY12226" fmla="*/ 803421 h 5359243"/>
              <a:gd name="connsiteX12227" fmla="*/ 5515902 w 8191242"/>
              <a:gd name="connsiteY12227" fmla="*/ 787317 h 5359243"/>
              <a:gd name="connsiteX12228" fmla="*/ 5532031 w 8191242"/>
              <a:gd name="connsiteY12228" fmla="*/ 811473 h 5359243"/>
              <a:gd name="connsiteX12229" fmla="*/ 5523966 w 8191242"/>
              <a:gd name="connsiteY12229" fmla="*/ 755108 h 5359243"/>
              <a:gd name="connsiteX12230" fmla="*/ 5515902 w 8191242"/>
              <a:gd name="connsiteY12230" fmla="*/ 771213 h 5359243"/>
              <a:gd name="connsiteX12231" fmla="*/ 5499776 w 8191242"/>
              <a:gd name="connsiteY12231" fmla="*/ 763161 h 5359243"/>
              <a:gd name="connsiteX12232" fmla="*/ 5499776 w 8191242"/>
              <a:gd name="connsiteY12232" fmla="*/ 709481 h 5359243"/>
              <a:gd name="connsiteX12233" fmla="*/ 5501790 w 8191242"/>
              <a:gd name="connsiteY12233" fmla="*/ 712836 h 5359243"/>
              <a:gd name="connsiteX12234" fmla="*/ 5507838 w 8191242"/>
              <a:gd name="connsiteY12234" fmla="*/ 755108 h 5359243"/>
              <a:gd name="connsiteX12235" fmla="*/ 5491712 w 8191242"/>
              <a:gd name="connsiteY12235" fmla="*/ 666538 h 5359243"/>
              <a:gd name="connsiteX12236" fmla="*/ 5523966 w 8191242"/>
              <a:gd name="connsiteY12236" fmla="*/ 674589 h 5359243"/>
              <a:gd name="connsiteX12237" fmla="*/ 5507838 w 8191242"/>
              <a:gd name="connsiteY12237" fmla="*/ 690694 h 5359243"/>
              <a:gd name="connsiteX12238" fmla="*/ 5523966 w 8191242"/>
              <a:gd name="connsiteY12238" fmla="*/ 722900 h 5359243"/>
              <a:gd name="connsiteX12239" fmla="*/ 5540095 w 8191242"/>
              <a:gd name="connsiteY12239" fmla="*/ 706795 h 5359243"/>
              <a:gd name="connsiteX12240" fmla="*/ 5532031 w 8191242"/>
              <a:gd name="connsiteY12240" fmla="*/ 674589 h 5359243"/>
              <a:gd name="connsiteX12241" fmla="*/ 5534048 w 8191242"/>
              <a:gd name="connsiteY12241" fmla="*/ 687674 h 5359243"/>
              <a:gd name="connsiteX12242" fmla="*/ 5547001 w 8191242"/>
              <a:gd name="connsiteY12242" fmla="*/ 683054 h 5359243"/>
              <a:gd name="connsiteX12243" fmla="*/ 5541378 w 8191242"/>
              <a:gd name="connsiteY12243" fmla="*/ 676378 h 5359243"/>
              <a:gd name="connsiteX12244" fmla="*/ 5539441 w 8191242"/>
              <a:gd name="connsiteY12244" fmla="*/ 654917 h 5359243"/>
              <a:gd name="connsiteX12245" fmla="*/ 5530467 w 8191242"/>
              <a:gd name="connsiteY12245" fmla="*/ 636646 h 5359243"/>
              <a:gd name="connsiteX12246" fmla="*/ 5530366 w 8191242"/>
              <a:gd name="connsiteY12246" fmla="*/ 636244 h 5359243"/>
              <a:gd name="connsiteX12247" fmla="*/ 5530265 w 8191242"/>
              <a:gd name="connsiteY12247" fmla="*/ 636235 h 5359243"/>
              <a:gd name="connsiteX12248" fmla="*/ 4219283 w 8191242"/>
              <a:gd name="connsiteY12248" fmla="*/ 627326 h 5359243"/>
              <a:gd name="connsiteX12249" fmla="*/ 4251552 w 8191242"/>
              <a:gd name="connsiteY12249" fmla="*/ 635502 h 5359243"/>
              <a:gd name="connsiteX12250" fmla="*/ 4235419 w 8191242"/>
              <a:gd name="connsiteY12250" fmla="*/ 651853 h 5359243"/>
              <a:gd name="connsiteX12251" fmla="*/ 4211216 w 8191242"/>
              <a:gd name="connsiteY12251" fmla="*/ 668201 h 5359243"/>
              <a:gd name="connsiteX12252" fmla="*/ 4203147 w 8191242"/>
              <a:gd name="connsiteY12252" fmla="*/ 651853 h 5359243"/>
              <a:gd name="connsiteX12253" fmla="*/ 4203147 w 8191242"/>
              <a:gd name="connsiteY12253" fmla="*/ 684552 h 5359243"/>
              <a:gd name="connsiteX12254" fmla="*/ 4191045 w 8191242"/>
              <a:gd name="connsiteY12254" fmla="*/ 674333 h 5359243"/>
              <a:gd name="connsiteX12255" fmla="*/ 4186169 w 8191242"/>
              <a:gd name="connsiteY12255" fmla="*/ 662183 h 5359243"/>
              <a:gd name="connsiteX12256" fmla="*/ 4186891 w 8191242"/>
              <a:gd name="connsiteY12256" fmla="*/ 684756 h 5359243"/>
              <a:gd name="connsiteX12257" fmla="*/ 4170555 w 8191242"/>
              <a:gd name="connsiteY12257" fmla="*/ 708095 h 5359243"/>
              <a:gd name="connsiteX12258" fmla="*/ 4155066 w 8191242"/>
              <a:gd name="connsiteY12258" fmla="*/ 699797 h 5359243"/>
              <a:gd name="connsiteX12259" fmla="*/ 4185113 w 8191242"/>
              <a:gd name="connsiteY12259" fmla="*/ 659554 h 5359243"/>
              <a:gd name="connsiteX12260" fmla="*/ 4184996 w 8191242"/>
              <a:gd name="connsiteY12260" fmla="*/ 659261 h 5359243"/>
              <a:gd name="connsiteX12261" fmla="*/ 4178944 w 8191242"/>
              <a:gd name="connsiteY12261" fmla="*/ 651853 h 5359243"/>
              <a:gd name="connsiteX12262" fmla="*/ 4170878 w 8191242"/>
              <a:gd name="connsiteY12262" fmla="*/ 660027 h 5359243"/>
              <a:gd name="connsiteX12263" fmla="*/ 4178944 w 8191242"/>
              <a:gd name="connsiteY12263" fmla="*/ 635502 h 5359243"/>
              <a:gd name="connsiteX12264" fmla="*/ 4219283 w 8191242"/>
              <a:gd name="connsiteY12264" fmla="*/ 627326 h 5359243"/>
              <a:gd name="connsiteX12265" fmla="*/ 3065688 w 8191242"/>
              <a:gd name="connsiteY12265" fmla="*/ 626479 h 5359243"/>
              <a:gd name="connsiteX12266" fmla="*/ 3074674 w 8191242"/>
              <a:gd name="connsiteY12266" fmla="*/ 627326 h 5359243"/>
              <a:gd name="connsiteX12267" fmla="*/ 3048533 w 8191242"/>
              <a:gd name="connsiteY12267" fmla="*/ 642816 h 5359243"/>
              <a:gd name="connsiteX12268" fmla="*/ 3065688 w 8191242"/>
              <a:gd name="connsiteY12268" fmla="*/ 626479 h 5359243"/>
              <a:gd name="connsiteX12269" fmla="*/ 5727253 w 8191242"/>
              <a:gd name="connsiteY12269" fmla="*/ 620413 h 5359243"/>
              <a:gd name="connsiteX12270" fmla="*/ 5733061 w 8191242"/>
              <a:gd name="connsiteY12270" fmla="*/ 631443 h 5359243"/>
              <a:gd name="connsiteX12271" fmla="*/ 5731137 w 8191242"/>
              <a:gd name="connsiteY12271" fmla="*/ 633103 h 5359243"/>
              <a:gd name="connsiteX12272" fmla="*/ 6226789 w 8191242"/>
              <a:gd name="connsiteY12272" fmla="*/ 619584 h 5359243"/>
              <a:gd name="connsiteX12273" fmla="*/ 6229561 w 8191242"/>
              <a:gd name="connsiteY12273" fmla="*/ 641984 h 5359243"/>
              <a:gd name="connsiteX12274" fmla="*/ 6226910 w 8191242"/>
              <a:gd name="connsiteY12274" fmla="*/ 631773 h 5359243"/>
              <a:gd name="connsiteX12275" fmla="*/ 6226789 w 8191242"/>
              <a:gd name="connsiteY12275" fmla="*/ 619584 h 5359243"/>
              <a:gd name="connsiteX12276" fmla="*/ 5934425 w 8191242"/>
              <a:gd name="connsiteY12276" fmla="*/ 619296 h 5359243"/>
              <a:gd name="connsiteX12277" fmla="*/ 5951851 w 8191242"/>
              <a:gd name="connsiteY12277" fmla="*/ 644755 h 5359243"/>
              <a:gd name="connsiteX12278" fmla="*/ 5951851 w 8191242"/>
              <a:gd name="connsiteY12278" fmla="*/ 652982 h 5359243"/>
              <a:gd name="connsiteX12279" fmla="*/ 5936361 w 8191242"/>
              <a:gd name="connsiteY12279" fmla="*/ 652982 h 5359243"/>
              <a:gd name="connsiteX12280" fmla="*/ 5928616 w 8191242"/>
              <a:gd name="connsiteY12280" fmla="*/ 620066 h 5359243"/>
              <a:gd name="connsiteX12281" fmla="*/ 5934425 w 8191242"/>
              <a:gd name="connsiteY12281" fmla="*/ 619296 h 5359243"/>
              <a:gd name="connsiteX12282" fmla="*/ 6282856 w 8191242"/>
              <a:gd name="connsiteY12282" fmla="*/ 612390 h 5359243"/>
              <a:gd name="connsiteX12283" fmla="*/ 6283082 w 8191242"/>
              <a:gd name="connsiteY12283" fmla="*/ 613690 h 5359243"/>
              <a:gd name="connsiteX12284" fmla="*/ 6282138 w 8191242"/>
              <a:gd name="connsiteY12284" fmla="*/ 613846 h 5359243"/>
              <a:gd name="connsiteX12285" fmla="*/ 5839550 w 8191242"/>
              <a:gd name="connsiteY12285" fmla="*/ 611839 h 5359243"/>
              <a:gd name="connsiteX12286" fmla="*/ 5855040 w 8191242"/>
              <a:gd name="connsiteY12286" fmla="*/ 636524 h 5359243"/>
              <a:gd name="connsiteX12287" fmla="*/ 5862784 w 8191242"/>
              <a:gd name="connsiteY12287" fmla="*/ 628297 h 5359243"/>
              <a:gd name="connsiteX12288" fmla="*/ 5870529 w 8191242"/>
              <a:gd name="connsiteY12288" fmla="*/ 636524 h 5359243"/>
              <a:gd name="connsiteX12289" fmla="*/ 5878274 w 8191242"/>
              <a:gd name="connsiteY12289" fmla="*/ 677670 h 5359243"/>
              <a:gd name="connsiteX12290" fmla="*/ 5862784 w 8191242"/>
              <a:gd name="connsiteY12290" fmla="*/ 652982 h 5359243"/>
              <a:gd name="connsiteX12291" fmla="*/ 5831805 w 8191242"/>
              <a:gd name="connsiteY12291" fmla="*/ 620066 h 5359243"/>
              <a:gd name="connsiteX12292" fmla="*/ 5839550 w 8191242"/>
              <a:gd name="connsiteY12292" fmla="*/ 611839 h 5359243"/>
              <a:gd name="connsiteX12293" fmla="*/ 5669168 w 8191242"/>
              <a:gd name="connsiteY12293" fmla="*/ 611837 h 5359243"/>
              <a:gd name="connsiteX12294" fmla="*/ 5704020 w 8191242"/>
              <a:gd name="connsiteY12294" fmla="*/ 652980 h 5359243"/>
              <a:gd name="connsiteX12295" fmla="*/ 5669168 w 8191242"/>
              <a:gd name="connsiteY12295" fmla="*/ 611837 h 5359243"/>
              <a:gd name="connsiteX12296" fmla="*/ 3663275 w 8191242"/>
              <a:gd name="connsiteY12296" fmla="*/ 604091 h 5359243"/>
              <a:gd name="connsiteX12297" fmla="*/ 3645202 w 8191242"/>
              <a:gd name="connsiteY12297" fmla="*/ 627326 h 5359243"/>
              <a:gd name="connsiteX12298" fmla="*/ 3636167 w 8191242"/>
              <a:gd name="connsiteY12298" fmla="*/ 619581 h 5359243"/>
              <a:gd name="connsiteX12299" fmla="*/ 3663275 w 8191242"/>
              <a:gd name="connsiteY12299" fmla="*/ 604091 h 5359243"/>
              <a:gd name="connsiteX12300" fmla="*/ 3169111 w 8191242"/>
              <a:gd name="connsiteY12300" fmla="*/ 596710 h 5359243"/>
              <a:gd name="connsiteX12301" fmla="*/ 3179229 w 8191242"/>
              <a:gd name="connsiteY12301" fmla="*/ 604091 h 5359243"/>
              <a:gd name="connsiteX12302" fmla="*/ 3145149 w 8191242"/>
              <a:gd name="connsiteY12302" fmla="*/ 619581 h 5359243"/>
              <a:gd name="connsiteX12303" fmla="*/ 3155799 w 8191242"/>
              <a:gd name="connsiteY12303" fmla="*/ 597315 h 5359243"/>
              <a:gd name="connsiteX12304" fmla="*/ 3169111 w 8191242"/>
              <a:gd name="connsiteY12304" fmla="*/ 596710 h 5359243"/>
              <a:gd name="connsiteX12305" fmla="*/ 5734997 w 8191242"/>
              <a:gd name="connsiteY12305" fmla="*/ 596349 h 5359243"/>
              <a:gd name="connsiteX12306" fmla="*/ 5768191 w 8191242"/>
              <a:gd name="connsiteY12306" fmla="*/ 628297 h 5359243"/>
              <a:gd name="connsiteX12307" fmla="*/ 5784785 w 8191242"/>
              <a:gd name="connsiteY12307" fmla="*/ 692192 h 5359243"/>
              <a:gd name="connsiteX12308" fmla="*/ 5793084 w 8191242"/>
              <a:gd name="connsiteY12308" fmla="*/ 724139 h 5359243"/>
              <a:gd name="connsiteX12309" fmla="*/ 5734997 w 8191242"/>
              <a:gd name="connsiteY12309" fmla="*/ 596349 h 5359243"/>
              <a:gd name="connsiteX12310" fmla="*/ 5719507 w 8191242"/>
              <a:gd name="connsiteY12310" fmla="*/ 596349 h 5359243"/>
              <a:gd name="connsiteX12311" fmla="*/ 5727253 w 8191242"/>
              <a:gd name="connsiteY12311" fmla="*/ 636457 h 5359243"/>
              <a:gd name="connsiteX12312" fmla="*/ 5731137 w 8191242"/>
              <a:gd name="connsiteY12312" fmla="*/ 633103 h 5359243"/>
              <a:gd name="connsiteX12313" fmla="*/ 5739838 w 8191242"/>
              <a:gd name="connsiteY12313" fmla="*/ 661523 h 5359243"/>
              <a:gd name="connsiteX12314" fmla="*/ 5758232 w 8191242"/>
              <a:gd name="connsiteY12314" fmla="*/ 708649 h 5359243"/>
              <a:gd name="connsiteX12315" fmla="*/ 5711763 w 8191242"/>
              <a:gd name="connsiteY12315" fmla="*/ 644477 h 5359243"/>
              <a:gd name="connsiteX12316" fmla="*/ 5704018 w 8191242"/>
              <a:gd name="connsiteY12316" fmla="*/ 612393 h 5359243"/>
              <a:gd name="connsiteX12317" fmla="*/ 5727253 w 8191242"/>
              <a:gd name="connsiteY12317" fmla="*/ 652499 h 5359243"/>
              <a:gd name="connsiteX12318" fmla="*/ 5719507 w 8191242"/>
              <a:gd name="connsiteY12318" fmla="*/ 596349 h 5359243"/>
              <a:gd name="connsiteX12319" fmla="*/ 6597551 w 8191242"/>
              <a:gd name="connsiteY12319" fmla="*/ 580859 h 5359243"/>
              <a:gd name="connsiteX12320" fmla="*/ 6613648 w 8191242"/>
              <a:gd name="connsiteY12320" fmla="*/ 604821 h 5359243"/>
              <a:gd name="connsiteX12321" fmla="*/ 6710230 w 8191242"/>
              <a:gd name="connsiteY12321" fmla="*/ 588846 h 5359243"/>
              <a:gd name="connsiteX12322" fmla="*/ 6726327 w 8191242"/>
              <a:gd name="connsiteY12322" fmla="*/ 612808 h 5359243"/>
              <a:gd name="connsiteX12323" fmla="*/ 6517067 w 8191242"/>
              <a:gd name="connsiteY12323" fmla="*/ 636768 h 5359243"/>
              <a:gd name="connsiteX12324" fmla="*/ 6460727 w 8191242"/>
              <a:gd name="connsiteY12324" fmla="*/ 652741 h 5359243"/>
              <a:gd name="connsiteX12325" fmla="*/ 6436582 w 8191242"/>
              <a:gd name="connsiteY12325" fmla="*/ 660727 h 5359243"/>
              <a:gd name="connsiteX12326" fmla="*/ 6436582 w 8191242"/>
              <a:gd name="connsiteY12326" fmla="*/ 676702 h 5359243"/>
              <a:gd name="connsiteX12327" fmla="*/ 6364145 w 8191242"/>
              <a:gd name="connsiteY12327" fmla="*/ 676702 h 5359243"/>
              <a:gd name="connsiteX12328" fmla="*/ 6355464 w 8191242"/>
              <a:gd name="connsiteY12328" fmla="*/ 682805 h 5359243"/>
              <a:gd name="connsiteX12329" fmla="*/ 6350061 w 8191242"/>
              <a:gd name="connsiteY12329" fmla="*/ 666718 h 5359243"/>
              <a:gd name="connsiteX12330" fmla="*/ 6356097 w 8191242"/>
              <a:gd name="connsiteY12330" fmla="*/ 660727 h 5359243"/>
              <a:gd name="connsiteX12331" fmla="*/ 6388291 w 8191242"/>
              <a:gd name="connsiteY12331" fmla="*/ 668716 h 5359243"/>
              <a:gd name="connsiteX12332" fmla="*/ 6388291 w 8191242"/>
              <a:gd name="connsiteY12332" fmla="*/ 652741 h 5359243"/>
              <a:gd name="connsiteX12333" fmla="*/ 6396338 w 8191242"/>
              <a:gd name="connsiteY12333" fmla="*/ 668716 h 5359243"/>
              <a:gd name="connsiteX12334" fmla="*/ 6414448 w 8191242"/>
              <a:gd name="connsiteY12334" fmla="*/ 639764 h 5359243"/>
              <a:gd name="connsiteX12335" fmla="*/ 6416887 w 8191242"/>
              <a:gd name="connsiteY12335" fmla="*/ 625638 h 5359243"/>
              <a:gd name="connsiteX12336" fmla="*/ 6409487 w 8191242"/>
              <a:gd name="connsiteY12336" fmla="*/ 619160 h 5359243"/>
              <a:gd name="connsiteX12337" fmla="*/ 6395866 w 8191242"/>
              <a:gd name="connsiteY12337" fmla="*/ 612390 h 5359243"/>
              <a:gd name="connsiteX12338" fmla="*/ 6339362 w 8191242"/>
              <a:gd name="connsiteY12338" fmla="*/ 628433 h 5359243"/>
              <a:gd name="connsiteX12339" fmla="*/ 6299001 w 8191242"/>
              <a:gd name="connsiteY12339" fmla="*/ 620413 h 5359243"/>
              <a:gd name="connsiteX12340" fmla="*/ 6290929 w 8191242"/>
              <a:gd name="connsiteY12340" fmla="*/ 636454 h 5359243"/>
              <a:gd name="connsiteX12341" fmla="*/ 6299001 w 8191242"/>
              <a:gd name="connsiteY12341" fmla="*/ 652497 h 5359243"/>
              <a:gd name="connsiteX12342" fmla="*/ 6287902 w 8191242"/>
              <a:gd name="connsiteY12342" fmla="*/ 641469 h 5359243"/>
              <a:gd name="connsiteX12343" fmla="*/ 6283082 w 8191242"/>
              <a:gd name="connsiteY12343" fmla="*/ 613690 h 5359243"/>
              <a:gd name="connsiteX12344" fmla="*/ 6333308 w 8191242"/>
              <a:gd name="connsiteY12344" fmla="*/ 605372 h 5359243"/>
              <a:gd name="connsiteX12345" fmla="*/ 6412009 w 8191242"/>
              <a:gd name="connsiteY12345" fmla="*/ 596347 h 5359243"/>
              <a:gd name="connsiteX12346" fmla="*/ 6419070 w 8191242"/>
              <a:gd name="connsiteY12346" fmla="*/ 612390 h 5359243"/>
              <a:gd name="connsiteX12347" fmla="*/ 6419100 w 8191242"/>
              <a:gd name="connsiteY12347" fmla="*/ 612839 h 5359243"/>
              <a:gd name="connsiteX12348" fmla="*/ 6420485 w 8191242"/>
              <a:gd name="connsiteY12348" fmla="*/ 604821 h 5359243"/>
              <a:gd name="connsiteX12349" fmla="*/ 6597551 w 8191242"/>
              <a:gd name="connsiteY12349" fmla="*/ 580859 h 5359243"/>
              <a:gd name="connsiteX12350" fmla="*/ 4348685 w 8191242"/>
              <a:gd name="connsiteY12350" fmla="*/ 580858 h 5359243"/>
              <a:gd name="connsiteX12351" fmla="*/ 4356430 w 8191242"/>
              <a:gd name="connsiteY12351" fmla="*/ 596347 h 5359243"/>
              <a:gd name="connsiteX12352" fmla="*/ 4340940 w 8191242"/>
              <a:gd name="connsiteY12352" fmla="*/ 604091 h 5359243"/>
              <a:gd name="connsiteX12353" fmla="*/ 4340940 w 8191242"/>
              <a:gd name="connsiteY12353" fmla="*/ 588602 h 5359243"/>
              <a:gd name="connsiteX12354" fmla="*/ 4348685 w 8191242"/>
              <a:gd name="connsiteY12354" fmla="*/ 580858 h 5359243"/>
              <a:gd name="connsiteX12355" fmla="*/ 5912341 w 8191242"/>
              <a:gd name="connsiteY12355" fmla="*/ 577022 h 5359243"/>
              <a:gd name="connsiteX12356" fmla="*/ 5914571 w 8191242"/>
              <a:gd name="connsiteY12356" fmla="*/ 585319 h 5359243"/>
              <a:gd name="connsiteX12357" fmla="*/ 5914246 w 8191242"/>
              <a:gd name="connsiteY12357" fmla="*/ 586346 h 5359243"/>
              <a:gd name="connsiteX12358" fmla="*/ 5911544 w 8191242"/>
              <a:gd name="connsiteY12358" fmla="*/ 580306 h 5359243"/>
              <a:gd name="connsiteX12359" fmla="*/ 3718457 w 8191242"/>
              <a:gd name="connsiteY12359" fmla="*/ 572144 h 5359243"/>
              <a:gd name="connsiteX12360" fmla="*/ 3740722 w 8191242"/>
              <a:gd name="connsiteY12360" fmla="*/ 596347 h 5359243"/>
              <a:gd name="connsiteX12361" fmla="*/ 3701998 w 8191242"/>
              <a:gd name="connsiteY12361" fmla="*/ 588602 h 5359243"/>
              <a:gd name="connsiteX12362" fmla="*/ 3718457 w 8191242"/>
              <a:gd name="connsiteY12362" fmla="*/ 572144 h 5359243"/>
              <a:gd name="connsiteX12363" fmla="*/ 4705671 w 8191242"/>
              <a:gd name="connsiteY12363" fmla="*/ 570935 h 5359243"/>
              <a:gd name="connsiteX12364" fmla="*/ 4716563 w 8191242"/>
              <a:gd name="connsiteY12364" fmla="*/ 573112 h 5359243"/>
              <a:gd name="connsiteX12365" fmla="*/ 4701073 w 8191242"/>
              <a:gd name="connsiteY12365" fmla="*/ 573112 h 5359243"/>
              <a:gd name="connsiteX12366" fmla="*/ 4705671 w 8191242"/>
              <a:gd name="connsiteY12366" fmla="*/ 570935 h 5359243"/>
              <a:gd name="connsiteX12367" fmla="*/ 5887328 w 8191242"/>
              <a:gd name="connsiteY12367" fmla="*/ 564263 h 5359243"/>
              <a:gd name="connsiteX12368" fmla="*/ 5903472 w 8191242"/>
              <a:gd name="connsiteY12368" fmla="*/ 620413 h 5359243"/>
              <a:gd name="connsiteX12369" fmla="*/ 5914246 w 8191242"/>
              <a:gd name="connsiteY12369" fmla="*/ 586346 h 5359243"/>
              <a:gd name="connsiteX12370" fmla="*/ 5919616 w 8191242"/>
              <a:gd name="connsiteY12370" fmla="*/ 598352 h 5359243"/>
              <a:gd name="connsiteX12371" fmla="*/ 5927689 w 8191242"/>
              <a:gd name="connsiteY12371" fmla="*/ 604369 h 5359243"/>
              <a:gd name="connsiteX12372" fmla="*/ 5911544 w 8191242"/>
              <a:gd name="connsiteY12372" fmla="*/ 652497 h 5359243"/>
              <a:gd name="connsiteX12373" fmla="*/ 5911544 w 8191242"/>
              <a:gd name="connsiteY12373" fmla="*/ 628433 h 5359243"/>
              <a:gd name="connsiteX12374" fmla="*/ 5895400 w 8191242"/>
              <a:gd name="connsiteY12374" fmla="*/ 644477 h 5359243"/>
              <a:gd name="connsiteX12375" fmla="*/ 5919616 w 8191242"/>
              <a:gd name="connsiteY12375" fmla="*/ 700624 h 5359243"/>
              <a:gd name="connsiteX12376" fmla="*/ 5887328 w 8191242"/>
              <a:gd name="connsiteY12376" fmla="*/ 652497 h 5359243"/>
              <a:gd name="connsiteX12377" fmla="*/ 5887328 w 8191242"/>
              <a:gd name="connsiteY12377" fmla="*/ 668540 h 5359243"/>
              <a:gd name="connsiteX12378" fmla="*/ 5895400 w 8191242"/>
              <a:gd name="connsiteY12378" fmla="*/ 628433 h 5359243"/>
              <a:gd name="connsiteX12379" fmla="*/ 5895400 w 8191242"/>
              <a:gd name="connsiteY12379" fmla="*/ 620413 h 5359243"/>
              <a:gd name="connsiteX12380" fmla="*/ 5887328 w 8191242"/>
              <a:gd name="connsiteY12380" fmla="*/ 564263 h 5359243"/>
              <a:gd name="connsiteX12381" fmla="*/ 5895400 w 8191242"/>
              <a:gd name="connsiteY12381" fmla="*/ 556240 h 5359243"/>
              <a:gd name="connsiteX12382" fmla="*/ 5897204 w 8191242"/>
              <a:gd name="connsiteY12382" fmla="*/ 557407 h 5359243"/>
              <a:gd name="connsiteX12383" fmla="*/ 5895778 w 8191242"/>
              <a:gd name="connsiteY12383" fmla="*/ 557242 h 5359243"/>
              <a:gd name="connsiteX12384" fmla="*/ 5895400 w 8191242"/>
              <a:gd name="connsiteY12384" fmla="*/ 556240 h 5359243"/>
              <a:gd name="connsiteX12385" fmla="*/ 3774797 w 8191242"/>
              <a:gd name="connsiteY12385" fmla="*/ 554859 h 5359243"/>
              <a:gd name="connsiteX12386" fmla="*/ 3783317 w 8191242"/>
              <a:gd name="connsiteY12386" fmla="*/ 588051 h 5359243"/>
              <a:gd name="connsiteX12387" fmla="*/ 3774797 w 8191242"/>
              <a:gd name="connsiteY12387" fmla="*/ 596349 h 5359243"/>
              <a:gd name="connsiteX12388" fmla="*/ 3774797 w 8191242"/>
              <a:gd name="connsiteY12388" fmla="*/ 588051 h 5359243"/>
              <a:gd name="connsiteX12389" fmla="*/ 3766278 w 8191242"/>
              <a:gd name="connsiteY12389" fmla="*/ 588051 h 5359243"/>
              <a:gd name="connsiteX12390" fmla="*/ 3774797 w 8191242"/>
              <a:gd name="connsiteY12390" fmla="*/ 563156 h 5359243"/>
              <a:gd name="connsiteX12391" fmla="*/ 3774797 w 8191242"/>
              <a:gd name="connsiteY12391" fmla="*/ 554859 h 5359243"/>
              <a:gd name="connsiteX12392" fmla="*/ 4538267 w 8191242"/>
              <a:gd name="connsiteY12392" fmla="*/ 553901 h 5359243"/>
              <a:gd name="connsiteX12393" fmla="*/ 4540265 w 8191242"/>
              <a:gd name="connsiteY12393" fmla="*/ 554704 h 5359243"/>
              <a:gd name="connsiteX12394" fmla="*/ 4539642 w 8191242"/>
              <a:gd name="connsiteY12394" fmla="*/ 555931 h 5359243"/>
              <a:gd name="connsiteX12395" fmla="*/ 4412902 w 8191242"/>
              <a:gd name="connsiteY12395" fmla="*/ 553752 h 5359243"/>
              <a:gd name="connsiteX12396" fmla="*/ 4453241 w 8191242"/>
              <a:gd name="connsiteY12396" fmla="*/ 602801 h 5359243"/>
              <a:gd name="connsiteX12397" fmla="*/ 4235419 w 8191242"/>
              <a:gd name="connsiteY12397" fmla="*/ 668201 h 5359243"/>
              <a:gd name="connsiteX12398" fmla="*/ 4235419 w 8191242"/>
              <a:gd name="connsiteY12398" fmla="*/ 651853 h 5359243"/>
              <a:gd name="connsiteX12399" fmla="*/ 4251552 w 8191242"/>
              <a:gd name="connsiteY12399" fmla="*/ 651853 h 5359243"/>
              <a:gd name="connsiteX12400" fmla="*/ 4267688 w 8191242"/>
              <a:gd name="connsiteY12400" fmla="*/ 619151 h 5359243"/>
              <a:gd name="connsiteX12401" fmla="*/ 4259619 w 8191242"/>
              <a:gd name="connsiteY12401" fmla="*/ 643676 h 5359243"/>
              <a:gd name="connsiteX12402" fmla="*/ 4275755 w 8191242"/>
              <a:gd name="connsiteY12402" fmla="*/ 643676 h 5359243"/>
              <a:gd name="connsiteX12403" fmla="*/ 4275755 w 8191242"/>
              <a:gd name="connsiteY12403" fmla="*/ 610977 h 5359243"/>
              <a:gd name="connsiteX12404" fmla="*/ 4316094 w 8191242"/>
              <a:gd name="connsiteY12404" fmla="*/ 602801 h 5359243"/>
              <a:gd name="connsiteX12405" fmla="*/ 4283822 w 8191242"/>
              <a:gd name="connsiteY12405" fmla="*/ 643676 h 5359243"/>
              <a:gd name="connsiteX12406" fmla="*/ 4340294 w 8191242"/>
              <a:gd name="connsiteY12406" fmla="*/ 619151 h 5359243"/>
              <a:gd name="connsiteX12407" fmla="*/ 4324160 w 8191242"/>
              <a:gd name="connsiteY12407" fmla="*/ 610977 h 5359243"/>
              <a:gd name="connsiteX12408" fmla="*/ 4316094 w 8191242"/>
              <a:gd name="connsiteY12408" fmla="*/ 594628 h 5359243"/>
              <a:gd name="connsiteX12409" fmla="*/ 4332227 w 8191242"/>
              <a:gd name="connsiteY12409" fmla="*/ 594628 h 5359243"/>
              <a:gd name="connsiteX12410" fmla="*/ 4356430 w 8191242"/>
              <a:gd name="connsiteY12410" fmla="*/ 619151 h 5359243"/>
              <a:gd name="connsiteX12411" fmla="*/ 4356430 w 8191242"/>
              <a:gd name="connsiteY12411" fmla="*/ 578277 h 5359243"/>
              <a:gd name="connsiteX12412" fmla="*/ 4364497 w 8191242"/>
              <a:gd name="connsiteY12412" fmla="*/ 578277 h 5359243"/>
              <a:gd name="connsiteX12413" fmla="*/ 4412902 w 8191242"/>
              <a:gd name="connsiteY12413" fmla="*/ 553752 h 5359243"/>
              <a:gd name="connsiteX12414" fmla="*/ 4243946 w 8191242"/>
              <a:gd name="connsiteY12414" fmla="*/ 552533 h 5359243"/>
              <a:gd name="connsiteX12415" fmla="*/ 4250030 w 8191242"/>
              <a:gd name="connsiteY12415" fmla="*/ 554784 h 5359243"/>
              <a:gd name="connsiteX12416" fmla="*/ 4250030 w 8191242"/>
              <a:gd name="connsiteY12416" fmla="*/ 578793 h 5359243"/>
              <a:gd name="connsiteX12417" fmla="*/ 4274370 w 8191242"/>
              <a:gd name="connsiteY12417" fmla="*/ 562787 h 5359243"/>
              <a:gd name="connsiteX12418" fmla="*/ 4290598 w 8191242"/>
              <a:gd name="connsiteY12418" fmla="*/ 578793 h 5359243"/>
              <a:gd name="connsiteX12419" fmla="*/ 4233801 w 8191242"/>
              <a:gd name="connsiteY12419" fmla="*/ 594800 h 5359243"/>
              <a:gd name="connsiteX12420" fmla="*/ 4233801 w 8191242"/>
              <a:gd name="connsiteY12420" fmla="*/ 610805 h 5359243"/>
              <a:gd name="connsiteX12421" fmla="*/ 4217575 w 8191242"/>
              <a:gd name="connsiteY12421" fmla="*/ 594800 h 5359243"/>
              <a:gd name="connsiteX12422" fmla="*/ 4217575 w 8191242"/>
              <a:gd name="connsiteY12422" fmla="*/ 618808 h 5359243"/>
              <a:gd name="connsiteX12423" fmla="*/ 4201349 w 8191242"/>
              <a:gd name="connsiteY12423" fmla="*/ 602803 h 5359243"/>
              <a:gd name="connsiteX12424" fmla="*/ 4144553 w 8191242"/>
              <a:gd name="connsiteY12424" fmla="*/ 602803 h 5359243"/>
              <a:gd name="connsiteX12425" fmla="*/ 4168894 w 8191242"/>
              <a:gd name="connsiteY12425" fmla="*/ 610805 h 5359243"/>
              <a:gd name="connsiteX12426" fmla="*/ 4152668 w 8191242"/>
              <a:gd name="connsiteY12426" fmla="*/ 570790 h 5359243"/>
              <a:gd name="connsiteX12427" fmla="*/ 4168894 w 8191242"/>
              <a:gd name="connsiteY12427" fmla="*/ 594800 h 5359243"/>
              <a:gd name="connsiteX12428" fmla="*/ 4160781 w 8191242"/>
              <a:gd name="connsiteY12428" fmla="*/ 562787 h 5359243"/>
              <a:gd name="connsiteX12429" fmla="*/ 4193234 w 8191242"/>
              <a:gd name="connsiteY12429" fmla="*/ 554784 h 5359243"/>
              <a:gd name="connsiteX12430" fmla="*/ 4217575 w 8191242"/>
              <a:gd name="connsiteY12430" fmla="*/ 554784 h 5359243"/>
              <a:gd name="connsiteX12431" fmla="*/ 4217575 w 8191242"/>
              <a:gd name="connsiteY12431" fmla="*/ 578793 h 5359243"/>
              <a:gd name="connsiteX12432" fmla="*/ 4225689 w 8191242"/>
              <a:gd name="connsiteY12432" fmla="*/ 578793 h 5359243"/>
              <a:gd name="connsiteX12433" fmla="*/ 4225689 w 8191242"/>
              <a:gd name="connsiteY12433" fmla="*/ 554784 h 5359243"/>
              <a:gd name="connsiteX12434" fmla="*/ 4237861 w 8191242"/>
              <a:gd name="connsiteY12434" fmla="*/ 554784 h 5359243"/>
              <a:gd name="connsiteX12435" fmla="*/ 4243946 w 8191242"/>
              <a:gd name="connsiteY12435" fmla="*/ 552533 h 5359243"/>
              <a:gd name="connsiteX12436" fmla="*/ 5968047 w 8191242"/>
              <a:gd name="connsiteY12436" fmla="*/ 548219 h 5359243"/>
              <a:gd name="connsiteX12437" fmla="*/ 5976119 w 8191242"/>
              <a:gd name="connsiteY12437" fmla="*/ 564260 h 5359243"/>
              <a:gd name="connsiteX12438" fmla="*/ 5969057 w 8191242"/>
              <a:gd name="connsiteY12438" fmla="*/ 556242 h 5359243"/>
              <a:gd name="connsiteX12439" fmla="*/ 5968047 w 8191242"/>
              <a:gd name="connsiteY12439" fmla="*/ 548219 h 5359243"/>
              <a:gd name="connsiteX12440" fmla="*/ 2731062 w 8191242"/>
              <a:gd name="connsiteY12440" fmla="*/ 540501 h 5359243"/>
              <a:gd name="connsiteX12441" fmla="*/ 2757135 w 8191242"/>
              <a:gd name="connsiteY12441" fmla="*/ 563297 h 5359243"/>
              <a:gd name="connsiteX12442" fmla="*/ 2636222 w 8191242"/>
              <a:gd name="connsiteY12442" fmla="*/ 620033 h 5359243"/>
              <a:gd name="connsiteX12443" fmla="*/ 2620101 w 8191242"/>
              <a:gd name="connsiteY12443" fmla="*/ 595717 h 5359243"/>
              <a:gd name="connsiteX12444" fmla="*/ 2628160 w 8191242"/>
              <a:gd name="connsiteY12444" fmla="*/ 611926 h 5359243"/>
              <a:gd name="connsiteX12445" fmla="*/ 2603979 w 8191242"/>
              <a:gd name="connsiteY12445" fmla="*/ 628138 h 5359243"/>
              <a:gd name="connsiteX12446" fmla="*/ 2595918 w 8191242"/>
              <a:gd name="connsiteY12446" fmla="*/ 620033 h 5359243"/>
              <a:gd name="connsiteX12447" fmla="*/ 2499187 w 8191242"/>
              <a:gd name="connsiteY12447" fmla="*/ 676768 h 5359243"/>
              <a:gd name="connsiteX12448" fmla="*/ 2515308 w 8191242"/>
              <a:gd name="connsiteY12448" fmla="*/ 652454 h 5359243"/>
              <a:gd name="connsiteX12449" fmla="*/ 2483066 w 8191242"/>
              <a:gd name="connsiteY12449" fmla="*/ 684872 h 5359243"/>
              <a:gd name="connsiteX12450" fmla="*/ 2386337 w 8191242"/>
              <a:gd name="connsiteY12450" fmla="*/ 717292 h 5359243"/>
              <a:gd name="connsiteX12451" fmla="*/ 2386337 w 8191242"/>
              <a:gd name="connsiteY12451" fmla="*/ 701082 h 5359243"/>
              <a:gd name="connsiteX12452" fmla="*/ 2249299 w 8191242"/>
              <a:gd name="connsiteY12452" fmla="*/ 765921 h 5359243"/>
              <a:gd name="connsiteX12453" fmla="*/ 2240231 w 8191242"/>
              <a:gd name="connsiteY12453" fmla="*/ 757817 h 5359243"/>
              <a:gd name="connsiteX12454" fmla="*/ 2240461 w 8191242"/>
              <a:gd name="connsiteY12454" fmla="*/ 756222 h 5359243"/>
              <a:gd name="connsiteX12455" fmla="*/ 2240735 w 8191242"/>
              <a:gd name="connsiteY12455" fmla="*/ 755791 h 5359243"/>
              <a:gd name="connsiteX12456" fmla="*/ 2249299 w 8191242"/>
              <a:gd name="connsiteY12456" fmla="*/ 749712 h 5359243"/>
              <a:gd name="connsiteX12457" fmla="*/ 2241364 w 8191242"/>
              <a:gd name="connsiteY12457" fmla="*/ 749966 h 5359243"/>
              <a:gd name="connsiteX12458" fmla="*/ 2240461 w 8191242"/>
              <a:gd name="connsiteY12458" fmla="*/ 756222 h 5359243"/>
              <a:gd name="connsiteX12459" fmla="*/ 2229148 w 8191242"/>
              <a:gd name="connsiteY12459" fmla="*/ 774027 h 5359243"/>
              <a:gd name="connsiteX12460" fmla="*/ 2208997 w 8191242"/>
              <a:gd name="connsiteY12460" fmla="*/ 774028 h 5359243"/>
              <a:gd name="connsiteX12461" fmla="*/ 2120326 w 8191242"/>
              <a:gd name="connsiteY12461" fmla="*/ 798342 h 5359243"/>
              <a:gd name="connsiteX12462" fmla="*/ 2031655 w 8191242"/>
              <a:gd name="connsiteY12462" fmla="*/ 855078 h 5359243"/>
              <a:gd name="connsiteX12463" fmla="*/ 2007474 w 8191242"/>
              <a:gd name="connsiteY12463" fmla="*/ 863181 h 5359243"/>
              <a:gd name="connsiteX12464" fmla="*/ 1983291 w 8191242"/>
              <a:gd name="connsiteY12464" fmla="*/ 863181 h 5359243"/>
              <a:gd name="connsiteX12465" fmla="*/ 1967170 w 8191242"/>
              <a:gd name="connsiteY12465" fmla="*/ 822657 h 5359243"/>
              <a:gd name="connsiteX12466" fmla="*/ 2063900 w 8191242"/>
              <a:gd name="connsiteY12466" fmla="*/ 790237 h 5359243"/>
              <a:gd name="connsiteX12467" fmla="*/ 2055838 w 8191242"/>
              <a:gd name="connsiteY12467" fmla="*/ 806446 h 5359243"/>
              <a:gd name="connsiteX12468" fmla="*/ 2080021 w 8191242"/>
              <a:gd name="connsiteY12468" fmla="*/ 790237 h 5359243"/>
              <a:gd name="connsiteX12469" fmla="*/ 2128388 w 8191242"/>
              <a:gd name="connsiteY12469" fmla="*/ 757816 h 5359243"/>
              <a:gd name="connsiteX12470" fmla="*/ 2144509 w 8191242"/>
              <a:gd name="connsiteY12470" fmla="*/ 774028 h 5359243"/>
              <a:gd name="connsiteX12471" fmla="*/ 2168692 w 8191242"/>
              <a:gd name="connsiteY12471" fmla="*/ 749712 h 5359243"/>
              <a:gd name="connsiteX12472" fmla="*/ 2208997 w 8191242"/>
              <a:gd name="connsiteY12472" fmla="*/ 749712 h 5359243"/>
              <a:gd name="connsiteX12473" fmla="*/ 2208997 w 8191242"/>
              <a:gd name="connsiteY12473" fmla="*/ 733502 h 5359243"/>
              <a:gd name="connsiteX12474" fmla="*/ 2233178 w 8191242"/>
              <a:gd name="connsiteY12474" fmla="*/ 725398 h 5359243"/>
              <a:gd name="connsiteX12475" fmla="*/ 2329907 w 8191242"/>
              <a:gd name="connsiteY12475" fmla="*/ 709186 h 5359243"/>
              <a:gd name="connsiteX12476" fmla="*/ 2386337 w 8191242"/>
              <a:gd name="connsiteY12476" fmla="*/ 668663 h 5359243"/>
              <a:gd name="connsiteX12477" fmla="*/ 2394395 w 8191242"/>
              <a:gd name="connsiteY12477" fmla="*/ 692977 h 5359243"/>
              <a:gd name="connsiteX12478" fmla="*/ 2394395 w 8191242"/>
              <a:gd name="connsiteY12478" fmla="*/ 668663 h 5359243"/>
              <a:gd name="connsiteX12479" fmla="*/ 2434699 w 8191242"/>
              <a:gd name="connsiteY12479" fmla="*/ 652454 h 5359243"/>
              <a:gd name="connsiteX12480" fmla="*/ 2434699 w 8191242"/>
              <a:gd name="connsiteY12480" fmla="*/ 676768 h 5359243"/>
              <a:gd name="connsiteX12481" fmla="*/ 2442762 w 8191242"/>
              <a:gd name="connsiteY12481" fmla="*/ 652454 h 5359243"/>
              <a:gd name="connsiteX12482" fmla="*/ 2660405 w 8191242"/>
              <a:gd name="connsiteY12482" fmla="*/ 563297 h 5359243"/>
              <a:gd name="connsiteX12483" fmla="*/ 2724891 w 8191242"/>
              <a:gd name="connsiteY12483" fmla="*/ 547088 h 5359243"/>
              <a:gd name="connsiteX12484" fmla="*/ 2731062 w 8191242"/>
              <a:gd name="connsiteY12484" fmla="*/ 540501 h 5359243"/>
              <a:gd name="connsiteX12485" fmla="*/ 3207856 w 8191242"/>
              <a:gd name="connsiteY12485" fmla="*/ 539745 h 5359243"/>
              <a:gd name="connsiteX12486" fmla="*/ 3233439 w 8191242"/>
              <a:gd name="connsiteY12486" fmla="*/ 547458 h 5359243"/>
              <a:gd name="connsiteX12487" fmla="*/ 3105650 w 8191242"/>
              <a:gd name="connsiteY12487" fmla="*/ 572147 h 5359243"/>
              <a:gd name="connsiteX12488" fmla="*/ 3207856 w 8191242"/>
              <a:gd name="connsiteY12488" fmla="*/ 539745 h 5359243"/>
              <a:gd name="connsiteX12489" fmla="*/ 4637822 w 8191242"/>
              <a:gd name="connsiteY12489" fmla="*/ 538262 h 5359243"/>
              <a:gd name="connsiteX12490" fmla="*/ 4613619 w 8191242"/>
              <a:gd name="connsiteY12490" fmla="*/ 546976 h 5359243"/>
              <a:gd name="connsiteX12491" fmla="*/ 4637822 w 8191242"/>
              <a:gd name="connsiteY12491" fmla="*/ 538262 h 5359243"/>
              <a:gd name="connsiteX12492" fmla="*/ 3864639 w 8191242"/>
              <a:gd name="connsiteY12492" fmla="*/ 538262 h 5359243"/>
              <a:gd name="connsiteX12493" fmla="*/ 3837531 w 8191242"/>
              <a:gd name="connsiteY12493" fmla="*/ 556335 h 5359243"/>
              <a:gd name="connsiteX12494" fmla="*/ 3864639 w 8191242"/>
              <a:gd name="connsiteY12494" fmla="*/ 538262 h 5359243"/>
              <a:gd name="connsiteX12495" fmla="*/ 4507210 w 8191242"/>
              <a:gd name="connsiteY12495" fmla="*/ 531969 h 5359243"/>
              <a:gd name="connsiteX12496" fmla="*/ 4523426 w 8191242"/>
              <a:gd name="connsiteY12496" fmla="*/ 531969 h 5359243"/>
              <a:gd name="connsiteX12497" fmla="*/ 4538267 w 8191242"/>
              <a:gd name="connsiteY12497" fmla="*/ 553901 h 5359243"/>
              <a:gd name="connsiteX12498" fmla="*/ 4523426 w 8191242"/>
              <a:gd name="connsiteY12498" fmla="*/ 547944 h 5359243"/>
              <a:gd name="connsiteX12499" fmla="*/ 4523426 w 8191242"/>
              <a:gd name="connsiteY12499" fmla="*/ 563916 h 5359243"/>
              <a:gd name="connsiteX12500" fmla="*/ 4499102 w 8191242"/>
              <a:gd name="connsiteY12500" fmla="*/ 555931 h 5359243"/>
              <a:gd name="connsiteX12501" fmla="*/ 4507210 w 8191242"/>
              <a:gd name="connsiteY12501" fmla="*/ 563916 h 5359243"/>
              <a:gd name="connsiteX12502" fmla="*/ 4450455 w 8191242"/>
              <a:gd name="connsiteY12502" fmla="*/ 571905 h 5359243"/>
              <a:gd name="connsiteX12503" fmla="*/ 4466672 w 8191242"/>
              <a:gd name="connsiteY12503" fmla="*/ 579891 h 5359243"/>
              <a:gd name="connsiteX12504" fmla="*/ 4474780 w 8191242"/>
              <a:gd name="connsiteY12504" fmla="*/ 563916 h 5359243"/>
              <a:gd name="connsiteX12505" fmla="*/ 4426132 w 8191242"/>
              <a:gd name="connsiteY12505" fmla="*/ 563916 h 5359243"/>
              <a:gd name="connsiteX12506" fmla="*/ 4482888 w 8191242"/>
              <a:gd name="connsiteY12506" fmla="*/ 539957 h 5359243"/>
              <a:gd name="connsiteX12507" fmla="*/ 4474780 w 8191242"/>
              <a:gd name="connsiteY12507" fmla="*/ 571905 h 5359243"/>
              <a:gd name="connsiteX12508" fmla="*/ 4490996 w 8191242"/>
              <a:gd name="connsiteY12508" fmla="*/ 563916 h 5359243"/>
              <a:gd name="connsiteX12509" fmla="*/ 4507210 w 8191242"/>
              <a:gd name="connsiteY12509" fmla="*/ 531969 h 5359243"/>
              <a:gd name="connsiteX12510" fmla="*/ 2784246 w 8191242"/>
              <a:gd name="connsiteY12510" fmla="*/ 530518 h 5359243"/>
              <a:gd name="connsiteX12511" fmla="*/ 2758687 w 8191242"/>
              <a:gd name="connsiteY12511" fmla="*/ 553752 h 5359243"/>
              <a:gd name="connsiteX12512" fmla="*/ 2784246 w 8191242"/>
              <a:gd name="connsiteY12512" fmla="*/ 530518 h 5359243"/>
              <a:gd name="connsiteX12513" fmla="*/ 3752902 w 8191242"/>
              <a:gd name="connsiteY12513" fmla="*/ 499539 h 5359243"/>
              <a:gd name="connsiteX12514" fmla="*/ 3774926 w 8191242"/>
              <a:gd name="connsiteY12514" fmla="*/ 507283 h 5359243"/>
              <a:gd name="connsiteX12515" fmla="*/ 3768632 w 8191242"/>
              <a:gd name="connsiteY12515" fmla="*/ 508251 h 5359243"/>
              <a:gd name="connsiteX12516" fmla="*/ 3749806 w 8191242"/>
              <a:gd name="connsiteY12516" fmla="*/ 515008 h 5359243"/>
              <a:gd name="connsiteX12517" fmla="*/ 3755734 w 8191242"/>
              <a:gd name="connsiteY12517" fmla="*/ 522436 h 5359243"/>
              <a:gd name="connsiteX12518" fmla="*/ 3767828 w 8191242"/>
              <a:gd name="connsiteY12518" fmla="*/ 531527 h 5359243"/>
              <a:gd name="connsiteX12519" fmla="*/ 3743640 w 8191242"/>
              <a:gd name="connsiteY12519" fmla="*/ 523446 h 5359243"/>
              <a:gd name="connsiteX12520" fmla="*/ 3719454 w 8191242"/>
              <a:gd name="connsiteY12520" fmla="*/ 523446 h 5359243"/>
              <a:gd name="connsiteX12521" fmla="*/ 3727516 w 8191242"/>
              <a:gd name="connsiteY12521" fmla="*/ 547690 h 5359243"/>
              <a:gd name="connsiteX12522" fmla="*/ 3646895 w 8191242"/>
              <a:gd name="connsiteY12522" fmla="*/ 571935 h 5359243"/>
              <a:gd name="connsiteX12523" fmla="*/ 3646895 w 8191242"/>
              <a:gd name="connsiteY12523" fmla="*/ 555771 h 5359243"/>
              <a:gd name="connsiteX12524" fmla="*/ 3622707 w 8191242"/>
              <a:gd name="connsiteY12524" fmla="*/ 580016 h 5359243"/>
              <a:gd name="connsiteX12525" fmla="*/ 3622707 w 8191242"/>
              <a:gd name="connsiteY12525" fmla="*/ 555771 h 5359243"/>
              <a:gd name="connsiteX12526" fmla="*/ 3566272 w 8191242"/>
              <a:gd name="connsiteY12526" fmla="*/ 588097 h 5359243"/>
              <a:gd name="connsiteX12527" fmla="*/ 3606583 w 8191242"/>
              <a:gd name="connsiteY12527" fmla="*/ 580016 h 5359243"/>
              <a:gd name="connsiteX12528" fmla="*/ 3517901 w 8191242"/>
              <a:gd name="connsiteY12528" fmla="*/ 604260 h 5359243"/>
              <a:gd name="connsiteX12529" fmla="*/ 3477588 w 8191242"/>
              <a:gd name="connsiteY12529" fmla="*/ 628507 h 5359243"/>
              <a:gd name="connsiteX12530" fmla="*/ 3509838 w 8191242"/>
              <a:gd name="connsiteY12530" fmla="*/ 612342 h 5359243"/>
              <a:gd name="connsiteX12531" fmla="*/ 3501774 w 8191242"/>
              <a:gd name="connsiteY12531" fmla="*/ 596179 h 5359243"/>
              <a:gd name="connsiteX12532" fmla="*/ 3405029 w 8191242"/>
              <a:gd name="connsiteY12532" fmla="*/ 652751 h 5359243"/>
              <a:gd name="connsiteX12533" fmla="*/ 3405029 w 8191242"/>
              <a:gd name="connsiteY12533" fmla="*/ 636588 h 5359243"/>
              <a:gd name="connsiteX12534" fmla="*/ 3388905 w 8191242"/>
              <a:gd name="connsiteY12534" fmla="*/ 636588 h 5359243"/>
              <a:gd name="connsiteX12535" fmla="*/ 3396967 w 8191242"/>
              <a:gd name="connsiteY12535" fmla="*/ 644669 h 5359243"/>
              <a:gd name="connsiteX12536" fmla="*/ 3372779 w 8191242"/>
              <a:gd name="connsiteY12536" fmla="*/ 652751 h 5359243"/>
              <a:gd name="connsiteX12537" fmla="*/ 3292158 w 8191242"/>
              <a:gd name="connsiteY12537" fmla="*/ 693157 h 5359243"/>
              <a:gd name="connsiteX12538" fmla="*/ 3276035 w 8191242"/>
              <a:gd name="connsiteY12538" fmla="*/ 660832 h 5359243"/>
              <a:gd name="connsiteX12539" fmla="*/ 3340532 w 8191242"/>
              <a:gd name="connsiteY12539" fmla="*/ 652751 h 5359243"/>
              <a:gd name="connsiteX12540" fmla="*/ 3356656 w 8191242"/>
              <a:gd name="connsiteY12540" fmla="*/ 628507 h 5359243"/>
              <a:gd name="connsiteX12541" fmla="*/ 3348593 w 8191242"/>
              <a:gd name="connsiteY12541" fmla="*/ 644669 h 5359243"/>
              <a:gd name="connsiteX12542" fmla="*/ 3380841 w 8191242"/>
              <a:gd name="connsiteY12542" fmla="*/ 636588 h 5359243"/>
              <a:gd name="connsiteX12543" fmla="*/ 3413091 w 8191242"/>
              <a:gd name="connsiteY12543" fmla="*/ 612342 h 5359243"/>
              <a:gd name="connsiteX12544" fmla="*/ 3413091 w 8191242"/>
              <a:gd name="connsiteY12544" fmla="*/ 628507 h 5359243"/>
              <a:gd name="connsiteX12545" fmla="*/ 3437277 w 8191242"/>
              <a:gd name="connsiteY12545" fmla="*/ 636588 h 5359243"/>
              <a:gd name="connsiteX12546" fmla="*/ 3429214 w 8191242"/>
              <a:gd name="connsiteY12546" fmla="*/ 612342 h 5359243"/>
              <a:gd name="connsiteX12547" fmla="*/ 3671080 w 8191242"/>
              <a:gd name="connsiteY12547" fmla="*/ 531527 h 5359243"/>
              <a:gd name="connsiteX12548" fmla="*/ 3679143 w 8191242"/>
              <a:gd name="connsiteY12548" fmla="*/ 555771 h 5359243"/>
              <a:gd name="connsiteX12549" fmla="*/ 3743640 w 8191242"/>
              <a:gd name="connsiteY12549" fmla="*/ 507283 h 5359243"/>
              <a:gd name="connsiteX12550" fmla="*/ 3749769 w 8191242"/>
              <a:gd name="connsiteY12550" fmla="*/ 514962 h 5359243"/>
              <a:gd name="connsiteX12551" fmla="*/ 4678996 w 8191242"/>
              <a:gd name="connsiteY12551" fmla="*/ 494656 h 5359243"/>
              <a:gd name="connsiteX12552" fmla="*/ 4685583 w 8191242"/>
              <a:gd name="connsiteY12552" fmla="*/ 500022 h 5359243"/>
              <a:gd name="connsiteX12553" fmla="*/ 4677475 w 8191242"/>
              <a:gd name="connsiteY12553" fmla="*/ 508010 h 5359243"/>
              <a:gd name="connsiteX12554" fmla="*/ 4628828 w 8191242"/>
              <a:gd name="connsiteY12554" fmla="*/ 531969 h 5359243"/>
              <a:gd name="connsiteX12555" fmla="*/ 4572073 w 8191242"/>
              <a:gd name="connsiteY12555" fmla="*/ 539957 h 5359243"/>
              <a:gd name="connsiteX12556" fmla="*/ 4550790 w 8191242"/>
              <a:gd name="connsiteY12556" fmla="*/ 558925 h 5359243"/>
              <a:gd name="connsiteX12557" fmla="*/ 4540265 w 8191242"/>
              <a:gd name="connsiteY12557" fmla="*/ 554704 h 5359243"/>
              <a:gd name="connsiteX12558" fmla="*/ 4547751 w 8191242"/>
              <a:gd name="connsiteY12558" fmla="*/ 539957 h 5359243"/>
              <a:gd name="connsiteX12559" fmla="*/ 4555857 w 8191242"/>
              <a:gd name="connsiteY12559" fmla="*/ 523982 h 5359243"/>
              <a:gd name="connsiteX12560" fmla="*/ 4628828 w 8191242"/>
              <a:gd name="connsiteY12560" fmla="*/ 515997 h 5359243"/>
              <a:gd name="connsiteX12561" fmla="*/ 4663286 w 8191242"/>
              <a:gd name="connsiteY12561" fmla="*/ 499024 h 5359243"/>
              <a:gd name="connsiteX12562" fmla="*/ 4678996 w 8191242"/>
              <a:gd name="connsiteY12562" fmla="*/ 494656 h 5359243"/>
              <a:gd name="connsiteX12563" fmla="*/ 4952776 w 8191242"/>
              <a:gd name="connsiteY12563" fmla="*/ 491794 h 5359243"/>
              <a:gd name="connsiteX12564" fmla="*/ 4735923 w 8191242"/>
              <a:gd name="connsiteY12564" fmla="*/ 573115 h 5359243"/>
              <a:gd name="connsiteX12565" fmla="*/ 4952776 w 8191242"/>
              <a:gd name="connsiteY12565" fmla="*/ 491794 h 5359243"/>
              <a:gd name="connsiteX12566" fmla="*/ 6326370 w 8191242"/>
              <a:gd name="connsiteY12566" fmla="*/ 487934 h 5359243"/>
              <a:gd name="connsiteX12567" fmla="*/ 6395866 w 8191242"/>
              <a:gd name="connsiteY12567" fmla="*/ 492070 h 5359243"/>
              <a:gd name="connsiteX12568" fmla="*/ 6395866 w 8191242"/>
              <a:gd name="connsiteY12568" fmla="*/ 516133 h 5359243"/>
              <a:gd name="connsiteX12569" fmla="*/ 6242498 w 8191242"/>
              <a:gd name="connsiteY12569" fmla="*/ 580306 h 5359243"/>
              <a:gd name="connsiteX12570" fmla="*/ 6210208 w 8191242"/>
              <a:gd name="connsiteY12570" fmla="*/ 580306 h 5359243"/>
              <a:gd name="connsiteX12571" fmla="*/ 6242498 w 8191242"/>
              <a:gd name="connsiteY12571" fmla="*/ 620413 h 5359243"/>
              <a:gd name="connsiteX12572" fmla="*/ 6282138 w 8191242"/>
              <a:gd name="connsiteY12572" fmla="*/ 613846 h 5359243"/>
              <a:gd name="connsiteX12573" fmla="*/ 6276549 w 8191242"/>
              <a:gd name="connsiteY12573" fmla="*/ 625174 h 5359243"/>
              <a:gd name="connsiteX12574" fmla="*/ 6242498 w 8191242"/>
              <a:gd name="connsiteY12574" fmla="*/ 636454 h 5359243"/>
              <a:gd name="connsiteX12575" fmla="*/ 6210208 w 8191242"/>
              <a:gd name="connsiteY12575" fmla="*/ 588327 h 5359243"/>
              <a:gd name="connsiteX12576" fmla="*/ 6194065 w 8191242"/>
              <a:gd name="connsiteY12576" fmla="*/ 652497 h 5359243"/>
              <a:gd name="connsiteX12577" fmla="*/ 6194065 w 8191242"/>
              <a:gd name="connsiteY12577" fmla="*/ 612390 h 5359243"/>
              <a:gd name="connsiteX12578" fmla="*/ 6169848 w 8191242"/>
              <a:gd name="connsiteY12578" fmla="*/ 604369 h 5359243"/>
              <a:gd name="connsiteX12579" fmla="*/ 6185994 w 8191242"/>
              <a:gd name="connsiteY12579" fmla="*/ 612390 h 5359243"/>
              <a:gd name="connsiteX12580" fmla="*/ 6177919 w 8191242"/>
              <a:gd name="connsiteY12580" fmla="*/ 588327 h 5359243"/>
              <a:gd name="connsiteX12581" fmla="*/ 6161776 w 8191242"/>
              <a:gd name="connsiteY12581" fmla="*/ 628433 h 5359243"/>
              <a:gd name="connsiteX12582" fmla="*/ 6145633 w 8191242"/>
              <a:gd name="connsiteY12582" fmla="*/ 628433 h 5359243"/>
              <a:gd name="connsiteX12583" fmla="*/ 6161776 w 8191242"/>
              <a:gd name="connsiteY12583" fmla="*/ 612390 h 5359243"/>
              <a:gd name="connsiteX12584" fmla="*/ 6129489 w 8191242"/>
              <a:gd name="connsiteY12584" fmla="*/ 612390 h 5359243"/>
              <a:gd name="connsiteX12585" fmla="*/ 6145633 w 8191242"/>
              <a:gd name="connsiteY12585" fmla="*/ 628433 h 5359243"/>
              <a:gd name="connsiteX12586" fmla="*/ 6121415 w 8191242"/>
              <a:gd name="connsiteY12586" fmla="*/ 612390 h 5359243"/>
              <a:gd name="connsiteX12587" fmla="*/ 6121415 w 8191242"/>
              <a:gd name="connsiteY12587" fmla="*/ 660520 h 5359243"/>
              <a:gd name="connsiteX12588" fmla="*/ 6105272 w 8191242"/>
              <a:gd name="connsiteY12588" fmla="*/ 636454 h 5359243"/>
              <a:gd name="connsiteX12589" fmla="*/ 6097200 w 8191242"/>
              <a:gd name="connsiteY12589" fmla="*/ 652497 h 5359243"/>
              <a:gd name="connsiteX12590" fmla="*/ 6089129 w 8191242"/>
              <a:gd name="connsiteY12590" fmla="*/ 612390 h 5359243"/>
              <a:gd name="connsiteX12591" fmla="*/ 6081057 w 8191242"/>
              <a:gd name="connsiteY12591" fmla="*/ 636454 h 5359243"/>
              <a:gd name="connsiteX12592" fmla="*/ 6081057 w 8191242"/>
              <a:gd name="connsiteY12592" fmla="*/ 620413 h 5359243"/>
              <a:gd name="connsiteX12593" fmla="*/ 6048769 w 8191242"/>
              <a:gd name="connsiteY12593" fmla="*/ 668540 h 5359243"/>
              <a:gd name="connsiteX12594" fmla="*/ 6040697 w 8191242"/>
              <a:gd name="connsiteY12594" fmla="*/ 628433 h 5359243"/>
              <a:gd name="connsiteX12595" fmla="*/ 6016480 w 8191242"/>
              <a:gd name="connsiteY12595" fmla="*/ 660520 h 5359243"/>
              <a:gd name="connsiteX12596" fmla="*/ 6000336 w 8191242"/>
              <a:gd name="connsiteY12596" fmla="*/ 660520 h 5359243"/>
              <a:gd name="connsiteX12597" fmla="*/ 5976121 w 8191242"/>
              <a:gd name="connsiteY12597" fmla="*/ 580306 h 5359243"/>
              <a:gd name="connsiteX12598" fmla="*/ 5992265 w 8191242"/>
              <a:gd name="connsiteY12598" fmla="*/ 596347 h 5359243"/>
              <a:gd name="connsiteX12599" fmla="*/ 5980156 w 8191242"/>
              <a:gd name="connsiteY12599" fmla="*/ 572283 h 5359243"/>
              <a:gd name="connsiteX12600" fmla="*/ 5976119 w 8191242"/>
              <a:gd name="connsiteY12600" fmla="*/ 564260 h 5359243"/>
              <a:gd name="connsiteX12601" fmla="*/ 5976121 w 8191242"/>
              <a:gd name="connsiteY12601" fmla="*/ 564263 h 5359243"/>
              <a:gd name="connsiteX12602" fmla="*/ 5976121 w 8191242"/>
              <a:gd name="connsiteY12602" fmla="*/ 532176 h 5359243"/>
              <a:gd name="connsiteX12603" fmla="*/ 5959975 w 8191242"/>
              <a:gd name="connsiteY12603" fmla="*/ 532176 h 5359243"/>
              <a:gd name="connsiteX12604" fmla="*/ 5959975 w 8191242"/>
              <a:gd name="connsiteY12604" fmla="*/ 588327 h 5359243"/>
              <a:gd name="connsiteX12605" fmla="*/ 5976121 w 8191242"/>
              <a:gd name="connsiteY12605" fmla="*/ 580306 h 5359243"/>
              <a:gd name="connsiteX12606" fmla="*/ 5984193 w 8191242"/>
              <a:gd name="connsiteY12606" fmla="*/ 612390 h 5359243"/>
              <a:gd name="connsiteX12607" fmla="*/ 5976121 w 8191242"/>
              <a:gd name="connsiteY12607" fmla="*/ 612390 h 5359243"/>
              <a:gd name="connsiteX12608" fmla="*/ 5992265 w 8191242"/>
              <a:gd name="connsiteY12608" fmla="*/ 652497 h 5359243"/>
              <a:gd name="connsiteX12609" fmla="*/ 5968047 w 8191242"/>
              <a:gd name="connsiteY12609" fmla="*/ 636454 h 5359243"/>
              <a:gd name="connsiteX12610" fmla="*/ 5976121 w 8191242"/>
              <a:gd name="connsiteY12610" fmla="*/ 644477 h 5359243"/>
              <a:gd name="connsiteX12611" fmla="*/ 5968047 w 8191242"/>
              <a:gd name="connsiteY12611" fmla="*/ 596347 h 5359243"/>
              <a:gd name="connsiteX12612" fmla="*/ 5951904 w 8191242"/>
              <a:gd name="connsiteY12612" fmla="*/ 644477 h 5359243"/>
              <a:gd name="connsiteX12613" fmla="*/ 5919616 w 8191242"/>
              <a:gd name="connsiteY12613" fmla="*/ 572283 h 5359243"/>
              <a:gd name="connsiteX12614" fmla="*/ 5943832 w 8191242"/>
              <a:gd name="connsiteY12614" fmla="*/ 588327 h 5359243"/>
              <a:gd name="connsiteX12615" fmla="*/ 5927689 w 8191242"/>
              <a:gd name="connsiteY12615" fmla="*/ 548219 h 5359243"/>
              <a:gd name="connsiteX12616" fmla="*/ 5935761 w 8191242"/>
              <a:gd name="connsiteY12616" fmla="*/ 564263 h 5359243"/>
              <a:gd name="connsiteX12617" fmla="*/ 5943832 w 8191242"/>
              <a:gd name="connsiteY12617" fmla="*/ 540199 h 5359243"/>
              <a:gd name="connsiteX12618" fmla="*/ 5918608 w 8191242"/>
              <a:gd name="connsiteY12618" fmla="*/ 551227 h 5359243"/>
              <a:gd name="connsiteX12619" fmla="*/ 5912341 w 8191242"/>
              <a:gd name="connsiteY12619" fmla="*/ 577022 h 5359243"/>
              <a:gd name="connsiteX12620" fmla="*/ 5909148 w 8191242"/>
              <a:gd name="connsiteY12620" fmla="*/ 565139 h 5359243"/>
              <a:gd name="connsiteX12621" fmla="*/ 5897204 w 8191242"/>
              <a:gd name="connsiteY12621" fmla="*/ 557407 h 5359243"/>
              <a:gd name="connsiteX12622" fmla="*/ 5904481 w 8191242"/>
              <a:gd name="connsiteY12622" fmla="*/ 558246 h 5359243"/>
              <a:gd name="connsiteX12623" fmla="*/ 5919616 w 8191242"/>
              <a:gd name="connsiteY12623" fmla="*/ 548219 h 5359243"/>
              <a:gd name="connsiteX12624" fmla="*/ 5895400 w 8191242"/>
              <a:gd name="connsiteY12624" fmla="*/ 540199 h 5359243"/>
              <a:gd name="connsiteX12625" fmla="*/ 5887328 w 8191242"/>
              <a:gd name="connsiteY12625" fmla="*/ 556240 h 5359243"/>
              <a:gd name="connsiteX12626" fmla="*/ 5865760 w 8191242"/>
              <a:gd name="connsiteY12626" fmla="*/ 550601 h 5359243"/>
              <a:gd name="connsiteX12627" fmla="*/ 5865363 w 8191242"/>
              <a:gd name="connsiteY12627" fmla="*/ 549917 h 5359243"/>
              <a:gd name="connsiteX12628" fmla="*/ 5866234 w 8191242"/>
              <a:gd name="connsiteY12628" fmla="*/ 564441 h 5359243"/>
              <a:gd name="connsiteX12629" fmla="*/ 5873435 w 8191242"/>
              <a:gd name="connsiteY12629" fmla="*/ 587637 h 5359243"/>
              <a:gd name="connsiteX12630" fmla="*/ 5873435 w 8191242"/>
              <a:gd name="connsiteY12630" fmla="*/ 555366 h 5359243"/>
              <a:gd name="connsiteX12631" fmla="*/ 5889893 w 8191242"/>
              <a:gd name="connsiteY12631" fmla="*/ 611839 h 5359243"/>
              <a:gd name="connsiteX12632" fmla="*/ 5873435 w 8191242"/>
              <a:gd name="connsiteY12632" fmla="*/ 611839 h 5359243"/>
              <a:gd name="connsiteX12633" fmla="*/ 5840521 w 8191242"/>
              <a:gd name="connsiteY12633" fmla="*/ 555366 h 5359243"/>
              <a:gd name="connsiteX12634" fmla="*/ 5840521 w 8191242"/>
              <a:gd name="connsiteY12634" fmla="*/ 603772 h 5359243"/>
              <a:gd name="connsiteX12635" fmla="*/ 5832291 w 8191242"/>
              <a:gd name="connsiteY12635" fmla="*/ 555366 h 5359243"/>
              <a:gd name="connsiteX12636" fmla="*/ 5791147 w 8191242"/>
              <a:gd name="connsiteY12636" fmla="*/ 539231 h 5359243"/>
              <a:gd name="connsiteX12637" fmla="*/ 5782919 w 8191242"/>
              <a:gd name="connsiteY12637" fmla="*/ 547298 h 5359243"/>
              <a:gd name="connsiteX12638" fmla="*/ 5774689 w 8191242"/>
              <a:gd name="connsiteY12638" fmla="*/ 547298 h 5359243"/>
              <a:gd name="connsiteX12639" fmla="*/ 5766461 w 8191242"/>
              <a:gd name="connsiteY12639" fmla="*/ 539231 h 5359243"/>
              <a:gd name="connsiteX12640" fmla="*/ 5758232 w 8191242"/>
              <a:gd name="connsiteY12640" fmla="*/ 523095 h 5359243"/>
              <a:gd name="connsiteX12641" fmla="*/ 5807605 w 8191242"/>
              <a:gd name="connsiteY12641" fmla="*/ 547298 h 5359243"/>
              <a:gd name="connsiteX12642" fmla="*/ 5836406 w 8191242"/>
              <a:gd name="connsiteY12642" fmla="*/ 535196 h 5359243"/>
              <a:gd name="connsiteX12643" fmla="*/ 5863397 w 8191242"/>
              <a:gd name="connsiteY12643" fmla="*/ 546539 h 5359243"/>
              <a:gd name="connsiteX12644" fmla="*/ 5855040 w 8191242"/>
              <a:gd name="connsiteY12644" fmla="*/ 532176 h 5359243"/>
              <a:gd name="connsiteX12645" fmla="*/ 6016480 w 8191242"/>
              <a:gd name="connsiteY12645" fmla="*/ 524156 h 5359243"/>
              <a:gd name="connsiteX12646" fmla="*/ 6049778 w 8191242"/>
              <a:gd name="connsiteY12646" fmla="*/ 502097 h 5359243"/>
              <a:gd name="connsiteX12647" fmla="*/ 6083355 w 8191242"/>
              <a:gd name="connsiteY12647" fmla="*/ 514074 h 5359243"/>
              <a:gd name="connsiteX12648" fmla="*/ 6082480 w 8191242"/>
              <a:gd name="connsiteY12648" fmla="*/ 507283 h 5359243"/>
              <a:gd name="connsiteX12649" fmla="*/ 6083924 w 8191242"/>
              <a:gd name="connsiteY12649" fmla="*/ 514277 h 5359243"/>
              <a:gd name="connsiteX12650" fmla="*/ 6089129 w 8191242"/>
              <a:gd name="connsiteY12650" fmla="*/ 516133 h 5359243"/>
              <a:gd name="connsiteX12651" fmla="*/ 6245525 w 8191242"/>
              <a:gd name="connsiteY12651" fmla="*/ 489062 h 5359243"/>
              <a:gd name="connsiteX12652" fmla="*/ 6326370 w 8191242"/>
              <a:gd name="connsiteY12652" fmla="*/ 487934 h 5359243"/>
              <a:gd name="connsiteX12653" fmla="*/ 4452462 w 8191242"/>
              <a:gd name="connsiteY12653" fmla="*/ 484347 h 5359243"/>
              <a:gd name="connsiteX12654" fmla="*/ 4452462 w 8191242"/>
              <a:gd name="connsiteY12654" fmla="*/ 524561 h 5359243"/>
              <a:gd name="connsiteX12655" fmla="*/ 4395539 w 8191242"/>
              <a:gd name="connsiteY12655" fmla="*/ 524561 h 5359243"/>
              <a:gd name="connsiteX12656" fmla="*/ 4363011 w 8191242"/>
              <a:gd name="connsiteY12656" fmla="*/ 556730 h 5359243"/>
              <a:gd name="connsiteX12657" fmla="*/ 4354878 w 8191242"/>
              <a:gd name="connsiteY12657" fmla="*/ 540646 h 5359243"/>
              <a:gd name="connsiteX12658" fmla="*/ 4306088 w 8191242"/>
              <a:gd name="connsiteY12658" fmla="*/ 556730 h 5359243"/>
              <a:gd name="connsiteX12659" fmla="*/ 4314220 w 8191242"/>
              <a:gd name="connsiteY12659" fmla="*/ 540646 h 5359243"/>
              <a:gd name="connsiteX12660" fmla="*/ 4343953 w 8191242"/>
              <a:gd name="connsiteY12660" fmla="*/ 549693 h 5359243"/>
              <a:gd name="connsiteX12661" fmla="*/ 4339928 w 8191242"/>
              <a:gd name="connsiteY12661" fmla="*/ 530747 h 5359243"/>
              <a:gd name="connsiteX12662" fmla="*/ 4315228 w 8191242"/>
              <a:gd name="connsiteY12662" fmla="*/ 536325 h 5359243"/>
              <a:gd name="connsiteX12663" fmla="*/ 4308027 w 8191242"/>
              <a:gd name="connsiteY12663" fmla="*/ 553752 h 5359243"/>
              <a:gd name="connsiteX12664" fmla="*/ 4294654 w 8191242"/>
              <a:gd name="connsiteY12664" fmla="*/ 550847 h 5359243"/>
              <a:gd name="connsiteX12665" fmla="*/ 4280138 w 8191242"/>
              <a:gd name="connsiteY12665" fmla="*/ 553005 h 5359243"/>
              <a:gd name="connsiteX12666" fmla="*/ 4282485 w 8191242"/>
              <a:gd name="connsiteY12666" fmla="*/ 554784 h 5359243"/>
              <a:gd name="connsiteX12667" fmla="*/ 4274370 w 8191242"/>
              <a:gd name="connsiteY12667" fmla="*/ 562787 h 5359243"/>
              <a:gd name="connsiteX12668" fmla="*/ 4250030 w 8191242"/>
              <a:gd name="connsiteY12668" fmla="*/ 546780 h 5359243"/>
              <a:gd name="connsiteX12669" fmla="*/ 4269298 w 8191242"/>
              <a:gd name="connsiteY12669" fmla="*/ 544780 h 5359243"/>
              <a:gd name="connsiteX12670" fmla="*/ 4277935 w 8191242"/>
              <a:gd name="connsiteY12670" fmla="*/ 551335 h 5359243"/>
              <a:gd name="connsiteX12671" fmla="*/ 4297740 w 8191242"/>
              <a:gd name="connsiteY12671" fmla="*/ 534389 h 5359243"/>
              <a:gd name="connsiteX12672" fmla="*/ 4332712 w 8191242"/>
              <a:gd name="connsiteY12672" fmla="*/ 515029 h 5359243"/>
              <a:gd name="connsiteX12673" fmla="*/ 4339171 w 8191242"/>
              <a:gd name="connsiteY12673" fmla="*/ 527186 h 5359243"/>
              <a:gd name="connsiteX12674" fmla="*/ 4338615 w 8191242"/>
              <a:gd name="connsiteY12674" fmla="*/ 524561 h 5359243"/>
              <a:gd name="connsiteX12675" fmla="*/ 4371143 w 8191242"/>
              <a:gd name="connsiteY12675" fmla="*/ 548688 h 5359243"/>
              <a:gd name="connsiteX12676" fmla="*/ 4379276 w 8191242"/>
              <a:gd name="connsiteY12676" fmla="*/ 524561 h 5359243"/>
              <a:gd name="connsiteX12677" fmla="*/ 4363011 w 8191242"/>
              <a:gd name="connsiteY12677" fmla="*/ 508474 h 5359243"/>
              <a:gd name="connsiteX12678" fmla="*/ 4371143 w 8191242"/>
              <a:gd name="connsiteY12678" fmla="*/ 516519 h 5359243"/>
              <a:gd name="connsiteX12679" fmla="*/ 4428067 w 8191242"/>
              <a:gd name="connsiteY12679" fmla="*/ 516519 h 5359243"/>
              <a:gd name="connsiteX12680" fmla="*/ 4444332 w 8191242"/>
              <a:gd name="connsiteY12680" fmla="*/ 500431 h 5359243"/>
              <a:gd name="connsiteX12681" fmla="*/ 4428067 w 8191242"/>
              <a:gd name="connsiteY12681" fmla="*/ 500431 h 5359243"/>
              <a:gd name="connsiteX12682" fmla="*/ 4452462 w 8191242"/>
              <a:gd name="connsiteY12682" fmla="*/ 484347 h 5359243"/>
              <a:gd name="connsiteX12683" fmla="*/ 5734997 w 8191242"/>
              <a:gd name="connsiteY12683" fmla="*/ 484049 h 5359243"/>
              <a:gd name="connsiteX12684" fmla="*/ 5758232 w 8191242"/>
              <a:gd name="connsiteY12684" fmla="*/ 484049 h 5359243"/>
              <a:gd name="connsiteX12685" fmla="*/ 5773721 w 8191242"/>
              <a:gd name="connsiteY12685" fmla="*/ 499539 h 5359243"/>
              <a:gd name="connsiteX12686" fmla="*/ 5742742 w 8191242"/>
              <a:gd name="connsiteY12686" fmla="*/ 507283 h 5359243"/>
              <a:gd name="connsiteX12687" fmla="*/ 5734997 w 8191242"/>
              <a:gd name="connsiteY12687" fmla="*/ 507283 h 5359243"/>
              <a:gd name="connsiteX12688" fmla="*/ 5734997 w 8191242"/>
              <a:gd name="connsiteY12688" fmla="*/ 498570 h 5359243"/>
              <a:gd name="connsiteX12689" fmla="*/ 5734997 w 8191242"/>
              <a:gd name="connsiteY12689" fmla="*/ 498251 h 5359243"/>
              <a:gd name="connsiteX12690" fmla="*/ 3531611 w 8191242"/>
              <a:gd name="connsiteY12690" fmla="*/ 484049 h 5359243"/>
              <a:gd name="connsiteX12691" fmla="*/ 3508377 w 8191242"/>
              <a:gd name="connsiteY12691" fmla="*/ 499539 h 5359243"/>
              <a:gd name="connsiteX12692" fmla="*/ 3485143 w 8191242"/>
              <a:gd name="connsiteY12692" fmla="*/ 499539 h 5359243"/>
              <a:gd name="connsiteX12693" fmla="*/ 3531611 w 8191242"/>
              <a:gd name="connsiteY12693" fmla="*/ 484049 h 5359243"/>
              <a:gd name="connsiteX12694" fmla="*/ 5719313 w 8191242"/>
              <a:gd name="connsiteY12694" fmla="*/ 479727 h 5359243"/>
              <a:gd name="connsiteX12695" fmla="*/ 5734997 w 8191242"/>
              <a:gd name="connsiteY12695" fmla="*/ 498251 h 5359243"/>
              <a:gd name="connsiteX12696" fmla="*/ 5677396 w 8191242"/>
              <a:gd name="connsiteY12696" fmla="*/ 522776 h 5359243"/>
              <a:gd name="connsiteX12697" fmla="*/ 5693853 w 8191242"/>
              <a:gd name="connsiteY12697" fmla="*/ 490074 h 5359243"/>
              <a:gd name="connsiteX12698" fmla="*/ 5719313 w 8191242"/>
              <a:gd name="connsiteY12698" fmla="*/ 479727 h 5359243"/>
              <a:gd name="connsiteX12699" fmla="*/ 4557793 w 8191242"/>
              <a:gd name="connsiteY12699" fmla="*/ 476468 h 5359243"/>
              <a:gd name="connsiteX12700" fmla="*/ 4557793 w 8191242"/>
              <a:gd name="connsiteY12700" fmla="*/ 499541 h 5359243"/>
              <a:gd name="connsiteX12701" fmla="*/ 4534559 w 8191242"/>
              <a:gd name="connsiteY12701" fmla="*/ 499541 h 5359243"/>
              <a:gd name="connsiteX12702" fmla="*/ 4534559 w 8191242"/>
              <a:gd name="connsiteY12702" fmla="*/ 482761 h 5359243"/>
              <a:gd name="connsiteX12703" fmla="*/ 5541378 w 8191242"/>
              <a:gd name="connsiteY12703" fmla="*/ 476304 h 5359243"/>
              <a:gd name="connsiteX12704" fmla="*/ 5547188 w 8191242"/>
              <a:gd name="connsiteY12704" fmla="*/ 499539 h 5359243"/>
              <a:gd name="connsiteX12705" fmla="*/ 5564613 w 8191242"/>
              <a:gd name="connsiteY12705" fmla="*/ 522773 h 5359243"/>
              <a:gd name="connsiteX12706" fmla="*/ 5557594 w 8191242"/>
              <a:gd name="connsiteY12706" fmla="*/ 531245 h 5359243"/>
              <a:gd name="connsiteX12707" fmla="*/ 5533633 w 8191242"/>
              <a:gd name="connsiteY12707" fmla="*/ 507283 h 5359243"/>
              <a:gd name="connsiteX12708" fmla="*/ 5518144 w 8191242"/>
              <a:gd name="connsiteY12708" fmla="*/ 507283 h 5359243"/>
              <a:gd name="connsiteX12709" fmla="*/ 5525888 w 8191242"/>
              <a:gd name="connsiteY12709" fmla="*/ 530518 h 5359243"/>
              <a:gd name="connsiteX12710" fmla="*/ 5518144 w 8191242"/>
              <a:gd name="connsiteY12710" fmla="*/ 530518 h 5359243"/>
              <a:gd name="connsiteX12711" fmla="*/ 5510400 w 8191242"/>
              <a:gd name="connsiteY12711" fmla="*/ 491794 h 5359243"/>
              <a:gd name="connsiteX12712" fmla="*/ 5525888 w 8191242"/>
              <a:gd name="connsiteY12712" fmla="*/ 507283 h 5359243"/>
              <a:gd name="connsiteX12713" fmla="*/ 5541378 w 8191242"/>
              <a:gd name="connsiteY12713" fmla="*/ 476304 h 5359243"/>
              <a:gd name="connsiteX12714" fmla="*/ 4815791 w 8191242"/>
              <a:gd name="connsiteY12714" fmla="*/ 476304 h 5359243"/>
              <a:gd name="connsiteX12715" fmla="*/ 4840478 w 8191242"/>
              <a:gd name="connsiteY12715" fmla="*/ 484049 h 5359243"/>
              <a:gd name="connsiteX12716" fmla="*/ 4791105 w 8191242"/>
              <a:gd name="connsiteY12716" fmla="*/ 499539 h 5359243"/>
              <a:gd name="connsiteX12717" fmla="*/ 4815791 w 8191242"/>
              <a:gd name="connsiteY12717" fmla="*/ 476304 h 5359243"/>
              <a:gd name="connsiteX12718" fmla="*/ 4484220 w 8191242"/>
              <a:gd name="connsiteY12718" fmla="*/ 476304 h 5359243"/>
              <a:gd name="connsiteX12719" fmla="*/ 4491964 w 8191242"/>
              <a:gd name="connsiteY12719" fmla="*/ 491794 h 5359243"/>
              <a:gd name="connsiteX12720" fmla="*/ 4476475 w 8191242"/>
              <a:gd name="connsiteY12720" fmla="*/ 515029 h 5359243"/>
              <a:gd name="connsiteX12721" fmla="*/ 4460985 w 8191242"/>
              <a:gd name="connsiteY12721" fmla="*/ 499539 h 5359243"/>
              <a:gd name="connsiteX12722" fmla="*/ 4484220 w 8191242"/>
              <a:gd name="connsiteY12722" fmla="*/ 476304 h 5359243"/>
              <a:gd name="connsiteX12723" fmla="*/ 3864314 w 8191242"/>
              <a:gd name="connsiteY12723" fmla="*/ 476304 h 5359243"/>
              <a:gd name="connsiteX12724" fmla="*/ 3872383 w 8191242"/>
              <a:gd name="connsiteY12724" fmla="*/ 499539 h 5359243"/>
              <a:gd name="connsiteX12725" fmla="*/ 3848180 w 8191242"/>
              <a:gd name="connsiteY12725" fmla="*/ 491794 h 5359243"/>
              <a:gd name="connsiteX12726" fmla="*/ 3832044 w 8191242"/>
              <a:gd name="connsiteY12726" fmla="*/ 499539 h 5359243"/>
              <a:gd name="connsiteX12727" fmla="*/ 3807842 w 8191242"/>
              <a:gd name="connsiteY12727" fmla="*/ 507283 h 5359243"/>
              <a:gd name="connsiteX12728" fmla="*/ 3775572 w 8191242"/>
              <a:gd name="connsiteY12728" fmla="*/ 530518 h 5359243"/>
              <a:gd name="connsiteX12729" fmla="*/ 3823978 w 8191242"/>
              <a:gd name="connsiteY12729" fmla="*/ 484049 h 5359243"/>
              <a:gd name="connsiteX12730" fmla="*/ 3840111 w 8191242"/>
              <a:gd name="connsiteY12730" fmla="*/ 499539 h 5359243"/>
              <a:gd name="connsiteX12731" fmla="*/ 3864314 w 8191242"/>
              <a:gd name="connsiteY12731" fmla="*/ 476304 h 5359243"/>
              <a:gd name="connsiteX12732" fmla="*/ 4557793 w 8191242"/>
              <a:gd name="connsiteY12732" fmla="*/ 474370 h 5359243"/>
              <a:gd name="connsiteX12733" fmla="*/ 4558654 w 8191242"/>
              <a:gd name="connsiteY12733" fmla="*/ 476234 h 5359243"/>
              <a:gd name="connsiteX12734" fmla="*/ 4557793 w 8191242"/>
              <a:gd name="connsiteY12734" fmla="*/ 476468 h 5359243"/>
              <a:gd name="connsiteX12735" fmla="*/ 5790086 w 8191242"/>
              <a:gd name="connsiteY12735" fmla="*/ 473289 h 5359243"/>
              <a:gd name="connsiteX12736" fmla="*/ 5782021 w 8191242"/>
              <a:gd name="connsiteY12736" fmla="*/ 481341 h 5359243"/>
              <a:gd name="connsiteX12737" fmla="*/ 5806214 w 8191242"/>
              <a:gd name="connsiteY12737" fmla="*/ 473289 h 5359243"/>
              <a:gd name="connsiteX12738" fmla="*/ 5822341 w 8191242"/>
              <a:gd name="connsiteY12738" fmla="*/ 481341 h 5359243"/>
              <a:gd name="connsiteX12739" fmla="*/ 5782021 w 8191242"/>
              <a:gd name="connsiteY12739" fmla="*/ 497445 h 5359243"/>
              <a:gd name="connsiteX12740" fmla="*/ 5790086 w 8191242"/>
              <a:gd name="connsiteY12740" fmla="*/ 473289 h 5359243"/>
              <a:gd name="connsiteX12741" fmla="*/ 4511325 w 8191242"/>
              <a:gd name="connsiteY12741" fmla="*/ 465654 h 5359243"/>
              <a:gd name="connsiteX12742" fmla="*/ 4515198 w 8191242"/>
              <a:gd name="connsiteY12742" fmla="*/ 468560 h 5359243"/>
              <a:gd name="connsiteX12743" fmla="*/ 4522943 w 8191242"/>
              <a:gd name="connsiteY12743" fmla="*/ 499539 h 5359243"/>
              <a:gd name="connsiteX12744" fmla="*/ 4507454 w 8191242"/>
              <a:gd name="connsiteY12744" fmla="*/ 491794 h 5359243"/>
              <a:gd name="connsiteX12745" fmla="*/ 4507454 w 8191242"/>
              <a:gd name="connsiteY12745" fmla="*/ 468560 h 5359243"/>
              <a:gd name="connsiteX12746" fmla="*/ 4511325 w 8191242"/>
              <a:gd name="connsiteY12746" fmla="*/ 465654 h 5359243"/>
              <a:gd name="connsiteX12747" fmla="*/ 4118155 w 8191242"/>
              <a:gd name="connsiteY12747" fmla="*/ 463230 h 5359243"/>
              <a:gd name="connsiteX12748" fmla="*/ 4119566 w 8191242"/>
              <a:gd name="connsiteY12748" fmla="*/ 465793 h 5359243"/>
              <a:gd name="connsiteX12749" fmla="*/ 4120214 w 8191242"/>
              <a:gd name="connsiteY12749" fmla="*/ 467700 h 5359243"/>
              <a:gd name="connsiteX12750" fmla="*/ 4118155 w 8191242"/>
              <a:gd name="connsiteY12750" fmla="*/ 463230 h 5359243"/>
              <a:gd name="connsiteX12751" fmla="*/ 4782394 w 8191242"/>
              <a:gd name="connsiteY12751" fmla="*/ 460814 h 5359243"/>
              <a:gd name="connsiteX12752" fmla="*/ 4693328 w 8191242"/>
              <a:gd name="connsiteY12752" fmla="*/ 499539 h 5359243"/>
              <a:gd name="connsiteX12753" fmla="*/ 4782394 w 8191242"/>
              <a:gd name="connsiteY12753" fmla="*/ 460814 h 5359243"/>
              <a:gd name="connsiteX12754" fmla="*/ 3880128 w 8191242"/>
              <a:gd name="connsiteY12754" fmla="*/ 460814 h 5359243"/>
              <a:gd name="connsiteX12755" fmla="*/ 3887873 w 8191242"/>
              <a:gd name="connsiteY12755" fmla="*/ 491794 h 5359243"/>
              <a:gd name="connsiteX12756" fmla="*/ 3934341 w 8191242"/>
              <a:gd name="connsiteY12756" fmla="*/ 476304 h 5359243"/>
              <a:gd name="connsiteX12757" fmla="*/ 3880128 w 8191242"/>
              <a:gd name="connsiteY12757" fmla="*/ 499539 h 5359243"/>
              <a:gd name="connsiteX12758" fmla="*/ 3872383 w 8191242"/>
              <a:gd name="connsiteY12758" fmla="*/ 476304 h 5359243"/>
              <a:gd name="connsiteX12759" fmla="*/ 3880128 w 8191242"/>
              <a:gd name="connsiteY12759" fmla="*/ 460814 h 5359243"/>
              <a:gd name="connsiteX12760" fmla="*/ 2961727 w 8191242"/>
              <a:gd name="connsiteY12760" fmla="*/ 460814 h 5359243"/>
              <a:gd name="connsiteX12761" fmla="*/ 2977862 w 8191242"/>
              <a:gd name="connsiteY12761" fmla="*/ 491794 h 5359243"/>
              <a:gd name="connsiteX12762" fmla="*/ 2889121 w 8191242"/>
              <a:gd name="connsiteY12762" fmla="*/ 522773 h 5359243"/>
              <a:gd name="connsiteX12763" fmla="*/ 2913321 w 8191242"/>
              <a:gd name="connsiteY12763" fmla="*/ 499539 h 5359243"/>
              <a:gd name="connsiteX12764" fmla="*/ 2872985 w 8191242"/>
              <a:gd name="connsiteY12764" fmla="*/ 507283 h 5359243"/>
              <a:gd name="connsiteX12765" fmla="*/ 2881052 w 8191242"/>
              <a:gd name="connsiteY12765" fmla="*/ 530518 h 5359243"/>
              <a:gd name="connsiteX12766" fmla="*/ 2856849 w 8191242"/>
              <a:gd name="connsiteY12766" fmla="*/ 530518 h 5359243"/>
              <a:gd name="connsiteX12767" fmla="*/ 2864918 w 8191242"/>
              <a:gd name="connsiteY12767" fmla="*/ 515029 h 5359243"/>
              <a:gd name="connsiteX12768" fmla="*/ 2784243 w 8191242"/>
              <a:gd name="connsiteY12768" fmla="*/ 522773 h 5359243"/>
              <a:gd name="connsiteX12769" fmla="*/ 2897188 w 8191242"/>
              <a:gd name="connsiteY12769" fmla="*/ 484049 h 5359243"/>
              <a:gd name="connsiteX12770" fmla="*/ 2929457 w 8191242"/>
              <a:gd name="connsiteY12770" fmla="*/ 484049 h 5359243"/>
              <a:gd name="connsiteX12771" fmla="*/ 2929457 w 8191242"/>
              <a:gd name="connsiteY12771" fmla="*/ 499539 h 5359243"/>
              <a:gd name="connsiteX12772" fmla="*/ 2961727 w 8191242"/>
              <a:gd name="connsiteY12772" fmla="*/ 460814 h 5359243"/>
              <a:gd name="connsiteX12773" fmla="*/ 5521846 w 8191242"/>
              <a:gd name="connsiteY12773" fmla="*/ 459076 h 5359243"/>
              <a:gd name="connsiteX12774" fmla="*/ 5524920 w 8191242"/>
              <a:gd name="connsiteY12774" fmla="*/ 465869 h 5359243"/>
              <a:gd name="connsiteX12775" fmla="*/ 5525888 w 8191242"/>
              <a:gd name="connsiteY12775" fmla="*/ 474853 h 5359243"/>
              <a:gd name="connsiteX12776" fmla="*/ 5521776 w 8191242"/>
              <a:gd name="connsiteY12776" fmla="*/ 465121 h 5359243"/>
              <a:gd name="connsiteX12777" fmla="*/ 3048853 w 8191242"/>
              <a:gd name="connsiteY12777" fmla="*/ 458880 h 5359243"/>
              <a:gd name="connsiteX12778" fmla="*/ 3061974 w 8191242"/>
              <a:gd name="connsiteY12778" fmla="*/ 460332 h 5359243"/>
              <a:gd name="connsiteX12779" fmla="*/ 3061245 w 8191242"/>
              <a:gd name="connsiteY12779" fmla="*/ 460937 h 5359243"/>
              <a:gd name="connsiteX12780" fmla="*/ 3048853 w 8191242"/>
              <a:gd name="connsiteY12780" fmla="*/ 458880 h 5359243"/>
              <a:gd name="connsiteX12781" fmla="*/ 3073636 w 8191242"/>
              <a:gd name="connsiteY12781" fmla="*/ 450650 h 5359243"/>
              <a:gd name="connsiteX12782" fmla="*/ 3067441 w 8191242"/>
              <a:gd name="connsiteY12782" fmla="*/ 460937 h 5359243"/>
              <a:gd name="connsiteX12783" fmla="*/ 3061974 w 8191242"/>
              <a:gd name="connsiteY12783" fmla="*/ 460332 h 5359243"/>
              <a:gd name="connsiteX12784" fmla="*/ 4565539 w 8191242"/>
              <a:gd name="connsiteY12784" fmla="*/ 449199 h 5359243"/>
              <a:gd name="connsiteX12785" fmla="*/ 4573283 w 8191242"/>
              <a:gd name="connsiteY12785" fmla="*/ 474370 h 5359243"/>
              <a:gd name="connsiteX12786" fmla="*/ 4573283 w 8191242"/>
              <a:gd name="connsiteY12786" fmla="*/ 457590 h 5359243"/>
              <a:gd name="connsiteX12787" fmla="*/ 4565539 w 8191242"/>
              <a:gd name="connsiteY12787" fmla="*/ 491150 h 5359243"/>
              <a:gd name="connsiteX12788" fmla="*/ 4558654 w 8191242"/>
              <a:gd name="connsiteY12788" fmla="*/ 476234 h 5359243"/>
              <a:gd name="connsiteX12789" fmla="*/ 4565539 w 8191242"/>
              <a:gd name="connsiteY12789" fmla="*/ 474370 h 5359243"/>
              <a:gd name="connsiteX12790" fmla="*/ 4557793 w 8191242"/>
              <a:gd name="connsiteY12790" fmla="*/ 457590 h 5359243"/>
              <a:gd name="connsiteX12791" fmla="*/ 4565539 w 8191242"/>
              <a:gd name="connsiteY12791" fmla="*/ 449199 h 5359243"/>
              <a:gd name="connsiteX12792" fmla="*/ 5065076 w 8191242"/>
              <a:gd name="connsiteY12792" fmla="*/ 449197 h 5359243"/>
              <a:gd name="connsiteX12793" fmla="*/ 4952776 w 8191242"/>
              <a:gd name="connsiteY12793" fmla="*/ 491147 h 5359243"/>
              <a:gd name="connsiteX12794" fmla="*/ 5065076 w 8191242"/>
              <a:gd name="connsiteY12794" fmla="*/ 449197 h 5359243"/>
              <a:gd name="connsiteX12795" fmla="*/ 3604824 w 8191242"/>
              <a:gd name="connsiteY12795" fmla="*/ 448616 h 5359243"/>
              <a:gd name="connsiteX12796" fmla="*/ 3612932 w 8191242"/>
              <a:gd name="connsiteY12796" fmla="*/ 459266 h 5359243"/>
              <a:gd name="connsiteX12797" fmla="*/ 3581953 w 8191242"/>
              <a:gd name="connsiteY12797" fmla="*/ 467784 h 5359243"/>
              <a:gd name="connsiteX12798" fmla="*/ 3604824 w 8191242"/>
              <a:gd name="connsiteY12798" fmla="*/ 448616 h 5359243"/>
              <a:gd name="connsiteX12799" fmla="*/ 5521976 w 8191242"/>
              <a:gd name="connsiteY12799" fmla="*/ 448260 h 5359243"/>
              <a:gd name="connsiteX12800" fmla="*/ 5521846 w 8191242"/>
              <a:gd name="connsiteY12800" fmla="*/ 459076 h 5359243"/>
              <a:gd name="connsiteX12801" fmla="*/ 5518144 w 8191242"/>
              <a:gd name="connsiteY12801" fmla="*/ 450894 h 5359243"/>
              <a:gd name="connsiteX12802" fmla="*/ 3040594 w 8191242"/>
              <a:gd name="connsiteY12802" fmla="*/ 434193 h 5359243"/>
              <a:gd name="connsiteX12803" fmla="*/ 3048853 w 8191242"/>
              <a:gd name="connsiteY12803" fmla="*/ 458880 h 5359243"/>
              <a:gd name="connsiteX12804" fmla="*/ 2982766 w 8191242"/>
              <a:gd name="connsiteY12804" fmla="*/ 491796 h 5359243"/>
              <a:gd name="connsiteX12805" fmla="*/ 2966244 w 8191242"/>
              <a:gd name="connsiteY12805" fmla="*/ 467108 h 5359243"/>
              <a:gd name="connsiteX12806" fmla="*/ 2991028 w 8191242"/>
              <a:gd name="connsiteY12806" fmla="*/ 483566 h 5359243"/>
              <a:gd name="connsiteX12807" fmla="*/ 3024070 w 8191242"/>
              <a:gd name="connsiteY12807" fmla="*/ 467108 h 5359243"/>
              <a:gd name="connsiteX12808" fmla="*/ 2982766 w 8191242"/>
              <a:gd name="connsiteY12808" fmla="*/ 467108 h 5359243"/>
              <a:gd name="connsiteX12809" fmla="*/ 3040594 w 8191242"/>
              <a:gd name="connsiteY12809" fmla="*/ 434193 h 5359243"/>
              <a:gd name="connsiteX12810" fmla="*/ 5704018 w 8191242"/>
              <a:gd name="connsiteY12810" fmla="*/ 433709 h 5359243"/>
              <a:gd name="connsiteX12811" fmla="*/ 5711763 w 8191242"/>
              <a:gd name="connsiteY12811" fmla="*/ 433709 h 5359243"/>
              <a:gd name="connsiteX12812" fmla="*/ 5711763 w 8191242"/>
              <a:gd name="connsiteY12812" fmla="*/ 442228 h 5359243"/>
              <a:gd name="connsiteX12813" fmla="*/ 5727253 w 8191242"/>
              <a:gd name="connsiteY12813" fmla="*/ 459269 h 5359243"/>
              <a:gd name="connsiteX12814" fmla="*/ 5711763 w 8191242"/>
              <a:gd name="connsiteY12814" fmla="*/ 476307 h 5359243"/>
              <a:gd name="connsiteX12815" fmla="*/ 5704018 w 8191242"/>
              <a:gd name="connsiteY12815" fmla="*/ 433709 h 5359243"/>
              <a:gd name="connsiteX12816" fmla="*/ 4614331 w 8191242"/>
              <a:gd name="connsiteY12816" fmla="*/ 433709 h 5359243"/>
              <a:gd name="connsiteX12817" fmla="*/ 4631370 w 8191242"/>
              <a:gd name="connsiteY12817" fmla="*/ 458602 h 5359243"/>
              <a:gd name="connsiteX12818" fmla="*/ 4605811 w 8191242"/>
              <a:gd name="connsiteY12818" fmla="*/ 491796 h 5359243"/>
              <a:gd name="connsiteX12819" fmla="*/ 4588772 w 8191242"/>
              <a:gd name="connsiteY12819" fmla="*/ 466901 h 5359243"/>
              <a:gd name="connsiteX12820" fmla="*/ 4614331 w 8191242"/>
              <a:gd name="connsiteY12820" fmla="*/ 466901 h 5359243"/>
              <a:gd name="connsiteX12821" fmla="*/ 4605811 w 8191242"/>
              <a:gd name="connsiteY12821" fmla="*/ 466901 h 5359243"/>
              <a:gd name="connsiteX12822" fmla="*/ 4614331 w 8191242"/>
              <a:gd name="connsiteY12822" fmla="*/ 433709 h 5359243"/>
              <a:gd name="connsiteX12823" fmla="*/ 5103800 w 8191242"/>
              <a:gd name="connsiteY12823" fmla="*/ 433707 h 5359243"/>
              <a:gd name="connsiteX12824" fmla="*/ 5072822 w 8191242"/>
              <a:gd name="connsiteY12824" fmla="*/ 451133 h 5359243"/>
              <a:gd name="connsiteX12825" fmla="*/ 5103800 w 8191242"/>
              <a:gd name="connsiteY12825" fmla="*/ 433707 h 5359243"/>
              <a:gd name="connsiteX12826" fmla="*/ 4662349 w 8191242"/>
              <a:gd name="connsiteY12826" fmla="*/ 433707 h 5359243"/>
              <a:gd name="connsiteX12827" fmla="*/ 4639115 w 8191242"/>
              <a:gd name="connsiteY12827" fmla="*/ 476304 h 5359243"/>
              <a:gd name="connsiteX12828" fmla="*/ 4631370 w 8191242"/>
              <a:gd name="connsiteY12828" fmla="*/ 450745 h 5359243"/>
              <a:gd name="connsiteX12829" fmla="*/ 4662349 w 8191242"/>
              <a:gd name="connsiteY12829" fmla="*/ 433707 h 5359243"/>
              <a:gd name="connsiteX12830" fmla="*/ 5806214 w 8191242"/>
              <a:gd name="connsiteY12830" fmla="*/ 433029 h 5359243"/>
              <a:gd name="connsiteX12831" fmla="*/ 5806214 w 8191242"/>
              <a:gd name="connsiteY12831" fmla="*/ 449133 h 5359243"/>
              <a:gd name="connsiteX12832" fmla="*/ 5814279 w 8191242"/>
              <a:gd name="connsiteY12832" fmla="*/ 457185 h 5359243"/>
              <a:gd name="connsiteX12833" fmla="*/ 5806214 w 8191242"/>
              <a:gd name="connsiteY12833" fmla="*/ 473289 h 5359243"/>
              <a:gd name="connsiteX12834" fmla="*/ 5798150 w 8191242"/>
              <a:gd name="connsiteY12834" fmla="*/ 441081 h 5359243"/>
              <a:gd name="connsiteX12835" fmla="*/ 5798150 w 8191242"/>
              <a:gd name="connsiteY12835" fmla="*/ 465238 h 5359243"/>
              <a:gd name="connsiteX12836" fmla="*/ 5782021 w 8191242"/>
              <a:gd name="connsiteY12836" fmla="*/ 465238 h 5359243"/>
              <a:gd name="connsiteX12837" fmla="*/ 5790086 w 8191242"/>
              <a:gd name="connsiteY12837" fmla="*/ 441081 h 5359243"/>
              <a:gd name="connsiteX12838" fmla="*/ 5806214 w 8191242"/>
              <a:gd name="connsiteY12838" fmla="*/ 433029 h 5359243"/>
              <a:gd name="connsiteX12839" fmla="*/ 4687193 w 8191242"/>
              <a:gd name="connsiteY12839" fmla="*/ 427072 h 5359243"/>
              <a:gd name="connsiteX12840" fmla="*/ 4727532 w 8191242"/>
              <a:gd name="connsiteY12840" fmla="*/ 427072 h 5359243"/>
              <a:gd name="connsiteX12841" fmla="*/ 4743668 w 8191242"/>
              <a:gd name="connsiteY12841" fmla="*/ 443667 h 5359243"/>
              <a:gd name="connsiteX12842" fmla="*/ 4695262 w 8191242"/>
              <a:gd name="connsiteY12842" fmla="*/ 435368 h 5359243"/>
              <a:gd name="connsiteX12843" fmla="*/ 4687193 w 8191242"/>
              <a:gd name="connsiteY12843" fmla="*/ 451965 h 5359243"/>
              <a:gd name="connsiteX12844" fmla="*/ 4671059 w 8191242"/>
              <a:gd name="connsiteY12844" fmla="*/ 451965 h 5359243"/>
              <a:gd name="connsiteX12845" fmla="*/ 4687193 w 8191242"/>
              <a:gd name="connsiteY12845" fmla="*/ 427072 h 5359243"/>
              <a:gd name="connsiteX12846" fmla="*/ 5575164 w 8191242"/>
              <a:gd name="connsiteY12846" fmla="*/ 426893 h 5359243"/>
              <a:gd name="connsiteX12847" fmla="*/ 5589396 w 8191242"/>
              <a:gd name="connsiteY12847" fmla="*/ 427901 h 5359243"/>
              <a:gd name="connsiteX12848" fmla="*/ 5573133 w 8191242"/>
              <a:gd name="connsiteY12848" fmla="*/ 444038 h 5359243"/>
              <a:gd name="connsiteX12849" fmla="*/ 5575164 w 8191242"/>
              <a:gd name="connsiteY12849" fmla="*/ 426893 h 5359243"/>
              <a:gd name="connsiteX12850" fmla="*/ 3686509 w 8191242"/>
              <a:gd name="connsiteY12850" fmla="*/ 425962 h 5359243"/>
              <a:gd name="connsiteX12851" fmla="*/ 3686509 w 8191242"/>
              <a:gd name="connsiteY12851" fmla="*/ 425962 h 5359243"/>
              <a:gd name="connsiteX12852" fmla="*/ 4111500 w 8191242"/>
              <a:gd name="connsiteY12852" fmla="*/ 420949 h 5359243"/>
              <a:gd name="connsiteX12853" fmla="*/ 4118277 w 8191242"/>
              <a:gd name="connsiteY12853" fmla="*/ 422737 h 5359243"/>
              <a:gd name="connsiteX12854" fmla="*/ 4120432 w 8191242"/>
              <a:gd name="connsiteY12854" fmla="*/ 423732 h 5359243"/>
              <a:gd name="connsiteX12855" fmla="*/ 4121182 w 8191242"/>
              <a:gd name="connsiteY12855" fmla="*/ 441132 h 5359243"/>
              <a:gd name="connsiteX12856" fmla="*/ 4127958 w 8191242"/>
              <a:gd name="connsiteY12856" fmla="*/ 475875 h 5359243"/>
              <a:gd name="connsiteX12857" fmla="*/ 4121182 w 8191242"/>
              <a:gd name="connsiteY12857" fmla="*/ 468723 h 5359243"/>
              <a:gd name="connsiteX12858" fmla="*/ 4119566 w 8191242"/>
              <a:gd name="connsiteY12858" fmla="*/ 465793 h 5359243"/>
              <a:gd name="connsiteX12859" fmla="*/ 4115371 w 8191242"/>
              <a:gd name="connsiteY12859" fmla="*/ 453395 h 5359243"/>
              <a:gd name="connsiteX12860" fmla="*/ 4104724 w 8191242"/>
              <a:gd name="connsiteY12860" fmla="*/ 426826 h 5359243"/>
              <a:gd name="connsiteX12861" fmla="*/ 4111500 w 8191242"/>
              <a:gd name="connsiteY12861" fmla="*/ 420949 h 5359243"/>
              <a:gd name="connsiteX12862" fmla="*/ 4120214 w 8191242"/>
              <a:gd name="connsiteY12862" fmla="*/ 418649 h 5359243"/>
              <a:gd name="connsiteX12863" fmla="*/ 4122150 w 8191242"/>
              <a:gd name="connsiteY12863" fmla="*/ 424526 h 5359243"/>
              <a:gd name="connsiteX12864" fmla="*/ 4120432 w 8191242"/>
              <a:gd name="connsiteY12864" fmla="*/ 423732 h 5359243"/>
              <a:gd name="connsiteX12865" fmla="*/ 5002257 w 8191242"/>
              <a:gd name="connsiteY12865" fmla="*/ 418219 h 5359243"/>
              <a:gd name="connsiteX12866" fmla="*/ 4945032 w 8191242"/>
              <a:gd name="connsiteY12866" fmla="*/ 449199 h 5359243"/>
              <a:gd name="connsiteX12867" fmla="*/ 4945032 w 8191242"/>
              <a:gd name="connsiteY12867" fmla="*/ 441454 h 5359243"/>
              <a:gd name="connsiteX12868" fmla="*/ 4945032 w 8191242"/>
              <a:gd name="connsiteY12868" fmla="*/ 433709 h 5359243"/>
              <a:gd name="connsiteX12869" fmla="*/ 4961382 w 8191242"/>
              <a:gd name="connsiteY12869" fmla="*/ 433709 h 5359243"/>
              <a:gd name="connsiteX12870" fmla="*/ 4977733 w 8191242"/>
              <a:gd name="connsiteY12870" fmla="*/ 433709 h 5359243"/>
              <a:gd name="connsiteX12871" fmla="*/ 4961382 w 8191242"/>
              <a:gd name="connsiteY12871" fmla="*/ 433709 h 5359243"/>
              <a:gd name="connsiteX12872" fmla="*/ 5002257 w 8191242"/>
              <a:gd name="connsiteY12872" fmla="*/ 418219 h 5359243"/>
              <a:gd name="connsiteX12873" fmla="*/ 4058257 w 8191242"/>
              <a:gd name="connsiteY12873" fmla="*/ 418219 h 5359243"/>
              <a:gd name="connsiteX12874" fmla="*/ 4049866 w 8191242"/>
              <a:gd name="connsiteY12874" fmla="*/ 425965 h 5359243"/>
              <a:gd name="connsiteX12875" fmla="*/ 4058257 w 8191242"/>
              <a:gd name="connsiteY12875" fmla="*/ 449199 h 5359243"/>
              <a:gd name="connsiteX12876" fmla="*/ 4016304 w 8191242"/>
              <a:gd name="connsiteY12876" fmla="*/ 449199 h 5359243"/>
              <a:gd name="connsiteX12877" fmla="*/ 4016304 w 8191242"/>
              <a:gd name="connsiteY12877" fmla="*/ 433709 h 5359243"/>
              <a:gd name="connsiteX12878" fmla="*/ 4058257 w 8191242"/>
              <a:gd name="connsiteY12878" fmla="*/ 418219 h 5359243"/>
              <a:gd name="connsiteX12879" fmla="*/ 5852583 w 8191242"/>
              <a:gd name="connsiteY12879" fmla="*/ 417932 h 5359243"/>
              <a:gd name="connsiteX12880" fmla="*/ 5846534 w 8191242"/>
              <a:gd name="connsiteY12880" fmla="*/ 433029 h 5359243"/>
              <a:gd name="connsiteX12881" fmla="*/ 5852583 w 8191242"/>
              <a:gd name="connsiteY12881" fmla="*/ 417932 h 5359243"/>
              <a:gd name="connsiteX12882" fmla="*/ 4687193 w 8191242"/>
              <a:gd name="connsiteY12882" fmla="*/ 410475 h 5359243"/>
              <a:gd name="connsiteX12883" fmla="*/ 4687193 w 8191242"/>
              <a:gd name="connsiteY12883" fmla="*/ 427072 h 5359243"/>
              <a:gd name="connsiteX12884" fmla="*/ 4646857 w 8191242"/>
              <a:gd name="connsiteY12884" fmla="*/ 427072 h 5359243"/>
              <a:gd name="connsiteX12885" fmla="*/ 4687193 w 8191242"/>
              <a:gd name="connsiteY12885" fmla="*/ 410475 h 5359243"/>
              <a:gd name="connsiteX12886" fmla="*/ 4557386 w 8191242"/>
              <a:gd name="connsiteY12886" fmla="*/ 410472 h 5359243"/>
              <a:gd name="connsiteX12887" fmla="*/ 4565539 w 8191242"/>
              <a:gd name="connsiteY12887" fmla="*/ 426931 h 5359243"/>
              <a:gd name="connsiteX12888" fmla="*/ 4410643 w 8191242"/>
              <a:gd name="connsiteY12888" fmla="*/ 476304 h 5359243"/>
              <a:gd name="connsiteX12889" fmla="*/ 4418795 w 8191242"/>
              <a:gd name="connsiteY12889" fmla="*/ 443389 h 5359243"/>
              <a:gd name="connsiteX12890" fmla="*/ 4459556 w 8191242"/>
              <a:gd name="connsiteY12890" fmla="*/ 451617 h 5359243"/>
              <a:gd name="connsiteX12891" fmla="*/ 4475862 w 8191242"/>
              <a:gd name="connsiteY12891" fmla="*/ 426931 h 5359243"/>
              <a:gd name="connsiteX12892" fmla="*/ 4484014 w 8191242"/>
              <a:gd name="connsiteY12892" fmla="*/ 443389 h 5359243"/>
              <a:gd name="connsiteX12893" fmla="*/ 4532928 w 8191242"/>
              <a:gd name="connsiteY12893" fmla="*/ 426931 h 5359243"/>
              <a:gd name="connsiteX12894" fmla="*/ 4557386 w 8191242"/>
              <a:gd name="connsiteY12894" fmla="*/ 410472 h 5359243"/>
              <a:gd name="connsiteX12895" fmla="*/ 4154100 w 8191242"/>
              <a:gd name="connsiteY12895" fmla="*/ 410472 h 5359243"/>
              <a:gd name="connsiteX12896" fmla="*/ 4127961 w 8191242"/>
              <a:gd name="connsiteY12896" fmla="*/ 418218 h 5359243"/>
              <a:gd name="connsiteX12897" fmla="*/ 4154100 w 8191242"/>
              <a:gd name="connsiteY12897" fmla="*/ 410472 h 5359243"/>
              <a:gd name="connsiteX12898" fmla="*/ 3104359 w 8191242"/>
              <a:gd name="connsiteY12898" fmla="*/ 410472 h 5359243"/>
              <a:gd name="connsiteX12899" fmla="*/ 3120710 w 8191242"/>
              <a:gd name="connsiteY12899" fmla="*/ 435643 h 5359243"/>
              <a:gd name="connsiteX12900" fmla="*/ 3088011 w 8191242"/>
              <a:gd name="connsiteY12900" fmla="*/ 460814 h 5359243"/>
              <a:gd name="connsiteX12901" fmla="*/ 3104359 w 8191242"/>
              <a:gd name="connsiteY12901" fmla="*/ 435643 h 5359243"/>
              <a:gd name="connsiteX12902" fmla="*/ 3096185 w 8191242"/>
              <a:gd name="connsiteY12902" fmla="*/ 427253 h 5359243"/>
              <a:gd name="connsiteX12903" fmla="*/ 3055310 w 8191242"/>
              <a:gd name="connsiteY12903" fmla="*/ 427253 h 5359243"/>
              <a:gd name="connsiteX12904" fmla="*/ 3104359 w 8191242"/>
              <a:gd name="connsiteY12904" fmla="*/ 410472 h 5359243"/>
              <a:gd name="connsiteX12905" fmla="*/ 5999753 w 8191242"/>
              <a:gd name="connsiteY12905" fmla="*/ 408875 h 5359243"/>
              <a:gd name="connsiteX12906" fmla="*/ 5999753 w 8191242"/>
              <a:gd name="connsiteY12906" fmla="*/ 433029 h 5359243"/>
              <a:gd name="connsiteX12907" fmla="*/ 5943306 w 8191242"/>
              <a:gd name="connsiteY12907" fmla="*/ 408875 h 5359243"/>
              <a:gd name="connsiteX12908" fmla="*/ 5959434 w 8191242"/>
              <a:gd name="connsiteY12908" fmla="*/ 433029 h 5359243"/>
              <a:gd name="connsiteX12909" fmla="*/ 5943306 w 8191242"/>
              <a:gd name="connsiteY12909" fmla="*/ 408875 h 5359243"/>
              <a:gd name="connsiteX12910" fmla="*/ 5525888 w 8191242"/>
              <a:gd name="connsiteY12910" fmla="*/ 394986 h 5359243"/>
              <a:gd name="connsiteX12911" fmla="*/ 5541378 w 8191242"/>
              <a:gd name="connsiteY12911" fmla="*/ 394986 h 5359243"/>
              <a:gd name="connsiteX12912" fmla="*/ 5533633 w 8191242"/>
              <a:gd name="connsiteY12912" fmla="*/ 418947 h 5359243"/>
              <a:gd name="connsiteX12913" fmla="*/ 5587846 w 8191242"/>
              <a:gd name="connsiteY12913" fmla="*/ 506801 h 5359243"/>
              <a:gd name="connsiteX12914" fmla="*/ 5580102 w 8191242"/>
              <a:gd name="connsiteY12914" fmla="*/ 514789 h 5359243"/>
              <a:gd name="connsiteX12915" fmla="*/ 5580102 w 8191242"/>
              <a:gd name="connsiteY12915" fmla="*/ 490828 h 5359243"/>
              <a:gd name="connsiteX12916" fmla="*/ 5564613 w 8191242"/>
              <a:gd name="connsiteY12916" fmla="*/ 522776 h 5359243"/>
              <a:gd name="connsiteX12917" fmla="*/ 5564613 w 8191242"/>
              <a:gd name="connsiteY12917" fmla="*/ 522773 h 5359243"/>
              <a:gd name="connsiteX12918" fmla="*/ 5562678 w 8191242"/>
              <a:gd name="connsiteY12918" fmla="*/ 496819 h 5359243"/>
              <a:gd name="connsiteX12919" fmla="*/ 5572357 w 8191242"/>
              <a:gd name="connsiteY12919" fmla="*/ 482842 h 5359243"/>
              <a:gd name="connsiteX12920" fmla="*/ 5549123 w 8191242"/>
              <a:gd name="connsiteY12920" fmla="*/ 450894 h 5359243"/>
              <a:gd name="connsiteX12921" fmla="*/ 5533633 w 8191242"/>
              <a:gd name="connsiteY12921" fmla="*/ 466867 h 5359243"/>
              <a:gd name="connsiteX12922" fmla="*/ 5541378 w 8191242"/>
              <a:gd name="connsiteY12922" fmla="*/ 442905 h 5359243"/>
              <a:gd name="connsiteX12923" fmla="*/ 5532665 w 8191242"/>
              <a:gd name="connsiteY12923" fmla="*/ 440910 h 5359243"/>
              <a:gd name="connsiteX12924" fmla="*/ 5521976 w 8191242"/>
              <a:gd name="connsiteY12924" fmla="*/ 448260 h 5359243"/>
              <a:gd name="connsiteX12925" fmla="*/ 5522017 w 8191242"/>
              <a:gd name="connsiteY12925" fmla="*/ 444904 h 5359243"/>
              <a:gd name="connsiteX12926" fmla="*/ 5541378 w 8191242"/>
              <a:gd name="connsiteY12926" fmla="*/ 426933 h 5359243"/>
              <a:gd name="connsiteX12927" fmla="*/ 5525888 w 8191242"/>
              <a:gd name="connsiteY12927" fmla="*/ 418947 h 5359243"/>
              <a:gd name="connsiteX12928" fmla="*/ 5525888 w 8191242"/>
              <a:gd name="connsiteY12928" fmla="*/ 394986 h 5359243"/>
              <a:gd name="connsiteX12929" fmla="*/ 5250950 w 8191242"/>
              <a:gd name="connsiteY12929" fmla="*/ 394983 h 5359243"/>
              <a:gd name="connsiteX12930" fmla="*/ 5226661 w 8191242"/>
              <a:gd name="connsiteY12930" fmla="*/ 402728 h 5359243"/>
              <a:gd name="connsiteX12931" fmla="*/ 5250950 w 8191242"/>
              <a:gd name="connsiteY12931" fmla="*/ 394983 h 5359243"/>
              <a:gd name="connsiteX12932" fmla="*/ 4727212 w 8191242"/>
              <a:gd name="connsiteY12932" fmla="*/ 394983 h 5359243"/>
              <a:gd name="connsiteX12933" fmla="*/ 4735926 w 8191242"/>
              <a:gd name="connsiteY12933" fmla="*/ 418218 h 5359243"/>
              <a:gd name="connsiteX12934" fmla="*/ 4727212 w 8191242"/>
              <a:gd name="connsiteY12934" fmla="*/ 410472 h 5359243"/>
              <a:gd name="connsiteX12935" fmla="*/ 4701073 w 8191242"/>
              <a:gd name="connsiteY12935" fmla="*/ 418218 h 5359243"/>
              <a:gd name="connsiteX12936" fmla="*/ 4727212 w 8191242"/>
              <a:gd name="connsiteY12936" fmla="*/ 394983 h 5359243"/>
              <a:gd name="connsiteX12937" fmla="*/ 4146838 w 8191242"/>
              <a:gd name="connsiteY12937" fmla="*/ 394983 h 5359243"/>
              <a:gd name="connsiteX12938" fmla="*/ 4097464 w 8191242"/>
              <a:gd name="connsiteY12938" fmla="*/ 410472 h 5359243"/>
              <a:gd name="connsiteX12939" fmla="*/ 4146838 w 8191242"/>
              <a:gd name="connsiteY12939" fmla="*/ 394983 h 5359243"/>
              <a:gd name="connsiteX12940" fmla="*/ 3144376 w 8191242"/>
              <a:gd name="connsiteY12940" fmla="*/ 394983 h 5359243"/>
              <a:gd name="connsiteX12941" fmla="*/ 3144376 w 8191242"/>
              <a:gd name="connsiteY12941" fmla="*/ 425962 h 5359243"/>
              <a:gd name="connsiteX12942" fmla="*/ 3121142 w 8191242"/>
              <a:gd name="connsiteY12942" fmla="*/ 410472 h 5359243"/>
              <a:gd name="connsiteX12943" fmla="*/ 3144376 w 8191242"/>
              <a:gd name="connsiteY12943" fmla="*/ 394983 h 5359243"/>
              <a:gd name="connsiteX12944" fmla="*/ 4198872 w 8191242"/>
              <a:gd name="connsiteY12944" fmla="*/ 394017 h 5359243"/>
              <a:gd name="connsiteX12945" fmla="*/ 4209279 w 8191242"/>
              <a:gd name="connsiteY12945" fmla="*/ 394986 h 5359243"/>
              <a:gd name="connsiteX12946" fmla="*/ 4186044 w 8191242"/>
              <a:gd name="connsiteY12946" fmla="*/ 418219 h 5359243"/>
              <a:gd name="connsiteX12947" fmla="*/ 4170555 w 8191242"/>
              <a:gd name="connsiteY12947" fmla="*/ 402731 h 5359243"/>
              <a:gd name="connsiteX12948" fmla="*/ 4198872 w 8191242"/>
              <a:gd name="connsiteY12948" fmla="*/ 394017 h 5359243"/>
              <a:gd name="connsiteX12949" fmla="*/ 5573133 w 8191242"/>
              <a:gd name="connsiteY12949" fmla="*/ 387563 h 5359243"/>
              <a:gd name="connsiteX12950" fmla="*/ 5597528 w 8191242"/>
              <a:gd name="connsiteY12950" fmla="*/ 435968 h 5359243"/>
              <a:gd name="connsiteX12951" fmla="*/ 5613794 w 8191242"/>
              <a:gd name="connsiteY12951" fmla="*/ 460171 h 5359243"/>
              <a:gd name="connsiteX12952" fmla="*/ 5621926 w 8191242"/>
              <a:gd name="connsiteY12952" fmla="*/ 452104 h 5359243"/>
              <a:gd name="connsiteX12953" fmla="*/ 5621926 w 8191242"/>
              <a:gd name="connsiteY12953" fmla="*/ 403699 h 5359243"/>
              <a:gd name="connsiteX12954" fmla="*/ 5631607 w 8191242"/>
              <a:gd name="connsiteY12954" fmla="*/ 438281 h 5359243"/>
              <a:gd name="connsiteX12955" fmla="*/ 5628802 w 8191242"/>
              <a:gd name="connsiteY12955" fmla="*/ 441081 h 5359243"/>
              <a:gd name="connsiteX12956" fmla="*/ 5632023 w 8191242"/>
              <a:gd name="connsiteY12956" fmla="*/ 441185 h 5359243"/>
              <a:gd name="connsiteX12957" fmla="*/ 5630056 w 8191242"/>
              <a:gd name="connsiteY12957" fmla="*/ 476307 h 5359243"/>
              <a:gd name="connsiteX12958" fmla="*/ 5605661 w 8191242"/>
              <a:gd name="connsiteY12958" fmla="*/ 476307 h 5359243"/>
              <a:gd name="connsiteX12959" fmla="*/ 5589396 w 8191242"/>
              <a:gd name="connsiteY12959" fmla="*/ 427901 h 5359243"/>
              <a:gd name="connsiteX12960" fmla="*/ 5581265 w 8191242"/>
              <a:gd name="connsiteY12960" fmla="*/ 395632 h 5359243"/>
              <a:gd name="connsiteX12961" fmla="*/ 5581265 w 8191242"/>
              <a:gd name="connsiteY12961" fmla="*/ 419835 h 5359243"/>
              <a:gd name="connsiteX12962" fmla="*/ 5573133 w 8191242"/>
              <a:gd name="connsiteY12962" fmla="*/ 387563 h 5359243"/>
              <a:gd name="connsiteX12963" fmla="*/ 4348685 w 8191242"/>
              <a:gd name="connsiteY12963" fmla="*/ 387238 h 5359243"/>
              <a:gd name="connsiteX12964" fmla="*/ 4356430 w 8191242"/>
              <a:gd name="connsiteY12964" fmla="*/ 410472 h 5359243"/>
              <a:gd name="connsiteX12965" fmla="*/ 4340940 w 8191242"/>
              <a:gd name="connsiteY12965" fmla="*/ 394983 h 5359243"/>
              <a:gd name="connsiteX12966" fmla="*/ 4348685 w 8191242"/>
              <a:gd name="connsiteY12966" fmla="*/ 387238 h 5359243"/>
              <a:gd name="connsiteX12967" fmla="*/ 4218567 w 8191242"/>
              <a:gd name="connsiteY12967" fmla="*/ 385182 h 5359243"/>
              <a:gd name="connsiteX12968" fmla="*/ 4223196 w 8191242"/>
              <a:gd name="connsiteY12968" fmla="*/ 386272 h 5359243"/>
              <a:gd name="connsiteX12969" fmla="*/ 4241709 w 8191242"/>
              <a:gd name="connsiteY12969" fmla="*/ 394986 h 5359243"/>
              <a:gd name="connsiteX12970" fmla="*/ 4217024 w 8191242"/>
              <a:gd name="connsiteY12970" fmla="*/ 394986 h 5359243"/>
              <a:gd name="connsiteX12971" fmla="*/ 4218567 w 8191242"/>
              <a:gd name="connsiteY12971" fmla="*/ 385182 h 5359243"/>
              <a:gd name="connsiteX12972" fmla="*/ 4699916 w 8191242"/>
              <a:gd name="connsiteY12972" fmla="*/ 373141 h 5359243"/>
              <a:gd name="connsiteX12973" fmla="*/ 4636917 w 8191242"/>
              <a:gd name="connsiteY12973" fmla="*/ 410475 h 5359243"/>
              <a:gd name="connsiteX12974" fmla="*/ 4565539 w 8191242"/>
              <a:gd name="connsiteY12974" fmla="*/ 425965 h 5359243"/>
              <a:gd name="connsiteX12975" fmla="*/ 4565539 w 8191242"/>
              <a:gd name="connsiteY12975" fmla="*/ 402731 h 5359243"/>
              <a:gd name="connsiteX12976" fmla="*/ 4613793 w 8191242"/>
              <a:gd name="connsiteY12976" fmla="*/ 387241 h 5359243"/>
              <a:gd name="connsiteX12977" fmla="*/ 4629879 w 8191242"/>
              <a:gd name="connsiteY12977" fmla="*/ 402731 h 5359243"/>
              <a:gd name="connsiteX12978" fmla="*/ 4629879 w 8191242"/>
              <a:gd name="connsiteY12978" fmla="*/ 387241 h 5359243"/>
              <a:gd name="connsiteX12979" fmla="*/ 4693213 w 8191242"/>
              <a:gd name="connsiteY12979" fmla="*/ 374656 h 5359243"/>
              <a:gd name="connsiteX12980" fmla="*/ 3258331 w 8191242"/>
              <a:gd name="connsiteY12980" fmla="*/ 371873 h 5359243"/>
              <a:gd name="connsiteX12981" fmla="*/ 3299268 w 8191242"/>
              <a:gd name="connsiteY12981" fmla="*/ 379496 h 5359243"/>
              <a:gd name="connsiteX12982" fmla="*/ 3266467 w 8191242"/>
              <a:gd name="connsiteY12982" fmla="*/ 387241 h 5359243"/>
              <a:gd name="connsiteX12983" fmla="*/ 4702263 w 8191242"/>
              <a:gd name="connsiteY12983" fmla="*/ 371752 h 5359243"/>
              <a:gd name="connsiteX12984" fmla="*/ 4705669 w 8191242"/>
              <a:gd name="connsiteY12984" fmla="*/ 371841 h 5359243"/>
              <a:gd name="connsiteX12985" fmla="*/ 4699916 w 8191242"/>
              <a:gd name="connsiteY12985" fmla="*/ 373141 h 5359243"/>
              <a:gd name="connsiteX12986" fmla="*/ 4290598 w 8191242"/>
              <a:gd name="connsiteY12986" fmla="*/ 371752 h 5359243"/>
              <a:gd name="connsiteX12987" fmla="*/ 4290598 w 8191242"/>
              <a:gd name="connsiteY12987" fmla="*/ 394986 h 5359243"/>
              <a:gd name="connsiteX12988" fmla="*/ 4267364 w 8191242"/>
              <a:gd name="connsiteY12988" fmla="*/ 394986 h 5359243"/>
              <a:gd name="connsiteX12989" fmla="*/ 4275108 w 8191242"/>
              <a:gd name="connsiteY12989" fmla="*/ 379496 h 5359243"/>
              <a:gd name="connsiteX12990" fmla="*/ 4290598 w 8191242"/>
              <a:gd name="connsiteY12990" fmla="*/ 371752 h 5359243"/>
              <a:gd name="connsiteX12991" fmla="*/ 3258267 w 8191242"/>
              <a:gd name="connsiteY12991" fmla="*/ 371752 h 5359243"/>
              <a:gd name="connsiteX12992" fmla="*/ 3258331 w 8191242"/>
              <a:gd name="connsiteY12992" fmla="*/ 371873 h 5359243"/>
              <a:gd name="connsiteX12993" fmla="*/ 3258071 w 8191242"/>
              <a:gd name="connsiteY12993" fmla="*/ 371825 h 5359243"/>
              <a:gd name="connsiteX12994" fmla="*/ 3254423 w 8191242"/>
              <a:gd name="connsiteY12994" fmla="*/ 371146 h 5359243"/>
              <a:gd name="connsiteX12995" fmla="*/ 3258071 w 8191242"/>
              <a:gd name="connsiteY12995" fmla="*/ 371825 h 5359243"/>
              <a:gd name="connsiteX12996" fmla="*/ 3225466 w 8191242"/>
              <a:gd name="connsiteY12996" fmla="*/ 384336 h 5359243"/>
              <a:gd name="connsiteX12997" fmla="*/ 3192664 w 8191242"/>
              <a:gd name="connsiteY12997" fmla="*/ 402731 h 5359243"/>
              <a:gd name="connsiteX12998" fmla="*/ 3225466 w 8191242"/>
              <a:gd name="connsiteY12998" fmla="*/ 402731 h 5359243"/>
              <a:gd name="connsiteX12999" fmla="*/ 3176262 w 8191242"/>
              <a:gd name="connsiteY12999" fmla="*/ 425965 h 5359243"/>
              <a:gd name="connsiteX13000" fmla="*/ 3184463 w 8191242"/>
              <a:gd name="connsiteY13000" fmla="*/ 402731 h 5359243"/>
              <a:gd name="connsiteX13001" fmla="*/ 3159863 w 8191242"/>
              <a:gd name="connsiteY13001" fmla="*/ 402731 h 5359243"/>
              <a:gd name="connsiteX13002" fmla="*/ 3254423 w 8191242"/>
              <a:gd name="connsiteY13002" fmla="*/ 371146 h 5359243"/>
              <a:gd name="connsiteX13003" fmla="*/ 5721323 w 8191242"/>
              <a:gd name="connsiteY13003" fmla="*/ 370660 h 5359243"/>
              <a:gd name="connsiteX13004" fmla="*/ 5727253 w 8191242"/>
              <a:gd name="connsiteY13004" fmla="*/ 371749 h 5359243"/>
              <a:gd name="connsiteX13005" fmla="*/ 5711763 w 8191242"/>
              <a:gd name="connsiteY13005" fmla="*/ 402728 h 5359243"/>
              <a:gd name="connsiteX13006" fmla="*/ 5696273 w 8191242"/>
              <a:gd name="connsiteY13006" fmla="*/ 371749 h 5359243"/>
              <a:gd name="connsiteX13007" fmla="*/ 5721323 w 8191242"/>
              <a:gd name="connsiteY13007" fmla="*/ 370660 h 5359243"/>
              <a:gd name="connsiteX13008" fmla="*/ 4817355 w 8191242"/>
              <a:gd name="connsiteY13008" fmla="*/ 367879 h 5359243"/>
              <a:gd name="connsiteX13009" fmla="*/ 4840478 w 8191242"/>
              <a:gd name="connsiteY13009" fmla="*/ 371752 h 5359243"/>
              <a:gd name="connsiteX13010" fmla="*/ 4760050 w 8191242"/>
              <a:gd name="connsiteY13010" fmla="*/ 394986 h 5359243"/>
              <a:gd name="connsiteX13011" fmla="*/ 4768092 w 8191242"/>
              <a:gd name="connsiteY13011" fmla="*/ 410475 h 5359243"/>
              <a:gd name="connsiteX13012" fmla="*/ 4792222 w 8191242"/>
              <a:gd name="connsiteY13012" fmla="*/ 402731 h 5359243"/>
              <a:gd name="connsiteX13013" fmla="*/ 4735923 w 8191242"/>
              <a:gd name="connsiteY13013" fmla="*/ 418219 h 5359243"/>
              <a:gd name="connsiteX13014" fmla="*/ 4760050 w 8191242"/>
              <a:gd name="connsiteY13014" fmla="*/ 418219 h 5359243"/>
              <a:gd name="connsiteX13015" fmla="*/ 4752008 w 8191242"/>
              <a:gd name="connsiteY13015" fmla="*/ 394986 h 5359243"/>
              <a:gd name="connsiteX13016" fmla="*/ 4735923 w 8191242"/>
              <a:gd name="connsiteY13016" fmla="*/ 402731 h 5359243"/>
              <a:gd name="connsiteX13017" fmla="*/ 4817355 w 8191242"/>
              <a:gd name="connsiteY13017" fmla="*/ 367879 h 5359243"/>
              <a:gd name="connsiteX13018" fmla="*/ 6040980 w 8191242"/>
              <a:gd name="connsiteY13018" fmla="*/ 361319 h 5359243"/>
              <a:gd name="connsiteX13019" fmla="*/ 6040914 w 8191242"/>
              <a:gd name="connsiteY13019" fmla="*/ 361855 h 5359243"/>
              <a:gd name="connsiteX13020" fmla="*/ 6040694 w 8191242"/>
              <a:gd name="connsiteY13020" fmla="*/ 361338 h 5359243"/>
              <a:gd name="connsiteX13021" fmla="*/ 4935050 w 8191242"/>
              <a:gd name="connsiteY13021" fmla="*/ 358488 h 5359243"/>
              <a:gd name="connsiteX13022" fmla="*/ 4945034 w 8191242"/>
              <a:gd name="connsiteY13022" fmla="*/ 370202 h 5359243"/>
              <a:gd name="connsiteX13023" fmla="*/ 4927995 w 8191242"/>
              <a:gd name="connsiteY13023" fmla="*/ 370202 h 5359243"/>
              <a:gd name="connsiteX13024" fmla="*/ 4919475 w 8191242"/>
              <a:gd name="connsiteY13024" fmla="*/ 387241 h 5359243"/>
              <a:gd name="connsiteX13025" fmla="*/ 4922671 w 8191242"/>
              <a:gd name="connsiteY13025" fmla="*/ 359552 h 5359243"/>
              <a:gd name="connsiteX13026" fmla="*/ 4935050 w 8191242"/>
              <a:gd name="connsiteY13026" fmla="*/ 358488 h 5359243"/>
              <a:gd name="connsiteX13027" fmla="*/ 4878849 w 8191242"/>
              <a:gd name="connsiteY13027" fmla="*/ 356262 h 5359243"/>
              <a:gd name="connsiteX13028" fmla="*/ 4886947 w 8191242"/>
              <a:gd name="connsiteY13028" fmla="*/ 379496 h 5359243"/>
              <a:gd name="connsiteX13029" fmla="*/ 4870752 w 8191242"/>
              <a:gd name="connsiteY13029" fmla="*/ 394986 h 5359243"/>
              <a:gd name="connsiteX13030" fmla="*/ 4862656 w 8191242"/>
              <a:gd name="connsiteY13030" fmla="*/ 379496 h 5359243"/>
              <a:gd name="connsiteX13031" fmla="*/ 4805977 w 8191242"/>
              <a:gd name="connsiteY13031" fmla="*/ 410475 h 5359243"/>
              <a:gd name="connsiteX13032" fmla="*/ 4878849 w 8191242"/>
              <a:gd name="connsiteY13032" fmla="*/ 356262 h 5359243"/>
              <a:gd name="connsiteX13033" fmla="*/ 4774646 w 8191242"/>
              <a:gd name="connsiteY13033" fmla="*/ 356262 h 5359243"/>
              <a:gd name="connsiteX13034" fmla="*/ 4738455 w 8191242"/>
              <a:gd name="connsiteY13034" fmla="*/ 372720 h 5359243"/>
              <a:gd name="connsiteX13035" fmla="*/ 4705669 w 8191242"/>
              <a:gd name="connsiteY13035" fmla="*/ 371841 h 5359243"/>
              <a:gd name="connsiteX13036" fmla="*/ 4976011 w 8191242"/>
              <a:gd name="connsiteY13036" fmla="*/ 345611 h 5359243"/>
              <a:gd name="connsiteX13037" fmla="*/ 4968266 w 8191242"/>
              <a:gd name="connsiteY13037" fmla="*/ 371752 h 5359243"/>
              <a:gd name="connsiteX13038" fmla="*/ 4945032 w 8191242"/>
              <a:gd name="connsiteY13038" fmla="*/ 363038 h 5359243"/>
              <a:gd name="connsiteX13039" fmla="*/ 4976011 w 8191242"/>
              <a:gd name="connsiteY13039" fmla="*/ 345611 h 5359243"/>
              <a:gd name="connsiteX13040" fmla="*/ 3322505 w 8191242"/>
              <a:gd name="connsiteY13040" fmla="*/ 344643 h 5359243"/>
              <a:gd name="connsiteX13041" fmla="*/ 3276036 w 8191242"/>
              <a:gd name="connsiteY13041" fmla="*/ 362716 h 5359243"/>
              <a:gd name="connsiteX13042" fmla="*/ 3322505 w 8191242"/>
              <a:gd name="connsiteY13042" fmla="*/ 344643 h 5359243"/>
              <a:gd name="connsiteX13043" fmla="*/ 5007424 w 8191242"/>
              <a:gd name="connsiteY13043" fmla="*/ 340218 h 5359243"/>
              <a:gd name="connsiteX13044" fmla="*/ 5009202 w 8191242"/>
              <a:gd name="connsiteY13044" fmla="*/ 347227 h 5359243"/>
              <a:gd name="connsiteX13045" fmla="*/ 5002978 w 8191242"/>
              <a:gd name="connsiteY13045" fmla="*/ 343138 h 5359243"/>
              <a:gd name="connsiteX13046" fmla="*/ 5006436 w 8191242"/>
              <a:gd name="connsiteY13046" fmla="*/ 336326 h 5359243"/>
              <a:gd name="connsiteX13047" fmla="*/ 5009202 w 8191242"/>
              <a:gd name="connsiteY13047" fmla="*/ 339050 h 5359243"/>
              <a:gd name="connsiteX13048" fmla="*/ 5007424 w 8191242"/>
              <a:gd name="connsiteY13048" fmla="*/ 340218 h 5359243"/>
              <a:gd name="connsiteX13049" fmla="*/ 3861640 w 8191242"/>
              <a:gd name="connsiteY13049" fmla="*/ 334320 h 5359243"/>
              <a:gd name="connsiteX13050" fmla="*/ 3872383 w 8191242"/>
              <a:gd name="connsiteY13050" fmla="*/ 345712 h 5359243"/>
              <a:gd name="connsiteX13051" fmla="*/ 3241526 w 8191242"/>
              <a:gd name="connsiteY13051" fmla="*/ 546007 h 5359243"/>
              <a:gd name="connsiteX13052" fmla="*/ 3273878 w 8191242"/>
              <a:gd name="connsiteY13052" fmla="*/ 529983 h 5359243"/>
              <a:gd name="connsiteX13053" fmla="*/ 3508428 w 8191242"/>
              <a:gd name="connsiteY13053" fmla="*/ 449865 h 5359243"/>
              <a:gd name="connsiteX13054" fmla="*/ 3840031 w 8191242"/>
              <a:gd name="connsiteY13054" fmla="*/ 353722 h 5359243"/>
              <a:gd name="connsiteX13055" fmla="*/ 3840031 w 8191242"/>
              <a:gd name="connsiteY13055" fmla="*/ 337699 h 5359243"/>
              <a:gd name="connsiteX13056" fmla="*/ 3861640 w 8191242"/>
              <a:gd name="connsiteY13056" fmla="*/ 334320 h 5359243"/>
              <a:gd name="connsiteX13057" fmla="*/ 6033169 w 8191242"/>
              <a:gd name="connsiteY13057" fmla="*/ 330015 h 5359243"/>
              <a:gd name="connsiteX13058" fmla="*/ 6056403 w 8191242"/>
              <a:gd name="connsiteY13058" fmla="*/ 353893 h 5359243"/>
              <a:gd name="connsiteX13059" fmla="*/ 6047690 w 8191242"/>
              <a:gd name="connsiteY13059" fmla="*/ 360860 h 5359243"/>
              <a:gd name="connsiteX13060" fmla="*/ 6040980 w 8191242"/>
              <a:gd name="connsiteY13060" fmla="*/ 361319 h 5359243"/>
              <a:gd name="connsiteX13061" fmla="*/ 6042851 w 8191242"/>
              <a:gd name="connsiteY13061" fmla="*/ 345934 h 5359243"/>
              <a:gd name="connsiteX13062" fmla="*/ 6033169 w 8191242"/>
              <a:gd name="connsiteY13062" fmla="*/ 330015 h 5359243"/>
              <a:gd name="connsiteX13063" fmla="*/ 4387409 w 8191242"/>
              <a:gd name="connsiteY13063" fmla="*/ 329154 h 5359243"/>
              <a:gd name="connsiteX13064" fmla="*/ 4402899 w 8191242"/>
              <a:gd name="connsiteY13064" fmla="*/ 355293 h 5359243"/>
              <a:gd name="connsiteX13065" fmla="*/ 4387409 w 8191242"/>
              <a:gd name="connsiteY13065" fmla="*/ 364006 h 5359243"/>
              <a:gd name="connsiteX13066" fmla="*/ 4395153 w 8191242"/>
              <a:gd name="connsiteY13066" fmla="*/ 346580 h 5359243"/>
              <a:gd name="connsiteX13067" fmla="*/ 4379664 w 8191242"/>
              <a:gd name="connsiteY13067" fmla="*/ 346580 h 5359243"/>
              <a:gd name="connsiteX13068" fmla="*/ 4387409 w 8191242"/>
              <a:gd name="connsiteY13068" fmla="*/ 329154 h 5359243"/>
              <a:gd name="connsiteX13069" fmla="*/ 4994681 w 8191242"/>
              <a:gd name="connsiteY13069" fmla="*/ 326532 h 5359243"/>
              <a:gd name="connsiteX13070" fmla="*/ 5000904 w 8191242"/>
              <a:gd name="connsiteY13070" fmla="*/ 330876 h 5359243"/>
              <a:gd name="connsiteX13071" fmla="*/ 4984309 w 8191242"/>
              <a:gd name="connsiteY13071" fmla="*/ 347227 h 5359243"/>
              <a:gd name="connsiteX13072" fmla="*/ 5000904 w 8191242"/>
              <a:gd name="connsiteY13072" fmla="*/ 355401 h 5359243"/>
              <a:gd name="connsiteX13073" fmla="*/ 4976011 w 8191242"/>
              <a:gd name="connsiteY13073" fmla="*/ 347227 h 5359243"/>
              <a:gd name="connsiteX13074" fmla="*/ 4994681 w 8191242"/>
              <a:gd name="connsiteY13074" fmla="*/ 326532 h 5359243"/>
              <a:gd name="connsiteX13075" fmla="*/ 3909533 w 8191242"/>
              <a:gd name="connsiteY13075" fmla="*/ 321772 h 5359243"/>
              <a:gd name="connsiteX13076" fmla="*/ 3918852 w 8191242"/>
              <a:gd name="connsiteY13076" fmla="*/ 329154 h 5359243"/>
              <a:gd name="connsiteX13077" fmla="*/ 3880128 w 8191242"/>
              <a:gd name="connsiteY13077" fmla="*/ 344643 h 5359243"/>
              <a:gd name="connsiteX13078" fmla="*/ 3896586 w 8191242"/>
              <a:gd name="connsiteY13078" fmla="*/ 322377 h 5359243"/>
              <a:gd name="connsiteX13079" fmla="*/ 3909533 w 8191242"/>
              <a:gd name="connsiteY13079" fmla="*/ 321772 h 5359243"/>
              <a:gd name="connsiteX13080" fmla="*/ 4945034 w 8191242"/>
              <a:gd name="connsiteY13080" fmla="*/ 321409 h 5359243"/>
              <a:gd name="connsiteX13081" fmla="*/ 4894692 w 8191242"/>
              <a:gd name="connsiteY13081" fmla="*/ 344643 h 5359243"/>
              <a:gd name="connsiteX13082" fmla="*/ 4945034 w 8191242"/>
              <a:gd name="connsiteY13082" fmla="*/ 321409 h 5359243"/>
              <a:gd name="connsiteX13083" fmla="*/ 4846931 w 8191242"/>
              <a:gd name="connsiteY13083" fmla="*/ 321409 h 5359243"/>
              <a:gd name="connsiteX13084" fmla="*/ 4821760 w 8191242"/>
              <a:gd name="connsiteY13084" fmla="*/ 336899 h 5359243"/>
              <a:gd name="connsiteX13085" fmla="*/ 4846931 w 8191242"/>
              <a:gd name="connsiteY13085" fmla="*/ 321409 h 5359243"/>
              <a:gd name="connsiteX13086" fmla="*/ 4429038 w 8191242"/>
              <a:gd name="connsiteY13086" fmla="*/ 321409 h 5359243"/>
              <a:gd name="connsiteX13087" fmla="*/ 4420324 w 8191242"/>
              <a:gd name="connsiteY13087" fmla="*/ 356262 h 5359243"/>
              <a:gd name="connsiteX13088" fmla="*/ 4402899 w 8191242"/>
              <a:gd name="connsiteY13088" fmla="*/ 330122 h 5359243"/>
              <a:gd name="connsiteX13089" fmla="*/ 4429038 w 8191242"/>
              <a:gd name="connsiteY13089" fmla="*/ 321409 h 5359243"/>
              <a:gd name="connsiteX13090" fmla="*/ 5999907 w 8191242"/>
              <a:gd name="connsiteY13090" fmla="*/ 316923 h 5359243"/>
              <a:gd name="connsiteX13091" fmla="*/ 6004732 w 8191242"/>
              <a:gd name="connsiteY13091" fmla="*/ 318323 h 5359243"/>
              <a:gd name="connsiteX13092" fmla="*/ 6025424 w 8191242"/>
              <a:gd name="connsiteY13092" fmla="*/ 369814 h 5359243"/>
              <a:gd name="connsiteX13093" fmla="*/ 6035228 w 8191242"/>
              <a:gd name="connsiteY13093" fmla="*/ 348546 h 5359243"/>
              <a:gd name="connsiteX13094" fmla="*/ 6040694 w 8191242"/>
              <a:gd name="connsiteY13094" fmla="*/ 361338 h 5359243"/>
              <a:gd name="connsiteX13095" fmla="*/ 6033169 w 8191242"/>
              <a:gd name="connsiteY13095" fmla="*/ 361855 h 5359243"/>
              <a:gd name="connsiteX13096" fmla="*/ 6040914 w 8191242"/>
              <a:gd name="connsiteY13096" fmla="*/ 401655 h 5359243"/>
              <a:gd name="connsiteX13097" fmla="*/ 6017680 w 8191242"/>
              <a:gd name="connsiteY13097" fmla="*/ 377774 h 5359243"/>
              <a:gd name="connsiteX13098" fmla="*/ 6017680 w 8191242"/>
              <a:gd name="connsiteY13098" fmla="*/ 353893 h 5359243"/>
              <a:gd name="connsiteX13099" fmla="*/ 6009935 w 8191242"/>
              <a:gd name="connsiteY13099" fmla="*/ 369814 h 5359243"/>
              <a:gd name="connsiteX13100" fmla="*/ 6002190 w 8191242"/>
              <a:gd name="connsiteY13100" fmla="*/ 361855 h 5359243"/>
              <a:gd name="connsiteX13101" fmla="*/ 5994445 w 8191242"/>
              <a:gd name="connsiteY13101" fmla="*/ 322056 h 5359243"/>
              <a:gd name="connsiteX13102" fmla="*/ 5999907 w 8191242"/>
              <a:gd name="connsiteY13102" fmla="*/ 316923 h 5359243"/>
              <a:gd name="connsiteX13103" fmla="*/ 6367921 w 8191242"/>
              <a:gd name="connsiteY13103" fmla="*/ 316084 h 5359243"/>
              <a:gd name="connsiteX13104" fmla="*/ 6381686 w 8191242"/>
              <a:gd name="connsiteY13104" fmla="*/ 329154 h 5359243"/>
              <a:gd name="connsiteX13105" fmla="*/ 6331344 w 8191242"/>
              <a:gd name="connsiteY13105" fmla="*/ 329154 h 5359243"/>
              <a:gd name="connsiteX13106" fmla="*/ 6367921 w 8191242"/>
              <a:gd name="connsiteY13106" fmla="*/ 316084 h 5359243"/>
              <a:gd name="connsiteX13107" fmla="*/ 6056406 w 8191242"/>
              <a:gd name="connsiteY13107" fmla="*/ 313664 h 5359243"/>
              <a:gd name="connsiteX13108" fmla="*/ 6056406 w 8191242"/>
              <a:gd name="connsiteY13108" fmla="*/ 379496 h 5359243"/>
              <a:gd name="connsiteX13109" fmla="*/ 6064150 w 8191242"/>
              <a:gd name="connsiteY13109" fmla="*/ 338350 h 5359243"/>
              <a:gd name="connsiteX13110" fmla="*/ 6048661 w 8191242"/>
              <a:gd name="connsiteY13110" fmla="*/ 338350 h 5359243"/>
              <a:gd name="connsiteX13111" fmla="*/ 6056406 w 8191242"/>
              <a:gd name="connsiteY13111" fmla="*/ 313664 h 5359243"/>
              <a:gd name="connsiteX13112" fmla="*/ 3434803 w 8191242"/>
              <a:gd name="connsiteY13112" fmla="*/ 306403 h 5359243"/>
              <a:gd name="connsiteX13113" fmla="*/ 3418667 w 8191242"/>
              <a:gd name="connsiteY13113" fmla="*/ 347549 h 5359243"/>
              <a:gd name="connsiteX13114" fmla="*/ 3370262 w 8191242"/>
              <a:gd name="connsiteY13114" fmla="*/ 364006 h 5359243"/>
              <a:gd name="connsiteX13115" fmla="*/ 3378329 w 8191242"/>
              <a:gd name="connsiteY13115" fmla="*/ 347549 h 5359243"/>
              <a:gd name="connsiteX13116" fmla="*/ 3337993 w 8191242"/>
              <a:gd name="connsiteY13116" fmla="*/ 347549 h 5359243"/>
              <a:gd name="connsiteX13117" fmla="*/ 3434803 w 8191242"/>
              <a:gd name="connsiteY13117" fmla="*/ 306403 h 5359243"/>
              <a:gd name="connsiteX13118" fmla="*/ 6443642 w 8191242"/>
              <a:gd name="connsiteY13118" fmla="*/ 305920 h 5359243"/>
              <a:gd name="connsiteX13119" fmla="*/ 6451386 w 8191242"/>
              <a:gd name="connsiteY13119" fmla="*/ 329154 h 5359243"/>
              <a:gd name="connsiteX13120" fmla="*/ 6381683 w 8191242"/>
              <a:gd name="connsiteY13120" fmla="*/ 321409 h 5359243"/>
              <a:gd name="connsiteX13121" fmla="*/ 6443642 w 8191242"/>
              <a:gd name="connsiteY13121" fmla="*/ 305920 h 5359243"/>
              <a:gd name="connsiteX13122" fmla="*/ 6477721 w 8191242"/>
              <a:gd name="connsiteY13122" fmla="*/ 298175 h 5359243"/>
              <a:gd name="connsiteX13123" fmla="*/ 6443642 w 8191242"/>
              <a:gd name="connsiteY13123" fmla="*/ 305920 h 5359243"/>
              <a:gd name="connsiteX13124" fmla="*/ 6477721 w 8191242"/>
              <a:gd name="connsiteY13124" fmla="*/ 298175 h 5359243"/>
              <a:gd name="connsiteX13125" fmla="*/ 5009202 w 8191242"/>
              <a:gd name="connsiteY13125" fmla="*/ 298175 h 5359243"/>
              <a:gd name="connsiteX13126" fmla="*/ 5000904 w 8191242"/>
              <a:gd name="connsiteY13126" fmla="*/ 314525 h 5359243"/>
              <a:gd name="connsiteX13127" fmla="*/ 5034097 w 8191242"/>
              <a:gd name="connsiteY13127" fmla="*/ 314525 h 5359243"/>
              <a:gd name="connsiteX13128" fmla="*/ 5034097 w 8191242"/>
              <a:gd name="connsiteY13128" fmla="*/ 347227 h 5359243"/>
              <a:gd name="connsiteX13129" fmla="*/ 5025799 w 8191242"/>
              <a:gd name="connsiteY13129" fmla="*/ 330876 h 5359243"/>
              <a:gd name="connsiteX13130" fmla="*/ 5009202 w 8191242"/>
              <a:gd name="connsiteY13130" fmla="*/ 322699 h 5359243"/>
              <a:gd name="connsiteX13131" fmla="*/ 5006092 w 8191242"/>
              <a:gd name="connsiteY13131" fmla="*/ 334962 h 5359243"/>
              <a:gd name="connsiteX13132" fmla="*/ 5006436 w 8191242"/>
              <a:gd name="connsiteY13132" fmla="*/ 336326 h 5359243"/>
              <a:gd name="connsiteX13133" fmla="*/ 5000904 w 8191242"/>
              <a:gd name="connsiteY13133" fmla="*/ 330876 h 5359243"/>
              <a:gd name="connsiteX13134" fmla="*/ 4992605 w 8191242"/>
              <a:gd name="connsiteY13134" fmla="*/ 306349 h 5359243"/>
              <a:gd name="connsiteX13135" fmla="*/ 5009202 w 8191242"/>
              <a:gd name="connsiteY13135" fmla="*/ 298175 h 5359243"/>
              <a:gd name="connsiteX13136" fmla="*/ 4491961 w 8191242"/>
              <a:gd name="connsiteY13136" fmla="*/ 298175 h 5359243"/>
              <a:gd name="connsiteX13137" fmla="*/ 4499707 w 8191242"/>
              <a:gd name="connsiteY13137" fmla="*/ 329154 h 5359243"/>
              <a:gd name="connsiteX13138" fmla="*/ 4484217 w 8191242"/>
              <a:gd name="connsiteY13138" fmla="*/ 313664 h 5359243"/>
              <a:gd name="connsiteX13139" fmla="*/ 4491961 w 8191242"/>
              <a:gd name="connsiteY13139" fmla="*/ 298175 h 5359243"/>
              <a:gd name="connsiteX13140" fmla="*/ 6517218 w 8191242"/>
              <a:gd name="connsiteY13140" fmla="*/ 290430 h 5359243"/>
              <a:gd name="connsiteX13141" fmla="*/ 6493984 w 8191242"/>
              <a:gd name="connsiteY13141" fmla="*/ 321409 h 5359243"/>
              <a:gd name="connsiteX13142" fmla="*/ 6517218 w 8191242"/>
              <a:gd name="connsiteY13142" fmla="*/ 290430 h 5359243"/>
              <a:gd name="connsiteX13143" fmla="*/ 6517218 w 8191242"/>
              <a:gd name="connsiteY13143" fmla="*/ 290430 h 5359243"/>
              <a:gd name="connsiteX13144" fmla="*/ 6575305 w 8191242"/>
              <a:gd name="connsiteY13144" fmla="*/ 290430 h 5359243"/>
              <a:gd name="connsiteX13145" fmla="*/ 6525516 w 8191242"/>
              <a:gd name="connsiteY13145" fmla="*/ 313664 h 5359243"/>
              <a:gd name="connsiteX13146" fmla="*/ 6517218 w 8191242"/>
              <a:gd name="connsiteY13146" fmla="*/ 290430 h 5359243"/>
              <a:gd name="connsiteX13147" fmla="*/ 4550051 w 8191242"/>
              <a:gd name="connsiteY13147" fmla="*/ 290430 h 5359243"/>
              <a:gd name="connsiteX13148" fmla="*/ 4550051 w 8191242"/>
              <a:gd name="connsiteY13148" fmla="*/ 313664 h 5359243"/>
              <a:gd name="connsiteX13149" fmla="*/ 4499709 w 8191242"/>
              <a:gd name="connsiteY13149" fmla="*/ 305920 h 5359243"/>
              <a:gd name="connsiteX13150" fmla="*/ 4550051 w 8191242"/>
              <a:gd name="connsiteY13150" fmla="*/ 290430 h 5359243"/>
              <a:gd name="connsiteX13151" fmla="*/ 4015660 w 8191242"/>
              <a:gd name="connsiteY13151" fmla="*/ 290430 h 5359243"/>
              <a:gd name="connsiteX13152" fmla="*/ 3984681 w 8191242"/>
              <a:gd name="connsiteY13152" fmla="*/ 305920 h 5359243"/>
              <a:gd name="connsiteX13153" fmla="*/ 4015660 w 8191242"/>
              <a:gd name="connsiteY13153" fmla="*/ 290430 h 5359243"/>
              <a:gd name="connsiteX13154" fmla="*/ 6590794 w 8191242"/>
              <a:gd name="connsiteY13154" fmla="*/ 282685 h 5359243"/>
              <a:gd name="connsiteX13155" fmla="*/ 6590794 w 8191242"/>
              <a:gd name="connsiteY13155" fmla="*/ 298175 h 5359243"/>
              <a:gd name="connsiteX13156" fmla="*/ 6575305 w 8191242"/>
              <a:gd name="connsiteY13156" fmla="*/ 290430 h 5359243"/>
              <a:gd name="connsiteX13157" fmla="*/ 6590794 w 8191242"/>
              <a:gd name="connsiteY13157" fmla="*/ 282685 h 5359243"/>
              <a:gd name="connsiteX13158" fmla="*/ 5154140 w 8191242"/>
              <a:gd name="connsiteY13158" fmla="*/ 282685 h 5359243"/>
              <a:gd name="connsiteX13159" fmla="*/ 5065074 w 8191242"/>
              <a:gd name="connsiteY13159" fmla="*/ 329154 h 5359243"/>
              <a:gd name="connsiteX13160" fmla="*/ 5154140 w 8191242"/>
              <a:gd name="connsiteY13160" fmla="*/ 282685 h 5359243"/>
              <a:gd name="connsiteX13161" fmla="*/ 3523867 w 8191242"/>
              <a:gd name="connsiteY13161" fmla="*/ 282685 h 5359243"/>
              <a:gd name="connsiteX13162" fmla="*/ 3523867 w 8191242"/>
              <a:gd name="connsiteY13162" fmla="*/ 298175 h 5359243"/>
              <a:gd name="connsiteX13163" fmla="*/ 3539356 w 8191242"/>
              <a:gd name="connsiteY13163" fmla="*/ 298175 h 5359243"/>
              <a:gd name="connsiteX13164" fmla="*/ 3508377 w 8191242"/>
              <a:gd name="connsiteY13164" fmla="*/ 298175 h 5359243"/>
              <a:gd name="connsiteX13165" fmla="*/ 3461908 w 8191242"/>
              <a:gd name="connsiteY13165" fmla="*/ 329154 h 5359243"/>
              <a:gd name="connsiteX13166" fmla="*/ 3461908 w 8191242"/>
              <a:gd name="connsiteY13166" fmla="*/ 298175 h 5359243"/>
              <a:gd name="connsiteX13167" fmla="*/ 3477398 w 8191242"/>
              <a:gd name="connsiteY13167" fmla="*/ 321409 h 5359243"/>
              <a:gd name="connsiteX13168" fmla="*/ 3523867 w 8191242"/>
              <a:gd name="connsiteY13168" fmla="*/ 282685 h 5359243"/>
              <a:gd name="connsiteX13169" fmla="*/ 6354578 w 8191242"/>
              <a:gd name="connsiteY13169" fmla="*/ 255887 h 5359243"/>
              <a:gd name="connsiteX13170" fmla="*/ 6128782 w 8191242"/>
              <a:gd name="connsiteY13170" fmla="*/ 304197 h 5359243"/>
              <a:gd name="connsiteX13171" fmla="*/ 6120718 w 8191242"/>
              <a:gd name="connsiteY13171" fmla="*/ 288095 h 5359243"/>
              <a:gd name="connsiteX13172" fmla="*/ 6120718 w 8191242"/>
              <a:gd name="connsiteY13172" fmla="*/ 320301 h 5359243"/>
              <a:gd name="connsiteX13173" fmla="*/ 6144909 w 8191242"/>
              <a:gd name="connsiteY13173" fmla="*/ 320301 h 5359243"/>
              <a:gd name="connsiteX13174" fmla="*/ 6152973 w 8191242"/>
              <a:gd name="connsiteY13174" fmla="*/ 344458 h 5359243"/>
              <a:gd name="connsiteX13175" fmla="*/ 6136844 w 8191242"/>
              <a:gd name="connsiteY13175" fmla="*/ 336406 h 5359243"/>
              <a:gd name="connsiteX13176" fmla="*/ 6169102 w 8191242"/>
              <a:gd name="connsiteY13176" fmla="*/ 360563 h 5359243"/>
              <a:gd name="connsiteX13177" fmla="*/ 6161037 w 8191242"/>
              <a:gd name="connsiteY13177" fmla="*/ 376666 h 5359243"/>
              <a:gd name="connsiteX13178" fmla="*/ 6164264 w 8191242"/>
              <a:gd name="connsiteY13178" fmla="*/ 379886 h 5359243"/>
              <a:gd name="connsiteX13179" fmla="*/ 6161037 w 8191242"/>
              <a:gd name="connsiteY13179" fmla="*/ 384719 h 5359243"/>
              <a:gd name="connsiteX13180" fmla="*/ 6171118 w 8191242"/>
              <a:gd name="connsiteY13180" fmla="*/ 386731 h 5359243"/>
              <a:gd name="connsiteX13181" fmla="*/ 6185230 w 8191242"/>
              <a:gd name="connsiteY13181" fmla="*/ 400823 h 5359243"/>
              <a:gd name="connsiteX13182" fmla="*/ 6185230 w 8191242"/>
              <a:gd name="connsiteY13182" fmla="*/ 368614 h 5359243"/>
              <a:gd name="connsiteX13183" fmla="*/ 6193294 w 8191242"/>
              <a:gd name="connsiteY13183" fmla="*/ 392770 h 5359243"/>
              <a:gd name="connsiteX13184" fmla="*/ 6209423 w 8191242"/>
              <a:gd name="connsiteY13184" fmla="*/ 400823 h 5359243"/>
              <a:gd name="connsiteX13185" fmla="*/ 6241680 w 8191242"/>
              <a:gd name="connsiteY13185" fmla="*/ 392770 h 5359243"/>
              <a:gd name="connsiteX13186" fmla="*/ 6241680 w 8191242"/>
              <a:gd name="connsiteY13186" fmla="*/ 376666 h 5359243"/>
              <a:gd name="connsiteX13187" fmla="*/ 6217487 w 8191242"/>
              <a:gd name="connsiteY13187" fmla="*/ 360563 h 5359243"/>
              <a:gd name="connsiteX13188" fmla="*/ 6209423 w 8191242"/>
              <a:gd name="connsiteY13188" fmla="*/ 352510 h 5359243"/>
              <a:gd name="connsiteX13189" fmla="*/ 6209423 w 8191242"/>
              <a:gd name="connsiteY13189" fmla="*/ 392770 h 5359243"/>
              <a:gd name="connsiteX13190" fmla="*/ 6201359 w 8191242"/>
              <a:gd name="connsiteY13190" fmla="*/ 360563 h 5359243"/>
              <a:gd name="connsiteX13191" fmla="*/ 6185230 w 8191242"/>
              <a:gd name="connsiteY13191" fmla="*/ 384719 h 5359243"/>
              <a:gd name="connsiteX13192" fmla="*/ 6176158 w 8191242"/>
              <a:gd name="connsiteY13192" fmla="*/ 387739 h 5359243"/>
              <a:gd name="connsiteX13193" fmla="*/ 6171118 w 8191242"/>
              <a:gd name="connsiteY13193" fmla="*/ 386731 h 5359243"/>
              <a:gd name="connsiteX13194" fmla="*/ 6164264 w 8191242"/>
              <a:gd name="connsiteY13194" fmla="*/ 379886 h 5359243"/>
              <a:gd name="connsiteX13195" fmla="*/ 6169102 w 8191242"/>
              <a:gd name="connsiteY13195" fmla="*/ 372639 h 5359243"/>
              <a:gd name="connsiteX13196" fmla="*/ 6177166 w 8191242"/>
              <a:gd name="connsiteY13196" fmla="*/ 360563 h 5359243"/>
              <a:gd name="connsiteX13197" fmla="*/ 6152973 w 8191242"/>
              <a:gd name="connsiteY13197" fmla="*/ 352510 h 5359243"/>
              <a:gd name="connsiteX13198" fmla="*/ 6161037 w 8191242"/>
              <a:gd name="connsiteY13198" fmla="*/ 328354 h 5359243"/>
              <a:gd name="connsiteX13199" fmla="*/ 6177166 w 8191242"/>
              <a:gd name="connsiteY13199" fmla="*/ 352510 h 5359243"/>
              <a:gd name="connsiteX13200" fmla="*/ 6322321 w 8191242"/>
              <a:gd name="connsiteY13200" fmla="*/ 328354 h 5359243"/>
              <a:gd name="connsiteX13201" fmla="*/ 6314256 w 8191242"/>
              <a:gd name="connsiteY13201" fmla="*/ 344458 h 5359243"/>
              <a:gd name="connsiteX13202" fmla="*/ 6298128 w 8191242"/>
              <a:gd name="connsiteY13202" fmla="*/ 336406 h 5359243"/>
              <a:gd name="connsiteX13203" fmla="*/ 6338449 w 8191242"/>
              <a:gd name="connsiteY13203" fmla="*/ 384719 h 5359243"/>
              <a:gd name="connsiteX13204" fmla="*/ 6257809 w 8191242"/>
              <a:gd name="connsiteY13204" fmla="*/ 392770 h 5359243"/>
              <a:gd name="connsiteX13205" fmla="*/ 6064267 w 8191242"/>
              <a:gd name="connsiteY13205" fmla="*/ 433029 h 5359243"/>
              <a:gd name="connsiteX13206" fmla="*/ 6064267 w 8191242"/>
              <a:gd name="connsiteY13206" fmla="*/ 376666 h 5359243"/>
              <a:gd name="connsiteX13207" fmla="*/ 6080396 w 8191242"/>
              <a:gd name="connsiteY13207" fmla="*/ 384719 h 5359243"/>
              <a:gd name="connsiteX13208" fmla="*/ 6080396 w 8191242"/>
              <a:gd name="connsiteY13208" fmla="*/ 344458 h 5359243"/>
              <a:gd name="connsiteX13209" fmla="*/ 6120718 w 8191242"/>
              <a:gd name="connsiteY13209" fmla="*/ 336406 h 5359243"/>
              <a:gd name="connsiteX13210" fmla="*/ 6124265 w 8191242"/>
              <a:gd name="connsiteY13210" fmla="*/ 349866 h 5359243"/>
              <a:gd name="connsiteX13211" fmla="*/ 6127068 w 8191242"/>
              <a:gd name="connsiteY13211" fmla="*/ 357077 h 5359243"/>
              <a:gd name="connsiteX13212" fmla="*/ 6136844 w 8191242"/>
              <a:gd name="connsiteY13212" fmla="*/ 368614 h 5359243"/>
              <a:gd name="connsiteX13213" fmla="*/ 6112653 w 8191242"/>
              <a:gd name="connsiteY13213" fmla="*/ 312250 h 5359243"/>
              <a:gd name="connsiteX13214" fmla="*/ 6104589 w 8191242"/>
              <a:gd name="connsiteY13214" fmla="*/ 328354 h 5359243"/>
              <a:gd name="connsiteX13215" fmla="*/ 6088460 w 8191242"/>
              <a:gd name="connsiteY13215" fmla="*/ 320301 h 5359243"/>
              <a:gd name="connsiteX13216" fmla="*/ 6088460 w 8191242"/>
              <a:gd name="connsiteY13216" fmla="*/ 296148 h 5359243"/>
              <a:gd name="connsiteX13217" fmla="*/ 6112653 w 8191242"/>
              <a:gd name="connsiteY13217" fmla="*/ 304197 h 5359243"/>
              <a:gd name="connsiteX13218" fmla="*/ 6112653 w 8191242"/>
              <a:gd name="connsiteY13218" fmla="*/ 288095 h 5359243"/>
              <a:gd name="connsiteX13219" fmla="*/ 6072332 w 8191242"/>
              <a:gd name="connsiteY13219" fmla="*/ 312250 h 5359243"/>
              <a:gd name="connsiteX13220" fmla="*/ 6064267 w 8191242"/>
              <a:gd name="connsiteY13220" fmla="*/ 288095 h 5359243"/>
              <a:gd name="connsiteX13221" fmla="*/ 6048139 w 8191242"/>
              <a:gd name="connsiteY13221" fmla="*/ 304197 h 5359243"/>
              <a:gd name="connsiteX13222" fmla="*/ 6048139 w 8191242"/>
              <a:gd name="connsiteY13222" fmla="*/ 288095 h 5359243"/>
              <a:gd name="connsiteX13223" fmla="*/ 5951370 w 8191242"/>
              <a:gd name="connsiteY13223" fmla="*/ 312250 h 5359243"/>
              <a:gd name="connsiteX13224" fmla="*/ 5943306 w 8191242"/>
              <a:gd name="connsiteY13224" fmla="*/ 352510 h 5359243"/>
              <a:gd name="connsiteX13225" fmla="*/ 5927177 w 8191242"/>
              <a:gd name="connsiteY13225" fmla="*/ 336406 h 5359243"/>
              <a:gd name="connsiteX13226" fmla="*/ 5943306 w 8191242"/>
              <a:gd name="connsiteY13226" fmla="*/ 376666 h 5359243"/>
              <a:gd name="connsiteX13227" fmla="*/ 5958456 w 8191242"/>
              <a:gd name="connsiteY13227" fmla="*/ 369102 h 5359243"/>
              <a:gd name="connsiteX13228" fmla="*/ 5958569 w 8191242"/>
              <a:gd name="connsiteY13228" fmla="*/ 370917 h 5359243"/>
              <a:gd name="connsiteX13229" fmla="*/ 5956410 w 8191242"/>
              <a:gd name="connsiteY13229" fmla="*/ 376666 h 5359243"/>
              <a:gd name="connsiteX13230" fmla="*/ 5959434 w 8191242"/>
              <a:gd name="connsiteY13230" fmla="*/ 384719 h 5359243"/>
              <a:gd name="connsiteX13231" fmla="*/ 5958569 w 8191242"/>
              <a:gd name="connsiteY13231" fmla="*/ 370917 h 5359243"/>
              <a:gd name="connsiteX13232" fmla="*/ 5959434 w 8191242"/>
              <a:gd name="connsiteY13232" fmla="*/ 368614 h 5359243"/>
              <a:gd name="connsiteX13233" fmla="*/ 5958456 w 8191242"/>
              <a:gd name="connsiteY13233" fmla="*/ 369102 h 5359243"/>
              <a:gd name="connsiteX13234" fmla="*/ 5958427 w 8191242"/>
              <a:gd name="connsiteY13234" fmla="*/ 368614 h 5359243"/>
              <a:gd name="connsiteX13235" fmla="*/ 5951370 w 8191242"/>
              <a:gd name="connsiteY13235" fmla="*/ 352510 h 5359243"/>
              <a:gd name="connsiteX13236" fmla="*/ 5991689 w 8191242"/>
              <a:gd name="connsiteY13236" fmla="*/ 352510 h 5359243"/>
              <a:gd name="connsiteX13237" fmla="*/ 6007817 w 8191242"/>
              <a:gd name="connsiteY13237" fmla="*/ 400823 h 5359243"/>
              <a:gd name="connsiteX13238" fmla="*/ 5983624 w 8191242"/>
              <a:gd name="connsiteY13238" fmla="*/ 368614 h 5359243"/>
              <a:gd name="connsiteX13239" fmla="*/ 5991689 w 8191242"/>
              <a:gd name="connsiteY13239" fmla="*/ 400823 h 5359243"/>
              <a:gd name="connsiteX13240" fmla="*/ 5943306 w 8191242"/>
              <a:gd name="connsiteY13240" fmla="*/ 408875 h 5359243"/>
              <a:gd name="connsiteX13241" fmla="*/ 5967499 w 8191242"/>
              <a:gd name="connsiteY13241" fmla="*/ 449133 h 5359243"/>
              <a:gd name="connsiteX13242" fmla="*/ 5975563 w 8191242"/>
              <a:gd name="connsiteY13242" fmla="*/ 408875 h 5359243"/>
              <a:gd name="connsiteX13243" fmla="*/ 5975563 w 8191242"/>
              <a:gd name="connsiteY13243" fmla="*/ 433029 h 5359243"/>
              <a:gd name="connsiteX13244" fmla="*/ 5999753 w 8191242"/>
              <a:gd name="connsiteY13244" fmla="*/ 441081 h 5359243"/>
              <a:gd name="connsiteX13245" fmla="*/ 5999753 w 8191242"/>
              <a:gd name="connsiteY13245" fmla="*/ 433029 h 5359243"/>
              <a:gd name="connsiteX13246" fmla="*/ 6056203 w 8191242"/>
              <a:gd name="connsiteY13246" fmla="*/ 441081 h 5359243"/>
              <a:gd name="connsiteX13247" fmla="*/ 5959434 w 8191242"/>
              <a:gd name="connsiteY13247" fmla="*/ 457185 h 5359243"/>
              <a:gd name="connsiteX13248" fmla="*/ 5935241 w 8191242"/>
              <a:gd name="connsiteY13248" fmla="*/ 441081 h 5359243"/>
              <a:gd name="connsiteX13249" fmla="*/ 5911048 w 8191242"/>
              <a:gd name="connsiteY13249" fmla="*/ 360563 h 5359243"/>
              <a:gd name="connsiteX13250" fmla="*/ 5935241 w 8191242"/>
              <a:gd name="connsiteY13250" fmla="*/ 352510 h 5359243"/>
              <a:gd name="connsiteX13251" fmla="*/ 5919113 w 8191242"/>
              <a:gd name="connsiteY13251" fmla="*/ 360563 h 5359243"/>
              <a:gd name="connsiteX13252" fmla="*/ 5911048 w 8191242"/>
              <a:gd name="connsiteY13252" fmla="*/ 352510 h 5359243"/>
              <a:gd name="connsiteX13253" fmla="*/ 5911048 w 8191242"/>
              <a:gd name="connsiteY13253" fmla="*/ 328354 h 5359243"/>
              <a:gd name="connsiteX13254" fmla="*/ 5894920 w 8191242"/>
              <a:gd name="connsiteY13254" fmla="*/ 320301 h 5359243"/>
              <a:gd name="connsiteX13255" fmla="*/ 5911048 w 8191242"/>
              <a:gd name="connsiteY13255" fmla="*/ 352510 h 5359243"/>
              <a:gd name="connsiteX13256" fmla="*/ 5895793 w 8191242"/>
              <a:gd name="connsiteY13256" fmla="*/ 352510 h 5359243"/>
              <a:gd name="connsiteX13257" fmla="*/ 5896366 w 8191242"/>
              <a:gd name="connsiteY13257" fmla="*/ 355530 h 5359243"/>
              <a:gd name="connsiteX13258" fmla="*/ 5906008 w 8191242"/>
              <a:gd name="connsiteY13258" fmla="*/ 375659 h 5359243"/>
              <a:gd name="connsiteX13259" fmla="*/ 5911048 w 8191242"/>
              <a:gd name="connsiteY13259" fmla="*/ 392770 h 5359243"/>
              <a:gd name="connsiteX13260" fmla="*/ 5907823 w 8191242"/>
              <a:gd name="connsiteY13260" fmla="*/ 388745 h 5359243"/>
              <a:gd name="connsiteX13261" fmla="*/ 5902984 w 8191242"/>
              <a:gd name="connsiteY13261" fmla="*/ 376666 h 5359243"/>
              <a:gd name="connsiteX13262" fmla="*/ 5907016 w 8191242"/>
              <a:gd name="connsiteY13262" fmla="*/ 387739 h 5359243"/>
              <a:gd name="connsiteX13263" fmla="*/ 5907823 w 8191242"/>
              <a:gd name="connsiteY13263" fmla="*/ 388745 h 5359243"/>
              <a:gd name="connsiteX13264" fmla="*/ 5920213 w 8191242"/>
              <a:gd name="connsiteY13264" fmla="*/ 419671 h 5359243"/>
              <a:gd name="connsiteX13265" fmla="*/ 5920872 w 8191242"/>
              <a:gd name="connsiteY13265" fmla="*/ 419671 h 5359243"/>
              <a:gd name="connsiteX13266" fmla="*/ 5920398 w 8191242"/>
              <a:gd name="connsiteY13266" fmla="*/ 420137 h 5359243"/>
              <a:gd name="connsiteX13267" fmla="*/ 5935241 w 8191242"/>
              <a:gd name="connsiteY13267" fmla="*/ 457185 h 5359243"/>
              <a:gd name="connsiteX13268" fmla="*/ 5915080 w 8191242"/>
              <a:gd name="connsiteY13268" fmla="*/ 466245 h 5359243"/>
              <a:gd name="connsiteX13269" fmla="*/ 5896830 w 8191242"/>
              <a:gd name="connsiteY13269" fmla="*/ 458044 h 5359243"/>
              <a:gd name="connsiteX13270" fmla="*/ 5890204 w 8191242"/>
              <a:gd name="connsiteY13270" fmla="*/ 459068 h 5359243"/>
              <a:gd name="connsiteX13271" fmla="*/ 5864679 w 8191242"/>
              <a:gd name="connsiteY13271" fmla="*/ 469265 h 5359243"/>
              <a:gd name="connsiteX13272" fmla="*/ 5822341 w 8191242"/>
              <a:gd name="connsiteY13272" fmla="*/ 481341 h 5359243"/>
              <a:gd name="connsiteX13273" fmla="*/ 5814279 w 8191242"/>
              <a:gd name="connsiteY13273" fmla="*/ 457185 h 5359243"/>
              <a:gd name="connsiteX13274" fmla="*/ 5822341 w 8191242"/>
              <a:gd name="connsiteY13274" fmla="*/ 441081 h 5359243"/>
              <a:gd name="connsiteX13275" fmla="*/ 5822341 w 8191242"/>
              <a:gd name="connsiteY13275" fmla="*/ 473289 h 5359243"/>
              <a:gd name="connsiteX13276" fmla="*/ 5846534 w 8191242"/>
              <a:gd name="connsiteY13276" fmla="*/ 465238 h 5359243"/>
              <a:gd name="connsiteX13277" fmla="*/ 5838470 w 8191242"/>
              <a:gd name="connsiteY13277" fmla="*/ 449133 h 5359243"/>
              <a:gd name="connsiteX13278" fmla="*/ 5862663 w 8191242"/>
              <a:gd name="connsiteY13278" fmla="*/ 465238 h 5359243"/>
              <a:gd name="connsiteX13279" fmla="*/ 5870727 w 8191242"/>
              <a:gd name="connsiteY13279" fmla="*/ 441081 h 5359243"/>
              <a:gd name="connsiteX13280" fmla="*/ 5870727 w 8191242"/>
              <a:gd name="connsiteY13280" fmla="*/ 433029 h 5359243"/>
              <a:gd name="connsiteX13281" fmla="*/ 5846534 w 8191242"/>
              <a:gd name="connsiteY13281" fmla="*/ 352510 h 5359243"/>
              <a:gd name="connsiteX13282" fmla="*/ 5838470 w 8191242"/>
              <a:gd name="connsiteY13282" fmla="*/ 416927 h 5359243"/>
              <a:gd name="connsiteX13283" fmla="*/ 5846534 w 8191242"/>
              <a:gd name="connsiteY13283" fmla="*/ 433029 h 5359243"/>
              <a:gd name="connsiteX13284" fmla="*/ 5862663 w 8191242"/>
              <a:gd name="connsiteY13284" fmla="*/ 441081 h 5359243"/>
              <a:gd name="connsiteX13285" fmla="*/ 5854598 w 8191242"/>
              <a:gd name="connsiteY13285" fmla="*/ 457185 h 5359243"/>
              <a:gd name="connsiteX13286" fmla="*/ 5830405 w 8191242"/>
              <a:gd name="connsiteY13286" fmla="*/ 400823 h 5359243"/>
              <a:gd name="connsiteX13287" fmla="*/ 5824032 w 8191242"/>
              <a:gd name="connsiteY13287" fmla="*/ 410016 h 5359243"/>
              <a:gd name="connsiteX13288" fmla="*/ 5824061 w 8191242"/>
              <a:gd name="connsiteY13288" fmla="*/ 410475 h 5359243"/>
              <a:gd name="connsiteX13289" fmla="*/ 5823914 w 8191242"/>
              <a:gd name="connsiteY13289" fmla="*/ 410183 h 5359243"/>
              <a:gd name="connsiteX13290" fmla="*/ 5821334 w 8191242"/>
              <a:gd name="connsiteY13290" fmla="*/ 413907 h 5359243"/>
              <a:gd name="connsiteX13291" fmla="*/ 5830405 w 8191242"/>
              <a:gd name="connsiteY13291" fmla="*/ 433029 h 5359243"/>
              <a:gd name="connsiteX13292" fmla="*/ 5806214 w 8191242"/>
              <a:gd name="connsiteY13292" fmla="*/ 384719 h 5359243"/>
              <a:gd name="connsiteX13293" fmla="*/ 5799745 w 8191242"/>
              <a:gd name="connsiteY13293" fmla="*/ 393944 h 5359243"/>
              <a:gd name="connsiteX13294" fmla="*/ 5799809 w 8191242"/>
              <a:gd name="connsiteY13294" fmla="*/ 402433 h 5359243"/>
              <a:gd name="connsiteX13295" fmla="*/ 5798843 w 8191242"/>
              <a:gd name="connsiteY13295" fmla="*/ 401718 h 5359243"/>
              <a:gd name="connsiteX13296" fmla="*/ 5798150 w 8191242"/>
              <a:gd name="connsiteY13296" fmla="*/ 416927 h 5359243"/>
              <a:gd name="connsiteX13297" fmla="*/ 5782692 w 8191242"/>
              <a:gd name="connsiteY13297" fmla="*/ 416927 h 5359243"/>
              <a:gd name="connsiteX13298" fmla="*/ 5781607 w 8191242"/>
              <a:gd name="connsiteY13298" fmla="*/ 415742 h 5359243"/>
              <a:gd name="connsiteX13299" fmla="*/ 5774965 w 8191242"/>
              <a:gd name="connsiteY13299" fmla="*/ 396796 h 5359243"/>
              <a:gd name="connsiteX13300" fmla="*/ 5773957 w 8191242"/>
              <a:gd name="connsiteY13300" fmla="*/ 376666 h 5359243"/>
              <a:gd name="connsiteX13301" fmla="*/ 5773957 w 8191242"/>
              <a:gd name="connsiteY13301" fmla="*/ 400823 h 5359243"/>
              <a:gd name="connsiteX13302" fmla="*/ 5778997 w 8191242"/>
              <a:gd name="connsiteY13302" fmla="*/ 412899 h 5359243"/>
              <a:gd name="connsiteX13303" fmla="*/ 5781607 w 8191242"/>
              <a:gd name="connsiteY13303" fmla="*/ 415742 h 5359243"/>
              <a:gd name="connsiteX13304" fmla="*/ 5782021 w 8191242"/>
              <a:gd name="connsiteY13304" fmla="*/ 416927 h 5359243"/>
              <a:gd name="connsiteX13305" fmla="*/ 5782692 w 8191242"/>
              <a:gd name="connsiteY13305" fmla="*/ 416927 h 5359243"/>
              <a:gd name="connsiteX13306" fmla="*/ 5790086 w 8191242"/>
              <a:gd name="connsiteY13306" fmla="*/ 424979 h 5359243"/>
              <a:gd name="connsiteX13307" fmla="*/ 5757829 w 8191242"/>
              <a:gd name="connsiteY13307" fmla="*/ 433029 h 5359243"/>
              <a:gd name="connsiteX13308" fmla="*/ 5765893 w 8191242"/>
              <a:gd name="connsiteY13308" fmla="*/ 424979 h 5359243"/>
              <a:gd name="connsiteX13309" fmla="*/ 5748884 w 8191242"/>
              <a:gd name="connsiteY13309" fmla="*/ 418183 h 5359243"/>
              <a:gd name="connsiteX13310" fmla="*/ 5743432 w 8191242"/>
              <a:gd name="connsiteY13310" fmla="*/ 411119 h 5359243"/>
              <a:gd name="connsiteX13311" fmla="*/ 5750486 w 8191242"/>
              <a:gd name="connsiteY13311" fmla="*/ 441454 h 5359243"/>
              <a:gd name="connsiteX13312" fmla="*/ 5742742 w 8191242"/>
              <a:gd name="connsiteY13312" fmla="*/ 441454 h 5359243"/>
              <a:gd name="connsiteX13313" fmla="*/ 5727253 w 8191242"/>
              <a:gd name="connsiteY13313" fmla="*/ 425965 h 5359243"/>
              <a:gd name="connsiteX13314" fmla="*/ 5719507 w 8191242"/>
              <a:gd name="connsiteY13314" fmla="*/ 394986 h 5359243"/>
              <a:gd name="connsiteX13315" fmla="*/ 5742742 w 8191242"/>
              <a:gd name="connsiteY13315" fmla="*/ 364006 h 5359243"/>
              <a:gd name="connsiteX13316" fmla="*/ 5740808 w 8191242"/>
              <a:gd name="connsiteY13316" fmla="*/ 399825 h 5359243"/>
              <a:gd name="connsiteX13317" fmla="*/ 5742881 w 8191242"/>
              <a:gd name="connsiteY13317" fmla="*/ 408744 h 5359243"/>
              <a:gd name="connsiteX13318" fmla="*/ 5759846 w 8191242"/>
              <a:gd name="connsiteY13318" fmla="*/ 406860 h 5359243"/>
              <a:gd name="connsiteX13319" fmla="*/ 5765893 w 8191242"/>
              <a:gd name="connsiteY13319" fmla="*/ 392770 h 5359243"/>
              <a:gd name="connsiteX13320" fmla="*/ 5741700 w 8191242"/>
              <a:gd name="connsiteY13320" fmla="*/ 360563 h 5359243"/>
              <a:gd name="connsiteX13321" fmla="*/ 5757829 w 8191242"/>
              <a:gd name="connsiteY13321" fmla="*/ 336406 h 5359243"/>
              <a:gd name="connsiteX13322" fmla="*/ 5733636 w 8191242"/>
              <a:gd name="connsiteY13322" fmla="*/ 344458 h 5359243"/>
              <a:gd name="connsiteX13323" fmla="*/ 5693314 w 8191242"/>
              <a:gd name="connsiteY13323" fmla="*/ 344458 h 5359243"/>
              <a:gd name="connsiteX13324" fmla="*/ 5685250 w 8191242"/>
              <a:gd name="connsiteY13324" fmla="*/ 360563 h 5359243"/>
              <a:gd name="connsiteX13325" fmla="*/ 5661057 w 8191242"/>
              <a:gd name="connsiteY13325" fmla="*/ 360563 h 5359243"/>
              <a:gd name="connsiteX13326" fmla="*/ 5693314 w 8191242"/>
              <a:gd name="connsiteY13326" fmla="*/ 408875 h 5359243"/>
              <a:gd name="connsiteX13327" fmla="*/ 5701378 w 8191242"/>
              <a:gd name="connsiteY13327" fmla="*/ 457185 h 5359243"/>
              <a:gd name="connsiteX13328" fmla="*/ 5680211 w 8191242"/>
              <a:gd name="connsiteY13328" fmla="*/ 411895 h 5359243"/>
              <a:gd name="connsiteX13329" fmla="*/ 5669512 w 8191242"/>
              <a:gd name="connsiteY13329" fmla="*/ 391714 h 5359243"/>
              <a:gd name="connsiteX13330" fmla="*/ 5669121 w 8191242"/>
              <a:gd name="connsiteY13330" fmla="*/ 384719 h 5359243"/>
              <a:gd name="connsiteX13331" fmla="*/ 5665011 w 8191242"/>
              <a:gd name="connsiteY13331" fmla="*/ 383226 h 5359243"/>
              <a:gd name="connsiteX13332" fmla="*/ 5652995 w 8191242"/>
              <a:gd name="connsiteY13332" fmla="*/ 360563 h 5359243"/>
              <a:gd name="connsiteX13333" fmla="*/ 5652995 w 8191242"/>
              <a:gd name="connsiteY13333" fmla="*/ 376666 h 5359243"/>
              <a:gd name="connsiteX13334" fmla="*/ 5658034 w 8191242"/>
              <a:gd name="connsiteY13334" fmla="*/ 380692 h 5359243"/>
              <a:gd name="connsiteX13335" fmla="*/ 5665011 w 8191242"/>
              <a:gd name="connsiteY13335" fmla="*/ 383226 h 5359243"/>
              <a:gd name="connsiteX13336" fmla="*/ 5669512 w 8191242"/>
              <a:gd name="connsiteY13336" fmla="*/ 391714 h 5359243"/>
              <a:gd name="connsiteX13337" fmla="*/ 5670129 w 8191242"/>
              <a:gd name="connsiteY13337" fmla="*/ 402835 h 5359243"/>
              <a:gd name="connsiteX13338" fmla="*/ 5677185 w 8191242"/>
              <a:gd name="connsiteY13338" fmla="*/ 433029 h 5359243"/>
              <a:gd name="connsiteX13339" fmla="*/ 5669121 w 8191242"/>
              <a:gd name="connsiteY13339" fmla="*/ 433029 h 5359243"/>
              <a:gd name="connsiteX13340" fmla="*/ 5652995 w 8191242"/>
              <a:gd name="connsiteY13340" fmla="*/ 416927 h 5359243"/>
              <a:gd name="connsiteX13341" fmla="*/ 5669121 w 8191242"/>
              <a:gd name="connsiteY13341" fmla="*/ 449133 h 5359243"/>
              <a:gd name="connsiteX13342" fmla="*/ 5652995 w 8191242"/>
              <a:gd name="connsiteY13342" fmla="*/ 465238 h 5359243"/>
              <a:gd name="connsiteX13343" fmla="*/ 5640521 w 8191242"/>
              <a:gd name="connsiteY13343" fmla="*/ 441458 h 5359243"/>
              <a:gd name="connsiteX13344" fmla="*/ 5632023 w 8191242"/>
              <a:gd name="connsiteY13344" fmla="*/ 441185 h 5359243"/>
              <a:gd name="connsiteX13345" fmla="*/ 5632090 w 8191242"/>
              <a:gd name="connsiteY13345" fmla="*/ 440002 h 5359243"/>
              <a:gd name="connsiteX13346" fmla="*/ 5631607 w 8191242"/>
              <a:gd name="connsiteY13346" fmla="*/ 438281 h 5359243"/>
              <a:gd name="connsiteX13347" fmla="*/ 5636867 w 8191242"/>
              <a:gd name="connsiteY13347" fmla="*/ 433029 h 5359243"/>
              <a:gd name="connsiteX13348" fmla="*/ 5644931 w 8191242"/>
              <a:gd name="connsiteY13348" fmla="*/ 424979 h 5359243"/>
              <a:gd name="connsiteX13349" fmla="*/ 5628802 w 8191242"/>
              <a:gd name="connsiteY13349" fmla="*/ 400823 h 5359243"/>
              <a:gd name="connsiteX13350" fmla="*/ 5636867 w 8191242"/>
              <a:gd name="connsiteY13350" fmla="*/ 392770 h 5359243"/>
              <a:gd name="connsiteX13351" fmla="*/ 5652995 w 8191242"/>
              <a:gd name="connsiteY13351" fmla="*/ 408875 h 5359243"/>
              <a:gd name="connsiteX13352" fmla="*/ 5636867 w 8191242"/>
              <a:gd name="connsiteY13352" fmla="*/ 360563 h 5359243"/>
              <a:gd name="connsiteX13353" fmla="*/ 5628802 w 8191242"/>
              <a:gd name="connsiteY13353" fmla="*/ 360563 h 5359243"/>
              <a:gd name="connsiteX13354" fmla="*/ 5596545 w 8191242"/>
              <a:gd name="connsiteY13354" fmla="*/ 360563 h 5359243"/>
              <a:gd name="connsiteX13355" fmla="*/ 5596545 w 8191242"/>
              <a:gd name="connsiteY13355" fmla="*/ 376666 h 5359243"/>
              <a:gd name="connsiteX13356" fmla="*/ 5572352 w 8191242"/>
              <a:gd name="connsiteY13356" fmla="*/ 384719 h 5359243"/>
              <a:gd name="connsiteX13357" fmla="*/ 5499776 w 8191242"/>
              <a:gd name="connsiteY13357" fmla="*/ 392770 h 5359243"/>
              <a:gd name="connsiteX13358" fmla="*/ 5495744 w 8191242"/>
              <a:gd name="connsiteY13358" fmla="*/ 407868 h 5359243"/>
              <a:gd name="connsiteX13359" fmla="*/ 5492565 w 8191242"/>
              <a:gd name="connsiteY13359" fmla="*/ 415005 h 5359243"/>
              <a:gd name="connsiteX13360" fmla="*/ 5494463 w 8191242"/>
              <a:gd name="connsiteY13360" fmla="*/ 418703 h 5359243"/>
              <a:gd name="connsiteX13361" fmla="*/ 5499103 w 8191242"/>
              <a:gd name="connsiteY13361" fmla="*/ 427753 h 5359243"/>
              <a:gd name="connsiteX13362" fmla="*/ 5506830 w 8191242"/>
              <a:gd name="connsiteY13362" fmla="*/ 439068 h 5359243"/>
              <a:gd name="connsiteX13363" fmla="*/ 5515902 w 8191242"/>
              <a:gd name="connsiteY13363" fmla="*/ 473289 h 5359243"/>
              <a:gd name="connsiteX13364" fmla="*/ 5507838 w 8191242"/>
              <a:gd name="connsiteY13364" fmla="*/ 473289 h 5359243"/>
              <a:gd name="connsiteX13365" fmla="*/ 5499776 w 8191242"/>
              <a:gd name="connsiteY13365" fmla="*/ 481341 h 5359243"/>
              <a:gd name="connsiteX13366" fmla="*/ 5483648 w 8191242"/>
              <a:gd name="connsiteY13366" fmla="*/ 473289 h 5359243"/>
              <a:gd name="connsiteX13367" fmla="*/ 5467519 w 8191242"/>
              <a:gd name="connsiteY13367" fmla="*/ 497445 h 5359243"/>
              <a:gd name="connsiteX13368" fmla="*/ 5475583 w 8191242"/>
              <a:gd name="connsiteY13368" fmla="*/ 553810 h 5359243"/>
              <a:gd name="connsiteX13369" fmla="*/ 5483648 w 8191242"/>
              <a:gd name="connsiteY13369" fmla="*/ 497445 h 5359243"/>
              <a:gd name="connsiteX13370" fmla="*/ 5491712 w 8191242"/>
              <a:gd name="connsiteY13370" fmla="*/ 521602 h 5359243"/>
              <a:gd name="connsiteX13371" fmla="*/ 5499776 w 8191242"/>
              <a:gd name="connsiteY13371" fmla="*/ 497445 h 5359243"/>
              <a:gd name="connsiteX13372" fmla="*/ 5495744 w 8191242"/>
              <a:gd name="connsiteY13372" fmla="*/ 537707 h 5359243"/>
              <a:gd name="connsiteX13373" fmla="*/ 5494644 w 8191242"/>
              <a:gd name="connsiteY13373" fmla="*/ 548685 h 5359243"/>
              <a:gd name="connsiteX13374" fmla="*/ 5491712 w 8191242"/>
              <a:gd name="connsiteY13374" fmla="*/ 545758 h 5359243"/>
              <a:gd name="connsiteX13375" fmla="*/ 5493860 w 8191242"/>
              <a:gd name="connsiteY13375" fmla="*/ 556494 h 5359243"/>
              <a:gd name="connsiteX13376" fmla="*/ 5491712 w 8191242"/>
              <a:gd name="connsiteY13376" fmla="*/ 577964 h 5359243"/>
              <a:gd name="connsiteX13377" fmla="*/ 5499776 w 8191242"/>
              <a:gd name="connsiteY13377" fmla="*/ 586016 h 5359243"/>
              <a:gd name="connsiteX13378" fmla="*/ 5495744 w 8191242"/>
              <a:gd name="connsiteY13378" fmla="*/ 565887 h 5359243"/>
              <a:gd name="connsiteX13379" fmla="*/ 5493860 w 8191242"/>
              <a:gd name="connsiteY13379" fmla="*/ 556494 h 5359243"/>
              <a:gd name="connsiteX13380" fmla="*/ 5494644 w 8191242"/>
              <a:gd name="connsiteY13380" fmla="*/ 548685 h 5359243"/>
              <a:gd name="connsiteX13381" fmla="*/ 5506830 w 8191242"/>
              <a:gd name="connsiteY13381" fmla="*/ 560855 h 5359243"/>
              <a:gd name="connsiteX13382" fmla="*/ 5515902 w 8191242"/>
              <a:gd name="connsiteY13382" fmla="*/ 594069 h 5359243"/>
              <a:gd name="connsiteX13383" fmla="*/ 5523966 w 8191242"/>
              <a:gd name="connsiteY13383" fmla="*/ 577964 h 5359243"/>
              <a:gd name="connsiteX13384" fmla="*/ 5523966 w 8191242"/>
              <a:gd name="connsiteY13384" fmla="*/ 586016 h 5359243"/>
              <a:gd name="connsiteX13385" fmla="*/ 5515902 w 8191242"/>
              <a:gd name="connsiteY13385" fmla="*/ 553810 h 5359243"/>
              <a:gd name="connsiteX13386" fmla="*/ 5532031 w 8191242"/>
              <a:gd name="connsiteY13386" fmla="*/ 529654 h 5359243"/>
              <a:gd name="connsiteX13387" fmla="*/ 5548159 w 8191242"/>
              <a:gd name="connsiteY13387" fmla="*/ 561863 h 5359243"/>
              <a:gd name="connsiteX13388" fmla="*/ 5556224 w 8191242"/>
              <a:gd name="connsiteY13388" fmla="*/ 577964 h 5359243"/>
              <a:gd name="connsiteX13389" fmla="*/ 5559012 w 8191242"/>
              <a:gd name="connsiteY13389" fmla="*/ 561262 h 5359243"/>
              <a:gd name="connsiteX13390" fmla="*/ 5550091 w 8191242"/>
              <a:gd name="connsiteY13390" fmla="*/ 554720 h 5359243"/>
              <a:gd name="connsiteX13391" fmla="*/ 5541378 w 8191242"/>
              <a:gd name="connsiteY13391" fmla="*/ 531291 h 5359243"/>
              <a:gd name="connsiteX13392" fmla="*/ 5552997 w 8191242"/>
              <a:gd name="connsiteY13392" fmla="*/ 538748 h 5359243"/>
              <a:gd name="connsiteX13393" fmla="*/ 5560065 w 8191242"/>
              <a:gd name="connsiteY13393" fmla="*/ 554950 h 5359243"/>
              <a:gd name="connsiteX13394" fmla="*/ 5564288 w 8191242"/>
              <a:gd name="connsiteY13394" fmla="*/ 529654 h 5359243"/>
              <a:gd name="connsiteX13395" fmla="*/ 5572352 w 8191242"/>
              <a:gd name="connsiteY13395" fmla="*/ 529654 h 5359243"/>
              <a:gd name="connsiteX13396" fmla="*/ 5572352 w 8191242"/>
              <a:gd name="connsiteY13396" fmla="*/ 561863 h 5359243"/>
              <a:gd name="connsiteX13397" fmla="*/ 5580417 w 8191242"/>
              <a:gd name="connsiteY13397" fmla="*/ 545758 h 5359243"/>
              <a:gd name="connsiteX13398" fmla="*/ 5588481 w 8191242"/>
              <a:gd name="connsiteY13398" fmla="*/ 577964 h 5359243"/>
              <a:gd name="connsiteX13399" fmla="*/ 5588481 w 8191242"/>
              <a:gd name="connsiteY13399" fmla="*/ 553810 h 5359243"/>
              <a:gd name="connsiteX13400" fmla="*/ 5580417 w 8191242"/>
              <a:gd name="connsiteY13400" fmla="*/ 618225 h 5359243"/>
              <a:gd name="connsiteX13401" fmla="*/ 5612674 w 8191242"/>
              <a:gd name="connsiteY13401" fmla="*/ 577964 h 5359243"/>
              <a:gd name="connsiteX13402" fmla="*/ 5596545 w 8191242"/>
              <a:gd name="connsiteY13402" fmla="*/ 561863 h 5359243"/>
              <a:gd name="connsiteX13403" fmla="*/ 5612674 w 8191242"/>
              <a:gd name="connsiteY13403" fmla="*/ 537707 h 5359243"/>
              <a:gd name="connsiteX13404" fmla="*/ 5596545 w 8191242"/>
              <a:gd name="connsiteY13404" fmla="*/ 529654 h 5359243"/>
              <a:gd name="connsiteX13405" fmla="*/ 5588481 w 8191242"/>
              <a:gd name="connsiteY13405" fmla="*/ 513550 h 5359243"/>
              <a:gd name="connsiteX13406" fmla="*/ 5620738 w 8191242"/>
              <a:gd name="connsiteY13406" fmla="*/ 521602 h 5359243"/>
              <a:gd name="connsiteX13407" fmla="*/ 5612674 w 8191242"/>
              <a:gd name="connsiteY13407" fmla="*/ 489394 h 5359243"/>
              <a:gd name="connsiteX13408" fmla="*/ 5620738 w 8191242"/>
              <a:gd name="connsiteY13408" fmla="*/ 465238 h 5359243"/>
              <a:gd name="connsiteX13409" fmla="*/ 5620738 w 8191242"/>
              <a:gd name="connsiteY13409" fmla="*/ 505498 h 5359243"/>
              <a:gd name="connsiteX13410" fmla="*/ 5636867 w 8191242"/>
              <a:gd name="connsiteY13410" fmla="*/ 513550 h 5359243"/>
              <a:gd name="connsiteX13411" fmla="*/ 5644931 w 8191242"/>
              <a:gd name="connsiteY13411" fmla="*/ 521602 h 5359243"/>
              <a:gd name="connsiteX13412" fmla="*/ 5669121 w 8191242"/>
              <a:gd name="connsiteY13412" fmla="*/ 497445 h 5359243"/>
              <a:gd name="connsiteX13413" fmla="*/ 5677185 w 8191242"/>
              <a:gd name="connsiteY13413" fmla="*/ 521602 h 5359243"/>
              <a:gd name="connsiteX13414" fmla="*/ 5604610 w 8191242"/>
              <a:gd name="connsiteY13414" fmla="*/ 545758 h 5359243"/>
              <a:gd name="connsiteX13415" fmla="*/ 5620738 w 8191242"/>
              <a:gd name="connsiteY13415" fmla="*/ 561863 h 5359243"/>
              <a:gd name="connsiteX13416" fmla="*/ 5749764 w 8191242"/>
              <a:gd name="connsiteY13416" fmla="*/ 529654 h 5359243"/>
              <a:gd name="connsiteX13417" fmla="*/ 5782021 w 8191242"/>
              <a:gd name="connsiteY13417" fmla="*/ 577964 h 5359243"/>
              <a:gd name="connsiteX13418" fmla="*/ 5798150 w 8191242"/>
              <a:gd name="connsiteY13418" fmla="*/ 577964 h 5359243"/>
              <a:gd name="connsiteX13419" fmla="*/ 5806214 w 8191242"/>
              <a:gd name="connsiteY13419" fmla="*/ 577964 h 5359243"/>
              <a:gd name="connsiteX13420" fmla="*/ 5806214 w 8191242"/>
              <a:gd name="connsiteY13420" fmla="*/ 602120 h 5359243"/>
              <a:gd name="connsiteX13421" fmla="*/ 5782021 w 8191242"/>
              <a:gd name="connsiteY13421" fmla="*/ 594069 h 5359243"/>
              <a:gd name="connsiteX13422" fmla="*/ 5749764 w 8191242"/>
              <a:gd name="connsiteY13422" fmla="*/ 537707 h 5359243"/>
              <a:gd name="connsiteX13423" fmla="*/ 5725571 w 8191242"/>
              <a:gd name="connsiteY13423" fmla="*/ 577964 h 5359243"/>
              <a:gd name="connsiteX13424" fmla="*/ 5709443 w 8191242"/>
              <a:gd name="connsiteY13424" fmla="*/ 545758 h 5359243"/>
              <a:gd name="connsiteX13425" fmla="*/ 5717507 w 8191242"/>
              <a:gd name="connsiteY13425" fmla="*/ 577964 h 5359243"/>
              <a:gd name="connsiteX13426" fmla="*/ 5701378 w 8191242"/>
              <a:gd name="connsiteY13426" fmla="*/ 553810 h 5359243"/>
              <a:gd name="connsiteX13427" fmla="*/ 5652995 w 8191242"/>
              <a:gd name="connsiteY13427" fmla="*/ 586016 h 5359243"/>
              <a:gd name="connsiteX13428" fmla="*/ 5661057 w 8191242"/>
              <a:gd name="connsiteY13428" fmla="*/ 618225 h 5359243"/>
              <a:gd name="connsiteX13429" fmla="*/ 5652995 w 8191242"/>
              <a:gd name="connsiteY13429" fmla="*/ 634329 h 5359243"/>
              <a:gd name="connsiteX13430" fmla="*/ 5626913 w 8191242"/>
              <a:gd name="connsiteY13430" fmla="*/ 591301 h 5359243"/>
              <a:gd name="connsiteX13431" fmla="*/ 5627678 w 8191242"/>
              <a:gd name="connsiteY13431" fmla="*/ 585900 h 5359243"/>
              <a:gd name="connsiteX13432" fmla="*/ 5628802 w 8191242"/>
              <a:gd name="connsiteY13432" fmla="*/ 586016 h 5359243"/>
              <a:gd name="connsiteX13433" fmla="*/ 5628802 w 8191242"/>
              <a:gd name="connsiteY13433" fmla="*/ 577964 h 5359243"/>
              <a:gd name="connsiteX13434" fmla="*/ 5627678 w 8191242"/>
              <a:gd name="connsiteY13434" fmla="*/ 585900 h 5359243"/>
              <a:gd name="connsiteX13435" fmla="*/ 5625148 w 8191242"/>
              <a:gd name="connsiteY13435" fmla="*/ 585640 h 5359243"/>
              <a:gd name="connsiteX13436" fmla="*/ 5612674 w 8191242"/>
              <a:gd name="connsiteY13436" fmla="*/ 561863 h 5359243"/>
              <a:gd name="connsiteX13437" fmla="*/ 5636867 w 8191242"/>
              <a:gd name="connsiteY13437" fmla="*/ 618225 h 5359243"/>
              <a:gd name="connsiteX13438" fmla="*/ 5636867 w 8191242"/>
              <a:gd name="connsiteY13438" fmla="*/ 658485 h 5359243"/>
              <a:gd name="connsiteX13439" fmla="*/ 5628802 w 8191242"/>
              <a:gd name="connsiteY13439" fmla="*/ 642382 h 5359243"/>
              <a:gd name="connsiteX13440" fmla="*/ 5628802 w 8191242"/>
              <a:gd name="connsiteY13440" fmla="*/ 650433 h 5359243"/>
              <a:gd name="connsiteX13441" fmla="*/ 5628802 w 8191242"/>
              <a:gd name="connsiteY13441" fmla="*/ 626277 h 5359243"/>
              <a:gd name="connsiteX13442" fmla="*/ 5620738 w 8191242"/>
              <a:gd name="connsiteY13442" fmla="*/ 602120 h 5359243"/>
              <a:gd name="connsiteX13443" fmla="*/ 5604610 w 8191242"/>
              <a:gd name="connsiteY13443" fmla="*/ 610173 h 5359243"/>
              <a:gd name="connsiteX13444" fmla="*/ 5612674 w 8191242"/>
              <a:gd name="connsiteY13444" fmla="*/ 642382 h 5359243"/>
              <a:gd name="connsiteX13445" fmla="*/ 5596545 w 8191242"/>
              <a:gd name="connsiteY13445" fmla="*/ 626277 h 5359243"/>
              <a:gd name="connsiteX13446" fmla="*/ 5604610 w 8191242"/>
              <a:gd name="connsiteY13446" fmla="*/ 650433 h 5359243"/>
              <a:gd name="connsiteX13447" fmla="*/ 5588481 w 8191242"/>
              <a:gd name="connsiteY13447" fmla="*/ 634329 h 5359243"/>
              <a:gd name="connsiteX13448" fmla="*/ 5620738 w 8191242"/>
              <a:gd name="connsiteY13448" fmla="*/ 650433 h 5359243"/>
              <a:gd name="connsiteX13449" fmla="*/ 5628802 w 8191242"/>
              <a:gd name="connsiteY13449" fmla="*/ 666538 h 5359243"/>
              <a:gd name="connsiteX13450" fmla="*/ 5636867 w 8191242"/>
              <a:gd name="connsiteY13450" fmla="*/ 666538 h 5359243"/>
              <a:gd name="connsiteX13451" fmla="*/ 5620738 w 8191242"/>
              <a:gd name="connsiteY13451" fmla="*/ 682642 h 5359243"/>
              <a:gd name="connsiteX13452" fmla="*/ 5636867 w 8191242"/>
              <a:gd name="connsiteY13452" fmla="*/ 698744 h 5359243"/>
              <a:gd name="connsiteX13453" fmla="*/ 5612674 w 8191242"/>
              <a:gd name="connsiteY13453" fmla="*/ 714848 h 5359243"/>
              <a:gd name="connsiteX13454" fmla="*/ 5628802 w 8191242"/>
              <a:gd name="connsiteY13454" fmla="*/ 698744 h 5359243"/>
              <a:gd name="connsiteX13455" fmla="*/ 5628802 w 8191242"/>
              <a:gd name="connsiteY13455" fmla="*/ 674589 h 5359243"/>
              <a:gd name="connsiteX13456" fmla="*/ 5588481 w 8191242"/>
              <a:gd name="connsiteY13456" fmla="*/ 650433 h 5359243"/>
              <a:gd name="connsiteX13457" fmla="*/ 5588481 w 8191242"/>
              <a:gd name="connsiteY13457" fmla="*/ 682642 h 5359243"/>
              <a:gd name="connsiteX13458" fmla="*/ 5564288 w 8191242"/>
              <a:gd name="connsiteY13458" fmla="*/ 682642 h 5359243"/>
              <a:gd name="connsiteX13459" fmla="*/ 5564288 w 8191242"/>
              <a:gd name="connsiteY13459" fmla="*/ 642382 h 5359243"/>
              <a:gd name="connsiteX13460" fmla="*/ 5556224 w 8191242"/>
              <a:gd name="connsiteY13460" fmla="*/ 666538 h 5359243"/>
              <a:gd name="connsiteX13461" fmla="*/ 5532031 w 8191242"/>
              <a:gd name="connsiteY13461" fmla="*/ 610173 h 5359243"/>
              <a:gd name="connsiteX13462" fmla="*/ 5507838 w 8191242"/>
              <a:gd name="connsiteY13462" fmla="*/ 618225 h 5359243"/>
              <a:gd name="connsiteX13463" fmla="*/ 5499776 w 8191242"/>
              <a:gd name="connsiteY13463" fmla="*/ 650433 h 5359243"/>
              <a:gd name="connsiteX13464" fmla="*/ 5507838 w 8191242"/>
              <a:gd name="connsiteY13464" fmla="*/ 626277 h 5359243"/>
              <a:gd name="connsiteX13465" fmla="*/ 5483648 w 8191242"/>
              <a:gd name="connsiteY13465" fmla="*/ 642382 h 5359243"/>
              <a:gd name="connsiteX13466" fmla="*/ 5483648 w 8191242"/>
              <a:gd name="connsiteY13466" fmla="*/ 682642 h 5359243"/>
              <a:gd name="connsiteX13467" fmla="*/ 5497693 w 8191242"/>
              <a:gd name="connsiteY13467" fmla="*/ 706017 h 5359243"/>
              <a:gd name="connsiteX13468" fmla="*/ 5491712 w 8191242"/>
              <a:gd name="connsiteY13468" fmla="*/ 703779 h 5359243"/>
              <a:gd name="connsiteX13469" fmla="*/ 5483648 w 8191242"/>
              <a:gd name="connsiteY13469" fmla="*/ 706795 h 5359243"/>
              <a:gd name="connsiteX13470" fmla="*/ 5486021 w 8191242"/>
              <a:gd name="connsiteY13470" fmla="*/ 719370 h 5359243"/>
              <a:gd name="connsiteX13471" fmla="*/ 5479110 w 8191242"/>
              <a:gd name="connsiteY13471" fmla="*/ 692077 h 5359243"/>
              <a:gd name="connsiteX13472" fmla="*/ 5467519 w 8191242"/>
              <a:gd name="connsiteY13472" fmla="*/ 666538 h 5359243"/>
              <a:gd name="connsiteX13473" fmla="*/ 5475583 w 8191242"/>
              <a:gd name="connsiteY13473" fmla="*/ 698744 h 5359243"/>
              <a:gd name="connsiteX13474" fmla="*/ 5427198 w 8191242"/>
              <a:gd name="connsiteY13474" fmla="*/ 674589 h 5359243"/>
              <a:gd name="connsiteX13475" fmla="*/ 5443326 w 8191242"/>
              <a:gd name="connsiteY13475" fmla="*/ 698744 h 5359243"/>
              <a:gd name="connsiteX13476" fmla="*/ 5451390 w 8191242"/>
              <a:gd name="connsiteY13476" fmla="*/ 690694 h 5359243"/>
              <a:gd name="connsiteX13477" fmla="*/ 5443326 w 8191242"/>
              <a:gd name="connsiteY13477" fmla="*/ 714848 h 5359243"/>
              <a:gd name="connsiteX13478" fmla="*/ 5411069 w 8191242"/>
              <a:gd name="connsiteY13478" fmla="*/ 658485 h 5359243"/>
              <a:gd name="connsiteX13479" fmla="*/ 5419133 w 8191242"/>
              <a:gd name="connsiteY13479" fmla="*/ 714848 h 5359243"/>
              <a:gd name="connsiteX13480" fmla="*/ 5427198 w 8191242"/>
              <a:gd name="connsiteY13480" fmla="*/ 698744 h 5359243"/>
              <a:gd name="connsiteX13481" fmla="*/ 5427198 w 8191242"/>
              <a:gd name="connsiteY13481" fmla="*/ 747057 h 5359243"/>
              <a:gd name="connsiteX13482" fmla="*/ 5451390 w 8191242"/>
              <a:gd name="connsiteY13482" fmla="*/ 771213 h 5359243"/>
              <a:gd name="connsiteX13483" fmla="*/ 5457165 w 8191242"/>
              <a:gd name="connsiteY13483" fmla="*/ 759681 h 5359243"/>
              <a:gd name="connsiteX13484" fmla="*/ 5458699 w 8191242"/>
              <a:gd name="connsiteY13484" fmla="*/ 763034 h 5359243"/>
              <a:gd name="connsiteX13485" fmla="*/ 5483648 w 8191242"/>
              <a:gd name="connsiteY13485" fmla="*/ 827577 h 5359243"/>
              <a:gd name="connsiteX13486" fmla="*/ 5473566 w 8191242"/>
              <a:gd name="connsiteY13486" fmla="*/ 816505 h 5359243"/>
              <a:gd name="connsiteX13487" fmla="*/ 5473753 w 8191242"/>
              <a:gd name="connsiteY13487" fmla="*/ 818286 h 5359243"/>
              <a:gd name="connsiteX13488" fmla="*/ 5447358 w 8191242"/>
              <a:gd name="connsiteY13488" fmla="*/ 800401 h 5359243"/>
              <a:gd name="connsiteX13489" fmla="*/ 5419133 w 8191242"/>
              <a:gd name="connsiteY13489" fmla="*/ 787317 h 5359243"/>
              <a:gd name="connsiteX13490" fmla="*/ 5435262 w 8191242"/>
              <a:gd name="connsiteY13490" fmla="*/ 835627 h 5359243"/>
              <a:gd name="connsiteX13491" fmla="*/ 5411069 w 8191242"/>
              <a:gd name="connsiteY13491" fmla="*/ 811473 h 5359243"/>
              <a:gd name="connsiteX13492" fmla="*/ 5410062 w 8191242"/>
              <a:gd name="connsiteY13492" fmla="*/ 795369 h 5359243"/>
              <a:gd name="connsiteX13493" fmla="*/ 5403005 w 8191242"/>
              <a:gd name="connsiteY13493" fmla="*/ 779264 h 5359243"/>
              <a:gd name="connsiteX13494" fmla="*/ 5451390 w 8191242"/>
              <a:gd name="connsiteY13494" fmla="*/ 787317 h 5359243"/>
              <a:gd name="connsiteX13495" fmla="*/ 5435262 w 8191242"/>
              <a:gd name="connsiteY13495" fmla="*/ 763161 h 5359243"/>
              <a:gd name="connsiteX13496" fmla="*/ 5411069 w 8191242"/>
              <a:gd name="connsiteY13496" fmla="*/ 722900 h 5359243"/>
              <a:gd name="connsiteX13497" fmla="*/ 5394940 w 8191242"/>
              <a:gd name="connsiteY13497" fmla="*/ 658485 h 5359243"/>
              <a:gd name="connsiteX13498" fmla="*/ 5386875 w 8191242"/>
              <a:gd name="connsiteY13498" fmla="*/ 650433 h 5359243"/>
              <a:gd name="connsiteX13499" fmla="*/ 5378811 w 8191242"/>
              <a:gd name="connsiteY13499" fmla="*/ 666538 h 5359243"/>
              <a:gd name="connsiteX13500" fmla="*/ 5394940 w 8191242"/>
              <a:gd name="connsiteY13500" fmla="*/ 690694 h 5359243"/>
              <a:gd name="connsiteX13501" fmla="*/ 5370747 w 8191242"/>
              <a:gd name="connsiteY13501" fmla="*/ 682642 h 5359243"/>
              <a:gd name="connsiteX13502" fmla="*/ 5370747 w 8191242"/>
              <a:gd name="connsiteY13502" fmla="*/ 690694 h 5359243"/>
              <a:gd name="connsiteX13503" fmla="*/ 5386875 w 8191242"/>
              <a:gd name="connsiteY13503" fmla="*/ 698744 h 5359243"/>
              <a:gd name="connsiteX13504" fmla="*/ 5362682 w 8191242"/>
              <a:gd name="connsiteY13504" fmla="*/ 690694 h 5359243"/>
              <a:gd name="connsiteX13505" fmla="*/ 5370747 w 8191242"/>
              <a:gd name="connsiteY13505" fmla="*/ 747057 h 5359243"/>
              <a:gd name="connsiteX13506" fmla="*/ 5362682 w 8191242"/>
              <a:gd name="connsiteY13506" fmla="*/ 763161 h 5359243"/>
              <a:gd name="connsiteX13507" fmla="*/ 5354618 w 8191242"/>
              <a:gd name="connsiteY13507" fmla="*/ 747057 h 5359243"/>
              <a:gd name="connsiteX13508" fmla="*/ 5354618 w 8191242"/>
              <a:gd name="connsiteY13508" fmla="*/ 763161 h 5359243"/>
              <a:gd name="connsiteX13509" fmla="*/ 5346554 w 8191242"/>
              <a:gd name="connsiteY13509" fmla="*/ 739004 h 5359243"/>
              <a:gd name="connsiteX13510" fmla="*/ 5346554 w 8191242"/>
              <a:gd name="connsiteY13510" fmla="*/ 763161 h 5359243"/>
              <a:gd name="connsiteX13511" fmla="*/ 5322363 w 8191242"/>
              <a:gd name="connsiteY13511" fmla="*/ 714848 h 5359243"/>
              <a:gd name="connsiteX13512" fmla="*/ 5338492 w 8191242"/>
              <a:gd name="connsiteY13512" fmla="*/ 682642 h 5359243"/>
              <a:gd name="connsiteX13513" fmla="*/ 5346554 w 8191242"/>
              <a:gd name="connsiteY13513" fmla="*/ 730952 h 5359243"/>
              <a:gd name="connsiteX13514" fmla="*/ 5346554 w 8191242"/>
              <a:gd name="connsiteY13514" fmla="*/ 722900 h 5359243"/>
              <a:gd name="connsiteX13515" fmla="*/ 5354618 w 8191242"/>
              <a:gd name="connsiteY13515" fmla="*/ 730952 h 5359243"/>
              <a:gd name="connsiteX13516" fmla="*/ 5330428 w 8191242"/>
              <a:gd name="connsiteY13516" fmla="*/ 666538 h 5359243"/>
              <a:gd name="connsiteX13517" fmla="*/ 5298171 w 8191242"/>
              <a:gd name="connsiteY13517" fmla="*/ 730952 h 5359243"/>
              <a:gd name="connsiteX13518" fmla="*/ 5330428 w 8191242"/>
              <a:gd name="connsiteY13518" fmla="*/ 795369 h 5359243"/>
              <a:gd name="connsiteX13519" fmla="*/ 5314299 w 8191242"/>
              <a:gd name="connsiteY13519" fmla="*/ 835627 h 5359243"/>
              <a:gd name="connsiteX13520" fmla="*/ 5298171 w 8191242"/>
              <a:gd name="connsiteY13520" fmla="*/ 819526 h 5359243"/>
              <a:gd name="connsiteX13521" fmla="*/ 5302203 w 8191242"/>
              <a:gd name="connsiteY13521" fmla="*/ 846699 h 5359243"/>
              <a:gd name="connsiteX13522" fmla="*/ 5303139 w 8191242"/>
              <a:gd name="connsiteY13522" fmla="*/ 851616 h 5359243"/>
              <a:gd name="connsiteX13523" fmla="*/ 5308262 w 8191242"/>
              <a:gd name="connsiteY13523" fmla="*/ 853687 h 5359243"/>
              <a:gd name="connsiteX13524" fmla="*/ 5308262 w 8191242"/>
              <a:gd name="connsiteY13524" fmla="*/ 866970 h 5359243"/>
              <a:gd name="connsiteX13525" fmla="*/ 5313289 w 8191242"/>
              <a:gd name="connsiteY13525" fmla="*/ 864816 h 5359243"/>
              <a:gd name="connsiteX13526" fmla="*/ 5314299 w 8191242"/>
              <a:gd name="connsiteY13526" fmla="*/ 867836 h 5359243"/>
              <a:gd name="connsiteX13527" fmla="*/ 5319339 w 8191242"/>
              <a:gd name="connsiteY13527" fmla="*/ 847706 h 5359243"/>
              <a:gd name="connsiteX13528" fmla="*/ 5327237 w 8191242"/>
              <a:gd name="connsiteY13528" fmla="*/ 833368 h 5359243"/>
              <a:gd name="connsiteX13529" fmla="*/ 5332108 w 8191242"/>
              <a:gd name="connsiteY13529" fmla="*/ 855256 h 5359243"/>
              <a:gd name="connsiteX13530" fmla="*/ 5332443 w 8191242"/>
              <a:gd name="connsiteY13530" fmla="*/ 860791 h 5359243"/>
              <a:gd name="connsiteX13531" fmla="*/ 5322363 w 8191242"/>
              <a:gd name="connsiteY13531" fmla="*/ 875888 h 5359243"/>
              <a:gd name="connsiteX13532" fmla="*/ 5346554 w 8191242"/>
              <a:gd name="connsiteY13532" fmla="*/ 900044 h 5359243"/>
              <a:gd name="connsiteX13533" fmla="*/ 5338492 w 8191242"/>
              <a:gd name="connsiteY13533" fmla="*/ 883939 h 5359243"/>
              <a:gd name="connsiteX13534" fmla="*/ 5332108 w 8191242"/>
              <a:gd name="connsiteY13534" fmla="*/ 855256 h 5359243"/>
              <a:gd name="connsiteX13535" fmla="*/ 5330428 w 8191242"/>
              <a:gd name="connsiteY13535" fmla="*/ 827577 h 5359243"/>
              <a:gd name="connsiteX13536" fmla="*/ 5327237 w 8191242"/>
              <a:gd name="connsiteY13536" fmla="*/ 833368 h 5359243"/>
              <a:gd name="connsiteX13537" fmla="*/ 5322363 w 8191242"/>
              <a:gd name="connsiteY13537" fmla="*/ 811473 h 5359243"/>
              <a:gd name="connsiteX13538" fmla="*/ 5362682 w 8191242"/>
              <a:gd name="connsiteY13538" fmla="*/ 883939 h 5359243"/>
              <a:gd name="connsiteX13539" fmla="*/ 5370747 w 8191242"/>
              <a:gd name="connsiteY13539" fmla="*/ 900044 h 5359243"/>
              <a:gd name="connsiteX13540" fmla="*/ 5371755 w 8191242"/>
              <a:gd name="connsiteY13540" fmla="*/ 876894 h 5359243"/>
              <a:gd name="connsiteX13541" fmla="*/ 5370914 w 8191242"/>
              <a:gd name="connsiteY13541" fmla="*/ 875771 h 5359243"/>
              <a:gd name="connsiteX13542" fmla="*/ 5380323 w 8191242"/>
              <a:gd name="connsiteY13542" fmla="*/ 869220 h 5359243"/>
              <a:gd name="connsiteX13543" fmla="*/ 5403005 w 8191242"/>
              <a:gd name="connsiteY13543" fmla="*/ 883939 h 5359243"/>
              <a:gd name="connsiteX13544" fmla="*/ 5411069 w 8191242"/>
              <a:gd name="connsiteY13544" fmla="*/ 875888 h 5359243"/>
              <a:gd name="connsiteX13545" fmla="*/ 5394940 w 8191242"/>
              <a:gd name="connsiteY13545" fmla="*/ 851732 h 5359243"/>
              <a:gd name="connsiteX13546" fmla="*/ 5403005 w 8191242"/>
              <a:gd name="connsiteY13546" fmla="*/ 851732 h 5359243"/>
              <a:gd name="connsiteX13547" fmla="*/ 5419133 w 8191242"/>
              <a:gd name="connsiteY13547" fmla="*/ 883939 h 5359243"/>
              <a:gd name="connsiteX13548" fmla="*/ 5435262 w 8191242"/>
              <a:gd name="connsiteY13548" fmla="*/ 940305 h 5359243"/>
              <a:gd name="connsiteX13549" fmla="*/ 5427198 w 8191242"/>
              <a:gd name="connsiteY13549" fmla="*/ 924201 h 5359243"/>
              <a:gd name="connsiteX13550" fmla="*/ 5427198 w 8191242"/>
              <a:gd name="connsiteY13550" fmla="*/ 948357 h 5359243"/>
              <a:gd name="connsiteX13551" fmla="*/ 5403005 w 8191242"/>
              <a:gd name="connsiteY13551" fmla="*/ 891992 h 5359243"/>
              <a:gd name="connsiteX13552" fmla="*/ 5394940 w 8191242"/>
              <a:gd name="connsiteY13552" fmla="*/ 908096 h 5359243"/>
              <a:gd name="connsiteX13553" fmla="*/ 5386875 w 8191242"/>
              <a:gd name="connsiteY13553" fmla="*/ 883939 h 5359243"/>
              <a:gd name="connsiteX13554" fmla="*/ 5378811 w 8191242"/>
              <a:gd name="connsiteY13554" fmla="*/ 908096 h 5359243"/>
              <a:gd name="connsiteX13555" fmla="*/ 5370747 w 8191242"/>
              <a:gd name="connsiteY13555" fmla="*/ 924201 h 5359243"/>
              <a:gd name="connsiteX13556" fmla="*/ 5394940 w 8191242"/>
              <a:gd name="connsiteY13556" fmla="*/ 956408 h 5359243"/>
              <a:gd name="connsiteX13557" fmla="*/ 5362682 w 8191242"/>
              <a:gd name="connsiteY13557" fmla="*/ 924201 h 5359243"/>
              <a:gd name="connsiteX13558" fmla="*/ 5338492 w 8191242"/>
              <a:gd name="connsiteY13558" fmla="*/ 908096 h 5359243"/>
              <a:gd name="connsiteX13559" fmla="*/ 5338492 w 8191242"/>
              <a:gd name="connsiteY13559" fmla="*/ 940305 h 5359243"/>
              <a:gd name="connsiteX13560" fmla="*/ 5354618 w 8191242"/>
              <a:gd name="connsiteY13560" fmla="*/ 948357 h 5359243"/>
              <a:gd name="connsiteX13561" fmla="*/ 5353648 w 8191242"/>
              <a:gd name="connsiteY13561" fmla="*/ 964853 h 5359243"/>
              <a:gd name="connsiteX13562" fmla="*/ 5346554 w 8191242"/>
              <a:gd name="connsiteY13562" fmla="*/ 964458 h 5359243"/>
              <a:gd name="connsiteX13563" fmla="*/ 5353611 w 8191242"/>
              <a:gd name="connsiteY13563" fmla="*/ 965466 h 5359243"/>
              <a:gd name="connsiteX13564" fmla="*/ 5353648 w 8191242"/>
              <a:gd name="connsiteY13564" fmla="*/ 964853 h 5359243"/>
              <a:gd name="connsiteX13565" fmla="*/ 5364700 w 8191242"/>
              <a:gd name="connsiteY13565" fmla="*/ 965466 h 5359243"/>
              <a:gd name="connsiteX13566" fmla="*/ 5394940 w 8191242"/>
              <a:gd name="connsiteY13566" fmla="*/ 972511 h 5359243"/>
              <a:gd name="connsiteX13567" fmla="*/ 5403005 w 8191242"/>
              <a:gd name="connsiteY13567" fmla="*/ 996667 h 5359243"/>
              <a:gd name="connsiteX13568" fmla="*/ 5394940 w 8191242"/>
              <a:gd name="connsiteY13568" fmla="*/ 1036927 h 5359243"/>
              <a:gd name="connsiteX13569" fmla="*/ 5391915 w 8191242"/>
              <a:gd name="connsiteY13569" fmla="*/ 998679 h 5359243"/>
              <a:gd name="connsiteX13570" fmla="*/ 5378218 w 8191242"/>
              <a:gd name="connsiteY13570" fmla="*/ 981748 h 5359243"/>
              <a:gd name="connsiteX13571" fmla="*/ 5378811 w 8191242"/>
              <a:gd name="connsiteY13571" fmla="*/ 980563 h 5359243"/>
              <a:gd name="connsiteX13572" fmla="*/ 5377921 w 8191242"/>
              <a:gd name="connsiteY13572" fmla="*/ 981379 h 5359243"/>
              <a:gd name="connsiteX13573" fmla="*/ 5370747 w 8191242"/>
              <a:gd name="connsiteY13573" fmla="*/ 972511 h 5359243"/>
              <a:gd name="connsiteX13574" fmla="*/ 5354618 w 8191242"/>
              <a:gd name="connsiteY13574" fmla="*/ 996667 h 5359243"/>
              <a:gd name="connsiteX13575" fmla="*/ 5366715 w 8191242"/>
              <a:gd name="connsiteY13575" fmla="*/ 991634 h 5359243"/>
              <a:gd name="connsiteX13576" fmla="*/ 5377921 w 8191242"/>
              <a:gd name="connsiteY13576" fmla="*/ 981379 h 5359243"/>
              <a:gd name="connsiteX13577" fmla="*/ 5378218 w 8191242"/>
              <a:gd name="connsiteY13577" fmla="*/ 981748 h 5359243"/>
              <a:gd name="connsiteX13578" fmla="*/ 5365707 w 8191242"/>
              <a:gd name="connsiteY13578" fmla="*/ 1006732 h 5359243"/>
              <a:gd name="connsiteX13579" fmla="*/ 5370747 w 8191242"/>
              <a:gd name="connsiteY13579" fmla="*/ 1044980 h 5359243"/>
              <a:gd name="connsiteX13580" fmla="*/ 5346554 w 8191242"/>
              <a:gd name="connsiteY13580" fmla="*/ 996667 h 5359243"/>
              <a:gd name="connsiteX13581" fmla="*/ 5354618 w 8191242"/>
              <a:gd name="connsiteY13581" fmla="*/ 1036927 h 5359243"/>
              <a:gd name="connsiteX13582" fmla="*/ 5338492 w 8191242"/>
              <a:gd name="connsiteY13582" fmla="*/ 1036927 h 5359243"/>
              <a:gd name="connsiteX13583" fmla="*/ 5346554 w 8191242"/>
              <a:gd name="connsiteY13583" fmla="*/ 1077188 h 5359243"/>
              <a:gd name="connsiteX13584" fmla="*/ 5330428 w 8191242"/>
              <a:gd name="connsiteY13584" fmla="*/ 1028876 h 5359243"/>
              <a:gd name="connsiteX13585" fmla="*/ 5314299 w 8191242"/>
              <a:gd name="connsiteY13585" fmla="*/ 1036927 h 5359243"/>
              <a:gd name="connsiteX13586" fmla="*/ 5306235 w 8191242"/>
              <a:gd name="connsiteY13586" fmla="*/ 1020823 h 5359243"/>
              <a:gd name="connsiteX13587" fmla="*/ 5314299 w 8191242"/>
              <a:gd name="connsiteY13587" fmla="*/ 988615 h 5359243"/>
              <a:gd name="connsiteX13588" fmla="*/ 5298171 w 8191242"/>
              <a:gd name="connsiteY13588" fmla="*/ 972511 h 5359243"/>
              <a:gd name="connsiteX13589" fmla="*/ 5298171 w 8191242"/>
              <a:gd name="connsiteY13589" fmla="*/ 988615 h 5359243"/>
              <a:gd name="connsiteX13590" fmla="*/ 5298171 w 8191242"/>
              <a:gd name="connsiteY13590" fmla="*/ 948357 h 5359243"/>
              <a:gd name="connsiteX13591" fmla="*/ 5282042 w 8191242"/>
              <a:gd name="connsiteY13591" fmla="*/ 932252 h 5359243"/>
              <a:gd name="connsiteX13592" fmla="*/ 5273978 w 8191242"/>
              <a:gd name="connsiteY13592" fmla="*/ 948357 h 5359243"/>
              <a:gd name="connsiteX13593" fmla="*/ 5290106 w 8191242"/>
              <a:gd name="connsiteY13593" fmla="*/ 964458 h 5359243"/>
              <a:gd name="connsiteX13594" fmla="*/ 5290106 w 8191242"/>
              <a:gd name="connsiteY13594" fmla="*/ 980563 h 5359243"/>
              <a:gd name="connsiteX13595" fmla="*/ 5265913 w 8191242"/>
              <a:gd name="connsiteY13595" fmla="*/ 972511 h 5359243"/>
              <a:gd name="connsiteX13596" fmla="*/ 5282042 w 8191242"/>
              <a:gd name="connsiteY13596" fmla="*/ 1020823 h 5359243"/>
              <a:gd name="connsiteX13597" fmla="*/ 5273978 w 8191242"/>
              <a:gd name="connsiteY13597" fmla="*/ 1028876 h 5359243"/>
              <a:gd name="connsiteX13598" fmla="*/ 5265913 w 8191242"/>
              <a:gd name="connsiteY13598" fmla="*/ 964458 h 5359243"/>
              <a:gd name="connsiteX13599" fmla="*/ 5282042 w 8191242"/>
              <a:gd name="connsiteY13599" fmla="*/ 964458 h 5359243"/>
              <a:gd name="connsiteX13600" fmla="*/ 5257849 w 8191242"/>
              <a:gd name="connsiteY13600" fmla="*/ 924201 h 5359243"/>
              <a:gd name="connsiteX13601" fmla="*/ 5265913 w 8191242"/>
              <a:gd name="connsiteY13601" fmla="*/ 916148 h 5359243"/>
              <a:gd name="connsiteX13602" fmla="*/ 5249785 w 8191242"/>
              <a:gd name="connsiteY13602" fmla="*/ 891992 h 5359243"/>
              <a:gd name="connsiteX13603" fmla="*/ 5209463 w 8191242"/>
              <a:gd name="connsiteY13603" fmla="*/ 867836 h 5359243"/>
              <a:gd name="connsiteX13604" fmla="*/ 5201399 w 8191242"/>
              <a:gd name="connsiteY13604" fmla="*/ 835627 h 5359243"/>
              <a:gd name="connsiteX13605" fmla="*/ 5217528 w 8191242"/>
              <a:gd name="connsiteY13605" fmla="*/ 867836 h 5359243"/>
              <a:gd name="connsiteX13606" fmla="*/ 5212488 w 8191242"/>
              <a:gd name="connsiteY13606" fmla="*/ 846699 h 5359243"/>
              <a:gd name="connsiteX13607" fmla="*/ 5220140 w 8191242"/>
              <a:gd name="connsiteY13607" fmla="*/ 844935 h 5359243"/>
              <a:gd name="connsiteX13608" fmla="*/ 5219969 w 8191242"/>
              <a:gd name="connsiteY13608" fmla="*/ 844182 h 5359243"/>
              <a:gd name="connsiteX13609" fmla="*/ 5220823 w 8191242"/>
              <a:gd name="connsiteY13609" fmla="*/ 844779 h 5359243"/>
              <a:gd name="connsiteX13610" fmla="*/ 5225592 w 8191242"/>
              <a:gd name="connsiteY13610" fmla="*/ 843679 h 5359243"/>
              <a:gd name="connsiteX13611" fmla="*/ 5209463 w 8191242"/>
              <a:gd name="connsiteY13611" fmla="*/ 811473 h 5359243"/>
              <a:gd name="connsiteX13612" fmla="*/ 5221560 w 8191242"/>
              <a:gd name="connsiteY13612" fmla="*/ 827577 h 5359243"/>
              <a:gd name="connsiteX13613" fmla="*/ 5225924 w 8191242"/>
              <a:gd name="connsiteY13613" fmla="*/ 833388 h 5359243"/>
              <a:gd name="connsiteX13614" fmla="*/ 5225592 w 8191242"/>
              <a:gd name="connsiteY13614" fmla="*/ 835627 h 5359243"/>
              <a:gd name="connsiteX13615" fmla="*/ 5227769 w 8191242"/>
              <a:gd name="connsiteY13615" fmla="*/ 835844 h 5359243"/>
              <a:gd name="connsiteX13616" fmla="*/ 5233656 w 8191242"/>
              <a:gd name="connsiteY13616" fmla="*/ 843679 h 5359243"/>
              <a:gd name="connsiteX13617" fmla="*/ 5235672 w 8191242"/>
              <a:gd name="connsiteY13617" fmla="*/ 836633 h 5359243"/>
              <a:gd name="connsiteX13618" fmla="*/ 5227769 w 8191242"/>
              <a:gd name="connsiteY13618" fmla="*/ 835844 h 5359243"/>
              <a:gd name="connsiteX13619" fmla="*/ 5225924 w 8191242"/>
              <a:gd name="connsiteY13619" fmla="*/ 833388 h 5359243"/>
              <a:gd name="connsiteX13620" fmla="*/ 5229624 w 8191242"/>
              <a:gd name="connsiteY13620" fmla="*/ 808454 h 5359243"/>
              <a:gd name="connsiteX13621" fmla="*/ 5233656 w 8191242"/>
              <a:gd name="connsiteY13621" fmla="*/ 787317 h 5359243"/>
              <a:gd name="connsiteX13622" fmla="*/ 5225592 w 8191242"/>
              <a:gd name="connsiteY13622" fmla="*/ 811473 h 5359243"/>
              <a:gd name="connsiteX13623" fmla="*/ 5185270 w 8191242"/>
              <a:gd name="connsiteY13623" fmla="*/ 787317 h 5359243"/>
              <a:gd name="connsiteX13624" fmla="*/ 5209463 w 8191242"/>
              <a:gd name="connsiteY13624" fmla="*/ 771213 h 5359243"/>
              <a:gd name="connsiteX13625" fmla="*/ 5185156 w 8191242"/>
              <a:gd name="connsiteY13625" fmla="*/ 774013 h 5359243"/>
              <a:gd name="connsiteX13626" fmla="*/ 5185119 w 8191242"/>
              <a:gd name="connsiteY13626" fmla="*/ 774479 h 5359243"/>
              <a:gd name="connsiteX13627" fmla="*/ 5184995 w 8191242"/>
              <a:gd name="connsiteY13627" fmla="*/ 774032 h 5359243"/>
              <a:gd name="connsiteX13628" fmla="*/ 5183253 w 8191242"/>
              <a:gd name="connsiteY13628" fmla="*/ 774233 h 5359243"/>
              <a:gd name="connsiteX13629" fmla="*/ 5169142 w 8191242"/>
              <a:gd name="connsiteY13629" fmla="*/ 795369 h 5359243"/>
              <a:gd name="connsiteX13630" fmla="*/ 5177206 w 8191242"/>
              <a:gd name="connsiteY13630" fmla="*/ 763161 h 5359243"/>
              <a:gd name="connsiteX13631" fmla="*/ 5153013 w 8191242"/>
              <a:gd name="connsiteY13631" fmla="*/ 739004 h 5359243"/>
              <a:gd name="connsiteX13632" fmla="*/ 5177206 w 8191242"/>
              <a:gd name="connsiteY13632" fmla="*/ 851732 h 5359243"/>
              <a:gd name="connsiteX13633" fmla="*/ 5185270 w 8191242"/>
              <a:gd name="connsiteY13633" fmla="*/ 835627 h 5359243"/>
              <a:gd name="connsiteX13634" fmla="*/ 5201399 w 8191242"/>
              <a:gd name="connsiteY13634" fmla="*/ 859783 h 5359243"/>
              <a:gd name="connsiteX13635" fmla="*/ 5185270 w 8191242"/>
              <a:gd name="connsiteY13635" fmla="*/ 859783 h 5359243"/>
              <a:gd name="connsiteX13636" fmla="*/ 5225592 w 8191242"/>
              <a:gd name="connsiteY13636" fmla="*/ 924201 h 5359243"/>
              <a:gd name="connsiteX13637" fmla="*/ 5225592 w 8191242"/>
              <a:gd name="connsiteY13637" fmla="*/ 940305 h 5359243"/>
              <a:gd name="connsiteX13638" fmla="*/ 5209463 w 8191242"/>
              <a:gd name="connsiteY13638" fmla="*/ 956408 h 5359243"/>
              <a:gd name="connsiteX13639" fmla="*/ 5241720 w 8191242"/>
              <a:gd name="connsiteY13639" fmla="*/ 972511 h 5359243"/>
              <a:gd name="connsiteX13640" fmla="*/ 5249785 w 8191242"/>
              <a:gd name="connsiteY13640" fmla="*/ 1004719 h 5359243"/>
              <a:gd name="connsiteX13641" fmla="*/ 5201399 w 8191242"/>
              <a:gd name="connsiteY13641" fmla="*/ 972511 h 5359243"/>
              <a:gd name="connsiteX13642" fmla="*/ 5225592 w 8191242"/>
              <a:gd name="connsiteY13642" fmla="*/ 980563 h 5359243"/>
              <a:gd name="connsiteX13643" fmla="*/ 5202406 w 8191242"/>
              <a:gd name="connsiteY13643" fmla="*/ 946342 h 5359243"/>
              <a:gd name="connsiteX13644" fmla="*/ 5186946 w 8191242"/>
              <a:gd name="connsiteY13644" fmla="*/ 904571 h 5359243"/>
              <a:gd name="connsiteX13645" fmla="*/ 5186538 w 8191242"/>
              <a:gd name="connsiteY13645" fmla="*/ 899568 h 5359243"/>
              <a:gd name="connsiteX13646" fmla="*/ 5193335 w 8191242"/>
              <a:gd name="connsiteY13646" fmla="*/ 897024 h 5359243"/>
              <a:gd name="connsiteX13647" fmla="*/ 5201399 w 8191242"/>
              <a:gd name="connsiteY13647" fmla="*/ 900044 h 5359243"/>
              <a:gd name="connsiteX13648" fmla="*/ 5169142 w 8191242"/>
              <a:gd name="connsiteY13648" fmla="*/ 843679 h 5359243"/>
              <a:gd name="connsiteX13649" fmla="*/ 5169142 w 8191242"/>
              <a:gd name="connsiteY13649" fmla="*/ 891992 h 5359243"/>
              <a:gd name="connsiteX13650" fmla="*/ 5185270 w 8191242"/>
              <a:gd name="connsiteY13650" fmla="*/ 883939 h 5359243"/>
              <a:gd name="connsiteX13651" fmla="*/ 5186538 w 8191242"/>
              <a:gd name="connsiteY13651" fmla="*/ 899568 h 5359243"/>
              <a:gd name="connsiteX13652" fmla="*/ 5185270 w 8191242"/>
              <a:gd name="connsiteY13652" fmla="*/ 900044 h 5359243"/>
              <a:gd name="connsiteX13653" fmla="*/ 5186946 w 8191242"/>
              <a:gd name="connsiteY13653" fmla="*/ 904571 h 5359243"/>
              <a:gd name="connsiteX13654" fmla="*/ 5188295 w 8191242"/>
              <a:gd name="connsiteY13654" fmla="*/ 921180 h 5359243"/>
              <a:gd name="connsiteX13655" fmla="*/ 5209463 w 8191242"/>
              <a:gd name="connsiteY13655" fmla="*/ 964458 h 5359243"/>
              <a:gd name="connsiteX13656" fmla="*/ 5177206 w 8191242"/>
              <a:gd name="connsiteY13656" fmla="*/ 948357 h 5359243"/>
              <a:gd name="connsiteX13657" fmla="*/ 5185270 w 8191242"/>
              <a:gd name="connsiteY13657" fmla="*/ 956408 h 5359243"/>
              <a:gd name="connsiteX13658" fmla="*/ 5193335 w 8191242"/>
              <a:gd name="connsiteY13658" fmla="*/ 996667 h 5359243"/>
              <a:gd name="connsiteX13659" fmla="*/ 5193335 w 8191242"/>
              <a:gd name="connsiteY13659" fmla="*/ 972511 h 5359243"/>
              <a:gd name="connsiteX13660" fmla="*/ 5201399 w 8191242"/>
              <a:gd name="connsiteY13660" fmla="*/ 1004719 h 5359243"/>
              <a:gd name="connsiteX13661" fmla="*/ 5177206 w 8191242"/>
              <a:gd name="connsiteY13661" fmla="*/ 1012771 h 5359243"/>
              <a:gd name="connsiteX13662" fmla="*/ 5177206 w 8191242"/>
              <a:gd name="connsiteY13662" fmla="*/ 980563 h 5359243"/>
              <a:gd name="connsiteX13663" fmla="*/ 5161077 w 8191242"/>
              <a:gd name="connsiteY13663" fmla="*/ 948357 h 5359243"/>
              <a:gd name="connsiteX13664" fmla="*/ 5136887 w 8191242"/>
              <a:gd name="connsiteY13664" fmla="*/ 940305 h 5359243"/>
              <a:gd name="connsiteX13665" fmla="*/ 5136887 w 8191242"/>
              <a:gd name="connsiteY13665" fmla="*/ 964458 h 5359243"/>
              <a:gd name="connsiteX13666" fmla="*/ 5144949 w 8191242"/>
              <a:gd name="connsiteY13666" fmla="*/ 980563 h 5359243"/>
              <a:gd name="connsiteX13667" fmla="*/ 5144949 w 8191242"/>
              <a:gd name="connsiteY13667" fmla="*/ 956408 h 5359243"/>
              <a:gd name="connsiteX13668" fmla="*/ 5169142 w 8191242"/>
              <a:gd name="connsiteY13668" fmla="*/ 980563 h 5359243"/>
              <a:gd name="connsiteX13669" fmla="*/ 5136887 w 8191242"/>
              <a:gd name="connsiteY13669" fmla="*/ 988615 h 5359243"/>
              <a:gd name="connsiteX13670" fmla="*/ 5136887 w 8191242"/>
              <a:gd name="connsiteY13670" fmla="*/ 996667 h 5359243"/>
              <a:gd name="connsiteX13671" fmla="*/ 5153013 w 8191242"/>
              <a:gd name="connsiteY13671" fmla="*/ 1044980 h 5359243"/>
              <a:gd name="connsiteX13672" fmla="*/ 5136887 w 8191242"/>
              <a:gd name="connsiteY13672" fmla="*/ 1020823 h 5359243"/>
              <a:gd name="connsiteX13673" fmla="*/ 5104630 w 8191242"/>
              <a:gd name="connsiteY13673" fmla="*/ 988615 h 5359243"/>
              <a:gd name="connsiteX13674" fmla="*/ 5096566 w 8191242"/>
              <a:gd name="connsiteY13674" fmla="*/ 996667 h 5359243"/>
              <a:gd name="connsiteX13675" fmla="*/ 5104630 w 8191242"/>
              <a:gd name="connsiteY13675" fmla="*/ 1020823 h 5359243"/>
              <a:gd name="connsiteX13676" fmla="*/ 5096566 w 8191242"/>
              <a:gd name="connsiteY13676" fmla="*/ 1036927 h 5359243"/>
              <a:gd name="connsiteX13677" fmla="*/ 5080437 w 8191242"/>
              <a:gd name="connsiteY13677" fmla="*/ 964458 h 5359243"/>
              <a:gd name="connsiteX13678" fmla="*/ 5072373 w 8191242"/>
              <a:gd name="connsiteY13678" fmla="*/ 964458 h 5359243"/>
              <a:gd name="connsiteX13679" fmla="*/ 5104630 w 8191242"/>
              <a:gd name="connsiteY13679" fmla="*/ 972511 h 5359243"/>
              <a:gd name="connsiteX13680" fmla="*/ 5112694 w 8191242"/>
              <a:gd name="connsiteY13680" fmla="*/ 972511 h 5359243"/>
              <a:gd name="connsiteX13681" fmla="*/ 5112694 w 8191242"/>
              <a:gd name="connsiteY13681" fmla="*/ 940305 h 5359243"/>
              <a:gd name="connsiteX13682" fmla="*/ 5112694 w 8191242"/>
              <a:gd name="connsiteY13682" fmla="*/ 996667 h 5359243"/>
              <a:gd name="connsiteX13683" fmla="*/ 5128823 w 8191242"/>
              <a:gd name="connsiteY13683" fmla="*/ 1004719 h 5359243"/>
              <a:gd name="connsiteX13684" fmla="*/ 5120759 w 8191242"/>
              <a:gd name="connsiteY13684" fmla="*/ 932252 h 5359243"/>
              <a:gd name="connsiteX13685" fmla="*/ 5096566 w 8191242"/>
              <a:gd name="connsiteY13685" fmla="*/ 948357 h 5359243"/>
              <a:gd name="connsiteX13686" fmla="*/ 5096566 w 8191242"/>
              <a:gd name="connsiteY13686" fmla="*/ 924201 h 5359243"/>
              <a:gd name="connsiteX13687" fmla="*/ 5112694 w 8191242"/>
              <a:gd name="connsiteY13687" fmla="*/ 900044 h 5359243"/>
              <a:gd name="connsiteX13688" fmla="*/ 5136887 w 8191242"/>
              <a:gd name="connsiteY13688" fmla="*/ 891992 h 5359243"/>
              <a:gd name="connsiteX13689" fmla="*/ 5136887 w 8191242"/>
              <a:gd name="connsiteY13689" fmla="*/ 924201 h 5359243"/>
              <a:gd name="connsiteX13690" fmla="*/ 5153013 w 8191242"/>
              <a:gd name="connsiteY13690" fmla="*/ 924201 h 5359243"/>
              <a:gd name="connsiteX13691" fmla="*/ 5185270 w 8191242"/>
              <a:gd name="connsiteY13691" fmla="*/ 924201 h 5359243"/>
              <a:gd name="connsiteX13692" fmla="*/ 5153013 w 8191242"/>
              <a:gd name="connsiteY13692" fmla="*/ 859783 h 5359243"/>
              <a:gd name="connsiteX13693" fmla="*/ 5153013 w 8191242"/>
              <a:gd name="connsiteY13693" fmla="*/ 891992 h 5359243"/>
              <a:gd name="connsiteX13694" fmla="*/ 5136887 w 8191242"/>
              <a:gd name="connsiteY13694" fmla="*/ 835627 h 5359243"/>
              <a:gd name="connsiteX13695" fmla="*/ 5161077 w 8191242"/>
              <a:gd name="connsiteY13695" fmla="*/ 859783 h 5359243"/>
              <a:gd name="connsiteX13696" fmla="*/ 5169142 w 8191242"/>
              <a:gd name="connsiteY13696" fmla="*/ 835627 h 5359243"/>
              <a:gd name="connsiteX13697" fmla="*/ 5144949 w 8191242"/>
              <a:gd name="connsiteY13697" fmla="*/ 787317 h 5359243"/>
              <a:gd name="connsiteX13698" fmla="*/ 5144949 w 8191242"/>
              <a:gd name="connsiteY13698" fmla="*/ 763161 h 5359243"/>
              <a:gd name="connsiteX13699" fmla="*/ 5136887 w 8191242"/>
              <a:gd name="connsiteY13699" fmla="*/ 763161 h 5359243"/>
              <a:gd name="connsiteX13700" fmla="*/ 5128823 w 8191242"/>
              <a:gd name="connsiteY13700" fmla="*/ 795369 h 5359243"/>
              <a:gd name="connsiteX13701" fmla="*/ 5119751 w 8191242"/>
              <a:gd name="connsiteY13701" fmla="*/ 766180 h 5359243"/>
              <a:gd name="connsiteX13702" fmla="*/ 5118587 w 8191242"/>
              <a:gd name="connsiteY13702" fmla="*/ 765329 h 5359243"/>
              <a:gd name="connsiteX13703" fmla="*/ 5120759 w 8191242"/>
              <a:gd name="connsiteY13703" fmla="*/ 763161 h 5359243"/>
              <a:gd name="connsiteX13704" fmla="*/ 5114516 w 8191242"/>
              <a:gd name="connsiteY13704" fmla="*/ 762348 h 5359243"/>
              <a:gd name="connsiteX13705" fmla="*/ 5104630 w 8191242"/>
              <a:gd name="connsiteY13705" fmla="*/ 755108 h 5359243"/>
              <a:gd name="connsiteX13706" fmla="*/ 5120759 w 8191242"/>
              <a:gd name="connsiteY13706" fmla="*/ 747057 h 5359243"/>
              <a:gd name="connsiteX13707" fmla="*/ 5080437 w 8191242"/>
              <a:gd name="connsiteY13707" fmla="*/ 739004 h 5359243"/>
              <a:gd name="connsiteX13708" fmla="*/ 5097573 w 8191242"/>
              <a:gd name="connsiteY13708" fmla="*/ 760141 h 5359243"/>
              <a:gd name="connsiteX13709" fmla="*/ 5114516 w 8191242"/>
              <a:gd name="connsiteY13709" fmla="*/ 762348 h 5359243"/>
              <a:gd name="connsiteX13710" fmla="*/ 5118587 w 8191242"/>
              <a:gd name="connsiteY13710" fmla="*/ 765329 h 5359243"/>
              <a:gd name="connsiteX13711" fmla="*/ 5112694 w 8191242"/>
              <a:gd name="connsiteY13711" fmla="*/ 771213 h 5359243"/>
              <a:gd name="connsiteX13712" fmla="*/ 5104630 w 8191242"/>
              <a:gd name="connsiteY13712" fmla="*/ 795369 h 5359243"/>
              <a:gd name="connsiteX13713" fmla="*/ 5096566 w 8191242"/>
              <a:gd name="connsiteY13713" fmla="*/ 779264 h 5359243"/>
              <a:gd name="connsiteX13714" fmla="*/ 5104630 w 8191242"/>
              <a:gd name="connsiteY13714" fmla="*/ 763161 h 5359243"/>
              <a:gd name="connsiteX13715" fmla="*/ 5080437 w 8191242"/>
              <a:gd name="connsiteY13715" fmla="*/ 755108 h 5359243"/>
              <a:gd name="connsiteX13716" fmla="*/ 5104630 w 8191242"/>
              <a:gd name="connsiteY13716" fmla="*/ 835627 h 5359243"/>
              <a:gd name="connsiteX13717" fmla="*/ 5088501 w 8191242"/>
              <a:gd name="connsiteY13717" fmla="*/ 803421 h 5359243"/>
              <a:gd name="connsiteX13718" fmla="*/ 5088501 w 8191242"/>
              <a:gd name="connsiteY13718" fmla="*/ 851732 h 5359243"/>
              <a:gd name="connsiteX13719" fmla="*/ 5072373 w 8191242"/>
              <a:gd name="connsiteY13719" fmla="*/ 755108 h 5359243"/>
              <a:gd name="connsiteX13720" fmla="*/ 5072373 w 8191242"/>
              <a:gd name="connsiteY13720" fmla="*/ 779264 h 5359243"/>
              <a:gd name="connsiteX13721" fmla="*/ 5064309 w 8191242"/>
              <a:gd name="connsiteY13721" fmla="*/ 763161 h 5359243"/>
              <a:gd name="connsiteX13722" fmla="*/ 5048180 w 8191242"/>
              <a:gd name="connsiteY13722" fmla="*/ 755108 h 5359243"/>
              <a:gd name="connsiteX13723" fmla="*/ 5072373 w 8191242"/>
              <a:gd name="connsiteY13723" fmla="*/ 811473 h 5359243"/>
              <a:gd name="connsiteX13724" fmla="*/ 5064309 w 8191242"/>
              <a:gd name="connsiteY13724" fmla="*/ 827577 h 5359243"/>
              <a:gd name="connsiteX13725" fmla="*/ 5040116 w 8191242"/>
              <a:gd name="connsiteY13725" fmla="*/ 835627 h 5359243"/>
              <a:gd name="connsiteX13726" fmla="*/ 5048180 w 8191242"/>
              <a:gd name="connsiteY13726" fmla="*/ 787317 h 5359243"/>
              <a:gd name="connsiteX13727" fmla="*/ 5032051 w 8191242"/>
              <a:gd name="connsiteY13727" fmla="*/ 819526 h 5359243"/>
              <a:gd name="connsiteX13728" fmla="*/ 5022980 w 8191242"/>
              <a:gd name="connsiteY13728" fmla="*/ 809458 h 5359243"/>
              <a:gd name="connsiteX13729" fmla="*/ 5015420 w 8191242"/>
              <a:gd name="connsiteY13729" fmla="*/ 810466 h 5359243"/>
              <a:gd name="connsiteX13730" fmla="*/ 5007858 w 8191242"/>
              <a:gd name="connsiteY13730" fmla="*/ 795369 h 5359243"/>
              <a:gd name="connsiteX13731" fmla="*/ 5020962 w 8191242"/>
              <a:gd name="connsiteY13731" fmla="*/ 801409 h 5359243"/>
              <a:gd name="connsiteX13732" fmla="*/ 5016703 w 8191242"/>
              <a:gd name="connsiteY13732" fmla="*/ 775889 h 5359243"/>
              <a:gd name="connsiteX13733" fmla="*/ 5017973 w 8191242"/>
              <a:gd name="connsiteY13733" fmla="*/ 773669 h 5359243"/>
              <a:gd name="connsiteX13734" fmla="*/ 5026004 w 8191242"/>
              <a:gd name="connsiteY13734" fmla="*/ 783290 h 5359243"/>
              <a:gd name="connsiteX13735" fmla="*/ 5023987 w 8191242"/>
              <a:gd name="connsiteY13735" fmla="*/ 795369 h 5359243"/>
              <a:gd name="connsiteX13736" fmla="*/ 5032051 w 8191242"/>
              <a:gd name="connsiteY13736" fmla="*/ 779264 h 5359243"/>
              <a:gd name="connsiteX13737" fmla="*/ 5023987 w 8191242"/>
              <a:gd name="connsiteY13737" fmla="*/ 763161 h 5359243"/>
              <a:gd name="connsiteX13738" fmla="*/ 5017973 w 8191242"/>
              <a:gd name="connsiteY13738" fmla="*/ 773669 h 5359243"/>
              <a:gd name="connsiteX13739" fmla="*/ 5015923 w 8191242"/>
              <a:gd name="connsiteY13739" fmla="*/ 771213 h 5359243"/>
              <a:gd name="connsiteX13740" fmla="*/ 5016703 w 8191242"/>
              <a:gd name="connsiteY13740" fmla="*/ 775889 h 5359243"/>
              <a:gd name="connsiteX13741" fmla="*/ 5011890 w 8191242"/>
              <a:gd name="connsiteY13741" fmla="*/ 784297 h 5359243"/>
              <a:gd name="connsiteX13742" fmla="*/ 4999794 w 8191242"/>
              <a:gd name="connsiteY13742" fmla="*/ 763161 h 5359243"/>
              <a:gd name="connsiteX13743" fmla="*/ 5015923 w 8191242"/>
              <a:gd name="connsiteY13743" fmla="*/ 843679 h 5359243"/>
              <a:gd name="connsiteX13744" fmla="*/ 4991730 w 8191242"/>
              <a:gd name="connsiteY13744" fmla="*/ 843679 h 5359243"/>
              <a:gd name="connsiteX13745" fmla="*/ 4991730 w 8191242"/>
              <a:gd name="connsiteY13745" fmla="*/ 859783 h 5359243"/>
              <a:gd name="connsiteX13746" fmla="*/ 4999794 w 8191242"/>
              <a:gd name="connsiteY13746" fmla="*/ 883939 h 5359243"/>
              <a:gd name="connsiteX13747" fmla="*/ 4983665 w 8191242"/>
              <a:gd name="connsiteY13747" fmla="*/ 851732 h 5359243"/>
              <a:gd name="connsiteX13748" fmla="*/ 4967539 w 8191242"/>
              <a:gd name="connsiteY13748" fmla="*/ 811473 h 5359243"/>
              <a:gd name="connsiteX13749" fmla="*/ 4951410 w 8191242"/>
              <a:gd name="connsiteY13749" fmla="*/ 779264 h 5359243"/>
              <a:gd name="connsiteX13750" fmla="*/ 4951410 w 8191242"/>
              <a:gd name="connsiteY13750" fmla="*/ 819526 h 5359243"/>
              <a:gd name="connsiteX13751" fmla="*/ 4967539 w 8191242"/>
              <a:gd name="connsiteY13751" fmla="*/ 851732 h 5359243"/>
              <a:gd name="connsiteX13752" fmla="*/ 4983665 w 8191242"/>
              <a:gd name="connsiteY13752" fmla="*/ 883939 h 5359243"/>
              <a:gd name="connsiteX13753" fmla="*/ 4943346 w 8191242"/>
              <a:gd name="connsiteY13753" fmla="*/ 867836 h 5359243"/>
              <a:gd name="connsiteX13754" fmla="*/ 4943346 w 8191242"/>
              <a:gd name="connsiteY13754" fmla="*/ 835627 h 5359243"/>
              <a:gd name="connsiteX13755" fmla="*/ 4911089 w 8191242"/>
              <a:gd name="connsiteY13755" fmla="*/ 843679 h 5359243"/>
              <a:gd name="connsiteX13756" fmla="*/ 4911089 w 8191242"/>
              <a:gd name="connsiteY13756" fmla="*/ 827577 h 5359243"/>
              <a:gd name="connsiteX13757" fmla="*/ 4903024 w 8191242"/>
              <a:gd name="connsiteY13757" fmla="*/ 827577 h 5359243"/>
              <a:gd name="connsiteX13758" fmla="*/ 4903024 w 8191242"/>
              <a:gd name="connsiteY13758" fmla="*/ 851732 h 5359243"/>
              <a:gd name="connsiteX13759" fmla="*/ 4943346 w 8191242"/>
              <a:gd name="connsiteY13759" fmla="*/ 867836 h 5359243"/>
              <a:gd name="connsiteX13760" fmla="*/ 4951410 w 8191242"/>
              <a:gd name="connsiteY13760" fmla="*/ 908096 h 5359243"/>
              <a:gd name="connsiteX13761" fmla="*/ 4935281 w 8191242"/>
              <a:gd name="connsiteY13761" fmla="*/ 908096 h 5359243"/>
              <a:gd name="connsiteX13762" fmla="*/ 4935281 w 8191242"/>
              <a:gd name="connsiteY13762" fmla="*/ 875888 h 5359243"/>
              <a:gd name="connsiteX13763" fmla="*/ 4919153 w 8191242"/>
              <a:gd name="connsiteY13763" fmla="*/ 875888 h 5359243"/>
              <a:gd name="connsiteX13764" fmla="*/ 4919153 w 8191242"/>
              <a:gd name="connsiteY13764" fmla="*/ 859783 h 5359243"/>
              <a:gd name="connsiteX13765" fmla="*/ 4919153 w 8191242"/>
              <a:gd name="connsiteY13765" fmla="*/ 883939 h 5359243"/>
              <a:gd name="connsiteX13766" fmla="*/ 4919153 w 8191242"/>
              <a:gd name="connsiteY13766" fmla="*/ 891992 h 5359243"/>
              <a:gd name="connsiteX13767" fmla="*/ 4919153 w 8191242"/>
              <a:gd name="connsiteY13767" fmla="*/ 900044 h 5359243"/>
              <a:gd name="connsiteX13768" fmla="*/ 4911089 w 8191242"/>
              <a:gd name="connsiteY13768" fmla="*/ 867836 h 5359243"/>
              <a:gd name="connsiteX13769" fmla="*/ 4903024 w 8191242"/>
              <a:gd name="connsiteY13769" fmla="*/ 900044 h 5359243"/>
              <a:gd name="connsiteX13770" fmla="*/ 4886896 w 8191242"/>
              <a:gd name="connsiteY13770" fmla="*/ 908096 h 5359243"/>
              <a:gd name="connsiteX13771" fmla="*/ 4878831 w 8191242"/>
              <a:gd name="connsiteY13771" fmla="*/ 891992 h 5359243"/>
              <a:gd name="connsiteX13772" fmla="*/ 4878831 w 8191242"/>
              <a:gd name="connsiteY13772" fmla="*/ 908096 h 5359243"/>
              <a:gd name="connsiteX13773" fmla="*/ 4854638 w 8191242"/>
              <a:gd name="connsiteY13773" fmla="*/ 908096 h 5359243"/>
              <a:gd name="connsiteX13774" fmla="*/ 4854638 w 8191242"/>
              <a:gd name="connsiteY13774" fmla="*/ 924201 h 5359243"/>
              <a:gd name="connsiteX13775" fmla="*/ 4838510 w 8191242"/>
              <a:gd name="connsiteY13775" fmla="*/ 900044 h 5359243"/>
              <a:gd name="connsiteX13776" fmla="*/ 4870767 w 8191242"/>
              <a:gd name="connsiteY13776" fmla="*/ 1020823 h 5359243"/>
              <a:gd name="connsiteX13777" fmla="*/ 4894960 w 8191242"/>
              <a:gd name="connsiteY13777" fmla="*/ 1028876 h 5359243"/>
              <a:gd name="connsiteX13778" fmla="*/ 4894960 w 8191242"/>
              <a:gd name="connsiteY13778" fmla="*/ 1004719 h 5359243"/>
              <a:gd name="connsiteX13779" fmla="*/ 4894960 w 8191242"/>
              <a:gd name="connsiteY13779" fmla="*/ 1012771 h 5359243"/>
              <a:gd name="connsiteX13780" fmla="*/ 4903024 w 8191242"/>
              <a:gd name="connsiteY13780" fmla="*/ 1020823 h 5359243"/>
              <a:gd name="connsiteX13781" fmla="*/ 4908635 w 8191242"/>
              <a:gd name="connsiteY13781" fmla="*/ 1026426 h 5359243"/>
              <a:gd name="connsiteX13782" fmla="*/ 4904220 w 8191242"/>
              <a:gd name="connsiteY13782" fmla="*/ 1006976 h 5359243"/>
              <a:gd name="connsiteX13783" fmla="*/ 4920307 w 8191242"/>
              <a:gd name="connsiteY13783" fmla="*/ 1006976 h 5359243"/>
              <a:gd name="connsiteX13784" fmla="*/ 4896178 w 8191242"/>
              <a:gd name="connsiteY13784" fmla="*/ 974757 h 5359243"/>
              <a:gd name="connsiteX13785" fmla="*/ 4855966 w 8191242"/>
              <a:gd name="connsiteY13785" fmla="*/ 942539 h 5359243"/>
              <a:gd name="connsiteX13786" fmla="*/ 4864008 w 8191242"/>
              <a:gd name="connsiteY13786" fmla="*/ 926429 h 5359243"/>
              <a:gd name="connsiteX13787" fmla="*/ 4928349 w 8191242"/>
              <a:gd name="connsiteY13787" fmla="*/ 942539 h 5359243"/>
              <a:gd name="connsiteX13788" fmla="*/ 4928349 w 8191242"/>
              <a:gd name="connsiteY13788" fmla="*/ 918375 h 5359243"/>
              <a:gd name="connsiteX13789" fmla="*/ 4944434 w 8191242"/>
              <a:gd name="connsiteY13789" fmla="*/ 918375 h 5359243"/>
              <a:gd name="connsiteX13790" fmla="*/ 4950467 w 8191242"/>
              <a:gd name="connsiteY13790" fmla="*/ 978785 h 5359243"/>
              <a:gd name="connsiteX13791" fmla="*/ 4936391 w 8191242"/>
              <a:gd name="connsiteY13791" fmla="*/ 950593 h 5359243"/>
              <a:gd name="connsiteX13792" fmla="*/ 4912264 w 8191242"/>
              <a:gd name="connsiteY13792" fmla="*/ 942539 h 5359243"/>
              <a:gd name="connsiteX13793" fmla="*/ 4920307 w 8191242"/>
              <a:gd name="connsiteY13793" fmla="*/ 982812 h 5359243"/>
              <a:gd name="connsiteX13794" fmla="*/ 4904220 w 8191242"/>
              <a:gd name="connsiteY13794" fmla="*/ 942539 h 5359243"/>
              <a:gd name="connsiteX13795" fmla="*/ 4896178 w 8191242"/>
              <a:gd name="connsiteY13795" fmla="*/ 950593 h 5359243"/>
              <a:gd name="connsiteX13796" fmla="*/ 4904220 w 8191242"/>
              <a:gd name="connsiteY13796" fmla="*/ 982812 h 5359243"/>
              <a:gd name="connsiteX13797" fmla="*/ 4936391 w 8191242"/>
              <a:gd name="connsiteY13797" fmla="*/ 990866 h 5359243"/>
              <a:gd name="connsiteX13798" fmla="*/ 4936391 w 8191242"/>
              <a:gd name="connsiteY13798" fmla="*/ 1031139 h 5359243"/>
              <a:gd name="connsiteX13799" fmla="*/ 4920307 w 8191242"/>
              <a:gd name="connsiteY13799" fmla="*/ 1039193 h 5359243"/>
              <a:gd name="connsiteX13800" fmla="*/ 4909723 w 8191242"/>
              <a:gd name="connsiteY13800" fmla="*/ 1029559 h 5359243"/>
              <a:gd name="connsiteX13801" fmla="*/ 4894960 w 8191242"/>
              <a:gd name="connsiteY13801" fmla="*/ 1036927 h 5359243"/>
              <a:gd name="connsiteX13802" fmla="*/ 4919153 w 8191242"/>
              <a:gd name="connsiteY13802" fmla="*/ 1101342 h 5359243"/>
              <a:gd name="connsiteX13803" fmla="*/ 4911089 w 8191242"/>
              <a:gd name="connsiteY13803" fmla="*/ 1109394 h 5359243"/>
              <a:gd name="connsiteX13804" fmla="*/ 4886896 w 8191242"/>
              <a:gd name="connsiteY13804" fmla="*/ 1061084 h 5359243"/>
              <a:gd name="connsiteX13805" fmla="*/ 4878831 w 8191242"/>
              <a:gd name="connsiteY13805" fmla="*/ 1069136 h 5359243"/>
              <a:gd name="connsiteX13806" fmla="*/ 4877824 w 8191242"/>
              <a:gd name="connsiteY13806" fmla="*/ 1061084 h 5359243"/>
              <a:gd name="connsiteX13807" fmla="*/ 4873904 w 8191242"/>
              <a:gd name="connsiteY13807" fmla="*/ 1056610 h 5359243"/>
              <a:gd name="connsiteX13808" fmla="*/ 4875375 w 8191242"/>
              <a:gd name="connsiteY13808" fmla="*/ 1050731 h 5359243"/>
              <a:gd name="connsiteX13809" fmla="*/ 4878831 w 8191242"/>
              <a:gd name="connsiteY13809" fmla="*/ 1049004 h 5359243"/>
              <a:gd name="connsiteX13810" fmla="*/ 4886896 w 8191242"/>
              <a:gd name="connsiteY13810" fmla="*/ 1044980 h 5359243"/>
              <a:gd name="connsiteX13811" fmla="*/ 4878831 w 8191242"/>
              <a:gd name="connsiteY13811" fmla="*/ 1036927 h 5359243"/>
              <a:gd name="connsiteX13812" fmla="*/ 4875375 w 8191242"/>
              <a:gd name="connsiteY13812" fmla="*/ 1050731 h 5359243"/>
              <a:gd name="connsiteX13813" fmla="*/ 4870767 w 8191242"/>
              <a:gd name="connsiteY13813" fmla="*/ 1053032 h 5359243"/>
              <a:gd name="connsiteX13814" fmla="*/ 4873904 w 8191242"/>
              <a:gd name="connsiteY13814" fmla="*/ 1056610 h 5359243"/>
              <a:gd name="connsiteX13815" fmla="*/ 4870767 w 8191242"/>
              <a:gd name="connsiteY13815" fmla="*/ 1069136 h 5359243"/>
              <a:gd name="connsiteX13816" fmla="*/ 4886896 w 8191242"/>
              <a:gd name="connsiteY13816" fmla="*/ 1101342 h 5359243"/>
              <a:gd name="connsiteX13817" fmla="*/ 4894960 w 8191242"/>
              <a:gd name="connsiteY13817" fmla="*/ 1117446 h 5359243"/>
              <a:gd name="connsiteX13818" fmla="*/ 4886896 w 8191242"/>
              <a:gd name="connsiteY13818" fmla="*/ 1165759 h 5359243"/>
              <a:gd name="connsiteX13819" fmla="*/ 4903024 w 8191242"/>
              <a:gd name="connsiteY13819" fmla="*/ 1149655 h 5359243"/>
              <a:gd name="connsiteX13820" fmla="*/ 4910081 w 8191242"/>
              <a:gd name="connsiteY13820" fmla="*/ 1137576 h 5359243"/>
              <a:gd name="connsiteX13821" fmla="*/ 4911058 w 8191242"/>
              <a:gd name="connsiteY13821" fmla="*/ 1125876 h 5359243"/>
              <a:gd name="connsiteX13822" fmla="*/ 4927217 w 8191242"/>
              <a:gd name="connsiteY13822" fmla="*/ 1149655 h 5359243"/>
              <a:gd name="connsiteX13823" fmla="*/ 4927217 w 8191242"/>
              <a:gd name="connsiteY13823" fmla="*/ 1125498 h 5359243"/>
              <a:gd name="connsiteX13824" fmla="*/ 4945014 w 8191242"/>
              <a:gd name="connsiteY13824" fmla="*/ 1142380 h 5359243"/>
              <a:gd name="connsiteX13825" fmla="*/ 4945032 w 8191242"/>
              <a:gd name="connsiteY13825" fmla="*/ 1142354 h 5359243"/>
              <a:gd name="connsiteX13826" fmla="*/ 4945042 w 8191242"/>
              <a:gd name="connsiteY13826" fmla="*/ 1142408 h 5359243"/>
              <a:gd name="connsiteX13827" fmla="*/ 4947378 w 8191242"/>
              <a:gd name="connsiteY13827" fmla="*/ 1144622 h 5359243"/>
              <a:gd name="connsiteX13828" fmla="*/ 4967539 w 8191242"/>
              <a:gd name="connsiteY13828" fmla="*/ 1181862 h 5359243"/>
              <a:gd name="connsiteX13829" fmla="*/ 4927217 w 8191242"/>
              <a:gd name="connsiteY13829" fmla="*/ 1173811 h 5359243"/>
              <a:gd name="connsiteX13830" fmla="*/ 4943346 w 8191242"/>
              <a:gd name="connsiteY13830" fmla="*/ 1189915 h 5359243"/>
              <a:gd name="connsiteX13831" fmla="*/ 4920254 w 8191242"/>
              <a:gd name="connsiteY13831" fmla="*/ 1197599 h 5359243"/>
              <a:gd name="connsiteX13832" fmla="*/ 4918894 w 8191242"/>
              <a:gd name="connsiteY13832" fmla="*/ 1206246 h 5359243"/>
              <a:gd name="connsiteX13833" fmla="*/ 4918986 w 8191242"/>
              <a:gd name="connsiteY13833" fmla="*/ 1206413 h 5359243"/>
              <a:gd name="connsiteX13834" fmla="*/ 4945034 w 8191242"/>
              <a:gd name="connsiteY13834" fmla="*/ 1198399 h 5359243"/>
              <a:gd name="connsiteX13835" fmla="*/ 4930194 w 8191242"/>
              <a:gd name="connsiteY13835" fmla="*/ 1208183 h 5359243"/>
              <a:gd name="connsiteX13836" fmla="*/ 4937286 w 8191242"/>
              <a:gd name="connsiteY13836" fmla="*/ 1208183 h 5359243"/>
              <a:gd name="connsiteX13837" fmla="*/ 4960521 w 8191242"/>
              <a:gd name="connsiteY13837" fmla="*/ 1215928 h 5359243"/>
              <a:gd name="connsiteX13838" fmla="*/ 4967297 w 8191242"/>
              <a:gd name="connsiteY13838" fmla="*/ 1220768 h 5359243"/>
              <a:gd name="connsiteX13839" fmla="*/ 4967647 w 8191242"/>
              <a:gd name="connsiteY13839" fmla="*/ 1224604 h 5359243"/>
              <a:gd name="connsiteX13840" fmla="*/ 4976011 w 8191242"/>
              <a:gd name="connsiteY13840" fmla="*/ 1222601 h 5359243"/>
              <a:gd name="connsiteX13841" fmla="*/ 4972138 w 8191242"/>
              <a:gd name="connsiteY13841" fmla="*/ 1232404 h 5359243"/>
              <a:gd name="connsiteX13842" fmla="*/ 4969639 w 8191242"/>
              <a:gd name="connsiteY13842" fmla="*/ 1242949 h 5359243"/>
              <a:gd name="connsiteX13843" fmla="*/ 4979882 w 8191242"/>
              <a:gd name="connsiteY13843" fmla="*/ 1242309 h 5359243"/>
              <a:gd name="connsiteX13844" fmla="*/ 4991500 w 8191242"/>
              <a:gd name="connsiteY13844" fmla="*/ 1254651 h 5359243"/>
              <a:gd name="connsiteX13845" fmla="*/ 4983755 w 8191242"/>
              <a:gd name="connsiteY13845" fmla="*/ 1246907 h 5359243"/>
              <a:gd name="connsiteX13846" fmla="*/ 4976011 w 8191242"/>
              <a:gd name="connsiteY13846" fmla="*/ 1270141 h 5359243"/>
              <a:gd name="connsiteX13847" fmla="*/ 4976011 w 8191242"/>
              <a:gd name="connsiteY13847" fmla="*/ 1262396 h 5359243"/>
              <a:gd name="connsiteX13848" fmla="*/ 4952776 w 8191242"/>
              <a:gd name="connsiteY13848" fmla="*/ 1262396 h 5359243"/>
              <a:gd name="connsiteX13849" fmla="*/ 4948903 w 8191242"/>
              <a:gd name="connsiteY13849" fmla="*/ 1249811 h 5359243"/>
              <a:gd name="connsiteX13850" fmla="*/ 4947080 w 8191242"/>
              <a:gd name="connsiteY13850" fmla="*/ 1241151 h 5359243"/>
              <a:gd name="connsiteX13851" fmla="*/ 4945032 w 8191242"/>
              <a:gd name="connsiteY13851" fmla="*/ 1240028 h 5359243"/>
              <a:gd name="connsiteX13852" fmla="*/ 4945942 w 8191242"/>
              <a:gd name="connsiteY13852" fmla="*/ 1235743 h 5359243"/>
              <a:gd name="connsiteX13853" fmla="*/ 4945032 w 8191242"/>
              <a:gd name="connsiteY13853" fmla="*/ 1231418 h 5359243"/>
              <a:gd name="connsiteX13854" fmla="*/ 4946525 w 8191242"/>
              <a:gd name="connsiteY13854" fmla="*/ 1233004 h 5359243"/>
              <a:gd name="connsiteX13855" fmla="*/ 4947694 w 8191242"/>
              <a:gd name="connsiteY13855" fmla="*/ 1227503 h 5359243"/>
              <a:gd name="connsiteX13856" fmla="*/ 4954712 w 8191242"/>
              <a:gd name="connsiteY13856" fmla="*/ 1224779 h 5359243"/>
              <a:gd name="connsiteX13857" fmla="*/ 4955025 w 8191242"/>
              <a:gd name="connsiteY13857" fmla="*/ 1224797 h 5359243"/>
              <a:gd name="connsiteX13858" fmla="*/ 4952776 w 8191242"/>
              <a:gd name="connsiteY13858" fmla="*/ 1223672 h 5359243"/>
              <a:gd name="connsiteX13859" fmla="*/ 4937286 w 8191242"/>
              <a:gd name="connsiteY13859" fmla="*/ 1215928 h 5359243"/>
              <a:gd name="connsiteX13860" fmla="*/ 4936471 w 8191242"/>
              <a:gd name="connsiteY13860" fmla="*/ 1237143 h 5359243"/>
              <a:gd name="connsiteX13861" fmla="*/ 4945034 w 8191242"/>
              <a:gd name="connsiteY13861" fmla="*/ 1247191 h 5359243"/>
              <a:gd name="connsiteX13862" fmla="*/ 4936302 w 8191242"/>
              <a:gd name="connsiteY13862" fmla="*/ 1242428 h 5359243"/>
              <a:gd name="connsiteX13863" fmla="*/ 4936198 w 8191242"/>
              <a:gd name="connsiteY13863" fmla="*/ 1250779 h 5359243"/>
              <a:gd name="connsiteX13864" fmla="*/ 4929542 w 8191242"/>
              <a:gd name="connsiteY13864" fmla="*/ 1254651 h 5359243"/>
              <a:gd name="connsiteX13865" fmla="*/ 4929542 w 8191242"/>
              <a:gd name="connsiteY13865" fmla="*/ 1245336 h 5359243"/>
              <a:gd name="connsiteX13866" fmla="*/ 4927995 w 8191242"/>
              <a:gd name="connsiteY13866" fmla="*/ 1247191 h 5359243"/>
              <a:gd name="connsiteX13867" fmla="*/ 4919475 w 8191242"/>
              <a:gd name="connsiteY13867" fmla="*/ 1264231 h 5359243"/>
              <a:gd name="connsiteX13868" fmla="*/ 4922671 w 8191242"/>
              <a:gd name="connsiteY13868" fmla="*/ 1236542 h 5359243"/>
              <a:gd name="connsiteX13869" fmla="*/ 4929542 w 8191242"/>
              <a:gd name="connsiteY13869" fmla="*/ 1235951 h 5359243"/>
              <a:gd name="connsiteX13870" fmla="*/ 4929542 w 8191242"/>
              <a:gd name="connsiteY13870" fmla="*/ 1208612 h 5359243"/>
              <a:gd name="connsiteX13871" fmla="*/ 4929404 w 8191242"/>
              <a:gd name="connsiteY13871" fmla="*/ 1208703 h 5359243"/>
              <a:gd name="connsiteX13872" fmla="*/ 4926615 w 8191242"/>
              <a:gd name="connsiteY13872" fmla="*/ 1219075 h 5359243"/>
              <a:gd name="connsiteX13873" fmla="*/ 4921186 w 8191242"/>
              <a:gd name="connsiteY13873" fmla="*/ 1216044 h 5359243"/>
              <a:gd name="connsiteX13874" fmla="*/ 4919014 w 8191242"/>
              <a:gd name="connsiteY13874" fmla="*/ 1214149 h 5359243"/>
              <a:gd name="connsiteX13875" fmla="*/ 4894692 w 8191242"/>
              <a:gd name="connsiteY13875" fmla="*/ 1221633 h 5359243"/>
              <a:gd name="connsiteX13876" fmla="*/ 4913335 w 8191242"/>
              <a:gd name="connsiteY13876" fmla="*/ 1209340 h 5359243"/>
              <a:gd name="connsiteX13877" fmla="*/ 4904938 w 8191242"/>
              <a:gd name="connsiteY13877" fmla="*/ 1205085 h 5359243"/>
              <a:gd name="connsiteX13878" fmla="*/ 4895465 w 8191242"/>
              <a:gd name="connsiteY13878" fmla="*/ 1208183 h 5359243"/>
              <a:gd name="connsiteX13879" fmla="*/ 4895465 w 8191242"/>
              <a:gd name="connsiteY13879" fmla="*/ 1194630 h 5359243"/>
              <a:gd name="connsiteX13880" fmla="*/ 4918909 w 8191242"/>
              <a:gd name="connsiteY13880" fmla="*/ 1192854 h 5359243"/>
              <a:gd name="connsiteX13881" fmla="*/ 4918144 w 8191242"/>
              <a:gd name="connsiteY13881" fmla="*/ 1176831 h 5359243"/>
              <a:gd name="connsiteX13882" fmla="*/ 4911089 w 8191242"/>
              <a:gd name="connsiteY13882" fmla="*/ 1149655 h 5359243"/>
              <a:gd name="connsiteX13883" fmla="*/ 4886896 w 8191242"/>
              <a:gd name="connsiteY13883" fmla="*/ 1189915 h 5359243"/>
              <a:gd name="connsiteX13884" fmla="*/ 4862703 w 8191242"/>
              <a:gd name="connsiteY13884" fmla="*/ 1157706 h 5359243"/>
              <a:gd name="connsiteX13885" fmla="*/ 4878831 w 8191242"/>
              <a:gd name="connsiteY13885" fmla="*/ 1117446 h 5359243"/>
              <a:gd name="connsiteX13886" fmla="*/ 4862703 w 8191242"/>
              <a:gd name="connsiteY13886" fmla="*/ 1117446 h 5359243"/>
              <a:gd name="connsiteX13887" fmla="*/ 4854638 w 8191242"/>
              <a:gd name="connsiteY13887" fmla="*/ 1093292 h 5359243"/>
              <a:gd name="connsiteX13888" fmla="*/ 4862703 w 8191242"/>
              <a:gd name="connsiteY13888" fmla="*/ 1077188 h 5359243"/>
              <a:gd name="connsiteX13889" fmla="*/ 4846574 w 8191242"/>
              <a:gd name="connsiteY13889" fmla="*/ 1077188 h 5359243"/>
              <a:gd name="connsiteX13890" fmla="*/ 4838510 w 8191242"/>
              <a:gd name="connsiteY13890" fmla="*/ 1069136 h 5359243"/>
              <a:gd name="connsiteX13891" fmla="*/ 4846574 w 8191242"/>
              <a:gd name="connsiteY13891" fmla="*/ 1101342 h 5359243"/>
              <a:gd name="connsiteX13892" fmla="*/ 4834478 w 8191242"/>
              <a:gd name="connsiteY13892" fmla="*/ 1098324 h 5359243"/>
              <a:gd name="connsiteX13893" fmla="*/ 4825148 w 8191242"/>
              <a:gd name="connsiteY13893" fmla="*/ 1082018 h 5359243"/>
              <a:gd name="connsiteX13894" fmla="*/ 4826201 w 8191242"/>
              <a:gd name="connsiteY13894" fmla="*/ 1074644 h 5359243"/>
              <a:gd name="connsiteX13895" fmla="*/ 4846574 w 8191242"/>
              <a:gd name="connsiteY13895" fmla="*/ 1061084 h 5359243"/>
              <a:gd name="connsiteX13896" fmla="*/ 4838510 w 8191242"/>
              <a:gd name="connsiteY13896" fmla="*/ 1044980 h 5359243"/>
              <a:gd name="connsiteX13897" fmla="*/ 4814320 w 8191242"/>
              <a:gd name="connsiteY13897" fmla="*/ 1028876 h 5359243"/>
              <a:gd name="connsiteX13898" fmla="*/ 4814320 w 8191242"/>
              <a:gd name="connsiteY13898" fmla="*/ 996667 h 5359243"/>
              <a:gd name="connsiteX13899" fmla="*/ 4822381 w 8191242"/>
              <a:gd name="connsiteY13899" fmla="*/ 1020823 h 5359243"/>
              <a:gd name="connsiteX13900" fmla="*/ 4838510 w 8191242"/>
              <a:gd name="connsiteY13900" fmla="*/ 1028876 h 5359243"/>
              <a:gd name="connsiteX13901" fmla="*/ 4846574 w 8191242"/>
              <a:gd name="connsiteY13901" fmla="*/ 996667 h 5359243"/>
              <a:gd name="connsiteX13902" fmla="*/ 4806255 w 8191242"/>
              <a:gd name="connsiteY13902" fmla="*/ 940305 h 5359243"/>
              <a:gd name="connsiteX13903" fmla="*/ 4810417 w 8191242"/>
              <a:gd name="connsiteY13903" fmla="*/ 931992 h 5359243"/>
              <a:gd name="connsiteX13904" fmla="*/ 4814320 w 8191242"/>
              <a:gd name="connsiteY13904" fmla="*/ 932252 h 5359243"/>
              <a:gd name="connsiteX13905" fmla="*/ 4812302 w 8191242"/>
              <a:gd name="connsiteY13905" fmla="*/ 928225 h 5359243"/>
              <a:gd name="connsiteX13906" fmla="*/ 4814320 w 8191242"/>
              <a:gd name="connsiteY13906" fmla="*/ 924201 h 5359243"/>
              <a:gd name="connsiteX13907" fmla="*/ 4830446 w 8191242"/>
              <a:gd name="connsiteY13907" fmla="*/ 940305 h 5359243"/>
              <a:gd name="connsiteX13908" fmla="*/ 4806255 w 8191242"/>
              <a:gd name="connsiteY13908" fmla="*/ 916148 h 5359243"/>
              <a:gd name="connsiteX13909" fmla="*/ 4812302 w 8191242"/>
              <a:gd name="connsiteY13909" fmla="*/ 928225 h 5359243"/>
              <a:gd name="connsiteX13910" fmla="*/ 4810417 w 8191242"/>
              <a:gd name="connsiteY13910" fmla="*/ 931992 h 5359243"/>
              <a:gd name="connsiteX13911" fmla="*/ 4799199 w 8191242"/>
              <a:gd name="connsiteY13911" fmla="*/ 931245 h 5359243"/>
              <a:gd name="connsiteX13912" fmla="*/ 4790127 w 8191242"/>
              <a:gd name="connsiteY13912" fmla="*/ 924201 h 5359243"/>
              <a:gd name="connsiteX13913" fmla="*/ 4773998 w 8191242"/>
              <a:gd name="connsiteY13913" fmla="*/ 924201 h 5359243"/>
              <a:gd name="connsiteX13914" fmla="*/ 4798191 w 8191242"/>
              <a:gd name="connsiteY13914" fmla="*/ 964458 h 5359243"/>
              <a:gd name="connsiteX13915" fmla="*/ 4773998 w 8191242"/>
              <a:gd name="connsiteY13915" fmla="*/ 940305 h 5359243"/>
              <a:gd name="connsiteX13916" fmla="*/ 4782062 w 8191242"/>
              <a:gd name="connsiteY13916" fmla="*/ 964458 h 5359243"/>
              <a:gd name="connsiteX13917" fmla="*/ 4765934 w 8191242"/>
              <a:gd name="connsiteY13917" fmla="*/ 932252 h 5359243"/>
              <a:gd name="connsiteX13918" fmla="*/ 4757870 w 8191242"/>
              <a:gd name="connsiteY13918" fmla="*/ 932252 h 5359243"/>
              <a:gd name="connsiteX13919" fmla="*/ 4773998 w 8191242"/>
              <a:gd name="connsiteY13919" fmla="*/ 1004719 h 5359243"/>
              <a:gd name="connsiteX13920" fmla="*/ 4749805 w 8191242"/>
              <a:gd name="connsiteY13920" fmla="*/ 964458 h 5359243"/>
              <a:gd name="connsiteX13921" fmla="*/ 4749805 w 8191242"/>
              <a:gd name="connsiteY13921" fmla="*/ 1012771 h 5359243"/>
              <a:gd name="connsiteX13922" fmla="*/ 4765934 w 8191242"/>
              <a:gd name="connsiteY13922" fmla="*/ 1036927 h 5359243"/>
              <a:gd name="connsiteX13923" fmla="*/ 4806255 w 8191242"/>
              <a:gd name="connsiteY13923" fmla="*/ 1028876 h 5359243"/>
              <a:gd name="connsiteX13924" fmla="*/ 4782062 w 8191242"/>
              <a:gd name="connsiteY13924" fmla="*/ 1036927 h 5359243"/>
              <a:gd name="connsiteX13925" fmla="*/ 4806255 w 8191242"/>
              <a:gd name="connsiteY13925" fmla="*/ 1085240 h 5359243"/>
              <a:gd name="connsiteX13926" fmla="*/ 4806255 w 8191242"/>
              <a:gd name="connsiteY13926" fmla="*/ 1061084 h 5359243"/>
              <a:gd name="connsiteX13927" fmla="*/ 4806255 w 8191242"/>
              <a:gd name="connsiteY13927" fmla="*/ 1036927 h 5359243"/>
              <a:gd name="connsiteX13928" fmla="*/ 4830446 w 8191242"/>
              <a:gd name="connsiteY13928" fmla="*/ 1044980 h 5359243"/>
              <a:gd name="connsiteX13929" fmla="*/ 4826201 w 8191242"/>
              <a:gd name="connsiteY13929" fmla="*/ 1074644 h 5359243"/>
              <a:gd name="connsiteX13930" fmla="*/ 4822381 w 8191242"/>
              <a:gd name="connsiteY13930" fmla="*/ 1077188 h 5359243"/>
              <a:gd name="connsiteX13931" fmla="*/ 4825148 w 8191242"/>
              <a:gd name="connsiteY13931" fmla="*/ 1082018 h 5359243"/>
              <a:gd name="connsiteX13932" fmla="*/ 4822381 w 8191242"/>
              <a:gd name="connsiteY13932" fmla="*/ 1101342 h 5359243"/>
              <a:gd name="connsiteX13933" fmla="*/ 4798191 w 8191242"/>
              <a:gd name="connsiteY13933" fmla="*/ 1117446 h 5359243"/>
              <a:gd name="connsiteX13934" fmla="*/ 4806255 w 8191242"/>
              <a:gd name="connsiteY13934" fmla="*/ 1125498 h 5359243"/>
              <a:gd name="connsiteX13935" fmla="*/ 4773998 w 8191242"/>
              <a:gd name="connsiteY13935" fmla="*/ 1101342 h 5359243"/>
              <a:gd name="connsiteX13936" fmla="*/ 4773998 w 8191242"/>
              <a:gd name="connsiteY13936" fmla="*/ 1133551 h 5359243"/>
              <a:gd name="connsiteX13937" fmla="*/ 4757870 w 8191242"/>
              <a:gd name="connsiteY13937" fmla="*/ 1117446 h 5359243"/>
              <a:gd name="connsiteX13938" fmla="*/ 4717548 w 8191242"/>
              <a:gd name="connsiteY13938" fmla="*/ 1109394 h 5359243"/>
              <a:gd name="connsiteX13939" fmla="*/ 4757870 w 8191242"/>
              <a:gd name="connsiteY13939" fmla="*/ 1149655 h 5359243"/>
              <a:gd name="connsiteX13940" fmla="*/ 4741741 w 8191242"/>
              <a:gd name="connsiteY13940" fmla="*/ 1157706 h 5359243"/>
              <a:gd name="connsiteX13941" fmla="*/ 4733988 w 8191242"/>
              <a:gd name="connsiteY13941" fmla="*/ 1152003 h 5359243"/>
              <a:gd name="connsiteX13942" fmla="*/ 4733677 w 8191242"/>
              <a:gd name="connsiteY13942" fmla="*/ 1149655 h 5359243"/>
              <a:gd name="connsiteX13943" fmla="*/ 4731644 w 8191242"/>
              <a:gd name="connsiteY13943" fmla="*/ 1150279 h 5359243"/>
              <a:gd name="connsiteX13944" fmla="*/ 4722587 w 8191242"/>
              <a:gd name="connsiteY13944" fmla="*/ 1143614 h 5359243"/>
              <a:gd name="connsiteX13945" fmla="*/ 4709484 w 8191242"/>
              <a:gd name="connsiteY13945" fmla="*/ 1117446 h 5359243"/>
              <a:gd name="connsiteX13946" fmla="*/ 4709484 w 8191242"/>
              <a:gd name="connsiteY13946" fmla="*/ 1149655 h 5359243"/>
              <a:gd name="connsiteX13947" fmla="*/ 4693355 w 8191242"/>
              <a:gd name="connsiteY13947" fmla="*/ 1141602 h 5359243"/>
              <a:gd name="connsiteX13948" fmla="*/ 4693355 w 8191242"/>
              <a:gd name="connsiteY13948" fmla="*/ 1189915 h 5359243"/>
              <a:gd name="connsiteX13949" fmla="*/ 4685291 w 8191242"/>
              <a:gd name="connsiteY13949" fmla="*/ 1157706 h 5359243"/>
              <a:gd name="connsiteX13950" fmla="*/ 4661098 w 8191242"/>
              <a:gd name="connsiteY13950" fmla="*/ 1149655 h 5359243"/>
              <a:gd name="connsiteX13951" fmla="*/ 4677227 w 8191242"/>
              <a:gd name="connsiteY13951" fmla="*/ 1173811 h 5359243"/>
              <a:gd name="connsiteX13952" fmla="*/ 4677227 w 8191242"/>
              <a:gd name="connsiteY13952" fmla="*/ 1189915 h 5359243"/>
              <a:gd name="connsiteX13953" fmla="*/ 4677227 w 8191242"/>
              <a:gd name="connsiteY13953" fmla="*/ 1197967 h 5359243"/>
              <a:gd name="connsiteX13954" fmla="*/ 4725612 w 8191242"/>
              <a:gd name="connsiteY13954" fmla="*/ 1197967 h 5359243"/>
              <a:gd name="connsiteX13955" fmla="*/ 4701419 w 8191242"/>
              <a:gd name="connsiteY13955" fmla="*/ 1157706 h 5359243"/>
              <a:gd name="connsiteX13956" fmla="*/ 4720572 w 8191242"/>
              <a:gd name="connsiteY13956" fmla="*/ 1153682 h 5359243"/>
              <a:gd name="connsiteX13957" fmla="*/ 4731644 w 8191242"/>
              <a:gd name="connsiteY13957" fmla="*/ 1150279 h 5359243"/>
              <a:gd name="connsiteX13958" fmla="*/ 4733988 w 8191242"/>
              <a:gd name="connsiteY13958" fmla="*/ 1152003 h 5359243"/>
              <a:gd name="connsiteX13959" fmla="*/ 4735692 w 8191242"/>
              <a:gd name="connsiteY13959" fmla="*/ 1164751 h 5359243"/>
              <a:gd name="connsiteX13960" fmla="*/ 4725612 w 8191242"/>
              <a:gd name="connsiteY13960" fmla="*/ 1173811 h 5359243"/>
              <a:gd name="connsiteX13961" fmla="*/ 4757870 w 8191242"/>
              <a:gd name="connsiteY13961" fmla="*/ 1222124 h 5359243"/>
              <a:gd name="connsiteX13962" fmla="*/ 4741741 w 8191242"/>
              <a:gd name="connsiteY13962" fmla="*/ 1206019 h 5359243"/>
              <a:gd name="connsiteX13963" fmla="*/ 4741741 w 8191242"/>
              <a:gd name="connsiteY13963" fmla="*/ 1238225 h 5359243"/>
              <a:gd name="connsiteX13964" fmla="*/ 4725864 w 8191242"/>
              <a:gd name="connsiteY13964" fmla="*/ 1241623 h 5359243"/>
              <a:gd name="connsiteX13965" fmla="*/ 4726783 w 8191242"/>
              <a:gd name="connsiteY13965" fmla="*/ 1244062 h 5359243"/>
              <a:gd name="connsiteX13966" fmla="*/ 4774646 w 8191242"/>
              <a:gd name="connsiteY13966" fmla="*/ 1233251 h 5359243"/>
              <a:gd name="connsiteX13967" fmla="*/ 4738455 w 8191242"/>
              <a:gd name="connsiteY13967" fmla="*/ 1249709 h 5359243"/>
              <a:gd name="connsiteX13968" fmla="*/ 4728810 w 8191242"/>
              <a:gd name="connsiteY13968" fmla="*/ 1249450 h 5359243"/>
              <a:gd name="connsiteX13969" fmla="*/ 4733677 w 8191242"/>
              <a:gd name="connsiteY13969" fmla="*/ 1262381 h 5359243"/>
              <a:gd name="connsiteX13970" fmla="*/ 4709484 w 8191242"/>
              <a:gd name="connsiteY13970" fmla="*/ 1254330 h 5359243"/>
              <a:gd name="connsiteX13971" fmla="*/ 4717548 w 8191242"/>
              <a:gd name="connsiteY13971" fmla="*/ 1278486 h 5359243"/>
              <a:gd name="connsiteX13972" fmla="*/ 4718157 w 8191242"/>
              <a:gd name="connsiteY13972" fmla="*/ 1279144 h 5359243"/>
              <a:gd name="connsiteX13973" fmla="*/ 4719452 w 8191242"/>
              <a:gd name="connsiteY13973" fmla="*/ 1278870 h 5359243"/>
              <a:gd name="connsiteX13974" fmla="*/ 4727212 w 8191242"/>
              <a:gd name="connsiteY13974" fmla="*/ 1271973 h 5359243"/>
              <a:gd name="connsiteX13975" fmla="*/ 4731569 w 8191242"/>
              <a:gd name="connsiteY13975" fmla="*/ 1283590 h 5359243"/>
              <a:gd name="connsiteX13976" fmla="*/ 4733898 w 8191242"/>
              <a:gd name="connsiteY13976" fmla="*/ 1289800 h 5359243"/>
              <a:gd name="connsiteX13977" fmla="*/ 4739209 w 8191242"/>
              <a:gd name="connsiteY13977" fmla="*/ 1287592 h 5359243"/>
              <a:gd name="connsiteX13978" fmla="*/ 4735923 w 8191242"/>
              <a:gd name="connsiteY13978" fmla="*/ 1280469 h 5359243"/>
              <a:gd name="connsiteX13979" fmla="*/ 4737145 w 8191242"/>
              <a:gd name="connsiteY13979" fmla="*/ 1279291 h 5359243"/>
              <a:gd name="connsiteX13980" fmla="*/ 4735923 w 8191242"/>
              <a:gd name="connsiteY13980" fmla="*/ 1279720 h 5359243"/>
              <a:gd name="connsiteX13981" fmla="*/ 4737910 w 8191242"/>
              <a:gd name="connsiteY13981" fmla="*/ 1278555 h 5359243"/>
              <a:gd name="connsiteX13982" fmla="*/ 4749400 w 8191242"/>
              <a:gd name="connsiteY13982" fmla="*/ 1267489 h 5359243"/>
              <a:gd name="connsiteX13983" fmla="*/ 4752259 w 8191242"/>
              <a:gd name="connsiteY13983" fmla="*/ 1261589 h 5359243"/>
              <a:gd name="connsiteX13984" fmla="*/ 4756320 w 8191242"/>
              <a:gd name="connsiteY13984" fmla="*/ 1267764 h 5359243"/>
              <a:gd name="connsiteX13985" fmla="*/ 4759045 w 8191242"/>
              <a:gd name="connsiteY13985" fmla="*/ 1266166 h 5359243"/>
              <a:gd name="connsiteX13986" fmla="*/ 4788200 w 8191242"/>
              <a:gd name="connsiteY13986" fmla="*/ 1252613 h 5359243"/>
              <a:gd name="connsiteX13987" fmla="*/ 4808824 w 8191242"/>
              <a:gd name="connsiteY13987" fmla="*/ 1247135 h 5359243"/>
              <a:gd name="connsiteX13988" fmla="*/ 4809809 w 8191242"/>
              <a:gd name="connsiteY13988" fmla="*/ 1244415 h 5359243"/>
              <a:gd name="connsiteX13989" fmla="*/ 4815437 w 8191242"/>
              <a:gd name="connsiteY13989" fmla="*/ 1240455 h 5359243"/>
              <a:gd name="connsiteX13990" fmla="*/ 4791427 w 8191242"/>
              <a:gd name="connsiteY13990" fmla="*/ 1207754 h 5359243"/>
              <a:gd name="connsiteX13991" fmla="*/ 4791427 w 8191242"/>
              <a:gd name="connsiteY13991" fmla="*/ 1248629 h 5359243"/>
              <a:gd name="connsiteX13992" fmla="*/ 4751412 w 8191242"/>
              <a:gd name="connsiteY13992" fmla="*/ 1191403 h 5359243"/>
              <a:gd name="connsiteX13993" fmla="*/ 4775420 w 8191242"/>
              <a:gd name="connsiteY13993" fmla="*/ 1207754 h 5359243"/>
              <a:gd name="connsiteX13994" fmla="*/ 4783424 w 8191242"/>
              <a:gd name="connsiteY13994" fmla="*/ 1199579 h 5359243"/>
              <a:gd name="connsiteX13995" fmla="*/ 4767417 w 8191242"/>
              <a:gd name="connsiteY13995" fmla="*/ 1158704 h 5359243"/>
              <a:gd name="connsiteX13996" fmla="*/ 4783424 w 8191242"/>
              <a:gd name="connsiteY13996" fmla="*/ 1150528 h 5359243"/>
              <a:gd name="connsiteX13997" fmla="*/ 4783424 w 8191242"/>
              <a:gd name="connsiteY13997" fmla="*/ 1183229 h 5359243"/>
              <a:gd name="connsiteX13998" fmla="*/ 4791427 w 8191242"/>
              <a:gd name="connsiteY13998" fmla="*/ 1175052 h 5359243"/>
              <a:gd name="connsiteX13999" fmla="*/ 4807433 w 8191242"/>
              <a:gd name="connsiteY13999" fmla="*/ 1224105 h 5359243"/>
              <a:gd name="connsiteX14000" fmla="*/ 4791427 w 8191242"/>
              <a:gd name="connsiteY14000" fmla="*/ 1158704 h 5359243"/>
              <a:gd name="connsiteX14001" fmla="*/ 4799430 w 8191242"/>
              <a:gd name="connsiteY14001" fmla="*/ 1158704 h 5359243"/>
              <a:gd name="connsiteX14002" fmla="*/ 4807433 w 8191242"/>
              <a:gd name="connsiteY14002" fmla="*/ 1183229 h 5359243"/>
              <a:gd name="connsiteX14003" fmla="*/ 4823440 w 8191242"/>
              <a:gd name="connsiteY14003" fmla="*/ 1183229 h 5359243"/>
              <a:gd name="connsiteX14004" fmla="*/ 4823440 w 8191242"/>
              <a:gd name="connsiteY14004" fmla="*/ 1158704 h 5359243"/>
              <a:gd name="connsiteX14005" fmla="*/ 4839444 w 8191242"/>
              <a:gd name="connsiteY14005" fmla="*/ 1166878 h 5359243"/>
              <a:gd name="connsiteX14006" fmla="*/ 4847447 w 8191242"/>
              <a:gd name="connsiteY14006" fmla="*/ 1150528 h 5359243"/>
              <a:gd name="connsiteX14007" fmla="*/ 4859453 w 8191242"/>
              <a:gd name="connsiteY14007" fmla="*/ 1175054 h 5359243"/>
              <a:gd name="connsiteX14008" fmla="*/ 4870457 w 8191242"/>
              <a:gd name="connsiteY14008" fmla="*/ 1220016 h 5359243"/>
              <a:gd name="connsiteX14009" fmla="*/ 4863454 w 8191242"/>
              <a:gd name="connsiteY14009" fmla="*/ 1215928 h 5359243"/>
              <a:gd name="connsiteX14010" fmla="*/ 4863454 w 8191242"/>
              <a:gd name="connsiteY14010" fmla="*/ 1224105 h 5359243"/>
              <a:gd name="connsiteX14011" fmla="*/ 4855451 w 8191242"/>
              <a:gd name="connsiteY14011" fmla="*/ 1191403 h 5359243"/>
              <a:gd name="connsiteX14012" fmla="*/ 4831441 w 8191242"/>
              <a:gd name="connsiteY14012" fmla="*/ 1183229 h 5359243"/>
              <a:gd name="connsiteX14013" fmla="*/ 4843008 w 8191242"/>
              <a:gd name="connsiteY14013" fmla="*/ 1203905 h 5359243"/>
              <a:gd name="connsiteX14014" fmla="*/ 4845358 w 8191242"/>
              <a:gd name="connsiteY14014" fmla="*/ 1204086 h 5359243"/>
              <a:gd name="connsiteX14015" fmla="*/ 4846931 w 8191242"/>
              <a:gd name="connsiteY14015" fmla="*/ 1198399 h 5359243"/>
              <a:gd name="connsiteX14016" fmla="*/ 4850077 w 8191242"/>
              <a:gd name="connsiteY14016" fmla="*/ 1207354 h 5359243"/>
              <a:gd name="connsiteX14017" fmla="*/ 4845563 w 8191242"/>
              <a:gd name="connsiteY14017" fmla="*/ 1209553 h 5359243"/>
              <a:gd name="connsiteX14018" fmla="*/ 4855451 w 8191242"/>
              <a:gd name="connsiteY14018" fmla="*/ 1232278 h 5359243"/>
              <a:gd name="connsiteX14019" fmla="*/ 4844447 w 8191242"/>
              <a:gd name="connsiteY14019" fmla="*/ 1240455 h 5359243"/>
              <a:gd name="connsiteX14020" fmla="*/ 4839478 w 8191242"/>
              <a:gd name="connsiteY14020" fmla="*/ 1248573 h 5359243"/>
              <a:gd name="connsiteX14021" fmla="*/ 4840478 w 8191242"/>
              <a:gd name="connsiteY14021" fmla="*/ 1248741 h 5359243"/>
              <a:gd name="connsiteX14022" fmla="*/ 4839526 w 8191242"/>
              <a:gd name="connsiteY14022" fmla="*/ 1248962 h 5359243"/>
              <a:gd name="connsiteX14023" fmla="*/ 4840820 w 8191242"/>
              <a:gd name="connsiteY14023" fmla="*/ 1254249 h 5359243"/>
              <a:gd name="connsiteX14024" fmla="*/ 4855451 w 8191242"/>
              <a:gd name="connsiteY14024" fmla="*/ 1240455 h 5359243"/>
              <a:gd name="connsiteX14025" fmla="*/ 4855451 w 8191242"/>
              <a:gd name="connsiteY14025" fmla="*/ 1255738 h 5359243"/>
              <a:gd name="connsiteX14026" fmla="*/ 4866324 w 8191242"/>
              <a:gd name="connsiteY14026" fmla="*/ 1252613 h 5359243"/>
              <a:gd name="connsiteX14027" fmla="*/ 4878849 w 8191242"/>
              <a:gd name="connsiteY14027" fmla="*/ 1233251 h 5359243"/>
              <a:gd name="connsiteX14028" fmla="*/ 4883740 w 8191242"/>
              <a:gd name="connsiteY14028" fmla="*/ 1239266 h 5359243"/>
              <a:gd name="connsiteX14029" fmla="*/ 4874360 w 8191242"/>
              <a:gd name="connsiteY14029" fmla="*/ 1216896 h 5359243"/>
              <a:gd name="connsiteX14030" fmla="*/ 4879200 w 8191242"/>
              <a:gd name="connsiteY14030" fmla="*/ 1192693 h 5359243"/>
              <a:gd name="connsiteX14031" fmla="*/ 4886944 w 8191242"/>
              <a:gd name="connsiteY14031" fmla="*/ 1246907 h 5359243"/>
              <a:gd name="connsiteX14032" fmla="*/ 4886147 w 8191242"/>
              <a:gd name="connsiteY14032" fmla="*/ 1245005 h 5359243"/>
              <a:gd name="connsiteX14033" fmla="*/ 4886947 w 8191242"/>
              <a:gd name="connsiteY14033" fmla="*/ 1256485 h 5359243"/>
              <a:gd name="connsiteX14034" fmla="*/ 4870752 w 8191242"/>
              <a:gd name="connsiteY14034" fmla="*/ 1271975 h 5359243"/>
              <a:gd name="connsiteX14035" fmla="*/ 4862656 w 8191242"/>
              <a:gd name="connsiteY14035" fmla="*/ 1256485 h 5359243"/>
              <a:gd name="connsiteX14036" fmla="*/ 4855451 w 8191242"/>
              <a:gd name="connsiteY14036" fmla="*/ 1259086 h 5359243"/>
              <a:gd name="connsiteX14037" fmla="*/ 4855451 w 8191242"/>
              <a:gd name="connsiteY14037" fmla="*/ 1259870 h 5359243"/>
              <a:gd name="connsiteX14038" fmla="*/ 4855451 w 8191242"/>
              <a:gd name="connsiteY14038" fmla="*/ 1273153 h 5359243"/>
              <a:gd name="connsiteX14039" fmla="*/ 4845947 w 8191242"/>
              <a:gd name="connsiteY14039" fmla="*/ 1272770 h 5359243"/>
              <a:gd name="connsiteX14040" fmla="*/ 4841552 w 8191242"/>
              <a:gd name="connsiteY14040" fmla="*/ 1266813 h 5359243"/>
              <a:gd name="connsiteX14041" fmla="*/ 4834317 w 8191242"/>
              <a:gd name="connsiteY14041" fmla="*/ 1271975 h 5359243"/>
              <a:gd name="connsiteX14042" fmla="*/ 4819388 w 8191242"/>
              <a:gd name="connsiteY14042" fmla="*/ 1282624 h 5359243"/>
              <a:gd name="connsiteX14043" fmla="*/ 4808433 w 8191242"/>
              <a:gd name="connsiteY14043" fmla="*/ 1286578 h 5359243"/>
              <a:gd name="connsiteX14044" fmla="*/ 4807263 w 8191242"/>
              <a:gd name="connsiteY14044" fmla="*/ 1291570 h 5359243"/>
              <a:gd name="connsiteX14045" fmla="*/ 4814320 w 8191242"/>
              <a:gd name="connsiteY14045" fmla="*/ 1302642 h 5359243"/>
              <a:gd name="connsiteX14046" fmla="*/ 4814320 w 8191242"/>
              <a:gd name="connsiteY14046" fmla="*/ 1318746 h 5359243"/>
              <a:gd name="connsiteX14047" fmla="*/ 4798191 w 8191242"/>
              <a:gd name="connsiteY14047" fmla="*/ 1326799 h 5359243"/>
              <a:gd name="connsiteX14048" fmla="*/ 4790127 w 8191242"/>
              <a:gd name="connsiteY14048" fmla="*/ 1310695 h 5359243"/>
              <a:gd name="connsiteX14049" fmla="*/ 4806255 w 8191242"/>
              <a:gd name="connsiteY14049" fmla="*/ 1286537 h 5359243"/>
              <a:gd name="connsiteX14050" fmla="*/ 4806377 w 8191242"/>
              <a:gd name="connsiteY14050" fmla="*/ 1286493 h 5359243"/>
              <a:gd name="connsiteX14051" fmla="*/ 4813546 w 8191242"/>
              <a:gd name="connsiteY14051" fmla="*/ 1269078 h 5359243"/>
              <a:gd name="connsiteX14052" fmla="*/ 4807924 w 8191242"/>
              <a:gd name="connsiteY14052" fmla="*/ 1256954 h 5359243"/>
              <a:gd name="connsiteX14053" fmla="*/ 4797249 w 8191242"/>
              <a:gd name="connsiteY14053" fmla="*/ 1260358 h 5359243"/>
              <a:gd name="connsiteX14054" fmla="*/ 4792622 w 8191242"/>
              <a:gd name="connsiteY14054" fmla="*/ 1261803 h 5359243"/>
              <a:gd name="connsiteX14055" fmla="*/ 4794158 w 8191242"/>
              <a:gd name="connsiteY14055" fmla="*/ 1266407 h 5359243"/>
              <a:gd name="connsiteX14056" fmla="*/ 4798191 w 8191242"/>
              <a:gd name="connsiteY14056" fmla="*/ 1278486 h 5359243"/>
              <a:gd name="connsiteX14057" fmla="*/ 4782062 w 8191242"/>
              <a:gd name="connsiteY14057" fmla="*/ 1279493 h 5359243"/>
              <a:gd name="connsiteX14058" fmla="*/ 4782192 w 8191242"/>
              <a:gd name="connsiteY14058" fmla="*/ 1286560 h 5359243"/>
              <a:gd name="connsiteX14059" fmla="*/ 4783174 w 8191242"/>
              <a:gd name="connsiteY14059" fmla="*/ 1286496 h 5359243"/>
              <a:gd name="connsiteX14060" fmla="*/ 4792222 w 8191242"/>
              <a:gd name="connsiteY14060" fmla="*/ 1279720 h 5359243"/>
              <a:gd name="connsiteX14061" fmla="*/ 4789080 w 8191242"/>
              <a:gd name="connsiteY14061" fmla="*/ 1290853 h 5359243"/>
              <a:gd name="connsiteX14062" fmla="*/ 4782726 w 8191242"/>
              <a:gd name="connsiteY14062" fmla="*/ 1294129 h 5359243"/>
              <a:gd name="connsiteX14063" fmla="*/ 4790127 w 8191242"/>
              <a:gd name="connsiteY14063" fmla="*/ 1310695 h 5359243"/>
              <a:gd name="connsiteX14064" fmla="*/ 4806255 w 8191242"/>
              <a:gd name="connsiteY14064" fmla="*/ 1350955 h 5359243"/>
              <a:gd name="connsiteX14065" fmla="*/ 4830446 w 8191242"/>
              <a:gd name="connsiteY14065" fmla="*/ 1342903 h 5359243"/>
              <a:gd name="connsiteX14066" fmla="*/ 4814320 w 8191242"/>
              <a:gd name="connsiteY14066" fmla="*/ 1294590 h 5359243"/>
              <a:gd name="connsiteX14067" fmla="*/ 4830446 w 8191242"/>
              <a:gd name="connsiteY14067" fmla="*/ 1286537 h 5359243"/>
              <a:gd name="connsiteX14068" fmla="*/ 4846574 w 8191242"/>
              <a:gd name="connsiteY14068" fmla="*/ 1310695 h 5359243"/>
              <a:gd name="connsiteX14069" fmla="*/ 4838510 w 8191242"/>
              <a:gd name="connsiteY14069" fmla="*/ 1359007 h 5359243"/>
              <a:gd name="connsiteX14070" fmla="*/ 4854638 w 8191242"/>
              <a:gd name="connsiteY14070" fmla="*/ 1294590 h 5359243"/>
              <a:gd name="connsiteX14071" fmla="*/ 4862703 w 8191242"/>
              <a:gd name="connsiteY14071" fmla="*/ 1342903 h 5359243"/>
              <a:gd name="connsiteX14072" fmla="*/ 4886896 w 8191242"/>
              <a:gd name="connsiteY14072" fmla="*/ 1367056 h 5359243"/>
              <a:gd name="connsiteX14073" fmla="*/ 4894960 w 8191242"/>
              <a:gd name="connsiteY14073" fmla="*/ 1350955 h 5359243"/>
              <a:gd name="connsiteX14074" fmla="*/ 4919153 w 8191242"/>
              <a:gd name="connsiteY14074" fmla="*/ 1367056 h 5359243"/>
              <a:gd name="connsiteX14075" fmla="*/ 4919529 w 8191242"/>
              <a:gd name="connsiteY14075" fmla="*/ 1359941 h 5359243"/>
              <a:gd name="connsiteX14076" fmla="*/ 4926609 w 8191242"/>
              <a:gd name="connsiteY14076" fmla="*/ 1377615 h 5359243"/>
              <a:gd name="connsiteX14077" fmla="*/ 4932801 w 8191242"/>
              <a:gd name="connsiteY14077" fmla="*/ 1375525 h 5359243"/>
              <a:gd name="connsiteX14078" fmla="*/ 4932257 w 8191242"/>
              <a:gd name="connsiteY14078" fmla="*/ 1372090 h 5359243"/>
              <a:gd name="connsiteX14079" fmla="*/ 4935281 w 8191242"/>
              <a:gd name="connsiteY14079" fmla="*/ 1359007 h 5359243"/>
              <a:gd name="connsiteX14080" fmla="*/ 4952418 w 8191242"/>
              <a:gd name="connsiteY14080" fmla="*/ 1360013 h 5359243"/>
              <a:gd name="connsiteX14081" fmla="*/ 4965676 w 8191242"/>
              <a:gd name="connsiteY14081" fmla="*/ 1364041 h 5359243"/>
              <a:gd name="connsiteX14082" fmla="*/ 4975601 w 8191242"/>
              <a:gd name="connsiteY14082" fmla="*/ 1360890 h 5359243"/>
              <a:gd name="connsiteX14083" fmla="*/ 4975601 w 8191242"/>
              <a:gd name="connsiteY14083" fmla="*/ 1359007 h 5359243"/>
              <a:gd name="connsiteX14084" fmla="*/ 4935281 w 8191242"/>
              <a:gd name="connsiteY14084" fmla="*/ 1350955 h 5359243"/>
              <a:gd name="connsiteX14085" fmla="*/ 4935281 w 8191242"/>
              <a:gd name="connsiteY14085" fmla="*/ 1318746 h 5359243"/>
              <a:gd name="connsiteX14086" fmla="*/ 4944354 w 8191242"/>
              <a:gd name="connsiteY14086" fmla="*/ 1311953 h 5359243"/>
              <a:gd name="connsiteX14087" fmla="*/ 4945817 w 8191242"/>
              <a:gd name="connsiteY14087" fmla="*/ 1311691 h 5359243"/>
              <a:gd name="connsiteX14088" fmla="*/ 4945032 w 8191242"/>
              <a:gd name="connsiteY14088" fmla="*/ 1310699 h 5359243"/>
              <a:gd name="connsiteX14089" fmla="*/ 4951385 w 8191242"/>
              <a:gd name="connsiteY14089" fmla="*/ 1310699 h 5359243"/>
              <a:gd name="connsiteX14090" fmla="*/ 4951410 w 8191242"/>
              <a:gd name="connsiteY14090" fmla="*/ 1310695 h 5359243"/>
              <a:gd name="connsiteX14091" fmla="*/ 4935281 w 8191242"/>
              <a:gd name="connsiteY14091" fmla="*/ 1278486 h 5359243"/>
              <a:gd name="connsiteX14092" fmla="*/ 4951410 w 8191242"/>
              <a:gd name="connsiteY14092" fmla="*/ 1286537 h 5359243"/>
              <a:gd name="connsiteX14093" fmla="*/ 4959216 w 8191242"/>
              <a:gd name="connsiteY14093" fmla="*/ 1310699 h 5359243"/>
              <a:gd name="connsiteX14094" fmla="*/ 4961382 w 8191242"/>
              <a:gd name="connsiteY14094" fmla="*/ 1310699 h 5359243"/>
              <a:gd name="connsiteX14095" fmla="*/ 4968580 w 8191242"/>
              <a:gd name="connsiteY14095" fmla="*/ 1310699 h 5359243"/>
              <a:gd name="connsiteX14096" fmla="*/ 4968077 w 8191242"/>
              <a:gd name="connsiteY14096" fmla="*/ 1308969 h 5359243"/>
              <a:gd name="connsiteX14097" fmla="*/ 4961382 w 8191242"/>
              <a:gd name="connsiteY14097" fmla="*/ 1310699 h 5359243"/>
              <a:gd name="connsiteX14098" fmla="*/ 4965485 w 8191242"/>
              <a:gd name="connsiteY14098" fmla="*/ 1302409 h 5359243"/>
              <a:gd name="connsiteX14099" fmla="*/ 4967302 w 8191242"/>
              <a:gd name="connsiteY14099" fmla="*/ 1301509 h 5359243"/>
              <a:gd name="connsiteX14100" fmla="*/ 4975601 w 8191242"/>
              <a:gd name="connsiteY14100" fmla="*/ 1278486 h 5359243"/>
              <a:gd name="connsiteX14101" fmla="*/ 4979633 w 8191242"/>
              <a:gd name="connsiteY14101" fmla="*/ 1298616 h 5359243"/>
              <a:gd name="connsiteX14102" fmla="*/ 4980273 w 8191242"/>
              <a:gd name="connsiteY14102" fmla="*/ 1301810 h 5359243"/>
              <a:gd name="connsiteX14103" fmla="*/ 4984885 w 8191242"/>
              <a:gd name="connsiteY14103" fmla="*/ 1302954 h 5359243"/>
              <a:gd name="connsiteX14104" fmla="*/ 4989587 w 8191242"/>
              <a:gd name="connsiteY14104" fmla="*/ 1304267 h 5359243"/>
              <a:gd name="connsiteX14105" fmla="*/ 4988706 w 8191242"/>
              <a:gd name="connsiteY14105" fmla="*/ 1287545 h 5359243"/>
              <a:gd name="connsiteX14106" fmla="*/ 4999794 w 8191242"/>
              <a:gd name="connsiteY14106" fmla="*/ 1262381 h 5359243"/>
              <a:gd name="connsiteX14107" fmla="*/ 5023987 w 8191242"/>
              <a:gd name="connsiteY14107" fmla="*/ 1286537 h 5359243"/>
              <a:gd name="connsiteX14108" fmla="*/ 5015923 w 8191242"/>
              <a:gd name="connsiteY14108" fmla="*/ 1270434 h 5359243"/>
              <a:gd name="connsiteX14109" fmla="*/ 5032051 w 8191242"/>
              <a:gd name="connsiteY14109" fmla="*/ 1238225 h 5359243"/>
              <a:gd name="connsiteX14110" fmla="*/ 5040116 w 8191242"/>
              <a:gd name="connsiteY14110" fmla="*/ 1254330 h 5359243"/>
              <a:gd name="connsiteX14111" fmla="*/ 5032051 w 8191242"/>
              <a:gd name="connsiteY14111" fmla="*/ 1286537 h 5359243"/>
              <a:gd name="connsiteX14112" fmla="*/ 5064309 w 8191242"/>
              <a:gd name="connsiteY14112" fmla="*/ 1238225 h 5359243"/>
              <a:gd name="connsiteX14113" fmla="*/ 5088501 w 8191242"/>
              <a:gd name="connsiteY14113" fmla="*/ 1270434 h 5359243"/>
              <a:gd name="connsiteX14114" fmla="*/ 5096566 w 8191242"/>
              <a:gd name="connsiteY14114" fmla="*/ 1310695 h 5359243"/>
              <a:gd name="connsiteX14115" fmla="*/ 5104630 w 8191242"/>
              <a:gd name="connsiteY14115" fmla="*/ 1294590 h 5359243"/>
              <a:gd name="connsiteX14116" fmla="*/ 5096566 w 8191242"/>
              <a:gd name="connsiteY14116" fmla="*/ 1222124 h 5359243"/>
              <a:gd name="connsiteX14117" fmla="*/ 5104630 w 8191242"/>
              <a:gd name="connsiteY14117" fmla="*/ 1270434 h 5359243"/>
              <a:gd name="connsiteX14118" fmla="*/ 5112694 w 8191242"/>
              <a:gd name="connsiteY14118" fmla="*/ 1222124 h 5359243"/>
              <a:gd name="connsiteX14119" fmla="*/ 5120759 w 8191242"/>
              <a:gd name="connsiteY14119" fmla="*/ 1206019 h 5359243"/>
              <a:gd name="connsiteX14120" fmla="*/ 5136887 w 8191242"/>
              <a:gd name="connsiteY14120" fmla="*/ 1214071 h 5359243"/>
              <a:gd name="connsiteX14121" fmla="*/ 5136887 w 8191242"/>
              <a:gd name="connsiteY14121" fmla="*/ 1246277 h 5359243"/>
              <a:gd name="connsiteX14122" fmla="*/ 5177206 w 8191242"/>
              <a:gd name="connsiteY14122" fmla="*/ 1270434 h 5359243"/>
              <a:gd name="connsiteX14123" fmla="*/ 5161077 w 8191242"/>
              <a:gd name="connsiteY14123" fmla="*/ 1230173 h 5359243"/>
              <a:gd name="connsiteX14124" fmla="*/ 5193335 w 8191242"/>
              <a:gd name="connsiteY14124" fmla="*/ 1222124 h 5359243"/>
              <a:gd name="connsiteX14125" fmla="*/ 5201399 w 8191242"/>
              <a:gd name="connsiteY14125" fmla="*/ 1206019 h 5359243"/>
              <a:gd name="connsiteX14126" fmla="*/ 5233656 w 8191242"/>
              <a:gd name="connsiteY14126" fmla="*/ 1214071 h 5359243"/>
              <a:gd name="connsiteX14127" fmla="*/ 5265913 w 8191242"/>
              <a:gd name="connsiteY14127" fmla="*/ 1286537 h 5359243"/>
              <a:gd name="connsiteX14128" fmla="*/ 5258798 w 8191242"/>
              <a:gd name="connsiteY14128" fmla="*/ 1287485 h 5359243"/>
              <a:gd name="connsiteX14129" fmla="*/ 5257849 w 8191242"/>
              <a:gd name="connsiteY14129" fmla="*/ 1286537 h 5359243"/>
              <a:gd name="connsiteX14130" fmla="*/ 5257520 w 8191242"/>
              <a:gd name="connsiteY14130" fmla="*/ 1287655 h 5359243"/>
              <a:gd name="connsiteX14131" fmla="*/ 5250792 w 8191242"/>
              <a:gd name="connsiteY14131" fmla="*/ 1288551 h 5359243"/>
              <a:gd name="connsiteX14132" fmla="*/ 5241720 w 8191242"/>
              <a:gd name="connsiteY14132" fmla="*/ 1302642 h 5359243"/>
              <a:gd name="connsiteX14133" fmla="*/ 5252810 w 8191242"/>
              <a:gd name="connsiteY14133" fmla="*/ 1303650 h 5359243"/>
              <a:gd name="connsiteX14134" fmla="*/ 5257520 w 8191242"/>
              <a:gd name="connsiteY14134" fmla="*/ 1287655 h 5359243"/>
              <a:gd name="connsiteX14135" fmla="*/ 5258798 w 8191242"/>
              <a:gd name="connsiteY14135" fmla="*/ 1287485 h 5359243"/>
              <a:gd name="connsiteX14136" fmla="*/ 5265913 w 8191242"/>
              <a:gd name="connsiteY14136" fmla="*/ 1294590 h 5359243"/>
              <a:gd name="connsiteX14137" fmla="*/ 5265913 w 8191242"/>
              <a:gd name="connsiteY14137" fmla="*/ 1286537 h 5359243"/>
              <a:gd name="connsiteX14138" fmla="*/ 5265913 w 8191242"/>
              <a:gd name="connsiteY14138" fmla="*/ 1278486 h 5359243"/>
              <a:gd name="connsiteX14139" fmla="*/ 5273978 w 8191242"/>
              <a:gd name="connsiteY14139" fmla="*/ 1286537 h 5359243"/>
              <a:gd name="connsiteX14140" fmla="*/ 5282042 w 8191242"/>
              <a:gd name="connsiteY14140" fmla="*/ 1230173 h 5359243"/>
              <a:gd name="connsiteX14141" fmla="*/ 5265913 w 8191242"/>
              <a:gd name="connsiteY14141" fmla="*/ 1222124 h 5359243"/>
              <a:gd name="connsiteX14142" fmla="*/ 5261882 w 8191242"/>
              <a:gd name="connsiteY14142" fmla="*/ 1210044 h 5359243"/>
              <a:gd name="connsiteX14143" fmla="*/ 5259633 w 8191242"/>
              <a:gd name="connsiteY14143" fmla="*/ 1203306 h 5359243"/>
              <a:gd name="connsiteX14144" fmla="*/ 5260630 w 8191242"/>
              <a:gd name="connsiteY14144" fmla="*/ 1226026 h 5359243"/>
              <a:gd name="connsiteX14145" fmla="*/ 5274182 w 8191242"/>
              <a:gd name="connsiteY14145" fmla="*/ 1270144 h 5359243"/>
              <a:gd name="connsiteX14146" fmla="*/ 5258693 w 8191242"/>
              <a:gd name="connsiteY14146" fmla="*/ 1254100 h 5359243"/>
              <a:gd name="connsiteX14147" fmla="*/ 5248043 w 8191242"/>
              <a:gd name="connsiteY14147" fmla="*/ 1215998 h 5359243"/>
              <a:gd name="connsiteX14148" fmla="*/ 5244018 w 8191242"/>
              <a:gd name="connsiteY14148" fmla="*/ 1174308 h 5359243"/>
              <a:gd name="connsiteX14149" fmla="*/ 5258693 w 8191242"/>
              <a:gd name="connsiteY14149" fmla="*/ 1181907 h 5359243"/>
              <a:gd name="connsiteX14150" fmla="*/ 5259422 w 8191242"/>
              <a:gd name="connsiteY14150" fmla="*/ 1198489 h 5359243"/>
              <a:gd name="connsiteX14151" fmla="*/ 5272970 w 8191242"/>
              <a:gd name="connsiteY14151" fmla="*/ 1202999 h 5359243"/>
              <a:gd name="connsiteX14152" fmla="*/ 5282042 w 8191242"/>
              <a:gd name="connsiteY14152" fmla="*/ 1189915 h 5359243"/>
              <a:gd name="connsiteX14153" fmla="*/ 5282042 w 8191242"/>
              <a:gd name="connsiteY14153" fmla="*/ 1262381 h 5359243"/>
              <a:gd name="connsiteX14154" fmla="*/ 5298171 w 8191242"/>
              <a:gd name="connsiteY14154" fmla="*/ 1278486 h 5359243"/>
              <a:gd name="connsiteX14155" fmla="*/ 5306235 w 8191242"/>
              <a:gd name="connsiteY14155" fmla="*/ 1230173 h 5359243"/>
              <a:gd name="connsiteX14156" fmla="*/ 5306235 w 8191242"/>
              <a:gd name="connsiteY14156" fmla="*/ 1238225 h 5359243"/>
              <a:gd name="connsiteX14157" fmla="*/ 5314299 w 8191242"/>
              <a:gd name="connsiteY14157" fmla="*/ 1222124 h 5359243"/>
              <a:gd name="connsiteX14158" fmla="*/ 5330428 w 8191242"/>
              <a:gd name="connsiteY14158" fmla="*/ 1222124 h 5359243"/>
              <a:gd name="connsiteX14159" fmla="*/ 5322363 w 8191242"/>
              <a:gd name="connsiteY14159" fmla="*/ 1189915 h 5359243"/>
              <a:gd name="connsiteX14160" fmla="*/ 5362682 w 8191242"/>
              <a:gd name="connsiteY14160" fmla="*/ 1230173 h 5359243"/>
              <a:gd name="connsiteX14161" fmla="*/ 5354618 w 8191242"/>
              <a:gd name="connsiteY14161" fmla="*/ 1189915 h 5359243"/>
              <a:gd name="connsiteX14162" fmla="*/ 5370747 w 8191242"/>
              <a:gd name="connsiteY14162" fmla="*/ 1206019 h 5359243"/>
              <a:gd name="connsiteX14163" fmla="*/ 5378811 w 8191242"/>
              <a:gd name="connsiteY14163" fmla="*/ 1197967 h 5359243"/>
              <a:gd name="connsiteX14164" fmla="*/ 5394940 w 8191242"/>
              <a:gd name="connsiteY14164" fmla="*/ 1218097 h 5359243"/>
              <a:gd name="connsiteX14165" fmla="*/ 5408234 w 8191242"/>
              <a:gd name="connsiteY14165" fmla="*/ 1234686 h 5359243"/>
              <a:gd name="connsiteX14166" fmla="*/ 5405090 w 8191242"/>
              <a:gd name="connsiteY14166" fmla="*/ 1235989 h 5359243"/>
              <a:gd name="connsiteX14167" fmla="*/ 5394940 w 8191242"/>
              <a:gd name="connsiteY14167" fmla="*/ 1232188 h 5359243"/>
              <a:gd name="connsiteX14168" fmla="*/ 5378811 w 8191242"/>
              <a:gd name="connsiteY14168" fmla="*/ 1238225 h 5359243"/>
              <a:gd name="connsiteX14169" fmla="*/ 5377901 w 8191242"/>
              <a:gd name="connsiteY14169" fmla="*/ 1221874 h 5359243"/>
              <a:gd name="connsiteX14170" fmla="*/ 5378433 w 8191242"/>
              <a:gd name="connsiteY14170" fmla="*/ 1221242 h 5359243"/>
              <a:gd name="connsiteX14171" fmla="*/ 5377835 w 8191242"/>
              <a:gd name="connsiteY14171" fmla="*/ 1220685 h 5359243"/>
              <a:gd name="connsiteX14172" fmla="*/ 5377803 w 8191242"/>
              <a:gd name="connsiteY14172" fmla="*/ 1220111 h 5359243"/>
              <a:gd name="connsiteX14173" fmla="*/ 5370747 w 8191242"/>
              <a:gd name="connsiteY14173" fmla="*/ 1214071 h 5359243"/>
              <a:gd name="connsiteX14174" fmla="*/ 5377835 w 8191242"/>
              <a:gd name="connsiteY14174" fmla="*/ 1220685 h 5359243"/>
              <a:gd name="connsiteX14175" fmla="*/ 5377901 w 8191242"/>
              <a:gd name="connsiteY14175" fmla="*/ 1221874 h 5359243"/>
              <a:gd name="connsiteX14176" fmla="*/ 5371755 w 8191242"/>
              <a:gd name="connsiteY14176" fmla="*/ 1229168 h 5359243"/>
              <a:gd name="connsiteX14177" fmla="*/ 5354618 w 8191242"/>
              <a:gd name="connsiteY14177" fmla="*/ 1238225 h 5359243"/>
              <a:gd name="connsiteX14178" fmla="*/ 5354618 w 8191242"/>
              <a:gd name="connsiteY14178" fmla="*/ 1246277 h 5359243"/>
              <a:gd name="connsiteX14179" fmla="*/ 5377804 w 8191242"/>
              <a:gd name="connsiteY14179" fmla="*/ 1247285 h 5359243"/>
              <a:gd name="connsiteX14180" fmla="*/ 5405090 w 8191242"/>
              <a:gd name="connsiteY14180" fmla="*/ 1235989 h 5359243"/>
              <a:gd name="connsiteX14181" fmla="*/ 5411069 w 8191242"/>
              <a:gd name="connsiteY14181" fmla="*/ 1238225 h 5359243"/>
              <a:gd name="connsiteX14182" fmla="*/ 5408234 w 8191242"/>
              <a:gd name="connsiteY14182" fmla="*/ 1234686 h 5359243"/>
              <a:gd name="connsiteX14183" fmla="*/ 5419133 w 8191242"/>
              <a:gd name="connsiteY14183" fmla="*/ 1230173 h 5359243"/>
              <a:gd name="connsiteX14184" fmla="*/ 5386875 w 8191242"/>
              <a:gd name="connsiteY14184" fmla="*/ 1181862 h 5359243"/>
              <a:gd name="connsiteX14185" fmla="*/ 5370747 w 8191242"/>
              <a:gd name="connsiteY14185" fmla="*/ 1189915 h 5359243"/>
              <a:gd name="connsiteX14186" fmla="*/ 5386875 w 8191242"/>
              <a:gd name="connsiteY14186" fmla="*/ 1141602 h 5359243"/>
              <a:gd name="connsiteX14187" fmla="*/ 5370747 w 8191242"/>
              <a:gd name="connsiteY14187" fmla="*/ 1149655 h 5359243"/>
              <a:gd name="connsiteX14188" fmla="*/ 5354618 w 8191242"/>
              <a:gd name="connsiteY14188" fmla="*/ 1133551 h 5359243"/>
              <a:gd name="connsiteX14189" fmla="*/ 5386875 w 8191242"/>
              <a:gd name="connsiteY14189" fmla="*/ 1109394 h 5359243"/>
              <a:gd name="connsiteX14190" fmla="*/ 5411069 w 8191242"/>
              <a:gd name="connsiteY14190" fmla="*/ 1133551 h 5359243"/>
              <a:gd name="connsiteX14191" fmla="*/ 5394940 w 8191242"/>
              <a:gd name="connsiteY14191" fmla="*/ 1141602 h 5359243"/>
              <a:gd name="connsiteX14192" fmla="*/ 5427198 w 8191242"/>
              <a:gd name="connsiteY14192" fmla="*/ 1246277 h 5359243"/>
              <a:gd name="connsiteX14193" fmla="*/ 5443326 w 8191242"/>
              <a:gd name="connsiteY14193" fmla="*/ 1238225 h 5359243"/>
              <a:gd name="connsiteX14194" fmla="*/ 5427198 w 8191242"/>
              <a:gd name="connsiteY14194" fmla="*/ 1230173 h 5359243"/>
              <a:gd name="connsiteX14195" fmla="*/ 5451390 w 8191242"/>
              <a:gd name="connsiteY14195" fmla="*/ 1238225 h 5359243"/>
              <a:gd name="connsiteX14196" fmla="*/ 5435262 w 8191242"/>
              <a:gd name="connsiteY14196" fmla="*/ 1157706 h 5359243"/>
              <a:gd name="connsiteX14197" fmla="*/ 5427198 w 8191242"/>
              <a:gd name="connsiteY14197" fmla="*/ 1157706 h 5359243"/>
              <a:gd name="connsiteX14198" fmla="*/ 5419133 w 8191242"/>
              <a:gd name="connsiteY14198" fmla="*/ 1133551 h 5359243"/>
              <a:gd name="connsiteX14199" fmla="*/ 5443326 w 8191242"/>
              <a:gd name="connsiteY14199" fmla="*/ 1149655 h 5359243"/>
              <a:gd name="connsiteX14200" fmla="*/ 5435262 w 8191242"/>
              <a:gd name="connsiteY14200" fmla="*/ 1125498 h 5359243"/>
              <a:gd name="connsiteX14201" fmla="*/ 5467519 w 8191242"/>
              <a:gd name="connsiteY14201" fmla="*/ 1125498 h 5359243"/>
              <a:gd name="connsiteX14202" fmla="*/ 5459455 w 8191242"/>
              <a:gd name="connsiteY14202" fmla="*/ 1125498 h 5359243"/>
              <a:gd name="connsiteX14203" fmla="*/ 5475583 w 8191242"/>
              <a:gd name="connsiteY14203" fmla="*/ 1133551 h 5359243"/>
              <a:gd name="connsiteX14204" fmla="*/ 5483648 w 8191242"/>
              <a:gd name="connsiteY14204" fmla="*/ 1125498 h 5359243"/>
              <a:gd name="connsiteX14205" fmla="*/ 5475583 w 8191242"/>
              <a:gd name="connsiteY14205" fmla="*/ 1109394 h 5359243"/>
              <a:gd name="connsiteX14206" fmla="*/ 5491712 w 8191242"/>
              <a:gd name="connsiteY14206" fmla="*/ 1125498 h 5359243"/>
              <a:gd name="connsiteX14207" fmla="*/ 5483648 w 8191242"/>
              <a:gd name="connsiteY14207" fmla="*/ 1093292 h 5359243"/>
              <a:gd name="connsiteX14208" fmla="*/ 5491712 w 8191242"/>
              <a:gd name="connsiteY14208" fmla="*/ 1109394 h 5359243"/>
              <a:gd name="connsiteX14209" fmla="*/ 5499776 w 8191242"/>
              <a:gd name="connsiteY14209" fmla="*/ 1085240 h 5359243"/>
              <a:gd name="connsiteX14210" fmla="*/ 5515902 w 8191242"/>
              <a:gd name="connsiteY14210" fmla="*/ 1101342 h 5359243"/>
              <a:gd name="connsiteX14211" fmla="*/ 5507838 w 8191242"/>
              <a:gd name="connsiteY14211" fmla="*/ 1061084 h 5359243"/>
              <a:gd name="connsiteX14212" fmla="*/ 5515902 w 8191242"/>
              <a:gd name="connsiteY14212" fmla="*/ 1093292 h 5359243"/>
              <a:gd name="connsiteX14213" fmla="*/ 5540095 w 8191242"/>
              <a:gd name="connsiteY14213" fmla="*/ 1101342 h 5359243"/>
              <a:gd name="connsiteX14214" fmla="*/ 5556224 w 8191242"/>
              <a:gd name="connsiteY14214" fmla="*/ 1157706 h 5359243"/>
              <a:gd name="connsiteX14215" fmla="*/ 5564288 w 8191242"/>
              <a:gd name="connsiteY14215" fmla="*/ 1141602 h 5359243"/>
              <a:gd name="connsiteX14216" fmla="*/ 5612674 w 8191242"/>
              <a:gd name="connsiteY14216" fmla="*/ 1206019 h 5359243"/>
              <a:gd name="connsiteX14217" fmla="*/ 5604610 w 8191242"/>
              <a:gd name="connsiteY14217" fmla="*/ 1206019 h 5359243"/>
              <a:gd name="connsiteX14218" fmla="*/ 5628802 w 8191242"/>
              <a:gd name="connsiteY14218" fmla="*/ 1230173 h 5359243"/>
              <a:gd name="connsiteX14219" fmla="*/ 5604610 w 8191242"/>
              <a:gd name="connsiteY14219" fmla="*/ 1173811 h 5359243"/>
              <a:gd name="connsiteX14220" fmla="*/ 5628802 w 8191242"/>
              <a:gd name="connsiteY14220" fmla="*/ 1183876 h 5359243"/>
              <a:gd name="connsiteX14221" fmla="*/ 5638189 w 8191242"/>
              <a:gd name="connsiteY14221" fmla="*/ 1183095 h 5359243"/>
              <a:gd name="connsiteX14222" fmla="*/ 5638189 w 8191242"/>
              <a:gd name="connsiteY14222" fmla="*/ 1167525 h 5359243"/>
              <a:gd name="connsiteX14223" fmla="*/ 5638189 w 8191242"/>
              <a:gd name="connsiteY14223" fmla="*/ 1158085 h 5359243"/>
              <a:gd name="connsiteX14224" fmla="*/ 5630693 w 8191242"/>
              <a:gd name="connsiteY14224" fmla="*/ 1165405 h 5359243"/>
              <a:gd name="connsiteX14225" fmla="*/ 5598216 w 8191242"/>
              <a:gd name="connsiteY14225" fmla="*/ 1141617 h 5359243"/>
              <a:gd name="connsiteX14226" fmla="*/ 5590095 w 8191242"/>
              <a:gd name="connsiteY14226" fmla="*/ 1165405 h 5359243"/>
              <a:gd name="connsiteX14227" fmla="*/ 5581975 w 8191242"/>
              <a:gd name="connsiteY14227" fmla="*/ 1117832 h 5359243"/>
              <a:gd name="connsiteX14228" fmla="*/ 5557619 w 8191242"/>
              <a:gd name="connsiteY14228" fmla="*/ 1133690 h 5359243"/>
              <a:gd name="connsiteX14229" fmla="*/ 5549499 w 8191242"/>
              <a:gd name="connsiteY14229" fmla="*/ 1117832 h 5359243"/>
              <a:gd name="connsiteX14230" fmla="*/ 5541378 w 8191242"/>
              <a:gd name="connsiteY14230" fmla="*/ 1086114 h 5359243"/>
              <a:gd name="connsiteX14231" fmla="*/ 5557619 w 8191242"/>
              <a:gd name="connsiteY14231" fmla="*/ 1117832 h 5359243"/>
              <a:gd name="connsiteX14232" fmla="*/ 5581975 w 8191242"/>
              <a:gd name="connsiteY14232" fmla="*/ 1109901 h 5359243"/>
              <a:gd name="connsiteX14233" fmla="*/ 5557619 w 8191242"/>
              <a:gd name="connsiteY14233" fmla="*/ 1062325 h 5359243"/>
              <a:gd name="connsiteX14234" fmla="*/ 5565737 w 8191242"/>
              <a:gd name="connsiteY14234" fmla="*/ 1078183 h 5359243"/>
              <a:gd name="connsiteX14235" fmla="*/ 5573857 w 8191242"/>
              <a:gd name="connsiteY14235" fmla="*/ 1070256 h 5359243"/>
              <a:gd name="connsiteX14236" fmla="*/ 5606334 w 8191242"/>
              <a:gd name="connsiteY14236" fmla="*/ 1101971 h 5359243"/>
              <a:gd name="connsiteX14237" fmla="*/ 5622575 w 8191242"/>
              <a:gd name="connsiteY14237" fmla="*/ 1094044 h 5359243"/>
              <a:gd name="connsiteX14238" fmla="*/ 5614455 w 8191242"/>
              <a:gd name="connsiteY14238" fmla="*/ 1070256 h 5359243"/>
              <a:gd name="connsiteX14239" fmla="*/ 5614455 w 8191242"/>
              <a:gd name="connsiteY14239" fmla="*/ 1094044 h 5359243"/>
              <a:gd name="connsiteX14240" fmla="*/ 5600246 w 8191242"/>
              <a:gd name="connsiteY14240" fmla="*/ 1077193 h 5359243"/>
              <a:gd name="connsiteX14241" fmla="*/ 5598865 w 8191242"/>
              <a:gd name="connsiteY14241" fmla="*/ 1061691 h 5359243"/>
              <a:gd name="connsiteX14242" fmla="*/ 5614455 w 8191242"/>
              <a:gd name="connsiteY14242" fmla="*/ 1046467 h 5359243"/>
              <a:gd name="connsiteX14243" fmla="*/ 5630693 w 8191242"/>
              <a:gd name="connsiteY14243" fmla="*/ 1094044 h 5359243"/>
              <a:gd name="connsiteX14244" fmla="*/ 5646934 w 8191242"/>
              <a:gd name="connsiteY14244" fmla="*/ 1070256 h 5359243"/>
              <a:gd name="connsiteX14245" fmla="*/ 5663172 w 8191242"/>
              <a:gd name="connsiteY14245" fmla="*/ 1094044 h 5359243"/>
              <a:gd name="connsiteX14246" fmla="*/ 5663172 w 8191242"/>
              <a:gd name="connsiteY14246" fmla="*/ 1062325 h 5359243"/>
              <a:gd name="connsiteX14247" fmla="*/ 5687150 w 8191242"/>
              <a:gd name="connsiteY14247" fmla="*/ 1090201 h 5359243"/>
              <a:gd name="connsiteX14248" fmla="*/ 5692684 w 8191242"/>
              <a:gd name="connsiteY14248" fmla="*/ 1103024 h 5359243"/>
              <a:gd name="connsiteX14249" fmla="*/ 5697314 w 8191242"/>
              <a:gd name="connsiteY14249" fmla="*/ 1101439 h 5359243"/>
              <a:gd name="connsiteX14250" fmla="*/ 5698061 w 8191242"/>
              <a:gd name="connsiteY14250" fmla="*/ 1097636 h 5359243"/>
              <a:gd name="connsiteX14251" fmla="*/ 5697110 w 8191242"/>
              <a:gd name="connsiteY14251" fmla="*/ 1091809 h 5359243"/>
              <a:gd name="connsiteX14252" fmla="*/ 5700280 w 8191242"/>
              <a:gd name="connsiteY14252" fmla="*/ 1100424 h 5359243"/>
              <a:gd name="connsiteX14253" fmla="*/ 5705110 w 8191242"/>
              <a:gd name="connsiteY14253" fmla="*/ 1098770 h 5359243"/>
              <a:gd name="connsiteX14254" fmla="*/ 5705800 w 8191242"/>
              <a:gd name="connsiteY14254" fmla="*/ 1093052 h 5359243"/>
              <a:gd name="connsiteX14255" fmla="*/ 5695652 w 8191242"/>
              <a:gd name="connsiteY14255" fmla="*/ 1070256 h 5359243"/>
              <a:gd name="connsiteX14256" fmla="*/ 5703769 w 8191242"/>
              <a:gd name="connsiteY14256" fmla="*/ 1062325 h 5359243"/>
              <a:gd name="connsiteX14257" fmla="*/ 5703769 w 8191242"/>
              <a:gd name="connsiteY14257" fmla="*/ 1070256 h 5359243"/>
              <a:gd name="connsiteX14258" fmla="*/ 5711890 w 8191242"/>
              <a:gd name="connsiteY14258" fmla="*/ 1086114 h 5359243"/>
              <a:gd name="connsiteX14259" fmla="*/ 5728128 w 8191242"/>
              <a:gd name="connsiteY14259" fmla="*/ 1094044 h 5359243"/>
              <a:gd name="connsiteX14260" fmla="*/ 5728128 w 8191242"/>
              <a:gd name="connsiteY14260" fmla="*/ 1046467 h 5359243"/>
              <a:gd name="connsiteX14261" fmla="*/ 5760607 w 8191242"/>
              <a:gd name="connsiteY14261" fmla="*/ 1070256 h 5359243"/>
              <a:gd name="connsiteX14262" fmla="*/ 5760607 w 8191242"/>
              <a:gd name="connsiteY14262" fmla="*/ 1086114 h 5359243"/>
              <a:gd name="connsiteX14263" fmla="*/ 5744367 w 8191242"/>
              <a:gd name="connsiteY14263" fmla="*/ 1070256 h 5359243"/>
              <a:gd name="connsiteX14264" fmla="*/ 5744367 w 8191242"/>
              <a:gd name="connsiteY14264" fmla="*/ 1109901 h 5359243"/>
              <a:gd name="connsiteX14265" fmla="*/ 5736248 w 8191242"/>
              <a:gd name="connsiteY14265" fmla="*/ 1086114 h 5359243"/>
              <a:gd name="connsiteX14266" fmla="*/ 5728128 w 8191242"/>
              <a:gd name="connsiteY14266" fmla="*/ 1109901 h 5359243"/>
              <a:gd name="connsiteX14267" fmla="*/ 5720007 w 8191242"/>
              <a:gd name="connsiteY14267" fmla="*/ 1094044 h 5359243"/>
              <a:gd name="connsiteX14268" fmla="*/ 5711890 w 8191242"/>
              <a:gd name="connsiteY14268" fmla="*/ 1125759 h 5359243"/>
              <a:gd name="connsiteX14269" fmla="*/ 5663172 w 8191242"/>
              <a:gd name="connsiteY14269" fmla="*/ 1165405 h 5359243"/>
              <a:gd name="connsiteX14270" fmla="*/ 5655051 w 8191242"/>
              <a:gd name="connsiteY14270" fmla="*/ 1149547 h 5359243"/>
              <a:gd name="connsiteX14271" fmla="*/ 5660736 w 8191242"/>
              <a:gd name="connsiteY14271" fmla="*/ 1145846 h 5359243"/>
              <a:gd name="connsiteX14272" fmla="*/ 5662442 w 8191242"/>
              <a:gd name="connsiteY14272" fmla="*/ 1147115 h 5359243"/>
              <a:gd name="connsiteX14273" fmla="*/ 5687531 w 8191242"/>
              <a:gd name="connsiteY14273" fmla="*/ 1125759 h 5359243"/>
              <a:gd name="connsiteX14274" fmla="*/ 5683036 w 8191242"/>
              <a:gd name="connsiteY14274" fmla="*/ 1114143 h 5359243"/>
              <a:gd name="connsiteX14275" fmla="*/ 5653677 w 8191242"/>
              <a:gd name="connsiteY14275" fmla="*/ 1122160 h 5359243"/>
              <a:gd name="connsiteX14276" fmla="*/ 5646855 w 8191242"/>
              <a:gd name="connsiteY14276" fmla="*/ 1123726 h 5359243"/>
              <a:gd name="connsiteX14277" fmla="*/ 5649806 w 8191242"/>
              <a:gd name="connsiteY14277" fmla="*/ 1138481 h 5359243"/>
              <a:gd name="connsiteX14278" fmla="*/ 5653678 w 8191242"/>
              <a:gd name="connsiteY14278" fmla="*/ 1157843 h 5359243"/>
              <a:gd name="connsiteX14279" fmla="*/ 5630444 w 8191242"/>
              <a:gd name="connsiteY14279" fmla="*/ 1142354 h 5359243"/>
              <a:gd name="connsiteX14280" fmla="*/ 5632381 w 8191242"/>
              <a:gd name="connsiteY14280" fmla="*/ 1130737 h 5359243"/>
              <a:gd name="connsiteX14281" fmla="*/ 5638258 w 8191242"/>
              <a:gd name="connsiteY14281" fmla="*/ 1125699 h 5359243"/>
              <a:gd name="connsiteX14282" fmla="*/ 5621043 w 8191242"/>
              <a:gd name="connsiteY14282" fmla="*/ 1129648 h 5359243"/>
              <a:gd name="connsiteX14283" fmla="*/ 5620037 w 8191242"/>
              <a:gd name="connsiteY14283" fmla="*/ 1132201 h 5359243"/>
              <a:gd name="connsiteX14284" fmla="*/ 5616865 w 8191242"/>
              <a:gd name="connsiteY14284" fmla="*/ 1130793 h 5359243"/>
              <a:gd name="connsiteX14285" fmla="*/ 5612643 w 8191242"/>
              <a:gd name="connsiteY14285" fmla="*/ 1132743 h 5359243"/>
              <a:gd name="connsiteX14286" fmla="*/ 5614455 w 8191242"/>
              <a:gd name="connsiteY14286" fmla="*/ 1149547 h 5359243"/>
              <a:gd name="connsiteX14287" fmla="*/ 5638813 w 8191242"/>
              <a:gd name="connsiteY14287" fmla="*/ 1149547 h 5359243"/>
              <a:gd name="connsiteX14288" fmla="*/ 5638813 w 8191242"/>
              <a:gd name="connsiteY14288" fmla="*/ 1151149 h 5359243"/>
              <a:gd name="connsiteX14289" fmla="*/ 5653678 w 8191242"/>
              <a:gd name="connsiteY14289" fmla="*/ 1176238 h 5359243"/>
              <a:gd name="connsiteX14290" fmla="*/ 5642062 w 8191242"/>
              <a:gd name="connsiteY14290" fmla="*/ 1182773 h 5359243"/>
              <a:gd name="connsiteX14291" fmla="*/ 5652995 w 8191242"/>
              <a:gd name="connsiteY14291" fmla="*/ 1181862 h 5359243"/>
              <a:gd name="connsiteX14292" fmla="*/ 5652995 w 8191242"/>
              <a:gd name="connsiteY14292" fmla="*/ 1197967 h 5359243"/>
              <a:gd name="connsiteX14293" fmla="*/ 5661057 w 8191242"/>
              <a:gd name="connsiteY14293" fmla="*/ 1206019 h 5359243"/>
              <a:gd name="connsiteX14294" fmla="*/ 5669121 w 8191242"/>
              <a:gd name="connsiteY14294" fmla="*/ 1181862 h 5359243"/>
              <a:gd name="connsiteX14295" fmla="*/ 5693314 w 8191242"/>
              <a:gd name="connsiteY14295" fmla="*/ 1189915 h 5359243"/>
              <a:gd name="connsiteX14296" fmla="*/ 5685250 w 8191242"/>
              <a:gd name="connsiteY14296" fmla="*/ 1149655 h 5359243"/>
              <a:gd name="connsiteX14297" fmla="*/ 5701378 w 8191242"/>
              <a:gd name="connsiteY14297" fmla="*/ 1197967 h 5359243"/>
              <a:gd name="connsiteX14298" fmla="*/ 5733636 w 8191242"/>
              <a:gd name="connsiteY14298" fmla="*/ 1165759 h 5359243"/>
              <a:gd name="connsiteX14299" fmla="*/ 5717507 w 8191242"/>
              <a:gd name="connsiteY14299" fmla="*/ 1181862 h 5359243"/>
              <a:gd name="connsiteX14300" fmla="*/ 5741700 w 8191242"/>
              <a:gd name="connsiteY14300" fmla="*/ 1181862 h 5359243"/>
              <a:gd name="connsiteX14301" fmla="*/ 5733636 w 8191242"/>
              <a:gd name="connsiteY14301" fmla="*/ 1149655 h 5359243"/>
              <a:gd name="connsiteX14302" fmla="*/ 5749764 w 8191242"/>
              <a:gd name="connsiteY14302" fmla="*/ 1181862 h 5359243"/>
              <a:gd name="connsiteX14303" fmla="*/ 5749764 w 8191242"/>
              <a:gd name="connsiteY14303" fmla="*/ 1141602 h 5359243"/>
              <a:gd name="connsiteX14304" fmla="*/ 5782021 w 8191242"/>
              <a:gd name="connsiteY14304" fmla="*/ 1157706 h 5359243"/>
              <a:gd name="connsiteX14305" fmla="*/ 5749764 w 8191242"/>
              <a:gd name="connsiteY14305" fmla="*/ 1117446 h 5359243"/>
              <a:gd name="connsiteX14306" fmla="*/ 5765893 w 8191242"/>
              <a:gd name="connsiteY14306" fmla="*/ 1117446 h 5359243"/>
              <a:gd name="connsiteX14307" fmla="*/ 5790086 w 8191242"/>
              <a:gd name="connsiteY14307" fmla="*/ 1141602 h 5359243"/>
              <a:gd name="connsiteX14308" fmla="*/ 5782021 w 8191242"/>
              <a:gd name="connsiteY14308" fmla="*/ 1125498 h 5359243"/>
              <a:gd name="connsiteX14309" fmla="*/ 5798150 w 8191242"/>
              <a:gd name="connsiteY14309" fmla="*/ 1141602 h 5359243"/>
              <a:gd name="connsiteX14310" fmla="*/ 5830405 w 8191242"/>
              <a:gd name="connsiteY14310" fmla="*/ 1141602 h 5359243"/>
              <a:gd name="connsiteX14311" fmla="*/ 5846534 w 8191242"/>
              <a:gd name="connsiteY14311" fmla="*/ 1109394 h 5359243"/>
              <a:gd name="connsiteX14312" fmla="*/ 5854598 w 8191242"/>
              <a:gd name="connsiteY14312" fmla="*/ 1141602 h 5359243"/>
              <a:gd name="connsiteX14313" fmla="*/ 5870727 w 8191242"/>
              <a:gd name="connsiteY14313" fmla="*/ 1141602 h 5359243"/>
              <a:gd name="connsiteX14314" fmla="*/ 5871734 w 8191242"/>
              <a:gd name="connsiteY14314" fmla="*/ 1165759 h 5359243"/>
              <a:gd name="connsiteX14315" fmla="*/ 5874954 w 8191242"/>
              <a:gd name="connsiteY14315" fmla="*/ 1176780 h 5359243"/>
              <a:gd name="connsiteX14316" fmla="*/ 5886856 w 8191242"/>
              <a:gd name="connsiteY14316" fmla="*/ 1189239 h 5359243"/>
              <a:gd name="connsiteX14317" fmla="*/ 5905474 w 8191242"/>
              <a:gd name="connsiteY14317" fmla="*/ 1184743 h 5359243"/>
              <a:gd name="connsiteX14318" fmla="*/ 5905624 w 8191242"/>
              <a:gd name="connsiteY14318" fmla="*/ 1178506 h 5359243"/>
              <a:gd name="connsiteX14319" fmla="*/ 5913126 w 8191242"/>
              <a:gd name="connsiteY14319" fmla="*/ 1173333 h 5359243"/>
              <a:gd name="connsiteX14320" fmla="*/ 5913126 w 8191242"/>
              <a:gd name="connsiteY14320" fmla="*/ 1182046 h 5359243"/>
              <a:gd name="connsiteX14321" fmla="*/ 5914752 w 8191242"/>
              <a:gd name="connsiteY14321" fmla="*/ 1182503 h 5359243"/>
              <a:gd name="connsiteX14322" fmla="*/ 5935381 w 8191242"/>
              <a:gd name="connsiteY14322" fmla="*/ 1177522 h 5359243"/>
              <a:gd name="connsiteX14323" fmla="*/ 5925806 w 8191242"/>
              <a:gd name="connsiteY14323" fmla="*/ 1165954 h 5359243"/>
              <a:gd name="connsiteX14324" fmla="*/ 5927177 w 8191242"/>
              <a:gd name="connsiteY14324" fmla="*/ 1165759 h 5359243"/>
              <a:gd name="connsiteX14325" fmla="*/ 5924564 w 8191242"/>
              <a:gd name="connsiteY14325" fmla="*/ 1164454 h 5359243"/>
              <a:gd name="connsiteX14326" fmla="*/ 5923144 w 8191242"/>
              <a:gd name="connsiteY14326" fmla="*/ 1162739 h 5359243"/>
              <a:gd name="connsiteX14327" fmla="*/ 5894920 w 8191242"/>
              <a:gd name="connsiteY14327" fmla="*/ 1149655 h 5359243"/>
              <a:gd name="connsiteX14328" fmla="*/ 5924564 w 8191242"/>
              <a:gd name="connsiteY14328" fmla="*/ 1164454 h 5359243"/>
              <a:gd name="connsiteX14329" fmla="*/ 5925806 w 8191242"/>
              <a:gd name="connsiteY14329" fmla="*/ 1165954 h 5359243"/>
              <a:gd name="connsiteX14330" fmla="*/ 5906008 w 8191242"/>
              <a:gd name="connsiteY14330" fmla="*/ 1168778 h 5359243"/>
              <a:gd name="connsiteX14331" fmla="*/ 5878791 w 8191242"/>
              <a:gd name="connsiteY14331" fmla="*/ 1165759 h 5359243"/>
              <a:gd name="connsiteX14332" fmla="*/ 5886856 w 8191242"/>
              <a:gd name="connsiteY14332" fmla="*/ 1149655 h 5359243"/>
              <a:gd name="connsiteX14333" fmla="*/ 5870727 w 8191242"/>
              <a:gd name="connsiteY14333" fmla="*/ 1141602 h 5359243"/>
              <a:gd name="connsiteX14334" fmla="*/ 5878791 w 8191242"/>
              <a:gd name="connsiteY14334" fmla="*/ 1141602 h 5359243"/>
              <a:gd name="connsiteX14335" fmla="*/ 5854598 w 8191242"/>
              <a:gd name="connsiteY14335" fmla="*/ 1101342 h 5359243"/>
              <a:gd name="connsiteX14336" fmla="*/ 5886856 w 8191242"/>
              <a:gd name="connsiteY14336" fmla="*/ 1093292 h 5359243"/>
              <a:gd name="connsiteX14337" fmla="*/ 5886856 w 8191242"/>
              <a:gd name="connsiteY14337" fmla="*/ 1133551 h 5359243"/>
              <a:gd name="connsiteX14338" fmla="*/ 5902984 w 8191242"/>
              <a:gd name="connsiteY14338" fmla="*/ 1117446 h 5359243"/>
              <a:gd name="connsiteX14339" fmla="*/ 5878791 w 8191242"/>
              <a:gd name="connsiteY14339" fmla="*/ 1053032 h 5359243"/>
              <a:gd name="connsiteX14340" fmla="*/ 5882823 w 8191242"/>
              <a:gd name="connsiteY14340" fmla="*/ 1047999 h 5359243"/>
              <a:gd name="connsiteX14341" fmla="*/ 5886856 w 8191242"/>
              <a:gd name="connsiteY14341" fmla="*/ 1061084 h 5359243"/>
              <a:gd name="connsiteX14342" fmla="*/ 5894920 w 8191242"/>
              <a:gd name="connsiteY14342" fmla="*/ 1061084 h 5359243"/>
              <a:gd name="connsiteX14343" fmla="*/ 5902984 w 8191242"/>
              <a:gd name="connsiteY14343" fmla="*/ 1069136 h 5359243"/>
              <a:gd name="connsiteX14344" fmla="*/ 5894920 w 8191242"/>
              <a:gd name="connsiteY14344" fmla="*/ 1077188 h 5359243"/>
              <a:gd name="connsiteX14345" fmla="*/ 5911048 w 8191242"/>
              <a:gd name="connsiteY14345" fmla="*/ 1117446 h 5359243"/>
              <a:gd name="connsiteX14346" fmla="*/ 5911048 w 8191242"/>
              <a:gd name="connsiteY14346" fmla="*/ 1093292 h 5359243"/>
              <a:gd name="connsiteX14347" fmla="*/ 5919113 w 8191242"/>
              <a:gd name="connsiteY14347" fmla="*/ 1125498 h 5359243"/>
              <a:gd name="connsiteX14348" fmla="*/ 5927177 w 8191242"/>
              <a:gd name="connsiteY14348" fmla="*/ 1149655 h 5359243"/>
              <a:gd name="connsiteX14349" fmla="*/ 5935241 w 8191242"/>
              <a:gd name="connsiteY14349" fmla="*/ 1133551 h 5359243"/>
              <a:gd name="connsiteX14350" fmla="*/ 5943306 w 8191242"/>
              <a:gd name="connsiteY14350" fmla="*/ 1157706 h 5359243"/>
              <a:gd name="connsiteX14351" fmla="*/ 5948836 w 8191242"/>
              <a:gd name="connsiteY14351" fmla="*/ 1174273 h 5359243"/>
              <a:gd name="connsiteX14352" fmla="*/ 5960315 w 8191242"/>
              <a:gd name="connsiteY14352" fmla="*/ 1171501 h 5359243"/>
              <a:gd name="connsiteX14353" fmla="*/ 5965868 w 8191242"/>
              <a:gd name="connsiteY14353" fmla="*/ 1170715 h 5359243"/>
              <a:gd name="connsiteX14354" fmla="*/ 5964967 w 8191242"/>
              <a:gd name="connsiteY14354" fmla="*/ 1167891 h 5359243"/>
              <a:gd name="connsiteX14355" fmla="*/ 5969006 w 8191242"/>
              <a:gd name="connsiteY14355" fmla="*/ 1159831 h 5359243"/>
              <a:gd name="connsiteX14356" fmla="*/ 5936695 w 8191242"/>
              <a:gd name="connsiteY14356" fmla="*/ 1119539 h 5359243"/>
              <a:gd name="connsiteX14357" fmla="*/ 5936695 w 8191242"/>
              <a:gd name="connsiteY14357" fmla="*/ 1103420 h 5359243"/>
              <a:gd name="connsiteX14358" fmla="*/ 5960927 w 8191242"/>
              <a:gd name="connsiteY14358" fmla="*/ 1119539 h 5359243"/>
              <a:gd name="connsiteX14359" fmla="*/ 5944771 w 8191242"/>
              <a:gd name="connsiteY14359" fmla="*/ 1111480 h 5359243"/>
              <a:gd name="connsiteX14360" fmla="*/ 5969006 w 8191242"/>
              <a:gd name="connsiteY14360" fmla="*/ 1135655 h 5359243"/>
              <a:gd name="connsiteX14361" fmla="*/ 5960927 w 8191242"/>
              <a:gd name="connsiteY14361" fmla="*/ 1095363 h 5359243"/>
              <a:gd name="connsiteX14362" fmla="*/ 5993240 w 8191242"/>
              <a:gd name="connsiteY14362" fmla="*/ 1095363 h 5359243"/>
              <a:gd name="connsiteX14363" fmla="*/ 5993240 w 8191242"/>
              <a:gd name="connsiteY14363" fmla="*/ 1143715 h 5359243"/>
              <a:gd name="connsiteX14364" fmla="*/ 5993240 w 8191242"/>
              <a:gd name="connsiteY14364" fmla="*/ 1159831 h 5359243"/>
              <a:gd name="connsiteX14365" fmla="*/ 5993240 w 8191242"/>
              <a:gd name="connsiteY14365" fmla="*/ 1095363 h 5359243"/>
              <a:gd name="connsiteX14366" fmla="*/ 6017472 w 8191242"/>
              <a:gd name="connsiteY14366" fmla="*/ 1095363 h 5359243"/>
              <a:gd name="connsiteX14367" fmla="*/ 6017472 w 8191242"/>
              <a:gd name="connsiteY14367" fmla="*/ 1071185 h 5359243"/>
              <a:gd name="connsiteX14368" fmla="*/ 6025551 w 8191242"/>
              <a:gd name="connsiteY14368" fmla="*/ 1079244 h 5359243"/>
              <a:gd name="connsiteX14369" fmla="*/ 6033630 w 8191242"/>
              <a:gd name="connsiteY14369" fmla="*/ 1071185 h 5359243"/>
              <a:gd name="connsiteX14370" fmla="*/ 6049785 w 8191242"/>
              <a:gd name="connsiteY14370" fmla="*/ 1087303 h 5359243"/>
              <a:gd name="connsiteX14371" fmla="*/ 6041706 w 8191242"/>
              <a:gd name="connsiteY14371" fmla="*/ 1071185 h 5359243"/>
              <a:gd name="connsiteX14372" fmla="*/ 6057862 w 8191242"/>
              <a:gd name="connsiteY14372" fmla="*/ 1071185 h 5359243"/>
              <a:gd name="connsiteX14373" fmla="*/ 6057862 w 8191242"/>
              <a:gd name="connsiteY14373" fmla="*/ 1103420 h 5359243"/>
              <a:gd name="connsiteX14374" fmla="*/ 6065941 w 8191242"/>
              <a:gd name="connsiteY14374" fmla="*/ 1111480 h 5359243"/>
              <a:gd name="connsiteX14375" fmla="*/ 6065941 w 8191242"/>
              <a:gd name="connsiteY14375" fmla="*/ 1071185 h 5359243"/>
              <a:gd name="connsiteX14376" fmla="*/ 6041706 w 8191242"/>
              <a:gd name="connsiteY14376" fmla="*/ 990597 h 5359243"/>
              <a:gd name="connsiteX14377" fmla="*/ 6057862 w 8191242"/>
              <a:gd name="connsiteY14377" fmla="*/ 990597 h 5359243"/>
              <a:gd name="connsiteX14378" fmla="*/ 6082097 w 8191242"/>
              <a:gd name="connsiteY14378" fmla="*/ 1055068 h 5359243"/>
              <a:gd name="connsiteX14379" fmla="*/ 6098252 w 8191242"/>
              <a:gd name="connsiteY14379" fmla="*/ 1063128 h 5359243"/>
              <a:gd name="connsiteX14380" fmla="*/ 6090173 w 8191242"/>
              <a:gd name="connsiteY14380" fmla="*/ 1038952 h 5359243"/>
              <a:gd name="connsiteX14381" fmla="*/ 6098252 w 8191242"/>
              <a:gd name="connsiteY14381" fmla="*/ 1022833 h 5359243"/>
              <a:gd name="connsiteX14382" fmla="*/ 6098252 w 8191242"/>
              <a:gd name="connsiteY14382" fmla="*/ 1038952 h 5359243"/>
              <a:gd name="connsiteX14383" fmla="*/ 6106331 w 8191242"/>
              <a:gd name="connsiteY14383" fmla="*/ 1014774 h 5359243"/>
              <a:gd name="connsiteX14384" fmla="*/ 6106331 w 8191242"/>
              <a:gd name="connsiteY14384" fmla="*/ 982539 h 5359243"/>
              <a:gd name="connsiteX14385" fmla="*/ 6114408 w 8191242"/>
              <a:gd name="connsiteY14385" fmla="*/ 1047009 h 5359243"/>
              <a:gd name="connsiteX14386" fmla="*/ 6122487 w 8191242"/>
              <a:gd name="connsiteY14386" fmla="*/ 1055068 h 5359243"/>
              <a:gd name="connsiteX14387" fmla="*/ 6154798 w 8191242"/>
              <a:gd name="connsiteY14387" fmla="*/ 1087303 h 5359243"/>
              <a:gd name="connsiteX14388" fmla="*/ 6158837 w 8191242"/>
              <a:gd name="connsiteY14388" fmla="*/ 1079244 h 5359243"/>
              <a:gd name="connsiteX14389" fmla="*/ 6162410 w 8191242"/>
              <a:gd name="connsiteY14389" fmla="*/ 1072112 h 5359243"/>
              <a:gd name="connsiteX14390" fmla="*/ 6160959 w 8191242"/>
              <a:gd name="connsiteY14390" fmla="*/ 1070714 h 5359243"/>
              <a:gd name="connsiteX14391" fmla="*/ 6161110 w 8191242"/>
              <a:gd name="connsiteY14391" fmla="*/ 1070307 h 5359243"/>
              <a:gd name="connsiteX14392" fmla="*/ 6154798 w 8191242"/>
              <a:gd name="connsiteY14392" fmla="*/ 1067158 h 5359243"/>
              <a:gd name="connsiteX14393" fmla="*/ 6146719 w 8191242"/>
              <a:gd name="connsiteY14393" fmla="*/ 1063128 h 5359243"/>
              <a:gd name="connsiteX14394" fmla="*/ 6154798 w 8191242"/>
              <a:gd name="connsiteY14394" fmla="*/ 1047009 h 5359243"/>
              <a:gd name="connsiteX14395" fmla="*/ 6130563 w 8191242"/>
              <a:gd name="connsiteY14395" fmla="*/ 1055068 h 5359243"/>
              <a:gd name="connsiteX14396" fmla="*/ 6114408 w 8191242"/>
              <a:gd name="connsiteY14396" fmla="*/ 1014774 h 5359243"/>
              <a:gd name="connsiteX14397" fmla="*/ 6130563 w 8191242"/>
              <a:gd name="connsiteY14397" fmla="*/ 1030892 h 5359243"/>
              <a:gd name="connsiteX14398" fmla="*/ 6122487 w 8191242"/>
              <a:gd name="connsiteY14398" fmla="*/ 1006717 h 5359243"/>
              <a:gd name="connsiteX14399" fmla="*/ 6162874 w 8191242"/>
              <a:gd name="connsiteY14399" fmla="*/ 1047009 h 5359243"/>
              <a:gd name="connsiteX14400" fmla="*/ 6154798 w 8191242"/>
              <a:gd name="connsiteY14400" fmla="*/ 1006717 h 5359243"/>
              <a:gd name="connsiteX14401" fmla="*/ 6122487 w 8191242"/>
              <a:gd name="connsiteY14401" fmla="*/ 950305 h 5359243"/>
              <a:gd name="connsiteX14402" fmla="*/ 6146719 w 8191242"/>
              <a:gd name="connsiteY14402" fmla="*/ 950305 h 5359243"/>
              <a:gd name="connsiteX14403" fmla="*/ 6152128 w 8191242"/>
              <a:gd name="connsiteY14403" fmla="*/ 945644 h 5359243"/>
              <a:gd name="connsiteX14404" fmla="*/ 6154798 w 8191242"/>
              <a:gd name="connsiteY14404" fmla="*/ 950305 h 5359243"/>
              <a:gd name="connsiteX14405" fmla="*/ 6154798 w 8191242"/>
              <a:gd name="connsiteY14405" fmla="*/ 926127 h 5359243"/>
              <a:gd name="connsiteX14406" fmla="*/ 6170953 w 8191242"/>
              <a:gd name="connsiteY14406" fmla="*/ 942246 h 5359243"/>
              <a:gd name="connsiteX14407" fmla="*/ 6187108 w 8191242"/>
              <a:gd name="connsiteY14407" fmla="*/ 918071 h 5359243"/>
              <a:gd name="connsiteX14408" fmla="*/ 6195187 w 8191242"/>
              <a:gd name="connsiteY14408" fmla="*/ 942246 h 5359243"/>
              <a:gd name="connsiteX14409" fmla="*/ 6122487 w 8191242"/>
              <a:gd name="connsiteY14409" fmla="*/ 966422 h 5359243"/>
              <a:gd name="connsiteX14410" fmla="*/ 6179032 w 8191242"/>
              <a:gd name="connsiteY14410" fmla="*/ 990597 h 5359243"/>
              <a:gd name="connsiteX14411" fmla="*/ 6178022 w 8191242"/>
              <a:gd name="connsiteY14411" fmla="*/ 1002687 h 5359243"/>
              <a:gd name="connsiteX14412" fmla="*/ 6171026 w 8191242"/>
              <a:gd name="connsiteY14412" fmla="*/ 1014650 h 5359243"/>
              <a:gd name="connsiteX14413" fmla="*/ 6171563 w 8191242"/>
              <a:gd name="connsiteY14413" fmla="*/ 1015064 h 5359243"/>
              <a:gd name="connsiteX14414" fmla="*/ 6187060 w 8191242"/>
              <a:gd name="connsiteY14414" fmla="*/ 1022460 h 5359243"/>
              <a:gd name="connsiteX14415" fmla="*/ 6187108 w 8191242"/>
              <a:gd name="connsiteY14415" fmla="*/ 1022833 h 5359243"/>
              <a:gd name="connsiteX14416" fmla="*/ 6187747 w 8191242"/>
              <a:gd name="connsiteY14416" fmla="*/ 1022787 h 5359243"/>
              <a:gd name="connsiteX14417" fmla="*/ 6194178 w 8191242"/>
              <a:gd name="connsiteY14417" fmla="*/ 1025855 h 5359243"/>
              <a:gd name="connsiteX14418" fmla="*/ 6211343 w 8191242"/>
              <a:gd name="connsiteY14418" fmla="*/ 1030892 h 5359243"/>
              <a:gd name="connsiteX14419" fmla="*/ 6187108 w 8191242"/>
              <a:gd name="connsiteY14419" fmla="*/ 1006717 h 5359243"/>
              <a:gd name="connsiteX14420" fmla="*/ 6203264 w 8191242"/>
              <a:gd name="connsiteY14420" fmla="*/ 1014774 h 5359243"/>
              <a:gd name="connsiteX14421" fmla="*/ 6201244 w 8191242"/>
              <a:gd name="connsiteY14421" fmla="*/ 1021825 h 5359243"/>
              <a:gd name="connsiteX14422" fmla="*/ 6187747 w 8191242"/>
              <a:gd name="connsiteY14422" fmla="*/ 1022787 h 5359243"/>
              <a:gd name="connsiteX14423" fmla="*/ 6187060 w 8191242"/>
              <a:gd name="connsiteY14423" fmla="*/ 1022460 h 5359243"/>
              <a:gd name="connsiteX14424" fmla="*/ 6184078 w 8191242"/>
              <a:gd name="connsiteY14424" fmla="*/ 999665 h 5359243"/>
              <a:gd name="connsiteX14425" fmla="*/ 6187108 w 8191242"/>
              <a:gd name="connsiteY14425" fmla="*/ 982539 h 5359243"/>
              <a:gd name="connsiteX14426" fmla="*/ 6267888 w 8191242"/>
              <a:gd name="connsiteY14426" fmla="*/ 990597 h 5359243"/>
              <a:gd name="connsiteX14427" fmla="*/ 6340588 w 8191242"/>
              <a:gd name="connsiteY14427" fmla="*/ 966422 h 5359243"/>
              <a:gd name="connsiteX14428" fmla="*/ 6342608 w 8191242"/>
              <a:gd name="connsiteY14428" fmla="*/ 981531 h 5359243"/>
              <a:gd name="connsiteX14429" fmla="*/ 6340920 w 8191242"/>
              <a:gd name="connsiteY14429" fmla="*/ 983048 h 5359243"/>
              <a:gd name="connsiteX14430" fmla="*/ 6340588 w 8191242"/>
              <a:gd name="connsiteY14430" fmla="*/ 982539 h 5359243"/>
              <a:gd name="connsiteX14431" fmla="*/ 6339771 w 8191242"/>
              <a:gd name="connsiteY14431" fmla="*/ 984077 h 5359243"/>
              <a:gd name="connsiteX14432" fmla="*/ 6332510 w 8191242"/>
              <a:gd name="connsiteY14432" fmla="*/ 990597 h 5359243"/>
              <a:gd name="connsiteX14433" fmla="*/ 6324433 w 8191242"/>
              <a:gd name="connsiteY14433" fmla="*/ 982540 h 5359243"/>
              <a:gd name="connsiteX14434" fmla="*/ 6322470 w 8191242"/>
              <a:gd name="connsiteY14434" fmla="*/ 984649 h 5359243"/>
              <a:gd name="connsiteX14435" fmla="*/ 6316354 w 8191242"/>
              <a:gd name="connsiteY14435" fmla="*/ 974482 h 5359243"/>
              <a:gd name="connsiteX14436" fmla="*/ 6321149 w 8191242"/>
              <a:gd name="connsiteY14436" fmla="*/ 986066 h 5359243"/>
              <a:gd name="connsiteX14437" fmla="*/ 6322470 w 8191242"/>
              <a:gd name="connsiteY14437" fmla="*/ 984649 h 5359243"/>
              <a:gd name="connsiteX14438" fmla="*/ 6331500 w 8191242"/>
              <a:gd name="connsiteY14438" fmla="*/ 999665 h 5359243"/>
              <a:gd name="connsiteX14439" fmla="*/ 6339771 w 8191242"/>
              <a:gd name="connsiteY14439" fmla="*/ 984077 h 5359243"/>
              <a:gd name="connsiteX14440" fmla="*/ 6340920 w 8191242"/>
              <a:gd name="connsiteY14440" fmla="*/ 983048 h 5359243"/>
              <a:gd name="connsiteX14441" fmla="*/ 6353715 w 8191242"/>
              <a:gd name="connsiteY14441" fmla="*/ 1002687 h 5359243"/>
              <a:gd name="connsiteX14442" fmla="*/ 6348666 w 8191242"/>
              <a:gd name="connsiteY14442" fmla="*/ 1022833 h 5359243"/>
              <a:gd name="connsiteX14443" fmla="*/ 6356744 w 8191242"/>
              <a:gd name="connsiteY14443" fmla="*/ 998657 h 5359243"/>
              <a:gd name="connsiteX14444" fmla="*/ 6380979 w 8191242"/>
              <a:gd name="connsiteY14444" fmla="*/ 1006717 h 5359243"/>
              <a:gd name="connsiteX14445" fmla="*/ 6375929 w 8191242"/>
              <a:gd name="connsiteY14445" fmla="*/ 992612 h 5359243"/>
              <a:gd name="connsiteX14446" fmla="*/ 6369999 w 8191242"/>
              <a:gd name="connsiteY14446" fmla="*/ 978628 h 5359243"/>
              <a:gd name="connsiteX14447" fmla="*/ 6373941 w 8191242"/>
              <a:gd name="connsiteY14447" fmla="*/ 989783 h 5359243"/>
              <a:gd name="connsiteX14448" fmla="*/ 6346833 w 8191242"/>
              <a:gd name="connsiteY14448" fmla="*/ 964224 h 5359243"/>
              <a:gd name="connsiteX14449" fmla="*/ 6364906 w 8191242"/>
              <a:gd name="connsiteY14449" fmla="*/ 964224 h 5359243"/>
              <a:gd name="connsiteX14450" fmla="*/ 6366650 w 8191242"/>
              <a:gd name="connsiteY14450" fmla="*/ 969159 h 5359243"/>
              <a:gd name="connsiteX14451" fmla="*/ 6397134 w 8191242"/>
              <a:gd name="connsiteY14451" fmla="*/ 1014774 h 5359243"/>
              <a:gd name="connsiteX14452" fmla="*/ 6421366 w 8191242"/>
              <a:gd name="connsiteY14452" fmla="*/ 990597 h 5359243"/>
              <a:gd name="connsiteX14453" fmla="*/ 6405211 w 8191242"/>
              <a:gd name="connsiteY14453" fmla="*/ 966422 h 5359243"/>
              <a:gd name="connsiteX14454" fmla="*/ 6485990 w 8191242"/>
              <a:gd name="connsiteY14454" fmla="*/ 974482 h 5359243"/>
              <a:gd name="connsiteX14455" fmla="*/ 6494066 w 8191242"/>
              <a:gd name="connsiteY14455" fmla="*/ 1006717 h 5359243"/>
              <a:gd name="connsiteX14456" fmla="*/ 6502145 w 8191242"/>
              <a:gd name="connsiteY14456" fmla="*/ 990597 h 5359243"/>
              <a:gd name="connsiteX14457" fmla="*/ 6494066 w 8191242"/>
              <a:gd name="connsiteY14457" fmla="*/ 990597 h 5359243"/>
              <a:gd name="connsiteX14458" fmla="*/ 6494066 w 8191242"/>
              <a:gd name="connsiteY14458" fmla="*/ 966422 h 5359243"/>
              <a:gd name="connsiteX14459" fmla="*/ 6582925 w 8191242"/>
              <a:gd name="connsiteY14459" fmla="*/ 958362 h 5359243"/>
              <a:gd name="connsiteX14460" fmla="*/ 6679858 w 8191242"/>
              <a:gd name="connsiteY14460" fmla="*/ 958362 h 5359243"/>
              <a:gd name="connsiteX14461" fmla="*/ 6671782 w 8191242"/>
              <a:gd name="connsiteY14461" fmla="*/ 998657 h 5359243"/>
              <a:gd name="connsiteX14462" fmla="*/ 6639468 w 8191242"/>
              <a:gd name="connsiteY14462" fmla="*/ 990597 h 5359243"/>
              <a:gd name="connsiteX14463" fmla="*/ 6582925 w 8191242"/>
              <a:gd name="connsiteY14463" fmla="*/ 1047009 h 5359243"/>
              <a:gd name="connsiteX14464" fmla="*/ 6518301 w 8191242"/>
              <a:gd name="connsiteY14464" fmla="*/ 1063128 h 5359243"/>
              <a:gd name="connsiteX14465" fmla="*/ 6485990 w 8191242"/>
              <a:gd name="connsiteY14465" fmla="*/ 1143715 h 5359243"/>
              <a:gd name="connsiteX14466" fmla="*/ 6623313 w 8191242"/>
              <a:gd name="connsiteY14466" fmla="*/ 1159831 h 5359243"/>
              <a:gd name="connsiteX14467" fmla="*/ 6595194 w 8191242"/>
              <a:gd name="connsiteY14467" fmla="*/ 1166029 h 5359243"/>
              <a:gd name="connsiteX14468" fmla="*/ 6596240 w 8191242"/>
              <a:gd name="connsiteY14468" fmla="*/ 1167540 h 5359243"/>
              <a:gd name="connsiteX14469" fmla="*/ 6590794 w 8191242"/>
              <a:gd name="connsiteY14469" fmla="*/ 1175164 h 5359243"/>
              <a:gd name="connsiteX14470" fmla="*/ 6583050 w 8191242"/>
              <a:gd name="connsiteY14470" fmla="*/ 1171292 h 5359243"/>
              <a:gd name="connsiteX14471" fmla="*/ 6576417 w 8191242"/>
              <a:gd name="connsiteY14471" fmla="*/ 1167976 h 5359243"/>
              <a:gd name="connsiteX14472" fmla="*/ 6574899 w 8191242"/>
              <a:gd name="connsiteY14472" fmla="*/ 1168078 h 5359243"/>
              <a:gd name="connsiteX14473" fmla="*/ 6566359 w 8191242"/>
              <a:gd name="connsiteY14473" fmla="*/ 1181941 h 5359243"/>
              <a:gd name="connsiteX14474" fmla="*/ 6525516 w 8191242"/>
              <a:gd name="connsiteY14474" fmla="*/ 1190654 h 5359243"/>
              <a:gd name="connsiteX14475" fmla="*/ 6521367 w 8191242"/>
              <a:gd name="connsiteY14475" fmla="*/ 1181941 h 5359243"/>
              <a:gd name="connsiteX14476" fmla="*/ 6520112 w 8191242"/>
              <a:gd name="connsiteY14476" fmla="*/ 1177548 h 5359243"/>
              <a:gd name="connsiteX14477" fmla="*/ 6512141 w 8191242"/>
              <a:gd name="connsiteY14477" fmla="*/ 1180414 h 5359243"/>
              <a:gd name="connsiteX14478" fmla="*/ 6508505 w 8191242"/>
              <a:gd name="connsiteY14478" fmla="*/ 1185813 h 5359243"/>
              <a:gd name="connsiteX14479" fmla="*/ 6493984 w 8191242"/>
              <a:gd name="connsiteY14479" fmla="*/ 1198399 h 5359243"/>
              <a:gd name="connsiteX14480" fmla="*/ 6491079 w 8191242"/>
              <a:gd name="connsiteY14480" fmla="*/ 1174196 h 5359243"/>
              <a:gd name="connsiteX14481" fmla="*/ 6493234 w 8191242"/>
              <a:gd name="connsiteY14481" fmla="*/ 1173637 h 5359243"/>
              <a:gd name="connsiteX14482" fmla="*/ 6490028 w 8191242"/>
              <a:gd name="connsiteY14482" fmla="*/ 1169905 h 5359243"/>
              <a:gd name="connsiteX14483" fmla="*/ 6477911 w 8191242"/>
              <a:gd name="connsiteY14483" fmla="*/ 1167891 h 5359243"/>
              <a:gd name="connsiteX14484" fmla="*/ 6477438 w 8191242"/>
              <a:gd name="connsiteY14484" fmla="*/ 1166471 h 5359243"/>
              <a:gd name="connsiteX14485" fmla="*/ 6378539 w 8191242"/>
              <a:gd name="connsiteY14485" fmla="*/ 1197260 h 5359243"/>
              <a:gd name="connsiteX14486" fmla="*/ 6373160 w 8191242"/>
              <a:gd name="connsiteY14486" fmla="*/ 1198048 h 5359243"/>
              <a:gd name="connsiteX14487" fmla="*/ 6381686 w 8191242"/>
              <a:gd name="connsiteY14487" fmla="*/ 1206143 h 5359243"/>
              <a:gd name="connsiteX14488" fmla="*/ 6331344 w 8191242"/>
              <a:gd name="connsiteY14488" fmla="*/ 1206143 h 5359243"/>
              <a:gd name="connsiteX14489" fmla="*/ 6336374 w 8191242"/>
              <a:gd name="connsiteY14489" fmla="*/ 1203438 h 5359243"/>
              <a:gd name="connsiteX14490" fmla="*/ 6322307 w 8191242"/>
              <a:gd name="connsiteY14490" fmla="*/ 1205500 h 5359243"/>
              <a:gd name="connsiteX14491" fmla="*/ 6321313 w 8191242"/>
              <a:gd name="connsiteY14491" fmla="*/ 1216415 h 5359243"/>
              <a:gd name="connsiteX14492" fmla="*/ 6314256 w 8191242"/>
              <a:gd name="connsiteY14492" fmla="*/ 1221447 h 5359243"/>
              <a:gd name="connsiteX14493" fmla="*/ 6298128 w 8191242"/>
              <a:gd name="connsiteY14493" fmla="*/ 1213396 h 5359243"/>
              <a:gd name="connsiteX14494" fmla="*/ 6338449 w 8191242"/>
              <a:gd name="connsiteY14494" fmla="*/ 1261708 h 5359243"/>
              <a:gd name="connsiteX14495" fmla="*/ 6257809 w 8191242"/>
              <a:gd name="connsiteY14495" fmla="*/ 1269760 h 5359243"/>
              <a:gd name="connsiteX14496" fmla="*/ 6064267 w 8191242"/>
              <a:gd name="connsiteY14496" fmla="*/ 1310018 h 5359243"/>
              <a:gd name="connsiteX14497" fmla="*/ 6064267 w 8191242"/>
              <a:gd name="connsiteY14497" fmla="*/ 1253656 h 5359243"/>
              <a:gd name="connsiteX14498" fmla="*/ 6080396 w 8191242"/>
              <a:gd name="connsiteY14498" fmla="*/ 1261708 h 5359243"/>
              <a:gd name="connsiteX14499" fmla="*/ 6078051 w 8191242"/>
              <a:gd name="connsiteY14499" fmla="*/ 1246096 h 5359243"/>
              <a:gd name="connsiteX14500" fmla="*/ 6064543 w 8191242"/>
              <a:gd name="connsiteY14500" fmla="*/ 1244718 h 5359243"/>
              <a:gd name="connsiteX14501" fmla="*/ 6056406 w 8191242"/>
              <a:gd name="connsiteY14501" fmla="*/ 1256485 h 5359243"/>
              <a:gd name="connsiteX14502" fmla="*/ 6058460 w 8191242"/>
              <a:gd name="connsiteY14502" fmla="*/ 1245569 h 5359243"/>
              <a:gd name="connsiteX14503" fmla="*/ 6055083 w 8191242"/>
              <a:gd name="connsiteY14503" fmla="*/ 1246521 h 5359243"/>
              <a:gd name="connsiteX14504" fmla="*/ 6048659 w 8191242"/>
              <a:gd name="connsiteY14504" fmla="*/ 1254654 h 5359243"/>
              <a:gd name="connsiteX14505" fmla="*/ 6048659 w 8191242"/>
              <a:gd name="connsiteY14505" fmla="*/ 1238388 h 5359243"/>
              <a:gd name="connsiteX14506" fmla="*/ 6060535 w 8191242"/>
              <a:gd name="connsiteY14506" fmla="*/ 1234552 h 5359243"/>
              <a:gd name="connsiteX14507" fmla="*/ 6064150 w 8191242"/>
              <a:gd name="connsiteY14507" fmla="*/ 1215339 h 5359243"/>
              <a:gd name="connsiteX14508" fmla="*/ 6048661 w 8191242"/>
              <a:gd name="connsiteY14508" fmla="*/ 1215339 h 5359243"/>
              <a:gd name="connsiteX14509" fmla="*/ 6052510 w 8191242"/>
              <a:gd name="connsiteY14509" fmla="*/ 1203074 h 5359243"/>
              <a:gd name="connsiteX14510" fmla="*/ 6048659 w 8191242"/>
              <a:gd name="connsiteY14510" fmla="*/ 1197728 h 5359243"/>
              <a:gd name="connsiteX14511" fmla="*/ 6048659 w 8191242"/>
              <a:gd name="connsiteY14511" fmla="*/ 1181466 h 5359243"/>
              <a:gd name="connsiteX14512" fmla="*/ 6051806 w 8191242"/>
              <a:gd name="connsiteY14512" fmla="*/ 1186546 h 5359243"/>
              <a:gd name="connsiteX14513" fmla="*/ 6050342 w 8191242"/>
              <a:gd name="connsiteY14513" fmla="*/ 1180402 h 5359243"/>
              <a:gd name="connsiteX14514" fmla="*/ 6048139 w 8191242"/>
              <a:gd name="connsiteY14514" fmla="*/ 1181187 h 5359243"/>
              <a:gd name="connsiteX14515" fmla="*/ 6048139 w 8191242"/>
              <a:gd name="connsiteY14515" fmla="*/ 1165085 h 5359243"/>
              <a:gd name="connsiteX14516" fmla="*/ 6041152 w 8191242"/>
              <a:gd name="connsiteY14516" fmla="*/ 1169772 h 5359243"/>
              <a:gd name="connsiteX14517" fmla="*/ 6036658 w 8191242"/>
              <a:gd name="connsiteY14517" fmla="*/ 1185016 h 5359243"/>
              <a:gd name="connsiteX14518" fmla="*/ 6025551 w 8191242"/>
              <a:gd name="connsiteY14518" fmla="*/ 1184010 h 5359243"/>
              <a:gd name="connsiteX14519" fmla="*/ 6025176 w 8191242"/>
              <a:gd name="connsiteY14519" fmla="*/ 1180489 h 5359243"/>
              <a:gd name="connsiteX14520" fmla="*/ 6023946 w 8191242"/>
              <a:gd name="connsiteY14520" fmla="*/ 1181314 h 5359243"/>
              <a:gd name="connsiteX14521" fmla="*/ 5999754 w 8191242"/>
              <a:gd name="connsiteY14521" fmla="*/ 1186220 h 5359243"/>
              <a:gd name="connsiteX14522" fmla="*/ 5986879 w 8191242"/>
              <a:gd name="connsiteY14522" fmla="*/ 1186421 h 5359243"/>
              <a:gd name="connsiteX14523" fmla="*/ 5985161 w 8191242"/>
              <a:gd name="connsiteY14523" fmla="*/ 1200126 h 5359243"/>
              <a:gd name="connsiteX14524" fmla="*/ 5970015 w 8191242"/>
              <a:gd name="connsiteY14524" fmla="*/ 1197104 h 5359243"/>
              <a:gd name="connsiteX14525" fmla="*/ 5965952 w 8191242"/>
              <a:gd name="connsiteY14525" fmla="*/ 1187647 h 5359243"/>
              <a:gd name="connsiteX14526" fmla="*/ 5951370 w 8191242"/>
              <a:gd name="connsiteY14526" fmla="*/ 1189239 h 5359243"/>
              <a:gd name="connsiteX14527" fmla="*/ 5951983 w 8191242"/>
              <a:gd name="connsiteY14527" fmla="*/ 1197209 h 5359243"/>
              <a:gd name="connsiteX14528" fmla="*/ 5952697 w 8191242"/>
              <a:gd name="connsiteY14528" fmla="*/ 1195114 h 5359243"/>
              <a:gd name="connsiteX14529" fmla="*/ 5959595 w 8191242"/>
              <a:gd name="connsiteY14529" fmla="*/ 1192693 h 5359243"/>
              <a:gd name="connsiteX14530" fmla="*/ 5967339 w 8191242"/>
              <a:gd name="connsiteY14530" fmla="*/ 1215928 h 5359243"/>
              <a:gd name="connsiteX14531" fmla="*/ 5953182 w 8191242"/>
              <a:gd name="connsiteY14531" fmla="*/ 1209393 h 5359243"/>
              <a:gd name="connsiteX14532" fmla="*/ 5953039 w 8191242"/>
              <a:gd name="connsiteY14532" fmla="*/ 1210916 h 5359243"/>
              <a:gd name="connsiteX14533" fmla="*/ 5953386 w 8191242"/>
              <a:gd name="connsiteY14533" fmla="*/ 1215409 h 5359243"/>
              <a:gd name="connsiteX14534" fmla="*/ 5951955 w 8191242"/>
              <a:gd name="connsiteY14534" fmla="*/ 1222551 h 5359243"/>
              <a:gd name="connsiteX14535" fmla="*/ 5951851 w 8191242"/>
              <a:gd name="connsiteY14535" fmla="*/ 1223672 h 5359243"/>
              <a:gd name="connsiteX14536" fmla="*/ 5951750 w 8191242"/>
              <a:gd name="connsiteY14536" fmla="*/ 1223573 h 5359243"/>
              <a:gd name="connsiteX14537" fmla="*/ 5951370 w 8191242"/>
              <a:gd name="connsiteY14537" fmla="*/ 1225473 h 5359243"/>
              <a:gd name="connsiteX14538" fmla="*/ 5943306 w 8191242"/>
              <a:gd name="connsiteY14538" fmla="*/ 1229500 h 5359243"/>
              <a:gd name="connsiteX14539" fmla="*/ 5927177 w 8191242"/>
              <a:gd name="connsiteY14539" fmla="*/ 1213396 h 5359243"/>
              <a:gd name="connsiteX14540" fmla="*/ 5938266 w 8191242"/>
              <a:gd name="connsiteY14540" fmla="*/ 1227486 h 5359243"/>
              <a:gd name="connsiteX14541" fmla="*/ 5941005 w 8191242"/>
              <a:gd name="connsiteY14541" fmla="*/ 1241715 h 5359243"/>
              <a:gd name="connsiteX14542" fmla="*/ 5945558 w 8191242"/>
              <a:gd name="connsiteY14542" fmla="*/ 1244218 h 5359243"/>
              <a:gd name="connsiteX14543" fmla="*/ 5949392 w 8191242"/>
              <a:gd name="connsiteY14543" fmla="*/ 1250617 h 5359243"/>
              <a:gd name="connsiteX14544" fmla="*/ 5958456 w 8191242"/>
              <a:gd name="connsiteY14544" fmla="*/ 1246092 h 5359243"/>
              <a:gd name="connsiteX14545" fmla="*/ 5958569 w 8191242"/>
              <a:gd name="connsiteY14545" fmla="*/ 1247906 h 5359243"/>
              <a:gd name="connsiteX14546" fmla="*/ 5956410 w 8191242"/>
              <a:gd name="connsiteY14546" fmla="*/ 1253656 h 5359243"/>
              <a:gd name="connsiteX14547" fmla="*/ 5959434 w 8191242"/>
              <a:gd name="connsiteY14547" fmla="*/ 1261708 h 5359243"/>
              <a:gd name="connsiteX14548" fmla="*/ 5958569 w 8191242"/>
              <a:gd name="connsiteY14548" fmla="*/ 1247906 h 5359243"/>
              <a:gd name="connsiteX14549" fmla="*/ 5959434 w 8191242"/>
              <a:gd name="connsiteY14549" fmla="*/ 1245603 h 5359243"/>
              <a:gd name="connsiteX14550" fmla="*/ 5958456 w 8191242"/>
              <a:gd name="connsiteY14550" fmla="*/ 1246092 h 5359243"/>
              <a:gd name="connsiteX14551" fmla="*/ 5958427 w 8191242"/>
              <a:gd name="connsiteY14551" fmla="*/ 1245603 h 5359243"/>
              <a:gd name="connsiteX14552" fmla="*/ 5951370 w 8191242"/>
              <a:gd name="connsiteY14552" fmla="*/ 1229500 h 5359243"/>
              <a:gd name="connsiteX14553" fmla="*/ 5991689 w 8191242"/>
              <a:gd name="connsiteY14553" fmla="*/ 1229500 h 5359243"/>
              <a:gd name="connsiteX14554" fmla="*/ 5995085 w 8191242"/>
              <a:gd name="connsiteY14554" fmla="*/ 1240944 h 5359243"/>
              <a:gd name="connsiteX14555" fmla="*/ 6005098 w 8191242"/>
              <a:gd name="connsiteY14555" fmla="*/ 1247874 h 5359243"/>
              <a:gd name="connsiteX14556" fmla="*/ 6006009 w 8191242"/>
              <a:gd name="connsiteY14556" fmla="*/ 1248927 h 5359243"/>
              <a:gd name="connsiteX14557" fmla="*/ 6002190 w 8191242"/>
              <a:gd name="connsiteY14557" fmla="*/ 1238845 h 5359243"/>
              <a:gd name="connsiteX14558" fmla="*/ 5994445 w 8191242"/>
              <a:gd name="connsiteY14558" fmla="*/ 1199045 h 5359243"/>
              <a:gd name="connsiteX14559" fmla="*/ 6004732 w 8191242"/>
              <a:gd name="connsiteY14559" fmla="*/ 1195312 h 5359243"/>
              <a:gd name="connsiteX14560" fmla="*/ 6021018 w 8191242"/>
              <a:gd name="connsiteY14560" fmla="*/ 1237394 h 5359243"/>
              <a:gd name="connsiteX14561" fmla="*/ 6024622 w 8191242"/>
              <a:gd name="connsiteY14561" fmla="*/ 1245091 h 5359243"/>
              <a:gd name="connsiteX14562" fmla="*/ 6025427 w 8191242"/>
              <a:gd name="connsiteY14562" fmla="*/ 1231418 h 5359243"/>
              <a:gd name="connsiteX14563" fmla="*/ 6026395 w 8191242"/>
              <a:gd name="connsiteY14563" fmla="*/ 1236258 h 5359243"/>
              <a:gd name="connsiteX14564" fmla="*/ 6027250 w 8191242"/>
              <a:gd name="connsiteY14564" fmla="*/ 1237601 h 5359243"/>
              <a:gd name="connsiteX14565" fmla="*/ 6028284 w 8191242"/>
              <a:gd name="connsiteY14565" fmla="*/ 1232391 h 5359243"/>
              <a:gd name="connsiteX14566" fmla="*/ 6035228 w 8191242"/>
              <a:gd name="connsiteY14566" fmla="*/ 1225535 h 5359243"/>
              <a:gd name="connsiteX14567" fmla="*/ 6040694 w 8191242"/>
              <a:gd name="connsiteY14567" fmla="*/ 1238327 h 5359243"/>
              <a:gd name="connsiteX14568" fmla="*/ 6033169 w 8191242"/>
              <a:gd name="connsiteY14568" fmla="*/ 1238845 h 5359243"/>
              <a:gd name="connsiteX14569" fmla="*/ 6031112 w 8191242"/>
              <a:gd name="connsiteY14569" fmla="*/ 1242824 h 5359243"/>
              <a:gd name="connsiteX14570" fmla="*/ 6031604 w 8191242"/>
              <a:gd name="connsiteY14570" fmla="*/ 1244445 h 5359243"/>
              <a:gd name="connsiteX14571" fmla="*/ 6033171 w 8191242"/>
              <a:gd name="connsiteY14571" fmla="*/ 1246907 h 5359243"/>
              <a:gd name="connsiteX14572" fmla="*/ 6040917 w 8191242"/>
              <a:gd name="connsiteY14572" fmla="*/ 1246907 h 5359243"/>
              <a:gd name="connsiteX14573" fmla="*/ 6040554 w 8191242"/>
              <a:gd name="connsiteY14573" fmla="*/ 1253441 h 5359243"/>
              <a:gd name="connsiteX14574" fmla="*/ 6035171 w 8191242"/>
              <a:gd name="connsiteY14574" fmla="*/ 1256718 h 5359243"/>
              <a:gd name="connsiteX14575" fmla="*/ 6040914 w 8191242"/>
              <a:gd name="connsiteY14575" fmla="*/ 1278644 h 5359243"/>
              <a:gd name="connsiteX14576" fmla="*/ 6032201 w 8191242"/>
              <a:gd name="connsiteY14576" fmla="*/ 1260734 h 5359243"/>
              <a:gd name="connsiteX14577" fmla="*/ 6031372 w 8191242"/>
              <a:gd name="connsiteY14577" fmla="*/ 1258462 h 5359243"/>
              <a:gd name="connsiteX14578" fmla="*/ 6022402 w 8191242"/>
              <a:gd name="connsiteY14578" fmla="*/ 1257798 h 5359243"/>
              <a:gd name="connsiteX14579" fmla="*/ 6020735 w 8191242"/>
              <a:gd name="connsiteY14579" fmla="*/ 1253953 h 5359243"/>
              <a:gd name="connsiteX14580" fmla="*/ 6017680 w 8191242"/>
              <a:gd name="connsiteY14580" fmla="*/ 1254763 h 5359243"/>
              <a:gd name="connsiteX14581" fmla="*/ 6017680 w 8191242"/>
              <a:gd name="connsiteY14581" fmla="*/ 1230883 h 5359243"/>
              <a:gd name="connsiteX14582" fmla="*/ 6009935 w 8191242"/>
              <a:gd name="connsiteY14582" fmla="*/ 1246804 h 5359243"/>
              <a:gd name="connsiteX14583" fmla="*/ 6015381 w 8191242"/>
              <a:gd name="connsiteY14583" fmla="*/ 1273669 h 5359243"/>
              <a:gd name="connsiteX14584" fmla="*/ 6010724 w 8191242"/>
              <a:gd name="connsiteY14584" fmla="*/ 1261373 h 5359243"/>
              <a:gd name="connsiteX14585" fmla="*/ 6002868 w 8191242"/>
              <a:gd name="connsiteY14585" fmla="*/ 1260218 h 5359243"/>
              <a:gd name="connsiteX14586" fmla="*/ 6001250 w 8191242"/>
              <a:gd name="connsiteY14586" fmla="*/ 1260597 h 5359243"/>
              <a:gd name="connsiteX14587" fmla="*/ 6007817 w 8191242"/>
              <a:gd name="connsiteY14587" fmla="*/ 1277812 h 5359243"/>
              <a:gd name="connsiteX14588" fmla="*/ 5992697 w 8191242"/>
              <a:gd name="connsiteY14588" fmla="*/ 1264728 h 5359243"/>
              <a:gd name="connsiteX14589" fmla="*/ 5992345 w 8191242"/>
              <a:gd name="connsiteY14589" fmla="*/ 1262739 h 5359243"/>
              <a:gd name="connsiteX14590" fmla="*/ 5988206 w 8191242"/>
              <a:gd name="connsiteY14590" fmla="*/ 1263904 h 5359243"/>
              <a:gd name="connsiteX14591" fmla="*/ 5991689 w 8191242"/>
              <a:gd name="connsiteY14591" fmla="*/ 1277812 h 5359243"/>
              <a:gd name="connsiteX14592" fmla="*/ 5943306 w 8191242"/>
              <a:gd name="connsiteY14592" fmla="*/ 1285865 h 5359243"/>
              <a:gd name="connsiteX14593" fmla="*/ 5967499 w 8191242"/>
              <a:gd name="connsiteY14593" fmla="*/ 1326122 h 5359243"/>
              <a:gd name="connsiteX14594" fmla="*/ 5975563 w 8191242"/>
              <a:gd name="connsiteY14594" fmla="*/ 1285865 h 5359243"/>
              <a:gd name="connsiteX14595" fmla="*/ 5975563 w 8191242"/>
              <a:gd name="connsiteY14595" fmla="*/ 1310018 h 5359243"/>
              <a:gd name="connsiteX14596" fmla="*/ 5999753 w 8191242"/>
              <a:gd name="connsiteY14596" fmla="*/ 1318071 h 5359243"/>
              <a:gd name="connsiteX14597" fmla="*/ 5999753 w 8191242"/>
              <a:gd name="connsiteY14597" fmla="*/ 1310018 h 5359243"/>
              <a:gd name="connsiteX14598" fmla="*/ 6056203 w 8191242"/>
              <a:gd name="connsiteY14598" fmla="*/ 1318071 h 5359243"/>
              <a:gd name="connsiteX14599" fmla="*/ 5959434 w 8191242"/>
              <a:gd name="connsiteY14599" fmla="*/ 1334175 h 5359243"/>
              <a:gd name="connsiteX14600" fmla="*/ 5935241 w 8191242"/>
              <a:gd name="connsiteY14600" fmla="*/ 1318071 h 5359243"/>
              <a:gd name="connsiteX14601" fmla="*/ 5926169 w 8191242"/>
              <a:gd name="connsiteY14601" fmla="*/ 1280832 h 5359243"/>
              <a:gd name="connsiteX14602" fmla="*/ 5925743 w 8191242"/>
              <a:gd name="connsiteY14602" fmla="*/ 1279632 h 5359243"/>
              <a:gd name="connsiteX14603" fmla="*/ 5914128 w 8191242"/>
              <a:gd name="connsiteY14603" fmla="*/ 1281471 h 5359243"/>
              <a:gd name="connsiteX14604" fmla="*/ 5920213 w 8191242"/>
              <a:gd name="connsiteY14604" fmla="*/ 1296661 h 5359243"/>
              <a:gd name="connsiteX14605" fmla="*/ 5920872 w 8191242"/>
              <a:gd name="connsiteY14605" fmla="*/ 1296661 h 5359243"/>
              <a:gd name="connsiteX14606" fmla="*/ 5920398 w 8191242"/>
              <a:gd name="connsiteY14606" fmla="*/ 1297127 h 5359243"/>
              <a:gd name="connsiteX14607" fmla="*/ 5935241 w 8191242"/>
              <a:gd name="connsiteY14607" fmla="*/ 1334175 h 5359243"/>
              <a:gd name="connsiteX14608" fmla="*/ 5915080 w 8191242"/>
              <a:gd name="connsiteY14608" fmla="*/ 1343234 h 5359243"/>
              <a:gd name="connsiteX14609" fmla="*/ 5896830 w 8191242"/>
              <a:gd name="connsiteY14609" fmla="*/ 1335033 h 5359243"/>
              <a:gd name="connsiteX14610" fmla="*/ 5890204 w 8191242"/>
              <a:gd name="connsiteY14610" fmla="*/ 1336058 h 5359243"/>
              <a:gd name="connsiteX14611" fmla="*/ 5864679 w 8191242"/>
              <a:gd name="connsiteY14611" fmla="*/ 1346254 h 5359243"/>
              <a:gd name="connsiteX14612" fmla="*/ 5822341 w 8191242"/>
              <a:gd name="connsiteY14612" fmla="*/ 1358331 h 5359243"/>
              <a:gd name="connsiteX14613" fmla="*/ 5814279 w 8191242"/>
              <a:gd name="connsiteY14613" fmla="*/ 1334175 h 5359243"/>
              <a:gd name="connsiteX14614" fmla="*/ 5822341 w 8191242"/>
              <a:gd name="connsiteY14614" fmla="*/ 1318071 h 5359243"/>
              <a:gd name="connsiteX14615" fmla="*/ 5822341 w 8191242"/>
              <a:gd name="connsiteY14615" fmla="*/ 1350278 h 5359243"/>
              <a:gd name="connsiteX14616" fmla="*/ 5846534 w 8191242"/>
              <a:gd name="connsiteY14616" fmla="*/ 1342227 h 5359243"/>
              <a:gd name="connsiteX14617" fmla="*/ 5838470 w 8191242"/>
              <a:gd name="connsiteY14617" fmla="*/ 1326122 h 5359243"/>
              <a:gd name="connsiteX14618" fmla="*/ 5862663 w 8191242"/>
              <a:gd name="connsiteY14618" fmla="*/ 1342227 h 5359243"/>
              <a:gd name="connsiteX14619" fmla="*/ 5875137 w 8191242"/>
              <a:gd name="connsiteY14619" fmla="*/ 1324110 h 5359243"/>
              <a:gd name="connsiteX14620" fmla="*/ 5872036 w 8191242"/>
              <a:gd name="connsiteY14620" fmla="*/ 1319863 h 5359243"/>
              <a:gd name="connsiteX14621" fmla="*/ 5872144 w 8191242"/>
              <a:gd name="connsiteY14621" fmla="*/ 1320052 h 5359243"/>
              <a:gd name="connsiteX14622" fmla="*/ 5861051 w 8191242"/>
              <a:gd name="connsiteY14622" fmla="*/ 1323118 h 5359243"/>
              <a:gd name="connsiteX14623" fmla="*/ 5860349 w 8191242"/>
              <a:gd name="connsiteY14623" fmla="*/ 1322690 h 5359243"/>
              <a:gd name="connsiteX14624" fmla="*/ 5858630 w 8191242"/>
              <a:gd name="connsiteY14624" fmla="*/ 1326122 h 5359243"/>
              <a:gd name="connsiteX14625" fmla="*/ 5854598 w 8191242"/>
              <a:gd name="connsiteY14625" fmla="*/ 1334175 h 5359243"/>
              <a:gd name="connsiteX14626" fmla="*/ 5830405 w 8191242"/>
              <a:gd name="connsiteY14626" fmla="*/ 1277812 h 5359243"/>
              <a:gd name="connsiteX14627" fmla="*/ 5824032 w 8191242"/>
              <a:gd name="connsiteY14627" fmla="*/ 1287006 h 5359243"/>
              <a:gd name="connsiteX14628" fmla="*/ 5824061 w 8191242"/>
              <a:gd name="connsiteY14628" fmla="*/ 1287465 h 5359243"/>
              <a:gd name="connsiteX14629" fmla="*/ 5823914 w 8191242"/>
              <a:gd name="connsiteY14629" fmla="*/ 1287172 h 5359243"/>
              <a:gd name="connsiteX14630" fmla="*/ 5821334 w 8191242"/>
              <a:gd name="connsiteY14630" fmla="*/ 1290896 h 5359243"/>
              <a:gd name="connsiteX14631" fmla="*/ 5830405 w 8191242"/>
              <a:gd name="connsiteY14631" fmla="*/ 1310018 h 5359243"/>
              <a:gd name="connsiteX14632" fmla="*/ 5827813 w 8191242"/>
              <a:gd name="connsiteY14632" fmla="*/ 1310551 h 5359243"/>
              <a:gd name="connsiteX14633" fmla="*/ 5839550 w 8191242"/>
              <a:gd name="connsiteY14633" fmla="*/ 1320483 h 5359243"/>
              <a:gd name="connsiteX14634" fmla="*/ 5824061 w 8191242"/>
              <a:gd name="connsiteY14634" fmla="*/ 1328228 h 5359243"/>
              <a:gd name="connsiteX14635" fmla="*/ 5824061 w 8191242"/>
              <a:gd name="connsiteY14635" fmla="*/ 1320483 h 5359243"/>
              <a:gd name="connsiteX14636" fmla="*/ 5808571 w 8191242"/>
              <a:gd name="connsiteY14636" fmla="*/ 1304994 h 5359243"/>
              <a:gd name="connsiteX14637" fmla="*/ 5814366 w 8191242"/>
              <a:gd name="connsiteY14637" fmla="*/ 1305613 h 5359243"/>
              <a:gd name="connsiteX14638" fmla="*/ 5812263 w 8191242"/>
              <a:gd name="connsiteY14638" fmla="*/ 1300961 h 5359243"/>
              <a:gd name="connsiteX14639" fmla="*/ 5809995 w 8191242"/>
              <a:gd name="connsiteY14639" fmla="*/ 1281712 h 5359243"/>
              <a:gd name="connsiteX14640" fmla="*/ 5808495 w 8191242"/>
              <a:gd name="connsiteY14640" fmla="*/ 1273778 h 5359243"/>
              <a:gd name="connsiteX14641" fmla="*/ 5799778 w 8191242"/>
              <a:gd name="connsiteY14641" fmla="*/ 1275352 h 5359243"/>
              <a:gd name="connsiteX14642" fmla="*/ 5799809 w 8191242"/>
              <a:gd name="connsiteY14642" fmla="*/ 1279422 h 5359243"/>
              <a:gd name="connsiteX14643" fmla="*/ 5798843 w 8191242"/>
              <a:gd name="connsiteY14643" fmla="*/ 1278707 h 5359243"/>
              <a:gd name="connsiteX14644" fmla="*/ 5798150 w 8191242"/>
              <a:gd name="connsiteY14644" fmla="*/ 1293916 h 5359243"/>
              <a:gd name="connsiteX14645" fmla="*/ 5782692 w 8191242"/>
              <a:gd name="connsiteY14645" fmla="*/ 1293916 h 5359243"/>
              <a:gd name="connsiteX14646" fmla="*/ 5781607 w 8191242"/>
              <a:gd name="connsiteY14646" fmla="*/ 1292731 h 5359243"/>
              <a:gd name="connsiteX14647" fmla="*/ 5774965 w 8191242"/>
              <a:gd name="connsiteY14647" fmla="*/ 1273785 h 5359243"/>
              <a:gd name="connsiteX14648" fmla="*/ 5773957 w 8191242"/>
              <a:gd name="connsiteY14648" fmla="*/ 1253656 h 5359243"/>
              <a:gd name="connsiteX14649" fmla="*/ 5773957 w 8191242"/>
              <a:gd name="connsiteY14649" fmla="*/ 1277812 h 5359243"/>
              <a:gd name="connsiteX14650" fmla="*/ 5778997 w 8191242"/>
              <a:gd name="connsiteY14650" fmla="*/ 1289889 h 5359243"/>
              <a:gd name="connsiteX14651" fmla="*/ 5781607 w 8191242"/>
              <a:gd name="connsiteY14651" fmla="*/ 1292731 h 5359243"/>
              <a:gd name="connsiteX14652" fmla="*/ 5782021 w 8191242"/>
              <a:gd name="connsiteY14652" fmla="*/ 1293916 h 5359243"/>
              <a:gd name="connsiteX14653" fmla="*/ 5782692 w 8191242"/>
              <a:gd name="connsiteY14653" fmla="*/ 1293916 h 5359243"/>
              <a:gd name="connsiteX14654" fmla="*/ 5790086 w 8191242"/>
              <a:gd name="connsiteY14654" fmla="*/ 1301969 h 5359243"/>
              <a:gd name="connsiteX14655" fmla="*/ 5783220 w 8191242"/>
              <a:gd name="connsiteY14655" fmla="*/ 1301323 h 5359243"/>
              <a:gd name="connsiteX14656" fmla="*/ 5787275 w 8191242"/>
              <a:gd name="connsiteY14656" fmla="*/ 1310803 h 5359243"/>
              <a:gd name="connsiteX14657" fmla="*/ 5790621 w 8191242"/>
              <a:gd name="connsiteY14657" fmla="*/ 1317322 h 5359243"/>
              <a:gd name="connsiteX14658" fmla="*/ 5795126 w 8191242"/>
              <a:gd name="connsiteY14658" fmla="*/ 1311025 h 5359243"/>
              <a:gd name="connsiteX14659" fmla="*/ 5806214 w 8191242"/>
              <a:gd name="connsiteY14659" fmla="*/ 1310018 h 5359243"/>
              <a:gd name="connsiteX14660" fmla="*/ 5806214 w 8191242"/>
              <a:gd name="connsiteY14660" fmla="*/ 1326122 h 5359243"/>
              <a:gd name="connsiteX14661" fmla="*/ 5814279 w 8191242"/>
              <a:gd name="connsiteY14661" fmla="*/ 1334175 h 5359243"/>
              <a:gd name="connsiteX14662" fmla="*/ 5806214 w 8191242"/>
              <a:gd name="connsiteY14662" fmla="*/ 1350278 h 5359243"/>
              <a:gd name="connsiteX14663" fmla="*/ 5808231 w 8191242"/>
              <a:gd name="connsiteY14663" fmla="*/ 1334175 h 5359243"/>
              <a:gd name="connsiteX14664" fmla="*/ 5807516 w 8191242"/>
              <a:gd name="connsiteY14664" fmla="*/ 1333034 h 5359243"/>
              <a:gd name="connsiteX14665" fmla="*/ 5807109 w 8191242"/>
              <a:gd name="connsiteY14665" fmla="*/ 1334884 h 5359243"/>
              <a:gd name="connsiteX14666" fmla="*/ 5797792 w 8191242"/>
              <a:gd name="connsiteY14666" fmla="*/ 1333674 h 5359243"/>
              <a:gd name="connsiteX14667" fmla="*/ 5796159 w 8191242"/>
              <a:gd name="connsiteY14667" fmla="*/ 1334273 h 5359243"/>
              <a:gd name="connsiteX14668" fmla="*/ 5798150 w 8191242"/>
              <a:gd name="connsiteY14668" fmla="*/ 1342227 h 5359243"/>
              <a:gd name="connsiteX14669" fmla="*/ 5782021 w 8191242"/>
              <a:gd name="connsiteY14669" fmla="*/ 1342227 h 5359243"/>
              <a:gd name="connsiteX14670" fmla="*/ 5786054 w 8191242"/>
              <a:gd name="connsiteY14670" fmla="*/ 1333168 h 5359243"/>
              <a:gd name="connsiteX14671" fmla="*/ 5790027 w 8191242"/>
              <a:gd name="connsiteY14671" fmla="*/ 1330490 h 5359243"/>
              <a:gd name="connsiteX14672" fmla="*/ 5786210 w 8191242"/>
              <a:gd name="connsiteY14672" fmla="*/ 1316611 h 5359243"/>
              <a:gd name="connsiteX14673" fmla="*/ 5783149 w 8191242"/>
              <a:gd name="connsiteY14673" fmla="*/ 1307656 h 5359243"/>
              <a:gd name="connsiteX14674" fmla="*/ 5778177 w 8191242"/>
              <a:gd name="connsiteY14674" fmla="*/ 1301676 h 5359243"/>
              <a:gd name="connsiteX14675" fmla="*/ 5774497 w 8191242"/>
              <a:gd name="connsiteY14675" fmla="*/ 1303869 h 5359243"/>
              <a:gd name="connsiteX14676" fmla="*/ 5774497 w 8191242"/>
              <a:gd name="connsiteY14676" fmla="*/ 1304994 h 5359243"/>
              <a:gd name="connsiteX14677" fmla="*/ 5773923 w 8191242"/>
              <a:gd name="connsiteY14677" fmla="*/ 1304211 h 5359243"/>
              <a:gd name="connsiteX14678" fmla="*/ 5770933 w 8191242"/>
              <a:gd name="connsiteY14678" fmla="*/ 1305994 h 5359243"/>
              <a:gd name="connsiteX14679" fmla="*/ 5764003 w 8191242"/>
              <a:gd name="connsiteY14679" fmla="*/ 1311025 h 5359243"/>
              <a:gd name="connsiteX14680" fmla="*/ 5763584 w 8191242"/>
              <a:gd name="connsiteY14680" fmla="*/ 1310957 h 5359243"/>
              <a:gd name="connsiteX14681" fmla="*/ 5763751 w 8191242"/>
              <a:gd name="connsiteY14681" fmla="*/ 1311198 h 5359243"/>
              <a:gd name="connsiteX14682" fmla="*/ 5773957 w 8191242"/>
              <a:gd name="connsiteY14682" fmla="*/ 1342903 h 5359243"/>
              <a:gd name="connsiteX14683" fmla="*/ 5765893 w 8191242"/>
              <a:gd name="connsiteY14683" fmla="*/ 1334851 h 5359243"/>
              <a:gd name="connsiteX14684" fmla="*/ 5743968 w 8191242"/>
              <a:gd name="connsiteY14684" fmla="*/ 1345419 h 5359243"/>
              <a:gd name="connsiteX14685" fmla="*/ 5720426 w 8191242"/>
              <a:gd name="connsiteY14685" fmla="*/ 1357507 h 5359243"/>
              <a:gd name="connsiteX14686" fmla="*/ 5726480 w 8191242"/>
              <a:gd name="connsiteY14686" fmla="*/ 1361810 h 5359243"/>
              <a:gd name="connsiteX14687" fmla="*/ 5734997 w 8191242"/>
              <a:gd name="connsiteY14687" fmla="*/ 1375240 h 5359243"/>
              <a:gd name="connsiteX14688" fmla="*/ 5677396 w 8191242"/>
              <a:gd name="connsiteY14688" fmla="*/ 1399765 h 5359243"/>
              <a:gd name="connsiteX14689" fmla="*/ 5693853 w 8191242"/>
              <a:gd name="connsiteY14689" fmla="*/ 1367063 h 5359243"/>
              <a:gd name="connsiteX14690" fmla="*/ 5703979 w 8191242"/>
              <a:gd name="connsiteY14690" fmla="*/ 1367495 h 5359243"/>
              <a:gd name="connsiteX14691" fmla="*/ 5709040 w 8191242"/>
              <a:gd name="connsiteY14691" fmla="*/ 1361422 h 5359243"/>
              <a:gd name="connsiteX14692" fmla="*/ 5691046 w 8191242"/>
              <a:gd name="connsiteY14692" fmla="*/ 1366554 h 5359243"/>
              <a:gd name="connsiteX14693" fmla="*/ 5669121 w 8191242"/>
              <a:gd name="connsiteY14693" fmla="*/ 1359007 h 5359243"/>
              <a:gd name="connsiteX14694" fmla="*/ 5645938 w 8191242"/>
              <a:gd name="connsiteY14694" fmla="*/ 1379135 h 5359243"/>
              <a:gd name="connsiteX14695" fmla="*/ 5632937 w 8191242"/>
              <a:gd name="connsiteY14695" fmla="*/ 1383488 h 5359243"/>
              <a:gd name="connsiteX14696" fmla="*/ 5635733 w 8191242"/>
              <a:gd name="connsiteY14696" fmla="*/ 1386010 h 5359243"/>
              <a:gd name="connsiteX14697" fmla="*/ 5644931 w 8191242"/>
              <a:gd name="connsiteY14697" fmla="*/ 1398591 h 5359243"/>
              <a:gd name="connsiteX14698" fmla="*/ 5669121 w 8191242"/>
              <a:gd name="connsiteY14698" fmla="*/ 1374435 h 5359243"/>
              <a:gd name="connsiteX14699" fmla="*/ 5677185 w 8191242"/>
              <a:gd name="connsiteY14699" fmla="*/ 1398591 h 5359243"/>
              <a:gd name="connsiteX14700" fmla="*/ 5604610 w 8191242"/>
              <a:gd name="connsiteY14700" fmla="*/ 1422748 h 5359243"/>
              <a:gd name="connsiteX14701" fmla="*/ 5604965 w 8191242"/>
              <a:gd name="connsiteY14701" fmla="*/ 1423743 h 5359243"/>
              <a:gd name="connsiteX14702" fmla="*/ 5613455 w 8191242"/>
              <a:gd name="connsiteY14702" fmla="*/ 1419915 h 5359243"/>
              <a:gd name="connsiteX14703" fmla="*/ 5624424 w 8191242"/>
              <a:gd name="connsiteY14703" fmla="*/ 1419711 h 5359243"/>
              <a:gd name="connsiteX14704" fmla="*/ 5638189 w 8191242"/>
              <a:gd name="connsiteY14704" fmla="*/ 1432781 h 5359243"/>
              <a:gd name="connsiteX14705" fmla="*/ 5619312 w 8191242"/>
              <a:gd name="connsiteY14705" fmla="*/ 1428908 h 5359243"/>
              <a:gd name="connsiteX14706" fmla="*/ 5617007 w 8191242"/>
              <a:gd name="connsiteY14706" fmla="*/ 1431587 h 5359243"/>
              <a:gd name="connsiteX14707" fmla="*/ 5618218 w 8191242"/>
              <a:gd name="connsiteY14707" fmla="*/ 1431806 h 5359243"/>
              <a:gd name="connsiteX14708" fmla="*/ 5620738 w 8191242"/>
              <a:gd name="connsiteY14708" fmla="*/ 1438852 h 5359243"/>
              <a:gd name="connsiteX14709" fmla="*/ 5646765 w 8191242"/>
              <a:gd name="connsiteY14709" fmla="*/ 1430878 h 5359243"/>
              <a:gd name="connsiteX14710" fmla="*/ 5650172 w 8191242"/>
              <a:gd name="connsiteY14710" fmla="*/ 1427844 h 5359243"/>
              <a:gd name="connsiteX14711" fmla="*/ 5649806 w 8191242"/>
              <a:gd name="connsiteY14711" fmla="*/ 1429946 h 5359243"/>
              <a:gd name="connsiteX14712" fmla="*/ 5655640 w 8191242"/>
              <a:gd name="connsiteY14712" fmla="*/ 1428158 h 5359243"/>
              <a:gd name="connsiteX14713" fmla="*/ 5666375 w 8191242"/>
              <a:gd name="connsiteY14713" fmla="*/ 1427192 h 5359243"/>
              <a:gd name="connsiteX14714" fmla="*/ 5662504 w 8191242"/>
              <a:gd name="connsiteY14714" fmla="*/ 1416867 h 5359243"/>
              <a:gd name="connsiteX14715" fmla="*/ 5671193 w 8191242"/>
              <a:gd name="connsiteY14715" fmla="*/ 1409129 h 5359243"/>
              <a:gd name="connsiteX14716" fmla="*/ 5749972 w 8191242"/>
              <a:gd name="connsiteY14716" fmla="*/ 1382829 h 5359243"/>
              <a:gd name="connsiteX14717" fmla="*/ 5753972 w 8191242"/>
              <a:gd name="connsiteY14717" fmla="*/ 1379778 h 5359243"/>
              <a:gd name="connsiteX14718" fmla="*/ 5757973 w 8191242"/>
              <a:gd name="connsiteY14718" fmla="*/ 1382829 h 5359243"/>
              <a:gd name="connsiteX14719" fmla="*/ 5758671 w 8191242"/>
              <a:gd name="connsiteY14719" fmla="*/ 1384246 h 5359243"/>
              <a:gd name="connsiteX14720" fmla="*/ 5768452 w 8191242"/>
              <a:gd name="connsiteY14720" fmla="*/ 1381292 h 5359243"/>
              <a:gd name="connsiteX14721" fmla="*/ 5766408 w 8191242"/>
              <a:gd name="connsiteY14721" fmla="*/ 1384378 h 5359243"/>
              <a:gd name="connsiteX14722" fmla="*/ 5880857 w 8191242"/>
              <a:gd name="connsiteY14722" fmla="*/ 1351462 h 5359243"/>
              <a:gd name="connsiteX14723" fmla="*/ 5872683 w 8191242"/>
              <a:gd name="connsiteY14723" fmla="*/ 1359690 h 5359243"/>
              <a:gd name="connsiteX14724" fmla="*/ 5839982 w 8191242"/>
              <a:gd name="connsiteY14724" fmla="*/ 1376148 h 5359243"/>
              <a:gd name="connsiteX14725" fmla="*/ 5848159 w 8191242"/>
              <a:gd name="connsiteY14725" fmla="*/ 1392606 h 5359243"/>
              <a:gd name="connsiteX14726" fmla="*/ 5831808 w 8191242"/>
              <a:gd name="connsiteY14726" fmla="*/ 1376148 h 5359243"/>
              <a:gd name="connsiteX14727" fmla="*/ 5831808 w 8191242"/>
              <a:gd name="connsiteY14727" fmla="*/ 1400836 h 5359243"/>
              <a:gd name="connsiteX14728" fmla="*/ 5777775 w 8191242"/>
              <a:gd name="connsiteY14728" fmla="*/ 1395049 h 5359243"/>
              <a:gd name="connsiteX14729" fmla="*/ 5758922 w 8191242"/>
              <a:gd name="connsiteY14729" fmla="*/ 1384754 h 5359243"/>
              <a:gd name="connsiteX14730" fmla="*/ 5765976 w 8191242"/>
              <a:gd name="connsiteY14730" fmla="*/ 1399092 h 5359243"/>
              <a:gd name="connsiteX14731" fmla="*/ 5669941 w 8191242"/>
              <a:gd name="connsiteY14731" fmla="*/ 1423490 h 5359243"/>
              <a:gd name="connsiteX14732" fmla="*/ 5667940 w 8191242"/>
              <a:gd name="connsiteY14732" fmla="*/ 1425523 h 5359243"/>
              <a:gd name="connsiteX14733" fmla="*/ 5668951 w 8191242"/>
              <a:gd name="connsiteY14733" fmla="*/ 1426961 h 5359243"/>
              <a:gd name="connsiteX14734" fmla="*/ 5682226 w 8191242"/>
              <a:gd name="connsiteY14734" fmla="*/ 1425767 h 5359243"/>
              <a:gd name="connsiteX14735" fmla="*/ 5749764 w 8191242"/>
              <a:gd name="connsiteY14735" fmla="*/ 1406644 h 5359243"/>
              <a:gd name="connsiteX14736" fmla="*/ 5771941 w 8191242"/>
              <a:gd name="connsiteY14736" fmla="*/ 1430800 h 5359243"/>
              <a:gd name="connsiteX14737" fmla="*/ 5774508 w 8191242"/>
              <a:gd name="connsiteY14737" fmla="*/ 1433430 h 5359243"/>
              <a:gd name="connsiteX14738" fmla="*/ 5773976 w 8191242"/>
              <a:gd name="connsiteY14738" fmla="*/ 1428350 h 5359243"/>
              <a:gd name="connsiteX14739" fmla="*/ 5773879 w 8191242"/>
              <a:gd name="connsiteY14739" fmla="*/ 1424089 h 5359243"/>
              <a:gd name="connsiteX14740" fmla="*/ 5770575 w 8191242"/>
              <a:gd name="connsiteY14740" fmla="*/ 1423279 h 5359243"/>
              <a:gd name="connsiteX14741" fmla="*/ 5766461 w 8191242"/>
              <a:gd name="connsiteY14741" fmla="*/ 1416220 h 5359243"/>
              <a:gd name="connsiteX14742" fmla="*/ 5758232 w 8191242"/>
              <a:gd name="connsiteY14742" fmla="*/ 1400084 h 5359243"/>
              <a:gd name="connsiteX14743" fmla="*/ 5807605 w 8191242"/>
              <a:gd name="connsiteY14743" fmla="*/ 1424287 h 5359243"/>
              <a:gd name="connsiteX14744" fmla="*/ 5836406 w 8191242"/>
              <a:gd name="connsiteY14744" fmla="*/ 1412186 h 5359243"/>
              <a:gd name="connsiteX14745" fmla="*/ 5863397 w 8191242"/>
              <a:gd name="connsiteY14745" fmla="*/ 1423528 h 5359243"/>
              <a:gd name="connsiteX14746" fmla="*/ 5855040 w 8191242"/>
              <a:gd name="connsiteY14746" fmla="*/ 1409166 h 5359243"/>
              <a:gd name="connsiteX14747" fmla="*/ 5904103 w 8191242"/>
              <a:gd name="connsiteY14747" fmla="*/ 1404529 h 5359243"/>
              <a:gd name="connsiteX14748" fmla="*/ 5923981 w 8191242"/>
              <a:gd name="connsiteY14748" fmla="*/ 1400431 h 5359243"/>
              <a:gd name="connsiteX14749" fmla="*/ 5928011 w 8191242"/>
              <a:gd name="connsiteY14749" fmla="*/ 1398655 h 5359243"/>
              <a:gd name="connsiteX14750" fmla="*/ 5928984 w 8191242"/>
              <a:gd name="connsiteY14750" fmla="*/ 1399400 h 5359243"/>
              <a:gd name="connsiteX14751" fmla="*/ 5944842 w 8191242"/>
              <a:gd name="connsiteY14751" fmla="*/ 1396132 h 5359243"/>
              <a:gd name="connsiteX14752" fmla="*/ 6016480 w 8191242"/>
              <a:gd name="connsiteY14752" fmla="*/ 1401145 h 5359243"/>
              <a:gd name="connsiteX14753" fmla="*/ 6049778 w 8191242"/>
              <a:gd name="connsiteY14753" fmla="*/ 1379086 h 5359243"/>
              <a:gd name="connsiteX14754" fmla="*/ 6083355 w 8191242"/>
              <a:gd name="connsiteY14754" fmla="*/ 1391064 h 5359243"/>
              <a:gd name="connsiteX14755" fmla="*/ 6082480 w 8191242"/>
              <a:gd name="connsiteY14755" fmla="*/ 1384273 h 5359243"/>
              <a:gd name="connsiteX14756" fmla="*/ 6083924 w 8191242"/>
              <a:gd name="connsiteY14756" fmla="*/ 1391266 h 5359243"/>
              <a:gd name="connsiteX14757" fmla="*/ 6089129 w 8191242"/>
              <a:gd name="connsiteY14757" fmla="*/ 1393122 h 5359243"/>
              <a:gd name="connsiteX14758" fmla="*/ 6245525 w 8191242"/>
              <a:gd name="connsiteY14758" fmla="*/ 1366051 h 5359243"/>
              <a:gd name="connsiteX14759" fmla="*/ 6288766 w 8191242"/>
              <a:gd name="connsiteY14759" fmla="*/ 1365448 h 5359243"/>
              <a:gd name="connsiteX14760" fmla="*/ 6284875 w 8191242"/>
              <a:gd name="connsiteY14760" fmla="*/ 1359207 h 5359243"/>
              <a:gd name="connsiteX14761" fmla="*/ 6297785 w 8191242"/>
              <a:gd name="connsiteY14761" fmla="*/ 1365322 h 5359243"/>
              <a:gd name="connsiteX14762" fmla="*/ 6326370 w 8191242"/>
              <a:gd name="connsiteY14762" fmla="*/ 1364923 h 5359243"/>
              <a:gd name="connsiteX14763" fmla="*/ 6370209 w 8191242"/>
              <a:gd name="connsiteY14763" fmla="*/ 1367532 h 5359243"/>
              <a:gd name="connsiteX14764" fmla="*/ 6369663 w 8191242"/>
              <a:gd name="connsiteY14764" fmla="*/ 1365015 h 5359243"/>
              <a:gd name="connsiteX14765" fmla="*/ 6355478 w 8191242"/>
              <a:gd name="connsiteY14765" fmla="*/ 1353121 h 5359243"/>
              <a:gd name="connsiteX14766" fmla="*/ 6363584 w 8191242"/>
              <a:gd name="connsiteY14766" fmla="*/ 1329336 h 5359243"/>
              <a:gd name="connsiteX14767" fmla="*/ 6412214 w 8191242"/>
              <a:gd name="connsiteY14767" fmla="*/ 1329336 h 5359243"/>
              <a:gd name="connsiteX14768" fmla="*/ 6437290 w 8191242"/>
              <a:gd name="connsiteY14768" fmla="*/ 1317068 h 5359243"/>
              <a:gd name="connsiteX14769" fmla="*/ 6437173 w 8191242"/>
              <a:gd name="connsiteY14769" fmla="*/ 1314087 h 5359243"/>
              <a:gd name="connsiteX14770" fmla="*/ 6444888 w 8191242"/>
              <a:gd name="connsiteY14770" fmla="*/ 1321406 h 5359243"/>
              <a:gd name="connsiteX14771" fmla="*/ 6460844 w 8191242"/>
              <a:gd name="connsiteY14771" fmla="*/ 1321406 h 5359243"/>
              <a:gd name="connsiteX14772" fmla="*/ 6493898 w 8191242"/>
              <a:gd name="connsiteY14772" fmla="*/ 1308024 h 5359243"/>
              <a:gd name="connsiteX14773" fmla="*/ 6509473 w 8191242"/>
              <a:gd name="connsiteY14773" fmla="*/ 1321406 h 5359243"/>
              <a:gd name="connsiteX14774" fmla="*/ 6379793 w 8191242"/>
              <a:gd name="connsiteY14774" fmla="*/ 1345194 h 5359243"/>
              <a:gd name="connsiteX14775" fmla="*/ 6380807 w 8191242"/>
              <a:gd name="connsiteY14775" fmla="*/ 1363033 h 5359243"/>
              <a:gd name="connsiteX14776" fmla="*/ 6384556 w 8191242"/>
              <a:gd name="connsiteY14776" fmla="*/ 1368386 h 5359243"/>
              <a:gd name="connsiteX14777" fmla="*/ 6395866 w 8191242"/>
              <a:gd name="connsiteY14777" fmla="*/ 1369059 h 5359243"/>
              <a:gd name="connsiteX14778" fmla="*/ 6395866 w 8191242"/>
              <a:gd name="connsiteY14778" fmla="*/ 1393122 h 5359243"/>
              <a:gd name="connsiteX14779" fmla="*/ 6364052 w 8191242"/>
              <a:gd name="connsiteY14779" fmla="*/ 1397343 h 5359243"/>
              <a:gd name="connsiteX14780" fmla="*/ 6355479 w 8191242"/>
              <a:gd name="connsiteY14780" fmla="*/ 1400698 h 5359243"/>
              <a:gd name="connsiteX14781" fmla="*/ 6298745 w 8191242"/>
              <a:gd name="connsiteY14781" fmla="*/ 1408627 h 5359243"/>
              <a:gd name="connsiteX14782" fmla="*/ 6283926 w 8191242"/>
              <a:gd name="connsiteY14782" fmla="*/ 1418663 h 5359243"/>
              <a:gd name="connsiteX14783" fmla="*/ 6283177 w 8191242"/>
              <a:gd name="connsiteY14783" fmla="*/ 1413260 h 5359243"/>
              <a:gd name="connsiteX14784" fmla="*/ 6278274 w 8191242"/>
              <a:gd name="connsiteY14784" fmla="*/ 1415399 h 5359243"/>
              <a:gd name="connsiteX14785" fmla="*/ 6270377 w 8191242"/>
              <a:gd name="connsiteY14785" fmla="*/ 1427955 h 5359243"/>
              <a:gd name="connsiteX14786" fmla="*/ 6258219 w 8191242"/>
              <a:gd name="connsiteY14786" fmla="*/ 1432414 h 5359243"/>
              <a:gd name="connsiteX14787" fmla="*/ 6257404 w 8191242"/>
              <a:gd name="connsiteY14787" fmla="*/ 1432315 h 5359243"/>
              <a:gd name="connsiteX14788" fmla="*/ 6255377 w 8191242"/>
              <a:gd name="connsiteY14788" fmla="*/ 1434469 h 5359243"/>
              <a:gd name="connsiteX14789" fmla="*/ 6242498 w 8191242"/>
              <a:gd name="connsiteY14789" fmla="*/ 1457296 h 5359243"/>
              <a:gd name="connsiteX14790" fmla="*/ 6210208 w 8191242"/>
              <a:gd name="connsiteY14790" fmla="*/ 1457296 h 5359243"/>
              <a:gd name="connsiteX14791" fmla="*/ 6213312 w 8191242"/>
              <a:gd name="connsiteY14791" fmla="*/ 1462348 h 5359243"/>
              <a:gd name="connsiteX14792" fmla="*/ 6217817 w 8191242"/>
              <a:gd name="connsiteY14792" fmla="*/ 1463438 h 5359243"/>
              <a:gd name="connsiteX14793" fmla="*/ 6219437 w 8191242"/>
              <a:gd name="connsiteY14793" fmla="*/ 1470315 h 5359243"/>
              <a:gd name="connsiteX14794" fmla="*/ 6226353 w 8191242"/>
              <a:gd name="connsiteY14794" fmla="*/ 1474340 h 5359243"/>
              <a:gd name="connsiteX14795" fmla="*/ 6242498 w 8191242"/>
              <a:gd name="connsiteY14795" fmla="*/ 1497402 h 5359243"/>
              <a:gd name="connsiteX14796" fmla="*/ 6243808 w 8191242"/>
              <a:gd name="connsiteY14796" fmla="*/ 1497185 h 5359243"/>
              <a:gd name="connsiteX14797" fmla="*/ 6244216 w 8191242"/>
              <a:gd name="connsiteY14797" fmla="*/ 1492804 h 5359243"/>
              <a:gd name="connsiteX14798" fmla="*/ 6234536 w 8191242"/>
              <a:gd name="connsiteY14798" fmla="*/ 1472058 h 5359243"/>
              <a:gd name="connsiteX14799" fmla="*/ 6250025 w 8191242"/>
              <a:gd name="connsiteY14799" fmla="*/ 1488654 h 5359243"/>
              <a:gd name="connsiteX14800" fmla="*/ 6252165 w 8191242"/>
              <a:gd name="connsiteY14800" fmla="*/ 1495801 h 5359243"/>
              <a:gd name="connsiteX14801" fmla="*/ 6282138 w 8191242"/>
              <a:gd name="connsiteY14801" fmla="*/ 1490836 h 5359243"/>
              <a:gd name="connsiteX14802" fmla="*/ 6276549 w 8191242"/>
              <a:gd name="connsiteY14802" fmla="*/ 1502164 h 5359243"/>
              <a:gd name="connsiteX14803" fmla="*/ 6255267 w 8191242"/>
              <a:gd name="connsiteY14803" fmla="*/ 1500189 h 5359243"/>
              <a:gd name="connsiteX14804" fmla="*/ 6253582 w 8191242"/>
              <a:gd name="connsiteY14804" fmla="*/ 1500537 h 5359243"/>
              <a:gd name="connsiteX14805" fmla="*/ 6254139 w 8191242"/>
              <a:gd name="connsiteY14805" fmla="*/ 1502398 h 5359243"/>
              <a:gd name="connsiteX14806" fmla="*/ 6265515 w 8191242"/>
              <a:gd name="connsiteY14806" fmla="*/ 1505250 h 5359243"/>
              <a:gd name="connsiteX14807" fmla="*/ 6242280 w 8191242"/>
              <a:gd name="connsiteY14807" fmla="*/ 1513548 h 5359243"/>
              <a:gd name="connsiteX14808" fmla="*/ 6242317 w 8191242"/>
              <a:gd name="connsiteY14808" fmla="*/ 1513157 h 5359243"/>
              <a:gd name="connsiteX14809" fmla="*/ 6236318 w 8191242"/>
              <a:gd name="connsiteY14809" fmla="*/ 1503668 h 5359243"/>
              <a:gd name="connsiteX14810" fmla="*/ 6220929 w 8191242"/>
              <a:gd name="connsiteY14810" fmla="*/ 1475092 h 5359243"/>
              <a:gd name="connsiteX14811" fmla="*/ 6220460 w 8191242"/>
              <a:gd name="connsiteY14811" fmla="*/ 1474665 h 5359243"/>
              <a:gd name="connsiteX14812" fmla="*/ 6221855 w 8191242"/>
              <a:gd name="connsiteY14812" fmla="*/ 1480582 h 5359243"/>
              <a:gd name="connsiteX14813" fmla="*/ 6225893 w 8191242"/>
              <a:gd name="connsiteY14813" fmla="*/ 1503776 h 5359243"/>
              <a:gd name="connsiteX14814" fmla="*/ 6209742 w 8191242"/>
              <a:gd name="connsiteY14814" fmla="*/ 1479574 h 5359243"/>
              <a:gd name="connsiteX14815" fmla="*/ 6204696 w 8191242"/>
              <a:gd name="connsiteY14815" fmla="*/ 1516885 h 5359243"/>
              <a:gd name="connsiteX14816" fmla="*/ 6206433 w 8191242"/>
              <a:gd name="connsiteY14816" fmla="*/ 1522623 h 5359243"/>
              <a:gd name="connsiteX14817" fmla="*/ 6201666 w 8191242"/>
              <a:gd name="connsiteY14817" fmla="*/ 1527979 h 5359243"/>
              <a:gd name="connsiteX14818" fmla="*/ 6210818 w 8191242"/>
              <a:gd name="connsiteY14818" fmla="*/ 1537121 h 5359243"/>
              <a:gd name="connsiteX14819" fmla="*/ 6217817 w 8191242"/>
              <a:gd name="connsiteY14819" fmla="*/ 1560249 h 5359243"/>
              <a:gd name="connsiteX14820" fmla="*/ 6225893 w 8191242"/>
              <a:gd name="connsiteY14820" fmla="*/ 1552182 h 5359243"/>
              <a:gd name="connsiteX14821" fmla="*/ 6233396 w 8191242"/>
              <a:gd name="connsiteY14821" fmla="*/ 1549933 h 5359243"/>
              <a:gd name="connsiteX14822" fmla="*/ 6229561 w 8191242"/>
              <a:gd name="connsiteY14822" fmla="*/ 1518973 h 5359243"/>
              <a:gd name="connsiteX14823" fmla="*/ 6233565 w 8191242"/>
              <a:gd name="connsiteY14823" fmla="*/ 1534382 h 5359243"/>
              <a:gd name="connsiteX14824" fmla="*/ 6236898 w 8191242"/>
              <a:gd name="connsiteY14824" fmla="*/ 1548883 h 5359243"/>
              <a:gd name="connsiteX14825" fmla="*/ 6256176 w 8191242"/>
              <a:gd name="connsiteY14825" fmla="*/ 1543105 h 5359243"/>
              <a:gd name="connsiteX14826" fmla="*/ 6269416 w 8191242"/>
              <a:gd name="connsiteY14826" fmla="*/ 1532082 h 5359243"/>
              <a:gd name="connsiteX14827" fmla="*/ 6264932 w 8191242"/>
              <a:gd name="connsiteY14827" fmla="*/ 1528299 h 5359243"/>
              <a:gd name="connsiteX14828" fmla="*/ 6250023 w 8191242"/>
              <a:gd name="connsiteY14828" fmla="*/ 1529098 h 5359243"/>
              <a:gd name="connsiteX14829" fmla="*/ 6267061 w 8191242"/>
              <a:gd name="connsiteY14829" fmla="*/ 1512060 h 5359243"/>
              <a:gd name="connsiteX14830" fmla="*/ 6271854 w 8191242"/>
              <a:gd name="connsiteY14830" fmla="*/ 1528832 h 5359243"/>
              <a:gd name="connsiteX14831" fmla="*/ 6272236 w 8191242"/>
              <a:gd name="connsiteY14831" fmla="*/ 1529735 h 5359243"/>
              <a:gd name="connsiteX14832" fmla="*/ 6274344 w 8191242"/>
              <a:gd name="connsiteY14832" fmla="*/ 1527979 h 5359243"/>
              <a:gd name="connsiteX14833" fmla="*/ 6275581 w 8191242"/>
              <a:gd name="connsiteY14833" fmla="*/ 1528392 h 5359243"/>
              <a:gd name="connsiteX14834" fmla="*/ 6275581 w 8191242"/>
              <a:gd name="connsiteY14834" fmla="*/ 1512060 h 5359243"/>
              <a:gd name="connsiteX14835" fmla="*/ 6284101 w 8191242"/>
              <a:gd name="connsiteY14835" fmla="*/ 1521112 h 5359243"/>
              <a:gd name="connsiteX14836" fmla="*/ 6285962 w 8191242"/>
              <a:gd name="connsiteY14836" fmla="*/ 1531810 h 5359243"/>
              <a:gd name="connsiteX14837" fmla="*/ 6297212 w 8191242"/>
              <a:gd name="connsiteY14837" fmla="*/ 1527709 h 5359243"/>
              <a:gd name="connsiteX14838" fmla="*/ 6287902 w 8191242"/>
              <a:gd name="connsiteY14838" fmla="*/ 1518459 h 5359243"/>
              <a:gd name="connsiteX14839" fmla="*/ 6283082 w 8191242"/>
              <a:gd name="connsiteY14839" fmla="*/ 1490680 h 5359243"/>
              <a:gd name="connsiteX14840" fmla="*/ 6333308 w 8191242"/>
              <a:gd name="connsiteY14840" fmla="*/ 1482362 h 5359243"/>
              <a:gd name="connsiteX14841" fmla="*/ 6412009 w 8191242"/>
              <a:gd name="connsiteY14841" fmla="*/ 1473337 h 5359243"/>
              <a:gd name="connsiteX14842" fmla="*/ 6419070 w 8191242"/>
              <a:gd name="connsiteY14842" fmla="*/ 1489379 h 5359243"/>
              <a:gd name="connsiteX14843" fmla="*/ 6419100 w 8191242"/>
              <a:gd name="connsiteY14843" fmla="*/ 1489828 h 5359243"/>
              <a:gd name="connsiteX14844" fmla="*/ 6420485 w 8191242"/>
              <a:gd name="connsiteY14844" fmla="*/ 1481810 h 5359243"/>
              <a:gd name="connsiteX14845" fmla="*/ 6509018 w 8191242"/>
              <a:gd name="connsiteY14845" fmla="*/ 1469829 h 5359243"/>
              <a:gd name="connsiteX14846" fmla="*/ 6547989 w 8191242"/>
              <a:gd name="connsiteY14846" fmla="*/ 1464556 h 5359243"/>
              <a:gd name="connsiteX14847" fmla="*/ 6589410 w 8191242"/>
              <a:gd name="connsiteY14847" fmla="*/ 1444656 h 5359243"/>
              <a:gd name="connsiteX14848" fmla="*/ 6645811 w 8191242"/>
              <a:gd name="connsiteY14848" fmla="*/ 1423102 h 5359243"/>
              <a:gd name="connsiteX14849" fmla="*/ 6597359 w 8191242"/>
              <a:gd name="connsiteY14849" fmla="*/ 1431168 h 5359243"/>
              <a:gd name="connsiteX14850" fmla="*/ 6573134 w 8191242"/>
              <a:gd name="connsiteY14850" fmla="*/ 1415032 h 5359243"/>
              <a:gd name="connsiteX14851" fmla="*/ 6556981 w 8191242"/>
              <a:gd name="connsiteY14851" fmla="*/ 1423102 h 5359243"/>
              <a:gd name="connsiteX14852" fmla="*/ 6537803 w 8191242"/>
              <a:gd name="connsiteY14852" fmla="*/ 1425117 h 5359243"/>
              <a:gd name="connsiteX14853" fmla="*/ 6528641 w 8191242"/>
              <a:gd name="connsiteY14853" fmla="*/ 1418077 h 5359243"/>
              <a:gd name="connsiteX14854" fmla="*/ 6626632 w 8191242"/>
              <a:gd name="connsiteY14854" fmla="*/ 1402932 h 5359243"/>
              <a:gd name="connsiteX14855" fmla="*/ 6815392 w 8191242"/>
              <a:gd name="connsiteY14855" fmla="*/ 1374696 h 5359243"/>
              <a:gd name="connsiteX14856" fmla="*/ 6815392 w 8191242"/>
              <a:gd name="connsiteY14856" fmla="*/ 1398899 h 5359243"/>
              <a:gd name="connsiteX14857" fmla="*/ 6791168 w 8191242"/>
              <a:gd name="connsiteY14857" fmla="*/ 1406966 h 5359243"/>
              <a:gd name="connsiteX14858" fmla="*/ 6783091 w 8191242"/>
              <a:gd name="connsiteY14858" fmla="*/ 1390830 h 5359243"/>
              <a:gd name="connsiteX14859" fmla="*/ 6783091 w 8191242"/>
              <a:gd name="connsiteY14859" fmla="*/ 1415032 h 5359243"/>
              <a:gd name="connsiteX14860" fmla="*/ 6758866 w 8191242"/>
              <a:gd name="connsiteY14860" fmla="*/ 1423102 h 5359243"/>
              <a:gd name="connsiteX14861" fmla="*/ 6616917 w 8191242"/>
              <a:gd name="connsiteY14861" fmla="*/ 1440119 h 5359243"/>
              <a:gd name="connsiteX14862" fmla="*/ 6578884 w 8191242"/>
              <a:gd name="connsiteY14862" fmla="*/ 1460375 h 5359243"/>
              <a:gd name="connsiteX14863" fmla="*/ 6597551 w 8191242"/>
              <a:gd name="connsiteY14863" fmla="*/ 1457850 h 5359243"/>
              <a:gd name="connsiteX14864" fmla="*/ 6613648 w 8191242"/>
              <a:gd name="connsiteY14864" fmla="*/ 1481810 h 5359243"/>
              <a:gd name="connsiteX14865" fmla="*/ 6710230 w 8191242"/>
              <a:gd name="connsiteY14865" fmla="*/ 1465835 h 5359243"/>
              <a:gd name="connsiteX14866" fmla="*/ 6726327 w 8191242"/>
              <a:gd name="connsiteY14866" fmla="*/ 1489797 h 5359243"/>
              <a:gd name="connsiteX14867" fmla="*/ 6517067 w 8191242"/>
              <a:gd name="connsiteY14867" fmla="*/ 1513758 h 5359243"/>
              <a:gd name="connsiteX14868" fmla="*/ 6460727 w 8191242"/>
              <a:gd name="connsiteY14868" fmla="*/ 1529731 h 5359243"/>
              <a:gd name="connsiteX14869" fmla="*/ 6436582 w 8191242"/>
              <a:gd name="connsiteY14869" fmla="*/ 1537717 h 5359243"/>
              <a:gd name="connsiteX14870" fmla="*/ 6436582 w 8191242"/>
              <a:gd name="connsiteY14870" fmla="*/ 1553692 h 5359243"/>
              <a:gd name="connsiteX14871" fmla="*/ 6364145 w 8191242"/>
              <a:gd name="connsiteY14871" fmla="*/ 1553692 h 5359243"/>
              <a:gd name="connsiteX14872" fmla="*/ 6355464 w 8191242"/>
              <a:gd name="connsiteY14872" fmla="*/ 1559795 h 5359243"/>
              <a:gd name="connsiteX14873" fmla="*/ 6350061 w 8191242"/>
              <a:gd name="connsiteY14873" fmla="*/ 1543707 h 5359243"/>
              <a:gd name="connsiteX14874" fmla="*/ 6356097 w 8191242"/>
              <a:gd name="connsiteY14874" fmla="*/ 1537717 h 5359243"/>
              <a:gd name="connsiteX14875" fmla="*/ 6388291 w 8191242"/>
              <a:gd name="connsiteY14875" fmla="*/ 1545705 h 5359243"/>
              <a:gd name="connsiteX14876" fmla="*/ 6388291 w 8191242"/>
              <a:gd name="connsiteY14876" fmla="*/ 1529731 h 5359243"/>
              <a:gd name="connsiteX14877" fmla="*/ 6396338 w 8191242"/>
              <a:gd name="connsiteY14877" fmla="*/ 1545705 h 5359243"/>
              <a:gd name="connsiteX14878" fmla="*/ 6404638 w 8191242"/>
              <a:gd name="connsiteY14878" fmla="*/ 1527859 h 5359243"/>
              <a:gd name="connsiteX14879" fmla="*/ 6413386 w 8191242"/>
              <a:gd name="connsiteY14879" fmla="*/ 1517957 h 5359243"/>
              <a:gd name="connsiteX14880" fmla="*/ 6375287 w 8191242"/>
              <a:gd name="connsiteY14880" fmla="*/ 1522936 h 5359243"/>
              <a:gd name="connsiteX14881" fmla="*/ 6344291 w 8191242"/>
              <a:gd name="connsiteY14881" fmla="*/ 1529554 h 5359243"/>
              <a:gd name="connsiteX14882" fmla="*/ 6341005 w 8191242"/>
              <a:gd name="connsiteY14882" fmla="*/ 1531728 h 5359243"/>
              <a:gd name="connsiteX14883" fmla="*/ 6331951 w 8191242"/>
              <a:gd name="connsiteY14883" fmla="*/ 1553692 h 5359243"/>
              <a:gd name="connsiteX14884" fmla="*/ 6344023 w 8191242"/>
              <a:gd name="connsiteY14884" fmla="*/ 1554689 h 5359243"/>
              <a:gd name="connsiteX14885" fmla="*/ 6354281 w 8191242"/>
              <a:gd name="connsiteY14885" fmla="*/ 1560627 h 5359243"/>
              <a:gd name="connsiteX14886" fmla="*/ 6340001 w 8191242"/>
              <a:gd name="connsiteY14886" fmla="*/ 1570664 h 5359243"/>
              <a:gd name="connsiteX14887" fmla="*/ 6315854 w 8191242"/>
              <a:gd name="connsiteY14887" fmla="*/ 1569664 h 5359243"/>
              <a:gd name="connsiteX14888" fmla="*/ 6329437 w 8191242"/>
              <a:gd name="connsiteY14888" fmla="*/ 1541586 h 5359243"/>
              <a:gd name="connsiteX14889" fmla="*/ 6327105 w 8191242"/>
              <a:gd name="connsiteY14889" fmla="*/ 1533224 h 5359243"/>
              <a:gd name="connsiteX14890" fmla="*/ 6310937 w 8191242"/>
              <a:gd name="connsiteY14890" fmla="*/ 1536676 h 5359243"/>
              <a:gd name="connsiteX14891" fmla="*/ 6284505 w 8191242"/>
              <a:gd name="connsiteY14891" fmla="*/ 1550625 h 5359243"/>
              <a:gd name="connsiteX14892" fmla="*/ 6284102 w 8191242"/>
              <a:gd name="connsiteY14892" fmla="*/ 1554658 h 5359243"/>
              <a:gd name="connsiteX14893" fmla="*/ 6282461 w 8191242"/>
              <a:gd name="connsiteY14893" fmla="*/ 1551704 h 5359243"/>
              <a:gd name="connsiteX14894" fmla="*/ 6266271 w 8191242"/>
              <a:gd name="connsiteY14894" fmla="*/ 1560249 h 5359243"/>
              <a:gd name="connsiteX14895" fmla="*/ 6239014 w 8191242"/>
              <a:gd name="connsiteY14895" fmla="*/ 1558233 h 5359243"/>
              <a:gd name="connsiteX14896" fmla="*/ 6238649 w 8191242"/>
              <a:gd name="connsiteY14896" fmla="*/ 1558406 h 5359243"/>
              <a:gd name="connsiteX14897" fmla="*/ 6238330 w 8191242"/>
              <a:gd name="connsiteY14897" fmla="*/ 1562088 h 5359243"/>
              <a:gd name="connsiteX14898" fmla="*/ 6234648 w 8191242"/>
              <a:gd name="connsiteY14898" fmla="*/ 1560309 h 5359243"/>
              <a:gd name="connsiteX14899" fmla="*/ 6234591 w 8191242"/>
              <a:gd name="connsiteY14899" fmla="*/ 1560336 h 5359243"/>
              <a:gd name="connsiteX14900" fmla="*/ 6239374 w 8191242"/>
              <a:gd name="connsiteY14900" fmla="*/ 1567218 h 5359243"/>
              <a:gd name="connsiteX14901" fmla="*/ 6250023 w 8191242"/>
              <a:gd name="connsiteY14901" fmla="*/ 1568213 h 5359243"/>
              <a:gd name="connsiteX14902" fmla="*/ 6247118 w 8191242"/>
              <a:gd name="connsiteY14902" fmla="*/ 1595077 h 5359243"/>
              <a:gd name="connsiteX14903" fmla="*/ 6248734 w 8191242"/>
              <a:gd name="connsiteY14903" fmla="*/ 1619999 h 5359243"/>
              <a:gd name="connsiteX14904" fmla="*/ 6254699 w 8191242"/>
              <a:gd name="connsiteY14904" fmla="*/ 1610780 h 5359243"/>
              <a:gd name="connsiteX14905" fmla="*/ 6261785 w 8191242"/>
              <a:gd name="connsiteY14905" fmla="*/ 1619492 h 5359243"/>
              <a:gd name="connsiteX14906" fmla="*/ 6262274 w 8191242"/>
              <a:gd name="connsiteY14906" fmla="*/ 1626516 h 5359243"/>
              <a:gd name="connsiteX14907" fmla="*/ 6267173 w 8191242"/>
              <a:gd name="connsiteY14907" fmla="*/ 1628878 h 5359243"/>
              <a:gd name="connsiteX14908" fmla="*/ 6275472 w 8191242"/>
              <a:gd name="connsiteY14908" fmla="*/ 1632878 h 5359243"/>
              <a:gd name="connsiteX14909" fmla="*/ 6275472 w 8191242"/>
              <a:gd name="connsiteY14909" fmla="*/ 1639740 h 5359243"/>
              <a:gd name="connsiteX14910" fmla="*/ 6280258 w 8191242"/>
              <a:gd name="connsiteY14910" fmla="*/ 1638608 h 5359243"/>
              <a:gd name="connsiteX14911" fmla="*/ 6275472 w 8191242"/>
              <a:gd name="connsiteY14911" fmla="*/ 1632878 h 5359243"/>
              <a:gd name="connsiteX14912" fmla="*/ 6267173 w 8191242"/>
              <a:gd name="connsiteY14912" fmla="*/ 1608871 h 5359243"/>
              <a:gd name="connsiteX14913" fmla="*/ 6292066 w 8191242"/>
              <a:gd name="connsiteY14913" fmla="*/ 1608871 h 5359243"/>
              <a:gd name="connsiteX14914" fmla="*/ 6292066 w 8191242"/>
              <a:gd name="connsiteY14914" fmla="*/ 1623127 h 5359243"/>
              <a:gd name="connsiteX14915" fmla="*/ 6298521 w 8191242"/>
              <a:gd name="connsiteY14915" fmla="*/ 1614070 h 5359243"/>
              <a:gd name="connsiteX14916" fmla="*/ 6310900 w 8191242"/>
              <a:gd name="connsiteY14916" fmla="*/ 1613006 h 5359243"/>
              <a:gd name="connsiteX14917" fmla="*/ 6318768 w 8191242"/>
              <a:gd name="connsiteY14917" fmla="*/ 1622238 h 5359243"/>
              <a:gd name="connsiteX14918" fmla="*/ 6322255 w 8191242"/>
              <a:gd name="connsiteY14918" fmla="*/ 1618308 h 5359243"/>
              <a:gd name="connsiteX14919" fmla="*/ 6320882 w 8191242"/>
              <a:gd name="connsiteY14919" fmla="*/ 1617556 h 5359243"/>
              <a:gd name="connsiteX14920" fmla="*/ 6322814 w 8191242"/>
              <a:gd name="connsiteY14920" fmla="*/ 1608464 h 5359243"/>
              <a:gd name="connsiteX14921" fmla="*/ 6297460 w 8191242"/>
              <a:gd name="connsiteY14921" fmla="*/ 1595318 h 5359243"/>
              <a:gd name="connsiteX14922" fmla="*/ 6286444 w 8191242"/>
              <a:gd name="connsiteY14922" fmla="*/ 1594268 h 5359243"/>
              <a:gd name="connsiteX14923" fmla="*/ 6270542 w 8191242"/>
              <a:gd name="connsiteY14923" fmla="*/ 1599161 h 5359243"/>
              <a:gd name="connsiteX14924" fmla="*/ 6279032 w 8191242"/>
              <a:gd name="connsiteY14924" fmla="*/ 1593563 h 5359243"/>
              <a:gd name="connsiteX14925" fmla="*/ 6277130 w 8191242"/>
              <a:gd name="connsiteY14925" fmla="*/ 1593382 h 5359243"/>
              <a:gd name="connsiteX14926" fmla="*/ 6280733 w 8191242"/>
              <a:gd name="connsiteY14926" fmla="*/ 1592442 h 5359243"/>
              <a:gd name="connsiteX14927" fmla="*/ 6292566 w 8191242"/>
              <a:gd name="connsiteY14927" fmla="*/ 1584640 h 5359243"/>
              <a:gd name="connsiteX14928" fmla="*/ 6310698 w 8191242"/>
              <a:gd name="connsiteY14928" fmla="*/ 1579061 h 5359243"/>
              <a:gd name="connsiteX14929" fmla="*/ 6315854 w 8191242"/>
              <a:gd name="connsiteY14929" fmla="*/ 1570148 h 5359243"/>
              <a:gd name="connsiteX14930" fmla="*/ 6314959 w 8191242"/>
              <a:gd name="connsiteY14930" fmla="*/ 1577749 h 5359243"/>
              <a:gd name="connsiteX14931" fmla="*/ 6320884 w 8191242"/>
              <a:gd name="connsiteY14931" fmla="*/ 1575927 h 5359243"/>
              <a:gd name="connsiteX14932" fmla="*/ 6314694 w 8191242"/>
              <a:gd name="connsiteY14932" fmla="*/ 1580008 h 5359243"/>
              <a:gd name="connsiteX14933" fmla="*/ 6313918 w 8191242"/>
              <a:gd name="connsiteY14933" fmla="*/ 1586604 h 5359243"/>
              <a:gd name="connsiteX14934" fmla="*/ 6323014 w 8191242"/>
              <a:gd name="connsiteY14934" fmla="*/ 1607524 h 5359243"/>
              <a:gd name="connsiteX14935" fmla="*/ 6323544 w 8191242"/>
              <a:gd name="connsiteY14935" fmla="*/ 1605030 h 5359243"/>
              <a:gd name="connsiteX14936" fmla="*/ 6351861 w 8191242"/>
              <a:gd name="connsiteY14936" fmla="*/ 1600129 h 5359243"/>
              <a:gd name="connsiteX14937" fmla="*/ 6347988 w 8191242"/>
              <a:gd name="connsiteY14937" fmla="*/ 1609932 h 5359243"/>
              <a:gd name="connsiteX14938" fmla="*/ 6345649 w 8191242"/>
              <a:gd name="connsiteY14938" fmla="*/ 1619802 h 5359243"/>
              <a:gd name="connsiteX14939" fmla="*/ 6357104 w 8191242"/>
              <a:gd name="connsiteY14939" fmla="*/ 1616591 h 5359243"/>
              <a:gd name="connsiteX14940" fmla="*/ 6369029 w 8191242"/>
              <a:gd name="connsiteY14940" fmla="*/ 1617580 h 5359243"/>
              <a:gd name="connsiteX14941" fmla="*/ 6379699 w 8191242"/>
              <a:gd name="connsiteY14941" fmla="*/ 1615869 h 5359243"/>
              <a:gd name="connsiteX14942" fmla="*/ 6379236 w 8191242"/>
              <a:gd name="connsiteY14942" fmla="*/ 1607660 h 5359243"/>
              <a:gd name="connsiteX14943" fmla="*/ 6396338 w 8191242"/>
              <a:gd name="connsiteY14943" fmla="*/ 1601706 h 5359243"/>
              <a:gd name="connsiteX14944" fmla="*/ 6387285 w 8191242"/>
              <a:gd name="connsiteY14944" fmla="*/ 1610638 h 5359243"/>
              <a:gd name="connsiteX14945" fmla="*/ 6388159 w 8191242"/>
              <a:gd name="connsiteY14945" fmla="*/ 1616668 h 5359243"/>
              <a:gd name="connsiteX14946" fmla="*/ 6401793 w 8191242"/>
              <a:gd name="connsiteY14946" fmla="*/ 1618285 h 5359243"/>
              <a:gd name="connsiteX14947" fmla="*/ 6407406 w 8191242"/>
              <a:gd name="connsiteY14947" fmla="*/ 1618576 h 5359243"/>
              <a:gd name="connsiteX14948" fmla="*/ 6452679 w 8191242"/>
              <a:gd name="connsiteY14948" fmla="*/ 1609645 h 5359243"/>
              <a:gd name="connsiteX14949" fmla="*/ 6460727 w 8191242"/>
              <a:gd name="connsiteY14949" fmla="*/ 1625522 h 5359243"/>
              <a:gd name="connsiteX14950" fmla="*/ 6509017 w 8191242"/>
              <a:gd name="connsiteY14950" fmla="*/ 1617584 h 5359243"/>
              <a:gd name="connsiteX14951" fmla="*/ 6533164 w 8191242"/>
              <a:gd name="connsiteY14951" fmla="*/ 1609645 h 5359243"/>
              <a:gd name="connsiteX14952" fmla="*/ 6605601 w 8191242"/>
              <a:gd name="connsiteY14952" fmla="*/ 1601706 h 5359243"/>
              <a:gd name="connsiteX14953" fmla="*/ 6613648 w 8191242"/>
              <a:gd name="connsiteY14953" fmla="*/ 1585829 h 5359243"/>
              <a:gd name="connsiteX14954" fmla="*/ 6621822 w 8191242"/>
              <a:gd name="connsiteY14954" fmla="*/ 1583845 h 5359243"/>
              <a:gd name="connsiteX14955" fmla="*/ 6629745 w 8191242"/>
              <a:gd name="connsiteY14955" fmla="*/ 1601706 h 5359243"/>
              <a:gd name="connsiteX14956" fmla="*/ 6661939 w 8191242"/>
              <a:gd name="connsiteY14956" fmla="*/ 1601706 h 5359243"/>
              <a:gd name="connsiteX14957" fmla="*/ 6653891 w 8191242"/>
              <a:gd name="connsiteY14957" fmla="*/ 1633462 h 5359243"/>
              <a:gd name="connsiteX14958" fmla="*/ 6476823 w 8191242"/>
              <a:gd name="connsiteY14958" fmla="*/ 1665214 h 5359243"/>
              <a:gd name="connsiteX14959" fmla="*/ 6480848 w 8191242"/>
              <a:gd name="connsiteY14959" fmla="*/ 1656283 h 5359243"/>
              <a:gd name="connsiteX14960" fmla="*/ 6484285 w 8191242"/>
              <a:gd name="connsiteY14960" fmla="*/ 1643573 h 5359243"/>
              <a:gd name="connsiteX14961" fmla="*/ 6480048 w 8191242"/>
              <a:gd name="connsiteY14961" fmla="*/ 1646043 h 5359243"/>
              <a:gd name="connsiteX14962" fmla="*/ 6442617 w 8191242"/>
              <a:gd name="connsiteY14962" fmla="*/ 1682084 h 5359243"/>
              <a:gd name="connsiteX14963" fmla="*/ 6430546 w 8191242"/>
              <a:gd name="connsiteY14963" fmla="*/ 1705031 h 5359243"/>
              <a:gd name="connsiteX14964" fmla="*/ 6431268 w 8191242"/>
              <a:gd name="connsiteY14964" fmla="*/ 1707864 h 5359243"/>
              <a:gd name="connsiteX14965" fmla="*/ 6440926 w 8191242"/>
              <a:gd name="connsiteY14965" fmla="*/ 1703715 h 5359243"/>
              <a:gd name="connsiteX14966" fmla="*/ 6432616 w 8191242"/>
              <a:gd name="connsiteY14966" fmla="*/ 1713158 h 5359243"/>
              <a:gd name="connsiteX14967" fmla="*/ 6436582 w 8191242"/>
              <a:gd name="connsiteY14967" fmla="*/ 1728721 h 5359243"/>
              <a:gd name="connsiteX14968" fmla="*/ 6420485 w 8191242"/>
              <a:gd name="connsiteY14968" fmla="*/ 1736661 h 5359243"/>
              <a:gd name="connsiteX14969" fmla="*/ 6418660 w 8191242"/>
              <a:gd name="connsiteY14969" fmla="*/ 1723162 h 5359243"/>
              <a:gd name="connsiteX14970" fmla="*/ 6415080 w 8191242"/>
              <a:gd name="connsiteY14970" fmla="*/ 1724958 h 5359243"/>
              <a:gd name="connsiteX14971" fmla="*/ 6416534 w 8191242"/>
              <a:gd name="connsiteY14971" fmla="*/ 1736562 h 5359243"/>
              <a:gd name="connsiteX14972" fmla="*/ 6397173 w 8191242"/>
              <a:gd name="connsiteY14972" fmla="*/ 1748277 h 5359243"/>
              <a:gd name="connsiteX14973" fmla="*/ 6399844 w 8191242"/>
              <a:gd name="connsiteY14973" fmla="*/ 1732605 h 5359243"/>
              <a:gd name="connsiteX14974" fmla="*/ 6396808 w 8191242"/>
              <a:gd name="connsiteY14974" fmla="*/ 1734129 h 5359243"/>
              <a:gd name="connsiteX14975" fmla="*/ 6367355 w 8191242"/>
              <a:gd name="connsiteY14975" fmla="*/ 1742767 h 5359243"/>
              <a:gd name="connsiteX14976" fmla="*/ 6371036 w 8191242"/>
              <a:gd name="connsiteY14976" fmla="*/ 1753009 h 5359243"/>
              <a:gd name="connsiteX14977" fmla="*/ 6362808 w 8191242"/>
              <a:gd name="connsiteY14977" fmla="*/ 1753009 h 5359243"/>
              <a:gd name="connsiteX14978" fmla="*/ 6379266 w 8191242"/>
              <a:gd name="connsiteY14978" fmla="*/ 1777533 h 5359243"/>
              <a:gd name="connsiteX14979" fmla="*/ 6379266 w 8191242"/>
              <a:gd name="connsiteY14979" fmla="*/ 1753009 h 5359243"/>
              <a:gd name="connsiteX14980" fmla="*/ 6387494 w 8191242"/>
              <a:gd name="connsiteY14980" fmla="*/ 1744832 h 5359243"/>
              <a:gd name="connsiteX14981" fmla="*/ 6387494 w 8191242"/>
              <a:gd name="connsiteY14981" fmla="*/ 1769359 h 5359243"/>
              <a:gd name="connsiteX14982" fmla="*/ 6392032 w 8191242"/>
              <a:gd name="connsiteY14982" fmla="*/ 1774578 h 5359243"/>
              <a:gd name="connsiteX14983" fmla="*/ 6393500 w 8191242"/>
              <a:gd name="connsiteY14983" fmla="*/ 1773782 h 5359243"/>
              <a:gd name="connsiteX14984" fmla="*/ 6395724 w 8191242"/>
              <a:gd name="connsiteY14984" fmla="*/ 1771402 h 5359243"/>
              <a:gd name="connsiteX14985" fmla="*/ 6403952 w 8191242"/>
              <a:gd name="connsiteY14985" fmla="*/ 1761183 h 5359243"/>
              <a:gd name="connsiteX14986" fmla="*/ 6409438 w 8191242"/>
              <a:gd name="connsiteY14986" fmla="*/ 1766633 h 5359243"/>
              <a:gd name="connsiteX14987" fmla="*/ 6464351 w 8191242"/>
              <a:gd name="connsiteY14987" fmla="*/ 1760016 h 5359243"/>
              <a:gd name="connsiteX14988" fmla="*/ 6496609 w 8191242"/>
              <a:gd name="connsiteY14988" fmla="*/ 1751963 h 5359243"/>
              <a:gd name="connsiteX14989" fmla="*/ 6536927 w 8191242"/>
              <a:gd name="connsiteY14989" fmla="*/ 1719755 h 5359243"/>
              <a:gd name="connsiteX14990" fmla="*/ 6536927 w 8191242"/>
              <a:gd name="connsiteY14990" fmla="*/ 1743912 h 5359243"/>
              <a:gd name="connsiteX14991" fmla="*/ 6609506 w 8191242"/>
              <a:gd name="connsiteY14991" fmla="*/ 1695599 h 5359243"/>
              <a:gd name="connsiteX14992" fmla="*/ 6674021 w 8191242"/>
              <a:gd name="connsiteY14992" fmla="*/ 1679497 h 5359243"/>
              <a:gd name="connsiteX14993" fmla="*/ 6843369 w 8191242"/>
              <a:gd name="connsiteY14993" fmla="*/ 1647288 h 5359243"/>
              <a:gd name="connsiteX14994" fmla="*/ 6859498 w 8191242"/>
              <a:gd name="connsiteY14994" fmla="*/ 1631184 h 5359243"/>
              <a:gd name="connsiteX14995" fmla="*/ 7028845 w 8191242"/>
              <a:gd name="connsiteY14995" fmla="*/ 1607028 h 5359243"/>
              <a:gd name="connsiteX14996" fmla="*/ 7036907 w 8191242"/>
              <a:gd name="connsiteY14996" fmla="*/ 1590924 h 5359243"/>
              <a:gd name="connsiteX14997" fmla="*/ 7036907 w 8191242"/>
              <a:gd name="connsiteY14997" fmla="*/ 1607028 h 5359243"/>
              <a:gd name="connsiteX14998" fmla="*/ 7165936 w 8191242"/>
              <a:gd name="connsiteY14998" fmla="*/ 1558715 h 5359243"/>
              <a:gd name="connsiteX14999" fmla="*/ 7174000 w 8191242"/>
              <a:gd name="connsiteY14999" fmla="*/ 1574819 h 5359243"/>
              <a:gd name="connsiteX15000" fmla="*/ 7174000 w 8191242"/>
              <a:gd name="connsiteY15000" fmla="*/ 1558715 h 5359243"/>
              <a:gd name="connsiteX15001" fmla="*/ 7230448 w 8191242"/>
              <a:gd name="connsiteY15001" fmla="*/ 1566768 h 5359243"/>
              <a:gd name="connsiteX15002" fmla="*/ 7262706 w 8191242"/>
              <a:gd name="connsiteY15002" fmla="*/ 1566768 h 5359243"/>
              <a:gd name="connsiteX15003" fmla="*/ 7536886 w 8191242"/>
              <a:gd name="connsiteY15003" fmla="*/ 1518457 h 5359243"/>
              <a:gd name="connsiteX15004" fmla="*/ 7730428 w 8191242"/>
              <a:gd name="connsiteY15004" fmla="*/ 1510405 h 5359243"/>
              <a:gd name="connsiteX15005" fmla="*/ 7504632 w 8191242"/>
              <a:gd name="connsiteY15005" fmla="*/ 1558715 h 5359243"/>
              <a:gd name="connsiteX15006" fmla="*/ 7496568 w 8191242"/>
              <a:gd name="connsiteY15006" fmla="*/ 1542613 h 5359243"/>
              <a:gd name="connsiteX15007" fmla="*/ 7496568 w 8191242"/>
              <a:gd name="connsiteY15007" fmla="*/ 1574819 h 5359243"/>
              <a:gd name="connsiteX15008" fmla="*/ 7520758 w 8191242"/>
              <a:gd name="connsiteY15008" fmla="*/ 1574819 h 5359243"/>
              <a:gd name="connsiteX15009" fmla="*/ 7528823 w 8191242"/>
              <a:gd name="connsiteY15009" fmla="*/ 1598976 h 5359243"/>
              <a:gd name="connsiteX15010" fmla="*/ 7512694 w 8191242"/>
              <a:gd name="connsiteY15010" fmla="*/ 1590924 h 5359243"/>
              <a:gd name="connsiteX15011" fmla="*/ 7544952 w 8191242"/>
              <a:gd name="connsiteY15011" fmla="*/ 1615080 h 5359243"/>
              <a:gd name="connsiteX15012" fmla="*/ 7536886 w 8191242"/>
              <a:gd name="connsiteY15012" fmla="*/ 1631184 h 5359243"/>
              <a:gd name="connsiteX15013" fmla="*/ 7540114 w 8191242"/>
              <a:gd name="connsiteY15013" fmla="*/ 1634404 h 5359243"/>
              <a:gd name="connsiteX15014" fmla="*/ 7536886 w 8191242"/>
              <a:gd name="connsiteY15014" fmla="*/ 1639237 h 5359243"/>
              <a:gd name="connsiteX15015" fmla="*/ 7546968 w 8191242"/>
              <a:gd name="connsiteY15015" fmla="*/ 1641249 h 5359243"/>
              <a:gd name="connsiteX15016" fmla="*/ 7561080 w 8191242"/>
              <a:gd name="connsiteY15016" fmla="*/ 1655341 h 5359243"/>
              <a:gd name="connsiteX15017" fmla="*/ 7561080 w 8191242"/>
              <a:gd name="connsiteY15017" fmla="*/ 1623132 h 5359243"/>
              <a:gd name="connsiteX15018" fmla="*/ 7569144 w 8191242"/>
              <a:gd name="connsiteY15018" fmla="*/ 1647288 h 5359243"/>
              <a:gd name="connsiteX15019" fmla="*/ 7585272 w 8191242"/>
              <a:gd name="connsiteY15019" fmla="*/ 1655341 h 5359243"/>
              <a:gd name="connsiteX15020" fmla="*/ 7617529 w 8191242"/>
              <a:gd name="connsiteY15020" fmla="*/ 1647288 h 5359243"/>
              <a:gd name="connsiteX15021" fmla="*/ 7617529 w 8191242"/>
              <a:gd name="connsiteY15021" fmla="*/ 1631184 h 5359243"/>
              <a:gd name="connsiteX15022" fmla="*/ 7593337 w 8191242"/>
              <a:gd name="connsiteY15022" fmla="*/ 1615080 h 5359243"/>
              <a:gd name="connsiteX15023" fmla="*/ 7585272 w 8191242"/>
              <a:gd name="connsiteY15023" fmla="*/ 1607028 h 5359243"/>
              <a:gd name="connsiteX15024" fmla="*/ 7585272 w 8191242"/>
              <a:gd name="connsiteY15024" fmla="*/ 1647288 h 5359243"/>
              <a:gd name="connsiteX15025" fmla="*/ 7577209 w 8191242"/>
              <a:gd name="connsiteY15025" fmla="*/ 1615080 h 5359243"/>
              <a:gd name="connsiteX15026" fmla="*/ 7561080 w 8191242"/>
              <a:gd name="connsiteY15026" fmla="*/ 1639237 h 5359243"/>
              <a:gd name="connsiteX15027" fmla="*/ 7552008 w 8191242"/>
              <a:gd name="connsiteY15027" fmla="*/ 1642256 h 5359243"/>
              <a:gd name="connsiteX15028" fmla="*/ 7546968 w 8191242"/>
              <a:gd name="connsiteY15028" fmla="*/ 1641249 h 5359243"/>
              <a:gd name="connsiteX15029" fmla="*/ 7540114 w 8191242"/>
              <a:gd name="connsiteY15029" fmla="*/ 1634404 h 5359243"/>
              <a:gd name="connsiteX15030" fmla="*/ 7544952 w 8191242"/>
              <a:gd name="connsiteY15030" fmla="*/ 1627157 h 5359243"/>
              <a:gd name="connsiteX15031" fmla="*/ 7553015 w 8191242"/>
              <a:gd name="connsiteY15031" fmla="*/ 1615080 h 5359243"/>
              <a:gd name="connsiteX15032" fmla="*/ 7528823 w 8191242"/>
              <a:gd name="connsiteY15032" fmla="*/ 1607028 h 5359243"/>
              <a:gd name="connsiteX15033" fmla="*/ 7536886 w 8191242"/>
              <a:gd name="connsiteY15033" fmla="*/ 1582872 h 5359243"/>
              <a:gd name="connsiteX15034" fmla="*/ 7553015 w 8191242"/>
              <a:gd name="connsiteY15034" fmla="*/ 1607028 h 5359243"/>
              <a:gd name="connsiteX15035" fmla="*/ 7698171 w 8191242"/>
              <a:gd name="connsiteY15035" fmla="*/ 1582872 h 5359243"/>
              <a:gd name="connsiteX15036" fmla="*/ 7690106 w 8191242"/>
              <a:gd name="connsiteY15036" fmla="*/ 1598976 h 5359243"/>
              <a:gd name="connsiteX15037" fmla="*/ 7673978 w 8191242"/>
              <a:gd name="connsiteY15037" fmla="*/ 1590924 h 5359243"/>
              <a:gd name="connsiteX15038" fmla="*/ 7714299 w 8191242"/>
              <a:gd name="connsiteY15038" fmla="*/ 1639237 h 5359243"/>
              <a:gd name="connsiteX15039" fmla="*/ 7633658 w 8191242"/>
              <a:gd name="connsiteY15039" fmla="*/ 1647288 h 5359243"/>
              <a:gd name="connsiteX15040" fmla="*/ 7440117 w 8191242"/>
              <a:gd name="connsiteY15040" fmla="*/ 1687547 h 5359243"/>
              <a:gd name="connsiteX15041" fmla="*/ 7440117 w 8191242"/>
              <a:gd name="connsiteY15041" fmla="*/ 1631184 h 5359243"/>
              <a:gd name="connsiteX15042" fmla="*/ 7456246 w 8191242"/>
              <a:gd name="connsiteY15042" fmla="*/ 1639237 h 5359243"/>
              <a:gd name="connsiteX15043" fmla="*/ 7456246 w 8191242"/>
              <a:gd name="connsiteY15043" fmla="*/ 1598976 h 5359243"/>
              <a:gd name="connsiteX15044" fmla="*/ 7496568 w 8191242"/>
              <a:gd name="connsiteY15044" fmla="*/ 1590924 h 5359243"/>
              <a:gd name="connsiteX15045" fmla="*/ 7500115 w 8191242"/>
              <a:gd name="connsiteY15045" fmla="*/ 1604384 h 5359243"/>
              <a:gd name="connsiteX15046" fmla="*/ 7502918 w 8191242"/>
              <a:gd name="connsiteY15046" fmla="*/ 1611595 h 5359243"/>
              <a:gd name="connsiteX15047" fmla="*/ 7512694 w 8191242"/>
              <a:gd name="connsiteY15047" fmla="*/ 1623132 h 5359243"/>
              <a:gd name="connsiteX15048" fmla="*/ 7488503 w 8191242"/>
              <a:gd name="connsiteY15048" fmla="*/ 1566768 h 5359243"/>
              <a:gd name="connsiteX15049" fmla="*/ 7480439 w 8191242"/>
              <a:gd name="connsiteY15049" fmla="*/ 1582872 h 5359243"/>
              <a:gd name="connsiteX15050" fmla="*/ 7464310 w 8191242"/>
              <a:gd name="connsiteY15050" fmla="*/ 1574819 h 5359243"/>
              <a:gd name="connsiteX15051" fmla="*/ 7464310 w 8191242"/>
              <a:gd name="connsiteY15051" fmla="*/ 1550666 h 5359243"/>
              <a:gd name="connsiteX15052" fmla="*/ 7488503 w 8191242"/>
              <a:gd name="connsiteY15052" fmla="*/ 1558715 h 5359243"/>
              <a:gd name="connsiteX15053" fmla="*/ 7488503 w 8191242"/>
              <a:gd name="connsiteY15053" fmla="*/ 1542613 h 5359243"/>
              <a:gd name="connsiteX15054" fmla="*/ 7448182 w 8191242"/>
              <a:gd name="connsiteY15054" fmla="*/ 1566768 h 5359243"/>
              <a:gd name="connsiteX15055" fmla="*/ 7440117 w 8191242"/>
              <a:gd name="connsiteY15055" fmla="*/ 1542613 h 5359243"/>
              <a:gd name="connsiteX15056" fmla="*/ 7423989 w 8191242"/>
              <a:gd name="connsiteY15056" fmla="*/ 1558715 h 5359243"/>
              <a:gd name="connsiteX15057" fmla="*/ 7423989 w 8191242"/>
              <a:gd name="connsiteY15057" fmla="*/ 1542613 h 5359243"/>
              <a:gd name="connsiteX15058" fmla="*/ 7327220 w 8191242"/>
              <a:gd name="connsiteY15058" fmla="*/ 1566768 h 5359243"/>
              <a:gd name="connsiteX15059" fmla="*/ 7319155 w 8191242"/>
              <a:gd name="connsiteY15059" fmla="*/ 1607028 h 5359243"/>
              <a:gd name="connsiteX15060" fmla="*/ 7303026 w 8191242"/>
              <a:gd name="connsiteY15060" fmla="*/ 1590924 h 5359243"/>
              <a:gd name="connsiteX15061" fmla="*/ 7319155 w 8191242"/>
              <a:gd name="connsiteY15061" fmla="*/ 1631184 h 5359243"/>
              <a:gd name="connsiteX15062" fmla="*/ 7334305 w 8191242"/>
              <a:gd name="connsiteY15062" fmla="*/ 1623620 h 5359243"/>
              <a:gd name="connsiteX15063" fmla="*/ 7334419 w 8191242"/>
              <a:gd name="connsiteY15063" fmla="*/ 1625434 h 5359243"/>
              <a:gd name="connsiteX15064" fmla="*/ 7332260 w 8191242"/>
              <a:gd name="connsiteY15064" fmla="*/ 1631184 h 5359243"/>
              <a:gd name="connsiteX15065" fmla="*/ 7335283 w 8191242"/>
              <a:gd name="connsiteY15065" fmla="*/ 1639237 h 5359243"/>
              <a:gd name="connsiteX15066" fmla="*/ 7334419 w 8191242"/>
              <a:gd name="connsiteY15066" fmla="*/ 1625434 h 5359243"/>
              <a:gd name="connsiteX15067" fmla="*/ 7335283 w 8191242"/>
              <a:gd name="connsiteY15067" fmla="*/ 1623132 h 5359243"/>
              <a:gd name="connsiteX15068" fmla="*/ 7334305 w 8191242"/>
              <a:gd name="connsiteY15068" fmla="*/ 1623620 h 5359243"/>
              <a:gd name="connsiteX15069" fmla="*/ 7334276 w 8191242"/>
              <a:gd name="connsiteY15069" fmla="*/ 1623132 h 5359243"/>
              <a:gd name="connsiteX15070" fmla="*/ 7327220 w 8191242"/>
              <a:gd name="connsiteY15070" fmla="*/ 1607028 h 5359243"/>
              <a:gd name="connsiteX15071" fmla="*/ 7367539 w 8191242"/>
              <a:gd name="connsiteY15071" fmla="*/ 1607028 h 5359243"/>
              <a:gd name="connsiteX15072" fmla="*/ 7383667 w 8191242"/>
              <a:gd name="connsiteY15072" fmla="*/ 1655341 h 5359243"/>
              <a:gd name="connsiteX15073" fmla="*/ 7359474 w 8191242"/>
              <a:gd name="connsiteY15073" fmla="*/ 1623132 h 5359243"/>
              <a:gd name="connsiteX15074" fmla="*/ 7367539 w 8191242"/>
              <a:gd name="connsiteY15074" fmla="*/ 1655341 h 5359243"/>
              <a:gd name="connsiteX15075" fmla="*/ 7319155 w 8191242"/>
              <a:gd name="connsiteY15075" fmla="*/ 1663393 h 5359243"/>
              <a:gd name="connsiteX15076" fmla="*/ 7343349 w 8191242"/>
              <a:gd name="connsiteY15076" fmla="*/ 1703651 h 5359243"/>
              <a:gd name="connsiteX15077" fmla="*/ 7351412 w 8191242"/>
              <a:gd name="connsiteY15077" fmla="*/ 1663393 h 5359243"/>
              <a:gd name="connsiteX15078" fmla="*/ 7351412 w 8191242"/>
              <a:gd name="connsiteY15078" fmla="*/ 1687547 h 5359243"/>
              <a:gd name="connsiteX15079" fmla="*/ 7375603 w 8191242"/>
              <a:gd name="connsiteY15079" fmla="*/ 1695599 h 5359243"/>
              <a:gd name="connsiteX15080" fmla="*/ 7375603 w 8191242"/>
              <a:gd name="connsiteY15080" fmla="*/ 1687547 h 5359243"/>
              <a:gd name="connsiteX15081" fmla="*/ 7432053 w 8191242"/>
              <a:gd name="connsiteY15081" fmla="*/ 1695599 h 5359243"/>
              <a:gd name="connsiteX15082" fmla="*/ 7335283 w 8191242"/>
              <a:gd name="connsiteY15082" fmla="*/ 1711703 h 5359243"/>
              <a:gd name="connsiteX15083" fmla="*/ 7311091 w 8191242"/>
              <a:gd name="connsiteY15083" fmla="*/ 1695599 h 5359243"/>
              <a:gd name="connsiteX15084" fmla="*/ 7286898 w 8191242"/>
              <a:gd name="connsiteY15084" fmla="*/ 1615080 h 5359243"/>
              <a:gd name="connsiteX15085" fmla="*/ 7311091 w 8191242"/>
              <a:gd name="connsiteY15085" fmla="*/ 1607028 h 5359243"/>
              <a:gd name="connsiteX15086" fmla="*/ 7294963 w 8191242"/>
              <a:gd name="connsiteY15086" fmla="*/ 1615080 h 5359243"/>
              <a:gd name="connsiteX15087" fmla="*/ 7286898 w 8191242"/>
              <a:gd name="connsiteY15087" fmla="*/ 1607028 h 5359243"/>
              <a:gd name="connsiteX15088" fmla="*/ 7286898 w 8191242"/>
              <a:gd name="connsiteY15088" fmla="*/ 1582872 h 5359243"/>
              <a:gd name="connsiteX15089" fmla="*/ 7270769 w 8191242"/>
              <a:gd name="connsiteY15089" fmla="*/ 1574819 h 5359243"/>
              <a:gd name="connsiteX15090" fmla="*/ 7286898 w 8191242"/>
              <a:gd name="connsiteY15090" fmla="*/ 1607028 h 5359243"/>
              <a:gd name="connsiteX15091" fmla="*/ 7271643 w 8191242"/>
              <a:gd name="connsiteY15091" fmla="*/ 1607028 h 5359243"/>
              <a:gd name="connsiteX15092" fmla="*/ 7272216 w 8191242"/>
              <a:gd name="connsiteY15092" fmla="*/ 1610048 h 5359243"/>
              <a:gd name="connsiteX15093" fmla="*/ 7281858 w 8191242"/>
              <a:gd name="connsiteY15093" fmla="*/ 1630177 h 5359243"/>
              <a:gd name="connsiteX15094" fmla="*/ 7286898 w 8191242"/>
              <a:gd name="connsiteY15094" fmla="*/ 1647288 h 5359243"/>
              <a:gd name="connsiteX15095" fmla="*/ 7283673 w 8191242"/>
              <a:gd name="connsiteY15095" fmla="*/ 1643264 h 5359243"/>
              <a:gd name="connsiteX15096" fmla="*/ 7278834 w 8191242"/>
              <a:gd name="connsiteY15096" fmla="*/ 1631184 h 5359243"/>
              <a:gd name="connsiteX15097" fmla="*/ 7282866 w 8191242"/>
              <a:gd name="connsiteY15097" fmla="*/ 1642256 h 5359243"/>
              <a:gd name="connsiteX15098" fmla="*/ 7283673 w 8191242"/>
              <a:gd name="connsiteY15098" fmla="*/ 1643264 h 5359243"/>
              <a:gd name="connsiteX15099" fmla="*/ 7296063 w 8191242"/>
              <a:gd name="connsiteY15099" fmla="*/ 1674189 h 5359243"/>
              <a:gd name="connsiteX15100" fmla="*/ 7296722 w 8191242"/>
              <a:gd name="connsiteY15100" fmla="*/ 1674189 h 5359243"/>
              <a:gd name="connsiteX15101" fmla="*/ 7296248 w 8191242"/>
              <a:gd name="connsiteY15101" fmla="*/ 1674655 h 5359243"/>
              <a:gd name="connsiteX15102" fmla="*/ 7311091 w 8191242"/>
              <a:gd name="connsiteY15102" fmla="*/ 1711703 h 5359243"/>
              <a:gd name="connsiteX15103" fmla="*/ 7290930 w 8191242"/>
              <a:gd name="connsiteY15103" fmla="*/ 1720762 h 5359243"/>
              <a:gd name="connsiteX15104" fmla="*/ 7272680 w 8191242"/>
              <a:gd name="connsiteY15104" fmla="*/ 1712562 h 5359243"/>
              <a:gd name="connsiteX15105" fmla="*/ 7266054 w 8191242"/>
              <a:gd name="connsiteY15105" fmla="*/ 1713586 h 5359243"/>
              <a:gd name="connsiteX15106" fmla="*/ 7240529 w 8191242"/>
              <a:gd name="connsiteY15106" fmla="*/ 1723782 h 5359243"/>
              <a:gd name="connsiteX15107" fmla="*/ 7198191 w 8191242"/>
              <a:gd name="connsiteY15107" fmla="*/ 1735859 h 5359243"/>
              <a:gd name="connsiteX15108" fmla="*/ 7190129 w 8191242"/>
              <a:gd name="connsiteY15108" fmla="*/ 1711703 h 5359243"/>
              <a:gd name="connsiteX15109" fmla="*/ 7198191 w 8191242"/>
              <a:gd name="connsiteY15109" fmla="*/ 1695599 h 5359243"/>
              <a:gd name="connsiteX15110" fmla="*/ 7198191 w 8191242"/>
              <a:gd name="connsiteY15110" fmla="*/ 1727807 h 5359243"/>
              <a:gd name="connsiteX15111" fmla="*/ 7222383 w 8191242"/>
              <a:gd name="connsiteY15111" fmla="*/ 1719755 h 5359243"/>
              <a:gd name="connsiteX15112" fmla="*/ 7214320 w 8191242"/>
              <a:gd name="connsiteY15112" fmla="*/ 1703651 h 5359243"/>
              <a:gd name="connsiteX15113" fmla="*/ 7238512 w 8191242"/>
              <a:gd name="connsiteY15113" fmla="*/ 1719755 h 5359243"/>
              <a:gd name="connsiteX15114" fmla="*/ 7246577 w 8191242"/>
              <a:gd name="connsiteY15114" fmla="*/ 1695599 h 5359243"/>
              <a:gd name="connsiteX15115" fmla="*/ 7246577 w 8191242"/>
              <a:gd name="connsiteY15115" fmla="*/ 1687547 h 5359243"/>
              <a:gd name="connsiteX15116" fmla="*/ 7222383 w 8191242"/>
              <a:gd name="connsiteY15116" fmla="*/ 1607028 h 5359243"/>
              <a:gd name="connsiteX15117" fmla="*/ 7214320 w 8191242"/>
              <a:gd name="connsiteY15117" fmla="*/ 1671445 h 5359243"/>
              <a:gd name="connsiteX15118" fmla="*/ 7222383 w 8191242"/>
              <a:gd name="connsiteY15118" fmla="*/ 1687547 h 5359243"/>
              <a:gd name="connsiteX15119" fmla="*/ 7238512 w 8191242"/>
              <a:gd name="connsiteY15119" fmla="*/ 1695599 h 5359243"/>
              <a:gd name="connsiteX15120" fmla="*/ 7230448 w 8191242"/>
              <a:gd name="connsiteY15120" fmla="*/ 1711703 h 5359243"/>
              <a:gd name="connsiteX15121" fmla="*/ 7206255 w 8191242"/>
              <a:gd name="connsiteY15121" fmla="*/ 1655341 h 5359243"/>
              <a:gd name="connsiteX15122" fmla="*/ 7199881 w 8191242"/>
              <a:gd name="connsiteY15122" fmla="*/ 1664534 h 5359243"/>
              <a:gd name="connsiteX15123" fmla="*/ 7199910 w 8191242"/>
              <a:gd name="connsiteY15123" fmla="*/ 1664993 h 5359243"/>
              <a:gd name="connsiteX15124" fmla="*/ 7199764 w 8191242"/>
              <a:gd name="connsiteY15124" fmla="*/ 1664700 h 5359243"/>
              <a:gd name="connsiteX15125" fmla="*/ 7197184 w 8191242"/>
              <a:gd name="connsiteY15125" fmla="*/ 1668425 h 5359243"/>
              <a:gd name="connsiteX15126" fmla="*/ 7206255 w 8191242"/>
              <a:gd name="connsiteY15126" fmla="*/ 1687547 h 5359243"/>
              <a:gd name="connsiteX15127" fmla="*/ 7182064 w 8191242"/>
              <a:gd name="connsiteY15127" fmla="*/ 1639237 h 5359243"/>
              <a:gd name="connsiteX15128" fmla="*/ 7175595 w 8191242"/>
              <a:gd name="connsiteY15128" fmla="*/ 1648462 h 5359243"/>
              <a:gd name="connsiteX15129" fmla="*/ 7175659 w 8191242"/>
              <a:gd name="connsiteY15129" fmla="*/ 1656951 h 5359243"/>
              <a:gd name="connsiteX15130" fmla="*/ 7174693 w 8191242"/>
              <a:gd name="connsiteY15130" fmla="*/ 1656236 h 5359243"/>
              <a:gd name="connsiteX15131" fmla="*/ 7174000 w 8191242"/>
              <a:gd name="connsiteY15131" fmla="*/ 1671445 h 5359243"/>
              <a:gd name="connsiteX15132" fmla="*/ 7158542 w 8191242"/>
              <a:gd name="connsiteY15132" fmla="*/ 1671445 h 5359243"/>
              <a:gd name="connsiteX15133" fmla="*/ 7157457 w 8191242"/>
              <a:gd name="connsiteY15133" fmla="*/ 1670260 h 5359243"/>
              <a:gd name="connsiteX15134" fmla="*/ 7150815 w 8191242"/>
              <a:gd name="connsiteY15134" fmla="*/ 1651313 h 5359243"/>
              <a:gd name="connsiteX15135" fmla="*/ 7149807 w 8191242"/>
              <a:gd name="connsiteY15135" fmla="*/ 1631184 h 5359243"/>
              <a:gd name="connsiteX15136" fmla="*/ 7149807 w 8191242"/>
              <a:gd name="connsiteY15136" fmla="*/ 1655341 h 5359243"/>
              <a:gd name="connsiteX15137" fmla="*/ 7154846 w 8191242"/>
              <a:gd name="connsiteY15137" fmla="*/ 1667417 h 5359243"/>
              <a:gd name="connsiteX15138" fmla="*/ 7157457 w 8191242"/>
              <a:gd name="connsiteY15138" fmla="*/ 1670260 h 5359243"/>
              <a:gd name="connsiteX15139" fmla="*/ 7157871 w 8191242"/>
              <a:gd name="connsiteY15139" fmla="*/ 1671445 h 5359243"/>
              <a:gd name="connsiteX15140" fmla="*/ 7158542 w 8191242"/>
              <a:gd name="connsiteY15140" fmla="*/ 1671445 h 5359243"/>
              <a:gd name="connsiteX15141" fmla="*/ 7165936 w 8191242"/>
              <a:gd name="connsiteY15141" fmla="*/ 1679497 h 5359243"/>
              <a:gd name="connsiteX15142" fmla="*/ 7133679 w 8191242"/>
              <a:gd name="connsiteY15142" fmla="*/ 1687547 h 5359243"/>
              <a:gd name="connsiteX15143" fmla="*/ 7141743 w 8191242"/>
              <a:gd name="connsiteY15143" fmla="*/ 1679497 h 5359243"/>
              <a:gd name="connsiteX15144" fmla="*/ 7124734 w 8191242"/>
              <a:gd name="connsiteY15144" fmla="*/ 1672701 h 5359243"/>
              <a:gd name="connsiteX15145" fmla="*/ 7119282 w 8191242"/>
              <a:gd name="connsiteY15145" fmla="*/ 1665637 h 5359243"/>
              <a:gd name="connsiteX15146" fmla="*/ 7126336 w 8191242"/>
              <a:gd name="connsiteY15146" fmla="*/ 1695972 h 5359243"/>
              <a:gd name="connsiteX15147" fmla="*/ 7118592 w 8191242"/>
              <a:gd name="connsiteY15147" fmla="*/ 1695972 h 5359243"/>
              <a:gd name="connsiteX15148" fmla="*/ 7103103 w 8191242"/>
              <a:gd name="connsiteY15148" fmla="*/ 1680483 h 5359243"/>
              <a:gd name="connsiteX15149" fmla="*/ 7095357 w 8191242"/>
              <a:gd name="connsiteY15149" fmla="*/ 1649503 h 5359243"/>
              <a:gd name="connsiteX15150" fmla="*/ 7118592 w 8191242"/>
              <a:gd name="connsiteY15150" fmla="*/ 1618524 h 5359243"/>
              <a:gd name="connsiteX15151" fmla="*/ 7116658 w 8191242"/>
              <a:gd name="connsiteY15151" fmla="*/ 1654343 h 5359243"/>
              <a:gd name="connsiteX15152" fmla="*/ 7118731 w 8191242"/>
              <a:gd name="connsiteY15152" fmla="*/ 1663261 h 5359243"/>
              <a:gd name="connsiteX15153" fmla="*/ 7135696 w 8191242"/>
              <a:gd name="connsiteY15153" fmla="*/ 1661378 h 5359243"/>
              <a:gd name="connsiteX15154" fmla="*/ 7141743 w 8191242"/>
              <a:gd name="connsiteY15154" fmla="*/ 1647288 h 5359243"/>
              <a:gd name="connsiteX15155" fmla="*/ 7117550 w 8191242"/>
              <a:gd name="connsiteY15155" fmla="*/ 1615080 h 5359243"/>
              <a:gd name="connsiteX15156" fmla="*/ 7133679 w 8191242"/>
              <a:gd name="connsiteY15156" fmla="*/ 1590924 h 5359243"/>
              <a:gd name="connsiteX15157" fmla="*/ 7109486 w 8191242"/>
              <a:gd name="connsiteY15157" fmla="*/ 1598976 h 5359243"/>
              <a:gd name="connsiteX15158" fmla="*/ 7069164 w 8191242"/>
              <a:gd name="connsiteY15158" fmla="*/ 1598976 h 5359243"/>
              <a:gd name="connsiteX15159" fmla="*/ 7061100 w 8191242"/>
              <a:gd name="connsiteY15159" fmla="*/ 1615080 h 5359243"/>
              <a:gd name="connsiteX15160" fmla="*/ 7036907 w 8191242"/>
              <a:gd name="connsiteY15160" fmla="*/ 1615080 h 5359243"/>
              <a:gd name="connsiteX15161" fmla="*/ 7069164 w 8191242"/>
              <a:gd name="connsiteY15161" fmla="*/ 1663393 h 5359243"/>
              <a:gd name="connsiteX15162" fmla="*/ 7077228 w 8191242"/>
              <a:gd name="connsiteY15162" fmla="*/ 1711703 h 5359243"/>
              <a:gd name="connsiteX15163" fmla="*/ 7056061 w 8191242"/>
              <a:gd name="connsiteY15163" fmla="*/ 1666413 h 5359243"/>
              <a:gd name="connsiteX15164" fmla="*/ 7045362 w 8191242"/>
              <a:gd name="connsiteY15164" fmla="*/ 1646232 h 5359243"/>
              <a:gd name="connsiteX15165" fmla="*/ 7044971 w 8191242"/>
              <a:gd name="connsiteY15165" fmla="*/ 1639237 h 5359243"/>
              <a:gd name="connsiteX15166" fmla="*/ 7040861 w 8191242"/>
              <a:gd name="connsiteY15166" fmla="*/ 1637744 h 5359243"/>
              <a:gd name="connsiteX15167" fmla="*/ 7028845 w 8191242"/>
              <a:gd name="connsiteY15167" fmla="*/ 1615080 h 5359243"/>
              <a:gd name="connsiteX15168" fmla="*/ 7028845 w 8191242"/>
              <a:gd name="connsiteY15168" fmla="*/ 1631184 h 5359243"/>
              <a:gd name="connsiteX15169" fmla="*/ 7033884 w 8191242"/>
              <a:gd name="connsiteY15169" fmla="*/ 1635209 h 5359243"/>
              <a:gd name="connsiteX15170" fmla="*/ 7040861 w 8191242"/>
              <a:gd name="connsiteY15170" fmla="*/ 1637744 h 5359243"/>
              <a:gd name="connsiteX15171" fmla="*/ 7045362 w 8191242"/>
              <a:gd name="connsiteY15171" fmla="*/ 1646232 h 5359243"/>
              <a:gd name="connsiteX15172" fmla="*/ 7045979 w 8191242"/>
              <a:gd name="connsiteY15172" fmla="*/ 1657353 h 5359243"/>
              <a:gd name="connsiteX15173" fmla="*/ 7053035 w 8191242"/>
              <a:gd name="connsiteY15173" fmla="*/ 1687547 h 5359243"/>
              <a:gd name="connsiteX15174" fmla="*/ 7044971 w 8191242"/>
              <a:gd name="connsiteY15174" fmla="*/ 1687547 h 5359243"/>
              <a:gd name="connsiteX15175" fmla="*/ 7028845 w 8191242"/>
              <a:gd name="connsiteY15175" fmla="*/ 1671445 h 5359243"/>
              <a:gd name="connsiteX15176" fmla="*/ 7044971 w 8191242"/>
              <a:gd name="connsiteY15176" fmla="*/ 1703651 h 5359243"/>
              <a:gd name="connsiteX15177" fmla="*/ 7028845 w 8191242"/>
              <a:gd name="connsiteY15177" fmla="*/ 1719755 h 5359243"/>
              <a:gd name="connsiteX15178" fmla="*/ 7016371 w 8191242"/>
              <a:gd name="connsiteY15178" fmla="*/ 1695977 h 5359243"/>
              <a:gd name="connsiteX15179" fmla="*/ 7007873 w 8191242"/>
              <a:gd name="connsiteY15179" fmla="*/ 1695702 h 5359243"/>
              <a:gd name="connsiteX15180" fmla="*/ 7007940 w 8191242"/>
              <a:gd name="connsiteY15180" fmla="*/ 1694520 h 5359243"/>
              <a:gd name="connsiteX15181" fmla="*/ 7007457 w 8191242"/>
              <a:gd name="connsiteY15181" fmla="*/ 1692798 h 5359243"/>
              <a:gd name="connsiteX15182" fmla="*/ 7012717 w 8191242"/>
              <a:gd name="connsiteY15182" fmla="*/ 1687547 h 5359243"/>
              <a:gd name="connsiteX15183" fmla="*/ 7020781 w 8191242"/>
              <a:gd name="connsiteY15183" fmla="*/ 1679497 h 5359243"/>
              <a:gd name="connsiteX15184" fmla="*/ 7004652 w 8191242"/>
              <a:gd name="connsiteY15184" fmla="*/ 1655341 h 5359243"/>
              <a:gd name="connsiteX15185" fmla="*/ 7012717 w 8191242"/>
              <a:gd name="connsiteY15185" fmla="*/ 1647288 h 5359243"/>
              <a:gd name="connsiteX15186" fmla="*/ 7028845 w 8191242"/>
              <a:gd name="connsiteY15186" fmla="*/ 1663393 h 5359243"/>
              <a:gd name="connsiteX15187" fmla="*/ 7012717 w 8191242"/>
              <a:gd name="connsiteY15187" fmla="*/ 1615080 h 5359243"/>
              <a:gd name="connsiteX15188" fmla="*/ 7004652 w 8191242"/>
              <a:gd name="connsiteY15188" fmla="*/ 1615080 h 5359243"/>
              <a:gd name="connsiteX15189" fmla="*/ 6972395 w 8191242"/>
              <a:gd name="connsiteY15189" fmla="*/ 1615080 h 5359243"/>
              <a:gd name="connsiteX15190" fmla="*/ 6972395 w 8191242"/>
              <a:gd name="connsiteY15190" fmla="*/ 1631184 h 5359243"/>
              <a:gd name="connsiteX15191" fmla="*/ 6948202 w 8191242"/>
              <a:gd name="connsiteY15191" fmla="*/ 1639237 h 5359243"/>
              <a:gd name="connsiteX15192" fmla="*/ 6875626 w 8191242"/>
              <a:gd name="connsiteY15192" fmla="*/ 1647288 h 5359243"/>
              <a:gd name="connsiteX15193" fmla="*/ 6871594 w 8191242"/>
              <a:gd name="connsiteY15193" fmla="*/ 1662386 h 5359243"/>
              <a:gd name="connsiteX15194" fmla="*/ 6868415 w 8191242"/>
              <a:gd name="connsiteY15194" fmla="*/ 1669523 h 5359243"/>
              <a:gd name="connsiteX15195" fmla="*/ 6870313 w 8191242"/>
              <a:gd name="connsiteY15195" fmla="*/ 1673221 h 5359243"/>
              <a:gd name="connsiteX15196" fmla="*/ 6874953 w 8191242"/>
              <a:gd name="connsiteY15196" fmla="*/ 1682271 h 5359243"/>
              <a:gd name="connsiteX15197" fmla="*/ 6882680 w 8191242"/>
              <a:gd name="connsiteY15197" fmla="*/ 1693586 h 5359243"/>
              <a:gd name="connsiteX15198" fmla="*/ 6891752 w 8191242"/>
              <a:gd name="connsiteY15198" fmla="*/ 1727807 h 5359243"/>
              <a:gd name="connsiteX15199" fmla="*/ 6883688 w 8191242"/>
              <a:gd name="connsiteY15199" fmla="*/ 1727807 h 5359243"/>
              <a:gd name="connsiteX15200" fmla="*/ 6875626 w 8191242"/>
              <a:gd name="connsiteY15200" fmla="*/ 1735859 h 5359243"/>
              <a:gd name="connsiteX15201" fmla="*/ 6859498 w 8191242"/>
              <a:gd name="connsiteY15201" fmla="*/ 1727807 h 5359243"/>
              <a:gd name="connsiteX15202" fmla="*/ 6843369 w 8191242"/>
              <a:gd name="connsiteY15202" fmla="*/ 1751963 h 5359243"/>
              <a:gd name="connsiteX15203" fmla="*/ 6851433 w 8191242"/>
              <a:gd name="connsiteY15203" fmla="*/ 1808328 h 5359243"/>
              <a:gd name="connsiteX15204" fmla="*/ 6859498 w 8191242"/>
              <a:gd name="connsiteY15204" fmla="*/ 1751963 h 5359243"/>
              <a:gd name="connsiteX15205" fmla="*/ 6867562 w 8191242"/>
              <a:gd name="connsiteY15205" fmla="*/ 1776120 h 5359243"/>
              <a:gd name="connsiteX15206" fmla="*/ 6875626 w 8191242"/>
              <a:gd name="connsiteY15206" fmla="*/ 1751963 h 5359243"/>
              <a:gd name="connsiteX15207" fmla="*/ 6871594 w 8191242"/>
              <a:gd name="connsiteY15207" fmla="*/ 1792224 h 5359243"/>
              <a:gd name="connsiteX15208" fmla="*/ 6870494 w 8191242"/>
              <a:gd name="connsiteY15208" fmla="*/ 1803203 h 5359243"/>
              <a:gd name="connsiteX15209" fmla="*/ 6867562 w 8191242"/>
              <a:gd name="connsiteY15209" fmla="*/ 1800276 h 5359243"/>
              <a:gd name="connsiteX15210" fmla="*/ 6869710 w 8191242"/>
              <a:gd name="connsiteY15210" fmla="*/ 1811012 h 5359243"/>
              <a:gd name="connsiteX15211" fmla="*/ 6867562 w 8191242"/>
              <a:gd name="connsiteY15211" fmla="*/ 1832482 h 5359243"/>
              <a:gd name="connsiteX15212" fmla="*/ 6875626 w 8191242"/>
              <a:gd name="connsiteY15212" fmla="*/ 1840534 h 5359243"/>
              <a:gd name="connsiteX15213" fmla="*/ 6871594 w 8191242"/>
              <a:gd name="connsiteY15213" fmla="*/ 1820405 h 5359243"/>
              <a:gd name="connsiteX15214" fmla="*/ 6869710 w 8191242"/>
              <a:gd name="connsiteY15214" fmla="*/ 1811012 h 5359243"/>
              <a:gd name="connsiteX15215" fmla="*/ 6870494 w 8191242"/>
              <a:gd name="connsiteY15215" fmla="*/ 1803203 h 5359243"/>
              <a:gd name="connsiteX15216" fmla="*/ 6882680 w 8191242"/>
              <a:gd name="connsiteY15216" fmla="*/ 1815373 h 5359243"/>
              <a:gd name="connsiteX15217" fmla="*/ 6891752 w 8191242"/>
              <a:gd name="connsiteY15217" fmla="*/ 1848587 h 5359243"/>
              <a:gd name="connsiteX15218" fmla="*/ 6899816 w 8191242"/>
              <a:gd name="connsiteY15218" fmla="*/ 1832482 h 5359243"/>
              <a:gd name="connsiteX15219" fmla="*/ 6899816 w 8191242"/>
              <a:gd name="connsiteY15219" fmla="*/ 1840534 h 5359243"/>
              <a:gd name="connsiteX15220" fmla="*/ 6891752 w 8191242"/>
              <a:gd name="connsiteY15220" fmla="*/ 1808328 h 5359243"/>
              <a:gd name="connsiteX15221" fmla="*/ 6907881 w 8191242"/>
              <a:gd name="connsiteY15221" fmla="*/ 1784172 h 5359243"/>
              <a:gd name="connsiteX15222" fmla="*/ 6924009 w 8191242"/>
              <a:gd name="connsiteY15222" fmla="*/ 1816381 h 5359243"/>
              <a:gd name="connsiteX15223" fmla="*/ 6932074 w 8191242"/>
              <a:gd name="connsiteY15223" fmla="*/ 1832482 h 5359243"/>
              <a:gd name="connsiteX15224" fmla="*/ 6934862 w 8191242"/>
              <a:gd name="connsiteY15224" fmla="*/ 1815780 h 5359243"/>
              <a:gd name="connsiteX15225" fmla="*/ 6925941 w 8191242"/>
              <a:gd name="connsiteY15225" fmla="*/ 1809238 h 5359243"/>
              <a:gd name="connsiteX15226" fmla="*/ 6917228 w 8191242"/>
              <a:gd name="connsiteY15226" fmla="*/ 1785809 h 5359243"/>
              <a:gd name="connsiteX15227" fmla="*/ 6928847 w 8191242"/>
              <a:gd name="connsiteY15227" fmla="*/ 1793266 h 5359243"/>
              <a:gd name="connsiteX15228" fmla="*/ 6935915 w 8191242"/>
              <a:gd name="connsiteY15228" fmla="*/ 1809468 h 5359243"/>
              <a:gd name="connsiteX15229" fmla="*/ 6940138 w 8191242"/>
              <a:gd name="connsiteY15229" fmla="*/ 1784172 h 5359243"/>
              <a:gd name="connsiteX15230" fmla="*/ 6948202 w 8191242"/>
              <a:gd name="connsiteY15230" fmla="*/ 1784172 h 5359243"/>
              <a:gd name="connsiteX15231" fmla="*/ 6948202 w 8191242"/>
              <a:gd name="connsiteY15231" fmla="*/ 1816381 h 5359243"/>
              <a:gd name="connsiteX15232" fmla="*/ 6956267 w 8191242"/>
              <a:gd name="connsiteY15232" fmla="*/ 1800276 h 5359243"/>
              <a:gd name="connsiteX15233" fmla="*/ 6964331 w 8191242"/>
              <a:gd name="connsiteY15233" fmla="*/ 1832482 h 5359243"/>
              <a:gd name="connsiteX15234" fmla="*/ 6964331 w 8191242"/>
              <a:gd name="connsiteY15234" fmla="*/ 1808328 h 5359243"/>
              <a:gd name="connsiteX15235" fmla="*/ 6956267 w 8191242"/>
              <a:gd name="connsiteY15235" fmla="*/ 1872743 h 5359243"/>
              <a:gd name="connsiteX15236" fmla="*/ 6988524 w 8191242"/>
              <a:gd name="connsiteY15236" fmla="*/ 1832482 h 5359243"/>
              <a:gd name="connsiteX15237" fmla="*/ 6972395 w 8191242"/>
              <a:gd name="connsiteY15237" fmla="*/ 1816381 h 5359243"/>
              <a:gd name="connsiteX15238" fmla="*/ 6988524 w 8191242"/>
              <a:gd name="connsiteY15238" fmla="*/ 1792224 h 5359243"/>
              <a:gd name="connsiteX15239" fmla="*/ 6972395 w 8191242"/>
              <a:gd name="connsiteY15239" fmla="*/ 1784172 h 5359243"/>
              <a:gd name="connsiteX15240" fmla="*/ 6964331 w 8191242"/>
              <a:gd name="connsiteY15240" fmla="*/ 1768068 h 5359243"/>
              <a:gd name="connsiteX15241" fmla="*/ 6996588 w 8191242"/>
              <a:gd name="connsiteY15241" fmla="*/ 1776120 h 5359243"/>
              <a:gd name="connsiteX15242" fmla="*/ 6988524 w 8191242"/>
              <a:gd name="connsiteY15242" fmla="*/ 1743912 h 5359243"/>
              <a:gd name="connsiteX15243" fmla="*/ 6996588 w 8191242"/>
              <a:gd name="connsiteY15243" fmla="*/ 1719755 h 5359243"/>
              <a:gd name="connsiteX15244" fmla="*/ 6996588 w 8191242"/>
              <a:gd name="connsiteY15244" fmla="*/ 1760016 h 5359243"/>
              <a:gd name="connsiteX15245" fmla="*/ 7012717 w 8191242"/>
              <a:gd name="connsiteY15245" fmla="*/ 1768068 h 5359243"/>
              <a:gd name="connsiteX15246" fmla="*/ 7020781 w 8191242"/>
              <a:gd name="connsiteY15246" fmla="*/ 1776120 h 5359243"/>
              <a:gd name="connsiteX15247" fmla="*/ 7044971 w 8191242"/>
              <a:gd name="connsiteY15247" fmla="*/ 1751963 h 5359243"/>
              <a:gd name="connsiteX15248" fmla="*/ 7053035 w 8191242"/>
              <a:gd name="connsiteY15248" fmla="*/ 1776120 h 5359243"/>
              <a:gd name="connsiteX15249" fmla="*/ 6980460 w 8191242"/>
              <a:gd name="connsiteY15249" fmla="*/ 1800276 h 5359243"/>
              <a:gd name="connsiteX15250" fmla="*/ 6996588 w 8191242"/>
              <a:gd name="connsiteY15250" fmla="*/ 1816381 h 5359243"/>
              <a:gd name="connsiteX15251" fmla="*/ 7125614 w 8191242"/>
              <a:gd name="connsiteY15251" fmla="*/ 1784172 h 5359243"/>
              <a:gd name="connsiteX15252" fmla="*/ 7157871 w 8191242"/>
              <a:gd name="connsiteY15252" fmla="*/ 1832482 h 5359243"/>
              <a:gd name="connsiteX15253" fmla="*/ 7174000 w 8191242"/>
              <a:gd name="connsiteY15253" fmla="*/ 1832482 h 5359243"/>
              <a:gd name="connsiteX15254" fmla="*/ 7182064 w 8191242"/>
              <a:gd name="connsiteY15254" fmla="*/ 1832482 h 5359243"/>
              <a:gd name="connsiteX15255" fmla="*/ 7182064 w 8191242"/>
              <a:gd name="connsiteY15255" fmla="*/ 1856638 h 5359243"/>
              <a:gd name="connsiteX15256" fmla="*/ 7157871 w 8191242"/>
              <a:gd name="connsiteY15256" fmla="*/ 1848587 h 5359243"/>
              <a:gd name="connsiteX15257" fmla="*/ 7125614 w 8191242"/>
              <a:gd name="connsiteY15257" fmla="*/ 1792224 h 5359243"/>
              <a:gd name="connsiteX15258" fmla="*/ 7101421 w 8191242"/>
              <a:gd name="connsiteY15258" fmla="*/ 1832482 h 5359243"/>
              <a:gd name="connsiteX15259" fmla="*/ 7085293 w 8191242"/>
              <a:gd name="connsiteY15259" fmla="*/ 1800276 h 5359243"/>
              <a:gd name="connsiteX15260" fmla="*/ 7093357 w 8191242"/>
              <a:gd name="connsiteY15260" fmla="*/ 1832482 h 5359243"/>
              <a:gd name="connsiteX15261" fmla="*/ 7077228 w 8191242"/>
              <a:gd name="connsiteY15261" fmla="*/ 1808328 h 5359243"/>
              <a:gd name="connsiteX15262" fmla="*/ 7028845 w 8191242"/>
              <a:gd name="connsiteY15262" fmla="*/ 1840534 h 5359243"/>
              <a:gd name="connsiteX15263" fmla="*/ 7036907 w 8191242"/>
              <a:gd name="connsiteY15263" fmla="*/ 1872743 h 5359243"/>
              <a:gd name="connsiteX15264" fmla="*/ 7028845 w 8191242"/>
              <a:gd name="connsiteY15264" fmla="*/ 1888847 h 5359243"/>
              <a:gd name="connsiteX15265" fmla="*/ 7002763 w 8191242"/>
              <a:gd name="connsiteY15265" fmla="*/ 1845818 h 5359243"/>
              <a:gd name="connsiteX15266" fmla="*/ 7003528 w 8191242"/>
              <a:gd name="connsiteY15266" fmla="*/ 1840418 h 5359243"/>
              <a:gd name="connsiteX15267" fmla="*/ 7004652 w 8191242"/>
              <a:gd name="connsiteY15267" fmla="*/ 1840534 h 5359243"/>
              <a:gd name="connsiteX15268" fmla="*/ 7004652 w 8191242"/>
              <a:gd name="connsiteY15268" fmla="*/ 1832482 h 5359243"/>
              <a:gd name="connsiteX15269" fmla="*/ 7003528 w 8191242"/>
              <a:gd name="connsiteY15269" fmla="*/ 1840418 h 5359243"/>
              <a:gd name="connsiteX15270" fmla="*/ 7000998 w 8191242"/>
              <a:gd name="connsiteY15270" fmla="*/ 1840158 h 5359243"/>
              <a:gd name="connsiteX15271" fmla="*/ 6988524 w 8191242"/>
              <a:gd name="connsiteY15271" fmla="*/ 1816381 h 5359243"/>
              <a:gd name="connsiteX15272" fmla="*/ 7012717 w 8191242"/>
              <a:gd name="connsiteY15272" fmla="*/ 1872743 h 5359243"/>
              <a:gd name="connsiteX15273" fmla="*/ 7012717 w 8191242"/>
              <a:gd name="connsiteY15273" fmla="*/ 1913003 h 5359243"/>
              <a:gd name="connsiteX15274" fmla="*/ 7004652 w 8191242"/>
              <a:gd name="connsiteY15274" fmla="*/ 1896899 h 5359243"/>
              <a:gd name="connsiteX15275" fmla="*/ 7004652 w 8191242"/>
              <a:gd name="connsiteY15275" fmla="*/ 1904951 h 5359243"/>
              <a:gd name="connsiteX15276" fmla="*/ 7004652 w 8191242"/>
              <a:gd name="connsiteY15276" fmla="*/ 1880795 h 5359243"/>
              <a:gd name="connsiteX15277" fmla="*/ 6996588 w 8191242"/>
              <a:gd name="connsiteY15277" fmla="*/ 1856638 h 5359243"/>
              <a:gd name="connsiteX15278" fmla="*/ 6980460 w 8191242"/>
              <a:gd name="connsiteY15278" fmla="*/ 1864691 h 5359243"/>
              <a:gd name="connsiteX15279" fmla="*/ 6988524 w 8191242"/>
              <a:gd name="connsiteY15279" fmla="*/ 1896899 h 5359243"/>
              <a:gd name="connsiteX15280" fmla="*/ 6972395 w 8191242"/>
              <a:gd name="connsiteY15280" fmla="*/ 1880795 h 5359243"/>
              <a:gd name="connsiteX15281" fmla="*/ 6980460 w 8191242"/>
              <a:gd name="connsiteY15281" fmla="*/ 1904951 h 5359243"/>
              <a:gd name="connsiteX15282" fmla="*/ 6964331 w 8191242"/>
              <a:gd name="connsiteY15282" fmla="*/ 1888847 h 5359243"/>
              <a:gd name="connsiteX15283" fmla="*/ 6996588 w 8191242"/>
              <a:gd name="connsiteY15283" fmla="*/ 1904951 h 5359243"/>
              <a:gd name="connsiteX15284" fmla="*/ 7004652 w 8191242"/>
              <a:gd name="connsiteY15284" fmla="*/ 1921056 h 5359243"/>
              <a:gd name="connsiteX15285" fmla="*/ 7012717 w 8191242"/>
              <a:gd name="connsiteY15285" fmla="*/ 1921056 h 5359243"/>
              <a:gd name="connsiteX15286" fmla="*/ 6996588 w 8191242"/>
              <a:gd name="connsiteY15286" fmla="*/ 1937160 h 5359243"/>
              <a:gd name="connsiteX15287" fmla="*/ 7012717 w 8191242"/>
              <a:gd name="connsiteY15287" fmla="*/ 1953262 h 5359243"/>
              <a:gd name="connsiteX15288" fmla="*/ 6988524 w 8191242"/>
              <a:gd name="connsiteY15288" fmla="*/ 1969366 h 5359243"/>
              <a:gd name="connsiteX15289" fmla="*/ 7004652 w 8191242"/>
              <a:gd name="connsiteY15289" fmla="*/ 1953262 h 5359243"/>
              <a:gd name="connsiteX15290" fmla="*/ 7004652 w 8191242"/>
              <a:gd name="connsiteY15290" fmla="*/ 1929107 h 5359243"/>
              <a:gd name="connsiteX15291" fmla="*/ 6964331 w 8191242"/>
              <a:gd name="connsiteY15291" fmla="*/ 1904951 h 5359243"/>
              <a:gd name="connsiteX15292" fmla="*/ 6964331 w 8191242"/>
              <a:gd name="connsiteY15292" fmla="*/ 1937160 h 5359243"/>
              <a:gd name="connsiteX15293" fmla="*/ 6940138 w 8191242"/>
              <a:gd name="connsiteY15293" fmla="*/ 1937160 h 5359243"/>
              <a:gd name="connsiteX15294" fmla="*/ 6940138 w 8191242"/>
              <a:gd name="connsiteY15294" fmla="*/ 1896899 h 5359243"/>
              <a:gd name="connsiteX15295" fmla="*/ 6932074 w 8191242"/>
              <a:gd name="connsiteY15295" fmla="*/ 1921056 h 5359243"/>
              <a:gd name="connsiteX15296" fmla="*/ 6907881 w 8191242"/>
              <a:gd name="connsiteY15296" fmla="*/ 1864691 h 5359243"/>
              <a:gd name="connsiteX15297" fmla="*/ 6883688 w 8191242"/>
              <a:gd name="connsiteY15297" fmla="*/ 1872743 h 5359243"/>
              <a:gd name="connsiteX15298" fmla="*/ 6875626 w 8191242"/>
              <a:gd name="connsiteY15298" fmla="*/ 1904951 h 5359243"/>
              <a:gd name="connsiteX15299" fmla="*/ 6883688 w 8191242"/>
              <a:gd name="connsiteY15299" fmla="*/ 1880795 h 5359243"/>
              <a:gd name="connsiteX15300" fmla="*/ 6859498 w 8191242"/>
              <a:gd name="connsiteY15300" fmla="*/ 1896899 h 5359243"/>
              <a:gd name="connsiteX15301" fmla="*/ 6859498 w 8191242"/>
              <a:gd name="connsiteY15301" fmla="*/ 1937160 h 5359243"/>
              <a:gd name="connsiteX15302" fmla="*/ 6873543 w 8191242"/>
              <a:gd name="connsiteY15302" fmla="*/ 1960535 h 5359243"/>
              <a:gd name="connsiteX15303" fmla="*/ 6867562 w 8191242"/>
              <a:gd name="connsiteY15303" fmla="*/ 1958296 h 5359243"/>
              <a:gd name="connsiteX15304" fmla="*/ 6859498 w 8191242"/>
              <a:gd name="connsiteY15304" fmla="*/ 1961313 h 5359243"/>
              <a:gd name="connsiteX15305" fmla="*/ 6861871 w 8191242"/>
              <a:gd name="connsiteY15305" fmla="*/ 1973888 h 5359243"/>
              <a:gd name="connsiteX15306" fmla="*/ 6854960 w 8191242"/>
              <a:gd name="connsiteY15306" fmla="*/ 1946594 h 5359243"/>
              <a:gd name="connsiteX15307" fmla="*/ 6843369 w 8191242"/>
              <a:gd name="connsiteY15307" fmla="*/ 1921056 h 5359243"/>
              <a:gd name="connsiteX15308" fmla="*/ 6851433 w 8191242"/>
              <a:gd name="connsiteY15308" fmla="*/ 1953262 h 5359243"/>
              <a:gd name="connsiteX15309" fmla="*/ 6803048 w 8191242"/>
              <a:gd name="connsiteY15309" fmla="*/ 1929107 h 5359243"/>
              <a:gd name="connsiteX15310" fmla="*/ 6819176 w 8191242"/>
              <a:gd name="connsiteY15310" fmla="*/ 1953262 h 5359243"/>
              <a:gd name="connsiteX15311" fmla="*/ 6827240 w 8191242"/>
              <a:gd name="connsiteY15311" fmla="*/ 1945212 h 5359243"/>
              <a:gd name="connsiteX15312" fmla="*/ 6819176 w 8191242"/>
              <a:gd name="connsiteY15312" fmla="*/ 1969366 h 5359243"/>
              <a:gd name="connsiteX15313" fmla="*/ 6786919 w 8191242"/>
              <a:gd name="connsiteY15313" fmla="*/ 1913003 h 5359243"/>
              <a:gd name="connsiteX15314" fmla="*/ 6794983 w 8191242"/>
              <a:gd name="connsiteY15314" fmla="*/ 1969366 h 5359243"/>
              <a:gd name="connsiteX15315" fmla="*/ 6803048 w 8191242"/>
              <a:gd name="connsiteY15315" fmla="*/ 1953262 h 5359243"/>
              <a:gd name="connsiteX15316" fmla="*/ 6803048 w 8191242"/>
              <a:gd name="connsiteY15316" fmla="*/ 2001574 h 5359243"/>
              <a:gd name="connsiteX15317" fmla="*/ 6827240 w 8191242"/>
              <a:gd name="connsiteY15317" fmla="*/ 2025731 h 5359243"/>
              <a:gd name="connsiteX15318" fmla="*/ 6833015 w 8191242"/>
              <a:gd name="connsiteY15318" fmla="*/ 2014199 h 5359243"/>
              <a:gd name="connsiteX15319" fmla="*/ 6834549 w 8191242"/>
              <a:gd name="connsiteY15319" fmla="*/ 2017552 h 5359243"/>
              <a:gd name="connsiteX15320" fmla="*/ 6859498 w 8191242"/>
              <a:gd name="connsiteY15320" fmla="*/ 2082095 h 5359243"/>
              <a:gd name="connsiteX15321" fmla="*/ 6849416 w 8191242"/>
              <a:gd name="connsiteY15321" fmla="*/ 2071023 h 5359243"/>
              <a:gd name="connsiteX15322" fmla="*/ 6849603 w 8191242"/>
              <a:gd name="connsiteY15322" fmla="*/ 2072804 h 5359243"/>
              <a:gd name="connsiteX15323" fmla="*/ 6823208 w 8191242"/>
              <a:gd name="connsiteY15323" fmla="*/ 2054919 h 5359243"/>
              <a:gd name="connsiteX15324" fmla="*/ 6794983 w 8191242"/>
              <a:gd name="connsiteY15324" fmla="*/ 2041835 h 5359243"/>
              <a:gd name="connsiteX15325" fmla="*/ 6811112 w 8191242"/>
              <a:gd name="connsiteY15325" fmla="*/ 2090145 h 5359243"/>
              <a:gd name="connsiteX15326" fmla="*/ 6786919 w 8191242"/>
              <a:gd name="connsiteY15326" fmla="*/ 2065991 h 5359243"/>
              <a:gd name="connsiteX15327" fmla="*/ 6785912 w 8191242"/>
              <a:gd name="connsiteY15327" fmla="*/ 2049887 h 5359243"/>
              <a:gd name="connsiteX15328" fmla="*/ 6778855 w 8191242"/>
              <a:gd name="connsiteY15328" fmla="*/ 2033782 h 5359243"/>
              <a:gd name="connsiteX15329" fmla="*/ 6827240 w 8191242"/>
              <a:gd name="connsiteY15329" fmla="*/ 2041835 h 5359243"/>
              <a:gd name="connsiteX15330" fmla="*/ 6811112 w 8191242"/>
              <a:gd name="connsiteY15330" fmla="*/ 2017678 h 5359243"/>
              <a:gd name="connsiteX15331" fmla="*/ 6786919 w 8191242"/>
              <a:gd name="connsiteY15331" fmla="*/ 1977418 h 5359243"/>
              <a:gd name="connsiteX15332" fmla="*/ 6770790 w 8191242"/>
              <a:gd name="connsiteY15332" fmla="*/ 1913003 h 5359243"/>
              <a:gd name="connsiteX15333" fmla="*/ 6762725 w 8191242"/>
              <a:gd name="connsiteY15333" fmla="*/ 1904951 h 5359243"/>
              <a:gd name="connsiteX15334" fmla="*/ 6754661 w 8191242"/>
              <a:gd name="connsiteY15334" fmla="*/ 1921056 h 5359243"/>
              <a:gd name="connsiteX15335" fmla="*/ 6770790 w 8191242"/>
              <a:gd name="connsiteY15335" fmla="*/ 1945212 h 5359243"/>
              <a:gd name="connsiteX15336" fmla="*/ 6746597 w 8191242"/>
              <a:gd name="connsiteY15336" fmla="*/ 1937160 h 5359243"/>
              <a:gd name="connsiteX15337" fmla="*/ 6746597 w 8191242"/>
              <a:gd name="connsiteY15337" fmla="*/ 1945212 h 5359243"/>
              <a:gd name="connsiteX15338" fmla="*/ 6762725 w 8191242"/>
              <a:gd name="connsiteY15338" fmla="*/ 1953262 h 5359243"/>
              <a:gd name="connsiteX15339" fmla="*/ 6738532 w 8191242"/>
              <a:gd name="connsiteY15339" fmla="*/ 1945212 h 5359243"/>
              <a:gd name="connsiteX15340" fmla="*/ 6746597 w 8191242"/>
              <a:gd name="connsiteY15340" fmla="*/ 2001574 h 5359243"/>
              <a:gd name="connsiteX15341" fmla="*/ 6738532 w 8191242"/>
              <a:gd name="connsiteY15341" fmla="*/ 2017678 h 5359243"/>
              <a:gd name="connsiteX15342" fmla="*/ 6730468 w 8191242"/>
              <a:gd name="connsiteY15342" fmla="*/ 2001574 h 5359243"/>
              <a:gd name="connsiteX15343" fmla="*/ 6730468 w 8191242"/>
              <a:gd name="connsiteY15343" fmla="*/ 2017678 h 5359243"/>
              <a:gd name="connsiteX15344" fmla="*/ 6722404 w 8191242"/>
              <a:gd name="connsiteY15344" fmla="*/ 1993522 h 5359243"/>
              <a:gd name="connsiteX15345" fmla="*/ 6722404 w 8191242"/>
              <a:gd name="connsiteY15345" fmla="*/ 2017678 h 5359243"/>
              <a:gd name="connsiteX15346" fmla="*/ 6698213 w 8191242"/>
              <a:gd name="connsiteY15346" fmla="*/ 1969366 h 5359243"/>
              <a:gd name="connsiteX15347" fmla="*/ 6714342 w 8191242"/>
              <a:gd name="connsiteY15347" fmla="*/ 1937160 h 5359243"/>
              <a:gd name="connsiteX15348" fmla="*/ 6722404 w 8191242"/>
              <a:gd name="connsiteY15348" fmla="*/ 1985470 h 5359243"/>
              <a:gd name="connsiteX15349" fmla="*/ 6722404 w 8191242"/>
              <a:gd name="connsiteY15349" fmla="*/ 1977418 h 5359243"/>
              <a:gd name="connsiteX15350" fmla="*/ 6730468 w 8191242"/>
              <a:gd name="connsiteY15350" fmla="*/ 1985470 h 5359243"/>
              <a:gd name="connsiteX15351" fmla="*/ 6706278 w 8191242"/>
              <a:gd name="connsiteY15351" fmla="*/ 1921056 h 5359243"/>
              <a:gd name="connsiteX15352" fmla="*/ 6674021 w 8191242"/>
              <a:gd name="connsiteY15352" fmla="*/ 1985470 h 5359243"/>
              <a:gd name="connsiteX15353" fmla="*/ 6706278 w 8191242"/>
              <a:gd name="connsiteY15353" fmla="*/ 2049887 h 5359243"/>
              <a:gd name="connsiteX15354" fmla="*/ 6690149 w 8191242"/>
              <a:gd name="connsiteY15354" fmla="*/ 2090145 h 5359243"/>
              <a:gd name="connsiteX15355" fmla="*/ 6674021 w 8191242"/>
              <a:gd name="connsiteY15355" fmla="*/ 2074043 h 5359243"/>
              <a:gd name="connsiteX15356" fmla="*/ 6678053 w 8191242"/>
              <a:gd name="connsiteY15356" fmla="*/ 2101217 h 5359243"/>
              <a:gd name="connsiteX15357" fmla="*/ 6678989 w 8191242"/>
              <a:gd name="connsiteY15357" fmla="*/ 2106134 h 5359243"/>
              <a:gd name="connsiteX15358" fmla="*/ 6684112 w 8191242"/>
              <a:gd name="connsiteY15358" fmla="*/ 2108205 h 5359243"/>
              <a:gd name="connsiteX15359" fmla="*/ 6684112 w 8191242"/>
              <a:gd name="connsiteY15359" fmla="*/ 2121488 h 5359243"/>
              <a:gd name="connsiteX15360" fmla="*/ 6689139 w 8191242"/>
              <a:gd name="connsiteY15360" fmla="*/ 2119334 h 5359243"/>
              <a:gd name="connsiteX15361" fmla="*/ 6690149 w 8191242"/>
              <a:gd name="connsiteY15361" fmla="*/ 2122353 h 5359243"/>
              <a:gd name="connsiteX15362" fmla="*/ 6695189 w 8191242"/>
              <a:gd name="connsiteY15362" fmla="*/ 2102224 h 5359243"/>
              <a:gd name="connsiteX15363" fmla="*/ 6703087 w 8191242"/>
              <a:gd name="connsiteY15363" fmla="*/ 2087886 h 5359243"/>
              <a:gd name="connsiteX15364" fmla="*/ 6707958 w 8191242"/>
              <a:gd name="connsiteY15364" fmla="*/ 2109774 h 5359243"/>
              <a:gd name="connsiteX15365" fmla="*/ 6708293 w 8191242"/>
              <a:gd name="connsiteY15365" fmla="*/ 2115308 h 5359243"/>
              <a:gd name="connsiteX15366" fmla="*/ 6698213 w 8191242"/>
              <a:gd name="connsiteY15366" fmla="*/ 2130406 h 5359243"/>
              <a:gd name="connsiteX15367" fmla="*/ 6705396 w 8191242"/>
              <a:gd name="connsiteY15367" fmla="*/ 2138709 h 5359243"/>
              <a:gd name="connsiteX15368" fmla="*/ 6707681 w 8191242"/>
              <a:gd name="connsiteY15368" fmla="*/ 2139796 h 5359243"/>
              <a:gd name="connsiteX15369" fmla="*/ 6710837 w 8191242"/>
              <a:gd name="connsiteY15369" fmla="*/ 2139386 h 5359243"/>
              <a:gd name="connsiteX15370" fmla="*/ 6709217 w 8191242"/>
              <a:gd name="connsiteY15370" fmla="*/ 2140526 h 5359243"/>
              <a:gd name="connsiteX15371" fmla="*/ 6713333 w 8191242"/>
              <a:gd name="connsiteY15371" fmla="*/ 2142484 h 5359243"/>
              <a:gd name="connsiteX15372" fmla="*/ 6722404 w 8191242"/>
              <a:gd name="connsiteY15372" fmla="*/ 2154562 h 5359243"/>
              <a:gd name="connsiteX15373" fmla="*/ 6714342 w 8191242"/>
              <a:gd name="connsiteY15373" fmla="*/ 2138457 h 5359243"/>
              <a:gd name="connsiteX15374" fmla="*/ 6707958 w 8191242"/>
              <a:gd name="connsiteY15374" fmla="*/ 2109774 h 5359243"/>
              <a:gd name="connsiteX15375" fmla="*/ 6706278 w 8191242"/>
              <a:gd name="connsiteY15375" fmla="*/ 2082095 h 5359243"/>
              <a:gd name="connsiteX15376" fmla="*/ 6703087 w 8191242"/>
              <a:gd name="connsiteY15376" fmla="*/ 2087886 h 5359243"/>
              <a:gd name="connsiteX15377" fmla="*/ 6698213 w 8191242"/>
              <a:gd name="connsiteY15377" fmla="*/ 2065991 h 5359243"/>
              <a:gd name="connsiteX15378" fmla="*/ 6738532 w 8191242"/>
              <a:gd name="connsiteY15378" fmla="*/ 2138457 h 5359243"/>
              <a:gd name="connsiteX15379" fmla="*/ 6746597 w 8191242"/>
              <a:gd name="connsiteY15379" fmla="*/ 2154562 h 5359243"/>
              <a:gd name="connsiteX15380" fmla="*/ 6747605 w 8191242"/>
              <a:gd name="connsiteY15380" fmla="*/ 2131412 h 5359243"/>
              <a:gd name="connsiteX15381" fmla="*/ 6746764 w 8191242"/>
              <a:gd name="connsiteY15381" fmla="*/ 2130289 h 5359243"/>
              <a:gd name="connsiteX15382" fmla="*/ 6756173 w 8191242"/>
              <a:gd name="connsiteY15382" fmla="*/ 2123738 h 5359243"/>
              <a:gd name="connsiteX15383" fmla="*/ 6778855 w 8191242"/>
              <a:gd name="connsiteY15383" fmla="*/ 2138457 h 5359243"/>
              <a:gd name="connsiteX15384" fmla="*/ 6786919 w 8191242"/>
              <a:gd name="connsiteY15384" fmla="*/ 2130406 h 5359243"/>
              <a:gd name="connsiteX15385" fmla="*/ 6770790 w 8191242"/>
              <a:gd name="connsiteY15385" fmla="*/ 2106248 h 5359243"/>
              <a:gd name="connsiteX15386" fmla="*/ 6778855 w 8191242"/>
              <a:gd name="connsiteY15386" fmla="*/ 2106248 h 5359243"/>
              <a:gd name="connsiteX15387" fmla="*/ 6794983 w 8191242"/>
              <a:gd name="connsiteY15387" fmla="*/ 2138457 h 5359243"/>
              <a:gd name="connsiteX15388" fmla="*/ 6811112 w 8191242"/>
              <a:gd name="connsiteY15388" fmla="*/ 2194822 h 5359243"/>
              <a:gd name="connsiteX15389" fmla="*/ 6803048 w 8191242"/>
              <a:gd name="connsiteY15389" fmla="*/ 2178718 h 5359243"/>
              <a:gd name="connsiteX15390" fmla="*/ 6803048 w 8191242"/>
              <a:gd name="connsiteY15390" fmla="*/ 2202875 h 5359243"/>
              <a:gd name="connsiteX15391" fmla="*/ 6778855 w 8191242"/>
              <a:gd name="connsiteY15391" fmla="*/ 2146510 h 5359243"/>
              <a:gd name="connsiteX15392" fmla="*/ 6770790 w 8191242"/>
              <a:gd name="connsiteY15392" fmla="*/ 2162614 h 5359243"/>
              <a:gd name="connsiteX15393" fmla="*/ 6762725 w 8191242"/>
              <a:gd name="connsiteY15393" fmla="*/ 2138457 h 5359243"/>
              <a:gd name="connsiteX15394" fmla="*/ 6754661 w 8191242"/>
              <a:gd name="connsiteY15394" fmla="*/ 2162614 h 5359243"/>
              <a:gd name="connsiteX15395" fmla="*/ 6746597 w 8191242"/>
              <a:gd name="connsiteY15395" fmla="*/ 2178718 h 5359243"/>
              <a:gd name="connsiteX15396" fmla="*/ 6770790 w 8191242"/>
              <a:gd name="connsiteY15396" fmla="*/ 2210926 h 5359243"/>
              <a:gd name="connsiteX15397" fmla="*/ 6738532 w 8191242"/>
              <a:gd name="connsiteY15397" fmla="*/ 2178718 h 5359243"/>
              <a:gd name="connsiteX15398" fmla="*/ 6714342 w 8191242"/>
              <a:gd name="connsiteY15398" fmla="*/ 2162614 h 5359243"/>
              <a:gd name="connsiteX15399" fmla="*/ 6714342 w 8191242"/>
              <a:gd name="connsiteY15399" fmla="*/ 2194822 h 5359243"/>
              <a:gd name="connsiteX15400" fmla="*/ 6730468 w 8191242"/>
              <a:gd name="connsiteY15400" fmla="*/ 2202875 h 5359243"/>
              <a:gd name="connsiteX15401" fmla="*/ 6729498 w 8191242"/>
              <a:gd name="connsiteY15401" fmla="*/ 2219371 h 5359243"/>
              <a:gd name="connsiteX15402" fmla="*/ 6722404 w 8191242"/>
              <a:gd name="connsiteY15402" fmla="*/ 2218976 h 5359243"/>
              <a:gd name="connsiteX15403" fmla="*/ 6729461 w 8191242"/>
              <a:gd name="connsiteY15403" fmla="*/ 2219984 h 5359243"/>
              <a:gd name="connsiteX15404" fmla="*/ 6729498 w 8191242"/>
              <a:gd name="connsiteY15404" fmla="*/ 2219371 h 5359243"/>
              <a:gd name="connsiteX15405" fmla="*/ 6740550 w 8191242"/>
              <a:gd name="connsiteY15405" fmla="*/ 2219984 h 5359243"/>
              <a:gd name="connsiteX15406" fmla="*/ 6770790 w 8191242"/>
              <a:gd name="connsiteY15406" fmla="*/ 2227029 h 5359243"/>
              <a:gd name="connsiteX15407" fmla="*/ 6782256 w 8191242"/>
              <a:gd name="connsiteY15407" fmla="*/ 2247788 h 5359243"/>
              <a:gd name="connsiteX15408" fmla="*/ 6784652 w 8191242"/>
              <a:gd name="connsiteY15408" fmla="*/ 2257313 h 5359243"/>
              <a:gd name="connsiteX15409" fmla="*/ 6802521 w 8191242"/>
              <a:gd name="connsiteY15409" fmla="*/ 2254042 h 5359243"/>
              <a:gd name="connsiteX15410" fmla="*/ 6789385 w 8191242"/>
              <a:gd name="connsiteY15410" fmla="*/ 2232205 h 5359243"/>
              <a:gd name="connsiteX15411" fmla="*/ 6789787 w 8191242"/>
              <a:gd name="connsiteY15411" fmla="*/ 2231690 h 5359243"/>
              <a:gd name="connsiteX15412" fmla="*/ 6788629 w 8191242"/>
              <a:gd name="connsiteY15412" fmla="*/ 2230947 h 5359243"/>
              <a:gd name="connsiteX15413" fmla="*/ 6786675 w 8191242"/>
              <a:gd name="connsiteY15413" fmla="*/ 2227697 h 5359243"/>
              <a:gd name="connsiteX15414" fmla="*/ 6785507 w 8191242"/>
              <a:gd name="connsiteY15414" fmla="*/ 2228945 h 5359243"/>
              <a:gd name="connsiteX15415" fmla="*/ 6788629 w 8191242"/>
              <a:gd name="connsiteY15415" fmla="*/ 2230947 h 5359243"/>
              <a:gd name="connsiteX15416" fmla="*/ 6789385 w 8191242"/>
              <a:gd name="connsiteY15416" fmla="*/ 2232205 h 5359243"/>
              <a:gd name="connsiteX15417" fmla="*/ 6786675 w 8191242"/>
              <a:gd name="connsiteY15417" fmla="*/ 2235683 h 5359243"/>
              <a:gd name="connsiteX15418" fmla="*/ 6778377 w 8191242"/>
              <a:gd name="connsiteY15418" fmla="*/ 2227697 h 5359243"/>
              <a:gd name="connsiteX15419" fmla="*/ 6770077 w 8191242"/>
              <a:gd name="connsiteY15419" fmla="*/ 2219710 h 5359243"/>
              <a:gd name="connsiteX15420" fmla="*/ 6811570 w 8191242"/>
              <a:gd name="connsiteY15420" fmla="*/ 2203735 h 5359243"/>
              <a:gd name="connsiteX15421" fmla="*/ 6811570 w 8191242"/>
              <a:gd name="connsiteY15421" fmla="*/ 2219710 h 5359243"/>
              <a:gd name="connsiteX15422" fmla="*/ 6803272 w 8191242"/>
              <a:gd name="connsiteY15422" fmla="*/ 2243672 h 5359243"/>
              <a:gd name="connsiteX15423" fmla="*/ 6812865 w 8191242"/>
              <a:gd name="connsiteY15423" fmla="*/ 2247289 h 5359243"/>
              <a:gd name="connsiteX15424" fmla="*/ 6814545 w 8191242"/>
              <a:gd name="connsiteY15424" fmla="*/ 2251841 h 5359243"/>
              <a:gd name="connsiteX15425" fmla="*/ 6815392 w 8191242"/>
              <a:gd name="connsiteY15425" fmla="*/ 2251686 h 5359243"/>
              <a:gd name="connsiteX15426" fmla="*/ 6815027 w 8191242"/>
              <a:gd name="connsiteY15426" fmla="*/ 2253147 h 5359243"/>
              <a:gd name="connsiteX15427" fmla="*/ 6817792 w 8191242"/>
              <a:gd name="connsiteY15427" fmla="*/ 2260642 h 5359243"/>
              <a:gd name="connsiteX15428" fmla="*/ 6819866 w 8191242"/>
              <a:gd name="connsiteY15428" fmla="*/ 2259644 h 5359243"/>
              <a:gd name="connsiteX15429" fmla="*/ 6819866 w 8191242"/>
              <a:gd name="connsiteY15429" fmla="*/ 2315553 h 5359243"/>
              <a:gd name="connsiteX15430" fmla="*/ 6812348 w 8191242"/>
              <a:gd name="connsiteY15430" fmla="*/ 2292840 h 5359243"/>
              <a:gd name="connsiteX15431" fmla="*/ 6810732 w 8191242"/>
              <a:gd name="connsiteY15431" fmla="*/ 2277440 h 5359243"/>
              <a:gd name="connsiteX15432" fmla="*/ 6803280 w 8191242"/>
              <a:gd name="connsiteY15432" fmla="*/ 2279922 h 5359243"/>
              <a:gd name="connsiteX15433" fmla="*/ 6791168 w 8191242"/>
              <a:gd name="connsiteY15433" fmla="*/ 2283956 h 5359243"/>
              <a:gd name="connsiteX15434" fmla="*/ 6790159 w 8191242"/>
              <a:gd name="connsiteY15434" fmla="*/ 2278914 h 5359243"/>
              <a:gd name="connsiteX15435" fmla="*/ 6789977 w 8191242"/>
              <a:gd name="connsiteY15435" fmla="*/ 2278629 h 5359243"/>
              <a:gd name="connsiteX15436" fmla="*/ 6791187 w 8191242"/>
              <a:gd name="connsiteY15436" fmla="*/ 2288126 h 5359243"/>
              <a:gd name="connsiteX15437" fmla="*/ 6786115 w 8191242"/>
              <a:gd name="connsiteY15437" fmla="*/ 2278219 h 5359243"/>
              <a:gd name="connsiteX15438" fmla="*/ 6783491 w 8191242"/>
              <a:gd name="connsiteY15438" fmla="*/ 2268446 h 5359243"/>
              <a:gd name="connsiteX15439" fmla="*/ 6783091 w 8191242"/>
              <a:gd name="connsiteY15439" fmla="*/ 2267820 h 5359243"/>
              <a:gd name="connsiteX15440" fmla="*/ 6783091 w 8191242"/>
              <a:gd name="connsiteY15440" fmla="*/ 2292022 h 5359243"/>
              <a:gd name="connsiteX15441" fmla="*/ 6777493 w 8191242"/>
              <a:gd name="connsiteY15441" fmla="*/ 2289040 h 5359243"/>
              <a:gd name="connsiteX15442" fmla="*/ 6770790 w 8191242"/>
              <a:gd name="connsiteY15442" fmla="*/ 2291445 h 5359243"/>
              <a:gd name="connsiteX15443" fmla="*/ 6770297 w 8191242"/>
              <a:gd name="connsiteY15443" fmla="*/ 2285206 h 5359243"/>
              <a:gd name="connsiteX15444" fmla="*/ 6767951 w 8191242"/>
              <a:gd name="connsiteY15444" fmla="*/ 2283956 h 5359243"/>
              <a:gd name="connsiteX15445" fmla="*/ 6761517 w 8191242"/>
              <a:gd name="connsiteY15445" fmla="*/ 2287485 h 5359243"/>
              <a:gd name="connsiteX15446" fmla="*/ 6759502 w 8191242"/>
              <a:gd name="connsiteY15446" fmla="*/ 2297069 h 5359243"/>
              <a:gd name="connsiteX15447" fmla="*/ 6761365 w 8191242"/>
              <a:gd name="connsiteY15447" fmla="*/ 2298871 h 5359243"/>
              <a:gd name="connsiteX15448" fmla="*/ 6762176 w 8191242"/>
              <a:gd name="connsiteY15448" fmla="*/ 2308756 h 5359243"/>
              <a:gd name="connsiteX15449" fmla="*/ 6758460 w 8191242"/>
              <a:gd name="connsiteY15449" fmla="*/ 2300707 h 5359243"/>
              <a:gd name="connsiteX15450" fmla="*/ 6758181 w 8191242"/>
              <a:gd name="connsiteY15450" fmla="*/ 2300100 h 5359243"/>
              <a:gd name="connsiteX15451" fmla="*/ 6720881 w 8191242"/>
              <a:gd name="connsiteY15451" fmla="*/ 2300587 h 5359243"/>
              <a:gd name="connsiteX15452" fmla="*/ 6721271 w 8191242"/>
              <a:gd name="connsiteY15452" fmla="*/ 2301133 h 5359243"/>
              <a:gd name="connsiteX15453" fmla="*/ 6722404 w 8191242"/>
              <a:gd name="connsiteY15453" fmla="*/ 2331706 h 5359243"/>
              <a:gd name="connsiteX15454" fmla="*/ 6705269 w 8191242"/>
              <a:gd name="connsiteY15454" fmla="*/ 2307550 h 5359243"/>
              <a:gd name="connsiteX15455" fmla="*/ 6703031 w 8191242"/>
              <a:gd name="connsiteY15455" fmla="*/ 2301418 h 5359243"/>
              <a:gd name="connsiteX15456" fmla="*/ 6686543 w 8191242"/>
              <a:gd name="connsiteY15456" fmla="*/ 2302947 h 5359243"/>
              <a:gd name="connsiteX15457" fmla="*/ 6691339 w 8191242"/>
              <a:gd name="connsiteY15457" fmla="*/ 2310387 h 5359243"/>
              <a:gd name="connsiteX15458" fmla="*/ 6691339 w 8191242"/>
              <a:gd name="connsiteY15458" fmla="*/ 2315550 h 5359243"/>
              <a:gd name="connsiteX15459" fmla="*/ 6682303 w 8191242"/>
              <a:gd name="connsiteY15459" fmla="*/ 2306838 h 5359243"/>
              <a:gd name="connsiteX15460" fmla="*/ 6681792 w 8191242"/>
              <a:gd name="connsiteY15460" fmla="*/ 2303387 h 5359243"/>
              <a:gd name="connsiteX15461" fmla="*/ 6662970 w 8191242"/>
              <a:gd name="connsiteY15461" fmla="*/ 2305133 h 5359243"/>
              <a:gd name="connsiteX15462" fmla="*/ 6659718 w 8191242"/>
              <a:gd name="connsiteY15462" fmla="*/ 2305979 h 5359243"/>
              <a:gd name="connsiteX15463" fmla="*/ 6664557 w 8191242"/>
              <a:gd name="connsiteY15463" fmla="*/ 2320755 h 5359243"/>
              <a:gd name="connsiteX15464" fmla="*/ 6665525 w 8191242"/>
              <a:gd name="connsiteY15464" fmla="*/ 2334913 h 5359243"/>
              <a:gd name="connsiteX15465" fmla="*/ 6656811 w 8191242"/>
              <a:gd name="connsiteY15465" fmla="*/ 2320755 h 5359243"/>
              <a:gd name="connsiteX15466" fmla="*/ 6648492 w 8191242"/>
              <a:gd name="connsiteY15466" fmla="*/ 2308898 h 5359243"/>
              <a:gd name="connsiteX15467" fmla="*/ 6616917 w 8191242"/>
              <a:gd name="connsiteY15467" fmla="*/ 2317108 h 5359243"/>
              <a:gd name="connsiteX15468" fmla="*/ 6577296 w 8191242"/>
              <a:gd name="connsiteY15468" fmla="*/ 2338211 h 5359243"/>
              <a:gd name="connsiteX15469" fmla="*/ 6579225 w 8191242"/>
              <a:gd name="connsiteY15469" fmla="*/ 2341763 h 5359243"/>
              <a:gd name="connsiteX15470" fmla="*/ 6576870 w 8191242"/>
              <a:gd name="connsiteY15470" fmla="*/ 2349752 h 5359243"/>
              <a:gd name="connsiteX15471" fmla="*/ 6581208 w 8191242"/>
              <a:gd name="connsiteY15471" fmla="*/ 2356564 h 5359243"/>
              <a:gd name="connsiteX15472" fmla="*/ 6535785 w 8191242"/>
              <a:gd name="connsiteY15472" fmla="*/ 2368663 h 5359243"/>
              <a:gd name="connsiteX15473" fmla="*/ 6528687 w 8191242"/>
              <a:gd name="connsiteY15473" fmla="*/ 2370240 h 5359243"/>
              <a:gd name="connsiteX15474" fmla="*/ 6529990 w 8191242"/>
              <a:gd name="connsiteY15474" fmla="*/ 2373640 h 5359243"/>
              <a:gd name="connsiteX15475" fmla="*/ 6525132 w 8191242"/>
              <a:gd name="connsiteY15475" fmla="*/ 2371028 h 5359243"/>
              <a:gd name="connsiteX15476" fmla="*/ 6518750 w 8191242"/>
              <a:gd name="connsiteY15476" fmla="*/ 2372445 h 5359243"/>
              <a:gd name="connsiteX15477" fmla="*/ 6514022 w 8191242"/>
              <a:gd name="connsiteY15477" fmla="*/ 2376295 h 5359243"/>
              <a:gd name="connsiteX15478" fmla="*/ 6520033 w 8191242"/>
              <a:gd name="connsiteY15478" fmla="*/ 2393827 h 5359243"/>
              <a:gd name="connsiteX15479" fmla="*/ 6513532 w 8191242"/>
              <a:gd name="connsiteY15479" fmla="*/ 2406646 h 5359243"/>
              <a:gd name="connsiteX15480" fmla="*/ 6513532 w 8191242"/>
              <a:gd name="connsiteY15480" fmla="*/ 2390420 h 5359243"/>
              <a:gd name="connsiteX15481" fmla="*/ 6502710 w 8191242"/>
              <a:gd name="connsiteY15481" fmla="*/ 2381688 h 5359243"/>
              <a:gd name="connsiteX15482" fmla="*/ 6498718 w 8191242"/>
              <a:gd name="connsiteY15482" fmla="*/ 2382321 h 5359243"/>
              <a:gd name="connsiteX15483" fmla="*/ 6498948 w 8191242"/>
              <a:gd name="connsiteY15483" fmla="*/ 2384592 h 5359243"/>
              <a:gd name="connsiteX15484" fmla="*/ 6498955 w 8191242"/>
              <a:gd name="connsiteY15484" fmla="*/ 2397454 h 5359243"/>
              <a:gd name="connsiteX15485" fmla="*/ 6494301 w 8191242"/>
              <a:gd name="connsiteY15485" fmla="*/ 2383021 h 5359243"/>
              <a:gd name="connsiteX15486" fmla="*/ 6483881 w 8191242"/>
              <a:gd name="connsiteY15486" fmla="*/ 2384672 h 5359243"/>
              <a:gd name="connsiteX15487" fmla="*/ 6484102 w 8191242"/>
              <a:gd name="connsiteY15487" fmla="*/ 2387716 h 5359243"/>
              <a:gd name="connsiteX15488" fmla="*/ 6499011 w 8191242"/>
              <a:gd name="connsiteY15488" fmla="*/ 2423011 h 5359243"/>
              <a:gd name="connsiteX15489" fmla="*/ 6490491 w 8191242"/>
              <a:gd name="connsiteY15489" fmla="*/ 2447214 h 5359243"/>
              <a:gd name="connsiteX15490" fmla="*/ 6473452 w 8191242"/>
              <a:gd name="connsiteY15490" fmla="*/ 2414945 h 5359243"/>
              <a:gd name="connsiteX15491" fmla="*/ 6490491 w 8191242"/>
              <a:gd name="connsiteY15491" fmla="*/ 2431078 h 5359243"/>
              <a:gd name="connsiteX15492" fmla="*/ 6483037 w 8191242"/>
              <a:gd name="connsiteY15492" fmla="*/ 2405867 h 5359243"/>
              <a:gd name="connsiteX15493" fmla="*/ 6467233 w 8191242"/>
              <a:gd name="connsiteY15493" fmla="*/ 2387310 h 5359243"/>
              <a:gd name="connsiteX15494" fmla="*/ 6458923 w 8191242"/>
              <a:gd name="connsiteY15494" fmla="*/ 2388627 h 5359243"/>
              <a:gd name="connsiteX15495" fmla="*/ 6464160 w 8191242"/>
              <a:gd name="connsiteY15495" fmla="*/ 2396484 h 5359243"/>
              <a:gd name="connsiteX15496" fmla="*/ 6449639 w 8191242"/>
              <a:gd name="connsiteY15496" fmla="*/ 2392163 h 5359243"/>
              <a:gd name="connsiteX15497" fmla="*/ 6448713 w 8191242"/>
              <a:gd name="connsiteY15497" fmla="*/ 2390245 h 5359243"/>
              <a:gd name="connsiteX15498" fmla="*/ 6445694 w 8191242"/>
              <a:gd name="connsiteY15498" fmla="*/ 2390724 h 5359243"/>
              <a:gd name="connsiteX15499" fmla="*/ 6436828 w 8191242"/>
              <a:gd name="connsiteY15499" fmla="*/ 2391883 h 5359243"/>
              <a:gd name="connsiteX15500" fmla="*/ 6437054 w 8191242"/>
              <a:gd name="connsiteY15500" fmla="*/ 2395904 h 5359243"/>
              <a:gd name="connsiteX15501" fmla="*/ 6440926 w 8191242"/>
              <a:gd name="connsiteY15501" fmla="*/ 2412361 h 5359243"/>
              <a:gd name="connsiteX15502" fmla="*/ 6429310 w 8191242"/>
              <a:gd name="connsiteY15502" fmla="*/ 2402680 h 5359243"/>
              <a:gd name="connsiteX15503" fmla="*/ 6424312 w 8191242"/>
              <a:gd name="connsiteY15503" fmla="*/ 2393518 h 5359243"/>
              <a:gd name="connsiteX15504" fmla="*/ 6418129 w 8191242"/>
              <a:gd name="connsiteY15504" fmla="*/ 2394326 h 5359243"/>
              <a:gd name="connsiteX15505" fmla="*/ 6420734 w 8191242"/>
              <a:gd name="connsiteY15505" fmla="*/ 2401317 h 5359243"/>
              <a:gd name="connsiteX15506" fmla="*/ 6424883 w 8191242"/>
              <a:gd name="connsiteY15506" fmla="*/ 2406378 h 5359243"/>
              <a:gd name="connsiteX15507" fmla="*/ 6416585 w 8191242"/>
              <a:gd name="connsiteY15507" fmla="*/ 2422569 h 5359243"/>
              <a:gd name="connsiteX15508" fmla="*/ 6424883 w 8191242"/>
              <a:gd name="connsiteY15508" fmla="*/ 2454958 h 5359243"/>
              <a:gd name="connsiteX15509" fmla="*/ 6391690 w 8191242"/>
              <a:gd name="connsiteY15509" fmla="*/ 2422569 h 5359243"/>
              <a:gd name="connsiteX15510" fmla="*/ 6380281 w 8191242"/>
              <a:gd name="connsiteY15510" fmla="*/ 2416497 h 5359243"/>
              <a:gd name="connsiteX15511" fmla="*/ 6375554 w 8191242"/>
              <a:gd name="connsiteY15511" fmla="*/ 2399890 h 5359243"/>
              <a:gd name="connsiteX15512" fmla="*/ 6375287 w 8191242"/>
              <a:gd name="connsiteY15512" fmla="*/ 2399925 h 5359243"/>
              <a:gd name="connsiteX15513" fmla="*/ 6354206 w 8191242"/>
              <a:gd name="connsiteY15513" fmla="*/ 2404427 h 5359243"/>
              <a:gd name="connsiteX15514" fmla="*/ 6355128 w 8191242"/>
              <a:gd name="connsiteY15514" fmla="*/ 2410491 h 5359243"/>
              <a:gd name="connsiteX15515" fmla="*/ 6359605 w 8191242"/>
              <a:gd name="connsiteY15515" fmla="*/ 2430948 h 5359243"/>
              <a:gd name="connsiteX15516" fmla="*/ 6375095 w 8191242"/>
              <a:gd name="connsiteY15516" fmla="*/ 2414686 h 5359243"/>
              <a:gd name="connsiteX15517" fmla="*/ 6382840 w 8191242"/>
              <a:gd name="connsiteY15517" fmla="*/ 2430948 h 5359243"/>
              <a:gd name="connsiteX15518" fmla="*/ 6375095 w 8191242"/>
              <a:gd name="connsiteY15518" fmla="*/ 2439081 h 5359243"/>
              <a:gd name="connsiteX15519" fmla="*/ 6351861 w 8191242"/>
              <a:gd name="connsiteY15519" fmla="*/ 2439081 h 5359243"/>
              <a:gd name="connsiteX15520" fmla="*/ 6347988 w 8191242"/>
              <a:gd name="connsiteY15520" fmla="*/ 2413669 h 5359243"/>
              <a:gd name="connsiteX15521" fmla="*/ 6345120 w 8191242"/>
              <a:gd name="connsiteY15521" fmla="*/ 2406366 h 5359243"/>
              <a:gd name="connsiteX15522" fmla="*/ 6329004 w 8191242"/>
              <a:gd name="connsiteY15522" fmla="*/ 2409808 h 5359243"/>
              <a:gd name="connsiteX15523" fmla="*/ 6343389 w 8191242"/>
              <a:gd name="connsiteY15523" fmla="*/ 2436380 h 5359243"/>
              <a:gd name="connsiteX15524" fmla="*/ 6303067 w 8191242"/>
              <a:gd name="connsiteY15524" fmla="*/ 2428329 h 5359243"/>
              <a:gd name="connsiteX15525" fmla="*/ 6319196 w 8191242"/>
              <a:gd name="connsiteY15525" fmla="*/ 2444433 h 5359243"/>
              <a:gd name="connsiteX15526" fmla="*/ 6296104 w 8191242"/>
              <a:gd name="connsiteY15526" fmla="*/ 2452117 h 5359243"/>
              <a:gd name="connsiteX15527" fmla="*/ 6294744 w 8191242"/>
              <a:gd name="connsiteY15527" fmla="*/ 2460764 h 5359243"/>
              <a:gd name="connsiteX15528" fmla="*/ 6305395 w 8191242"/>
              <a:gd name="connsiteY15528" fmla="*/ 2462701 h 5359243"/>
              <a:gd name="connsiteX15529" fmla="*/ 6313136 w 8191242"/>
              <a:gd name="connsiteY15529" fmla="*/ 2462701 h 5359243"/>
              <a:gd name="connsiteX15530" fmla="*/ 6336371 w 8191242"/>
              <a:gd name="connsiteY15530" fmla="*/ 2470446 h 5359243"/>
              <a:gd name="connsiteX15531" fmla="*/ 6344116 w 8191242"/>
              <a:gd name="connsiteY15531" fmla="*/ 2485936 h 5359243"/>
              <a:gd name="connsiteX15532" fmla="*/ 6313136 w 8191242"/>
              <a:gd name="connsiteY15532" fmla="*/ 2470446 h 5359243"/>
              <a:gd name="connsiteX15533" fmla="*/ 6305392 w 8191242"/>
              <a:gd name="connsiteY15533" fmla="*/ 2509169 h 5359243"/>
              <a:gd name="connsiteX15534" fmla="*/ 6305392 w 8191242"/>
              <a:gd name="connsiteY15534" fmla="*/ 2491743 h 5359243"/>
              <a:gd name="connsiteX15535" fmla="*/ 6305392 w 8191242"/>
              <a:gd name="connsiteY15535" fmla="*/ 2462711 h 5359243"/>
              <a:gd name="connsiteX15536" fmla="*/ 6302465 w 8191242"/>
              <a:gd name="connsiteY15536" fmla="*/ 2473592 h 5359243"/>
              <a:gd name="connsiteX15537" fmla="*/ 6271315 w 8191242"/>
              <a:gd name="connsiteY15537" fmla="*/ 2462701 h 5359243"/>
              <a:gd name="connsiteX15538" fmla="*/ 6271315 w 8191242"/>
              <a:gd name="connsiteY15538" fmla="*/ 2449148 h 5359243"/>
              <a:gd name="connsiteX15539" fmla="*/ 6294759 w 8191242"/>
              <a:gd name="connsiteY15539" fmla="*/ 2447372 h 5359243"/>
              <a:gd name="connsiteX15540" fmla="*/ 6293994 w 8191242"/>
              <a:gd name="connsiteY15540" fmla="*/ 2431349 h 5359243"/>
              <a:gd name="connsiteX15541" fmla="*/ 6291998 w 8191242"/>
              <a:gd name="connsiteY15541" fmla="*/ 2423661 h 5359243"/>
              <a:gd name="connsiteX15542" fmla="*/ 6267440 w 8191242"/>
              <a:gd name="connsiteY15542" fmla="*/ 2436621 h 5359243"/>
              <a:gd name="connsiteX15543" fmla="*/ 6262746 w 8191242"/>
              <a:gd name="connsiteY15543" fmla="*/ 2444433 h 5359243"/>
              <a:gd name="connsiteX15544" fmla="*/ 6261553 w 8191242"/>
              <a:gd name="connsiteY15544" fmla="*/ 2436889 h 5359243"/>
              <a:gd name="connsiteX15545" fmla="*/ 6239014 w 8191242"/>
              <a:gd name="connsiteY15545" fmla="*/ 2435222 h 5359243"/>
              <a:gd name="connsiteX15546" fmla="*/ 6236928 w 8191242"/>
              <a:gd name="connsiteY15546" fmla="*/ 2436214 h 5359243"/>
              <a:gd name="connsiteX15547" fmla="*/ 6246307 w 8191242"/>
              <a:gd name="connsiteY15547" fmla="*/ 2474533 h 5359243"/>
              <a:gd name="connsiteX15548" fmla="*/ 6239304 w 8191242"/>
              <a:gd name="connsiteY15548" fmla="*/ 2470446 h 5359243"/>
              <a:gd name="connsiteX15549" fmla="*/ 6239304 w 8191242"/>
              <a:gd name="connsiteY15549" fmla="*/ 2478622 h 5359243"/>
              <a:gd name="connsiteX15550" fmla="*/ 6231301 w 8191242"/>
              <a:gd name="connsiteY15550" fmla="*/ 2445921 h 5359243"/>
              <a:gd name="connsiteX15551" fmla="*/ 6224740 w 8191242"/>
              <a:gd name="connsiteY15551" fmla="*/ 2442012 h 5359243"/>
              <a:gd name="connsiteX15552" fmla="*/ 6217817 w 8191242"/>
              <a:gd name="connsiteY15552" fmla="*/ 2445305 h 5359243"/>
              <a:gd name="connsiteX15553" fmla="*/ 6213907 w 8191242"/>
              <a:gd name="connsiteY15553" fmla="*/ 2438310 h 5359243"/>
              <a:gd name="connsiteX15554" fmla="*/ 6207291 w 8191242"/>
              <a:gd name="connsiteY15554" fmla="*/ 2437747 h 5359243"/>
              <a:gd name="connsiteX15555" fmla="*/ 6231301 w 8191242"/>
              <a:gd name="connsiteY15555" fmla="*/ 2486796 h 5359243"/>
              <a:gd name="connsiteX15556" fmla="*/ 6215294 w 8191242"/>
              <a:gd name="connsiteY15556" fmla="*/ 2503147 h 5359243"/>
              <a:gd name="connsiteX15557" fmla="*/ 6231301 w 8191242"/>
              <a:gd name="connsiteY15557" fmla="*/ 2494972 h 5359243"/>
              <a:gd name="connsiteX15558" fmla="*/ 6231301 w 8191242"/>
              <a:gd name="connsiteY15558" fmla="*/ 2527671 h 5359243"/>
              <a:gd name="connsiteX15559" fmla="*/ 6199290 w 8191242"/>
              <a:gd name="connsiteY15559" fmla="*/ 2503147 h 5359243"/>
              <a:gd name="connsiteX15560" fmla="*/ 6223297 w 8191242"/>
              <a:gd name="connsiteY15560" fmla="*/ 2478622 h 5359243"/>
              <a:gd name="connsiteX15561" fmla="*/ 6215294 w 8191242"/>
              <a:gd name="connsiteY15561" fmla="*/ 2486796 h 5359243"/>
              <a:gd name="connsiteX15562" fmla="*/ 6207291 w 8191242"/>
              <a:gd name="connsiteY15562" fmla="*/ 2470447 h 5359243"/>
              <a:gd name="connsiteX15563" fmla="*/ 6204509 w 8191242"/>
              <a:gd name="connsiteY15563" fmla="*/ 2464762 h 5359243"/>
              <a:gd name="connsiteX15564" fmla="*/ 6196432 w 8191242"/>
              <a:gd name="connsiteY15564" fmla="*/ 2465936 h 5359243"/>
              <a:gd name="connsiteX15565" fmla="*/ 6194787 w 8191242"/>
              <a:gd name="connsiteY15565" fmla="*/ 2472746 h 5359243"/>
              <a:gd name="connsiteX15566" fmla="*/ 6199290 w 8191242"/>
              <a:gd name="connsiteY15566" fmla="*/ 2499059 h 5359243"/>
              <a:gd name="connsiteX15567" fmla="*/ 6199290 w 8191242"/>
              <a:gd name="connsiteY15567" fmla="*/ 2503147 h 5359243"/>
              <a:gd name="connsiteX15568" fmla="*/ 6199290 w 8191242"/>
              <a:gd name="connsiteY15568" fmla="*/ 2527671 h 5359243"/>
              <a:gd name="connsiteX15569" fmla="*/ 6192287 w 8191242"/>
              <a:gd name="connsiteY15569" fmla="*/ 2521541 h 5359243"/>
              <a:gd name="connsiteX15570" fmla="*/ 6191287 w 8191242"/>
              <a:gd name="connsiteY15570" fmla="*/ 2527671 h 5359243"/>
              <a:gd name="connsiteX15571" fmla="*/ 6191287 w 8191242"/>
              <a:gd name="connsiteY15571" fmla="*/ 2494972 h 5359243"/>
              <a:gd name="connsiteX15572" fmla="*/ 6179281 w 8191242"/>
              <a:gd name="connsiteY15572" fmla="*/ 2487819 h 5359243"/>
              <a:gd name="connsiteX15573" fmla="*/ 6170753 w 8191242"/>
              <a:gd name="connsiteY15573" fmla="*/ 2469668 h 5359243"/>
              <a:gd name="connsiteX15574" fmla="*/ 6162847 w 8191242"/>
              <a:gd name="connsiteY15574" fmla="*/ 2470817 h 5359243"/>
              <a:gd name="connsiteX15575" fmla="*/ 6158273 w 8191242"/>
              <a:gd name="connsiteY15575" fmla="*/ 2479643 h 5359243"/>
              <a:gd name="connsiteX15576" fmla="*/ 6167277 w 8191242"/>
              <a:gd name="connsiteY15576" fmla="*/ 2503147 h 5359243"/>
              <a:gd name="connsiteX15577" fmla="*/ 6146043 w 8191242"/>
              <a:gd name="connsiteY15577" fmla="*/ 2473915 h 5359243"/>
              <a:gd name="connsiteX15578" fmla="*/ 6133507 w 8191242"/>
              <a:gd name="connsiteY15578" fmla="*/ 2476250 h 5359243"/>
              <a:gd name="connsiteX15579" fmla="*/ 6133720 w 8191242"/>
              <a:gd name="connsiteY15579" fmla="*/ 2476641 h 5359243"/>
              <a:gd name="connsiteX15580" fmla="*/ 6133248 w 8191242"/>
              <a:gd name="connsiteY15580" fmla="*/ 2476299 h 5359243"/>
              <a:gd name="connsiteX15581" fmla="*/ 6119532 w 8191242"/>
              <a:gd name="connsiteY15581" fmla="*/ 2478855 h 5359243"/>
              <a:gd name="connsiteX15582" fmla="*/ 6115463 w 8191242"/>
              <a:gd name="connsiteY15582" fmla="*/ 2479284 h 5359243"/>
              <a:gd name="connsiteX15583" fmla="*/ 6117591 w 8191242"/>
              <a:gd name="connsiteY15583" fmla="*/ 2492743 h 5359243"/>
              <a:gd name="connsiteX15584" fmla="*/ 6109527 w 8191242"/>
              <a:gd name="connsiteY15584" fmla="*/ 2516899 h 5359243"/>
              <a:gd name="connsiteX15585" fmla="*/ 6085334 w 8191242"/>
              <a:gd name="connsiteY15585" fmla="*/ 2508848 h 5359243"/>
              <a:gd name="connsiteX15586" fmla="*/ 6093398 w 8191242"/>
              <a:gd name="connsiteY15586" fmla="*/ 2533004 h 5359243"/>
              <a:gd name="connsiteX15587" fmla="*/ 6105494 w 8191242"/>
              <a:gd name="connsiteY15587" fmla="*/ 2546088 h 5359243"/>
              <a:gd name="connsiteX15588" fmla="*/ 6115059 w 8191242"/>
              <a:gd name="connsiteY15588" fmla="*/ 2542109 h 5359243"/>
              <a:gd name="connsiteX15589" fmla="*/ 6111773 w 8191242"/>
              <a:gd name="connsiteY15589" fmla="*/ 2534987 h 5359243"/>
              <a:gd name="connsiteX15590" fmla="*/ 6128109 w 8191242"/>
              <a:gd name="connsiteY15590" fmla="*/ 2516107 h 5359243"/>
              <a:gd name="connsiteX15591" fmla="*/ 6135008 w 8191242"/>
              <a:gd name="connsiteY15591" fmla="*/ 2526595 h 5359243"/>
              <a:gd name="connsiteX15592" fmla="*/ 6133070 w 8191242"/>
              <a:gd name="connsiteY15592" fmla="*/ 2542327 h 5359243"/>
              <a:gd name="connsiteX15593" fmla="*/ 6120647 w 8191242"/>
              <a:gd name="connsiteY15593" fmla="*/ 2550979 h 5359243"/>
              <a:gd name="connsiteX15594" fmla="*/ 6129687 w 8191242"/>
              <a:gd name="connsiteY15594" fmla="*/ 2580309 h 5359243"/>
              <a:gd name="connsiteX15595" fmla="*/ 6117591 w 8191242"/>
              <a:gd name="connsiteY15595" fmla="*/ 2589368 h 5359243"/>
              <a:gd name="connsiteX15596" fmla="*/ 6117591 w 8191242"/>
              <a:gd name="connsiteY15596" fmla="*/ 2557160 h 5359243"/>
              <a:gd name="connsiteX15597" fmla="*/ 6093398 w 8191242"/>
              <a:gd name="connsiteY15597" fmla="*/ 2557160 h 5359243"/>
              <a:gd name="connsiteX15598" fmla="*/ 6093398 w 8191242"/>
              <a:gd name="connsiteY15598" fmla="*/ 2581317 h 5359243"/>
              <a:gd name="connsiteX15599" fmla="*/ 6117591 w 8191242"/>
              <a:gd name="connsiteY15599" fmla="*/ 2589368 h 5359243"/>
              <a:gd name="connsiteX15600" fmla="*/ 6085334 w 8191242"/>
              <a:gd name="connsiteY15600" fmla="*/ 2605473 h 5359243"/>
              <a:gd name="connsiteX15601" fmla="*/ 6085334 w 8191242"/>
              <a:gd name="connsiteY15601" fmla="*/ 2613524 h 5359243"/>
              <a:gd name="connsiteX15602" fmla="*/ 6099445 w 8191242"/>
              <a:gd name="connsiteY15602" fmla="*/ 2625602 h 5359243"/>
              <a:gd name="connsiteX15603" fmla="*/ 6102840 w 8191242"/>
              <a:gd name="connsiteY15603" fmla="*/ 2626873 h 5359243"/>
              <a:gd name="connsiteX15604" fmla="*/ 6103477 w 8191242"/>
              <a:gd name="connsiteY15604" fmla="*/ 2632646 h 5359243"/>
              <a:gd name="connsiteX15605" fmla="*/ 6117591 w 8191242"/>
              <a:gd name="connsiteY15605" fmla="*/ 2669887 h 5359243"/>
              <a:gd name="connsiteX15606" fmla="*/ 6125655 w 8191242"/>
              <a:gd name="connsiteY15606" fmla="*/ 2613524 h 5359243"/>
              <a:gd name="connsiteX15607" fmla="*/ 6125655 w 8191242"/>
              <a:gd name="connsiteY15607" fmla="*/ 2661835 h 5359243"/>
              <a:gd name="connsiteX15608" fmla="*/ 6141784 w 8191242"/>
              <a:gd name="connsiteY15608" fmla="*/ 2669887 h 5359243"/>
              <a:gd name="connsiteX15609" fmla="*/ 6125655 w 8191242"/>
              <a:gd name="connsiteY15609" fmla="*/ 2605473 h 5359243"/>
              <a:gd name="connsiteX15610" fmla="*/ 6141784 w 8191242"/>
              <a:gd name="connsiteY15610" fmla="*/ 2621574 h 5359243"/>
              <a:gd name="connsiteX15611" fmla="*/ 6157912 w 8191242"/>
              <a:gd name="connsiteY15611" fmla="*/ 2597420 h 5359243"/>
              <a:gd name="connsiteX15612" fmla="*/ 6152268 w 8191242"/>
              <a:gd name="connsiteY15612" fmla="*/ 2574874 h 5359243"/>
              <a:gd name="connsiteX15613" fmla="*/ 6157912 w 8191242"/>
              <a:gd name="connsiteY15613" fmla="*/ 2581317 h 5359243"/>
              <a:gd name="connsiteX15614" fmla="*/ 6141784 w 8191242"/>
              <a:gd name="connsiteY15614" fmla="*/ 2524952 h 5359243"/>
              <a:gd name="connsiteX15615" fmla="*/ 6165977 w 8191242"/>
              <a:gd name="connsiteY15615" fmla="*/ 2508848 h 5359243"/>
              <a:gd name="connsiteX15616" fmla="*/ 6174041 w 8191242"/>
              <a:gd name="connsiteY15616" fmla="*/ 2533004 h 5359243"/>
              <a:gd name="connsiteX15617" fmla="*/ 6165977 w 8191242"/>
              <a:gd name="connsiteY15617" fmla="*/ 2565212 h 5359243"/>
              <a:gd name="connsiteX15618" fmla="*/ 6182105 w 8191242"/>
              <a:gd name="connsiteY15618" fmla="*/ 2605473 h 5359243"/>
              <a:gd name="connsiteX15619" fmla="*/ 6206296 w 8191242"/>
              <a:gd name="connsiteY15619" fmla="*/ 2597420 h 5359243"/>
              <a:gd name="connsiteX15620" fmla="*/ 6190170 w 8191242"/>
              <a:gd name="connsiteY15620" fmla="*/ 2549108 h 5359243"/>
              <a:gd name="connsiteX15621" fmla="*/ 6206296 w 8191242"/>
              <a:gd name="connsiteY15621" fmla="*/ 2541055 h 5359243"/>
              <a:gd name="connsiteX15622" fmla="*/ 6222424 w 8191242"/>
              <a:gd name="connsiteY15622" fmla="*/ 2565212 h 5359243"/>
              <a:gd name="connsiteX15623" fmla="*/ 6214360 w 8191242"/>
              <a:gd name="connsiteY15623" fmla="*/ 2613524 h 5359243"/>
              <a:gd name="connsiteX15624" fmla="*/ 6230488 w 8191242"/>
              <a:gd name="connsiteY15624" fmla="*/ 2549108 h 5359243"/>
              <a:gd name="connsiteX15625" fmla="*/ 6238553 w 8191242"/>
              <a:gd name="connsiteY15625" fmla="*/ 2597420 h 5359243"/>
              <a:gd name="connsiteX15626" fmla="*/ 6262746 w 8191242"/>
              <a:gd name="connsiteY15626" fmla="*/ 2621574 h 5359243"/>
              <a:gd name="connsiteX15627" fmla="*/ 6270810 w 8191242"/>
              <a:gd name="connsiteY15627" fmla="*/ 2605473 h 5359243"/>
              <a:gd name="connsiteX15628" fmla="*/ 6295003 w 8191242"/>
              <a:gd name="connsiteY15628" fmla="*/ 2621574 h 5359243"/>
              <a:gd name="connsiteX15629" fmla="*/ 6295379 w 8191242"/>
              <a:gd name="connsiteY15629" fmla="*/ 2614459 h 5359243"/>
              <a:gd name="connsiteX15630" fmla="*/ 6311131 w 8191242"/>
              <a:gd name="connsiteY15630" fmla="*/ 2653783 h 5359243"/>
              <a:gd name="connsiteX15631" fmla="*/ 6335324 w 8191242"/>
              <a:gd name="connsiteY15631" fmla="*/ 2669887 h 5359243"/>
              <a:gd name="connsiteX15632" fmla="*/ 6311131 w 8191242"/>
              <a:gd name="connsiteY15632" fmla="*/ 2645731 h 5359243"/>
              <a:gd name="connsiteX15633" fmla="*/ 6311131 w 8191242"/>
              <a:gd name="connsiteY15633" fmla="*/ 2613524 h 5359243"/>
              <a:gd name="connsiteX15634" fmla="*/ 6351451 w 8191242"/>
              <a:gd name="connsiteY15634" fmla="*/ 2621574 h 5359243"/>
              <a:gd name="connsiteX15635" fmla="*/ 6351451 w 8191242"/>
              <a:gd name="connsiteY15635" fmla="*/ 2613524 h 5359243"/>
              <a:gd name="connsiteX15636" fmla="*/ 6311131 w 8191242"/>
              <a:gd name="connsiteY15636" fmla="*/ 2605473 h 5359243"/>
              <a:gd name="connsiteX15637" fmla="*/ 6311131 w 8191242"/>
              <a:gd name="connsiteY15637" fmla="*/ 2573264 h 5359243"/>
              <a:gd name="connsiteX15638" fmla="*/ 6327260 w 8191242"/>
              <a:gd name="connsiteY15638" fmla="*/ 2565212 h 5359243"/>
              <a:gd name="connsiteX15639" fmla="*/ 6311131 w 8191242"/>
              <a:gd name="connsiteY15639" fmla="*/ 2533004 h 5359243"/>
              <a:gd name="connsiteX15640" fmla="*/ 6327260 w 8191242"/>
              <a:gd name="connsiteY15640" fmla="*/ 2541055 h 5359243"/>
              <a:gd name="connsiteX15641" fmla="*/ 6335324 w 8191242"/>
              <a:gd name="connsiteY15641" fmla="*/ 2597420 h 5359243"/>
              <a:gd name="connsiteX15642" fmla="*/ 6351451 w 8191242"/>
              <a:gd name="connsiteY15642" fmla="*/ 2589368 h 5359243"/>
              <a:gd name="connsiteX15643" fmla="*/ 6351451 w 8191242"/>
              <a:gd name="connsiteY15643" fmla="*/ 2533004 h 5359243"/>
              <a:gd name="connsiteX15644" fmla="*/ 6359515 w 8191242"/>
              <a:gd name="connsiteY15644" fmla="*/ 2573264 h 5359243"/>
              <a:gd name="connsiteX15645" fmla="*/ 6375644 w 8191242"/>
              <a:gd name="connsiteY15645" fmla="*/ 2516899 h 5359243"/>
              <a:gd name="connsiteX15646" fmla="*/ 6399837 w 8191242"/>
              <a:gd name="connsiteY15646" fmla="*/ 2541055 h 5359243"/>
              <a:gd name="connsiteX15647" fmla="*/ 6391773 w 8191242"/>
              <a:gd name="connsiteY15647" fmla="*/ 2524952 h 5359243"/>
              <a:gd name="connsiteX15648" fmla="*/ 6407901 w 8191242"/>
              <a:gd name="connsiteY15648" fmla="*/ 2492743 h 5359243"/>
              <a:gd name="connsiteX15649" fmla="*/ 6415966 w 8191242"/>
              <a:gd name="connsiteY15649" fmla="*/ 2508848 h 5359243"/>
              <a:gd name="connsiteX15650" fmla="*/ 6407901 w 8191242"/>
              <a:gd name="connsiteY15650" fmla="*/ 2541055 h 5359243"/>
              <a:gd name="connsiteX15651" fmla="*/ 6440159 w 8191242"/>
              <a:gd name="connsiteY15651" fmla="*/ 2492743 h 5359243"/>
              <a:gd name="connsiteX15652" fmla="*/ 6464351 w 8191242"/>
              <a:gd name="connsiteY15652" fmla="*/ 2524952 h 5359243"/>
              <a:gd name="connsiteX15653" fmla="*/ 6472416 w 8191242"/>
              <a:gd name="connsiteY15653" fmla="*/ 2565212 h 5359243"/>
              <a:gd name="connsiteX15654" fmla="*/ 6480480 w 8191242"/>
              <a:gd name="connsiteY15654" fmla="*/ 2549108 h 5359243"/>
              <a:gd name="connsiteX15655" fmla="*/ 6472416 w 8191242"/>
              <a:gd name="connsiteY15655" fmla="*/ 2476641 h 5359243"/>
              <a:gd name="connsiteX15656" fmla="*/ 6480480 w 8191242"/>
              <a:gd name="connsiteY15656" fmla="*/ 2524952 h 5359243"/>
              <a:gd name="connsiteX15657" fmla="*/ 6488544 w 8191242"/>
              <a:gd name="connsiteY15657" fmla="*/ 2476641 h 5359243"/>
              <a:gd name="connsiteX15658" fmla="*/ 6496609 w 8191242"/>
              <a:gd name="connsiteY15658" fmla="*/ 2460537 h 5359243"/>
              <a:gd name="connsiteX15659" fmla="*/ 6512737 w 8191242"/>
              <a:gd name="connsiteY15659" fmla="*/ 2468589 h 5359243"/>
              <a:gd name="connsiteX15660" fmla="*/ 6512737 w 8191242"/>
              <a:gd name="connsiteY15660" fmla="*/ 2500795 h 5359243"/>
              <a:gd name="connsiteX15661" fmla="*/ 6553056 w 8191242"/>
              <a:gd name="connsiteY15661" fmla="*/ 2524952 h 5359243"/>
              <a:gd name="connsiteX15662" fmla="*/ 6536927 w 8191242"/>
              <a:gd name="connsiteY15662" fmla="*/ 2484691 h 5359243"/>
              <a:gd name="connsiteX15663" fmla="*/ 6569185 w 8191242"/>
              <a:gd name="connsiteY15663" fmla="*/ 2476641 h 5359243"/>
              <a:gd name="connsiteX15664" fmla="*/ 6577249 w 8191242"/>
              <a:gd name="connsiteY15664" fmla="*/ 2460537 h 5359243"/>
              <a:gd name="connsiteX15665" fmla="*/ 6609506 w 8191242"/>
              <a:gd name="connsiteY15665" fmla="*/ 2468589 h 5359243"/>
              <a:gd name="connsiteX15666" fmla="*/ 6641763 w 8191242"/>
              <a:gd name="connsiteY15666" fmla="*/ 2541055 h 5359243"/>
              <a:gd name="connsiteX15667" fmla="*/ 6634648 w 8191242"/>
              <a:gd name="connsiteY15667" fmla="*/ 2542003 h 5359243"/>
              <a:gd name="connsiteX15668" fmla="*/ 6633699 w 8191242"/>
              <a:gd name="connsiteY15668" fmla="*/ 2541055 h 5359243"/>
              <a:gd name="connsiteX15669" fmla="*/ 6633370 w 8191242"/>
              <a:gd name="connsiteY15669" fmla="*/ 2542173 h 5359243"/>
              <a:gd name="connsiteX15670" fmla="*/ 6626642 w 8191242"/>
              <a:gd name="connsiteY15670" fmla="*/ 2543069 h 5359243"/>
              <a:gd name="connsiteX15671" fmla="*/ 6617570 w 8191242"/>
              <a:gd name="connsiteY15671" fmla="*/ 2557160 h 5359243"/>
              <a:gd name="connsiteX15672" fmla="*/ 6628660 w 8191242"/>
              <a:gd name="connsiteY15672" fmla="*/ 2558168 h 5359243"/>
              <a:gd name="connsiteX15673" fmla="*/ 6633370 w 8191242"/>
              <a:gd name="connsiteY15673" fmla="*/ 2542173 h 5359243"/>
              <a:gd name="connsiteX15674" fmla="*/ 6634648 w 8191242"/>
              <a:gd name="connsiteY15674" fmla="*/ 2542003 h 5359243"/>
              <a:gd name="connsiteX15675" fmla="*/ 6641763 w 8191242"/>
              <a:gd name="connsiteY15675" fmla="*/ 2549108 h 5359243"/>
              <a:gd name="connsiteX15676" fmla="*/ 6641763 w 8191242"/>
              <a:gd name="connsiteY15676" fmla="*/ 2541055 h 5359243"/>
              <a:gd name="connsiteX15677" fmla="*/ 6641763 w 8191242"/>
              <a:gd name="connsiteY15677" fmla="*/ 2533004 h 5359243"/>
              <a:gd name="connsiteX15678" fmla="*/ 6649828 w 8191242"/>
              <a:gd name="connsiteY15678" fmla="*/ 2541055 h 5359243"/>
              <a:gd name="connsiteX15679" fmla="*/ 6657892 w 8191242"/>
              <a:gd name="connsiteY15679" fmla="*/ 2484691 h 5359243"/>
              <a:gd name="connsiteX15680" fmla="*/ 6641763 w 8191242"/>
              <a:gd name="connsiteY15680" fmla="*/ 2476641 h 5359243"/>
              <a:gd name="connsiteX15681" fmla="*/ 6637732 w 8191242"/>
              <a:gd name="connsiteY15681" fmla="*/ 2464562 h 5359243"/>
              <a:gd name="connsiteX15682" fmla="*/ 6635483 w 8191242"/>
              <a:gd name="connsiteY15682" fmla="*/ 2457824 h 5359243"/>
              <a:gd name="connsiteX15683" fmla="*/ 6636480 w 8191242"/>
              <a:gd name="connsiteY15683" fmla="*/ 2480544 h 5359243"/>
              <a:gd name="connsiteX15684" fmla="*/ 6650032 w 8191242"/>
              <a:gd name="connsiteY15684" fmla="*/ 2524662 h 5359243"/>
              <a:gd name="connsiteX15685" fmla="*/ 6634543 w 8191242"/>
              <a:gd name="connsiteY15685" fmla="*/ 2508618 h 5359243"/>
              <a:gd name="connsiteX15686" fmla="*/ 6623893 w 8191242"/>
              <a:gd name="connsiteY15686" fmla="*/ 2470516 h 5359243"/>
              <a:gd name="connsiteX15687" fmla="*/ 6619868 w 8191242"/>
              <a:gd name="connsiteY15687" fmla="*/ 2428826 h 5359243"/>
              <a:gd name="connsiteX15688" fmla="*/ 6634543 w 8191242"/>
              <a:gd name="connsiteY15688" fmla="*/ 2436425 h 5359243"/>
              <a:gd name="connsiteX15689" fmla="*/ 6635272 w 8191242"/>
              <a:gd name="connsiteY15689" fmla="*/ 2453007 h 5359243"/>
              <a:gd name="connsiteX15690" fmla="*/ 6648820 w 8191242"/>
              <a:gd name="connsiteY15690" fmla="*/ 2457517 h 5359243"/>
              <a:gd name="connsiteX15691" fmla="*/ 6657892 w 8191242"/>
              <a:gd name="connsiteY15691" fmla="*/ 2444433 h 5359243"/>
              <a:gd name="connsiteX15692" fmla="*/ 6657892 w 8191242"/>
              <a:gd name="connsiteY15692" fmla="*/ 2516899 h 5359243"/>
              <a:gd name="connsiteX15693" fmla="*/ 6674021 w 8191242"/>
              <a:gd name="connsiteY15693" fmla="*/ 2533004 h 5359243"/>
              <a:gd name="connsiteX15694" fmla="*/ 6682085 w 8191242"/>
              <a:gd name="connsiteY15694" fmla="*/ 2484691 h 5359243"/>
              <a:gd name="connsiteX15695" fmla="*/ 6682085 w 8191242"/>
              <a:gd name="connsiteY15695" fmla="*/ 2492743 h 5359243"/>
              <a:gd name="connsiteX15696" fmla="*/ 6690149 w 8191242"/>
              <a:gd name="connsiteY15696" fmla="*/ 2476641 h 5359243"/>
              <a:gd name="connsiteX15697" fmla="*/ 6706278 w 8191242"/>
              <a:gd name="connsiteY15697" fmla="*/ 2476641 h 5359243"/>
              <a:gd name="connsiteX15698" fmla="*/ 6698213 w 8191242"/>
              <a:gd name="connsiteY15698" fmla="*/ 2444433 h 5359243"/>
              <a:gd name="connsiteX15699" fmla="*/ 6738532 w 8191242"/>
              <a:gd name="connsiteY15699" fmla="*/ 2484691 h 5359243"/>
              <a:gd name="connsiteX15700" fmla="*/ 6730468 w 8191242"/>
              <a:gd name="connsiteY15700" fmla="*/ 2444433 h 5359243"/>
              <a:gd name="connsiteX15701" fmla="*/ 6746597 w 8191242"/>
              <a:gd name="connsiteY15701" fmla="*/ 2460537 h 5359243"/>
              <a:gd name="connsiteX15702" fmla="*/ 6754661 w 8191242"/>
              <a:gd name="connsiteY15702" fmla="*/ 2452485 h 5359243"/>
              <a:gd name="connsiteX15703" fmla="*/ 6770790 w 8191242"/>
              <a:gd name="connsiteY15703" fmla="*/ 2472614 h 5359243"/>
              <a:gd name="connsiteX15704" fmla="*/ 6784084 w 8191242"/>
              <a:gd name="connsiteY15704" fmla="*/ 2489204 h 5359243"/>
              <a:gd name="connsiteX15705" fmla="*/ 6780940 w 8191242"/>
              <a:gd name="connsiteY15705" fmla="*/ 2490506 h 5359243"/>
              <a:gd name="connsiteX15706" fmla="*/ 6770790 w 8191242"/>
              <a:gd name="connsiteY15706" fmla="*/ 2486706 h 5359243"/>
              <a:gd name="connsiteX15707" fmla="*/ 6754661 w 8191242"/>
              <a:gd name="connsiteY15707" fmla="*/ 2492743 h 5359243"/>
              <a:gd name="connsiteX15708" fmla="*/ 6753751 w 8191242"/>
              <a:gd name="connsiteY15708" fmla="*/ 2476392 h 5359243"/>
              <a:gd name="connsiteX15709" fmla="*/ 6754283 w 8191242"/>
              <a:gd name="connsiteY15709" fmla="*/ 2475760 h 5359243"/>
              <a:gd name="connsiteX15710" fmla="*/ 6753685 w 8191242"/>
              <a:gd name="connsiteY15710" fmla="*/ 2475202 h 5359243"/>
              <a:gd name="connsiteX15711" fmla="*/ 6753653 w 8191242"/>
              <a:gd name="connsiteY15711" fmla="*/ 2474628 h 5359243"/>
              <a:gd name="connsiteX15712" fmla="*/ 6746597 w 8191242"/>
              <a:gd name="connsiteY15712" fmla="*/ 2468589 h 5359243"/>
              <a:gd name="connsiteX15713" fmla="*/ 6753685 w 8191242"/>
              <a:gd name="connsiteY15713" fmla="*/ 2475202 h 5359243"/>
              <a:gd name="connsiteX15714" fmla="*/ 6753751 w 8191242"/>
              <a:gd name="connsiteY15714" fmla="*/ 2476392 h 5359243"/>
              <a:gd name="connsiteX15715" fmla="*/ 6747605 w 8191242"/>
              <a:gd name="connsiteY15715" fmla="*/ 2483686 h 5359243"/>
              <a:gd name="connsiteX15716" fmla="*/ 6730468 w 8191242"/>
              <a:gd name="connsiteY15716" fmla="*/ 2492743 h 5359243"/>
              <a:gd name="connsiteX15717" fmla="*/ 6730468 w 8191242"/>
              <a:gd name="connsiteY15717" fmla="*/ 2500795 h 5359243"/>
              <a:gd name="connsiteX15718" fmla="*/ 6753654 w 8191242"/>
              <a:gd name="connsiteY15718" fmla="*/ 2501803 h 5359243"/>
              <a:gd name="connsiteX15719" fmla="*/ 6780940 w 8191242"/>
              <a:gd name="connsiteY15719" fmla="*/ 2490506 h 5359243"/>
              <a:gd name="connsiteX15720" fmla="*/ 6786919 w 8191242"/>
              <a:gd name="connsiteY15720" fmla="*/ 2492743 h 5359243"/>
              <a:gd name="connsiteX15721" fmla="*/ 6784084 w 8191242"/>
              <a:gd name="connsiteY15721" fmla="*/ 2489204 h 5359243"/>
              <a:gd name="connsiteX15722" fmla="*/ 6794983 w 8191242"/>
              <a:gd name="connsiteY15722" fmla="*/ 2484691 h 5359243"/>
              <a:gd name="connsiteX15723" fmla="*/ 6762725 w 8191242"/>
              <a:gd name="connsiteY15723" fmla="*/ 2436380 h 5359243"/>
              <a:gd name="connsiteX15724" fmla="*/ 6746597 w 8191242"/>
              <a:gd name="connsiteY15724" fmla="*/ 2444433 h 5359243"/>
              <a:gd name="connsiteX15725" fmla="*/ 6762725 w 8191242"/>
              <a:gd name="connsiteY15725" fmla="*/ 2396120 h 5359243"/>
              <a:gd name="connsiteX15726" fmla="*/ 6746597 w 8191242"/>
              <a:gd name="connsiteY15726" fmla="*/ 2404173 h 5359243"/>
              <a:gd name="connsiteX15727" fmla="*/ 6730468 w 8191242"/>
              <a:gd name="connsiteY15727" fmla="*/ 2388069 h 5359243"/>
              <a:gd name="connsiteX15728" fmla="*/ 6762725 w 8191242"/>
              <a:gd name="connsiteY15728" fmla="*/ 2363912 h 5359243"/>
              <a:gd name="connsiteX15729" fmla="*/ 6786919 w 8191242"/>
              <a:gd name="connsiteY15729" fmla="*/ 2388069 h 5359243"/>
              <a:gd name="connsiteX15730" fmla="*/ 6770790 w 8191242"/>
              <a:gd name="connsiteY15730" fmla="*/ 2396120 h 5359243"/>
              <a:gd name="connsiteX15731" fmla="*/ 6803048 w 8191242"/>
              <a:gd name="connsiteY15731" fmla="*/ 2500795 h 5359243"/>
              <a:gd name="connsiteX15732" fmla="*/ 6819176 w 8191242"/>
              <a:gd name="connsiteY15732" fmla="*/ 2492743 h 5359243"/>
              <a:gd name="connsiteX15733" fmla="*/ 6803048 w 8191242"/>
              <a:gd name="connsiteY15733" fmla="*/ 2484691 h 5359243"/>
              <a:gd name="connsiteX15734" fmla="*/ 6827240 w 8191242"/>
              <a:gd name="connsiteY15734" fmla="*/ 2492743 h 5359243"/>
              <a:gd name="connsiteX15735" fmla="*/ 6811112 w 8191242"/>
              <a:gd name="connsiteY15735" fmla="*/ 2412224 h 5359243"/>
              <a:gd name="connsiteX15736" fmla="*/ 6803048 w 8191242"/>
              <a:gd name="connsiteY15736" fmla="*/ 2412224 h 5359243"/>
              <a:gd name="connsiteX15737" fmla="*/ 6794983 w 8191242"/>
              <a:gd name="connsiteY15737" fmla="*/ 2388069 h 5359243"/>
              <a:gd name="connsiteX15738" fmla="*/ 6819176 w 8191242"/>
              <a:gd name="connsiteY15738" fmla="*/ 2404173 h 5359243"/>
              <a:gd name="connsiteX15739" fmla="*/ 6811112 w 8191242"/>
              <a:gd name="connsiteY15739" fmla="*/ 2380016 h 5359243"/>
              <a:gd name="connsiteX15740" fmla="*/ 6843369 w 8191242"/>
              <a:gd name="connsiteY15740" fmla="*/ 2380016 h 5359243"/>
              <a:gd name="connsiteX15741" fmla="*/ 6835305 w 8191242"/>
              <a:gd name="connsiteY15741" fmla="*/ 2380016 h 5359243"/>
              <a:gd name="connsiteX15742" fmla="*/ 6851433 w 8191242"/>
              <a:gd name="connsiteY15742" fmla="*/ 2388069 h 5359243"/>
              <a:gd name="connsiteX15743" fmla="*/ 6859498 w 8191242"/>
              <a:gd name="connsiteY15743" fmla="*/ 2380016 h 5359243"/>
              <a:gd name="connsiteX15744" fmla="*/ 6851433 w 8191242"/>
              <a:gd name="connsiteY15744" fmla="*/ 2363912 h 5359243"/>
              <a:gd name="connsiteX15745" fmla="*/ 6867562 w 8191242"/>
              <a:gd name="connsiteY15745" fmla="*/ 2380016 h 5359243"/>
              <a:gd name="connsiteX15746" fmla="*/ 6859498 w 8191242"/>
              <a:gd name="connsiteY15746" fmla="*/ 2347810 h 5359243"/>
              <a:gd name="connsiteX15747" fmla="*/ 6867562 w 8191242"/>
              <a:gd name="connsiteY15747" fmla="*/ 2363912 h 5359243"/>
              <a:gd name="connsiteX15748" fmla="*/ 6875626 w 8191242"/>
              <a:gd name="connsiteY15748" fmla="*/ 2339758 h 5359243"/>
              <a:gd name="connsiteX15749" fmla="*/ 6891752 w 8191242"/>
              <a:gd name="connsiteY15749" fmla="*/ 2355860 h 5359243"/>
              <a:gd name="connsiteX15750" fmla="*/ 6883688 w 8191242"/>
              <a:gd name="connsiteY15750" fmla="*/ 2315601 h 5359243"/>
              <a:gd name="connsiteX15751" fmla="*/ 6891752 w 8191242"/>
              <a:gd name="connsiteY15751" fmla="*/ 2347810 h 5359243"/>
              <a:gd name="connsiteX15752" fmla="*/ 6915945 w 8191242"/>
              <a:gd name="connsiteY15752" fmla="*/ 2355860 h 5359243"/>
              <a:gd name="connsiteX15753" fmla="*/ 6932074 w 8191242"/>
              <a:gd name="connsiteY15753" fmla="*/ 2412224 h 5359243"/>
              <a:gd name="connsiteX15754" fmla="*/ 6940138 w 8191242"/>
              <a:gd name="connsiteY15754" fmla="*/ 2396120 h 5359243"/>
              <a:gd name="connsiteX15755" fmla="*/ 6988524 w 8191242"/>
              <a:gd name="connsiteY15755" fmla="*/ 2460537 h 5359243"/>
              <a:gd name="connsiteX15756" fmla="*/ 6980460 w 8191242"/>
              <a:gd name="connsiteY15756" fmla="*/ 2460537 h 5359243"/>
              <a:gd name="connsiteX15757" fmla="*/ 7004652 w 8191242"/>
              <a:gd name="connsiteY15757" fmla="*/ 2484691 h 5359243"/>
              <a:gd name="connsiteX15758" fmla="*/ 6980460 w 8191242"/>
              <a:gd name="connsiteY15758" fmla="*/ 2428329 h 5359243"/>
              <a:gd name="connsiteX15759" fmla="*/ 7004652 w 8191242"/>
              <a:gd name="connsiteY15759" fmla="*/ 2438393 h 5359243"/>
              <a:gd name="connsiteX15760" fmla="*/ 7014039 w 8191242"/>
              <a:gd name="connsiteY15760" fmla="*/ 2437613 h 5359243"/>
              <a:gd name="connsiteX15761" fmla="*/ 7014039 w 8191242"/>
              <a:gd name="connsiteY15761" fmla="*/ 2422043 h 5359243"/>
              <a:gd name="connsiteX15762" fmla="*/ 7014039 w 8191242"/>
              <a:gd name="connsiteY15762" fmla="*/ 2412603 h 5359243"/>
              <a:gd name="connsiteX15763" fmla="*/ 7006543 w 8191242"/>
              <a:gd name="connsiteY15763" fmla="*/ 2419923 h 5359243"/>
              <a:gd name="connsiteX15764" fmla="*/ 6974066 w 8191242"/>
              <a:gd name="connsiteY15764" fmla="*/ 2396135 h 5359243"/>
              <a:gd name="connsiteX15765" fmla="*/ 6965945 w 8191242"/>
              <a:gd name="connsiteY15765" fmla="*/ 2419923 h 5359243"/>
              <a:gd name="connsiteX15766" fmla="*/ 6957825 w 8191242"/>
              <a:gd name="connsiteY15766" fmla="*/ 2372349 h 5359243"/>
              <a:gd name="connsiteX15767" fmla="*/ 6933469 w 8191242"/>
              <a:gd name="connsiteY15767" fmla="*/ 2388207 h 5359243"/>
              <a:gd name="connsiteX15768" fmla="*/ 6925349 w 8191242"/>
              <a:gd name="connsiteY15768" fmla="*/ 2372349 h 5359243"/>
              <a:gd name="connsiteX15769" fmla="*/ 6917228 w 8191242"/>
              <a:gd name="connsiteY15769" fmla="*/ 2340632 h 5359243"/>
              <a:gd name="connsiteX15770" fmla="*/ 6933469 w 8191242"/>
              <a:gd name="connsiteY15770" fmla="*/ 2372349 h 5359243"/>
              <a:gd name="connsiteX15771" fmla="*/ 6957825 w 8191242"/>
              <a:gd name="connsiteY15771" fmla="*/ 2364419 h 5359243"/>
              <a:gd name="connsiteX15772" fmla="*/ 6933469 w 8191242"/>
              <a:gd name="connsiteY15772" fmla="*/ 2316843 h 5359243"/>
              <a:gd name="connsiteX15773" fmla="*/ 6941587 w 8191242"/>
              <a:gd name="connsiteY15773" fmla="*/ 2332701 h 5359243"/>
              <a:gd name="connsiteX15774" fmla="*/ 6949707 w 8191242"/>
              <a:gd name="connsiteY15774" fmla="*/ 2324774 h 5359243"/>
              <a:gd name="connsiteX15775" fmla="*/ 6982184 w 8191242"/>
              <a:gd name="connsiteY15775" fmla="*/ 2356489 h 5359243"/>
              <a:gd name="connsiteX15776" fmla="*/ 6998425 w 8191242"/>
              <a:gd name="connsiteY15776" fmla="*/ 2348562 h 5359243"/>
              <a:gd name="connsiteX15777" fmla="*/ 6990305 w 8191242"/>
              <a:gd name="connsiteY15777" fmla="*/ 2324774 h 5359243"/>
              <a:gd name="connsiteX15778" fmla="*/ 6990305 w 8191242"/>
              <a:gd name="connsiteY15778" fmla="*/ 2348562 h 5359243"/>
              <a:gd name="connsiteX15779" fmla="*/ 6976096 w 8191242"/>
              <a:gd name="connsiteY15779" fmla="*/ 2331711 h 5359243"/>
              <a:gd name="connsiteX15780" fmla="*/ 6974715 w 8191242"/>
              <a:gd name="connsiteY15780" fmla="*/ 2316209 h 5359243"/>
              <a:gd name="connsiteX15781" fmla="*/ 6990305 w 8191242"/>
              <a:gd name="connsiteY15781" fmla="*/ 2300985 h 5359243"/>
              <a:gd name="connsiteX15782" fmla="*/ 7006543 w 8191242"/>
              <a:gd name="connsiteY15782" fmla="*/ 2348562 h 5359243"/>
              <a:gd name="connsiteX15783" fmla="*/ 7022784 w 8191242"/>
              <a:gd name="connsiteY15783" fmla="*/ 2324774 h 5359243"/>
              <a:gd name="connsiteX15784" fmla="*/ 7039022 w 8191242"/>
              <a:gd name="connsiteY15784" fmla="*/ 2348562 h 5359243"/>
              <a:gd name="connsiteX15785" fmla="*/ 7039022 w 8191242"/>
              <a:gd name="connsiteY15785" fmla="*/ 2316843 h 5359243"/>
              <a:gd name="connsiteX15786" fmla="*/ 7071502 w 8191242"/>
              <a:gd name="connsiteY15786" fmla="*/ 2364419 h 5359243"/>
              <a:gd name="connsiteX15787" fmla="*/ 7073911 w 8191242"/>
              <a:gd name="connsiteY15787" fmla="*/ 2352154 h 5359243"/>
              <a:gd name="connsiteX15788" fmla="*/ 7072960 w 8191242"/>
              <a:gd name="connsiteY15788" fmla="*/ 2346326 h 5359243"/>
              <a:gd name="connsiteX15789" fmla="*/ 7079619 w 8191242"/>
              <a:gd name="connsiteY15789" fmla="*/ 2364419 h 5359243"/>
              <a:gd name="connsiteX15790" fmla="*/ 7071502 w 8191242"/>
              <a:gd name="connsiteY15790" fmla="*/ 2324774 h 5359243"/>
              <a:gd name="connsiteX15791" fmla="*/ 7079619 w 8191242"/>
              <a:gd name="connsiteY15791" fmla="*/ 2316843 h 5359243"/>
              <a:gd name="connsiteX15792" fmla="*/ 7079619 w 8191242"/>
              <a:gd name="connsiteY15792" fmla="*/ 2324774 h 5359243"/>
              <a:gd name="connsiteX15793" fmla="*/ 7087740 w 8191242"/>
              <a:gd name="connsiteY15793" fmla="*/ 2340632 h 5359243"/>
              <a:gd name="connsiteX15794" fmla="*/ 7103978 w 8191242"/>
              <a:gd name="connsiteY15794" fmla="*/ 2348562 h 5359243"/>
              <a:gd name="connsiteX15795" fmla="*/ 7103978 w 8191242"/>
              <a:gd name="connsiteY15795" fmla="*/ 2300985 h 5359243"/>
              <a:gd name="connsiteX15796" fmla="*/ 7136457 w 8191242"/>
              <a:gd name="connsiteY15796" fmla="*/ 2324774 h 5359243"/>
              <a:gd name="connsiteX15797" fmla="*/ 7136457 w 8191242"/>
              <a:gd name="connsiteY15797" fmla="*/ 2340632 h 5359243"/>
              <a:gd name="connsiteX15798" fmla="*/ 7120217 w 8191242"/>
              <a:gd name="connsiteY15798" fmla="*/ 2324774 h 5359243"/>
              <a:gd name="connsiteX15799" fmla="*/ 7120217 w 8191242"/>
              <a:gd name="connsiteY15799" fmla="*/ 2364419 h 5359243"/>
              <a:gd name="connsiteX15800" fmla="*/ 7112098 w 8191242"/>
              <a:gd name="connsiteY15800" fmla="*/ 2340632 h 5359243"/>
              <a:gd name="connsiteX15801" fmla="*/ 7103978 w 8191242"/>
              <a:gd name="connsiteY15801" fmla="*/ 2364419 h 5359243"/>
              <a:gd name="connsiteX15802" fmla="*/ 7095857 w 8191242"/>
              <a:gd name="connsiteY15802" fmla="*/ 2348562 h 5359243"/>
              <a:gd name="connsiteX15803" fmla="*/ 7087740 w 8191242"/>
              <a:gd name="connsiteY15803" fmla="*/ 2380277 h 5359243"/>
              <a:gd name="connsiteX15804" fmla="*/ 7039022 w 8191242"/>
              <a:gd name="connsiteY15804" fmla="*/ 2419923 h 5359243"/>
              <a:gd name="connsiteX15805" fmla="*/ 7030901 w 8191242"/>
              <a:gd name="connsiteY15805" fmla="*/ 2404065 h 5359243"/>
              <a:gd name="connsiteX15806" fmla="*/ 7036586 w 8191242"/>
              <a:gd name="connsiteY15806" fmla="*/ 2400364 h 5359243"/>
              <a:gd name="connsiteX15807" fmla="*/ 7038292 w 8191242"/>
              <a:gd name="connsiteY15807" fmla="*/ 2401633 h 5359243"/>
              <a:gd name="connsiteX15808" fmla="*/ 7063381 w 8191242"/>
              <a:gd name="connsiteY15808" fmla="*/ 2380277 h 5359243"/>
              <a:gd name="connsiteX15809" fmla="*/ 7030901 w 8191242"/>
              <a:gd name="connsiteY15809" fmla="*/ 2356489 h 5359243"/>
              <a:gd name="connsiteX15810" fmla="*/ 6998425 w 8191242"/>
              <a:gd name="connsiteY15810" fmla="*/ 2372349 h 5359243"/>
              <a:gd name="connsiteX15811" fmla="*/ 6998425 w 8191242"/>
              <a:gd name="connsiteY15811" fmla="*/ 2380277 h 5359243"/>
              <a:gd name="connsiteX15812" fmla="*/ 6982184 w 8191242"/>
              <a:gd name="connsiteY15812" fmla="*/ 2364419 h 5359243"/>
              <a:gd name="connsiteX15813" fmla="*/ 6974066 w 8191242"/>
              <a:gd name="connsiteY15813" fmla="*/ 2372349 h 5359243"/>
              <a:gd name="connsiteX15814" fmla="*/ 6990305 w 8191242"/>
              <a:gd name="connsiteY15814" fmla="*/ 2404065 h 5359243"/>
              <a:gd name="connsiteX15815" fmla="*/ 7014663 w 8191242"/>
              <a:gd name="connsiteY15815" fmla="*/ 2404065 h 5359243"/>
              <a:gd name="connsiteX15816" fmla="*/ 7014663 w 8191242"/>
              <a:gd name="connsiteY15816" fmla="*/ 2405667 h 5359243"/>
              <a:gd name="connsiteX15817" fmla="*/ 7029528 w 8191242"/>
              <a:gd name="connsiteY15817" fmla="*/ 2430756 h 5359243"/>
              <a:gd name="connsiteX15818" fmla="*/ 7017912 w 8191242"/>
              <a:gd name="connsiteY15818" fmla="*/ 2437291 h 5359243"/>
              <a:gd name="connsiteX15819" fmla="*/ 7028845 w 8191242"/>
              <a:gd name="connsiteY15819" fmla="*/ 2436380 h 5359243"/>
              <a:gd name="connsiteX15820" fmla="*/ 7028845 w 8191242"/>
              <a:gd name="connsiteY15820" fmla="*/ 2452485 h 5359243"/>
              <a:gd name="connsiteX15821" fmla="*/ 7036907 w 8191242"/>
              <a:gd name="connsiteY15821" fmla="*/ 2460537 h 5359243"/>
              <a:gd name="connsiteX15822" fmla="*/ 7044971 w 8191242"/>
              <a:gd name="connsiteY15822" fmla="*/ 2436380 h 5359243"/>
              <a:gd name="connsiteX15823" fmla="*/ 7069164 w 8191242"/>
              <a:gd name="connsiteY15823" fmla="*/ 2444433 h 5359243"/>
              <a:gd name="connsiteX15824" fmla="*/ 7061100 w 8191242"/>
              <a:gd name="connsiteY15824" fmla="*/ 2404173 h 5359243"/>
              <a:gd name="connsiteX15825" fmla="*/ 7077228 w 8191242"/>
              <a:gd name="connsiteY15825" fmla="*/ 2452485 h 5359243"/>
              <a:gd name="connsiteX15826" fmla="*/ 7109486 w 8191242"/>
              <a:gd name="connsiteY15826" fmla="*/ 2420276 h 5359243"/>
              <a:gd name="connsiteX15827" fmla="*/ 7093357 w 8191242"/>
              <a:gd name="connsiteY15827" fmla="*/ 2436380 h 5359243"/>
              <a:gd name="connsiteX15828" fmla="*/ 7117550 w 8191242"/>
              <a:gd name="connsiteY15828" fmla="*/ 2436380 h 5359243"/>
              <a:gd name="connsiteX15829" fmla="*/ 7109486 w 8191242"/>
              <a:gd name="connsiteY15829" fmla="*/ 2404173 h 5359243"/>
              <a:gd name="connsiteX15830" fmla="*/ 7125614 w 8191242"/>
              <a:gd name="connsiteY15830" fmla="*/ 2436380 h 5359243"/>
              <a:gd name="connsiteX15831" fmla="*/ 7125614 w 8191242"/>
              <a:gd name="connsiteY15831" fmla="*/ 2396120 h 5359243"/>
              <a:gd name="connsiteX15832" fmla="*/ 7157871 w 8191242"/>
              <a:gd name="connsiteY15832" fmla="*/ 2412224 h 5359243"/>
              <a:gd name="connsiteX15833" fmla="*/ 7125614 w 8191242"/>
              <a:gd name="connsiteY15833" fmla="*/ 2371964 h 5359243"/>
              <a:gd name="connsiteX15834" fmla="*/ 7141743 w 8191242"/>
              <a:gd name="connsiteY15834" fmla="*/ 2371964 h 5359243"/>
              <a:gd name="connsiteX15835" fmla="*/ 7165936 w 8191242"/>
              <a:gd name="connsiteY15835" fmla="*/ 2396120 h 5359243"/>
              <a:gd name="connsiteX15836" fmla="*/ 7157871 w 8191242"/>
              <a:gd name="connsiteY15836" fmla="*/ 2380016 h 5359243"/>
              <a:gd name="connsiteX15837" fmla="*/ 7174000 w 8191242"/>
              <a:gd name="connsiteY15837" fmla="*/ 2396120 h 5359243"/>
              <a:gd name="connsiteX15838" fmla="*/ 7206255 w 8191242"/>
              <a:gd name="connsiteY15838" fmla="*/ 2396120 h 5359243"/>
              <a:gd name="connsiteX15839" fmla="*/ 7222383 w 8191242"/>
              <a:gd name="connsiteY15839" fmla="*/ 2363912 h 5359243"/>
              <a:gd name="connsiteX15840" fmla="*/ 7230448 w 8191242"/>
              <a:gd name="connsiteY15840" fmla="*/ 2396120 h 5359243"/>
              <a:gd name="connsiteX15841" fmla="*/ 7246577 w 8191242"/>
              <a:gd name="connsiteY15841" fmla="*/ 2396120 h 5359243"/>
              <a:gd name="connsiteX15842" fmla="*/ 7254640 w 8191242"/>
              <a:gd name="connsiteY15842" fmla="*/ 2444433 h 5359243"/>
              <a:gd name="connsiteX15843" fmla="*/ 7238512 w 8191242"/>
              <a:gd name="connsiteY15843" fmla="*/ 2412224 h 5359243"/>
              <a:gd name="connsiteX15844" fmla="*/ 7238512 w 8191242"/>
              <a:gd name="connsiteY15844" fmla="*/ 2428329 h 5359243"/>
              <a:gd name="connsiteX15845" fmla="*/ 7222383 w 8191242"/>
              <a:gd name="connsiteY15845" fmla="*/ 2396120 h 5359243"/>
              <a:gd name="connsiteX15846" fmla="*/ 7165936 w 8191242"/>
              <a:gd name="connsiteY15846" fmla="*/ 2500795 h 5359243"/>
              <a:gd name="connsiteX15847" fmla="*/ 7157871 w 8191242"/>
              <a:gd name="connsiteY15847" fmla="*/ 2484691 h 5359243"/>
              <a:gd name="connsiteX15848" fmla="*/ 7174000 w 8191242"/>
              <a:gd name="connsiteY15848" fmla="*/ 2468589 h 5359243"/>
              <a:gd name="connsiteX15849" fmla="*/ 7149807 w 8191242"/>
              <a:gd name="connsiteY15849" fmla="*/ 2412224 h 5359243"/>
              <a:gd name="connsiteX15850" fmla="*/ 7141743 w 8191242"/>
              <a:gd name="connsiteY15850" fmla="*/ 2436380 h 5359243"/>
              <a:gd name="connsiteX15851" fmla="*/ 7140735 w 8191242"/>
              <a:gd name="connsiteY15851" fmla="*/ 2449466 h 5359243"/>
              <a:gd name="connsiteX15852" fmla="*/ 7134055 w 8191242"/>
              <a:gd name="connsiteY15852" fmla="*/ 2467570 h 5359243"/>
              <a:gd name="connsiteX15853" fmla="*/ 7134435 w 8191242"/>
              <a:gd name="connsiteY15853" fmla="*/ 2458398 h 5359243"/>
              <a:gd name="connsiteX15854" fmla="*/ 7127632 w 8191242"/>
              <a:gd name="connsiteY15854" fmla="*/ 2451478 h 5359243"/>
              <a:gd name="connsiteX15855" fmla="*/ 7110737 w 8191242"/>
              <a:gd name="connsiteY15855" fmla="*/ 2467409 h 5359243"/>
              <a:gd name="connsiteX15856" fmla="*/ 7109486 w 8191242"/>
              <a:gd name="connsiteY15856" fmla="*/ 2460537 h 5359243"/>
              <a:gd name="connsiteX15857" fmla="*/ 7101421 w 8191242"/>
              <a:gd name="connsiteY15857" fmla="*/ 2476641 h 5359243"/>
              <a:gd name="connsiteX15858" fmla="*/ 7093357 w 8191242"/>
              <a:gd name="connsiteY15858" fmla="*/ 2492743 h 5359243"/>
              <a:gd name="connsiteX15859" fmla="*/ 7085293 w 8191242"/>
              <a:gd name="connsiteY15859" fmla="*/ 2460537 h 5359243"/>
              <a:gd name="connsiteX15860" fmla="*/ 7109486 w 8191242"/>
              <a:gd name="connsiteY15860" fmla="*/ 2541055 h 5359243"/>
              <a:gd name="connsiteX15861" fmla="*/ 7117550 w 8191242"/>
              <a:gd name="connsiteY15861" fmla="*/ 2565212 h 5359243"/>
              <a:gd name="connsiteX15862" fmla="*/ 7093357 w 8191242"/>
              <a:gd name="connsiteY15862" fmla="*/ 2549108 h 5359243"/>
              <a:gd name="connsiteX15863" fmla="*/ 7085293 w 8191242"/>
              <a:gd name="connsiteY15863" fmla="*/ 2597420 h 5359243"/>
              <a:gd name="connsiteX15864" fmla="*/ 7109486 w 8191242"/>
              <a:gd name="connsiteY15864" fmla="*/ 2573264 h 5359243"/>
              <a:gd name="connsiteX15865" fmla="*/ 7125614 w 8191242"/>
              <a:gd name="connsiteY15865" fmla="*/ 2589368 h 5359243"/>
              <a:gd name="connsiteX15866" fmla="*/ 7117550 w 8191242"/>
              <a:gd name="connsiteY15866" fmla="*/ 2557160 h 5359243"/>
              <a:gd name="connsiteX15867" fmla="*/ 7133679 w 8191242"/>
              <a:gd name="connsiteY15867" fmla="*/ 2557160 h 5359243"/>
              <a:gd name="connsiteX15868" fmla="*/ 7149807 w 8191242"/>
              <a:gd name="connsiteY15868" fmla="*/ 2597420 h 5359243"/>
              <a:gd name="connsiteX15869" fmla="*/ 7141743 w 8191242"/>
              <a:gd name="connsiteY15869" fmla="*/ 2589368 h 5359243"/>
              <a:gd name="connsiteX15870" fmla="*/ 7044971 w 8191242"/>
              <a:gd name="connsiteY15870" fmla="*/ 2613524 h 5359243"/>
              <a:gd name="connsiteX15871" fmla="*/ 6980460 w 8191242"/>
              <a:gd name="connsiteY15871" fmla="*/ 2653783 h 5359243"/>
              <a:gd name="connsiteX15872" fmla="*/ 6966850 w 8191242"/>
              <a:gd name="connsiteY15872" fmla="*/ 2627741 h 5359243"/>
              <a:gd name="connsiteX15873" fmla="*/ 6965121 w 8191242"/>
              <a:gd name="connsiteY15873" fmla="*/ 2617983 h 5359243"/>
              <a:gd name="connsiteX15874" fmla="*/ 6965212 w 8191242"/>
              <a:gd name="connsiteY15874" fmla="*/ 2618054 h 5359243"/>
              <a:gd name="connsiteX15875" fmla="*/ 6964331 w 8191242"/>
              <a:gd name="connsiteY15875" fmla="*/ 2613524 h 5359243"/>
              <a:gd name="connsiteX15876" fmla="*/ 6972395 w 8191242"/>
              <a:gd name="connsiteY15876" fmla="*/ 2637679 h 5359243"/>
              <a:gd name="connsiteX15877" fmla="*/ 6988524 w 8191242"/>
              <a:gd name="connsiteY15877" fmla="*/ 2637679 h 5359243"/>
              <a:gd name="connsiteX15878" fmla="*/ 6980460 w 8191242"/>
              <a:gd name="connsiteY15878" fmla="*/ 2581317 h 5359243"/>
              <a:gd name="connsiteX15879" fmla="*/ 6980460 w 8191242"/>
              <a:gd name="connsiteY15879" fmla="*/ 2613524 h 5359243"/>
              <a:gd name="connsiteX15880" fmla="*/ 6972395 w 8191242"/>
              <a:gd name="connsiteY15880" fmla="*/ 2573264 h 5359243"/>
              <a:gd name="connsiteX15881" fmla="*/ 6996588 w 8191242"/>
              <a:gd name="connsiteY15881" fmla="*/ 2629627 h 5359243"/>
              <a:gd name="connsiteX15882" fmla="*/ 7036907 w 8191242"/>
              <a:gd name="connsiteY15882" fmla="*/ 2581317 h 5359243"/>
              <a:gd name="connsiteX15883" fmla="*/ 7053035 w 8191242"/>
              <a:gd name="connsiteY15883" fmla="*/ 2597420 h 5359243"/>
              <a:gd name="connsiteX15884" fmla="*/ 7069164 w 8191242"/>
              <a:gd name="connsiteY15884" fmla="*/ 2605473 h 5359243"/>
              <a:gd name="connsiteX15885" fmla="*/ 7077228 w 8191242"/>
              <a:gd name="connsiteY15885" fmla="*/ 2605473 h 5359243"/>
              <a:gd name="connsiteX15886" fmla="*/ 7061100 w 8191242"/>
              <a:gd name="connsiteY15886" fmla="*/ 2452485 h 5359243"/>
              <a:gd name="connsiteX15887" fmla="*/ 7061100 w 8191242"/>
              <a:gd name="connsiteY15887" fmla="*/ 2484691 h 5359243"/>
              <a:gd name="connsiteX15888" fmla="*/ 7044971 w 8191242"/>
              <a:gd name="connsiteY15888" fmla="*/ 2468589 h 5359243"/>
              <a:gd name="connsiteX15889" fmla="*/ 7053035 w 8191242"/>
              <a:gd name="connsiteY15889" fmla="*/ 2508848 h 5359243"/>
              <a:gd name="connsiteX15890" fmla="*/ 7053035 w 8191242"/>
              <a:gd name="connsiteY15890" fmla="*/ 2492743 h 5359243"/>
              <a:gd name="connsiteX15891" fmla="*/ 7069164 w 8191242"/>
              <a:gd name="connsiteY15891" fmla="*/ 2508848 h 5359243"/>
              <a:gd name="connsiteX15892" fmla="*/ 7044971 w 8191242"/>
              <a:gd name="connsiteY15892" fmla="*/ 2524952 h 5359243"/>
              <a:gd name="connsiteX15893" fmla="*/ 7036907 w 8191242"/>
              <a:gd name="connsiteY15893" fmla="*/ 2484691 h 5359243"/>
              <a:gd name="connsiteX15894" fmla="*/ 7028845 w 8191242"/>
              <a:gd name="connsiteY15894" fmla="*/ 2484691 h 5359243"/>
              <a:gd name="connsiteX15895" fmla="*/ 7044971 w 8191242"/>
              <a:gd name="connsiteY15895" fmla="*/ 2573264 h 5359243"/>
              <a:gd name="connsiteX15896" fmla="*/ 7028845 w 8191242"/>
              <a:gd name="connsiteY15896" fmla="*/ 2500795 h 5359243"/>
              <a:gd name="connsiteX15897" fmla="*/ 7012717 w 8191242"/>
              <a:gd name="connsiteY15897" fmla="*/ 2533004 h 5359243"/>
              <a:gd name="connsiteX15898" fmla="*/ 7028845 w 8191242"/>
              <a:gd name="connsiteY15898" fmla="*/ 2549108 h 5359243"/>
              <a:gd name="connsiteX15899" fmla="*/ 7020781 w 8191242"/>
              <a:gd name="connsiteY15899" fmla="*/ 2573264 h 5359243"/>
              <a:gd name="connsiteX15900" fmla="*/ 6996588 w 8191242"/>
              <a:gd name="connsiteY15900" fmla="*/ 2476641 h 5359243"/>
              <a:gd name="connsiteX15901" fmla="*/ 6996588 w 8191242"/>
              <a:gd name="connsiteY15901" fmla="*/ 2524952 h 5359243"/>
              <a:gd name="connsiteX15902" fmla="*/ 6996588 w 8191242"/>
              <a:gd name="connsiteY15902" fmla="*/ 2549108 h 5359243"/>
              <a:gd name="connsiteX15903" fmla="*/ 6980460 w 8191242"/>
              <a:gd name="connsiteY15903" fmla="*/ 2549108 h 5359243"/>
              <a:gd name="connsiteX15904" fmla="*/ 6964331 w 8191242"/>
              <a:gd name="connsiteY15904" fmla="*/ 2533004 h 5359243"/>
              <a:gd name="connsiteX15905" fmla="*/ 6964331 w 8191242"/>
              <a:gd name="connsiteY15905" fmla="*/ 2581317 h 5359243"/>
              <a:gd name="connsiteX15906" fmla="*/ 6952234 w 8191242"/>
              <a:gd name="connsiteY15906" fmla="*/ 2550114 h 5359243"/>
              <a:gd name="connsiteX15907" fmla="*/ 6955458 w 8191242"/>
              <a:gd name="connsiteY15907" fmla="*/ 2540839 h 5359243"/>
              <a:gd name="connsiteX15908" fmla="*/ 6956267 w 8191242"/>
              <a:gd name="connsiteY15908" fmla="*/ 2541055 h 5359243"/>
              <a:gd name="connsiteX15909" fmla="*/ 6955715 w 8191242"/>
              <a:gd name="connsiteY15909" fmla="*/ 2540101 h 5359243"/>
              <a:gd name="connsiteX15910" fmla="*/ 6957526 w 8191242"/>
              <a:gd name="connsiteY15910" fmla="*/ 2534891 h 5359243"/>
              <a:gd name="connsiteX15911" fmla="*/ 6964331 w 8191242"/>
              <a:gd name="connsiteY15911" fmla="*/ 2524952 h 5359243"/>
              <a:gd name="connsiteX15912" fmla="*/ 6949588 w 8191242"/>
              <a:gd name="connsiteY15912" fmla="*/ 2529480 h 5359243"/>
              <a:gd name="connsiteX15913" fmla="*/ 6955715 w 8191242"/>
              <a:gd name="connsiteY15913" fmla="*/ 2540101 h 5359243"/>
              <a:gd name="connsiteX15914" fmla="*/ 6955458 w 8191242"/>
              <a:gd name="connsiteY15914" fmla="*/ 2540839 h 5359243"/>
              <a:gd name="connsiteX15915" fmla="*/ 6939886 w 8191242"/>
              <a:gd name="connsiteY15915" fmla="*/ 2536653 h 5359243"/>
              <a:gd name="connsiteX15916" fmla="*/ 6924009 w 8191242"/>
              <a:gd name="connsiteY15916" fmla="*/ 2549108 h 5359243"/>
              <a:gd name="connsiteX15917" fmla="*/ 6932074 w 8191242"/>
              <a:gd name="connsiteY15917" fmla="*/ 2573264 h 5359243"/>
              <a:gd name="connsiteX15918" fmla="*/ 6932074 w 8191242"/>
              <a:gd name="connsiteY15918" fmla="*/ 2557160 h 5359243"/>
              <a:gd name="connsiteX15919" fmla="*/ 6948202 w 8191242"/>
              <a:gd name="connsiteY15919" fmla="*/ 2581317 h 5359243"/>
              <a:gd name="connsiteX15920" fmla="*/ 6948202 w 8191242"/>
              <a:gd name="connsiteY15920" fmla="*/ 2613524 h 5359243"/>
              <a:gd name="connsiteX15921" fmla="*/ 6932074 w 8191242"/>
              <a:gd name="connsiteY15921" fmla="*/ 2621574 h 5359243"/>
              <a:gd name="connsiteX15922" fmla="*/ 6924009 w 8191242"/>
              <a:gd name="connsiteY15922" fmla="*/ 2589368 h 5359243"/>
              <a:gd name="connsiteX15923" fmla="*/ 6940138 w 8191242"/>
              <a:gd name="connsiteY15923" fmla="*/ 2589368 h 5359243"/>
              <a:gd name="connsiteX15924" fmla="*/ 6899816 w 8191242"/>
              <a:gd name="connsiteY15924" fmla="*/ 2524952 h 5359243"/>
              <a:gd name="connsiteX15925" fmla="*/ 6891752 w 8191242"/>
              <a:gd name="connsiteY15925" fmla="*/ 2524952 h 5359243"/>
              <a:gd name="connsiteX15926" fmla="*/ 6907881 w 8191242"/>
              <a:gd name="connsiteY15926" fmla="*/ 2549108 h 5359243"/>
              <a:gd name="connsiteX15927" fmla="*/ 6859498 w 8191242"/>
              <a:gd name="connsiteY15927" fmla="*/ 2565212 h 5359243"/>
              <a:gd name="connsiteX15928" fmla="*/ 6867562 w 8191242"/>
              <a:gd name="connsiteY15928" fmla="*/ 2557160 h 5359243"/>
              <a:gd name="connsiteX15929" fmla="*/ 6859498 w 8191242"/>
              <a:gd name="connsiteY15929" fmla="*/ 2524952 h 5359243"/>
              <a:gd name="connsiteX15930" fmla="*/ 6843369 w 8191242"/>
              <a:gd name="connsiteY15930" fmla="*/ 2557160 h 5359243"/>
              <a:gd name="connsiteX15931" fmla="*/ 6843369 w 8191242"/>
              <a:gd name="connsiteY15931" fmla="*/ 2549108 h 5359243"/>
              <a:gd name="connsiteX15932" fmla="*/ 6835305 w 8191242"/>
              <a:gd name="connsiteY15932" fmla="*/ 2549108 h 5359243"/>
              <a:gd name="connsiteX15933" fmla="*/ 6851433 w 8191242"/>
              <a:gd name="connsiteY15933" fmla="*/ 2621574 h 5359243"/>
              <a:gd name="connsiteX15934" fmla="*/ 6835305 w 8191242"/>
              <a:gd name="connsiteY15934" fmla="*/ 2573264 h 5359243"/>
              <a:gd name="connsiteX15935" fmla="*/ 6827240 w 8191242"/>
              <a:gd name="connsiteY15935" fmla="*/ 2549108 h 5359243"/>
              <a:gd name="connsiteX15936" fmla="*/ 6835305 w 8191242"/>
              <a:gd name="connsiteY15936" fmla="*/ 2613524 h 5359243"/>
              <a:gd name="connsiteX15937" fmla="*/ 6819176 w 8191242"/>
              <a:gd name="connsiteY15937" fmla="*/ 2573264 h 5359243"/>
              <a:gd name="connsiteX15938" fmla="*/ 6803048 w 8191242"/>
              <a:gd name="connsiteY15938" fmla="*/ 2581317 h 5359243"/>
              <a:gd name="connsiteX15939" fmla="*/ 6811112 w 8191242"/>
              <a:gd name="connsiteY15939" fmla="*/ 2605473 h 5359243"/>
              <a:gd name="connsiteX15940" fmla="*/ 6786919 w 8191242"/>
              <a:gd name="connsiteY15940" fmla="*/ 2573264 h 5359243"/>
              <a:gd name="connsiteX15941" fmla="*/ 6827240 w 8191242"/>
              <a:gd name="connsiteY15941" fmla="*/ 2653783 h 5359243"/>
              <a:gd name="connsiteX15942" fmla="*/ 6820185 w 8191242"/>
              <a:gd name="connsiteY15942" fmla="*/ 2665862 h 5359243"/>
              <a:gd name="connsiteX15943" fmla="*/ 6819386 w 8191242"/>
              <a:gd name="connsiteY15943" fmla="*/ 2675437 h 5359243"/>
              <a:gd name="connsiteX15944" fmla="*/ 6820400 w 8191242"/>
              <a:gd name="connsiteY15944" fmla="*/ 2678530 h 5359243"/>
              <a:gd name="connsiteX15945" fmla="*/ 6833287 w 8191242"/>
              <a:gd name="connsiteY15945" fmla="*/ 2684733 h 5359243"/>
              <a:gd name="connsiteX15946" fmla="*/ 6851433 w 8191242"/>
              <a:gd name="connsiteY15946" fmla="*/ 2677939 h 5359243"/>
              <a:gd name="connsiteX15947" fmla="*/ 6843369 w 8191242"/>
              <a:gd name="connsiteY15947" fmla="*/ 2661835 h 5359243"/>
              <a:gd name="connsiteX15948" fmla="*/ 6851433 w 8191242"/>
              <a:gd name="connsiteY15948" fmla="*/ 2661835 h 5359243"/>
              <a:gd name="connsiteX15949" fmla="*/ 6843369 w 8191242"/>
              <a:gd name="connsiteY15949" fmla="*/ 2645731 h 5359243"/>
              <a:gd name="connsiteX15950" fmla="*/ 6859498 w 8191242"/>
              <a:gd name="connsiteY15950" fmla="*/ 2637679 h 5359243"/>
              <a:gd name="connsiteX15951" fmla="*/ 6859498 w 8191242"/>
              <a:gd name="connsiteY15951" fmla="*/ 2661835 h 5359243"/>
              <a:gd name="connsiteX15952" fmla="*/ 6867562 w 8191242"/>
              <a:gd name="connsiteY15952" fmla="*/ 2645731 h 5359243"/>
              <a:gd name="connsiteX15953" fmla="*/ 6875626 w 8191242"/>
              <a:gd name="connsiteY15953" fmla="*/ 2605473 h 5359243"/>
              <a:gd name="connsiteX15954" fmla="*/ 6891752 w 8191242"/>
              <a:gd name="connsiteY15954" fmla="*/ 2637679 h 5359243"/>
              <a:gd name="connsiteX15955" fmla="*/ 6867562 w 8191242"/>
              <a:gd name="connsiteY15955" fmla="*/ 2653783 h 5359243"/>
              <a:gd name="connsiteX15956" fmla="*/ 6875626 w 8191242"/>
              <a:gd name="connsiteY15956" fmla="*/ 2669887 h 5359243"/>
              <a:gd name="connsiteX15957" fmla="*/ 6891752 w 8191242"/>
              <a:gd name="connsiteY15957" fmla="*/ 2669887 h 5359243"/>
              <a:gd name="connsiteX15958" fmla="*/ 6891752 w 8191242"/>
              <a:gd name="connsiteY15958" fmla="*/ 2637679 h 5359243"/>
              <a:gd name="connsiteX15959" fmla="*/ 6924009 w 8191242"/>
              <a:gd name="connsiteY15959" fmla="*/ 2669887 h 5359243"/>
              <a:gd name="connsiteX15960" fmla="*/ 6899816 w 8191242"/>
              <a:gd name="connsiteY15960" fmla="*/ 2661835 h 5359243"/>
              <a:gd name="connsiteX15961" fmla="*/ 6899816 w 8191242"/>
              <a:gd name="connsiteY15961" fmla="*/ 2677939 h 5359243"/>
              <a:gd name="connsiteX15962" fmla="*/ 6867562 w 8191242"/>
              <a:gd name="connsiteY15962" fmla="*/ 2669887 h 5359243"/>
              <a:gd name="connsiteX15963" fmla="*/ 6867562 w 8191242"/>
              <a:gd name="connsiteY15963" fmla="*/ 2685992 h 5359243"/>
              <a:gd name="connsiteX15964" fmla="*/ 6730468 w 8191242"/>
              <a:gd name="connsiteY15964" fmla="*/ 2718199 h 5359243"/>
              <a:gd name="connsiteX15965" fmla="*/ 6730468 w 8191242"/>
              <a:gd name="connsiteY15965" fmla="*/ 2685992 h 5359243"/>
              <a:gd name="connsiteX15966" fmla="*/ 6722404 w 8191242"/>
              <a:gd name="connsiteY15966" fmla="*/ 2677939 h 5359243"/>
              <a:gd name="connsiteX15967" fmla="*/ 6730468 w 8191242"/>
              <a:gd name="connsiteY15967" fmla="*/ 2718199 h 5359243"/>
              <a:gd name="connsiteX15968" fmla="*/ 6690149 w 8191242"/>
              <a:gd name="connsiteY15968" fmla="*/ 2718199 h 5359243"/>
              <a:gd name="connsiteX15969" fmla="*/ 6698213 w 8191242"/>
              <a:gd name="connsiteY15969" fmla="*/ 2734304 h 5359243"/>
              <a:gd name="connsiteX15970" fmla="*/ 6714342 w 8191242"/>
              <a:gd name="connsiteY15970" fmla="*/ 2718199 h 5359243"/>
              <a:gd name="connsiteX15971" fmla="*/ 6682085 w 8191242"/>
              <a:gd name="connsiteY15971" fmla="*/ 2710148 h 5359243"/>
              <a:gd name="connsiteX15972" fmla="*/ 6689240 w 8191242"/>
              <a:gd name="connsiteY15972" fmla="*/ 2660135 h 5359243"/>
              <a:gd name="connsiteX15973" fmla="*/ 6690149 w 8191242"/>
              <a:gd name="connsiteY15973" fmla="*/ 2661835 h 5359243"/>
              <a:gd name="connsiteX15974" fmla="*/ 6690149 w 8191242"/>
              <a:gd name="connsiteY15974" fmla="*/ 2653783 h 5359243"/>
              <a:gd name="connsiteX15975" fmla="*/ 6722404 w 8191242"/>
              <a:gd name="connsiteY15975" fmla="*/ 2661835 h 5359243"/>
              <a:gd name="connsiteX15976" fmla="*/ 6706278 w 8191242"/>
              <a:gd name="connsiteY15976" fmla="*/ 2629627 h 5359243"/>
              <a:gd name="connsiteX15977" fmla="*/ 6690149 w 8191242"/>
              <a:gd name="connsiteY15977" fmla="*/ 2629627 h 5359243"/>
              <a:gd name="connsiteX15978" fmla="*/ 6690149 w 8191242"/>
              <a:gd name="connsiteY15978" fmla="*/ 2642711 h 5359243"/>
              <a:gd name="connsiteX15979" fmla="*/ 6690149 w 8191242"/>
              <a:gd name="connsiteY15979" fmla="*/ 2653783 h 5359243"/>
              <a:gd name="connsiteX15980" fmla="*/ 6689240 w 8191242"/>
              <a:gd name="connsiteY15980" fmla="*/ 2660135 h 5359243"/>
              <a:gd name="connsiteX15981" fmla="*/ 6682085 w 8191242"/>
              <a:gd name="connsiteY15981" fmla="*/ 2646738 h 5359243"/>
              <a:gd name="connsiteX15982" fmla="*/ 6674021 w 8191242"/>
              <a:gd name="connsiteY15982" fmla="*/ 2637679 h 5359243"/>
              <a:gd name="connsiteX15983" fmla="*/ 6682085 w 8191242"/>
              <a:gd name="connsiteY15983" fmla="*/ 2685992 h 5359243"/>
              <a:gd name="connsiteX15984" fmla="*/ 6665956 w 8191242"/>
              <a:gd name="connsiteY15984" fmla="*/ 2710148 h 5359243"/>
              <a:gd name="connsiteX15985" fmla="*/ 6674021 w 8191242"/>
              <a:gd name="connsiteY15985" fmla="*/ 2726252 h 5359243"/>
              <a:gd name="connsiteX15986" fmla="*/ 6665956 w 8191242"/>
              <a:gd name="connsiteY15986" fmla="*/ 2750406 h 5359243"/>
              <a:gd name="connsiteX15987" fmla="*/ 6641763 w 8191242"/>
              <a:gd name="connsiteY15987" fmla="*/ 2742356 h 5359243"/>
              <a:gd name="connsiteX15988" fmla="*/ 6649828 w 8191242"/>
              <a:gd name="connsiteY15988" fmla="*/ 2766510 h 5359243"/>
              <a:gd name="connsiteX15989" fmla="*/ 6625635 w 8191242"/>
              <a:gd name="connsiteY15989" fmla="*/ 2734304 h 5359243"/>
              <a:gd name="connsiteX15990" fmla="*/ 6633699 w 8191242"/>
              <a:gd name="connsiteY15990" fmla="*/ 2734304 h 5359243"/>
              <a:gd name="connsiteX15991" fmla="*/ 6601442 w 8191242"/>
              <a:gd name="connsiteY15991" fmla="*/ 2702096 h 5359243"/>
              <a:gd name="connsiteX15992" fmla="*/ 6617570 w 8191242"/>
              <a:gd name="connsiteY15992" fmla="*/ 2742356 h 5359243"/>
              <a:gd name="connsiteX15993" fmla="*/ 6601442 w 8191242"/>
              <a:gd name="connsiteY15993" fmla="*/ 2774565 h 5359243"/>
              <a:gd name="connsiteX15994" fmla="*/ 6609506 w 8191242"/>
              <a:gd name="connsiteY15994" fmla="*/ 2806771 h 5359243"/>
              <a:gd name="connsiteX15995" fmla="*/ 6617570 w 8191242"/>
              <a:gd name="connsiteY15995" fmla="*/ 2766510 h 5359243"/>
              <a:gd name="connsiteX15996" fmla="*/ 6633004 w 8191242"/>
              <a:gd name="connsiteY15996" fmla="*/ 2789622 h 5359243"/>
              <a:gd name="connsiteX15997" fmla="*/ 6632607 w 8191242"/>
              <a:gd name="connsiteY15997" fmla="*/ 2785078 h 5359243"/>
              <a:gd name="connsiteX15998" fmla="*/ 6642288 w 8191242"/>
              <a:gd name="connsiteY15998" fmla="*/ 2768620 h 5359243"/>
              <a:gd name="connsiteX15999" fmla="*/ 6650032 w 8191242"/>
              <a:gd name="connsiteY15999" fmla="*/ 2791854 h 5359243"/>
              <a:gd name="connsiteX16000" fmla="*/ 6650032 w 8191242"/>
              <a:gd name="connsiteY16000" fmla="*/ 2776365 h 5359243"/>
              <a:gd name="connsiteX16001" fmla="*/ 6673267 w 8191242"/>
              <a:gd name="connsiteY16001" fmla="*/ 2822833 h 5359243"/>
              <a:gd name="connsiteX16002" fmla="*/ 6665522 w 8191242"/>
              <a:gd name="connsiteY16002" fmla="*/ 2815089 h 5359243"/>
              <a:gd name="connsiteX16003" fmla="*/ 6634543 w 8191242"/>
              <a:gd name="connsiteY16003" fmla="*/ 2807344 h 5359243"/>
              <a:gd name="connsiteX16004" fmla="*/ 6633077 w 8191242"/>
              <a:gd name="connsiteY16004" fmla="*/ 2790491 h 5359243"/>
              <a:gd name="connsiteX16005" fmla="*/ 6619585 w 8191242"/>
              <a:gd name="connsiteY16005" fmla="*/ 2786641 h 5359243"/>
              <a:gd name="connsiteX16006" fmla="*/ 6617570 w 8191242"/>
              <a:gd name="connsiteY16006" fmla="*/ 2806771 h 5359243"/>
              <a:gd name="connsiteX16007" fmla="*/ 6657892 w 8191242"/>
              <a:gd name="connsiteY16007" fmla="*/ 2871187 h 5359243"/>
              <a:gd name="connsiteX16008" fmla="*/ 6682085 w 8191242"/>
              <a:gd name="connsiteY16008" fmla="*/ 2863136 h 5359243"/>
              <a:gd name="connsiteX16009" fmla="*/ 6674021 w 8191242"/>
              <a:gd name="connsiteY16009" fmla="*/ 2895344 h 5359243"/>
              <a:gd name="connsiteX16010" fmla="*/ 6698213 w 8191242"/>
              <a:gd name="connsiteY16010" fmla="*/ 2855083 h 5359243"/>
              <a:gd name="connsiteX16011" fmla="*/ 6641763 w 8191242"/>
              <a:gd name="connsiteY16011" fmla="*/ 2830927 h 5359243"/>
              <a:gd name="connsiteX16012" fmla="*/ 6657892 w 8191242"/>
              <a:gd name="connsiteY16012" fmla="*/ 2822875 h 5359243"/>
              <a:gd name="connsiteX16013" fmla="*/ 6682085 w 8191242"/>
              <a:gd name="connsiteY16013" fmla="*/ 2847031 h 5359243"/>
              <a:gd name="connsiteX16014" fmla="*/ 6682085 w 8191242"/>
              <a:gd name="connsiteY16014" fmla="*/ 2822875 h 5359243"/>
              <a:gd name="connsiteX16015" fmla="*/ 6690149 w 8191242"/>
              <a:gd name="connsiteY16015" fmla="*/ 2838979 h 5359243"/>
              <a:gd name="connsiteX16016" fmla="*/ 6690149 w 8191242"/>
              <a:gd name="connsiteY16016" fmla="*/ 2822875 h 5359243"/>
              <a:gd name="connsiteX16017" fmla="*/ 6698213 w 8191242"/>
              <a:gd name="connsiteY16017" fmla="*/ 2838979 h 5359243"/>
              <a:gd name="connsiteX16018" fmla="*/ 6698213 w 8191242"/>
              <a:gd name="connsiteY16018" fmla="*/ 2790666 h 5359243"/>
              <a:gd name="connsiteX16019" fmla="*/ 6714342 w 8191242"/>
              <a:gd name="connsiteY16019" fmla="*/ 2806771 h 5359243"/>
              <a:gd name="connsiteX16020" fmla="*/ 6706278 w 8191242"/>
              <a:gd name="connsiteY16020" fmla="*/ 2822875 h 5359243"/>
              <a:gd name="connsiteX16021" fmla="*/ 6730468 w 8191242"/>
              <a:gd name="connsiteY16021" fmla="*/ 2798718 h 5359243"/>
              <a:gd name="connsiteX16022" fmla="*/ 6738532 w 8191242"/>
              <a:gd name="connsiteY16022" fmla="*/ 2830927 h 5359243"/>
              <a:gd name="connsiteX16023" fmla="*/ 6754661 w 8191242"/>
              <a:gd name="connsiteY16023" fmla="*/ 2806771 h 5359243"/>
              <a:gd name="connsiteX16024" fmla="*/ 6754661 w 8191242"/>
              <a:gd name="connsiteY16024" fmla="*/ 2807697 h 5359243"/>
              <a:gd name="connsiteX16025" fmla="*/ 6771627 w 8191242"/>
              <a:gd name="connsiteY16025" fmla="*/ 2807697 h 5359243"/>
              <a:gd name="connsiteX16026" fmla="*/ 6780147 w 8191242"/>
              <a:gd name="connsiteY16026" fmla="*/ 2815794 h 5359243"/>
              <a:gd name="connsiteX16027" fmla="*/ 6771627 w 8191242"/>
              <a:gd name="connsiteY16027" fmla="*/ 2831988 h 5359243"/>
              <a:gd name="connsiteX16028" fmla="*/ 6795612 w 8191242"/>
              <a:gd name="connsiteY16028" fmla="*/ 2885177 h 5359243"/>
              <a:gd name="connsiteX16029" fmla="*/ 6795993 w 8191242"/>
              <a:gd name="connsiteY16029" fmla="*/ 2874208 h 5359243"/>
              <a:gd name="connsiteX16030" fmla="*/ 6778855 w 8191242"/>
              <a:gd name="connsiteY16030" fmla="*/ 2838979 h 5359243"/>
              <a:gd name="connsiteX16031" fmla="*/ 6786919 w 8191242"/>
              <a:gd name="connsiteY16031" fmla="*/ 2847031 h 5359243"/>
              <a:gd name="connsiteX16032" fmla="*/ 6811112 w 8191242"/>
              <a:gd name="connsiteY16032" fmla="*/ 2838979 h 5359243"/>
              <a:gd name="connsiteX16033" fmla="*/ 6794983 w 8191242"/>
              <a:gd name="connsiteY16033" fmla="*/ 2855083 h 5359243"/>
              <a:gd name="connsiteX16034" fmla="*/ 6803048 w 8191242"/>
              <a:gd name="connsiteY16034" fmla="*/ 2879240 h 5359243"/>
              <a:gd name="connsiteX16035" fmla="*/ 6803048 w 8191242"/>
              <a:gd name="connsiteY16035" fmla="*/ 2903396 h 5359243"/>
              <a:gd name="connsiteX16036" fmla="*/ 6819176 w 8191242"/>
              <a:gd name="connsiteY16036" fmla="*/ 2895344 h 5359243"/>
              <a:gd name="connsiteX16037" fmla="*/ 6811112 w 8191242"/>
              <a:gd name="connsiteY16037" fmla="*/ 2863136 h 5359243"/>
              <a:gd name="connsiteX16038" fmla="*/ 6843369 w 8191242"/>
              <a:gd name="connsiteY16038" fmla="*/ 2822875 h 5359243"/>
              <a:gd name="connsiteX16039" fmla="*/ 6859498 w 8191242"/>
              <a:gd name="connsiteY16039" fmla="*/ 2847031 h 5359243"/>
              <a:gd name="connsiteX16040" fmla="*/ 6867562 w 8191242"/>
              <a:gd name="connsiteY16040" fmla="*/ 2830927 h 5359243"/>
              <a:gd name="connsiteX16041" fmla="*/ 6867562 w 8191242"/>
              <a:gd name="connsiteY16041" fmla="*/ 2814823 h 5359243"/>
              <a:gd name="connsiteX16042" fmla="*/ 6907881 w 8191242"/>
              <a:gd name="connsiteY16042" fmla="*/ 2830927 h 5359243"/>
              <a:gd name="connsiteX16043" fmla="*/ 6907881 w 8191242"/>
              <a:gd name="connsiteY16043" fmla="*/ 2814823 h 5359243"/>
              <a:gd name="connsiteX16044" fmla="*/ 6891752 w 8191242"/>
              <a:gd name="connsiteY16044" fmla="*/ 2814823 h 5359243"/>
              <a:gd name="connsiteX16045" fmla="*/ 6883688 w 8191242"/>
              <a:gd name="connsiteY16045" fmla="*/ 2790666 h 5359243"/>
              <a:gd name="connsiteX16046" fmla="*/ 6883688 w 8191242"/>
              <a:gd name="connsiteY16046" fmla="*/ 2774565 h 5359243"/>
              <a:gd name="connsiteX16047" fmla="*/ 6883688 w 8191242"/>
              <a:gd name="connsiteY16047" fmla="*/ 2790666 h 5359243"/>
              <a:gd name="connsiteX16048" fmla="*/ 6883688 w 8191242"/>
              <a:gd name="connsiteY16048" fmla="*/ 2806771 h 5359243"/>
              <a:gd name="connsiteX16049" fmla="*/ 6851433 w 8191242"/>
              <a:gd name="connsiteY16049" fmla="*/ 2758458 h 5359243"/>
              <a:gd name="connsiteX16050" fmla="*/ 6867562 w 8191242"/>
              <a:gd name="connsiteY16050" fmla="*/ 2774565 h 5359243"/>
              <a:gd name="connsiteX16051" fmla="*/ 6867562 w 8191242"/>
              <a:gd name="connsiteY16051" fmla="*/ 2758458 h 5359243"/>
              <a:gd name="connsiteX16052" fmla="*/ 6882681 w 8191242"/>
              <a:gd name="connsiteY16052" fmla="*/ 2764498 h 5359243"/>
              <a:gd name="connsiteX16053" fmla="*/ 6884418 w 8191242"/>
              <a:gd name="connsiteY16053" fmla="*/ 2766460 h 5359243"/>
              <a:gd name="connsiteX16054" fmla="*/ 6884700 w 8191242"/>
              <a:gd name="connsiteY16054" fmla="*/ 2768234 h 5359243"/>
              <a:gd name="connsiteX16055" fmla="*/ 6885675 w 8191242"/>
              <a:gd name="connsiteY16055" fmla="*/ 2767878 h 5359243"/>
              <a:gd name="connsiteX16056" fmla="*/ 6891375 w 8191242"/>
              <a:gd name="connsiteY16056" fmla="*/ 2774312 h 5359243"/>
              <a:gd name="connsiteX16057" fmla="*/ 6891752 w 8191242"/>
              <a:gd name="connsiteY16057" fmla="*/ 2782617 h 5359243"/>
              <a:gd name="connsiteX16058" fmla="*/ 6901834 w 8191242"/>
              <a:gd name="connsiteY16058" fmla="*/ 2772549 h 5359243"/>
              <a:gd name="connsiteX16059" fmla="*/ 6901441 w 8191242"/>
              <a:gd name="connsiteY16059" fmla="*/ 2768234 h 5359243"/>
              <a:gd name="connsiteX16060" fmla="*/ 6896414 w 8191242"/>
              <a:gd name="connsiteY16060" fmla="*/ 2768234 h 5359243"/>
              <a:gd name="connsiteX16061" fmla="*/ 6890957 w 8191242"/>
              <a:gd name="connsiteY16061" fmla="*/ 2765948 h 5359243"/>
              <a:gd name="connsiteX16062" fmla="*/ 6885675 w 8191242"/>
              <a:gd name="connsiteY16062" fmla="*/ 2767878 h 5359243"/>
              <a:gd name="connsiteX16063" fmla="*/ 6884418 w 8191242"/>
              <a:gd name="connsiteY16063" fmla="*/ 2766460 h 5359243"/>
              <a:gd name="connsiteX16064" fmla="*/ 6879376 w 8191242"/>
              <a:gd name="connsiteY16064" fmla="*/ 2734690 h 5359243"/>
              <a:gd name="connsiteX16065" fmla="*/ 6867662 w 8191242"/>
              <a:gd name="connsiteY16065" fmla="*/ 2719442 h 5359243"/>
              <a:gd name="connsiteX16066" fmla="*/ 6876179 w 8191242"/>
              <a:gd name="connsiteY16066" fmla="*/ 2703179 h 5359243"/>
              <a:gd name="connsiteX16067" fmla="*/ 6893220 w 8191242"/>
              <a:gd name="connsiteY16067" fmla="*/ 2760102 h 5359243"/>
              <a:gd name="connsiteX16068" fmla="*/ 6901412 w 8191242"/>
              <a:gd name="connsiteY16068" fmla="*/ 2767923 h 5359243"/>
              <a:gd name="connsiteX16069" fmla="*/ 6899816 w 8191242"/>
              <a:gd name="connsiteY16069" fmla="*/ 2750406 h 5359243"/>
              <a:gd name="connsiteX16070" fmla="*/ 6918969 w 8191242"/>
              <a:gd name="connsiteY16070" fmla="*/ 2769531 h 5359243"/>
              <a:gd name="connsiteX16071" fmla="*/ 6925084 w 8191242"/>
              <a:gd name="connsiteY16071" fmla="*/ 2786906 h 5359243"/>
              <a:gd name="connsiteX16072" fmla="*/ 6926655 w 8191242"/>
              <a:gd name="connsiteY16072" fmla="*/ 2793184 h 5359243"/>
              <a:gd name="connsiteX16073" fmla="*/ 6927350 w 8191242"/>
              <a:gd name="connsiteY16073" fmla="*/ 2793347 h 5359243"/>
              <a:gd name="connsiteX16074" fmla="*/ 6932074 w 8191242"/>
              <a:gd name="connsiteY16074" fmla="*/ 2806771 h 5359243"/>
              <a:gd name="connsiteX16075" fmla="*/ 6924009 w 8191242"/>
              <a:gd name="connsiteY16075" fmla="*/ 2798718 h 5359243"/>
              <a:gd name="connsiteX16076" fmla="*/ 6932074 w 8191242"/>
              <a:gd name="connsiteY16076" fmla="*/ 2822875 h 5359243"/>
              <a:gd name="connsiteX16077" fmla="*/ 6948202 w 8191242"/>
              <a:gd name="connsiteY16077" fmla="*/ 2806771 h 5359243"/>
              <a:gd name="connsiteX16078" fmla="*/ 6933081 w 8191242"/>
              <a:gd name="connsiteY16078" fmla="*/ 2794694 h 5359243"/>
              <a:gd name="connsiteX16079" fmla="*/ 6927350 w 8191242"/>
              <a:gd name="connsiteY16079" fmla="*/ 2793347 h 5359243"/>
              <a:gd name="connsiteX16080" fmla="*/ 6925084 w 8191242"/>
              <a:gd name="connsiteY16080" fmla="*/ 2786906 h 5359243"/>
              <a:gd name="connsiteX16081" fmla="*/ 6924009 w 8191242"/>
              <a:gd name="connsiteY16081" fmla="*/ 2782617 h 5359243"/>
              <a:gd name="connsiteX16082" fmla="*/ 6948202 w 8191242"/>
              <a:gd name="connsiteY16082" fmla="*/ 2790666 h 5359243"/>
              <a:gd name="connsiteX16083" fmla="*/ 6940138 w 8191242"/>
              <a:gd name="connsiteY16083" fmla="*/ 2766510 h 5359243"/>
              <a:gd name="connsiteX16084" fmla="*/ 6964331 w 8191242"/>
              <a:gd name="connsiteY16084" fmla="*/ 2750406 h 5359243"/>
              <a:gd name="connsiteX16085" fmla="*/ 6972395 w 8191242"/>
              <a:gd name="connsiteY16085" fmla="*/ 2790666 h 5359243"/>
              <a:gd name="connsiteX16086" fmla="*/ 6988524 w 8191242"/>
              <a:gd name="connsiteY16086" fmla="*/ 2790666 h 5359243"/>
              <a:gd name="connsiteX16087" fmla="*/ 6972395 w 8191242"/>
              <a:gd name="connsiteY16087" fmla="*/ 2758458 h 5359243"/>
              <a:gd name="connsiteX16088" fmla="*/ 6988524 w 8191242"/>
              <a:gd name="connsiteY16088" fmla="*/ 2806771 h 5359243"/>
              <a:gd name="connsiteX16089" fmla="*/ 6980460 w 8191242"/>
              <a:gd name="connsiteY16089" fmla="*/ 2798718 h 5359243"/>
              <a:gd name="connsiteX16090" fmla="*/ 6980460 w 8191242"/>
              <a:gd name="connsiteY16090" fmla="*/ 2830927 h 5359243"/>
              <a:gd name="connsiteX16091" fmla="*/ 6948202 w 8191242"/>
              <a:gd name="connsiteY16091" fmla="*/ 2838979 h 5359243"/>
              <a:gd name="connsiteX16092" fmla="*/ 6948202 w 8191242"/>
              <a:gd name="connsiteY16092" fmla="*/ 2814823 h 5359243"/>
              <a:gd name="connsiteX16093" fmla="*/ 6932074 w 8191242"/>
              <a:gd name="connsiteY16093" fmla="*/ 2830927 h 5359243"/>
              <a:gd name="connsiteX16094" fmla="*/ 6948202 w 8191242"/>
              <a:gd name="connsiteY16094" fmla="*/ 2871187 h 5359243"/>
              <a:gd name="connsiteX16095" fmla="*/ 6924009 w 8191242"/>
              <a:gd name="connsiteY16095" fmla="*/ 2822875 h 5359243"/>
              <a:gd name="connsiteX16096" fmla="*/ 6924009 w 8191242"/>
              <a:gd name="connsiteY16096" fmla="*/ 2847031 h 5359243"/>
              <a:gd name="connsiteX16097" fmla="*/ 6940138 w 8191242"/>
              <a:gd name="connsiteY16097" fmla="*/ 2871187 h 5359243"/>
              <a:gd name="connsiteX16098" fmla="*/ 6948202 w 8191242"/>
              <a:gd name="connsiteY16098" fmla="*/ 2911448 h 5359243"/>
              <a:gd name="connsiteX16099" fmla="*/ 6932074 w 8191242"/>
              <a:gd name="connsiteY16099" fmla="*/ 2895344 h 5359243"/>
              <a:gd name="connsiteX16100" fmla="*/ 6932074 w 8191242"/>
              <a:gd name="connsiteY16100" fmla="*/ 2911448 h 5359243"/>
              <a:gd name="connsiteX16101" fmla="*/ 6940138 w 8191242"/>
              <a:gd name="connsiteY16101" fmla="*/ 2951706 h 5359243"/>
              <a:gd name="connsiteX16102" fmla="*/ 6924009 w 8191242"/>
              <a:gd name="connsiteY16102" fmla="*/ 2943654 h 5359243"/>
              <a:gd name="connsiteX16103" fmla="*/ 6915945 w 8191242"/>
              <a:gd name="connsiteY16103" fmla="*/ 2951706 h 5359243"/>
              <a:gd name="connsiteX16104" fmla="*/ 6932074 w 8191242"/>
              <a:gd name="connsiteY16104" fmla="*/ 3000019 h 5359243"/>
              <a:gd name="connsiteX16105" fmla="*/ 6907881 w 8191242"/>
              <a:gd name="connsiteY16105" fmla="*/ 3000019 h 5359243"/>
              <a:gd name="connsiteX16106" fmla="*/ 6899816 w 8191242"/>
              <a:gd name="connsiteY16106" fmla="*/ 2967810 h 5359243"/>
              <a:gd name="connsiteX16107" fmla="*/ 6899816 w 8191242"/>
              <a:gd name="connsiteY16107" fmla="*/ 2919500 h 5359243"/>
              <a:gd name="connsiteX16108" fmla="*/ 6883688 w 8191242"/>
              <a:gd name="connsiteY16108" fmla="*/ 2919500 h 5359243"/>
              <a:gd name="connsiteX16109" fmla="*/ 6895784 w 8191242"/>
              <a:gd name="connsiteY16109" fmla="*/ 2948686 h 5359243"/>
              <a:gd name="connsiteX16110" fmla="*/ 6892357 w 8191242"/>
              <a:gd name="connsiteY16110" fmla="*/ 2958670 h 5359243"/>
              <a:gd name="connsiteX16111" fmla="*/ 6893994 w 8191242"/>
              <a:gd name="connsiteY16111" fmla="*/ 2962241 h 5359243"/>
              <a:gd name="connsiteX16112" fmla="*/ 6891469 w 8191242"/>
              <a:gd name="connsiteY16112" fmla="*/ 2961258 h 5359243"/>
              <a:gd name="connsiteX16113" fmla="*/ 6883688 w 8191242"/>
              <a:gd name="connsiteY16113" fmla="*/ 2983915 h 5359243"/>
              <a:gd name="connsiteX16114" fmla="*/ 6891752 w 8191242"/>
              <a:gd name="connsiteY16114" fmla="*/ 2983915 h 5359243"/>
              <a:gd name="connsiteX16115" fmla="*/ 6875626 w 8191242"/>
              <a:gd name="connsiteY16115" fmla="*/ 3016123 h 5359243"/>
              <a:gd name="connsiteX16116" fmla="*/ 6851433 w 8191242"/>
              <a:gd name="connsiteY16116" fmla="*/ 3032227 h 5359243"/>
              <a:gd name="connsiteX16117" fmla="*/ 6851433 w 8191242"/>
              <a:gd name="connsiteY16117" fmla="*/ 3008071 h 5359243"/>
              <a:gd name="connsiteX16118" fmla="*/ 6875626 w 8191242"/>
              <a:gd name="connsiteY16118" fmla="*/ 2983915 h 5359243"/>
              <a:gd name="connsiteX16119" fmla="*/ 6851433 w 8191242"/>
              <a:gd name="connsiteY16119" fmla="*/ 2943654 h 5359243"/>
              <a:gd name="connsiteX16120" fmla="*/ 6835305 w 8191242"/>
              <a:gd name="connsiteY16120" fmla="*/ 2951706 h 5359243"/>
              <a:gd name="connsiteX16121" fmla="*/ 6859498 w 8191242"/>
              <a:gd name="connsiteY16121" fmla="*/ 2935602 h 5359243"/>
              <a:gd name="connsiteX16122" fmla="*/ 6827240 w 8191242"/>
              <a:gd name="connsiteY16122" fmla="*/ 2911448 h 5359243"/>
              <a:gd name="connsiteX16123" fmla="*/ 6832280 w 8191242"/>
              <a:gd name="connsiteY16123" fmla="*/ 2930570 h 5359243"/>
              <a:gd name="connsiteX16124" fmla="*/ 6820183 w 8191242"/>
              <a:gd name="connsiteY16124" fmla="*/ 2942649 h 5359243"/>
              <a:gd name="connsiteX16125" fmla="*/ 6818888 w 8191242"/>
              <a:gd name="connsiteY16125" fmla="*/ 2939341 h 5359243"/>
              <a:gd name="connsiteX16126" fmla="*/ 6818169 w 8191242"/>
              <a:gd name="connsiteY16126" fmla="*/ 2928557 h 5359243"/>
              <a:gd name="connsiteX16127" fmla="*/ 6811112 w 8191242"/>
              <a:gd name="connsiteY16127" fmla="*/ 2919500 h 5359243"/>
              <a:gd name="connsiteX16128" fmla="*/ 6818888 w 8191242"/>
              <a:gd name="connsiteY16128" fmla="*/ 2939341 h 5359243"/>
              <a:gd name="connsiteX16129" fmla="*/ 6819176 w 8191242"/>
              <a:gd name="connsiteY16129" fmla="*/ 2943654 h 5359243"/>
              <a:gd name="connsiteX16130" fmla="*/ 6820183 w 8191242"/>
              <a:gd name="connsiteY16130" fmla="*/ 2942649 h 5359243"/>
              <a:gd name="connsiteX16131" fmla="*/ 6820185 w 8191242"/>
              <a:gd name="connsiteY16131" fmla="*/ 2942649 h 5359243"/>
              <a:gd name="connsiteX16132" fmla="*/ 6835305 w 8191242"/>
              <a:gd name="connsiteY16132" fmla="*/ 2959758 h 5359243"/>
              <a:gd name="connsiteX16133" fmla="*/ 6831272 w 8191242"/>
              <a:gd name="connsiteY16133" fmla="*/ 2988947 h 5359243"/>
              <a:gd name="connsiteX16134" fmla="*/ 6827355 w 8191242"/>
              <a:gd name="connsiteY16134" fmla="*/ 3023185 h 5359243"/>
              <a:gd name="connsiteX16135" fmla="*/ 6824218 w 8191242"/>
              <a:gd name="connsiteY16135" fmla="*/ 3010083 h 5359243"/>
              <a:gd name="connsiteX16136" fmla="*/ 6822981 w 8191242"/>
              <a:gd name="connsiteY16136" fmla="*/ 2995764 h 5359243"/>
              <a:gd name="connsiteX16137" fmla="*/ 6827240 w 8191242"/>
              <a:gd name="connsiteY16137" fmla="*/ 3000019 h 5359243"/>
              <a:gd name="connsiteX16138" fmla="*/ 6822498 w 8191242"/>
              <a:gd name="connsiteY16138" fmla="*/ 2990186 h 5359243"/>
              <a:gd name="connsiteX16139" fmla="*/ 6819176 w 8191242"/>
              <a:gd name="connsiteY16139" fmla="*/ 2951706 h 5359243"/>
              <a:gd name="connsiteX16140" fmla="*/ 6814136 w 8191242"/>
              <a:gd name="connsiteY16140" fmla="*/ 2972843 h 5359243"/>
              <a:gd name="connsiteX16141" fmla="*/ 6822498 w 8191242"/>
              <a:gd name="connsiteY16141" fmla="*/ 2990186 h 5359243"/>
              <a:gd name="connsiteX16142" fmla="*/ 6822981 w 8191242"/>
              <a:gd name="connsiteY16142" fmla="*/ 2995764 h 5359243"/>
              <a:gd name="connsiteX16143" fmla="*/ 6819176 w 8191242"/>
              <a:gd name="connsiteY16143" fmla="*/ 2991967 h 5359243"/>
              <a:gd name="connsiteX16144" fmla="*/ 6811112 w 8191242"/>
              <a:gd name="connsiteY16144" fmla="*/ 3008071 h 5359243"/>
              <a:gd name="connsiteX16145" fmla="*/ 6803048 w 8191242"/>
              <a:gd name="connsiteY16145" fmla="*/ 2951706 h 5359243"/>
              <a:gd name="connsiteX16146" fmla="*/ 6803048 w 8191242"/>
              <a:gd name="connsiteY16146" fmla="*/ 2967810 h 5359243"/>
              <a:gd name="connsiteX16147" fmla="*/ 6786919 w 8191242"/>
              <a:gd name="connsiteY16147" fmla="*/ 2943654 h 5359243"/>
              <a:gd name="connsiteX16148" fmla="*/ 6794983 w 8191242"/>
              <a:gd name="connsiteY16148" fmla="*/ 2967810 h 5359243"/>
              <a:gd name="connsiteX16149" fmla="*/ 6762725 w 8191242"/>
              <a:gd name="connsiteY16149" fmla="*/ 2935602 h 5359243"/>
              <a:gd name="connsiteX16150" fmla="*/ 6746597 w 8191242"/>
              <a:gd name="connsiteY16150" fmla="*/ 2991967 h 5359243"/>
              <a:gd name="connsiteX16151" fmla="*/ 6778855 w 8191242"/>
              <a:gd name="connsiteY16151" fmla="*/ 3000019 h 5359243"/>
              <a:gd name="connsiteX16152" fmla="*/ 6803048 w 8191242"/>
              <a:gd name="connsiteY16152" fmla="*/ 2975862 h 5359243"/>
              <a:gd name="connsiteX16153" fmla="*/ 6791961 w 8191242"/>
              <a:gd name="connsiteY16153" fmla="*/ 2992974 h 5359243"/>
              <a:gd name="connsiteX16154" fmla="*/ 6787060 w 8191242"/>
              <a:gd name="connsiteY16154" fmla="*/ 3015472 h 5359243"/>
              <a:gd name="connsiteX16155" fmla="*/ 6784904 w 8191242"/>
              <a:gd name="connsiteY16155" fmla="*/ 3014110 h 5359243"/>
              <a:gd name="connsiteX16156" fmla="*/ 6762725 w 8191242"/>
              <a:gd name="connsiteY16156" fmla="*/ 2983915 h 5359243"/>
              <a:gd name="connsiteX16157" fmla="*/ 6770790 w 8191242"/>
              <a:gd name="connsiteY16157" fmla="*/ 3008071 h 5359243"/>
              <a:gd name="connsiteX16158" fmla="*/ 6754661 w 8191242"/>
              <a:gd name="connsiteY16158" fmla="*/ 2991967 h 5359243"/>
              <a:gd name="connsiteX16159" fmla="*/ 6738532 w 8191242"/>
              <a:gd name="connsiteY16159" fmla="*/ 3008071 h 5359243"/>
              <a:gd name="connsiteX16160" fmla="*/ 6738532 w 8191242"/>
              <a:gd name="connsiteY16160" fmla="*/ 2991967 h 5359243"/>
              <a:gd name="connsiteX16161" fmla="*/ 6730468 w 8191242"/>
              <a:gd name="connsiteY16161" fmla="*/ 3016123 h 5359243"/>
              <a:gd name="connsiteX16162" fmla="*/ 6722404 w 8191242"/>
              <a:gd name="connsiteY16162" fmla="*/ 2991967 h 5359243"/>
              <a:gd name="connsiteX16163" fmla="*/ 6710310 w 8191242"/>
              <a:gd name="connsiteY16163" fmla="*/ 2989954 h 5359243"/>
              <a:gd name="connsiteX16164" fmla="*/ 6706219 w 8191242"/>
              <a:gd name="connsiteY16164" fmla="*/ 2985190 h 5359243"/>
              <a:gd name="connsiteX16165" fmla="*/ 6706007 w 8191242"/>
              <a:gd name="connsiteY16165" fmla="*/ 2985473 h 5359243"/>
              <a:gd name="connsiteX16166" fmla="*/ 6706007 w 8191242"/>
              <a:gd name="connsiteY16166" fmla="*/ 2984944 h 5359243"/>
              <a:gd name="connsiteX16167" fmla="*/ 6698213 w 8191242"/>
              <a:gd name="connsiteY16167" fmla="*/ 2975862 h 5359243"/>
              <a:gd name="connsiteX16168" fmla="*/ 6714342 w 8191242"/>
              <a:gd name="connsiteY16168" fmla="*/ 3008071 h 5359243"/>
              <a:gd name="connsiteX16169" fmla="*/ 6706278 w 8191242"/>
              <a:gd name="connsiteY16169" fmla="*/ 3016123 h 5359243"/>
              <a:gd name="connsiteX16170" fmla="*/ 6706278 w 8191242"/>
              <a:gd name="connsiteY16170" fmla="*/ 3000019 h 5359243"/>
              <a:gd name="connsiteX16171" fmla="*/ 6682085 w 8191242"/>
              <a:gd name="connsiteY16171" fmla="*/ 3000019 h 5359243"/>
              <a:gd name="connsiteX16172" fmla="*/ 6665956 w 8191242"/>
              <a:gd name="connsiteY16172" fmla="*/ 2983915 h 5359243"/>
              <a:gd name="connsiteX16173" fmla="*/ 6682085 w 8191242"/>
              <a:gd name="connsiteY16173" fmla="*/ 3024175 h 5359243"/>
              <a:gd name="connsiteX16174" fmla="*/ 6665956 w 8191242"/>
              <a:gd name="connsiteY16174" fmla="*/ 3024175 h 5359243"/>
              <a:gd name="connsiteX16175" fmla="*/ 6682085 w 8191242"/>
              <a:gd name="connsiteY16175" fmla="*/ 3048331 h 5359243"/>
              <a:gd name="connsiteX16176" fmla="*/ 6682085 w 8191242"/>
              <a:gd name="connsiteY16176" fmla="*/ 3032227 h 5359243"/>
              <a:gd name="connsiteX16177" fmla="*/ 6698213 w 8191242"/>
              <a:gd name="connsiteY16177" fmla="*/ 3088589 h 5359243"/>
              <a:gd name="connsiteX16178" fmla="*/ 6722404 w 8191242"/>
              <a:gd name="connsiteY16178" fmla="*/ 3024175 h 5359243"/>
              <a:gd name="connsiteX16179" fmla="*/ 6722404 w 8191242"/>
              <a:gd name="connsiteY16179" fmla="*/ 3048331 h 5359243"/>
              <a:gd name="connsiteX16180" fmla="*/ 6722404 w 8191242"/>
              <a:gd name="connsiteY16180" fmla="*/ 3016123 h 5359243"/>
              <a:gd name="connsiteX16181" fmla="*/ 6738532 w 8191242"/>
              <a:gd name="connsiteY16181" fmla="*/ 3040280 h 5359243"/>
              <a:gd name="connsiteX16182" fmla="*/ 6730468 w 8191242"/>
              <a:gd name="connsiteY16182" fmla="*/ 3072486 h 5359243"/>
              <a:gd name="connsiteX16183" fmla="*/ 6754661 w 8191242"/>
              <a:gd name="connsiteY16183" fmla="*/ 3064433 h 5359243"/>
              <a:gd name="connsiteX16184" fmla="*/ 6754661 w 8191242"/>
              <a:gd name="connsiteY16184" fmla="*/ 3040280 h 5359243"/>
              <a:gd name="connsiteX16185" fmla="*/ 6770790 w 8191242"/>
              <a:gd name="connsiteY16185" fmla="*/ 3072486 h 5359243"/>
              <a:gd name="connsiteX16186" fmla="*/ 6778855 w 8191242"/>
              <a:gd name="connsiteY16186" fmla="*/ 3072486 h 5359243"/>
              <a:gd name="connsiteX16187" fmla="*/ 6633699 w 8191242"/>
              <a:gd name="connsiteY16187" fmla="*/ 3112746 h 5359243"/>
              <a:gd name="connsiteX16188" fmla="*/ 6440159 w 8191242"/>
              <a:gd name="connsiteY16188" fmla="*/ 3169111 h 5359243"/>
              <a:gd name="connsiteX16189" fmla="*/ 6448223 w 8191242"/>
              <a:gd name="connsiteY16189" fmla="*/ 3153006 h 5359243"/>
              <a:gd name="connsiteX16190" fmla="*/ 6520799 w 8191242"/>
              <a:gd name="connsiteY16190" fmla="*/ 3120798 h 5359243"/>
              <a:gd name="connsiteX16191" fmla="*/ 6528863 w 8191242"/>
              <a:gd name="connsiteY16191" fmla="*/ 3144955 h 5359243"/>
              <a:gd name="connsiteX16192" fmla="*/ 6544992 w 8191242"/>
              <a:gd name="connsiteY16192" fmla="*/ 3136902 h 5359243"/>
              <a:gd name="connsiteX16193" fmla="*/ 6553056 w 8191242"/>
              <a:gd name="connsiteY16193" fmla="*/ 3104693 h 5359243"/>
              <a:gd name="connsiteX16194" fmla="*/ 6569185 w 8191242"/>
              <a:gd name="connsiteY16194" fmla="*/ 3120798 h 5359243"/>
              <a:gd name="connsiteX16195" fmla="*/ 6577249 w 8191242"/>
              <a:gd name="connsiteY16195" fmla="*/ 3096642 h 5359243"/>
              <a:gd name="connsiteX16196" fmla="*/ 6649828 w 8191242"/>
              <a:gd name="connsiteY16196" fmla="*/ 3104693 h 5359243"/>
              <a:gd name="connsiteX16197" fmla="*/ 6633699 w 8191242"/>
              <a:gd name="connsiteY16197" fmla="*/ 3080537 h 5359243"/>
              <a:gd name="connsiteX16198" fmla="*/ 6690149 w 8191242"/>
              <a:gd name="connsiteY16198" fmla="*/ 3056383 h 5359243"/>
              <a:gd name="connsiteX16199" fmla="*/ 6657892 w 8191242"/>
              <a:gd name="connsiteY16199" fmla="*/ 3056383 h 5359243"/>
              <a:gd name="connsiteX16200" fmla="*/ 6625635 w 8191242"/>
              <a:gd name="connsiteY16200" fmla="*/ 3056383 h 5359243"/>
              <a:gd name="connsiteX16201" fmla="*/ 6593378 w 8191242"/>
              <a:gd name="connsiteY16201" fmla="*/ 3040280 h 5359243"/>
              <a:gd name="connsiteX16202" fmla="*/ 6602598 w 8191242"/>
              <a:gd name="connsiteY16202" fmla="*/ 3031074 h 5359243"/>
              <a:gd name="connsiteX16203" fmla="*/ 6602598 w 8191242"/>
              <a:gd name="connsiteY16203" fmla="*/ 3024197 h 5359243"/>
              <a:gd name="connsiteX16204" fmla="*/ 6576459 w 8191242"/>
              <a:gd name="connsiteY16204" fmla="*/ 2993218 h 5359243"/>
              <a:gd name="connsiteX16205" fmla="*/ 6585172 w 8191242"/>
              <a:gd name="connsiteY16205" fmla="*/ 2977729 h 5359243"/>
              <a:gd name="connsiteX16206" fmla="*/ 6602598 w 8191242"/>
              <a:gd name="connsiteY16206" fmla="*/ 2969984 h 5359243"/>
              <a:gd name="connsiteX16207" fmla="*/ 6593885 w 8191242"/>
              <a:gd name="connsiteY16207" fmla="*/ 3000963 h 5359243"/>
              <a:gd name="connsiteX16208" fmla="*/ 6611312 w 8191242"/>
              <a:gd name="connsiteY16208" fmla="*/ 3016452 h 5359243"/>
              <a:gd name="connsiteX16209" fmla="*/ 6603715 w 8191242"/>
              <a:gd name="connsiteY16209" fmla="*/ 3029956 h 5359243"/>
              <a:gd name="connsiteX16210" fmla="*/ 6617570 w 8191242"/>
              <a:gd name="connsiteY16210" fmla="*/ 3016123 h 5359243"/>
              <a:gd name="connsiteX16211" fmla="*/ 6617570 w 8191242"/>
              <a:gd name="connsiteY16211" fmla="*/ 3040280 h 5359243"/>
              <a:gd name="connsiteX16212" fmla="*/ 6633699 w 8191242"/>
              <a:gd name="connsiteY16212" fmla="*/ 3016123 h 5359243"/>
              <a:gd name="connsiteX16213" fmla="*/ 6657892 w 8191242"/>
              <a:gd name="connsiteY16213" fmla="*/ 3032227 h 5359243"/>
              <a:gd name="connsiteX16214" fmla="*/ 6657892 w 8191242"/>
              <a:gd name="connsiteY16214" fmla="*/ 3016123 h 5359243"/>
              <a:gd name="connsiteX16215" fmla="*/ 6601442 w 8191242"/>
              <a:gd name="connsiteY16215" fmla="*/ 3000019 h 5359243"/>
              <a:gd name="connsiteX16216" fmla="*/ 6617570 w 8191242"/>
              <a:gd name="connsiteY16216" fmla="*/ 3000019 h 5359243"/>
              <a:gd name="connsiteX16217" fmla="*/ 6593378 w 8191242"/>
              <a:gd name="connsiteY16217" fmla="*/ 2943654 h 5359243"/>
              <a:gd name="connsiteX16218" fmla="*/ 6577249 w 8191242"/>
              <a:gd name="connsiteY16218" fmla="*/ 2959758 h 5359243"/>
              <a:gd name="connsiteX16219" fmla="*/ 6544992 w 8191242"/>
              <a:gd name="connsiteY16219" fmla="*/ 2919500 h 5359243"/>
              <a:gd name="connsiteX16220" fmla="*/ 6553056 w 8191242"/>
              <a:gd name="connsiteY16220" fmla="*/ 2967810 h 5359243"/>
              <a:gd name="connsiteX16221" fmla="*/ 6569185 w 8191242"/>
              <a:gd name="connsiteY16221" fmla="*/ 2959758 h 5359243"/>
              <a:gd name="connsiteX16222" fmla="*/ 6569185 w 8191242"/>
              <a:gd name="connsiteY16222" fmla="*/ 2991967 h 5359243"/>
              <a:gd name="connsiteX16223" fmla="*/ 6553056 w 8191242"/>
              <a:gd name="connsiteY16223" fmla="*/ 2983915 h 5359243"/>
              <a:gd name="connsiteX16224" fmla="*/ 6569185 w 8191242"/>
              <a:gd name="connsiteY16224" fmla="*/ 3024175 h 5359243"/>
              <a:gd name="connsiteX16225" fmla="*/ 6544992 w 8191242"/>
              <a:gd name="connsiteY16225" fmla="*/ 3024175 h 5359243"/>
              <a:gd name="connsiteX16226" fmla="*/ 6553056 w 8191242"/>
              <a:gd name="connsiteY16226" fmla="*/ 3008071 h 5359243"/>
              <a:gd name="connsiteX16227" fmla="*/ 6544992 w 8191242"/>
              <a:gd name="connsiteY16227" fmla="*/ 2983915 h 5359243"/>
              <a:gd name="connsiteX16228" fmla="*/ 6544992 w 8191242"/>
              <a:gd name="connsiteY16228" fmla="*/ 3016123 h 5359243"/>
              <a:gd name="connsiteX16229" fmla="*/ 6528863 w 8191242"/>
              <a:gd name="connsiteY16229" fmla="*/ 3040280 h 5359243"/>
              <a:gd name="connsiteX16230" fmla="*/ 6528863 w 8191242"/>
              <a:gd name="connsiteY16230" fmla="*/ 3024175 h 5359243"/>
              <a:gd name="connsiteX16231" fmla="*/ 6536927 w 8191242"/>
              <a:gd name="connsiteY16231" fmla="*/ 2991967 h 5359243"/>
              <a:gd name="connsiteX16232" fmla="*/ 6512737 w 8191242"/>
              <a:gd name="connsiteY16232" fmla="*/ 3016123 h 5359243"/>
              <a:gd name="connsiteX16233" fmla="*/ 6512737 w 8191242"/>
              <a:gd name="connsiteY16233" fmla="*/ 3040280 h 5359243"/>
              <a:gd name="connsiteX16234" fmla="*/ 6504673 w 8191242"/>
              <a:gd name="connsiteY16234" fmla="*/ 3040280 h 5359243"/>
              <a:gd name="connsiteX16235" fmla="*/ 6504673 w 8191242"/>
              <a:gd name="connsiteY16235" fmla="*/ 3032227 h 5359243"/>
              <a:gd name="connsiteX16236" fmla="*/ 6520799 w 8191242"/>
              <a:gd name="connsiteY16236" fmla="*/ 3000019 h 5359243"/>
              <a:gd name="connsiteX16237" fmla="*/ 6512737 w 8191242"/>
              <a:gd name="connsiteY16237" fmla="*/ 2991967 h 5359243"/>
              <a:gd name="connsiteX16238" fmla="*/ 6503663 w 8191242"/>
              <a:gd name="connsiteY16238" fmla="*/ 2999011 h 5359243"/>
              <a:gd name="connsiteX16239" fmla="*/ 6488544 w 8191242"/>
              <a:gd name="connsiteY16239" fmla="*/ 3000019 h 5359243"/>
              <a:gd name="connsiteX16240" fmla="*/ 6496609 w 8191242"/>
              <a:gd name="connsiteY16240" fmla="*/ 2975862 h 5359243"/>
              <a:gd name="connsiteX16241" fmla="*/ 6512737 w 8191242"/>
              <a:gd name="connsiteY16241" fmla="*/ 2983915 h 5359243"/>
              <a:gd name="connsiteX16242" fmla="*/ 6488544 w 8191242"/>
              <a:gd name="connsiteY16242" fmla="*/ 2959758 h 5359243"/>
              <a:gd name="connsiteX16243" fmla="*/ 6496609 w 8191242"/>
              <a:gd name="connsiteY16243" fmla="*/ 2927552 h 5359243"/>
              <a:gd name="connsiteX16244" fmla="*/ 6520799 w 8191242"/>
              <a:gd name="connsiteY16244" fmla="*/ 2935602 h 5359243"/>
              <a:gd name="connsiteX16245" fmla="*/ 6520799 w 8191242"/>
              <a:gd name="connsiteY16245" fmla="*/ 2911448 h 5359243"/>
              <a:gd name="connsiteX16246" fmla="*/ 6528863 w 8191242"/>
              <a:gd name="connsiteY16246" fmla="*/ 2927552 h 5359243"/>
              <a:gd name="connsiteX16247" fmla="*/ 6528863 w 8191242"/>
              <a:gd name="connsiteY16247" fmla="*/ 2903396 h 5359243"/>
              <a:gd name="connsiteX16248" fmla="*/ 6480480 w 8191242"/>
              <a:gd name="connsiteY16248" fmla="*/ 2967810 h 5359243"/>
              <a:gd name="connsiteX16249" fmla="*/ 6472416 w 8191242"/>
              <a:gd name="connsiteY16249" fmla="*/ 2951706 h 5359243"/>
              <a:gd name="connsiteX16250" fmla="*/ 6472416 w 8191242"/>
              <a:gd name="connsiteY16250" fmla="*/ 3016123 h 5359243"/>
              <a:gd name="connsiteX16251" fmla="*/ 6472416 w 8191242"/>
              <a:gd name="connsiteY16251" fmla="*/ 2983915 h 5359243"/>
              <a:gd name="connsiteX16252" fmla="*/ 6504673 w 8191242"/>
              <a:gd name="connsiteY16252" fmla="*/ 3024175 h 5359243"/>
              <a:gd name="connsiteX16253" fmla="*/ 6480480 w 8191242"/>
              <a:gd name="connsiteY16253" fmla="*/ 3016123 h 5359243"/>
              <a:gd name="connsiteX16254" fmla="*/ 6480480 w 8191242"/>
              <a:gd name="connsiteY16254" fmla="*/ 3048331 h 5359243"/>
              <a:gd name="connsiteX16255" fmla="*/ 6424030 w 8191242"/>
              <a:gd name="connsiteY16255" fmla="*/ 2991967 h 5359243"/>
              <a:gd name="connsiteX16256" fmla="*/ 6415966 w 8191242"/>
              <a:gd name="connsiteY16256" fmla="*/ 2975862 h 5359243"/>
              <a:gd name="connsiteX16257" fmla="*/ 6399837 w 8191242"/>
              <a:gd name="connsiteY16257" fmla="*/ 2975862 h 5359243"/>
              <a:gd name="connsiteX16258" fmla="*/ 6407901 w 8191242"/>
              <a:gd name="connsiteY16258" fmla="*/ 2983915 h 5359243"/>
              <a:gd name="connsiteX16259" fmla="*/ 6383708 w 8191242"/>
              <a:gd name="connsiteY16259" fmla="*/ 2983915 h 5359243"/>
              <a:gd name="connsiteX16260" fmla="*/ 6399837 w 8191242"/>
              <a:gd name="connsiteY16260" fmla="*/ 2967810 h 5359243"/>
              <a:gd name="connsiteX16261" fmla="*/ 6391773 w 8191242"/>
              <a:gd name="connsiteY16261" fmla="*/ 2935602 h 5359243"/>
              <a:gd name="connsiteX16262" fmla="*/ 6383708 w 8191242"/>
              <a:gd name="connsiteY16262" fmla="*/ 2927552 h 5359243"/>
              <a:gd name="connsiteX16263" fmla="*/ 6367580 w 8191242"/>
              <a:gd name="connsiteY16263" fmla="*/ 2903396 h 5359243"/>
              <a:gd name="connsiteX16264" fmla="*/ 6359515 w 8191242"/>
              <a:gd name="connsiteY16264" fmla="*/ 2911448 h 5359243"/>
              <a:gd name="connsiteX16265" fmla="*/ 6359515 w 8191242"/>
              <a:gd name="connsiteY16265" fmla="*/ 2951706 h 5359243"/>
              <a:gd name="connsiteX16266" fmla="*/ 6375644 w 8191242"/>
              <a:gd name="connsiteY16266" fmla="*/ 2951706 h 5359243"/>
              <a:gd name="connsiteX16267" fmla="*/ 6375644 w 8191242"/>
              <a:gd name="connsiteY16267" fmla="*/ 2967810 h 5359243"/>
              <a:gd name="connsiteX16268" fmla="*/ 6359515 w 8191242"/>
              <a:gd name="connsiteY16268" fmla="*/ 2959758 h 5359243"/>
              <a:gd name="connsiteX16269" fmla="*/ 6343389 w 8191242"/>
              <a:gd name="connsiteY16269" fmla="*/ 2975862 h 5359243"/>
              <a:gd name="connsiteX16270" fmla="*/ 6335324 w 8191242"/>
              <a:gd name="connsiteY16270" fmla="*/ 2959758 h 5359243"/>
              <a:gd name="connsiteX16271" fmla="*/ 6359515 w 8191242"/>
              <a:gd name="connsiteY16271" fmla="*/ 2943654 h 5359243"/>
              <a:gd name="connsiteX16272" fmla="*/ 6335324 w 8191242"/>
              <a:gd name="connsiteY16272" fmla="*/ 2935602 h 5359243"/>
              <a:gd name="connsiteX16273" fmla="*/ 6335324 w 8191242"/>
              <a:gd name="connsiteY16273" fmla="*/ 2959758 h 5359243"/>
              <a:gd name="connsiteX16274" fmla="*/ 6335324 w 8191242"/>
              <a:gd name="connsiteY16274" fmla="*/ 2975862 h 5359243"/>
              <a:gd name="connsiteX16275" fmla="*/ 6327260 w 8191242"/>
              <a:gd name="connsiteY16275" fmla="*/ 3008071 h 5359243"/>
              <a:gd name="connsiteX16276" fmla="*/ 6335324 w 8191242"/>
              <a:gd name="connsiteY16276" fmla="*/ 3032227 h 5359243"/>
              <a:gd name="connsiteX16277" fmla="*/ 6319196 w 8191242"/>
              <a:gd name="connsiteY16277" fmla="*/ 3056383 h 5359243"/>
              <a:gd name="connsiteX16278" fmla="*/ 6303067 w 8191242"/>
              <a:gd name="connsiteY16278" fmla="*/ 3024175 h 5359243"/>
              <a:gd name="connsiteX16279" fmla="*/ 6303067 w 8191242"/>
              <a:gd name="connsiteY16279" fmla="*/ 3048331 h 5359243"/>
              <a:gd name="connsiteX16280" fmla="*/ 6278874 w 8191242"/>
              <a:gd name="connsiteY16280" fmla="*/ 3032227 h 5359243"/>
              <a:gd name="connsiteX16281" fmla="*/ 6285636 w 8191242"/>
              <a:gd name="connsiteY16281" fmla="*/ 3079496 h 5359243"/>
              <a:gd name="connsiteX16282" fmla="*/ 6278621 w 8191242"/>
              <a:gd name="connsiteY16282" fmla="*/ 3073871 h 5359243"/>
              <a:gd name="connsiteX16283" fmla="*/ 6262746 w 8191242"/>
              <a:gd name="connsiteY16283" fmla="*/ 3088589 h 5359243"/>
              <a:gd name="connsiteX16284" fmla="*/ 6278874 w 8191242"/>
              <a:gd name="connsiteY16284" fmla="*/ 3112746 h 5359243"/>
              <a:gd name="connsiteX16285" fmla="*/ 6278874 w 8191242"/>
              <a:gd name="connsiteY16285" fmla="*/ 3128850 h 5359243"/>
              <a:gd name="connsiteX16286" fmla="*/ 6270810 w 8191242"/>
              <a:gd name="connsiteY16286" fmla="*/ 3112746 h 5359243"/>
              <a:gd name="connsiteX16287" fmla="*/ 6262746 w 8191242"/>
              <a:gd name="connsiteY16287" fmla="*/ 3128850 h 5359243"/>
              <a:gd name="connsiteX16288" fmla="*/ 6254681 w 8191242"/>
              <a:gd name="connsiteY16288" fmla="*/ 3112746 h 5359243"/>
              <a:gd name="connsiteX16289" fmla="*/ 6262746 w 8191242"/>
              <a:gd name="connsiteY16289" fmla="*/ 3112746 h 5359243"/>
              <a:gd name="connsiteX16290" fmla="*/ 6222424 w 8191242"/>
              <a:gd name="connsiteY16290" fmla="*/ 3096642 h 5359243"/>
              <a:gd name="connsiteX16291" fmla="*/ 6230488 w 8191242"/>
              <a:gd name="connsiteY16291" fmla="*/ 3072486 h 5359243"/>
              <a:gd name="connsiteX16292" fmla="*/ 6214360 w 8191242"/>
              <a:gd name="connsiteY16292" fmla="*/ 3048331 h 5359243"/>
              <a:gd name="connsiteX16293" fmla="*/ 6214360 w 8191242"/>
              <a:gd name="connsiteY16293" fmla="*/ 3072486 h 5359243"/>
              <a:gd name="connsiteX16294" fmla="*/ 6198231 w 8191242"/>
              <a:gd name="connsiteY16294" fmla="*/ 3064433 h 5359243"/>
              <a:gd name="connsiteX16295" fmla="*/ 6206296 w 8191242"/>
              <a:gd name="connsiteY16295" fmla="*/ 3048331 h 5359243"/>
              <a:gd name="connsiteX16296" fmla="*/ 6182105 w 8191242"/>
              <a:gd name="connsiteY16296" fmla="*/ 3048331 h 5359243"/>
              <a:gd name="connsiteX16297" fmla="*/ 6190170 w 8191242"/>
              <a:gd name="connsiteY16297" fmla="*/ 3056383 h 5359243"/>
              <a:gd name="connsiteX16298" fmla="*/ 6198231 w 8191242"/>
              <a:gd name="connsiteY16298" fmla="*/ 3096642 h 5359243"/>
              <a:gd name="connsiteX16299" fmla="*/ 6186893 w 8191242"/>
              <a:gd name="connsiteY16299" fmla="*/ 3084187 h 5359243"/>
              <a:gd name="connsiteX16300" fmla="*/ 6183117 w 8191242"/>
              <a:gd name="connsiteY16300" fmla="*/ 3094004 h 5359243"/>
              <a:gd name="connsiteX16301" fmla="*/ 6180271 w 8191242"/>
              <a:gd name="connsiteY16301" fmla="*/ 3089689 h 5359243"/>
              <a:gd name="connsiteX16302" fmla="*/ 6177063 w 8191242"/>
              <a:gd name="connsiteY16302" fmla="*/ 3077517 h 5359243"/>
              <a:gd name="connsiteX16303" fmla="*/ 6165977 w 8191242"/>
              <a:gd name="connsiteY16303" fmla="*/ 3064433 h 5359243"/>
              <a:gd name="connsiteX16304" fmla="*/ 6182105 w 8191242"/>
              <a:gd name="connsiteY16304" fmla="*/ 3072486 h 5359243"/>
              <a:gd name="connsiteX16305" fmla="*/ 6165977 w 8191242"/>
              <a:gd name="connsiteY16305" fmla="*/ 3056383 h 5359243"/>
              <a:gd name="connsiteX16306" fmla="*/ 6149848 w 8191242"/>
              <a:gd name="connsiteY16306" fmla="*/ 3000019 h 5359243"/>
              <a:gd name="connsiteX16307" fmla="*/ 6141784 w 8191242"/>
              <a:gd name="connsiteY16307" fmla="*/ 2991967 h 5359243"/>
              <a:gd name="connsiteX16308" fmla="*/ 6141784 w 8191242"/>
              <a:gd name="connsiteY16308" fmla="*/ 3016123 h 5359243"/>
              <a:gd name="connsiteX16309" fmla="*/ 6162952 w 8191242"/>
              <a:gd name="connsiteY16309" fmla="*/ 3063428 h 5359243"/>
              <a:gd name="connsiteX16310" fmla="*/ 6180271 w 8191242"/>
              <a:gd name="connsiteY16310" fmla="*/ 3089689 h 5359243"/>
              <a:gd name="connsiteX16311" fmla="*/ 6182105 w 8191242"/>
              <a:gd name="connsiteY16311" fmla="*/ 3096642 h 5359243"/>
              <a:gd name="connsiteX16312" fmla="*/ 6183117 w 8191242"/>
              <a:gd name="connsiteY16312" fmla="*/ 3094004 h 5359243"/>
              <a:gd name="connsiteX16313" fmla="*/ 6190170 w 8191242"/>
              <a:gd name="connsiteY16313" fmla="*/ 3104693 h 5359243"/>
              <a:gd name="connsiteX16314" fmla="*/ 6190170 w 8191242"/>
              <a:gd name="connsiteY16314" fmla="*/ 3112746 h 5359243"/>
              <a:gd name="connsiteX16315" fmla="*/ 6206296 w 8191242"/>
              <a:gd name="connsiteY16315" fmla="*/ 3088589 h 5359243"/>
              <a:gd name="connsiteX16316" fmla="*/ 6214769 w 8191242"/>
              <a:gd name="connsiteY16316" fmla="*/ 3107998 h 5359243"/>
              <a:gd name="connsiteX16317" fmla="*/ 6214781 w 8191242"/>
              <a:gd name="connsiteY16317" fmla="*/ 3108350 h 5359243"/>
              <a:gd name="connsiteX16318" fmla="*/ 6208312 w 8191242"/>
              <a:gd name="connsiteY16318" fmla="*/ 3118785 h 5359243"/>
              <a:gd name="connsiteX16319" fmla="*/ 6174041 w 8191242"/>
              <a:gd name="connsiteY16319" fmla="*/ 3112746 h 5359243"/>
              <a:gd name="connsiteX16320" fmla="*/ 6165977 w 8191242"/>
              <a:gd name="connsiteY16320" fmla="*/ 3088589 h 5359243"/>
              <a:gd name="connsiteX16321" fmla="*/ 6172023 w 8191242"/>
              <a:gd name="connsiteY16321" fmla="*/ 3112746 h 5359243"/>
              <a:gd name="connsiteX16322" fmla="*/ 6181839 w 8191242"/>
              <a:gd name="connsiteY16322" fmla="*/ 3125813 h 5359243"/>
              <a:gd name="connsiteX16323" fmla="*/ 6181095 w 8191242"/>
              <a:gd name="connsiteY16323" fmla="*/ 3139922 h 5359243"/>
              <a:gd name="connsiteX16324" fmla="*/ 6174041 w 8191242"/>
              <a:gd name="connsiteY16324" fmla="*/ 3153006 h 5359243"/>
              <a:gd name="connsiteX16325" fmla="*/ 6190170 w 8191242"/>
              <a:gd name="connsiteY16325" fmla="*/ 3177162 h 5359243"/>
              <a:gd name="connsiteX16326" fmla="*/ 6182105 w 8191242"/>
              <a:gd name="connsiteY16326" fmla="*/ 3201317 h 5359243"/>
              <a:gd name="connsiteX16327" fmla="*/ 6165977 w 8191242"/>
              <a:gd name="connsiteY16327" fmla="*/ 3201317 h 5359243"/>
              <a:gd name="connsiteX16328" fmla="*/ 6165977 w 8191242"/>
              <a:gd name="connsiteY16328" fmla="*/ 3193267 h 5359243"/>
              <a:gd name="connsiteX16329" fmla="*/ 6157912 w 8191242"/>
              <a:gd name="connsiteY16329" fmla="*/ 3193267 h 5359243"/>
              <a:gd name="connsiteX16330" fmla="*/ 6174041 w 8191242"/>
              <a:gd name="connsiteY16330" fmla="*/ 3169111 h 5359243"/>
              <a:gd name="connsiteX16331" fmla="*/ 6157912 w 8191242"/>
              <a:gd name="connsiteY16331" fmla="*/ 3136902 h 5359243"/>
              <a:gd name="connsiteX16332" fmla="*/ 6174041 w 8191242"/>
              <a:gd name="connsiteY16332" fmla="*/ 3136902 h 5359243"/>
              <a:gd name="connsiteX16333" fmla="*/ 6165977 w 8191242"/>
              <a:gd name="connsiteY16333" fmla="*/ 3120798 h 5359243"/>
              <a:gd name="connsiteX16334" fmla="*/ 6148838 w 8191242"/>
              <a:gd name="connsiteY16334" fmla="*/ 3129857 h 5359243"/>
              <a:gd name="connsiteX16335" fmla="*/ 6142587 w 8191242"/>
              <a:gd name="connsiteY16335" fmla="*/ 3120898 h 5359243"/>
              <a:gd name="connsiteX16336" fmla="*/ 6149848 w 8191242"/>
              <a:gd name="connsiteY16336" fmla="*/ 3121806 h 5359243"/>
              <a:gd name="connsiteX16337" fmla="*/ 6157912 w 8191242"/>
              <a:gd name="connsiteY16337" fmla="*/ 3128850 h 5359243"/>
              <a:gd name="connsiteX16338" fmla="*/ 6141784 w 8191242"/>
              <a:gd name="connsiteY16338" fmla="*/ 3096642 h 5359243"/>
              <a:gd name="connsiteX16339" fmla="*/ 6149848 w 8191242"/>
              <a:gd name="connsiteY16339" fmla="*/ 3080537 h 5359243"/>
              <a:gd name="connsiteX16340" fmla="*/ 6137751 w 8191242"/>
              <a:gd name="connsiteY16340" fmla="*/ 3077517 h 5359243"/>
              <a:gd name="connsiteX16341" fmla="*/ 6127714 w 8191242"/>
              <a:gd name="connsiteY16341" fmla="*/ 3059982 h 5359243"/>
              <a:gd name="connsiteX16342" fmla="*/ 6126743 w 8191242"/>
              <a:gd name="connsiteY16342" fmla="*/ 3056654 h 5359243"/>
              <a:gd name="connsiteX16343" fmla="*/ 6133720 w 8191242"/>
              <a:gd name="connsiteY16343" fmla="*/ 3058396 h 5359243"/>
              <a:gd name="connsiteX16344" fmla="*/ 6141784 w 8191242"/>
              <a:gd name="connsiteY16344" fmla="*/ 3072486 h 5359243"/>
              <a:gd name="connsiteX16345" fmla="*/ 6125655 w 8191242"/>
              <a:gd name="connsiteY16345" fmla="*/ 3032227 h 5359243"/>
              <a:gd name="connsiteX16346" fmla="*/ 6126663 w 8191242"/>
              <a:gd name="connsiteY16346" fmla="*/ 3056383 h 5359243"/>
              <a:gd name="connsiteX16347" fmla="*/ 6126743 w 8191242"/>
              <a:gd name="connsiteY16347" fmla="*/ 3056654 h 5359243"/>
              <a:gd name="connsiteX16348" fmla="*/ 6125655 w 8191242"/>
              <a:gd name="connsiteY16348" fmla="*/ 3056383 h 5359243"/>
              <a:gd name="connsiteX16349" fmla="*/ 6127714 w 8191242"/>
              <a:gd name="connsiteY16349" fmla="*/ 3059982 h 5359243"/>
              <a:gd name="connsiteX16350" fmla="*/ 6133720 w 8191242"/>
              <a:gd name="connsiteY16350" fmla="*/ 3080537 h 5359243"/>
              <a:gd name="connsiteX16351" fmla="*/ 6101462 w 8191242"/>
              <a:gd name="connsiteY16351" fmla="*/ 3056383 h 5359243"/>
              <a:gd name="connsiteX16352" fmla="*/ 6101462 w 8191242"/>
              <a:gd name="connsiteY16352" fmla="*/ 3024175 h 5359243"/>
              <a:gd name="connsiteX16353" fmla="*/ 6077269 w 8191242"/>
              <a:gd name="connsiteY16353" fmla="*/ 3024175 h 5359243"/>
              <a:gd name="connsiteX16354" fmla="*/ 6053077 w 8191242"/>
              <a:gd name="connsiteY16354" fmla="*/ 2991967 h 5359243"/>
              <a:gd name="connsiteX16355" fmla="*/ 6053077 w 8191242"/>
              <a:gd name="connsiteY16355" fmla="*/ 3008071 h 5359243"/>
              <a:gd name="connsiteX16356" fmla="*/ 6061141 w 8191242"/>
              <a:gd name="connsiteY16356" fmla="*/ 3048331 h 5359243"/>
              <a:gd name="connsiteX16357" fmla="*/ 6077269 w 8191242"/>
              <a:gd name="connsiteY16357" fmla="*/ 3048331 h 5359243"/>
              <a:gd name="connsiteX16358" fmla="*/ 6061141 w 8191242"/>
              <a:gd name="connsiteY16358" fmla="*/ 3064433 h 5359243"/>
              <a:gd name="connsiteX16359" fmla="*/ 6053077 w 8191242"/>
              <a:gd name="connsiteY16359" fmla="*/ 3056383 h 5359243"/>
              <a:gd name="connsiteX16360" fmla="*/ 6045012 w 8191242"/>
              <a:gd name="connsiteY16360" fmla="*/ 3064433 h 5359243"/>
              <a:gd name="connsiteX16361" fmla="*/ 6036948 w 8191242"/>
              <a:gd name="connsiteY16361" fmla="*/ 3056381 h 5359243"/>
              <a:gd name="connsiteX16362" fmla="*/ 6036474 w 8191242"/>
              <a:gd name="connsiteY16362" fmla="*/ 3054488 h 5359243"/>
              <a:gd name="connsiteX16363" fmla="*/ 6045012 w 8191242"/>
              <a:gd name="connsiteY16363" fmla="*/ 3040280 h 5359243"/>
              <a:gd name="connsiteX16364" fmla="*/ 6028885 w 8191242"/>
              <a:gd name="connsiteY16364" fmla="*/ 3024175 h 5359243"/>
              <a:gd name="connsiteX16365" fmla="*/ 6036474 w 8191242"/>
              <a:gd name="connsiteY16365" fmla="*/ 3054488 h 5359243"/>
              <a:gd name="connsiteX16366" fmla="*/ 6035940 w 8191242"/>
              <a:gd name="connsiteY16366" fmla="*/ 3055376 h 5359243"/>
              <a:gd name="connsiteX16367" fmla="*/ 6036948 w 8191242"/>
              <a:gd name="connsiteY16367" fmla="*/ 3056381 h 5359243"/>
              <a:gd name="connsiteX16368" fmla="*/ 6036948 w 8191242"/>
              <a:gd name="connsiteY16368" fmla="*/ 3056383 h 5359243"/>
              <a:gd name="connsiteX16369" fmla="*/ 6020821 w 8191242"/>
              <a:gd name="connsiteY16369" fmla="*/ 3040280 h 5359243"/>
              <a:gd name="connsiteX16370" fmla="*/ 6004693 w 8191242"/>
              <a:gd name="connsiteY16370" fmla="*/ 3040280 h 5359243"/>
              <a:gd name="connsiteX16371" fmla="*/ 6012757 w 8191242"/>
              <a:gd name="connsiteY16371" fmla="*/ 3072486 h 5359243"/>
              <a:gd name="connsiteX16372" fmla="*/ 5996628 w 8191242"/>
              <a:gd name="connsiteY16372" fmla="*/ 3064433 h 5359243"/>
              <a:gd name="connsiteX16373" fmla="*/ 5988564 w 8191242"/>
              <a:gd name="connsiteY16373" fmla="*/ 3072486 h 5359243"/>
              <a:gd name="connsiteX16374" fmla="*/ 6020821 w 8191242"/>
              <a:gd name="connsiteY16374" fmla="*/ 3120798 h 5359243"/>
              <a:gd name="connsiteX16375" fmla="*/ 6028885 w 8191242"/>
              <a:gd name="connsiteY16375" fmla="*/ 3128850 h 5359243"/>
              <a:gd name="connsiteX16376" fmla="*/ 5988564 w 8191242"/>
              <a:gd name="connsiteY16376" fmla="*/ 3112746 h 5359243"/>
              <a:gd name="connsiteX16377" fmla="*/ 5988564 w 8191242"/>
              <a:gd name="connsiteY16377" fmla="*/ 3136902 h 5359243"/>
              <a:gd name="connsiteX16378" fmla="*/ 6004693 w 8191242"/>
              <a:gd name="connsiteY16378" fmla="*/ 3177162 h 5359243"/>
              <a:gd name="connsiteX16379" fmla="*/ 5980500 w 8191242"/>
              <a:gd name="connsiteY16379" fmla="*/ 3169111 h 5359243"/>
              <a:gd name="connsiteX16380" fmla="*/ 5988564 w 8191242"/>
              <a:gd name="connsiteY16380" fmla="*/ 3144955 h 5359243"/>
              <a:gd name="connsiteX16381" fmla="*/ 5980500 w 8191242"/>
              <a:gd name="connsiteY16381" fmla="*/ 3128850 h 5359243"/>
              <a:gd name="connsiteX16382" fmla="*/ 5964371 w 8191242"/>
              <a:gd name="connsiteY16382" fmla="*/ 3120798 h 5359243"/>
              <a:gd name="connsiteX16383" fmla="*/ 5972435 w 8191242"/>
              <a:gd name="connsiteY16383" fmla="*/ 3185215 h 5359243"/>
              <a:gd name="connsiteX16384" fmla="*/ 5960339 w 8191242"/>
              <a:gd name="connsiteY16384" fmla="*/ 3186220 h 5359243"/>
              <a:gd name="connsiteX16385" fmla="*/ 5948652 w 8191242"/>
              <a:gd name="connsiteY16385" fmla="*/ 3193028 h 5359243"/>
              <a:gd name="connsiteX16386" fmla="*/ 5948476 w 8191242"/>
              <a:gd name="connsiteY16386" fmla="*/ 3192362 h 5359243"/>
              <a:gd name="connsiteX16387" fmla="*/ 5955297 w 8191242"/>
              <a:gd name="connsiteY16387" fmla="*/ 3166090 h 5359243"/>
              <a:gd name="connsiteX16388" fmla="*/ 5956307 w 8191242"/>
              <a:gd name="connsiteY16388" fmla="*/ 3144955 h 5359243"/>
              <a:gd name="connsiteX16389" fmla="*/ 5932114 w 8191242"/>
              <a:gd name="connsiteY16389" fmla="*/ 3128850 h 5359243"/>
              <a:gd name="connsiteX16390" fmla="*/ 5948242 w 8191242"/>
              <a:gd name="connsiteY16390" fmla="*/ 3153006 h 5359243"/>
              <a:gd name="connsiteX16391" fmla="*/ 5940178 w 8191242"/>
              <a:gd name="connsiteY16391" fmla="*/ 3161058 h 5359243"/>
              <a:gd name="connsiteX16392" fmla="*/ 5932114 w 8191242"/>
              <a:gd name="connsiteY16392" fmla="*/ 3144955 h 5359243"/>
              <a:gd name="connsiteX16393" fmla="*/ 5924050 w 8191242"/>
              <a:gd name="connsiteY16393" fmla="*/ 3169111 h 5359243"/>
              <a:gd name="connsiteX16394" fmla="*/ 5899857 w 8191242"/>
              <a:gd name="connsiteY16394" fmla="*/ 3161058 h 5359243"/>
              <a:gd name="connsiteX16395" fmla="*/ 5891792 w 8191242"/>
              <a:gd name="connsiteY16395" fmla="*/ 3136902 h 5359243"/>
              <a:gd name="connsiteX16396" fmla="*/ 5891792 w 8191242"/>
              <a:gd name="connsiteY16396" fmla="*/ 3185215 h 5359243"/>
              <a:gd name="connsiteX16397" fmla="*/ 5932114 w 8191242"/>
              <a:gd name="connsiteY16397" fmla="*/ 3193267 h 5359243"/>
              <a:gd name="connsiteX16398" fmla="*/ 5907921 w 8191242"/>
              <a:gd name="connsiteY16398" fmla="*/ 3177162 h 5359243"/>
              <a:gd name="connsiteX16399" fmla="*/ 5924050 w 8191242"/>
              <a:gd name="connsiteY16399" fmla="*/ 3225473 h 5359243"/>
              <a:gd name="connsiteX16400" fmla="*/ 5940178 w 8191242"/>
              <a:gd name="connsiteY16400" fmla="*/ 3217421 h 5359243"/>
              <a:gd name="connsiteX16401" fmla="*/ 5924050 w 8191242"/>
              <a:gd name="connsiteY16401" fmla="*/ 3169111 h 5359243"/>
              <a:gd name="connsiteX16402" fmla="*/ 5940178 w 8191242"/>
              <a:gd name="connsiteY16402" fmla="*/ 3161058 h 5359243"/>
              <a:gd name="connsiteX16403" fmla="*/ 5948476 w 8191242"/>
              <a:gd name="connsiteY16403" fmla="*/ 3192362 h 5359243"/>
              <a:gd name="connsiteX16404" fmla="*/ 5948242 w 8191242"/>
              <a:gd name="connsiteY16404" fmla="*/ 3193267 h 5359243"/>
              <a:gd name="connsiteX16405" fmla="*/ 5948652 w 8191242"/>
              <a:gd name="connsiteY16405" fmla="*/ 3193028 h 5359243"/>
              <a:gd name="connsiteX16406" fmla="*/ 5949250 w 8191242"/>
              <a:gd name="connsiteY16406" fmla="*/ 3195279 h 5359243"/>
              <a:gd name="connsiteX16407" fmla="*/ 5964371 w 8191242"/>
              <a:gd name="connsiteY16407" fmla="*/ 3241577 h 5359243"/>
              <a:gd name="connsiteX16408" fmla="*/ 5948242 w 8191242"/>
              <a:gd name="connsiteY16408" fmla="*/ 3249630 h 5359243"/>
              <a:gd name="connsiteX16409" fmla="*/ 5956307 w 8191242"/>
              <a:gd name="connsiteY16409" fmla="*/ 3257681 h 5359243"/>
              <a:gd name="connsiteX16410" fmla="*/ 5980500 w 8191242"/>
              <a:gd name="connsiteY16410" fmla="*/ 3249630 h 5359243"/>
              <a:gd name="connsiteX16411" fmla="*/ 5988564 w 8191242"/>
              <a:gd name="connsiteY16411" fmla="*/ 3233525 h 5359243"/>
              <a:gd name="connsiteX16412" fmla="*/ 5964371 w 8191242"/>
              <a:gd name="connsiteY16412" fmla="*/ 3225473 h 5359243"/>
              <a:gd name="connsiteX16413" fmla="*/ 5972435 w 8191242"/>
              <a:gd name="connsiteY16413" fmla="*/ 3193267 h 5359243"/>
              <a:gd name="connsiteX16414" fmla="*/ 5996628 w 8191242"/>
              <a:gd name="connsiteY16414" fmla="*/ 3241577 h 5359243"/>
              <a:gd name="connsiteX16415" fmla="*/ 6020821 w 8191242"/>
              <a:gd name="connsiteY16415" fmla="*/ 3233525 h 5359243"/>
              <a:gd name="connsiteX16416" fmla="*/ 6004693 w 8191242"/>
              <a:gd name="connsiteY16416" fmla="*/ 3201317 h 5359243"/>
              <a:gd name="connsiteX16417" fmla="*/ 5980500 w 8191242"/>
              <a:gd name="connsiteY16417" fmla="*/ 3201317 h 5359243"/>
              <a:gd name="connsiteX16418" fmla="*/ 6012757 w 8191242"/>
              <a:gd name="connsiteY16418" fmla="*/ 3185215 h 5359243"/>
              <a:gd name="connsiteX16419" fmla="*/ 6020821 w 8191242"/>
              <a:gd name="connsiteY16419" fmla="*/ 3225473 h 5359243"/>
              <a:gd name="connsiteX16420" fmla="*/ 6061141 w 8191242"/>
              <a:gd name="connsiteY16420" fmla="*/ 3265733 h 5359243"/>
              <a:gd name="connsiteX16421" fmla="*/ 6028885 w 8191242"/>
              <a:gd name="connsiteY16421" fmla="*/ 3257681 h 5359243"/>
              <a:gd name="connsiteX16422" fmla="*/ 6053077 w 8191242"/>
              <a:gd name="connsiteY16422" fmla="*/ 3257681 h 5359243"/>
              <a:gd name="connsiteX16423" fmla="*/ 6020821 w 8191242"/>
              <a:gd name="connsiteY16423" fmla="*/ 3265733 h 5359243"/>
              <a:gd name="connsiteX16424" fmla="*/ 5981507 w 8191242"/>
              <a:gd name="connsiteY16424" fmla="*/ 3258689 h 5359243"/>
              <a:gd name="connsiteX16425" fmla="*/ 5956043 w 8191242"/>
              <a:gd name="connsiteY16425" fmla="*/ 3276408 h 5359243"/>
              <a:gd name="connsiteX16426" fmla="*/ 5956307 w 8191242"/>
              <a:gd name="connsiteY16426" fmla="*/ 3273786 h 5359243"/>
              <a:gd name="connsiteX16427" fmla="*/ 5955919 w 8191242"/>
              <a:gd name="connsiteY16427" fmla="*/ 3276496 h 5359243"/>
              <a:gd name="connsiteX16428" fmla="*/ 5948242 w 8191242"/>
              <a:gd name="connsiteY16428" fmla="*/ 3281837 h 5359243"/>
              <a:gd name="connsiteX16429" fmla="*/ 5954882 w 8191242"/>
              <a:gd name="connsiteY16429" fmla="*/ 3283733 h 5359243"/>
              <a:gd name="connsiteX16430" fmla="*/ 5952275 w 8191242"/>
              <a:gd name="connsiteY16430" fmla="*/ 3301967 h 5359243"/>
              <a:gd name="connsiteX16431" fmla="*/ 5948242 w 8191242"/>
              <a:gd name="connsiteY16431" fmla="*/ 3330148 h 5359243"/>
              <a:gd name="connsiteX16432" fmla="*/ 5924050 w 8191242"/>
              <a:gd name="connsiteY16432" fmla="*/ 3322099 h 5359243"/>
              <a:gd name="connsiteX16433" fmla="*/ 5932114 w 8191242"/>
              <a:gd name="connsiteY16433" fmla="*/ 3322099 h 5359243"/>
              <a:gd name="connsiteX16434" fmla="*/ 5948242 w 8191242"/>
              <a:gd name="connsiteY16434" fmla="*/ 3305994 h 5359243"/>
              <a:gd name="connsiteX16435" fmla="*/ 5924050 w 8191242"/>
              <a:gd name="connsiteY16435" fmla="*/ 3273786 h 5359243"/>
              <a:gd name="connsiteX16436" fmla="*/ 5907921 w 8191242"/>
              <a:gd name="connsiteY16436" fmla="*/ 3314046 h 5359243"/>
              <a:gd name="connsiteX16437" fmla="*/ 5932114 w 8191242"/>
              <a:gd name="connsiteY16437" fmla="*/ 3346252 h 5359243"/>
              <a:gd name="connsiteX16438" fmla="*/ 5907921 w 8191242"/>
              <a:gd name="connsiteY16438" fmla="*/ 3346252 h 5359243"/>
              <a:gd name="connsiteX16439" fmla="*/ 5891792 w 8191242"/>
              <a:gd name="connsiteY16439" fmla="*/ 3305994 h 5359243"/>
              <a:gd name="connsiteX16440" fmla="*/ 5907921 w 8191242"/>
              <a:gd name="connsiteY16440" fmla="*/ 3297942 h 5359243"/>
              <a:gd name="connsiteX16441" fmla="*/ 5907921 w 8191242"/>
              <a:gd name="connsiteY16441" fmla="*/ 3281837 h 5359243"/>
              <a:gd name="connsiteX16442" fmla="*/ 5891792 w 8191242"/>
              <a:gd name="connsiteY16442" fmla="*/ 3330148 h 5359243"/>
              <a:gd name="connsiteX16443" fmla="*/ 5875664 w 8191242"/>
              <a:gd name="connsiteY16443" fmla="*/ 3305994 h 5359243"/>
              <a:gd name="connsiteX16444" fmla="*/ 5867602 w 8191242"/>
              <a:gd name="connsiteY16444" fmla="*/ 3305994 h 5359243"/>
              <a:gd name="connsiteX16445" fmla="*/ 5867602 w 8191242"/>
              <a:gd name="connsiteY16445" fmla="*/ 3292909 h 5359243"/>
              <a:gd name="connsiteX16446" fmla="*/ 5867602 w 8191242"/>
              <a:gd name="connsiteY16446" fmla="*/ 3289890 h 5359243"/>
              <a:gd name="connsiteX16447" fmla="*/ 5862728 w 8191242"/>
              <a:gd name="connsiteY16447" fmla="*/ 3306435 h 5359243"/>
              <a:gd name="connsiteX16448" fmla="*/ 5859538 w 8191242"/>
              <a:gd name="connsiteY16448" fmla="*/ 3306726 h 5359243"/>
              <a:gd name="connsiteX16449" fmla="*/ 5851474 w 8191242"/>
              <a:gd name="connsiteY16449" fmla="*/ 3305994 h 5359243"/>
              <a:gd name="connsiteX16450" fmla="*/ 5852269 w 8191242"/>
              <a:gd name="connsiteY16450" fmla="*/ 3307384 h 5359243"/>
              <a:gd name="connsiteX16451" fmla="*/ 5845424 w 8191242"/>
              <a:gd name="connsiteY16451" fmla="*/ 3308006 h 5359243"/>
              <a:gd name="connsiteX16452" fmla="*/ 5835345 w 8191242"/>
              <a:gd name="connsiteY16452" fmla="*/ 3322099 h 5359243"/>
              <a:gd name="connsiteX16453" fmla="*/ 5819216 w 8191242"/>
              <a:gd name="connsiteY16453" fmla="*/ 3281837 h 5359243"/>
              <a:gd name="connsiteX16454" fmla="*/ 5835345 w 8191242"/>
              <a:gd name="connsiteY16454" fmla="*/ 3281837 h 5359243"/>
              <a:gd name="connsiteX16455" fmla="*/ 5835345 w 8191242"/>
              <a:gd name="connsiteY16455" fmla="*/ 3257681 h 5359243"/>
              <a:gd name="connsiteX16456" fmla="*/ 5803088 w 8191242"/>
              <a:gd name="connsiteY16456" fmla="*/ 3273786 h 5359243"/>
              <a:gd name="connsiteX16457" fmla="*/ 5811152 w 8191242"/>
              <a:gd name="connsiteY16457" fmla="*/ 3297942 h 5359243"/>
              <a:gd name="connsiteX16458" fmla="*/ 5827281 w 8191242"/>
              <a:gd name="connsiteY16458" fmla="*/ 3305994 h 5359243"/>
              <a:gd name="connsiteX16459" fmla="*/ 5811152 w 8191242"/>
              <a:gd name="connsiteY16459" fmla="*/ 3330148 h 5359243"/>
              <a:gd name="connsiteX16460" fmla="*/ 5803088 w 8191242"/>
              <a:gd name="connsiteY16460" fmla="*/ 3281837 h 5359243"/>
              <a:gd name="connsiteX16461" fmla="*/ 5795023 w 8191242"/>
              <a:gd name="connsiteY16461" fmla="*/ 3305994 h 5359243"/>
              <a:gd name="connsiteX16462" fmla="*/ 5787967 w 8191242"/>
              <a:gd name="connsiteY16462" fmla="*/ 3255669 h 5359243"/>
              <a:gd name="connsiteX16463" fmla="*/ 5767625 w 8191242"/>
              <a:gd name="connsiteY16463" fmla="*/ 3205295 h 5359243"/>
              <a:gd name="connsiteX16464" fmla="*/ 5760548 w 8191242"/>
              <a:gd name="connsiteY16464" fmla="*/ 3197697 h 5359243"/>
              <a:gd name="connsiteX16465" fmla="*/ 5754702 w 8191242"/>
              <a:gd name="connsiteY16465" fmla="*/ 3209368 h 5359243"/>
              <a:gd name="connsiteX16466" fmla="*/ 5746638 w 8191242"/>
              <a:gd name="connsiteY16466" fmla="*/ 3185215 h 5359243"/>
              <a:gd name="connsiteX16467" fmla="*/ 5739151 w 8191242"/>
              <a:gd name="connsiteY16467" fmla="*/ 3197672 h 5359243"/>
              <a:gd name="connsiteX16468" fmla="*/ 5740024 w 8191242"/>
              <a:gd name="connsiteY16468" fmla="*/ 3202326 h 5359243"/>
              <a:gd name="connsiteX16469" fmla="*/ 5734202 w 8191242"/>
              <a:gd name="connsiteY16469" fmla="*/ 3202326 h 5359243"/>
              <a:gd name="connsiteX16470" fmla="*/ 5722445 w 8191242"/>
              <a:gd name="connsiteY16470" fmla="*/ 3209368 h 5359243"/>
              <a:gd name="connsiteX16471" fmla="*/ 5706318 w 8191242"/>
              <a:gd name="connsiteY16471" fmla="*/ 3185215 h 5359243"/>
              <a:gd name="connsiteX16472" fmla="*/ 5706318 w 8191242"/>
              <a:gd name="connsiteY16472" fmla="*/ 3209368 h 5359243"/>
              <a:gd name="connsiteX16473" fmla="*/ 5714382 w 8191242"/>
              <a:gd name="connsiteY16473" fmla="*/ 3193267 h 5359243"/>
              <a:gd name="connsiteX16474" fmla="*/ 5706318 w 8191242"/>
              <a:gd name="connsiteY16474" fmla="*/ 3144955 h 5359243"/>
              <a:gd name="connsiteX16475" fmla="*/ 5698254 w 8191242"/>
              <a:gd name="connsiteY16475" fmla="*/ 3169111 h 5359243"/>
              <a:gd name="connsiteX16476" fmla="*/ 5682125 w 8191242"/>
              <a:gd name="connsiteY16476" fmla="*/ 3153006 h 5359243"/>
              <a:gd name="connsiteX16477" fmla="*/ 5698254 w 8191242"/>
              <a:gd name="connsiteY16477" fmla="*/ 3233525 h 5359243"/>
              <a:gd name="connsiteX16478" fmla="*/ 5657932 w 8191242"/>
              <a:gd name="connsiteY16478" fmla="*/ 3217421 h 5359243"/>
              <a:gd name="connsiteX16479" fmla="*/ 5665996 w 8191242"/>
              <a:gd name="connsiteY16479" fmla="*/ 3322099 h 5359243"/>
              <a:gd name="connsiteX16480" fmla="*/ 5698254 w 8191242"/>
              <a:gd name="connsiteY16480" fmla="*/ 3297942 h 5359243"/>
              <a:gd name="connsiteX16481" fmla="*/ 5690189 w 8191242"/>
              <a:gd name="connsiteY16481" fmla="*/ 3273786 h 5359243"/>
              <a:gd name="connsiteX16482" fmla="*/ 5714382 w 8191242"/>
              <a:gd name="connsiteY16482" fmla="*/ 3297942 h 5359243"/>
              <a:gd name="connsiteX16483" fmla="*/ 5682125 w 8191242"/>
              <a:gd name="connsiteY16483" fmla="*/ 3305994 h 5359243"/>
              <a:gd name="connsiteX16484" fmla="*/ 5690189 w 8191242"/>
              <a:gd name="connsiteY16484" fmla="*/ 3330148 h 5359243"/>
              <a:gd name="connsiteX16485" fmla="*/ 5690189 w 8191242"/>
              <a:gd name="connsiteY16485" fmla="*/ 3305994 h 5359243"/>
              <a:gd name="connsiteX16486" fmla="*/ 5706318 w 8191242"/>
              <a:gd name="connsiteY16486" fmla="*/ 3305994 h 5359243"/>
              <a:gd name="connsiteX16487" fmla="*/ 5722445 w 8191242"/>
              <a:gd name="connsiteY16487" fmla="*/ 3322099 h 5359243"/>
              <a:gd name="connsiteX16488" fmla="*/ 5746638 w 8191242"/>
              <a:gd name="connsiteY16488" fmla="*/ 3281837 h 5359243"/>
              <a:gd name="connsiteX16489" fmla="*/ 5738573 w 8191242"/>
              <a:gd name="connsiteY16489" fmla="*/ 3297942 h 5359243"/>
              <a:gd name="connsiteX16490" fmla="*/ 5714382 w 8191242"/>
              <a:gd name="connsiteY16490" fmla="*/ 3217421 h 5359243"/>
              <a:gd name="connsiteX16491" fmla="*/ 5706318 w 8191242"/>
              <a:gd name="connsiteY16491" fmla="*/ 3233525 h 5359243"/>
              <a:gd name="connsiteX16492" fmla="*/ 5746638 w 8191242"/>
              <a:gd name="connsiteY16492" fmla="*/ 3273786 h 5359243"/>
              <a:gd name="connsiteX16493" fmla="*/ 5722445 w 8191242"/>
              <a:gd name="connsiteY16493" fmla="*/ 3233525 h 5359243"/>
              <a:gd name="connsiteX16494" fmla="*/ 5762766 w 8191242"/>
              <a:gd name="connsiteY16494" fmla="*/ 3209368 h 5359243"/>
              <a:gd name="connsiteX16495" fmla="*/ 5762766 w 8191242"/>
              <a:gd name="connsiteY16495" fmla="*/ 3241577 h 5359243"/>
              <a:gd name="connsiteX16496" fmla="*/ 5746638 w 8191242"/>
              <a:gd name="connsiteY16496" fmla="*/ 3257681 h 5359243"/>
              <a:gd name="connsiteX16497" fmla="*/ 5786959 w 8191242"/>
              <a:gd name="connsiteY16497" fmla="*/ 3281837 h 5359243"/>
              <a:gd name="connsiteX16498" fmla="*/ 5770831 w 8191242"/>
              <a:gd name="connsiteY16498" fmla="*/ 3297942 h 5359243"/>
              <a:gd name="connsiteX16499" fmla="*/ 5746638 w 8191242"/>
              <a:gd name="connsiteY16499" fmla="*/ 3289890 h 5359243"/>
              <a:gd name="connsiteX16500" fmla="*/ 5746638 w 8191242"/>
              <a:gd name="connsiteY16500" fmla="*/ 3338200 h 5359243"/>
              <a:gd name="connsiteX16501" fmla="*/ 5722445 w 8191242"/>
              <a:gd name="connsiteY16501" fmla="*/ 3330148 h 5359243"/>
              <a:gd name="connsiteX16502" fmla="*/ 5706318 w 8191242"/>
              <a:gd name="connsiteY16502" fmla="*/ 3330148 h 5359243"/>
              <a:gd name="connsiteX16503" fmla="*/ 5665996 w 8191242"/>
              <a:gd name="connsiteY16503" fmla="*/ 3354305 h 5359243"/>
              <a:gd name="connsiteX16504" fmla="*/ 5665996 w 8191242"/>
              <a:gd name="connsiteY16504" fmla="*/ 3394565 h 5359243"/>
              <a:gd name="connsiteX16505" fmla="*/ 5649868 w 8191242"/>
              <a:gd name="connsiteY16505" fmla="*/ 3378461 h 5359243"/>
              <a:gd name="connsiteX16506" fmla="*/ 5657932 w 8191242"/>
              <a:gd name="connsiteY16506" fmla="*/ 3378461 h 5359243"/>
              <a:gd name="connsiteX16507" fmla="*/ 5641803 w 8191242"/>
              <a:gd name="connsiteY16507" fmla="*/ 3354305 h 5359243"/>
              <a:gd name="connsiteX16508" fmla="*/ 5635732 w 8191242"/>
              <a:gd name="connsiteY16508" fmla="*/ 3374506 h 5359243"/>
              <a:gd name="connsiteX16509" fmla="*/ 5642109 w 8191242"/>
              <a:gd name="connsiteY16509" fmla="*/ 3380456 h 5359243"/>
              <a:gd name="connsiteX16510" fmla="*/ 5650407 w 8191242"/>
              <a:gd name="connsiteY16510" fmla="*/ 3388201 h 5359243"/>
              <a:gd name="connsiteX16511" fmla="*/ 5640035 w 8191242"/>
              <a:gd name="connsiteY16511" fmla="*/ 3396913 h 5359243"/>
              <a:gd name="connsiteX16512" fmla="*/ 5640743 w 8191242"/>
              <a:gd name="connsiteY16512" fmla="*/ 3401868 h 5359243"/>
              <a:gd name="connsiteX16513" fmla="*/ 5634847 w 8191242"/>
              <a:gd name="connsiteY16513" fmla="*/ 3394011 h 5359243"/>
              <a:gd name="connsiteX16514" fmla="*/ 5634154 w 8191242"/>
              <a:gd name="connsiteY16514" fmla="*/ 3379763 h 5359243"/>
              <a:gd name="connsiteX16515" fmla="*/ 5618220 w 8191242"/>
              <a:gd name="connsiteY16515" fmla="*/ 3432788 h 5359243"/>
              <a:gd name="connsiteX16516" fmla="*/ 5625512 w 8191242"/>
              <a:gd name="connsiteY16516" fmla="*/ 3419180 h 5359243"/>
              <a:gd name="connsiteX16517" fmla="*/ 5633810 w 8191242"/>
              <a:gd name="connsiteY16517" fmla="*/ 3423054 h 5359243"/>
              <a:gd name="connsiteX16518" fmla="*/ 5641280 w 8191242"/>
              <a:gd name="connsiteY16518" fmla="*/ 3405627 h 5359243"/>
              <a:gd name="connsiteX16519" fmla="*/ 5642109 w 8191242"/>
              <a:gd name="connsiteY16519" fmla="*/ 3411435 h 5359243"/>
              <a:gd name="connsiteX16520" fmla="*/ 5658706 w 8191242"/>
              <a:gd name="connsiteY16520" fmla="*/ 3411435 h 5359243"/>
              <a:gd name="connsiteX16521" fmla="*/ 5608917 w 8191242"/>
              <a:gd name="connsiteY16521" fmla="*/ 3450158 h 5359243"/>
              <a:gd name="connsiteX16522" fmla="*/ 5617213 w 8191242"/>
              <a:gd name="connsiteY16522" fmla="*/ 3434669 h 5359243"/>
              <a:gd name="connsiteX16523" fmla="*/ 5617233 w 8191242"/>
              <a:gd name="connsiteY16523" fmla="*/ 3434635 h 5359243"/>
              <a:gd name="connsiteX16524" fmla="*/ 5601482 w 8191242"/>
              <a:gd name="connsiteY16524" fmla="*/ 3426774 h 5359243"/>
              <a:gd name="connsiteX16525" fmla="*/ 5593418 w 8191242"/>
              <a:gd name="connsiteY16525" fmla="*/ 3450930 h 5359243"/>
              <a:gd name="connsiteX16526" fmla="*/ 5569225 w 8191242"/>
              <a:gd name="connsiteY16526" fmla="*/ 3426774 h 5359243"/>
              <a:gd name="connsiteX16527" fmla="*/ 5585353 w 8191242"/>
              <a:gd name="connsiteY16527" fmla="*/ 3434825 h 5359243"/>
              <a:gd name="connsiteX16528" fmla="*/ 5617611 w 8191242"/>
              <a:gd name="connsiteY16528" fmla="*/ 3402617 h 5359243"/>
              <a:gd name="connsiteX16529" fmla="*/ 5593418 w 8191242"/>
              <a:gd name="connsiteY16529" fmla="*/ 3378461 h 5359243"/>
              <a:gd name="connsiteX16530" fmla="*/ 5545035 w 8191242"/>
              <a:gd name="connsiteY16530" fmla="*/ 3426774 h 5359243"/>
              <a:gd name="connsiteX16531" fmla="*/ 5585353 w 8191242"/>
              <a:gd name="connsiteY16531" fmla="*/ 3458981 h 5359243"/>
              <a:gd name="connsiteX16532" fmla="*/ 5553099 w 8191242"/>
              <a:gd name="connsiteY16532" fmla="*/ 3442878 h 5359243"/>
              <a:gd name="connsiteX16533" fmla="*/ 5536970 w 8191242"/>
              <a:gd name="connsiteY16533" fmla="*/ 3426774 h 5359243"/>
              <a:gd name="connsiteX16534" fmla="*/ 5553099 w 8191242"/>
              <a:gd name="connsiteY16534" fmla="*/ 3410669 h 5359243"/>
              <a:gd name="connsiteX16535" fmla="*/ 5536970 w 8191242"/>
              <a:gd name="connsiteY16535" fmla="*/ 3394565 h 5359243"/>
              <a:gd name="connsiteX16536" fmla="*/ 5528906 w 8191242"/>
              <a:gd name="connsiteY16536" fmla="*/ 3410669 h 5359243"/>
              <a:gd name="connsiteX16537" fmla="*/ 5528906 w 8191242"/>
              <a:gd name="connsiteY16537" fmla="*/ 3386512 h 5359243"/>
              <a:gd name="connsiteX16538" fmla="*/ 5488584 w 8191242"/>
              <a:gd name="connsiteY16538" fmla="*/ 3434825 h 5359243"/>
              <a:gd name="connsiteX16539" fmla="*/ 5504713 w 8191242"/>
              <a:gd name="connsiteY16539" fmla="*/ 3418721 h 5359243"/>
              <a:gd name="connsiteX16540" fmla="*/ 5472456 w 8191242"/>
              <a:gd name="connsiteY16540" fmla="*/ 3458981 h 5359243"/>
              <a:gd name="connsiteX16541" fmla="*/ 5440199 w 8191242"/>
              <a:gd name="connsiteY16541" fmla="*/ 3442878 h 5359243"/>
              <a:gd name="connsiteX16542" fmla="*/ 5458344 w 8191242"/>
              <a:gd name="connsiteY16542" fmla="*/ 3456967 h 5359243"/>
              <a:gd name="connsiteX16543" fmla="*/ 5460669 w 8191242"/>
              <a:gd name="connsiteY16543" fmla="*/ 3467031 h 5359243"/>
              <a:gd name="connsiteX16544" fmla="*/ 5445238 w 8191242"/>
              <a:gd name="connsiteY16544" fmla="*/ 3467031 h 5359243"/>
              <a:gd name="connsiteX16545" fmla="*/ 5432134 w 8191242"/>
              <a:gd name="connsiteY16545" fmla="*/ 3442878 h 5359243"/>
              <a:gd name="connsiteX16546" fmla="*/ 5416006 w 8191242"/>
              <a:gd name="connsiteY16546" fmla="*/ 3434825 h 5359243"/>
              <a:gd name="connsiteX16547" fmla="*/ 5391816 w 8191242"/>
              <a:gd name="connsiteY16547" fmla="*/ 3483136 h 5359243"/>
              <a:gd name="connsiteX16548" fmla="*/ 5391816 w 8191242"/>
              <a:gd name="connsiteY16548" fmla="*/ 3450930 h 5359243"/>
              <a:gd name="connsiteX16549" fmla="*/ 5359557 w 8191242"/>
              <a:gd name="connsiteY16549" fmla="*/ 3499240 h 5359243"/>
              <a:gd name="connsiteX16550" fmla="*/ 5375686 w 8191242"/>
              <a:gd name="connsiteY16550" fmla="*/ 3499240 h 5359243"/>
              <a:gd name="connsiteX16551" fmla="*/ 5375686 w 8191242"/>
              <a:gd name="connsiteY16551" fmla="*/ 3515344 h 5359243"/>
              <a:gd name="connsiteX16552" fmla="*/ 5359557 w 8191242"/>
              <a:gd name="connsiteY16552" fmla="*/ 3515344 h 5359243"/>
              <a:gd name="connsiteX16553" fmla="*/ 5343429 w 8191242"/>
              <a:gd name="connsiteY16553" fmla="*/ 3483136 h 5359243"/>
              <a:gd name="connsiteX16554" fmla="*/ 5346898 w 8191242"/>
              <a:gd name="connsiteY16554" fmla="*/ 3462355 h 5359243"/>
              <a:gd name="connsiteX16555" fmla="*/ 5345042 w 8191242"/>
              <a:gd name="connsiteY16555" fmla="*/ 3459840 h 5359243"/>
              <a:gd name="connsiteX16556" fmla="*/ 5347215 w 8191242"/>
              <a:gd name="connsiteY16556" fmla="*/ 3460448 h 5359243"/>
              <a:gd name="connsiteX16557" fmla="*/ 5351493 w 8191242"/>
              <a:gd name="connsiteY16557" fmla="*/ 3434825 h 5359243"/>
              <a:gd name="connsiteX16558" fmla="*/ 5311172 w 8191242"/>
              <a:gd name="connsiteY16558" fmla="*/ 3450930 h 5359243"/>
              <a:gd name="connsiteX16559" fmla="*/ 5335365 w 8191242"/>
              <a:gd name="connsiteY16559" fmla="*/ 3458981 h 5359243"/>
              <a:gd name="connsiteX16560" fmla="*/ 5343429 w 8191242"/>
              <a:gd name="connsiteY16560" fmla="*/ 3491187 h 5359243"/>
              <a:gd name="connsiteX16561" fmla="*/ 5327300 w 8191242"/>
              <a:gd name="connsiteY16561" fmla="*/ 3475084 h 5359243"/>
              <a:gd name="connsiteX16562" fmla="*/ 5311172 w 8191242"/>
              <a:gd name="connsiteY16562" fmla="*/ 3507292 h 5359243"/>
              <a:gd name="connsiteX16563" fmla="*/ 5327300 w 8191242"/>
              <a:gd name="connsiteY16563" fmla="*/ 3491187 h 5359243"/>
              <a:gd name="connsiteX16564" fmla="*/ 5359557 w 8191242"/>
              <a:gd name="connsiteY16564" fmla="*/ 3515344 h 5359243"/>
              <a:gd name="connsiteX16565" fmla="*/ 5343429 w 8191242"/>
              <a:gd name="connsiteY16565" fmla="*/ 3515344 h 5359243"/>
              <a:gd name="connsiteX16566" fmla="*/ 5286979 w 8191242"/>
              <a:gd name="connsiteY16566" fmla="*/ 3555605 h 5359243"/>
              <a:gd name="connsiteX16567" fmla="*/ 5270850 w 8191242"/>
              <a:gd name="connsiteY16567" fmla="*/ 3531449 h 5359243"/>
              <a:gd name="connsiteX16568" fmla="*/ 5270850 w 8191242"/>
              <a:gd name="connsiteY16568" fmla="*/ 3507292 h 5359243"/>
              <a:gd name="connsiteX16569" fmla="*/ 5303107 w 8191242"/>
              <a:gd name="connsiteY16569" fmla="*/ 3499240 h 5359243"/>
              <a:gd name="connsiteX16570" fmla="*/ 5286979 w 8191242"/>
              <a:gd name="connsiteY16570" fmla="*/ 3483136 h 5359243"/>
              <a:gd name="connsiteX16571" fmla="*/ 5262786 w 8191242"/>
              <a:gd name="connsiteY16571" fmla="*/ 3483136 h 5359243"/>
              <a:gd name="connsiteX16572" fmla="*/ 5246657 w 8191242"/>
              <a:gd name="connsiteY16572" fmla="*/ 3418721 h 5359243"/>
              <a:gd name="connsiteX16573" fmla="*/ 5230531 w 8191242"/>
              <a:gd name="connsiteY16573" fmla="*/ 3426774 h 5359243"/>
              <a:gd name="connsiteX16574" fmla="*/ 5254722 w 8191242"/>
              <a:gd name="connsiteY16574" fmla="*/ 3458981 h 5359243"/>
              <a:gd name="connsiteX16575" fmla="*/ 5230531 w 8191242"/>
              <a:gd name="connsiteY16575" fmla="*/ 3450930 h 5359243"/>
              <a:gd name="connsiteX16576" fmla="*/ 5254722 w 8191242"/>
              <a:gd name="connsiteY16576" fmla="*/ 3467031 h 5359243"/>
              <a:gd name="connsiteX16577" fmla="*/ 5254722 w 8191242"/>
              <a:gd name="connsiteY16577" fmla="*/ 3483136 h 5359243"/>
              <a:gd name="connsiteX16578" fmla="*/ 5206338 w 8191242"/>
              <a:gd name="connsiteY16578" fmla="*/ 3515344 h 5359243"/>
              <a:gd name="connsiteX16579" fmla="*/ 5214403 w 8191242"/>
              <a:gd name="connsiteY16579" fmla="*/ 3523396 h 5359243"/>
              <a:gd name="connsiteX16580" fmla="*/ 5254722 w 8191242"/>
              <a:gd name="connsiteY16580" fmla="*/ 3491187 h 5359243"/>
              <a:gd name="connsiteX16581" fmla="*/ 5262786 w 8191242"/>
              <a:gd name="connsiteY16581" fmla="*/ 3515344 h 5359243"/>
              <a:gd name="connsiteX16582" fmla="*/ 5254722 w 8191242"/>
              <a:gd name="connsiteY16582" fmla="*/ 3531449 h 5359243"/>
              <a:gd name="connsiteX16583" fmla="*/ 5270850 w 8191242"/>
              <a:gd name="connsiteY16583" fmla="*/ 3539500 h 5359243"/>
              <a:gd name="connsiteX16584" fmla="*/ 5197141 w 8191242"/>
              <a:gd name="connsiteY16584" fmla="*/ 3571205 h 5359243"/>
              <a:gd name="connsiteX16585" fmla="*/ 5181982 w 8191242"/>
              <a:gd name="connsiteY16585" fmla="*/ 3566243 h 5359243"/>
              <a:gd name="connsiteX16586" fmla="*/ 5182146 w 8191242"/>
              <a:gd name="connsiteY16586" fmla="*/ 3565670 h 5359243"/>
              <a:gd name="connsiteX16587" fmla="*/ 5190210 w 8191242"/>
              <a:gd name="connsiteY16587" fmla="*/ 3555605 h 5359243"/>
              <a:gd name="connsiteX16588" fmla="*/ 5182146 w 8191242"/>
              <a:gd name="connsiteY16588" fmla="*/ 3515344 h 5359243"/>
              <a:gd name="connsiteX16589" fmla="*/ 5149888 w 8191242"/>
              <a:gd name="connsiteY16589" fmla="*/ 3531449 h 5359243"/>
              <a:gd name="connsiteX16590" fmla="*/ 5174081 w 8191242"/>
              <a:gd name="connsiteY16590" fmla="*/ 3547553 h 5359243"/>
              <a:gd name="connsiteX16591" fmla="*/ 5174081 w 8191242"/>
              <a:gd name="connsiteY16591" fmla="*/ 3579761 h 5359243"/>
              <a:gd name="connsiteX16592" fmla="*/ 5109567 w 8191242"/>
              <a:gd name="connsiteY16592" fmla="*/ 3595862 h 5359243"/>
              <a:gd name="connsiteX16593" fmla="*/ 5149888 w 8191242"/>
              <a:gd name="connsiteY16593" fmla="*/ 3579761 h 5359243"/>
              <a:gd name="connsiteX16594" fmla="*/ 5166017 w 8191242"/>
              <a:gd name="connsiteY16594" fmla="*/ 3555605 h 5359243"/>
              <a:gd name="connsiteX16595" fmla="*/ 5125695 w 8191242"/>
              <a:gd name="connsiteY16595" fmla="*/ 3563656 h 5359243"/>
              <a:gd name="connsiteX16596" fmla="*/ 5125695 w 8191242"/>
              <a:gd name="connsiteY16596" fmla="*/ 3539500 h 5359243"/>
              <a:gd name="connsiteX16597" fmla="*/ 5109567 w 8191242"/>
              <a:gd name="connsiteY16597" fmla="*/ 3555605 h 5359243"/>
              <a:gd name="connsiteX16598" fmla="*/ 5085374 w 8191242"/>
              <a:gd name="connsiteY16598" fmla="*/ 3547553 h 5359243"/>
              <a:gd name="connsiteX16599" fmla="*/ 5093438 w 8191242"/>
              <a:gd name="connsiteY16599" fmla="*/ 3523396 h 5359243"/>
              <a:gd name="connsiteX16600" fmla="*/ 5077311 w 8191242"/>
              <a:gd name="connsiteY16600" fmla="*/ 3539500 h 5359243"/>
              <a:gd name="connsiteX16601" fmla="*/ 5085374 w 8191242"/>
              <a:gd name="connsiteY16601" fmla="*/ 3555605 h 5359243"/>
              <a:gd name="connsiteX16602" fmla="*/ 5053119 w 8191242"/>
              <a:gd name="connsiteY16602" fmla="*/ 3563656 h 5359243"/>
              <a:gd name="connsiteX16603" fmla="*/ 5045054 w 8191242"/>
              <a:gd name="connsiteY16603" fmla="*/ 3579761 h 5359243"/>
              <a:gd name="connsiteX16604" fmla="*/ 5062190 w 8191242"/>
              <a:gd name="connsiteY16604" fmla="*/ 3584793 h 5359243"/>
              <a:gd name="connsiteX16605" fmla="*/ 5077510 w 8191242"/>
              <a:gd name="connsiteY16605" fmla="*/ 3592109 h 5359243"/>
              <a:gd name="connsiteX16606" fmla="*/ 5077311 w 8191242"/>
              <a:gd name="connsiteY16606" fmla="*/ 3595862 h 5359243"/>
              <a:gd name="connsiteX16607" fmla="*/ 5080451 w 8191242"/>
              <a:gd name="connsiteY16607" fmla="*/ 3593511 h 5359243"/>
              <a:gd name="connsiteX16608" fmla="*/ 5085374 w 8191242"/>
              <a:gd name="connsiteY16608" fmla="*/ 3595862 h 5359243"/>
              <a:gd name="connsiteX16609" fmla="*/ 5081341 w 8191242"/>
              <a:gd name="connsiteY16609" fmla="*/ 3592846 h 5359243"/>
              <a:gd name="connsiteX16610" fmla="*/ 5080451 w 8191242"/>
              <a:gd name="connsiteY16610" fmla="*/ 3593511 h 5359243"/>
              <a:gd name="connsiteX16611" fmla="*/ 5077510 w 8191242"/>
              <a:gd name="connsiteY16611" fmla="*/ 3592109 h 5359243"/>
              <a:gd name="connsiteX16612" fmla="*/ 5078319 w 8191242"/>
              <a:gd name="connsiteY16612" fmla="*/ 3576741 h 5359243"/>
              <a:gd name="connsiteX16613" fmla="*/ 5085374 w 8191242"/>
              <a:gd name="connsiteY16613" fmla="*/ 3563656 h 5359243"/>
              <a:gd name="connsiteX16614" fmla="*/ 5101502 w 8191242"/>
              <a:gd name="connsiteY16614" fmla="*/ 3587813 h 5359243"/>
              <a:gd name="connsiteX16615" fmla="*/ 5028926 w 8191242"/>
              <a:gd name="connsiteY16615" fmla="*/ 3620019 h 5359243"/>
              <a:gd name="connsiteX16616" fmla="*/ 5036990 w 8191242"/>
              <a:gd name="connsiteY16616" fmla="*/ 3603915 h 5359243"/>
              <a:gd name="connsiteX16617" fmla="*/ 5020861 w 8191242"/>
              <a:gd name="connsiteY16617" fmla="*/ 3571709 h 5359243"/>
              <a:gd name="connsiteX16618" fmla="*/ 5012797 w 8191242"/>
              <a:gd name="connsiteY16618" fmla="*/ 3603915 h 5359243"/>
              <a:gd name="connsiteX16619" fmla="*/ 4996668 w 8191242"/>
              <a:gd name="connsiteY16619" fmla="*/ 3652228 h 5359243"/>
              <a:gd name="connsiteX16620" fmla="*/ 4988604 w 8191242"/>
              <a:gd name="connsiteY16620" fmla="*/ 3620019 h 5359243"/>
              <a:gd name="connsiteX16621" fmla="*/ 4972475 w 8191242"/>
              <a:gd name="connsiteY16621" fmla="*/ 3611967 h 5359243"/>
              <a:gd name="connsiteX16622" fmla="*/ 4980540 w 8191242"/>
              <a:gd name="connsiteY16622" fmla="*/ 3652228 h 5359243"/>
              <a:gd name="connsiteX16623" fmla="*/ 4956347 w 8191242"/>
              <a:gd name="connsiteY16623" fmla="*/ 3668331 h 5359243"/>
              <a:gd name="connsiteX16624" fmla="*/ 5085374 w 8191242"/>
              <a:gd name="connsiteY16624" fmla="*/ 3636124 h 5359243"/>
              <a:gd name="connsiteX16625" fmla="*/ 5085374 w 8191242"/>
              <a:gd name="connsiteY16625" fmla="*/ 3652228 h 5359243"/>
              <a:gd name="connsiteX16626" fmla="*/ 5004733 w 8191242"/>
              <a:gd name="connsiteY16626" fmla="*/ 3684435 h 5359243"/>
              <a:gd name="connsiteX16627" fmla="*/ 4932154 w 8191242"/>
              <a:gd name="connsiteY16627" fmla="*/ 3700540 h 5359243"/>
              <a:gd name="connsiteX16628" fmla="*/ 4940218 w 8191242"/>
              <a:gd name="connsiteY16628" fmla="*/ 3692488 h 5359243"/>
              <a:gd name="connsiteX16629" fmla="*/ 4940218 w 8191242"/>
              <a:gd name="connsiteY16629" fmla="*/ 3684435 h 5359243"/>
              <a:gd name="connsiteX16630" fmla="*/ 4948283 w 8191242"/>
              <a:gd name="connsiteY16630" fmla="*/ 3676384 h 5359243"/>
              <a:gd name="connsiteX16631" fmla="*/ 4916028 w 8191242"/>
              <a:gd name="connsiteY16631" fmla="*/ 3652228 h 5359243"/>
              <a:gd name="connsiteX16632" fmla="*/ 4924090 w 8191242"/>
              <a:gd name="connsiteY16632" fmla="*/ 3700540 h 5359243"/>
              <a:gd name="connsiteX16633" fmla="*/ 4883771 w 8191242"/>
              <a:gd name="connsiteY16633" fmla="*/ 3716644 h 5359243"/>
              <a:gd name="connsiteX16634" fmla="*/ 4980540 w 8191242"/>
              <a:gd name="connsiteY16634" fmla="*/ 3692488 h 5359243"/>
              <a:gd name="connsiteX16635" fmla="*/ 5028926 w 8191242"/>
              <a:gd name="connsiteY16635" fmla="*/ 3692488 h 5359243"/>
              <a:gd name="connsiteX16636" fmla="*/ 4891835 w 8191242"/>
              <a:gd name="connsiteY16636" fmla="*/ 3764954 h 5359243"/>
              <a:gd name="connsiteX16637" fmla="*/ 4859578 w 8191242"/>
              <a:gd name="connsiteY16637" fmla="*/ 3732746 h 5359243"/>
              <a:gd name="connsiteX16638" fmla="*/ 4891835 w 8191242"/>
              <a:gd name="connsiteY16638" fmla="*/ 3732746 h 5359243"/>
              <a:gd name="connsiteX16639" fmla="*/ 4819256 w 8191242"/>
              <a:gd name="connsiteY16639" fmla="*/ 3740798 h 5359243"/>
              <a:gd name="connsiteX16640" fmla="*/ 4843449 w 8191242"/>
              <a:gd name="connsiteY16640" fmla="*/ 3764954 h 5359243"/>
              <a:gd name="connsiteX16641" fmla="*/ 4818249 w 8191242"/>
              <a:gd name="connsiteY16641" fmla="*/ 3757910 h 5359243"/>
              <a:gd name="connsiteX16642" fmla="*/ 4811622 w 8191242"/>
              <a:gd name="connsiteY16642" fmla="*/ 3757695 h 5359243"/>
              <a:gd name="connsiteX16643" fmla="*/ 4811192 w 8191242"/>
              <a:gd name="connsiteY16643" fmla="*/ 3756903 h 5359243"/>
              <a:gd name="connsiteX16644" fmla="*/ 4810682 w 8191242"/>
              <a:gd name="connsiteY16644" fmla="*/ 3757666 h 5359243"/>
              <a:gd name="connsiteX16645" fmla="*/ 4786999 w 8191242"/>
              <a:gd name="connsiteY16645" fmla="*/ 3756903 h 5359243"/>
              <a:gd name="connsiteX16646" fmla="*/ 4795064 w 8191242"/>
              <a:gd name="connsiteY16646" fmla="*/ 3781059 h 5359243"/>
              <a:gd name="connsiteX16647" fmla="*/ 4803128 w 8191242"/>
              <a:gd name="connsiteY16647" fmla="*/ 3768982 h 5359243"/>
              <a:gd name="connsiteX16648" fmla="*/ 4810682 w 8191242"/>
              <a:gd name="connsiteY16648" fmla="*/ 3757666 h 5359243"/>
              <a:gd name="connsiteX16649" fmla="*/ 4811622 w 8191242"/>
              <a:gd name="connsiteY16649" fmla="*/ 3757695 h 5359243"/>
              <a:gd name="connsiteX16650" fmla="*/ 4818249 w 8191242"/>
              <a:gd name="connsiteY16650" fmla="*/ 3769987 h 5359243"/>
              <a:gd name="connsiteX16651" fmla="*/ 4819256 w 8191242"/>
              <a:gd name="connsiteY16651" fmla="*/ 3789110 h 5359243"/>
              <a:gd name="connsiteX16652" fmla="*/ 4795064 w 8191242"/>
              <a:gd name="connsiteY16652" fmla="*/ 3797163 h 5359243"/>
              <a:gd name="connsiteX16653" fmla="*/ 4786999 w 8191242"/>
              <a:gd name="connsiteY16653" fmla="*/ 3781059 h 5359243"/>
              <a:gd name="connsiteX16654" fmla="*/ 4738616 w 8191242"/>
              <a:gd name="connsiteY16654" fmla="*/ 3805215 h 5359243"/>
              <a:gd name="connsiteX16655" fmla="*/ 4698295 w 8191242"/>
              <a:gd name="connsiteY16655" fmla="*/ 3829372 h 5359243"/>
              <a:gd name="connsiteX16656" fmla="*/ 4698295 w 8191242"/>
              <a:gd name="connsiteY16656" fmla="*/ 3813267 h 5359243"/>
              <a:gd name="connsiteX16657" fmla="*/ 4633779 w 8191242"/>
              <a:gd name="connsiteY16657" fmla="*/ 3869629 h 5359243"/>
              <a:gd name="connsiteX16658" fmla="*/ 4666037 w 8191242"/>
              <a:gd name="connsiteY16658" fmla="*/ 3869629 h 5359243"/>
              <a:gd name="connsiteX16659" fmla="*/ 4569268 w 8191242"/>
              <a:gd name="connsiteY16659" fmla="*/ 3909890 h 5359243"/>
              <a:gd name="connsiteX16660" fmla="*/ 4561203 w 8191242"/>
              <a:gd name="connsiteY16660" fmla="*/ 3893785 h 5359243"/>
              <a:gd name="connsiteX16661" fmla="*/ 4545075 w 8191242"/>
              <a:gd name="connsiteY16661" fmla="*/ 3869629 h 5359243"/>
              <a:gd name="connsiteX16662" fmla="*/ 4528946 w 8191242"/>
              <a:gd name="connsiteY16662" fmla="*/ 3925994 h 5359243"/>
              <a:gd name="connsiteX16663" fmla="*/ 4464432 w 8191242"/>
              <a:gd name="connsiteY16663" fmla="*/ 3950151 h 5359243"/>
              <a:gd name="connsiteX16664" fmla="*/ 4480560 w 8191242"/>
              <a:gd name="connsiteY16664" fmla="*/ 3974307 h 5359243"/>
              <a:gd name="connsiteX16665" fmla="*/ 4448303 w 8191242"/>
              <a:gd name="connsiteY16665" fmla="*/ 3982359 h 5359243"/>
              <a:gd name="connsiteX16666" fmla="*/ 4432177 w 8191242"/>
              <a:gd name="connsiteY16666" fmla="*/ 3966254 h 5359243"/>
              <a:gd name="connsiteX16667" fmla="*/ 4416049 w 8191242"/>
              <a:gd name="connsiteY16667" fmla="*/ 3982359 h 5359243"/>
              <a:gd name="connsiteX16668" fmla="*/ 4391856 w 8191242"/>
              <a:gd name="connsiteY16668" fmla="*/ 3990411 h 5359243"/>
              <a:gd name="connsiteX16669" fmla="*/ 4351534 w 8191242"/>
              <a:gd name="connsiteY16669" fmla="*/ 3990411 h 5359243"/>
              <a:gd name="connsiteX16670" fmla="*/ 4375727 w 8191242"/>
              <a:gd name="connsiteY16670" fmla="*/ 4022617 h 5359243"/>
              <a:gd name="connsiteX16671" fmla="*/ 4399920 w 8191242"/>
              <a:gd name="connsiteY16671" fmla="*/ 4022617 h 5359243"/>
              <a:gd name="connsiteX16672" fmla="*/ 4391856 w 8191242"/>
              <a:gd name="connsiteY16672" fmla="*/ 4030669 h 5359243"/>
              <a:gd name="connsiteX16673" fmla="*/ 4383791 w 8191242"/>
              <a:gd name="connsiteY16673" fmla="*/ 4014565 h 5359243"/>
              <a:gd name="connsiteX16674" fmla="*/ 4359598 w 8191242"/>
              <a:gd name="connsiteY16674" fmla="*/ 4030669 h 5359243"/>
              <a:gd name="connsiteX16675" fmla="*/ 4407984 w 8191242"/>
              <a:gd name="connsiteY16675" fmla="*/ 4038722 h 5359243"/>
              <a:gd name="connsiteX16676" fmla="*/ 4391856 w 8191242"/>
              <a:gd name="connsiteY16676" fmla="*/ 4070929 h 5359243"/>
              <a:gd name="connsiteX16677" fmla="*/ 4359598 w 8191242"/>
              <a:gd name="connsiteY16677" fmla="*/ 4054826 h 5359243"/>
              <a:gd name="connsiteX16678" fmla="*/ 4270893 w 8191242"/>
              <a:gd name="connsiteY16678" fmla="*/ 4087034 h 5359243"/>
              <a:gd name="connsiteX16679" fmla="*/ 4262829 w 8191242"/>
              <a:gd name="connsiteY16679" fmla="*/ 4103138 h 5359243"/>
              <a:gd name="connsiteX16680" fmla="*/ 4272847 w 8191242"/>
              <a:gd name="connsiteY16680" fmla="*/ 4105865 h 5359243"/>
              <a:gd name="connsiteX16681" fmla="*/ 3992677 w 8191242"/>
              <a:gd name="connsiteY16681" fmla="*/ 4230962 h 5359243"/>
              <a:gd name="connsiteX16682" fmla="*/ 3706399 w 8191242"/>
              <a:gd name="connsiteY16682" fmla="*/ 4352749 h 5359243"/>
              <a:gd name="connsiteX16683" fmla="*/ 3714463 w 8191242"/>
              <a:gd name="connsiteY16683" fmla="*/ 4360801 h 5359243"/>
              <a:gd name="connsiteX16684" fmla="*/ 3512858 w 8191242"/>
              <a:gd name="connsiteY16684" fmla="*/ 4489632 h 5359243"/>
              <a:gd name="connsiteX16685" fmla="*/ 3641886 w 8191242"/>
              <a:gd name="connsiteY16685" fmla="*/ 4457424 h 5359243"/>
              <a:gd name="connsiteX16686" fmla="*/ 3649949 w 8191242"/>
              <a:gd name="connsiteY16686" fmla="*/ 4473529 h 5359243"/>
              <a:gd name="connsiteX16687" fmla="*/ 3658013 w 8191242"/>
              <a:gd name="connsiteY16687" fmla="*/ 4441320 h 5359243"/>
              <a:gd name="connsiteX16688" fmla="*/ 3762849 w 8191242"/>
              <a:gd name="connsiteY16688" fmla="*/ 4401060 h 5359243"/>
              <a:gd name="connsiteX16689" fmla="*/ 3940261 w 8191242"/>
              <a:gd name="connsiteY16689" fmla="*/ 4320541 h 5359243"/>
              <a:gd name="connsiteX16690" fmla="*/ 3948325 w 8191242"/>
              <a:gd name="connsiteY16690" fmla="*/ 4320541 h 5359243"/>
              <a:gd name="connsiteX16691" fmla="*/ 3956390 w 8191242"/>
              <a:gd name="connsiteY16691" fmla="*/ 4328592 h 5359243"/>
              <a:gd name="connsiteX16692" fmla="*/ 3956390 w 8191242"/>
              <a:gd name="connsiteY16692" fmla="*/ 4336645 h 5359243"/>
              <a:gd name="connsiteX16693" fmla="*/ 3835425 w 8191242"/>
              <a:gd name="connsiteY16693" fmla="*/ 4384957 h 5359243"/>
              <a:gd name="connsiteX16694" fmla="*/ 3851554 w 8191242"/>
              <a:gd name="connsiteY16694" fmla="*/ 4384957 h 5359243"/>
              <a:gd name="connsiteX16695" fmla="*/ 3440282 w 8191242"/>
              <a:gd name="connsiteY16695" fmla="*/ 4594307 h 5359243"/>
              <a:gd name="connsiteX16696" fmla="*/ 3472539 w 8191242"/>
              <a:gd name="connsiteY16696" fmla="*/ 4586255 h 5359243"/>
              <a:gd name="connsiteX16697" fmla="*/ 3351574 w 8191242"/>
              <a:gd name="connsiteY16697" fmla="*/ 4666774 h 5359243"/>
              <a:gd name="connsiteX16698" fmla="*/ 3311256 w 8191242"/>
              <a:gd name="connsiteY16698" fmla="*/ 4690930 h 5359243"/>
              <a:gd name="connsiteX16699" fmla="*/ 3351574 w 8191242"/>
              <a:gd name="connsiteY16699" fmla="*/ 4682879 h 5359243"/>
              <a:gd name="connsiteX16700" fmla="*/ 3335446 w 8191242"/>
              <a:gd name="connsiteY16700" fmla="*/ 4707035 h 5359243"/>
              <a:gd name="connsiteX16701" fmla="*/ 3295127 w 8191242"/>
              <a:gd name="connsiteY16701" fmla="*/ 4731191 h 5359243"/>
              <a:gd name="connsiteX16702" fmla="*/ 3303191 w 8191242"/>
              <a:gd name="connsiteY16702" fmla="*/ 4707035 h 5359243"/>
              <a:gd name="connsiteX16703" fmla="*/ 3295127 w 8191242"/>
              <a:gd name="connsiteY16703" fmla="*/ 4682879 h 5359243"/>
              <a:gd name="connsiteX16704" fmla="*/ 3246741 w 8191242"/>
              <a:gd name="connsiteY16704" fmla="*/ 4715086 h 5359243"/>
              <a:gd name="connsiteX16705" fmla="*/ 3270934 w 8191242"/>
              <a:gd name="connsiteY16705" fmla="*/ 4723139 h 5359243"/>
              <a:gd name="connsiteX16706" fmla="*/ 3246741 w 8191242"/>
              <a:gd name="connsiteY16706" fmla="*/ 4747295 h 5359243"/>
              <a:gd name="connsiteX16707" fmla="*/ 3206420 w 8191242"/>
              <a:gd name="connsiteY16707" fmla="*/ 4731191 h 5359243"/>
              <a:gd name="connsiteX16708" fmla="*/ 3214484 w 8191242"/>
              <a:gd name="connsiteY16708" fmla="*/ 4763399 h 5359243"/>
              <a:gd name="connsiteX16709" fmla="*/ 3198355 w 8191242"/>
              <a:gd name="connsiteY16709" fmla="*/ 4755348 h 5359243"/>
              <a:gd name="connsiteX16710" fmla="*/ 3206420 w 8191242"/>
              <a:gd name="connsiteY16710" fmla="*/ 4747295 h 5359243"/>
              <a:gd name="connsiteX16711" fmla="*/ 3069328 w 8191242"/>
              <a:gd name="connsiteY16711" fmla="*/ 4779504 h 5359243"/>
              <a:gd name="connsiteX16712" fmla="*/ 3053200 w 8191242"/>
              <a:gd name="connsiteY16712" fmla="*/ 4811710 h 5359243"/>
              <a:gd name="connsiteX16713" fmla="*/ 3101586 w 8191242"/>
              <a:gd name="connsiteY16713" fmla="*/ 4803658 h 5359243"/>
              <a:gd name="connsiteX16714" fmla="*/ 3093521 w 8191242"/>
              <a:gd name="connsiteY16714" fmla="*/ 4795605 h 5359243"/>
              <a:gd name="connsiteX16715" fmla="*/ 3125778 w 8191242"/>
              <a:gd name="connsiteY16715" fmla="*/ 4811710 h 5359243"/>
              <a:gd name="connsiteX16716" fmla="*/ 2956431 w 8191242"/>
              <a:gd name="connsiteY16716" fmla="*/ 4892230 h 5359243"/>
              <a:gd name="connsiteX16717" fmla="*/ 2940302 w 8191242"/>
              <a:gd name="connsiteY16717" fmla="*/ 4924436 h 5359243"/>
              <a:gd name="connsiteX16718" fmla="*/ 2537092 w 8191242"/>
              <a:gd name="connsiteY16718" fmla="*/ 5190152 h 5359243"/>
              <a:gd name="connsiteX16719" fmla="*/ 2198398 w 8191242"/>
              <a:gd name="connsiteY16719" fmla="*/ 5359243 h 5359243"/>
              <a:gd name="connsiteX16720" fmla="*/ 2206461 w 8191242"/>
              <a:gd name="connsiteY16720" fmla="*/ 5343139 h 5359243"/>
              <a:gd name="connsiteX16721" fmla="*/ 2166141 w 8191242"/>
              <a:gd name="connsiteY16721" fmla="*/ 5335087 h 5359243"/>
              <a:gd name="connsiteX16722" fmla="*/ 2125820 w 8191242"/>
              <a:gd name="connsiteY16722" fmla="*/ 5270673 h 5359243"/>
              <a:gd name="connsiteX16723" fmla="*/ 2141947 w 8191242"/>
              <a:gd name="connsiteY16723" fmla="*/ 5246517 h 5359243"/>
              <a:gd name="connsiteX16724" fmla="*/ 2117755 w 8191242"/>
              <a:gd name="connsiteY16724" fmla="*/ 5246517 h 5359243"/>
              <a:gd name="connsiteX16725" fmla="*/ 2125820 w 8191242"/>
              <a:gd name="connsiteY16725" fmla="*/ 5230412 h 5359243"/>
              <a:gd name="connsiteX16726" fmla="*/ 2085497 w 8191242"/>
              <a:gd name="connsiteY16726" fmla="*/ 5198204 h 5359243"/>
              <a:gd name="connsiteX16727" fmla="*/ 2045178 w 8191242"/>
              <a:gd name="connsiteY16727" fmla="*/ 5117685 h 5359243"/>
              <a:gd name="connsiteX16728" fmla="*/ 2004857 w 8191242"/>
              <a:gd name="connsiteY16728" fmla="*/ 5053268 h 5359243"/>
              <a:gd name="connsiteX16729" fmla="*/ 1932278 w 8191242"/>
              <a:gd name="connsiteY16729" fmla="*/ 4835866 h 5359243"/>
              <a:gd name="connsiteX16730" fmla="*/ 1835508 w 8191242"/>
              <a:gd name="connsiteY16730" fmla="*/ 4682879 h 5359243"/>
              <a:gd name="connsiteX16731" fmla="*/ 1819380 w 8191242"/>
              <a:gd name="connsiteY16731" fmla="*/ 4650673 h 5359243"/>
              <a:gd name="connsiteX16732" fmla="*/ 1843573 w 8191242"/>
              <a:gd name="connsiteY16732" fmla="*/ 4626516 h 5359243"/>
              <a:gd name="connsiteX16733" fmla="*/ 1787123 w 8191242"/>
              <a:gd name="connsiteY16733" fmla="*/ 4545995 h 5359243"/>
              <a:gd name="connsiteX16734" fmla="*/ 1795188 w 8191242"/>
              <a:gd name="connsiteY16734" fmla="*/ 4497685 h 5359243"/>
              <a:gd name="connsiteX16735" fmla="*/ 1755496 w 8191242"/>
              <a:gd name="connsiteY16735" fmla="*/ 4399174 h 5359243"/>
              <a:gd name="connsiteX16736" fmla="*/ 1748550 w 8191242"/>
              <a:gd name="connsiteY16736" fmla="*/ 4389944 h 5359243"/>
              <a:gd name="connsiteX16737" fmla="*/ 1729642 w 8191242"/>
              <a:gd name="connsiteY16737" fmla="*/ 4398074 h 5359243"/>
              <a:gd name="connsiteX16738" fmla="*/ 1693478 w 8191242"/>
              <a:gd name="connsiteY16738" fmla="*/ 4401976 h 5359243"/>
              <a:gd name="connsiteX16739" fmla="*/ 1677351 w 8191242"/>
              <a:gd name="connsiteY16739" fmla="*/ 4434182 h 5359243"/>
              <a:gd name="connsiteX16740" fmla="*/ 1725736 w 8191242"/>
              <a:gd name="connsiteY16740" fmla="*/ 4426129 h 5359243"/>
              <a:gd name="connsiteX16741" fmla="*/ 1717671 w 8191242"/>
              <a:gd name="connsiteY16741" fmla="*/ 4418077 h 5359243"/>
              <a:gd name="connsiteX16742" fmla="*/ 1749928 w 8191242"/>
              <a:gd name="connsiteY16742" fmla="*/ 4434182 h 5359243"/>
              <a:gd name="connsiteX16743" fmla="*/ 1580581 w 8191242"/>
              <a:gd name="connsiteY16743" fmla="*/ 4514702 h 5359243"/>
              <a:gd name="connsiteX16744" fmla="*/ 1564452 w 8191242"/>
              <a:gd name="connsiteY16744" fmla="*/ 4546908 h 5359243"/>
              <a:gd name="connsiteX16745" fmla="*/ 1161242 w 8191242"/>
              <a:gd name="connsiteY16745" fmla="*/ 4812623 h 5359243"/>
              <a:gd name="connsiteX16746" fmla="*/ 822548 w 8191242"/>
              <a:gd name="connsiteY16746" fmla="*/ 4981715 h 5359243"/>
              <a:gd name="connsiteX16747" fmla="*/ 830613 w 8191242"/>
              <a:gd name="connsiteY16747" fmla="*/ 4965611 h 5359243"/>
              <a:gd name="connsiteX16748" fmla="*/ 790290 w 8191242"/>
              <a:gd name="connsiteY16748" fmla="*/ 4957559 h 5359243"/>
              <a:gd name="connsiteX16749" fmla="*/ 749969 w 8191242"/>
              <a:gd name="connsiteY16749" fmla="*/ 4893145 h 5359243"/>
              <a:gd name="connsiteX16750" fmla="*/ 766098 w 8191242"/>
              <a:gd name="connsiteY16750" fmla="*/ 4868988 h 5359243"/>
              <a:gd name="connsiteX16751" fmla="*/ 741905 w 8191242"/>
              <a:gd name="connsiteY16751" fmla="*/ 4868988 h 5359243"/>
              <a:gd name="connsiteX16752" fmla="*/ 749969 w 8191242"/>
              <a:gd name="connsiteY16752" fmla="*/ 4852884 h 5359243"/>
              <a:gd name="connsiteX16753" fmla="*/ 709648 w 8191242"/>
              <a:gd name="connsiteY16753" fmla="*/ 4820676 h 5359243"/>
              <a:gd name="connsiteX16754" fmla="*/ 669328 w 8191242"/>
              <a:gd name="connsiteY16754" fmla="*/ 4740157 h 5359243"/>
              <a:gd name="connsiteX16755" fmla="*/ 629007 w 8191242"/>
              <a:gd name="connsiteY16755" fmla="*/ 4675739 h 5359243"/>
              <a:gd name="connsiteX16756" fmla="*/ 556428 w 8191242"/>
              <a:gd name="connsiteY16756" fmla="*/ 4458338 h 5359243"/>
              <a:gd name="connsiteX16757" fmla="*/ 459659 w 8191242"/>
              <a:gd name="connsiteY16757" fmla="*/ 4305350 h 5359243"/>
              <a:gd name="connsiteX16758" fmla="*/ 443531 w 8191242"/>
              <a:gd name="connsiteY16758" fmla="*/ 4273144 h 5359243"/>
              <a:gd name="connsiteX16759" fmla="*/ 467723 w 8191242"/>
              <a:gd name="connsiteY16759" fmla="*/ 4248988 h 5359243"/>
              <a:gd name="connsiteX16760" fmla="*/ 411273 w 8191242"/>
              <a:gd name="connsiteY16760" fmla="*/ 4168466 h 5359243"/>
              <a:gd name="connsiteX16761" fmla="*/ 419337 w 8191242"/>
              <a:gd name="connsiteY16761" fmla="*/ 4120156 h 5359243"/>
              <a:gd name="connsiteX16762" fmla="*/ 362887 w 8191242"/>
              <a:gd name="connsiteY16762" fmla="*/ 3999377 h 5359243"/>
              <a:gd name="connsiteX16763" fmla="*/ 379016 w 8191242"/>
              <a:gd name="connsiteY16763" fmla="*/ 3967169 h 5359243"/>
              <a:gd name="connsiteX16764" fmla="*/ 379016 w 8191242"/>
              <a:gd name="connsiteY16764" fmla="*/ 3959116 h 5359243"/>
              <a:gd name="connsiteX16765" fmla="*/ 362887 w 8191242"/>
              <a:gd name="connsiteY16765" fmla="*/ 3959116 h 5359243"/>
              <a:gd name="connsiteX16766" fmla="*/ 362887 w 8191242"/>
              <a:gd name="connsiteY16766" fmla="*/ 3934960 h 5359243"/>
              <a:gd name="connsiteX16767" fmla="*/ 338696 w 8191242"/>
              <a:gd name="connsiteY16767" fmla="*/ 3926908 h 5359243"/>
              <a:gd name="connsiteX16768" fmla="*/ 330632 w 8191242"/>
              <a:gd name="connsiteY16768" fmla="*/ 3862494 h 5359243"/>
              <a:gd name="connsiteX16769" fmla="*/ 249989 w 8191242"/>
              <a:gd name="connsiteY16769" fmla="*/ 3628985 h 5359243"/>
              <a:gd name="connsiteX16770" fmla="*/ 249989 w 8191242"/>
              <a:gd name="connsiteY16770" fmla="*/ 3612882 h 5359243"/>
              <a:gd name="connsiteX16771" fmla="*/ 217732 w 8191242"/>
              <a:gd name="connsiteY16771" fmla="*/ 3516257 h 5359243"/>
              <a:gd name="connsiteX16772" fmla="*/ 193542 w 8191242"/>
              <a:gd name="connsiteY16772" fmla="*/ 3435738 h 5359243"/>
              <a:gd name="connsiteX16773" fmla="*/ 169349 w 8191242"/>
              <a:gd name="connsiteY16773" fmla="*/ 3435738 h 5359243"/>
              <a:gd name="connsiteX16774" fmla="*/ 153220 w 8191242"/>
              <a:gd name="connsiteY16774" fmla="*/ 3379374 h 5359243"/>
              <a:gd name="connsiteX16775" fmla="*/ 169349 w 8191242"/>
              <a:gd name="connsiteY16775" fmla="*/ 3363269 h 5359243"/>
              <a:gd name="connsiteX16776" fmla="*/ 161285 w 8191242"/>
              <a:gd name="connsiteY16776" fmla="*/ 3323012 h 5359243"/>
              <a:gd name="connsiteX16777" fmla="*/ 120963 w 8191242"/>
              <a:gd name="connsiteY16777" fmla="*/ 3331063 h 5359243"/>
              <a:gd name="connsiteX16778" fmla="*/ 112899 w 8191242"/>
              <a:gd name="connsiteY16778" fmla="*/ 3290803 h 5359243"/>
              <a:gd name="connsiteX16779" fmla="*/ 137092 w 8191242"/>
              <a:gd name="connsiteY16779" fmla="*/ 3266647 h 5359243"/>
              <a:gd name="connsiteX16780" fmla="*/ 129027 w 8191242"/>
              <a:gd name="connsiteY16780" fmla="*/ 3218334 h 5359243"/>
              <a:gd name="connsiteX16781" fmla="*/ 96770 w 8191242"/>
              <a:gd name="connsiteY16781" fmla="*/ 3210284 h 5359243"/>
              <a:gd name="connsiteX16782" fmla="*/ 88706 w 8191242"/>
              <a:gd name="connsiteY16782" fmla="*/ 3186128 h 5359243"/>
              <a:gd name="connsiteX16783" fmla="*/ 104834 w 8191242"/>
              <a:gd name="connsiteY16783" fmla="*/ 3170024 h 5359243"/>
              <a:gd name="connsiteX16784" fmla="*/ 24193 w 8191242"/>
              <a:gd name="connsiteY16784" fmla="*/ 2976776 h 5359243"/>
              <a:gd name="connsiteX16785" fmla="*/ 32257 w 8191242"/>
              <a:gd name="connsiteY16785" fmla="*/ 2896258 h 5359243"/>
              <a:gd name="connsiteX16786" fmla="*/ 24193 w 8191242"/>
              <a:gd name="connsiteY16786" fmla="*/ 2823789 h 5359243"/>
              <a:gd name="connsiteX16787" fmla="*/ 0 w 8191242"/>
              <a:gd name="connsiteY16787" fmla="*/ 2791582 h 5359243"/>
              <a:gd name="connsiteX16788" fmla="*/ 8065 w 8191242"/>
              <a:gd name="connsiteY16788" fmla="*/ 2743270 h 5359243"/>
              <a:gd name="connsiteX16789" fmla="*/ 104331 w 8191242"/>
              <a:gd name="connsiteY16789" fmla="*/ 2620477 h 5359243"/>
              <a:gd name="connsiteX16790" fmla="*/ 185392 w 8191242"/>
              <a:gd name="connsiteY16790" fmla="*/ 2558749 h 5359243"/>
              <a:gd name="connsiteX16791" fmla="*/ 169349 w 8191242"/>
              <a:gd name="connsiteY16791" fmla="*/ 2558749 h 5359243"/>
              <a:gd name="connsiteX16792" fmla="*/ 153220 w 8191242"/>
              <a:gd name="connsiteY16792" fmla="*/ 2502385 h 5359243"/>
              <a:gd name="connsiteX16793" fmla="*/ 169349 w 8191242"/>
              <a:gd name="connsiteY16793" fmla="*/ 2486280 h 5359243"/>
              <a:gd name="connsiteX16794" fmla="*/ 161285 w 8191242"/>
              <a:gd name="connsiteY16794" fmla="*/ 2446023 h 5359243"/>
              <a:gd name="connsiteX16795" fmla="*/ 120963 w 8191242"/>
              <a:gd name="connsiteY16795" fmla="*/ 2454074 h 5359243"/>
              <a:gd name="connsiteX16796" fmla="*/ 112899 w 8191242"/>
              <a:gd name="connsiteY16796" fmla="*/ 2413814 h 5359243"/>
              <a:gd name="connsiteX16797" fmla="*/ 137092 w 8191242"/>
              <a:gd name="connsiteY16797" fmla="*/ 2389658 h 5359243"/>
              <a:gd name="connsiteX16798" fmla="*/ 129027 w 8191242"/>
              <a:gd name="connsiteY16798" fmla="*/ 2341345 h 5359243"/>
              <a:gd name="connsiteX16799" fmla="*/ 96770 w 8191242"/>
              <a:gd name="connsiteY16799" fmla="*/ 2333295 h 5359243"/>
              <a:gd name="connsiteX16800" fmla="*/ 88706 w 8191242"/>
              <a:gd name="connsiteY16800" fmla="*/ 2309139 h 5359243"/>
              <a:gd name="connsiteX16801" fmla="*/ 104834 w 8191242"/>
              <a:gd name="connsiteY16801" fmla="*/ 2293035 h 5359243"/>
              <a:gd name="connsiteX16802" fmla="*/ 24193 w 8191242"/>
              <a:gd name="connsiteY16802" fmla="*/ 2099787 h 5359243"/>
              <a:gd name="connsiteX16803" fmla="*/ 32257 w 8191242"/>
              <a:gd name="connsiteY16803" fmla="*/ 2019268 h 5359243"/>
              <a:gd name="connsiteX16804" fmla="*/ 24193 w 8191242"/>
              <a:gd name="connsiteY16804" fmla="*/ 1946799 h 5359243"/>
              <a:gd name="connsiteX16805" fmla="*/ 0 w 8191242"/>
              <a:gd name="connsiteY16805" fmla="*/ 1914593 h 5359243"/>
              <a:gd name="connsiteX16806" fmla="*/ 8065 w 8191242"/>
              <a:gd name="connsiteY16806" fmla="*/ 1866280 h 5359243"/>
              <a:gd name="connsiteX16807" fmla="*/ 508045 w 8191242"/>
              <a:gd name="connsiteY16807" fmla="*/ 1471734 h 5359243"/>
              <a:gd name="connsiteX16808" fmla="*/ 637071 w 8191242"/>
              <a:gd name="connsiteY16808" fmla="*/ 1447578 h 5359243"/>
              <a:gd name="connsiteX16809" fmla="*/ 629007 w 8191242"/>
              <a:gd name="connsiteY16809" fmla="*/ 1423421 h 5359243"/>
              <a:gd name="connsiteX16810" fmla="*/ 661264 w 8191242"/>
              <a:gd name="connsiteY16810" fmla="*/ 1423421 h 5359243"/>
              <a:gd name="connsiteX16811" fmla="*/ 758034 w 8191242"/>
              <a:gd name="connsiteY16811" fmla="*/ 1359007 h 5359243"/>
              <a:gd name="connsiteX16812" fmla="*/ 782227 w 8191242"/>
              <a:gd name="connsiteY16812" fmla="*/ 1342903 h 5359243"/>
              <a:gd name="connsiteX16813" fmla="*/ 790290 w 8191242"/>
              <a:gd name="connsiteY16813" fmla="*/ 1367056 h 5359243"/>
              <a:gd name="connsiteX16814" fmla="*/ 798355 w 8191242"/>
              <a:gd name="connsiteY16814" fmla="*/ 1342903 h 5359243"/>
              <a:gd name="connsiteX16815" fmla="*/ 798355 w 8191242"/>
              <a:gd name="connsiteY16815" fmla="*/ 1367056 h 5359243"/>
              <a:gd name="connsiteX16816" fmla="*/ 830613 w 8191242"/>
              <a:gd name="connsiteY16816" fmla="*/ 1350955 h 5359243"/>
              <a:gd name="connsiteX16817" fmla="*/ 830613 w 8191242"/>
              <a:gd name="connsiteY16817" fmla="*/ 1359007 h 5359243"/>
              <a:gd name="connsiteX16818" fmla="*/ 846738 w 8191242"/>
              <a:gd name="connsiteY16818" fmla="*/ 1350955 h 5359243"/>
              <a:gd name="connsiteX16819" fmla="*/ 846738 w 8191242"/>
              <a:gd name="connsiteY16819" fmla="*/ 1318746 h 5359243"/>
              <a:gd name="connsiteX16820" fmla="*/ 935446 w 8191242"/>
              <a:gd name="connsiteY16820" fmla="*/ 1262381 h 5359243"/>
              <a:gd name="connsiteX16821" fmla="*/ 972869 w 8191242"/>
              <a:gd name="connsiteY16821" fmla="*/ 1252193 h 5359243"/>
              <a:gd name="connsiteX16822" fmla="*/ 980243 w 8191242"/>
              <a:gd name="connsiteY16822" fmla="*/ 1264462 h 5359243"/>
              <a:gd name="connsiteX16823" fmla="*/ 983586 w 8191242"/>
              <a:gd name="connsiteY16823" fmla="*/ 1262399 h 5359243"/>
              <a:gd name="connsiteX16824" fmla="*/ 982958 w 8191242"/>
              <a:gd name="connsiteY16824" fmla="*/ 1268980 h 5359243"/>
              <a:gd name="connsiteX16825" fmla="*/ 983832 w 8191242"/>
              <a:gd name="connsiteY16825" fmla="*/ 1270434 h 5359243"/>
              <a:gd name="connsiteX16826" fmla="*/ 1016086 w 8191242"/>
              <a:gd name="connsiteY16826" fmla="*/ 1254330 h 5359243"/>
              <a:gd name="connsiteX16827" fmla="*/ 1024150 w 8191242"/>
              <a:gd name="connsiteY16827" fmla="*/ 1214071 h 5359243"/>
              <a:gd name="connsiteX16828" fmla="*/ 1032215 w 8191242"/>
              <a:gd name="connsiteY16828" fmla="*/ 1238225 h 5359243"/>
              <a:gd name="connsiteX16829" fmla="*/ 1048344 w 8191242"/>
              <a:gd name="connsiteY16829" fmla="*/ 1238225 h 5359243"/>
              <a:gd name="connsiteX16830" fmla="*/ 1040279 w 8191242"/>
              <a:gd name="connsiteY16830" fmla="*/ 1222124 h 5359243"/>
              <a:gd name="connsiteX16831" fmla="*/ 1080600 w 8191242"/>
              <a:gd name="connsiteY16831" fmla="*/ 1181862 h 5359243"/>
              <a:gd name="connsiteX16832" fmla="*/ 1080600 w 8191242"/>
              <a:gd name="connsiteY16832" fmla="*/ 1214071 h 5359243"/>
              <a:gd name="connsiteX16833" fmla="*/ 1096729 w 8191242"/>
              <a:gd name="connsiteY16833" fmla="*/ 1189915 h 5359243"/>
              <a:gd name="connsiteX16834" fmla="*/ 1112858 w 8191242"/>
              <a:gd name="connsiteY16834" fmla="*/ 1181862 h 5359243"/>
              <a:gd name="connsiteX16835" fmla="*/ 1120922 w 8191242"/>
              <a:gd name="connsiteY16835" fmla="*/ 1206019 h 5359243"/>
              <a:gd name="connsiteX16836" fmla="*/ 1145115 w 8191242"/>
              <a:gd name="connsiteY16836" fmla="*/ 1189915 h 5359243"/>
              <a:gd name="connsiteX16837" fmla="*/ 1120922 w 8191242"/>
              <a:gd name="connsiteY16837" fmla="*/ 1173811 h 5359243"/>
              <a:gd name="connsiteX16838" fmla="*/ 1233820 w 8191242"/>
              <a:gd name="connsiteY16838" fmla="*/ 1117446 h 5359243"/>
              <a:gd name="connsiteX16839" fmla="*/ 1217692 w 8191242"/>
              <a:gd name="connsiteY16839" fmla="*/ 1141602 h 5359243"/>
              <a:gd name="connsiteX16840" fmla="*/ 1274142 w 8191242"/>
              <a:gd name="connsiteY16840" fmla="*/ 1133551 h 5359243"/>
              <a:gd name="connsiteX16841" fmla="*/ 1258013 w 8191242"/>
              <a:gd name="connsiteY16841" fmla="*/ 1101342 h 5359243"/>
              <a:gd name="connsiteX16842" fmla="*/ 1290270 w 8191242"/>
              <a:gd name="connsiteY16842" fmla="*/ 1093292 h 5359243"/>
              <a:gd name="connsiteX16843" fmla="*/ 1282206 w 8191242"/>
              <a:gd name="connsiteY16843" fmla="*/ 1117446 h 5359243"/>
              <a:gd name="connsiteX16844" fmla="*/ 1314463 w 8191242"/>
              <a:gd name="connsiteY16844" fmla="*/ 1109394 h 5359243"/>
              <a:gd name="connsiteX16845" fmla="*/ 1314463 w 8191242"/>
              <a:gd name="connsiteY16845" fmla="*/ 1077188 h 5359243"/>
              <a:gd name="connsiteX16846" fmla="*/ 1338653 w 8191242"/>
              <a:gd name="connsiteY16846" fmla="*/ 1077188 h 5359243"/>
              <a:gd name="connsiteX16847" fmla="*/ 1338653 w 8191242"/>
              <a:gd name="connsiteY16847" fmla="*/ 1101342 h 5359243"/>
              <a:gd name="connsiteX16848" fmla="*/ 1387039 w 8191242"/>
              <a:gd name="connsiteY16848" fmla="*/ 1036927 h 5359243"/>
              <a:gd name="connsiteX16849" fmla="*/ 1443489 w 8191242"/>
              <a:gd name="connsiteY16849" fmla="*/ 1020823 h 5359243"/>
              <a:gd name="connsiteX16850" fmla="*/ 1451554 w 8191242"/>
              <a:gd name="connsiteY16850" fmla="*/ 1044980 h 5359243"/>
              <a:gd name="connsiteX16851" fmla="*/ 1475745 w 8191242"/>
              <a:gd name="connsiteY16851" fmla="*/ 1004719 h 5359243"/>
              <a:gd name="connsiteX16852" fmla="*/ 1612838 w 8191242"/>
              <a:gd name="connsiteY16852" fmla="*/ 980563 h 5359243"/>
              <a:gd name="connsiteX16853" fmla="*/ 1628967 w 8191242"/>
              <a:gd name="connsiteY16853" fmla="*/ 956408 h 5359243"/>
              <a:gd name="connsiteX16854" fmla="*/ 1628967 w 8191242"/>
              <a:gd name="connsiteY16854" fmla="*/ 980563 h 5359243"/>
              <a:gd name="connsiteX16855" fmla="*/ 1653157 w 8191242"/>
              <a:gd name="connsiteY16855" fmla="*/ 988615 h 5359243"/>
              <a:gd name="connsiteX16856" fmla="*/ 1645092 w 8191242"/>
              <a:gd name="connsiteY16856" fmla="*/ 948357 h 5359243"/>
              <a:gd name="connsiteX16857" fmla="*/ 1701543 w 8191242"/>
              <a:gd name="connsiteY16857" fmla="*/ 916148 h 5359243"/>
              <a:gd name="connsiteX16858" fmla="*/ 1774121 w 8191242"/>
              <a:gd name="connsiteY16858" fmla="*/ 891992 h 5359243"/>
              <a:gd name="connsiteX16859" fmla="*/ 1782186 w 8191242"/>
              <a:gd name="connsiteY16859" fmla="*/ 908096 h 5359243"/>
              <a:gd name="connsiteX16860" fmla="*/ 1838634 w 8191242"/>
              <a:gd name="connsiteY16860" fmla="*/ 883939 h 5359243"/>
              <a:gd name="connsiteX16861" fmla="*/ 1870891 w 8191242"/>
              <a:gd name="connsiteY16861" fmla="*/ 851732 h 5359243"/>
              <a:gd name="connsiteX16862" fmla="*/ 1919277 w 8191242"/>
              <a:gd name="connsiteY16862" fmla="*/ 843679 h 5359243"/>
              <a:gd name="connsiteX16863" fmla="*/ 1927341 w 8191242"/>
              <a:gd name="connsiteY16863" fmla="*/ 867836 h 5359243"/>
              <a:gd name="connsiteX16864" fmla="*/ 1943470 w 8191242"/>
              <a:gd name="connsiteY16864" fmla="*/ 827577 h 5359243"/>
              <a:gd name="connsiteX16865" fmla="*/ 1975724 w 8191242"/>
              <a:gd name="connsiteY16865" fmla="*/ 875888 h 5359243"/>
              <a:gd name="connsiteX16866" fmla="*/ 1951531 w 8191242"/>
              <a:gd name="connsiteY16866" fmla="*/ 867836 h 5359243"/>
              <a:gd name="connsiteX16867" fmla="*/ 1757993 w 8191242"/>
              <a:gd name="connsiteY16867" fmla="*/ 948357 h 5359243"/>
              <a:gd name="connsiteX16868" fmla="*/ 1637028 w 8191242"/>
              <a:gd name="connsiteY16868" fmla="*/ 1020823 h 5359243"/>
              <a:gd name="connsiteX16869" fmla="*/ 1483809 w 8191242"/>
              <a:gd name="connsiteY16869" fmla="*/ 1109394 h 5359243"/>
              <a:gd name="connsiteX16870" fmla="*/ 1403168 w 8191242"/>
              <a:gd name="connsiteY16870" fmla="*/ 1133551 h 5359243"/>
              <a:gd name="connsiteX16871" fmla="*/ 1378975 w 8191242"/>
              <a:gd name="connsiteY16871" fmla="*/ 1165759 h 5359243"/>
              <a:gd name="connsiteX16872" fmla="*/ 1395104 w 8191242"/>
              <a:gd name="connsiteY16872" fmla="*/ 1165759 h 5359243"/>
              <a:gd name="connsiteX16873" fmla="*/ 1354782 w 8191242"/>
              <a:gd name="connsiteY16873" fmla="*/ 1173811 h 5359243"/>
              <a:gd name="connsiteX16874" fmla="*/ 1370911 w 8191242"/>
              <a:gd name="connsiteY16874" fmla="*/ 1125498 h 5359243"/>
              <a:gd name="connsiteX16875" fmla="*/ 1298335 w 8191242"/>
              <a:gd name="connsiteY16875" fmla="*/ 1165759 h 5359243"/>
              <a:gd name="connsiteX16876" fmla="*/ 1282206 w 8191242"/>
              <a:gd name="connsiteY16876" fmla="*/ 1206019 h 5359243"/>
              <a:gd name="connsiteX16877" fmla="*/ 1266077 w 8191242"/>
              <a:gd name="connsiteY16877" fmla="*/ 1173811 h 5359243"/>
              <a:gd name="connsiteX16878" fmla="*/ 1258013 w 8191242"/>
              <a:gd name="connsiteY16878" fmla="*/ 1181862 h 5359243"/>
              <a:gd name="connsiteX16879" fmla="*/ 1266077 w 8191242"/>
              <a:gd name="connsiteY16879" fmla="*/ 1197967 h 5359243"/>
              <a:gd name="connsiteX16880" fmla="*/ 1241885 w 8191242"/>
              <a:gd name="connsiteY16880" fmla="*/ 1197967 h 5359243"/>
              <a:gd name="connsiteX16881" fmla="*/ 1241885 w 8191242"/>
              <a:gd name="connsiteY16881" fmla="*/ 1222124 h 5359243"/>
              <a:gd name="connsiteX16882" fmla="*/ 1217692 w 8191242"/>
              <a:gd name="connsiteY16882" fmla="*/ 1181862 h 5359243"/>
              <a:gd name="connsiteX16883" fmla="*/ 1209627 w 8191242"/>
              <a:gd name="connsiteY16883" fmla="*/ 1214071 h 5359243"/>
              <a:gd name="connsiteX16884" fmla="*/ 1201563 w 8191242"/>
              <a:gd name="connsiteY16884" fmla="*/ 1222124 h 5359243"/>
              <a:gd name="connsiteX16885" fmla="*/ 1120922 w 8191242"/>
              <a:gd name="connsiteY16885" fmla="*/ 1246277 h 5359243"/>
              <a:gd name="connsiteX16886" fmla="*/ 1096729 w 8191242"/>
              <a:gd name="connsiteY16886" fmla="*/ 1286537 h 5359243"/>
              <a:gd name="connsiteX16887" fmla="*/ 1104793 w 8191242"/>
              <a:gd name="connsiteY16887" fmla="*/ 1254330 h 5359243"/>
              <a:gd name="connsiteX16888" fmla="*/ 1088665 w 8191242"/>
              <a:gd name="connsiteY16888" fmla="*/ 1310695 h 5359243"/>
              <a:gd name="connsiteX16889" fmla="*/ 1209627 w 8191242"/>
              <a:gd name="connsiteY16889" fmla="*/ 1246277 h 5359243"/>
              <a:gd name="connsiteX16890" fmla="*/ 1169306 w 8191242"/>
              <a:gd name="connsiteY16890" fmla="*/ 1302642 h 5359243"/>
              <a:gd name="connsiteX16891" fmla="*/ 1395104 w 8191242"/>
              <a:gd name="connsiteY16891" fmla="*/ 1197967 h 5359243"/>
              <a:gd name="connsiteX16892" fmla="*/ 1387039 w 8191242"/>
              <a:gd name="connsiteY16892" fmla="*/ 1214071 h 5359243"/>
              <a:gd name="connsiteX16893" fmla="*/ 983832 w 8191242"/>
              <a:gd name="connsiteY16893" fmla="*/ 1423421 h 5359243"/>
              <a:gd name="connsiteX16894" fmla="*/ 983832 w 8191242"/>
              <a:gd name="connsiteY16894" fmla="*/ 1439525 h 5359243"/>
              <a:gd name="connsiteX16895" fmla="*/ 1790250 w 8191242"/>
              <a:gd name="connsiteY16895" fmla="*/ 1053032 h 5359243"/>
              <a:gd name="connsiteX16896" fmla="*/ 2185395 w 8191242"/>
              <a:gd name="connsiteY16896" fmla="*/ 900044 h 5359243"/>
              <a:gd name="connsiteX16897" fmla="*/ 2362806 w 8191242"/>
              <a:gd name="connsiteY16897" fmla="*/ 835627 h 5359243"/>
              <a:gd name="connsiteX16898" fmla="*/ 2378935 w 8191242"/>
              <a:gd name="connsiteY16898" fmla="*/ 843679 h 5359243"/>
              <a:gd name="connsiteX16899" fmla="*/ 2459575 w 8191242"/>
              <a:gd name="connsiteY16899" fmla="*/ 803421 h 5359243"/>
              <a:gd name="connsiteX16900" fmla="*/ 2685374 w 8191242"/>
              <a:gd name="connsiteY16900" fmla="*/ 714848 h 5359243"/>
              <a:gd name="connsiteX16901" fmla="*/ 2999877 w 8191242"/>
              <a:gd name="connsiteY16901" fmla="*/ 610173 h 5359243"/>
              <a:gd name="connsiteX16902" fmla="*/ 3112775 w 8191242"/>
              <a:gd name="connsiteY16902" fmla="*/ 586016 h 5359243"/>
              <a:gd name="connsiteX16903" fmla="*/ 2645052 w 8191242"/>
              <a:gd name="connsiteY16903" fmla="*/ 747057 h 5359243"/>
              <a:gd name="connsiteX16904" fmla="*/ 2645052 w 8191242"/>
              <a:gd name="connsiteY16904" fmla="*/ 763161 h 5359243"/>
              <a:gd name="connsiteX16905" fmla="*/ 2443446 w 8191242"/>
              <a:gd name="connsiteY16905" fmla="*/ 819526 h 5359243"/>
              <a:gd name="connsiteX16906" fmla="*/ 2282163 w 8191242"/>
              <a:gd name="connsiteY16906" fmla="*/ 883939 h 5359243"/>
              <a:gd name="connsiteX16907" fmla="*/ 2007981 w 8191242"/>
              <a:gd name="connsiteY16907" fmla="*/ 1004719 h 5359243"/>
              <a:gd name="connsiteX16908" fmla="*/ 1862827 w 8191242"/>
              <a:gd name="connsiteY16908" fmla="*/ 1044980 h 5359243"/>
              <a:gd name="connsiteX16909" fmla="*/ 1661221 w 8191242"/>
              <a:gd name="connsiteY16909" fmla="*/ 1141602 h 5359243"/>
              <a:gd name="connsiteX16910" fmla="*/ 1661221 w 8191242"/>
              <a:gd name="connsiteY16910" fmla="*/ 1157706 h 5359243"/>
              <a:gd name="connsiteX16911" fmla="*/ 1749928 w 8191242"/>
              <a:gd name="connsiteY16911" fmla="*/ 1125498 h 5359243"/>
              <a:gd name="connsiteX16912" fmla="*/ 1757993 w 8191242"/>
              <a:gd name="connsiteY16912" fmla="*/ 1141602 h 5359243"/>
              <a:gd name="connsiteX16913" fmla="*/ 1806377 w 8191242"/>
              <a:gd name="connsiteY16913" fmla="*/ 1109394 h 5359243"/>
              <a:gd name="connsiteX16914" fmla="*/ 1870891 w 8191242"/>
              <a:gd name="connsiteY16914" fmla="*/ 1077188 h 5359243"/>
              <a:gd name="connsiteX16915" fmla="*/ 1878955 w 8191242"/>
              <a:gd name="connsiteY16915" fmla="*/ 1109394 h 5359243"/>
              <a:gd name="connsiteX16916" fmla="*/ 1854762 w 8191242"/>
              <a:gd name="connsiteY16916" fmla="*/ 1101342 h 5359243"/>
              <a:gd name="connsiteX16917" fmla="*/ 1862827 w 8191242"/>
              <a:gd name="connsiteY16917" fmla="*/ 1117446 h 5359243"/>
              <a:gd name="connsiteX16918" fmla="*/ 1790250 w 8191242"/>
              <a:gd name="connsiteY16918" fmla="*/ 1125498 h 5359243"/>
              <a:gd name="connsiteX16919" fmla="*/ 1741865 w 8191242"/>
              <a:gd name="connsiteY16919" fmla="*/ 1165759 h 5359243"/>
              <a:gd name="connsiteX16920" fmla="*/ 1757993 w 8191242"/>
              <a:gd name="connsiteY16920" fmla="*/ 1173811 h 5359243"/>
              <a:gd name="connsiteX16921" fmla="*/ 1701543 w 8191242"/>
              <a:gd name="connsiteY16921" fmla="*/ 1181862 h 5359243"/>
              <a:gd name="connsiteX16922" fmla="*/ 1564452 w 8191242"/>
              <a:gd name="connsiteY16922" fmla="*/ 1262381 h 5359243"/>
              <a:gd name="connsiteX16923" fmla="*/ 1435426 w 8191242"/>
              <a:gd name="connsiteY16923" fmla="*/ 1310695 h 5359243"/>
              <a:gd name="connsiteX16924" fmla="*/ 1419297 w 8191242"/>
              <a:gd name="connsiteY16924" fmla="*/ 1294590 h 5359243"/>
              <a:gd name="connsiteX16925" fmla="*/ 1411232 w 8191242"/>
              <a:gd name="connsiteY16925" fmla="*/ 1310695 h 5359243"/>
              <a:gd name="connsiteX16926" fmla="*/ 1427361 w 8191242"/>
              <a:gd name="connsiteY16926" fmla="*/ 1318746 h 5359243"/>
              <a:gd name="connsiteX16927" fmla="*/ 1395104 w 8191242"/>
              <a:gd name="connsiteY16927" fmla="*/ 1310695 h 5359243"/>
              <a:gd name="connsiteX16928" fmla="*/ 1354782 w 8191242"/>
              <a:gd name="connsiteY16928" fmla="*/ 1359007 h 5359243"/>
              <a:gd name="connsiteX16929" fmla="*/ 1346718 w 8191242"/>
              <a:gd name="connsiteY16929" fmla="*/ 1342903 h 5359243"/>
              <a:gd name="connsiteX16930" fmla="*/ 1330589 w 8191242"/>
              <a:gd name="connsiteY16930" fmla="*/ 1342903 h 5359243"/>
              <a:gd name="connsiteX16931" fmla="*/ 1338653 w 8191242"/>
              <a:gd name="connsiteY16931" fmla="*/ 1367056 h 5359243"/>
              <a:gd name="connsiteX16932" fmla="*/ 1241885 w 8191242"/>
              <a:gd name="connsiteY16932" fmla="*/ 1383161 h 5359243"/>
              <a:gd name="connsiteX16933" fmla="*/ 1201563 w 8191242"/>
              <a:gd name="connsiteY16933" fmla="*/ 1431474 h 5359243"/>
              <a:gd name="connsiteX16934" fmla="*/ 1169306 w 8191242"/>
              <a:gd name="connsiteY16934" fmla="*/ 1439525 h 5359243"/>
              <a:gd name="connsiteX16935" fmla="*/ 1161242 w 8191242"/>
              <a:gd name="connsiteY16935" fmla="*/ 1463682 h 5359243"/>
              <a:gd name="connsiteX16936" fmla="*/ 1153179 w 8191242"/>
              <a:gd name="connsiteY16936" fmla="*/ 1447578 h 5359243"/>
              <a:gd name="connsiteX16937" fmla="*/ 1112858 w 8191242"/>
              <a:gd name="connsiteY16937" fmla="*/ 1463682 h 5359243"/>
              <a:gd name="connsiteX16938" fmla="*/ 1120922 w 8191242"/>
              <a:gd name="connsiteY16938" fmla="*/ 1487839 h 5359243"/>
              <a:gd name="connsiteX16939" fmla="*/ 1096729 w 8191242"/>
              <a:gd name="connsiteY16939" fmla="*/ 1495888 h 5359243"/>
              <a:gd name="connsiteX16940" fmla="*/ 1080600 w 8191242"/>
              <a:gd name="connsiteY16940" fmla="*/ 1471734 h 5359243"/>
              <a:gd name="connsiteX16941" fmla="*/ 1064472 w 8191242"/>
              <a:gd name="connsiteY16941" fmla="*/ 1511992 h 5359243"/>
              <a:gd name="connsiteX16942" fmla="*/ 1048344 w 8191242"/>
              <a:gd name="connsiteY16942" fmla="*/ 1487839 h 5359243"/>
              <a:gd name="connsiteX16943" fmla="*/ 1040279 w 8191242"/>
              <a:gd name="connsiteY16943" fmla="*/ 1511992 h 5359243"/>
              <a:gd name="connsiteX16944" fmla="*/ 1024150 w 8191242"/>
              <a:gd name="connsiteY16944" fmla="*/ 1495888 h 5359243"/>
              <a:gd name="connsiteX16945" fmla="*/ 1032215 w 8191242"/>
              <a:gd name="connsiteY16945" fmla="*/ 1463682 h 5359243"/>
              <a:gd name="connsiteX16946" fmla="*/ 999957 w 8191242"/>
              <a:gd name="connsiteY16946" fmla="*/ 1487839 h 5359243"/>
              <a:gd name="connsiteX16947" fmla="*/ 1024150 w 8191242"/>
              <a:gd name="connsiteY16947" fmla="*/ 1503940 h 5359243"/>
              <a:gd name="connsiteX16948" fmla="*/ 1008022 w 8191242"/>
              <a:gd name="connsiteY16948" fmla="*/ 1552253 h 5359243"/>
              <a:gd name="connsiteX16949" fmla="*/ 991896 w 8191242"/>
              <a:gd name="connsiteY16949" fmla="*/ 1560305 h 5359243"/>
              <a:gd name="connsiteX16950" fmla="*/ 983832 w 8191242"/>
              <a:gd name="connsiteY16950" fmla="*/ 1544200 h 5359243"/>
              <a:gd name="connsiteX16951" fmla="*/ 967703 w 8191242"/>
              <a:gd name="connsiteY16951" fmla="*/ 1544200 h 5359243"/>
              <a:gd name="connsiteX16952" fmla="*/ 959639 w 8191242"/>
              <a:gd name="connsiteY16952" fmla="*/ 1576409 h 5359243"/>
              <a:gd name="connsiteX16953" fmla="*/ 943510 w 8191242"/>
              <a:gd name="connsiteY16953" fmla="*/ 1568357 h 5359243"/>
              <a:gd name="connsiteX16954" fmla="*/ 943510 w 8191242"/>
              <a:gd name="connsiteY16954" fmla="*/ 1584461 h 5359243"/>
              <a:gd name="connsiteX16955" fmla="*/ 919317 w 8191242"/>
              <a:gd name="connsiteY16955" fmla="*/ 1600565 h 5359243"/>
              <a:gd name="connsiteX16956" fmla="*/ 919317 w 8191242"/>
              <a:gd name="connsiteY16956" fmla="*/ 1584461 h 5359243"/>
              <a:gd name="connsiteX16957" fmla="*/ 903188 w 8191242"/>
              <a:gd name="connsiteY16957" fmla="*/ 1592513 h 5359243"/>
              <a:gd name="connsiteX16958" fmla="*/ 927381 w 8191242"/>
              <a:gd name="connsiteY16958" fmla="*/ 1616669 h 5359243"/>
              <a:gd name="connsiteX16959" fmla="*/ 991896 w 8191242"/>
              <a:gd name="connsiteY16959" fmla="*/ 1584461 h 5359243"/>
              <a:gd name="connsiteX16960" fmla="*/ 999957 w 8191242"/>
              <a:gd name="connsiteY16960" fmla="*/ 1568357 h 5359243"/>
              <a:gd name="connsiteX16961" fmla="*/ 1008022 w 8191242"/>
              <a:gd name="connsiteY16961" fmla="*/ 1584461 h 5359243"/>
              <a:gd name="connsiteX16962" fmla="*/ 1048344 w 8191242"/>
              <a:gd name="connsiteY16962" fmla="*/ 1544200 h 5359243"/>
              <a:gd name="connsiteX16963" fmla="*/ 1056407 w 8191242"/>
              <a:gd name="connsiteY16963" fmla="*/ 1568357 h 5359243"/>
              <a:gd name="connsiteX16964" fmla="*/ 1064472 w 8191242"/>
              <a:gd name="connsiteY16964" fmla="*/ 1536149 h 5359243"/>
              <a:gd name="connsiteX16965" fmla="*/ 1177370 w 8191242"/>
              <a:gd name="connsiteY16965" fmla="*/ 1487839 h 5359243"/>
              <a:gd name="connsiteX16966" fmla="*/ 1370911 w 8191242"/>
              <a:gd name="connsiteY16966" fmla="*/ 1375109 h 5359243"/>
              <a:gd name="connsiteX16967" fmla="*/ 1387039 w 8191242"/>
              <a:gd name="connsiteY16967" fmla="*/ 1383161 h 5359243"/>
              <a:gd name="connsiteX16968" fmla="*/ 1491873 w 8191242"/>
              <a:gd name="connsiteY16968" fmla="*/ 1318746 h 5359243"/>
              <a:gd name="connsiteX16969" fmla="*/ 1661221 w 8191242"/>
              <a:gd name="connsiteY16969" fmla="*/ 1254330 h 5359243"/>
              <a:gd name="connsiteX16970" fmla="*/ 1709607 w 8191242"/>
              <a:gd name="connsiteY16970" fmla="*/ 1238225 h 5359243"/>
              <a:gd name="connsiteX16971" fmla="*/ 1757993 w 8191242"/>
              <a:gd name="connsiteY16971" fmla="*/ 1206019 h 5359243"/>
              <a:gd name="connsiteX16972" fmla="*/ 1999917 w 8191242"/>
              <a:gd name="connsiteY16972" fmla="*/ 1101342 h 5359243"/>
              <a:gd name="connsiteX16973" fmla="*/ 2354742 w 8191242"/>
              <a:gd name="connsiteY16973" fmla="*/ 980563 h 5359243"/>
              <a:gd name="connsiteX16974" fmla="*/ 2370871 w 8191242"/>
              <a:gd name="connsiteY16974" fmla="*/ 988615 h 5359243"/>
              <a:gd name="connsiteX16975" fmla="*/ 2564412 w 8191242"/>
              <a:gd name="connsiteY16975" fmla="*/ 900044 h 5359243"/>
              <a:gd name="connsiteX16976" fmla="*/ 2572476 w 8191242"/>
              <a:gd name="connsiteY16976" fmla="*/ 916148 h 5359243"/>
              <a:gd name="connsiteX16977" fmla="*/ 2572476 w 8191242"/>
              <a:gd name="connsiteY16977" fmla="*/ 900044 h 5359243"/>
              <a:gd name="connsiteX16978" fmla="*/ 2951491 w 8191242"/>
              <a:gd name="connsiteY16978" fmla="*/ 779264 h 5359243"/>
              <a:gd name="connsiteX16979" fmla="*/ 2959556 w 8191242"/>
              <a:gd name="connsiteY16979" fmla="*/ 803421 h 5359243"/>
              <a:gd name="connsiteX16980" fmla="*/ 2838593 w 8191242"/>
              <a:gd name="connsiteY16980" fmla="*/ 843679 h 5359243"/>
              <a:gd name="connsiteX16981" fmla="*/ 2842625 w 8191242"/>
              <a:gd name="connsiteY16981" fmla="*/ 835627 h 5359243"/>
              <a:gd name="connsiteX16982" fmla="*/ 2870709 w 8191242"/>
              <a:gd name="connsiteY16982" fmla="*/ 827616 h 5359243"/>
              <a:gd name="connsiteX16983" fmla="*/ 2870782 w 8191242"/>
              <a:gd name="connsiteY16983" fmla="*/ 827509 h 5359243"/>
              <a:gd name="connsiteX16984" fmla="*/ 2862787 w 8191242"/>
              <a:gd name="connsiteY16984" fmla="*/ 819526 h 5359243"/>
              <a:gd name="connsiteX16985" fmla="*/ 2766014 w 8191242"/>
              <a:gd name="connsiteY16985" fmla="*/ 843679 h 5359243"/>
              <a:gd name="connsiteX16986" fmla="*/ 2766014 w 8191242"/>
              <a:gd name="connsiteY16986" fmla="*/ 859783 h 5359243"/>
              <a:gd name="connsiteX16987" fmla="*/ 2822464 w 8191242"/>
              <a:gd name="connsiteY16987" fmla="*/ 835627 h 5359243"/>
              <a:gd name="connsiteX16988" fmla="*/ 2830529 w 8191242"/>
              <a:gd name="connsiteY16988" fmla="*/ 859783 h 5359243"/>
              <a:gd name="connsiteX16989" fmla="*/ 2709567 w 8191242"/>
              <a:gd name="connsiteY16989" fmla="*/ 908096 h 5359243"/>
              <a:gd name="connsiteX16990" fmla="*/ 2653117 w 8191242"/>
              <a:gd name="connsiteY16990" fmla="*/ 932252 h 5359243"/>
              <a:gd name="connsiteX16991" fmla="*/ 2628924 w 8191242"/>
              <a:gd name="connsiteY16991" fmla="*/ 900044 h 5359243"/>
              <a:gd name="connsiteX16992" fmla="*/ 2645052 w 8191242"/>
              <a:gd name="connsiteY16992" fmla="*/ 916148 h 5359243"/>
              <a:gd name="connsiteX16993" fmla="*/ 2628924 w 8191242"/>
              <a:gd name="connsiteY16993" fmla="*/ 916148 h 5359243"/>
              <a:gd name="connsiteX16994" fmla="*/ 2628924 w 8191242"/>
              <a:gd name="connsiteY16994" fmla="*/ 964458 h 5359243"/>
              <a:gd name="connsiteX16995" fmla="*/ 2620860 w 8191242"/>
              <a:gd name="connsiteY16995" fmla="*/ 924201 h 5359243"/>
              <a:gd name="connsiteX16996" fmla="*/ 2596667 w 8191242"/>
              <a:gd name="connsiteY16996" fmla="*/ 940305 h 5359243"/>
              <a:gd name="connsiteX16997" fmla="*/ 2620860 w 8191242"/>
              <a:gd name="connsiteY16997" fmla="*/ 916148 h 5359243"/>
              <a:gd name="connsiteX16998" fmla="*/ 2588604 w 8191242"/>
              <a:gd name="connsiteY16998" fmla="*/ 908096 h 5359243"/>
              <a:gd name="connsiteX16999" fmla="*/ 2588604 w 8191242"/>
              <a:gd name="connsiteY16999" fmla="*/ 972511 h 5359243"/>
              <a:gd name="connsiteX17000" fmla="*/ 2564412 w 8191242"/>
              <a:gd name="connsiteY17000" fmla="*/ 980563 h 5359243"/>
              <a:gd name="connsiteX17001" fmla="*/ 2571468 w 8191242"/>
              <a:gd name="connsiteY17001" fmla="*/ 962446 h 5359243"/>
              <a:gd name="connsiteX17002" fmla="*/ 2571934 w 8191242"/>
              <a:gd name="connsiteY17002" fmla="*/ 948464 h 5359243"/>
              <a:gd name="connsiteX17003" fmla="*/ 2572476 w 8191242"/>
              <a:gd name="connsiteY17003" fmla="*/ 948357 h 5359243"/>
              <a:gd name="connsiteX17004" fmla="*/ 2571972 w 8191242"/>
              <a:gd name="connsiteY17004" fmla="*/ 947349 h 5359243"/>
              <a:gd name="connsiteX17005" fmla="*/ 2572476 w 8191242"/>
              <a:gd name="connsiteY17005" fmla="*/ 932252 h 5359243"/>
              <a:gd name="connsiteX17006" fmla="*/ 2572476 w 8191242"/>
              <a:gd name="connsiteY17006" fmla="*/ 924201 h 5359243"/>
              <a:gd name="connsiteX17007" fmla="*/ 2548284 w 8191242"/>
              <a:gd name="connsiteY17007" fmla="*/ 940305 h 5359243"/>
              <a:gd name="connsiteX17008" fmla="*/ 2564412 w 8191242"/>
              <a:gd name="connsiteY17008" fmla="*/ 932252 h 5359243"/>
              <a:gd name="connsiteX17009" fmla="*/ 2571972 w 8191242"/>
              <a:gd name="connsiteY17009" fmla="*/ 947349 h 5359243"/>
              <a:gd name="connsiteX17010" fmla="*/ 2571934 w 8191242"/>
              <a:gd name="connsiteY17010" fmla="*/ 948464 h 5359243"/>
              <a:gd name="connsiteX17011" fmla="*/ 2557355 w 8191242"/>
              <a:gd name="connsiteY17011" fmla="*/ 951377 h 5359243"/>
              <a:gd name="connsiteX17012" fmla="*/ 2548284 w 8191242"/>
              <a:gd name="connsiteY17012" fmla="*/ 948357 h 5359243"/>
              <a:gd name="connsiteX17013" fmla="*/ 2556348 w 8191242"/>
              <a:gd name="connsiteY17013" fmla="*/ 996667 h 5359243"/>
              <a:gd name="connsiteX17014" fmla="*/ 2548284 w 8191242"/>
              <a:gd name="connsiteY17014" fmla="*/ 980563 h 5359243"/>
              <a:gd name="connsiteX17015" fmla="*/ 2483769 w 8191242"/>
              <a:gd name="connsiteY17015" fmla="*/ 980563 h 5359243"/>
              <a:gd name="connsiteX17016" fmla="*/ 2483769 w 8191242"/>
              <a:gd name="connsiteY17016" fmla="*/ 1012771 h 5359243"/>
              <a:gd name="connsiteX17017" fmla="*/ 2475705 w 8191242"/>
              <a:gd name="connsiteY17017" fmla="*/ 1020823 h 5359243"/>
              <a:gd name="connsiteX17018" fmla="*/ 2475705 w 8191242"/>
              <a:gd name="connsiteY17018" fmla="*/ 996667 h 5359243"/>
              <a:gd name="connsiteX17019" fmla="*/ 2475705 w 8191242"/>
              <a:gd name="connsiteY17019" fmla="*/ 980563 h 5359243"/>
              <a:gd name="connsiteX17020" fmla="*/ 2459575 w 8191242"/>
              <a:gd name="connsiteY17020" fmla="*/ 1004719 h 5359243"/>
              <a:gd name="connsiteX17021" fmla="*/ 2451511 w 8191242"/>
              <a:gd name="connsiteY17021" fmla="*/ 988615 h 5359243"/>
              <a:gd name="connsiteX17022" fmla="*/ 2427321 w 8191242"/>
              <a:gd name="connsiteY17022" fmla="*/ 996667 h 5359243"/>
              <a:gd name="connsiteX17023" fmla="*/ 2435382 w 8191242"/>
              <a:gd name="connsiteY17023" fmla="*/ 1036927 h 5359243"/>
              <a:gd name="connsiteX17024" fmla="*/ 2411192 w 8191242"/>
              <a:gd name="connsiteY17024" fmla="*/ 1004719 h 5359243"/>
              <a:gd name="connsiteX17025" fmla="*/ 2403128 w 8191242"/>
              <a:gd name="connsiteY17025" fmla="*/ 1004719 h 5359243"/>
              <a:gd name="connsiteX17026" fmla="*/ 2403128 w 8191242"/>
              <a:gd name="connsiteY17026" fmla="*/ 1028876 h 5359243"/>
              <a:gd name="connsiteX17027" fmla="*/ 2378935 w 8191242"/>
              <a:gd name="connsiteY17027" fmla="*/ 1012771 h 5359243"/>
              <a:gd name="connsiteX17028" fmla="*/ 2386999 w 8191242"/>
              <a:gd name="connsiteY17028" fmla="*/ 1036927 h 5359243"/>
              <a:gd name="connsiteX17029" fmla="*/ 2354742 w 8191242"/>
              <a:gd name="connsiteY17029" fmla="*/ 1061084 h 5359243"/>
              <a:gd name="connsiteX17030" fmla="*/ 2346678 w 8191242"/>
              <a:gd name="connsiteY17030" fmla="*/ 1044980 h 5359243"/>
              <a:gd name="connsiteX17031" fmla="*/ 2354742 w 8191242"/>
              <a:gd name="connsiteY17031" fmla="*/ 1028876 h 5359243"/>
              <a:gd name="connsiteX17032" fmla="*/ 2257972 w 8191242"/>
              <a:gd name="connsiteY17032" fmla="*/ 1061084 h 5359243"/>
              <a:gd name="connsiteX17033" fmla="*/ 2248901 w 8191242"/>
              <a:gd name="connsiteY17033" fmla="*/ 1085240 h 5359243"/>
              <a:gd name="connsiteX17034" fmla="*/ 2240874 w 8191242"/>
              <a:gd name="connsiteY17034" fmla="*/ 1098064 h 5359243"/>
              <a:gd name="connsiteX17035" fmla="*/ 2242111 w 8191242"/>
              <a:gd name="connsiteY17035" fmla="*/ 1103632 h 5359243"/>
              <a:gd name="connsiteX17036" fmla="*/ 2238895 w 8191242"/>
              <a:gd name="connsiteY17036" fmla="*/ 1101222 h 5359243"/>
              <a:gd name="connsiteX17037" fmla="*/ 2233780 w 8191242"/>
              <a:gd name="connsiteY17037" fmla="*/ 1109394 h 5359243"/>
              <a:gd name="connsiteX17038" fmla="*/ 2209587 w 8191242"/>
              <a:gd name="connsiteY17038" fmla="*/ 1125498 h 5359243"/>
              <a:gd name="connsiteX17039" fmla="*/ 2217652 w 8191242"/>
              <a:gd name="connsiteY17039" fmla="*/ 1085240 h 5359243"/>
              <a:gd name="connsiteX17040" fmla="*/ 2177330 w 8191242"/>
              <a:gd name="connsiteY17040" fmla="*/ 1101342 h 5359243"/>
              <a:gd name="connsiteX17041" fmla="*/ 2185395 w 8191242"/>
              <a:gd name="connsiteY17041" fmla="*/ 1133551 h 5359243"/>
              <a:gd name="connsiteX17042" fmla="*/ 2169266 w 8191242"/>
              <a:gd name="connsiteY17042" fmla="*/ 1101342 h 5359243"/>
              <a:gd name="connsiteX17043" fmla="*/ 2104753 w 8191242"/>
              <a:gd name="connsiteY17043" fmla="*/ 1125498 h 5359243"/>
              <a:gd name="connsiteX17044" fmla="*/ 2088625 w 8191242"/>
              <a:gd name="connsiteY17044" fmla="*/ 1141602 h 5359243"/>
              <a:gd name="connsiteX17045" fmla="*/ 2096689 w 8191242"/>
              <a:gd name="connsiteY17045" fmla="*/ 1165759 h 5359243"/>
              <a:gd name="connsiteX17046" fmla="*/ 2072496 w 8191242"/>
              <a:gd name="connsiteY17046" fmla="*/ 1133551 h 5359243"/>
              <a:gd name="connsiteX17047" fmla="*/ 2072496 w 8191242"/>
              <a:gd name="connsiteY17047" fmla="*/ 1153682 h 5359243"/>
              <a:gd name="connsiteX17048" fmla="*/ 2072496 w 8191242"/>
              <a:gd name="connsiteY17048" fmla="*/ 1165759 h 5359243"/>
              <a:gd name="connsiteX17049" fmla="*/ 2040239 w 8191242"/>
              <a:gd name="connsiteY17049" fmla="*/ 1173811 h 5359243"/>
              <a:gd name="connsiteX17050" fmla="*/ 2048303 w 8191242"/>
              <a:gd name="connsiteY17050" fmla="*/ 1181862 h 5359243"/>
              <a:gd name="connsiteX17051" fmla="*/ 2024110 w 8191242"/>
              <a:gd name="connsiteY17051" fmla="*/ 1189915 h 5359243"/>
              <a:gd name="connsiteX17052" fmla="*/ 2048303 w 8191242"/>
              <a:gd name="connsiteY17052" fmla="*/ 1157706 h 5359243"/>
              <a:gd name="connsiteX17053" fmla="*/ 2024110 w 8191242"/>
              <a:gd name="connsiteY17053" fmla="*/ 1149655 h 5359243"/>
              <a:gd name="connsiteX17054" fmla="*/ 2016046 w 8191242"/>
              <a:gd name="connsiteY17054" fmla="*/ 1173811 h 5359243"/>
              <a:gd name="connsiteX17055" fmla="*/ 2024110 w 8191242"/>
              <a:gd name="connsiteY17055" fmla="*/ 1197967 h 5359243"/>
              <a:gd name="connsiteX17056" fmla="*/ 2007981 w 8191242"/>
              <a:gd name="connsiteY17056" fmla="*/ 1206019 h 5359243"/>
              <a:gd name="connsiteX17057" fmla="*/ 1991853 w 8191242"/>
              <a:gd name="connsiteY17057" fmla="*/ 1165759 h 5359243"/>
              <a:gd name="connsiteX17058" fmla="*/ 1991853 w 8191242"/>
              <a:gd name="connsiteY17058" fmla="*/ 1214071 h 5359243"/>
              <a:gd name="connsiteX17059" fmla="*/ 1975724 w 8191242"/>
              <a:gd name="connsiteY17059" fmla="*/ 1214071 h 5359243"/>
              <a:gd name="connsiteX17060" fmla="*/ 1983789 w 8191242"/>
              <a:gd name="connsiteY17060" fmla="*/ 1189915 h 5359243"/>
              <a:gd name="connsiteX17061" fmla="*/ 1959596 w 8191242"/>
              <a:gd name="connsiteY17061" fmla="*/ 1189915 h 5359243"/>
              <a:gd name="connsiteX17062" fmla="*/ 1959596 w 8191242"/>
              <a:gd name="connsiteY17062" fmla="*/ 1214071 h 5359243"/>
              <a:gd name="connsiteX17063" fmla="*/ 1919277 w 8191242"/>
              <a:gd name="connsiteY17063" fmla="*/ 1206019 h 5359243"/>
              <a:gd name="connsiteX17064" fmla="*/ 1919277 w 8191242"/>
              <a:gd name="connsiteY17064" fmla="*/ 1245536 h 5359243"/>
              <a:gd name="connsiteX17065" fmla="*/ 1920703 w 8191242"/>
              <a:gd name="connsiteY17065" fmla="*/ 1246909 h 5359243"/>
              <a:gd name="connsiteX17066" fmla="*/ 1920293 w 8191242"/>
              <a:gd name="connsiteY17066" fmla="*/ 1247092 h 5359243"/>
              <a:gd name="connsiteX17067" fmla="*/ 1924316 w 8191242"/>
              <a:gd name="connsiteY17067" fmla="*/ 1250304 h 5359243"/>
              <a:gd name="connsiteX17068" fmla="*/ 1935406 w 8191242"/>
              <a:gd name="connsiteY17068" fmla="*/ 1254330 h 5359243"/>
              <a:gd name="connsiteX17069" fmla="*/ 1927341 w 8191242"/>
              <a:gd name="connsiteY17069" fmla="*/ 1222124 h 5359243"/>
              <a:gd name="connsiteX17070" fmla="*/ 1951531 w 8191242"/>
              <a:gd name="connsiteY17070" fmla="*/ 1262381 h 5359243"/>
              <a:gd name="connsiteX17071" fmla="*/ 1967660 w 8191242"/>
              <a:gd name="connsiteY17071" fmla="*/ 1246277 h 5359243"/>
              <a:gd name="connsiteX17072" fmla="*/ 1951531 w 8191242"/>
              <a:gd name="connsiteY17072" fmla="*/ 1246277 h 5359243"/>
              <a:gd name="connsiteX17073" fmla="*/ 1967660 w 8191242"/>
              <a:gd name="connsiteY17073" fmla="*/ 1222124 h 5359243"/>
              <a:gd name="connsiteX17074" fmla="*/ 1975724 w 8191242"/>
              <a:gd name="connsiteY17074" fmla="*/ 1238225 h 5359243"/>
              <a:gd name="connsiteX17075" fmla="*/ 2233780 w 8191242"/>
              <a:gd name="connsiteY17075" fmla="*/ 1125498 h 5359243"/>
              <a:gd name="connsiteX17076" fmla="*/ 2217652 w 8191242"/>
              <a:gd name="connsiteY17076" fmla="*/ 1149655 h 5359243"/>
              <a:gd name="connsiteX17077" fmla="*/ 2249908 w 8191242"/>
              <a:gd name="connsiteY17077" fmla="*/ 1149655 h 5359243"/>
              <a:gd name="connsiteX17078" fmla="*/ 2249908 w 8191242"/>
              <a:gd name="connsiteY17078" fmla="*/ 1117446 h 5359243"/>
              <a:gd name="connsiteX17079" fmla="*/ 2274099 w 8191242"/>
              <a:gd name="connsiteY17079" fmla="*/ 1157706 h 5359243"/>
              <a:gd name="connsiteX17080" fmla="*/ 2266036 w 8191242"/>
              <a:gd name="connsiteY17080" fmla="*/ 1125498 h 5359243"/>
              <a:gd name="connsiteX17081" fmla="*/ 2290227 w 8191242"/>
              <a:gd name="connsiteY17081" fmla="*/ 1117446 h 5359243"/>
              <a:gd name="connsiteX17082" fmla="*/ 2282163 w 8191242"/>
              <a:gd name="connsiteY17082" fmla="*/ 1133551 h 5359243"/>
              <a:gd name="connsiteX17083" fmla="*/ 2298292 w 8191242"/>
              <a:gd name="connsiteY17083" fmla="*/ 1133551 h 5359243"/>
              <a:gd name="connsiteX17084" fmla="*/ 2314421 w 8191242"/>
              <a:gd name="connsiteY17084" fmla="*/ 1109394 h 5359243"/>
              <a:gd name="connsiteX17085" fmla="*/ 2306356 w 8191242"/>
              <a:gd name="connsiteY17085" fmla="*/ 1125498 h 5359243"/>
              <a:gd name="connsiteX17086" fmla="*/ 2435382 w 8191242"/>
              <a:gd name="connsiteY17086" fmla="*/ 1077188 h 5359243"/>
              <a:gd name="connsiteX17087" fmla="*/ 2459575 w 8191242"/>
              <a:gd name="connsiteY17087" fmla="*/ 1101342 h 5359243"/>
              <a:gd name="connsiteX17088" fmla="*/ 2507961 w 8191242"/>
              <a:gd name="connsiteY17088" fmla="*/ 1044980 h 5359243"/>
              <a:gd name="connsiteX17089" fmla="*/ 2524089 w 8191242"/>
              <a:gd name="connsiteY17089" fmla="*/ 1077188 h 5359243"/>
              <a:gd name="connsiteX17090" fmla="*/ 2532155 w 8191242"/>
              <a:gd name="connsiteY17090" fmla="*/ 1069136 h 5359243"/>
              <a:gd name="connsiteX17091" fmla="*/ 2548284 w 8191242"/>
              <a:gd name="connsiteY17091" fmla="*/ 1036927 h 5359243"/>
              <a:gd name="connsiteX17092" fmla="*/ 2540219 w 8191242"/>
              <a:gd name="connsiteY17092" fmla="*/ 1053032 h 5359243"/>
              <a:gd name="connsiteX17093" fmla="*/ 2572476 w 8191242"/>
              <a:gd name="connsiteY17093" fmla="*/ 1036927 h 5359243"/>
              <a:gd name="connsiteX17094" fmla="*/ 2588604 w 8191242"/>
              <a:gd name="connsiteY17094" fmla="*/ 1053032 h 5359243"/>
              <a:gd name="connsiteX17095" fmla="*/ 2620860 w 8191242"/>
              <a:gd name="connsiteY17095" fmla="*/ 1020823 h 5359243"/>
              <a:gd name="connsiteX17096" fmla="*/ 2628924 w 8191242"/>
              <a:gd name="connsiteY17096" fmla="*/ 1044980 h 5359243"/>
              <a:gd name="connsiteX17097" fmla="*/ 2636988 w 8191242"/>
              <a:gd name="connsiteY17097" fmla="*/ 1036927 h 5359243"/>
              <a:gd name="connsiteX17098" fmla="*/ 2653117 w 8191242"/>
              <a:gd name="connsiteY17098" fmla="*/ 1028876 h 5359243"/>
              <a:gd name="connsiteX17099" fmla="*/ 2927298 w 8191242"/>
              <a:gd name="connsiteY17099" fmla="*/ 924201 h 5359243"/>
              <a:gd name="connsiteX17100" fmla="*/ 2927298 w 8191242"/>
              <a:gd name="connsiteY17100" fmla="*/ 940305 h 5359243"/>
              <a:gd name="connsiteX17101" fmla="*/ 3064392 w 8191242"/>
              <a:gd name="connsiteY17101" fmla="*/ 859783 h 5359243"/>
              <a:gd name="connsiteX17102" fmla="*/ 3072453 w 8191242"/>
              <a:gd name="connsiteY17102" fmla="*/ 875888 h 5359243"/>
              <a:gd name="connsiteX17103" fmla="*/ 3298252 w 8191242"/>
              <a:gd name="connsiteY17103" fmla="*/ 787317 h 5359243"/>
              <a:gd name="connsiteX17104" fmla="*/ 3306316 w 8191242"/>
              <a:gd name="connsiteY17104" fmla="*/ 819526 h 5359243"/>
              <a:gd name="connsiteX17105" fmla="*/ 3314380 w 8191242"/>
              <a:gd name="connsiteY17105" fmla="*/ 819526 h 5359243"/>
              <a:gd name="connsiteX17106" fmla="*/ 3306316 w 8191242"/>
              <a:gd name="connsiteY17106" fmla="*/ 787317 h 5359243"/>
              <a:gd name="connsiteX17107" fmla="*/ 3322445 w 8191242"/>
              <a:gd name="connsiteY17107" fmla="*/ 779264 h 5359243"/>
              <a:gd name="connsiteX17108" fmla="*/ 3604690 w 8191242"/>
              <a:gd name="connsiteY17108" fmla="*/ 690694 h 5359243"/>
              <a:gd name="connsiteX17109" fmla="*/ 3612754 w 8191242"/>
              <a:gd name="connsiteY17109" fmla="*/ 714848 h 5359243"/>
              <a:gd name="connsiteX17110" fmla="*/ 3612754 w 8191242"/>
              <a:gd name="connsiteY17110" fmla="*/ 698744 h 5359243"/>
              <a:gd name="connsiteX17111" fmla="*/ 3765974 w 8191242"/>
              <a:gd name="connsiteY17111" fmla="*/ 658485 h 5359243"/>
              <a:gd name="connsiteX17112" fmla="*/ 3838553 w 8191242"/>
              <a:gd name="connsiteY17112" fmla="*/ 618225 h 5359243"/>
              <a:gd name="connsiteX17113" fmla="*/ 3854681 w 8191242"/>
              <a:gd name="connsiteY17113" fmla="*/ 634329 h 5359243"/>
              <a:gd name="connsiteX17114" fmla="*/ 3822424 w 8191242"/>
              <a:gd name="connsiteY17114" fmla="*/ 642382 h 5359243"/>
              <a:gd name="connsiteX17115" fmla="*/ 3806551 w 8191242"/>
              <a:gd name="connsiteY17115" fmla="*/ 658230 h 5359243"/>
              <a:gd name="connsiteX17116" fmla="*/ 3806551 w 8191242"/>
              <a:gd name="connsiteY17116" fmla="*/ 658856 h 5359243"/>
              <a:gd name="connsiteX17117" fmla="*/ 3817384 w 8191242"/>
              <a:gd name="connsiteY17117" fmla="*/ 674589 h 5359243"/>
              <a:gd name="connsiteX17118" fmla="*/ 3822424 w 8191242"/>
              <a:gd name="connsiteY17118" fmla="*/ 690694 h 5359243"/>
              <a:gd name="connsiteX17119" fmla="*/ 3822424 w 8191242"/>
              <a:gd name="connsiteY17119" fmla="*/ 666538 h 5359243"/>
              <a:gd name="connsiteX17120" fmla="*/ 3846617 w 8191242"/>
              <a:gd name="connsiteY17120" fmla="*/ 666538 h 5359243"/>
              <a:gd name="connsiteX17121" fmla="*/ 3870807 w 8191242"/>
              <a:gd name="connsiteY17121" fmla="*/ 650433 h 5359243"/>
              <a:gd name="connsiteX17122" fmla="*/ 3878871 w 8191242"/>
              <a:gd name="connsiteY17122" fmla="*/ 610173 h 5359243"/>
              <a:gd name="connsiteX17123" fmla="*/ 3886936 w 8191242"/>
              <a:gd name="connsiteY17123" fmla="*/ 618225 h 5359243"/>
              <a:gd name="connsiteX17124" fmla="*/ 4144992 w 8191242"/>
              <a:gd name="connsiteY17124" fmla="*/ 545758 h 5359243"/>
              <a:gd name="connsiteX17125" fmla="*/ 4282082 w 8191242"/>
              <a:gd name="connsiteY17125" fmla="*/ 481341 h 5359243"/>
              <a:gd name="connsiteX17126" fmla="*/ 4298211 w 8191242"/>
              <a:gd name="connsiteY17126" fmla="*/ 497445 h 5359243"/>
              <a:gd name="connsiteX17127" fmla="*/ 4403045 w 8191242"/>
              <a:gd name="connsiteY17127" fmla="*/ 457185 h 5359243"/>
              <a:gd name="connsiteX17128" fmla="*/ 4362723 w 8191242"/>
              <a:gd name="connsiteY17128" fmla="*/ 473289 h 5359243"/>
              <a:gd name="connsiteX17129" fmla="*/ 4354659 w 8191242"/>
              <a:gd name="connsiteY17129" fmla="*/ 489394 h 5359243"/>
              <a:gd name="connsiteX17130" fmla="*/ 4346595 w 8191242"/>
              <a:gd name="connsiteY17130" fmla="*/ 473289 h 5359243"/>
              <a:gd name="connsiteX17131" fmla="*/ 4354659 w 8191242"/>
              <a:gd name="connsiteY17131" fmla="*/ 497445 h 5359243"/>
              <a:gd name="connsiteX17132" fmla="*/ 4217568 w 8191242"/>
              <a:gd name="connsiteY17132" fmla="*/ 537707 h 5359243"/>
              <a:gd name="connsiteX17133" fmla="*/ 4209503 w 8191242"/>
              <a:gd name="connsiteY17133" fmla="*/ 521602 h 5359243"/>
              <a:gd name="connsiteX17134" fmla="*/ 4193375 w 8191242"/>
              <a:gd name="connsiteY17134" fmla="*/ 545758 h 5359243"/>
              <a:gd name="connsiteX17135" fmla="*/ 4169184 w 8191242"/>
              <a:gd name="connsiteY17135" fmla="*/ 537707 h 5359243"/>
              <a:gd name="connsiteX17136" fmla="*/ 4169184 w 8191242"/>
              <a:gd name="connsiteY17136" fmla="*/ 553810 h 5359243"/>
              <a:gd name="connsiteX17137" fmla="*/ 4144992 w 8191242"/>
              <a:gd name="connsiteY17137" fmla="*/ 561863 h 5359243"/>
              <a:gd name="connsiteX17138" fmla="*/ 4112734 w 8191242"/>
              <a:gd name="connsiteY17138" fmla="*/ 553810 h 5359243"/>
              <a:gd name="connsiteX17139" fmla="*/ 4040156 w 8191242"/>
              <a:gd name="connsiteY17139" fmla="*/ 594069 h 5359243"/>
              <a:gd name="connsiteX17140" fmla="*/ 4032091 w 8191242"/>
              <a:gd name="connsiteY17140" fmla="*/ 586016 h 5359243"/>
              <a:gd name="connsiteX17141" fmla="*/ 4029067 w 8191242"/>
              <a:gd name="connsiteY17141" fmla="*/ 582997 h 5359243"/>
              <a:gd name="connsiteX17142" fmla="*/ 4024027 w 8191242"/>
              <a:gd name="connsiteY17142" fmla="*/ 577964 h 5359243"/>
              <a:gd name="connsiteX17143" fmla="*/ 4007900 w 8191242"/>
              <a:gd name="connsiteY17143" fmla="*/ 594069 h 5359243"/>
              <a:gd name="connsiteX17144" fmla="*/ 4024027 w 8191242"/>
              <a:gd name="connsiteY17144" fmla="*/ 602120 h 5359243"/>
              <a:gd name="connsiteX17145" fmla="*/ 4025035 w 8191242"/>
              <a:gd name="connsiteY17145" fmla="*/ 597089 h 5359243"/>
              <a:gd name="connsiteX17146" fmla="*/ 4032091 w 8191242"/>
              <a:gd name="connsiteY17146" fmla="*/ 586016 h 5359243"/>
              <a:gd name="connsiteX17147" fmla="*/ 4032091 w 8191242"/>
              <a:gd name="connsiteY17147" fmla="*/ 610173 h 5359243"/>
              <a:gd name="connsiteX17148" fmla="*/ 4096606 w 8191242"/>
              <a:gd name="connsiteY17148" fmla="*/ 586016 h 5359243"/>
              <a:gd name="connsiteX17149" fmla="*/ 4096606 w 8191242"/>
              <a:gd name="connsiteY17149" fmla="*/ 602120 h 5359243"/>
              <a:gd name="connsiteX17150" fmla="*/ 4072413 w 8191242"/>
              <a:gd name="connsiteY17150" fmla="*/ 610173 h 5359243"/>
              <a:gd name="connsiteX17151" fmla="*/ 4088541 w 8191242"/>
              <a:gd name="connsiteY17151" fmla="*/ 610173 h 5359243"/>
              <a:gd name="connsiteX17152" fmla="*/ 4096606 w 8191242"/>
              <a:gd name="connsiteY17152" fmla="*/ 634329 h 5359243"/>
              <a:gd name="connsiteX17153" fmla="*/ 4096606 w 8191242"/>
              <a:gd name="connsiteY17153" fmla="*/ 650433 h 5359243"/>
              <a:gd name="connsiteX17154" fmla="*/ 4112734 w 8191242"/>
              <a:gd name="connsiteY17154" fmla="*/ 577964 h 5359243"/>
              <a:gd name="connsiteX17155" fmla="*/ 4117774 w 8191242"/>
              <a:gd name="connsiteY17155" fmla="*/ 604133 h 5359243"/>
              <a:gd name="connsiteX17156" fmla="*/ 4120214 w 8191242"/>
              <a:gd name="connsiteY17156" fmla="*/ 607234 h 5359243"/>
              <a:gd name="connsiteX17157" fmla="*/ 4120214 w 8191242"/>
              <a:gd name="connsiteY17157" fmla="*/ 578793 h 5359243"/>
              <a:gd name="connsiteX17158" fmla="*/ 4144553 w 8191242"/>
              <a:gd name="connsiteY17158" fmla="*/ 602803 h 5359243"/>
              <a:gd name="connsiteX17159" fmla="*/ 4136439 w 8191242"/>
              <a:gd name="connsiteY17159" fmla="*/ 610805 h 5359243"/>
              <a:gd name="connsiteX17160" fmla="*/ 4144553 w 8191242"/>
              <a:gd name="connsiteY17160" fmla="*/ 634815 h 5359243"/>
              <a:gd name="connsiteX17161" fmla="*/ 4160781 w 8191242"/>
              <a:gd name="connsiteY17161" fmla="*/ 626812 h 5359243"/>
              <a:gd name="connsiteX17162" fmla="*/ 4144553 w 8191242"/>
              <a:gd name="connsiteY17162" fmla="*/ 642818 h 5359243"/>
              <a:gd name="connsiteX17163" fmla="*/ 4132383 w 8191242"/>
              <a:gd name="connsiteY17163" fmla="*/ 617807 h 5359243"/>
              <a:gd name="connsiteX17164" fmla="*/ 4125351 w 8191242"/>
              <a:gd name="connsiteY17164" fmla="*/ 613761 h 5359243"/>
              <a:gd name="connsiteX17165" fmla="*/ 4128863 w 8191242"/>
              <a:gd name="connsiteY17165" fmla="*/ 618225 h 5359243"/>
              <a:gd name="connsiteX17166" fmla="*/ 4104670 w 8191242"/>
              <a:gd name="connsiteY17166" fmla="*/ 650433 h 5359243"/>
              <a:gd name="connsiteX17167" fmla="*/ 4080477 w 8191242"/>
              <a:gd name="connsiteY17167" fmla="*/ 682642 h 5359243"/>
              <a:gd name="connsiteX17168" fmla="*/ 4072413 w 8191242"/>
              <a:gd name="connsiteY17168" fmla="*/ 674589 h 5359243"/>
              <a:gd name="connsiteX17169" fmla="*/ 4040156 w 8191242"/>
              <a:gd name="connsiteY17169" fmla="*/ 658485 h 5359243"/>
              <a:gd name="connsiteX17170" fmla="*/ 4072413 w 8191242"/>
              <a:gd name="connsiteY17170" fmla="*/ 658485 h 5359243"/>
              <a:gd name="connsiteX17171" fmla="*/ 4088541 w 8191242"/>
              <a:gd name="connsiteY17171" fmla="*/ 642382 h 5359243"/>
              <a:gd name="connsiteX17172" fmla="*/ 4064349 w 8191242"/>
              <a:gd name="connsiteY17172" fmla="*/ 618225 h 5359243"/>
              <a:gd name="connsiteX17173" fmla="*/ 4048220 w 8191242"/>
              <a:gd name="connsiteY17173" fmla="*/ 642382 h 5359243"/>
              <a:gd name="connsiteX17174" fmla="*/ 4032091 w 8191242"/>
              <a:gd name="connsiteY17174" fmla="*/ 642382 h 5359243"/>
              <a:gd name="connsiteX17175" fmla="*/ 4045198 w 8191242"/>
              <a:gd name="connsiteY17175" fmla="*/ 670562 h 5359243"/>
              <a:gd name="connsiteX17176" fmla="*/ 4062888 w 8191242"/>
              <a:gd name="connsiteY17176" fmla="*/ 696592 h 5359243"/>
              <a:gd name="connsiteX17177" fmla="*/ 4059489 w 8191242"/>
              <a:gd name="connsiteY17177" fmla="*/ 696697 h 5359243"/>
              <a:gd name="connsiteX17178" fmla="*/ 4053008 w 8191242"/>
              <a:gd name="connsiteY17178" fmla="*/ 693965 h 5359243"/>
              <a:gd name="connsiteX17179" fmla="*/ 4058301 w 8191242"/>
              <a:gd name="connsiteY17179" fmla="*/ 696731 h 5359243"/>
              <a:gd name="connsiteX17180" fmla="*/ 4059489 w 8191242"/>
              <a:gd name="connsiteY17180" fmla="*/ 696697 h 5359243"/>
              <a:gd name="connsiteX17181" fmla="*/ 4064349 w 8191242"/>
              <a:gd name="connsiteY17181" fmla="*/ 698744 h 5359243"/>
              <a:gd name="connsiteX17182" fmla="*/ 4062888 w 8191242"/>
              <a:gd name="connsiteY17182" fmla="*/ 696592 h 5359243"/>
              <a:gd name="connsiteX17183" fmla="*/ 4066617 w 8191242"/>
              <a:gd name="connsiteY17183" fmla="*/ 696480 h 5359243"/>
              <a:gd name="connsiteX17184" fmla="*/ 4064349 w 8191242"/>
              <a:gd name="connsiteY17184" fmla="*/ 682642 h 5359243"/>
              <a:gd name="connsiteX17185" fmla="*/ 4072413 w 8191242"/>
              <a:gd name="connsiteY17185" fmla="*/ 714848 h 5359243"/>
              <a:gd name="connsiteX17186" fmla="*/ 4104670 w 8191242"/>
              <a:gd name="connsiteY17186" fmla="*/ 666538 h 5359243"/>
              <a:gd name="connsiteX17187" fmla="*/ 4096606 w 8191242"/>
              <a:gd name="connsiteY17187" fmla="*/ 698744 h 5359243"/>
              <a:gd name="connsiteX17188" fmla="*/ 4112734 w 8191242"/>
              <a:gd name="connsiteY17188" fmla="*/ 690694 h 5359243"/>
              <a:gd name="connsiteX17189" fmla="*/ 4120799 w 8191242"/>
              <a:gd name="connsiteY17189" fmla="*/ 714848 h 5359243"/>
              <a:gd name="connsiteX17190" fmla="*/ 4080477 w 8191242"/>
              <a:gd name="connsiteY17190" fmla="*/ 755108 h 5359243"/>
              <a:gd name="connsiteX17191" fmla="*/ 4153056 w 8191242"/>
              <a:gd name="connsiteY17191" fmla="*/ 714848 h 5359243"/>
              <a:gd name="connsiteX17192" fmla="*/ 4161120 w 8191242"/>
              <a:gd name="connsiteY17192" fmla="*/ 730952 h 5359243"/>
              <a:gd name="connsiteX17193" fmla="*/ 4201439 w 8191242"/>
              <a:gd name="connsiteY17193" fmla="*/ 706795 h 5359243"/>
              <a:gd name="connsiteX17194" fmla="*/ 4209503 w 8191242"/>
              <a:gd name="connsiteY17194" fmla="*/ 722900 h 5359243"/>
              <a:gd name="connsiteX17195" fmla="*/ 4322404 w 8191242"/>
              <a:gd name="connsiteY17195" fmla="*/ 698744 h 5359243"/>
              <a:gd name="connsiteX17196" fmla="*/ 4378852 w 8191242"/>
              <a:gd name="connsiteY17196" fmla="*/ 674589 h 5359243"/>
              <a:gd name="connsiteX17197" fmla="*/ 4403045 w 8191242"/>
              <a:gd name="connsiteY17197" fmla="*/ 642382 h 5359243"/>
              <a:gd name="connsiteX17198" fmla="*/ 4411109 w 8191242"/>
              <a:gd name="connsiteY17198" fmla="*/ 674589 h 5359243"/>
              <a:gd name="connsiteX17199" fmla="*/ 4378852 w 8191242"/>
              <a:gd name="connsiteY17199" fmla="*/ 706795 h 5359243"/>
              <a:gd name="connsiteX17200" fmla="*/ 4370788 w 8191242"/>
              <a:gd name="connsiteY17200" fmla="*/ 674589 h 5359243"/>
              <a:gd name="connsiteX17201" fmla="*/ 4346595 w 8191242"/>
              <a:gd name="connsiteY17201" fmla="*/ 714848 h 5359243"/>
              <a:gd name="connsiteX17202" fmla="*/ 4314339 w 8191242"/>
              <a:gd name="connsiteY17202" fmla="*/ 722900 h 5359243"/>
              <a:gd name="connsiteX17203" fmla="*/ 4306275 w 8191242"/>
              <a:gd name="connsiteY17203" fmla="*/ 706795 h 5359243"/>
              <a:gd name="connsiteX17204" fmla="*/ 4290146 w 8191242"/>
              <a:gd name="connsiteY17204" fmla="*/ 714848 h 5359243"/>
              <a:gd name="connsiteX17205" fmla="*/ 4265953 w 8191242"/>
              <a:gd name="connsiteY17205" fmla="*/ 739004 h 5359243"/>
              <a:gd name="connsiteX17206" fmla="*/ 4249825 w 8191242"/>
              <a:gd name="connsiteY17206" fmla="*/ 706795 h 5359243"/>
              <a:gd name="connsiteX17207" fmla="*/ 4257889 w 8191242"/>
              <a:gd name="connsiteY17207" fmla="*/ 739004 h 5359243"/>
              <a:gd name="connsiteX17208" fmla="*/ 4255872 w 8191242"/>
              <a:gd name="connsiteY17208" fmla="*/ 748064 h 5359243"/>
              <a:gd name="connsiteX17209" fmla="*/ 4242837 w 8191242"/>
              <a:gd name="connsiteY17209" fmla="*/ 739694 h 5359243"/>
              <a:gd name="connsiteX17210" fmla="*/ 4242635 w 8191242"/>
              <a:gd name="connsiteY17210" fmla="*/ 743373 h 5359243"/>
              <a:gd name="connsiteX17211" fmla="*/ 4244786 w 8191242"/>
              <a:gd name="connsiteY17211" fmla="*/ 754101 h 5359243"/>
              <a:gd name="connsiteX17212" fmla="*/ 4241761 w 8191242"/>
              <a:gd name="connsiteY17212" fmla="*/ 763161 h 5359243"/>
              <a:gd name="connsiteX17213" fmla="*/ 4290146 w 8191242"/>
              <a:gd name="connsiteY17213" fmla="*/ 771213 h 5359243"/>
              <a:gd name="connsiteX17214" fmla="*/ 4282082 w 8191242"/>
              <a:gd name="connsiteY17214" fmla="*/ 747057 h 5359243"/>
              <a:gd name="connsiteX17215" fmla="*/ 4298211 w 8191242"/>
              <a:gd name="connsiteY17215" fmla="*/ 739004 h 5359243"/>
              <a:gd name="connsiteX17216" fmla="*/ 4346595 w 8191242"/>
              <a:gd name="connsiteY17216" fmla="*/ 722900 h 5359243"/>
              <a:gd name="connsiteX17217" fmla="*/ 4346595 w 8191242"/>
              <a:gd name="connsiteY17217" fmla="*/ 739004 h 5359243"/>
              <a:gd name="connsiteX17218" fmla="*/ 4443366 w 8191242"/>
              <a:gd name="connsiteY17218" fmla="*/ 706795 h 5359243"/>
              <a:gd name="connsiteX17219" fmla="*/ 4435302 w 8191242"/>
              <a:gd name="connsiteY17219" fmla="*/ 674589 h 5359243"/>
              <a:gd name="connsiteX17220" fmla="*/ 4419173 w 8191242"/>
              <a:gd name="connsiteY17220" fmla="*/ 682642 h 5359243"/>
              <a:gd name="connsiteX17221" fmla="*/ 4427238 w 8191242"/>
              <a:gd name="connsiteY17221" fmla="*/ 642382 h 5359243"/>
              <a:gd name="connsiteX17222" fmla="*/ 4459495 w 8191242"/>
              <a:gd name="connsiteY17222" fmla="*/ 634329 h 5359243"/>
              <a:gd name="connsiteX17223" fmla="*/ 4483688 w 8191242"/>
              <a:gd name="connsiteY17223" fmla="*/ 642382 h 5359243"/>
              <a:gd name="connsiteX17224" fmla="*/ 4693355 w 8191242"/>
              <a:gd name="connsiteY17224" fmla="*/ 586016 h 5359243"/>
              <a:gd name="connsiteX17225" fmla="*/ 4596585 w 8191242"/>
              <a:gd name="connsiteY17225" fmla="*/ 610173 h 5359243"/>
              <a:gd name="connsiteX17226" fmla="*/ 4612714 w 8191242"/>
              <a:gd name="connsiteY17226" fmla="*/ 650433 h 5359243"/>
              <a:gd name="connsiteX17227" fmla="*/ 4653035 w 8191242"/>
              <a:gd name="connsiteY17227" fmla="*/ 610173 h 5359243"/>
              <a:gd name="connsiteX17228" fmla="*/ 4677227 w 8191242"/>
              <a:gd name="connsiteY17228" fmla="*/ 650433 h 5359243"/>
              <a:gd name="connsiteX17229" fmla="*/ 4669162 w 8191242"/>
              <a:gd name="connsiteY17229" fmla="*/ 618225 h 5359243"/>
              <a:gd name="connsiteX17230" fmla="*/ 4677227 w 8191242"/>
              <a:gd name="connsiteY17230" fmla="*/ 610173 h 5359243"/>
              <a:gd name="connsiteX17231" fmla="*/ 4701419 w 8191242"/>
              <a:gd name="connsiteY17231" fmla="*/ 618225 h 5359243"/>
              <a:gd name="connsiteX17232" fmla="*/ 4765934 w 8191242"/>
              <a:gd name="connsiteY17232" fmla="*/ 594069 h 5359243"/>
              <a:gd name="connsiteX17233" fmla="*/ 4757870 w 8191242"/>
              <a:gd name="connsiteY17233" fmla="*/ 618225 h 5359243"/>
              <a:gd name="connsiteX17234" fmla="*/ 4773998 w 8191242"/>
              <a:gd name="connsiteY17234" fmla="*/ 626277 h 5359243"/>
              <a:gd name="connsiteX17235" fmla="*/ 4870767 w 8191242"/>
              <a:gd name="connsiteY17235" fmla="*/ 561863 h 5359243"/>
              <a:gd name="connsiteX17236" fmla="*/ 4878831 w 8191242"/>
              <a:gd name="connsiteY17236" fmla="*/ 577964 h 5359243"/>
              <a:gd name="connsiteX17237" fmla="*/ 4975601 w 8191242"/>
              <a:gd name="connsiteY17237" fmla="*/ 521602 h 5359243"/>
              <a:gd name="connsiteX17238" fmla="*/ 4983665 w 8191242"/>
              <a:gd name="connsiteY17238" fmla="*/ 537707 h 5359243"/>
              <a:gd name="connsiteX17239" fmla="*/ 5088501 w 8191242"/>
              <a:gd name="connsiteY17239" fmla="*/ 505498 h 5359243"/>
              <a:gd name="connsiteX17240" fmla="*/ 5120759 w 8191242"/>
              <a:gd name="connsiteY17240" fmla="*/ 497445 h 5359243"/>
              <a:gd name="connsiteX17241" fmla="*/ 5161077 w 8191242"/>
              <a:gd name="connsiteY17241" fmla="*/ 465238 h 5359243"/>
              <a:gd name="connsiteX17242" fmla="*/ 5161077 w 8191242"/>
              <a:gd name="connsiteY17242" fmla="*/ 489394 h 5359243"/>
              <a:gd name="connsiteX17243" fmla="*/ 5233656 w 8191242"/>
              <a:gd name="connsiteY17243" fmla="*/ 441081 h 5359243"/>
              <a:gd name="connsiteX17244" fmla="*/ 5298171 w 8191242"/>
              <a:gd name="connsiteY17244" fmla="*/ 424979 h 5359243"/>
              <a:gd name="connsiteX17245" fmla="*/ 5467519 w 8191242"/>
              <a:gd name="connsiteY17245" fmla="*/ 392770 h 5359243"/>
              <a:gd name="connsiteX17246" fmla="*/ 5483648 w 8191242"/>
              <a:gd name="connsiteY17246" fmla="*/ 376666 h 5359243"/>
              <a:gd name="connsiteX17247" fmla="*/ 5652995 w 8191242"/>
              <a:gd name="connsiteY17247" fmla="*/ 352510 h 5359243"/>
              <a:gd name="connsiteX17248" fmla="*/ 5661057 w 8191242"/>
              <a:gd name="connsiteY17248" fmla="*/ 336406 h 5359243"/>
              <a:gd name="connsiteX17249" fmla="*/ 5661057 w 8191242"/>
              <a:gd name="connsiteY17249" fmla="*/ 352510 h 5359243"/>
              <a:gd name="connsiteX17250" fmla="*/ 5790086 w 8191242"/>
              <a:gd name="connsiteY17250" fmla="*/ 304197 h 5359243"/>
              <a:gd name="connsiteX17251" fmla="*/ 5798150 w 8191242"/>
              <a:gd name="connsiteY17251" fmla="*/ 320301 h 5359243"/>
              <a:gd name="connsiteX17252" fmla="*/ 5798150 w 8191242"/>
              <a:gd name="connsiteY17252" fmla="*/ 304197 h 5359243"/>
              <a:gd name="connsiteX17253" fmla="*/ 5854598 w 8191242"/>
              <a:gd name="connsiteY17253" fmla="*/ 312250 h 5359243"/>
              <a:gd name="connsiteX17254" fmla="*/ 5886856 w 8191242"/>
              <a:gd name="connsiteY17254" fmla="*/ 312250 h 5359243"/>
              <a:gd name="connsiteX17255" fmla="*/ 6161037 w 8191242"/>
              <a:gd name="connsiteY17255" fmla="*/ 263939 h 5359243"/>
              <a:gd name="connsiteX17256" fmla="*/ 6354578 w 8191242"/>
              <a:gd name="connsiteY17256" fmla="*/ 255887 h 5359243"/>
              <a:gd name="connsiteX17257" fmla="*/ 5719507 w 8191242"/>
              <a:gd name="connsiteY17257" fmla="*/ 216853 h 5359243"/>
              <a:gd name="connsiteX17258" fmla="*/ 5587846 w 8191242"/>
              <a:gd name="connsiteY17258" fmla="*/ 267195 h 5359243"/>
              <a:gd name="connsiteX17259" fmla="*/ 5719507 w 8191242"/>
              <a:gd name="connsiteY17259" fmla="*/ 216853 h 5359243"/>
              <a:gd name="connsiteX17260" fmla="*/ 3882345 w 8191242"/>
              <a:gd name="connsiteY17260" fmla="*/ 198893 h 5359243"/>
              <a:gd name="connsiteX17261" fmla="*/ 3892515 w 8191242"/>
              <a:gd name="connsiteY17261" fmla="*/ 200381 h 5359243"/>
              <a:gd name="connsiteX17262" fmla="*/ 3880352 w 8191242"/>
              <a:gd name="connsiteY17262" fmla="*/ 209112 h 5359243"/>
              <a:gd name="connsiteX17263" fmla="*/ 3882345 w 8191242"/>
              <a:gd name="connsiteY17263" fmla="*/ 198893 h 5359243"/>
              <a:gd name="connsiteX17264" fmla="*/ 3895481 w 8191242"/>
              <a:gd name="connsiteY17264" fmla="*/ 198254 h 5359243"/>
              <a:gd name="connsiteX17265" fmla="*/ 3896298 w 8191242"/>
              <a:gd name="connsiteY17265" fmla="*/ 200935 h 5359243"/>
              <a:gd name="connsiteX17266" fmla="*/ 3892515 w 8191242"/>
              <a:gd name="connsiteY17266" fmla="*/ 200381 h 5359243"/>
              <a:gd name="connsiteX17267" fmla="*/ 3863914 w 8191242"/>
              <a:gd name="connsiteY17267" fmla="*/ 178130 h 5359243"/>
              <a:gd name="connsiteX17268" fmla="*/ 3831496 w 8191242"/>
              <a:gd name="connsiteY17268" fmla="*/ 202091 h 5359243"/>
              <a:gd name="connsiteX17269" fmla="*/ 3880126 w 8191242"/>
              <a:gd name="connsiteY17269" fmla="*/ 210077 h 5359243"/>
              <a:gd name="connsiteX17270" fmla="*/ 3823390 w 8191242"/>
              <a:gd name="connsiteY17270" fmla="*/ 210077 h 5359243"/>
              <a:gd name="connsiteX17271" fmla="*/ 3555927 w 8191242"/>
              <a:gd name="connsiteY17271" fmla="*/ 305920 h 5359243"/>
              <a:gd name="connsiteX17272" fmla="*/ 3531611 w 8191242"/>
              <a:gd name="connsiteY17272" fmla="*/ 273973 h 5359243"/>
              <a:gd name="connsiteX17273" fmla="*/ 3628871 w 8191242"/>
              <a:gd name="connsiteY17273" fmla="*/ 257997 h 5359243"/>
              <a:gd name="connsiteX17274" fmla="*/ 3709921 w 8191242"/>
              <a:gd name="connsiteY17274" fmla="*/ 242024 h 5359243"/>
              <a:gd name="connsiteX17275" fmla="*/ 3742340 w 8191242"/>
              <a:gd name="connsiteY17275" fmla="*/ 226049 h 5359243"/>
              <a:gd name="connsiteX17276" fmla="*/ 3863914 w 8191242"/>
              <a:gd name="connsiteY17276" fmla="*/ 178130 h 5359243"/>
              <a:gd name="connsiteX17277" fmla="*/ 3999941 w 8191242"/>
              <a:gd name="connsiteY17277" fmla="*/ 135535 h 5359243"/>
              <a:gd name="connsiteX17278" fmla="*/ 4007916 w 8191242"/>
              <a:gd name="connsiteY17278" fmla="*/ 151885 h 5359243"/>
              <a:gd name="connsiteX17279" fmla="*/ 3968052 w 8191242"/>
              <a:gd name="connsiteY17279" fmla="*/ 176410 h 5359243"/>
              <a:gd name="connsiteX17280" fmla="*/ 3991970 w 8191242"/>
              <a:gd name="connsiteY17280" fmla="*/ 160059 h 5359243"/>
              <a:gd name="connsiteX17281" fmla="*/ 3920215 w 8191242"/>
              <a:gd name="connsiteY17281" fmla="*/ 192761 h 5359243"/>
              <a:gd name="connsiteX17282" fmla="*/ 3900284 w 8191242"/>
              <a:gd name="connsiteY17282" fmla="*/ 194805 h 5359243"/>
              <a:gd name="connsiteX17283" fmla="*/ 3895481 w 8191242"/>
              <a:gd name="connsiteY17283" fmla="*/ 198254 h 5359243"/>
              <a:gd name="connsiteX17284" fmla="*/ 3891315 w 8191242"/>
              <a:gd name="connsiteY17284" fmla="*/ 184587 h 5359243"/>
              <a:gd name="connsiteX17285" fmla="*/ 3880352 w 8191242"/>
              <a:gd name="connsiteY17285" fmla="*/ 168236 h 5359243"/>
              <a:gd name="connsiteX17286" fmla="*/ 3999941 w 8191242"/>
              <a:gd name="connsiteY17286" fmla="*/ 135535 h 5359243"/>
              <a:gd name="connsiteX17287" fmla="*/ 4041992 w 8191242"/>
              <a:gd name="connsiteY17287" fmla="*/ 120045 h 5359243"/>
              <a:gd name="connsiteX17288" fmla="*/ 4041992 w 8191242"/>
              <a:gd name="connsiteY17288" fmla="*/ 145605 h 5359243"/>
              <a:gd name="connsiteX17289" fmla="*/ 4050513 w 8191242"/>
              <a:gd name="connsiteY17289" fmla="*/ 162643 h 5359243"/>
              <a:gd name="connsiteX17290" fmla="*/ 4007916 w 8191242"/>
              <a:gd name="connsiteY17290" fmla="*/ 137084 h 5359243"/>
              <a:gd name="connsiteX17291" fmla="*/ 4041992 w 8191242"/>
              <a:gd name="connsiteY17291" fmla="*/ 120045 h 5359243"/>
              <a:gd name="connsiteX17292" fmla="*/ 4147321 w 8191242"/>
              <a:gd name="connsiteY17292" fmla="*/ 96811 h 5359243"/>
              <a:gd name="connsiteX17293" fmla="*/ 4098270 w 8191242"/>
              <a:gd name="connsiteY17293" fmla="*/ 143280 h 5359243"/>
              <a:gd name="connsiteX17294" fmla="*/ 4073745 w 8191242"/>
              <a:gd name="connsiteY17294" fmla="*/ 127790 h 5359243"/>
              <a:gd name="connsiteX17295" fmla="*/ 4147321 w 8191242"/>
              <a:gd name="connsiteY17295" fmla="*/ 96811 h 5359243"/>
              <a:gd name="connsiteX17296" fmla="*/ 4207342 w 8191242"/>
              <a:gd name="connsiteY17296" fmla="*/ 77207 h 5359243"/>
              <a:gd name="connsiteX17297" fmla="*/ 4224769 w 8191242"/>
              <a:gd name="connsiteY17297" fmla="*/ 89067 h 5359243"/>
              <a:gd name="connsiteX17298" fmla="*/ 4155066 w 8191242"/>
              <a:gd name="connsiteY17298" fmla="*/ 96811 h 5359243"/>
              <a:gd name="connsiteX17299" fmla="*/ 4207342 w 8191242"/>
              <a:gd name="connsiteY17299" fmla="*/ 77207 h 5359243"/>
              <a:gd name="connsiteX17300" fmla="*/ 4239624 w 8191242"/>
              <a:gd name="connsiteY17300" fmla="*/ 72850 h 5359243"/>
              <a:gd name="connsiteX17301" fmla="*/ 4251876 w 8191242"/>
              <a:gd name="connsiteY17301" fmla="*/ 96811 h 5359243"/>
              <a:gd name="connsiteX17302" fmla="*/ 4217024 w 8191242"/>
              <a:gd name="connsiteY17302" fmla="*/ 104555 h 5359243"/>
              <a:gd name="connsiteX17303" fmla="*/ 4234450 w 8191242"/>
              <a:gd name="connsiteY17303" fmla="*/ 73577 h 5359243"/>
              <a:gd name="connsiteX17304" fmla="*/ 4239624 w 8191242"/>
              <a:gd name="connsiteY17304" fmla="*/ 72850 h 5359243"/>
              <a:gd name="connsiteX17305" fmla="*/ 4340943 w 8191242"/>
              <a:gd name="connsiteY17305" fmla="*/ 38725 h 5359243"/>
              <a:gd name="connsiteX17306" fmla="*/ 4316415 w 8191242"/>
              <a:gd name="connsiteY17306" fmla="*/ 81322 h 5359243"/>
              <a:gd name="connsiteX17307" fmla="*/ 4308241 w 8191242"/>
              <a:gd name="connsiteY17307" fmla="*/ 55763 h 5359243"/>
              <a:gd name="connsiteX17308" fmla="*/ 4293935 w 8191242"/>
              <a:gd name="connsiteY17308" fmla="*/ 64283 h 5359243"/>
              <a:gd name="connsiteX17309" fmla="*/ 4267851 w 8191242"/>
              <a:gd name="connsiteY17309" fmla="*/ 72645 h 5359243"/>
              <a:gd name="connsiteX17310" fmla="*/ 4268334 w 8191242"/>
              <a:gd name="connsiteY17310" fmla="*/ 79384 h 5359243"/>
              <a:gd name="connsiteX17311" fmla="*/ 4275111 w 8191242"/>
              <a:gd name="connsiteY17311" fmla="*/ 81322 h 5359243"/>
              <a:gd name="connsiteX17312" fmla="*/ 4251876 w 8191242"/>
              <a:gd name="connsiteY17312" fmla="*/ 89067 h 5359243"/>
              <a:gd name="connsiteX17313" fmla="*/ 4267366 w 8191242"/>
              <a:gd name="connsiteY17313" fmla="*/ 65832 h 5359243"/>
              <a:gd name="connsiteX17314" fmla="*/ 4267832 w 8191242"/>
              <a:gd name="connsiteY17314" fmla="*/ 72352 h 5359243"/>
              <a:gd name="connsiteX17315" fmla="*/ 4294957 w 8191242"/>
              <a:gd name="connsiteY17315" fmla="*/ 46178 h 5359243"/>
              <a:gd name="connsiteX17316" fmla="*/ 4340943 w 8191242"/>
              <a:gd name="connsiteY17316" fmla="*/ 38725 h 5359243"/>
              <a:gd name="connsiteX17317" fmla="*/ 4468730 w 8191242"/>
              <a:gd name="connsiteY17317" fmla="*/ 0 h 5359243"/>
              <a:gd name="connsiteX17318" fmla="*/ 4410643 w 8191242"/>
              <a:gd name="connsiteY17318" fmla="*/ 23235 h 5359243"/>
              <a:gd name="connsiteX17319" fmla="*/ 4468730 w 8191242"/>
              <a:gd name="connsiteY17319" fmla="*/ 0 h 535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Lst>
            <a:rect l="l" t="t" r="r" b="b"/>
            <a:pathLst>
              <a:path w="8191242" h="5359243">
                <a:moveTo>
                  <a:pt x="3190449" y="4762897"/>
                </a:moveTo>
                <a:cubicBezTo>
                  <a:pt x="3207488" y="4770642"/>
                  <a:pt x="3181929" y="4786131"/>
                  <a:pt x="3173408" y="4786131"/>
                </a:cubicBezTo>
                <a:cubicBezTo>
                  <a:pt x="3173408" y="4778387"/>
                  <a:pt x="3164891" y="4778387"/>
                  <a:pt x="3164891" y="4778387"/>
                </a:cubicBezTo>
                <a:cubicBezTo>
                  <a:pt x="3164891" y="4762897"/>
                  <a:pt x="3190449" y="4786131"/>
                  <a:pt x="3190449" y="4762897"/>
                </a:cubicBezTo>
                <a:close/>
                <a:moveTo>
                  <a:pt x="3923879" y="4271104"/>
                </a:moveTo>
                <a:cubicBezTo>
                  <a:pt x="3907528" y="4289176"/>
                  <a:pt x="3850302" y="4298211"/>
                  <a:pt x="3899352" y="4280141"/>
                </a:cubicBezTo>
                <a:cubicBezTo>
                  <a:pt x="3907528" y="4271104"/>
                  <a:pt x="3915702" y="4271104"/>
                  <a:pt x="3923879" y="4271104"/>
                </a:cubicBezTo>
                <a:close/>
                <a:moveTo>
                  <a:pt x="4175259" y="4232379"/>
                </a:moveTo>
                <a:cubicBezTo>
                  <a:pt x="4183327" y="4256777"/>
                  <a:pt x="4151058" y="4256777"/>
                  <a:pt x="4134921" y="4256777"/>
                </a:cubicBezTo>
                <a:cubicBezTo>
                  <a:pt x="4078449" y="4264907"/>
                  <a:pt x="4038113" y="4313701"/>
                  <a:pt x="3989708" y="4313701"/>
                </a:cubicBezTo>
                <a:cubicBezTo>
                  <a:pt x="4054247" y="4273040"/>
                  <a:pt x="4118786" y="4256777"/>
                  <a:pt x="4175259" y="4232379"/>
                </a:cubicBezTo>
                <a:close/>
                <a:moveTo>
                  <a:pt x="4214307" y="4216890"/>
                </a:moveTo>
                <a:cubicBezTo>
                  <a:pt x="4222051" y="4232379"/>
                  <a:pt x="4206561" y="4232379"/>
                  <a:pt x="4191072" y="4240125"/>
                </a:cubicBezTo>
                <a:cubicBezTo>
                  <a:pt x="4183327" y="4216890"/>
                  <a:pt x="4206561" y="4224635"/>
                  <a:pt x="4214307" y="4216890"/>
                </a:cubicBezTo>
                <a:close/>
                <a:moveTo>
                  <a:pt x="4287068" y="4189203"/>
                </a:moveTo>
                <a:cubicBezTo>
                  <a:pt x="4304788" y="4186011"/>
                  <a:pt x="4280658" y="4201983"/>
                  <a:pt x="4238434" y="4208375"/>
                </a:cubicBezTo>
                <a:cubicBezTo>
                  <a:pt x="4230391" y="4208375"/>
                  <a:pt x="4230391" y="4216892"/>
                  <a:pt x="4230391" y="4216892"/>
                </a:cubicBezTo>
                <a:cubicBezTo>
                  <a:pt x="4214307" y="4208375"/>
                  <a:pt x="4246476" y="4199854"/>
                  <a:pt x="4254520" y="4199854"/>
                </a:cubicBezTo>
                <a:cubicBezTo>
                  <a:pt x="4270605" y="4193466"/>
                  <a:pt x="4281162" y="4190269"/>
                  <a:pt x="4287068" y="4189203"/>
                </a:cubicBezTo>
                <a:close/>
                <a:moveTo>
                  <a:pt x="4278957" y="4103138"/>
                </a:moveTo>
                <a:cubicBezTo>
                  <a:pt x="4278957" y="4103138"/>
                  <a:pt x="4276941" y="4105150"/>
                  <a:pt x="4273918" y="4106158"/>
                </a:cubicBezTo>
                <a:lnTo>
                  <a:pt x="4272847" y="4105865"/>
                </a:lnTo>
                <a:close/>
                <a:moveTo>
                  <a:pt x="4562821" y="4081358"/>
                </a:moveTo>
                <a:cubicBezTo>
                  <a:pt x="4538132" y="4120081"/>
                  <a:pt x="4480531" y="4120081"/>
                  <a:pt x="4431160" y="4135571"/>
                </a:cubicBezTo>
                <a:cubicBezTo>
                  <a:pt x="4472303" y="4104592"/>
                  <a:pt x="4513446" y="4104592"/>
                  <a:pt x="4562821" y="4081358"/>
                </a:cubicBezTo>
                <a:close/>
                <a:moveTo>
                  <a:pt x="4441117" y="4022498"/>
                </a:moveTo>
                <a:cubicBezTo>
                  <a:pt x="4449230" y="4022498"/>
                  <a:pt x="4453286" y="4024529"/>
                  <a:pt x="4457343" y="4025547"/>
                </a:cubicBezTo>
                <a:lnTo>
                  <a:pt x="4471098" y="4022961"/>
                </a:lnTo>
                <a:lnTo>
                  <a:pt x="4433004" y="4038760"/>
                </a:lnTo>
                <a:cubicBezTo>
                  <a:pt x="4433004" y="4030628"/>
                  <a:pt x="4441117" y="4030628"/>
                  <a:pt x="4441117" y="4022498"/>
                </a:cubicBezTo>
                <a:close/>
                <a:moveTo>
                  <a:pt x="4473340" y="4022032"/>
                </a:moveTo>
                <a:lnTo>
                  <a:pt x="4473572" y="4022498"/>
                </a:lnTo>
                <a:lnTo>
                  <a:pt x="4471098" y="4022961"/>
                </a:lnTo>
                <a:close/>
                <a:moveTo>
                  <a:pt x="4466100" y="4007520"/>
                </a:moveTo>
                <a:lnTo>
                  <a:pt x="4468737" y="4012806"/>
                </a:lnTo>
                <a:lnTo>
                  <a:pt x="4465457" y="4014365"/>
                </a:lnTo>
                <a:close/>
                <a:moveTo>
                  <a:pt x="4405367" y="4004961"/>
                </a:moveTo>
                <a:cubicBezTo>
                  <a:pt x="4404099" y="4004199"/>
                  <a:pt x="4404605" y="4004199"/>
                  <a:pt x="4408662" y="4006232"/>
                </a:cubicBezTo>
                <a:cubicBezTo>
                  <a:pt x="4412719" y="4006232"/>
                  <a:pt x="4414747" y="4006232"/>
                  <a:pt x="4415762" y="4007249"/>
                </a:cubicBezTo>
                <a:lnTo>
                  <a:pt x="4415922" y="4008376"/>
                </a:lnTo>
                <a:lnTo>
                  <a:pt x="4412720" y="4008265"/>
                </a:lnTo>
                <a:cubicBezTo>
                  <a:pt x="4409677" y="4007249"/>
                  <a:pt x="4406634" y="4005724"/>
                  <a:pt x="4405367" y="4004961"/>
                </a:cubicBezTo>
                <a:close/>
                <a:moveTo>
                  <a:pt x="4457343" y="3981837"/>
                </a:moveTo>
                <a:cubicBezTo>
                  <a:pt x="4451260" y="4006232"/>
                  <a:pt x="4463429" y="3998608"/>
                  <a:pt x="4466471" y="4003564"/>
                </a:cubicBezTo>
                <a:lnTo>
                  <a:pt x="4466100" y="4007520"/>
                </a:lnTo>
                <a:lnTo>
                  <a:pt x="4465457" y="4006232"/>
                </a:lnTo>
                <a:cubicBezTo>
                  <a:pt x="4449230" y="4022498"/>
                  <a:pt x="4424891" y="4006232"/>
                  <a:pt x="4408662" y="4022498"/>
                </a:cubicBezTo>
                <a:cubicBezTo>
                  <a:pt x="4408662" y="4014365"/>
                  <a:pt x="4416775" y="4014365"/>
                  <a:pt x="4416775" y="4014365"/>
                </a:cubicBezTo>
                <a:lnTo>
                  <a:pt x="4415922" y="4008376"/>
                </a:lnTo>
                <a:lnTo>
                  <a:pt x="4420072" y="4008520"/>
                </a:lnTo>
                <a:cubicBezTo>
                  <a:pt x="4421340" y="4007249"/>
                  <a:pt x="4420833" y="4004199"/>
                  <a:pt x="4416775" y="3998100"/>
                </a:cubicBezTo>
                <a:cubicBezTo>
                  <a:pt x="4424891" y="3998100"/>
                  <a:pt x="4433004" y="3998100"/>
                  <a:pt x="4433004" y="4006232"/>
                </a:cubicBezTo>
                <a:cubicBezTo>
                  <a:pt x="4449230" y="4006232"/>
                  <a:pt x="4433004" y="3989967"/>
                  <a:pt x="4449230" y="4006232"/>
                </a:cubicBezTo>
                <a:cubicBezTo>
                  <a:pt x="4457343" y="3998100"/>
                  <a:pt x="4433004" y="3981837"/>
                  <a:pt x="4457343" y="3981837"/>
                </a:cubicBezTo>
                <a:close/>
                <a:moveTo>
                  <a:pt x="4541901" y="3978913"/>
                </a:moveTo>
                <a:cubicBezTo>
                  <a:pt x="4548114" y="3978786"/>
                  <a:pt x="4554708" y="3981835"/>
                  <a:pt x="4562821" y="3989967"/>
                </a:cubicBezTo>
                <a:cubicBezTo>
                  <a:pt x="4526310" y="3994034"/>
                  <a:pt x="4508054" y="4004201"/>
                  <a:pt x="4491827" y="4014365"/>
                </a:cubicBezTo>
                <a:lnTo>
                  <a:pt x="4473340" y="4022032"/>
                </a:lnTo>
                <a:lnTo>
                  <a:pt x="4468737" y="4012806"/>
                </a:lnTo>
                <a:lnTo>
                  <a:pt x="4523265" y="3986919"/>
                </a:lnTo>
                <a:cubicBezTo>
                  <a:pt x="4529859" y="3982345"/>
                  <a:pt x="4535691" y="3979042"/>
                  <a:pt x="4541901" y="3978913"/>
                </a:cubicBezTo>
                <a:close/>
                <a:moveTo>
                  <a:pt x="4512478" y="3976803"/>
                </a:moveTo>
                <a:cubicBezTo>
                  <a:pt x="4512478" y="4000037"/>
                  <a:pt x="4504734" y="3984547"/>
                  <a:pt x="4489244" y="3992292"/>
                </a:cubicBezTo>
                <a:cubicBezTo>
                  <a:pt x="4489244" y="3976803"/>
                  <a:pt x="4504734" y="3976803"/>
                  <a:pt x="4512478" y="3976803"/>
                </a:cubicBezTo>
                <a:close/>
                <a:moveTo>
                  <a:pt x="4931920" y="3938322"/>
                </a:moveTo>
                <a:cubicBezTo>
                  <a:pt x="4941092" y="3938322"/>
                  <a:pt x="4941092" y="3942437"/>
                  <a:pt x="4916633" y="3950665"/>
                </a:cubicBezTo>
                <a:cubicBezTo>
                  <a:pt x="4892177" y="3967123"/>
                  <a:pt x="4835109" y="4000039"/>
                  <a:pt x="4810653" y="3983582"/>
                </a:cubicBezTo>
                <a:cubicBezTo>
                  <a:pt x="4826957" y="3983582"/>
                  <a:pt x="4859566" y="3967123"/>
                  <a:pt x="4892177" y="3950665"/>
                </a:cubicBezTo>
                <a:cubicBezTo>
                  <a:pt x="4904405" y="3942437"/>
                  <a:pt x="4922749" y="3938322"/>
                  <a:pt x="4931920" y="3938322"/>
                </a:cubicBezTo>
                <a:close/>
                <a:moveTo>
                  <a:pt x="4544231" y="3926460"/>
                </a:moveTo>
                <a:cubicBezTo>
                  <a:pt x="4561272" y="3926460"/>
                  <a:pt x="4561272" y="3926460"/>
                  <a:pt x="4578310" y="3926460"/>
                </a:cubicBezTo>
                <a:cubicBezTo>
                  <a:pt x="4561272" y="3943243"/>
                  <a:pt x="4561272" y="3934851"/>
                  <a:pt x="4544231" y="3951632"/>
                </a:cubicBezTo>
                <a:cubicBezTo>
                  <a:pt x="4569790" y="3960022"/>
                  <a:pt x="4552751" y="3968414"/>
                  <a:pt x="4535713" y="3976803"/>
                </a:cubicBezTo>
                <a:cubicBezTo>
                  <a:pt x="4535713" y="3951632"/>
                  <a:pt x="4544231" y="3943243"/>
                  <a:pt x="4544231" y="3926460"/>
                </a:cubicBezTo>
                <a:close/>
                <a:moveTo>
                  <a:pt x="4635965" y="3903226"/>
                </a:moveTo>
                <a:cubicBezTo>
                  <a:pt x="4644142" y="3903226"/>
                  <a:pt x="4635965" y="3935753"/>
                  <a:pt x="4644142" y="3943886"/>
                </a:cubicBezTo>
                <a:cubicBezTo>
                  <a:pt x="4619614" y="3952019"/>
                  <a:pt x="4595090" y="3984547"/>
                  <a:pt x="4570566" y="3976414"/>
                </a:cubicBezTo>
                <a:cubicBezTo>
                  <a:pt x="4586916" y="3952019"/>
                  <a:pt x="4611440" y="3952019"/>
                  <a:pt x="4635965" y="3927623"/>
                </a:cubicBezTo>
                <a:cubicBezTo>
                  <a:pt x="4635965" y="3919491"/>
                  <a:pt x="4635965" y="3919491"/>
                  <a:pt x="4635965" y="3903226"/>
                </a:cubicBezTo>
                <a:close/>
                <a:moveTo>
                  <a:pt x="4682865" y="3895481"/>
                </a:moveTo>
                <a:cubicBezTo>
                  <a:pt x="4690611" y="3926460"/>
                  <a:pt x="4713845" y="3903226"/>
                  <a:pt x="4721590" y="3910971"/>
                </a:cubicBezTo>
                <a:cubicBezTo>
                  <a:pt x="4706100" y="3926460"/>
                  <a:pt x="4675121" y="3941950"/>
                  <a:pt x="4651886" y="3926460"/>
                </a:cubicBezTo>
                <a:cubicBezTo>
                  <a:pt x="4667376" y="3926460"/>
                  <a:pt x="4682865" y="3926460"/>
                  <a:pt x="4682865" y="3910971"/>
                </a:cubicBezTo>
                <a:cubicBezTo>
                  <a:pt x="4659632" y="3903226"/>
                  <a:pt x="4659632" y="3903226"/>
                  <a:pt x="4682865" y="3895481"/>
                </a:cubicBezTo>
                <a:close/>
                <a:moveTo>
                  <a:pt x="4826142" y="3852886"/>
                </a:moveTo>
                <a:cubicBezTo>
                  <a:pt x="4826142" y="3861600"/>
                  <a:pt x="4826142" y="3861600"/>
                  <a:pt x="4826142" y="3879025"/>
                </a:cubicBezTo>
                <a:cubicBezTo>
                  <a:pt x="4810653" y="3887739"/>
                  <a:pt x="4802908" y="3887739"/>
                  <a:pt x="4787419" y="3887739"/>
                </a:cubicBezTo>
                <a:cubicBezTo>
                  <a:pt x="4748694" y="3887739"/>
                  <a:pt x="4826142" y="3870313"/>
                  <a:pt x="4826142" y="3852886"/>
                </a:cubicBezTo>
                <a:close/>
                <a:moveTo>
                  <a:pt x="4771932" y="3829652"/>
                </a:moveTo>
                <a:cubicBezTo>
                  <a:pt x="4739760" y="3846249"/>
                  <a:pt x="4691503" y="3887739"/>
                  <a:pt x="4667376" y="3871144"/>
                </a:cubicBezTo>
                <a:cubicBezTo>
                  <a:pt x="4699545" y="3846249"/>
                  <a:pt x="4739760" y="3837951"/>
                  <a:pt x="4771932" y="3829652"/>
                </a:cubicBezTo>
                <a:close/>
                <a:moveTo>
                  <a:pt x="4922953" y="3821907"/>
                </a:moveTo>
                <a:cubicBezTo>
                  <a:pt x="4914884" y="3860631"/>
                  <a:pt x="4858412" y="3845142"/>
                  <a:pt x="4842276" y="3868376"/>
                </a:cubicBezTo>
                <a:cubicBezTo>
                  <a:pt x="4826142" y="3852886"/>
                  <a:pt x="4858412" y="3837397"/>
                  <a:pt x="4874548" y="3845142"/>
                </a:cubicBezTo>
                <a:cubicBezTo>
                  <a:pt x="4874548" y="3837397"/>
                  <a:pt x="4906817" y="3821907"/>
                  <a:pt x="4922953" y="3821907"/>
                </a:cubicBezTo>
                <a:close/>
                <a:moveTo>
                  <a:pt x="5011534" y="3794801"/>
                </a:moveTo>
                <a:cubicBezTo>
                  <a:pt x="5019708" y="3793832"/>
                  <a:pt x="5028905" y="3794801"/>
                  <a:pt x="5039125" y="3798673"/>
                </a:cubicBezTo>
                <a:cubicBezTo>
                  <a:pt x="5014598" y="3790928"/>
                  <a:pt x="4998249" y="3821907"/>
                  <a:pt x="4965548" y="3829652"/>
                </a:cubicBezTo>
                <a:cubicBezTo>
                  <a:pt x="4971679" y="3818034"/>
                  <a:pt x="4987008" y="3797705"/>
                  <a:pt x="5011534" y="3794801"/>
                </a:cubicBezTo>
                <a:close/>
                <a:moveTo>
                  <a:pt x="4868740" y="3790928"/>
                </a:moveTo>
                <a:cubicBezTo>
                  <a:pt x="4860563" y="3821907"/>
                  <a:pt x="4827865" y="3806417"/>
                  <a:pt x="4795163" y="3821907"/>
                </a:cubicBezTo>
                <a:cubicBezTo>
                  <a:pt x="4811514" y="3806417"/>
                  <a:pt x="4852389" y="3790928"/>
                  <a:pt x="4868740" y="3790928"/>
                </a:cubicBezTo>
                <a:close/>
                <a:moveTo>
                  <a:pt x="4884098" y="3777643"/>
                </a:moveTo>
                <a:lnTo>
                  <a:pt x="4905196" y="3781937"/>
                </a:lnTo>
                <a:lnTo>
                  <a:pt x="4877065" y="3790928"/>
                </a:lnTo>
                <a:cubicBezTo>
                  <a:pt x="4869030" y="3782754"/>
                  <a:pt x="4875057" y="3778666"/>
                  <a:pt x="4884098" y="3777643"/>
                </a:cubicBezTo>
                <a:close/>
                <a:moveTo>
                  <a:pt x="4920724" y="3776973"/>
                </a:moveTo>
                <a:lnTo>
                  <a:pt x="4909215" y="3782754"/>
                </a:lnTo>
                <a:lnTo>
                  <a:pt x="4905196" y="3781937"/>
                </a:lnTo>
                <a:close/>
                <a:moveTo>
                  <a:pt x="5137681" y="3747120"/>
                </a:moveTo>
                <a:cubicBezTo>
                  <a:pt x="5142608" y="3746577"/>
                  <a:pt x="5147276" y="3747120"/>
                  <a:pt x="5151425" y="3749299"/>
                </a:cubicBezTo>
                <a:cubicBezTo>
                  <a:pt x="5143127" y="3766726"/>
                  <a:pt x="5109932" y="3766726"/>
                  <a:pt x="5093338" y="3775438"/>
                </a:cubicBezTo>
                <a:cubicBezTo>
                  <a:pt x="5093338" y="3766726"/>
                  <a:pt x="5101637" y="3766726"/>
                  <a:pt x="5093338" y="3766726"/>
                </a:cubicBezTo>
                <a:cubicBezTo>
                  <a:pt x="5105784" y="3760191"/>
                  <a:pt x="5122899" y="3748754"/>
                  <a:pt x="5137681" y="3747120"/>
                </a:cubicBezTo>
                <a:close/>
                <a:moveTo>
                  <a:pt x="5271467" y="3701862"/>
                </a:moveTo>
                <a:cubicBezTo>
                  <a:pt x="5263291" y="3732841"/>
                  <a:pt x="5214242" y="3717352"/>
                  <a:pt x="5197891" y="3740586"/>
                </a:cubicBezTo>
                <a:cubicBezTo>
                  <a:pt x="5197891" y="3732841"/>
                  <a:pt x="5206065" y="3725096"/>
                  <a:pt x="5197891" y="3725096"/>
                </a:cubicBezTo>
                <a:cubicBezTo>
                  <a:pt x="5206065" y="3717352"/>
                  <a:pt x="5255117" y="3717352"/>
                  <a:pt x="5271467" y="3701862"/>
                </a:cubicBezTo>
                <a:close/>
                <a:moveTo>
                  <a:pt x="5143680" y="3651523"/>
                </a:moveTo>
                <a:cubicBezTo>
                  <a:pt x="5143680" y="3677081"/>
                  <a:pt x="5070104" y="3694120"/>
                  <a:pt x="5070104" y="3685602"/>
                </a:cubicBezTo>
                <a:cubicBezTo>
                  <a:pt x="5070104" y="3651523"/>
                  <a:pt x="5119153" y="3677081"/>
                  <a:pt x="5143680" y="3651523"/>
                </a:cubicBezTo>
                <a:close/>
                <a:moveTo>
                  <a:pt x="5286955" y="3643777"/>
                </a:moveTo>
                <a:cubicBezTo>
                  <a:pt x="5230695" y="3668302"/>
                  <a:pt x="5160370" y="3696915"/>
                  <a:pt x="5088037" y="3723484"/>
                </a:cubicBezTo>
                <a:lnTo>
                  <a:pt x="4920724" y="3776973"/>
                </a:lnTo>
                <a:lnTo>
                  <a:pt x="4990588" y="3741878"/>
                </a:lnTo>
                <a:cubicBezTo>
                  <a:pt x="5019722" y="3731658"/>
                  <a:pt x="5049862" y="3721440"/>
                  <a:pt x="5077993" y="3701004"/>
                </a:cubicBezTo>
                <a:cubicBezTo>
                  <a:pt x="5086028" y="3709178"/>
                  <a:pt x="5094065" y="3709178"/>
                  <a:pt x="5110140" y="3709178"/>
                </a:cubicBezTo>
                <a:cubicBezTo>
                  <a:pt x="5166400" y="3660128"/>
                  <a:pt x="5222657" y="3668302"/>
                  <a:pt x="5286955" y="3643777"/>
                </a:cubicBezTo>
                <a:close/>
                <a:moveTo>
                  <a:pt x="5538014" y="3612798"/>
                </a:moveTo>
                <a:cubicBezTo>
                  <a:pt x="5546405" y="3636033"/>
                  <a:pt x="5512843" y="3620544"/>
                  <a:pt x="5512843" y="3636033"/>
                </a:cubicBezTo>
                <a:cubicBezTo>
                  <a:pt x="5512843" y="3636033"/>
                  <a:pt x="5512843" y="3628288"/>
                  <a:pt x="5504452" y="3628288"/>
                </a:cubicBezTo>
                <a:cubicBezTo>
                  <a:pt x="5496064" y="3628288"/>
                  <a:pt x="5529623" y="3628288"/>
                  <a:pt x="5538014" y="3612798"/>
                </a:cubicBezTo>
                <a:close/>
                <a:moveTo>
                  <a:pt x="5554472" y="3589564"/>
                </a:moveTo>
                <a:cubicBezTo>
                  <a:pt x="5570608" y="3628288"/>
                  <a:pt x="5610944" y="3597309"/>
                  <a:pt x="5643216" y="3589564"/>
                </a:cubicBezTo>
                <a:cubicBezTo>
                  <a:pt x="5643216" y="3612798"/>
                  <a:pt x="5578675" y="3612798"/>
                  <a:pt x="5562539" y="3620544"/>
                </a:cubicBezTo>
                <a:cubicBezTo>
                  <a:pt x="5562539" y="3605054"/>
                  <a:pt x="5546405" y="3597309"/>
                  <a:pt x="5554472" y="3589564"/>
                </a:cubicBezTo>
                <a:close/>
                <a:moveTo>
                  <a:pt x="5216759" y="3588596"/>
                </a:moveTo>
                <a:cubicBezTo>
                  <a:pt x="5224231" y="3591501"/>
                  <a:pt x="5225804" y="3603118"/>
                  <a:pt x="5232097" y="3597309"/>
                </a:cubicBezTo>
                <a:cubicBezTo>
                  <a:pt x="5240489" y="3620544"/>
                  <a:pt x="5206926" y="3589564"/>
                  <a:pt x="5215318" y="3620544"/>
                </a:cubicBezTo>
                <a:cubicBezTo>
                  <a:pt x="5206926" y="3628288"/>
                  <a:pt x="5206926" y="3612798"/>
                  <a:pt x="5198535" y="3620544"/>
                </a:cubicBezTo>
                <a:cubicBezTo>
                  <a:pt x="5198535" y="3612798"/>
                  <a:pt x="5198535" y="3605054"/>
                  <a:pt x="5190147" y="3605054"/>
                </a:cubicBezTo>
                <a:cubicBezTo>
                  <a:pt x="5190147" y="3597309"/>
                  <a:pt x="5223706" y="3628288"/>
                  <a:pt x="5206926" y="3589564"/>
                </a:cubicBezTo>
                <a:cubicBezTo>
                  <a:pt x="5211122" y="3587628"/>
                  <a:pt x="5214267" y="3587628"/>
                  <a:pt x="5216759" y="3588596"/>
                </a:cubicBezTo>
                <a:close/>
                <a:moveTo>
                  <a:pt x="5689685" y="3574075"/>
                </a:moveTo>
                <a:cubicBezTo>
                  <a:pt x="5689685" y="3597309"/>
                  <a:pt x="5658706" y="3605054"/>
                  <a:pt x="5650961" y="3581819"/>
                </a:cubicBezTo>
                <a:cubicBezTo>
                  <a:pt x="5666451" y="3589564"/>
                  <a:pt x="5681940" y="3574075"/>
                  <a:pt x="5689685" y="3574075"/>
                </a:cubicBezTo>
                <a:close/>
                <a:moveTo>
                  <a:pt x="5376021" y="3574075"/>
                </a:moveTo>
                <a:cubicBezTo>
                  <a:pt x="5376021" y="3581819"/>
                  <a:pt x="5376021" y="3589564"/>
                  <a:pt x="5359858" y="3597309"/>
                </a:cubicBezTo>
                <a:cubicBezTo>
                  <a:pt x="5311367" y="3589564"/>
                  <a:pt x="5262879" y="3643777"/>
                  <a:pt x="5190147" y="3643777"/>
                </a:cubicBezTo>
                <a:cubicBezTo>
                  <a:pt x="5206309" y="3620544"/>
                  <a:pt x="5254797" y="3636033"/>
                  <a:pt x="5262879" y="3605054"/>
                </a:cubicBezTo>
                <a:cubicBezTo>
                  <a:pt x="5311367" y="3612798"/>
                  <a:pt x="5343695" y="3574075"/>
                  <a:pt x="5376021" y="3574075"/>
                </a:cubicBezTo>
                <a:close/>
                <a:moveTo>
                  <a:pt x="5415633" y="3569235"/>
                </a:moveTo>
                <a:cubicBezTo>
                  <a:pt x="5422975" y="3568267"/>
                  <a:pt x="5433461" y="3570204"/>
                  <a:pt x="5433461" y="3574075"/>
                </a:cubicBezTo>
                <a:cubicBezTo>
                  <a:pt x="5441852" y="3589564"/>
                  <a:pt x="5408290" y="3566331"/>
                  <a:pt x="5416681" y="3581819"/>
                </a:cubicBezTo>
                <a:cubicBezTo>
                  <a:pt x="5404094" y="3574075"/>
                  <a:pt x="5408290" y="3570204"/>
                  <a:pt x="5415633" y="3569235"/>
                </a:cubicBezTo>
                <a:close/>
                <a:moveTo>
                  <a:pt x="5174081" y="3563656"/>
                </a:moveTo>
                <a:lnTo>
                  <a:pt x="5181982" y="3566243"/>
                </a:lnTo>
                <a:lnTo>
                  <a:pt x="5181138" y="3569193"/>
                </a:lnTo>
                <a:cubicBezTo>
                  <a:pt x="5180130" y="3569192"/>
                  <a:pt x="5178114" y="3567683"/>
                  <a:pt x="5174081" y="3563656"/>
                </a:cubicBezTo>
                <a:close/>
                <a:moveTo>
                  <a:pt x="5472832" y="3547936"/>
                </a:moveTo>
                <a:lnTo>
                  <a:pt x="5472726" y="3549702"/>
                </a:lnTo>
                <a:lnTo>
                  <a:pt x="5457342" y="3565361"/>
                </a:lnTo>
                <a:cubicBezTo>
                  <a:pt x="5465086" y="3565361"/>
                  <a:pt x="5457342" y="3547936"/>
                  <a:pt x="5472832" y="3547936"/>
                </a:cubicBezTo>
                <a:close/>
                <a:moveTo>
                  <a:pt x="5337299" y="3546967"/>
                </a:moveTo>
                <a:cubicBezTo>
                  <a:pt x="5328779" y="3574075"/>
                  <a:pt x="5311740" y="3574075"/>
                  <a:pt x="5294702" y="3574075"/>
                </a:cubicBezTo>
                <a:cubicBezTo>
                  <a:pt x="5294702" y="3556004"/>
                  <a:pt x="5320261" y="3565040"/>
                  <a:pt x="5337299" y="3546967"/>
                </a:cubicBezTo>
                <a:close/>
                <a:moveTo>
                  <a:pt x="5477671" y="3544669"/>
                </a:moveTo>
                <a:cubicBezTo>
                  <a:pt x="5488321" y="3543578"/>
                  <a:pt x="5499937" y="3547936"/>
                  <a:pt x="5503811" y="3556649"/>
                </a:cubicBezTo>
                <a:cubicBezTo>
                  <a:pt x="5480576" y="3539222"/>
                  <a:pt x="5480576" y="3565361"/>
                  <a:pt x="5465086" y="3574075"/>
                </a:cubicBezTo>
                <a:cubicBezTo>
                  <a:pt x="5465086" y="3569719"/>
                  <a:pt x="5468958" y="3567540"/>
                  <a:pt x="5471863" y="3564274"/>
                </a:cubicBezTo>
                <a:lnTo>
                  <a:pt x="5472726" y="3549702"/>
                </a:lnTo>
                <a:close/>
                <a:moveTo>
                  <a:pt x="5771003" y="3539222"/>
                </a:moveTo>
                <a:cubicBezTo>
                  <a:pt x="5771003" y="3564393"/>
                  <a:pt x="5738303" y="3581176"/>
                  <a:pt x="5721952" y="3564393"/>
                </a:cubicBezTo>
                <a:cubicBezTo>
                  <a:pt x="5721952" y="3589564"/>
                  <a:pt x="5705601" y="3572785"/>
                  <a:pt x="5697427" y="3589564"/>
                </a:cubicBezTo>
                <a:cubicBezTo>
                  <a:pt x="5705601" y="3547614"/>
                  <a:pt x="5738303" y="3564393"/>
                  <a:pt x="5771003" y="3539222"/>
                </a:cubicBezTo>
                <a:close/>
                <a:moveTo>
                  <a:pt x="5619979" y="3539222"/>
                </a:moveTo>
                <a:cubicBezTo>
                  <a:pt x="5587488" y="3563232"/>
                  <a:pt x="5465650" y="3603247"/>
                  <a:pt x="5425038" y="3603247"/>
                </a:cubicBezTo>
                <a:cubicBezTo>
                  <a:pt x="5408793" y="3619253"/>
                  <a:pt x="5319443" y="3659267"/>
                  <a:pt x="5286955" y="3635260"/>
                </a:cubicBezTo>
                <a:cubicBezTo>
                  <a:pt x="5408793" y="3603247"/>
                  <a:pt x="5498142" y="3571235"/>
                  <a:pt x="5619979" y="3539222"/>
                </a:cubicBezTo>
                <a:close/>
                <a:moveTo>
                  <a:pt x="5648056" y="3523733"/>
                </a:moveTo>
                <a:lnTo>
                  <a:pt x="5674192" y="3523733"/>
                </a:lnTo>
                <a:lnTo>
                  <a:pt x="5674195" y="3523733"/>
                </a:lnTo>
                <a:cubicBezTo>
                  <a:pt x="5674195" y="3539222"/>
                  <a:pt x="5643216" y="3531478"/>
                  <a:pt x="5627726" y="3546967"/>
                </a:cubicBezTo>
                <a:cubicBezTo>
                  <a:pt x="5627726" y="3531478"/>
                  <a:pt x="5637408" y="3525670"/>
                  <a:pt x="5648056" y="3523733"/>
                </a:cubicBezTo>
                <a:close/>
                <a:moveTo>
                  <a:pt x="5569640" y="3512117"/>
                </a:moveTo>
                <a:cubicBezTo>
                  <a:pt x="5573511" y="3510180"/>
                  <a:pt x="5577384" y="3512117"/>
                  <a:pt x="5577384" y="3523733"/>
                </a:cubicBezTo>
                <a:cubicBezTo>
                  <a:pt x="5577384" y="3523733"/>
                  <a:pt x="5577384" y="3515988"/>
                  <a:pt x="5569640" y="3515988"/>
                </a:cubicBezTo>
                <a:cubicBezTo>
                  <a:pt x="5561895" y="3515988"/>
                  <a:pt x="5577384" y="3539222"/>
                  <a:pt x="5561895" y="3539222"/>
                </a:cubicBezTo>
                <a:cubicBezTo>
                  <a:pt x="5561895" y="3531478"/>
                  <a:pt x="5561895" y="3523733"/>
                  <a:pt x="5561895" y="3523733"/>
                </a:cubicBezTo>
                <a:cubicBezTo>
                  <a:pt x="5561895" y="3519862"/>
                  <a:pt x="5565766" y="3514054"/>
                  <a:pt x="5569640" y="3512117"/>
                </a:cubicBezTo>
                <a:close/>
                <a:moveTo>
                  <a:pt x="5763259" y="3492753"/>
                </a:moveTo>
                <a:cubicBezTo>
                  <a:pt x="5738968" y="3515988"/>
                  <a:pt x="5714678" y="3515988"/>
                  <a:pt x="5674192" y="3523733"/>
                </a:cubicBezTo>
                <a:cubicBezTo>
                  <a:pt x="5698483" y="3500499"/>
                  <a:pt x="5730870" y="3508243"/>
                  <a:pt x="5763259" y="3492753"/>
                </a:cubicBezTo>
                <a:close/>
                <a:moveTo>
                  <a:pt x="5514458" y="3492753"/>
                </a:moveTo>
                <a:cubicBezTo>
                  <a:pt x="5530916" y="3523733"/>
                  <a:pt x="5481542" y="3492753"/>
                  <a:pt x="5481542" y="3523733"/>
                </a:cubicBezTo>
                <a:cubicBezTo>
                  <a:pt x="5465085" y="3500499"/>
                  <a:pt x="5506228" y="3508243"/>
                  <a:pt x="5514458" y="3492753"/>
                </a:cubicBezTo>
                <a:close/>
                <a:moveTo>
                  <a:pt x="5279212" y="3485009"/>
                </a:moveTo>
                <a:cubicBezTo>
                  <a:pt x="5294702" y="3500499"/>
                  <a:pt x="5263723" y="3515988"/>
                  <a:pt x="5263723" y="3492753"/>
                </a:cubicBezTo>
                <a:cubicBezTo>
                  <a:pt x="5271467" y="3492753"/>
                  <a:pt x="5279212" y="3492753"/>
                  <a:pt x="5279212" y="3485009"/>
                </a:cubicBezTo>
                <a:close/>
                <a:moveTo>
                  <a:pt x="5642355" y="3477264"/>
                </a:moveTo>
                <a:cubicBezTo>
                  <a:pt x="5642355" y="3477264"/>
                  <a:pt x="5650529" y="3477264"/>
                  <a:pt x="5658706" y="3477264"/>
                </a:cubicBezTo>
                <a:cubicBezTo>
                  <a:pt x="5658706" y="3492753"/>
                  <a:pt x="5650529" y="3492753"/>
                  <a:pt x="5658706" y="3508243"/>
                </a:cubicBezTo>
                <a:cubicBezTo>
                  <a:pt x="5617830" y="3500499"/>
                  <a:pt x="5634179" y="3515988"/>
                  <a:pt x="5593303" y="3531478"/>
                </a:cubicBezTo>
                <a:cubicBezTo>
                  <a:pt x="5593303" y="3523733"/>
                  <a:pt x="5593303" y="3515988"/>
                  <a:pt x="5585129" y="3515988"/>
                </a:cubicBezTo>
                <a:cubicBezTo>
                  <a:pt x="5593303" y="3508243"/>
                  <a:pt x="5626005" y="3515988"/>
                  <a:pt x="5626005" y="3485009"/>
                </a:cubicBezTo>
                <a:cubicBezTo>
                  <a:pt x="5634179" y="3500499"/>
                  <a:pt x="5650529" y="3500499"/>
                  <a:pt x="5642355" y="3477264"/>
                </a:cubicBezTo>
                <a:close/>
                <a:moveTo>
                  <a:pt x="5689685" y="3469520"/>
                </a:moveTo>
                <a:cubicBezTo>
                  <a:pt x="5689685" y="3469520"/>
                  <a:pt x="5697430" y="3477264"/>
                  <a:pt x="5697430" y="3492753"/>
                </a:cubicBezTo>
                <a:cubicBezTo>
                  <a:pt x="5697430" y="3485009"/>
                  <a:pt x="5689685" y="3485009"/>
                  <a:pt x="5681940" y="3485009"/>
                </a:cubicBezTo>
                <a:cubicBezTo>
                  <a:pt x="5681940" y="3492753"/>
                  <a:pt x="5681940" y="3500499"/>
                  <a:pt x="5674195" y="3500499"/>
                </a:cubicBezTo>
                <a:cubicBezTo>
                  <a:pt x="5674195" y="3500499"/>
                  <a:pt x="5674195" y="3492753"/>
                  <a:pt x="5674195" y="3485009"/>
                </a:cubicBezTo>
                <a:cubicBezTo>
                  <a:pt x="5674195" y="3485009"/>
                  <a:pt x="5681940" y="3485009"/>
                  <a:pt x="5689685" y="3477264"/>
                </a:cubicBezTo>
                <a:cubicBezTo>
                  <a:pt x="5689685" y="3477264"/>
                  <a:pt x="5689685" y="3469520"/>
                  <a:pt x="5689685" y="3469520"/>
                </a:cubicBezTo>
                <a:close/>
                <a:moveTo>
                  <a:pt x="5460669" y="3467031"/>
                </a:moveTo>
                <a:lnTo>
                  <a:pt x="5464392" y="3467031"/>
                </a:lnTo>
                <a:lnTo>
                  <a:pt x="5461366" y="3470051"/>
                </a:lnTo>
                <a:close/>
                <a:moveTo>
                  <a:pt x="5763259" y="3442414"/>
                </a:moveTo>
                <a:cubicBezTo>
                  <a:pt x="5771003" y="3451452"/>
                  <a:pt x="5786493" y="3451452"/>
                  <a:pt x="5786493" y="3469521"/>
                </a:cubicBezTo>
                <a:cubicBezTo>
                  <a:pt x="5778749" y="3460486"/>
                  <a:pt x="5786493" y="3469521"/>
                  <a:pt x="5771003" y="3469521"/>
                </a:cubicBezTo>
                <a:cubicBezTo>
                  <a:pt x="5771003" y="3460486"/>
                  <a:pt x="5778749" y="3460486"/>
                  <a:pt x="5778749" y="3460486"/>
                </a:cubicBezTo>
                <a:cubicBezTo>
                  <a:pt x="5778749" y="3451452"/>
                  <a:pt x="5771003" y="3460486"/>
                  <a:pt x="5763259" y="3460486"/>
                </a:cubicBezTo>
                <a:cubicBezTo>
                  <a:pt x="5763259" y="3451452"/>
                  <a:pt x="5763259" y="3451452"/>
                  <a:pt x="5763259" y="3442414"/>
                </a:cubicBezTo>
                <a:close/>
                <a:moveTo>
                  <a:pt x="5747215" y="3442414"/>
                </a:moveTo>
                <a:cubicBezTo>
                  <a:pt x="5755514" y="3442414"/>
                  <a:pt x="5747215" y="3467585"/>
                  <a:pt x="5747215" y="3475976"/>
                </a:cubicBezTo>
                <a:cubicBezTo>
                  <a:pt x="5730619" y="3475976"/>
                  <a:pt x="5714022" y="3475976"/>
                  <a:pt x="5705725" y="3492756"/>
                </a:cubicBezTo>
                <a:cubicBezTo>
                  <a:pt x="5705725" y="3484367"/>
                  <a:pt x="5705725" y="3475976"/>
                  <a:pt x="5697427" y="3475976"/>
                </a:cubicBezTo>
                <a:cubicBezTo>
                  <a:pt x="5697427" y="3459196"/>
                  <a:pt x="5755514" y="3475976"/>
                  <a:pt x="5747215" y="3442414"/>
                </a:cubicBezTo>
                <a:close/>
                <a:moveTo>
                  <a:pt x="5819106" y="3440479"/>
                </a:moveTo>
                <a:cubicBezTo>
                  <a:pt x="5823232" y="3441447"/>
                  <a:pt x="5826960" y="3444351"/>
                  <a:pt x="5829091" y="3450158"/>
                </a:cubicBezTo>
                <a:cubicBezTo>
                  <a:pt x="5820570" y="3457904"/>
                  <a:pt x="5803531" y="3442414"/>
                  <a:pt x="5803531" y="3457904"/>
                </a:cubicBezTo>
                <a:cubicBezTo>
                  <a:pt x="5795011" y="3454032"/>
                  <a:pt x="5799273" y="3446288"/>
                  <a:pt x="5806727" y="3442414"/>
                </a:cubicBezTo>
                <a:cubicBezTo>
                  <a:pt x="5810454" y="3440479"/>
                  <a:pt x="5814980" y="3439510"/>
                  <a:pt x="5819106" y="3440479"/>
                </a:cubicBezTo>
                <a:close/>
                <a:moveTo>
                  <a:pt x="5987856" y="3426924"/>
                </a:moveTo>
                <a:cubicBezTo>
                  <a:pt x="5923516" y="3468071"/>
                  <a:pt x="5851132" y="3468071"/>
                  <a:pt x="5778749" y="3492756"/>
                </a:cubicBezTo>
                <a:cubicBezTo>
                  <a:pt x="5835047" y="3459840"/>
                  <a:pt x="5931558" y="3443382"/>
                  <a:pt x="5987856" y="3426924"/>
                </a:cubicBezTo>
                <a:close/>
                <a:moveTo>
                  <a:pt x="5529623" y="3426924"/>
                </a:moveTo>
                <a:cubicBezTo>
                  <a:pt x="5529623" y="3426924"/>
                  <a:pt x="5529623" y="3435316"/>
                  <a:pt x="5529623" y="3435316"/>
                </a:cubicBezTo>
                <a:cubicBezTo>
                  <a:pt x="5529623" y="3443707"/>
                  <a:pt x="5538661" y="3435316"/>
                  <a:pt x="5538661" y="3435316"/>
                </a:cubicBezTo>
                <a:cubicBezTo>
                  <a:pt x="5538661" y="3452096"/>
                  <a:pt x="5538661" y="3468878"/>
                  <a:pt x="5529623" y="3477267"/>
                </a:cubicBezTo>
                <a:cubicBezTo>
                  <a:pt x="5520588" y="3468878"/>
                  <a:pt x="5529623" y="3468878"/>
                  <a:pt x="5529623" y="3468878"/>
                </a:cubicBezTo>
                <a:cubicBezTo>
                  <a:pt x="5529623" y="3460486"/>
                  <a:pt x="5520588" y="3468878"/>
                  <a:pt x="5520588" y="3468878"/>
                </a:cubicBezTo>
                <a:lnTo>
                  <a:pt x="5520235" y="3467236"/>
                </a:lnTo>
                <a:lnTo>
                  <a:pt x="5455320" y="3489175"/>
                </a:lnTo>
                <a:cubicBezTo>
                  <a:pt x="5434151" y="3495215"/>
                  <a:pt x="5411976" y="3503267"/>
                  <a:pt x="5383750" y="3523396"/>
                </a:cubicBezTo>
                <a:cubicBezTo>
                  <a:pt x="5391816" y="3483136"/>
                  <a:pt x="5416006" y="3491187"/>
                  <a:pt x="5416006" y="3467031"/>
                </a:cubicBezTo>
                <a:cubicBezTo>
                  <a:pt x="5424070" y="3475084"/>
                  <a:pt x="5432134" y="3475084"/>
                  <a:pt x="5432134" y="3483136"/>
                </a:cubicBezTo>
                <a:cubicBezTo>
                  <a:pt x="5424070" y="3467031"/>
                  <a:pt x="5448263" y="3458981"/>
                  <a:pt x="5448263" y="3483136"/>
                </a:cubicBezTo>
                <a:lnTo>
                  <a:pt x="5461366" y="3470051"/>
                </a:lnTo>
                <a:lnTo>
                  <a:pt x="5464392" y="3483136"/>
                </a:lnTo>
                <a:cubicBezTo>
                  <a:pt x="5464392" y="3475084"/>
                  <a:pt x="5480520" y="3442878"/>
                  <a:pt x="5480520" y="3467031"/>
                </a:cubicBezTo>
                <a:cubicBezTo>
                  <a:pt x="5488584" y="3450930"/>
                  <a:pt x="5504713" y="3450930"/>
                  <a:pt x="5504713" y="3450930"/>
                </a:cubicBezTo>
                <a:cubicBezTo>
                  <a:pt x="5512777" y="3450930"/>
                  <a:pt x="5510760" y="3456967"/>
                  <a:pt x="5509752" y="3461999"/>
                </a:cubicBezTo>
                <a:lnTo>
                  <a:pt x="5520119" y="3466705"/>
                </a:lnTo>
                <a:lnTo>
                  <a:pt x="5517199" y="3453144"/>
                </a:lnTo>
                <a:cubicBezTo>
                  <a:pt x="5516070" y="3447900"/>
                  <a:pt x="5516070" y="3443707"/>
                  <a:pt x="5520588" y="3443707"/>
                </a:cubicBezTo>
                <a:cubicBezTo>
                  <a:pt x="5520588" y="3468878"/>
                  <a:pt x="5538661" y="3443707"/>
                  <a:pt x="5520588" y="3443707"/>
                </a:cubicBezTo>
                <a:cubicBezTo>
                  <a:pt x="5520588" y="3435316"/>
                  <a:pt x="5529623" y="3435316"/>
                  <a:pt x="5529623" y="3426924"/>
                </a:cubicBezTo>
                <a:close/>
                <a:moveTo>
                  <a:pt x="5755514" y="3419180"/>
                </a:moveTo>
                <a:cubicBezTo>
                  <a:pt x="5730826" y="3442414"/>
                  <a:pt x="5722598" y="3434669"/>
                  <a:pt x="5697910" y="3450158"/>
                </a:cubicBezTo>
                <a:cubicBezTo>
                  <a:pt x="5706141" y="3442414"/>
                  <a:pt x="5697910" y="3442414"/>
                  <a:pt x="5689682" y="3442414"/>
                </a:cubicBezTo>
                <a:cubicBezTo>
                  <a:pt x="5689682" y="3419180"/>
                  <a:pt x="5730826" y="3434669"/>
                  <a:pt x="5755514" y="3419180"/>
                </a:cubicBezTo>
                <a:close/>
                <a:moveTo>
                  <a:pt x="5762066" y="3402798"/>
                </a:moveTo>
                <a:lnTo>
                  <a:pt x="5771114" y="3407824"/>
                </a:lnTo>
                <a:cubicBezTo>
                  <a:pt x="5770108" y="3410840"/>
                  <a:pt x="5766087" y="3414861"/>
                  <a:pt x="5762066" y="3418882"/>
                </a:cubicBezTo>
                <a:close/>
                <a:moveTo>
                  <a:pt x="5762066" y="3402796"/>
                </a:moveTo>
                <a:lnTo>
                  <a:pt x="5762066" y="3402797"/>
                </a:lnTo>
                <a:lnTo>
                  <a:pt x="5762066" y="3402798"/>
                </a:lnTo>
                <a:lnTo>
                  <a:pt x="5762066" y="3402797"/>
                </a:lnTo>
                <a:close/>
                <a:moveTo>
                  <a:pt x="5675648" y="3402722"/>
                </a:moveTo>
                <a:cubicBezTo>
                  <a:pt x="5682908" y="3405626"/>
                  <a:pt x="5685813" y="3417244"/>
                  <a:pt x="5697430" y="3411435"/>
                </a:cubicBezTo>
                <a:cubicBezTo>
                  <a:pt x="5674195" y="3426924"/>
                  <a:pt x="5674195" y="3411435"/>
                  <a:pt x="5666451" y="3434669"/>
                </a:cubicBezTo>
                <a:cubicBezTo>
                  <a:pt x="5658706" y="3419180"/>
                  <a:pt x="5666451" y="3419180"/>
                  <a:pt x="5666451" y="3403691"/>
                </a:cubicBezTo>
                <a:cubicBezTo>
                  <a:pt x="5670322" y="3401754"/>
                  <a:pt x="5673227" y="3401754"/>
                  <a:pt x="5675648" y="3402722"/>
                </a:cubicBezTo>
                <a:close/>
                <a:moveTo>
                  <a:pt x="5640743" y="3401868"/>
                </a:moveTo>
                <a:lnTo>
                  <a:pt x="5642109" y="3403691"/>
                </a:lnTo>
                <a:lnTo>
                  <a:pt x="5641280" y="3405627"/>
                </a:lnTo>
                <a:close/>
                <a:moveTo>
                  <a:pt x="5822496" y="3398330"/>
                </a:moveTo>
                <a:lnTo>
                  <a:pt x="5814429" y="3402722"/>
                </a:lnTo>
                <a:cubicBezTo>
                  <a:pt x="5810281" y="3403691"/>
                  <a:pt x="5806132" y="3403691"/>
                  <a:pt x="5801982" y="3403691"/>
                </a:cubicBezTo>
                <a:close/>
                <a:moveTo>
                  <a:pt x="5827915" y="3396913"/>
                </a:moveTo>
                <a:cubicBezTo>
                  <a:pt x="5841397" y="3403691"/>
                  <a:pt x="5855920" y="3419180"/>
                  <a:pt x="5860070" y="3442414"/>
                </a:cubicBezTo>
                <a:cubicBezTo>
                  <a:pt x="5843472" y="3434669"/>
                  <a:pt x="5843472" y="3450158"/>
                  <a:pt x="5826876" y="3442414"/>
                </a:cubicBezTo>
                <a:cubicBezTo>
                  <a:pt x="5826876" y="3434669"/>
                  <a:pt x="5835174" y="3426924"/>
                  <a:pt x="5843472" y="3426924"/>
                </a:cubicBezTo>
                <a:cubicBezTo>
                  <a:pt x="5839324" y="3419180"/>
                  <a:pt x="5837250" y="3415308"/>
                  <a:pt x="5835174" y="3411435"/>
                </a:cubicBezTo>
                <a:lnTo>
                  <a:pt x="5827459" y="3397033"/>
                </a:lnTo>
                <a:close/>
                <a:moveTo>
                  <a:pt x="6061002" y="3395945"/>
                </a:moveTo>
                <a:cubicBezTo>
                  <a:pt x="6069178" y="3419180"/>
                  <a:pt x="6011952" y="3434669"/>
                  <a:pt x="5995602" y="3419180"/>
                </a:cubicBezTo>
                <a:cubicBezTo>
                  <a:pt x="6020126" y="3411435"/>
                  <a:pt x="6044651" y="3411435"/>
                  <a:pt x="6061002" y="3395945"/>
                </a:cubicBezTo>
                <a:close/>
                <a:moveTo>
                  <a:pt x="5826876" y="3395945"/>
                </a:moveTo>
                <a:lnTo>
                  <a:pt x="5827459" y="3397033"/>
                </a:lnTo>
                <a:lnTo>
                  <a:pt x="5822496" y="3398330"/>
                </a:lnTo>
                <a:close/>
                <a:moveTo>
                  <a:pt x="5704620" y="3395901"/>
                </a:moveTo>
                <a:lnTo>
                  <a:pt x="5697724" y="3402797"/>
                </a:lnTo>
                <a:cubicBezTo>
                  <a:pt x="5705767" y="3410840"/>
                  <a:pt x="5705767" y="3402797"/>
                  <a:pt x="5705767" y="3402797"/>
                </a:cubicBezTo>
                <a:cubicBezTo>
                  <a:pt x="5713809" y="3426924"/>
                  <a:pt x="5697724" y="3410840"/>
                  <a:pt x="5689682" y="3402797"/>
                </a:cubicBezTo>
                <a:close/>
                <a:moveTo>
                  <a:pt x="5705767" y="3394755"/>
                </a:moveTo>
                <a:lnTo>
                  <a:pt x="5706255" y="3395148"/>
                </a:lnTo>
                <a:lnTo>
                  <a:pt x="5704620" y="3395901"/>
                </a:lnTo>
                <a:close/>
                <a:moveTo>
                  <a:pt x="5755580" y="3391640"/>
                </a:moveTo>
                <a:lnTo>
                  <a:pt x="5754024" y="3394755"/>
                </a:lnTo>
                <a:lnTo>
                  <a:pt x="5753063" y="3393555"/>
                </a:lnTo>
                <a:close/>
                <a:moveTo>
                  <a:pt x="5963848" y="3387428"/>
                </a:moveTo>
                <a:lnTo>
                  <a:pt x="5968493" y="3392075"/>
                </a:lnTo>
                <a:lnTo>
                  <a:pt x="5964622" y="3395945"/>
                </a:lnTo>
                <a:close/>
                <a:moveTo>
                  <a:pt x="5952522" y="3386385"/>
                </a:moveTo>
                <a:cubicBezTo>
                  <a:pt x="5953974" y="3388201"/>
                  <a:pt x="5951069" y="3399818"/>
                  <a:pt x="5956878" y="3411435"/>
                </a:cubicBezTo>
                <a:cubicBezTo>
                  <a:pt x="5949133" y="3419180"/>
                  <a:pt x="5918154" y="3411435"/>
                  <a:pt x="5918154" y="3419180"/>
                </a:cubicBezTo>
                <a:cubicBezTo>
                  <a:pt x="5918154" y="3419180"/>
                  <a:pt x="5910409" y="3403691"/>
                  <a:pt x="5910409" y="3395945"/>
                </a:cubicBezTo>
                <a:cubicBezTo>
                  <a:pt x="5933643" y="3419180"/>
                  <a:pt x="5949133" y="3395945"/>
                  <a:pt x="5949133" y="3388201"/>
                </a:cubicBezTo>
                <a:cubicBezTo>
                  <a:pt x="5951069" y="3386265"/>
                  <a:pt x="5952037" y="3385780"/>
                  <a:pt x="5952522" y="3386385"/>
                </a:cubicBezTo>
                <a:close/>
                <a:moveTo>
                  <a:pt x="5975270" y="3385297"/>
                </a:moveTo>
                <a:cubicBezTo>
                  <a:pt x="5978175" y="3388201"/>
                  <a:pt x="5980112" y="3395945"/>
                  <a:pt x="5980112" y="3403691"/>
                </a:cubicBezTo>
                <a:lnTo>
                  <a:pt x="5968493" y="3392075"/>
                </a:lnTo>
                <a:close/>
                <a:moveTo>
                  <a:pt x="5956878" y="3380456"/>
                </a:moveTo>
                <a:cubicBezTo>
                  <a:pt x="5960750" y="3380456"/>
                  <a:pt x="5962686" y="3382392"/>
                  <a:pt x="5963654" y="3385297"/>
                </a:cubicBezTo>
                <a:lnTo>
                  <a:pt x="5963848" y="3387428"/>
                </a:lnTo>
                <a:close/>
                <a:moveTo>
                  <a:pt x="6150496" y="3372711"/>
                </a:moveTo>
                <a:cubicBezTo>
                  <a:pt x="6154368" y="3380456"/>
                  <a:pt x="6144687" y="3388201"/>
                  <a:pt x="6133070" y="3392075"/>
                </a:cubicBezTo>
                <a:lnTo>
                  <a:pt x="6104030" y="3388201"/>
                </a:lnTo>
                <a:lnTo>
                  <a:pt x="6104030" y="3395945"/>
                </a:lnTo>
                <a:cubicBezTo>
                  <a:pt x="6095318" y="3403691"/>
                  <a:pt x="6086605" y="3403691"/>
                  <a:pt x="6077891" y="3403691"/>
                </a:cubicBezTo>
                <a:cubicBezTo>
                  <a:pt x="6069178" y="3403691"/>
                  <a:pt x="6069178" y="3403691"/>
                  <a:pt x="6069178" y="3395945"/>
                </a:cubicBezTo>
                <a:lnTo>
                  <a:pt x="6104029" y="3388201"/>
                </a:lnTo>
                <a:cubicBezTo>
                  <a:pt x="6127262" y="3380456"/>
                  <a:pt x="6127262" y="3380456"/>
                  <a:pt x="6150496" y="3372711"/>
                </a:cubicBezTo>
                <a:close/>
                <a:moveTo>
                  <a:pt x="5867811" y="3372711"/>
                </a:moveTo>
                <a:cubicBezTo>
                  <a:pt x="5875557" y="3372711"/>
                  <a:pt x="5891046" y="3395945"/>
                  <a:pt x="5898791" y="3403691"/>
                </a:cubicBezTo>
                <a:cubicBezTo>
                  <a:pt x="5891046" y="3419180"/>
                  <a:pt x="5875557" y="3403691"/>
                  <a:pt x="5883301" y="3434669"/>
                </a:cubicBezTo>
                <a:cubicBezTo>
                  <a:pt x="5860067" y="3442414"/>
                  <a:pt x="5875557" y="3419180"/>
                  <a:pt x="5860067" y="3419180"/>
                </a:cubicBezTo>
                <a:cubicBezTo>
                  <a:pt x="5852322" y="3403691"/>
                  <a:pt x="5852322" y="3388201"/>
                  <a:pt x="5860067" y="3388201"/>
                </a:cubicBezTo>
                <a:cubicBezTo>
                  <a:pt x="5860067" y="3403691"/>
                  <a:pt x="5860067" y="3411435"/>
                  <a:pt x="5875557" y="3426924"/>
                </a:cubicBezTo>
                <a:cubicBezTo>
                  <a:pt x="5875557" y="3411435"/>
                  <a:pt x="5875557" y="3403691"/>
                  <a:pt x="5883301" y="3403691"/>
                </a:cubicBezTo>
                <a:cubicBezTo>
                  <a:pt x="5883301" y="3380456"/>
                  <a:pt x="5867811" y="3395945"/>
                  <a:pt x="5867811" y="3372711"/>
                </a:cubicBezTo>
                <a:close/>
                <a:moveTo>
                  <a:pt x="5729896" y="3370625"/>
                </a:moveTo>
                <a:cubicBezTo>
                  <a:pt x="5733916" y="3374648"/>
                  <a:pt x="5737939" y="3376658"/>
                  <a:pt x="5741959" y="3379673"/>
                </a:cubicBezTo>
                <a:lnTo>
                  <a:pt x="5753063" y="3393555"/>
                </a:lnTo>
                <a:lnTo>
                  <a:pt x="5736934" y="3405812"/>
                </a:lnTo>
                <a:cubicBezTo>
                  <a:pt x="5732409" y="3408327"/>
                  <a:pt x="5727633" y="3409584"/>
                  <a:pt x="5722481" y="3408200"/>
                </a:cubicBezTo>
                <a:lnTo>
                  <a:pt x="5706255" y="3395148"/>
                </a:lnTo>
                <a:lnTo>
                  <a:pt x="5715819" y="3390732"/>
                </a:lnTo>
                <a:cubicBezTo>
                  <a:pt x="5725874" y="3390732"/>
                  <a:pt x="5733916" y="3394755"/>
                  <a:pt x="5729896" y="3402797"/>
                </a:cubicBezTo>
                <a:cubicBezTo>
                  <a:pt x="5729896" y="3402797"/>
                  <a:pt x="5737939" y="3394755"/>
                  <a:pt x="5737939" y="3394755"/>
                </a:cubicBezTo>
                <a:cubicBezTo>
                  <a:pt x="5737939" y="3386710"/>
                  <a:pt x="5729896" y="3386710"/>
                  <a:pt x="5729896" y="3370625"/>
                </a:cubicBezTo>
                <a:close/>
                <a:moveTo>
                  <a:pt x="6045390" y="3364966"/>
                </a:moveTo>
                <a:cubicBezTo>
                  <a:pt x="6053688" y="3395945"/>
                  <a:pt x="6012196" y="3380456"/>
                  <a:pt x="6003900" y="3395945"/>
                </a:cubicBezTo>
                <a:cubicBezTo>
                  <a:pt x="5995602" y="3403691"/>
                  <a:pt x="6003900" y="3380456"/>
                  <a:pt x="5995602" y="3372711"/>
                </a:cubicBezTo>
                <a:cubicBezTo>
                  <a:pt x="6012196" y="3395945"/>
                  <a:pt x="6037091" y="3380456"/>
                  <a:pt x="6045390" y="3364966"/>
                </a:cubicBezTo>
                <a:close/>
                <a:moveTo>
                  <a:pt x="6103059" y="3345603"/>
                </a:moveTo>
                <a:cubicBezTo>
                  <a:pt x="6119518" y="3371742"/>
                  <a:pt x="6078372" y="3371742"/>
                  <a:pt x="6070144" y="3380456"/>
                </a:cubicBezTo>
                <a:cubicBezTo>
                  <a:pt x="6070144" y="3371742"/>
                  <a:pt x="6061913" y="3371742"/>
                  <a:pt x="6053686" y="3371742"/>
                </a:cubicBezTo>
                <a:cubicBezTo>
                  <a:pt x="6061913" y="3345603"/>
                  <a:pt x="6078372" y="3380456"/>
                  <a:pt x="6103059" y="3345603"/>
                </a:cubicBezTo>
                <a:close/>
                <a:moveTo>
                  <a:pt x="5834418" y="3344032"/>
                </a:moveTo>
                <a:lnTo>
                  <a:pt x="5836211" y="3345496"/>
                </a:lnTo>
                <a:lnTo>
                  <a:pt x="5835345" y="3346252"/>
                </a:lnTo>
                <a:close/>
                <a:moveTo>
                  <a:pt x="5722445" y="3330148"/>
                </a:moveTo>
                <a:cubicBezTo>
                  <a:pt x="5730509" y="3338200"/>
                  <a:pt x="5730509" y="3338200"/>
                  <a:pt x="5738573" y="3354305"/>
                </a:cubicBezTo>
                <a:cubicBezTo>
                  <a:pt x="5730509" y="3354305"/>
                  <a:pt x="5722445" y="3346252"/>
                  <a:pt x="5722445" y="3330148"/>
                </a:cubicBezTo>
                <a:close/>
                <a:moveTo>
                  <a:pt x="6119518" y="3330114"/>
                </a:moveTo>
                <a:cubicBezTo>
                  <a:pt x="6127262" y="3353348"/>
                  <a:pt x="6135008" y="3345603"/>
                  <a:pt x="6150496" y="3330114"/>
                </a:cubicBezTo>
                <a:cubicBezTo>
                  <a:pt x="6150496" y="3345603"/>
                  <a:pt x="6142752" y="3353348"/>
                  <a:pt x="6127262" y="3353348"/>
                </a:cubicBezTo>
                <a:cubicBezTo>
                  <a:pt x="6127262" y="3337859"/>
                  <a:pt x="6119518" y="3345603"/>
                  <a:pt x="6119518" y="3330114"/>
                </a:cubicBezTo>
                <a:close/>
                <a:moveTo>
                  <a:pt x="5757668" y="3329281"/>
                </a:moveTo>
                <a:cubicBezTo>
                  <a:pt x="5764076" y="3331920"/>
                  <a:pt x="5776139" y="3342476"/>
                  <a:pt x="5770108" y="3330412"/>
                </a:cubicBezTo>
                <a:cubicBezTo>
                  <a:pt x="5794238" y="3330412"/>
                  <a:pt x="5762066" y="3346498"/>
                  <a:pt x="5762066" y="3338456"/>
                </a:cubicBezTo>
                <a:cubicBezTo>
                  <a:pt x="5754024" y="3338456"/>
                  <a:pt x="5762066" y="3346498"/>
                  <a:pt x="5754024" y="3346498"/>
                </a:cubicBezTo>
                <a:cubicBezTo>
                  <a:pt x="5762066" y="3362583"/>
                  <a:pt x="5770108" y="3346498"/>
                  <a:pt x="5770108" y="3370625"/>
                </a:cubicBezTo>
                <a:cubicBezTo>
                  <a:pt x="5778151" y="3370625"/>
                  <a:pt x="5778151" y="3362583"/>
                  <a:pt x="5778151" y="3354540"/>
                </a:cubicBezTo>
                <a:cubicBezTo>
                  <a:pt x="5778151" y="3354540"/>
                  <a:pt x="5778151" y="3362583"/>
                  <a:pt x="5778151" y="3362583"/>
                </a:cubicBezTo>
                <a:cubicBezTo>
                  <a:pt x="5786196" y="3370625"/>
                  <a:pt x="5786196" y="3370625"/>
                  <a:pt x="5786196" y="3370625"/>
                </a:cubicBezTo>
                <a:cubicBezTo>
                  <a:pt x="5786196" y="3382689"/>
                  <a:pt x="5772623" y="3381181"/>
                  <a:pt x="5765836" y="3389853"/>
                </a:cubicBezTo>
                <a:lnTo>
                  <a:pt x="5762066" y="3402796"/>
                </a:lnTo>
                <a:lnTo>
                  <a:pt x="5762066" y="3386710"/>
                </a:lnTo>
                <a:lnTo>
                  <a:pt x="5755580" y="3391640"/>
                </a:lnTo>
                <a:lnTo>
                  <a:pt x="5762066" y="3378668"/>
                </a:lnTo>
                <a:cubicBezTo>
                  <a:pt x="5754024" y="3362583"/>
                  <a:pt x="5745981" y="3338456"/>
                  <a:pt x="5754024" y="3330412"/>
                </a:cubicBezTo>
                <a:cubicBezTo>
                  <a:pt x="5754024" y="3328400"/>
                  <a:pt x="5755532" y="3328401"/>
                  <a:pt x="5757668" y="3329281"/>
                </a:cubicBezTo>
                <a:close/>
                <a:moveTo>
                  <a:pt x="5819216" y="3322099"/>
                </a:moveTo>
                <a:cubicBezTo>
                  <a:pt x="5823248" y="3330148"/>
                  <a:pt x="5827281" y="3332162"/>
                  <a:pt x="5830303" y="3334175"/>
                </a:cubicBezTo>
                <a:lnTo>
                  <a:pt x="5834418" y="3344032"/>
                </a:lnTo>
                <a:lnTo>
                  <a:pt x="5827281" y="3338200"/>
                </a:lnTo>
                <a:cubicBezTo>
                  <a:pt x="5819216" y="3354305"/>
                  <a:pt x="5843409" y="3370409"/>
                  <a:pt x="5835345" y="3386512"/>
                </a:cubicBezTo>
                <a:cubicBezTo>
                  <a:pt x="5819216" y="3362356"/>
                  <a:pt x="5819216" y="3386512"/>
                  <a:pt x="5803088" y="3378461"/>
                </a:cubicBezTo>
                <a:cubicBezTo>
                  <a:pt x="5803088" y="3362356"/>
                  <a:pt x="5803088" y="3354305"/>
                  <a:pt x="5803088" y="3346252"/>
                </a:cubicBezTo>
                <a:cubicBezTo>
                  <a:pt x="5811152" y="3354305"/>
                  <a:pt x="5819216" y="3354305"/>
                  <a:pt x="5819216" y="3370409"/>
                </a:cubicBezTo>
                <a:cubicBezTo>
                  <a:pt x="5827281" y="3354305"/>
                  <a:pt x="5819216" y="3346252"/>
                  <a:pt x="5819216" y="3322099"/>
                </a:cubicBezTo>
                <a:close/>
                <a:moveTo>
                  <a:pt x="6177602" y="3321400"/>
                </a:moveTo>
                <a:cubicBezTo>
                  <a:pt x="6181475" y="3320435"/>
                  <a:pt x="6185347" y="3322369"/>
                  <a:pt x="6189221" y="3337859"/>
                </a:cubicBezTo>
                <a:cubicBezTo>
                  <a:pt x="6181475" y="3337859"/>
                  <a:pt x="6173731" y="3337859"/>
                  <a:pt x="6165986" y="3322369"/>
                </a:cubicBezTo>
                <a:cubicBezTo>
                  <a:pt x="6169858" y="3326243"/>
                  <a:pt x="6173731" y="3322369"/>
                  <a:pt x="6177602" y="3321400"/>
                </a:cubicBezTo>
                <a:close/>
                <a:moveTo>
                  <a:pt x="5867602" y="3305994"/>
                </a:moveTo>
                <a:cubicBezTo>
                  <a:pt x="5867602" y="3322099"/>
                  <a:pt x="5875664" y="3338200"/>
                  <a:pt x="5875664" y="3354305"/>
                </a:cubicBezTo>
                <a:cubicBezTo>
                  <a:pt x="5859538" y="3362356"/>
                  <a:pt x="5867602" y="3346252"/>
                  <a:pt x="5859538" y="3338200"/>
                </a:cubicBezTo>
                <a:cubicBezTo>
                  <a:pt x="5851474" y="3346252"/>
                  <a:pt x="5859538" y="3362356"/>
                  <a:pt x="5843409" y="3362356"/>
                </a:cubicBezTo>
                <a:cubicBezTo>
                  <a:pt x="5843409" y="3354305"/>
                  <a:pt x="5841392" y="3350279"/>
                  <a:pt x="5838367" y="3347260"/>
                </a:cubicBezTo>
                <a:lnTo>
                  <a:pt x="5836211" y="3345496"/>
                </a:lnTo>
                <a:lnTo>
                  <a:pt x="5843409" y="3339207"/>
                </a:lnTo>
                <a:cubicBezTo>
                  <a:pt x="5845424" y="3336188"/>
                  <a:pt x="5847441" y="3334175"/>
                  <a:pt x="5851474" y="3338200"/>
                </a:cubicBezTo>
                <a:cubicBezTo>
                  <a:pt x="5851474" y="3330148"/>
                  <a:pt x="5843409" y="3314046"/>
                  <a:pt x="5859538" y="3322099"/>
                </a:cubicBezTo>
                <a:cubicBezTo>
                  <a:pt x="5859538" y="3330148"/>
                  <a:pt x="5851474" y="3322099"/>
                  <a:pt x="5851474" y="3330148"/>
                </a:cubicBezTo>
                <a:cubicBezTo>
                  <a:pt x="5859538" y="3338200"/>
                  <a:pt x="5863570" y="3334175"/>
                  <a:pt x="5863570" y="3327130"/>
                </a:cubicBezTo>
                <a:lnTo>
                  <a:pt x="5852269" y="3307384"/>
                </a:lnTo>
                <a:lnTo>
                  <a:pt x="5859538" y="3306726"/>
                </a:lnTo>
                <a:lnTo>
                  <a:pt x="5862560" y="3306999"/>
                </a:lnTo>
                <a:lnTo>
                  <a:pt x="5862728" y="3306435"/>
                </a:lnTo>
                <a:close/>
                <a:moveTo>
                  <a:pt x="6382840" y="3299134"/>
                </a:moveTo>
                <a:cubicBezTo>
                  <a:pt x="6351861" y="3306880"/>
                  <a:pt x="6313136" y="3353348"/>
                  <a:pt x="6297647" y="3322369"/>
                </a:cubicBezTo>
                <a:cubicBezTo>
                  <a:pt x="6305392" y="3337859"/>
                  <a:pt x="6320882" y="3291390"/>
                  <a:pt x="6328626" y="3322369"/>
                </a:cubicBezTo>
                <a:cubicBezTo>
                  <a:pt x="6344116" y="3299134"/>
                  <a:pt x="6375095" y="3306880"/>
                  <a:pt x="6382840" y="3299134"/>
                </a:cubicBezTo>
                <a:close/>
                <a:moveTo>
                  <a:pt x="6158242" y="3291390"/>
                </a:moveTo>
                <a:cubicBezTo>
                  <a:pt x="6158242" y="3306880"/>
                  <a:pt x="6142752" y="3306880"/>
                  <a:pt x="6142752" y="3314624"/>
                </a:cubicBezTo>
                <a:cubicBezTo>
                  <a:pt x="6135008" y="3283645"/>
                  <a:pt x="6150496" y="3299134"/>
                  <a:pt x="6158242" y="3291390"/>
                </a:cubicBezTo>
                <a:close/>
                <a:moveTo>
                  <a:pt x="6102735" y="3291390"/>
                </a:moveTo>
                <a:cubicBezTo>
                  <a:pt x="6110912" y="3299134"/>
                  <a:pt x="6127262" y="3299134"/>
                  <a:pt x="6127262" y="3314624"/>
                </a:cubicBezTo>
                <a:cubicBezTo>
                  <a:pt x="6127262" y="3330114"/>
                  <a:pt x="6086387" y="3314624"/>
                  <a:pt x="6102735" y="3330114"/>
                </a:cubicBezTo>
                <a:cubicBezTo>
                  <a:pt x="6102735" y="3345603"/>
                  <a:pt x="6070037" y="3306880"/>
                  <a:pt x="6078211" y="3337859"/>
                </a:cubicBezTo>
                <a:cubicBezTo>
                  <a:pt x="6053686" y="3306880"/>
                  <a:pt x="6110912" y="3322369"/>
                  <a:pt x="6102735" y="3291390"/>
                </a:cubicBezTo>
                <a:close/>
                <a:moveTo>
                  <a:pt x="5778749" y="3291390"/>
                </a:moveTo>
                <a:cubicBezTo>
                  <a:pt x="5778749" y="3299134"/>
                  <a:pt x="5778749" y="3306880"/>
                  <a:pt x="5778749" y="3314624"/>
                </a:cubicBezTo>
                <a:cubicBezTo>
                  <a:pt x="5763259" y="3306880"/>
                  <a:pt x="5763259" y="3322369"/>
                  <a:pt x="5755514" y="3314624"/>
                </a:cubicBezTo>
                <a:cubicBezTo>
                  <a:pt x="5755514" y="3306880"/>
                  <a:pt x="5771003" y="3306880"/>
                  <a:pt x="5778749" y="3291390"/>
                </a:cubicBezTo>
                <a:close/>
                <a:moveTo>
                  <a:pt x="5972368" y="3283648"/>
                </a:moveTo>
                <a:cubicBezTo>
                  <a:pt x="5972368" y="3299137"/>
                  <a:pt x="5949133" y="3306881"/>
                  <a:pt x="5972368" y="3330116"/>
                </a:cubicBezTo>
                <a:cubicBezTo>
                  <a:pt x="5949133" y="3314627"/>
                  <a:pt x="5956878" y="3291393"/>
                  <a:pt x="5972368" y="3283648"/>
                </a:cubicBezTo>
                <a:close/>
                <a:moveTo>
                  <a:pt x="6027615" y="3279174"/>
                </a:moveTo>
                <a:lnTo>
                  <a:pt x="6028515" y="3279774"/>
                </a:lnTo>
                <a:cubicBezTo>
                  <a:pt x="6036260" y="3287518"/>
                  <a:pt x="6045941" y="3299134"/>
                  <a:pt x="6045941" y="3306880"/>
                </a:cubicBezTo>
                <a:cubicBezTo>
                  <a:pt x="6038197" y="3310753"/>
                  <a:pt x="6034323" y="3301072"/>
                  <a:pt x="6031421" y="3291390"/>
                </a:cubicBezTo>
                <a:close/>
                <a:moveTo>
                  <a:pt x="5956043" y="3276408"/>
                </a:moveTo>
                <a:lnTo>
                  <a:pt x="5955297" y="3283850"/>
                </a:lnTo>
                <a:lnTo>
                  <a:pt x="5954882" y="3283733"/>
                </a:lnTo>
                <a:lnTo>
                  <a:pt x="5955919" y="3276496"/>
                </a:lnTo>
                <a:close/>
                <a:moveTo>
                  <a:pt x="6305070" y="3275900"/>
                </a:moveTo>
                <a:cubicBezTo>
                  <a:pt x="6313139" y="3283645"/>
                  <a:pt x="6313139" y="3291390"/>
                  <a:pt x="6313139" y="3291390"/>
                </a:cubicBezTo>
                <a:cubicBezTo>
                  <a:pt x="6297003" y="3299134"/>
                  <a:pt x="6272800" y="3299134"/>
                  <a:pt x="6264734" y="3314624"/>
                </a:cubicBezTo>
                <a:cubicBezTo>
                  <a:pt x="6248598" y="3299134"/>
                  <a:pt x="6240531" y="3322369"/>
                  <a:pt x="6224395" y="3322369"/>
                </a:cubicBezTo>
                <a:cubicBezTo>
                  <a:pt x="6216328" y="3291390"/>
                  <a:pt x="6256664" y="3322369"/>
                  <a:pt x="6256664" y="3291390"/>
                </a:cubicBezTo>
                <a:cubicBezTo>
                  <a:pt x="6256664" y="3291390"/>
                  <a:pt x="6256664" y="3299134"/>
                  <a:pt x="6264734" y="3306880"/>
                </a:cubicBezTo>
                <a:cubicBezTo>
                  <a:pt x="6272800" y="3306880"/>
                  <a:pt x="6264734" y="3291390"/>
                  <a:pt x="6264734" y="3283645"/>
                </a:cubicBezTo>
                <a:cubicBezTo>
                  <a:pt x="6280867" y="3291390"/>
                  <a:pt x="6297003" y="3283645"/>
                  <a:pt x="6305070" y="3275900"/>
                </a:cubicBezTo>
                <a:close/>
                <a:moveTo>
                  <a:pt x="6022707" y="3275900"/>
                </a:moveTo>
                <a:cubicBezTo>
                  <a:pt x="6024643" y="3273966"/>
                  <a:pt x="6026095" y="3275418"/>
                  <a:pt x="6027427" y="3278565"/>
                </a:cubicBezTo>
                <a:lnTo>
                  <a:pt x="6027615" y="3279174"/>
                </a:lnTo>
                <a:close/>
                <a:moveTo>
                  <a:pt x="6215682" y="3268155"/>
                </a:moveTo>
                <a:cubicBezTo>
                  <a:pt x="6215682" y="3275900"/>
                  <a:pt x="6215682" y="3283645"/>
                  <a:pt x="6224073" y="3291390"/>
                </a:cubicBezTo>
                <a:cubicBezTo>
                  <a:pt x="6215682" y="3291390"/>
                  <a:pt x="6190511" y="3299134"/>
                  <a:pt x="6173731" y="3283645"/>
                </a:cubicBezTo>
                <a:cubicBezTo>
                  <a:pt x="6190511" y="3291390"/>
                  <a:pt x="6198902" y="3275900"/>
                  <a:pt x="6215682" y="3268155"/>
                </a:cubicBezTo>
                <a:close/>
                <a:moveTo>
                  <a:pt x="6094991" y="3268155"/>
                </a:moveTo>
                <a:cubicBezTo>
                  <a:pt x="6103382" y="3283645"/>
                  <a:pt x="6111773" y="3283645"/>
                  <a:pt x="6103382" y="3291390"/>
                </a:cubicBezTo>
                <a:lnTo>
                  <a:pt x="6102735" y="3291390"/>
                </a:lnTo>
                <a:lnTo>
                  <a:pt x="6094991" y="3291390"/>
                </a:lnTo>
                <a:cubicBezTo>
                  <a:pt x="6092892" y="3289456"/>
                  <a:pt x="6090797" y="3287518"/>
                  <a:pt x="6086602" y="3291390"/>
                </a:cubicBezTo>
                <a:cubicBezTo>
                  <a:pt x="6086602" y="3291390"/>
                  <a:pt x="6086602" y="3291390"/>
                  <a:pt x="6086602" y="3283645"/>
                </a:cubicBezTo>
                <a:cubicBezTo>
                  <a:pt x="6078211" y="3283645"/>
                  <a:pt x="6078211" y="3291390"/>
                  <a:pt x="6078211" y="3306880"/>
                </a:cubicBezTo>
                <a:cubicBezTo>
                  <a:pt x="6061431" y="3299134"/>
                  <a:pt x="6086602" y="3291390"/>
                  <a:pt x="6078211" y="3275900"/>
                </a:cubicBezTo>
                <a:cubicBezTo>
                  <a:pt x="6086602" y="3275900"/>
                  <a:pt x="6094991" y="3275900"/>
                  <a:pt x="6094991" y="3268155"/>
                </a:cubicBezTo>
                <a:close/>
                <a:moveTo>
                  <a:pt x="6506109" y="3260411"/>
                </a:moveTo>
                <a:cubicBezTo>
                  <a:pt x="6514501" y="3283645"/>
                  <a:pt x="6489330" y="3268155"/>
                  <a:pt x="6480938" y="3275900"/>
                </a:cubicBezTo>
                <a:cubicBezTo>
                  <a:pt x="6464159" y="3260411"/>
                  <a:pt x="6506109" y="3275900"/>
                  <a:pt x="6506109" y="3260411"/>
                </a:cubicBezTo>
                <a:close/>
                <a:moveTo>
                  <a:pt x="6416722" y="3245893"/>
                </a:moveTo>
                <a:cubicBezTo>
                  <a:pt x="6418245" y="3245893"/>
                  <a:pt x="6420022" y="3246393"/>
                  <a:pt x="6420402" y="3247393"/>
                </a:cubicBezTo>
                <a:lnTo>
                  <a:pt x="6418439" y="3249276"/>
                </a:lnTo>
                <a:lnTo>
                  <a:pt x="6414564" y="3247393"/>
                </a:lnTo>
                <a:cubicBezTo>
                  <a:pt x="6413930" y="3246393"/>
                  <a:pt x="6415199" y="3245893"/>
                  <a:pt x="6416722" y="3245893"/>
                </a:cubicBezTo>
                <a:close/>
                <a:moveTo>
                  <a:pt x="6270539" y="3241051"/>
                </a:moveTo>
                <a:cubicBezTo>
                  <a:pt x="6278284" y="3241051"/>
                  <a:pt x="6278284" y="3249441"/>
                  <a:pt x="6286029" y="3249441"/>
                </a:cubicBezTo>
                <a:cubicBezTo>
                  <a:pt x="6278284" y="3274612"/>
                  <a:pt x="6247305" y="3291393"/>
                  <a:pt x="6231816" y="3266222"/>
                </a:cubicBezTo>
                <a:cubicBezTo>
                  <a:pt x="6262794" y="3266222"/>
                  <a:pt x="6255050" y="3257833"/>
                  <a:pt x="6270539" y="3241051"/>
                </a:cubicBezTo>
                <a:close/>
                <a:moveTo>
                  <a:pt x="6336371" y="3233305"/>
                </a:moveTo>
                <a:cubicBezTo>
                  <a:pt x="6336371" y="3233305"/>
                  <a:pt x="6305392" y="3275903"/>
                  <a:pt x="6297647" y="3241826"/>
                </a:cubicBezTo>
                <a:cubicBezTo>
                  <a:pt x="6297647" y="3241826"/>
                  <a:pt x="6305392" y="3241826"/>
                  <a:pt x="6313136" y="3250344"/>
                </a:cubicBezTo>
                <a:cubicBezTo>
                  <a:pt x="6313136" y="3233305"/>
                  <a:pt x="6320882" y="3233305"/>
                  <a:pt x="6336371" y="3233305"/>
                </a:cubicBezTo>
                <a:close/>
                <a:moveTo>
                  <a:pt x="6109189" y="3233305"/>
                </a:moveTo>
                <a:cubicBezTo>
                  <a:pt x="6113386" y="3241536"/>
                  <a:pt x="6111287" y="3245651"/>
                  <a:pt x="6107092" y="3246678"/>
                </a:cubicBezTo>
                <a:lnTo>
                  <a:pt x="6094808" y="3242374"/>
                </a:lnTo>
                <a:close/>
                <a:moveTo>
                  <a:pt x="5658706" y="3233305"/>
                </a:moveTo>
                <a:cubicBezTo>
                  <a:pt x="5674195" y="3250088"/>
                  <a:pt x="5674195" y="3258476"/>
                  <a:pt x="5681940" y="3283648"/>
                </a:cubicBezTo>
                <a:cubicBezTo>
                  <a:pt x="5681940" y="3283648"/>
                  <a:pt x="5674195" y="3283648"/>
                  <a:pt x="5666451" y="3283648"/>
                </a:cubicBezTo>
                <a:cubicBezTo>
                  <a:pt x="5674195" y="3266868"/>
                  <a:pt x="5674195" y="3266868"/>
                  <a:pt x="5658706" y="3275259"/>
                </a:cubicBezTo>
                <a:cubicBezTo>
                  <a:pt x="5650961" y="3250088"/>
                  <a:pt x="5674195" y="3258476"/>
                  <a:pt x="5658706" y="3233305"/>
                </a:cubicBezTo>
                <a:close/>
                <a:moveTo>
                  <a:pt x="6247307" y="3225561"/>
                </a:moveTo>
                <a:cubicBezTo>
                  <a:pt x="6247307" y="3234273"/>
                  <a:pt x="6247307" y="3242987"/>
                  <a:pt x="6247307" y="3242987"/>
                </a:cubicBezTo>
                <a:cubicBezTo>
                  <a:pt x="6231818" y="3251700"/>
                  <a:pt x="6231818" y="3242987"/>
                  <a:pt x="6216328" y="3260414"/>
                </a:cubicBezTo>
                <a:cubicBezTo>
                  <a:pt x="6216328" y="3225561"/>
                  <a:pt x="6231818" y="3242987"/>
                  <a:pt x="6247307" y="3225561"/>
                </a:cubicBezTo>
                <a:close/>
                <a:moveTo>
                  <a:pt x="6192540" y="3217816"/>
                </a:moveTo>
                <a:cubicBezTo>
                  <a:pt x="6184242" y="3234412"/>
                  <a:pt x="6192540" y="3234412"/>
                  <a:pt x="6200839" y="3259308"/>
                </a:cubicBezTo>
                <a:cubicBezTo>
                  <a:pt x="6192540" y="3251010"/>
                  <a:pt x="6184242" y="3242712"/>
                  <a:pt x="6192540" y="3267604"/>
                </a:cubicBezTo>
                <a:cubicBezTo>
                  <a:pt x="6184242" y="3267604"/>
                  <a:pt x="6159347" y="3251010"/>
                  <a:pt x="6167645" y="3275903"/>
                </a:cubicBezTo>
                <a:cubicBezTo>
                  <a:pt x="6151050" y="3275903"/>
                  <a:pt x="6151050" y="3259308"/>
                  <a:pt x="6142752" y="3275903"/>
                </a:cubicBezTo>
                <a:cubicBezTo>
                  <a:pt x="6142752" y="3242712"/>
                  <a:pt x="6159347" y="3275903"/>
                  <a:pt x="6159347" y="3242712"/>
                </a:cubicBezTo>
                <a:cubicBezTo>
                  <a:pt x="6167645" y="3267604"/>
                  <a:pt x="6184242" y="3234412"/>
                  <a:pt x="6192540" y="3217816"/>
                </a:cubicBezTo>
                <a:close/>
                <a:moveTo>
                  <a:pt x="6367545" y="3213176"/>
                </a:moveTo>
                <a:lnTo>
                  <a:pt x="6367972" y="3213764"/>
                </a:lnTo>
                <a:cubicBezTo>
                  <a:pt x="6364862" y="3217757"/>
                  <a:pt x="6360710" y="3223748"/>
                  <a:pt x="6369009" y="3235728"/>
                </a:cubicBezTo>
                <a:cubicBezTo>
                  <a:pt x="6344116" y="3227739"/>
                  <a:pt x="6369009" y="3259686"/>
                  <a:pt x="6360710" y="3283648"/>
                </a:cubicBezTo>
                <a:cubicBezTo>
                  <a:pt x="6344116" y="3275661"/>
                  <a:pt x="6360710" y="3251700"/>
                  <a:pt x="6344116" y="3235728"/>
                </a:cubicBezTo>
                <a:cubicBezTo>
                  <a:pt x="6352412" y="3231735"/>
                  <a:pt x="6354487" y="3227739"/>
                  <a:pt x="6356563" y="3223746"/>
                </a:cubicBezTo>
                <a:close/>
                <a:moveTo>
                  <a:pt x="6365992" y="3211042"/>
                </a:moveTo>
                <a:lnTo>
                  <a:pt x="6369009" y="3211766"/>
                </a:lnTo>
                <a:lnTo>
                  <a:pt x="6367545" y="3213176"/>
                </a:lnTo>
                <a:close/>
                <a:moveTo>
                  <a:pt x="6408655" y="3202326"/>
                </a:moveTo>
                <a:cubicBezTo>
                  <a:pt x="6425437" y="3225561"/>
                  <a:pt x="6383483" y="3241051"/>
                  <a:pt x="6375095" y="3217816"/>
                </a:cubicBezTo>
                <a:cubicBezTo>
                  <a:pt x="6391875" y="3202326"/>
                  <a:pt x="6400266" y="3233305"/>
                  <a:pt x="6408655" y="3202326"/>
                </a:cubicBezTo>
                <a:close/>
                <a:moveTo>
                  <a:pt x="6313136" y="3202326"/>
                </a:moveTo>
                <a:cubicBezTo>
                  <a:pt x="6313136" y="3202326"/>
                  <a:pt x="6313136" y="3210071"/>
                  <a:pt x="6313136" y="3217816"/>
                </a:cubicBezTo>
                <a:cubicBezTo>
                  <a:pt x="6287965" y="3210071"/>
                  <a:pt x="6296354" y="3217816"/>
                  <a:pt x="6271183" y="3233305"/>
                </a:cubicBezTo>
                <a:cubicBezTo>
                  <a:pt x="6271183" y="3225561"/>
                  <a:pt x="6262794" y="3210071"/>
                  <a:pt x="6279575" y="3210071"/>
                </a:cubicBezTo>
                <a:cubicBezTo>
                  <a:pt x="6271183" y="3225561"/>
                  <a:pt x="6304746" y="3194582"/>
                  <a:pt x="6313136" y="3202326"/>
                </a:cubicBezTo>
                <a:close/>
                <a:moveTo>
                  <a:pt x="6142752" y="3194582"/>
                </a:moveTo>
                <a:cubicBezTo>
                  <a:pt x="6150496" y="3186837"/>
                  <a:pt x="6158242" y="3217816"/>
                  <a:pt x="6142752" y="3217816"/>
                </a:cubicBezTo>
                <a:cubicBezTo>
                  <a:pt x="6142752" y="3217816"/>
                  <a:pt x="6142752" y="3217816"/>
                  <a:pt x="6142752" y="3210071"/>
                </a:cubicBezTo>
                <a:cubicBezTo>
                  <a:pt x="6135008" y="3210071"/>
                  <a:pt x="6135008" y="3202326"/>
                  <a:pt x="6135008" y="3202326"/>
                </a:cubicBezTo>
                <a:cubicBezTo>
                  <a:pt x="6142752" y="3202326"/>
                  <a:pt x="6142752" y="3194582"/>
                  <a:pt x="6142752" y="3194582"/>
                </a:cubicBezTo>
                <a:close/>
                <a:moveTo>
                  <a:pt x="6513491" y="3194123"/>
                </a:moveTo>
                <a:lnTo>
                  <a:pt x="6514501" y="3194582"/>
                </a:lnTo>
                <a:cubicBezTo>
                  <a:pt x="6506756" y="3202326"/>
                  <a:pt x="6506756" y="3202326"/>
                  <a:pt x="6506756" y="3202326"/>
                </a:cubicBezTo>
                <a:close/>
                <a:moveTo>
                  <a:pt x="6479648" y="3186837"/>
                </a:moveTo>
                <a:cubicBezTo>
                  <a:pt x="6464159" y="3210071"/>
                  <a:pt x="6440924" y="3217816"/>
                  <a:pt x="6425434" y="3210071"/>
                </a:cubicBezTo>
                <a:cubicBezTo>
                  <a:pt x="6425434" y="3194582"/>
                  <a:pt x="6456413" y="3194582"/>
                  <a:pt x="6479648" y="3186837"/>
                </a:cubicBezTo>
                <a:close/>
                <a:moveTo>
                  <a:pt x="6328626" y="3186837"/>
                </a:moveTo>
                <a:cubicBezTo>
                  <a:pt x="6328626" y="3186837"/>
                  <a:pt x="6336371" y="3194582"/>
                  <a:pt x="6344116" y="3194582"/>
                </a:cubicBezTo>
                <a:cubicBezTo>
                  <a:pt x="6336371" y="3202326"/>
                  <a:pt x="6336371" y="3217816"/>
                  <a:pt x="6320882" y="3217816"/>
                </a:cubicBezTo>
                <a:cubicBezTo>
                  <a:pt x="6320882" y="3210071"/>
                  <a:pt x="6328626" y="3202326"/>
                  <a:pt x="6328626" y="3186837"/>
                </a:cubicBezTo>
                <a:close/>
                <a:moveTo>
                  <a:pt x="6553224" y="3163603"/>
                </a:moveTo>
                <a:cubicBezTo>
                  <a:pt x="6547416" y="3186837"/>
                  <a:pt x="6528538" y="3183932"/>
                  <a:pt x="6516195" y="3190830"/>
                </a:cubicBezTo>
                <a:lnTo>
                  <a:pt x="6513491" y="3194123"/>
                </a:lnTo>
                <a:lnTo>
                  <a:pt x="6503852" y="3189741"/>
                </a:lnTo>
                <a:cubicBezTo>
                  <a:pt x="6500948" y="3188773"/>
                  <a:pt x="6499011" y="3186837"/>
                  <a:pt x="6499011" y="3179092"/>
                </a:cubicBezTo>
                <a:cubicBezTo>
                  <a:pt x="6514501" y="3194582"/>
                  <a:pt x="6529990" y="3171347"/>
                  <a:pt x="6553224" y="3163603"/>
                </a:cubicBezTo>
                <a:close/>
                <a:moveTo>
                  <a:pt x="6675630" y="3155857"/>
                </a:moveTo>
                <a:cubicBezTo>
                  <a:pt x="6683753" y="3163861"/>
                  <a:pt x="6708120" y="3163861"/>
                  <a:pt x="6708120" y="3155857"/>
                </a:cubicBezTo>
                <a:cubicBezTo>
                  <a:pt x="6708120" y="3195875"/>
                  <a:pt x="6602525" y="3187872"/>
                  <a:pt x="6578159" y="3219882"/>
                </a:cubicBezTo>
                <a:cubicBezTo>
                  <a:pt x="6513179" y="3219882"/>
                  <a:pt x="6431953" y="3275903"/>
                  <a:pt x="6375095" y="3259899"/>
                </a:cubicBezTo>
                <a:cubicBezTo>
                  <a:pt x="6375095" y="3235889"/>
                  <a:pt x="6407584" y="3259899"/>
                  <a:pt x="6415707" y="3251895"/>
                </a:cubicBezTo>
                <a:lnTo>
                  <a:pt x="6418439" y="3249276"/>
                </a:lnTo>
                <a:lnTo>
                  <a:pt x="6423830" y="3251895"/>
                </a:lnTo>
                <a:cubicBezTo>
                  <a:pt x="6431953" y="3259899"/>
                  <a:pt x="6456321" y="3219882"/>
                  <a:pt x="6448198" y="3243892"/>
                </a:cubicBezTo>
                <a:cubicBezTo>
                  <a:pt x="6464441" y="3243892"/>
                  <a:pt x="6464441" y="3227885"/>
                  <a:pt x="6472564" y="3219882"/>
                </a:cubicBezTo>
                <a:cubicBezTo>
                  <a:pt x="6472564" y="3219882"/>
                  <a:pt x="6472564" y="3227885"/>
                  <a:pt x="6472564" y="3235889"/>
                </a:cubicBezTo>
                <a:cubicBezTo>
                  <a:pt x="6521302" y="3211879"/>
                  <a:pt x="6635016" y="3203876"/>
                  <a:pt x="6675630" y="3155857"/>
                </a:cubicBezTo>
                <a:close/>
                <a:moveTo>
                  <a:pt x="6360710" y="3155857"/>
                </a:moveTo>
                <a:cubicBezTo>
                  <a:pt x="6369009" y="3163844"/>
                  <a:pt x="6377307" y="3187806"/>
                  <a:pt x="6385605" y="3179819"/>
                </a:cubicBezTo>
                <a:cubicBezTo>
                  <a:pt x="6393905" y="3179819"/>
                  <a:pt x="6385605" y="3171832"/>
                  <a:pt x="6377307" y="3171832"/>
                </a:cubicBezTo>
                <a:cubicBezTo>
                  <a:pt x="6377307" y="3155857"/>
                  <a:pt x="6402203" y="3187806"/>
                  <a:pt x="6402203" y="3195791"/>
                </a:cubicBezTo>
                <a:cubicBezTo>
                  <a:pt x="6385605" y="3203780"/>
                  <a:pt x="6385605" y="3179819"/>
                  <a:pt x="6377307" y="3187806"/>
                </a:cubicBezTo>
                <a:cubicBezTo>
                  <a:pt x="6377307" y="3195791"/>
                  <a:pt x="6377307" y="3203780"/>
                  <a:pt x="6360710" y="3203780"/>
                </a:cubicBezTo>
                <a:lnTo>
                  <a:pt x="6365992" y="3211042"/>
                </a:lnTo>
                <a:lnTo>
                  <a:pt x="6356563" y="3208771"/>
                </a:lnTo>
                <a:cubicBezTo>
                  <a:pt x="6352414" y="3209772"/>
                  <a:pt x="6348265" y="3211766"/>
                  <a:pt x="6344116" y="3211766"/>
                </a:cubicBezTo>
                <a:cubicBezTo>
                  <a:pt x="6344116" y="3195791"/>
                  <a:pt x="6369009" y="3203780"/>
                  <a:pt x="6369009" y="3179819"/>
                </a:cubicBezTo>
                <a:cubicBezTo>
                  <a:pt x="6369009" y="3171832"/>
                  <a:pt x="6352414" y="3171832"/>
                  <a:pt x="6360710" y="3155857"/>
                </a:cubicBezTo>
                <a:close/>
                <a:moveTo>
                  <a:pt x="6224071" y="3152760"/>
                </a:moveTo>
                <a:cubicBezTo>
                  <a:pt x="6231816" y="3144240"/>
                  <a:pt x="6231816" y="3178319"/>
                  <a:pt x="6239560" y="3186837"/>
                </a:cubicBezTo>
                <a:cubicBezTo>
                  <a:pt x="6231816" y="3186837"/>
                  <a:pt x="6231816" y="3186837"/>
                  <a:pt x="6224071" y="3186837"/>
                </a:cubicBezTo>
                <a:cubicBezTo>
                  <a:pt x="6224071" y="3178319"/>
                  <a:pt x="6216326" y="3178319"/>
                  <a:pt x="6208581" y="3169798"/>
                </a:cubicBezTo>
                <a:cubicBezTo>
                  <a:pt x="6231816" y="3186837"/>
                  <a:pt x="6224071" y="3169798"/>
                  <a:pt x="6224071" y="3152760"/>
                </a:cubicBezTo>
                <a:close/>
                <a:moveTo>
                  <a:pt x="6626800" y="3144886"/>
                </a:moveTo>
                <a:cubicBezTo>
                  <a:pt x="6576459" y="3186837"/>
                  <a:pt x="6593239" y="3136494"/>
                  <a:pt x="6626800" y="3144886"/>
                </a:cubicBezTo>
                <a:close/>
                <a:moveTo>
                  <a:pt x="6409945" y="3144242"/>
                </a:moveTo>
                <a:cubicBezTo>
                  <a:pt x="6417690" y="3152763"/>
                  <a:pt x="6425434" y="3169801"/>
                  <a:pt x="6440924" y="3144242"/>
                </a:cubicBezTo>
                <a:cubicBezTo>
                  <a:pt x="6440924" y="3161281"/>
                  <a:pt x="6433179" y="3161281"/>
                  <a:pt x="6440924" y="3178322"/>
                </a:cubicBezTo>
                <a:cubicBezTo>
                  <a:pt x="6425434" y="3169801"/>
                  <a:pt x="6417690" y="3186839"/>
                  <a:pt x="6409945" y="3186839"/>
                </a:cubicBezTo>
                <a:cubicBezTo>
                  <a:pt x="6402200" y="3186839"/>
                  <a:pt x="6409945" y="3161281"/>
                  <a:pt x="6402200" y="3152763"/>
                </a:cubicBezTo>
                <a:cubicBezTo>
                  <a:pt x="6409945" y="3169801"/>
                  <a:pt x="6417690" y="3178322"/>
                  <a:pt x="6409945" y="3144242"/>
                </a:cubicBezTo>
                <a:close/>
                <a:moveTo>
                  <a:pt x="6239563" y="3144240"/>
                </a:moveTo>
                <a:cubicBezTo>
                  <a:pt x="6247307" y="3152469"/>
                  <a:pt x="6262797" y="3152469"/>
                  <a:pt x="6262797" y="3177155"/>
                </a:cubicBezTo>
                <a:cubicBezTo>
                  <a:pt x="6255053" y="3177155"/>
                  <a:pt x="6255053" y="3185386"/>
                  <a:pt x="6262797" y="3185386"/>
                </a:cubicBezTo>
                <a:cubicBezTo>
                  <a:pt x="6262797" y="3210071"/>
                  <a:pt x="6247307" y="3177155"/>
                  <a:pt x="6247307" y="3160697"/>
                </a:cubicBezTo>
                <a:cubicBezTo>
                  <a:pt x="6247307" y="3160697"/>
                  <a:pt x="6255053" y="3168928"/>
                  <a:pt x="6255053" y="3160697"/>
                </a:cubicBezTo>
                <a:cubicBezTo>
                  <a:pt x="6255053" y="3152469"/>
                  <a:pt x="6247307" y="3160697"/>
                  <a:pt x="6239563" y="3144240"/>
                </a:cubicBezTo>
                <a:close/>
                <a:moveTo>
                  <a:pt x="6790483" y="3132473"/>
                </a:moveTo>
                <a:lnTo>
                  <a:pt x="6753178" y="3151421"/>
                </a:lnTo>
                <a:cubicBezTo>
                  <a:pt x="6738050" y="3158763"/>
                  <a:pt x="6723931" y="3162956"/>
                  <a:pt x="6715864" y="3154568"/>
                </a:cubicBezTo>
                <a:cubicBezTo>
                  <a:pt x="6723931" y="3150372"/>
                  <a:pt x="6746119" y="3141981"/>
                  <a:pt x="6767294" y="3135690"/>
                </a:cubicBezTo>
                <a:close/>
                <a:moveTo>
                  <a:pt x="6796541" y="3129396"/>
                </a:moveTo>
                <a:cubicBezTo>
                  <a:pt x="6804608" y="3129396"/>
                  <a:pt x="6804608" y="3129396"/>
                  <a:pt x="6812675" y="3129396"/>
                </a:cubicBezTo>
                <a:lnTo>
                  <a:pt x="6790483" y="3132473"/>
                </a:lnTo>
                <a:close/>
                <a:moveTo>
                  <a:pt x="6328073" y="3128750"/>
                </a:moveTo>
                <a:cubicBezTo>
                  <a:pt x="6336371" y="3137048"/>
                  <a:pt x="6328073" y="3145347"/>
                  <a:pt x="6336371" y="3161944"/>
                </a:cubicBezTo>
                <a:cubicBezTo>
                  <a:pt x="6319774" y="3145347"/>
                  <a:pt x="6294879" y="3186837"/>
                  <a:pt x="6278284" y="3153645"/>
                </a:cubicBezTo>
                <a:cubicBezTo>
                  <a:pt x="6286583" y="3161944"/>
                  <a:pt x="6294879" y="3161944"/>
                  <a:pt x="6294879" y="3137048"/>
                </a:cubicBezTo>
                <a:cubicBezTo>
                  <a:pt x="6303177" y="3137048"/>
                  <a:pt x="6303177" y="3145347"/>
                  <a:pt x="6311475" y="3153645"/>
                </a:cubicBezTo>
                <a:cubicBezTo>
                  <a:pt x="6319774" y="3153645"/>
                  <a:pt x="6311475" y="3128750"/>
                  <a:pt x="6319774" y="3153645"/>
                </a:cubicBezTo>
                <a:cubicBezTo>
                  <a:pt x="6336371" y="3145347"/>
                  <a:pt x="6311475" y="3128750"/>
                  <a:pt x="6328073" y="3128750"/>
                </a:cubicBezTo>
                <a:close/>
                <a:moveTo>
                  <a:pt x="6030728" y="3128750"/>
                </a:moveTo>
                <a:cubicBezTo>
                  <a:pt x="6046770" y="3136753"/>
                  <a:pt x="6038750" y="3152760"/>
                  <a:pt x="6054791" y="3128750"/>
                </a:cubicBezTo>
                <a:cubicBezTo>
                  <a:pt x="6062814" y="3152760"/>
                  <a:pt x="6062814" y="3152760"/>
                  <a:pt x="6062814" y="3168766"/>
                </a:cubicBezTo>
                <a:cubicBezTo>
                  <a:pt x="6070834" y="3152760"/>
                  <a:pt x="6102921" y="3160763"/>
                  <a:pt x="6094900" y="3136753"/>
                </a:cubicBezTo>
                <a:cubicBezTo>
                  <a:pt x="6102921" y="3144757"/>
                  <a:pt x="6110941" y="3144757"/>
                  <a:pt x="6110941" y="3144757"/>
                </a:cubicBezTo>
                <a:cubicBezTo>
                  <a:pt x="6110941" y="3184770"/>
                  <a:pt x="6126985" y="3192774"/>
                  <a:pt x="6135008" y="3216785"/>
                </a:cubicBezTo>
                <a:cubicBezTo>
                  <a:pt x="6126985" y="3216785"/>
                  <a:pt x="6110941" y="3200777"/>
                  <a:pt x="6118964" y="3224788"/>
                </a:cubicBezTo>
                <a:cubicBezTo>
                  <a:pt x="6118964" y="3232791"/>
                  <a:pt x="6110941" y="3216785"/>
                  <a:pt x="6094900" y="3224788"/>
                </a:cubicBezTo>
                <a:cubicBezTo>
                  <a:pt x="6090890" y="3216785"/>
                  <a:pt x="6096906" y="3216785"/>
                  <a:pt x="6101919" y="3214784"/>
                </a:cubicBezTo>
                <a:lnTo>
                  <a:pt x="6102252" y="3207447"/>
                </a:lnTo>
                <a:lnTo>
                  <a:pt x="6102921" y="3208781"/>
                </a:lnTo>
                <a:lnTo>
                  <a:pt x="6103923" y="3193775"/>
                </a:lnTo>
                <a:lnTo>
                  <a:pt x="6110941" y="3200777"/>
                </a:lnTo>
                <a:cubicBezTo>
                  <a:pt x="6110941" y="3192774"/>
                  <a:pt x="6110941" y="3192774"/>
                  <a:pt x="6110941" y="3184770"/>
                </a:cubicBezTo>
                <a:cubicBezTo>
                  <a:pt x="6106931" y="3188774"/>
                  <a:pt x="6104925" y="3190774"/>
                  <a:pt x="6103923" y="3193775"/>
                </a:cubicBezTo>
                <a:lnTo>
                  <a:pt x="6102921" y="3192774"/>
                </a:lnTo>
                <a:lnTo>
                  <a:pt x="6102252" y="3207447"/>
                </a:lnTo>
                <a:lnTo>
                  <a:pt x="6086878" y="3176767"/>
                </a:lnTo>
                <a:cubicBezTo>
                  <a:pt x="6086878" y="3192774"/>
                  <a:pt x="6070834" y="3208781"/>
                  <a:pt x="6062814" y="3184770"/>
                </a:cubicBezTo>
                <a:cubicBezTo>
                  <a:pt x="6070834" y="3184770"/>
                  <a:pt x="6078857" y="3192774"/>
                  <a:pt x="6078857" y="3176767"/>
                </a:cubicBezTo>
                <a:cubicBezTo>
                  <a:pt x="6078857" y="3168766"/>
                  <a:pt x="6062814" y="3176767"/>
                  <a:pt x="6062814" y="3176767"/>
                </a:cubicBezTo>
                <a:lnTo>
                  <a:pt x="6062814" y="3184770"/>
                </a:lnTo>
                <a:lnTo>
                  <a:pt x="6062814" y="3192774"/>
                </a:lnTo>
                <a:cubicBezTo>
                  <a:pt x="6064819" y="3198777"/>
                  <a:pt x="6066825" y="3204780"/>
                  <a:pt x="6062814" y="3208781"/>
                </a:cubicBezTo>
                <a:cubicBezTo>
                  <a:pt x="6070834" y="3192774"/>
                  <a:pt x="6086878" y="3216785"/>
                  <a:pt x="6086878" y="3192774"/>
                </a:cubicBezTo>
                <a:cubicBezTo>
                  <a:pt x="6098911" y="3200777"/>
                  <a:pt x="6094900" y="3206780"/>
                  <a:pt x="6090888" y="3214784"/>
                </a:cubicBezTo>
                <a:lnTo>
                  <a:pt x="6094115" y="3242133"/>
                </a:lnTo>
                <a:lnTo>
                  <a:pt x="6094808" y="3242374"/>
                </a:lnTo>
                <a:lnTo>
                  <a:pt x="6094508" y="3242563"/>
                </a:lnTo>
                <a:lnTo>
                  <a:pt x="6094393" y="3243399"/>
                </a:lnTo>
                <a:lnTo>
                  <a:pt x="6094246" y="3243263"/>
                </a:lnTo>
                <a:lnTo>
                  <a:pt x="6094325" y="3243911"/>
                </a:lnTo>
                <a:lnTo>
                  <a:pt x="6094393" y="3243399"/>
                </a:lnTo>
                <a:lnTo>
                  <a:pt x="6117581" y="3265194"/>
                </a:lnTo>
                <a:cubicBezTo>
                  <a:pt x="6125970" y="3270337"/>
                  <a:pt x="6134360" y="3274451"/>
                  <a:pt x="6142752" y="3282679"/>
                </a:cubicBezTo>
                <a:cubicBezTo>
                  <a:pt x="6142752" y="3290909"/>
                  <a:pt x="6125970" y="3282679"/>
                  <a:pt x="6117581" y="3266222"/>
                </a:cubicBezTo>
                <a:cubicBezTo>
                  <a:pt x="6109189" y="3274451"/>
                  <a:pt x="6109189" y="3282679"/>
                  <a:pt x="6117581" y="3299137"/>
                </a:cubicBezTo>
                <a:cubicBezTo>
                  <a:pt x="6100799" y="3290909"/>
                  <a:pt x="6109189" y="3266222"/>
                  <a:pt x="6092410" y="3257994"/>
                </a:cubicBezTo>
                <a:lnTo>
                  <a:pt x="6093869" y="3247254"/>
                </a:lnTo>
                <a:lnTo>
                  <a:pt x="6078857" y="3224788"/>
                </a:lnTo>
                <a:cubicBezTo>
                  <a:pt x="6070834" y="3224788"/>
                  <a:pt x="6078857" y="3240792"/>
                  <a:pt x="6078857" y="3240792"/>
                </a:cubicBezTo>
                <a:cubicBezTo>
                  <a:pt x="6070834" y="3248795"/>
                  <a:pt x="6054791" y="3200777"/>
                  <a:pt x="6046770" y="3224788"/>
                </a:cubicBezTo>
                <a:cubicBezTo>
                  <a:pt x="6038750" y="3232791"/>
                  <a:pt x="6070834" y="3200777"/>
                  <a:pt x="6046770" y="3184770"/>
                </a:cubicBezTo>
                <a:cubicBezTo>
                  <a:pt x="6054791" y="3208781"/>
                  <a:pt x="6030728" y="3200777"/>
                  <a:pt x="6030728" y="3184770"/>
                </a:cubicBezTo>
                <a:cubicBezTo>
                  <a:pt x="6046770" y="3200777"/>
                  <a:pt x="6030728" y="3160763"/>
                  <a:pt x="6022707" y="3152760"/>
                </a:cubicBezTo>
                <a:cubicBezTo>
                  <a:pt x="6030728" y="3144757"/>
                  <a:pt x="6030728" y="3144757"/>
                  <a:pt x="6030728" y="3128750"/>
                </a:cubicBezTo>
                <a:close/>
                <a:moveTo>
                  <a:pt x="6342057" y="3128077"/>
                </a:moveTo>
                <a:cubicBezTo>
                  <a:pt x="6344599" y="3125847"/>
                  <a:pt x="6347987" y="3125847"/>
                  <a:pt x="6351861" y="3130043"/>
                </a:cubicBezTo>
                <a:cubicBezTo>
                  <a:pt x="6351861" y="3138432"/>
                  <a:pt x="6344116" y="3130043"/>
                  <a:pt x="6344116" y="3130043"/>
                </a:cubicBezTo>
                <a:cubicBezTo>
                  <a:pt x="6344116" y="3138432"/>
                  <a:pt x="6351861" y="3138432"/>
                  <a:pt x="6351861" y="3155214"/>
                </a:cubicBezTo>
                <a:cubicBezTo>
                  <a:pt x="6334434" y="3161505"/>
                  <a:pt x="6334434" y="3134760"/>
                  <a:pt x="6342057" y="3128077"/>
                </a:cubicBezTo>
                <a:close/>
                <a:moveTo>
                  <a:pt x="6182105" y="3120798"/>
                </a:moveTo>
                <a:lnTo>
                  <a:pt x="6187264" y="3133036"/>
                </a:lnTo>
                <a:lnTo>
                  <a:pt x="6181839" y="3125813"/>
                </a:lnTo>
                <a:close/>
                <a:moveTo>
                  <a:pt x="6141403" y="3119203"/>
                </a:moveTo>
                <a:lnTo>
                  <a:pt x="6142587" y="3120898"/>
                </a:lnTo>
                <a:lnTo>
                  <a:pt x="6141784" y="3120798"/>
                </a:lnTo>
                <a:close/>
                <a:moveTo>
                  <a:pt x="6082875" y="3107898"/>
                </a:moveTo>
                <a:lnTo>
                  <a:pt x="6085634" y="3121211"/>
                </a:lnTo>
                <a:cubicBezTo>
                  <a:pt x="6085634" y="3117134"/>
                  <a:pt x="6083616" y="3113058"/>
                  <a:pt x="6082608" y="3108982"/>
                </a:cubicBezTo>
                <a:close/>
                <a:moveTo>
                  <a:pt x="6240891" y="3105421"/>
                </a:moveTo>
                <a:cubicBezTo>
                  <a:pt x="6247789" y="3109701"/>
                  <a:pt x="6249242" y="3126816"/>
                  <a:pt x="6255050" y="3139264"/>
                </a:cubicBezTo>
                <a:cubicBezTo>
                  <a:pt x="6262794" y="3130965"/>
                  <a:pt x="6262794" y="3155857"/>
                  <a:pt x="6255050" y="3147559"/>
                </a:cubicBezTo>
                <a:cubicBezTo>
                  <a:pt x="6239560" y="3130965"/>
                  <a:pt x="6239560" y="3122667"/>
                  <a:pt x="6231816" y="3106069"/>
                </a:cubicBezTo>
                <a:cubicBezTo>
                  <a:pt x="6235688" y="3103995"/>
                  <a:pt x="6238592" y="3103995"/>
                  <a:pt x="6240891" y="3105421"/>
                </a:cubicBezTo>
                <a:close/>
                <a:moveTo>
                  <a:pt x="6374704" y="3096910"/>
                </a:moveTo>
                <a:lnTo>
                  <a:pt x="6375644" y="3128850"/>
                </a:lnTo>
                <a:cubicBezTo>
                  <a:pt x="6359515" y="3120798"/>
                  <a:pt x="6375644" y="3136902"/>
                  <a:pt x="6359515" y="3144955"/>
                </a:cubicBezTo>
                <a:cubicBezTo>
                  <a:pt x="6359515" y="3136902"/>
                  <a:pt x="6359515" y="3128850"/>
                  <a:pt x="6351451" y="3120798"/>
                </a:cubicBezTo>
                <a:cubicBezTo>
                  <a:pt x="6367580" y="3112746"/>
                  <a:pt x="6375644" y="3128850"/>
                  <a:pt x="6367580" y="3104693"/>
                </a:cubicBezTo>
                <a:cubicBezTo>
                  <a:pt x="6367580" y="3104693"/>
                  <a:pt x="6367580" y="3112746"/>
                  <a:pt x="6367580" y="3112746"/>
                </a:cubicBezTo>
                <a:cubicBezTo>
                  <a:pt x="6367580" y="3112746"/>
                  <a:pt x="6367580" y="3104693"/>
                  <a:pt x="6359515" y="3104693"/>
                </a:cubicBezTo>
                <a:cubicBezTo>
                  <a:pt x="6351451" y="3104693"/>
                  <a:pt x="6351451" y="3112746"/>
                  <a:pt x="6351451" y="3120798"/>
                </a:cubicBezTo>
                <a:cubicBezTo>
                  <a:pt x="6343389" y="3108721"/>
                  <a:pt x="6347421" y="3104693"/>
                  <a:pt x="6354475" y="3102681"/>
                </a:cubicBezTo>
                <a:close/>
                <a:moveTo>
                  <a:pt x="6214360" y="3096642"/>
                </a:moveTo>
                <a:cubicBezTo>
                  <a:pt x="6230488" y="3104693"/>
                  <a:pt x="6238553" y="3128850"/>
                  <a:pt x="6238553" y="3136902"/>
                </a:cubicBezTo>
                <a:cubicBezTo>
                  <a:pt x="6214360" y="3128850"/>
                  <a:pt x="6214360" y="3144955"/>
                  <a:pt x="6198231" y="3153006"/>
                </a:cubicBezTo>
                <a:cubicBezTo>
                  <a:pt x="6194201" y="3153006"/>
                  <a:pt x="6192185" y="3146967"/>
                  <a:pt x="6190170" y="3139922"/>
                </a:cubicBezTo>
                <a:lnTo>
                  <a:pt x="6187264" y="3133036"/>
                </a:lnTo>
                <a:lnTo>
                  <a:pt x="6190170" y="3136902"/>
                </a:lnTo>
                <a:cubicBezTo>
                  <a:pt x="6196216" y="3124823"/>
                  <a:pt x="6211337" y="3130863"/>
                  <a:pt x="6215116" y="3117652"/>
                </a:cubicBezTo>
                <a:lnTo>
                  <a:pt x="6214781" y="3108350"/>
                </a:lnTo>
                <a:lnTo>
                  <a:pt x="6214865" y="3108217"/>
                </a:lnTo>
                <a:lnTo>
                  <a:pt x="6214769" y="3107998"/>
                </a:lnTo>
                <a:close/>
                <a:moveTo>
                  <a:pt x="6374649" y="3095068"/>
                </a:moveTo>
                <a:lnTo>
                  <a:pt x="6375644" y="3096642"/>
                </a:lnTo>
                <a:lnTo>
                  <a:pt x="6374704" y="3096910"/>
                </a:lnTo>
                <a:close/>
                <a:moveTo>
                  <a:pt x="6131577" y="3094755"/>
                </a:moveTo>
                <a:cubicBezTo>
                  <a:pt x="6133467" y="3095384"/>
                  <a:pt x="6135231" y="3097146"/>
                  <a:pt x="6136742" y="3099662"/>
                </a:cubicBezTo>
                <a:lnTo>
                  <a:pt x="6141403" y="3119203"/>
                </a:lnTo>
                <a:lnTo>
                  <a:pt x="6125655" y="3096642"/>
                </a:lnTo>
                <a:cubicBezTo>
                  <a:pt x="6127671" y="3094629"/>
                  <a:pt x="6129687" y="3094126"/>
                  <a:pt x="6131577" y="3094755"/>
                </a:cubicBezTo>
                <a:close/>
                <a:moveTo>
                  <a:pt x="6079045" y="3089407"/>
                </a:moveTo>
                <a:lnTo>
                  <a:pt x="6090676" y="3095734"/>
                </a:lnTo>
                <a:cubicBezTo>
                  <a:pt x="6093701" y="3096753"/>
                  <a:pt x="6093701" y="3096753"/>
                  <a:pt x="6085634" y="3096753"/>
                </a:cubicBezTo>
                <a:lnTo>
                  <a:pt x="6082875" y="3107898"/>
                </a:lnTo>
                <a:close/>
                <a:moveTo>
                  <a:pt x="6078653" y="3087504"/>
                </a:moveTo>
                <a:lnTo>
                  <a:pt x="6079045" y="3089407"/>
                </a:lnTo>
                <a:lnTo>
                  <a:pt x="6077565" y="3088601"/>
                </a:lnTo>
                <a:close/>
                <a:moveTo>
                  <a:pt x="6428062" y="3082999"/>
                </a:moveTo>
                <a:lnTo>
                  <a:pt x="6436082" y="3085187"/>
                </a:lnTo>
                <a:lnTo>
                  <a:pt x="6438711" y="3083611"/>
                </a:lnTo>
                <a:lnTo>
                  <a:pt x="6441197" y="3083859"/>
                </a:lnTo>
                <a:lnTo>
                  <a:pt x="6444795" y="3104547"/>
                </a:lnTo>
                <a:cubicBezTo>
                  <a:pt x="6444795" y="3109390"/>
                  <a:pt x="6444795" y="3113260"/>
                  <a:pt x="6448669" y="3121005"/>
                </a:cubicBezTo>
                <a:cubicBezTo>
                  <a:pt x="6440924" y="3113260"/>
                  <a:pt x="6437050" y="3101644"/>
                  <a:pt x="6433179" y="3090995"/>
                </a:cubicBezTo>
                <a:close/>
                <a:moveTo>
                  <a:pt x="6425434" y="3082281"/>
                </a:moveTo>
                <a:lnTo>
                  <a:pt x="6427752" y="3082514"/>
                </a:lnTo>
                <a:lnTo>
                  <a:pt x="6428062" y="3082999"/>
                </a:lnTo>
                <a:close/>
                <a:moveTo>
                  <a:pt x="6022709" y="3082281"/>
                </a:moveTo>
                <a:cubicBezTo>
                  <a:pt x="6022709" y="3082281"/>
                  <a:pt x="6022709" y="3090027"/>
                  <a:pt x="6030454" y="3097771"/>
                </a:cubicBezTo>
                <a:cubicBezTo>
                  <a:pt x="6030454" y="3090027"/>
                  <a:pt x="6030454" y="3090027"/>
                  <a:pt x="6030454" y="3082281"/>
                </a:cubicBezTo>
                <a:cubicBezTo>
                  <a:pt x="6030454" y="3082281"/>
                  <a:pt x="6038199" y="3090027"/>
                  <a:pt x="6038199" y="3105516"/>
                </a:cubicBezTo>
                <a:cubicBezTo>
                  <a:pt x="6038199" y="3105516"/>
                  <a:pt x="6038199" y="3105516"/>
                  <a:pt x="6038199" y="3113260"/>
                </a:cubicBezTo>
                <a:cubicBezTo>
                  <a:pt x="6038199" y="3121005"/>
                  <a:pt x="6030454" y="3113260"/>
                  <a:pt x="6030454" y="3105516"/>
                </a:cubicBezTo>
                <a:cubicBezTo>
                  <a:pt x="6030454" y="3105516"/>
                  <a:pt x="6022709" y="3105516"/>
                  <a:pt x="6022709" y="3113260"/>
                </a:cubicBezTo>
                <a:cubicBezTo>
                  <a:pt x="6014965" y="3097771"/>
                  <a:pt x="6030454" y="3097771"/>
                  <a:pt x="6022709" y="3082281"/>
                </a:cubicBezTo>
                <a:close/>
                <a:moveTo>
                  <a:pt x="6286241" y="3081930"/>
                </a:moveTo>
                <a:lnTo>
                  <a:pt x="6311131" y="3112746"/>
                </a:lnTo>
                <a:cubicBezTo>
                  <a:pt x="6311131" y="3136902"/>
                  <a:pt x="6295003" y="3096642"/>
                  <a:pt x="6278874" y="3096642"/>
                </a:cubicBezTo>
                <a:close/>
                <a:moveTo>
                  <a:pt x="6285636" y="3079496"/>
                </a:moveTo>
                <a:lnTo>
                  <a:pt x="6286939" y="3080537"/>
                </a:lnTo>
                <a:lnTo>
                  <a:pt x="6286241" y="3081930"/>
                </a:lnTo>
                <a:lnTo>
                  <a:pt x="6285931" y="3081544"/>
                </a:lnTo>
                <a:close/>
                <a:moveTo>
                  <a:pt x="6522245" y="3074537"/>
                </a:moveTo>
                <a:cubicBezTo>
                  <a:pt x="6529990" y="3082281"/>
                  <a:pt x="6553224" y="3090027"/>
                  <a:pt x="6537735" y="3074537"/>
                </a:cubicBezTo>
                <a:cubicBezTo>
                  <a:pt x="6545480" y="3074537"/>
                  <a:pt x="6545480" y="3082281"/>
                  <a:pt x="6553224" y="3090027"/>
                </a:cubicBezTo>
                <a:cubicBezTo>
                  <a:pt x="6522245" y="3090027"/>
                  <a:pt x="6514501" y="3074537"/>
                  <a:pt x="6514501" y="3113260"/>
                </a:cubicBezTo>
                <a:cubicBezTo>
                  <a:pt x="6522245" y="3121005"/>
                  <a:pt x="6499011" y="3105516"/>
                  <a:pt x="6491266" y="3082281"/>
                </a:cubicBezTo>
                <a:cubicBezTo>
                  <a:pt x="6499011" y="3082281"/>
                  <a:pt x="6499011" y="3090027"/>
                  <a:pt x="6499011" y="3090027"/>
                </a:cubicBezTo>
                <a:cubicBezTo>
                  <a:pt x="6506756" y="3074537"/>
                  <a:pt x="6506756" y="3082281"/>
                  <a:pt x="6522245" y="3074537"/>
                </a:cubicBezTo>
                <a:close/>
                <a:moveTo>
                  <a:pt x="6061141" y="3064433"/>
                </a:moveTo>
                <a:cubicBezTo>
                  <a:pt x="6077269" y="3096642"/>
                  <a:pt x="6061141" y="3161058"/>
                  <a:pt x="6061141" y="3064433"/>
                </a:cubicBezTo>
                <a:close/>
                <a:moveTo>
                  <a:pt x="6998549" y="3059047"/>
                </a:moveTo>
                <a:cubicBezTo>
                  <a:pt x="6981770" y="3082281"/>
                  <a:pt x="6973378" y="3074537"/>
                  <a:pt x="6948207" y="3082281"/>
                </a:cubicBezTo>
                <a:cubicBezTo>
                  <a:pt x="6956598" y="3066792"/>
                  <a:pt x="6990160" y="3066792"/>
                  <a:pt x="6998549" y="3059047"/>
                </a:cubicBezTo>
                <a:close/>
                <a:moveTo>
                  <a:pt x="6433179" y="3059047"/>
                </a:moveTo>
                <a:cubicBezTo>
                  <a:pt x="6433179" y="3082281"/>
                  <a:pt x="6456413" y="3074537"/>
                  <a:pt x="6464159" y="3097771"/>
                </a:cubicBezTo>
                <a:cubicBezTo>
                  <a:pt x="6460285" y="3097771"/>
                  <a:pt x="6452540" y="3090027"/>
                  <a:pt x="6444795" y="3084219"/>
                </a:cubicBezTo>
                <a:lnTo>
                  <a:pt x="6441197" y="3083859"/>
                </a:lnTo>
                <a:lnTo>
                  <a:pt x="6440924" y="3082281"/>
                </a:lnTo>
                <a:lnTo>
                  <a:pt x="6438711" y="3083611"/>
                </a:lnTo>
                <a:lnTo>
                  <a:pt x="6427752" y="3082514"/>
                </a:lnTo>
                <a:lnTo>
                  <a:pt x="6417690" y="3066792"/>
                </a:lnTo>
                <a:cubicBezTo>
                  <a:pt x="6417690" y="3059047"/>
                  <a:pt x="6433179" y="3059047"/>
                  <a:pt x="6433179" y="3059047"/>
                </a:cubicBezTo>
                <a:close/>
                <a:moveTo>
                  <a:pt x="6109837" y="3055990"/>
                </a:moveTo>
                <a:cubicBezTo>
                  <a:pt x="6109837" y="3096753"/>
                  <a:pt x="6125970" y="3088601"/>
                  <a:pt x="6117903" y="3104905"/>
                </a:cubicBezTo>
                <a:cubicBezTo>
                  <a:pt x="6125970" y="3121211"/>
                  <a:pt x="6142106" y="3121211"/>
                  <a:pt x="6125970" y="3129363"/>
                </a:cubicBezTo>
                <a:cubicBezTo>
                  <a:pt x="6134039" y="3137516"/>
                  <a:pt x="6142106" y="3161974"/>
                  <a:pt x="6158242" y="3145669"/>
                </a:cubicBezTo>
                <a:cubicBezTo>
                  <a:pt x="6158242" y="3161974"/>
                  <a:pt x="6142106" y="3170126"/>
                  <a:pt x="6142106" y="3161974"/>
                </a:cubicBezTo>
                <a:cubicBezTo>
                  <a:pt x="6142106" y="3178278"/>
                  <a:pt x="6150173" y="3161974"/>
                  <a:pt x="6150173" y="3178278"/>
                </a:cubicBezTo>
                <a:cubicBezTo>
                  <a:pt x="6142106" y="3186430"/>
                  <a:pt x="6142106" y="3170126"/>
                  <a:pt x="6142106" y="3194582"/>
                </a:cubicBezTo>
                <a:cubicBezTo>
                  <a:pt x="6134039" y="3186430"/>
                  <a:pt x="6125970" y="3178278"/>
                  <a:pt x="6117903" y="3153822"/>
                </a:cubicBezTo>
                <a:cubicBezTo>
                  <a:pt x="6125970" y="3153822"/>
                  <a:pt x="6125970" y="3153822"/>
                  <a:pt x="6134039" y="3153822"/>
                </a:cubicBezTo>
                <a:cubicBezTo>
                  <a:pt x="6125970" y="3137516"/>
                  <a:pt x="6117903" y="3137516"/>
                  <a:pt x="6101767" y="3129363"/>
                </a:cubicBezTo>
                <a:cubicBezTo>
                  <a:pt x="6101767" y="3121211"/>
                  <a:pt x="6101767" y="3121211"/>
                  <a:pt x="6117903" y="3113058"/>
                </a:cubicBezTo>
                <a:cubicBezTo>
                  <a:pt x="6093701" y="3113058"/>
                  <a:pt x="6093701" y="3088601"/>
                  <a:pt x="6093701" y="3072297"/>
                </a:cubicBezTo>
                <a:cubicBezTo>
                  <a:pt x="6101767" y="3072297"/>
                  <a:pt x="6101767" y="3064145"/>
                  <a:pt x="6109837" y="3055990"/>
                </a:cubicBezTo>
                <a:close/>
                <a:moveTo>
                  <a:pt x="6305392" y="3051302"/>
                </a:moveTo>
                <a:cubicBezTo>
                  <a:pt x="6305392" y="3066792"/>
                  <a:pt x="6313136" y="3082281"/>
                  <a:pt x="6313136" y="3097771"/>
                </a:cubicBezTo>
                <a:cubicBezTo>
                  <a:pt x="6305392" y="3113260"/>
                  <a:pt x="6305392" y="3074537"/>
                  <a:pt x="6297647" y="3082281"/>
                </a:cubicBezTo>
                <a:cubicBezTo>
                  <a:pt x="6313136" y="3082281"/>
                  <a:pt x="6297647" y="3066792"/>
                  <a:pt x="6305392" y="3051302"/>
                </a:cubicBezTo>
                <a:close/>
                <a:moveTo>
                  <a:pt x="6496609" y="3040280"/>
                </a:moveTo>
                <a:cubicBezTo>
                  <a:pt x="6512737" y="3040280"/>
                  <a:pt x="6488544" y="3088589"/>
                  <a:pt x="6480480" y="3064433"/>
                </a:cubicBezTo>
                <a:cubicBezTo>
                  <a:pt x="6472416" y="3072486"/>
                  <a:pt x="6488544" y="3080537"/>
                  <a:pt x="6488544" y="3096642"/>
                </a:cubicBezTo>
                <a:cubicBezTo>
                  <a:pt x="6488544" y="3096642"/>
                  <a:pt x="6480480" y="3088589"/>
                  <a:pt x="6480480" y="3088589"/>
                </a:cubicBezTo>
                <a:cubicBezTo>
                  <a:pt x="6480480" y="3096642"/>
                  <a:pt x="6488544" y="3096642"/>
                  <a:pt x="6488544" y="3112746"/>
                </a:cubicBezTo>
                <a:cubicBezTo>
                  <a:pt x="6488544" y="3120798"/>
                  <a:pt x="6488544" y="3112746"/>
                  <a:pt x="6480480" y="3104693"/>
                </a:cubicBezTo>
                <a:cubicBezTo>
                  <a:pt x="6480480" y="3104693"/>
                  <a:pt x="6480480" y="3112746"/>
                  <a:pt x="6480480" y="3112746"/>
                </a:cubicBezTo>
                <a:cubicBezTo>
                  <a:pt x="6464351" y="3104693"/>
                  <a:pt x="6480480" y="3072486"/>
                  <a:pt x="6456287" y="3072486"/>
                </a:cubicBezTo>
                <a:cubicBezTo>
                  <a:pt x="6464351" y="3072486"/>
                  <a:pt x="6472416" y="3072486"/>
                  <a:pt x="6480480" y="3048331"/>
                </a:cubicBezTo>
                <a:cubicBezTo>
                  <a:pt x="6488544" y="3064433"/>
                  <a:pt x="6504673" y="3048331"/>
                  <a:pt x="6496609" y="3040280"/>
                </a:cubicBezTo>
                <a:close/>
                <a:moveTo>
                  <a:pt x="6787116" y="3039686"/>
                </a:moveTo>
                <a:cubicBezTo>
                  <a:pt x="6795637" y="3039686"/>
                  <a:pt x="6804157" y="3048400"/>
                  <a:pt x="6804157" y="3039686"/>
                </a:cubicBezTo>
                <a:cubicBezTo>
                  <a:pt x="6804157" y="3039686"/>
                  <a:pt x="6812675" y="3057113"/>
                  <a:pt x="6812675" y="3065826"/>
                </a:cubicBezTo>
                <a:cubicBezTo>
                  <a:pt x="6804157" y="3057113"/>
                  <a:pt x="6804157" y="3057113"/>
                  <a:pt x="6795637" y="3048400"/>
                </a:cubicBezTo>
                <a:cubicBezTo>
                  <a:pt x="6795637" y="3057113"/>
                  <a:pt x="6804157" y="3074539"/>
                  <a:pt x="6787116" y="3074539"/>
                </a:cubicBezTo>
                <a:cubicBezTo>
                  <a:pt x="6770077" y="3039686"/>
                  <a:pt x="6795637" y="3065826"/>
                  <a:pt x="6787116" y="3039686"/>
                </a:cubicBezTo>
                <a:close/>
                <a:moveTo>
                  <a:pt x="6537735" y="3039686"/>
                </a:moveTo>
                <a:cubicBezTo>
                  <a:pt x="6562131" y="3072880"/>
                  <a:pt x="6594658" y="3064582"/>
                  <a:pt x="6610923" y="3047985"/>
                </a:cubicBezTo>
                <a:cubicBezTo>
                  <a:pt x="6610923" y="3064582"/>
                  <a:pt x="6610923" y="3056284"/>
                  <a:pt x="6619056" y="3081179"/>
                </a:cubicBezTo>
                <a:cubicBezTo>
                  <a:pt x="6602791" y="3064582"/>
                  <a:pt x="6578395" y="3064582"/>
                  <a:pt x="6562131" y="3072880"/>
                </a:cubicBezTo>
                <a:cubicBezTo>
                  <a:pt x="6553998" y="3081179"/>
                  <a:pt x="6570262" y="3081179"/>
                  <a:pt x="6562131" y="3097774"/>
                </a:cubicBezTo>
                <a:cubicBezTo>
                  <a:pt x="6553998" y="3089475"/>
                  <a:pt x="6537735" y="3039686"/>
                  <a:pt x="6537735" y="3039686"/>
                </a:cubicBezTo>
                <a:close/>
                <a:moveTo>
                  <a:pt x="6085634" y="3039686"/>
                </a:moveTo>
                <a:cubicBezTo>
                  <a:pt x="6085634" y="3047838"/>
                  <a:pt x="6093701" y="3055990"/>
                  <a:pt x="6093701" y="3072297"/>
                </a:cubicBezTo>
                <a:lnTo>
                  <a:pt x="6078653" y="3087504"/>
                </a:lnTo>
                <a:lnTo>
                  <a:pt x="6076557" y="3077393"/>
                </a:lnTo>
                <a:cubicBezTo>
                  <a:pt x="6079582" y="3064145"/>
                  <a:pt x="6085634" y="3051918"/>
                  <a:pt x="6085634" y="3039686"/>
                </a:cubicBezTo>
                <a:close/>
                <a:moveTo>
                  <a:pt x="6907881" y="3032227"/>
                </a:moveTo>
                <a:cubicBezTo>
                  <a:pt x="6915945" y="3040280"/>
                  <a:pt x="6915945" y="3048331"/>
                  <a:pt x="6915945" y="3048331"/>
                </a:cubicBezTo>
                <a:lnTo>
                  <a:pt x="6904376" y="3033476"/>
                </a:lnTo>
                <a:close/>
                <a:moveTo>
                  <a:pt x="6708122" y="3025651"/>
                </a:moveTo>
                <a:cubicBezTo>
                  <a:pt x="6708122" y="3046224"/>
                  <a:pt x="6699409" y="3046224"/>
                  <a:pt x="6692874" y="3039023"/>
                </a:cubicBezTo>
                <a:lnTo>
                  <a:pt x="6691949" y="3026361"/>
                </a:lnTo>
                <a:lnTo>
                  <a:pt x="6696143" y="3028737"/>
                </a:lnTo>
                <a:cubicBezTo>
                  <a:pt x="6699409" y="3027707"/>
                  <a:pt x="6703766" y="3025651"/>
                  <a:pt x="6708122" y="3025651"/>
                </a:cubicBezTo>
                <a:close/>
                <a:moveTo>
                  <a:pt x="6827677" y="3024531"/>
                </a:moveTo>
                <a:lnTo>
                  <a:pt x="6838329" y="3033232"/>
                </a:lnTo>
                <a:cubicBezTo>
                  <a:pt x="6841351" y="3036253"/>
                  <a:pt x="6843369" y="3040280"/>
                  <a:pt x="6843369" y="3048331"/>
                </a:cubicBezTo>
                <a:cubicBezTo>
                  <a:pt x="6855465" y="3048331"/>
                  <a:pt x="6881168" y="3021155"/>
                  <a:pt x="6900070" y="3027949"/>
                </a:cubicBezTo>
                <a:lnTo>
                  <a:pt x="6904376" y="3033476"/>
                </a:lnTo>
                <a:lnTo>
                  <a:pt x="6865544" y="3047324"/>
                </a:lnTo>
                <a:cubicBezTo>
                  <a:pt x="6851433" y="3050344"/>
                  <a:pt x="6839336" y="3052356"/>
                  <a:pt x="6835305" y="3056383"/>
                </a:cubicBezTo>
                <a:close/>
                <a:moveTo>
                  <a:pt x="6691764" y="3023802"/>
                </a:moveTo>
                <a:lnTo>
                  <a:pt x="6691949" y="3026361"/>
                </a:lnTo>
                <a:lnTo>
                  <a:pt x="6690696" y="3025651"/>
                </a:lnTo>
                <a:close/>
                <a:moveTo>
                  <a:pt x="6827355" y="3023185"/>
                </a:moveTo>
                <a:lnTo>
                  <a:pt x="6827677" y="3024531"/>
                </a:lnTo>
                <a:lnTo>
                  <a:pt x="6827240" y="3024175"/>
                </a:lnTo>
                <a:close/>
                <a:moveTo>
                  <a:pt x="6454113" y="3022343"/>
                </a:moveTo>
                <a:cubicBezTo>
                  <a:pt x="6455445" y="3020770"/>
                  <a:pt x="6458351" y="3021294"/>
                  <a:pt x="6464159" y="3025490"/>
                </a:cubicBezTo>
                <a:cubicBezTo>
                  <a:pt x="6456413" y="3033878"/>
                  <a:pt x="6456413" y="3042270"/>
                  <a:pt x="6456413" y="3059049"/>
                </a:cubicBezTo>
                <a:cubicBezTo>
                  <a:pt x="6448669" y="3059049"/>
                  <a:pt x="6440924" y="3050660"/>
                  <a:pt x="6425434" y="3042270"/>
                </a:cubicBezTo>
                <a:cubicBezTo>
                  <a:pt x="6440924" y="3050660"/>
                  <a:pt x="6448669" y="3008707"/>
                  <a:pt x="6448669" y="3050660"/>
                </a:cubicBezTo>
                <a:cubicBezTo>
                  <a:pt x="6460285" y="3050660"/>
                  <a:pt x="6450120" y="3027063"/>
                  <a:pt x="6454113" y="3022343"/>
                </a:cubicBezTo>
                <a:close/>
                <a:moveTo>
                  <a:pt x="6958103" y="3016452"/>
                </a:moveTo>
                <a:lnTo>
                  <a:pt x="6959548" y="3019187"/>
                </a:lnTo>
                <a:lnTo>
                  <a:pt x="6956213" y="3018065"/>
                </a:lnTo>
                <a:close/>
                <a:moveTo>
                  <a:pt x="6787060" y="3015472"/>
                </a:moveTo>
                <a:lnTo>
                  <a:pt x="6787374" y="3015669"/>
                </a:lnTo>
                <a:lnTo>
                  <a:pt x="6786919" y="3016123"/>
                </a:lnTo>
                <a:close/>
                <a:moveTo>
                  <a:pt x="6942777" y="3013550"/>
                </a:moveTo>
                <a:lnTo>
                  <a:pt x="6956213" y="3018065"/>
                </a:lnTo>
                <a:lnTo>
                  <a:pt x="6947885" y="3025166"/>
                </a:lnTo>
                <a:cubicBezTo>
                  <a:pt x="6945841" y="3026134"/>
                  <a:pt x="6945841" y="3028070"/>
                  <a:pt x="6949929" y="3039686"/>
                </a:cubicBezTo>
                <a:cubicBezTo>
                  <a:pt x="6941755" y="3031942"/>
                  <a:pt x="6925404" y="3039686"/>
                  <a:pt x="6917228" y="3031942"/>
                </a:cubicBezTo>
                <a:cubicBezTo>
                  <a:pt x="6925404" y="3024197"/>
                  <a:pt x="6933578" y="3016452"/>
                  <a:pt x="6942777" y="3013550"/>
                </a:cubicBezTo>
                <a:close/>
                <a:moveTo>
                  <a:pt x="6695597" y="3008293"/>
                </a:moveTo>
                <a:cubicBezTo>
                  <a:pt x="6696686" y="3009449"/>
                  <a:pt x="6697231" y="3011764"/>
                  <a:pt x="6697231" y="3014335"/>
                </a:cubicBezTo>
                <a:lnTo>
                  <a:pt x="6691764" y="3023802"/>
                </a:lnTo>
                <a:lnTo>
                  <a:pt x="6690696" y="3009193"/>
                </a:lnTo>
                <a:cubicBezTo>
                  <a:pt x="6692874" y="3007136"/>
                  <a:pt x="6694508" y="3007136"/>
                  <a:pt x="6695597" y="3008293"/>
                </a:cubicBezTo>
                <a:close/>
                <a:moveTo>
                  <a:pt x="6794983" y="3008071"/>
                </a:moveTo>
                <a:cubicBezTo>
                  <a:pt x="6797000" y="3016123"/>
                  <a:pt x="6796495" y="3019646"/>
                  <a:pt x="6794480" y="3020148"/>
                </a:cubicBezTo>
                <a:lnTo>
                  <a:pt x="6787374" y="3015669"/>
                </a:lnTo>
                <a:close/>
                <a:moveTo>
                  <a:pt x="6343241" y="3007367"/>
                </a:moveTo>
                <a:lnTo>
                  <a:pt x="6343389" y="3008071"/>
                </a:lnTo>
                <a:lnTo>
                  <a:pt x="6351451" y="3008071"/>
                </a:lnTo>
                <a:cubicBezTo>
                  <a:pt x="6343389" y="3040280"/>
                  <a:pt x="6359515" y="3048331"/>
                  <a:pt x="6367580" y="3080537"/>
                </a:cubicBezTo>
                <a:cubicBezTo>
                  <a:pt x="6367580" y="3080537"/>
                  <a:pt x="6367580" y="3072486"/>
                  <a:pt x="6367580" y="3072486"/>
                </a:cubicBezTo>
                <a:cubicBezTo>
                  <a:pt x="6375644" y="3076513"/>
                  <a:pt x="6375644" y="3084565"/>
                  <a:pt x="6374637" y="3094629"/>
                </a:cubicBezTo>
                <a:lnTo>
                  <a:pt x="6374649" y="3095068"/>
                </a:lnTo>
                <a:lnTo>
                  <a:pt x="6363547" y="3077517"/>
                </a:lnTo>
                <a:cubicBezTo>
                  <a:pt x="6359515" y="3070472"/>
                  <a:pt x="6355483" y="3064433"/>
                  <a:pt x="6351451" y="3064433"/>
                </a:cubicBezTo>
                <a:cubicBezTo>
                  <a:pt x="6343389" y="3072486"/>
                  <a:pt x="6351451" y="3080537"/>
                  <a:pt x="6359515" y="3088589"/>
                </a:cubicBezTo>
                <a:cubicBezTo>
                  <a:pt x="6351451" y="3080537"/>
                  <a:pt x="6327260" y="3096642"/>
                  <a:pt x="6343389" y="3104693"/>
                </a:cubicBezTo>
                <a:cubicBezTo>
                  <a:pt x="6343389" y="3120798"/>
                  <a:pt x="6327260" y="3096642"/>
                  <a:pt x="6327260" y="3088589"/>
                </a:cubicBezTo>
                <a:cubicBezTo>
                  <a:pt x="6319196" y="3096642"/>
                  <a:pt x="6327260" y="3112746"/>
                  <a:pt x="6335324" y="3112746"/>
                </a:cubicBezTo>
                <a:cubicBezTo>
                  <a:pt x="6319196" y="3136902"/>
                  <a:pt x="6311131" y="3080537"/>
                  <a:pt x="6311131" y="3064433"/>
                </a:cubicBezTo>
                <a:cubicBezTo>
                  <a:pt x="6327260" y="3088589"/>
                  <a:pt x="6327260" y="3072486"/>
                  <a:pt x="6335324" y="3088589"/>
                </a:cubicBezTo>
                <a:cubicBezTo>
                  <a:pt x="6343389" y="3080537"/>
                  <a:pt x="6343389" y="3064433"/>
                  <a:pt x="6343389" y="3048331"/>
                </a:cubicBezTo>
                <a:cubicBezTo>
                  <a:pt x="6335324" y="3072486"/>
                  <a:pt x="6335324" y="3048331"/>
                  <a:pt x="6335324" y="3032227"/>
                </a:cubicBezTo>
                <a:cubicBezTo>
                  <a:pt x="6339357" y="3028201"/>
                  <a:pt x="6339357" y="3020148"/>
                  <a:pt x="6340364" y="3014110"/>
                </a:cubicBezTo>
                <a:close/>
                <a:moveTo>
                  <a:pt x="6990805" y="3000963"/>
                </a:moveTo>
                <a:cubicBezTo>
                  <a:pt x="6990805" y="3008707"/>
                  <a:pt x="6974454" y="3024197"/>
                  <a:pt x="6990805" y="3024197"/>
                </a:cubicBezTo>
                <a:cubicBezTo>
                  <a:pt x="6990805" y="3031942"/>
                  <a:pt x="6974454" y="3031942"/>
                  <a:pt x="6966280" y="3031942"/>
                </a:cubicBezTo>
                <a:lnTo>
                  <a:pt x="6959548" y="3019187"/>
                </a:lnTo>
                <a:lnTo>
                  <a:pt x="6974454" y="3024197"/>
                </a:lnTo>
                <a:cubicBezTo>
                  <a:pt x="6982631" y="3024197"/>
                  <a:pt x="6974454" y="3000963"/>
                  <a:pt x="6990805" y="3000963"/>
                </a:cubicBezTo>
                <a:close/>
                <a:moveTo>
                  <a:pt x="7006777" y="2997696"/>
                </a:moveTo>
                <a:cubicBezTo>
                  <a:pt x="7008712" y="2997333"/>
                  <a:pt x="7012101" y="2997576"/>
                  <a:pt x="7015973" y="2998060"/>
                </a:cubicBezTo>
                <a:cubicBezTo>
                  <a:pt x="7023718" y="2999028"/>
                  <a:pt x="7033400" y="3000963"/>
                  <a:pt x="7037271" y="3000963"/>
                </a:cubicBezTo>
                <a:cubicBezTo>
                  <a:pt x="7037271" y="3016452"/>
                  <a:pt x="7021781" y="3008707"/>
                  <a:pt x="7014036" y="3016452"/>
                </a:cubicBezTo>
                <a:cubicBezTo>
                  <a:pt x="7014036" y="3008707"/>
                  <a:pt x="7014036" y="3000963"/>
                  <a:pt x="7006292" y="3000963"/>
                </a:cubicBezTo>
                <a:cubicBezTo>
                  <a:pt x="7004356" y="2999027"/>
                  <a:pt x="7004841" y="2998059"/>
                  <a:pt x="7006777" y="2997696"/>
                </a:cubicBezTo>
                <a:close/>
                <a:moveTo>
                  <a:pt x="6504673" y="2983915"/>
                </a:moveTo>
                <a:cubicBezTo>
                  <a:pt x="6504673" y="2983915"/>
                  <a:pt x="6504673" y="2987942"/>
                  <a:pt x="6505680" y="2990961"/>
                </a:cubicBezTo>
                <a:lnTo>
                  <a:pt x="6512735" y="2991967"/>
                </a:lnTo>
                <a:close/>
                <a:moveTo>
                  <a:pt x="6932717" y="2977729"/>
                </a:moveTo>
                <a:cubicBezTo>
                  <a:pt x="6948207" y="2985473"/>
                  <a:pt x="6940463" y="2977729"/>
                  <a:pt x="6955952" y="2993218"/>
                </a:cubicBezTo>
                <a:cubicBezTo>
                  <a:pt x="6955952" y="3008707"/>
                  <a:pt x="6932717" y="2993218"/>
                  <a:pt x="6932717" y="2977729"/>
                </a:cubicBezTo>
                <a:close/>
                <a:moveTo>
                  <a:pt x="6335324" y="2975862"/>
                </a:moveTo>
                <a:cubicBezTo>
                  <a:pt x="6351451" y="2991967"/>
                  <a:pt x="6367580" y="2975862"/>
                  <a:pt x="6383708" y="2983915"/>
                </a:cubicBezTo>
                <a:cubicBezTo>
                  <a:pt x="6375644" y="3000019"/>
                  <a:pt x="6391773" y="3016123"/>
                  <a:pt x="6399837" y="3016123"/>
                </a:cubicBezTo>
                <a:cubicBezTo>
                  <a:pt x="6399837" y="3040280"/>
                  <a:pt x="6399837" y="3056383"/>
                  <a:pt x="6415966" y="3064433"/>
                </a:cubicBezTo>
                <a:cubicBezTo>
                  <a:pt x="6415966" y="3080537"/>
                  <a:pt x="6391773" y="3064433"/>
                  <a:pt x="6399837" y="3056383"/>
                </a:cubicBezTo>
                <a:cubicBezTo>
                  <a:pt x="6391773" y="3056383"/>
                  <a:pt x="6391773" y="3056383"/>
                  <a:pt x="6391773" y="3064433"/>
                </a:cubicBezTo>
                <a:cubicBezTo>
                  <a:pt x="6407901" y="3080537"/>
                  <a:pt x="6407901" y="3088589"/>
                  <a:pt x="6424030" y="3080537"/>
                </a:cubicBezTo>
                <a:cubicBezTo>
                  <a:pt x="6415966" y="3104693"/>
                  <a:pt x="6432094" y="3096642"/>
                  <a:pt x="6432094" y="3120798"/>
                </a:cubicBezTo>
                <a:cubicBezTo>
                  <a:pt x="6424030" y="3104693"/>
                  <a:pt x="6424030" y="3128850"/>
                  <a:pt x="6407901" y="3104693"/>
                </a:cubicBezTo>
                <a:cubicBezTo>
                  <a:pt x="6407901" y="3120798"/>
                  <a:pt x="6399837" y="3128850"/>
                  <a:pt x="6399837" y="3144955"/>
                </a:cubicBezTo>
                <a:cubicBezTo>
                  <a:pt x="6391773" y="3136902"/>
                  <a:pt x="6399837" y="3088589"/>
                  <a:pt x="6407901" y="3088589"/>
                </a:cubicBezTo>
                <a:cubicBezTo>
                  <a:pt x="6391773" y="3080537"/>
                  <a:pt x="6399837" y="3128850"/>
                  <a:pt x="6383708" y="3136902"/>
                </a:cubicBezTo>
                <a:cubicBezTo>
                  <a:pt x="6375644" y="3136902"/>
                  <a:pt x="6383708" y="3096642"/>
                  <a:pt x="6391773" y="3112746"/>
                </a:cubicBezTo>
                <a:cubicBezTo>
                  <a:pt x="6383708" y="3080537"/>
                  <a:pt x="6375644" y="3056383"/>
                  <a:pt x="6367580" y="3040280"/>
                </a:cubicBezTo>
                <a:cubicBezTo>
                  <a:pt x="6383708" y="3040280"/>
                  <a:pt x="6383708" y="3040280"/>
                  <a:pt x="6391773" y="3048331"/>
                </a:cubicBezTo>
                <a:cubicBezTo>
                  <a:pt x="6391773" y="3040280"/>
                  <a:pt x="6399837" y="3032227"/>
                  <a:pt x="6399837" y="3024175"/>
                </a:cubicBezTo>
                <a:cubicBezTo>
                  <a:pt x="6391773" y="3024175"/>
                  <a:pt x="6383708" y="3024175"/>
                  <a:pt x="6383708" y="3032227"/>
                </a:cubicBezTo>
                <a:cubicBezTo>
                  <a:pt x="6367580" y="3024175"/>
                  <a:pt x="6383708" y="3008071"/>
                  <a:pt x="6375644" y="2991967"/>
                </a:cubicBezTo>
                <a:cubicBezTo>
                  <a:pt x="6375644" y="3008071"/>
                  <a:pt x="6359515" y="2991967"/>
                  <a:pt x="6367580" y="3008071"/>
                </a:cubicBezTo>
                <a:lnTo>
                  <a:pt x="6351451" y="3008071"/>
                </a:lnTo>
                <a:cubicBezTo>
                  <a:pt x="6347419" y="3006058"/>
                  <a:pt x="6344900" y="3006058"/>
                  <a:pt x="6343262" y="3007316"/>
                </a:cubicBezTo>
                <a:lnTo>
                  <a:pt x="6343241" y="3007367"/>
                </a:lnTo>
                <a:lnTo>
                  <a:pt x="6339357" y="2988947"/>
                </a:lnTo>
                <a:cubicBezTo>
                  <a:pt x="6339357" y="2983915"/>
                  <a:pt x="6339357" y="2979888"/>
                  <a:pt x="6335324" y="2975862"/>
                </a:cubicBezTo>
                <a:close/>
                <a:moveTo>
                  <a:pt x="7465559" y="2927387"/>
                </a:moveTo>
                <a:cubicBezTo>
                  <a:pt x="7482598" y="2942876"/>
                  <a:pt x="7448521" y="2942876"/>
                  <a:pt x="7440000" y="2942876"/>
                </a:cubicBezTo>
                <a:cubicBezTo>
                  <a:pt x="7440000" y="2919641"/>
                  <a:pt x="7474080" y="2942876"/>
                  <a:pt x="7465559" y="2927387"/>
                </a:cubicBezTo>
                <a:close/>
                <a:moveTo>
                  <a:pt x="7063088" y="2926457"/>
                </a:moveTo>
                <a:lnTo>
                  <a:pt x="7067545" y="2930655"/>
                </a:lnTo>
                <a:cubicBezTo>
                  <a:pt x="7068333" y="2931743"/>
                  <a:pt x="7067284" y="2931260"/>
                  <a:pt x="7063088" y="2927387"/>
                </a:cubicBezTo>
                <a:close/>
                <a:moveTo>
                  <a:pt x="7058106" y="2909961"/>
                </a:moveTo>
                <a:cubicBezTo>
                  <a:pt x="7060990" y="2909476"/>
                  <a:pt x="7063088" y="2909961"/>
                  <a:pt x="7063088" y="2911897"/>
                </a:cubicBezTo>
                <a:lnTo>
                  <a:pt x="7063088" y="2926457"/>
                </a:lnTo>
                <a:lnTo>
                  <a:pt x="7060990" y="2924483"/>
                </a:lnTo>
                <a:cubicBezTo>
                  <a:pt x="7054697" y="2919641"/>
                  <a:pt x="7046309" y="2915771"/>
                  <a:pt x="7046309" y="2927387"/>
                </a:cubicBezTo>
                <a:cubicBezTo>
                  <a:pt x="7033722" y="2921578"/>
                  <a:pt x="7049454" y="2911413"/>
                  <a:pt x="7058106" y="2909961"/>
                </a:cubicBezTo>
                <a:close/>
                <a:moveTo>
                  <a:pt x="7248003" y="2904370"/>
                </a:moveTo>
                <a:lnTo>
                  <a:pt x="7247006" y="2905669"/>
                </a:lnTo>
                <a:lnTo>
                  <a:pt x="7246394" y="2904604"/>
                </a:lnTo>
                <a:close/>
                <a:moveTo>
                  <a:pt x="7630985" y="2891568"/>
                </a:moveTo>
                <a:cubicBezTo>
                  <a:pt x="7634051" y="2892536"/>
                  <a:pt x="7638138" y="2896407"/>
                  <a:pt x="7642225" y="2896407"/>
                </a:cubicBezTo>
                <a:cubicBezTo>
                  <a:pt x="7699450" y="2880918"/>
                  <a:pt x="7634051" y="2911897"/>
                  <a:pt x="7625874" y="2904152"/>
                </a:cubicBezTo>
                <a:cubicBezTo>
                  <a:pt x="7625874" y="2892536"/>
                  <a:pt x="7627919" y="2890600"/>
                  <a:pt x="7630985" y="2891568"/>
                </a:cubicBezTo>
                <a:close/>
                <a:moveTo>
                  <a:pt x="7719901" y="2874626"/>
                </a:moveTo>
                <a:cubicBezTo>
                  <a:pt x="7724620" y="2875109"/>
                  <a:pt x="7728492" y="2877045"/>
                  <a:pt x="7730428" y="2880918"/>
                </a:cubicBezTo>
                <a:cubicBezTo>
                  <a:pt x="7714938" y="2880918"/>
                  <a:pt x="7707194" y="2888662"/>
                  <a:pt x="7683959" y="2896407"/>
                </a:cubicBezTo>
                <a:cubicBezTo>
                  <a:pt x="7683959" y="2888662"/>
                  <a:pt x="7693641" y="2880918"/>
                  <a:pt x="7704290" y="2877046"/>
                </a:cubicBezTo>
                <a:cubicBezTo>
                  <a:pt x="7709614" y="2875110"/>
                  <a:pt x="7715181" y="2874141"/>
                  <a:pt x="7719901" y="2874626"/>
                </a:cubicBezTo>
                <a:close/>
                <a:moveTo>
                  <a:pt x="7231017" y="2873344"/>
                </a:moveTo>
                <a:cubicBezTo>
                  <a:pt x="7235014" y="2877384"/>
                  <a:pt x="7235014" y="2881425"/>
                  <a:pt x="7236012" y="2886475"/>
                </a:cubicBezTo>
                <a:lnTo>
                  <a:pt x="7246394" y="2904604"/>
                </a:lnTo>
                <a:lnTo>
                  <a:pt x="7239010" y="2905669"/>
                </a:lnTo>
                <a:cubicBezTo>
                  <a:pt x="7191044" y="2913750"/>
                  <a:pt x="7151071" y="2962240"/>
                  <a:pt x="7103103" y="2929913"/>
                </a:cubicBezTo>
                <a:cubicBezTo>
                  <a:pt x="7111098" y="2937995"/>
                  <a:pt x="7135082" y="2929913"/>
                  <a:pt x="7119092" y="2929913"/>
                </a:cubicBezTo>
                <a:cubicBezTo>
                  <a:pt x="7119092" y="2929913"/>
                  <a:pt x="7143075" y="2921832"/>
                  <a:pt x="7143075" y="2921832"/>
                </a:cubicBezTo>
                <a:cubicBezTo>
                  <a:pt x="7167060" y="2915771"/>
                  <a:pt x="7204533" y="2923347"/>
                  <a:pt x="7221772" y="2903650"/>
                </a:cubicBezTo>
                <a:lnTo>
                  <a:pt x="7228399" y="2881920"/>
                </a:lnTo>
                <a:lnTo>
                  <a:pt x="7231017" y="2881425"/>
                </a:lnTo>
                <a:close/>
                <a:moveTo>
                  <a:pt x="6948207" y="2873173"/>
                </a:moveTo>
                <a:cubicBezTo>
                  <a:pt x="6963696" y="2873173"/>
                  <a:pt x="6955952" y="2888662"/>
                  <a:pt x="6963696" y="2904152"/>
                </a:cubicBezTo>
                <a:cubicBezTo>
                  <a:pt x="6948207" y="2904152"/>
                  <a:pt x="6948207" y="2888662"/>
                  <a:pt x="6948207" y="2873173"/>
                </a:cubicBezTo>
                <a:close/>
                <a:moveTo>
                  <a:pt x="7149571" y="2871368"/>
                </a:moveTo>
                <a:lnTo>
                  <a:pt x="7155196" y="2877626"/>
                </a:lnTo>
                <a:lnTo>
                  <a:pt x="7152035" y="2878120"/>
                </a:lnTo>
                <a:cubicBezTo>
                  <a:pt x="7150608" y="2877370"/>
                  <a:pt x="7149571" y="2875370"/>
                  <a:pt x="7149571" y="2871368"/>
                </a:cubicBezTo>
                <a:close/>
                <a:moveTo>
                  <a:pt x="7756276" y="2870270"/>
                </a:moveTo>
                <a:cubicBezTo>
                  <a:pt x="7763731" y="2869302"/>
                  <a:pt x="7772251" y="2869302"/>
                  <a:pt x="7780770" y="2873173"/>
                </a:cubicBezTo>
                <a:cubicBezTo>
                  <a:pt x="7772251" y="2880918"/>
                  <a:pt x="7763731" y="2873173"/>
                  <a:pt x="7746694" y="2888662"/>
                </a:cubicBezTo>
                <a:cubicBezTo>
                  <a:pt x="7746694" y="2880918"/>
                  <a:pt x="7738173" y="2873173"/>
                  <a:pt x="7738173" y="2873173"/>
                </a:cubicBezTo>
                <a:cubicBezTo>
                  <a:pt x="7742433" y="2873173"/>
                  <a:pt x="7748822" y="2871238"/>
                  <a:pt x="7756276" y="2870270"/>
                </a:cubicBezTo>
                <a:close/>
                <a:moveTo>
                  <a:pt x="7334945" y="2857181"/>
                </a:moveTo>
                <a:cubicBezTo>
                  <a:pt x="7342941" y="2857181"/>
                  <a:pt x="7342941" y="2873344"/>
                  <a:pt x="7342941" y="2857181"/>
                </a:cubicBezTo>
                <a:cubicBezTo>
                  <a:pt x="7350935" y="2857181"/>
                  <a:pt x="7350935" y="2881425"/>
                  <a:pt x="7350935" y="2889506"/>
                </a:cubicBezTo>
                <a:lnTo>
                  <a:pt x="7294972" y="2897588"/>
                </a:lnTo>
                <a:lnTo>
                  <a:pt x="7301967" y="2881425"/>
                </a:lnTo>
                <a:cubicBezTo>
                  <a:pt x="7302968" y="2877384"/>
                  <a:pt x="7302968" y="2877384"/>
                  <a:pt x="7302968" y="2889506"/>
                </a:cubicBezTo>
                <a:cubicBezTo>
                  <a:pt x="7310962" y="2889506"/>
                  <a:pt x="7310962" y="2881425"/>
                  <a:pt x="7302968" y="2873344"/>
                </a:cubicBezTo>
                <a:cubicBezTo>
                  <a:pt x="7310962" y="2881425"/>
                  <a:pt x="7326951" y="2865262"/>
                  <a:pt x="7326951" y="2881425"/>
                </a:cubicBezTo>
                <a:cubicBezTo>
                  <a:pt x="7342941" y="2881425"/>
                  <a:pt x="7334945" y="2865262"/>
                  <a:pt x="7334945" y="2857181"/>
                </a:cubicBezTo>
                <a:close/>
                <a:moveTo>
                  <a:pt x="7397405" y="2856769"/>
                </a:moveTo>
                <a:cubicBezTo>
                  <a:pt x="7401277" y="2857547"/>
                  <a:pt x="7405150" y="2861696"/>
                  <a:pt x="7409021" y="2872070"/>
                </a:cubicBezTo>
                <a:cubicBezTo>
                  <a:pt x="7393532" y="2863772"/>
                  <a:pt x="7385786" y="2880367"/>
                  <a:pt x="7362553" y="2888665"/>
                </a:cubicBezTo>
                <a:cubicBezTo>
                  <a:pt x="7362553" y="2872070"/>
                  <a:pt x="7362553" y="2872070"/>
                  <a:pt x="7362553" y="2863772"/>
                </a:cubicBezTo>
                <a:cubicBezTo>
                  <a:pt x="7374171" y="2882442"/>
                  <a:pt x="7385786" y="2854437"/>
                  <a:pt x="7397405" y="2856769"/>
                </a:cubicBezTo>
                <a:close/>
                <a:moveTo>
                  <a:pt x="7103103" y="2849939"/>
                </a:moveTo>
                <a:cubicBezTo>
                  <a:pt x="7110847" y="2865428"/>
                  <a:pt x="7118592" y="2896407"/>
                  <a:pt x="7126336" y="2904152"/>
                </a:cubicBezTo>
                <a:cubicBezTo>
                  <a:pt x="7126336" y="2919641"/>
                  <a:pt x="7118592" y="2904152"/>
                  <a:pt x="7118592" y="2911897"/>
                </a:cubicBezTo>
                <a:cubicBezTo>
                  <a:pt x="7110847" y="2919641"/>
                  <a:pt x="7118592" y="2896407"/>
                  <a:pt x="7110847" y="2888662"/>
                </a:cubicBezTo>
                <a:cubicBezTo>
                  <a:pt x="7103103" y="2888662"/>
                  <a:pt x="7110847" y="2896407"/>
                  <a:pt x="7110847" y="2896407"/>
                </a:cubicBezTo>
                <a:cubicBezTo>
                  <a:pt x="7103103" y="2911897"/>
                  <a:pt x="7103103" y="2865428"/>
                  <a:pt x="7103103" y="2849939"/>
                </a:cubicBezTo>
                <a:close/>
                <a:moveTo>
                  <a:pt x="6964021" y="2830578"/>
                </a:moveTo>
                <a:cubicBezTo>
                  <a:pt x="6980154" y="2838691"/>
                  <a:pt x="6988224" y="2854920"/>
                  <a:pt x="7004357" y="2871146"/>
                </a:cubicBezTo>
                <a:cubicBezTo>
                  <a:pt x="6996290" y="2879259"/>
                  <a:pt x="6996290" y="2879259"/>
                  <a:pt x="6996290" y="2887374"/>
                </a:cubicBezTo>
                <a:cubicBezTo>
                  <a:pt x="7012426" y="2895488"/>
                  <a:pt x="7020493" y="2879259"/>
                  <a:pt x="7036629" y="2879259"/>
                </a:cubicBezTo>
                <a:cubicBezTo>
                  <a:pt x="7028560" y="2895488"/>
                  <a:pt x="7036629" y="2903601"/>
                  <a:pt x="7036629" y="2919827"/>
                </a:cubicBezTo>
                <a:cubicBezTo>
                  <a:pt x="7028560" y="2919827"/>
                  <a:pt x="7028560" y="2919827"/>
                  <a:pt x="7028560" y="2927943"/>
                </a:cubicBezTo>
                <a:cubicBezTo>
                  <a:pt x="7028560" y="2927943"/>
                  <a:pt x="7020493" y="2919827"/>
                  <a:pt x="7020493" y="2919827"/>
                </a:cubicBezTo>
                <a:cubicBezTo>
                  <a:pt x="6996290" y="2927943"/>
                  <a:pt x="7012426" y="2944169"/>
                  <a:pt x="7012426" y="2960394"/>
                </a:cubicBezTo>
                <a:cubicBezTo>
                  <a:pt x="7028560" y="2968508"/>
                  <a:pt x="7036629" y="2960394"/>
                  <a:pt x="7036629" y="2936055"/>
                </a:cubicBezTo>
                <a:cubicBezTo>
                  <a:pt x="7052763" y="2936055"/>
                  <a:pt x="7036629" y="2952282"/>
                  <a:pt x="7044696" y="2960394"/>
                </a:cubicBezTo>
                <a:cubicBezTo>
                  <a:pt x="7004357" y="2984736"/>
                  <a:pt x="6996290" y="2968508"/>
                  <a:pt x="6972088" y="2992850"/>
                </a:cubicBezTo>
                <a:cubicBezTo>
                  <a:pt x="6964021" y="3000963"/>
                  <a:pt x="6964021" y="2976624"/>
                  <a:pt x="6955952" y="2984736"/>
                </a:cubicBezTo>
                <a:cubicBezTo>
                  <a:pt x="6955952" y="2968508"/>
                  <a:pt x="6972088" y="2992850"/>
                  <a:pt x="6972088" y="2968508"/>
                </a:cubicBezTo>
                <a:cubicBezTo>
                  <a:pt x="6980154" y="2960394"/>
                  <a:pt x="6980154" y="2968508"/>
                  <a:pt x="6988224" y="2976624"/>
                </a:cubicBezTo>
                <a:cubicBezTo>
                  <a:pt x="6996290" y="2960394"/>
                  <a:pt x="6996290" y="2960394"/>
                  <a:pt x="7004357" y="2968508"/>
                </a:cubicBezTo>
                <a:cubicBezTo>
                  <a:pt x="7012426" y="2944169"/>
                  <a:pt x="7004357" y="2927943"/>
                  <a:pt x="6988224" y="2911714"/>
                </a:cubicBezTo>
                <a:cubicBezTo>
                  <a:pt x="6980154" y="2911714"/>
                  <a:pt x="6980154" y="2919827"/>
                  <a:pt x="6980154" y="2927943"/>
                </a:cubicBezTo>
                <a:cubicBezTo>
                  <a:pt x="6988224" y="2944169"/>
                  <a:pt x="6996290" y="2936055"/>
                  <a:pt x="6996290" y="2952282"/>
                </a:cubicBezTo>
                <a:cubicBezTo>
                  <a:pt x="6996290" y="2952282"/>
                  <a:pt x="6988224" y="2936055"/>
                  <a:pt x="6988224" y="2952282"/>
                </a:cubicBezTo>
                <a:cubicBezTo>
                  <a:pt x="6988224" y="2952282"/>
                  <a:pt x="6980154" y="2944169"/>
                  <a:pt x="6980154" y="2936055"/>
                </a:cubicBezTo>
                <a:cubicBezTo>
                  <a:pt x="6972088" y="2936055"/>
                  <a:pt x="6988224" y="2960394"/>
                  <a:pt x="6972088" y="2960394"/>
                </a:cubicBezTo>
                <a:lnTo>
                  <a:pt x="6962843" y="2932506"/>
                </a:lnTo>
                <a:lnTo>
                  <a:pt x="6960794" y="2944813"/>
                </a:lnTo>
                <a:cubicBezTo>
                  <a:pt x="6959826" y="2949169"/>
                  <a:pt x="6959826" y="2953526"/>
                  <a:pt x="6963696" y="2962240"/>
                </a:cubicBezTo>
                <a:cubicBezTo>
                  <a:pt x="6955952" y="2953526"/>
                  <a:pt x="6955952" y="2944813"/>
                  <a:pt x="6948207" y="2936099"/>
                </a:cubicBezTo>
                <a:lnTo>
                  <a:pt x="6961548" y="2928596"/>
                </a:lnTo>
                <a:lnTo>
                  <a:pt x="6955952" y="2911714"/>
                </a:lnTo>
                <a:cubicBezTo>
                  <a:pt x="6980154" y="2936055"/>
                  <a:pt x="6964021" y="2903601"/>
                  <a:pt x="6980154" y="2911714"/>
                </a:cubicBezTo>
                <a:cubicBezTo>
                  <a:pt x="6972088" y="2895488"/>
                  <a:pt x="6964021" y="2879259"/>
                  <a:pt x="6955952" y="2854920"/>
                </a:cubicBezTo>
                <a:cubicBezTo>
                  <a:pt x="6980154" y="2854920"/>
                  <a:pt x="6972088" y="2854920"/>
                  <a:pt x="6964021" y="2830578"/>
                </a:cubicBezTo>
                <a:close/>
                <a:moveTo>
                  <a:pt x="7138679" y="2828590"/>
                </a:moveTo>
                <a:cubicBezTo>
                  <a:pt x="7142311" y="2833606"/>
                  <a:pt x="7143763" y="2858291"/>
                  <a:pt x="7149571" y="2864462"/>
                </a:cubicBezTo>
                <a:cubicBezTo>
                  <a:pt x="7141826" y="2864462"/>
                  <a:pt x="7141826" y="2864462"/>
                  <a:pt x="7141826" y="2856234"/>
                </a:cubicBezTo>
                <a:cubicBezTo>
                  <a:pt x="7134082" y="2880920"/>
                  <a:pt x="7110847" y="2823319"/>
                  <a:pt x="7118592" y="2856234"/>
                </a:cubicBezTo>
                <a:cubicBezTo>
                  <a:pt x="7110847" y="2856234"/>
                  <a:pt x="7110847" y="2856234"/>
                  <a:pt x="7110847" y="2856234"/>
                </a:cubicBezTo>
                <a:cubicBezTo>
                  <a:pt x="7110847" y="2839777"/>
                  <a:pt x="7103103" y="2839777"/>
                  <a:pt x="7103103" y="2839777"/>
                </a:cubicBezTo>
                <a:cubicBezTo>
                  <a:pt x="7103103" y="2823319"/>
                  <a:pt x="7126336" y="2831547"/>
                  <a:pt x="7134082" y="2848005"/>
                </a:cubicBezTo>
                <a:cubicBezTo>
                  <a:pt x="7141826" y="2848005"/>
                  <a:pt x="7141826" y="2839777"/>
                  <a:pt x="7134082" y="2831547"/>
                </a:cubicBezTo>
                <a:cubicBezTo>
                  <a:pt x="7136018" y="2827433"/>
                  <a:pt x="7137470" y="2826919"/>
                  <a:pt x="7138679" y="2828590"/>
                </a:cubicBezTo>
                <a:close/>
                <a:moveTo>
                  <a:pt x="7141826" y="2815089"/>
                </a:moveTo>
                <a:cubicBezTo>
                  <a:pt x="7150539" y="2815089"/>
                  <a:pt x="7150539" y="2815089"/>
                  <a:pt x="7159253" y="2815089"/>
                </a:cubicBezTo>
                <a:cubicBezTo>
                  <a:pt x="7165787" y="2821382"/>
                  <a:pt x="7162520" y="2832394"/>
                  <a:pt x="7167829" y="2833967"/>
                </a:cubicBezTo>
                <a:lnTo>
                  <a:pt x="7176253" y="2831972"/>
                </a:lnTo>
                <a:lnTo>
                  <a:pt x="7176304" y="2832682"/>
                </a:lnTo>
                <a:lnTo>
                  <a:pt x="7172322" y="2841309"/>
                </a:lnTo>
                <a:cubicBezTo>
                  <a:pt x="7170144" y="2844455"/>
                  <a:pt x="7167965" y="2848651"/>
                  <a:pt x="7167965" y="2857042"/>
                </a:cubicBezTo>
                <a:cubicBezTo>
                  <a:pt x="7159253" y="2831871"/>
                  <a:pt x="7159253" y="2840260"/>
                  <a:pt x="7159253" y="2865430"/>
                </a:cubicBezTo>
                <a:cubicBezTo>
                  <a:pt x="7150539" y="2857042"/>
                  <a:pt x="7141826" y="2823480"/>
                  <a:pt x="7141826" y="2815089"/>
                </a:cubicBezTo>
                <a:close/>
                <a:moveTo>
                  <a:pt x="6754661" y="2807898"/>
                </a:moveTo>
                <a:lnTo>
                  <a:pt x="6754661" y="2822875"/>
                </a:lnTo>
                <a:cubicBezTo>
                  <a:pt x="6752647" y="2826902"/>
                  <a:pt x="6750629" y="2830927"/>
                  <a:pt x="6754661" y="2838979"/>
                </a:cubicBezTo>
                <a:cubicBezTo>
                  <a:pt x="6738532" y="2830927"/>
                  <a:pt x="6746597" y="2838979"/>
                  <a:pt x="6730468" y="2830927"/>
                </a:cubicBezTo>
                <a:cubicBezTo>
                  <a:pt x="6738532" y="2838979"/>
                  <a:pt x="6738532" y="2863136"/>
                  <a:pt x="6730468" y="2879240"/>
                </a:cubicBezTo>
                <a:cubicBezTo>
                  <a:pt x="6746597" y="2871187"/>
                  <a:pt x="6738532" y="2847031"/>
                  <a:pt x="6762725" y="2838979"/>
                </a:cubicBezTo>
                <a:cubicBezTo>
                  <a:pt x="6770790" y="2887292"/>
                  <a:pt x="6778855" y="2871187"/>
                  <a:pt x="6786919" y="2911448"/>
                </a:cubicBezTo>
                <a:cubicBezTo>
                  <a:pt x="6794983" y="2911448"/>
                  <a:pt x="6794983" y="2903396"/>
                  <a:pt x="6786919" y="2895344"/>
                </a:cubicBezTo>
                <a:cubicBezTo>
                  <a:pt x="6794983" y="2895344"/>
                  <a:pt x="6794983" y="2903396"/>
                  <a:pt x="6794983" y="2903396"/>
                </a:cubicBezTo>
                <a:lnTo>
                  <a:pt x="6795564" y="2886587"/>
                </a:lnTo>
                <a:lnTo>
                  <a:pt x="6772693" y="2857291"/>
                </a:lnTo>
                <a:close/>
                <a:moveTo>
                  <a:pt x="7014334" y="2807680"/>
                </a:moveTo>
                <a:cubicBezTo>
                  <a:pt x="7030421" y="2807680"/>
                  <a:pt x="7038464" y="2815762"/>
                  <a:pt x="7046506" y="2807680"/>
                </a:cubicBezTo>
                <a:cubicBezTo>
                  <a:pt x="7046506" y="2815762"/>
                  <a:pt x="7062591" y="2840006"/>
                  <a:pt x="7046506" y="2840006"/>
                </a:cubicBezTo>
                <a:cubicBezTo>
                  <a:pt x="7054549" y="2848089"/>
                  <a:pt x="7062591" y="2840006"/>
                  <a:pt x="7062591" y="2864253"/>
                </a:cubicBezTo>
                <a:cubicBezTo>
                  <a:pt x="7062591" y="2840006"/>
                  <a:pt x="7062591" y="2831924"/>
                  <a:pt x="7078677" y="2823843"/>
                </a:cubicBezTo>
                <a:cubicBezTo>
                  <a:pt x="7078677" y="2823843"/>
                  <a:pt x="7070633" y="2815762"/>
                  <a:pt x="7070633" y="2807680"/>
                </a:cubicBezTo>
                <a:cubicBezTo>
                  <a:pt x="7070633" y="2799599"/>
                  <a:pt x="7086720" y="2831924"/>
                  <a:pt x="7094762" y="2848089"/>
                </a:cubicBezTo>
                <a:cubicBezTo>
                  <a:pt x="7086720" y="2864253"/>
                  <a:pt x="7086720" y="2896577"/>
                  <a:pt x="7102805" y="2904659"/>
                </a:cubicBezTo>
                <a:cubicBezTo>
                  <a:pt x="7102805" y="2912741"/>
                  <a:pt x="7094762" y="2912741"/>
                  <a:pt x="7094762" y="2912741"/>
                </a:cubicBezTo>
                <a:cubicBezTo>
                  <a:pt x="7110847" y="2920823"/>
                  <a:pt x="7094762" y="2936985"/>
                  <a:pt x="7110847" y="2953148"/>
                </a:cubicBezTo>
                <a:cubicBezTo>
                  <a:pt x="7094762" y="2936985"/>
                  <a:pt x="7070633" y="2985473"/>
                  <a:pt x="7046506" y="2961229"/>
                </a:cubicBezTo>
                <a:cubicBezTo>
                  <a:pt x="7078677" y="2953148"/>
                  <a:pt x="7070633" y="2945067"/>
                  <a:pt x="7102805" y="2936985"/>
                </a:cubicBezTo>
                <a:cubicBezTo>
                  <a:pt x="7078677" y="2912741"/>
                  <a:pt x="7070633" y="2904659"/>
                  <a:pt x="7046506" y="2904659"/>
                </a:cubicBezTo>
                <a:lnTo>
                  <a:pt x="7046506" y="2874591"/>
                </a:lnTo>
                <a:lnTo>
                  <a:pt x="7045647" y="2872658"/>
                </a:lnTo>
                <a:lnTo>
                  <a:pt x="7038464" y="2875363"/>
                </a:lnTo>
                <a:cubicBezTo>
                  <a:pt x="7036451" y="2876374"/>
                  <a:pt x="7034441" y="2876374"/>
                  <a:pt x="7030421" y="2872333"/>
                </a:cubicBezTo>
                <a:cubicBezTo>
                  <a:pt x="7022379" y="2864253"/>
                  <a:pt x="7030421" y="2864253"/>
                  <a:pt x="7022379" y="2848089"/>
                </a:cubicBezTo>
                <a:cubicBezTo>
                  <a:pt x="7030421" y="2840006"/>
                  <a:pt x="7038464" y="2864253"/>
                  <a:pt x="7038464" y="2864253"/>
                </a:cubicBezTo>
                <a:cubicBezTo>
                  <a:pt x="7030421" y="2848089"/>
                  <a:pt x="7038464" y="2848089"/>
                  <a:pt x="7038464" y="2823843"/>
                </a:cubicBezTo>
                <a:cubicBezTo>
                  <a:pt x="7038464" y="2823843"/>
                  <a:pt x="7030421" y="2815762"/>
                  <a:pt x="7030421" y="2815762"/>
                </a:cubicBezTo>
                <a:cubicBezTo>
                  <a:pt x="7014334" y="2815762"/>
                  <a:pt x="7030421" y="2840006"/>
                  <a:pt x="7014334" y="2831924"/>
                </a:cubicBezTo>
                <a:cubicBezTo>
                  <a:pt x="7006292" y="2815762"/>
                  <a:pt x="7022379" y="2815762"/>
                  <a:pt x="7014334" y="2807680"/>
                </a:cubicBezTo>
                <a:close/>
                <a:moveTo>
                  <a:pt x="7174466" y="2807344"/>
                </a:moveTo>
                <a:cubicBezTo>
                  <a:pt x="7203509" y="2863365"/>
                  <a:pt x="7194434" y="2913259"/>
                  <a:pt x="7163914" y="2887327"/>
                </a:cubicBezTo>
                <a:lnTo>
                  <a:pt x="7155196" y="2877626"/>
                </a:lnTo>
                <a:lnTo>
                  <a:pt x="7156832" y="2877370"/>
                </a:lnTo>
                <a:cubicBezTo>
                  <a:pt x="7159944" y="2875370"/>
                  <a:pt x="7162018" y="2871368"/>
                  <a:pt x="7157869" y="2871368"/>
                </a:cubicBezTo>
                <a:cubicBezTo>
                  <a:pt x="7166168" y="2871368"/>
                  <a:pt x="7166168" y="2879371"/>
                  <a:pt x="7166168" y="2879371"/>
                </a:cubicBezTo>
                <a:cubicBezTo>
                  <a:pt x="7184839" y="2891376"/>
                  <a:pt x="7180171" y="2867368"/>
                  <a:pt x="7176670" y="2837731"/>
                </a:cubicBezTo>
                <a:lnTo>
                  <a:pt x="7176304" y="2832682"/>
                </a:lnTo>
                <a:lnTo>
                  <a:pt x="7176679" y="2831871"/>
                </a:lnTo>
                <a:lnTo>
                  <a:pt x="7176253" y="2831972"/>
                </a:lnTo>
                <a:close/>
                <a:moveTo>
                  <a:pt x="6617570" y="2806771"/>
                </a:moveTo>
                <a:cubicBezTo>
                  <a:pt x="6625635" y="2806771"/>
                  <a:pt x="6633699" y="2806771"/>
                  <a:pt x="6641763" y="2814823"/>
                </a:cubicBezTo>
                <a:cubicBezTo>
                  <a:pt x="6641763" y="2830927"/>
                  <a:pt x="6625635" y="2806771"/>
                  <a:pt x="6617570" y="2806771"/>
                </a:cubicBezTo>
                <a:close/>
                <a:moveTo>
                  <a:pt x="7348395" y="2802504"/>
                </a:moveTo>
                <a:cubicBezTo>
                  <a:pt x="7353840" y="2801536"/>
                  <a:pt x="7358196" y="2803473"/>
                  <a:pt x="7362553" y="2815089"/>
                </a:cubicBezTo>
                <a:cubicBezTo>
                  <a:pt x="7345127" y="2799599"/>
                  <a:pt x="7345127" y="2838323"/>
                  <a:pt x="7327701" y="2807344"/>
                </a:cubicBezTo>
                <a:cubicBezTo>
                  <a:pt x="7336413" y="2807344"/>
                  <a:pt x="7342948" y="2803473"/>
                  <a:pt x="7348395" y="2802504"/>
                </a:cubicBezTo>
                <a:close/>
                <a:moveTo>
                  <a:pt x="6859498" y="2798718"/>
                </a:moveTo>
                <a:cubicBezTo>
                  <a:pt x="6867562" y="2798718"/>
                  <a:pt x="6875626" y="2798718"/>
                  <a:pt x="6875626" y="2814823"/>
                </a:cubicBezTo>
                <a:cubicBezTo>
                  <a:pt x="6867562" y="2806771"/>
                  <a:pt x="6859498" y="2806771"/>
                  <a:pt x="6867562" y="2830927"/>
                </a:cubicBezTo>
                <a:cubicBezTo>
                  <a:pt x="6859498" y="2814823"/>
                  <a:pt x="6851433" y="2855083"/>
                  <a:pt x="6851433" y="2822875"/>
                </a:cubicBezTo>
                <a:cubicBezTo>
                  <a:pt x="6859498" y="2822875"/>
                  <a:pt x="6859498" y="2814823"/>
                  <a:pt x="6859498" y="2798718"/>
                </a:cubicBezTo>
                <a:close/>
                <a:moveTo>
                  <a:pt x="7286978" y="2784446"/>
                </a:moveTo>
                <a:cubicBezTo>
                  <a:pt x="7294972" y="2792528"/>
                  <a:pt x="7286978" y="2792528"/>
                  <a:pt x="7286978" y="2792528"/>
                </a:cubicBezTo>
                <a:cubicBezTo>
                  <a:pt x="7286978" y="2800609"/>
                  <a:pt x="7286978" y="2808690"/>
                  <a:pt x="7286978" y="2816772"/>
                </a:cubicBezTo>
                <a:cubicBezTo>
                  <a:pt x="7286978" y="2816772"/>
                  <a:pt x="7286978" y="2800609"/>
                  <a:pt x="7278982" y="2800609"/>
                </a:cubicBezTo>
                <a:cubicBezTo>
                  <a:pt x="7278982" y="2800609"/>
                  <a:pt x="7278982" y="2800609"/>
                  <a:pt x="7270989" y="2800609"/>
                </a:cubicBezTo>
                <a:cubicBezTo>
                  <a:pt x="7286978" y="2849100"/>
                  <a:pt x="7294972" y="2849100"/>
                  <a:pt x="7294972" y="2873344"/>
                </a:cubicBezTo>
                <a:cubicBezTo>
                  <a:pt x="7286978" y="2873344"/>
                  <a:pt x="7286978" y="2857181"/>
                  <a:pt x="7286978" y="2849100"/>
                </a:cubicBezTo>
                <a:cubicBezTo>
                  <a:pt x="7270989" y="2849100"/>
                  <a:pt x="7294972" y="2889506"/>
                  <a:pt x="7278982" y="2873344"/>
                </a:cubicBezTo>
                <a:cubicBezTo>
                  <a:pt x="7278982" y="2881425"/>
                  <a:pt x="7278982" y="2881425"/>
                  <a:pt x="7278982" y="2889506"/>
                </a:cubicBezTo>
                <a:cubicBezTo>
                  <a:pt x="7284979" y="2901628"/>
                  <a:pt x="7286479" y="2886475"/>
                  <a:pt x="7290225" y="2888370"/>
                </a:cubicBezTo>
                <a:lnTo>
                  <a:pt x="7294972" y="2897588"/>
                </a:lnTo>
                <a:lnTo>
                  <a:pt x="7248003" y="2904370"/>
                </a:lnTo>
                <a:lnTo>
                  <a:pt x="7254002" y="2896577"/>
                </a:lnTo>
                <a:cubicBezTo>
                  <a:pt x="7256999" y="2893546"/>
                  <a:pt x="7258997" y="2889506"/>
                  <a:pt x="7255000" y="2881425"/>
                </a:cubicBezTo>
                <a:cubicBezTo>
                  <a:pt x="7262995" y="2905669"/>
                  <a:pt x="7262995" y="2897588"/>
                  <a:pt x="7270989" y="2897588"/>
                </a:cubicBezTo>
                <a:cubicBezTo>
                  <a:pt x="7278982" y="2881425"/>
                  <a:pt x="7270989" y="2873344"/>
                  <a:pt x="7262995" y="2857181"/>
                </a:cubicBezTo>
                <a:cubicBezTo>
                  <a:pt x="7270989" y="2857181"/>
                  <a:pt x="7270989" y="2865262"/>
                  <a:pt x="7270989" y="2873344"/>
                </a:cubicBezTo>
                <a:cubicBezTo>
                  <a:pt x="7278982" y="2865262"/>
                  <a:pt x="7278982" y="2849100"/>
                  <a:pt x="7270989" y="2841018"/>
                </a:cubicBezTo>
                <a:cubicBezTo>
                  <a:pt x="7262995" y="2857181"/>
                  <a:pt x="7255000" y="2832937"/>
                  <a:pt x="7239010" y="2857181"/>
                </a:cubicBezTo>
                <a:cubicBezTo>
                  <a:pt x="7255000" y="2865262"/>
                  <a:pt x="7262995" y="2849100"/>
                  <a:pt x="7262995" y="2865262"/>
                </a:cubicBezTo>
                <a:cubicBezTo>
                  <a:pt x="7262995" y="2873344"/>
                  <a:pt x="7255000" y="2865262"/>
                  <a:pt x="7247006" y="2881425"/>
                </a:cubicBezTo>
                <a:cubicBezTo>
                  <a:pt x="7262995" y="2857181"/>
                  <a:pt x="7231017" y="2873344"/>
                  <a:pt x="7231017" y="2849100"/>
                </a:cubicBezTo>
                <a:lnTo>
                  <a:pt x="7231017" y="2873344"/>
                </a:lnTo>
                <a:lnTo>
                  <a:pt x="7228399" y="2881920"/>
                </a:lnTo>
                <a:lnTo>
                  <a:pt x="7215027" y="2884455"/>
                </a:lnTo>
                <a:cubicBezTo>
                  <a:pt x="7211029" y="2885465"/>
                  <a:pt x="7207033" y="2885465"/>
                  <a:pt x="7199038" y="2881425"/>
                </a:cubicBezTo>
                <a:cubicBezTo>
                  <a:pt x="7199038" y="2873344"/>
                  <a:pt x="7215027" y="2873344"/>
                  <a:pt x="7215027" y="2873344"/>
                </a:cubicBezTo>
                <a:cubicBezTo>
                  <a:pt x="7231017" y="2865262"/>
                  <a:pt x="7199038" y="2841018"/>
                  <a:pt x="7207033" y="2824855"/>
                </a:cubicBezTo>
                <a:cubicBezTo>
                  <a:pt x="7207033" y="2800609"/>
                  <a:pt x="7207033" y="2832937"/>
                  <a:pt x="7215027" y="2849100"/>
                </a:cubicBezTo>
                <a:cubicBezTo>
                  <a:pt x="7223023" y="2841018"/>
                  <a:pt x="7223023" y="2832937"/>
                  <a:pt x="7239010" y="2841018"/>
                </a:cubicBezTo>
                <a:cubicBezTo>
                  <a:pt x="7239010" y="2841018"/>
                  <a:pt x="7231017" y="2824855"/>
                  <a:pt x="7231017" y="2816772"/>
                </a:cubicBezTo>
                <a:cubicBezTo>
                  <a:pt x="7255000" y="2841018"/>
                  <a:pt x="7270989" y="2808690"/>
                  <a:pt x="7278982" y="2841018"/>
                </a:cubicBezTo>
                <a:cubicBezTo>
                  <a:pt x="7278982" y="2832937"/>
                  <a:pt x="7270989" y="2784446"/>
                  <a:pt x="7262995" y="2792528"/>
                </a:cubicBezTo>
                <a:cubicBezTo>
                  <a:pt x="7270989" y="2776365"/>
                  <a:pt x="7286978" y="2808690"/>
                  <a:pt x="7286978" y="2784446"/>
                </a:cubicBezTo>
                <a:close/>
                <a:moveTo>
                  <a:pt x="7378042" y="2784110"/>
                </a:moveTo>
                <a:cubicBezTo>
                  <a:pt x="7370298" y="2799599"/>
                  <a:pt x="7385786" y="2830578"/>
                  <a:pt x="7378042" y="2838323"/>
                </a:cubicBezTo>
                <a:cubicBezTo>
                  <a:pt x="7378042" y="2822833"/>
                  <a:pt x="7362553" y="2791854"/>
                  <a:pt x="7378042" y="2784110"/>
                </a:cubicBezTo>
                <a:close/>
                <a:moveTo>
                  <a:pt x="6843652" y="2784110"/>
                </a:moveTo>
                <a:cubicBezTo>
                  <a:pt x="6843652" y="2791854"/>
                  <a:pt x="6851397" y="2799599"/>
                  <a:pt x="6851397" y="2807344"/>
                </a:cubicBezTo>
                <a:cubicBezTo>
                  <a:pt x="6843652" y="2822833"/>
                  <a:pt x="6843652" y="2815089"/>
                  <a:pt x="6835907" y="2822833"/>
                </a:cubicBezTo>
                <a:cubicBezTo>
                  <a:pt x="6835907" y="2815089"/>
                  <a:pt x="6835907" y="2807344"/>
                  <a:pt x="6835907" y="2807344"/>
                </a:cubicBezTo>
                <a:cubicBezTo>
                  <a:pt x="6820418" y="2799599"/>
                  <a:pt x="6804928" y="2815089"/>
                  <a:pt x="6789439" y="2815089"/>
                </a:cubicBezTo>
                <a:cubicBezTo>
                  <a:pt x="6789439" y="2799599"/>
                  <a:pt x="6812672" y="2807344"/>
                  <a:pt x="6804928" y="2791854"/>
                </a:cubicBezTo>
                <a:cubicBezTo>
                  <a:pt x="6804928" y="2768620"/>
                  <a:pt x="6812672" y="2807344"/>
                  <a:pt x="6812672" y="2807344"/>
                </a:cubicBezTo>
                <a:cubicBezTo>
                  <a:pt x="6820418" y="2791854"/>
                  <a:pt x="6828162" y="2799599"/>
                  <a:pt x="6843652" y="2784110"/>
                </a:cubicBezTo>
                <a:close/>
                <a:moveTo>
                  <a:pt x="7335445" y="2776365"/>
                </a:moveTo>
                <a:cubicBezTo>
                  <a:pt x="7343189" y="2776365"/>
                  <a:pt x="7343189" y="2792500"/>
                  <a:pt x="7350935" y="2800567"/>
                </a:cubicBezTo>
                <a:cubicBezTo>
                  <a:pt x="7343189" y="2792500"/>
                  <a:pt x="7327701" y="2800567"/>
                  <a:pt x="7319956" y="2800567"/>
                </a:cubicBezTo>
                <a:cubicBezTo>
                  <a:pt x="7312210" y="2824771"/>
                  <a:pt x="7335445" y="2840906"/>
                  <a:pt x="7327701" y="2873175"/>
                </a:cubicBezTo>
                <a:cubicBezTo>
                  <a:pt x="7319956" y="2848973"/>
                  <a:pt x="7319956" y="2840906"/>
                  <a:pt x="7312210" y="2808637"/>
                </a:cubicBezTo>
                <a:cubicBezTo>
                  <a:pt x="7296722" y="2816704"/>
                  <a:pt x="7312210" y="2848973"/>
                  <a:pt x="7312210" y="2865108"/>
                </a:cubicBezTo>
                <a:cubicBezTo>
                  <a:pt x="7304466" y="2873175"/>
                  <a:pt x="7296722" y="2840906"/>
                  <a:pt x="7304466" y="2848973"/>
                </a:cubicBezTo>
                <a:cubicBezTo>
                  <a:pt x="7304466" y="2832840"/>
                  <a:pt x="7296722" y="2832840"/>
                  <a:pt x="7288976" y="2816704"/>
                </a:cubicBezTo>
                <a:cubicBezTo>
                  <a:pt x="7304466" y="2840906"/>
                  <a:pt x="7296722" y="2800567"/>
                  <a:pt x="7296722" y="2784431"/>
                </a:cubicBezTo>
                <a:cubicBezTo>
                  <a:pt x="7304466" y="2792500"/>
                  <a:pt x="7343189" y="2800567"/>
                  <a:pt x="7335445" y="2776365"/>
                </a:cubicBezTo>
                <a:close/>
                <a:moveTo>
                  <a:pt x="7123312" y="2773582"/>
                </a:moveTo>
                <a:cubicBezTo>
                  <a:pt x="7127305" y="2778302"/>
                  <a:pt x="7130210" y="2801536"/>
                  <a:pt x="7141826" y="2807344"/>
                </a:cubicBezTo>
                <a:cubicBezTo>
                  <a:pt x="7118592" y="2807344"/>
                  <a:pt x="7126336" y="2791854"/>
                  <a:pt x="7118592" y="2776365"/>
                </a:cubicBezTo>
                <a:cubicBezTo>
                  <a:pt x="7120528" y="2772494"/>
                  <a:pt x="7121980" y="2772008"/>
                  <a:pt x="7123312" y="2773582"/>
                </a:cubicBezTo>
                <a:close/>
                <a:moveTo>
                  <a:pt x="7184421" y="2768620"/>
                </a:moveTo>
                <a:cubicBezTo>
                  <a:pt x="7199910" y="2784110"/>
                  <a:pt x="7207655" y="2760875"/>
                  <a:pt x="7215400" y="2791854"/>
                </a:cubicBezTo>
                <a:cubicBezTo>
                  <a:pt x="7207655" y="2791854"/>
                  <a:pt x="7207655" y="2784110"/>
                  <a:pt x="7207655" y="2784110"/>
                </a:cubicBezTo>
                <a:cubicBezTo>
                  <a:pt x="7207655" y="2784110"/>
                  <a:pt x="7207655" y="2784110"/>
                  <a:pt x="7207655" y="2791854"/>
                </a:cubicBezTo>
                <a:cubicBezTo>
                  <a:pt x="7199910" y="2784110"/>
                  <a:pt x="7192166" y="2784110"/>
                  <a:pt x="7184421" y="2768620"/>
                </a:cubicBezTo>
                <a:close/>
                <a:moveTo>
                  <a:pt x="7069543" y="2768620"/>
                </a:moveTo>
                <a:cubicBezTo>
                  <a:pt x="7077931" y="2768620"/>
                  <a:pt x="7086322" y="2799599"/>
                  <a:pt x="7094714" y="2799599"/>
                </a:cubicBezTo>
                <a:cubicBezTo>
                  <a:pt x="7094714" y="2807344"/>
                  <a:pt x="7086322" y="2830578"/>
                  <a:pt x="7086322" y="2807344"/>
                </a:cubicBezTo>
                <a:cubicBezTo>
                  <a:pt x="7103103" y="2807344"/>
                  <a:pt x="7077931" y="2799599"/>
                  <a:pt x="7077931" y="2784110"/>
                </a:cubicBezTo>
                <a:cubicBezTo>
                  <a:pt x="7077931" y="2799599"/>
                  <a:pt x="7061151" y="2791854"/>
                  <a:pt x="7052760" y="2776365"/>
                </a:cubicBezTo>
                <a:cubicBezTo>
                  <a:pt x="7061151" y="2768620"/>
                  <a:pt x="7069543" y="2784110"/>
                  <a:pt x="7069543" y="2768620"/>
                </a:cubicBezTo>
                <a:close/>
                <a:moveTo>
                  <a:pt x="7014036" y="2768620"/>
                </a:moveTo>
                <a:cubicBezTo>
                  <a:pt x="7021781" y="2776365"/>
                  <a:pt x="7029526" y="2784110"/>
                  <a:pt x="7029526" y="2799599"/>
                </a:cubicBezTo>
                <a:cubicBezTo>
                  <a:pt x="7014036" y="2784110"/>
                  <a:pt x="7014036" y="2784110"/>
                  <a:pt x="7006292" y="2799599"/>
                </a:cubicBezTo>
                <a:cubicBezTo>
                  <a:pt x="6998547" y="2776365"/>
                  <a:pt x="7021781" y="2791854"/>
                  <a:pt x="7014036" y="2768620"/>
                </a:cubicBezTo>
                <a:close/>
                <a:moveTo>
                  <a:pt x="7401599" y="2760875"/>
                </a:moveTo>
                <a:cubicBezTo>
                  <a:pt x="7409666" y="2768917"/>
                  <a:pt x="7409666" y="2776960"/>
                  <a:pt x="7417732" y="2785005"/>
                </a:cubicBezTo>
                <a:cubicBezTo>
                  <a:pt x="7401599" y="2785005"/>
                  <a:pt x="7409666" y="2801090"/>
                  <a:pt x="7417732" y="2817174"/>
                </a:cubicBezTo>
                <a:cubicBezTo>
                  <a:pt x="7409666" y="2825217"/>
                  <a:pt x="7409666" y="2817174"/>
                  <a:pt x="7401599" y="2817174"/>
                </a:cubicBezTo>
                <a:cubicBezTo>
                  <a:pt x="7409666" y="2833262"/>
                  <a:pt x="7409666" y="2833262"/>
                  <a:pt x="7409666" y="2849346"/>
                </a:cubicBezTo>
                <a:cubicBezTo>
                  <a:pt x="7450001" y="2841304"/>
                  <a:pt x="7498407" y="2865430"/>
                  <a:pt x="7522610" y="2817174"/>
                </a:cubicBezTo>
                <a:cubicBezTo>
                  <a:pt x="7530677" y="2833262"/>
                  <a:pt x="7538743" y="2825217"/>
                  <a:pt x="7546813" y="2841304"/>
                </a:cubicBezTo>
                <a:cubicBezTo>
                  <a:pt x="7546813" y="2817174"/>
                  <a:pt x="7579081" y="2833262"/>
                  <a:pt x="7562945" y="2809132"/>
                </a:cubicBezTo>
                <a:cubicBezTo>
                  <a:pt x="7562945" y="2793047"/>
                  <a:pt x="7579081" y="2817174"/>
                  <a:pt x="7587148" y="2841304"/>
                </a:cubicBezTo>
                <a:cubicBezTo>
                  <a:pt x="7514543" y="2849346"/>
                  <a:pt x="7474204" y="2865430"/>
                  <a:pt x="7409666" y="2865430"/>
                </a:cubicBezTo>
                <a:cubicBezTo>
                  <a:pt x="7401599" y="2849346"/>
                  <a:pt x="7401599" y="2817174"/>
                  <a:pt x="7393530" y="2817174"/>
                </a:cubicBezTo>
                <a:cubicBezTo>
                  <a:pt x="7393530" y="2809132"/>
                  <a:pt x="7409666" y="2809132"/>
                  <a:pt x="7409666" y="2801090"/>
                </a:cubicBezTo>
                <a:cubicBezTo>
                  <a:pt x="7401599" y="2776960"/>
                  <a:pt x="7401599" y="2801090"/>
                  <a:pt x="7393530" y="2801090"/>
                </a:cubicBezTo>
                <a:cubicBezTo>
                  <a:pt x="7393530" y="2793047"/>
                  <a:pt x="7393530" y="2785005"/>
                  <a:pt x="7393530" y="2776960"/>
                </a:cubicBezTo>
                <a:cubicBezTo>
                  <a:pt x="7401599" y="2768917"/>
                  <a:pt x="7409666" y="2793047"/>
                  <a:pt x="7401599" y="2760875"/>
                </a:cubicBezTo>
                <a:close/>
                <a:moveTo>
                  <a:pt x="7029528" y="2760875"/>
                </a:moveTo>
                <a:cubicBezTo>
                  <a:pt x="7037273" y="2760875"/>
                  <a:pt x="7045018" y="2784110"/>
                  <a:pt x="7052763" y="2799599"/>
                </a:cubicBezTo>
                <a:cubicBezTo>
                  <a:pt x="7045018" y="2791854"/>
                  <a:pt x="7037273" y="2791854"/>
                  <a:pt x="7037273" y="2791854"/>
                </a:cubicBezTo>
                <a:cubicBezTo>
                  <a:pt x="7021784" y="2768620"/>
                  <a:pt x="7037273" y="2776365"/>
                  <a:pt x="7029528" y="2760875"/>
                </a:cubicBezTo>
                <a:close/>
                <a:moveTo>
                  <a:pt x="6779115" y="2760875"/>
                </a:moveTo>
                <a:cubicBezTo>
                  <a:pt x="6788150" y="2760875"/>
                  <a:pt x="6788150" y="2776365"/>
                  <a:pt x="6797186" y="2776365"/>
                </a:cubicBezTo>
                <a:cubicBezTo>
                  <a:pt x="6797186" y="2784110"/>
                  <a:pt x="6788150" y="2768620"/>
                  <a:pt x="6779115" y="2784110"/>
                </a:cubicBezTo>
                <a:cubicBezTo>
                  <a:pt x="6770077" y="2768620"/>
                  <a:pt x="6788150" y="2776365"/>
                  <a:pt x="6779115" y="2760875"/>
                </a:cubicBezTo>
                <a:close/>
                <a:moveTo>
                  <a:pt x="6692630" y="2760875"/>
                </a:moveTo>
                <a:cubicBezTo>
                  <a:pt x="6708120" y="2768620"/>
                  <a:pt x="6700375" y="2760875"/>
                  <a:pt x="6708120" y="2760875"/>
                </a:cubicBezTo>
                <a:cubicBezTo>
                  <a:pt x="6715864" y="2753131"/>
                  <a:pt x="6700375" y="2791854"/>
                  <a:pt x="6692630" y="2784110"/>
                </a:cubicBezTo>
                <a:cubicBezTo>
                  <a:pt x="6692630" y="2776365"/>
                  <a:pt x="6700375" y="2776365"/>
                  <a:pt x="6692630" y="2760875"/>
                </a:cubicBezTo>
                <a:close/>
                <a:moveTo>
                  <a:pt x="7593667" y="2758294"/>
                </a:moveTo>
                <a:cubicBezTo>
                  <a:pt x="7601743" y="2782497"/>
                  <a:pt x="7593667" y="2790564"/>
                  <a:pt x="7601743" y="2806700"/>
                </a:cubicBezTo>
                <a:cubicBezTo>
                  <a:pt x="7597704" y="2798630"/>
                  <a:pt x="7593667" y="2796613"/>
                  <a:pt x="7589629" y="2794599"/>
                </a:cubicBezTo>
                <a:lnTo>
                  <a:pt x="7586667" y="2791639"/>
                </a:lnTo>
                <a:lnTo>
                  <a:pt x="7582283" y="2777141"/>
                </a:lnTo>
                <a:lnTo>
                  <a:pt x="7585592" y="2773421"/>
                </a:lnTo>
                <a:cubicBezTo>
                  <a:pt x="7585592" y="2766361"/>
                  <a:pt x="7585592" y="2758294"/>
                  <a:pt x="7593667" y="2758294"/>
                </a:cubicBezTo>
                <a:close/>
                <a:moveTo>
                  <a:pt x="7416764" y="2753131"/>
                </a:moveTo>
                <a:cubicBezTo>
                  <a:pt x="7425284" y="2776365"/>
                  <a:pt x="7450843" y="2760875"/>
                  <a:pt x="7459361" y="2791854"/>
                </a:cubicBezTo>
                <a:cubicBezTo>
                  <a:pt x="7450843" y="2784110"/>
                  <a:pt x="7442323" y="2784110"/>
                  <a:pt x="7433802" y="2776365"/>
                </a:cubicBezTo>
                <a:cubicBezTo>
                  <a:pt x="7425284" y="2791854"/>
                  <a:pt x="7433802" y="2822833"/>
                  <a:pt x="7416764" y="2830578"/>
                </a:cubicBezTo>
                <a:cubicBezTo>
                  <a:pt x="7416764" y="2791854"/>
                  <a:pt x="7442323" y="2799599"/>
                  <a:pt x="7416764" y="2753131"/>
                </a:cubicBezTo>
                <a:close/>
                <a:moveTo>
                  <a:pt x="6746843" y="2745385"/>
                </a:moveTo>
                <a:cubicBezTo>
                  <a:pt x="6746843" y="2753131"/>
                  <a:pt x="6746843" y="2753131"/>
                  <a:pt x="6754588" y="2753131"/>
                </a:cubicBezTo>
                <a:cubicBezTo>
                  <a:pt x="6754588" y="2768620"/>
                  <a:pt x="6746843" y="2760875"/>
                  <a:pt x="6739098" y="2753131"/>
                </a:cubicBezTo>
                <a:cubicBezTo>
                  <a:pt x="6739098" y="2753131"/>
                  <a:pt x="6739098" y="2776365"/>
                  <a:pt x="6746843" y="2768620"/>
                </a:cubicBezTo>
                <a:cubicBezTo>
                  <a:pt x="6746843" y="2791854"/>
                  <a:pt x="6731354" y="2760875"/>
                  <a:pt x="6723609" y="2768620"/>
                </a:cubicBezTo>
                <a:cubicBezTo>
                  <a:pt x="6715864" y="2745385"/>
                  <a:pt x="6739098" y="2760875"/>
                  <a:pt x="6746843" y="2745385"/>
                </a:cubicBezTo>
                <a:close/>
                <a:moveTo>
                  <a:pt x="7254900" y="2734321"/>
                </a:moveTo>
                <a:lnTo>
                  <a:pt x="7257610" y="2747523"/>
                </a:lnTo>
                <a:lnTo>
                  <a:pt x="7254900" y="2750915"/>
                </a:lnTo>
                <a:cubicBezTo>
                  <a:pt x="7254900" y="2742620"/>
                  <a:pt x="7254900" y="2734321"/>
                  <a:pt x="7254900" y="2734321"/>
                </a:cubicBezTo>
                <a:close/>
                <a:moveTo>
                  <a:pt x="7157316" y="2733768"/>
                </a:moveTo>
                <a:cubicBezTo>
                  <a:pt x="7175389" y="2733768"/>
                  <a:pt x="7175389" y="2750547"/>
                  <a:pt x="7184423" y="2784110"/>
                </a:cubicBezTo>
                <a:cubicBezTo>
                  <a:pt x="7166353" y="2767330"/>
                  <a:pt x="7166353" y="2758939"/>
                  <a:pt x="7157316" y="2733768"/>
                </a:cubicBezTo>
                <a:close/>
                <a:moveTo>
                  <a:pt x="6788668" y="2733768"/>
                </a:moveTo>
                <a:cubicBezTo>
                  <a:pt x="6797186" y="2742285"/>
                  <a:pt x="6797186" y="2750806"/>
                  <a:pt x="6797186" y="2767844"/>
                </a:cubicBezTo>
                <a:cubicBezTo>
                  <a:pt x="6788668" y="2759326"/>
                  <a:pt x="6788668" y="2742285"/>
                  <a:pt x="6780147" y="2742285"/>
                </a:cubicBezTo>
                <a:cubicBezTo>
                  <a:pt x="6771627" y="2742285"/>
                  <a:pt x="6780147" y="2767844"/>
                  <a:pt x="6771627" y="2776365"/>
                </a:cubicBezTo>
                <a:cubicBezTo>
                  <a:pt x="6763108" y="2776365"/>
                  <a:pt x="6763108" y="2750806"/>
                  <a:pt x="6754588" y="2750806"/>
                </a:cubicBezTo>
                <a:cubicBezTo>
                  <a:pt x="6754588" y="2733768"/>
                  <a:pt x="6771627" y="2733768"/>
                  <a:pt x="6788668" y="2733768"/>
                </a:cubicBezTo>
                <a:close/>
                <a:moveTo>
                  <a:pt x="7610386" y="2726576"/>
                </a:moveTo>
                <a:cubicBezTo>
                  <a:pt x="7633620" y="2718278"/>
                  <a:pt x="7618130" y="2768066"/>
                  <a:pt x="7641365" y="2759768"/>
                </a:cubicBezTo>
                <a:cubicBezTo>
                  <a:pt x="7641365" y="2776365"/>
                  <a:pt x="7625874" y="2768066"/>
                  <a:pt x="7618130" y="2768066"/>
                </a:cubicBezTo>
                <a:cubicBezTo>
                  <a:pt x="7625874" y="2759768"/>
                  <a:pt x="7618130" y="2734875"/>
                  <a:pt x="7610386" y="2726576"/>
                </a:cubicBezTo>
                <a:close/>
                <a:moveTo>
                  <a:pt x="7319956" y="2726022"/>
                </a:moveTo>
                <a:cubicBezTo>
                  <a:pt x="7327701" y="2726022"/>
                  <a:pt x="7327701" y="2743449"/>
                  <a:pt x="7335445" y="2752163"/>
                </a:cubicBezTo>
                <a:cubicBezTo>
                  <a:pt x="7319956" y="2760875"/>
                  <a:pt x="7312210" y="2734736"/>
                  <a:pt x="7319956" y="2726022"/>
                </a:cubicBezTo>
                <a:close/>
                <a:moveTo>
                  <a:pt x="7263417" y="2726022"/>
                </a:moveTo>
                <a:cubicBezTo>
                  <a:pt x="7280458" y="2734321"/>
                  <a:pt x="7263417" y="2750915"/>
                  <a:pt x="7271937" y="2767512"/>
                </a:cubicBezTo>
                <a:cubicBezTo>
                  <a:pt x="7271937" y="2775812"/>
                  <a:pt x="7280458" y="2767512"/>
                  <a:pt x="7280458" y="2759214"/>
                </a:cubicBezTo>
                <a:cubicBezTo>
                  <a:pt x="7288976" y="2775812"/>
                  <a:pt x="7271937" y="2784110"/>
                  <a:pt x="7263417" y="2775812"/>
                </a:cubicBezTo>
                <a:cubicBezTo>
                  <a:pt x="7267679" y="2767512"/>
                  <a:pt x="7263420" y="2761290"/>
                  <a:pt x="7259158" y="2755065"/>
                </a:cubicBezTo>
                <a:lnTo>
                  <a:pt x="7257610" y="2747523"/>
                </a:lnTo>
                <a:lnTo>
                  <a:pt x="7262354" y="2741581"/>
                </a:lnTo>
                <a:cubicBezTo>
                  <a:pt x="7263417" y="2738470"/>
                  <a:pt x="7263417" y="2734321"/>
                  <a:pt x="7263417" y="2726022"/>
                </a:cubicBezTo>
                <a:close/>
                <a:moveTo>
                  <a:pt x="7052763" y="2710533"/>
                </a:moveTo>
                <a:cubicBezTo>
                  <a:pt x="7070189" y="2710533"/>
                  <a:pt x="7070189" y="2719052"/>
                  <a:pt x="7070189" y="2727572"/>
                </a:cubicBezTo>
                <a:cubicBezTo>
                  <a:pt x="7087616" y="2727572"/>
                  <a:pt x="7070189" y="2744610"/>
                  <a:pt x="7078902" y="2753131"/>
                </a:cubicBezTo>
                <a:cubicBezTo>
                  <a:pt x="7070189" y="2753131"/>
                  <a:pt x="7061476" y="2736093"/>
                  <a:pt x="7052763" y="2736093"/>
                </a:cubicBezTo>
                <a:cubicBezTo>
                  <a:pt x="7052763" y="2727572"/>
                  <a:pt x="7070189" y="2727572"/>
                  <a:pt x="7052763" y="2710533"/>
                </a:cubicBezTo>
                <a:close/>
                <a:moveTo>
                  <a:pt x="6859141" y="2710533"/>
                </a:moveTo>
                <a:cubicBezTo>
                  <a:pt x="6859141" y="2727313"/>
                  <a:pt x="6866885" y="2718924"/>
                  <a:pt x="6866885" y="2744096"/>
                </a:cubicBezTo>
                <a:cubicBezTo>
                  <a:pt x="6859141" y="2718924"/>
                  <a:pt x="6851397" y="2727313"/>
                  <a:pt x="6851397" y="2752484"/>
                </a:cubicBezTo>
                <a:cubicBezTo>
                  <a:pt x="6843652" y="2727313"/>
                  <a:pt x="6851397" y="2744096"/>
                  <a:pt x="6835907" y="2727313"/>
                </a:cubicBezTo>
                <a:cubicBezTo>
                  <a:pt x="6828162" y="2735704"/>
                  <a:pt x="6828162" y="2752484"/>
                  <a:pt x="6828162" y="2760875"/>
                </a:cubicBezTo>
                <a:cubicBezTo>
                  <a:pt x="6820418" y="2760875"/>
                  <a:pt x="6828162" y="2735704"/>
                  <a:pt x="6812672" y="2735704"/>
                </a:cubicBezTo>
                <a:cubicBezTo>
                  <a:pt x="6812672" y="2752484"/>
                  <a:pt x="6820418" y="2752484"/>
                  <a:pt x="6804928" y="2760875"/>
                </a:cubicBezTo>
                <a:cubicBezTo>
                  <a:pt x="6804928" y="2760875"/>
                  <a:pt x="6797183" y="2735704"/>
                  <a:pt x="6797183" y="2727313"/>
                </a:cubicBezTo>
                <a:cubicBezTo>
                  <a:pt x="6804928" y="2727313"/>
                  <a:pt x="6812672" y="2718924"/>
                  <a:pt x="6820418" y="2735704"/>
                </a:cubicBezTo>
                <a:cubicBezTo>
                  <a:pt x="6820418" y="2718924"/>
                  <a:pt x="6843652" y="2718924"/>
                  <a:pt x="6859141" y="2710533"/>
                </a:cubicBezTo>
                <a:close/>
                <a:moveTo>
                  <a:pt x="7292123" y="2705972"/>
                </a:moveTo>
                <a:cubicBezTo>
                  <a:pt x="7293334" y="2705844"/>
                  <a:pt x="7294786" y="2707386"/>
                  <a:pt x="7296722" y="2711502"/>
                </a:cubicBezTo>
                <a:cubicBezTo>
                  <a:pt x="7288976" y="2719729"/>
                  <a:pt x="7288976" y="2744417"/>
                  <a:pt x="7296722" y="2736187"/>
                </a:cubicBezTo>
                <a:cubicBezTo>
                  <a:pt x="7296722" y="2760875"/>
                  <a:pt x="7281231" y="2736187"/>
                  <a:pt x="7281231" y="2727960"/>
                </a:cubicBezTo>
                <a:cubicBezTo>
                  <a:pt x="7285106" y="2723845"/>
                  <a:pt x="7287042" y="2715617"/>
                  <a:pt x="7288976" y="2710472"/>
                </a:cubicBezTo>
                <a:cubicBezTo>
                  <a:pt x="7289945" y="2707901"/>
                  <a:pt x="7290913" y="2706101"/>
                  <a:pt x="7292123" y="2705972"/>
                </a:cubicBezTo>
                <a:close/>
                <a:moveTo>
                  <a:pt x="7482596" y="2695043"/>
                </a:moveTo>
                <a:lnTo>
                  <a:pt x="7482596" y="2703756"/>
                </a:lnTo>
                <a:cubicBezTo>
                  <a:pt x="7480658" y="2708596"/>
                  <a:pt x="7478724" y="2714405"/>
                  <a:pt x="7482596" y="2726022"/>
                </a:cubicBezTo>
                <a:cubicBezTo>
                  <a:pt x="7467106" y="2718278"/>
                  <a:pt x="7482596" y="2702788"/>
                  <a:pt x="7482596" y="2695043"/>
                </a:cubicBezTo>
                <a:close/>
                <a:moveTo>
                  <a:pt x="7110847" y="2695043"/>
                </a:moveTo>
                <a:cubicBezTo>
                  <a:pt x="7134082" y="2719334"/>
                  <a:pt x="7126336" y="2751721"/>
                  <a:pt x="7149571" y="2767915"/>
                </a:cubicBezTo>
                <a:cubicBezTo>
                  <a:pt x="7141826" y="2776013"/>
                  <a:pt x="7134082" y="2776013"/>
                  <a:pt x="7141826" y="2784110"/>
                </a:cubicBezTo>
                <a:cubicBezTo>
                  <a:pt x="7126336" y="2776013"/>
                  <a:pt x="7134082" y="2751721"/>
                  <a:pt x="7110847" y="2751721"/>
                </a:cubicBezTo>
                <a:cubicBezTo>
                  <a:pt x="7110847" y="2751721"/>
                  <a:pt x="7110847" y="2767915"/>
                  <a:pt x="7110847" y="2776013"/>
                </a:cubicBezTo>
                <a:cubicBezTo>
                  <a:pt x="7110847" y="2776013"/>
                  <a:pt x="7095357" y="2751721"/>
                  <a:pt x="7095357" y="2767915"/>
                </a:cubicBezTo>
                <a:cubicBezTo>
                  <a:pt x="7087613" y="2759819"/>
                  <a:pt x="7095357" y="2743625"/>
                  <a:pt x="7087613" y="2727430"/>
                </a:cubicBezTo>
                <a:cubicBezTo>
                  <a:pt x="7087613" y="2711238"/>
                  <a:pt x="7103103" y="2751721"/>
                  <a:pt x="7095357" y="2751721"/>
                </a:cubicBezTo>
                <a:cubicBezTo>
                  <a:pt x="7110847" y="2743625"/>
                  <a:pt x="7118592" y="2751721"/>
                  <a:pt x="7126336" y="2735528"/>
                </a:cubicBezTo>
                <a:cubicBezTo>
                  <a:pt x="7126336" y="2727430"/>
                  <a:pt x="7103103" y="2695043"/>
                  <a:pt x="7110847" y="2727430"/>
                </a:cubicBezTo>
                <a:cubicBezTo>
                  <a:pt x="7095357" y="2719334"/>
                  <a:pt x="7118592" y="2703140"/>
                  <a:pt x="7110847" y="2695043"/>
                </a:cubicBezTo>
                <a:close/>
                <a:moveTo>
                  <a:pt x="7501959" y="2692712"/>
                </a:moveTo>
                <a:cubicBezTo>
                  <a:pt x="7507767" y="2691699"/>
                  <a:pt x="7513574" y="2695748"/>
                  <a:pt x="7513574" y="2711941"/>
                </a:cubicBezTo>
                <a:cubicBezTo>
                  <a:pt x="7513574" y="2711941"/>
                  <a:pt x="7505830" y="2711941"/>
                  <a:pt x="7505830" y="2711941"/>
                </a:cubicBezTo>
                <a:cubicBezTo>
                  <a:pt x="7513574" y="2736231"/>
                  <a:pt x="7521319" y="2736231"/>
                  <a:pt x="7521319" y="2752426"/>
                </a:cubicBezTo>
                <a:cubicBezTo>
                  <a:pt x="7529064" y="2744329"/>
                  <a:pt x="7521319" y="2768620"/>
                  <a:pt x="7513574" y="2760524"/>
                </a:cubicBezTo>
                <a:cubicBezTo>
                  <a:pt x="7498085" y="2720039"/>
                  <a:pt x="7498085" y="2720039"/>
                  <a:pt x="7490340" y="2703844"/>
                </a:cubicBezTo>
                <a:cubicBezTo>
                  <a:pt x="7490340" y="2699795"/>
                  <a:pt x="7496151" y="2693724"/>
                  <a:pt x="7501959" y="2692712"/>
                </a:cubicBezTo>
                <a:close/>
                <a:moveTo>
                  <a:pt x="7686502" y="2688872"/>
                </a:moveTo>
                <a:cubicBezTo>
                  <a:pt x="7691221" y="2692139"/>
                  <a:pt x="7701385" y="2718278"/>
                  <a:pt x="7707194" y="2718278"/>
                </a:cubicBezTo>
                <a:cubicBezTo>
                  <a:pt x="7707194" y="2726022"/>
                  <a:pt x="7699449" y="2726022"/>
                  <a:pt x="7691703" y="2726022"/>
                </a:cubicBezTo>
                <a:cubicBezTo>
                  <a:pt x="7691703" y="2726022"/>
                  <a:pt x="7691703" y="2718278"/>
                  <a:pt x="7699449" y="2718278"/>
                </a:cubicBezTo>
                <a:cubicBezTo>
                  <a:pt x="7691703" y="2702788"/>
                  <a:pt x="7691703" y="2695043"/>
                  <a:pt x="7683959" y="2695043"/>
                </a:cubicBezTo>
                <a:cubicBezTo>
                  <a:pt x="7683959" y="2689235"/>
                  <a:pt x="7684927" y="2687781"/>
                  <a:pt x="7686502" y="2688872"/>
                </a:cubicBezTo>
                <a:close/>
                <a:moveTo>
                  <a:pt x="7465170" y="2685362"/>
                </a:moveTo>
                <a:cubicBezTo>
                  <a:pt x="7469042" y="2685362"/>
                  <a:pt x="7474851" y="2687299"/>
                  <a:pt x="7482596" y="2687299"/>
                </a:cubicBezTo>
                <a:lnTo>
                  <a:pt x="7482596" y="2695043"/>
                </a:lnTo>
                <a:cubicBezTo>
                  <a:pt x="7474851" y="2687299"/>
                  <a:pt x="7474851" y="2702788"/>
                  <a:pt x="7474851" y="2702788"/>
                </a:cubicBezTo>
                <a:cubicBezTo>
                  <a:pt x="7467106" y="2702788"/>
                  <a:pt x="7467106" y="2695043"/>
                  <a:pt x="7459361" y="2695043"/>
                </a:cubicBezTo>
                <a:cubicBezTo>
                  <a:pt x="7459361" y="2687299"/>
                  <a:pt x="7461298" y="2685362"/>
                  <a:pt x="7465170" y="2685362"/>
                </a:cubicBezTo>
                <a:close/>
                <a:moveTo>
                  <a:pt x="7026022" y="2682362"/>
                </a:moveTo>
                <a:lnTo>
                  <a:pt x="7025408" y="2685884"/>
                </a:lnTo>
                <a:cubicBezTo>
                  <a:pt x="7024783" y="2687663"/>
                  <a:pt x="7023781" y="2688171"/>
                  <a:pt x="7021781" y="2686138"/>
                </a:cubicBezTo>
                <a:close/>
                <a:moveTo>
                  <a:pt x="7731340" y="2679554"/>
                </a:moveTo>
                <a:cubicBezTo>
                  <a:pt x="7763232" y="2710533"/>
                  <a:pt x="7779175" y="2679554"/>
                  <a:pt x="7811065" y="2679554"/>
                </a:cubicBezTo>
                <a:cubicBezTo>
                  <a:pt x="7819037" y="2687299"/>
                  <a:pt x="7827011" y="2710533"/>
                  <a:pt x="7827011" y="2710533"/>
                </a:cubicBezTo>
                <a:cubicBezTo>
                  <a:pt x="7834983" y="2726022"/>
                  <a:pt x="7819037" y="2710533"/>
                  <a:pt x="7819037" y="2702788"/>
                </a:cubicBezTo>
                <a:cubicBezTo>
                  <a:pt x="7803094" y="2679554"/>
                  <a:pt x="7803094" y="2710533"/>
                  <a:pt x="7795121" y="2687299"/>
                </a:cubicBezTo>
                <a:cubicBezTo>
                  <a:pt x="7771204" y="2702788"/>
                  <a:pt x="7747286" y="2710533"/>
                  <a:pt x="7731340" y="2687299"/>
                </a:cubicBezTo>
                <a:cubicBezTo>
                  <a:pt x="7723366" y="2687299"/>
                  <a:pt x="7731340" y="2695043"/>
                  <a:pt x="7731340" y="2695043"/>
                </a:cubicBezTo>
                <a:cubicBezTo>
                  <a:pt x="7723366" y="2695043"/>
                  <a:pt x="7723366" y="2687299"/>
                  <a:pt x="7715394" y="2687299"/>
                </a:cubicBezTo>
                <a:cubicBezTo>
                  <a:pt x="7715394" y="2687299"/>
                  <a:pt x="7715394" y="2695043"/>
                  <a:pt x="7715394" y="2695043"/>
                </a:cubicBezTo>
                <a:cubicBezTo>
                  <a:pt x="7699449" y="2687299"/>
                  <a:pt x="7723366" y="2679554"/>
                  <a:pt x="7731340" y="2679554"/>
                </a:cubicBezTo>
                <a:close/>
                <a:moveTo>
                  <a:pt x="7660724" y="2679554"/>
                </a:moveTo>
                <a:cubicBezTo>
                  <a:pt x="7668470" y="2687299"/>
                  <a:pt x="7676215" y="2687299"/>
                  <a:pt x="7683959" y="2710533"/>
                </a:cubicBezTo>
                <a:cubicBezTo>
                  <a:pt x="7676215" y="2710533"/>
                  <a:pt x="7668470" y="2687299"/>
                  <a:pt x="7676215" y="2718278"/>
                </a:cubicBezTo>
                <a:cubicBezTo>
                  <a:pt x="7676215" y="2733768"/>
                  <a:pt x="7660724" y="2695043"/>
                  <a:pt x="7660724" y="2679554"/>
                </a:cubicBezTo>
                <a:close/>
                <a:moveTo>
                  <a:pt x="6948207" y="2679554"/>
                </a:moveTo>
                <a:cubicBezTo>
                  <a:pt x="6963696" y="2679554"/>
                  <a:pt x="6948207" y="2696012"/>
                  <a:pt x="6955952" y="2704239"/>
                </a:cubicBezTo>
                <a:cubicBezTo>
                  <a:pt x="6948207" y="2704239"/>
                  <a:pt x="6924973" y="2687781"/>
                  <a:pt x="6932717" y="2720698"/>
                </a:cubicBezTo>
                <a:cubicBezTo>
                  <a:pt x="6932717" y="2745385"/>
                  <a:pt x="6924973" y="2712470"/>
                  <a:pt x="6924973" y="2704239"/>
                </a:cubicBezTo>
                <a:cubicBezTo>
                  <a:pt x="6917228" y="2704239"/>
                  <a:pt x="6924973" y="2720698"/>
                  <a:pt x="6924973" y="2720698"/>
                </a:cubicBezTo>
                <a:cubicBezTo>
                  <a:pt x="6909483" y="2704239"/>
                  <a:pt x="6909483" y="2737156"/>
                  <a:pt x="6901738" y="2712470"/>
                </a:cubicBezTo>
                <a:cubicBezTo>
                  <a:pt x="6901738" y="2712470"/>
                  <a:pt x="6901738" y="2728928"/>
                  <a:pt x="6909483" y="2737156"/>
                </a:cubicBezTo>
                <a:cubicBezTo>
                  <a:pt x="6893994" y="2737156"/>
                  <a:pt x="6901738" y="2712470"/>
                  <a:pt x="6886250" y="2720698"/>
                </a:cubicBezTo>
                <a:cubicBezTo>
                  <a:pt x="6893994" y="2679554"/>
                  <a:pt x="6940463" y="2712470"/>
                  <a:pt x="6948207" y="2679554"/>
                </a:cubicBezTo>
                <a:close/>
                <a:moveTo>
                  <a:pt x="7866426" y="2678476"/>
                </a:moveTo>
                <a:lnTo>
                  <a:pt x="7847031" y="2687704"/>
                </a:lnTo>
                <a:cubicBezTo>
                  <a:pt x="7837947" y="2687704"/>
                  <a:pt x="7827853" y="2685686"/>
                  <a:pt x="7819776" y="2685686"/>
                </a:cubicBezTo>
                <a:close/>
                <a:moveTo>
                  <a:pt x="7868228" y="2677620"/>
                </a:moveTo>
                <a:lnTo>
                  <a:pt x="7869114" y="2678062"/>
                </a:lnTo>
                <a:lnTo>
                  <a:pt x="7866426" y="2678476"/>
                </a:lnTo>
                <a:close/>
                <a:moveTo>
                  <a:pt x="7000274" y="2674229"/>
                </a:moveTo>
                <a:cubicBezTo>
                  <a:pt x="7005126" y="2675680"/>
                  <a:pt x="7009843" y="2679554"/>
                  <a:pt x="7014039" y="2687299"/>
                </a:cubicBezTo>
                <a:cubicBezTo>
                  <a:pt x="7005650" y="2671809"/>
                  <a:pt x="6980479" y="2687299"/>
                  <a:pt x="6988868" y="2702788"/>
                </a:cubicBezTo>
                <a:cubicBezTo>
                  <a:pt x="6997259" y="2710533"/>
                  <a:pt x="6972088" y="2695043"/>
                  <a:pt x="6963696" y="2687299"/>
                </a:cubicBezTo>
                <a:cubicBezTo>
                  <a:pt x="6969990" y="2687299"/>
                  <a:pt x="6985721" y="2669872"/>
                  <a:pt x="7000274" y="2674229"/>
                </a:cubicBezTo>
                <a:close/>
                <a:moveTo>
                  <a:pt x="7896202" y="2673876"/>
                </a:moveTo>
                <a:lnTo>
                  <a:pt x="7884379" y="2685686"/>
                </a:lnTo>
                <a:lnTo>
                  <a:pt x="7869114" y="2678062"/>
                </a:lnTo>
                <a:close/>
                <a:moveTo>
                  <a:pt x="7149571" y="2671809"/>
                </a:moveTo>
                <a:cubicBezTo>
                  <a:pt x="7165921" y="2671809"/>
                  <a:pt x="7157747" y="2712024"/>
                  <a:pt x="7174098" y="2712024"/>
                </a:cubicBezTo>
                <a:cubicBezTo>
                  <a:pt x="7182272" y="2703979"/>
                  <a:pt x="7165921" y="2695937"/>
                  <a:pt x="7165921" y="2679852"/>
                </a:cubicBezTo>
                <a:cubicBezTo>
                  <a:pt x="7174098" y="2687894"/>
                  <a:pt x="7174098" y="2679852"/>
                  <a:pt x="7165921" y="2671809"/>
                </a:cubicBezTo>
                <a:cubicBezTo>
                  <a:pt x="7182272" y="2671809"/>
                  <a:pt x="7182272" y="2703979"/>
                  <a:pt x="7190446" y="2687894"/>
                </a:cubicBezTo>
                <a:cubicBezTo>
                  <a:pt x="7190446" y="2695937"/>
                  <a:pt x="7182272" y="2720066"/>
                  <a:pt x="7182272" y="2695937"/>
                </a:cubicBezTo>
                <a:cubicBezTo>
                  <a:pt x="7174098" y="2703979"/>
                  <a:pt x="7182272" y="2720066"/>
                  <a:pt x="7182272" y="2736151"/>
                </a:cubicBezTo>
                <a:cubicBezTo>
                  <a:pt x="7198623" y="2744193"/>
                  <a:pt x="7198623" y="2760280"/>
                  <a:pt x="7223147" y="2760280"/>
                </a:cubicBezTo>
                <a:cubicBezTo>
                  <a:pt x="7214972" y="2776365"/>
                  <a:pt x="7190446" y="2752236"/>
                  <a:pt x="7182272" y="2752236"/>
                </a:cubicBezTo>
                <a:cubicBezTo>
                  <a:pt x="7182272" y="2736151"/>
                  <a:pt x="7174098" y="2728108"/>
                  <a:pt x="7165921" y="2712024"/>
                </a:cubicBezTo>
                <a:cubicBezTo>
                  <a:pt x="7165921" y="2712024"/>
                  <a:pt x="7165921" y="2720066"/>
                  <a:pt x="7165921" y="2728108"/>
                </a:cubicBezTo>
                <a:cubicBezTo>
                  <a:pt x="7149571" y="2720066"/>
                  <a:pt x="7149571" y="2679852"/>
                  <a:pt x="7149571" y="2671809"/>
                </a:cubicBezTo>
                <a:close/>
                <a:moveTo>
                  <a:pt x="7037788" y="2669875"/>
                </a:moveTo>
                <a:lnTo>
                  <a:pt x="7038354" y="2671385"/>
                </a:lnTo>
                <a:lnTo>
                  <a:pt x="7026022" y="2682362"/>
                </a:lnTo>
                <a:lnTo>
                  <a:pt x="7026783" y="2678007"/>
                </a:lnTo>
                <a:cubicBezTo>
                  <a:pt x="7027784" y="2671907"/>
                  <a:pt x="7029784" y="2665808"/>
                  <a:pt x="7037788" y="2669875"/>
                </a:cubicBezTo>
                <a:close/>
                <a:moveTo>
                  <a:pt x="7900530" y="2669550"/>
                </a:moveTo>
                <a:lnTo>
                  <a:pt x="7904490" y="2672595"/>
                </a:lnTo>
                <a:lnTo>
                  <a:pt x="7896202" y="2673876"/>
                </a:lnTo>
                <a:close/>
                <a:moveTo>
                  <a:pt x="7581341" y="2662128"/>
                </a:moveTo>
                <a:cubicBezTo>
                  <a:pt x="7587148" y="2662128"/>
                  <a:pt x="7594893" y="2664064"/>
                  <a:pt x="7594893" y="2671809"/>
                </a:cubicBezTo>
                <a:cubicBezTo>
                  <a:pt x="7579404" y="2664064"/>
                  <a:pt x="7594893" y="2679554"/>
                  <a:pt x="7602639" y="2695043"/>
                </a:cubicBezTo>
                <a:cubicBezTo>
                  <a:pt x="7602639" y="2710533"/>
                  <a:pt x="7594893" y="2695043"/>
                  <a:pt x="7594893" y="2687299"/>
                </a:cubicBezTo>
                <a:cubicBezTo>
                  <a:pt x="7587148" y="2687299"/>
                  <a:pt x="7587148" y="2687299"/>
                  <a:pt x="7587148" y="2695043"/>
                </a:cubicBezTo>
                <a:cubicBezTo>
                  <a:pt x="7579404" y="2687299"/>
                  <a:pt x="7571659" y="2687299"/>
                  <a:pt x="7563914" y="2679554"/>
                </a:cubicBezTo>
                <a:cubicBezTo>
                  <a:pt x="7571659" y="2679554"/>
                  <a:pt x="7587148" y="2664064"/>
                  <a:pt x="7579404" y="2664064"/>
                </a:cubicBezTo>
                <a:cubicBezTo>
                  <a:pt x="7571659" y="2664064"/>
                  <a:pt x="7575532" y="2662128"/>
                  <a:pt x="7581341" y="2662128"/>
                </a:cubicBezTo>
                <a:close/>
                <a:moveTo>
                  <a:pt x="7335445" y="2656320"/>
                </a:moveTo>
                <a:cubicBezTo>
                  <a:pt x="7352871" y="2656320"/>
                  <a:pt x="7352871" y="2687299"/>
                  <a:pt x="7370298" y="2710533"/>
                </a:cubicBezTo>
                <a:cubicBezTo>
                  <a:pt x="7352871" y="2687299"/>
                  <a:pt x="7344159" y="2679554"/>
                  <a:pt x="7335445" y="2656320"/>
                </a:cubicBezTo>
                <a:close/>
                <a:moveTo>
                  <a:pt x="7303861" y="2653173"/>
                </a:moveTo>
                <a:cubicBezTo>
                  <a:pt x="7312210" y="2656803"/>
                  <a:pt x="7323829" y="2675680"/>
                  <a:pt x="7335445" y="2664064"/>
                </a:cubicBezTo>
                <a:cubicBezTo>
                  <a:pt x="7343189" y="2687299"/>
                  <a:pt x="7312210" y="2671809"/>
                  <a:pt x="7312210" y="2687299"/>
                </a:cubicBezTo>
                <a:cubicBezTo>
                  <a:pt x="7296722" y="2687299"/>
                  <a:pt x="7312210" y="2671809"/>
                  <a:pt x="7319956" y="2671809"/>
                </a:cubicBezTo>
                <a:cubicBezTo>
                  <a:pt x="7312210" y="2664064"/>
                  <a:pt x="7304466" y="2656320"/>
                  <a:pt x="7296722" y="2656320"/>
                </a:cubicBezTo>
                <a:cubicBezTo>
                  <a:pt x="7298658" y="2652446"/>
                  <a:pt x="7301078" y="2651963"/>
                  <a:pt x="7303861" y="2653173"/>
                </a:cubicBezTo>
                <a:close/>
                <a:moveTo>
                  <a:pt x="7643567" y="2643074"/>
                </a:moveTo>
                <a:cubicBezTo>
                  <a:pt x="7646227" y="2645304"/>
                  <a:pt x="7652306" y="2663145"/>
                  <a:pt x="7658383" y="2663145"/>
                </a:cubicBezTo>
                <a:cubicBezTo>
                  <a:pt x="7642174" y="2702791"/>
                  <a:pt x="7625965" y="2679002"/>
                  <a:pt x="7609753" y="2686933"/>
                </a:cubicBezTo>
                <a:cubicBezTo>
                  <a:pt x="7601649" y="2655214"/>
                  <a:pt x="7625965" y="2679002"/>
                  <a:pt x="7625965" y="2655214"/>
                </a:cubicBezTo>
                <a:cubicBezTo>
                  <a:pt x="7634068" y="2655214"/>
                  <a:pt x="7642174" y="2663145"/>
                  <a:pt x="7642174" y="2679002"/>
                </a:cubicBezTo>
                <a:cubicBezTo>
                  <a:pt x="7642174" y="2671072"/>
                  <a:pt x="7650280" y="2663145"/>
                  <a:pt x="7642174" y="2647287"/>
                </a:cubicBezTo>
                <a:cubicBezTo>
                  <a:pt x="7642174" y="2643322"/>
                  <a:pt x="7642680" y="2642330"/>
                  <a:pt x="7643567" y="2643074"/>
                </a:cubicBezTo>
                <a:close/>
                <a:moveTo>
                  <a:pt x="7521319" y="2640830"/>
                </a:moveTo>
                <a:cubicBezTo>
                  <a:pt x="7521319" y="2671809"/>
                  <a:pt x="7529064" y="2687299"/>
                  <a:pt x="7536809" y="2718278"/>
                </a:cubicBezTo>
                <a:cubicBezTo>
                  <a:pt x="7521319" y="2695043"/>
                  <a:pt x="7521319" y="2695043"/>
                  <a:pt x="7505830" y="2671809"/>
                </a:cubicBezTo>
                <a:cubicBezTo>
                  <a:pt x="7513574" y="2671809"/>
                  <a:pt x="7505830" y="2656320"/>
                  <a:pt x="7521319" y="2656320"/>
                </a:cubicBezTo>
                <a:cubicBezTo>
                  <a:pt x="7513574" y="2656320"/>
                  <a:pt x="7505830" y="2640830"/>
                  <a:pt x="7521319" y="2640830"/>
                </a:cubicBezTo>
                <a:close/>
                <a:moveTo>
                  <a:pt x="8191242" y="2629214"/>
                </a:moveTo>
                <a:cubicBezTo>
                  <a:pt x="8183168" y="2637281"/>
                  <a:pt x="8191242" y="2645348"/>
                  <a:pt x="8191242" y="2653417"/>
                </a:cubicBezTo>
                <a:cubicBezTo>
                  <a:pt x="8175092" y="2653417"/>
                  <a:pt x="8183168" y="2661484"/>
                  <a:pt x="8167017" y="2661484"/>
                </a:cubicBezTo>
                <a:cubicBezTo>
                  <a:pt x="8167017" y="2661484"/>
                  <a:pt x="8167017" y="2653417"/>
                  <a:pt x="8158941" y="2645348"/>
                </a:cubicBezTo>
                <a:cubicBezTo>
                  <a:pt x="8158941" y="2653417"/>
                  <a:pt x="8158941" y="2653417"/>
                  <a:pt x="8158941" y="2669550"/>
                </a:cubicBezTo>
                <a:cubicBezTo>
                  <a:pt x="8150866" y="2661484"/>
                  <a:pt x="8134716" y="2653417"/>
                  <a:pt x="8134716" y="2677620"/>
                </a:cubicBezTo>
                <a:cubicBezTo>
                  <a:pt x="8070112" y="2677620"/>
                  <a:pt x="8005510" y="2677620"/>
                  <a:pt x="7948984" y="2717956"/>
                </a:cubicBezTo>
                <a:cubicBezTo>
                  <a:pt x="7948984" y="2717956"/>
                  <a:pt x="7948984" y="2726022"/>
                  <a:pt x="7957058" y="2734092"/>
                </a:cubicBezTo>
                <a:cubicBezTo>
                  <a:pt x="7924756" y="2750225"/>
                  <a:pt x="7892455" y="2742158"/>
                  <a:pt x="7884379" y="2758294"/>
                </a:cubicBezTo>
                <a:cubicBezTo>
                  <a:pt x="7811703" y="2774428"/>
                  <a:pt x="7682495" y="2774428"/>
                  <a:pt x="7642120" y="2814766"/>
                </a:cubicBezTo>
                <a:cubicBezTo>
                  <a:pt x="7617893" y="2806700"/>
                  <a:pt x="7609817" y="2814766"/>
                  <a:pt x="7593667" y="2822833"/>
                </a:cubicBezTo>
                <a:cubicBezTo>
                  <a:pt x="7585592" y="2806700"/>
                  <a:pt x="7561365" y="2766361"/>
                  <a:pt x="7561365" y="2798630"/>
                </a:cubicBezTo>
                <a:cubicBezTo>
                  <a:pt x="7545215" y="2782497"/>
                  <a:pt x="7569442" y="2774428"/>
                  <a:pt x="7561365" y="2758294"/>
                </a:cubicBezTo>
                <a:cubicBezTo>
                  <a:pt x="7553291" y="2742158"/>
                  <a:pt x="7561365" y="2790564"/>
                  <a:pt x="7545215" y="2774428"/>
                </a:cubicBezTo>
                <a:cubicBezTo>
                  <a:pt x="7545215" y="2750225"/>
                  <a:pt x="7529064" y="2742158"/>
                  <a:pt x="7529064" y="2726022"/>
                </a:cubicBezTo>
                <a:cubicBezTo>
                  <a:pt x="7537141" y="2717956"/>
                  <a:pt x="7537141" y="2750225"/>
                  <a:pt x="7545215" y="2758294"/>
                </a:cubicBezTo>
                <a:cubicBezTo>
                  <a:pt x="7553291" y="2774428"/>
                  <a:pt x="7553291" y="2742158"/>
                  <a:pt x="7561365" y="2742158"/>
                </a:cubicBezTo>
                <a:cubicBezTo>
                  <a:pt x="7569442" y="2758294"/>
                  <a:pt x="7569442" y="2766361"/>
                  <a:pt x="7569442" y="2774428"/>
                </a:cubicBezTo>
                <a:cubicBezTo>
                  <a:pt x="7577516" y="2758294"/>
                  <a:pt x="7569442" y="2750225"/>
                  <a:pt x="7577516" y="2742158"/>
                </a:cubicBezTo>
                <a:cubicBezTo>
                  <a:pt x="7569442" y="2742158"/>
                  <a:pt x="7561365" y="2726022"/>
                  <a:pt x="7561365" y="2709889"/>
                </a:cubicBezTo>
                <a:cubicBezTo>
                  <a:pt x="7577516" y="2701820"/>
                  <a:pt x="7561365" y="2717956"/>
                  <a:pt x="7569442" y="2734092"/>
                </a:cubicBezTo>
                <a:cubicBezTo>
                  <a:pt x="7585592" y="2726022"/>
                  <a:pt x="7577516" y="2709889"/>
                  <a:pt x="7593667" y="2717956"/>
                </a:cubicBezTo>
                <a:cubicBezTo>
                  <a:pt x="7601743" y="2726022"/>
                  <a:pt x="7593667" y="2742158"/>
                  <a:pt x="7601743" y="2758294"/>
                </a:cubicBezTo>
                <a:cubicBezTo>
                  <a:pt x="7593667" y="2758294"/>
                  <a:pt x="7593667" y="2734092"/>
                  <a:pt x="7585592" y="2734092"/>
                </a:cubicBezTo>
                <a:cubicBezTo>
                  <a:pt x="7585592" y="2746193"/>
                  <a:pt x="7581555" y="2758294"/>
                  <a:pt x="7580546" y="2771403"/>
                </a:cubicBezTo>
                <a:lnTo>
                  <a:pt x="7582283" y="2777141"/>
                </a:lnTo>
                <a:lnTo>
                  <a:pt x="7577516" y="2782497"/>
                </a:lnTo>
                <a:lnTo>
                  <a:pt x="7586667" y="2791639"/>
                </a:lnTo>
                <a:lnTo>
                  <a:pt x="7593667" y="2814766"/>
                </a:lnTo>
                <a:cubicBezTo>
                  <a:pt x="7593667" y="2806700"/>
                  <a:pt x="7593667" y="2806700"/>
                  <a:pt x="7601743" y="2806700"/>
                </a:cubicBezTo>
                <a:cubicBezTo>
                  <a:pt x="7625969" y="2798630"/>
                  <a:pt x="7642120" y="2798630"/>
                  <a:pt x="7650194" y="2782497"/>
                </a:cubicBezTo>
                <a:cubicBezTo>
                  <a:pt x="7658271" y="2782497"/>
                  <a:pt x="7650194" y="2782497"/>
                  <a:pt x="7650194" y="2790564"/>
                </a:cubicBezTo>
                <a:cubicBezTo>
                  <a:pt x="7706722" y="2758294"/>
                  <a:pt x="7763248" y="2782497"/>
                  <a:pt x="7827853" y="2742158"/>
                </a:cubicBezTo>
                <a:cubicBezTo>
                  <a:pt x="7827853" y="2742158"/>
                  <a:pt x="7827853" y="2750225"/>
                  <a:pt x="7827853" y="2750225"/>
                </a:cubicBezTo>
                <a:cubicBezTo>
                  <a:pt x="7884379" y="2750225"/>
                  <a:pt x="7940908" y="2701820"/>
                  <a:pt x="8021660" y="2677620"/>
                </a:cubicBezTo>
                <a:cubicBezTo>
                  <a:pt x="8013586" y="2669550"/>
                  <a:pt x="7965134" y="2669550"/>
                  <a:pt x="7973208" y="2685686"/>
                </a:cubicBezTo>
                <a:cubicBezTo>
                  <a:pt x="7965134" y="2685686"/>
                  <a:pt x="7957058" y="2677620"/>
                  <a:pt x="7948984" y="2669550"/>
                </a:cubicBezTo>
                <a:cubicBezTo>
                  <a:pt x="7965134" y="2685686"/>
                  <a:pt x="7916680" y="2693753"/>
                  <a:pt x="7932830" y="2677620"/>
                </a:cubicBezTo>
                <a:cubicBezTo>
                  <a:pt x="7924756" y="2673585"/>
                  <a:pt x="7918700" y="2677620"/>
                  <a:pt x="7913653" y="2679634"/>
                </a:cubicBezTo>
                <a:lnTo>
                  <a:pt x="7904490" y="2672595"/>
                </a:lnTo>
                <a:lnTo>
                  <a:pt x="8002482" y="2657449"/>
                </a:lnTo>
                <a:cubicBezTo>
                  <a:pt x="8062038" y="2651399"/>
                  <a:pt x="8122602" y="2645350"/>
                  <a:pt x="8191242" y="2629214"/>
                </a:cubicBezTo>
                <a:close/>
                <a:moveTo>
                  <a:pt x="7660724" y="2613725"/>
                </a:moveTo>
                <a:cubicBezTo>
                  <a:pt x="7676215" y="2613725"/>
                  <a:pt x="7683959" y="2631151"/>
                  <a:pt x="7691703" y="2631151"/>
                </a:cubicBezTo>
                <a:cubicBezTo>
                  <a:pt x="7691703" y="2648577"/>
                  <a:pt x="7676215" y="2622438"/>
                  <a:pt x="7676215" y="2648577"/>
                </a:cubicBezTo>
                <a:cubicBezTo>
                  <a:pt x="7676215" y="2622438"/>
                  <a:pt x="7668470" y="2631151"/>
                  <a:pt x="7660724" y="2613725"/>
                </a:cubicBezTo>
                <a:close/>
                <a:moveTo>
                  <a:pt x="6964331" y="2613524"/>
                </a:moveTo>
                <a:lnTo>
                  <a:pt x="6965121" y="2617983"/>
                </a:lnTo>
                <a:lnTo>
                  <a:pt x="6962878" y="2616268"/>
                </a:lnTo>
                <a:close/>
                <a:moveTo>
                  <a:pt x="6101462" y="2613524"/>
                </a:moveTo>
                <a:cubicBezTo>
                  <a:pt x="6103477" y="2621577"/>
                  <a:pt x="6103982" y="2625602"/>
                  <a:pt x="6103477" y="2627111"/>
                </a:cubicBezTo>
                <a:lnTo>
                  <a:pt x="6102840" y="2626873"/>
                </a:lnTo>
                <a:lnTo>
                  <a:pt x="6101714" y="2616669"/>
                </a:lnTo>
                <a:cubicBezTo>
                  <a:pt x="6101462" y="2613020"/>
                  <a:pt x="6101462" y="2611510"/>
                  <a:pt x="6101462" y="2613524"/>
                </a:cubicBezTo>
                <a:close/>
                <a:moveTo>
                  <a:pt x="6295459" y="2612920"/>
                </a:moveTo>
                <a:lnTo>
                  <a:pt x="6295379" y="2614459"/>
                </a:lnTo>
                <a:lnTo>
                  <a:pt x="6295003" y="2613524"/>
                </a:lnTo>
                <a:close/>
                <a:moveTo>
                  <a:pt x="7256706" y="2605980"/>
                </a:moveTo>
                <a:cubicBezTo>
                  <a:pt x="7281231" y="2614208"/>
                  <a:pt x="7240357" y="2638896"/>
                  <a:pt x="7248533" y="2614208"/>
                </a:cubicBezTo>
                <a:cubicBezTo>
                  <a:pt x="7232182" y="2638896"/>
                  <a:pt x="7224009" y="2614208"/>
                  <a:pt x="7215832" y="2630666"/>
                </a:cubicBezTo>
                <a:cubicBezTo>
                  <a:pt x="7215832" y="2638896"/>
                  <a:pt x="7215832" y="2647124"/>
                  <a:pt x="7224009" y="2647124"/>
                </a:cubicBezTo>
                <a:cubicBezTo>
                  <a:pt x="7224009" y="2663581"/>
                  <a:pt x="7207658" y="2647124"/>
                  <a:pt x="7207658" y="2630666"/>
                </a:cubicBezTo>
                <a:cubicBezTo>
                  <a:pt x="7199481" y="2630666"/>
                  <a:pt x="7207658" y="2647124"/>
                  <a:pt x="7207658" y="2655354"/>
                </a:cubicBezTo>
                <a:cubicBezTo>
                  <a:pt x="7195393" y="2624494"/>
                  <a:pt x="7173934" y="2649183"/>
                  <a:pt x="7153625" y="2649567"/>
                </a:cubicBezTo>
                <a:lnTo>
                  <a:pt x="7134772" y="2639271"/>
                </a:lnTo>
                <a:lnTo>
                  <a:pt x="7141826" y="2653610"/>
                </a:lnTo>
                <a:cubicBezTo>
                  <a:pt x="7109816" y="2645477"/>
                  <a:pt x="7093809" y="2678008"/>
                  <a:pt x="7045791" y="2678008"/>
                </a:cubicBezTo>
                <a:cubicBezTo>
                  <a:pt x="7037788" y="2678008"/>
                  <a:pt x="7045791" y="2678008"/>
                  <a:pt x="7053794" y="2694271"/>
                </a:cubicBezTo>
                <a:cubicBezTo>
                  <a:pt x="7053794" y="2702403"/>
                  <a:pt x="7049792" y="2698336"/>
                  <a:pt x="7045791" y="2691221"/>
                </a:cubicBezTo>
                <a:lnTo>
                  <a:pt x="7038354" y="2671385"/>
                </a:lnTo>
                <a:lnTo>
                  <a:pt x="7047043" y="2663647"/>
                </a:lnTo>
                <a:cubicBezTo>
                  <a:pt x="7073302" y="2648019"/>
                  <a:pt x="7101812" y="2649543"/>
                  <a:pt x="7125822" y="2637347"/>
                </a:cubicBezTo>
                <a:cubicBezTo>
                  <a:pt x="7125822" y="2633281"/>
                  <a:pt x="7127822" y="2633281"/>
                  <a:pt x="7129822" y="2634295"/>
                </a:cubicBezTo>
                <a:cubicBezTo>
                  <a:pt x="7131823" y="2635313"/>
                  <a:pt x="7133823" y="2637347"/>
                  <a:pt x="7133823" y="2637347"/>
                </a:cubicBezTo>
                <a:lnTo>
                  <a:pt x="7134521" y="2638764"/>
                </a:lnTo>
                <a:lnTo>
                  <a:pt x="7144302" y="2635810"/>
                </a:lnTo>
                <a:cubicBezTo>
                  <a:pt x="7146344" y="2636840"/>
                  <a:pt x="7146344" y="2638896"/>
                  <a:pt x="7142258" y="2638896"/>
                </a:cubicBezTo>
                <a:cubicBezTo>
                  <a:pt x="7158606" y="2614208"/>
                  <a:pt x="7232182" y="2630666"/>
                  <a:pt x="7256706" y="2605980"/>
                </a:cubicBezTo>
                <a:close/>
                <a:moveTo>
                  <a:pt x="6920733" y="2604969"/>
                </a:moveTo>
                <a:cubicBezTo>
                  <a:pt x="6924513" y="2609498"/>
                  <a:pt x="6926025" y="2627613"/>
                  <a:pt x="6932074" y="2645731"/>
                </a:cubicBezTo>
                <a:cubicBezTo>
                  <a:pt x="6932074" y="2621574"/>
                  <a:pt x="6964331" y="2629627"/>
                  <a:pt x="6948202" y="2613524"/>
                </a:cubicBezTo>
                <a:cubicBezTo>
                  <a:pt x="6948202" y="2605473"/>
                  <a:pt x="6954251" y="2609498"/>
                  <a:pt x="6959291" y="2613524"/>
                </a:cubicBezTo>
                <a:lnTo>
                  <a:pt x="6962878" y="2616268"/>
                </a:lnTo>
                <a:lnTo>
                  <a:pt x="6958535" y="2624469"/>
                </a:lnTo>
                <a:cubicBezTo>
                  <a:pt x="6957779" y="2639188"/>
                  <a:pt x="6968363" y="2661835"/>
                  <a:pt x="6956267" y="2661835"/>
                </a:cubicBezTo>
                <a:cubicBezTo>
                  <a:pt x="6948202" y="2645731"/>
                  <a:pt x="6956267" y="2645731"/>
                  <a:pt x="6948202" y="2637679"/>
                </a:cubicBezTo>
                <a:cubicBezTo>
                  <a:pt x="6940138" y="2645731"/>
                  <a:pt x="6956267" y="2645731"/>
                  <a:pt x="6948202" y="2653783"/>
                </a:cubicBezTo>
                <a:cubicBezTo>
                  <a:pt x="6940138" y="2653783"/>
                  <a:pt x="6932074" y="2653783"/>
                  <a:pt x="6924009" y="2653783"/>
                </a:cubicBezTo>
                <a:cubicBezTo>
                  <a:pt x="6924009" y="2629627"/>
                  <a:pt x="6924009" y="2621574"/>
                  <a:pt x="6915945" y="2605473"/>
                </a:cubicBezTo>
                <a:cubicBezTo>
                  <a:pt x="6917961" y="2603460"/>
                  <a:pt x="6919473" y="2603460"/>
                  <a:pt x="6920733" y="2604969"/>
                </a:cubicBezTo>
                <a:close/>
                <a:moveTo>
                  <a:pt x="7306403" y="2598235"/>
                </a:moveTo>
                <a:cubicBezTo>
                  <a:pt x="7310276" y="2594361"/>
                  <a:pt x="7316085" y="2594361"/>
                  <a:pt x="7319956" y="2598235"/>
                </a:cubicBezTo>
                <a:cubicBezTo>
                  <a:pt x="7327701" y="2605980"/>
                  <a:pt x="7327701" y="2613725"/>
                  <a:pt x="7319956" y="2613725"/>
                </a:cubicBezTo>
                <a:cubicBezTo>
                  <a:pt x="7327701" y="2621470"/>
                  <a:pt x="7304466" y="2598235"/>
                  <a:pt x="7312210" y="2613725"/>
                </a:cubicBezTo>
                <a:cubicBezTo>
                  <a:pt x="7312210" y="2621470"/>
                  <a:pt x="7304466" y="2621470"/>
                  <a:pt x="7304466" y="2621470"/>
                </a:cubicBezTo>
                <a:cubicBezTo>
                  <a:pt x="7300594" y="2609851"/>
                  <a:pt x="7302529" y="2602107"/>
                  <a:pt x="7306403" y="2598235"/>
                </a:cubicBezTo>
                <a:close/>
                <a:moveTo>
                  <a:pt x="7296722" y="2598235"/>
                </a:moveTo>
                <a:cubicBezTo>
                  <a:pt x="7304466" y="2613725"/>
                  <a:pt x="7296722" y="2613725"/>
                  <a:pt x="7296722" y="2621470"/>
                </a:cubicBezTo>
                <a:cubicBezTo>
                  <a:pt x="7288976" y="2621470"/>
                  <a:pt x="7296722" y="2613725"/>
                  <a:pt x="7288976" y="2605980"/>
                </a:cubicBezTo>
                <a:cubicBezTo>
                  <a:pt x="7288976" y="2613725"/>
                  <a:pt x="7288976" y="2621470"/>
                  <a:pt x="7273487" y="2621470"/>
                </a:cubicBezTo>
                <a:cubicBezTo>
                  <a:pt x="7273487" y="2613725"/>
                  <a:pt x="7273487" y="2613725"/>
                  <a:pt x="7273487" y="2605980"/>
                </a:cubicBezTo>
                <a:cubicBezTo>
                  <a:pt x="7281231" y="2605980"/>
                  <a:pt x="7288976" y="2598235"/>
                  <a:pt x="7296722" y="2598235"/>
                </a:cubicBezTo>
                <a:close/>
                <a:moveTo>
                  <a:pt x="6901738" y="2598235"/>
                </a:moveTo>
                <a:cubicBezTo>
                  <a:pt x="6917228" y="2605980"/>
                  <a:pt x="6917228" y="2629214"/>
                  <a:pt x="6901738" y="2629214"/>
                </a:cubicBezTo>
                <a:cubicBezTo>
                  <a:pt x="6901738" y="2621470"/>
                  <a:pt x="6893994" y="2613725"/>
                  <a:pt x="6893994" y="2605980"/>
                </a:cubicBezTo>
                <a:cubicBezTo>
                  <a:pt x="6901738" y="2598235"/>
                  <a:pt x="6909483" y="2613725"/>
                  <a:pt x="6901738" y="2598235"/>
                </a:cubicBezTo>
                <a:close/>
                <a:moveTo>
                  <a:pt x="7424509" y="2582746"/>
                </a:moveTo>
                <a:cubicBezTo>
                  <a:pt x="7439998" y="2582746"/>
                  <a:pt x="7439998" y="2605980"/>
                  <a:pt x="7439998" y="2613725"/>
                </a:cubicBezTo>
                <a:cubicBezTo>
                  <a:pt x="7432253" y="2605980"/>
                  <a:pt x="7432253" y="2605980"/>
                  <a:pt x="7424509" y="2582746"/>
                </a:cubicBezTo>
                <a:close/>
                <a:moveTo>
                  <a:pt x="7370295" y="2582746"/>
                </a:moveTo>
                <a:cubicBezTo>
                  <a:pt x="7385785" y="2582746"/>
                  <a:pt x="7385785" y="2590491"/>
                  <a:pt x="7401274" y="2582746"/>
                </a:cubicBezTo>
                <a:cubicBezTo>
                  <a:pt x="7401274" y="2590491"/>
                  <a:pt x="7409019" y="2590491"/>
                  <a:pt x="7409019" y="2598235"/>
                </a:cubicBezTo>
                <a:cubicBezTo>
                  <a:pt x="7409019" y="2605980"/>
                  <a:pt x="7385785" y="2575001"/>
                  <a:pt x="7393530" y="2605980"/>
                </a:cubicBezTo>
                <a:cubicBezTo>
                  <a:pt x="7385785" y="2605980"/>
                  <a:pt x="7385785" y="2590491"/>
                  <a:pt x="7370295" y="2582746"/>
                </a:cubicBezTo>
                <a:close/>
                <a:moveTo>
                  <a:pt x="7698909" y="2575923"/>
                </a:moveTo>
                <a:cubicBezTo>
                  <a:pt x="7698909" y="2577906"/>
                  <a:pt x="7698403" y="2578401"/>
                  <a:pt x="7697769" y="2578030"/>
                </a:cubicBezTo>
                <a:lnTo>
                  <a:pt x="7696917" y="2576639"/>
                </a:lnTo>
                <a:close/>
                <a:moveTo>
                  <a:pt x="7528743" y="2575001"/>
                </a:moveTo>
                <a:cubicBezTo>
                  <a:pt x="7536809" y="2590491"/>
                  <a:pt x="7536809" y="2598235"/>
                  <a:pt x="7536809" y="2605980"/>
                </a:cubicBezTo>
                <a:cubicBezTo>
                  <a:pt x="7512607" y="2575001"/>
                  <a:pt x="7480337" y="2613725"/>
                  <a:pt x="7456134" y="2598235"/>
                </a:cubicBezTo>
                <a:cubicBezTo>
                  <a:pt x="7448067" y="2605980"/>
                  <a:pt x="7464201" y="2621470"/>
                  <a:pt x="7456134" y="2629214"/>
                </a:cubicBezTo>
                <a:cubicBezTo>
                  <a:pt x="7448067" y="2629214"/>
                  <a:pt x="7464201" y="2605980"/>
                  <a:pt x="7448067" y="2613725"/>
                </a:cubicBezTo>
                <a:cubicBezTo>
                  <a:pt x="7439998" y="2605980"/>
                  <a:pt x="7456134" y="2605980"/>
                  <a:pt x="7448067" y="2590491"/>
                </a:cubicBezTo>
                <a:cubicBezTo>
                  <a:pt x="7480337" y="2590491"/>
                  <a:pt x="7504540" y="2575001"/>
                  <a:pt x="7528743" y="2575001"/>
                </a:cubicBezTo>
                <a:close/>
                <a:moveTo>
                  <a:pt x="7812988" y="2567744"/>
                </a:moveTo>
                <a:lnTo>
                  <a:pt x="7813022" y="2568605"/>
                </a:lnTo>
                <a:lnTo>
                  <a:pt x="7812378" y="2567993"/>
                </a:lnTo>
                <a:close/>
                <a:moveTo>
                  <a:pt x="6262794" y="2567256"/>
                </a:moveTo>
                <a:cubicBezTo>
                  <a:pt x="6262794" y="2567256"/>
                  <a:pt x="6262794" y="2567256"/>
                  <a:pt x="6255050" y="2575001"/>
                </a:cubicBezTo>
                <a:cubicBezTo>
                  <a:pt x="6258922" y="2575001"/>
                  <a:pt x="6260859" y="2576938"/>
                  <a:pt x="6261826" y="2579841"/>
                </a:cubicBezTo>
                <a:lnTo>
                  <a:pt x="6262556" y="2587870"/>
                </a:lnTo>
                <a:lnTo>
                  <a:pt x="6262503" y="2587949"/>
                </a:lnTo>
                <a:lnTo>
                  <a:pt x="6262766" y="2590483"/>
                </a:lnTo>
                <a:lnTo>
                  <a:pt x="6258922" y="2589523"/>
                </a:lnTo>
                <a:cubicBezTo>
                  <a:pt x="6256986" y="2588555"/>
                  <a:pt x="6255050" y="2586618"/>
                  <a:pt x="6255050" y="2582746"/>
                </a:cubicBezTo>
                <a:cubicBezTo>
                  <a:pt x="6255050" y="2590491"/>
                  <a:pt x="6255050" y="2590491"/>
                  <a:pt x="6255050" y="2598235"/>
                </a:cubicBezTo>
                <a:cubicBezTo>
                  <a:pt x="6247305" y="2598235"/>
                  <a:pt x="6247305" y="2582746"/>
                  <a:pt x="6247305" y="2575001"/>
                </a:cubicBezTo>
                <a:cubicBezTo>
                  <a:pt x="6255050" y="2575001"/>
                  <a:pt x="6255050" y="2567256"/>
                  <a:pt x="6262794" y="2567256"/>
                </a:cubicBezTo>
                <a:close/>
                <a:moveTo>
                  <a:pt x="6149848" y="2565212"/>
                </a:moveTo>
                <a:lnTo>
                  <a:pt x="6152268" y="2574874"/>
                </a:lnTo>
                <a:lnTo>
                  <a:pt x="6150856" y="2573264"/>
                </a:lnTo>
                <a:cubicBezTo>
                  <a:pt x="6149848" y="2569237"/>
                  <a:pt x="6149848" y="2565212"/>
                  <a:pt x="6149848" y="2565212"/>
                </a:cubicBezTo>
                <a:close/>
                <a:moveTo>
                  <a:pt x="7869748" y="2562541"/>
                </a:moveTo>
                <a:cubicBezTo>
                  <a:pt x="7874180" y="2564029"/>
                  <a:pt x="7879244" y="2567993"/>
                  <a:pt x="7885323" y="2575923"/>
                </a:cubicBezTo>
                <a:cubicBezTo>
                  <a:pt x="7844799" y="2575923"/>
                  <a:pt x="7788064" y="2591781"/>
                  <a:pt x="7755643" y="2599712"/>
                </a:cubicBezTo>
                <a:cubicBezTo>
                  <a:pt x="7747539" y="2607639"/>
                  <a:pt x="7763749" y="2631427"/>
                  <a:pt x="7763749" y="2623500"/>
                </a:cubicBezTo>
                <a:cubicBezTo>
                  <a:pt x="7771855" y="2663145"/>
                  <a:pt x="7698909" y="2655214"/>
                  <a:pt x="7674595" y="2663145"/>
                </a:cubicBezTo>
                <a:cubicBezTo>
                  <a:pt x="7666489" y="2663145"/>
                  <a:pt x="7658383" y="2686933"/>
                  <a:pt x="7658383" y="2663145"/>
                </a:cubicBezTo>
                <a:cubicBezTo>
                  <a:pt x="7666489" y="2639356"/>
                  <a:pt x="7707013" y="2663145"/>
                  <a:pt x="7698909" y="2631427"/>
                </a:cubicBezTo>
                <a:cubicBezTo>
                  <a:pt x="7698909" y="2615569"/>
                  <a:pt x="7707013" y="2639356"/>
                  <a:pt x="7715118" y="2647287"/>
                </a:cubicBezTo>
                <a:cubicBezTo>
                  <a:pt x="7715118" y="2631427"/>
                  <a:pt x="7739434" y="2631427"/>
                  <a:pt x="7747539" y="2631427"/>
                </a:cubicBezTo>
                <a:cubicBezTo>
                  <a:pt x="7747539" y="2631427"/>
                  <a:pt x="7747539" y="2607639"/>
                  <a:pt x="7731327" y="2607639"/>
                </a:cubicBezTo>
                <a:cubicBezTo>
                  <a:pt x="7731327" y="2599712"/>
                  <a:pt x="7755643" y="2607639"/>
                  <a:pt x="7739434" y="2583854"/>
                </a:cubicBezTo>
                <a:cubicBezTo>
                  <a:pt x="7763749" y="2599712"/>
                  <a:pt x="7779958" y="2567993"/>
                  <a:pt x="7788064" y="2583854"/>
                </a:cubicBezTo>
                <a:cubicBezTo>
                  <a:pt x="7794142" y="2571959"/>
                  <a:pt x="7809339" y="2582365"/>
                  <a:pt x="7813139" y="2571586"/>
                </a:cubicBezTo>
                <a:lnTo>
                  <a:pt x="7813022" y="2568605"/>
                </a:lnTo>
                <a:lnTo>
                  <a:pt x="7820738" y="2575923"/>
                </a:lnTo>
                <a:cubicBezTo>
                  <a:pt x="7830615" y="2575923"/>
                  <a:pt x="7842772" y="2558082"/>
                  <a:pt x="7836693" y="2575923"/>
                </a:cubicBezTo>
                <a:cubicBezTo>
                  <a:pt x="7848851" y="2575923"/>
                  <a:pt x="7856449" y="2558082"/>
                  <a:pt x="7869748" y="2562541"/>
                </a:cubicBezTo>
                <a:close/>
                <a:moveTo>
                  <a:pt x="7184421" y="2559512"/>
                </a:moveTo>
                <a:cubicBezTo>
                  <a:pt x="7207655" y="2559512"/>
                  <a:pt x="7199910" y="2567256"/>
                  <a:pt x="7215400" y="2575001"/>
                </a:cubicBezTo>
                <a:cubicBezTo>
                  <a:pt x="7230889" y="2575001"/>
                  <a:pt x="7207655" y="2575001"/>
                  <a:pt x="7199910" y="2582746"/>
                </a:cubicBezTo>
                <a:cubicBezTo>
                  <a:pt x="7199910" y="2582746"/>
                  <a:pt x="7199910" y="2582746"/>
                  <a:pt x="7199910" y="2575001"/>
                </a:cubicBezTo>
                <a:cubicBezTo>
                  <a:pt x="7199910" y="2559512"/>
                  <a:pt x="7184421" y="2575001"/>
                  <a:pt x="7184421" y="2559512"/>
                </a:cubicBezTo>
                <a:close/>
                <a:moveTo>
                  <a:pt x="6142752" y="2544022"/>
                </a:moveTo>
                <a:cubicBezTo>
                  <a:pt x="6142752" y="2551766"/>
                  <a:pt x="6150496" y="2567256"/>
                  <a:pt x="6135008" y="2567256"/>
                </a:cubicBezTo>
                <a:cubicBezTo>
                  <a:pt x="6135008" y="2559512"/>
                  <a:pt x="6127262" y="2544022"/>
                  <a:pt x="6142752" y="2544022"/>
                </a:cubicBezTo>
                <a:close/>
                <a:moveTo>
                  <a:pt x="7256234" y="2541461"/>
                </a:moveTo>
                <a:lnTo>
                  <a:pt x="7256061" y="2541871"/>
                </a:lnTo>
                <a:lnTo>
                  <a:pt x="7255738" y="2541544"/>
                </a:lnTo>
                <a:close/>
                <a:moveTo>
                  <a:pt x="6184499" y="2540175"/>
                </a:moveTo>
                <a:cubicBezTo>
                  <a:pt x="6184121" y="2543572"/>
                  <a:pt x="6178073" y="2557160"/>
                  <a:pt x="6190170" y="2557160"/>
                </a:cubicBezTo>
                <a:cubicBezTo>
                  <a:pt x="6190170" y="2565212"/>
                  <a:pt x="6174041" y="2549108"/>
                  <a:pt x="6190170" y="2573264"/>
                </a:cubicBezTo>
                <a:cubicBezTo>
                  <a:pt x="6174041" y="2565212"/>
                  <a:pt x="6182105" y="2573264"/>
                  <a:pt x="6174041" y="2581317"/>
                </a:cubicBezTo>
                <a:cubicBezTo>
                  <a:pt x="6174041" y="2573264"/>
                  <a:pt x="6165977" y="2573264"/>
                  <a:pt x="6165977" y="2565212"/>
                </a:cubicBezTo>
                <a:cubicBezTo>
                  <a:pt x="6165977" y="2549108"/>
                  <a:pt x="6182105" y="2557160"/>
                  <a:pt x="6182105" y="2541055"/>
                </a:cubicBezTo>
                <a:cubicBezTo>
                  <a:pt x="6184121" y="2539043"/>
                  <a:pt x="6184625" y="2539043"/>
                  <a:pt x="6184499" y="2540175"/>
                </a:cubicBezTo>
                <a:close/>
                <a:moveTo>
                  <a:pt x="7869114" y="2536278"/>
                </a:moveTo>
                <a:cubicBezTo>
                  <a:pt x="7865060" y="2552135"/>
                  <a:pt x="7854929" y="2554119"/>
                  <a:pt x="7843787" y="2555109"/>
                </a:cubicBezTo>
                <a:lnTo>
                  <a:pt x="7812988" y="2567744"/>
                </a:lnTo>
                <a:lnTo>
                  <a:pt x="7812378" y="2552135"/>
                </a:lnTo>
                <a:cubicBezTo>
                  <a:pt x="7804275" y="2575923"/>
                  <a:pt x="7763749" y="2560066"/>
                  <a:pt x="7739434" y="2560066"/>
                </a:cubicBezTo>
                <a:cubicBezTo>
                  <a:pt x="7739434" y="2583854"/>
                  <a:pt x="7723225" y="2552135"/>
                  <a:pt x="7731327" y="2575923"/>
                </a:cubicBezTo>
                <a:cubicBezTo>
                  <a:pt x="7715118" y="2560066"/>
                  <a:pt x="7707013" y="2591781"/>
                  <a:pt x="7707013" y="2567993"/>
                </a:cubicBezTo>
                <a:cubicBezTo>
                  <a:pt x="7698909" y="2567993"/>
                  <a:pt x="7698909" y="2575923"/>
                  <a:pt x="7698909" y="2567993"/>
                </a:cubicBezTo>
                <a:cubicBezTo>
                  <a:pt x="7694857" y="2567993"/>
                  <a:pt x="7694857" y="2571958"/>
                  <a:pt x="7695870" y="2574932"/>
                </a:cubicBezTo>
                <a:lnTo>
                  <a:pt x="7696917" y="2576639"/>
                </a:lnTo>
                <a:lnTo>
                  <a:pt x="7692704" y="2578153"/>
                </a:lnTo>
                <a:cubicBezTo>
                  <a:pt x="7686245" y="2577410"/>
                  <a:pt x="7678646" y="2569976"/>
                  <a:pt x="7666489" y="2575923"/>
                </a:cubicBezTo>
                <a:cubicBezTo>
                  <a:pt x="7658383" y="2583854"/>
                  <a:pt x="7666489" y="2599712"/>
                  <a:pt x="7674595" y="2615569"/>
                </a:cubicBezTo>
                <a:cubicBezTo>
                  <a:pt x="7666489" y="2607639"/>
                  <a:pt x="7666489" y="2599712"/>
                  <a:pt x="7658383" y="2607639"/>
                </a:cubicBezTo>
                <a:cubicBezTo>
                  <a:pt x="7650280" y="2599712"/>
                  <a:pt x="7658383" y="2591781"/>
                  <a:pt x="7658383" y="2591781"/>
                </a:cubicBezTo>
                <a:cubicBezTo>
                  <a:pt x="7650280" y="2575923"/>
                  <a:pt x="7650280" y="2591781"/>
                  <a:pt x="7642174" y="2583854"/>
                </a:cubicBezTo>
                <a:cubicBezTo>
                  <a:pt x="7642174" y="2607639"/>
                  <a:pt x="7625965" y="2567993"/>
                  <a:pt x="7617859" y="2591781"/>
                </a:cubicBezTo>
                <a:cubicBezTo>
                  <a:pt x="7609753" y="2591781"/>
                  <a:pt x="7617859" y="2591781"/>
                  <a:pt x="7617859" y="2583854"/>
                </a:cubicBezTo>
                <a:cubicBezTo>
                  <a:pt x="7593544" y="2607639"/>
                  <a:pt x="7553020" y="2575923"/>
                  <a:pt x="7544915" y="2599712"/>
                </a:cubicBezTo>
                <a:cubicBezTo>
                  <a:pt x="7544915" y="2591781"/>
                  <a:pt x="7544915" y="2591781"/>
                  <a:pt x="7536809" y="2591781"/>
                </a:cubicBezTo>
                <a:cubicBezTo>
                  <a:pt x="7536809" y="2583854"/>
                  <a:pt x="7544915" y="2583854"/>
                  <a:pt x="7544915" y="2575923"/>
                </a:cubicBezTo>
                <a:cubicBezTo>
                  <a:pt x="7569230" y="2575923"/>
                  <a:pt x="7617859" y="2583854"/>
                  <a:pt x="7634068" y="2560066"/>
                </a:cubicBezTo>
                <a:cubicBezTo>
                  <a:pt x="7690804" y="2560066"/>
                  <a:pt x="7796169" y="2544205"/>
                  <a:pt x="7869114" y="2536278"/>
                </a:cubicBezTo>
                <a:close/>
                <a:moveTo>
                  <a:pt x="7141826" y="2536278"/>
                </a:moveTo>
                <a:cubicBezTo>
                  <a:pt x="7167385" y="2544022"/>
                  <a:pt x="7158864" y="2590491"/>
                  <a:pt x="7184423" y="2582746"/>
                </a:cubicBezTo>
                <a:cubicBezTo>
                  <a:pt x="7184423" y="2598235"/>
                  <a:pt x="7175905" y="2582746"/>
                  <a:pt x="7167385" y="2590491"/>
                </a:cubicBezTo>
                <a:cubicBezTo>
                  <a:pt x="7158864" y="2575001"/>
                  <a:pt x="7167385" y="2567256"/>
                  <a:pt x="7150347" y="2551766"/>
                </a:cubicBezTo>
                <a:cubicBezTo>
                  <a:pt x="7150347" y="2551766"/>
                  <a:pt x="7150347" y="2551766"/>
                  <a:pt x="7150347" y="2559512"/>
                </a:cubicBezTo>
                <a:cubicBezTo>
                  <a:pt x="7141826" y="2559512"/>
                  <a:pt x="7150347" y="2551766"/>
                  <a:pt x="7141826" y="2536278"/>
                </a:cubicBezTo>
                <a:close/>
                <a:moveTo>
                  <a:pt x="6286939" y="2533004"/>
                </a:moveTo>
                <a:cubicBezTo>
                  <a:pt x="6299035" y="2539043"/>
                  <a:pt x="6311131" y="2576787"/>
                  <a:pt x="6306217" y="2598679"/>
                </a:cubicBezTo>
                <a:lnTo>
                  <a:pt x="6295459" y="2612920"/>
                </a:lnTo>
                <a:lnTo>
                  <a:pt x="6297018" y="2583329"/>
                </a:lnTo>
                <a:lnTo>
                  <a:pt x="6295842" y="2577459"/>
                </a:lnTo>
                <a:lnTo>
                  <a:pt x="6286997" y="2589523"/>
                </a:lnTo>
                <a:cubicBezTo>
                  <a:pt x="6280609" y="2592427"/>
                  <a:pt x="6272088" y="2594361"/>
                  <a:pt x="6263568" y="2598235"/>
                </a:cubicBezTo>
                <a:lnTo>
                  <a:pt x="6262766" y="2590483"/>
                </a:lnTo>
                <a:lnTo>
                  <a:pt x="6262794" y="2590491"/>
                </a:lnTo>
                <a:lnTo>
                  <a:pt x="6262556" y="2587870"/>
                </a:lnTo>
                <a:lnTo>
                  <a:pt x="6267829" y="2579841"/>
                </a:lnTo>
                <a:cubicBezTo>
                  <a:pt x="6272089" y="2575001"/>
                  <a:pt x="6276348" y="2571129"/>
                  <a:pt x="6272088" y="2567256"/>
                </a:cubicBezTo>
                <a:cubicBezTo>
                  <a:pt x="6267827" y="2559512"/>
                  <a:pt x="6272088" y="2561448"/>
                  <a:pt x="6278477" y="2565319"/>
                </a:cubicBezTo>
                <a:lnTo>
                  <a:pt x="6295091" y="2573710"/>
                </a:lnTo>
                <a:close/>
                <a:moveTo>
                  <a:pt x="7215724" y="2525520"/>
                </a:moveTo>
                <a:cubicBezTo>
                  <a:pt x="7215724" y="2525520"/>
                  <a:pt x="7215724" y="2525520"/>
                  <a:pt x="7223791" y="2525520"/>
                </a:cubicBezTo>
                <a:cubicBezTo>
                  <a:pt x="7223791" y="2533694"/>
                  <a:pt x="7223791" y="2533694"/>
                  <a:pt x="7223791" y="2541871"/>
                </a:cubicBezTo>
                <a:cubicBezTo>
                  <a:pt x="7215724" y="2533694"/>
                  <a:pt x="7215724" y="2533694"/>
                  <a:pt x="7207655" y="2533694"/>
                </a:cubicBezTo>
                <a:cubicBezTo>
                  <a:pt x="7207655" y="2533694"/>
                  <a:pt x="7207655" y="2525520"/>
                  <a:pt x="7215724" y="2525520"/>
                </a:cubicBezTo>
                <a:close/>
                <a:moveTo>
                  <a:pt x="7231858" y="2517343"/>
                </a:moveTo>
                <a:cubicBezTo>
                  <a:pt x="7235892" y="2517343"/>
                  <a:pt x="7237910" y="2521431"/>
                  <a:pt x="7240935" y="2526541"/>
                </a:cubicBezTo>
                <a:lnTo>
                  <a:pt x="7255738" y="2541544"/>
                </a:lnTo>
                <a:lnTo>
                  <a:pt x="7254549" y="2541742"/>
                </a:lnTo>
                <a:cubicBezTo>
                  <a:pt x="7249002" y="2543402"/>
                  <a:pt x="7243960" y="2545957"/>
                  <a:pt x="7239927" y="2550045"/>
                </a:cubicBezTo>
                <a:cubicBezTo>
                  <a:pt x="7239927" y="2558221"/>
                  <a:pt x="7239927" y="2566395"/>
                  <a:pt x="7247994" y="2574569"/>
                </a:cubicBezTo>
                <a:cubicBezTo>
                  <a:pt x="7239927" y="2582746"/>
                  <a:pt x="7231858" y="2574569"/>
                  <a:pt x="7231858" y="2574569"/>
                </a:cubicBezTo>
                <a:cubicBezTo>
                  <a:pt x="7223791" y="2566395"/>
                  <a:pt x="7231858" y="2566395"/>
                  <a:pt x="7239927" y="2566395"/>
                </a:cubicBezTo>
                <a:cubicBezTo>
                  <a:pt x="7239927" y="2558221"/>
                  <a:pt x="7231858" y="2558221"/>
                  <a:pt x="7231858" y="2558221"/>
                </a:cubicBezTo>
                <a:cubicBezTo>
                  <a:pt x="7223791" y="2558221"/>
                  <a:pt x="7223791" y="2558221"/>
                  <a:pt x="7223791" y="2566395"/>
                </a:cubicBezTo>
                <a:cubicBezTo>
                  <a:pt x="7215724" y="2566395"/>
                  <a:pt x="7215724" y="2541871"/>
                  <a:pt x="7223791" y="2541871"/>
                </a:cubicBezTo>
                <a:cubicBezTo>
                  <a:pt x="7231858" y="2558221"/>
                  <a:pt x="7231858" y="2550045"/>
                  <a:pt x="7239927" y="2541871"/>
                </a:cubicBezTo>
                <a:cubicBezTo>
                  <a:pt x="7231858" y="2533694"/>
                  <a:pt x="7231858" y="2525520"/>
                  <a:pt x="7231858" y="2517343"/>
                </a:cubicBezTo>
                <a:close/>
                <a:moveTo>
                  <a:pt x="8086686" y="2516914"/>
                </a:moveTo>
                <a:cubicBezTo>
                  <a:pt x="8062560" y="2549301"/>
                  <a:pt x="8006260" y="2533109"/>
                  <a:pt x="7966048" y="2549301"/>
                </a:cubicBezTo>
                <a:cubicBezTo>
                  <a:pt x="7933878" y="2557399"/>
                  <a:pt x="7901708" y="2605980"/>
                  <a:pt x="7877578" y="2557399"/>
                </a:cubicBezTo>
                <a:cubicBezTo>
                  <a:pt x="7909750" y="2573592"/>
                  <a:pt x="7909750" y="2549301"/>
                  <a:pt x="7941918" y="2549301"/>
                </a:cubicBezTo>
                <a:cubicBezTo>
                  <a:pt x="7917792" y="2525010"/>
                  <a:pt x="7893662" y="2557399"/>
                  <a:pt x="7877578" y="2549301"/>
                </a:cubicBezTo>
                <a:cubicBezTo>
                  <a:pt x="7901708" y="2516914"/>
                  <a:pt x="8022345" y="2533109"/>
                  <a:pt x="8086686" y="2516914"/>
                </a:cubicBezTo>
                <a:close/>
                <a:moveTo>
                  <a:pt x="6255135" y="2514039"/>
                </a:moveTo>
                <a:cubicBezTo>
                  <a:pt x="6258201" y="2515007"/>
                  <a:pt x="6262288" y="2518879"/>
                  <a:pt x="6266375" y="2518879"/>
                </a:cubicBezTo>
                <a:cubicBezTo>
                  <a:pt x="6323601" y="2503390"/>
                  <a:pt x="6258201" y="2534369"/>
                  <a:pt x="6250025" y="2526624"/>
                </a:cubicBezTo>
                <a:cubicBezTo>
                  <a:pt x="6250025" y="2515007"/>
                  <a:pt x="6252069" y="2513071"/>
                  <a:pt x="6255135" y="2514039"/>
                </a:cubicBezTo>
                <a:close/>
                <a:moveTo>
                  <a:pt x="7280263" y="2509169"/>
                </a:moveTo>
                <a:cubicBezTo>
                  <a:pt x="7288333" y="2509169"/>
                  <a:pt x="7280263" y="2517343"/>
                  <a:pt x="7288333" y="2525520"/>
                </a:cubicBezTo>
                <a:cubicBezTo>
                  <a:pt x="7288333" y="2525520"/>
                  <a:pt x="7296399" y="2533694"/>
                  <a:pt x="7304466" y="2533694"/>
                </a:cubicBezTo>
                <a:cubicBezTo>
                  <a:pt x="7296400" y="2537782"/>
                  <a:pt x="7284298" y="2537782"/>
                  <a:pt x="7272197" y="2538804"/>
                </a:cubicBezTo>
                <a:lnTo>
                  <a:pt x="7256234" y="2541461"/>
                </a:lnTo>
                <a:lnTo>
                  <a:pt x="7259087" y="2534716"/>
                </a:lnTo>
                <a:cubicBezTo>
                  <a:pt x="7258078" y="2533694"/>
                  <a:pt x="7256061" y="2533694"/>
                  <a:pt x="7256061" y="2533694"/>
                </a:cubicBezTo>
                <a:cubicBezTo>
                  <a:pt x="7256061" y="2525520"/>
                  <a:pt x="7272197" y="2525520"/>
                  <a:pt x="7280263" y="2533694"/>
                </a:cubicBezTo>
                <a:cubicBezTo>
                  <a:pt x="7288333" y="2525520"/>
                  <a:pt x="7272197" y="2525520"/>
                  <a:pt x="7272197" y="2517343"/>
                </a:cubicBezTo>
                <a:cubicBezTo>
                  <a:pt x="7280263" y="2517343"/>
                  <a:pt x="7280263" y="2517343"/>
                  <a:pt x="7280263" y="2509169"/>
                </a:cubicBezTo>
                <a:close/>
                <a:moveTo>
                  <a:pt x="7103103" y="2494002"/>
                </a:moveTo>
                <a:cubicBezTo>
                  <a:pt x="7118592" y="2502071"/>
                  <a:pt x="7118592" y="2526273"/>
                  <a:pt x="7126336" y="2502071"/>
                </a:cubicBezTo>
                <a:cubicBezTo>
                  <a:pt x="7126336" y="2526273"/>
                  <a:pt x="7134082" y="2582746"/>
                  <a:pt x="7118592" y="2542408"/>
                </a:cubicBezTo>
                <a:cubicBezTo>
                  <a:pt x="7118592" y="2542408"/>
                  <a:pt x="7126336" y="2542408"/>
                  <a:pt x="7126336" y="2542408"/>
                </a:cubicBezTo>
                <a:cubicBezTo>
                  <a:pt x="7118592" y="2518204"/>
                  <a:pt x="7110847" y="2510138"/>
                  <a:pt x="7095357" y="2510138"/>
                </a:cubicBezTo>
                <a:cubicBezTo>
                  <a:pt x="7095357" y="2485936"/>
                  <a:pt x="7110847" y="2510138"/>
                  <a:pt x="7103103" y="2494002"/>
                </a:cubicBezTo>
                <a:close/>
                <a:moveTo>
                  <a:pt x="7368361" y="2493680"/>
                </a:moveTo>
                <a:cubicBezTo>
                  <a:pt x="7376752" y="2501425"/>
                  <a:pt x="7385143" y="2501425"/>
                  <a:pt x="7393532" y="2516914"/>
                </a:cubicBezTo>
                <a:cubicBezTo>
                  <a:pt x="7368361" y="2509169"/>
                  <a:pt x="7368361" y="2524659"/>
                  <a:pt x="7351581" y="2516914"/>
                </a:cubicBezTo>
                <a:cubicBezTo>
                  <a:pt x="7343189" y="2493680"/>
                  <a:pt x="7376752" y="2524659"/>
                  <a:pt x="7368361" y="2493680"/>
                </a:cubicBezTo>
                <a:close/>
                <a:moveTo>
                  <a:pt x="7312210" y="2493680"/>
                </a:moveTo>
                <a:cubicBezTo>
                  <a:pt x="7327701" y="2493680"/>
                  <a:pt x="7327701" y="2526871"/>
                  <a:pt x="7343189" y="2518573"/>
                </a:cubicBezTo>
                <a:cubicBezTo>
                  <a:pt x="7335445" y="2526871"/>
                  <a:pt x="7304466" y="2551766"/>
                  <a:pt x="7296722" y="2518573"/>
                </a:cubicBezTo>
                <a:cubicBezTo>
                  <a:pt x="7312210" y="2535170"/>
                  <a:pt x="7312210" y="2518573"/>
                  <a:pt x="7319956" y="2526871"/>
                </a:cubicBezTo>
                <a:cubicBezTo>
                  <a:pt x="7327701" y="2526871"/>
                  <a:pt x="7312210" y="2501978"/>
                  <a:pt x="7312210" y="2493680"/>
                </a:cubicBezTo>
                <a:close/>
                <a:moveTo>
                  <a:pt x="6380427" y="2492742"/>
                </a:moveTo>
                <a:cubicBezTo>
                  <a:pt x="6387882" y="2491773"/>
                  <a:pt x="6396402" y="2491773"/>
                  <a:pt x="6404920" y="2495645"/>
                </a:cubicBezTo>
                <a:cubicBezTo>
                  <a:pt x="6396402" y="2503390"/>
                  <a:pt x="6387882" y="2495645"/>
                  <a:pt x="6370844" y="2511134"/>
                </a:cubicBezTo>
                <a:cubicBezTo>
                  <a:pt x="6370844" y="2503390"/>
                  <a:pt x="6362323" y="2495645"/>
                  <a:pt x="6362323" y="2495645"/>
                </a:cubicBezTo>
                <a:cubicBezTo>
                  <a:pt x="6366584" y="2495645"/>
                  <a:pt x="6372973" y="2493710"/>
                  <a:pt x="6380427" y="2492742"/>
                </a:cubicBezTo>
                <a:close/>
                <a:moveTo>
                  <a:pt x="7401277" y="2485936"/>
                </a:moveTo>
                <a:cubicBezTo>
                  <a:pt x="7401277" y="2485936"/>
                  <a:pt x="7401277" y="2493680"/>
                  <a:pt x="7409021" y="2501425"/>
                </a:cubicBezTo>
                <a:cubicBezTo>
                  <a:pt x="7409021" y="2493680"/>
                  <a:pt x="7409021" y="2493680"/>
                  <a:pt x="7416766" y="2501425"/>
                </a:cubicBezTo>
                <a:cubicBezTo>
                  <a:pt x="7424511" y="2509169"/>
                  <a:pt x="7393532" y="2524659"/>
                  <a:pt x="7393532" y="2501425"/>
                </a:cubicBezTo>
                <a:cubicBezTo>
                  <a:pt x="7401277" y="2509169"/>
                  <a:pt x="7401277" y="2501425"/>
                  <a:pt x="7401277" y="2485936"/>
                </a:cubicBezTo>
                <a:close/>
                <a:moveTo>
                  <a:pt x="6320882" y="2485936"/>
                </a:moveTo>
                <a:cubicBezTo>
                  <a:pt x="6324753" y="2493680"/>
                  <a:pt x="6328626" y="2497068"/>
                  <a:pt x="6332499" y="2498278"/>
                </a:cubicBezTo>
                <a:lnTo>
                  <a:pt x="6339089" y="2497866"/>
                </a:lnTo>
                <a:lnTo>
                  <a:pt x="6344051" y="2497097"/>
                </a:lnTo>
                <a:lnTo>
                  <a:pt x="6344747" y="2497513"/>
                </a:lnTo>
                <a:lnTo>
                  <a:pt x="6355732" y="2496826"/>
                </a:lnTo>
                <a:cubicBezTo>
                  <a:pt x="6359605" y="2498036"/>
                  <a:pt x="6363478" y="2501425"/>
                  <a:pt x="6367350" y="2509169"/>
                </a:cubicBezTo>
                <a:cubicBezTo>
                  <a:pt x="6367350" y="2509169"/>
                  <a:pt x="6359605" y="2509169"/>
                  <a:pt x="6359605" y="2501425"/>
                </a:cubicBezTo>
                <a:cubicBezTo>
                  <a:pt x="6359605" y="2509169"/>
                  <a:pt x="6351861" y="2516914"/>
                  <a:pt x="6351861" y="2524659"/>
                </a:cubicBezTo>
                <a:cubicBezTo>
                  <a:pt x="6351861" y="2524659"/>
                  <a:pt x="6351861" y="2516914"/>
                  <a:pt x="6351861" y="2516914"/>
                </a:cubicBezTo>
                <a:cubicBezTo>
                  <a:pt x="6349924" y="2511106"/>
                  <a:pt x="6347988" y="2507717"/>
                  <a:pt x="6346052" y="2506024"/>
                </a:cubicBezTo>
                <a:lnTo>
                  <a:pt x="6344389" y="2505815"/>
                </a:lnTo>
                <a:lnTo>
                  <a:pt x="6338267" y="2507273"/>
                </a:lnTo>
                <a:lnTo>
                  <a:pt x="6328626" y="2516914"/>
                </a:lnTo>
                <a:lnTo>
                  <a:pt x="6326878" y="2511233"/>
                </a:lnTo>
                <a:lnTo>
                  <a:pt x="6308109" y="2518879"/>
                </a:lnTo>
                <a:cubicBezTo>
                  <a:pt x="6308109" y="2515007"/>
                  <a:pt x="6310530" y="2511134"/>
                  <a:pt x="6314281" y="2507746"/>
                </a:cubicBezTo>
                <a:lnTo>
                  <a:pt x="6324253" y="2501951"/>
                </a:lnTo>
                <a:close/>
                <a:moveTo>
                  <a:pt x="7141826" y="2478190"/>
                </a:moveTo>
                <a:cubicBezTo>
                  <a:pt x="7157316" y="2485936"/>
                  <a:pt x="7126336" y="2493680"/>
                  <a:pt x="7141826" y="2509169"/>
                </a:cubicBezTo>
                <a:cubicBezTo>
                  <a:pt x="7137955" y="2505296"/>
                  <a:pt x="7134082" y="2503361"/>
                  <a:pt x="7131179" y="2499488"/>
                </a:cubicBezTo>
                <a:lnTo>
                  <a:pt x="7128062" y="2485779"/>
                </a:lnTo>
                <a:lnTo>
                  <a:pt x="7136986" y="2484966"/>
                </a:lnTo>
                <a:cubicBezTo>
                  <a:pt x="7139890" y="2482062"/>
                  <a:pt x="7141826" y="2478190"/>
                  <a:pt x="7141826" y="2478190"/>
                </a:cubicBezTo>
                <a:close/>
                <a:moveTo>
                  <a:pt x="7126336" y="2478190"/>
                </a:moveTo>
                <a:lnTo>
                  <a:pt x="7128062" y="2485779"/>
                </a:lnTo>
                <a:lnTo>
                  <a:pt x="7126336" y="2485936"/>
                </a:lnTo>
                <a:cubicBezTo>
                  <a:pt x="7126336" y="2485936"/>
                  <a:pt x="7126336" y="2478190"/>
                  <a:pt x="7126336" y="2478190"/>
                </a:cubicBezTo>
                <a:close/>
                <a:moveTo>
                  <a:pt x="6246307" y="2474533"/>
                </a:moveTo>
                <a:lnTo>
                  <a:pt x="6247307" y="2478622"/>
                </a:lnTo>
                <a:cubicBezTo>
                  <a:pt x="6247307" y="2478622"/>
                  <a:pt x="6247307" y="2476578"/>
                  <a:pt x="6246307" y="2474534"/>
                </a:cubicBezTo>
                <a:close/>
                <a:moveTo>
                  <a:pt x="7111037" y="2469052"/>
                </a:moveTo>
                <a:lnTo>
                  <a:pt x="7119568" y="2471607"/>
                </a:lnTo>
                <a:cubicBezTo>
                  <a:pt x="7119568" y="2474626"/>
                  <a:pt x="7117550" y="2480666"/>
                  <a:pt x="7117550" y="2492743"/>
                </a:cubicBezTo>
                <a:cubicBezTo>
                  <a:pt x="7117550" y="2496771"/>
                  <a:pt x="7115536" y="2490731"/>
                  <a:pt x="7113518" y="2482679"/>
                </a:cubicBezTo>
                <a:close/>
                <a:moveTo>
                  <a:pt x="6183803" y="2467772"/>
                </a:moveTo>
                <a:lnTo>
                  <a:pt x="6177352" y="2468709"/>
                </a:lnTo>
                <a:lnTo>
                  <a:pt x="6183283" y="2478622"/>
                </a:lnTo>
                <a:close/>
                <a:moveTo>
                  <a:pt x="7134055" y="2467570"/>
                </a:moveTo>
                <a:lnTo>
                  <a:pt x="7134022" y="2468344"/>
                </a:lnTo>
                <a:lnTo>
                  <a:pt x="7133679" y="2468589"/>
                </a:lnTo>
                <a:close/>
                <a:moveTo>
                  <a:pt x="7110737" y="2467409"/>
                </a:moveTo>
                <a:lnTo>
                  <a:pt x="7111037" y="2469052"/>
                </a:lnTo>
                <a:lnTo>
                  <a:pt x="7109486" y="2468589"/>
                </a:lnTo>
                <a:close/>
                <a:moveTo>
                  <a:pt x="7287871" y="2462701"/>
                </a:moveTo>
                <a:cubicBezTo>
                  <a:pt x="7287871" y="2485936"/>
                  <a:pt x="7304466" y="2462701"/>
                  <a:pt x="7304466" y="2485936"/>
                </a:cubicBezTo>
                <a:cubicBezTo>
                  <a:pt x="7304466" y="2485936"/>
                  <a:pt x="7296168" y="2478190"/>
                  <a:pt x="7296168" y="2485936"/>
                </a:cubicBezTo>
                <a:cubicBezTo>
                  <a:pt x="7287871" y="2485936"/>
                  <a:pt x="7296168" y="2493680"/>
                  <a:pt x="7287871" y="2493680"/>
                </a:cubicBezTo>
                <a:cubicBezTo>
                  <a:pt x="7287871" y="2487872"/>
                  <a:pt x="7287871" y="2478190"/>
                  <a:pt x="7287871" y="2470446"/>
                </a:cubicBezTo>
                <a:cubicBezTo>
                  <a:pt x="7279573" y="2493680"/>
                  <a:pt x="7262976" y="2478190"/>
                  <a:pt x="7254677" y="2493680"/>
                </a:cubicBezTo>
                <a:cubicBezTo>
                  <a:pt x="7246379" y="2493680"/>
                  <a:pt x="7246379" y="2478190"/>
                  <a:pt x="7246379" y="2478190"/>
                </a:cubicBezTo>
                <a:cubicBezTo>
                  <a:pt x="7246379" y="2470446"/>
                  <a:pt x="7262976" y="2454956"/>
                  <a:pt x="7262976" y="2478190"/>
                </a:cubicBezTo>
                <a:cubicBezTo>
                  <a:pt x="7279573" y="2478190"/>
                  <a:pt x="7271274" y="2462701"/>
                  <a:pt x="7287871" y="2462701"/>
                </a:cubicBezTo>
                <a:close/>
                <a:moveTo>
                  <a:pt x="6117591" y="2460537"/>
                </a:moveTo>
                <a:lnTo>
                  <a:pt x="6116349" y="2465913"/>
                </a:lnTo>
                <a:lnTo>
                  <a:pt x="6120344" y="2464936"/>
                </a:lnTo>
                <a:close/>
                <a:moveTo>
                  <a:pt x="6563515" y="2453994"/>
                </a:moveTo>
                <a:cubicBezTo>
                  <a:pt x="6564901" y="2453491"/>
                  <a:pt x="6566664" y="2454497"/>
                  <a:pt x="6568174" y="2456509"/>
                </a:cubicBezTo>
                <a:cubicBezTo>
                  <a:pt x="6571200" y="2460537"/>
                  <a:pt x="6573217" y="2468589"/>
                  <a:pt x="6569185" y="2476641"/>
                </a:cubicBezTo>
                <a:cubicBezTo>
                  <a:pt x="6561120" y="2476641"/>
                  <a:pt x="6561120" y="2476641"/>
                  <a:pt x="6553056" y="2468589"/>
                </a:cubicBezTo>
                <a:cubicBezTo>
                  <a:pt x="6561120" y="2468589"/>
                  <a:pt x="6561120" y="2460537"/>
                  <a:pt x="6561120" y="2460537"/>
                </a:cubicBezTo>
                <a:cubicBezTo>
                  <a:pt x="6561120" y="2456511"/>
                  <a:pt x="6562129" y="2454498"/>
                  <a:pt x="6563515" y="2453994"/>
                </a:cubicBezTo>
                <a:close/>
                <a:moveTo>
                  <a:pt x="7544553" y="2453795"/>
                </a:moveTo>
                <a:lnTo>
                  <a:pt x="7545750" y="2459151"/>
                </a:lnTo>
                <a:lnTo>
                  <a:pt x="7545575" y="2458877"/>
                </a:lnTo>
                <a:cubicBezTo>
                  <a:pt x="7544553" y="2455828"/>
                  <a:pt x="7544553" y="2453795"/>
                  <a:pt x="7544553" y="2453795"/>
                </a:cubicBezTo>
                <a:close/>
                <a:moveTo>
                  <a:pt x="7141743" y="2452485"/>
                </a:moveTo>
                <a:cubicBezTo>
                  <a:pt x="7149807" y="2452485"/>
                  <a:pt x="7141743" y="2476641"/>
                  <a:pt x="7133679" y="2476641"/>
                </a:cubicBezTo>
                <a:lnTo>
                  <a:pt x="7134022" y="2468344"/>
                </a:lnTo>
                <a:lnTo>
                  <a:pt x="7140735" y="2463556"/>
                </a:lnTo>
                <a:cubicBezTo>
                  <a:pt x="7141743" y="2460537"/>
                  <a:pt x="7141743" y="2456511"/>
                  <a:pt x="7141743" y="2452485"/>
                </a:cubicBezTo>
                <a:close/>
                <a:moveTo>
                  <a:pt x="7335445" y="2447211"/>
                </a:moveTo>
                <a:cubicBezTo>
                  <a:pt x="7335445" y="2462701"/>
                  <a:pt x="7350935" y="2462701"/>
                  <a:pt x="7343189" y="2470446"/>
                </a:cubicBezTo>
                <a:cubicBezTo>
                  <a:pt x="7335445" y="2470446"/>
                  <a:pt x="7327701" y="2447211"/>
                  <a:pt x="7327701" y="2478190"/>
                </a:cubicBezTo>
                <a:cubicBezTo>
                  <a:pt x="7327701" y="2478190"/>
                  <a:pt x="7319956" y="2470446"/>
                  <a:pt x="7319956" y="2470446"/>
                </a:cubicBezTo>
                <a:cubicBezTo>
                  <a:pt x="7319956" y="2470446"/>
                  <a:pt x="7319956" y="2470446"/>
                  <a:pt x="7312210" y="2462701"/>
                </a:cubicBezTo>
                <a:cubicBezTo>
                  <a:pt x="7335445" y="2462701"/>
                  <a:pt x="7319956" y="2447211"/>
                  <a:pt x="7335445" y="2447211"/>
                </a:cubicBezTo>
                <a:close/>
                <a:moveTo>
                  <a:pt x="6255050" y="2447211"/>
                </a:moveTo>
                <a:cubicBezTo>
                  <a:pt x="6262794" y="2470446"/>
                  <a:pt x="6255050" y="2478190"/>
                  <a:pt x="6262794" y="2501425"/>
                </a:cubicBezTo>
                <a:cubicBezTo>
                  <a:pt x="6255050" y="2485936"/>
                  <a:pt x="6239560" y="2454956"/>
                  <a:pt x="6255050" y="2447211"/>
                </a:cubicBezTo>
                <a:close/>
                <a:moveTo>
                  <a:pt x="7206690" y="2446243"/>
                </a:moveTo>
                <a:cubicBezTo>
                  <a:pt x="7209595" y="2443337"/>
                  <a:pt x="7215402" y="2443337"/>
                  <a:pt x="7223147" y="2447211"/>
                </a:cubicBezTo>
                <a:cubicBezTo>
                  <a:pt x="7223147" y="2470446"/>
                  <a:pt x="7230892" y="2454956"/>
                  <a:pt x="7238636" y="2478190"/>
                </a:cubicBezTo>
                <a:cubicBezTo>
                  <a:pt x="7223147" y="2485936"/>
                  <a:pt x="7207658" y="2447211"/>
                  <a:pt x="7207658" y="2462701"/>
                </a:cubicBezTo>
                <a:cubicBezTo>
                  <a:pt x="7203786" y="2454956"/>
                  <a:pt x="7203786" y="2449148"/>
                  <a:pt x="7206690" y="2446243"/>
                </a:cubicBezTo>
                <a:close/>
                <a:moveTo>
                  <a:pt x="6798517" y="2445275"/>
                </a:moveTo>
                <a:cubicBezTo>
                  <a:pt x="6805414" y="2446728"/>
                  <a:pt x="6806866" y="2456892"/>
                  <a:pt x="6812675" y="2462701"/>
                </a:cubicBezTo>
                <a:cubicBezTo>
                  <a:pt x="6797186" y="2478190"/>
                  <a:pt x="6797186" y="2462701"/>
                  <a:pt x="6789440" y="2447211"/>
                </a:cubicBezTo>
                <a:cubicBezTo>
                  <a:pt x="6793313" y="2445275"/>
                  <a:pt x="6796217" y="2444791"/>
                  <a:pt x="6798517" y="2445275"/>
                </a:cubicBezTo>
                <a:close/>
                <a:moveTo>
                  <a:pt x="7611166" y="2444065"/>
                </a:moveTo>
                <a:lnTo>
                  <a:pt x="7611262" y="2445026"/>
                </a:lnTo>
                <a:lnTo>
                  <a:pt x="7610383" y="2444630"/>
                </a:lnTo>
                <a:close/>
                <a:moveTo>
                  <a:pt x="7601670" y="2443320"/>
                </a:moveTo>
                <a:cubicBezTo>
                  <a:pt x="7603606" y="2441747"/>
                  <a:pt x="7609415" y="2447516"/>
                  <a:pt x="7611351" y="2445943"/>
                </a:cubicBezTo>
                <a:lnTo>
                  <a:pt x="7611262" y="2445026"/>
                </a:lnTo>
                <a:lnTo>
                  <a:pt x="7622002" y="2449875"/>
                </a:lnTo>
                <a:cubicBezTo>
                  <a:pt x="7625873" y="2450924"/>
                  <a:pt x="7629746" y="2453022"/>
                  <a:pt x="7633617" y="2461412"/>
                </a:cubicBezTo>
                <a:cubicBezTo>
                  <a:pt x="7618127" y="2478193"/>
                  <a:pt x="7618127" y="2444630"/>
                  <a:pt x="7602639" y="2453022"/>
                </a:cubicBezTo>
                <a:cubicBezTo>
                  <a:pt x="7600701" y="2446728"/>
                  <a:pt x="7600701" y="2444106"/>
                  <a:pt x="7601670" y="2443320"/>
                </a:cubicBezTo>
                <a:close/>
                <a:moveTo>
                  <a:pt x="6688007" y="2442420"/>
                </a:moveTo>
                <a:cubicBezTo>
                  <a:pt x="6693677" y="2443930"/>
                  <a:pt x="6698213" y="2454498"/>
                  <a:pt x="6698213" y="2460537"/>
                </a:cubicBezTo>
                <a:cubicBezTo>
                  <a:pt x="6698213" y="2460537"/>
                  <a:pt x="6690149" y="2460537"/>
                  <a:pt x="6682085" y="2468589"/>
                </a:cubicBezTo>
                <a:cubicBezTo>
                  <a:pt x="6682085" y="2468589"/>
                  <a:pt x="6682085" y="2472614"/>
                  <a:pt x="6682085" y="2477646"/>
                </a:cubicBezTo>
                <a:lnTo>
                  <a:pt x="6682085" y="2484691"/>
                </a:lnTo>
                <a:cubicBezTo>
                  <a:pt x="6674021" y="2484691"/>
                  <a:pt x="6665956" y="2476641"/>
                  <a:pt x="6665956" y="2460537"/>
                </a:cubicBezTo>
                <a:cubicBezTo>
                  <a:pt x="6665956" y="2444433"/>
                  <a:pt x="6682085" y="2468589"/>
                  <a:pt x="6674021" y="2444433"/>
                </a:cubicBezTo>
                <a:cubicBezTo>
                  <a:pt x="6682085" y="2452485"/>
                  <a:pt x="6690149" y="2468589"/>
                  <a:pt x="6682085" y="2444433"/>
                </a:cubicBezTo>
                <a:cubicBezTo>
                  <a:pt x="6684102" y="2442420"/>
                  <a:pt x="6686117" y="2441917"/>
                  <a:pt x="6688007" y="2442420"/>
                </a:cubicBezTo>
                <a:close/>
                <a:moveTo>
                  <a:pt x="7610383" y="2436241"/>
                </a:moveTo>
                <a:cubicBezTo>
                  <a:pt x="7614255" y="2436241"/>
                  <a:pt x="7616191" y="2438339"/>
                  <a:pt x="7616191" y="2440436"/>
                </a:cubicBezTo>
                <a:lnTo>
                  <a:pt x="7611166" y="2444065"/>
                </a:lnTo>
                <a:close/>
                <a:moveTo>
                  <a:pt x="7505830" y="2428238"/>
                </a:moveTo>
                <a:cubicBezTo>
                  <a:pt x="7517448" y="2424172"/>
                  <a:pt x="7519385" y="2430271"/>
                  <a:pt x="7520351" y="2439420"/>
                </a:cubicBezTo>
                <a:lnTo>
                  <a:pt x="7526412" y="2459922"/>
                </a:lnTo>
                <a:lnTo>
                  <a:pt x="7524829" y="2459555"/>
                </a:lnTo>
                <a:lnTo>
                  <a:pt x="7526718" y="2460958"/>
                </a:lnTo>
                <a:lnTo>
                  <a:pt x="7528728" y="2467757"/>
                </a:lnTo>
                <a:lnTo>
                  <a:pt x="7529064" y="2462701"/>
                </a:lnTo>
                <a:lnTo>
                  <a:pt x="7526718" y="2460958"/>
                </a:lnTo>
                <a:lnTo>
                  <a:pt x="7526412" y="2459922"/>
                </a:lnTo>
                <a:lnTo>
                  <a:pt x="7530032" y="2460764"/>
                </a:lnTo>
                <a:cubicBezTo>
                  <a:pt x="7534872" y="2462701"/>
                  <a:pt x="7540680" y="2466573"/>
                  <a:pt x="7536809" y="2470446"/>
                </a:cubicBezTo>
                <a:cubicBezTo>
                  <a:pt x="7536809" y="2470446"/>
                  <a:pt x="7544553" y="2470446"/>
                  <a:pt x="7544553" y="2478190"/>
                </a:cubicBezTo>
                <a:cubicBezTo>
                  <a:pt x="7536809" y="2470446"/>
                  <a:pt x="7536809" y="2485936"/>
                  <a:pt x="7521319" y="2485936"/>
                </a:cubicBezTo>
                <a:cubicBezTo>
                  <a:pt x="7521319" y="2482062"/>
                  <a:pt x="7525193" y="2480128"/>
                  <a:pt x="7528095" y="2477222"/>
                </a:cubicBezTo>
                <a:lnTo>
                  <a:pt x="7528644" y="2468991"/>
                </a:lnTo>
                <a:lnTo>
                  <a:pt x="7515511" y="2471948"/>
                </a:lnTo>
                <a:cubicBezTo>
                  <a:pt x="7511640" y="2472965"/>
                  <a:pt x="7509703" y="2477032"/>
                  <a:pt x="7513574" y="2493294"/>
                </a:cubicBezTo>
                <a:cubicBezTo>
                  <a:pt x="7505830" y="2485162"/>
                  <a:pt x="7482596" y="2501427"/>
                  <a:pt x="7467106" y="2501427"/>
                </a:cubicBezTo>
                <a:cubicBezTo>
                  <a:pt x="7467106" y="2493294"/>
                  <a:pt x="7467106" y="2493294"/>
                  <a:pt x="7474851" y="2493294"/>
                </a:cubicBezTo>
                <a:cubicBezTo>
                  <a:pt x="7467106" y="2485162"/>
                  <a:pt x="7459361" y="2493294"/>
                  <a:pt x="7459361" y="2477029"/>
                </a:cubicBezTo>
                <a:cubicBezTo>
                  <a:pt x="7490340" y="2493294"/>
                  <a:pt x="7498085" y="2468899"/>
                  <a:pt x="7521319" y="2460766"/>
                </a:cubicBezTo>
                <a:cubicBezTo>
                  <a:pt x="7521319" y="2444501"/>
                  <a:pt x="7498085" y="2436368"/>
                  <a:pt x="7505830" y="2428238"/>
                </a:cubicBezTo>
                <a:close/>
                <a:moveTo>
                  <a:pt x="6619790" y="2428022"/>
                </a:moveTo>
                <a:lnTo>
                  <a:pt x="6619868" y="2428826"/>
                </a:lnTo>
                <a:lnTo>
                  <a:pt x="6619053" y="2428405"/>
                </a:lnTo>
                <a:close/>
                <a:moveTo>
                  <a:pt x="7424509" y="2427851"/>
                </a:moveTo>
                <a:cubicBezTo>
                  <a:pt x="7432900" y="2427851"/>
                  <a:pt x="7449679" y="2452246"/>
                  <a:pt x="7441290" y="2460378"/>
                </a:cubicBezTo>
                <a:cubicBezTo>
                  <a:pt x="7441290" y="2468511"/>
                  <a:pt x="7458071" y="2468511"/>
                  <a:pt x="7449679" y="2452246"/>
                </a:cubicBezTo>
                <a:cubicBezTo>
                  <a:pt x="7474851" y="2468511"/>
                  <a:pt x="7441290" y="2476643"/>
                  <a:pt x="7458071" y="2501039"/>
                </a:cubicBezTo>
                <a:cubicBezTo>
                  <a:pt x="7441290" y="2501039"/>
                  <a:pt x="7432900" y="2492906"/>
                  <a:pt x="7424509" y="2509172"/>
                </a:cubicBezTo>
                <a:cubicBezTo>
                  <a:pt x="7424509" y="2501039"/>
                  <a:pt x="7424509" y="2492906"/>
                  <a:pt x="7424509" y="2492906"/>
                </a:cubicBezTo>
                <a:cubicBezTo>
                  <a:pt x="7432900" y="2484774"/>
                  <a:pt x="7441290" y="2492906"/>
                  <a:pt x="7449679" y="2484774"/>
                </a:cubicBezTo>
                <a:cubicBezTo>
                  <a:pt x="7432900" y="2468511"/>
                  <a:pt x="7449679" y="2460378"/>
                  <a:pt x="7432900" y="2444114"/>
                </a:cubicBezTo>
                <a:cubicBezTo>
                  <a:pt x="7432900" y="2452246"/>
                  <a:pt x="7432900" y="2468511"/>
                  <a:pt x="7424509" y="2452246"/>
                </a:cubicBezTo>
                <a:cubicBezTo>
                  <a:pt x="7424509" y="2444114"/>
                  <a:pt x="7424509" y="2444114"/>
                  <a:pt x="7424509" y="2435983"/>
                </a:cubicBezTo>
                <a:cubicBezTo>
                  <a:pt x="7432900" y="2444114"/>
                  <a:pt x="7424509" y="2444114"/>
                  <a:pt x="7424509" y="2427851"/>
                </a:cubicBezTo>
                <a:close/>
                <a:moveTo>
                  <a:pt x="7288976" y="2427851"/>
                </a:moveTo>
                <a:cubicBezTo>
                  <a:pt x="7288976" y="2427851"/>
                  <a:pt x="7288976" y="2427851"/>
                  <a:pt x="7288976" y="2436564"/>
                </a:cubicBezTo>
                <a:cubicBezTo>
                  <a:pt x="7288976" y="2436564"/>
                  <a:pt x="7296722" y="2436564"/>
                  <a:pt x="7296722" y="2445277"/>
                </a:cubicBezTo>
                <a:cubicBezTo>
                  <a:pt x="7281231" y="2462703"/>
                  <a:pt x="7273487" y="2427851"/>
                  <a:pt x="7288976" y="2427851"/>
                </a:cubicBezTo>
                <a:close/>
                <a:moveTo>
                  <a:pt x="6637448" y="2419379"/>
                </a:moveTo>
                <a:cubicBezTo>
                  <a:pt x="6642288" y="2422386"/>
                  <a:pt x="6646162" y="2428405"/>
                  <a:pt x="6650032" y="2436425"/>
                </a:cubicBezTo>
                <a:cubicBezTo>
                  <a:pt x="6642288" y="2436425"/>
                  <a:pt x="6642288" y="2436425"/>
                  <a:pt x="6642288" y="2444447"/>
                </a:cubicBezTo>
                <a:cubicBezTo>
                  <a:pt x="6634543" y="2444447"/>
                  <a:pt x="6634543" y="2428405"/>
                  <a:pt x="6634543" y="2420382"/>
                </a:cubicBezTo>
                <a:lnTo>
                  <a:pt x="6619790" y="2428022"/>
                </a:lnTo>
                <a:lnTo>
                  <a:pt x="6619053" y="2420382"/>
                </a:lnTo>
                <a:cubicBezTo>
                  <a:pt x="6626799" y="2416371"/>
                  <a:pt x="6632607" y="2416371"/>
                  <a:pt x="6637448" y="2419379"/>
                </a:cubicBezTo>
                <a:close/>
                <a:moveTo>
                  <a:pt x="6050695" y="2414708"/>
                </a:moveTo>
                <a:lnTo>
                  <a:pt x="6039973" y="2417257"/>
                </a:lnTo>
                <a:cubicBezTo>
                  <a:pt x="6037453" y="2417760"/>
                  <a:pt x="6035689" y="2417508"/>
                  <a:pt x="6035058" y="2415621"/>
                </a:cubicBezTo>
                <a:lnTo>
                  <a:pt x="6035177" y="2414904"/>
                </a:lnTo>
                <a:lnTo>
                  <a:pt x="6032807" y="2417529"/>
                </a:lnTo>
                <a:lnTo>
                  <a:pt x="6037455" y="2428857"/>
                </a:lnTo>
                <a:lnTo>
                  <a:pt x="6040351" y="2430216"/>
                </a:lnTo>
                <a:lnTo>
                  <a:pt x="6045220" y="2429494"/>
                </a:lnTo>
                <a:lnTo>
                  <a:pt x="6050498" y="2417230"/>
                </a:lnTo>
                <a:close/>
                <a:moveTo>
                  <a:pt x="6029057" y="2413448"/>
                </a:moveTo>
                <a:lnTo>
                  <a:pt x="6026994" y="2415873"/>
                </a:lnTo>
                <a:cubicBezTo>
                  <a:pt x="6026113" y="2419521"/>
                  <a:pt x="6027372" y="2422793"/>
                  <a:pt x="6029892" y="2425309"/>
                </a:cubicBezTo>
                <a:lnTo>
                  <a:pt x="6031368" y="2426001"/>
                </a:lnTo>
                <a:lnTo>
                  <a:pt x="6033816" y="2423561"/>
                </a:lnTo>
                <a:close/>
                <a:moveTo>
                  <a:pt x="6651970" y="2411004"/>
                </a:moveTo>
                <a:cubicBezTo>
                  <a:pt x="6655843" y="2411004"/>
                  <a:pt x="6661651" y="2413134"/>
                  <a:pt x="6665522" y="2413134"/>
                </a:cubicBezTo>
                <a:cubicBezTo>
                  <a:pt x="6657778" y="2421655"/>
                  <a:pt x="6665522" y="2438693"/>
                  <a:pt x="6665522" y="2438693"/>
                </a:cubicBezTo>
                <a:cubicBezTo>
                  <a:pt x="6657778" y="2447214"/>
                  <a:pt x="6657778" y="2413134"/>
                  <a:pt x="6650032" y="2421655"/>
                </a:cubicBezTo>
                <a:cubicBezTo>
                  <a:pt x="6646162" y="2413136"/>
                  <a:pt x="6648098" y="2411004"/>
                  <a:pt x="6651970" y="2411004"/>
                </a:cubicBezTo>
                <a:close/>
                <a:moveTo>
                  <a:pt x="6069205" y="2405655"/>
                </a:moveTo>
                <a:lnTo>
                  <a:pt x="6069205" y="2417257"/>
                </a:lnTo>
                <a:cubicBezTo>
                  <a:pt x="6069205" y="2426316"/>
                  <a:pt x="6069205" y="2436380"/>
                  <a:pt x="6069205" y="2444433"/>
                </a:cubicBezTo>
                <a:cubicBezTo>
                  <a:pt x="6061141" y="2436380"/>
                  <a:pt x="6061141" y="2420276"/>
                  <a:pt x="6061141" y="2412224"/>
                </a:cubicBezTo>
                <a:lnTo>
                  <a:pt x="6055332" y="2413605"/>
                </a:lnTo>
                <a:lnTo>
                  <a:pt x="6052711" y="2428383"/>
                </a:lnTo>
                <a:lnTo>
                  <a:pt x="6053077" y="2428329"/>
                </a:lnTo>
                <a:cubicBezTo>
                  <a:pt x="6057108" y="2436380"/>
                  <a:pt x="6055093" y="2440405"/>
                  <a:pt x="6053077" y="2444433"/>
                </a:cubicBezTo>
                <a:lnTo>
                  <a:pt x="6053077" y="2452485"/>
                </a:lnTo>
                <a:cubicBezTo>
                  <a:pt x="6077269" y="2468589"/>
                  <a:pt x="6085334" y="2452485"/>
                  <a:pt x="6101462" y="2452485"/>
                </a:cubicBezTo>
                <a:cubicBezTo>
                  <a:pt x="6109527" y="2436380"/>
                  <a:pt x="6093398" y="2428329"/>
                  <a:pt x="6077269" y="2412224"/>
                </a:cubicBezTo>
                <a:lnTo>
                  <a:pt x="6079186" y="2411705"/>
                </a:lnTo>
                <a:lnTo>
                  <a:pt x="6070733" y="2406582"/>
                </a:lnTo>
                <a:close/>
                <a:moveTo>
                  <a:pt x="6684885" y="2404616"/>
                </a:moveTo>
                <a:cubicBezTo>
                  <a:pt x="6692630" y="2413329"/>
                  <a:pt x="6708120" y="2413329"/>
                  <a:pt x="6708120" y="2439469"/>
                </a:cubicBezTo>
                <a:cubicBezTo>
                  <a:pt x="6708120" y="2439469"/>
                  <a:pt x="6700375" y="2439469"/>
                  <a:pt x="6692630" y="2439469"/>
                </a:cubicBezTo>
                <a:cubicBezTo>
                  <a:pt x="6692630" y="2413329"/>
                  <a:pt x="6700375" y="2422043"/>
                  <a:pt x="6684885" y="2404616"/>
                </a:cubicBezTo>
                <a:close/>
                <a:moveTo>
                  <a:pt x="6286939" y="2404173"/>
                </a:moveTo>
                <a:lnTo>
                  <a:pt x="6286211" y="2408709"/>
                </a:lnTo>
                <a:lnTo>
                  <a:pt x="6287952" y="2408074"/>
                </a:lnTo>
                <a:close/>
                <a:moveTo>
                  <a:pt x="6203937" y="2402417"/>
                </a:moveTo>
                <a:lnTo>
                  <a:pt x="6201666" y="2404969"/>
                </a:lnTo>
                <a:lnTo>
                  <a:pt x="6210818" y="2414111"/>
                </a:lnTo>
                <a:lnTo>
                  <a:pt x="6213298" y="2422308"/>
                </a:lnTo>
                <a:lnTo>
                  <a:pt x="6215294" y="2421396"/>
                </a:lnTo>
                <a:lnTo>
                  <a:pt x="6215827" y="2418348"/>
                </a:lnTo>
                <a:lnTo>
                  <a:pt x="6213779" y="2417070"/>
                </a:lnTo>
                <a:lnTo>
                  <a:pt x="6210818" y="2414111"/>
                </a:lnTo>
                <a:lnTo>
                  <a:pt x="6207866" y="2404352"/>
                </a:lnTo>
                <a:lnTo>
                  <a:pt x="6207808" y="2404616"/>
                </a:lnTo>
                <a:close/>
                <a:moveTo>
                  <a:pt x="7845685" y="2398233"/>
                </a:moveTo>
                <a:cubicBezTo>
                  <a:pt x="7841645" y="2406292"/>
                  <a:pt x="7843664" y="2408306"/>
                  <a:pt x="7843664" y="2410322"/>
                </a:cubicBezTo>
                <a:lnTo>
                  <a:pt x="7830054" y="2421959"/>
                </a:lnTo>
                <a:lnTo>
                  <a:pt x="7853198" y="2420721"/>
                </a:lnTo>
                <a:close/>
                <a:moveTo>
                  <a:pt x="6393656" y="2397524"/>
                </a:moveTo>
                <a:lnTo>
                  <a:pt x="6377105" y="2399687"/>
                </a:lnTo>
                <a:lnTo>
                  <a:pt x="6380152" y="2401821"/>
                </a:lnTo>
                <a:cubicBezTo>
                  <a:pt x="6384431" y="2407894"/>
                  <a:pt x="6387542" y="2418521"/>
                  <a:pt x="6399988" y="2406378"/>
                </a:cubicBezTo>
                <a:cubicBezTo>
                  <a:pt x="6397913" y="2402329"/>
                  <a:pt x="6395838" y="2399798"/>
                  <a:pt x="6393894" y="2397774"/>
                </a:cubicBezTo>
                <a:close/>
                <a:moveTo>
                  <a:pt x="6521145" y="2397079"/>
                </a:moveTo>
                <a:lnTo>
                  <a:pt x="6529990" y="2422872"/>
                </a:lnTo>
                <a:cubicBezTo>
                  <a:pt x="6521760" y="2422872"/>
                  <a:pt x="6519704" y="2418815"/>
                  <a:pt x="6519704" y="2412732"/>
                </a:cubicBezTo>
                <a:close/>
                <a:moveTo>
                  <a:pt x="7552730" y="2396872"/>
                </a:moveTo>
                <a:cubicBezTo>
                  <a:pt x="7552730" y="2421266"/>
                  <a:pt x="7552730" y="2437532"/>
                  <a:pt x="7560905" y="2453795"/>
                </a:cubicBezTo>
                <a:cubicBezTo>
                  <a:pt x="7569080" y="2478193"/>
                  <a:pt x="7577255" y="2461927"/>
                  <a:pt x="7593605" y="2470060"/>
                </a:cubicBezTo>
                <a:lnTo>
                  <a:pt x="7593605" y="2461927"/>
                </a:lnTo>
                <a:cubicBezTo>
                  <a:pt x="7601779" y="2470060"/>
                  <a:pt x="7609956" y="2453795"/>
                  <a:pt x="7618130" y="2461927"/>
                </a:cubicBezTo>
                <a:cubicBezTo>
                  <a:pt x="7593605" y="2478193"/>
                  <a:pt x="7577255" y="2470060"/>
                  <a:pt x="7552730" y="2478193"/>
                </a:cubicBezTo>
                <a:cubicBezTo>
                  <a:pt x="7552730" y="2478193"/>
                  <a:pt x="7550686" y="2476160"/>
                  <a:pt x="7548641" y="2472093"/>
                </a:cubicBezTo>
                <a:lnTo>
                  <a:pt x="7545750" y="2459151"/>
                </a:lnTo>
                <a:lnTo>
                  <a:pt x="7552730" y="2470060"/>
                </a:lnTo>
                <a:cubicBezTo>
                  <a:pt x="7552730" y="2453795"/>
                  <a:pt x="7552730" y="2421266"/>
                  <a:pt x="7544553" y="2405005"/>
                </a:cubicBezTo>
                <a:cubicBezTo>
                  <a:pt x="7544553" y="2405005"/>
                  <a:pt x="7552730" y="2405005"/>
                  <a:pt x="7552730" y="2396872"/>
                </a:cubicBezTo>
                <a:close/>
                <a:moveTo>
                  <a:pt x="6440924" y="2396872"/>
                </a:moveTo>
                <a:cubicBezTo>
                  <a:pt x="6456413" y="2429573"/>
                  <a:pt x="6471903" y="2437747"/>
                  <a:pt x="6479648" y="2470448"/>
                </a:cubicBezTo>
                <a:cubicBezTo>
                  <a:pt x="6464159" y="2445923"/>
                  <a:pt x="6456413" y="2437747"/>
                  <a:pt x="6440924" y="2396872"/>
                </a:cubicBezTo>
                <a:close/>
                <a:moveTo>
                  <a:pt x="7030901" y="2396135"/>
                </a:moveTo>
                <a:cubicBezTo>
                  <a:pt x="7034962" y="2396135"/>
                  <a:pt x="7036992" y="2398118"/>
                  <a:pt x="7036992" y="2400100"/>
                </a:cubicBezTo>
                <a:lnTo>
                  <a:pt x="7036586" y="2400364"/>
                </a:lnTo>
                <a:close/>
                <a:moveTo>
                  <a:pt x="6209755" y="2395770"/>
                </a:moveTo>
                <a:lnTo>
                  <a:pt x="6209723" y="2395914"/>
                </a:lnTo>
                <a:lnTo>
                  <a:pt x="6209742" y="2395893"/>
                </a:lnTo>
                <a:close/>
                <a:moveTo>
                  <a:pt x="6521760" y="2390420"/>
                </a:moveTo>
                <a:lnTo>
                  <a:pt x="6521145" y="2397079"/>
                </a:lnTo>
                <a:lnTo>
                  <a:pt x="6520033" y="2393827"/>
                </a:lnTo>
                <a:close/>
                <a:moveTo>
                  <a:pt x="6714342" y="2388069"/>
                </a:moveTo>
                <a:cubicBezTo>
                  <a:pt x="6722404" y="2412224"/>
                  <a:pt x="6730468" y="2412224"/>
                  <a:pt x="6746597" y="2436380"/>
                </a:cubicBezTo>
                <a:cubicBezTo>
                  <a:pt x="6738532" y="2444433"/>
                  <a:pt x="6738532" y="2444433"/>
                  <a:pt x="6730468" y="2444433"/>
                </a:cubicBezTo>
                <a:cubicBezTo>
                  <a:pt x="6722404" y="2444433"/>
                  <a:pt x="6722404" y="2452485"/>
                  <a:pt x="6714342" y="2452485"/>
                </a:cubicBezTo>
                <a:cubicBezTo>
                  <a:pt x="6706278" y="2412224"/>
                  <a:pt x="6706278" y="2404173"/>
                  <a:pt x="6714342" y="2388069"/>
                </a:cubicBezTo>
                <a:close/>
                <a:moveTo>
                  <a:pt x="6205608" y="2387127"/>
                </a:moveTo>
                <a:lnTo>
                  <a:pt x="6205194" y="2390189"/>
                </a:lnTo>
                <a:lnTo>
                  <a:pt x="6207808" y="2389126"/>
                </a:lnTo>
                <a:close/>
                <a:moveTo>
                  <a:pt x="6344116" y="2382156"/>
                </a:moveTo>
                <a:cubicBezTo>
                  <a:pt x="6340243" y="2382156"/>
                  <a:pt x="6338307" y="2386222"/>
                  <a:pt x="6338307" y="2391304"/>
                </a:cubicBezTo>
                <a:lnTo>
                  <a:pt x="6339547" y="2394559"/>
                </a:lnTo>
                <a:lnTo>
                  <a:pt x="6343516" y="2394039"/>
                </a:lnTo>
                <a:close/>
                <a:moveTo>
                  <a:pt x="6529990" y="2381382"/>
                </a:moveTo>
                <a:cubicBezTo>
                  <a:pt x="6537735" y="2381382"/>
                  <a:pt x="6537735" y="2412361"/>
                  <a:pt x="6553224" y="2404616"/>
                </a:cubicBezTo>
                <a:cubicBezTo>
                  <a:pt x="6545480" y="2412361"/>
                  <a:pt x="6560969" y="2420105"/>
                  <a:pt x="6545480" y="2427851"/>
                </a:cubicBezTo>
                <a:cubicBezTo>
                  <a:pt x="6545480" y="2404616"/>
                  <a:pt x="6529990" y="2396872"/>
                  <a:pt x="6529990" y="2381382"/>
                </a:cubicBezTo>
                <a:close/>
                <a:moveTo>
                  <a:pt x="6168970" y="2379977"/>
                </a:moveTo>
                <a:lnTo>
                  <a:pt x="6169365" y="2380766"/>
                </a:lnTo>
                <a:cubicBezTo>
                  <a:pt x="6171383" y="2384799"/>
                  <a:pt x="6172898" y="2385808"/>
                  <a:pt x="6174160" y="2385051"/>
                </a:cubicBezTo>
                <a:lnTo>
                  <a:pt x="6174452" y="2384490"/>
                </a:lnTo>
                <a:lnTo>
                  <a:pt x="6169001" y="2380016"/>
                </a:lnTo>
                <a:close/>
                <a:moveTo>
                  <a:pt x="6286459" y="2379734"/>
                </a:moveTo>
                <a:lnTo>
                  <a:pt x="6286939" y="2380016"/>
                </a:lnTo>
                <a:lnTo>
                  <a:pt x="6286908" y="2380394"/>
                </a:lnTo>
                <a:close/>
                <a:moveTo>
                  <a:pt x="7099835" y="2377509"/>
                </a:moveTo>
                <a:cubicBezTo>
                  <a:pt x="7103103" y="2380414"/>
                  <a:pt x="7103103" y="2400744"/>
                  <a:pt x="7103103" y="2412361"/>
                </a:cubicBezTo>
                <a:cubicBezTo>
                  <a:pt x="7095357" y="2420105"/>
                  <a:pt x="7095357" y="2389126"/>
                  <a:pt x="7087613" y="2396872"/>
                </a:cubicBezTo>
                <a:cubicBezTo>
                  <a:pt x="7079868" y="2373638"/>
                  <a:pt x="7110847" y="2404616"/>
                  <a:pt x="7095357" y="2381382"/>
                </a:cubicBezTo>
                <a:cubicBezTo>
                  <a:pt x="7097294" y="2377509"/>
                  <a:pt x="7098746" y="2376542"/>
                  <a:pt x="7099835" y="2377509"/>
                </a:cubicBezTo>
                <a:close/>
                <a:moveTo>
                  <a:pt x="7021784" y="2373638"/>
                </a:moveTo>
                <a:cubicBezTo>
                  <a:pt x="7021784" y="2389126"/>
                  <a:pt x="7029528" y="2396872"/>
                  <a:pt x="7029528" y="2412361"/>
                </a:cubicBezTo>
                <a:cubicBezTo>
                  <a:pt x="7021784" y="2404616"/>
                  <a:pt x="7014039" y="2396872"/>
                  <a:pt x="7006294" y="2396872"/>
                </a:cubicBezTo>
                <a:cubicBezTo>
                  <a:pt x="7006294" y="2389126"/>
                  <a:pt x="7006294" y="2381382"/>
                  <a:pt x="7021784" y="2373638"/>
                </a:cubicBezTo>
                <a:close/>
                <a:moveTo>
                  <a:pt x="6179888" y="2371787"/>
                </a:moveTo>
                <a:lnTo>
                  <a:pt x="6174041" y="2371964"/>
                </a:lnTo>
                <a:lnTo>
                  <a:pt x="6177625" y="2378226"/>
                </a:lnTo>
                <a:close/>
                <a:moveTo>
                  <a:pt x="6251568" y="2370798"/>
                </a:moveTo>
                <a:lnTo>
                  <a:pt x="6254139" y="2379387"/>
                </a:lnTo>
                <a:lnTo>
                  <a:pt x="6256199" y="2379904"/>
                </a:lnTo>
                <a:lnTo>
                  <a:pt x="6254681" y="2371964"/>
                </a:lnTo>
                <a:close/>
                <a:moveTo>
                  <a:pt x="6192211" y="2356043"/>
                </a:moveTo>
                <a:lnTo>
                  <a:pt x="6189916" y="2356112"/>
                </a:lnTo>
                <a:cubicBezTo>
                  <a:pt x="6188153" y="2357874"/>
                  <a:pt x="6187145" y="2360894"/>
                  <a:pt x="6186137" y="2363912"/>
                </a:cubicBezTo>
                <a:lnTo>
                  <a:pt x="6185633" y="2364952"/>
                </a:lnTo>
                <a:lnTo>
                  <a:pt x="6192078" y="2382422"/>
                </a:lnTo>
                <a:lnTo>
                  <a:pt x="6195987" y="2385531"/>
                </a:lnTo>
                <a:lnTo>
                  <a:pt x="6196875" y="2381314"/>
                </a:lnTo>
                <a:lnTo>
                  <a:pt x="6190769" y="2373638"/>
                </a:lnTo>
                <a:lnTo>
                  <a:pt x="6200477" y="2368490"/>
                </a:lnTo>
                <a:lnTo>
                  <a:pt x="6201666" y="2364630"/>
                </a:lnTo>
                <a:close/>
                <a:moveTo>
                  <a:pt x="6194088" y="2355985"/>
                </a:moveTo>
                <a:lnTo>
                  <a:pt x="6193565" y="2356002"/>
                </a:lnTo>
                <a:lnTo>
                  <a:pt x="6193592" y="2356564"/>
                </a:lnTo>
                <a:close/>
                <a:moveTo>
                  <a:pt x="6149848" y="2355860"/>
                </a:moveTo>
                <a:cubicBezTo>
                  <a:pt x="6157912" y="2371964"/>
                  <a:pt x="6165977" y="2388069"/>
                  <a:pt x="6149848" y="2388069"/>
                </a:cubicBezTo>
                <a:cubicBezTo>
                  <a:pt x="6153880" y="2380016"/>
                  <a:pt x="6153880" y="2378003"/>
                  <a:pt x="6150856" y="2376997"/>
                </a:cubicBezTo>
                <a:lnTo>
                  <a:pt x="6148067" y="2376177"/>
                </a:lnTo>
                <a:lnTo>
                  <a:pt x="6147405" y="2378947"/>
                </a:lnTo>
                <a:cubicBezTo>
                  <a:pt x="6145469" y="2382995"/>
                  <a:pt x="6141596" y="2387044"/>
                  <a:pt x="6137725" y="2382996"/>
                </a:cubicBezTo>
                <a:lnTo>
                  <a:pt x="6133594" y="2372231"/>
                </a:lnTo>
                <a:lnTo>
                  <a:pt x="6127419" y="2385427"/>
                </a:lnTo>
                <a:cubicBezTo>
                  <a:pt x="6116079" y="2394107"/>
                  <a:pt x="6093398" y="2388069"/>
                  <a:pt x="6093398" y="2363912"/>
                </a:cubicBezTo>
                <a:cubicBezTo>
                  <a:pt x="6085334" y="2404173"/>
                  <a:pt x="6125655" y="2388069"/>
                  <a:pt x="6133720" y="2404173"/>
                </a:cubicBezTo>
                <a:cubicBezTo>
                  <a:pt x="6125655" y="2396120"/>
                  <a:pt x="6125655" y="2412224"/>
                  <a:pt x="6117591" y="2412224"/>
                </a:cubicBezTo>
                <a:lnTo>
                  <a:pt x="6109838" y="2406521"/>
                </a:lnTo>
                <a:lnTo>
                  <a:pt x="6109527" y="2404173"/>
                </a:lnTo>
                <a:lnTo>
                  <a:pt x="6107494" y="2404797"/>
                </a:lnTo>
                <a:lnTo>
                  <a:pt x="6098437" y="2398132"/>
                </a:lnTo>
                <a:cubicBezTo>
                  <a:pt x="6093398" y="2392096"/>
                  <a:pt x="6089365" y="2384043"/>
                  <a:pt x="6085334" y="2371964"/>
                </a:cubicBezTo>
                <a:cubicBezTo>
                  <a:pt x="6077269" y="2380016"/>
                  <a:pt x="6085334" y="2388069"/>
                  <a:pt x="6085334" y="2404173"/>
                </a:cubicBezTo>
                <a:cubicBezTo>
                  <a:pt x="6081301" y="2396120"/>
                  <a:pt x="6079285" y="2396120"/>
                  <a:pt x="6077269" y="2397126"/>
                </a:cubicBezTo>
                <a:lnTo>
                  <a:pt x="6074291" y="2398385"/>
                </a:lnTo>
                <a:lnTo>
                  <a:pt x="6074460" y="2398473"/>
                </a:lnTo>
                <a:lnTo>
                  <a:pt x="6081635" y="2411040"/>
                </a:lnTo>
                <a:lnTo>
                  <a:pt x="6090248" y="2408703"/>
                </a:lnTo>
                <a:cubicBezTo>
                  <a:pt x="6093146" y="2408200"/>
                  <a:pt x="6094910" y="2408200"/>
                  <a:pt x="6096422" y="2408200"/>
                </a:cubicBezTo>
                <a:lnTo>
                  <a:pt x="6107494" y="2404797"/>
                </a:lnTo>
                <a:lnTo>
                  <a:pt x="6109838" y="2406521"/>
                </a:lnTo>
                <a:lnTo>
                  <a:pt x="6111542" y="2419269"/>
                </a:lnTo>
                <a:cubicBezTo>
                  <a:pt x="6111542" y="2424302"/>
                  <a:pt x="6109527" y="2428329"/>
                  <a:pt x="6101462" y="2428329"/>
                </a:cubicBezTo>
                <a:cubicBezTo>
                  <a:pt x="6105494" y="2436380"/>
                  <a:pt x="6113558" y="2444433"/>
                  <a:pt x="6120615" y="2452485"/>
                </a:cubicBezTo>
                <a:lnTo>
                  <a:pt x="6125976" y="2462367"/>
                </a:lnTo>
                <a:lnTo>
                  <a:pt x="6134285" y="2453282"/>
                </a:lnTo>
                <a:lnTo>
                  <a:pt x="6127262" y="2445921"/>
                </a:lnTo>
                <a:cubicBezTo>
                  <a:pt x="6129264" y="2441834"/>
                  <a:pt x="6132765" y="2439790"/>
                  <a:pt x="6136641" y="2439279"/>
                </a:cubicBezTo>
                <a:lnTo>
                  <a:pt x="6145347" y="2441191"/>
                </a:lnTo>
                <a:lnTo>
                  <a:pt x="6146760" y="2439646"/>
                </a:lnTo>
                <a:lnTo>
                  <a:pt x="6149039" y="2442771"/>
                </a:lnTo>
                <a:lnTo>
                  <a:pt x="6153774" y="2448541"/>
                </a:lnTo>
                <a:lnTo>
                  <a:pt x="6157898" y="2451110"/>
                </a:lnTo>
                <a:lnTo>
                  <a:pt x="6151270" y="2436725"/>
                </a:lnTo>
                <a:cubicBezTo>
                  <a:pt x="6149269" y="2431616"/>
                  <a:pt x="6147268" y="2425485"/>
                  <a:pt x="6143267" y="2413222"/>
                </a:cubicBezTo>
                <a:cubicBezTo>
                  <a:pt x="6151270" y="2405045"/>
                  <a:pt x="6159274" y="2405045"/>
                  <a:pt x="6159274" y="2405045"/>
                </a:cubicBezTo>
                <a:cubicBezTo>
                  <a:pt x="6167277" y="2421396"/>
                  <a:pt x="6151270" y="2413222"/>
                  <a:pt x="6159274" y="2437747"/>
                </a:cubicBezTo>
                <a:cubicBezTo>
                  <a:pt x="6159274" y="2429570"/>
                  <a:pt x="6167277" y="2429570"/>
                  <a:pt x="6167277" y="2429570"/>
                </a:cubicBezTo>
                <a:cubicBezTo>
                  <a:pt x="6171278" y="2441834"/>
                  <a:pt x="6171278" y="2452053"/>
                  <a:pt x="6172278" y="2460228"/>
                </a:cubicBezTo>
                <a:lnTo>
                  <a:pt x="6172352" y="2460349"/>
                </a:lnTo>
                <a:lnTo>
                  <a:pt x="6175753" y="2451962"/>
                </a:lnTo>
                <a:lnTo>
                  <a:pt x="6180594" y="2449744"/>
                </a:lnTo>
                <a:lnTo>
                  <a:pt x="6178281" y="2442856"/>
                </a:lnTo>
                <a:cubicBezTo>
                  <a:pt x="6173280" y="2431616"/>
                  <a:pt x="6167277" y="2421396"/>
                  <a:pt x="6167277" y="2413222"/>
                </a:cubicBezTo>
                <a:cubicBezTo>
                  <a:pt x="6175280" y="2413222"/>
                  <a:pt x="6175280" y="2421396"/>
                  <a:pt x="6175280" y="2413222"/>
                </a:cubicBezTo>
                <a:cubicBezTo>
                  <a:pt x="6191287" y="2413222"/>
                  <a:pt x="6175280" y="2429570"/>
                  <a:pt x="6183283" y="2437747"/>
                </a:cubicBezTo>
                <a:lnTo>
                  <a:pt x="6188092" y="2434347"/>
                </a:lnTo>
                <a:lnTo>
                  <a:pt x="6187096" y="2431604"/>
                </a:lnTo>
                <a:cubicBezTo>
                  <a:pt x="6187096" y="2427582"/>
                  <a:pt x="6188104" y="2426074"/>
                  <a:pt x="6189743" y="2426451"/>
                </a:cubicBezTo>
                <a:lnTo>
                  <a:pt x="6192333" y="2428931"/>
                </a:lnTo>
                <a:lnTo>
                  <a:pt x="6194288" y="2422418"/>
                </a:lnTo>
                <a:cubicBezTo>
                  <a:pt x="6195288" y="2417309"/>
                  <a:pt x="6195288" y="2417309"/>
                  <a:pt x="6199290" y="2437747"/>
                </a:cubicBezTo>
                <a:cubicBezTo>
                  <a:pt x="6203291" y="2433659"/>
                  <a:pt x="6203291" y="2429571"/>
                  <a:pt x="6202290" y="2425484"/>
                </a:cubicBezTo>
                <a:lnTo>
                  <a:pt x="6200317" y="2417421"/>
                </a:lnTo>
                <a:lnTo>
                  <a:pt x="6198638" y="2415053"/>
                </a:lnTo>
                <a:lnTo>
                  <a:pt x="6191930" y="2410646"/>
                </a:lnTo>
                <a:lnTo>
                  <a:pt x="6190769" y="2412361"/>
                </a:lnTo>
                <a:lnTo>
                  <a:pt x="6188929" y="2410540"/>
                </a:lnTo>
                <a:lnTo>
                  <a:pt x="6185515" y="2421102"/>
                </a:lnTo>
                <a:cubicBezTo>
                  <a:pt x="6169365" y="2404969"/>
                  <a:pt x="6193592" y="2396900"/>
                  <a:pt x="6185515" y="2380766"/>
                </a:cubicBezTo>
                <a:cubicBezTo>
                  <a:pt x="6183497" y="2376732"/>
                  <a:pt x="6182488" y="2376732"/>
                  <a:pt x="6181857" y="2378749"/>
                </a:cubicBezTo>
                <a:lnTo>
                  <a:pt x="6181697" y="2379914"/>
                </a:lnTo>
                <a:lnTo>
                  <a:pt x="6182105" y="2380016"/>
                </a:lnTo>
                <a:lnTo>
                  <a:pt x="6181529" y="2381130"/>
                </a:lnTo>
                <a:lnTo>
                  <a:pt x="6180469" y="2388833"/>
                </a:lnTo>
                <a:cubicBezTo>
                  <a:pt x="6179459" y="2396900"/>
                  <a:pt x="6177440" y="2404968"/>
                  <a:pt x="6169365" y="2396900"/>
                </a:cubicBezTo>
                <a:lnTo>
                  <a:pt x="6161557" y="2370571"/>
                </a:lnTo>
                <a:lnTo>
                  <a:pt x="6158290" y="2366428"/>
                </a:lnTo>
                <a:cubicBezTo>
                  <a:pt x="6154888" y="2361899"/>
                  <a:pt x="6151864" y="2357873"/>
                  <a:pt x="6149848" y="2355860"/>
                </a:cubicBezTo>
                <a:close/>
                <a:moveTo>
                  <a:pt x="6270810" y="2347810"/>
                </a:moveTo>
                <a:cubicBezTo>
                  <a:pt x="6274843" y="2355861"/>
                  <a:pt x="6278874" y="2365925"/>
                  <a:pt x="6283914" y="2375990"/>
                </a:cubicBezTo>
                <a:lnTo>
                  <a:pt x="6286459" y="2379734"/>
                </a:lnTo>
                <a:lnTo>
                  <a:pt x="6269803" y="2369952"/>
                </a:lnTo>
                <a:cubicBezTo>
                  <a:pt x="6266778" y="2363912"/>
                  <a:pt x="6266778" y="2355861"/>
                  <a:pt x="6270810" y="2347810"/>
                </a:cubicBezTo>
                <a:close/>
                <a:moveTo>
                  <a:pt x="7072516" y="2343606"/>
                </a:moveTo>
                <a:lnTo>
                  <a:pt x="7072960" y="2346326"/>
                </a:lnTo>
                <a:lnTo>
                  <a:pt x="7072642" y="2345463"/>
                </a:lnTo>
                <a:cubicBezTo>
                  <a:pt x="7071754" y="2342366"/>
                  <a:pt x="7072007" y="2342118"/>
                  <a:pt x="7072516" y="2343606"/>
                </a:cubicBezTo>
                <a:close/>
                <a:moveTo>
                  <a:pt x="6739098" y="2342659"/>
                </a:moveTo>
                <a:cubicBezTo>
                  <a:pt x="6754588" y="2358148"/>
                  <a:pt x="6739098" y="2358148"/>
                  <a:pt x="6746843" y="2381382"/>
                </a:cubicBezTo>
                <a:cubicBezTo>
                  <a:pt x="6739098" y="2381382"/>
                  <a:pt x="6731354" y="2342659"/>
                  <a:pt x="6739098" y="2342659"/>
                </a:cubicBezTo>
                <a:close/>
                <a:moveTo>
                  <a:pt x="6465554" y="2327684"/>
                </a:moveTo>
                <a:lnTo>
                  <a:pt x="6471906" y="2347690"/>
                </a:lnTo>
                <a:cubicBezTo>
                  <a:pt x="6456416" y="2339557"/>
                  <a:pt x="6456416" y="2372088"/>
                  <a:pt x="6448672" y="2355823"/>
                </a:cubicBezTo>
                <a:lnTo>
                  <a:pt x="6449607" y="2365650"/>
                </a:lnTo>
                <a:lnTo>
                  <a:pt x="6452003" y="2364630"/>
                </a:lnTo>
                <a:cubicBezTo>
                  <a:pt x="6452003" y="2364630"/>
                  <a:pt x="6452003" y="2372697"/>
                  <a:pt x="6452003" y="2372697"/>
                </a:cubicBezTo>
                <a:lnTo>
                  <a:pt x="6470265" y="2369306"/>
                </a:lnTo>
                <a:lnTo>
                  <a:pt x="6472387" y="2366538"/>
                </a:lnTo>
                <a:cubicBezTo>
                  <a:pt x="6475583" y="2360487"/>
                  <a:pt x="6477713" y="2354437"/>
                  <a:pt x="6481973" y="2358470"/>
                </a:cubicBezTo>
                <a:lnTo>
                  <a:pt x="6482596" y="2367017"/>
                </a:lnTo>
                <a:lnTo>
                  <a:pt x="6487845" y="2366042"/>
                </a:lnTo>
                <a:lnTo>
                  <a:pt x="6484344" y="2356950"/>
                </a:lnTo>
                <a:close/>
                <a:moveTo>
                  <a:pt x="6298428" y="2325260"/>
                </a:moveTo>
                <a:lnTo>
                  <a:pt x="6298353" y="2325335"/>
                </a:lnTo>
                <a:lnTo>
                  <a:pt x="6298898" y="2325786"/>
                </a:lnTo>
                <a:close/>
                <a:moveTo>
                  <a:pt x="7788515" y="2324844"/>
                </a:moveTo>
                <a:cubicBezTo>
                  <a:pt x="7796260" y="2333365"/>
                  <a:pt x="7796260" y="2333365"/>
                  <a:pt x="7796260" y="2333365"/>
                </a:cubicBezTo>
                <a:lnTo>
                  <a:pt x="7788178" y="2325585"/>
                </a:lnTo>
                <a:close/>
                <a:moveTo>
                  <a:pt x="6214360" y="2323654"/>
                </a:moveTo>
                <a:lnTo>
                  <a:pt x="6215211" y="2339797"/>
                </a:lnTo>
                <a:lnTo>
                  <a:pt x="6217817" y="2340428"/>
                </a:lnTo>
                <a:lnTo>
                  <a:pt x="6220697" y="2352657"/>
                </a:lnTo>
                <a:lnTo>
                  <a:pt x="6222424" y="2355860"/>
                </a:lnTo>
                <a:lnTo>
                  <a:pt x="6221518" y="2356142"/>
                </a:lnTo>
                <a:lnTo>
                  <a:pt x="6221855" y="2357571"/>
                </a:lnTo>
                <a:cubicBezTo>
                  <a:pt x="6221855" y="2364630"/>
                  <a:pt x="6221855" y="2372698"/>
                  <a:pt x="6225893" y="2380766"/>
                </a:cubicBezTo>
                <a:cubicBezTo>
                  <a:pt x="6217817" y="2380766"/>
                  <a:pt x="6217817" y="2356564"/>
                  <a:pt x="6209742" y="2356564"/>
                </a:cubicBezTo>
                <a:lnTo>
                  <a:pt x="6208399" y="2366493"/>
                </a:lnTo>
                <a:lnTo>
                  <a:pt x="6216328" y="2365893"/>
                </a:lnTo>
                <a:lnTo>
                  <a:pt x="6212195" y="2384678"/>
                </a:lnTo>
                <a:lnTo>
                  <a:pt x="6217817" y="2380766"/>
                </a:lnTo>
                <a:cubicBezTo>
                  <a:pt x="6221855" y="2392867"/>
                  <a:pt x="6221855" y="2400935"/>
                  <a:pt x="6221855" y="2407994"/>
                </a:cubicBezTo>
                <a:lnTo>
                  <a:pt x="6222338" y="2410532"/>
                </a:lnTo>
                <a:lnTo>
                  <a:pt x="6223297" y="2405045"/>
                </a:lnTo>
                <a:lnTo>
                  <a:pt x="6233928" y="2426763"/>
                </a:lnTo>
                <a:lnTo>
                  <a:pt x="6252882" y="2421082"/>
                </a:lnTo>
                <a:lnTo>
                  <a:pt x="6238553" y="2412224"/>
                </a:lnTo>
                <a:cubicBezTo>
                  <a:pt x="6234521" y="2400146"/>
                  <a:pt x="6242585" y="2398133"/>
                  <a:pt x="6249641" y="2395114"/>
                </a:cubicBezTo>
                <a:lnTo>
                  <a:pt x="6253324" y="2392116"/>
                </a:lnTo>
                <a:lnTo>
                  <a:pt x="6242280" y="2390538"/>
                </a:lnTo>
                <a:lnTo>
                  <a:pt x="6244212" y="2369846"/>
                </a:lnTo>
                <a:lnTo>
                  <a:pt x="6238553" y="2371964"/>
                </a:lnTo>
                <a:lnTo>
                  <a:pt x="6241337" y="2363623"/>
                </a:lnTo>
                <a:lnTo>
                  <a:pt x="6234536" y="2349048"/>
                </a:lnTo>
                <a:lnTo>
                  <a:pt x="6242080" y="2350939"/>
                </a:lnTo>
                <a:lnTo>
                  <a:pt x="6241955" y="2350451"/>
                </a:lnTo>
                <a:cubicBezTo>
                  <a:pt x="6240065" y="2348817"/>
                  <a:pt x="6236537" y="2347810"/>
                  <a:pt x="6230488" y="2347810"/>
                </a:cubicBezTo>
                <a:cubicBezTo>
                  <a:pt x="6230488" y="2339758"/>
                  <a:pt x="6230488" y="2331706"/>
                  <a:pt x="6238553" y="2331706"/>
                </a:cubicBezTo>
                <a:cubicBezTo>
                  <a:pt x="6238553" y="2331706"/>
                  <a:pt x="6214360" y="2323654"/>
                  <a:pt x="6222424" y="2331706"/>
                </a:cubicBezTo>
                <a:cubicBezTo>
                  <a:pt x="6222424" y="2339758"/>
                  <a:pt x="6214360" y="2339758"/>
                  <a:pt x="6214360" y="2323654"/>
                </a:cubicBezTo>
                <a:close/>
                <a:moveTo>
                  <a:pt x="7184423" y="2323296"/>
                </a:moveTo>
                <a:lnTo>
                  <a:pt x="7189621" y="2326110"/>
                </a:lnTo>
                <a:lnTo>
                  <a:pt x="7189704" y="2326781"/>
                </a:lnTo>
                <a:lnTo>
                  <a:pt x="7189704" y="2326155"/>
                </a:lnTo>
                <a:lnTo>
                  <a:pt x="7192289" y="2327555"/>
                </a:lnTo>
                <a:cubicBezTo>
                  <a:pt x="7197009" y="2335542"/>
                  <a:pt x="7194105" y="2353114"/>
                  <a:pt x="7199914" y="2365893"/>
                </a:cubicBezTo>
                <a:cubicBezTo>
                  <a:pt x="7184423" y="2365893"/>
                  <a:pt x="7192168" y="2340334"/>
                  <a:pt x="7184423" y="2323296"/>
                </a:cubicBezTo>
                <a:close/>
                <a:moveTo>
                  <a:pt x="7740917" y="2321622"/>
                </a:moveTo>
                <a:cubicBezTo>
                  <a:pt x="7745112" y="2321622"/>
                  <a:pt x="7751405" y="2323647"/>
                  <a:pt x="7755599" y="2323647"/>
                </a:cubicBezTo>
                <a:cubicBezTo>
                  <a:pt x="7730428" y="2347937"/>
                  <a:pt x="7780770" y="2380326"/>
                  <a:pt x="7763991" y="2404616"/>
                </a:cubicBezTo>
                <a:cubicBezTo>
                  <a:pt x="7747210" y="2380326"/>
                  <a:pt x="7738818" y="2339841"/>
                  <a:pt x="7738818" y="2331744"/>
                </a:cubicBezTo>
                <a:cubicBezTo>
                  <a:pt x="7734623" y="2323647"/>
                  <a:pt x="7736721" y="2321622"/>
                  <a:pt x="7740917" y="2321622"/>
                </a:cubicBezTo>
                <a:close/>
                <a:moveTo>
                  <a:pt x="6554330" y="2317636"/>
                </a:moveTo>
                <a:cubicBezTo>
                  <a:pt x="6546032" y="2321657"/>
                  <a:pt x="6546032" y="2325678"/>
                  <a:pt x="6549144" y="2330705"/>
                </a:cubicBezTo>
                <a:lnTo>
                  <a:pt x="6554565" y="2338386"/>
                </a:lnTo>
                <a:lnTo>
                  <a:pt x="6564800" y="2333469"/>
                </a:lnTo>
                <a:lnTo>
                  <a:pt x="6562628" y="2325678"/>
                </a:lnTo>
                <a:cubicBezTo>
                  <a:pt x="6554330" y="2333720"/>
                  <a:pt x="6554330" y="2333720"/>
                  <a:pt x="6554330" y="2317636"/>
                </a:cubicBezTo>
                <a:close/>
                <a:moveTo>
                  <a:pt x="7765280" y="2316323"/>
                </a:moveTo>
                <a:cubicBezTo>
                  <a:pt x="7769154" y="2320585"/>
                  <a:pt x="7774962" y="2318455"/>
                  <a:pt x="7780770" y="2318455"/>
                </a:cubicBezTo>
                <a:lnTo>
                  <a:pt x="7788178" y="2325585"/>
                </a:lnTo>
                <a:lnTo>
                  <a:pt x="7780770" y="2341882"/>
                </a:lnTo>
                <a:cubicBezTo>
                  <a:pt x="7773025" y="2307806"/>
                  <a:pt x="7780770" y="2350403"/>
                  <a:pt x="7765280" y="2341882"/>
                </a:cubicBezTo>
                <a:cubicBezTo>
                  <a:pt x="7765280" y="2333365"/>
                  <a:pt x="7765280" y="2324844"/>
                  <a:pt x="7765280" y="2316323"/>
                </a:cubicBezTo>
                <a:close/>
                <a:moveTo>
                  <a:pt x="6350295" y="2314992"/>
                </a:moveTo>
                <a:lnTo>
                  <a:pt x="6352453" y="2317875"/>
                </a:lnTo>
                <a:lnTo>
                  <a:pt x="6352284" y="2315958"/>
                </a:lnTo>
                <a:close/>
                <a:moveTo>
                  <a:pt x="6692910" y="2312181"/>
                </a:moveTo>
                <a:lnTo>
                  <a:pt x="6700375" y="2315550"/>
                </a:lnTo>
                <a:cubicBezTo>
                  <a:pt x="6700375" y="2319422"/>
                  <a:pt x="6698116" y="2321358"/>
                  <a:pt x="6695858" y="2320390"/>
                </a:cubicBezTo>
                <a:close/>
                <a:moveTo>
                  <a:pt x="6212591" y="2310692"/>
                </a:moveTo>
                <a:lnTo>
                  <a:pt x="6212267" y="2310739"/>
                </a:lnTo>
                <a:cubicBezTo>
                  <a:pt x="6211299" y="2311707"/>
                  <a:pt x="6211299" y="2313643"/>
                  <a:pt x="6211299" y="2317515"/>
                </a:cubicBezTo>
                <a:lnTo>
                  <a:pt x="6204378" y="2312901"/>
                </a:lnTo>
                <a:lnTo>
                  <a:pt x="6202051" y="2329162"/>
                </a:lnTo>
                <a:lnTo>
                  <a:pt x="6198231" y="2331706"/>
                </a:lnTo>
                <a:lnTo>
                  <a:pt x="6200998" y="2336536"/>
                </a:lnTo>
                <a:lnTo>
                  <a:pt x="6199039" y="2350213"/>
                </a:lnTo>
                <a:lnTo>
                  <a:pt x="6204909" y="2343371"/>
                </a:lnTo>
                <a:lnTo>
                  <a:pt x="6200998" y="2336536"/>
                </a:lnTo>
                <a:lnTo>
                  <a:pt x="6202051" y="2329162"/>
                </a:lnTo>
                <a:lnTo>
                  <a:pt x="6221108" y="2316478"/>
                </a:lnTo>
                <a:lnTo>
                  <a:pt x="6220550" y="2314666"/>
                </a:lnTo>
                <a:close/>
                <a:moveTo>
                  <a:pt x="6497052" y="2309242"/>
                </a:moveTo>
                <a:lnTo>
                  <a:pt x="6497074" y="2309284"/>
                </a:lnTo>
                <a:lnTo>
                  <a:pt x="6497043" y="2309270"/>
                </a:lnTo>
                <a:close/>
                <a:moveTo>
                  <a:pt x="6762211" y="2309181"/>
                </a:moveTo>
                <a:lnTo>
                  <a:pt x="6762454" y="2312144"/>
                </a:lnTo>
                <a:cubicBezTo>
                  <a:pt x="6762817" y="2317749"/>
                  <a:pt x="6764269" y="2324828"/>
                  <a:pt x="6770077" y="2334267"/>
                </a:cubicBezTo>
                <a:cubicBezTo>
                  <a:pt x="6762333" y="2342659"/>
                  <a:pt x="6746843" y="2309096"/>
                  <a:pt x="6746843" y="2334267"/>
                </a:cubicBezTo>
                <a:cubicBezTo>
                  <a:pt x="6742971" y="2330072"/>
                  <a:pt x="6744907" y="2323780"/>
                  <a:pt x="6748779" y="2318536"/>
                </a:cubicBezTo>
                <a:close/>
                <a:moveTo>
                  <a:pt x="6974066" y="2308916"/>
                </a:moveTo>
                <a:lnTo>
                  <a:pt x="6974715" y="2316209"/>
                </a:lnTo>
                <a:lnTo>
                  <a:pt x="6974066" y="2316843"/>
                </a:lnTo>
                <a:cubicBezTo>
                  <a:pt x="6974066" y="2316843"/>
                  <a:pt x="6974066" y="2308916"/>
                  <a:pt x="6974066" y="2308916"/>
                </a:cubicBezTo>
                <a:close/>
                <a:moveTo>
                  <a:pt x="6762176" y="2308756"/>
                </a:moveTo>
                <a:lnTo>
                  <a:pt x="6762333" y="2309096"/>
                </a:lnTo>
                <a:lnTo>
                  <a:pt x="6762211" y="2309181"/>
                </a:lnTo>
                <a:close/>
                <a:moveTo>
                  <a:pt x="6475977" y="2307894"/>
                </a:moveTo>
                <a:lnTo>
                  <a:pt x="6471182" y="2310176"/>
                </a:lnTo>
                <a:lnTo>
                  <a:pt x="6449910" y="2308601"/>
                </a:lnTo>
                <a:lnTo>
                  <a:pt x="6451574" y="2314970"/>
                </a:lnTo>
                <a:lnTo>
                  <a:pt x="6455638" y="2338209"/>
                </a:lnTo>
                <a:lnTo>
                  <a:pt x="6464160" y="2323296"/>
                </a:lnTo>
                <a:lnTo>
                  <a:pt x="6465144" y="2326396"/>
                </a:lnTo>
                <a:lnTo>
                  <a:pt x="6475472" y="2335653"/>
                </a:lnTo>
                <a:cubicBezTo>
                  <a:pt x="6478557" y="2337680"/>
                  <a:pt x="6480616" y="2337680"/>
                  <a:pt x="6480616" y="2333623"/>
                </a:cubicBezTo>
                <a:cubicBezTo>
                  <a:pt x="6488845" y="2329566"/>
                  <a:pt x="6486788" y="2325510"/>
                  <a:pt x="6482673" y="2320438"/>
                </a:cubicBezTo>
                <a:close/>
                <a:moveTo>
                  <a:pt x="6781696" y="2307806"/>
                </a:moveTo>
                <a:cubicBezTo>
                  <a:pt x="6797186" y="2316104"/>
                  <a:pt x="6804930" y="2340998"/>
                  <a:pt x="6812675" y="2365893"/>
                </a:cubicBezTo>
                <a:cubicBezTo>
                  <a:pt x="6804930" y="2365893"/>
                  <a:pt x="6804930" y="2349296"/>
                  <a:pt x="6804930" y="2365893"/>
                </a:cubicBezTo>
                <a:cubicBezTo>
                  <a:pt x="6797186" y="2349296"/>
                  <a:pt x="6797186" y="2332698"/>
                  <a:pt x="6781696" y="2307806"/>
                </a:cubicBezTo>
                <a:close/>
                <a:moveTo>
                  <a:pt x="6691339" y="2307806"/>
                </a:moveTo>
                <a:lnTo>
                  <a:pt x="6692910" y="2312181"/>
                </a:lnTo>
                <a:lnTo>
                  <a:pt x="6692328" y="2311921"/>
                </a:lnTo>
                <a:lnTo>
                  <a:pt x="6691339" y="2310387"/>
                </a:lnTo>
                <a:close/>
                <a:moveTo>
                  <a:pt x="7706052" y="2304981"/>
                </a:moveTo>
                <a:lnTo>
                  <a:pt x="7704610" y="2312177"/>
                </a:lnTo>
                <a:lnTo>
                  <a:pt x="7700282" y="2309586"/>
                </a:lnTo>
                <a:close/>
                <a:moveTo>
                  <a:pt x="6572831" y="2303693"/>
                </a:moveTo>
                <a:lnTo>
                  <a:pt x="6568749" y="2306038"/>
                </a:lnTo>
                <a:lnTo>
                  <a:pt x="6570926" y="2309593"/>
                </a:lnTo>
                <a:cubicBezTo>
                  <a:pt x="6566777" y="2309593"/>
                  <a:pt x="6566777" y="2315625"/>
                  <a:pt x="6568852" y="2322663"/>
                </a:cubicBezTo>
                <a:lnTo>
                  <a:pt x="6572668" y="2329689"/>
                </a:lnTo>
                <a:lnTo>
                  <a:pt x="6589410" y="2321645"/>
                </a:lnTo>
                <a:lnTo>
                  <a:pt x="6589517" y="2321604"/>
                </a:lnTo>
                <a:lnTo>
                  <a:pt x="6583374" y="2317636"/>
                </a:lnTo>
                <a:cubicBezTo>
                  <a:pt x="6579225" y="2315625"/>
                  <a:pt x="6575076" y="2313615"/>
                  <a:pt x="6570926" y="2309593"/>
                </a:cubicBezTo>
                <a:close/>
                <a:moveTo>
                  <a:pt x="7278443" y="2302693"/>
                </a:moveTo>
                <a:lnTo>
                  <a:pt x="7280810" y="2308267"/>
                </a:lnTo>
                <a:lnTo>
                  <a:pt x="7279509" y="2310018"/>
                </a:lnTo>
                <a:close/>
                <a:moveTo>
                  <a:pt x="7255901" y="2300882"/>
                </a:moveTo>
                <a:cubicBezTo>
                  <a:pt x="7256657" y="2300252"/>
                  <a:pt x="7257665" y="2301007"/>
                  <a:pt x="7258673" y="2302517"/>
                </a:cubicBezTo>
                <a:cubicBezTo>
                  <a:pt x="7260691" y="2305537"/>
                  <a:pt x="7262706" y="2311574"/>
                  <a:pt x="7262706" y="2315601"/>
                </a:cubicBezTo>
                <a:cubicBezTo>
                  <a:pt x="7270769" y="2323654"/>
                  <a:pt x="7262706" y="2315601"/>
                  <a:pt x="7270769" y="2315601"/>
                </a:cubicBezTo>
                <a:cubicBezTo>
                  <a:pt x="7278834" y="2323654"/>
                  <a:pt x="7278834" y="2323654"/>
                  <a:pt x="7278834" y="2323654"/>
                </a:cubicBezTo>
                <a:cubicBezTo>
                  <a:pt x="7286898" y="2339758"/>
                  <a:pt x="7278834" y="2339758"/>
                  <a:pt x="7270769" y="2331706"/>
                </a:cubicBezTo>
                <a:cubicBezTo>
                  <a:pt x="7278834" y="2347810"/>
                  <a:pt x="7278834" y="2363912"/>
                  <a:pt x="7286898" y="2371964"/>
                </a:cubicBezTo>
                <a:cubicBezTo>
                  <a:pt x="7303026" y="2371964"/>
                  <a:pt x="7286898" y="2355860"/>
                  <a:pt x="7286898" y="2347810"/>
                </a:cubicBezTo>
                <a:cubicBezTo>
                  <a:pt x="7278834" y="2331706"/>
                  <a:pt x="7319155" y="2396120"/>
                  <a:pt x="7294963" y="2380016"/>
                </a:cubicBezTo>
                <a:cubicBezTo>
                  <a:pt x="7294963" y="2388069"/>
                  <a:pt x="7303026" y="2396120"/>
                  <a:pt x="7303026" y="2404173"/>
                </a:cubicBezTo>
                <a:cubicBezTo>
                  <a:pt x="7319155" y="2404173"/>
                  <a:pt x="7294963" y="2380016"/>
                  <a:pt x="7311091" y="2388069"/>
                </a:cubicBezTo>
                <a:cubicBezTo>
                  <a:pt x="7319155" y="2404173"/>
                  <a:pt x="7319155" y="2420276"/>
                  <a:pt x="7327220" y="2436380"/>
                </a:cubicBezTo>
                <a:cubicBezTo>
                  <a:pt x="7321170" y="2438393"/>
                  <a:pt x="7316131" y="2436380"/>
                  <a:pt x="7311596" y="2432480"/>
                </a:cubicBezTo>
                <a:lnTo>
                  <a:pt x="7301656" y="2420472"/>
                </a:lnTo>
                <a:lnTo>
                  <a:pt x="7303026" y="2420276"/>
                </a:lnTo>
                <a:lnTo>
                  <a:pt x="7300414" y="2418972"/>
                </a:lnTo>
                <a:lnTo>
                  <a:pt x="7298994" y="2417257"/>
                </a:lnTo>
                <a:cubicBezTo>
                  <a:pt x="7290930" y="2406185"/>
                  <a:pt x="7282866" y="2396120"/>
                  <a:pt x="7270769" y="2404173"/>
                </a:cubicBezTo>
                <a:lnTo>
                  <a:pt x="7300414" y="2418972"/>
                </a:lnTo>
                <a:lnTo>
                  <a:pt x="7301656" y="2420472"/>
                </a:lnTo>
                <a:lnTo>
                  <a:pt x="7281858" y="2423296"/>
                </a:lnTo>
                <a:cubicBezTo>
                  <a:pt x="7272787" y="2420276"/>
                  <a:pt x="7262706" y="2416252"/>
                  <a:pt x="7254640" y="2420276"/>
                </a:cubicBezTo>
                <a:cubicBezTo>
                  <a:pt x="7246577" y="2412224"/>
                  <a:pt x="7254640" y="2412224"/>
                  <a:pt x="7262706" y="2404173"/>
                </a:cubicBezTo>
                <a:cubicBezTo>
                  <a:pt x="7254640" y="2396120"/>
                  <a:pt x="7246577" y="2412224"/>
                  <a:pt x="7246577" y="2396120"/>
                </a:cubicBezTo>
                <a:lnTo>
                  <a:pt x="7254640" y="2396120"/>
                </a:lnTo>
                <a:cubicBezTo>
                  <a:pt x="7246577" y="2388069"/>
                  <a:pt x="7238512" y="2388069"/>
                  <a:pt x="7230448" y="2355860"/>
                </a:cubicBezTo>
                <a:cubicBezTo>
                  <a:pt x="7238512" y="2347810"/>
                  <a:pt x="7246577" y="2339758"/>
                  <a:pt x="7262706" y="2347810"/>
                </a:cubicBezTo>
                <a:cubicBezTo>
                  <a:pt x="7270769" y="2371964"/>
                  <a:pt x="7262706" y="2380016"/>
                  <a:pt x="7262706" y="2388069"/>
                </a:cubicBezTo>
                <a:cubicBezTo>
                  <a:pt x="7278834" y="2388069"/>
                  <a:pt x="7270769" y="2371964"/>
                  <a:pt x="7278834" y="2371964"/>
                </a:cubicBezTo>
                <a:cubicBezTo>
                  <a:pt x="7270769" y="2355860"/>
                  <a:pt x="7262706" y="2331706"/>
                  <a:pt x="7254640" y="2307550"/>
                </a:cubicBezTo>
                <a:cubicBezTo>
                  <a:pt x="7254640" y="2303524"/>
                  <a:pt x="7255145" y="2301511"/>
                  <a:pt x="7255901" y="2300882"/>
                </a:cubicBezTo>
                <a:close/>
                <a:moveTo>
                  <a:pt x="6613564" y="2295554"/>
                </a:moveTo>
                <a:lnTo>
                  <a:pt x="6608908" y="2296757"/>
                </a:lnTo>
                <a:lnTo>
                  <a:pt x="6611312" y="2300060"/>
                </a:lnTo>
                <a:close/>
                <a:moveTo>
                  <a:pt x="6618729" y="2295159"/>
                </a:moveTo>
                <a:lnTo>
                  <a:pt x="6619056" y="2300060"/>
                </a:lnTo>
                <a:cubicBezTo>
                  <a:pt x="6619056" y="2300060"/>
                  <a:pt x="6611312" y="2307806"/>
                  <a:pt x="6603566" y="2307806"/>
                </a:cubicBezTo>
                <a:lnTo>
                  <a:pt x="6602778" y="2298338"/>
                </a:lnTo>
                <a:lnTo>
                  <a:pt x="6600388" y="2298955"/>
                </a:lnTo>
                <a:cubicBezTo>
                  <a:pt x="6596854" y="2301098"/>
                  <a:pt x="6595340" y="2304124"/>
                  <a:pt x="6597359" y="2308158"/>
                </a:cubicBezTo>
                <a:lnTo>
                  <a:pt x="6595822" y="2307518"/>
                </a:lnTo>
                <a:lnTo>
                  <a:pt x="6595822" y="2308588"/>
                </a:lnTo>
                <a:cubicBezTo>
                  <a:pt x="6595822" y="2309593"/>
                  <a:pt x="6595822" y="2309593"/>
                  <a:pt x="6595822" y="2309593"/>
                </a:cubicBezTo>
                <a:cubicBezTo>
                  <a:pt x="6595822" y="2313615"/>
                  <a:pt x="6595822" y="2315625"/>
                  <a:pt x="6595822" y="2317636"/>
                </a:cubicBezTo>
                <a:lnTo>
                  <a:pt x="6595822" y="2319195"/>
                </a:lnTo>
                <a:lnTo>
                  <a:pt x="6643051" y="2301146"/>
                </a:lnTo>
                <a:lnTo>
                  <a:pt x="6642290" y="2300060"/>
                </a:lnTo>
                <a:lnTo>
                  <a:pt x="6645726" y="2300060"/>
                </a:lnTo>
                <a:lnTo>
                  <a:pt x="6633698" y="2295679"/>
                </a:lnTo>
                <a:close/>
                <a:moveTo>
                  <a:pt x="7708360" y="2293470"/>
                </a:moveTo>
                <a:cubicBezTo>
                  <a:pt x="7712399" y="2293470"/>
                  <a:pt x="7712399" y="2297500"/>
                  <a:pt x="7710379" y="2301527"/>
                </a:cubicBezTo>
                <a:lnTo>
                  <a:pt x="7706052" y="2304981"/>
                </a:lnTo>
                <a:close/>
                <a:moveTo>
                  <a:pt x="7288708" y="2293099"/>
                </a:moveTo>
                <a:cubicBezTo>
                  <a:pt x="7289730" y="2291971"/>
                  <a:pt x="7291773" y="2291970"/>
                  <a:pt x="7295861" y="2293975"/>
                </a:cubicBezTo>
                <a:cubicBezTo>
                  <a:pt x="7304037" y="2310018"/>
                  <a:pt x="7279509" y="2326061"/>
                  <a:pt x="7304037" y="2326061"/>
                </a:cubicBezTo>
                <a:cubicBezTo>
                  <a:pt x="7295861" y="2334084"/>
                  <a:pt x="7312210" y="2358148"/>
                  <a:pt x="7295861" y="2358148"/>
                </a:cubicBezTo>
                <a:cubicBezTo>
                  <a:pt x="7295861" y="2342104"/>
                  <a:pt x="7291772" y="2332077"/>
                  <a:pt x="7286663" y="2322051"/>
                </a:cubicBezTo>
                <a:lnTo>
                  <a:pt x="7280810" y="2308267"/>
                </a:lnTo>
                <a:lnTo>
                  <a:pt x="7287686" y="2298990"/>
                </a:lnTo>
                <a:cubicBezTo>
                  <a:pt x="7287686" y="2296483"/>
                  <a:pt x="7287686" y="2294227"/>
                  <a:pt x="7288708" y="2293099"/>
                </a:cubicBezTo>
                <a:close/>
                <a:moveTo>
                  <a:pt x="6851399" y="2292316"/>
                </a:moveTo>
                <a:cubicBezTo>
                  <a:pt x="6851399" y="2292316"/>
                  <a:pt x="6878507" y="2315550"/>
                  <a:pt x="6869472" y="2323296"/>
                </a:cubicBezTo>
                <a:cubicBezTo>
                  <a:pt x="6851399" y="2323296"/>
                  <a:pt x="6860437" y="2300060"/>
                  <a:pt x="6851399" y="2292316"/>
                </a:cubicBezTo>
                <a:close/>
                <a:moveTo>
                  <a:pt x="6573134" y="2292022"/>
                </a:moveTo>
                <a:lnTo>
                  <a:pt x="6574654" y="2299811"/>
                </a:lnTo>
                <a:lnTo>
                  <a:pt x="6575983" y="2298158"/>
                </a:lnTo>
                <a:cubicBezTo>
                  <a:pt x="6579192" y="2297310"/>
                  <a:pt x="6581745" y="2309821"/>
                  <a:pt x="6588072" y="2308496"/>
                </a:cubicBezTo>
                <a:lnTo>
                  <a:pt x="6591275" y="2305626"/>
                </a:lnTo>
                <a:lnTo>
                  <a:pt x="6585246" y="2303116"/>
                </a:lnTo>
                <a:cubicBezTo>
                  <a:pt x="6581208" y="2300091"/>
                  <a:pt x="6577171" y="2296056"/>
                  <a:pt x="6573134" y="2292022"/>
                </a:cubicBezTo>
                <a:close/>
                <a:moveTo>
                  <a:pt x="7227153" y="2282691"/>
                </a:moveTo>
                <a:cubicBezTo>
                  <a:pt x="7232211" y="2284596"/>
                  <a:pt x="7238285" y="2290186"/>
                  <a:pt x="7246381" y="2302385"/>
                </a:cubicBezTo>
                <a:cubicBezTo>
                  <a:pt x="7230190" y="2294253"/>
                  <a:pt x="7238285" y="2302385"/>
                  <a:pt x="7230190" y="2302385"/>
                </a:cubicBezTo>
                <a:cubicBezTo>
                  <a:pt x="7222091" y="2302385"/>
                  <a:pt x="7222091" y="2294253"/>
                  <a:pt x="7222091" y="2286121"/>
                </a:cubicBezTo>
                <a:cubicBezTo>
                  <a:pt x="7213994" y="2294253"/>
                  <a:pt x="7222091" y="2318648"/>
                  <a:pt x="7213994" y="2294253"/>
                </a:cubicBezTo>
                <a:cubicBezTo>
                  <a:pt x="7213994" y="2310516"/>
                  <a:pt x="7197800" y="2294253"/>
                  <a:pt x="7205896" y="2318648"/>
                </a:cubicBezTo>
                <a:cubicBezTo>
                  <a:pt x="7197800" y="2318648"/>
                  <a:pt x="7197800" y="2302385"/>
                  <a:pt x="7189704" y="2294253"/>
                </a:cubicBezTo>
                <a:cubicBezTo>
                  <a:pt x="7189704" y="2298319"/>
                  <a:pt x="7189704" y="2302385"/>
                  <a:pt x="7189704" y="2307468"/>
                </a:cubicBezTo>
                <a:lnTo>
                  <a:pt x="7189704" y="2326155"/>
                </a:lnTo>
                <a:lnTo>
                  <a:pt x="7189621" y="2326110"/>
                </a:lnTo>
                <a:lnTo>
                  <a:pt x="7188692" y="2318648"/>
                </a:lnTo>
                <a:cubicBezTo>
                  <a:pt x="7187679" y="2314582"/>
                  <a:pt x="7185655" y="2310516"/>
                  <a:pt x="7181605" y="2310516"/>
                </a:cubicBezTo>
                <a:cubicBezTo>
                  <a:pt x="7173510" y="2326781"/>
                  <a:pt x="7173510" y="2334913"/>
                  <a:pt x="7157316" y="2294253"/>
                </a:cubicBezTo>
                <a:cubicBezTo>
                  <a:pt x="7157316" y="2277988"/>
                  <a:pt x="7165414" y="2302385"/>
                  <a:pt x="7165414" y="2310516"/>
                </a:cubicBezTo>
                <a:cubicBezTo>
                  <a:pt x="7173510" y="2310516"/>
                  <a:pt x="7173510" y="2302385"/>
                  <a:pt x="7173510" y="2294253"/>
                </a:cubicBezTo>
                <a:cubicBezTo>
                  <a:pt x="7181605" y="2286121"/>
                  <a:pt x="7189704" y="2318648"/>
                  <a:pt x="7181605" y="2286121"/>
                </a:cubicBezTo>
                <a:cubicBezTo>
                  <a:pt x="7205896" y="2304418"/>
                  <a:pt x="7211970" y="2276973"/>
                  <a:pt x="7227153" y="2282691"/>
                </a:cubicBezTo>
                <a:close/>
                <a:moveTo>
                  <a:pt x="6335265" y="2280239"/>
                </a:moveTo>
                <a:lnTo>
                  <a:pt x="6324073" y="2281652"/>
                </a:lnTo>
                <a:lnTo>
                  <a:pt x="6311584" y="2283607"/>
                </a:lnTo>
                <a:lnTo>
                  <a:pt x="6312241" y="2285657"/>
                </a:lnTo>
                <a:lnTo>
                  <a:pt x="6308054" y="2284160"/>
                </a:lnTo>
                <a:lnTo>
                  <a:pt x="6298745" y="2285617"/>
                </a:lnTo>
                <a:lnTo>
                  <a:pt x="6295096" y="2287667"/>
                </a:lnTo>
                <a:lnTo>
                  <a:pt x="6296157" y="2293712"/>
                </a:lnTo>
                <a:lnTo>
                  <a:pt x="6291942" y="2289874"/>
                </a:lnTo>
                <a:lnTo>
                  <a:pt x="6287600" y="2294537"/>
                </a:lnTo>
                <a:cubicBezTo>
                  <a:pt x="6284560" y="2297511"/>
                  <a:pt x="6282533" y="2297511"/>
                  <a:pt x="6282533" y="2285617"/>
                </a:cubicBezTo>
                <a:lnTo>
                  <a:pt x="6282583" y="2285569"/>
                </a:lnTo>
                <a:lnTo>
                  <a:pt x="6282518" y="2285601"/>
                </a:lnTo>
                <a:lnTo>
                  <a:pt x="6282533" y="2285617"/>
                </a:lnTo>
                <a:lnTo>
                  <a:pt x="6273404" y="2300131"/>
                </a:lnTo>
                <a:lnTo>
                  <a:pt x="6276858" y="2311701"/>
                </a:lnTo>
                <a:cubicBezTo>
                  <a:pt x="6282907" y="2328686"/>
                  <a:pt x="6288955" y="2337745"/>
                  <a:pt x="6295003" y="2355860"/>
                </a:cubicBezTo>
                <a:cubicBezTo>
                  <a:pt x="6295003" y="2355860"/>
                  <a:pt x="6286939" y="2355860"/>
                  <a:pt x="6286939" y="2363912"/>
                </a:cubicBezTo>
                <a:cubicBezTo>
                  <a:pt x="6270810" y="2347810"/>
                  <a:pt x="6270810" y="2323654"/>
                  <a:pt x="6262746" y="2315601"/>
                </a:cubicBezTo>
                <a:cubicBezTo>
                  <a:pt x="6254681" y="2315601"/>
                  <a:pt x="6262746" y="2323654"/>
                  <a:pt x="6254681" y="2323654"/>
                </a:cubicBezTo>
                <a:cubicBezTo>
                  <a:pt x="6254681" y="2323654"/>
                  <a:pt x="6254681" y="2319627"/>
                  <a:pt x="6253674" y="2315601"/>
                </a:cubicBezTo>
                <a:lnTo>
                  <a:pt x="6249754" y="2311128"/>
                </a:lnTo>
                <a:lnTo>
                  <a:pt x="6250424" y="2308450"/>
                </a:lnTo>
                <a:lnTo>
                  <a:pt x="6247045" y="2308037"/>
                </a:lnTo>
                <a:lnTo>
                  <a:pt x="6249754" y="2311128"/>
                </a:lnTo>
                <a:lnTo>
                  <a:pt x="6246617" y="2323654"/>
                </a:lnTo>
                <a:cubicBezTo>
                  <a:pt x="6248635" y="2335730"/>
                  <a:pt x="6254681" y="2347810"/>
                  <a:pt x="6262746" y="2355860"/>
                </a:cubicBezTo>
                <a:cubicBezTo>
                  <a:pt x="6262746" y="2363912"/>
                  <a:pt x="6254681" y="2380016"/>
                  <a:pt x="6270810" y="2371964"/>
                </a:cubicBezTo>
                <a:cubicBezTo>
                  <a:pt x="6266778" y="2380016"/>
                  <a:pt x="6264762" y="2388069"/>
                  <a:pt x="6263754" y="2396120"/>
                </a:cubicBezTo>
                <a:lnTo>
                  <a:pt x="6262991" y="2414422"/>
                </a:lnTo>
                <a:lnTo>
                  <a:pt x="6265625" y="2412229"/>
                </a:lnTo>
                <a:lnTo>
                  <a:pt x="6267786" y="2406186"/>
                </a:lnTo>
                <a:cubicBezTo>
                  <a:pt x="6268794" y="2402159"/>
                  <a:pt x="6270810" y="2400146"/>
                  <a:pt x="6278874" y="2404173"/>
                </a:cubicBezTo>
                <a:cubicBezTo>
                  <a:pt x="6282907" y="2400146"/>
                  <a:pt x="6284923" y="2396120"/>
                  <a:pt x="6285931" y="2392094"/>
                </a:cubicBezTo>
                <a:lnTo>
                  <a:pt x="6286908" y="2380394"/>
                </a:lnTo>
                <a:lnTo>
                  <a:pt x="6302190" y="2402882"/>
                </a:lnTo>
                <a:lnTo>
                  <a:pt x="6304733" y="2401956"/>
                </a:lnTo>
                <a:lnTo>
                  <a:pt x="6307604" y="2398133"/>
                </a:lnTo>
                <a:cubicBezTo>
                  <a:pt x="6306091" y="2392094"/>
                  <a:pt x="6290971" y="2386056"/>
                  <a:pt x="6303067" y="2380016"/>
                </a:cubicBezTo>
                <a:lnTo>
                  <a:pt x="6320864" y="2396898"/>
                </a:lnTo>
                <a:lnTo>
                  <a:pt x="6320882" y="2396872"/>
                </a:lnTo>
                <a:lnTo>
                  <a:pt x="6320892" y="2396926"/>
                </a:lnTo>
                <a:lnTo>
                  <a:pt x="6320964" y="2396994"/>
                </a:lnTo>
                <a:lnTo>
                  <a:pt x="6330127" y="2395793"/>
                </a:lnTo>
                <a:lnTo>
                  <a:pt x="6334435" y="2388255"/>
                </a:lnTo>
                <a:cubicBezTo>
                  <a:pt x="6336371" y="2384190"/>
                  <a:pt x="6336371" y="2378090"/>
                  <a:pt x="6328626" y="2365893"/>
                </a:cubicBezTo>
                <a:cubicBezTo>
                  <a:pt x="6336371" y="2365893"/>
                  <a:pt x="6344116" y="2374025"/>
                  <a:pt x="6351861" y="2365893"/>
                </a:cubicBezTo>
                <a:lnTo>
                  <a:pt x="6352745" y="2392829"/>
                </a:lnTo>
                <a:lnTo>
                  <a:pt x="6360145" y="2391859"/>
                </a:lnTo>
                <a:lnTo>
                  <a:pt x="6386574" y="2387620"/>
                </a:lnTo>
                <a:lnTo>
                  <a:pt x="6384819" y="2383605"/>
                </a:lnTo>
                <a:cubicBezTo>
                  <a:pt x="6383911" y="2379556"/>
                  <a:pt x="6383393" y="2373990"/>
                  <a:pt x="6383393" y="2365893"/>
                </a:cubicBezTo>
                <a:cubicBezTo>
                  <a:pt x="6385467" y="2367917"/>
                  <a:pt x="6387542" y="2371459"/>
                  <a:pt x="6389745" y="2375381"/>
                </a:cubicBezTo>
                <a:lnTo>
                  <a:pt x="6396224" y="2386071"/>
                </a:lnTo>
                <a:lnTo>
                  <a:pt x="6404938" y="2384673"/>
                </a:lnTo>
                <a:lnTo>
                  <a:pt x="6440306" y="2369611"/>
                </a:lnTo>
                <a:lnTo>
                  <a:pt x="6438022" y="2353028"/>
                </a:lnTo>
                <a:cubicBezTo>
                  <a:pt x="6438022" y="2346674"/>
                  <a:pt x="6438990" y="2341591"/>
                  <a:pt x="6440926" y="2339557"/>
                </a:cubicBezTo>
                <a:cubicBezTo>
                  <a:pt x="6444797" y="2347690"/>
                  <a:pt x="6448672" y="2347690"/>
                  <a:pt x="6452542" y="2343624"/>
                </a:cubicBezTo>
                <a:lnTo>
                  <a:pt x="6454730" y="2339794"/>
                </a:lnTo>
                <a:lnTo>
                  <a:pt x="6451705" y="2334652"/>
                </a:lnTo>
                <a:lnTo>
                  <a:pt x="6453278" y="2339418"/>
                </a:lnTo>
                <a:cubicBezTo>
                  <a:pt x="6452158" y="2341233"/>
                  <a:pt x="6443188" y="2331068"/>
                  <a:pt x="6443188" y="2325260"/>
                </a:cubicBezTo>
                <a:cubicBezTo>
                  <a:pt x="6427244" y="2302025"/>
                  <a:pt x="6427244" y="2333005"/>
                  <a:pt x="6419270" y="2309771"/>
                </a:cubicBezTo>
                <a:lnTo>
                  <a:pt x="6408043" y="2315949"/>
                </a:lnTo>
                <a:lnTo>
                  <a:pt x="6408752" y="2317875"/>
                </a:lnTo>
                <a:cubicBezTo>
                  <a:pt x="6400710" y="2317875"/>
                  <a:pt x="6400710" y="2317875"/>
                  <a:pt x="6408752" y="2333985"/>
                </a:cubicBezTo>
                <a:cubicBezTo>
                  <a:pt x="6392668" y="2325929"/>
                  <a:pt x="6400710" y="2333985"/>
                  <a:pt x="6384625" y="2342039"/>
                </a:cubicBezTo>
                <a:cubicBezTo>
                  <a:pt x="6380604" y="2338011"/>
                  <a:pt x="6380604" y="2335997"/>
                  <a:pt x="6380604" y="2332977"/>
                </a:cubicBezTo>
                <a:lnTo>
                  <a:pt x="6378015" y="2323251"/>
                </a:lnTo>
                <a:lnTo>
                  <a:pt x="6372492" y="2322350"/>
                </a:lnTo>
                <a:lnTo>
                  <a:pt x="6374573" y="2327943"/>
                </a:lnTo>
                <a:cubicBezTo>
                  <a:pt x="6376583" y="2338011"/>
                  <a:pt x="6376583" y="2350093"/>
                  <a:pt x="6376583" y="2358148"/>
                </a:cubicBezTo>
                <a:cubicBezTo>
                  <a:pt x="6360498" y="2350093"/>
                  <a:pt x="6368541" y="2333985"/>
                  <a:pt x="6360498" y="2317875"/>
                </a:cubicBezTo>
                <a:lnTo>
                  <a:pt x="6362111" y="2315721"/>
                </a:lnTo>
                <a:lnTo>
                  <a:pt x="6360310" y="2314102"/>
                </a:lnTo>
                <a:lnTo>
                  <a:pt x="6360498" y="2317875"/>
                </a:lnTo>
                <a:cubicBezTo>
                  <a:pt x="6352453" y="2325929"/>
                  <a:pt x="6352453" y="2342039"/>
                  <a:pt x="6352453" y="2358148"/>
                </a:cubicBezTo>
                <a:cubicBezTo>
                  <a:pt x="6336368" y="2358148"/>
                  <a:pt x="6352453" y="2342039"/>
                  <a:pt x="6344411" y="2333985"/>
                </a:cubicBezTo>
                <a:cubicBezTo>
                  <a:pt x="6340390" y="2333985"/>
                  <a:pt x="6338380" y="2335997"/>
                  <a:pt x="6336368" y="2338011"/>
                </a:cubicBezTo>
                <a:lnTo>
                  <a:pt x="6331177" y="2340611"/>
                </a:lnTo>
                <a:lnTo>
                  <a:pt x="6331344" y="2340750"/>
                </a:lnTo>
                <a:cubicBezTo>
                  <a:pt x="6331344" y="2348494"/>
                  <a:pt x="6323599" y="2348494"/>
                  <a:pt x="6315854" y="2348494"/>
                </a:cubicBezTo>
                <a:cubicBezTo>
                  <a:pt x="6315854" y="2348494"/>
                  <a:pt x="6315854" y="2340750"/>
                  <a:pt x="6323599" y="2340750"/>
                </a:cubicBezTo>
                <a:cubicBezTo>
                  <a:pt x="6319727" y="2333005"/>
                  <a:pt x="6317791" y="2327196"/>
                  <a:pt x="6315854" y="2323324"/>
                </a:cubicBezTo>
                <a:lnTo>
                  <a:pt x="6311812" y="2320292"/>
                </a:lnTo>
                <a:lnTo>
                  <a:pt x="6310997" y="2324277"/>
                </a:lnTo>
                <a:cubicBezTo>
                  <a:pt x="6309994" y="2325091"/>
                  <a:pt x="6308572" y="2324404"/>
                  <a:pt x="6306894" y="2323030"/>
                </a:cubicBezTo>
                <a:lnTo>
                  <a:pt x="6301684" y="2318629"/>
                </a:lnTo>
                <a:lnTo>
                  <a:pt x="6302301" y="2319451"/>
                </a:lnTo>
                <a:cubicBezTo>
                  <a:pt x="6304237" y="2322839"/>
                  <a:pt x="6306173" y="2327196"/>
                  <a:pt x="6308109" y="2333005"/>
                </a:cubicBezTo>
                <a:cubicBezTo>
                  <a:pt x="6306173" y="2333005"/>
                  <a:pt x="6304237" y="2331553"/>
                  <a:pt x="6302542" y="2329858"/>
                </a:cubicBezTo>
                <a:lnTo>
                  <a:pt x="6300650" y="2327743"/>
                </a:lnTo>
                <a:lnTo>
                  <a:pt x="6312583" y="2349438"/>
                </a:lnTo>
                <a:cubicBezTo>
                  <a:pt x="6320882" y="2365895"/>
                  <a:pt x="6304285" y="2341207"/>
                  <a:pt x="6295986" y="2349438"/>
                </a:cubicBezTo>
                <a:lnTo>
                  <a:pt x="6297290" y="2342134"/>
                </a:lnTo>
                <a:lnTo>
                  <a:pt x="6292620" y="2333005"/>
                </a:lnTo>
                <a:lnTo>
                  <a:pt x="6290795" y="2327446"/>
                </a:lnTo>
                <a:lnTo>
                  <a:pt x="6288727" y="2324749"/>
                </a:lnTo>
                <a:lnTo>
                  <a:pt x="6288552" y="2320618"/>
                </a:lnTo>
                <a:lnTo>
                  <a:pt x="6287295" y="2316789"/>
                </a:lnTo>
                <a:cubicBezTo>
                  <a:pt x="6285843" y="2311222"/>
                  <a:pt x="6284875" y="2305898"/>
                  <a:pt x="6284875" y="2302025"/>
                </a:cubicBezTo>
                <a:lnTo>
                  <a:pt x="6287875" y="2304526"/>
                </a:lnTo>
                <a:lnTo>
                  <a:pt x="6287687" y="2300063"/>
                </a:lnTo>
                <a:cubicBezTo>
                  <a:pt x="6291837" y="2304177"/>
                  <a:pt x="6295986" y="2308291"/>
                  <a:pt x="6300135" y="2311378"/>
                </a:cubicBezTo>
                <a:lnTo>
                  <a:pt x="6309110" y="2315086"/>
                </a:lnTo>
                <a:lnTo>
                  <a:pt x="6310652" y="2311344"/>
                </a:lnTo>
                <a:cubicBezTo>
                  <a:pt x="6314191" y="2313794"/>
                  <a:pt x="6320794" y="2329109"/>
                  <a:pt x="6326324" y="2336614"/>
                </a:cubicBezTo>
                <a:lnTo>
                  <a:pt x="6329263" y="2339036"/>
                </a:lnTo>
                <a:lnTo>
                  <a:pt x="6332851" y="2335243"/>
                </a:lnTo>
                <a:cubicBezTo>
                  <a:pt x="6333352" y="2332977"/>
                  <a:pt x="6332348" y="2329956"/>
                  <a:pt x="6328326" y="2325929"/>
                </a:cubicBezTo>
                <a:cubicBezTo>
                  <a:pt x="6336368" y="2317875"/>
                  <a:pt x="6344411" y="2342039"/>
                  <a:pt x="6352453" y="2325929"/>
                </a:cubicBezTo>
                <a:cubicBezTo>
                  <a:pt x="6348432" y="2321902"/>
                  <a:pt x="6344411" y="2319888"/>
                  <a:pt x="6341395" y="2316868"/>
                </a:cubicBezTo>
                <a:lnTo>
                  <a:pt x="6339544" y="2311308"/>
                </a:lnTo>
                <a:lnTo>
                  <a:pt x="6339544" y="2313643"/>
                </a:lnTo>
                <a:cubicBezTo>
                  <a:pt x="6339544" y="2315579"/>
                  <a:pt x="6339544" y="2317515"/>
                  <a:pt x="6339544" y="2317515"/>
                </a:cubicBezTo>
                <a:cubicBezTo>
                  <a:pt x="6335558" y="2315579"/>
                  <a:pt x="6334064" y="2313643"/>
                  <a:pt x="6334188" y="2311827"/>
                </a:cubicBezTo>
                <a:lnTo>
                  <a:pt x="6338199" y="2307264"/>
                </a:lnTo>
                <a:lnTo>
                  <a:pt x="6336368" y="2301766"/>
                </a:lnTo>
                <a:cubicBezTo>
                  <a:pt x="6328326" y="2301766"/>
                  <a:pt x="6328326" y="2317875"/>
                  <a:pt x="6320284" y="2317875"/>
                </a:cubicBezTo>
                <a:cubicBezTo>
                  <a:pt x="6312241" y="2301766"/>
                  <a:pt x="6312241" y="2301766"/>
                  <a:pt x="6304199" y="2301766"/>
                </a:cubicBezTo>
                <a:cubicBezTo>
                  <a:pt x="6304199" y="2293712"/>
                  <a:pt x="6320284" y="2301766"/>
                  <a:pt x="6312241" y="2293712"/>
                </a:cubicBezTo>
                <a:cubicBezTo>
                  <a:pt x="6320284" y="2301766"/>
                  <a:pt x="6320284" y="2293712"/>
                  <a:pt x="6328326" y="2285657"/>
                </a:cubicBezTo>
                <a:cubicBezTo>
                  <a:pt x="6332348" y="2289684"/>
                  <a:pt x="6336368" y="2295725"/>
                  <a:pt x="6340390" y="2301766"/>
                </a:cubicBezTo>
                <a:lnTo>
                  <a:pt x="6343211" y="2305534"/>
                </a:lnTo>
                <a:lnTo>
                  <a:pt x="6351160" y="2303263"/>
                </a:lnTo>
                <a:lnTo>
                  <a:pt x="6351072" y="2302269"/>
                </a:lnTo>
                <a:cubicBezTo>
                  <a:pt x="6348685" y="2297739"/>
                  <a:pt x="6344915" y="2293712"/>
                  <a:pt x="6341396" y="2289684"/>
                </a:cubicBezTo>
                <a:close/>
                <a:moveTo>
                  <a:pt x="6875922" y="2273970"/>
                </a:moveTo>
                <a:cubicBezTo>
                  <a:pt x="6877617" y="2273713"/>
                  <a:pt x="6878182" y="2274227"/>
                  <a:pt x="6878182" y="2275255"/>
                </a:cubicBezTo>
                <a:cubicBezTo>
                  <a:pt x="6878182" y="2277312"/>
                  <a:pt x="6875923" y="2281427"/>
                  <a:pt x="6875923" y="2285542"/>
                </a:cubicBezTo>
                <a:cubicBezTo>
                  <a:pt x="6884959" y="2302000"/>
                  <a:pt x="6884959" y="2277312"/>
                  <a:pt x="6893994" y="2285542"/>
                </a:cubicBezTo>
                <a:cubicBezTo>
                  <a:pt x="6884959" y="2318458"/>
                  <a:pt x="6884959" y="2310228"/>
                  <a:pt x="6875923" y="2326685"/>
                </a:cubicBezTo>
                <a:cubicBezTo>
                  <a:pt x="6866885" y="2334916"/>
                  <a:pt x="6884959" y="2302000"/>
                  <a:pt x="6866885" y="2277312"/>
                </a:cubicBezTo>
                <a:cubicBezTo>
                  <a:pt x="6871403" y="2275256"/>
                  <a:pt x="6874227" y="2274227"/>
                  <a:pt x="6875922" y="2273970"/>
                </a:cubicBezTo>
                <a:close/>
                <a:moveTo>
                  <a:pt x="7333821" y="2272787"/>
                </a:moveTo>
                <a:lnTo>
                  <a:pt x="7337370" y="2275189"/>
                </a:lnTo>
                <a:lnTo>
                  <a:pt x="7336738" y="2276827"/>
                </a:lnTo>
                <a:close/>
                <a:moveTo>
                  <a:pt x="6686747" y="2269931"/>
                </a:moveTo>
                <a:lnTo>
                  <a:pt x="6683728" y="2273434"/>
                </a:lnTo>
                <a:lnTo>
                  <a:pt x="6688366" y="2272908"/>
                </a:lnTo>
                <a:close/>
                <a:moveTo>
                  <a:pt x="6375729" y="2269763"/>
                </a:moveTo>
                <a:lnTo>
                  <a:pt x="6369177" y="2272327"/>
                </a:lnTo>
                <a:lnTo>
                  <a:pt x="6369545" y="2278610"/>
                </a:lnTo>
                <a:cubicBezTo>
                  <a:pt x="6370551" y="2285657"/>
                  <a:pt x="6372561" y="2293712"/>
                  <a:pt x="6376583" y="2301766"/>
                </a:cubicBezTo>
                <a:cubicBezTo>
                  <a:pt x="6368541" y="2293712"/>
                  <a:pt x="6362508" y="2293712"/>
                  <a:pt x="6359492" y="2297739"/>
                </a:cubicBezTo>
                <a:lnTo>
                  <a:pt x="6359839" y="2304678"/>
                </a:lnTo>
                <a:lnTo>
                  <a:pt x="6376917" y="2315095"/>
                </a:lnTo>
                <a:lnTo>
                  <a:pt x="6388877" y="2314153"/>
                </a:lnTo>
                <a:lnTo>
                  <a:pt x="6384625" y="2293712"/>
                </a:lnTo>
                <a:cubicBezTo>
                  <a:pt x="6402720" y="2305794"/>
                  <a:pt x="6389149" y="2286160"/>
                  <a:pt x="6377839" y="2272191"/>
                </a:cubicBezTo>
                <a:close/>
                <a:moveTo>
                  <a:pt x="7052760" y="2269082"/>
                </a:moveTo>
                <a:lnTo>
                  <a:pt x="7052760" y="2272953"/>
                </a:lnTo>
                <a:cubicBezTo>
                  <a:pt x="7052760" y="2280698"/>
                  <a:pt x="7052760" y="2288443"/>
                  <a:pt x="7052760" y="2300060"/>
                </a:cubicBezTo>
                <a:cubicBezTo>
                  <a:pt x="7037271" y="2300060"/>
                  <a:pt x="7045015" y="2276827"/>
                  <a:pt x="7052760" y="2269082"/>
                </a:cubicBezTo>
                <a:close/>
                <a:moveTo>
                  <a:pt x="7128337" y="2261340"/>
                </a:moveTo>
                <a:cubicBezTo>
                  <a:pt x="7152696" y="2277197"/>
                  <a:pt x="7152696" y="2308916"/>
                  <a:pt x="7168934" y="2332701"/>
                </a:cubicBezTo>
                <a:cubicBezTo>
                  <a:pt x="7160816" y="2340632"/>
                  <a:pt x="7160816" y="2340632"/>
                  <a:pt x="7160816" y="2348562"/>
                </a:cubicBezTo>
                <a:cubicBezTo>
                  <a:pt x="7152696" y="2356489"/>
                  <a:pt x="7144575" y="2332701"/>
                  <a:pt x="7160816" y="2332701"/>
                </a:cubicBezTo>
                <a:cubicBezTo>
                  <a:pt x="7144575" y="2300985"/>
                  <a:pt x="7128337" y="2348562"/>
                  <a:pt x="7136457" y="2324774"/>
                </a:cubicBezTo>
                <a:cubicBezTo>
                  <a:pt x="7136457" y="2324774"/>
                  <a:pt x="7136457" y="2316843"/>
                  <a:pt x="7136457" y="2316843"/>
                </a:cubicBezTo>
                <a:cubicBezTo>
                  <a:pt x="7136457" y="2308916"/>
                  <a:pt x="7128337" y="2308916"/>
                  <a:pt x="7128337" y="2308916"/>
                </a:cubicBezTo>
                <a:cubicBezTo>
                  <a:pt x="7120217" y="2316843"/>
                  <a:pt x="7128337" y="2285128"/>
                  <a:pt x="7144575" y="2316843"/>
                </a:cubicBezTo>
                <a:cubicBezTo>
                  <a:pt x="7136457" y="2300985"/>
                  <a:pt x="7144575" y="2285128"/>
                  <a:pt x="7128337" y="2261340"/>
                </a:cubicBezTo>
                <a:close/>
                <a:moveTo>
                  <a:pt x="7079868" y="2261337"/>
                </a:moveTo>
                <a:cubicBezTo>
                  <a:pt x="7087613" y="2276827"/>
                  <a:pt x="7079868" y="2292316"/>
                  <a:pt x="7095357" y="2300060"/>
                </a:cubicBezTo>
                <a:cubicBezTo>
                  <a:pt x="7079868" y="2300060"/>
                  <a:pt x="7079868" y="2276827"/>
                  <a:pt x="7079868" y="2261337"/>
                </a:cubicBezTo>
                <a:close/>
                <a:moveTo>
                  <a:pt x="6333055" y="2260363"/>
                </a:moveTo>
                <a:lnTo>
                  <a:pt x="6335770" y="2264468"/>
                </a:lnTo>
                <a:lnTo>
                  <a:pt x="6336368" y="2261493"/>
                </a:lnTo>
                <a:close/>
                <a:moveTo>
                  <a:pt x="7344995" y="2259400"/>
                </a:moveTo>
                <a:cubicBezTo>
                  <a:pt x="7346700" y="2258916"/>
                  <a:pt x="7349322" y="2259400"/>
                  <a:pt x="7353518" y="2261337"/>
                </a:cubicBezTo>
                <a:cubicBezTo>
                  <a:pt x="7345127" y="2269082"/>
                  <a:pt x="7370298" y="2300060"/>
                  <a:pt x="7353518" y="2307806"/>
                </a:cubicBezTo>
                <a:cubicBezTo>
                  <a:pt x="7357713" y="2300060"/>
                  <a:pt x="7351419" y="2288443"/>
                  <a:pt x="7344078" y="2279732"/>
                </a:cubicBezTo>
                <a:lnTo>
                  <a:pt x="7337370" y="2275189"/>
                </a:lnTo>
                <a:lnTo>
                  <a:pt x="7341980" y="2263273"/>
                </a:lnTo>
                <a:cubicBezTo>
                  <a:pt x="7342505" y="2261337"/>
                  <a:pt x="7343291" y="2259884"/>
                  <a:pt x="7344995" y="2259400"/>
                </a:cubicBezTo>
                <a:close/>
                <a:moveTo>
                  <a:pt x="7319956" y="2253592"/>
                </a:moveTo>
                <a:lnTo>
                  <a:pt x="7333821" y="2272787"/>
                </a:lnTo>
                <a:lnTo>
                  <a:pt x="7328346" y="2269082"/>
                </a:lnTo>
                <a:cubicBezTo>
                  <a:pt x="7328346" y="2269082"/>
                  <a:pt x="7319956" y="2261337"/>
                  <a:pt x="7319956" y="2253592"/>
                </a:cubicBezTo>
                <a:close/>
                <a:moveTo>
                  <a:pt x="6955952" y="2253592"/>
                </a:moveTo>
                <a:cubicBezTo>
                  <a:pt x="6963696" y="2261337"/>
                  <a:pt x="6963696" y="2269082"/>
                  <a:pt x="6963696" y="2276827"/>
                </a:cubicBezTo>
                <a:cubicBezTo>
                  <a:pt x="6955952" y="2269082"/>
                  <a:pt x="6948207" y="2261337"/>
                  <a:pt x="6963696" y="2284571"/>
                </a:cubicBezTo>
                <a:cubicBezTo>
                  <a:pt x="6955952" y="2284571"/>
                  <a:pt x="6948207" y="2276827"/>
                  <a:pt x="6948207" y="2261337"/>
                </a:cubicBezTo>
                <a:cubicBezTo>
                  <a:pt x="6948207" y="2261337"/>
                  <a:pt x="6948207" y="2253592"/>
                  <a:pt x="6955952" y="2253592"/>
                </a:cubicBezTo>
                <a:close/>
                <a:moveTo>
                  <a:pt x="6778855" y="2251185"/>
                </a:moveTo>
                <a:cubicBezTo>
                  <a:pt x="6772806" y="2251185"/>
                  <a:pt x="6770790" y="2254204"/>
                  <a:pt x="6770790" y="2258607"/>
                </a:cubicBezTo>
                <a:lnTo>
                  <a:pt x="6771094" y="2259795"/>
                </a:lnTo>
                <a:lnTo>
                  <a:pt x="6780695" y="2258038"/>
                </a:lnTo>
                <a:close/>
                <a:moveTo>
                  <a:pt x="6722404" y="2251185"/>
                </a:moveTo>
                <a:cubicBezTo>
                  <a:pt x="6718373" y="2255211"/>
                  <a:pt x="6720389" y="2261249"/>
                  <a:pt x="6723413" y="2268295"/>
                </a:cubicBezTo>
                <a:lnTo>
                  <a:pt x="6723479" y="2268511"/>
                </a:lnTo>
                <a:lnTo>
                  <a:pt x="6729817" y="2267351"/>
                </a:lnTo>
                <a:lnTo>
                  <a:pt x="6728452" y="2263263"/>
                </a:lnTo>
                <a:cubicBezTo>
                  <a:pt x="6726436" y="2257727"/>
                  <a:pt x="6724420" y="2253198"/>
                  <a:pt x="6722404" y="2251185"/>
                </a:cubicBezTo>
                <a:close/>
                <a:moveTo>
                  <a:pt x="7263161" y="2245848"/>
                </a:moveTo>
                <a:cubicBezTo>
                  <a:pt x="7271336" y="2253868"/>
                  <a:pt x="7273380" y="2263896"/>
                  <a:pt x="7274402" y="2274924"/>
                </a:cubicBezTo>
                <a:lnTo>
                  <a:pt x="7278443" y="2302693"/>
                </a:lnTo>
                <a:lnTo>
                  <a:pt x="7271336" y="2285954"/>
                </a:lnTo>
                <a:cubicBezTo>
                  <a:pt x="7263161" y="2285954"/>
                  <a:pt x="7263161" y="2293975"/>
                  <a:pt x="7263161" y="2301998"/>
                </a:cubicBezTo>
                <a:cubicBezTo>
                  <a:pt x="7263161" y="2293975"/>
                  <a:pt x="7254985" y="2285954"/>
                  <a:pt x="7246811" y="2293975"/>
                </a:cubicBezTo>
                <a:cubicBezTo>
                  <a:pt x="7263161" y="2269911"/>
                  <a:pt x="7238634" y="2269911"/>
                  <a:pt x="7263161" y="2245848"/>
                </a:cubicBezTo>
                <a:close/>
                <a:moveTo>
                  <a:pt x="7052760" y="2245848"/>
                </a:moveTo>
                <a:lnTo>
                  <a:pt x="7052760" y="2269082"/>
                </a:lnTo>
                <a:cubicBezTo>
                  <a:pt x="7045015" y="2261337"/>
                  <a:pt x="7045015" y="2269082"/>
                  <a:pt x="7045015" y="2276827"/>
                </a:cubicBezTo>
                <a:cubicBezTo>
                  <a:pt x="7037271" y="2276827"/>
                  <a:pt x="7045015" y="2261337"/>
                  <a:pt x="7037271" y="2253592"/>
                </a:cubicBezTo>
                <a:cubicBezTo>
                  <a:pt x="7052760" y="2261337"/>
                  <a:pt x="7045015" y="2253592"/>
                  <a:pt x="7052760" y="2245848"/>
                </a:cubicBezTo>
                <a:close/>
                <a:moveTo>
                  <a:pt x="7299263" y="2245242"/>
                </a:moveTo>
                <a:cubicBezTo>
                  <a:pt x="7303982" y="2249236"/>
                  <a:pt x="7314147" y="2265209"/>
                  <a:pt x="7319956" y="2276827"/>
                </a:cubicBezTo>
                <a:cubicBezTo>
                  <a:pt x="7296722" y="2245848"/>
                  <a:pt x="7327701" y="2307806"/>
                  <a:pt x="7327701" y="2307806"/>
                </a:cubicBezTo>
                <a:cubicBezTo>
                  <a:pt x="7312210" y="2315550"/>
                  <a:pt x="7319956" y="2315550"/>
                  <a:pt x="7304466" y="2315550"/>
                </a:cubicBezTo>
                <a:cubicBezTo>
                  <a:pt x="7296722" y="2300060"/>
                  <a:pt x="7312210" y="2300060"/>
                  <a:pt x="7296722" y="2284571"/>
                </a:cubicBezTo>
                <a:cubicBezTo>
                  <a:pt x="7312210" y="2292316"/>
                  <a:pt x="7304466" y="2261337"/>
                  <a:pt x="7296722" y="2245848"/>
                </a:cubicBezTo>
                <a:cubicBezTo>
                  <a:pt x="7296722" y="2243911"/>
                  <a:pt x="7297690" y="2243911"/>
                  <a:pt x="7299263" y="2245242"/>
                </a:cubicBezTo>
                <a:close/>
                <a:moveTo>
                  <a:pt x="6969532" y="2242218"/>
                </a:moveTo>
                <a:cubicBezTo>
                  <a:pt x="6971395" y="2244242"/>
                  <a:pt x="6975122" y="2251834"/>
                  <a:pt x="6981511" y="2268028"/>
                </a:cubicBezTo>
                <a:cubicBezTo>
                  <a:pt x="6990031" y="2276124"/>
                  <a:pt x="6998549" y="2284223"/>
                  <a:pt x="6981511" y="2292318"/>
                </a:cubicBezTo>
                <a:cubicBezTo>
                  <a:pt x="6975120" y="2280174"/>
                  <a:pt x="6963938" y="2236147"/>
                  <a:pt x="6969532" y="2242218"/>
                </a:cubicBezTo>
                <a:close/>
                <a:moveTo>
                  <a:pt x="7014036" y="2238102"/>
                </a:moveTo>
                <a:cubicBezTo>
                  <a:pt x="7021781" y="2238102"/>
                  <a:pt x="7021781" y="2238102"/>
                  <a:pt x="7029526" y="2253592"/>
                </a:cubicBezTo>
                <a:cubicBezTo>
                  <a:pt x="7029526" y="2245848"/>
                  <a:pt x="7029526" y="2245848"/>
                  <a:pt x="7029526" y="2238102"/>
                </a:cubicBezTo>
                <a:cubicBezTo>
                  <a:pt x="7037271" y="2238102"/>
                  <a:pt x="7037271" y="2261337"/>
                  <a:pt x="7029526" y="2269082"/>
                </a:cubicBezTo>
                <a:cubicBezTo>
                  <a:pt x="7021781" y="2269082"/>
                  <a:pt x="7029526" y="2261337"/>
                  <a:pt x="7029526" y="2261337"/>
                </a:cubicBezTo>
                <a:cubicBezTo>
                  <a:pt x="7029526" y="2253592"/>
                  <a:pt x="7014036" y="2253592"/>
                  <a:pt x="7014036" y="2238102"/>
                </a:cubicBezTo>
                <a:close/>
                <a:moveTo>
                  <a:pt x="6326317" y="2233302"/>
                </a:moveTo>
                <a:lnTo>
                  <a:pt x="6328326" y="2237330"/>
                </a:lnTo>
                <a:lnTo>
                  <a:pt x="6326782" y="2237973"/>
                </a:lnTo>
                <a:close/>
                <a:moveTo>
                  <a:pt x="7409021" y="2230358"/>
                </a:moveTo>
                <a:cubicBezTo>
                  <a:pt x="7416766" y="2238102"/>
                  <a:pt x="7424511" y="2269082"/>
                  <a:pt x="7424511" y="2276827"/>
                </a:cubicBezTo>
                <a:cubicBezTo>
                  <a:pt x="7409021" y="2269082"/>
                  <a:pt x="7409021" y="2253592"/>
                  <a:pt x="7409021" y="2230358"/>
                </a:cubicBezTo>
                <a:close/>
                <a:moveTo>
                  <a:pt x="6909483" y="2230358"/>
                </a:moveTo>
                <a:cubicBezTo>
                  <a:pt x="6909483" y="2238102"/>
                  <a:pt x="6909483" y="2245848"/>
                  <a:pt x="6917228" y="2245848"/>
                </a:cubicBezTo>
                <a:cubicBezTo>
                  <a:pt x="6909483" y="2253592"/>
                  <a:pt x="6909483" y="2245848"/>
                  <a:pt x="6909483" y="2245848"/>
                </a:cubicBezTo>
                <a:cubicBezTo>
                  <a:pt x="6901738" y="2245848"/>
                  <a:pt x="6917228" y="2261337"/>
                  <a:pt x="6909483" y="2269082"/>
                </a:cubicBezTo>
                <a:cubicBezTo>
                  <a:pt x="6901738" y="2269082"/>
                  <a:pt x="6893994" y="2230358"/>
                  <a:pt x="6909483" y="2230358"/>
                </a:cubicBezTo>
                <a:close/>
                <a:moveTo>
                  <a:pt x="6812672" y="2230358"/>
                </a:moveTo>
                <a:cubicBezTo>
                  <a:pt x="6820418" y="2245848"/>
                  <a:pt x="6835907" y="2253592"/>
                  <a:pt x="6851397" y="2269082"/>
                </a:cubicBezTo>
                <a:cubicBezTo>
                  <a:pt x="6843652" y="2276827"/>
                  <a:pt x="6843652" y="2284571"/>
                  <a:pt x="6828162" y="2292316"/>
                </a:cubicBezTo>
                <a:cubicBezTo>
                  <a:pt x="6851397" y="2269082"/>
                  <a:pt x="6820418" y="2253592"/>
                  <a:pt x="6812672" y="2230358"/>
                </a:cubicBezTo>
                <a:close/>
                <a:moveTo>
                  <a:pt x="6159832" y="2228906"/>
                </a:moveTo>
                <a:cubicBezTo>
                  <a:pt x="6165018" y="2228906"/>
                  <a:pt x="6171241" y="2233022"/>
                  <a:pt x="6175390" y="2237137"/>
                </a:cubicBezTo>
                <a:cubicBezTo>
                  <a:pt x="6158796" y="2228906"/>
                  <a:pt x="6158796" y="2253595"/>
                  <a:pt x="6150496" y="2245365"/>
                </a:cubicBezTo>
                <a:cubicBezTo>
                  <a:pt x="6150496" y="2233022"/>
                  <a:pt x="6154646" y="2228906"/>
                  <a:pt x="6159832" y="2228906"/>
                </a:cubicBezTo>
                <a:close/>
                <a:moveTo>
                  <a:pt x="6885356" y="2228884"/>
                </a:moveTo>
                <a:cubicBezTo>
                  <a:pt x="6893399" y="2245111"/>
                  <a:pt x="6885356" y="2245111"/>
                  <a:pt x="6885356" y="2261340"/>
                </a:cubicBezTo>
                <a:lnTo>
                  <a:pt x="6883302" y="2237171"/>
                </a:lnTo>
                <a:close/>
                <a:moveTo>
                  <a:pt x="6380172" y="2228861"/>
                </a:moveTo>
                <a:lnTo>
                  <a:pt x="6380807" y="2240022"/>
                </a:lnTo>
                <a:lnTo>
                  <a:pt x="6384687" y="2245562"/>
                </a:lnTo>
                <a:lnTo>
                  <a:pt x="6382326" y="2237985"/>
                </a:lnTo>
                <a:close/>
                <a:moveTo>
                  <a:pt x="7327865" y="2227602"/>
                </a:moveTo>
                <a:lnTo>
                  <a:pt x="7335445" y="2243235"/>
                </a:lnTo>
                <a:cubicBezTo>
                  <a:pt x="7337382" y="2246431"/>
                  <a:pt x="7339319" y="2248560"/>
                  <a:pt x="7343189" y="2252819"/>
                </a:cubicBezTo>
                <a:cubicBezTo>
                  <a:pt x="7327701" y="2235780"/>
                  <a:pt x="7319956" y="2261340"/>
                  <a:pt x="7304466" y="2235780"/>
                </a:cubicBezTo>
                <a:cubicBezTo>
                  <a:pt x="7312210" y="2244301"/>
                  <a:pt x="7316085" y="2242172"/>
                  <a:pt x="7319956" y="2236846"/>
                </a:cubicBezTo>
                <a:close/>
                <a:moveTo>
                  <a:pt x="7328298" y="2227095"/>
                </a:moveTo>
                <a:lnTo>
                  <a:pt x="7327865" y="2227602"/>
                </a:lnTo>
                <a:lnTo>
                  <a:pt x="7327701" y="2227260"/>
                </a:lnTo>
                <a:close/>
                <a:moveTo>
                  <a:pt x="6746597" y="2227029"/>
                </a:moveTo>
                <a:cubicBezTo>
                  <a:pt x="6738532" y="2227029"/>
                  <a:pt x="6738532" y="2243132"/>
                  <a:pt x="6730468" y="2251185"/>
                </a:cubicBezTo>
                <a:cubicBezTo>
                  <a:pt x="6738532" y="2259237"/>
                  <a:pt x="6740550" y="2253200"/>
                  <a:pt x="6742565" y="2246152"/>
                </a:cubicBezTo>
                <a:lnTo>
                  <a:pt x="6753771" y="2235897"/>
                </a:lnTo>
                <a:lnTo>
                  <a:pt x="6754068" y="2236266"/>
                </a:lnTo>
                <a:lnTo>
                  <a:pt x="6741557" y="2261249"/>
                </a:lnTo>
                <a:lnTo>
                  <a:pt x="6741019" y="2265300"/>
                </a:lnTo>
                <a:lnTo>
                  <a:pt x="6746843" y="2264234"/>
                </a:lnTo>
                <a:lnTo>
                  <a:pt x="6746843" y="2253592"/>
                </a:lnTo>
                <a:cubicBezTo>
                  <a:pt x="6750716" y="2253592"/>
                  <a:pt x="6753620" y="2256013"/>
                  <a:pt x="6755556" y="2259521"/>
                </a:cubicBezTo>
                <a:lnTo>
                  <a:pt x="6756253" y="2262512"/>
                </a:lnTo>
                <a:lnTo>
                  <a:pt x="6768327" y="2260301"/>
                </a:lnTo>
                <a:lnTo>
                  <a:pt x="6767765" y="2253197"/>
                </a:lnTo>
                <a:lnTo>
                  <a:pt x="6754068" y="2236266"/>
                </a:lnTo>
                <a:lnTo>
                  <a:pt x="6754661" y="2235081"/>
                </a:lnTo>
                <a:lnTo>
                  <a:pt x="6753771" y="2235897"/>
                </a:lnTo>
                <a:close/>
                <a:moveTo>
                  <a:pt x="7335445" y="2218742"/>
                </a:moveTo>
                <a:cubicBezTo>
                  <a:pt x="7335445" y="2223001"/>
                  <a:pt x="7333509" y="2225131"/>
                  <a:pt x="7331573" y="2226196"/>
                </a:cubicBezTo>
                <a:lnTo>
                  <a:pt x="7328298" y="2227095"/>
                </a:lnTo>
                <a:close/>
                <a:moveTo>
                  <a:pt x="6365618" y="2210937"/>
                </a:moveTo>
                <a:lnTo>
                  <a:pt x="6360498" y="2213166"/>
                </a:lnTo>
                <a:lnTo>
                  <a:pt x="6365828" y="2223843"/>
                </a:lnTo>
                <a:lnTo>
                  <a:pt x="6369156" y="2218962"/>
                </a:lnTo>
                <a:close/>
                <a:moveTo>
                  <a:pt x="6432475" y="2209509"/>
                </a:moveTo>
                <a:lnTo>
                  <a:pt x="6426390" y="2210973"/>
                </a:lnTo>
                <a:lnTo>
                  <a:pt x="6433182" y="2221840"/>
                </a:lnTo>
                <a:cubicBezTo>
                  <a:pt x="6429310" y="2221840"/>
                  <a:pt x="6427373" y="2219710"/>
                  <a:pt x="6425437" y="2216516"/>
                </a:cubicBezTo>
                <a:lnTo>
                  <a:pt x="6422406" y="2211931"/>
                </a:lnTo>
                <a:lnTo>
                  <a:pt x="6416738" y="2213295"/>
                </a:lnTo>
                <a:lnTo>
                  <a:pt x="6416361" y="2216649"/>
                </a:lnTo>
                <a:cubicBezTo>
                  <a:pt x="6415514" y="2218380"/>
                  <a:pt x="6414304" y="2218114"/>
                  <a:pt x="6412852" y="2216516"/>
                </a:cubicBezTo>
                <a:lnTo>
                  <a:pt x="6411634" y="2214523"/>
                </a:lnTo>
                <a:lnTo>
                  <a:pt x="6404587" y="2216218"/>
                </a:lnTo>
                <a:lnTo>
                  <a:pt x="6407041" y="2221477"/>
                </a:lnTo>
                <a:cubicBezTo>
                  <a:pt x="6411882" y="2230408"/>
                  <a:pt x="6417690" y="2236363"/>
                  <a:pt x="6425434" y="2228424"/>
                </a:cubicBezTo>
                <a:cubicBezTo>
                  <a:pt x="6433179" y="2252239"/>
                  <a:pt x="6448669" y="2252239"/>
                  <a:pt x="6448669" y="2276053"/>
                </a:cubicBezTo>
                <a:cubicBezTo>
                  <a:pt x="6452542" y="2256208"/>
                  <a:pt x="6446733" y="2238346"/>
                  <a:pt x="6438020" y="2220485"/>
                </a:cubicBezTo>
                <a:close/>
                <a:moveTo>
                  <a:pt x="6239016" y="2207662"/>
                </a:moveTo>
                <a:lnTo>
                  <a:pt x="6230823" y="2211323"/>
                </a:lnTo>
                <a:lnTo>
                  <a:pt x="6233513" y="2217971"/>
                </a:lnTo>
                <a:cubicBezTo>
                  <a:pt x="6242585" y="2239107"/>
                  <a:pt x="6250650" y="2259236"/>
                  <a:pt x="6246617" y="2275341"/>
                </a:cubicBezTo>
                <a:lnTo>
                  <a:pt x="6256433" y="2281058"/>
                </a:lnTo>
                <a:lnTo>
                  <a:pt x="6258961" y="2282407"/>
                </a:lnTo>
                <a:lnTo>
                  <a:pt x="6268494" y="2283201"/>
                </a:lnTo>
                <a:lnTo>
                  <a:pt x="6266324" y="2269759"/>
                </a:lnTo>
                <a:lnTo>
                  <a:pt x="6266816" y="2268272"/>
                </a:lnTo>
                <a:lnTo>
                  <a:pt x="6265140" y="2263011"/>
                </a:lnTo>
                <a:cubicBezTo>
                  <a:pt x="6265266" y="2260746"/>
                  <a:pt x="6266778" y="2259237"/>
                  <a:pt x="6270810" y="2259237"/>
                </a:cubicBezTo>
                <a:cubicBezTo>
                  <a:pt x="6270810" y="2259237"/>
                  <a:pt x="6270810" y="2259237"/>
                  <a:pt x="6270810" y="2267289"/>
                </a:cubicBezTo>
                <a:cubicBezTo>
                  <a:pt x="6270810" y="2275341"/>
                  <a:pt x="6274843" y="2275341"/>
                  <a:pt x="6278874" y="2275341"/>
                </a:cubicBezTo>
                <a:lnTo>
                  <a:pt x="6284485" y="2280944"/>
                </a:lnTo>
                <a:lnTo>
                  <a:pt x="6280070" y="2261493"/>
                </a:lnTo>
                <a:cubicBezTo>
                  <a:pt x="6288114" y="2261493"/>
                  <a:pt x="6288114" y="2269548"/>
                  <a:pt x="6296157" y="2261493"/>
                </a:cubicBezTo>
                <a:cubicBezTo>
                  <a:pt x="6288114" y="2245384"/>
                  <a:pt x="6272028" y="2261493"/>
                  <a:pt x="6272028" y="2229275"/>
                </a:cubicBezTo>
                <a:cubicBezTo>
                  <a:pt x="6259964" y="2229275"/>
                  <a:pt x="6253932" y="2227262"/>
                  <a:pt x="6248905" y="2222227"/>
                </a:cubicBezTo>
                <a:lnTo>
                  <a:pt x="6242858" y="2213320"/>
                </a:lnTo>
                <a:lnTo>
                  <a:pt x="6242009" y="2214252"/>
                </a:lnTo>
                <a:cubicBezTo>
                  <a:pt x="6237957" y="2214252"/>
                  <a:pt x="6237957" y="2214252"/>
                  <a:pt x="6238970" y="2213261"/>
                </a:cubicBezTo>
                <a:lnTo>
                  <a:pt x="6240479" y="2209816"/>
                </a:lnTo>
                <a:close/>
                <a:moveTo>
                  <a:pt x="7439998" y="2203252"/>
                </a:moveTo>
                <a:cubicBezTo>
                  <a:pt x="7439998" y="2203252"/>
                  <a:pt x="7448711" y="2203252"/>
                  <a:pt x="7448711" y="2203252"/>
                </a:cubicBezTo>
                <a:cubicBezTo>
                  <a:pt x="7448711" y="2227777"/>
                  <a:pt x="7474851" y="2235954"/>
                  <a:pt x="7466137" y="2252305"/>
                </a:cubicBezTo>
                <a:cubicBezTo>
                  <a:pt x="7457424" y="2235954"/>
                  <a:pt x="7448711" y="2252305"/>
                  <a:pt x="7466137" y="2260479"/>
                </a:cubicBezTo>
                <a:cubicBezTo>
                  <a:pt x="7474851" y="2276828"/>
                  <a:pt x="7457424" y="2260479"/>
                  <a:pt x="7448711" y="2268653"/>
                </a:cubicBezTo>
                <a:cubicBezTo>
                  <a:pt x="7448711" y="2252305"/>
                  <a:pt x="7448711" y="2244128"/>
                  <a:pt x="7457424" y="2235954"/>
                </a:cubicBezTo>
                <a:cubicBezTo>
                  <a:pt x="7448711" y="2227777"/>
                  <a:pt x="7457424" y="2211426"/>
                  <a:pt x="7439998" y="2219603"/>
                </a:cubicBezTo>
                <a:cubicBezTo>
                  <a:pt x="7439998" y="2211426"/>
                  <a:pt x="7439998" y="2211426"/>
                  <a:pt x="7439998" y="2203252"/>
                </a:cubicBezTo>
                <a:close/>
                <a:moveTo>
                  <a:pt x="6940463" y="2203252"/>
                </a:moveTo>
                <a:cubicBezTo>
                  <a:pt x="6940463" y="2228424"/>
                  <a:pt x="6932717" y="2228424"/>
                  <a:pt x="6917228" y="2228424"/>
                </a:cubicBezTo>
                <a:cubicBezTo>
                  <a:pt x="6917228" y="2236815"/>
                  <a:pt x="6924973" y="2236815"/>
                  <a:pt x="6924973" y="2236815"/>
                </a:cubicBezTo>
                <a:cubicBezTo>
                  <a:pt x="6924973" y="2245203"/>
                  <a:pt x="6924973" y="2245203"/>
                  <a:pt x="6932717" y="2253595"/>
                </a:cubicBezTo>
                <a:cubicBezTo>
                  <a:pt x="6917228" y="2253595"/>
                  <a:pt x="6917228" y="2236815"/>
                  <a:pt x="6909483" y="2220033"/>
                </a:cubicBezTo>
                <a:cubicBezTo>
                  <a:pt x="6924973" y="2220033"/>
                  <a:pt x="6917228" y="2211644"/>
                  <a:pt x="6940463" y="2203252"/>
                </a:cubicBezTo>
                <a:close/>
                <a:moveTo>
                  <a:pt x="6154615" y="2201962"/>
                </a:moveTo>
                <a:lnTo>
                  <a:pt x="6159950" y="2215867"/>
                </a:lnTo>
                <a:cubicBezTo>
                  <a:pt x="6160959" y="2220707"/>
                  <a:pt x="6160959" y="2224579"/>
                  <a:pt x="6160959" y="2228452"/>
                </a:cubicBezTo>
                <a:cubicBezTo>
                  <a:pt x="6154908" y="2220707"/>
                  <a:pt x="6148353" y="2217319"/>
                  <a:pt x="6141546" y="2216350"/>
                </a:cubicBezTo>
                <a:lnTo>
                  <a:pt x="6138266" y="2216730"/>
                </a:lnTo>
                <a:lnTo>
                  <a:pt x="6138760" y="2219984"/>
                </a:lnTo>
                <a:cubicBezTo>
                  <a:pt x="6139767" y="2231055"/>
                  <a:pt x="6141784" y="2243132"/>
                  <a:pt x="6149848" y="2259237"/>
                </a:cubicBezTo>
                <a:cubicBezTo>
                  <a:pt x="6125655" y="2259237"/>
                  <a:pt x="6133720" y="2227029"/>
                  <a:pt x="6125655" y="2218976"/>
                </a:cubicBezTo>
                <a:cubicBezTo>
                  <a:pt x="6117591" y="2235081"/>
                  <a:pt x="6149848" y="2275341"/>
                  <a:pt x="6125655" y="2267289"/>
                </a:cubicBezTo>
                <a:cubicBezTo>
                  <a:pt x="6131704" y="2279367"/>
                  <a:pt x="6137751" y="2273328"/>
                  <a:pt x="6140398" y="2279745"/>
                </a:cubicBezTo>
                <a:lnTo>
                  <a:pt x="6140696" y="2282263"/>
                </a:lnTo>
                <a:lnTo>
                  <a:pt x="6145469" y="2278792"/>
                </a:lnTo>
                <a:cubicBezTo>
                  <a:pt x="6137725" y="2278792"/>
                  <a:pt x="6129980" y="2263302"/>
                  <a:pt x="6145469" y="2263302"/>
                </a:cubicBezTo>
                <a:lnTo>
                  <a:pt x="6147824" y="2282142"/>
                </a:lnTo>
                <a:lnTo>
                  <a:pt x="6149218" y="2279996"/>
                </a:lnTo>
                <a:cubicBezTo>
                  <a:pt x="6157912" y="2274335"/>
                  <a:pt x="6170008" y="2283394"/>
                  <a:pt x="6182105" y="2283394"/>
                </a:cubicBezTo>
                <a:cubicBezTo>
                  <a:pt x="6174041" y="2291445"/>
                  <a:pt x="6165977" y="2291445"/>
                  <a:pt x="6157912" y="2291445"/>
                </a:cubicBezTo>
                <a:cubicBezTo>
                  <a:pt x="6174041" y="2315601"/>
                  <a:pt x="6165977" y="2315601"/>
                  <a:pt x="6182105" y="2339758"/>
                </a:cubicBezTo>
                <a:lnTo>
                  <a:pt x="6186255" y="2335614"/>
                </a:lnTo>
                <a:lnTo>
                  <a:pt x="6185515" y="2332361"/>
                </a:lnTo>
                <a:lnTo>
                  <a:pt x="6187518" y="2331815"/>
                </a:lnTo>
                <a:lnTo>
                  <a:pt x="6182105" y="2315601"/>
                </a:lnTo>
                <a:cubicBezTo>
                  <a:pt x="6182105" y="2355860"/>
                  <a:pt x="6165977" y="2291445"/>
                  <a:pt x="6182105" y="2291445"/>
                </a:cubicBezTo>
                <a:cubicBezTo>
                  <a:pt x="6182105" y="2315601"/>
                  <a:pt x="6191176" y="2317112"/>
                  <a:pt x="6199113" y="2309562"/>
                </a:cubicBezTo>
                <a:lnTo>
                  <a:pt x="6199197" y="2309447"/>
                </a:lnTo>
                <a:lnTo>
                  <a:pt x="6188064" y="2302025"/>
                </a:lnTo>
                <a:cubicBezTo>
                  <a:pt x="6191937" y="2302025"/>
                  <a:pt x="6197746" y="2298154"/>
                  <a:pt x="6201618" y="2294281"/>
                </a:cubicBezTo>
                <a:lnTo>
                  <a:pt x="6202598" y="2290362"/>
                </a:lnTo>
                <a:lnTo>
                  <a:pt x="6196216" y="2285406"/>
                </a:lnTo>
                <a:cubicBezTo>
                  <a:pt x="6192185" y="2281380"/>
                  <a:pt x="6190170" y="2279367"/>
                  <a:pt x="6190170" y="2283394"/>
                </a:cubicBezTo>
                <a:cubicBezTo>
                  <a:pt x="6165977" y="2267289"/>
                  <a:pt x="6214360" y="2275341"/>
                  <a:pt x="6190170" y="2251185"/>
                </a:cubicBezTo>
                <a:cubicBezTo>
                  <a:pt x="6198231" y="2251185"/>
                  <a:pt x="6222424" y="2291445"/>
                  <a:pt x="6198231" y="2275341"/>
                </a:cubicBezTo>
                <a:cubicBezTo>
                  <a:pt x="6198231" y="2283394"/>
                  <a:pt x="6206296" y="2283394"/>
                  <a:pt x="6214360" y="2283394"/>
                </a:cubicBezTo>
                <a:cubicBezTo>
                  <a:pt x="6214360" y="2275341"/>
                  <a:pt x="6214360" y="2267289"/>
                  <a:pt x="6222424" y="2251185"/>
                </a:cubicBezTo>
                <a:cubicBezTo>
                  <a:pt x="6214360" y="2235080"/>
                  <a:pt x="6208312" y="2227029"/>
                  <a:pt x="6202264" y="2219982"/>
                </a:cubicBezTo>
                <a:lnTo>
                  <a:pt x="6197136" y="2214102"/>
                </a:lnTo>
                <a:lnTo>
                  <a:pt x="6184862" y="2213302"/>
                </a:lnTo>
                <a:lnTo>
                  <a:pt x="6187838" y="2220679"/>
                </a:lnTo>
                <a:cubicBezTo>
                  <a:pt x="6191987" y="2233022"/>
                  <a:pt x="6196136" y="2245366"/>
                  <a:pt x="6208584" y="2253595"/>
                </a:cubicBezTo>
                <a:cubicBezTo>
                  <a:pt x="6191987" y="2253595"/>
                  <a:pt x="6183688" y="2245365"/>
                  <a:pt x="6167091" y="2253595"/>
                </a:cubicBezTo>
                <a:cubicBezTo>
                  <a:pt x="6158796" y="2245365"/>
                  <a:pt x="6175390" y="2253595"/>
                  <a:pt x="6175390" y="2237137"/>
                </a:cubicBezTo>
                <a:cubicBezTo>
                  <a:pt x="6183688" y="2237137"/>
                  <a:pt x="6183688" y="2228906"/>
                  <a:pt x="6183688" y="2228906"/>
                </a:cubicBezTo>
                <a:lnTo>
                  <a:pt x="6174484" y="2217823"/>
                </a:lnTo>
                <a:lnTo>
                  <a:pt x="6173630" y="2218511"/>
                </a:lnTo>
                <a:lnTo>
                  <a:pt x="6174041" y="2218976"/>
                </a:lnTo>
                <a:lnTo>
                  <a:pt x="6172724" y="2219239"/>
                </a:lnTo>
                <a:lnTo>
                  <a:pt x="6169065" y="2222183"/>
                </a:lnTo>
                <a:lnTo>
                  <a:pt x="6168496" y="2218290"/>
                </a:lnTo>
                <a:lnTo>
                  <a:pt x="6164089" y="2214690"/>
                </a:lnTo>
                <a:lnTo>
                  <a:pt x="6160959" y="2214252"/>
                </a:lnTo>
                <a:lnTo>
                  <a:pt x="6161767" y="2212673"/>
                </a:lnTo>
                <a:close/>
                <a:moveTo>
                  <a:pt x="6497863" y="2199920"/>
                </a:moveTo>
                <a:lnTo>
                  <a:pt x="6491003" y="2200823"/>
                </a:lnTo>
                <a:lnTo>
                  <a:pt x="6493081" y="2205894"/>
                </a:lnTo>
                <a:cubicBezTo>
                  <a:pt x="6496104" y="2220991"/>
                  <a:pt x="6494593" y="2245146"/>
                  <a:pt x="6488544" y="2251185"/>
                </a:cubicBezTo>
                <a:cubicBezTo>
                  <a:pt x="6488544" y="2259237"/>
                  <a:pt x="6496609" y="2259237"/>
                  <a:pt x="6504673" y="2259237"/>
                </a:cubicBezTo>
                <a:cubicBezTo>
                  <a:pt x="6504673" y="2255211"/>
                  <a:pt x="6502657" y="2243133"/>
                  <a:pt x="6500640" y="2229042"/>
                </a:cubicBezTo>
                <a:close/>
                <a:moveTo>
                  <a:pt x="7527664" y="2199614"/>
                </a:moveTo>
                <a:lnTo>
                  <a:pt x="7528122" y="2200038"/>
                </a:lnTo>
                <a:lnTo>
                  <a:pt x="7527978" y="2200162"/>
                </a:lnTo>
                <a:close/>
                <a:moveTo>
                  <a:pt x="7359973" y="2195508"/>
                </a:moveTo>
                <a:cubicBezTo>
                  <a:pt x="7375977" y="2211770"/>
                  <a:pt x="7383980" y="2219903"/>
                  <a:pt x="7391983" y="2252431"/>
                </a:cubicBezTo>
                <a:cubicBezTo>
                  <a:pt x="7399986" y="2244299"/>
                  <a:pt x="7391983" y="2228036"/>
                  <a:pt x="7399986" y="2219903"/>
                </a:cubicBezTo>
                <a:cubicBezTo>
                  <a:pt x="7399986" y="2236169"/>
                  <a:pt x="7407989" y="2276827"/>
                  <a:pt x="7423996" y="2309354"/>
                </a:cubicBezTo>
                <a:cubicBezTo>
                  <a:pt x="7415993" y="2284959"/>
                  <a:pt x="7423996" y="2301224"/>
                  <a:pt x="7431996" y="2276827"/>
                </a:cubicBezTo>
                <a:cubicBezTo>
                  <a:pt x="7440000" y="2293091"/>
                  <a:pt x="7431996" y="2293091"/>
                  <a:pt x="7440000" y="2309354"/>
                </a:cubicBezTo>
                <a:cubicBezTo>
                  <a:pt x="7431996" y="2309354"/>
                  <a:pt x="7431996" y="2309354"/>
                  <a:pt x="7431996" y="2317487"/>
                </a:cubicBezTo>
                <a:cubicBezTo>
                  <a:pt x="7423996" y="2317487"/>
                  <a:pt x="7407989" y="2309354"/>
                  <a:pt x="7391983" y="2317487"/>
                </a:cubicBezTo>
                <a:cubicBezTo>
                  <a:pt x="7391983" y="2313421"/>
                  <a:pt x="7389983" y="2311389"/>
                  <a:pt x="7386982" y="2308340"/>
                </a:cubicBezTo>
                <a:lnTo>
                  <a:pt x="7378175" y="2296133"/>
                </a:lnTo>
                <a:lnTo>
                  <a:pt x="7378025" y="2295172"/>
                </a:lnTo>
                <a:lnTo>
                  <a:pt x="7391983" y="2309354"/>
                </a:lnTo>
                <a:cubicBezTo>
                  <a:pt x="7391983" y="2293091"/>
                  <a:pt x="7399986" y="2293091"/>
                  <a:pt x="7407989" y="2301224"/>
                </a:cubicBezTo>
                <a:cubicBezTo>
                  <a:pt x="7415993" y="2301224"/>
                  <a:pt x="7407989" y="2284959"/>
                  <a:pt x="7407989" y="2276827"/>
                </a:cubicBezTo>
                <a:cubicBezTo>
                  <a:pt x="7391983" y="2284959"/>
                  <a:pt x="7391983" y="2284959"/>
                  <a:pt x="7383980" y="2284959"/>
                </a:cubicBezTo>
                <a:cubicBezTo>
                  <a:pt x="7391983" y="2276827"/>
                  <a:pt x="7383980" y="2244299"/>
                  <a:pt x="7367973" y="2236169"/>
                </a:cubicBezTo>
                <a:cubicBezTo>
                  <a:pt x="7367973" y="2248365"/>
                  <a:pt x="7371976" y="2264630"/>
                  <a:pt x="7375977" y="2281910"/>
                </a:cubicBezTo>
                <a:lnTo>
                  <a:pt x="7378025" y="2295172"/>
                </a:lnTo>
                <a:lnTo>
                  <a:pt x="7375977" y="2293091"/>
                </a:lnTo>
                <a:lnTo>
                  <a:pt x="7378175" y="2296133"/>
                </a:lnTo>
                <a:lnTo>
                  <a:pt x="7383980" y="2333752"/>
                </a:lnTo>
                <a:cubicBezTo>
                  <a:pt x="7367973" y="2325619"/>
                  <a:pt x="7367973" y="2333752"/>
                  <a:pt x="7351969" y="2350015"/>
                </a:cubicBezTo>
                <a:cubicBezTo>
                  <a:pt x="7343965" y="2317487"/>
                  <a:pt x="7335962" y="2358148"/>
                  <a:pt x="7319956" y="2325619"/>
                </a:cubicBezTo>
                <a:cubicBezTo>
                  <a:pt x="7335962" y="2341882"/>
                  <a:pt x="7343965" y="2309354"/>
                  <a:pt x="7327959" y="2301224"/>
                </a:cubicBezTo>
                <a:cubicBezTo>
                  <a:pt x="7335962" y="2284959"/>
                  <a:pt x="7351969" y="2317487"/>
                  <a:pt x="7359973" y="2325619"/>
                </a:cubicBezTo>
                <a:cubicBezTo>
                  <a:pt x="7375977" y="2325619"/>
                  <a:pt x="7351969" y="2293091"/>
                  <a:pt x="7367973" y="2293091"/>
                </a:cubicBezTo>
                <a:cubicBezTo>
                  <a:pt x="7367973" y="2284959"/>
                  <a:pt x="7343965" y="2268697"/>
                  <a:pt x="7367973" y="2260564"/>
                </a:cubicBezTo>
                <a:cubicBezTo>
                  <a:pt x="7359973" y="2244299"/>
                  <a:pt x="7343965" y="2260564"/>
                  <a:pt x="7343965" y="2236169"/>
                </a:cubicBezTo>
                <a:cubicBezTo>
                  <a:pt x="7351969" y="2236169"/>
                  <a:pt x="7351969" y="2236169"/>
                  <a:pt x="7359973" y="2244299"/>
                </a:cubicBezTo>
                <a:cubicBezTo>
                  <a:pt x="7367973" y="2236169"/>
                  <a:pt x="7343965" y="2228036"/>
                  <a:pt x="7359973" y="2211770"/>
                </a:cubicBezTo>
                <a:cubicBezTo>
                  <a:pt x="7367973" y="2211770"/>
                  <a:pt x="7359973" y="2219903"/>
                  <a:pt x="7359973" y="2236169"/>
                </a:cubicBezTo>
                <a:cubicBezTo>
                  <a:pt x="7375977" y="2228036"/>
                  <a:pt x="7359973" y="2211770"/>
                  <a:pt x="7359973" y="2195508"/>
                </a:cubicBezTo>
                <a:close/>
                <a:moveTo>
                  <a:pt x="7087613" y="2195508"/>
                </a:moveTo>
                <a:cubicBezTo>
                  <a:pt x="7087613" y="2212546"/>
                  <a:pt x="7095357" y="2238105"/>
                  <a:pt x="7079868" y="2238105"/>
                </a:cubicBezTo>
                <a:cubicBezTo>
                  <a:pt x="7095357" y="2229585"/>
                  <a:pt x="7072123" y="2195508"/>
                  <a:pt x="7087613" y="2195508"/>
                </a:cubicBezTo>
                <a:close/>
                <a:moveTo>
                  <a:pt x="6149848" y="2194822"/>
                </a:moveTo>
                <a:lnTo>
                  <a:pt x="6145004" y="2199110"/>
                </a:lnTo>
                <a:lnTo>
                  <a:pt x="6151773" y="2197705"/>
                </a:lnTo>
                <a:close/>
                <a:moveTo>
                  <a:pt x="6778815" y="2191755"/>
                </a:moveTo>
                <a:lnTo>
                  <a:pt x="6778816" y="2191756"/>
                </a:lnTo>
                <a:lnTo>
                  <a:pt x="6778815" y="2191757"/>
                </a:lnTo>
                <a:lnTo>
                  <a:pt x="6778815" y="2191756"/>
                </a:lnTo>
                <a:close/>
                <a:moveTo>
                  <a:pt x="6323060" y="2190464"/>
                </a:moveTo>
                <a:lnTo>
                  <a:pt x="6322228" y="2192363"/>
                </a:lnTo>
                <a:lnTo>
                  <a:pt x="6322838" y="2198475"/>
                </a:lnTo>
                <a:lnTo>
                  <a:pt x="6323060" y="2198394"/>
                </a:lnTo>
                <a:lnTo>
                  <a:pt x="6322866" y="2198753"/>
                </a:lnTo>
                <a:lnTo>
                  <a:pt x="6326317" y="2233302"/>
                </a:lnTo>
                <a:lnTo>
                  <a:pt x="6312241" y="2205111"/>
                </a:lnTo>
                <a:cubicBezTo>
                  <a:pt x="6306209" y="2199071"/>
                  <a:pt x="6304702" y="2206621"/>
                  <a:pt x="6297539" y="2203978"/>
                </a:cubicBezTo>
                <a:lnTo>
                  <a:pt x="6290582" y="2198869"/>
                </a:lnTo>
                <a:lnTo>
                  <a:pt x="6288996" y="2212060"/>
                </a:lnTo>
                <a:lnTo>
                  <a:pt x="6289120" y="2214173"/>
                </a:lnTo>
                <a:lnTo>
                  <a:pt x="6291246" y="2221169"/>
                </a:lnTo>
                <a:lnTo>
                  <a:pt x="6298745" y="2238040"/>
                </a:lnTo>
                <a:lnTo>
                  <a:pt x="6294970" y="2233425"/>
                </a:lnTo>
                <a:lnTo>
                  <a:pt x="6296157" y="2237330"/>
                </a:lnTo>
                <a:cubicBezTo>
                  <a:pt x="6292135" y="2237330"/>
                  <a:pt x="6289622" y="2235820"/>
                  <a:pt x="6287988" y="2233303"/>
                </a:cubicBezTo>
                <a:lnTo>
                  <a:pt x="6286774" y="2229074"/>
                </a:lnTo>
                <a:lnTo>
                  <a:pt x="6282533" y="2230110"/>
                </a:lnTo>
                <a:cubicBezTo>
                  <a:pt x="6274430" y="2222183"/>
                  <a:pt x="6282533" y="2214252"/>
                  <a:pt x="6282533" y="2214252"/>
                </a:cubicBezTo>
                <a:lnTo>
                  <a:pt x="6279355" y="2209752"/>
                </a:lnTo>
                <a:lnTo>
                  <a:pt x="6279064" y="2213166"/>
                </a:lnTo>
                <a:cubicBezTo>
                  <a:pt x="6278562" y="2216187"/>
                  <a:pt x="6277808" y="2218200"/>
                  <a:pt x="6276677" y="2217445"/>
                </a:cubicBezTo>
                <a:lnTo>
                  <a:pt x="6273071" y="2207878"/>
                </a:lnTo>
                <a:lnTo>
                  <a:pt x="6271715" y="2208439"/>
                </a:lnTo>
                <a:lnTo>
                  <a:pt x="6271023" y="2215808"/>
                </a:lnTo>
                <a:cubicBezTo>
                  <a:pt x="6274039" y="2225248"/>
                  <a:pt x="6286103" y="2231289"/>
                  <a:pt x="6280070" y="2237330"/>
                </a:cubicBezTo>
                <a:lnTo>
                  <a:pt x="6290472" y="2245172"/>
                </a:lnTo>
                <a:lnTo>
                  <a:pt x="6284875" y="2236196"/>
                </a:lnTo>
                <a:cubicBezTo>
                  <a:pt x="6292620" y="2236196"/>
                  <a:pt x="6298428" y="2240553"/>
                  <a:pt x="6303269" y="2244910"/>
                </a:cubicBezTo>
                <a:lnTo>
                  <a:pt x="6305462" y="2246428"/>
                </a:lnTo>
                <a:lnTo>
                  <a:pt x="6312241" y="2245384"/>
                </a:lnTo>
                <a:lnTo>
                  <a:pt x="6313076" y="2251700"/>
                </a:lnTo>
                <a:lnTo>
                  <a:pt x="6315854" y="2253623"/>
                </a:lnTo>
                <a:cubicBezTo>
                  <a:pt x="6315854" y="2257979"/>
                  <a:pt x="6314886" y="2259613"/>
                  <a:pt x="6313433" y="2260022"/>
                </a:cubicBezTo>
                <a:lnTo>
                  <a:pt x="6309365" y="2259293"/>
                </a:lnTo>
                <a:lnTo>
                  <a:pt x="6309225" y="2259479"/>
                </a:lnTo>
                <a:cubicBezTo>
                  <a:pt x="6307718" y="2261493"/>
                  <a:pt x="6306461" y="2264010"/>
                  <a:pt x="6306587" y="2268037"/>
                </a:cubicBezTo>
                <a:lnTo>
                  <a:pt x="6308130" y="2272845"/>
                </a:lnTo>
                <a:lnTo>
                  <a:pt x="6308875" y="2272731"/>
                </a:lnTo>
                <a:lnTo>
                  <a:pt x="6315644" y="2270637"/>
                </a:lnTo>
                <a:lnTo>
                  <a:pt x="6315257" y="2265520"/>
                </a:lnTo>
                <a:cubicBezTo>
                  <a:pt x="6315760" y="2262500"/>
                  <a:pt x="6317016" y="2259479"/>
                  <a:pt x="6319153" y="2257214"/>
                </a:cubicBezTo>
                <a:lnTo>
                  <a:pt x="6322847" y="2255694"/>
                </a:lnTo>
                <a:lnTo>
                  <a:pt x="6323060" y="2253898"/>
                </a:lnTo>
                <a:lnTo>
                  <a:pt x="6324176" y="2249629"/>
                </a:lnTo>
                <a:lnTo>
                  <a:pt x="6316264" y="2242364"/>
                </a:lnTo>
                <a:lnTo>
                  <a:pt x="6326782" y="2237973"/>
                </a:lnTo>
                <a:lnTo>
                  <a:pt x="6328300" y="2253172"/>
                </a:lnTo>
                <a:lnTo>
                  <a:pt x="6328404" y="2253330"/>
                </a:lnTo>
                <a:lnTo>
                  <a:pt x="6335364" y="2243623"/>
                </a:lnTo>
                <a:cubicBezTo>
                  <a:pt x="6338380" y="2230785"/>
                  <a:pt x="6332348" y="2211152"/>
                  <a:pt x="6344411" y="2205111"/>
                </a:cubicBezTo>
                <a:lnTo>
                  <a:pt x="6340804" y="2195719"/>
                </a:lnTo>
                <a:lnTo>
                  <a:pt x="6337242" y="2197403"/>
                </a:lnTo>
                <a:cubicBezTo>
                  <a:pt x="6335216" y="2198890"/>
                  <a:pt x="6333696" y="2200128"/>
                  <a:pt x="6332683" y="2199509"/>
                </a:cubicBezTo>
                <a:lnTo>
                  <a:pt x="6331990" y="2195388"/>
                </a:lnTo>
                <a:lnTo>
                  <a:pt x="6328326" y="2197057"/>
                </a:lnTo>
                <a:lnTo>
                  <a:pt x="6331434" y="2192077"/>
                </a:lnTo>
                <a:lnTo>
                  <a:pt x="6331163" y="2190464"/>
                </a:lnTo>
                <a:cubicBezTo>
                  <a:pt x="6323060" y="2190464"/>
                  <a:pt x="6323060" y="2198394"/>
                  <a:pt x="6323060" y="2190464"/>
                </a:cubicBezTo>
                <a:close/>
                <a:moveTo>
                  <a:pt x="7207655" y="2188870"/>
                </a:moveTo>
                <a:cubicBezTo>
                  <a:pt x="7223145" y="2197167"/>
                  <a:pt x="7215400" y="2205465"/>
                  <a:pt x="7223145" y="2213763"/>
                </a:cubicBezTo>
                <a:cubicBezTo>
                  <a:pt x="7223145" y="2222063"/>
                  <a:pt x="7215400" y="2222063"/>
                  <a:pt x="7215400" y="2222063"/>
                </a:cubicBezTo>
                <a:cubicBezTo>
                  <a:pt x="7199910" y="2188870"/>
                  <a:pt x="7199910" y="2222063"/>
                  <a:pt x="7192166" y="2230361"/>
                </a:cubicBezTo>
                <a:cubicBezTo>
                  <a:pt x="7192166" y="2213763"/>
                  <a:pt x="7207655" y="2205465"/>
                  <a:pt x="7192166" y="2197167"/>
                </a:cubicBezTo>
                <a:cubicBezTo>
                  <a:pt x="7192166" y="2172273"/>
                  <a:pt x="7223145" y="2230361"/>
                  <a:pt x="7207655" y="2188870"/>
                </a:cubicBezTo>
                <a:close/>
                <a:moveTo>
                  <a:pt x="7053728" y="2187763"/>
                </a:moveTo>
                <a:cubicBezTo>
                  <a:pt x="7062442" y="2196155"/>
                  <a:pt x="7071155" y="2204543"/>
                  <a:pt x="7079868" y="2229715"/>
                </a:cubicBezTo>
                <a:cubicBezTo>
                  <a:pt x="7071155" y="2229715"/>
                  <a:pt x="7062442" y="2229715"/>
                  <a:pt x="7053728" y="2238105"/>
                </a:cubicBezTo>
                <a:cubicBezTo>
                  <a:pt x="7062442" y="2229715"/>
                  <a:pt x="7062442" y="2187763"/>
                  <a:pt x="7045015" y="2212934"/>
                </a:cubicBezTo>
                <a:cubicBezTo>
                  <a:pt x="7045015" y="2204543"/>
                  <a:pt x="7053728" y="2204543"/>
                  <a:pt x="7053728" y="2187763"/>
                </a:cubicBezTo>
                <a:close/>
                <a:moveTo>
                  <a:pt x="6657892" y="2186770"/>
                </a:moveTo>
                <a:cubicBezTo>
                  <a:pt x="6657892" y="2186770"/>
                  <a:pt x="6657892" y="2194822"/>
                  <a:pt x="6649828" y="2202875"/>
                </a:cubicBezTo>
                <a:cubicBezTo>
                  <a:pt x="6649828" y="2218976"/>
                  <a:pt x="6665956" y="2202875"/>
                  <a:pt x="6665956" y="2218976"/>
                </a:cubicBezTo>
                <a:cubicBezTo>
                  <a:pt x="6665956" y="2227029"/>
                  <a:pt x="6657892" y="2227029"/>
                  <a:pt x="6665956" y="2235081"/>
                </a:cubicBezTo>
                <a:cubicBezTo>
                  <a:pt x="6649828" y="2243132"/>
                  <a:pt x="6649828" y="2227029"/>
                  <a:pt x="6641763" y="2227029"/>
                </a:cubicBezTo>
                <a:cubicBezTo>
                  <a:pt x="6657892" y="2251185"/>
                  <a:pt x="6641763" y="2251185"/>
                  <a:pt x="6657892" y="2275341"/>
                </a:cubicBezTo>
                <a:cubicBezTo>
                  <a:pt x="6653860" y="2271315"/>
                  <a:pt x="6651844" y="2271315"/>
                  <a:pt x="6650836" y="2273328"/>
                </a:cubicBezTo>
                <a:lnTo>
                  <a:pt x="6650447" y="2277215"/>
                </a:lnTo>
                <a:lnTo>
                  <a:pt x="6681809" y="2273653"/>
                </a:lnTo>
                <a:lnTo>
                  <a:pt x="6681077" y="2269176"/>
                </a:lnTo>
                <a:cubicBezTo>
                  <a:pt x="6679565" y="2258231"/>
                  <a:pt x="6678053" y="2237094"/>
                  <a:pt x="6690149" y="2243132"/>
                </a:cubicBezTo>
                <a:cubicBezTo>
                  <a:pt x="6690149" y="2227029"/>
                  <a:pt x="6674021" y="2243132"/>
                  <a:pt x="6674021" y="2227029"/>
                </a:cubicBezTo>
                <a:cubicBezTo>
                  <a:pt x="6674021" y="2227029"/>
                  <a:pt x="6674021" y="2235081"/>
                  <a:pt x="6674021" y="2243132"/>
                </a:cubicBezTo>
                <a:cubicBezTo>
                  <a:pt x="6665956" y="2243132"/>
                  <a:pt x="6665956" y="2210926"/>
                  <a:pt x="6674021" y="2202875"/>
                </a:cubicBezTo>
                <a:cubicBezTo>
                  <a:pt x="6665956" y="2202875"/>
                  <a:pt x="6665956" y="2202875"/>
                  <a:pt x="6657892" y="2186770"/>
                </a:cubicBezTo>
                <a:close/>
                <a:moveTo>
                  <a:pt x="6133720" y="2186770"/>
                </a:moveTo>
                <a:lnTo>
                  <a:pt x="6135879" y="2201004"/>
                </a:lnTo>
                <a:lnTo>
                  <a:pt x="6142809" y="2199566"/>
                </a:lnTo>
                <a:lnTo>
                  <a:pt x="6141784" y="2186770"/>
                </a:lnTo>
                <a:cubicBezTo>
                  <a:pt x="6141784" y="2186770"/>
                  <a:pt x="6133720" y="2186770"/>
                  <a:pt x="6133720" y="2186770"/>
                </a:cubicBezTo>
                <a:close/>
                <a:moveTo>
                  <a:pt x="7517016" y="2186689"/>
                </a:moveTo>
                <a:cubicBezTo>
                  <a:pt x="7518531" y="2187193"/>
                  <a:pt x="7520550" y="2188705"/>
                  <a:pt x="7522570" y="2190719"/>
                </a:cubicBezTo>
                <a:lnTo>
                  <a:pt x="7527664" y="2199614"/>
                </a:lnTo>
                <a:lnTo>
                  <a:pt x="7524588" y="2196764"/>
                </a:lnTo>
                <a:cubicBezTo>
                  <a:pt x="7520550" y="2194749"/>
                  <a:pt x="7514492" y="2192734"/>
                  <a:pt x="7514492" y="2188705"/>
                </a:cubicBezTo>
                <a:cubicBezTo>
                  <a:pt x="7514492" y="2186689"/>
                  <a:pt x="7515502" y="2186186"/>
                  <a:pt x="7517016" y="2186689"/>
                </a:cubicBezTo>
                <a:close/>
                <a:moveTo>
                  <a:pt x="6495809" y="2186654"/>
                </a:moveTo>
                <a:lnTo>
                  <a:pt x="6496668" y="2187392"/>
                </a:lnTo>
                <a:lnTo>
                  <a:pt x="6496609" y="2186770"/>
                </a:lnTo>
                <a:close/>
                <a:moveTo>
                  <a:pt x="6363584" y="2182537"/>
                </a:moveTo>
                <a:cubicBezTo>
                  <a:pt x="6363584" y="2206325"/>
                  <a:pt x="6347375" y="2174606"/>
                  <a:pt x="6355478" y="2198394"/>
                </a:cubicBezTo>
                <a:lnTo>
                  <a:pt x="6347181" y="2194820"/>
                </a:lnTo>
                <a:lnTo>
                  <a:pt x="6352017" y="2219034"/>
                </a:lnTo>
                <a:lnTo>
                  <a:pt x="6352822" y="2220530"/>
                </a:lnTo>
                <a:lnTo>
                  <a:pt x="6360498" y="2206119"/>
                </a:lnTo>
                <a:cubicBezTo>
                  <a:pt x="6360496" y="2199069"/>
                  <a:pt x="6360496" y="2193030"/>
                  <a:pt x="6368541" y="2197057"/>
                </a:cubicBezTo>
                <a:lnTo>
                  <a:pt x="6371772" y="2208509"/>
                </a:lnTo>
                <a:lnTo>
                  <a:pt x="6377742" y="2210102"/>
                </a:lnTo>
                <a:lnTo>
                  <a:pt x="6377425" y="2203374"/>
                </a:lnTo>
                <a:cubicBezTo>
                  <a:pt x="6378241" y="2198654"/>
                  <a:pt x="6380420" y="2195508"/>
                  <a:pt x="6384776" y="2195508"/>
                </a:cubicBezTo>
                <a:cubicBezTo>
                  <a:pt x="6384776" y="2197605"/>
                  <a:pt x="6384232" y="2201277"/>
                  <a:pt x="6383687" y="2205341"/>
                </a:cubicBezTo>
                <a:lnTo>
                  <a:pt x="6383288" y="2209810"/>
                </a:lnTo>
                <a:lnTo>
                  <a:pt x="6393977" y="2206324"/>
                </a:lnTo>
                <a:lnTo>
                  <a:pt x="6395953" y="2205496"/>
                </a:lnTo>
                <a:lnTo>
                  <a:pt x="6394456" y="2196669"/>
                </a:lnTo>
                <a:lnTo>
                  <a:pt x="6398758" y="2204319"/>
                </a:lnTo>
                <a:lnTo>
                  <a:pt x="6404615" y="2201864"/>
                </a:lnTo>
                <a:lnTo>
                  <a:pt x="6404904" y="2202033"/>
                </a:lnTo>
                <a:lnTo>
                  <a:pt x="6402203" y="2196281"/>
                </a:lnTo>
                <a:cubicBezTo>
                  <a:pt x="6409947" y="2196281"/>
                  <a:pt x="6417693" y="2187763"/>
                  <a:pt x="6417693" y="2187763"/>
                </a:cubicBezTo>
                <a:lnTo>
                  <a:pt x="6421291" y="2200430"/>
                </a:lnTo>
                <a:lnTo>
                  <a:pt x="6425606" y="2199773"/>
                </a:lnTo>
                <a:lnTo>
                  <a:pt x="6427434" y="2199532"/>
                </a:lnTo>
                <a:lnTo>
                  <a:pt x="6420726" y="2186255"/>
                </a:lnTo>
                <a:lnTo>
                  <a:pt x="6409000" y="2187249"/>
                </a:lnTo>
                <a:lnTo>
                  <a:pt x="6409172" y="2187763"/>
                </a:lnTo>
                <a:cubicBezTo>
                  <a:pt x="6404912" y="2189699"/>
                  <a:pt x="6402783" y="2190184"/>
                  <a:pt x="6401850" y="2189579"/>
                </a:cubicBezTo>
                <a:lnTo>
                  <a:pt x="6401777" y="2186985"/>
                </a:lnTo>
                <a:close/>
                <a:moveTo>
                  <a:pt x="7387119" y="2181350"/>
                </a:moveTo>
                <a:cubicBezTo>
                  <a:pt x="7389661" y="2183889"/>
                  <a:pt x="7395468" y="2207123"/>
                  <a:pt x="7401277" y="2195508"/>
                </a:cubicBezTo>
                <a:cubicBezTo>
                  <a:pt x="7409021" y="2203252"/>
                  <a:pt x="7393532" y="2203252"/>
                  <a:pt x="7393532" y="2218742"/>
                </a:cubicBezTo>
                <a:cubicBezTo>
                  <a:pt x="7370298" y="2195508"/>
                  <a:pt x="7401277" y="2210998"/>
                  <a:pt x="7385786" y="2187763"/>
                </a:cubicBezTo>
                <a:cubicBezTo>
                  <a:pt x="7385786" y="2181955"/>
                  <a:pt x="7386273" y="2180501"/>
                  <a:pt x="7387119" y="2181350"/>
                </a:cubicBezTo>
                <a:close/>
                <a:moveTo>
                  <a:pt x="6621956" y="2178081"/>
                </a:moveTo>
                <a:cubicBezTo>
                  <a:pt x="6626799" y="2180019"/>
                  <a:pt x="6630672" y="2183889"/>
                  <a:pt x="6634543" y="2187763"/>
                </a:cubicBezTo>
                <a:cubicBezTo>
                  <a:pt x="6642288" y="2203252"/>
                  <a:pt x="6626799" y="2180019"/>
                  <a:pt x="6626799" y="2187763"/>
                </a:cubicBezTo>
                <a:cubicBezTo>
                  <a:pt x="6619053" y="2195508"/>
                  <a:pt x="6642288" y="2203252"/>
                  <a:pt x="6634543" y="2218742"/>
                </a:cubicBezTo>
                <a:cubicBezTo>
                  <a:pt x="6626799" y="2218742"/>
                  <a:pt x="6626799" y="2210998"/>
                  <a:pt x="6626799" y="2210998"/>
                </a:cubicBezTo>
                <a:cubicBezTo>
                  <a:pt x="6626799" y="2210998"/>
                  <a:pt x="6619053" y="2210998"/>
                  <a:pt x="6619053" y="2210998"/>
                </a:cubicBezTo>
                <a:cubicBezTo>
                  <a:pt x="6611309" y="2195508"/>
                  <a:pt x="6603564" y="2195508"/>
                  <a:pt x="6603564" y="2180019"/>
                </a:cubicBezTo>
                <a:cubicBezTo>
                  <a:pt x="6611309" y="2176145"/>
                  <a:pt x="6617117" y="2176145"/>
                  <a:pt x="6621956" y="2178081"/>
                </a:cubicBezTo>
                <a:close/>
                <a:moveTo>
                  <a:pt x="6436528" y="2174606"/>
                </a:moveTo>
                <a:lnTo>
                  <a:pt x="6435614" y="2175511"/>
                </a:lnTo>
                <a:lnTo>
                  <a:pt x="6436965" y="2185794"/>
                </a:lnTo>
                <a:close/>
                <a:moveTo>
                  <a:pt x="6932717" y="2172756"/>
                </a:moveTo>
                <a:cubicBezTo>
                  <a:pt x="6940463" y="2164529"/>
                  <a:pt x="6940463" y="2197444"/>
                  <a:pt x="6955952" y="2180987"/>
                </a:cubicBezTo>
                <a:cubicBezTo>
                  <a:pt x="6940463" y="2197444"/>
                  <a:pt x="6955952" y="2213902"/>
                  <a:pt x="6963696" y="2230361"/>
                </a:cubicBezTo>
                <a:cubicBezTo>
                  <a:pt x="6948207" y="2222130"/>
                  <a:pt x="6948207" y="2189215"/>
                  <a:pt x="6932717" y="2172756"/>
                </a:cubicBezTo>
                <a:close/>
                <a:moveTo>
                  <a:pt x="7562958" y="2172588"/>
                </a:moveTo>
                <a:cubicBezTo>
                  <a:pt x="7571037" y="2180645"/>
                  <a:pt x="7571037" y="2188705"/>
                  <a:pt x="7571037" y="2196764"/>
                </a:cubicBezTo>
                <a:cubicBezTo>
                  <a:pt x="7546802" y="2204823"/>
                  <a:pt x="7514492" y="2212880"/>
                  <a:pt x="7498336" y="2220940"/>
                </a:cubicBezTo>
                <a:cubicBezTo>
                  <a:pt x="7506413" y="2261235"/>
                  <a:pt x="7530648" y="2253175"/>
                  <a:pt x="7554882" y="2245115"/>
                </a:cubicBezTo>
                <a:cubicBezTo>
                  <a:pt x="7550842" y="2245115"/>
                  <a:pt x="7552861" y="2251160"/>
                  <a:pt x="7553872" y="2257205"/>
                </a:cubicBezTo>
                <a:lnTo>
                  <a:pt x="7546875" y="2269168"/>
                </a:lnTo>
                <a:lnTo>
                  <a:pt x="7547413" y="2269582"/>
                </a:lnTo>
                <a:lnTo>
                  <a:pt x="7562909" y="2276978"/>
                </a:lnTo>
                <a:lnTo>
                  <a:pt x="7562958" y="2277351"/>
                </a:lnTo>
                <a:lnTo>
                  <a:pt x="7563597" y="2277305"/>
                </a:lnTo>
                <a:lnTo>
                  <a:pt x="7570027" y="2280373"/>
                </a:lnTo>
                <a:cubicBezTo>
                  <a:pt x="7577094" y="2281380"/>
                  <a:pt x="7583153" y="2281380"/>
                  <a:pt x="7587192" y="2285410"/>
                </a:cubicBezTo>
                <a:cubicBezTo>
                  <a:pt x="7587192" y="2277351"/>
                  <a:pt x="7587192" y="2245115"/>
                  <a:pt x="7562958" y="2261235"/>
                </a:cubicBezTo>
                <a:cubicBezTo>
                  <a:pt x="7571037" y="2269292"/>
                  <a:pt x="7571037" y="2277351"/>
                  <a:pt x="7579114" y="2269292"/>
                </a:cubicBezTo>
                <a:cubicBezTo>
                  <a:pt x="7583153" y="2277351"/>
                  <a:pt x="7581133" y="2277351"/>
                  <a:pt x="7577094" y="2276343"/>
                </a:cubicBezTo>
                <a:lnTo>
                  <a:pt x="7563597" y="2277305"/>
                </a:lnTo>
                <a:lnTo>
                  <a:pt x="7562909" y="2276978"/>
                </a:lnTo>
                <a:lnTo>
                  <a:pt x="7559928" y="2254183"/>
                </a:lnTo>
                <a:cubicBezTo>
                  <a:pt x="7560938" y="2249145"/>
                  <a:pt x="7562958" y="2245115"/>
                  <a:pt x="7562958" y="2237057"/>
                </a:cubicBezTo>
                <a:cubicBezTo>
                  <a:pt x="7579114" y="2261235"/>
                  <a:pt x="7635658" y="2212880"/>
                  <a:pt x="7643738" y="2245115"/>
                </a:cubicBezTo>
                <a:cubicBezTo>
                  <a:pt x="7651814" y="2212880"/>
                  <a:pt x="7684127" y="2237057"/>
                  <a:pt x="7716438" y="2220940"/>
                </a:cubicBezTo>
                <a:cubicBezTo>
                  <a:pt x="7720476" y="2229000"/>
                  <a:pt x="7720476" y="2233029"/>
                  <a:pt x="7718458" y="2236049"/>
                </a:cubicBezTo>
                <a:lnTo>
                  <a:pt x="7716770" y="2237566"/>
                </a:lnTo>
                <a:lnTo>
                  <a:pt x="7716438" y="2237057"/>
                </a:lnTo>
                <a:lnTo>
                  <a:pt x="7715621" y="2238595"/>
                </a:lnTo>
                <a:lnTo>
                  <a:pt x="7708360" y="2245115"/>
                </a:lnTo>
                <a:cubicBezTo>
                  <a:pt x="7704322" y="2229000"/>
                  <a:pt x="7702303" y="2233029"/>
                  <a:pt x="7700282" y="2237058"/>
                </a:cubicBezTo>
                <a:lnTo>
                  <a:pt x="7698319" y="2239167"/>
                </a:lnTo>
                <a:lnTo>
                  <a:pt x="7692204" y="2229000"/>
                </a:lnTo>
                <a:cubicBezTo>
                  <a:pt x="7694224" y="2237057"/>
                  <a:pt x="7695739" y="2240079"/>
                  <a:pt x="7696999" y="2240584"/>
                </a:cubicBezTo>
                <a:lnTo>
                  <a:pt x="7698319" y="2239167"/>
                </a:lnTo>
                <a:lnTo>
                  <a:pt x="7707349" y="2254183"/>
                </a:lnTo>
                <a:lnTo>
                  <a:pt x="7715621" y="2238595"/>
                </a:lnTo>
                <a:lnTo>
                  <a:pt x="7716770" y="2237566"/>
                </a:lnTo>
                <a:lnTo>
                  <a:pt x="7729565" y="2257205"/>
                </a:lnTo>
                <a:cubicBezTo>
                  <a:pt x="7732594" y="2265265"/>
                  <a:pt x="7732594" y="2273321"/>
                  <a:pt x="7724515" y="2277351"/>
                </a:cubicBezTo>
                <a:cubicBezTo>
                  <a:pt x="7740671" y="2293470"/>
                  <a:pt x="7732594" y="2261235"/>
                  <a:pt x="7732594" y="2253175"/>
                </a:cubicBezTo>
                <a:cubicBezTo>
                  <a:pt x="7740671" y="2253175"/>
                  <a:pt x="7748749" y="2261235"/>
                  <a:pt x="7756829" y="2261235"/>
                </a:cubicBezTo>
                <a:cubicBezTo>
                  <a:pt x="7752789" y="2253175"/>
                  <a:pt x="7752789" y="2251160"/>
                  <a:pt x="7751778" y="2247130"/>
                </a:cubicBezTo>
                <a:lnTo>
                  <a:pt x="7745849" y="2233146"/>
                </a:lnTo>
                <a:lnTo>
                  <a:pt x="7749791" y="2244301"/>
                </a:lnTo>
                <a:cubicBezTo>
                  <a:pt x="7722683" y="2218742"/>
                  <a:pt x="7731721" y="2261340"/>
                  <a:pt x="7722683" y="2218742"/>
                </a:cubicBezTo>
                <a:cubicBezTo>
                  <a:pt x="7722683" y="2218742"/>
                  <a:pt x="7731721" y="2218742"/>
                  <a:pt x="7740756" y="2218742"/>
                </a:cubicBezTo>
                <a:lnTo>
                  <a:pt x="7742500" y="2223677"/>
                </a:lnTo>
                <a:lnTo>
                  <a:pt x="7772984" y="2269292"/>
                </a:lnTo>
                <a:cubicBezTo>
                  <a:pt x="7781061" y="2220940"/>
                  <a:pt x="7805295" y="2285410"/>
                  <a:pt x="7797215" y="2245115"/>
                </a:cubicBezTo>
                <a:cubicBezTo>
                  <a:pt x="7789139" y="2229000"/>
                  <a:pt x="7781061" y="2245115"/>
                  <a:pt x="7781061" y="2220940"/>
                </a:cubicBezTo>
                <a:cubicBezTo>
                  <a:pt x="7813371" y="2237057"/>
                  <a:pt x="7829529" y="2229000"/>
                  <a:pt x="7861840" y="2229000"/>
                </a:cubicBezTo>
                <a:cubicBezTo>
                  <a:pt x="7869916" y="2245115"/>
                  <a:pt x="7861840" y="2245115"/>
                  <a:pt x="7869916" y="2261235"/>
                </a:cubicBezTo>
                <a:cubicBezTo>
                  <a:pt x="7869916" y="2269292"/>
                  <a:pt x="7894151" y="2261235"/>
                  <a:pt x="7877995" y="2245115"/>
                </a:cubicBezTo>
                <a:cubicBezTo>
                  <a:pt x="7877995" y="2237057"/>
                  <a:pt x="7877995" y="2253175"/>
                  <a:pt x="7869916" y="2245115"/>
                </a:cubicBezTo>
                <a:cubicBezTo>
                  <a:pt x="7861840" y="2220940"/>
                  <a:pt x="7886074" y="2253175"/>
                  <a:pt x="7869916" y="2220940"/>
                </a:cubicBezTo>
                <a:cubicBezTo>
                  <a:pt x="7910306" y="2229000"/>
                  <a:pt x="7918385" y="2229000"/>
                  <a:pt x="7958775" y="2212880"/>
                </a:cubicBezTo>
                <a:cubicBezTo>
                  <a:pt x="7974930" y="2237057"/>
                  <a:pt x="8031476" y="2212880"/>
                  <a:pt x="8055708" y="2212880"/>
                </a:cubicBezTo>
                <a:cubicBezTo>
                  <a:pt x="8055708" y="2229000"/>
                  <a:pt x="8039552" y="2229000"/>
                  <a:pt x="8047632" y="2253175"/>
                </a:cubicBezTo>
                <a:cubicBezTo>
                  <a:pt x="8031476" y="2253175"/>
                  <a:pt x="8023396" y="2261235"/>
                  <a:pt x="8015318" y="2245115"/>
                </a:cubicBezTo>
                <a:cubicBezTo>
                  <a:pt x="8007242" y="2285410"/>
                  <a:pt x="7958775" y="2261235"/>
                  <a:pt x="7958775" y="2301527"/>
                </a:cubicBezTo>
                <a:cubicBezTo>
                  <a:pt x="7934541" y="2317646"/>
                  <a:pt x="7910306" y="2317646"/>
                  <a:pt x="7894151" y="2317646"/>
                </a:cubicBezTo>
                <a:cubicBezTo>
                  <a:pt x="7894151" y="2365997"/>
                  <a:pt x="7845685" y="2341821"/>
                  <a:pt x="7861840" y="2398233"/>
                </a:cubicBezTo>
                <a:cubicBezTo>
                  <a:pt x="7902229" y="2422408"/>
                  <a:pt x="7966851" y="2374056"/>
                  <a:pt x="7999162" y="2414349"/>
                </a:cubicBezTo>
                <a:cubicBezTo>
                  <a:pt x="7950695" y="2430468"/>
                  <a:pt x="7926461" y="2414349"/>
                  <a:pt x="7877995" y="2438527"/>
                </a:cubicBezTo>
                <a:cubicBezTo>
                  <a:pt x="7869916" y="2422408"/>
                  <a:pt x="7861840" y="2422408"/>
                  <a:pt x="7853761" y="2422408"/>
                </a:cubicBezTo>
                <a:lnTo>
                  <a:pt x="7853288" y="2420989"/>
                </a:lnTo>
                <a:lnTo>
                  <a:pt x="7754389" y="2451777"/>
                </a:lnTo>
                <a:cubicBezTo>
                  <a:pt x="7715628" y="2458001"/>
                  <a:pt x="7674832" y="2462149"/>
                  <a:pt x="7642191" y="2470448"/>
                </a:cubicBezTo>
                <a:cubicBezTo>
                  <a:pt x="7642191" y="2445553"/>
                  <a:pt x="7625873" y="2462149"/>
                  <a:pt x="7625873" y="2445553"/>
                </a:cubicBezTo>
                <a:cubicBezTo>
                  <a:pt x="7634032" y="2453851"/>
                  <a:pt x="7634032" y="2437254"/>
                  <a:pt x="7625873" y="2437254"/>
                </a:cubicBezTo>
                <a:cubicBezTo>
                  <a:pt x="7625873" y="2428958"/>
                  <a:pt x="7634032" y="2428958"/>
                  <a:pt x="7642191" y="2420660"/>
                </a:cubicBezTo>
                <a:cubicBezTo>
                  <a:pt x="7650353" y="2445553"/>
                  <a:pt x="7642191" y="2428958"/>
                  <a:pt x="7634032" y="2428958"/>
                </a:cubicBezTo>
                <a:cubicBezTo>
                  <a:pt x="7674832" y="2470448"/>
                  <a:pt x="7715628" y="2445553"/>
                  <a:pt x="7740109" y="2428958"/>
                </a:cubicBezTo>
                <a:cubicBezTo>
                  <a:pt x="7748269" y="2428958"/>
                  <a:pt x="7748269" y="2437254"/>
                  <a:pt x="7756428" y="2445553"/>
                </a:cubicBezTo>
                <a:cubicBezTo>
                  <a:pt x="7756428" y="2428958"/>
                  <a:pt x="7780907" y="2420660"/>
                  <a:pt x="7789066" y="2437254"/>
                </a:cubicBezTo>
                <a:cubicBezTo>
                  <a:pt x="7789066" y="2428958"/>
                  <a:pt x="7789066" y="2428958"/>
                  <a:pt x="7789066" y="2412361"/>
                </a:cubicBezTo>
                <a:cubicBezTo>
                  <a:pt x="7793147" y="2424809"/>
                  <a:pt x="7803346" y="2424809"/>
                  <a:pt x="7815586" y="2422733"/>
                </a:cubicBezTo>
                <a:lnTo>
                  <a:pt x="7829485" y="2421989"/>
                </a:lnTo>
                <a:lnTo>
                  <a:pt x="7826499" y="2392188"/>
                </a:lnTo>
                <a:cubicBezTo>
                  <a:pt x="7821450" y="2384131"/>
                  <a:pt x="7813371" y="2378086"/>
                  <a:pt x="7805295" y="2374056"/>
                </a:cubicBezTo>
                <a:lnTo>
                  <a:pt x="7803948" y="2366005"/>
                </a:lnTo>
                <a:lnTo>
                  <a:pt x="7801101" y="2371701"/>
                </a:lnTo>
                <a:cubicBezTo>
                  <a:pt x="7802069" y="2377508"/>
                  <a:pt x="7804004" y="2385254"/>
                  <a:pt x="7804004" y="2389126"/>
                </a:cubicBezTo>
                <a:cubicBezTo>
                  <a:pt x="7788515" y="2389126"/>
                  <a:pt x="7788515" y="2365893"/>
                  <a:pt x="7780770" y="2350403"/>
                </a:cubicBezTo>
                <a:cubicBezTo>
                  <a:pt x="7788515" y="2350403"/>
                  <a:pt x="7788515" y="2358148"/>
                  <a:pt x="7788515" y="2365893"/>
                </a:cubicBezTo>
                <a:cubicBezTo>
                  <a:pt x="7796260" y="2358148"/>
                  <a:pt x="7788515" y="2358148"/>
                  <a:pt x="7788515" y="2350403"/>
                </a:cubicBezTo>
                <a:cubicBezTo>
                  <a:pt x="7792388" y="2346529"/>
                  <a:pt x="7796260" y="2346529"/>
                  <a:pt x="7799164" y="2349435"/>
                </a:cubicBezTo>
                <a:lnTo>
                  <a:pt x="7803831" y="2365304"/>
                </a:lnTo>
                <a:lnTo>
                  <a:pt x="7797215" y="2325703"/>
                </a:lnTo>
                <a:cubicBezTo>
                  <a:pt x="7813371" y="2333762"/>
                  <a:pt x="7813371" y="2301527"/>
                  <a:pt x="7813371" y="2285410"/>
                </a:cubicBezTo>
                <a:cubicBezTo>
                  <a:pt x="7805295" y="2285410"/>
                  <a:pt x="7781061" y="2293470"/>
                  <a:pt x="7764905" y="2285410"/>
                </a:cubicBezTo>
                <a:cubicBezTo>
                  <a:pt x="7764905" y="2285410"/>
                  <a:pt x="7772984" y="2301527"/>
                  <a:pt x="7772984" y="2301527"/>
                </a:cubicBezTo>
                <a:cubicBezTo>
                  <a:pt x="7756829" y="2325703"/>
                  <a:pt x="7748749" y="2277351"/>
                  <a:pt x="7740671" y="2317646"/>
                </a:cubicBezTo>
                <a:cubicBezTo>
                  <a:pt x="7732594" y="2317646"/>
                  <a:pt x="7732594" y="2309586"/>
                  <a:pt x="7724515" y="2309586"/>
                </a:cubicBezTo>
                <a:cubicBezTo>
                  <a:pt x="7724515" y="2309586"/>
                  <a:pt x="7716438" y="2293470"/>
                  <a:pt x="7732594" y="2293470"/>
                </a:cubicBezTo>
                <a:cubicBezTo>
                  <a:pt x="7716438" y="2293470"/>
                  <a:pt x="7708360" y="2277351"/>
                  <a:pt x="7700282" y="2285410"/>
                </a:cubicBezTo>
                <a:cubicBezTo>
                  <a:pt x="7692204" y="2293470"/>
                  <a:pt x="7692204" y="2309586"/>
                  <a:pt x="7692204" y="2325703"/>
                </a:cubicBezTo>
                <a:cubicBezTo>
                  <a:pt x="7700282" y="2333762"/>
                  <a:pt x="7702303" y="2327717"/>
                  <a:pt x="7703312" y="2318653"/>
                </a:cubicBezTo>
                <a:lnTo>
                  <a:pt x="7704610" y="2312177"/>
                </a:lnTo>
                <a:lnTo>
                  <a:pt x="7715429" y="2318653"/>
                </a:lnTo>
                <a:cubicBezTo>
                  <a:pt x="7720477" y="2319660"/>
                  <a:pt x="7724515" y="2321676"/>
                  <a:pt x="7724515" y="2333762"/>
                </a:cubicBezTo>
                <a:cubicBezTo>
                  <a:pt x="7724515" y="2325703"/>
                  <a:pt x="7716438" y="2325703"/>
                  <a:pt x="7708360" y="2333762"/>
                </a:cubicBezTo>
                <a:cubicBezTo>
                  <a:pt x="7716438" y="2341821"/>
                  <a:pt x="7724515" y="2333762"/>
                  <a:pt x="7724515" y="2349881"/>
                </a:cubicBezTo>
                <a:cubicBezTo>
                  <a:pt x="7724515" y="2374056"/>
                  <a:pt x="7716438" y="2333762"/>
                  <a:pt x="7716438" y="2341821"/>
                </a:cubicBezTo>
                <a:cubicBezTo>
                  <a:pt x="7708360" y="2349881"/>
                  <a:pt x="7724515" y="2382116"/>
                  <a:pt x="7732594" y="2390173"/>
                </a:cubicBezTo>
                <a:cubicBezTo>
                  <a:pt x="7716438" y="2390173"/>
                  <a:pt x="7724515" y="2398233"/>
                  <a:pt x="7732594" y="2398233"/>
                </a:cubicBezTo>
                <a:cubicBezTo>
                  <a:pt x="7740671" y="2406292"/>
                  <a:pt x="7716438" y="2406292"/>
                  <a:pt x="7716438" y="2390173"/>
                </a:cubicBezTo>
                <a:cubicBezTo>
                  <a:pt x="7716438" y="2398233"/>
                  <a:pt x="7716438" y="2406292"/>
                  <a:pt x="7716438" y="2422408"/>
                </a:cubicBezTo>
                <a:cubicBezTo>
                  <a:pt x="7708360" y="2398233"/>
                  <a:pt x="7708360" y="2349881"/>
                  <a:pt x="7676048" y="2301527"/>
                </a:cubicBezTo>
                <a:cubicBezTo>
                  <a:pt x="7667969" y="2309586"/>
                  <a:pt x="7692204" y="2341821"/>
                  <a:pt x="7676048" y="2325703"/>
                </a:cubicBezTo>
                <a:cubicBezTo>
                  <a:pt x="7676048" y="2333762"/>
                  <a:pt x="7700282" y="2357938"/>
                  <a:pt x="7684127" y="2349881"/>
                </a:cubicBezTo>
                <a:cubicBezTo>
                  <a:pt x="7684127" y="2365997"/>
                  <a:pt x="7700282" y="2349881"/>
                  <a:pt x="7700282" y="2374056"/>
                </a:cubicBezTo>
                <a:cubicBezTo>
                  <a:pt x="7692204" y="2374056"/>
                  <a:pt x="7692204" y="2374056"/>
                  <a:pt x="7684127" y="2374056"/>
                </a:cubicBezTo>
                <a:cubicBezTo>
                  <a:pt x="7700282" y="2406292"/>
                  <a:pt x="7700282" y="2398233"/>
                  <a:pt x="7700282" y="2422408"/>
                </a:cubicBezTo>
                <a:cubicBezTo>
                  <a:pt x="7692204" y="2406292"/>
                  <a:pt x="7684127" y="2390173"/>
                  <a:pt x="7667969" y="2382116"/>
                </a:cubicBezTo>
                <a:cubicBezTo>
                  <a:pt x="7659893" y="2398233"/>
                  <a:pt x="7676048" y="2398233"/>
                  <a:pt x="7684127" y="2414349"/>
                </a:cubicBezTo>
                <a:cubicBezTo>
                  <a:pt x="7676048" y="2414349"/>
                  <a:pt x="7667969" y="2414349"/>
                  <a:pt x="7667969" y="2414349"/>
                </a:cubicBezTo>
                <a:cubicBezTo>
                  <a:pt x="7667969" y="2406292"/>
                  <a:pt x="7667969" y="2398233"/>
                  <a:pt x="7659893" y="2390173"/>
                </a:cubicBezTo>
                <a:cubicBezTo>
                  <a:pt x="7643738" y="2382116"/>
                  <a:pt x="7667969" y="2414349"/>
                  <a:pt x="7651814" y="2406292"/>
                </a:cubicBezTo>
                <a:cubicBezTo>
                  <a:pt x="7643738" y="2390173"/>
                  <a:pt x="7635658" y="2374056"/>
                  <a:pt x="7627582" y="2365997"/>
                </a:cubicBezTo>
                <a:cubicBezTo>
                  <a:pt x="7619503" y="2382116"/>
                  <a:pt x="7643738" y="2406292"/>
                  <a:pt x="7627582" y="2414349"/>
                </a:cubicBezTo>
                <a:cubicBezTo>
                  <a:pt x="7627582" y="2390173"/>
                  <a:pt x="7611424" y="2357938"/>
                  <a:pt x="7595268" y="2374056"/>
                </a:cubicBezTo>
                <a:cubicBezTo>
                  <a:pt x="7595268" y="2382116"/>
                  <a:pt x="7611424" y="2382116"/>
                  <a:pt x="7619503" y="2390173"/>
                </a:cubicBezTo>
                <a:cubicBezTo>
                  <a:pt x="7619503" y="2406292"/>
                  <a:pt x="7603348" y="2406292"/>
                  <a:pt x="7595268" y="2406292"/>
                </a:cubicBezTo>
                <a:cubicBezTo>
                  <a:pt x="7595268" y="2398233"/>
                  <a:pt x="7595268" y="2390173"/>
                  <a:pt x="7587192" y="2382116"/>
                </a:cubicBezTo>
                <a:cubicBezTo>
                  <a:pt x="7595268" y="2462703"/>
                  <a:pt x="7579114" y="2374056"/>
                  <a:pt x="7562958" y="2341821"/>
                </a:cubicBezTo>
                <a:cubicBezTo>
                  <a:pt x="7562958" y="2349881"/>
                  <a:pt x="7562958" y="2382116"/>
                  <a:pt x="7571037" y="2382116"/>
                </a:cubicBezTo>
                <a:cubicBezTo>
                  <a:pt x="7571037" y="2390173"/>
                  <a:pt x="7562958" y="2390173"/>
                  <a:pt x="7571037" y="2406292"/>
                </a:cubicBezTo>
                <a:cubicBezTo>
                  <a:pt x="7554882" y="2398233"/>
                  <a:pt x="7571037" y="2390173"/>
                  <a:pt x="7554882" y="2382116"/>
                </a:cubicBezTo>
                <a:cubicBezTo>
                  <a:pt x="7554882" y="2390173"/>
                  <a:pt x="7554882" y="2398233"/>
                  <a:pt x="7546802" y="2398233"/>
                </a:cubicBezTo>
                <a:cubicBezTo>
                  <a:pt x="7554882" y="2390173"/>
                  <a:pt x="7546802" y="2374056"/>
                  <a:pt x="7538724" y="2365997"/>
                </a:cubicBezTo>
                <a:cubicBezTo>
                  <a:pt x="7538724" y="2374056"/>
                  <a:pt x="7546802" y="2398233"/>
                  <a:pt x="7530648" y="2390173"/>
                </a:cubicBezTo>
                <a:cubicBezTo>
                  <a:pt x="7522568" y="2382116"/>
                  <a:pt x="7530648" y="2382116"/>
                  <a:pt x="7530648" y="2382116"/>
                </a:cubicBezTo>
                <a:cubicBezTo>
                  <a:pt x="7530648" y="2374056"/>
                  <a:pt x="7522568" y="2374056"/>
                  <a:pt x="7522568" y="2365997"/>
                </a:cubicBezTo>
                <a:cubicBezTo>
                  <a:pt x="7514492" y="2374056"/>
                  <a:pt x="7530648" y="2398233"/>
                  <a:pt x="7530648" y="2406292"/>
                </a:cubicBezTo>
                <a:cubicBezTo>
                  <a:pt x="7514492" y="2406292"/>
                  <a:pt x="7522568" y="2382116"/>
                  <a:pt x="7506413" y="2398233"/>
                </a:cubicBezTo>
                <a:cubicBezTo>
                  <a:pt x="7490258" y="2390173"/>
                  <a:pt x="7482181" y="2374056"/>
                  <a:pt x="7474102" y="2365997"/>
                </a:cubicBezTo>
                <a:cubicBezTo>
                  <a:pt x="7457947" y="2365997"/>
                  <a:pt x="7474102" y="2382116"/>
                  <a:pt x="7482181" y="2382116"/>
                </a:cubicBezTo>
                <a:cubicBezTo>
                  <a:pt x="7474102" y="2398233"/>
                  <a:pt x="7457947" y="2374056"/>
                  <a:pt x="7449868" y="2382116"/>
                </a:cubicBezTo>
                <a:cubicBezTo>
                  <a:pt x="7441791" y="2382116"/>
                  <a:pt x="7449868" y="2390173"/>
                  <a:pt x="7457947" y="2398233"/>
                </a:cubicBezTo>
                <a:cubicBezTo>
                  <a:pt x="7449868" y="2406292"/>
                  <a:pt x="7441791" y="2390173"/>
                  <a:pt x="7441791" y="2390173"/>
                </a:cubicBezTo>
                <a:cubicBezTo>
                  <a:pt x="7433712" y="2398233"/>
                  <a:pt x="7433712" y="2398233"/>
                  <a:pt x="7433712" y="2406292"/>
                </a:cubicBezTo>
                <a:cubicBezTo>
                  <a:pt x="7449868" y="2422408"/>
                  <a:pt x="7441791" y="2414349"/>
                  <a:pt x="7457947" y="2406292"/>
                </a:cubicBezTo>
                <a:cubicBezTo>
                  <a:pt x="7457947" y="2422408"/>
                  <a:pt x="7449868" y="2422408"/>
                  <a:pt x="7441791" y="2430468"/>
                </a:cubicBezTo>
                <a:cubicBezTo>
                  <a:pt x="7433712" y="2414349"/>
                  <a:pt x="7425635" y="2390173"/>
                  <a:pt x="7409479" y="2406292"/>
                </a:cubicBezTo>
                <a:cubicBezTo>
                  <a:pt x="7393321" y="2390173"/>
                  <a:pt x="7401401" y="2390173"/>
                  <a:pt x="7393321" y="2374056"/>
                </a:cubicBezTo>
                <a:cubicBezTo>
                  <a:pt x="7385245" y="2382116"/>
                  <a:pt x="7401401" y="2430468"/>
                  <a:pt x="7417556" y="2422408"/>
                </a:cubicBezTo>
                <a:cubicBezTo>
                  <a:pt x="7417556" y="2438527"/>
                  <a:pt x="7409479" y="2446584"/>
                  <a:pt x="7401401" y="2438527"/>
                </a:cubicBezTo>
                <a:cubicBezTo>
                  <a:pt x="7401401" y="2414349"/>
                  <a:pt x="7393321" y="2430468"/>
                  <a:pt x="7393321" y="2406292"/>
                </a:cubicBezTo>
                <a:cubicBezTo>
                  <a:pt x="7377167" y="2406292"/>
                  <a:pt x="7377167" y="2414349"/>
                  <a:pt x="7385245" y="2430468"/>
                </a:cubicBezTo>
                <a:cubicBezTo>
                  <a:pt x="7385245" y="2422408"/>
                  <a:pt x="7377167" y="2422408"/>
                  <a:pt x="7369090" y="2422408"/>
                </a:cubicBezTo>
                <a:cubicBezTo>
                  <a:pt x="7369090" y="2406292"/>
                  <a:pt x="7352935" y="2414349"/>
                  <a:pt x="7352935" y="2390173"/>
                </a:cubicBezTo>
                <a:cubicBezTo>
                  <a:pt x="7344855" y="2406292"/>
                  <a:pt x="7352935" y="2430468"/>
                  <a:pt x="7344855" y="2438527"/>
                </a:cubicBezTo>
                <a:cubicBezTo>
                  <a:pt x="7352935" y="2454644"/>
                  <a:pt x="7352935" y="2430468"/>
                  <a:pt x="7352935" y="2422408"/>
                </a:cubicBezTo>
                <a:cubicBezTo>
                  <a:pt x="7369090" y="2430468"/>
                  <a:pt x="7361011" y="2446584"/>
                  <a:pt x="7361011" y="2454644"/>
                </a:cubicBezTo>
                <a:cubicBezTo>
                  <a:pt x="7344855" y="2462703"/>
                  <a:pt x="7344855" y="2446584"/>
                  <a:pt x="7336777" y="2430468"/>
                </a:cubicBezTo>
                <a:cubicBezTo>
                  <a:pt x="7352935" y="2430468"/>
                  <a:pt x="7328700" y="2414349"/>
                  <a:pt x="7344855" y="2414349"/>
                </a:cubicBezTo>
                <a:cubicBezTo>
                  <a:pt x="7336777" y="2406292"/>
                  <a:pt x="7320621" y="2390173"/>
                  <a:pt x="7312545" y="2374056"/>
                </a:cubicBezTo>
                <a:cubicBezTo>
                  <a:pt x="7304466" y="2365997"/>
                  <a:pt x="7328700" y="2374056"/>
                  <a:pt x="7312545" y="2357938"/>
                </a:cubicBezTo>
                <a:cubicBezTo>
                  <a:pt x="7312545" y="2349881"/>
                  <a:pt x="7336777" y="2357938"/>
                  <a:pt x="7336777" y="2374056"/>
                </a:cubicBezTo>
                <a:cubicBezTo>
                  <a:pt x="7328700" y="2382116"/>
                  <a:pt x="7328700" y="2357938"/>
                  <a:pt x="7320621" y="2365997"/>
                </a:cubicBezTo>
                <a:cubicBezTo>
                  <a:pt x="7328700" y="2374056"/>
                  <a:pt x="7336777" y="2390173"/>
                  <a:pt x="7344855" y="2390173"/>
                </a:cubicBezTo>
                <a:cubicBezTo>
                  <a:pt x="7352935" y="2382116"/>
                  <a:pt x="7336777" y="2365997"/>
                  <a:pt x="7336777" y="2349881"/>
                </a:cubicBezTo>
                <a:cubicBezTo>
                  <a:pt x="7344855" y="2365997"/>
                  <a:pt x="7352935" y="2357938"/>
                  <a:pt x="7369090" y="2349881"/>
                </a:cubicBezTo>
                <a:cubicBezTo>
                  <a:pt x="7377167" y="2374056"/>
                  <a:pt x="7361011" y="2382116"/>
                  <a:pt x="7369090" y="2398233"/>
                </a:cubicBezTo>
                <a:cubicBezTo>
                  <a:pt x="7369090" y="2406292"/>
                  <a:pt x="7369090" y="2406292"/>
                  <a:pt x="7369090" y="2414349"/>
                </a:cubicBezTo>
                <a:cubicBezTo>
                  <a:pt x="7369090" y="2390173"/>
                  <a:pt x="7385245" y="2382116"/>
                  <a:pt x="7369090" y="2349881"/>
                </a:cubicBezTo>
                <a:cubicBezTo>
                  <a:pt x="7385245" y="2341821"/>
                  <a:pt x="7393321" y="2341821"/>
                  <a:pt x="7393321" y="2349881"/>
                </a:cubicBezTo>
                <a:cubicBezTo>
                  <a:pt x="7409479" y="2341821"/>
                  <a:pt x="7393321" y="2341821"/>
                  <a:pt x="7393321" y="2325703"/>
                </a:cubicBezTo>
                <a:cubicBezTo>
                  <a:pt x="7401401" y="2325703"/>
                  <a:pt x="7401401" y="2325703"/>
                  <a:pt x="7401401" y="2333762"/>
                </a:cubicBezTo>
                <a:cubicBezTo>
                  <a:pt x="7401401" y="2333762"/>
                  <a:pt x="7409479" y="2325703"/>
                  <a:pt x="7409479" y="2325703"/>
                </a:cubicBezTo>
                <a:cubicBezTo>
                  <a:pt x="7401401" y="2341821"/>
                  <a:pt x="7409479" y="2341821"/>
                  <a:pt x="7425635" y="2341821"/>
                </a:cubicBezTo>
                <a:cubicBezTo>
                  <a:pt x="7425635" y="2341821"/>
                  <a:pt x="7417556" y="2333762"/>
                  <a:pt x="7417556" y="2325703"/>
                </a:cubicBezTo>
                <a:cubicBezTo>
                  <a:pt x="7425635" y="2325703"/>
                  <a:pt x="7425635" y="2325703"/>
                  <a:pt x="7433712" y="2325703"/>
                </a:cubicBezTo>
                <a:cubicBezTo>
                  <a:pt x="7449868" y="2349881"/>
                  <a:pt x="7433712" y="2349881"/>
                  <a:pt x="7433712" y="2357938"/>
                </a:cubicBezTo>
                <a:cubicBezTo>
                  <a:pt x="7433712" y="2365997"/>
                  <a:pt x="7441791" y="2365997"/>
                  <a:pt x="7441791" y="2365997"/>
                </a:cubicBezTo>
                <a:cubicBezTo>
                  <a:pt x="7449868" y="2357938"/>
                  <a:pt x="7433712" y="2333762"/>
                  <a:pt x="7441791" y="2325703"/>
                </a:cubicBezTo>
                <a:cubicBezTo>
                  <a:pt x="7466023" y="2349881"/>
                  <a:pt x="7441791" y="2277351"/>
                  <a:pt x="7417556" y="2245115"/>
                </a:cubicBezTo>
                <a:cubicBezTo>
                  <a:pt x="7433712" y="2245115"/>
                  <a:pt x="7441791" y="2277351"/>
                  <a:pt x="7433712" y="2245115"/>
                </a:cubicBezTo>
                <a:cubicBezTo>
                  <a:pt x="7441791" y="2269292"/>
                  <a:pt x="7449868" y="2277351"/>
                  <a:pt x="7457947" y="2309586"/>
                </a:cubicBezTo>
                <a:cubicBezTo>
                  <a:pt x="7457947" y="2325703"/>
                  <a:pt x="7466023" y="2285410"/>
                  <a:pt x="7474102" y="2317646"/>
                </a:cubicBezTo>
                <a:cubicBezTo>
                  <a:pt x="7482181" y="2309586"/>
                  <a:pt x="7474102" y="2293470"/>
                  <a:pt x="7466023" y="2293470"/>
                </a:cubicBezTo>
                <a:cubicBezTo>
                  <a:pt x="7457947" y="2285410"/>
                  <a:pt x="7474102" y="2285410"/>
                  <a:pt x="7474102" y="2277351"/>
                </a:cubicBezTo>
                <a:cubicBezTo>
                  <a:pt x="7482181" y="2277351"/>
                  <a:pt x="7474102" y="2285410"/>
                  <a:pt x="7474102" y="2293470"/>
                </a:cubicBezTo>
                <a:cubicBezTo>
                  <a:pt x="7490258" y="2293470"/>
                  <a:pt x="7466023" y="2269292"/>
                  <a:pt x="7482181" y="2269292"/>
                </a:cubicBezTo>
                <a:cubicBezTo>
                  <a:pt x="7474102" y="2261235"/>
                  <a:pt x="7466023" y="2237057"/>
                  <a:pt x="7482181" y="2237057"/>
                </a:cubicBezTo>
                <a:cubicBezTo>
                  <a:pt x="7482181" y="2261235"/>
                  <a:pt x="7490258" y="2277351"/>
                  <a:pt x="7490258" y="2301527"/>
                </a:cubicBezTo>
                <a:cubicBezTo>
                  <a:pt x="7490258" y="2309586"/>
                  <a:pt x="7490258" y="2309586"/>
                  <a:pt x="7498336" y="2309586"/>
                </a:cubicBezTo>
                <a:cubicBezTo>
                  <a:pt x="7498336" y="2293470"/>
                  <a:pt x="7514492" y="2333762"/>
                  <a:pt x="7530648" y="2341821"/>
                </a:cubicBezTo>
                <a:cubicBezTo>
                  <a:pt x="7534687" y="2341821"/>
                  <a:pt x="7534687" y="2337792"/>
                  <a:pt x="7534687" y="2333762"/>
                </a:cubicBezTo>
                <a:lnTo>
                  <a:pt x="7538260" y="2326629"/>
                </a:lnTo>
                <a:lnTo>
                  <a:pt x="7536809" y="2325232"/>
                </a:lnTo>
                <a:lnTo>
                  <a:pt x="7536959" y="2324825"/>
                </a:lnTo>
                <a:lnTo>
                  <a:pt x="7530648" y="2321676"/>
                </a:lnTo>
                <a:cubicBezTo>
                  <a:pt x="7528627" y="2321676"/>
                  <a:pt x="7526608" y="2321676"/>
                  <a:pt x="7522568" y="2317646"/>
                </a:cubicBezTo>
                <a:cubicBezTo>
                  <a:pt x="7522568" y="2309586"/>
                  <a:pt x="7522568" y="2301527"/>
                  <a:pt x="7530648" y="2301527"/>
                </a:cubicBezTo>
                <a:cubicBezTo>
                  <a:pt x="7522568" y="2277351"/>
                  <a:pt x="7522568" y="2309586"/>
                  <a:pt x="7506413" y="2309586"/>
                </a:cubicBezTo>
                <a:cubicBezTo>
                  <a:pt x="7506413" y="2293470"/>
                  <a:pt x="7498336" y="2285410"/>
                  <a:pt x="7490258" y="2269292"/>
                </a:cubicBezTo>
                <a:cubicBezTo>
                  <a:pt x="7490258" y="2245115"/>
                  <a:pt x="7498336" y="2277351"/>
                  <a:pt x="7506413" y="2285410"/>
                </a:cubicBezTo>
                <a:cubicBezTo>
                  <a:pt x="7506413" y="2277351"/>
                  <a:pt x="7498336" y="2269292"/>
                  <a:pt x="7498336" y="2261235"/>
                </a:cubicBezTo>
                <a:cubicBezTo>
                  <a:pt x="7514492" y="2277351"/>
                  <a:pt x="7522568" y="2285410"/>
                  <a:pt x="7538724" y="2301527"/>
                </a:cubicBezTo>
                <a:cubicBezTo>
                  <a:pt x="7546802" y="2277351"/>
                  <a:pt x="7522568" y="2285410"/>
                  <a:pt x="7530648" y="2261235"/>
                </a:cubicBezTo>
                <a:cubicBezTo>
                  <a:pt x="7514492" y="2301527"/>
                  <a:pt x="7482181" y="2204823"/>
                  <a:pt x="7498336" y="2204823"/>
                </a:cubicBezTo>
                <a:cubicBezTo>
                  <a:pt x="7498336" y="2180645"/>
                  <a:pt x="7514492" y="2212880"/>
                  <a:pt x="7522568" y="2204823"/>
                </a:cubicBezTo>
                <a:lnTo>
                  <a:pt x="7527978" y="2200162"/>
                </a:lnTo>
                <a:lnTo>
                  <a:pt x="7530648" y="2204823"/>
                </a:lnTo>
                <a:cubicBezTo>
                  <a:pt x="7538724" y="2204823"/>
                  <a:pt x="7538724" y="2180645"/>
                  <a:pt x="7530648" y="2180645"/>
                </a:cubicBezTo>
                <a:cubicBezTo>
                  <a:pt x="7530648" y="2164529"/>
                  <a:pt x="7546802" y="2196764"/>
                  <a:pt x="7546802" y="2196764"/>
                </a:cubicBezTo>
                <a:cubicBezTo>
                  <a:pt x="7554882" y="2188705"/>
                  <a:pt x="7546802" y="2172588"/>
                  <a:pt x="7562958" y="2172588"/>
                </a:cubicBezTo>
                <a:close/>
                <a:moveTo>
                  <a:pt x="7579407" y="2172273"/>
                </a:moveTo>
                <a:cubicBezTo>
                  <a:pt x="7587151" y="2180019"/>
                  <a:pt x="7594895" y="2180019"/>
                  <a:pt x="7594895" y="2195508"/>
                </a:cubicBezTo>
                <a:cubicBezTo>
                  <a:pt x="7587151" y="2195508"/>
                  <a:pt x="7579407" y="2203252"/>
                  <a:pt x="7571661" y="2180019"/>
                </a:cubicBezTo>
                <a:cubicBezTo>
                  <a:pt x="7579407" y="2187763"/>
                  <a:pt x="7587151" y="2187763"/>
                  <a:pt x="7579407" y="2172273"/>
                </a:cubicBezTo>
                <a:close/>
                <a:moveTo>
                  <a:pt x="6763108" y="2172273"/>
                </a:moveTo>
                <a:cubicBezTo>
                  <a:pt x="6780147" y="2172273"/>
                  <a:pt x="6763108" y="2180019"/>
                  <a:pt x="6771627" y="2195508"/>
                </a:cubicBezTo>
                <a:lnTo>
                  <a:pt x="6778815" y="2191757"/>
                </a:lnTo>
                <a:lnTo>
                  <a:pt x="6780147" y="2203252"/>
                </a:lnTo>
                <a:cubicBezTo>
                  <a:pt x="6780147" y="2203252"/>
                  <a:pt x="6771627" y="2195508"/>
                  <a:pt x="6771627" y="2203252"/>
                </a:cubicBezTo>
                <a:cubicBezTo>
                  <a:pt x="6754588" y="2180019"/>
                  <a:pt x="6771627" y="2180019"/>
                  <a:pt x="6763108" y="2172273"/>
                </a:cubicBezTo>
                <a:close/>
                <a:moveTo>
                  <a:pt x="6182105" y="2170666"/>
                </a:moveTo>
                <a:lnTo>
                  <a:pt x="6188152" y="2182743"/>
                </a:lnTo>
                <a:lnTo>
                  <a:pt x="6186267" y="2186510"/>
                </a:lnTo>
                <a:lnTo>
                  <a:pt x="6175049" y="2185763"/>
                </a:lnTo>
                <a:cubicBezTo>
                  <a:pt x="6172023" y="2182743"/>
                  <a:pt x="6170008" y="2178718"/>
                  <a:pt x="6165977" y="2178718"/>
                </a:cubicBezTo>
                <a:cubicBezTo>
                  <a:pt x="6157912" y="2186770"/>
                  <a:pt x="6165977" y="2194822"/>
                  <a:pt x="6149848" y="2178718"/>
                </a:cubicBezTo>
                <a:cubicBezTo>
                  <a:pt x="6149848" y="2190796"/>
                  <a:pt x="6153880" y="2196836"/>
                  <a:pt x="6158920" y="2201867"/>
                </a:cubicBezTo>
                <a:lnTo>
                  <a:pt x="6164223" y="2207868"/>
                </a:lnTo>
                <a:lnTo>
                  <a:pt x="6165011" y="2206324"/>
                </a:lnTo>
                <a:lnTo>
                  <a:pt x="6165985" y="2204420"/>
                </a:lnTo>
                <a:lnTo>
                  <a:pt x="6165018" y="2202292"/>
                </a:lnTo>
                <a:cubicBezTo>
                  <a:pt x="6164499" y="2198564"/>
                  <a:pt x="6165018" y="2193935"/>
                  <a:pt x="6167091" y="2187763"/>
                </a:cubicBezTo>
                <a:lnTo>
                  <a:pt x="6176850" y="2198557"/>
                </a:lnTo>
                <a:lnTo>
                  <a:pt x="6185030" y="2198727"/>
                </a:lnTo>
                <a:lnTo>
                  <a:pt x="6182105" y="2194822"/>
                </a:lnTo>
                <a:lnTo>
                  <a:pt x="6186267" y="2186510"/>
                </a:lnTo>
                <a:lnTo>
                  <a:pt x="6190170" y="2186770"/>
                </a:lnTo>
                <a:lnTo>
                  <a:pt x="6188152" y="2182743"/>
                </a:lnTo>
                <a:lnTo>
                  <a:pt x="6190170" y="2178718"/>
                </a:lnTo>
                <a:cubicBezTo>
                  <a:pt x="6198231" y="2186770"/>
                  <a:pt x="6206296" y="2178718"/>
                  <a:pt x="6206296" y="2194822"/>
                </a:cubicBezTo>
                <a:cubicBezTo>
                  <a:pt x="6214360" y="2178718"/>
                  <a:pt x="6190170" y="2178718"/>
                  <a:pt x="6182105" y="2170666"/>
                </a:cubicBezTo>
                <a:close/>
                <a:moveTo>
                  <a:pt x="6563730" y="2170586"/>
                </a:moveTo>
                <a:lnTo>
                  <a:pt x="6563859" y="2172182"/>
                </a:lnTo>
                <a:lnTo>
                  <a:pt x="6566070" y="2171772"/>
                </a:lnTo>
                <a:close/>
                <a:moveTo>
                  <a:pt x="7660724" y="2164529"/>
                </a:moveTo>
                <a:cubicBezTo>
                  <a:pt x="7660724" y="2164529"/>
                  <a:pt x="7660724" y="2172273"/>
                  <a:pt x="7660724" y="2180019"/>
                </a:cubicBezTo>
                <a:cubicBezTo>
                  <a:pt x="7635554" y="2164529"/>
                  <a:pt x="7635554" y="2203252"/>
                  <a:pt x="7610383" y="2180019"/>
                </a:cubicBezTo>
                <a:cubicBezTo>
                  <a:pt x="7635554" y="2164529"/>
                  <a:pt x="7635554" y="2172273"/>
                  <a:pt x="7660724" y="2164529"/>
                </a:cubicBezTo>
                <a:close/>
                <a:moveTo>
                  <a:pt x="6771627" y="2164529"/>
                </a:moveTo>
                <a:cubicBezTo>
                  <a:pt x="6784406" y="2168401"/>
                  <a:pt x="6784406" y="2174210"/>
                  <a:pt x="6782277" y="2180987"/>
                </a:cubicBezTo>
                <a:lnTo>
                  <a:pt x="6778815" y="2191755"/>
                </a:lnTo>
                <a:lnTo>
                  <a:pt x="6778017" y="2182923"/>
                </a:lnTo>
                <a:cubicBezTo>
                  <a:pt x="6775887" y="2176146"/>
                  <a:pt x="6771627" y="2168401"/>
                  <a:pt x="6771627" y="2164529"/>
                </a:cubicBezTo>
                <a:close/>
                <a:moveTo>
                  <a:pt x="6400653" y="2164529"/>
                </a:moveTo>
                <a:lnTo>
                  <a:pt x="6389682" y="2171177"/>
                </a:lnTo>
                <a:lnTo>
                  <a:pt x="6400929" y="2169807"/>
                </a:lnTo>
                <a:close/>
                <a:moveTo>
                  <a:pt x="6633226" y="2163565"/>
                </a:moveTo>
                <a:lnTo>
                  <a:pt x="6622621" y="2164435"/>
                </a:lnTo>
                <a:lnTo>
                  <a:pt x="6619787" y="2165077"/>
                </a:lnTo>
                <a:lnTo>
                  <a:pt x="6619335" y="2166514"/>
                </a:lnTo>
                <a:lnTo>
                  <a:pt x="6610100" y="2167269"/>
                </a:lnTo>
                <a:lnTo>
                  <a:pt x="6595568" y="2170557"/>
                </a:lnTo>
                <a:lnTo>
                  <a:pt x="6601442" y="2178718"/>
                </a:lnTo>
                <a:cubicBezTo>
                  <a:pt x="6593378" y="2178718"/>
                  <a:pt x="6593378" y="2194822"/>
                  <a:pt x="6601442" y="2194822"/>
                </a:cubicBezTo>
                <a:cubicBezTo>
                  <a:pt x="6601442" y="2202875"/>
                  <a:pt x="6601442" y="2218976"/>
                  <a:pt x="6585313" y="2210926"/>
                </a:cubicBezTo>
                <a:cubicBezTo>
                  <a:pt x="6593378" y="2218976"/>
                  <a:pt x="6601442" y="2227029"/>
                  <a:pt x="6617570" y="2227029"/>
                </a:cubicBezTo>
                <a:cubicBezTo>
                  <a:pt x="6617570" y="2259237"/>
                  <a:pt x="6601442" y="2243132"/>
                  <a:pt x="6625635" y="2259237"/>
                </a:cubicBezTo>
                <a:cubicBezTo>
                  <a:pt x="6593378" y="2251185"/>
                  <a:pt x="6585313" y="2267289"/>
                  <a:pt x="6577249" y="2227029"/>
                </a:cubicBezTo>
                <a:cubicBezTo>
                  <a:pt x="6585313" y="2227029"/>
                  <a:pt x="6585313" y="2251185"/>
                  <a:pt x="6601442" y="2235081"/>
                </a:cubicBezTo>
                <a:cubicBezTo>
                  <a:pt x="6593378" y="2223003"/>
                  <a:pt x="6585313" y="2212939"/>
                  <a:pt x="6578256" y="2200860"/>
                </a:cubicBezTo>
                <a:lnTo>
                  <a:pt x="6570914" y="2181022"/>
                </a:lnTo>
                <a:lnTo>
                  <a:pt x="6567541" y="2182640"/>
                </a:lnTo>
                <a:lnTo>
                  <a:pt x="6585313" y="2218976"/>
                </a:lnTo>
                <a:cubicBezTo>
                  <a:pt x="6569185" y="2227029"/>
                  <a:pt x="6561120" y="2194822"/>
                  <a:pt x="6553056" y="2202875"/>
                </a:cubicBezTo>
                <a:cubicBezTo>
                  <a:pt x="6553056" y="2210926"/>
                  <a:pt x="6561120" y="2210926"/>
                  <a:pt x="6561120" y="2210926"/>
                </a:cubicBezTo>
                <a:cubicBezTo>
                  <a:pt x="6569185" y="2227029"/>
                  <a:pt x="6553056" y="2227029"/>
                  <a:pt x="6569185" y="2251185"/>
                </a:cubicBezTo>
                <a:cubicBezTo>
                  <a:pt x="6577249" y="2251185"/>
                  <a:pt x="6569185" y="2235081"/>
                  <a:pt x="6569185" y="2227029"/>
                </a:cubicBezTo>
                <a:cubicBezTo>
                  <a:pt x="6577249" y="2227029"/>
                  <a:pt x="6577249" y="2251185"/>
                  <a:pt x="6577249" y="2259237"/>
                </a:cubicBezTo>
                <a:cubicBezTo>
                  <a:pt x="6569185" y="2251185"/>
                  <a:pt x="6569185" y="2283394"/>
                  <a:pt x="6553056" y="2267289"/>
                </a:cubicBezTo>
                <a:cubicBezTo>
                  <a:pt x="6544992" y="2251185"/>
                  <a:pt x="6553056" y="2251185"/>
                  <a:pt x="6553056" y="2235081"/>
                </a:cubicBezTo>
                <a:cubicBezTo>
                  <a:pt x="6553056" y="2243132"/>
                  <a:pt x="6520799" y="2194822"/>
                  <a:pt x="6536927" y="2202875"/>
                </a:cubicBezTo>
                <a:lnTo>
                  <a:pt x="6535689" y="2198133"/>
                </a:lnTo>
                <a:lnTo>
                  <a:pt x="6521207" y="2200239"/>
                </a:lnTo>
                <a:lnTo>
                  <a:pt x="6512736" y="2194824"/>
                </a:lnTo>
                <a:lnTo>
                  <a:pt x="6511603" y="2198596"/>
                </a:lnTo>
                <a:cubicBezTo>
                  <a:pt x="6514248" y="2205390"/>
                  <a:pt x="6524831" y="2218976"/>
                  <a:pt x="6512737" y="2218976"/>
                </a:cubicBezTo>
                <a:cubicBezTo>
                  <a:pt x="6512737" y="2218976"/>
                  <a:pt x="6512737" y="2227029"/>
                  <a:pt x="6520799" y="2235081"/>
                </a:cubicBezTo>
                <a:cubicBezTo>
                  <a:pt x="6520799" y="2227029"/>
                  <a:pt x="6520799" y="2218976"/>
                  <a:pt x="6520799" y="2210926"/>
                </a:cubicBezTo>
                <a:cubicBezTo>
                  <a:pt x="6528863" y="2218976"/>
                  <a:pt x="6536927" y="2218976"/>
                  <a:pt x="6544992" y="2235081"/>
                </a:cubicBezTo>
                <a:cubicBezTo>
                  <a:pt x="6528863" y="2235081"/>
                  <a:pt x="6520799" y="2251185"/>
                  <a:pt x="6512737" y="2243132"/>
                </a:cubicBezTo>
                <a:cubicBezTo>
                  <a:pt x="6520799" y="2251185"/>
                  <a:pt x="6528863" y="2251185"/>
                  <a:pt x="6512737" y="2251185"/>
                </a:cubicBezTo>
                <a:cubicBezTo>
                  <a:pt x="6512737" y="2263263"/>
                  <a:pt x="6514752" y="2271315"/>
                  <a:pt x="6517775" y="2278361"/>
                </a:cubicBezTo>
                <a:lnTo>
                  <a:pt x="6525118" y="2292359"/>
                </a:lnTo>
                <a:lnTo>
                  <a:pt x="6528641" y="2295066"/>
                </a:lnTo>
                <a:lnTo>
                  <a:pt x="6526696" y="2295367"/>
                </a:lnTo>
                <a:lnTo>
                  <a:pt x="6528863" y="2299497"/>
                </a:lnTo>
                <a:cubicBezTo>
                  <a:pt x="6524831" y="2301511"/>
                  <a:pt x="6521808" y="2301511"/>
                  <a:pt x="6519540" y="2300252"/>
                </a:cubicBezTo>
                <a:lnTo>
                  <a:pt x="6518261" y="2298437"/>
                </a:lnTo>
                <a:lnTo>
                  <a:pt x="6508529" y="2308158"/>
                </a:lnTo>
                <a:lnTo>
                  <a:pt x="6499031" y="2303414"/>
                </a:lnTo>
                <a:lnTo>
                  <a:pt x="6497052" y="2309242"/>
                </a:lnTo>
                <a:lnTo>
                  <a:pt x="6492681" y="2300623"/>
                </a:lnTo>
                <a:lnTo>
                  <a:pt x="6490576" y="2300948"/>
                </a:lnTo>
                <a:lnTo>
                  <a:pt x="6492379" y="2300092"/>
                </a:lnTo>
                <a:lnTo>
                  <a:pt x="6492423" y="2300114"/>
                </a:lnTo>
                <a:lnTo>
                  <a:pt x="6488844" y="2293055"/>
                </a:lnTo>
                <a:cubicBezTo>
                  <a:pt x="6488844" y="2284942"/>
                  <a:pt x="6497074" y="2284942"/>
                  <a:pt x="6488844" y="2276828"/>
                </a:cubicBezTo>
                <a:cubicBezTo>
                  <a:pt x="6497074" y="2276828"/>
                  <a:pt x="6497074" y="2284942"/>
                  <a:pt x="6505302" y="2284942"/>
                </a:cubicBezTo>
                <a:lnTo>
                  <a:pt x="6500383" y="2299433"/>
                </a:lnTo>
                <a:lnTo>
                  <a:pt x="6517138" y="2296843"/>
                </a:lnTo>
                <a:lnTo>
                  <a:pt x="6514753" y="2293458"/>
                </a:lnTo>
                <a:cubicBezTo>
                  <a:pt x="6512737" y="2287419"/>
                  <a:pt x="6512737" y="2279367"/>
                  <a:pt x="6512737" y="2275341"/>
                </a:cubicBezTo>
                <a:cubicBezTo>
                  <a:pt x="6512737" y="2299497"/>
                  <a:pt x="6488544" y="2259237"/>
                  <a:pt x="6480480" y="2243132"/>
                </a:cubicBezTo>
                <a:cubicBezTo>
                  <a:pt x="6480480" y="2251185"/>
                  <a:pt x="6472416" y="2251185"/>
                  <a:pt x="6472416" y="2251185"/>
                </a:cubicBezTo>
                <a:cubicBezTo>
                  <a:pt x="6488544" y="2275341"/>
                  <a:pt x="6456287" y="2267289"/>
                  <a:pt x="6480480" y="2275341"/>
                </a:cubicBezTo>
                <a:cubicBezTo>
                  <a:pt x="6480480" y="2291445"/>
                  <a:pt x="6464351" y="2267289"/>
                  <a:pt x="6472416" y="2291445"/>
                </a:cubicBezTo>
                <a:cubicBezTo>
                  <a:pt x="6456287" y="2275341"/>
                  <a:pt x="6480480" y="2251185"/>
                  <a:pt x="6456287" y="2218976"/>
                </a:cubicBezTo>
                <a:cubicBezTo>
                  <a:pt x="6456287" y="2218976"/>
                  <a:pt x="6456287" y="2218976"/>
                  <a:pt x="6448223" y="2218976"/>
                </a:cubicBezTo>
                <a:cubicBezTo>
                  <a:pt x="6448223" y="2210926"/>
                  <a:pt x="6488544" y="2210926"/>
                  <a:pt x="6480480" y="2227029"/>
                </a:cubicBezTo>
                <a:cubicBezTo>
                  <a:pt x="6480480" y="2227029"/>
                  <a:pt x="6480480" y="2227029"/>
                  <a:pt x="6488544" y="2227029"/>
                </a:cubicBezTo>
                <a:cubicBezTo>
                  <a:pt x="6488544" y="2214952"/>
                  <a:pt x="6479472" y="2211933"/>
                  <a:pt x="6481740" y="2204384"/>
                </a:cubicBezTo>
                <a:lnTo>
                  <a:pt x="6483581" y="2201797"/>
                </a:lnTo>
                <a:lnTo>
                  <a:pt x="6441835" y="2207283"/>
                </a:lnTo>
                <a:lnTo>
                  <a:pt x="6448669" y="2231400"/>
                </a:lnTo>
                <a:cubicBezTo>
                  <a:pt x="6456413" y="2256208"/>
                  <a:pt x="6464159" y="2280022"/>
                  <a:pt x="6464159" y="2299868"/>
                </a:cubicBezTo>
                <a:cubicBezTo>
                  <a:pt x="6448669" y="2307808"/>
                  <a:pt x="6456413" y="2268116"/>
                  <a:pt x="6448669" y="2291931"/>
                </a:cubicBezTo>
                <a:cubicBezTo>
                  <a:pt x="6440924" y="2276053"/>
                  <a:pt x="6433179" y="2228424"/>
                  <a:pt x="6402200" y="2236361"/>
                </a:cubicBezTo>
                <a:cubicBezTo>
                  <a:pt x="6402200" y="2232392"/>
                  <a:pt x="6400264" y="2226439"/>
                  <a:pt x="6398328" y="2219493"/>
                </a:cubicBezTo>
                <a:lnTo>
                  <a:pt x="6398040" y="2217793"/>
                </a:lnTo>
                <a:lnTo>
                  <a:pt x="6383681" y="2221248"/>
                </a:lnTo>
                <a:lnTo>
                  <a:pt x="6384776" y="2225005"/>
                </a:lnTo>
                <a:cubicBezTo>
                  <a:pt x="6386410" y="2225923"/>
                  <a:pt x="6389132" y="2224874"/>
                  <a:pt x="6393490" y="2220679"/>
                </a:cubicBezTo>
                <a:cubicBezTo>
                  <a:pt x="6397846" y="2233264"/>
                  <a:pt x="6395668" y="2237460"/>
                  <a:pt x="6392401" y="2239557"/>
                </a:cubicBezTo>
                <a:lnTo>
                  <a:pt x="6384848" y="2245792"/>
                </a:lnTo>
                <a:lnTo>
                  <a:pt x="6385493" y="2246713"/>
                </a:lnTo>
                <a:cubicBezTo>
                  <a:pt x="6386886" y="2247952"/>
                  <a:pt x="6387899" y="2247953"/>
                  <a:pt x="6387899" y="2245971"/>
                </a:cubicBezTo>
                <a:cubicBezTo>
                  <a:pt x="6389925" y="2255882"/>
                  <a:pt x="6386886" y="2262820"/>
                  <a:pt x="6380808" y="2267776"/>
                </a:cubicBezTo>
                <a:lnTo>
                  <a:pt x="6376575" y="2269432"/>
                </a:lnTo>
                <a:lnTo>
                  <a:pt x="6376583" y="2269548"/>
                </a:lnTo>
                <a:cubicBezTo>
                  <a:pt x="6384625" y="2277602"/>
                  <a:pt x="6392668" y="2261493"/>
                  <a:pt x="6392668" y="2253438"/>
                </a:cubicBezTo>
                <a:cubicBezTo>
                  <a:pt x="6400710" y="2253438"/>
                  <a:pt x="6400710" y="2269548"/>
                  <a:pt x="6408752" y="2269548"/>
                </a:cubicBezTo>
                <a:cubicBezTo>
                  <a:pt x="6400710" y="2245384"/>
                  <a:pt x="6416795" y="2269548"/>
                  <a:pt x="6424839" y="2245384"/>
                </a:cubicBezTo>
                <a:cubicBezTo>
                  <a:pt x="6424839" y="2261493"/>
                  <a:pt x="6432881" y="2261493"/>
                  <a:pt x="6440924" y="2277602"/>
                </a:cubicBezTo>
                <a:cubicBezTo>
                  <a:pt x="6432881" y="2277602"/>
                  <a:pt x="6432881" y="2293712"/>
                  <a:pt x="6432881" y="2301766"/>
                </a:cubicBezTo>
                <a:cubicBezTo>
                  <a:pt x="6424839" y="2301766"/>
                  <a:pt x="6424839" y="2277602"/>
                  <a:pt x="6416795" y="2269548"/>
                </a:cubicBezTo>
                <a:cubicBezTo>
                  <a:pt x="6416795" y="2277602"/>
                  <a:pt x="6416795" y="2301766"/>
                  <a:pt x="6400710" y="2285657"/>
                </a:cubicBezTo>
                <a:cubicBezTo>
                  <a:pt x="6396688" y="2289684"/>
                  <a:pt x="6398699" y="2293712"/>
                  <a:pt x="6401715" y="2298745"/>
                </a:cubicBezTo>
                <a:lnTo>
                  <a:pt x="6405697" y="2309570"/>
                </a:lnTo>
                <a:lnTo>
                  <a:pt x="6413790" y="2306383"/>
                </a:lnTo>
                <a:cubicBezTo>
                  <a:pt x="6420267" y="2303962"/>
                  <a:pt x="6427243" y="2302025"/>
                  <a:pt x="6435216" y="2302025"/>
                </a:cubicBezTo>
                <a:lnTo>
                  <a:pt x="6446074" y="2320245"/>
                </a:lnTo>
                <a:lnTo>
                  <a:pt x="6446614" y="2312706"/>
                </a:lnTo>
                <a:lnTo>
                  <a:pt x="6444591" y="2308207"/>
                </a:lnTo>
                <a:lnTo>
                  <a:pt x="6443927" y="2308158"/>
                </a:lnTo>
                <a:lnTo>
                  <a:pt x="6444527" y="2308065"/>
                </a:lnTo>
                <a:lnTo>
                  <a:pt x="6440926" y="2300060"/>
                </a:lnTo>
                <a:cubicBezTo>
                  <a:pt x="6444799" y="2300060"/>
                  <a:pt x="6447219" y="2301658"/>
                  <a:pt x="6448791" y="2304320"/>
                </a:cubicBezTo>
                <a:lnTo>
                  <a:pt x="6449567" y="2307287"/>
                </a:lnTo>
                <a:lnTo>
                  <a:pt x="6473664" y="2303562"/>
                </a:lnTo>
                <a:lnTo>
                  <a:pt x="6472386" y="2301169"/>
                </a:lnTo>
                <a:lnTo>
                  <a:pt x="6478846" y="2302760"/>
                </a:lnTo>
                <a:lnTo>
                  <a:pt x="6490576" y="2300948"/>
                </a:lnTo>
                <a:lnTo>
                  <a:pt x="6481747" y="2305148"/>
                </a:lnTo>
                <a:lnTo>
                  <a:pt x="6488844" y="2317397"/>
                </a:lnTo>
                <a:cubicBezTo>
                  <a:pt x="6488844" y="2313340"/>
                  <a:pt x="6486788" y="2307255"/>
                  <a:pt x="6486788" y="2304212"/>
                </a:cubicBezTo>
                <a:lnTo>
                  <a:pt x="6497043" y="2309270"/>
                </a:lnTo>
                <a:lnTo>
                  <a:pt x="6495274" y="2314483"/>
                </a:lnTo>
                <a:cubicBezTo>
                  <a:pt x="6496045" y="2325764"/>
                  <a:pt x="6500160" y="2338187"/>
                  <a:pt x="6505302" y="2350863"/>
                </a:cubicBezTo>
                <a:lnTo>
                  <a:pt x="6508108" y="2359048"/>
                </a:lnTo>
                <a:lnTo>
                  <a:pt x="6513200" y="2356867"/>
                </a:lnTo>
                <a:lnTo>
                  <a:pt x="6511596" y="2354096"/>
                </a:lnTo>
                <a:cubicBezTo>
                  <a:pt x="6506756" y="2342781"/>
                  <a:pt x="6502884" y="2328379"/>
                  <a:pt x="6499011" y="2316036"/>
                </a:cubicBezTo>
                <a:cubicBezTo>
                  <a:pt x="6499011" y="2316036"/>
                  <a:pt x="6506756" y="2324266"/>
                  <a:pt x="6506756" y="2316036"/>
                </a:cubicBezTo>
                <a:cubicBezTo>
                  <a:pt x="6514501" y="2307808"/>
                  <a:pt x="6506756" y="2348952"/>
                  <a:pt x="6514501" y="2324266"/>
                </a:cubicBezTo>
                <a:cubicBezTo>
                  <a:pt x="6514501" y="2328379"/>
                  <a:pt x="6516437" y="2336609"/>
                  <a:pt x="6519341" y="2345866"/>
                </a:cubicBezTo>
                <a:lnTo>
                  <a:pt x="6522098" y="2353058"/>
                </a:lnTo>
                <a:lnTo>
                  <a:pt x="6539822" y="2345469"/>
                </a:lnTo>
                <a:lnTo>
                  <a:pt x="6547908" y="2341584"/>
                </a:lnTo>
                <a:lnTo>
                  <a:pt x="6544995" y="2336738"/>
                </a:lnTo>
                <a:cubicBezTo>
                  <a:pt x="6541884" y="2327689"/>
                  <a:pt x="6541884" y="2317636"/>
                  <a:pt x="6546033" y="2317636"/>
                </a:cubicBezTo>
                <a:cubicBezTo>
                  <a:pt x="6550182" y="2317636"/>
                  <a:pt x="6552255" y="2313615"/>
                  <a:pt x="6554330" y="2309593"/>
                </a:cubicBezTo>
                <a:lnTo>
                  <a:pt x="6556043" y="2307933"/>
                </a:lnTo>
                <a:lnTo>
                  <a:pt x="6554962" y="2307907"/>
                </a:lnTo>
                <a:cubicBezTo>
                  <a:pt x="6552944" y="2306646"/>
                  <a:pt x="6552944" y="2304125"/>
                  <a:pt x="6556981" y="2300092"/>
                </a:cubicBezTo>
                <a:cubicBezTo>
                  <a:pt x="6548906" y="2296056"/>
                  <a:pt x="6542850" y="2300092"/>
                  <a:pt x="6537803" y="2302106"/>
                </a:cubicBezTo>
                <a:lnTo>
                  <a:pt x="6528641" y="2295066"/>
                </a:lnTo>
                <a:lnTo>
                  <a:pt x="6555680" y="2290887"/>
                </a:lnTo>
                <a:lnTo>
                  <a:pt x="6550181" y="2282448"/>
                </a:lnTo>
                <a:cubicBezTo>
                  <a:pt x="6546033" y="2277422"/>
                  <a:pt x="6541884" y="2273400"/>
                  <a:pt x="6537735" y="2269380"/>
                </a:cubicBezTo>
                <a:cubicBezTo>
                  <a:pt x="6537735" y="2265358"/>
                  <a:pt x="6543958" y="2269380"/>
                  <a:pt x="6551218" y="2277422"/>
                </a:cubicBezTo>
                <a:lnTo>
                  <a:pt x="6559140" y="2290353"/>
                </a:lnTo>
                <a:lnTo>
                  <a:pt x="6595882" y="2284673"/>
                </a:lnTo>
                <a:lnTo>
                  <a:pt x="6595822" y="2284571"/>
                </a:lnTo>
                <a:lnTo>
                  <a:pt x="6595966" y="2284661"/>
                </a:lnTo>
                <a:lnTo>
                  <a:pt x="6612199" y="2282152"/>
                </a:lnTo>
                <a:lnTo>
                  <a:pt x="6611312" y="2276827"/>
                </a:lnTo>
                <a:lnTo>
                  <a:pt x="6615104" y="2281703"/>
                </a:lnTo>
                <a:lnTo>
                  <a:pt x="6626632" y="2279921"/>
                </a:lnTo>
                <a:lnTo>
                  <a:pt x="6631595" y="2279357"/>
                </a:lnTo>
                <a:lnTo>
                  <a:pt x="6626800" y="2269082"/>
                </a:lnTo>
                <a:cubicBezTo>
                  <a:pt x="6630673" y="2267145"/>
                  <a:pt x="6634061" y="2268113"/>
                  <a:pt x="6636723" y="2270534"/>
                </a:cubicBezTo>
                <a:lnTo>
                  <a:pt x="6640972" y="2278292"/>
                </a:lnTo>
                <a:lnTo>
                  <a:pt x="6648135" y="2277478"/>
                </a:lnTo>
                <a:lnTo>
                  <a:pt x="6644032" y="2263137"/>
                </a:lnTo>
                <a:cubicBezTo>
                  <a:pt x="6638739" y="2246152"/>
                  <a:pt x="6635715" y="2237093"/>
                  <a:pt x="6641763" y="2218976"/>
                </a:cubicBezTo>
                <a:cubicBezTo>
                  <a:pt x="6641763" y="2218976"/>
                  <a:pt x="6649828" y="2218976"/>
                  <a:pt x="6657892" y="2218976"/>
                </a:cubicBezTo>
                <a:cubicBezTo>
                  <a:pt x="6633699" y="2210926"/>
                  <a:pt x="6649828" y="2186770"/>
                  <a:pt x="6633699" y="2178718"/>
                </a:cubicBezTo>
                <a:cubicBezTo>
                  <a:pt x="6633699" y="2170666"/>
                  <a:pt x="6633699" y="2170666"/>
                  <a:pt x="6641763" y="2170666"/>
                </a:cubicBezTo>
                <a:cubicBezTo>
                  <a:pt x="6637732" y="2170666"/>
                  <a:pt x="6635715" y="2168653"/>
                  <a:pt x="6633699" y="2164627"/>
                </a:cubicBezTo>
                <a:close/>
                <a:moveTo>
                  <a:pt x="6548100" y="2162664"/>
                </a:moveTo>
                <a:cubicBezTo>
                  <a:pt x="6536287" y="2161652"/>
                  <a:pt x="6524977" y="2168737"/>
                  <a:pt x="6515175" y="2171773"/>
                </a:cubicBezTo>
                <a:lnTo>
                  <a:pt x="6514342" y="2171773"/>
                </a:lnTo>
                <a:lnTo>
                  <a:pt x="6512737" y="2178718"/>
                </a:lnTo>
                <a:lnTo>
                  <a:pt x="6515058" y="2183754"/>
                </a:lnTo>
                <a:lnTo>
                  <a:pt x="6517043" y="2184333"/>
                </a:lnTo>
                <a:lnTo>
                  <a:pt x="6517775" y="2181738"/>
                </a:lnTo>
                <a:cubicBezTo>
                  <a:pt x="6518784" y="2176705"/>
                  <a:pt x="6520800" y="2170666"/>
                  <a:pt x="6528863" y="2178718"/>
                </a:cubicBezTo>
                <a:cubicBezTo>
                  <a:pt x="6532895" y="2170666"/>
                  <a:pt x="6538943" y="2170666"/>
                  <a:pt x="6544992" y="2172679"/>
                </a:cubicBezTo>
                <a:lnTo>
                  <a:pt x="6550354" y="2174687"/>
                </a:lnTo>
                <a:lnTo>
                  <a:pt x="6556941" y="2173466"/>
                </a:lnTo>
                <a:lnTo>
                  <a:pt x="6550410" y="2165256"/>
                </a:lnTo>
                <a:lnTo>
                  <a:pt x="6548191" y="2162710"/>
                </a:lnTo>
                <a:close/>
                <a:moveTo>
                  <a:pt x="6491049" y="2162067"/>
                </a:moveTo>
                <a:lnTo>
                  <a:pt x="6483258" y="2173740"/>
                </a:lnTo>
                <a:cubicBezTo>
                  <a:pt x="6478826" y="2176341"/>
                  <a:pt x="6473508" y="2177085"/>
                  <a:pt x="6467937" y="2177580"/>
                </a:cubicBezTo>
                <a:lnTo>
                  <a:pt x="6437526" y="2190057"/>
                </a:lnTo>
                <a:lnTo>
                  <a:pt x="6437729" y="2191605"/>
                </a:lnTo>
                <a:lnTo>
                  <a:pt x="6444888" y="2198394"/>
                </a:lnTo>
                <a:cubicBezTo>
                  <a:pt x="6454765" y="2198394"/>
                  <a:pt x="6466922" y="2180553"/>
                  <a:pt x="6460844" y="2198394"/>
                </a:cubicBezTo>
                <a:lnTo>
                  <a:pt x="6472416" y="2192383"/>
                </a:lnTo>
                <a:lnTo>
                  <a:pt x="6472416" y="2178718"/>
                </a:lnTo>
                <a:cubicBezTo>
                  <a:pt x="6478463" y="2190796"/>
                  <a:pt x="6493584" y="2184757"/>
                  <a:pt x="6493962" y="2170792"/>
                </a:cubicBezTo>
                <a:close/>
                <a:moveTo>
                  <a:pt x="7110847" y="2156784"/>
                </a:moveTo>
                <a:cubicBezTo>
                  <a:pt x="7118592" y="2172273"/>
                  <a:pt x="7118592" y="2187763"/>
                  <a:pt x="7118592" y="2195508"/>
                </a:cubicBezTo>
                <a:cubicBezTo>
                  <a:pt x="7110847" y="2195508"/>
                  <a:pt x="7103103" y="2187763"/>
                  <a:pt x="7095357" y="2172273"/>
                </a:cubicBezTo>
                <a:cubicBezTo>
                  <a:pt x="7118592" y="2195508"/>
                  <a:pt x="7095357" y="2164529"/>
                  <a:pt x="7110847" y="2156784"/>
                </a:cubicBezTo>
                <a:close/>
                <a:moveTo>
                  <a:pt x="6990802" y="2156784"/>
                </a:moveTo>
                <a:cubicBezTo>
                  <a:pt x="7002421" y="2168849"/>
                  <a:pt x="7005323" y="2221628"/>
                  <a:pt x="6999515" y="2213334"/>
                </a:cubicBezTo>
                <a:lnTo>
                  <a:pt x="6995835" y="2199635"/>
                </a:lnTo>
                <a:lnTo>
                  <a:pt x="6975312" y="2172273"/>
                </a:lnTo>
                <a:cubicBezTo>
                  <a:pt x="6983058" y="2172273"/>
                  <a:pt x="6990802" y="2172273"/>
                  <a:pt x="6983058" y="2164529"/>
                </a:cubicBezTo>
                <a:cubicBezTo>
                  <a:pt x="6984994" y="2160655"/>
                  <a:pt x="6986446" y="2160172"/>
                  <a:pt x="6987655" y="2161865"/>
                </a:cubicBezTo>
                <a:lnTo>
                  <a:pt x="6990802" y="2174266"/>
                </a:lnTo>
                <a:close/>
                <a:moveTo>
                  <a:pt x="6948207" y="2153878"/>
                </a:moveTo>
                <a:cubicBezTo>
                  <a:pt x="6950144" y="2154848"/>
                  <a:pt x="6952080" y="2156784"/>
                  <a:pt x="6955952" y="2156784"/>
                </a:cubicBezTo>
                <a:cubicBezTo>
                  <a:pt x="6963696" y="2172273"/>
                  <a:pt x="6955952" y="2172273"/>
                  <a:pt x="6963696" y="2187763"/>
                </a:cubicBezTo>
                <a:cubicBezTo>
                  <a:pt x="6955952" y="2180019"/>
                  <a:pt x="6948207" y="2164529"/>
                  <a:pt x="6940463" y="2156784"/>
                </a:cubicBezTo>
                <a:cubicBezTo>
                  <a:pt x="6944336" y="2152910"/>
                  <a:pt x="6946272" y="2152910"/>
                  <a:pt x="6948207" y="2153878"/>
                </a:cubicBezTo>
                <a:close/>
                <a:moveTo>
                  <a:pt x="6403196" y="2151930"/>
                </a:moveTo>
                <a:lnTo>
                  <a:pt x="6417693" y="2156784"/>
                </a:lnTo>
                <a:cubicBezTo>
                  <a:pt x="6413430" y="2160655"/>
                  <a:pt x="6411301" y="2160655"/>
                  <a:pt x="6409172" y="2158721"/>
                </a:cubicBezTo>
                <a:close/>
                <a:moveTo>
                  <a:pt x="7722683" y="2149040"/>
                </a:moveTo>
                <a:cubicBezTo>
                  <a:pt x="7731721" y="2149040"/>
                  <a:pt x="7731721" y="2164529"/>
                  <a:pt x="7740756" y="2156784"/>
                </a:cubicBezTo>
                <a:cubicBezTo>
                  <a:pt x="7749791" y="2172273"/>
                  <a:pt x="7731721" y="2172273"/>
                  <a:pt x="7722683" y="2172273"/>
                </a:cubicBezTo>
                <a:cubicBezTo>
                  <a:pt x="7731721" y="2156784"/>
                  <a:pt x="7731721" y="2164529"/>
                  <a:pt x="7722683" y="2149040"/>
                </a:cubicBezTo>
                <a:close/>
                <a:moveTo>
                  <a:pt x="7707194" y="2149040"/>
                </a:moveTo>
                <a:cubicBezTo>
                  <a:pt x="7722683" y="2149040"/>
                  <a:pt x="7714938" y="2172273"/>
                  <a:pt x="7707194" y="2180019"/>
                </a:cubicBezTo>
                <a:cubicBezTo>
                  <a:pt x="7699449" y="2164529"/>
                  <a:pt x="7699449" y="2172273"/>
                  <a:pt x="7699449" y="2172273"/>
                </a:cubicBezTo>
                <a:cubicBezTo>
                  <a:pt x="7683959" y="2172273"/>
                  <a:pt x="7707194" y="2172273"/>
                  <a:pt x="7691703" y="2156784"/>
                </a:cubicBezTo>
                <a:cubicBezTo>
                  <a:pt x="7691703" y="2141294"/>
                  <a:pt x="7722683" y="2187763"/>
                  <a:pt x="7707194" y="2149040"/>
                </a:cubicBezTo>
                <a:close/>
                <a:moveTo>
                  <a:pt x="7660724" y="2149040"/>
                </a:moveTo>
                <a:cubicBezTo>
                  <a:pt x="7668470" y="2149040"/>
                  <a:pt x="7676215" y="2180019"/>
                  <a:pt x="7691703" y="2180019"/>
                </a:cubicBezTo>
                <a:cubicBezTo>
                  <a:pt x="7676215" y="2180019"/>
                  <a:pt x="7683959" y="2187763"/>
                  <a:pt x="7668470" y="2180019"/>
                </a:cubicBezTo>
                <a:cubicBezTo>
                  <a:pt x="7668470" y="2172273"/>
                  <a:pt x="7668470" y="2164529"/>
                  <a:pt x="7660724" y="2149040"/>
                </a:cubicBezTo>
                <a:close/>
                <a:moveTo>
                  <a:pt x="6400653" y="2149040"/>
                </a:moveTo>
                <a:lnTo>
                  <a:pt x="6403196" y="2151930"/>
                </a:lnTo>
                <a:lnTo>
                  <a:pt x="6400788" y="2151122"/>
                </a:lnTo>
                <a:close/>
                <a:moveTo>
                  <a:pt x="6625635" y="2146510"/>
                </a:moveTo>
                <a:lnTo>
                  <a:pt x="6625162" y="2148012"/>
                </a:lnTo>
                <a:lnTo>
                  <a:pt x="6626282" y="2147962"/>
                </a:lnTo>
                <a:close/>
                <a:moveTo>
                  <a:pt x="7476043" y="2141889"/>
                </a:moveTo>
                <a:lnTo>
                  <a:pt x="7490340" y="2149040"/>
                </a:lnTo>
                <a:cubicBezTo>
                  <a:pt x="7490340" y="2156784"/>
                  <a:pt x="7482596" y="2164529"/>
                  <a:pt x="7490340" y="2164529"/>
                </a:cubicBezTo>
                <a:cubicBezTo>
                  <a:pt x="7498085" y="2172273"/>
                  <a:pt x="7482596" y="2172273"/>
                  <a:pt x="7490340" y="2187763"/>
                </a:cubicBezTo>
                <a:cubicBezTo>
                  <a:pt x="7490340" y="2187763"/>
                  <a:pt x="7482596" y="2187763"/>
                  <a:pt x="7482596" y="2187763"/>
                </a:cubicBezTo>
                <a:lnTo>
                  <a:pt x="7479250" y="2164338"/>
                </a:lnTo>
                <a:lnTo>
                  <a:pt x="7479540" y="2164205"/>
                </a:lnTo>
                <a:lnTo>
                  <a:pt x="7479148" y="2163626"/>
                </a:lnTo>
                <a:close/>
                <a:moveTo>
                  <a:pt x="7232646" y="2141300"/>
                </a:moveTo>
                <a:lnTo>
                  <a:pt x="7249062" y="2179666"/>
                </a:lnTo>
                <a:cubicBezTo>
                  <a:pt x="7249062" y="2179666"/>
                  <a:pt x="7240722" y="2179666"/>
                  <a:pt x="7240722" y="2187763"/>
                </a:cubicBezTo>
                <a:cubicBezTo>
                  <a:pt x="7232383" y="2187763"/>
                  <a:pt x="7234465" y="2181689"/>
                  <a:pt x="7236552" y="2172581"/>
                </a:cubicBezTo>
                <a:close/>
                <a:moveTo>
                  <a:pt x="7192168" y="2141294"/>
                </a:moveTo>
                <a:cubicBezTo>
                  <a:pt x="7192168" y="2149040"/>
                  <a:pt x="7199914" y="2172273"/>
                  <a:pt x="7176679" y="2172273"/>
                </a:cubicBezTo>
                <a:cubicBezTo>
                  <a:pt x="7184423" y="2164529"/>
                  <a:pt x="7176679" y="2141294"/>
                  <a:pt x="7192168" y="2141294"/>
                </a:cubicBezTo>
                <a:close/>
                <a:moveTo>
                  <a:pt x="7475781" y="2140055"/>
                </a:moveTo>
                <a:lnTo>
                  <a:pt x="7476043" y="2141889"/>
                </a:lnTo>
                <a:lnTo>
                  <a:pt x="7474851" y="2141294"/>
                </a:lnTo>
                <a:close/>
                <a:moveTo>
                  <a:pt x="7232380" y="2139182"/>
                </a:moveTo>
                <a:lnTo>
                  <a:pt x="7232646" y="2141300"/>
                </a:lnTo>
                <a:lnTo>
                  <a:pt x="7232043" y="2139892"/>
                </a:lnTo>
                <a:close/>
                <a:moveTo>
                  <a:pt x="7326732" y="2136562"/>
                </a:moveTo>
                <a:cubicBezTo>
                  <a:pt x="7327217" y="2136309"/>
                  <a:pt x="7327701" y="2139358"/>
                  <a:pt x="7327701" y="2147490"/>
                </a:cubicBezTo>
                <a:lnTo>
                  <a:pt x="7326308" y="2140468"/>
                </a:lnTo>
                <a:close/>
                <a:moveTo>
                  <a:pt x="7474851" y="2133550"/>
                </a:moveTo>
                <a:cubicBezTo>
                  <a:pt x="7478724" y="2133550"/>
                  <a:pt x="7478724" y="2135486"/>
                  <a:pt x="7477756" y="2137423"/>
                </a:cubicBezTo>
                <a:lnTo>
                  <a:pt x="7475781" y="2140055"/>
                </a:lnTo>
                <a:close/>
                <a:moveTo>
                  <a:pt x="6448672" y="2133550"/>
                </a:moveTo>
                <a:cubicBezTo>
                  <a:pt x="6456416" y="2141294"/>
                  <a:pt x="6464160" y="2141294"/>
                  <a:pt x="6471906" y="2156784"/>
                </a:cubicBezTo>
                <a:cubicBezTo>
                  <a:pt x="6456416" y="2172273"/>
                  <a:pt x="6456416" y="2149040"/>
                  <a:pt x="6448672" y="2133550"/>
                </a:cubicBezTo>
                <a:close/>
                <a:moveTo>
                  <a:pt x="6893326" y="2131561"/>
                </a:moveTo>
                <a:lnTo>
                  <a:pt x="6898802" y="2149651"/>
                </a:lnTo>
                <a:cubicBezTo>
                  <a:pt x="6900436" y="2156370"/>
                  <a:pt x="6901441" y="2161948"/>
                  <a:pt x="6901441" y="2163978"/>
                </a:cubicBezTo>
                <a:cubicBezTo>
                  <a:pt x="6893399" y="2163978"/>
                  <a:pt x="6893399" y="2147749"/>
                  <a:pt x="6885356" y="2147749"/>
                </a:cubicBezTo>
                <a:cubicBezTo>
                  <a:pt x="6877314" y="2180204"/>
                  <a:pt x="6909483" y="2172091"/>
                  <a:pt x="6909483" y="2212659"/>
                </a:cubicBezTo>
                <a:cubicBezTo>
                  <a:pt x="6901441" y="2212659"/>
                  <a:pt x="6901441" y="2196430"/>
                  <a:pt x="6893399" y="2188317"/>
                </a:cubicBezTo>
                <a:cubicBezTo>
                  <a:pt x="6901441" y="2220772"/>
                  <a:pt x="6897419" y="2218743"/>
                  <a:pt x="6891388" y="2205559"/>
                </a:cubicBezTo>
                <a:lnTo>
                  <a:pt x="6885450" y="2189448"/>
                </a:lnTo>
                <a:lnTo>
                  <a:pt x="6885356" y="2188317"/>
                </a:lnTo>
                <a:lnTo>
                  <a:pt x="6885049" y="2188362"/>
                </a:lnTo>
                <a:lnTo>
                  <a:pt x="6882089" y="2180330"/>
                </a:lnTo>
                <a:cubicBezTo>
                  <a:pt x="6879324" y="2171076"/>
                  <a:pt x="6877314" y="2161947"/>
                  <a:pt x="6877314" y="2155862"/>
                </a:cubicBezTo>
                <a:cubicBezTo>
                  <a:pt x="6853184" y="2163978"/>
                  <a:pt x="6869269" y="2196430"/>
                  <a:pt x="6853184" y="2163978"/>
                </a:cubicBezTo>
                <a:cubicBezTo>
                  <a:pt x="6847152" y="2176147"/>
                  <a:pt x="6859216" y="2188317"/>
                  <a:pt x="6872412" y="2190218"/>
                </a:cubicBezTo>
                <a:lnTo>
                  <a:pt x="6885049" y="2188362"/>
                </a:lnTo>
                <a:lnTo>
                  <a:pt x="6885450" y="2189448"/>
                </a:lnTo>
                <a:lnTo>
                  <a:pt x="6886361" y="2200488"/>
                </a:lnTo>
                <a:cubicBezTo>
                  <a:pt x="6887367" y="2204545"/>
                  <a:pt x="6889377" y="2208602"/>
                  <a:pt x="6893399" y="2212659"/>
                </a:cubicBezTo>
                <a:cubicBezTo>
                  <a:pt x="6885356" y="2212659"/>
                  <a:pt x="6885356" y="2204545"/>
                  <a:pt x="6885356" y="2204545"/>
                </a:cubicBezTo>
                <a:cubicBezTo>
                  <a:pt x="6877314" y="2188317"/>
                  <a:pt x="6869269" y="2204545"/>
                  <a:pt x="6861226" y="2196430"/>
                </a:cubicBezTo>
                <a:cubicBezTo>
                  <a:pt x="6865249" y="2204545"/>
                  <a:pt x="6875302" y="2214685"/>
                  <a:pt x="6882338" y="2225843"/>
                </a:cubicBezTo>
                <a:lnTo>
                  <a:pt x="6883302" y="2237171"/>
                </a:lnTo>
                <a:lnTo>
                  <a:pt x="6877314" y="2261340"/>
                </a:lnTo>
                <a:cubicBezTo>
                  <a:pt x="6869269" y="2253226"/>
                  <a:pt x="6861226" y="2236998"/>
                  <a:pt x="6853184" y="2220772"/>
                </a:cubicBezTo>
                <a:cubicBezTo>
                  <a:pt x="6861226" y="2220772"/>
                  <a:pt x="6861226" y="2236998"/>
                  <a:pt x="6869269" y="2228884"/>
                </a:cubicBezTo>
                <a:cubicBezTo>
                  <a:pt x="6869269" y="2204545"/>
                  <a:pt x="6853184" y="2204545"/>
                  <a:pt x="6845142" y="2172091"/>
                </a:cubicBezTo>
                <a:cubicBezTo>
                  <a:pt x="6829057" y="2188317"/>
                  <a:pt x="6853184" y="2212659"/>
                  <a:pt x="6861226" y="2253226"/>
                </a:cubicBezTo>
                <a:cubicBezTo>
                  <a:pt x="6837099" y="2245111"/>
                  <a:pt x="6853184" y="2212659"/>
                  <a:pt x="6837099" y="2188317"/>
                </a:cubicBezTo>
                <a:cubicBezTo>
                  <a:pt x="6837099" y="2180204"/>
                  <a:pt x="6821015" y="2196430"/>
                  <a:pt x="6829057" y="2180204"/>
                </a:cubicBezTo>
                <a:cubicBezTo>
                  <a:pt x="6821015" y="2172091"/>
                  <a:pt x="6812970" y="2196430"/>
                  <a:pt x="6804928" y="2172091"/>
                </a:cubicBezTo>
                <a:cubicBezTo>
                  <a:pt x="6821015" y="2163978"/>
                  <a:pt x="6837099" y="2159921"/>
                  <a:pt x="6852179" y="2154849"/>
                </a:cubicBezTo>
                <a:close/>
                <a:moveTo>
                  <a:pt x="6746377" y="2129771"/>
                </a:moveTo>
                <a:lnTo>
                  <a:pt x="6746764" y="2130289"/>
                </a:lnTo>
                <a:lnTo>
                  <a:pt x="6746597" y="2130406"/>
                </a:lnTo>
                <a:close/>
                <a:moveTo>
                  <a:pt x="7254127" y="2125804"/>
                </a:moveTo>
                <a:cubicBezTo>
                  <a:pt x="7263164" y="2125804"/>
                  <a:pt x="7263164" y="2133550"/>
                  <a:pt x="7272199" y="2133550"/>
                </a:cubicBezTo>
                <a:cubicBezTo>
                  <a:pt x="7263164" y="2141294"/>
                  <a:pt x="7272199" y="2164529"/>
                  <a:pt x="7281234" y="2187763"/>
                </a:cubicBezTo>
                <a:cubicBezTo>
                  <a:pt x="7254127" y="2172273"/>
                  <a:pt x="7272199" y="2156784"/>
                  <a:pt x="7254127" y="2125804"/>
                </a:cubicBezTo>
                <a:close/>
                <a:moveTo>
                  <a:pt x="7061797" y="2122282"/>
                </a:moveTo>
                <a:cubicBezTo>
                  <a:pt x="7061797" y="2114187"/>
                  <a:pt x="7070186" y="2146573"/>
                  <a:pt x="7061797" y="2138477"/>
                </a:cubicBezTo>
                <a:cubicBezTo>
                  <a:pt x="7070186" y="2146573"/>
                  <a:pt x="7078578" y="2154672"/>
                  <a:pt x="7086968" y="2146573"/>
                </a:cubicBezTo>
                <a:cubicBezTo>
                  <a:pt x="7086968" y="2162767"/>
                  <a:pt x="7070186" y="2170863"/>
                  <a:pt x="7095357" y="2187058"/>
                </a:cubicBezTo>
                <a:cubicBezTo>
                  <a:pt x="7095357" y="2203252"/>
                  <a:pt x="7078578" y="2187058"/>
                  <a:pt x="7078578" y="2170863"/>
                </a:cubicBezTo>
                <a:cubicBezTo>
                  <a:pt x="7061797" y="2178962"/>
                  <a:pt x="7095357" y="2203252"/>
                  <a:pt x="7070186" y="2203252"/>
                </a:cubicBezTo>
                <a:cubicBezTo>
                  <a:pt x="7070186" y="2170863"/>
                  <a:pt x="7053407" y="2170863"/>
                  <a:pt x="7045015" y="2138477"/>
                </a:cubicBezTo>
                <a:cubicBezTo>
                  <a:pt x="7045015" y="2114187"/>
                  <a:pt x="7053407" y="2162767"/>
                  <a:pt x="7061797" y="2162767"/>
                </a:cubicBezTo>
                <a:cubicBezTo>
                  <a:pt x="7070186" y="2154672"/>
                  <a:pt x="7053407" y="2154672"/>
                  <a:pt x="7053407" y="2138477"/>
                </a:cubicBezTo>
                <a:cubicBezTo>
                  <a:pt x="7061797" y="2138477"/>
                  <a:pt x="7061797" y="2130381"/>
                  <a:pt x="7061797" y="2122282"/>
                </a:cubicBezTo>
                <a:close/>
                <a:moveTo>
                  <a:pt x="7730428" y="2114187"/>
                </a:moveTo>
                <a:cubicBezTo>
                  <a:pt x="7738658" y="2114187"/>
                  <a:pt x="7746886" y="2114187"/>
                  <a:pt x="7746886" y="2130538"/>
                </a:cubicBezTo>
                <a:cubicBezTo>
                  <a:pt x="7746886" y="2122361"/>
                  <a:pt x="7738658" y="2122361"/>
                  <a:pt x="7738658" y="2130538"/>
                </a:cubicBezTo>
                <a:cubicBezTo>
                  <a:pt x="7746886" y="2138712"/>
                  <a:pt x="7755115" y="2122361"/>
                  <a:pt x="7755115" y="2155062"/>
                </a:cubicBezTo>
                <a:lnTo>
                  <a:pt x="7755115" y="2130538"/>
                </a:lnTo>
                <a:cubicBezTo>
                  <a:pt x="7763343" y="2138712"/>
                  <a:pt x="7763343" y="2130538"/>
                  <a:pt x="7763343" y="2122361"/>
                </a:cubicBezTo>
                <a:cubicBezTo>
                  <a:pt x="7779801" y="2130538"/>
                  <a:pt x="7755115" y="2138712"/>
                  <a:pt x="7763343" y="2146887"/>
                </a:cubicBezTo>
                <a:cubicBezTo>
                  <a:pt x="7771574" y="2163238"/>
                  <a:pt x="7771574" y="2138712"/>
                  <a:pt x="7779801" y="2138712"/>
                </a:cubicBezTo>
                <a:cubicBezTo>
                  <a:pt x="7788032" y="2146887"/>
                  <a:pt x="7788032" y="2146887"/>
                  <a:pt x="7796260" y="2155062"/>
                </a:cubicBezTo>
                <a:cubicBezTo>
                  <a:pt x="7755115" y="2155062"/>
                  <a:pt x="7755115" y="2187763"/>
                  <a:pt x="7730428" y="2114187"/>
                </a:cubicBezTo>
                <a:close/>
                <a:moveTo>
                  <a:pt x="7118592" y="2114187"/>
                </a:moveTo>
                <a:cubicBezTo>
                  <a:pt x="7118592" y="2114187"/>
                  <a:pt x="7126336" y="2122704"/>
                  <a:pt x="7126336" y="2114187"/>
                </a:cubicBezTo>
                <a:cubicBezTo>
                  <a:pt x="7134082" y="2122704"/>
                  <a:pt x="7134082" y="2122704"/>
                  <a:pt x="7141826" y="2114187"/>
                </a:cubicBezTo>
                <a:cubicBezTo>
                  <a:pt x="7149571" y="2156784"/>
                  <a:pt x="7126336" y="2114187"/>
                  <a:pt x="7134082" y="2139746"/>
                </a:cubicBezTo>
                <a:cubicBezTo>
                  <a:pt x="7118592" y="2139746"/>
                  <a:pt x="7126336" y="2131225"/>
                  <a:pt x="7118592" y="2114187"/>
                </a:cubicBezTo>
                <a:close/>
                <a:moveTo>
                  <a:pt x="7087613" y="2108205"/>
                </a:moveTo>
                <a:cubicBezTo>
                  <a:pt x="7087613" y="2116126"/>
                  <a:pt x="7087613" y="2124047"/>
                  <a:pt x="7095357" y="2131967"/>
                </a:cubicBezTo>
                <a:cubicBezTo>
                  <a:pt x="7095357" y="2131967"/>
                  <a:pt x="7095357" y="2131967"/>
                  <a:pt x="7103103" y="2131967"/>
                </a:cubicBezTo>
                <a:cubicBezTo>
                  <a:pt x="7095357" y="2131967"/>
                  <a:pt x="7103103" y="2147810"/>
                  <a:pt x="7095357" y="2155730"/>
                </a:cubicBezTo>
                <a:cubicBezTo>
                  <a:pt x="7087613" y="2155730"/>
                  <a:pt x="7095357" y="2131967"/>
                  <a:pt x="7079868" y="2116126"/>
                </a:cubicBezTo>
                <a:cubicBezTo>
                  <a:pt x="7079868" y="2124047"/>
                  <a:pt x="7079868" y="2124047"/>
                  <a:pt x="7072123" y="2116126"/>
                </a:cubicBezTo>
                <a:cubicBezTo>
                  <a:pt x="7079868" y="2108205"/>
                  <a:pt x="7079868" y="2108205"/>
                  <a:pt x="7087613" y="2108205"/>
                </a:cubicBezTo>
                <a:close/>
                <a:moveTo>
                  <a:pt x="7691703" y="2107215"/>
                </a:moveTo>
                <a:cubicBezTo>
                  <a:pt x="7707194" y="2098697"/>
                  <a:pt x="7707194" y="2132774"/>
                  <a:pt x="7707194" y="2141294"/>
                </a:cubicBezTo>
                <a:cubicBezTo>
                  <a:pt x="7699449" y="2141294"/>
                  <a:pt x="7699449" y="2124256"/>
                  <a:pt x="7691703" y="2107215"/>
                </a:cubicBezTo>
                <a:close/>
                <a:moveTo>
                  <a:pt x="6932717" y="2106830"/>
                </a:moveTo>
                <a:cubicBezTo>
                  <a:pt x="6941238" y="2098697"/>
                  <a:pt x="6941238" y="2131225"/>
                  <a:pt x="6958277" y="2114960"/>
                </a:cubicBezTo>
                <a:cubicBezTo>
                  <a:pt x="6958277" y="2139358"/>
                  <a:pt x="6958277" y="2147490"/>
                  <a:pt x="6975315" y="2163753"/>
                </a:cubicBezTo>
                <a:cubicBezTo>
                  <a:pt x="6975315" y="2180019"/>
                  <a:pt x="6958277" y="2131225"/>
                  <a:pt x="6949756" y="2147490"/>
                </a:cubicBezTo>
                <a:cubicBezTo>
                  <a:pt x="6932717" y="2131225"/>
                  <a:pt x="6941238" y="2123092"/>
                  <a:pt x="6932717" y="2106830"/>
                </a:cubicBezTo>
                <a:close/>
                <a:moveTo>
                  <a:pt x="7498085" y="2106441"/>
                </a:moveTo>
                <a:cubicBezTo>
                  <a:pt x="7513574" y="2114833"/>
                  <a:pt x="7513574" y="2148393"/>
                  <a:pt x="7521319" y="2156784"/>
                </a:cubicBezTo>
                <a:cubicBezTo>
                  <a:pt x="7505830" y="2156784"/>
                  <a:pt x="7505830" y="2123222"/>
                  <a:pt x="7498085" y="2106441"/>
                </a:cubicBezTo>
                <a:close/>
                <a:moveTo>
                  <a:pt x="7040849" y="2104064"/>
                </a:moveTo>
                <a:lnTo>
                  <a:pt x="7038378" y="2109455"/>
                </a:lnTo>
                <a:cubicBezTo>
                  <a:pt x="7030080" y="2105366"/>
                  <a:pt x="7030080" y="2105366"/>
                  <a:pt x="7034229" y="2105366"/>
                </a:cubicBezTo>
                <a:close/>
                <a:moveTo>
                  <a:pt x="7261756" y="2103075"/>
                </a:moveTo>
                <a:lnTo>
                  <a:pt x="7262162" y="2103515"/>
                </a:lnTo>
                <a:lnTo>
                  <a:pt x="7261977" y="2103492"/>
                </a:lnTo>
                <a:close/>
                <a:moveTo>
                  <a:pt x="7042008" y="2101534"/>
                </a:moveTo>
                <a:lnTo>
                  <a:pt x="7042208" y="2103795"/>
                </a:lnTo>
                <a:lnTo>
                  <a:pt x="7040849" y="2104064"/>
                </a:lnTo>
                <a:close/>
                <a:moveTo>
                  <a:pt x="7063223" y="2100475"/>
                </a:moveTo>
                <a:lnTo>
                  <a:pt x="7063274" y="2101280"/>
                </a:lnTo>
                <a:lnTo>
                  <a:pt x="7063087" y="2100756"/>
                </a:lnTo>
                <a:close/>
                <a:moveTo>
                  <a:pt x="7312210" y="2098697"/>
                </a:moveTo>
                <a:cubicBezTo>
                  <a:pt x="7316085" y="2110896"/>
                  <a:pt x="7319956" y="2116994"/>
                  <a:pt x="7322861" y="2123092"/>
                </a:cubicBezTo>
                <a:lnTo>
                  <a:pt x="7326308" y="2140468"/>
                </a:lnTo>
                <a:lnTo>
                  <a:pt x="7325764" y="2145456"/>
                </a:lnTo>
                <a:cubicBezTo>
                  <a:pt x="7325766" y="2155623"/>
                  <a:pt x="7327701" y="2171886"/>
                  <a:pt x="7335445" y="2180019"/>
                </a:cubicBezTo>
                <a:cubicBezTo>
                  <a:pt x="7312210" y="2180019"/>
                  <a:pt x="7319956" y="2131225"/>
                  <a:pt x="7296722" y="2139358"/>
                </a:cubicBezTo>
                <a:cubicBezTo>
                  <a:pt x="7304466" y="2123092"/>
                  <a:pt x="7304466" y="2106830"/>
                  <a:pt x="7312210" y="2098697"/>
                </a:cubicBezTo>
                <a:close/>
                <a:moveTo>
                  <a:pt x="7238263" y="2098319"/>
                </a:moveTo>
                <a:lnTo>
                  <a:pt x="7244445" y="2110979"/>
                </a:lnTo>
                <a:cubicBezTo>
                  <a:pt x="7244442" y="2122295"/>
                  <a:pt x="7242508" y="2132582"/>
                  <a:pt x="7246379" y="2132582"/>
                </a:cubicBezTo>
                <a:cubicBezTo>
                  <a:pt x="7238634" y="2140809"/>
                  <a:pt x="7236698" y="2136696"/>
                  <a:pt x="7236700" y="2127436"/>
                </a:cubicBezTo>
                <a:close/>
                <a:moveTo>
                  <a:pt x="6544992" y="2098197"/>
                </a:moveTo>
                <a:cubicBezTo>
                  <a:pt x="6536927" y="2106248"/>
                  <a:pt x="6553056" y="2138457"/>
                  <a:pt x="6544992" y="2146510"/>
                </a:cubicBezTo>
                <a:cubicBezTo>
                  <a:pt x="6553056" y="2162614"/>
                  <a:pt x="6553056" y="2138457"/>
                  <a:pt x="6561120" y="2138457"/>
                </a:cubicBezTo>
                <a:lnTo>
                  <a:pt x="6562262" y="2152533"/>
                </a:lnTo>
                <a:lnTo>
                  <a:pt x="6568196" y="2151912"/>
                </a:lnTo>
                <a:lnTo>
                  <a:pt x="6569185" y="2151541"/>
                </a:lnTo>
                <a:lnTo>
                  <a:pt x="6569741" y="2151750"/>
                </a:lnTo>
                <a:lnTo>
                  <a:pt x="6574714" y="2151231"/>
                </a:lnTo>
                <a:lnTo>
                  <a:pt x="6558096" y="2129399"/>
                </a:lnTo>
                <a:cubicBezTo>
                  <a:pt x="6553056" y="2120340"/>
                  <a:pt x="6549024" y="2110275"/>
                  <a:pt x="6544992" y="2098197"/>
                </a:cubicBezTo>
                <a:close/>
                <a:moveTo>
                  <a:pt x="6501884" y="2096724"/>
                </a:moveTo>
                <a:cubicBezTo>
                  <a:pt x="6502822" y="2096740"/>
                  <a:pt x="6503730" y="2097672"/>
                  <a:pt x="6504578" y="2099281"/>
                </a:cubicBezTo>
                <a:cubicBezTo>
                  <a:pt x="6509658" y="2108923"/>
                  <a:pt x="6512564" y="2142867"/>
                  <a:pt x="6506756" y="2149040"/>
                </a:cubicBezTo>
                <a:cubicBezTo>
                  <a:pt x="6491266" y="2132582"/>
                  <a:pt x="6506756" y="2116123"/>
                  <a:pt x="6499011" y="2099665"/>
                </a:cubicBezTo>
                <a:cubicBezTo>
                  <a:pt x="6499978" y="2097608"/>
                  <a:pt x="6500946" y="2096708"/>
                  <a:pt x="6501884" y="2096724"/>
                </a:cubicBezTo>
                <a:close/>
                <a:moveTo>
                  <a:pt x="7280370" y="2091921"/>
                </a:moveTo>
                <a:cubicBezTo>
                  <a:pt x="7288547" y="2124836"/>
                  <a:pt x="7296722" y="2124836"/>
                  <a:pt x="7288547" y="2141294"/>
                </a:cubicBezTo>
                <a:cubicBezTo>
                  <a:pt x="7288547" y="2135122"/>
                  <a:pt x="7284459" y="2128436"/>
                  <a:pt x="7278967" y="2121750"/>
                </a:cubicBezTo>
                <a:lnTo>
                  <a:pt x="7262162" y="2103515"/>
                </a:lnTo>
                <a:lnTo>
                  <a:pt x="7268109" y="2104263"/>
                </a:lnTo>
                <a:cubicBezTo>
                  <a:pt x="7272196" y="2102206"/>
                  <a:pt x="7276283" y="2096035"/>
                  <a:pt x="7280370" y="2091921"/>
                </a:cubicBezTo>
                <a:close/>
                <a:moveTo>
                  <a:pt x="7238634" y="2091436"/>
                </a:moveTo>
                <a:lnTo>
                  <a:pt x="7238263" y="2098319"/>
                </a:lnTo>
                <a:lnTo>
                  <a:pt x="7237175" y="2096087"/>
                </a:lnTo>
                <a:close/>
                <a:moveTo>
                  <a:pt x="6843369" y="2090145"/>
                </a:moveTo>
                <a:cubicBezTo>
                  <a:pt x="6851433" y="2090145"/>
                  <a:pt x="6851433" y="2130406"/>
                  <a:pt x="6867562" y="2122353"/>
                </a:cubicBezTo>
                <a:cubicBezTo>
                  <a:pt x="6859498" y="2138457"/>
                  <a:pt x="6843369" y="2138457"/>
                  <a:pt x="6827240" y="2138457"/>
                </a:cubicBezTo>
                <a:cubicBezTo>
                  <a:pt x="6819176" y="2138457"/>
                  <a:pt x="6827240" y="2154562"/>
                  <a:pt x="6827240" y="2162614"/>
                </a:cubicBezTo>
                <a:cubicBezTo>
                  <a:pt x="6811112" y="2146510"/>
                  <a:pt x="6803048" y="2178718"/>
                  <a:pt x="6794983" y="2138457"/>
                </a:cubicBezTo>
                <a:cubicBezTo>
                  <a:pt x="6803048" y="2122353"/>
                  <a:pt x="6803048" y="2130406"/>
                  <a:pt x="6811112" y="2130406"/>
                </a:cubicBezTo>
                <a:cubicBezTo>
                  <a:pt x="6819176" y="2130406"/>
                  <a:pt x="6811112" y="2106248"/>
                  <a:pt x="6827240" y="2106248"/>
                </a:cubicBezTo>
                <a:cubicBezTo>
                  <a:pt x="6827240" y="2130406"/>
                  <a:pt x="6843369" y="2122353"/>
                  <a:pt x="6835305" y="2122353"/>
                </a:cubicBezTo>
                <a:cubicBezTo>
                  <a:pt x="6827240" y="2114301"/>
                  <a:pt x="6843369" y="2114301"/>
                  <a:pt x="6843369" y="2106248"/>
                </a:cubicBezTo>
                <a:cubicBezTo>
                  <a:pt x="6843369" y="2106248"/>
                  <a:pt x="6835305" y="2098197"/>
                  <a:pt x="6835305" y="2098197"/>
                </a:cubicBezTo>
                <a:cubicBezTo>
                  <a:pt x="6843369" y="2098197"/>
                  <a:pt x="6843369" y="2098197"/>
                  <a:pt x="6843369" y="2090145"/>
                </a:cubicBezTo>
                <a:close/>
                <a:moveTo>
                  <a:pt x="6722404" y="2090145"/>
                </a:moveTo>
                <a:cubicBezTo>
                  <a:pt x="6730468" y="2090145"/>
                  <a:pt x="6734501" y="2096184"/>
                  <a:pt x="6737525" y="2104236"/>
                </a:cubicBezTo>
                <a:lnTo>
                  <a:pt x="6746377" y="2129771"/>
                </a:lnTo>
                <a:lnTo>
                  <a:pt x="6738658" y="2119460"/>
                </a:lnTo>
                <a:cubicBezTo>
                  <a:pt x="6735508" y="2116314"/>
                  <a:pt x="6732484" y="2114301"/>
                  <a:pt x="6730468" y="2114301"/>
                </a:cubicBezTo>
                <a:cubicBezTo>
                  <a:pt x="6730468" y="2106248"/>
                  <a:pt x="6730468" y="2098197"/>
                  <a:pt x="6722404" y="2090145"/>
                </a:cubicBezTo>
                <a:close/>
                <a:moveTo>
                  <a:pt x="7788512" y="2083208"/>
                </a:moveTo>
                <a:cubicBezTo>
                  <a:pt x="7796257" y="2108766"/>
                  <a:pt x="7796257" y="2125804"/>
                  <a:pt x="7773023" y="2125804"/>
                </a:cubicBezTo>
                <a:cubicBezTo>
                  <a:pt x="7780767" y="2117284"/>
                  <a:pt x="7773023" y="2100246"/>
                  <a:pt x="7773023" y="2091725"/>
                </a:cubicBezTo>
                <a:cubicBezTo>
                  <a:pt x="7780767" y="2091725"/>
                  <a:pt x="7780767" y="2083208"/>
                  <a:pt x="7788512" y="2083208"/>
                </a:cubicBezTo>
                <a:close/>
                <a:moveTo>
                  <a:pt x="7230889" y="2083208"/>
                </a:moveTo>
                <a:lnTo>
                  <a:pt x="7237175" y="2096087"/>
                </a:lnTo>
                <a:lnTo>
                  <a:pt x="7230889" y="2116123"/>
                </a:lnTo>
                <a:cubicBezTo>
                  <a:pt x="7223145" y="2124351"/>
                  <a:pt x="7223145" y="2099665"/>
                  <a:pt x="7215400" y="2091436"/>
                </a:cubicBezTo>
                <a:cubicBezTo>
                  <a:pt x="7223145" y="2091436"/>
                  <a:pt x="7223145" y="2091436"/>
                  <a:pt x="7223145" y="2099665"/>
                </a:cubicBezTo>
                <a:cubicBezTo>
                  <a:pt x="7223145" y="2091436"/>
                  <a:pt x="7230889" y="2091436"/>
                  <a:pt x="7230889" y="2083208"/>
                </a:cubicBezTo>
                <a:close/>
                <a:moveTo>
                  <a:pt x="7651322" y="2082437"/>
                </a:moveTo>
                <a:lnTo>
                  <a:pt x="7655046" y="2087825"/>
                </a:lnTo>
                <a:lnTo>
                  <a:pt x="7651322" y="2090437"/>
                </a:lnTo>
                <a:close/>
                <a:moveTo>
                  <a:pt x="7429098" y="2080036"/>
                </a:moveTo>
                <a:lnTo>
                  <a:pt x="7429351" y="2081270"/>
                </a:lnTo>
                <a:lnTo>
                  <a:pt x="7428511" y="2081659"/>
                </a:lnTo>
                <a:close/>
                <a:moveTo>
                  <a:pt x="7053006" y="2078269"/>
                </a:moveTo>
                <a:cubicBezTo>
                  <a:pt x="7053225" y="2077113"/>
                  <a:pt x="7053808" y="2077233"/>
                  <a:pt x="7054975" y="2079437"/>
                </a:cubicBezTo>
                <a:cubicBezTo>
                  <a:pt x="7055753" y="2080906"/>
                  <a:pt x="7056790" y="2083301"/>
                  <a:pt x="7058151" y="2086862"/>
                </a:cubicBezTo>
                <a:lnTo>
                  <a:pt x="7063087" y="2100756"/>
                </a:lnTo>
                <a:lnTo>
                  <a:pt x="7054975" y="2117629"/>
                </a:lnTo>
                <a:cubicBezTo>
                  <a:pt x="7054975" y="2117629"/>
                  <a:pt x="7046676" y="2117629"/>
                  <a:pt x="7046676" y="2117629"/>
                </a:cubicBezTo>
                <a:cubicBezTo>
                  <a:pt x="7042527" y="2121716"/>
                  <a:pt x="7042527" y="2113542"/>
                  <a:pt x="7042527" y="2107411"/>
                </a:cubicBezTo>
                <a:lnTo>
                  <a:pt x="7042208" y="2103795"/>
                </a:lnTo>
                <a:lnTo>
                  <a:pt x="7054975" y="2101280"/>
                </a:lnTo>
                <a:cubicBezTo>
                  <a:pt x="7054975" y="2096681"/>
                  <a:pt x="7052350" y="2081736"/>
                  <a:pt x="7053006" y="2078269"/>
                </a:cubicBezTo>
                <a:close/>
                <a:moveTo>
                  <a:pt x="7433546" y="2075462"/>
                </a:moveTo>
                <a:cubicBezTo>
                  <a:pt x="7450327" y="2083208"/>
                  <a:pt x="7467106" y="2067718"/>
                  <a:pt x="7467106" y="2090952"/>
                </a:cubicBezTo>
                <a:cubicBezTo>
                  <a:pt x="7467106" y="2090952"/>
                  <a:pt x="7458717" y="2090952"/>
                  <a:pt x="7467106" y="2098697"/>
                </a:cubicBezTo>
                <a:cubicBezTo>
                  <a:pt x="7450327" y="2075462"/>
                  <a:pt x="7450327" y="2098697"/>
                  <a:pt x="7450327" y="2114187"/>
                </a:cubicBezTo>
                <a:cubicBezTo>
                  <a:pt x="7441935" y="2114187"/>
                  <a:pt x="7441935" y="2098697"/>
                  <a:pt x="7433546" y="2106441"/>
                </a:cubicBezTo>
                <a:cubicBezTo>
                  <a:pt x="7433546" y="2090952"/>
                  <a:pt x="7425154" y="2098697"/>
                  <a:pt x="7416764" y="2083208"/>
                </a:cubicBezTo>
                <a:cubicBezTo>
                  <a:pt x="7425154" y="2075462"/>
                  <a:pt x="7425154" y="2083208"/>
                  <a:pt x="7425154" y="2083208"/>
                </a:cubicBezTo>
                <a:lnTo>
                  <a:pt x="7428511" y="2081659"/>
                </a:lnTo>
                <a:lnTo>
                  <a:pt x="7425154" y="2090952"/>
                </a:lnTo>
                <a:cubicBezTo>
                  <a:pt x="7433546" y="2090952"/>
                  <a:pt x="7433546" y="2098697"/>
                  <a:pt x="7441935" y="2098697"/>
                </a:cubicBezTo>
                <a:cubicBezTo>
                  <a:pt x="7441935" y="2090952"/>
                  <a:pt x="7441935" y="2083208"/>
                  <a:pt x="7433546" y="2075462"/>
                </a:cubicBezTo>
                <a:close/>
                <a:moveTo>
                  <a:pt x="7409019" y="2075462"/>
                </a:moveTo>
                <a:cubicBezTo>
                  <a:pt x="7409019" y="2083529"/>
                  <a:pt x="7417151" y="2091598"/>
                  <a:pt x="7425284" y="2115801"/>
                </a:cubicBezTo>
                <a:cubicBezTo>
                  <a:pt x="7441546" y="2131935"/>
                  <a:pt x="7441546" y="2115801"/>
                  <a:pt x="7449679" y="2123868"/>
                </a:cubicBezTo>
                <a:cubicBezTo>
                  <a:pt x="7457812" y="2164207"/>
                  <a:pt x="7474078" y="2140004"/>
                  <a:pt x="7474078" y="2164207"/>
                </a:cubicBezTo>
                <a:cubicBezTo>
                  <a:pt x="7474078" y="2164207"/>
                  <a:pt x="7474078" y="2164207"/>
                  <a:pt x="7474078" y="2156137"/>
                </a:cubicBezTo>
                <a:lnTo>
                  <a:pt x="7479148" y="2163626"/>
                </a:lnTo>
                <a:lnTo>
                  <a:pt x="7479250" y="2164338"/>
                </a:lnTo>
                <a:lnTo>
                  <a:pt x="7475093" y="2166223"/>
                </a:lnTo>
                <a:cubicBezTo>
                  <a:pt x="7470011" y="2166223"/>
                  <a:pt x="7461879" y="2164207"/>
                  <a:pt x="7457812" y="2164207"/>
                </a:cubicBezTo>
                <a:cubicBezTo>
                  <a:pt x="7457812" y="2148070"/>
                  <a:pt x="7457812" y="2140004"/>
                  <a:pt x="7441546" y="2123868"/>
                </a:cubicBezTo>
                <a:cubicBezTo>
                  <a:pt x="7441546" y="2140004"/>
                  <a:pt x="7449679" y="2140004"/>
                  <a:pt x="7433417" y="2123868"/>
                </a:cubicBezTo>
                <a:cubicBezTo>
                  <a:pt x="7433417" y="2148070"/>
                  <a:pt x="7433417" y="2131935"/>
                  <a:pt x="7433417" y="2156137"/>
                </a:cubicBezTo>
                <a:cubicBezTo>
                  <a:pt x="7425284" y="2156137"/>
                  <a:pt x="7417151" y="2115801"/>
                  <a:pt x="7417151" y="2140004"/>
                </a:cubicBezTo>
                <a:cubicBezTo>
                  <a:pt x="7417151" y="2140004"/>
                  <a:pt x="7409019" y="2099665"/>
                  <a:pt x="7409019" y="2075462"/>
                </a:cubicBezTo>
                <a:close/>
                <a:moveTo>
                  <a:pt x="7264020" y="2075462"/>
                </a:moveTo>
                <a:cubicBezTo>
                  <a:pt x="7264020" y="2083690"/>
                  <a:pt x="7264020" y="2091921"/>
                  <a:pt x="7255845" y="2091921"/>
                </a:cubicBezTo>
                <a:lnTo>
                  <a:pt x="7261756" y="2103075"/>
                </a:lnTo>
                <a:lnTo>
                  <a:pt x="7260955" y="2102206"/>
                </a:lnTo>
                <a:cubicBezTo>
                  <a:pt x="7249715" y="2089862"/>
                  <a:pt x="7243583" y="2079576"/>
                  <a:pt x="7264020" y="2075462"/>
                </a:cubicBezTo>
                <a:close/>
                <a:moveTo>
                  <a:pt x="7159898" y="2075462"/>
                </a:moveTo>
                <a:cubicBezTo>
                  <a:pt x="7159898" y="2079612"/>
                  <a:pt x="7157640" y="2087910"/>
                  <a:pt x="7157640" y="2096209"/>
                </a:cubicBezTo>
                <a:lnTo>
                  <a:pt x="7168934" y="2116952"/>
                </a:lnTo>
                <a:lnTo>
                  <a:pt x="7173773" y="2113843"/>
                </a:lnTo>
                <a:cubicBezTo>
                  <a:pt x="7176676" y="2116952"/>
                  <a:pt x="7180550" y="2121102"/>
                  <a:pt x="7184421" y="2116952"/>
                </a:cubicBezTo>
                <a:cubicBezTo>
                  <a:pt x="7184421" y="2108654"/>
                  <a:pt x="7176676" y="2100356"/>
                  <a:pt x="7176676" y="2100356"/>
                </a:cubicBezTo>
                <a:cubicBezTo>
                  <a:pt x="7176676" y="2092060"/>
                  <a:pt x="7184421" y="2100356"/>
                  <a:pt x="7168931" y="2075462"/>
                </a:cubicBezTo>
                <a:cubicBezTo>
                  <a:pt x="7176676" y="2075462"/>
                  <a:pt x="7176676" y="2075462"/>
                  <a:pt x="7184421" y="2075462"/>
                </a:cubicBezTo>
                <a:cubicBezTo>
                  <a:pt x="7176676" y="2092060"/>
                  <a:pt x="7184421" y="2092060"/>
                  <a:pt x="7192166" y="2108654"/>
                </a:cubicBezTo>
                <a:cubicBezTo>
                  <a:pt x="7184421" y="2108654"/>
                  <a:pt x="7192166" y="2125251"/>
                  <a:pt x="7176676" y="2133550"/>
                </a:cubicBezTo>
                <a:lnTo>
                  <a:pt x="7168931" y="2116952"/>
                </a:lnTo>
                <a:lnTo>
                  <a:pt x="7155381" y="2121102"/>
                </a:lnTo>
                <a:cubicBezTo>
                  <a:pt x="7148602" y="2116952"/>
                  <a:pt x="7141826" y="2108654"/>
                  <a:pt x="7141826" y="2100356"/>
                </a:cubicBezTo>
                <a:cubicBezTo>
                  <a:pt x="7141826" y="2100356"/>
                  <a:pt x="7150864" y="2100356"/>
                  <a:pt x="7150864" y="2108654"/>
                </a:cubicBezTo>
                <a:cubicBezTo>
                  <a:pt x="7150864" y="2100356"/>
                  <a:pt x="7141826" y="2100356"/>
                  <a:pt x="7141826" y="2092060"/>
                </a:cubicBezTo>
                <a:cubicBezTo>
                  <a:pt x="7150864" y="2083762"/>
                  <a:pt x="7150864" y="2075462"/>
                  <a:pt x="7159898" y="2075462"/>
                </a:cubicBezTo>
                <a:close/>
                <a:moveTo>
                  <a:pt x="7667916" y="2074431"/>
                </a:moveTo>
                <a:lnTo>
                  <a:pt x="7667916" y="2102807"/>
                </a:lnTo>
                <a:lnTo>
                  <a:pt x="7676215" y="2090952"/>
                </a:lnTo>
                <a:cubicBezTo>
                  <a:pt x="7683959" y="2115845"/>
                  <a:pt x="7660724" y="2124143"/>
                  <a:pt x="7676215" y="2132442"/>
                </a:cubicBezTo>
                <a:cubicBezTo>
                  <a:pt x="7668470" y="2149040"/>
                  <a:pt x="7660724" y="2132442"/>
                  <a:pt x="7652980" y="2140741"/>
                </a:cubicBezTo>
                <a:cubicBezTo>
                  <a:pt x="7652980" y="2132442"/>
                  <a:pt x="7660724" y="2124143"/>
                  <a:pt x="7652980" y="2115845"/>
                </a:cubicBezTo>
                <a:lnTo>
                  <a:pt x="7666440" y="2104310"/>
                </a:lnTo>
                <a:lnTo>
                  <a:pt x="7655046" y="2087825"/>
                </a:lnTo>
                <a:lnTo>
                  <a:pt x="7662730" y="2082434"/>
                </a:lnTo>
                <a:cubicBezTo>
                  <a:pt x="7663769" y="2078433"/>
                  <a:pt x="7663769" y="2074431"/>
                  <a:pt x="7667916" y="2074431"/>
                </a:cubicBezTo>
                <a:close/>
                <a:moveTo>
                  <a:pt x="6849603" y="2072804"/>
                </a:moveTo>
                <a:lnTo>
                  <a:pt x="6851433" y="2074043"/>
                </a:lnTo>
                <a:lnTo>
                  <a:pt x="6849708" y="2073797"/>
                </a:lnTo>
                <a:close/>
                <a:moveTo>
                  <a:pt x="6837319" y="2072029"/>
                </a:moveTo>
                <a:lnTo>
                  <a:pt x="6849708" y="2073797"/>
                </a:lnTo>
                <a:lnTo>
                  <a:pt x="6851433" y="2090145"/>
                </a:lnTo>
                <a:cubicBezTo>
                  <a:pt x="6843369" y="2082095"/>
                  <a:pt x="6843369" y="2082095"/>
                  <a:pt x="6835305" y="2082095"/>
                </a:cubicBezTo>
                <a:cubicBezTo>
                  <a:pt x="6831272" y="2074043"/>
                  <a:pt x="6833290" y="2072029"/>
                  <a:pt x="6837319" y="2072029"/>
                </a:cubicBezTo>
                <a:close/>
                <a:moveTo>
                  <a:pt x="7618630" y="2069154"/>
                </a:moveTo>
                <a:lnTo>
                  <a:pt x="7633620" y="2083208"/>
                </a:lnTo>
                <a:cubicBezTo>
                  <a:pt x="7633620" y="2094824"/>
                  <a:pt x="7629749" y="2094824"/>
                  <a:pt x="7625874" y="2089984"/>
                </a:cubicBezTo>
                <a:close/>
                <a:moveTo>
                  <a:pt x="7054975" y="2068579"/>
                </a:moveTo>
                <a:cubicBezTo>
                  <a:pt x="7054975" y="2068579"/>
                  <a:pt x="7071569" y="2093104"/>
                  <a:pt x="7071569" y="2068579"/>
                </a:cubicBezTo>
                <a:cubicBezTo>
                  <a:pt x="7071569" y="2068579"/>
                  <a:pt x="7071569" y="2084930"/>
                  <a:pt x="7079868" y="2084930"/>
                </a:cubicBezTo>
                <a:cubicBezTo>
                  <a:pt x="7075719" y="2089017"/>
                  <a:pt x="7069496" y="2093104"/>
                  <a:pt x="7064310" y="2098213"/>
                </a:cubicBezTo>
                <a:lnTo>
                  <a:pt x="7063223" y="2100475"/>
                </a:lnTo>
                <a:lnTo>
                  <a:pt x="7062235" y="2084929"/>
                </a:lnTo>
                <a:cubicBezTo>
                  <a:pt x="7059124" y="2078797"/>
                  <a:pt x="7054975" y="2072666"/>
                  <a:pt x="7054975" y="2068579"/>
                </a:cubicBezTo>
                <a:close/>
                <a:moveTo>
                  <a:pt x="7618130" y="2067718"/>
                </a:moveTo>
                <a:lnTo>
                  <a:pt x="7618630" y="2069154"/>
                </a:lnTo>
                <a:lnTo>
                  <a:pt x="7618130" y="2068686"/>
                </a:lnTo>
                <a:lnTo>
                  <a:pt x="7616940" y="2068015"/>
                </a:lnTo>
                <a:close/>
                <a:moveTo>
                  <a:pt x="7433546" y="2067718"/>
                </a:moveTo>
                <a:lnTo>
                  <a:pt x="7429098" y="2080036"/>
                </a:lnTo>
                <a:lnTo>
                  <a:pt x="7427515" y="2072317"/>
                </a:lnTo>
                <a:cubicBezTo>
                  <a:pt x="7427777" y="2069654"/>
                  <a:pt x="7429351" y="2067718"/>
                  <a:pt x="7433546" y="2067718"/>
                </a:cubicBezTo>
                <a:close/>
                <a:moveTo>
                  <a:pt x="7092455" y="2067611"/>
                </a:moveTo>
                <a:lnTo>
                  <a:pt x="7106976" y="2088403"/>
                </a:lnTo>
                <a:cubicBezTo>
                  <a:pt x="7110847" y="2098304"/>
                  <a:pt x="7110847" y="2108205"/>
                  <a:pt x="7103103" y="2116126"/>
                </a:cubicBezTo>
                <a:cubicBezTo>
                  <a:pt x="7118592" y="2131967"/>
                  <a:pt x="7149571" y="2187414"/>
                  <a:pt x="7134082" y="2203255"/>
                </a:cubicBezTo>
                <a:cubicBezTo>
                  <a:pt x="7118592" y="2171571"/>
                  <a:pt x="7118592" y="2163651"/>
                  <a:pt x="7103103" y="2131967"/>
                </a:cubicBezTo>
                <a:cubicBezTo>
                  <a:pt x="7103103" y="2116126"/>
                  <a:pt x="7095357" y="2116126"/>
                  <a:pt x="7095357" y="2100285"/>
                </a:cubicBezTo>
                <a:cubicBezTo>
                  <a:pt x="7087613" y="2092363"/>
                  <a:pt x="7087613" y="2108205"/>
                  <a:pt x="7079868" y="2076521"/>
                </a:cubicBezTo>
                <a:cubicBezTo>
                  <a:pt x="7087613" y="2076521"/>
                  <a:pt x="7087613" y="2084442"/>
                  <a:pt x="7095357" y="2076521"/>
                </a:cubicBezTo>
                <a:close/>
                <a:moveTo>
                  <a:pt x="7028442" y="2063782"/>
                </a:moveTo>
                <a:lnTo>
                  <a:pt x="7028557" y="2063848"/>
                </a:lnTo>
                <a:cubicBezTo>
                  <a:pt x="7029526" y="2065785"/>
                  <a:pt x="7029526" y="2067721"/>
                  <a:pt x="7029526" y="2067721"/>
                </a:cubicBezTo>
                <a:close/>
                <a:moveTo>
                  <a:pt x="7602640" y="2059973"/>
                </a:moveTo>
                <a:lnTo>
                  <a:pt x="7616940" y="2068015"/>
                </a:lnTo>
                <a:lnTo>
                  <a:pt x="7610386" y="2069654"/>
                </a:lnTo>
                <a:cubicBezTo>
                  <a:pt x="7608451" y="2067718"/>
                  <a:pt x="7606514" y="2063845"/>
                  <a:pt x="7602640" y="2059973"/>
                </a:cubicBezTo>
                <a:close/>
                <a:moveTo>
                  <a:pt x="6866888" y="2059973"/>
                </a:moveTo>
                <a:cubicBezTo>
                  <a:pt x="6866888" y="2059973"/>
                  <a:pt x="6876570" y="2059973"/>
                  <a:pt x="6886251" y="2059973"/>
                </a:cubicBezTo>
                <a:cubicBezTo>
                  <a:pt x="6876570" y="2063845"/>
                  <a:pt x="6876570" y="2073527"/>
                  <a:pt x="6876570" y="2082239"/>
                </a:cubicBezTo>
                <a:lnTo>
                  <a:pt x="6875731" y="2090202"/>
                </a:lnTo>
                <a:lnTo>
                  <a:pt x="6875626" y="2090145"/>
                </a:lnTo>
                <a:lnTo>
                  <a:pt x="6875716" y="2090354"/>
                </a:lnTo>
                <a:lnTo>
                  <a:pt x="6875360" y="2093736"/>
                </a:lnTo>
                <a:cubicBezTo>
                  <a:pt x="6874150" y="2096761"/>
                  <a:pt x="6871729" y="2098697"/>
                  <a:pt x="6866888" y="2098697"/>
                </a:cubicBezTo>
                <a:cubicBezTo>
                  <a:pt x="6866888" y="2090952"/>
                  <a:pt x="6866888" y="2075462"/>
                  <a:pt x="6866888" y="2059973"/>
                </a:cubicBezTo>
                <a:close/>
                <a:moveTo>
                  <a:pt x="7089593" y="2058836"/>
                </a:moveTo>
                <a:lnTo>
                  <a:pt x="7092455" y="2067611"/>
                </a:lnTo>
                <a:lnTo>
                  <a:pt x="7087613" y="2060680"/>
                </a:lnTo>
                <a:close/>
                <a:moveTo>
                  <a:pt x="6514501" y="2056556"/>
                </a:moveTo>
                <a:lnTo>
                  <a:pt x="6509201" y="2058462"/>
                </a:lnTo>
                <a:lnTo>
                  <a:pt x="6514501" y="2059975"/>
                </a:lnTo>
                <a:close/>
                <a:moveTo>
                  <a:pt x="6806140" y="2054770"/>
                </a:moveTo>
                <a:cubicBezTo>
                  <a:pt x="6806867" y="2054891"/>
                  <a:pt x="6807835" y="2056585"/>
                  <a:pt x="6808803" y="2059005"/>
                </a:cubicBezTo>
                <a:cubicBezTo>
                  <a:pt x="6810738" y="2063845"/>
                  <a:pt x="6812675" y="2071589"/>
                  <a:pt x="6812675" y="2075462"/>
                </a:cubicBezTo>
                <a:cubicBezTo>
                  <a:pt x="6820420" y="2075462"/>
                  <a:pt x="6812675" y="2067718"/>
                  <a:pt x="6812675" y="2059973"/>
                </a:cubicBezTo>
                <a:cubicBezTo>
                  <a:pt x="6828165" y="2059973"/>
                  <a:pt x="6828165" y="2083208"/>
                  <a:pt x="6812675" y="2083208"/>
                </a:cubicBezTo>
                <a:cubicBezTo>
                  <a:pt x="6812675" y="2075462"/>
                  <a:pt x="6804930" y="2067718"/>
                  <a:pt x="6804930" y="2059973"/>
                </a:cubicBezTo>
                <a:cubicBezTo>
                  <a:pt x="6804930" y="2056101"/>
                  <a:pt x="6805414" y="2054648"/>
                  <a:pt x="6806140" y="2054770"/>
                </a:cubicBezTo>
                <a:close/>
                <a:moveTo>
                  <a:pt x="7014036" y="2052231"/>
                </a:moveTo>
                <a:lnTo>
                  <a:pt x="7014061" y="2052853"/>
                </a:lnTo>
                <a:lnTo>
                  <a:pt x="7013441" y="2053421"/>
                </a:lnTo>
                <a:close/>
                <a:moveTo>
                  <a:pt x="7722683" y="2052228"/>
                </a:moveTo>
                <a:cubicBezTo>
                  <a:pt x="7731396" y="2075462"/>
                  <a:pt x="7757536" y="2090952"/>
                  <a:pt x="7757536" y="2106441"/>
                </a:cubicBezTo>
                <a:cubicBezTo>
                  <a:pt x="7740109" y="2090952"/>
                  <a:pt x="7722683" y="2083208"/>
                  <a:pt x="7722683" y="2052228"/>
                </a:cubicBezTo>
                <a:close/>
                <a:moveTo>
                  <a:pt x="6413217" y="2051390"/>
                </a:moveTo>
                <a:lnTo>
                  <a:pt x="6412941" y="2051899"/>
                </a:lnTo>
                <a:lnTo>
                  <a:pt x="6411215" y="2057843"/>
                </a:lnTo>
                <a:lnTo>
                  <a:pt x="6413217" y="2059726"/>
                </a:lnTo>
                <a:close/>
                <a:moveTo>
                  <a:pt x="7465345" y="2050940"/>
                </a:moveTo>
                <a:cubicBezTo>
                  <a:pt x="7473443" y="2066860"/>
                  <a:pt x="7489638" y="2050940"/>
                  <a:pt x="7489638" y="2074819"/>
                </a:cubicBezTo>
                <a:lnTo>
                  <a:pt x="7489638" y="2090740"/>
                </a:lnTo>
                <a:cubicBezTo>
                  <a:pt x="7481540" y="2082778"/>
                  <a:pt x="7473443" y="2082778"/>
                  <a:pt x="7465345" y="2066860"/>
                </a:cubicBezTo>
                <a:cubicBezTo>
                  <a:pt x="7489638" y="2074819"/>
                  <a:pt x="7473443" y="2058899"/>
                  <a:pt x="7465345" y="2050940"/>
                </a:cubicBezTo>
                <a:close/>
                <a:moveTo>
                  <a:pt x="7017910" y="2049326"/>
                </a:moveTo>
                <a:cubicBezTo>
                  <a:pt x="7020814" y="2049810"/>
                  <a:pt x="7023718" y="2051504"/>
                  <a:pt x="7025896" y="2054529"/>
                </a:cubicBezTo>
                <a:lnTo>
                  <a:pt x="7028442" y="2063782"/>
                </a:lnTo>
                <a:lnTo>
                  <a:pt x="7021781" y="2059975"/>
                </a:lnTo>
                <a:cubicBezTo>
                  <a:pt x="7014036" y="2059975"/>
                  <a:pt x="7029526" y="2083210"/>
                  <a:pt x="7021781" y="2090955"/>
                </a:cubicBezTo>
                <a:cubicBezTo>
                  <a:pt x="7014036" y="2087081"/>
                  <a:pt x="7014036" y="2083210"/>
                  <a:pt x="7015005" y="2077402"/>
                </a:cubicBezTo>
                <a:lnTo>
                  <a:pt x="7014061" y="2052853"/>
                </a:lnTo>
                <a:close/>
                <a:moveTo>
                  <a:pt x="7311859" y="2047535"/>
                </a:moveTo>
                <a:lnTo>
                  <a:pt x="7312764" y="2051455"/>
                </a:lnTo>
                <a:lnTo>
                  <a:pt x="7312057" y="2052185"/>
                </a:lnTo>
                <a:close/>
                <a:moveTo>
                  <a:pt x="7181556" y="2046323"/>
                </a:moveTo>
                <a:lnTo>
                  <a:pt x="7184599" y="2051314"/>
                </a:lnTo>
                <a:lnTo>
                  <a:pt x="7182338" y="2050116"/>
                </a:lnTo>
                <a:close/>
                <a:moveTo>
                  <a:pt x="6757181" y="2044979"/>
                </a:moveTo>
                <a:cubicBezTo>
                  <a:pt x="6757181" y="2044098"/>
                  <a:pt x="6758693" y="2048377"/>
                  <a:pt x="6760711" y="2054919"/>
                </a:cubicBezTo>
                <a:lnTo>
                  <a:pt x="6763187" y="2063811"/>
                </a:lnTo>
                <a:lnTo>
                  <a:pt x="6762725" y="2065991"/>
                </a:lnTo>
                <a:cubicBezTo>
                  <a:pt x="6758693" y="2051899"/>
                  <a:pt x="6757181" y="2045859"/>
                  <a:pt x="6757181" y="2044979"/>
                </a:cubicBezTo>
                <a:close/>
                <a:moveTo>
                  <a:pt x="6998547" y="2044486"/>
                </a:moveTo>
                <a:cubicBezTo>
                  <a:pt x="7006292" y="2044486"/>
                  <a:pt x="7006292" y="2052231"/>
                  <a:pt x="7006292" y="2059975"/>
                </a:cubicBezTo>
                <a:lnTo>
                  <a:pt x="7013441" y="2053421"/>
                </a:lnTo>
                <a:lnTo>
                  <a:pt x="7006292" y="2067721"/>
                </a:lnTo>
                <a:cubicBezTo>
                  <a:pt x="7006292" y="2059975"/>
                  <a:pt x="7006292" y="2059975"/>
                  <a:pt x="6998547" y="2044486"/>
                </a:cubicBezTo>
                <a:close/>
                <a:moveTo>
                  <a:pt x="7416766" y="2044484"/>
                </a:moveTo>
                <a:cubicBezTo>
                  <a:pt x="7432256" y="2044484"/>
                  <a:pt x="7424511" y="2075462"/>
                  <a:pt x="7416766" y="2075462"/>
                </a:cubicBezTo>
                <a:cubicBezTo>
                  <a:pt x="7416766" y="2059973"/>
                  <a:pt x="7416766" y="2052228"/>
                  <a:pt x="7416766" y="2044484"/>
                </a:cubicBezTo>
                <a:close/>
                <a:moveTo>
                  <a:pt x="6477286" y="2043508"/>
                </a:moveTo>
                <a:lnTo>
                  <a:pt x="6464678" y="2047432"/>
                </a:lnTo>
                <a:lnTo>
                  <a:pt x="6465359" y="2049886"/>
                </a:lnTo>
                <a:cubicBezTo>
                  <a:pt x="6470399" y="2065990"/>
                  <a:pt x="6476447" y="2082094"/>
                  <a:pt x="6480480" y="2090145"/>
                </a:cubicBezTo>
                <a:cubicBezTo>
                  <a:pt x="6472416" y="2114301"/>
                  <a:pt x="6464351" y="2065991"/>
                  <a:pt x="6464351" y="2057939"/>
                </a:cubicBezTo>
                <a:cubicBezTo>
                  <a:pt x="6440159" y="2057939"/>
                  <a:pt x="6488544" y="2106248"/>
                  <a:pt x="6464351" y="2106248"/>
                </a:cubicBezTo>
                <a:cubicBezTo>
                  <a:pt x="6456287" y="2086120"/>
                  <a:pt x="6456287" y="2072029"/>
                  <a:pt x="6456287" y="2057939"/>
                </a:cubicBezTo>
                <a:lnTo>
                  <a:pt x="6455929" y="2050157"/>
                </a:lnTo>
                <a:lnTo>
                  <a:pt x="6439419" y="2055297"/>
                </a:lnTo>
                <a:lnTo>
                  <a:pt x="6439906" y="2056052"/>
                </a:lnTo>
                <a:cubicBezTo>
                  <a:pt x="6443183" y="2060456"/>
                  <a:pt x="6446207" y="2063978"/>
                  <a:pt x="6448223" y="2065991"/>
                </a:cubicBezTo>
                <a:cubicBezTo>
                  <a:pt x="6432094" y="2065991"/>
                  <a:pt x="6440159" y="2074043"/>
                  <a:pt x="6440159" y="2082095"/>
                </a:cubicBezTo>
                <a:cubicBezTo>
                  <a:pt x="6432094" y="2082095"/>
                  <a:pt x="6424030" y="2090145"/>
                  <a:pt x="6415966" y="2090145"/>
                </a:cubicBezTo>
                <a:cubicBezTo>
                  <a:pt x="6415966" y="2082094"/>
                  <a:pt x="6417981" y="2074043"/>
                  <a:pt x="6419997" y="2065991"/>
                </a:cubicBezTo>
                <a:lnTo>
                  <a:pt x="6420816" y="2061088"/>
                </a:lnTo>
                <a:lnTo>
                  <a:pt x="6409257" y="2064687"/>
                </a:lnTo>
                <a:lnTo>
                  <a:pt x="6407901" y="2074043"/>
                </a:lnTo>
                <a:lnTo>
                  <a:pt x="6401613" y="2067066"/>
                </a:lnTo>
                <a:lnTo>
                  <a:pt x="6382901" y="2072892"/>
                </a:lnTo>
                <a:lnTo>
                  <a:pt x="6391773" y="2098197"/>
                </a:lnTo>
                <a:cubicBezTo>
                  <a:pt x="6375644" y="2114301"/>
                  <a:pt x="6375644" y="2098197"/>
                  <a:pt x="6367580" y="2098197"/>
                </a:cubicBezTo>
                <a:cubicBezTo>
                  <a:pt x="6351451" y="2098197"/>
                  <a:pt x="6383708" y="2114301"/>
                  <a:pt x="6367580" y="2114301"/>
                </a:cubicBezTo>
                <a:cubicBezTo>
                  <a:pt x="6375644" y="2106248"/>
                  <a:pt x="6399837" y="2138457"/>
                  <a:pt x="6375644" y="2138457"/>
                </a:cubicBezTo>
                <a:cubicBezTo>
                  <a:pt x="6367580" y="2122353"/>
                  <a:pt x="6367580" y="2114301"/>
                  <a:pt x="6359515" y="2106248"/>
                </a:cubicBezTo>
                <a:cubicBezTo>
                  <a:pt x="6359515" y="2130406"/>
                  <a:pt x="6345908" y="2104741"/>
                  <a:pt x="6342506" y="2083604"/>
                </a:cubicBezTo>
                <a:lnTo>
                  <a:pt x="6342712" y="2079499"/>
                </a:lnTo>
                <a:lnTo>
                  <a:pt x="6328720" y="2081549"/>
                </a:lnTo>
                <a:lnTo>
                  <a:pt x="6329781" y="2087001"/>
                </a:lnTo>
                <a:cubicBezTo>
                  <a:pt x="6334317" y="2095680"/>
                  <a:pt x="6343389" y="2094171"/>
                  <a:pt x="6343389" y="2106248"/>
                </a:cubicBezTo>
                <a:cubicBezTo>
                  <a:pt x="6327260" y="2122353"/>
                  <a:pt x="6359515" y="2114301"/>
                  <a:pt x="6359515" y="2138457"/>
                </a:cubicBezTo>
                <a:cubicBezTo>
                  <a:pt x="6343389" y="2162614"/>
                  <a:pt x="6335324" y="2114301"/>
                  <a:pt x="6319196" y="2122353"/>
                </a:cubicBezTo>
                <a:cubicBezTo>
                  <a:pt x="6303067" y="2098197"/>
                  <a:pt x="6327260" y="2106248"/>
                  <a:pt x="6319196" y="2090145"/>
                </a:cubicBezTo>
                <a:cubicBezTo>
                  <a:pt x="6311131" y="2090145"/>
                  <a:pt x="6303067" y="2114301"/>
                  <a:pt x="6286939" y="2098197"/>
                </a:cubicBezTo>
                <a:cubicBezTo>
                  <a:pt x="6286939" y="2094171"/>
                  <a:pt x="6288955" y="2092158"/>
                  <a:pt x="6289963" y="2090146"/>
                </a:cubicBezTo>
                <a:lnTo>
                  <a:pt x="6289379" y="2088590"/>
                </a:lnTo>
                <a:lnTo>
                  <a:pt x="6279741" y="2090401"/>
                </a:lnTo>
                <a:lnTo>
                  <a:pt x="6284923" y="2097191"/>
                </a:lnTo>
                <a:cubicBezTo>
                  <a:pt x="6288954" y="2102223"/>
                  <a:pt x="6290971" y="2106248"/>
                  <a:pt x="6278874" y="2106248"/>
                </a:cubicBezTo>
                <a:cubicBezTo>
                  <a:pt x="6295003" y="2106248"/>
                  <a:pt x="6311131" y="2114301"/>
                  <a:pt x="6319196" y="2122353"/>
                </a:cubicBezTo>
                <a:cubicBezTo>
                  <a:pt x="6335324" y="2146510"/>
                  <a:pt x="6319196" y="2146510"/>
                  <a:pt x="6327260" y="2162614"/>
                </a:cubicBezTo>
                <a:cubicBezTo>
                  <a:pt x="6335324" y="2178718"/>
                  <a:pt x="6319196" y="2154562"/>
                  <a:pt x="6311131" y="2162614"/>
                </a:cubicBezTo>
                <a:cubicBezTo>
                  <a:pt x="6303067" y="2146510"/>
                  <a:pt x="6319196" y="2146510"/>
                  <a:pt x="6311131" y="2130406"/>
                </a:cubicBezTo>
                <a:cubicBezTo>
                  <a:pt x="6303067" y="2114301"/>
                  <a:pt x="6303067" y="2130406"/>
                  <a:pt x="6295003" y="2130406"/>
                </a:cubicBezTo>
                <a:cubicBezTo>
                  <a:pt x="6295003" y="2130406"/>
                  <a:pt x="6295003" y="2122353"/>
                  <a:pt x="6295003" y="2114301"/>
                </a:cubicBezTo>
                <a:cubicBezTo>
                  <a:pt x="6278874" y="2106248"/>
                  <a:pt x="6295003" y="2162614"/>
                  <a:pt x="6295003" y="2138457"/>
                </a:cubicBezTo>
                <a:cubicBezTo>
                  <a:pt x="6311131" y="2130406"/>
                  <a:pt x="6303067" y="2162614"/>
                  <a:pt x="6295003" y="2146510"/>
                </a:cubicBezTo>
                <a:cubicBezTo>
                  <a:pt x="6295003" y="2146510"/>
                  <a:pt x="6295003" y="2154562"/>
                  <a:pt x="6295003" y="2154562"/>
                </a:cubicBezTo>
                <a:cubicBezTo>
                  <a:pt x="6278874" y="2154562"/>
                  <a:pt x="6295003" y="2138457"/>
                  <a:pt x="6286939" y="2122353"/>
                </a:cubicBezTo>
                <a:cubicBezTo>
                  <a:pt x="6270810" y="2122353"/>
                  <a:pt x="6270810" y="2138457"/>
                  <a:pt x="6278874" y="2154562"/>
                </a:cubicBezTo>
                <a:cubicBezTo>
                  <a:pt x="6270810" y="2162614"/>
                  <a:pt x="6270810" y="2162614"/>
                  <a:pt x="6262746" y="2162614"/>
                </a:cubicBezTo>
                <a:cubicBezTo>
                  <a:pt x="6262746" y="2154562"/>
                  <a:pt x="6262746" y="2154562"/>
                  <a:pt x="6254681" y="2146510"/>
                </a:cubicBezTo>
                <a:cubicBezTo>
                  <a:pt x="6254681" y="2154562"/>
                  <a:pt x="6254681" y="2154562"/>
                  <a:pt x="6254681" y="2162614"/>
                </a:cubicBezTo>
                <a:cubicBezTo>
                  <a:pt x="6238553" y="2154562"/>
                  <a:pt x="6238553" y="2162614"/>
                  <a:pt x="6230488" y="2162614"/>
                </a:cubicBezTo>
                <a:cubicBezTo>
                  <a:pt x="6222424" y="2162614"/>
                  <a:pt x="6230488" y="2178718"/>
                  <a:pt x="6230488" y="2178718"/>
                </a:cubicBezTo>
                <a:cubicBezTo>
                  <a:pt x="6230488" y="2194822"/>
                  <a:pt x="6214360" y="2170666"/>
                  <a:pt x="6214360" y="2154562"/>
                </a:cubicBezTo>
                <a:cubicBezTo>
                  <a:pt x="6214360" y="2164627"/>
                  <a:pt x="6216880" y="2175195"/>
                  <a:pt x="6220534" y="2185890"/>
                </a:cubicBezTo>
                <a:lnTo>
                  <a:pt x="6225365" y="2197829"/>
                </a:lnTo>
                <a:lnTo>
                  <a:pt x="6240869" y="2195050"/>
                </a:lnTo>
                <a:lnTo>
                  <a:pt x="6246770" y="2190794"/>
                </a:lnTo>
                <a:lnTo>
                  <a:pt x="6239858" y="2180948"/>
                </a:lnTo>
                <a:lnTo>
                  <a:pt x="6254405" y="2185287"/>
                </a:lnTo>
                <a:lnTo>
                  <a:pt x="6258218" y="2182537"/>
                </a:lnTo>
                <a:cubicBezTo>
                  <a:pt x="6272403" y="2182537"/>
                  <a:pt x="6289625" y="2181545"/>
                  <a:pt x="6308622" y="2179934"/>
                </a:cubicBezTo>
                <a:lnTo>
                  <a:pt x="6309411" y="2179853"/>
                </a:lnTo>
                <a:lnTo>
                  <a:pt x="6304199" y="2172893"/>
                </a:lnTo>
                <a:cubicBezTo>
                  <a:pt x="6304199" y="2172893"/>
                  <a:pt x="6312241" y="2172893"/>
                  <a:pt x="6320284" y="2172893"/>
                </a:cubicBezTo>
                <a:lnTo>
                  <a:pt x="6320861" y="2178668"/>
                </a:lnTo>
                <a:lnTo>
                  <a:pt x="6369663" y="2173615"/>
                </a:lnTo>
                <a:lnTo>
                  <a:pt x="6377104" y="2172709"/>
                </a:lnTo>
                <a:lnTo>
                  <a:pt x="6378289" y="2168401"/>
                </a:lnTo>
                <a:cubicBezTo>
                  <a:pt x="6377225" y="2164529"/>
                  <a:pt x="6375095" y="2160656"/>
                  <a:pt x="6375095" y="2156784"/>
                </a:cubicBezTo>
                <a:cubicBezTo>
                  <a:pt x="6375095" y="2152911"/>
                  <a:pt x="6377225" y="2154848"/>
                  <a:pt x="6379354" y="2158720"/>
                </a:cubicBezTo>
                <a:lnTo>
                  <a:pt x="6383505" y="2171929"/>
                </a:lnTo>
                <a:lnTo>
                  <a:pt x="6383739" y="2171901"/>
                </a:lnTo>
                <a:lnTo>
                  <a:pt x="6387740" y="2160051"/>
                </a:lnTo>
                <a:cubicBezTo>
                  <a:pt x="6390270" y="2156058"/>
                  <a:pt x="6393731" y="2152427"/>
                  <a:pt x="6397458" y="2150008"/>
                </a:cubicBezTo>
                <a:lnTo>
                  <a:pt x="6400788" y="2151122"/>
                </a:lnTo>
                <a:lnTo>
                  <a:pt x="6401718" y="2165497"/>
                </a:lnTo>
                <a:lnTo>
                  <a:pt x="6403073" y="2169546"/>
                </a:lnTo>
                <a:lnTo>
                  <a:pt x="6411750" y="2168489"/>
                </a:lnTo>
                <a:lnTo>
                  <a:pt x="6409945" y="2164916"/>
                </a:lnTo>
                <a:cubicBezTo>
                  <a:pt x="6417690" y="2164916"/>
                  <a:pt x="6425434" y="2164916"/>
                  <a:pt x="6417690" y="2149040"/>
                </a:cubicBezTo>
                <a:cubicBezTo>
                  <a:pt x="6425434" y="2156977"/>
                  <a:pt x="6425434" y="2164916"/>
                  <a:pt x="6433179" y="2156977"/>
                </a:cubicBezTo>
                <a:lnTo>
                  <a:pt x="6434330" y="2165740"/>
                </a:lnTo>
                <a:lnTo>
                  <a:pt x="6490068" y="2159128"/>
                </a:lnTo>
                <a:lnTo>
                  <a:pt x="6488544" y="2154562"/>
                </a:lnTo>
                <a:cubicBezTo>
                  <a:pt x="6504673" y="2162614"/>
                  <a:pt x="6504673" y="2154562"/>
                  <a:pt x="6512737" y="2146510"/>
                </a:cubicBezTo>
                <a:lnTo>
                  <a:pt x="6515659" y="2164995"/>
                </a:lnTo>
                <a:lnTo>
                  <a:pt x="6535533" y="2155327"/>
                </a:lnTo>
                <a:lnTo>
                  <a:pt x="6541543" y="2154698"/>
                </a:lnTo>
                <a:lnTo>
                  <a:pt x="6535037" y="2141351"/>
                </a:lnTo>
                <a:cubicBezTo>
                  <a:pt x="6532895" y="2134935"/>
                  <a:pt x="6530879" y="2126380"/>
                  <a:pt x="6528863" y="2114301"/>
                </a:cubicBezTo>
                <a:cubicBezTo>
                  <a:pt x="6520799" y="2122353"/>
                  <a:pt x="6528863" y="2138457"/>
                  <a:pt x="6528863" y="2146510"/>
                </a:cubicBezTo>
                <a:cubicBezTo>
                  <a:pt x="6504673" y="2146510"/>
                  <a:pt x="6528863" y="2114301"/>
                  <a:pt x="6512737" y="2090145"/>
                </a:cubicBezTo>
                <a:cubicBezTo>
                  <a:pt x="6512737" y="2074043"/>
                  <a:pt x="6520799" y="2122353"/>
                  <a:pt x="6536927" y="2114301"/>
                </a:cubicBezTo>
                <a:cubicBezTo>
                  <a:pt x="6544992" y="2106248"/>
                  <a:pt x="6536927" y="2090145"/>
                  <a:pt x="6544992" y="2090145"/>
                </a:cubicBezTo>
                <a:cubicBezTo>
                  <a:pt x="6536927" y="2082094"/>
                  <a:pt x="6534912" y="2068003"/>
                  <a:pt x="6532895" y="2056932"/>
                </a:cubicBezTo>
                <a:lnTo>
                  <a:pt x="6531081" y="2050592"/>
                </a:lnTo>
                <a:lnTo>
                  <a:pt x="6521737" y="2053953"/>
                </a:lnTo>
                <a:lnTo>
                  <a:pt x="6522245" y="2056103"/>
                </a:lnTo>
                <a:cubicBezTo>
                  <a:pt x="6524181" y="2065785"/>
                  <a:pt x="6526118" y="2075465"/>
                  <a:pt x="6529990" y="2075465"/>
                </a:cubicBezTo>
                <a:cubicBezTo>
                  <a:pt x="6537735" y="2090955"/>
                  <a:pt x="6506756" y="2044486"/>
                  <a:pt x="6522245" y="2083210"/>
                </a:cubicBezTo>
                <a:cubicBezTo>
                  <a:pt x="6514501" y="2075465"/>
                  <a:pt x="6506756" y="2075465"/>
                  <a:pt x="6506756" y="2067721"/>
                </a:cubicBezTo>
                <a:lnTo>
                  <a:pt x="6507625" y="2059028"/>
                </a:lnTo>
                <a:lnTo>
                  <a:pt x="6502145" y="2060999"/>
                </a:lnTo>
                <a:cubicBezTo>
                  <a:pt x="6498106" y="2052940"/>
                  <a:pt x="6494067" y="2048910"/>
                  <a:pt x="6490028" y="2046895"/>
                </a:cubicBezTo>
                <a:lnTo>
                  <a:pt x="6481651" y="2045502"/>
                </a:lnTo>
                <a:lnTo>
                  <a:pt x="6480480" y="2049887"/>
                </a:lnTo>
                <a:lnTo>
                  <a:pt x="6477978" y="2044891"/>
                </a:lnTo>
                <a:lnTo>
                  <a:pt x="6477911" y="2044880"/>
                </a:lnTo>
                <a:lnTo>
                  <a:pt x="6477789" y="2044513"/>
                </a:lnTo>
                <a:close/>
                <a:moveTo>
                  <a:pt x="6455610" y="2043230"/>
                </a:moveTo>
                <a:lnTo>
                  <a:pt x="6454204" y="2044431"/>
                </a:lnTo>
                <a:lnTo>
                  <a:pt x="6455661" y="2044353"/>
                </a:lnTo>
                <a:close/>
                <a:moveTo>
                  <a:pt x="6609506" y="2041835"/>
                </a:moveTo>
                <a:cubicBezTo>
                  <a:pt x="6593378" y="2041835"/>
                  <a:pt x="6601442" y="2057939"/>
                  <a:pt x="6601442" y="2065991"/>
                </a:cubicBezTo>
                <a:cubicBezTo>
                  <a:pt x="6589346" y="2053912"/>
                  <a:pt x="6586322" y="2055423"/>
                  <a:pt x="6575359" y="2050139"/>
                </a:cubicBezTo>
                <a:lnTo>
                  <a:pt x="6567517" y="2045565"/>
                </a:lnTo>
                <a:lnTo>
                  <a:pt x="6562729" y="2045887"/>
                </a:lnTo>
                <a:lnTo>
                  <a:pt x="6545465" y="2047983"/>
                </a:lnTo>
                <a:lnTo>
                  <a:pt x="6544992" y="2049887"/>
                </a:lnTo>
                <a:lnTo>
                  <a:pt x="6544820" y="2048061"/>
                </a:lnTo>
                <a:lnTo>
                  <a:pt x="6541290" y="2048489"/>
                </a:lnTo>
                <a:lnTo>
                  <a:pt x="6553056" y="2106248"/>
                </a:lnTo>
                <a:cubicBezTo>
                  <a:pt x="6561120" y="2106248"/>
                  <a:pt x="6553056" y="2098197"/>
                  <a:pt x="6561120" y="2090145"/>
                </a:cubicBezTo>
                <a:cubicBezTo>
                  <a:pt x="6569185" y="2098197"/>
                  <a:pt x="6569185" y="2106248"/>
                  <a:pt x="6577249" y="2114301"/>
                </a:cubicBezTo>
                <a:cubicBezTo>
                  <a:pt x="6569185" y="2130406"/>
                  <a:pt x="6569185" y="2114301"/>
                  <a:pt x="6561120" y="2114301"/>
                </a:cubicBezTo>
                <a:cubicBezTo>
                  <a:pt x="6569185" y="2126380"/>
                  <a:pt x="6573217" y="2136444"/>
                  <a:pt x="6578257" y="2146510"/>
                </a:cubicBezTo>
                <a:lnTo>
                  <a:pt x="6581170" y="2150556"/>
                </a:lnTo>
                <a:lnTo>
                  <a:pt x="6591054" y="2149523"/>
                </a:lnTo>
                <a:lnTo>
                  <a:pt x="6585313" y="2122353"/>
                </a:lnTo>
                <a:cubicBezTo>
                  <a:pt x="6585313" y="2170666"/>
                  <a:pt x="6577249" y="2106248"/>
                  <a:pt x="6577249" y="2090145"/>
                </a:cubicBezTo>
                <a:cubicBezTo>
                  <a:pt x="6585313" y="2090145"/>
                  <a:pt x="6585313" y="2114301"/>
                  <a:pt x="6593378" y="2122353"/>
                </a:cubicBezTo>
                <a:cubicBezTo>
                  <a:pt x="6593378" y="2118328"/>
                  <a:pt x="6589346" y="2108263"/>
                  <a:pt x="6588338" y="2101217"/>
                </a:cubicBezTo>
                <a:lnTo>
                  <a:pt x="6595990" y="2099453"/>
                </a:lnTo>
                <a:lnTo>
                  <a:pt x="6595819" y="2098700"/>
                </a:lnTo>
                <a:lnTo>
                  <a:pt x="6596673" y="2099297"/>
                </a:lnTo>
                <a:lnTo>
                  <a:pt x="6601442" y="2098197"/>
                </a:lnTo>
                <a:cubicBezTo>
                  <a:pt x="6593378" y="2082095"/>
                  <a:pt x="6585313" y="2082095"/>
                  <a:pt x="6585313" y="2065991"/>
                </a:cubicBezTo>
                <a:cubicBezTo>
                  <a:pt x="6593378" y="2070015"/>
                  <a:pt x="6595392" y="2076056"/>
                  <a:pt x="6597410" y="2082095"/>
                </a:cubicBezTo>
                <a:lnTo>
                  <a:pt x="6601774" y="2087906"/>
                </a:lnTo>
                <a:lnTo>
                  <a:pt x="6601442" y="2090145"/>
                </a:lnTo>
                <a:lnTo>
                  <a:pt x="6603619" y="2090362"/>
                </a:lnTo>
                <a:lnTo>
                  <a:pt x="6609506" y="2098197"/>
                </a:lnTo>
                <a:cubicBezTo>
                  <a:pt x="6613539" y="2094171"/>
                  <a:pt x="6613539" y="2092158"/>
                  <a:pt x="6611523" y="2091151"/>
                </a:cubicBezTo>
                <a:lnTo>
                  <a:pt x="6603619" y="2090362"/>
                </a:lnTo>
                <a:lnTo>
                  <a:pt x="6601774" y="2087906"/>
                </a:lnTo>
                <a:lnTo>
                  <a:pt x="6605474" y="2062971"/>
                </a:lnTo>
                <a:cubicBezTo>
                  <a:pt x="6607488" y="2055924"/>
                  <a:pt x="6609506" y="2049887"/>
                  <a:pt x="6609506" y="2041835"/>
                </a:cubicBezTo>
                <a:close/>
                <a:moveTo>
                  <a:pt x="6424030" y="2041835"/>
                </a:moveTo>
                <a:lnTo>
                  <a:pt x="6420242" y="2042157"/>
                </a:lnTo>
                <a:lnTo>
                  <a:pt x="6423416" y="2045465"/>
                </a:lnTo>
                <a:lnTo>
                  <a:pt x="6423424" y="2045465"/>
                </a:lnTo>
                <a:close/>
                <a:moveTo>
                  <a:pt x="7545661" y="2036739"/>
                </a:moveTo>
                <a:cubicBezTo>
                  <a:pt x="7545661" y="2059973"/>
                  <a:pt x="7587151" y="2098697"/>
                  <a:pt x="7562258" y="2114187"/>
                </a:cubicBezTo>
                <a:cubicBezTo>
                  <a:pt x="7553959" y="2098697"/>
                  <a:pt x="7562258" y="2075462"/>
                  <a:pt x="7545661" y="2083208"/>
                </a:cubicBezTo>
                <a:cubicBezTo>
                  <a:pt x="7553959" y="2075462"/>
                  <a:pt x="7529064" y="2036739"/>
                  <a:pt x="7545661" y="2036739"/>
                </a:cubicBezTo>
                <a:close/>
                <a:moveTo>
                  <a:pt x="4685291" y="2034696"/>
                </a:moveTo>
                <a:lnTo>
                  <a:pt x="4664625" y="2039609"/>
                </a:lnTo>
                <a:lnTo>
                  <a:pt x="4666865" y="2044835"/>
                </a:lnTo>
                <a:lnTo>
                  <a:pt x="4674102" y="2041835"/>
                </a:lnTo>
                <a:lnTo>
                  <a:pt x="4676880" y="2050852"/>
                </a:lnTo>
                <a:lnTo>
                  <a:pt x="4677227" y="2050801"/>
                </a:lnTo>
                <a:lnTo>
                  <a:pt x="4677227" y="2051974"/>
                </a:lnTo>
                <a:lnTo>
                  <a:pt x="4678133" y="2054919"/>
                </a:lnTo>
                <a:cubicBezTo>
                  <a:pt x="4678133" y="2059952"/>
                  <a:pt x="4678133" y="2065991"/>
                  <a:pt x="4682166" y="2074043"/>
                </a:cubicBezTo>
                <a:cubicBezTo>
                  <a:pt x="4682166" y="2074043"/>
                  <a:pt x="4690230" y="2074043"/>
                  <a:pt x="4690230" y="2074043"/>
                </a:cubicBezTo>
                <a:cubicBezTo>
                  <a:pt x="4698295" y="2065991"/>
                  <a:pt x="4682166" y="2049887"/>
                  <a:pt x="4682166" y="2041835"/>
                </a:cubicBezTo>
                <a:lnTo>
                  <a:pt x="4685842" y="2043503"/>
                </a:lnTo>
                <a:close/>
                <a:moveTo>
                  <a:pt x="4654719" y="2034142"/>
                </a:moveTo>
                <a:lnTo>
                  <a:pt x="4651144" y="2038345"/>
                </a:lnTo>
                <a:cubicBezTo>
                  <a:pt x="4650263" y="2041993"/>
                  <a:pt x="4651522" y="2045265"/>
                  <a:pt x="4654042" y="2047781"/>
                </a:cubicBezTo>
                <a:lnTo>
                  <a:pt x="4656724" y="2049039"/>
                </a:lnTo>
                <a:lnTo>
                  <a:pt x="4660134" y="2047625"/>
                </a:lnTo>
                <a:lnTo>
                  <a:pt x="4655571" y="2036872"/>
                </a:lnTo>
                <a:close/>
                <a:moveTo>
                  <a:pt x="7257402" y="2033924"/>
                </a:moveTo>
                <a:cubicBezTo>
                  <a:pt x="7265743" y="2033924"/>
                  <a:pt x="7257402" y="2050116"/>
                  <a:pt x="7265743" y="2050116"/>
                </a:cubicBezTo>
                <a:cubicBezTo>
                  <a:pt x="7265743" y="2058215"/>
                  <a:pt x="7215700" y="2033924"/>
                  <a:pt x="7224040" y="2058215"/>
                </a:cubicBezTo>
                <a:cubicBezTo>
                  <a:pt x="7215700" y="2058215"/>
                  <a:pt x="7215700" y="2050116"/>
                  <a:pt x="7207361" y="2050116"/>
                </a:cubicBezTo>
                <a:cubicBezTo>
                  <a:pt x="7215700" y="2025828"/>
                  <a:pt x="7249062" y="2050116"/>
                  <a:pt x="7257402" y="2033924"/>
                </a:cubicBezTo>
                <a:close/>
                <a:moveTo>
                  <a:pt x="6770790" y="2033782"/>
                </a:moveTo>
                <a:cubicBezTo>
                  <a:pt x="6770790" y="2041835"/>
                  <a:pt x="6774822" y="2043847"/>
                  <a:pt x="6778855" y="2046867"/>
                </a:cubicBezTo>
                <a:lnTo>
                  <a:pt x="6786919" y="2065991"/>
                </a:lnTo>
                <a:lnTo>
                  <a:pt x="6778855" y="2057939"/>
                </a:lnTo>
                <a:cubicBezTo>
                  <a:pt x="6770790" y="2065991"/>
                  <a:pt x="6778855" y="2074043"/>
                  <a:pt x="6786919" y="2090145"/>
                </a:cubicBezTo>
                <a:cubicBezTo>
                  <a:pt x="6794983" y="2098197"/>
                  <a:pt x="6803048" y="2106248"/>
                  <a:pt x="6811112" y="2106248"/>
                </a:cubicBezTo>
                <a:cubicBezTo>
                  <a:pt x="6819176" y="2130406"/>
                  <a:pt x="6786919" y="2106248"/>
                  <a:pt x="6778855" y="2090145"/>
                </a:cubicBezTo>
                <a:cubicBezTo>
                  <a:pt x="6778855" y="2098197"/>
                  <a:pt x="6770790" y="2106248"/>
                  <a:pt x="6762725" y="2098197"/>
                </a:cubicBezTo>
                <a:cubicBezTo>
                  <a:pt x="6754661" y="2090145"/>
                  <a:pt x="6762725" y="2090145"/>
                  <a:pt x="6770790" y="2098197"/>
                </a:cubicBezTo>
                <a:cubicBezTo>
                  <a:pt x="6770790" y="2094172"/>
                  <a:pt x="6769277" y="2086622"/>
                  <a:pt x="6767262" y="2078446"/>
                </a:cubicBezTo>
                <a:lnTo>
                  <a:pt x="6763187" y="2063811"/>
                </a:lnTo>
                <a:lnTo>
                  <a:pt x="6766758" y="2046867"/>
                </a:lnTo>
                <a:cubicBezTo>
                  <a:pt x="6764743" y="2039822"/>
                  <a:pt x="6762725" y="2033782"/>
                  <a:pt x="6770790" y="2033782"/>
                </a:cubicBezTo>
                <a:close/>
                <a:moveTo>
                  <a:pt x="6327260" y="2033782"/>
                </a:moveTo>
                <a:cubicBezTo>
                  <a:pt x="6323228" y="2037809"/>
                  <a:pt x="6323228" y="2045861"/>
                  <a:pt x="6324236" y="2053912"/>
                </a:cubicBezTo>
                <a:lnTo>
                  <a:pt x="6326649" y="2069978"/>
                </a:lnTo>
                <a:lnTo>
                  <a:pt x="6333554" y="2067579"/>
                </a:lnTo>
                <a:lnTo>
                  <a:pt x="6332300" y="2064984"/>
                </a:lnTo>
                <a:cubicBezTo>
                  <a:pt x="6329276" y="2053912"/>
                  <a:pt x="6327260" y="2037809"/>
                  <a:pt x="6327260" y="2033782"/>
                </a:cubicBezTo>
                <a:close/>
                <a:moveTo>
                  <a:pt x="4710752" y="2029127"/>
                </a:moveTo>
                <a:lnTo>
                  <a:pt x="4708101" y="2031225"/>
                </a:lnTo>
                <a:lnTo>
                  <a:pt x="4710752" y="2030533"/>
                </a:lnTo>
                <a:close/>
                <a:moveTo>
                  <a:pt x="7079868" y="2028996"/>
                </a:moveTo>
                <a:cubicBezTo>
                  <a:pt x="7087613" y="2032958"/>
                  <a:pt x="7095357" y="2042860"/>
                  <a:pt x="7098263" y="2050779"/>
                </a:cubicBezTo>
                <a:lnTo>
                  <a:pt x="7089593" y="2058836"/>
                </a:lnTo>
                <a:lnTo>
                  <a:pt x="7087613" y="2052758"/>
                </a:lnTo>
                <a:cubicBezTo>
                  <a:pt x="7087613" y="2044837"/>
                  <a:pt x="7087613" y="2060680"/>
                  <a:pt x="7079868" y="2052758"/>
                </a:cubicBezTo>
                <a:lnTo>
                  <a:pt x="7079868" y="2052228"/>
                </a:lnTo>
                <a:lnTo>
                  <a:pt x="7062445" y="2059973"/>
                </a:lnTo>
                <a:cubicBezTo>
                  <a:pt x="7055909" y="2059973"/>
                  <a:pt x="7049374" y="2056099"/>
                  <a:pt x="7045018" y="2044484"/>
                </a:cubicBezTo>
                <a:cubicBezTo>
                  <a:pt x="7053731" y="2040610"/>
                  <a:pt x="7060266" y="2038676"/>
                  <a:pt x="7065713" y="2039644"/>
                </a:cubicBezTo>
                <a:lnTo>
                  <a:pt x="7079868" y="2052226"/>
                </a:lnTo>
                <a:lnTo>
                  <a:pt x="7079868" y="2036917"/>
                </a:lnTo>
                <a:cubicBezTo>
                  <a:pt x="7079868" y="2036917"/>
                  <a:pt x="7079868" y="2036917"/>
                  <a:pt x="7087613" y="2044837"/>
                </a:cubicBezTo>
                <a:cubicBezTo>
                  <a:pt x="7087613" y="2044837"/>
                  <a:pt x="7087613" y="2036917"/>
                  <a:pt x="7079868" y="2028996"/>
                </a:cubicBezTo>
                <a:close/>
                <a:moveTo>
                  <a:pt x="4661098" y="2026644"/>
                </a:moveTo>
                <a:lnTo>
                  <a:pt x="4657490" y="2030885"/>
                </a:lnTo>
                <a:lnTo>
                  <a:pt x="4659929" y="2033730"/>
                </a:lnTo>
                <a:close/>
                <a:moveTo>
                  <a:pt x="7182338" y="2025828"/>
                </a:moveTo>
                <a:cubicBezTo>
                  <a:pt x="7190678" y="2033924"/>
                  <a:pt x="7207361" y="2025828"/>
                  <a:pt x="7207361" y="2050116"/>
                </a:cubicBezTo>
                <a:cubicBezTo>
                  <a:pt x="7207361" y="2050116"/>
                  <a:pt x="7199018" y="2050116"/>
                  <a:pt x="7199018" y="2058215"/>
                </a:cubicBezTo>
                <a:cubicBezTo>
                  <a:pt x="7207361" y="2074406"/>
                  <a:pt x="7207361" y="2042020"/>
                  <a:pt x="7215700" y="2066310"/>
                </a:cubicBezTo>
                <a:cubicBezTo>
                  <a:pt x="7207361" y="2074406"/>
                  <a:pt x="7207361" y="2066310"/>
                  <a:pt x="7199018" y="2066310"/>
                </a:cubicBezTo>
                <a:cubicBezTo>
                  <a:pt x="7207361" y="2078455"/>
                  <a:pt x="7213614" y="2094650"/>
                  <a:pt x="7220913" y="2113879"/>
                </a:cubicBezTo>
                <a:lnTo>
                  <a:pt x="7232043" y="2139892"/>
                </a:lnTo>
                <a:lnTo>
                  <a:pt x="7225994" y="2152593"/>
                </a:lnTo>
                <a:cubicBezTo>
                  <a:pt x="7219350" y="2156386"/>
                  <a:pt x="7211529" y="2135132"/>
                  <a:pt x="7199018" y="2122988"/>
                </a:cubicBezTo>
                <a:cubicBezTo>
                  <a:pt x="7215700" y="2114891"/>
                  <a:pt x="7215700" y="2131086"/>
                  <a:pt x="7224040" y="2131086"/>
                </a:cubicBezTo>
                <a:cubicBezTo>
                  <a:pt x="7205273" y="2112869"/>
                  <a:pt x="7195891" y="2076431"/>
                  <a:pt x="7185334" y="2052521"/>
                </a:cubicBezTo>
                <a:lnTo>
                  <a:pt x="7184599" y="2051314"/>
                </a:lnTo>
                <a:lnTo>
                  <a:pt x="7193806" y="2056190"/>
                </a:lnTo>
                <a:cubicBezTo>
                  <a:pt x="7196932" y="2056190"/>
                  <a:pt x="7199018" y="2054166"/>
                  <a:pt x="7199018" y="2050116"/>
                </a:cubicBezTo>
                <a:cubicBezTo>
                  <a:pt x="7199018" y="2025828"/>
                  <a:pt x="7190678" y="2050116"/>
                  <a:pt x="7182338" y="2025828"/>
                </a:cubicBezTo>
                <a:close/>
                <a:moveTo>
                  <a:pt x="7095357" y="2025677"/>
                </a:moveTo>
                <a:cubicBezTo>
                  <a:pt x="7103103" y="2017378"/>
                  <a:pt x="7110847" y="2058868"/>
                  <a:pt x="7110847" y="2025677"/>
                </a:cubicBezTo>
                <a:cubicBezTo>
                  <a:pt x="7126336" y="2033975"/>
                  <a:pt x="7134082" y="2050570"/>
                  <a:pt x="7134082" y="2075465"/>
                </a:cubicBezTo>
                <a:cubicBezTo>
                  <a:pt x="7126336" y="2075465"/>
                  <a:pt x="7103103" y="2017378"/>
                  <a:pt x="7110847" y="2050570"/>
                </a:cubicBezTo>
                <a:cubicBezTo>
                  <a:pt x="7103103" y="2050570"/>
                  <a:pt x="7087613" y="2025677"/>
                  <a:pt x="7095357" y="2025677"/>
                </a:cubicBezTo>
                <a:close/>
                <a:moveTo>
                  <a:pt x="4725971" y="2023093"/>
                </a:moveTo>
                <a:lnTo>
                  <a:pt x="4728081" y="2026014"/>
                </a:lnTo>
                <a:lnTo>
                  <a:pt x="4729454" y="2025656"/>
                </a:lnTo>
                <a:close/>
                <a:moveTo>
                  <a:pt x="7291276" y="2022988"/>
                </a:moveTo>
                <a:cubicBezTo>
                  <a:pt x="7292850" y="2024674"/>
                  <a:pt x="7294786" y="2028303"/>
                  <a:pt x="7296722" y="2034527"/>
                </a:cubicBezTo>
                <a:cubicBezTo>
                  <a:pt x="7296722" y="2034527"/>
                  <a:pt x="7296722" y="2034527"/>
                  <a:pt x="7296722" y="2026231"/>
                </a:cubicBezTo>
                <a:cubicBezTo>
                  <a:pt x="7304466" y="2034527"/>
                  <a:pt x="7296722" y="2067721"/>
                  <a:pt x="7281231" y="2051123"/>
                </a:cubicBezTo>
                <a:cubicBezTo>
                  <a:pt x="7281231" y="2042825"/>
                  <a:pt x="7288976" y="2042825"/>
                  <a:pt x="7296722" y="2042825"/>
                </a:cubicBezTo>
                <a:cubicBezTo>
                  <a:pt x="7288976" y="2034529"/>
                  <a:pt x="7287042" y="2026231"/>
                  <a:pt x="7288007" y="2023118"/>
                </a:cubicBezTo>
                <a:cubicBezTo>
                  <a:pt x="7288492" y="2021562"/>
                  <a:pt x="7289702" y="2021302"/>
                  <a:pt x="7291276" y="2022988"/>
                </a:cubicBezTo>
                <a:close/>
                <a:moveTo>
                  <a:pt x="6863259" y="2021082"/>
                </a:moveTo>
                <a:cubicBezTo>
                  <a:pt x="6866648" y="2021348"/>
                  <a:pt x="6869472" y="2023477"/>
                  <a:pt x="6871730" y="2026672"/>
                </a:cubicBezTo>
                <a:cubicBezTo>
                  <a:pt x="6876248" y="2033063"/>
                  <a:pt x="6878507" y="2043711"/>
                  <a:pt x="6878507" y="2052231"/>
                </a:cubicBezTo>
                <a:cubicBezTo>
                  <a:pt x="6878507" y="2052231"/>
                  <a:pt x="6869472" y="2052231"/>
                  <a:pt x="6860437" y="2052231"/>
                </a:cubicBezTo>
                <a:cubicBezTo>
                  <a:pt x="6860437" y="2043711"/>
                  <a:pt x="6860437" y="2043711"/>
                  <a:pt x="6869472" y="2035192"/>
                </a:cubicBezTo>
                <a:cubicBezTo>
                  <a:pt x="6860437" y="2035192"/>
                  <a:pt x="6851399" y="2035192"/>
                  <a:pt x="6851399" y="2026672"/>
                </a:cubicBezTo>
                <a:cubicBezTo>
                  <a:pt x="6855917" y="2022413"/>
                  <a:pt x="6859870" y="2020816"/>
                  <a:pt x="6863259" y="2021082"/>
                </a:cubicBezTo>
                <a:close/>
                <a:moveTo>
                  <a:pt x="6469835" y="2020705"/>
                </a:moveTo>
                <a:cubicBezTo>
                  <a:pt x="6465795" y="2028764"/>
                  <a:pt x="6467814" y="2030779"/>
                  <a:pt x="6467814" y="2032793"/>
                </a:cubicBezTo>
                <a:lnTo>
                  <a:pt x="6461995" y="2037769"/>
                </a:lnTo>
                <a:lnTo>
                  <a:pt x="6463704" y="2043923"/>
                </a:lnTo>
                <a:lnTo>
                  <a:pt x="6477133" y="2043203"/>
                </a:lnTo>
                <a:lnTo>
                  <a:pt x="6476447" y="2041835"/>
                </a:lnTo>
                <a:cubicBezTo>
                  <a:pt x="6476447" y="2037809"/>
                  <a:pt x="6476447" y="2033782"/>
                  <a:pt x="6472416" y="2033782"/>
                </a:cubicBezTo>
                <a:lnTo>
                  <a:pt x="6472903" y="2029889"/>
                </a:lnTo>
                <a:close/>
                <a:moveTo>
                  <a:pt x="4693355" y="2018592"/>
                </a:moveTo>
                <a:cubicBezTo>
                  <a:pt x="4693355" y="2022618"/>
                  <a:pt x="4693355" y="2030670"/>
                  <a:pt x="4693355" y="2039728"/>
                </a:cubicBezTo>
                <a:lnTo>
                  <a:pt x="4693355" y="2046606"/>
                </a:lnTo>
                <a:lnTo>
                  <a:pt x="4698295" y="2033782"/>
                </a:lnTo>
                <a:lnTo>
                  <a:pt x="4703079" y="2032534"/>
                </a:lnTo>
                <a:lnTo>
                  <a:pt x="4703541" y="2031669"/>
                </a:lnTo>
                <a:cubicBezTo>
                  <a:pt x="4704459" y="2028644"/>
                  <a:pt x="4704458" y="2025255"/>
                  <a:pt x="4702361" y="2021383"/>
                </a:cubicBezTo>
                <a:lnTo>
                  <a:pt x="4705652" y="2021107"/>
                </a:lnTo>
                <a:lnTo>
                  <a:pt x="4704695" y="2019724"/>
                </a:lnTo>
                <a:cubicBezTo>
                  <a:pt x="4700915" y="2017082"/>
                  <a:pt x="4699403" y="2024631"/>
                  <a:pt x="4693355" y="2018592"/>
                </a:cubicBezTo>
                <a:close/>
                <a:moveTo>
                  <a:pt x="7336828" y="2018410"/>
                </a:moveTo>
                <a:cubicBezTo>
                  <a:pt x="7344852" y="2026672"/>
                  <a:pt x="7368915" y="2067977"/>
                  <a:pt x="7352871" y="2067977"/>
                </a:cubicBezTo>
                <a:cubicBezTo>
                  <a:pt x="7368915" y="2084500"/>
                  <a:pt x="7368915" y="2101022"/>
                  <a:pt x="7401001" y="2084500"/>
                </a:cubicBezTo>
                <a:cubicBezTo>
                  <a:pt x="7401001" y="2101022"/>
                  <a:pt x="7401001" y="2101022"/>
                  <a:pt x="7392978" y="2101022"/>
                </a:cubicBezTo>
                <a:cubicBezTo>
                  <a:pt x="7401001" y="2109284"/>
                  <a:pt x="7401001" y="2117543"/>
                  <a:pt x="7409021" y="2125804"/>
                </a:cubicBezTo>
                <a:cubicBezTo>
                  <a:pt x="7376937" y="2101022"/>
                  <a:pt x="7352871" y="2084500"/>
                  <a:pt x="7336828" y="2076238"/>
                </a:cubicBezTo>
                <a:lnTo>
                  <a:pt x="7336828" y="2085018"/>
                </a:lnTo>
                <a:lnTo>
                  <a:pt x="7352871" y="2106027"/>
                </a:lnTo>
                <a:cubicBezTo>
                  <a:pt x="7357228" y="2114326"/>
                  <a:pt x="7361584" y="2124698"/>
                  <a:pt x="7370298" y="2141294"/>
                </a:cubicBezTo>
                <a:cubicBezTo>
                  <a:pt x="7361584" y="2141294"/>
                  <a:pt x="7352871" y="2124698"/>
                  <a:pt x="7352871" y="2116399"/>
                </a:cubicBezTo>
                <a:cubicBezTo>
                  <a:pt x="7335445" y="2124698"/>
                  <a:pt x="7361584" y="2124698"/>
                  <a:pt x="7361584" y="2141294"/>
                </a:cubicBezTo>
                <a:cubicBezTo>
                  <a:pt x="7352871" y="2132996"/>
                  <a:pt x="7335445" y="2141294"/>
                  <a:pt x="7335445" y="2124698"/>
                </a:cubicBezTo>
                <a:lnTo>
                  <a:pt x="7335445" y="2092974"/>
                </a:lnTo>
                <a:lnTo>
                  <a:pt x="7316774" y="2095858"/>
                </a:lnTo>
                <a:cubicBezTo>
                  <a:pt x="7310760" y="2094826"/>
                  <a:pt x="7304744" y="2092759"/>
                  <a:pt x="7296722" y="2092759"/>
                </a:cubicBezTo>
                <a:cubicBezTo>
                  <a:pt x="7300731" y="2084500"/>
                  <a:pt x="7300731" y="2072109"/>
                  <a:pt x="7301736" y="2062815"/>
                </a:cubicBezTo>
                <a:lnTo>
                  <a:pt x="7312057" y="2052185"/>
                </a:lnTo>
                <a:lnTo>
                  <a:pt x="7312891" y="2071850"/>
                </a:lnTo>
                <a:cubicBezTo>
                  <a:pt x="7314269" y="2079336"/>
                  <a:pt x="7316774" y="2084500"/>
                  <a:pt x="7320788" y="2084500"/>
                </a:cubicBezTo>
                <a:cubicBezTo>
                  <a:pt x="7336828" y="2084500"/>
                  <a:pt x="7328807" y="2059717"/>
                  <a:pt x="7344852" y="2067977"/>
                </a:cubicBezTo>
                <a:cubicBezTo>
                  <a:pt x="7336828" y="2043193"/>
                  <a:pt x="7320788" y="2059717"/>
                  <a:pt x="7320788" y="2034934"/>
                </a:cubicBezTo>
                <a:cubicBezTo>
                  <a:pt x="7336828" y="2051455"/>
                  <a:pt x="7336828" y="2034934"/>
                  <a:pt x="7336828" y="2018410"/>
                </a:cubicBezTo>
                <a:close/>
                <a:moveTo>
                  <a:pt x="6375644" y="2017678"/>
                </a:moveTo>
                <a:cubicBezTo>
                  <a:pt x="6375644" y="2033782"/>
                  <a:pt x="6375644" y="2045861"/>
                  <a:pt x="6377660" y="2057939"/>
                </a:cubicBezTo>
                <a:lnTo>
                  <a:pt x="6381007" y="2067488"/>
                </a:lnTo>
                <a:lnTo>
                  <a:pt x="6388087" y="2058627"/>
                </a:lnTo>
                <a:lnTo>
                  <a:pt x="6383708" y="2049887"/>
                </a:lnTo>
                <a:lnTo>
                  <a:pt x="6389842" y="2056430"/>
                </a:lnTo>
                <a:lnTo>
                  <a:pt x="6393838" y="2051429"/>
                </a:lnTo>
                <a:lnTo>
                  <a:pt x="6396070" y="2051483"/>
                </a:lnTo>
                <a:lnTo>
                  <a:pt x="6392553" y="2030406"/>
                </a:lnTo>
                <a:lnTo>
                  <a:pt x="6393823" y="2028186"/>
                </a:lnTo>
                <a:lnTo>
                  <a:pt x="6401854" y="2037808"/>
                </a:lnTo>
                <a:cubicBezTo>
                  <a:pt x="6401854" y="2043847"/>
                  <a:pt x="6399837" y="2049887"/>
                  <a:pt x="6399837" y="2049887"/>
                </a:cubicBezTo>
                <a:cubicBezTo>
                  <a:pt x="6407901" y="2049887"/>
                  <a:pt x="6415966" y="2041835"/>
                  <a:pt x="6407901" y="2033782"/>
                </a:cubicBezTo>
                <a:cubicBezTo>
                  <a:pt x="6407901" y="2025731"/>
                  <a:pt x="6399837" y="2025731"/>
                  <a:pt x="6399837" y="2017678"/>
                </a:cubicBezTo>
                <a:lnTo>
                  <a:pt x="6393823" y="2028186"/>
                </a:lnTo>
                <a:lnTo>
                  <a:pt x="6391773" y="2025731"/>
                </a:lnTo>
                <a:lnTo>
                  <a:pt x="6392553" y="2030406"/>
                </a:lnTo>
                <a:lnTo>
                  <a:pt x="6387740" y="2038815"/>
                </a:lnTo>
                <a:cubicBezTo>
                  <a:pt x="6383708" y="2041835"/>
                  <a:pt x="6379676" y="2037808"/>
                  <a:pt x="6375644" y="2017678"/>
                </a:cubicBezTo>
                <a:close/>
                <a:moveTo>
                  <a:pt x="4771959" y="2014385"/>
                </a:moveTo>
                <a:lnTo>
                  <a:pt x="4771793" y="2014614"/>
                </a:lnTo>
                <a:lnTo>
                  <a:pt x="4772379" y="2014461"/>
                </a:lnTo>
                <a:close/>
                <a:moveTo>
                  <a:pt x="6974588" y="2012780"/>
                </a:moveTo>
                <a:cubicBezTo>
                  <a:pt x="6978945" y="2011731"/>
                  <a:pt x="6985479" y="2013829"/>
                  <a:pt x="6989836" y="2018025"/>
                </a:cubicBezTo>
                <a:cubicBezTo>
                  <a:pt x="6981123" y="2026414"/>
                  <a:pt x="6998549" y="2059975"/>
                  <a:pt x="6972410" y="2059975"/>
                </a:cubicBezTo>
                <a:cubicBezTo>
                  <a:pt x="6972410" y="2051585"/>
                  <a:pt x="6972410" y="2051585"/>
                  <a:pt x="6972410" y="2043196"/>
                </a:cubicBezTo>
                <a:cubicBezTo>
                  <a:pt x="6981123" y="2043196"/>
                  <a:pt x="6972410" y="2026414"/>
                  <a:pt x="6972410" y="2026414"/>
                </a:cubicBezTo>
                <a:cubicBezTo>
                  <a:pt x="6968054" y="2018025"/>
                  <a:pt x="6970231" y="2013829"/>
                  <a:pt x="6974588" y="2012780"/>
                </a:cubicBezTo>
                <a:close/>
                <a:moveTo>
                  <a:pt x="6484493" y="2012565"/>
                </a:moveTo>
                <a:lnTo>
                  <a:pt x="6485160" y="2016187"/>
                </a:lnTo>
                <a:lnTo>
                  <a:pt x="6490366" y="2016866"/>
                </a:lnTo>
                <a:lnTo>
                  <a:pt x="6494437" y="2019847"/>
                </a:lnTo>
                <a:lnTo>
                  <a:pt x="6492272" y="2022009"/>
                </a:lnTo>
                <a:lnTo>
                  <a:pt x="6495908" y="2022764"/>
                </a:lnTo>
                <a:lnTo>
                  <a:pt x="6495601" y="2020698"/>
                </a:lnTo>
                <a:lnTo>
                  <a:pt x="6494437" y="2019847"/>
                </a:lnTo>
                <a:lnTo>
                  <a:pt x="6496609" y="2017678"/>
                </a:lnTo>
                <a:lnTo>
                  <a:pt x="6490366" y="2016866"/>
                </a:lnTo>
                <a:close/>
                <a:moveTo>
                  <a:pt x="6520673" y="2012017"/>
                </a:moveTo>
                <a:cubicBezTo>
                  <a:pt x="6520295" y="2011639"/>
                  <a:pt x="6518783" y="2023718"/>
                  <a:pt x="6512737" y="2017678"/>
                </a:cubicBezTo>
                <a:cubicBezTo>
                  <a:pt x="6510721" y="2017678"/>
                  <a:pt x="6509713" y="2019188"/>
                  <a:pt x="6509209" y="2021579"/>
                </a:cubicBezTo>
                <a:lnTo>
                  <a:pt x="6508994" y="2025482"/>
                </a:lnTo>
                <a:lnTo>
                  <a:pt x="6517894" y="2027330"/>
                </a:lnTo>
                <a:lnTo>
                  <a:pt x="6517775" y="2026737"/>
                </a:lnTo>
                <a:cubicBezTo>
                  <a:pt x="6518783" y="2023718"/>
                  <a:pt x="6520799" y="2021705"/>
                  <a:pt x="6520799" y="2017678"/>
                </a:cubicBezTo>
                <a:cubicBezTo>
                  <a:pt x="6520799" y="2013652"/>
                  <a:pt x="6520799" y="2012143"/>
                  <a:pt x="6520673" y="2012017"/>
                </a:cubicBezTo>
                <a:close/>
                <a:moveTo>
                  <a:pt x="4741731" y="2011704"/>
                </a:moveTo>
                <a:lnTo>
                  <a:pt x="4739082" y="2017334"/>
                </a:lnTo>
                <a:lnTo>
                  <a:pt x="4747033" y="2019221"/>
                </a:lnTo>
                <a:lnTo>
                  <a:pt x="4748990" y="2020561"/>
                </a:lnTo>
                <a:lnTo>
                  <a:pt x="4749564" y="2020411"/>
                </a:lnTo>
                <a:close/>
                <a:moveTo>
                  <a:pt x="6424019" y="2009834"/>
                </a:moveTo>
                <a:lnTo>
                  <a:pt x="6423274" y="2024094"/>
                </a:lnTo>
                <a:cubicBezTo>
                  <a:pt x="6424534" y="2029505"/>
                  <a:pt x="6427054" y="2035293"/>
                  <a:pt x="6430078" y="2040828"/>
                </a:cubicBezTo>
                <a:lnTo>
                  <a:pt x="6432973" y="2045312"/>
                </a:lnTo>
                <a:lnTo>
                  <a:pt x="6439736" y="2045205"/>
                </a:lnTo>
                <a:lnTo>
                  <a:pt x="6453635" y="2044460"/>
                </a:lnTo>
                <a:lnTo>
                  <a:pt x="6451300" y="2021148"/>
                </a:lnTo>
                <a:lnTo>
                  <a:pt x="6449247" y="2013460"/>
                </a:lnTo>
                <a:lnTo>
                  <a:pt x="6447048" y="2011581"/>
                </a:lnTo>
                <a:lnTo>
                  <a:pt x="6445955" y="2013401"/>
                </a:lnTo>
                <a:cubicBezTo>
                  <a:pt x="6446711" y="2020194"/>
                  <a:pt x="6454271" y="2033782"/>
                  <a:pt x="6448223" y="2033782"/>
                </a:cubicBezTo>
                <a:cubicBezTo>
                  <a:pt x="6440159" y="2033782"/>
                  <a:pt x="6440159" y="2025731"/>
                  <a:pt x="6440159" y="2017678"/>
                </a:cubicBezTo>
                <a:cubicBezTo>
                  <a:pt x="6436126" y="2025731"/>
                  <a:pt x="6434110" y="2027743"/>
                  <a:pt x="6432094" y="2025731"/>
                </a:cubicBezTo>
                <a:lnTo>
                  <a:pt x="6424165" y="2009897"/>
                </a:lnTo>
                <a:close/>
                <a:moveTo>
                  <a:pt x="7417855" y="2009785"/>
                </a:moveTo>
                <a:cubicBezTo>
                  <a:pt x="7418702" y="2008424"/>
                  <a:pt x="7420638" y="2008424"/>
                  <a:pt x="7424511" y="2010601"/>
                </a:cubicBezTo>
                <a:cubicBezTo>
                  <a:pt x="7424511" y="2019315"/>
                  <a:pt x="7432256" y="2019315"/>
                  <a:pt x="7432256" y="2028028"/>
                </a:cubicBezTo>
                <a:cubicBezTo>
                  <a:pt x="7424511" y="2019315"/>
                  <a:pt x="7432256" y="2028028"/>
                  <a:pt x="7416766" y="2036742"/>
                </a:cubicBezTo>
                <a:cubicBezTo>
                  <a:pt x="7422575" y="2030207"/>
                  <a:pt x="7415314" y="2013869"/>
                  <a:pt x="7417855" y="2009785"/>
                </a:cubicBezTo>
                <a:close/>
                <a:moveTo>
                  <a:pt x="7165656" y="2009633"/>
                </a:moveTo>
                <a:cubicBezTo>
                  <a:pt x="7165656" y="2009633"/>
                  <a:pt x="7173997" y="2009633"/>
                  <a:pt x="7173997" y="2009633"/>
                </a:cubicBezTo>
                <a:cubicBezTo>
                  <a:pt x="7178167" y="2017731"/>
                  <a:pt x="7178167" y="2023804"/>
                  <a:pt x="7178168" y="2029876"/>
                </a:cubicBezTo>
                <a:lnTo>
                  <a:pt x="7181556" y="2046323"/>
                </a:lnTo>
                <a:lnTo>
                  <a:pt x="7173997" y="2033924"/>
                </a:lnTo>
                <a:cubicBezTo>
                  <a:pt x="7157316" y="2033924"/>
                  <a:pt x="7173997" y="2017730"/>
                  <a:pt x="7165656" y="2009633"/>
                </a:cubicBezTo>
                <a:close/>
                <a:moveTo>
                  <a:pt x="4791680" y="2009428"/>
                </a:moveTo>
                <a:lnTo>
                  <a:pt x="4791017" y="2009587"/>
                </a:lnTo>
                <a:lnTo>
                  <a:pt x="4791018" y="2009600"/>
                </a:lnTo>
                <a:close/>
                <a:moveTo>
                  <a:pt x="4719207" y="2006151"/>
                </a:moveTo>
                <a:lnTo>
                  <a:pt x="4719312" y="2007394"/>
                </a:lnTo>
                <a:lnTo>
                  <a:pt x="4722579" y="2009558"/>
                </a:lnTo>
                <a:close/>
                <a:moveTo>
                  <a:pt x="7634724" y="2002406"/>
                </a:moveTo>
                <a:cubicBezTo>
                  <a:pt x="7643023" y="2002406"/>
                  <a:pt x="7643023" y="2010407"/>
                  <a:pt x="7651322" y="2010407"/>
                </a:cubicBezTo>
                <a:lnTo>
                  <a:pt x="7651322" y="2082437"/>
                </a:lnTo>
                <a:lnTo>
                  <a:pt x="7645097" y="2073431"/>
                </a:lnTo>
                <a:cubicBezTo>
                  <a:pt x="7638874" y="2058427"/>
                  <a:pt x="7634724" y="2042420"/>
                  <a:pt x="7634724" y="2034417"/>
                </a:cubicBezTo>
                <a:cubicBezTo>
                  <a:pt x="7634724" y="2026414"/>
                  <a:pt x="7626427" y="2034417"/>
                  <a:pt x="7618127" y="2034417"/>
                </a:cubicBezTo>
                <a:cubicBezTo>
                  <a:pt x="7618127" y="1994402"/>
                  <a:pt x="7651322" y="2042420"/>
                  <a:pt x="7634724" y="2002406"/>
                </a:cubicBezTo>
                <a:close/>
                <a:moveTo>
                  <a:pt x="7393532" y="2001889"/>
                </a:moveTo>
                <a:cubicBezTo>
                  <a:pt x="7393532" y="2010407"/>
                  <a:pt x="7401277" y="2010407"/>
                  <a:pt x="7401277" y="2001889"/>
                </a:cubicBezTo>
                <a:cubicBezTo>
                  <a:pt x="7409021" y="2001889"/>
                  <a:pt x="7401277" y="2018927"/>
                  <a:pt x="7409021" y="2027448"/>
                </a:cubicBezTo>
                <a:cubicBezTo>
                  <a:pt x="7409021" y="2035966"/>
                  <a:pt x="7401277" y="2027448"/>
                  <a:pt x="7401277" y="2027448"/>
                </a:cubicBezTo>
                <a:cubicBezTo>
                  <a:pt x="7401277" y="2027448"/>
                  <a:pt x="7401277" y="2035966"/>
                  <a:pt x="7401277" y="2044486"/>
                </a:cubicBezTo>
                <a:cubicBezTo>
                  <a:pt x="7385786" y="2027448"/>
                  <a:pt x="7409021" y="2018927"/>
                  <a:pt x="7393532" y="2001889"/>
                </a:cubicBezTo>
                <a:close/>
                <a:moveTo>
                  <a:pt x="7296722" y="2001889"/>
                </a:moveTo>
                <a:cubicBezTo>
                  <a:pt x="7304744" y="2001889"/>
                  <a:pt x="7312764" y="2010151"/>
                  <a:pt x="7304744" y="2001889"/>
                </a:cubicBezTo>
                <a:cubicBezTo>
                  <a:pt x="7312764" y="2001889"/>
                  <a:pt x="7320788" y="2010151"/>
                  <a:pt x="7320788" y="2018410"/>
                </a:cubicBezTo>
                <a:cubicBezTo>
                  <a:pt x="7316774" y="2010151"/>
                  <a:pt x="7312764" y="2026672"/>
                  <a:pt x="7311762" y="2045259"/>
                </a:cubicBezTo>
                <a:lnTo>
                  <a:pt x="7311859" y="2047535"/>
                </a:lnTo>
                <a:lnTo>
                  <a:pt x="7307752" y="2029770"/>
                </a:lnTo>
                <a:cubicBezTo>
                  <a:pt x="7306749" y="2022542"/>
                  <a:pt x="7304744" y="2014280"/>
                  <a:pt x="7296722" y="2001889"/>
                </a:cubicBezTo>
                <a:close/>
                <a:moveTo>
                  <a:pt x="6827240" y="2001574"/>
                </a:moveTo>
                <a:cubicBezTo>
                  <a:pt x="6831272" y="2005600"/>
                  <a:pt x="6833289" y="2009626"/>
                  <a:pt x="6833289" y="2013652"/>
                </a:cubicBezTo>
                <a:lnTo>
                  <a:pt x="6833015" y="2014199"/>
                </a:lnTo>
                <a:close/>
                <a:moveTo>
                  <a:pt x="4814616" y="1996492"/>
                </a:moveTo>
                <a:cubicBezTo>
                  <a:pt x="4813578" y="1996491"/>
                  <a:pt x="4813060" y="1997529"/>
                  <a:pt x="4813320" y="2000122"/>
                </a:cubicBezTo>
                <a:lnTo>
                  <a:pt x="4814211" y="2003551"/>
                </a:lnTo>
                <a:lnTo>
                  <a:pt x="4819701" y="2002119"/>
                </a:lnTo>
                <a:lnTo>
                  <a:pt x="4816289" y="1997831"/>
                </a:lnTo>
                <a:close/>
                <a:moveTo>
                  <a:pt x="4757870" y="1994435"/>
                </a:moveTo>
                <a:cubicBezTo>
                  <a:pt x="4757870" y="2000475"/>
                  <a:pt x="4755349" y="2005004"/>
                  <a:pt x="4751569" y="2007897"/>
                </a:cubicBezTo>
                <a:lnTo>
                  <a:pt x="4741574" y="2010529"/>
                </a:lnTo>
                <a:lnTo>
                  <a:pt x="4741731" y="2010676"/>
                </a:lnTo>
                <a:lnTo>
                  <a:pt x="4754057" y="2019239"/>
                </a:lnTo>
                <a:lnTo>
                  <a:pt x="4767931" y="2015621"/>
                </a:lnTo>
                <a:lnTo>
                  <a:pt x="4769495" y="2006864"/>
                </a:lnTo>
                <a:cubicBezTo>
                  <a:pt x="4771051" y="2004790"/>
                  <a:pt x="4773125" y="2004790"/>
                  <a:pt x="4775199" y="2004790"/>
                </a:cubicBezTo>
                <a:lnTo>
                  <a:pt x="4776378" y="2004361"/>
                </a:lnTo>
                <a:lnTo>
                  <a:pt x="4777148" y="2002362"/>
                </a:lnTo>
                <a:cubicBezTo>
                  <a:pt x="4777526" y="1997455"/>
                  <a:pt x="4769966" y="2000475"/>
                  <a:pt x="4757870" y="1994435"/>
                </a:cubicBezTo>
                <a:close/>
                <a:moveTo>
                  <a:pt x="4709484" y="1994435"/>
                </a:moveTo>
                <a:cubicBezTo>
                  <a:pt x="4705451" y="1998462"/>
                  <a:pt x="4705451" y="2002488"/>
                  <a:pt x="4706460" y="2007521"/>
                </a:cubicBezTo>
                <a:lnTo>
                  <a:pt x="4708570" y="2020862"/>
                </a:lnTo>
                <a:lnTo>
                  <a:pt x="4713898" y="2020415"/>
                </a:lnTo>
                <a:lnTo>
                  <a:pt x="4719115" y="2013670"/>
                </a:lnTo>
                <a:close/>
                <a:moveTo>
                  <a:pt x="6528863" y="1993522"/>
                </a:moveTo>
                <a:lnTo>
                  <a:pt x="6536136" y="2025595"/>
                </a:lnTo>
                <a:lnTo>
                  <a:pt x="6542985" y="2024680"/>
                </a:lnTo>
                <a:lnTo>
                  <a:pt x="6544992" y="2014785"/>
                </a:lnTo>
                <a:cubicBezTo>
                  <a:pt x="6546504" y="2013149"/>
                  <a:pt x="6549024" y="2013652"/>
                  <a:pt x="6553056" y="2017678"/>
                </a:cubicBezTo>
                <a:cubicBezTo>
                  <a:pt x="6553056" y="2001574"/>
                  <a:pt x="6536927" y="2009626"/>
                  <a:pt x="6528863" y="1993522"/>
                </a:cubicBezTo>
                <a:close/>
                <a:moveTo>
                  <a:pt x="6485772" y="1990125"/>
                </a:moveTo>
                <a:lnTo>
                  <a:pt x="6484599" y="1990679"/>
                </a:lnTo>
                <a:lnTo>
                  <a:pt x="6484223" y="1991114"/>
                </a:lnTo>
                <a:lnTo>
                  <a:pt x="6482999" y="2000950"/>
                </a:lnTo>
                <a:lnTo>
                  <a:pt x="6485520" y="1999561"/>
                </a:lnTo>
                <a:cubicBezTo>
                  <a:pt x="6488544" y="1999561"/>
                  <a:pt x="6492576" y="2001574"/>
                  <a:pt x="6496609" y="2001574"/>
                </a:cubicBezTo>
                <a:cubicBezTo>
                  <a:pt x="6492576" y="1993522"/>
                  <a:pt x="6489048" y="1990502"/>
                  <a:pt x="6485772" y="1990125"/>
                </a:cubicBezTo>
                <a:close/>
                <a:moveTo>
                  <a:pt x="4718415" y="1988893"/>
                </a:moveTo>
                <a:lnTo>
                  <a:pt x="4718475" y="1989394"/>
                </a:lnTo>
                <a:lnTo>
                  <a:pt x="4718506" y="1989159"/>
                </a:lnTo>
                <a:close/>
                <a:moveTo>
                  <a:pt x="7643023" y="1986399"/>
                </a:moveTo>
                <a:cubicBezTo>
                  <a:pt x="7659620" y="2002406"/>
                  <a:pt x="7659620" y="2002406"/>
                  <a:pt x="7667916" y="1986399"/>
                </a:cubicBezTo>
                <a:cubicBezTo>
                  <a:pt x="7667916" y="2018410"/>
                  <a:pt x="7667916" y="2034417"/>
                  <a:pt x="7667916" y="2042420"/>
                </a:cubicBezTo>
                <a:cubicBezTo>
                  <a:pt x="7651322" y="2050424"/>
                  <a:pt x="7676215" y="2026414"/>
                  <a:pt x="7651322" y="2010407"/>
                </a:cubicBezTo>
                <a:cubicBezTo>
                  <a:pt x="7659620" y="2002406"/>
                  <a:pt x="7634724" y="1994402"/>
                  <a:pt x="7643023" y="1986399"/>
                </a:cubicBezTo>
                <a:close/>
                <a:moveTo>
                  <a:pt x="5675606" y="1980077"/>
                </a:moveTo>
                <a:lnTo>
                  <a:pt x="5670079" y="1981064"/>
                </a:lnTo>
                <a:lnTo>
                  <a:pt x="5667382" y="1982828"/>
                </a:lnTo>
                <a:lnTo>
                  <a:pt x="5667253" y="1981569"/>
                </a:lnTo>
                <a:lnTo>
                  <a:pt x="5665202" y="1981935"/>
                </a:lnTo>
                <a:cubicBezTo>
                  <a:pt x="5660635" y="1985652"/>
                  <a:pt x="5657209" y="1991041"/>
                  <a:pt x="5655781" y="1986813"/>
                </a:cubicBezTo>
                <a:lnTo>
                  <a:pt x="5655635" y="1985236"/>
                </a:lnTo>
                <a:lnTo>
                  <a:pt x="5641803" y="1993522"/>
                </a:lnTo>
                <a:lnTo>
                  <a:pt x="5639567" y="1990883"/>
                </a:lnTo>
                <a:lnTo>
                  <a:pt x="5635768" y="1995810"/>
                </a:lnTo>
                <a:lnTo>
                  <a:pt x="5634600" y="1996909"/>
                </a:lnTo>
                <a:lnTo>
                  <a:pt x="5635755" y="2001448"/>
                </a:lnTo>
                <a:cubicBezTo>
                  <a:pt x="5635250" y="2002833"/>
                  <a:pt x="5633738" y="2003084"/>
                  <a:pt x="5631722" y="2002582"/>
                </a:cubicBezTo>
                <a:lnTo>
                  <a:pt x="5629850" y="2001380"/>
                </a:lnTo>
                <a:lnTo>
                  <a:pt x="5628791" y="2002377"/>
                </a:lnTo>
                <a:lnTo>
                  <a:pt x="5625866" y="1998822"/>
                </a:lnTo>
                <a:lnTo>
                  <a:pt x="5621604" y="1996086"/>
                </a:lnTo>
                <a:lnTo>
                  <a:pt x="5619530" y="1998785"/>
                </a:lnTo>
                <a:cubicBezTo>
                  <a:pt x="5620545" y="2000767"/>
                  <a:pt x="5622575" y="2002748"/>
                  <a:pt x="5622575" y="2002748"/>
                </a:cubicBezTo>
                <a:lnTo>
                  <a:pt x="5620510" y="2007991"/>
                </a:lnTo>
                <a:lnTo>
                  <a:pt x="5620636" y="2008619"/>
                </a:lnTo>
                <a:cubicBezTo>
                  <a:pt x="5621643" y="2013651"/>
                  <a:pt x="5621643" y="2017678"/>
                  <a:pt x="5617611" y="2017678"/>
                </a:cubicBezTo>
                <a:lnTo>
                  <a:pt x="5630517" y="2018905"/>
                </a:lnTo>
                <a:lnTo>
                  <a:pt x="5632381" y="2007726"/>
                </a:lnTo>
                <a:cubicBezTo>
                  <a:pt x="5634316" y="2003854"/>
                  <a:pt x="5638189" y="1999981"/>
                  <a:pt x="5645934" y="1996109"/>
                </a:cubicBezTo>
                <a:cubicBezTo>
                  <a:pt x="5645934" y="2003854"/>
                  <a:pt x="5647870" y="2009663"/>
                  <a:pt x="5649806" y="2015471"/>
                </a:cubicBezTo>
                <a:lnTo>
                  <a:pt x="5649825" y="2015565"/>
                </a:lnTo>
                <a:lnTo>
                  <a:pt x="5657302" y="2015414"/>
                </a:lnTo>
                <a:lnTo>
                  <a:pt x="5664030" y="2023397"/>
                </a:lnTo>
                <a:lnTo>
                  <a:pt x="5665656" y="2022673"/>
                </a:lnTo>
                <a:lnTo>
                  <a:pt x="5664989" y="2016672"/>
                </a:lnTo>
                <a:cubicBezTo>
                  <a:pt x="5661965" y="2013652"/>
                  <a:pt x="5657932" y="2009626"/>
                  <a:pt x="5657932" y="2001574"/>
                </a:cubicBezTo>
                <a:cubicBezTo>
                  <a:pt x="5659949" y="2003587"/>
                  <a:pt x="5662468" y="2006104"/>
                  <a:pt x="5664989" y="2008242"/>
                </a:cubicBezTo>
                <a:lnTo>
                  <a:pt x="5671516" y="2012316"/>
                </a:lnTo>
                <a:lnTo>
                  <a:pt x="5672072" y="2010297"/>
                </a:lnTo>
                <a:lnTo>
                  <a:pt x="5675322" y="2003516"/>
                </a:lnTo>
                <a:lnTo>
                  <a:pt x="5674061" y="1993522"/>
                </a:lnTo>
                <a:lnTo>
                  <a:pt x="5686039" y="2002512"/>
                </a:lnTo>
                <a:lnTo>
                  <a:pt x="5687531" y="2002748"/>
                </a:lnTo>
                <a:cubicBezTo>
                  <a:pt x="5683472" y="1988872"/>
                  <a:pt x="5679412" y="1982431"/>
                  <a:pt x="5675606" y="1980077"/>
                </a:cubicBezTo>
                <a:close/>
                <a:moveTo>
                  <a:pt x="6692630" y="1978654"/>
                </a:moveTo>
                <a:cubicBezTo>
                  <a:pt x="6708120" y="1978654"/>
                  <a:pt x="6708120" y="2026782"/>
                  <a:pt x="6723609" y="2050848"/>
                </a:cubicBezTo>
                <a:cubicBezTo>
                  <a:pt x="6731354" y="2042825"/>
                  <a:pt x="6739098" y="2042825"/>
                  <a:pt x="6731354" y="2066891"/>
                </a:cubicBezTo>
                <a:cubicBezTo>
                  <a:pt x="6739098" y="2082932"/>
                  <a:pt x="6762333" y="2074911"/>
                  <a:pt x="6746843" y="2050848"/>
                </a:cubicBezTo>
                <a:cubicBezTo>
                  <a:pt x="6754588" y="2050848"/>
                  <a:pt x="6754588" y="2074911"/>
                  <a:pt x="6762333" y="2082932"/>
                </a:cubicBezTo>
                <a:cubicBezTo>
                  <a:pt x="6746843" y="2090955"/>
                  <a:pt x="6731354" y="2066891"/>
                  <a:pt x="6723609" y="2082932"/>
                </a:cubicBezTo>
                <a:cubicBezTo>
                  <a:pt x="6715864" y="2066891"/>
                  <a:pt x="6708120" y="2042825"/>
                  <a:pt x="6708120" y="2026782"/>
                </a:cubicBezTo>
                <a:cubicBezTo>
                  <a:pt x="6692630" y="2026782"/>
                  <a:pt x="6708120" y="2002718"/>
                  <a:pt x="6692630" y="1978654"/>
                </a:cubicBezTo>
                <a:close/>
                <a:moveTo>
                  <a:pt x="4773998" y="1978332"/>
                </a:moveTo>
                <a:lnTo>
                  <a:pt x="4781840" y="1997471"/>
                </a:lnTo>
                <a:lnTo>
                  <a:pt x="4783199" y="1989863"/>
                </a:lnTo>
                <a:lnTo>
                  <a:pt x="4782440" y="1988900"/>
                </a:lnTo>
                <a:cubicBezTo>
                  <a:pt x="4779038" y="1984371"/>
                  <a:pt x="4776014" y="1980344"/>
                  <a:pt x="4773998" y="1978332"/>
                </a:cubicBezTo>
                <a:close/>
                <a:moveTo>
                  <a:pt x="5697815" y="1975879"/>
                </a:moveTo>
                <a:lnTo>
                  <a:pt x="5691454" y="1977162"/>
                </a:lnTo>
                <a:lnTo>
                  <a:pt x="5695652" y="1986891"/>
                </a:lnTo>
                <a:close/>
                <a:moveTo>
                  <a:pt x="5484831" y="1975009"/>
                </a:moveTo>
                <a:lnTo>
                  <a:pt x="5473463" y="1980437"/>
                </a:lnTo>
                <a:cubicBezTo>
                  <a:pt x="5468928" y="1982954"/>
                  <a:pt x="5464643" y="1986225"/>
                  <a:pt x="5461493" y="1990880"/>
                </a:cubicBezTo>
                <a:lnTo>
                  <a:pt x="5460887" y="1993079"/>
                </a:lnTo>
                <a:lnTo>
                  <a:pt x="5467519" y="2002488"/>
                </a:lnTo>
                <a:cubicBezTo>
                  <a:pt x="5467519" y="2002488"/>
                  <a:pt x="5459455" y="2002488"/>
                  <a:pt x="5459455" y="2002488"/>
                </a:cubicBezTo>
                <a:lnTo>
                  <a:pt x="5462939" y="2007359"/>
                </a:lnTo>
                <a:lnTo>
                  <a:pt x="5481121" y="2001124"/>
                </a:lnTo>
                <a:lnTo>
                  <a:pt x="5478985" y="1999971"/>
                </a:lnTo>
                <a:cubicBezTo>
                  <a:pt x="5475583" y="1999972"/>
                  <a:pt x="5475583" y="2004501"/>
                  <a:pt x="5475583" y="1986384"/>
                </a:cubicBezTo>
                <a:cubicBezTo>
                  <a:pt x="5479615" y="1986384"/>
                  <a:pt x="5483648" y="1988397"/>
                  <a:pt x="5486672" y="1991416"/>
                </a:cubicBezTo>
                <a:lnTo>
                  <a:pt x="5489828" y="1998348"/>
                </a:lnTo>
                <a:lnTo>
                  <a:pt x="5496412" y="1996252"/>
                </a:lnTo>
                <a:lnTo>
                  <a:pt x="5493727" y="1992423"/>
                </a:lnTo>
                <a:cubicBezTo>
                  <a:pt x="5491711" y="1990410"/>
                  <a:pt x="5489192" y="1987894"/>
                  <a:pt x="5487176" y="1984372"/>
                </a:cubicBezTo>
                <a:close/>
                <a:moveTo>
                  <a:pt x="7536652" y="1974298"/>
                </a:moveTo>
                <a:cubicBezTo>
                  <a:pt x="7545039" y="1975751"/>
                  <a:pt x="7554623" y="1990272"/>
                  <a:pt x="7554623" y="1978654"/>
                </a:cubicBezTo>
                <a:cubicBezTo>
                  <a:pt x="7571661" y="1986399"/>
                  <a:pt x="7537585" y="2001889"/>
                  <a:pt x="7529064" y="1978654"/>
                </a:cubicBezTo>
                <a:cubicBezTo>
                  <a:pt x="7531194" y="1974782"/>
                  <a:pt x="7533857" y="1973814"/>
                  <a:pt x="7536652" y="1974298"/>
                </a:cubicBezTo>
                <a:close/>
                <a:moveTo>
                  <a:pt x="6861871" y="1973888"/>
                </a:moveTo>
                <a:lnTo>
                  <a:pt x="6863529" y="1980438"/>
                </a:lnTo>
                <a:cubicBezTo>
                  <a:pt x="6866555" y="1994781"/>
                  <a:pt x="6867308" y="2001765"/>
                  <a:pt x="6864095" y="1985674"/>
                </a:cubicBezTo>
                <a:close/>
                <a:moveTo>
                  <a:pt x="4903511" y="1972764"/>
                </a:moveTo>
                <a:lnTo>
                  <a:pt x="4898002" y="1976822"/>
                </a:lnTo>
                <a:lnTo>
                  <a:pt x="4898266" y="1977390"/>
                </a:lnTo>
                <a:lnTo>
                  <a:pt x="4902419" y="1976035"/>
                </a:lnTo>
                <a:lnTo>
                  <a:pt x="4904806" y="1975093"/>
                </a:lnTo>
                <a:close/>
                <a:moveTo>
                  <a:pt x="5705676" y="1971070"/>
                </a:moveTo>
                <a:lnTo>
                  <a:pt x="5702034" y="1975027"/>
                </a:lnTo>
                <a:lnTo>
                  <a:pt x="5699585" y="1975521"/>
                </a:lnTo>
                <a:lnTo>
                  <a:pt x="5703769" y="1986891"/>
                </a:lnTo>
                <a:close/>
                <a:moveTo>
                  <a:pt x="5720007" y="1971033"/>
                </a:moveTo>
                <a:cubicBezTo>
                  <a:pt x="5720007" y="1976978"/>
                  <a:pt x="5710873" y="1978465"/>
                  <a:pt x="5709733" y="1988872"/>
                </a:cubicBezTo>
                <a:lnTo>
                  <a:pt x="5709979" y="1990458"/>
                </a:lnTo>
                <a:lnTo>
                  <a:pt x="5720765" y="1979174"/>
                </a:lnTo>
                <a:close/>
                <a:moveTo>
                  <a:pt x="7521319" y="1970910"/>
                </a:moveTo>
                <a:cubicBezTo>
                  <a:pt x="7529064" y="1970910"/>
                  <a:pt x="7529064" y="1994871"/>
                  <a:pt x="7529064" y="1994871"/>
                </a:cubicBezTo>
                <a:cubicBezTo>
                  <a:pt x="7521319" y="2002857"/>
                  <a:pt x="7513574" y="2002857"/>
                  <a:pt x="7513574" y="1994871"/>
                </a:cubicBezTo>
                <a:cubicBezTo>
                  <a:pt x="7521319" y="1994871"/>
                  <a:pt x="7513574" y="1978895"/>
                  <a:pt x="7521319" y="1970910"/>
                </a:cubicBezTo>
                <a:close/>
                <a:moveTo>
                  <a:pt x="7490340" y="1970910"/>
                </a:moveTo>
                <a:cubicBezTo>
                  <a:pt x="7498085" y="1994871"/>
                  <a:pt x="7505830" y="1978895"/>
                  <a:pt x="7513574" y="1994871"/>
                </a:cubicBezTo>
                <a:cubicBezTo>
                  <a:pt x="7490340" y="2002857"/>
                  <a:pt x="7513574" y="2010844"/>
                  <a:pt x="7513574" y="2018829"/>
                </a:cubicBezTo>
                <a:cubicBezTo>
                  <a:pt x="7536809" y="2010844"/>
                  <a:pt x="7529064" y="2090713"/>
                  <a:pt x="7529064" y="2098700"/>
                </a:cubicBezTo>
                <a:cubicBezTo>
                  <a:pt x="7521319" y="2074738"/>
                  <a:pt x="7521319" y="2058766"/>
                  <a:pt x="7521319" y="2034804"/>
                </a:cubicBezTo>
                <a:cubicBezTo>
                  <a:pt x="7521319" y="2034804"/>
                  <a:pt x="7513574" y="2034804"/>
                  <a:pt x="7513574" y="2034804"/>
                </a:cubicBezTo>
                <a:cubicBezTo>
                  <a:pt x="7498085" y="2034804"/>
                  <a:pt x="7513574" y="2058766"/>
                  <a:pt x="7513574" y="2066752"/>
                </a:cubicBezTo>
                <a:cubicBezTo>
                  <a:pt x="7498085" y="2074738"/>
                  <a:pt x="7490340" y="2010844"/>
                  <a:pt x="7505830" y="2026819"/>
                </a:cubicBezTo>
                <a:cubicBezTo>
                  <a:pt x="7505830" y="2010844"/>
                  <a:pt x="7498085" y="2018829"/>
                  <a:pt x="7490340" y="2002857"/>
                </a:cubicBezTo>
                <a:cubicBezTo>
                  <a:pt x="7482596" y="2010844"/>
                  <a:pt x="7467106" y="2002857"/>
                  <a:pt x="7482596" y="2018829"/>
                </a:cubicBezTo>
                <a:cubicBezTo>
                  <a:pt x="7474851" y="2018829"/>
                  <a:pt x="7467106" y="2002857"/>
                  <a:pt x="7467106" y="1994871"/>
                </a:cubicBezTo>
                <a:cubicBezTo>
                  <a:pt x="7474851" y="1994871"/>
                  <a:pt x="7474851" y="1986882"/>
                  <a:pt x="7467106" y="1978895"/>
                </a:cubicBezTo>
                <a:cubicBezTo>
                  <a:pt x="7474851" y="1978895"/>
                  <a:pt x="7474851" y="1986882"/>
                  <a:pt x="7474851" y="1986882"/>
                </a:cubicBezTo>
                <a:cubicBezTo>
                  <a:pt x="7474851" y="2002857"/>
                  <a:pt x="7490340" y="1986882"/>
                  <a:pt x="7498085" y="2002857"/>
                </a:cubicBezTo>
                <a:cubicBezTo>
                  <a:pt x="7498085" y="1994871"/>
                  <a:pt x="7467106" y="1978895"/>
                  <a:pt x="7490340" y="1970910"/>
                </a:cubicBezTo>
                <a:close/>
                <a:moveTo>
                  <a:pt x="6975312" y="1970910"/>
                </a:moveTo>
                <a:cubicBezTo>
                  <a:pt x="6990802" y="1978654"/>
                  <a:pt x="6998547" y="1986399"/>
                  <a:pt x="7014036" y="1970910"/>
                </a:cubicBezTo>
                <a:cubicBezTo>
                  <a:pt x="7014036" y="1986399"/>
                  <a:pt x="7014036" y="1994144"/>
                  <a:pt x="7006292" y="2001889"/>
                </a:cubicBezTo>
                <a:cubicBezTo>
                  <a:pt x="7006292" y="1994144"/>
                  <a:pt x="7006292" y="1994144"/>
                  <a:pt x="7006292" y="1994144"/>
                </a:cubicBezTo>
                <a:cubicBezTo>
                  <a:pt x="6998547" y="1978654"/>
                  <a:pt x="6983058" y="1994144"/>
                  <a:pt x="6983058" y="1978654"/>
                </a:cubicBezTo>
                <a:cubicBezTo>
                  <a:pt x="6975312" y="1978654"/>
                  <a:pt x="6983058" y="1986399"/>
                  <a:pt x="6983058" y="1986399"/>
                </a:cubicBezTo>
                <a:cubicBezTo>
                  <a:pt x="6975312" y="1986399"/>
                  <a:pt x="6975312" y="1978654"/>
                  <a:pt x="6975312" y="1970910"/>
                </a:cubicBezTo>
                <a:close/>
                <a:moveTo>
                  <a:pt x="5496586" y="1969396"/>
                </a:moveTo>
                <a:lnTo>
                  <a:pt x="5488093" y="1973451"/>
                </a:lnTo>
                <a:lnTo>
                  <a:pt x="5490704" y="1975313"/>
                </a:lnTo>
                <a:cubicBezTo>
                  <a:pt x="5491712" y="1978332"/>
                  <a:pt x="5491712" y="1982358"/>
                  <a:pt x="5491712" y="1986384"/>
                </a:cubicBezTo>
                <a:cubicBezTo>
                  <a:pt x="5495744" y="1982358"/>
                  <a:pt x="5495744" y="1976319"/>
                  <a:pt x="5495744" y="1971287"/>
                </a:cubicBezTo>
                <a:close/>
                <a:moveTo>
                  <a:pt x="4989932" y="1963901"/>
                </a:moveTo>
                <a:lnTo>
                  <a:pt x="4988362" y="1967234"/>
                </a:lnTo>
                <a:lnTo>
                  <a:pt x="4988941" y="1968919"/>
                </a:lnTo>
                <a:lnTo>
                  <a:pt x="4991216" y="1965889"/>
                </a:lnTo>
                <a:close/>
                <a:moveTo>
                  <a:pt x="7350935" y="1963165"/>
                </a:moveTo>
                <a:cubicBezTo>
                  <a:pt x="7376493" y="1963165"/>
                  <a:pt x="7359455" y="1987560"/>
                  <a:pt x="7376493" y="1995693"/>
                </a:cubicBezTo>
                <a:cubicBezTo>
                  <a:pt x="7376493" y="2003825"/>
                  <a:pt x="7367973" y="1995693"/>
                  <a:pt x="7359455" y="1995693"/>
                </a:cubicBezTo>
                <a:cubicBezTo>
                  <a:pt x="7367973" y="2020088"/>
                  <a:pt x="7376493" y="2028221"/>
                  <a:pt x="7385014" y="2028221"/>
                </a:cubicBezTo>
                <a:cubicBezTo>
                  <a:pt x="7393532" y="2044486"/>
                  <a:pt x="7376493" y="2036353"/>
                  <a:pt x="7367973" y="2036353"/>
                </a:cubicBezTo>
                <a:cubicBezTo>
                  <a:pt x="7350935" y="2020088"/>
                  <a:pt x="7367973" y="1995693"/>
                  <a:pt x="7350935" y="1987560"/>
                </a:cubicBezTo>
                <a:cubicBezTo>
                  <a:pt x="7350935" y="1971297"/>
                  <a:pt x="7367973" y="2003825"/>
                  <a:pt x="7350935" y="1963165"/>
                </a:cubicBezTo>
                <a:close/>
                <a:moveTo>
                  <a:pt x="6754588" y="1963165"/>
                </a:moveTo>
                <a:cubicBezTo>
                  <a:pt x="6763626" y="1970910"/>
                  <a:pt x="6772661" y="1970910"/>
                  <a:pt x="6763626" y="1978654"/>
                </a:cubicBezTo>
                <a:cubicBezTo>
                  <a:pt x="6763626" y="1986399"/>
                  <a:pt x="6772661" y="1978654"/>
                  <a:pt x="6781696" y="1978654"/>
                </a:cubicBezTo>
                <a:cubicBezTo>
                  <a:pt x="6781696" y="1994144"/>
                  <a:pt x="6772661" y="1978654"/>
                  <a:pt x="6763626" y="1986399"/>
                </a:cubicBezTo>
                <a:cubicBezTo>
                  <a:pt x="6754588" y="1970910"/>
                  <a:pt x="6754588" y="1978654"/>
                  <a:pt x="6754588" y="1963165"/>
                </a:cubicBezTo>
                <a:close/>
                <a:moveTo>
                  <a:pt x="5736248" y="1963103"/>
                </a:moveTo>
                <a:cubicBezTo>
                  <a:pt x="5736248" y="1971033"/>
                  <a:pt x="5728128" y="1978960"/>
                  <a:pt x="5728128" y="1986891"/>
                </a:cubicBezTo>
                <a:lnTo>
                  <a:pt x="5725248" y="1984882"/>
                </a:lnTo>
                <a:lnTo>
                  <a:pt x="5725469" y="1985470"/>
                </a:lnTo>
                <a:cubicBezTo>
                  <a:pt x="5724461" y="1987483"/>
                  <a:pt x="5722445" y="1989496"/>
                  <a:pt x="5722445" y="1993522"/>
                </a:cubicBezTo>
                <a:lnTo>
                  <a:pt x="5742842" y="1983539"/>
                </a:lnTo>
                <a:lnTo>
                  <a:pt x="5740308" y="1977969"/>
                </a:lnTo>
                <a:cubicBezTo>
                  <a:pt x="5740308" y="1974996"/>
                  <a:pt x="5740308" y="1971031"/>
                  <a:pt x="5736248" y="1963103"/>
                </a:cubicBezTo>
                <a:close/>
                <a:moveTo>
                  <a:pt x="4931262" y="1961961"/>
                </a:moveTo>
                <a:lnTo>
                  <a:pt x="4932479" y="1964175"/>
                </a:lnTo>
                <a:lnTo>
                  <a:pt x="4935631" y="1962931"/>
                </a:lnTo>
                <a:close/>
                <a:moveTo>
                  <a:pt x="7997672" y="1961374"/>
                </a:moveTo>
                <a:cubicBezTo>
                  <a:pt x="8002577" y="1962863"/>
                  <a:pt x="7999559" y="1973282"/>
                  <a:pt x="8005595" y="1979235"/>
                </a:cubicBezTo>
                <a:cubicBezTo>
                  <a:pt x="8021692" y="1971297"/>
                  <a:pt x="8029741" y="1971297"/>
                  <a:pt x="8037789" y="1979235"/>
                </a:cubicBezTo>
                <a:cubicBezTo>
                  <a:pt x="8102176" y="1963358"/>
                  <a:pt x="8029741" y="1979235"/>
                  <a:pt x="8029741" y="2010990"/>
                </a:cubicBezTo>
                <a:cubicBezTo>
                  <a:pt x="7957304" y="2010990"/>
                  <a:pt x="7925110" y="2034804"/>
                  <a:pt x="7852673" y="2042742"/>
                </a:cubicBezTo>
                <a:cubicBezTo>
                  <a:pt x="7852673" y="2038773"/>
                  <a:pt x="7854685" y="2036790"/>
                  <a:pt x="7856698" y="2033812"/>
                </a:cubicBezTo>
                <a:lnTo>
                  <a:pt x="7860135" y="2021100"/>
                </a:lnTo>
                <a:lnTo>
                  <a:pt x="7855898" y="2023571"/>
                </a:lnTo>
                <a:lnTo>
                  <a:pt x="7818467" y="2059613"/>
                </a:lnTo>
                <a:cubicBezTo>
                  <a:pt x="7806395" y="2074497"/>
                  <a:pt x="7800360" y="2090374"/>
                  <a:pt x="7812432" y="2106248"/>
                </a:cubicBezTo>
                <a:cubicBezTo>
                  <a:pt x="7820479" y="2114189"/>
                  <a:pt x="7804382" y="2114189"/>
                  <a:pt x="7796335" y="2114189"/>
                </a:cubicBezTo>
                <a:cubicBezTo>
                  <a:pt x="7796335" y="2106248"/>
                  <a:pt x="7788285" y="2090374"/>
                  <a:pt x="7804382" y="2090374"/>
                </a:cubicBezTo>
                <a:cubicBezTo>
                  <a:pt x="7804382" y="2066557"/>
                  <a:pt x="7788285" y="2090374"/>
                  <a:pt x="7788285" y="2066557"/>
                </a:cubicBezTo>
                <a:cubicBezTo>
                  <a:pt x="7780238" y="2074497"/>
                  <a:pt x="7772188" y="2098311"/>
                  <a:pt x="7756092" y="2090374"/>
                </a:cubicBezTo>
                <a:cubicBezTo>
                  <a:pt x="7756092" y="2066557"/>
                  <a:pt x="7756092" y="2026864"/>
                  <a:pt x="7731947" y="2018927"/>
                </a:cubicBezTo>
                <a:cubicBezTo>
                  <a:pt x="7748045" y="2042742"/>
                  <a:pt x="7739994" y="2042742"/>
                  <a:pt x="7748045" y="2066557"/>
                </a:cubicBezTo>
                <a:cubicBezTo>
                  <a:pt x="7739994" y="2058620"/>
                  <a:pt x="7739994" y="2034804"/>
                  <a:pt x="7723898" y="2050682"/>
                </a:cubicBezTo>
                <a:cubicBezTo>
                  <a:pt x="7715851" y="2034804"/>
                  <a:pt x="7723898" y="2034804"/>
                  <a:pt x="7731947" y="2034804"/>
                </a:cubicBezTo>
                <a:cubicBezTo>
                  <a:pt x="7723898" y="2018927"/>
                  <a:pt x="7723898" y="2018927"/>
                  <a:pt x="7715851" y="2010990"/>
                </a:cubicBezTo>
                <a:cubicBezTo>
                  <a:pt x="7715851" y="2018927"/>
                  <a:pt x="7715851" y="2026864"/>
                  <a:pt x="7699754" y="2026864"/>
                </a:cubicBezTo>
                <a:cubicBezTo>
                  <a:pt x="7707801" y="2018927"/>
                  <a:pt x="7699754" y="2018927"/>
                  <a:pt x="7691703" y="2003050"/>
                </a:cubicBezTo>
                <a:cubicBezTo>
                  <a:pt x="7699754" y="1995113"/>
                  <a:pt x="7699754" y="1995113"/>
                  <a:pt x="7699754" y="1987173"/>
                </a:cubicBezTo>
                <a:cubicBezTo>
                  <a:pt x="7707801" y="1987173"/>
                  <a:pt x="7715851" y="1995113"/>
                  <a:pt x="7715851" y="2003050"/>
                </a:cubicBezTo>
                <a:cubicBezTo>
                  <a:pt x="7715851" y="1995113"/>
                  <a:pt x="7748045" y="1987173"/>
                  <a:pt x="7756092" y="2003050"/>
                </a:cubicBezTo>
                <a:cubicBezTo>
                  <a:pt x="7748045" y="1987173"/>
                  <a:pt x="7756092" y="1979235"/>
                  <a:pt x="7772188" y="1979235"/>
                </a:cubicBezTo>
                <a:cubicBezTo>
                  <a:pt x="7780238" y="1995113"/>
                  <a:pt x="7756092" y="1979235"/>
                  <a:pt x="7764141" y="1995113"/>
                </a:cubicBezTo>
                <a:cubicBezTo>
                  <a:pt x="7788285" y="2003050"/>
                  <a:pt x="7820479" y="1979235"/>
                  <a:pt x="7828529" y="1987173"/>
                </a:cubicBezTo>
                <a:cubicBezTo>
                  <a:pt x="7828529" y="1987173"/>
                  <a:pt x="7836576" y="2003050"/>
                  <a:pt x="7836576" y="2003050"/>
                </a:cubicBezTo>
                <a:cubicBezTo>
                  <a:pt x="7844626" y="2003050"/>
                  <a:pt x="7860722" y="1955420"/>
                  <a:pt x="7884866" y="1995113"/>
                </a:cubicBezTo>
                <a:cubicBezTo>
                  <a:pt x="7884866" y="1987173"/>
                  <a:pt x="7900966" y="1955420"/>
                  <a:pt x="7909014" y="1987173"/>
                </a:cubicBezTo>
                <a:cubicBezTo>
                  <a:pt x="7917063" y="1971297"/>
                  <a:pt x="7973400" y="1963358"/>
                  <a:pt x="7981450" y="1979235"/>
                </a:cubicBezTo>
                <a:cubicBezTo>
                  <a:pt x="7997547" y="1987173"/>
                  <a:pt x="7989498" y="1971297"/>
                  <a:pt x="7989498" y="1963358"/>
                </a:cubicBezTo>
                <a:cubicBezTo>
                  <a:pt x="7993522" y="1961374"/>
                  <a:pt x="7996038" y="1960877"/>
                  <a:pt x="7997672" y="1961374"/>
                </a:cubicBezTo>
                <a:close/>
                <a:moveTo>
                  <a:pt x="4922139" y="1960697"/>
                </a:moveTo>
                <a:lnTo>
                  <a:pt x="4916310" y="1962330"/>
                </a:lnTo>
                <a:lnTo>
                  <a:pt x="4913529" y="1964760"/>
                </a:lnTo>
                <a:lnTo>
                  <a:pt x="4915983" y="1970683"/>
                </a:lnTo>
                <a:lnTo>
                  <a:pt x="4920686" y="1968827"/>
                </a:lnTo>
                <a:close/>
                <a:moveTo>
                  <a:pt x="6873543" y="1960535"/>
                </a:moveTo>
                <a:lnTo>
                  <a:pt x="6875626" y="1961313"/>
                </a:lnTo>
                <a:lnTo>
                  <a:pt x="6875626" y="1963999"/>
                </a:lnTo>
                <a:close/>
                <a:moveTo>
                  <a:pt x="7593927" y="1955420"/>
                </a:moveTo>
                <a:cubicBezTo>
                  <a:pt x="7601997" y="1963423"/>
                  <a:pt x="7601997" y="1987431"/>
                  <a:pt x="7610063" y="1995435"/>
                </a:cubicBezTo>
                <a:cubicBezTo>
                  <a:pt x="7610063" y="1995435"/>
                  <a:pt x="7601997" y="1995435"/>
                  <a:pt x="7593927" y="2003438"/>
                </a:cubicBezTo>
                <a:cubicBezTo>
                  <a:pt x="7618130" y="2035451"/>
                  <a:pt x="7610063" y="2019445"/>
                  <a:pt x="7610063" y="2035451"/>
                </a:cubicBezTo>
                <a:cubicBezTo>
                  <a:pt x="7618130" y="2043452"/>
                  <a:pt x="7593927" y="2035451"/>
                  <a:pt x="7610063" y="2043452"/>
                </a:cubicBezTo>
                <a:cubicBezTo>
                  <a:pt x="7610063" y="2047454"/>
                  <a:pt x="7604012" y="2045454"/>
                  <a:pt x="7596952" y="2043452"/>
                </a:cubicBezTo>
                <a:lnTo>
                  <a:pt x="7578845" y="2043452"/>
                </a:lnTo>
                <a:lnTo>
                  <a:pt x="7578480" y="2042620"/>
                </a:lnTo>
                <a:lnTo>
                  <a:pt x="7586868" y="2032448"/>
                </a:lnTo>
                <a:cubicBezTo>
                  <a:pt x="7591909" y="2031448"/>
                  <a:pt x="7597962" y="2031448"/>
                  <a:pt x="7601997" y="2027448"/>
                </a:cubicBezTo>
                <a:cubicBezTo>
                  <a:pt x="7593927" y="1995435"/>
                  <a:pt x="7585861" y="2035451"/>
                  <a:pt x="7577794" y="2019445"/>
                </a:cubicBezTo>
                <a:cubicBezTo>
                  <a:pt x="7577794" y="2023444"/>
                  <a:pt x="7575777" y="2029448"/>
                  <a:pt x="7575777" y="2036451"/>
                </a:cubicBezTo>
                <a:lnTo>
                  <a:pt x="7578480" y="2042620"/>
                </a:lnTo>
                <a:lnTo>
                  <a:pt x="7577794" y="2043452"/>
                </a:lnTo>
                <a:lnTo>
                  <a:pt x="7578845" y="2043452"/>
                </a:lnTo>
                <a:lnTo>
                  <a:pt x="7585861" y="2059458"/>
                </a:lnTo>
                <a:cubicBezTo>
                  <a:pt x="7593927" y="2075465"/>
                  <a:pt x="7561658" y="2027448"/>
                  <a:pt x="7577794" y="2059458"/>
                </a:cubicBezTo>
                <a:cubicBezTo>
                  <a:pt x="7569725" y="2067462"/>
                  <a:pt x="7561658" y="2035451"/>
                  <a:pt x="7569725" y="2035451"/>
                </a:cubicBezTo>
                <a:cubicBezTo>
                  <a:pt x="7561658" y="2035451"/>
                  <a:pt x="7537455" y="2027448"/>
                  <a:pt x="7537455" y="2035451"/>
                </a:cubicBezTo>
                <a:cubicBezTo>
                  <a:pt x="7529388" y="2027448"/>
                  <a:pt x="7529388" y="2019445"/>
                  <a:pt x="7521319" y="2003438"/>
                </a:cubicBezTo>
                <a:cubicBezTo>
                  <a:pt x="7529388" y="2003438"/>
                  <a:pt x="7529388" y="2003438"/>
                  <a:pt x="7529388" y="1995435"/>
                </a:cubicBezTo>
                <a:cubicBezTo>
                  <a:pt x="7537455" y="1995435"/>
                  <a:pt x="7529388" y="2019445"/>
                  <a:pt x="7537455" y="2027448"/>
                </a:cubicBezTo>
                <a:cubicBezTo>
                  <a:pt x="7545522" y="2019445"/>
                  <a:pt x="7529388" y="1995435"/>
                  <a:pt x="7545522" y="1995435"/>
                </a:cubicBezTo>
                <a:cubicBezTo>
                  <a:pt x="7553591" y="2003438"/>
                  <a:pt x="7561658" y="2019445"/>
                  <a:pt x="7569725" y="2011441"/>
                </a:cubicBezTo>
                <a:cubicBezTo>
                  <a:pt x="7561658" y="2011441"/>
                  <a:pt x="7561658" y="1963423"/>
                  <a:pt x="7577794" y="1971427"/>
                </a:cubicBezTo>
                <a:cubicBezTo>
                  <a:pt x="7569725" y="1987431"/>
                  <a:pt x="7585861" y="1979428"/>
                  <a:pt x="7593927" y="1995435"/>
                </a:cubicBezTo>
                <a:cubicBezTo>
                  <a:pt x="7593927" y="1979428"/>
                  <a:pt x="7593927" y="1971427"/>
                  <a:pt x="7593927" y="1955420"/>
                </a:cubicBezTo>
                <a:close/>
                <a:moveTo>
                  <a:pt x="7441055" y="1955420"/>
                </a:moveTo>
                <a:cubicBezTo>
                  <a:pt x="7449153" y="1955420"/>
                  <a:pt x="7457249" y="1979300"/>
                  <a:pt x="7441055" y="1971339"/>
                </a:cubicBezTo>
                <a:cubicBezTo>
                  <a:pt x="7465345" y="1995220"/>
                  <a:pt x="7473443" y="2050940"/>
                  <a:pt x="7497734" y="2042978"/>
                </a:cubicBezTo>
                <a:cubicBezTo>
                  <a:pt x="7497734" y="2058899"/>
                  <a:pt x="7497734" y="2082778"/>
                  <a:pt x="7505830" y="2098700"/>
                </a:cubicBezTo>
                <a:cubicBezTo>
                  <a:pt x="7497734" y="2098700"/>
                  <a:pt x="7489638" y="2082778"/>
                  <a:pt x="7489638" y="2066860"/>
                </a:cubicBezTo>
                <a:lnTo>
                  <a:pt x="7489638" y="2074819"/>
                </a:lnTo>
                <a:cubicBezTo>
                  <a:pt x="7497734" y="2050940"/>
                  <a:pt x="7449153" y="2035019"/>
                  <a:pt x="7457249" y="2003179"/>
                </a:cubicBezTo>
                <a:cubicBezTo>
                  <a:pt x="7449153" y="2011138"/>
                  <a:pt x="7432958" y="2003179"/>
                  <a:pt x="7441055" y="2019100"/>
                </a:cubicBezTo>
                <a:cubicBezTo>
                  <a:pt x="7424862" y="2027060"/>
                  <a:pt x="7424862" y="1995220"/>
                  <a:pt x="7416764" y="1979300"/>
                </a:cubicBezTo>
                <a:cubicBezTo>
                  <a:pt x="7424862" y="1987261"/>
                  <a:pt x="7432958" y="1995220"/>
                  <a:pt x="7441055" y="2003179"/>
                </a:cubicBezTo>
                <a:cubicBezTo>
                  <a:pt x="7449153" y="2003179"/>
                  <a:pt x="7449153" y="1995220"/>
                  <a:pt x="7449153" y="1987261"/>
                </a:cubicBezTo>
                <a:cubicBezTo>
                  <a:pt x="7432958" y="1987261"/>
                  <a:pt x="7441055" y="1971339"/>
                  <a:pt x="7441055" y="1955420"/>
                </a:cubicBezTo>
                <a:close/>
                <a:moveTo>
                  <a:pt x="4983808" y="1954999"/>
                </a:moveTo>
                <a:lnTo>
                  <a:pt x="4984572" y="1957288"/>
                </a:lnTo>
                <a:lnTo>
                  <a:pt x="4986650" y="1963514"/>
                </a:lnTo>
                <a:lnTo>
                  <a:pt x="4989154" y="1961105"/>
                </a:lnTo>
                <a:lnTo>
                  <a:pt x="4988050" y="1956021"/>
                </a:lnTo>
                <a:close/>
                <a:moveTo>
                  <a:pt x="5728128" y="1951101"/>
                </a:moveTo>
                <a:lnTo>
                  <a:pt x="5722823" y="1954017"/>
                </a:lnTo>
                <a:lnTo>
                  <a:pt x="5722521" y="1966242"/>
                </a:lnTo>
                <a:lnTo>
                  <a:pt x="5728128" y="1971033"/>
                </a:lnTo>
                <a:close/>
                <a:moveTo>
                  <a:pt x="4986464" y="1948711"/>
                </a:moveTo>
                <a:lnTo>
                  <a:pt x="4984860" y="1949262"/>
                </a:lnTo>
                <a:lnTo>
                  <a:pt x="4987317" y="1952640"/>
                </a:lnTo>
                <a:close/>
                <a:moveTo>
                  <a:pt x="7691703" y="1947675"/>
                </a:moveTo>
                <a:cubicBezTo>
                  <a:pt x="7683959" y="1955420"/>
                  <a:pt x="7691703" y="1970910"/>
                  <a:pt x="7699449" y="1986399"/>
                </a:cubicBezTo>
                <a:cubicBezTo>
                  <a:pt x="7676215" y="1970910"/>
                  <a:pt x="7668470" y="1970910"/>
                  <a:pt x="7652980" y="1970910"/>
                </a:cubicBezTo>
                <a:cubicBezTo>
                  <a:pt x="7668470" y="1963165"/>
                  <a:pt x="7683959" y="1970910"/>
                  <a:pt x="7691703" y="1947675"/>
                </a:cubicBezTo>
                <a:close/>
                <a:moveTo>
                  <a:pt x="7021781" y="1947675"/>
                </a:moveTo>
                <a:cubicBezTo>
                  <a:pt x="7029526" y="1947675"/>
                  <a:pt x="7037271" y="1955420"/>
                  <a:pt x="7045015" y="1963165"/>
                </a:cubicBezTo>
                <a:cubicBezTo>
                  <a:pt x="7045015" y="1970910"/>
                  <a:pt x="7037271" y="1978654"/>
                  <a:pt x="7021781" y="1978654"/>
                </a:cubicBezTo>
                <a:cubicBezTo>
                  <a:pt x="7021781" y="1970910"/>
                  <a:pt x="7037271" y="1970910"/>
                  <a:pt x="7037271" y="1963165"/>
                </a:cubicBezTo>
                <a:cubicBezTo>
                  <a:pt x="7029526" y="1955420"/>
                  <a:pt x="7029526" y="1963165"/>
                  <a:pt x="7021781" y="1970910"/>
                </a:cubicBezTo>
                <a:cubicBezTo>
                  <a:pt x="7006292" y="1963165"/>
                  <a:pt x="7029526" y="1963165"/>
                  <a:pt x="7021781" y="1947675"/>
                </a:cubicBezTo>
                <a:close/>
                <a:moveTo>
                  <a:pt x="5614455" y="1947245"/>
                </a:moveTo>
                <a:cubicBezTo>
                  <a:pt x="5610395" y="1947245"/>
                  <a:pt x="5610395" y="1951209"/>
                  <a:pt x="5611409" y="1956165"/>
                </a:cubicBezTo>
                <a:lnTo>
                  <a:pt x="5611785" y="1957998"/>
                </a:lnTo>
                <a:lnTo>
                  <a:pt x="5612067" y="1957791"/>
                </a:lnTo>
                <a:lnTo>
                  <a:pt x="5617798" y="1954590"/>
                </a:lnTo>
                <a:close/>
                <a:moveTo>
                  <a:pt x="5773166" y="1943899"/>
                </a:moveTo>
                <a:cubicBezTo>
                  <a:pt x="5765808" y="1943156"/>
                  <a:pt x="5759972" y="1952820"/>
                  <a:pt x="5758703" y="1954059"/>
                </a:cubicBezTo>
                <a:lnTo>
                  <a:pt x="5759814" y="1950084"/>
                </a:lnTo>
                <a:lnTo>
                  <a:pt x="5754702" y="1961313"/>
                </a:lnTo>
                <a:lnTo>
                  <a:pt x="5754075" y="1961010"/>
                </a:lnTo>
                <a:lnTo>
                  <a:pt x="5754898" y="1962856"/>
                </a:lnTo>
                <a:cubicBezTo>
                  <a:pt x="5756547" y="1964590"/>
                  <a:pt x="5758577" y="1965085"/>
                  <a:pt x="5760607" y="1963103"/>
                </a:cubicBezTo>
                <a:cubicBezTo>
                  <a:pt x="5756547" y="1971031"/>
                  <a:pt x="5752487" y="1971031"/>
                  <a:pt x="5749441" y="1967067"/>
                </a:cubicBezTo>
                <a:lnTo>
                  <a:pt x="5747017" y="1957597"/>
                </a:lnTo>
                <a:lnTo>
                  <a:pt x="5746638" y="1957413"/>
                </a:lnTo>
                <a:lnTo>
                  <a:pt x="5744637" y="1948303"/>
                </a:lnTo>
                <a:lnTo>
                  <a:pt x="5744367" y="1947245"/>
                </a:lnTo>
                <a:cubicBezTo>
                  <a:pt x="5740308" y="1951208"/>
                  <a:pt x="5744368" y="1961120"/>
                  <a:pt x="5747413" y="1970040"/>
                </a:cubicBezTo>
                <a:lnTo>
                  <a:pt x="5749707" y="1980178"/>
                </a:lnTo>
                <a:lnTo>
                  <a:pt x="5773855" y="1968359"/>
                </a:lnTo>
                <a:lnTo>
                  <a:pt x="5776896" y="1967887"/>
                </a:lnTo>
                <a:lnTo>
                  <a:pt x="5775830" y="1966076"/>
                </a:lnTo>
                <a:cubicBezTo>
                  <a:pt x="5774816" y="1961119"/>
                  <a:pt x="5776846" y="1955172"/>
                  <a:pt x="5784966" y="1955172"/>
                </a:cubicBezTo>
                <a:cubicBezTo>
                  <a:pt x="5780906" y="1947243"/>
                  <a:pt x="5776846" y="1944271"/>
                  <a:pt x="5773166" y="1943899"/>
                </a:cubicBezTo>
                <a:close/>
                <a:moveTo>
                  <a:pt x="4967660" y="1941074"/>
                </a:moveTo>
                <a:lnTo>
                  <a:pt x="4962354" y="1949917"/>
                </a:lnTo>
                <a:lnTo>
                  <a:pt x="4964540" y="1951422"/>
                </a:lnTo>
                <a:lnTo>
                  <a:pt x="4964663" y="1951475"/>
                </a:lnTo>
                <a:lnTo>
                  <a:pt x="4974688" y="1947520"/>
                </a:lnTo>
                <a:lnTo>
                  <a:pt x="4975195" y="1947247"/>
                </a:lnTo>
                <a:close/>
                <a:moveTo>
                  <a:pt x="4912516" y="1938674"/>
                </a:moveTo>
                <a:lnTo>
                  <a:pt x="4912555" y="1939585"/>
                </a:lnTo>
                <a:lnTo>
                  <a:pt x="4911837" y="1938993"/>
                </a:lnTo>
                <a:close/>
                <a:moveTo>
                  <a:pt x="7610426" y="1937843"/>
                </a:moveTo>
                <a:lnTo>
                  <a:pt x="7615224" y="1944746"/>
                </a:lnTo>
                <a:cubicBezTo>
                  <a:pt x="7618127" y="1945742"/>
                  <a:pt x="7622000" y="1945742"/>
                  <a:pt x="7625873" y="1945742"/>
                </a:cubicBezTo>
                <a:cubicBezTo>
                  <a:pt x="7618127" y="1953701"/>
                  <a:pt x="7625873" y="1985541"/>
                  <a:pt x="7625873" y="2017380"/>
                </a:cubicBezTo>
                <a:cubicBezTo>
                  <a:pt x="7610383" y="2009421"/>
                  <a:pt x="7625873" y="1985541"/>
                  <a:pt x="7610383" y="1977581"/>
                </a:cubicBezTo>
                <a:cubicBezTo>
                  <a:pt x="7612319" y="1971611"/>
                  <a:pt x="7612804" y="1964148"/>
                  <a:pt x="7612441" y="1955816"/>
                </a:cubicBezTo>
                <a:close/>
                <a:moveTo>
                  <a:pt x="7610383" y="1937781"/>
                </a:moveTo>
                <a:lnTo>
                  <a:pt x="7610420" y="1937800"/>
                </a:lnTo>
                <a:lnTo>
                  <a:pt x="7610426" y="1937843"/>
                </a:lnTo>
                <a:close/>
                <a:moveTo>
                  <a:pt x="5768363" y="1937547"/>
                </a:moveTo>
                <a:lnTo>
                  <a:pt x="5767612" y="1937887"/>
                </a:lnTo>
                <a:lnTo>
                  <a:pt x="5768725" y="1939314"/>
                </a:lnTo>
                <a:close/>
                <a:moveTo>
                  <a:pt x="7731313" y="1937323"/>
                </a:moveTo>
                <a:lnTo>
                  <a:pt x="7731947" y="1939206"/>
                </a:lnTo>
                <a:lnTo>
                  <a:pt x="7730130" y="1938154"/>
                </a:lnTo>
                <a:close/>
                <a:moveTo>
                  <a:pt x="4792432" y="1933592"/>
                </a:moveTo>
                <a:lnTo>
                  <a:pt x="4794158" y="1938073"/>
                </a:lnTo>
                <a:cubicBezTo>
                  <a:pt x="4796174" y="1944112"/>
                  <a:pt x="4798191" y="1950152"/>
                  <a:pt x="4806255" y="1962229"/>
                </a:cubicBezTo>
                <a:cubicBezTo>
                  <a:pt x="4810287" y="1962229"/>
                  <a:pt x="4812303" y="1960216"/>
                  <a:pt x="4812303" y="1956190"/>
                </a:cubicBezTo>
                <a:lnTo>
                  <a:pt x="4807087" y="1940566"/>
                </a:lnTo>
                <a:lnTo>
                  <a:pt x="4806255" y="1946799"/>
                </a:lnTo>
                <a:lnTo>
                  <a:pt x="4805732" y="1946399"/>
                </a:lnTo>
                <a:lnTo>
                  <a:pt x="4805593" y="1948594"/>
                </a:lnTo>
                <a:cubicBezTo>
                  <a:pt x="4805184" y="1950685"/>
                  <a:pt x="4804617" y="1951472"/>
                  <a:pt x="4803987" y="1951282"/>
                </a:cubicBezTo>
                <a:lnTo>
                  <a:pt x="4800767" y="1942602"/>
                </a:lnTo>
                <a:lnTo>
                  <a:pt x="4800333" y="1942270"/>
                </a:lnTo>
                <a:cubicBezTo>
                  <a:pt x="4798442" y="1939754"/>
                  <a:pt x="4796679" y="1936735"/>
                  <a:pt x="4795167" y="1934722"/>
                </a:cubicBezTo>
                <a:close/>
                <a:moveTo>
                  <a:pt x="5006514" y="1932290"/>
                </a:moveTo>
                <a:cubicBezTo>
                  <a:pt x="5005087" y="1931291"/>
                  <a:pt x="5003532" y="1931291"/>
                  <a:pt x="5001457" y="1933288"/>
                </a:cubicBezTo>
                <a:cubicBezTo>
                  <a:pt x="5001457" y="1937280"/>
                  <a:pt x="5001457" y="1941275"/>
                  <a:pt x="4999383" y="1944270"/>
                </a:cubicBezTo>
                <a:lnTo>
                  <a:pt x="4996771" y="1945168"/>
                </a:lnTo>
                <a:lnTo>
                  <a:pt x="4997914" y="1948244"/>
                </a:lnTo>
                <a:lnTo>
                  <a:pt x="5002218" y="1945924"/>
                </a:lnTo>
                <a:lnTo>
                  <a:pt x="5000733" y="1940347"/>
                </a:lnTo>
                <a:lnTo>
                  <a:pt x="5006452" y="1943642"/>
                </a:lnTo>
                <a:lnTo>
                  <a:pt x="5013676" y="1939749"/>
                </a:lnTo>
                <a:lnTo>
                  <a:pt x="5010793" y="1937281"/>
                </a:lnTo>
                <a:cubicBezTo>
                  <a:pt x="5009237" y="1935285"/>
                  <a:pt x="5007941" y="1933288"/>
                  <a:pt x="5006514" y="1932290"/>
                </a:cubicBezTo>
                <a:close/>
                <a:moveTo>
                  <a:pt x="7095357" y="1932185"/>
                </a:moveTo>
                <a:cubicBezTo>
                  <a:pt x="7103103" y="1924441"/>
                  <a:pt x="7126336" y="1970910"/>
                  <a:pt x="7110847" y="1970910"/>
                </a:cubicBezTo>
                <a:cubicBezTo>
                  <a:pt x="7110847" y="1947675"/>
                  <a:pt x="7103103" y="1955420"/>
                  <a:pt x="7095357" y="1932185"/>
                </a:cubicBezTo>
                <a:close/>
                <a:moveTo>
                  <a:pt x="5598216" y="1931387"/>
                </a:moveTo>
                <a:lnTo>
                  <a:pt x="5598865" y="1938681"/>
                </a:lnTo>
                <a:lnTo>
                  <a:pt x="5598216" y="1939314"/>
                </a:lnTo>
                <a:cubicBezTo>
                  <a:pt x="5598216" y="1939314"/>
                  <a:pt x="5598216" y="1931387"/>
                  <a:pt x="5598216" y="1931387"/>
                </a:cubicBezTo>
                <a:close/>
                <a:moveTo>
                  <a:pt x="5786836" y="1929164"/>
                </a:moveTo>
                <a:lnTo>
                  <a:pt x="5782378" y="1931186"/>
                </a:lnTo>
                <a:lnTo>
                  <a:pt x="5793084" y="1955172"/>
                </a:lnTo>
                <a:cubicBezTo>
                  <a:pt x="5789025" y="1959137"/>
                  <a:pt x="5786996" y="1961120"/>
                  <a:pt x="5785981" y="1963103"/>
                </a:cubicBezTo>
                <a:lnTo>
                  <a:pt x="5785540" y="1966545"/>
                </a:lnTo>
                <a:lnTo>
                  <a:pt x="5811501" y="1962512"/>
                </a:lnTo>
                <a:lnTo>
                  <a:pt x="5808574" y="1945767"/>
                </a:lnTo>
                <a:lnTo>
                  <a:pt x="5813771" y="1948582"/>
                </a:lnTo>
                <a:lnTo>
                  <a:pt x="5813854" y="1949252"/>
                </a:lnTo>
                <a:lnTo>
                  <a:pt x="5813854" y="1948627"/>
                </a:lnTo>
                <a:lnTo>
                  <a:pt x="5816440" y="1950026"/>
                </a:lnTo>
                <a:lnTo>
                  <a:pt x="5818668" y="1961398"/>
                </a:lnTo>
                <a:lnTo>
                  <a:pt x="5819216" y="1961313"/>
                </a:lnTo>
                <a:cubicBezTo>
                  <a:pt x="5823248" y="1957287"/>
                  <a:pt x="5821232" y="1951249"/>
                  <a:pt x="5818208" y="1945210"/>
                </a:cubicBezTo>
                <a:lnTo>
                  <a:pt x="5813854" y="1935276"/>
                </a:lnTo>
                <a:lnTo>
                  <a:pt x="5813854" y="1948627"/>
                </a:lnTo>
                <a:lnTo>
                  <a:pt x="5813771" y="1948582"/>
                </a:lnTo>
                <a:lnTo>
                  <a:pt x="5812842" y="1941120"/>
                </a:lnTo>
                <a:cubicBezTo>
                  <a:pt x="5811830" y="1937054"/>
                  <a:pt x="5809805" y="1932987"/>
                  <a:pt x="5805756" y="1932987"/>
                </a:cubicBezTo>
                <a:cubicBezTo>
                  <a:pt x="5799684" y="1945187"/>
                  <a:pt x="5798166" y="1952810"/>
                  <a:pt x="5790955" y="1938707"/>
                </a:cubicBezTo>
                <a:close/>
                <a:moveTo>
                  <a:pt x="5746638" y="1929107"/>
                </a:moveTo>
                <a:lnTo>
                  <a:pt x="5746621" y="1929159"/>
                </a:lnTo>
                <a:lnTo>
                  <a:pt x="5746631" y="1929170"/>
                </a:lnTo>
                <a:close/>
                <a:moveTo>
                  <a:pt x="4875907" y="1925597"/>
                </a:moveTo>
                <a:lnTo>
                  <a:pt x="4875375" y="1927721"/>
                </a:lnTo>
                <a:lnTo>
                  <a:pt x="4870767" y="1930022"/>
                </a:lnTo>
                <a:lnTo>
                  <a:pt x="4873904" y="1933600"/>
                </a:lnTo>
                <a:lnTo>
                  <a:pt x="4870767" y="1946125"/>
                </a:lnTo>
                <a:cubicBezTo>
                  <a:pt x="4872785" y="1958202"/>
                  <a:pt x="4878831" y="1970282"/>
                  <a:pt x="4886896" y="1978332"/>
                </a:cubicBezTo>
                <a:lnTo>
                  <a:pt x="4886435" y="1981248"/>
                </a:lnTo>
                <a:lnTo>
                  <a:pt x="4894581" y="1978591"/>
                </a:lnTo>
                <a:lnTo>
                  <a:pt x="4894755" y="1974785"/>
                </a:lnTo>
                <a:lnTo>
                  <a:pt x="4893237" y="1964266"/>
                </a:lnTo>
                <a:cubicBezTo>
                  <a:pt x="4893237" y="1961846"/>
                  <a:pt x="4893761" y="1959668"/>
                  <a:pt x="4895334" y="1958094"/>
                </a:cubicBezTo>
                <a:lnTo>
                  <a:pt x="4895472" y="1958053"/>
                </a:lnTo>
                <a:lnTo>
                  <a:pt x="4886896" y="1938073"/>
                </a:lnTo>
                <a:cubicBezTo>
                  <a:pt x="4878831" y="1938073"/>
                  <a:pt x="4886896" y="1946125"/>
                  <a:pt x="4878831" y="1946125"/>
                </a:cubicBezTo>
                <a:cubicBezTo>
                  <a:pt x="4878831" y="1946125"/>
                  <a:pt x="4878831" y="1942098"/>
                  <a:pt x="4877824" y="1938073"/>
                </a:cubicBezTo>
                <a:lnTo>
                  <a:pt x="4873904" y="1933600"/>
                </a:lnTo>
                <a:lnTo>
                  <a:pt x="4875375" y="1927721"/>
                </a:lnTo>
                <a:lnTo>
                  <a:pt x="4876519" y="1927149"/>
                </a:lnTo>
                <a:close/>
                <a:moveTo>
                  <a:pt x="7079868" y="1924441"/>
                </a:moveTo>
                <a:cubicBezTo>
                  <a:pt x="7095357" y="1924441"/>
                  <a:pt x="7095357" y="1955420"/>
                  <a:pt x="7103103" y="1970910"/>
                </a:cubicBezTo>
                <a:cubicBezTo>
                  <a:pt x="7095357" y="1978654"/>
                  <a:pt x="7079868" y="1932185"/>
                  <a:pt x="7079868" y="1924441"/>
                </a:cubicBezTo>
                <a:close/>
                <a:moveTo>
                  <a:pt x="4886452" y="1922989"/>
                </a:moveTo>
                <a:lnTo>
                  <a:pt x="4881164" y="1926735"/>
                </a:lnTo>
                <a:lnTo>
                  <a:pt x="4884376" y="1927757"/>
                </a:lnTo>
                <a:close/>
                <a:moveTo>
                  <a:pt x="4911837" y="1922535"/>
                </a:moveTo>
                <a:cubicBezTo>
                  <a:pt x="4920136" y="1930763"/>
                  <a:pt x="4928435" y="1938993"/>
                  <a:pt x="4936733" y="1938993"/>
                </a:cubicBezTo>
                <a:cubicBezTo>
                  <a:pt x="4936733" y="1957507"/>
                  <a:pt x="4927398" y="1938993"/>
                  <a:pt x="4919229" y="1935521"/>
                </a:cubicBezTo>
                <a:lnTo>
                  <a:pt x="4912516" y="1938674"/>
                </a:lnTo>
                <a:close/>
                <a:moveTo>
                  <a:pt x="5057176" y="1922066"/>
                </a:moveTo>
                <a:lnTo>
                  <a:pt x="5057053" y="1923914"/>
                </a:lnTo>
                <a:lnTo>
                  <a:pt x="5060341" y="1922762"/>
                </a:lnTo>
                <a:close/>
                <a:moveTo>
                  <a:pt x="4886815" y="1921888"/>
                </a:moveTo>
                <a:lnTo>
                  <a:pt x="4886848" y="1922078"/>
                </a:lnTo>
                <a:lnTo>
                  <a:pt x="4886896" y="1921969"/>
                </a:lnTo>
                <a:close/>
                <a:moveTo>
                  <a:pt x="5054084" y="1921829"/>
                </a:moveTo>
                <a:lnTo>
                  <a:pt x="5046681" y="1924867"/>
                </a:lnTo>
                <a:lnTo>
                  <a:pt x="5035612" y="1931423"/>
                </a:lnTo>
                <a:lnTo>
                  <a:pt x="5056761" y="1924016"/>
                </a:lnTo>
                <a:close/>
                <a:moveTo>
                  <a:pt x="4987781" y="1918646"/>
                </a:moveTo>
                <a:lnTo>
                  <a:pt x="4983642" y="1920210"/>
                </a:lnTo>
                <a:cubicBezTo>
                  <a:pt x="4980626" y="1924237"/>
                  <a:pt x="4980626" y="1932292"/>
                  <a:pt x="4984648" y="1940347"/>
                </a:cubicBezTo>
                <a:lnTo>
                  <a:pt x="4984001" y="1941920"/>
                </a:lnTo>
                <a:lnTo>
                  <a:pt x="4984857" y="1941308"/>
                </a:lnTo>
                <a:lnTo>
                  <a:pt x="4984648" y="1940347"/>
                </a:lnTo>
                <a:cubicBezTo>
                  <a:pt x="4992691" y="1940347"/>
                  <a:pt x="4984648" y="1932292"/>
                  <a:pt x="4984648" y="1932292"/>
                </a:cubicBezTo>
                <a:lnTo>
                  <a:pt x="4990105" y="1935394"/>
                </a:lnTo>
                <a:lnTo>
                  <a:pt x="4993159" y="1925301"/>
                </a:lnTo>
                <a:close/>
                <a:moveTo>
                  <a:pt x="4790387" y="1913224"/>
                </a:moveTo>
                <a:lnTo>
                  <a:pt x="4782062" y="1913917"/>
                </a:lnTo>
                <a:lnTo>
                  <a:pt x="4788967" y="1925824"/>
                </a:lnTo>
                <a:lnTo>
                  <a:pt x="4790127" y="1923651"/>
                </a:lnTo>
                <a:cubicBezTo>
                  <a:pt x="4794158" y="1920632"/>
                  <a:pt x="4798191" y="1918619"/>
                  <a:pt x="4798191" y="1914593"/>
                </a:cubicBezTo>
                <a:close/>
                <a:moveTo>
                  <a:pt x="5036417" y="1911457"/>
                </a:moveTo>
                <a:lnTo>
                  <a:pt x="5035346" y="1912445"/>
                </a:lnTo>
                <a:lnTo>
                  <a:pt x="5036032" y="1913154"/>
                </a:lnTo>
                <a:close/>
                <a:moveTo>
                  <a:pt x="5024860" y="1908129"/>
                </a:moveTo>
                <a:cubicBezTo>
                  <a:pt x="5020838" y="1912156"/>
                  <a:pt x="5022850" y="1916183"/>
                  <a:pt x="5025865" y="1921217"/>
                </a:cubicBezTo>
                <a:lnTo>
                  <a:pt x="5030303" y="1933283"/>
                </a:lnTo>
                <a:lnTo>
                  <a:pt x="5033861" y="1932037"/>
                </a:lnTo>
                <a:lnTo>
                  <a:pt x="5030707" y="1928195"/>
                </a:lnTo>
                <a:cubicBezTo>
                  <a:pt x="5030223" y="1925666"/>
                  <a:pt x="5030223" y="1922205"/>
                  <a:pt x="5030223" y="1918478"/>
                </a:cubicBezTo>
                <a:lnTo>
                  <a:pt x="5028666" y="1910344"/>
                </a:lnTo>
                <a:close/>
                <a:moveTo>
                  <a:pt x="4767037" y="1907555"/>
                </a:moveTo>
                <a:lnTo>
                  <a:pt x="4766428" y="1908436"/>
                </a:lnTo>
                <a:lnTo>
                  <a:pt x="4767084" y="1912145"/>
                </a:lnTo>
                <a:lnTo>
                  <a:pt x="4769836" y="1907907"/>
                </a:lnTo>
                <a:close/>
                <a:moveTo>
                  <a:pt x="5114685" y="1903744"/>
                </a:moveTo>
                <a:lnTo>
                  <a:pt x="5095333" y="1907911"/>
                </a:lnTo>
                <a:lnTo>
                  <a:pt x="5096566" y="1913917"/>
                </a:lnTo>
                <a:lnTo>
                  <a:pt x="5094067" y="1908185"/>
                </a:lnTo>
                <a:lnTo>
                  <a:pt x="5086437" y="1909827"/>
                </a:lnTo>
                <a:lnTo>
                  <a:pt x="5087371" y="1916074"/>
                </a:lnTo>
                <a:lnTo>
                  <a:pt x="5113347" y="1910235"/>
                </a:lnTo>
                <a:lnTo>
                  <a:pt x="5114948" y="1910390"/>
                </a:lnTo>
                <a:lnTo>
                  <a:pt x="5116081" y="1907414"/>
                </a:lnTo>
                <a:close/>
                <a:moveTo>
                  <a:pt x="4959582" y="1902968"/>
                </a:moveTo>
                <a:lnTo>
                  <a:pt x="4960521" y="1907427"/>
                </a:lnTo>
                <a:cubicBezTo>
                  <a:pt x="4956372" y="1903277"/>
                  <a:pt x="4951704" y="1902759"/>
                  <a:pt x="4946777" y="1903795"/>
                </a:cubicBezTo>
                <a:lnTo>
                  <a:pt x="4936260" y="1907717"/>
                </a:lnTo>
                <a:lnTo>
                  <a:pt x="4936391" y="1908129"/>
                </a:lnTo>
                <a:lnTo>
                  <a:pt x="4935761" y="1907903"/>
                </a:lnTo>
                <a:lnTo>
                  <a:pt x="4931477" y="1909500"/>
                </a:lnTo>
                <a:lnTo>
                  <a:pt x="4919490" y="1911531"/>
                </a:lnTo>
                <a:lnTo>
                  <a:pt x="4920307" y="1916183"/>
                </a:lnTo>
                <a:lnTo>
                  <a:pt x="4915320" y="1911644"/>
                </a:lnTo>
                <a:lnTo>
                  <a:pt x="4909013" y="1908334"/>
                </a:lnTo>
                <a:lnTo>
                  <a:pt x="4908259" y="1907278"/>
                </a:lnTo>
                <a:lnTo>
                  <a:pt x="4894960" y="1913917"/>
                </a:lnTo>
                <a:cubicBezTo>
                  <a:pt x="4898993" y="1930022"/>
                  <a:pt x="4903024" y="1940086"/>
                  <a:pt x="4907057" y="1949144"/>
                </a:cubicBezTo>
                <a:lnTo>
                  <a:pt x="4910184" y="1956689"/>
                </a:lnTo>
                <a:lnTo>
                  <a:pt x="4914212" y="1954586"/>
                </a:lnTo>
                <a:lnTo>
                  <a:pt x="4917315" y="1953010"/>
                </a:lnTo>
                <a:lnTo>
                  <a:pt x="4912877" y="1947221"/>
                </a:lnTo>
                <a:lnTo>
                  <a:pt x="4912555" y="1939585"/>
                </a:lnTo>
                <a:lnTo>
                  <a:pt x="4924285" y="1949280"/>
                </a:lnTo>
                <a:lnTo>
                  <a:pt x="4924368" y="1949429"/>
                </a:lnTo>
                <a:lnTo>
                  <a:pt x="4927322" y="1947930"/>
                </a:lnTo>
                <a:cubicBezTo>
                  <a:pt x="4931518" y="1946357"/>
                  <a:pt x="4935189" y="1945872"/>
                  <a:pt x="4937286" y="1947809"/>
                </a:cubicBezTo>
                <a:cubicBezTo>
                  <a:pt x="4937286" y="1947809"/>
                  <a:pt x="4937286" y="1949745"/>
                  <a:pt x="4937286" y="1952649"/>
                </a:cubicBezTo>
                <a:lnTo>
                  <a:pt x="4937286" y="1962278"/>
                </a:lnTo>
                <a:lnTo>
                  <a:pt x="4946459" y="1958658"/>
                </a:lnTo>
                <a:lnTo>
                  <a:pt x="4948904" y="1950713"/>
                </a:lnTo>
                <a:cubicBezTo>
                  <a:pt x="4950840" y="1945872"/>
                  <a:pt x="4952776" y="1940064"/>
                  <a:pt x="4952776" y="1932319"/>
                </a:cubicBezTo>
                <a:cubicBezTo>
                  <a:pt x="4952776" y="1932319"/>
                  <a:pt x="4954712" y="1934255"/>
                  <a:pt x="4957617" y="1936192"/>
                </a:cubicBezTo>
                <a:lnTo>
                  <a:pt x="4965445" y="1939038"/>
                </a:lnTo>
                <a:lnTo>
                  <a:pt x="4960518" y="1924237"/>
                </a:lnTo>
                <a:cubicBezTo>
                  <a:pt x="4952476" y="1924237"/>
                  <a:pt x="4952476" y="1940347"/>
                  <a:pt x="4944434" y="1940347"/>
                </a:cubicBezTo>
                <a:cubicBezTo>
                  <a:pt x="4936391" y="1924237"/>
                  <a:pt x="4936391" y="1924237"/>
                  <a:pt x="4928349" y="1924237"/>
                </a:cubicBezTo>
                <a:cubicBezTo>
                  <a:pt x="4928349" y="1916183"/>
                  <a:pt x="4944434" y="1924237"/>
                  <a:pt x="4936391" y="1916183"/>
                </a:cubicBezTo>
                <a:cubicBezTo>
                  <a:pt x="4944434" y="1924237"/>
                  <a:pt x="4944434" y="1916183"/>
                  <a:pt x="4952476" y="1908129"/>
                </a:cubicBezTo>
                <a:cubicBezTo>
                  <a:pt x="4960518" y="1916183"/>
                  <a:pt x="4968561" y="1932292"/>
                  <a:pt x="4976603" y="1940347"/>
                </a:cubicBezTo>
                <a:cubicBezTo>
                  <a:pt x="4980626" y="1928265"/>
                  <a:pt x="4972583" y="1920210"/>
                  <a:pt x="4965546" y="1912156"/>
                </a:cubicBezTo>
                <a:close/>
                <a:moveTo>
                  <a:pt x="5137012" y="1898935"/>
                </a:moveTo>
                <a:lnTo>
                  <a:pt x="5136205" y="1899109"/>
                </a:lnTo>
                <a:lnTo>
                  <a:pt x="5132981" y="1905235"/>
                </a:lnTo>
                <a:lnTo>
                  <a:pt x="5128181" y="1900837"/>
                </a:lnTo>
                <a:lnTo>
                  <a:pt x="5119781" y="1902646"/>
                </a:lnTo>
                <a:lnTo>
                  <a:pt x="5121224" y="1903357"/>
                </a:lnTo>
                <a:cubicBezTo>
                  <a:pt x="5123281" y="1905385"/>
                  <a:pt x="5125338" y="1907414"/>
                  <a:pt x="5129452" y="1907414"/>
                </a:cubicBezTo>
                <a:lnTo>
                  <a:pt x="5128010" y="1911660"/>
                </a:lnTo>
                <a:lnTo>
                  <a:pt x="5138542" y="1912684"/>
                </a:lnTo>
                <a:close/>
                <a:moveTo>
                  <a:pt x="4807882" y="1897890"/>
                </a:moveTo>
                <a:lnTo>
                  <a:pt x="4800226" y="1900549"/>
                </a:lnTo>
                <a:lnTo>
                  <a:pt x="4805268" y="1905650"/>
                </a:lnTo>
                <a:lnTo>
                  <a:pt x="4806255" y="1905865"/>
                </a:lnTo>
                <a:lnTo>
                  <a:pt x="4805763" y="1906151"/>
                </a:lnTo>
                <a:lnTo>
                  <a:pt x="4807515" y="1907925"/>
                </a:lnTo>
                <a:cubicBezTo>
                  <a:pt x="4814320" y="1919626"/>
                  <a:pt x="4814320" y="1934723"/>
                  <a:pt x="4814320" y="1922645"/>
                </a:cubicBezTo>
                <a:lnTo>
                  <a:pt x="4820387" y="1933493"/>
                </a:lnTo>
                <a:lnTo>
                  <a:pt x="4823263" y="1932035"/>
                </a:lnTo>
                <a:cubicBezTo>
                  <a:pt x="4825910" y="1929518"/>
                  <a:pt x="4828430" y="1925995"/>
                  <a:pt x="4830446" y="1921969"/>
                </a:cubicBezTo>
                <a:lnTo>
                  <a:pt x="4826201" y="1951634"/>
                </a:lnTo>
                <a:lnTo>
                  <a:pt x="4822381" y="1954178"/>
                </a:lnTo>
                <a:lnTo>
                  <a:pt x="4825148" y="1959008"/>
                </a:lnTo>
                <a:lnTo>
                  <a:pt x="4822381" y="1978332"/>
                </a:lnTo>
                <a:lnTo>
                  <a:pt x="4814895" y="1978559"/>
                </a:lnTo>
                <a:lnTo>
                  <a:pt x="4814616" y="1980932"/>
                </a:lnTo>
                <a:cubicBezTo>
                  <a:pt x="4815654" y="1983526"/>
                  <a:pt x="4817210" y="1986378"/>
                  <a:pt x="4819024" y="1990139"/>
                </a:cubicBezTo>
                <a:lnTo>
                  <a:pt x="4820332" y="1993351"/>
                </a:lnTo>
                <a:lnTo>
                  <a:pt x="4823705" y="1991632"/>
                </a:lnTo>
                <a:cubicBezTo>
                  <a:pt x="4829296" y="1988364"/>
                  <a:pt x="4827699" y="1988364"/>
                  <a:pt x="4840478" y="1988364"/>
                </a:cubicBezTo>
                <a:lnTo>
                  <a:pt x="4838612" y="1996844"/>
                </a:lnTo>
                <a:lnTo>
                  <a:pt x="4841523" y="1995895"/>
                </a:lnTo>
                <a:lnTo>
                  <a:pt x="4842010" y="1991231"/>
                </a:lnTo>
                <a:cubicBezTo>
                  <a:pt x="4844971" y="1980931"/>
                  <a:pt x="4851914" y="1982003"/>
                  <a:pt x="4860083" y="1978939"/>
                </a:cubicBezTo>
                <a:lnTo>
                  <a:pt x="4866503" y="1974483"/>
                </a:lnTo>
                <a:lnTo>
                  <a:pt x="4866105" y="1972923"/>
                </a:lnTo>
                <a:cubicBezTo>
                  <a:pt x="4864215" y="1971288"/>
                  <a:pt x="4860687" y="1970282"/>
                  <a:pt x="4854638" y="1970282"/>
                </a:cubicBezTo>
                <a:cubicBezTo>
                  <a:pt x="4854638" y="1962229"/>
                  <a:pt x="4854638" y="1954178"/>
                  <a:pt x="4862703" y="1954178"/>
                </a:cubicBezTo>
                <a:cubicBezTo>
                  <a:pt x="4862703" y="1954178"/>
                  <a:pt x="4838510" y="1946125"/>
                  <a:pt x="4846574" y="1954178"/>
                </a:cubicBezTo>
                <a:cubicBezTo>
                  <a:pt x="4846574" y="1962229"/>
                  <a:pt x="4838510" y="1962229"/>
                  <a:pt x="4838510" y="1946125"/>
                </a:cubicBezTo>
                <a:cubicBezTo>
                  <a:pt x="4830446" y="1962229"/>
                  <a:pt x="4846574" y="1970282"/>
                  <a:pt x="4846574" y="1978332"/>
                </a:cubicBezTo>
                <a:cubicBezTo>
                  <a:pt x="4842542" y="1982359"/>
                  <a:pt x="4838510" y="1980346"/>
                  <a:pt x="4834478" y="1975314"/>
                </a:cubicBezTo>
                <a:lnTo>
                  <a:pt x="4825148" y="1959008"/>
                </a:lnTo>
                <a:lnTo>
                  <a:pt x="4826201" y="1951634"/>
                </a:lnTo>
                <a:lnTo>
                  <a:pt x="4846574" y="1938073"/>
                </a:lnTo>
                <a:cubicBezTo>
                  <a:pt x="4838510" y="1938073"/>
                  <a:pt x="4830446" y="1930022"/>
                  <a:pt x="4838510" y="1921969"/>
                </a:cubicBezTo>
                <a:cubicBezTo>
                  <a:pt x="4822381" y="1913917"/>
                  <a:pt x="4814320" y="1897813"/>
                  <a:pt x="4814320" y="1905865"/>
                </a:cubicBezTo>
                <a:close/>
                <a:moveTo>
                  <a:pt x="5409206" y="1896746"/>
                </a:moveTo>
                <a:lnTo>
                  <a:pt x="5407941" y="1896899"/>
                </a:lnTo>
                <a:lnTo>
                  <a:pt x="5411760" y="1905111"/>
                </a:lnTo>
                <a:lnTo>
                  <a:pt x="5410265" y="1900691"/>
                </a:lnTo>
                <a:close/>
                <a:moveTo>
                  <a:pt x="7605411" y="1896502"/>
                </a:moveTo>
                <a:lnTo>
                  <a:pt x="7609415" y="1911911"/>
                </a:lnTo>
                <a:cubicBezTo>
                  <a:pt x="7613046" y="1925342"/>
                  <a:pt x="7616132" y="1937656"/>
                  <a:pt x="7614180" y="1939615"/>
                </a:cubicBezTo>
                <a:lnTo>
                  <a:pt x="7610420" y="1937800"/>
                </a:lnTo>
                <a:lnTo>
                  <a:pt x="7609415" y="1928827"/>
                </a:lnTo>
                <a:close/>
                <a:moveTo>
                  <a:pt x="5244246" y="1895323"/>
                </a:moveTo>
                <a:lnTo>
                  <a:pt x="5236705" y="1900897"/>
                </a:lnTo>
                <a:lnTo>
                  <a:pt x="5241064" y="1906502"/>
                </a:lnTo>
                <a:lnTo>
                  <a:pt x="5246657" y="1904951"/>
                </a:lnTo>
                <a:close/>
                <a:moveTo>
                  <a:pt x="5154821" y="1895100"/>
                </a:moveTo>
                <a:lnTo>
                  <a:pt x="5141399" y="1897990"/>
                </a:lnTo>
                <a:lnTo>
                  <a:pt x="5141925" y="1900832"/>
                </a:lnTo>
                <a:lnTo>
                  <a:pt x="5145590" y="1907817"/>
                </a:lnTo>
                <a:close/>
                <a:moveTo>
                  <a:pt x="4780879" y="1894399"/>
                </a:moveTo>
                <a:lnTo>
                  <a:pt x="4777441" y="1901781"/>
                </a:lnTo>
                <a:lnTo>
                  <a:pt x="4780879" y="1901202"/>
                </a:lnTo>
                <a:lnTo>
                  <a:pt x="4780879" y="1899187"/>
                </a:lnTo>
                <a:close/>
                <a:moveTo>
                  <a:pt x="7718994" y="1893657"/>
                </a:moveTo>
                <a:cubicBezTo>
                  <a:pt x="7721885" y="1893782"/>
                  <a:pt x="7725910" y="1895280"/>
                  <a:pt x="7731947" y="1899273"/>
                </a:cubicBezTo>
                <a:cubicBezTo>
                  <a:pt x="7723898" y="1907259"/>
                  <a:pt x="7707801" y="1907259"/>
                  <a:pt x="7707801" y="1931220"/>
                </a:cubicBezTo>
                <a:cubicBezTo>
                  <a:pt x="7711825" y="1935213"/>
                  <a:pt x="7715851" y="1933215"/>
                  <a:pt x="7719872" y="1932217"/>
                </a:cubicBezTo>
                <a:lnTo>
                  <a:pt x="7730130" y="1938154"/>
                </a:lnTo>
                <a:lnTo>
                  <a:pt x="7715851" y="1948193"/>
                </a:lnTo>
                <a:cubicBezTo>
                  <a:pt x="7709813" y="1953183"/>
                  <a:pt x="7703778" y="1955181"/>
                  <a:pt x="7691703" y="1947192"/>
                </a:cubicBezTo>
                <a:cubicBezTo>
                  <a:pt x="7691703" y="1939206"/>
                  <a:pt x="7715851" y="1931220"/>
                  <a:pt x="7699754" y="1899273"/>
                </a:cubicBezTo>
                <a:cubicBezTo>
                  <a:pt x="7707801" y="1903266"/>
                  <a:pt x="7709813" y="1899273"/>
                  <a:pt x="7712831" y="1896277"/>
                </a:cubicBezTo>
                <a:cubicBezTo>
                  <a:pt x="7714340" y="1894779"/>
                  <a:pt x="7716101" y="1893532"/>
                  <a:pt x="7718994" y="1893657"/>
                </a:cubicBezTo>
                <a:close/>
                <a:moveTo>
                  <a:pt x="5064546" y="1892818"/>
                </a:moveTo>
                <a:lnTo>
                  <a:pt x="5063660" y="1898015"/>
                </a:lnTo>
                <a:lnTo>
                  <a:pt x="5065074" y="1900074"/>
                </a:lnTo>
                <a:lnTo>
                  <a:pt x="5062814" y="1902984"/>
                </a:lnTo>
                <a:lnTo>
                  <a:pt x="5062169" y="1906763"/>
                </a:lnTo>
                <a:lnTo>
                  <a:pt x="5064639" y="1921256"/>
                </a:lnTo>
                <a:lnTo>
                  <a:pt x="5065215" y="1921055"/>
                </a:lnTo>
                <a:lnTo>
                  <a:pt x="5079405" y="1917865"/>
                </a:lnTo>
                <a:lnTo>
                  <a:pt x="5077659" y="1912418"/>
                </a:lnTo>
                <a:lnTo>
                  <a:pt x="5077503" y="1911751"/>
                </a:lnTo>
                <a:lnTo>
                  <a:pt x="5073650" y="1912581"/>
                </a:lnTo>
                <a:lnTo>
                  <a:pt x="5072819" y="1914402"/>
                </a:lnTo>
                <a:lnTo>
                  <a:pt x="5072250" y="1912883"/>
                </a:lnTo>
                <a:lnTo>
                  <a:pt x="5064309" y="1914593"/>
                </a:lnTo>
                <a:cubicBezTo>
                  <a:pt x="5064309" y="1910567"/>
                  <a:pt x="5064309" y="1906541"/>
                  <a:pt x="5065316" y="1903521"/>
                </a:cubicBezTo>
                <a:lnTo>
                  <a:pt x="5068026" y="1901589"/>
                </a:lnTo>
                <a:lnTo>
                  <a:pt x="5066647" y="1897905"/>
                </a:lnTo>
                <a:close/>
                <a:moveTo>
                  <a:pt x="5040945" y="1892019"/>
                </a:moveTo>
                <a:lnTo>
                  <a:pt x="5040456" y="1896183"/>
                </a:lnTo>
                <a:lnTo>
                  <a:pt x="5044365" y="1900153"/>
                </a:lnTo>
                <a:close/>
                <a:moveTo>
                  <a:pt x="5579134" y="1891553"/>
                </a:moveTo>
                <a:lnTo>
                  <a:pt x="5579965" y="1894140"/>
                </a:lnTo>
                <a:lnTo>
                  <a:pt x="5581053" y="1893259"/>
                </a:lnTo>
                <a:close/>
                <a:moveTo>
                  <a:pt x="4764755" y="1891106"/>
                </a:moveTo>
                <a:lnTo>
                  <a:pt x="4765292" y="1893258"/>
                </a:lnTo>
                <a:lnTo>
                  <a:pt x="4765723" y="1893486"/>
                </a:lnTo>
                <a:close/>
                <a:moveTo>
                  <a:pt x="6901738" y="1890362"/>
                </a:moveTo>
                <a:lnTo>
                  <a:pt x="6906115" y="1890753"/>
                </a:lnTo>
                <a:lnTo>
                  <a:pt x="6906317" y="1891164"/>
                </a:lnTo>
                <a:lnTo>
                  <a:pt x="6908515" y="1899946"/>
                </a:lnTo>
                <a:cubicBezTo>
                  <a:pt x="6909483" y="1907401"/>
                  <a:pt x="6909483" y="1915921"/>
                  <a:pt x="6909483" y="1915921"/>
                </a:cubicBezTo>
                <a:cubicBezTo>
                  <a:pt x="6901738" y="1924441"/>
                  <a:pt x="6893994" y="1915921"/>
                  <a:pt x="6893994" y="1898882"/>
                </a:cubicBezTo>
                <a:cubicBezTo>
                  <a:pt x="6893994" y="1898882"/>
                  <a:pt x="6901738" y="1898882"/>
                  <a:pt x="6901738" y="1890362"/>
                </a:cubicBezTo>
                <a:close/>
                <a:moveTo>
                  <a:pt x="4749973" y="1889726"/>
                </a:moveTo>
                <a:lnTo>
                  <a:pt x="4749805" y="1889760"/>
                </a:lnTo>
                <a:lnTo>
                  <a:pt x="4753466" y="1894194"/>
                </a:lnTo>
                <a:lnTo>
                  <a:pt x="4753653" y="1894015"/>
                </a:lnTo>
                <a:close/>
                <a:moveTo>
                  <a:pt x="5670133" y="1889618"/>
                </a:moveTo>
                <a:lnTo>
                  <a:pt x="5669987" y="1891082"/>
                </a:lnTo>
                <a:lnTo>
                  <a:pt x="5671532" y="1890017"/>
                </a:lnTo>
                <a:close/>
                <a:moveTo>
                  <a:pt x="7642911" y="1889588"/>
                </a:moveTo>
                <a:cubicBezTo>
                  <a:pt x="7651431" y="1906627"/>
                  <a:pt x="7642911" y="1898106"/>
                  <a:pt x="7651431" y="1915147"/>
                </a:cubicBezTo>
                <a:cubicBezTo>
                  <a:pt x="7651431" y="1906627"/>
                  <a:pt x="7651431" y="1898106"/>
                  <a:pt x="7651431" y="1889588"/>
                </a:cubicBezTo>
                <a:cubicBezTo>
                  <a:pt x="7668470" y="1898106"/>
                  <a:pt x="7659952" y="1923666"/>
                  <a:pt x="7659952" y="1932185"/>
                </a:cubicBezTo>
                <a:cubicBezTo>
                  <a:pt x="7651431" y="1923666"/>
                  <a:pt x="7651431" y="1898106"/>
                  <a:pt x="7625873" y="1906627"/>
                </a:cubicBezTo>
                <a:cubicBezTo>
                  <a:pt x="7625873" y="1898106"/>
                  <a:pt x="7634393" y="1889588"/>
                  <a:pt x="7642911" y="1889588"/>
                </a:cubicBezTo>
                <a:close/>
                <a:moveTo>
                  <a:pt x="7529064" y="1889588"/>
                </a:moveTo>
                <a:cubicBezTo>
                  <a:pt x="7537777" y="1897887"/>
                  <a:pt x="7546490" y="1889588"/>
                  <a:pt x="7546490" y="1889588"/>
                </a:cubicBezTo>
                <a:cubicBezTo>
                  <a:pt x="7555204" y="1914482"/>
                  <a:pt x="7546490" y="1897887"/>
                  <a:pt x="7537777" y="1906185"/>
                </a:cubicBezTo>
                <a:cubicBezTo>
                  <a:pt x="7546490" y="1922780"/>
                  <a:pt x="7563916" y="1931078"/>
                  <a:pt x="7555204" y="1947675"/>
                </a:cubicBezTo>
                <a:cubicBezTo>
                  <a:pt x="7546490" y="1931078"/>
                  <a:pt x="7537777" y="1922780"/>
                  <a:pt x="7529064" y="1889588"/>
                </a:cubicBezTo>
                <a:close/>
                <a:moveTo>
                  <a:pt x="5177089" y="1889134"/>
                </a:moveTo>
                <a:lnTo>
                  <a:pt x="5170467" y="1891338"/>
                </a:lnTo>
                <a:lnTo>
                  <a:pt x="5177614" y="1889950"/>
                </a:lnTo>
                <a:lnTo>
                  <a:pt x="5177206" y="1889760"/>
                </a:lnTo>
                <a:close/>
                <a:moveTo>
                  <a:pt x="4948936" y="1887449"/>
                </a:moveTo>
                <a:lnTo>
                  <a:pt x="4945442" y="1897247"/>
                </a:lnTo>
                <a:lnTo>
                  <a:pt x="4949889" y="1891737"/>
                </a:lnTo>
                <a:close/>
                <a:moveTo>
                  <a:pt x="5431355" y="1884302"/>
                </a:moveTo>
                <a:lnTo>
                  <a:pt x="5429992" y="1885198"/>
                </a:lnTo>
                <a:cubicBezTo>
                  <a:pt x="5428102" y="1887338"/>
                  <a:pt x="5426086" y="1890860"/>
                  <a:pt x="5424070" y="1896899"/>
                </a:cubicBezTo>
                <a:cubicBezTo>
                  <a:pt x="5424070" y="1872743"/>
                  <a:pt x="5424070" y="1889350"/>
                  <a:pt x="5417266" y="1895767"/>
                </a:cubicBezTo>
                <a:lnTo>
                  <a:pt x="5412951" y="1896291"/>
                </a:lnTo>
                <a:lnTo>
                  <a:pt x="5414093" y="1900832"/>
                </a:lnTo>
                <a:lnTo>
                  <a:pt x="5415082" y="1912254"/>
                </a:lnTo>
                <a:lnTo>
                  <a:pt x="5421048" y="1925080"/>
                </a:lnTo>
                <a:lnTo>
                  <a:pt x="5438738" y="1951110"/>
                </a:lnTo>
                <a:lnTo>
                  <a:pt x="5435340" y="1951215"/>
                </a:lnTo>
                <a:lnTo>
                  <a:pt x="5428858" y="1948483"/>
                </a:lnTo>
                <a:cubicBezTo>
                  <a:pt x="5428607" y="1948734"/>
                  <a:pt x="5431127" y="1950244"/>
                  <a:pt x="5434151" y="1951249"/>
                </a:cubicBezTo>
                <a:lnTo>
                  <a:pt x="5435340" y="1951215"/>
                </a:lnTo>
                <a:lnTo>
                  <a:pt x="5440199" y="1953262"/>
                </a:lnTo>
                <a:lnTo>
                  <a:pt x="5438738" y="1951110"/>
                </a:lnTo>
                <a:lnTo>
                  <a:pt x="5442467" y="1950997"/>
                </a:lnTo>
                <a:cubicBezTo>
                  <a:pt x="5444230" y="1949237"/>
                  <a:pt x="5444230" y="1945212"/>
                  <a:pt x="5440199" y="1937160"/>
                </a:cubicBezTo>
                <a:lnTo>
                  <a:pt x="5443128" y="1935341"/>
                </a:lnTo>
                <a:lnTo>
                  <a:pt x="5439620" y="1924746"/>
                </a:lnTo>
                <a:lnTo>
                  <a:pt x="5432134" y="1927094"/>
                </a:lnTo>
                <a:cubicBezTo>
                  <a:pt x="5426086" y="1929107"/>
                  <a:pt x="5420037" y="1929107"/>
                  <a:pt x="5416006" y="1913003"/>
                </a:cubicBezTo>
                <a:cubicBezTo>
                  <a:pt x="5424070" y="1908977"/>
                  <a:pt x="5430119" y="1906964"/>
                  <a:pt x="5435159" y="1906964"/>
                </a:cubicBezTo>
                <a:lnTo>
                  <a:pt x="5435646" y="1907189"/>
                </a:lnTo>
                <a:lnTo>
                  <a:pt x="5433645" y="1888107"/>
                </a:lnTo>
                <a:close/>
                <a:moveTo>
                  <a:pt x="4992691" y="1883965"/>
                </a:moveTo>
                <a:cubicBezTo>
                  <a:pt x="4992691" y="1887992"/>
                  <a:pt x="4992691" y="1894033"/>
                  <a:pt x="4993695" y="1901081"/>
                </a:cubicBezTo>
                <a:lnTo>
                  <a:pt x="5000181" y="1922422"/>
                </a:lnTo>
                <a:lnTo>
                  <a:pt x="5003532" y="1926050"/>
                </a:lnTo>
                <a:cubicBezTo>
                  <a:pt x="5005607" y="1927298"/>
                  <a:pt x="5007681" y="1927298"/>
                  <a:pt x="5009755" y="1925301"/>
                </a:cubicBezTo>
                <a:lnTo>
                  <a:pt x="5010410" y="1924042"/>
                </a:lnTo>
                <a:lnTo>
                  <a:pt x="5009669" y="1920476"/>
                </a:lnTo>
                <a:lnTo>
                  <a:pt x="5001457" y="1917315"/>
                </a:lnTo>
                <a:cubicBezTo>
                  <a:pt x="5001457" y="1913322"/>
                  <a:pt x="5003013" y="1912323"/>
                  <a:pt x="5005347" y="1913196"/>
                </a:cubicBezTo>
                <a:lnTo>
                  <a:pt x="5009050" y="1916273"/>
                </a:lnTo>
                <a:lnTo>
                  <a:pt x="5017571" y="1919077"/>
                </a:lnTo>
                <a:cubicBezTo>
                  <a:pt x="5018325" y="1914169"/>
                  <a:pt x="4998723" y="1890005"/>
                  <a:pt x="4992691" y="1883965"/>
                </a:cubicBezTo>
                <a:close/>
                <a:moveTo>
                  <a:pt x="4774958" y="1883150"/>
                </a:moveTo>
                <a:cubicBezTo>
                  <a:pt x="4773069" y="1883276"/>
                  <a:pt x="4771306" y="1885549"/>
                  <a:pt x="4769794" y="1888074"/>
                </a:cubicBezTo>
                <a:lnTo>
                  <a:pt x="4766494" y="1893893"/>
                </a:lnTo>
                <a:lnTo>
                  <a:pt x="4771676" y="1896629"/>
                </a:lnTo>
                <a:lnTo>
                  <a:pt x="4780879" y="1891924"/>
                </a:lnTo>
                <a:lnTo>
                  <a:pt x="4780879" y="1891106"/>
                </a:lnTo>
                <a:cubicBezTo>
                  <a:pt x="4778864" y="1885044"/>
                  <a:pt x="4776848" y="1883024"/>
                  <a:pt x="4774958" y="1883150"/>
                </a:cubicBezTo>
                <a:close/>
                <a:moveTo>
                  <a:pt x="4843227" y="1882728"/>
                </a:moveTo>
                <a:lnTo>
                  <a:pt x="4839518" y="1884398"/>
                </a:lnTo>
                <a:lnTo>
                  <a:pt x="4830462" y="1891845"/>
                </a:lnTo>
                <a:lnTo>
                  <a:pt x="4832462" y="1900832"/>
                </a:lnTo>
                <a:lnTo>
                  <a:pt x="4822984" y="1897993"/>
                </a:lnTo>
                <a:lnTo>
                  <a:pt x="4822686" y="1898239"/>
                </a:lnTo>
                <a:lnTo>
                  <a:pt x="4827421" y="1904859"/>
                </a:lnTo>
                <a:cubicBezTo>
                  <a:pt x="4830446" y="1905865"/>
                  <a:pt x="4834478" y="1905865"/>
                  <a:pt x="4838510" y="1905865"/>
                </a:cubicBezTo>
                <a:cubicBezTo>
                  <a:pt x="4838510" y="1901839"/>
                  <a:pt x="4838510" y="1897813"/>
                  <a:pt x="4839518" y="1892780"/>
                </a:cubicBezTo>
                <a:close/>
                <a:moveTo>
                  <a:pt x="4954613" y="1881951"/>
                </a:moveTo>
                <a:lnTo>
                  <a:pt x="4954601" y="1881960"/>
                </a:lnTo>
                <a:lnTo>
                  <a:pt x="4956372" y="1887717"/>
                </a:lnTo>
                <a:lnTo>
                  <a:pt x="4958106" y="1895953"/>
                </a:lnTo>
                <a:lnTo>
                  <a:pt x="4960518" y="1883965"/>
                </a:lnTo>
                <a:cubicBezTo>
                  <a:pt x="4958508" y="1881951"/>
                  <a:pt x="4956498" y="1881447"/>
                  <a:pt x="4954613" y="1881951"/>
                </a:cubicBezTo>
                <a:close/>
                <a:moveTo>
                  <a:pt x="5662979" y="1881906"/>
                </a:moveTo>
                <a:lnTo>
                  <a:pt x="5661311" y="1882611"/>
                </a:lnTo>
                <a:cubicBezTo>
                  <a:pt x="5658663" y="1885421"/>
                  <a:pt x="5657655" y="1890020"/>
                  <a:pt x="5659672" y="1898194"/>
                </a:cubicBezTo>
                <a:lnTo>
                  <a:pt x="5666563" y="1893443"/>
                </a:lnTo>
                <a:lnTo>
                  <a:pt x="5665292" y="1890585"/>
                </a:lnTo>
                <a:close/>
                <a:moveTo>
                  <a:pt x="6901738" y="1881844"/>
                </a:moveTo>
                <a:cubicBezTo>
                  <a:pt x="6917228" y="1898194"/>
                  <a:pt x="6932717" y="1930896"/>
                  <a:pt x="6932717" y="1955420"/>
                </a:cubicBezTo>
                <a:cubicBezTo>
                  <a:pt x="6928847" y="1955420"/>
                  <a:pt x="6926909" y="1947243"/>
                  <a:pt x="6924973" y="1940092"/>
                </a:cubicBezTo>
                <a:lnTo>
                  <a:pt x="6924009" y="1938948"/>
                </a:lnTo>
                <a:lnTo>
                  <a:pt x="6924009" y="1953262"/>
                </a:lnTo>
                <a:cubicBezTo>
                  <a:pt x="6921994" y="1957289"/>
                  <a:pt x="6919977" y="1961313"/>
                  <a:pt x="6924009" y="1969366"/>
                </a:cubicBezTo>
                <a:cubicBezTo>
                  <a:pt x="6932074" y="1993522"/>
                  <a:pt x="6956267" y="1953262"/>
                  <a:pt x="6956267" y="1977418"/>
                </a:cubicBezTo>
                <a:cubicBezTo>
                  <a:pt x="6964331" y="1977418"/>
                  <a:pt x="6956267" y="1969366"/>
                  <a:pt x="6956267" y="1961313"/>
                </a:cubicBezTo>
                <a:cubicBezTo>
                  <a:pt x="6956267" y="1945212"/>
                  <a:pt x="6964331" y="1977418"/>
                  <a:pt x="6972395" y="1993522"/>
                </a:cubicBezTo>
                <a:cubicBezTo>
                  <a:pt x="6964331" y="1993522"/>
                  <a:pt x="6956267" y="1993522"/>
                  <a:pt x="6956267" y="1993522"/>
                </a:cubicBezTo>
                <a:cubicBezTo>
                  <a:pt x="6956267" y="1953262"/>
                  <a:pt x="6932074" y="2001574"/>
                  <a:pt x="6915945" y="1969366"/>
                </a:cubicBezTo>
                <a:cubicBezTo>
                  <a:pt x="6915945" y="1969366"/>
                  <a:pt x="6915945" y="1977418"/>
                  <a:pt x="6907881" y="1977418"/>
                </a:cubicBezTo>
                <a:cubicBezTo>
                  <a:pt x="6915945" y="2001574"/>
                  <a:pt x="6924009" y="1993522"/>
                  <a:pt x="6940138" y="1985470"/>
                </a:cubicBezTo>
                <a:cubicBezTo>
                  <a:pt x="6940138" y="2001574"/>
                  <a:pt x="6948202" y="2001574"/>
                  <a:pt x="6956267" y="2017678"/>
                </a:cubicBezTo>
                <a:cubicBezTo>
                  <a:pt x="6940138" y="1993522"/>
                  <a:pt x="6924009" y="2009626"/>
                  <a:pt x="6907881" y="1993522"/>
                </a:cubicBezTo>
                <a:cubicBezTo>
                  <a:pt x="6915945" y="2025731"/>
                  <a:pt x="6948202" y="2057939"/>
                  <a:pt x="6964331" y="2106248"/>
                </a:cubicBezTo>
                <a:cubicBezTo>
                  <a:pt x="6964331" y="2082095"/>
                  <a:pt x="6972395" y="2074043"/>
                  <a:pt x="6964331" y="2057939"/>
                </a:cubicBezTo>
                <a:cubicBezTo>
                  <a:pt x="6980460" y="2065991"/>
                  <a:pt x="6988524" y="2082095"/>
                  <a:pt x="6988524" y="2057939"/>
                </a:cubicBezTo>
                <a:cubicBezTo>
                  <a:pt x="6996588" y="2049887"/>
                  <a:pt x="6996588" y="2074043"/>
                  <a:pt x="7004652" y="2082095"/>
                </a:cubicBezTo>
                <a:cubicBezTo>
                  <a:pt x="6996588" y="2082095"/>
                  <a:pt x="6988524" y="2082095"/>
                  <a:pt x="6988524" y="2090145"/>
                </a:cubicBezTo>
                <a:cubicBezTo>
                  <a:pt x="6988524" y="2098197"/>
                  <a:pt x="7012717" y="2090145"/>
                  <a:pt x="7004652" y="2082095"/>
                </a:cubicBezTo>
                <a:cubicBezTo>
                  <a:pt x="7020781" y="2098197"/>
                  <a:pt x="7036907" y="2130406"/>
                  <a:pt x="7044971" y="2146510"/>
                </a:cubicBezTo>
                <a:cubicBezTo>
                  <a:pt x="7036907" y="2154562"/>
                  <a:pt x="7036907" y="2138457"/>
                  <a:pt x="7028845" y="2130406"/>
                </a:cubicBezTo>
                <a:cubicBezTo>
                  <a:pt x="7020781" y="2138457"/>
                  <a:pt x="7028845" y="2170666"/>
                  <a:pt x="7044971" y="2154562"/>
                </a:cubicBezTo>
                <a:cubicBezTo>
                  <a:pt x="7044971" y="2162614"/>
                  <a:pt x="7044971" y="2170666"/>
                  <a:pt x="7044971" y="2178718"/>
                </a:cubicBezTo>
                <a:cubicBezTo>
                  <a:pt x="7036907" y="2178718"/>
                  <a:pt x="7020781" y="2146510"/>
                  <a:pt x="7020781" y="2154562"/>
                </a:cubicBezTo>
                <a:cubicBezTo>
                  <a:pt x="7004652" y="2138457"/>
                  <a:pt x="7036907" y="2130406"/>
                  <a:pt x="7020781" y="2106248"/>
                </a:cubicBezTo>
                <a:cubicBezTo>
                  <a:pt x="7012717" y="2098197"/>
                  <a:pt x="7004652" y="2098197"/>
                  <a:pt x="7004652" y="2090145"/>
                </a:cubicBezTo>
                <a:cubicBezTo>
                  <a:pt x="6996588" y="2098197"/>
                  <a:pt x="7012717" y="2130406"/>
                  <a:pt x="6996588" y="2130406"/>
                </a:cubicBezTo>
                <a:cubicBezTo>
                  <a:pt x="6988524" y="2122353"/>
                  <a:pt x="6988524" y="2106248"/>
                  <a:pt x="6996588" y="2106248"/>
                </a:cubicBezTo>
                <a:cubicBezTo>
                  <a:pt x="6996588" y="2090145"/>
                  <a:pt x="6980460" y="2106248"/>
                  <a:pt x="6972395" y="2106248"/>
                </a:cubicBezTo>
                <a:cubicBezTo>
                  <a:pt x="6964331" y="2106248"/>
                  <a:pt x="6972395" y="2122353"/>
                  <a:pt x="6972395" y="2122353"/>
                </a:cubicBezTo>
                <a:cubicBezTo>
                  <a:pt x="6972395" y="2138457"/>
                  <a:pt x="6948202" y="2098197"/>
                  <a:pt x="6948202" y="2082095"/>
                </a:cubicBezTo>
                <a:cubicBezTo>
                  <a:pt x="6940138" y="2082095"/>
                  <a:pt x="6938123" y="2086120"/>
                  <a:pt x="6936105" y="2089140"/>
                </a:cubicBezTo>
                <a:lnTo>
                  <a:pt x="6925372" y="2090032"/>
                </a:lnTo>
                <a:lnTo>
                  <a:pt x="6925331" y="2088825"/>
                </a:lnTo>
                <a:lnTo>
                  <a:pt x="6940138" y="2074043"/>
                </a:lnTo>
                <a:cubicBezTo>
                  <a:pt x="6940138" y="2049887"/>
                  <a:pt x="6924009" y="2065991"/>
                  <a:pt x="6924009" y="2049887"/>
                </a:cubicBezTo>
                <a:lnTo>
                  <a:pt x="6925331" y="2088825"/>
                </a:lnTo>
                <a:lnTo>
                  <a:pt x="6924009" y="2090145"/>
                </a:lnTo>
                <a:lnTo>
                  <a:pt x="6925372" y="2090032"/>
                </a:lnTo>
                <a:lnTo>
                  <a:pt x="6926027" y="2109269"/>
                </a:lnTo>
                <a:cubicBezTo>
                  <a:pt x="6930059" y="2130406"/>
                  <a:pt x="6936105" y="2150537"/>
                  <a:pt x="6940138" y="2162614"/>
                </a:cubicBezTo>
                <a:cubicBezTo>
                  <a:pt x="6915945" y="2170666"/>
                  <a:pt x="6940138" y="2138457"/>
                  <a:pt x="6924009" y="2130406"/>
                </a:cubicBezTo>
                <a:cubicBezTo>
                  <a:pt x="6915945" y="2138457"/>
                  <a:pt x="6915945" y="2146510"/>
                  <a:pt x="6915945" y="2154562"/>
                </a:cubicBezTo>
                <a:cubicBezTo>
                  <a:pt x="6915945" y="2154562"/>
                  <a:pt x="6907881" y="2146510"/>
                  <a:pt x="6899816" y="2146510"/>
                </a:cubicBezTo>
                <a:lnTo>
                  <a:pt x="6893387" y="2131528"/>
                </a:lnTo>
                <a:lnTo>
                  <a:pt x="6893326" y="2131561"/>
                </a:lnTo>
                <a:lnTo>
                  <a:pt x="6893299" y="2131472"/>
                </a:lnTo>
                <a:lnTo>
                  <a:pt x="6893381" y="2131513"/>
                </a:lnTo>
                <a:lnTo>
                  <a:pt x="6893147" y="2130972"/>
                </a:lnTo>
                <a:lnTo>
                  <a:pt x="6893299" y="2131472"/>
                </a:lnTo>
                <a:lnTo>
                  <a:pt x="6877314" y="2123409"/>
                </a:lnTo>
                <a:cubicBezTo>
                  <a:pt x="6879324" y="2115294"/>
                  <a:pt x="6881837" y="2113267"/>
                  <a:pt x="6884476" y="2114916"/>
                </a:cubicBezTo>
                <a:lnTo>
                  <a:pt x="6891204" y="2126439"/>
                </a:lnTo>
                <a:lnTo>
                  <a:pt x="6875716" y="2090354"/>
                </a:lnTo>
                <a:lnTo>
                  <a:pt x="6875731" y="2090202"/>
                </a:lnTo>
                <a:lnTo>
                  <a:pt x="6883941" y="2094674"/>
                </a:lnTo>
                <a:cubicBezTo>
                  <a:pt x="6893768" y="2102223"/>
                  <a:pt x="6905864" y="2114301"/>
                  <a:pt x="6899816" y="2090145"/>
                </a:cubicBezTo>
                <a:cubicBezTo>
                  <a:pt x="6907881" y="2098197"/>
                  <a:pt x="6907881" y="2130406"/>
                  <a:pt x="6899816" y="2138457"/>
                </a:cubicBezTo>
                <a:cubicBezTo>
                  <a:pt x="6907881" y="2138457"/>
                  <a:pt x="6915945" y="2130406"/>
                  <a:pt x="6924009" y="2122353"/>
                </a:cubicBezTo>
                <a:cubicBezTo>
                  <a:pt x="6915945" y="2098197"/>
                  <a:pt x="6907881" y="2098197"/>
                  <a:pt x="6907881" y="2082095"/>
                </a:cubicBezTo>
                <a:cubicBezTo>
                  <a:pt x="6915945" y="2090145"/>
                  <a:pt x="6915945" y="2082095"/>
                  <a:pt x="6915945" y="2074043"/>
                </a:cubicBezTo>
                <a:cubicBezTo>
                  <a:pt x="6899816" y="2074043"/>
                  <a:pt x="6907881" y="2065991"/>
                  <a:pt x="6891752" y="2057939"/>
                </a:cubicBezTo>
                <a:cubicBezTo>
                  <a:pt x="6891752" y="2057939"/>
                  <a:pt x="6899816" y="2049887"/>
                  <a:pt x="6891752" y="2041835"/>
                </a:cubicBezTo>
                <a:cubicBezTo>
                  <a:pt x="6899816" y="2041835"/>
                  <a:pt x="6899816" y="2057939"/>
                  <a:pt x="6907881" y="2065991"/>
                </a:cubicBezTo>
                <a:cubicBezTo>
                  <a:pt x="6924009" y="2049887"/>
                  <a:pt x="6899816" y="2041835"/>
                  <a:pt x="6899816" y="2009626"/>
                </a:cubicBezTo>
                <a:cubicBezTo>
                  <a:pt x="6899816" y="2025731"/>
                  <a:pt x="6883688" y="2009626"/>
                  <a:pt x="6891752" y="2025731"/>
                </a:cubicBezTo>
                <a:cubicBezTo>
                  <a:pt x="6883688" y="2025731"/>
                  <a:pt x="6883688" y="2017678"/>
                  <a:pt x="6875626" y="2017678"/>
                </a:cubicBezTo>
                <a:lnTo>
                  <a:pt x="6875626" y="1963999"/>
                </a:lnTo>
                <a:lnTo>
                  <a:pt x="6877640" y="1967354"/>
                </a:lnTo>
                <a:cubicBezTo>
                  <a:pt x="6879658" y="1981445"/>
                  <a:pt x="6879658" y="1997549"/>
                  <a:pt x="6883688" y="2009626"/>
                </a:cubicBezTo>
                <a:cubicBezTo>
                  <a:pt x="6899816" y="2001574"/>
                  <a:pt x="6875626" y="1953262"/>
                  <a:pt x="6867562" y="1921056"/>
                </a:cubicBezTo>
                <a:cubicBezTo>
                  <a:pt x="6875626" y="1929107"/>
                  <a:pt x="6891752" y="1913003"/>
                  <a:pt x="6899816" y="1929107"/>
                </a:cubicBezTo>
                <a:cubicBezTo>
                  <a:pt x="6891752" y="1929107"/>
                  <a:pt x="6883688" y="1937160"/>
                  <a:pt x="6883688" y="1945212"/>
                </a:cubicBezTo>
                <a:cubicBezTo>
                  <a:pt x="6883688" y="1961313"/>
                  <a:pt x="6891752" y="1961313"/>
                  <a:pt x="6899816" y="1977418"/>
                </a:cubicBezTo>
                <a:cubicBezTo>
                  <a:pt x="6907881" y="1969366"/>
                  <a:pt x="6899816" y="1953262"/>
                  <a:pt x="6915945" y="1961313"/>
                </a:cubicBezTo>
                <a:cubicBezTo>
                  <a:pt x="6907881" y="1953262"/>
                  <a:pt x="6891752" y="1937160"/>
                  <a:pt x="6907881" y="1929107"/>
                </a:cubicBezTo>
                <a:cubicBezTo>
                  <a:pt x="6907881" y="1941184"/>
                  <a:pt x="6907881" y="1943197"/>
                  <a:pt x="6909898" y="1942192"/>
                </a:cubicBezTo>
                <a:lnTo>
                  <a:pt x="6922851" y="1937572"/>
                </a:lnTo>
                <a:lnTo>
                  <a:pt x="6917228" y="1930896"/>
                </a:lnTo>
                <a:cubicBezTo>
                  <a:pt x="6917228" y="1922721"/>
                  <a:pt x="6917228" y="1916588"/>
                  <a:pt x="6915291" y="1909435"/>
                </a:cubicBezTo>
                <a:lnTo>
                  <a:pt x="6906317" y="1891164"/>
                </a:lnTo>
                <a:lnTo>
                  <a:pt x="6906216" y="1890761"/>
                </a:lnTo>
                <a:lnTo>
                  <a:pt x="6906115" y="1890753"/>
                </a:lnTo>
                <a:close/>
                <a:moveTo>
                  <a:pt x="5208823" y="1878571"/>
                </a:moveTo>
                <a:lnTo>
                  <a:pt x="5201365" y="1881054"/>
                </a:lnTo>
                <a:lnTo>
                  <a:pt x="5201399" y="1881709"/>
                </a:lnTo>
                <a:lnTo>
                  <a:pt x="5199232" y="1881764"/>
                </a:lnTo>
                <a:lnTo>
                  <a:pt x="5195851" y="1882889"/>
                </a:lnTo>
                <a:lnTo>
                  <a:pt x="5192792" y="1887980"/>
                </a:lnTo>
                <a:lnTo>
                  <a:pt x="5200795" y="1886960"/>
                </a:lnTo>
                <a:close/>
                <a:moveTo>
                  <a:pt x="5221354" y="1878142"/>
                </a:moveTo>
                <a:lnTo>
                  <a:pt x="5222467" y="1880795"/>
                </a:lnTo>
                <a:cubicBezTo>
                  <a:pt x="5224484" y="1886834"/>
                  <a:pt x="5226500" y="1892873"/>
                  <a:pt x="5230531" y="1888847"/>
                </a:cubicBezTo>
                <a:cubicBezTo>
                  <a:pt x="5230531" y="1896899"/>
                  <a:pt x="5206338" y="1913003"/>
                  <a:pt x="5198274" y="1896899"/>
                </a:cubicBezTo>
                <a:lnTo>
                  <a:pt x="5182924" y="1912226"/>
                </a:lnTo>
                <a:lnTo>
                  <a:pt x="5195076" y="1932066"/>
                </a:lnTo>
                <a:lnTo>
                  <a:pt x="5192421" y="1935133"/>
                </a:lnTo>
                <a:lnTo>
                  <a:pt x="5192352" y="1935649"/>
                </a:lnTo>
                <a:cubicBezTo>
                  <a:pt x="5192729" y="1938166"/>
                  <a:pt x="5194242" y="1941186"/>
                  <a:pt x="5198274" y="1945212"/>
                </a:cubicBezTo>
                <a:cubicBezTo>
                  <a:pt x="5198274" y="1941186"/>
                  <a:pt x="5198274" y="1939173"/>
                  <a:pt x="5198274" y="1936153"/>
                </a:cubicBezTo>
                <a:lnTo>
                  <a:pt x="5198274" y="1934132"/>
                </a:lnTo>
                <a:lnTo>
                  <a:pt x="5195076" y="1932066"/>
                </a:lnTo>
                <a:cubicBezTo>
                  <a:pt x="5196114" y="1928044"/>
                  <a:pt x="5197023" y="1925280"/>
                  <a:pt x="5197849" y="1923472"/>
                </a:cubicBezTo>
                <a:lnTo>
                  <a:pt x="5198274" y="1922943"/>
                </a:lnTo>
                <a:lnTo>
                  <a:pt x="5198274" y="1921056"/>
                </a:lnTo>
                <a:cubicBezTo>
                  <a:pt x="5206338" y="1921056"/>
                  <a:pt x="5222467" y="1904951"/>
                  <a:pt x="5222467" y="1921056"/>
                </a:cubicBezTo>
                <a:lnTo>
                  <a:pt x="5225213" y="1916028"/>
                </a:lnTo>
                <a:lnTo>
                  <a:pt x="5219972" y="1907043"/>
                </a:lnTo>
                <a:lnTo>
                  <a:pt x="5227538" y="1911772"/>
                </a:lnTo>
                <a:lnTo>
                  <a:pt x="5228515" y="1909984"/>
                </a:lnTo>
                <a:lnTo>
                  <a:pt x="5236857" y="1907670"/>
                </a:lnTo>
                <a:lnTo>
                  <a:pt x="5235835" y="1901540"/>
                </a:lnTo>
                <a:lnTo>
                  <a:pt x="5235121" y="1902068"/>
                </a:lnTo>
                <a:cubicBezTo>
                  <a:pt x="5212580" y="1916006"/>
                  <a:pt x="5216236" y="1898326"/>
                  <a:pt x="5231862" y="1891712"/>
                </a:cubicBezTo>
                <a:lnTo>
                  <a:pt x="5243144" y="1890918"/>
                </a:lnTo>
                <a:lnTo>
                  <a:pt x="5241617" y="1884821"/>
                </a:lnTo>
                <a:lnTo>
                  <a:pt x="5244150" y="1880930"/>
                </a:lnTo>
                <a:lnTo>
                  <a:pt x="5229751" y="1878941"/>
                </a:lnTo>
                <a:close/>
                <a:moveTo>
                  <a:pt x="5017874" y="1876968"/>
                </a:moveTo>
                <a:lnTo>
                  <a:pt x="5020355" y="1879454"/>
                </a:lnTo>
                <a:lnTo>
                  <a:pt x="5019922" y="1877971"/>
                </a:lnTo>
                <a:close/>
                <a:moveTo>
                  <a:pt x="7103103" y="1874931"/>
                </a:moveTo>
                <a:cubicBezTo>
                  <a:pt x="7106975" y="1878942"/>
                  <a:pt x="7108911" y="1882953"/>
                  <a:pt x="7108911" y="1885961"/>
                </a:cubicBezTo>
                <a:lnTo>
                  <a:pt x="7106987" y="1887621"/>
                </a:lnTo>
                <a:close/>
                <a:moveTo>
                  <a:pt x="7602639" y="1874102"/>
                </a:moveTo>
                <a:lnTo>
                  <a:pt x="7605411" y="1896502"/>
                </a:lnTo>
                <a:lnTo>
                  <a:pt x="7602759" y="1886291"/>
                </a:lnTo>
                <a:cubicBezTo>
                  <a:pt x="7601187" y="1879075"/>
                  <a:pt x="7600701" y="1874102"/>
                  <a:pt x="7602639" y="1874102"/>
                </a:cubicBezTo>
                <a:close/>
                <a:moveTo>
                  <a:pt x="7310274" y="1873814"/>
                </a:moveTo>
                <a:cubicBezTo>
                  <a:pt x="7316083" y="1877671"/>
                  <a:pt x="7321892" y="1893100"/>
                  <a:pt x="7327701" y="1899273"/>
                </a:cubicBezTo>
                <a:cubicBezTo>
                  <a:pt x="7312210" y="1899273"/>
                  <a:pt x="7319956" y="1915730"/>
                  <a:pt x="7327701" y="1907500"/>
                </a:cubicBezTo>
                <a:cubicBezTo>
                  <a:pt x="7335445" y="1932188"/>
                  <a:pt x="7319956" y="1907500"/>
                  <a:pt x="7312210" y="1907500"/>
                </a:cubicBezTo>
                <a:cubicBezTo>
                  <a:pt x="7312210" y="1891042"/>
                  <a:pt x="7312210" y="1891042"/>
                  <a:pt x="7304466" y="1874584"/>
                </a:cubicBezTo>
                <a:cubicBezTo>
                  <a:pt x="7306402" y="1872527"/>
                  <a:pt x="7308339" y="1872527"/>
                  <a:pt x="7310274" y="1873814"/>
                </a:cubicBezTo>
                <a:close/>
                <a:moveTo>
                  <a:pt x="4807730" y="1873613"/>
                </a:moveTo>
                <a:lnTo>
                  <a:pt x="4805852" y="1873892"/>
                </a:lnTo>
                <a:lnTo>
                  <a:pt x="4805245" y="1885404"/>
                </a:lnTo>
                <a:lnTo>
                  <a:pt x="4805204" y="1888459"/>
                </a:lnTo>
                <a:lnTo>
                  <a:pt x="4813127" y="1891106"/>
                </a:lnTo>
                <a:cubicBezTo>
                  <a:pt x="4809096" y="1883024"/>
                  <a:pt x="4809096" y="1878982"/>
                  <a:pt x="4809096" y="1875951"/>
                </a:cubicBezTo>
                <a:lnTo>
                  <a:pt x="4808533" y="1874682"/>
                </a:lnTo>
                <a:close/>
                <a:moveTo>
                  <a:pt x="5142874" y="1872992"/>
                </a:moveTo>
                <a:lnTo>
                  <a:pt x="5136887" y="1873656"/>
                </a:lnTo>
                <a:lnTo>
                  <a:pt x="5139056" y="1885351"/>
                </a:lnTo>
                <a:close/>
                <a:moveTo>
                  <a:pt x="5440199" y="1872743"/>
                </a:moveTo>
                <a:lnTo>
                  <a:pt x="5439482" y="1876448"/>
                </a:lnTo>
                <a:lnTo>
                  <a:pt x="5441942" y="1883114"/>
                </a:lnTo>
                <a:cubicBezTo>
                  <a:pt x="5444016" y="1892099"/>
                  <a:pt x="5444016" y="1898090"/>
                  <a:pt x="5444016" y="1882116"/>
                </a:cubicBezTo>
                <a:cubicBezTo>
                  <a:pt x="5444016" y="1890102"/>
                  <a:pt x="5444535" y="1896093"/>
                  <a:pt x="5445183" y="1900960"/>
                </a:cubicBezTo>
                <a:lnTo>
                  <a:pt x="5447027" y="1912434"/>
                </a:lnTo>
                <a:lnTo>
                  <a:pt x="5448263" y="1913003"/>
                </a:lnTo>
                <a:cubicBezTo>
                  <a:pt x="5452295" y="1913003"/>
                  <a:pt x="5452295" y="1908977"/>
                  <a:pt x="5453303" y="1904951"/>
                </a:cubicBezTo>
                <a:lnTo>
                  <a:pt x="5459986" y="1900098"/>
                </a:lnTo>
                <a:lnTo>
                  <a:pt x="5460783" y="1898573"/>
                </a:lnTo>
                <a:lnTo>
                  <a:pt x="5457515" y="1888078"/>
                </a:lnTo>
                <a:lnTo>
                  <a:pt x="5452295" y="1884821"/>
                </a:lnTo>
                <a:cubicBezTo>
                  <a:pt x="5448263" y="1882808"/>
                  <a:pt x="5444230" y="1880795"/>
                  <a:pt x="5440199" y="1872743"/>
                </a:cubicBezTo>
                <a:close/>
                <a:moveTo>
                  <a:pt x="5971784" y="1871017"/>
                </a:moveTo>
                <a:lnTo>
                  <a:pt x="5971554" y="1873246"/>
                </a:lnTo>
                <a:lnTo>
                  <a:pt x="5976865" y="1883626"/>
                </a:lnTo>
                <a:lnTo>
                  <a:pt x="5977668" y="1883809"/>
                </a:lnTo>
                <a:lnTo>
                  <a:pt x="5977529" y="1884918"/>
                </a:lnTo>
                <a:lnTo>
                  <a:pt x="5982425" y="1893807"/>
                </a:lnTo>
                <a:lnTo>
                  <a:pt x="5981995" y="1890405"/>
                </a:lnTo>
                <a:cubicBezTo>
                  <a:pt x="5983121" y="1887610"/>
                  <a:pt x="5986121" y="1885069"/>
                  <a:pt x="5992123" y="1883035"/>
                </a:cubicBezTo>
                <a:cubicBezTo>
                  <a:pt x="5988122" y="1874902"/>
                  <a:pt x="5982121" y="1874902"/>
                  <a:pt x="5977119" y="1873887"/>
                </a:cubicBezTo>
                <a:close/>
                <a:moveTo>
                  <a:pt x="4778045" y="1868528"/>
                </a:moveTo>
                <a:lnTo>
                  <a:pt x="4778317" y="1868921"/>
                </a:lnTo>
                <a:lnTo>
                  <a:pt x="4779165" y="1868756"/>
                </a:lnTo>
                <a:close/>
                <a:moveTo>
                  <a:pt x="6084161" y="1868006"/>
                </a:moveTo>
                <a:cubicBezTo>
                  <a:pt x="6082392" y="1867367"/>
                  <a:pt x="6081030" y="1868134"/>
                  <a:pt x="6080486" y="1869666"/>
                </a:cubicBezTo>
                <a:lnTo>
                  <a:pt x="6081242" y="1870691"/>
                </a:lnTo>
                <a:lnTo>
                  <a:pt x="6084888" y="1868808"/>
                </a:lnTo>
                <a:close/>
                <a:moveTo>
                  <a:pt x="7658706" y="1866908"/>
                </a:moveTo>
                <a:lnTo>
                  <a:pt x="7658932" y="1868208"/>
                </a:lnTo>
                <a:lnTo>
                  <a:pt x="7657988" y="1868364"/>
                </a:lnTo>
                <a:close/>
                <a:moveTo>
                  <a:pt x="7215400" y="1866356"/>
                </a:moveTo>
                <a:cubicBezTo>
                  <a:pt x="7230889" y="1866356"/>
                  <a:pt x="7215400" y="1882814"/>
                  <a:pt x="7230889" y="1891042"/>
                </a:cubicBezTo>
                <a:cubicBezTo>
                  <a:pt x="7230889" y="1866356"/>
                  <a:pt x="7238634" y="1891042"/>
                  <a:pt x="7238634" y="1882814"/>
                </a:cubicBezTo>
                <a:cubicBezTo>
                  <a:pt x="7238634" y="1882814"/>
                  <a:pt x="7246379" y="1891042"/>
                  <a:pt x="7246379" y="1891042"/>
                </a:cubicBezTo>
                <a:cubicBezTo>
                  <a:pt x="7238634" y="1907500"/>
                  <a:pt x="7246379" y="1907500"/>
                  <a:pt x="7254124" y="1932188"/>
                </a:cubicBezTo>
                <a:cubicBezTo>
                  <a:pt x="7246379" y="1932188"/>
                  <a:pt x="7238634" y="1891042"/>
                  <a:pt x="7238634" y="1907500"/>
                </a:cubicBezTo>
                <a:cubicBezTo>
                  <a:pt x="7230889" y="1891042"/>
                  <a:pt x="7215400" y="1891042"/>
                  <a:pt x="7207655" y="1874584"/>
                </a:cubicBezTo>
                <a:cubicBezTo>
                  <a:pt x="7215400" y="1874584"/>
                  <a:pt x="7223145" y="1874584"/>
                  <a:pt x="7215400" y="1866356"/>
                </a:cubicBezTo>
                <a:close/>
                <a:moveTo>
                  <a:pt x="7045018" y="1866355"/>
                </a:moveTo>
                <a:cubicBezTo>
                  <a:pt x="7062445" y="1874582"/>
                  <a:pt x="7071157" y="1899270"/>
                  <a:pt x="7079870" y="1907498"/>
                </a:cubicBezTo>
                <a:cubicBezTo>
                  <a:pt x="7079870" y="1932185"/>
                  <a:pt x="7053731" y="1882812"/>
                  <a:pt x="7045018" y="1866355"/>
                </a:cubicBezTo>
                <a:close/>
                <a:moveTo>
                  <a:pt x="4790127" y="1866280"/>
                </a:moveTo>
                <a:lnTo>
                  <a:pt x="4788941" y="1869311"/>
                </a:lnTo>
                <a:lnTo>
                  <a:pt x="4788941" y="1874941"/>
                </a:lnTo>
                <a:cubicBezTo>
                  <a:pt x="4788941" y="1876961"/>
                  <a:pt x="4788941" y="1878983"/>
                  <a:pt x="4788941" y="1883024"/>
                </a:cubicBezTo>
                <a:lnTo>
                  <a:pt x="4792926" y="1884356"/>
                </a:lnTo>
                <a:lnTo>
                  <a:pt x="4798191" y="1882384"/>
                </a:lnTo>
                <a:lnTo>
                  <a:pt x="4794765" y="1875543"/>
                </a:lnTo>
                <a:lnTo>
                  <a:pt x="4791241" y="1876066"/>
                </a:lnTo>
                <a:cubicBezTo>
                  <a:pt x="4787093" y="1871951"/>
                  <a:pt x="4789168" y="1871951"/>
                  <a:pt x="4792280" y="1870923"/>
                </a:cubicBezTo>
                <a:lnTo>
                  <a:pt x="4792410" y="1870841"/>
                </a:lnTo>
                <a:close/>
                <a:moveTo>
                  <a:pt x="5136887" y="1865604"/>
                </a:moveTo>
                <a:lnTo>
                  <a:pt x="5143556" y="1870785"/>
                </a:lnTo>
                <a:lnTo>
                  <a:pt x="5144731" y="1866985"/>
                </a:lnTo>
                <a:lnTo>
                  <a:pt x="5143060" y="1867743"/>
                </a:lnTo>
                <a:cubicBezTo>
                  <a:pt x="5140918" y="1868121"/>
                  <a:pt x="5138902" y="1867617"/>
                  <a:pt x="5136887" y="1865604"/>
                </a:cubicBezTo>
                <a:close/>
                <a:moveTo>
                  <a:pt x="5104630" y="1865604"/>
                </a:moveTo>
                <a:cubicBezTo>
                  <a:pt x="5104630" y="1873656"/>
                  <a:pt x="5096566" y="1873656"/>
                  <a:pt x="5096566" y="1873656"/>
                </a:cubicBezTo>
                <a:cubicBezTo>
                  <a:pt x="5112694" y="1897813"/>
                  <a:pt x="5080437" y="1889760"/>
                  <a:pt x="5104630" y="1897813"/>
                </a:cubicBezTo>
                <a:lnTo>
                  <a:pt x="5104298" y="1898631"/>
                </a:lnTo>
                <a:lnTo>
                  <a:pt x="5120757" y="1897482"/>
                </a:lnTo>
                <a:lnTo>
                  <a:pt x="5123326" y="1896125"/>
                </a:lnTo>
                <a:lnTo>
                  <a:pt x="5113072" y="1880827"/>
                </a:lnTo>
                <a:cubicBezTo>
                  <a:pt x="5109670" y="1875166"/>
                  <a:pt x="5106646" y="1869630"/>
                  <a:pt x="5104630" y="1865604"/>
                </a:cubicBezTo>
                <a:close/>
                <a:moveTo>
                  <a:pt x="4782822" y="1865117"/>
                </a:moveTo>
                <a:lnTo>
                  <a:pt x="4779916" y="1868610"/>
                </a:lnTo>
                <a:lnTo>
                  <a:pt x="4782577" y="1868094"/>
                </a:lnTo>
                <a:close/>
                <a:moveTo>
                  <a:pt x="5982140" y="1865008"/>
                </a:moveTo>
                <a:lnTo>
                  <a:pt x="5984123" y="1866771"/>
                </a:lnTo>
                <a:lnTo>
                  <a:pt x="5984427" y="1865083"/>
                </a:lnTo>
                <a:close/>
                <a:moveTo>
                  <a:pt x="5998342" y="1864578"/>
                </a:moveTo>
                <a:lnTo>
                  <a:pt x="5995495" y="1865446"/>
                </a:lnTo>
                <a:lnTo>
                  <a:pt x="5993301" y="1865374"/>
                </a:lnTo>
                <a:lnTo>
                  <a:pt x="5999260" y="1899432"/>
                </a:lnTo>
                <a:lnTo>
                  <a:pt x="6007339" y="1895264"/>
                </a:lnTo>
                <a:lnTo>
                  <a:pt x="6010587" y="1892958"/>
                </a:lnTo>
                <a:lnTo>
                  <a:pt x="6009130" y="1883034"/>
                </a:lnTo>
                <a:cubicBezTo>
                  <a:pt x="6007630" y="1877952"/>
                  <a:pt x="6005379" y="1872870"/>
                  <a:pt x="6002502" y="1868550"/>
                </a:cubicBezTo>
                <a:close/>
                <a:moveTo>
                  <a:pt x="5038422" y="1860779"/>
                </a:moveTo>
                <a:lnTo>
                  <a:pt x="5033477" y="1876035"/>
                </a:lnTo>
                <a:lnTo>
                  <a:pt x="5026188" y="1879442"/>
                </a:lnTo>
                <a:lnTo>
                  <a:pt x="5025212" y="1884318"/>
                </a:lnTo>
                <a:lnTo>
                  <a:pt x="5032902" y="1892019"/>
                </a:lnTo>
                <a:cubicBezTo>
                  <a:pt x="5024860" y="1867856"/>
                  <a:pt x="5040945" y="1892019"/>
                  <a:pt x="5048989" y="1867856"/>
                </a:cubicBezTo>
                <a:cubicBezTo>
                  <a:pt x="5048989" y="1875910"/>
                  <a:pt x="5051000" y="1879938"/>
                  <a:pt x="5054015" y="1883965"/>
                </a:cubicBezTo>
                <a:lnTo>
                  <a:pt x="5061126" y="1894322"/>
                </a:lnTo>
                <a:lnTo>
                  <a:pt x="5063855" y="1891145"/>
                </a:lnTo>
                <a:lnTo>
                  <a:pt x="5058298" y="1877687"/>
                </a:lnTo>
                <a:cubicBezTo>
                  <a:pt x="5054909" y="1871237"/>
                  <a:pt x="5050795" y="1865531"/>
                  <a:pt x="5045591" y="1861934"/>
                </a:cubicBezTo>
                <a:close/>
                <a:moveTo>
                  <a:pt x="5030193" y="1859452"/>
                </a:moveTo>
                <a:lnTo>
                  <a:pt x="5028905" y="1865877"/>
                </a:lnTo>
                <a:lnTo>
                  <a:pt x="5032347" y="1865386"/>
                </a:lnTo>
                <a:lnTo>
                  <a:pt x="5037159" y="1860575"/>
                </a:lnTo>
                <a:close/>
                <a:moveTo>
                  <a:pt x="4894144" y="1858810"/>
                </a:moveTo>
                <a:lnTo>
                  <a:pt x="4893729" y="1859107"/>
                </a:lnTo>
                <a:lnTo>
                  <a:pt x="4893120" y="1868248"/>
                </a:lnTo>
                <a:lnTo>
                  <a:pt x="4887154" y="1871490"/>
                </a:lnTo>
                <a:lnTo>
                  <a:pt x="4886896" y="1874332"/>
                </a:lnTo>
                <a:lnTo>
                  <a:pt x="4886579" y="1871803"/>
                </a:lnTo>
                <a:lnTo>
                  <a:pt x="4882664" y="1873931"/>
                </a:lnTo>
                <a:lnTo>
                  <a:pt x="4876255" y="1875925"/>
                </a:lnTo>
                <a:lnTo>
                  <a:pt x="4879200" y="1884746"/>
                </a:lnTo>
                <a:cubicBezTo>
                  <a:pt x="4886944" y="1876448"/>
                  <a:pt x="4886944" y="1901340"/>
                  <a:pt x="4879200" y="1893041"/>
                </a:cubicBezTo>
                <a:lnTo>
                  <a:pt x="4869641" y="1879387"/>
                </a:lnTo>
                <a:lnTo>
                  <a:pt x="4870570" y="1894579"/>
                </a:lnTo>
                <a:lnTo>
                  <a:pt x="4878234" y="1900009"/>
                </a:lnTo>
                <a:lnTo>
                  <a:pt x="4881101" y="1903832"/>
                </a:lnTo>
                <a:lnTo>
                  <a:pt x="4882864" y="1904859"/>
                </a:lnTo>
                <a:cubicBezTo>
                  <a:pt x="4886896" y="1905865"/>
                  <a:pt x="4890928" y="1905865"/>
                  <a:pt x="4894960" y="1905865"/>
                </a:cubicBezTo>
                <a:cubicBezTo>
                  <a:pt x="4903024" y="1905865"/>
                  <a:pt x="4878831" y="1881709"/>
                  <a:pt x="4894960" y="1881709"/>
                </a:cubicBezTo>
                <a:cubicBezTo>
                  <a:pt x="4894960" y="1881709"/>
                  <a:pt x="4894960" y="1881709"/>
                  <a:pt x="4894960" y="1889760"/>
                </a:cubicBezTo>
                <a:cubicBezTo>
                  <a:pt x="4894960" y="1897813"/>
                  <a:pt x="4898993" y="1897813"/>
                  <a:pt x="4903024" y="1897813"/>
                </a:cubicBezTo>
                <a:lnTo>
                  <a:pt x="4905433" y="1900219"/>
                </a:lnTo>
                <a:lnTo>
                  <a:pt x="4908132" y="1901200"/>
                </a:lnTo>
                <a:lnTo>
                  <a:pt x="4904220" y="1883965"/>
                </a:lnTo>
                <a:cubicBezTo>
                  <a:pt x="4908243" y="1883965"/>
                  <a:pt x="4910253" y="1885978"/>
                  <a:pt x="4912264" y="1886986"/>
                </a:cubicBezTo>
                <a:lnTo>
                  <a:pt x="4918830" y="1884519"/>
                </a:lnTo>
                <a:lnTo>
                  <a:pt x="4919017" y="1882651"/>
                </a:lnTo>
                <a:lnTo>
                  <a:pt x="4913144" y="1876665"/>
                </a:lnTo>
                <a:cubicBezTo>
                  <a:pt x="4910504" y="1875407"/>
                  <a:pt x="4907740" y="1874903"/>
                  <a:pt x="4905227" y="1873897"/>
                </a:cubicBezTo>
                <a:lnTo>
                  <a:pt x="4901647" y="1870663"/>
                </a:lnTo>
                <a:lnTo>
                  <a:pt x="4903024" y="1874332"/>
                </a:lnTo>
                <a:cubicBezTo>
                  <a:pt x="4894960" y="1878358"/>
                  <a:pt x="4894960" y="1876345"/>
                  <a:pt x="4895968" y="1872319"/>
                </a:cubicBezTo>
                <a:lnTo>
                  <a:pt x="4895007" y="1858882"/>
                </a:lnTo>
                <a:close/>
                <a:moveTo>
                  <a:pt x="6020353" y="1857751"/>
                </a:moveTo>
                <a:lnTo>
                  <a:pt x="6017797" y="1858651"/>
                </a:lnTo>
                <a:lnTo>
                  <a:pt x="6011787" y="1860483"/>
                </a:lnTo>
                <a:lnTo>
                  <a:pt x="6016133" y="1874902"/>
                </a:lnTo>
                <a:cubicBezTo>
                  <a:pt x="6020135" y="1870837"/>
                  <a:pt x="6020135" y="1864737"/>
                  <a:pt x="6020135" y="1858639"/>
                </a:cubicBezTo>
                <a:close/>
                <a:moveTo>
                  <a:pt x="5264795" y="1857637"/>
                </a:moveTo>
                <a:lnTo>
                  <a:pt x="5257849" y="1858228"/>
                </a:lnTo>
                <a:lnTo>
                  <a:pt x="5239437" y="1866140"/>
                </a:lnTo>
                <a:lnTo>
                  <a:pt x="5236680" y="1871643"/>
                </a:lnTo>
                <a:cubicBezTo>
                  <a:pt x="5236177" y="1872650"/>
                  <a:pt x="5236428" y="1873153"/>
                  <a:pt x="5238319" y="1874411"/>
                </a:cubicBezTo>
                <a:lnTo>
                  <a:pt x="5245442" y="1878945"/>
                </a:lnTo>
                <a:lnTo>
                  <a:pt x="5254722" y="1864691"/>
                </a:lnTo>
                <a:cubicBezTo>
                  <a:pt x="5254722" y="1864691"/>
                  <a:pt x="5254722" y="1872743"/>
                  <a:pt x="5262786" y="1872743"/>
                </a:cubicBezTo>
                <a:lnTo>
                  <a:pt x="5264284" y="1871988"/>
                </a:lnTo>
                <a:lnTo>
                  <a:pt x="5263898" y="1870637"/>
                </a:lnTo>
                <a:close/>
                <a:moveTo>
                  <a:pt x="5577199" y="1857321"/>
                </a:moveTo>
                <a:cubicBezTo>
                  <a:pt x="5575171" y="1863323"/>
                  <a:pt x="5571114" y="1868325"/>
                  <a:pt x="5566042" y="1871951"/>
                </a:cubicBezTo>
                <a:lnTo>
                  <a:pt x="5556418" y="1875511"/>
                </a:lnTo>
                <a:lnTo>
                  <a:pt x="5556867" y="1876066"/>
                </a:lnTo>
                <a:lnTo>
                  <a:pt x="5556207" y="1875589"/>
                </a:lnTo>
                <a:lnTo>
                  <a:pt x="5548801" y="1878328"/>
                </a:lnTo>
                <a:lnTo>
                  <a:pt x="5533633" y="1874699"/>
                </a:lnTo>
                <a:lnTo>
                  <a:pt x="5533633" y="1877032"/>
                </a:lnTo>
                <a:lnTo>
                  <a:pt x="5533633" y="1881699"/>
                </a:lnTo>
                <a:lnTo>
                  <a:pt x="5536631" y="1881329"/>
                </a:lnTo>
                <a:cubicBezTo>
                  <a:pt x="5544744" y="1897336"/>
                  <a:pt x="5528518" y="1889333"/>
                  <a:pt x="5520403" y="1897336"/>
                </a:cubicBezTo>
                <a:lnTo>
                  <a:pt x="5510698" y="1877393"/>
                </a:lnTo>
                <a:lnTo>
                  <a:pt x="5509506" y="1883811"/>
                </a:lnTo>
                <a:lnTo>
                  <a:pt x="5508593" y="1873065"/>
                </a:lnTo>
                <a:lnTo>
                  <a:pt x="5508233" y="1872325"/>
                </a:lnTo>
                <a:lnTo>
                  <a:pt x="5504799" y="1870350"/>
                </a:lnTo>
                <a:lnTo>
                  <a:pt x="5504327" y="1872253"/>
                </a:lnTo>
                <a:lnTo>
                  <a:pt x="5504713" y="1872743"/>
                </a:lnTo>
                <a:lnTo>
                  <a:pt x="5504213" y="1872716"/>
                </a:lnTo>
                <a:lnTo>
                  <a:pt x="5501464" y="1883811"/>
                </a:lnTo>
                <a:lnTo>
                  <a:pt x="5493289" y="1872130"/>
                </a:lnTo>
                <a:lnTo>
                  <a:pt x="5492995" y="1872113"/>
                </a:lnTo>
                <a:cubicBezTo>
                  <a:pt x="5482032" y="1876266"/>
                  <a:pt x="5474472" y="1892873"/>
                  <a:pt x="5480520" y="1904951"/>
                </a:cubicBezTo>
                <a:cubicBezTo>
                  <a:pt x="5478504" y="1906964"/>
                  <a:pt x="5474975" y="1907468"/>
                  <a:pt x="5471070" y="1907719"/>
                </a:cubicBezTo>
                <a:lnTo>
                  <a:pt x="5459610" y="1908950"/>
                </a:lnTo>
                <a:lnTo>
                  <a:pt x="5458520" y="1909821"/>
                </a:lnTo>
                <a:lnTo>
                  <a:pt x="5452168" y="1916275"/>
                </a:lnTo>
                <a:cubicBezTo>
                  <a:pt x="5451287" y="1920552"/>
                  <a:pt x="5452295" y="1927094"/>
                  <a:pt x="5456327" y="1937160"/>
                </a:cubicBezTo>
                <a:cubicBezTo>
                  <a:pt x="5448263" y="1937160"/>
                  <a:pt x="5448263" y="1929107"/>
                  <a:pt x="5448263" y="1929107"/>
                </a:cubicBezTo>
                <a:lnTo>
                  <a:pt x="5446477" y="1927939"/>
                </a:lnTo>
                <a:lnTo>
                  <a:pt x="5444897" y="1934415"/>
                </a:lnTo>
                <a:lnTo>
                  <a:pt x="5447255" y="1944204"/>
                </a:lnTo>
                <a:cubicBezTo>
                  <a:pt x="5448263" y="1953262"/>
                  <a:pt x="5448263" y="1965340"/>
                  <a:pt x="5448263" y="1969366"/>
                </a:cubicBezTo>
                <a:cubicBezTo>
                  <a:pt x="5452295" y="1961313"/>
                  <a:pt x="5454310" y="1951249"/>
                  <a:pt x="5458343" y="1942191"/>
                </a:cubicBezTo>
                <a:lnTo>
                  <a:pt x="5478163" y="1923301"/>
                </a:lnTo>
                <a:lnTo>
                  <a:pt x="5475549" y="1914788"/>
                </a:lnTo>
                <a:cubicBezTo>
                  <a:pt x="5475549" y="1914788"/>
                  <a:pt x="5502657" y="1938022"/>
                  <a:pt x="5493622" y="1945767"/>
                </a:cubicBezTo>
                <a:cubicBezTo>
                  <a:pt x="5484585" y="1945767"/>
                  <a:pt x="5482327" y="1939958"/>
                  <a:pt x="5481197" y="1933181"/>
                </a:cubicBezTo>
                <a:lnTo>
                  <a:pt x="5478728" y="1925143"/>
                </a:lnTo>
                <a:lnTo>
                  <a:pt x="5473463" y="1937160"/>
                </a:lnTo>
                <a:cubicBezTo>
                  <a:pt x="5470439" y="1941185"/>
                  <a:pt x="5468423" y="1945210"/>
                  <a:pt x="5472456" y="1953262"/>
                </a:cubicBezTo>
                <a:cubicBezTo>
                  <a:pt x="5480520" y="1969366"/>
                  <a:pt x="5480520" y="1945212"/>
                  <a:pt x="5488584" y="1945212"/>
                </a:cubicBezTo>
                <a:cubicBezTo>
                  <a:pt x="5492616" y="1949237"/>
                  <a:pt x="5494633" y="1953262"/>
                  <a:pt x="5495640" y="1957288"/>
                </a:cubicBezTo>
                <a:lnTo>
                  <a:pt x="5496641" y="1969273"/>
                </a:lnTo>
                <a:lnTo>
                  <a:pt x="5499776" y="1962229"/>
                </a:lnTo>
                <a:cubicBezTo>
                  <a:pt x="5507838" y="1954178"/>
                  <a:pt x="5499776" y="1986384"/>
                  <a:pt x="5515902" y="1978332"/>
                </a:cubicBezTo>
                <a:cubicBezTo>
                  <a:pt x="5515902" y="1974306"/>
                  <a:pt x="5513885" y="1970281"/>
                  <a:pt x="5511870" y="1964242"/>
                </a:cubicBezTo>
                <a:lnTo>
                  <a:pt x="5510098" y="1952744"/>
                </a:lnTo>
                <a:lnTo>
                  <a:pt x="5506276" y="1954775"/>
                </a:lnTo>
                <a:cubicBezTo>
                  <a:pt x="5505323" y="1956348"/>
                  <a:pt x="5504779" y="1958970"/>
                  <a:pt x="5504779" y="1963165"/>
                </a:cubicBezTo>
                <a:cubicBezTo>
                  <a:pt x="5496066" y="1963165"/>
                  <a:pt x="5496066" y="1937994"/>
                  <a:pt x="5496066" y="1921214"/>
                </a:cubicBezTo>
                <a:lnTo>
                  <a:pt x="5498864" y="1926872"/>
                </a:lnTo>
                <a:lnTo>
                  <a:pt x="5498802" y="1919071"/>
                </a:lnTo>
                <a:cubicBezTo>
                  <a:pt x="5497813" y="1912642"/>
                  <a:pt x="5495554" y="1905956"/>
                  <a:pt x="5491035" y="1899784"/>
                </a:cubicBezTo>
                <a:cubicBezTo>
                  <a:pt x="5495554" y="1897728"/>
                  <a:pt x="5498378" y="1896699"/>
                  <a:pt x="5500073" y="1896442"/>
                </a:cubicBezTo>
                <a:cubicBezTo>
                  <a:pt x="5501767" y="1896186"/>
                  <a:pt x="5502332" y="1896699"/>
                  <a:pt x="5502332" y="1897728"/>
                </a:cubicBezTo>
                <a:cubicBezTo>
                  <a:pt x="5502332" y="1899784"/>
                  <a:pt x="5500073" y="1903899"/>
                  <a:pt x="5500073" y="1908014"/>
                </a:cubicBezTo>
                <a:cubicBezTo>
                  <a:pt x="5509109" y="1924472"/>
                  <a:pt x="5509109" y="1899784"/>
                  <a:pt x="5518144" y="1908014"/>
                </a:cubicBezTo>
                <a:cubicBezTo>
                  <a:pt x="5513626" y="1924471"/>
                  <a:pt x="5511368" y="1930643"/>
                  <a:pt x="5509109" y="1934757"/>
                </a:cubicBezTo>
                <a:lnTo>
                  <a:pt x="5507610" y="1937067"/>
                </a:lnTo>
                <a:lnTo>
                  <a:pt x="5513492" y="1933799"/>
                </a:lnTo>
                <a:cubicBezTo>
                  <a:pt x="5517849" y="1927507"/>
                  <a:pt x="5522206" y="1917019"/>
                  <a:pt x="5530918" y="1921214"/>
                </a:cubicBezTo>
                <a:cubicBezTo>
                  <a:pt x="5530918" y="1929603"/>
                  <a:pt x="5513492" y="1929603"/>
                  <a:pt x="5522205" y="1954774"/>
                </a:cubicBezTo>
                <a:lnTo>
                  <a:pt x="5517810" y="1954004"/>
                </a:lnTo>
                <a:lnTo>
                  <a:pt x="5517918" y="1954178"/>
                </a:lnTo>
                <a:cubicBezTo>
                  <a:pt x="5519934" y="1960216"/>
                  <a:pt x="5519934" y="1966256"/>
                  <a:pt x="5515902" y="1970282"/>
                </a:cubicBezTo>
                <a:lnTo>
                  <a:pt x="5525270" y="1973398"/>
                </a:lnTo>
                <a:lnTo>
                  <a:pt x="5528906" y="1969366"/>
                </a:lnTo>
                <a:lnTo>
                  <a:pt x="5535391" y="1976766"/>
                </a:lnTo>
                <a:lnTo>
                  <a:pt x="5540095" y="1978332"/>
                </a:lnTo>
                <a:lnTo>
                  <a:pt x="5540553" y="1984232"/>
                </a:lnTo>
                <a:lnTo>
                  <a:pt x="5545611" y="1982483"/>
                </a:lnTo>
                <a:lnTo>
                  <a:pt x="5545439" y="1981934"/>
                </a:lnTo>
                <a:cubicBezTo>
                  <a:pt x="5545438" y="1976978"/>
                  <a:pt x="5545438" y="1971031"/>
                  <a:pt x="5541378" y="1963103"/>
                </a:cubicBezTo>
                <a:cubicBezTo>
                  <a:pt x="5545438" y="1963103"/>
                  <a:pt x="5549499" y="1967067"/>
                  <a:pt x="5552544" y="1973014"/>
                </a:cubicBezTo>
                <a:lnTo>
                  <a:pt x="5554067" y="1979560"/>
                </a:lnTo>
                <a:lnTo>
                  <a:pt x="5563178" y="1976412"/>
                </a:lnTo>
                <a:lnTo>
                  <a:pt x="5569424" y="1969729"/>
                </a:lnTo>
                <a:lnTo>
                  <a:pt x="5566752" y="1966076"/>
                </a:lnTo>
                <a:lnTo>
                  <a:pt x="5559053" y="1943518"/>
                </a:lnTo>
                <a:lnTo>
                  <a:pt x="5558811" y="1943797"/>
                </a:lnTo>
                <a:cubicBezTo>
                  <a:pt x="5553757" y="1944818"/>
                  <a:pt x="5546405" y="1939275"/>
                  <a:pt x="5546405" y="1962613"/>
                </a:cubicBezTo>
                <a:cubicBezTo>
                  <a:pt x="5538661" y="1962613"/>
                  <a:pt x="5538661" y="1954315"/>
                  <a:pt x="5530916" y="1954315"/>
                </a:cubicBezTo>
                <a:lnTo>
                  <a:pt x="5560963" y="1914072"/>
                </a:lnTo>
                <a:lnTo>
                  <a:pt x="5560846" y="1913779"/>
                </a:lnTo>
                <a:cubicBezTo>
                  <a:pt x="5558829" y="1909434"/>
                  <a:pt x="5556812" y="1906371"/>
                  <a:pt x="5554794" y="1906371"/>
                </a:cubicBezTo>
                <a:cubicBezTo>
                  <a:pt x="5554794" y="1906371"/>
                  <a:pt x="5554794" y="1930896"/>
                  <a:pt x="5546728" y="1914545"/>
                </a:cubicBezTo>
                <a:cubicBezTo>
                  <a:pt x="5538661" y="1898194"/>
                  <a:pt x="5546728" y="1906371"/>
                  <a:pt x="5554794" y="1890020"/>
                </a:cubicBezTo>
                <a:cubicBezTo>
                  <a:pt x="5558829" y="1898196"/>
                  <a:pt x="5566896" y="1900239"/>
                  <a:pt x="5574964" y="1898195"/>
                </a:cubicBezTo>
                <a:lnTo>
                  <a:pt x="5576098" y="1897276"/>
                </a:lnTo>
                <a:lnTo>
                  <a:pt x="5572357" y="1883809"/>
                </a:lnTo>
                <a:cubicBezTo>
                  <a:pt x="5572357" y="1883809"/>
                  <a:pt x="5572357" y="1876063"/>
                  <a:pt x="5580102" y="1876063"/>
                </a:cubicBezTo>
                <a:cubicBezTo>
                  <a:pt x="5583975" y="1879936"/>
                  <a:pt x="5585910" y="1883809"/>
                  <a:pt x="5586878" y="1887681"/>
                </a:cubicBezTo>
                <a:lnTo>
                  <a:pt x="5586945" y="1888481"/>
                </a:lnTo>
                <a:lnTo>
                  <a:pt x="5594990" y="1881959"/>
                </a:lnTo>
                <a:lnTo>
                  <a:pt x="5593261" y="1873164"/>
                </a:lnTo>
                <a:lnTo>
                  <a:pt x="5585312" y="1865323"/>
                </a:lnTo>
                <a:cubicBezTo>
                  <a:pt x="5583284" y="1861323"/>
                  <a:pt x="5581256" y="1857321"/>
                  <a:pt x="5577199" y="1857321"/>
                </a:cubicBezTo>
                <a:close/>
                <a:moveTo>
                  <a:pt x="5471840" y="1856707"/>
                </a:moveTo>
                <a:lnTo>
                  <a:pt x="5463383" y="1857645"/>
                </a:lnTo>
                <a:cubicBezTo>
                  <a:pt x="5460359" y="1858651"/>
                  <a:pt x="5456327" y="1860664"/>
                  <a:pt x="5448263" y="1864691"/>
                </a:cubicBezTo>
                <a:cubicBezTo>
                  <a:pt x="5456327" y="1880795"/>
                  <a:pt x="5456327" y="1856638"/>
                  <a:pt x="5464392" y="1864691"/>
                </a:cubicBezTo>
                <a:cubicBezTo>
                  <a:pt x="5472456" y="1872743"/>
                  <a:pt x="5472456" y="1880795"/>
                  <a:pt x="5472456" y="1888847"/>
                </a:cubicBezTo>
                <a:cubicBezTo>
                  <a:pt x="5470439" y="1882808"/>
                  <a:pt x="5468423" y="1879788"/>
                  <a:pt x="5466785" y="1878908"/>
                </a:cubicBezTo>
                <a:lnTo>
                  <a:pt x="5463862" y="1881393"/>
                </a:lnTo>
                <a:lnTo>
                  <a:pt x="5475547" y="1891553"/>
                </a:lnTo>
                <a:lnTo>
                  <a:pt x="5469294" y="1899890"/>
                </a:lnTo>
                <a:lnTo>
                  <a:pt x="5472456" y="1904951"/>
                </a:lnTo>
                <a:cubicBezTo>
                  <a:pt x="5476488" y="1898912"/>
                  <a:pt x="5478000" y="1892873"/>
                  <a:pt x="5478378" y="1886834"/>
                </a:cubicBezTo>
                <a:lnTo>
                  <a:pt x="5477503" y="1868864"/>
                </a:lnTo>
                <a:lnTo>
                  <a:pt x="5473690" y="1865556"/>
                </a:lnTo>
                <a:close/>
                <a:moveTo>
                  <a:pt x="4944760" y="1855507"/>
                </a:moveTo>
                <a:lnTo>
                  <a:pt x="4944138" y="1855747"/>
                </a:lnTo>
                <a:lnTo>
                  <a:pt x="4934652" y="1857448"/>
                </a:lnTo>
                <a:lnTo>
                  <a:pt x="4935281" y="1858228"/>
                </a:lnTo>
                <a:cubicBezTo>
                  <a:pt x="4935281" y="1870306"/>
                  <a:pt x="4931250" y="1866280"/>
                  <a:pt x="4925201" y="1859235"/>
                </a:cubicBezTo>
                <a:lnTo>
                  <a:pt x="4925128" y="1859156"/>
                </a:lnTo>
                <a:lnTo>
                  <a:pt x="4916676" y="1860672"/>
                </a:lnTo>
                <a:lnTo>
                  <a:pt x="4904246" y="1859645"/>
                </a:lnTo>
                <a:lnTo>
                  <a:pt x="4904220" y="1859802"/>
                </a:lnTo>
                <a:cubicBezTo>
                  <a:pt x="4920307" y="1875910"/>
                  <a:pt x="4928349" y="1867856"/>
                  <a:pt x="4936391" y="1867856"/>
                </a:cubicBezTo>
                <a:cubicBezTo>
                  <a:pt x="4942423" y="1879938"/>
                  <a:pt x="4930359" y="1878428"/>
                  <a:pt x="4930737" y="1890509"/>
                </a:cubicBezTo>
                <a:lnTo>
                  <a:pt x="4931827" y="1893904"/>
                </a:lnTo>
                <a:lnTo>
                  <a:pt x="4935625" y="1899127"/>
                </a:lnTo>
                <a:cubicBezTo>
                  <a:pt x="4937701" y="1899127"/>
                  <a:pt x="4938737" y="1897572"/>
                  <a:pt x="4939257" y="1895627"/>
                </a:cubicBezTo>
                <a:lnTo>
                  <a:pt x="4939650" y="1891197"/>
                </a:lnTo>
                <a:lnTo>
                  <a:pt x="4939407" y="1887992"/>
                </a:lnTo>
                <a:cubicBezTo>
                  <a:pt x="4939910" y="1884972"/>
                  <a:pt x="4941166" y="1881951"/>
                  <a:pt x="4943303" y="1879686"/>
                </a:cubicBezTo>
                <a:lnTo>
                  <a:pt x="4946631" y="1878316"/>
                </a:lnTo>
                <a:lnTo>
                  <a:pt x="4946258" y="1876955"/>
                </a:lnTo>
                <a:lnTo>
                  <a:pt x="4951171" y="1874712"/>
                </a:lnTo>
                <a:lnTo>
                  <a:pt x="4940414" y="1864836"/>
                </a:lnTo>
                <a:lnTo>
                  <a:pt x="4948079" y="1861636"/>
                </a:lnTo>
                <a:close/>
                <a:moveTo>
                  <a:pt x="5292938" y="1854941"/>
                </a:moveTo>
                <a:lnTo>
                  <a:pt x="5291870" y="1855335"/>
                </a:lnTo>
                <a:lnTo>
                  <a:pt x="5289354" y="1855549"/>
                </a:lnTo>
                <a:lnTo>
                  <a:pt x="5290106" y="1857553"/>
                </a:lnTo>
                <a:cubicBezTo>
                  <a:pt x="5286075" y="1859566"/>
                  <a:pt x="5283050" y="1860068"/>
                  <a:pt x="5280656" y="1859691"/>
                </a:cubicBezTo>
                <a:lnTo>
                  <a:pt x="5275337" y="1856741"/>
                </a:lnTo>
                <a:lnTo>
                  <a:pt x="5269711" y="1857219"/>
                </a:lnTo>
                <a:lnTo>
                  <a:pt x="5272970" y="1863843"/>
                </a:lnTo>
                <a:lnTo>
                  <a:pt x="5273255" y="1867470"/>
                </a:lnTo>
                <a:lnTo>
                  <a:pt x="5293249" y="1857398"/>
                </a:lnTo>
                <a:close/>
                <a:moveTo>
                  <a:pt x="6033198" y="1853224"/>
                </a:moveTo>
                <a:lnTo>
                  <a:pt x="6025391" y="1855976"/>
                </a:lnTo>
                <a:lnTo>
                  <a:pt x="6025637" y="1858639"/>
                </a:lnTo>
                <a:lnTo>
                  <a:pt x="6027579" y="1868286"/>
                </a:lnTo>
                <a:lnTo>
                  <a:pt x="6028885" y="1864691"/>
                </a:lnTo>
                <a:lnTo>
                  <a:pt x="6034409" y="1871393"/>
                </a:lnTo>
                <a:close/>
                <a:moveTo>
                  <a:pt x="5299280" y="1852602"/>
                </a:moveTo>
                <a:lnTo>
                  <a:pt x="5298171" y="1853012"/>
                </a:lnTo>
                <a:lnTo>
                  <a:pt x="5298171" y="1854533"/>
                </a:lnTo>
                <a:lnTo>
                  <a:pt x="5298171" y="1854919"/>
                </a:lnTo>
                <a:lnTo>
                  <a:pt x="5299813" y="1854091"/>
                </a:lnTo>
                <a:close/>
                <a:moveTo>
                  <a:pt x="7110847" y="1850867"/>
                </a:moveTo>
                <a:cubicBezTo>
                  <a:pt x="7127444" y="1858853"/>
                  <a:pt x="7135743" y="1858853"/>
                  <a:pt x="7144041" y="1882814"/>
                </a:cubicBezTo>
                <a:cubicBezTo>
                  <a:pt x="7110847" y="1866840"/>
                  <a:pt x="7144041" y="1938723"/>
                  <a:pt x="7160635" y="1946710"/>
                </a:cubicBezTo>
                <a:cubicBezTo>
                  <a:pt x="7135743" y="1962682"/>
                  <a:pt x="7160635" y="1946710"/>
                  <a:pt x="7168934" y="1978657"/>
                </a:cubicBezTo>
                <a:cubicBezTo>
                  <a:pt x="7135743" y="1962682"/>
                  <a:pt x="7119145" y="1882814"/>
                  <a:pt x="7110847" y="1850867"/>
                </a:cubicBezTo>
                <a:close/>
                <a:moveTo>
                  <a:pt x="7095357" y="1850867"/>
                </a:moveTo>
                <a:cubicBezTo>
                  <a:pt x="7103103" y="1866910"/>
                  <a:pt x="7095357" y="1874931"/>
                  <a:pt x="7103103" y="1890974"/>
                </a:cubicBezTo>
                <a:lnTo>
                  <a:pt x="7106987" y="1887621"/>
                </a:lnTo>
                <a:lnTo>
                  <a:pt x="7115688" y="1916040"/>
                </a:lnTo>
                <a:cubicBezTo>
                  <a:pt x="7118592" y="1931081"/>
                  <a:pt x="7122464" y="1947124"/>
                  <a:pt x="7134082" y="1963167"/>
                </a:cubicBezTo>
                <a:cubicBezTo>
                  <a:pt x="7118592" y="1955144"/>
                  <a:pt x="7095357" y="1898995"/>
                  <a:pt x="7087613" y="1898995"/>
                </a:cubicBezTo>
                <a:cubicBezTo>
                  <a:pt x="7072123" y="1898995"/>
                  <a:pt x="7087613" y="1882954"/>
                  <a:pt x="7079868" y="1866910"/>
                </a:cubicBezTo>
                <a:cubicBezTo>
                  <a:pt x="7095357" y="1874931"/>
                  <a:pt x="7087613" y="1907017"/>
                  <a:pt x="7103103" y="1907017"/>
                </a:cubicBezTo>
                <a:cubicBezTo>
                  <a:pt x="7110847" y="1898995"/>
                  <a:pt x="7079868" y="1858887"/>
                  <a:pt x="7095357" y="1850867"/>
                </a:cubicBezTo>
                <a:close/>
                <a:moveTo>
                  <a:pt x="4877624" y="1850697"/>
                </a:moveTo>
                <a:lnTo>
                  <a:pt x="4868556" y="1857406"/>
                </a:lnTo>
                <a:lnTo>
                  <a:pt x="4872530" y="1864761"/>
                </a:lnTo>
                <a:lnTo>
                  <a:pt x="4873597" y="1867961"/>
                </a:lnTo>
                <a:lnTo>
                  <a:pt x="4885688" y="1866859"/>
                </a:lnTo>
                <a:cubicBezTo>
                  <a:pt x="4877624" y="1858778"/>
                  <a:pt x="4869562" y="1866859"/>
                  <a:pt x="4877624" y="1850697"/>
                </a:cubicBezTo>
                <a:close/>
                <a:moveTo>
                  <a:pt x="5410825" y="1850168"/>
                </a:moveTo>
                <a:cubicBezTo>
                  <a:pt x="5408751" y="1850168"/>
                  <a:pt x="5408751" y="1850668"/>
                  <a:pt x="5409657" y="1851416"/>
                </a:cubicBezTo>
                <a:lnTo>
                  <a:pt x="5412779" y="1853418"/>
                </a:lnTo>
                <a:lnTo>
                  <a:pt x="5413535" y="1854676"/>
                </a:lnTo>
                <a:lnTo>
                  <a:pt x="5410825" y="1858155"/>
                </a:lnTo>
                <a:lnTo>
                  <a:pt x="5407941" y="1855379"/>
                </a:lnTo>
                <a:lnTo>
                  <a:pt x="5407941" y="1864691"/>
                </a:lnTo>
                <a:lnTo>
                  <a:pt x="5418214" y="1862456"/>
                </a:lnTo>
                <a:lnTo>
                  <a:pt x="5413535" y="1854676"/>
                </a:lnTo>
                <a:lnTo>
                  <a:pt x="5413937" y="1854162"/>
                </a:lnTo>
                <a:lnTo>
                  <a:pt x="5412779" y="1853418"/>
                </a:lnTo>
                <a:close/>
                <a:moveTo>
                  <a:pt x="4958925" y="1850017"/>
                </a:moveTo>
                <a:lnTo>
                  <a:pt x="4952925" y="1852342"/>
                </a:lnTo>
                <a:lnTo>
                  <a:pt x="4959474" y="1858228"/>
                </a:lnTo>
                <a:cubicBezTo>
                  <a:pt x="4957459" y="1861248"/>
                  <a:pt x="4955569" y="1863009"/>
                  <a:pt x="4953804" y="1863748"/>
                </a:cubicBezTo>
                <a:lnTo>
                  <a:pt x="4951230" y="1863427"/>
                </a:lnTo>
                <a:lnTo>
                  <a:pt x="4952350" y="1874646"/>
                </a:lnTo>
                <a:lnTo>
                  <a:pt x="4952660" y="1875654"/>
                </a:lnTo>
                <a:lnTo>
                  <a:pt x="4959514" y="1866094"/>
                </a:lnTo>
                <a:lnTo>
                  <a:pt x="4960501" y="1851998"/>
                </a:lnTo>
                <a:lnTo>
                  <a:pt x="4959474" y="1851182"/>
                </a:lnTo>
                <a:close/>
                <a:moveTo>
                  <a:pt x="5952449" y="1849567"/>
                </a:moveTo>
                <a:lnTo>
                  <a:pt x="5952016" y="1850073"/>
                </a:lnTo>
                <a:lnTo>
                  <a:pt x="5951851" y="1849731"/>
                </a:lnTo>
                <a:close/>
                <a:moveTo>
                  <a:pt x="5265913" y="1849500"/>
                </a:moveTo>
                <a:lnTo>
                  <a:pt x="5266225" y="1850133"/>
                </a:lnTo>
                <a:lnTo>
                  <a:pt x="5266732" y="1850135"/>
                </a:lnTo>
                <a:close/>
                <a:moveTo>
                  <a:pt x="5110170" y="1848781"/>
                </a:moveTo>
                <a:lnTo>
                  <a:pt x="5110363" y="1849500"/>
                </a:lnTo>
                <a:lnTo>
                  <a:pt x="5112381" y="1849500"/>
                </a:lnTo>
                <a:close/>
                <a:moveTo>
                  <a:pt x="5022496" y="1842040"/>
                </a:moveTo>
                <a:lnTo>
                  <a:pt x="5019954" y="1852189"/>
                </a:lnTo>
                <a:lnTo>
                  <a:pt x="5019544" y="1854156"/>
                </a:lnTo>
                <a:lnTo>
                  <a:pt x="5019953" y="1856522"/>
                </a:lnTo>
                <a:lnTo>
                  <a:pt x="5018590" y="1858729"/>
                </a:lnTo>
                <a:lnTo>
                  <a:pt x="5016271" y="1869845"/>
                </a:lnTo>
                <a:lnTo>
                  <a:pt x="5018793" y="1867323"/>
                </a:lnTo>
                <a:lnTo>
                  <a:pt x="5021460" y="1866941"/>
                </a:lnTo>
                <a:lnTo>
                  <a:pt x="5021971" y="1859235"/>
                </a:lnTo>
                <a:lnTo>
                  <a:pt x="5024280" y="1849811"/>
                </a:lnTo>
                <a:close/>
                <a:moveTo>
                  <a:pt x="4749805" y="1841448"/>
                </a:moveTo>
                <a:lnTo>
                  <a:pt x="4749805" y="1842124"/>
                </a:lnTo>
                <a:lnTo>
                  <a:pt x="4749805" y="1856924"/>
                </a:lnTo>
                <a:lnTo>
                  <a:pt x="4751222" y="1861080"/>
                </a:lnTo>
                <a:lnTo>
                  <a:pt x="4755163" y="1865674"/>
                </a:lnTo>
                <a:cubicBezTo>
                  <a:pt x="4756675" y="1867202"/>
                  <a:pt x="4757431" y="1868476"/>
                  <a:pt x="4756801" y="1869877"/>
                </a:cubicBezTo>
                <a:lnTo>
                  <a:pt x="4754743" y="1871407"/>
                </a:lnTo>
                <a:lnTo>
                  <a:pt x="4755690" y="1874184"/>
                </a:lnTo>
                <a:lnTo>
                  <a:pt x="4757700" y="1872920"/>
                </a:lnTo>
                <a:lnTo>
                  <a:pt x="4759955" y="1872483"/>
                </a:lnTo>
                <a:lnTo>
                  <a:pt x="4757838" y="1871093"/>
                </a:lnTo>
                <a:cubicBezTo>
                  <a:pt x="4755286" y="1865007"/>
                  <a:pt x="4754719" y="1857363"/>
                  <a:pt x="4753586" y="1851136"/>
                </a:cubicBezTo>
                <a:lnTo>
                  <a:pt x="4750403" y="1842981"/>
                </a:lnTo>
                <a:lnTo>
                  <a:pt x="4749805" y="1842124"/>
                </a:lnTo>
                <a:lnTo>
                  <a:pt x="4750039" y="1842049"/>
                </a:lnTo>
                <a:close/>
                <a:moveTo>
                  <a:pt x="5959595" y="1841214"/>
                </a:moveTo>
                <a:cubicBezTo>
                  <a:pt x="5959595" y="1845473"/>
                  <a:pt x="5957659" y="1847602"/>
                  <a:pt x="5955723" y="1848667"/>
                </a:cubicBezTo>
                <a:lnTo>
                  <a:pt x="5952449" y="1849567"/>
                </a:lnTo>
                <a:close/>
                <a:moveTo>
                  <a:pt x="4998799" y="1840551"/>
                </a:moveTo>
                <a:lnTo>
                  <a:pt x="4999794" y="1842124"/>
                </a:lnTo>
                <a:lnTo>
                  <a:pt x="4998854" y="1842392"/>
                </a:lnTo>
                <a:close/>
                <a:moveTo>
                  <a:pt x="6072997" y="1840031"/>
                </a:moveTo>
                <a:lnTo>
                  <a:pt x="6066139" y="1841615"/>
                </a:lnTo>
                <a:lnTo>
                  <a:pt x="6033372" y="1853162"/>
                </a:lnTo>
                <a:lnTo>
                  <a:pt x="6038860" y="1862269"/>
                </a:lnTo>
                <a:cubicBezTo>
                  <a:pt x="6044305" y="1874612"/>
                  <a:pt x="6048661" y="1893489"/>
                  <a:pt x="6048661" y="1899298"/>
                </a:cubicBezTo>
                <a:lnTo>
                  <a:pt x="6043822" y="1893076"/>
                </a:lnTo>
                <a:lnTo>
                  <a:pt x="6044004" y="1893880"/>
                </a:lnTo>
                <a:cubicBezTo>
                  <a:pt x="6045012" y="1902938"/>
                  <a:pt x="6045012" y="1908977"/>
                  <a:pt x="6053077" y="1904951"/>
                </a:cubicBezTo>
                <a:cubicBezTo>
                  <a:pt x="6057108" y="1904951"/>
                  <a:pt x="6055092" y="1898912"/>
                  <a:pt x="6052068" y="1891867"/>
                </a:cubicBezTo>
                <a:lnTo>
                  <a:pt x="6045467" y="1873976"/>
                </a:lnTo>
                <a:lnTo>
                  <a:pt x="6041706" y="1867588"/>
                </a:lnTo>
                <a:cubicBezTo>
                  <a:pt x="6045745" y="1867588"/>
                  <a:pt x="6049280" y="1869602"/>
                  <a:pt x="6052182" y="1872120"/>
                </a:cubicBezTo>
                <a:lnTo>
                  <a:pt x="6052317" y="1872272"/>
                </a:lnTo>
                <a:lnTo>
                  <a:pt x="6053077" y="1864691"/>
                </a:lnTo>
                <a:cubicBezTo>
                  <a:pt x="6065173" y="1864691"/>
                  <a:pt x="6072733" y="1860162"/>
                  <a:pt x="6075757" y="1864691"/>
                </a:cubicBezTo>
                <a:lnTo>
                  <a:pt x="6076305" y="1867607"/>
                </a:lnTo>
                <a:lnTo>
                  <a:pt x="6081574" y="1858426"/>
                </a:lnTo>
                <a:cubicBezTo>
                  <a:pt x="6075040" y="1852293"/>
                  <a:pt x="6078307" y="1841563"/>
                  <a:pt x="6072997" y="1840031"/>
                </a:cubicBezTo>
                <a:close/>
                <a:moveTo>
                  <a:pt x="4789893" y="1838512"/>
                </a:moveTo>
                <a:lnTo>
                  <a:pt x="4789371" y="1848416"/>
                </a:lnTo>
                <a:lnTo>
                  <a:pt x="4795735" y="1857595"/>
                </a:lnTo>
                <a:lnTo>
                  <a:pt x="4799540" y="1859609"/>
                </a:lnTo>
                <a:lnTo>
                  <a:pt x="4797009" y="1859341"/>
                </a:lnTo>
                <a:lnTo>
                  <a:pt x="4798883" y="1861836"/>
                </a:lnTo>
                <a:lnTo>
                  <a:pt x="4799540" y="1859609"/>
                </a:lnTo>
                <a:lnTo>
                  <a:pt x="4800398" y="1859122"/>
                </a:lnTo>
                <a:lnTo>
                  <a:pt x="4798191" y="1858228"/>
                </a:lnTo>
                <a:cubicBezTo>
                  <a:pt x="4798191" y="1854202"/>
                  <a:pt x="4796174" y="1850176"/>
                  <a:pt x="4794158" y="1846150"/>
                </a:cubicBezTo>
                <a:lnTo>
                  <a:pt x="4792252" y="1840440"/>
                </a:lnTo>
                <a:close/>
                <a:moveTo>
                  <a:pt x="4953399" y="1838293"/>
                </a:moveTo>
                <a:lnTo>
                  <a:pt x="4950709" y="1839324"/>
                </a:lnTo>
                <a:lnTo>
                  <a:pt x="4950079" y="1844042"/>
                </a:lnTo>
                <a:lnTo>
                  <a:pt x="4954090" y="1844762"/>
                </a:lnTo>
                <a:lnTo>
                  <a:pt x="4956172" y="1844176"/>
                </a:lnTo>
                <a:close/>
                <a:moveTo>
                  <a:pt x="4866735" y="1838098"/>
                </a:moveTo>
                <a:lnTo>
                  <a:pt x="4857463" y="1839949"/>
                </a:lnTo>
                <a:lnTo>
                  <a:pt x="4857663" y="1840443"/>
                </a:lnTo>
                <a:lnTo>
                  <a:pt x="4859408" y="1845094"/>
                </a:lnTo>
                <a:lnTo>
                  <a:pt x="4862130" y="1844004"/>
                </a:lnTo>
                <a:lnTo>
                  <a:pt x="4870990" y="1841656"/>
                </a:lnTo>
                <a:lnTo>
                  <a:pt x="4869336" y="1839221"/>
                </a:lnTo>
                <a:close/>
                <a:moveTo>
                  <a:pt x="5489387" y="1836650"/>
                </a:moveTo>
                <a:lnTo>
                  <a:pt x="5492315" y="1851854"/>
                </a:lnTo>
                <a:lnTo>
                  <a:pt x="5493419" y="1851356"/>
                </a:lnTo>
                <a:close/>
                <a:moveTo>
                  <a:pt x="4980700" y="1836003"/>
                </a:moveTo>
                <a:lnTo>
                  <a:pt x="4975883" y="1840085"/>
                </a:lnTo>
                <a:lnTo>
                  <a:pt x="4976167" y="1841506"/>
                </a:lnTo>
                <a:lnTo>
                  <a:pt x="4976972" y="1843002"/>
                </a:lnTo>
                <a:close/>
                <a:moveTo>
                  <a:pt x="7973400" y="1835377"/>
                </a:moveTo>
                <a:cubicBezTo>
                  <a:pt x="7981450" y="1851350"/>
                  <a:pt x="7989498" y="1851350"/>
                  <a:pt x="7989498" y="1859339"/>
                </a:cubicBezTo>
                <a:cubicBezTo>
                  <a:pt x="8013644" y="1843364"/>
                  <a:pt x="8053884" y="1859339"/>
                  <a:pt x="8086080" y="1843364"/>
                </a:cubicBezTo>
                <a:cubicBezTo>
                  <a:pt x="8094128" y="1859339"/>
                  <a:pt x="8102176" y="1859339"/>
                  <a:pt x="8102176" y="1867326"/>
                </a:cubicBezTo>
                <a:cubicBezTo>
                  <a:pt x="8045838" y="1867326"/>
                  <a:pt x="7957304" y="1923234"/>
                  <a:pt x="7892916" y="1891286"/>
                </a:cubicBezTo>
                <a:cubicBezTo>
                  <a:pt x="7884866" y="1907259"/>
                  <a:pt x="7852673" y="1931220"/>
                  <a:pt x="7836576" y="1907259"/>
                </a:cubicBezTo>
                <a:cubicBezTo>
                  <a:pt x="7828529" y="1931220"/>
                  <a:pt x="7820479" y="1915245"/>
                  <a:pt x="7812432" y="1915245"/>
                </a:cubicBezTo>
                <a:cubicBezTo>
                  <a:pt x="7804382" y="1915245"/>
                  <a:pt x="7812432" y="1931220"/>
                  <a:pt x="7812432" y="1931220"/>
                </a:cubicBezTo>
                <a:cubicBezTo>
                  <a:pt x="7796335" y="1931220"/>
                  <a:pt x="7764141" y="1923234"/>
                  <a:pt x="7739994" y="1931220"/>
                </a:cubicBezTo>
                <a:lnTo>
                  <a:pt x="7731313" y="1937323"/>
                </a:lnTo>
                <a:lnTo>
                  <a:pt x="7725910" y="1921236"/>
                </a:lnTo>
                <a:cubicBezTo>
                  <a:pt x="7723898" y="1917243"/>
                  <a:pt x="7723898" y="1915245"/>
                  <a:pt x="7731947" y="1915245"/>
                </a:cubicBezTo>
                <a:cubicBezTo>
                  <a:pt x="7748045" y="1931220"/>
                  <a:pt x="7756092" y="1907259"/>
                  <a:pt x="7764141" y="1923234"/>
                </a:cubicBezTo>
                <a:cubicBezTo>
                  <a:pt x="7772188" y="1923234"/>
                  <a:pt x="7764141" y="1915245"/>
                  <a:pt x="7764141" y="1907259"/>
                </a:cubicBezTo>
                <a:cubicBezTo>
                  <a:pt x="7772188" y="1899273"/>
                  <a:pt x="7772188" y="1915245"/>
                  <a:pt x="7772188" y="1923234"/>
                </a:cubicBezTo>
                <a:cubicBezTo>
                  <a:pt x="7776214" y="1907259"/>
                  <a:pt x="7784261" y="1901268"/>
                  <a:pt x="7790298" y="1894282"/>
                </a:cubicBezTo>
                <a:lnTo>
                  <a:pt x="7792737" y="1880156"/>
                </a:lnTo>
                <a:lnTo>
                  <a:pt x="7785336" y="1873677"/>
                </a:lnTo>
                <a:cubicBezTo>
                  <a:pt x="7776255" y="1871420"/>
                  <a:pt x="7771716" y="1884956"/>
                  <a:pt x="7771716" y="1866908"/>
                </a:cubicBezTo>
                <a:cubicBezTo>
                  <a:pt x="7747498" y="1874931"/>
                  <a:pt x="7715212" y="1866908"/>
                  <a:pt x="7715212" y="1882951"/>
                </a:cubicBezTo>
                <a:cubicBezTo>
                  <a:pt x="7707137" y="1866908"/>
                  <a:pt x="7682922" y="1890972"/>
                  <a:pt x="7674851" y="1874931"/>
                </a:cubicBezTo>
                <a:cubicBezTo>
                  <a:pt x="7658706" y="1882951"/>
                  <a:pt x="7674851" y="1890972"/>
                  <a:pt x="7666779" y="1890972"/>
                </a:cubicBezTo>
                <a:cubicBezTo>
                  <a:pt x="7666779" y="1898995"/>
                  <a:pt x="7674851" y="1898995"/>
                  <a:pt x="7674851" y="1907014"/>
                </a:cubicBezTo>
                <a:cubicBezTo>
                  <a:pt x="7666776" y="1907014"/>
                  <a:pt x="7664760" y="1903005"/>
                  <a:pt x="7663752" y="1895987"/>
                </a:cubicBezTo>
                <a:lnTo>
                  <a:pt x="7658932" y="1868208"/>
                </a:lnTo>
                <a:lnTo>
                  <a:pt x="7709158" y="1859890"/>
                </a:lnTo>
                <a:cubicBezTo>
                  <a:pt x="7737409" y="1858887"/>
                  <a:pt x="7763641" y="1858887"/>
                  <a:pt x="7787859" y="1850865"/>
                </a:cubicBezTo>
                <a:cubicBezTo>
                  <a:pt x="7795930" y="1854877"/>
                  <a:pt x="7795930" y="1860892"/>
                  <a:pt x="7794920" y="1866908"/>
                </a:cubicBezTo>
                <a:lnTo>
                  <a:pt x="7794950" y="1867356"/>
                </a:lnTo>
                <a:lnTo>
                  <a:pt x="7796335" y="1859339"/>
                </a:lnTo>
                <a:cubicBezTo>
                  <a:pt x="7860722" y="1851350"/>
                  <a:pt x="7909014" y="1843364"/>
                  <a:pt x="7973400" y="1835377"/>
                </a:cubicBezTo>
                <a:close/>
                <a:moveTo>
                  <a:pt x="5724535" y="1835375"/>
                </a:moveTo>
                <a:cubicBezTo>
                  <a:pt x="5724535" y="1843120"/>
                  <a:pt x="5724535" y="1843120"/>
                  <a:pt x="5732280" y="1850865"/>
                </a:cubicBezTo>
                <a:cubicBezTo>
                  <a:pt x="5724535" y="1858609"/>
                  <a:pt x="5724535" y="1858609"/>
                  <a:pt x="5716790" y="1858609"/>
                </a:cubicBezTo>
                <a:cubicBezTo>
                  <a:pt x="5716790" y="1850865"/>
                  <a:pt x="5716790" y="1843120"/>
                  <a:pt x="5716790" y="1843120"/>
                </a:cubicBezTo>
                <a:cubicBezTo>
                  <a:pt x="5716790" y="1835375"/>
                  <a:pt x="5724535" y="1835375"/>
                  <a:pt x="5724535" y="1835375"/>
                </a:cubicBezTo>
                <a:close/>
                <a:moveTo>
                  <a:pt x="5144113" y="1834932"/>
                </a:moveTo>
                <a:lnTo>
                  <a:pt x="5142278" y="1836804"/>
                </a:lnTo>
                <a:lnTo>
                  <a:pt x="5142556" y="1837674"/>
                </a:lnTo>
                <a:lnTo>
                  <a:pt x="5140394" y="1839113"/>
                </a:lnTo>
                <a:lnTo>
                  <a:pt x="5142128" y="1842569"/>
                </a:lnTo>
                <a:lnTo>
                  <a:pt x="5140191" y="1840587"/>
                </a:lnTo>
                <a:lnTo>
                  <a:pt x="5139480" y="1848969"/>
                </a:lnTo>
                <a:lnTo>
                  <a:pt x="5144949" y="1857553"/>
                </a:lnTo>
                <a:lnTo>
                  <a:pt x="5144949" y="1835908"/>
                </a:lnTo>
                <a:close/>
                <a:moveTo>
                  <a:pt x="5032051" y="1834072"/>
                </a:moveTo>
                <a:lnTo>
                  <a:pt x="5027374" y="1835770"/>
                </a:lnTo>
                <a:lnTo>
                  <a:pt x="5028671" y="1838548"/>
                </a:lnTo>
                <a:close/>
                <a:moveTo>
                  <a:pt x="5152948" y="1833206"/>
                </a:moveTo>
                <a:lnTo>
                  <a:pt x="5159168" y="1842569"/>
                </a:lnTo>
                <a:lnTo>
                  <a:pt x="5158027" y="1843679"/>
                </a:lnTo>
                <a:lnTo>
                  <a:pt x="5169142" y="1857553"/>
                </a:lnTo>
                <a:cubicBezTo>
                  <a:pt x="5161077" y="1857553"/>
                  <a:pt x="5155029" y="1861578"/>
                  <a:pt x="5149989" y="1864598"/>
                </a:cubicBezTo>
                <a:lnTo>
                  <a:pt x="5147022" y="1865944"/>
                </a:lnTo>
                <a:lnTo>
                  <a:pt x="5149610" y="1865525"/>
                </a:lnTo>
                <a:cubicBezTo>
                  <a:pt x="5153013" y="1869300"/>
                  <a:pt x="5153013" y="1884398"/>
                  <a:pt x="5153013" y="1890437"/>
                </a:cubicBezTo>
                <a:cubicBezTo>
                  <a:pt x="5161077" y="1890437"/>
                  <a:pt x="5161077" y="1858228"/>
                  <a:pt x="5169142" y="1882384"/>
                </a:cubicBezTo>
                <a:lnTo>
                  <a:pt x="5174979" y="1877901"/>
                </a:lnTo>
                <a:lnTo>
                  <a:pt x="5174182" y="1873656"/>
                </a:lnTo>
                <a:cubicBezTo>
                  <a:pt x="5175190" y="1869630"/>
                  <a:pt x="5177206" y="1865604"/>
                  <a:pt x="5177206" y="1857553"/>
                </a:cubicBezTo>
                <a:cubicBezTo>
                  <a:pt x="5177206" y="1861578"/>
                  <a:pt x="5169142" y="1851513"/>
                  <a:pt x="5163093" y="1841450"/>
                </a:cubicBezTo>
                <a:lnTo>
                  <a:pt x="5159485" y="1833810"/>
                </a:lnTo>
                <a:lnTo>
                  <a:pt x="5158254" y="1833693"/>
                </a:lnTo>
                <a:close/>
                <a:moveTo>
                  <a:pt x="5429413" y="1833024"/>
                </a:moveTo>
                <a:lnTo>
                  <a:pt x="5428480" y="1833238"/>
                </a:lnTo>
                <a:lnTo>
                  <a:pt x="5426825" y="1835274"/>
                </a:lnTo>
                <a:lnTo>
                  <a:pt x="5427811" y="1834756"/>
                </a:lnTo>
                <a:close/>
                <a:moveTo>
                  <a:pt x="5001911" y="1832952"/>
                </a:moveTo>
                <a:lnTo>
                  <a:pt x="4998733" y="1834450"/>
                </a:lnTo>
                <a:lnTo>
                  <a:pt x="4998787" y="1840111"/>
                </a:lnTo>
                <a:lnTo>
                  <a:pt x="4998799" y="1840551"/>
                </a:lnTo>
                <a:lnTo>
                  <a:pt x="4994394" y="1833588"/>
                </a:lnTo>
                <a:lnTo>
                  <a:pt x="4990429" y="1833120"/>
                </a:lnTo>
                <a:cubicBezTo>
                  <a:pt x="4988669" y="1833120"/>
                  <a:pt x="4986659" y="1833624"/>
                  <a:pt x="4984648" y="1835638"/>
                </a:cubicBezTo>
                <a:lnTo>
                  <a:pt x="4989371" y="1845098"/>
                </a:lnTo>
                <a:lnTo>
                  <a:pt x="4998854" y="1842392"/>
                </a:lnTo>
                <a:lnTo>
                  <a:pt x="4999794" y="1874332"/>
                </a:lnTo>
                <a:lnTo>
                  <a:pt x="4999465" y="1874239"/>
                </a:lnTo>
                <a:lnTo>
                  <a:pt x="5000733" y="1892019"/>
                </a:lnTo>
                <a:cubicBezTo>
                  <a:pt x="5004754" y="1896047"/>
                  <a:pt x="5008775" y="1894033"/>
                  <a:pt x="5011791" y="1890005"/>
                </a:cubicBezTo>
                <a:lnTo>
                  <a:pt x="5016653" y="1876370"/>
                </a:lnTo>
                <a:lnTo>
                  <a:pt x="5013173" y="1874666"/>
                </a:lnTo>
                <a:lnTo>
                  <a:pt x="5007858" y="1882384"/>
                </a:lnTo>
                <a:cubicBezTo>
                  <a:pt x="5003826" y="1882384"/>
                  <a:pt x="5003826" y="1872320"/>
                  <a:pt x="5005843" y="1864267"/>
                </a:cubicBezTo>
                <a:lnTo>
                  <a:pt x="5006941" y="1861945"/>
                </a:lnTo>
                <a:lnTo>
                  <a:pt x="5006476" y="1860455"/>
                </a:lnTo>
                <a:cubicBezTo>
                  <a:pt x="5005114" y="1855736"/>
                  <a:pt x="5003481" y="1849443"/>
                  <a:pt x="5002391" y="1843151"/>
                </a:cubicBezTo>
                <a:close/>
                <a:moveTo>
                  <a:pt x="5399877" y="1832482"/>
                </a:moveTo>
                <a:cubicBezTo>
                  <a:pt x="5399877" y="1836508"/>
                  <a:pt x="5395845" y="1838521"/>
                  <a:pt x="5391814" y="1840534"/>
                </a:cubicBezTo>
                <a:lnTo>
                  <a:pt x="5386797" y="1845543"/>
                </a:lnTo>
                <a:lnTo>
                  <a:pt x="5393230" y="1848669"/>
                </a:lnTo>
                <a:lnTo>
                  <a:pt x="5395090" y="1847454"/>
                </a:lnTo>
                <a:lnTo>
                  <a:pt x="5398305" y="1853621"/>
                </a:lnTo>
                <a:lnTo>
                  <a:pt x="5400053" y="1855763"/>
                </a:lnTo>
                <a:lnTo>
                  <a:pt x="5400885" y="1851606"/>
                </a:lnTo>
                <a:lnTo>
                  <a:pt x="5402878" y="1848480"/>
                </a:lnTo>
                <a:lnTo>
                  <a:pt x="5404601" y="1840185"/>
                </a:lnTo>
                <a:cubicBezTo>
                  <a:pt x="5404601" y="1838189"/>
                  <a:pt x="5402526" y="1838189"/>
                  <a:pt x="5394227" y="1842182"/>
                </a:cubicBezTo>
                <a:lnTo>
                  <a:pt x="5401606" y="1834208"/>
                </a:lnTo>
                <a:close/>
                <a:moveTo>
                  <a:pt x="4975475" y="1832059"/>
                </a:moveTo>
                <a:lnTo>
                  <a:pt x="4974379" y="1832552"/>
                </a:lnTo>
                <a:lnTo>
                  <a:pt x="4975358" y="1837454"/>
                </a:lnTo>
                <a:lnTo>
                  <a:pt x="4981214" y="1835037"/>
                </a:lnTo>
                <a:lnTo>
                  <a:pt x="4981952" y="1833651"/>
                </a:lnTo>
                <a:close/>
                <a:moveTo>
                  <a:pt x="7288191" y="1831540"/>
                </a:moveTo>
                <a:lnTo>
                  <a:pt x="7290421" y="1839837"/>
                </a:lnTo>
                <a:lnTo>
                  <a:pt x="7290095" y="1840863"/>
                </a:lnTo>
                <a:lnTo>
                  <a:pt x="7287393" y="1834824"/>
                </a:lnTo>
                <a:close/>
                <a:moveTo>
                  <a:pt x="4897629" y="1831434"/>
                </a:moveTo>
                <a:lnTo>
                  <a:pt x="4897385" y="1832233"/>
                </a:lnTo>
                <a:lnTo>
                  <a:pt x="4895498" y="1834822"/>
                </a:lnTo>
                <a:lnTo>
                  <a:pt x="4895465" y="1835171"/>
                </a:lnTo>
                <a:lnTo>
                  <a:pt x="4898713" y="1834309"/>
                </a:lnTo>
                <a:close/>
                <a:moveTo>
                  <a:pt x="5117457" y="1830940"/>
                </a:moveTo>
                <a:lnTo>
                  <a:pt x="5118742" y="1845475"/>
                </a:lnTo>
                <a:cubicBezTo>
                  <a:pt x="5118743" y="1857553"/>
                  <a:pt x="5116726" y="1869630"/>
                  <a:pt x="5112694" y="1873656"/>
                </a:cubicBezTo>
                <a:cubicBezTo>
                  <a:pt x="5112694" y="1881709"/>
                  <a:pt x="5120759" y="1881709"/>
                  <a:pt x="5128823" y="1881709"/>
                </a:cubicBezTo>
                <a:cubicBezTo>
                  <a:pt x="5128823" y="1877683"/>
                  <a:pt x="5126806" y="1865605"/>
                  <a:pt x="5124790" y="1851514"/>
                </a:cubicBezTo>
                <a:lnTo>
                  <a:pt x="5123764" y="1840749"/>
                </a:lnTo>
                <a:close/>
                <a:moveTo>
                  <a:pt x="5007883" y="1830134"/>
                </a:moveTo>
                <a:lnTo>
                  <a:pt x="5007619" y="1830260"/>
                </a:lnTo>
                <a:lnTo>
                  <a:pt x="5006748" y="1840004"/>
                </a:lnTo>
                <a:cubicBezTo>
                  <a:pt x="5006748" y="1843675"/>
                  <a:pt x="5007292" y="1846559"/>
                  <a:pt x="5008926" y="1847477"/>
                </a:cubicBezTo>
                <a:lnTo>
                  <a:pt x="5012358" y="1845773"/>
                </a:lnTo>
                <a:close/>
                <a:moveTo>
                  <a:pt x="4811043" y="1829669"/>
                </a:moveTo>
                <a:lnTo>
                  <a:pt x="4808850" y="1835373"/>
                </a:lnTo>
                <a:lnTo>
                  <a:pt x="4811988" y="1843151"/>
                </a:lnTo>
                <a:lnTo>
                  <a:pt x="4814899" y="1850370"/>
                </a:lnTo>
                <a:lnTo>
                  <a:pt x="4817343" y="1851182"/>
                </a:lnTo>
                <a:lnTo>
                  <a:pt x="4816252" y="1853724"/>
                </a:lnTo>
                <a:lnTo>
                  <a:pt x="4817394" y="1856553"/>
                </a:lnTo>
                <a:lnTo>
                  <a:pt x="4825405" y="1852189"/>
                </a:lnTo>
                <a:lnTo>
                  <a:pt x="4827660" y="1844085"/>
                </a:lnTo>
                <a:lnTo>
                  <a:pt x="4826414" y="1842454"/>
                </a:lnTo>
                <a:lnTo>
                  <a:pt x="4821447" y="1836759"/>
                </a:lnTo>
                <a:lnTo>
                  <a:pt x="4822381" y="1842124"/>
                </a:lnTo>
                <a:cubicBezTo>
                  <a:pt x="4816335" y="1848163"/>
                  <a:pt x="4814822" y="1827027"/>
                  <a:pt x="4811043" y="1829669"/>
                </a:cubicBezTo>
                <a:close/>
                <a:moveTo>
                  <a:pt x="5065884" y="1829396"/>
                </a:moveTo>
                <a:lnTo>
                  <a:pt x="5072819" y="1853872"/>
                </a:lnTo>
                <a:cubicBezTo>
                  <a:pt x="5076691" y="1866275"/>
                  <a:pt x="5080563" y="1878430"/>
                  <a:pt x="5083468" y="1889966"/>
                </a:cubicBezTo>
                <a:lnTo>
                  <a:pt x="5084789" y="1898802"/>
                </a:lnTo>
                <a:lnTo>
                  <a:pt x="5090717" y="1898951"/>
                </a:lnTo>
                <a:lnTo>
                  <a:pt x="5091526" y="1883722"/>
                </a:lnTo>
                <a:cubicBezTo>
                  <a:pt x="5092029" y="1877683"/>
                  <a:pt x="5092282" y="1871140"/>
                  <a:pt x="5090896" y="1864095"/>
                </a:cubicBezTo>
                <a:lnTo>
                  <a:pt x="5080567" y="1841729"/>
                </a:lnTo>
                <a:lnTo>
                  <a:pt x="5077848" y="1843120"/>
                </a:lnTo>
                <a:lnTo>
                  <a:pt x="5078489" y="1841448"/>
                </a:lnTo>
                <a:lnTo>
                  <a:pt x="5072373" y="1841448"/>
                </a:lnTo>
                <a:lnTo>
                  <a:pt x="5078298" y="1837223"/>
                </a:lnTo>
                <a:lnTo>
                  <a:pt x="5068945" y="1829701"/>
                </a:lnTo>
                <a:close/>
                <a:moveTo>
                  <a:pt x="5049584" y="1827764"/>
                </a:moveTo>
                <a:lnTo>
                  <a:pt x="5051902" y="1827996"/>
                </a:lnTo>
                <a:lnTo>
                  <a:pt x="5052212" y="1828480"/>
                </a:lnTo>
                <a:close/>
                <a:moveTo>
                  <a:pt x="6081521" y="1825452"/>
                </a:moveTo>
                <a:cubicBezTo>
                  <a:pt x="6085152" y="1826178"/>
                  <a:pt x="6086604" y="1833439"/>
                  <a:pt x="6092413" y="1827630"/>
                </a:cubicBezTo>
                <a:cubicBezTo>
                  <a:pt x="6092413" y="1843120"/>
                  <a:pt x="6076923" y="1850865"/>
                  <a:pt x="6076923" y="1827630"/>
                </a:cubicBezTo>
                <a:cubicBezTo>
                  <a:pt x="6078859" y="1825694"/>
                  <a:pt x="6080311" y="1825210"/>
                  <a:pt x="6081521" y="1825452"/>
                </a:cubicBezTo>
                <a:close/>
                <a:moveTo>
                  <a:pt x="4771080" y="1825292"/>
                </a:moveTo>
                <a:lnTo>
                  <a:pt x="4771982" y="1826352"/>
                </a:lnTo>
                <a:lnTo>
                  <a:pt x="4773729" y="1828970"/>
                </a:lnTo>
                <a:lnTo>
                  <a:pt x="4773998" y="1826019"/>
                </a:lnTo>
                <a:close/>
                <a:moveTo>
                  <a:pt x="5466449" y="1824775"/>
                </a:moveTo>
                <a:lnTo>
                  <a:pt x="5449270" y="1828458"/>
                </a:lnTo>
                <a:lnTo>
                  <a:pt x="5435720" y="1831573"/>
                </a:lnTo>
                <a:lnTo>
                  <a:pt x="5435720" y="1837190"/>
                </a:lnTo>
                <a:cubicBezTo>
                  <a:pt x="5435720" y="1840185"/>
                  <a:pt x="5435720" y="1842182"/>
                  <a:pt x="5435720" y="1842182"/>
                </a:cubicBezTo>
                <a:cubicBezTo>
                  <a:pt x="5427422" y="1842182"/>
                  <a:pt x="5425347" y="1844178"/>
                  <a:pt x="5425347" y="1848172"/>
                </a:cubicBezTo>
                <a:lnTo>
                  <a:pt x="5426781" y="1860592"/>
                </a:lnTo>
                <a:lnTo>
                  <a:pt x="5430496" y="1859784"/>
                </a:lnTo>
                <a:lnTo>
                  <a:pt x="5439361" y="1856892"/>
                </a:lnTo>
                <a:lnTo>
                  <a:pt x="5436822" y="1852830"/>
                </a:lnTo>
                <a:lnTo>
                  <a:pt x="5440077" y="1856658"/>
                </a:lnTo>
                <a:lnTo>
                  <a:pt x="5443223" y="1855632"/>
                </a:lnTo>
                <a:cubicBezTo>
                  <a:pt x="5446751" y="1854122"/>
                  <a:pt x="5450026" y="1852361"/>
                  <a:pt x="5454437" y="1849970"/>
                </a:cubicBezTo>
                <a:lnTo>
                  <a:pt x="5469584" y="1842038"/>
                </a:lnTo>
                <a:lnTo>
                  <a:pt x="5468412" y="1830058"/>
                </a:lnTo>
                <a:close/>
                <a:moveTo>
                  <a:pt x="5372105" y="1824709"/>
                </a:moveTo>
                <a:lnTo>
                  <a:pt x="5368983" y="1825390"/>
                </a:lnTo>
                <a:lnTo>
                  <a:pt x="5354262" y="1831395"/>
                </a:lnTo>
                <a:lnTo>
                  <a:pt x="5354210" y="1832291"/>
                </a:lnTo>
                <a:lnTo>
                  <a:pt x="5372602" y="1825950"/>
                </a:lnTo>
                <a:close/>
                <a:moveTo>
                  <a:pt x="6151814" y="1822085"/>
                </a:moveTo>
                <a:lnTo>
                  <a:pt x="6152272" y="1822510"/>
                </a:lnTo>
                <a:lnTo>
                  <a:pt x="6152128" y="1822634"/>
                </a:lnTo>
                <a:close/>
                <a:moveTo>
                  <a:pt x="4985452" y="1821635"/>
                </a:moveTo>
                <a:lnTo>
                  <a:pt x="4978389" y="1827749"/>
                </a:lnTo>
                <a:lnTo>
                  <a:pt x="4982483" y="1832655"/>
                </a:lnTo>
                <a:lnTo>
                  <a:pt x="4984648" y="1828590"/>
                </a:lnTo>
                <a:close/>
                <a:moveTo>
                  <a:pt x="5601539" y="1821542"/>
                </a:moveTo>
                <a:lnTo>
                  <a:pt x="5600675" y="1821955"/>
                </a:lnTo>
                <a:lnTo>
                  <a:pt x="5595513" y="1823014"/>
                </a:lnTo>
                <a:lnTo>
                  <a:pt x="5593425" y="1833311"/>
                </a:lnTo>
                <a:cubicBezTo>
                  <a:pt x="5593425" y="1841315"/>
                  <a:pt x="5601539" y="1833311"/>
                  <a:pt x="5601539" y="1833311"/>
                </a:cubicBezTo>
                <a:cubicBezTo>
                  <a:pt x="5605595" y="1833311"/>
                  <a:pt x="5603566" y="1829310"/>
                  <a:pt x="5601539" y="1824308"/>
                </a:cubicBezTo>
                <a:close/>
                <a:moveTo>
                  <a:pt x="5047418" y="1820990"/>
                </a:moveTo>
                <a:lnTo>
                  <a:pt x="5046679" y="1821528"/>
                </a:lnTo>
                <a:lnTo>
                  <a:pt x="5045140" y="1821844"/>
                </a:lnTo>
                <a:lnTo>
                  <a:pt x="5046359" y="1826134"/>
                </a:lnTo>
                <a:lnTo>
                  <a:pt x="5048180" y="1826019"/>
                </a:lnTo>
                <a:lnTo>
                  <a:pt x="5047706" y="1828911"/>
                </a:lnTo>
                <a:lnTo>
                  <a:pt x="5057332" y="1844312"/>
                </a:lnTo>
                <a:cubicBezTo>
                  <a:pt x="5053460" y="1844312"/>
                  <a:pt x="5051523" y="1842182"/>
                  <a:pt x="5049587" y="1838987"/>
                </a:cubicBezTo>
                <a:lnTo>
                  <a:pt x="5046757" y="1834707"/>
                </a:lnTo>
                <a:lnTo>
                  <a:pt x="5046038" y="1839105"/>
                </a:lnTo>
                <a:cubicBezTo>
                  <a:pt x="5046794" y="1845144"/>
                  <a:pt x="5051078" y="1847157"/>
                  <a:pt x="5053850" y="1853195"/>
                </a:cubicBezTo>
                <a:lnTo>
                  <a:pt x="5055737" y="1863507"/>
                </a:lnTo>
                <a:lnTo>
                  <a:pt x="5056482" y="1865035"/>
                </a:lnTo>
                <a:cubicBezTo>
                  <a:pt x="5061565" y="1872477"/>
                  <a:pt x="5067131" y="1876943"/>
                  <a:pt x="5070277" y="1884385"/>
                </a:cubicBezTo>
                <a:lnTo>
                  <a:pt x="5072814" y="1898500"/>
                </a:lnTo>
                <a:lnTo>
                  <a:pt x="5072818" y="1898500"/>
                </a:lnTo>
                <a:lnTo>
                  <a:pt x="5072214" y="1869996"/>
                </a:lnTo>
                <a:lnTo>
                  <a:pt x="5066011" y="1853298"/>
                </a:lnTo>
                <a:lnTo>
                  <a:pt x="5057329" y="1836477"/>
                </a:lnTo>
                <a:lnTo>
                  <a:pt x="5052212" y="1828480"/>
                </a:lnTo>
                <a:lnTo>
                  <a:pt x="5055279" y="1829318"/>
                </a:lnTo>
                <a:lnTo>
                  <a:pt x="5054756" y="1828281"/>
                </a:lnTo>
                <a:lnTo>
                  <a:pt x="5051902" y="1827996"/>
                </a:lnTo>
                <a:close/>
                <a:moveTo>
                  <a:pt x="4904199" y="1820498"/>
                </a:moveTo>
                <a:lnTo>
                  <a:pt x="4904094" y="1825317"/>
                </a:lnTo>
                <a:lnTo>
                  <a:pt x="4903435" y="1833059"/>
                </a:lnTo>
                <a:lnTo>
                  <a:pt x="4906655" y="1832205"/>
                </a:lnTo>
                <a:lnTo>
                  <a:pt x="4904444" y="1820695"/>
                </a:lnTo>
                <a:close/>
                <a:moveTo>
                  <a:pt x="4912264" y="1819528"/>
                </a:moveTo>
                <a:lnTo>
                  <a:pt x="4912911" y="1830532"/>
                </a:lnTo>
                <a:lnTo>
                  <a:pt x="4912921" y="1830545"/>
                </a:lnTo>
                <a:lnTo>
                  <a:pt x="4916928" y="1829482"/>
                </a:lnTo>
                <a:lnTo>
                  <a:pt x="4922517" y="1827972"/>
                </a:lnTo>
                <a:lnTo>
                  <a:pt x="4921797" y="1827764"/>
                </a:lnTo>
                <a:lnTo>
                  <a:pt x="4924902" y="1826522"/>
                </a:lnTo>
                <a:lnTo>
                  <a:pt x="4921689" y="1826450"/>
                </a:lnTo>
                <a:cubicBezTo>
                  <a:pt x="4919302" y="1825570"/>
                  <a:pt x="4916286" y="1823556"/>
                  <a:pt x="4912264" y="1819528"/>
                </a:cubicBezTo>
                <a:close/>
                <a:moveTo>
                  <a:pt x="7263178" y="1818781"/>
                </a:moveTo>
                <a:cubicBezTo>
                  <a:pt x="7279322" y="1826801"/>
                  <a:pt x="7287393" y="1858887"/>
                  <a:pt x="7279322" y="1874931"/>
                </a:cubicBezTo>
                <a:lnTo>
                  <a:pt x="7290095" y="1840863"/>
                </a:lnTo>
                <a:lnTo>
                  <a:pt x="7295466" y="1852870"/>
                </a:lnTo>
                <a:cubicBezTo>
                  <a:pt x="7297484" y="1858887"/>
                  <a:pt x="7299502" y="1862898"/>
                  <a:pt x="7303539" y="1858887"/>
                </a:cubicBezTo>
                <a:cubicBezTo>
                  <a:pt x="7287393" y="1858887"/>
                  <a:pt x="7295466" y="1882951"/>
                  <a:pt x="7287393" y="1907014"/>
                </a:cubicBezTo>
                <a:cubicBezTo>
                  <a:pt x="7287393" y="1890972"/>
                  <a:pt x="7287393" y="1890972"/>
                  <a:pt x="7287393" y="1882951"/>
                </a:cubicBezTo>
                <a:cubicBezTo>
                  <a:pt x="7271250" y="1882951"/>
                  <a:pt x="7287393" y="1907014"/>
                  <a:pt x="7271250" y="1898995"/>
                </a:cubicBezTo>
                <a:cubicBezTo>
                  <a:pt x="7287393" y="1923058"/>
                  <a:pt x="7279322" y="1947122"/>
                  <a:pt x="7295466" y="1955142"/>
                </a:cubicBezTo>
                <a:cubicBezTo>
                  <a:pt x="7271250" y="1963165"/>
                  <a:pt x="7271250" y="1915038"/>
                  <a:pt x="7263178" y="1907014"/>
                </a:cubicBezTo>
                <a:cubicBezTo>
                  <a:pt x="7263178" y="1890972"/>
                  <a:pt x="7255107" y="1907014"/>
                  <a:pt x="7263178" y="1923058"/>
                </a:cubicBezTo>
                <a:cubicBezTo>
                  <a:pt x="7247035" y="1915038"/>
                  <a:pt x="7255107" y="1882951"/>
                  <a:pt x="7271250" y="1882951"/>
                </a:cubicBezTo>
                <a:cubicBezTo>
                  <a:pt x="7263178" y="1882951"/>
                  <a:pt x="7263178" y="1866908"/>
                  <a:pt x="7271250" y="1874931"/>
                </a:cubicBezTo>
                <a:cubicBezTo>
                  <a:pt x="7271250" y="1858887"/>
                  <a:pt x="7271250" y="1842845"/>
                  <a:pt x="7263178" y="1818781"/>
                </a:cubicBezTo>
                <a:close/>
                <a:moveTo>
                  <a:pt x="4759256" y="1818377"/>
                </a:moveTo>
                <a:lnTo>
                  <a:pt x="4762910" y="1842456"/>
                </a:lnTo>
                <a:lnTo>
                  <a:pt x="4769775" y="1866761"/>
                </a:lnTo>
                <a:lnTo>
                  <a:pt x="4773998" y="1867288"/>
                </a:lnTo>
                <a:lnTo>
                  <a:pt x="4774757" y="1867316"/>
                </a:lnTo>
                <a:lnTo>
                  <a:pt x="4777252" y="1855536"/>
                </a:lnTo>
                <a:lnTo>
                  <a:pt x="4777022" y="1855208"/>
                </a:lnTo>
                <a:cubicBezTo>
                  <a:pt x="4771981" y="1850176"/>
                  <a:pt x="4765934" y="1846150"/>
                  <a:pt x="4765934" y="1842124"/>
                </a:cubicBezTo>
                <a:cubicBezTo>
                  <a:pt x="4769966" y="1842124"/>
                  <a:pt x="4771982" y="1840111"/>
                  <a:pt x="4772990" y="1837091"/>
                </a:cubicBezTo>
                <a:lnTo>
                  <a:pt x="4773005" y="1836927"/>
                </a:lnTo>
                <a:lnTo>
                  <a:pt x="4767950" y="1834404"/>
                </a:lnTo>
                <a:lnTo>
                  <a:pt x="4767141" y="1824308"/>
                </a:lnTo>
                <a:lnTo>
                  <a:pt x="4761901" y="1823000"/>
                </a:lnTo>
                <a:close/>
                <a:moveTo>
                  <a:pt x="5478742" y="1817209"/>
                </a:moveTo>
                <a:lnTo>
                  <a:pt x="5471574" y="1823676"/>
                </a:lnTo>
                <a:lnTo>
                  <a:pt x="5468768" y="1824278"/>
                </a:lnTo>
                <a:lnTo>
                  <a:pt x="5472513" y="1836477"/>
                </a:lnTo>
                <a:lnTo>
                  <a:pt x="5478032" y="1853305"/>
                </a:lnTo>
                <a:lnTo>
                  <a:pt x="5478126" y="1850599"/>
                </a:lnTo>
                <a:lnTo>
                  <a:pt x="5479715" y="1847846"/>
                </a:lnTo>
                <a:lnTo>
                  <a:pt x="5477334" y="1843243"/>
                </a:lnTo>
                <a:lnTo>
                  <a:pt x="5480672" y="1846189"/>
                </a:lnTo>
                <a:lnTo>
                  <a:pt x="5488354" y="1832882"/>
                </a:lnTo>
                <a:lnTo>
                  <a:pt x="5487906" y="1831248"/>
                </a:lnTo>
                <a:close/>
                <a:moveTo>
                  <a:pt x="4830380" y="1816903"/>
                </a:moveTo>
                <a:lnTo>
                  <a:pt x="4830446" y="1817294"/>
                </a:lnTo>
                <a:lnTo>
                  <a:pt x="4830470" y="1816985"/>
                </a:lnTo>
                <a:lnTo>
                  <a:pt x="4830446" y="1816961"/>
                </a:lnTo>
                <a:close/>
                <a:moveTo>
                  <a:pt x="5833614" y="1816723"/>
                </a:moveTo>
                <a:lnTo>
                  <a:pt x="5828196" y="1820212"/>
                </a:lnTo>
                <a:lnTo>
                  <a:pt x="5829869" y="1821714"/>
                </a:lnTo>
                <a:cubicBezTo>
                  <a:pt x="5834226" y="1826381"/>
                  <a:pt x="5837492" y="1829883"/>
                  <a:pt x="5835587" y="1822590"/>
                </a:cubicBezTo>
                <a:close/>
                <a:moveTo>
                  <a:pt x="5199665" y="1815924"/>
                </a:moveTo>
                <a:lnTo>
                  <a:pt x="5197199" y="1816373"/>
                </a:lnTo>
                <a:lnTo>
                  <a:pt x="5209463" y="1841448"/>
                </a:lnTo>
                <a:cubicBezTo>
                  <a:pt x="5201399" y="1845474"/>
                  <a:pt x="5195350" y="1839436"/>
                  <a:pt x="5190310" y="1833397"/>
                </a:cubicBezTo>
                <a:lnTo>
                  <a:pt x="5186281" y="1828861"/>
                </a:lnTo>
                <a:lnTo>
                  <a:pt x="5186281" y="1843256"/>
                </a:lnTo>
                <a:lnTo>
                  <a:pt x="5185802" y="1842426"/>
                </a:lnTo>
                <a:lnTo>
                  <a:pt x="5186279" y="1850507"/>
                </a:lnTo>
                <a:lnTo>
                  <a:pt x="5186333" y="1854318"/>
                </a:lnTo>
                <a:lnTo>
                  <a:pt x="5188295" y="1855208"/>
                </a:lnTo>
                <a:cubicBezTo>
                  <a:pt x="5189303" y="1858228"/>
                  <a:pt x="5189303" y="1862254"/>
                  <a:pt x="5193335" y="1866280"/>
                </a:cubicBezTo>
                <a:lnTo>
                  <a:pt x="5195653" y="1861072"/>
                </a:lnTo>
                <a:lnTo>
                  <a:pt x="5193335" y="1849500"/>
                </a:lnTo>
                <a:cubicBezTo>
                  <a:pt x="5195350" y="1849500"/>
                  <a:pt x="5196863" y="1851009"/>
                  <a:pt x="5197997" y="1853400"/>
                </a:cubicBezTo>
                <a:lnTo>
                  <a:pt x="5198190" y="1854141"/>
                </a:lnTo>
                <a:lnTo>
                  <a:pt x="5201399" y="1842124"/>
                </a:lnTo>
                <a:cubicBezTo>
                  <a:pt x="5205432" y="1850176"/>
                  <a:pt x="5209968" y="1854202"/>
                  <a:pt x="5215008" y="1855837"/>
                </a:cubicBezTo>
                <a:lnTo>
                  <a:pt x="5224195" y="1855490"/>
                </a:lnTo>
                <a:lnTo>
                  <a:pt x="5202406" y="1823332"/>
                </a:lnTo>
                <a:close/>
                <a:moveTo>
                  <a:pt x="5836187" y="1815065"/>
                </a:moveTo>
                <a:lnTo>
                  <a:pt x="5835416" y="1815562"/>
                </a:lnTo>
                <a:lnTo>
                  <a:pt x="5842455" y="1823788"/>
                </a:lnTo>
                <a:lnTo>
                  <a:pt x="5843521" y="1826530"/>
                </a:lnTo>
                <a:lnTo>
                  <a:pt x="5843534" y="1826422"/>
                </a:lnTo>
                <a:cubicBezTo>
                  <a:pt x="5844548" y="1822428"/>
                  <a:pt x="5846575" y="1818434"/>
                  <a:pt x="5850630" y="1818434"/>
                </a:cubicBezTo>
                <a:cubicBezTo>
                  <a:pt x="5844548" y="1814441"/>
                  <a:pt x="5839987" y="1813943"/>
                  <a:pt x="5836187" y="1815065"/>
                </a:cubicBezTo>
                <a:close/>
                <a:moveTo>
                  <a:pt x="6160424" y="1812843"/>
                </a:moveTo>
                <a:lnTo>
                  <a:pt x="6148582" y="1816443"/>
                </a:lnTo>
                <a:lnTo>
                  <a:pt x="6151814" y="1822085"/>
                </a:lnTo>
                <a:lnTo>
                  <a:pt x="6148738" y="1819236"/>
                </a:lnTo>
                <a:lnTo>
                  <a:pt x="6146161" y="1817179"/>
                </a:lnTo>
                <a:lnTo>
                  <a:pt x="6131916" y="1821510"/>
                </a:lnTo>
                <a:lnTo>
                  <a:pt x="6139525" y="1827294"/>
                </a:lnTo>
                <a:cubicBezTo>
                  <a:pt x="6142175" y="1828805"/>
                  <a:pt x="6144699" y="1829310"/>
                  <a:pt x="6146719" y="1827295"/>
                </a:cubicBezTo>
                <a:lnTo>
                  <a:pt x="6152128" y="1822634"/>
                </a:lnTo>
                <a:lnTo>
                  <a:pt x="6154798" y="1827295"/>
                </a:lnTo>
                <a:cubicBezTo>
                  <a:pt x="6158836" y="1827295"/>
                  <a:pt x="6160854" y="1821251"/>
                  <a:pt x="6160854" y="1815206"/>
                </a:cubicBezTo>
                <a:close/>
                <a:moveTo>
                  <a:pt x="7271250" y="1810757"/>
                </a:moveTo>
                <a:lnTo>
                  <a:pt x="7273053" y="1811925"/>
                </a:lnTo>
                <a:lnTo>
                  <a:pt x="7271628" y="1811760"/>
                </a:lnTo>
                <a:cubicBezTo>
                  <a:pt x="7269737" y="1811259"/>
                  <a:pt x="7269232" y="1810757"/>
                  <a:pt x="7271250" y="1810757"/>
                </a:cubicBezTo>
                <a:close/>
                <a:moveTo>
                  <a:pt x="4998557" y="1810289"/>
                </a:moveTo>
                <a:lnTo>
                  <a:pt x="4989114" y="1818464"/>
                </a:lnTo>
                <a:lnTo>
                  <a:pt x="4989540" y="1819698"/>
                </a:lnTo>
                <a:lnTo>
                  <a:pt x="4991730" y="1819580"/>
                </a:lnTo>
                <a:lnTo>
                  <a:pt x="4991730" y="1817968"/>
                </a:lnTo>
                <a:lnTo>
                  <a:pt x="4998557" y="1826646"/>
                </a:lnTo>
                <a:lnTo>
                  <a:pt x="4998558" y="1825442"/>
                </a:lnTo>
                <a:cubicBezTo>
                  <a:pt x="5000574" y="1822412"/>
                  <a:pt x="5002589" y="1818371"/>
                  <a:pt x="4998557" y="1810289"/>
                </a:cubicBezTo>
                <a:close/>
                <a:moveTo>
                  <a:pt x="5508988" y="1810261"/>
                </a:moveTo>
                <a:lnTo>
                  <a:pt x="5507897" y="1811024"/>
                </a:lnTo>
                <a:lnTo>
                  <a:pt x="5509199" y="1810833"/>
                </a:lnTo>
                <a:lnTo>
                  <a:pt x="5509600" y="1811919"/>
                </a:lnTo>
                <a:lnTo>
                  <a:pt x="5510511" y="1822959"/>
                </a:lnTo>
                <a:cubicBezTo>
                  <a:pt x="5511517" y="1827017"/>
                  <a:pt x="5513527" y="1831074"/>
                  <a:pt x="5517549" y="1835130"/>
                </a:cubicBezTo>
                <a:cubicBezTo>
                  <a:pt x="5509506" y="1835130"/>
                  <a:pt x="5509506" y="1827017"/>
                  <a:pt x="5509506" y="1827017"/>
                </a:cubicBezTo>
                <a:cubicBezTo>
                  <a:pt x="5501464" y="1810789"/>
                  <a:pt x="5493419" y="1827017"/>
                  <a:pt x="5485376" y="1818901"/>
                </a:cubicBezTo>
                <a:lnTo>
                  <a:pt x="5496064" y="1833790"/>
                </a:lnTo>
                <a:lnTo>
                  <a:pt x="5496064" y="1833311"/>
                </a:lnTo>
                <a:cubicBezTo>
                  <a:pt x="5512289" y="1825308"/>
                  <a:pt x="5512289" y="1841315"/>
                  <a:pt x="5520403" y="1857321"/>
                </a:cubicBezTo>
                <a:cubicBezTo>
                  <a:pt x="5512289" y="1857321"/>
                  <a:pt x="5512289" y="1865322"/>
                  <a:pt x="5512289" y="1865322"/>
                </a:cubicBezTo>
                <a:cubicBezTo>
                  <a:pt x="5512289" y="1873325"/>
                  <a:pt x="5520403" y="1873325"/>
                  <a:pt x="5520403" y="1889333"/>
                </a:cubicBezTo>
                <a:lnTo>
                  <a:pt x="5527602" y="1883120"/>
                </a:lnTo>
                <a:lnTo>
                  <a:pt x="5524920" y="1872192"/>
                </a:lnTo>
                <a:lnTo>
                  <a:pt x="5525505" y="1865042"/>
                </a:lnTo>
                <a:lnTo>
                  <a:pt x="5520403" y="1857321"/>
                </a:lnTo>
                <a:lnTo>
                  <a:pt x="5529952" y="1855751"/>
                </a:lnTo>
                <a:lnTo>
                  <a:pt x="5533633" y="1852830"/>
                </a:lnTo>
                <a:lnTo>
                  <a:pt x="5533963" y="1856462"/>
                </a:lnTo>
                <a:lnTo>
                  <a:pt x="5541126" y="1862349"/>
                </a:lnTo>
                <a:lnTo>
                  <a:pt x="5537580" y="1852957"/>
                </a:lnTo>
                <a:lnTo>
                  <a:pt x="5536631" y="1851318"/>
                </a:lnTo>
                <a:lnTo>
                  <a:pt x="5535062" y="1846287"/>
                </a:lnTo>
                <a:lnTo>
                  <a:pt x="5533633" y="1842505"/>
                </a:lnTo>
                <a:lnTo>
                  <a:pt x="5533853" y="1842412"/>
                </a:lnTo>
                <a:lnTo>
                  <a:pt x="5530457" y="1831526"/>
                </a:lnTo>
                <a:lnTo>
                  <a:pt x="5525591" y="1826002"/>
                </a:lnTo>
                <a:lnTo>
                  <a:pt x="5520330" y="1816050"/>
                </a:lnTo>
                <a:lnTo>
                  <a:pt x="5518414" y="1814813"/>
                </a:lnTo>
                <a:lnTo>
                  <a:pt x="5521475" y="1829028"/>
                </a:lnTo>
                <a:cubicBezTo>
                  <a:pt x="5523455" y="1841532"/>
                  <a:pt x="5520062" y="1837919"/>
                  <a:pt x="5515537" y="1828031"/>
                </a:cubicBezTo>
                <a:lnTo>
                  <a:pt x="5509600" y="1811919"/>
                </a:lnTo>
                <a:lnTo>
                  <a:pt x="5509506" y="1810789"/>
                </a:lnTo>
                <a:lnTo>
                  <a:pt x="5509199" y="1810833"/>
                </a:lnTo>
                <a:close/>
                <a:moveTo>
                  <a:pt x="4975601" y="1809915"/>
                </a:moveTo>
                <a:lnTo>
                  <a:pt x="4974953" y="1813800"/>
                </a:lnTo>
                <a:lnTo>
                  <a:pt x="4976260" y="1813446"/>
                </a:lnTo>
                <a:lnTo>
                  <a:pt x="4979268" y="1812280"/>
                </a:lnTo>
                <a:close/>
                <a:moveTo>
                  <a:pt x="5282042" y="1809242"/>
                </a:moveTo>
                <a:cubicBezTo>
                  <a:pt x="5282042" y="1809242"/>
                  <a:pt x="5282042" y="1817294"/>
                  <a:pt x="5273978" y="1825346"/>
                </a:cubicBezTo>
                <a:cubicBezTo>
                  <a:pt x="5273978" y="1837422"/>
                  <a:pt x="5283050" y="1831384"/>
                  <a:pt x="5287587" y="1834404"/>
                </a:cubicBezTo>
                <a:lnTo>
                  <a:pt x="5288762" y="1837690"/>
                </a:lnTo>
                <a:lnTo>
                  <a:pt x="5292122" y="1838098"/>
                </a:lnTo>
                <a:lnTo>
                  <a:pt x="5293379" y="1837309"/>
                </a:lnTo>
                <a:lnTo>
                  <a:pt x="5293635" y="1835033"/>
                </a:lnTo>
                <a:cubicBezTo>
                  <a:pt x="5294643" y="1830882"/>
                  <a:pt x="5296155" y="1827360"/>
                  <a:pt x="5298171" y="1825346"/>
                </a:cubicBezTo>
                <a:cubicBezTo>
                  <a:pt x="5290106" y="1825346"/>
                  <a:pt x="5290106" y="1825346"/>
                  <a:pt x="5282042" y="1809242"/>
                </a:cubicBezTo>
                <a:close/>
                <a:moveTo>
                  <a:pt x="4760940" y="1809242"/>
                </a:moveTo>
                <a:lnTo>
                  <a:pt x="4765934" y="1817968"/>
                </a:lnTo>
                <a:lnTo>
                  <a:pt x="4766286" y="1813643"/>
                </a:lnTo>
                <a:lnTo>
                  <a:pt x="4765934" y="1809242"/>
                </a:lnTo>
                <a:cubicBezTo>
                  <a:pt x="4765934" y="1809242"/>
                  <a:pt x="4763918" y="1809242"/>
                  <a:pt x="4761901" y="1809242"/>
                </a:cubicBezTo>
                <a:close/>
                <a:moveTo>
                  <a:pt x="5119691" y="1809086"/>
                </a:moveTo>
                <a:lnTo>
                  <a:pt x="5112820" y="1816332"/>
                </a:lnTo>
                <a:lnTo>
                  <a:pt x="5109343" y="1813609"/>
                </a:lnTo>
                <a:lnTo>
                  <a:pt x="5108662" y="1814274"/>
                </a:lnTo>
                <a:lnTo>
                  <a:pt x="5105285" y="1818419"/>
                </a:lnTo>
                <a:lnTo>
                  <a:pt x="5105637" y="1823001"/>
                </a:lnTo>
                <a:lnTo>
                  <a:pt x="5106661" y="1825773"/>
                </a:lnTo>
                <a:lnTo>
                  <a:pt x="5112694" y="1817294"/>
                </a:lnTo>
                <a:cubicBezTo>
                  <a:pt x="5114710" y="1819307"/>
                  <a:pt x="5116222" y="1823333"/>
                  <a:pt x="5117231" y="1828365"/>
                </a:cubicBezTo>
                <a:lnTo>
                  <a:pt x="5117271" y="1828823"/>
                </a:lnTo>
                <a:lnTo>
                  <a:pt x="5122193" y="1831636"/>
                </a:lnTo>
                <a:cubicBezTo>
                  <a:pt x="5123161" y="1833573"/>
                  <a:pt x="5123161" y="1835509"/>
                  <a:pt x="5123161" y="1835509"/>
                </a:cubicBezTo>
                <a:lnTo>
                  <a:pt x="5123250" y="1835361"/>
                </a:lnTo>
                <a:lnTo>
                  <a:pt x="5120759" y="1809242"/>
                </a:lnTo>
                <a:close/>
                <a:moveTo>
                  <a:pt x="6174378" y="1808987"/>
                </a:moveTo>
                <a:lnTo>
                  <a:pt x="6166421" y="1811083"/>
                </a:lnTo>
                <a:lnTo>
                  <a:pt x="6168429" y="1814451"/>
                </a:lnTo>
                <a:cubicBezTo>
                  <a:pt x="6169943" y="1817221"/>
                  <a:pt x="6170953" y="1819236"/>
                  <a:pt x="6170953" y="1819236"/>
                </a:cubicBezTo>
                <a:close/>
                <a:moveTo>
                  <a:pt x="5016094" y="1808720"/>
                </a:moveTo>
                <a:lnTo>
                  <a:pt x="5015923" y="1809915"/>
                </a:lnTo>
                <a:lnTo>
                  <a:pt x="5020907" y="1815203"/>
                </a:lnTo>
                <a:lnTo>
                  <a:pt x="5022745" y="1810289"/>
                </a:lnTo>
                <a:close/>
                <a:moveTo>
                  <a:pt x="5434287" y="1808712"/>
                </a:moveTo>
                <a:lnTo>
                  <a:pt x="5434502" y="1810608"/>
                </a:lnTo>
                <a:lnTo>
                  <a:pt x="5435849" y="1810310"/>
                </a:lnTo>
                <a:close/>
                <a:moveTo>
                  <a:pt x="5914117" y="1808419"/>
                </a:moveTo>
                <a:lnTo>
                  <a:pt x="5916115" y="1809221"/>
                </a:lnTo>
                <a:lnTo>
                  <a:pt x="5915492" y="1810448"/>
                </a:lnTo>
                <a:close/>
                <a:moveTo>
                  <a:pt x="5150493" y="1807953"/>
                </a:moveTo>
                <a:cubicBezTo>
                  <a:pt x="5148981" y="1808990"/>
                  <a:pt x="5147469" y="1810877"/>
                  <a:pt x="5145957" y="1812765"/>
                </a:cubicBezTo>
                <a:lnTo>
                  <a:pt x="5145640" y="1813102"/>
                </a:lnTo>
                <a:lnTo>
                  <a:pt x="5150647" y="1817673"/>
                </a:lnTo>
                <a:cubicBezTo>
                  <a:pt x="5150647" y="1817673"/>
                  <a:pt x="5150647" y="1809377"/>
                  <a:pt x="5150647" y="1809377"/>
                </a:cubicBezTo>
                <a:lnTo>
                  <a:pt x="5151710" y="1822833"/>
                </a:lnTo>
                <a:lnTo>
                  <a:pt x="5158997" y="1826690"/>
                </a:lnTo>
                <a:lnTo>
                  <a:pt x="5161077" y="1825346"/>
                </a:lnTo>
                <a:cubicBezTo>
                  <a:pt x="5159062" y="1815281"/>
                  <a:pt x="5157045" y="1810248"/>
                  <a:pt x="5155029" y="1808235"/>
                </a:cubicBezTo>
                <a:cubicBezTo>
                  <a:pt x="5153517" y="1806726"/>
                  <a:pt x="5152005" y="1806914"/>
                  <a:pt x="5150493" y="1807953"/>
                </a:cubicBezTo>
                <a:close/>
                <a:moveTo>
                  <a:pt x="5860721" y="1807343"/>
                </a:moveTo>
                <a:lnTo>
                  <a:pt x="5860892" y="1808452"/>
                </a:lnTo>
                <a:cubicBezTo>
                  <a:pt x="5859751" y="1818933"/>
                  <a:pt x="5850630" y="1820432"/>
                  <a:pt x="5850630" y="1826422"/>
                </a:cubicBezTo>
                <a:cubicBezTo>
                  <a:pt x="5858738" y="1826422"/>
                  <a:pt x="5858738" y="1818434"/>
                  <a:pt x="5866846" y="1818434"/>
                </a:cubicBezTo>
                <a:cubicBezTo>
                  <a:pt x="5862792" y="1816437"/>
                  <a:pt x="5861271" y="1814441"/>
                  <a:pt x="5861397" y="1812320"/>
                </a:cubicBezTo>
                <a:lnTo>
                  <a:pt x="5863405" y="1809212"/>
                </a:lnTo>
                <a:close/>
                <a:moveTo>
                  <a:pt x="6011269" y="1803821"/>
                </a:moveTo>
                <a:cubicBezTo>
                  <a:pt x="6013811" y="1806361"/>
                  <a:pt x="6019619" y="1829595"/>
                  <a:pt x="6025427" y="1817980"/>
                </a:cubicBezTo>
                <a:cubicBezTo>
                  <a:pt x="6033171" y="1825724"/>
                  <a:pt x="6017682" y="1825724"/>
                  <a:pt x="6017682" y="1841214"/>
                </a:cubicBezTo>
                <a:cubicBezTo>
                  <a:pt x="5994448" y="1817980"/>
                  <a:pt x="6025427" y="1833469"/>
                  <a:pt x="6009937" y="1810235"/>
                </a:cubicBezTo>
                <a:cubicBezTo>
                  <a:pt x="6009937" y="1804427"/>
                  <a:pt x="6010423" y="1802973"/>
                  <a:pt x="6011269" y="1803821"/>
                </a:cubicBezTo>
                <a:close/>
                <a:moveTo>
                  <a:pt x="7343897" y="1802737"/>
                </a:moveTo>
                <a:lnTo>
                  <a:pt x="7351969" y="1818778"/>
                </a:lnTo>
                <a:lnTo>
                  <a:pt x="7344906" y="1810760"/>
                </a:lnTo>
                <a:cubicBezTo>
                  <a:pt x="7343897" y="1806748"/>
                  <a:pt x="7343897" y="1802737"/>
                  <a:pt x="7343897" y="1802737"/>
                </a:cubicBezTo>
                <a:close/>
                <a:moveTo>
                  <a:pt x="5447175" y="1801408"/>
                </a:moveTo>
                <a:cubicBezTo>
                  <a:pt x="5445165" y="1802168"/>
                  <a:pt x="5443153" y="1803690"/>
                  <a:pt x="5441143" y="1804704"/>
                </a:cubicBezTo>
                <a:lnTo>
                  <a:pt x="5435169" y="1804955"/>
                </a:lnTo>
                <a:lnTo>
                  <a:pt x="5436525" y="1810159"/>
                </a:lnTo>
                <a:lnTo>
                  <a:pt x="5451963" y="1806738"/>
                </a:lnTo>
                <a:lnTo>
                  <a:pt x="5453207" y="1802676"/>
                </a:lnTo>
                <a:cubicBezTo>
                  <a:pt x="5451197" y="1800647"/>
                  <a:pt x="5449186" y="1800647"/>
                  <a:pt x="5447175" y="1801408"/>
                </a:cubicBezTo>
                <a:close/>
                <a:moveTo>
                  <a:pt x="5427144" y="1801406"/>
                </a:moveTo>
                <a:lnTo>
                  <a:pt x="5424271" y="1812876"/>
                </a:lnTo>
                <a:lnTo>
                  <a:pt x="5428182" y="1812009"/>
                </a:lnTo>
                <a:lnTo>
                  <a:pt x="5427225" y="1801488"/>
                </a:lnTo>
                <a:close/>
                <a:moveTo>
                  <a:pt x="4790127" y="1801190"/>
                </a:moveTo>
                <a:lnTo>
                  <a:pt x="4786570" y="1807580"/>
                </a:lnTo>
                <a:lnTo>
                  <a:pt x="4787102" y="1808911"/>
                </a:lnTo>
                <a:lnTo>
                  <a:pt x="4790661" y="1814306"/>
                </a:lnTo>
                <a:lnTo>
                  <a:pt x="4791091" y="1811289"/>
                </a:lnTo>
                <a:lnTo>
                  <a:pt x="4790127" y="1809915"/>
                </a:lnTo>
                <a:lnTo>
                  <a:pt x="4791210" y="1810457"/>
                </a:lnTo>
                <a:lnTo>
                  <a:pt x="4791241" y="1810235"/>
                </a:lnTo>
                <a:lnTo>
                  <a:pt x="4791632" y="1810668"/>
                </a:lnTo>
                <a:lnTo>
                  <a:pt x="4798191" y="1813942"/>
                </a:lnTo>
                <a:cubicBezTo>
                  <a:pt x="4800207" y="1815955"/>
                  <a:pt x="4802223" y="1817968"/>
                  <a:pt x="4806255" y="1817968"/>
                </a:cubicBezTo>
                <a:lnTo>
                  <a:pt x="4802314" y="1808442"/>
                </a:lnTo>
                <a:lnTo>
                  <a:pt x="4799199" y="1808234"/>
                </a:lnTo>
                <a:lnTo>
                  <a:pt x="4792817" y="1803279"/>
                </a:lnTo>
                <a:lnTo>
                  <a:pt x="4790127" y="1801866"/>
                </a:lnTo>
                <a:lnTo>
                  <a:pt x="4790177" y="1801230"/>
                </a:lnTo>
                <a:close/>
                <a:moveTo>
                  <a:pt x="6204526" y="1801044"/>
                </a:moveTo>
                <a:lnTo>
                  <a:pt x="6196924" y="1803046"/>
                </a:lnTo>
                <a:lnTo>
                  <a:pt x="6205493" y="1807330"/>
                </a:lnTo>
                <a:close/>
                <a:moveTo>
                  <a:pt x="4842722" y="1798400"/>
                </a:moveTo>
                <a:lnTo>
                  <a:pt x="4844684" y="1808361"/>
                </a:lnTo>
                <a:lnTo>
                  <a:pt x="4850189" y="1821967"/>
                </a:lnTo>
                <a:lnTo>
                  <a:pt x="4854638" y="1817968"/>
                </a:lnTo>
                <a:cubicBezTo>
                  <a:pt x="4854638" y="1813942"/>
                  <a:pt x="4852623" y="1809916"/>
                  <a:pt x="4849598" y="1805891"/>
                </a:cubicBezTo>
                <a:close/>
                <a:moveTo>
                  <a:pt x="5470273" y="1797184"/>
                </a:moveTo>
                <a:lnTo>
                  <a:pt x="5467858" y="1798229"/>
                </a:lnTo>
                <a:lnTo>
                  <a:pt x="5465170" y="1805105"/>
                </a:lnTo>
                <a:lnTo>
                  <a:pt x="5472983" y="1804427"/>
                </a:lnTo>
                <a:close/>
                <a:moveTo>
                  <a:pt x="4929579" y="1797007"/>
                </a:moveTo>
                <a:lnTo>
                  <a:pt x="4932425" y="1814085"/>
                </a:lnTo>
                <a:lnTo>
                  <a:pt x="4935309" y="1810235"/>
                </a:lnTo>
                <a:lnTo>
                  <a:pt x="4935281" y="1809915"/>
                </a:lnTo>
                <a:lnTo>
                  <a:pt x="4935420" y="1810086"/>
                </a:lnTo>
                <a:lnTo>
                  <a:pt x="4937397" y="1807446"/>
                </a:lnTo>
                <a:close/>
                <a:moveTo>
                  <a:pt x="5730019" y="1796924"/>
                </a:moveTo>
                <a:lnTo>
                  <a:pt x="5728009" y="1801915"/>
                </a:lnTo>
                <a:lnTo>
                  <a:pt x="5729552" y="1803216"/>
                </a:lnTo>
                <a:cubicBezTo>
                  <a:pt x="5730883" y="1803458"/>
                  <a:pt x="5730641" y="1801522"/>
                  <a:pt x="5730157" y="1798618"/>
                </a:cubicBezTo>
                <a:close/>
                <a:moveTo>
                  <a:pt x="5355865" y="1796652"/>
                </a:moveTo>
                <a:lnTo>
                  <a:pt x="5352602" y="1801865"/>
                </a:lnTo>
                <a:cubicBezTo>
                  <a:pt x="5352602" y="1807903"/>
                  <a:pt x="5354618" y="1813942"/>
                  <a:pt x="5354618" y="1817968"/>
                </a:cubicBezTo>
                <a:cubicBezTo>
                  <a:pt x="5358651" y="1817968"/>
                  <a:pt x="5361170" y="1816457"/>
                  <a:pt x="5362935" y="1814445"/>
                </a:cubicBezTo>
                <a:lnTo>
                  <a:pt x="5365921" y="1809275"/>
                </a:lnTo>
                <a:lnTo>
                  <a:pt x="5362682" y="1801190"/>
                </a:lnTo>
                <a:close/>
                <a:moveTo>
                  <a:pt x="5238168" y="1795487"/>
                </a:moveTo>
                <a:lnTo>
                  <a:pt x="5235155" y="1799003"/>
                </a:lnTo>
                <a:lnTo>
                  <a:pt x="5235194" y="1801702"/>
                </a:lnTo>
                <a:lnTo>
                  <a:pt x="5242963" y="1800884"/>
                </a:lnTo>
                <a:close/>
                <a:moveTo>
                  <a:pt x="4806892" y="1794409"/>
                </a:moveTo>
                <a:lnTo>
                  <a:pt x="4812302" y="1805215"/>
                </a:lnTo>
                <a:lnTo>
                  <a:pt x="4810417" y="1808981"/>
                </a:lnTo>
                <a:lnTo>
                  <a:pt x="4810047" y="1808956"/>
                </a:lnTo>
                <a:lnTo>
                  <a:pt x="4810175" y="1809465"/>
                </a:lnTo>
                <a:lnTo>
                  <a:pt x="4810417" y="1808981"/>
                </a:lnTo>
                <a:lnTo>
                  <a:pt x="4813140" y="1809163"/>
                </a:lnTo>
                <a:lnTo>
                  <a:pt x="4813418" y="1807443"/>
                </a:lnTo>
                <a:lnTo>
                  <a:pt x="4812302" y="1805215"/>
                </a:lnTo>
                <a:lnTo>
                  <a:pt x="4814320" y="1801190"/>
                </a:lnTo>
                <a:lnTo>
                  <a:pt x="4824449" y="1805788"/>
                </a:lnTo>
                <a:lnTo>
                  <a:pt x="4825704" y="1803283"/>
                </a:lnTo>
                <a:lnTo>
                  <a:pt x="4824399" y="1802197"/>
                </a:lnTo>
                <a:lnTo>
                  <a:pt x="4815846" y="1797926"/>
                </a:lnTo>
                <a:lnTo>
                  <a:pt x="4812303" y="1799474"/>
                </a:lnTo>
                <a:close/>
                <a:moveTo>
                  <a:pt x="5059214" y="1793791"/>
                </a:moveTo>
                <a:lnTo>
                  <a:pt x="5060310" y="1802132"/>
                </a:lnTo>
                <a:lnTo>
                  <a:pt x="5063850" y="1796700"/>
                </a:lnTo>
                <a:close/>
                <a:moveTo>
                  <a:pt x="5088501" y="1793495"/>
                </a:moveTo>
                <a:lnTo>
                  <a:pt x="5080875" y="1798112"/>
                </a:lnTo>
                <a:lnTo>
                  <a:pt x="5080563" y="1804532"/>
                </a:lnTo>
                <a:lnTo>
                  <a:pt x="5074465" y="1801992"/>
                </a:lnTo>
                <a:lnTo>
                  <a:pt x="5069102" y="1805238"/>
                </a:lnTo>
                <a:lnTo>
                  <a:pt x="5061448" y="1810799"/>
                </a:lnTo>
                <a:lnTo>
                  <a:pt x="5062169" y="1816288"/>
                </a:lnTo>
                <a:lnTo>
                  <a:pt x="5062772" y="1818412"/>
                </a:lnTo>
                <a:lnTo>
                  <a:pt x="5069914" y="1823891"/>
                </a:lnTo>
                <a:cubicBezTo>
                  <a:pt x="5073303" y="1825827"/>
                  <a:pt x="5076933" y="1827764"/>
                  <a:pt x="5080200" y="1830668"/>
                </a:cubicBezTo>
                <a:lnTo>
                  <a:pt x="5081717" y="1833022"/>
                </a:lnTo>
                <a:lnTo>
                  <a:pt x="5082810" y="1830171"/>
                </a:lnTo>
                <a:lnTo>
                  <a:pt x="5093254" y="1826983"/>
                </a:lnTo>
                <a:lnTo>
                  <a:pt x="5092156" y="1823126"/>
                </a:lnTo>
                <a:cubicBezTo>
                  <a:pt x="5090014" y="1819981"/>
                  <a:pt x="5086486" y="1817968"/>
                  <a:pt x="5080437" y="1817968"/>
                </a:cubicBezTo>
                <a:cubicBezTo>
                  <a:pt x="5084469" y="1817968"/>
                  <a:pt x="5088501" y="1817968"/>
                  <a:pt x="5092533" y="1814948"/>
                </a:cubicBezTo>
                <a:lnTo>
                  <a:pt x="5096566" y="1810168"/>
                </a:lnTo>
                <a:lnTo>
                  <a:pt x="5096566" y="1801190"/>
                </a:lnTo>
                <a:lnTo>
                  <a:pt x="5100202" y="1804038"/>
                </a:lnTo>
                <a:lnTo>
                  <a:pt x="5101790" y="1800368"/>
                </a:lnTo>
                <a:lnTo>
                  <a:pt x="5096595" y="1794301"/>
                </a:lnTo>
                <a:cubicBezTo>
                  <a:pt x="5094107" y="1792958"/>
                  <a:pt x="5091399" y="1792800"/>
                  <a:pt x="5088501" y="1793495"/>
                </a:cubicBezTo>
                <a:close/>
                <a:moveTo>
                  <a:pt x="5702728" y="1793335"/>
                </a:moveTo>
                <a:lnTo>
                  <a:pt x="5698138" y="1801356"/>
                </a:lnTo>
                <a:lnTo>
                  <a:pt x="5709224" y="1809867"/>
                </a:lnTo>
                <a:lnTo>
                  <a:pt x="5709601" y="1809918"/>
                </a:lnTo>
                <a:close/>
                <a:moveTo>
                  <a:pt x="6013672" y="1792780"/>
                </a:moveTo>
                <a:cubicBezTo>
                  <a:pt x="6045944" y="1792780"/>
                  <a:pt x="5949133" y="1827633"/>
                  <a:pt x="5989469" y="1801494"/>
                </a:cubicBezTo>
                <a:cubicBezTo>
                  <a:pt x="5989469" y="1801494"/>
                  <a:pt x="5989469" y="1801494"/>
                  <a:pt x="6013672" y="1792780"/>
                </a:cubicBezTo>
                <a:close/>
                <a:moveTo>
                  <a:pt x="5545035" y="1792224"/>
                </a:moveTo>
                <a:cubicBezTo>
                  <a:pt x="5536970" y="1792224"/>
                  <a:pt x="5545035" y="1800276"/>
                  <a:pt x="5545035" y="1808328"/>
                </a:cubicBezTo>
                <a:cubicBezTo>
                  <a:pt x="5541002" y="1804302"/>
                  <a:pt x="5534954" y="1802289"/>
                  <a:pt x="5529913" y="1803296"/>
                </a:cubicBezTo>
                <a:lnTo>
                  <a:pt x="5526012" y="1808922"/>
                </a:lnTo>
                <a:lnTo>
                  <a:pt x="5530717" y="1816857"/>
                </a:lnTo>
                <a:lnTo>
                  <a:pt x="5531996" y="1824870"/>
                </a:lnTo>
                <a:lnTo>
                  <a:pt x="5534476" y="1824558"/>
                </a:lnTo>
                <a:cubicBezTo>
                  <a:pt x="5536378" y="1825808"/>
                  <a:pt x="5538152" y="1828310"/>
                  <a:pt x="5539674" y="1831311"/>
                </a:cubicBezTo>
                <a:lnTo>
                  <a:pt x="5541860" y="1839077"/>
                </a:lnTo>
                <a:lnTo>
                  <a:pt x="5546219" y="1837261"/>
                </a:lnTo>
                <a:lnTo>
                  <a:pt x="5546930" y="1836617"/>
                </a:lnTo>
                <a:lnTo>
                  <a:pt x="5546773" y="1836313"/>
                </a:lnTo>
                <a:cubicBezTo>
                  <a:pt x="5542716" y="1831311"/>
                  <a:pt x="5536631" y="1825308"/>
                  <a:pt x="5536631" y="1817305"/>
                </a:cubicBezTo>
                <a:cubicBezTo>
                  <a:pt x="5544744" y="1825308"/>
                  <a:pt x="5550829" y="1827309"/>
                  <a:pt x="5555900" y="1825308"/>
                </a:cubicBezTo>
                <a:lnTo>
                  <a:pt x="5565700" y="1813410"/>
                </a:lnTo>
                <a:lnTo>
                  <a:pt x="5558445" y="1798476"/>
                </a:lnTo>
                <a:lnTo>
                  <a:pt x="5557130" y="1799269"/>
                </a:lnTo>
                <a:cubicBezTo>
                  <a:pt x="5553098" y="1802289"/>
                  <a:pt x="5549066" y="1804302"/>
                  <a:pt x="5545035" y="1792224"/>
                </a:cubicBezTo>
                <a:close/>
                <a:moveTo>
                  <a:pt x="5017528" y="1789004"/>
                </a:moveTo>
                <a:lnTo>
                  <a:pt x="5016017" y="1789421"/>
                </a:lnTo>
                <a:lnTo>
                  <a:pt x="5013900" y="1792243"/>
                </a:lnTo>
                <a:lnTo>
                  <a:pt x="5015923" y="1793813"/>
                </a:lnTo>
                <a:close/>
                <a:moveTo>
                  <a:pt x="5503338" y="1787940"/>
                </a:moveTo>
                <a:lnTo>
                  <a:pt x="5489694" y="1792807"/>
                </a:lnTo>
                <a:lnTo>
                  <a:pt x="5487872" y="1793206"/>
                </a:lnTo>
                <a:lnTo>
                  <a:pt x="5486382" y="1797605"/>
                </a:lnTo>
                <a:cubicBezTo>
                  <a:pt x="5485879" y="1800140"/>
                  <a:pt x="5485628" y="1801408"/>
                  <a:pt x="5484497" y="1800014"/>
                </a:cubicBezTo>
                <a:lnTo>
                  <a:pt x="5481627" y="1794578"/>
                </a:lnTo>
                <a:lnTo>
                  <a:pt x="5476845" y="1795629"/>
                </a:lnTo>
                <a:lnTo>
                  <a:pt x="5476706" y="1798238"/>
                </a:lnTo>
                <a:lnTo>
                  <a:pt x="5483907" y="1803479"/>
                </a:lnTo>
                <a:lnTo>
                  <a:pt x="5505997" y="1801564"/>
                </a:lnTo>
                <a:close/>
                <a:moveTo>
                  <a:pt x="6284875" y="1787001"/>
                </a:moveTo>
                <a:cubicBezTo>
                  <a:pt x="6284875" y="1787001"/>
                  <a:pt x="6284875" y="1794745"/>
                  <a:pt x="6284875" y="1802490"/>
                </a:cubicBezTo>
                <a:cubicBezTo>
                  <a:pt x="6259704" y="1787001"/>
                  <a:pt x="6259704" y="1825724"/>
                  <a:pt x="6234533" y="1802490"/>
                </a:cubicBezTo>
                <a:cubicBezTo>
                  <a:pt x="6259704" y="1787001"/>
                  <a:pt x="6259704" y="1794745"/>
                  <a:pt x="6284875" y="1787001"/>
                </a:cubicBezTo>
                <a:close/>
                <a:moveTo>
                  <a:pt x="5477334" y="1786449"/>
                </a:moveTo>
                <a:lnTo>
                  <a:pt x="5477129" y="1790294"/>
                </a:lnTo>
                <a:lnTo>
                  <a:pt x="5478823" y="1789674"/>
                </a:lnTo>
                <a:lnTo>
                  <a:pt x="5478986" y="1789577"/>
                </a:lnTo>
                <a:close/>
                <a:moveTo>
                  <a:pt x="5257187" y="1785612"/>
                </a:moveTo>
                <a:lnTo>
                  <a:pt x="5255959" y="1786013"/>
                </a:lnTo>
                <a:cubicBezTo>
                  <a:pt x="5253817" y="1788782"/>
                  <a:pt x="5251802" y="1793813"/>
                  <a:pt x="5249785" y="1801866"/>
                </a:cubicBezTo>
                <a:lnTo>
                  <a:pt x="5247702" y="1801781"/>
                </a:lnTo>
                <a:lnTo>
                  <a:pt x="5258693" y="1810235"/>
                </a:lnTo>
                <a:cubicBezTo>
                  <a:pt x="5266438" y="1825724"/>
                  <a:pt x="5250949" y="1802490"/>
                  <a:pt x="5250949" y="1810235"/>
                </a:cubicBezTo>
                <a:cubicBezTo>
                  <a:pt x="5243203" y="1817980"/>
                  <a:pt x="5266438" y="1825724"/>
                  <a:pt x="5258693" y="1841214"/>
                </a:cubicBezTo>
                <a:cubicBezTo>
                  <a:pt x="5250949" y="1841214"/>
                  <a:pt x="5250949" y="1833469"/>
                  <a:pt x="5250949" y="1833469"/>
                </a:cubicBezTo>
                <a:cubicBezTo>
                  <a:pt x="5250949" y="1833469"/>
                  <a:pt x="5243203" y="1833469"/>
                  <a:pt x="5243203" y="1833469"/>
                </a:cubicBezTo>
                <a:lnTo>
                  <a:pt x="5236261" y="1823371"/>
                </a:lnTo>
                <a:lnTo>
                  <a:pt x="5225455" y="1818251"/>
                </a:lnTo>
                <a:lnTo>
                  <a:pt x="5223576" y="1831384"/>
                </a:lnTo>
                <a:cubicBezTo>
                  <a:pt x="5221560" y="1835410"/>
                  <a:pt x="5217528" y="1837423"/>
                  <a:pt x="5209463" y="1833398"/>
                </a:cubicBezTo>
                <a:cubicBezTo>
                  <a:pt x="5217528" y="1841448"/>
                  <a:pt x="5225592" y="1849500"/>
                  <a:pt x="5241720" y="1849500"/>
                </a:cubicBezTo>
                <a:lnTo>
                  <a:pt x="5241305" y="1852672"/>
                </a:lnTo>
                <a:lnTo>
                  <a:pt x="5251297" y="1850051"/>
                </a:lnTo>
                <a:lnTo>
                  <a:pt x="5265314" y="1850128"/>
                </a:lnTo>
                <a:lnTo>
                  <a:pt x="5265913" y="1841448"/>
                </a:lnTo>
                <a:lnTo>
                  <a:pt x="5266208" y="1841448"/>
                </a:lnTo>
                <a:lnTo>
                  <a:pt x="5265913" y="1841118"/>
                </a:lnTo>
                <a:cubicBezTo>
                  <a:pt x="5263898" y="1838098"/>
                  <a:pt x="5261882" y="1834072"/>
                  <a:pt x="5257849" y="1826019"/>
                </a:cubicBezTo>
                <a:cubicBezTo>
                  <a:pt x="5261882" y="1830046"/>
                  <a:pt x="5267425" y="1833569"/>
                  <a:pt x="5273474" y="1835834"/>
                </a:cubicBezTo>
                <a:lnTo>
                  <a:pt x="5274525" y="1835961"/>
                </a:lnTo>
                <a:lnTo>
                  <a:pt x="5270324" y="1832894"/>
                </a:lnTo>
                <a:cubicBezTo>
                  <a:pt x="5263898" y="1822327"/>
                  <a:pt x="5269946" y="1807229"/>
                  <a:pt x="5257849" y="1801190"/>
                </a:cubicBezTo>
                <a:cubicBezTo>
                  <a:pt x="5257849" y="1793138"/>
                  <a:pt x="5257849" y="1793138"/>
                  <a:pt x="5265913" y="1793138"/>
                </a:cubicBezTo>
                <a:cubicBezTo>
                  <a:pt x="5261882" y="1793138"/>
                  <a:pt x="5259865" y="1791125"/>
                  <a:pt x="5257849" y="1787098"/>
                </a:cubicBezTo>
                <a:close/>
                <a:moveTo>
                  <a:pt x="5715778" y="1785264"/>
                </a:moveTo>
                <a:lnTo>
                  <a:pt x="5706365" y="1787391"/>
                </a:lnTo>
                <a:lnTo>
                  <a:pt x="5705874" y="1789287"/>
                </a:lnTo>
                <a:cubicBezTo>
                  <a:pt x="5705350" y="1792323"/>
                  <a:pt x="5705611" y="1795360"/>
                  <a:pt x="5707578" y="1798649"/>
                </a:cubicBezTo>
                <a:lnTo>
                  <a:pt x="5717912" y="1808074"/>
                </a:lnTo>
                <a:lnTo>
                  <a:pt x="5719803" y="1804211"/>
                </a:lnTo>
                <a:close/>
                <a:moveTo>
                  <a:pt x="5338492" y="1785085"/>
                </a:moveTo>
                <a:cubicBezTo>
                  <a:pt x="5330428" y="1785085"/>
                  <a:pt x="5330428" y="1801190"/>
                  <a:pt x="5338492" y="1817294"/>
                </a:cubicBezTo>
                <a:lnTo>
                  <a:pt x="5338493" y="1817295"/>
                </a:lnTo>
                <a:lnTo>
                  <a:pt x="5343531" y="1813942"/>
                </a:lnTo>
                <a:cubicBezTo>
                  <a:pt x="5347059" y="1810923"/>
                  <a:pt x="5349830" y="1806897"/>
                  <a:pt x="5350712" y="1800103"/>
                </a:cubicBezTo>
                <a:lnTo>
                  <a:pt x="5349678" y="1792533"/>
                </a:lnTo>
                <a:lnTo>
                  <a:pt x="5345777" y="1789936"/>
                </a:lnTo>
                <a:lnTo>
                  <a:pt x="5346554" y="1793813"/>
                </a:lnTo>
                <a:lnTo>
                  <a:pt x="5344224" y="1788902"/>
                </a:lnTo>
                <a:close/>
                <a:moveTo>
                  <a:pt x="5186986" y="1781668"/>
                </a:moveTo>
                <a:lnTo>
                  <a:pt x="5186959" y="1781719"/>
                </a:lnTo>
                <a:lnTo>
                  <a:pt x="5188295" y="1798170"/>
                </a:lnTo>
                <a:lnTo>
                  <a:pt x="5191887" y="1805515"/>
                </a:lnTo>
                <a:lnTo>
                  <a:pt x="5196224" y="1806628"/>
                </a:lnTo>
                <a:close/>
                <a:moveTo>
                  <a:pt x="5752164" y="1778032"/>
                </a:moveTo>
                <a:lnTo>
                  <a:pt x="5754359" y="1782162"/>
                </a:lnTo>
                <a:lnTo>
                  <a:pt x="5756063" y="1787771"/>
                </a:lnTo>
                <a:lnTo>
                  <a:pt x="5755126" y="1779079"/>
                </a:lnTo>
                <a:close/>
                <a:moveTo>
                  <a:pt x="5104630" y="1777964"/>
                </a:moveTo>
                <a:lnTo>
                  <a:pt x="5104630" y="1791987"/>
                </a:lnTo>
                <a:lnTo>
                  <a:pt x="5105382" y="1793117"/>
                </a:lnTo>
                <a:lnTo>
                  <a:pt x="5105124" y="1794281"/>
                </a:lnTo>
                <a:lnTo>
                  <a:pt x="5111686" y="1800481"/>
                </a:lnTo>
                <a:lnTo>
                  <a:pt x="5115567" y="1799581"/>
                </a:lnTo>
                <a:lnTo>
                  <a:pt x="5118112" y="1793264"/>
                </a:lnTo>
                <a:lnTo>
                  <a:pt x="5113005" y="1777964"/>
                </a:lnTo>
                <a:close/>
                <a:moveTo>
                  <a:pt x="5095304" y="1777964"/>
                </a:moveTo>
                <a:lnTo>
                  <a:pt x="5102977" y="1789501"/>
                </a:lnTo>
                <a:lnTo>
                  <a:pt x="5098555" y="1777964"/>
                </a:lnTo>
                <a:close/>
                <a:moveTo>
                  <a:pt x="5585353" y="1776120"/>
                </a:moveTo>
                <a:cubicBezTo>
                  <a:pt x="5585353" y="1780146"/>
                  <a:pt x="5583841" y="1782663"/>
                  <a:pt x="5581699" y="1784423"/>
                </a:cubicBezTo>
                <a:lnTo>
                  <a:pt x="5581429" y="1784562"/>
                </a:lnTo>
                <a:lnTo>
                  <a:pt x="5583974" y="1794745"/>
                </a:lnTo>
                <a:cubicBezTo>
                  <a:pt x="5583975" y="1798618"/>
                  <a:pt x="5583975" y="1802490"/>
                  <a:pt x="5587846" y="1810235"/>
                </a:cubicBezTo>
                <a:cubicBezTo>
                  <a:pt x="5583975" y="1806363"/>
                  <a:pt x="5580102" y="1800554"/>
                  <a:pt x="5576229" y="1794745"/>
                </a:cubicBezTo>
                <a:lnTo>
                  <a:pt x="5572272" y="1789468"/>
                </a:lnTo>
                <a:lnTo>
                  <a:pt x="5568343" y="1791972"/>
                </a:lnTo>
                <a:cubicBezTo>
                  <a:pt x="5567209" y="1793734"/>
                  <a:pt x="5567209" y="1796250"/>
                  <a:pt x="5569225" y="1800276"/>
                </a:cubicBezTo>
                <a:cubicBezTo>
                  <a:pt x="5567209" y="1796250"/>
                  <a:pt x="5565193" y="1795243"/>
                  <a:pt x="5563177" y="1795621"/>
                </a:cubicBezTo>
                <a:lnTo>
                  <a:pt x="5562102" y="1796270"/>
                </a:lnTo>
                <a:lnTo>
                  <a:pt x="5565581" y="1802430"/>
                </a:lnTo>
                <a:cubicBezTo>
                  <a:pt x="5568484" y="1807573"/>
                  <a:pt x="5572357" y="1811687"/>
                  <a:pt x="5580102" y="1803458"/>
                </a:cubicBezTo>
                <a:lnTo>
                  <a:pt x="5574361" y="1814507"/>
                </a:lnTo>
                <a:lnTo>
                  <a:pt x="5580487" y="1820549"/>
                </a:lnTo>
                <a:lnTo>
                  <a:pt x="5582583" y="1818688"/>
                </a:lnTo>
                <a:lnTo>
                  <a:pt x="5584687" y="1817921"/>
                </a:lnTo>
                <a:lnTo>
                  <a:pt x="5593425" y="1809302"/>
                </a:lnTo>
                <a:lnTo>
                  <a:pt x="5595061" y="1814142"/>
                </a:lnTo>
                <a:lnTo>
                  <a:pt x="5597529" y="1813242"/>
                </a:lnTo>
                <a:lnTo>
                  <a:pt x="5601539" y="1812171"/>
                </a:lnTo>
                <a:lnTo>
                  <a:pt x="5601539" y="1809302"/>
                </a:lnTo>
                <a:lnTo>
                  <a:pt x="5606041" y="1810968"/>
                </a:lnTo>
                <a:lnTo>
                  <a:pt x="5610697" y="1809724"/>
                </a:lnTo>
                <a:lnTo>
                  <a:pt x="5599462" y="1794745"/>
                </a:lnTo>
                <a:cubicBezTo>
                  <a:pt x="5607208" y="1794745"/>
                  <a:pt x="5614952" y="1794745"/>
                  <a:pt x="5607208" y="1787001"/>
                </a:cubicBezTo>
                <a:cubicBezTo>
                  <a:pt x="5609144" y="1783127"/>
                  <a:pt x="5610596" y="1782644"/>
                  <a:pt x="5611805" y="1784337"/>
                </a:cubicBezTo>
                <a:lnTo>
                  <a:pt x="5614952" y="1796738"/>
                </a:lnTo>
                <a:lnTo>
                  <a:pt x="5614952" y="1782388"/>
                </a:lnTo>
                <a:lnTo>
                  <a:pt x="5593418" y="1792224"/>
                </a:lnTo>
                <a:cubicBezTo>
                  <a:pt x="5585353" y="1792224"/>
                  <a:pt x="5585353" y="1784172"/>
                  <a:pt x="5585353" y="1776120"/>
                </a:cubicBezTo>
                <a:close/>
                <a:moveTo>
                  <a:pt x="5027346" y="1774402"/>
                </a:moveTo>
                <a:lnTo>
                  <a:pt x="5041843" y="1779255"/>
                </a:lnTo>
                <a:cubicBezTo>
                  <a:pt x="5037580" y="1783127"/>
                  <a:pt x="5035451" y="1783127"/>
                  <a:pt x="5033322" y="1781193"/>
                </a:cubicBezTo>
                <a:close/>
                <a:moveTo>
                  <a:pt x="5643620" y="1773870"/>
                </a:moveTo>
                <a:lnTo>
                  <a:pt x="5617107" y="1781404"/>
                </a:lnTo>
                <a:lnTo>
                  <a:pt x="5616162" y="1781835"/>
                </a:lnTo>
                <a:lnTo>
                  <a:pt x="5622032" y="1794347"/>
                </a:lnTo>
                <a:lnTo>
                  <a:pt x="5624689" y="1808861"/>
                </a:lnTo>
                <a:lnTo>
                  <a:pt x="5625880" y="1809302"/>
                </a:lnTo>
                <a:cubicBezTo>
                  <a:pt x="5629936" y="1817305"/>
                  <a:pt x="5629936" y="1821307"/>
                  <a:pt x="5628922" y="1824308"/>
                </a:cubicBezTo>
                <a:lnTo>
                  <a:pt x="5626377" y="1831839"/>
                </a:lnTo>
                <a:lnTo>
                  <a:pt x="5626388" y="1832166"/>
                </a:lnTo>
                <a:lnTo>
                  <a:pt x="5626168" y="1832459"/>
                </a:lnTo>
                <a:lnTo>
                  <a:pt x="5625880" y="1833311"/>
                </a:lnTo>
                <a:cubicBezTo>
                  <a:pt x="5642106" y="1849318"/>
                  <a:pt x="5633993" y="1817305"/>
                  <a:pt x="5650220" y="1817305"/>
                </a:cubicBezTo>
                <a:cubicBezTo>
                  <a:pt x="5658335" y="1841315"/>
                  <a:pt x="5666448" y="1809302"/>
                  <a:pt x="5666448" y="1833311"/>
                </a:cubicBezTo>
                <a:cubicBezTo>
                  <a:pt x="5642106" y="1825308"/>
                  <a:pt x="5633993" y="1865322"/>
                  <a:pt x="5609651" y="1849318"/>
                </a:cubicBezTo>
                <a:cubicBezTo>
                  <a:pt x="5601539" y="1849318"/>
                  <a:pt x="5609651" y="1857321"/>
                  <a:pt x="5609651" y="1865322"/>
                </a:cubicBezTo>
                <a:cubicBezTo>
                  <a:pt x="5601539" y="1873325"/>
                  <a:pt x="5601539" y="1857321"/>
                  <a:pt x="5593425" y="1849318"/>
                </a:cubicBezTo>
                <a:lnTo>
                  <a:pt x="5593425" y="1865348"/>
                </a:lnTo>
                <a:lnTo>
                  <a:pt x="5593682" y="1864690"/>
                </a:lnTo>
                <a:cubicBezTo>
                  <a:pt x="5594613" y="1865702"/>
                  <a:pt x="5596011" y="1868105"/>
                  <a:pt x="5597974" y="1872281"/>
                </a:cubicBezTo>
                <a:lnTo>
                  <a:pt x="5602831" y="1883794"/>
                </a:lnTo>
                <a:lnTo>
                  <a:pt x="5611269" y="1885932"/>
                </a:lnTo>
                <a:cubicBezTo>
                  <a:pt x="5615302" y="1887976"/>
                  <a:pt x="5619336" y="1890020"/>
                  <a:pt x="5627402" y="1890020"/>
                </a:cubicBezTo>
                <a:cubicBezTo>
                  <a:pt x="5631435" y="1898196"/>
                  <a:pt x="5625385" y="1898196"/>
                  <a:pt x="5619335" y="1898196"/>
                </a:cubicBezTo>
                <a:lnTo>
                  <a:pt x="5612445" y="1899096"/>
                </a:lnTo>
                <a:lnTo>
                  <a:pt x="5615245" y="1902645"/>
                </a:lnTo>
                <a:lnTo>
                  <a:pt x="5612066" y="1906673"/>
                </a:lnTo>
                <a:lnTo>
                  <a:pt x="5619336" y="1909436"/>
                </a:lnTo>
                <a:cubicBezTo>
                  <a:pt x="5621352" y="1908414"/>
                  <a:pt x="5623369" y="1906371"/>
                  <a:pt x="5627402" y="1906371"/>
                </a:cubicBezTo>
                <a:cubicBezTo>
                  <a:pt x="5627402" y="1898194"/>
                  <a:pt x="5627402" y="1865495"/>
                  <a:pt x="5643538" y="1873669"/>
                </a:cubicBezTo>
                <a:cubicBezTo>
                  <a:pt x="5651605" y="1890020"/>
                  <a:pt x="5635469" y="1890020"/>
                  <a:pt x="5635469" y="1898194"/>
                </a:cubicBezTo>
                <a:cubicBezTo>
                  <a:pt x="5643538" y="1906371"/>
                  <a:pt x="5643538" y="1890020"/>
                  <a:pt x="5651605" y="1898194"/>
                </a:cubicBezTo>
                <a:lnTo>
                  <a:pt x="5651605" y="1888792"/>
                </a:lnTo>
                <a:lnTo>
                  <a:pt x="5650771" y="1887681"/>
                </a:lnTo>
                <a:lnTo>
                  <a:pt x="5651605" y="1886570"/>
                </a:lnTo>
                <a:lnTo>
                  <a:pt x="5651605" y="1884910"/>
                </a:lnTo>
                <a:lnTo>
                  <a:pt x="5651605" y="1881479"/>
                </a:lnTo>
                <a:lnTo>
                  <a:pt x="5645931" y="1875095"/>
                </a:lnTo>
                <a:cubicBezTo>
                  <a:pt x="5642059" y="1872192"/>
                  <a:pt x="5638186" y="1868319"/>
                  <a:pt x="5638186" y="1860574"/>
                </a:cubicBezTo>
                <a:cubicBezTo>
                  <a:pt x="5642059" y="1860574"/>
                  <a:pt x="5643995" y="1860574"/>
                  <a:pt x="5645931" y="1862510"/>
                </a:cubicBezTo>
                <a:lnTo>
                  <a:pt x="5651605" y="1872441"/>
                </a:lnTo>
                <a:lnTo>
                  <a:pt x="5651605" y="1865495"/>
                </a:lnTo>
                <a:lnTo>
                  <a:pt x="5653675" y="1865795"/>
                </a:lnTo>
                <a:lnTo>
                  <a:pt x="5653675" y="1860574"/>
                </a:lnTo>
                <a:cubicBezTo>
                  <a:pt x="5655612" y="1860574"/>
                  <a:pt x="5657065" y="1862027"/>
                  <a:pt x="5658033" y="1864326"/>
                </a:cubicBezTo>
                <a:lnTo>
                  <a:pt x="5658386" y="1866477"/>
                </a:lnTo>
                <a:lnTo>
                  <a:pt x="5665723" y="1867538"/>
                </a:lnTo>
                <a:cubicBezTo>
                  <a:pt x="5671774" y="1867538"/>
                  <a:pt x="5679842" y="1865494"/>
                  <a:pt x="5691944" y="1857319"/>
                </a:cubicBezTo>
                <a:cubicBezTo>
                  <a:pt x="5691944" y="1865494"/>
                  <a:pt x="5689422" y="1870093"/>
                  <a:pt x="5685766" y="1872903"/>
                </a:cubicBezTo>
                <a:lnTo>
                  <a:pt x="5676910" y="1876214"/>
                </a:lnTo>
                <a:lnTo>
                  <a:pt x="5676910" y="1888285"/>
                </a:lnTo>
                <a:lnTo>
                  <a:pt x="5684883" y="1885932"/>
                </a:lnTo>
                <a:cubicBezTo>
                  <a:pt x="5693960" y="1883888"/>
                  <a:pt x="5704043" y="1881845"/>
                  <a:pt x="5716144" y="1873669"/>
                </a:cubicBezTo>
                <a:cubicBezTo>
                  <a:pt x="5716144" y="1873669"/>
                  <a:pt x="5700010" y="1857319"/>
                  <a:pt x="5700010" y="1865495"/>
                </a:cubicBezTo>
                <a:cubicBezTo>
                  <a:pt x="5695977" y="1869583"/>
                  <a:pt x="5695977" y="1867538"/>
                  <a:pt x="5695977" y="1863451"/>
                </a:cubicBezTo>
                <a:lnTo>
                  <a:pt x="5693049" y="1853065"/>
                </a:lnTo>
                <a:lnTo>
                  <a:pt x="5690948" y="1853235"/>
                </a:lnTo>
                <a:cubicBezTo>
                  <a:pt x="5686592" y="1854283"/>
                  <a:pt x="5682235" y="1856381"/>
                  <a:pt x="5677878" y="1860577"/>
                </a:cubicBezTo>
                <a:cubicBezTo>
                  <a:pt x="5686592" y="1852186"/>
                  <a:pt x="5686592" y="1810235"/>
                  <a:pt x="5669165" y="1835406"/>
                </a:cubicBezTo>
                <a:cubicBezTo>
                  <a:pt x="5669165" y="1827015"/>
                  <a:pt x="5677878" y="1827015"/>
                  <a:pt x="5677878" y="1810235"/>
                </a:cubicBezTo>
                <a:cubicBezTo>
                  <a:pt x="5682235" y="1814431"/>
                  <a:pt x="5686592" y="1818625"/>
                  <a:pt x="5690948" y="1824918"/>
                </a:cubicBezTo>
                <a:lnTo>
                  <a:pt x="5702560" y="1849145"/>
                </a:lnTo>
                <a:lnTo>
                  <a:pt x="5708077" y="1849145"/>
                </a:lnTo>
                <a:lnTo>
                  <a:pt x="5707862" y="1853497"/>
                </a:lnTo>
                <a:lnTo>
                  <a:pt x="5709584" y="1850327"/>
                </a:lnTo>
                <a:cubicBezTo>
                  <a:pt x="5710069" y="1841541"/>
                  <a:pt x="5705712" y="1830093"/>
                  <a:pt x="5706196" y="1823437"/>
                </a:cubicBezTo>
                <a:lnTo>
                  <a:pt x="5708305" y="1821369"/>
                </a:lnTo>
                <a:lnTo>
                  <a:pt x="5703868" y="1821641"/>
                </a:lnTo>
                <a:lnTo>
                  <a:pt x="5703907" y="1821802"/>
                </a:lnTo>
                <a:cubicBezTo>
                  <a:pt x="5703252" y="1824207"/>
                  <a:pt x="5700630" y="1825724"/>
                  <a:pt x="5694336" y="1825724"/>
                </a:cubicBezTo>
                <a:lnTo>
                  <a:pt x="5693840" y="1822255"/>
                </a:lnTo>
                <a:lnTo>
                  <a:pt x="5692992" y="1822308"/>
                </a:lnTo>
                <a:cubicBezTo>
                  <a:pt x="5688036" y="1820799"/>
                  <a:pt x="5683971" y="1817280"/>
                  <a:pt x="5681938" y="1811248"/>
                </a:cubicBezTo>
                <a:cubicBezTo>
                  <a:pt x="5686003" y="1813260"/>
                  <a:pt x="5688545" y="1813763"/>
                  <a:pt x="5690069" y="1813260"/>
                </a:cubicBezTo>
                <a:lnTo>
                  <a:pt x="5692004" y="1809433"/>
                </a:lnTo>
                <a:lnTo>
                  <a:pt x="5691583" y="1806493"/>
                </a:lnTo>
                <a:lnTo>
                  <a:pt x="5685476" y="1794473"/>
                </a:lnTo>
                <a:lnTo>
                  <a:pt x="5683234" y="1795926"/>
                </a:lnTo>
                <a:cubicBezTo>
                  <a:pt x="5681820" y="1798588"/>
                  <a:pt x="5681820" y="1802461"/>
                  <a:pt x="5683877" y="1808270"/>
                </a:cubicBezTo>
                <a:cubicBezTo>
                  <a:pt x="5679762" y="1808270"/>
                  <a:pt x="5675647" y="1806333"/>
                  <a:pt x="5670504" y="1805365"/>
                </a:cubicBezTo>
                <a:lnTo>
                  <a:pt x="5655988" y="1807523"/>
                </a:lnTo>
                <a:lnTo>
                  <a:pt x="5658335" y="1809302"/>
                </a:lnTo>
                <a:cubicBezTo>
                  <a:pt x="5666448" y="1825308"/>
                  <a:pt x="5658335" y="1817305"/>
                  <a:pt x="5650220" y="1817305"/>
                </a:cubicBezTo>
                <a:cubicBezTo>
                  <a:pt x="5642106" y="1801298"/>
                  <a:pt x="5625880" y="1825308"/>
                  <a:pt x="5625880" y="1801298"/>
                </a:cubicBezTo>
                <a:cubicBezTo>
                  <a:pt x="5638050" y="1789294"/>
                  <a:pt x="5642106" y="1793298"/>
                  <a:pt x="5645148" y="1799298"/>
                </a:cubicBezTo>
                <a:lnTo>
                  <a:pt x="5653785" y="1805853"/>
                </a:lnTo>
                <a:lnTo>
                  <a:pt x="5663624" y="1797434"/>
                </a:lnTo>
                <a:lnTo>
                  <a:pt x="5661940" y="1796283"/>
                </a:lnTo>
                <a:cubicBezTo>
                  <a:pt x="5654002" y="1787602"/>
                  <a:pt x="5644931" y="1770995"/>
                  <a:pt x="5644931" y="1777034"/>
                </a:cubicBezTo>
                <a:close/>
                <a:moveTo>
                  <a:pt x="6285385" y="1772897"/>
                </a:moveTo>
                <a:lnTo>
                  <a:pt x="6280060" y="1776172"/>
                </a:lnTo>
                <a:cubicBezTo>
                  <a:pt x="6262114" y="1784177"/>
                  <a:pt x="6242788" y="1790529"/>
                  <a:pt x="6223211" y="1796121"/>
                </a:cubicBezTo>
                <a:lnTo>
                  <a:pt x="6209615" y="1799703"/>
                </a:lnTo>
                <a:lnTo>
                  <a:pt x="6214205" y="1803458"/>
                </a:lnTo>
                <a:cubicBezTo>
                  <a:pt x="6217110" y="1806363"/>
                  <a:pt x="6219046" y="1810235"/>
                  <a:pt x="6219046" y="1817980"/>
                </a:cubicBezTo>
                <a:cubicBezTo>
                  <a:pt x="6213237" y="1817980"/>
                  <a:pt x="6207428" y="1822336"/>
                  <a:pt x="6201620" y="1814712"/>
                </a:cubicBezTo>
                <a:lnTo>
                  <a:pt x="6196171" y="1803244"/>
                </a:lnTo>
                <a:lnTo>
                  <a:pt x="6192466" y="1804221"/>
                </a:lnTo>
                <a:lnTo>
                  <a:pt x="6194178" y="1807147"/>
                </a:lnTo>
                <a:cubicBezTo>
                  <a:pt x="6195187" y="1811176"/>
                  <a:pt x="6195187" y="1815206"/>
                  <a:pt x="6195187" y="1819236"/>
                </a:cubicBezTo>
                <a:cubicBezTo>
                  <a:pt x="6170953" y="1827295"/>
                  <a:pt x="6138642" y="1835353"/>
                  <a:pt x="6122487" y="1843411"/>
                </a:cubicBezTo>
                <a:lnTo>
                  <a:pt x="6126187" y="1852591"/>
                </a:lnTo>
                <a:lnTo>
                  <a:pt x="6141784" y="1848587"/>
                </a:lnTo>
                <a:cubicBezTo>
                  <a:pt x="6153880" y="1866704"/>
                  <a:pt x="6143296" y="1862175"/>
                  <a:pt x="6137248" y="1865571"/>
                </a:cubicBezTo>
                <a:lnTo>
                  <a:pt x="6135955" y="1868200"/>
                </a:lnTo>
                <a:lnTo>
                  <a:pt x="6141110" y="1871402"/>
                </a:lnTo>
                <a:lnTo>
                  <a:pt x="6141784" y="1870730"/>
                </a:lnTo>
                <a:cubicBezTo>
                  <a:pt x="6142791" y="1869723"/>
                  <a:pt x="6143800" y="1869220"/>
                  <a:pt x="6145060" y="1870478"/>
                </a:cubicBezTo>
                <a:lnTo>
                  <a:pt x="6146486" y="1873550"/>
                </a:lnTo>
                <a:lnTo>
                  <a:pt x="6152021" y="1873295"/>
                </a:lnTo>
                <a:lnTo>
                  <a:pt x="6157030" y="1856010"/>
                </a:lnTo>
                <a:cubicBezTo>
                  <a:pt x="6175552" y="1831476"/>
                  <a:pt x="6222424" y="1810342"/>
                  <a:pt x="6246617" y="1816381"/>
                </a:cubicBezTo>
                <a:cubicBezTo>
                  <a:pt x="6246617" y="1816381"/>
                  <a:pt x="6254681" y="1832482"/>
                  <a:pt x="6254681" y="1832482"/>
                </a:cubicBezTo>
                <a:lnTo>
                  <a:pt x="6298799" y="1804035"/>
                </a:lnTo>
                <a:lnTo>
                  <a:pt x="6292620" y="1802490"/>
                </a:lnTo>
                <a:cubicBezTo>
                  <a:pt x="6292620" y="1798618"/>
                  <a:pt x="6292620" y="1794745"/>
                  <a:pt x="6291651" y="1789905"/>
                </a:cubicBezTo>
                <a:close/>
                <a:moveTo>
                  <a:pt x="5024803" y="1771511"/>
                </a:moveTo>
                <a:lnTo>
                  <a:pt x="5027346" y="1774402"/>
                </a:lnTo>
                <a:lnTo>
                  <a:pt x="5024938" y="1773594"/>
                </a:lnTo>
                <a:close/>
                <a:moveTo>
                  <a:pt x="5509506" y="1770220"/>
                </a:moveTo>
                <a:lnTo>
                  <a:pt x="5509579" y="1773740"/>
                </a:lnTo>
                <a:lnTo>
                  <a:pt x="5512924" y="1773669"/>
                </a:lnTo>
                <a:close/>
                <a:moveTo>
                  <a:pt x="5346554" y="1769657"/>
                </a:moveTo>
                <a:lnTo>
                  <a:pt x="5345351" y="1773260"/>
                </a:lnTo>
                <a:lnTo>
                  <a:pt x="5346554" y="1777034"/>
                </a:lnTo>
                <a:lnTo>
                  <a:pt x="5347551" y="1776957"/>
                </a:lnTo>
                <a:close/>
                <a:moveTo>
                  <a:pt x="4927217" y="1769657"/>
                </a:moveTo>
                <a:cubicBezTo>
                  <a:pt x="4919153" y="1777709"/>
                  <a:pt x="4927217" y="1785762"/>
                  <a:pt x="4927217" y="1793813"/>
                </a:cubicBezTo>
                <a:cubicBezTo>
                  <a:pt x="4919153" y="1777709"/>
                  <a:pt x="4911089" y="1777709"/>
                  <a:pt x="4903024" y="1777709"/>
                </a:cubicBezTo>
                <a:lnTo>
                  <a:pt x="4906874" y="1804620"/>
                </a:lnTo>
                <a:lnTo>
                  <a:pt x="4913771" y="1803419"/>
                </a:lnTo>
                <a:cubicBezTo>
                  <a:pt x="4917793" y="1804929"/>
                  <a:pt x="4922317" y="1809460"/>
                  <a:pt x="4928349" y="1819528"/>
                </a:cubicBezTo>
                <a:lnTo>
                  <a:pt x="4928554" y="1819256"/>
                </a:lnTo>
                <a:lnTo>
                  <a:pt x="4928574" y="1818083"/>
                </a:lnTo>
                <a:lnTo>
                  <a:pt x="4929535" y="1796947"/>
                </a:lnTo>
                <a:lnTo>
                  <a:pt x="4928349" y="1795365"/>
                </a:lnTo>
                <a:cubicBezTo>
                  <a:pt x="4928349" y="1795365"/>
                  <a:pt x="4930359" y="1795365"/>
                  <a:pt x="4933375" y="1795365"/>
                </a:cubicBezTo>
                <a:lnTo>
                  <a:pt x="4942081" y="1795365"/>
                </a:lnTo>
                <a:lnTo>
                  <a:pt x="4940826" y="1788907"/>
                </a:lnTo>
                <a:lnTo>
                  <a:pt x="4937124" y="1784790"/>
                </a:lnTo>
                <a:lnTo>
                  <a:pt x="4935281" y="1785085"/>
                </a:lnTo>
                <a:lnTo>
                  <a:pt x="4935281" y="1782742"/>
                </a:lnTo>
                <a:cubicBezTo>
                  <a:pt x="4931250" y="1779722"/>
                  <a:pt x="4927217" y="1777709"/>
                  <a:pt x="4927217" y="1769657"/>
                </a:cubicBezTo>
                <a:close/>
                <a:moveTo>
                  <a:pt x="5193195" y="1769374"/>
                </a:moveTo>
                <a:lnTo>
                  <a:pt x="5193335" y="1769657"/>
                </a:lnTo>
                <a:lnTo>
                  <a:pt x="5190464" y="1775088"/>
                </a:lnTo>
                <a:lnTo>
                  <a:pt x="5193335" y="1774013"/>
                </a:lnTo>
                <a:cubicBezTo>
                  <a:pt x="5195350" y="1775021"/>
                  <a:pt x="5197367" y="1777034"/>
                  <a:pt x="5201399" y="1777034"/>
                </a:cubicBezTo>
                <a:lnTo>
                  <a:pt x="5195626" y="1769448"/>
                </a:lnTo>
                <a:close/>
                <a:moveTo>
                  <a:pt x="5178063" y="1769284"/>
                </a:moveTo>
                <a:lnTo>
                  <a:pt x="5174953" y="1773417"/>
                </a:lnTo>
                <a:lnTo>
                  <a:pt x="5177206" y="1770995"/>
                </a:lnTo>
                <a:close/>
                <a:moveTo>
                  <a:pt x="5249785" y="1768981"/>
                </a:moveTo>
                <a:lnTo>
                  <a:pt x="5245463" y="1782704"/>
                </a:lnTo>
                <a:lnTo>
                  <a:pt x="5252809" y="1776703"/>
                </a:lnTo>
                <a:lnTo>
                  <a:pt x="5252986" y="1776173"/>
                </a:lnTo>
                <a:close/>
                <a:moveTo>
                  <a:pt x="5451505" y="1768667"/>
                </a:moveTo>
                <a:lnTo>
                  <a:pt x="5451827" y="1770013"/>
                </a:lnTo>
                <a:lnTo>
                  <a:pt x="5451390" y="1769657"/>
                </a:lnTo>
                <a:close/>
                <a:moveTo>
                  <a:pt x="5129158" y="1768270"/>
                </a:moveTo>
                <a:lnTo>
                  <a:pt x="5128088" y="1768654"/>
                </a:lnTo>
                <a:lnTo>
                  <a:pt x="5128823" y="1769657"/>
                </a:lnTo>
                <a:lnTo>
                  <a:pt x="5126229" y="1770244"/>
                </a:lnTo>
                <a:lnTo>
                  <a:pt x="5129658" y="1774541"/>
                </a:lnTo>
                <a:lnTo>
                  <a:pt x="5130604" y="1770951"/>
                </a:lnTo>
                <a:close/>
                <a:moveTo>
                  <a:pt x="5581494" y="1767928"/>
                </a:moveTo>
                <a:cubicBezTo>
                  <a:pt x="5578699" y="1765895"/>
                  <a:pt x="5576037" y="1765896"/>
                  <a:pt x="5573906" y="1769961"/>
                </a:cubicBezTo>
                <a:lnTo>
                  <a:pt x="5573477" y="1769419"/>
                </a:lnTo>
                <a:lnTo>
                  <a:pt x="5572035" y="1770648"/>
                </a:lnTo>
                <a:cubicBezTo>
                  <a:pt x="5571013" y="1771132"/>
                  <a:pt x="5570502" y="1771858"/>
                  <a:pt x="5570758" y="1773915"/>
                </a:cubicBezTo>
                <a:lnTo>
                  <a:pt x="5571564" y="1776648"/>
                </a:lnTo>
                <a:lnTo>
                  <a:pt x="5572357" y="1776351"/>
                </a:lnTo>
                <a:lnTo>
                  <a:pt x="5572958" y="1776576"/>
                </a:lnTo>
                <a:lnTo>
                  <a:pt x="5585243" y="1772472"/>
                </a:lnTo>
                <a:close/>
                <a:moveTo>
                  <a:pt x="5671407" y="1766717"/>
                </a:moveTo>
                <a:lnTo>
                  <a:pt x="5668326" y="1767486"/>
                </a:lnTo>
                <a:lnTo>
                  <a:pt x="5669121" y="1768981"/>
                </a:lnTo>
                <a:cubicBezTo>
                  <a:pt x="5667105" y="1770995"/>
                  <a:pt x="5665593" y="1771497"/>
                  <a:pt x="5664333" y="1770995"/>
                </a:cubicBezTo>
                <a:lnTo>
                  <a:pt x="5662635" y="1768906"/>
                </a:lnTo>
                <a:lnTo>
                  <a:pt x="5652617" y="1771408"/>
                </a:lnTo>
                <a:lnTo>
                  <a:pt x="5654806" y="1778591"/>
                </a:lnTo>
                <a:cubicBezTo>
                  <a:pt x="5658161" y="1782318"/>
                  <a:pt x="5663075" y="1783072"/>
                  <a:pt x="5669121" y="1777034"/>
                </a:cubicBezTo>
                <a:lnTo>
                  <a:pt x="5669121" y="1792730"/>
                </a:lnTo>
                <a:lnTo>
                  <a:pt x="5673590" y="1788907"/>
                </a:lnTo>
                <a:lnTo>
                  <a:pt x="5680388" y="1786151"/>
                </a:lnTo>
                <a:lnTo>
                  <a:pt x="5676638" y="1780179"/>
                </a:lnTo>
                <a:close/>
                <a:moveTo>
                  <a:pt x="5679383" y="1764726"/>
                </a:moveTo>
                <a:lnTo>
                  <a:pt x="5675102" y="1765794"/>
                </a:lnTo>
                <a:lnTo>
                  <a:pt x="5679786" y="1778028"/>
                </a:lnTo>
                <a:lnTo>
                  <a:pt x="5685096" y="1784242"/>
                </a:lnTo>
                <a:lnTo>
                  <a:pt x="5685800" y="1783957"/>
                </a:lnTo>
                <a:lnTo>
                  <a:pt x="5684898" y="1776131"/>
                </a:lnTo>
                <a:close/>
                <a:moveTo>
                  <a:pt x="6100193" y="1764362"/>
                </a:moveTo>
                <a:lnTo>
                  <a:pt x="6114490" y="1771511"/>
                </a:lnTo>
                <a:cubicBezTo>
                  <a:pt x="6114490" y="1779255"/>
                  <a:pt x="6106746" y="1787001"/>
                  <a:pt x="6114490" y="1787001"/>
                </a:cubicBezTo>
                <a:cubicBezTo>
                  <a:pt x="6122235" y="1794745"/>
                  <a:pt x="6106746" y="1794745"/>
                  <a:pt x="6114490" y="1810235"/>
                </a:cubicBezTo>
                <a:cubicBezTo>
                  <a:pt x="6114490" y="1810235"/>
                  <a:pt x="6106746" y="1810235"/>
                  <a:pt x="6106746" y="1810235"/>
                </a:cubicBezTo>
                <a:lnTo>
                  <a:pt x="6103400" y="1786809"/>
                </a:lnTo>
                <a:lnTo>
                  <a:pt x="6103690" y="1786678"/>
                </a:lnTo>
                <a:lnTo>
                  <a:pt x="6103298" y="1786098"/>
                </a:lnTo>
                <a:close/>
                <a:moveTo>
                  <a:pt x="6099931" y="1762526"/>
                </a:moveTo>
                <a:lnTo>
                  <a:pt x="6100193" y="1764362"/>
                </a:lnTo>
                <a:lnTo>
                  <a:pt x="6099001" y="1763766"/>
                </a:lnTo>
                <a:close/>
                <a:moveTo>
                  <a:pt x="5158766" y="1761979"/>
                </a:moveTo>
                <a:lnTo>
                  <a:pt x="5158683" y="1761983"/>
                </a:lnTo>
                <a:cubicBezTo>
                  <a:pt x="5156604" y="1764814"/>
                  <a:pt x="5158210" y="1770759"/>
                  <a:pt x="5158825" y="1775995"/>
                </a:cubicBezTo>
                <a:lnTo>
                  <a:pt x="5157937" y="1777488"/>
                </a:lnTo>
                <a:lnTo>
                  <a:pt x="5162389" y="1772329"/>
                </a:lnTo>
                <a:lnTo>
                  <a:pt x="5162877" y="1772101"/>
                </a:lnTo>
                <a:lnTo>
                  <a:pt x="5159187" y="1763822"/>
                </a:lnTo>
                <a:close/>
                <a:moveTo>
                  <a:pt x="5856530" y="1761654"/>
                </a:moveTo>
                <a:lnTo>
                  <a:pt x="5856796" y="1763771"/>
                </a:lnTo>
                <a:lnTo>
                  <a:pt x="5856194" y="1762363"/>
                </a:lnTo>
                <a:close/>
                <a:moveTo>
                  <a:pt x="5104630" y="1761605"/>
                </a:moveTo>
                <a:lnTo>
                  <a:pt x="5104630" y="1768857"/>
                </a:lnTo>
                <a:lnTo>
                  <a:pt x="5110424" y="1766105"/>
                </a:lnTo>
                <a:close/>
                <a:moveTo>
                  <a:pt x="5386875" y="1760929"/>
                </a:moveTo>
                <a:cubicBezTo>
                  <a:pt x="5394940" y="1760929"/>
                  <a:pt x="5386875" y="1809242"/>
                  <a:pt x="5378811" y="1785085"/>
                </a:cubicBezTo>
                <a:cubicBezTo>
                  <a:pt x="5370747" y="1793138"/>
                  <a:pt x="5370747" y="1793138"/>
                  <a:pt x="5370747" y="1801190"/>
                </a:cubicBezTo>
                <a:lnTo>
                  <a:pt x="5375359" y="1807618"/>
                </a:lnTo>
                <a:lnTo>
                  <a:pt x="5378811" y="1809915"/>
                </a:lnTo>
                <a:cubicBezTo>
                  <a:pt x="5378811" y="1801866"/>
                  <a:pt x="5378811" y="1793813"/>
                  <a:pt x="5378811" y="1785762"/>
                </a:cubicBezTo>
                <a:cubicBezTo>
                  <a:pt x="5378811" y="1789788"/>
                  <a:pt x="5382843" y="1791801"/>
                  <a:pt x="5386876" y="1795827"/>
                </a:cubicBezTo>
                <a:lnTo>
                  <a:pt x="5389688" y="1799911"/>
                </a:lnTo>
                <a:lnTo>
                  <a:pt x="5389787" y="1799586"/>
                </a:lnTo>
                <a:cubicBezTo>
                  <a:pt x="5389920" y="1798134"/>
                  <a:pt x="5389388" y="1796681"/>
                  <a:pt x="5387258" y="1794745"/>
                </a:cubicBezTo>
                <a:cubicBezTo>
                  <a:pt x="5400037" y="1794745"/>
                  <a:pt x="5393648" y="1799102"/>
                  <a:pt x="5393248" y="1807814"/>
                </a:cubicBezTo>
                <a:lnTo>
                  <a:pt x="5395547" y="1817058"/>
                </a:lnTo>
                <a:lnTo>
                  <a:pt x="5398972" y="1811929"/>
                </a:lnTo>
                <a:lnTo>
                  <a:pt x="5401142" y="1815180"/>
                </a:lnTo>
                <a:lnTo>
                  <a:pt x="5402965" y="1814229"/>
                </a:lnTo>
                <a:lnTo>
                  <a:pt x="5403347" y="1817514"/>
                </a:lnTo>
                <a:lnTo>
                  <a:pt x="5409832" y="1816077"/>
                </a:lnTo>
                <a:lnTo>
                  <a:pt x="5405872" y="1805184"/>
                </a:lnTo>
                <a:lnTo>
                  <a:pt x="5402965" y="1814227"/>
                </a:lnTo>
                <a:lnTo>
                  <a:pt x="5402167" y="1805395"/>
                </a:lnTo>
                <a:cubicBezTo>
                  <a:pt x="5400037" y="1798618"/>
                  <a:pt x="5395777" y="1790873"/>
                  <a:pt x="5395777" y="1787001"/>
                </a:cubicBezTo>
                <a:cubicBezTo>
                  <a:pt x="5402166" y="1788937"/>
                  <a:pt x="5405362" y="1791357"/>
                  <a:pt x="5406693" y="1794140"/>
                </a:cubicBezTo>
                <a:lnTo>
                  <a:pt x="5406475" y="1801738"/>
                </a:lnTo>
                <a:lnTo>
                  <a:pt x="5408072" y="1799328"/>
                </a:lnTo>
                <a:cubicBezTo>
                  <a:pt x="5409669" y="1798783"/>
                  <a:pt x="5411533" y="1798511"/>
                  <a:pt x="5412465" y="1796741"/>
                </a:cubicBezTo>
                <a:lnTo>
                  <a:pt x="5411991" y="1792159"/>
                </a:lnTo>
                <a:lnTo>
                  <a:pt x="5403005" y="1768981"/>
                </a:lnTo>
                <a:cubicBezTo>
                  <a:pt x="5403005" y="1768981"/>
                  <a:pt x="5403005" y="1777034"/>
                  <a:pt x="5394940" y="1785085"/>
                </a:cubicBezTo>
                <a:cubicBezTo>
                  <a:pt x="5386875" y="1768981"/>
                  <a:pt x="5403005" y="1760929"/>
                  <a:pt x="5386875" y="1760929"/>
                </a:cubicBezTo>
                <a:close/>
                <a:moveTo>
                  <a:pt x="5950882" y="1759034"/>
                </a:moveTo>
                <a:cubicBezTo>
                  <a:pt x="5951367" y="1758781"/>
                  <a:pt x="5951851" y="1761830"/>
                  <a:pt x="5951851" y="1769961"/>
                </a:cubicBezTo>
                <a:lnTo>
                  <a:pt x="5950458" y="1762939"/>
                </a:lnTo>
                <a:close/>
                <a:moveTo>
                  <a:pt x="6099001" y="1756021"/>
                </a:moveTo>
                <a:cubicBezTo>
                  <a:pt x="6102874" y="1756021"/>
                  <a:pt x="6102874" y="1757958"/>
                  <a:pt x="6101906" y="1759894"/>
                </a:cubicBezTo>
                <a:lnTo>
                  <a:pt x="6099931" y="1762526"/>
                </a:lnTo>
                <a:close/>
                <a:moveTo>
                  <a:pt x="5209169" y="1756000"/>
                </a:moveTo>
                <a:lnTo>
                  <a:pt x="5209117" y="1757972"/>
                </a:lnTo>
                <a:cubicBezTo>
                  <a:pt x="5208787" y="1762219"/>
                  <a:pt x="5208243" y="1763210"/>
                  <a:pt x="5207593" y="1762007"/>
                </a:cubicBezTo>
                <a:lnTo>
                  <a:pt x="5206339" y="1756711"/>
                </a:lnTo>
                <a:lnTo>
                  <a:pt x="5200857" y="1766068"/>
                </a:lnTo>
                <a:lnTo>
                  <a:pt x="5202407" y="1768981"/>
                </a:lnTo>
                <a:lnTo>
                  <a:pt x="5221090" y="1794936"/>
                </a:lnTo>
                <a:lnTo>
                  <a:pt x="5236092" y="1793269"/>
                </a:lnTo>
                <a:lnTo>
                  <a:pt x="5232433" y="1789889"/>
                </a:lnTo>
                <a:lnTo>
                  <a:pt x="5229624" y="1790118"/>
                </a:lnTo>
                <a:lnTo>
                  <a:pt x="5225898" y="1785958"/>
                </a:lnTo>
                <a:lnTo>
                  <a:pt x="5217528" y="1785762"/>
                </a:lnTo>
                <a:lnTo>
                  <a:pt x="5221854" y="1781442"/>
                </a:lnTo>
                <a:lnTo>
                  <a:pt x="5215764" y="1774643"/>
                </a:lnTo>
                <a:lnTo>
                  <a:pt x="5213088" y="1761980"/>
                </a:lnTo>
                <a:close/>
                <a:moveTo>
                  <a:pt x="5337149" y="1754894"/>
                </a:moveTo>
                <a:lnTo>
                  <a:pt x="5334460" y="1757579"/>
                </a:lnTo>
                <a:lnTo>
                  <a:pt x="5330431" y="1761602"/>
                </a:lnTo>
                <a:lnTo>
                  <a:pt x="5337483" y="1764955"/>
                </a:lnTo>
                <a:lnTo>
                  <a:pt x="5340445" y="1766695"/>
                </a:lnTo>
                <a:lnTo>
                  <a:pt x="5340885" y="1765506"/>
                </a:lnTo>
                <a:lnTo>
                  <a:pt x="5345078" y="1762621"/>
                </a:lnTo>
                <a:lnTo>
                  <a:pt x="5344287" y="1761181"/>
                </a:lnTo>
                <a:cubicBezTo>
                  <a:pt x="5342523" y="1759420"/>
                  <a:pt x="5340508" y="1758916"/>
                  <a:pt x="5338492" y="1760929"/>
                </a:cubicBezTo>
                <a:close/>
                <a:moveTo>
                  <a:pt x="5726869" y="1752872"/>
                </a:moveTo>
                <a:lnTo>
                  <a:pt x="5720595" y="1754438"/>
                </a:lnTo>
                <a:lnTo>
                  <a:pt x="5727253" y="1754438"/>
                </a:lnTo>
                <a:cubicBezTo>
                  <a:pt x="5719507" y="1754438"/>
                  <a:pt x="5727253" y="1770281"/>
                  <a:pt x="5719507" y="1778202"/>
                </a:cubicBezTo>
                <a:cubicBezTo>
                  <a:pt x="5715635" y="1778202"/>
                  <a:pt x="5715635" y="1772261"/>
                  <a:pt x="5714667" y="1764340"/>
                </a:cubicBezTo>
                <a:lnTo>
                  <a:pt x="5711509" y="1756706"/>
                </a:lnTo>
                <a:lnTo>
                  <a:pt x="5687977" y="1762581"/>
                </a:lnTo>
                <a:lnTo>
                  <a:pt x="5698532" y="1771070"/>
                </a:lnTo>
                <a:cubicBezTo>
                  <a:pt x="5702728" y="1773094"/>
                  <a:pt x="5706923" y="1773094"/>
                  <a:pt x="5711118" y="1769045"/>
                </a:cubicBezTo>
                <a:lnTo>
                  <a:pt x="5710193" y="1772615"/>
                </a:lnTo>
                <a:lnTo>
                  <a:pt x="5715021" y="1781704"/>
                </a:lnTo>
                <a:lnTo>
                  <a:pt x="5714465" y="1779079"/>
                </a:lnTo>
                <a:cubicBezTo>
                  <a:pt x="5714465" y="1779079"/>
                  <a:pt x="5720564" y="1783100"/>
                  <a:pt x="5727679" y="1788126"/>
                </a:cubicBezTo>
                <a:lnTo>
                  <a:pt x="5729413" y="1789479"/>
                </a:lnTo>
                <a:lnTo>
                  <a:pt x="5729310" y="1788210"/>
                </a:lnTo>
                <a:cubicBezTo>
                  <a:pt x="5729672" y="1784580"/>
                  <a:pt x="5731125" y="1781192"/>
                  <a:pt x="5734997" y="1779255"/>
                </a:cubicBezTo>
                <a:lnTo>
                  <a:pt x="5740820" y="1798385"/>
                </a:lnTo>
                <a:lnTo>
                  <a:pt x="5746993" y="1803206"/>
                </a:lnTo>
                <a:lnTo>
                  <a:pt x="5746763" y="1800048"/>
                </a:lnTo>
                <a:lnTo>
                  <a:pt x="5742742" y="1790082"/>
                </a:lnTo>
                <a:cubicBezTo>
                  <a:pt x="5738869" y="1780181"/>
                  <a:pt x="5734997" y="1770280"/>
                  <a:pt x="5727253" y="1754438"/>
                </a:cubicBezTo>
                <a:close/>
                <a:moveTo>
                  <a:pt x="4958348" y="1752512"/>
                </a:moveTo>
                <a:lnTo>
                  <a:pt x="4958341" y="1753049"/>
                </a:lnTo>
                <a:cubicBezTo>
                  <a:pt x="4957459" y="1755063"/>
                  <a:pt x="4955443" y="1755566"/>
                  <a:pt x="4951410" y="1753553"/>
                </a:cubicBezTo>
                <a:cubicBezTo>
                  <a:pt x="4959474" y="1761605"/>
                  <a:pt x="4959474" y="1769657"/>
                  <a:pt x="4959474" y="1777709"/>
                </a:cubicBezTo>
                <a:cubicBezTo>
                  <a:pt x="4955443" y="1777709"/>
                  <a:pt x="4953427" y="1779219"/>
                  <a:pt x="4952418" y="1781484"/>
                </a:cubicBezTo>
                <a:lnTo>
                  <a:pt x="4951836" y="1786281"/>
                </a:lnTo>
                <a:lnTo>
                  <a:pt x="4953427" y="1790747"/>
                </a:lnTo>
                <a:lnTo>
                  <a:pt x="4951451" y="1789453"/>
                </a:lnTo>
                <a:lnTo>
                  <a:pt x="4951410" y="1789788"/>
                </a:lnTo>
                <a:cubicBezTo>
                  <a:pt x="4951410" y="1792807"/>
                  <a:pt x="4951410" y="1795827"/>
                  <a:pt x="4950403" y="1798092"/>
                </a:cubicBezTo>
                <a:lnTo>
                  <a:pt x="4944995" y="1800984"/>
                </a:lnTo>
                <a:lnTo>
                  <a:pt x="4947028" y="1821347"/>
                </a:lnTo>
                <a:lnTo>
                  <a:pt x="4964366" y="1816661"/>
                </a:lnTo>
                <a:lnTo>
                  <a:pt x="4963534" y="1814495"/>
                </a:lnTo>
                <a:cubicBezTo>
                  <a:pt x="4960518" y="1813487"/>
                  <a:pt x="4956498" y="1815501"/>
                  <a:pt x="4952476" y="1819528"/>
                </a:cubicBezTo>
                <a:cubicBezTo>
                  <a:pt x="4952476" y="1815501"/>
                  <a:pt x="4954487" y="1813487"/>
                  <a:pt x="4957502" y="1811474"/>
                </a:cubicBezTo>
                <a:lnTo>
                  <a:pt x="4967073" y="1804503"/>
                </a:lnTo>
                <a:lnTo>
                  <a:pt x="4967539" y="1793813"/>
                </a:lnTo>
                <a:cubicBezTo>
                  <a:pt x="4959474" y="1817968"/>
                  <a:pt x="4959474" y="1793813"/>
                  <a:pt x="4959474" y="1777709"/>
                </a:cubicBezTo>
                <a:lnTo>
                  <a:pt x="4964460" y="1759791"/>
                </a:lnTo>
                <a:lnTo>
                  <a:pt x="4963506" y="1758916"/>
                </a:lnTo>
                <a:close/>
                <a:moveTo>
                  <a:pt x="5370527" y="1752243"/>
                </a:moveTo>
                <a:lnTo>
                  <a:pt x="5370914" y="1752760"/>
                </a:lnTo>
                <a:lnTo>
                  <a:pt x="5370747" y="1752878"/>
                </a:lnTo>
                <a:close/>
                <a:moveTo>
                  <a:pt x="4993242" y="1745392"/>
                </a:moveTo>
                <a:lnTo>
                  <a:pt x="4992737" y="1745501"/>
                </a:lnTo>
                <a:cubicBezTo>
                  <a:pt x="4989714" y="1745501"/>
                  <a:pt x="4987697" y="1745501"/>
                  <a:pt x="4991730" y="1753553"/>
                </a:cubicBezTo>
                <a:lnTo>
                  <a:pt x="4980940" y="1753553"/>
                </a:lnTo>
                <a:lnTo>
                  <a:pt x="4983665" y="1760929"/>
                </a:lnTo>
                <a:lnTo>
                  <a:pt x="4974313" y="1766576"/>
                </a:lnTo>
                <a:lnTo>
                  <a:pt x="4973586" y="1773935"/>
                </a:lnTo>
                <a:cubicBezTo>
                  <a:pt x="4974594" y="1785510"/>
                  <a:pt x="4979634" y="1794065"/>
                  <a:pt x="4984674" y="1805640"/>
                </a:cubicBezTo>
                <a:lnTo>
                  <a:pt x="4986061" y="1809647"/>
                </a:lnTo>
                <a:lnTo>
                  <a:pt x="4999249" y="1804533"/>
                </a:lnTo>
                <a:lnTo>
                  <a:pt x="4991730" y="1785762"/>
                </a:lnTo>
                <a:lnTo>
                  <a:pt x="5001207" y="1786393"/>
                </a:lnTo>
                <a:lnTo>
                  <a:pt x="4999245" y="1779255"/>
                </a:lnTo>
                <a:cubicBezTo>
                  <a:pt x="4999245" y="1775384"/>
                  <a:pt x="5001374" y="1777319"/>
                  <a:pt x="5003504" y="1781192"/>
                </a:cubicBezTo>
                <a:lnTo>
                  <a:pt x="5005222" y="1786660"/>
                </a:lnTo>
                <a:lnTo>
                  <a:pt x="5006850" y="1786768"/>
                </a:lnTo>
                <a:lnTo>
                  <a:pt x="5009707" y="1788987"/>
                </a:lnTo>
                <a:lnTo>
                  <a:pt x="5011890" y="1782523"/>
                </a:lnTo>
                <a:cubicBezTo>
                  <a:pt x="5014420" y="1778530"/>
                  <a:pt x="5017881" y="1774899"/>
                  <a:pt x="5021608" y="1772479"/>
                </a:cubicBezTo>
                <a:lnTo>
                  <a:pt x="5022900" y="1772912"/>
                </a:lnTo>
                <a:lnTo>
                  <a:pt x="5023987" y="1769657"/>
                </a:lnTo>
                <a:cubicBezTo>
                  <a:pt x="5015923" y="1769657"/>
                  <a:pt x="5007858" y="1769657"/>
                  <a:pt x="5007858" y="1777709"/>
                </a:cubicBezTo>
                <a:cubicBezTo>
                  <a:pt x="4999794" y="1773683"/>
                  <a:pt x="4999794" y="1767645"/>
                  <a:pt x="5000802" y="1760599"/>
                </a:cubicBezTo>
                <a:lnTo>
                  <a:pt x="5000795" y="1760442"/>
                </a:lnTo>
                <a:lnTo>
                  <a:pt x="4999794" y="1760929"/>
                </a:lnTo>
                <a:close/>
                <a:moveTo>
                  <a:pt x="5491291" y="1745172"/>
                </a:moveTo>
                <a:lnTo>
                  <a:pt x="5482122" y="1752711"/>
                </a:lnTo>
                <a:lnTo>
                  <a:pt x="5487302" y="1752044"/>
                </a:lnTo>
                <a:cubicBezTo>
                  <a:pt x="5489444" y="1751037"/>
                  <a:pt x="5490200" y="1749527"/>
                  <a:pt x="5490704" y="1747514"/>
                </a:cubicBezTo>
                <a:close/>
                <a:moveTo>
                  <a:pt x="6357597" y="1745054"/>
                </a:moveTo>
                <a:lnTo>
                  <a:pt x="6330081" y="1745634"/>
                </a:lnTo>
                <a:lnTo>
                  <a:pt x="6331102" y="1753649"/>
                </a:lnTo>
                <a:cubicBezTo>
                  <a:pt x="6331344" y="1757908"/>
                  <a:pt x="6331344" y="1761636"/>
                  <a:pt x="6331344" y="1763766"/>
                </a:cubicBezTo>
                <a:cubicBezTo>
                  <a:pt x="6327471" y="1763766"/>
                  <a:pt x="6325535" y="1759507"/>
                  <a:pt x="6323599" y="1753117"/>
                </a:cubicBezTo>
                <a:lnTo>
                  <a:pt x="6322578" y="1750030"/>
                </a:lnTo>
                <a:lnTo>
                  <a:pt x="6286063" y="1772481"/>
                </a:lnTo>
                <a:lnTo>
                  <a:pt x="6290805" y="1776351"/>
                </a:lnTo>
                <a:cubicBezTo>
                  <a:pt x="6294919" y="1782160"/>
                  <a:pt x="6299517" y="1791840"/>
                  <a:pt x="6305568" y="1797649"/>
                </a:cubicBezTo>
                <a:lnTo>
                  <a:pt x="6307440" y="1798531"/>
                </a:lnTo>
                <a:lnTo>
                  <a:pt x="6320691" y="1790193"/>
                </a:lnTo>
                <a:lnTo>
                  <a:pt x="6321421" y="1788210"/>
                </a:lnTo>
                <a:cubicBezTo>
                  <a:pt x="6321179" y="1786033"/>
                  <a:pt x="6319727" y="1783128"/>
                  <a:pt x="6315854" y="1779255"/>
                </a:cubicBezTo>
                <a:cubicBezTo>
                  <a:pt x="6315854" y="1771511"/>
                  <a:pt x="6323599" y="1779255"/>
                  <a:pt x="6329408" y="1784096"/>
                </a:cubicBezTo>
                <a:lnTo>
                  <a:pt x="6330648" y="1784667"/>
                </a:lnTo>
                <a:lnTo>
                  <a:pt x="6335161" y="1782813"/>
                </a:lnTo>
                <a:lnTo>
                  <a:pt x="6335125" y="1782326"/>
                </a:lnTo>
                <a:cubicBezTo>
                  <a:pt x="6334490" y="1779861"/>
                  <a:pt x="6333280" y="1776351"/>
                  <a:pt x="6331344" y="1771511"/>
                </a:cubicBezTo>
                <a:cubicBezTo>
                  <a:pt x="6335216" y="1771511"/>
                  <a:pt x="6337636" y="1772963"/>
                  <a:pt x="6338968" y="1775262"/>
                </a:cubicBezTo>
                <a:lnTo>
                  <a:pt x="6339670" y="1780960"/>
                </a:lnTo>
                <a:lnTo>
                  <a:pt x="6350116" y="1776668"/>
                </a:lnTo>
                <a:lnTo>
                  <a:pt x="6346833" y="1771511"/>
                </a:lnTo>
                <a:cubicBezTo>
                  <a:pt x="6355871" y="1771511"/>
                  <a:pt x="6355871" y="1787001"/>
                  <a:pt x="6364906" y="1779255"/>
                </a:cubicBezTo>
                <a:lnTo>
                  <a:pt x="6363065" y="1790297"/>
                </a:lnTo>
                <a:lnTo>
                  <a:pt x="6378336" y="1782011"/>
                </a:lnTo>
                <a:lnTo>
                  <a:pt x="6369493" y="1774086"/>
                </a:lnTo>
                <a:cubicBezTo>
                  <a:pt x="6367436" y="1770445"/>
                  <a:pt x="6365250" y="1765686"/>
                  <a:pt x="6362808" y="1759539"/>
                </a:cubicBezTo>
                <a:close/>
                <a:moveTo>
                  <a:pt x="5502460" y="1743525"/>
                </a:moveTo>
                <a:lnTo>
                  <a:pt x="5498894" y="1745249"/>
                </a:lnTo>
                <a:cubicBezTo>
                  <a:pt x="5496247" y="1748520"/>
                  <a:pt x="5495744" y="1753553"/>
                  <a:pt x="5499776" y="1761605"/>
                </a:cubicBezTo>
                <a:cubicBezTo>
                  <a:pt x="5491712" y="1757579"/>
                  <a:pt x="5489696" y="1763619"/>
                  <a:pt x="5487679" y="1769657"/>
                </a:cubicBezTo>
                <a:lnTo>
                  <a:pt x="5486852" y="1771366"/>
                </a:lnTo>
                <a:lnTo>
                  <a:pt x="5517476" y="1754033"/>
                </a:lnTo>
                <a:lnTo>
                  <a:pt x="5522952" y="1772124"/>
                </a:lnTo>
                <a:lnTo>
                  <a:pt x="5523197" y="1773453"/>
                </a:lnTo>
                <a:lnTo>
                  <a:pt x="5524220" y="1773431"/>
                </a:lnTo>
                <a:lnTo>
                  <a:pt x="5528526" y="1778958"/>
                </a:lnTo>
                <a:lnTo>
                  <a:pt x="5524477" y="1780403"/>
                </a:lnTo>
                <a:lnTo>
                  <a:pt x="5525591" y="1786449"/>
                </a:lnTo>
                <a:lnTo>
                  <a:pt x="5520872" y="1781688"/>
                </a:lnTo>
                <a:lnTo>
                  <a:pt x="5509826" y="1785627"/>
                </a:lnTo>
                <a:lnTo>
                  <a:pt x="5509883" y="1788350"/>
                </a:lnTo>
                <a:lnTo>
                  <a:pt x="5519793" y="1800367"/>
                </a:lnTo>
                <a:lnTo>
                  <a:pt x="5520842" y="1800276"/>
                </a:lnTo>
                <a:lnTo>
                  <a:pt x="5538189" y="1791366"/>
                </a:lnTo>
                <a:lnTo>
                  <a:pt x="5528526" y="1778958"/>
                </a:lnTo>
                <a:lnTo>
                  <a:pt x="5532031" y="1777709"/>
                </a:lnTo>
                <a:cubicBezTo>
                  <a:pt x="5536062" y="1781736"/>
                  <a:pt x="5538079" y="1785762"/>
                  <a:pt x="5539087" y="1788782"/>
                </a:cubicBezTo>
                <a:lnTo>
                  <a:pt x="5539472" y="1790707"/>
                </a:lnTo>
                <a:lnTo>
                  <a:pt x="5553750" y="1783374"/>
                </a:lnTo>
                <a:lnTo>
                  <a:pt x="5553548" y="1780306"/>
                </a:lnTo>
                <a:lnTo>
                  <a:pt x="5541378" y="1777424"/>
                </a:lnTo>
                <a:cubicBezTo>
                  <a:pt x="5545466" y="1773551"/>
                  <a:pt x="5549554" y="1769680"/>
                  <a:pt x="5553769" y="1766413"/>
                </a:cubicBezTo>
                <a:lnTo>
                  <a:pt x="5553805" y="1766392"/>
                </a:lnTo>
                <a:lnTo>
                  <a:pt x="5554082" y="1762439"/>
                </a:lnTo>
                <a:cubicBezTo>
                  <a:pt x="5553703" y="1758413"/>
                  <a:pt x="5552191" y="1754891"/>
                  <a:pt x="5548159" y="1752878"/>
                </a:cubicBezTo>
                <a:cubicBezTo>
                  <a:pt x="5540095" y="1760929"/>
                  <a:pt x="5540095" y="1768981"/>
                  <a:pt x="5540095" y="1777034"/>
                </a:cubicBezTo>
                <a:cubicBezTo>
                  <a:pt x="5540095" y="1777034"/>
                  <a:pt x="5532031" y="1768981"/>
                  <a:pt x="5523966" y="1768981"/>
                </a:cubicBezTo>
                <a:lnTo>
                  <a:pt x="5517537" y="1753999"/>
                </a:lnTo>
                <a:lnTo>
                  <a:pt x="5517476" y="1754033"/>
                </a:lnTo>
                <a:lnTo>
                  <a:pt x="5517449" y="1753943"/>
                </a:lnTo>
                <a:lnTo>
                  <a:pt x="5517531" y="1753985"/>
                </a:lnTo>
                <a:lnTo>
                  <a:pt x="5517297" y="1753443"/>
                </a:lnTo>
                <a:lnTo>
                  <a:pt x="5517449" y="1753943"/>
                </a:lnTo>
                <a:lnTo>
                  <a:pt x="5501464" y="1745881"/>
                </a:lnTo>
                <a:close/>
                <a:moveTo>
                  <a:pt x="5329271" y="1742531"/>
                </a:moveTo>
                <a:lnTo>
                  <a:pt x="5322363" y="1752878"/>
                </a:lnTo>
                <a:cubicBezTo>
                  <a:pt x="5324379" y="1756903"/>
                  <a:pt x="5326900" y="1759420"/>
                  <a:pt x="5329546" y="1761181"/>
                </a:cubicBezTo>
                <a:lnTo>
                  <a:pt x="5330430" y="1761601"/>
                </a:lnTo>
                <a:lnTo>
                  <a:pt x="5333452" y="1753553"/>
                </a:lnTo>
                <a:cubicBezTo>
                  <a:pt x="5334460" y="1751540"/>
                  <a:pt x="5334460" y="1749527"/>
                  <a:pt x="5330428" y="1745501"/>
                </a:cubicBezTo>
                <a:close/>
                <a:moveTo>
                  <a:pt x="7702220" y="1742452"/>
                </a:moveTo>
                <a:cubicBezTo>
                  <a:pt x="7727823" y="1743078"/>
                  <a:pt x="7751535" y="1744582"/>
                  <a:pt x="7771716" y="1746588"/>
                </a:cubicBezTo>
                <a:cubicBezTo>
                  <a:pt x="7771716" y="1754610"/>
                  <a:pt x="7763641" y="1754610"/>
                  <a:pt x="7771716" y="1770651"/>
                </a:cubicBezTo>
                <a:cubicBezTo>
                  <a:pt x="7699066" y="1786694"/>
                  <a:pt x="7650633" y="1762630"/>
                  <a:pt x="7618347" y="1834824"/>
                </a:cubicBezTo>
                <a:cubicBezTo>
                  <a:pt x="7610276" y="1842845"/>
                  <a:pt x="7602202" y="1834824"/>
                  <a:pt x="7586058" y="1834824"/>
                </a:cubicBezTo>
                <a:cubicBezTo>
                  <a:pt x="7594129" y="1858887"/>
                  <a:pt x="7610276" y="1842845"/>
                  <a:pt x="7618347" y="1874931"/>
                </a:cubicBezTo>
                <a:lnTo>
                  <a:pt x="7657988" y="1868364"/>
                </a:lnTo>
                <a:lnTo>
                  <a:pt x="7652399" y="1879692"/>
                </a:lnTo>
                <a:cubicBezTo>
                  <a:pt x="7641049" y="1883451"/>
                  <a:pt x="7618347" y="1866908"/>
                  <a:pt x="7618347" y="1890972"/>
                </a:cubicBezTo>
                <a:cubicBezTo>
                  <a:pt x="7610276" y="1882951"/>
                  <a:pt x="7602202" y="1850865"/>
                  <a:pt x="7586058" y="1842845"/>
                </a:cubicBezTo>
                <a:cubicBezTo>
                  <a:pt x="7577986" y="1866908"/>
                  <a:pt x="7586058" y="1898995"/>
                  <a:pt x="7569915" y="1907014"/>
                </a:cubicBezTo>
                <a:cubicBezTo>
                  <a:pt x="7569915" y="1898995"/>
                  <a:pt x="7561843" y="1882951"/>
                  <a:pt x="7569915" y="1866908"/>
                </a:cubicBezTo>
                <a:cubicBezTo>
                  <a:pt x="7553769" y="1882951"/>
                  <a:pt x="7561843" y="1898995"/>
                  <a:pt x="7545698" y="1858887"/>
                </a:cubicBezTo>
                <a:cubicBezTo>
                  <a:pt x="7553769" y="1858887"/>
                  <a:pt x="7561843" y="1866908"/>
                  <a:pt x="7561843" y="1866908"/>
                </a:cubicBezTo>
                <a:cubicBezTo>
                  <a:pt x="7561843" y="1858887"/>
                  <a:pt x="7561843" y="1850865"/>
                  <a:pt x="7553769" y="1842845"/>
                </a:cubicBezTo>
                <a:cubicBezTo>
                  <a:pt x="7537626" y="1842845"/>
                  <a:pt x="7545698" y="1866908"/>
                  <a:pt x="7537626" y="1882951"/>
                </a:cubicBezTo>
                <a:cubicBezTo>
                  <a:pt x="7537626" y="1890972"/>
                  <a:pt x="7529554" y="1882951"/>
                  <a:pt x="7521483" y="1882951"/>
                </a:cubicBezTo>
                <a:cubicBezTo>
                  <a:pt x="7521483" y="1874931"/>
                  <a:pt x="7529554" y="1866908"/>
                  <a:pt x="7537626" y="1866908"/>
                </a:cubicBezTo>
                <a:cubicBezTo>
                  <a:pt x="7521483" y="1866908"/>
                  <a:pt x="7505339" y="1850865"/>
                  <a:pt x="7505339" y="1866908"/>
                </a:cubicBezTo>
                <a:cubicBezTo>
                  <a:pt x="7505339" y="1866908"/>
                  <a:pt x="7513411" y="1866908"/>
                  <a:pt x="7521483" y="1882951"/>
                </a:cubicBezTo>
                <a:cubicBezTo>
                  <a:pt x="7505339" y="1882951"/>
                  <a:pt x="7505339" y="1882951"/>
                  <a:pt x="7497265" y="1866908"/>
                </a:cubicBezTo>
                <a:cubicBezTo>
                  <a:pt x="7489194" y="1874931"/>
                  <a:pt x="7481122" y="1874931"/>
                  <a:pt x="7497265" y="1915038"/>
                </a:cubicBezTo>
                <a:cubicBezTo>
                  <a:pt x="7489194" y="1931078"/>
                  <a:pt x="7489194" y="1898995"/>
                  <a:pt x="7481122" y="1890972"/>
                </a:cubicBezTo>
                <a:cubicBezTo>
                  <a:pt x="7464979" y="1890972"/>
                  <a:pt x="7489194" y="1907014"/>
                  <a:pt x="7473050" y="1907014"/>
                </a:cubicBezTo>
                <a:cubicBezTo>
                  <a:pt x="7464979" y="1890972"/>
                  <a:pt x="7473050" y="1890972"/>
                  <a:pt x="7464979" y="1866908"/>
                </a:cubicBezTo>
                <a:cubicBezTo>
                  <a:pt x="7448833" y="1874931"/>
                  <a:pt x="7473050" y="1907014"/>
                  <a:pt x="7456907" y="1890972"/>
                </a:cubicBezTo>
                <a:cubicBezTo>
                  <a:pt x="7456907" y="1890972"/>
                  <a:pt x="7456907" y="1882951"/>
                  <a:pt x="7456907" y="1874931"/>
                </a:cubicBezTo>
                <a:cubicBezTo>
                  <a:pt x="7448833" y="1890972"/>
                  <a:pt x="7424619" y="1898995"/>
                  <a:pt x="7424619" y="1923058"/>
                </a:cubicBezTo>
                <a:cubicBezTo>
                  <a:pt x="7416546" y="1923058"/>
                  <a:pt x="7424619" y="1898995"/>
                  <a:pt x="7416546" y="1882951"/>
                </a:cubicBezTo>
                <a:cubicBezTo>
                  <a:pt x="7416546" y="1898995"/>
                  <a:pt x="7400401" y="1890972"/>
                  <a:pt x="7392329" y="1915038"/>
                </a:cubicBezTo>
                <a:cubicBezTo>
                  <a:pt x="7384258" y="1915038"/>
                  <a:pt x="7384258" y="1907014"/>
                  <a:pt x="7376185" y="1915038"/>
                </a:cubicBezTo>
                <a:cubicBezTo>
                  <a:pt x="7368115" y="1890972"/>
                  <a:pt x="7368115" y="1866908"/>
                  <a:pt x="7351971" y="1834824"/>
                </a:cubicBezTo>
                <a:cubicBezTo>
                  <a:pt x="7360042" y="1834824"/>
                  <a:pt x="7368115" y="1842845"/>
                  <a:pt x="7368115" y="1850865"/>
                </a:cubicBezTo>
                <a:cubicBezTo>
                  <a:pt x="7372152" y="1838834"/>
                  <a:pt x="7364078" y="1832816"/>
                  <a:pt x="7356006" y="1826801"/>
                </a:cubicBezTo>
                <a:lnTo>
                  <a:pt x="7351969" y="1818778"/>
                </a:lnTo>
                <a:lnTo>
                  <a:pt x="7351971" y="1818781"/>
                </a:lnTo>
                <a:cubicBezTo>
                  <a:pt x="7360042" y="1810757"/>
                  <a:pt x="7343897" y="1802737"/>
                  <a:pt x="7351971" y="1786694"/>
                </a:cubicBezTo>
                <a:cubicBezTo>
                  <a:pt x="7343897" y="1802737"/>
                  <a:pt x="7343897" y="1786694"/>
                  <a:pt x="7335825" y="1786694"/>
                </a:cubicBezTo>
                <a:cubicBezTo>
                  <a:pt x="7319682" y="1794717"/>
                  <a:pt x="7327754" y="1818781"/>
                  <a:pt x="7335825" y="1842845"/>
                </a:cubicBezTo>
                <a:cubicBezTo>
                  <a:pt x="7335825" y="1826801"/>
                  <a:pt x="7335825" y="1834824"/>
                  <a:pt x="7351971" y="1834824"/>
                </a:cubicBezTo>
                <a:cubicBezTo>
                  <a:pt x="7351971" y="1842845"/>
                  <a:pt x="7360042" y="1858887"/>
                  <a:pt x="7360042" y="1866908"/>
                </a:cubicBezTo>
                <a:cubicBezTo>
                  <a:pt x="7351971" y="1858887"/>
                  <a:pt x="7351971" y="1866908"/>
                  <a:pt x="7351971" y="1866908"/>
                </a:cubicBezTo>
                <a:cubicBezTo>
                  <a:pt x="7368115" y="1882951"/>
                  <a:pt x="7360042" y="1890972"/>
                  <a:pt x="7368115" y="1907014"/>
                </a:cubicBezTo>
                <a:cubicBezTo>
                  <a:pt x="7368115" y="1915038"/>
                  <a:pt x="7343897" y="1915038"/>
                  <a:pt x="7343897" y="1890972"/>
                </a:cubicBezTo>
                <a:cubicBezTo>
                  <a:pt x="7343897" y="1890972"/>
                  <a:pt x="7351971" y="1890972"/>
                  <a:pt x="7351971" y="1898995"/>
                </a:cubicBezTo>
                <a:cubicBezTo>
                  <a:pt x="7360042" y="1882951"/>
                  <a:pt x="7335825" y="1874931"/>
                  <a:pt x="7343897" y="1850865"/>
                </a:cubicBezTo>
                <a:cubicBezTo>
                  <a:pt x="7327754" y="1890972"/>
                  <a:pt x="7335825" y="1882951"/>
                  <a:pt x="7327754" y="1898995"/>
                </a:cubicBezTo>
                <a:cubicBezTo>
                  <a:pt x="7319682" y="1874931"/>
                  <a:pt x="7303539" y="1850865"/>
                  <a:pt x="7295466" y="1826801"/>
                </a:cubicBezTo>
                <a:cubicBezTo>
                  <a:pt x="7311611" y="1826801"/>
                  <a:pt x="7311611" y="1842845"/>
                  <a:pt x="7319682" y="1842845"/>
                </a:cubicBezTo>
                <a:cubicBezTo>
                  <a:pt x="7319682" y="1818781"/>
                  <a:pt x="7303539" y="1818781"/>
                  <a:pt x="7303539" y="1802737"/>
                </a:cubicBezTo>
                <a:cubicBezTo>
                  <a:pt x="7303539" y="1802737"/>
                  <a:pt x="7311611" y="1810757"/>
                  <a:pt x="7311611" y="1818781"/>
                </a:cubicBezTo>
                <a:cubicBezTo>
                  <a:pt x="7319682" y="1818781"/>
                  <a:pt x="7311611" y="1802737"/>
                  <a:pt x="7319682" y="1794717"/>
                </a:cubicBezTo>
                <a:cubicBezTo>
                  <a:pt x="7303536" y="1786694"/>
                  <a:pt x="7297484" y="1794717"/>
                  <a:pt x="7294458" y="1805745"/>
                </a:cubicBezTo>
                <a:lnTo>
                  <a:pt x="7288191" y="1831540"/>
                </a:lnTo>
                <a:lnTo>
                  <a:pt x="7284998" y="1819656"/>
                </a:lnTo>
                <a:lnTo>
                  <a:pt x="7273053" y="1811925"/>
                </a:lnTo>
                <a:lnTo>
                  <a:pt x="7280331" y="1812764"/>
                </a:lnTo>
                <a:cubicBezTo>
                  <a:pt x="7287394" y="1812764"/>
                  <a:pt x="7295466" y="1810759"/>
                  <a:pt x="7295466" y="1802737"/>
                </a:cubicBezTo>
                <a:cubicBezTo>
                  <a:pt x="7287393" y="1786694"/>
                  <a:pt x="7271250" y="1810757"/>
                  <a:pt x="7271250" y="1794717"/>
                </a:cubicBezTo>
                <a:cubicBezTo>
                  <a:pt x="7271250" y="1802737"/>
                  <a:pt x="7271250" y="1810757"/>
                  <a:pt x="7263178" y="1810757"/>
                </a:cubicBezTo>
                <a:cubicBezTo>
                  <a:pt x="7257124" y="1798727"/>
                  <a:pt x="7251069" y="1813768"/>
                  <a:pt x="7241610" y="1805119"/>
                </a:cubicBezTo>
                <a:lnTo>
                  <a:pt x="7241212" y="1804436"/>
                </a:lnTo>
                <a:lnTo>
                  <a:pt x="7242084" y="1818959"/>
                </a:lnTo>
                <a:cubicBezTo>
                  <a:pt x="7243113" y="1824001"/>
                  <a:pt x="7245171" y="1830053"/>
                  <a:pt x="7249285" y="1842154"/>
                </a:cubicBezTo>
                <a:cubicBezTo>
                  <a:pt x="7257515" y="1834087"/>
                  <a:pt x="7257515" y="1826018"/>
                  <a:pt x="7249285" y="1809884"/>
                </a:cubicBezTo>
                <a:cubicBezTo>
                  <a:pt x="7265743" y="1826018"/>
                  <a:pt x="7257515" y="1842154"/>
                  <a:pt x="7265743" y="1866356"/>
                </a:cubicBezTo>
                <a:cubicBezTo>
                  <a:pt x="7249285" y="1858290"/>
                  <a:pt x="7265743" y="1842154"/>
                  <a:pt x="7249285" y="1866356"/>
                </a:cubicBezTo>
                <a:cubicBezTo>
                  <a:pt x="7241057" y="1842154"/>
                  <a:pt x="7232826" y="1801815"/>
                  <a:pt x="7216371" y="1809884"/>
                </a:cubicBezTo>
                <a:cubicBezTo>
                  <a:pt x="7208141" y="1817951"/>
                  <a:pt x="7216371" y="1842154"/>
                  <a:pt x="7216371" y="1858290"/>
                </a:cubicBezTo>
                <a:cubicBezTo>
                  <a:pt x="7199914" y="1850221"/>
                  <a:pt x="7216371" y="1826018"/>
                  <a:pt x="7208141" y="1809884"/>
                </a:cubicBezTo>
                <a:cubicBezTo>
                  <a:pt x="7199914" y="1801815"/>
                  <a:pt x="7175224" y="1826018"/>
                  <a:pt x="7166997" y="1793748"/>
                </a:cubicBezTo>
                <a:cubicBezTo>
                  <a:pt x="7166997" y="1801815"/>
                  <a:pt x="7166997" y="1801815"/>
                  <a:pt x="7158769" y="1801815"/>
                </a:cubicBezTo>
                <a:cubicBezTo>
                  <a:pt x="7166997" y="1785681"/>
                  <a:pt x="7150539" y="1793748"/>
                  <a:pt x="7150539" y="1801815"/>
                </a:cubicBezTo>
                <a:cubicBezTo>
                  <a:pt x="7150539" y="1801815"/>
                  <a:pt x="7142311" y="1801815"/>
                  <a:pt x="7142311" y="1793748"/>
                </a:cubicBezTo>
                <a:cubicBezTo>
                  <a:pt x="7142311" y="1793748"/>
                  <a:pt x="7142311" y="1785681"/>
                  <a:pt x="7134082" y="1777613"/>
                </a:cubicBezTo>
                <a:cubicBezTo>
                  <a:pt x="7150539" y="1793748"/>
                  <a:pt x="7175224" y="1769546"/>
                  <a:pt x="7183455" y="1801815"/>
                </a:cubicBezTo>
                <a:cubicBezTo>
                  <a:pt x="7191683" y="1793748"/>
                  <a:pt x="7201969" y="1789714"/>
                  <a:pt x="7212255" y="1789714"/>
                </a:cubicBezTo>
                <a:lnTo>
                  <a:pt x="7239247" y="1801057"/>
                </a:lnTo>
                <a:lnTo>
                  <a:pt x="7230889" y="1786694"/>
                </a:lnTo>
                <a:cubicBezTo>
                  <a:pt x="7303539" y="1786694"/>
                  <a:pt x="7343897" y="1754610"/>
                  <a:pt x="7392329" y="1778674"/>
                </a:cubicBezTo>
                <a:cubicBezTo>
                  <a:pt x="7400403" y="1766641"/>
                  <a:pt x="7412509" y="1758621"/>
                  <a:pt x="7425628" y="1756615"/>
                </a:cubicBezTo>
                <a:lnTo>
                  <a:pt x="7459205" y="1768592"/>
                </a:lnTo>
                <a:lnTo>
                  <a:pt x="7458330" y="1761801"/>
                </a:lnTo>
                <a:lnTo>
                  <a:pt x="7459774" y="1768795"/>
                </a:lnTo>
                <a:lnTo>
                  <a:pt x="7464979" y="1770651"/>
                </a:lnTo>
                <a:cubicBezTo>
                  <a:pt x="7509374" y="1754610"/>
                  <a:pt x="7565878" y="1746588"/>
                  <a:pt x="7621375" y="1743580"/>
                </a:cubicBezTo>
                <a:cubicBezTo>
                  <a:pt x="7649121" y="1742076"/>
                  <a:pt x="7676616" y="1741825"/>
                  <a:pt x="7702220" y="1742452"/>
                </a:cubicBezTo>
                <a:close/>
                <a:moveTo>
                  <a:pt x="5315008" y="1741997"/>
                </a:moveTo>
                <a:lnTo>
                  <a:pt x="5313549" y="1742580"/>
                </a:lnTo>
                <a:lnTo>
                  <a:pt x="5314299" y="1744825"/>
                </a:lnTo>
                <a:close/>
                <a:moveTo>
                  <a:pt x="5153910" y="1740702"/>
                </a:moveTo>
                <a:lnTo>
                  <a:pt x="5152761" y="1741223"/>
                </a:lnTo>
                <a:lnTo>
                  <a:pt x="5151767" y="1743406"/>
                </a:lnTo>
                <a:lnTo>
                  <a:pt x="5149989" y="1752878"/>
                </a:lnTo>
                <a:cubicBezTo>
                  <a:pt x="5150997" y="1758916"/>
                  <a:pt x="5153013" y="1764955"/>
                  <a:pt x="5153013" y="1768981"/>
                </a:cubicBezTo>
                <a:cubicBezTo>
                  <a:pt x="5146966" y="1768981"/>
                  <a:pt x="5143941" y="1766968"/>
                  <a:pt x="5142555" y="1763571"/>
                </a:cubicBezTo>
                <a:lnTo>
                  <a:pt x="5142551" y="1763463"/>
                </a:lnTo>
                <a:lnTo>
                  <a:pt x="5137236" y="1765370"/>
                </a:lnTo>
                <a:lnTo>
                  <a:pt x="5137595" y="1769248"/>
                </a:lnTo>
                <a:cubicBezTo>
                  <a:pt x="5139815" y="1773495"/>
                  <a:pt x="5142745" y="1778590"/>
                  <a:pt x="5142556" y="1781987"/>
                </a:cubicBezTo>
                <a:lnTo>
                  <a:pt x="5140288" y="1783497"/>
                </a:lnTo>
                <a:lnTo>
                  <a:pt x="5143678" y="1786045"/>
                </a:lnTo>
                <a:lnTo>
                  <a:pt x="5139785" y="1788646"/>
                </a:lnTo>
                <a:lnTo>
                  <a:pt x="5136887" y="1801190"/>
                </a:lnTo>
                <a:cubicBezTo>
                  <a:pt x="5144949" y="1825346"/>
                  <a:pt x="5136887" y="1785085"/>
                  <a:pt x="5153013" y="1801190"/>
                </a:cubicBezTo>
                <a:cubicBezTo>
                  <a:pt x="5155029" y="1797164"/>
                  <a:pt x="5157549" y="1795151"/>
                  <a:pt x="5160321" y="1794396"/>
                </a:cubicBezTo>
                <a:lnTo>
                  <a:pt x="5165176" y="1794812"/>
                </a:lnTo>
                <a:lnTo>
                  <a:pt x="5164553" y="1793078"/>
                </a:lnTo>
                <a:cubicBezTo>
                  <a:pt x="5162901" y="1788280"/>
                  <a:pt x="5161885" y="1785168"/>
                  <a:pt x="5161885" y="1785168"/>
                </a:cubicBezTo>
                <a:lnTo>
                  <a:pt x="5175523" y="1797540"/>
                </a:lnTo>
                <a:lnTo>
                  <a:pt x="5185270" y="1801190"/>
                </a:lnTo>
                <a:cubicBezTo>
                  <a:pt x="5179223" y="1792131"/>
                  <a:pt x="5174308" y="1787602"/>
                  <a:pt x="5170103" y="1782931"/>
                </a:cubicBezTo>
                <a:lnTo>
                  <a:pt x="5167910" y="1780037"/>
                </a:lnTo>
                <a:lnTo>
                  <a:pt x="5153891" y="1784287"/>
                </a:lnTo>
                <a:lnTo>
                  <a:pt x="5153013" y="1785762"/>
                </a:lnTo>
                <a:lnTo>
                  <a:pt x="5153013" y="1784553"/>
                </a:lnTo>
                <a:lnTo>
                  <a:pt x="5151422" y="1785035"/>
                </a:lnTo>
                <a:lnTo>
                  <a:pt x="5153013" y="1783193"/>
                </a:lnTo>
                <a:lnTo>
                  <a:pt x="5153013" y="1774690"/>
                </a:lnTo>
                <a:cubicBezTo>
                  <a:pt x="5153013" y="1771670"/>
                  <a:pt x="5153013" y="1769657"/>
                  <a:pt x="5153013" y="1769657"/>
                </a:cubicBezTo>
                <a:cubicBezTo>
                  <a:pt x="5153013" y="1765631"/>
                  <a:pt x="5155029" y="1761605"/>
                  <a:pt x="5157045" y="1756573"/>
                </a:cubicBezTo>
                <a:lnTo>
                  <a:pt x="5157279" y="1755463"/>
                </a:lnTo>
                <a:close/>
                <a:moveTo>
                  <a:pt x="5401773" y="1740463"/>
                </a:moveTo>
                <a:lnTo>
                  <a:pt x="5403005" y="1745501"/>
                </a:lnTo>
                <a:lnTo>
                  <a:pt x="5404703" y="1741262"/>
                </a:lnTo>
                <a:lnTo>
                  <a:pt x="5403005" y="1740799"/>
                </a:lnTo>
                <a:close/>
                <a:moveTo>
                  <a:pt x="5511253" y="1739359"/>
                </a:moveTo>
                <a:lnTo>
                  <a:pt x="5510863" y="1739462"/>
                </a:lnTo>
                <a:lnTo>
                  <a:pt x="5510063" y="1739849"/>
                </a:lnTo>
                <a:lnTo>
                  <a:pt x="5515354" y="1748911"/>
                </a:lnTo>
                <a:close/>
                <a:moveTo>
                  <a:pt x="5441080" y="1738570"/>
                </a:moveTo>
                <a:lnTo>
                  <a:pt x="5433245" y="1742482"/>
                </a:lnTo>
                <a:lnTo>
                  <a:pt x="5435133" y="1752844"/>
                </a:lnTo>
                <a:lnTo>
                  <a:pt x="5435262" y="1752878"/>
                </a:lnTo>
                <a:cubicBezTo>
                  <a:pt x="5439294" y="1752878"/>
                  <a:pt x="5439294" y="1746838"/>
                  <a:pt x="5440302" y="1740799"/>
                </a:cubicBezTo>
                <a:close/>
                <a:moveTo>
                  <a:pt x="7110847" y="1738567"/>
                </a:moveTo>
                <a:cubicBezTo>
                  <a:pt x="7118592" y="1746312"/>
                  <a:pt x="7134082" y="1761801"/>
                  <a:pt x="7134082" y="1738567"/>
                </a:cubicBezTo>
                <a:cubicBezTo>
                  <a:pt x="7141826" y="1738567"/>
                  <a:pt x="7149571" y="1746312"/>
                  <a:pt x="7149571" y="1754057"/>
                </a:cubicBezTo>
                <a:cubicBezTo>
                  <a:pt x="7134082" y="1761801"/>
                  <a:pt x="7110847" y="1746312"/>
                  <a:pt x="7118592" y="1761801"/>
                </a:cubicBezTo>
                <a:cubicBezTo>
                  <a:pt x="7118592" y="1761801"/>
                  <a:pt x="7110847" y="1761801"/>
                  <a:pt x="7110847" y="1761801"/>
                </a:cubicBezTo>
                <a:cubicBezTo>
                  <a:pt x="7110847" y="1757928"/>
                  <a:pt x="7110847" y="1755993"/>
                  <a:pt x="7110847" y="1753088"/>
                </a:cubicBezTo>
                <a:lnTo>
                  <a:pt x="7110847" y="1752769"/>
                </a:lnTo>
                <a:close/>
                <a:moveTo>
                  <a:pt x="5723327" y="1738381"/>
                </a:moveTo>
                <a:lnTo>
                  <a:pt x="5723452" y="1739885"/>
                </a:lnTo>
                <a:lnTo>
                  <a:pt x="5723869" y="1740599"/>
                </a:lnTo>
                <a:lnTo>
                  <a:pt x="5723380" y="1738597"/>
                </a:lnTo>
                <a:close/>
                <a:moveTo>
                  <a:pt x="5764480" y="1737892"/>
                </a:moveTo>
                <a:lnTo>
                  <a:pt x="5752902" y="1738650"/>
                </a:lnTo>
                <a:lnTo>
                  <a:pt x="5758232" y="1743047"/>
                </a:lnTo>
                <a:close/>
                <a:moveTo>
                  <a:pt x="5378811" y="1737449"/>
                </a:moveTo>
                <a:cubicBezTo>
                  <a:pt x="5378811" y="1741475"/>
                  <a:pt x="5376795" y="1745501"/>
                  <a:pt x="5373771" y="1748520"/>
                </a:cubicBezTo>
                <a:lnTo>
                  <a:pt x="5369853" y="1750299"/>
                </a:lnTo>
                <a:lnTo>
                  <a:pt x="5370527" y="1752243"/>
                </a:lnTo>
                <a:lnTo>
                  <a:pt x="5369270" y="1750564"/>
                </a:lnTo>
                <a:lnTo>
                  <a:pt x="5362682" y="1753553"/>
                </a:lnTo>
                <a:cubicBezTo>
                  <a:pt x="5362682" y="1749527"/>
                  <a:pt x="5362682" y="1747514"/>
                  <a:pt x="5362682" y="1745501"/>
                </a:cubicBezTo>
                <a:lnTo>
                  <a:pt x="5362682" y="1741852"/>
                </a:lnTo>
                <a:lnTo>
                  <a:pt x="5359802" y="1740037"/>
                </a:lnTo>
                <a:lnTo>
                  <a:pt x="5352602" y="1746507"/>
                </a:lnTo>
                <a:lnTo>
                  <a:pt x="5353088" y="1750151"/>
                </a:lnTo>
                <a:lnTo>
                  <a:pt x="5362682" y="1760929"/>
                </a:lnTo>
                <a:cubicBezTo>
                  <a:pt x="5370747" y="1760929"/>
                  <a:pt x="5370747" y="1768981"/>
                  <a:pt x="5370747" y="1777034"/>
                </a:cubicBezTo>
                <a:cubicBezTo>
                  <a:pt x="5378811" y="1773008"/>
                  <a:pt x="5376795" y="1762942"/>
                  <a:pt x="5371755" y="1753884"/>
                </a:cubicBezTo>
                <a:lnTo>
                  <a:pt x="5370914" y="1752760"/>
                </a:lnTo>
                <a:lnTo>
                  <a:pt x="5380323" y="1746209"/>
                </a:lnTo>
                <a:lnTo>
                  <a:pt x="5383289" y="1746949"/>
                </a:lnTo>
                <a:close/>
                <a:moveTo>
                  <a:pt x="5136887" y="1737449"/>
                </a:moveTo>
                <a:lnTo>
                  <a:pt x="5132983" y="1740480"/>
                </a:lnTo>
                <a:lnTo>
                  <a:pt x="5133900" y="1747933"/>
                </a:lnTo>
                <a:lnTo>
                  <a:pt x="5133827" y="1754157"/>
                </a:lnTo>
                <a:lnTo>
                  <a:pt x="5135251" y="1754186"/>
                </a:lnTo>
                <a:lnTo>
                  <a:pt x="5136760" y="1749402"/>
                </a:lnTo>
                <a:lnTo>
                  <a:pt x="5142070" y="1746872"/>
                </a:lnTo>
                <a:lnTo>
                  <a:pt x="5142266" y="1742822"/>
                </a:lnTo>
                <a:close/>
                <a:moveTo>
                  <a:pt x="5346215" y="1737393"/>
                </a:moveTo>
                <a:lnTo>
                  <a:pt x="5346482" y="1738092"/>
                </a:lnTo>
                <a:lnTo>
                  <a:pt x="5346554" y="1737449"/>
                </a:lnTo>
                <a:close/>
                <a:moveTo>
                  <a:pt x="5185270" y="1736773"/>
                </a:moveTo>
                <a:lnTo>
                  <a:pt x="5194188" y="1753535"/>
                </a:lnTo>
                <a:lnTo>
                  <a:pt x="5199475" y="1739502"/>
                </a:lnTo>
                <a:lnTo>
                  <a:pt x="5196611" y="1743567"/>
                </a:lnTo>
                <a:cubicBezTo>
                  <a:pt x="5192831" y="1745832"/>
                  <a:pt x="5191319" y="1736773"/>
                  <a:pt x="5185270" y="1736773"/>
                </a:cubicBezTo>
                <a:close/>
                <a:moveTo>
                  <a:pt x="4963838" y="1736002"/>
                </a:moveTo>
                <a:lnTo>
                  <a:pt x="4963255" y="1737150"/>
                </a:lnTo>
                <a:lnTo>
                  <a:pt x="4964233" y="1737873"/>
                </a:lnTo>
                <a:close/>
                <a:moveTo>
                  <a:pt x="5728896" y="1735170"/>
                </a:moveTo>
                <a:lnTo>
                  <a:pt x="5727253" y="1738597"/>
                </a:lnTo>
                <a:lnTo>
                  <a:pt x="5730363" y="1742744"/>
                </a:lnTo>
                <a:lnTo>
                  <a:pt x="5729501" y="1735859"/>
                </a:lnTo>
                <a:close/>
                <a:moveTo>
                  <a:pt x="7095163" y="1734245"/>
                </a:moveTo>
                <a:cubicBezTo>
                  <a:pt x="7099533" y="1735396"/>
                  <a:pt x="7104676" y="1740504"/>
                  <a:pt x="7110847" y="1752769"/>
                </a:cubicBezTo>
                <a:cubicBezTo>
                  <a:pt x="7077931" y="1769117"/>
                  <a:pt x="7077931" y="1760943"/>
                  <a:pt x="7053246" y="1777293"/>
                </a:cubicBezTo>
                <a:cubicBezTo>
                  <a:pt x="7045015" y="1760943"/>
                  <a:pt x="7053246" y="1752769"/>
                  <a:pt x="7069703" y="1744592"/>
                </a:cubicBezTo>
                <a:cubicBezTo>
                  <a:pt x="7075875" y="1762987"/>
                  <a:pt x="7082046" y="1730797"/>
                  <a:pt x="7095163" y="1734245"/>
                </a:cubicBezTo>
                <a:close/>
                <a:moveTo>
                  <a:pt x="5332137" y="1732732"/>
                </a:moveTo>
                <a:lnTo>
                  <a:pt x="5332443" y="1737780"/>
                </a:lnTo>
                <a:lnTo>
                  <a:pt x="5331526" y="1739154"/>
                </a:lnTo>
                <a:lnTo>
                  <a:pt x="5333704" y="1740594"/>
                </a:lnTo>
                <a:lnTo>
                  <a:pt x="5334363" y="1742380"/>
                </a:lnTo>
                <a:lnTo>
                  <a:pt x="5332244" y="1732856"/>
                </a:lnTo>
                <a:close/>
                <a:moveTo>
                  <a:pt x="5131973" y="1732543"/>
                </a:moveTo>
                <a:lnTo>
                  <a:pt x="5132028" y="1732726"/>
                </a:lnTo>
                <a:lnTo>
                  <a:pt x="5132533" y="1736829"/>
                </a:lnTo>
                <a:lnTo>
                  <a:pt x="5136884" y="1737449"/>
                </a:lnTo>
                <a:close/>
                <a:moveTo>
                  <a:pt x="5420413" y="1731815"/>
                </a:moveTo>
                <a:lnTo>
                  <a:pt x="5416111" y="1738457"/>
                </a:lnTo>
                <a:lnTo>
                  <a:pt x="5414464" y="1746013"/>
                </a:lnTo>
                <a:lnTo>
                  <a:pt x="5417374" y="1755309"/>
                </a:lnTo>
                <a:lnTo>
                  <a:pt x="5419133" y="1753553"/>
                </a:lnTo>
                <a:lnTo>
                  <a:pt x="5418862" y="1760063"/>
                </a:lnTo>
                <a:lnTo>
                  <a:pt x="5419133" y="1760929"/>
                </a:lnTo>
                <a:lnTo>
                  <a:pt x="5418738" y="1763024"/>
                </a:lnTo>
                <a:lnTo>
                  <a:pt x="5418630" y="1765630"/>
                </a:lnTo>
                <a:lnTo>
                  <a:pt x="5418289" y="1765415"/>
                </a:lnTo>
                <a:lnTo>
                  <a:pt x="5415983" y="1777663"/>
                </a:lnTo>
                <a:lnTo>
                  <a:pt x="5421912" y="1788138"/>
                </a:lnTo>
                <a:lnTo>
                  <a:pt x="5422982" y="1788436"/>
                </a:lnTo>
                <a:cubicBezTo>
                  <a:pt x="5426177" y="1789526"/>
                  <a:pt x="5428307" y="1789526"/>
                  <a:pt x="5428307" y="1785168"/>
                </a:cubicBezTo>
                <a:lnTo>
                  <a:pt x="5431935" y="1793520"/>
                </a:lnTo>
                <a:lnTo>
                  <a:pt x="5455405" y="1784956"/>
                </a:lnTo>
                <a:lnTo>
                  <a:pt x="5451827" y="1770013"/>
                </a:lnTo>
                <a:lnTo>
                  <a:pt x="5462479" y="1778714"/>
                </a:lnTo>
                <a:lnTo>
                  <a:pt x="5463569" y="1781978"/>
                </a:lnTo>
                <a:lnTo>
                  <a:pt x="5475615" y="1777582"/>
                </a:lnTo>
                <a:lnTo>
                  <a:pt x="5478608" y="1765631"/>
                </a:lnTo>
                <a:lnTo>
                  <a:pt x="5476524" y="1757313"/>
                </a:lnTo>
                <a:lnTo>
                  <a:pt x="5474575" y="1758916"/>
                </a:lnTo>
                <a:lnTo>
                  <a:pt x="5452400" y="1760841"/>
                </a:lnTo>
                <a:lnTo>
                  <a:pt x="5451505" y="1768667"/>
                </a:lnTo>
                <a:lnTo>
                  <a:pt x="5450378" y="1763961"/>
                </a:lnTo>
                <a:lnTo>
                  <a:pt x="5448366" y="1769988"/>
                </a:lnTo>
                <a:cubicBezTo>
                  <a:pt x="5449374" y="1775021"/>
                  <a:pt x="5451390" y="1781059"/>
                  <a:pt x="5451390" y="1785085"/>
                </a:cubicBezTo>
                <a:cubicBezTo>
                  <a:pt x="5435262" y="1768981"/>
                  <a:pt x="5427198" y="1801190"/>
                  <a:pt x="5419133" y="1760929"/>
                </a:cubicBezTo>
                <a:cubicBezTo>
                  <a:pt x="5423165" y="1752878"/>
                  <a:pt x="5425182" y="1750864"/>
                  <a:pt x="5427198" y="1750864"/>
                </a:cubicBezTo>
                <a:lnTo>
                  <a:pt x="5434553" y="1752700"/>
                </a:lnTo>
                <a:lnTo>
                  <a:pt x="5426063" y="1742482"/>
                </a:lnTo>
                <a:lnTo>
                  <a:pt x="5427242" y="1736389"/>
                </a:lnTo>
                <a:lnTo>
                  <a:pt x="5425182" y="1735766"/>
                </a:lnTo>
                <a:close/>
                <a:moveTo>
                  <a:pt x="6917228" y="1730822"/>
                </a:moveTo>
                <a:cubicBezTo>
                  <a:pt x="6921101" y="1738567"/>
                  <a:pt x="6921101" y="1746312"/>
                  <a:pt x="6923038" y="1754057"/>
                </a:cubicBezTo>
                <a:lnTo>
                  <a:pt x="6940463" y="1777291"/>
                </a:lnTo>
                <a:lnTo>
                  <a:pt x="6933444" y="1785763"/>
                </a:lnTo>
                <a:cubicBezTo>
                  <a:pt x="6925458" y="1786487"/>
                  <a:pt x="6915291" y="1767609"/>
                  <a:pt x="6909483" y="1761801"/>
                </a:cubicBezTo>
                <a:cubicBezTo>
                  <a:pt x="6917228" y="1777291"/>
                  <a:pt x="6901738" y="1785035"/>
                  <a:pt x="6893994" y="1761801"/>
                </a:cubicBezTo>
                <a:cubicBezTo>
                  <a:pt x="6893994" y="1769546"/>
                  <a:pt x="6893994" y="1785035"/>
                  <a:pt x="6901738" y="1785035"/>
                </a:cubicBezTo>
                <a:cubicBezTo>
                  <a:pt x="6901738" y="1792780"/>
                  <a:pt x="6893994" y="1785035"/>
                  <a:pt x="6893994" y="1785035"/>
                </a:cubicBezTo>
                <a:cubicBezTo>
                  <a:pt x="6886250" y="1769546"/>
                  <a:pt x="6886250" y="1761801"/>
                  <a:pt x="6886250" y="1746312"/>
                </a:cubicBezTo>
                <a:cubicBezTo>
                  <a:pt x="6893994" y="1746312"/>
                  <a:pt x="6893994" y="1761801"/>
                  <a:pt x="6901738" y="1761801"/>
                </a:cubicBezTo>
                <a:cubicBezTo>
                  <a:pt x="6917228" y="1761801"/>
                  <a:pt x="6901738" y="1730822"/>
                  <a:pt x="6917228" y="1730822"/>
                </a:cubicBezTo>
                <a:close/>
                <a:moveTo>
                  <a:pt x="5774412" y="1730022"/>
                </a:moveTo>
                <a:lnTo>
                  <a:pt x="5774356" y="1730069"/>
                </a:lnTo>
                <a:lnTo>
                  <a:pt x="5775014" y="1731126"/>
                </a:lnTo>
                <a:close/>
                <a:moveTo>
                  <a:pt x="5386875" y="1729397"/>
                </a:moveTo>
                <a:cubicBezTo>
                  <a:pt x="5378811" y="1737449"/>
                  <a:pt x="5394940" y="1737449"/>
                  <a:pt x="5394940" y="1753553"/>
                </a:cubicBezTo>
                <a:lnTo>
                  <a:pt x="5394511" y="1754039"/>
                </a:lnTo>
                <a:lnTo>
                  <a:pt x="5403005" y="1760929"/>
                </a:lnTo>
                <a:lnTo>
                  <a:pt x="5407858" y="1758160"/>
                </a:lnTo>
                <a:lnTo>
                  <a:pt x="5396452" y="1744495"/>
                </a:lnTo>
                <a:cubicBezTo>
                  <a:pt x="5392420" y="1738959"/>
                  <a:pt x="5388892" y="1733423"/>
                  <a:pt x="5386875" y="1729397"/>
                </a:cubicBezTo>
                <a:close/>
                <a:moveTo>
                  <a:pt x="5169142" y="1729397"/>
                </a:moveTo>
                <a:lnTo>
                  <a:pt x="5167324" y="1733330"/>
                </a:lnTo>
                <a:lnTo>
                  <a:pt x="5169142" y="1744825"/>
                </a:lnTo>
                <a:cubicBezTo>
                  <a:pt x="5171158" y="1754891"/>
                  <a:pt x="5173174" y="1764955"/>
                  <a:pt x="5169142" y="1768981"/>
                </a:cubicBezTo>
                <a:lnTo>
                  <a:pt x="5169254" y="1769111"/>
                </a:lnTo>
                <a:lnTo>
                  <a:pt x="5177620" y="1765188"/>
                </a:lnTo>
                <a:lnTo>
                  <a:pt x="5175946" y="1759466"/>
                </a:lnTo>
                <a:cubicBezTo>
                  <a:pt x="5175190" y="1756070"/>
                  <a:pt x="5175190" y="1753553"/>
                  <a:pt x="5177206" y="1753553"/>
                </a:cubicBezTo>
                <a:cubicBezTo>
                  <a:pt x="5177206" y="1737449"/>
                  <a:pt x="5169142" y="1737449"/>
                  <a:pt x="5169142" y="1729397"/>
                </a:cubicBezTo>
                <a:close/>
                <a:moveTo>
                  <a:pt x="7165936" y="1727807"/>
                </a:moveTo>
                <a:cubicBezTo>
                  <a:pt x="7165936" y="1735859"/>
                  <a:pt x="7157871" y="1727807"/>
                  <a:pt x="7157871" y="1735859"/>
                </a:cubicBezTo>
                <a:cubicBezTo>
                  <a:pt x="7174000" y="1760016"/>
                  <a:pt x="7165936" y="1727807"/>
                  <a:pt x="7182064" y="1727807"/>
                </a:cubicBezTo>
                <a:cubicBezTo>
                  <a:pt x="7190129" y="1727807"/>
                  <a:pt x="7198191" y="1727807"/>
                  <a:pt x="7198191" y="1735859"/>
                </a:cubicBezTo>
                <a:cubicBezTo>
                  <a:pt x="7182064" y="1735859"/>
                  <a:pt x="7174000" y="1743912"/>
                  <a:pt x="7157871" y="1751963"/>
                </a:cubicBezTo>
                <a:cubicBezTo>
                  <a:pt x="7141743" y="1735859"/>
                  <a:pt x="7157871" y="1727807"/>
                  <a:pt x="7165936" y="1727807"/>
                </a:cubicBezTo>
                <a:close/>
                <a:moveTo>
                  <a:pt x="5738573" y="1727807"/>
                </a:moveTo>
                <a:cubicBezTo>
                  <a:pt x="5738573" y="1731833"/>
                  <a:pt x="5738573" y="1735859"/>
                  <a:pt x="5737565" y="1738879"/>
                </a:cubicBezTo>
                <a:lnTo>
                  <a:pt x="5730984" y="1743573"/>
                </a:lnTo>
                <a:lnTo>
                  <a:pt x="5740806" y="1756667"/>
                </a:lnTo>
                <a:lnTo>
                  <a:pt x="5744599" y="1763802"/>
                </a:lnTo>
                <a:lnTo>
                  <a:pt x="5745977" y="1763997"/>
                </a:lnTo>
                <a:lnTo>
                  <a:pt x="5746452" y="1767288"/>
                </a:lnTo>
                <a:lnTo>
                  <a:pt x="5748063" y="1770318"/>
                </a:lnTo>
                <a:lnTo>
                  <a:pt x="5760461" y="1761988"/>
                </a:lnTo>
                <a:cubicBezTo>
                  <a:pt x="5774947" y="1751431"/>
                  <a:pt x="5791719" y="1740876"/>
                  <a:pt x="5803917" y="1771037"/>
                </a:cubicBezTo>
                <a:cubicBezTo>
                  <a:pt x="5812050" y="1771037"/>
                  <a:pt x="5812050" y="1754949"/>
                  <a:pt x="5820182" y="1754949"/>
                </a:cubicBezTo>
                <a:cubicBezTo>
                  <a:pt x="5820182" y="1746907"/>
                  <a:pt x="5803917" y="1762992"/>
                  <a:pt x="5803917" y="1754949"/>
                </a:cubicBezTo>
                <a:lnTo>
                  <a:pt x="5804067" y="1751287"/>
                </a:lnTo>
                <a:lnTo>
                  <a:pt x="5800826" y="1756021"/>
                </a:lnTo>
                <a:lnTo>
                  <a:pt x="5793082" y="1739425"/>
                </a:lnTo>
                <a:lnTo>
                  <a:pt x="5779531" y="1743574"/>
                </a:lnTo>
                <a:lnTo>
                  <a:pt x="5771975" y="1732010"/>
                </a:lnTo>
                <a:lnTo>
                  <a:pt x="5766004" y="1736876"/>
                </a:lnTo>
                <a:lnTo>
                  <a:pt x="5767549" y="1748938"/>
                </a:lnTo>
                <a:cubicBezTo>
                  <a:pt x="5768397" y="1769672"/>
                  <a:pt x="5751455" y="1739854"/>
                  <a:pt x="5758232" y="1762217"/>
                </a:cubicBezTo>
                <a:cubicBezTo>
                  <a:pt x="5742742" y="1762217"/>
                  <a:pt x="5750486" y="1753697"/>
                  <a:pt x="5742742" y="1736658"/>
                </a:cubicBezTo>
                <a:cubicBezTo>
                  <a:pt x="5742742" y="1736658"/>
                  <a:pt x="5744678" y="1738788"/>
                  <a:pt x="5746614" y="1739853"/>
                </a:cubicBezTo>
                <a:lnTo>
                  <a:pt x="5748688" y="1738142"/>
                </a:lnTo>
                <a:close/>
                <a:moveTo>
                  <a:pt x="5803615" y="1726563"/>
                </a:moveTo>
                <a:lnTo>
                  <a:pt x="5788173" y="1730404"/>
                </a:lnTo>
                <a:lnTo>
                  <a:pt x="5793084" y="1739425"/>
                </a:lnTo>
                <a:lnTo>
                  <a:pt x="5797923" y="1736315"/>
                </a:lnTo>
                <a:cubicBezTo>
                  <a:pt x="5800826" y="1739425"/>
                  <a:pt x="5804700" y="1743574"/>
                  <a:pt x="5808571" y="1739425"/>
                </a:cubicBezTo>
                <a:cubicBezTo>
                  <a:pt x="5808571" y="1735275"/>
                  <a:pt x="5806635" y="1731126"/>
                  <a:pt x="5804699" y="1728013"/>
                </a:cubicBezTo>
                <a:close/>
                <a:moveTo>
                  <a:pt x="5664999" y="1726535"/>
                </a:moveTo>
                <a:lnTo>
                  <a:pt x="5662528" y="1731926"/>
                </a:lnTo>
                <a:cubicBezTo>
                  <a:pt x="5654230" y="1727838"/>
                  <a:pt x="5654230" y="1727838"/>
                  <a:pt x="5658379" y="1727838"/>
                </a:cubicBezTo>
                <a:close/>
                <a:moveTo>
                  <a:pt x="5666158" y="1724006"/>
                </a:moveTo>
                <a:lnTo>
                  <a:pt x="5666358" y="1726267"/>
                </a:lnTo>
                <a:lnTo>
                  <a:pt x="5664999" y="1726535"/>
                </a:lnTo>
                <a:close/>
                <a:moveTo>
                  <a:pt x="5687373" y="1722947"/>
                </a:moveTo>
                <a:lnTo>
                  <a:pt x="5687424" y="1723752"/>
                </a:lnTo>
                <a:lnTo>
                  <a:pt x="5687237" y="1723228"/>
                </a:lnTo>
                <a:close/>
                <a:moveTo>
                  <a:pt x="4970717" y="1720223"/>
                </a:moveTo>
                <a:lnTo>
                  <a:pt x="4967000" y="1723367"/>
                </a:lnTo>
                <a:lnTo>
                  <a:pt x="4965900" y="1723239"/>
                </a:lnTo>
                <a:lnTo>
                  <a:pt x="4966542" y="1725389"/>
                </a:lnTo>
                <a:lnTo>
                  <a:pt x="4971569" y="1728265"/>
                </a:lnTo>
                <a:lnTo>
                  <a:pt x="4973591" y="1728286"/>
                </a:lnTo>
                <a:lnTo>
                  <a:pt x="4972578" y="1726709"/>
                </a:lnTo>
                <a:close/>
                <a:moveTo>
                  <a:pt x="5828025" y="1720163"/>
                </a:moveTo>
                <a:lnTo>
                  <a:pt x="5822159" y="1721950"/>
                </a:lnTo>
                <a:lnTo>
                  <a:pt x="5812382" y="1724382"/>
                </a:lnTo>
                <a:lnTo>
                  <a:pt x="5816316" y="1731126"/>
                </a:lnTo>
                <a:cubicBezTo>
                  <a:pt x="5812444" y="1731126"/>
                  <a:pt x="5812444" y="1735275"/>
                  <a:pt x="5811476" y="1740462"/>
                </a:cubicBezTo>
                <a:lnTo>
                  <a:pt x="5807600" y="1746123"/>
                </a:lnTo>
                <a:lnTo>
                  <a:pt x="5813065" y="1746907"/>
                </a:lnTo>
                <a:cubicBezTo>
                  <a:pt x="5816623" y="1747912"/>
                  <a:pt x="5820434" y="1748917"/>
                  <a:pt x="5823357" y="1748164"/>
                </a:cubicBezTo>
                <a:lnTo>
                  <a:pt x="5824123" y="1746725"/>
                </a:lnTo>
                <a:lnTo>
                  <a:pt x="5823168" y="1745460"/>
                </a:lnTo>
                <a:lnTo>
                  <a:pt x="5825014" y="1745054"/>
                </a:lnTo>
                <a:lnTo>
                  <a:pt x="5828312" y="1738864"/>
                </a:lnTo>
                <a:lnTo>
                  <a:pt x="5831741" y="1743574"/>
                </a:lnTo>
                <a:lnTo>
                  <a:pt x="5832942" y="1743309"/>
                </a:lnTo>
                <a:lnTo>
                  <a:pt x="5836257" y="1745097"/>
                </a:lnTo>
                <a:lnTo>
                  <a:pt x="5836109" y="1742803"/>
                </a:lnTo>
                <a:lnTo>
                  <a:pt x="5840401" y="1740657"/>
                </a:lnTo>
                <a:close/>
                <a:moveTo>
                  <a:pt x="5225096" y="1719948"/>
                </a:moveTo>
                <a:lnTo>
                  <a:pt x="5224760" y="1720861"/>
                </a:lnTo>
                <a:lnTo>
                  <a:pt x="5225592" y="1720669"/>
                </a:lnTo>
                <a:close/>
                <a:moveTo>
                  <a:pt x="5949133" y="1717062"/>
                </a:moveTo>
                <a:lnTo>
                  <a:pt x="5943254" y="1717970"/>
                </a:lnTo>
                <a:lnTo>
                  <a:pt x="5949133" y="1728887"/>
                </a:lnTo>
                <a:cubicBezTo>
                  <a:pt x="5949133" y="1724692"/>
                  <a:pt x="5949133" y="1722594"/>
                  <a:pt x="5949133" y="1720497"/>
                </a:cubicBezTo>
                <a:close/>
                <a:moveTo>
                  <a:pt x="5840568" y="1716341"/>
                </a:moveTo>
                <a:lnTo>
                  <a:pt x="5836433" y="1717601"/>
                </a:lnTo>
                <a:lnTo>
                  <a:pt x="5845063" y="1736351"/>
                </a:lnTo>
                <a:lnTo>
                  <a:pt x="5846138" y="1738864"/>
                </a:lnTo>
                <a:lnTo>
                  <a:pt x="5849886" y="1738142"/>
                </a:lnTo>
                <a:lnTo>
                  <a:pt x="5847295" y="1732423"/>
                </a:lnTo>
                <a:close/>
                <a:moveTo>
                  <a:pt x="5862784" y="1713907"/>
                </a:moveTo>
                <a:lnTo>
                  <a:pt x="5862414" y="1720790"/>
                </a:lnTo>
                <a:lnTo>
                  <a:pt x="5861326" y="1718559"/>
                </a:lnTo>
                <a:close/>
                <a:moveTo>
                  <a:pt x="5628514" y="1713785"/>
                </a:moveTo>
                <a:lnTo>
                  <a:pt x="5628469" y="1713967"/>
                </a:lnTo>
                <a:lnTo>
                  <a:pt x="5628507" y="1713990"/>
                </a:lnTo>
                <a:close/>
                <a:moveTo>
                  <a:pt x="6897696" y="1713594"/>
                </a:moveTo>
                <a:lnTo>
                  <a:pt x="6900770" y="1720387"/>
                </a:lnTo>
                <a:cubicBezTo>
                  <a:pt x="6901738" y="1723382"/>
                  <a:pt x="6901738" y="1725378"/>
                  <a:pt x="6901738" y="1729371"/>
                </a:cubicBezTo>
                <a:cubicBezTo>
                  <a:pt x="6899805" y="1729371"/>
                  <a:pt x="6898350" y="1725378"/>
                  <a:pt x="6897626" y="1719637"/>
                </a:cubicBezTo>
                <a:close/>
                <a:moveTo>
                  <a:pt x="5524341" y="1713427"/>
                </a:moveTo>
                <a:lnTo>
                  <a:pt x="5528503" y="1722430"/>
                </a:lnTo>
                <a:cubicBezTo>
                  <a:pt x="5531526" y="1735263"/>
                  <a:pt x="5530015" y="1754891"/>
                  <a:pt x="5523966" y="1760929"/>
                </a:cubicBezTo>
                <a:cubicBezTo>
                  <a:pt x="5527998" y="1760929"/>
                  <a:pt x="5532031" y="1758916"/>
                  <a:pt x="5536062" y="1755896"/>
                </a:cubicBezTo>
                <a:lnTo>
                  <a:pt x="5541988" y="1750473"/>
                </a:lnTo>
                <a:lnTo>
                  <a:pt x="5532031" y="1745501"/>
                </a:lnTo>
                <a:cubicBezTo>
                  <a:pt x="5536062" y="1747514"/>
                  <a:pt x="5539590" y="1746507"/>
                  <a:pt x="5542111" y="1743865"/>
                </a:cubicBezTo>
                <a:lnTo>
                  <a:pt x="5544699" y="1736518"/>
                </a:lnTo>
                <a:lnTo>
                  <a:pt x="5542237" y="1730608"/>
                </a:lnTo>
                <a:cubicBezTo>
                  <a:pt x="5540346" y="1726959"/>
                  <a:pt x="5538583" y="1724191"/>
                  <a:pt x="5537071" y="1721675"/>
                </a:cubicBezTo>
                <a:lnTo>
                  <a:pt x="5535862" y="1717572"/>
                </a:lnTo>
                <a:close/>
                <a:moveTo>
                  <a:pt x="5851604" y="1712979"/>
                </a:moveTo>
                <a:lnTo>
                  <a:pt x="5845562" y="1714819"/>
                </a:lnTo>
                <a:lnTo>
                  <a:pt x="5846326" y="1714936"/>
                </a:lnTo>
                <a:cubicBezTo>
                  <a:pt x="5847295" y="1715964"/>
                  <a:pt x="5847295" y="1718022"/>
                  <a:pt x="5847295" y="1722137"/>
                </a:cubicBezTo>
                <a:cubicBezTo>
                  <a:pt x="5847295" y="1718022"/>
                  <a:pt x="5849231" y="1715964"/>
                  <a:pt x="5851167" y="1713907"/>
                </a:cubicBezTo>
                <a:close/>
                <a:moveTo>
                  <a:pt x="6063050" y="1706407"/>
                </a:moveTo>
                <a:lnTo>
                  <a:pt x="6063043" y="1706483"/>
                </a:lnTo>
                <a:cubicBezTo>
                  <a:pt x="6063043" y="1706483"/>
                  <a:pt x="6061027" y="1706483"/>
                  <a:pt x="6058001" y="1706483"/>
                </a:cubicBezTo>
                <a:lnTo>
                  <a:pt x="6051812" y="1706483"/>
                </a:lnTo>
                <a:lnTo>
                  <a:pt x="6049305" y="1713424"/>
                </a:lnTo>
                <a:cubicBezTo>
                  <a:pt x="6057696" y="1713424"/>
                  <a:pt x="6057696" y="1721169"/>
                  <a:pt x="6066085" y="1721169"/>
                </a:cubicBezTo>
                <a:cubicBezTo>
                  <a:pt x="6066085" y="1717296"/>
                  <a:pt x="6066085" y="1713424"/>
                  <a:pt x="6065036" y="1709552"/>
                </a:cubicBezTo>
                <a:close/>
                <a:moveTo>
                  <a:pt x="6275472" y="1704908"/>
                </a:moveTo>
                <a:lnTo>
                  <a:pt x="6279196" y="1710297"/>
                </a:lnTo>
                <a:lnTo>
                  <a:pt x="6275472" y="1712910"/>
                </a:lnTo>
                <a:close/>
                <a:moveTo>
                  <a:pt x="6033797" y="1704316"/>
                </a:moveTo>
                <a:lnTo>
                  <a:pt x="6029486" y="1709524"/>
                </a:lnTo>
                <a:lnTo>
                  <a:pt x="6024645" y="1714256"/>
                </a:lnTo>
                <a:lnTo>
                  <a:pt x="6024148" y="1721428"/>
                </a:lnTo>
                <a:lnTo>
                  <a:pt x="6018871" y="1722981"/>
                </a:lnTo>
                <a:lnTo>
                  <a:pt x="6017969" y="1724792"/>
                </a:lnTo>
                <a:lnTo>
                  <a:pt x="6025151" y="1735885"/>
                </a:lnTo>
                <a:cubicBezTo>
                  <a:pt x="6027156" y="1740015"/>
                  <a:pt x="6029162" y="1744146"/>
                  <a:pt x="6033171" y="1748277"/>
                </a:cubicBezTo>
                <a:lnTo>
                  <a:pt x="5999322" y="1723377"/>
                </a:lnTo>
                <a:lnTo>
                  <a:pt x="5994441" y="1729717"/>
                </a:lnTo>
                <a:lnTo>
                  <a:pt x="5984138" y="1743096"/>
                </a:lnTo>
                <a:lnTo>
                  <a:pt x="5994448" y="1763766"/>
                </a:lnTo>
                <a:cubicBezTo>
                  <a:pt x="5985734" y="1763766"/>
                  <a:pt x="5977021" y="1747169"/>
                  <a:pt x="5977021" y="1738871"/>
                </a:cubicBezTo>
                <a:cubicBezTo>
                  <a:pt x="5959595" y="1747169"/>
                  <a:pt x="5985734" y="1747169"/>
                  <a:pt x="5985734" y="1763766"/>
                </a:cubicBezTo>
                <a:cubicBezTo>
                  <a:pt x="5977021" y="1755468"/>
                  <a:pt x="5959595" y="1763766"/>
                  <a:pt x="5959595" y="1747169"/>
                </a:cubicBezTo>
                <a:lnTo>
                  <a:pt x="5959595" y="1715446"/>
                </a:lnTo>
                <a:lnTo>
                  <a:pt x="5950949" y="1716781"/>
                </a:lnTo>
                <a:lnTo>
                  <a:pt x="5956878" y="1732033"/>
                </a:lnTo>
                <a:cubicBezTo>
                  <a:pt x="5955910" y="1735704"/>
                  <a:pt x="5953974" y="1739113"/>
                  <a:pt x="5951311" y="1741603"/>
                </a:cubicBezTo>
                <a:lnTo>
                  <a:pt x="5946097" y="1743739"/>
                </a:lnTo>
                <a:lnTo>
                  <a:pt x="5947011" y="1745565"/>
                </a:lnTo>
                <a:lnTo>
                  <a:pt x="5950458" y="1762939"/>
                </a:lnTo>
                <a:lnTo>
                  <a:pt x="5949914" y="1767927"/>
                </a:lnTo>
                <a:lnTo>
                  <a:pt x="5951538" y="1783052"/>
                </a:lnTo>
                <a:lnTo>
                  <a:pt x="5965152" y="1780498"/>
                </a:lnTo>
                <a:cubicBezTo>
                  <a:pt x="5978327" y="1776505"/>
                  <a:pt x="5992516" y="1770514"/>
                  <a:pt x="6004678" y="1770514"/>
                </a:cubicBezTo>
                <a:cubicBezTo>
                  <a:pt x="6012786" y="1766521"/>
                  <a:pt x="6026976" y="1758535"/>
                  <a:pt x="6039136" y="1753542"/>
                </a:cubicBezTo>
                <a:lnTo>
                  <a:pt x="6039627" y="1753405"/>
                </a:lnTo>
                <a:lnTo>
                  <a:pt x="6037236" y="1739281"/>
                </a:lnTo>
                <a:close/>
                <a:moveTo>
                  <a:pt x="5881095" y="1703361"/>
                </a:moveTo>
                <a:lnTo>
                  <a:pt x="5863940" y="1709221"/>
                </a:lnTo>
                <a:lnTo>
                  <a:pt x="5857697" y="1711123"/>
                </a:lnTo>
                <a:lnTo>
                  <a:pt x="5861326" y="1718559"/>
                </a:lnTo>
                <a:lnTo>
                  <a:pt x="5856515" y="1733892"/>
                </a:lnTo>
                <a:lnTo>
                  <a:pt x="5860070" y="1730822"/>
                </a:lnTo>
                <a:cubicBezTo>
                  <a:pt x="5860070" y="1734695"/>
                  <a:pt x="5860070" y="1738567"/>
                  <a:pt x="5861038" y="1741471"/>
                </a:cubicBezTo>
                <a:lnTo>
                  <a:pt x="5861293" y="1741654"/>
                </a:lnTo>
                <a:lnTo>
                  <a:pt x="5862414" y="1720790"/>
                </a:lnTo>
                <a:lnTo>
                  <a:pt x="5868595" y="1733450"/>
                </a:lnTo>
                <a:cubicBezTo>
                  <a:pt x="5868592" y="1744767"/>
                  <a:pt x="5866658" y="1755053"/>
                  <a:pt x="5870529" y="1755053"/>
                </a:cubicBezTo>
                <a:cubicBezTo>
                  <a:pt x="5866657" y="1759167"/>
                  <a:pt x="5864237" y="1760196"/>
                  <a:pt x="5862784" y="1759038"/>
                </a:cubicBezTo>
                <a:lnTo>
                  <a:pt x="5860888" y="1750089"/>
                </a:lnTo>
                <a:lnTo>
                  <a:pt x="5857165" y="1752121"/>
                </a:lnTo>
                <a:lnTo>
                  <a:pt x="5853292" y="1755582"/>
                </a:lnTo>
                <a:lnTo>
                  <a:pt x="5856194" y="1762363"/>
                </a:lnTo>
                <a:lnTo>
                  <a:pt x="5850144" y="1775065"/>
                </a:lnTo>
                <a:cubicBezTo>
                  <a:pt x="5846822" y="1776962"/>
                  <a:pt x="5843205" y="1772596"/>
                  <a:pt x="5838856" y="1766239"/>
                </a:cubicBezTo>
                <a:lnTo>
                  <a:pt x="5828532" y="1752565"/>
                </a:lnTo>
                <a:lnTo>
                  <a:pt x="5828313" y="1752939"/>
                </a:lnTo>
                <a:cubicBezTo>
                  <a:pt x="5824247" y="1758971"/>
                  <a:pt x="5820181" y="1767014"/>
                  <a:pt x="5828312" y="1779079"/>
                </a:cubicBezTo>
                <a:lnTo>
                  <a:pt x="5817090" y="1778417"/>
                </a:lnTo>
                <a:lnTo>
                  <a:pt x="5817286" y="1782160"/>
                </a:lnTo>
                <a:cubicBezTo>
                  <a:pt x="5816318" y="1788937"/>
                  <a:pt x="5812446" y="1794745"/>
                  <a:pt x="5800829" y="1794745"/>
                </a:cubicBezTo>
                <a:lnTo>
                  <a:pt x="5804873" y="1779379"/>
                </a:lnTo>
                <a:lnTo>
                  <a:pt x="5796801" y="1782095"/>
                </a:lnTo>
                <a:cubicBezTo>
                  <a:pt x="5789685" y="1785111"/>
                  <a:pt x="5783587" y="1787121"/>
                  <a:pt x="5771389" y="1779079"/>
                </a:cubicBezTo>
                <a:cubicBezTo>
                  <a:pt x="5771389" y="1787121"/>
                  <a:pt x="5767324" y="1795164"/>
                  <a:pt x="5761225" y="1801195"/>
                </a:cubicBezTo>
                <a:lnTo>
                  <a:pt x="5760271" y="1801623"/>
                </a:lnTo>
                <a:lnTo>
                  <a:pt x="5762103" y="1807657"/>
                </a:lnTo>
                <a:cubicBezTo>
                  <a:pt x="5763072" y="1815330"/>
                  <a:pt x="5762103" y="1821766"/>
                  <a:pt x="5758232" y="1825727"/>
                </a:cubicBezTo>
                <a:lnTo>
                  <a:pt x="5749414" y="1806505"/>
                </a:lnTo>
                <a:lnTo>
                  <a:pt x="5742256" y="1809722"/>
                </a:lnTo>
                <a:lnTo>
                  <a:pt x="5742742" y="1817980"/>
                </a:lnTo>
                <a:cubicBezTo>
                  <a:pt x="5738869" y="1817980"/>
                  <a:pt x="5734997" y="1816043"/>
                  <a:pt x="5731124" y="1812171"/>
                </a:cubicBezTo>
                <a:lnTo>
                  <a:pt x="5726607" y="1805395"/>
                </a:lnTo>
                <a:lnTo>
                  <a:pt x="5724248" y="1811249"/>
                </a:lnTo>
                <a:lnTo>
                  <a:pt x="5711877" y="1819616"/>
                </a:lnTo>
                <a:lnTo>
                  <a:pt x="5713699" y="1845668"/>
                </a:lnTo>
                <a:cubicBezTo>
                  <a:pt x="5713699" y="1849927"/>
                  <a:pt x="5713215" y="1853654"/>
                  <a:pt x="5711763" y="1856317"/>
                </a:cubicBezTo>
                <a:lnTo>
                  <a:pt x="5707611" y="1858601"/>
                </a:lnTo>
                <a:lnTo>
                  <a:pt x="5707321" y="1864472"/>
                </a:lnTo>
                <a:cubicBezTo>
                  <a:pt x="5711103" y="1872136"/>
                  <a:pt x="5726230" y="1861407"/>
                  <a:pt x="5732280" y="1873669"/>
                </a:cubicBezTo>
                <a:cubicBezTo>
                  <a:pt x="5740347" y="1857319"/>
                  <a:pt x="5740347" y="1849145"/>
                  <a:pt x="5732280" y="1832795"/>
                </a:cubicBezTo>
                <a:cubicBezTo>
                  <a:pt x="5740347" y="1824621"/>
                  <a:pt x="5740347" y="1832795"/>
                  <a:pt x="5740347" y="1832795"/>
                </a:cubicBezTo>
                <a:cubicBezTo>
                  <a:pt x="5756483" y="1832795"/>
                  <a:pt x="5780685" y="1824621"/>
                  <a:pt x="5788752" y="1808270"/>
                </a:cubicBezTo>
                <a:cubicBezTo>
                  <a:pt x="5796820" y="1816445"/>
                  <a:pt x="5804887" y="1822576"/>
                  <a:pt x="5811946" y="1829729"/>
                </a:cubicBezTo>
                <a:lnTo>
                  <a:pt x="5819528" y="1841931"/>
                </a:lnTo>
                <a:lnTo>
                  <a:pt x="5822124" y="1833123"/>
                </a:lnTo>
                <a:cubicBezTo>
                  <a:pt x="5823093" y="1830530"/>
                  <a:pt x="5823576" y="1828196"/>
                  <a:pt x="5822850" y="1825992"/>
                </a:cubicBezTo>
                <a:lnTo>
                  <a:pt x="5820898" y="1824093"/>
                </a:lnTo>
                <a:lnTo>
                  <a:pt x="5816424" y="1826296"/>
                </a:lnTo>
                <a:cubicBezTo>
                  <a:pt x="5812624" y="1826422"/>
                  <a:pt x="5808063" y="1824425"/>
                  <a:pt x="5801982" y="1818434"/>
                </a:cubicBezTo>
                <a:cubicBezTo>
                  <a:pt x="5818197" y="1810448"/>
                  <a:pt x="5826305" y="1802462"/>
                  <a:pt x="5858738" y="1794475"/>
                </a:cubicBezTo>
                <a:lnTo>
                  <a:pt x="5859730" y="1800915"/>
                </a:lnTo>
                <a:lnTo>
                  <a:pt x="5860702" y="1795052"/>
                </a:lnTo>
                <a:lnTo>
                  <a:pt x="5856796" y="1763771"/>
                </a:lnTo>
                <a:lnTo>
                  <a:pt x="5871814" y="1798870"/>
                </a:lnTo>
                <a:lnTo>
                  <a:pt x="5883060" y="1786487"/>
                </a:lnTo>
                <a:cubicBezTo>
                  <a:pt x="5883060" y="1792477"/>
                  <a:pt x="5884580" y="1795972"/>
                  <a:pt x="5886734" y="1797719"/>
                </a:cubicBezTo>
                <a:lnTo>
                  <a:pt x="5892224" y="1798269"/>
                </a:lnTo>
                <a:lnTo>
                  <a:pt x="5888442" y="1785064"/>
                </a:lnTo>
                <a:cubicBezTo>
                  <a:pt x="5887313" y="1775384"/>
                  <a:pt x="5887313" y="1763766"/>
                  <a:pt x="5878277" y="1748277"/>
                </a:cubicBezTo>
                <a:lnTo>
                  <a:pt x="5884068" y="1750758"/>
                </a:lnTo>
                <a:lnTo>
                  <a:pt x="5883304" y="1746312"/>
                </a:lnTo>
                <a:cubicBezTo>
                  <a:pt x="5875559" y="1730822"/>
                  <a:pt x="5898793" y="1746312"/>
                  <a:pt x="5883304" y="1723078"/>
                </a:cubicBezTo>
                <a:lnTo>
                  <a:pt x="5883844" y="1722672"/>
                </a:lnTo>
                <a:lnTo>
                  <a:pt x="5874759" y="1708220"/>
                </a:lnTo>
                <a:close/>
                <a:moveTo>
                  <a:pt x="6897826" y="1702777"/>
                </a:moveTo>
                <a:lnTo>
                  <a:pt x="6897696" y="1713594"/>
                </a:lnTo>
                <a:lnTo>
                  <a:pt x="6893994" y="1705412"/>
                </a:lnTo>
                <a:close/>
                <a:moveTo>
                  <a:pt x="5443808" y="1702769"/>
                </a:moveTo>
                <a:lnTo>
                  <a:pt x="5436825" y="1705679"/>
                </a:lnTo>
                <a:lnTo>
                  <a:pt x="5436816" y="1705652"/>
                </a:lnTo>
                <a:lnTo>
                  <a:pt x="5436648" y="1705870"/>
                </a:lnTo>
                <a:cubicBezTo>
                  <a:pt x="5436018" y="1709519"/>
                  <a:pt x="5436774" y="1713797"/>
                  <a:pt x="5438286" y="1718325"/>
                </a:cubicBezTo>
                <a:lnTo>
                  <a:pt x="5444770" y="1731772"/>
                </a:lnTo>
                <a:lnTo>
                  <a:pt x="5446253" y="1731088"/>
                </a:lnTo>
                <a:close/>
                <a:moveTo>
                  <a:pt x="5416933" y="1700449"/>
                </a:moveTo>
                <a:lnTo>
                  <a:pt x="5410773" y="1700771"/>
                </a:lnTo>
                <a:lnTo>
                  <a:pt x="5419133" y="1713293"/>
                </a:lnTo>
                <a:lnTo>
                  <a:pt x="5407087" y="1705063"/>
                </a:lnTo>
                <a:lnTo>
                  <a:pt x="5411069" y="1712616"/>
                </a:lnTo>
                <a:lnTo>
                  <a:pt x="5417009" y="1718053"/>
                </a:lnTo>
                <a:lnTo>
                  <a:pt x="5427198" y="1721344"/>
                </a:lnTo>
                <a:lnTo>
                  <a:pt x="5425145" y="1724512"/>
                </a:lnTo>
                <a:lnTo>
                  <a:pt x="5429522" y="1726333"/>
                </a:lnTo>
                <a:lnTo>
                  <a:pt x="5431859" y="1717319"/>
                </a:lnTo>
                <a:lnTo>
                  <a:pt x="5429420" y="1706784"/>
                </a:lnTo>
                <a:lnTo>
                  <a:pt x="5427198" y="1704566"/>
                </a:lnTo>
                <a:lnTo>
                  <a:pt x="5427198" y="1705240"/>
                </a:lnTo>
                <a:cubicBezTo>
                  <a:pt x="5427198" y="1707253"/>
                  <a:pt x="5427198" y="1709267"/>
                  <a:pt x="5427198" y="1713293"/>
                </a:cubicBezTo>
                <a:cubicBezTo>
                  <a:pt x="5419133" y="1713293"/>
                  <a:pt x="5419133" y="1709267"/>
                  <a:pt x="5419133" y="1704234"/>
                </a:cubicBezTo>
                <a:lnTo>
                  <a:pt x="5418694" y="1700785"/>
                </a:lnTo>
                <a:close/>
                <a:moveTo>
                  <a:pt x="5960978" y="1698710"/>
                </a:moveTo>
                <a:lnTo>
                  <a:pt x="5960978" y="1707489"/>
                </a:lnTo>
                <a:lnTo>
                  <a:pt x="5977021" y="1728499"/>
                </a:lnTo>
                <a:lnTo>
                  <a:pt x="5977861" y="1730221"/>
                </a:lnTo>
                <a:lnTo>
                  <a:pt x="5980597" y="1730754"/>
                </a:lnTo>
                <a:cubicBezTo>
                  <a:pt x="5983791" y="1729717"/>
                  <a:pt x="5985921" y="1725568"/>
                  <a:pt x="5990181" y="1721418"/>
                </a:cubicBezTo>
                <a:cubicBezTo>
                  <a:pt x="5990181" y="1713120"/>
                  <a:pt x="5981661" y="1713120"/>
                  <a:pt x="5981661" y="1721418"/>
                </a:cubicBezTo>
                <a:cubicBezTo>
                  <a:pt x="5981661" y="1721418"/>
                  <a:pt x="5981129" y="1719344"/>
                  <a:pt x="5980596" y="1716232"/>
                </a:cubicBezTo>
                <a:lnTo>
                  <a:pt x="5980061" y="1710502"/>
                </a:lnTo>
                <a:close/>
                <a:moveTo>
                  <a:pt x="5719149" y="1697893"/>
                </a:moveTo>
                <a:lnTo>
                  <a:pt x="5713061" y="1701466"/>
                </a:lnTo>
                <a:lnTo>
                  <a:pt x="5719507" y="1698993"/>
                </a:lnTo>
                <a:close/>
                <a:moveTo>
                  <a:pt x="5473753" y="1695275"/>
                </a:moveTo>
                <a:lnTo>
                  <a:pt x="5475583" y="1696515"/>
                </a:lnTo>
                <a:lnTo>
                  <a:pt x="5473858" y="1696268"/>
                </a:lnTo>
                <a:close/>
                <a:moveTo>
                  <a:pt x="6242780" y="1691627"/>
                </a:moveTo>
                <a:lnTo>
                  <a:pt x="6257770" y="1705679"/>
                </a:lnTo>
                <a:cubicBezTo>
                  <a:pt x="6257770" y="1717295"/>
                  <a:pt x="6253899" y="1717295"/>
                  <a:pt x="6250025" y="1712455"/>
                </a:cubicBezTo>
                <a:close/>
                <a:moveTo>
                  <a:pt x="5548770" y="1690357"/>
                </a:moveTo>
                <a:lnTo>
                  <a:pt x="5549481" y="1711297"/>
                </a:lnTo>
                <a:lnTo>
                  <a:pt x="5548159" y="1712616"/>
                </a:lnTo>
                <a:lnTo>
                  <a:pt x="5549522" y="1712505"/>
                </a:lnTo>
                <a:lnTo>
                  <a:pt x="5550087" y="1729088"/>
                </a:lnTo>
                <a:lnTo>
                  <a:pt x="5556224" y="1745501"/>
                </a:lnTo>
                <a:lnTo>
                  <a:pt x="5553701" y="1746761"/>
                </a:lnTo>
                <a:lnTo>
                  <a:pt x="5557232" y="1761810"/>
                </a:lnTo>
                <a:lnTo>
                  <a:pt x="5557921" y="1764083"/>
                </a:lnTo>
                <a:lnTo>
                  <a:pt x="5565767" y="1759682"/>
                </a:lnTo>
                <a:lnTo>
                  <a:pt x="5565254" y="1759034"/>
                </a:lnTo>
                <a:cubicBezTo>
                  <a:pt x="5560062" y="1749122"/>
                  <a:pt x="5563258" y="1741498"/>
                  <a:pt x="5556867" y="1729302"/>
                </a:cubicBezTo>
                <a:lnTo>
                  <a:pt x="5560576" y="1729392"/>
                </a:lnTo>
                <a:lnTo>
                  <a:pt x="5556867" y="1723211"/>
                </a:lnTo>
                <a:cubicBezTo>
                  <a:pt x="5568484" y="1729019"/>
                  <a:pt x="5567032" y="1726115"/>
                  <a:pt x="5572115" y="1730835"/>
                </a:cubicBezTo>
                <a:lnTo>
                  <a:pt x="5579939" y="1738540"/>
                </a:lnTo>
                <a:lnTo>
                  <a:pt x="5582427" y="1737432"/>
                </a:lnTo>
                <a:cubicBezTo>
                  <a:pt x="5582427" y="1749630"/>
                  <a:pt x="5582427" y="1757763"/>
                  <a:pt x="5584556" y="1764878"/>
                </a:cubicBezTo>
                <a:lnTo>
                  <a:pt x="5584628" y="1764982"/>
                </a:lnTo>
                <a:lnTo>
                  <a:pt x="5595686" y="1768699"/>
                </a:lnTo>
                <a:lnTo>
                  <a:pt x="5602078" y="1766275"/>
                </a:lnTo>
                <a:lnTo>
                  <a:pt x="5602308" y="1766049"/>
                </a:lnTo>
                <a:cubicBezTo>
                  <a:pt x="5604226" y="1759515"/>
                  <a:pt x="5602691" y="1746445"/>
                  <a:pt x="5614955" y="1746445"/>
                </a:cubicBezTo>
                <a:cubicBezTo>
                  <a:pt x="5614955" y="1750318"/>
                  <a:pt x="5610866" y="1756126"/>
                  <a:pt x="5608823" y="1760966"/>
                </a:cubicBezTo>
                <a:lnTo>
                  <a:pt x="5608465" y="1763854"/>
                </a:lnTo>
                <a:lnTo>
                  <a:pt x="5622903" y="1758380"/>
                </a:lnTo>
                <a:lnTo>
                  <a:pt x="5635665" y="1750176"/>
                </a:lnTo>
                <a:lnTo>
                  <a:pt x="5630442" y="1746445"/>
                </a:lnTo>
                <a:cubicBezTo>
                  <a:pt x="5626571" y="1742574"/>
                  <a:pt x="5632379" y="1742574"/>
                  <a:pt x="5640123" y="1743542"/>
                </a:cubicBezTo>
                <a:lnTo>
                  <a:pt x="5644958" y="1744202"/>
                </a:lnTo>
                <a:lnTo>
                  <a:pt x="5648752" y="1741761"/>
                </a:lnTo>
                <a:lnTo>
                  <a:pt x="5644931" y="1728721"/>
                </a:lnTo>
                <a:cubicBezTo>
                  <a:pt x="5640899" y="1724695"/>
                  <a:pt x="5636867" y="1722682"/>
                  <a:pt x="5633842" y="1720669"/>
                </a:cubicBezTo>
                <a:lnTo>
                  <a:pt x="5633634" y="1720335"/>
                </a:lnTo>
                <a:lnTo>
                  <a:pt x="5626490" y="1722105"/>
                </a:lnTo>
                <a:lnTo>
                  <a:pt x="5626455" y="1722115"/>
                </a:lnTo>
                <a:lnTo>
                  <a:pt x="5626408" y="1722304"/>
                </a:lnTo>
                <a:cubicBezTo>
                  <a:pt x="5626787" y="1734760"/>
                  <a:pt x="5632835" y="1752878"/>
                  <a:pt x="5620738" y="1752878"/>
                </a:cubicBezTo>
                <a:cubicBezTo>
                  <a:pt x="5612674" y="1744825"/>
                  <a:pt x="5612674" y="1728721"/>
                  <a:pt x="5620738" y="1728721"/>
                </a:cubicBezTo>
                <a:lnTo>
                  <a:pt x="5619032" y="1724342"/>
                </a:lnTo>
                <a:lnTo>
                  <a:pt x="5612121" y="1726415"/>
                </a:lnTo>
                <a:cubicBezTo>
                  <a:pt x="5607330" y="1728697"/>
                  <a:pt x="5602288" y="1732246"/>
                  <a:pt x="5596238" y="1738332"/>
                </a:cubicBezTo>
                <a:lnTo>
                  <a:pt x="5594263" y="1738750"/>
                </a:lnTo>
                <a:lnTo>
                  <a:pt x="5596545" y="1744825"/>
                </a:lnTo>
                <a:cubicBezTo>
                  <a:pt x="5596545" y="1752878"/>
                  <a:pt x="5590497" y="1746838"/>
                  <a:pt x="5584448" y="1736774"/>
                </a:cubicBezTo>
                <a:lnTo>
                  <a:pt x="5581110" y="1730006"/>
                </a:lnTo>
                <a:lnTo>
                  <a:pt x="5580102" y="1730219"/>
                </a:lnTo>
                <a:lnTo>
                  <a:pt x="5580616" y="1729004"/>
                </a:lnTo>
                <a:lnTo>
                  <a:pt x="5576133" y="1719914"/>
                </a:lnTo>
                <a:cubicBezTo>
                  <a:pt x="5573864" y="1714127"/>
                  <a:pt x="5572352" y="1708592"/>
                  <a:pt x="5572352" y="1704567"/>
                </a:cubicBezTo>
                <a:cubicBezTo>
                  <a:pt x="5564288" y="1704567"/>
                  <a:pt x="5562273" y="1708592"/>
                  <a:pt x="5560255" y="1711612"/>
                </a:cubicBezTo>
                <a:lnTo>
                  <a:pt x="5549522" y="1712505"/>
                </a:lnTo>
                <a:lnTo>
                  <a:pt x="5549481" y="1711297"/>
                </a:lnTo>
                <a:lnTo>
                  <a:pt x="5563463" y="1697338"/>
                </a:lnTo>
                <a:lnTo>
                  <a:pt x="5553199" y="1699201"/>
                </a:lnTo>
                <a:close/>
                <a:moveTo>
                  <a:pt x="6242280" y="1690190"/>
                </a:moveTo>
                <a:lnTo>
                  <a:pt x="6242780" y="1691627"/>
                </a:lnTo>
                <a:lnTo>
                  <a:pt x="6242280" y="1691158"/>
                </a:lnTo>
                <a:lnTo>
                  <a:pt x="6241090" y="1690487"/>
                </a:lnTo>
                <a:close/>
                <a:moveTo>
                  <a:pt x="6071112" y="1689886"/>
                </a:moveTo>
                <a:cubicBezTo>
                  <a:pt x="6067078" y="1689886"/>
                  <a:pt x="6065060" y="1691960"/>
                  <a:pt x="6064052" y="1695073"/>
                </a:cubicBezTo>
                <a:lnTo>
                  <a:pt x="6063694" y="1699112"/>
                </a:lnTo>
                <a:lnTo>
                  <a:pt x="6070019" y="1700355"/>
                </a:lnTo>
                <a:lnTo>
                  <a:pt x="6078087" y="1699992"/>
                </a:lnTo>
                <a:lnTo>
                  <a:pt x="6076832" y="1699092"/>
                </a:lnTo>
                <a:cubicBezTo>
                  <a:pt x="6075020" y="1697017"/>
                  <a:pt x="6073129" y="1694035"/>
                  <a:pt x="6071112" y="1689886"/>
                </a:cubicBezTo>
                <a:close/>
                <a:moveTo>
                  <a:pt x="5217528" y="1689136"/>
                </a:moveTo>
                <a:lnTo>
                  <a:pt x="5215089" y="1695953"/>
                </a:lnTo>
                <a:lnTo>
                  <a:pt x="5221560" y="1704567"/>
                </a:lnTo>
                <a:lnTo>
                  <a:pt x="5225924" y="1710377"/>
                </a:lnTo>
                <a:lnTo>
                  <a:pt x="5225592" y="1712616"/>
                </a:lnTo>
                <a:lnTo>
                  <a:pt x="5227769" y="1712834"/>
                </a:lnTo>
                <a:lnTo>
                  <a:pt x="5233656" y="1720669"/>
                </a:lnTo>
                <a:lnTo>
                  <a:pt x="5233690" y="1720553"/>
                </a:lnTo>
                <a:lnTo>
                  <a:pt x="5232649" y="1717319"/>
                </a:lnTo>
                <a:lnTo>
                  <a:pt x="5230382" y="1713094"/>
                </a:lnTo>
                <a:lnTo>
                  <a:pt x="5227769" y="1712834"/>
                </a:lnTo>
                <a:lnTo>
                  <a:pt x="5225924" y="1710377"/>
                </a:lnTo>
                <a:lnTo>
                  <a:pt x="5226574" y="1705996"/>
                </a:lnTo>
                <a:close/>
                <a:moveTo>
                  <a:pt x="4967539" y="1688463"/>
                </a:moveTo>
                <a:cubicBezTo>
                  <a:pt x="4965523" y="1696514"/>
                  <a:pt x="4963507" y="1699030"/>
                  <a:pt x="4961616" y="1698150"/>
                </a:cubicBezTo>
                <a:lnTo>
                  <a:pt x="4959474" y="1693716"/>
                </a:lnTo>
                <a:lnTo>
                  <a:pt x="4959474" y="1705240"/>
                </a:lnTo>
                <a:lnTo>
                  <a:pt x="4959474" y="1715637"/>
                </a:lnTo>
                <a:lnTo>
                  <a:pt x="4960983" y="1716902"/>
                </a:lnTo>
                <a:lnTo>
                  <a:pt x="4962772" y="1713864"/>
                </a:lnTo>
                <a:lnTo>
                  <a:pt x="4960483" y="1710273"/>
                </a:lnTo>
                <a:cubicBezTo>
                  <a:pt x="4959474" y="1707253"/>
                  <a:pt x="4959474" y="1705240"/>
                  <a:pt x="4959474" y="1705240"/>
                </a:cubicBezTo>
                <a:lnTo>
                  <a:pt x="4966852" y="1702170"/>
                </a:lnTo>
                <a:close/>
                <a:moveTo>
                  <a:pt x="7079868" y="1688227"/>
                </a:moveTo>
                <a:cubicBezTo>
                  <a:pt x="7079868" y="1688227"/>
                  <a:pt x="7087613" y="1688227"/>
                  <a:pt x="7087613" y="1688227"/>
                </a:cubicBezTo>
                <a:cubicBezTo>
                  <a:pt x="7095357" y="1696746"/>
                  <a:pt x="7087613" y="1696746"/>
                  <a:pt x="7087613" y="1696746"/>
                </a:cubicBezTo>
                <a:cubicBezTo>
                  <a:pt x="7087613" y="1705266"/>
                  <a:pt x="7095357" y="1705266"/>
                  <a:pt x="7103103" y="1713787"/>
                </a:cubicBezTo>
                <a:cubicBezTo>
                  <a:pt x="7087613" y="1713787"/>
                  <a:pt x="7087613" y="1722304"/>
                  <a:pt x="7087613" y="1730825"/>
                </a:cubicBezTo>
                <a:cubicBezTo>
                  <a:pt x="7079868" y="1730825"/>
                  <a:pt x="7095357" y="1705266"/>
                  <a:pt x="7079868" y="1688227"/>
                </a:cubicBezTo>
                <a:close/>
                <a:moveTo>
                  <a:pt x="6479650" y="1688225"/>
                </a:moveTo>
                <a:cubicBezTo>
                  <a:pt x="6479650" y="1705651"/>
                  <a:pt x="6456416" y="1723078"/>
                  <a:pt x="6448672" y="1705651"/>
                </a:cubicBezTo>
                <a:cubicBezTo>
                  <a:pt x="6456416" y="1705651"/>
                  <a:pt x="6464160" y="1688225"/>
                  <a:pt x="6479650" y="1688225"/>
                </a:cubicBezTo>
                <a:close/>
                <a:moveTo>
                  <a:pt x="7182064" y="1687547"/>
                </a:moveTo>
                <a:cubicBezTo>
                  <a:pt x="7182064" y="1695599"/>
                  <a:pt x="7182064" y="1695599"/>
                  <a:pt x="7182064" y="1703651"/>
                </a:cubicBezTo>
                <a:cubicBezTo>
                  <a:pt x="7190129" y="1695599"/>
                  <a:pt x="7190129" y="1695599"/>
                  <a:pt x="7190129" y="1711703"/>
                </a:cubicBezTo>
                <a:cubicBezTo>
                  <a:pt x="7182064" y="1711703"/>
                  <a:pt x="7190129" y="1719755"/>
                  <a:pt x="7182064" y="1727807"/>
                </a:cubicBezTo>
                <a:cubicBezTo>
                  <a:pt x="7190129" y="1719755"/>
                  <a:pt x="7182064" y="1703651"/>
                  <a:pt x="7174000" y="1695599"/>
                </a:cubicBezTo>
                <a:cubicBezTo>
                  <a:pt x="7165936" y="1703651"/>
                  <a:pt x="7174000" y="1711703"/>
                  <a:pt x="7174000" y="1719755"/>
                </a:cubicBezTo>
                <a:cubicBezTo>
                  <a:pt x="7165936" y="1719755"/>
                  <a:pt x="7157871" y="1711703"/>
                  <a:pt x="7157871" y="1719755"/>
                </a:cubicBezTo>
                <a:cubicBezTo>
                  <a:pt x="7149807" y="1703651"/>
                  <a:pt x="7174000" y="1719755"/>
                  <a:pt x="7165936" y="1695599"/>
                </a:cubicBezTo>
                <a:cubicBezTo>
                  <a:pt x="7165936" y="1687547"/>
                  <a:pt x="7174000" y="1687547"/>
                  <a:pt x="7182064" y="1687547"/>
                </a:cubicBezTo>
                <a:close/>
                <a:moveTo>
                  <a:pt x="5925523" y="1687453"/>
                </a:moveTo>
                <a:lnTo>
                  <a:pt x="5905721" y="1694949"/>
                </a:lnTo>
                <a:lnTo>
                  <a:pt x="5887890" y="1701040"/>
                </a:lnTo>
                <a:lnTo>
                  <a:pt x="5887149" y="1709249"/>
                </a:lnTo>
                <a:cubicBezTo>
                  <a:pt x="5886127" y="1712335"/>
                  <a:pt x="5884084" y="1714393"/>
                  <a:pt x="5879996" y="1714393"/>
                </a:cubicBezTo>
                <a:lnTo>
                  <a:pt x="5884230" y="1722382"/>
                </a:lnTo>
                <a:lnTo>
                  <a:pt x="5887175" y="1720172"/>
                </a:lnTo>
                <a:cubicBezTo>
                  <a:pt x="5889112" y="1721140"/>
                  <a:pt x="5891048" y="1723078"/>
                  <a:pt x="5891048" y="1723078"/>
                </a:cubicBezTo>
                <a:lnTo>
                  <a:pt x="5892171" y="1726724"/>
                </a:lnTo>
                <a:lnTo>
                  <a:pt x="5892259" y="1726734"/>
                </a:lnTo>
                <a:cubicBezTo>
                  <a:pt x="5896346" y="1724678"/>
                  <a:pt x="5900433" y="1718507"/>
                  <a:pt x="5904521" y="1714393"/>
                </a:cubicBezTo>
                <a:cubicBezTo>
                  <a:pt x="5906565" y="1722622"/>
                  <a:pt x="5908609" y="1728793"/>
                  <a:pt x="5910398" y="1733679"/>
                </a:cubicBezTo>
                <a:lnTo>
                  <a:pt x="5911625" y="1736950"/>
                </a:lnTo>
                <a:lnTo>
                  <a:pt x="5931729" y="1731504"/>
                </a:lnTo>
                <a:lnTo>
                  <a:pt x="5936361" y="1721169"/>
                </a:lnTo>
                <a:lnTo>
                  <a:pt x="5939584" y="1729377"/>
                </a:lnTo>
                <a:lnTo>
                  <a:pt x="5941389" y="1728887"/>
                </a:lnTo>
                <a:lnTo>
                  <a:pt x="5937676" y="1717827"/>
                </a:lnTo>
                <a:lnTo>
                  <a:pt x="5920872" y="1715232"/>
                </a:lnTo>
                <a:close/>
                <a:moveTo>
                  <a:pt x="5652592" y="1686254"/>
                </a:moveTo>
                <a:lnTo>
                  <a:pt x="5652707" y="1686320"/>
                </a:lnTo>
                <a:cubicBezTo>
                  <a:pt x="5653675" y="1688256"/>
                  <a:pt x="5653675" y="1690192"/>
                  <a:pt x="5653675" y="1690192"/>
                </a:cubicBezTo>
                <a:close/>
                <a:moveTo>
                  <a:pt x="5014215" y="1685050"/>
                </a:moveTo>
                <a:lnTo>
                  <a:pt x="5013043" y="1687771"/>
                </a:lnTo>
                <a:lnTo>
                  <a:pt x="5015420" y="1687455"/>
                </a:lnTo>
                <a:lnTo>
                  <a:pt x="5015923" y="1688463"/>
                </a:lnTo>
                <a:lnTo>
                  <a:pt x="5012746" y="1688463"/>
                </a:lnTo>
                <a:lnTo>
                  <a:pt x="5010127" y="1694546"/>
                </a:lnTo>
                <a:lnTo>
                  <a:pt x="5005949" y="1692216"/>
                </a:lnTo>
                <a:lnTo>
                  <a:pt x="5015923" y="1720669"/>
                </a:lnTo>
                <a:cubicBezTo>
                  <a:pt x="5007858" y="1728721"/>
                  <a:pt x="5003826" y="1728721"/>
                  <a:pt x="5000802" y="1726708"/>
                </a:cubicBezTo>
                <a:lnTo>
                  <a:pt x="4993963" y="1722156"/>
                </a:lnTo>
                <a:lnTo>
                  <a:pt x="4991730" y="1721344"/>
                </a:lnTo>
                <a:lnTo>
                  <a:pt x="4991465" y="1720816"/>
                </a:lnTo>
                <a:lnTo>
                  <a:pt x="4987193" y="1723185"/>
                </a:lnTo>
                <a:lnTo>
                  <a:pt x="4990791" y="1727575"/>
                </a:lnTo>
                <a:lnTo>
                  <a:pt x="4995761" y="1727006"/>
                </a:lnTo>
                <a:cubicBezTo>
                  <a:pt x="4999794" y="1726881"/>
                  <a:pt x="5003826" y="1727384"/>
                  <a:pt x="5007858" y="1729397"/>
                </a:cubicBezTo>
                <a:cubicBezTo>
                  <a:pt x="4999794" y="1745501"/>
                  <a:pt x="5015923" y="1761605"/>
                  <a:pt x="5023987" y="1761605"/>
                </a:cubicBezTo>
                <a:lnTo>
                  <a:pt x="5024784" y="1773542"/>
                </a:lnTo>
                <a:lnTo>
                  <a:pt x="5024938" y="1773594"/>
                </a:lnTo>
                <a:lnTo>
                  <a:pt x="5025868" y="1787969"/>
                </a:lnTo>
                <a:lnTo>
                  <a:pt x="5027718" y="1793495"/>
                </a:lnTo>
                <a:lnTo>
                  <a:pt x="5035630" y="1790427"/>
                </a:lnTo>
                <a:lnTo>
                  <a:pt x="5034095" y="1787388"/>
                </a:lnTo>
                <a:cubicBezTo>
                  <a:pt x="5041840" y="1787388"/>
                  <a:pt x="5049584" y="1787388"/>
                  <a:pt x="5041840" y="1771511"/>
                </a:cubicBezTo>
                <a:cubicBezTo>
                  <a:pt x="5049584" y="1779448"/>
                  <a:pt x="5049584" y="1787388"/>
                  <a:pt x="5057329" y="1779448"/>
                </a:cubicBezTo>
                <a:lnTo>
                  <a:pt x="5058302" y="1786853"/>
                </a:lnTo>
                <a:lnTo>
                  <a:pt x="5059749" y="1786703"/>
                </a:lnTo>
                <a:cubicBezTo>
                  <a:pt x="5066284" y="1781984"/>
                  <a:pt x="5070368" y="1771954"/>
                  <a:pt x="5072002" y="1780509"/>
                </a:cubicBezTo>
                <a:lnTo>
                  <a:pt x="5072354" y="1787236"/>
                </a:lnTo>
                <a:lnTo>
                  <a:pt x="5078082" y="1782538"/>
                </a:lnTo>
                <a:lnTo>
                  <a:pt x="5077362" y="1774242"/>
                </a:lnTo>
                <a:lnTo>
                  <a:pt x="5077986" y="1769795"/>
                </a:lnTo>
                <a:lnTo>
                  <a:pt x="5072822" y="1756021"/>
                </a:lnTo>
                <a:cubicBezTo>
                  <a:pt x="5076694" y="1759894"/>
                  <a:pt x="5080566" y="1761830"/>
                  <a:pt x="5084439" y="1764734"/>
                </a:cubicBezTo>
                <a:lnTo>
                  <a:pt x="5092387" y="1774671"/>
                </a:lnTo>
                <a:lnTo>
                  <a:pt x="5096537" y="1772699"/>
                </a:lnTo>
                <a:lnTo>
                  <a:pt x="5091273" y="1758963"/>
                </a:lnTo>
                <a:cubicBezTo>
                  <a:pt x="5076909" y="1726881"/>
                  <a:pt x="5060276" y="1707253"/>
                  <a:pt x="5048180" y="1737449"/>
                </a:cubicBezTo>
                <a:cubicBezTo>
                  <a:pt x="5048180" y="1737449"/>
                  <a:pt x="5048180" y="1729397"/>
                  <a:pt x="5040116" y="1721344"/>
                </a:cubicBezTo>
                <a:cubicBezTo>
                  <a:pt x="5032051" y="1721344"/>
                  <a:pt x="5032051" y="1729397"/>
                  <a:pt x="5023987" y="1721344"/>
                </a:cubicBezTo>
                <a:cubicBezTo>
                  <a:pt x="5023987" y="1721344"/>
                  <a:pt x="5023987" y="1729397"/>
                  <a:pt x="5032051" y="1729397"/>
                </a:cubicBezTo>
                <a:cubicBezTo>
                  <a:pt x="5032051" y="1745501"/>
                  <a:pt x="5007858" y="1729397"/>
                  <a:pt x="5007858" y="1729397"/>
                </a:cubicBezTo>
                <a:cubicBezTo>
                  <a:pt x="5007858" y="1721344"/>
                  <a:pt x="5015923" y="1729397"/>
                  <a:pt x="5023987" y="1713293"/>
                </a:cubicBezTo>
                <a:cubicBezTo>
                  <a:pt x="5019954" y="1709267"/>
                  <a:pt x="5017939" y="1705240"/>
                  <a:pt x="5016930" y="1700208"/>
                </a:cubicBezTo>
                <a:lnTo>
                  <a:pt x="5016253" y="1687345"/>
                </a:lnTo>
                <a:lnTo>
                  <a:pt x="5015420" y="1687455"/>
                </a:lnTo>
                <a:close/>
                <a:moveTo>
                  <a:pt x="5520824" y="1684915"/>
                </a:moveTo>
                <a:lnTo>
                  <a:pt x="5519934" y="1694168"/>
                </a:lnTo>
                <a:lnTo>
                  <a:pt x="5516507" y="1704152"/>
                </a:lnTo>
                <a:lnTo>
                  <a:pt x="5518144" y="1707723"/>
                </a:lnTo>
                <a:lnTo>
                  <a:pt x="5515619" y="1706741"/>
                </a:lnTo>
                <a:lnTo>
                  <a:pt x="5511220" y="1719550"/>
                </a:lnTo>
                <a:lnTo>
                  <a:pt x="5517918" y="1724695"/>
                </a:lnTo>
                <a:cubicBezTo>
                  <a:pt x="5520942" y="1726708"/>
                  <a:pt x="5523463" y="1727715"/>
                  <a:pt x="5524723" y="1726204"/>
                </a:cubicBezTo>
                <a:lnTo>
                  <a:pt x="5524005" y="1713306"/>
                </a:lnTo>
                <a:lnTo>
                  <a:pt x="5523966" y="1713293"/>
                </a:lnTo>
                <a:lnTo>
                  <a:pt x="5523993" y="1713104"/>
                </a:lnTo>
                <a:lnTo>
                  <a:pt x="5523966" y="1712616"/>
                </a:lnTo>
                <a:lnTo>
                  <a:pt x="5524041" y="1712776"/>
                </a:lnTo>
                <a:lnTo>
                  <a:pt x="5526991" y="1692156"/>
                </a:lnTo>
                <a:lnTo>
                  <a:pt x="5526792" y="1690379"/>
                </a:lnTo>
                <a:close/>
                <a:moveTo>
                  <a:pt x="6226790" y="1682444"/>
                </a:moveTo>
                <a:lnTo>
                  <a:pt x="6241090" y="1690487"/>
                </a:lnTo>
                <a:lnTo>
                  <a:pt x="6234536" y="1692127"/>
                </a:lnTo>
                <a:cubicBezTo>
                  <a:pt x="6232601" y="1690190"/>
                  <a:pt x="6230664" y="1686316"/>
                  <a:pt x="6226790" y="1682444"/>
                </a:cubicBezTo>
                <a:close/>
                <a:moveTo>
                  <a:pt x="5604304" y="1681538"/>
                </a:moveTo>
                <a:cubicBezTo>
                  <a:pt x="5602287" y="1681538"/>
                  <a:pt x="5601784" y="1683059"/>
                  <a:pt x="5601910" y="1685341"/>
                </a:cubicBezTo>
                <a:lnTo>
                  <a:pt x="5602657" y="1689847"/>
                </a:lnTo>
                <a:lnTo>
                  <a:pt x="5606625" y="1692489"/>
                </a:lnTo>
                <a:lnTo>
                  <a:pt x="5608172" y="1692231"/>
                </a:lnTo>
                <a:close/>
                <a:moveTo>
                  <a:pt x="6951014" y="1681411"/>
                </a:moveTo>
                <a:cubicBezTo>
                  <a:pt x="6955081" y="1678384"/>
                  <a:pt x="6961180" y="1678384"/>
                  <a:pt x="6965246" y="1682419"/>
                </a:cubicBezTo>
                <a:cubicBezTo>
                  <a:pt x="6957115" y="1690486"/>
                  <a:pt x="6957115" y="1698555"/>
                  <a:pt x="6948983" y="1698555"/>
                </a:cubicBezTo>
                <a:cubicBezTo>
                  <a:pt x="6944917" y="1690486"/>
                  <a:pt x="6946949" y="1684436"/>
                  <a:pt x="6951014" y="1681411"/>
                </a:cubicBezTo>
                <a:close/>
                <a:moveTo>
                  <a:pt x="5386875" y="1681084"/>
                </a:moveTo>
                <a:lnTo>
                  <a:pt x="5386680" y="1683924"/>
                </a:lnTo>
                <a:lnTo>
                  <a:pt x="5387337" y="1686282"/>
                </a:lnTo>
                <a:lnTo>
                  <a:pt x="5386875" y="1688463"/>
                </a:lnTo>
                <a:lnTo>
                  <a:pt x="5386468" y="1686995"/>
                </a:lnTo>
                <a:lnTo>
                  <a:pt x="5385489" y="1701214"/>
                </a:lnTo>
                <a:lnTo>
                  <a:pt x="5385213" y="1702280"/>
                </a:lnTo>
                <a:lnTo>
                  <a:pt x="5386483" y="1705404"/>
                </a:lnTo>
                <a:lnTo>
                  <a:pt x="5384348" y="1705613"/>
                </a:lnTo>
                <a:lnTo>
                  <a:pt x="5381835" y="1715306"/>
                </a:lnTo>
                <a:cubicBezTo>
                  <a:pt x="5378811" y="1723357"/>
                  <a:pt x="5374779" y="1729397"/>
                  <a:pt x="5370747" y="1737449"/>
                </a:cubicBezTo>
                <a:cubicBezTo>
                  <a:pt x="5376795" y="1731410"/>
                  <a:pt x="5391916" y="1720842"/>
                  <a:pt x="5399098" y="1729523"/>
                </a:cubicBezTo>
                <a:lnTo>
                  <a:pt x="5399365" y="1730615"/>
                </a:lnTo>
                <a:lnTo>
                  <a:pt x="5401996" y="1731740"/>
                </a:lnTo>
                <a:cubicBezTo>
                  <a:pt x="5403005" y="1732746"/>
                  <a:pt x="5403005" y="1732746"/>
                  <a:pt x="5403005" y="1728721"/>
                </a:cubicBezTo>
                <a:lnTo>
                  <a:pt x="5407065" y="1734618"/>
                </a:lnTo>
                <a:lnTo>
                  <a:pt x="5409053" y="1724364"/>
                </a:lnTo>
                <a:lnTo>
                  <a:pt x="5410441" y="1722483"/>
                </a:lnTo>
                <a:lnTo>
                  <a:pt x="5403005" y="1712616"/>
                </a:lnTo>
                <a:cubicBezTo>
                  <a:pt x="5403005" y="1720669"/>
                  <a:pt x="5394940" y="1728721"/>
                  <a:pt x="5386875" y="1720669"/>
                </a:cubicBezTo>
                <a:cubicBezTo>
                  <a:pt x="5378811" y="1712616"/>
                  <a:pt x="5386875" y="1712616"/>
                  <a:pt x="5394940" y="1720669"/>
                </a:cubicBezTo>
                <a:lnTo>
                  <a:pt x="5391638" y="1702181"/>
                </a:lnTo>
                <a:lnTo>
                  <a:pt x="5390975" y="1700208"/>
                </a:lnTo>
                <a:lnTo>
                  <a:pt x="5391196" y="1700139"/>
                </a:lnTo>
                <a:lnTo>
                  <a:pt x="5387337" y="1686282"/>
                </a:lnTo>
                <a:lnTo>
                  <a:pt x="5388065" y="1682821"/>
                </a:lnTo>
                <a:close/>
                <a:moveTo>
                  <a:pt x="5451964" y="1680512"/>
                </a:moveTo>
                <a:lnTo>
                  <a:pt x="5445765" y="1686701"/>
                </a:lnTo>
                <a:lnTo>
                  <a:pt x="5447313" y="1690958"/>
                </a:lnTo>
                <a:lnTo>
                  <a:pt x="5454541" y="1697819"/>
                </a:lnTo>
                <a:cubicBezTo>
                  <a:pt x="5457438" y="1700712"/>
                  <a:pt x="5459455" y="1703228"/>
                  <a:pt x="5459455" y="1705240"/>
                </a:cubicBezTo>
                <a:cubicBezTo>
                  <a:pt x="5451390" y="1709267"/>
                  <a:pt x="5453407" y="1721344"/>
                  <a:pt x="5455422" y="1734429"/>
                </a:cubicBezTo>
                <a:lnTo>
                  <a:pt x="5454540" y="1742142"/>
                </a:lnTo>
                <a:lnTo>
                  <a:pt x="5458446" y="1745832"/>
                </a:lnTo>
                <a:cubicBezTo>
                  <a:pt x="5461471" y="1746838"/>
                  <a:pt x="5463486" y="1744825"/>
                  <a:pt x="5459455" y="1744825"/>
                </a:cubicBezTo>
                <a:cubicBezTo>
                  <a:pt x="5451390" y="1736773"/>
                  <a:pt x="5467519" y="1736773"/>
                  <a:pt x="5467519" y="1728721"/>
                </a:cubicBezTo>
                <a:cubicBezTo>
                  <a:pt x="5467519" y="1728721"/>
                  <a:pt x="5459455" y="1720669"/>
                  <a:pt x="5459455" y="1720669"/>
                </a:cubicBezTo>
                <a:cubicBezTo>
                  <a:pt x="5467519" y="1720669"/>
                  <a:pt x="5467519" y="1720669"/>
                  <a:pt x="5467519" y="1712616"/>
                </a:cubicBezTo>
                <a:cubicBezTo>
                  <a:pt x="5473567" y="1712616"/>
                  <a:pt x="5475079" y="1735263"/>
                  <a:pt x="5482262" y="1743190"/>
                </a:cubicBezTo>
                <a:lnTo>
                  <a:pt x="5491391" y="1744769"/>
                </a:lnTo>
                <a:lnTo>
                  <a:pt x="5492594" y="1739965"/>
                </a:lnTo>
                <a:cubicBezTo>
                  <a:pt x="5493728" y="1736945"/>
                  <a:pt x="5495744" y="1733423"/>
                  <a:pt x="5499776" y="1729397"/>
                </a:cubicBezTo>
                <a:cubicBezTo>
                  <a:pt x="5495744" y="1729397"/>
                  <a:pt x="5491712" y="1725371"/>
                  <a:pt x="5487679" y="1718325"/>
                </a:cubicBezTo>
                <a:lnTo>
                  <a:pt x="5480456" y="1700895"/>
                </a:lnTo>
                <a:lnTo>
                  <a:pt x="5477851" y="1697897"/>
                </a:lnTo>
                <a:cubicBezTo>
                  <a:pt x="5476087" y="1695759"/>
                  <a:pt x="5474574" y="1693997"/>
                  <a:pt x="5473566" y="1693495"/>
                </a:cubicBezTo>
                <a:lnTo>
                  <a:pt x="5473753" y="1695275"/>
                </a:lnTo>
                <a:lnTo>
                  <a:pt x="5470566" y="1693116"/>
                </a:lnTo>
                <a:lnTo>
                  <a:pt x="5469313" y="1695619"/>
                </a:lnTo>
                <a:lnTo>
                  <a:pt x="5473858" y="1696268"/>
                </a:lnTo>
                <a:lnTo>
                  <a:pt x="5475583" y="1712616"/>
                </a:lnTo>
                <a:cubicBezTo>
                  <a:pt x="5467519" y="1704567"/>
                  <a:pt x="5467519" y="1704567"/>
                  <a:pt x="5459455" y="1704567"/>
                </a:cubicBezTo>
                <a:cubicBezTo>
                  <a:pt x="5457438" y="1700540"/>
                  <a:pt x="5456934" y="1698024"/>
                  <a:pt x="5457439" y="1696514"/>
                </a:cubicBezTo>
                <a:lnTo>
                  <a:pt x="5459337" y="1695565"/>
                </a:lnTo>
                <a:lnTo>
                  <a:pt x="5458699" y="1686747"/>
                </a:lnTo>
                <a:lnTo>
                  <a:pt x="5460870" y="1686546"/>
                </a:lnTo>
                <a:close/>
                <a:moveTo>
                  <a:pt x="6377740" y="1678299"/>
                </a:moveTo>
                <a:lnTo>
                  <a:pt x="6377213" y="1686290"/>
                </a:lnTo>
                <a:lnTo>
                  <a:pt x="6372046" y="1688452"/>
                </a:lnTo>
                <a:lnTo>
                  <a:pt x="6372195" y="1689029"/>
                </a:lnTo>
                <a:lnTo>
                  <a:pt x="6371914" y="1688507"/>
                </a:lnTo>
                <a:lnTo>
                  <a:pt x="6359835" y="1693557"/>
                </a:lnTo>
                <a:lnTo>
                  <a:pt x="6367527" y="1704711"/>
                </a:lnTo>
                <a:lnTo>
                  <a:pt x="6381639" y="1728833"/>
                </a:lnTo>
                <a:lnTo>
                  <a:pt x="6384776" y="1727836"/>
                </a:lnTo>
                <a:lnTo>
                  <a:pt x="6398493" y="1721944"/>
                </a:lnTo>
                <a:lnTo>
                  <a:pt x="6397173" y="1714197"/>
                </a:lnTo>
                <a:cubicBezTo>
                  <a:pt x="6404917" y="1714197"/>
                  <a:pt x="6404917" y="1705679"/>
                  <a:pt x="6412663" y="1705679"/>
                </a:cubicBezTo>
                <a:lnTo>
                  <a:pt x="6413873" y="1715336"/>
                </a:lnTo>
                <a:lnTo>
                  <a:pt x="6427700" y="1709396"/>
                </a:lnTo>
                <a:lnTo>
                  <a:pt x="6426017" y="1702426"/>
                </a:lnTo>
                <a:cubicBezTo>
                  <a:pt x="6421490" y="1697961"/>
                  <a:pt x="6412436" y="1706892"/>
                  <a:pt x="6412436" y="1689029"/>
                </a:cubicBezTo>
                <a:cubicBezTo>
                  <a:pt x="6404388" y="1696969"/>
                  <a:pt x="6396338" y="1720783"/>
                  <a:pt x="6380242" y="1712846"/>
                </a:cubicBezTo>
                <a:close/>
                <a:moveTo>
                  <a:pt x="5473731" y="1677958"/>
                </a:moveTo>
                <a:lnTo>
                  <a:pt x="5476730" y="1686003"/>
                </a:lnTo>
                <a:lnTo>
                  <a:pt x="5481175" y="1682842"/>
                </a:lnTo>
                <a:lnTo>
                  <a:pt x="5480574" y="1681344"/>
                </a:lnTo>
                <a:lnTo>
                  <a:pt x="5481613" y="1680442"/>
                </a:lnTo>
                <a:close/>
                <a:moveTo>
                  <a:pt x="5439113" y="1674809"/>
                </a:moveTo>
                <a:lnTo>
                  <a:pt x="5443038" y="1684823"/>
                </a:lnTo>
                <a:lnTo>
                  <a:pt x="5443053" y="1685040"/>
                </a:lnTo>
                <a:lnTo>
                  <a:pt x="5443136" y="1685075"/>
                </a:lnTo>
                <a:lnTo>
                  <a:pt x="5443038" y="1684823"/>
                </a:lnTo>
                <a:lnTo>
                  <a:pt x="5442439" y="1675850"/>
                </a:lnTo>
                <a:close/>
                <a:moveTo>
                  <a:pt x="5638186" y="1674703"/>
                </a:moveTo>
                <a:lnTo>
                  <a:pt x="5638211" y="1675324"/>
                </a:lnTo>
                <a:lnTo>
                  <a:pt x="5637591" y="1675893"/>
                </a:lnTo>
                <a:close/>
                <a:moveTo>
                  <a:pt x="6090595" y="1674674"/>
                </a:moveTo>
                <a:lnTo>
                  <a:pt x="6094102" y="1681824"/>
                </a:lnTo>
                <a:cubicBezTo>
                  <a:pt x="6092705" y="1685091"/>
                  <a:pt x="6086815" y="1686725"/>
                  <a:pt x="6080475" y="1687541"/>
                </a:cubicBezTo>
                <a:lnTo>
                  <a:pt x="6070405" y="1688045"/>
                </a:lnTo>
                <a:lnTo>
                  <a:pt x="6075019" y="1692091"/>
                </a:lnTo>
                <a:cubicBezTo>
                  <a:pt x="6082835" y="1694425"/>
                  <a:pt x="6090146" y="1688980"/>
                  <a:pt x="6095945" y="1685090"/>
                </a:cubicBezTo>
                <a:lnTo>
                  <a:pt x="6098593" y="1683844"/>
                </a:lnTo>
                <a:close/>
                <a:moveTo>
                  <a:pt x="7228433" y="1672450"/>
                </a:moveTo>
                <a:cubicBezTo>
                  <a:pt x="7230448" y="1675470"/>
                  <a:pt x="7230448" y="1683521"/>
                  <a:pt x="7222383" y="1687547"/>
                </a:cubicBezTo>
                <a:cubicBezTo>
                  <a:pt x="7222383" y="1671445"/>
                  <a:pt x="7226416" y="1669430"/>
                  <a:pt x="7228433" y="1672450"/>
                </a:cubicBezTo>
                <a:close/>
                <a:moveTo>
                  <a:pt x="5003974" y="1671580"/>
                </a:moveTo>
                <a:lnTo>
                  <a:pt x="5001406" y="1672350"/>
                </a:lnTo>
                <a:lnTo>
                  <a:pt x="5001810" y="1680410"/>
                </a:lnTo>
                <a:lnTo>
                  <a:pt x="5005794" y="1691775"/>
                </a:lnTo>
                <a:lnTo>
                  <a:pt x="5004582" y="1682218"/>
                </a:lnTo>
                <a:cubicBezTo>
                  <a:pt x="5004834" y="1678569"/>
                  <a:pt x="5005842" y="1675047"/>
                  <a:pt x="5007858" y="1673034"/>
                </a:cubicBezTo>
                <a:close/>
                <a:moveTo>
                  <a:pt x="5170425" y="1667192"/>
                </a:moveTo>
                <a:lnTo>
                  <a:pt x="5169938" y="1669155"/>
                </a:lnTo>
                <a:lnTo>
                  <a:pt x="5173174" y="1686118"/>
                </a:lnTo>
                <a:cubicBezTo>
                  <a:pt x="5175190" y="1695176"/>
                  <a:pt x="5177206" y="1705240"/>
                  <a:pt x="5177206" y="1713293"/>
                </a:cubicBezTo>
                <a:cubicBezTo>
                  <a:pt x="5185270" y="1729397"/>
                  <a:pt x="5177206" y="1697189"/>
                  <a:pt x="5193335" y="1705240"/>
                </a:cubicBezTo>
                <a:cubicBezTo>
                  <a:pt x="5197367" y="1709267"/>
                  <a:pt x="5197367" y="1713293"/>
                  <a:pt x="5196359" y="1718325"/>
                </a:cubicBezTo>
                <a:lnTo>
                  <a:pt x="5194966" y="1727137"/>
                </a:lnTo>
                <a:lnTo>
                  <a:pt x="5201399" y="1736773"/>
                </a:lnTo>
                <a:lnTo>
                  <a:pt x="5200062" y="1738670"/>
                </a:lnTo>
                <a:lnTo>
                  <a:pt x="5200810" y="1738995"/>
                </a:lnTo>
                <a:lnTo>
                  <a:pt x="5200609" y="1738700"/>
                </a:lnTo>
                <a:lnTo>
                  <a:pt x="5203684" y="1739234"/>
                </a:lnTo>
                <a:lnTo>
                  <a:pt x="5202660" y="1731237"/>
                </a:lnTo>
                <a:cubicBezTo>
                  <a:pt x="5201904" y="1723688"/>
                  <a:pt x="5201399" y="1716643"/>
                  <a:pt x="5201399" y="1712616"/>
                </a:cubicBezTo>
                <a:cubicBezTo>
                  <a:pt x="5205432" y="1712616"/>
                  <a:pt x="5207447" y="1718656"/>
                  <a:pt x="5209463" y="1725702"/>
                </a:cubicBezTo>
                <a:lnTo>
                  <a:pt x="5214937" y="1738680"/>
                </a:lnTo>
                <a:lnTo>
                  <a:pt x="5215985" y="1738031"/>
                </a:lnTo>
                <a:lnTo>
                  <a:pt x="5215386" y="1735390"/>
                </a:lnTo>
                <a:lnTo>
                  <a:pt x="5213126" y="1726265"/>
                </a:lnTo>
                <a:lnTo>
                  <a:pt x="5209322" y="1723211"/>
                </a:lnTo>
                <a:cubicBezTo>
                  <a:pt x="5209322" y="1719339"/>
                  <a:pt x="5211500" y="1719339"/>
                  <a:pt x="5214768" y="1719339"/>
                </a:cubicBezTo>
                <a:lnTo>
                  <a:pt x="5222872" y="1716718"/>
                </a:lnTo>
                <a:lnTo>
                  <a:pt x="5214503" y="1704567"/>
                </a:lnTo>
                <a:lnTo>
                  <a:pt x="5213340" y="1700847"/>
                </a:lnTo>
                <a:lnTo>
                  <a:pt x="5212487" y="1703227"/>
                </a:lnTo>
                <a:cubicBezTo>
                  <a:pt x="5209463" y="1705240"/>
                  <a:pt x="5205432" y="1705240"/>
                  <a:pt x="5201399" y="1705240"/>
                </a:cubicBezTo>
                <a:cubicBezTo>
                  <a:pt x="5189303" y="1687123"/>
                  <a:pt x="5186279" y="1691652"/>
                  <a:pt x="5178718" y="1681463"/>
                </a:cubicBezTo>
                <a:close/>
                <a:moveTo>
                  <a:pt x="5149116" y="1665252"/>
                </a:moveTo>
                <a:lnTo>
                  <a:pt x="5153013" y="1673034"/>
                </a:lnTo>
                <a:lnTo>
                  <a:pt x="5154419" y="1670227"/>
                </a:lnTo>
                <a:lnTo>
                  <a:pt x="5153265" y="1666193"/>
                </a:lnTo>
                <a:close/>
                <a:moveTo>
                  <a:pt x="5675439" y="1665245"/>
                </a:moveTo>
                <a:lnTo>
                  <a:pt x="5675252" y="1665532"/>
                </a:lnTo>
                <a:lnTo>
                  <a:pt x="5675777" y="1665410"/>
                </a:lnTo>
                <a:close/>
                <a:moveTo>
                  <a:pt x="6063043" y="1664993"/>
                </a:moveTo>
                <a:cubicBezTo>
                  <a:pt x="6071112" y="1673291"/>
                  <a:pt x="6071112" y="1673291"/>
                  <a:pt x="6063043" y="1681590"/>
                </a:cubicBezTo>
                <a:cubicBezTo>
                  <a:pt x="6059010" y="1679515"/>
                  <a:pt x="6055480" y="1679515"/>
                  <a:pt x="6052203" y="1680422"/>
                </a:cubicBezTo>
                <a:lnTo>
                  <a:pt x="6049547" y="1681641"/>
                </a:lnTo>
                <a:lnTo>
                  <a:pt x="6049629" y="1682445"/>
                </a:lnTo>
                <a:cubicBezTo>
                  <a:pt x="6048661" y="1690190"/>
                  <a:pt x="6044789" y="1697935"/>
                  <a:pt x="6040917" y="1697935"/>
                </a:cubicBezTo>
                <a:lnTo>
                  <a:pt x="6040917" y="1685273"/>
                </a:lnTo>
                <a:lnTo>
                  <a:pt x="6033547" y="1687424"/>
                </a:lnTo>
                <a:cubicBezTo>
                  <a:pt x="6030270" y="1687294"/>
                  <a:pt x="6026741" y="1685738"/>
                  <a:pt x="6022707" y="1681590"/>
                </a:cubicBezTo>
                <a:lnTo>
                  <a:pt x="6040917" y="1674098"/>
                </a:lnTo>
                <a:lnTo>
                  <a:pt x="6040917" y="1666955"/>
                </a:lnTo>
                <a:lnTo>
                  <a:pt x="6047742" y="1671289"/>
                </a:lnTo>
                <a:close/>
                <a:moveTo>
                  <a:pt x="7375603" y="1663393"/>
                </a:moveTo>
                <a:cubicBezTo>
                  <a:pt x="7383667" y="1663393"/>
                  <a:pt x="7383667" y="1679497"/>
                  <a:pt x="7375603" y="1687547"/>
                </a:cubicBezTo>
                <a:close/>
                <a:moveTo>
                  <a:pt x="7319155" y="1663393"/>
                </a:moveTo>
                <a:cubicBezTo>
                  <a:pt x="7327220" y="1679497"/>
                  <a:pt x="7335283" y="1647288"/>
                  <a:pt x="7335283" y="1687547"/>
                </a:cubicBezTo>
                <a:cubicBezTo>
                  <a:pt x="7327220" y="1687547"/>
                  <a:pt x="7319155" y="1679497"/>
                  <a:pt x="7319155" y="1663393"/>
                </a:cubicBezTo>
                <a:close/>
                <a:moveTo>
                  <a:pt x="5734271" y="1662929"/>
                </a:moveTo>
                <a:cubicBezTo>
                  <a:pt x="5733061" y="1662151"/>
                  <a:pt x="5733061" y="1664743"/>
                  <a:pt x="5734997" y="1673042"/>
                </a:cubicBezTo>
                <a:cubicBezTo>
                  <a:pt x="5733061" y="1673042"/>
                  <a:pt x="5730641" y="1671486"/>
                  <a:pt x="5728221" y="1669152"/>
                </a:cubicBezTo>
                <a:lnTo>
                  <a:pt x="5726022" y="1666376"/>
                </a:lnTo>
                <a:lnTo>
                  <a:pt x="5726955" y="1675396"/>
                </a:lnTo>
                <a:cubicBezTo>
                  <a:pt x="5726955" y="1682467"/>
                  <a:pt x="5726955" y="1690549"/>
                  <a:pt x="5734997" y="1698630"/>
                </a:cubicBezTo>
                <a:cubicBezTo>
                  <a:pt x="5730976" y="1694590"/>
                  <a:pt x="5726452" y="1694590"/>
                  <a:pt x="5721551" y="1696483"/>
                </a:cubicBezTo>
                <a:lnTo>
                  <a:pt x="5721213" y="1696682"/>
                </a:lnTo>
                <a:lnTo>
                  <a:pt x="5731126" y="1710875"/>
                </a:lnTo>
                <a:lnTo>
                  <a:pt x="5732963" y="1721965"/>
                </a:lnTo>
                <a:lnTo>
                  <a:pt x="5755710" y="1719126"/>
                </a:lnTo>
                <a:lnTo>
                  <a:pt x="5766583" y="1715645"/>
                </a:lnTo>
                <a:lnTo>
                  <a:pt x="5765976" y="1714532"/>
                </a:lnTo>
                <a:cubicBezTo>
                  <a:pt x="5775014" y="1706233"/>
                  <a:pt x="5775014" y="1697935"/>
                  <a:pt x="5784049" y="1697935"/>
                </a:cubicBezTo>
                <a:cubicBezTo>
                  <a:pt x="5784049" y="1702084"/>
                  <a:pt x="5781790" y="1710382"/>
                  <a:pt x="5781790" y="1718680"/>
                </a:cubicBezTo>
                <a:lnTo>
                  <a:pt x="5787090" y="1728414"/>
                </a:lnTo>
                <a:lnTo>
                  <a:pt x="5790569" y="1714364"/>
                </a:lnTo>
                <a:lnTo>
                  <a:pt x="5794176" y="1699803"/>
                </a:lnTo>
                <a:lnTo>
                  <a:pt x="5793082" y="1697935"/>
                </a:lnTo>
                <a:lnTo>
                  <a:pt x="5794639" y="1697935"/>
                </a:lnTo>
                <a:lnTo>
                  <a:pt x="5794645" y="1697907"/>
                </a:lnTo>
                <a:lnTo>
                  <a:pt x="5794675" y="1697935"/>
                </a:lnTo>
                <a:lnTo>
                  <a:pt x="5800826" y="1697935"/>
                </a:lnTo>
                <a:cubicBezTo>
                  <a:pt x="5802762" y="1697935"/>
                  <a:pt x="5804699" y="1697935"/>
                  <a:pt x="5808571" y="1697935"/>
                </a:cubicBezTo>
                <a:lnTo>
                  <a:pt x="5807986" y="1702949"/>
                </a:lnTo>
                <a:lnTo>
                  <a:pt x="5817766" y="1696071"/>
                </a:lnTo>
                <a:lnTo>
                  <a:pt x="5809485" y="1674993"/>
                </a:lnTo>
                <a:lnTo>
                  <a:pt x="5808749" y="1673786"/>
                </a:lnTo>
                <a:lnTo>
                  <a:pt x="5817956" y="1678661"/>
                </a:lnTo>
                <a:cubicBezTo>
                  <a:pt x="5821083" y="1678661"/>
                  <a:pt x="5823168" y="1676637"/>
                  <a:pt x="5823168" y="1672587"/>
                </a:cubicBezTo>
                <a:lnTo>
                  <a:pt x="5822251" y="1665786"/>
                </a:lnTo>
                <a:lnTo>
                  <a:pt x="5807948" y="1672471"/>
                </a:lnTo>
                <a:lnTo>
                  <a:pt x="5808749" y="1673786"/>
                </a:lnTo>
                <a:lnTo>
                  <a:pt x="5807055" y="1672888"/>
                </a:lnTo>
                <a:lnTo>
                  <a:pt x="5795207" y="1678427"/>
                </a:lnTo>
                <a:cubicBezTo>
                  <a:pt x="5784215" y="1682972"/>
                  <a:pt x="5773222" y="1686255"/>
                  <a:pt x="5761980" y="1686381"/>
                </a:cubicBezTo>
                <a:lnTo>
                  <a:pt x="5755914" y="1685524"/>
                </a:lnTo>
                <a:lnTo>
                  <a:pt x="5758232" y="1697937"/>
                </a:lnTo>
                <a:cubicBezTo>
                  <a:pt x="5756295" y="1697937"/>
                  <a:pt x="5753391" y="1694306"/>
                  <a:pt x="5750244" y="1689380"/>
                </a:cubicBezTo>
                <a:lnTo>
                  <a:pt x="5747315" y="1684309"/>
                </a:lnTo>
                <a:lnTo>
                  <a:pt x="5744897" y="1683967"/>
                </a:lnTo>
                <a:cubicBezTo>
                  <a:pt x="5739120" y="1682214"/>
                  <a:pt x="5733249" y="1679437"/>
                  <a:pt x="5727253" y="1675396"/>
                </a:cubicBezTo>
                <a:lnTo>
                  <a:pt x="5743878" y="1678361"/>
                </a:lnTo>
                <a:lnTo>
                  <a:pt x="5740806" y="1673043"/>
                </a:lnTo>
                <a:cubicBezTo>
                  <a:pt x="5737901" y="1667856"/>
                  <a:pt x="5735481" y="1663707"/>
                  <a:pt x="5734271" y="1662929"/>
                </a:cubicBezTo>
                <a:close/>
                <a:moveTo>
                  <a:pt x="6133928" y="1659524"/>
                </a:moveTo>
                <a:lnTo>
                  <a:pt x="6131190" y="1661145"/>
                </a:lnTo>
                <a:lnTo>
                  <a:pt x="6131909" y="1670176"/>
                </a:lnTo>
                <a:lnTo>
                  <a:pt x="6135900" y="1672737"/>
                </a:lnTo>
                <a:cubicBezTo>
                  <a:pt x="6139922" y="1668866"/>
                  <a:pt x="6137911" y="1664993"/>
                  <a:pt x="6134895" y="1661120"/>
                </a:cubicBezTo>
                <a:close/>
                <a:moveTo>
                  <a:pt x="5519178" y="1658188"/>
                </a:moveTo>
                <a:cubicBezTo>
                  <a:pt x="5515398" y="1655924"/>
                  <a:pt x="5513886" y="1664983"/>
                  <a:pt x="5507838" y="1664983"/>
                </a:cubicBezTo>
                <a:lnTo>
                  <a:pt x="5511594" y="1668699"/>
                </a:lnTo>
                <a:lnTo>
                  <a:pt x="5516419" y="1666198"/>
                </a:lnTo>
                <a:lnTo>
                  <a:pt x="5515902" y="1664306"/>
                </a:lnTo>
                <a:lnTo>
                  <a:pt x="5517342" y="1665924"/>
                </a:lnTo>
                <a:lnTo>
                  <a:pt x="5524016" y="1665430"/>
                </a:lnTo>
                <a:lnTo>
                  <a:pt x="5523966" y="1664983"/>
                </a:lnTo>
                <a:cubicBezTo>
                  <a:pt x="5521950" y="1660957"/>
                  <a:pt x="5520439" y="1658944"/>
                  <a:pt x="5519178" y="1658188"/>
                </a:cubicBezTo>
                <a:close/>
                <a:moveTo>
                  <a:pt x="5720221" y="1657894"/>
                </a:moveTo>
                <a:lnTo>
                  <a:pt x="5718912" y="1658223"/>
                </a:lnTo>
                <a:lnTo>
                  <a:pt x="5722953" y="1662501"/>
                </a:lnTo>
                <a:lnTo>
                  <a:pt x="5721444" y="1660595"/>
                </a:lnTo>
                <a:close/>
                <a:moveTo>
                  <a:pt x="6139936" y="1657276"/>
                </a:moveTo>
                <a:lnTo>
                  <a:pt x="6143942" y="1664993"/>
                </a:lnTo>
                <a:lnTo>
                  <a:pt x="6145699" y="1664880"/>
                </a:lnTo>
                <a:lnTo>
                  <a:pt x="6145469" y="1657276"/>
                </a:lnTo>
                <a:cubicBezTo>
                  <a:pt x="6145469" y="1657276"/>
                  <a:pt x="6143533" y="1657276"/>
                  <a:pt x="6141597" y="1657276"/>
                </a:cubicBezTo>
                <a:close/>
                <a:moveTo>
                  <a:pt x="5612374" y="1657197"/>
                </a:moveTo>
                <a:lnTo>
                  <a:pt x="5611543" y="1657793"/>
                </a:lnTo>
                <a:lnTo>
                  <a:pt x="5611808" y="1664617"/>
                </a:lnTo>
                <a:cubicBezTo>
                  <a:pt x="5611808" y="1669337"/>
                  <a:pt x="5611263" y="1673795"/>
                  <a:pt x="5609085" y="1677072"/>
                </a:cubicBezTo>
                <a:lnTo>
                  <a:pt x="5607400" y="1677796"/>
                </a:lnTo>
                <a:lnTo>
                  <a:pt x="5610230" y="1681792"/>
                </a:lnTo>
                <a:lnTo>
                  <a:pt x="5612287" y="1683305"/>
                </a:lnTo>
                <a:lnTo>
                  <a:pt x="5612674" y="1680410"/>
                </a:lnTo>
                <a:cubicBezTo>
                  <a:pt x="5620738" y="1672359"/>
                  <a:pt x="5620738" y="1696515"/>
                  <a:pt x="5628802" y="1704567"/>
                </a:cubicBezTo>
                <a:cubicBezTo>
                  <a:pt x="5620738" y="1704567"/>
                  <a:pt x="5612674" y="1704567"/>
                  <a:pt x="5612674" y="1712616"/>
                </a:cubicBezTo>
                <a:lnTo>
                  <a:pt x="5617629" y="1713516"/>
                </a:lnTo>
                <a:lnTo>
                  <a:pt x="5620440" y="1708920"/>
                </a:lnTo>
                <a:lnTo>
                  <a:pt x="5626444" y="1712693"/>
                </a:lnTo>
                <a:lnTo>
                  <a:pt x="5628599" y="1711137"/>
                </a:lnTo>
                <a:lnTo>
                  <a:pt x="5628809" y="1704606"/>
                </a:lnTo>
                <a:lnTo>
                  <a:pt x="5628802" y="1704567"/>
                </a:lnTo>
                <a:lnTo>
                  <a:pt x="5628810" y="1704577"/>
                </a:lnTo>
                <a:lnTo>
                  <a:pt x="5629516" y="1682551"/>
                </a:lnTo>
                <a:cubicBezTo>
                  <a:pt x="5626491" y="1673424"/>
                  <a:pt x="5620441" y="1665310"/>
                  <a:pt x="5612374" y="1657197"/>
                </a:cubicBezTo>
                <a:close/>
                <a:moveTo>
                  <a:pt x="5881552" y="1656396"/>
                </a:moveTo>
                <a:cubicBezTo>
                  <a:pt x="5889893" y="1656396"/>
                  <a:pt x="5881552" y="1672587"/>
                  <a:pt x="5889893" y="1672587"/>
                </a:cubicBezTo>
                <a:cubicBezTo>
                  <a:pt x="5889893" y="1680686"/>
                  <a:pt x="5839850" y="1656396"/>
                  <a:pt x="5848191" y="1680686"/>
                </a:cubicBezTo>
                <a:cubicBezTo>
                  <a:pt x="5839850" y="1680686"/>
                  <a:pt x="5839850" y="1672587"/>
                  <a:pt x="5831511" y="1672587"/>
                </a:cubicBezTo>
                <a:cubicBezTo>
                  <a:pt x="5839850" y="1648299"/>
                  <a:pt x="5873213" y="1672587"/>
                  <a:pt x="5881552" y="1656396"/>
                </a:cubicBezTo>
                <a:close/>
                <a:moveTo>
                  <a:pt x="5142526" y="1652208"/>
                </a:moveTo>
                <a:lnTo>
                  <a:pt x="5132393" y="1655425"/>
                </a:lnTo>
                <a:lnTo>
                  <a:pt x="5128823" y="1672359"/>
                </a:lnTo>
                <a:lnTo>
                  <a:pt x="5123714" y="1660634"/>
                </a:lnTo>
                <a:lnTo>
                  <a:pt x="5113702" y="1669008"/>
                </a:lnTo>
                <a:cubicBezTo>
                  <a:pt x="5106646" y="1679073"/>
                  <a:pt x="5104630" y="1693164"/>
                  <a:pt x="5104630" y="1713293"/>
                </a:cubicBezTo>
                <a:lnTo>
                  <a:pt x="5104249" y="1713021"/>
                </a:lnTo>
                <a:lnTo>
                  <a:pt x="5098708" y="1718908"/>
                </a:lnTo>
                <a:cubicBezTo>
                  <a:pt x="5096817" y="1717650"/>
                  <a:pt x="5095054" y="1713624"/>
                  <a:pt x="5093541" y="1708592"/>
                </a:cubicBezTo>
                <a:lnTo>
                  <a:pt x="5093178" y="1706962"/>
                </a:lnTo>
                <a:lnTo>
                  <a:pt x="5091485" y="1711846"/>
                </a:lnTo>
                <a:lnTo>
                  <a:pt x="5095305" y="1721173"/>
                </a:lnTo>
                <a:lnTo>
                  <a:pt x="5088710" y="1728489"/>
                </a:lnTo>
                <a:lnTo>
                  <a:pt x="5096566" y="1761605"/>
                </a:lnTo>
                <a:cubicBezTo>
                  <a:pt x="5112694" y="1761605"/>
                  <a:pt x="5096566" y="1737449"/>
                  <a:pt x="5096566" y="1729397"/>
                </a:cubicBezTo>
                <a:cubicBezTo>
                  <a:pt x="5108662" y="1747514"/>
                  <a:pt x="5111686" y="1747514"/>
                  <a:pt x="5119247" y="1756573"/>
                </a:cubicBezTo>
                <a:lnTo>
                  <a:pt x="5126287" y="1766193"/>
                </a:lnTo>
                <a:lnTo>
                  <a:pt x="5126766" y="1763834"/>
                </a:lnTo>
                <a:lnTo>
                  <a:pt x="5124250" y="1759167"/>
                </a:lnTo>
                <a:cubicBezTo>
                  <a:pt x="5123403" y="1755053"/>
                  <a:pt x="5123645" y="1750938"/>
                  <a:pt x="5124129" y="1746824"/>
                </a:cubicBezTo>
                <a:lnTo>
                  <a:pt x="5124011" y="1743831"/>
                </a:lnTo>
                <a:lnTo>
                  <a:pt x="5119876" y="1743111"/>
                </a:lnTo>
                <a:cubicBezTo>
                  <a:pt x="5117230" y="1742986"/>
                  <a:pt x="5114710" y="1743488"/>
                  <a:pt x="5112694" y="1745501"/>
                </a:cubicBezTo>
                <a:cubicBezTo>
                  <a:pt x="5112694" y="1737449"/>
                  <a:pt x="5128823" y="1737449"/>
                  <a:pt x="5120759" y="1721344"/>
                </a:cubicBezTo>
                <a:lnTo>
                  <a:pt x="5123178" y="1722552"/>
                </a:lnTo>
                <a:lnTo>
                  <a:pt x="5123161" y="1722137"/>
                </a:lnTo>
                <a:cubicBezTo>
                  <a:pt x="5125096" y="1718022"/>
                  <a:pt x="5127032" y="1718537"/>
                  <a:pt x="5128728" y="1721752"/>
                </a:cubicBezTo>
                <a:lnTo>
                  <a:pt x="5129991" y="1725955"/>
                </a:lnTo>
                <a:lnTo>
                  <a:pt x="5136887" y="1729397"/>
                </a:lnTo>
                <a:cubicBezTo>
                  <a:pt x="5128823" y="1721344"/>
                  <a:pt x="5128823" y="1697189"/>
                  <a:pt x="5112694" y="1705240"/>
                </a:cubicBezTo>
                <a:cubicBezTo>
                  <a:pt x="5104630" y="1705240"/>
                  <a:pt x="5136887" y="1689136"/>
                  <a:pt x="5120759" y="1673034"/>
                </a:cubicBezTo>
                <a:cubicBezTo>
                  <a:pt x="5124790" y="1669008"/>
                  <a:pt x="5128823" y="1673033"/>
                  <a:pt x="5132855" y="1677060"/>
                </a:cubicBezTo>
                <a:lnTo>
                  <a:pt x="5138651" y="1681882"/>
                </a:lnTo>
                <a:lnTo>
                  <a:pt x="5138651" y="1673735"/>
                </a:lnTo>
                <a:cubicBezTo>
                  <a:pt x="5138651" y="1668894"/>
                  <a:pt x="5138651" y="1663086"/>
                  <a:pt x="5138651" y="1659213"/>
                </a:cubicBezTo>
                <a:cubicBezTo>
                  <a:pt x="5140587" y="1659213"/>
                  <a:pt x="5142039" y="1661633"/>
                  <a:pt x="5143249" y="1665264"/>
                </a:cubicBezTo>
                <a:lnTo>
                  <a:pt x="5145998" y="1676893"/>
                </a:lnTo>
                <a:lnTo>
                  <a:pt x="5147973" y="1669008"/>
                </a:lnTo>
                <a:lnTo>
                  <a:pt x="5146907" y="1664751"/>
                </a:lnTo>
                <a:lnTo>
                  <a:pt x="5144949" y="1664306"/>
                </a:lnTo>
                <a:close/>
                <a:moveTo>
                  <a:pt x="5872154" y="1649852"/>
                </a:moveTo>
                <a:lnTo>
                  <a:pt x="5871156" y="1651152"/>
                </a:lnTo>
                <a:lnTo>
                  <a:pt x="5870544" y="1650086"/>
                </a:lnTo>
                <a:close/>
                <a:moveTo>
                  <a:pt x="6901738" y="1649503"/>
                </a:moveTo>
                <a:cubicBezTo>
                  <a:pt x="6909483" y="1649503"/>
                  <a:pt x="6917228" y="1657490"/>
                  <a:pt x="6917228" y="1649503"/>
                </a:cubicBezTo>
                <a:cubicBezTo>
                  <a:pt x="6932717" y="1665476"/>
                  <a:pt x="6901738" y="1649503"/>
                  <a:pt x="6909483" y="1673464"/>
                </a:cubicBezTo>
                <a:cubicBezTo>
                  <a:pt x="6924973" y="1657490"/>
                  <a:pt x="6955952" y="1705412"/>
                  <a:pt x="6963696" y="1761318"/>
                </a:cubicBezTo>
                <a:cubicBezTo>
                  <a:pt x="6963696" y="1761318"/>
                  <a:pt x="6955952" y="1761318"/>
                  <a:pt x="6955952" y="1769307"/>
                </a:cubicBezTo>
                <a:cubicBezTo>
                  <a:pt x="6948207" y="1769307"/>
                  <a:pt x="6955952" y="1753332"/>
                  <a:pt x="6955952" y="1745346"/>
                </a:cubicBezTo>
                <a:cubicBezTo>
                  <a:pt x="6940463" y="1745346"/>
                  <a:pt x="6955952" y="1777293"/>
                  <a:pt x="6940463" y="1777293"/>
                </a:cubicBezTo>
                <a:lnTo>
                  <a:pt x="6940463" y="1777291"/>
                </a:lnTo>
                <a:lnTo>
                  <a:pt x="6938528" y="1751337"/>
                </a:lnTo>
                <a:cubicBezTo>
                  <a:pt x="6940463" y="1745346"/>
                  <a:pt x="6944336" y="1741353"/>
                  <a:pt x="6948207" y="1737360"/>
                </a:cubicBezTo>
                <a:cubicBezTo>
                  <a:pt x="6940463" y="1729371"/>
                  <a:pt x="6924973" y="1729371"/>
                  <a:pt x="6924973" y="1705412"/>
                </a:cubicBezTo>
                <a:cubicBezTo>
                  <a:pt x="6917228" y="1689437"/>
                  <a:pt x="6917228" y="1721385"/>
                  <a:pt x="6909483" y="1721385"/>
                </a:cubicBezTo>
                <a:cubicBezTo>
                  <a:pt x="6901738" y="1705412"/>
                  <a:pt x="6917228" y="1705412"/>
                  <a:pt x="6917228" y="1697423"/>
                </a:cubicBezTo>
                <a:cubicBezTo>
                  <a:pt x="6909483" y="1685444"/>
                  <a:pt x="6909483" y="1689437"/>
                  <a:pt x="6908515" y="1695428"/>
                </a:cubicBezTo>
                <a:lnTo>
                  <a:pt x="6897826" y="1702777"/>
                </a:lnTo>
                <a:lnTo>
                  <a:pt x="6897867" y="1699421"/>
                </a:lnTo>
                <a:cubicBezTo>
                  <a:pt x="6899805" y="1685444"/>
                  <a:pt x="6905613" y="1673464"/>
                  <a:pt x="6917228" y="1681451"/>
                </a:cubicBezTo>
                <a:cubicBezTo>
                  <a:pt x="6909483" y="1673464"/>
                  <a:pt x="6901738" y="1673464"/>
                  <a:pt x="6901738" y="1673464"/>
                </a:cubicBezTo>
                <a:cubicBezTo>
                  <a:pt x="6893994" y="1657490"/>
                  <a:pt x="6917228" y="1673464"/>
                  <a:pt x="6901738" y="1649503"/>
                </a:cubicBezTo>
                <a:close/>
                <a:moveTo>
                  <a:pt x="6626800" y="1649501"/>
                </a:moveTo>
                <a:cubicBezTo>
                  <a:pt x="6610606" y="1672735"/>
                  <a:pt x="6537735" y="1680480"/>
                  <a:pt x="6602511" y="1657246"/>
                </a:cubicBezTo>
                <a:cubicBezTo>
                  <a:pt x="6610606" y="1657246"/>
                  <a:pt x="6618702" y="1649501"/>
                  <a:pt x="6626800" y="1649501"/>
                </a:cubicBezTo>
                <a:close/>
                <a:moveTo>
                  <a:pt x="6948983" y="1642081"/>
                </a:moveTo>
                <a:cubicBezTo>
                  <a:pt x="6965246" y="1650150"/>
                  <a:pt x="6989644" y="1674353"/>
                  <a:pt x="6973378" y="1690486"/>
                </a:cubicBezTo>
                <a:cubicBezTo>
                  <a:pt x="6981511" y="1698555"/>
                  <a:pt x="6981511" y="1706622"/>
                  <a:pt x="6989644" y="1714689"/>
                </a:cubicBezTo>
                <a:cubicBezTo>
                  <a:pt x="6989644" y="1706622"/>
                  <a:pt x="6981511" y="1682419"/>
                  <a:pt x="6997776" y="1706622"/>
                </a:cubicBezTo>
                <a:cubicBezTo>
                  <a:pt x="6997776" y="1690486"/>
                  <a:pt x="6989644" y="1674353"/>
                  <a:pt x="6997776" y="1658217"/>
                </a:cubicBezTo>
                <a:lnTo>
                  <a:pt x="7007457" y="1692798"/>
                </a:lnTo>
                <a:lnTo>
                  <a:pt x="7004652" y="1695599"/>
                </a:lnTo>
                <a:lnTo>
                  <a:pt x="7007873" y="1695702"/>
                </a:lnTo>
                <a:lnTo>
                  <a:pt x="7005906" y="1730825"/>
                </a:lnTo>
                <a:cubicBezTo>
                  <a:pt x="7005906" y="1690486"/>
                  <a:pt x="6981511" y="1730825"/>
                  <a:pt x="6981511" y="1730825"/>
                </a:cubicBezTo>
                <a:cubicBezTo>
                  <a:pt x="6973378" y="1722758"/>
                  <a:pt x="6973378" y="1706622"/>
                  <a:pt x="6965246" y="1682419"/>
                </a:cubicBezTo>
                <a:cubicBezTo>
                  <a:pt x="6957115" y="1650150"/>
                  <a:pt x="6981511" y="1674353"/>
                  <a:pt x="6957115" y="1650150"/>
                </a:cubicBezTo>
                <a:cubicBezTo>
                  <a:pt x="6948983" y="1634014"/>
                  <a:pt x="6957115" y="1674353"/>
                  <a:pt x="6957115" y="1674353"/>
                </a:cubicBezTo>
                <a:cubicBezTo>
                  <a:pt x="6932717" y="1658217"/>
                  <a:pt x="6965246" y="1650150"/>
                  <a:pt x="6948983" y="1642081"/>
                </a:cubicBezTo>
                <a:close/>
                <a:moveTo>
                  <a:pt x="6201944" y="1641916"/>
                </a:moveTo>
                <a:lnTo>
                  <a:pt x="6201942" y="1641932"/>
                </a:lnTo>
                <a:lnTo>
                  <a:pt x="6201962" y="1641926"/>
                </a:lnTo>
                <a:close/>
                <a:moveTo>
                  <a:pt x="6356097" y="1641399"/>
                </a:moveTo>
                <a:cubicBezTo>
                  <a:pt x="6368170" y="1659260"/>
                  <a:pt x="6366660" y="1663725"/>
                  <a:pt x="6368547" y="1674888"/>
                </a:cubicBezTo>
                <a:lnTo>
                  <a:pt x="6370708" y="1683267"/>
                </a:lnTo>
                <a:lnTo>
                  <a:pt x="6372869" y="1683871"/>
                </a:lnTo>
                <a:cubicBezTo>
                  <a:pt x="6374467" y="1683628"/>
                  <a:pt x="6375776" y="1682782"/>
                  <a:pt x="6376686" y="1681027"/>
                </a:cubicBezTo>
                <a:lnTo>
                  <a:pt x="6377566" y="1675894"/>
                </a:lnTo>
                <a:lnTo>
                  <a:pt x="6377224" y="1671167"/>
                </a:lnTo>
                <a:cubicBezTo>
                  <a:pt x="6374206" y="1657275"/>
                  <a:pt x="6368169" y="1645368"/>
                  <a:pt x="6356097" y="1641399"/>
                </a:cubicBezTo>
                <a:close/>
                <a:moveTo>
                  <a:pt x="6162061" y="1641333"/>
                </a:moveTo>
                <a:lnTo>
                  <a:pt x="6159925" y="1642000"/>
                </a:lnTo>
                <a:lnTo>
                  <a:pt x="6161605" y="1649919"/>
                </a:lnTo>
                <a:close/>
                <a:moveTo>
                  <a:pt x="5556224" y="1640826"/>
                </a:moveTo>
                <a:lnTo>
                  <a:pt x="5556224" y="1656931"/>
                </a:lnTo>
                <a:lnTo>
                  <a:pt x="5557534" y="1657826"/>
                </a:lnTo>
                <a:lnTo>
                  <a:pt x="5565767" y="1653376"/>
                </a:lnTo>
                <a:lnTo>
                  <a:pt x="5567730" y="1652315"/>
                </a:lnTo>
                <a:lnTo>
                  <a:pt x="5564288" y="1648878"/>
                </a:lnTo>
                <a:cubicBezTo>
                  <a:pt x="5562271" y="1644852"/>
                  <a:pt x="5560255" y="1640826"/>
                  <a:pt x="5556224" y="1640826"/>
                </a:cubicBezTo>
                <a:close/>
                <a:moveTo>
                  <a:pt x="5434964" y="1639974"/>
                </a:moveTo>
                <a:lnTo>
                  <a:pt x="5427198" y="1648878"/>
                </a:lnTo>
                <a:cubicBezTo>
                  <a:pt x="5431229" y="1656931"/>
                  <a:pt x="5433246" y="1654917"/>
                  <a:pt x="5435262" y="1650891"/>
                </a:cubicBezTo>
                <a:lnTo>
                  <a:pt x="5435449" y="1650516"/>
                </a:lnTo>
                <a:lnTo>
                  <a:pt x="5433246" y="1648454"/>
                </a:lnTo>
                <a:cubicBezTo>
                  <a:pt x="5432741" y="1646692"/>
                  <a:pt x="5433246" y="1644176"/>
                  <a:pt x="5435262" y="1640150"/>
                </a:cubicBezTo>
                <a:close/>
                <a:moveTo>
                  <a:pt x="5670656" y="1636023"/>
                </a:moveTo>
                <a:lnTo>
                  <a:pt x="5669352" y="1637886"/>
                </a:lnTo>
                <a:cubicBezTo>
                  <a:pt x="5666448" y="1639823"/>
                  <a:pt x="5662575" y="1641759"/>
                  <a:pt x="5666448" y="1649503"/>
                </a:cubicBezTo>
                <a:lnTo>
                  <a:pt x="5658110" y="1647419"/>
                </a:lnTo>
                <a:lnTo>
                  <a:pt x="5660779" y="1665309"/>
                </a:lnTo>
                <a:cubicBezTo>
                  <a:pt x="5652710" y="1665309"/>
                  <a:pt x="5652710" y="1665309"/>
                  <a:pt x="5652710" y="1673425"/>
                </a:cubicBezTo>
                <a:cubicBezTo>
                  <a:pt x="5652710" y="1673425"/>
                  <a:pt x="5644643" y="1665309"/>
                  <a:pt x="5644643" y="1665309"/>
                </a:cubicBezTo>
                <a:cubicBezTo>
                  <a:pt x="5638593" y="1667338"/>
                  <a:pt x="5635063" y="1669874"/>
                  <a:pt x="5633172" y="1672790"/>
                </a:cubicBezTo>
                <a:lnTo>
                  <a:pt x="5631753" y="1681245"/>
                </a:lnTo>
                <a:lnTo>
                  <a:pt x="5637591" y="1675893"/>
                </a:lnTo>
                <a:lnTo>
                  <a:pt x="5632357" y="1686361"/>
                </a:lnTo>
                <a:lnTo>
                  <a:pt x="5636576" y="1705877"/>
                </a:lnTo>
                <a:lnTo>
                  <a:pt x="5639251" y="1705877"/>
                </a:lnTo>
                <a:lnTo>
                  <a:pt x="5639155" y="1699874"/>
                </a:lnTo>
                <a:lnTo>
                  <a:pt x="5638211" y="1675324"/>
                </a:lnTo>
                <a:lnTo>
                  <a:pt x="5642060" y="1671797"/>
                </a:lnTo>
                <a:cubicBezTo>
                  <a:pt x="5644964" y="1672282"/>
                  <a:pt x="5647868" y="1673976"/>
                  <a:pt x="5650046" y="1677001"/>
                </a:cubicBezTo>
                <a:lnTo>
                  <a:pt x="5652592" y="1686254"/>
                </a:lnTo>
                <a:lnTo>
                  <a:pt x="5645931" y="1682447"/>
                </a:lnTo>
                <a:cubicBezTo>
                  <a:pt x="5642059" y="1682447"/>
                  <a:pt x="5643995" y="1688256"/>
                  <a:pt x="5645931" y="1695032"/>
                </a:cubicBezTo>
                <a:lnTo>
                  <a:pt x="5645931" y="1705877"/>
                </a:lnTo>
                <a:lnTo>
                  <a:pt x="5654728" y="1705877"/>
                </a:lnTo>
                <a:cubicBezTo>
                  <a:pt x="5658762" y="1701820"/>
                  <a:pt x="5660779" y="1693708"/>
                  <a:pt x="5660779" y="1681538"/>
                </a:cubicBezTo>
                <a:cubicBezTo>
                  <a:pt x="5676913" y="1681538"/>
                  <a:pt x="5660779" y="1697764"/>
                  <a:pt x="5668846" y="1705877"/>
                </a:cubicBezTo>
                <a:cubicBezTo>
                  <a:pt x="5658761" y="1711963"/>
                  <a:pt x="5650693" y="1715512"/>
                  <a:pt x="5643886" y="1717794"/>
                </a:cubicBezTo>
                <a:lnTo>
                  <a:pt x="5639166" y="1718964"/>
                </a:lnTo>
                <a:lnTo>
                  <a:pt x="5651986" y="1736774"/>
                </a:lnTo>
                <a:lnTo>
                  <a:pt x="5653140" y="1738941"/>
                </a:lnTo>
                <a:lnTo>
                  <a:pt x="5657932" y="1735859"/>
                </a:lnTo>
                <a:cubicBezTo>
                  <a:pt x="5665996" y="1735859"/>
                  <a:pt x="5674061" y="1743912"/>
                  <a:pt x="5674061" y="1751963"/>
                </a:cubicBezTo>
                <a:cubicBezTo>
                  <a:pt x="5680109" y="1741899"/>
                  <a:pt x="5688173" y="1735356"/>
                  <a:pt x="5697245" y="1730953"/>
                </a:cubicBezTo>
                <a:lnTo>
                  <a:pt x="5719958" y="1724599"/>
                </a:lnTo>
                <a:lnTo>
                  <a:pt x="5719507" y="1722757"/>
                </a:lnTo>
                <a:cubicBezTo>
                  <a:pt x="5713699" y="1716814"/>
                  <a:pt x="5712247" y="1724241"/>
                  <a:pt x="5708616" y="1714959"/>
                </a:cubicBezTo>
                <a:lnTo>
                  <a:pt x="5705935" y="1705647"/>
                </a:lnTo>
                <a:lnTo>
                  <a:pt x="5705843" y="1705701"/>
                </a:lnTo>
                <a:lnTo>
                  <a:pt x="5703456" y="1706769"/>
                </a:lnTo>
                <a:lnTo>
                  <a:pt x="5704018" y="1707402"/>
                </a:lnTo>
                <a:cubicBezTo>
                  <a:pt x="5699869" y="1711488"/>
                  <a:pt x="5693646" y="1715576"/>
                  <a:pt x="5688460" y="1720685"/>
                </a:cubicBezTo>
                <a:lnTo>
                  <a:pt x="5687373" y="1722947"/>
                </a:lnTo>
                <a:lnTo>
                  <a:pt x="5686722" y="1712695"/>
                </a:lnTo>
                <a:lnTo>
                  <a:pt x="5683004" y="1711310"/>
                </a:lnTo>
                <a:lnTo>
                  <a:pt x="5687237" y="1723228"/>
                </a:lnTo>
                <a:lnTo>
                  <a:pt x="5679125" y="1740100"/>
                </a:lnTo>
                <a:cubicBezTo>
                  <a:pt x="5679125" y="1740100"/>
                  <a:pt x="5670826" y="1740100"/>
                  <a:pt x="5670826" y="1740100"/>
                </a:cubicBezTo>
                <a:cubicBezTo>
                  <a:pt x="5666677" y="1744188"/>
                  <a:pt x="5666677" y="1736015"/>
                  <a:pt x="5666677" y="1729882"/>
                </a:cubicBezTo>
                <a:lnTo>
                  <a:pt x="5666358" y="1726267"/>
                </a:lnTo>
                <a:lnTo>
                  <a:pt x="5679125" y="1723752"/>
                </a:lnTo>
                <a:cubicBezTo>
                  <a:pt x="5679125" y="1721708"/>
                  <a:pt x="5678606" y="1717620"/>
                  <a:pt x="5678088" y="1713404"/>
                </a:cubicBezTo>
                <a:lnTo>
                  <a:pt x="5677708" y="1709338"/>
                </a:lnTo>
                <a:lnTo>
                  <a:pt x="5670656" y="1706711"/>
                </a:lnTo>
                <a:lnTo>
                  <a:pt x="5677254" y="1704471"/>
                </a:lnTo>
                <a:lnTo>
                  <a:pt x="5677050" y="1702291"/>
                </a:lnTo>
                <a:cubicBezTo>
                  <a:pt x="5677050" y="1699737"/>
                  <a:pt x="5677569" y="1698971"/>
                  <a:pt x="5679125" y="1701908"/>
                </a:cubicBezTo>
                <a:lnTo>
                  <a:pt x="5679845" y="1703590"/>
                </a:lnTo>
                <a:lnTo>
                  <a:pt x="5684058" y="1702160"/>
                </a:lnTo>
                <a:lnTo>
                  <a:pt x="5679125" y="1691051"/>
                </a:lnTo>
                <a:cubicBezTo>
                  <a:pt x="5679125" y="1691051"/>
                  <a:pt x="5683274" y="1697182"/>
                  <a:pt x="5687422" y="1700248"/>
                </a:cubicBezTo>
                <a:lnTo>
                  <a:pt x="5688736" y="1700512"/>
                </a:lnTo>
                <a:lnTo>
                  <a:pt x="5694146" y="1697330"/>
                </a:lnTo>
                <a:lnTo>
                  <a:pt x="5695719" y="1691051"/>
                </a:lnTo>
                <a:lnTo>
                  <a:pt x="5696352" y="1696032"/>
                </a:lnTo>
                <a:lnTo>
                  <a:pt x="5698806" y="1694589"/>
                </a:lnTo>
                <a:cubicBezTo>
                  <a:pt x="5701821" y="1692569"/>
                  <a:pt x="5704837" y="1690549"/>
                  <a:pt x="5709110" y="1688529"/>
                </a:cubicBezTo>
                <a:lnTo>
                  <a:pt x="5714290" y="1686769"/>
                </a:lnTo>
                <a:lnTo>
                  <a:pt x="5711763" y="1683152"/>
                </a:lnTo>
                <a:lnTo>
                  <a:pt x="5713743" y="1681308"/>
                </a:lnTo>
                <a:lnTo>
                  <a:pt x="5715402" y="1686391"/>
                </a:lnTo>
                <a:lnTo>
                  <a:pt x="5726955" y="1682467"/>
                </a:lnTo>
                <a:lnTo>
                  <a:pt x="5719598" y="1675867"/>
                </a:lnTo>
                <a:lnTo>
                  <a:pt x="5713743" y="1681308"/>
                </a:lnTo>
                <a:lnTo>
                  <a:pt x="5711763" y="1675229"/>
                </a:lnTo>
                <a:cubicBezTo>
                  <a:pt x="5711763" y="1667310"/>
                  <a:pt x="5711763" y="1683152"/>
                  <a:pt x="5704018" y="1675229"/>
                </a:cubicBezTo>
                <a:lnTo>
                  <a:pt x="5704018" y="1674700"/>
                </a:lnTo>
                <a:lnTo>
                  <a:pt x="5686595" y="1682444"/>
                </a:lnTo>
                <a:cubicBezTo>
                  <a:pt x="5683326" y="1682444"/>
                  <a:pt x="5680059" y="1681476"/>
                  <a:pt x="5677064" y="1679056"/>
                </a:cubicBezTo>
                <a:lnTo>
                  <a:pt x="5671743" y="1670903"/>
                </a:lnTo>
                <a:lnTo>
                  <a:pt x="5670459" y="1672869"/>
                </a:lnTo>
                <a:cubicBezTo>
                  <a:pt x="5653675" y="1665124"/>
                  <a:pt x="5687238" y="1649634"/>
                  <a:pt x="5687238" y="1657379"/>
                </a:cubicBezTo>
                <a:lnTo>
                  <a:pt x="5687238" y="1662729"/>
                </a:lnTo>
                <a:lnTo>
                  <a:pt x="5689863" y="1662116"/>
                </a:lnTo>
                <a:lnTo>
                  <a:pt x="5704018" y="1674697"/>
                </a:lnTo>
                <a:lnTo>
                  <a:pt x="5704018" y="1661889"/>
                </a:lnTo>
                <a:lnTo>
                  <a:pt x="5698806" y="1657213"/>
                </a:lnTo>
                <a:cubicBezTo>
                  <a:pt x="5690763" y="1652162"/>
                  <a:pt x="5682719" y="1650142"/>
                  <a:pt x="5670656" y="1650142"/>
                </a:cubicBezTo>
                <a:close/>
                <a:moveTo>
                  <a:pt x="6192600" y="1631780"/>
                </a:moveTo>
                <a:lnTo>
                  <a:pt x="6191321" y="1632077"/>
                </a:lnTo>
                <a:lnTo>
                  <a:pt x="6185048" y="1634077"/>
                </a:lnTo>
                <a:lnTo>
                  <a:pt x="6187825" y="1635914"/>
                </a:lnTo>
                <a:cubicBezTo>
                  <a:pt x="6189841" y="1636414"/>
                  <a:pt x="6191858" y="1635914"/>
                  <a:pt x="6193875" y="1633912"/>
                </a:cubicBezTo>
                <a:close/>
                <a:moveTo>
                  <a:pt x="6251157" y="1626632"/>
                </a:moveTo>
                <a:lnTo>
                  <a:pt x="6249447" y="1630969"/>
                </a:lnTo>
                <a:lnTo>
                  <a:pt x="6250023" y="1639852"/>
                </a:lnTo>
                <a:lnTo>
                  <a:pt x="6248880" y="1638426"/>
                </a:lnTo>
                <a:lnTo>
                  <a:pt x="6248985" y="1640679"/>
                </a:lnTo>
                <a:lnTo>
                  <a:pt x="6251161" y="1640736"/>
                </a:lnTo>
                <a:lnTo>
                  <a:pt x="6251430" y="1638623"/>
                </a:lnTo>
                <a:cubicBezTo>
                  <a:pt x="6252325" y="1636808"/>
                  <a:pt x="6253602" y="1636566"/>
                  <a:pt x="6255135" y="1637050"/>
                </a:cubicBezTo>
                <a:lnTo>
                  <a:pt x="6263241" y="1640540"/>
                </a:lnTo>
                <a:lnTo>
                  <a:pt x="6262927" y="1636100"/>
                </a:lnTo>
                <a:lnTo>
                  <a:pt x="6261988" y="1633501"/>
                </a:lnTo>
                <a:close/>
                <a:moveTo>
                  <a:pt x="6086204" y="1626485"/>
                </a:moveTo>
                <a:lnTo>
                  <a:pt x="6099655" y="1652529"/>
                </a:lnTo>
                <a:lnTo>
                  <a:pt x="6103062" y="1649501"/>
                </a:lnTo>
                <a:cubicBezTo>
                  <a:pt x="6107418" y="1653373"/>
                  <a:pt x="6107418" y="1657246"/>
                  <a:pt x="6107419" y="1661118"/>
                </a:cubicBezTo>
                <a:lnTo>
                  <a:pt x="6107514" y="1661372"/>
                </a:lnTo>
                <a:lnTo>
                  <a:pt x="6109715" y="1663842"/>
                </a:lnTo>
                <a:cubicBezTo>
                  <a:pt x="6113344" y="1666197"/>
                  <a:pt x="6117329" y="1666943"/>
                  <a:pt x="6121884" y="1665450"/>
                </a:cubicBezTo>
                <a:lnTo>
                  <a:pt x="6122006" y="1668796"/>
                </a:lnTo>
                <a:lnTo>
                  <a:pt x="6122916" y="1668445"/>
                </a:lnTo>
                <a:lnTo>
                  <a:pt x="6122235" y="1666261"/>
                </a:lnTo>
                <a:lnTo>
                  <a:pt x="6122424" y="1653519"/>
                </a:lnTo>
                <a:lnTo>
                  <a:pt x="6111773" y="1657248"/>
                </a:lnTo>
                <a:lnTo>
                  <a:pt x="6122461" y="1650984"/>
                </a:lnTo>
                <a:lnTo>
                  <a:pt x="6122477" y="1649913"/>
                </a:lnTo>
                <a:cubicBezTo>
                  <a:pt x="6123082" y="1648104"/>
                  <a:pt x="6123990" y="1646950"/>
                  <a:pt x="6125230" y="1646747"/>
                </a:cubicBezTo>
                <a:lnTo>
                  <a:pt x="6127560" y="1647994"/>
                </a:lnTo>
                <a:lnTo>
                  <a:pt x="6129579" y="1646811"/>
                </a:lnTo>
                <a:lnTo>
                  <a:pt x="6128648" y="1641052"/>
                </a:lnTo>
                <a:cubicBezTo>
                  <a:pt x="6126954" y="1637558"/>
                  <a:pt x="6123809" y="1637059"/>
                  <a:pt x="6120178" y="1633565"/>
                </a:cubicBezTo>
                <a:lnTo>
                  <a:pt x="6115449" y="1626718"/>
                </a:lnTo>
                <a:lnTo>
                  <a:pt x="6114305" y="1627238"/>
                </a:lnTo>
                <a:lnTo>
                  <a:pt x="6109971" y="1627121"/>
                </a:lnTo>
                <a:lnTo>
                  <a:pt x="6101906" y="1630320"/>
                </a:lnTo>
                <a:cubicBezTo>
                  <a:pt x="6099001" y="1631319"/>
                  <a:pt x="6099001" y="1633315"/>
                  <a:pt x="6106746" y="1641301"/>
                </a:cubicBezTo>
                <a:cubicBezTo>
                  <a:pt x="6102873" y="1641301"/>
                  <a:pt x="6099001" y="1637309"/>
                  <a:pt x="6096097" y="1632317"/>
                </a:cubicBezTo>
                <a:lnTo>
                  <a:pt x="6094281" y="1626701"/>
                </a:lnTo>
                <a:close/>
                <a:moveTo>
                  <a:pt x="6081492" y="1626365"/>
                </a:moveTo>
                <a:lnTo>
                  <a:pt x="6075766" y="1627659"/>
                </a:lnTo>
                <a:lnTo>
                  <a:pt x="6075896" y="1627583"/>
                </a:lnTo>
                <a:lnTo>
                  <a:pt x="6075518" y="1627716"/>
                </a:lnTo>
                <a:lnTo>
                  <a:pt x="6075766" y="1627659"/>
                </a:lnTo>
                <a:lnTo>
                  <a:pt x="6063536" y="1634907"/>
                </a:lnTo>
                <a:lnTo>
                  <a:pt x="6065205" y="1641572"/>
                </a:lnTo>
                <a:cubicBezTo>
                  <a:pt x="6061156" y="1643562"/>
                  <a:pt x="6058120" y="1643065"/>
                  <a:pt x="6055717" y="1640950"/>
                </a:cubicBezTo>
                <a:lnTo>
                  <a:pt x="6055132" y="1639888"/>
                </a:lnTo>
                <a:lnTo>
                  <a:pt x="6052407" y="1641502"/>
                </a:lnTo>
                <a:lnTo>
                  <a:pt x="6052533" y="1641786"/>
                </a:lnTo>
                <a:cubicBezTo>
                  <a:pt x="6054470" y="1643965"/>
                  <a:pt x="6056406" y="1646144"/>
                  <a:pt x="6056406" y="1650500"/>
                </a:cubicBezTo>
                <a:cubicBezTo>
                  <a:pt x="6048661" y="1641786"/>
                  <a:pt x="6056406" y="1650500"/>
                  <a:pt x="6040917" y="1659213"/>
                </a:cubicBezTo>
                <a:lnTo>
                  <a:pt x="6042362" y="1647456"/>
                </a:lnTo>
                <a:lnTo>
                  <a:pt x="6025427" y="1657491"/>
                </a:lnTo>
                <a:lnTo>
                  <a:pt x="6025427" y="1666958"/>
                </a:lnTo>
                <a:lnTo>
                  <a:pt x="6021853" y="1659608"/>
                </a:lnTo>
                <a:lnTo>
                  <a:pt x="6012767" y="1664993"/>
                </a:lnTo>
                <a:lnTo>
                  <a:pt x="5979054" y="1672308"/>
                </a:lnTo>
                <a:lnTo>
                  <a:pt x="5982411" y="1683865"/>
                </a:lnTo>
                <a:cubicBezTo>
                  <a:pt x="5982537" y="1687867"/>
                  <a:pt x="5981032" y="1690448"/>
                  <a:pt x="5977021" y="1690448"/>
                </a:cubicBezTo>
                <a:lnTo>
                  <a:pt x="5981300" y="1695345"/>
                </a:lnTo>
                <a:lnTo>
                  <a:pt x="5981661" y="1693413"/>
                </a:lnTo>
                <a:cubicBezTo>
                  <a:pt x="5983259" y="1690301"/>
                  <a:pt x="5985921" y="1688227"/>
                  <a:pt x="5990181" y="1688227"/>
                </a:cubicBezTo>
                <a:cubicBezTo>
                  <a:pt x="5990181" y="1692377"/>
                  <a:pt x="5990181" y="1700674"/>
                  <a:pt x="5992311" y="1706898"/>
                </a:cubicBezTo>
                <a:lnTo>
                  <a:pt x="5995404" y="1711178"/>
                </a:lnTo>
                <a:lnTo>
                  <a:pt x="6004743" y="1713316"/>
                </a:lnTo>
                <a:lnTo>
                  <a:pt x="6007220" y="1713120"/>
                </a:lnTo>
                <a:lnTo>
                  <a:pt x="6006952" y="1713469"/>
                </a:lnTo>
                <a:lnTo>
                  <a:pt x="6007818" y="1713160"/>
                </a:lnTo>
                <a:lnTo>
                  <a:pt x="6007220" y="1705263"/>
                </a:lnTo>
                <a:cubicBezTo>
                  <a:pt x="6022709" y="1713784"/>
                  <a:pt x="6022709" y="1696743"/>
                  <a:pt x="6038199" y="1688225"/>
                </a:cubicBezTo>
                <a:cubicBezTo>
                  <a:pt x="6038199" y="1694615"/>
                  <a:pt x="6037230" y="1698874"/>
                  <a:pt x="6035658" y="1702069"/>
                </a:cubicBezTo>
                <a:lnTo>
                  <a:pt x="6034960" y="1702911"/>
                </a:lnTo>
                <a:lnTo>
                  <a:pt x="6038252" y="1712052"/>
                </a:lnTo>
                <a:cubicBezTo>
                  <a:pt x="6041301" y="1718103"/>
                  <a:pt x="6045368" y="1726171"/>
                  <a:pt x="6049434" y="1738273"/>
                </a:cubicBezTo>
                <a:cubicBezTo>
                  <a:pt x="6065697" y="1754407"/>
                  <a:pt x="6065697" y="1738273"/>
                  <a:pt x="6073830" y="1746340"/>
                </a:cubicBezTo>
                <a:lnTo>
                  <a:pt x="6075225" y="1750176"/>
                </a:lnTo>
                <a:lnTo>
                  <a:pt x="6088788" y="1741471"/>
                </a:lnTo>
                <a:cubicBezTo>
                  <a:pt x="6095746" y="1738567"/>
                  <a:pt x="6103083" y="1736631"/>
                  <a:pt x="6110674" y="1734695"/>
                </a:cubicBezTo>
                <a:lnTo>
                  <a:pt x="6122859" y="1731167"/>
                </a:lnTo>
                <a:lnTo>
                  <a:pt x="6122235" y="1728914"/>
                </a:lnTo>
                <a:lnTo>
                  <a:pt x="6123953" y="1730849"/>
                </a:lnTo>
                <a:lnTo>
                  <a:pt x="6134079" y="1727917"/>
                </a:lnTo>
                <a:lnTo>
                  <a:pt x="6152599" y="1718272"/>
                </a:lnTo>
                <a:lnTo>
                  <a:pt x="6146437" y="1689223"/>
                </a:lnTo>
                <a:lnTo>
                  <a:pt x="6146065" y="1676954"/>
                </a:lnTo>
                <a:lnTo>
                  <a:pt x="6134390" y="1678333"/>
                </a:lnTo>
                <a:lnTo>
                  <a:pt x="6137725" y="1689223"/>
                </a:lnTo>
                <a:cubicBezTo>
                  <a:pt x="6133852" y="1691220"/>
                  <a:pt x="6130464" y="1688724"/>
                  <a:pt x="6127802" y="1684107"/>
                </a:cubicBezTo>
                <a:lnTo>
                  <a:pt x="6125916" y="1678063"/>
                </a:lnTo>
                <a:lnTo>
                  <a:pt x="6122293" y="1676699"/>
                </a:lnTo>
                <a:lnTo>
                  <a:pt x="6122896" y="1693311"/>
                </a:lnTo>
                <a:cubicBezTo>
                  <a:pt x="6123908" y="1703260"/>
                  <a:pt x="6125932" y="1713211"/>
                  <a:pt x="6129980" y="1721172"/>
                </a:cubicBezTo>
                <a:cubicBezTo>
                  <a:pt x="6125932" y="1721172"/>
                  <a:pt x="6121884" y="1717191"/>
                  <a:pt x="6118848" y="1711220"/>
                </a:cubicBezTo>
                <a:lnTo>
                  <a:pt x="6115624" y="1697273"/>
                </a:lnTo>
                <a:lnTo>
                  <a:pt x="6113788" y="1696843"/>
                </a:lnTo>
                <a:lnTo>
                  <a:pt x="6113788" y="1697290"/>
                </a:lnTo>
                <a:lnTo>
                  <a:pt x="6113714" y="1696826"/>
                </a:lnTo>
                <a:lnTo>
                  <a:pt x="6113711" y="1696825"/>
                </a:lnTo>
                <a:lnTo>
                  <a:pt x="6113788" y="1697290"/>
                </a:lnTo>
                <a:lnTo>
                  <a:pt x="6113788" y="1713211"/>
                </a:lnTo>
                <a:cubicBezTo>
                  <a:pt x="6109739" y="1709231"/>
                  <a:pt x="6105691" y="1707241"/>
                  <a:pt x="6101642" y="1704255"/>
                </a:cubicBezTo>
                <a:lnTo>
                  <a:pt x="6096659" y="1698133"/>
                </a:lnTo>
                <a:lnTo>
                  <a:pt x="6092289" y="1700260"/>
                </a:lnTo>
                <a:lnTo>
                  <a:pt x="6086562" y="1701714"/>
                </a:lnTo>
                <a:lnTo>
                  <a:pt x="6088373" y="1702291"/>
                </a:lnTo>
                <a:cubicBezTo>
                  <a:pt x="6090207" y="1704228"/>
                  <a:pt x="6091256" y="1707615"/>
                  <a:pt x="6091256" y="1713424"/>
                </a:cubicBezTo>
                <a:cubicBezTo>
                  <a:pt x="6091256" y="1713424"/>
                  <a:pt x="6082867" y="1713424"/>
                  <a:pt x="6091256" y="1721169"/>
                </a:cubicBezTo>
                <a:cubicBezTo>
                  <a:pt x="6074477" y="1697935"/>
                  <a:pt x="6074477" y="1721169"/>
                  <a:pt x="6074477" y="1736658"/>
                </a:cubicBezTo>
                <a:cubicBezTo>
                  <a:pt x="6066085" y="1736658"/>
                  <a:pt x="6066085" y="1721169"/>
                  <a:pt x="6057696" y="1728914"/>
                </a:cubicBezTo>
                <a:cubicBezTo>
                  <a:pt x="6057696" y="1713424"/>
                  <a:pt x="6049305" y="1721169"/>
                  <a:pt x="6040914" y="1705679"/>
                </a:cubicBezTo>
                <a:lnTo>
                  <a:pt x="6047004" y="1703270"/>
                </a:lnTo>
                <a:lnTo>
                  <a:pt x="6047161" y="1697925"/>
                </a:lnTo>
                <a:lnTo>
                  <a:pt x="6051831" y="1695601"/>
                </a:lnTo>
                <a:lnTo>
                  <a:pt x="6051665" y="1694788"/>
                </a:lnTo>
                <a:cubicBezTo>
                  <a:pt x="6051927" y="1692126"/>
                  <a:pt x="6053501" y="1690190"/>
                  <a:pt x="6057696" y="1690190"/>
                </a:cubicBezTo>
                <a:lnTo>
                  <a:pt x="6056599" y="1693228"/>
                </a:lnTo>
                <a:lnTo>
                  <a:pt x="6062792" y="1690147"/>
                </a:lnTo>
                <a:cubicBezTo>
                  <a:pt x="6064556" y="1688331"/>
                  <a:pt x="6065060" y="1685738"/>
                  <a:pt x="6063043" y="1681590"/>
                </a:cubicBezTo>
                <a:lnTo>
                  <a:pt x="6065716" y="1683934"/>
                </a:lnTo>
                <a:lnTo>
                  <a:pt x="6067240" y="1679629"/>
                </a:lnTo>
                <a:cubicBezTo>
                  <a:pt x="6072911" y="1674676"/>
                  <a:pt x="6084818" y="1679373"/>
                  <a:pt x="6089311" y="1678556"/>
                </a:cubicBezTo>
                <a:lnTo>
                  <a:pt x="6089658" y="1673599"/>
                </a:lnTo>
                <a:lnTo>
                  <a:pt x="6089495" y="1673412"/>
                </a:lnTo>
                <a:lnTo>
                  <a:pt x="6089660" y="1673575"/>
                </a:lnTo>
                <a:lnTo>
                  <a:pt x="6089709" y="1672869"/>
                </a:lnTo>
                <a:lnTo>
                  <a:pt x="6090424" y="1674325"/>
                </a:lnTo>
                <a:lnTo>
                  <a:pt x="6096708" y="1680501"/>
                </a:lnTo>
                <a:lnTo>
                  <a:pt x="6102538" y="1681987"/>
                </a:lnTo>
                <a:lnTo>
                  <a:pt x="6103382" y="1681590"/>
                </a:lnTo>
                <a:lnTo>
                  <a:pt x="6104174" y="1682403"/>
                </a:lnTo>
                <a:lnTo>
                  <a:pt x="6108237" y="1683439"/>
                </a:lnTo>
                <a:lnTo>
                  <a:pt x="6108702" y="1683920"/>
                </a:lnTo>
                <a:lnTo>
                  <a:pt x="6111450" y="1683663"/>
                </a:lnTo>
                <a:lnTo>
                  <a:pt x="6111535" y="1683703"/>
                </a:lnTo>
                <a:lnTo>
                  <a:pt x="6111004" y="1680501"/>
                </a:lnTo>
                <a:lnTo>
                  <a:pt x="6099287" y="1666482"/>
                </a:lnTo>
                <a:lnTo>
                  <a:pt x="6093260" y="1668863"/>
                </a:lnTo>
                <a:cubicBezTo>
                  <a:pt x="6089993" y="1668863"/>
                  <a:pt x="6085635" y="1668863"/>
                  <a:pt x="6076923" y="1672735"/>
                </a:cubicBezTo>
                <a:cubicBezTo>
                  <a:pt x="6076923" y="1661118"/>
                  <a:pt x="6081279" y="1659182"/>
                  <a:pt x="6086725" y="1658214"/>
                </a:cubicBezTo>
                <a:lnTo>
                  <a:pt x="6091971" y="1657103"/>
                </a:lnTo>
                <a:lnTo>
                  <a:pt x="6084183" y="1646919"/>
                </a:lnTo>
                <a:close/>
                <a:moveTo>
                  <a:pt x="6081399" y="1625650"/>
                </a:moveTo>
                <a:lnTo>
                  <a:pt x="6079530" y="1626307"/>
                </a:lnTo>
                <a:lnTo>
                  <a:pt x="6081491" y="1626358"/>
                </a:lnTo>
                <a:close/>
                <a:moveTo>
                  <a:pt x="7097173" y="1625178"/>
                </a:moveTo>
                <a:cubicBezTo>
                  <a:pt x="7099230" y="1624330"/>
                  <a:pt x="7101166" y="1624330"/>
                  <a:pt x="7103103" y="1626267"/>
                </a:cubicBezTo>
                <a:cubicBezTo>
                  <a:pt x="7103103" y="1641756"/>
                  <a:pt x="7087613" y="1634011"/>
                  <a:pt x="7087613" y="1657246"/>
                </a:cubicBezTo>
                <a:cubicBezTo>
                  <a:pt x="7079868" y="1657246"/>
                  <a:pt x="7079868" y="1634011"/>
                  <a:pt x="7072123" y="1626267"/>
                </a:cubicBezTo>
                <a:cubicBezTo>
                  <a:pt x="7083740" y="1637884"/>
                  <a:pt x="7091001" y="1627718"/>
                  <a:pt x="7097173" y="1625178"/>
                </a:cubicBezTo>
                <a:close/>
                <a:moveTo>
                  <a:pt x="5354748" y="1624138"/>
                </a:moveTo>
                <a:lnTo>
                  <a:pt x="5354618" y="1624722"/>
                </a:lnTo>
                <a:lnTo>
                  <a:pt x="5354919" y="1624260"/>
                </a:lnTo>
                <a:close/>
                <a:moveTo>
                  <a:pt x="6121415" y="1624004"/>
                </a:moveTo>
                <a:lnTo>
                  <a:pt x="6121079" y="1624158"/>
                </a:lnTo>
                <a:lnTo>
                  <a:pt x="6122235" y="1625329"/>
                </a:lnTo>
                <a:close/>
                <a:moveTo>
                  <a:pt x="6309170" y="1618330"/>
                </a:moveTo>
                <a:cubicBezTo>
                  <a:pt x="6305975" y="1618330"/>
                  <a:pt x="6303845" y="1620460"/>
                  <a:pt x="6303845" y="1624720"/>
                </a:cubicBezTo>
                <a:cubicBezTo>
                  <a:pt x="6295325" y="1624720"/>
                  <a:pt x="6303845" y="1641759"/>
                  <a:pt x="6295325" y="1641759"/>
                </a:cubicBezTo>
                <a:lnTo>
                  <a:pt x="6292066" y="1629118"/>
                </a:lnTo>
                <a:lnTo>
                  <a:pt x="6292066" y="1645884"/>
                </a:lnTo>
                <a:cubicBezTo>
                  <a:pt x="6292066" y="1654887"/>
                  <a:pt x="6292066" y="1660890"/>
                  <a:pt x="6292066" y="1664892"/>
                </a:cubicBezTo>
                <a:cubicBezTo>
                  <a:pt x="6279620" y="1670894"/>
                  <a:pt x="6290511" y="1658890"/>
                  <a:pt x="6286233" y="1645759"/>
                </a:cubicBezTo>
                <a:lnTo>
                  <a:pt x="6283370" y="1642332"/>
                </a:lnTo>
                <a:lnTo>
                  <a:pt x="6282726" y="1642858"/>
                </a:lnTo>
                <a:lnTo>
                  <a:pt x="6275472" y="1645447"/>
                </a:lnTo>
                <a:lnTo>
                  <a:pt x="6275472" y="1704908"/>
                </a:lnTo>
                <a:lnTo>
                  <a:pt x="6269247" y="1695903"/>
                </a:lnTo>
                <a:cubicBezTo>
                  <a:pt x="6263024" y="1680898"/>
                  <a:pt x="6258875" y="1664892"/>
                  <a:pt x="6258875" y="1656888"/>
                </a:cubicBezTo>
                <a:cubicBezTo>
                  <a:pt x="6258875" y="1648885"/>
                  <a:pt x="6250577" y="1656888"/>
                  <a:pt x="6242277" y="1656888"/>
                </a:cubicBezTo>
                <a:cubicBezTo>
                  <a:pt x="6242277" y="1651887"/>
                  <a:pt x="6242797" y="1648260"/>
                  <a:pt x="6243671" y="1645666"/>
                </a:cubicBezTo>
                <a:lnTo>
                  <a:pt x="6244202" y="1644910"/>
                </a:lnTo>
                <a:lnTo>
                  <a:pt x="6238506" y="1634014"/>
                </a:lnTo>
                <a:lnTo>
                  <a:pt x="6227528" y="1637976"/>
                </a:lnTo>
                <a:lnTo>
                  <a:pt x="6230809" y="1642166"/>
                </a:lnTo>
                <a:cubicBezTo>
                  <a:pt x="6238751" y="1651921"/>
                  <a:pt x="6234213" y="1645918"/>
                  <a:pt x="6234213" y="1657922"/>
                </a:cubicBezTo>
                <a:cubicBezTo>
                  <a:pt x="6242280" y="1665924"/>
                  <a:pt x="6218077" y="1657922"/>
                  <a:pt x="6234213" y="1665924"/>
                </a:cubicBezTo>
                <a:cubicBezTo>
                  <a:pt x="6234213" y="1669927"/>
                  <a:pt x="6228162" y="1667927"/>
                  <a:pt x="6221102" y="1665924"/>
                </a:cubicBezTo>
                <a:lnTo>
                  <a:pt x="6202995" y="1665924"/>
                </a:lnTo>
                <a:lnTo>
                  <a:pt x="6202630" y="1665092"/>
                </a:lnTo>
                <a:lnTo>
                  <a:pt x="6211018" y="1654920"/>
                </a:lnTo>
                <a:cubicBezTo>
                  <a:pt x="6216060" y="1653920"/>
                  <a:pt x="6222112" y="1653920"/>
                  <a:pt x="6226147" y="1649919"/>
                </a:cubicBezTo>
                <a:lnTo>
                  <a:pt x="6221897" y="1641137"/>
                </a:lnTo>
                <a:lnTo>
                  <a:pt x="6210166" y="1649503"/>
                </a:lnTo>
                <a:lnTo>
                  <a:pt x="6200201" y="1656612"/>
                </a:lnTo>
                <a:lnTo>
                  <a:pt x="6199927" y="1658923"/>
                </a:lnTo>
                <a:lnTo>
                  <a:pt x="6202630" y="1665092"/>
                </a:lnTo>
                <a:lnTo>
                  <a:pt x="6201944" y="1665924"/>
                </a:lnTo>
                <a:lnTo>
                  <a:pt x="6202995" y="1665924"/>
                </a:lnTo>
                <a:lnTo>
                  <a:pt x="6210011" y="1681931"/>
                </a:lnTo>
                <a:cubicBezTo>
                  <a:pt x="6218077" y="1697937"/>
                  <a:pt x="6185808" y="1649919"/>
                  <a:pt x="6201944" y="1681931"/>
                </a:cubicBezTo>
                <a:cubicBezTo>
                  <a:pt x="6195892" y="1687933"/>
                  <a:pt x="6189841" y="1671427"/>
                  <a:pt x="6190598" y="1662800"/>
                </a:cubicBezTo>
                <a:lnTo>
                  <a:pt x="6191461" y="1661516"/>
                </a:lnTo>
                <a:lnTo>
                  <a:pt x="6181827" y="1664993"/>
                </a:lnTo>
                <a:lnTo>
                  <a:pt x="6185291" y="1656578"/>
                </a:lnTo>
                <a:lnTo>
                  <a:pt x="6174715" y="1654922"/>
                </a:lnTo>
                <a:cubicBezTo>
                  <a:pt x="6167656" y="1653921"/>
                  <a:pt x="6161605" y="1653921"/>
                  <a:pt x="6161605" y="1657922"/>
                </a:cubicBezTo>
                <a:cubicBezTo>
                  <a:pt x="6157571" y="1653921"/>
                  <a:pt x="6155556" y="1649919"/>
                  <a:pt x="6153538" y="1644918"/>
                </a:cubicBezTo>
                <a:lnTo>
                  <a:pt x="6153192" y="1644103"/>
                </a:lnTo>
                <a:lnTo>
                  <a:pt x="6147604" y="1645848"/>
                </a:lnTo>
                <a:lnTo>
                  <a:pt x="6149947" y="1649288"/>
                </a:lnTo>
                <a:lnTo>
                  <a:pt x="6152421" y="1664449"/>
                </a:lnTo>
                <a:lnTo>
                  <a:pt x="6159024" y="1664025"/>
                </a:lnTo>
                <a:cubicBezTo>
                  <a:pt x="6164051" y="1663057"/>
                  <a:pt x="6168072" y="1661120"/>
                  <a:pt x="6168072" y="1657248"/>
                </a:cubicBezTo>
                <a:lnTo>
                  <a:pt x="6166543" y="1662668"/>
                </a:lnTo>
                <a:lnTo>
                  <a:pt x="6169811" y="1659210"/>
                </a:lnTo>
                <a:cubicBezTo>
                  <a:pt x="6169811" y="1676636"/>
                  <a:pt x="6193149" y="1702775"/>
                  <a:pt x="6194317" y="1721289"/>
                </a:cubicBezTo>
                <a:lnTo>
                  <a:pt x="6188139" y="1733293"/>
                </a:lnTo>
                <a:lnTo>
                  <a:pt x="6191641" y="1730822"/>
                </a:lnTo>
                <a:cubicBezTo>
                  <a:pt x="6191641" y="1754057"/>
                  <a:pt x="6199870" y="1730822"/>
                  <a:pt x="6216328" y="1738567"/>
                </a:cubicBezTo>
                <a:cubicBezTo>
                  <a:pt x="6216328" y="1746312"/>
                  <a:pt x="6150496" y="1761801"/>
                  <a:pt x="6166955" y="1754057"/>
                </a:cubicBezTo>
                <a:cubicBezTo>
                  <a:pt x="6175184" y="1750184"/>
                  <a:pt x="6177241" y="1744375"/>
                  <a:pt x="6179298" y="1739535"/>
                </a:cubicBezTo>
                <a:lnTo>
                  <a:pt x="6186009" y="1734797"/>
                </a:lnTo>
                <a:lnTo>
                  <a:pt x="6181221" y="1712456"/>
                </a:lnTo>
                <a:cubicBezTo>
                  <a:pt x="6180184" y="1705679"/>
                  <a:pt x="6178109" y="1701807"/>
                  <a:pt x="6169811" y="1705679"/>
                </a:cubicBezTo>
                <a:cubicBezTo>
                  <a:pt x="6173961" y="1701807"/>
                  <a:pt x="6169811" y="1690190"/>
                  <a:pt x="6166699" y="1679541"/>
                </a:cubicBezTo>
                <a:lnTo>
                  <a:pt x="6164587" y="1668558"/>
                </a:lnTo>
                <a:lnTo>
                  <a:pt x="6153983" y="1674025"/>
                </a:lnTo>
                <a:lnTo>
                  <a:pt x="6154182" y="1675247"/>
                </a:lnTo>
                <a:cubicBezTo>
                  <a:pt x="6154666" y="1685230"/>
                  <a:pt x="6154424" y="1695713"/>
                  <a:pt x="6154061" y="1704199"/>
                </a:cubicBezTo>
                <a:lnTo>
                  <a:pt x="6153379" y="1717867"/>
                </a:lnTo>
                <a:lnTo>
                  <a:pt x="6158244" y="1715332"/>
                </a:lnTo>
                <a:lnTo>
                  <a:pt x="6153313" y="1719194"/>
                </a:lnTo>
                <a:lnTo>
                  <a:pt x="6153214" y="1721172"/>
                </a:lnTo>
                <a:lnTo>
                  <a:pt x="6152869" y="1719542"/>
                </a:lnTo>
                <a:lnTo>
                  <a:pt x="6135218" y="1733363"/>
                </a:lnTo>
                <a:lnTo>
                  <a:pt x="6128831" y="1736346"/>
                </a:lnTo>
                <a:lnTo>
                  <a:pt x="6131311" y="1739139"/>
                </a:lnTo>
                <a:cubicBezTo>
                  <a:pt x="6138208" y="1752512"/>
                  <a:pt x="6139661" y="1772962"/>
                  <a:pt x="6145469" y="1779255"/>
                </a:cubicBezTo>
                <a:cubicBezTo>
                  <a:pt x="6137725" y="1779255"/>
                  <a:pt x="6133852" y="1770865"/>
                  <a:pt x="6130948" y="1760377"/>
                </a:cubicBezTo>
                <a:lnTo>
                  <a:pt x="6124812" y="1738223"/>
                </a:lnTo>
                <a:lnTo>
                  <a:pt x="6113710" y="1743407"/>
                </a:lnTo>
                <a:lnTo>
                  <a:pt x="6076040" y="1752416"/>
                </a:lnTo>
                <a:lnTo>
                  <a:pt x="6081073" y="1766257"/>
                </a:lnTo>
                <a:cubicBezTo>
                  <a:pt x="6089078" y="1777603"/>
                  <a:pt x="6098228" y="1768526"/>
                  <a:pt x="6098228" y="1786679"/>
                </a:cubicBezTo>
                <a:cubicBezTo>
                  <a:pt x="6098228" y="1786679"/>
                  <a:pt x="6098228" y="1786679"/>
                  <a:pt x="6098228" y="1778609"/>
                </a:cubicBezTo>
                <a:lnTo>
                  <a:pt x="6103298" y="1786098"/>
                </a:lnTo>
                <a:lnTo>
                  <a:pt x="6103400" y="1786809"/>
                </a:lnTo>
                <a:lnTo>
                  <a:pt x="6099244" y="1788695"/>
                </a:lnTo>
                <a:cubicBezTo>
                  <a:pt x="6094161" y="1788695"/>
                  <a:pt x="6086029" y="1786679"/>
                  <a:pt x="6081962" y="1786679"/>
                </a:cubicBezTo>
                <a:cubicBezTo>
                  <a:pt x="6081962" y="1778611"/>
                  <a:pt x="6081962" y="1772560"/>
                  <a:pt x="6079929" y="1766509"/>
                </a:cubicBezTo>
                <a:lnTo>
                  <a:pt x="6070859" y="1753654"/>
                </a:lnTo>
                <a:lnTo>
                  <a:pt x="6069178" y="1754057"/>
                </a:lnTo>
                <a:lnTo>
                  <a:pt x="6070530" y="1753189"/>
                </a:lnTo>
                <a:lnTo>
                  <a:pt x="6065697" y="1746340"/>
                </a:lnTo>
                <a:cubicBezTo>
                  <a:pt x="6065697" y="1762476"/>
                  <a:pt x="6073830" y="1762476"/>
                  <a:pt x="6057567" y="1746340"/>
                </a:cubicBezTo>
                <a:lnTo>
                  <a:pt x="6057567" y="1751391"/>
                </a:lnTo>
                <a:lnTo>
                  <a:pt x="6061433" y="1754540"/>
                </a:lnTo>
                <a:lnTo>
                  <a:pt x="6057567" y="1756716"/>
                </a:lnTo>
                <a:lnTo>
                  <a:pt x="6057567" y="1758189"/>
                </a:lnTo>
                <a:cubicBezTo>
                  <a:pt x="6057567" y="1764995"/>
                  <a:pt x="6057567" y="1760457"/>
                  <a:pt x="6057567" y="1778609"/>
                </a:cubicBezTo>
                <a:cubicBezTo>
                  <a:pt x="6055534" y="1778609"/>
                  <a:pt x="6053501" y="1776088"/>
                  <a:pt x="6051595" y="1772685"/>
                </a:cubicBezTo>
                <a:lnTo>
                  <a:pt x="6047975" y="1764890"/>
                </a:lnTo>
                <a:lnTo>
                  <a:pt x="6042303" y="1767394"/>
                </a:lnTo>
                <a:cubicBezTo>
                  <a:pt x="6027481" y="1771513"/>
                  <a:pt x="6004678" y="1774508"/>
                  <a:pt x="6004678" y="1786487"/>
                </a:cubicBezTo>
                <a:cubicBezTo>
                  <a:pt x="5980353" y="1774508"/>
                  <a:pt x="5974273" y="1793975"/>
                  <a:pt x="5962491" y="1797720"/>
                </a:cubicBezTo>
                <a:lnTo>
                  <a:pt x="5956761" y="1796444"/>
                </a:lnTo>
                <a:lnTo>
                  <a:pt x="5959595" y="1802490"/>
                </a:lnTo>
                <a:lnTo>
                  <a:pt x="5947472" y="1795268"/>
                </a:lnTo>
                <a:lnTo>
                  <a:pt x="5941462" y="1805831"/>
                </a:lnTo>
                <a:cubicBezTo>
                  <a:pt x="5937534" y="1809201"/>
                  <a:pt x="5932214" y="1811946"/>
                  <a:pt x="5926640" y="1813443"/>
                </a:cubicBezTo>
                <a:lnTo>
                  <a:pt x="5916115" y="1809221"/>
                </a:lnTo>
                <a:lnTo>
                  <a:pt x="5923601" y="1794475"/>
                </a:lnTo>
                <a:cubicBezTo>
                  <a:pt x="5927652" y="1792478"/>
                  <a:pt x="5931707" y="1790482"/>
                  <a:pt x="5931707" y="1778500"/>
                </a:cubicBezTo>
                <a:lnTo>
                  <a:pt x="5941526" y="1782139"/>
                </a:lnTo>
                <a:lnTo>
                  <a:pt x="5940233" y="1779110"/>
                </a:lnTo>
                <a:cubicBezTo>
                  <a:pt x="5936361" y="1767928"/>
                  <a:pt x="5932489" y="1757763"/>
                  <a:pt x="5920872" y="1761830"/>
                </a:cubicBezTo>
                <a:lnTo>
                  <a:pt x="5924726" y="1750194"/>
                </a:lnTo>
                <a:lnTo>
                  <a:pt x="5919122" y="1747765"/>
                </a:lnTo>
                <a:lnTo>
                  <a:pt x="5914060" y="1751422"/>
                </a:lnTo>
                <a:lnTo>
                  <a:pt x="5912698" y="1763766"/>
                </a:lnTo>
                <a:cubicBezTo>
                  <a:pt x="5912698" y="1757594"/>
                  <a:pt x="5908610" y="1750908"/>
                  <a:pt x="5903117" y="1744222"/>
                </a:cubicBezTo>
                <a:lnTo>
                  <a:pt x="5894766" y="1735160"/>
                </a:lnTo>
                <a:lnTo>
                  <a:pt x="5894921" y="1735663"/>
                </a:lnTo>
                <a:cubicBezTo>
                  <a:pt x="5894921" y="1740504"/>
                  <a:pt x="5894921" y="1746312"/>
                  <a:pt x="5898793" y="1754057"/>
                </a:cubicBezTo>
                <a:lnTo>
                  <a:pt x="5893858" y="1754954"/>
                </a:lnTo>
                <a:lnTo>
                  <a:pt x="5896349" y="1756021"/>
                </a:lnTo>
                <a:cubicBezTo>
                  <a:pt x="5891832" y="1759894"/>
                  <a:pt x="5891832" y="1767638"/>
                  <a:pt x="5894091" y="1777319"/>
                </a:cubicBezTo>
                <a:lnTo>
                  <a:pt x="5899691" y="1793642"/>
                </a:lnTo>
                <a:lnTo>
                  <a:pt x="5900163" y="1793226"/>
                </a:lnTo>
                <a:cubicBezTo>
                  <a:pt x="5901304" y="1790980"/>
                  <a:pt x="5901304" y="1788484"/>
                  <a:pt x="5899276" y="1786487"/>
                </a:cubicBezTo>
                <a:lnTo>
                  <a:pt x="5914117" y="1808419"/>
                </a:lnTo>
                <a:lnTo>
                  <a:pt x="5903267" y="1804064"/>
                </a:lnTo>
                <a:lnTo>
                  <a:pt x="5905384" y="1810235"/>
                </a:lnTo>
                <a:lnTo>
                  <a:pt x="5898637" y="1804141"/>
                </a:lnTo>
                <a:lnTo>
                  <a:pt x="5896235" y="1810448"/>
                </a:lnTo>
                <a:cubicBezTo>
                  <a:pt x="5897249" y="1814441"/>
                  <a:pt x="5899276" y="1818434"/>
                  <a:pt x="5899276" y="1818434"/>
                </a:cubicBezTo>
                <a:cubicBezTo>
                  <a:pt x="5891168" y="1826422"/>
                  <a:pt x="5883060" y="1810448"/>
                  <a:pt x="5874952" y="1810448"/>
                </a:cubicBezTo>
                <a:cubicBezTo>
                  <a:pt x="5874952" y="1810448"/>
                  <a:pt x="5883060" y="1818434"/>
                  <a:pt x="5883060" y="1818434"/>
                </a:cubicBezTo>
                <a:cubicBezTo>
                  <a:pt x="5883060" y="1818434"/>
                  <a:pt x="5872926" y="1830415"/>
                  <a:pt x="5860764" y="1837404"/>
                </a:cubicBezTo>
                <a:lnTo>
                  <a:pt x="5844541" y="1841399"/>
                </a:lnTo>
                <a:lnTo>
                  <a:pt x="5843422" y="1843496"/>
                </a:lnTo>
                <a:cubicBezTo>
                  <a:pt x="5841487" y="1844534"/>
                  <a:pt x="5839550" y="1844534"/>
                  <a:pt x="5839550" y="1844534"/>
                </a:cubicBezTo>
                <a:lnTo>
                  <a:pt x="5835791" y="1838788"/>
                </a:lnTo>
                <a:lnTo>
                  <a:pt x="5833399" y="1837545"/>
                </a:lnTo>
                <a:lnTo>
                  <a:pt x="5829337" y="1831176"/>
                </a:lnTo>
                <a:lnTo>
                  <a:pt x="5825029" y="1833124"/>
                </a:lnTo>
                <a:cubicBezTo>
                  <a:pt x="5823576" y="1835717"/>
                  <a:pt x="5822367" y="1839606"/>
                  <a:pt x="5821036" y="1843367"/>
                </a:cubicBezTo>
                <a:lnTo>
                  <a:pt x="5820761" y="1843915"/>
                </a:lnTo>
                <a:lnTo>
                  <a:pt x="5829091" y="1857319"/>
                </a:lnTo>
                <a:cubicBezTo>
                  <a:pt x="5796820" y="1840969"/>
                  <a:pt x="5758500" y="1861407"/>
                  <a:pt x="5720178" y="1883888"/>
                </a:cubicBezTo>
                <a:lnTo>
                  <a:pt x="5705746" y="1891754"/>
                </a:lnTo>
                <a:lnTo>
                  <a:pt x="5708859" y="1906075"/>
                </a:lnTo>
                <a:cubicBezTo>
                  <a:pt x="5709827" y="1912852"/>
                  <a:pt x="5711763" y="1918660"/>
                  <a:pt x="5719507" y="1922532"/>
                </a:cubicBezTo>
                <a:cubicBezTo>
                  <a:pt x="5711763" y="1922532"/>
                  <a:pt x="5707890" y="1916724"/>
                  <a:pt x="5705954" y="1908979"/>
                </a:cubicBezTo>
                <a:lnTo>
                  <a:pt x="5704674" y="1892338"/>
                </a:lnTo>
                <a:lnTo>
                  <a:pt x="5676910" y="1907468"/>
                </a:lnTo>
                <a:lnTo>
                  <a:pt x="5676910" y="1922532"/>
                </a:lnTo>
                <a:cubicBezTo>
                  <a:pt x="5673038" y="1922532"/>
                  <a:pt x="5670618" y="1921081"/>
                  <a:pt x="5669287" y="1918781"/>
                </a:cubicBezTo>
                <a:lnTo>
                  <a:pt x="5668459" y="1912073"/>
                </a:lnTo>
                <a:lnTo>
                  <a:pt x="5663455" y="1914800"/>
                </a:lnTo>
                <a:cubicBezTo>
                  <a:pt x="5645051" y="1922720"/>
                  <a:pt x="5627404" y="1926806"/>
                  <a:pt x="5611269" y="1922719"/>
                </a:cubicBezTo>
                <a:cubicBezTo>
                  <a:pt x="5611269" y="1922719"/>
                  <a:pt x="5611269" y="1918632"/>
                  <a:pt x="5611269" y="1914545"/>
                </a:cubicBezTo>
                <a:lnTo>
                  <a:pt x="5611269" y="1907684"/>
                </a:lnTo>
                <a:lnTo>
                  <a:pt x="5605661" y="1914791"/>
                </a:lnTo>
                <a:lnTo>
                  <a:pt x="5604603" y="1912064"/>
                </a:lnTo>
                <a:lnTo>
                  <a:pt x="5599167" y="1911479"/>
                </a:lnTo>
                <a:cubicBezTo>
                  <a:pt x="5593117" y="1910456"/>
                  <a:pt x="5587066" y="1910456"/>
                  <a:pt x="5587066" y="1922719"/>
                </a:cubicBezTo>
                <a:cubicBezTo>
                  <a:pt x="5578997" y="1922719"/>
                  <a:pt x="5587066" y="1914545"/>
                  <a:pt x="5578997" y="1906371"/>
                </a:cubicBezTo>
                <a:cubicBezTo>
                  <a:pt x="5587066" y="1922719"/>
                  <a:pt x="5562864" y="1898194"/>
                  <a:pt x="5578997" y="1939070"/>
                </a:cubicBezTo>
                <a:cubicBezTo>
                  <a:pt x="5574965" y="1947246"/>
                  <a:pt x="5570930" y="1939070"/>
                  <a:pt x="5566895" y="1928851"/>
                </a:cubicBezTo>
                <a:lnTo>
                  <a:pt x="5562019" y="1916701"/>
                </a:lnTo>
                <a:lnTo>
                  <a:pt x="5562741" y="1939274"/>
                </a:lnTo>
                <a:lnTo>
                  <a:pt x="5560786" y="1941524"/>
                </a:lnTo>
                <a:lnTo>
                  <a:pt x="5564722" y="1944271"/>
                </a:lnTo>
                <a:cubicBezTo>
                  <a:pt x="5565737" y="1947244"/>
                  <a:pt x="5565737" y="1951208"/>
                  <a:pt x="5565737" y="1955172"/>
                </a:cubicBezTo>
                <a:cubicBezTo>
                  <a:pt x="5573857" y="1955172"/>
                  <a:pt x="5573857" y="1955172"/>
                  <a:pt x="5573857" y="1947245"/>
                </a:cubicBezTo>
                <a:cubicBezTo>
                  <a:pt x="5579946" y="1971031"/>
                  <a:pt x="5586035" y="1959138"/>
                  <a:pt x="5595551" y="1965085"/>
                </a:cubicBezTo>
                <a:lnTo>
                  <a:pt x="5597945" y="1968166"/>
                </a:lnTo>
                <a:lnTo>
                  <a:pt x="5604116" y="1963633"/>
                </a:lnTo>
                <a:lnTo>
                  <a:pt x="5600246" y="1954182"/>
                </a:lnTo>
                <a:lnTo>
                  <a:pt x="5598865" y="1938681"/>
                </a:lnTo>
                <a:lnTo>
                  <a:pt x="5614455" y="1923456"/>
                </a:lnTo>
                <a:cubicBezTo>
                  <a:pt x="5618515" y="1935351"/>
                  <a:pt x="5620545" y="1941298"/>
                  <a:pt x="5622575" y="1947245"/>
                </a:cubicBezTo>
                <a:lnTo>
                  <a:pt x="5623916" y="1951174"/>
                </a:lnTo>
                <a:lnTo>
                  <a:pt x="5641803" y="1941184"/>
                </a:lnTo>
                <a:cubicBezTo>
                  <a:pt x="5656925" y="1935146"/>
                  <a:pt x="5672045" y="1933635"/>
                  <a:pt x="5685465" y="1941750"/>
                </a:cubicBezTo>
                <a:lnTo>
                  <a:pt x="5698102" y="1953125"/>
                </a:lnTo>
                <a:lnTo>
                  <a:pt x="5695652" y="1947245"/>
                </a:lnTo>
                <a:lnTo>
                  <a:pt x="5701742" y="1946395"/>
                </a:lnTo>
                <a:lnTo>
                  <a:pt x="5703135" y="1943654"/>
                </a:lnTo>
                <a:lnTo>
                  <a:pt x="5703769" y="1939314"/>
                </a:lnTo>
                <a:lnTo>
                  <a:pt x="5703769" y="1942405"/>
                </a:lnTo>
                <a:lnTo>
                  <a:pt x="5707074" y="1935901"/>
                </a:lnTo>
                <a:cubicBezTo>
                  <a:pt x="5714634" y="1925332"/>
                  <a:pt x="5725218" y="1917784"/>
                  <a:pt x="5736810" y="1919294"/>
                </a:cubicBezTo>
                <a:lnTo>
                  <a:pt x="5751160" y="1927165"/>
                </a:lnTo>
                <a:lnTo>
                  <a:pt x="5751472" y="1926431"/>
                </a:lnTo>
                <a:lnTo>
                  <a:pt x="5756699" y="1925949"/>
                </a:lnTo>
                <a:lnTo>
                  <a:pt x="5763716" y="1914856"/>
                </a:lnTo>
                <a:lnTo>
                  <a:pt x="5763651" y="1914537"/>
                </a:lnTo>
                <a:cubicBezTo>
                  <a:pt x="5762636" y="1905616"/>
                  <a:pt x="5760606" y="1895705"/>
                  <a:pt x="5752487" y="1883811"/>
                </a:cubicBezTo>
                <a:lnTo>
                  <a:pt x="5769264" y="1907317"/>
                </a:lnTo>
                <a:lnTo>
                  <a:pt x="5778895" y="1896899"/>
                </a:lnTo>
                <a:lnTo>
                  <a:pt x="5782616" y="1911760"/>
                </a:lnTo>
                <a:lnTo>
                  <a:pt x="5782731" y="1911260"/>
                </a:lnTo>
                <a:cubicBezTo>
                  <a:pt x="5785009" y="1911641"/>
                  <a:pt x="5789564" y="1926889"/>
                  <a:pt x="5789564" y="1932987"/>
                </a:cubicBezTo>
                <a:lnTo>
                  <a:pt x="5792827" y="1930646"/>
                </a:lnTo>
                <a:lnTo>
                  <a:pt x="5790613" y="1924074"/>
                </a:lnTo>
                <a:cubicBezTo>
                  <a:pt x="5792503" y="1915016"/>
                  <a:pt x="5809136" y="1915016"/>
                  <a:pt x="5803088" y="1896899"/>
                </a:cubicBezTo>
                <a:cubicBezTo>
                  <a:pt x="5819216" y="1913003"/>
                  <a:pt x="5827281" y="1896899"/>
                  <a:pt x="5835345" y="1888847"/>
                </a:cubicBezTo>
                <a:cubicBezTo>
                  <a:pt x="5851474" y="1904951"/>
                  <a:pt x="5851474" y="1872743"/>
                  <a:pt x="5859538" y="1896899"/>
                </a:cubicBezTo>
                <a:lnTo>
                  <a:pt x="5876153" y="1891121"/>
                </a:lnTo>
                <a:lnTo>
                  <a:pt x="5876709" y="1882607"/>
                </a:lnTo>
                <a:cubicBezTo>
                  <a:pt x="5878114" y="1878847"/>
                  <a:pt x="5881180" y="1874335"/>
                  <a:pt x="5887312" y="1868319"/>
                </a:cubicBezTo>
                <a:lnTo>
                  <a:pt x="5893759" y="1884997"/>
                </a:lnTo>
                <a:lnTo>
                  <a:pt x="5922902" y="1874861"/>
                </a:lnTo>
                <a:lnTo>
                  <a:pt x="5920872" y="1868319"/>
                </a:lnTo>
                <a:cubicBezTo>
                  <a:pt x="5920872" y="1866383"/>
                  <a:pt x="5921840" y="1866383"/>
                  <a:pt x="5923412" y="1867714"/>
                </a:cubicBezTo>
                <a:lnTo>
                  <a:pt x="5927639" y="1873214"/>
                </a:lnTo>
                <a:lnTo>
                  <a:pt x="5938990" y="1869265"/>
                </a:lnTo>
                <a:lnTo>
                  <a:pt x="5928616" y="1858252"/>
                </a:lnTo>
                <a:cubicBezTo>
                  <a:pt x="5936361" y="1866772"/>
                  <a:pt x="5940235" y="1864643"/>
                  <a:pt x="5944106" y="1859318"/>
                </a:cubicBezTo>
                <a:lnTo>
                  <a:pt x="5952016" y="1850073"/>
                </a:lnTo>
                <a:lnTo>
                  <a:pt x="5958636" y="1863728"/>
                </a:lnTo>
                <a:lnTo>
                  <a:pt x="5968774" y="1861602"/>
                </a:lnTo>
                <a:lnTo>
                  <a:pt x="5968116" y="1858640"/>
                </a:lnTo>
                <a:cubicBezTo>
                  <a:pt x="5972117" y="1858640"/>
                  <a:pt x="5974118" y="1858640"/>
                  <a:pt x="5976119" y="1859656"/>
                </a:cubicBezTo>
                <a:lnTo>
                  <a:pt x="5976487" y="1859983"/>
                </a:lnTo>
                <a:lnTo>
                  <a:pt x="5983986" y="1858411"/>
                </a:lnTo>
                <a:lnTo>
                  <a:pt x="5981120" y="1853556"/>
                </a:lnTo>
                <a:cubicBezTo>
                  <a:pt x="5978119" y="1848474"/>
                  <a:pt x="5976119" y="1842375"/>
                  <a:pt x="5984123" y="1834243"/>
                </a:cubicBezTo>
                <a:cubicBezTo>
                  <a:pt x="5988122" y="1834243"/>
                  <a:pt x="5988122" y="1836275"/>
                  <a:pt x="5987123" y="1840342"/>
                </a:cubicBezTo>
                <a:lnTo>
                  <a:pt x="5984167" y="1858373"/>
                </a:lnTo>
                <a:lnTo>
                  <a:pt x="5984409" y="1858322"/>
                </a:lnTo>
                <a:lnTo>
                  <a:pt x="5990874" y="1851143"/>
                </a:lnTo>
                <a:cubicBezTo>
                  <a:pt x="5993125" y="1842375"/>
                  <a:pt x="5984123" y="1830176"/>
                  <a:pt x="5984123" y="1817980"/>
                </a:cubicBezTo>
                <a:cubicBezTo>
                  <a:pt x="5992125" y="1826111"/>
                  <a:pt x="5998127" y="1832209"/>
                  <a:pt x="6003128" y="1840342"/>
                </a:cubicBezTo>
                <a:lnTo>
                  <a:pt x="6009295" y="1853102"/>
                </a:lnTo>
                <a:lnTo>
                  <a:pt x="6022161" y="1850402"/>
                </a:lnTo>
                <a:lnTo>
                  <a:pt x="6024136" y="1842375"/>
                </a:lnTo>
                <a:lnTo>
                  <a:pt x="6024825" y="1849844"/>
                </a:lnTo>
                <a:lnTo>
                  <a:pt x="6064149" y="1841595"/>
                </a:lnTo>
                <a:lnTo>
                  <a:pt x="6064149" y="1833899"/>
                </a:lnTo>
                <a:cubicBezTo>
                  <a:pt x="6064149" y="1831855"/>
                  <a:pt x="6064149" y="1829812"/>
                  <a:pt x="6064149" y="1825724"/>
                </a:cubicBezTo>
                <a:cubicBezTo>
                  <a:pt x="6064149" y="1825724"/>
                  <a:pt x="6072861" y="1825724"/>
                  <a:pt x="6072861" y="1825724"/>
                </a:cubicBezTo>
                <a:cubicBezTo>
                  <a:pt x="6072861" y="1844118"/>
                  <a:pt x="6087565" y="1853315"/>
                  <a:pt x="6091241" y="1863662"/>
                </a:cubicBezTo>
                <a:lnTo>
                  <a:pt x="6091073" y="1865613"/>
                </a:lnTo>
                <a:lnTo>
                  <a:pt x="6106502" y="1857645"/>
                </a:lnTo>
                <a:lnTo>
                  <a:pt x="6121794" y="1853719"/>
                </a:lnTo>
                <a:lnTo>
                  <a:pt x="6118448" y="1841776"/>
                </a:lnTo>
                <a:cubicBezTo>
                  <a:pt x="6117437" y="1833339"/>
                  <a:pt x="6118448" y="1827295"/>
                  <a:pt x="6122487" y="1827295"/>
                </a:cubicBezTo>
                <a:lnTo>
                  <a:pt x="6123423" y="1824091"/>
                </a:lnTo>
                <a:lnTo>
                  <a:pt x="6111773" y="1827633"/>
                </a:lnTo>
                <a:lnTo>
                  <a:pt x="6123881" y="1822524"/>
                </a:lnTo>
                <a:lnTo>
                  <a:pt x="6125137" y="1818227"/>
                </a:lnTo>
                <a:lnTo>
                  <a:pt x="6129363" y="1820212"/>
                </a:lnTo>
                <a:lnTo>
                  <a:pt x="6142839" y="1814527"/>
                </a:lnTo>
                <a:lnTo>
                  <a:pt x="6138642" y="1811176"/>
                </a:lnTo>
                <a:cubicBezTo>
                  <a:pt x="6138642" y="1809161"/>
                  <a:pt x="6139652" y="1808658"/>
                  <a:pt x="6141166" y="1809161"/>
                </a:cubicBezTo>
                <a:lnTo>
                  <a:pt x="6146457" y="1813000"/>
                </a:lnTo>
                <a:lnTo>
                  <a:pt x="6159454" y="1807518"/>
                </a:lnTo>
                <a:lnTo>
                  <a:pt x="6159340" y="1806895"/>
                </a:lnTo>
                <a:cubicBezTo>
                  <a:pt x="6158331" y="1804628"/>
                  <a:pt x="6156816" y="1803117"/>
                  <a:pt x="6154798" y="1803117"/>
                </a:cubicBezTo>
                <a:cubicBezTo>
                  <a:pt x="6154798" y="1795059"/>
                  <a:pt x="6158837" y="1799088"/>
                  <a:pt x="6162875" y="1805132"/>
                </a:cubicBezTo>
                <a:lnTo>
                  <a:pt x="6163323" y="1805885"/>
                </a:lnTo>
                <a:lnTo>
                  <a:pt x="6185104" y="1796696"/>
                </a:lnTo>
                <a:lnTo>
                  <a:pt x="6187108" y="1795060"/>
                </a:lnTo>
                <a:lnTo>
                  <a:pt x="6187479" y="1795694"/>
                </a:lnTo>
                <a:lnTo>
                  <a:pt x="6208151" y="1786972"/>
                </a:lnTo>
                <a:lnTo>
                  <a:pt x="6284624" y="1761163"/>
                </a:lnTo>
                <a:lnTo>
                  <a:pt x="6282939" y="1760749"/>
                </a:lnTo>
                <a:cubicBezTo>
                  <a:pt x="6281003" y="1760619"/>
                  <a:pt x="6279066" y="1761137"/>
                  <a:pt x="6277130" y="1763213"/>
                </a:cubicBezTo>
                <a:cubicBezTo>
                  <a:pt x="6277130" y="1754914"/>
                  <a:pt x="6284875" y="1746615"/>
                  <a:pt x="6277130" y="1738317"/>
                </a:cubicBezTo>
                <a:lnTo>
                  <a:pt x="6290590" y="1726781"/>
                </a:lnTo>
                <a:lnTo>
                  <a:pt x="6279196" y="1710297"/>
                </a:lnTo>
                <a:lnTo>
                  <a:pt x="6286880" y="1704906"/>
                </a:lnTo>
                <a:cubicBezTo>
                  <a:pt x="6287920" y="1700905"/>
                  <a:pt x="6287920" y="1696903"/>
                  <a:pt x="6292066" y="1696903"/>
                </a:cubicBezTo>
                <a:lnTo>
                  <a:pt x="6292066" y="1725279"/>
                </a:lnTo>
                <a:lnTo>
                  <a:pt x="6300365" y="1713424"/>
                </a:lnTo>
                <a:cubicBezTo>
                  <a:pt x="6308109" y="1738317"/>
                  <a:pt x="6284875" y="1746615"/>
                  <a:pt x="6300365" y="1754914"/>
                </a:cubicBezTo>
                <a:lnTo>
                  <a:pt x="6299313" y="1756205"/>
                </a:lnTo>
                <a:lnTo>
                  <a:pt x="6322080" y="1748521"/>
                </a:lnTo>
                <a:lnTo>
                  <a:pt x="6315854" y="1729687"/>
                </a:lnTo>
                <a:cubicBezTo>
                  <a:pt x="6323599" y="1725428"/>
                  <a:pt x="6327471" y="1731818"/>
                  <a:pt x="6329408" y="1740337"/>
                </a:cubicBezTo>
                <a:lnTo>
                  <a:pt x="6330029" y="1745220"/>
                </a:lnTo>
                <a:lnTo>
                  <a:pt x="6354826" y="1737347"/>
                </a:lnTo>
                <a:lnTo>
                  <a:pt x="6354578" y="1736658"/>
                </a:lnTo>
                <a:lnTo>
                  <a:pt x="6356117" y="1736936"/>
                </a:lnTo>
                <a:lnTo>
                  <a:pt x="6381607" y="1728843"/>
                </a:lnTo>
                <a:lnTo>
                  <a:pt x="6357725" y="1707615"/>
                </a:lnTo>
                <a:lnTo>
                  <a:pt x="6350778" y="1695692"/>
                </a:lnTo>
                <a:lnTo>
                  <a:pt x="6335570" y="1698877"/>
                </a:lnTo>
                <a:cubicBezTo>
                  <a:pt x="6328545" y="1700328"/>
                  <a:pt x="6322925" y="1701781"/>
                  <a:pt x="6320882" y="1703716"/>
                </a:cubicBezTo>
                <a:cubicBezTo>
                  <a:pt x="6320882" y="1695972"/>
                  <a:pt x="6320882" y="1695972"/>
                  <a:pt x="6320882" y="1695972"/>
                </a:cubicBezTo>
                <a:cubicBezTo>
                  <a:pt x="6329056" y="1695972"/>
                  <a:pt x="6320882" y="1688227"/>
                  <a:pt x="6320882" y="1688227"/>
                </a:cubicBezTo>
                <a:lnTo>
                  <a:pt x="6337232" y="1688227"/>
                </a:lnTo>
                <a:lnTo>
                  <a:pt x="6348926" y="1688227"/>
                </a:lnTo>
                <a:lnTo>
                  <a:pt x="6348477" y="1685325"/>
                </a:lnTo>
                <a:lnTo>
                  <a:pt x="6348473" y="1685323"/>
                </a:lnTo>
                <a:cubicBezTo>
                  <a:pt x="6345406" y="1686290"/>
                  <a:pt x="6341319" y="1688227"/>
                  <a:pt x="6337232" y="1688227"/>
                </a:cubicBezTo>
                <a:cubicBezTo>
                  <a:pt x="6339276" y="1680483"/>
                  <a:pt x="6342852" y="1677578"/>
                  <a:pt x="6347068" y="1677094"/>
                </a:cubicBezTo>
                <a:lnTo>
                  <a:pt x="6347209" y="1677129"/>
                </a:lnTo>
                <a:lnTo>
                  <a:pt x="6346833" y="1674700"/>
                </a:lnTo>
                <a:lnTo>
                  <a:pt x="6348776" y="1677518"/>
                </a:lnTo>
                <a:lnTo>
                  <a:pt x="6360735" y="1680483"/>
                </a:lnTo>
                <a:lnTo>
                  <a:pt x="6368819" y="1682740"/>
                </a:lnTo>
                <a:lnTo>
                  <a:pt x="6363139" y="1672160"/>
                </a:lnTo>
                <a:cubicBezTo>
                  <a:pt x="6360121" y="1667199"/>
                  <a:pt x="6356096" y="1665215"/>
                  <a:pt x="6348048" y="1673154"/>
                </a:cubicBezTo>
                <a:cubicBezTo>
                  <a:pt x="6340001" y="1657276"/>
                  <a:pt x="6348048" y="1657276"/>
                  <a:pt x="6356097" y="1657276"/>
                </a:cubicBezTo>
                <a:cubicBezTo>
                  <a:pt x="6348048" y="1641399"/>
                  <a:pt x="6348048" y="1641399"/>
                  <a:pt x="6340001" y="1633462"/>
                </a:cubicBezTo>
                <a:cubicBezTo>
                  <a:pt x="6340001" y="1641399"/>
                  <a:pt x="6340001" y="1649336"/>
                  <a:pt x="6323904" y="1649336"/>
                </a:cubicBezTo>
                <a:cubicBezTo>
                  <a:pt x="6327927" y="1645368"/>
                  <a:pt x="6327927" y="1643384"/>
                  <a:pt x="6325915" y="1640406"/>
                </a:cubicBezTo>
                <a:lnTo>
                  <a:pt x="6322856" y="1635882"/>
                </a:lnTo>
                <a:lnTo>
                  <a:pt x="6308109" y="1641890"/>
                </a:lnTo>
                <a:cubicBezTo>
                  <a:pt x="6308109" y="1638017"/>
                  <a:pt x="6310530" y="1634144"/>
                  <a:pt x="6314281" y="1630757"/>
                </a:cubicBezTo>
                <a:lnTo>
                  <a:pt x="6317952" y="1628624"/>
                </a:lnTo>
                <a:lnTo>
                  <a:pt x="6315854" y="1625522"/>
                </a:lnTo>
                <a:lnTo>
                  <a:pt x="6317973" y="1623133"/>
                </a:lnTo>
                <a:close/>
                <a:moveTo>
                  <a:pt x="5983605" y="1618165"/>
                </a:moveTo>
                <a:lnTo>
                  <a:pt x="5986704" y="1624326"/>
                </a:lnTo>
                <a:lnTo>
                  <a:pt x="5986704" y="1618971"/>
                </a:lnTo>
                <a:close/>
                <a:moveTo>
                  <a:pt x="5773721" y="1616850"/>
                </a:moveTo>
                <a:lnTo>
                  <a:pt x="5779346" y="1623109"/>
                </a:lnTo>
                <a:lnTo>
                  <a:pt x="5776184" y="1623603"/>
                </a:lnTo>
                <a:cubicBezTo>
                  <a:pt x="5774758" y="1622853"/>
                  <a:pt x="5773721" y="1620852"/>
                  <a:pt x="5773721" y="1616850"/>
                </a:cubicBezTo>
                <a:close/>
                <a:moveTo>
                  <a:pt x="7416830" y="1615837"/>
                </a:moveTo>
                <a:lnTo>
                  <a:pt x="7416764" y="1616373"/>
                </a:lnTo>
                <a:lnTo>
                  <a:pt x="7416544" y="1615856"/>
                </a:lnTo>
                <a:close/>
                <a:moveTo>
                  <a:pt x="6070559" y="1607034"/>
                </a:moveTo>
                <a:lnTo>
                  <a:pt x="6048622" y="1609350"/>
                </a:lnTo>
                <a:lnTo>
                  <a:pt x="6065205" y="1625650"/>
                </a:lnTo>
                <a:cubicBezTo>
                  <a:pt x="6073303" y="1625650"/>
                  <a:pt x="6073303" y="1617691"/>
                  <a:pt x="6073303" y="1609732"/>
                </a:cubicBezTo>
                <a:close/>
                <a:moveTo>
                  <a:pt x="5419639" y="1606621"/>
                </a:moveTo>
                <a:lnTo>
                  <a:pt x="5420141" y="1612644"/>
                </a:lnTo>
                <a:lnTo>
                  <a:pt x="5426149" y="1622927"/>
                </a:lnTo>
                <a:lnTo>
                  <a:pt x="5420519" y="1607312"/>
                </a:lnTo>
                <a:close/>
                <a:moveTo>
                  <a:pt x="5394411" y="1606572"/>
                </a:moveTo>
                <a:lnTo>
                  <a:pt x="5392189" y="1607342"/>
                </a:lnTo>
                <a:lnTo>
                  <a:pt x="5392924" y="1610505"/>
                </a:lnTo>
                <a:cubicBezTo>
                  <a:pt x="5396956" y="1622331"/>
                  <a:pt x="5400988" y="1625602"/>
                  <a:pt x="5405021" y="1635416"/>
                </a:cubicBezTo>
                <a:lnTo>
                  <a:pt x="5410699" y="1655614"/>
                </a:lnTo>
                <a:lnTo>
                  <a:pt x="5412867" y="1655434"/>
                </a:lnTo>
                <a:lnTo>
                  <a:pt x="5417117" y="1651898"/>
                </a:lnTo>
                <a:cubicBezTo>
                  <a:pt x="5417117" y="1648878"/>
                  <a:pt x="5415101" y="1644852"/>
                  <a:pt x="5411069" y="1640826"/>
                </a:cubicBezTo>
                <a:cubicBezTo>
                  <a:pt x="5419133" y="1640826"/>
                  <a:pt x="5419133" y="1648878"/>
                  <a:pt x="5419133" y="1648878"/>
                </a:cubicBezTo>
                <a:lnTo>
                  <a:pt x="5419714" y="1632069"/>
                </a:lnTo>
                <a:lnTo>
                  <a:pt x="5400832" y="1607884"/>
                </a:lnTo>
                <a:lnTo>
                  <a:pt x="5400199" y="1607903"/>
                </a:lnTo>
                <a:cubicBezTo>
                  <a:pt x="5398505" y="1607419"/>
                  <a:pt x="5396528" y="1606693"/>
                  <a:pt x="5394411" y="1606572"/>
                </a:cubicBezTo>
                <a:close/>
                <a:moveTo>
                  <a:pt x="6093000" y="1604666"/>
                </a:moveTo>
                <a:lnTo>
                  <a:pt x="6074201" y="1606650"/>
                </a:lnTo>
                <a:lnTo>
                  <a:pt x="6080892" y="1616199"/>
                </a:lnTo>
                <a:lnTo>
                  <a:pt x="6085656" y="1625425"/>
                </a:lnTo>
                <a:lnTo>
                  <a:pt x="6093310" y="1623696"/>
                </a:lnTo>
                <a:lnTo>
                  <a:pt x="6091256" y="1617342"/>
                </a:lnTo>
                <a:cubicBezTo>
                  <a:pt x="6095129" y="1617342"/>
                  <a:pt x="6097065" y="1615346"/>
                  <a:pt x="6097065" y="1612350"/>
                </a:cubicBezTo>
                <a:close/>
                <a:moveTo>
                  <a:pt x="6107002" y="1603188"/>
                </a:moveTo>
                <a:lnTo>
                  <a:pt x="6096269" y="1604321"/>
                </a:lnTo>
                <a:lnTo>
                  <a:pt x="6098033" y="1605360"/>
                </a:lnTo>
                <a:cubicBezTo>
                  <a:pt x="6099001" y="1607357"/>
                  <a:pt x="6099001" y="1609354"/>
                  <a:pt x="6099001" y="1609354"/>
                </a:cubicBezTo>
                <a:cubicBezTo>
                  <a:pt x="6099001" y="1621336"/>
                  <a:pt x="6107714" y="1615345"/>
                  <a:pt x="6115337" y="1618340"/>
                </a:cubicBezTo>
                <a:lnTo>
                  <a:pt x="6115645" y="1618651"/>
                </a:lnTo>
                <a:lnTo>
                  <a:pt x="6117803" y="1618164"/>
                </a:lnTo>
                <a:lnTo>
                  <a:pt x="6117757" y="1618091"/>
                </a:lnTo>
                <a:cubicBezTo>
                  <a:pt x="6115217" y="1615346"/>
                  <a:pt x="6112070" y="1612351"/>
                  <a:pt x="6109650" y="1609355"/>
                </a:cubicBezTo>
                <a:close/>
                <a:moveTo>
                  <a:pt x="5959095" y="1602664"/>
                </a:moveTo>
                <a:cubicBezTo>
                  <a:pt x="5967091" y="1602664"/>
                  <a:pt x="5967091" y="1618826"/>
                  <a:pt x="5967091" y="1602664"/>
                </a:cubicBezTo>
                <a:cubicBezTo>
                  <a:pt x="5975085" y="1602664"/>
                  <a:pt x="5975085" y="1626908"/>
                  <a:pt x="5975085" y="1634989"/>
                </a:cubicBezTo>
                <a:lnTo>
                  <a:pt x="5944299" y="1639434"/>
                </a:lnTo>
                <a:lnTo>
                  <a:pt x="5944938" y="1640881"/>
                </a:lnTo>
                <a:lnTo>
                  <a:pt x="5942981" y="1639625"/>
                </a:lnTo>
                <a:lnTo>
                  <a:pt x="5941540" y="1639833"/>
                </a:lnTo>
                <a:lnTo>
                  <a:pt x="5939296" y="1644238"/>
                </a:lnTo>
                <a:cubicBezTo>
                  <a:pt x="5937667" y="1649661"/>
                  <a:pt x="5936413" y="1658437"/>
                  <a:pt x="5935912" y="1667731"/>
                </a:cubicBezTo>
                <a:lnTo>
                  <a:pt x="5936009" y="1670007"/>
                </a:lnTo>
                <a:lnTo>
                  <a:pt x="5931902" y="1652241"/>
                </a:lnTo>
                <a:lnTo>
                  <a:pt x="5927779" y="1641820"/>
                </a:lnTo>
                <a:lnTo>
                  <a:pt x="5919123" y="1643070"/>
                </a:lnTo>
                <a:lnTo>
                  <a:pt x="5923903" y="1632025"/>
                </a:lnTo>
                <a:lnTo>
                  <a:pt x="5920872" y="1624361"/>
                </a:lnTo>
                <a:lnTo>
                  <a:pt x="5926472" y="1626091"/>
                </a:lnTo>
                <a:lnTo>
                  <a:pt x="5926993" y="1624886"/>
                </a:lnTo>
                <a:lnTo>
                  <a:pt x="5927011" y="1626258"/>
                </a:lnTo>
                <a:lnTo>
                  <a:pt x="5930899" y="1627459"/>
                </a:lnTo>
                <a:cubicBezTo>
                  <a:pt x="5932905" y="1628491"/>
                  <a:pt x="5932905" y="1628491"/>
                  <a:pt x="5928894" y="1624361"/>
                </a:cubicBezTo>
                <a:lnTo>
                  <a:pt x="5930513" y="1625119"/>
                </a:lnTo>
                <a:lnTo>
                  <a:pt x="5927119" y="1618826"/>
                </a:lnTo>
                <a:cubicBezTo>
                  <a:pt x="5935112" y="1626908"/>
                  <a:pt x="5951101" y="1610745"/>
                  <a:pt x="5951101" y="1626908"/>
                </a:cubicBezTo>
                <a:cubicBezTo>
                  <a:pt x="5967091" y="1626908"/>
                  <a:pt x="5959095" y="1610745"/>
                  <a:pt x="5959095" y="1602664"/>
                </a:cubicBezTo>
                <a:close/>
                <a:moveTo>
                  <a:pt x="5769615" y="1600512"/>
                </a:moveTo>
                <a:lnTo>
                  <a:pt x="5770080" y="1602441"/>
                </a:lnTo>
                <a:lnTo>
                  <a:pt x="5770250" y="1602792"/>
                </a:lnTo>
                <a:lnTo>
                  <a:pt x="5771003" y="1601098"/>
                </a:lnTo>
                <a:close/>
                <a:moveTo>
                  <a:pt x="5576384" y="1599764"/>
                </a:moveTo>
                <a:lnTo>
                  <a:pt x="5570153" y="1600464"/>
                </a:lnTo>
                <a:lnTo>
                  <a:pt x="5570966" y="1602452"/>
                </a:lnTo>
                <a:cubicBezTo>
                  <a:pt x="5571848" y="1606101"/>
                  <a:pt x="5572352" y="1610631"/>
                  <a:pt x="5572352" y="1616669"/>
                </a:cubicBezTo>
                <a:lnTo>
                  <a:pt x="5562353" y="1601693"/>
                </a:lnTo>
                <a:lnTo>
                  <a:pt x="5553199" y="1603538"/>
                </a:lnTo>
                <a:lnTo>
                  <a:pt x="5550494" y="1602308"/>
                </a:lnTo>
                <a:lnTo>
                  <a:pt x="5552973" y="1612699"/>
                </a:lnTo>
                <a:lnTo>
                  <a:pt x="5564288" y="1607941"/>
                </a:lnTo>
                <a:cubicBezTo>
                  <a:pt x="5564288" y="1615994"/>
                  <a:pt x="5566304" y="1620020"/>
                  <a:pt x="5569328" y="1624046"/>
                </a:cubicBezTo>
                <a:lnTo>
                  <a:pt x="5573383" y="1629935"/>
                </a:lnTo>
                <a:lnTo>
                  <a:pt x="5572357" y="1618655"/>
                </a:lnTo>
                <a:cubicBezTo>
                  <a:pt x="5587846" y="1618655"/>
                  <a:pt x="5580102" y="1634144"/>
                  <a:pt x="5587846" y="1649634"/>
                </a:cubicBezTo>
                <a:cubicBezTo>
                  <a:pt x="5580102" y="1649634"/>
                  <a:pt x="5576229" y="1645761"/>
                  <a:pt x="5574293" y="1639954"/>
                </a:cubicBezTo>
                <a:lnTo>
                  <a:pt x="5573723" y="1633675"/>
                </a:lnTo>
                <a:lnTo>
                  <a:pt x="5568320" y="1628449"/>
                </a:lnTo>
                <a:lnTo>
                  <a:pt x="5564925" y="1627496"/>
                </a:lnTo>
                <a:lnTo>
                  <a:pt x="5565295" y="1633781"/>
                </a:lnTo>
                <a:cubicBezTo>
                  <a:pt x="5565800" y="1636297"/>
                  <a:pt x="5566556" y="1639065"/>
                  <a:pt x="5567690" y="1642714"/>
                </a:cubicBezTo>
                <a:lnTo>
                  <a:pt x="5570370" y="1650888"/>
                </a:lnTo>
                <a:lnTo>
                  <a:pt x="5574722" y="1648535"/>
                </a:lnTo>
                <a:cubicBezTo>
                  <a:pt x="5577869" y="1647567"/>
                  <a:pt x="5581257" y="1647567"/>
                  <a:pt x="5585129" y="1649503"/>
                </a:cubicBezTo>
                <a:cubicBezTo>
                  <a:pt x="5589002" y="1657248"/>
                  <a:pt x="5581257" y="1655312"/>
                  <a:pt x="5573512" y="1655312"/>
                </a:cubicBezTo>
                <a:lnTo>
                  <a:pt x="5571966" y="1655754"/>
                </a:lnTo>
                <a:lnTo>
                  <a:pt x="5572352" y="1656931"/>
                </a:lnTo>
                <a:lnTo>
                  <a:pt x="5571350" y="1655929"/>
                </a:lnTo>
                <a:lnTo>
                  <a:pt x="5563347" y="1658216"/>
                </a:lnTo>
                <a:lnTo>
                  <a:pt x="5563012" y="1661572"/>
                </a:lnTo>
                <a:lnTo>
                  <a:pt x="5565422" y="1663220"/>
                </a:lnTo>
                <a:cubicBezTo>
                  <a:pt x="5567564" y="1666995"/>
                  <a:pt x="5568823" y="1672027"/>
                  <a:pt x="5569328" y="1677060"/>
                </a:cubicBezTo>
                <a:lnTo>
                  <a:pt x="5568769" y="1689357"/>
                </a:lnTo>
                <a:lnTo>
                  <a:pt x="5586562" y="1724890"/>
                </a:lnTo>
                <a:lnTo>
                  <a:pt x="5588170" y="1725147"/>
                </a:lnTo>
                <a:lnTo>
                  <a:pt x="5588888" y="1725065"/>
                </a:lnTo>
                <a:lnTo>
                  <a:pt x="5591505" y="1701547"/>
                </a:lnTo>
                <a:lnTo>
                  <a:pt x="5589001" y="1684046"/>
                </a:lnTo>
                <a:lnTo>
                  <a:pt x="5586993" y="1677988"/>
                </a:lnTo>
                <a:lnTo>
                  <a:pt x="5584944" y="1690295"/>
                </a:lnTo>
                <a:cubicBezTo>
                  <a:pt x="5583976" y="1694652"/>
                  <a:pt x="5583976" y="1699008"/>
                  <a:pt x="5587846" y="1707722"/>
                </a:cubicBezTo>
                <a:cubicBezTo>
                  <a:pt x="5580102" y="1699008"/>
                  <a:pt x="5580102" y="1690295"/>
                  <a:pt x="5572357" y="1681581"/>
                </a:cubicBezTo>
                <a:lnTo>
                  <a:pt x="5585698" y="1674078"/>
                </a:lnTo>
                <a:lnTo>
                  <a:pt x="5580102" y="1657197"/>
                </a:lnTo>
                <a:cubicBezTo>
                  <a:pt x="5598254" y="1675452"/>
                  <a:pt x="5593717" y="1661760"/>
                  <a:pt x="5597120" y="1657197"/>
                </a:cubicBezTo>
                <a:lnTo>
                  <a:pt x="5599796" y="1657197"/>
                </a:lnTo>
                <a:lnTo>
                  <a:pt x="5597512" y="1651331"/>
                </a:lnTo>
                <a:lnTo>
                  <a:pt x="5592874" y="1649503"/>
                </a:lnTo>
                <a:cubicBezTo>
                  <a:pt x="5592874" y="1643694"/>
                  <a:pt x="5593388" y="1640790"/>
                  <a:pt x="5594417" y="1639700"/>
                </a:cubicBezTo>
                <a:lnTo>
                  <a:pt x="5594472" y="1639713"/>
                </a:lnTo>
                <a:lnTo>
                  <a:pt x="5594381" y="1639316"/>
                </a:lnTo>
                <a:lnTo>
                  <a:pt x="5595343" y="1638419"/>
                </a:lnTo>
                <a:lnTo>
                  <a:pt x="5592205" y="1631842"/>
                </a:lnTo>
                <a:lnTo>
                  <a:pt x="5586104" y="1615994"/>
                </a:lnTo>
                <a:lnTo>
                  <a:pt x="5585457" y="1615994"/>
                </a:lnTo>
                <a:cubicBezTo>
                  <a:pt x="5582432" y="1615994"/>
                  <a:pt x="5580417" y="1615994"/>
                  <a:pt x="5580417" y="1615994"/>
                </a:cubicBezTo>
                <a:cubicBezTo>
                  <a:pt x="5580417" y="1605928"/>
                  <a:pt x="5578904" y="1601399"/>
                  <a:pt x="5576384" y="1599764"/>
                </a:cubicBezTo>
                <a:close/>
                <a:moveTo>
                  <a:pt x="6144478" y="1597217"/>
                </a:moveTo>
                <a:lnTo>
                  <a:pt x="6119532" y="1601865"/>
                </a:lnTo>
                <a:lnTo>
                  <a:pt x="6118776" y="1601945"/>
                </a:lnTo>
                <a:lnTo>
                  <a:pt x="6120299" y="1604987"/>
                </a:lnTo>
                <a:cubicBezTo>
                  <a:pt x="6123202" y="1608170"/>
                  <a:pt x="6126107" y="1608263"/>
                  <a:pt x="6129011" y="1609058"/>
                </a:cubicBezTo>
                <a:lnTo>
                  <a:pt x="6134598" y="1614370"/>
                </a:lnTo>
                <a:lnTo>
                  <a:pt x="6139481" y="1613267"/>
                </a:lnTo>
                <a:lnTo>
                  <a:pt x="6141597" y="1608357"/>
                </a:lnTo>
                <a:close/>
                <a:moveTo>
                  <a:pt x="5660396" y="1597108"/>
                </a:moveTo>
                <a:lnTo>
                  <a:pt x="5657074" y="1598031"/>
                </a:lnTo>
                <a:lnTo>
                  <a:pt x="5657587" y="1598622"/>
                </a:lnTo>
                <a:cubicBezTo>
                  <a:pt x="5660603" y="1603673"/>
                  <a:pt x="5662614" y="1609735"/>
                  <a:pt x="5662614" y="1609735"/>
                </a:cubicBezTo>
                <a:close/>
                <a:moveTo>
                  <a:pt x="6160802" y="1596770"/>
                </a:moveTo>
                <a:cubicBezTo>
                  <a:pt x="6169189" y="1598222"/>
                  <a:pt x="6178773" y="1612744"/>
                  <a:pt x="6178773" y="1601127"/>
                </a:cubicBezTo>
                <a:cubicBezTo>
                  <a:pt x="6195811" y="1608871"/>
                  <a:pt x="6161735" y="1624361"/>
                  <a:pt x="6153214" y="1601127"/>
                </a:cubicBezTo>
                <a:cubicBezTo>
                  <a:pt x="6155344" y="1597254"/>
                  <a:pt x="6158007" y="1596286"/>
                  <a:pt x="6160802" y="1596770"/>
                </a:cubicBezTo>
                <a:close/>
                <a:moveTo>
                  <a:pt x="5305641" y="1596558"/>
                </a:moveTo>
                <a:lnTo>
                  <a:pt x="5300920" y="1603752"/>
                </a:lnTo>
                <a:lnTo>
                  <a:pt x="5306235" y="1608618"/>
                </a:lnTo>
                <a:cubicBezTo>
                  <a:pt x="5308251" y="1612644"/>
                  <a:pt x="5307747" y="1615160"/>
                  <a:pt x="5306109" y="1617047"/>
                </a:cubicBezTo>
                <a:lnTo>
                  <a:pt x="5305392" y="1617529"/>
                </a:lnTo>
                <a:lnTo>
                  <a:pt x="5309214" y="1622605"/>
                </a:lnTo>
                <a:lnTo>
                  <a:pt x="5313292" y="1620695"/>
                </a:lnTo>
                <a:cubicBezTo>
                  <a:pt x="5316820" y="1619689"/>
                  <a:pt x="5320095" y="1618682"/>
                  <a:pt x="5321986" y="1615915"/>
                </a:cubicBezTo>
                <a:lnTo>
                  <a:pt x="5322014" y="1614774"/>
                </a:lnTo>
                <a:lnTo>
                  <a:pt x="5316780" y="1601127"/>
                </a:lnTo>
                <a:lnTo>
                  <a:pt x="5322235" y="1605809"/>
                </a:lnTo>
                <a:lnTo>
                  <a:pt x="5322363" y="1600565"/>
                </a:lnTo>
                <a:close/>
                <a:moveTo>
                  <a:pt x="6383274" y="1594736"/>
                </a:moveTo>
                <a:lnTo>
                  <a:pt x="6385052" y="1601745"/>
                </a:lnTo>
                <a:cubicBezTo>
                  <a:pt x="6380903" y="1601745"/>
                  <a:pt x="6378828" y="1599700"/>
                  <a:pt x="6378828" y="1597656"/>
                </a:cubicBezTo>
                <a:close/>
                <a:moveTo>
                  <a:pt x="6382286" y="1590844"/>
                </a:moveTo>
                <a:lnTo>
                  <a:pt x="6385052" y="1593568"/>
                </a:lnTo>
                <a:lnTo>
                  <a:pt x="6383274" y="1594736"/>
                </a:lnTo>
                <a:close/>
                <a:moveTo>
                  <a:pt x="6218077" y="1588706"/>
                </a:moveTo>
                <a:lnTo>
                  <a:pt x="6216488" y="1589480"/>
                </a:lnTo>
                <a:cubicBezTo>
                  <a:pt x="6208097" y="1591417"/>
                  <a:pt x="6197610" y="1591417"/>
                  <a:pt x="6197610" y="1591417"/>
                </a:cubicBezTo>
                <a:lnTo>
                  <a:pt x="6198033" y="1588714"/>
                </a:lnTo>
                <a:lnTo>
                  <a:pt x="6162012" y="1593948"/>
                </a:lnTo>
                <a:lnTo>
                  <a:pt x="6149039" y="1596366"/>
                </a:lnTo>
                <a:lnTo>
                  <a:pt x="6149947" y="1597125"/>
                </a:lnTo>
                <a:cubicBezTo>
                  <a:pt x="6153214" y="1603865"/>
                  <a:pt x="6153214" y="1617342"/>
                  <a:pt x="6153214" y="1617342"/>
                </a:cubicBezTo>
                <a:cubicBezTo>
                  <a:pt x="6145469" y="1625329"/>
                  <a:pt x="6137725" y="1625329"/>
                  <a:pt x="6137725" y="1617342"/>
                </a:cubicBezTo>
                <a:lnTo>
                  <a:pt x="6138129" y="1616403"/>
                </a:lnTo>
                <a:lnTo>
                  <a:pt x="6137187" y="1616832"/>
                </a:lnTo>
                <a:lnTo>
                  <a:pt x="6137725" y="1617342"/>
                </a:lnTo>
                <a:cubicBezTo>
                  <a:pt x="6114490" y="1625329"/>
                  <a:pt x="6137725" y="1633315"/>
                  <a:pt x="6137725" y="1641301"/>
                </a:cubicBezTo>
                <a:lnTo>
                  <a:pt x="6139598" y="1641508"/>
                </a:lnTo>
                <a:lnTo>
                  <a:pt x="6150032" y="1636658"/>
                </a:lnTo>
                <a:lnTo>
                  <a:pt x="6145469" y="1625909"/>
                </a:lnTo>
                <a:cubicBezTo>
                  <a:pt x="6153539" y="1625909"/>
                  <a:pt x="6153539" y="1625909"/>
                  <a:pt x="6153539" y="1617906"/>
                </a:cubicBezTo>
                <a:cubicBezTo>
                  <a:pt x="6157571" y="1617906"/>
                  <a:pt x="6157571" y="1623908"/>
                  <a:pt x="6157571" y="1630912"/>
                </a:cubicBezTo>
                <a:lnTo>
                  <a:pt x="6158005" y="1632951"/>
                </a:lnTo>
                <a:lnTo>
                  <a:pt x="6162615" y="1630809"/>
                </a:lnTo>
                <a:lnTo>
                  <a:pt x="6162740" y="1621783"/>
                </a:lnTo>
                <a:cubicBezTo>
                  <a:pt x="6163622" y="1619406"/>
                  <a:pt x="6165639" y="1617906"/>
                  <a:pt x="6169672" y="1617906"/>
                </a:cubicBezTo>
                <a:lnTo>
                  <a:pt x="6177222" y="1626642"/>
                </a:lnTo>
                <a:lnTo>
                  <a:pt x="6189338" y="1623423"/>
                </a:lnTo>
                <a:lnTo>
                  <a:pt x="6188833" y="1610904"/>
                </a:lnTo>
                <a:cubicBezTo>
                  <a:pt x="6189842" y="1599901"/>
                  <a:pt x="6193876" y="1589897"/>
                  <a:pt x="6201944" y="1593899"/>
                </a:cubicBezTo>
                <a:cubicBezTo>
                  <a:pt x="6193875" y="1609902"/>
                  <a:pt x="6210011" y="1601899"/>
                  <a:pt x="6218077" y="1617906"/>
                </a:cubicBezTo>
                <a:cubicBezTo>
                  <a:pt x="6218077" y="1609903"/>
                  <a:pt x="6218077" y="1603901"/>
                  <a:pt x="6218077" y="1597899"/>
                </a:cubicBezTo>
                <a:close/>
                <a:moveTo>
                  <a:pt x="7409019" y="1584533"/>
                </a:moveTo>
                <a:cubicBezTo>
                  <a:pt x="7416764" y="1584533"/>
                  <a:pt x="7424509" y="1600452"/>
                  <a:pt x="7432253" y="1608411"/>
                </a:cubicBezTo>
                <a:cubicBezTo>
                  <a:pt x="7424509" y="1604432"/>
                  <a:pt x="7424509" y="1610401"/>
                  <a:pt x="7423540" y="1615378"/>
                </a:cubicBezTo>
                <a:lnTo>
                  <a:pt x="7416830" y="1615837"/>
                </a:lnTo>
                <a:lnTo>
                  <a:pt x="7418700" y="1600452"/>
                </a:lnTo>
                <a:cubicBezTo>
                  <a:pt x="7416764" y="1596473"/>
                  <a:pt x="7412893" y="1592492"/>
                  <a:pt x="7409019" y="1584533"/>
                </a:cubicBezTo>
                <a:close/>
                <a:moveTo>
                  <a:pt x="5484470" y="1583478"/>
                </a:moveTo>
                <a:lnTo>
                  <a:pt x="5483648" y="1583785"/>
                </a:lnTo>
                <a:lnTo>
                  <a:pt x="5484183" y="1586625"/>
                </a:lnTo>
                <a:close/>
                <a:moveTo>
                  <a:pt x="5315265" y="1581891"/>
                </a:moveTo>
                <a:lnTo>
                  <a:pt x="5313887" y="1583991"/>
                </a:lnTo>
                <a:lnTo>
                  <a:pt x="5314299" y="1584461"/>
                </a:lnTo>
                <a:close/>
                <a:moveTo>
                  <a:pt x="6370531" y="1581050"/>
                </a:moveTo>
                <a:cubicBezTo>
                  <a:pt x="6372604" y="1580284"/>
                  <a:pt x="6374681" y="1581306"/>
                  <a:pt x="6376754" y="1585394"/>
                </a:cubicBezTo>
                <a:cubicBezTo>
                  <a:pt x="6360159" y="1585394"/>
                  <a:pt x="6368455" y="1601745"/>
                  <a:pt x="6360159" y="1601745"/>
                </a:cubicBezTo>
                <a:cubicBezTo>
                  <a:pt x="6368455" y="1609919"/>
                  <a:pt x="6368455" y="1601745"/>
                  <a:pt x="6376754" y="1609919"/>
                </a:cubicBezTo>
                <a:cubicBezTo>
                  <a:pt x="6376754" y="1626269"/>
                  <a:pt x="6360159" y="1601745"/>
                  <a:pt x="6351861" y="1601745"/>
                </a:cubicBezTo>
                <a:cubicBezTo>
                  <a:pt x="6358083" y="1601745"/>
                  <a:pt x="6364306" y="1583350"/>
                  <a:pt x="6370531" y="1581050"/>
                </a:cubicBezTo>
                <a:close/>
                <a:moveTo>
                  <a:pt x="5406918" y="1572722"/>
                </a:moveTo>
                <a:lnTo>
                  <a:pt x="5405495" y="1576078"/>
                </a:lnTo>
                <a:cubicBezTo>
                  <a:pt x="5403232" y="1578482"/>
                  <a:pt x="5400037" y="1579495"/>
                  <a:pt x="5395777" y="1577470"/>
                </a:cubicBezTo>
                <a:lnTo>
                  <a:pt x="5419762" y="1630659"/>
                </a:lnTo>
                <a:lnTo>
                  <a:pt x="5420143" y="1619690"/>
                </a:lnTo>
                <a:cubicBezTo>
                  <a:pt x="5415101" y="1608618"/>
                  <a:pt x="5407036" y="1596541"/>
                  <a:pt x="5403005" y="1584461"/>
                </a:cubicBezTo>
                <a:cubicBezTo>
                  <a:pt x="5411069" y="1584461"/>
                  <a:pt x="5411069" y="1592513"/>
                  <a:pt x="5411069" y="1592513"/>
                </a:cubicBezTo>
                <a:lnTo>
                  <a:pt x="5411490" y="1592373"/>
                </a:lnTo>
                <a:lnTo>
                  <a:pt x="5411951" y="1584163"/>
                </a:lnTo>
                <a:close/>
                <a:moveTo>
                  <a:pt x="7375757" y="1571442"/>
                </a:moveTo>
                <a:cubicBezTo>
                  <a:pt x="7377466" y="1570913"/>
                  <a:pt x="7379070" y="1571473"/>
                  <a:pt x="7380582" y="1572841"/>
                </a:cubicBezTo>
                <a:cubicBezTo>
                  <a:pt x="7389658" y="1581050"/>
                  <a:pt x="7395466" y="1618361"/>
                  <a:pt x="7401274" y="1624332"/>
                </a:cubicBezTo>
                <a:cubicBezTo>
                  <a:pt x="7401274" y="1618361"/>
                  <a:pt x="7405630" y="1598959"/>
                  <a:pt x="7411077" y="1603064"/>
                </a:cubicBezTo>
                <a:lnTo>
                  <a:pt x="7416544" y="1615856"/>
                </a:lnTo>
                <a:lnTo>
                  <a:pt x="7409019" y="1616373"/>
                </a:lnTo>
                <a:cubicBezTo>
                  <a:pt x="7401274" y="1616373"/>
                  <a:pt x="7416764" y="1640251"/>
                  <a:pt x="7416764" y="1656173"/>
                </a:cubicBezTo>
                <a:cubicBezTo>
                  <a:pt x="7401274" y="1656173"/>
                  <a:pt x="7416764" y="1616373"/>
                  <a:pt x="7393530" y="1632291"/>
                </a:cubicBezTo>
                <a:cubicBezTo>
                  <a:pt x="7393530" y="1624332"/>
                  <a:pt x="7393530" y="1624332"/>
                  <a:pt x="7393530" y="1608411"/>
                </a:cubicBezTo>
                <a:cubicBezTo>
                  <a:pt x="7385785" y="1616373"/>
                  <a:pt x="7393530" y="1624332"/>
                  <a:pt x="7385785" y="1624332"/>
                </a:cubicBezTo>
                <a:cubicBezTo>
                  <a:pt x="7424509" y="1695972"/>
                  <a:pt x="7393530" y="1672091"/>
                  <a:pt x="7378039" y="1616373"/>
                </a:cubicBezTo>
                <a:cubicBezTo>
                  <a:pt x="7393530" y="1608411"/>
                  <a:pt x="7385785" y="1576574"/>
                  <a:pt x="7370295" y="1576574"/>
                </a:cubicBezTo>
                <a:cubicBezTo>
                  <a:pt x="7372231" y="1573588"/>
                  <a:pt x="7374047" y="1571971"/>
                  <a:pt x="7375757" y="1571442"/>
                </a:cubicBezTo>
                <a:close/>
                <a:moveTo>
                  <a:pt x="7743771" y="1570602"/>
                </a:moveTo>
                <a:cubicBezTo>
                  <a:pt x="7748623" y="1572054"/>
                  <a:pt x="7753340" y="1575927"/>
                  <a:pt x="7757536" y="1583672"/>
                </a:cubicBezTo>
                <a:cubicBezTo>
                  <a:pt x="7732364" y="1591417"/>
                  <a:pt x="7723975" y="1599161"/>
                  <a:pt x="7707194" y="1583672"/>
                </a:cubicBezTo>
                <a:cubicBezTo>
                  <a:pt x="7713487" y="1583672"/>
                  <a:pt x="7729217" y="1566246"/>
                  <a:pt x="7743771" y="1570602"/>
                </a:cubicBezTo>
                <a:close/>
                <a:moveTo>
                  <a:pt x="5548159" y="1568357"/>
                </a:moveTo>
                <a:lnTo>
                  <a:pt x="5548159" y="1575733"/>
                </a:lnTo>
                <a:lnTo>
                  <a:pt x="5548159" y="1576043"/>
                </a:lnTo>
                <a:lnTo>
                  <a:pt x="5551184" y="1583455"/>
                </a:lnTo>
                <a:cubicBezTo>
                  <a:pt x="5552696" y="1586977"/>
                  <a:pt x="5553956" y="1590248"/>
                  <a:pt x="5553829" y="1592136"/>
                </a:cubicBezTo>
                <a:lnTo>
                  <a:pt x="5548822" y="1592469"/>
                </a:lnTo>
                <a:lnTo>
                  <a:pt x="5556601" y="1599890"/>
                </a:lnTo>
                <a:lnTo>
                  <a:pt x="5560243" y="1598520"/>
                </a:lnTo>
                <a:close/>
                <a:moveTo>
                  <a:pt x="7432256" y="1568182"/>
                </a:moveTo>
                <a:cubicBezTo>
                  <a:pt x="7447745" y="1576410"/>
                  <a:pt x="7447745" y="1625784"/>
                  <a:pt x="7432256" y="1634014"/>
                </a:cubicBezTo>
                <a:cubicBezTo>
                  <a:pt x="7432256" y="1617556"/>
                  <a:pt x="7440000" y="1609325"/>
                  <a:pt x="7440000" y="1592868"/>
                </a:cubicBezTo>
                <a:cubicBezTo>
                  <a:pt x="7432256" y="1584640"/>
                  <a:pt x="7432256" y="1592868"/>
                  <a:pt x="7424511" y="1592868"/>
                </a:cubicBezTo>
                <a:cubicBezTo>
                  <a:pt x="7424511" y="1584640"/>
                  <a:pt x="7432256" y="1576410"/>
                  <a:pt x="7432256" y="1568182"/>
                </a:cubicBezTo>
                <a:close/>
                <a:moveTo>
                  <a:pt x="5362682" y="1567684"/>
                </a:moveTo>
                <a:lnTo>
                  <a:pt x="5362956" y="1576132"/>
                </a:lnTo>
                <a:lnTo>
                  <a:pt x="5365483" y="1573563"/>
                </a:lnTo>
                <a:close/>
                <a:moveTo>
                  <a:pt x="5324551" y="1566990"/>
                </a:moveTo>
                <a:lnTo>
                  <a:pt x="5321472" y="1572001"/>
                </a:lnTo>
                <a:lnTo>
                  <a:pt x="5322363" y="1584461"/>
                </a:lnTo>
                <a:close/>
                <a:moveTo>
                  <a:pt x="5344637" y="1563120"/>
                </a:moveTo>
                <a:lnTo>
                  <a:pt x="5343531" y="1566344"/>
                </a:lnTo>
                <a:lnTo>
                  <a:pt x="5338803" y="1567070"/>
                </a:lnTo>
                <a:lnTo>
                  <a:pt x="5339147" y="1575322"/>
                </a:lnTo>
                <a:lnTo>
                  <a:pt x="5339878" y="1575906"/>
                </a:lnTo>
                <a:cubicBezTo>
                  <a:pt x="5343784" y="1576913"/>
                  <a:pt x="5348068" y="1576409"/>
                  <a:pt x="5351596" y="1574396"/>
                </a:cubicBezTo>
                <a:lnTo>
                  <a:pt x="5351723" y="1574209"/>
                </a:lnTo>
                <a:lnTo>
                  <a:pt x="5351595" y="1572715"/>
                </a:lnTo>
                <a:close/>
                <a:moveTo>
                  <a:pt x="5381970" y="1562034"/>
                </a:moveTo>
                <a:lnTo>
                  <a:pt x="5378925" y="1564309"/>
                </a:lnTo>
                <a:lnTo>
                  <a:pt x="5378811" y="1564332"/>
                </a:lnTo>
                <a:lnTo>
                  <a:pt x="5378811" y="1568357"/>
                </a:lnTo>
                <a:lnTo>
                  <a:pt x="5378811" y="1571708"/>
                </a:lnTo>
                <a:cubicBezTo>
                  <a:pt x="5380827" y="1567682"/>
                  <a:pt x="5382843" y="1563656"/>
                  <a:pt x="5386875" y="1575733"/>
                </a:cubicBezTo>
                <a:cubicBezTo>
                  <a:pt x="5388892" y="1579760"/>
                  <a:pt x="5388387" y="1582276"/>
                  <a:pt x="5386498" y="1583533"/>
                </a:cubicBezTo>
                <a:lnTo>
                  <a:pt x="5378811" y="1583757"/>
                </a:lnTo>
                <a:lnTo>
                  <a:pt x="5378811" y="1584461"/>
                </a:lnTo>
                <a:cubicBezTo>
                  <a:pt x="5370747" y="1580435"/>
                  <a:pt x="5368731" y="1580435"/>
                  <a:pt x="5366715" y="1580435"/>
                </a:cubicBezTo>
                <a:lnTo>
                  <a:pt x="5363055" y="1579218"/>
                </a:lnTo>
                <a:lnTo>
                  <a:pt x="5363691" y="1598883"/>
                </a:lnTo>
                <a:lnTo>
                  <a:pt x="5365198" y="1608470"/>
                </a:lnTo>
                <a:lnTo>
                  <a:pt x="5367722" y="1604592"/>
                </a:lnTo>
                <a:cubicBezTo>
                  <a:pt x="5369234" y="1600565"/>
                  <a:pt x="5370999" y="1596539"/>
                  <a:pt x="5373897" y="1593017"/>
                </a:cubicBezTo>
                <a:lnTo>
                  <a:pt x="5378811" y="1589778"/>
                </a:lnTo>
                <a:lnTo>
                  <a:pt x="5378738" y="1585637"/>
                </a:lnTo>
                <a:lnTo>
                  <a:pt x="5381852" y="1587772"/>
                </a:lnTo>
                <a:lnTo>
                  <a:pt x="5386875" y="1584461"/>
                </a:lnTo>
                <a:lnTo>
                  <a:pt x="5388741" y="1592495"/>
                </a:lnTo>
                <a:lnTo>
                  <a:pt x="5390034" y="1593382"/>
                </a:lnTo>
                <a:lnTo>
                  <a:pt x="5389429" y="1595457"/>
                </a:lnTo>
                <a:lnTo>
                  <a:pt x="5391148" y="1602861"/>
                </a:lnTo>
                <a:lnTo>
                  <a:pt x="5393423" y="1604030"/>
                </a:lnTo>
                <a:lnTo>
                  <a:pt x="5397145" y="1603160"/>
                </a:lnTo>
                <a:lnTo>
                  <a:pt x="5396843" y="1602773"/>
                </a:lnTo>
                <a:close/>
                <a:moveTo>
                  <a:pt x="5654571" y="1561244"/>
                </a:moveTo>
                <a:cubicBezTo>
                  <a:pt x="5650550" y="1561244"/>
                  <a:pt x="5648539" y="1562759"/>
                  <a:pt x="5647533" y="1564905"/>
                </a:cubicBezTo>
                <a:lnTo>
                  <a:pt x="5646779" y="1570501"/>
                </a:lnTo>
                <a:lnTo>
                  <a:pt x="5657548" y="1574987"/>
                </a:lnTo>
                <a:lnTo>
                  <a:pt x="5661852" y="1578933"/>
                </a:lnTo>
                <a:lnTo>
                  <a:pt x="5662614" y="1569326"/>
                </a:lnTo>
                <a:cubicBezTo>
                  <a:pt x="5662614" y="1569326"/>
                  <a:pt x="5654571" y="1561244"/>
                  <a:pt x="5654571" y="1561244"/>
                </a:cubicBezTo>
                <a:close/>
                <a:moveTo>
                  <a:pt x="7819491" y="1560438"/>
                </a:moveTo>
                <a:cubicBezTo>
                  <a:pt x="7819491" y="1568182"/>
                  <a:pt x="7819491" y="1575927"/>
                  <a:pt x="7827236" y="1583672"/>
                </a:cubicBezTo>
                <a:cubicBezTo>
                  <a:pt x="7796257" y="1568182"/>
                  <a:pt x="7773023" y="1599161"/>
                  <a:pt x="7757533" y="1575927"/>
                </a:cubicBezTo>
                <a:cubicBezTo>
                  <a:pt x="7780767" y="1560438"/>
                  <a:pt x="7788512" y="1583672"/>
                  <a:pt x="7819491" y="1560438"/>
                </a:cubicBezTo>
                <a:close/>
                <a:moveTo>
                  <a:pt x="6355464" y="1559795"/>
                </a:moveTo>
                <a:lnTo>
                  <a:pt x="6356097" y="1561677"/>
                </a:lnTo>
                <a:lnTo>
                  <a:pt x="6354281" y="1560627"/>
                </a:lnTo>
                <a:close/>
                <a:moveTo>
                  <a:pt x="5910636" y="1558266"/>
                </a:moveTo>
                <a:lnTo>
                  <a:pt x="5909017" y="1558305"/>
                </a:lnTo>
                <a:lnTo>
                  <a:pt x="5911112" y="1562123"/>
                </a:lnTo>
                <a:close/>
                <a:moveTo>
                  <a:pt x="5489696" y="1556279"/>
                </a:moveTo>
                <a:cubicBezTo>
                  <a:pt x="5488688" y="1557285"/>
                  <a:pt x="5488184" y="1559299"/>
                  <a:pt x="5488435" y="1562570"/>
                </a:cubicBezTo>
                <a:lnTo>
                  <a:pt x="5490401" y="1570871"/>
                </a:lnTo>
                <a:lnTo>
                  <a:pt x="5491712" y="1573053"/>
                </a:lnTo>
                <a:lnTo>
                  <a:pt x="5491712" y="1571376"/>
                </a:lnTo>
                <a:cubicBezTo>
                  <a:pt x="5491712" y="1568357"/>
                  <a:pt x="5491712" y="1564331"/>
                  <a:pt x="5491712" y="1560305"/>
                </a:cubicBezTo>
                <a:lnTo>
                  <a:pt x="5498826" y="1565674"/>
                </a:lnTo>
                <a:lnTo>
                  <a:pt x="5496707" y="1559079"/>
                </a:lnTo>
                <a:close/>
                <a:moveTo>
                  <a:pt x="5515494" y="1555424"/>
                </a:moveTo>
                <a:lnTo>
                  <a:pt x="5512878" y="1556612"/>
                </a:lnTo>
                <a:cubicBezTo>
                  <a:pt x="5509854" y="1559631"/>
                  <a:pt x="5507838" y="1563657"/>
                  <a:pt x="5507838" y="1567684"/>
                </a:cubicBezTo>
                <a:lnTo>
                  <a:pt x="5508684" y="1570388"/>
                </a:lnTo>
                <a:lnTo>
                  <a:pt x="5511870" y="1571376"/>
                </a:lnTo>
                <a:cubicBezTo>
                  <a:pt x="5517918" y="1572383"/>
                  <a:pt x="5523966" y="1572383"/>
                  <a:pt x="5532031" y="1576409"/>
                </a:cubicBezTo>
                <a:lnTo>
                  <a:pt x="5532031" y="1573876"/>
                </a:lnTo>
                <a:lnTo>
                  <a:pt x="5526991" y="1567682"/>
                </a:lnTo>
                <a:lnTo>
                  <a:pt x="5525430" y="1559293"/>
                </a:lnTo>
                <a:lnTo>
                  <a:pt x="5523966" y="1560305"/>
                </a:lnTo>
                <a:cubicBezTo>
                  <a:pt x="5521950" y="1562318"/>
                  <a:pt x="5519934" y="1564331"/>
                  <a:pt x="5515902" y="1560305"/>
                </a:cubicBezTo>
                <a:close/>
                <a:moveTo>
                  <a:pt x="5474130" y="1555249"/>
                </a:moveTo>
                <a:lnTo>
                  <a:pt x="5470948" y="1560692"/>
                </a:lnTo>
                <a:lnTo>
                  <a:pt x="5470258" y="1561302"/>
                </a:lnTo>
                <a:lnTo>
                  <a:pt x="5475583" y="1575733"/>
                </a:lnTo>
                <a:lnTo>
                  <a:pt x="5468861" y="1572377"/>
                </a:lnTo>
                <a:lnTo>
                  <a:pt x="5472559" y="1583455"/>
                </a:lnTo>
                <a:cubicBezTo>
                  <a:pt x="5475583" y="1586474"/>
                  <a:pt x="5479615" y="1588488"/>
                  <a:pt x="5483648" y="1592513"/>
                </a:cubicBezTo>
                <a:lnTo>
                  <a:pt x="5484018" y="1588448"/>
                </a:lnTo>
                <a:lnTo>
                  <a:pt x="5481296" y="1577701"/>
                </a:lnTo>
                <a:lnTo>
                  <a:pt x="5480623" y="1578422"/>
                </a:lnTo>
                <a:cubicBezTo>
                  <a:pt x="5477599" y="1582448"/>
                  <a:pt x="5475583" y="1584461"/>
                  <a:pt x="5475583" y="1568357"/>
                </a:cubicBezTo>
                <a:lnTo>
                  <a:pt x="5478083" y="1566217"/>
                </a:lnTo>
                <a:close/>
                <a:moveTo>
                  <a:pt x="5433548" y="1554749"/>
                </a:moveTo>
                <a:lnTo>
                  <a:pt x="5427500" y="1556513"/>
                </a:lnTo>
                <a:lnTo>
                  <a:pt x="5435262" y="1560638"/>
                </a:lnTo>
                <a:cubicBezTo>
                  <a:pt x="5441309" y="1563657"/>
                  <a:pt x="5447358" y="1567682"/>
                  <a:pt x="5443326" y="1575733"/>
                </a:cubicBezTo>
                <a:cubicBezTo>
                  <a:pt x="5451390" y="1583785"/>
                  <a:pt x="5451390" y="1575733"/>
                  <a:pt x="5451390" y="1567684"/>
                </a:cubicBezTo>
                <a:lnTo>
                  <a:pt x="5457914" y="1574688"/>
                </a:lnTo>
                <a:lnTo>
                  <a:pt x="5464627" y="1570264"/>
                </a:lnTo>
                <a:lnTo>
                  <a:pt x="5460353" y="1568131"/>
                </a:lnTo>
                <a:lnTo>
                  <a:pt x="5460057" y="1568315"/>
                </a:lnTo>
                <a:lnTo>
                  <a:pt x="5460057" y="1567983"/>
                </a:lnTo>
                <a:lnTo>
                  <a:pt x="5451390" y="1563657"/>
                </a:lnTo>
                <a:close/>
                <a:moveTo>
                  <a:pt x="5719507" y="1554658"/>
                </a:moveTo>
                <a:cubicBezTo>
                  <a:pt x="5723380" y="1550785"/>
                  <a:pt x="5731125" y="1560466"/>
                  <a:pt x="5735965" y="1571116"/>
                </a:cubicBezTo>
                <a:lnTo>
                  <a:pt x="5737639" y="1577094"/>
                </a:lnTo>
                <a:lnTo>
                  <a:pt x="5739838" y="1577030"/>
                </a:lnTo>
                <a:cubicBezTo>
                  <a:pt x="5746615" y="1579087"/>
                  <a:pt x="5754359" y="1585258"/>
                  <a:pt x="5758232" y="1593487"/>
                </a:cubicBezTo>
                <a:lnTo>
                  <a:pt x="5759328" y="1592516"/>
                </a:lnTo>
                <a:lnTo>
                  <a:pt x="5759386" y="1592385"/>
                </a:lnTo>
                <a:lnTo>
                  <a:pt x="5762508" y="1585360"/>
                </a:lnTo>
                <a:lnTo>
                  <a:pt x="5758232" y="1577029"/>
                </a:lnTo>
                <a:cubicBezTo>
                  <a:pt x="5760168" y="1572916"/>
                  <a:pt x="5761620" y="1572401"/>
                  <a:pt x="5762829" y="1574072"/>
                </a:cubicBezTo>
                <a:cubicBezTo>
                  <a:pt x="5763737" y="1575326"/>
                  <a:pt x="5764510" y="1577810"/>
                  <a:pt x="5765246" y="1580925"/>
                </a:cubicBezTo>
                <a:lnTo>
                  <a:pt x="5766361" y="1586290"/>
                </a:lnTo>
                <a:lnTo>
                  <a:pt x="5771003" y="1590206"/>
                </a:lnTo>
                <a:cubicBezTo>
                  <a:pt x="5772940" y="1594563"/>
                  <a:pt x="5774876" y="1601098"/>
                  <a:pt x="5778749" y="1609811"/>
                </a:cubicBezTo>
                <a:cubicBezTo>
                  <a:pt x="5771003" y="1609811"/>
                  <a:pt x="5771003" y="1618524"/>
                  <a:pt x="5763259" y="1618524"/>
                </a:cubicBezTo>
                <a:cubicBezTo>
                  <a:pt x="5763259" y="1614168"/>
                  <a:pt x="5765195" y="1611989"/>
                  <a:pt x="5767131" y="1609811"/>
                </a:cubicBezTo>
                <a:lnTo>
                  <a:pt x="5767492" y="1608999"/>
                </a:lnTo>
                <a:lnTo>
                  <a:pt x="5766944" y="1608916"/>
                </a:lnTo>
                <a:cubicBezTo>
                  <a:pt x="5765976" y="1607887"/>
                  <a:pt x="5765976" y="1605830"/>
                  <a:pt x="5765976" y="1601717"/>
                </a:cubicBezTo>
                <a:cubicBezTo>
                  <a:pt x="5758232" y="1626402"/>
                  <a:pt x="5734997" y="1568801"/>
                  <a:pt x="5742742" y="1601717"/>
                </a:cubicBezTo>
                <a:cubicBezTo>
                  <a:pt x="5734997" y="1601717"/>
                  <a:pt x="5734997" y="1601717"/>
                  <a:pt x="5734997" y="1601717"/>
                </a:cubicBezTo>
                <a:cubicBezTo>
                  <a:pt x="5734997" y="1585259"/>
                  <a:pt x="5727253" y="1585259"/>
                  <a:pt x="5727253" y="1585259"/>
                </a:cubicBezTo>
                <a:cubicBezTo>
                  <a:pt x="5727253" y="1581145"/>
                  <a:pt x="5728704" y="1578573"/>
                  <a:pt x="5731004" y="1577287"/>
                </a:cubicBezTo>
                <a:lnTo>
                  <a:pt x="5731836" y="1577263"/>
                </a:lnTo>
                <a:lnTo>
                  <a:pt x="5730157" y="1574019"/>
                </a:lnTo>
                <a:cubicBezTo>
                  <a:pt x="5727253" y="1570148"/>
                  <a:pt x="5723380" y="1566275"/>
                  <a:pt x="5719507" y="1554658"/>
                </a:cubicBezTo>
                <a:close/>
                <a:moveTo>
                  <a:pt x="7853571" y="1552693"/>
                </a:moveTo>
                <a:cubicBezTo>
                  <a:pt x="7862088" y="1575927"/>
                  <a:pt x="7819491" y="1591417"/>
                  <a:pt x="7819491" y="1560438"/>
                </a:cubicBezTo>
                <a:cubicBezTo>
                  <a:pt x="7828011" y="1560438"/>
                  <a:pt x="7836530" y="1560438"/>
                  <a:pt x="7853571" y="1552693"/>
                </a:cubicBezTo>
                <a:close/>
                <a:moveTo>
                  <a:pt x="6385052" y="1552693"/>
                </a:moveTo>
                <a:cubicBezTo>
                  <a:pt x="6385052" y="1560867"/>
                  <a:pt x="6376754" y="1560867"/>
                  <a:pt x="6376754" y="1569043"/>
                </a:cubicBezTo>
                <a:cubicBezTo>
                  <a:pt x="6385052" y="1577217"/>
                  <a:pt x="6393351" y="1577217"/>
                  <a:pt x="6409947" y="1569043"/>
                </a:cubicBezTo>
                <a:cubicBezTo>
                  <a:pt x="6409947" y="1577217"/>
                  <a:pt x="6401649" y="1585394"/>
                  <a:pt x="6409947" y="1601745"/>
                </a:cubicBezTo>
                <a:cubicBezTo>
                  <a:pt x="6409947" y="1601745"/>
                  <a:pt x="6401649" y="1593568"/>
                  <a:pt x="6401649" y="1585394"/>
                </a:cubicBezTo>
                <a:cubicBezTo>
                  <a:pt x="6401649" y="1577217"/>
                  <a:pt x="6385052" y="1593568"/>
                  <a:pt x="6385052" y="1577217"/>
                </a:cubicBezTo>
                <a:cubicBezTo>
                  <a:pt x="6376754" y="1581306"/>
                  <a:pt x="6378829" y="1585394"/>
                  <a:pt x="6381942" y="1589480"/>
                </a:cubicBezTo>
                <a:lnTo>
                  <a:pt x="6382286" y="1590844"/>
                </a:lnTo>
                <a:lnTo>
                  <a:pt x="6376754" y="1585394"/>
                </a:lnTo>
                <a:cubicBezTo>
                  <a:pt x="6385052" y="1577217"/>
                  <a:pt x="6368455" y="1577217"/>
                  <a:pt x="6368455" y="1560867"/>
                </a:cubicBezTo>
                <a:cubicBezTo>
                  <a:pt x="6368455" y="1560867"/>
                  <a:pt x="6376754" y="1560867"/>
                  <a:pt x="6385052" y="1552693"/>
                </a:cubicBezTo>
                <a:close/>
                <a:moveTo>
                  <a:pt x="5904851" y="1548076"/>
                </a:moveTo>
                <a:lnTo>
                  <a:pt x="5904888" y="1548181"/>
                </a:lnTo>
                <a:lnTo>
                  <a:pt x="5904936" y="1548174"/>
                </a:lnTo>
                <a:close/>
                <a:moveTo>
                  <a:pt x="5972545" y="1547987"/>
                </a:moveTo>
                <a:cubicBezTo>
                  <a:pt x="5977990" y="1547018"/>
                  <a:pt x="5982346" y="1548955"/>
                  <a:pt x="5986704" y="1560571"/>
                </a:cubicBezTo>
                <a:cubicBezTo>
                  <a:pt x="5969277" y="1545082"/>
                  <a:pt x="5969277" y="1583805"/>
                  <a:pt x="5951851" y="1552826"/>
                </a:cubicBezTo>
                <a:cubicBezTo>
                  <a:pt x="5960563" y="1552826"/>
                  <a:pt x="5967098" y="1548955"/>
                  <a:pt x="5972545" y="1547987"/>
                </a:cubicBezTo>
                <a:close/>
                <a:moveTo>
                  <a:pt x="7893068" y="1544948"/>
                </a:moveTo>
                <a:cubicBezTo>
                  <a:pt x="7885323" y="1568182"/>
                  <a:pt x="7885323" y="1560438"/>
                  <a:pt x="7869833" y="1575927"/>
                </a:cubicBezTo>
                <a:cubicBezTo>
                  <a:pt x="7846599" y="1552693"/>
                  <a:pt x="7877578" y="1544948"/>
                  <a:pt x="7893068" y="1544948"/>
                </a:cubicBezTo>
                <a:close/>
                <a:moveTo>
                  <a:pt x="7893068" y="1544948"/>
                </a:moveTo>
                <a:cubicBezTo>
                  <a:pt x="7917962" y="1552693"/>
                  <a:pt x="7934560" y="1544948"/>
                  <a:pt x="7951154" y="1544948"/>
                </a:cubicBezTo>
                <a:cubicBezTo>
                  <a:pt x="7951154" y="1575927"/>
                  <a:pt x="7893068" y="1552693"/>
                  <a:pt x="7901366" y="1568182"/>
                </a:cubicBezTo>
                <a:cubicBezTo>
                  <a:pt x="7893068" y="1568182"/>
                  <a:pt x="7901366" y="1552693"/>
                  <a:pt x="7893068" y="1544948"/>
                </a:cubicBezTo>
                <a:close/>
                <a:moveTo>
                  <a:pt x="5330428" y="1543527"/>
                </a:moveTo>
                <a:lnTo>
                  <a:pt x="5329675" y="1547431"/>
                </a:lnTo>
                <a:lnTo>
                  <a:pt x="5333452" y="1553259"/>
                </a:lnTo>
                <a:lnTo>
                  <a:pt x="5336975" y="1552555"/>
                </a:lnTo>
                <a:close/>
                <a:moveTo>
                  <a:pt x="7966644" y="1537203"/>
                </a:moveTo>
                <a:cubicBezTo>
                  <a:pt x="7982134" y="1552693"/>
                  <a:pt x="7958900" y="1544948"/>
                  <a:pt x="7966644" y="1552693"/>
                </a:cubicBezTo>
                <a:cubicBezTo>
                  <a:pt x="7958900" y="1552693"/>
                  <a:pt x="7958900" y="1544948"/>
                  <a:pt x="7951154" y="1544948"/>
                </a:cubicBezTo>
                <a:cubicBezTo>
                  <a:pt x="7951154" y="1537203"/>
                  <a:pt x="7966644" y="1537203"/>
                  <a:pt x="7966644" y="1537203"/>
                </a:cubicBezTo>
                <a:close/>
                <a:moveTo>
                  <a:pt x="6529990" y="1537203"/>
                </a:moveTo>
                <a:cubicBezTo>
                  <a:pt x="6529990" y="1568182"/>
                  <a:pt x="6465214" y="1560438"/>
                  <a:pt x="6440924" y="1583672"/>
                </a:cubicBezTo>
                <a:cubicBezTo>
                  <a:pt x="6457116" y="1544948"/>
                  <a:pt x="6513796" y="1560438"/>
                  <a:pt x="6529990" y="1537203"/>
                </a:cubicBezTo>
                <a:close/>
                <a:moveTo>
                  <a:pt x="5411069" y="1535475"/>
                </a:moveTo>
                <a:cubicBezTo>
                  <a:pt x="5398972" y="1547553"/>
                  <a:pt x="5414093" y="1559631"/>
                  <a:pt x="5419007" y="1575105"/>
                </a:cubicBezTo>
                <a:lnTo>
                  <a:pt x="5419118" y="1589834"/>
                </a:lnTo>
                <a:lnTo>
                  <a:pt x="5423165" y="1588488"/>
                </a:lnTo>
                <a:lnTo>
                  <a:pt x="5424412" y="1588072"/>
                </a:lnTo>
                <a:lnTo>
                  <a:pt x="5426189" y="1586805"/>
                </a:lnTo>
                <a:cubicBezTo>
                  <a:pt x="5427198" y="1583785"/>
                  <a:pt x="5427198" y="1579760"/>
                  <a:pt x="5427198" y="1575733"/>
                </a:cubicBezTo>
                <a:lnTo>
                  <a:pt x="5432239" y="1585467"/>
                </a:lnTo>
                <a:lnTo>
                  <a:pt x="5435262" y="1584461"/>
                </a:lnTo>
                <a:cubicBezTo>
                  <a:pt x="5443326" y="1592513"/>
                  <a:pt x="5441310" y="1598552"/>
                  <a:pt x="5436269" y="1601572"/>
                </a:cubicBezTo>
                <a:lnTo>
                  <a:pt x="5428708" y="1601128"/>
                </a:lnTo>
                <a:lnTo>
                  <a:pt x="5426063" y="1608570"/>
                </a:lnTo>
                <a:cubicBezTo>
                  <a:pt x="5425182" y="1612974"/>
                  <a:pt x="5425182" y="1618007"/>
                  <a:pt x="5427198" y="1624046"/>
                </a:cubicBezTo>
                <a:lnTo>
                  <a:pt x="5427270" y="1624100"/>
                </a:lnTo>
                <a:lnTo>
                  <a:pt x="5428190" y="1616182"/>
                </a:lnTo>
                <a:cubicBezTo>
                  <a:pt x="5430033" y="1610945"/>
                  <a:pt x="5434002" y="1614909"/>
                  <a:pt x="5436269" y="1621702"/>
                </a:cubicBezTo>
                <a:lnTo>
                  <a:pt x="5436978" y="1631371"/>
                </a:lnTo>
                <a:lnTo>
                  <a:pt x="5439294" y="1633104"/>
                </a:lnTo>
                <a:lnTo>
                  <a:pt x="5443674" y="1638570"/>
                </a:lnTo>
                <a:lnTo>
                  <a:pt x="5445342" y="1627741"/>
                </a:lnTo>
                <a:cubicBezTo>
                  <a:pt x="5443326" y="1622709"/>
                  <a:pt x="5439294" y="1616669"/>
                  <a:pt x="5435262" y="1608618"/>
                </a:cubicBezTo>
                <a:cubicBezTo>
                  <a:pt x="5443326" y="1604592"/>
                  <a:pt x="5445342" y="1596539"/>
                  <a:pt x="5448366" y="1588488"/>
                </a:cubicBezTo>
                <a:lnTo>
                  <a:pt x="5448480" y="1588276"/>
                </a:lnTo>
                <a:lnTo>
                  <a:pt x="5443326" y="1591837"/>
                </a:lnTo>
                <a:cubicBezTo>
                  <a:pt x="5443326" y="1575734"/>
                  <a:pt x="5437278" y="1571708"/>
                  <a:pt x="5430222" y="1566675"/>
                </a:cubicBezTo>
                <a:lnTo>
                  <a:pt x="5421239" y="1558339"/>
                </a:lnTo>
                <a:lnTo>
                  <a:pt x="5413589" y="1560571"/>
                </a:lnTo>
                <a:cubicBezTo>
                  <a:pt x="5413589" y="1556698"/>
                  <a:pt x="5415040" y="1554279"/>
                  <a:pt x="5417097" y="1552584"/>
                </a:cubicBezTo>
                <a:lnTo>
                  <a:pt x="5417734" y="1552261"/>
                </a:lnTo>
                <a:close/>
                <a:moveTo>
                  <a:pt x="6275581" y="1533164"/>
                </a:moveTo>
                <a:lnTo>
                  <a:pt x="6274631" y="1535379"/>
                </a:lnTo>
                <a:lnTo>
                  <a:pt x="6274838" y="1535866"/>
                </a:lnTo>
                <a:lnTo>
                  <a:pt x="6275581" y="1535595"/>
                </a:lnTo>
                <a:close/>
                <a:moveTo>
                  <a:pt x="5386875" y="1527423"/>
                </a:moveTo>
                <a:cubicBezTo>
                  <a:pt x="5378811" y="1535475"/>
                  <a:pt x="5378811" y="1543527"/>
                  <a:pt x="5378811" y="1543527"/>
                </a:cubicBezTo>
                <a:lnTo>
                  <a:pt x="5386487" y="1549798"/>
                </a:lnTo>
                <a:lnTo>
                  <a:pt x="5391510" y="1544948"/>
                </a:lnTo>
                <a:lnTo>
                  <a:pt x="5390346" y="1553180"/>
                </a:lnTo>
                <a:lnTo>
                  <a:pt x="5395777" y="1553180"/>
                </a:lnTo>
                <a:cubicBezTo>
                  <a:pt x="5389388" y="1559252"/>
                  <a:pt x="5397375" y="1569879"/>
                  <a:pt x="5401768" y="1567981"/>
                </a:cubicBezTo>
                <a:lnTo>
                  <a:pt x="5403024" y="1564651"/>
                </a:lnTo>
                <a:lnTo>
                  <a:pt x="5398594" y="1555730"/>
                </a:lnTo>
                <a:cubicBezTo>
                  <a:pt x="5396452" y="1550070"/>
                  <a:pt x="5394940" y="1543527"/>
                  <a:pt x="5394940" y="1535475"/>
                </a:cubicBezTo>
                <a:cubicBezTo>
                  <a:pt x="5386875" y="1519371"/>
                  <a:pt x="5386875" y="1551579"/>
                  <a:pt x="5386875" y="1527423"/>
                </a:cubicBezTo>
                <a:close/>
                <a:moveTo>
                  <a:pt x="5509738" y="1524262"/>
                </a:moveTo>
                <a:lnTo>
                  <a:pt x="5507838" y="1527424"/>
                </a:lnTo>
                <a:lnTo>
                  <a:pt x="5507838" y="1536149"/>
                </a:lnTo>
                <a:lnTo>
                  <a:pt x="5507838" y="1544534"/>
                </a:lnTo>
                <a:lnTo>
                  <a:pt x="5507839" y="1544534"/>
                </a:lnTo>
                <a:lnTo>
                  <a:pt x="5512777" y="1544604"/>
                </a:lnTo>
                <a:lnTo>
                  <a:pt x="5507838" y="1536149"/>
                </a:lnTo>
                <a:cubicBezTo>
                  <a:pt x="5515902" y="1544200"/>
                  <a:pt x="5517918" y="1544200"/>
                  <a:pt x="5516910" y="1540175"/>
                </a:cubicBezTo>
                <a:close/>
                <a:moveTo>
                  <a:pt x="6028866" y="1520582"/>
                </a:moveTo>
                <a:lnTo>
                  <a:pt x="6026250" y="1522604"/>
                </a:lnTo>
                <a:lnTo>
                  <a:pt x="6027766" y="1523448"/>
                </a:lnTo>
                <a:cubicBezTo>
                  <a:pt x="6028774" y="1523951"/>
                  <a:pt x="6029278" y="1523700"/>
                  <a:pt x="6029026" y="1521312"/>
                </a:cubicBezTo>
                <a:close/>
                <a:moveTo>
                  <a:pt x="5564288" y="1519371"/>
                </a:moveTo>
                <a:cubicBezTo>
                  <a:pt x="5560255" y="1519371"/>
                  <a:pt x="5562272" y="1525410"/>
                  <a:pt x="5563280" y="1531449"/>
                </a:cubicBezTo>
                <a:lnTo>
                  <a:pt x="5563263" y="1532544"/>
                </a:lnTo>
                <a:lnTo>
                  <a:pt x="5566304" y="1536023"/>
                </a:lnTo>
                <a:lnTo>
                  <a:pt x="5568600" y="1536070"/>
                </a:lnTo>
                <a:lnTo>
                  <a:pt x="5569958" y="1532455"/>
                </a:lnTo>
                <a:cubicBezTo>
                  <a:pt x="5569832" y="1529436"/>
                  <a:pt x="5568320" y="1525410"/>
                  <a:pt x="5564288" y="1519371"/>
                </a:cubicBezTo>
                <a:close/>
                <a:moveTo>
                  <a:pt x="5483648" y="1519371"/>
                </a:moveTo>
                <a:cubicBezTo>
                  <a:pt x="5479615" y="1523396"/>
                  <a:pt x="5483648" y="1531449"/>
                  <a:pt x="5486672" y="1539501"/>
                </a:cubicBezTo>
                <a:lnTo>
                  <a:pt x="5487923" y="1544977"/>
                </a:lnTo>
                <a:lnTo>
                  <a:pt x="5492441" y="1545797"/>
                </a:lnTo>
                <a:lnTo>
                  <a:pt x="5491712" y="1543527"/>
                </a:lnTo>
                <a:cubicBezTo>
                  <a:pt x="5493728" y="1545540"/>
                  <a:pt x="5496247" y="1546043"/>
                  <a:pt x="5499019" y="1545917"/>
                </a:cubicBezTo>
                <a:lnTo>
                  <a:pt x="5502578" y="1545359"/>
                </a:lnTo>
                <a:lnTo>
                  <a:pt x="5493732" y="1533764"/>
                </a:lnTo>
                <a:lnTo>
                  <a:pt x="5493097" y="1533839"/>
                </a:lnTo>
                <a:cubicBezTo>
                  <a:pt x="5489192" y="1531952"/>
                  <a:pt x="5485664" y="1527423"/>
                  <a:pt x="5483648" y="1519371"/>
                </a:cubicBezTo>
                <a:close/>
                <a:moveTo>
                  <a:pt x="5808571" y="1514102"/>
                </a:moveTo>
                <a:cubicBezTo>
                  <a:pt x="5824061" y="1529592"/>
                  <a:pt x="5831805" y="1506357"/>
                  <a:pt x="5839550" y="1537336"/>
                </a:cubicBezTo>
                <a:cubicBezTo>
                  <a:pt x="5831805" y="1537336"/>
                  <a:pt x="5831805" y="1529592"/>
                  <a:pt x="5831805" y="1529592"/>
                </a:cubicBezTo>
                <a:cubicBezTo>
                  <a:pt x="5831805" y="1529592"/>
                  <a:pt x="5831805" y="1529592"/>
                  <a:pt x="5831805" y="1537336"/>
                </a:cubicBezTo>
                <a:cubicBezTo>
                  <a:pt x="5824061" y="1529592"/>
                  <a:pt x="5816316" y="1529592"/>
                  <a:pt x="5808571" y="1514102"/>
                </a:cubicBezTo>
                <a:close/>
                <a:moveTo>
                  <a:pt x="5515107" y="1511430"/>
                </a:moveTo>
                <a:lnTo>
                  <a:pt x="5510237" y="1513210"/>
                </a:lnTo>
                <a:lnTo>
                  <a:pt x="5510441" y="1514056"/>
                </a:lnTo>
                <a:lnTo>
                  <a:pt x="5515525" y="1519795"/>
                </a:lnTo>
                <a:cubicBezTo>
                  <a:pt x="5517414" y="1523066"/>
                  <a:pt x="5517918" y="1526086"/>
                  <a:pt x="5515902" y="1528099"/>
                </a:cubicBezTo>
                <a:lnTo>
                  <a:pt x="5519095" y="1524911"/>
                </a:lnTo>
                <a:lnTo>
                  <a:pt x="5518144" y="1521354"/>
                </a:lnTo>
                <a:cubicBezTo>
                  <a:pt x="5518144" y="1521354"/>
                  <a:pt x="5520080" y="1521354"/>
                  <a:pt x="5522016" y="1520289"/>
                </a:cubicBezTo>
                <a:lnTo>
                  <a:pt x="5525429" y="1513717"/>
                </a:lnTo>
                <a:lnTo>
                  <a:pt x="5520564" y="1513717"/>
                </a:lnTo>
                <a:cubicBezTo>
                  <a:pt x="5518967" y="1512701"/>
                  <a:pt x="5517103" y="1511684"/>
                  <a:pt x="5515107" y="1511430"/>
                </a:cubicBezTo>
                <a:close/>
                <a:moveTo>
                  <a:pt x="5726794" y="1511068"/>
                </a:moveTo>
                <a:lnTo>
                  <a:pt x="5727253" y="1513446"/>
                </a:lnTo>
                <a:lnTo>
                  <a:pt x="5728240" y="1512594"/>
                </a:lnTo>
                <a:lnTo>
                  <a:pt x="5727253" y="1511374"/>
                </a:lnTo>
                <a:close/>
                <a:moveTo>
                  <a:pt x="5653678" y="1506357"/>
                </a:moveTo>
                <a:cubicBezTo>
                  <a:pt x="5661423" y="1506357"/>
                  <a:pt x="5669168" y="1529592"/>
                  <a:pt x="5676913" y="1545082"/>
                </a:cubicBezTo>
                <a:cubicBezTo>
                  <a:pt x="5669168" y="1537336"/>
                  <a:pt x="5661423" y="1537336"/>
                  <a:pt x="5661423" y="1537336"/>
                </a:cubicBezTo>
                <a:cubicBezTo>
                  <a:pt x="5645934" y="1514102"/>
                  <a:pt x="5661423" y="1521847"/>
                  <a:pt x="5653678" y="1506357"/>
                </a:cubicBezTo>
                <a:close/>
                <a:moveTo>
                  <a:pt x="5894263" y="1504104"/>
                </a:moveTo>
                <a:lnTo>
                  <a:pt x="5894614" y="1505814"/>
                </a:lnTo>
                <a:lnTo>
                  <a:pt x="5895400" y="1505423"/>
                </a:lnTo>
                <a:close/>
                <a:moveTo>
                  <a:pt x="5596854" y="1503962"/>
                </a:moveTo>
                <a:lnTo>
                  <a:pt x="5600577" y="1512325"/>
                </a:lnTo>
                <a:cubicBezTo>
                  <a:pt x="5602594" y="1517358"/>
                  <a:pt x="5604610" y="1523396"/>
                  <a:pt x="5604610" y="1527423"/>
                </a:cubicBezTo>
                <a:cubicBezTo>
                  <a:pt x="5600577" y="1527423"/>
                  <a:pt x="5598561" y="1525409"/>
                  <a:pt x="5596545" y="1522391"/>
                </a:cubicBezTo>
                <a:lnTo>
                  <a:pt x="5595086" y="1520388"/>
                </a:lnTo>
                <a:lnTo>
                  <a:pt x="5595537" y="1522059"/>
                </a:lnTo>
                <a:lnTo>
                  <a:pt x="5596286" y="1532526"/>
                </a:lnTo>
                <a:lnTo>
                  <a:pt x="5598561" y="1534468"/>
                </a:lnTo>
                <a:lnTo>
                  <a:pt x="5600329" y="1534557"/>
                </a:lnTo>
                <a:lnTo>
                  <a:pt x="5601585" y="1533130"/>
                </a:lnTo>
                <a:cubicBezTo>
                  <a:pt x="5603097" y="1531621"/>
                  <a:pt x="5604861" y="1530362"/>
                  <a:pt x="5606752" y="1530488"/>
                </a:cubicBezTo>
                <a:lnTo>
                  <a:pt x="5611386" y="1534917"/>
                </a:lnTo>
                <a:lnTo>
                  <a:pt x="5613248" y="1533425"/>
                </a:lnTo>
                <a:lnTo>
                  <a:pt x="5614690" y="1526588"/>
                </a:lnTo>
                <a:lnTo>
                  <a:pt x="5612576" y="1519992"/>
                </a:lnTo>
                <a:lnTo>
                  <a:pt x="5611288" y="1528178"/>
                </a:lnTo>
                <a:cubicBezTo>
                  <a:pt x="5609523" y="1528681"/>
                  <a:pt x="5606248" y="1520125"/>
                  <a:pt x="5602467" y="1512577"/>
                </a:cubicBezTo>
                <a:lnTo>
                  <a:pt x="5596994" y="1503972"/>
                </a:lnTo>
                <a:close/>
                <a:moveTo>
                  <a:pt x="6217817" y="1503776"/>
                </a:moveTo>
                <a:cubicBezTo>
                  <a:pt x="6225893" y="1527979"/>
                  <a:pt x="6217817" y="1536046"/>
                  <a:pt x="6225893" y="1552182"/>
                </a:cubicBezTo>
                <a:cubicBezTo>
                  <a:pt x="6221854" y="1544112"/>
                  <a:pt x="6217817" y="1542096"/>
                  <a:pt x="6213779" y="1540081"/>
                </a:cubicBezTo>
                <a:lnTo>
                  <a:pt x="6210818" y="1537121"/>
                </a:lnTo>
                <a:lnTo>
                  <a:pt x="6206433" y="1522623"/>
                </a:lnTo>
                <a:lnTo>
                  <a:pt x="6209742" y="1518903"/>
                </a:lnTo>
                <a:cubicBezTo>
                  <a:pt x="6209742" y="1511843"/>
                  <a:pt x="6209742" y="1503776"/>
                  <a:pt x="6217817" y="1503776"/>
                </a:cubicBezTo>
                <a:close/>
                <a:moveTo>
                  <a:pt x="5596545" y="1503266"/>
                </a:moveTo>
                <a:lnTo>
                  <a:pt x="5596756" y="1503742"/>
                </a:lnTo>
                <a:lnTo>
                  <a:pt x="5596813" y="1503688"/>
                </a:lnTo>
                <a:close/>
                <a:moveTo>
                  <a:pt x="5506242" y="1497286"/>
                </a:moveTo>
                <a:lnTo>
                  <a:pt x="5499978" y="1505418"/>
                </a:lnTo>
                <a:lnTo>
                  <a:pt x="5506164" y="1509536"/>
                </a:lnTo>
                <a:lnTo>
                  <a:pt x="5507432" y="1504785"/>
                </a:lnTo>
                <a:close/>
                <a:moveTo>
                  <a:pt x="5518424" y="1496623"/>
                </a:moveTo>
                <a:lnTo>
                  <a:pt x="5519500" y="1500120"/>
                </a:lnTo>
                <a:cubicBezTo>
                  <a:pt x="5520033" y="1503551"/>
                  <a:pt x="5519500" y="1505585"/>
                  <a:pt x="5517370" y="1505585"/>
                </a:cubicBezTo>
                <a:lnTo>
                  <a:pt x="5525562" y="1513405"/>
                </a:lnTo>
                <a:lnTo>
                  <a:pt x="5524057" y="1496883"/>
                </a:lnTo>
                <a:lnTo>
                  <a:pt x="5522958" y="1497228"/>
                </a:lnTo>
                <a:close/>
                <a:moveTo>
                  <a:pt x="6226789" y="1496573"/>
                </a:moveTo>
                <a:lnTo>
                  <a:pt x="6229561" y="1518973"/>
                </a:lnTo>
                <a:lnTo>
                  <a:pt x="6226910" y="1508762"/>
                </a:lnTo>
                <a:cubicBezTo>
                  <a:pt x="6225337" y="1501547"/>
                  <a:pt x="6224851" y="1496573"/>
                  <a:pt x="6226789" y="1496573"/>
                </a:cubicBezTo>
                <a:close/>
                <a:moveTo>
                  <a:pt x="6395866" y="1489379"/>
                </a:moveTo>
                <a:cubicBezTo>
                  <a:pt x="6371648" y="1497402"/>
                  <a:pt x="6339362" y="1489379"/>
                  <a:pt x="6339362" y="1505423"/>
                </a:cubicBezTo>
                <a:cubicBezTo>
                  <a:pt x="6331287" y="1489379"/>
                  <a:pt x="6307072" y="1513443"/>
                  <a:pt x="6299001" y="1497402"/>
                </a:cubicBezTo>
                <a:cubicBezTo>
                  <a:pt x="6282856" y="1505423"/>
                  <a:pt x="6299001" y="1513443"/>
                  <a:pt x="6290929" y="1513443"/>
                </a:cubicBezTo>
                <a:cubicBezTo>
                  <a:pt x="6290929" y="1517455"/>
                  <a:pt x="6292948" y="1519461"/>
                  <a:pt x="6294965" y="1521465"/>
                </a:cubicBezTo>
                <a:lnTo>
                  <a:pt x="6297968" y="1527433"/>
                </a:lnTo>
                <a:lnTo>
                  <a:pt x="6316866" y="1520542"/>
                </a:lnTo>
                <a:lnTo>
                  <a:pt x="6339848" y="1517530"/>
                </a:lnTo>
                <a:lnTo>
                  <a:pt x="6343144" y="1516128"/>
                </a:lnTo>
                <a:lnTo>
                  <a:pt x="6344861" y="1516872"/>
                </a:lnTo>
                <a:lnTo>
                  <a:pt x="6360145" y="1514869"/>
                </a:lnTo>
                <a:cubicBezTo>
                  <a:pt x="6374782" y="1513356"/>
                  <a:pt x="6389671" y="1511592"/>
                  <a:pt x="6404938" y="1507684"/>
                </a:cubicBezTo>
                <a:lnTo>
                  <a:pt x="6416862" y="1502606"/>
                </a:lnTo>
                <a:lnTo>
                  <a:pt x="6409487" y="1496149"/>
                </a:lnTo>
                <a:cubicBezTo>
                  <a:pt x="6400405" y="1493893"/>
                  <a:pt x="6395866" y="1507428"/>
                  <a:pt x="6395866" y="1489379"/>
                </a:cubicBezTo>
                <a:close/>
                <a:moveTo>
                  <a:pt x="6282856" y="1489379"/>
                </a:moveTo>
                <a:lnTo>
                  <a:pt x="6283082" y="1490680"/>
                </a:lnTo>
                <a:lnTo>
                  <a:pt x="6282138" y="1490836"/>
                </a:lnTo>
                <a:close/>
                <a:moveTo>
                  <a:pt x="6194065" y="1489379"/>
                </a:moveTo>
                <a:lnTo>
                  <a:pt x="6188772" y="1496472"/>
                </a:lnTo>
                <a:lnTo>
                  <a:pt x="6191989" y="1505194"/>
                </a:lnTo>
                <a:close/>
                <a:moveTo>
                  <a:pt x="6089129" y="1489379"/>
                </a:moveTo>
                <a:cubicBezTo>
                  <a:pt x="6072984" y="1497402"/>
                  <a:pt x="6097200" y="1529487"/>
                  <a:pt x="6081057" y="1513443"/>
                </a:cubicBezTo>
                <a:cubicBezTo>
                  <a:pt x="6081057" y="1513443"/>
                  <a:pt x="6081057" y="1505423"/>
                  <a:pt x="6081057" y="1497402"/>
                </a:cubicBezTo>
                <a:lnTo>
                  <a:pt x="6064079" y="1516048"/>
                </a:lnTo>
                <a:lnTo>
                  <a:pt x="6074460" y="1521484"/>
                </a:lnTo>
                <a:cubicBezTo>
                  <a:pt x="6078187" y="1524751"/>
                  <a:pt x="6081382" y="1529592"/>
                  <a:pt x="6083512" y="1537336"/>
                </a:cubicBezTo>
                <a:cubicBezTo>
                  <a:pt x="6079252" y="1533465"/>
                  <a:pt x="6074993" y="1531528"/>
                  <a:pt x="6070733" y="1529592"/>
                </a:cubicBezTo>
                <a:lnTo>
                  <a:pt x="6059723" y="1522920"/>
                </a:lnTo>
                <a:lnTo>
                  <a:pt x="6056629" y="1529306"/>
                </a:lnTo>
                <a:lnTo>
                  <a:pt x="6052629" y="1551858"/>
                </a:lnTo>
                <a:cubicBezTo>
                  <a:pt x="6051564" y="1562508"/>
                  <a:pt x="6049433" y="1572188"/>
                  <a:pt x="6040914" y="1576061"/>
                </a:cubicBezTo>
                <a:cubicBezTo>
                  <a:pt x="6040914" y="1566379"/>
                  <a:pt x="6042512" y="1559603"/>
                  <a:pt x="6044509" y="1554157"/>
                </a:cubicBezTo>
                <a:lnTo>
                  <a:pt x="6048401" y="1545113"/>
                </a:lnTo>
                <a:lnTo>
                  <a:pt x="6045237" y="1541519"/>
                </a:lnTo>
                <a:cubicBezTo>
                  <a:pt x="6043724" y="1533999"/>
                  <a:pt x="6046751" y="1517456"/>
                  <a:pt x="6040697" y="1505423"/>
                </a:cubicBezTo>
                <a:cubicBezTo>
                  <a:pt x="6040697" y="1509433"/>
                  <a:pt x="6039688" y="1511940"/>
                  <a:pt x="6038048" y="1513820"/>
                </a:cubicBezTo>
                <a:lnTo>
                  <a:pt x="6033116" y="1517375"/>
                </a:lnTo>
                <a:lnTo>
                  <a:pt x="6033816" y="1518421"/>
                </a:lnTo>
                <a:cubicBezTo>
                  <a:pt x="6035833" y="1522443"/>
                  <a:pt x="6037849" y="1526464"/>
                  <a:pt x="6041882" y="1530487"/>
                </a:cubicBezTo>
                <a:cubicBezTo>
                  <a:pt x="6025749" y="1530487"/>
                  <a:pt x="6033816" y="1546572"/>
                  <a:pt x="6041882" y="1562657"/>
                </a:cubicBezTo>
                <a:cubicBezTo>
                  <a:pt x="6033816" y="1570699"/>
                  <a:pt x="6033816" y="1562657"/>
                  <a:pt x="6025749" y="1562657"/>
                </a:cubicBezTo>
                <a:cubicBezTo>
                  <a:pt x="6033816" y="1578744"/>
                  <a:pt x="6033816" y="1578744"/>
                  <a:pt x="6033816" y="1594829"/>
                </a:cubicBezTo>
                <a:lnTo>
                  <a:pt x="6063784" y="1593263"/>
                </a:lnTo>
                <a:lnTo>
                  <a:pt x="6065205" y="1577892"/>
                </a:lnTo>
                <a:cubicBezTo>
                  <a:pt x="6069254" y="1577892"/>
                  <a:pt x="6073303" y="1583862"/>
                  <a:pt x="6074314" y="1588837"/>
                </a:cubicBezTo>
                <a:lnTo>
                  <a:pt x="6073432" y="1593362"/>
                </a:lnTo>
                <a:lnTo>
                  <a:pt x="6096338" y="1593823"/>
                </a:lnTo>
                <a:cubicBezTo>
                  <a:pt x="6116507" y="1592817"/>
                  <a:pt x="6134658" y="1586784"/>
                  <a:pt x="6146760" y="1562657"/>
                </a:cubicBezTo>
                <a:cubicBezTo>
                  <a:pt x="6154827" y="1578744"/>
                  <a:pt x="6162893" y="1570699"/>
                  <a:pt x="6170963" y="1586786"/>
                </a:cubicBezTo>
                <a:cubicBezTo>
                  <a:pt x="6170963" y="1562657"/>
                  <a:pt x="6203232" y="1578744"/>
                  <a:pt x="6187096" y="1554614"/>
                </a:cubicBezTo>
                <a:cubicBezTo>
                  <a:pt x="6187096" y="1542551"/>
                  <a:pt x="6196172" y="1553107"/>
                  <a:pt x="6204114" y="1569317"/>
                </a:cubicBezTo>
                <a:lnTo>
                  <a:pt x="6208854" y="1580841"/>
                </a:lnTo>
                <a:lnTo>
                  <a:pt x="6210196" y="1580767"/>
                </a:lnTo>
                <a:lnTo>
                  <a:pt x="6218077" y="1581374"/>
                </a:lnTo>
                <a:lnTo>
                  <a:pt x="6218077" y="1577892"/>
                </a:lnTo>
                <a:lnTo>
                  <a:pt x="6219526" y="1581485"/>
                </a:lnTo>
                <a:lnTo>
                  <a:pt x="6221207" y="1581615"/>
                </a:lnTo>
                <a:cubicBezTo>
                  <a:pt x="6223829" y="1581252"/>
                  <a:pt x="6224878" y="1579799"/>
                  <a:pt x="6222781" y="1575927"/>
                </a:cubicBezTo>
                <a:cubicBezTo>
                  <a:pt x="6226976" y="1579799"/>
                  <a:pt x="6227501" y="1582703"/>
                  <a:pt x="6225927" y="1584882"/>
                </a:cubicBezTo>
                <a:lnTo>
                  <a:pt x="6221723" y="1586931"/>
                </a:lnTo>
                <a:lnTo>
                  <a:pt x="6226146" y="1597899"/>
                </a:lnTo>
                <a:cubicBezTo>
                  <a:pt x="6228164" y="1605902"/>
                  <a:pt x="6230180" y="1613905"/>
                  <a:pt x="6234213" y="1617906"/>
                </a:cubicBezTo>
                <a:cubicBezTo>
                  <a:pt x="6234213" y="1617906"/>
                  <a:pt x="6226147" y="1617906"/>
                  <a:pt x="6218077" y="1625909"/>
                </a:cubicBezTo>
                <a:lnTo>
                  <a:pt x="6225210" y="1635017"/>
                </a:lnTo>
                <a:lnTo>
                  <a:pt x="6242174" y="1630141"/>
                </a:lnTo>
                <a:lnTo>
                  <a:pt x="6243028" y="1628821"/>
                </a:lnTo>
                <a:lnTo>
                  <a:pt x="6242278" y="1619953"/>
                </a:lnTo>
                <a:cubicBezTo>
                  <a:pt x="6242278" y="1611993"/>
                  <a:pt x="6242278" y="1604033"/>
                  <a:pt x="6234533" y="1600053"/>
                </a:cubicBezTo>
                <a:cubicBezTo>
                  <a:pt x="6236470" y="1594083"/>
                  <a:pt x="6236954" y="1586620"/>
                  <a:pt x="6236591" y="1578288"/>
                </a:cubicBezTo>
                <a:lnTo>
                  <a:pt x="6234579" y="1560343"/>
                </a:lnTo>
                <a:lnTo>
                  <a:pt x="6217817" y="1568315"/>
                </a:lnTo>
                <a:cubicBezTo>
                  <a:pt x="6209742" y="1552182"/>
                  <a:pt x="6185515" y="1511843"/>
                  <a:pt x="6185515" y="1544112"/>
                </a:cubicBezTo>
                <a:cubicBezTo>
                  <a:pt x="6169365" y="1527979"/>
                  <a:pt x="6193592" y="1519910"/>
                  <a:pt x="6185515" y="1503776"/>
                </a:cubicBezTo>
                <a:lnTo>
                  <a:pt x="6184143" y="1503020"/>
                </a:lnTo>
                <a:lnTo>
                  <a:pt x="6181956" y="1506426"/>
                </a:lnTo>
                <a:lnTo>
                  <a:pt x="6181322" y="1505648"/>
                </a:lnTo>
                <a:lnTo>
                  <a:pt x="6180469" y="1511843"/>
                </a:lnTo>
                <a:cubicBezTo>
                  <a:pt x="6179964" y="1515877"/>
                  <a:pt x="6179206" y="1519910"/>
                  <a:pt x="6177566" y="1521927"/>
                </a:cubicBezTo>
                <a:lnTo>
                  <a:pt x="6173254" y="1520867"/>
                </a:lnTo>
                <a:lnTo>
                  <a:pt x="6174180" y="1523988"/>
                </a:lnTo>
                <a:cubicBezTo>
                  <a:pt x="6174997" y="1530212"/>
                  <a:pt x="6168463" y="1522434"/>
                  <a:pt x="6161928" y="1528657"/>
                </a:cubicBezTo>
                <a:cubicBezTo>
                  <a:pt x="6170640" y="1545252"/>
                  <a:pt x="6188067" y="1553550"/>
                  <a:pt x="6179354" y="1570148"/>
                </a:cubicBezTo>
                <a:cubicBezTo>
                  <a:pt x="6170640" y="1553550"/>
                  <a:pt x="6161928" y="1545252"/>
                  <a:pt x="6153214" y="1512060"/>
                </a:cubicBezTo>
                <a:cubicBezTo>
                  <a:pt x="6157571" y="1516210"/>
                  <a:pt x="6161928" y="1516210"/>
                  <a:pt x="6165195" y="1515172"/>
                </a:cubicBezTo>
                <a:lnTo>
                  <a:pt x="6167558" y="1513821"/>
                </a:lnTo>
                <a:lnTo>
                  <a:pt x="6163076" y="1498706"/>
                </a:lnTo>
                <a:lnTo>
                  <a:pt x="6161776" y="1505423"/>
                </a:lnTo>
                <a:cubicBezTo>
                  <a:pt x="6161776" y="1513443"/>
                  <a:pt x="6153704" y="1505423"/>
                  <a:pt x="6145633" y="1505423"/>
                </a:cubicBezTo>
                <a:lnTo>
                  <a:pt x="6146978" y="1502484"/>
                </a:lnTo>
                <a:lnTo>
                  <a:pt x="6145118" y="1504771"/>
                </a:lnTo>
                <a:lnTo>
                  <a:pt x="6145633" y="1505423"/>
                </a:lnTo>
                <a:lnTo>
                  <a:pt x="6144689" y="1505298"/>
                </a:lnTo>
                <a:lnTo>
                  <a:pt x="6143291" y="1507017"/>
                </a:lnTo>
                <a:cubicBezTo>
                  <a:pt x="6141597" y="1508030"/>
                  <a:pt x="6139661" y="1508030"/>
                  <a:pt x="6137725" y="1506006"/>
                </a:cubicBezTo>
                <a:lnTo>
                  <a:pt x="6137066" y="1504287"/>
                </a:lnTo>
                <a:lnTo>
                  <a:pt x="6130498" y="1503417"/>
                </a:lnTo>
                <a:cubicBezTo>
                  <a:pt x="6127471" y="1501412"/>
                  <a:pt x="6125452" y="1497401"/>
                  <a:pt x="6121415" y="1489379"/>
                </a:cubicBezTo>
                <a:cubicBezTo>
                  <a:pt x="6113344" y="1497402"/>
                  <a:pt x="6105272" y="1497402"/>
                  <a:pt x="6121415" y="1537509"/>
                </a:cubicBezTo>
                <a:cubicBezTo>
                  <a:pt x="6113344" y="1553550"/>
                  <a:pt x="6113344" y="1521466"/>
                  <a:pt x="6105272" y="1513443"/>
                </a:cubicBezTo>
                <a:cubicBezTo>
                  <a:pt x="6089129" y="1513443"/>
                  <a:pt x="6113344" y="1529487"/>
                  <a:pt x="6097200" y="1529487"/>
                </a:cubicBezTo>
                <a:cubicBezTo>
                  <a:pt x="6089129" y="1513443"/>
                  <a:pt x="6097200" y="1513443"/>
                  <a:pt x="6089129" y="1489379"/>
                </a:cubicBezTo>
                <a:close/>
                <a:moveTo>
                  <a:pt x="5669168" y="1488826"/>
                </a:moveTo>
                <a:cubicBezTo>
                  <a:pt x="5677881" y="1492940"/>
                  <a:pt x="5684416" y="1501169"/>
                  <a:pt x="5689862" y="1509398"/>
                </a:cubicBezTo>
                <a:lnTo>
                  <a:pt x="5693551" y="1514757"/>
                </a:lnTo>
                <a:lnTo>
                  <a:pt x="5693693" y="1514102"/>
                </a:lnTo>
                <a:cubicBezTo>
                  <a:pt x="5702081" y="1514102"/>
                  <a:pt x="5710472" y="1545082"/>
                  <a:pt x="5718864" y="1545082"/>
                </a:cubicBezTo>
                <a:lnTo>
                  <a:pt x="5715509" y="1557468"/>
                </a:lnTo>
                <a:lnTo>
                  <a:pt x="5718539" y="1564339"/>
                </a:lnTo>
                <a:cubicBezTo>
                  <a:pt x="5721444" y="1574019"/>
                  <a:pt x="5723380" y="1585637"/>
                  <a:pt x="5727253" y="1593382"/>
                </a:cubicBezTo>
                <a:cubicBezTo>
                  <a:pt x="5719507" y="1601127"/>
                  <a:pt x="5704018" y="1554658"/>
                  <a:pt x="5704018" y="1546913"/>
                </a:cubicBezTo>
                <a:cubicBezTo>
                  <a:pt x="5707890" y="1546913"/>
                  <a:pt x="5710795" y="1548849"/>
                  <a:pt x="5713094" y="1551996"/>
                </a:cubicBezTo>
                <a:lnTo>
                  <a:pt x="5713162" y="1552149"/>
                </a:lnTo>
                <a:lnTo>
                  <a:pt x="5716240" y="1551374"/>
                </a:lnTo>
                <a:cubicBezTo>
                  <a:pt x="5716240" y="1549438"/>
                  <a:pt x="5709947" y="1545565"/>
                  <a:pt x="5705752" y="1539757"/>
                </a:cubicBezTo>
                <a:lnTo>
                  <a:pt x="5703399" y="1533240"/>
                </a:lnTo>
                <a:lnTo>
                  <a:pt x="5702880" y="1535965"/>
                </a:lnTo>
                <a:cubicBezTo>
                  <a:pt x="5702149" y="1536945"/>
                  <a:pt x="5701094" y="1536978"/>
                  <a:pt x="5699800" y="1536270"/>
                </a:cubicBezTo>
                <a:lnTo>
                  <a:pt x="5699681" y="1536133"/>
                </a:lnTo>
                <a:lnTo>
                  <a:pt x="5699328" y="1537095"/>
                </a:lnTo>
                <a:cubicBezTo>
                  <a:pt x="5694216" y="1540725"/>
                  <a:pt x="5683204" y="1533465"/>
                  <a:pt x="5676910" y="1521847"/>
                </a:cubicBezTo>
                <a:cubicBezTo>
                  <a:pt x="5679008" y="1519910"/>
                  <a:pt x="5681106" y="1519427"/>
                  <a:pt x="5683072" y="1519547"/>
                </a:cubicBezTo>
                <a:lnTo>
                  <a:pt x="5687306" y="1520596"/>
                </a:lnTo>
                <a:lnTo>
                  <a:pt x="5678290" y="1505670"/>
                </a:lnTo>
                <a:cubicBezTo>
                  <a:pt x="5674614" y="1499112"/>
                  <a:pt x="5671346" y="1492940"/>
                  <a:pt x="5669168" y="1488826"/>
                </a:cubicBezTo>
                <a:close/>
                <a:moveTo>
                  <a:pt x="5895001" y="1487487"/>
                </a:moveTo>
                <a:lnTo>
                  <a:pt x="5895023" y="1489138"/>
                </a:lnTo>
                <a:lnTo>
                  <a:pt x="5894054" y="1496771"/>
                </a:lnTo>
                <a:lnTo>
                  <a:pt x="5895400" y="1497402"/>
                </a:lnTo>
                <a:close/>
                <a:moveTo>
                  <a:pt x="5532031" y="1487162"/>
                </a:moveTo>
                <a:cubicBezTo>
                  <a:pt x="5532031" y="1491188"/>
                  <a:pt x="5531022" y="1493704"/>
                  <a:pt x="5529384" y="1495215"/>
                </a:cubicBezTo>
                <a:lnTo>
                  <a:pt x="5524746" y="1496667"/>
                </a:lnTo>
                <a:lnTo>
                  <a:pt x="5543119" y="1515013"/>
                </a:lnTo>
                <a:lnTo>
                  <a:pt x="5549233" y="1532388"/>
                </a:lnTo>
                <a:lnTo>
                  <a:pt x="5550805" y="1538666"/>
                </a:lnTo>
                <a:lnTo>
                  <a:pt x="5551500" y="1538829"/>
                </a:lnTo>
                <a:lnTo>
                  <a:pt x="5556224" y="1552253"/>
                </a:lnTo>
                <a:lnTo>
                  <a:pt x="5550439" y="1551428"/>
                </a:lnTo>
                <a:lnTo>
                  <a:pt x="5553595" y="1564421"/>
                </a:lnTo>
                <a:lnTo>
                  <a:pt x="5556224" y="1568357"/>
                </a:lnTo>
                <a:cubicBezTo>
                  <a:pt x="5560255" y="1564331"/>
                  <a:pt x="5560255" y="1556279"/>
                  <a:pt x="5561264" y="1551246"/>
                </a:cubicBezTo>
                <a:lnTo>
                  <a:pt x="5563293" y="1548162"/>
                </a:lnTo>
                <a:lnTo>
                  <a:pt x="5563153" y="1546546"/>
                </a:lnTo>
                <a:lnTo>
                  <a:pt x="5565626" y="1542357"/>
                </a:lnTo>
                <a:lnTo>
                  <a:pt x="5565170" y="1541685"/>
                </a:lnTo>
                <a:lnTo>
                  <a:pt x="5561045" y="1540901"/>
                </a:lnTo>
                <a:lnTo>
                  <a:pt x="5556224" y="1543527"/>
                </a:lnTo>
                <a:lnTo>
                  <a:pt x="5554582" y="1539553"/>
                </a:lnTo>
                <a:lnTo>
                  <a:pt x="5551500" y="1538829"/>
                </a:lnTo>
                <a:lnTo>
                  <a:pt x="5549233" y="1532388"/>
                </a:lnTo>
                <a:lnTo>
                  <a:pt x="5548159" y="1528099"/>
                </a:lnTo>
                <a:lnTo>
                  <a:pt x="5549458" y="1527153"/>
                </a:lnTo>
                <a:lnTo>
                  <a:pt x="5547907" y="1523397"/>
                </a:lnTo>
                <a:cubicBezTo>
                  <a:pt x="5542615" y="1506790"/>
                  <a:pt x="5544127" y="1499240"/>
                  <a:pt x="5532031" y="1487162"/>
                </a:cubicBezTo>
                <a:close/>
                <a:moveTo>
                  <a:pt x="6130449" y="1487040"/>
                </a:moveTo>
                <a:lnTo>
                  <a:pt x="6129489" y="1489379"/>
                </a:lnTo>
                <a:lnTo>
                  <a:pt x="6131680" y="1490250"/>
                </a:lnTo>
                <a:close/>
                <a:moveTo>
                  <a:pt x="6141526" y="1483891"/>
                </a:moveTo>
                <a:lnTo>
                  <a:pt x="6145469" y="1497908"/>
                </a:lnTo>
                <a:cubicBezTo>
                  <a:pt x="6147405" y="1495884"/>
                  <a:pt x="6148374" y="1495884"/>
                  <a:pt x="6148616" y="1496896"/>
                </a:cubicBezTo>
                <a:lnTo>
                  <a:pt x="6147611" y="1501099"/>
                </a:lnTo>
                <a:lnTo>
                  <a:pt x="6150677" y="1494394"/>
                </a:lnTo>
                <a:lnTo>
                  <a:pt x="6160287" y="1490052"/>
                </a:lnTo>
                <a:lnTo>
                  <a:pt x="6159829" y="1488852"/>
                </a:lnTo>
                <a:close/>
                <a:moveTo>
                  <a:pt x="5781466" y="1479250"/>
                </a:moveTo>
                <a:cubicBezTo>
                  <a:pt x="5799539" y="1479250"/>
                  <a:pt x="5799539" y="1496029"/>
                  <a:pt x="5808574" y="1529592"/>
                </a:cubicBezTo>
                <a:cubicBezTo>
                  <a:pt x="5790504" y="1512812"/>
                  <a:pt x="5790504" y="1504421"/>
                  <a:pt x="5781466" y="1479250"/>
                </a:cubicBezTo>
                <a:close/>
                <a:moveTo>
                  <a:pt x="7095357" y="1471371"/>
                </a:moveTo>
                <a:cubicBezTo>
                  <a:pt x="7062442" y="1504934"/>
                  <a:pt x="6996613" y="1496542"/>
                  <a:pt x="6963696" y="1521713"/>
                </a:cubicBezTo>
                <a:cubicBezTo>
                  <a:pt x="6996613" y="1479763"/>
                  <a:pt x="7045986" y="1496542"/>
                  <a:pt x="7095357" y="1471371"/>
                </a:cubicBezTo>
                <a:close/>
                <a:moveTo>
                  <a:pt x="5609650" y="1471058"/>
                </a:moveTo>
                <a:cubicBezTo>
                  <a:pt x="5606625" y="1473072"/>
                  <a:pt x="5604610" y="1479110"/>
                  <a:pt x="5604610" y="1487162"/>
                </a:cubicBezTo>
                <a:cubicBezTo>
                  <a:pt x="5616706" y="1491188"/>
                  <a:pt x="5616706" y="1493202"/>
                  <a:pt x="5614690" y="1497228"/>
                </a:cubicBezTo>
                <a:lnTo>
                  <a:pt x="5612588" y="1502393"/>
                </a:lnTo>
                <a:lnTo>
                  <a:pt x="5616706" y="1513000"/>
                </a:lnTo>
                <a:lnTo>
                  <a:pt x="5616891" y="1530505"/>
                </a:lnTo>
                <a:lnTo>
                  <a:pt x="5620738" y="1527423"/>
                </a:lnTo>
                <a:cubicBezTo>
                  <a:pt x="5628802" y="1535475"/>
                  <a:pt x="5620738" y="1535475"/>
                  <a:pt x="5628802" y="1543527"/>
                </a:cubicBezTo>
                <a:lnTo>
                  <a:pt x="5630412" y="1544732"/>
                </a:lnTo>
                <a:lnTo>
                  <a:pt x="5629473" y="1533706"/>
                </a:lnTo>
                <a:lnTo>
                  <a:pt x="5633029" y="1530684"/>
                </a:lnTo>
                <a:lnTo>
                  <a:pt x="5632835" y="1530442"/>
                </a:lnTo>
                <a:cubicBezTo>
                  <a:pt x="5630819" y="1527423"/>
                  <a:pt x="5628802" y="1523396"/>
                  <a:pt x="5628802" y="1519371"/>
                </a:cubicBezTo>
                <a:cubicBezTo>
                  <a:pt x="5628802" y="1519371"/>
                  <a:pt x="5620738" y="1519371"/>
                  <a:pt x="5628802" y="1527423"/>
                </a:cubicBezTo>
                <a:cubicBezTo>
                  <a:pt x="5612674" y="1527423"/>
                  <a:pt x="5620738" y="1503266"/>
                  <a:pt x="5628802" y="1503266"/>
                </a:cubicBezTo>
                <a:cubicBezTo>
                  <a:pt x="5620738" y="1503266"/>
                  <a:pt x="5604610" y="1479110"/>
                  <a:pt x="5620738" y="1479110"/>
                </a:cubicBezTo>
                <a:cubicBezTo>
                  <a:pt x="5616706" y="1471058"/>
                  <a:pt x="5612674" y="1469045"/>
                  <a:pt x="5609650" y="1471058"/>
                </a:cubicBezTo>
                <a:close/>
                <a:moveTo>
                  <a:pt x="6177919" y="1465316"/>
                </a:moveTo>
                <a:cubicBezTo>
                  <a:pt x="6169848" y="1465316"/>
                  <a:pt x="6167830" y="1471332"/>
                  <a:pt x="6166821" y="1479353"/>
                </a:cubicBezTo>
                <a:lnTo>
                  <a:pt x="6164214" y="1492825"/>
                </a:lnTo>
                <a:lnTo>
                  <a:pt x="6164571" y="1494195"/>
                </a:lnTo>
                <a:cubicBezTo>
                  <a:pt x="6165832" y="1498230"/>
                  <a:pt x="6167346" y="1501760"/>
                  <a:pt x="6169365" y="1503776"/>
                </a:cubicBezTo>
                <a:cubicBezTo>
                  <a:pt x="6173403" y="1511843"/>
                  <a:pt x="6175422" y="1507809"/>
                  <a:pt x="6177441" y="1501759"/>
                </a:cubicBezTo>
                <a:lnTo>
                  <a:pt x="6177774" y="1500811"/>
                </a:lnTo>
                <a:lnTo>
                  <a:pt x="6169848" y="1481360"/>
                </a:lnTo>
                <a:cubicBezTo>
                  <a:pt x="6173884" y="1481360"/>
                  <a:pt x="6177920" y="1483365"/>
                  <a:pt x="6180947" y="1485369"/>
                </a:cubicBezTo>
                <a:lnTo>
                  <a:pt x="6184758" y="1488397"/>
                </a:lnTo>
                <a:lnTo>
                  <a:pt x="6185515" y="1487640"/>
                </a:lnTo>
                <a:lnTo>
                  <a:pt x="6185945" y="1488807"/>
                </a:lnTo>
                <a:lnTo>
                  <a:pt x="6184984" y="1477348"/>
                </a:lnTo>
                <a:cubicBezTo>
                  <a:pt x="6183975" y="1473337"/>
                  <a:pt x="6181956" y="1469326"/>
                  <a:pt x="6177919" y="1465316"/>
                </a:cubicBezTo>
                <a:close/>
                <a:moveTo>
                  <a:pt x="5518386" y="1465280"/>
                </a:moveTo>
                <a:lnTo>
                  <a:pt x="5514445" y="1465724"/>
                </a:lnTo>
                <a:lnTo>
                  <a:pt x="5515902" y="1471058"/>
                </a:lnTo>
                <a:lnTo>
                  <a:pt x="5519926" y="1467844"/>
                </a:lnTo>
                <a:close/>
                <a:moveTo>
                  <a:pt x="5790071" y="1457506"/>
                </a:moveTo>
                <a:lnTo>
                  <a:pt x="5790071" y="1459338"/>
                </a:lnTo>
                <a:lnTo>
                  <a:pt x="5791544" y="1460140"/>
                </a:lnTo>
                <a:close/>
                <a:moveTo>
                  <a:pt x="5557209" y="1449050"/>
                </a:moveTo>
                <a:lnTo>
                  <a:pt x="5556141" y="1449721"/>
                </a:lnTo>
                <a:lnTo>
                  <a:pt x="5556342" y="1454249"/>
                </a:lnTo>
                <a:close/>
                <a:moveTo>
                  <a:pt x="5591819" y="1435632"/>
                </a:moveTo>
                <a:lnTo>
                  <a:pt x="5598561" y="1445393"/>
                </a:lnTo>
                <a:cubicBezTo>
                  <a:pt x="5601585" y="1461999"/>
                  <a:pt x="5586464" y="1483136"/>
                  <a:pt x="5580417" y="1495215"/>
                </a:cubicBezTo>
                <a:cubicBezTo>
                  <a:pt x="5604610" y="1503266"/>
                  <a:pt x="5588481" y="1454954"/>
                  <a:pt x="5612674" y="1454954"/>
                </a:cubicBezTo>
                <a:cubicBezTo>
                  <a:pt x="5612674" y="1454954"/>
                  <a:pt x="5612169" y="1453444"/>
                  <a:pt x="5611288" y="1451306"/>
                </a:cubicBezTo>
                <a:lnTo>
                  <a:pt x="5609619" y="1447917"/>
                </a:lnTo>
                <a:lnTo>
                  <a:pt x="5606726" y="1446334"/>
                </a:lnTo>
                <a:close/>
                <a:moveTo>
                  <a:pt x="6310652" y="1434354"/>
                </a:moveTo>
                <a:cubicBezTo>
                  <a:pt x="6315372" y="1437621"/>
                  <a:pt x="6325536" y="1463760"/>
                  <a:pt x="6331344" y="1463760"/>
                </a:cubicBezTo>
                <a:cubicBezTo>
                  <a:pt x="6331344" y="1471504"/>
                  <a:pt x="6323599" y="1471504"/>
                  <a:pt x="6315854" y="1471504"/>
                </a:cubicBezTo>
                <a:cubicBezTo>
                  <a:pt x="6315854" y="1471504"/>
                  <a:pt x="6315854" y="1463760"/>
                  <a:pt x="6323599" y="1463760"/>
                </a:cubicBezTo>
                <a:cubicBezTo>
                  <a:pt x="6315854" y="1448271"/>
                  <a:pt x="6315854" y="1440525"/>
                  <a:pt x="6308109" y="1440525"/>
                </a:cubicBezTo>
                <a:cubicBezTo>
                  <a:pt x="6308109" y="1434717"/>
                  <a:pt x="6309078" y="1433264"/>
                  <a:pt x="6310652" y="1434354"/>
                </a:cubicBezTo>
                <a:close/>
                <a:moveTo>
                  <a:pt x="5895400" y="1433229"/>
                </a:moveTo>
                <a:lnTo>
                  <a:pt x="5897204" y="1434397"/>
                </a:lnTo>
                <a:lnTo>
                  <a:pt x="5895778" y="1434233"/>
                </a:lnTo>
                <a:cubicBezTo>
                  <a:pt x="5893887" y="1433731"/>
                  <a:pt x="5893382" y="1433229"/>
                  <a:pt x="5895400" y="1433229"/>
                </a:cubicBezTo>
                <a:close/>
                <a:moveTo>
                  <a:pt x="5941521" y="1425802"/>
                </a:moveTo>
                <a:lnTo>
                  <a:pt x="5941080" y="1425883"/>
                </a:lnTo>
                <a:cubicBezTo>
                  <a:pt x="5938298" y="1426972"/>
                  <a:pt x="5936361" y="1428908"/>
                  <a:pt x="5936361" y="1432781"/>
                </a:cubicBezTo>
                <a:lnTo>
                  <a:pt x="5932069" y="1431161"/>
                </a:lnTo>
                <a:lnTo>
                  <a:pt x="5935761" y="1441252"/>
                </a:lnTo>
                <a:cubicBezTo>
                  <a:pt x="5939797" y="1441252"/>
                  <a:pt x="5939797" y="1437241"/>
                  <a:pt x="5939797" y="1432228"/>
                </a:cubicBezTo>
                <a:close/>
                <a:moveTo>
                  <a:pt x="5968047" y="1425209"/>
                </a:moveTo>
                <a:lnTo>
                  <a:pt x="5976119" y="1441249"/>
                </a:lnTo>
                <a:lnTo>
                  <a:pt x="5969057" y="1433232"/>
                </a:lnTo>
                <a:cubicBezTo>
                  <a:pt x="5968047" y="1429219"/>
                  <a:pt x="5968047" y="1425209"/>
                  <a:pt x="5968047" y="1425209"/>
                </a:cubicBezTo>
                <a:close/>
                <a:moveTo>
                  <a:pt x="6355490" y="1425036"/>
                </a:moveTo>
                <a:cubicBezTo>
                  <a:pt x="6387382" y="1456015"/>
                  <a:pt x="6403325" y="1425036"/>
                  <a:pt x="6435216" y="1425036"/>
                </a:cubicBezTo>
                <a:cubicBezTo>
                  <a:pt x="6443188" y="1432781"/>
                  <a:pt x="6451162" y="1456015"/>
                  <a:pt x="6451162" y="1456015"/>
                </a:cubicBezTo>
                <a:cubicBezTo>
                  <a:pt x="6459133" y="1471504"/>
                  <a:pt x="6443188" y="1456015"/>
                  <a:pt x="6443188" y="1448271"/>
                </a:cubicBezTo>
                <a:cubicBezTo>
                  <a:pt x="6427244" y="1425036"/>
                  <a:pt x="6427244" y="1456015"/>
                  <a:pt x="6419270" y="1432781"/>
                </a:cubicBezTo>
                <a:cubicBezTo>
                  <a:pt x="6395354" y="1448271"/>
                  <a:pt x="6371436" y="1456015"/>
                  <a:pt x="6355490" y="1432781"/>
                </a:cubicBezTo>
                <a:cubicBezTo>
                  <a:pt x="6347516" y="1432781"/>
                  <a:pt x="6355490" y="1440525"/>
                  <a:pt x="6355490" y="1440525"/>
                </a:cubicBezTo>
                <a:cubicBezTo>
                  <a:pt x="6347516" y="1440525"/>
                  <a:pt x="6347516" y="1432781"/>
                  <a:pt x="6339544" y="1432781"/>
                </a:cubicBezTo>
                <a:cubicBezTo>
                  <a:pt x="6339544" y="1432781"/>
                  <a:pt x="6339544" y="1440525"/>
                  <a:pt x="6339544" y="1440525"/>
                </a:cubicBezTo>
                <a:cubicBezTo>
                  <a:pt x="6323599" y="1432781"/>
                  <a:pt x="6347516" y="1425036"/>
                  <a:pt x="6355490" y="1425036"/>
                </a:cubicBezTo>
                <a:close/>
                <a:moveTo>
                  <a:pt x="6284875" y="1425036"/>
                </a:moveTo>
                <a:cubicBezTo>
                  <a:pt x="6292620" y="1432781"/>
                  <a:pt x="6300365" y="1432781"/>
                  <a:pt x="6308109" y="1456015"/>
                </a:cubicBezTo>
                <a:cubicBezTo>
                  <a:pt x="6300365" y="1456015"/>
                  <a:pt x="6292620" y="1432781"/>
                  <a:pt x="6300365" y="1463760"/>
                </a:cubicBezTo>
                <a:cubicBezTo>
                  <a:pt x="6300365" y="1479250"/>
                  <a:pt x="6284875" y="1440525"/>
                  <a:pt x="6284875" y="1425036"/>
                </a:cubicBezTo>
                <a:close/>
                <a:moveTo>
                  <a:pt x="6490576" y="1423958"/>
                </a:moveTo>
                <a:lnTo>
                  <a:pt x="6471182" y="1433186"/>
                </a:lnTo>
                <a:cubicBezTo>
                  <a:pt x="6462097" y="1433186"/>
                  <a:pt x="6452003" y="1431168"/>
                  <a:pt x="6443927" y="1431168"/>
                </a:cubicBezTo>
                <a:close/>
                <a:moveTo>
                  <a:pt x="6492379" y="1423102"/>
                </a:moveTo>
                <a:lnTo>
                  <a:pt x="6493264" y="1423544"/>
                </a:lnTo>
                <a:lnTo>
                  <a:pt x="6490576" y="1423958"/>
                </a:lnTo>
                <a:close/>
                <a:moveTo>
                  <a:pt x="6266844" y="1422279"/>
                </a:moveTo>
                <a:lnTo>
                  <a:pt x="6265964" y="1423216"/>
                </a:lnTo>
                <a:lnTo>
                  <a:pt x="6266324" y="1424485"/>
                </a:lnTo>
                <a:close/>
                <a:moveTo>
                  <a:pt x="6520353" y="1419358"/>
                </a:moveTo>
                <a:lnTo>
                  <a:pt x="6508529" y="1431168"/>
                </a:lnTo>
                <a:lnTo>
                  <a:pt x="6493264" y="1423544"/>
                </a:lnTo>
                <a:close/>
                <a:moveTo>
                  <a:pt x="5791147" y="1416220"/>
                </a:moveTo>
                <a:lnTo>
                  <a:pt x="5790929" y="1417719"/>
                </a:lnTo>
                <a:lnTo>
                  <a:pt x="5792468" y="1418486"/>
                </a:lnTo>
                <a:close/>
                <a:moveTo>
                  <a:pt x="5661938" y="1415357"/>
                </a:moveTo>
                <a:lnTo>
                  <a:pt x="5662504" y="1416867"/>
                </a:lnTo>
                <a:lnTo>
                  <a:pt x="5650172" y="1427844"/>
                </a:lnTo>
                <a:lnTo>
                  <a:pt x="5650933" y="1423489"/>
                </a:lnTo>
                <a:cubicBezTo>
                  <a:pt x="5651934" y="1417389"/>
                  <a:pt x="5653934" y="1411291"/>
                  <a:pt x="5661938" y="1415357"/>
                </a:cubicBezTo>
                <a:close/>
                <a:moveTo>
                  <a:pt x="5781890" y="1415212"/>
                </a:moveTo>
                <a:lnTo>
                  <a:pt x="5777817" y="1420345"/>
                </a:lnTo>
                <a:lnTo>
                  <a:pt x="5782152" y="1423575"/>
                </a:lnTo>
                <a:cubicBezTo>
                  <a:pt x="5785729" y="1431115"/>
                  <a:pt x="5786240" y="1443682"/>
                  <a:pt x="5789817" y="1451222"/>
                </a:cubicBezTo>
                <a:lnTo>
                  <a:pt x="5796875" y="1456482"/>
                </a:lnTo>
                <a:lnTo>
                  <a:pt x="5798057" y="1455065"/>
                </a:lnTo>
                <a:lnTo>
                  <a:pt x="5797225" y="1444435"/>
                </a:lnTo>
                <a:cubicBezTo>
                  <a:pt x="5794159" y="1439408"/>
                  <a:pt x="5790071" y="1433376"/>
                  <a:pt x="5790071" y="1425334"/>
                </a:cubicBezTo>
                <a:cubicBezTo>
                  <a:pt x="5794159" y="1429355"/>
                  <a:pt x="5796204" y="1429355"/>
                  <a:pt x="5796204" y="1427344"/>
                </a:cubicBezTo>
                <a:lnTo>
                  <a:pt x="5790813" y="1418509"/>
                </a:lnTo>
                <a:lnTo>
                  <a:pt x="5790119" y="1423279"/>
                </a:lnTo>
                <a:cubicBezTo>
                  <a:pt x="5789090" y="1424287"/>
                  <a:pt x="5787033" y="1424287"/>
                  <a:pt x="5782919" y="1424287"/>
                </a:cubicBezTo>
                <a:cubicBezTo>
                  <a:pt x="5787033" y="1416220"/>
                  <a:pt x="5784976" y="1414203"/>
                  <a:pt x="5781890" y="1415212"/>
                </a:cubicBezTo>
                <a:close/>
                <a:moveTo>
                  <a:pt x="6524680" y="1415032"/>
                </a:moveTo>
                <a:lnTo>
                  <a:pt x="6528641" y="1418077"/>
                </a:lnTo>
                <a:lnTo>
                  <a:pt x="6520353" y="1419358"/>
                </a:lnTo>
                <a:close/>
                <a:moveTo>
                  <a:pt x="5539334" y="1414635"/>
                </a:moveTo>
                <a:lnTo>
                  <a:pt x="5543119" y="1422748"/>
                </a:lnTo>
                <a:cubicBezTo>
                  <a:pt x="5546144" y="1430800"/>
                  <a:pt x="5548159" y="1438852"/>
                  <a:pt x="5548159" y="1438852"/>
                </a:cubicBezTo>
                <a:lnTo>
                  <a:pt x="5549378" y="1441285"/>
                </a:lnTo>
                <a:lnTo>
                  <a:pt x="5558747" y="1439836"/>
                </a:lnTo>
                <a:lnTo>
                  <a:pt x="5559012" y="1438252"/>
                </a:lnTo>
                <a:lnTo>
                  <a:pt x="5550091" y="1431710"/>
                </a:lnTo>
                <a:lnTo>
                  <a:pt x="5543882" y="1415013"/>
                </a:lnTo>
                <a:close/>
                <a:moveTo>
                  <a:pt x="5976121" y="1409166"/>
                </a:moveTo>
                <a:lnTo>
                  <a:pt x="5973265" y="1413198"/>
                </a:lnTo>
                <a:lnTo>
                  <a:pt x="5976121" y="1418518"/>
                </a:lnTo>
                <a:close/>
                <a:moveTo>
                  <a:pt x="5959975" y="1409166"/>
                </a:moveTo>
                <a:lnTo>
                  <a:pt x="5959576" y="1410136"/>
                </a:lnTo>
                <a:lnTo>
                  <a:pt x="5959232" y="1420801"/>
                </a:lnTo>
                <a:lnTo>
                  <a:pt x="5954410" y="1422688"/>
                </a:lnTo>
                <a:lnTo>
                  <a:pt x="5950895" y="1431226"/>
                </a:lnTo>
                <a:cubicBezTo>
                  <a:pt x="5951904" y="1441252"/>
                  <a:pt x="5955940" y="1453284"/>
                  <a:pt x="5959975" y="1465316"/>
                </a:cubicBezTo>
                <a:cubicBezTo>
                  <a:pt x="5959975" y="1449273"/>
                  <a:pt x="5959975" y="1457296"/>
                  <a:pt x="5976121" y="1457296"/>
                </a:cubicBezTo>
                <a:cubicBezTo>
                  <a:pt x="5976121" y="1465316"/>
                  <a:pt x="5984193" y="1481360"/>
                  <a:pt x="5984193" y="1489379"/>
                </a:cubicBezTo>
                <a:cubicBezTo>
                  <a:pt x="5976121" y="1481360"/>
                  <a:pt x="5976121" y="1489379"/>
                  <a:pt x="5976121" y="1489379"/>
                </a:cubicBezTo>
                <a:cubicBezTo>
                  <a:pt x="5992265" y="1505423"/>
                  <a:pt x="5984193" y="1513443"/>
                  <a:pt x="5992265" y="1529487"/>
                </a:cubicBezTo>
                <a:cubicBezTo>
                  <a:pt x="5992265" y="1537509"/>
                  <a:pt x="5968047" y="1537509"/>
                  <a:pt x="5968047" y="1513443"/>
                </a:cubicBezTo>
                <a:cubicBezTo>
                  <a:pt x="5968047" y="1513443"/>
                  <a:pt x="5976121" y="1513443"/>
                  <a:pt x="5976121" y="1521466"/>
                </a:cubicBezTo>
                <a:cubicBezTo>
                  <a:pt x="5984193" y="1505423"/>
                  <a:pt x="5959975" y="1497402"/>
                  <a:pt x="5968047" y="1473337"/>
                </a:cubicBezTo>
                <a:cubicBezTo>
                  <a:pt x="5964012" y="1483363"/>
                  <a:pt x="5961489" y="1490382"/>
                  <a:pt x="5959849" y="1495521"/>
                </a:cubicBezTo>
                <a:lnTo>
                  <a:pt x="5959397" y="1497225"/>
                </a:lnTo>
                <a:lnTo>
                  <a:pt x="5959595" y="1497645"/>
                </a:lnTo>
                <a:lnTo>
                  <a:pt x="5959278" y="1497670"/>
                </a:lnTo>
                <a:lnTo>
                  <a:pt x="5956949" y="1506425"/>
                </a:lnTo>
                <a:cubicBezTo>
                  <a:pt x="5955940" y="1511438"/>
                  <a:pt x="5955940" y="1513444"/>
                  <a:pt x="5951904" y="1521466"/>
                </a:cubicBezTo>
                <a:cubicBezTo>
                  <a:pt x="5943832" y="1497402"/>
                  <a:pt x="5927689" y="1473337"/>
                  <a:pt x="5919616" y="1449273"/>
                </a:cubicBezTo>
                <a:cubicBezTo>
                  <a:pt x="5935761" y="1449273"/>
                  <a:pt x="5935761" y="1465316"/>
                  <a:pt x="5943832" y="1465316"/>
                </a:cubicBezTo>
                <a:cubicBezTo>
                  <a:pt x="5943832" y="1453284"/>
                  <a:pt x="5939797" y="1447269"/>
                  <a:pt x="5935761" y="1442255"/>
                </a:cubicBezTo>
                <a:lnTo>
                  <a:pt x="5930168" y="1430444"/>
                </a:lnTo>
                <a:lnTo>
                  <a:pt x="5929947" y="1430361"/>
                </a:lnTo>
                <a:lnTo>
                  <a:pt x="5930018" y="1430125"/>
                </a:lnTo>
                <a:lnTo>
                  <a:pt x="5927689" y="1425209"/>
                </a:lnTo>
                <a:lnTo>
                  <a:pt x="5930455" y="1428644"/>
                </a:lnTo>
                <a:lnTo>
                  <a:pt x="5931520" y="1425036"/>
                </a:lnTo>
                <a:lnTo>
                  <a:pt x="5943745" y="1417514"/>
                </a:lnTo>
                <a:lnTo>
                  <a:pt x="5943832" y="1417189"/>
                </a:lnTo>
                <a:cubicBezTo>
                  <a:pt x="5927687" y="1409166"/>
                  <a:pt x="5921635" y="1417189"/>
                  <a:pt x="5918608" y="1428216"/>
                </a:cubicBezTo>
                <a:lnTo>
                  <a:pt x="5912341" y="1454012"/>
                </a:lnTo>
                <a:lnTo>
                  <a:pt x="5909148" y="1442128"/>
                </a:lnTo>
                <a:lnTo>
                  <a:pt x="5897204" y="1434397"/>
                </a:lnTo>
                <a:lnTo>
                  <a:pt x="5904481" y="1435236"/>
                </a:lnTo>
                <a:cubicBezTo>
                  <a:pt x="5911544" y="1435236"/>
                  <a:pt x="5919616" y="1433231"/>
                  <a:pt x="5919616" y="1425209"/>
                </a:cubicBezTo>
                <a:cubicBezTo>
                  <a:pt x="5911544" y="1409166"/>
                  <a:pt x="5895400" y="1433229"/>
                  <a:pt x="5895400" y="1417189"/>
                </a:cubicBezTo>
                <a:cubicBezTo>
                  <a:pt x="5895400" y="1425209"/>
                  <a:pt x="5895400" y="1433229"/>
                  <a:pt x="5887328" y="1433229"/>
                </a:cubicBezTo>
                <a:cubicBezTo>
                  <a:pt x="5881274" y="1421199"/>
                  <a:pt x="5875220" y="1436240"/>
                  <a:pt x="5865760" y="1427590"/>
                </a:cubicBezTo>
                <a:lnTo>
                  <a:pt x="5865363" y="1426907"/>
                </a:lnTo>
                <a:lnTo>
                  <a:pt x="5866234" y="1441430"/>
                </a:lnTo>
                <a:cubicBezTo>
                  <a:pt x="5867263" y="1446472"/>
                  <a:pt x="5869322" y="1452524"/>
                  <a:pt x="5873435" y="1464626"/>
                </a:cubicBezTo>
                <a:cubicBezTo>
                  <a:pt x="5881665" y="1456559"/>
                  <a:pt x="5881665" y="1448490"/>
                  <a:pt x="5873435" y="1432356"/>
                </a:cubicBezTo>
                <a:cubicBezTo>
                  <a:pt x="5881664" y="1440423"/>
                  <a:pt x="5883721" y="1448490"/>
                  <a:pt x="5884749" y="1457566"/>
                </a:cubicBezTo>
                <a:lnTo>
                  <a:pt x="5887413" y="1473759"/>
                </a:lnTo>
                <a:lnTo>
                  <a:pt x="5887568" y="1471504"/>
                </a:lnTo>
                <a:lnTo>
                  <a:pt x="5894656" y="1478910"/>
                </a:lnTo>
                <a:lnTo>
                  <a:pt x="5894391" y="1472336"/>
                </a:lnTo>
                <a:cubicBezTo>
                  <a:pt x="5893382" y="1463311"/>
                  <a:pt x="5891364" y="1453284"/>
                  <a:pt x="5887328" y="1441252"/>
                </a:cubicBezTo>
                <a:cubicBezTo>
                  <a:pt x="5903472" y="1449273"/>
                  <a:pt x="5911544" y="1481360"/>
                  <a:pt x="5903472" y="1497402"/>
                </a:cubicBezTo>
                <a:lnTo>
                  <a:pt x="5908772" y="1480645"/>
                </a:lnTo>
                <a:lnTo>
                  <a:pt x="5905382" y="1473442"/>
                </a:lnTo>
                <a:lnTo>
                  <a:pt x="5912040" y="1458407"/>
                </a:lnTo>
                <a:lnTo>
                  <a:pt x="5911544" y="1457296"/>
                </a:lnTo>
                <a:lnTo>
                  <a:pt x="5912341" y="1454012"/>
                </a:lnTo>
                <a:lnTo>
                  <a:pt x="5912963" y="1456325"/>
                </a:lnTo>
                <a:lnTo>
                  <a:pt x="5913126" y="1455955"/>
                </a:lnTo>
                <a:cubicBezTo>
                  <a:pt x="5915064" y="1450812"/>
                  <a:pt x="5917000" y="1448753"/>
                  <a:pt x="5920872" y="1456984"/>
                </a:cubicBezTo>
                <a:lnTo>
                  <a:pt x="5916969" y="1469424"/>
                </a:lnTo>
                <a:lnTo>
                  <a:pt x="5919616" y="1475341"/>
                </a:lnTo>
                <a:cubicBezTo>
                  <a:pt x="5921635" y="1481360"/>
                  <a:pt x="5923652" y="1485369"/>
                  <a:pt x="5927689" y="1481360"/>
                </a:cubicBezTo>
                <a:lnTo>
                  <a:pt x="5920036" y="1485220"/>
                </a:lnTo>
                <a:lnTo>
                  <a:pt x="5918451" y="1491956"/>
                </a:lnTo>
                <a:lnTo>
                  <a:pt x="5917835" y="1491718"/>
                </a:lnTo>
                <a:lnTo>
                  <a:pt x="5916589" y="1496400"/>
                </a:lnTo>
                <a:cubicBezTo>
                  <a:pt x="5915579" y="1505423"/>
                  <a:pt x="5915579" y="1517455"/>
                  <a:pt x="5911544" y="1529487"/>
                </a:cubicBezTo>
                <a:cubicBezTo>
                  <a:pt x="5911544" y="1513443"/>
                  <a:pt x="5911544" y="1513443"/>
                  <a:pt x="5911544" y="1505423"/>
                </a:cubicBezTo>
                <a:lnTo>
                  <a:pt x="5905379" y="1508595"/>
                </a:lnTo>
                <a:lnTo>
                  <a:pt x="5906738" y="1515458"/>
                </a:lnTo>
                <a:cubicBezTo>
                  <a:pt x="5906205" y="1518440"/>
                  <a:pt x="5904608" y="1520774"/>
                  <a:pt x="5902478" y="1522330"/>
                </a:cubicBezTo>
                <a:lnTo>
                  <a:pt x="5902465" y="1522329"/>
                </a:lnTo>
                <a:lnTo>
                  <a:pt x="5902463" y="1522343"/>
                </a:lnTo>
                <a:lnTo>
                  <a:pt x="5902218" y="1522313"/>
                </a:lnTo>
                <a:lnTo>
                  <a:pt x="5895535" y="1521848"/>
                </a:lnTo>
                <a:lnTo>
                  <a:pt x="5900676" y="1536321"/>
                </a:lnTo>
                <a:lnTo>
                  <a:pt x="5902135" y="1537000"/>
                </a:lnTo>
                <a:cubicBezTo>
                  <a:pt x="5907131" y="1540030"/>
                  <a:pt x="5911129" y="1542051"/>
                  <a:pt x="5911129" y="1529928"/>
                </a:cubicBezTo>
                <a:cubicBezTo>
                  <a:pt x="5919123" y="1538010"/>
                  <a:pt x="5911129" y="1538010"/>
                  <a:pt x="5911129" y="1538010"/>
                </a:cubicBezTo>
                <a:lnTo>
                  <a:pt x="5911129" y="1547221"/>
                </a:lnTo>
                <a:lnTo>
                  <a:pt x="5921864" y="1545569"/>
                </a:lnTo>
                <a:lnTo>
                  <a:pt x="5921840" y="1545167"/>
                </a:lnTo>
                <a:cubicBezTo>
                  <a:pt x="5921355" y="1539495"/>
                  <a:pt x="5920872" y="1533947"/>
                  <a:pt x="5920872" y="1529914"/>
                </a:cubicBezTo>
                <a:cubicBezTo>
                  <a:pt x="5924743" y="1533948"/>
                  <a:pt x="5936361" y="1537983"/>
                  <a:pt x="5946042" y="1537982"/>
                </a:cubicBezTo>
                <a:lnTo>
                  <a:pt x="5947830" y="1537450"/>
                </a:lnTo>
                <a:lnTo>
                  <a:pt x="5943137" y="1533444"/>
                </a:lnTo>
                <a:cubicBezTo>
                  <a:pt x="5940718" y="1531515"/>
                  <a:pt x="5938298" y="1529972"/>
                  <a:pt x="5936361" y="1529972"/>
                </a:cubicBezTo>
                <a:cubicBezTo>
                  <a:pt x="5936361" y="1513514"/>
                  <a:pt x="5936361" y="1513514"/>
                  <a:pt x="5928616" y="1497056"/>
                </a:cubicBezTo>
                <a:cubicBezTo>
                  <a:pt x="5930552" y="1494999"/>
                  <a:pt x="5932489" y="1494999"/>
                  <a:pt x="5934425" y="1496285"/>
                </a:cubicBezTo>
                <a:cubicBezTo>
                  <a:pt x="5940234" y="1500142"/>
                  <a:pt x="5946042" y="1515572"/>
                  <a:pt x="5951851" y="1521744"/>
                </a:cubicBezTo>
                <a:cubicBezTo>
                  <a:pt x="5936361" y="1521744"/>
                  <a:pt x="5944106" y="1538202"/>
                  <a:pt x="5951851" y="1529972"/>
                </a:cubicBezTo>
                <a:lnTo>
                  <a:pt x="5952957" y="1535924"/>
                </a:lnTo>
                <a:lnTo>
                  <a:pt x="5957901" y="1534453"/>
                </a:lnTo>
                <a:cubicBezTo>
                  <a:pt x="5960563" y="1531931"/>
                  <a:pt x="5961531" y="1527898"/>
                  <a:pt x="5959595" y="1521847"/>
                </a:cubicBezTo>
                <a:cubicBezTo>
                  <a:pt x="5967339" y="1521847"/>
                  <a:pt x="5967339" y="1537983"/>
                  <a:pt x="5975085" y="1546050"/>
                </a:cubicBezTo>
                <a:cubicBezTo>
                  <a:pt x="5967339" y="1537983"/>
                  <a:pt x="5951851" y="1546050"/>
                  <a:pt x="5944106" y="1546050"/>
                </a:cubicBezTo>
                <a:cubicBezTo>
                  <a:pt x="5936361" y="1570253"/>
                  <a:pt x="5959595" y="1586388"/>
                  <a:pt x="5951851" y="1618658"/>
                </a:cubicBezTo>
                <a:cubicBezTo>
                  <a:pt x="5944106" y="1594455"/>
                  <a:pt x="5944106" y="1586388"/>
                  <a:pt x="5936361" y="1554119"/>
                </a:cubicBezTo>
                <a:cubicBezTo>
                  <a:pt x="5920872" y="1562186"/>
                  <a:pt x="5936361" y="1594455"/>
                  <a:pt x="5936361" y="1610591"/>
                </a:cubicBezTo>
                <a:cubicBezTo>
                  <a:pt x="5928616" y="1618658"/>
                  <a:pt x="5920872" y="1586388"/>
                  <a:pt x="5928616" y="1594455"/>
                </a:cubicBezTo>
                <a:cubicBezTo>
                  <a:pt x="5928616" y="1578322"/>
                  <a:pt x="5920872" y="1578322"/>
                  <a:pt x="5913126" y="1562186"/>
                </a:cubicBezTo>
                <a:cubicBezTo>
                  <a:pt x="5916999" y="1568236"/>
                  <a:pt x="5919419" y="1570253"/>
                  <a:pt x="5920872" y="1569623"/>
                </a:cubicBezTo>
                <a:lnTo>
                  <a:pt x="5921822" y="1565474"/>
                </a:lnTo>
                <a:lnTo>
                  <a:pt x="5911129" y="1558374"/>
                </a:lnTo>
                <a:lnTo>
                  <a:pt x="5911129" y="1562153"/>
                </a:lnTo>
                <a:lnTo>
                  <a:pt x="5919616" y="1577614"/>
                </a:lnTo>
                <a:lnTo>
                  <a:pt x="5905697" y="1574651"/>
                </a:lnTo>
                <a:lnTo>
                  <a:pt x="5913127" y="1591551"/>
                </a:lnTo>
                <a:cubicBezTo>
                  <a:pt x="5917124" y="1600643"/>
                  <a:pt x="5919123" y="1606704"/>
                  <a:pt x="5919123" y="1618826"/>
                </a:cubicBezTo>
                <a:cubicBezTo>
                  <a:pt x="5911129" y="1618826"/>
                  <a:pt x="5911129" y="1602664"/>
                  <a:pt x="5911129" y="1594582"/>
                </a:cubicBezTo>
                <a:cubicBezTo>
                  <a:pt x="5895139" y="1594582"/>
                  <a:pt x="5919123" y="1634989"/>
                  <a:pt x="5903133" y="1618826"/>
                </a:cubicBezTo>
                <a:cubicBezTo>
                  <a:pt x="5903133" y="1626908"/>
                  <a:pt x="5903133" y="1626908"/>
                  <a:pt x="5903133" y="1634989"/>
                </a:cubicBezTo>
                <a:cubicBezTo>
                  <a:pt x="5909129" y="1647110"/>
                  <a:pt x="5910629" y="1631957"/>
                  <a:pt x="5914375" y="1633852"/>
                </a:cubicBezTo>
                <a:lnTo>
                  <a:pt x="5919123" y="1643070"/>
                </a:lnTo>
                <a:lnTo>
                  <a:pt x="5872154" y="1649852"/>
                </a:lnTo>
                <a:lnTo>
                  <a:pt x="5878152" y="1642061"/>
                </a:lnTo>
                <a:cubicBezTo>
                  <a:pt x="5881150" y="1639028"/>
                  <a:pt x="5883147" y="1634989"/>
                  <a:pt x="5879150" y="1626908"/>
                </a:cubicBezTo>
                <a:cubicBezTo>
                  <a:pt x="5887145" y="1651152"/>
                  <a:pt x="5887145" y="1643070"/>
                  <a:pt x="5895139" y="1643070"/>
                </a:cubicBezTo>
                <a:cubicBezTo>
                  <a:pt x="5903133" y="1626908"/>
                  <a:pt x="5895139" y="1618826"/>
                  <a:pt x="5887145" y="1602664"/>
                </a:cubicBezTo>
                <a:cubicBezTo>
                  <a:pt x="5895139" y="1602664"/>
                  <a:pt x="5895139" y="1610745"/>
                  <a:pt x="5895139" y="1618826"/>
                </a:cubicBezTo>
                <a:cubicBezTo>
                  <a:pt x="5903133" y="1610745"/>
                  <a:pt x="5903133" y="1594582"/>
                  <a:pt x="5895139" y="1586500"/>
                </a:cubicBezTo>
                <a:cubicBezTo>
                  <a:pt x="5887145" y="1602664"/>
                  <a:pt x="5879150" y="1578419"/>
                  <a:pt x="5863160" y="1602664"/>
                </a:cubicBezTo>
                <a:cubicBezTo>
                  <a:pt x="5879150" y="1610745"/>
                  <a:pt x="5887145" y="1594582"/>
                  <a:pt x="5887145" y="1610745"/>
                </a:cubicBezTo>
                <a:cubicBezTo>
                  <a:pt x="5887145" y="1618826"/>
                  <a:pt x="5879150" y="1610745"/>
                  <a:pt x="5871156" y="1626908"/>
                </a:cubicBezTo>
                <a:cubicBezTo>
                  <a:pt x="5887145" y="1602664"/>
                  <a:pt x="5855167" y="1618826"/>
                  <a:pt x="5855167" y="1594582"/>
                </a:cubicBezTo>
                <a:lnTo>
                  <a:pt x="5855167" y="1618826"/>
                </a:lnTo>
                <a:lnTo>
                  <a:pt x="5852550" y="1627403"/>
                </a:lnTo>
                <a:lnTo>
                  <a:pt x="5839177" y="1629937"/>
                </a:lnTo>
                <a:cubicBezTo>
                  <a:pt x="5835179" y="1630947"/>
                  <a:pt x="5831183" y="1630947"/>
                  <a:pt x="5823188" y="1626908"/>
                </a:cubicBezTo>
                <a:cubicBezTo>
                  <a:pt x="5823188" y="1618826"/>
                  <a:pt x="5839177" y="1618826"/>
                  <a:pt x="5839177" y="1618826"/>
                </a:cubicBezTo>
                <a:cubicBezTo>
                  <a:pt x="5855167" y="1610745"/>
                  <a:pt x="5823188" y="1586500"/>
                  <a:pt x="5831183" y="1570338"/>
                </a:cubicBezTo>
                <a:cubicBezTo>
                  <a:pt x="5831183" y="1546091"/>
                  <a:pt x="5831183" y="1578419"/>
                  <a:pt x="5839177" y="1594582"/>
                </a:cubicBezTo>
                <a:cubicBezTo>
                  <a:pt x="5847173" y="1586500"/>
                  <a:pt x="5847173" y="1578419"/>
                  <a:pt x="5863160" y="1586500"/>
                </a:cubicBezTo>
                <a:cubicBezTo>
                  <a:pt x="5863160" y="1586500"/>
                  <a:pt x="5861161" y="1582460"/>
                  <a:pt x="5859164" y="1577408"/>
                </a:cubicBezTo>
                <a:lnTo>
                  <a:pt x="5856028" y="1565521"/>
                </a:lnTo>
                <a:lnTo>
                  <a:pt x="5854743" y="1564673"/>
                </a:lnTo>
                <a:lnTo>
                  <a:pt x="5855705" y="1564295"/>
                </a:lnTo>
                <a:lnTo>
                  <a:pt x="5855167" y="1562254"/>
                </a:lnTo>
                <a:lnTo>
                  <a:pt x="5857495" y="1563592"/>
                </a:lnTo>
                <a:lnTo>
                  <a:pt x="5858131" y="1563341"/>
                </a:lnTo>
                <a:cubicBezTo>
                  <a:pt x="5862003" y="1562374"/>
                  <a:pt x="5867811" y="1560438"/>
                  <a:pt x="5867811" y="1552693"/>
                </a:cubicBezTo>
                <a:cubicBezTo>
                  <a:pt x="5871684" y="1560438"/>
                  <a:pt x="5869748" y="1564309"/>
                  <a:pt x="5868780" y="1568182"/>
                </a:cubicBezTo>
                <a:lnTo>
                  <a:pt x="5868816" y="1570095"/>
                </a:lnTo>
                <a:lnTo>
                  <a:pt x="5871655" y="1571726"/>
                </a:lnTo>
                <a:cubicBezTo>
                  <a:pt x="5886645" y="1574378"/>
                  <a:pt x="5897138" y="1562254"/>
                  <a:pt x="5903133" y="1586500"/>
                </a:cubicBezTo>
                <a:cubicBezTo>
                  <a:pt x="5903133" y="1584480"/>
                  <a:pt x="5902633" y="1579934"/>
                  <a:pt x="5901759" y="1574378"/>
                </a:cubicBezTo>
                <a:lnTo>
                  <a:pt x="5899630" y="1563689"/>
                </a:lnTo>
                <a:lnTo>
                  <a:pt x="5897418" y="1559567"/>
                </a:lnTo>
                <a:lnTo>
                  <a:pt x="5897406" y="1559524"/>
                </a:lnTo>
                <a:lnTo>
                  <a:pt x="5890504" y="1561647"/>
                </a:lnTo>
                <a:cubicBezTo>
                  <a:pt x="5886571" y="1562374"/>
                  <a:pt x="5881852" y="1562374"/>
                  <a:pt x="5875559" y="1560438"/>
                </a:cubicBezTo>
                <a:cubicBezTo>
                  <a:pt x="5875559" y="1552693"/>
                  <a:pt x="5883949" y="1550756"/>
                  <a:pt x="5894436" y="1549788"/>
                </a:cubicBezTo>
                <a:lnTo>
                  <a:pt x="5894675" y="1549751"/>
                </a:lnTo>
                <a:lnTo>
                  <a:pt x="5892373" y="1541519"/>
                </a:lnTo>
                <a:lnTo>
                  <a:pt x="5891939" y="1540485"/>
                </a:lnTo>
                <a:lnTo>
                  <a:pt x="5887145" y="1538010"/>
                </a:lnTo>
                <a:lnTo>
                  <a:pt x="5890091" y="1536077"/>
                </a:lnTo>
                <a:lnTo>
                  <a:pt x="5887328" y="1529487"/>
                </a:lnTo>
                <a:cubicBezTo>
                  <a:pt x="5887328" y="1513443"/>
                  <a:pt x="5879257" y="1529487"/>
                  <a:pt x="5887328" y="1545530"/>
                </a:cubicBezTo>
                <a:cubicBezTo>
                  <a:pt x="5875221" y="1539515"/>
                  <a:pt x="5876734" y="1519962"/>
                  <a:pt x="5885058" y="1510562"/>
                </a:cubicBezTo>
                <a:lnTo>
                  <a:pt x="5888043" y="1509078"/>
                </a:lnTo>
                <a:lnTo>
                  <a:pt x="5883308" y="1500547"/>
                </a:lnTo>
                <a:lnTo>
                  <a:pt x="5881760" y="1493005"/>
                </a:lnTo>
                <a:lnTo>
                  <a:pt x="5886504" y="1487063"/>
                </a:lnTo>
                <a:lnTo>
                  <a:pt x="5886597" y="1485712"/>
                </a:lnTo>
                <a:lnTo>
                  <a:pt x="5882692" y="1482022"/>
                </a:lnTo>
                <a:cubicBezTo>
                  <a:pt x="5880635" y="1477483"/>
                  <a:pt x="5882692" y="1473954"/>
                  <a:pt x="5880635" y="1477483"/>
                </a:cubicBezTo>
                <a:lnTo>
                  <a:pt x="5879077" y="1479937"/>
                </a:lnTo>
                <a:lnTo>
                  <a:pt x="5881760" y="1493005"/>
                </a:lnTo>
                <a:lnTo>
                  <a:pt x="5879050" y="1496398"/>
                </a:lnTo>
                <a:cubicBezTo>
                  <a:pt x="5879050" y="1492250"/>
                  <a:pt x="5879050" y="1488101"/>
                  <a:pt x="5879050" y="1484989"/>
                </a:cubicBezTo>
                <a:lnTo>
                  <a:pt x="5879050" y="1479981"/>
                </a:lnTo>
                <a:lnTo>
                  <a:pt x="5873435" y="1488828"/>
                </a:lnTo>
                <a:cubicBezTo>
                  <a:pt x="5865207" y="1464626"/>
                  <a:pt x="5856976" y="1424287"/>
                  <a:pt x="5840521" y="1432356"/>
                </a:cubicBezTo>
                <a:cubicBezTo>
                  <a:pt x="5832291" y="1440423"/>
                  <a:pt x="5840521" y="1464626"/>
                  <a:pt x="5840521" y="1480762"/>
                </a:cubicBezTo>
                <a:cubicBezTo>
                  <a:pt x="5824063" y="1472692"/>
                  <a:pt x="5840521" y="1448490"/>
                  <a:pt x="5832291" y="1432356"/>
                </a:cubicBezTo>
                <a:cubicBezTo>
                  <a:pt x="5828177" y="1428322"/>
                  <a:pt x="5819948" y="1432355"/>
                  <a:pt x="5811719" y="1433363"/>
                </a:cubicBezTo>
                <a:lnTo>
                  <a:pt x="5806052" y="1432337"/>
                </a:lnTo>
                <a:lnTo>
                  <a:pt x="5809615" y="1437648"/>
                </a:lnTo>
                <a:cubicBezTo>
                  <a:pt x="5811020" y="1438403"/>
                  <a:pt x="5812553" y="1437397"/>
                  <a:pt x="5814596" y="1433376"/>
                </a:cubicBezTo>
                <a:cubicBezTo>
                  <a:pt x="5814596" y="1441419"/>
                  <a:pt x="5806422" y="1465548"/>
                  <a:pt x="5806422" y="1441419"/>
                </a:cubicBezTo>
                <a:lnTo>
                  <a:pt x="5803995" y="1454954"/>
                </a:lnTo>
                <a:lnTo>
                  <a:pt x="5806214" y="1454954"/>
                </a:lnTo>
                <a:cubicBezTo>
                  <a:pt x="5806214" y="1463006"/>
                  <a:pt x="5806214" y="1471058"/>
                  <a:pt x="5806214" y="1479110"/>
                </a:cubicBezTo>
                <a:lnTo>
                  <a:pt x="5806074" y="1479000"/>
                </a:lnTo>
                <a:lnTo>
                  <a:pt x="5806422" y="1481633"/>
                </a:lnTo>
                <a:cubicBezTo>
                  <a:pt x="5814598" y="1485654"/>
                  <a:pt x="5818685" y="1491686"/>
                  <a:pt x="5823795" y="1496713"/>
                </a:cubicBezTo>
                <a:lnTo>
                  <a:pt x="5835852" y="1501355"/>
                </a:lnTo>
                <a:lnTo>
                  <a:pt x="5831805" y="1497056"/>
                </a:lnTo>
                <a:cubicBezTo>
                  <a:pt x="5839550" y="1497056"/>
                  <a:pt x="5847295" y="1497056"/>
                  <a:pt x="5839550" y="1488828"/>
                </a:cubicBezTo>
                <a:cubicBezTo>
                  <a:pt x="5855040" y="1488828"/>
                  <a:pt x="5839550" y="1505287"/>
                  <a:pt x="5855040" y="1513514"/>
                </a:cubicBezTo>
                <a:cubicBezTo>
                  <a:pt x="5855040" y="1488828"/>
                  <a:pt x="5862784" y="1513514"/>
                  <a:pt x="5862784" y="1505287"/>
                </a:cubicBezTo>
                <a:cubicBezTo>
                  <a:pt x="5862784" y="1505287"/>
                  <a:pt x="5870529" y="1513514"/>
                  <a:pt x="5870529" y="1513514"/>
                </a:cubicBezTo>
                <a:cubicBezTo>
                  <a:pt x="5862784" y="1529972"/>
                  <a:pt x="5870529" y="1529972"/>
                  <a:pt x="5878274" y="1554660"/>
                </a:cubicBezTo>
                <a:cubicBezTo>
                  <a:pt x="5870529" y="1554660"/>
                  <a:pt x="5862784" y="1513514"/>
                  <a:pt x="5862784" y="1529972"/>
                </a:cubicBezTo>
                <a:cubicBezTo>
                  <a:pt x="5858913" y="1521742"/>
                  <a:pt x="5853104" y="1517629"/>
                  <a:pt x="5847295" y="1513514"/>
                </a:cubicBezTo>
                <a:lnTo>
                  <a:pt x="5842734" y="1508667"/>
                </a:lnTo>
                <a:lnTo>
                  <a:pt x="5838611" y="1511291"/>
                </a:lnTo>
                <a:cubicBezTo>
                  <a:pt x="5827881" y="1511290"/>
                  <a:pt x="5812553" y="1497718"/>
                  <a:pt x="5806422" y="1497718"/>
                </a:cubicBezTo>
                <a:cubicBezTo>
                  <a:pt x="5806422" y="1489675"/>
                  <a:pt x="5804379" y="1483643"/>
                  <a:pt x="5801313" y="1477611"/>
                </a:cubicBezTo>
                <a:lnTo>
                  <a:pt x="5799032" y="1473532"/>
                </a:lnTo>
                <a:lnTo>
                  <a:pt x="5797143" y="1472065"/>
                </a:lnTo>
                <a:cubicBezTo>
                  <a:pt x="5795630" y="1470555"/>
                  <a:pt x="5793866" y="1469297"/>
                  <a:pt x="5791472" y="1468919"/>
                </a:cubicBezTo>
                <a:lnTo>
                  <a:pt x="5790071" y="1469236"/>
                </a:lnTo>
                <a:lnTo>
                  <a:pt x="5790071" y="1473591"/>
                </a:lnTo>
                <a:lnTo>
                  <a:pt x="5786953" y="1469942"/>
                </a:lnTo>
                <a:lnTo>
                  <a:pt x="5782021" y="1471058"/>
                </a:lnTo>
                <a:lnTo>
                  <a:pt x="5780156" y="1460901"/>
                </a:lnTo>
                <a:lnTo>
                  <a:pt x="5776509" y="1448060"/>
                </a:lnTo>
                <a:lnTo>
                  <a:pt x="5768917" y="1439857"/>
                </a:lnTo>
                <a:cubicBezTo>
                  <a:pt x="5761861" y="1434825"/>
                  <a:pt x="5753797" y="1430799"/>
                  <a:pt x="5749764" y="1414696"/>
                </a:cubicBezTo>
                <a:cubicBezTo>
                  <a:pt x="5749764" y="1446902"/>
                  <a:pt x="5725571" y="1422748"/>
                  <a:pt x="5725571" y="1454954"/>
                </a:cubicBezTo>
                <a:cubicBezTo>
                  <a:pt x="5717507" y="1430800"/>
                  <a:pt x="5717507" y="1438852"/>
                  <a:pt x="5709443" y="1422748"/>
                </a:cubicBezTo>
                <a:cubicBezTo>
                  <a:pt x="5709443" y="1430800"/>
                  <a:pt x="5709443" y="1438852"/>
                  <a:pt x="5717507" y="1454954"/>
                </a:cubicBezTo>
                <a:cubicBezTo>
                  <a:pt x="5717507" y="1479110"/>
                  <a:pt x="5701378" y="1438852"/>
                  <a:pt x="5701378" y="1430800"/>
                </a:cubicBezTo>
                <a:cubicBezTo>
                  <a:pt x="5699363" y="1440865"/>
                  <a:pt x="5696842" y="1447407"/>
                  <a:pt x="5693819" y="1451683"/>
                </a:cubicBezTo>
                <a:lnTo>
                  <a:pt x="5683963" y="1458477"/>
                </a:lnTo>
                <a:lnTo>
                  <a:pt x="5692161" y="1461339"/>
                </a:lnTo>
                <a:cubicBezTo>
                  <a:pt x="5694339" y="1464534"/>
                  <a:pt x="5694339" y="1468794"/>
                  <a:pt x="5694339" y="1473054"/>
                </a:cubicBezTo>
                <a:cubicBezTo>
                  <a:pt x="5711766" y="1473054"/>
                  <a:pt x="5694339" y="1490092"/>
                  <a:pt x="5703052" y="1498613"/>
                </a:cubicBezTo>
                <a:cubicBezTo>
                  <a:pt x="5694339" y="1498613"/>
                  <a:pt x="5685626" y="1481574"/>
                  <a:pt x="5676913" y="1481574"/>
                </a:cubicBezTo>
                <a:cubicBezTo>
                  <a:pt x="5676913" y="1475184"/>
                  <a:pt x="5686715" y="1473586"/>
                  <a:pt x="5684264" y="1465999"/>
                </a:cubicBezTo>
                <a:lnTo>
                  <a:pt x="5679359" y="1459338"/>
                </a:lnTo>
                <a:lnTo>
                  <a:pt x="5669627" y="1460238"/>
                </a:lnTo>
                <a:cubicBezTo>
                  <a:pt x="5664587" y="1460490"/>
                  <a:pt x="5659043" y="1460993"/>
                  <a:pt x="5652995" y="1463006"/>
                </a:cubicBezTo>
                <a:cubicBezTo>
                  <a:pt x="5652995" y="1471058"/>
                  <a:pt x="5644931" y="1503266"/>
                  <a:pt x="5661057" y="1495215"/>
                </a:cubicBezTo>
                <a:cubicBezTo>
                  <a:pt x="5669121" y="1519371"/>
                  <a:pt x="5644931" y="1487162"/>
                  <a:pt x="5652995" y="1511319"/>
                </a:cubicBezTo>
                <a:cubicBezTo>
                  <a:pt x="5640899" y="1481123"/>
                  <a:pt x="5628802" y="1478103"/>
                  <a:pt x="5626913" y="1468290"/>
                </a:cubicBezTo>
                <a:lnTo>
                  <a:pt x="5627678" y="1462890"/>
                </a:lnTo>
                <a:lnTo>
                  <a:pt x="5628802" y="1463006"/>
                </a:lnTo>
                <a:cubicBezTo>
                  <a:pt x="5628802" y="1454954"/>
                  <a:pt x="5628802" y="1454954"/>
                  <a:pt x="5628802" y="1454954"/>
                </a:cubicBezTo>
                <a:lnTo>
                  <a:pt x="5627678" y="1462890"/>
                </a:lnTo>
                <a:lnTo>
                  <a:pt x="5625148" y="1462629"/>
                </a:lnTo>
                <a:cubicBezTo>
                  <a:pt x="5623259" y="1456968"/>
                  <a:pt x="5624771" y="1438852"/>
                  <a:pt x="5612674" y="1438852"/>
                </a:cubicBezTo>
                <a:cubicBezTo>
                  <a:pt x="5612674" y="1446902"/>
                  <a:pt x="5620738" y="1487162"/>
                  <a:pt x="5636867" y="1495215"/>
                </a:cubicBezTo>
                <a:cubicBezTo>
                  <a:pt x="5642915" y="1513332"/>
                  <a:pt x="5635355" y="1513332"/>
                  <a:pt x="5634599" y="1522391"/>
                </a:cubicBezTo>
                <a:lnTo>
                  <a:pt x="5635650" y="1528456"/>
                </a:lnTo>
                <a:lnTo>
                  <a:pt x="5639154" y="1525477"/>
                </a:lnTo>
                <a:cubicBezTo>
                  <a:pt x="5640122" y="1523299"/>
                  <a:pt x="5640122" y="1519910"/>
                  <a:pt x="5638186" y="1514102"/>
                </a:cubicBezTo>
                <a:cubicBezTo>
                  <a:pt x="5645931" y="1521847"/>
                  <a:pt x="5653675" y="1529592"/>
                  <a:pt x="5653675" y="1545082"/>
                </a:cubicBezTo>
                <a:cubicBezTo>
                  <a:pt x="5645931" y="1537336"/>
                  <a:pt x="5642059" y="1533465"/>
                  <a:pt x="5639154" y="1533465"/>
                </a:cubicBezTo>
                <a:lnTo>
                  <a:pt x="5630599" y="1544872"/>
                </a:lnTo>
                <a:lnTo>
                  <a:pt x="5632835" y="1546546"/>
                </a:lnTo>
                <a:cubicBezTo>
                  <a:pt x="5634851" y="1545540"/>
                  <a:pt x="5636867" y="1543527"/>
                  <a:pt x="5636867" y="1543527"/>
                </a:cubicBezTo>
                <a:cubicBezTo>
                  <a:pt x="5636867" y="1559631"/>
                  <a:pt x="5628802" y="1543527"/>
                  <a:pt x="5620738" y="1559631"/>
                </a:cubicBezTo>
                <a:cubicBezTo>
                  <a:pt x="5636867" y="1559631"/>
                  <a:pt x="5620738" y="1575733"/>
                  <a:pt x="5636867" y="1575733"/>
                </a:cubicBezTo>
                <a:cubicBezTo>
                  <a:pt x="5636867" y="1591837"/>
                  <a:pt x="5620738" y="1575733"/>
                  <a:pt x="5612674" y="1591837"/>
                </a:cubicBezTo>
                <a:cubicBezTo>
                  <a:pt x="5604610" y="1591837"/>
                  <a:pt x="5612674" y="1575733"/>
                  <a:pt x="5628802" y="1575733"/>
                </a:cubicBezTo>
                <a:cubicBezTo>
                  <a:pt x="5620738" y="1567684"/>
                  <a:pt x="5604610" y="1551579"/>
                  <a:pt x="5628802" y="1551579"/>
                </a:cubicBezTo>
                <a:cubicBezTo>
                  <a:pt x="5624771" y="1547553"/>
                  <a:pt x="5620738" y="1545540"/>
                  <a:pt x="5616832" y="1544408"/>
                </a:cubicBezTo>
                <a:lnTo>
                  <a:pt x="5614934" y="1544089"/>
                </a:lnTo>
                <a:lnTo>
                  <a:pt x="5612674" y="1552253"/>
                </a:lnTo>
                <a:cubicBezTo>
                  <a:pt x="5604610" y="1560305"/>
                  <a:pt x="5604610" y="1552253"/>
                  <a:pt x="5604610" y="1544200"/>
                </a:cubicBezTo>
                <a:cubicBezTo>
                  <a:pt x="5596545" y="1560305"/>
                  <a:pt x="5612674" y="1560305"/>
                  <a:pt x="5604610" y="1576409"/>
                </a:cubicBezTo>
                <a:cubicBezTo>
                  <a:pt x="5588481" y="1544200"/>
                  <a:pt x="5588481" y="1568357"/>
                  <a:pt x="5572352" y="1584461"/>
                </a:cubicBezTo>
                <a:cubicBezTo>
                  <a:pt x="5572352" y="1576409"/>
                  <a:pt x="5580417" y="1576409"/>
                  <a:pt x="5572352" y="1560305"/>
                </a:cubicBezTo>
                <a:cubicBezTo>
                  <a:pt x="5560255" y="1560305"/>
                  <a:pt x="5566304" y="1569363"/>
                  <a:pt x="5563280" y="1573893"/>
                </a:cubicBezTo>
                <a:lnTo>
                  <a:pt x="5556485" y="1576316"/>
                </a:lnTo>
                <a:lnTo>
                  <a:pt x="5556677" y="1577110"/>
                </a:lnTo>
                <a:lnTo>
                  <a:pt x="5567312" y="1593519"/>
                </a:lnTo>
                <a:lnTo>
                  <a:pt x="5568125" y="1595508"/>
                </a:lnTo>
                <a:lnTo>
                  <a:pt x="5576510" y="1591837"/>
                </a:lnTo>
                <a:cubicBezTo>
                  <a:pt x="5578904" y="1591837"/>
                  <a:pt x="5580417" y="1593851"/>
                  <a:pt x="5580417" y="1599890"/>
                </a:cubicBezTo>
                <a:cubicBezTo>
                  <a:pt x="5588481" y="1599890"/>
                  <a:pt x="5580417" y="1591837"/>
                  <a:pt x="5580417" y="1583785"/>
                </a:cubicBezTo>
                <a:cubicBezTo>
                  <a:pt x="5580417" y="1575734"/>
                  <a:pt x="5582432" y="1579761"/>
                  <a:pt x="5585457" y="1587812"/>
                </a:cubicBezTo>
                <a:lnTo>
                  <a:pt x="5590289" y="1600095"/>
                </a:lnTo>
                <a:lnTo>
                  <a:pt x="5592707" y="1600021"/>
                </a:lnTo>
                <a:cubicBezTo>
                  <a:pt x="5600272" y="1598880"/>
                  <a:pt x="5594221" y="1594317"/>
                  <a:pt x="5588171" y="1576061"/>
                </a:cubicBezTo>
                <a:cubicBezTo>
                  <a:pt x="5596238" y="1580117"/>
                  <a:pt x="5602288" y="1586202"/>
                  <a:pt x="5608340" y="1593302"/>
                </a:cubicBezTo>
                <a:lnTo>
                  <a:pt x="5614105" y="1599970"/>
                </a:lnTo>
                <a:lnTo>
                  <a:pt x="5618825" y="1602094"/>
                </a:lnTo>
                <a:cubicBezTo>
                  <a:pt x="5624634" y="1603062"/>
                  <a:pt x="5630442" y="1601126"/>
                  <a:pt x="5638186" y="1593382"/>
                </a:cubicBezTo>
                <a:cubicBezTo>
                  <a:pt x="5638186" y="1608871"/>
                  <a:pt x="5638186" y="1616615"/>
                  <a:pt x="5630442" y="1624361"/>
                </a:cubicBezTo>
                <a:cubicBezTo>
                  <a:pt x="5630442" y="1616615"/>
                  <a:pt x="5630442" y="1616615"/>
                  <a:pt x="5630442" y="1616615"/>
                </a:cubicBezTo>
                <a:cubicBezTo>
                  <a:pt x="5628505" y="1612744"/>
                  <a:pt x="5626085" y="1610807"/>
                  <a:pt x="5623544" y="1609839"/>
                </a:cubicBezTo>
                <a:lnTo>
                  <a:pt x="5622525" y="1609709"/>
                </a:lnTo>
                <a:lnTo>
                  <a:pt x="5628507" y="1616628"/>
                </a:lnTo>
                <a:cubicBezTo>
                  <a:pt x="5620440" y="1624741"/>
                  <a:pt x="5620440" y="1624741"/>
                  <a:pt x="5620440" y="1632856"/>
                </a:cubicBezTo>
                <a:cubicBezTo>
                  <a:pt x="5636576" y="1640970"/>
                  <a:pt x="5644643" y="1624741"/>
                  <a:pt x="5660779" y="1624741"/>
                </a:cubicBezTo>
                <a:lnTo>
                  <a:pt x="5658664" y="1638917"/>
                </a:lnTo>
                <a:lnTo>
                  <a:pt x="5658703" y="1638855"/>
                </a:lnTo>
                <a:cubicBezTo>
                  <a:pt x="5658704" y="1635950"/>
                  <a:pt x="5658704" y="1630141"/>
                  <a:pt x="5666448" y="1626269"/>
                </a:cubicBezTo>
                <a:lnTo>
                  <a:pt x="5670656" y="1632441"/>
                </a:lnTo>
                <a:lnTo>
                  <a:pt x="5670656" y="1620073"/>
                </a:lnTo>
                <a:lnTo>
                  <a:pt x="5669797" y="1618140"/>
                </a:lnTo>
                <a:lnTo>
                  <a:pt x="5662614" y="1620845"/>
                </a:lnTo>
                <a:cubicBezTo>
                  <a:pt x="5660601" y="1621856"/>
                  <a:pt x="5658591" y="1621856"/>
                  <a:pt x="5654571" y="1617816"/>
                </a:cubicBezTo>
                <a:cubicBezTo>
                  <a:pt x="5650550" y="1613776"/>
                  <a:pt x="5650550" y="1611755"/>
                  <a:pt x="5650550" y="1608725"/>
                </a:cubicBezTo>
                <a:lnTo>
                  <a:pt x="5648355" y="1600453"/>
                </a:lnTo>
                <a:lnTo>
                  <a:pt x="5645931" y="1601127"/>
                </a:lnTo>
                <a:lnTo>
                  <a:pt x="5647988" y="1599070"/>
                </a:lnTo>
                <a:lnTo>
                  <a:pt x="5646529" y="1593573"/>
                </a:lnTo>
                <a:cubicBezTo>
                  <a:pt x="5648539" y="1591551"/>
                  <a:pt x="5650550" y="1591551"/>
                  <a:pt x="5652435" y="1592688"/>
                </a:cubicBezTo>
                <a:lnTo>
                  <a:pt x="5653334" y="1593723"/>
                </a:lnTo>
                <a:lnTo>
                  <a:pt x="5653675" y="1593382"/>
                </a:lnTo>
                <a:lnTo>
                  <a:pt x="5660956" y="1586101"/>
                </a:lnTo>
                <a:lnTo>
                  <a:pt x="5661072" y="1585549"/>
                </a:lnTo>
                <a:lnTo>
                  <a:pt x="5653675" y="1583701"/>
                </a:lnTo>
                <a:cubicBezTo>
                  <a:pt x="5651739" y="1585637"/>
                  <a:pt x="5649803" y="1589509"/>
                  <a:pt x="5645931" y="1593382"/>
                </a:cubicBezTo>
                <a:cubicBezTo>
                  <a:pt x="5634314" y="1587572"/>
                  <a:pt x="5644479" y="1586121"/>
                  <a:pt x="5647020" y="1579223"/>
                </a:cubicBezTo>
                <a:lnTo>
                  <a:pt x="5646333" y="1573502"/>
                </a:lnTo>
                <a:lnTo>
                  <a:pt x="5645523" y="1578290"/>
                </a:lnTo>
                <a:cubicBezTo>
                  <a:pt x="5644517" y="1579427"/>
                  <a:pt x="5642506" y="1579427"/>
                  <a:pt x="5638484" y="1577406"/>
                </a:cubicBezTo>
                <a:cubicBezTo>
                  <a:pt x="5630442" y="1561244"/>
                  <a:pt x="5646529" y="1561244"/>
                  <a:pt x="5638484" y="1553162"/>
                </a:cubicBezTo>
                <a:cubicBezTo>
                  <a:pt x="5654571" y="1553162"/>
                  <a:pt x="5662614" y="1561244"/>
                  <a:pt x="5670656" y="1553162"/>
                </a:cubicBezTo>
                <a:cubicBezTo>
                  <a:pt x="5670656" y="1561244"/>
                  <a:pt x="5686741" y="1585488"/>
                  <a:pt x="5670656" y="1585488"/>
                </a:cubicBezTo>
                <a:cubicBezTo>
                  <a:pt x="5678699" y="1593573"/>
                  <a:pt x="5686741" y="1585488"/>
                  <a:pt x="5686741" y="1609735"/>
                </a:cubicBezTo>
                <a:cubicBezTo>
                  <a:pt x="5686741" y="1585488"/>
                  <a:pt x="5686741" y="1577406"/>
                  <a:pt x="5702827" y="1569326"/>
                </a:cubicBezTo>
                <a:cubicBezTo>
                  <a:pt x="5702827" y="1569326"/>
                  <a:pt x="5694783" y="1561244"/>
                  <a:pt x="5694783" y="1553162"/>
                </a:cubicBezTo>
                <a:cubicBezTo>
                  <a:pt x="5694783" y="1545082"/>
                  <a:pt x="5710870" y="1577406"/>
                  <a:pt x="5718912" y="1593573"/>
                </a:cubicBezTo>
                <a:cubicBezTo>
                  <a:pt x="5712880" y="1605694"/>
                  <a:pt x="5711373" y="1626908"/>
                  <a:pt x="5717781" y="1640167"/>
                </a:cubicBezTo>
                <a:lnTo>
                  <a:pt x="5720460" y="1643079"/>
                </a:lnTo>
                <a:lnTo>
                  <a:pt x="5720663" y="1642724"/>
                </a:lnTo>
                <a:cubicBezTo>
                  <a:pt x="5722598" y="1641756"/>
                  <a:pt x="5724535" y="1641756"/>
                  <a:pt x="5724535" y="1641756"/>
                </a:cubicBezTo>
                <a:cubicBezTo>
                  <a:pt x="5728407" y="1645629"/>
                  <a:pt x="5728407" y="1649501"/>
                  <a:pt x="5728407" y="1653373"/>
                </a:cubicBezTo>
                <a:lnTo>
                  <a:pt x="5729316" y="1656099"/>
                </a:lnTo>
                <a:lnTo>
                  <a:pt x="5730157" y="1657484"/>
                </a:lnTo>
                <a:cubicBezTo>
                  <a:pt x="5733061" y="1662670"/>
                  <a:pt x="5734997" y="1664744"/>
                  <a:pt x="5734997" y="1648148"/>
                </a:cubicBezTo>
                <a:lnTo>
                  <a:pt x="5738928" y="1652360"/>
                </a:lnTo>
                <a:lnTo>
                  <a:pt x="5738869" y="1651570"/>
                </a:lnTo>
                <a:cubicBezTo>
                  <a:pt x="5738869" y="1645761"/>
                  <a:pt x="5738869" y="1638017"/>
                  <a:pt x="5734997" y="1634144"/>
                </a:cubicBezTo>
                <a:cubicBezTo>
                  <a:pt x="5727253" y="1634144"/>
                  <a:pt x="5734997" y="1641890"/>
                  <a:pt x="5734997" y="1641890"/>
                </a:cubicBezTo>
                <a:cubicBezTo>
                  <a:pt x="5727253" y="1657379"/>
                  <a:pt x="5727253" y="1610911"/>
                  <a:pt x="5727253" y="1595421"/>
                </a:cubicBezTo>
                <a:cubicBezTo>
                  <a:pt x="5734997" y="1610911"/>
                  <a:pt x="5742742" y="1641890"/>
                  <a:pt x="5750486" y="1649634"/>
                </a:cubicBezTo>
                <a:cubicBezTo>
                  <a:pt x="5750486" y="1661252"/>
                  <a:pt x="5746130" y="1655443"/>
                  <a:pt x="5743952" y="1655080"/>
                </a:cubicBezTo>
                <a:lnTo>
                  <a:pt x="5743056" y="1656782"/>
                </a:lnTo>
                <a:lnTo>
                  <a:pt x="5752423" y="1666819"/>
                </a:lnTo>
                <a:lnTo>
                  <a:pt x="5753385" y="1671977"/>
                </a:lnTo>
                <a:lnTo>
                  <a:pt x="5755234" y="1671355"/>
                </a:lnTo>
                <a:cubicBezTo>
                  <a:pt x="5761229" y="1669335"/>
                  <a:pt x="5767225" y="1667314"/>
                  <a:pt x="5767225" y="1667314"/>
                </a:cubicBezTo>
                <a:lnTo>
                  <a:pt x="5802748" y="1663940"/>
                </a:lnTo>
                <a:lnTo>
                  <a:pt x="5798148" y="1656396"/>
                </a:lnTo>
                <a:cubicBezTo>
                  <a:pt x="5785636" y="1656396"/>
                  <a:pt x="5791892" y="1647286"/>
                  <a:pt x="5792283" y="1639316"/>
                </a:cubicBezTo>
                <a:lnTo>
                  <a:pt x="5790530" y="1634213"/>
                </a:lnTo>
                <a:lnTo>
                  <a:pt x="5788065" y="1632809"/>
                </a:lnTo>
                <a:lnTo>
                  <a:pt x="5779346" y="1623109"/>
                </a:lnTo>
                <a:lnTo>
                  <a:pt x="5780982" y="1622853"/>
                </a:lnTo>
                <a:cubicBezTo>
                  <a:pt x="5784094" y="1620852"/>
                  <a:pt x="5786168" y="1616850"/>
                  <a:pt x="5782020" y="1616850"/>
                </a:cubicBezTo>
                <a:cubicBezTo>
                  <a:pt x="5790318" y="1616850"/>
                  <a:pt x="5790318" y="1624853"/>
                  <a:pt x="5790318" y="1624853"/>
                </a:cubicBezTo>
                <a:cubicBezTo>
                  <a:pt x="5804321" y="1633857"/>
                  <a:pt x="5805197" y="1622603"/>
                  <a:pt x="5803282" y="1603911"/>
                </a:cubicBezTo>
                <a:lnTo>
                  <a:pt x="5801889" y="1592198"/>
                </a:lnTo>
                <a:lnTo>
                  <a:pt x="5800532" y="1593353"/>
                </a:lnTo>
                <a:cubicBezTo>
                  <a:pt x="5796174" y="1595532"/>
                  <a:pt x="5791818" y="1597710"/>
                  <a:pt x="5796174" y="1610780"/>
                </a:cubicBezTo>
                <a:cubicBezTo>
                  <a:pt x="5791818" y="1610780"/>
                  <a:pt x="5789640" y="1606423"/>
                  <a:pt x="5787461" y="1600978"/>
                </a:cubicBezTo>
                <a:lnTo>
                  <a:pt x="5783724" y="1593969"/>
                </a:lnTo>
                <a:lnTo>
                  <a:pt x="5783539" y="1595443"/>
                </a:lnTo>
                <a:cubicBezTo>
                  <a:pt x="5783403" y="1599376"/>
                  <a:pt x="5783403" y="1604620"/>
                  <a:pt x="5783403" y="1610912"/>
                </a:cubicBezTo>
                <a:cubicBezTo>
                  <a:pt x="5779046" y="1606718"/>
                  <a:pt x="5774689" y="1596231"/>
                  <a:pt x="5771422" y="1585743"/>
                </a:cubicBezTo>
                <a:lnTo>
                  <a:pt x="5767537" y="1571034"/>
                </a:lnTo>
                <a:lnTo>
                  <a:pt x="5758380" y="1551188"/>
                </a:lnTo>
                <a:lnTo>
                  <a:pt x="5753633" y="1550164"/>
                </a:lnTo>
                <a:cubicBezTo>
                  <a:pt x="5745647" y="1545082"/>
                  <a:pt x="5748550" y="1533465"/>
                  <a:pt x="5742742" y="1521847"/>
                </a:cubicBezTo>
                <a:lnTo>
                  <a:pt x="5747356" y="1519126"/>
                </a:lnTo>
                <a:lnTo>
                  <a:pt x="5742907" y="1504537"/>
                </a:lnTo>
                <a:lnTo>
                  <a:pt x="5741572" y="1499272"/>
                </a:lnTo>
                <a:lnTo>
                  <a:pt x="5734997" y="1497203"/>
                </a:lnTo>
                <a:cubicBezTo>
                  <a:pt x="5734997" y="1497203"/>
                  <a:pt x="5734997" y="1513398"/>
                  <a:pt x="5734997" y="1521496"/>
                </a:cubicBezTo>
                <a:lnTo>
                  <a:pt x="5734329" y="1520517"/>
                </a:lnTo>
                <a:lnTo>
                  <a:pt x="5739838" y="1538512"/>
                </a:lnTo>
                <a:cubicBezTo>
                  <a:pt x="5742742" y="1553553"/>
                  <a:pt x="5746615" y="1569595"/>
                  <a:pt x="5758232" y="1585639"/>
                </a:cubicBezTo>
                <a:cubicBezTo>
                  <a:pt x="5742742" y="1577617"/>
                  <a:pt x="5719507" y="1521466"/>
                  <a:pt x="5711763" y="1521466"/>
                </a:cubicBezTo>
                <a:cubicBezTo>
                  <a:pt x="5696273" y="1521466"/>
                  <a:pt x="5711763" y="1505426"/>
                  <a:pt x="5704018" y="1489382"/>
                </a:cubicBezTo>
                <a:cubicBezTo>
                  <a:pt x="5719507" y="1497402"/>
                  <a:pt x="5711763" y="1529489"/>
                  <a:pt x="5727253" y="1529489"/>
                </a:cubicBezTo>
                <a:cubicBezTo>
                  <a:pt x="5729189" y="1527483"/>
                  <a:pt x="5728704" y="1523472"/>
                  <a:pt x="5727131" y="1518459"/>
                </a:cubicBezTo>
                <a:lnTo>
                  <a:pt x="5723352" y="1508778"/>
                </a:lnTo>
                <a:lnTo>
                  <a:pt x="5721928" y="1507831"/>
                </a:lnTo>
                <a:cubicBezTo>
                  <a:pt x="5720475" y="1507831"/>
                  <a:pt x="5719507" y="1509348"/>
                  <a:pt x="5719507" y="1513398"/>
                </a:cubicBezTo>
                <a:cubicBezTo>
                  <a:pt x="5711763" y="1505301"/>
                  <a:pt x="5719507" y="1489107"/>
                  <a:pt x="5711763" y="1472912"/>
                </a:cubicBezTo>
                <a:cubicBezTo>
                  <a:pt x="5711763" y="1468864"/>
                  <a:pt x="5712731" y="1468359"/>
                  <a:pt x="5714062" y="1469876"/>
                </a:cubicBezTo>
                <a:lnTo>
                  <a:pt x="5717865" y="1477614"/>
                </a:lnTo>
                <a:lnTo>
                  <a:pt x="5719507" y="1473338"/>
                </a:lnTo>
                <a:cubicBezTo>
                  <a:pt x="5723380" y="1481361"/>
                  <a:pt x="5723380" y="1487376"/>
                  <a:pt x="5723380" y="1493393"/>
                </a:cubicBezTo>
                <a:lnTo>
                  <a:pt x="5723884" y="1495999"/>
                </a:lnTo>
                <a:lnTo>
                  <a:pt x="5737901" y="1492143"/>
                </a:lnTo>
                <a:lnTo>
                  <a:pt x="5739578" y="1491410"/>
                </a:lnTo>
                <a:lnTo>
                  <a:pt x="5734997" y="1473338"/>
                </a:lnTo>
                <a:lnTo>
                  <a:pt x="5750395" y="1481138"/>
                </a:lnTo>
                <a:lnTo>
                  <a:pt x="5750486" y="1481011"/>
                </a:lnTo>
                <a:cubicBezTo>
                  <a:pt x="5750486" y="1472912"/>
                  <a:pt x="5727253" y="1440525"/>
                  <a:pt x="5734997" y="1472912"/>
                </a:cubicBezTo>
                <a:cubicBezTo>
                  <a:pt x="5719507" y="1464816"/>
                  <a:pt x="5742742" y="1448622"/>
                  <a:pt x="5734997" y="1440525"/>
                </a:cubicBezTo>
                <a:cubicBezTo>
                  <a:pt x="5746615" y="1452671"/>
                  <a:pt x="5750486" y="1466840"/>
                  <a:pt x="5754359" y="1479998"/>
                </a:cubicBezTo>
                <a:lnTo>
                  <a:pt x="5756166" y="1484957"/>
                </a:lnTo>
                <a:lnTo>
                  <a:pt x="5761837" y="1491309"/>
                </a:lnTo>
                <a:cubicBezTo>
                  <a:pt x="5764042" y="1494803"/>
                  <a:pt x="5766116" y="1499296"/>
                  <a:pt x="5768191" y="1505287"/>
                </a:cubicBezTo>
                <a:lnTo>
                  <a:pt x="5766495" y="1504899"/>
                </a:lnTo>
                <a:lnTo>
                  <a:pt x="5773721" y="1513398"/>
                </a:lnTo>
                <a:cubicBezTo>
                  <a:pt x="5765976" y="1521496"/>
                  <a:pt x="5758232" y="1521496"/>
                  <a:pt x="5765976" y="1529592"/>
                </a:cubicBezTo>
                <a:lnTo>
                  <a:pt x="5755428" y="1513473"/>
                </a:lnTo>
                <a:lnTo>
                  <a:pt x="5757818" y="1528248"/>
                </a:lnTo>
                <a:cubicBezTo>
                  <a:pt x="5760930" y="1536735"/>
                  <a:pt x="5765597" y="1545969"/>
                  <a:pt x="5770523" y="1553582"/>
                </a:cubicBezTo>
                <a:lnTo>
                  <a:pt x="5776914" y="1560571"/>
                </a:lnTo>
                <a:lnTo>
                  <a:pt x="5783403" y="1560571"/>
                </a:lnTo>
                <a:cubicBezTo>
                  <a:pt x="5789938" y="1566865"/>
                  <a:pt x="5786670" y="1577876"/>
                  <a:pt x="5791980" y="1579450"/>
                </a:cubicBezTo>
                <a:lnTo>
                  <a:pt x="5800069" y="1577534"/>
                </a:lnTo>
                <a:lnTo>
                  <a:pt x="5800401" y="1577423"/>
                </a:lnTo>
                <a:lnTo>
                  <a:pt x="5798616" y="1552826"/>
                </a:lnTo>
                <a:cubicBezTo>
                  <a:pt x="5823510" y="1600844"/>
                  <a:pt x="5820399" y="1644361"/>
                  <a:pt x="5799783" y="1639484"/>
                </a:cubicBezTo>
                <a:lnTo>
                  <a:pt x="5799653" y="1639409"/>
                </a:lnTo>
                <a:lnTo>
                  <a:pt x="5802318" y="1652347"/>
                </a:lnTo>
                <a:lnTo>
                  <a:pt x="5804668" y="1663758"/>
                </a:lnTo>
                <a:lnTo>
                  <a:pt x="5809103" y="1663336"/>
                </a:lnTo>
                <a:lnTo>
                  <a:pt x="5820013" y="1661270"/>
                </a:lnTo>
                <a:lnTo>
                  <a:pt x="5817956" y="1660444"/>
                </a:lnTo>
                <a:cubicBezTo>
                  <a:pt x="5814828" y="1660444"/>
                  <a:pt x="5810658" y="1660444"/>
                  <a:pt x="5806488" y="1648299"/>
                </a:cubicBezTo>
                <a:cubicBezTo>
                  <a:pt x="5810658" y="1652347"/>
                  <a:pt x="5816913" y="1652347"/>
                  <a:pt x="5822126" y="1654372"/>
                </a:cubicBezTo>
                <a:lnTo>
                  <a:pt x="5828699" y="1659625"/>
                </a:lnTo>
                <a:lnTo>
                  <a:pt x="5829726" y="1659430"/>
                </a:lnTo>
                <a:cubicBezTo>
                  <a:pt x="5836038" y="1657276"/>
                  <a:pt x="5841612" y="1654056"/>
                  <a:pt x="5845921" y="1649132"/>
                </a:cubicBezTo>
                <a:lnTo>
                  <a:pt x="5852550" y="1627403"/>
                </a:lnTo>
                <a:lnTo>
                  <a:pt x="5855167" y="1626908"/>
                </a:lnTo>
                <a:lnTo>
                  <a:pt x="5855167" y="1618826"/>
                </a:lnTo>
                <a:cubicBezTo>
                  <a:pt x="5859165" y="1622866"/>
                  <a:pt x="5859165" y="1626908"/>
                  <a:pt x="5860162" y="1631957"/>
                </a:cubicBezTo>
                <a:lnTo>
                  <a:pt x="5870544" y="1650086"/>
                </a:lnTo>
                <a:lnTo>
                  <a:pt x="5863160" y="1651152"/>
                </a:lnTo>
                <a:lnTo>
                  <a:pt x="5829386" y="1662573"/>
                </a:lnTo>
                <a:lnTo>
                  <a:pt x="5831511" y="1672587"/>
                </a:lnTo>
                <a:cubicBezTo>
                  <a:pt x="5831511" y="1672587"/>
                  <a:pt x="5823168" y="1672587"/>
                  <a:pt x="5823168" y="1680686"/>
                </a:cubicBezTo>
                <a:cubicBezTo>
                  <a:pt x="5831511" y="1696878"/>
                  <a:pt x="5831511" y="1664492"/>
                  <a:pt x="5839850" y="1688783"/>
                </a:cubicBezTo>
                <a:cubicBezTo>
                  <a:pt x="5831511" y="1696878"/>
                  <a:pt x="5831511" y="1688783"/>
                  <a:pt x="5823168" y="1688783"/>
                </a:cubicBezTo>
                <a:lnTo>
                  <a:pt x="5824865" y="1692470"/>
                </a:lnTo>
                <a:lnTo>
                  <a:pt x="5827890" y="1690962"/>
                </a:lnTo>
                <a:cubicBezTo>
                  <a:pt x="5830820" y="1691734"/>
                  <a:pt x="5833367" y="1695848"/>
                  <a:pt x="5835406" y="1706134"/>
                </a:cubicBezTo>
                <a:cubicBezTo>
                  <a:pt x="5843558" y="1706134"/>
                  <a:pt x="5843558" y="1689676"/>
                  <a:pt x="5851712" y="1681449"/>
                </a:cubicBezTo>
                <a:cubicBezTo>
                  <a:pt x="5851712" y="1689676"/>
                  <a:pt x="5859864" y="1697907"/>
                  <a:pt x="5859864" y="1697907"/>
                </a:cubicBezTo>
                <a:cubicBezTo>
                  <a:pt x="5868016" y="1673218"/>
                  <a:pt x="5884321" y="1664990"/>
                  <a:pt x="5908778" y="1681449"/>
                </a:cubicBezTo>
                <a:lnTo>
                  <a:pt x="5910833" y="1675917"/>
                </a:lnTo>
                <a:lnTo>
                  <a:pt x="5905382" y="1673595"/>
                </a:lnTo>
                <a:cubicBezTo>
                  <a:pt x="5905382" y="1665297"/>
                  <a:pt x="5913126" y="1665297"/>
                  <a:pt x="5920872" y="1665297"/>
                </a:cubicBezTo>
                <a:cubicBezTo>
                  <a:pt x="5913126" y="1657001"/>
                  <a:pt x="5911192" y="1648703"/>
                  <a:pt x="5912158" y="1645590"/>
                </a:cubicBezTo>
                <a:cubicBezTo>
                  <a:pt x="5912643" y="1644034"/>
                  <a:pt x="5913853" y="1643774"/>
                  <a:pt x="5915427" y="1645460"/>
                </a:cubicBezTo>
                <a:cubicBezTo>
                  <a:pt x="5917000" y="1647146"/>
                  <a:pt x="5918935" y="1650776"/>
                  <a:pt x="5920872" y="1656998"/>
                </a:cubicBezTo>
                <a:cubicBezTo>
                  <a:pt x="5920872" y="1656998"/>
                  <a:pt x="5920872" y="1656998"/>
                  <a:pt x="5920872" y="1648703"/>
                </a:cubicBezTo>
                <a:cubicBezTo>
                  <a:pt x="5924743" y="1652850"/>
                  <a:pt x="5924743" y="1663223"/>
                  <a:pt x="5921840" y="1670484"/>
                </a:cubicBezTo>
                <a:lnTo>
                  <a:pt x="5919655" y="1673001"/>
                </a:lnTo>
                <a:lnTo>
                  <a:pt x="5925975" y="1672191"/>
                </a:lnTo>
                <a:cubicBezTo>
                  <a:pt x="5928651" y="1671162"/>
                  <a:pt x="5931198" y="1669105"/>
                  <a:pt x="5933236" y="1664990"/>
                </a:cubicBezTo>
                <a:lnTo>
                  <a:pt x="5936139" y="1673047"/>
                </a:lnTo>
                <a:lnTo>
                  <a:pt x="5936009" y="1670007"/>
                </a:lnTo>
                <a:lnTo>
                  <a:pt x="5936914" y="1673927"/>
                </a:lnTo>
                <a:lnTo>
                  <a:pt x="5936580" y="1674272"/>
                </a:lnTo>
                <a:lnTo>
                  <a:pt x="5937312" y="1676304"/>
                </a:lnTo>
                <a:cubicBezTo>
                  <a:pt x="5937312" y="1679391"/>
                  <a:pt x="5937312" y="1681449"/>
                  <a:pt x="5941389" y="1681449"/>
                </a:cubicBezTo>
                <a:lnTo>
                  <a:pt x="5936572" y="1683271"/>
                </a:lnTo>
                <a:lnTo>
                  <a:pt x="5937041" y="1694322"/>
                </a:lnTo>
                <a:cubicBezTo>
                  <a:pt x="5937731" y="1698065"/>
                  <a:pt x="5938702" y="1701227"/>
                  <a:pt x="5940002" y="1703454"/>
                </a:cubicBezTo>
                <a:lnTo>
                  <a:pt x="5940755" y="1703992"/>
                </a:lnTo>
                <a:lnTo>
                  <a:pt x="5941389" y="1703716"/>
                </a:lnTo>
                <a:lnTo>
                  <a:pt x="5941447" y="1704484"/>
                </a:lnTo>
                <a:lnTo>
                  <a:pt x="5944938" y="1706972"/>
                </a:lnTo>
                <a:cubicBezTo>
                  <a:pt x="5960978" y="1706972"/>
                  <a:pt x="5952958" y="1682189"/>
                  <a:pt x="5969002" y="1690448"/>
                </a:cubicBezTo>
                <a:cubicBezTo>
                  <a:pt x="5966996" y="1684253"/>
                  <a:pt x="5964489" y="1680638"/>
                  <a:pt x="5961857" y="1678315"/>
                </a:cubicBezTo>
                <a:lnTo>
                  <a:pt x="5958913" y="1676679"/>
                </a:lnTo>
                <a:lnTo>
                  <a:pt x="5941389" y="1680483"/>
                </a:lnTo>
                <a:cubicBezTo>
                  <a:pt x="5941389" y="1672737"/>
                  <a:pt x="5949431" y="1672737"/>
                  <a:pt x="5941389" y="1657248"/>
                </a:cubicBezTo>
                <a:lnTo>
                  <a:pt x="5959410" y="1657041"/>
                </a:lnTo>
                <a:lnTo>
                  <a:pt x="5960978" y="1640881"/>
                </a:lnTo>
                <a:cubicBezTo>
                  <a:pt x="5962984" y="1642947"/>
                  <a:pt x="5965992" y="1647078"/>
                  <a:pt x="5969126" y="1652112"/>
                </a:cubicBezTo>
                <a:lnTo>
                  <a:pt x="5973319" y="1659958"/>
                </a:lnTo>
                <a:lnTo>
                  <a:pt x="5977579" y="1661120"/>
                </a:lnTo>
                <a:cubicBezTo>
                  <a:pt x="5981600" y="1662088"/>
                  <a:pt x="5984616" y="1662088"/>
                  <a:pt x="5986627" y="1659426"/>
                </a:cubicBezTo>
                <a:lnTo>
                  <a:pt x="5987992" y="1651431"/>
                </a:lnTo>
                <a:lnTo>
                  <a:pt x="5984668" y="1645483"/>
                </a:lnTo>
                <a:cubicBezTo>
                  <a:pt x="5981474" y="1631379"/>
                  <a:pt x="5987864" y="1616132"/>
                  <a:pt x="5975085" y="1610032"/>
                </a:cubicBezTo>
                <a:cubicBezTo>
                  <a:pt x="5975085" y="1593769"/>
                  <a:pt x="5992123" y="1626297"/>
                  <a:pt x="5975085" y="1585637"/>
                </a:cubicBezTo>
                <a:cubicBezTo>
                  <a:pt x="5994254" y="1585637"/>
                  <a:pt x="5989462" y="1599359"/>
                  <a:pt x="5993056" y="1609651"/>
                </a:cubicBezTo>
                <a:lnTo>
                  <a:pt x="5997600" y="1614750"/>
                </a:lnTo>
                <a:lnTo>
                  <a:pt x="6004129" y="1611880"/>
                </a:lnTo>
                <a:cubicBezTo>
                  <a:pt x="6009938" y="1607503"/>
                  <a:pt x="6015746" y="1601086"/>
                  <a:pt x="6021555" y="1602251"/>
                </a:cubicBezTo>
                <a:cubicBezTo>
                  <a:pt x="6025427" y="1603029"/>
                  <a:pt x="6029301" y="1607179"/>
                  <a:pt x="6033171" y="1617552"/>
                </a:cubicBezTo>
                <a:cubicBezTo>
                  <a:pt x="6025427" y="1613404"/>
                  <a:pt x="6019618" y="1615477"/>
                  <a:pt x="6012842" y="1619626"/>
                </a:cubicBezTo>
                <a:lnTo>
                  <a:pt x="5990563" y="1632003"/>
                </a:lnTo>
                <a:lnTo>
                  <a:pt x="5996384" y="1643576"/>
                </a:lnTo>
                <a:lnTo>
                  <a:pt x="6005729" y="1648780"/>
                </a:lnTo>
                <a:lnTo>
                  <a:pt x="6005729" y="1641759"/>
                </a:lnTo>
                <a:lnTo>
                  <a:pt x="6022581" y="1639688"/>
                </a:lnTo>
                <a:lnTo>
                  <a:pt x="6023248" y="1635808"/>
                </a:lnTo>
                <a:cubicBezTo>
                  <a:pt x="6023006" y="1632347"/>
                  <a:pt x="6021554" y="1628620"/>
                  <a:pt x="6017682" y="1624361"/>
                </a:cubicBezTo>
                <a:cubicBezTo>
                  <a:pt x="6017682" y="1632878"/>
                  <a:pt x="6025427" y="1632878"/>
                  <a:pt x="6025427" y="1624361"/>
                </a:cubicBezTo>
                <a:cubicBezTo>
                  <a:pt x="6029300" y="1624361"/>
                  <a:pt x="6029300" y="1628620"/>
                  <a:pt x="6029300" y="1633944"/>
                </a:cubicBezTo>
                <a:lnTo>
                  <a:pt x="6030457" y="1638721"/>
                </a:lnTo>
                <a:lnTo>
                  <a:pt x="6036266" y="1638008"/>
                </a:lnTo>
                <a:lnTo>
                  <a:pt x="6042230" y="1636401"/>
                </a:lnTo>
                <a:lnTo>
                  <a:pt x="6042005" y="1632257"/>
                </a:lnTo>
                <a:cubicBezTo>
                  <a:pt x="6042853" y="1630895"/>
                  <a:pt x="6044788" y="1630895"/>
                  <a:pt x="6048661" y="1633073"/>
                </a:cubicBezTo>
                <a:lnTo>
                  <a:pt x="6049294" y="1634498"/>
                </a:lnTo>
                <a:lnTo>
                  <a:pt x="6051789" y="1633826"/>
                </a:lnTo>
                <a:lnTo>
                  <a:pt x="6050024" y="1630627"/>
                </a:lnTo>
                <a:lnTo>
                  <a:pt x="6043478" y="1609893"/>
                </a:lnTo>
                <a:lnTo>
                  <a:pt x="6033816" y="1610912"/>
                </a:lnTo>
                <a:cubicBezTo>
                  <a:pt x="6025749" y="1594829"/>
                  <a:pt x="6025749" y="1562657"/>
                  <a:pt x="6017680" y="1562657"/>
                </a:cubicBezTo>
                <a:cubicBezTo>
                  <a:pt x="6017680" y="1554614"/>
                  <a:pt x="6033816" y="1554614"/>
                  <a:pt x="6033816" y="1546572"/>
                </a:cubicBezTo>
                <a:cubicBezTo>
                  <a:pt x="6025749" y="1522442"/>
                  <a:pt x="6025749" y="1546572"/>
                  <a:pt x="6017680" y="1546572"/>
                </a:cubicBezTo>
                <a:lnTo>
                  <a:pt x="6017680" y="1535353"/>
                </a:lnTo>
                <a:lnTo>
                  <a:pt x="6016480" y="1537509"/>
                </a:lnTo>
                <a:cubicBezTo>
                  <a:pt x="6012443" y="1537509"/>
                  <a:pt x="6010426" y="1535503"/>
                  <a:pt x="6008408" y="1534500"/>
                </a:cubicBezTo>
                <a:lnTo>
                  <a:pt x="6002192" y="1536817"/>
                </a:lnTo>
                <a:lnTo>
                  <a:pt x="6002192" y="1559603"/>
                </a:lnTo>
                <a:cubicBezTo>
                  <a:pt x="6004128" y="1570252"/>
                  <a:pt x="6006065" y="1579932"/>
                  <a:pt x="6002192" y="1583805"/>
                </a:cubicBezTo>
                <a:cubicBezTo>
                  <a:pt x="6002192" y="1572188"/>
                  <a:pt x="5993480" y="1551858"/>
                  <a:pt x="5995658" y="1539152"/>
                </a:cubicBezTo>
                <a:lnTo>
                  <a:pt x="5999398" y="1533679"/>
                </a:lnTo>
                <a:lnTo>
                  <a:pt x="5991255" y="1500409"/>
                </a:lnTo>
                <a:cubicBezTo>
                  <a:pt x="5988228" y="1487374"/>
                  <a:pt x="5984193" y="1473337"/>
                  <a:pt x="5976121" y="1457296"/>
                </a:cubicBezTo>
                <a:cubicBezTo>
                  <a:pt x="5984193" y="1457296"/>
                  <a:pt x="5992265" y="1465316"/>
                  <a:pt x="5992265" y="1473337"/>
                </a:cubicBezTo>
                <a:cubicBezTo>
                  <a:pt x="5996302" y="1461305"/>
                  <a:pt x="5988228" y="1455288"/>
                  <a:pt x="5980156" y="1449273"/>
                </a:cubicBezTo>
                <a:lnTo>
                  <a:pt x="5976119" y="1441249"/>
                </a:lnTo>
                <a:lnTo>
                  <a:pt x="5976121" y="1441252"/>
                </a:lnTo>
                <a:lnTo>
                  <a:pt x="5976121" y="1432009"/>
                </a:lnTo>
                <a:lnTo>
                  <a:pt x="5973754" y="1428908"/>
                </a:lnTo>
                <a:lnTo>
                  <a:pt x="5965651" y="1413396"/>
                </a:lnTo>
                <a:close/>
                <a:moveTo>
                  <a:pt x="5525191" y="1408030"/>
                </a:moveTo>
                <a:lnTo>
                  <a:pt x="5523966" y="1408948"/>
                </a:lnTo>
                <a:lnTo>
                  <a:pt x="5523966" y="1412350"/>
                </a:lnTo>
                <a:cubicBezTo>
                  <a:pt x="5523966" y="1415370"/>
                  <a:pt x="5523966" y="1419395"/>
                  <a:pt x="5523966" y="1423421"/>
                </a:cubicBezTo>
                <a:cubicBezTo>
                  <a:pt x="5517918" y="1417382"/>
                  <a:pt x="5507335" y="1424932"/>
                  <a:pt x="5499019" y="1422289"/>
                </a:cubicBezTo>
                <a:lnTo>
                  <a:pt x="5495333" y="1418798"/>
                </a:lnTo>
                <a:lnTo>
                  <a:pt x="5494644" y="1425675"/>
                </a:lnTo>
                <a:lnTo>
                  <a:pt x="5491712" y="1422748"/>
                </a:lnTo>
                <a:lnTo>
                  <a:pt x="5493860" y="1433483"/>
                </a:lnTo>
                <a:lnTo>
                  <a:pt x="5491712" y="1454954"/>
                </a:lnTo>
                <a:lnTo>
                  <a:pt x="5492762" y="1456002"/>
                </a:lnTo>
                <a:lnTo>
                  <a:pt x="5496071" y="1456792"/>
                </a:lnTo>
                <a:lnTo>
                  <a:pt x="5498655" y="1457409"/>
                </a:lnTo>
                <a:lnTo>
                  <a:pt x="5495744" y="1442877"/>
                </a:lnTo>
                <a:lnTo>
                  <a:pt x="5493860" y="1433483"/>
                </a:lnTo>
                <a:lnTo>
                  <a:pt x="5494644" y="1425675"/>
                </a:lnTo>
                <a:lnTo>
                  <a:pt x="5506830" y="1437845"/>
                </a:lnTo>
                <a:lnTo>
                  <a:pt x="5512808" y="1459730"/>
                </a:lnTo>
                <a:lnTo>
                  <a:pt x="5514967" y="1453949"/>
                </a:lnTo>
                <a:lnTo>
                  <a:pt x="5516873" y="1452139"/>
                </a:lnTo>
                <a:lnTo>
                  <a:pt x="5515902" y="1430800"/>
                </a:lnTo>
                <a:cubicBezTo>
                  <a:pt x="5527998" y="1448915"/>
                  <a:pt x="5535559" y="1439858"/>
                  <a:pt x="5535180" y="1424005"/>
                </a:cubicBezTo>
                <a:lnTo>
                  <a:pt x="5533121" y="1412649"/>
                </a:lnTo>
                <a:close/>
                <a:moveTo>
                  <a:pt x="5469659" y="1393885"/>
                </a:moveTo>
                <a:lnTo>
                  <a:pt x="5471551" y="1399598"/>
                </a:lnTo>
                <a:lnTo>
                  <a:pt x="5473379" y="1405666"/>
                </a:lnTo>
                <a:lnTo>
                  <a:pt x="5475583" y="1407317"/>
                </a:lnTo>
                <a:cubicBezTo>
                  <a:pt x="5475583" y="1403291"/>
                  <a:pt x="5473567" y="1399265"/>
                  <a:pt x="5471551" y="1396245"/>
                </a:cubicBezTo>
                <a:close/>
                <a:moveTo>
                  <a:pt x="5617641" y="1390860"/>
                </a:moveTo>
                <a:lnTo>
                  <a:pt x="5611745" y="1394663"/>
                </a:lnTo>
                <a:lnTo>
                  <a:pt x="5620738" y="1398591"/>
                </a:lnTo>
                <a:close/>
                <a:moveTo>
                  <a:pt x="5511502" y="1388530"/>
                </a:moveTo>
                <a:lnTo>
                  <a:pt x="5506830" y="1394232"/>
                </a:lnTo>
                <a:lnTo>
                  <a:pt x="5502678" y="1395614"/>
                </a:lnTo>
                <a:lnTo>
                  <a:pt x="5503052" y="1398339"/>
                </a:lnTo>
                <a:lnTo>
                  <a:pt x="5499007" y="1407393"/>
                </a:lnTo>
                <a:lnTo>
                  <a:pt x="5501917" y="1408324"/>
                </a:lnTo>
                <a:cubicBezTo>
                  <a:pt x="5502295" y="1409330"/>
                  <a:pt x="5501791" y="1411344"/>
                  <a:pt x="5499776" y="1415369"/>
                </a:cubicBezTo>
                <a:cubicBezTo>
                  <a:pt x="5507838" y="1415369"/>
                  <a:pt x="5499776" y="1391213"/>
                  <a:pt x="5515902" y="1415369"/>
                </a:cubicBezTo>
                <a:lnTo>
                  <a:pt x="5515902" y="1401102"/>
                </a:lnTo>
                <a:close/>
                <a:moveTo>
                  <a:pt x="5518144" y="1384273"/>
                </a:moveTo>
                <a:lnTo>
                  <a:pt x="5518245" y="1385804"/>
                </a:lnTo>
                <a:lnTo>
                  <a:pt x="5520355" y="1388183"/>
                </a:lnTo>
                <a:close/>
                <a:moveTo>
                  <a:pt x="5632537" y="1383622"/>
                </a:moveTo>
                <a:lnTo>
                  <a:pt x="5624896" y="1386181"/>
                </a:lnTo>
                <a:lnTo>
                  <a:pt x="5623858" y="1386850"/>
                </a:lnTo>
                <a:lnTo>
                  <a:pt x="5625778" y="1389533"/>
                </a:lnTo>
                <a:cubicBezTo>
                  <a:pt x="5628802" y="1390540"/>
                  <a:pt x="5632835" y="1390540"/>
                  <a:pt x="5636867" y="1390540"/>
                </a:cubicBezTo>
                <a:close/>
                <a:moveTo>
                  <a:pt x="4933599" y="1380574"/>
                </a:moveTo>
                <a:lnTo>
                  <a:pt x="4928941" y="1383438"/>
                </a:lnTo>
                <a:lnTo>
                  <a:pt x="4935281" y="1399265"/>
                </a:lnTo>
                <a:cubicBezTo>
                  <a:pt x="4935281" y="1405304"/>
                  <a:pt x="4944354" y="1397756"/>
                  <a:pt x="4952292" y="1403794"/>
                </a:cubicBezTo>
                <a:lnTo>
                  <a:pt x="4954454" y="1407280"/>
                </a:lnTo>
                <a:lnTo>
                  <a:pt x="4955258" y="1406949"/>
                </a:lnTo>
                <a:lnTo>
                  <a:pt x="4950403" y="1397252"/>
                </a:lnTo>
                <a:cubicBezTo>
                  <a:pt x="4945362" y="1393226"/>
                  <a:pt x="4939314" y="1391213"/>
                  <a:pt x="4935281" y="1391213"/>
                </a:cubicBezTo>
                <a:close/>
                <a:moveTo>
                  <a:pt x="5467989" y="1378435"/>
                </a:moveTo>
                <a:lnTo>
                  <a:pt x="5467094" y="1378624"/>
                </a:lnTo>
                <a:lnTo>
                  <a:pt x="5466511" y="1384374"/>
                </a:lnTo>
                <a:lnTo>
                  <a:pt x="5468046" y="1389011"/>
                </a:lnTo>
                <a:lnTo>
                  <a:pt x="5468905" y="1385426"/>
                </a:lnTo>
                <a:cubicBezTo>
                  <a:pt x="5469787" y="1385174"/>
                  <a:pt x="5471047" y="1386181"/>
                  <a:pt x="5472559" y="1387187"/>
                </a:cubicBezTo>
                <a:lnTo>
                  <a:pt x="5472912" y="1387307"/>
                </a:lnTo>
                <a:lnTo>
                  <a:pt x="5472587" y="1384486"/>
                </a:lnTo>
                <a:cubicBezTo>
                  <a:pt x="5471565" y="1381340"/>
                  <a:pt x="5470032" y="1379404"/>
                  <a:pt x="5467989" y="1378435"/>
                </a:cubicBezTo>
                <a:close/>
                <a:moveTo>
                  <a:pt x="5495634" y="1371634"/>
                </a:moveTo>
                <a:lnTo>
                  <a:pt x="5495579" y="1371659"/>
                </a:lnTo>
                <a:lnTo>
                  <a:pt x="5482497" y="1379603"/>
                </a:lnTo>
                <a:lnTo>
                  <a:pt x="5481631" y="1383494"/>
                </a:lnTo>
                <a:lnTo>
                  <a:pt x="5482293" y="1384485"/>
                </a:lnTo>
                <a:lnTo>
                  <a:pt x="5483648" y="1383161"/>
                </a:lnTo>
                <a:lnTo>
                  <a:pt x="5483648" y="1386513"/>
                </a:lnTo>
                <a:lnTo>
                  <a:pt x="5485917" y="1389913"/>
                </a:lnTo>
                <a:lnTo>
                  <a:pt x="5487050" y="1386935"/>
                </a:lnTo>
                <a:cubicBezTo>
                  <a:pt x="5488184" y="1386181"/>
                  <a:pt x="5489695" y="1387187"/>
                  <a:pt x="5491712" y="1391213"/>
                </a:cubicBezTo>
                <a:lnTo>
                  <a:pt x="5492725" y="1386153"/>
                </a:lnTo>
                <a:lnTo>
                  <a:pt x="5492846" y="1378210"/>
                </a:lnTo>
                <a:lnTo>
                  <a:pt x="5494497" y="1377311"/>
                </a:lnTo>
                <a:close/>
                <a:moveTo>
                  <a:pt x="4738327" y="1365661"/>
                </a:moveTo>
                <a:lnTo>
                  <a:pt x="4737860" y="1365879"/>
                </a:lnTo>
                <a:lnTo>
                  <a:pt x="4727016" y="1368472"/>
                </a:lnTo>
                <a:lnTo>
                  <a:pt x="4727627" y="1372594"/>
                </a:lnTo>
                <a:lnTo>
                  <a:pt x="4726990" y="1372355"/>
                </a:lnTo>
                <a:lnTo>
                  <a:pt x="4726573" y="1368578"/>
                </a:lnTo>
                <a:lnTo>
                  <a:pt x="4722224" y="1369618"/>
                </a:lnTo>
                <a:lnTo>
                  <a:pt x="4723595" y="1371084"/>
                </a:lnTo>
                <a:lnTo>
                  <a:pt x="4726990" y="1372355"/>
                </a:lnTo>
                <a:lnTo>
                  <a:pt x="4727627" y="1378128"/>
                </a:lnTo>
                <a:cubicBezTo>
                  <a:pt x="4729644" y="1391213"/>
                  <a:pt x="4733677" y="1407317"/>
                  <a:pt x="4741741" y="1415369"/>
                </a:cubicBezTo>
                <a:cubicBezTo>
                  <a:pt x="4741741" y="1407317"/>
                  <a:pt x="4737708" y="1393227"/>
                  <a:pt x="4736701" y="1381149"/>
                </a:cubicBezTo>
                <a:close/>
                <a:moveTo>
                  <a:pt x="5734997" y="1361039"/>
                </a:moveTo>
                <a:cubicBezTo>
                  <a:pt x="5742742" y="1368783"/>
                  <a:pt x="5758232" y="1384273"/>
                  <a:pt x="5758232" y="1361039"/>
                </a:cubicBezTo>
                <a:cubicBezTo>
                  <a:pt x="5765976" y="1361039"/>
                  <a:pt x="5773721" y="1368783"/>
                  <a:pt x="5773721" y="1376528"/>
                </a:cubicBezTo>
                <a:cubicBezTo>
                  <a:pt x="5758232" y="1384273"/>
                  <a:pt x="5734997" y="1368783"/>
                  <a:pt x="5742742" y="1384273"/>
                </a:cubicBezTo>
                <a:cubicBezTo>
                  <a:pt x="5742742" y="1384273"/>
                  <a:pt x="5734997" y="1384273"/>
                  <a:pt x="5734997" y="1384273"/>
                </a:cubicBezTo>
                <a:cubicBezTo>
                  <a:pt x="5734997" y="1380399"/>
                  <a:pt x="5734997" y="1378465"/>
                  <a:pt x="5734997" y="1375559"/>
                </a:cubicBezTo>
                <a:lnTo>
                  <a:pt x="5734997" y="1375240"/>
                </a:lnTo>
                <a:close/>
                <a:moveTo>
                  <a:pt x="5572077" y="1359638"/>
                </a:moveTo>
                <a:lnTo>
                  <a:pt x="5571376" y="1361247"/>
                </a:lnTo>
                <a:lnTo>
                  <a:pt x="5572357" y="1359831"/>
                </a:lnTo>
                <a:close/>
                <a:moveTo>
                  <a:pt x="5542877" y="1359288"/>
                </a:moveTo>
                <a:lnTo>
                  <a:pt x="5547188" y="1376528"/>
                </a:lnTo>
                <a:lnTo>
                  <a:pt x="5547322" y="1376707"/>
                </a:lnTo>
                <a:lnTo>
                  <a:pt x="5547151" y="1372090"/>
                </a:lnTo>
                <a:close/>
                <a:moveTo>
                  <a:pt x="5588481" y="1359007"/>
                </a:moveTo>
                <a:lnTo>
                  <a:pt x="5589271" y="1363465"/>
                </a:lnTo>
                <a:lnTo>
                  <a:pt x="5587028" y="1361750"/>
                </a:lnTo>
                <a:close/>
                <a:moveTo>
                  <a:pt x="4752577" y="1359007"/>
                </a:moveTo>
                <a:lnTo>
                  <a:pt x="4749805" y="1360301"/>
                </a:lnTo>
                <a:lnTo>
                  <a:pt x="4749805" y="1368819"/>
                </a:lnTo>
                <a:cubicBezTo>
                  <a:pt x="4754342" y="1381651"/>
                  <a:pt x="4767950" y="1401278"/>
                  <a:pt x="4749805" y="1407317"/>
                </a:cubicBezTo>
                <a:cubicBezTo>
                  <a:pt x="4749805" y="1415369"/>
                  <a:pt x="4765934" y="1407317"/>
                  <a:pt x="4765934" y="1415369"/>
                </a:cubicBezTo>
                <a:cubicBezTo>
                  <a:pt x="4765934" y="1403291"/>
                  <a:pt x="4763918" y="1393226"/>
                  <a:pt x="4760894" y="1383161"/>
                </a:cubicBezTo>
                <a:close/>
                <a:moveTo>
                  <a:pt x="4919609" y="1358402"/>
                </a:moveTo>
                <a:lnTo>
                  <a:pt x="4919529" y="1359941"/>
                </a:lnTo>
                <a:lnTo>
                  <a:pt x="4919153" y="1359007"/>
                </a:lnTo>
                <a:close/>
                <a:moveTo>
                  <a:pt x="5519499" y="1355528"/>
                </a:moveTo>
                <a:lnTo>
                  <a:pt x="5512058" y="1364035"/>
                </a:lnTo>
                <a:lnTo>
                  <a:pt x="5507233" y="1366267"/>
                </a:lnTo>
                <a:lnTo>
                  <a:pt x="5507838" y="1367058"/>
                </a:lnTo>
                <a:lnTo>
                  <a:pt x="5510486" y="1370516"/>
                </a:lnTo>
                <a:lnTo>
                  <a:pt x="5510400" y="1368783"/>
                </a:lnTo>
                <a:cubicBezTo>
                  <a:pt x="5518144" y="1368783"/>
                  <a:pt x="5518144" y="1384273"/>
                  <a:pt x="5525888" y="1384273"/>
                </a:cubicBezTo>
                <a:cubicBezTo>
                  <a:pt x="5529761" y="1384273"/>
                  <a:pt x="5531697" y="1382336"/>
                  <a:pt x="5532665" y="1379432"/>
                </a:cubicBezTo>
                <a:lnTo>
                  <a:pt x="5533389" y="1371467"/>
                </a:lnTo>
                <a:lnTo>
                  <a:pt x="5525888" y="1374696"/>
                </a:lnTo>
                <a:cubicBezTo>
                  <a:pt x="5525888" y="1370824"/>
                  <a:pt x="5523952" y="1366952"/>
                  <a:pt x="5522016" y="1363079"/>
                </a:cubicBezTo>
                <a:close/>
                <a:moveTo>
                  <a:pt x="5608942" y="1352825"/>
                </a:moveTo>
                <a:lnTo>
                  <a:pt x="5603621" y="1354894"/>
                </a:lnTo>
                <a:lnTo>
                  <a:pt x="5604610" y="1359007"/>
                </a:lnTo>
                <a:lnTo>
                  <a:pt x="5600548" y="1356089"/>
                </a:lnTo>
                <a:lnTo>
                  <a:pt x="5594823" y="1358316"/>
                </a:lnTo>
                <a:lnTo>
                  <a:pt x="5595411" y="1358251"/>
                </a:lnTo>
                <a:cubicBezTo>
                  <a:pt x="5598057" y="1362025"/>
                  <a:pt x="5590497" y="1377122"/>
                  <a:pt x="5596545" y="1383161"/>
                </a:cubicBezTo>
                <a:cubicBezTo>
                  <a:pt x="5604610" y="1391213"/>
                  <a:pt x="5596545" y="1375109"/>
                  <a:pt x="5612674" y="1383161"/>
                </a:cubicBezTo>
                <a:lnTo>
                  <a:pt x="5613277" y="1373137"/>
                </a:lnTo>
                <a:lnTo>
                  <a:pt x="5612674" y="1366383"/>
                </a:lnTo>
                <a:cubicBezTo>
                  <a:pt x="5608641" y="1382487"/>
                  <a:pt x="5606625" y="1378461"/>
                  <a:pt x="5607634" y="1369403"/>
                </a:cubicBezTo>
                <a:lnTo>
                  <a:pt x="5610610" y="1357611"/>
                </a:lnTo>
                <a:close/>
                <a:moveTo>
                  <a:pt x="5790086" y="1350278"/>
                </a:moveTo>
                <a:cubicBezTo>
                  <a:pt x="5790086" y="1358331"/>
                  <a:pt x="5782021" y="1350278"/>
                  <a:pt x="5782021" y="1358331"/>
                </a:cubicBezTo>
                <a:cubicBezTo>
                  <a:pt x="5798150" y="1382487"/>
                  <a:pt x="5790086" y="1350278"/>
                  <a:pt x="5806214" y="1350278"/>
                </a:cubicBezTo>
                <a:cubicBezTo>
                  <a:pt x="5814279" y="1350278"/>
                  <a:pt x="5822341" y="1350278"/>
                  <a:pt x="5822341" y="1358331"/>
                </a:cubicBezTo>
                <a:cubicBezTo>
                  <a:pt x="5806214" y="1358331"/>
                  <a:pt x="5798150" y="1366383"/>
                  <a:pt x="5782021" y="1374435"/>
                </a:cubicBezTo>
                <a:cubicBezTo>
                  <a:pt x="5765893" y="1358331"/>
                  <a:pt x="5782021" y="1350278"/>
                  <a:pt x="5790086" y="1350278"/>
                </a:cubicBezTo>
                <a:close/>
                <a:moveTo>
                  <a:pt x="5483648" y="1350278"/>
                </a:moveTo>
                <a:lnTo>
                  <a:pt x="5474748" y="1364820"/>
                </a:lnTo>
                <a:lnTo>
                  <a:pt x="5474926" y="1365298"/>
                </a:lnTo>
                <a:lnTo>
                  <a:pt x="5486383" y="1361010"/>
                </a:lnTo>
                <a:lnTo>
                  <a:pt x="5487652" y="1360676"/>
                </a:lnTo>
                <a:close/>
                <a:moveTo>
                  <a:pt x="5930553" y="1343717"/>
                </a:moveTo>
                <a:cubicBezTo>
                  <a:pt x="5934427" y="1339844"/>
                  <a:pt x="5940235" y="1339844"/>
                  <a:pt x="5944106" y="1343717"/>
                </a:cubicBezTo>
                <a:cubicBezTo>
                  <a:pt x="5951851" y="1351462"/>
                  <a:pt x="5951851" y="1359207"/>
                  <a:pt x="5944106" y="1359207"/>
                </a:cubicBezTo>
                <a:cubicBezTo>
                  <a:pt x="5951851" y="1366952"/>
                  <a:pt x="5928616" y="1343717"/>
                  <a:pt x="5936361" y="1359207"/>
                </a:cubicBezTo>
                <a:cubicBezTo>
                  <a:pt x="5936361" y="1366952"/>
                  <a:pt x="5928616" y="1366952"/>
                  <a:pt x="5928616" y="1366952"/>
                </a:cubicBezTo>
                <a:cubicBezTo>
                  <a:pt x="5924745" y="1355333"/>
                  <a:pt x="5926680" y="1347589"/>
                  <a:pt x="5930553" y="1343717"/>
                </a:cubicBezTo>
                <a:close/>
                <a:moveTo>
                  <a:pt x="5920872" y="1343717"/>
                </a:moveTo>
                <a:cubicBezTo>
                  <a:pt x="5928616" y="1359207"/>
                  <a:pt x="5920872" y="1359207"/>
                  <a:pt x="5920872" y="1366952"/>
                </a:cubicBezTo>
                <a:cubicBezTo>
                  <a:pt x="5913126" y="1366952"/>
                  <a:pt x="5920872" y="1359207"/>
                  <a:pt x="5913126" y="1351462"/>
                </a:cubicBezTo>
                <a:cubicBezTo>
                  <a:pt x="5913126" y="1359207"/>
                  <a:pt x="5913126" y="1366952"/>
                  <a:pt x="5897637" y="1366952"/>
                </a:cubicBezTo>
                <a:cubicBezTo>
                  <a:pt x="5897637" y="1359207"/>
                  <a:pt x="5897637" y="1359207"/>
                  <a:pt x="5897637" y="1351462"/>
                </a:cubicBezTo>
                <a:cubicBezTo>
                  <a:pt x="5905382" y="1351462"/>
                  <a:pt x="5913126" y="1343717"/>
                  <a:pt x="5920872" y="1343717"/>
                </a:cubicBezTo>
                <a:close/>
                <a:moveTo>
                  <a:pt x="5600431" y="1341624"/>
                </a:moveTo>
                <a:lnTo>
                  <a:pt x="5601107" y="1344438"/>
                </a:lnTo>
                <a:lnTo>
                  <a:pt x="5601433" y="1343859"/>
                </a:lnTo>
                <a:close/>
                <a:moveTo>
                  <a:pt x="5584282" y="1341527"/>
                </a:moveTo>
                <a:lnTo>
                  <a:pt x="5577625" y="1342817"/>
                </a:lnTo>
                <a:lnTo>
                  <a:pt x="5578286" y="1344231"/>
                </a:lnTo>
                <a:lnTo>
                  <a:pt x="5581584" y="1357875"/>
                </a:lnTo>
                <a:lnTo>
                  <a:pt x="5583441" y="1359006"/>
                </a:lnTo>
                <a:lnTo>
                  <a:pt x="5587028" y="1361750"/>
                </a:lnTo>
                <a:lnTo>
                  <a:pt x="5583933" y="1367595"/>
                </a:lnTo>
                <a:lnTo>
                  <a:pt x="5587846" y="1383790"/>
                </a:lnTo>
                <a:lnTo>
                  <a:pt x="5584288" y="1384708"/>
                </a:lnTo>
                <a:lnTo>
                  <a:pt x="5584448" y="1386181"/>
                </a:lnTo>
                <a:cubicBezTo>
                  <a:pt x="5586464" y="1397252"/>
                  <a:pt x="5588481" y="1407317"/>
                  <a:pt x="5580417" y="1407317"/>
                </a:cubicBezTo>
                <a:cubicBezTo>
                  <a:pt x="5576384" y="1399265"/>
                  <a:pt x="5576384" y="1395239"/>
                  <a:pt x="5576384" y="1392219"/>
                </a:cubicBezTo>
                <a:lnTo>
                  <a:pt x="5572403" y="1383274"/>
                </a:lnTo>
                <a:lnTo>
                  <a:pt x="5572357" y="1383791"/>
                </a:lnTo>
                <a:lnTo>
                  <a:pt x="5572352" y="1383848"/>
                </a:lnTo>
                <a:lnTo>
                  <a:pt x="5572352" y="1391213"/>
                </a:lnTo>
                <a:cubicBezTo>
                  <a:pt x="5574368" y="1393226"/>
                  <a:pt x="5576384" y="1395239"/>
                  <a:pt x="5572352" y="1399265"/>
                </a:cubicBezTo>
                <a:lnTo>
                  <a:pt x="5565291" y="1399265"/>
                </a:lnTo>
                <a:lnTo>
                  <a:pt x="5564613" y="1399765"/>
                </a:lnTo>
                <a:lnTo>
                  <a:pt x="5564613" y="1399762"/>
                </a:lnTo>
                <a:lnTo>
                  <a:pt x="5564575" y="1399265"/>
                </a:lnTo>
                <a:lnTo>
                  <a:pt x="5564240" y="1399265"/>
                </a:lnTo>
                <a:lnTo>
                  <a:pt x="5564613" y="1399762"/>
                </a:lnTo>
                <a:lnTo>
                  <a:pt x="5557594" y="1408234"/>
                </a:lnTo>
                <a:cubicBezTo>
                  <a:pt x="5549608" y="1408958"/>
                  <a:pt x="5539441" y="1390081"/>
                  <a:pt x="5533633" y="1384273"/>
                </a:cubicBezTo>
                <a:lnTo>
                  <a:pt x="5535422" y="1393325"/>
                </a:lnTo>
                <a:lnTo>
                  <a:pt x="5539717" y="1394485"/>
                </a:lnTo>
                <a:cubicBezTo>
                  <a:pt x="5540662" y="1395868"/>
                  <a:pt x="5541764" y="1398070"/>
                  <a:pt x="5543135" y="1401435"/>
                </a:cubicBezTo>
                <a:lnTo>
                  <a:pt x="5545436" y="1407816"/>
                </a:lnTo>
                <a:lnTo>
                  <a:pt x="5547187" y="1407615"/>
                </a:lnTo>
                <a:cubicBezTo>
                  <a:pt x="5549123" y="1409080"/>
                  <a:pt x="5551059" y="1412009"/>
                  <a:pt x="5552997" y="1415737"/>
                </a:cubicBezTo>
                <a:lnTo>
                  <a:pt x="5560065" y="1431939"/>
                </a:lnTo>
                <a:lnTo>
                  <a:pt x="5564288" y="1406644"/>
                </a:lnTo>
                <a:cubicBezTo>
                  <a:pt x="5564288" y="1414696"/>
                  <a:pt x="5572352" y="1414696"/>
                  <a:pt x="5572352" y="1406644"/>
                </a:cubicBezTo>
                <a:cubicBezTo>
                  <a:pt x="5584448" y="1412683"/>
                  <a:pt x="5569328" y="1414192"/>
                  <a:pt x="5567816" y="1424761"/>
                </a:cubicBezTo>
                <a:lnTo>
                  <a:pt x="5569164" y="1428949"/>
                </a:lnTo>
                <a:lnTo>
                  <a:pt x="5572357" y="1425036"/>
                </a:lnTo>
                <a:lnTo>
                  <a:pt x="5575449" y="1426291"/>
                </a:lnTo>
                <a:lnTo>
                  <a:pt x="5580417" y="1422748"/>
                </a:lnTo>
                <a:cubicBezTo>
                  <a:pt x="5580417" y="1438852"/>
                  <a:pt x="5580417" y="1446902"/>
                  <a:pt x="5588481" y="1454954"/>
                </a:cubicBezTo>
                <a:cubicBezTo>
                  <a:pt x="5604610" y="1446902"/>
                  <a:pt x="5572352" y="1438852"/>
                  <a:pt x="5588481" y="1430800"/>
                </a:cubicBezTo>
                <a:lnTo>
                  <a:pt x="5589306" y="1431996"/>
                </a:lnTo>
                <a:lnTo>
                  <a:pt x="5600918" y="1425753"/>
                </a:lnTo>
                <a:lnTo>
                  <a:pt x="5604610" y="1414696"/>
                </a:lnTo>
                <a:cubicBezTo>
                  <a:pt x="5606625" y="1408657"/>
                  <a:pt x="5608641" y="1406644"/>
                  <a:pt x="5612674" y="1414696"/>
                </a:cubicBezTo>
                <a:cubicBezTo>
                  <a:pt x="5612674" y="1408657"/>
                  <a:pt x="5611162" y="1404128"/>
                  <a:pt x="5609020" y="1400982"/>
                </a:cubicBezTo>
                <a:lnTo>
                  <a:pt x="5605697" y="1398564"/>
                </a:lnTo>
                <a:lnTo>
                  <a:pt x="5604610" y="1399265"/>
                </a:lnTo>
                <a:lnTo>
                  <a:pt x="5600611" y="1395923"/>
                </a:lnTo>
                <a:lnTo>
                  <a:pt x="5595663" y="1397711"/>
                </a:lnTo>
                <a:cubicBezTo>
                  <a:pt x="5594528" y="1399598"/>
                  <a:pt x="5594528" y="1402617"/>
                  <a:pt x="5596545" y="1406644"/>
                </a:cubicBezTo>
                <a:cubicBezTo>
                  <a:pt x="5588481" y="1414696"/>
                  <a:pt x="5588481" y="1390540"/>
                  <a:pt x="5588481" y="1390540"/>
                </a:cubicBezTo>
                <a:lnTo>
                  <a:pt x="5593001" y="1389529"/>
                </a:lnTo>
                <a:lnTo>
                  <a:pt x="5590497" y="1382155"/>
                </a:lnTo>
                <a:cubicBezTo>
                  <a:pt x="5590497" y="1379639"/>
                  <a:pt x="5591000" y="1376871"/>
                  <a:pt x="5591000" y="1373223"/>
                </a:cubicBezTo>
                <a:lnTo>
                  <a:pt x="5589271" y="1363465"/>
                </a:lnTo>
                <a:lnTo>
                  <a:pt x="5589363" y="1363536"/>
                </a:lnTo>
                <a:cubicBezTo>
                  <a:pt x="5590497" y="1364038"/>
                  <a:pt x="5590497" y="1363033"/>
                  <a:pt x="5588481" y="1359007"/>
                </a:cubicBezTo>
                <a:lnTo>
                  <a:pt x="5593201" y="1358493"/>
                </a:lnTo>
                <a:lnTo>
                  <a:pt x="5596278" y="1353022"/>
                </a:lnTo>
                <a:lnTo>
                  <a:pt x="5594277" y="1351584"/>
                </a:lnTo>
                <a:lnTo>
                  <a:pt x="5594506" y="1342814"/>
                </a:lnTo>
                <a:close/>
                <a:moveTo>
                  <a:pt x="5710510" y="1340666"/>
                </a:moveTo>
                <a:lnTo>
                  <a:pt x="5709443" y="1342903"/>
                </a:lnTo>
                <a:lnTo>
                  <a:pt x="5710230" y="1342903"/>
                </a:lnTo>
                <a:close/>
                <a:moveTo>
                  <a:pt x="4781050" y="1338857"/>
                </a:moveTo>
                <a:lnTo>
                  <a:pt x="4762016" y="1353761"/>
                </a:lnTo>
                <a:lnTo>
                  <a:pt x="4765934" y="1367056"/>
                </a:lnTo>
                <a:cubicBezTo>
                  <a:pt x="4773998" y="1359007"/>
                  <a:pt x="4765934" y="1342903"/>
                  <a:pt x="4782062" y="1342903"/>
                </a:cubicBezTo>
                <a:close/>
                <a:moveTo>
                  <a:pt x="5643903" y="1329977"/>
                </a:moveTo>
                <a:lnTo>
                  <a:pt x="5644184" y="1333902"/>
                </a:lnTo>
                <a:cubicBezTo>
                  <a:pt x="5644668" y="1335839"/>
                  <a:pt x="5645394" y="1337291"/>
                  <a:pt x="5646482" y="1337776"/>
                </a:cubicBezTo>
                <a:lnTo>
                  <a:pt x="5648453" y="1336923"/>
                </a:lnTo>
                <a:lnTo>
                  <a:pt x="5644632" y="1332460"/>
                </a:lnTo>
                <a:close/>
                <a:moveTo>
                  <a:pt x="6048659" y="1328228"/>
                </a:moveTo>
                <a:cubicBezTo>
                  <a:pt x="6064149" y="1328228"/>
                  <a:pt x="6064149" y="1351462"/>
                  <a:pt x="6064149" y="1359207"/>
                </a:cubicBezTo>
                <a:cubicBezTo>
                  <a:pt x="6056403" y="1351462"/>
                  <a:pt x="6056403" y="1351462"/>
                  <a:pt x="6048659" y="1328228"/>
                </a:cubicBezTo>
                <a:close/>
                <a:moveTo>
                  <a:pt x="5994445" y="1328228"/>
                </a:moveTo>
                <a:cubicBezTo>
                  <a:pt x="6009935" y="1328228"/>
                  <a:pt x="6009935" y="1335973"/>
                  <a:pt x="6025424" y="1328228"/>
                </a:cubicBezTo>
                <a:cubicBezTo>
                  <a:pt x="6025424" y="1335973"/>
                  <a:pt x="6033169" y="1335973"/>
                  <a:pt x="6033169" y="1343717"/>
                </a:cubicBezTo>
                <a:cubicBezTo>
                  <a:pt x="6033169" y="1351462"/>
                  <a:pt x="6009935" y="1320483"/>
                  <a:pt x="6017680" y="1351462"/>
                </a:cubicBezTo>
                <a:cubicBezTo>
                  <a:pt x="6009935" y="1351462"/>
                  <a:pt x="6009935" y="1335973"/>
                  <a:pt x="5994445" y="1328228"/>
                </a:cubicBezTo>
                <a:close/>
                <a:moveTo>
                  <a:pt x="5658034" y="1328135"/>
                </a:moveTo>
                <a:cubicBezTo>
                  <a:pt x="5652995" y="1326122"/>
                  <a:pt x="5648964" y="1326122"/>
                  <a:pt x="5652995" y="1342227"/>
                </a:cubicBezTo>
                <a:lnTo>
                  <a:pt x="5650009" y="1338739"/>
                </a:lnTo>
                <a:lnTo>
                  <a:pt x="5648420" y="1343584"/>
                </a:lnTo>
                <a:cubicBezTo>
                  <a:pt x="5646846" y="1345036"/>
                  <a:pt x="5644669" y="1345520"/>
                  <a:pt x="5642248" y="1345520"/>
                </a:cubicBezTo>
                <a:lnTo>
                  <a:pt x="5630579" y="1343964"/>
                </a:lnTo>
                <a:lnTo>
                  <a:pt x="5630056" y="1353296"/>
                </a:lnTo>
                <a:lnTo>
                  <a:pt x="5629195" y="1343779"/>
                </a:lnTo>
                <a:lnTo>
                  <a:pt x="5627726" y="1343584"/>
                </a:lnTo>
                <a:lnTo>
                  <a:pt x="5627453" y="1338656"/>
                </a:lnTo>
                <a:lnTo>
                  <a:pt x="5626244" y="1336278"/>
                </a:lnTo>
                <a:lnTo>
                  <a:pt x="5620814" y="1337503"/>
                </a:lnTo>
                <a:lnTo>
                  <a:pt x="5627726" y="1351329"/>
                </a:lnTo>
                <a:lnTo>
                  <a:pt x="5620738" y="1351717"/>
                </a:lnTo>
                <a:lnTo>
                  <a:pt x="5620738" y="1351914"/>
                </a:lnTo>
                <a:cubicBezTo>
                  <a:pt x="5620738" y="1356067"/>
                  <a:pt x="5620738" y="1360847"/>
                  <a:pt x="5620738" y="1365377"/>
                </a:cubicBezTo>
                <a:lnTo>
                  <a:pt x="5620738" y="1375109"/>
                </a:lnTo>
                <a:cubicBezTo>
                  <a:pt x="5626787" y="1375109"/>
                  <a:pt x="5646442" y="1370580"/>
                  <a:pt x="5655892" y="1351331"/>
                </a:cubicBezTo>
                <a:lnTo>
                  <a:pt x="5660576" y="1329082"/>
                </a:lnTo>
                <a:close/>
                <a:moveTo>
                  <a:pt x="5521976" y="1325249"/>
                </a:moveTo>
                <a:lnTo>
                  <a:pt x="5521846" y="1336065"/>
                </a:lnTo>
                <a:lnTo>
                  <a:pt x="5518144" y="1327884"/>
                </a:lnTo>
                <a:close/>
                <a:moveTo>
                  <a:pt x="6323060" y="1321406"/>
                </a:moveTo>
                <a:cubicBezTo>
                  <a:pt x="6323060" y="1323388"/>
                  <a:pt x="6322554" y="1323883"/>
                  <a:pt x="6321920" y="1323512"/>
                </a:cubicBezTo>
                <a:lnTo>
                  <a:pt x="6321067" y="1322122"/>
                </a:lnTo>
                <a:close/>
                <a:moveTo>
                  <a:pt x="6152893" y="1320483"/>
                </a:moveTo>
                <a:cubicBezTo>
                  <a:pt x="6160959" y="1335973"/>
                  <a:pt x="6160959" y="1343717"/>
                  <a:pt x="6160959" y="1351462"/>
                </a:cubicBezTo>
                <a:cubicBezTo>
                  <a:pt x="6136757" y="1320483"/>
                  <a:pt x="6104487" y="1359207"/>
                  <a:pt x="6080285" y="1343717"/>
                </a:cubicBezTo>
                <a:cubicBezTo>
                  <a:pt x="6072217" y="1351462"/>
                  <a:pt x="6088351" y="1366952"/>
                  <a:pt x="6080285" y="1374696"/>
                </a:cubicBezTo>
                <a:cubicBezTo>
                  <a:pt x="6072217" y="1374696"/>
                  <a:pt x="6088351" y="1351462"/>
                  <a:pt x="6072217" y="1359207"/>
                </a:cubicBezTo>
                <a:cubicBezTo>
                  <a:pt x="6064149" y="1351462"/>
                  <a:pt x="6080285" y="1351462"/>
                  <a:pt x="6072217" y="1335973"/>
                </a:cubicBezTo>
                <a:cubicBezTo>
                  <a:pt x="6104487" y="1335973"/>
                  <a:pt x="6128690" y="1320483"/>
                  <a:pt x="6152893" y="1320483"/>
                </a:cubicBezTo>
                <a:close/>
                <a:moveTo>
                  <a:pt x="4970990" y="1318989"/>
                </a:moveTo>
                <a:lnTo>
                  <a:pt x="4962205" y="1320828"/>
                </a:lnTo>
                <a:lnTo>
                  <a:pt x="4965018" y="1332963"/>
                </a:lnTo>
                <a:cubicBezTo>
                  <a:pt x="4965018" y="1337367"/>
                  <a:pt x="4963506" y="1340889"/>
                  <a:pt x="4959474" y="1342903"/>
                </a:cubicBezTo>
                <a:cubicBezTo>
                  <a:pt x="4967539" y="1359007"/>
                  <a:pt x="4967539" y="1334851"/>
                  <a:pt x="4975601" y="1334851"/>
                </a:cubicBezTo>
                <a:close/>
                <a:moveTo>
                  <a:pt x="5798150" y="1318071"/>
                </a:moveTo>
                <a:lnTo>
                  <a:pt x="5796254" y="1325643"/>
                </a:lnTo>
                <a:lnTo>
                  <a:pt x="5803894" y="1327247"/>
                </a:lnTo>
                <a:close/>
                <a:moveTo>
                  <a:pt x="4984941" y="1315630"/>
                </a:moveTo>
                <a:lnTo>
                  <a:pt x="4983187" y="1316362"/>
                </a:lnTo>
                <a:lnTo>
                  <a:pt x="4983665" y="1318746"/>
                </a:lnTo>
                <a:close/>
                <a:moveTo>
                  <a:pt x="6437138" y="1313226"/>
                </a:moveTo>
                <a:lnTo>
                  <a:pt x="6437173" y="1314087"/>
                </a:lnTo>
                <a:lnTo>
                  <a:pt x="6436528" y="1313475"/>
                </a:lnTo>
                <a:close/>
                <a:moveTo>
                  <a:pt x="4886944" y="1312739"/>
                </a:moveTo>
                <a:cubicBezTo>
                  <a:pt x="4886944" y="1312739"/>
                  <a:pt x="4886944" y="1312739"/>
                  <a:pt x="4879200" y="1320483"/>
                </a:cubicBezTo>
                <a:cubicBezTo>
                  <a:pt x="4883072" y="1320483"/>
                  <a:pt x="4885009" y="1322420"/>
                  <a:pt x="4885976" y="1325324"/>
                </a:cubicBezTo>
                <a:lnTo>
                  <a:pt x="4886706" y="1333352"/>
                </a:lnTo>
                <a:lnTo>
                  <a:pt x="4886653" y="1333431"/>
                </a:lnTo>
                <a:lnTo>
                  <a:pt x="4886916" y="1335966"/>
                </a:lnTo>
                <a:lnTo>
                  <a:pt x="4883072" y="1335005"/>
                </a:lnTo>
                <a:cubicBezTo>
                  <a:pt x="4881136" y="1334037"/>
                  <a:pt x="4879200" y="1332100"/>
                  <a:pt x="4879200" y="1328228"/>
                </a:cubicBezTo>
                <a:cubicBezTo>
                  <a:pt x="4879200" y="1335973"/>
                  <a:pt x="4879200" y="1335973"/>
                  <a:pt x="4879200" y="1343717"/>
                </a:cubicBezTo>
                <a:cubicBezTo>
                  <a:pt x="4871455" y="1343717"/>
                  <a:pt x="4871455" y="1328228"/>
                  <a:pt x="4871455" y="1320483"/>
                </a:cubicBezTo>
                <a:cubicBezTo>
                  <a:pt x="4879200" y="1320483"/>
                  <a:pt x="4879200" y="1312739"/>
                  <a:pt x="4886944" y="1312739"/>
                </a:cubicBezTo>
                <a:close/>
                <a:moveTo>
                  <a:pt x="4773998" y="1310695"/>
                </a:moveTo>
                <a:lnTo>
                  <a:pt x="4776418" y="1320356"/>
                </a:lnTo>
                <a:lnTo>
                  <a:pt x="4775006" y="1318746"/>
                </a:lnTo>
                <a:cubicBezTo>
                  <a:pt x="4773998" y="1314719"/>
                  <a:pt x="4773998" y="1310695"/>
                  <a:pt x="4773998" y="1310695"/>
                </a:cubicBezTo>
                <a:close/>
                <a:moveTo>
                  <a:pt x="5684091" y="1310281"/>
                </a:moveTo>
                <a:cubicBezTo>
                  <a:pt x="5680003" y="1310281"/>
                  <a:pt x="5675917" y="1314539"/>
                  <a:pt x="5669785" y="1318801"/>
                </a:cubicBezTo>
                <a:lnTo>
                  <a:pt x="5659700" y="1322034"/>
                </a:lnTo>
                <a:lnTo>
                  <a:pt x="5659799" y="1322223"/>
                </a:lnTo>
                <a:cubicBezTo>
                  <a:pt x="5662066" y="1324613"/>
                  <a:pt x="5665089" y="1326122"/>
                  <a:pt x="5669121" y="1326122"/>
                </a:cubicBezTo>
                <a:cubicBezTo>
                  <a:pt x="5669121" y="1330148"/>
                  <a:pt x="5667609" y="1331155"/>
                  <a:pt x="5665468" y="1330903"/>
                </a:cubicBezTo>
                <a:lnTo>
                  <a:pt x="5662828" y="1329921"/>
                </a:lnTo>
                <a:lnTo>
                  <a:pt x="5666979" y="1337241"/>
                </a:lnTo>
                <a:cubicBezTo>
                  <a:pt x="5672649" y="1341393"/>
                  <a:pt x="5677185" y="1330825"/>
                  <a:pt x="5677185" y="1342903"/>
                </a:cubicBezTo>
                <a:cubicBezTo>
                  <a:pt x="5685250" y="1367056"/>
                  <a:pt x="5693314" y="1326799"/>
                  <a:pt x="5693314" y="1350955"/>
                </a:cubicBezTo>
                <a:cubicBezTo>
                  <a:pt x="5693314" y="1350955"/>
                  <a:pt x="5701378" y="1326799"/>
                  <a:pt x="5701378" y="1350955"/>
                </a:cubicBezTo>
                <a:lnTo>
                  <a:pt x="5710756" y="1334019"/>
                </a:lnTo>
                <a:lnTo>
                  <a:pt x="5710673" y="1324542"/>
                </a:lnTo>
                <a:lnTo>
                  <a:pt x="5705566" y="1313918"/>
                </a:lnTo>
                <a:lnTo>
                  <a:pt x="5704530" y="1314540"/>
                </a:lnTo>
                <a:cubicBezTo>
                  <a:pt x="5701463" y="1315605"/>
                  <a:pt x="5698397" y="1316669"/>
                  <a:pt x="5696098" y="1319598"/>
                </a:cubicBezTo>
                <a:lnTo>
                  <a:pt x="5696049" y="1319807"/>
                </a:lnTo>
                <a:lnTo>
                  <a:pt x="5701378" y="1334175"/>
                </a:lnTo>
                <a:lnTo>
                  <a:pt x="5694753" y="1325300"/>
                </a:lnTo>
                <a:lnTo>
                  <a:pt x="5692265" y="1335839"/>
                </a:lnTo>
                <a:cubicBezTo>
                  <a:pt x="5675917" y="1335839"/>
                  <a:pt x="5684091" y="1318801"/>
                  <a:pt x="5684091" y="1310281"/>
                </a:cubicBezTo>
                <a:close/>
                <a:moveTo>
                  <a:pt x="5856008" y="1303704"/>
                </a:moveTo>
                <a:lnTo>
                  <a:pt x="5851380" y="1304373"/>
                </a:lnTo>
                <a:lnTo>
                  <a:pt x="5848532" y="1307692"/>
                </a:lnTo>
                <a:lnTo>
                  <a:pt x="5847960" y="1311742"/>
                </a:lnTo>
                <a:lnTo>
                  <a:pt x="5851322" y="1315806"/>
                </a:lnTo>
                <a:lnTo>
                  <a:pt x="5854352" y="1314177"/>
                </a:lnTo>
                <a:lnTo>
                  <a:pt x="5853992" y="1312899"/>
                </a:lnTo>
                <a:lnTo>
                  <a:pt x="5857366" y="1312557"/>
                </a:lnTo>
                <a:lnTo>
                  <a:pt x="5857874" y="1312284"/>
                </a:lnTo>
                <a:lnTo>
                  <a:pt x="5858044" y="1312488"/>
                </a:lnTo>
                <a:lnTo>
                  <a:pt x="5864077" y="1311878"/>
                </a:lnTo>
                <a:cubicBezTo>
                  <a:pt x="5864077" y="1303704"/>
                  <a:pt x="5856008" y="1303704"/>
                  <a:pt x="5856008" y="1303704"/>
                </a:cubicBezTo>
                <a:close/>
                <a:moveTo>
                  <a:pt x="5714863" y="1301417"/>
                </a:moveTo>
                <a:lnTo>
                  <a:pt x="5712961" y="1309482"/>
                </a:lnTo>
                <a:lnTo>
                  <a:pt x="5710931" y="1310699"/>
                </a:lnTo>
                <a:lnTo>
                  <a:pt x="5711763" y="1310699"/>
                </a:lnTo>
                <a:cubicBezTo>
                  <a:pt x="5719507" y="1319217"/>
                  <a:pt x="5711763" y="1319217"/>
                  <a:pt x="5711763" y="1319217"/>
                </a:cubicBezTo>
                <a:lnTo>
                  <a:pt x="5715403" y="1325626"/>
                </a:lnTo>
                <a:lnTo>
                  <a:pt x="5715869" y="1324786"/>
                </a:lnTo>
                <a:close/>
                <a:moveTo>
                  <a:pt x="4775435" y="1297887"/>
                </a:moveTo>
                <a:lnTo>
                  <a:pt x="4773121" y="1299081"/>
                </a:lnTo>
                <a:lnTo>
                  <a:pt x="4768255" y="1299656"/>
                </a:lnTo>
                <a:lnTo>
                  <a:pt x="4768838" y="1304026"/>
                </a:lnTo>
                <a:cubicBezTo>
                  <a:pt x="4768838" y="1308866"/>
                  <a:pt x="4766902" y="1312739"/>
                  <a:pt x="4759158" y="1312739"/>
                </a:cubicBezTo>
                <a:lnTo>
                  <a:pt x="4757582" y="1300918"/>
                </a:lnTo>
                <a:lnTo>
                  <a:pt x="4752637" y="1301502"/>
                </a:lnTo>
                <a:lnTo>
                  <a:pt x="4745526" y="1298825"/>
                </a:lnTo>
                <a:lnTo>
                  <a:pt x="4753837" y="1325791"/>
                </a:lnTo>
                <a:cubicBezTo>
                  <a:pt x="4759885" y="1334851"/>
                  <a:pt x="4761901" y="1338875"/>
                  <a:pt x="4741741" y="1334851"/>
                </a:cubicBezTo>
                <a:cubicBezTo>
                  <a:pt x="4741741" y="1326799"/>
                  <a:pt x="4749805" y="1318746"/>
                  <a:pt x="4741741" y="1302642"/>
                </a:cubicBezTo>
                <a:cubicBezTo>
                  <a:pt x="4733677" y="1302642"/>
                  <a:pt x="4725612" y="1302642"/>
                  <a:pt x="4717548" y="1302642"/>
                </a:cubicBezTo>
                <a:lnTo>
                  <a:pt x="4720414" y="1307412"/>
                </a:lnTo>
                <a:lnTo>
                  <a:pt x="4727532" y="1304061"/>
                </a:lnTo>
                <a:cubicBezTo>
                  <a:pt x="4727532" y="1312358"/>
                  <a:pt x="4743668" y="1295763"/>
                  <a:pt x="4743668" y="1320656"/>
                </a:cubicBezTo>
                <a:cubicBezTo>
                  <a:pt x="4737617" y="1316507"/>
                  <a:pt x="4732575" y="1315989"/>
                  <a:pt x="4728163" y="1317027"/>
                </a:cubicBezTo>
                <a:lnTo>
                  <a:pt x="4726548" y="1317813"/>
                </a:lnTo>
                <a:lnTo>
                  <a:pt x="4717548" y="1326799"/>
                </a:lnTo>
                <a:cubicBezTo>
                  <a:pt x="4725612" y="1334851"/>
                  <a:pt x="4725612" y="1350955"/>
                  <a:pt x="4741741" y="1334851"/>
                </a:cubicBezTo>
                <a:cubicBezTo>
                  <a:pt x="4741741" y="1367056"/>
                  <a:pt x="4717548" y="1326799"/>
                  <a:pt x="4709484" y="1350955"/>
                </a:cubicBezTo>
                <a:lnTo>
                  <a:pt x="4709484" y="1359007"/>
                </a:lnTo>
                <a:lnTo>
                  <a:pt x="4715795" y="1363058"/>
                </a:lnTo>
                <a:lnTo>
                  <a:pt x="4725691" y="1359994"/>
                </a:lnTo>
                <a:lnTo>
                  <a:pt x="4725612" y="1359007"/>
                </a:lnTo>
                <a:lnTo>
                  <a:pt x="4725756" y="1359974"/>
                </a:lnTo>
                <a:lnTo>
                  <a:pt x="4734824" y="1357166"/>
                </a:lnTo>
                <a:lnTo>
                  <a:pt x="4750391" y="1352659"/>
                </a:lnTo>
                <a:lnTo>
                  <a:pt x="4749805" y="1350955"/>
                </a:lnTo>
                <a:lnTo>
                  <a:pt x="4758693" y="1350148"/>
                </a:lnTo>
                <a:lnTo>
                  <a:pt x="4780972" y="1338545"/>
                </a:lnTo>
                <a:lnTo>
                  <a:pt x="4776418" y="1320356"/>
                </a:lnTo>
                <a:lnTo>
                  <a:pt x="4782062" y="1326799"/>
                </a:lnTo>
                <a:cubicBezTo>
                  <a:pt x="4782062" y="1314720"/>
                  <a:pt x="4780047" y="1308681"/>
                  <a:pt x="4777022" y="1301636"/>
                </a:cubicBezTo>
                <a:close/>
                <a:moveTo>
                  <a:pt x="5865349" y="1294805"/>
                </a:moveTo>
                <a:lnTo>
                  <a:pt x="5864077" y="1295527"/>
                </a:lnTo>
                <a:cubicBezTo>
                  <a:pt x="5864077" y="1299615"/>
                  <a:pt x="5864077" y="1303703"/>
                  <a:pt x="5865085" y="1307790"/>
                </a:cubicBezTo>
                <a:lnTo>
                  <a:pt x="5870727" y="1317589"/>
                </a:lnTo>
                <a:lnTo>
                  <a:pt x="5870727" y="1310018"/>
                </a:lnTo>
                <a:close/>
                <a:moveTo>
                  <a:pt x="5717507" y="1294590"/>
                </a:moveTo>
                <a:cubicBezTo>
                  <a:pt x="5717507" y="1302642"/>
                  <a:pt x="5719523" y="1312707"/>
                  <a:pt x="5719523" y="1321766"/>
                </a:cubicBezTo>
                <a:lnTo>
                  <a:pt x="5716656" y="1327779"/>
                </a:lnTo>
                <a:lnTo>
                  <a:pt x="5727253" y="1336258"/>
                </a:lnTo>
                <a:cubicBezTo>
                  <a:pt x="5719507" y="1336258"/>
                  <a:pt x="5715636" y="1338387"/>
                  <a:pt x="5713699" y="1341582"/>
                </a:cubicBezTo>
                <a:lnTo>
                  <a:pt x="5713481" y="1342903"/>
                </a:lnTo>
                <a:lnTo>
                  <a:pt x="5730611" y="1342903"/>
                </a:lnTo>
                <a:cubicBezTo>
                  <a:pt x="5735651" y="1338876"/>
                  <a:pt x="5737668" y="1330825"/>
                  <a:pt x="5733636" y="1318746"/>
                </a:cubicBezTo>
                <a:cubicBezTo>
                  <a:pt x="5741700" y="1318746"/>
                  <a:pt x="5741700" y="1334851"/>
                  <a:pt x="5749764" y="1334851"/>
                </a:cubicBezTo>
                <a:cubicBezTo>
                  <a:pt x="5757829" y="1330825"/>
                  <a:pt x="5755813" y="1326799"/>
                  <a:pt x="5751780" y="1321766"/>
                </a:cubicBezTo>
                <a:lnTo>
                  <a:pt x="5750029" y="1318444"/>
                </a:lnTo>
                <a:lnTo>
                  <a:pt x="5743710" y="1318444"/>
                </a:lnTo>
                <a:cubicBezTo>
                  <a:pt x="5742742" y="1318444"/>
                  <a:pt x="5742742" y="1318444"/>
                  <a:pt x="5742742" y="1318444"/>
                </a:cubicBezTo>
                <a:lnTo>
                  <a:pt x="5741636" y="1310699"/>
                </a:lnTo>
                <a:lnTo>
                  <a:pt x="5729604" y="1311701"/>
                </a:lnTo>
                <a:cubicBezTo>
                  <a:pt x="5725571" y="1308682"/>
                  <a:pt x="5721540" y="1302642"/>
                  <a:pt x="5717507" y="1294590"/>
                </a:cubicBezTo>
                <a:close/>
                <a:moveTo>
                  <a:pt x="5652995" y="1293916"/>
                </a:moveTo>
                <a:cubicBezTo>
                  <a:pt x="5652995" y="1297942"/>
                  <a:pt x="5652995" y="1305994"/>
                  <a:pt x="5655011" y="1313039"/>
                </a:cubicBezTo>
                <a:lnTo>
                  <a:pt x="5656017" y="1314968"/>
                </a:lnTo>
                <a:lnTo>
                  <a:pt x="5664279" y="1306997"/>
                </a:lnTo>
                <a:lnTo>
                  <a:pt x="5661058" y="1304986"/>
                </a:lnTo>
                <a:cubicBezTo>
                  <a:pt x="5659042" y="1301968"/>
                  <a:pt x="5657026" y="1297942"/>
                  <a:pt x="5652995" y="1293916"/>
                </a:cubicBezTo>
                <a:close/>
                <a:moveTo>
                  <a:pt x="5516532" y="1293710"/>
                </a:moveTo>
                <a:cubicBezTo>
                  <a:pt x="5512123" y="1294841"/>
                  <a:pt x="5508343" y="1297107"/>
                  <a:pt x="5504815" y="1299623"/>
                </a:cubicBezTo>
                <a:lnTo>
                  <a:pt x="5498742" y="1304039"/>
                </a:lnTo>
                <a:lnTo>
                  <a:pt x="5499103" y="1304742"/>
                </a:lnTo>
                <a:lnTo>
                  <a:pt x="5506830" y="1316058"/>
                </a:lnTo>
                <a:cubicBezTo>
                  <a:pt x="5509856" y="1324110"/>
                  <a:pt x="5511870" y="1334175"/>
                  <a:pt x="5515902" y="1350278"/>
                </a:cubicBezTo>
                <a:cubicBezTo>
                  <a:pt x="5507838" y="1342227"/>
                  <a:pt x="5499776" y="1318071"/>
                  <a:pt x="5507838" y="1350278"/>
                </a:cubicBezTo>
                <a:cubicBezTo>
                  <a:pt x="5501791" y="1344240"/>
                  <a:pt x="5495744" y="1338201"/>
                  <a:pt x="5496500" y="1345749"/>
                </a:cubicBezTo>
                <a:lnTo>
                  <a:pt x="5498941" y="1355124"/>
                </a:lnTo>
                <a:lnTo>
                  <a:pt x="5499776" y="1350955"/>
                </a:lnTo>
                <a:lnTo>
                  <a:pt x="5502165" y="1356856"/>
                </a:lnTo>
                <a:lnTo>
                  <a:pt x="5518508" y="1352556"/>
                </a:lnTo>
                <a:lnTo>
                  <a:pt x="5518144" y="1351462"/>
                </a:lnTo>
                <a:cubicBezTo>
                  <a:pt x="5520080" y="1349526"/>
                  <a:pt x="5522016" y="1349042"/>
                  <a:pt x="5523710" y="1349163"/>
                </a:cubicBezTo>
                <a:lnTo>
                  <a:pt x="5524922" y="1349555"/>
                </a:lnTo>
                <a:lnTo>
                  <a:pt x="5521776" y="1342109"/>
                </a:lnTo>
                <a:lnTo>
                  <a:pt x="5521846" y="1336065"/>
                </a:lnTo>
                <a:lnTo>
                  <a:pt x="5524920" y="1342859"/>
                </a:lnTo>
                <a:lnTo>
                  <a:pt x="5525668" y="1349797"/>
                </a:lnTo>
                <a:lnTo>
                  <a:pt x="5527824" y="1350494"/>
                </a:lnTo>
                <a:cubicBezTo>
                  <a:pt x="5529761" y="1351462"/>
                  <a:pt x="5529761" y="1351462"/>
                  <a:pt x="5525888" y="1343717"/>
                </a:cubicBezTo>
                <a:lnTo>
                  <a:pt x="5534872" y="1357941"/>
                </a:lnTo>
                <a:lnTo>
                  <a:pt x="5540973" y="1353583"/>
                </a:lnTo>
                <a:lnTo>
                  <a:pt x="5540095" y="1350955"/>
                </a:lnTo>
                <a:cubicBezTo>
                  <a:pt x="5544127" y="1346929"/>
                  <a:pt x="5546144" y="1350954"/>
                  <a:pt x="5548159" y="1359006"/>
                </a:cubicBezTo>
                <a:lnTo>
                  <a:pt x="5555232" y="1387254"/>
                </a:lnTo>
                <a:lnTo>
                  <a:pt x="5556876" y="1389446"/>
                </a:lnTo>
                <a:lnTo>
                  <a:pt x="5561011" y="1378254"/>
                </a:lnTo>
                <a:lnTo>
                  <a:pt x="5562916" y="1376996"/>
                </a:lnTo>
                <a:lnTo>
                  <a:pt x="5562678" y="1373809"/>
                </a:lnTo>
                <a:lnTo>
                  <a:pt x="5569085" y="1364556"/>
                </a:lnTo>
                <a:lnTo>
                  <a:pt x="5564288" y="1363032"/>
                </a:lnTo>
                <a:cubicBezTo>
                  <a:pt x="5560255" y="1361019"/>
                  <a:pt x="5556224" y="1359006"/>
                  <a:pt x="5556224" y="1367056"/>
                </a:cubicBezTo>
                <a:cubicBezTo>
                  <a:pt x="5552191" y="1363032"/>
                  <a:pt x="5554208" y="1359007"/>
                  <a:pt x="5555215" y="1353974"/>
                </a:cubicBezTo>
                <a:lnTo>
                  <a:pt x="5555111" y="1346986"/>
                </a:lnTo>
                <a:lnTo>
                  <a:pt x="5530916" y="1351329"/>
                </a:lnTo>
                <a:cubicBezTo>
                  <a:pt x="5535273" y="1351329"/>
                  <a:pt x="5539629" y="1349968"/>
                  <a:pt x="5543985" y="1347959"/>
                </a:cubicBezTo>
                <a:lnTo>
                  <a:pt x="5552659" y="1343148"/>
                </a:lnTo>
                <a:lnTo>
                  <a:pt x="5551664" y="1341859"/>
                </a:lnTo>
                <a:lnTo>
                  <a:pt x="5551259" y="1339635"/>
                </a:lnTo>
                <a:lnTo>
                  <a:pt x="5548159" y="1334851"/>
                </a:lnTo>
                <a:lnTo>
                  <a:pt x="5550389" y="1334851"/>
                </a:lnTo>
                <a:lnTo>
                  <a:pt x="5549123" y="1327884"/>
                </a:lnTo>
                <a:cubicBezTo>
                  <a:pt x="5541378" y="1311909"/>
                  <a:pt x="5541378" y="1343856"/>
                  <a:pt x="5533633" y="1343856"/>
                </a:cubicBezTo>
                <a:cubicBezTo>
                  <a:pt x="5525888" y="1327884"/>
                  <a:pt x="5541378" y="1327884"/>
                  <a:pt x="5541378" y="1319895"/>
                </a:cubicBezTo>
                <a:cubicBezTo>
                  <a:pt x="5533633" y="1307916"/>
                  <a:pt x="5533633" y="1311909"/>
                  <a:pt x="5532665" y="1317900"/>
                </a:cubicBezTo>
                <a:lnTo>
                  <a:pt x="5521976" y="1325249"/>
                </a:lnTo>
                <a:lnTo>
                  <a:pt x="5522017" y="1321893"/>
                </a:lnTo>
                <a:cubicBezTo>
                  <a:pt x="5523470" y="1311410"/>
                  <a:pt x="5527100" y="1302051"/>
                  <a:pt x="5533725" y="1301395"/>
                </a:cubicBezTo>
                <a:lnTo>
                  <a:pt x="5540494" y="1303631"/>
                </a:lnTo>
                <a:lnTo>
                  <a:pt x="5540387" y="1303272"/>
                </a:lnTo>
                <a:lnTo>
                  <a:pt x="5530729" y="1296935"/>
                </a:lnTo>
                <a:cubicBezTo>
                  <a:pt x="5527824" y="1295937"/>
                  <a:pt x="5525888" y="1295937"/>
                  <a:pt x="5525888" y="1295937"/>
                </a:cubicBezTo>
                <a:lnTo>
                  <a:pt x="5525627" y="1294226"/>
                </a:lnTo>
                <a:close/>
                <a:moveTo>
                  <a:pt x="5744095" y="1290958"/>
                </a:moveTo>
                <a:lnTo>
                  <a:pt x="5748011" y="1307798"/>
                </a:lnTo>
                <a:lnTo>
                  <a:pt x="5752788" y="1311700"/>
                </a:lnTo>
                <a:cubicBezTo>
                  <a:pt x="5754301" y="1312204"/>
                  <a:pt x="5755560" y="1311953"/>
                  <a:pt x="5756443" y="1310569"/>
                </a:cubicBezTo>
                <a:lnTo>
                  <a:pt x="5756647" y="1309396"/>
                </a:lnTo>
                <a:lnTo>
                  <a:pt x="5751150" y="1306497"/>
                </a:lnTo>
                <a:cubicBezTo>
                  <a:pt x="5750520" y="1305994"/>
                  <a:pt x="5751276" y="1305994"/>
                  <a:pt x="5752788" y="1305994"/>
                </a:cubicBezTo>
                <a:lnTo>
                  <a:pt x="5757496" y="1304548"/>
                </a:lnTo>
                <a:lnTo>
                  <a:pt x="5757829" y="1302642"/>
                </a:lnTo>
                <a:lnTo>
                  <a:pt x="5758858" y="1304129"/>
                </a:lnTo>
                <a:lnTo>
                  <a:pt x="5765893" y="1301969"/>
                </a:lnTo>
                <a:cubicBezTo>
                  <a:pt x="5765893" y="1292909"/>
                  <a:pt x="5763626" y="1291777"/>
                  <a:pt x="5760365" y="1292625"/>
                </a:cubicBezTo>
                <a:lnTo>
                  <a:pt x="5751929" y="1294498"/>
                </a:lnTo>
                <a:lnTo>
                  <a:pt x="5750486" y="1302008"/>
                </a:lnTo>
                <a:cubicBezTo>
                  <a:pt x="5749761" y="1302008"/>
                  <a:pt x="5748792" y="1300999"/>
                  <a:pt x="5747522" y="1298730"/>
                </a:cubicBezTo>
                <a:close/>
                <a:moveTo>
                  <a:pt x="4727212" y="1287462"/>
                </a:moveTo>
                <a:lnTo>
                  <a:pt x="4726212" y="1287858"/>
                </a:lnTo>
                <a:lnTo>
                  <a:pt x="4729644" y="1291570"/>
                </a:lnTo>
                <a:lnTo>
                  <a:pt x="4731136" y="1290950"/>
                </a:lnTo>
                <a:close/>
                <a:moveTo>
                  <a:pt x="5999753" y="1285865"/>
                </a:moveTo>
                <a:cubicBezTo>
                  <a:pt x="6007817" y="1285865"/>
                  <a:pt x="6007817" y="1301969"/>
                  <a:pt x="5999753" y="1310018"/>
                </a:cubicBezTo>
                <a:close/>
                <a:moveTo>
                  <a:pt x="5943306" y="1285865"/>
                </a:moveTo>
                <a:cubicBezTo>
                  <a:pt x="5951370" y="1301969"/>
                  <a:pt x="5959434" y="1269760"/>
                  <a:pt x="5959434" y="1310018"/>
                </a:cubicBezTo>
                <a:cubicBezTo>
                  <a:pt x="5951370" y="1310018"/>
                  <a:pt x="5943306" y="1301969"/>
                  <a:pt x="5943306" y="1285865"/>
                </a:cubicBezTo>
                <a:close/>
                <a:moveTo>
                  <a:pt x="5533746" y="1285132"/>
                </a:moveTo>
                <a:lnTo>
                  <a:pt x="5533633" y="1295937"/>
                </a:lnTo>
                <a:lnTo>
                  <a:pt x="5538104" y="1295656"/>
                </a:lnTo>
                <a:lnTo>
                  <a:pt x="5535936" y="1288425"/>
                </a:lnTo>
                <a:close/>
                <a:moveTo>
                  <a:pt x="5564036" y="1282135"/>
                </a:moveTo>
                <a:cubicBezTo>
                  <a:pt x="5554208" y="1284022"/>
                  <a:pt x="5560255" y="1300629"/>
                  <a:pt x="5548159" y="1294590"/>
                </a:cubicBezTo>
                <a:lnTo>
                  <a:pt x="5549168" y="1296856"/>
                </a:lnTo>
                <a:lnTo>
                  <a:pt x="5557022" y="1305564"/>
                </a:lnTo>
                <a:lnTo>
                  <a:pt x="5556224" y="1302642"/>
                </a:lnTo>
                <a:cubicBezTo>
                  <a:pt x="5564288" y="1302642"/>
                  <a:pt x="5564288" y="1310695"/>
                  <a:pt x="5572352" y="1326799"/>
                </a:cubicBezTo>
                <a:lnTo>
                  <a:pt x="5570787" y="1328187"/>
                </a:lnTo>
                <a:lnTo>
                  <a:pt x="5573206" y="1333363"/>
                </a:lnTo>
                <a:lnTo>
                  <a:pt x="5583192" y="1331724"/>
                </a:lnTo>
                <a:lnTo>
                  <a:pt x="5595128" y="1339847"/>
                </a:lnTo>
                <a:lnTo>
                  <a:pt x="5597038" y="1333321"/>
                </a:lnTo>
                <a:lnTo>
                  <a:pt x="5590473" y="1308897"/>
                </a:lnTo>
                <a:lnTo>
                  <a:pt x="5588481" y="1326799"/>
                </a:lnTo>
                <a:lnTo>
                  <a:pt x="5580417" y="1316510"/>
                </a:lnTo>
                <a:lnTo>
                  <a:pt x="5573133" y="1321026"/>
                </a:lnTo>
                <a:cubicBezTo>
                  <a:pt x="5569067" y="1312957"/>
                  <a:pt x="5571099" y="1306908"/>
                  <a:pt x="5575164" y="1303884"/>
                </a:cubicBezTo>
                <a:lnTo>
                  <a:pt x="5576763" y="1303996"/>
                </a:lnTo>
                <a:lnTo>
                  <a:pt x="5576384" y="1295596"/>
                </a:lnTo>
                <a:lnTo>
                  <a:pt x="5577478" y="1292450"/>
                </a:lnTo>
                <a:lnTo>
                  <a:pt x="5571988" y="1286109"/>
                </a:lnTo>
                <a:lnTo>
                  <a:pt x="5572428" y="1284391"/>
                </a:lnTo>
                <a:close/>
                <a:moveTo>
                  <a:pt x="4757960" y="1281801"/>
                </a:moveTo>
                <a:lnTo>
                  <a:pt x="4757220" y="1287809"/>
                </a:lnTo>
                <a:lnTo>
                  <a:pt x="4753049" y="1290715"/>
                </a:lnTo>
                <a:lnTo>
                  <a:pt x="4760050" y="1295209"/>
                </a:lnTo>
                <a:cubicBezTo>
                  <a:pt x="4764072" y="1291337"/>
                  <a:pt x="4762060" y="1287465"/>
                  <a:pt x="4759045" y="1283592"/>
                </a:cubicBezTo>
                <a:close/>
                <a:moveTo>
                  <a:pt x="6493264" y="1281760"/>
                </a:moveTo>
                <a:cubicBezTo>
                  <a:pt x="6489210" y="1297617"/>
                  <a:pt x="6479079" y="1299601"/>
                  <a:pt x="6467937" y="1300591"/>
                </a:cubicBezTo>
                <a:lnTo>
                  <a:pt x="6437138" y="1313226"/>
                </a:lnTo>
                <a:lnTo>
                  <a:pt x="6436528" y="1297617"/>
                </a:lnTo>
                <a:cubicBezTo>
                  <a:pt x="6428425" y="1321406"/>
                  <a:pt x="6387899" y="1305548"/>
                  <a:pt x="6363584" y="1305548"/>
                </a:cubicBezTo>
                <a:cubicBezTo>
                  <a:pt x="6363584" y="1329336"/>
                  <a:pt x="6347375" y="1297617"/>
                  <a:pt x="6355478" y="1321406"/>
                </a:cubicBezTo>
                <a:cubicBezTo>
                  <a:pt x="6339269" y="1305548"/>
                  <a:pt x="6331163" y="1337263"/>
                  <a:pt x="6331163" y="1313475"/>
                </a:cubicBezTo>
                <a:cubicBezTo>
                  <a:pt x="6323060" y="1313475"/>
                  <a:pt x="6323060" y="1321406"/>
                  <a:pt x="6323060" y="1313475"/>
                </a:cubicBezTo>
                <a:cubicBezTo>
                  <a:pt x="6319007" y="1313475"/>
                  <a:pt x="6319007" y="1317440"/>
                  <a:pt x="6320020" y="1320414"/>
                </a:cubicBezTo>
                <a:lnTo>
                  <a:pt x="6321067" y="1322122"/>
                </a:lnTo>
                <a:lnTo>
                  <a:pt x="6316854" y="1323635"/>
                </a:lnTo>
                <a:cubicBezTo>
                  <a:pt x="6310395" y="1322892"/>
                  <a:pt x="6302796" y="1315458"/>
                  <a:pt x="6290639" y="1321406"/>
                </a:cubicBezTo>
                <a:cubicBezTo>
                  <a:pt x="6282533" y="1329336"/>
                  <a:pt x="6290639" y="1345194"/>
                  <a:pt x="6298745" y="1361051"/>
                </a:cubicBezTo>
                <a:cubicBezTo>
                  <a:pt x="6290639" y="1353121"/>
                  <a:pt x="6290639" y="1345194"/>
                  <a:pt x="6282533" y="1353121"/>
                </a:cubicBezTo>
                <a:cubicBezTo>
                  <a:pt x="6274430" y="1345194"/>
                  <a:pt x="6282533" y="1337263"/>
                  <a:pt x="6282533" y="1337263"/>
                </a:cubicBezTo>
                <a:cubicBezTo>
                  <a:pt x="6274430" y="1321406"/>
                  <a:pt x="6274430" y="1337263"/>
                  <a:pt x="6266324" y="1329336"/>
                </a:cubicBezTo>
                <a:cubicBezTo>
                  <a:pt x="6266324" y="1353121"/>
                  <a:pt x="6250115" y="1313475"/>
                  <a:pt x="6242009" y="1337263"/>
                </a:cubicBezTo>
                <a:cubicBezTo>
                  <a:pt x="6233904" y="1337263"/>
                  <a:pt x="6242009" y="1337263"/>
                  <a:pt x="6242009" y="1329336"/>
                </a:cubicBezTo>
                <a:cubicBezTo>
                  <a:pt x="6217695" y="1353121"/>
                  <a:pt x="6177170" y="1321406"/>
                  <a:pt x="6169065" y="1345194"/>
                </a:cubicBezTo>
                <a:cubicBezTo>
                  <a:pt x="6169065" y="1337263"/>
                  <a:pt x="6169065" y="1337263"/>
                  <a:pt x="6160959" y="1337263"/>
                </a:cubicBezTo>
                <a:cubicBezTo>
                  <a:pt x="6160959" y="1329336"/>
                  <a:pt x="6169065" y="1329336"/>
                  <a:pt x="6169065" y="1321406"/>
                </a:cubicBezTo>
                <a:cubicBezTo>
                  <a:pt x="6193380" y="1321406"/>
                  <a:pt x="6242009" y="1329336"/>
                  <a:pt x="6258218" y="1305548"/>
                </a:cubicBezTo>
                <a:cubicBezTo>
                  <a:pt x="6314954" y="1305548"/>
                  <a:pt x="6420319" y="1289687"/>
                  <a:pt x="6493264" y="1281760"/>
                </a:cubicBezTo>
                <a:close/>
                <a:moveTo>
                  <a:pt x="5588741" y="1280310"/>
                </a:moveTo>
                <a:lnTo>
                  <a:pt x="5589794" y="1287666"/>
                </a:lnTo>
                <a:lnTo>
                  <a:pt x="5591430" y="1285731"/>
                </a:lnTo>
                <a:cubicBezTo>
                  <a:pt x="5592447" y="1285227"/>
                  <a:pt x="5592955" y="1284975"/>
                  <a:pt x="5591684" y="1283336"/>
                </a:cubicBezTo>
                <a:close/>
                <a:moveTo>
                  <a:pt x="4911089" y="1278486"/>
                </a:moveTo>
                <a:cubicBezTo>
                  <a:pt x="4923185" y="1284525"/>
                  <a:pt x="4935281" y="1322269"/>
                  <a:pt x="4930367" y="1344161"/>
                </a:cubicBezTo>
                <a:lnTo>
                  <a:pt x="4919609" y="1358402"/>
                </a:lnTo>
                <a:lnTo>
                  <a:pt x="4921168" y="1328811"/>
                </a:lnTo>
                <a:lnTo>
                  <a:pt x="4919992" y="1322943"/>
                </a:lnTo>
                <a:lnTo>
                  <a:pt x="4911147" y="1335005"/>
                </a:lnTo>
                <a:cubicBezTo>
                  <a:pt x="4904759" y="1337909"/>
                  <a:pt x="4896238" y="1339844"/>
                  <a:pt x="4887718" y="1343717"/>
                </a:cubicBezTo>
                <a:lnTo>
                  <a:pt x="4886916" y="1335966"/>
                </a:lnTo>
                <a:lnTo>
                  <a:pt x="4886944" y="1335973"/>
                </a:lnTo>
                <a:lnTo>
                  <a:pt x="4886706" y="1333352"/>
                </a:lnTo>
                <a:lnTo>
                  <a:pt x="4891979" y="1325324"/>
                </a:lnTo>
                <a:cubicBezTo>
                  <a:pt x="4896239" y="1320483"/>
                  <a:pt x="4900498" y="1316611"/>
                  <a:pt x="4896238" y="1312739"/>
                </a:cubicBezTo>
                <a:cubicBezTo>
                  <a:pt x="4891977" y="1304994"/>
                  <a:pt x="4896238" y="1306931"/>
                  <a:pt x="4902627" y="1310802"/>
                </a:cubicBezTo>
                <a:lnTo>
                  <a:pt x="4919241" y="1319193"/>
                </a:lnTo>
                <a:close/>
                <a:moveTo>
                  <a:pt x="5593269" y="1274208"/>
                </a:moveTo>
                <a:lnTo>
                  <a:pt x="5588826" y="1278177"/>
                </a:lnTo>
                <a:lnTo>
                  <a:pt x="5597529" y="1285731"/>
                </a:lnTo>
                <a:cubicBezTo>
                  <a:pt x="5603628" y="1294807"/>
                  <a:pt x="5605661" y="1304890"/>
                  <a:pt x="5597528" y="1312957"/>
                </a:cubicBezTo>
                <a:lnTo>
                  <a:pt x="5601991" y="1319599"/>
                </a:lnTo>
                <a:lnTo>
                  <a:pt x="5609397" y="1320759"/>
                </a:lnTo>
                <a:lnTo>
                  <a:pt x="5612059" y="1327847"/>
                </a:lnTo>
                <a:lnTo>
                  <a:pt x="5612611" y="1327770"/>
                </a:lnTo>
                <a:lnTo>
                  <a:pt x="5611761" y="1321026"/>
                </a:lnTo>
                <a:cubicBezTo>
                  <a:pt x="5611761" y="1316992"/>
                  <a:pt x="5613793" y="1316992"/>
                  <a:pt x="5621926" y="1329093"/>
                </a:cubicBezTo>
                <a:cubicBezTo>
                  <a:pt x="5621926" y="1321025"/>
                  <a:pt x="5619892" y="1312958"/>
                  <a:pt x="5618876" y="1304890"/>
                </a:cubicBezTo>
                <a:lnTo>
                  <a:pt x="5620160" y="1294701"/>
                </a:lnTo>
                <a:lnTo>
                  <a:pt x="5614816" y="1295723"/>
                </a:lnTo>
                <a:cubicBezTo>
                  <a:pt x="5609146" y="1293081"/>
                  <a:pt x="5604610" y="1282512"/>
                  <a:pt x="5604610" y="1294590"/>
                </a:cubicBezTo>
                <a:cubicBezTo>
                  <a:pt x="5598561" y="1294590"/>
                  <a:pt x="5597049" y="1276473"/>
                  <a:pt x="5593269" y="1274208"/>
                </a:cubicBezTo>
                <a:close/>
                <a:moveTo>
                  <a:pt x="5523966" y="1270434"/>
                </a:moveTo>
                <a:cubicBezTo>
                  <a:pt x="5523966" y="1274460"/>
                  <a:pt x="5523966" y="1274460"/>
                  <a:pt x="5522958" y="1273453"/>
                </a:cubicBezTo>
                <a:lnTo>
                  <a:pt x="5519746" y="1272078"/>
                </a:lnTo>
                <a:lnTo>
                  <a:pt x="5517128" y="1273922"/>
                </a:lnTo>
                <a:lnTo>
                  <a:pt x="5518422" y="1277606"/>
                </a:lnTo>
                <a:cubicBezTo>
                  <a:pt x="5521446" y="1279870"/>
                  <a:pt x="5526486" y="1278612"/>
                  <a:pt x="5529510" y="1282890"/>
                </a:cubicBezTo>
                <a:lnTo>
                  <a:pt x="5530031" y="1285308"/>
                </a:lnTo>
                <a:lnTo>
                  <a:pt x="5531334" y="1283581"/>
                </a:lnTo>
                <a:lnTo>
                  <a:pt x="5528034" y="1276547"/>
                </a:lnTo>
                <a:close/>
                <a:moveTo>
                  <a:pt x="5670088" y="1269791"/>
                </a:moveTo>
                <a:lnTo>
                  <a:pt x="5669590" y="1270122"/>
                </a:lnTo>
                <a:lnTo>
                  <a:pt x="5670129" y="1279824"/>
                </a:lnTo>
                <a:cubicBezTo>
                  <a:pt x="5670634" y="1282845"/>
                  <a:pt x="5671390" y="1286367"/>
                  <a:pt x="5672524" y="1291148"/>
                </a:cubicBezTo>
                <a:lnTo>
                  <a:pt x="5674726" y="1300061"/>
                </a:lnTo>
                <a:lnTo>
                  <a:pt x="5682503" y="1298801"/>
                </a:lnTo>
                <a:lnTo>
                  <a:pt x="5680211" y="1288884"/>
                </a:lnTo>
                <a:close/>
                <a:moveTo>
                  <a:pt x="5577835" y="1269596"/>
                </a:moveTo>
                <a:cubicBezTo>
                  <a:pt x="5577454" y="1271108"/>
                  <a:pt x="5577707" y="1274638"/>
                  <a:pt x="5578215" y="1278672"/>
                </a:cubicBezTo>
                <a:lnTo>
                  <a:pt x="5579094" y="1284245"/>
                </a:lnTo>
                <a:lnTo>
                  <a:pt x="5579865" y="1285583"/>
                </a:lnTo>
                <a:lnTo>
                  <a:pt x="5579608" y="1286321"/>
                </a:lnTo>
                <a:lnTo>
                  <a:pt x="5579412" y="1286268"/>
                </a:lnTo>
                <a:lnTo>
                  <a:pt x="5579480" y="1286694"/>
                </a:lnTo>
                <a:lnTo>
                  <a:pt x="5579608" y="1286321"/>
                </a:lnTo>
                <a:lnTo>
                  <a:pt x="5580417" y="1286537"/>
                </a:lnTo>
                <a:lnTo>
                  <a:pt x="5579865" y="1285583"/>
                </a:lnTo>
                <a:lnTo>
                  <a:pt x="5581676" y="1280373"/>
                </a:lnTo>
                <a:lnTo>
                  <a:pt x="5584621" y="1276072"/>
                </a:lnTo>
                <a:lnTo>
                  <a:pt x="5581265" y="1272621"/>
                </a:lnTo>
                <a:cubicBezTo>
                  <a:pt x="5579232" y="1268588"/>
                  <a:pt x="5578215" y="1268083"/>
                  <a:pt x="5577835" y="1269596"/>
                </a:cubicBezTo>
                <a:close/>
                <a:moveTo>
                  <a:pt x="5741213" y="1269312"/>
                </a:moveTo>
                <a:lnTo>
                  <a:pt x="5740808" y="1276815"/>
                </a:lnTo>
                <a:lnTo>
                  <a:pt x="5742881" y="1285733"/>
                </a:lnTo>
                <a:lnTo>
                  <a:pt x="5749068" y="1285046"/>
                </a:lnTo>
                <a:close/>
                <a:moveTo>
                  <a:pt x="5575209" y="1267280"/>
                </a:moveTo>
                <a:lnTo>
                  <a:pt x="5573738" y="1274964"/>
                </a:lnTo>
                <a:lnTo>
                  <a:pt x="5574699" y="1276628"/>
                </a:lnTo>
                <a:lnTo>
                  <a:pt x="5577834" y="1270730"/>
                </a:lnTo>
                <a:close/>
                <a:moveTo>
                  <a:pt x="4816437" y="1267024"/>
                </a:moveTo>
                <a:lnTo>
                  <a:pt x="4816381" y="1267362"/>
                </a:lnTo>
                <a:lnTo>
                  <a:pt x="4816709" y="1267262"/>
                </a:lnTo>
                <a:close/>
                <a:moveTo>
                  <a:pt x="4777265" y="1266599"/>
                </a:moveTo>
                <a:lnTo>
                  <a:pt x="4760050" y="1271975"/>
                </a:lnTo>
                <a:cubicBezTo>
                  <a:pt x="4760050" y="1279720"/>
                  <a:pt x="4768092" y="1279720"/>
                  <a:pt x="4768092" y="1287465"/>
                </a:cubicBezTo>
                <a:lnTo>
                  <a:pt x="4771181" y="1287266"/>
                </a:lnTo>
                <a:lnTo>
                  <a:pt x="4765934" y="1270434"/>
                </a:lnTo>
                <a:cubicBezTo>
                  <a:pt x="4769966" y="1272447"/>
                  <a:pt x="4772486" y="1272447"/>
                  <a:pt x="4774250" y="1271315"/>
                </a:cubicBezTo>
                <a:close/>
                <a:moveTo>
                  <a:pt x="5581550" y="1263891"/>
                </a:moveTo>
                <a:cubicBezTo>
                  <a:pt x="5579156" y="1263389"/>
                  <a:pt x="5576889" y="1264395"/>
                  <a:pt x="5575377" y="1266407"/>
                </a:cubicBezTo>
                <a:lnTo>
                  <a:pt x="5575361" y="1266487"/>
                </a:lnTo>
                <a:lnTo>
                  <a:pt x="5585285" y="1275102"/>
                </a:lnTo>
                <a:lnTo>
                  <a:pt x="5588481" y="1270434"/>
                </a:lnTo>
                <a:cubicBezTo>
                  <a:pt x="5586464" y="1266407"/>
                  <a:pt x="5583945" y="1264395"/>
                  <a:pt x="5581550" y="1263891"/>
                </a:cubicBezTo>
                <a:close/>
                <a:moveTo>
                  <a:pt x="5648433" y="1263586"/>
                </a:moveTo>
                <a:lnTo>
                  <a:pt x="5647955" y="1265401"/>
                </a:lnTo>
                <a:cubicBezTo>
                  <a:pt x="5647452" y="1268924"/>
                  <a:pt x="5646695" y="1272195"/>
                  <a:pt x="5645057" y="1274586"/>
                </a:cubicBezTo>
                <a:lnTo>
                  <a:pt x="5644222" y="1274984"/>
                </a:lnTo>
                <a:lnTo>
                  <a:pt x="5644931" y="1274793"/>
                </a:lnTo>
                <a:cubicBezTo>
                  <a:pt x="5646948" y="1273786"/>
                  <a:pt x="5648964" y="1273786"/>
                  <a:pt x="5652995" y="1285865"/>
                </a:cubicBezTo>
                <a:cubicBezTo>
                  <a:pt x="5652995" y="1283852"/>
                  <a:pt x="5652492" y="1280328"/>
                  <a:pt x="5651609" y="1276051"/>
                </a:cubicBezTo>
                <a:close/>
                <a:moveTo>
                  <a:pt x="6710837" y="1262396"/>
                </a:moveTo>
                <a:cubicBezTo>
                  <a:pt x="6686710" y="1294783"/>
                  <a:pt x="6630411" y="1278591"/>
                  <a:pt x="6590199" y="1294783"/>
                </a:cubicBezTo>
                <a:cubicBezTo>
                  <a:pt x="6558028" y="1302881"/>
                  <a:pt x="6525858" y="1351462"/>
                  <a:pt x="6501728" y="1302881"/>
                </a:cubicBezTo>
                <a:cubicBezTo>
                  <a:pt x="6533900" y="1319074"/>
                  <a:pt x="6533900" y="1294783"/>
                  <a:pt x="6566070" y="1294783"/>
                </a:cubicBezTo>
                <a:cubicBezTo>
                  <a:pt x="6541943" y="1270492"/>
                  <a:pt x="6517813" y="1302881"/>
                  <a:pt x="6501728" y="1294783"/>
                </a:cubicBezTo>
                <a:cubicBezTo>
                  <a:pt x="6525858" y="1262396"/>
                  <a:pt x="6646495" y="1278591"/>
                  <a:pt x="6710837" y="1262396"/>
                </a:cubicBezTo>
                <a:close/>
                <a:moveTo>
                  <a:pt x="5806214" y="1261708"/>
                </a:moveTo>
                <a:lnTo>
                  <a:pt x="5805275" y="1263047"/>
                </a:lnTo>
                <a:lnTo>
                  <a:pt x="5806388" y="1262624"/>
                </a:lnTo>
                <a:close/>
                <a:moveTo>
                  <a:pt x="5724165" y="1257407"/>
                </a:moveTo>
                <a:lnTo>
                  <a:pt x="5719507" y="1261323"/>
                </a:lnTo>
                <a:lnTo>
                  <a:pt x="5716967" y="1264153"/>
                </a:lnTo>
                <a:lnTo>
                  <a:pt x="5720799" y="1271368"/>
                </a:lnTo>
                <a:lnTo>
                  <a:pt x="5727495" y="1268224"/>
                </a:lnTo>
                <a:lnTo>
                  <a:pt x="5730880" y="1259984"/>
                </a:lnTo>
                <a:close/>
                <a:moveTo>
                  <a:pt x="5902984" y="1253656"/>
                </a:moveTo>
                <a:lnTo>
                  <a:pt x="5904116" y="1256763"/>
                </a:lnTo>
                <a:lnTo>
                  <a:pt x="5904145" y="1256554"/>
                </a:lnTo>
                <a:close/>
                <a:moveTo>
                  <a:pt x="4828819" y="1251449"/>
                </a:moveTo>
                <a:lnTo>
                  <a:pt x="4823440" y="1252698"/>
                </a:lnTo>
                <a:lnTo>
                  <a:pt x="4823440" y="1265212"/>
                </a:lnTo>
                <a:lnTo>
                  <a:pt x="4837535" y="1260919"/>
                </a:lnTo>
                <a:lnTo>
                  <a:pt x="4832943" y="1253610"/>
                </a:lnTo>
                <a:close/>
                <a:moveTo>
                  <a:pt x="5658887" y="1248663"/>
                </a:moveTo>
                <a:lnTo>
                  <a:pt x="5662247" y="1259211"/>
                </a:lnTo>
                <a:lnTo>
                  <a:pt x="5665011" y="1260215"/>
                </a:lnTo>
                <a:lnTo>
                  <a:pt x="5668328" y="1266470"/>
                </a:lnTo>
                <a:lnTo>
                  <a:pt x="5667236" y="1261024"/>
                </a:lnTo>
                <a:lnTo>
                  <a:pt x="5665011" y="1260215"/>
                </a:lnTo>
                <a:close/>
                <a:moveTo>
                  <a:pt x="5652995" y="1246277"/>
                </a:moveTo>
                <a:lnTo>
                  <a:pt x="5652994" y="1246281"/>
                </a:lnTo>
                <a:lnTo>
                  <a:pt x="5652995" y="1253656"/>
                </a:lnTo>
                <a:lnTo>
                  <a:pt x="5653079" y="1253788"/>
                </a:lnTo>
                <a:close/>
                <a:moveTo>
                  <a:pt x="5983624" y="1245603"/>
                </a:moveTo>
                <a:lnTo>
                  <a:pt x="5985598" y="1253486"/>
                </a:lnTo>
                <a:lnTo>
                  <a:pt x="5989854" y="1252915"/>
                </a:lnTo>
                <a:close/>
                <a:moveTo>
                  <a:pt x="5623793" y="1245312"/>
                </a:moveTo>
                <a:lnTo>
                  <a:pt x="5621494" y="1248875"/>
                </a:lnTo>
                <a:lnTo>
                  <a:pt x="5618368" y="1249142"/>
                </a:lnTo>
                <a:lnTo>
                  <a:pt x="5620738" y="1270434"/>
                </a:lnTo>
                <a:cubicBezTo>
                  <a:pt x="5608641" y="1252317"/>
                  <a:pt x="5614690" y="1265905"/>
                  <a:pt x="5618470" y="1280624"/>
                </a:cubicBezTo>
                <a:lnTo>
                  <a:pt x="5620421" y="1292635"/>
                </a:lnTo>
                <a:lnTo>
                  <a:pt x="5621926" y="1280688"/>
                </a:lnTo>
                <a:lnTo>
                  <a:pt x="5631607" y="1315270"/>
                </a:lnTo>
                <a:lnTo>
                  <a:pt x="5628802" y="1318071"/>
                </a:lnTo>
                <a:lnTo>
                  <a:pt x="5632023" y="1318174"/>
                </a:lnTo>
                <a:lnTo>
                  <a:pt x="5631673" y="1324424"/>
                </a:lnTo>
                <a:lnTo>
                  <a:pt x="5641280" y="1321034"/>
                </a:lnTo>
                <a:lnTo>
                  <a:pt x="5640521" y="1318448"/>
                </a:lnTo>
                <a:lnTo>
                  <a:pt x="5632023" y="1318174"/>
                </a:lnTo>
                <a:lnTo>
                  <a:pt x="5632090" y="1316992"/>
                </a:lnTo>
                <a:lnTo>
                  <a:pt x="5631607" y="1315270"/>
                </a:lnTo>
                <a:lnTo>
                  <a:pt x="5636867" y="1310018"/>
                </a:lnTo>
                <a:lnTo>
                  <a:pt x="5642977" y="1303919"/>
                </a:lnTo>
                <a:lnTo>
                  <a:pt x="5642549" y="1300671"/>
                </a:lnTo>
                <a:lnTo>
                  <a:pt x="5633842" y="1295929"/>
                </a:lnTo>
                <a:cubicBezTo>
                  <a:pt x="5630819" y="1291903"/>
                  <a:pt x="5628802" y="1285865"/>
                  <a:pt x="5628802" y="1277812"/>
                </a:cubicBezTo>
                <a:lnTo>
                  <a:pt x="5635553" y="1276850"/>
                </a:lnTo>
                <a:lnTo>
                  <a:pt x="5632835" y="1270434"/>
                </a:lnTo>
                <a:cubicBezTo>
                  <a:pt x="5629811" y="1264395"/>
                  <a:pt x="5626787" y="1258356"/>
                  <a:pt x="5624518" y="1250808"/>
                </a:cubicBezTo>
                <a:close/>
                <a:moveTo>
                  <a:pt x="4954170" y="1241127"/>
                </a:moveTo>
                <a:lnTo>
                  <a:pt x="4956649" y="1243760"/>
                </a:lnTo>
                <a:lnTo>
                  <a:pt x="4961836" y="1243436"/>
                </a:lnTo>
                <a:lnTo>
                  <a:pt x="4959190" y="1241253"/>
                </a:lnTo>
                <a:close/>
                <a:moveTo>
                  <a:pt x="6040980" y="1238308"/>
                </a:moveTo>
                <a:lnTo>
                  <a:pt x="6040914" y="1238845"/>
                </a:lnTo>
                <a:lnTo>
                  <a:pt x="6040694" y="1238327"/>
                </a:lnTo>
                <a:close/>
                <a:moveTo>
                  <a:pt x="5662443" y="1237090"/>
                </a:moveTo>
                <a:lnTo>
                  <a:pt x="5661057" y="1237552"/>
                </a:lnTo>
                <a:lnTo>
                  <a:pt x="5662916" y="1239457"/>
                </a:lnTo>
                <a:close/>
                <a:moveTo>
                  <a:pt x="6129374" y="1236617"/>
                </a:moveTo>
                <a:lnTo>
                  <a:pt x="6129255" y="1236648"/>
                </a:lnTo>
                <a:lnTo>
                  <a:pt x="6136844" y="1245603"/>
                </a:lnTo>
                <a:lnTo>
                  <a:pt x="6136672" y="1238505"/>
                </a:lnTo>
                <a:close/>
                <a:moveTo>
                  <a:pt x="5846534" y="1229500"/>
                </a:moveTo>
                <a:cubicBezTo>
                  <a:pt x="5846534" y="1241578"/>
                  <a:pt x="5846534" y="1253656"/>
                  <a:pt x="5845526" y="1264728"/>
                </a:cubicBezTo>
                <a:lnTo>
                  <a:pt x="5844009" y="1271002"/>
                </a:lnTo>
                <a:lnTo>
                  <a:pt x="5847941" y="1271002"/>
                </a:lnTo>
                <a:cubicBezTo>
                  <a:pt x="5847941" y="1279176"/>
                  <a:pt x="5847941" y="1279176"/>
                  <a:pt x="5847941" y="1287353"/>
                </a:cubicBezTo>
                <a:lnTo>
                  <a:pt x="5841448" y="1281594"/>
                </a:lnTo>
                <a:lnTo>
                  <a:pt x="5838470" y="1293916"/>
                </a:lnTo>
                <a:lnTo>
                  <a:pt x="5842209" y="1301383"/>
                </a:lnTo>
                <a:lnTo>
                  <a:pt x="5841892" y="1299615"/>
                </a:lnTo>
                <a:cubicBezTo>
                  <a:pt x="5841892" y="1293484"/>
                  <a:pt x="5843908" y="1287353"/>
                  <a:pt x="5847941" y="1287353"/>
                </a:cubicBezTo>
                <a:lnTo>
                  <a:pt x="5852454" y="1294935"/>
                </a:lnTo>
                <a:lnTo>
                  <a:pt x="5852583" y="1294922"/>
                </a:lnTo>
                <a:lnTo>
                  <a:pt x="5852613" y="1295202"/>
                </a:lnTo>
                <a:lnTo>
                  <a:pt x="5852731" y="1295400"/>
                </a:lnTo>
                <a:cubicBezTo>
                  <a:pt x="5853991" y="1296805"/>
                  <a:pt x="5855000" y="1297060"/>
                  <a:pt x="5856008" y="1296549"/>
                </a:cubicBezTo>
                <a:lnTo>
                  <a:pt x="5863106" y="1288460"/>
                </a:lnTo>
                <a:lnTo>
                  <a:pt x="5860547" y="1281220"/>
                </a:lnTo>
                <a:lnTo>
                  <a:pt x="5857016" y="1275089"/>
                </a:lnTo>
                <a:lnTo>
                  <a:pt x="5856361" y="1267113"/>
                </a:lnTo>
                <a:close/>
                <a:moveTo>
                  <a:pt x="6153057" y="1227876"/>
                </a:moveTo>
                <a:lnTo>
                  <a:pt x="6150836" y="1228913"/>
                </a:lnTo>
                <a:lnTo>
                  <a:pt x="6169102" y="1237552"/>
                </a:lnTo>
                <a:cubicBezTo>
                  <a:pt x="6169102" y="1245603"/>
                  <a:pt x="6161037" y="1245603"/>
                  <a:pt x="6161037" y="1253656"/>
                </a:cubicBezTo>
                <a:lnTo>
                  <a:pt x="6164264" y="1256876"/>
                </a:lnTo>
                <a:lnTo>
                  <a:pt x="6161037" y="1261708"/>
                </a:lnTo>
                <a:lnTo>
                  <a:pt x="6171118" y="1263721"/>
                </a:lnTo>
                <a:lnTo>
                  <a:pt x="6185230" y="1277812"/>
                </a:lnTo>
                <a:cubicBezTo>
                  <a:pt x="6193294" y="1261708"/>
                  <a:pt x="6185230" y="1261708"/>
                  <a:pt x="6185230" y="1245603"/>
                </a:cubicBezTo>
                <a:cubicBezTo>
                  <a:pt x="6193294" y="1245603"/>
                  <a:pt x="6193294" y="1261708"/>
                  <a:pt x="6193294" y="1269760"/>
                </a:cubicBezTo>
                <a:cubicBezTo>
                  <a:pt x="6201359" y="1269760"/>
                  <a:pt x="6201359" y="1277812"/>
                  <a:pt x="6209423" y="1277812"/>
                </a:cubicBezTo>
                <a:cubicBezTo>
                  <a:pt x="6217487" y="1269760"/>
                  <a:pt x="6225552" y="1253656"/>
                  <a:pt x="6241680" y="1269760"/>
                </a:cubicBezTo>
                <a:cubicBezTo>
                  <a:pt x="6241680" y="1261708"/>
                  <a:pt x="6241680" y="1261708"/>
                  <a:pt x="6241680" y="1253656"/>
                </a:cubicBezTo>
                <a:cubicBezTo>
                  <a:pt x="6233616" y="1245603"/>
                  <a:pt x="6217487" y="1261708"/>
                  <a:pt x="6217487" y="1237552"/>
                </a:cubicBezTo>
                <a:cubicBezTo>
                  <a:pt x="6209423" y="1229500"/>
                  <a:pt x="6217487" y="1253656"/>
                  <a:pt x="6209423" y="1229500"/>
                </a:cubicBezTo>
                <a:cubicBezTo>
                  <a:pt x="6209423" y="1261708"/>
                  <a:pt x="6201359" y="1245603"/>
                  <a:pt x="6209423" y="1269760"/>
                </a:cubicBezTo>
                <a:cubicBezTo>
                  <a:pt x="6193294" y="1277812"/>
                  <a:pt x="6193294" y="1245603"/>
                  <a:pt x="6201359" y="1237552"/>
                </a:cubicBezTo>
                <a:cubicBezTo>
                  <a:pt x="6193294" y="1229500"/>
                  <a:pt x="6161037" y="1261708"/>
                  <a:pt x="6185230" y="1261708"/>
                </a:cubicBezTo>
                <a:cubicBezTo>
                  <a:pt x="6185230" y="1269760"/>
                  <a:pt x="6181198" y="1267748"/>
                  <a:pt x="6176158" y="1264728"/>
                </a:cubicBezTo>
                <a:lnTo>
                  <a:pt x="6171118" y="1263721"/>
                </a:lnTo>
                <a:lnTo>
                  <a:pt x="6164264" y="1256876"/>
                </a:lnTo>
                <a:lnTo>
                  <a:pt x="6169102" y="1249629"/>
                </a:lnTo>
                <a:cubicBezTo>
                  <a:pt x="6173133" y="1247617"/>
                  <a:pt x="6177166" y="1245603"/>
                  <a:pt x="6177166" y="1237552"/>
                </a:cubicBezTo>
                <a:cubicBezTo>
                  <a:pt x="6169102" y="1229500"/>
                  <a:pt x="6161037" y="1229500"/>
                  <a:pt x="6152973" y="1229500"/>
                </a:cubicBezTo>
                <a:close/>
                <a:moveTo>
                  <a:pt x="5930453" y="1223964"/>
                </a:moveTo>
                <a:lnTo>
                  <a:pt x="5927520" y="1227118"/>
                </a:lnTo>
                <a:lnTo>
                  <a:pt x="5928616" y="1231418"/>
                </a:lnTo>
                <a:lnTo>
                  <a:pt x="5926093" y="1229651"/>
                </a:lnTo>
                <a:lnTo>
                  <a:pt x="5923901" y="1234029"/>
                </a:lnTo>
                <a:cubicBezTo>
                  <a:pt x="5922641" y="1236042"/>
                  <a:pt x="5921129" y="1237552"/>
                  <a:pt x="5919113" y="1237552"/>
                </a:cubicBezTo>
                <a:lnTo>
                  <a:pt x="5917244" y="1234286"/>
                </a:lnTo>
                <a:lnTo>
                  <a:pt x="5916169" y="1235289"/>
                </a:lnTo>
                <a:lnTo>
                  <a:pt x="5913037" y="1238214"/>
                </a:lnTo>
                <a:lnTo>
                  <a:pt x="5926169" y="1242584"/>
                </a:lnTo>
                <a:cubicBezTo>
                  <a:pt x="5931209" y="1243590"/>
                  <a:pt x="5935241" y="1241578"/>
                  <a:pt x="5935241" y="1229500"/>
                </a:cubicBezTo>
                <a:cubicBezTo>
                  <a:pt x="5933226" y="1225473"/>
                  <a:pt x="5931713" y="1223964"/>
                  <a:pt x="5930453" y="1223964"/>
                </a:cubicBezTo>
                <a:close/>
                <a:moveTo>
                  <a:pt x="5620738" y="1222124"/>
                </a:moveTo>
                <a:lnTo>
                  <a:pt x="5619374" y="1231655"/>
                </a:lnTo>
                <a:lnTo>
                  <a:pt x="5621972" y="1231489"/>
                </a:lnTo>
                <a:close/>
                <a:moveTo>
                  <a:pt x="5692936" y="1221718"/>
                </a:moveTo>
                <a:lnTo>
                  <a:pt x="5686258" y="1226480"/>
                </a:lnTo>
                <a:lnTo>
                  <a:pt x="5685575" y="1227107"/>
                </a:lnTo>
                <a:lnTo>
                  <a:pt x="5685250" y="1230173"/>
                </a:lnTo>
                <a:lnTo>
                  <a:pt x="5683806" y="1228733"/>
                </a:lnTo>
                <a:lnTo>
                  <a:pt x="5683108" y="1229373"/>
                </a:lnTo>
                <a:cubicBezTo>
                  <a:pt x="5682730" y="1231010"/>
                  <a:pt x="5683234" y="1233526"/>
                  <a:pt x="5685250" y="1237552"/>
                </a:cubicBezTo>
                <a:lnTo>
                  <a:pt x="5673868" y="1235278"/>
                </a:lnTo>
                <a:lnTo>
                  <a:pt x="5677185" y="1254330"/>
                </a:lnTo>
                <a:cubicBezTo>
                  <a:pt x="5677185" y="1270434"/>
                  <a:pt x="5693314" y="1246277"/>
                  <a:pt x="5677185" y="1238225"/>
                </a:cubicBezTo>
                <a:cubicBezTo>
                  <a:pt x="5685250" y="1238225"/>
                  <a:pt x="5685250" y="1246277"/>
                  <a:pt x="5693314" y="1254330"/>
                </a:cubicBezTo>
                <a:cubicBezTo>
                  <a:pt x="5685250" y="1254330"/>
                  <a:pt x="5683234" y="1258356"/>
                  <a:pt x="5681218" y="1262381"/>
                </a:cubicBezTo>
                <a:lnTo>
                  <a:pt x="5678362" y="1264283"/>
                </a:lnTo>
                <a:lnTo>
                  <a:pt x="5683738" y="1276051"/>
                </a:lnTo>
                <a:cubicBezTo>
                  <a:pt x="5686258" y="1280328"/>
                  <a:pt x="5689282" y="1283852"/>
                  <a:pt x="5693314" y="1285865"/>
                </a:cubicBezTo>
                <a:lnTo>
                  <a:pt x="5692231" y="1297224"/>
                </a:lnTo>
                <a:lnTo>
                  <a:pt x="5714528" y="1293609"/>
                </a:lnTo>
                <a:lnTo>
                  <a:pt x="5714483" y="1292578"/>
                </a:lnTo>
                <a:lnTo>
                  <a:pt x="5710439" y="1278638"/>
                </a:lnTo>
                <a:lnTo>
                  <a:pt x="5707164" y="1275965"/>
                </a:lnTo>
                <a:cubicBezTo>
                  <a:pt x="5703534" y="1269069"/>
                  <a:pt x="5702081" y="1254547"/>
                  <a:pt x="5696273" y="1248738"/>
                </a:cubicBezTo>
                <a:lnTo>
                  <a:pt x="5702763" y="1252174"/>
                </a:lnTo>
                <a:lnTo>
                  <a:pt x="5702513" y="1251311"/>
                </a:lnTo>
                <a:close/>
                <a:moveTo>
                  <a:pt x="6080385" y="1221523"/>
                </a:moveTo>
                <a:lnTo>
                  <a:pt x="6077371" y="1230893"/>
                </a:lnTo>
                <a:lnTo>
                  <a:pt x="6078453" y="1234382"/>
                </a:lnTo>
                <a:close/>
                <a:moveTo>
                  <a:pt x="6067668" y="1221084"/>
                </a:moveTo>
                <a:lnTo>
                  <a:pt x="6068023" y="1223569"/>
                </a:lnTo>
                <a:lnTo>
                  <a:pt x="6066740" y="1232548"/>
                </a:lnTo>
                <a:lnTo>
                  <a:pt x="6073830" y="1230257"/>
                </a:lnTo>
                <a:close/>
                <a:moveTo>
                  <a:pt x="5729604" y="1218051"/>
                </a:moveTo>
                <a:lnTo>
                  <a:pt x="5722125" y="1222811"/>
                </a:lnTo>
                <a:lnTo>
                  <a:pt x="5725571" y="1222124"/>
                </a:lnTo>
                <a:cubicBezTo>
                  <a:pt x="5733636" y="1254330"/>
                  <a:pt x="5709443" y="1206019"/>
                  <a:pt x="5717507" y="1238225"/>
                </a:cubicBezTo>
                <a:lnTo>
                  <a:pt x="5711672" y="1227407"/>
                </a:lnTo>
                <a:lnTo>
                  <a:pt x="5706631" y="1229294"/>
                </a:lnTo>
                <a:lnTo>
                  <a:pt x="5706418" y="1231055"/>
                </a:lnTo>
                <a:lnTo>
                  <a:pt x="5712758" y="1252241"/>
                </a:lnTo>
                <a:lnTo>
                  <a:pt x="5714667" y="1251643"/>
                </a:lnTo>
                <a:lnTo>
                  <a:pt x="5721250" y="1247693"/>
                </a:lnTo>
                <a:lnTo>
                  <a:pt x="5721807" y="1245157"/>
                </a:lnTo>
                <a:cubicBezTo>
                  <a:pt x="5725800" y="1240998"/>
                  <a:pt x="5733061" y="1251586"/>
                  <a:pt x="5727253" y="1239484"/>
                </a:cubicBezTo>
                <a:lnTo>
                  <a:pt x="5736915" y="1250221"/>
                </a:lnTo>
                <a:lnTo>
                  <a:pt x="5742742" y="1240996"/>
                </a:lnTo>
                <a:lnTo>
                  <a:pt x="5741948" y="1255708"/>
                </a:lnTo>
                <a:lnTo>
                  <a:pt x="5745767" y="1257637"/>
                </a:lnTo>
                <a:cubicBezTo>
                  <a:pt x="5747098" y="1256629"/>
                  <a:pt x="5748550" y="1253604"/>
                  <a:pt x="5750486" y="1247553"/>
                </a:cubicBezTo>
                <a:cubicBezTo>
                  <a:pt x="5750486" y="1253604"/>
                  <a:pt x="5750971" y="1261671"/>
                  <a:pt x="5751455" y="1269739"/>
                </a:cubicBezTo>
                <a:lnTo>
                  <a:pt x="5752108" y="1284708"/>
                </a:lnTo>
                <a:lnTo>
                  <a:pt x="5759846" y="1283850"/>
                </a:lnTo>
                <a:cubicBezTo>
                  <a:pt x="5763879" y="1281837"/>
                  <a:pt x="5765893" y="1277812"/>
                  <a:pt x="5765893" y="1269760"/>
                </a:cubicBezTo>
                <a:cubicBezTo>
                  <a:pt x="5761861" y="1261708"/>
                  <a:pt x="5759844" y="1253656"/>
                  <a:pt x="5756821" y="1247617"/>
                </a:cubicBezTo>
                <a:lnTo>
                  <a:pt x="5741747" y="1237583"/>
                </a:lnTo>
                <a:lnTo>
                  <a:pt x="5741700" y="1238225"/>
                </a:lnTo>
                <a:cubicBezTo>
                  <a:pt x="5741700" y="1242253"/>
                  <a:pt x="5739686" y="1236213"/>
                  <a:pt x="5737668" y="1228161"/>
                </a:cubicBezTo>
                <a:lnTo>
                  <a:pt x="5736176" y="1219968"/>
                </a:lnTo>
                <a:lnTo>
                  <a:pt x="5733636" y="1221447"/>
                </a:lnTo>
                <a:cubicBezTo>
                  <a:pt x="5733636" y="1217422"/>
                  <a:pt x="5732123" y="1216918"/>
                  <a:pt x="5729604" y="1218051"/>
                </a:cubicBezTo>
                <a:close/>
                <a:moveTo>
                  <a:pt x="5007424" y="1217208"/>
                </a:moveTo>
                <a:lnTo>
                  <a:pt x="5009202" y="1224216"/>
                </a:lnTo>
                <a:cubicBezTo>
                  <a:pt x="5005053" y="1224216"/>
                  <a:pt x="5002978" y="1222172"/>
                  <a:pt x="5002978" y="1220128"/>
                </a:cubicBezTo>
                <a:close/>
                <a:moveTo>
                  <a:pt x="5911272" y="1217050"/>
                </a:moveTo>
                <a:lnTo>
                  <a:pt x="5906940" y="1223532"/>
                </a:lnTo>
                <a:lnTo>
                  <a:pt x="5911048" y="1229500"/>
                </a:lnTo>
                <a:lnTo>
                  <a:pt x="5898063" y="1229500"/>
                </a:lnTo>
                <a:lnTo>
                  <a:pt x="5895938" y="1230265"/>
                </a:lnTo>
                <a:lnTo>
                  <a:pt x="5896366" y="1232519"/>
                </a:lnTo>
                <a:lnTo>
                  <a:pt x="5906008" y="1252648"/>
                </a:lnTo>
                <a:cubicBezTo>
                  <a:pt x="5908529" y="1255164"/>
                  <a:pt x="5910796" y="1257430"/>
                  <a:pt x="5911931" y="1260072"/>
                </a:cubicBezTo>
                <a:lnTo>
                  <a:pt x="5911249" y="1267563"/>
                </a:lnTo>
                <a:lnTo>
                  <a:pt x="5912483" y="1271002"/>
                </a:lnTo>
                <a:cubicBezTo>
                  <a:pt x="5912483" y="1271002"/>
                  <a:pt x="5914500" y="1273045"/>
                  <a:pt x="5917525" y="1275089"/>
                </a:cubicBezTo>
                <a:lnTo>
                  <a:pt x="5925125" y="1277890"/>
                </a:lnTo>
                <a:lnTo>
                  <a:pt x="5920499" y="1264853"/>
                </a:lnTo>
                <a:cubicBezTo>
                  <a:pt x="5918104" y="1258185"/>
                  <a:pt x="5915080" y="1249630"/>
                  <a:pt x="5911048" y="1237552"/>
                </a:cubicBezTo>
                <a:lnTo>
                  <a:pt x="5912021" y="1237876"/>
                </a:lnTo>
                <a:lnTo>
                  <a:pt x="5912021" y="1229743"/>
                </a:lnTo>
                <a:lnTo>
                  <a:pt x="5911048" y="1229500"/>
                </a:lnTo>
                <a:cubicBezTo>
                  <a:pt x="5907016" y="1221447"/>
                  <a:pt x="5909032" y="1219434"/>
                  <a:pt x="5911048" y="1217422"/>
                </a:cubicBezTo>
                <a:close/>
                <a:moveTo>
                  <a:pt x="6143290" y="1216614"/>
                </a:moveTo>
                <a:lnTo>
                  <a:pt x="6140234" y="1217301"/>
                </a:lnTo>
                <a:lnTo>
                  <a:pt x="6148786" y="1227153"/>
                </a:lnTo>
                <a:lnTo>
                  <a:pt x="6152246" y="1222704"/>
                </a:lnTo>
                <a:lnTo>
                  <a:pt x="6152350" y="1221137"/>
                </a:lnTo>
                <a:lnTo>
                  <a:pt x="6144909" y="1217422"/>
                </a:lnTo>
                <a:close/>
                <a:moveTo>
                  <a:pt x="6152795" y="1214473"/>
                </a:moveTo>
                <a:lnTo>
                  <a:pt x="6151206" y="1214832"/>
                </a:lnTo>
                <a:lnTo>
                  <a:pt x="6152458" y="1219520"/>
                </a:lnTo>
                <a:close/>
                <a:moveTo>
                  <a:pt x="5669121" y="1214071"/>
                </a:moveTo>
                <a:lnTo>
                  <a:pt x="5671766" y="1225292"/>
                </a:lnTo>
                <a:lnTo>
                  <a:pt x="5677933" y="1222870"/>
                </a:lnTo>
                <a:lnTo>
                  <a:pt x="5677185" y="1222124"/>
                </a:lnTo>
                <a:cubicBezTo>
                  <a:pt x="5675170" y="1220111"/>
                  <a:pt x="5673154" y="1218097"/>
                  <a:pt x="5669121" y="1214071"/>
                </a:cubicBezTo>
                <a:close/>
                <a:moveTo>
                  <a:pt x="5006436" y="1213315"/>
                </a:moveTo>
                <a:lnTo>
                  <a:pt x="5009202" y="1216040"/>
                </a:lnTo>
                <a:lnTo>
                  <a:pt x="5007424" y="1217208"/>
                </a:lnTo>
                <a:close/>
                <a:moveTo>
                  <a:pt x="1297250" y="1208186"/>
                </a:moveTo>
                <a:cubicBezTo>
                  <a:pt x="1280899" y="1246909"/>
                  <a:pt x="1256374" y="1231419"/>
                  <a:pt x="1223672" y="1254654"/>
                </a:cubicBezTo>
                <a:cubicBezTo>
                  <a:pt x="1240023" y="1231419"/>
                  <a:pt x="1272722" y="1231419"/>
                  <a:pt x="1297250" y="1208186"/>
                </a:cubicBezTo>
                <a:close/>
                <a:moveTo>
                  <a:pt x="5751780" y="1207859"/>
                </a:moveTo>
                <a:cubicBezTo>
                  <a:pt x="5749764" y="1207859"/>
                  <a:pt x="5747748" y="1209369"/>
                  <a:pt x="5745733" y="1211383"/>
                </a:cubicBezTo>
                <a:lnTo>
                  <a:pt x="5741164" y="1216324"/>
                </a:lnTo>
                <a:lnTo>
                  <a:pt x="5743718" y="1217089"/>
                </a:lnTo>
                <a:cubicBezTo>
                  <a:pt x="5743718" y="1218598"/>
                  <a:pt x="5743214" y="1220864"/>
                  <a:pt x="5742709" y="1224260"/>
                </a:cubicBezTo>
                <a:lnTo>
                  <a:pt x="5741753" y="1237489"/>
                </a:lnTo>
                <a:lnTo>
                  <a:pt x="5748757" y="1229248"/>
                </a:lnTo>
                <a:cubicBezTo>
                  <a:pt x="5751780" y="1219434"/>
                  <a:pt x="5745733" y="1207356"/>
                  <a:pt x="5757829" y="1213396"/>
                </a:cubicBezTo>
                <a:cubicBezTo>
                  <a:pt x="5755813" y="1209369"/>
                  <a:pt x="5753797" y="1207859"/>
                  <a:pt x="5751780" y="1207859"/>
                </a:cubicBezTo>
                <a:close/>
                <a:moveTo>
                  <a:pt x="6033169" y="1207004"/>
                </a:moveTo>
                <a:cubicBezTo>
                  <a:pt x="6040914" y="1207004"/>
                  <a:pt x="6048659" y="1222924"/>
                  <a:pt x="6056403" y="1230883"/>
                </a:cubicBezTo>
                <a:cubicBezTo>
                  <a:pt x="6048659" y="1226904"/>
                  <a:pt x="6048659" y="1232873"/>
                  <a:pt x="6047690" y="1237849"/>
                </a:cubicBezTo>
                <a:lnTo>
                  <a:pt x="6040980" y="1238308"/>
                </a:lnTo>
                <a:lnTo>
                  <a:pt x="6042851" y="1222924"/>
                </a:lnTo>
                <a:cubicBezTo>
                  <a:pt x="6040914" y="1218945"/>
                  <a:pt x="6037043" y="1214964"/>
                  <a:pt x="6033169" y="1207004"/>
                </a:cubicBezTo>
                <a:close/>
                <a:moveTo>
                  <a:pt x="5709443" y="1206019"/>
                </a:moveTo>
                <a:lnTo>
                  <a:pt x="5708876" y="1210714"/>
                </a:lnTo>
                <a:lnTo>
                  <a:pt x="5709674" y="1210401"/>
                </a:lnTo>
                <a:close/>
                <a:moveTo>
                  <a:pt x="4994681" y="1203521"/>
                </a:moveTo>
                <a:cubicBezTo>
                  <a:pt x="4996754" y="1202755"/>
                  <a:pt x="4998831" y="1203777"/>
                  <a:pt x="5000904" y="1207866"/>
                </a:cubicBezTo>
                <a:cubicBezTo>
                  <a:pt x="4984309" y="1207866"/>
                  <a:pt x="4992605" y="1224216"/>
                  <a:pt x="4984309" y="1224216"/>
                </a:cubicBezTo>
                <a:cubicBezTo>
                  <a:pt x="4992605" y="1232390"/>
                  <a:pt x="4992605" y="1224216"/>
                  <a:pt x="5000904" y="1232390"/>
                </a:cubicBezTo>
                <a:cubicBezTo>
                  <a:pt x="5000904" y="1248741"/>
                  <a:pt x="4984309" y="1224216"/>
                  <a:pt x="4976011" y="1224216"/>
                </a:cubicBezTo>
                <a:cubicBezTo>
                  <a:pt x="4982233" y="1224216"/>
                  <a:pt x="4988456" y="1205821"/>
                  <a:pt x="4994681" y="1203521"/>
                </a:cubicBezTo>
                <a:close/>
                <a:moveTo>
                  <a:pt x="4823440" y="1199579"/>
                </a:moveTo>
                <a:cubicBezTo>
                  <a:pt x="4815437" y="1207754"/>
                  <a:pt x="4819437" y="1226148"/>
                  <a:pt x="4823440" y="1244540"/>
                </a:cubicBezTo>
                <a:lnTo>
                  <a:pt x="4823440" y="1245888"/>
                </a:lnTo>
                <a:lnTo>
                  <a:pt x="4824575" y="1246078"/>
                </a:lnTo>
                <a:lnTo>
                  <a:pt x="4827191" y="1240199"/>
                </a:lnTo>
                <a:cubicBezTo>
                  <a:pt x="4833943" y="1234834"/>
                  <a:pt x="4847447" y="1236367"/>
                  <a:pt x="4847447" y="1224105"/>
                </a:cubicBezTo>
                <a:cubicBezTo>
                  <a:pt x="4839444" y="1224105"/>
                  <a:pt x="4839444" y="1224105"/>
                  <a:pt x="4839444" y="1232278"/>
                </a:cubicBezTo>
                <a:cubicBezTo>
                  <a:pt x="4835443" y="1228191"/>
                  <a:pt x="4833441" y="1222061"/>
                  <a:pt x="4831441" y="1215929"/>
                </a:cubicBezTo>
                <a:lnTo>
                  <a:pt x="4830184" y="1213359"/>
                </a:lnTo>
                <a:lnTo>
                  <a:pt x="4828052" y="1213646"/>
                </a:lnTo>
                <a:cubicBezTo>
                  <a:pt x="4824382" y="1213888"/>
                  <a:pt x="4821760" y="1213888"/>
                  <a:pt x="4821760" y="1213888"/>
                </a:cubicBezTo>
                <a:cubicBezTo>
                  <a:pt x="4819662" y="1208079"/>
                  <a:pt x="4820711" y="1205175"/>
                  <a:pt x="4823333" y="1203844"/>
                </a:cubicBezTo>
                <a:lnTo>
                  <a:pt x="4825469" y="1203727"/>
                </a:lnTo>
                <a:close/>
                <a:moveTo>
                  <a:pt x="5187665" y="1199477"/>
                </a:moveTo>
                <a:cubicBezTo>
                  <a:pt x="5189050" y="1198973"/>
                  <a:pt x="5190813" y="1199979"/>
                  <a:pt x="5192324" y="1201992"/>
                </a:cubicBezTo>
                <a:cubicBezTo>
                  <a:pt x="5195350" y="1206019"/>
                  <a:pt x="5197367" y="1214071"/>
                  <a:pt x="5193335" y="1222124"/>
                </a:cubicBezTo>
                <a:cubicBezTo>
                  <a:pt x="5185270" y="1222124"/>
                  <a:pt x="5185270" y="1222124"/>
                  <a:pt x="5177206" y="1214071"/>
                </a:cubicBezTo>
                <a:cubicBezTo>
                  <a:pt x="5185270" y="1214071"/>
                  <a:pt x="5185270" y="1206019"/>
                  <a:pt x="5185270" y="1206019"/>
                </a:cubicBezTo>
                <a:cubicBezTo>
                  <a:pt x="5185270" y="1201994"/>
                  <a:pt x="5186279" y="1199980"/>
                  <a:pt x="5187665" y="1199477"/>
                </a:cubicBezTo>
                <a:close/>
                <a:moveTo>
                  <a:pt x="5685250" y="1197967"/>
                </a:moveTo>
                <a:cubicBezTo>
                  <a:pt x="5673154" y="1204007"/>
                  <a:pt x="5683738" y="1210045"/>
                  <a:pt x="5686384" y="1219481"/>
                </a:cubicBezTo>
                <a:lnTo>
                  <a:pt x="5686376" y="1219553"/>
                </a:lnTo>
                <a:lnTo>
                  <a:pt x="5691574" y="1217511"/>
                </a:lnTo>
                <a:close/>
                <a:moveTo>
                  <a:pt x="5894920" y="1197291"/>
                </a:moveTo>
                <a:cubicBezTo>
                  <a:pt x="5898952" y="1205343"/>
                  <a:pt x="5898952" y="1209369"/>
                  <a:pt x="5899960" y="1213396"/>
                </a:cubicBezTo>
                <a:lnTo>
                  <a:pt x="5901065" y="1215000"/>
                </a:lnTo>
                <a:lnTo>
                  <a:pt x="5911853" y="1208288"/>
                </a:lnTo>
                <a:lnTo>
                  <a:pt x="5911048" y="1205343"/>
                </a:lnTo>
                <a:cubicBezTo>
                  <a:pt x="5902984" y="1189239"/>
                  <a:pt x="5894920" y="1205343"/>
                  <a:pt x="5894920" y="1197291"/>
                </a:cubicBezTo>
                <a:close/>
                <a:moveTo>
                  <a:pt x="1347591" y="1192693"/>
                </a:moveTo>
                <a:cubicBezTo>
                  <a:pt x="1347591" y="1208183"/>
                  <a:pt x="1329519" y="1215928"/>
                  <a:pt x="1320484" y="1208183"/>
                </a:cubicBezTo>
                <a:cubicBezTo>
                  <a:pt x="1320484" y="1192693"/>
                  <a:pt x="1329519" y="1200438"/>
                  <a:pt x="1347591" y="1192693"/>
                </a:cubicBezTo>
                <a:close/>
                <a:moveTo>
                  <a:pt x="5422667" y="1190757"/>
                </a:moveTo>
                <a:cubicBezTo>
                  <a:pt x="5429564" y="1192210"/>
                  <a:pt x="5431016" y="1202375"/>
                  <a:pt x="5436825" y="1208183"/>
                </a:cubicBezTo>
                <a:cubicBezTo>
                  <a:pt x="5421336" y="1223672"/>
                  <a:pt x="5421336" y="1208183"/>
                  <a:pt x="5413590" y="1192693"/>
                </a:cubicBezTo>
                <a:cubicBezTo>
                  <a:pt x="5417463" y="1190757"/>
                  <a:pt x="5420367" y="1190273"/>
                  <a:pt x="5422667" y="1190757"/>
                </a:cubicBezTo>
                <a:close/>
                <a:moveTo>
                  <a:pt x="6057050" y="1189596"/>
                </a:moveTo>
                <a:lnTo>
                  <a:pt x="6056908" y="1191380"/>
                </a:lnTo>
                <a:lnTo>
                  <a:pt x="6064614" y="1202524"/>
                </a:lnTo>
                <a:lnTo>
                  <a:pt x="6064391" y="1200523"/>
                </a:lnTo>
                <a:cubicBezTo>
                  <a:pt x="6063342" y="1197219"/>
                  <a:pt x="6061245" y="1193662"/>
                  <a:pt x="6057050" y="1189596"/>
                </a:cubicBezTo>
                <a:close/>
                <a:moveTo>
                  <a:pt x="6235316" y="1189548"/>
                </a:moveTo>
                <a:lnTo>
                  <a:pt x="6235412" y="1190508"/>
                </a:lnTo>
                <a:lnTo>
                  <a:pt x="6234533" y="1190112"/>
                </a:lnTo>
                <a:close/>
                <a:moveTo>
                  <a:pt x="5312157" y="1187902"/>
                </a:moveTo>
                <a:cubicBezTo>
                  <a:pt x="5317827" y="1189412"/>
                  <a:pt x="5322363" y="1199980"/>
                  <a:pt x="5322363" y="1206019"/>
                </a:cubicBezTo>
                <a:cubicBezTo>
                  <a:pt x="5322363" y="1206019"/>
                  <a:pt x="5314299" y="1206019"/>
                  <a:pt x="5306235" y="1214071"/>
                </a:cubicBezTo>
                <a:cubicBezTo>
                  <a:pt x="5306235" y="1214071"/>
                  <a:pt x="5306235" y="1218097"/>
                  <a:pt x="5306235" y="1223128"/>
                </a:cubicBezTo>
                <a:lnTo>
                  <a:pt x="5306235" y="1230173"/>
                </a:lnTo>
                <a:cubicBezTo>
                  <a:pt x="5298171" y="1230173"/>
                  <a:pt x="5290106" y="1222124"/>
                  <a:pt x="5290106" y="1206019"/>
                </a:cubicBezTo>
                <a:cubicBezTo>
                  <a:pt x="5290106" y="1189915"/>
                  <a:pt x="5306235" y="1214071"/>
                  <a:pt x="5298171" y="1189915"/>
                </a:cubicBezTo>
                <a:cubicBezTo>
                  <a:pt x="5306235" y="1197967"/>
                  <a:pt x="5314299" y="1214071"/>
                  <a:pt x="5306235" y="1189915"/>
                </a:cubicBezTo>
                <a:cubicBezTo>
                  <a:pt x="5308251" y="1187902"/>
                  <a:pt x="5310267" y="1187399"/>
                  <a:pt x="5312157" y="1187902"/>
                </a:cubicBezTo>
                <a:close/>
                <a:moveTo>
                  <a:pt x="5975193" y="1186637"/>
                </a:moveTo>
                <a:lnTo>
                  <a:pt x="5971611" y="1187029"/>
                </a:lnTo>
                <a:lnTo>
                  <a:pt x="5973677" y="1189423"/>
                </a:lnTo>
                <a:close/>
                <a:moveTo>
                  <a:pt x="6443642" y="1182909"/>
                </a:moveTo>
                <a:cubicBezTo>
                  <a:pt x="6443642" y="1190654"/>
                  <a:pt x="6443642" y="1198399"/>
                  <a:pt x="6451386" y="1206143"/>
                </a:cubicBezTo>
                <a:cubicBezTo>
                  <a:pt x="6420407" y="1190654"/>
                  <a:pt x="6397173" y="1221633"/>
                  <a:pt x="6381683" y="1198399"/>
                </a:cubicBezTo>
                <a:cubicBezTo>
                  <a:pt x="6404917" y="1182909"/>
                  <a:pt x="6412663" y="1206143"/>
                  <a:pt x="6443642" y="1182909"/>
                </a:cubicBezTo>
                <a:close/>
                <a:moveTo>
                  <a:pt x="6234533" y="1181724"/>
                </a:moveTo>
                <a:cubicBezTo>
                  <a:pt x="6238406" y="1181724"/>
                  <a:pt x="6240342" y="1183821"/>
                  <a:pt x="6240342" y="1185918"/>
                </a:cubicBezTo>
                <a:lnTo>
                  <a:pt x="6235316" y="1189548"/>
                </a:lnTo>
                <a:close/>
                <a:moveTo>
                  <a:pt x="6477721" y="1175164"/>
                </a:moveTo>
                <a:cubicBezTo>
                  <a:pt x="6486239" y="1198399"/>
                  <a:pt x="6443642" y="1213888"/>
                  <a:pt x="6443642" y="1182909"/>
                </a:cubicBezTo>
                <a:cubicBezTo>
                  <a:pt x="6452162" y="1182909"/>
                  <a:pt x="6460680" y="1182909"/>
                  <a:pt x="6477721" y="1175164"/>
                </a:cubicBezTo>
                <a:close/>
                <a:moveTo>
                  <a:pt x="5243940" y="1173504"/>
                </a:moveTo>
                <a:lnTo>
                  <a:pt x="5244018" y="1174308"/>
                </a:lnTo>
                <a:lnTo>
                  <a:pt x="5243203" y="1173887"/>
                </a:lnTo>
                <a:close/>
                <a:moveTo>
                  <a:pt x="6173309" y="1171421"/>
                </a:moveTo>
                <a:lnTo>
                  <a:pt x="6142424" y="1178195"/>
                </a:lnTo>
                <a:lnTo>
                  <a:pt x="6144501" y="1184902"/>
                </a:lnTo>
                <a:lnTo>
                  <a:pt x="6150562" y="1205404"/>
                </a:lnTo>
                <a:lnTo>
                  <a:pt x="6148979" y="1205037"/>
                </a:lnTo>
                <a:lnTo>
                  <a:pt x="6150868" y="1206440"/>
                </a:lnTo>
                <a:lnTo>
                  <a:pt x="6152878" y="1213239"/>
                </a:lnTo>
                <a:lnTo>
                  <a:pt x="6153214" y="1208183"/>
                </a:lnTo>
                <a:lnTo>
                  <a:pt x="6150868" y="1206440"/>
                </a:lnTo>
                <a:lnTo>
                  <a:pt x="6150562" y="1205404"/>
                </a:lnTo>
                <a:lnTo>
                  <a:pt x="6154182" y="1206246"/>
                </a:lnTo>
                <a:lnTo>
                  <a:pt x="6154185" y="1206249"/>
                </a:lnTo>
                <a:lnTo>
                  <a:pt x="6154233" y="1205343"/>
                </a:lnTo>
                <a:cubicBezTo>
                  <a:pt x="6158013" y="1199304"/>
                  <a:pt x="6164062" y="1195278"/>
                  <a:pt x="6169102" y="1193265"/>
                </a:cubicBezTo>
                <a:lnTo>
                  <a:pt x="6176180" y="1193265"/>
                </a:lnTo>
                <a:lnTo>
                  <a:pt x="6175859" y="1183013"/>
                </a:lnTo>
                <a:close/>
                <a:moveTo>
                  <a:pt x="6120718" y="1165085"/>
                </a:moveTo>
                <a:cubicBezTo>
                  <a:pt x="6112653" y="1165085"/>
                  <a:pt x="6128782" y="1197291"/>
                  <a:pt x="6120718" y="1197291"/>
                </a:cubicBezTo>
                <a:cubicBezTo>
                  <a:pt x="6120718" y="1197291"/>
                  <a:pt x="6128782" y="1201317"/>
                  <a:pt x="6135837" y="1203330"/>
                </a:cubicBezTo>
                <a:lnTo>
                  <a:pt x="6144263" y="1204061"/>
                </a:lnTo>
                <a:lnTo>
                  <a:pt x="6134820" y="1186934"/>
                </a:lnTo>
                <a:lnTo>
                  <a:pt x="6129937" y="1180934"/>
                </a:lnTo>
                <a:lnTo>
                  <a:pt x="6128782" y="1181187"/>
                </a:lnTo>
                <a:cubicBezTo>
                  <a:pt x="6120718" y="1173137"/>
                  <a:pt x="6128782" y="1173137"/>
                  <a:pt x="6120718" y="1165085"/>
                </a:cubicBezTo>
                <a:close/>
                <a:moveTo>
                  <a:pt x="6112653" y="1165085"/>
                </a:moveTo>
                <a:cubicBezTo>
                  <a:pt x="6104589" y="1173137"/>
                  <a:pt x="6072332" y="1157033"/>
                  <a:pt x="6072332" y="1189239"/>
                </a:cubicBezTo>
                <a:cubicBezTo>
                  <a:pt x="6064267" y="1189239"/>
                  <a:pt x="6062252" y="1185214"/>
                  <a:pt x="6062252" y="1180181"/>
                </a:cubicBezTo>
                <a:lnTo>
                  <a:pt x="6063434" y="1171332"/>
                </a:lnTo>
                <a:lnTo>
                  <a:pt x="6060728" y="1166347"/>
                </a:lnTo>
                <a:lnTo>
                  <a:pt x="6057212" y="1167601"/>
                </a:lnTo>
                <a:cubicBezTo>
                  <a:pt x="6056203" y="1169111"/>
                  <a:pt x="6056203" y="1171123"/>
                  <a:pt x="6056203" y="1173136"/>
                </a:cubicBezTo>
                <a:lnTo>
                  <a:pt x="6055499" y="1177003"/>
                </a:lnTo>
                <a:lnTo>
                  <a:pt x="6056001" y="1177271"/>
                </a:lnTo>
                <a:cubicBezTo>
                  <a:pt x="6061245" y="1182100"/>
                  <a:pt x="6066489" y="1190486"/>
                  <a:pt x="6067538" y="1197347"/>
                </a:cubicBezTo>
                <a:lnTo>
                  <a:pt x="6065473" y="1205732"/>
                </a:lnTo>
                <a:lnTo>
                  <a:pt x="6065497" y="1205899"/>
                </a:lnTo>
                <a:lnTo>
                  <a:pt x="6072782" y="1210944"/>
                </a:lnTo>
                <a:cubicBezTo>
                  <a:pt x="6075928" y="1209927"/>
                  <a:pt x="6078026" y="1205861"/>
                  <a:pt x="6073830" y="1197728"/>
                </a:cubicBezTo>
                <a:cubicBezTo>
                  <a:pt x="6086415" y="1205861"/>
                  <a:pt x="6084318" y="1211960"/>
                  <a:pt x="6081172" y="1219076"/>
                </a:cubicBezTo>
                <a:lnTo>
                  <a:pt x="6080411" y="1221444"/>
                </a:lnTo>
                <a:lnTo>
                  <a:pt x="6091232" y="1219057"/>
                </a:lnTo>
                <a:cubicBezTo>
                  <a:pt x="6101061" y="1219434"/>
                  <a:pt x="6108622" y="1225473"/>
                  <a:pt x="6120718" y="1213396"/>
                </a:cubicBezTo>
                <a:lnTo>
                  <a:pt x="6122552" y="1220355"/>
                </a:lnTo>
                <a:lnTo>
                  <a:pt x="6127621" y="1217234"/>
                </a:lnTo>
                <a:lnTo>
                  <a:pt x="6117567" y="1204840"/>
                </a:lnTo>
                <a:cubicBezTo>
                  <a:pt x="6114669" y="1200311"/>
                  <a:pt x="6112653" y="1195278"/>
                  <a:pt x="6112653" y="1189239"/>
                </a:cubicBezTo>
                <a:cubicBezTo>
                  <a:pt x="6104589" y="1197291"/>
                  <a:pt x="6112653" y="1205343"/>
                  <a:pt x="6104589" y="1205343"/>
                </a:cubicBezTo>
                <a:cubicBezTo>
                  <a:pt x="6104589" y="1189239"/>
                  <a:pt x="6096525" y="1189239"/>
                  <a:pt x="6088460" y="1197291"/>
                </a:cubicBezTo>
                <a:cubicBezTo>
                  <a:pt x="6080396" y="1181187"/>
                  <a:pt x="6104589" y="1189239"/>
                  <a:pt x="6088460" y="1173137"/>
                </a:cubicBezTo>
                <a:cubicBezTo>
                  <a:pt x="6096525" y="1173137"/>
                  <a:pt x="6104589" y="1189239"/>
                  <a:pt x="6112653" y="1181187"/>
                </a:cubicBezTo>
                <a:cubicBezTo>
                  <a:pt x="6112653" y="1181187"/>
                  <a:pt x="6112653" y="1165085"/>
                  <a:pt x="6112653" y="1165085"/>
                </a:cubicBezTo>
                <a:close/>
                <a:moveTo>
                  <a:pt x="5261598" y="1164861"/>
                </a:moveTo>
                <a:cubicBezTo>
                  <a:pt x="5266438" y="1167869"/>
                  <a:pt x="5270312" y="1173887"/>
                  <a:pt x="5274182" y="1181907"/>
                </a:cubicBezTo>
                <a:cubicBezTo>
                  <a:pt x="5266438" y="1181907"/>
                  <a:pt x="5266438" y="1181907"/>
                  <a:pt x="5266438" y="1189930"/>
                </a:cubicBezTo>
                <a:cubicBezTo>
                  <a:pt x="5258693" y="1189930"/>
                  <a:pt x="5258693" y="1173887"/>
                  <a:pt x="5258693" y="1165864"/>
                </a:cubicBezTo>
                <a:lnTo>
                  <a:pt x="5243940" y="1173504"/>
                </a:lnTo>
                <a:lnTo>
                  <a:pt x="5243203" y="1165864"/>
                </a:lnTo>
                <a:cubicBezTo>
                  <a:pt x="5250949" y="1161853"/>
                  <a:pt x="5256757" y="1161853"/>
                  <a:pt x="5261598" y="1164861"/>
                </a:cubicBezTo>
                <a:close/>
                <a:moveTo>
                  <a:pt x="5862663" y="1157706"/>
                </a:moveTo>
                <a:cubicBezTo>
                  <a:pt x="5858630" y="1157706"/>
                  <a:pt x="5856614" y="1159719"/>
                  <a:pt x="5856614" y="1162739"/>
                </a:cubicBezTo>
                <a:lnTo>
                  <a:pt x="5862069" y="1172726"/>
                </a:lnTo>
                <a:lnTo>
                  <a:pt x="5864305" y="1173280"/>
                </a:lnTo>
                <a:close/>
                <a:moveTo>
                  <a:pt x="5773957" y="1157706"/>
                </a:moveTo>
                <a:cubicBezTo>
                  <a:pt x="5757829" y="1157706"/>
                  <a:pt x="5782021" y="1197967"/>
                  <a:pt x="5765893" y="1181862"/>
                </a:cubicBezTo>
                <a:lnTo>
                  <a:pt x="5765261" y="1190066"/>
                </a:lnTo>
                <a:lnTo>
                  <a:pt x="5778820" y="1185217"/>
                </a:lnTo>
                <a:close/>
                <a:moveTo>
                  <a:pt x="5276120" y="1156487"/>
                </a:moveTo>
                <a:cubicBezTo>
                  <a:pt x="5279993" y="1156487"/>
                  <a:pt x="5285801" y="1158617"/>
                  <a:pt x="5289672" y="1158617"/>
                </a:cubicBezTo>
                <a:cubicBezTo>
                  <a:pt x="5281928" y="1167137"/>
                  <a:pt x="5289672" y="1184175"/>
                  <a:pt x="5289672" y="1184175"/>
                </a:cubicBezTo>
                <a:cubicBezTo>
                  <a:pt x="5281928" y="1192696"/>
                  <a:pt x="5281928" y="1158617"/>
                  <a:pt x="5274182" y="1167137"/>
                </a:cubicBezTo>
                <a:cubicBezTo>
                  <a:pt x="5270312" y="1158619"/>
                  <a:pt x="5272248" y="1156487"/>
                  <a:pt x="5276120" y="1156487"/>
                </a:cubicBezTo>
                <a:close/>
                <a:moveTo>
                  <a:pt x="6017472" y="1151774"/>
                </a:moveTo>
                <a:cubicBezTo>
                  <a:pt x="6009394" y="1151774"/>
                  <a:pt x="6005355" y="1153789"/>
                  <a:pt x="6004346" y="1157818"/>
                </a:cubicBezTo>
                <a:lnTo>
                  <a:pt x="6006343" y="1164985"/>
                </a:lnTo>
                <a:lnTo>
                  <a:pt x="6018695" y="1163237"/>
                </a:lnTo>
                <a:close/>
                <a:moveTo>
                  <a:pt x="5309035" y="1150098"/>
                </a:moveTo>
                <a:cubicBezTo>
                  <a:pt x="5316780" y="1158812"/>
                  <a:pt x="5332270" y="1158812"/>
                  <a:pt x="5332270" y="1184951"/>
                </a:cubicBezTo>
                <a:cubicBezTo>
                  <a:pt x="5332270" y="1184951"/>
                  <a:pt x="5324525" y="1184951"/>
                  <a:pt x="5316780" y="1184951"/>
                </a:cubicBezTo>
                <a:cubicBezTo>
                  <a:pt x="5316780" y="1158812"/>
                  <a:pt x="5324525" y="1167525"/>
                  <a:pt x="5309035" y="1150098"/>
                </a:cubicBezTo>
                <a:close/>
                <a:moveTo>
                  <a:pt x="6469835" y="1143715"/>
                </a:moveTo>
                <a:cubicBezTo>
                  <a:pt x="6465795" y="1151774"/>
                  <a:pt x="6467814" y="1153789"/>
                  <a:pt x="6467814" y="1155804"/>
                </a:cubicBezTo>
                <a:lnTo>
                  <a:pt x="6454204" y="1167442"/>
                </a:lnTo>
                <a:lnTo>
                  <a:pt x="6477348" y="1166203"/>
                </a:lnTo>
                <a:close/>
                <a:moveTo>
                  <a:pt x="5655051" y="1141617"/>
                </a:moveTo>
                <a:cubicBezTo>
                  <a:pt x="5659112" y="1141617"/>
                  <a:pt x="5661142" y="1143600"/>
                  <a:pt x="5661142" y="1145582"/>
                </a:cubicBezTo>
                <a:lnTo>
                  <a:pt x="5660736" y="1145846"/>
                </a:lnTo>
                <a:close/>
                <a:moveTo>
                  <a:pt x="5846534" y="1141602"/>
                </a:moveTo>
                <a:cubicBezTo>
                  <a:pt x="5838470" y="1151668"/>
                  <a:pt x="5832926" y="1160726"/>
                  <a:pt x="5828642" y="1169281"/>
                </a:cubicBezTo>
                <a:lnTo>
                  <a:pt x="5822598" y="1183706"/>
                </a:lnTo>
                <a:lnTo>
                  <a:pt x="5826374" y="1185214"/>
                </a:lnTo>
                <a:cubicBezTo>
                  <a:pt x="5834437" y="1189239"/>
                  <a:pt x="5842501" y="1193265"/>
                  <a:pt x="5854598" y="1189239"/>
                </a:cubicBezTo>
                <a:cubicBezTo>
                  <a:pt x="5838470" y="1177162"/>
                  <a:pt x="5844518" y="1171123"/>
                  <a:pt x="5855606" y="1171124"/>
                </a:cubicBezTo>
                <a:lnTo>
                  <a:pt x="5859448" y="1172076"/>
                </a:lnTo>
                <a:lnTo>
                  <a:pt x="5853338" y="1168778"/>
                </a:lnTo>
                <a:cubicBezTo>
                  <a:pt x="5846534" y="1159719"/>
                  <a:pt x="5846534" y="1141602"/>
                  <a:pt x="5846534" y="1141602"/>
                </a:cubicBezTo>
                <a:close/>
                <a:moveTo>
                  <a:pt x="5145910" y="1135902"/>
                </a:moveTo>
                <a:lnTo>
                  <a:pt x="5145295" y="1142561"/>
                </a:lnTo>
                <a:lnTo>
                  <a:pt x="5144183" y="1139309"/>
                </a:lnTo>
                <a:close/>
                <a:moveTo>
                  <a:pt x="6284043" y="1135655"/>
                </a:moveTo>
                <a:cubicBezTo>
                  <a:pt x="6280004" y="1133641"/>
                  <a:pt x="6278490" y="1134145"/>
                  <a:pt x="6278237" y="1135908"/>
                </a:cubicBezTo>
                <a:lnTo>
                  <a:pt x="6279539" y="1141659"/>
                </a:lnTo>
                <a:lnTo>
                  <a:pt x="6286603" y="1140034"/>
                </a:lnTo>
                <a:close/>
                <a:moveTo>
                  <a:pt x="5977085" y="1135655"/>
                </a:moveTo>
                <a:cubicBezTo>
                  <a:pt x="5973045" y="1143715"/>
                  <a:pt x="5973045" y="1153789"/>
                  <a:pt x="5973045" y="1162855"/>
                </a:cubicBezTo>
                <a:lnTo>
                  <a:pt x="5971702" y="1169889"/>
                </a:lnTo>
                <a:lnTo>
                  <a:pt x="5977011" y="1169137"/>
                </a:lnTo>
                <a:lnTo>
                  <a:pt x="5977085" y="1167891"/>
                </a:lnTo>
                <a:lnTo>
                  <a:pt x="5977796" y="1169026"/>
                </a:lnTo>
                <a:lnTo>
                  <a:pt x="5992938" y="1166883"/>
                </a:lnTo>
                <a:lnTo>
                  <a:pt x="5990716" y="1159454"/>
                </a:lnTo>
                <a:cubicBezTo>
                  <a:pt x="5986172" y="1153788"/>
                  <a:pt x="5977085" y="1153787"/>
                  <a:pt x="5977085" y="1135655"/>
                </a:cubicBezTo>
                <a:close/>
                <a:moveTo>
                  <a:pt x="5338492" y="1133551"/>
                </a:moveTo>
                <a:cubicBezTo>
                  <a:pt x="5346554" y="1157706"/>
                  <a:pt x="5354618" y="1157706"/>
                  <a:pt x="5370747" y="1181862"/>
                </a:cubicBezTo>
                <a:cubicBezTo>
                  <a:pt x="5362682" y="1189915"/>
                  <a:pt x="5362682" y="1189915"/>
                  <a:pt x="5354618" y="1189915"/>
                </a:cubicBezTo>
                <a:cubicBezTo>
                  <a:pt x="5346554" y="1189915"/>
                  <a:pt x="5346554" y="1197967"/>
                  <a:pt x="5338492" y="1197967"/>
                </a:cubicBezTo>
                <a:cubicBezTo>
                  <a:pt x="5330428" y="1157706"/>
                  <a:pt x="5330428" y="1149655"/>
                  <a:pt x="5338492" y="1133551"/>
                </a:cubicBezTo>
                <a:close/>
                <a:moveTo>
                  <a:pt x="2130780" y="1132673"/>
                </a:moveTo>
                <a:cubicBezTo>
                  <a:pt x="2133201" y="1132189"/>
                  <a:pt x="2135621" y="1132673"/>
                  <a:pt x="2137557" y="1134609"/>
                </a:cubicBezTo>
                <a:cubicBezTo>
                  <a:pt x="2137557" y="1142354"/>
                  <a:pt x="2137557" y="1142354"/>
                  <a:pt x="2137557" y="1150098"/>
                </a:cubicBezTo>
                <a:cubicBezTo>
                  <a:pt x="2129812" y="1150098"/>
                  <a:pt x="2122068" y="1150098"/>
                  <a:pt x="2122068" y="1150098"/>
                </a:cubicBezTo>
                <a:cubicBezTo>
                  <a:pt x="2116259" y="1144290"/>
                  <a:pt x="2123519" y="1134125"/>
                  <a:pt x="2130780" y="1132673"/>
                </a:cubicBezTo>
                <a:close/>
                <a:moveTo>
                  <a:pt x="6292119" y="1127598"/>
                </a:moveTo>
                <a:lnTo>
                  <a:pt x="6293481" y="1138452"/>
                </a:lnTo>
                <a:lnTo>
                  <a:pt x="6302068" y="1136477"/>
                </a:lnTo>
                <a:close/>
                <a:moveTo>
                  <a:pt x="6211343" y="1127598"/>
                </a:moveTo>
                <a:cubicBezTo>
                  <a:pt x="6212352" y="1137672"/>
                  <a:pt x="6212983" y="1145101"/>
                  <a:pt x="6213283" y="1150327"/>
                </a:cubicBezTo>
                <a:lnTo>
                  <a:pt x="6213274" y="1152068"/>
                </a:lnTo>
                <a:lnTo>
                  <a:pt x="6219378" y="1151285"/>
                </a:lnTo>
                <a:lnTo>
                  <a:pt x="6218410" y="1139685"/>
                </a:lnTo>
                <a:cubicBezTo>
                  <a:pt x="6217400" y="1135656"/>
                  <a:pt x="6215381" y="1131627"/>
                  <a:pt x="6211343" y="1127598"/>
                </a:cubicBezTo>
                <a:close/>
                <a:moveTo>
                  <a:pt x="5154140" y="1126864"/>
                </a:moveTo>
                <a:cubicBezTo>
                  <a:pt x="5161885" y="1126864"/>
                  <a:pt x="5161885" y="1157843"/>
                  <a:pt x="5177374" y="1150098"/>
                </a:cubicBezTo>
                <a:cubicBezTo>
                  <a:pt x="5169630" y="1157843"/>
                  <a:pt x="5185119" y="1165589"/>
                  <a:pt x="5169630" y="1173333"/>
                </a:cubicBezTo>
                <a:cubicBezTo>
                  <a:pt x="5169630" y="1150098"/>
                  <a:pt x="5154140" y="1142354"/>
                  <a:pt x="5154140" y="1126864"/>
                </a:cubicBezTo>
                <a:close/>
                <a:moveTo>
                  <a:pt x="1483123" y="1126864"/>
                </a:moveTo>
                <a:cubicBezTo>
                  <a:pt x="1467634" y="1157843"/>
                  <a:pt x="1444400" y="1134609"/>
                  <a:pt x="1483123" y="1126864"/>
                </a:cubicBezTo>
                <a:close/>
                <a:moveTo>
                  <a:pt x="4910610" y="1125217"/>
                </a:moveTo>
                <a:lnTo>
                  <a:pt x="4911089" y="1125498"/>
                </a:lnTo>
                <a:lnTo>
                  <a:pt x="4911058" y="1125876"/>
                </a:lnTo>
                <a:close/>
                <a:moveTo>
                  <a:pt x="5723985" y="1122992"/>
                </a:moveTo>
                <a:cubicBezTo>
                  <a:pt x="5727253" y="1125896"/>
                  <a:pt x="5727253" y="1146226"/>
                  <a:pt x="5727253" y="1157843"/>
                </a:cubicBezTo>
                <a:cubicBezTo>
                  <a:pt x="5719507" y="1165589"/>
                  <a:pt x="5719507" y="1134609"/>
                  <a:pt x="5711763" y="1142354"/>
                </a:cubicBezTo>
                <a:cubicBezTo>
                  <a:pt x="5704018" y="1119120"/>
                  <a:pt x="5734997" y="1150098"/>
                  <a:pt x="5719507" y="1126864"/>
                </a:cubicBezTo>
                <a:cubicBezTo>
                  <a:pt x="5721444" y="1122992"/>
                  <a:pt x="5722896" y="1122023"/>
                  <a:pt x="5723985" y="1122992"/>
                </a:cubicBezTo>
                <a:close/>
                <a:moveTo>
                  <a:pt x="6017472" y="1119539"/>
                </a:moveTo>
                <a:cubicBezTo>
                  <a:pt x="6013434" y="1123568"/>
                  <a:pt x="6015454" y="1137671"/>
                  <a:pt x="6020502" y="1149760"/>
                </a:cubicBezTo>
                <a:lnTo>
                  <a:pt x="6028124" y="1161925"/>
                </a:lnTo>
                <a:lnTo>
                  <a:pt x="6056455" y="1158478"/>
                </a:lnTo>
                <a:lnTo>
                  <a:pt x="6052814" y="1151773"/>
                </a:lnTo>
                <a:cubicBezTo>
                  <a:pt x="6047766" y="1145729"/>
                  <a:pt x="6041708" y="1143715"/>
                  <a:pt x="6033630" y="1151774"/>
                </a:cubicBezTo>
                <a:cubicBezTo>
                  <a:pt x="6017472" y="1135655"/>
                  <a:pt x="6025551" y="1135655"/>
                  <a:pt x="6017472" y="1119539"/>
                </a:cubicBezTo>
                <a:close/>
                <a:moveTo>
                  <a:pt x="5057332" y="1119120"/>
                </a:moveTo>
                <a:cubicBezTo>
                  <a:pt x="5065076" y="1142354"/>
                  <a:pt x="5057332" y="1142354"/>
                  <a:pt x="5065076" y="1157843"/>
                </a:cubicBezTo>
                <a:cubicBezTo>
                  <a:pt x="5057332" y="1157843"/>
                  <a:pt x="5049587" y="1142354"/>
                  <a:pt x="5041843" y="1126864"/>
                </a:cubicBezTo>
                <a:cubicBezTo>
                  <a:pt x="5049587" y="1126864"/>
                  <a:pt x="5049587" y="1119120"/>
                  <a:pt x="5057332" y="1119120"/>
                </a:cubicBezTo>
                <a:close/>
                <a:moveTo>
                  <a:pt x="5622575" y="1117832"/>
                </a:moveTo>
                <a:lnTo>
                  <a:pt x="5620382" y="1120687"/>
                </a:lnTo>
                <a:lnTo>
                  <a:pt x="5624040" y="1119613"/>
                </a:lnTo>
                <a:close/>
                <a:moveTo>
                  <a:pt x="6231284" y="1115635"/>
                </a:moveTo>
                <a:cubicBezTo>
                  <a:pt x="6227497" y="1114502"/>
                  <a:pt x="6223458" y="1115510"/>
                  <a:pt x="6219419" y="1119539"/>
                </a:cubicBezTo>
                <a:cubicBezTo>
                  <a:pt x="6219419" y="1127598"/>
                  <a:pt x="6235574" y="1127598"/>
                  <a:pt x="6243653" y="1135655"/>
                </a:cubicBezTo>
                <a:lnTo>
                  <a:pt x="6234864" y="1149296"/>
                </a:lnTo>
                <a:lnTo>
                  <a:pt x="6249887" y="1147367"/>
                </a:lnTo>
                <a:lnTo>
                  <a:pt x="6248956" y="1141070"/>
                </a:lnTo>
                <a:cubicBezTo>
                  <a:pt x="6245420" y="1128730"/>
                  <a:pt x="6238857" y="1117901"/>
                  <a:pt x="6231284" y="1115635"/>
                </a:cubicBezTo>
                <a:close/>
                <a:moveTo>
                  <a:pt x="6251732" y="1111480"/>
                </a:moveTo>
                <a:cubicBezTo>
                  <a:pt x="6247693" y="1119539"/>
                  <a:pt x="6251732" y="1129612"/>
                  <a:pt x="6254761" y="1138679"/>
                </a:cubicBezTo>
                <a:lnTo>
                  <a:pt x="6256430" y="1146527"/>
                </a:lnTo>
                <a:lnTo>
                  <a:pt x="6260832" y="1145961"/>
                </a:lnTo>
                <a:lnTo>
                  <a:pt x="6271626" y="1143478"/>
                </a:lnTo>
                <a:lnTo>
                  <a:pt x="6263848" y="1128605"/>
                </a:lnTo>
                <a:cubicBezTo>
                  <a:pt x="6259809" y="1121554"/>
                  <a:pt x="6255770" y="1115510"/>
                  <a:pt x="6251732" y="1111480"/>
                </a:cubicBezTo>
                <a:close/>
                <a:moveTo>
                  <a:pt x="6146719" y="1111480"/>
                </a:moveTo>
                <a:cubicBezTo>
                  <a:pt x="6142680" y="1115510"/>
                  <a:pt x="6144700" y="1123568"/>
                  <a:pt x="6147729" y="1131627"/>
                </a:cubicBezTo>
                <a:lnTo>
                  <a:pt x="6151625" y="1142732"/>
                </a:lnTo>
                <a:lnTo>
                  <a:pt x="6161037" y="1140928"/>
                </a:lnTo>
                <a:lnTo>
                  <a:pt x="6175089" y="1145472"/>
                </a:lnTo>
                <a:lnTo>
                  <a:pt x="6176881" y="1142354"/>
                </a:lnTo>
                <a:lnTo>
                  <a:pt x="6177001" y="1146091"/>
                </a:lnTo>
                <a:lnTo>
                  <a:pt x="6187545" y="1149500"/>
                </a:lnTo>
                <a:lnTo>
                  <a:pt x="6193217" y="1150089"/>
                </a:lnTo>
                <a:lnTo>
                  <a:pt x="6188119" y="1145730"/>
                </a:lnTo>
                <a:cubicBezTo>
                  <a:pt x="6185090" y="1139685"/>
                  <a:pt x="6191148" y="1133641"/>
                  <a:pt x="6179032" y="1127598"/>
                </a:cubicBezTo>
                <a:cubicBezTo>
                  <a:pt x="6179032" y="1135655"/>
                  <a:pt x="6179032" y="1143715"/>
                  <a:pt x="6170953" y="1143715"/>
                </a:cubicBezTo>
                <a:cubicBezTo>
                  <a:pt x="6179032" y="1135655"/>
                  <a:pt x="6170953" y="1119539"/>
                  <a:pt x="6162874" y="1111480"/>
                </a:cubicBezTo>
                <a:cubicBezTo>
                  <a:pt x="6162874" y="1119539"/>
                  <a:pt x="6170953" y="1143715"/>
                  <a:pt x="6154798" y="1135655"/>
                </a:cubicBezTo>
                <a:cubicBezTo>
                  <a:pt x="6146719" y="1127598"/>
                  <a:pt x="6154798" y="1127598"/>
                  <a:pt x="6154798" y="1127598"/>
                </a:cubicBezTo>
                <a:cubicBezTo>
                  <a:pt x="6154798" y="1119539"/>
                  <a:pt x="6146719" y="1119539"/>
                  <a:pt x="6146719" y="1111480"/>
                </a:cubicBezTo>
                <a:close/>
                <a:moveTo>
                  <a:pt x="6098252" y="1111480"/>
                </a:moveTo>
                <a:cubicBezTo>
                  <a:pt x="6082097" y="1111480"/>
                  <a:pt x="6098252" y="1127598"/>
                  <a:pt x="6106331" y="1127598"/>
                </a:cubicBezTo>
                <a:cubicBezTo>
                  <a:pt x="6098252" y="1143715"/>
                  <a:pt x="6082097" y="1119539"/>
                  <a:pt x="6074018" y="1127598"/>
                </a:cubicBezTo>
                <a:cubicBezTo>
                  <a:pt x="6065941" y="1127598"/>
                  <a:pt x="6074018" y="1135655"/>
                  <a:pt x="6082097" y="1143715"/>
                </a:cubicBezTo>
                <a:cubicBezTo>
                  <a:pt x="6074018" y="1151774"/>
                  <a:pt x="6065941" y="1135655"/>
                  <a:pt x="6065941" y="1135655"/>
                </a:cubicBezTo>
                <a:cubicBezTo>
                  <a:pt x="6057862" y="1143715"/>
                  <a:pt x="6057862" y="1143715"/>
                  <a:pt x="6057862" y="1151774"/>
                </a:cubicBezTo>
                <a:lnTo>
                  <a:pt x="6063946" y="1157566"/>
                </a:lnTo>
                <a:lnTo>
                  <a:pt x="6076375" y="1156054"/>
                </a:lnTo>
                <a:lnTo>
                  <a:pt x="6082097" y="1151774"/>
                </a:lnTo>
                <a:lnTo>
                  <a:pt x="6080849" y="1155510"/>
                </a:lnTo>
                <a:lnTo>
                  <a:pt x="6092114" y="1154139"/>
                </a:lnTo>
                <a:lnTo>
                  <a:pt x="6144110" y="1144173"/>
                </a:lnTo>
                <a:lnTo>
                  <a:pt x="6142680" y="1141701"/>
                </a:lnTo>
                <a:cubicBezTo>
                  <a:pt x="6140660" y="1137671"/>
                  <a:pt x="6138641" y="1135657"/>
                  <a:pt x="6130563" y="1143715"/>
                </a:cubicBezTo>
                <a:cubicBezTo>
                  <a:pt x="6114408" y="1135655"/>
                  <a:pt x="6106331" y="1119539"/>
                  <a:pt x="6098252" y="1111480"/>
                </a:cubicBezTo>
                <a:close/>
                <a:moveTo>
                  <a:pt x="5007543" y="1111375"/>
                </a:moveTo>
                <a:cubicBezTo>
                  <a:pt x="5015840" y="1119471"/>
                  <a:pt x="5024138" y="1151860"/>
                  <a:pt x="5040735" y="1135665"/>
                </a:cubicBezTo>
                <a:cubicBezTo>
                  <a:pt x="5040735" y="1143762"/>
                  <a:pt x="5049033" y="1151860"/>
                  <a:pt x="5049033" y="1151860"/>
                </a:cubicBezTo>
                <a:cubicBezTo>
                  <a:pt x="5040735" y="1159956"/>
                  <a:pt x="5057332" y="1184246"/>
                  <a:pt x="5040735" y="1168051"/>
                </a:cubicBezTo>
                <a:cubicBezTo>
                  <a:pt x="5032436" y="1176150"/>
                  <a:pt x="5049033" y="1184246"/>
                  <a:pt x="5049033" y="1200440"/>
                </a:cubicBezTo>
                <a:cubicBezTo>
                  <a:pt x="5032436" y="1200440"/>
                  <a:pt x="5032436" y="1151860"/>
                  <a:pt x="5015840" y="1168051"/>
                </a:cubicBezTo>
                <a:cubicBezTo>
                  <a:pt x="5007543" y="1168051"/>
                  <a:pt x="4999245" y="1159956"/>
                  <a:pt x="4999245" y="1143762"/>
                </a:cubicBezTo>
                <a:cubicBezTo>
                  <a:pt x="5007543" y="1143762"/>
                  <a:pt x="5007543" y="1168051"/>
                  <a:pt x="5024138" y="1151860"/>
                </a:cubicBezTo>
                <a:cubicBezTo>
                  <a:pt x="5015840" y="1135665"/>
                  <a:pt x="5007543" y="1143762"/>
                  <a:pt x="5007543" y="1111375"/>
                </a:cubicBezTo>
                <a:close/>
                <a:moveTo>
                  <a:pt x="4952776" y="1111375"/>
                </a:moveTo>
                <a:cubicBezTo>
                  <a:pt x="4960521" y="1111375"/>
                  <a:pt x="4968266" y="1119507"/>
                  <a:pt x="4976011" y="1111375"/>
                </a:cubicBezTo>
                <a:cubicBezTo>
                  <a:pt x="4976011" y="1135770"/>
                  <a:pt x="4976011" y="1143902"/>
                  <a:pt x="4983755" y="1176431"/>
                </a:cubicBezTo>
                <a:cubicBezTo>
                  <a:pt x="4983755" y="1152035"/>
                  <a:pt x="4999245" y="1176431"/>
                  <a:pt x="4999245" y="1160168"/>
                </a:cubicBezTo>
                <a:cubicBezTo>
                  <a:pt x="4999245" y="1160168"/>
                  <a:pt x="4999245" y="1176431"/>
                  <a:pt x="5006990" y="1176431"/>
                </a:cubicBezTo>
                <a:lnTo>
                  <a:pt x="5006705" y="1176729"/>
                </a:lnTo>
                <a:lnTo>
                  <a:pt x="5009202" y="1175164"/>
                </a:lnTo>
                <a:cubicBezTo>
                  <a:pt x="5009202" y="1183338"/>
                  <a:pt x="5000904" y="1183338"/>
                  <a:pt x="5000904" y="1191515"/>
                </a:cubicBezTo>
                <a:cubicBezTo>
                  <a:pt x="5009202" y="1199689"/>
                  <a:pt x="5017501" y="1199689"/>
                  <a:pt x="5034097" y="1191515"/>
                </a:cubicBezTo>
                <a:cubicBezTo>
                  <a:pt x="5034097" y="1199689"/>
                  <a:pt x="5025799" y="1207866"/>
                  <a:pt x="5034097" y="1224216"/>
                </a:cubicBezTo>
                <a:cubicBezTo>
                  <a:pt x="5034097" y="1224216"/>
                  <a:pt x="5025799" y="1216040"/>
                  <a:pt x="5025799" y="1207866"/>
                </a:cubicBezTo>
                <a:cubicBezTo>
                  <a:pt x="5025799" y="1199689"/>
                  <a:pt x="5009202" y="1216040"/>
                  <a:pt x="5009202" y="1199689"/>
                </a:cubicBezTo>
                <a:cubicBezTo>
                  <a:pt x="5000904" y="1203777"/>
                  <a:pt x="5002979" y="1207866"/>
                  <a:pt x="5006092" y="1211951"/>
                </a:cubicBezTo>
                <a:lnTo>
                  <a:pt x="5006436" y="1213315"/>
                </a:lnTo>
                <a:lnTo>
                  <a:pt x="5000904" y="1207866"/>
                </a:lnTo>
                <a:cubicBezTo>
                  <a:pt x="5009202" y="1199689"/>
                  <a:pt x="4992605" y="1199689"/>
                  <a:pt x="4992605" y="1183338"/>
                </a:cubicBezTo>
                <a:lnTo>
                  <a:pt x="4997407" y="1182393"/>
                </a:lnTo>
                <a:lnTo>
                  <a:pt x="4993437" y="1177701"/>
                </a:lnTo>
                <a:cubicBezTo>
                  <a:pt x="4987628" y="1175415"/>
                  <a:pt x="4981819" y="1184563"/>
                  <a:pt x="4976011" y="1184563"/>
                </a:cubicBezTo>
                <a:cubicBezTo>
                  <a:pt x="4983755" y="1160168"/>
                  <a:pt x="4960521" y="1160168"/>
                  <a:pt x="4968266" y="1127638"/>
                </a:cubicBezTo>
                <a:cubicBezTo>
                  <a:pt x="4960521" y="1127638"/>
                  <a:pt x="4960521" y="1143902"/>
                  <a:pt x="4968266" y="1152035"/>
                </a:cubicBezTo>
                <a:cubicBezTo>
                  <a:pt x="4960521" y="1152035"/>
                  <a:pt x="4960521" y="1143902"/>
                  <a:pt x="4952776" y="1143902"/>
                </a:cubicBezTo>
                <a:cubicBezTo>
                  <a:pt x="4952776" y="1135770"/>
                  <a:pt x="4968266" y="1135770"/>
                  <a:pt x="4952776" y="1111375"/>
                </a:cubicBezTo>
                <a:close/>
                <a:moveTo>
                  <a:pt x="4840478" y="1111375"/>
                </a:moveTo>
                <a:cubicBezTo>
                  <a:pt x="4840478" y="1126864"/>
                  <a:pt x="4831958" y="1134609"/>
                  <a:pt x="4831958" y="1150098"/>
                </a:cubicBezTo>
                <a:cubicBezTo>
                  <a:pt x="4831958" y="1142354"/>
                  <a:pt x="4814919" y="1142354"/>
                  <a:pt x="4814919" y="1157843"/>
                </a:cubicBezTo>
                <a:cubicBezTo>
                  <a:pt x="4797881" y="1150098"/>
                  <a:pt x="4823440" y="1142354"/>
                  <a:pt x="4814919" y="1126864"/>
                </a:cubicBezTo>
                <a:cubicBezTo>
                  <a:pt x="4823440" y="1126864"/>
                  <a:pt x="4823440" y="1142354"/>
                  <a:pt x="4831958" y="1134609"/>
                </a:cubicBezTo>
                <a:cubicBezTo>
                  <a:pt x="4831958" y="1126864"/>
                  <a:pt x="4823440" y="1134609"/>
                  <a:pt x="4814919" y="1119120"/>
                </a:cubicBezTo>
                <a:cubicBezTo>
                  <a:pt x="4831958" y="1111375"/>
                  <a:pt x="4823440" y="1111375"/>
                  <a:pt x="4840478" y="1111375"/>
                </a:cubicBezTo>
                <a:close/>
                <a:moveTo>
                  <a:pt x="5606334" y="1109901"/>
                </a:moveTo>
                <a:cubicBezTo>
                  <a:pt x="5606334" y="1117832"/>
                  <a:pt x="5606334" y="1117832"/>
                  <a:pt x="5598216" y="1117832"/>
                </a:cubicBezTo>
                <a:lnTo>
                  <a:pt x="5608791" y="1127421"/>
                </a:lnTo>
                <a:lnTo>
                  <a:pt x="5612346" y="1124576"/>
                </a:lnTo>
                <a:close/>
                <a:moveTo>
                  <a:pt x="5695937" y="1108450"/>
                </a:moveTo>
                <a:lnTo>
                  <a:pt x="5695217" y="1108895"/>
                </a:lnTo>
                <a:lnTo>
                  <a:pt x="5695652" y="1109901"/>
                </a:lnTo>
                <a:close/>
                <a:moveTo>
                  <a:pt x="5106123" y="1103952"/>
                </a:moveTo>
                <a:cubicBezTo>
                  <a:pt x="5106123" y="1120088"/>
                  <a:pt x="5106123" y="1144291"/>
                  <a:pt x="5123161" y="1168493"/>
                </a:cubicBezTo>
                <a:lnTo>
                  <a:pt x="5120067" y="1174769"/>
                </a:lnTo>
                <a:lnTo>
                  <a:pt x="5135669" y="1171292"/>
                </a:lnTo>
                <a:lnTo>
                  <a:pt x="5148765" y="1163055"/>
                </a:lnTo>
                <a:lnTo>
                  <a:pt x="5143854" y="1158214"/>
                </a:lnTo>
                <a:lnTo>
                  <a:pt x="5145295" y="1142561"/>
                </a:lnTo>
                <a:lnTo>
                  <a:pt x="5151692" y="1161215"/>
                </a:lnTo>
                <a:lnTo>
                  <a:pt x="5154140" y="1159674"/>
                </a:lnTo>
                <a:lnTo>
                  <a:pt x="5152229" y="1162780"/>
                </a:lnTo>
                <a:lnTo>
                  <a:pt x="5154140" y="1168354"/>
                </a:lnTo>
                <a:lnTo>
                  <a:pt x="5150815" y="1165077"/>
                </a:lnTo>
                <a:lnTo>
                  <a:pt x="5143640" y="1176737"/>
                </a:lnTo>
                <a:cubicBezTo>
                  <a:pt x="5137187" y="1180731"/>
                  <a:pt x="5128331" y="1183393"/>
                  <a:pt x="5118716" y="1185813"/>
                </a:cubicBezTo>
                <a:lnTo>
                  <a:pt x="5115346" y="1186685"/>
                </a:lnTo>
                <a:lnTo>
                  <a:pt x="5114641" y="1192696"/>
                </a:lnTo>
                <a:lnTo>
                  <a:pt x="5109434" y="1188214"/>
                </a:lnTo>
                <a:lnTo>
                  <a:pt x="5094786" y="1192002"/>
                </a:lnTo>
                <a:lnTo>
                  <a:pt x="5096658" y="1195237"/>
                </a:lnTo>
                <a:cubicBezTo>
                  <a:pt x="5099442" y="1201112"/>
                  <a:pt x="5101862" y="1207755"/>
                  <a:pt x="5103798" y="1215930"/>
                </a:cubicBezTo>
                <a:lnTo>
                  <a:pt x="5089542" y="1193359"/>
                </a:lnTo>
                <a:lnTo>
                  <a:pt x="5089238" y="1193437"/>
                </a:lnTo>
                <a:cubicBezTo>
                  <a:pt x="5079750" y="1196463"/>
                  <a:pt x="5071147" y="1200335"/>
                  <a:pt x="5065074" y="1206143"/>
                </a:cubicBezTo>
                <a:cubicBezTo>
                  <a:pt x="5069122" y="1196463"/>
                  <a:pt x="5075701" y="1190170"/>
                  <a:pt x="5083545" y="1185814"/>
                </a:cubicBezTo>
                <a:lnTo>
                  <a:pt x="5084562" y="1185473"/>
                </a:lnTo>
                <a:lnTo>
                  <a:pt x="5084436" y="1185273"/>
                </a:lnTo>
                <a:cubicBezTo>
                  <a:pt x="5078627" y="1175054"/>
                  <a:pt x="5072819" y="1162791"/>
                  <a:pt x="5065074" y="1142354"/>
                </a:cubicBezTo>
                <a:cubicBezTo>
                  <a:pt x="5072819" y="1158704"/>
                  <a:pt x="5080563" y="1168924"/>
                  <a:pt x="5087340" y="1179142"/>
                </a:cubicBezTo>
                <a:lnTo>
                  <a:pt x="5089961" y="1183668"/>
                </a:lnTo>
                <a:lnTo>
                  <a:pt x="5102199" y="1179577"/>
                </a:lnTo>
                <a:lnTo>
                  <a:pt x="5097602" y="1160427"/>
                </a:lnTo>
                <a:cubicBezTo>
                  <a:pt x="5097602" y="1160427"/>
                  <a:pt x="5101862" y="1164460"/>
                  <a:pt x="5106121" y="1168493"/>
                </a:cubicBezTo>
                <a:lnTo>
                  <a:pt x="5114143" y="1176089"/>
                </a:lnTo>
                <a:lnTo>
                  <a:pt x="5114680" y="1175969"/>
                </a:lnTo>
                <a:lnTo>
                  <a:pt x="5115306" y="1166602"/>
                </a:lnTo>
                <a:cubicBezTo>
                  <a:pt x="5110914" y="1153366"/>
                  <a:pt x="5093342" y="1132189"/>
                  <a:pt x="5080563" y="1120088"/>
                </a:cubicBezTo>
                <a:cubicBezTo>
                  <a:pt x="5097602" y="1128154"/>
                  <a:pt x="5097602" y="1095885"/>
                  <a:pt x="5106123" y="1103952"/>
                </a:cubicBezTo>
                <a:close/>
                <a:moveTo>
                  <a:pt x="5704590" y="1103087"/>
                </a:moveTo>
                <a:lnTo>
                  <a:pt x="5701879" y="1104768"/>
                </a:lnTo>
                <a:lnTo>
                  <a:pt x="5703769" y="1109901"/>
                </a:lnTo>
                <a:close/>
                <a:moveTo>
                  <a:pt x="5675606" y="1103087"/>
                </a:moveTo>
                <a:cubicBezTo>
                  <a:pt x="5671800" y="1100733"/>
                  <a:pt x="5668247" y="1102467"/>
                  <a:pt x="5665202" y="1104946"/>
                </a:cubicBezTo>
                <a:lnTo>
                  <a:pt x="5658415" y="1110773"/>
                </a:lnTo>
                <a:lnTo>
                  <a:pt x="5678964" y="1107103"/>
                </a:lnTo>
                <a:close/>
                <a:moveTo>
                  <a:pt x="5655051" y="1101971"/>
                </a:moveTo>
                <a:cubicBezTo>
                  <a:pt x="5650992" y="1101971"/>
                  <a:pt x="5647440" y="1104449"/>
                  <a:pt x="5644268" y="1107794"/>
                </a:cubicBezTo>
                <a:lnTo>
                  <a:pt x="5638411" y="1115393"/>
                </a:lnTo>
                <a:lnTo>
                  <a:pt x="5647506" y="1112722"/>
                </a:lnTo>
                <a:lnTo>
                  <a:pt x="5657400" y="1110954"/>
                </a:lnTo>
                <a:lnTo>
                  <a:pt x="5655781" y="1109823"/>
                </a:lnTo>
                <a:cubicBezTo>
                  <a:pt x="5655306" y="1108414"/>
                  <a:pt x="5655051" y="1105936"/>
                  <a:pt x="5655051" y="1101971"/>
                </a:cubicBezTo>
                <a:close/>
                <a:moveTo>
                  <a:pt x="4894960" y="1093292"/>
                </a:moveTo>
                <a:cubicBezTo>
                  <a:pt x="4898993" y="1101343"/>
                  <a:pt x="4903024" y="1111407"/>
                  <a:pt x="4908064" y="1121472"/>
                </a:cubicBezTo>
                <a:lnTo>
                  <a:pt x="4910610" y="1125217"/>
                </a:lnTo>
                <a:lnTo>
                  <a:pt x="4893953" y="1115434"/>
                </a:lnTo>
                <a:cubicBezTo>
                  <a:pt x="4890928" y="1109394"/>
                  <a:pt x="4890928" y="1101343"/>
                  <a:pt x="4894960" y="1093292"/>
                </a:cubicBezTo>
                <a:close/>
                <a:moveTo>
                  <a:pt x="5696665" y="1089088"/>
                </a:moveTo>
                <a:lnTo>
                  <a:pt x="5697110" y="1091809"/>
                </a:lnTo>
                <a:lnTo>
                  <a:pt x="5696792" y="1090945"/>
                </a:lnTo>
                <a:cubicBezTo>
                  <a:pt x="5695904" y="1087848"/>
                  <a:pt x="5696157" y="1087600"/>
                  <a:pt x="5696665" y="1089088"/>
                </a:cubicBezTo>
                <a:close/>
                <a:moveTo>
                  <a:pt x="5363248" y="1088141"/>
                </a:moveTo>
                <a:cubicBezTo>
                  <a:pt x="5378738" y="1103630"/>
                  <a:pt x="5363248" y="1103630"/>
                  <a:pt x="5370993" y="1126864"/>
                </a:cubicBezTo>
                <a:cubicBezTo>
                  <a:pt x="5363248" y="1126864"/>
                  <a:pt x="5355504" y="1088141"/>
                  <a:pt x="5363248" y="1088141"/>
                </a:cubicBezTo>
                <a:close/>
                <a:moveTo>
                  <a:pt x="6187108" y="1087303"/>
                </a:moveTo>
                <a:cubicBezTo>
                  <a:pt x="6187108" y="1095363"/>
                  <a:pt x="6187108" y="1127598"/>
                  <a:pt x="6195187" y="1127598"/>
                </a:cubicBezTo>
                <a:cubicBezTo>
                  <a:pt x="6195187" y="1131627"/>
                  <a:pt x="6193167" y="1133641"/>
                  <a:pt x="6192157" y="1136663"/>
                </a:cubicBezTo>
                <a:lnTo>
                  <a:pt x="6194884" y="1150263"/>
                </a:lnTo>
                <a:lnTo>
                  <a:pt x="6209006" y="1151730"/>
                </a:lnTo>
                <a:lnTo>
                  <a:pt x="6208312" y="1149760"/>
                </a:lnTo>
                <a:cubicBezTo>
                  <a:pt x="6203264" y="1133642"/>
                  <a:pt x="6195186" y="1103421"/>
                  <a:pt x="6187108" y="1087303"/>
                </a:cubicBezTo>
                <a:close/>
                <a:moveTo>
                  <a:pt x="1638221" y="1076081"/>
                </a:moveTo>
                <a:cubicBezTo>
                  <a:pt x="1639736" y="1077234"/>
                  <a:pt x="1639736" y="1079541"/>
                  <a:pt x="1639736" y="1082103"/>
                </a:cubicBezTo>
                <a:lnTo>
                  <a:pt x="1651850" y="1093377"/>
                </a:lnTo>
                <a:lnTo>
                  <a:pt x="1646802" y="1095429"/>
                </a:lnTo>
                <a:cubicBezTo>
                  <a:pt x="1631660" y="1101579"/>
                  <a:pt x="1611467" y="1109779"/>
                  <a:pt x="1611467" y="1109779"/>
                </a:cubicBezTo>
                <a:cubicBezTo>
                  <a:pt x="1554930" y="1134380"/>
                  <a:pt x="1458008" y="1183583"/>
                  <a:pt x="1409550" y="1208183"/>
                </a:cubicBezTo>
                <a:cubicBezTo>
                  <a:pt x="1466085" y="1142580"/>
                  <a:pt x="1563005" y="1134380"/>
                  <a:pt x="1635696" y="1093377"/>
                </a:cubicBezTo>
                <a:cubicBezTo>
                  <a:pt x="1627620" y="1093377"/>
                  <a:pt x="1627620" y="1093377"/>
                  <a:pt x="1619544" y="1093377"/>
                </a:cubicBezTo>
                <a:cubicBezTo>
                  <a:pt x="1619544" y="1085177"/>
                  <a:pt x="1627620" y="1085177"/>
                  <a:pt x="1627620" y="1076978"/>
                </a:cubicBezTo>
                <a:cubicBezTo>
                  <a:pt x="1633678" y="1074928"/>
                  <a:pt x="1636707" y="1074928"/>
                  <a:pt x="1638221" y="1076081"/>
                </a:cubicBezTo>
                <a:close/>
                <a:moveTo>
                  <a:pt x="6412665" y="1070326"/>
                </a:moveTo>
                <a:cubicBezTo>
                  <a:pt x="6420410" y="1078847"/>
                  <a:pt x="6420410" y="1078847"/>
                  <a:pt x="6420410" y="1078847"/>
                </a:cubicBezTo>
                <a:lnTo>
                  <a:pt x="6412328" y="1071068"/>
                </a:lnTo>
                <a:close/>
                <a:moveTo>
                  <a:pt x="5808574" y="1068778"/>
                </a:moveTo>
                <a:lnTo>
                  <a:pt x="5813771" y="1071593"/>
                </a:lnTo>
                <a:lnTo>
                  <a:pt x="5813854" y="1072263"/>
                </a:lnTo>
                <a:lnTo>
                  <a:pt x="5813854" y="1071637"/>
                </a:lnTo>
                <a:lnTo>
                  <a:pt x="5816440" y="1073037"/>
                </a:lnTo>
                <a:cubicBezTo>
                  <a:pt x="5821159" y="1081024"/>
                  <a:pt x="5818255" y="1098596"/>
                  <a:pt x="5824063" y="1111375"/>
                </a:cubicBezTo>
                <a:cubicBezTo>
                  <a:pt x="5808574" y="1111375"/>
                  <a:pt x="5816318" y="1085816"/>
                  <a:pt x="5808574" y="1068778"/>
                </a:cubicBezTo>
                <a:close/>
                <a:moveTo>
                  <a:pt x="6365067" y="1067104"/>
                </a:moveTo>
                <a:cubicBezTo>
                  <a:pt x="6369263" y="1067104"/>
                  <a:pt x="6375556" y="1069129"/>
                  <a:pt x="6379749" y="1069129"/>
                </a:cubicBezTo>
                <a:cubicBezTo>
                  <a:pt x="6354578" y="1093419"/>
                  <a:pt x="6404920" y="1125808"/>
                  <a:pt x="6388141" y="1150098"/>
                </a:cubicBezTo>
                <a:cubicBezTo>
                  <a:pt x="6371360" y="1125808"/>
                  <a:pt x="6362969" y="1085323"/>
                  <a:pt x="6362969" y="1077227"/>
                </a:cubicBezTo>
                <a:cubicBezTo>
                  <a:pt x="6358773" y="1069129"/>
                  <a:pt x="6360871" y="1067104"/>
                  <a:pt x="6365067" y="1067104"/>
                </a:cubicBezTo>
                <a:close/>
                <a:moveTo>
                  <a:pt x="4912555" y="1062596"/>
                </a:moveTo>
                <a:lnTo>
                  <a:pt x="4924285" y="1072290"/>
                </a:lnTo>
                <a:cubicBezTo>
                  <a:pt x="4928435" y="1078461"/>
                  <a:pt x="4932584" y="1086689"/>
                  <a:pt x="4936733" y="1094920"/>
                </a:cubicBezTo>
                <a:cubicBezTo>
                  <a:pt x="4945032" y="1111377"/>
                  <a:pt x="4928435" y="1086689"/>
                  <a:pt x="4920136" y="1094920"/>
                </a:cubicBezTo>
                <a:cubicBezTo>
                  <a:pt x="4928435" y="1086689"/>
                  <a:pt x="4920136" y="1078461"/>
                  <a:pt x="4912877" y="1070231"/>
                </a:cubicBezTo>
                <a:close/>
                <a:moveTo>
                  <a:pt x="6389430" y="1061806"/>
                </a:moveTo>
                <a:cubicBezTo>
                  <a:pt x="6393304" y="1066067"/>
                  <a:pt x="6399112" y="1063938"/>
                  <a:pt x="6404920" y="1063938"/>
                </a:cubicBezTo>
                <a:lnTo>
                  <a:pt x="6412328" y="1071068"/>
                </a:lnTo>
                <a:lnTo>
                  <a:pt x="6404920" y="1087365"/>
                </a:lnTo>
                <a:cubicBezTo>
                  <a:pt x="6397176" y="1053288"/>
                  <a:pt x="6404920" y="1095885"/>
                  <a:pt x="6389430" y="1087365"/>
                </a:cubicBezTo>
                <a:cubicBezTo>
                  <a:pt x="6389430" y="1078847"/>
                  <a:pt x="6389430" y="1070326"/>
                  <a:pt x="6389430" y="1061806"/>
                </a:cubicBezTo>
                <a:close/>
                <a:moveTo>
                  <a:pt x="4912516" y="1061684"/>
                </a:moveTo>
                <a:lnTo>
                  <a:pt x="4912555" y="1062596"/>
                </a:lnTo>
                <a:lnTo>
                  <a:pt x="4911837" y="1062003"/>
                </a:lnTo>
                <a:close/>
                <a:moveTo>
                  <a:pt x="5123161" y="1061518"/>
                </a:moveTo>
                <a:cubicBezTo>
                  <a:pt x="5123161" y="1061518"/>
                  <a:pt x="5130906" y="1069749"/>
                  <a:pt x="5130906" y="1061518"/>
                </a:cubicBezTo>
                <a:cubicBezTo>
                  <a:pt x="5138651" y="1053290"/>
                  <a:pt x="5130906" y="1094434"/>
                  <a:pt x="5138651" y="1069749"/>
                </a:cubicBezTo>
                <a:cubicBezTo>
                  <a:pt x="5138651" y="1077975"/>
                  <a:pt x="5146395" y="1102664"/>
                  <a:pt x="5154140" y="1119122"/>
                </a:cubicBezTo>
                <a:cubicBezTo>
                  <a:pt x="5138651" y="1119122"/>
                  <a:pt x="5130906" y="1086206"/>
                  <a:pt x="5123161" y="1061518"/>
                </a:cubicBezTo>
                <a:close/>
                <a:moveTo>
                  <a:pt x="5317060" y="1057663"/>
                </a:moveTo>
                <a:lnTo>
                  <a:pt x="5324525" y="1061032"/>
                </a:lnTo>
                <a:cubicBezTo>
                  <a:pt x="5324525" y="1064904"/>
                  <a:pt x="5322266" y="1066840"/>
                  <a:pt x="5320008" y="1065872"/>
                </a:cubicBezTo>
                <a:close/>
                <a:moveTo>
                  <a:pt x="4984648" y="1055303"/>
                </a:moveTo>
                <a:cubicBezTo>
                  <a:pt x="5000733" y="1055303"/>
                  <a:pt x="5000733" y="1087521"/>
                  <a:pt x="5000733" y="1103630"/>
                </a:cubicBezTo>
                <a:cubicBezTo>
                  <a:pt x="4984648" y="1095575"/>
                  <a:pt x="4992691" y="1079467"/>
                  <a:pt x="4984648" y="1063357"/>
                </a:cubicBezTo>
                <a:cubicBezTo>
                  <a:pt x="4992691" y="1063357"/>
                  <a:pt x="4984648" y="1055303"/>
                  <a:pt x="4984648" y="1055303"/>
                </a:cubicBezTo>
                <a:close/>
                <a:moveTo>
                  <a:pt x="5121202" y="1054724"/>
                </a:moveTo>
                <a:lnTo>
                  <a:pt x="5121224" y="1054766"/>
                </a:lnTo>
                <a:lnTo>
                  <a:pt x="5121193" y="1054752"/>
                </a:lnTo>
                <a:close/>
                <a:moveTo>
                  <a:pt x="5598216" y="1054398"/>
                </a:moveTo>
                <a:lnTo>
                  <a:pt x="5598865" y="1061691"/>
                </a:lnTo>
                <a:lnTo>
                  <a:pt x="5598216" y="1062325"/>
                </a:lnTo>
                <a:cubicBezTo>
                  <a:pt x="5598216" y="1062325"/>
                  <a:pt x="5598216" y="1054398"/>
                  <a:pt x="5598216" y="1054398"/>
                </a:cubicBezTo>
                <a:close/>
                <a:moveTo>
                  <a:pt x="5405846" y="1053288"/>
                </a:moveTo>
                <a:cubicBezTo>
                  <a:pt x="5421336" y="1061586"/>
                  <a:pt x="5429080" y="1086480"/>
                  <a:pt x="5436825" y="1111375"/>
                </a:cubicBezTo>
                <a:cubicBezTo>
                  <a:pt x="5429080" y="1111375"/>
                  <a:pt x="5429080" y="1094778"/>
                  <a:pt x="5429080" y="1111375"/>
                </a:cubicBezTo>
                <a:cubicBezTo>
                  <a:pt x="5421336" y="1094778"/>
                  <a:pt x="5421336" y="1078180"/>
                  <a:pt x="5405846" y="1053288"/>
                </a:cubicBezTo>
                <a:close/>
                <a:moveTo>
                  <a:pt x="5315489" y="1053288"/>
                </a:moveTo>
                <a:lnTo>
                  <a:pt x="5317060" y="1057663"/>
                </a:lnTo>
                <a:lnTo>
                  <a:pt x="5316478" y="1057403"/>
                </a:lnTo>
                <a:lnTo>
                  <a:pt x="5315489" y="1055869"/>
                </a:lnTo>
                <a:close/>
                <a:moveTo>
                  <a:pt x="1653050" y="1050991"/>
                </a:moveTo>
                <a:cubicBezTo>
                  <a:pt x="1659144" y="1050991"/>
                  <a:pt x="1664848" y="1052080"/>
                  <a:pt x="1668997" y="1054259"/>
                </a:cubicBezTo>
                <a:cubicBezTo>
                  <a:pt x="1660699" y="1062971"/>
                  <a:pt x="1627505" y="1062971"/>
                  <a:pt x="1619209" y="1080398"/>
                </a:cubicBezTo>
                <a:cubicBezTo>
                  <a:pt x="1615061" y="1067329"/>
                  <a:pt x="1623359" y="1058615"/>
                  <a:pt x="1634767" y="1054259"/>
                </a:cubicBezTo>
                <a:cubicBezTo>
                  <a:pt x="1640473" y="1052080"/>
                  <a:pt x="1646956" y="1050991"/>
                  <a:pt x="1653050" y="1050991"/>
                </a:cubicBezTo>
                <a:close/>
                <a:moveTo>
                  <a:pt x="6330202" y="1050463"/>
                </a:moveTo>
                <a:lnTo>
                  <a:pt x="6328760" y="1057659"/>
                </a:lnTo>
                <a:lnTo>
                  <a:pt x="6324433" y="1055068"/>
                </a:lnTo>
                <a:close/>
                <a:moveTo>
                  <a:pt x="5902594" y="1048175"/>
                </a:moveTo>
                <a:lnTo>
                  <a:pt x="5904960" y="1053749"/>
                </a:lnTo>
                <a:lnTo>
                  <a:pt x="5903660" y="1055500"/>
                </a:lnTo>
                <a:close/>
                <a:moveTo>
                  <a:pt x="6300198" y="1047009"/>
                </a:moveTo>
                <a:cubicBezTo>
                  <a:pt x="6292119" y="1055068"/>
                  <a:pt x="6316354" y="1087303"/>
                  <a:pt x="6300198" y="1071185"/>
                </a:cubicBezTo>
                <a:cubicBezTo>
                  <a:pt x="6300198" y="1079244"/>
                  <a:pt x="6324433" y="1103420"/>
                  <a:pt x="6308277" y="1095363"/>
                </a:cubicBezTo>
                <a:cubicBezTo>
                  <a:pt x="6308277" y="1111480"/>
                  <a:pt x="6324433" y="1095363"/>
                  <a:pt x="6324433" y="1119539"/>
                </a:cubicBezTo>
                <a:cubicBezTo>
                  <a:pt x="6316354" y="1119539"/>
                  <a:pt x="6316354" y="1119539"/>
                  <a:pt x="6308277" y="1119539"/>
                </a:cubicBezTo>
                <a:lnTo>
                  <a:pt x="6316312" y="1134812"/>
                </a:lnTo>
                <a:lnTo>
                  <a:pt x="6333040" y="1133967"/>
                </a:lnTo>
                <a:lnTo>
                  <a:pt x="6329481" y="1116517"/>
                </a:lnTo>
                <a:cubicBezTo>
                  <a:pt x="6324432" y="1095362"/>
                  <a:pt x="6316354" y="1071187"/>
                  <a:pt x="6300198" y="1047009"/>
                </a:cubicBezTo>
                <a:close/>
                <a:moveTo>
                  <a:pt x="4911837" y="1045545"/>
                </a:moveTo>
                <a:cubicBezTo>
                  <a:pt x="4920136" y="1053773"/>
                  <a:pt x="4928435" y="1062003"/>
                  <a:pt x="4936733" y="1062003"/>
                </a:cubicBezTo>
                <a:cubicBezTo>
                  <a:pt x="4936733" y="1080518"/>
                  <a:pt x="4927398" y="1062003"/>
                  <a:pt x="4919229" y="1058532"/>
                </a:cubicBezTo>
                <a:lnTo>
                  <a:pt x="4912516" y="1061684"/>
                </a:lnTo>
                <a:close/>
                <a:moveTo>
                  <a:pt x="5266440" y="1045543"/>
                </a:moveTo>
                <a:cubicBezTo>
                  <a:pt x="5274185" y="1045543"/>
                  <a:pt x="5274185" y="1045543"/>
                  <a:pt x="5281930" y="1045543"/>
                </a:cubicBezTo>
                <a:cubicBezTo>
                  <a:pt x="5289675" y="1062970"/>
                  <a:pt x="5289675" y="1071682"/>
                  <a:pt x="5289675" y="1080395"/>
                </a:cubicBezTo>
                <a:cubicBezTo>
                  <a:pt x="5281930" y="1071682"/>
                  <a:pt x="5281930" y="1062970"/>
                  <a:pt x="5266440" y="1045543"/>
                </a:cubicBezTo>
                <a:close/>
                <a:moveTo>
                  <a:pt x="5065076" y="1045543"/>
                </a:moveTo>
                <a:cubicBezTo>
                  <a:pt x="5072822" y="1045543"/>
                  <a:pt x="5074755" y="1051931"/>
                  <a:pt x="5075724" y="1060452"/>
                </a:cubicBezTo>
                <a:lnTo>
                  <a:pt x="5079788" y="1083691"/>
                </a:lnTo>
                <a:lnTo>
                  <a:pt x="5088310" y="1068778"/>
                </a:lnTo>
                <a:lnTo>
                  <a:pt x="5089294" y="1071878"/>
                </a:lnTo>
                <a:lnTo>
                  <a:pt x="5099622" y="1081135"/>
                </a:lnTo>
                <a:cubicBezTo>
                  <a:pt x="5102707" y="1083162"/>
                  <a:pt x="5104766" y="1083162"/>
                  <a:pt x="5104766" y="1079105"/>
                </a:cubicBezTo>
                <a:cubicBezTo>
                  <a:pt x="5121224" y="1070992"/>
                  <a:pt x="5096536" y="1062879"/>
                  <a:pt x="5096536" y="1046651"/>
                </a:cubicBezTo>
                <a:cubicBezTo>
                  <a:pt x="5104766" y="1046651"/>
                  <a:pt x="5104766" y="1046651"/>
                  <a:pt x="5112994" y="1062879"/>
                </a:cubicBezTo>
                <a:cubicBezTo>
                  <a:pt x="5112994" y="1058823"/>
                  <a:pt x="5110938" y="1052737"/>
                  <a:pt x="5110938" y="1049695"/>
                </a:cubicBezTo>
                <a:lnTo>
                  <a:pt x="5121193" y="1054752"/>
                </a:lnTo>
                <a:lnTo>
                  <a:pt x="5119424" y="1059964"/>
                </a:lnTo>
                <a:cubicBezTo>
                  <a:pt x="5120195" y="1071246"/>
                  <a:pt x="5124310" y="1083669"/>
                  <a:pt x="5129452" y="1096346"/>
                </a:cubicBezTo>
                <a:lnTo>
                  <a:pt x="5144183" y="1139309"/>
                </a:lnTo>
                <a:lnTo>
                  <a:pt x="5137682" y="1152128"/>
                </a:lnTo>
                <a:cubicBezTo>
                  <a:pt x="5129452" y="1144015"/>
                  <a:pt x="5129452" y="1135902"/>
                  <a:pt x="5137682" y="1135902"/>
                </a:cubicBezTo>
                <a:cubicBezTo>
                  <a:pt x="5129452" y="1127787"/>
                  <a:pt x="5121224" y="1127787"/>
                  <a:pt x="5121224" y="1111560"/>
                </a:cubicBezTo>
                <a:cubicBezTo>
                  <a:pt x="5127396" y="1172410"/>
                  <a:pt x="5124310" y="1137422"/>
                  <a:pt x="5108494" y="1102433"/>
                </a:cubicBezTo>
                <a:lnTo>
                  <a:pt x="5089704" y="1073166"/>
                </a:lnTo>
                <a:lnTo>
                  <a:pt x="5096056" y="1093173"/>
                </a:lnTo>
                <a:cubicBezTo>
                  <a:pt x="5080566" y="1085040"/>
                  <a:pt x="5080566" y="1117570"/>
                  <a:pt x="5072822" y="1101305"/>
                </a:cubicBezTo>
                <a:cubicBezTo>
                  <a:pt x="5065076" y="1117570"/>
                  <a:pt x="5080566" y="1125700"/>
                  <a:pt x="5088310" y="1141966"/>
                </a:cubicBezTo>
                <a:cubicBezTo>
                  <a:pt x="5065076" y="1150098"/>
                  <a:pt x="5057332" y="1093173"/>
                  <a:pt x="5065076" y="1085040"/>
                </a:cubicBezTo>
                <a:cubicBezTo>
                  <a:pt x="5068947" y="1093173"/>
                  <a:pt x="5072822" y="1093173"/>
                  <a:pt x="5076692" y="1089106"/>
                </a:cubicBezTo>
                <a:lnTo>
                  <a:pt x="5078880" y="1085276"/>
                </a:lnTo>
                <a:lnTo>
                  <a:pt x="5069916" y="1070036"/>
                </a:lnTo>
                <a:cubicBezTo>
                  <a:pt x="5070884" y="1062581"/>
                  <a:pt x="5072822" y="1054061"/>
                  <a:pt x="5065076" y="1045543"/>
                </a:cubicBezTo>
                <a:close/>
                <a:moveTo>
                  <a:pt x="5200133" y="1043640"/>
                </a:moveTo>
                <a:cubicBezTo>
                  <a:pt x="5204411" y="1042508"/>
                  <a:pt x="5207524" y="1065128"/>
                  <a:pt x="5219972" y="1047033"/>
                </a:cubicBezTo>
                <a:cubicBezTo>
                  <a:pt x="5219972" y="1055075"/>
                  <a:pt x="5219972" y="1055075"/>
                  <a:pt x="5219972" y="1055075"/>
                </a:cubicBezTo>
                <a:cubicBezTo>
                  <a:pt x="5219972" y="1063118"/>
                  <a:pt x="5219972" y="1063118"/>
                  <a:pt x="5219972" y="1071160"/>
                </a:cubicBezTo>
                <a:cubicBezTo>
                  <a:pt x="5211673" y="1063118"/>
                  <a:pt x="5203375" y="1063118"/>
                  <a:pt x="5195076" y="1055075"/>
                </a:cubicBezTo>
                <a:cubicBezTo>
                  <a:pt x="5197152" y="1047033"/>
                  <a:pt x="5198708" y="1044016"/>
                  <a:pt x="5200133" y="1043640"/>
                </a:cubicBezTo>
                <a:close/>
                <a:moveTo>
                  <a:pt x="6332510" y="1038952"/>
                </a:moveTo>
                <a:cubicBezTo>
                  <a:pt x="6336549" y="1038952"/>
                  <a:pt x="6336549" y="1042982"/>
                  <a:pt x="6334529" y="1047009"/>
                </a:cubicBezTo>
                <a:lnTo>
                  <a:pt x="6330202" y="1050463"/>
                </a:lnTo>
                <a:close/>
                <a:moveTo>
                  <a:pt x="5912858" y="1038581"/>
                </a:moveTo>
                <a:cubicBezTo>
                  <a:pt x="5913880" y="1037453"/>
                  <a:pt x="5915923" y="1037452"/>
                  <a:pt x="5920011" y="1039457"/>
                </a:cubicBezTo>
                <a:cubicBezTo>
                  <a:pt x="5928187" y="1055500"/>
                  <a:pt x="5903660" y="1071543"/>
                  <a:pt x="5928187" y="1071543"/>
                </a:cubicBezTo>
                <a:cubicBezTo>
                  <a:pt x="5920011" y="1079566"/>
                  <a:pt x="5936361" y="1103630"/>
                  <a:pt x="5920011" y="1103630"/>
                </a:cubicBezTo>
                <a:cubicBezTo>
                  <a:pt x="5920011" y="1087587"/>
                  <a:pt x="5915922" y="1077559"/>
                  <a:pt x="5910814" y="1067533"/>
                </a:cubicBezTo>
                <a:lnTo>
                  <a:pt x="5904960" y="1053749"/>
                </a:lnTo>
                <a:lnTo>
                  <a:pt x="5911837" y="1044472"/>
                </a:lnTo>
                <a:cubicBezTo>
                  <a:pt x="5911837" y="1041965"/>
                  <a:pt x="5911837" y="1039709"/>
                  <a:pt x="5912858" y="1038581"/>
                </a:cubicBezTo>
                <a:close/>
                <a:moveTo>
                  <a:pt x="5475549" y="1037798"/>
                </a:moveTo>
                <a:cubicBezTo>
                  <a:pt x="5475549" y="1037798"/>
                  <a:pt x="5502657" y="1061032"/>
                  <a:pt x="5493622" y="1068778"/>
                </a:cubicBezTo>
                <a:cubicBezTo>
                  <a:pt x="5475549" y="1068778"/>
                  <a:pt x="5484587" y="1045543"/>
                  <a:pt x="5475549" y="1037798"/>
                </a:cubicBezTo>
                <a:close/>
                <a:moveTo>
                  <a:pt x="5378738" y="1037798"/>
                </a:moveTo>
                <a:cubicBezTo>
                  <a:pt x="5394227" y="1046189"/>
                  <a:pt x="5378738" y="1054578"/>
                  <a:pt x="5394227" y="1079749"/>
                </a:cubicBezTo>
                <a:cubicBezTo>
                  <a:pt x="5386483" y="1088141"/>
                  <a:pt x="5370993" y="1054578"/>
                  <a:pt x="5370993" y="1079749"/>
                </a:cubicBezTo>
                <a:cubicBezTo>
                  <a:pt x="5363248" y="1071360"/>
                  <a:pt x="5378738" y="1054578"/>
                  <a:pt x="5386483" y="1054578"/>
                </a:cubicBezTo>
                <a:cubicBezTo>
                  <a:pt x="5386483" y="1046189"/>
                  <a:pt x="5378738" y="1046189"/>
                  <a:pt x="5378738" y="1037798"/>
                </a:cubicBezTo>
                <a:close/>
                <a:moveTo>
                  <a:pt x="5298211" y="1032444"/>
                </a:moveTo>
                <a:cubicBezTo>
                  <a:pt x="5298723" y="1031687"/>
                  <a:pt x="5299464" y="1031868"/>
                  <a:pt x="5300383" y="1032714"/>
                </a:cubicBezTo>
                <a:cubicBezTo>
                  <a:pt x="5302218" y="1034410"/>
                  <a:pt x="5304759" y="1038767"/>
                  <a:pt x="5307584" y="1043606"/>
                </a:cubicBezTo>
                <a:lnTo>
                  <a:pt x="5315489" y="1055869"/>
                </a:lnTo>
                <a:lnTo>
                  <a:pt x="5315489" y="1061032"/>
                </a:lnTo>
                <a:cubicBezTo>
                  <a:pt x="5297417" y="1061032"/>
                  <a:pt x="5315489" y="1045543"/>
                  <a:pt x="5297417" y="1037798"/>
                </a:cubicBezTo>
                <a:cubicBezTo>
                  <a:pt x="5297417" y="1034894"/>
                  <a:pt x="5297699" y="1033200"/>
                  <a:pt x="5298211" y="1032444"/>
                </a:cubicBezTo>
                <a:close/>
                <a:moveTo>
                  <a:pt x="2508530" y="1030053"/>
                </a:moveTo>
                <a:cubicBezTo>
                  <a:pt x="2517050" y="1053288"/>
                  <a:pt x="2491492" y="1037798"/>
                  <a:pt x="2482971" y="1053288"/>
                </a:cubicBezTo>
                <a:cubicBezTo>
                  <a:pt x="2474453" y="1014564"/>
                  <a:pt x="2500012" y="1045543"/>
                  <a:pt x="2508530" y="1030053"/>
                </a:cubicBezTo>
                <a:close/>
                <a:moveTo>
                  <a:pt x="6330617" y="1028751"/>
                </a:moveTo>
                <a:cubicBezTo>
                  <a:pt x="6328471" y="1028374"/>
                  <a:pt x="6326452" y="1028877"/>
                  <a:pt x="6324433" y="1030892"/>
                </a:cubicBezTo>
                <a:cubicBezTo>
                  <a:pt x="6316354" y="1038952"/>
                  <a:pt x="6316354" y="1055068"/>
                  <a:pt x="6316354" y="1071185"/>
                </a:cubicBezTo>
                <a:cubicBezTo>
                  <a:pt x="6324433" y="1079244"/>
                  <a:pt x="6326453" y="1073200"/>
                  <a:pt x="6327463" y="1064135"/>
                </a:cubicBezTo>
                <a:lnTo>
                  <a:pt x="6328760" y="1057659"/>
                </a:lnTo>
                <a:lnTo>
                  <a:pt x="6339579" y="1064135"/>
                </a:lnTo>
                <a:cubicBezTo>
                  <a:pt x="6344628" y="1065143"/>
                  <a:pt x="6348666" y="1067158"/>
                  <a:pt x="6348666" y="1079244"/>
                </a:cubicBezTo>
                <a:cubicBezTo>
                  <a:pt x="6348666" y="1071185"/>
                  <a:pt x="6340588" y="1071185"/>
                  <a:pt x="6332510" y="1079244"/>
                </a:cubicBezTo>
                <a:cubicBezTo>
                  <a:pt x="6340588" y="1087303"/>
                  <a:pt x="6348666" y="1079244"/>
                  <a:pt x="6348666" y="1095363"/>
                </a:cubicBezTo>
                <a:cubicBezTo>
                  <a:pt x="6348666" y="1119539"/>
                  <a:pt x="6340588" y="1079244"/>
                  <a:pt x="6340588" y="1087303"/>
                </a:cubicBezTo>
                <a:cubicBezTo>
                  <a:pt x="6332510" y="1095363"/>
                  <a:pt x="6348666" y="1127598"/>
                  <a:pt x="6356744" y="1135655"/>
                </a:cubicBezTo>
                <a:cubicBezTo>
                  <a:pt x="6340588" y="1135655"/>
                  <a:pt x="6348666" y="1143715"/>
                  <a:pt x="6356744" y="1143715"/>
                </a:cubicBezTo>
                <a:cubicBezTo>
                  <a:pt x="6360783" y="1147745"/>
                  <a:pt x="6356744" y="1149760"/>
                  <a:pt x="6351695" y="1148752"/>
                </a:cubicBezTo>
                <a:lnTo>
                  <a:pt x="6342537" y="1137953"/>
                </a:lnTo>
                <a:lnTo>
                  <a:pt x="6340588" y="1138774"/>
                </a:lnTo>
                <a:lnTo>
                  <a:pt x="6340588" y="1148751"/>
                </a:lnTo>
                <a:cubicBezTo>
                  <a:pt x="6340588" y="1153789"/>
                  <a:pt x="6340588" y="1159833"/>
                  <a:pt x="6340588" y="1167891"/>
                </a:cubicBezTo>
                <a:cubicBezTo>
                  <a:pt x="6338569" y="1161847"/>
                  <a:pt x="6337054" y="1154292"/>
                  <a:pt x="6335413" y="1145604"/>
                </a:cubicBezTo>
                <a:lnTo>
                  <a:pt x="6334540" y="1141323"/>
                </a:lnTo>
                <a:lnTo>
                  <a:pt x="6322287" y="1146488"/>
                </a:lnTo>
                <a:lnTo>
                  <a:pt x="6322414" y="1146737"/>
                </a:lnTo>
                <a:cubicBezTo>
                  <a:pt x="6324433" y="1151774"/>
                  <a:pt x="6324433" y="1155803"/>
                  <a:pt x="6324433" y="1167891"/>
                </a:cubicBezTo>
                <a:lnTo>
                  <a:pt x="6314231" y="1149884"/>
                </a:lnTo>
                <a:lnTo>
                  <a:pt x="6312493" y="1150616"/>
                </a:lnTo>
                <a:lnTo>
                  <a:pt x="6301714" y="1152349"/>
                </a:lnTo>
                <a:lnTo>
                  <a:pt x="6308277" y="1159831"/>
                </a:lnTo>
                <a:cubicBezTo>
                  <a:pt x="6300198" y="1159831"/>
                  <a:pt x="6292119" y="1159831"/>
                  <a:pt x="6292119" y="1159831"/>
                </a:cubicBezTo>
                <a:lnTo>
                  <a:pt x="6291630" y="1153969"/>
                </a:lnTo>
                <a:lnTo>
                  <a:pt x="6253775" y="1160052"/>
                </a:lnTo>
                <a:cubicBezTo>
                  <a:pt x="6232608" y="1162568"/>
                  <a:pt x="6210431" y="1164832"/>
                  <a:pt x="6189010" y="1167977"/>
                </a:cubicBezTo>
                <a:lnTo>
                  <a:pt x="6177791" y="1170438"/>
                </a:lnTo>
                <a:lnTo>
                  <a:pt x="6177902" y="1173865"/>
                </a:lnTo>
                <a:cubicBezTo>
                  <a:pt x="6178924" y="1183013"/>
                  <a:pt x="6180967" y="1191145"/>
                  <a:pt x="6185055" y="1199277"/>
                </a:cubicBezTo>
                <a:cubicBezTo>
                  <a:pt x="6193230" y="1223675"/>
                  <a:pt x="6201404" y="1207409"/>
                  <a:pt x="6217755" y="1215542"/>
                </a:cubicBezTo>
                <a:lnTo>
                  <a:pt x="6217755" y="1207409"/>
                </a:lnTo>
                <a:cubicBezTo>
                  <a:pt x="6225929" y="1215542"/>
                  <a:pt x="6234106" y="1199277"/>
                  <a:pt x="6242280" y="1207409"/>
                </a:cubicBezTo>
                <a:cubicBezTo>
                  <a:pt x="6217755" y="1223675"/>
                  <a:pt x="6201404" y="1215542"/>
                  <a:pt x="6176881" y="1223675"/>
                </a:cubicBezTo>
                <a:cubicBezTo>
                  <a:pt x="6176881" y="1223675"/>
                  <a:pt x="6174836" y="1221642"/>
                  <a:pt x="6172792" y="1217576"/>
                </a:cubicBezTo>
                <a:lnTo>
                  <a:pt x="6169901" y="1204633"/>
                </a:lnTo>
                <a:lnTo>
                  <a:pt x="6176881" y="1215542"/>
                </a:lnTo>
                <a:lnTo>
                  <a:pt x="6176241" y="1195169"/>
                </a:lnTo>
                <a:lnTo>
                  <a:pt x="6173921" y="1197795"/>
                </a:lnTo>
                <a:lnTo>
                  <a:pt x="6169015" y="1200669"/>
                </a:lnTo>
                <a:lnTo>
                  <a:pt x="6169901" y="1204633"/>
                </a:lnTo>
                <a:lnTo>
                  <a:pt x="6169726" y="1204360"/>
                </a:lnTo>
                <a:lnTo>
                  <a:pt x="6168987" y="1200685"/>
                </a:lnTo>
                <a:lnTo>
                  <a:pt x="6161037" y="1205343"/>
                </a:lnTo>
                <a:lnTo>
                  <a:pt x="6162332" y="1216271"/>
                </a:lnTo>
                <a:lnTo>
                  <a:pt x="6164831" y="1216896"/>
                </a:lnTo>
                <a:lnTo>
                  <a:pt x="6167063" y="1220801"/>
                </a:lnTo>
                <a:lnTo>
                  <a:pt x="6171244" y="1222328"/>
                </a:lnTo>
                <a:cubicBezTo>
                  <a:pt x="6173133" y="1223460"/>
                  <a:pt x="6175149" y="1225473"/>
                  <a:pt x="6177166" y="1229500"/>
                </a:cubicBezTo>
                <a:cubicBezTo>
                  <a:pt x="6197326" y="1225473"/>
                  <a:pt x="6221519" y="1217422"/>
                  <a:pt x="6246720" y="1211383"/>
                </a:cubicBezTo>
                <a:lnTo>
                  <a:pt x="6248170" y="1211125"/>
                </a:lnTo>
                <a:lnTo>
                  <a:pt x="6242277" y="1205845"/>
                </a:lnTo>
                <a:cubicBezTo>
                  <a:pt x="6238406" y="1200601"/>
                  <a:pt x="6234533" y="1194309"/>
                  <a:pt x="6226789" y="1198504"/>
                </a:cubicBezTo>
                <a:cubicBezTo>
                  <a:pt x="6224851" y="1192210"/>
                  <a:pt x="6224851" y="1189589"/>
                  <a:pt x="6225820" y="1188802"/>
                </a:cubicBezTo>
                <a:cubicBezTo>
                  <a:pt x="6227757" y="1187229"/>
                  <a:pt x="6233565" y="1192999"/>
                  <a:pt x="6235501" y="1191425"/>
                </a:cubicBezTo>
                <a:lnTo>
                  <a:pt x="6235412" y="1190508"/>
                </a:lnTo>
                <a:lnTo>
                  <a:pt x="6246152" y="1195357"/>
                </a:lnTo>
                <a:cubicBezTo>
                  <a:pt x="6250023" y="1196406"/>
                  <a:pt x="6253896" y="1198504"/>
                  <a:pt x="6257767" y="1206895"/>
                </a:cubicBezTo>
                <a:lnTo>
                  <a:pt x="6249909" y="1210815"/>
                </a:lnTo>
                <a:lnTo>
                  <a:pt x="6264703" y="1208182"/>
                </a:lnTo>
                <a:lnTo>
                  <a:pt x="6263792" y="1203871"/>
                </a:lnTo>
                <a:cubicBezTo>
                  <a:pt x="6259202" y="1197259"/>
                  <a:pt x="6250023" y="1203483"/>
                  <a:pt x="6250023" y="1191035"/>
                </a:cubicBezTo>
                <a:cubicBezTo>
                  <a:pt x="6258182" y="1199333"/>
                  <a:pt x="6258182" y="1182736"/>
                  <a:pt x="6250023" y="1182736"/>
                </a:cubicBezTo>
                <a:cubicBezTo>
                  <a:pt x="6250023" y="1174440"/>
                  <a:pt x="6258182" y="1174440"/>
                  <a:pt x="6266341" y="1166142"/>
                </a:cubicBezTo>
                <a:cubicBezTo>
                  <a:pt x="6274503" y="1191035"/>
                  <a:pt x="6266341" y="1174440"/>
                  <a:pt x="6258182" y="1174440"/>
                </a:cubicBezTo>
                <a:cubicBezTo>
                  <a:pt x="6298982" y="1215930"/>
                  <a:pt x="6339778" y="1191035"/>
                  <a:pt x="6364259" y="1174440"/>
                </a:cubicBezTo>
                <a:cubicBezTo>
                  <a:pt x="6372419" y="1174440"/>
                  <a:pt x="6372419" y="1182736"/>
                  <a:pt x="6380578" y="1191035"/>
                </a:cubicBezTo>
                <a:cubicBezTo>
                  <a:pt x="6380578" y="1174440"/>
                  <a:pt x="6405057" y="1166142"/>
                  <a:pt x="6413217" y="1182736"/>
                </a:cubicBezTo>
                <a:cubicBezTo>
                  <a:pt x="6413217" y="1174440"/>
                  <a:pt x="6413217" y="1174440"/>
                  <a:pt x="6413217" y="1157843"/>
                </a:cubicBezTo>
                <a:cubicBezTo>
                  <a:pt x="6417297" y="1170291"/>
                  <a:pt x="6427496" y="1170291"/>
                  <a:pt x="6439736" y="1168215"/>
                </a:cubicBezTo>
                <a:lnTo>
                  <a:pt x="6453635" y="1167471"/>
                </a:lnTo>
                <a:lnTo>
                  <a:pt x="6450650" y="1137670"/>
                </a:lnTo>
                <a:cubicBezTo>
                  <a:pt x="6445600" y="1129613"/>
                  <a:pt x="6437521" y="1123568"/>
                  <a:pt x="6429445" y="1119539"/>
                </a:cubicBezTo>
                <a:lnTo>
                  <a:pt x="6428098" y="1111487"/>
                </a:lnTo>
                <a:lnTo>
                  <a:pt x="6425251" y="1117183"/>
                </a:lnTo>
                <a:cubicBezTo>
                  <a:pt x="6426220" y="1122991"/>
                  <a:pt x="6428155" y="1130735"/>
                  <a:pt x="6428155" y="1134609"/>
                </a:cubicBezTo>
                <a:cubicBezTo>
                  <a:pt x="6412665" y="1134609"/>
                  <a:pt x="6412665" y="1111375"/>
                  <a:pt x="6404920" y="1095885"/>
                </a:cubicBezTo>
                <a:cubicBezTo>
                  <a:pt x="6412665" y="1095885"/>
                  <a:pt x="6412665" y="1103630"/>
                  <a:pt x="6412665" y="1111375"/>
                </a:cubicBezTo>
                <a:cubicBezTo>
                  <a:pt x="6420410" y="1103630"/>
                  <a:pt x="6412665" y="1103630"/>
                  <a:pt x="6412665" y="1095885"/>
                </a:cubicBezTo>
                <a:cubicBezTo>
                  <a:pt x="6416539" y="1092011"/>
                  <a:pt x="6420410" y="1092011"/>
                  <a:pt x="6423315" y="1094917"/>
                </a:cubicBezTo>
                <a:lnTo>
                  <a:pt x="6427981" y="1110787"/>
                </a:lnTo>
                <a:lnTo>
                  <a:pt x="6421366" y="1071185"/>
                </a:lnTo>
                <a:cubicBezTo>
                  <a:pt x="6437521" y="1079244"/>
                  <a:pt x="6437521" y="1047009"/>
                  <a:pt x="6437521" y="1030892"/>
                </a:cubicBezTo>
                <a:cubicBezTo>
                  <a:pt x="6429445" y="1030892"/>
                  <a:pt x="6405211" y="1038952"/>
                  <a:pt x="6389055" y="1030892"/>
                </a:cubicBezTo>
                <a:cubicBezTo>
                  <a:pt x="6389055" y="1030892"/>
                  <a:pt x="6397134" y="1047009"/>
                  <a:pt x="6397134" y="1047009"/>
                </a:cubicBezTo>
                <a:cubicBezTo>
                  <a:pt x="6380979" y="1071185"/>
                  <a:pt x="6372900" y="1022833"/>
                  <a:pt x="6364821" y="1063128"/>
                </a:cubicBezTo>
                <a:cubicBezTo>
                  <a:pt x="6356744" y="1063128"/>
                  <a:pt x="6356744" y="1055068"/>
                  <a:pt x="6348666" y="1055068"/>
                </a:cubicBezTo>
                <a:cubicBezTo>
                  <a:pt x="6348666" y="1055068"/>
                  <a:pt x="6340588" y="1038952"/>
                  <a:pt x="6356744" y="1038952"/>
                </a:cubicBezTo>
                <a:cubicBezTo>
                  <a:pt x="6344627" y="1038952"/>
                  <a:pt x="6337054" y="1029885"/>
                  <a:pt x="6330617" y="1028751"/>
                </a:cubicBezTo>
                <a:close/>
                <a:moveTo>
                  <a:pt x="5851303" y="1028173"/>
                </a:moveTo>
                <a:cubicBezTo>
                  <a:pt x="5856362" y="1030078"/>
                  <a:pt x="5862436" y="1035668"/>
                  <a:pt x="5870531" y="1047868"/>
                </a:cubicBezTo>
                <a:cubicBezTo>
                  <a:pt x="5854340" y="1039735"/>
                  <a:pt x="5862436" y="1047868"/>
                  <a:pt x="5854340" y="1047868"/>
                </a:cubicBezTo>
                <a:cubicBezTo>
                  <a:pt x="5846241" y="1047868"/>
                  <a:pt x="5846241" y="1039735"/>
                  <a:pt x="5846241" y="1031603"/>
                </a:cubicBezTo>
                <a:cubicBezTo>
                  <a:pt x="5838145" y="1039735"/>
                  <a:pt x="5846241" y="1064131"/>
                  <a:pt x="5838145" y="1039735"/>
                </a:cubicBezTo>
                <a:cubicBezTo>
                  <a:pt x="5838145" y="1055998"/>
                  <a:pt x="5821951" y="1039735"/>
                  <a:pt x="5830047" y="1064131"/>
                </a:cubicBezTo>
                <a:cubicBezTo>
                  <a:pt x="5821951" y="1064131"/>
                  <a:pt x="5821951" y="1047868"/>
                  <a:pt x="5813854" y="1039735"/>
                </a:cubicBezTo>
                <a:cubicBezTo>
                  <a:pt x="5813854" y="1043801"/>
                  <a:pt x="5813854" y="1047867"/>
                  <a:pt x="5813854" y="1052949"/>
                </a:cubicBezTo>
                <a:lnTo>
                  <a:pt x="5813854" y="1071637"/>
                </a:lnTo>
                <a:lnTo>
                  <a:pt x="5813771" y="1071593"/>
                </a:lnTo>
                <a:lnTo>
                  <a:pt x="5812842" y="1064131"/>
                </a:lnTo>
                <a:cubicBezTo>
                  <a:pt x="5811830" y="1060064"/>
                  <a:pt x="5809805" y="1055998"/>
                  <a:pt x="5805756" y="1055998"/>
                </a:cubicBezTo>
                <a:cubicBezTo>
                  <a:pt x="5797660" y="1072263"/>
                  <a:pt x="5797660" y="1080395"/>
                  <a:pt x="5781466" y="1039735"/>
                </a:cubicBezTo>
                <a:cubicBezTo>
                  <a:pt x="5781466" y="1023470"/>
                  <a:pt x="5789564" y="1047868"/>
                  <a:pt x="5789564" y="1055998"/>
                </a:cubicBezTo>
                <a:cubicBezTo>
                  <a:pt x="5797660" y="1055998"/>
                  <a:pt x="5797660" y="1047868"/>
                  <a:pt x="5797660" y="1039735"/>
                </a:cubicBezTo>
                <a:cubicBezTo>
                  <a:pt x="5805756" y="1031603"/>
                  <a:pt x="5813854" y="1064131"/>
                  <a:pt x="5805756" y="1031603"/>
                </a:cubicBezTo>
                <a:cubicBezTo>
                  <a:pt x="5830047" y="1049900"/>
                  <a:pt x="5836120" y="1022455"/>
                  <a:pt x="5851303" y="1028173"/>
                </a:cubicBezTo>
                <a:close/>
                <a:moveTo>
                  <a:pt x="5112994" y="1022311"/>
                </a:moveTo>
                <a:cubicBezTo>
                  <a:pt x="5121224" y="1022311"/>
                  <a:pt x="5121224" y="1030424"/>
                  <a:pt x="5129452" y="1030424"/>
                </a:cubicBezTo>
                <a:lnTo>
                  <a:pt x="5121202" y="1054724"/>
                </a:lnTo>
                <a:lnTo>
                  <a:pt x="5112994" y="1038537"/>
                </a:lnTo>
                <a:cubicBezTo>
                  <a:pt x="5112994" y="1030424"/>
                  <a:pt x="5121224" y="1030424"/>
                  <a:pt x="5112994" y="1022311"/>
                </a:cubicBezTo>
                <a:close/>
                <a:moveTo>
                  <a:pt x="5235462" y="1022309"/>
                </a:moveTo>
                <a:cubicBezTo>
                  <a:pt x="5243206" y="1022309"/>
                  <a:pt x="5243206" y="1037798"/>
                  <a:pt x="5243206" y="1045543"/>
                </a:cubicBezTo>
                <a:cubicBezTo>
                  <a:pt x="5243206" y="1045543"/>
                  <a:pt x="5235462" y="1053288"/>
                  <a:pt x="5227716" y="1053288"/>
                </a:cubicBezTo>
                <a:cubicBezTo>
                  <a:pt x="5227716" y="1045543"/>
                  <a:pt x="5227716" y="1037798"/>
                  <a:pt x="5219972" y="1030053"/>
                </a:cubicBezTo>
                <a:cubicBezTo>
                  <a:pt x="5227716" y="1030053"/>
                  <a:pt x="5227716" y="1037798"/>
                  <a:pt x="5235462" y="1045543"/>
                </a:cubicBezTo>
                <a:cubicBezTo>
                  <a:pt x="5243206" y="1045543"/>
                  <a:pt x="5235462" y="1037798"/>
                  <a:pt x="5235462" y="1022309"/>
                </a:cubicBezTo>
                <a:close/>
                <a:moveTo>
                  <a:pt x="5500073" y="1019453"/>
                </a:moveTo>
                <a:cubicBezTo>
                  <a:pt x="5501767" y="1019196"/>
                  <a:pt x="5502332" y="1019710"/>
                  <a:pt x="5502332" y="1020737"/>
                </a:cubicBezTo>
                <a:cubicBezTo>
                  <a:pt x="5502332" y="1022794"/>
                  <a:pt x="5500073" y="1026909"/>
                  <a:pt x="5500073" y="1031024"/>
                </a:cubicBezTo>
                <a:cubicBezTo>
                  <a:pt x="5509109" y="1047482"/>
                  <a:pt x="5509109" y="1022794"/>
                  <a:pt x="5518144" y="1031024"/>
                </a:cubicBezTo>
                <a:cubicBezTo>
                  <a:pt x="5509109" y="1063940"/>
                  <a:pt x="5509109" y="1055710"/>
                  <a:pt x="5500073" y="1072168"/>
                </a:cubicBezTo>
                <a:cubicBezTo>
                  <a:pt x="5491035" y="1080398"/>
                  <a:pt x="5509109" y="1047482"/>
                  <a:pt x="5491035" y="1022794"/>
                </a:cubicBezTo>
                <a:cubicBezTo>
                  <a:pt x="5495554" y="1020737"/>
                  <a:pt x="5498378" y="1019710"/>
                  <a:pt x="5500073" y="1019453"/>
                </a:cubicBezTo>
                <a:close/>
                <a:moveTo>
                  <a:pt x="5957971" y="1018269"/>
                </a:moveTo>
                <a:lnTo>
                  <a:pt x="5961520" y="1020671"/>
                </a:lnTo>
                <a:lnTo>
                  <a:pt x="5960888" y="1022309"/>
                </a:lnTo>
                <a:close/>
                <a:moveTo>
                  <a:pt x="5676910" y="1014564"/>
                </a:moveTo>
                <a:lnTo>
                  <a:pt x="5676910" y="1018435"/>
                </a:lnTo>
                <a:cubicBezTo>
                  <a:pt x="5676910" y="1026180"/>
                  <a:pt x="5676910" y="1033925"/>
                  <a:pt x="5676910" y="1045543"/>
                </a:cubicBezTo>
                <a:cubicBezTo>
                  <a:pt x="5661421" y="1045543"/>
                  <a:pt x="5669165" y="1022309"/>
                  <a:pt x="5676910" y="1014564"/>
                </a:cubicBezTo>
                <a:close/>
                <a:moveTo>
                  <a:pt x="5250950" y="1014564"/>
                </a:moveTo>
                <a:cubicBezTo>
                  <a:pt x="5266440" y="1006819"/>
                  <a:pt x="5274185" y="1045543"/>
                  <a:pt x="5258696" y="1037798"/>
                </a:cubicBezTo>
                <a:cubicBezTo>
                  <a:pt x="5258696" y="1037798"/>
                  <a:pt x="5258696" y="1022309"/>
                  <a:pt x="5250950" y="1014564"/>
                </a:cubicBezTo>
                <a:close/>
                <a:moveTo>
                  <a:pt x="1781298" y="1014564"/>
                </a:moveTo>
                <a:cubicBezTo>
                  <a:pt x="1789043" y="1045543"/>
                  <a:pt x="1765808" y="1030053"/>
                  <a:pt x="1750319" y="1045543"/>
                </a:cubicBezTo>
                <a:cubicBezTo>
                  <a:pt x="1750319" y="1030053"/>
                  <a:pt x="1773553" y="1022309"/>
                  <a:pt x="1781298" y="1014564"/>
                </a:cubicBezTo>
                <a:close/>
                <a:moveTo>
                  <a:pt x="5165904" y="1014359"/>
                </a:moveTo>
                <a:cubicBezTo>
                  <a:pt x="5173294" y="1018882"/>
                  <a:pt x="5188852" y="1036978"/>
                  <a:pt x="5195076" y="1055075"/>
                </a:cubicBezTo>
                <a:cubicBezTo>
                  <a:pt x="5186778" y="1055075"/>
                  <a:pt x="5195076" y="1079202"/>
                  <a:pt x="5203375" y="1087245"/>
                </a:cubicBezTo>
                <a:cubicBezTo>
                  <a:pt x="5203375" y="1111375"/>
                  <a:pt x="5186778" y="1079202"/>
                  <a:pt x="5186778" y="1071160"/>
                </a:cubicBezTo>
                <a:cubicBezTo>
                  <a:pt x="5178480" y="1079202"/>
                  <a:pt x="5178480" y="1079202"/>
                  <a:pt x="5178480" y="1063118"/>
                </a:cubicBezTo>
                <a:cubicBezTo>
                  <a:pt x="5161885" y="1071160"/>
                  <a:pt x="5178480" y="1079202"/>
                  <a:pt x="5186778" y="1095290"/>
                </a:cubicBezTo>
                <a:cubicBezTo>
                  <a:pt x="5170183" y="1103332"/>
                  <a:pt x="5161885" y="1063118"/>
                  <a:pt x="5170183" y="1063118"/>
                </a:cubicBezTo>
                <a:cubicBezTo>
                  <a:pt x="5178480" y="1063118"/>
                  <a:pt x="5178480" y="1047033"/>
                  <a:pt x="5186778" y="1047033"/>
                </a:cubicBezTo>
                <a:cubicBezTo>
                  <a:pt x="5178480" y="1030946"/>
                  <a:pt x="5170183" y="1022904"/>
                  <a:pt x="5161885" y="1014862"/>
                </a:cubicBezTo>
                <a:cubicBezTo>
                  <a:pt x="5161885" y="1012851"/>
                  <a:pt x="5163441" y="1012851"/>
                  <a:pt x="5165904" y="1014359"/>
                </a:cubicBezTo>
                <a:close/>
                <a:moveTo>
                  <a:pt x="5752487" y="1006822"/>
                </a:moveTo>
                <a:cubicBezTo>
                  <a:pt x="5776846" y="1022679"/>
                  <a:pt x="5776846" y="1054398"/>
                  <a:pt x="5793084" y="1078183"/>
                </a:cubicBezTo>
                <a:cubicBezTo>
                  <a:pt x="5784966" y="1086114"/>
                  <a:pt x="5784966" y="1086114"/>
                  <a:pt x="5784966" y="1094044"/>
                </a:cubicBezTo>
                <a:cubicBezTo>
                  <a:pt x="5776846" y="1101971"/>
                  <a:pt x="5768725" y="1078183"/>
                  <a:pt x="5784966" y="1078183"/>
                </a:cubicBezTo>
                <a:cubicBezTo>
                  <a:pt x="5768725" y="1046467"/>
                  <a:pt x="5752487" y="1094044"/>
                  <a:pt x="5760607" y="1070256"/>
                </a:cubicBezTo>
                <a:cubicBezTo>
                  <a:pt x="5760607" y="1070256"/>
                  <a:pt x="5760607" y="1062325"/>
                  <a:pt x="5760607" y="1062325"/>
                </a:cubicBezTo>
                <a:cubicBezTo>
                  <a:pt x="5760607" y="1054398"/>
                  <a:pt x="5752487" y="1054398"/>
                  <a:pt x="5752487" y="1054398"/>
                </a:cubicBezTo>
                <a:cubicBezTo>
                  <a:pt x="5744367" y="1062325"/>
                  <a:pt x="5752487" y="1030610"/>
                  <a:pt x="5768725" y="1062325"/>
                </a:cubicBezTo>
                <a:cubicBezTo>
                  <a:pt x="5760607" y="1046467"/>
                  <a:pt x="5768725" y="1030610"/>
                  <a:pt x="5752487" y="1006822"/>
                </a:cubicBezTo>
                <a:close/>
                <a:moveTo>
                  <a:pt x="5704018" y="1006819"/>
                </a:moveTo>
                <a:cubicBezTo>
                  <a:pt x="5711763" y="1022309"/>
                  <a:pt x="5704018" y="1037798"/>
                  <a:pt x="5719507" y="1045543"/>
                </a:cubicBezTo>
                <a:cubicBezTo>
                  <a:pt x="5704018" y="1045543"/>
                  <a:pt x="5704018" y="1022309"/>
                  <a:pt x="5704018" y="1006819"/>
                </a:cubicBezTo>
                <a:close/>
                <a:moveTo>
                  <a:pt x="5969146" y="1004882"/>
                </a:moveTo>
                <a:cubicBezTo>
                  <a:pt x="5970850" y="1004398"/>
                  <a:pt x="5973472" y="1004882"/>
                  <a:pt x="5977668" y="1006819"/>
                </a:cubicBezTo>
                <a:cubicBezTo>
                  <a:pt x="5969277" y="1014564"/>
                  <a:pt x="5994448" y="1045543"/>
                  <a:pt x="5977668" y="1053288"/>
                </a:cubicBezTo>
                <a:cubicBezTo>
                  <a:pt x="5981864" y="1045543"/>
                  <a:pt x="5975570" y="1033925"/>
                  <a:pt x="5968228" y="1025214"/>
                </a:cubicBezTo>
                <a:lnTo>
                  <a:pt x="5961520" y="1020671"/>
                </a:lnTo>
                <a:lnTo>
                  <a:pt x="5966130" y="1008756"/>
                </a:lnTo>
                <a:cubicBezTo>
                  <a:pt x="5966655" y="1006819"/>
                  <a:pt x="5967441" y="1005367"/>
                  <a:pt x="5969146" y="1004882"/>
                </a:cubicBezTo>
                <a:close/>
                <a:moveTo>
                  <a:pt x="1769474" y="1000526"/>
                </a:moveTo>
                <a:cubicBezTo>
                  <a:pt x="1776337" y="999558"/>
                  <a:pt x="1782942" y="1001011"/>
                  <a:pt x="1789043" y="1006819"/>
                </a:cubicBezTo>
                <a:cubicBezTo>
                  <a:pt x="1756514" y="999074"/>
                  <a:pt x="1740250" y="1045543"/>
                  <a:pt x="1707722" y="1022309"/>
                </a:cubicBezTo>
                <a:cubicBezTo>
                  <a:pt x="1726019" y="1028117"/>
                  <a:pt x="1748889" y="1003431"/>
                  <a:pt x="1769474" y="1000526"/>
                </a:cubicBezTo>
                <a:close/>
                <a:moveTo>
                  <a:pt x="5944106" y="999074"/>
                </a:moveTo>
                <a:lnTo>
                  <a:pt x="5957971" y="1018269"/>
                </a:lnTo>
                <a:lnTo>
                  <a:pt x="5952497" y="1014564"/>
                </a:lnTo>
                <a:cubicBezTo>
                  <a:pt x="5952497" y="1014564"/>
                  <a:pt x="5944106" y="1006819"/>
                  <a:pt x="5944106" y="999074"/>
                </a:cubicBezTo>
                <a:close/>
                <a:moveTo>
                  <a:pt x="5580102" y="999074"/>
                </a:moveTo>
                <a:cubicBezTo>
                  <a:pt x="5587846" y="1006819"/>
                  <a:pt x="5587846" y="1014564"/>
                  <a:pt x="5587846" y="1022309"/>
                </a:cubicBezTo>
                <a:cubicBezTo>
                  <a:pt x="5580102" y="1014564"/>
                  <a:pt x="5572357" y="1006819"/>
                  <a:pt x="5587846" y="1030053"/>
                </a:cubicBezTo>
                <a:cubicBezTo>
                  <a:pt x="5580102" y="1030053"/>
                  <a:pt x="5572357" y="1022309"/>
                  <a:pt x="5572357" y="1006819"/>
                </a:cubicBezTo>
                <a:cubicBezTo>
                  <a:pt x="5572357" y="1006819"/>
                  <a:pt x="5572357" y="999074"/>
                  <a:pt x="5580102" y="999074"/>
                </a:cubicBezTo>
                <a:close/>
                <a:moveTo>
                  <a:pt x="5370993" y="999074"/>
                </a:moveTo>
                <a:cubicBezTo>
                  <a:pt x="5386483" y="999074"/>
                  <a:pt x="5386483" y="1037798"/>
                  <a:pt x="5370993" y="1030053"/>
                </a:cubicBezTo>
                <a:cubicBezTo>
                  <a:pt x="5363248" y="1014564"/>
                  <a:pt x="5378738" y="1014564"/>
                  <a:pt x="5370993" y="999074"/>
                </a:cubicBezTo>
                <a:close/>
                <a:moveTo>
                  <a:pt x="5887312" y="991330"/>
                </a:moveTo>
                <a:cubicBezTo>
                  <a:pt x="5895486" y="999350"/>
                  <a:pt x="5897530" y="1009378"/>
                  <a:pt x="5898552" y="1020406"/>
                </a:cubicBezTo>
                <a:lnTo>
                  <a:pt x="5902594" y="1048175"/>
                </a:lnTo>
                <a:lnTo>
                  <a:pt x="5895486" y="1031436"/>
                </a:lnTo>
                <a:cubicBezTo>
                  <a:pt x="5887312" y="1031436"/>
                  <a:pt x="5887312" y="1039457"/>
                  <a:pt x="5887312" y="1047480"/>
                </a:cubicBezTo>
                <a:cubicBezTo>
                  <a:pt x="5887312" y="1039457"/>
                  <a:pt x="5879135" y="1031436"/>
                  <a:pt x="5870961" y="1039457"/>
                </a:cubicBezTo>
                <a:cubicBezTo>
                  <a:pt x="5887312" y="1015393"/>
                  <a:pt x="5862784" y="1015393"/>
                  <a:pt x="5887312" y="991330"/>
                </a:cubicBezTo>
                <a:close/>
                <a:moveTo>
                  <a:pt x="5676910" y="991330"/>
                </a:moveTo>
                <a:lnTo>
                  <a:pt x="5676910" y="1014564"/>
                </a:lnTo>
                <a:cubicBezTo>
                  <a:pt x="5669165" y="1006819"/>
                  <a:pt x="5669165" y="1014564"/>
                  <a:pt x="5669165" y="1022309"/>
                </a:cubicBezTo>
                <a:cubicBezTo>
                  <a:pt x="5661421" y="1022309"/>
                  <a:pt x="5669165" y="1006819"/>
                  <a:pt x="5661421" y="999074"/>
                </a:cubicBezTo>
                <a:cubicBezTo>
                  <a:pt x="5676910" y="1006819"/>
                  <a:pt x="5669165" y="999074"/>
                  <a:pt x="5676910" y="991330"/>
                </a:cubicBezTo>
                <a:close/>
                <a:moveTo>
                  <a:pt x="2606114" y="991330"/>
                </a:moveTo>
                <a:cubicBezTo>
                  <a:pt x="2613859" y="999074"/>
                  <a:pt x="2613859" y="999074"/>
                  <a:pt x="2613859" y="1006819"/>
                </a:cubicBezTo>
                <a:cubicBezTo>
                  <a:pt x="2606114" y="999074"/>
                  <a:pt x="2606114" y="1014564"/>
                  <a:pt x="2590625" y="1014564"/>
                </a:cubicBezTo>
                <a:cubicBezTo>
                  <a:pt x="2590625" y="999074"/>
                  <a:pt x="2598369" y="999074"/>
                  <a:pt x="2606114" y="991330"/>
                </a:cubicBezTo>
                <a:close/>
                <a:moveTo>
                  <a:pt x="5923412" y="990724"/>
                </a:moveTo>
                <a:cubicBezTo>
                  <a:pt x="5928132" y="994718"/>
                  <a:pt x="5938298" y="1010692"/>
                  <a:pt x="5944106" y="1022309"/>
                </a:cubicBezTo>
                <a:cubicBezTo>
                  <a:pt x="5920872" y="991330"/>
                  <a:pt x="5951851" y="1053288"/>
                  <a:pt x="5951851" y="1053288"/>
                </a:cubicBezTo>
                <a:cubicBezTo>
                  <a:pt x="5936361" y="1061032"/>
                  <a:pt x="5944106" y="1061032"/>
                  <a:pt x="5928616" y="1061032"/>
                </a:cubicBezTo>
                <a:cubicBezTo>
                  <a:pt x="5920872" y="1045543"/>
                  <a:pt x="5936361" y="1045543"/>
                  <a:pt x="5920872" y="1030053"/>
                </a:cubicBezTo>
                <a:cubicBezTo>
                  <a:pt x="5936361" y="1037798"/>
                  <a:pt x="5928616" y="1006819"/>
                  <a:pt x="5920872" y="991330"/>
                </a:cubicBezTo>
                <a:cubicBezTo>
                  <a:pt x="5920872" y="989393"/>
                  <a:pt x="5921840" y="989393"/>
                  <a:pt x="5923412" y="990724"/>
                </a:cubicBezTo>
                <a:close/>
                <a:moveTo>
                  <a:pt x="5593682" y="987700"/>
                </a:moveTo>
                <a:cubicBezTo>
                  <a:pt x="5595545" y="989724"/>
                  <a:pt x="5599272" y="997316"/>
                  <a:pt x="5605661" y="1013510"/>
                </a:cubicBezTo>
                <a:cubicBezTo>
                  <a:pt x="5614181" y="1021606"/>
                  <a:pt x="5622699" y="1029705"/>
                  <a:pt x="5605661" y="1037801"/>
                </a:cubicBezTo>
                <a:cubicBezTo>
                  <a:pt x="5599270" y="1025656"/>
                  <a:pt x="5588088" y="981629"/>
                  <a:pt x="5593682" y="987700"/>
                </a:cubicBezTo>
                <a:close/>
                <a:moveTo>
                  <a:pt x="5638186" y="983584"/>
                </a:moveTo>
                <a:cubicBezTo>
                  <a:pt x="5645931" y="983584"/>
                  <a:pt x="5645931" y="983584"/>
                  <a:pt x="5653675" y="999074"/>
                </a:cubicBezTo>
                <a:cubicBezTo>
                  <a:pt x="5653675" y="991330"/>
                  <a:pt x="5653675" y="991330"/>
                  <a:pt x="5653675" y="983584"/>
                </a:cubicBezTo>
                <a:cubicBezTo>
                  <a:pt x="5661421" y="983584"/>
                  <a:pt x="5661421" y="1006819"/>
                  <a:pt x="5653675" y="1014564"/>
                </a:cubicBezTo>
                <a:cubicBezTo>
                  <a:pt x="5645931" y="1014564"/>
                  <a:pt x="5653675" y="1006819"/>
                  <a:pt x="5653675" y="1006819"/>
                </a:cubicBezTo>
                <a:cubicBezTo>
                  <a:pt x="5653675" y="999074"/>
                  <a:pt x="5638186" y="999074"/>
                  <a:pt x="5638186" y="983584"/>
                </a:cubicBezTo>
                <a:close/>
                <a:moveTo>
                  <a:pt x="4950932" y="983456"/>
                </a:moveTo>
                <a:lnTo>
                  <a:pt x="4952476" y="998921"/>
                </a:lnTo>
                <a:cubicBezTo>
                  <a:pt x="4948456" y="994893"/>
                  <a:pt x="4942424" y="990866"/>
                  <a:pt x="4940414" y="987847"/>
                </a:cubicBezTo>
                <a:close/>
                <a:moveTo>
                  <a:pt x="4950467" y="978785"/>
                </a:moveTo>
                <a:lnTo>
                  <a:pt x="4952476" y="982812"/>
                </a:lnTo>
                <a:lnTo>
                  <a:pt x="4950932" y="983456"/>
                </a:lnTo>
                <a:close/>
                <a:moveTo>
                  <a:pt x="6033171" y="975840"/>
                </a:moveTo>
                <a:cubicBezTo>
                  <a:pt x="6040917" y="983584"/>
                  <a:pt x="6048661" y="1014564"/>
                  <a:pt x="6048661" y="1022309"/>
                </a:cubicBezTo>
                <a:cubicBezTo>
                  <a:pt x="6033171" y="1014564"/>
                  <a:pt x="6033171" y="999074"/>
                  <a:pt x="6033171" y="975840"/>
                </a:cubicBezTo>
                <a:close/>
                <a:moveTo>
                  <a:pt x="5533633" y="975840"/>
                </a:moveTo>
                <a:cubicBezTo>
                  <a:pt x="5533633" y="983584"/>
                  <a:pt x="5533633" y="991330"/>
                  <a:pt x="5541378" y="991330"/>
                </a:cubicBezTo>
                <a:cubicBezTo>
                  <a:pt x="5533633" y="999074"/>
                  <a:pt x="5533633" y="991330"/>
                  <a:pt x="5533633" y="991330"/>
                </a:cubicBezTo>
                <a:cubicBezTo>
                  <a:pt x="5525888" y="991330"/>
                  <a:pt x="5541378" y="1006819"/>
                  <a:pt x="5533633" y="1014564"/>
                </a:cubicBezTo>
                <a:cubicBezTo>
                  <a:pt x="5525888" y="1014564"/>
                  <a:pt x="5518144" y="975840"/>
                  <a:pt x="5533633" y="975840"/>
                </a:cubicBezTo>
                <a:close/>
                <a:moveTo>
                  <a:pt x="5436822" y="975840"/>
                </a:moveTo>
                <a:cubicBezTo>
                  <a:pt x="5444568" y="991330"/>
                  <a:pt x="5460057" y="999074"/>
                  <a:pt x="5475547" y="1014564"/>
                </a:cubicBezTo>
                <a:cubicBezTo>
                  <a:pt x="5467802" y="1022309"/>
                  <a:pt x="5467802" y="1030053"/>
                  <a:pt x="5452312" y="1037798"/>
                </a:cubicBezTo>
                <a:cubicBezTo>
                  <a:pt x="5475547" y="1014564"/>
                  <a:pt x="5444568" y="999074"/>
                  <a:pt x="5436822" y="975840"/>
                </a:cubicBezTo>
                <a:close/>
                <a:moveTo>
                  <a:pt x="2129657" y="975536"/>
                </a:moveTo>
                <a:lnTo>
                  <a:pt x="2129449" y="977267"/>
                </a:lnTo>
                <a:cubicBezTo>
                  <a:pt x="2129449" y="983382"/>
                  <a:pt x="2129449" y="989495"/>
                  <a:pt x="2121341" y="989495"/>
                </a:cubicBezTo>
                <a:lnTo>
                  <a:pt x="2120535" y="987657"/>
                </a:lnTo>
                <a:close/>
                <a:moveTo>
                  <a:pt x="4783982" y="974388"/>
                </a:moveTo>
                <a:cubicBezTo>
                  <a:pt x="4789168" y="974388"/>
                  <a:pt x="4795391" y="978504"/>
                  <a:pt x="4799540" y="982619"/>
                </a:cubicBezTo>
                <a:cubicBezTo>
                  <a:pt x="4782946" y="974388"/>
                  <a:pt x="4782946" y="999077"/>
                  <a:pt x="4774646" y="990847"/>
                </a:cubicBezTo>
                <a:cubicBezTo>
                  <a:pt x="4774646" y="978504"/>
                  <a:pt x="4778796" y="974388"/>
                  <a:pt x="4783982" y="974388"/>
                </a:cubicBezTo>
                <a:close/>
                <a:moveTo>
                  <a:pt x="5509506" y="974366"/>
                </a:moveTo>
                <a:cubicBezTo>
                  <a:pt x="5517549" y="990593"/>
                  <a:pt x="5509506" y="990593"/>
                  <a:pt x="5509506" y="1006822"/>
                </a:cubicBezTo>
                <a:lnTo>
                  <a:pt x="5507452" y="982653"/>
                </a:lnTo>
                <a:close/>
                <a:moveTo>
                  <a:pt x="5952016" y="973084"/>
                </a:moveTo>
                <a:lnTo>
                  <a:pt x="5959595" y="988717"/>
                </a:lnTo>
                <a:cubicBezTo>
                  <a:pt x="5961532" y="991913"/>
                  <a:pt x="5963469" y="994042"/>
                  <a:pt x="5967339" y="998302"/>
                </a:cubicBezTo>
                <a:cubicBezTo>
                  <a:pt x="5951851" y="981262"/>
                  <a:pt x="5944106" y="1006822"/>
                  <a:pt x="5928616" y="981262"/>
                </a:cubicBezTo>
                <a:cubicBezTo>
                  <a:pt x="5936361" y="989783"/>
                  <a:pt x="5940235" y="987654"/>
                  <a:pt x="5944106" y="982328"/>
                </a:cubicBezTo>
                <a:close/>
                <a:moveTo>
                  <a:pt x="1838799" y="972720"/>
                </a:moveTo>
                <a:cubicBezTo>
                  <a:pt x="1842015" y="972986"/>
                  <a:pt x="1842529" y="975647"/>
                  <a:pt x="1838414" y="982039"/>
                </a:cubicBezTo>
                <a:cubicBezTo>
                  <a:pt x="1821956" y="990556"/>
                  <a:pt x="1805498" y="999077"/>
                  <a:pt x="1789040" y="999077"/>
                </a:cubicBezTo>
                <a:cubicBezTo>
                  <a:pt x="1795211" y="992688"/>
                  <a:pt x="1829157" y="971920"/>
                  <a:pt x="1838799" y="972720"/>
                </a:cubicBezTo>
                <a:close/>
                <a:moveTo>
                  <a:pt x="5952449" y="972577"/>
                </a:moveTo>
                <a:lnTo>
                  <a:pt x="5952016" y="973084"/>
                </a:lnTo>
                <a:lnTo>
                  <a:pt x="5951851" y="972742"/>
                </a:lnTo>
                <a:close/>
                <a:moveTo>
                  <a:pt x="2113867" y="972427"/>
                </a:moveTo>
                <a:lnTo>
                  <a:pt x="2120535" y="987657"/>
                </a:lnTo>
                <a:lnTo>
                  <a:pt x="2109178" y="1002743"/>
                </a:lnTo>
                <a:cubicBezTo>
                  <a:pt x="2092964" y="1009878"/>
                  <a:pt x="2072693" y="1013954"/>
                  <a:pt x="2056477" y="1022106"/>
                </a:cubicBezTo>
                <a:cubicBezTo>
                  <a:pt x="2048369" y="1030258"/>
                  <a:pt x="2032155" y="1046563"/>
                  <a:pt x="2024047" y="1030258"/>
                </a:cubicBezTo>
                <a:cubicBezTo>
                  <a:pt x="1991617" y="1071019"/>
                  <a:pt x="1942970" y="1071019"/>
                  <a:pt x="1894321" y="1079173"/>
                </a:cubicBezTo>
                <a:cubicBezTo>
                  <a:pt x="1886214" y="1087325"/>
                  <a:pt x="1910537" y="1095478"/>
                  <a:pt x="1902429" y="1103630"/>
                </a:cubicBezTo>
                <a:cubicBezTo>
                  <a:pt x="1886214" y="1103630"/>
                  <a:pt x="1886214" y="1087325"/>
                  <a:pt x="1878107" y="1079173"/>
                </a:cubicBezTo>
                <a:cubicBezTo>
                  <a:pt x="1886214" y="1079173"/>
                  <a:pt x="1878107" y="1062867"/>
                  <a:pt x="1894321" y="1062867"/>
                </a:cubicBezTo>
                <a:cubicBezTo>
                  <a:pt x="1926753" y="1054715"/>
                  <a:pt x="1967292" y="1038410"/>
                  <a:pt x="1999722" y="1022106"/>
                </a:cubicBezTo>
                <a:cubicBezTo>
                  <a:pt x="1999722" y="1022106"/>
                  <a:pt x="1999722" y="1030258"/>
                  <a:pt x="1999722" y="1030258"/>
                </a:cubicBezTo>
                <a:cubicBezTo>
                  <a:pt x="2007830" y="1005802"/>
                  <a:pt x="2056477" y="1005802"/>
                  <a:pt x="2080803" y="997650"/>
                </a:cubicBezTo>
                <a:cubicBezTo>
                  <a:pt x="2092964" y="991534"/>
                  <a:pt x="2105127" y="967078"/>
                  <a:pt x="2113867" y="972427"/>
                </a:cubicBezTo>
                <a:close/>
                <a:moveTo>
                  <a:pt x="2137557" y="965039"/>
                </a:moveTo>
                <a:lnTo>
                  <a:pt x="2129657" y="975536"/>
                </a:lnTo>
                <a:lnTo>
                  <a:pt x="2130463" y="968860"/>
                </a:lnTo>
                <a:cubicBezTo>
                  <a:pt x="2131476" y="966567"/>
                  <a:pt x="2133502" y="965039"/>
                  <a:pt x="2137557" y="965039"/>
                </a:cubicBezTo>
                <a:close/>
                <a:moveTo>
                  <a:pt x="5959595" y="964224"/>
                </a:moveTo>
                <a:cubicBezTo>
                  <a:pt x="5959595" y="968483"/>
                  <a:pt x="5957659" y="970613"/>
                  <a:pt x="5955723" y="971678"/>
                </a:cubicBezTo>
                <a:lnTo>
                  <a:pt x="5952449" y="972577"/>
                </a:lnTo>
                <a:close/>
                <a:moveTo>
                  <a:pt x="1571328" y="956480"/>
                </a:moveTo>
                <a:cubicBezTo>
                  <a:pt x="1587679" y="982039"/>
                  <a:pt x="1530453" y="982039"/>
                  <a:pt x="1522277" y="999077"/>
                </a:cubicBezTo>
                <a:cubicBezTo>
                  <a:pt x="1514103" y="982039"/>
                  <a:pt x="1554978" y="956480"/>
                  <a:pt x="1571328" y="956480"/>
                </a:cubicBezTo>
                <a:close/>
                <a:moveTo>
                  <a:pt x="5435720" y="949217"/>
                </a:moveTo>
                <a:cubicBezTo>
                  <a:pt x="5435720" y="957207"/>
                  <a:pt x="5435720" y="965192"/>
                  <a:pt x="5435720" y="965192"/>
                </a:cubicBezTo>
                <a:cubicBezTo>
                  <a:pt x="5419123" y="965192"/>
                  <a:pt x="5427422" y="973179"/>
                  <a:pt x="5427422" y="989154"/>
                </a:cubicBezTo>
                <a:cubicBezTo>
                  <a:pt x="5444016" y="981165"/>
                  <a:pt x="5444016" y="1037073"/>
                  <a:pt x="5444016" y="1005126"/>
                </a:cubicBezTo>
                <a:cubicBezTo>
                  <a:pt x="5444016" y="1037073"/>
                  <a:pt x="5452315" y="1037073"/>
                  <a:pt x="5444016" y="1061035"/>
                </a:cubicBezTo>
                <a:cubicBezTo>
                  <a:pt x="5435720" y="1049055"/>
                  <a:pt x="5435720" y="1029088"/>
                  <a:pt x="5433645" y="1011117"/>
                </a:cubicBezTo>
                <a:lnTo>
                  <a:pt x="5413535" y="977687"/>
                </a:lnTo>
                <a:lnTo>
                  <a:pt x="5413937" y="977172"/>
                </a:lnTo>
                <a:lnTo>
                  <a:pt x="5412779" y="976429"/>
                </a:lnTo>
                <a:lnTo>
                  <a:pt x="5410825" y="973179"/>
                </a:lnTo>
                <a:cubicBezTo>
                  <a:pt x="5408751" y="973179"/>
                  <a:pt x="5408751" y="973678"/>
                  <a:pt x="5409657" y="974427"/>
                </a:cubicBezTo>
                <a:lnTo>
                  <a:pt x="5412779" y="976429"/>
                </a:lnTo>
                <a:lnTo>
                  <a:pt x="5413535" y="977687"/>
                </a:lnTo>
                <a:lnTo>
                  <a:pt x="5410825" y="981165"/>
                </a:lnTo>
                <a:cubicBezTo>
                  <a:pt x="5410825" y="981165"/>
                  <a:pt x="5402527" y="973179"/>
                  <a:pt x="5402527" y="973179"/>
                </a:cubicBezTo>
                <a:cubicBezTo>
                  <a:pt x="5402527" y="965192"/>
                  <a:pt x="5410825" y="957207"/>
                  <a:pt x="5394227" y="965192"/>
                </a:cubicBezTo>
                <a:cubicBezTo>
                  <a:pt x="5419123" y="933245"/>
                  <a:pt x="5410825" y="981165"/>
                  <a:pt x="5435720" y="949217"/>
                </a:cubicBezTo>
                <a:close/>
                <a:moveTo>
                  <a:pt x="6064149" y="948735"/>
                </a:moveTo>
                <a:cubicBezTo>
                  <a:pt x="6064149" y="948735"/>
                  <a:pt x="6072861" y="948735"/>
                  <a:pt x="6072861" y="948735"/>
                </a:cubicBezTo>
                <a:cubicBezTo>
                  <a:pt x="6072861" y="973259"/>
                  <a:pt x="6099001" y="981436"/>
                  <a:pt x="6090288" y="997787"/>
                </a:cubicBezTo>
                <a:cubicBezTo>
                  <a:pt x="6081574" y="981436"/>
                  <a:pt x="6072861" y="997787"/>
                  <a:pt x="6090288" y="1005961"/>
                </a:cubicBezTo>
                <a:cubicBezTo>
                  <a:pt x="6099001" y="1022311"/>
                  <a:pt x="6081574" y="1005961"/>
                  <a:pt x="6072861" y="1014135"/>
                </a:cubicBezTo>
                <a:cubicBezTo>
                  <a:pt x="6072861" y="997787"/>
                  <a:pt x="6072861" y="989610"/>
                  <a:pt x="6081574" y="981436"/>
                </a:cubicBezTo>
                <a:cubicBezTo>
                  <a:pt x="6072861" y="973259"/>
                  <a:pt x="6081574" y="956909"/>
                  <a:pt x="6064149" y="965085"/>
                </a:cubicBezTo>
                <a:cubicBezTo>
                  <a:pt x="6064149" y="956909"/>
                  <a:pt x="6064149" y="956909"/>
                  <a:pt x="6064149" y="948735"/>
                </a:cubicBezTo>
                <a:close/>
                <a:moveTo>
                  <a:pt x="5564613" y="948735"/>
                </a:moveTo>
                <a:cubicBezTo>
                  <a:pt x="5564613" y="973906"/>
                  <a:pt x="5556867" y="973906"/>
                  <a:pt x="5541378" y="973906"/>
                </a:cubicBezTo>
                <a:cubicBezTo>
                  <a:pt x="5541378" y="982297"/>
                  <a:pt x="5549123" y="982297"/>
                  <a:pt x="5549123" y="982297"/>
                </a:cubicBezTo>
                <a:cubicBezTo>
                  <a:pt x="5549123" y="990685"/>
                  <a:pt x="5549123" y="990685"/>
                  <a:pt x="5556867" y="999077"/>
                </a:cubicBezTo>
                <a:cubicBezTo>
                  <a:pt x="5541378" y="999077"/>
                  <a:pt x="5541378" y="982297"/>
                  <a:pt x="5533633" y="965515"/>
                </a:cubicBezTo>
                <a:cubicBezTo>
                  <a:pt x="5549123" y="965515"/>
                  <a:pt x="5541378" y="957126"/>
                  <a:pt x="5564613" y="948735"/>
                </a:cubicBezTo>
                <a:close/>
                <a:moveTo>
                  <a:pt x="6151814" y="945095"/>
                </a:moveTo>
                <a:lnTo>
                  <a:pt x="6152272" y="945520"/>
                </a:lnTo>
                <a:lnTo>
                  <a:pt x="6152128" y="945644"/>
                </a:lnTo>
                <a:close/>
                <a:moveTo>
                  <a:pt x="5984123" y="940990"/>
                </a:moveTo>
                <a:cubicBezTo>
                  <a:pt x="6000127" y="957252"/>
                  <a:pt x="6008130" y="965385"/>
                  <a:pt x="6016133" y="997913"/>
                </a:cubicBezTo>
                <a:cubicBezTo>
                  <a:pt x="6024136" y="989781"/>
                  <a:pt x="6016133" y="973518"/>
                  <a:pt x="6024136" y="965385"/>
                </a:cubicBezTo>
                <a:cubicBezTo>
                  <a:pt x="6024136" y="981651"/>
                  <a:pt x="6032140" y="1022309"/>
                  <a:pt x="6048146" y="1054837"/>
                </a:cubicBezTo>
                <a:cubicBezTo>
                  <a:pt x="6040143" y="1030441"/>
                  <a:pt x="6048146" y="1046707"/>
                  <a:pt x="6056147" y="1022309"/>
                </a:cubicBezTo>
                <a:cubicBezTo>
                  <a:pt x="6064150" y="1038574"/>
                  <a:pt x="6056147" y="1038574"/>
                  <a:pt x="6064150" y="1054837"/>
                </a:cubicBezTo>
                <a:cubicBezTo>
                  <a:pt x="6056147" y="1054837"/>
                  <a:pt x="6056147" y="1054837"/>
                  <a:pt x="6056147" y="1062970"/>
                </a:cubicBezTo>
                <a:cubicBezTo>
                  <a:pt x="6048146" y="1062970"/>
                  <a:pt x="6032140" y="1054837"/>
                  <a:pt x="6016133" y="1062970"/>
                </a:cubicBezTo>
                <a:cubicBezTo>
                  <a:pt x="6016133" y="1058903"/>
                  <a:pt x="6014133" y="1056871"/>
                  <a:pt x="6011132" y="1053822"/>
                </a:cubicBezTo>
                <a:lnTo>
                  <a:pt x="6002325" y="1041615"/>
                </a:lnTo>
                <a:lnTo>
                  <a:pt x="6002176" y="1040654"/>
                </a:lnTo>
                <a:lnTo>
                  <a:pt x="6016133" y="1054837"/>
                </a:lnTo>
                <a:cubicBezTo>
                  <a:pt x="6016133" y="1038574"/>
                  <a:pt x="6024136" y="1038574"/>
                  <a:pt x="6032140" y="1046707"/>
                </a:cubicBezTo>
                <a:cubicBezTo>
                  <a:pt x="6040143" y="1046707"/>
                  <a:pt x="6032140" y="1030441"/>
                  <a:pt x="6032140" y="1022309"/>
                </a:cubicBezTo>
                <a:cubicBezTo>
                  <a:pt x="6016133" y="1030441"/>
                  <a:pt x="6016133" y="1030441"/>
                  <a:pt x="6008130" y="1030441"/>
                </a:cubicBezTo>
                <a:cubicBezTo>
                  <a:pt x="6016133" y="1022309"/>
                  <a:pt x="6008130" y="989781"/>
                  <a:pt x="5992123" y="981651"/>
                </a:cubicBezTo>
                <a:cubicBezTo>
                  <a:pt x="5992123" y="993847"/>
                  <a:pt x="5996126" y="1010112"/>
                  <a:pt x="6000127" y="1027392"/>
                </a:cubicBezTo>
                <a:lnTo>
                  <a:pt x="6002176" y="1040654"/>
                </a:lnTo>
                <a:lnTo>
                  <a:pt x="6000127" y="1038574"/>
                </a:lnTo>
                <a:lnTo>
                  <a:pt x="6002325" y="1041615"/>
                </a:lnTo>
                <a:lnTo>
                  <a:pt x="6008130" y="1079234"/>
                </a:lnTo>
                <a:cubicBezTo>
                  <a:pt x="5992123" y="1071102"/>
                  <a:pt x="5992123" y="1079234"/>
                  <a:pt x="5976119" y="1095497"/>
                </a:cubicBezTo>
                <a:cubicBezTo>
                  <a:pt x="5968116" y="1062970"/>
                  <a:pt x="5960113" y="1103630"/>
                  <a:pt x="5944106" y="1071102"/>
                </a:cubicBezTo>
                <a:cubicBezTo>
                  <a:pt x="5960113" y="1087365"/>
                  <a:pt x="5968116" y="1054837"/>
                  <a:pt x="5952109" y="1046707"/>
                </a:cubicBezTo>
                <a:cubicBezTo>
                  <a:pt x="5960113" y="1030441"/>
                  <a:pt x="5976119" y="1062970"/>
                  <a:pt x="5984123" y="1071102"/>
                </a:cubicBezTo>
                <a:cubicBezTo>
                  <a:pt x="6000127" y="1071102"/>
                  <a:pt x="5976119" y="1038574"/>
                  <a:pt x="5992123" y="1038574"/>
                </a:cubicBezTo>
                <a:cubicBezTo>
                  <a:pt x="5992123" y="1030441"/>
                  <a:pt x="5968116" y="1014179"/>
                  <a:pt x="5992123" y="1006046"/>
                </a:cubicBezTo>
                <a:cubicBezTo>
                  <a:pt x="5984123" y="989781"/>
                  <a:pt x="5968116" y="1006046"/>
                  <a:pt x="5968116" y="981651"/>
                </a:cubicBezTo>
                <a:cubicBezTo>
                  <a:pt x="5976119" y="981651"/>
                  <a:pt x="5976119" y="981651"/>
                  <a:pt x="5984123" y="989781"/>
                </a:cubicBezTo>
                <a:cubicBezTo>
                  <a:pt x="5992123" y="981651"/>
                  <a:pt x="5968116" y="973518"/>
                  <a:pt x="5984123" y="957252"/>
                </a:cubicBezTo>
                <a:cubicBezTo>
                  <a:pt x="5992123" y="957252"/>
                  <a:pt x="5984123" y="965385"/>
                  <a:pt x="5984123" y="981651"/>
                </a:cubicBezTo>
                <a:cubicBezTo>
                  <a:pt x="6000127" y="973518"/>
                  <a:pt x="5984123" y="957252"/>
                  <a:pt x="5984123" y="940990"/>
                </a:cubicBezTo>
                <a:close/>
                <a:moveTo>
                  <a:pt x="5711763" y="940990"/>
                </a:moveTo>
                <a:cubicBezTo>
                  <a:pt x="5711763" y="958028"/>
                  <a:pt x="5719507" y="983587"/>
                  <a:pt x="5704018" y="983587"/>
                </a:cubicBezTo>
                <a:cubicBezTo>
                  <a:pt x="5719507" y="975067"/>
                  <a:pt x="5696273" y="940990"/>
                  <a:pt x="5711763" y="940990"/>
                </a:cubicBezTo>
                <a:close/>
                <a:moveTo>
                  <a:pt x="5008926" y="940990"/>
                </a:moveTo>
                <a:cubicBezTo>
                  <a:pt x="5008926" y="949381"/>
                  <a:pt x="5000213" y="982941"/>
                  <a:pt x="5017640" y="966161"/>
                </a:cubicBezTo>
                <a:cubicBezTo>
                  <a:pt x="5026353" y="991332"/>
                  <a:pt x="5008926" y="982941"/>
                  <a:pt x="5008926" y="991332"/>
                </a:cubicBezTo>
                <a:cubicBezTo>
                  <a:pt x="5008926" y="991332"/>
                  <a:pt x="4991500" y="940990"/>
                  <a:pt x="5008926" y="940990"/>
                </a:cubicBezTo>
                <a:close/>
                <a:moveTo>
                  <a:pt x="2257602" y="940990"/>
                </a:moveTo>
                <a:cubicBezTo>
                  <a:pt x="2241558" y="957770"/>
                  <a:pt x="2177386" y="991332"/>
                  <a:pt x="2145302" y="974552"/>
                </a:cubicBezTo>
                <a:cubicBezTo>
                  <a:pt x="2185409" y="966161"/>
                  <a:pt x="2193429" y="940990"/>
                  <a:pt x="2257602" y="940990"/>
                </a:cubicBezTo>
                <a:close/>
                <a:moveTo>
                  <a:pt x="5831805" y="934353"/>
                </a:moveTo>
                <a:cubicBezTo>
                  <a:pt x="5847295" y="942649"/>
                  <a:pt x="5839550" y="950947"/>
                  <a:pt x="5847295" y="959245"/>
                </a:cubicBezTo>
                <a:cubicBezTo>
                  <a:pt x="5847295" y="967544"/>
                  <a:pt x="5839550" y="967544"/>
                  <a:pt x="5839550" y="967544"/>
                </a:cubicBezTo>
                <a:cubicBezTo>
                  <a:pt x="5824061" y="934353"/>
                  <a:pt x="5824061" y="967544"/>
                  <a:pt x="5816316" y="975843"/>
                </a:cubicBezTo>
                <a:cubicBezTo>
                  <a:pt x="5816316" y="959245"/>
                  <a:pt x="5831805" y="950947"/>
                  <a:pt x="5816316" y="942649"/>
                </a:cubicBezTo>
                <a:cubicBezTo>
                  <a:pt x="5816316" y="917755"/>
                  <a:pt x="5847295" y="975843"/>
                  <a:pt x="5831805" y="934353"/>
                </a:cubicBezTo>
                <a:close/>
                <a:moveTo>
                  <a:pt x="5677878" y="933245"/>
                </a:moveTo>
                <a:cubicBezTo>
                  <a:pt x="5686592" y="941637"/>
                  <a:pt x="5695305" y="950025"/>
                  <a:pt x="5704018" y="975197"/>
                </a:cubicBezTo>
                <a:cubicBezTo>
                  <a:pt x="5695305" y="975197"/>
                  <a:pt x="5686592" y="975197"/>
                  <a:pt x="5677878" y="983587"/>
                </a:cubicBezTo>
                <a:cubicBezTo>
                  <a:pt x="5686592" y="975197"/>
                  <a:pt x="5686592" y="933245"/>
                  <a:pt x="5669165" y="958416"/>
                </a:cubicBezTo>
                <a:cubicBezTo>
                  <a:pt x="5669165" y="950025"/>
                  <a:pt x="5677878" y="950025"/>
                  <a:pt x="5677878" y="933245"/>
                </a:cubicBezTo>
                <a:close/>
                <a:moveTo>
                  <a:pt x="5041843" y="933245"/>
                </a:moveTo>
                <a:cubicBezTo>
                  <a:pt x="5041843" y="950284"/>
                  <a:pt x="5049587" y="950284"/>
                  <a:pt x="5057332" y="967322"/>
                </a:cubicBezTo>
                <a:cubicBezTo>
                  <a:pt x="5049587" y="967322"/>
                  <a:pt x="5049587" y="958804"/>
                  <a:pt x="5041843" y="950284"/>
                </a:cubicBezTo>
                <a:cubicBezTo>
                  <a:pt x="5041843" y="975843"/>
                  <a:pt x="5034097" y="958804"/>
                  <a:pt x="5026353" y="941763"/>
                </a:cubicBezTo>
                <a:cubicBezTo>
                  <a:pt x="5034097" y="941763"/>
                  <a:pt x="5041843" y="933245"/>
                  <a:pt x="5041843" y="933245"/>
                </a:cubicBezTo>
                <a:close/>
                <a:moveTo>
                  <a:pt x="4791241" y="933245"/>
                </a:moveTo>
                <a:cubicBezTo>
                  <a:pt x="4816137" y="949703"/>
                  <a:pt x="4807838" y="982619"/>
                  <a:pt x="4832734" y="999077"/>
                </a:cubicBezTo>
                <a:cubicBezTo>
                  <a:pt x="4816137" y="999077"/>
                  <a:pt x="4807838" y="990847"/>
                  <a:pt x="4791241" y="999077"/>
                </a:cubicBezTo>
                <a:cubicBezTo>
                  <a:pt x="4782946" y="990847"/>
                  <a:pt x="4799540" y="999077"/>
                  <a:pt x="4799540" y="982619"/>
                </a:cubicBezTo>
                <a:cubicBezTo>
                  <a:pt x="4807838" y="982619"/>
                  <a:pt x="4807838" y="974388"/>
                  <a:pt x="4807838" y="974388"/>
                </a:cubicBezTo>
                <a:cubicBezTo>
                  <a:pt x="4799540" y="957931"/>
                  <a:pt x="4782946" y="957931"/>
                  <a:pt x="4791241" y="933245"/>
                </a:cubicBezTo>
                <a:close/>
                <a:moveTo>
                  <a:pt x="6141166" y="932172"/>
                </a:moveTo>
                <a:cubicBezTo>
                  <a:pt x="6142681" y="932675"/>
                  <a:pt x="6144700" y="934187"/>
                  <a:pt x="6146720" y="936202"/>
                </a:cubicBezTo>
                <a:lnTo>
                  <a:pt x="6151814" y="945095"/>
                </a:lnTo>
                <a:lnTo>
                  <a:pt x="6148738" y="942246"/>
                </a:lnTo>
                <a:cubicBezTo>
                  <a:pt x="6144700" y="940231"/>
                  <a:pt x="6138642" y="938216"/>
                  <a:pt x="6138642" y="934187"/>
                </a:cubicBezTo>
                <a:cubicBezTo>
                  <a:pt x="6138642" y="932172"/>
                  <a:pt x="6139652" y="931668"/>
                  <a:pt x="6141166" y="932172"/>
                </a:cubicBezTo>
                <a:close/>
                <a:moveTo>
                  <a:pt x="6011269" y="926833"/>
                </a:moveTo>
                <a:cubicBezTo>
                  <a:pt x="6013811" y="929372"/>
                  <a:pt x="6019619" y="952606"/>
                  <a:pt x="6025427" y="940990"/>
                </a:cubicBezTo>
                <a:cubicBezTo>
                  <a:pt x="6033171" y="948735"/>
                  <a:pt x="6017682" y="948735"/>
                  <a:pt x="6017682" y="964224"/>
                </a:cubicBezTo>
                <a:cubicBezTo>
                  <a:pt x="5994448" y="940990"/>
                  <a:pt x="6025427" y="956480"/>
                  <a:pt x="6009937" y="933245"/>
                </a:cubicBezTo>
                <a:cubicBezTo>
                  <a:pt x="6009937" y="927437"/>
                  <a:pt x="6010423" y="925983"/>
                  <a:pt x="6011269" y="926833"/>
                </a:cubicBezTo>
                <a:close/>
                <a:moveTo>
                  <a:pt x="4968561" y="926429"/>
                </a:moveTo>
                <a:lnTo>
                  <a:pt x="4976167" y="964517"/>
                </a:lnTo>
                <a:lnTo>
                  <a:pt x="4976972" y="966012"/>
                </a:lnTo>
                <a:lnTo>
                  <a:pt x="4984648" y="951601"/>
                </a:lnTo>
                <a:cubicBezTo>
                  <a:pt x="4984646" y="944551"/>
                  <a:pt x="4984646" y="938512"/>
                  <a:pt x="4992691" y="942539"/>
                </a:cubicBezTo>
                <a:cubicBezTo>
                  <a:pt x="5000733" y="966703"/>
                  <a:pt x="4992691" y="950593"/>
                  <a:pt x="4984648" y="958648"/>
                </a:cubicBezTo>
                <a:cubicBezTo>
                  <a:pt x="4992691" y="982812"/>
                  <a:pt x="5008775" y="990866"/>
                  <a:pt x="5000733" y="1015030"/>
                </a:cubicBezTo>
                <a:cubicBezTo>
                  <a:pt x="5008775" y="1023084"/>
                  <a:pt x="5016818" y="1006976"/>
                  <a:pt x="5016818" y="998921"/>
                </a:cubicBezTo>
                <a:cubicBezTo>
                  <a:pt x="5024860" y="998921"/>
                  <a:pt x="5024860" y="1015030"/>
                  <a:pt x="5032902" y="1015030"/>
                </a:cubicBezTo>
                <a:cubicBezTo>
                  <a:pt x="5024860" y="990866"/>
                  <a:pt x="5040945" y="1015030"/>
                  <a:pt x="5048989" y="990866"/>
                </a:cubicBezTo>
                <a:cubicBezTo>
                  <a:pt x="5048989" y="1006976"/>
                  <a:pt x="5057031" y="1006976"/>
                  <a:pt x="5065074" y="1023084"/>
                </a:cubicBezTo>
                <a:cubicBezTo>
                  <a:pt x="5057031" y="1023084"/>
                  <a:pt x="5057031" y="1039193"/>
                  <a:pt x="5057031" y="1047248"/>
                </a:cubicBezTo>
                <a:cubicBezTo>
                  <a:pt x="5048989" y="1047248"/>
                  <a:pt x="5048989" y="1023084"/>
                  <a:pt x="5040945" y="1015030"/>
                </a:cubicBezTo>
                <a:cubicBezTo>
                  <a:pt x="5040945" y="1023084"/>
                  <a:pt x="5040945" y="1047248"/>
                  <a:pt x="5024860" y="1031139"/>
                </a:cubicBezTo>
                <a:cubicBezTo>
                  <a:pt x="5016818" y="1039193"/>
                  <a:pt x="5032902" y="1047248"/>
                  <a:pt x="5032902" y="1063357"/>
                </a:cubicBezTo>
                <a:cubicBezTo>
                  <a:pt x="5024860" y="1063357"/>
                  <a:pt x="5024860" y="1063357"/>
                  <a:pt x="5032902" y="1079467"/>
                </a:cubicBezTo>
                <a:cubicBezTo>
                  <a:pt x="5016818" y="1071411"/>
                  <a:pt x="5024860" y="1079467"/>
                  <a:pt x="5008775" y="1087521"/>
                </a:cubicBezTo>
                <a:cubicBezTo>
                  <a:pt x="5000733" y="1079467"/>
                  <a:pt x="5008775" y="1079467"/>
                  <a:pt x="5000733" y="1063357"/>
                </a:cubicBezTo>
                <a:cubicBezTo>
                  <a:pt x="5016818" y="1079467"/>
                  <a:pt x="5016818" y="1055303"/>
                  <a:pt x="5008775" y="1039193"/>
                </a:cubicBezTo>
                <a:cubicBezTo>
                  <a:pt x="5032902" y="1055303"/>
                  <a:pt x="5000733" y="1015030"/>
                  <a:pt x="4992691" y="1006976"/>
                </a:cubicBezTo>
                <a:cubicBezTo>
                  <a:pt x="4992691" y="1015030"/>
                  <a:pt x="4992691" y="1031139"/>
                  <a:pt x="5000733" y="1047248"/>
                </a:cubicBezTo>
                <a:cubicBezTo>
                  <a:pt x="4984648" y="1031139"/>
                  <a:pt x="4976603" y="1047248"/>
                  <a:pt x="4984648" y="1063357"/>
                </a:cubicBezTo>
                <a:cubicBezTo>
                  <a:pt x="4976603" y="1071411"/>
                  <a:pt x="4976603" y="1087521"/>
                  <a:pt x="4976603" y="1103630"/>
                </a:cubicBezTo>
                <a:cubicBezTo>
                  <a:pt x="4960518" y="1103630"/>
                  <a:pt x="4976603" y="1087521"/>
                  <a:pt x="4968561" y="1079467"/>
                </a:cubicBezTo>
                <a:cubicBezTo>
                  <a:pt x="4960518" y="1079467"/>
                  <a:pt x="4960518" y="1087521"/>
                  <a:pt x="4952476" y="1087521"/>
                </a:cubicBezTo>
                <a:cubicBezTo>
                  <a:pt x="4936391" y="1087521"/>
                  <a:pt x="4968561" y="1087521"/>
                  <a:pt x="4952476" y="1071411"/>
                </a:cubicBezTo>
                <a:cubicBezTo>
                  <a:pt x="4960518" y="1063357"/>
                  <a:pt x="4968561" y="1087521"/>
                  <a:pt x="4976603" y="1071411"/>
                </a:cubicBezTo>
                <a:cubicBezTo>
                  <a:pt x="4968561" y="1063357"/>
                  <a:pt x="4960518" y="1063357"/>
                  <a:pt x="4960518" y="1047248"/>
                </a:cubicBezTo>
                <a:cubicBezTo>
                  <a:pt x="4952476" y="1047248"/>
                  <a:pt x="4952476" y="1063357"/>
                  <a:pt x="4944434" y="1063357"/>
                </a:cubicBezTo>
                <a:cubicBezTo>
                  <a:pt x="4936391" y="1047248"/>
                  <a:pt x="4936391" y="1047248"/>
                  <a:pt x="4928349" y="1047248"/>
                </a:cubicBezTo>
                <a:cubicBezTo>
                  <a:pt x="4928349" y="1039193"/>
                  <a:pt x="4944434" y="1047248"/>
                  <a:pt x="4936391" y="1039193"/>
                </a:cubicBezTo>
                <a:cubicBezTo>
                  <a:pt x="4944434" y="1047248"/>
                  <a:pt x="4944434" y="1039193"/>
                  <a:pt x="4952476" y="1031139"/>
                </a:cubicBezTo>
                <a:cubicBezTo>
                  <a:pt x="4960518" y="1039193"/>
                  <a:pt x="4968561" y="1055303"/>
                  <a:pt x="4976603" y="1063357"/>
                </a:cubicBezTo>
                <a:cubicBezTo>
                  <a:pt x="4984648" y="1039193"/>
                  <a:pt x="4944434" y="1031139"/>
                  <a:pt x="4960518" y="1006976"/>
                </a:cubicBezTo>
                <a:cubicBezTo>
                  <a:pt x="4952476" y="998921"/>
                  <a:pt x="4944434" y="1015030"/>
                  <a:pt x="4944434" y="1023084"/>
                </a:cubicBezTo>
                <a:cubicBezTo>
                  <a:pt x="4936391" y="1023084"/>
                  <a:pt x="4936391" y="998921"/>
                  <a:pt x="4952476" y="998921"/>
                </a:cubicBezTo>
                <a:cubicBezTo>
                  <a:pt x="4968561" y="990866"/>
                  <a:pt x="4952476" y="958648"/>
                  <a:pt x="4968561" y="950593"/>
                </a:cubicBezTo>
                <a:cubicBezTo>
                  <a:pt x="4968561" y="934485"/>
                  <a:pt x="4960518" y="934485"/>
                  <a:pt x="4952476" y="942539"/>
                </a:cubicBezTo>
                <a:cubicBezTo>
                  <a:pt x="4952476" y="934485"/>
                  <a:pt x="4960518" y="934485"/>
                  <a:pt x="4968561" y="926429"/>
                </a:cubicBezTo>
                <a:close/>
                <a:moveTo>
                  <a:pt x="1951318" y="925864"/>
                </a:moveTo>
                <a:cubicBezTo>
                  <a:pt x="1954586" y="926952"/>
                  <a:pt x="1957491" y="929372"/>
                  <a:pt x="1959428" y="933245"/>
                </a:cubicBezTo>
                <a:cubicBezTo>
                  <a:pt x="1943938" y="940990"/>
                  <a:pt x="1943938" y="940990"/>
                  <a:pt x="1928448" y="948735"/>
                </a:cubicBezTo>
                <a:cubicBezTo>
                  <a:pt x="1928448" y="937117"/>
                  <a:pt x="1934256" y="929372"/>
                  <a:pt x="1941033" y="926469"/>
                </a:cubicBezTo>
                <a:cubicBezTo>
                  <a:pt x="1944421" y="925016"/>
                  <a:pt x="1948051" y="924774"/>
                  <a:pt x="1951318" y="925864"/>
                </a:cubicBezTo>
                <a:close/>
                <a:moveTo>
                  <a:pt x="1661253" y="925501"/>
                </a:moveTo>
                <a:cubicBezTo>
                  <a:pt x="1661253" y="933245"/>
                  <a:pt x="1653508" y="940990"/>
                  <a:pt x="1638019" y="940990"/>
                </a:cubicBezTo>
                <a:cubicBezTo>
                  <a:pt x="1638019" y="925501"/>
                  <a:pt x="1645764" y="925501"/>
                  <a:pt x="1661253" y="925501"/>
                </a:cubicBezTo>
                <a:close/>
                <a:moveTo>
                  <a:pt x="5246106" y="923563"/>
                </a:moveTo>
                <a:cubicBezTo>
                  <a:pt x="5250949" y="925501"/>
                  <a:pt x="5254822" y="929372"/>
                  <a:pt x="5258693" y="933245"/>
                </a:cubicBezTo>
                <a:cubicBezTo>
                  <a:pt x="5266438" y="948735"/>
                  <a:pt x="5250949" y="925501"/>
                  <a:pt x="5250949" y="933245"/>
                </a:cubicBezTo>
                <a:cubicBezTo>
                  <a:pt x="5243203" y="940990"/>
                  <a:pt x="5266438" y="948735"/>
                  <a:pt x="5258693" y="964224"/>
                </a:cubicBezTo>
                <a:cubicBezTo>
                  <a:pt x="5250949" y="964224"/>
                  <a:pt x="5250949" y="956480"/>
                  <a:pt x="5250949" y="956480"/>
                </a:cubicBezTo>
                <a:cubicBezTo>
                  <a:pt x="5250949" y="956480"/>
                  <a:pt x="5243203" y="956480"/>
                  <a:pt x="5243203" y="956480"/>
                </a:cubicBezTo>
                <a:cubicBezTo>
                  <a:pt x="5235459" y="940990"/>
                  <a:pt x="5227714" y="940990"/>
                  <a:pt x="5227714" y="925501"/>
                </a:cubicBezTo>
                <a:cubicBezTo>
                  <a:pt x="5235459" y="921627"/>
                  <a:pt x="5241267" y="921627"/>
                  <a:pt x="5246106" y="923563"/>
                </a:cubicBezTo>
                <a:close/>
                <a:moveTo>
                  <a:pt x="5556867" y="918239"/>
                </a:moveTo>
                <a:cubicBezTo>
                  <a:pt x="5564613" y="910011"/>
                  <a:pt x="5564613" y="942927"/>
                  <a:pt x="5580102" y="926469"/>
                </a:cubicBezTo>
                <a:cubicBezTo>
                  <a:pt x="5564613" y="942927"/>
                  <a:pt x="5580102" y="959384"/>
                  <a:pt x="5587846" y="975843"/>
                </a:cubicBezTo>
                <a:cubicBezTo>
                  <a:pt x="5572357" y="967612"/>
                  <a:pt x="5572357" y="934697"/>
                  <a:pt x="5556867" y="918239"/>
                </a:cubicBezTo>
                <a:close/>
                <a:moveTo>
                  <a:pt x="6203557" y="917755"/>
                </a:moveTo>
                <a:cubicBezTo>
                  <a:pt x="6211301" y="925501"/>
                  <a:pt x="6219046" y="925501"/>
                  <a:pt x="6219046" y="940990"/>
                </a:cubicBezTo>
                <a:cubicBezTo>
                  <a:pt x="6211301" y="940990"/>
                  <a:pt x="6203557" y="948735"/>
                  <a:pt x="6195811" y="925501"/>
                </a:cubicBezTo>
                <a:cubicBezTo>
                  <a:pt x="6203557" y="933245"/>
                  <a:pt x="6211301" y="933245"/>
                  <a:pt x="6203557" y="917755"/>
                </a:cubicBezTo>
                <a:close/>
                <a:moveTo>
                  <a:pt x="5387258" y="917755"/>
                </a:moveTo>
                <a:cubicBezTo>
                  <a:pt x="5404297" y="917755"/>
                  <a:pt x="5387258" y="925501"/>
                  <a:pt x="5395777" y="940990"/>
                </a:cubicBezTo>
                <a:lnTo>
                  <a:pt x="5402965" y="937238"/>
                </a:lnTo>
                <a:lnTo>
                  <a:pt x="5404297" y="948735"/>
                </a:lnTo>
                <a:cubicBezTo>
                  <a:pt x="5404297" y="948735"/>
                  <a:pt x="5395777" y="940990"/>
                  <a:pt x="5395777" y="948735"/>
                </a:cubicBezTo>
                <a:cubicBezTo>
                  <a:pt x="5378738" y="925501"/>
                  <a:pt x="5395777" y="925501"/>
                  <a:pt x="5387258" y="917755"/>
                </a:cubicBezTo>
                <a:close/>
                <a:moveTo>
                  <a:pt x="6284875" y="910011"/>
                </a:moveTo>
                <a:cubicBezTo>
                  <a:pt x="6284875" y="910011"/>
                  <a:pt x="6284875" y="917755"/>
                  <a:pt x="6284875" y="925501"/>
                </a:cubicBezTo>
                <a:cubicBezTo>
                  <a:pt x="6259704" y="910011"/>
                  <a:pt x="6259704" y="948735"/>
                  <a:pt x="6234533" y="925501"/>
                </a:cubicBezTo>
                <a:cubicBezTo>
                  <a:pt x="6259704" y="910011"/>
                  <a:pt x="6259704" y="917755"/>
                  <a:pt x="6284875" y="910011"/>
                </a:cubicBezTo>
                <a:close/>
                <a:moveTo>
                  <a:pt x="5395777" y="910011"/>
                </a:moveTo>
                <a:cubicBezTo>
                  <a:pt x="5408556" y="913884"/>
                  <a:pt x="5408556" y="919692"/>
                  <a:pt x="5406427" y="926469"/>
                </a:cubicBezTo>
                <a:lnTo>
                  <a:pt x="5402965" y="937237"/>
                </a:lnTo>
                <a:lnTo>
                  <a:pt x="5402167" y="928405"/>
                </a:lnTo>
                <a:cubicBezTo>
                  <a:pt x="5400037" y="921628"/>
                  <a:pt x="5395777" y="913884"/>
                  <a:pt x="5395777" y="910011"/>
                </a:cubicBezTo>
                <a:close/>
                <a:moveTo>
                  <a:pt x="1990407" y="910011"/>
                </a:moveTo>
                <a:cubicBezTo>
                  <a:pt x="1990407" y="917755"/>
                  <a:pt x="1982661" y="940990"/>
                  <a:pt x="1998152" y="925501"/>
                </a:cubicBezTo>
                <a:cubicBezTo>
                  <a:pt x="1998152" y="940990"/>
                  <a:pt x="1990407" y="948735"/>
                  <a:pt x="1974917" y="948735"/>
                </a:cubicBezTo>
                <a:cubicBezTo>
                  <a:pt x="1974917" y="933245"/>
                  <a:pt x="1990407" y="940990"/>
                  <a:pt x="1974917" y="917755"/>
                </a:cubicBezTo>
                <a:cubicBezTo>
                  <a:pt x="1982661" y="917755"/>
                  <a:pt x="1990407" y="917755"/>
                  <a:pt x="1990407" y="910011"/>
                </a:cubicBezTo>
                <a:close/>
                <a:moveTo>
                  <a:pt x="5734997" y="902266"/>
                </a:moveTo>
                <a:cubicBezTo>
                  <a:pt x="5742742" y="917755"/>
                  <a:pt x="5742742" y="933245"/>
                  <a:pt x="5742742" y="940990"/>
                </a:cubicBezTo>
                <a:cubicBezTo>
                  <a:pt x="5734997" y="940990"/>
                  <a:pt x="5727253" y="933245"/>
                  <a:pt x="5719507" y="917755"/>
                </a:cubicBezTo>
                <a:cubicBezTo>
                  <a:pt x="5742742" y="940990"/>
                  <a:pt x="5719507" y="910011"/>
                  <a:pt x="5734997" y="902266"/>
                </a:cubicBezTo>
                <a:close/>
                <a:moveTo>
                  <a:pt x="5614952" y="902266"/>
                </a:moveTo>
                <a:cubicBezTo>
                  <a:pt x="5626571" y="914331"/>
                  <a:pt x="5629473" y="967110"/>
                  <a:pt x="5623665" y="958817"/>
                </a:cubicBezTo>
                <a:lnTo>
                  <a:pt x="5619985" y="945117"/>
                </a:lnTo>
                <a:lnTo>
                  <a:pt x="5599462" y="917755"/>
                </a:lnTo>
                <a:cubicBezTo>
                  <a:pt x="5607208" y="917755"/>
                  <a:pt x="5614952" y="917755"/>
                  <a:pt x="5607208" y="910011"/>
                </a:cubicBezTo>
                <a:cubicBezTo>
                  <a:pt x="5609144" y="906138"/>
                  <a:pt x="5610596" y="905654"/>
                  <a:pt x="5611805" y="907347"/>
                </a:cubicBezTo>
                <a:lnTo>
                  <a:pt x="5614952" y="919748"/>
                </a:lnTo>
                <a:close/>
                <a:moveTo>
                  <a:pt x="2861691" y="902266"/>
                </a:moveTo>
                <a:cubicBezTo>
                  <a:pt x="2861691" y="925501"/>
                  <a:pt x="2846201" y="925501"/>
                  <a:pt x="2846201" y="940990"/>
                </a:cubicBezTo>
                <a:cubicBezTo>
                  <a:pt x="2830712" y="933245"/>
                  <a:pt x="2846201" y="910011"/>
                  <a:pt x="2861691" y="902266"/>
                </a:cubicBezTo>
                <a:close/>
                <a:moveTo>
                  <a:pt x="2015575" y="900087"/>
                </a:moveTo>
                <a:cubicBezTo>
                  <a:pt x="2017511" y="900330"/>
                  <a:pt x="2019448" y="901298"/>
                  <a:pt x="2021383" y="902266"/>
                </a:cubicBezTo>
                <a:lnTo>
                  <a:pt x="2033002" y="902266"/>
                </a:lnTo>
                <a:lnTo>
                  <a:pt x="2027194" y="910979"/>
                </a:lnTo>
                <a:cubicBezTo>
                  <a:pt x="2021383" y="917755"/>
                  <a:pt x="2013639" y="921627"/>
                  <a:pt x="2009767" y="902266"/>
                </a:cubicBezTo>
                <a:cubicBezTo>
                  <a:pt x="2011703" y="900330"/>
                  <a:pt x="2013639" y="899845"/>
                  <a:pt x="2015575" y="900087"/>
                </a:cubicBezTo>
                <a:close/>
                <a:moveTo>
                  <a:pt x="5572357" y="899360"/>
                </a:moveTo>
                <a:cubicBezTo>
                  <a:pt x="5574294" y="900330"/>
                  <a:pt x="5576230" y="902266"/>
                  <a:pt x="5580102" y="902266"/>
                </a:cubicBezTo>
                <a:cubicBezTo>
                  <a:pt x="5587846" y="917755"/>
                  <a:pt x="5580102" y="917755"/>
                  <a:pt x="5587846" y="933245"/>
                </a:cubicBezTo>
                <a:cubicBezTo>
                  <a:pt x="5580102" y="925501"/>
                  <a:pt x="5572357" y="910011"/>
                  <a:pt x="5564613" y="902266"/>
                </a:cubicBezTo>
                <a:cubicBezTo>
                  <a:pt x="5568486" y="898392"/>
                  <a:pt x="5570422" y="898392"/>
                  <a:pt x="5572357" y="899360"/>
                </a:cubicBezTo>
                <a:close/>
                <a:moveTo>
                  <a:pt x="5027346" y="897412"/>
                </a:moveTo>
                <a:lnTo>
                  <a:pt x="5041843" y="902266"/>
                </a:lnTo>
                <a:cubicBezTo>
                  <a:pt x="5037580" y="906138"/>
                  <a:pt x="5035451" y="906138"/>
                  <a:pt x="5033322" y="904203"/>
                </a:cubicBezTo>
                <a:close/>
                <a:moveTo>
                  <a:pt x="5021608" y="895490"/>
                </a:moveTo>
                <a:lnTo>
                  <a:pt x="5024938" y="896604"/>
                </a:lnTo>
                <a:lnTo>
                  <a:pt x="5025868" y="910979"/>
                </a:lnTo>
                <a:cubicBezTo>
                  <a:pt x="5029063" y="917755"/>
                  <a:pt x="5033322" y="925501"/>
                  <a:pt x="5033322" y="933245"/>
                </a:cubicBezTo>
                <a:cubicBezTo>
                  <a:pt x="5016283" y="940990"/>
                  <a:pt x="5033322" y="925501"/>
                  <a:pt x="5024803" y="910011"/>
                </a:cubicBezTo>
                <a:cubicBezTo>
                  <a:pt x="5007762" y="910011"/>
                  <a:pt x="5016283" y="925501"/>
                  <a:pt x="4999245" y="925501"/>
                </a:cubicBezTo>
                <a:cubicBezTo>
                  <a:pt x="5007762" y="917755"/>
                  <a:pt x="4999245" y="910011"/>
                  <a:pt x="4999245" y="902266"/>
                </a:cubicBezTo>
                <a:cubicBezTo>
                  <a:pt x="4999245" y="894522"/>
                  <a:pt x="5007762" y="910011"/>
                  <a:pt x="5007762" y="917755"/>
                </a:cubicBezTo>
                <a:cubicBezTo>
                  <a:pt x="5007762" y="910011"/>
                  <a:pt x="5014154" y="900330"/>
                  <a:pt x="5021608" y="895490"/>
                </a:cubicBezTo>
                <a:close/>
                <a:moveTo>
                  <a:pt x="6346833" y="894522"/>
                </a:moveTo>
                <a:cubicBezTo>
                  <a:pt x="6355871" y="894522"/>
                  <a:pt x="6355871" y="910011"/>
                  <a:pt x="6364906" y="902266"/>
                </a:cubicBezTo>
                <a:cubicBezTo>
                  <a:pt x="6373941" y="917755"/>
                  <a:pt x="6355871" y="917755"/>
                  <a:pt x="6346833" y="917755"/>
                </a:cubicBezTo>
                <a:cubicBezTo>
                  <a:pt x="6355871" y="902266"/>
                  <a:pt x="6355871" y="910011"/>
                  <a:pt x="6346833" y="894522"/>
                </a:cubicBezTo>
                <a:close/>
                <a:moveTo>
                  <a:pt x="6331344" y="894522"/>
                </a:moveTo>
                <a:cubicBezTo>
                  <a:pt x="6346833" y="894522"/>
                  <a:pt x="6339088" y="917755"/>
                  <a:pt x="6331344" y="925501"/>
                </a:cubicBezTo>
                <a:cubicBezTo>
                  <a:pt x="6323599" y="910011"/>
                  <a:pt x="6323599" y="917755"/>
                  <a:pt x="6323599" y="917755"/>
                </a:cubicBezTo>
                <a:cubicBezTo>
                  <a:pt x="6308109" y="917755"/>
                  <a:pt x="6331344" y="917755"/>
                  <a:pt x="6315854" y="902266"/>
                </a:cubicBezTo>
                <a:cubicBezTo>
                  <a:pt x="6315854" y="886776"/>
                  <a:pt x="6346833" y="933245"/>
                  <a:pt x="6331344" y="894522"/>
                </a:cubicBezTo>
                <a:close/>
                <a:moveTo>
                  <a:pt x="6284875" y="894522"/>
                </a:moveTo>
                <a:cubicBezTo>
                  <a:pt x="6292620" y="894522"/>
                  <a:pt x="6300365" y="925501"/>
                  <a:pt x="6315854" y="925501"/>
                </a:cubicBezTo>
                <a:cubicBezTo>
                  <a:pt x="6300365" y="925501"/>
                  <a:pt x="6308109" y="933245"/>
                  <a:pt x="6292620" y="925501"/>
                </a:cubicBezTo>
                <a:cubicBezTo>
                  <a:pt x="6292620" y="917755"/>
                  <a:pt x="6292620" y="910011"/>
                  <a:pt x="6284875" y="894522"/>
                </a:cubicBezTo>
                <a:close/>
                <a:moveTo>
                  <a:pt x="5041840" y="894522"/>
                </a:moveTo>
                <a:cubicBezTo>
                  <a:pt x="5049584" y="902459"/>
                  <a:pt x="5049584" y="910399"/>
                  <a:pt x="5057329" y="902459"/>
                </a:cubicBezTo>
                <a:cubicBezTo>
                  <a:pt x="5057329" y="950091"/>
                  <a:pt x="5088309" y="1005658"/>
                  <a:pt x="5088309" y="1045350"/>
                </a:cubicBezTo>
                <a:cubicBezTo>
                  <a:pt x="5072819" y="1053290"/>
                  <a:pt x="5080563" y="1013598"/>
                  <a:pt x="5072819" y="1037413"/>
                </a:cubicBezTo>
                <a:cubicBezTo>
                  <a:pt x="5065074" y="1021535"/>
                  <a:pt x="5057329" y="973906"/>
                  <a:pt x="5026350" y="981843"/>
                </a:cubicBezTo>
                <a:cubicBezTo>
                  <a:pt x="5026350" y="973906"/>
                  <a:pt x="5018606" y="958028"/>
                  <a:pt x="5018606" y="942151"/>
                </a:cubicBezTo>
                <a:cubicBezTo>
                  <a:pt x="5026350" y="950091"/>
                  <a:pt x="5034095" y="989783"/>
                  <a:pt x="5049584" y="973906"/>
                </a:cubicBezTo>
                <a:cubicBezTo>
                  <a:pt x="5057329" y="997721"/>
                  <a:pt x="5072819" y="997721"/>
                  <a:pt x="5072819" y="1021535"/>
                </a:cubicBezTo>
                <a:cubicBezTo>
                  <a:pt x="5080563" y="981843"/>
                  <a:pt x="5049584" y="950091"/>
                  <a:pt x="5034095" y="910399"/>
                </a:cubicBezTo>
                <a:cubicBezTo>
                  <a:pt x="5041840" y="910399"/>
                  <a:pt x="5049584" y="910399"/>
                  <a:pt x="5041840" y="894522"/>
                </a:cubicBezTo>
                <a:close/>
                <a:moveTo>
                  <a:pt x="5024803" y="894522"/>
                </a:moveTo>
                <a:lnTo>
                  <a:pt x="5027346" y="897412"/>
                </a:lnTo>
                <a:lnTo>
                  <a:pt x="5024938" y="896604"/>
                </a:lnTo>
                <a:close/>
                <a:moveTo>
                  <a:pt x="2330745" y="894522"/>
                </a:moveTo>
                <a:cubicBezTo>
                  <a:pt x="2330745" y="902266"/>
                  <a:pt x="2330745" y="910011"/>
                  <a:pt x="2338921" y="917755"/>
                </a:cubicBezTo>
                <a:cubicBezTo>
                  <a:pt x="2314394" y="917755"/>
                  <a:pt x="2281695" y="925501"/>
                  <a:pt x="2265345" y="940990"/>
                </a:cubicBezTo>
                <a:cubicBezTo>
                  <a:pt x="2265345" y="933245"/>
                  <a:pt x="2265345" y="925501"/>
                  <a:pt x="2265345" y="917755"/>
                </a:cubicBezTo>
                <a:cubicBezTo>
                  <a:pt x="2265345" y="917755"/>
                  <a:pt x="2281695" y="925501"/>
                  <a:pt x="2281695" y="917755"/>
                </a:cubicBezTo>
                <a:cubicBezTo>
                  <a:pt x="2298046" y="925501"/>
                  <a:pt x="2306219" y="902266"/>
                  <a:pt x="2330745" y="894522"/>
                </a:cubicBezTo>
                <a:close/>
                <a:moveTo>
                  <a:pt x="6100193" y="887371"/>
                </a:moveTo>
                <a:lnTo>
                  <a:pt x="6114490" y="894522"/>
                </a:lnTo>
                <a:cubicBezTo>
                  <a:pt x="6114490" y="902266"/>
                  <a:pt x="6106746" y="910011"/>
                  <a:pt x="6114490" y="910011"/>
                </a:cubicBezTo>
                <a:cubicBezTo>
                  <a:pt x="6122235" y="917755"/>
                  <a:pt x="6106746" y="917755"/>
                  <a:pt x="6114490" y="933245"/>
                </a:cubicBezTo>
                <a:cubicBezTo>
                  <a:pt x="6114490" y="933245"/>
                  <a:pt x="6106746" y="933245"/>
                  <a:pt x="6106746" y="933245"/>
                </a:cubicBezTo>
                <a:lnTo>
                  <a:pt x="6103400" y="909820"/>
                </a:lnTo>
                <a:lnTo>
                  <a:pt x="6103690" y="909687"/>
                </a:lnTo>
                <a:lnTo>
                  <a:pt x="6103298" y="909109"/>
                </a:lnTo>
                <a:close/>
                <a:moveTo>
                  <a:pt x="5856796" y="886782"/>
                </a:moveTo>
                <a:lnTo>
                  <a:pt x="5873213" y="925150"/>
                </a:lnTo>
                <a:cubicBezTo>
                  <a:pt x="5873213" y="925150"/>
                  <a:pt x="5864872" y="925150"/>
                  <a:pt x="5864872" y="933245"/>
                </a:cubicBezTo>
                <a:cubicBezTo>
                  <a:pt x="5856533" y="933245"/>
                  <a:pt x="5858615" y="927171"/>
                  <a:pt x="5860702" y="918063"/>
                </a:cubicBezTo>
                <a:close/>
                <a:moveTo>
                  <a:pt x="5816318" y="886776"/>
                </a:moveTo>
                <a:cubicBezTo>
                  <a:pt x="5816318" y="894522"/>
                  <a:pt x="5824063" y="917755"/>
                  <a:pt x="5800829" y="917755"/>
                </a:cubicBezTo>
                <a:cubicBezTo>
                  <a:pt x="5808574" y="910011"/>
                  <a:pt x="5800829" y="886776"/>
                  <a:pt x="5816318" y="886776"/>
                </a:cubicBezTo>
                <a:close/>
                <a:moveTo>
                  <a:pt x="2903642" y="886776"/>
                </a:moveTo>
                <a:cubicBezTo>
                  <a:pt x="2912034" y="910011"/>
                  <a:pt x="2878471" y="902266"/>
                  <a:pt x="2870080" y="910011"/>
                </a:cubicBezTo>
                <a:cubicBezTo>
                  <a:pt x="2861691" y="902266"/>
                  <a:pt x="2895251" y="894522"/>
                  <a:pt x="2903642" y="886776"/>
                </a:cubicBezTo>
                <a:close/>
                <a:moveTo>
                  <a:pt x="6099931" y="885537"/>
                </a:moveTo>
                <a:lnTo>
                  <a:pt x="6100193" y="887371"/>
                </a:lnTo>
                <a:lnTo>
                  <a:pt x="6099001" y="886776"/>
                </a:lnTo>
                <a:close/>
                <a:moveTo>
                  <a:pt x="5856530" y="884664"/>
                </a:moveTo>
                <a:lnTo>
                  <a:pt x="5856796" y="886782"/>
                </a:lnTo>
                <a:lnTo>
                  <a:pt x="5856194" y="885374"/>
                </a:lnTo>
                <a:close/>
                <a:moveTo>
                  <a:pt x="5950882" y="882044"/>
                </a:moveTo>
                <a:cubicBezTo>
                  <a:pt x="5951367" y="881791"/>
                  <a:pt x="5951851" y="884840"/>
                  <a:pt x="5951851" y="892973"/>
                </a:cubicBezTo>
                <a:lnTo>
                  <a:pt x="5950458" y="885950"/>
                </a:lnTo>
                <a:close/>
                <a:moveTo>
                  <a:pt x="6099001" y="879032"/>
                </a:moveTo>
                <a:cubicBezTo>
                  <a:pt x="6102874" y="879032"/>
                  <a:pt x="6102874" y="880968"/>
                  <a:pt x="6101906" y="882905"/>
                </a:cubicBezTo>
                <a:lnTo>
                  <a:pt x="6099931" y="885537"/>
                </a:lnTo>
                <a:close/>
                <a:moveTo>
                  <a:pt x="5072822" y="879032"/>
                </a:moveTo>
                <a:cubicBezTo>
                  <a:pt x="5080566" y="886776"/>
                  <a:pt x="5088310" y="886776"/>
                  <a:pt x="5096056" y="902266"/>
                </a:cubicBezTo>
                <a:cubicBezTo>
                  <a:pt x="5080566" y="917755"/>
                  <a:pt x="5080566" y="894522"/>
                  <a:pt x="5072822" y="879032"/>
                </a:cubicBezTo>
                <a:close/>
                <a:moveTo>
                  <a:pt x="2371836" y="878306"/>
                </a:moveTo>
                <a:cubicBezTo>
                  <a:pt x="2376677" y="877096"/>
                  <a:pt x="2381517" y="877096"/>
                  <a:pt x="2385389" y="879032"/>
                </a:cubicBezTo>
                <a:cubicBezTo>
                  <a:pt x="2385389" y="894522"/>
                  <a:pt x="2354410" y="886776"/>
                  <a:pt x="2354410" y="902266"/>
                </a:cubicBezTo>
                <a:cubicBezTo>
                  <a:pt x="2342793" y="896458"/>
                  <a:pt x="2357315" y="881936"/>
                  <a:pt x="2371836" y="878306"/>
                </a:cubicBezTo>
                <a:close/>
                <a:moveTo>
                  <a:pt x="2087034" y="877216"/>
                </a:moveTo>
                <a:cubicBezTo>
                  <a:pt x="2093719" y="876612"/>
                  <a:pt x="2100406" y="877096"/>
                  <a:pt x="2106578" y="879032"/>
                </a:cubicBezTo>
                <a:cubicBezTo>
                  <a:pt x="2090120" y="879032"/>
                  <a:pt x="2065432" y="910011"/>
                  <a:pt x="2040746" y="902266"/>
                </a:cubicBezTo>
                <a:cubicBezTo>
                  <a:pt x="2046917" y="890649"/>
                  <a:pt x="2066975" y="879032"/>
                  <a:pt x="2087034" y="877216"/>
                </a:cubicBezTo>
                <a:close/>
                <a:moveTo>
                  <a:pt x="5517476" y="877044"/>
                </a:moveTo>
                <a:lnTo>
                  <a:pt x="5522952" y="895134"/>
                </a:lnTo>
                <a:cubicBezTo>
                  <a:pt x="5524586" y="901852"/>
                  <a:pt x="5525591" y="907430"/>
                  <a:pt x="5525591" y="909460"/>
                </a:cubicBezTo>
                <a:cubicBezTo>
                  <a:pt x="5517549" y="909460"/>
                  <a:pt x="5517549" y="893231"/>
                  <a:pt x="5509506" y="893231"/>
                </a:cubicBezTo>
                <a:cubicBezTo>
                  <a:pt x="5501464" y="925686"/>
                  <a:pt x="5533633" y="917573"/>
                  <a:pt x="5533633" y="958141"/>
                </a:cubicBezTo>
                <a:cubicBezTo>
                  <a:pt x="5525591" y="958141"/>
                  <a:pt x="5525591" y="941912"/>
                  <a:pt x="5517549" y="933799"/>
                </a:cubicBezTo>
                <a:cubicBezTo>
                  <a:pt x="5525591" y="966254"/>
                  <a:pt x="5521569" y="964225"/>
                  <a:pt x="5515537" y="951041"/>
                </a:cubicBezTo>
                <a:lnTo>
                  <a:pt x="5509600" y="934930"/>
                </a:lnTo>
                <a:lnTo>
                  <a:pt x="5509506" y="933799"/>
                </a:lnTo>
                <a:lnTo>
                  <a:pt x="5509199" y="933844"/>
                </a:lnTo>
                <a:lnTo>
                  <a:pt x="5506239" y="925812"/>
                </a:lnTo>
                <a:cubicBezTo>
                  <a:pt x="5503474" y="916558"/>
                  <a:pt x="5501464" y="907429"/>
                  <a:pt x="5501464" y="901344"/>
                </a:cubicBezTo>
                <a:cubicBezTo>
                  <a:pt x="5477334" y="909460"/>
                  <a:pt x="5493419" y="941912"/>
                  <a:pt x="5477334" y="909460"/>
                </a:cubicBezTo>
                <a:cubicBezTo>
                  <a:pt x="5471302" y="921629"/>
                  <a:pt x="5483366" y="933799"/>
                  <a:pt x="5496562" y="935701"/>
                </a:cubicBezTo>
                <a:lnTo>
                  <a:pt x="5509199" y="933844"/>
                </a:lnTo>
                <a:lnTo>
                  <a:pt x="5509600" y="934930"/>
                </a:lnTo>
                <a:lnTo>
                  <a:pt x="5510511" y="945970"/>
                </a:lnTo>
                <a:cubicBezTo>
                  <a:pt x="5511517" y="950027"/>
                  <a:pt x="5513527" y="954084"/>
                  <a:pt x="5517549" y="958141"/>
                </a:cubicBezTo>
                <a:cubicBezTo>
                  <a:pt x="5509506" y="958141"/>
                  <a:pt x="5509506" y="950027"/>
                  <a:pt x="5509506" y="950027"/>
                </a:cubicBezTo>
                <a:cubicBezTo>
                  <a:pt x="5501464" y="933799"/>
                  <a:pt x="5493419" y="950027"/>
                  <a:pt x="5485376" y="941912"/>
                </a:cubicBezTo>
                <a:cubicBezTo>
                  <a:pt x="5489399" y="950027"/>
                  <a:pt x="5499452" y="960168"/>
                  <a:pt x="5506488" y="971325"/>
                </a:cubicBezTo>
                <a:lnTo>
                  <a:pt x="5507452" y="982653"/>
                </a:lnTo>
                <a:lnTo>
                  <a:pt x="5501464" y="1006822"/>
                </a:lnTo>
                <a:cubicBezTo>
                  <a:pt x="5493419" y="998708"/>
                  <a:pt x="5485376" y="982480"/>
                  <a:pt x="5477334" y="966254"/>
                </a:cubicBezTo>
                <a:cubicBezTo>
                  <a:pt x="5485376" y="966254"/>
                  <a:pt x="5485376" y="982480"/>
                  <a:pt x="5493419" y="974366"/>
                </a:cubicBezTo>
                <a:cubicBezTo>
                  <a:pt x="5493419" y="950027"/>
                  <a:pt x="5477334" y="950027"/>
                  <a:pt x="5469292" y="917573"/>
                </a:cubicBezTo>
                <a:cubicBezTo>
                  <a:pt x="5453207" y="933799"/>
                  <a:pt x="5477334" y="958141"/>
                  <a:pt x="5485376" y="998708"/>
                </a:cubicBezTo>
                <a:cubicBezTo>
                  <a:pt x="5461249" y="990593"/>
                  <a:pt x="5477334" y="958141"/>
                  <a:pt x="5461249" y="933799"/>
                </a:cubicBezTo>
                <a:cubicBezTo>
                  <a:pt x="5461249" y="925686"/>
                  <a:pt x="5445165" y="941912"/>
                  <a:pt x="5453207" y="925686"/>
                </a:cubicBezTo>
                <a:cubicBezTo>
                  <a:pt x="5445165" y="917573"/>
                  <a:pt x="5437120" y="941912"/>
                  <a:pt x="5429078" y="917573"/>
                </a:cubicBezTo>
                <a:cubicBezTo>
                  <a:pt x="5445165" y="909460"/>
                  <a:pt x="5461249" y="905403"/>
                  <a:pt x="5476329" y="900331"/>
                </a:cubicBezTo>
                <a:close/>
                <a:moveTo>
                  <a:pt x="5370527" y="875253"/>
                </a:moveTo>
                <a:lnTo>
                  <a:pt x="5370914" y="875771"/>
                </a:lnTo>
                <a:lnTo>
                  <a:pt x="5370747" y="875888"/>
                </a:lnTo>
                <a:close/>
                <a:moveTo>
                  <a:pt x="5878277" y="871287"/>
                </a:moveTo>
                <a:cubicBezTo>
                  <a:pt x="5887314" y="871287"/>
                  <a:pt x="5887314" y="879032"/>
                  <a:pt x="5896349" y="879032"/>
                </a:cubicBezTo>
                <a:cubicBezTo>
                  <a:pt x="5887314" y="886776"/>
                  <a:pt x="5896349" y="910011"/>
                  <a:pt x="5905384" y="933245"/>
                </a:cubicBezTo>
                <a:cubicBezTo>
                  <a:pt x="5878277" y="917755"/>
                  <a:pt x="5896349" y="902266"/>
                  <a:pt x="5878277" y="871287"/>
                </a:cubicBezTo>
                <a:close/>
                <a:moveTo>
                  <a:pt x="5685947" y="867764"/>
                </a:moveTo>
                <a:cubicBezTo>
                  <a:pt x="5685947" y="859669"/>
                  <a:pt x="5694336" y="892055"/>
                  <a:pt x="5685947" y="883960"/>
                </a:cubicBezTo>
                <a:cubicBezTo>
                  <a:pt x="5694336" y="892055"/>
                  <a:pt x="5702728" y="900154"/>
                  <a:pt x="5711118" y="892055"/>
                </a:cubicBezTo>
                <a:cubicBezTo>
                  <a:pt x="5711118" y="908249"/>
                  <a:pt x="5694336" y="916346"/>
                  <a:pt x="5719507" y="932540"/>
                </a:cubicBezTo>
                <a:cubicBezTo>
                  <a:pt x="5719507" y="948735"/>
                  <a:pt x="5702728" y="932540"/>
                  <a:pt x="5702728" y="916346"/>
                </a:cubicBezTo>
                <a:cubicBezTo>
                  <a:pt x="5685947" y="924444"/>
                  <a:pt x="5719507" y="948735"/>
                  <a:pt x="5694336" y="948735"/>
                </a:cubicBezTo>
                <a:cubicBezTo>
                  <a:pt x="5694336" y="916346"/>
                  <a:pt x="5677557" y="916346"/>
                  <a:pt x="5669165" y="883960"/>
                </a:cubicBezTo>
                <a:cubicBezTo>
                  <a:pt x="5669165" y="859669"/>
                  <a:pt x="5677557" y="908249"/>
                  <a:pt x="5685947" y="908249"/>
                </a:cubicBezTo>
                <a:cubicBezTo>
                  <a:pt x="5694336" y="900154"/>
                  <a:pt x="5677557" y="900154"/>
                  <a:pt x="5677557" y="883960"/>
                </a:cubicBezTo>
                <a:cubicBezTo>
                  <a:pt x="5685947" y="883960"/>
                  <a:pt x="5685947" y="875863"/>
                  <a:pt x="5685947" y="867764"/>
                </a:cubicBezTo>
                <a:close/>
                <a:moveTo>
                  <a:pt x="6354578" y="859669"/>
                </a:moveTo>
                <a:cubicBezTo>
                  <a:pt x="6362808" y="859669"/>
                  <a:pt x="6371036" y="859669"/>
                  <a:pt x="6371036" y="876020"/>
                </a:cubicBezTo>
                <a:cubicBezTo>
                  <a:pt x="6371036" y="867843"/>
                  <a:pt x="6362808" y="867843"/>
                  <a:pt x="6362808" y="876020"/>
                </a:cubicBezTo>
                <a:cubicBezTo>
                  <a:pt x="6371036" y="884194"/>
                  <a:pt x="6379266" y="867843"/>
                  <a:pt x="6379266" y="900544"/>
                </a:cubicBezTo>
                <a:lnTo>
                  <a:pt x="6379266" y="876020"/>
                </a:lnTo>
                <a:cubicBezTo>
                  <a:pt x="6387494" y="884194"/>
                  <a:pt x="6387494" y="876020"/>
                  <a:pt x="6387494" y="867843"/>
                </a:cubicBezTo>
                <a:cubicBezTo>
                  <a:pt x="6403952" y="876020"/>
                  <a:pt x="6379266" y="884194"/>
                  <a:pt x="6387494" y="892369"/>
                </a:cubicBezTo>
                <a:cubicBezTo>
                  <a:pt x="6395724" y="908720"/>
                  <a:pt x="6395724" y="884194"/>
                  <a:pt x="6403952" y="884194"/>
                </a:cubicBezTo>
                <a:cubicBezTo>
                  <a:pt x="6412182" y="892369"/>
                  <a:pt x="6412182" y="892369"/>
                  <a:pt x="6420410" y="900544"/>
                </a:cubicBezTo>
                <a:cubicBezTo>
                  <a:pt x="6379266" y="900544"/>
                  <a:pt x="6379266" y="933245"/>
                  <a:pt x="6354578" y="859669"/>
                </a:cubicBezTo>
                <a:close/>
                <a:moveTo>
                  <a:pt x="5742742" y="859669"/>
                </a:moveTo>
                <a:cubicBezTo>
                  <a:pt x="5742742" y="859669"/>
                  <a:pt x="5750486" y="868187"/>
                  <a:pt x="5750486" y="859669"/>
                </a:cubicBezTo>
                <a:cubicBezTo>
                  <a:pt x="5758232" y="868187"/>
                  <a:pt x="5758232" y="868187"/>
                  <a:pt x="5765976" y="859669"/>
                </a:cubicBezTo>
                <a:cubicBezTo>
                  <a:pt x="5773721" y="902266"/>
                  <a:pt x="5750486" y="859669"/>
                  <a:pt x="5758232" y="885228"/>
                </a:cubicBezTo>
                <a:cubicBezTo>
                  <a:pt x="5742742" y="885228"/>
                  <a:pt x="5750486" y="876707"/>
                  <a:pt x="5742742" y="859669"/>
                </a:cubicBezTo>
                <a:close/>
                <a:moveTo>
                  <a:pt x="5711763" y="853687"/>
                </a:moveTo>
                <a:cubicBezTo>
                  <a:pt x="5711763" y="861608"/>
                  <a:pt x="5711763" y="869529"/>
                  <a:pt x="5719507" y="877449"/>
                </a:cubicBezTo>
                <a:cubicBezTo>
                  <a:pt x="5719507" y="877449"/>
                  <a:pt x="5719507" y="877449"/>
                  <a:pt x="5727253" y="877449"/>
                </a:cubicBezTo>
                <a:cubicBezTo>
                  <a:pt x="5719507" y="877449"/>
                  <a:pt x="5727253" y="893292"/>
                  <a:pt x="5719507" y="901213"/>
                </a:cubicBezTo>
                <a:cubicBezTo>
                  <a:pt x="5711763" y="901213"/>
                  <a:pt x="5719507" y="877449"/>
                  <a:pt x="5704018" y="861608"/>
                </a:cubicBezTo>
                <a:cubicBezTo>
                  <a:pt x="5704018" y="869529"/>
                  <a:pt x="5704018" y="869529"/>
                  <a:pt x="5696273" y="861608"/>
                </a:cubicBezTo>
                <a:cubicBezTo>
                  <a:pt x="5704018" y="853687"/>
                  <a:pt x="5704018" y="853687"/>
                  <a:pt x="5711763" y="853687"/>
                </a:cubicBezTo>
                <a:close/>
                <a:moveTo>
                  <a:pt x="6315854" y="852697"/>
                </a:moveTo>
                <a:cubicBezTo>
                  <a:pt x="6331344" y="844179"/>
                  <a:pt x="6331344" y="878256"/>
                  <a:pt x="6331344" y="886776"/>
                </a:cubicBezTo>
                <a:cubicBezTo>
                  <a:pt x="6323599" y="886776"/>
                  <a:pt x="6323599" y="869738"/>
                  <a:pt x="6315854" y="852697"/>
                </a:cubicBezTo>
                <a:close/>
                <a:moveTo>
                  <a:pt x="5556867" y="852312"/>
                </a:moveTo>
                <a:cubicBezTo>
                  <a:pt x="5565388" y="844179"/>
                  <a:pt x="5565388" y="876707"/>
                  <a:pt x="5582427" y="860442"/>
                </a:cubicBezTo>
                <a:cubicBezTo>
                  <a:pt x="5582427" y="884840"/>
                  <a:pt x="5582427" y="892973"/>
                  <a:pt x="5599465" y="909235"/>
                </a:cubicBezTo>
                <a:cubicBezTo>
                  <a:pt x="5599465" y="925501"/>
                  <a:pt x="5582427" y="876707"/>
                  <a:pt x="5573906" y="892973"/>
                </a:cubicBezTo>
                <a:cubicBezTo>
                  <a:pt x="5556867" y="876707"/>
                  <a:pt x="5565388" y="868574"/>
                  <a:pt x="5556867" y="852312"/>
                </a:cubicBezTo>
                <a:close/>
                <a:moveTo>
                  <a:pt x="2871761" y="851926"/>
                </a:moveTo>
                <a:cubicBezTo>
                  <a:pt x="2880279" y="851926"/>
                  <a:pt x="2880279" y="869999"/>
                  <a:pt x="2888799" y="869999"/>
                </a:cubicBezTo>
                <a:cubicBezTo>
                  <a:pt x="2888799" y="869999"/>
                  <a:pt x="2880279" y="869999"/>
                  <a:pt x="2880279" y="879035"/>
                </a:cubicBezTo>
                <a:cubicBezTo>
                  <a:pt x="2871761" y="869999"/>
                  <a:pt x="2871761" y="851926"/>
                  <a:pt x="2863240" y="879035"/>
                </a:cubicBezTo>
                <a:cubicBezTo>
                  <a:pt x="2846201" y="851926"/>
                  <a:pt x="2880279" y="869999"/>
                  <a:pt x="2871761" y="851926"/>
                </a:cubicBezTo>
                <a:close/>
                <a:moveTo>
                  <a:pt x="6122235" y="851924"/>
                </a:moveTo>
                <a:cubicBezTo>
                  <a:pt x="6137725" y="860315"/>
                  <a:pt x="6137725" y="893875"/>
                  <a:pt x="6145469" y="902266"/>
                </a:cubicBezTo>
                <a:cubicBezTo>
                  <a:pt x="6129980" y="902266"/>
                  <a:pt x="6129980" y="868704"/>
                  <a:pt x="6122235" y="851924"/>
                </a:cubicBezTo>
                <a:close/>
                <a:moveTo>
                  <a:pt x="5664999" y="849546"/>
                </a:moveTo>
                <a:lnTo>
                  <a:pt x="5662528" y="854937"/>
                </a:lnTo>
                <a:cubicBezTo>
                  <a:pt x="5654230" y="850848"/>
                  <a:pt x="5654230" y="850848"/>
                  <a:pt x="5658379" y="850848"/>
                </a:cubicBezTo>
                <a:close/>
                <a:moveTo>
                  <a:pt x="5885906" y="848557"/>
                </a:moveTo>
                <a:lnTo>
                  <a:pt x="5886312" y="848997"/>
                </a:lnTo>
                <a:lnTo>
                  <a:pt x="5886127" y="848974"/>
                </a:lnTo>
                <a:close/>
                <a:moveTo>
                  <a:pt x="5666158" y="847016"/>
                </a:moveTo>
                <a:lnTo>
                  <a:pt x="5666358" y="849277"/>
                </a:lnTo>
                <a:lnTo>
                  <a:pt x="5664999" y="849546"/>
                </a:lnTo>
                <a:close/>
                <a:moveTo>
                  <a:pt x="5687373" y="845957"/>
                </a:moveTo>
                <a:lnTo>
                  <a:pt x="5687424" y="846762"/>
                </a:lnTo>
                <a:lnTo>
                  <a:pt x="5687237" y="846238"/>
                </a:lnTo>
                <a:close/>
                <a:moveTo>
                  <a:pt x="5936361" y="844179"/>
                </a:moveTo>
                <a:cubicBezTo>
                  <a:pt x="5940235" y="856378"/>
                  <a:pt x="5944106" y="862476"/>
                  <a:pt x="5947011" y="868574"/>
                </a:cubicBezTo>
                <a:lnTo>
                  <a:pt x="5950458" y="885950"/>
                </a:lnTo>
                <a:lnTo>
                  <a:pt x="5949914" y="890938"/>
                </a:lnTo>
                <a:cubicBezTo>
                  <a:pt x="5949916" y="901105"/>
                  <a:pt x="5951851" y="917368"/>
                  <a:pt x="5959595" y="925501"/>
                </a:cubicBezTo>
                <a:cubicBezTo>
                  <a:pt x="5936361" y="925501"/>
                  <a:pt x="5944106" y="876707"/>
                  <a:pt x="5920872" y="884840"/>
                </a:cubicBezTo>
                <a:cubicBezTo>
                  <a:pt x="5928616" y="868574"/>
                  <a:pt x="5928616" y="852312"/>
                  <a:pt x="5936361" y="844179"/>
                </a:cubicBezTo>
                <a:close/>
                <a:moveTo>
                  <a:pt x="5862414" y="843801"/>
                </a:moveTo>
                <a:lnTo>
                  <a:pt x="5868595" y="856461"/>
                </a:lnTo>
                <a:cubicBezTo>
                  <a:pt x="5868592" y="867777"/>
                  <a:pt x="5866658" y="878064"/>
                  <a:pt x="5870529" y="878064"/>
                </a:cubicBezTo>
                <a:cubicBezTo>
                  <a:pt x="5862784" y="886291"/>
                  <a:pt x="5860848" y="882179"/>
                  <a:pt x="5860850" y="872919"/>
                </a:cubicBezTo>
                <a:close/>
                <a:moveTo>
                  <a:pt x="5126034" y="842207"/>
                </a:moveTo>
                <a:cubicBezTo>
                  <a:pt x="5126972" y="842222"/>
                  <a:pt x="5127880" y="843155"/>
                  <a:pt x="5128728" y="844763"/>
                </a:cubicBezTo>
                <a:cubicBezTo>
                  <a:pt x="5133808" y="854405"/>
                  <a:pt x="5136714" y="888350"/>
                  <a:pt x="5130906" y="894522"/>
                </a:cubicBezTo>
                <a:cubicBezTo>
                  <a:pt x="5115416" y="878064"/>
                  <a:pt x="5130906" y="861605"/>
                  <a:pt x="5123161" y="845147"/>
                </a:cubicBezTo>
                <a:cubicBezTo>
                  <a:pt x="5124128" y="843090"/>
                  <a:pt x="5125096" y="842190"/>
                  <a:pt x="5126034" y="842207"/>
                </a:cubicBezTo>
                <a:close/>
                <a:moveTo>
                  <a:pt x="5904521" y="837403"/>
                </a:moveTo>
                <a:cubicBezTo>
                  <a:pt x="5912698" y="870319"/>
                  <a:pt x="5920872" y="870319"/>
                  <a:pt x="5912698" y="886776"/>
                </a:cubicBezTo>
                <a:cubicBezTo>
                  <a:pt x="5912698" y="880604"/>
                  <a:pt x="5908610" y="873919"/>
                  <a:pt x="5903117" y="867232"/>
                </a:cubicBezTo>
                <a:lnTo>
                  <a:pt x="5886312" y="848997"/>
                </a:lnTo>
                <a:lnTo>
                  <a:pt x="5892259" y="849745"/>
                </a:lnTo>
                <a:cubicBezTo>
                  <a:pt x="5896346" y="847688"/>
                  <a:pt x="5900433" y="841517"/>
                  <a:pt x="5904521" y="837403"/>
                </a:cubicBezTo>
                <a:close/>
                <a:moveTo>
                  <a:pt x="5862784" y="836918"/>
                </a:moveTo>
                <a:lnTo>
                  <a:pt x="5862414" y="843801"/>
                </a:lnTo>
                <a:lnTo>
                  <a:pt x="5861326" y="841569"/>
                </a:lnTo>
                <a:close/>
                <a:moveTo>
                  <a:pt x="5467519" y="835627"/>
                </a:moveTo>
                <a:cubicBezTo>
                  <a:pt x="5475583" y="835627"/>
                  <a:pt x="5475583" y="875888"/>
                  <a:pt x="5491712" y="867836"/>
                </a:cubicBezTo>
                <a:cubicBezTo>
                  <a:pt x="5483648" y="883939"/>
                  <a:pt x="5467519" y="883939"/>
                  <a:pt x="5451390" y="883939"/>
                </a:cubicBezTo>
                <a:cubicBezTo>
                  <a:pt x="5443326" y="883939"/>
                  <a:pt x="5451390" y="900044"/>
                  <a:pt x="5451390" y="908096"/>
                </a:cubicBezTo>
                <a:cubicBezTo>
                  <a:pt x="5435262" y="891992"/>
                  <a:pt x="5427198" y="924201"/>
                  <a:pt x="5419133" y="883939"/>
                </a:cubicBezTo>
                <a:cubicBezTo>
                  <a:pt x="5427198" y="867836"/>
                  <a:pt x="5427198" y="875888"/>
                  <a:pt x="5435262" y="875888"/>
                </a:cubicBezTo>
                <a:cubicBezTo>
                  <a:pt x="5443326" y="875888"/>
                  <a:pt x="5435262" y="851732"/>
                  <a:pt x="5451390" y="851732"/>
                </a:cubicBezTo>
                <a:cubicBezTo>
                  <a:pt x="5451390" y="875888"/>
                  <a:pt x="5467519" y="867836"/>
                  <a:pt x="5459455" y="867836"/>
                </a:cubicBezTo>
                <a:cubicBezTo>
                  <a:pt x="5451390" y="859783"/>
                  <a:pt x="5467519" y="859783"/>
                  <a:pt x="5467519" y="851732"/>
                </a:cubicBezTo>
                <a:cubicBezTo>
                  <a:pt x="5467519" y="851732"/>
                  <a:pt x="5459455" y="843679"/>
                  <a:pt x="5459455" y="843679"/>
                </a:cubicBezTo>
                <a:cubicBezTo>
                  <a:pt x="5467519" y="843679"/>
                  <a:pt x="5467519" y="843679"/>
                  <a:pt x="5467519" y="835627"/>
                </a:cubicBezTo>
                <a:close/>
                <a:moveTo>
                  <a:pt x="5346554" y="835627"/>
                </a:moveTo>
                <a:cubicBezTo>
                  <a:pt x="5354618" y="835627"/>
                  <a:pt x="5358651" y="841666"/>
                  <a:pt x="5361675" y="849719"/>
                </a:cubicBezTo>
                <a:lnTo>
                  <a:pt x="5370527" y="875253"/>
                </a:lnTo>
                <a:lnTo>
                  <a:pt x="5362808" y="864942"/>
                </a:lnTo>
                <a:cubicBezTo>
                  <a:pt x="5359658" y="861796"/>
                  <a:pt x="5356635" y="859783"/>
                  <a:pt x="5354618" y="859783"/>
                </a:cubicBezTo>
                <a:cubicBezTo>
                  <a:pt x="5354618" y="851732"/>
                  <a:pt x="5354618" y="843679"/>
                  <a:pt x="5346554" y="835627"/>
                </a:cubicBezTo>
                <a:close/>
                <a:moveTo>
                  <a:pt x="6412663" y="828690"/>
                </a:moveTo>
                <a:cubicBezTo>
                  <a:pt x="6420407" y="854248"/>
                  <a:pt x="6420407" y="871287"/>
                  <a:pt x="6397173" y="871287"/>
                </a:cubicBezTo>
                <a:cubicBezTo>
                  <a:pt x="6404917" y="862767"/>
                  <a:pt x="6397173" y="845728"/>
                  <a:pt x="6397173" y="837207"/>
                </a:cubicBezTo>
                <a:cubicBezTo>
                  <a:pt x="6404917" y="837207"/>
                  <a:pt x="6404917" y="828690"/>
                  <a:pt x="6412663" y="828690"/>
                </a:cubicBezTo>
                <a:close/>
                <a:moveTo>
                  <a:pt x="5855040" y="828690"/>
                </a:moveTo>
                <a:lnTo>
                  <a:pt x="5861326" y="841569"/>
                </a:lnTo>
                <a:lnTo>
                  <a:pt x="5855040" y="861605"/>
                </a:lnTo>
                <a:cubicBezTo>
                  <a:pt x="5847295" y="869833"/>
                  <a:pt x="5847295" y="845147"/>
                  <a:pt x="5839550" y="836918"/>
                </a:cubicBezTo>
                <a:cubicBezTo>
                  <a:pt x="5847295" y="836918"/>
                  <a:pt x="5847295" y="836918"/>
                  <a:pt x="5847295" y="845147"/>
                </a:cubicBezTo>
                <a:cubicBezTo>
                  <a:pt x="5847295" y="836918"/>
                  <a:pt x="5855040" y="836918"/>
                  <a:pt x="5855040" y="828690"/>
                </a:cubicBezTo>
                <a:close/>
                <a:moveTo>
                  <a:pt x="2966247" y="828690"/>
                </a:moveTo>
                <a:cubicBezTo>
                  <a:pt x="2966247" y="828690"/>
                  <a:pt x="2974960" y="836434"/>
                  <a:pt x="2983673" y="844179"/>
                </a:cubicBezTo>
                <a:cubicBezTo>
                  <a:pt x="2983673" y="844179"/>
                  <a:pt x="2983673" y="836434"/>
                  <a:pt x="2983673" y="836434"/>
                </a:cubicBezTo>
                <a:cubicBezTo>
                  <a:pt x="2983673" y="836434"/>
                  <a:pt x="2983673" y="844179"/>
                  <a:pt x="2992386" y="844179"/>
                </a:cubicBezTo>
                <a:cubicBezTo>
                  <a:pt x="3001100" y="851924"/>
                  <a:pt x="2974960" y="851924"/>
                  <a:pt x="2974960" y="851924"/>
                </a:cubicBezTo>
                <a:cubicBezTo>
                  <a:pt x="2966247" y="844179"/>
                  <a:pt x="2966247" y="836434"/>
                  <a:pt x="2966247" y="828690"/>
                </a:cubicBezTo>
                <a:close/>
                <a:moveTo>
                  <a:pt x="2509306" y="828690"/>
                </a:moveTo>
                <a:cubicBezTo>
                  <a:pt x="2500593" y="844179"/>
                  <a:pt x="2491879" y="851924"/>
                  <a:pt x="2483166" y="859669"/>
                </a:cubicBezTo>
                <a:cubicBezTo>
                  <a:pt x="2474453" y="859669"/>
                  <a:pt x="2474453" y="851924"/>
                  <a:pt x="2474453" y="844179"/>
                </a:cubicBezTo>
                <a:cubicBezTo>
                  <a:pt x="2483166" y="836434"/>
                  <a:pt x="2491879" y="836434"/>
                  <a:pt x="2509306" y="828690"/>
                </a:cubicBezTo>
                <a:close/>
                <a:moveTo>
                  <a:pt x="6275472" y="827919"/>
                </a:moveTo>
                <a:lnTo>
                  <a:pt x="6279196" y="833307"/>
                </a:lnTo>
                <a:lnTo>
                  <a:pt x="6275472" y="835919"/>
                </a:lnTo>
                <a:close/>
                <a:moveTo>
                  <a:pt x="6053247" y="825518"/>
                </a:moveTo>
                <a:lnTo>
                  <a:pt x="6053501" y="826752"/>
                </a:lnTo>
                <a:lnTo>
                  <a:pt x="6052661" y="827141"/>
                </a:lnTo>
                <a:close/>
                <a:moveTo>
                  <a:pt x="5677155" y="823751"/>
                </a:moveTo>
                <a:cubicBezTo>
                  <a:pt x="5677375" y="822596"/>
                  <a:pt x="5677958" y="822715"/>
                  <a:pt x="5679125" y="824919"/>
                </a:cubicBezTo>
                <a:cubicBezTo>
                  <a:pt x="5679903" y="826388"/>
                  <a:pt x="5680940" y="828783"/>
                  <a:pt x="5682301" y="832344"/>
                </a:cubicBezTo>
                <a:lnTo>
                  <a:pt x="5687237" y="846238"/>
                </a:lnTo>
                <a:lnTo>
                  <a:pt x="5679125" y="863111"/>
                </a:lnTo>
                <a:cubicBezTo>
                  <a:pt x="5679125" y="863111"/>
                  <a:pt x="5670826" y="863111"/>
                  <a:pt x="5670826" y="863111"/>
                </a:cubicBezTo>
                <a:cubicBezTo>
                  <a:pt x="5666677" y="867199"/>
                  <a:pt x="5666677" y="859025"/>
                  <a:pt x="5666677" y="852893"/>
                </a:cubicBezTo>
                <a:lnTo>
                  <a:pt x="5666358" y="849277"/>
                </a:lnTo>
                <a:lnTo>
                  <a:pt x="5679125" y="846762"/>
                </a:lnTo>
                <a:cubicBezTo>
                  <a:pt x="5679125" y="842163"/>
                  <a:pt x="5676500" y="827218"/>
                  <a:pt x="5677155" y="823751"/>
                </a:cubicBezTo>
                <a:close/>
                <a:moveTo>
                  <a:pt x="6057696" y="820945"/>
                </a:moveTo>
                <a:cubicBezTo>
                  <a:pt x="6074477" y="828690"/>
                  <a:pt x="6091256" y="813200"/>
                  <a:pt x="6091256" y="836434"/>
                </a:cubicBezTo>
                <a:cubicBezTo>
                  <a:pt x="6091256" y="836434"/>
                  <a:pt x="6082867" y="836434"/>
                  <a:pt x="6091256" y="844179"/>
                </a:cubicBezTo>
                <a:cubicBezTo>
                  <a:pt x="6074477" y="820945"/>
                  <a:pt x="6074477" y="844179"/>
                  <a:pt x="6074477" y="859669"/>
                </a:cubicBezTo>
                <a:cubicBezTo>
                  <a:pt x="6066085" y="859669"/>
                  <a:pt x="6066085" y="844179"/>
                  <a:pt x="6057696" y="851924"/>
                </a:cubicBezTo>
                <a:cubicBezTo>
                  <a:pt x="6057696" y="836434"/>
                  <a:pt x="6049305" y="844179"/>
                  <a:pt x="6040914" y="828690"/>
                </a:cubicBezTo>
                <a:cubicBezTo>
                  <a:pt x="6049305" y="820945"/>
                  <a:pt x="6049305" y="828690"/>
                  <a:pt x="6049305" y="828690"/>
                </a:cubicBezTo>
                <a:lnTo>
                  <a:pt x="6052661" y="827141"/>
                </a:lnTo>
                <a:lnTo>
                  <a:pt x="6049305" y="836434"/>
                </a:lnTo>
                <a:cubicBezTo>
                  <a:pt x="6057696" y="836434"/>
                  <a:pt x="6057696" y="844179"/>
                  <a:pt x="6066085" y="844179"/>
                </a:cubicBezTo>
                <a:cubicBezTo>
                  <a:pt x="6066085" y="836434"/>
                  <a:pt x="6066085" y="828690"/>
                  <a:pt x="6057696" y="820945"/>
                </a:cubicBezTo>
                <a:close/>
                <a:moveTo>
                  <a:pt x="6033169" y="820945"/>
                </a:moveTo>
                <a:cubicBezTo>
                  <a:pt x="6033169" y="829012"/>
                  <a:pt x="6041301" y="837081"/>
                  <a:pt x="6049434" y="861283"/>
                </a:cubicBezTo>
                <a:cubicBezTo>
                  <a:pt x="6065697" y="877417"/>
                  <a:pt x="6065697" y="861283"/>
                  <a:pt x="6073830" y="869350"/>
                </a:cubicBezTo>
                <a:cubicBezTo>
                  <a:pt x="6081962" y="909689"/>
                  <a:pt x="6098228" y="885486"/>
                  <a:pt x="6098228" y="909689"/>
                </a:cubicBezTo>
                <a:cubicBezTo>
                  <a:pt x="6098228" y="909689"/>
                  <a:pt x="6098228" y="909689"/>
                  <a:pt x="6098228" y="901619"/>
                </a:cubicBezTo>
                <a:lnTo>
                  <a:pt x="6103298" y="909109"/>
                </a:lnTo>
                <a:lnTo>
                  <a:pt x="6103400" y="909820"/>
                </a:lnTo>
                <a:lnTo>
                  <a:pt x="6099244" y="911705"/>
                </a:lnTo>
                <a:cubicBezTo>
                  <a:pt x="6094161" y="911705"/>
                  <a:pt x="6086029" y="909689"/>
                  <a:pt x="6081962" y="909689"/>
                </a:cubicBezTo>
                <a:cubicBezTo>
                  <a:pt x="6081962" y="893552"/>
                  <a:pt x="6081962" y="885486"/>
                  <a:pt x="6065697" y="869350"/>
                </a:cubicBezTo>
                <a:cubicBezTo>
                  <a:pt x="6065697" y="885486"/>
                  <a:pt x="6073830" y="885486"/>
                  <a:pt x="6057567" y="869350"/>
                </a:cubicBezTo>
                <a:cubicBezTo>
                  <a:pt x="6057567" y="893552"/>
                  <a:pt x="6057567" y="877417"/>
                  <a:pt x="6057567" y="901619"/>
                </a:cubicBezTo>
                <a:cubicBezTo>
                  <a:pt x="6049434" y="901619"/>
                  <a:pt x="6041301" y="861283"/>
                  <a:pt x="6041301" y="885486"/>
                </a:cubicBezTo>
                <a:cubicBezTo>
                  <a:pt x="6041301" y="885486"/>
                  <a:pt x="6033169" y="845147"/>
                  <a:pt x="6033169" y="820945"/>
                </a:cubicBezTo>
                <a:close/>
                <a:moveTo>
                  <a:pt x="5888170" y="820945"/>
                </a:moveTo>
                <a:cubicBezTo>
                  <a:pt x="5888170" y="829173"/>
                  <a:pt x="5888170" y="837403"/>
                  <a:pt x="5879996" y="837403"/>
                </a:cubicBezTo>
                <a:lnTo>
                  <a:pt x="5885906" y="848557"/>
                </a:lnTo>
                <a:lnTo>
                  <a:pt x="5885106" y="847688"/>
                </a:lnTo>
                <a:cubicBezTo>
                  <a:pt x="5873865" y="835344"/>
                  <a:pt x="5867733" y="825058"/>
                  <a:pt x="5888170" y="820945"/>
                </a:cubicBezTo>
                <a:close/>
                <a:moveTo>
                  <a:pt x="5784049" y="820945"/>
                </a:moveTo>
                <a:cubicBezTo>
                  <a:pt x="5784049" y="825094"/>
                  <a:pt x="5781790" y="833392"/>
                  <a:pt x="5781790" y="841691"/>
                </a:cubicBezTo>
                <a:lnTo>
                  <a:pt x="5793084" y="862435"/>
                </a:lnTo>
                <a:lnTo>
                  <a:pt x="5797923" y="859325"/>
                </a:lnTo>
                <a:cubicBezTo>
                  <a:pt x="5800826" y="862435"/>
                  <a:pt x="5804700" y="866584"/>
                  <a:pt x="5808571" y="862435"/>
                </a:cubicBezTo>
                <a:cubicBezTo>
                  <a:pt x="5808571" y="854136"/>
                  <a:pt x="5800826" y="845838"/>
                  <a:pt x="5800826" y="845838"/>
                </a:cubicBezTo>
                <a:cubicBezTo>
                  <a:pt x="5800826" y="837542"/>
                  <a:pt x="5808571" y="845838"/>
                  <a:pt x="5793082" y="820945"/>
                </a:cubicBezTo>
                <a:cubicBezTo>
                  <a:pt x="5800826" y="820945"/>
                  <a:pt x="5800826" y="820945"/>
                  <a:pt x="5808571" y="820945"/>
                </a:cubicBezTo>
                <a:cubicBezTo>
                  <a:pt x="5800826" y="837542"/>
                  <a:pt x="5808571" y="837542"/>
                  <a:pt x="5816316" y="854136"/>
                </a:cubicBezTo>
                <a:cubicBezTo>
                  <a:pt x="5808571" y="854136"/>
                  <a:pt x="5816316" y="870734"/>
                  <a:pt x="5800826" y="879032"/>
                </a:cubicBezTo>
                <a:lnTo>
                  <a:pt x="5793082" y="862435"/>
                </a:lnTo>
                <a:lnTo>
                  <a:pt x="5779531" y="866584"/>
                </a:lnTo>
                <a:cubicBezTo>
                  <a:pt x="5772752" y="862435"/>
                  <a:pt x="5765976" y="854136"/>
                  <a:pt x="5765976" y="845838"/>
                </a:cubicBezTo>
                <a:cubicBezTo>
                  <a:pt x="5765976" y="845838"/>
                  <a:pt x="5775014" y="845838"/>
                  <a:pt x="5775014" y="854136"/>
                </a:cubicBezTo>
                <a:cubicBezTo>
                  <a:pt x="5775014" y="845838"/>
                  <a:pt x="5765976" y="845838"/>
                  <a:pt x="5765976" y="837542"/>
                </a:cubicBezTo>
                <a:cubicBezTo>
                  <a:pt x="5775014" y="829244"/>
                  <a:pt x="5775014" y="820945"/>
                  <a:pt x="5784049" y="820945"/>
                </a:cubicBezTo>
                <a:close/>
                <a:moveTo>
                  <a:pt x="6292066" y="819913"/>
                </a:moveTo>
                <a:lnTo>
                  <a:pt x="6292066" y="848290"/>
                </a:lnTo>
                <a:lnTo>
                  <a:pt x="6300365" y="836434"/>
                </a:lnTo>
                <a:cubicBezTo>
                  <a:pt x="6308109" y="861327"/>
                  <a:pt x="6284875" y="869626"/>
                  <a:pt x="6300365" y="877925"/>
                </a:cubicBezTo>
                <a:cubicBezTo>
                  <a:pt x="6292620" y="894522"/>
                  <a:pt x="6284875" y="877925"/>
                  <a:pt x="6277130" y="886223"/>
                </a:cubicBezTo>
                <a:cubicBezTo>
                  <a:pt x="6277130" y="877925"/>
                  <a:pt x="6284875" y="869626"/>
                  <a:pt x="6277130" y="861327"/>
                </a:cubicBezTo>
                <a:lnTo>
                  <a:pt x="6290590" y="849792"/>
                </a:lnTo>
                <a:lnTo>
                  <a:pt x="6279196" y="833307"/>
                </a:lnTo>
                <a:lnTo>
                  <a:pt x="6286880" y="827916"/>
                </a:lnTo>
                <a:cubicBezTo>
                  <a:pt x="6287920" y="823916"/>
                  <a:pt x="6287920" y="819913"/>
                  <a:pt x="6292066" y="819913"/>
                </a:cubicBezTo>
                <a:close/>
                <a:moveTo>
                  <a:pt x="5473753" y="818286"/>
                </a:moveTo>
                <a:lnTo>
                  <a:pt x="5475583" y="819526"/>
                </a:lnTo>
                <a:lnTo>
                  <a:pt x="5473858" y="819279"/>
                </a:lnTo>
                <a:close/>
                <a:moveTo>
                  <a:pt x="2543185" y="818040"/>
                </a:moveTo>
                <a:cubicBezTo>
                  <a:pt x="2546090" y="817071"/>
                  <a:pt x="2548027" y="817071"/>
                  <a:pt x="2548027" y="820945"/>
                </a:cubicBezTo>
                <a:cubicBezTo>
                  <a:pt x="2563517" y="836434"/>
                  <a:pt x="2532537" y="844179"/>
                  <a:pt x="2532537" y="820945"/>
                </a:cubicBezTo>
                <a:cubicBezTo>
                  <a:pt x="2536409" y="820945"/>
                  <a:pt x="2540282" y="819008"/>
                  <a:pt x="2543185" y="818040"/>
                </a:cubicBezTo>
                <a:close/>
                <a:moveTo>
                  <a:pt x="5461469" y="817511"/>
                </a:moveTo>
                <a:lnTo>
                  <a:pt x="5473858" y="819279"/>
                </a:lnTo>
                <a:lnTo>
                  <a:pt x="5475583" y="835627"/>
                </a:lnTo>
                <a:cubicBezTo>
                  <a:pt x="5467519" y="827577"/>
                  <a:pt x="5467519" y="827577"/>
                  <a:pt x="5459455" y="827577"/>
                </a:cubicBezTo>
                <a:cubicBezTo>
                  <a:pt x="5455422" y="819526"/>
                  <a:pt x="5457440" y="817511"/>
                  <a:pt x="5461469" y="817511"/>
                </a:cubicBezTo>
                <a:close/>
                <a:moveTo>
                  <a:pt x="6242780" y="814637"/>
                </a:moveTo>
                <a:lnTo>
                  <a:pt x="6257770" y="828690"/>
                </a:lnTo>
                <a:cubicBezTo>
                  <a:pt x="6257770" y="840306"/>
                  <a:pt x="6253899" y="840306"/>
                  <a:pt x="6250025" y="835466"/>
                </a:cubicBezTo>
                <a:close/>
                <a:moveTo>
                  <a:pt x="5679125" y="814061"/>
                </a:moveTo>
                <a:cubicBezTo>
                  <a:pt x="5679125" y="814061"/>
                  <a:pt x="5695719" y="838586"/>
                  <a:pt x="5695719" y="814061"/>
                </a:cubicBezTo>
                <a:cubicBezTo>
                  <a:pt x="5695719" y="814061"/>
                  <a:pt x="5695719" y="830412"/>
                  <a:pt x="5704018" y="830412"/>
                </a:cubicBezTo>
                <a:cubicBezTo>
                  <a:pt x="5699869" y="834499"/>
                  <a:pt x="5693646" y="838586"/>
                  <a:pt x="5688460" y="843696"/>
                </a:cubicBezTo>
                <a:lnTo>
                  <a:pt x="5687373" y="845957"/>
                </a:lnTo>
                <a:lnTo>
                  <a:pt x="5686385" y="830411"/>
                </a:lnTo>
                <a:cubicBezTo>
                  <a:pt x="5683274" y="824280"/>
                  <a:pt x="5679125" y="818148"/>
                  <a:pt x="5679125" y="814061"/>
                </a:cubicBezTo>
                <a:close/>
                <a:moveTo>
                  <a:pt x="6242280" y="813200"/>
                </a:moveTo>
                <a:lnTo>
                  <a:pt x="6242780" y="814637"/>
                </a:lnTo>
                <a:lnTo>
                  <a:pt x="6242280" y="814168"/>
                </a:lnTo>
                <a:lnTo>
                  <a:pt x="6241090" y="813498"/>
                </a:lnTo>
                <a:close/>
                <a:moveTo>
                  <a:pt x="6057696" y="813200"/>
                </a:moveTo>
                <a:lnTo>
                  <a:pt x="6053247" y="825518"/>
                </a:lnTo>
                <a:lnTo>
                  <a:pt x="6051665" y="817799"/>
                </a:lnTo>
                <a:cubicBezTo>
                  <a:pt x="6051927" y="815137"/>
                  <a:pt x="6053501" y="813200"/>
                  <a:pt x="6057696" y="813200"/>
                </a:cubicBezTo>
                <a:close/>
                <a:moveTo>
                  <a:pt x="5716605" y="813093"/>
                </a:moveTo>
                <a:lnTo>
                  <a:pt x="5731126" y="833885"/>
                </a:lnTo>
                <a:cubicBezTo>
                  <a:pt x="5734997" y="843786"/>
                  <a:pt x="5734997" y="853687"/>
                  <a:pt x="5727253" y="861608"/>
                </a:cubicBezTo>
                <a:cubicBezTo>
                  <a:pt x="5742742" y="877449"/>
                  <a:pt x="5773721" y="932897"/>
                  <a:pt x="5758232" y="948737"/>
                </a:cubicBezTo>
                <a:cubicBezTo>
                  <a:pt x="5742742" y="917053"/>
                  <a:pt x="5742742" y="909133"/>
                  <a:pt x="5727253" y="877449"/>
                </a:cubicBezTo>
                <a:cubicBezTo>
                  <a:pt x="5727253" y="861608"/>
                  <a:pt x="5719507" y="861608"/>
                  <a:pt x="5719507" y="845767"/>
                </a:cubicBezTo>
                <a:cubicBezTo>
                  <a:pt x="5711763" y="837845"/>
                  <a:pt x="5711763" y="853687"/>
                  <a:pt x="5704018" y="822003"/>
                </a:cubicBezTo>
                <a:cubicBezTo>
                  <a:pt x="5711763" y="822003"/>
                  <a:pt x="5711763" y="829924"/>
                  <a:pt x="5719507" y="822003"/>
                </a:cubicBezTo>
                <a:close/>
                <a:moveTo>
                  <a:pt x="2263529" y="811387"/>
                </a:moveTo>
                <a:cubicBezTo>
                  <a:pt x="2269217" y="810782"/>
                  <a:pt x="2275025" y="811267"/>
                  <a:pt x="2280834" y="813203"/>
                </a:cubicBezTo>
                <a:cubicBezTo>
                  <a:pt x="2249855" y="813203"/>
                  <a:pt x="2242111" y="828692"/>
                  <a:pt x="2218876" y="836437"/>
                </a:cubicBezTo>
                <a:cubicBezTo>
                  <a:pt x="2230493" y="824820"/>
                  <a:pt x="2246467" y="813203"/>
                  <a:pt x="2263529" y="811387"/>
                </a:cubicBezTo>
                <a:close/>
                <a:moveTo>
                  <a:pt x="5015420" y="810466"/>
                </a:moveTo>
                <a:lnTo>
                  <a:pt x="5015923" y="811473"/>
                </a:lnTo>
                <a:cubicBezTo>
                  <a:pt x="5007858" y="811473"/>
                  <a:pt x="5007858" y="811473"/>
                  <a:pt x="5007858" y="811473"/>
                </a:cubicBezTo>
                <a:close/>
                <a:moveTo>
                  <a:pt x="5652592" y="809264"/>
                </a:moveTo>
                <a:lnTo>
                  <a:pt x="5652707" y="809330"/>
                </a:lnTo>
                <a:cubicBezTo>
                  <a:pt x="5653675" y="811267"/>
                  <a:pt x="5653675" y="813203"/>
                  <a:pt x="5653675" y="813203"/>
                </a:cubicBezTo>
                <a:close/>
                <a:moveTo>
                  <a:pt x="6226790" y="805456"/>
                </a:moveTo>
                <a:lnTo>
                  <a:pt x="6241090" y="813498"/>
                </a:lnTo>
                <a:lnTo>
                  <a:pt x="6234536" y="815137"/>
                </a:lnTo>
                <a:cubicBezTo>
                  <a:pt x="6232601" y="813200"/>
                  <a:pt x="6230664" y="809327"/>
                  <a:pt x="6226790" y="805456"/>
                </a:cubicBezTo>
                <a:close/>
                <a:moveTo>
                  <a:pt x="5491038" y="805456"/>
                </a:moveTo>
                <a:cubicBezTo>
                  <a:pt x="5491038" y="805456"/>
                  <a:pt x="5500720" y="805456"/>
                  <a:pt x="5510401" y="805456"/>
                </a:cubicBezTo>
                <a:cubicBezTo>
                  <a:pt x="5500720" y="809328"/>
                  <a:pt x="5500720" y="819009"/>
                  <a:pt x="5500720" y="827722"/>
                </a:cubicBezTo>
                <a:lnTo>
                  <a:pt x="5499881" y="835685"/>
                </a:lnTo>
                <a:lnTo>
                  <a:pt x="5499776" y="835627"/>
                </a:lnTo>
                <a:lnTo>
                  <a:pt x="5499866" y="835836"/>
                </a:lnTo>
                <a:lnTo>
                  <a:pt x="5499510" y="839218"/>
                </a:lnTo>
                <a:cubicBezTo>
                  <a:pt x="5498300" y="842243"/>
                  <a:pt x="5495879" y="844179"/>
                  <a:pt x="5491038" y="844179"/>
                </a:cubicBezTo>
                <a:cubicBezTo>
                  <a:pt x="5491038" y="836434"/>
                  <a:pt x="5491038" y="820945"/>
                  <a:pt x="5491038" y="805456"/>
                </a:cubicBezTo>
                <a:close/>
                <a:moveTo>
                  <a:pt x="5713743" y="804319"/>
                </a:moveTo>
                <a:lnTo>
                  <a:pt x="5716605" y="813093"/>
                </a:lnTo>
                <a:lnTo>
                  <a:pt x="5711763" y="806163"/>
                </a:lnTo>
                <a:close/>
                <a:moveTo>
                  <a:pt x="5430290" y="800252"/>
                </a:moveTo>
                <a:cubicBezTo>
                  <a:pt x="5431017" y="800373"/>
                  <a:pt x="5431985" y="802067"/>
                  <a:pt x="5432953" y="804487"/>
                </a:cubicBezTo>
                <a:cubicBezTo>
                  <a:pt x="5434888" y="809327"/>
                  <a:pt x="5436825" y="817071"/>
                  <a:pt x="5436825" y="820945"/>
                </a:cubicBezTo>
                <a:cubicBezTo>
                  <a:pt x="5444570" y="820945"/>
                  <a:pt x="5436825" y="813200"/>
                  <a:pt x="5436825" y="805456"/>
                </a:cubicBezTo>
                <a:cubicBezTo>
                  <a:pt x="5452315" y="805456"/>
                  <a:pt x="5452315" y="828690"/>
                  <a:pt x="5436825" y="828690"/>
                </a:cubicBezTo>
                <a:cubicBezTo>
                  <a:pt x="5436825" y="820945"/>
                  <a:pt x="5429080" y="813200"/>
                  <a:pt x="5429080" y="805456"/>
                </a:cubicBezTo>
                <a:cubicBezTo>
                  <a:pt x="5429080" y="801583"/>
                  <a:pt x="5429564" y="800131"/>
                  <a:pt x="5430290" y="800252"/>
                </a:cubicBezTo>
                <a:close/>
                <a:moveTo>
                  <a:pt x="5638186" y="797713"/>
                </a:moveTo>
                <a:lnTo>
                  <a:pt x="5638211" y="798335"/>
                </a:lnTo>
                <a:lnTo>
                  <a:pt x="5637591" y="798904"/>
                </a:lnTo>
                <a:close/>
                <a:moveTo>
                  <a:pt x="2598369" y="797713"/>
                </a:moveTo>
                <a:cubicBezTo>
                  <a:pt x="2598369" y="805458"/>
                  <a:pt x="2598369" y="805458"/>
                  <a:pt x="2589849" y="813203"/>
                </a:cubicBezTo>
                <a:cubicBezTo>
                  <a:pt x="2589849" y="813203"/>
                  <a:pt x="2598369" y="813203"/>
                  <a:pt x="2598369" y="813203"/>
                </a:cubicBezTo>
                <a:cubicBezTo>
                  <a:pt x="2589849" y="820947"/>
                  <a:pt x="2572810" y="813203"/>
                  <a:pt x="2564289" y="828692"/>
                </a:cubicBezTo>
                <a:cubicBezTo>
                  <a:pt x="2564289" y="828692"/>
                  <a:pt x="2564289" y="828692"/>
                  <a:pt x="2564289" y="820947"/>
                </a:cubicBezTo>
                <a:cubicBezTo>
                  <a:pt x="2564289" y="820947"/>
                  <a:pt x="2555772" y="820947"/>
                  <a:pt x="2555772" y="820947"/>
                </a:cubicBezTo>
                <a:cubicBezTo>
                  <a:pt x="2572810" y="805458"/>
                  <a:pt x="2581330" y="797713"/>
                  <a:pt x="2598369" y="797713"/>
                </a:cubicBezTo>
                <a:close/>
                <a:moveTo>
                  <a:pt x="6346833" y="797711"/>
                </a:moveTo>
                <a:cubicBezTo>
                  <a:pt x="6355546" y="820945"/>
                  <a:pt x="6381686" y="836434"/>
                  <a:pt x="6381686" y="851924"/>
                </a:cubicBezTo>
                <a:cubicBezTo>
                  <a:pt x="6364259" y="836434"/>
                  <a:pt x="6346833" y="828690"/>
                  <a:pt x="6346833" y="797711"/>
                </a:cubicBezTo>
                <a:close/>
                <a:moveTo>
                  <a:pt x="6089495" y="796422"/>
                </a:moveTo>
                <a:cubicBezTo>
                  <a:pt x="6097593" y="812342"/>
                  <a:pt x="6113788" y="796422"/>
                  <a:pt x="6113788" y="820301"/>
                </a:cubicBezTo>
                <a:lnTo>
                  <a:pt x="6113788" y="836222"/>
                </a:lnTo>
                <a:cubicBezTo>
                  <a:pt x="6105690" y="828260"/>
                  <a:pt x="6097593" y="828260"/>
                  <a:pt x="6089495" y="812342"/>
                </a:cubicBezTo>
                <a:cubicBezTo>
                  <a:pt x="6113788" y="820301"/>
                  <a:pt x="6097593" y="804382"/>
                  <a:pt x="6089495" y="796422"/>
                </a:cubicBezTo>
                <a:close/>
                <a:moveTo>
                  <a:pt x="5642060" y="794808"/>
                </a:moveTo>
                <a:cubicBezTo>
                  <a:pt x="5644964" y="795292"/>
                  <a:pt x="5647868" y="796987"/>
                  <a:pt x="5650046" y="800012"/>
                </a:cubicBezTo>
                <a:lnTo>
                  <a:pt x="5652592" y="809264"/>
                </a:lnTo>
                <a:lnTo>
                  <a:pt x="5645931" y="805458"/>
                </a:lnTo>
                <a:cubicBezTo>
                  <a:pt x="5638186" y="805458"/>
                  <a:pt x="5653675" y="828692"/>
                  <a:pt x="5645931" y="836437"/>
                </a:cubicBezTo>
                <a:cubicBezTo>
                  <a:pt x="5638186" y="832563"/>
                  <a:pt x="5638186" y="828692"/>
                  <a:pt x="5639155" y="822884"/>
                </a:cubicBezTo>
                <a:lnTo>
                  <a:pt x="5638211" y="798335"/>
                </a:lnTo>
                <a:close/>
                <a:moveTo>
                  <a:pt x="5936009" y="793017"/>
                </a:moveTo>
                <a:lnTo>
                  <a:pt x="5936914" y="796937"/>
                </a:lnTo>
                <a:lnTo>
                  <a:pt x="5936207" y="797667"/>
                </a:lnTo>
                <a:close/>
                <a:moveTo>
                  <a:pt x="5805706" y="791805"/>
                </a:moveTo>
                <a:lnTo>
                  <a:pt x="5808749" y="796796"/>
                </a:lnTo>
                <a:lnTo>
                  <a:pt x="5806488" y="795598"/>
                </a:lnTo>
                <a:close/>
                <a:moveTo>
                  <a:pt x="5381331" y="790461"/>
                </a:moveTo>
                <a:cubicBezTo>
                  <a:pt x="5381331" y="789580"/>
                  <a:pt x="5382843" y="793859"/>
                  <a:pt x="5384861" y="800401"/>
                </a:cubicBezTo>
                <a:lnTo>
                  <a:pt x="5387337" y="809293"/>
                </a:lnTo>
                <a:lnTo>
                  <a:pt x="5386875" y="811473"/>
                </a:lnTo>
                <a:cubicBezTo>
                  <a:pt x="5382843" y="797381"/>
                  <a:pt x="5381331" y="791341"/>
                  <a:pt x="5381331" y="790461"/>
                </a:cubicBezTo>
                <a:close/>
                <a:moveTo>
                  <a:pt x="5622697" y="789968"/>
                </a:moveTo>
                <a:cubicBezTo>
                  <a:pt x="5630442" y="789968"/>
                  <a:pt x="5630442" y="797713"/>
                  <a:pt x="5630442" y="805458"/>
                </a:cubicBezTo>
                <a:lnTo>
                  <a:pt x="5637591" y="798904"/>
                </a:lnTo>
                <a:lnTo>
                  <a:pt x="5630442" y="813203"/>
                </a:lnTo>
                <a:cubicBezTo>
                  <a:pt x="5630442" y="805458"/>
                  <a:pt x="5630442" y="805458"/>
                  <a:pt x="5622697" y="789968"/>
                </a:cubicBezTo>
                <a:close/>
                <a:moveTo>
                  <a:pt x="6040917" y="789966"/>
                </a:moveTo>
                <a:cubicBezTo>
                  <a:pt x="6056406" y="789966"/>
                  <a:pt x="6048661" y="820945"/>
                  <a:pt x="6040917" y="820945"/>
                </a:cubicBezTo>
                <a:cubicBezTo>
                  <a:pt x="6040917" y="805456"/>
                  <a:pt x="6040917" y="797711"/>
                  <a:pt x="6040917" y="789966"/>
                </a:cubicBezTo>
                <a:close/>
                <a:moveTo>
                  <a:pt x="5138651" y="782224"/>
                </a:moveTo>
                <a:cubicBezTo>
                  <a:pt x="5146395" y="782224"/>
                  <a:pt x="5146395" y="820947"/>
                  <a:pt x="5154140" y="820947"/>
                </a:cubicBezTo>
                <a:cubicBezTo>
                  <a:pt x="5161885" y="836437"/>
                  <a:pt x="5130906" y="789968"/>
                  <a:pt x="5146395" y="828692"/>
                </a:cubicBezTo>
                <a:cubicBezTo>
                  <a:pt x="5138651" y="820947"/>
                  <a:pt x="5130906" y="820947"/>
                  <a:pt x="5130906" y="813203"/>
                </a:cubicBezTo>
                <a:cubicBezTo>
                  <a:pt x="5130906" y="805458"/>
                  <a:pt x="5130906" y="797713"/>
                  <a:pt x="5138651" y="805458"/>
                </a:cubicBezTo>
                <a:cubicBezTo>
                  <a:pt x="5138651" y="805458"/>
                  <a:pt x="5138651" y="789968"/>
                  <a:pt x="5138651" y="782224"/>
                </a:cubicBezTo>
                <a:close/>
                <a:moveTo>
                  <a:pt x="6169811" y="782221"/>
                </a:moveTo>
                <a:cubicBezTo>
                  <a:pt x="6169811" y="805456"/>
                  <a:pt x="6211301" y="844179"/>
                  <a:pt x="6186408" y="859669"/>
                </a:cubicBezTo>
                <a:cubicBezTo>
                  <a:pt x="6178109" y="844179"/>
                  <a:pt x="6186408" y="820945"/>
                  <a:pt x="6169811" y="828690"/>
                </a:cubicBezTo>
                <a:cubicBezTo>
                  <a:pt x="6178109" y="820945"/>
                  <a:pt x="6153214" y="782221"/>
                  <a:pt x="6169811" y="782221"/>
                </a:cubicBezTo>
                <a:close/>
                <a:moveTo>
                  <a:pt x="5881552" y="779406"/>
                </a:moveTo>
                <a:cubicBezTo>
                  <a:pt x="5889893" y="779406"/>
                  <a:pt x="5881552" y="795598"/>
                  <a:pt x="5889893" y="795598"/>
                </a:cubicBezTo>
                <a:cubicBezTo>
                  <a:pt x="5889893" y="803697"/>
                  <a:pt x="5839850" y="779406"/>
                  <a:pt x="5848191" y="803697"/>
                </a:cubicBezTo>
                <a:cubicBezTo>
                  <a:pt x="5839850" y="803697"/>
                  <a:pt x="5839850" y="795598"/>
                  <a:pt x="5831511" y="795598"/>
                </a:cubicBezTo>
                <a:cubicBezTo>
                  <a:pt x="5839850" y="771310"/>
                  <a:pt x="5873213" y="795598"/>
                  <a:pt x="5881552" y="779406"/>
                </a:cubicBezTo>
                <a:close/>
                <a:moveTo>
                  <a:pt x="5394940" y="779264"/>
                </a:moveTo>
                <a:cubicBezTo>
                  <a:pt x="5394940" y="787317"/>
                  <a:pt x="5398972" y="789329"/>
                  <a:pt x="5403005" y="792349"/>
                </a:cubicBezTo>
                <a:lnTo>
                  <a:pt x="5411069" y="811473"/>
                </a:lnTo>
                <a:lnTo>
                  <a:pt x="5403005" y="803421"/>
                </a:lnTo>
                <a:cubicBezTo>
                  <a:pt x="5394940" y="811473"/>
                  <a:pt x="5403005" y="819526"/>
                  <a:pt x="5411069" y="835627"/>
                </a:cubicBezTo>
                <a:cubicBezTo>
                  <a:pt x="5419133" y="843679"/>
                  <a:pt x="5427198" y="851732"/>
                  <a:pt x="5435262" y="851732"/>
                </a:cubicBezTo>
                <a:cubicBezTo>
                  <a:pt x="5443326" y="875888"/>
                  <a:pt x="5411069" y="851732"/>
                  <a:pt x="5403005" y="835627"/>
                </a:cubicBezTo>
                <a:cubicBezTo>
                  <a:pt x="5403005" y="843679"/>
                  <a:pt x="5394940" y="851732"/>
                  <a:pt x="5386875" y="843679"/>
                </a:cubicBezTo>
                <a:cubicBezTo>
                  <a:pt x="5378811" y="835627"/>
                  <a:pt x="5386875" y="835627"/>
                  <a:pt x="5394940" y="843679"/>
                </a:cubicBezTo>
                <a:cubicBezTo>
                  <a:pt x="5394940" y="839654"/>
                  <a:pt x="5393427" y="832104"/>
                  <a:pt x="5391412" y="823928"/>
                </a:cubicBezTo>
                <a:lnTo>
                  <a:pt x="5387337" y="809293"/>
                </a:lnTo>
                <a:lnTo>
                  <a:pt x="5390908" y="792349"/>
                </a:lnTo>
                <a:cubicBezTo>
                  <a:pt x="5388893" y="785305"/>
                  <a:pt x="5386875" y="779264"/>
                  <a:pt x="5394940" y="779264"/>
                </a:cubicBezTo>
                <a:close/>
                <a:moveTo>
                  <a:pt x="5704018" y="774479"/>
                </a:moveTo>
                <a:cubicBezTo>
                  <a:pt x="5711763" y="778440"/>
                  <a:pt x="5719507" y="788342"/>
                  <a:pt x="5722413" y="796262"/>
                </a:cubicBezTo>
                <a:lnTo>
                  <a:pt x="5713743" y="804319"/>
                </a:lnTo>
                <a:lnTo>
                  <a:pt x="5711763" y="798240"/>
                </a:lnTo>
                <a:cubicBezTo>
                  <a:pt x="5711763" y="790320"/>
                  <a:pt x="5711763" y="806163"/>
                  <a:pt x="5704018" y="798240"/>
                </a:cubicBezTo>
                <a:lnTo>
                  <a:pt x="5704018" y="797711"/>
                </a:lnTo>
                <a:lnTo>
                  <a:pt x="5686595" y="805456"/>
                </a:lnTo>
                <a:cubicBezTo>
                  <a:pt x="5680059" y="805456"/>
                  <a:pt x="5673524" y="801581"/>
                  <a:pt x="5669168" y="789966"/>
                </a:cubicBezTo>
                <a:cubicBezTo>
                  <a:pt x="5677881" y="786093"/>
                  <a:pt x="5684416" y="784158"/>
                  <a:pt x="5689863" y="785126"/>
                </a:cubicBezTo>
                <a:lnTo>
                  <a:pt x="5704018" y="797708"/>
                </a:lnTo>
                <a:lnTo>
                  <a:pt x="5704018" y="782399"/>
                </a:lnTo>
                <a:cubicBezTo>
                  <a:pt x="5704018" y="782399"/>
                  <a:pt x="5704018" y="782399"/>
                  <a:pt x="5711763" y="790320"/>
                </a:cubicBezTo>
                <a:cubicBezTo>
                  <a:pt x="5711763" y="790320"/>
                  <a:pt x="5711763" y="782399"/>
                  <a:pt x="5704018" y="774479"/>
                </a:cubicBezTo>
                <a:close/>
                <a:moveTo>
                  <a:pt x="5806488" y="771310"/>
                </a:moveTo>
                <a:cubicBezTo>
                  <a:pt x="5814828" y="779406"/>
                  <a:pt x="5831511" y="771310"/>
                  <a:pt x="5831511" y="795598"/>
                </a:cubicBezTo>
                <a:cubicBezTo>
                  <a:pt x="5831511" y="795598"/>
                  <a:pt x="5823168" y="795598"/>
                  <a:pt x="5823168" y="803697"/>
                </a:cubicBezTo>
                <a:cubicBezTo>
                  <a:pt x="5831511" y="819889"/>
                  <a:pt x="5831511" y="787502"/>
                  <a:pt x="5839850" y="811793"/>
                </a:cubicBezTo>
                <a:cubicBezTo>
                  <a:pt x="5831511" y="819889"/>
                  <a:pt x="5831511" y="811793"/>
                  <a:pt x="5823168" y="811793"/>
                </a:cubicBezTo>
                <a:cubicBezTo>
                  <a:pt x="5831511" y="823938"/>
                  <a:pt x="5837765" y="840132"/>
                  <a:pt x="5845063" y="859362"/>
                </a:cubicBezTo>
                <a:lnTo>
                  <a:pt x="5856194" y="885374"/>
                </a:lnTo>
                <a:lnTo>
                  <a:pt x="5850144" y="898075"/>
                </a:lnTo>
                <a:cubicBezTo>
                  <a:pt x="5843500" y="901868"/>
                  <a:pt x="5835679" y="880615"/>
                  <a:pt x="5823168" y="868470"/>
                </a:cubicBezTo>
                <a:cubicBezTo>
                  <a:pt x="5839850" y="860374"/>
                  <a:pt x="5839850" y="876568"/>
                  <a:pt x="5848191" y="876568"/>
                </a:cubicBezTo>
                <a:cubicBezTo>
                  <a:pt x="5829424" y="858351"/>
                  <a:pt x="5820040" y="821914"/>
                  <a:pt x="5809485" y="798003"/>
                </a:cubicBezTo>
                <a:lnTo>
                  <a:pt x="5808749" y="796796"/>
                </a:lnTo>
                <a:lnTo>
                  <a:pt x="5817956" y="801672"/>
                </a:lnTo>
                <a:cubicBezTo>
                  <a:pt x="5821083" y="801672"/>
                  <a:pt x="5823168" y="799648"/>
                  <a:pt x="5823168" y="795598"/>
                </a:cubicBezTo>
                <a:cubicBezTo>
                  <a:pt x="5823168" y="771310"/>
                  <a:pt x="5814828" y="795598"/>
                  <a:pt x="5806488" y="771310"/>
                </a:cubicBezTo>
                <a:close/>
                <a:moveTo>
                  <a:pt x="5719507" y="771159"/>
                </a:moveTo>
                <a:cubicBezTo>
                  <a:pt x="5727253" y="762861"/>
                  <a:pt x="5734997" y="804351"/>
                  <a:pt x="5734997" y="771159"/>
                </a:cubicBezTo>
                <a:cubicBezTo>
                  <a:pt x="5750486" y="779457"/>
                  <a:pt x="5758232" y="796052"/>
                  <a:pt x="5758232" y="820947"/>
                </a:cubicBezTo>
                <a:cubicBezTo>
                  <a:pt x="5750486" y="820947"/>
                  <a:pt x="5727253" y="762861"/>
                  <a:pt x="5734997" y="796052"/>
                </a:cubicBezTo>
                <a:cubicBezTo>
                  <a:pt x="5727253" y="796052"/>
                  <a:pt x="5711763" y="771159"/>
                  <a:pt x="5719507" y="771159"/>
                </a:cubicBezTo>
                <a:close/>
                <a:moveTo>
                  <a:pt x="5915427" y="768470"/>
                </a:moveTo>
                <a:cubicBezTo>
                  <a:pt x="5917000" y="770156"/>
                  <a:pt x="5918935" y="773786"/>
                  <a:pt x="5920872" y="780009"/>
                </a:cubicBezTo>
                <a:cubicBezTo>
                  <a:pt x="5920872" y="780009"/>
                  <a:pt x="5920872" y="780009"/>
                  <a:pt x="5920872" y="771713"/>
                </a:cubicBezTo>
                <a:cubicBezTo>
                  <a:pt x="5928616" y="780009"/>
                  <a:pt x="5920872" y="813203"/>
                  <a:pt x="5905382" y="796605"/>
                </a:cubicBezTo>
                <a:cubicBezTo>
                  <a:pt x="5905382" y="788307"/>
                  <a:pt x="5913126" y="788307"/>
                  <a:pt x="5920872" y="788307"/>
                </a:cubicBezTo>
                <a:cubicBezTo>
                  <a:pt x="5913126" y="780011"/>
                  <a:pt x="5911192" y="771713"/>
                  <a:pt x="5912158" y="768600"/>
                </a:cubicBezTo>
                <a:cubicBezTo>
                  <a:pt x="5912643" y="767044"/>
                  <a:pt x="5913853" y="766784"/>
                  <a:pt x="5915427" y="768470"/>
                </a:cubicBezTo>
                <a:close/>
                <a:moveTo>
                  <a:pt x="5487409" y="766564"/>
                </a:moveTo>
                <a:cubicBezTo>
                  <a:pt x="5490798" y="766830"/>
                  <a:pt x="5493622" y="768960"/>
                  <a:pt x="5495880" y="772155"/>
                </a:cubicBezTo>
                <a:cubicBezTo>
                  <a:pt x="5500398" y="778545"/>
                  <a:pt x="5502657" y="789193"/>
                  <a:pt x="5502657" y="797713"/>
                </a:cubicBezTo>
                <a:cubicBezTo>
                  <a:pt x="5502657" y="797713"/>
                  <a:pt x="5493622" y="797713"/>
                  <a:pt x="5484587" y="797713"/>
                </a:cubicBezTo>
                <a:cubicBezTo>
                  <a:pt x="5484587" y="789193"/>
                  <a:pt x="5484587" y="789193"/>
                  <a:pt x="5493622" y="780675"/>
                </a:cubicBezTo>
                <a:cubicBezTo>
                  <a:pt x="5484587" y="780675"/>
                  <a:pt x="5475549" y="780675"/>
                  <a:pt x="5475549" y="772155"/>
                </a:cubicBezTo>
                <a:cubicBezTo>
                  <a:pt x="5480067" y="767895"/>
                  <a:pt x="5484020" y="766298"/>
                  <a:pt x="5487409" y="766564"/>
                </a:cubicBezTo>
                <a:close/>
                <a:moveTo>
                  <a:pt x="5960978" y="763892"/>
                </a:moveTo>
                <a:cubicBezTo>
                  <a:pt x="5969002" y="772155"/>
                  <a:pt x="5993065" y="813459"/>
                  <a:pt x="5977021" y="813459"/>
                </a:cubicBezTo>
                <a:cubicBezTo>
                  <a:pt x="5993065" y="829982"/>
                  <a:pt x="5993065" y="846504"/>
                  <a:pt x="6025151" y="829982"/>
                </a:cubicBezTo>
                <a:cubicBezTo>
                  <a:pt x="6025151" y="846504"/>
                  <a:pt x="6025151" y="846504"/>
                  <a:pt x="6017129" y="846504"/>
                </a:cubicBezTo>
                <a:cubicBezTo>
                  <a:pt x="6025151" y="854766"/>
                  <a:pt x="6025151" y="863025"/>
                  <a:pt x="6033171" y="871287"/>
                </a:cubicBezTo>
                <a:cubicBezTo>
                  <a:pt x="6001088" y="846504"/>
                  <a:pt x="5977021" y="829982"/>
                  <a:pt x="5960978" y="821721"/>
                </a:cubicBezTo>
                <a:lnTo>
                  <a:pt x="5960978" y="830500"/>
                </a:lnTo>
                <a:lnTo>
                  <a:pt x="5977021" y="851509"/>
                </a:lnTo>
                <a:cubicBezTo>
                  <a:pt x="5981378" y="859808"/>
                  <a:pt x="5985734" y="870180"/>
                  <a:pt x="5994448" y="886776"/>
                </a:cubicBezTo>
                <a:cubicBezTo>
                  <a:pt x="5985734" y="886776"/>
                  <a:pt x="5977021" y="870180"/>
                  <a:pt x="5977021" y="861881"/>
                </a:cubicBezTo>
                <a:cubicBezTo>
                  <a:pt x="5959595" y="870180"/>
                  <a:pt x="5985734" y="870180"/>
                  <a:pt x="5985734" y="886776"/>
                </a:cubicBezTo>
                <a:cubicBezTo>
                  <a:pt x="5977021" y="878478"/>
                  <a:pt x="5959595" y="886776"/>
                  <a:pt x="5959595" y="870180"/>
                </a:cubicBezTo>
                <a:lnTo>
                  <a:pt x="5959595" y="838456"/>
                </a:lnTo>
                <a:lnTo>
                  <a:pt x="5940925" y="841340"/>
                </a:lnTo>
                <a:cubicBezTo>
                  <a:pt x="5934909" y="840309"/>
                  <a:pt x="5928894" y="838242"/>
                  <a:pt x="5920872" y="838242"/>
                </a:cubicBezTo>
                <a:cubicBezTo>
                  <a:pt x="5924881" y="829982"/>
                  <a:pt x="5924881" y="817591"/>
                  <a:pt x="5925886" y="808297"/>
                </a:cubicBezTo>
                <a:lnTo>
                  <a:pt x="5936207" y="797667"/>
                </a:lnTo>
                <a:lnTo>
                  <a:pt x="5937041" y="817332"/>
                </a:lnTo>
                <a:cubicBezTo>
                  <a:pt x="5938420" y="824818"/>
                  <a:pt x="5940925" y="829982"/>
                  <a:pt x="5944938" y="829982"/>
                </a:cubicBezTo>
                <a:cubicBezTo>
                  <a:pt x="5960978" y="829982"/>
                  <a:pt x="5952958" y="805199"/>
                  <a:pt x="5969002" y="813459"/>
                </a:cubicBezTo>
                <a:cubicBezTo>
                  <a:pt x="5960978" y="788675"/>
                  <a:pt x="5944938" y="805199"/>
                  <a:pt x="5944938" y="780416"/>
                </a:cubicBezTo>
                <a:cubicBezTo>
                  <a:pt x="5960978" y="796937"/>
                  <a:pt x="5960978" y="780416"/>
                  <a:pt x="5960978" y="763892"/>
                </a:cubicBezTo>
                <a:close/>
                <a:moveTo>
                  <a:pt x="5598738" y="758262"/>
                </a:moveTo>
                <a:cubicBezTo>
                  <a:pt x="5603095" y="757214"/>
                  <a:pt x="5609629" y="759311"/>
                  <a:pt x="5613986" y="763507"/>
                </a:cubicBezTo>
                <a:cubicBezTo>
                  <a:pt x="5605273" y="771896"/>
                  <a:pt x="5622699" y="805458"/>
                  <a:pt x="5596560" y="805458"/>
                </a:cubicBezTo>
                <a:cubicBezTo>
                  <a:pt x="5596560" y="797067"/>
                  <a:pt x="5596560" y="797067"/>
                  <a:pt x="5596560" y="788678"/>
                </a:cubicBezTo>
                <a:cubicBezTo>
                  <a:pt x="5605273" y="788678"/>
                  <a:pt x="5596560" y="771896"/>
                  <a:pt x="5596560" y="771896"/>
                </a:cubicBezTo>
                <a:cubicBezTo>
                  <a:pt x="5592204" y="763507"/>
                  <a:pt x="5594381" y="759311"/>
                  <a:pt x="5598738" y="758262"/>
                </a:cubicBezTo>
                <a:close/>
                <a:moveTo>
                  <a:pt x="6042005" y="755267"/>
                </a:moveTo>
                <a:cubicBezTo>
                  <a:pt x="6042853" y="753906"/>
                  <a:pt x="6044788" y="753906"/>
                  <a:pt x="6048661" y="756084"/>
                </a:cubicBezTo>
                <a:cubicBezTo>
                  <a:pt x="6048661" y="764797"/>
                  <a:pt x="6056406" y="764797"/>
                  <a:pt x="6056406" y="773510"/>
                </a:cubicBezTo>
                <a:cubicBezTo>
                  <a:pt x="6048661" y="764797"/>
                  <a:pt x="6056406" y="773510"/>
                  <a:pt x="6040917" y="782224"/>
                </a:cubicBezTo>
                <a:cubicBezTo>
                  <a:pt x="6046725" y="775689"/>
                  <a:pt x="6039464" y="759352"/>
                  <a:pt x="6042005" y="755267"/>
                </a:cubicBezTo>
                <a:close/>
                <a:moveTo>
                  <a:pt x="5789806" y="755115"/>
                </a:moveTo>
                <a:cubicBezTo>
                  <a:pt x="5789806" y="755115"/>
                  <a:pt x="5798148" y="755115"/>
                  <a:pt x="5798148" y="755115"/>
                </a:cubicBezTo>
                <a:cubicBezTo>
                  <a:pt x="5802318" y="763213"/>
                  <a:pt x="5802318" y="769286"/>
                  <a:pt x="5802318" y="775358"/>
                </a:cubicBezTo>
                <a:lnTo>
                  <a:pt x="5805706" y="791805"/>
                </a:lnTo>
                <a:lnTo>
                  <a:pt x="5798148" y="779406"/>
                </a:lnTo>
                <a:cubicBezTo>
                  <a:pt x="5781466" y="779406"/>
                  <a:pt x="5798148" y="763212"/>
                  <a:pt x="5789806" y="755115"/>
                </a:cubicBezTo>
                <a:close/>
                <a:moveTo>
                  <a:pt x="6258875" y="747888"/>
                </a:moveTo>
                <a:cubicBezTo>
                  <a:pt x="6267173" y="747888"/>
                  <a:pt x="6267173" y="755889"/>
                  <a:pt x="6275472" y="755889"/>
                </a:cubicBezTo>
                <a:lnTo>
                  <a:pt x="6275472" y="827919"/>
                </a:lnTo>
                <a:lnTo>
                  <a:pt x="6269247" y="818913"/>
                </a:lnTo>
                <a:cubicBezTo>
                  <a:pt x="6263024" y="803909"/>
                  <a:pt x="6258875" y="787902"/>
                  <a:pt x="6258875" y="779899"/>
                </a:cubicBezTo>
                <a:cubicBezTo>
                  <a:pt x="6258875" y="771896"/>
                  <a:pt x="6250577" y="779899"/>
                  <a:pt x="6242277" y="779899"/>
                </a:cubicBezTo>
                <a:cubicBezTo>
                  <a:pt x="6242277" y="739885"/>
                  <a:pt x="6275472" y="787902"/>
                  <a:pt x="6258875" y="747888"/>
                </a:cubicBezTo>
                <a:close/>
                <a:moveTo>
                  <a:pt x="6017682" y="747371"/>
                </a:moveTo>
                <a:cubicBezTo>
                  <a:pt x="6017682" y="755889"/>
                  <a:pt x="6025427" y="755889"/>
                  <a:pt x="6025427" y="747371"/>
                </a:cubicBezTo>
                <a:cubicBezTo>
                  <a:pt x="6033171" y="747371"/>
                  <a:pt x="6025427" y="764409"/>
                  <a:pt x="6033171" y="772930"/>
                </a:cubicBezTo>
                <a:cubicBezTo>
                  <a:pt x="6033171" y="781448"/>
                  <a:pt x="6025427" y="772930"/>
                  <a:pt x="6025427" y="772930"/>
                </a:cubicBezTo>
                <a:cubicBezTo>
                  <a:pt x="6025427" y="772930"/>
                  <a:pt x="6025427" y="781448"/>
                  <a:pt x="6025427" y="789968"/>
                </a:cubicBezTo>
                <a:cubicBezTo>
                  <a:pt x="6009937" y="772930"/>
                  <a:pt x="6033171" y="764409"/>
                  <a:pt x="6017682" y="747371"/>
                </a:cubicBezTo>
                <a:close/>
                <a:moveTo>
                  <a:pt x="5920872" y="747371"/>
                </a:moveTo>
                <a:cubicBezTo>
                  <a:pt x="5928894" y="747371"/>
                  <a:pt x="5936914" y="755633"/>
                  <a:pt x="5928894" y="747371"/>
                </a:cubicBezTo>
                <a:cubicBezTo>
                  <a:pt x="5936914" y="747371"/>
                  <a:pt x="5944938" y="755633"/>
                  <a:pt x="5944938" y="763892"/>
                </a:cubicBezTo>
                <a:cubicBezTo>
                  <a:pt x="5940925" y="755633"/>
                  <a:pt x="5936914" y="772155"/>
                  <a:pt x="5935912" y="790742"/>
                </a:cubicBezTo>
                <a:lnTo>
                  <a:pt x="5936009" y="793017"/>
                </a:lnTo>
                <a:lnTo>
                  <a:pt x="5931902" y="775252"/>
                </a:lnTo>
                <a:cubicBezTo>
                  <a:pt x="5930900" y="768024"/>
                  <a:pt x="5928894" y="759762"/>
                  <a:pt x="5920872" y="747371"/>
                </a:cubicBezTo>
                <a:close/>
                <a:moveTo>
                  <a:pt x="2733904" y="747371"/>
                </a:moveTo>
                <a:cubicBezTo>
                  <a:pt x="2733904" y="756406"/>
                  <a:pt x="2725606" y="756406"/>
                  <a:pt x="2733904" y="765443"/>
                </a:cubicBezTo>
                <a:cubicBezTo>
                  <a:pt x="2717306" y="774479"/>
                  <a:pt x="2700710" y="756406"/>
                  <a:pt x="2684115" y="774479"/>
                </a:cubicBezTo>
                <a:cubicBezTo>
                  <a:pt x="2675817" y="765443"/>
                  <a:pt x="2717306" y="756406"/>
                  <a:pt x="2733904" y="747371"/>
                </a:cubicBezTo>
                <a:close/>
                <a:moveTo>
                  <a:pt x="5451390" y="747057"/>
                </a:moveTo>
                <a:cubicBezTo>
                  <a:pt x="5455422" y="751082"/>
                  <a:pt x="5457438" y="755108"/>
                  <a:pt x="5457439" y="759134"/>
                </a:cubicBezTo>
                <a:lnTo>
                  <a:pt x="5457165" y="759681"/>
                </a:lnTo>
                <a:close/>
                <a:moveTo>
                  <a:pt x="4241761" y="739004"/>
                </a:moveTo>
                <a:lnTo>
                  <a:pt x="4242039" y="740397"/>
                </a:lnTo>
                <a:lnTo>
                  <a:pt x="4242795" y="739668"/>
                </a:lnTo>
                <a:close/>
                <a:moveTo>
                  <a:pt x="6267173" y="731882"/>
                </a:moveTo>
                <a:cubicBezTo>
                  <a:pt x="6283770" y="747888"/>
                  <a:pt x="6283770" y="747888"/>
                  <a:pt x="6292066" y="731882"/>
                </a:cubicBezTo>
                <a:cubicBezTo>
                  <a:pt x="6292066" y="763892"/>
                  <a:pt x="6292066" y="779899"/>
                  <a:pt x="6292066" y="787902"/>
                </a:cubicBezTo>
                <a:cubicBezTo>
                  <a:pt x="6275472" y="795906"/>
                  <a:pt x="6300365" y="771896"/>
                  <a:pt x="6275472" y="755889"/>
                </a:cubicBezTo>
                <a:cubicBezTo>
                  <a:pt x="6283770" y="747888"/>
                  <a:pt x="6258875" y="739885"/>
                  <a:pt x="6267173" y="731882"/>
                </a:cubicBezTo>
                <a:close/>
                <a:moveTo>
                  <a:pt x="2761253" y="731276"/>
                </a:moveTo>
                <a:cubicBezTo>
                  <a:pt x="2764882" y="729945"/>
                  <a:pt x="2768755" y="729945"/>
                  <a:pt x="2772628" y="731882"/>
                </a:cubicBezTo>
                <a:cubicBezTo>
                  <a:pt x="2757138" y="755115"/>
                  <a:pt x="2764883" y="747371"/>
                  <a:pt x="2741648" y="762861"/>
                </a:cubicBezTo>
                <a:cubicBezTo>
                  <a:pt x="2741648" y="751244"/>
                  <a:pt x="2750361" y="735270"/>
                  <a:pt x="2761253" y="731276"/>
                </a:cubicBezTo>
                <a:close/>
                <a:moveTo>
                  <a:pt x="5316780" y="724136"/>
                </a:moveTo>
                <a:cubicBezTo>
                  <a:pt x="5332270" y="724136"/>
                  <a:pt x="5332270" y="772264"/>
                  <a:pt x="5347759" y="796330"/>
                </a:cubicBezTo>
                <a:cubicBezTo>
                  <a:pt x="5355504" y="788307"/>
                  <a:pt x="5363248" y="788307"/>
                  <a:pt x="5355504" y="812373"/>
                </a:cubicBezTo>
                <a:cubicBezTo>
                  <a:pt x="5363248" y="828415"/>
                  <a:pt x="5386483" y="820393"/>
                  <a:pt x="5370993" y="796330"/>
                </a:cubicBezTo>
                <a:cubicBezTo>
                  <a:pt x="5378738" y="796330"/>
                  <a:pt x="5378738" y="820393"/>
                  <a:pt x="5386483" y="828415"/>
                </a:cubicBezTo>
                <a:cubicBezTo>
                  <a:pt x="5370993" y="836437"/>
                  <a:pt x="5355504" y="812373"/>
                  <a:pt x="5347759" y="828415"/>
                </a:cubicBezTo>
                <a:cubicBezTo>
                  <a:pt x="5340014" y="812373"/>
                  <a:pt x="5332270" y="788307"/>
                  <a:pt x="5332270" y="772264"/>
                </a:cubicBezTo>
                <a:cubicBezTo>
                  <a:pt x="5316780" y="772264"/>
                  <a:pt x="5332270" y="748200"/>
                  <a:pt x="5316780" y="724136"/>
                </a:cubicBezTo>
                <a:close/>
                <a:moveTo>
                  <a:pt x="6160802" y="719780"/>
                </a:moveTo>
                <a:cubicBezTo>
                  <a:pt x="6169189" y="721233"/>
                  <a:pt x="6178773" y="735754"/>
                  <a:pt x="6178773" y="724136"/>
                </a:cubicBezTo>
                <a:cubicBezTo>
                  <a:pt x="6195811" y="731882"/>
                  <a:pt x="6161735" y="747371"/>
                  <a:pt x="6153214" y="724136"/>
                </a:cubicBezTo>
                <a:cubicBezTo>
                  <a:pt x="6155344" y="720265"/>
                  <a:pt x="6158007" y="719296"/>
                  <a:pt x="6160802" y="719780"/>
                </a:cubicBezTo>
                <a:close/>
                <a:moveTo>
                  <a:pt x="5486021" y="719370"/>
                </a:moveTo>
                <a:lnTo>
                  <a:pt x="5487679" y="725920"/>
                </a:lnTo>
                <a:cubicBezTo>
                  <a:pt x="5490705" y="740263"/>
                  <a:pt x="5491458" y="747247"/>
                  <a:pt x="5488245" y="731157"/>
                </a:cubicBezTo>
                <a:close/>
                <a:moveTo>
                  <a:pt x="6145469" y="716392"/>
                </a:moveTo>
                <a:cubicBezTo>
                  <a:pt x="6153214" y="716392"/>
                  <a:pt x="6153214" y="740353"/>
                  <a:pt x="6153214" y="740353"/>
                </a:cubicBezTo>
                <a:cubicBezTo>
                  <a:pt x="6145469" y="748339"/>
                  <a:pt x="6137725" y="748339"/>
                  <a:pt x="6137725" y="740353"/>
                </a:cubicBezTo>
                <a:cubicBezTo>
                  <a:pt x="6145469" y="740353"/>
                  <a:pt x="6137725" y="724378"/>
                  <a:pt x="6145469" y="716392"/>
                </a:cubicBezTo>
                <a:close/>
                <a:moveTo>
                  <a:pt x="6114490" y="716392"/>
                </a:moveTo>
                <a:cubicBezTo>
                  <a:pt x="6122235" y="740353"/>
                  <a:pt x="6129980" y="724378"/>
                  <a:pt x="6137725" y="740353"/>
                </a:cubicBezTo>
                <a:cubicBezTo>
                  <a:pt x="6114490" y="748339"/>
                  <a:pt x="6137725" y="756326"/>
                  <a:pt x="6137725" y="764312"/>
                </a:cubicBezTo>
                <a:cubicBezTo>
                  <a:pt x="6160959" y="756326"/>
                  <a:pt x="6153214" y="836195"/>
                  <a:pt x="6153214" y="844182"/>
                </a:cubicBezTo>
                <a:cubicBezTo>
                  <a:pt x="6145469" y="820220"/>
                  <a:pt x="6145469" y="804248"/>
                  <a:pt x="6145469" y="780287"/>
                </a:cubicBezTo>
                <a:cubicBezTo>
                  <a:pt x="6145469" y="780287"/>
                  <a:pt x="6137725" y="780287"/>
                  <a:pt x="6137725" y="780287"/>
                </a:cubicBezTo>
                <a:cubicBezTo>
                  <a:pt x="6122235" y="780287"/>
                  <a:pt x="6137725" y="804248"/>
                  <a:pt x="6137725" y="812234"/>
                </a:cubicBezTo>
                <a:cubicBezTo>
                  <a:pt x="6122235" y="820220"/>
                  <a:pt x="6114490" y="756326"/>
                  <a:pt x="6129980" y="772301"/>
                </a:cubicBezTo>
                <a:cubicBezTo>
                  <a:pt x="6129980" y="756326"/>
                  <a:pt x="6122235" y="764312"/>
                  <a:pt x="6114490" y="748339"/>
                </a:cubicBezTo>
                <a:cubicBezTo>
                  <a:pt x="6106746" y="756326"/>
                  <a:pt x="6091256" y="748339"/>
                  <a:pt x="6106746" y="764312"/>
                </a:cubicBezTo>
                <a:cubicBezTo>
                  <a:pt x="6099001" y="764312"/>
                  <a:pt x="6091256" y="748339"/>
                  <a:pt x="6091256" y="740353"/>
                </a:cubicBezTo>
                <a:cubicBezTo>
                  <a:pt x="6099001" y="740353"/>
                  <a:pt x="6099001" y="732364"/>
                  <a:pt x="6091256" y="724378"/>
                </a:cubicBezTo>
                <a:cubicBezTo>
                  <a:pt x="6099001" y="724378"/>
                  <a:pt x="6099001" y="732364"/>
                  <a:pt x="6099001" y="732364"/>
                </a:cubicBezTo>
                <a:cubicBezTo>
                  <a:pt x="6099001" y="748339"/>
                  <a:pt x="6114490" y="732364"/>
                  <a:pt x="6122235" y="748339"/>
                </a:cubicBezTo>
                <a:cubicBezTo>
                  <a:pt x="6122235" y="740353"/>
                  <a:pt x="6091256" y="724378"/>
                  <a:pt x="6114490" y="716392"/>
                </a:cubicBezTo>
                <a:close/>
                <a:moveTo>
                  <a:pt x="5599462" y="716392"/>
                </a:moveTo>
                <a:cubicBezTo>
                  <a:pt x="5614952" y="724136"/>
                  <a:pt x="5622697" y="731882"/>
                  <a:pt x="5638186" y="716392"/>
                </a:cubicBezTo>
                <a:cubicBezTo>
                  <a:pt x="5638186" y="731882"/>
                  <a:pt x="5638186" y="739626"/>
                  <a:pt x="5630442" y="747371"/>
                </a:cubicBezTo>
                <a:cubicBezTo>
                  <a:pt x="5630442" y="739626"/>
                  <a:pt x="5630442" y="739626"/>
                  <a:pt x="5630442" y="739626"/>
                </a:cubicBezTo>
                <a:cubicBezTo>
                  <a:pt x="5622697" y="724136"/>
                  <a:pt x="5607208" y="739626"/>
                  <a:pt x="5607208" y="724136"/>
                </a:cubicBezTo>
                <a:cubicBezTo>
                  <a:pt x="5599462" y="724136"/>
                  <a:pt x="5607208" y="731882"/>
                  <a:pt x="5607208" y="731882"/>
                </a:cubicBezTo>
                <a:cubicBezTo>
                  <a:pt x="5599462" y="731882"/>
                  <a:pt x="5599462" y="724136"/>
                  <a:pt x="5599462" y="716392"/>
                </a:cubicBezTo>
                <a:close/>
                <a:moveTo>
                  <a:pt x="5975085" y="708647"/>
                </a:moveTo>
                <a:cubicBezTo>
                  <a:pt x="6000643" y="708647"/>
                  <a:pt x="5983605" y="733043"/>
                  <a:pt x="6000643" y="741175"/>
                </a:cubicBezTo>
                <a:cubicBezTo>
                  <a:pt x="6000643" y="749307"/>
                  <a:pt x="5992123" y="741175"/>
                  <a:pt x="5983605" y="741175"/>
                </a:cubicBezTo>
                <a:cubicBezTo>
                  <a:pt x="5992123" y="765570"/>
                  <a:pt x="6000643" y="773703"/>
                  <a:pt x="6009164" y="773703"/>
                </a:cubicBezTo>
                <a:cubicBezTo>
                  <a:pt x="6017682" y="789968"/>
                  <a:pt x="6000643" y="781835"/>
                  <a:pt x="5992123" y="781835"/>
                </a:cubicBezTo>
                <a:cubicBezTo>
                  <a:pt x="5975085" y="765570"/>
                  <a:pt x="5992123" y="741175"/>
                  <a:pt x="5975085" y="733043"/>
                </a:cubicBezTo>
                <a:cubicBezTo>
                  <a:pt x="5975085" y="716780"/>
                  <a:pt x="5992123" y="749307"/>
                  <a:pt x="5975085" y="708647"/>
                </a:cubicBezTo>
                <a:close/>
                <a:moveTo>
                  <a:pt x="5378738" y="708647"/>
                </a:moveTo>
                <a:cubicBezTo>
                  <a:pt x="5387776" y="716392"/>
                  <a:pt x="5396811" y="716392"/>
                  <a:pt x="5387776" y="724136"/>
                </a:cubicBezTo>
                <a:cubicBezTo>
                  <a:pt x="5387776" y="731882"/>
                  <a:pt x="5396811" y="724136"/>
                  <a:pt x="5405846" y="724136"/>
                </a:cubicBezTo>
                <a:cubicBezTo>
                  <a:pt x="5405846" y="739626"/>
                  <a:pt x="5396811" y="724136"/>
                  <a:pt x="5387776" y="731882"/>
                </a:cubicBezTo>
                <a:cubicBezTo>
                  <a:pt x="5378738" y="716392"/>
                  <a:pt x="5378738" y="724136"/>
                  <a:pt x="5378738" y="708647"/>
                </a:cubicBezTo>
                <a:close/>
                <a:moveTo>
                  <a:pt x="6621822" y="706856"/>
                </a:moveTo>
                <a:cubicBezTo>
                  <a:pt x="6626727" y="708345"/>
                  <a:pt x="6623709" y="718764"/>
                  <a:pt x="6629745" y="724717"/>
                </a:cubicBezTo>
                <a:cubicBezTo>
                  <a:pt x="6645842" y="716780"/>
                  <a:pt x="6653891" y="716780"/>
                  <a:pt x="6661939" y="724717"/>
                </a:cubicBezTo>
                <a:cubicBezTo>
                  <a:pt x="6726327" y="708840"/>
                  <a:pt x="6653891" y="724717"/>
                  <a:pt x="6653891" y="756472"/>
                </a:cubicBezTo>
                <a:cubicBezTo>
                  <a:pt x="6581454" y="756472"/>
                  <a:pt x="6549260" y="780287"/>
                  <a:pt x="6476823" y="788224"/>
                </a:cubicBezTo>
                <a:cubicBezTo>
                  <a:pt x="6476823" y="784255"/>
                  <a:pt x="6478835" y="782272"/>
                  <a:pt x="6480848" y="779294"/>
                </a:cubicBezTo>
                <a:lnTo>
                  <a:pt x="6484285" y="766582"/>
                </a:lnTo>
                <a:lnTo>
                  <a:pt x="6480048" y="769054"/>
                </a:lnTo>
                <a:lnTo>
                  <a:pt x="6442617" y="805095"/>
                </a:lnTo>
                <a:cubicBezTo>
                  <a:pt x="6430545" y="819979"/>
                  <a:pt x="6424510" y="835856"/>
                  <a:pt x="6436582" y="851732"/>
                </a:cubicBezTo>
                <a:cubicBezTo>
                  <a:pt x="6444629" y="859671"/>
                  <a:pt x="6428532" y="859671"/>
                  <a:pt x="6420485" y="859671"/>
                </a:cubicBezTo>
                <a:cubicBezTo>
                  <a:pt x="6420485" y="851732"/>
                  <a:pt x="6412436" y="835856"/>
                  <a:pt x="6428532" y="835856"/>
                </a:cubicBezTo>
                <a:cubicBezTo>
                  <a:pt x="6428532" y="812039"/>
                  <a:pt x="6412436" y="835856"/>
                  <a:pt x="6412436" y="812039"/>
                </a:cubicBezTo>
                <a:cubicBezTo>
                  <a:pt x="6404388" y="819979"/>
                  <a:pt x="6396338" y="843793"/>
                  <a:pt x="6380242" y="835856"/>
                </a:cubicBezTo>
                <a:cubicBezTo>
                  <a:pt x="6380242" y="812039"/>
                  <a:pt x="6380242" y="772347"/>
                  <a:pt x="6356097" y="764409"/>
                </a:cubicBezTo>
                <a:cubicBezTo>
                  <a:pt x="6372195" y="788224"/>
                  <a:pt x="6364145" y="788224"/>
                  <a:pt x="6372195" y="812039"/>
                </a:cubicBezTo>
                <a:cubicBezTo>
                  <a:pt x="6364145" y="804102"/>
                  <a:pt x="6364145" y="780287"/>
                  <a:pt x="6348048" y="796164"/>
                </a:cubicBezTo>
                <a:cubicBezTo>
                  <a:pt x="6340001" y="780287"/>
                  <a:pt x="6348048" y="780287"/>
                  <a:pt x="6356097" y="780287"/>
                </a:cubicBezTo>
                <a:cubicBezTo>
                  <a:pt x="6348048" y="764409"/>
                  <a:pt x="6348048" y="764409"/>
                  <a:pt x="6340001" y="756472"/>
                </a:cubicBezTo>
                <a:cubicBezTo>
                  <a:pt x="6340001" y="764409"/>
                  <a:pt x="6340001" y="772347"/>
                  <a:pt x="6323904" y="772347"/>
                </a:cubicBezTo>
                <a:cubicBezTo>
                  <a:pt x="6331951" y="764409"/>
                  <a:pt x="6323904" y="764409"/>
                  <a:pt x="6315854" y="748532"/>
                </a:cubicBezTo>
                <a:cubicBezTo>
                  <a:pt x="6323904" y="740595"/>
                  <a:pt x="6323904" y="740595"/>
                  <a:pt x="6323904" y="732655"/>
                </a:cubicBezTo>
                <a:cubicBezTo>
                  <a:pt x="6331951" y="732655"/>
                  <a:pt x="6340001" y="740595"/>
                  <a:pt x="6340001" y="748532"/>
                </a:cubicBezTo>
                <a:cubicBezTo>
                  <a:pt x="6340001" y="740595"/>
                  <a:pt x="6372195" y="732655"/>
                  <a:pt x="6380242" y="748532"/>
                </a:cubicBezTo>
                <a:cubicBezTo>
                  <a:pt x="6372195" y="732655"/>
                  <a:pt x="6380242" y="724717"/>
                  <a:pt x="6396338" y="724717"/>
                </a:cubicBezTo>
                <a:cubicBezTo>
                  <a:pt x="6404388" y="740595"/>
                  <a:pt x="6380242" y="724717"/>
                  <a:pt x="6388291" y="740595"/>
                </a:cubicBezTo>
                <a:cubicBezTo>
                  <a:pt x="6412436" y="748532"/>
                  <a:pt x="6444629" y="724717"/>
                  <a:pt x="6452679" y="732655"/>
                </a:cubicBezTo>
                <a:cubicBezTo>
                  <a:pt x="6452679" y="732655"/>
                  <a:pt x="6460727" y="748532"/>
                  <a:pt x="6460727" y="748532"/>
                </a:cubicBezTo>
                <a:cubicBezTo>
                  <a:pt x="6468776" y="748532"/>
                  <a:pt x="6484873" y="700902"/>
                  <a:pt x="6509017" y="740595"/>
                </a:cubicBezTo>
                <a:cubicBezTo>
                  <a:pt x="6509017" y="732655"/>
                  <a:pt x="6525117" y="700902"/>
                  <a:pt x="6533164" y="732655"/>
                </a:cubicBezTo>
                <a:cubicBezTo>
                  <a:pt x="6541213" y="716780"/>
                  <a:pt x="6597551" y="708840"/>
                  <a:pt x="6605601" y="724717"/>
                </a:cubicBezTo>
                <a:cubicBezTo>
                  <a:pt x="6621698" y="732655"/>
                  <a:pt x="6613648" y="716780"/>
                  <a:pt x="6613648" y="708840"/>
                </a:cubicBezTo>
                <a:cubicBezTo>
                  <a:pt x="6617673" y="706856"/>
                  <a:pt x="6620188" y="706359"/>
                  <a:pt x="6621822" y="706856"/>
                </a:cubicBezTo>
                <a:close/>
                <a:moveTo>
                  <a:pt x="5497693" y="706017"/>
                </a:moveTo>
                <a:lnTo>
                  <a:pt x="5499776" y="706795"/>
                </a:lnTo>
                <a:lnTo>
                  <a:pt x="5499776" y="709481"/>
                </a:lnTo>
                <a:close/>
                <a:moveTo>
                  <a:pt x="6218077" y="700902"/>
                </a:moveTo>
                <a:cubicBezTo>
                  <a:pt x="6226147" y="708905"/>
                  <a:pt x="6226147" y="732914"/>
                  <a:pt x="6234213" y="740917"/>
                </a:cubicBezTo>
                <a:cubicBezTo>
                  <a:pt x="6234213" y="740917"/>
                  <a:pt x="6226147" y="740917"/>
                  <a:pt x="6218077" y="748920"/>
                </a:cubicBezTo>
                <a:cubicBezTo>
                  <a:pt x="6242280" y="780933"/>
                  <a:pt x="6234213" y="764927"/>
                  <a:pt x="6234213" y="780933"/>
                </a:cubicBezTo>
                <a:cubicBezTo>
                  <a:pt x="6242280" y="788934"/>
                  <a:pt x="6218077" y="780933"/>
                  <a:pt x="6234213" y="788934"/>
                </a:cubicBezTo>
                <a:cubicBezTo>
                  <a:pt x="6234213" y="792937"/>
                  <a:pt x="6228162" y="790936"/>
                  <a:pt x="6221102" y="788934"/>
                </a:cubicBezTo>
                <a:lnTo>
                  <a:pt x="6202995" y="788934"/>
                </a:lnTo>
                <a:lnTo>
                  <a:pt x="6202630" y="788102"/>
                </a:lnTo>
                <a:lnTo>
                  <a:pt x="6211018" y="777931"/>
                </a:lnTo>
                <a:cubicBezTo>
                  <a:pt x="6216060" y="776931"/>
                  <a:pt x="6222112" y="776931"/>
                  <a:pt x="6226147" y="772930"/>
                </a:cubicBezTo>
                <a:cubicBezTo>
                  <a:pt x="6218077" y="740917"/>
                  <a:pt x="6210011" y="780933"/>
                  <a:pt x="6201944" y="764927"/>
                </a:cubicBezTo>
                <a:cubicBezTo>
                  <a:pt x="6201944" y="768926"/>
                  <a:pt x="6199927" y="774930"/>
                  <a:pt x="6199927" y="781933"/>
                </a:cubicBezTo>
                <a:lnTo>
                  <a:pt x="6202630" y="788102"/>
                </a:lnTo>
                <a:lnTo>
                  <a:pt x="6201944" y="788934"/>
                </a:lnTo>
                <a:lnTo>
                  <a:pt x="6202995" y="788934"/>
                </a:lnTo>
                <a:lnTo>
                  <a:pt x="6210011" y="804941"/>
                </a:lnTo>
                <a:cubicBezTo>
                  <a:pt x="6218077" y="820947"/>
                  <a:pt x="6185808" y="772930"/>
                  <a:pt x="6201944" y="804941"/>
                </a:cubicBezTo>
                <a:cubicBezTo>
                  <a:pt x="6193875" y="812944"/>
                  <a:pt x="6185808" y="780933"/>
                  <a:pt x="6193875" y="780933"/>
                </a:cubicBezTo>
                <a:cubicBezTo>
                  <a:pt x="6185808" y="780933"/>
                  <a:pt x="6161605" y="772930"/>
                  <a:pt x="6161605" y="780933"/>
                </a:cubicBezTo>
                <a:cubicBezTo>
                  <a:pt x="6153539" y="772930"/>
                  <a:pt x="6153539" y="764927"/>
                  <a:pt x="6145469" y="748920"/>
                </a:cubicBezTo>
                <a:cubicBezTo>
                  <a:pt x="6153539" y="748920"/>
                  <a:pt x="6153539" y="748920"/>
                  <a:pt x="6153539" y="740917"/>
                </a:cubicBezTo>
                <a:cubicBezTo>
                  <a:pt x="6161605" y="740917"/>
                  <a:pt x="6153539" y="764927"/>
                  <a:pt x="6161605" y="772930"/>
                </a:cubicBezTo>
                <a:cubicBezTo>
                  <a:pt x="6169672" y="764927"/>
                  <a:pt x="6153539" y="740917"/>
                  <a:pt x="6169672" y="740917"/>
                </a:cubicBezTo>
                <a:cubicBezTo>
                  <a:pt x="6177741" y="748920"/>
                  <a:pt x="6185808" y="764927"/>
                  <a:pt x="6193875" y="756923"/>
                </a:cubicBezTo>
                <a:cubicBezTo>
                  <a:pt x="6185808" y="756923"/>
                  <a:pt x="6185808" y="708905"/>
                  <a:pt x="6201944" y="716909"/>
                </a:cubicBezTo>
                <a:cubicBezTo>
                  <a:pt x="6193875" y="732914"/>
                  <a:pt x="6210011" y="724910"/>
                  <a:pt x="6218077" y="740917"/>
                </a:cubicBezTo>
                <a:cubicBezTo>
                  <a:pt x="6218077" y="724910"/>
                  <a:pt x="6218077" y="716909"/>
                  <a:pt x="6218077" y="700902"/>
                </a:cubicBezTo>
                <a:close/>
                <a:moveTo>
                  <a:pt x="6065205" y="700902"/>
                </a:moveTo>
                <a:cubicBezTo>
                  <a:pt x="6073303" y="700902"/>
                  <a:pt x="6081399" y="724783"/>
                  <a:pt x="6065205" y="716822"/>
                </a:cubicBezTo>
                <a:cubicBezTo>
                  <a:pt x="6089495" y="740702"/>
                  <a:pt x="6097593" y="796422"/>
                  <a:pt x="6121884" y="788461"/>
                </a:cubicBezTo>
                <a:cubicBezTo>
                  <a:pt x="6121884" y="804382"/>
                  <a:pt x="6121884" y="828260"/>
                  <a:pt x="6129980" y="844182"/>
                </a:cubicBezTo>
                <a:cubicBezTo>
                  <a:pt x="6121884" y="844182"/>
                  <a:pt x="6113788" y="828260"/>
                  <a:pt x="6113788" y="812342"/>
                </a:cubicBezTo>
                <a:lnTo>
                  <a:pt x="6113788" y="820301"/>
                </a:lnTo>
                <a:cubicBezTo>
                  <a:pt x="6121884" y="796422"/>
                  <a:pt x="6073303" y="780501"/>
                  <a:pt x="6081399" y="748661"/>
                </a:cubicBezTo>
                <a:cubicBezTo>
                  <a:pt x="6073303" y="756621"/>
                  <a:pt x="6057108" y="748661"/>
                  <a:pt x="6065205" y="764582"/>
                </a:cubicBezTo>
                <a:cubicBezTo>
                  <a:pt x="6049013" y="772542"/>
                  <a:pt x="6049013" y="740702"/>
                  <a:pt x="6040914" y="724783"/>
                </a:cubicBezTo>
                <a:cubicBezTo>
                  <a:pt x="6049013" y="732743"/>
                  <a:pt x="6057108" y="740702"/>
                  <a:pt x="6065205" y="748661"/>
                </a:cubicBezTo>
                <a:cubicBezTo>
                  <a:pt x="6073303" y="748661"/>
                  <a:pt x="6073303" y="740702"/>
                  <a:pt x="6073303" y="732743"/>
                </a:cubicBezTo>
                <a:cubicBezTo>
                  <a:pt x="6057108" y="732743"/>
                  <a:pt x="6065205" y="716822"/>
                  <a:pt x="6065205" y="700902"/>
                </a:cubicBezTo>
                <a:close/>
                <a:moveTo>
                  <a:pt x="3378652" y="696063"/>
                </a:moveTo>
                <a:cubicBezTo>
                  <a:pt x="3387041" y="695094"/>
                  <a:pt x="3395433" y="697029"/>
                  <a:pt x="3403824" y="708647"/>
                </a:cubicBezTo>
                <a:cubicBezTo>
                  <a:pt x="3387041" y="708647"/>
                  <a:pt x="3378652" y="700902"/>
                  <a:pt x="3378652" y="716392"/>
                </a:cubicBezTo>
                <a:cubicBezTo>
                  <a:pt x="3361870" y="731882"/>
                  <a:pt x="3361870" y="693157"/>
                  <a:pt x="3353482" y="700902"/>
                </a:cubicBezTo>
                <a:cubicBezTo>
                  <a:pt x="3361873" y="700902"/>
                  <a:pt x="3370262" y="697029"/>
                  <a:pt x="3378652" y="696063"/>
                </a:cubicBezTo>
                <a:close/>
                <a:moveTo>
                  <a:pt x="6315854" y="693157"/>
                </a:moveTo>
                <a:cubicBezTo>
                  <a:pt x="6308109" y="700902"/>
                  <a:pt x="6315854" y="716392"/>
                  <a:pt x="6323599" y="731882"/>
                </a:cubicBezTo>
                <a:cubicBezTo>
                  <a:pt x="6300365" y="716392"/>
                  <a:pt x="6292620" y="716392"/>
                  <a:pt x="6277130" y="716392"/>
                </a:cubicBezTo>
                <a:cubicBezTo>
                  <a:pt x="6292620" y="708647"/>
                  <a:pt x="6308109" y="716392"/>
                  <a:pt x="6315854" y="693157"/>
                </a:cubicBezTo>
                <a:close/>
                <a:moveTo>
                  <a:pt x="5645931" y="693157"/>
                </a:moveTo>
                <a:cubicBezTo>
                  <a:pt x="5653675" y="693157"/>
                  <a:pt x="5661421" y="700902"/>
                  <a:pt x="5669165" y="708647"/>
                </a:cubicBezTo>
                <a:cubicBezTo>
                  <a:pt x="5669165" y="716392"/>
                  <a:pt x="5661421" y="724136"/>
                  <a:pt x="5645931" y="724136"/>
                </a:cubicBezTo>
                <a:cubicBezTo>
                  <a:pt x="5645931" y="716392"/>
                  <a:pt x="5661421" y="716392"/>
                  <a:pt x="5661421" y="708647"/>
                </a:cubicBezTo>
                <a:cubicBezTo>
                  <a:pt x="5653675" y="700902"/>
                  <a:pt x="5653675" y="708647"/>
                  <a:pt x="5645931" y="716392"/>
                </a:cubicBezTo>
                <a:cubicBezTo>
                  <a:pt x="5630442" y="708647"/>
                  <a:pt x="5653675" y="708647"/>
                  <a:pt x="5645931" y="693157"/>
                </a:cubicBezTo>
                <a:close/>
                <a:moveTo>
                  <a:pt x="6234576" y="683325"/>
                </a:moveTo>
                <a:lnTo>
                  <a:pt x="6239374" y="690228"/>
                </a:lnTo>
                <a:cubicBezTo>
                  <a:pt x="6242277" y="691224"/>
                  <a:pt x="6246150" y="691224"/>
                  <a:pt x="6250023" y="691224"/>
                </a:cubicBezTo>
                <a:cubicBezTo>
                  <a:pt x="6242277" y="699183"/>
                  <a:pt x="6250023" y="731023"/>
                  <a:pt x="6250023" y="762862"/>
                </a:cubicBezTo>
                <a:cubicBezTo>
                  <a:pt x="6234533" y="754903"/>
                  <a:pt x="6250023" y="731023"/>
                  <a:pt x="6234533" y="723063"/>
                </a:cubicBezTo>
                <a:cubicBezTo>
                  <a:pt x="6236470" y="717093"/>
                  <a:pt x="6236954" y="709630"/>
                  <a:pt x="6236591" y="701298"/>
                </a:cubicBezTo>
                <a:close/>
                <a:moveTo>
                  <a:pt x="6234533" y="683263"/>
                </a:moveTo>
                <a:lnTo>
                  <a:pt x="6234570" y="683282"/>
                </a:lnTo>
                <a:lnTo>
                  <a:pt x="6234576" y="683325"/>
                </a:lnTo>
                <a:close/>
                <a:moveTo>
                  <a:pt x="6355464" y="682805"/>
                </a:moveTo>
                <a:lnTo>
                  <a:pt x="6356097" y="684689"/>
                </a:lnTo>
                <a:lnTo>
                  <a:pt x="6354281" y="683637"/>
                </a:lnTo>
                <a:close/>
                <a:moveTo>
                  <a:pt x="3209546" y="682642"/>
                </a:moveTo>
                <a:cubicBezTo>
                  <a:pt x="3217611" y="682642"/>
                  <a:pt x="3217611" y="698744"/>
                  <a:pt x="3225675" y="698744"/>
                </a:cubicBezTo>
                <a:cubicBezTo>
                  <a:pt x="3209546" y="730952"/>
                  <a:pt x="3177289" y="706795"/>
                  <a:pt x="3161161" y="730952"/>
                </a:cubicBezTo>
                <a:cubicBezTo>
                  <a:pt x="3161161" y="730952"/>
                  <a:pt x="3161161" y="722900"/>
                  <a:pt x="3161161" y="722900"/>
                </a:cubicBezTo>
                <a:cubicBezTo>
                  <a:pt x="3153096" y="739004"/>
                  <a:pt x="3128903" y="714848"/>
                  <a:pt x="3128903" y="739004"/>
                </a:cubicBezTo>
                <a:cubicBezTo>
                  <a:pt x="3120840" y="755108"/>
                  <a:pt x="3120840" y="722900"/>
                  <a:pt x="3112775" y="730952"/>
                </a:cubicBezTo>
                <a:cubicBezTo>
                  <a:pt x="3104710" y="739004"/>
                  <a:pt x="3120840" y="739004"/>
                  <a:pt x="3120840" y="747057"/>
                </a:cubicBezTo>
                <a:cubicBezTo>
                  <a:pt x="3112775" y="755108"/>
                  <a:pt x="3088582" y="747057"/>
                  <a:pt x="3072453" y="763161"/>
                </a:cubicBezTo>
                <a:cubicBezTo>
                  <a:pt x="3064392" y="755108"/>
                  <a:pt x="3072453" y="755108"/>
                  <a:pt x="3072453" y="755108"/>
                </a:cubicBezTo>
                <a:cubicBezTo>
                  <a:pt x="3072453" y="755108"/>
                  <a:pt x="3072453" y="747057"/>
                  <a:pt x="3064392" y="747057"/>
                </a:cubicBezTo>
                <a:cubicBezTo>
                  <a:pt x="3080517" y="755108"/>
                  <a:pt x="3088582" y="730952"/>
                  <a:pt x="3104710" y="739004"/>
                </a:cubicBezTo>
                <a:cubicBezTo>
                  <a:pt x="3096646" y="706795"/>
                  <a:pt x="3056327" y="755108"/>
                  <a:pt x="3048263" y="739004"/>
                </a:cubicBezTo>
                <a:cubicBezTo>
                  <a:pt x="3040198" y="739004"/>
                  <a:pt x="3048263" y="763161"/>
                  <a:pt x="3032134" y="763161"/>
                </a:cubicBezTo>
                <a:cubicBezTo>
                  <a:pt x="3032134" y="755108"/>
                  <a:pt x="3040198" y="755108"/>
                  <a:pt x="3032134" y="747057"/>
                </a:cubicBezTo>
                <a:cubicBezTo>
                  <a:pt x="3024070" y="763161"/>
                  <a:pt x="3016006" y="755108"/>
                  <a:pt x="3007942" y="763161"/>
                </a:cubicBezTo>
                <a:cubicBezTo>
                  <a:pt x="3007942" y="771213"/>
                  <a:pt x="3016006" y="771213"/>
                  <a:pt x="3016006" y="779264"/>
                </a:cubicBezTo>
                <a:cubicBezTo>
                  <a:pt x="3016006" y="779264"/>
                  <a:pt x="3007942" y="787317"/>
                  <a:pt x="2999877" y="787317"/>
                </a:cubicBezTo>
                <a:cubicBezTo>
                  <a:pt x="3007942" y="779264"/>
                  <a:pt x="2999877" y="755108"/>
                  <a:pt x="2991813" y="763161"/>
                </a:cubicBezTo>
                <a:cubicBezTo>
                  <a:pt x="2991813" y="771213"/>
                  <a:pt x="2991813" y="771213"/>
                  <a:pt x="2999877" y="771213"/>
                </a:cubicBezTo>
                <a:cubicBezTo>
                  <a:pt x="2999877" y="779264"/>
                  <a:pt x="2983749" y="779264"/>
                  <a:pt x="2999877" y="795369"/>
                </a:cubicBezTo>
                <a:cubicBezTo>
                  <a:pt x="3007942" y="811473"/>
                  <a:pt x="2983749" y="771213"/>
                  <a:pt x="2975684" y="771213"/>
                </a:cubicBezTo>
                <a:cubicBezTo>
                  <a:pt x="2975684" y="771213"/>
                  <a:pt x="2967620" y="779264"/>
                  <a:pt x="2959556" y="779264"/>
                </a:cubicBezTo>
                <a:cubicBezTo>
                  <a:pt x="2967620" y="795369"/>
                  <a:pt x="2975684" y="779264"/>
                  <a:pt x="2983749" y="779264"/>
                </a:cubicBezTo>
                <a:cubicBezTo>
                  <a:pt x="2991813" y="795369"/>
                  <a:pt x="2959556" y="811473"/>
                  <a:pt x="2951491" y="779264"/>
                </a:cubicBezTo>
                <a:cubicBezTo>
                  <a:pt x="3007942" y="730952"/>
                  <a:pt x="3088582" y="722900"/>
                  <a:pt x="3128903" y="706795"/>
                </a:cubicBezTo>
                <a:cubicBezTo>
                  <a:pt x="3128903" y="706795"/>
                  <a:pt x="3128903" y="714848"/>
                  <a:pt x="3136968" y="722900"/>
                </a:cubicBezTo>
                <a:cubicBezTo>
                  <a:pt x="3136968" y="722900"/>
                  <a:pt x="3136968" y="722900"/>
                  <a:pt x="3145032" y="722900"/>
                </a:cubicBezTo>
                <a:cubicBezTo>
                  <a:pt x="3141000" y="712836"/>
                  <a:pt x="3142512" y="708811"/>
                  <a:pt x="3147174" y="707551"/>
                </a:cubicBezTo>
                <a:lnTo>
                  <a:pt x="3153330" y="707920"/>
                </a:lnTo>
                <a:lnTo>
                  <a:pt x="3159285" y="697997"/>
                </a:lnTo>
                <a:cubicBezTo>
                  <a:pt x="3165673" y="697029"/>
                  <a:pt x="3174194" y="697029"/>
                  <a:pt x="3178453" y="693157"/>
                </a:cubicBezTo>
                <a:cubicBezTo>
                  <a:pt x="3182714" y="700902"/>
                  <a:pt x="3180582" y="704773"/>
                  <a:pt x="3175260" y="706710"/>
                </a:cubicBezTo>
                <a:lnTo>
                  <a:pt x="3158041" y="708201"/>
                </a:lnTo>
                <a:lnTo>
                  <a:pt x="3168217" y="708811"/>
                </a:lnTo>
                <a:cubicBezTo>
                  <a:pt x="3185354" y="710823"/>
                  <a:pt x="3205515" y="710823"/>
                  <a:pt x="3209546" y="682642"/>
                </a:cubicBezTo>
                <a:close/>
                <a:moveTo>
                  <a:pt x="5719507" y="677668"/>
                </a:moveTo>
                <a:cubicBezTo>
                  <a:pt x="5727253" y="669923"/>
                  <a:pt x="5750486" y="716392"/>
                  <a:pt x="5734997" y="716392"/>
                </a:cubicBezTo>
                <a:cubicBezTo>
                  <a:pt x="5734997" y="693157"/>
                  <a:pt x="5727253" y="700902"/>
                  <a:pt x="5719507" y="677668"/>
                </a:cubicBezTo>
                <a:close/>
                <a:moveTo>
                  <a:pt x="5704018" y="669923"/>
                </a:moveTo>
                <a:cubicBezTo>
                  <a:pt x="5719507" y="669923"/>
                  <a:pt x="5719507" y="700902"/>
                  <a:pt x="5727253" y="716392"/>
                </a:cubicBezTo>
                <a:cubicBezTo>
                  <a:pt x="5719507" y="724136"/>
                  <a:pt x="5704018" y="677668"/>
                  <a:pt x="5704018" y="669923"/>
                </a:cubicBezTo>
                <a:close/>
                <a:moveTo>
                  <a:pt x="4120215" y="666696"/>
                </a:moveTo>
                <a:cubicBezTo>
                  <a:pt x="4137642" y="708647"/>
                  <a:pt x="4137642" y="658305"/>
                  <a:pt x="4155068" y="666696"/>
                </a:cubicBezTo>
                <a:cubicBezTo>
                  <a:pt x="4155068" y="675085"/>
                  <a:pt x="4137642" y="675085"/>
                  <a:pt x="4146355" y="700256"/>
                </a:cubicBezTo>
                <a:cubicBezTo>
                  <a:pt x="4137642" y="700256"/>
                  <a:pt x="4128929" y="691867"/>
                  <a:pt x="4128929" y="708647"/>
                </a:cubicBezTo>
                <a:cubicBezTo>
                  <a:pt x="4120215" y="708647"/>
                  <a:pt x="4120215" y="683476"/>
                  <a:pt x="4120215" y="666696"/>
                </a:cubicBezTo>
                <a:close/>
                <a:moveTo>
                  <a:pt x="3268292" y="650560"/>
                </a:moveTo>
                <a:cubicBezTo>
                  <a:pt x="3268292" y="667157"/>
                  <a:pt x="3250866" y="667157"/>
                  <a:pt x="3242153" y="675453"/>
                </a:cubicBezTo>
                <a:cubicBezTo>
                  <a:pt x="3250866" y="692050"/>
                  <a:pt x="3250866" y="692050"/>
                  <a:pt x="3259579" y="692050"/>
                </a:cubicBezTo>
                <a:cubicBezTo>
                  <a:pt x="3259579" y="708647"/>
                  <a:pt x="3250866" y="700348"/>
                  <a:pt x="3233439" y="700348"/>
                </a:cubicBezTo>
                <a:cubicBezTo>
                  <a:pt x="3233439" y="692050"/>
                  <a:pt x="3250866" y="692050"/>
                  <a:pt x="3233439" y="667157"/>
                </a:cubicBezTo>
                <a:cubicBezTo>
                  <a:pt x="3250866" y="667157"/>
                  <a:pt x="3259579" y="658858"/>
                  <a:pt x="3268292" y="650560"/>
                </a:cubicBezTo>
                <a:close/>
                <a:moveTo>
                  <a:pt x="2993354" y="650560"/>
                </a:moveTo>
                <a:cubicBezTo>
                  <a:pt x="2993354" y="668633"/>
                  <a:pt x="2984641" y="668633"/>
                  <a:pt x="2967215" y="677668"/>
                </a:cubicBezTo>
                <a:cubicBezTo>
                  <a:pt x="2958502" y="650560"/>
                  <a:pt x="2984641" y="659595"/>
                  <a:pt x="2993354" y="650560"/>
                </a:cubicBezTo>
                <a:close/>
                <a:moveTo>
                  <a:pt x="6229561" y="641984"/>
                </a:moveTo>
                <a:lnTo>
                  <a:pt x="6233565" y="657393"/>
                </a:lnTo>
                <a:cubicBezTo>
                  <a:pt x="6237196" y="670825"/>
                  <a:pt x="6240282" y="683138"/>
                  <a:pt x="6238330" y="685098"/>
                </a:cubicBezTo>
                <a:lnTo>
                  <a:pt x="6234570" y="683282"/>
                </a:lnTo>
                <a:lnTo>
                  <a:pt x="6233565" y="674309"/>
                </a:lnTo>
                <a:close/>
                <a:moveTo>
                  <a:pt x="6343144" y="639139"/>
                </a:moveTo>
                <a:cubicBezTo>
                  <a:pt x="6346036" y="639264"/>
                  <a:pt x="6350061" y="640762"/>
                  <a:pt x="6356097" y="644755"/>
                </a:cubicBezTo>
                <a:cubicBezTo>
                  <a:pt x="6348048" y="652741"/>
                  <a:pt x="6331951" y="652741"/>
                  <a:pt x="6331951" y="676702"/>
                </a:cubicBezTo>
                <a:cubicBezTo>
                  <a:pt x="6335976" y="680695"/>
                  <a:pt x="6340001" y="678697"/>
                  <a:pt x="6344023" y="677700"/>
                </a:cubicBezTo>
                <a:lnTo>
                  <a:pt x="6354281" y="683637"/>
                </a:lnTo>
                <a:lnTo>
                  <a:pt x="6340001" y="693675"/>
                </a:lnTo>
                <a:cubicBezTo>
                  <a:pt x="6333963" y="698665"/>
                  <a:pt x="6327928" y="700663"/>
                  <a:pt x="6315854" y="692674"/>
                </a:cubicBezTo>
                <a:cubicBezTo>
                  <a:pt x="6315854" y="684689"/>
                  <a:pt x="6340001" y="676702"/>
                  <a:pt x="6323904" y="644755"/>
                </a:cubicBezTo>
                <a:cubicBezTo>
                  <a:pt x="6331951" y="648748"/>
                  <a:pt x="6333963" y="644755"/>
                  <a:pt x="6336981" y="641759"/>
                </a:cubicBezTo>
                <a:cubicBezTo>
                  <a:pt x="6338490" y="640261"/>
                  <a:pt x="6340251" y="639014"/>
                  <a:pt x="6343144" y="639139"/>
                </a:cubicBezTo>
                <a:close/>
                <a:moveTo>
                  <a:pt x="5525888" y="635844"/>
                </a:moveTo>
                <a:lnTo>
                  <a:pt x="5530265" y="636235"/>
                </a:lnTo>
                <a:lnTo>
                  <a:pt x="5530467" y="636646"/>
                </a:lnTo>
                <a:lnTo>
                  <a:pt x="5532665" y="645430"/>
                </a:lnTo>
                <a:cubicBezTo>
                  <a:pt x="5533633" y="652884"/>
                  <a:pt x="5533633" y="661403"/>
                  <a:pt x="5533633" y="661403"/>
                </a:cubicBezTo>
                <a:cubicBezTo>
                  <a:pt x="5525888" y="669923"/>
                  <a:pt x="5518144" y="661403"/>
                  <a:pt x="5518144" y="644364"/>
                </a:cubicBezTo>
                <a:cubicBezTo>
                  <a:pt x="5518144" y="644364"/>
                  <a:pt x="5525888" y="644364"/>
                  <a:pt x="5525888" y="635844"/>
                </a:cubicBezTo>
                <a:close/>
                <a:moveTo>
                  <a:pt x="6267061" y="635071"/>
                </a:moveTo>
                <a:cubicBezTo>
                  <a:pt x="6275581" y="652109"/>
                  <a:pt x="6267061" y="643589"/>
                  <a:pt x="6275581" y="660629"/>
                </a:cubicBezTo>
                <a:cubicBezTo>
                  <a:pt x="6275581" y="652109"/>
                  <a:pt x="6275581" y="643589"/>
                  <a:pt x="6275581" y="635071"/>
                </a:cubicBezTo>
                <a:cubicBezTo>
                  <a:pt x="6292620" y="643589"/>
                  <a:pt x="6284102" y="669148"/>
                  <a:pt x="6284102" y="677668"/>
                </a:cubicBezTo>
                <a:cubicBezTo>
                  <a:pt x="6275581" y="669148"/>
                  <a:pt x="6275581" y="643589"/>
                  <a:pt x="6250023" y="652109"/>
                </a:cubicBezTo>
                <a:cubicBezTo>
                  <a:pt x="6250023" y="643589"/>
                  <a:pt x="6258543" y="635071"/>
                  <a:pt x="6267061" y="635071"/>
                </a:cubicBezTo>
                <a:close/>
                <a:moveTo>
                  <a:pt x="6153214" y="635071"/>
                </a:moveTo>
                <a:cubicBezTo>
                  <a:pt x="6161928" y="643369"/>
                  <a:pt x="6170640" y="635071"/>
                  <a:pt x="6170640" y="635071"/>
                </a:cubicBezTo>
                <a:cubicBezTo>
                  <a:pt x="6179354" y="659964"/>
                  <a:pt x="6170640" y="643369"/>
                  <a:pt x="6161928" y="651667"/>
                </a:cubicBezTo>
                <a:cubicBezTo>
                  <a:pt x="6170640" y="668262"/>
                  <a:pt x="6188067" y="676560"/>
                  <a:pt x="6179354" y="693157"/>
                </a:cubicBezTo>
                <a:cubicBezTo>
                  <a:pt x="6170640" y="676560"/>
                  <a:pt x="6161928" y="668262"/>
                  <a:pt x="6153214" y="635071"/>
                </a:cubicBezTo>
                <a:close/>
                <a:moveTo>
                  <a:pt x="5525888" y="627326"/>
                </a:moveTo>
                <a:cubicBezTo>
                  <a:pt x="5541378" y="643676"/>
                  <a:pt x="5556867" y="676378"/>
                  <a:pt x="5556867" y="700902"/>
                </a:cubicBezTo>
                <a:cubicBezTo>
                  <a:pt x="5552997" y="700902"/>
                  <a:pt x="5551059" y="692726"/>
                  <a:pt x="5549123" y="685574"/>
                </a:cubicBezTo>
                <a:lnTo>
                  <a:pt x="5548159" y="684430"/>
                </a:lnTo>
                <a:lnTo>
                  <a:pt x="5548159" y="698744"/>
                </a:lnTo>
                <a:cubicBezTo>
                  <a:pt x="5546144" y="702771"/>
                  <a:pt x="5544127" y="706795"/>
                  <a:pt x="5548159" y="714848"/>
                </a:cubicBezTo>
                <a:cubicBezTo>
                  <a:pt x="5556224" y="739004"/>
                  <a:pt x="5580417" y="698744"/>
                  <a:pt x="5580417" y="722900"/>
                </a:cubicBezTo>
                <a:cubicBezTo>
                  <a:pt x="5588481" y="722900"/>
                  <a:pt x="5580417" y="714848"/>
                  <a:pt x="5580417" y="706795"/>
                </a:cubicBezTo>
                <a:cubicBezTo>
                  <a:pt x="5580417" y="690694"/>
                  <a:pt x="5588481" y="722900"/>
                  <a:pt x="5596545" y="739004"/>
                </a:cubicBezTo>
                <a:cubicBezTo>
                  <a:pt x="5588481" y="739004"/>
                  <a:pt x="5580417" y="739004"/>
                  <a:pt x="5580417" y="739004"/>
                </a:cubicBezTo>
                <a:cubicBezTo>
                  <a:pt x="5580417" y="698744"/>
                  <a:pt x="5556224" y="747057"/>
                  <a:pt x="5540095" y="714848"/>
                </a:cubicBezTo>
                <a:cubicBezTo>
                  <a:pt x="5540095" y="714848"/>
                  <a:pt x="5540095" y="722900"/>
                  <a:pt x="5532031" y="722900"/>
                </a:cubicBezTo>
                <a:cubicBezTo>
                  <a:pt x="5540095" y="747057"/>
                  <a:pt x="5548159" y="739004"/>
                  <a:pt x="5564288" y="730952"/>
                </a:cubicBezTo>
                <a:cubicBezTo>
                  <a:pt x="5564288" y="747057"/>
                  <a:pt x="5572352" y="747057"/>
                  <a:pt x="5580417" y="763161"/>
                </a:cubicBezTo>
                <a:cubicBezTo>
                  <a:pt x="5564288" y="739004"/>
                  <a:pt x="5548159" y="755108"/>
                  <a:pt x="5532031" y="739004"/>
                </a:cubicBezTo>
                <a:cubicBezTo>
                  <a:pt x="5540095" y="771213"/>
                  <a:pt x="5572352" y="803421"/>
                  <a:pt x="5588481" y="851732"/>
                </a:cubicBezTo>
                <a:cubicBezTo>
                  <a:pt x="5588481" y="827577"/>
                  <a:pt x="5596545" y="819526"/>
                  <a:pt x="5588481" y="803421"/>
                </a:cubicBezTo>
                <a:cubicBezTo>
                  <a:pt x="5604610" y="811473"/>
                  <a:pt x="5612674" y="827577"/>
                  <a:pt x="5612674" y="803421"/>
                </a:cubicBezTo>
                <a:cubicBezTo>
                  <a:pt x="5620738" y="795369"/>
                  <a:pt x="5620738" y="819526"/>
                  <a:pt x="5628802" y="827577"/>
                </a:cubicBezTo>
                <a:cubicBezTo>
                  <a:pt x="5620738" y="827577"/>
                  <a:pt x="5612674" y="827577"/>
                  <a:pt x="5612674" y="835627"/>
                </a:cubicBezTo>
                <a:cubicBezTo>
                  <a:pt x="5612674" y="843679"/>
                  <a:pt x="5636867" y="835627"/>
                  <a:pt x="5628802" y="827577"/>
                </a:cubicBezTo>
                <a:cubicBezTo>
                  <a:pt x="5644931" y="843679"/>
                  <a:pt x="5661057" y="875888"/>
                  <a:pt x="5669121" y="891992"/>
                </a:cubicBezTo>
                <a:cubicBezTo>
                  <a:pt x="5661057" y="900044"/>
                  <a:pt x="5661057" y="883939"/>
                  <a:pt x="5652995" y="875888"/>
                </a:cubicBezTo>
                <a:cubicBezTo>
                  <a:pt x="5644931" y="883939"/>
                  <a:pt x="5652995" y="916148"/>
                  <a:pt x="5669121" y="900044"/>
                </a:cubicBezTo>
                <a:cubicBezTo>
                  <a:pt x="5669121" y="908096"/>
                  <a:pt x="5669121" y="916148"/>
                  <a:pt x="5669121" y="924201"/>
                </a:cubicBezTo>
                <a:cubicBezTo>
                  <a:pt x="5661057" y="924201"/>
                  <a:pt x="5644931" y="891992"/>
                  <a:pt x="5644931" y="900044"/>
                </a:cubicBezTo>
                <a:cubicBezTo>
                  <a:pt x="5628802" y="883939"/>
                  <a:pt x="5661057" y="875888"/>
                  <a:pt x="5644931" y="851732"/>
                </a:cubicBezTo>
                <a:cubicBezTo>
                  <a:pt x="5636867" y="843679"/>
                  <a:pt x="5628802" y="843679"/>
                  <a:pt x="5628802" y="835627"/>
                </a:cubicBezTo>
                <a:cubicBezTo>
                  <a:pt x="5620738" y="843679"/>
                  <a:pt x="5636867" y="875888"/>
                  <a:pt x="5620738" y="875888"/>
                </a:cubicBezTo>
                <a:cubicBezTo>
                  <a:pt x="5612674" y="867836"/>
                  <a:pt x="5612674" y="851732"/>
                  <a:pt x="5620738" y="851732"/>
                </a:cubicBezTo>
                <a:cubicBezTo>
                  <a:pt x="5620738" y="835627"/>
                  <a:pt x="5604610" y="851732"/>
                  <a:pt x="5596545" y="851732"/>
                </a:cubicBezTo>
                <a:cubicBezTo>
                  <a:pt x="5588481" y="851732"/>
                  <a:pt x="5596545" y="867836"/>
                  <a:pt x="5596545" y="867836"/>
                </a:cubicBezTo>
                <a:cubicBezTo>
                  <a:pt x="5596545" y="883939"/>
                  <a:pt x="5572352" y="843679"/>
                  <a:pt x="5572352" y="827577"/>
                </a:cubicBezTo>
                <a:cubicBezTo>
                  <a:pt x="5564288" y="827577"/>
                  <a:pt x="5562273" y="831602"/>
                  <a:pt x="5560255" y="834622"/>
                </a:cubicBezTo>
                <a:lnTo>
                  <a:pt x="5549522" y="835515"/>
                </a:lnTo>
                <a:lnTo>
                  <a:pt x="5549481" y="834308"/>
                </a:lnTo>
                <a:lnTo>
                  <a:pt x="5564288" y="819526"/>
                </a:lnTo>
                <a:cubicBezTo>
                  <a:pt x="5564288" y="795369"/>
                  <a:pt x="5548159" y="811473"/>
                  <a:pt x="5548159" y="795369"/>
                </a:cubicBezTo>
                <a:lnTo>
                  <a:pt x="5549481" y="834308"/>
                </a:lnTo>
                <a:lnTo>
                  <a:pt x="5548159" y="835627"/>
                </a:lnTo>
                <a:lnTo>
                  <a:pt x="5549522" y="835515"/>
                </a:lnTo>
                <a:lnTo>
                  <a:pt x="5550177" y="854751"/>
                </a:lnTo>
                <a:cubicBezTo>
                  <a:pt x="5554209" y="875888"/>
                  <a:pt x="5560255" y="896019"/>
                  <a:pt x="5564288" y="908096"/>
                </a:cubicBezTo>
                <a:cubicBezTo>
                  <a:pt x="5540095" y="916148"/>
                  <a:pt x="5564288" y="883939"/>
                  <a:pt x="5548159" y="875888"/>
                </a:cubicBezTo>
                <a:cubicBezTo>
                  <a:pt x="5540095" y="883939"/>
                  <a:pt x="5540095" y="891992"/>
                  <a:pt x="5540095" y="900044"/>
                </a:cubicBezTo>
                <a:cubicBezTo>
                  <a:pt x="5540095" y="900044"/>
                  <a:pt x="5532031" y="891992"/>
                  <a:pt x="5523966" y="891992"/>
                </a:cubicBezTo>
                <a:lnTo>
                  <a:pt x="5517537" y="877010"/>
                </a:lnTo>
                <a:lnTo>
                  <a:pt x="5517476" y="877044"/>
                </a:lnTo>
                <a:lnTo>
                  <a:pt x="5517449" y="876954"/>
                </a:lnTo>
                <a:lnTo>
                  <a:pt x="5517531" y="876995"/>
                </a:lnTo>
                <a:lnTo>
                  <a:pt x="5517297" y="876454"/>
                </a:lnTo>
                <a:lnTo>
                  <a:pt x="5517449" y="876954"/>
                </a:lnTo>
                <a:lnTo>
                  <a:pt x="5501464" y="868891"/>
                </a:lnTo>
                <a:cubicBezTo>
                  <a:pt x="5503474" y="860776"/>
                  <a:pt x="5505987" y="858749"/>
                  <a:pt x="5508626" y="860398"/>
                </a:cubicBezTo>
                <a:lnTo>
                  <a:pt x="5515354" y="871921"/>
                </a:lnTo>
                <a:lnTo>
                  <a:pt x="5499866" y="835836"/>
                </a:lnTo>
                <a:lnTo>
                  <a:pt x="5499881" y="835685"/>
                </a:lnTo>
                <a:lnTo>
                  <a:pt x="5508091" y="840157"/>
                </a:lnTo>
                <a:cubicBezTo>
                  <a:pt x="5517918" y="847705"/>
                  <a:pt x="5530015" y="859783"/>
                  <a:pt x="5523966" y="835627"/>
                </a:cubicBezTo>
                <a:cubicBezTo>
                  <a:pt x="5532031" y="843679"/>
                  <a:pt x="5532031" y="875888"/>
                  <a:pt x="5523966" y="883939"/>
                </a:cubicBezTo>
                <a:cubicBezTo>
                  <a:pt x="5532031" y="883939"/>
                  <a:pt x="5540095" y="875888"/>
                  <a:pt x="5548159" y="867836"/>
                </a:cubicBezTo>
                <a:cubicBezTo>
                  <a:pt x="5540095" y="843679"/>
                  <a:pt x="5532031" y="843679"/>
                  <a:pt x="5532031" y="827577"/>
                </a:cubicBezTo>
                <a:cubicBezTo>
                  <a:pt x="5540095" y="835627"/>
                  <a:pt x="5540095" y="827577"/>
                  <a:pt x="5540095" y="819526"/>
                </a:cubicBezTo>
                <a:cubicBezTo>
                  <a:pt x="5523966" y="819526"/>
                  <a:pt x="5532031" y="811473"/>
                  <a:pt x="5515902" y="803421"/>
                </a:cubicBezTo>
                <a:cubicBezTo>
                  <a:pt x="5515902" y="803421"/>
                  <a:pt x="5523966" y="795369"/>
                  <a:pt x="5515902" y="787317"/>
                </a:cubicBezTo>
                <a:cubicBezTo>
                  <a:pt x="5523966" y="787317"/>
                  <a:pt x="5523966" y="803421"/>
                  <a:pt x="5532031" y="811473"/>
                </a:cubicBezTo>
                <a:cubicBezTo>
                  <a:pt x="5548159" y="795369"/>
                  <a:pt x="5523966" y="787317"/>
                  <a:pt x="5523966" y="755108"/>
                </a:cubicBezTo>
                <a:cubicBezTo>
                  <a:pt x="5523966" y="771213"/>
                  <a:pt x="5507838" y="755108"/>
                  <a:pt x="5515902" y="771213"/>
                </a:cubicBezTo>
                <a:cubicBezTo>
                  <a:pt x="5507838" y="771213"/>
                  <a:pt x="5507838" y="763161"/>
                  <a:pt x="5499776" y="763161"/>
                </a:cubicBezTo>
                <a:lnTo>
                  <a:pt x="5499776" y="709481"/>
                </a:lnTo>
                <a:lnTo>
                  <a:pt x="5501790" y="712836"/>
                </a:lnTo>
                <a:cubicBezTo>
                  <a:pt x="5503808" y="726927"/>
                  <a:pt x="5503808" y="743031"/>
                  <a:pt x="5507838" y="755108"/>
                </a:cubicBezTo>
                <a:cubicBezTo>
                  <a:pt x="5523966" y="747057"/>
                  <a:pt x="5499776" y="698744"/>
                  <a:pt x="5491712" y="666538"/>
                </a:cubicBezTo>
                <a:cubicBezTo>
                  <a:pt x="5499776" y="674589"/>
                  <a:pt x="5515902" y="658485"/>
                  <a:pt x="5523966" y="674589"/>
                </a:cubicBezTo>
                <a:cubicBezTo>
                  <a:pt x="5515902" y="674589"/>
                  <a:pt x="5507838" y="682642"/>
                  <a:pt x="5507838" y="690694"/>
                </a:cubicBezTo>
                <a:cubicBezTo>
                  <a:pt x="5507838" y="706795"/>
                  <a:pt x="5515902" y="706795"/>
                  <a:pt x="5523966" y="722900"/>
                </a:cubicBezTo>
                <a:cubicBezTo>
                  <a:pt x="5532031" y="714848"/>
                  <a:pt x="5523966" y="698744"/>
                  <a:pt x="5540095" y="706795"/>
                </a:cubicBezTo>
                <a:cubicBezTo>
                  <a:pt x="5532031" y="698744"/>
                  <a:pt x="5515902" y="682642"/>
                  <a:pt x="5532031" y="674589"/>
                </a:cubicBezTo>
                <a:cubicBezTo>
                  <a:pt x="5532031" y="686666"/>
                  <a:pt x="5532031" y="688679"/>
                  <a:pt x="5534048" y="687674"/>
                </a:cubicBezTo>
                <a:lnTo>
                  <a:pt x="5547001" y="683054"/>
                </a:lnTo>
                <a:lnTo>
                  <a:pt x="5541378" y="676378"/>
                </a:lnTo>
                <a:cubicBezTo>
                  <a:pt x="5541378" y="668203"/>
                  <a:pt x="5541378" y="662071"/>
                  <a:pt x="5539441" y="654917"/>
                </a:cubicBezTo>
                <a:lnTo>
                  <a:pt x="5530467" y="636646"/>
                </a:lnTo>
                <a:lnTo>
                  <a:pt x="5530366" y="636244"/>
                </a:lnTo>
                <a:lnTo>
                  <a:pt x="5530265" y="636235"/>
                </a:lnTo>
                <a:close/>
                <a:moveTo>
                  <a:pt x="4219283" y="627326"/>
                </a:moveTo>
                <a:cubicBezTo>
                  <a:pt x="4235419" y="627326"/>
                  <a:pt x="4235419" y="635502"/>
                  <a:pt x="4251552" y="635502"/>
                </a:cubicBezTo>
                <a:cubicBezTo>
                  <a:pt x="4259619" y="651853"/>
                  <a:pt x="4227350" y="635502"/>
                  <a:pt x="4235419" y="651853"/>
                </a:cubicBezTo>
                <a:cubicBezTo>
                  <a:pt x="4235419" y="668201"/>
                  <a:pt x="4211216" y="643676"/>
                  <a:pt x="4211216" y="668201"/>
                </a:cubicBezTo>
                <a:cubicBezTo>
                  <a:pt x="4203147" y="668201"/>
                  <a:pt x="4211216" y="660027"/>
                  <a:pt x="4203147" y="651853"/>
                </a:cubicBezTo>
                <a:cubicBezTo>
                  <a:pt x="4211216" y="668201"/>
                  <a:pt x="4187014" y="643676"/>
                  <a:pt x="4203147" y="684552"/>
                </a:cubicBezTo>
                <a:cubicBezTo>
                  <a:pt x="4199115" y="692728"/>
                  <a:pt x="4195080" y="684552"/>
                  <a:pt x="4191045" y="674333"/>
                </a:cubicBezTo>
                <a:lnTo>
                  <a:pt x="4186169" y="662183"/>
                </a:lnTo>
                <a:lnTo>
                  <a:pt x="4186891" y="684756"/>
                </a:lnTo>
                <a:cubicBezTo>
                  <a:pt x="4183625" y="697204"/>
                  <a:pt x="4170555" y="676977"/>
                  <a:pt x="4170555" y="708095"/>
                </a:cubicBezTo>
                <a:cubicBezTo>
                  <a:pt x="4162811" y="708095"/>
                  <a:pt x="4162811" y="699797"/>
                  <a:pt x="4155066" y="699797"/>
                </a:cubicBezTo>
                <a:lnTo>
                  <a:pt x="4185113" y="659554"/>
                </a:lnTo>
                <a:lnTo>
                  <a:pt x="4184996" y="659261"/>
                </a:lnTo>
                <a:cubicBezTo>
                  <a:pt x="4182979" y="654916"/>
                  <a:pt x="4180961" y="651853"/>
                  <a:pt x="4178944" y="651853"/>
                </a:cubicBezTo>
                <a:cubicBezTo>
                  <a:pt x="4178944" y="651853"/>
                  <a:pt x="4178944" y="676378"/>
                  <a:pt x="4170878" y="660027"/>
                </a:cubicBezTo>
                <a:cubicBezTo>
                  <a:pt x="4162811" y="643676"/>
                  <a:pt x="4170878" y="651853"/>
                  <a:pt x="4178944" y="635502"/>
                </a:cubicBezTo>
                <a:cubicBezTo>
                  <a:pt x="4187014" y="651853"/>
                  <a:pt x="4211216" y="643676"/>
                  <a:pt x="4219283" y="627326"/>
                </a:cubicBezTo>
                <a:close/>
                <a:moveTo>
                  <a:pt x="3065688" y="626479"/>
                </a:moveTo>
                <a:cubicBezTo>
                  <a:pt x="3069228" y="625390"/>
                  <a:pt x="3072495" y="625390"/>
                  <a:pt x="3074674" y="627326"/>
                </a:cubicBezTo>
                <a:cubicBezTo>
                  <a:pt x="3074674" y="650560"/>
                  <a:pt x="3057247" y="635071"/>
                  <a:pt x="3048533" y="642816"/>
                </a:cubicBezTo>
                <a:cubicBezTo>
                  <a:pt x="3041999" y="642816"/>
                  <a:pt x="3055068" y="629746"/>
                  <a:pt x="3065688" y="626479"/>
                </a:cubicBezTo>
                <a:close/>
                <a:moveTo>
                  <a:pt x="5727253" y="620413"/>
                </a:moveTo>
                <a:cubicBezTo>
                  <a:pt x="5731125" y="624425"/>
                  <a:pt x="5733061" y="628435"/>
                  <a:pt x="5733061" y="631443"/>
                </a:cubicBezTo>
                <a:lnTo>
                  <a:pt x="5731137" y="633103"/>
                </a:lnTo>
                <a:close/>
                <a:moveTo>
                  <a:pt x="6226789" y="619584"/>
                </a:moveTo>
                <a:lnTo>
                  <a:pt x="6229561" y="641984"/>
                </a:lnTo>
                <a:lnTo>
                  <a:pt x="6226910" y="631773"/>
                </a:lnTo>
                <a:cubicBezTo>
                  <a:pt x="6225337" y="624557"/>
                  <a:pt x="6224851" y="619584"/>
                  <a:pt x="6226789" y="619584"/>
                </a:cubicBezTo>
                <a:close/>
                <a:moveTo>
                  <a:pt x="5934425" y="619296"/>
                </a:moveTo>
                <a:cubicBezTo>
                  <a:pt x="5940234" y="623153"/>
                  <a:pt x="5946042" y="638582"/>
                  <a:pt x="5951851" y="644755"/>
                </a:cubicBezTo>
                <a:cubicBezTo>
                  <a:pt x="5936361" y="644755"/>
                  <a:pt x="5944106" y="661213"/>
                  <a:pt x="5951851" y="652982"/>
                </a:cubicBezTo>
                <a:cubicBezTo>
                  <a:pt x="5959595" y="677670"/>
                  <a:pt x="5944106" y="652982"/>
                  <a:pt x="5936361" y="652982"/>
                </a:cubicBezTo>
                <a:cubicBezTo>
                  <a:pt x="5936361" y="636524"/>
                  <a:pt x="5936361" y="636524"/>
                  <a:pt x="5928616" y="620066"/>
                </a:cubicBezTo>
                <a:cubicBezTo>
                  <a:pt x="5930552" y="618009"/>
                  <a:pt x="5932489" y="618009"/>
                  <a:pt x="5934425" y="619296"/>
                </a:cubicBezTo>
                <a:close/>
                <a:moveTo>
                  <a:pt x="6282856" y="612390"/>
                </a:moveTo>
                <a:lnTo>
                  <a:pt x="6283082" y="613690"/>
                </a:lnTo>
                <a:lnTo>
                  <a:pt x="6282138" y="613846"/>
                </a:lnTo>
                <a:close/>
                <a:moveTo>
                  <a:pt x="5839550" y="611839"/>
                </a:moveTo>
                <a:cubicBezTo>
                  <a:pt x="5855040" y="611839"/>
                  <a:pt x="5839550" y="628297"/>
                  <a:pt x="5855040" y="636524"/>
                </a:cubicBezTo>
                <a:cubicBezTo>
                  <a:pt x="5855040" y="611839"/>
                  <a:pt x="5862784" y="636524"/>
                  <a:pt x="5862784" y="628297"/>
                </a:cubicBezTo>
                <a:cubicBezTo>
                  <a:pt x="5862784" y="628297"/>
                  <a:pt x="5870529" y="636524"/>
                  <a:pt x="5870529" y="636524"/>
                </a:cubicBezTo>
                <a:cubicBezTo>
                  <a:pt x="5862784" y="652982"/>
                  <a:pt x="5870529" y="652982"/>
                  <a:pt x="5878274" y="677670"/>
                </a:cubicBezTo>
                <a:cubicBezTo>
                  <a:pt x="5870529" y="677670"/>
                  <a:pt x="5862784" y="636524"/>
                  <a:pt x="5862784" y="652982"/>
                </a:cubicBezTo>
                <a:cubicBezTo>
                  <a:pt x="5855040" y="636524"/>
                  <a:pt x="5839550" y="636524"/>
                  <a:pt x="5831805" y="620066"/>
                </a:cubicBezTo>
                <a:cubicBezTo>
                  <a:pt x="5839550" y="620066"/>
                  <a:pt x="5847295" y="620066"/>
                  <a:pt x="5839550" y="611839"/>
                </a:cubicBezTo>
                <a:close/>
                <a:moveTo>
                  <a:pt x="5669168" y="611837"/>
                </a:moveTo>
                <a:cubicBezTo>
                  <a:pt x="5686595" y="620064"/>
                  <a:pt x="5695307" y="644752"/>
                  <a:pt x="5704020" y="652980"/>
                </a:cubicBezTo>
                <a:cubicBezTo>
                  <a:pt x="5704020" y="677668"/>
                  <a:pt x="5677881" y="628294"/>
                  <a:pt x="5669168" y="611837"/>
                </a:cubicBezTo>
                <a:close/>
                <a:moveTo>
                  <a:pt x="3663275" y="604091"/>
                </a:moveTo>
                <a:cubicBezTo>
                  <a:pt x="3663275" y="619581"/>
                  <a:pt x="3654237" y="627326"/>
                  <a:pt x="3645202" y="627326"/>
                </a:cubicBezTo>
                <a:cubicBezTo>
                  <a:pt x="3645202" y="627326"/>
                  <a:pt x="3645202" y="619581"/>
                  <a:pt x="3636167" y="619581"/>
                </a:cubicBezTo>
                <a:cubicBezTo>
                  <a:pt x="3645202" y="604091"/>
                  <a:pt x="3654237" y="619581"/>
                  <a:pt x="3663275" y="604091"/>
                </a:cubicBezTo>
                <a:close/>
                <a:moveTo>
                  <a:pt x="3169111" y="596710"/>
                </a:moveTo>
                <a:cubicBezTo>
                  <a:pt x="3173372" y="597799"/>
                  <a:pt x="3177099" y="600219"/>
                  <a:pt x="3179229" y="604091"/>
                </a:cubicBezTo>
                <a:cubicBezTo>
                  <a:pt x="3170709" y="611837"/>
                  <a:pt x="3153669" y="611837"/>
                  <a:pt x="3145149" y="619581"/>
                </a:cubicBezTo>
                <a:cubicBezTo>
                  <a:pt x="3140891" y="607963"/>
                  <a:pt x="3147281" y="600218"/>
                  <a:pt x="3155799" y="597315"/>
                </a:cubicBezTo>
                <a:cubicBezTo>
                  <a:pt x="3160060" y="595863"/>
                  <a:pt x="3164852" y="595620"/>
                  <a:pt x="3169111" y="596710"/>
                </a:cubicBezTo>
                <a:close/>
                <a:moveTo>
                  <a:pt x="5734997" y="596349"/>
                </a:moveTo>
                <a:cubicBezTo>
                  <a:pt x="5751594" y="604336"/>
                  <a:pt x="5759893" y="604336"/>
                  <a:pt x="5768191" y="628297"/>
                </a:cubicBezTo>
                <a:cubicBezTo>
                  <a:pt x="5734997" y="612322"/>
                  <a:pt x="5768191" y="684205"/>
                  <a:pt x="5784785" y="692192"/>
                </a:cubicBezTo>
                <a:cubicBezTo>
                  <a:pt x="5759893" y="708164"/>
                  <a:pt x="5784785" y="692192"/>
                  <a:pt x="5793084" y="724139"/>
                </a:cubicBezTo>
                <a:cubicBezTo>
                  <a:pt x="5759893" y="708164"/>
                  <a:pt x="5743295" y="628297"/>
                  <a:pt x="5734997" y="596349"/>
                </a:cubicBezTo>
                <a:close/>
                <a:moveTo>
                  <a:pt x="5719507" y="596349"/>
                </a:moveTo>
                <a:cubicBezTo>
                  <a:pt x="5727253" y="612393"/>
                  <a:pt x="5719507" y="620413"/>
                  <a:pt x="5727253" y="636457"/>
                </a:cubicBezTo>
                <a:lnTo>
                  <a:pt x="5731137" y="633103"/>
                </a:lnTo>
                <a:lnTo>
                  <a:pt x="5739838" y="661523"/>
                </a:lnTo>
                <a:cubicBezTo>
                  <a:pt x="5742742" y="676563"/>
                  <a:pt x="5746615" y="692606"/>
                  <a:pt x="5758232" y="708649"/>
                </a:cubicBezTo>
                <a:cubicBezTo>
                  <a:pt x="5742742" y="700626"/>
                  <a:pt x="5719507" y="644477"/>
                  <a:pt x="5711763" y="644477"/>
                </a:cubicBezTo>
                <a:cubicBezTo>
                  <a:pt x="5696273" y="644477"/>
                  <a:pt x="5711763" y="628436"/>
                  <a:pt x="5704018" y="612393"/>
                </a:cubicBezTo>
                <a:cubicBezTo>
                  <a:pt x="5719507" y="620413"/>
                  <a:pt x="5711763" y="652499"/>
                  <a:pt x="5727253" y="652499"/>
                </a:cubicBezTo>
                <a:cubicBezTo>
                  <a:pt x="5734997" y="644477"/>
                  <a:pt x="5704018" y="604369"/>
                  <a:pt x="5719507" y="596349"/>
                </a:cubicBezTo>
                <a:close/>
                <a:moveTo>
                  <a:pt x="6597551" y="580859"/>
                </a:moveTo>
                <a:cubicBezTo>
                  <a:pt x="6605601" y="596833"/>
                  <a:pt x="6613648" y="596833"/>
                  <a:pt x="6613648" y="604821"/>
                </a:cubicBezTo>
                <a:cubicBezTo>
                  <a:pt x="6637795" y="588846"/>
                  <a:pt x="6678036" y="604821"/>
                  <a:pt x="6710230" y="588846"/>
                </a:cubicBezTo>
                <a:cubicBezTo>
                  <a:pt x="6718280" y="604821"/>
                  <a:pt x="6726327" y="604821"/>
                  <a:pt x="6726327" y="612808"/>
                </a:cubicBezTo>
                <a:cubicBezTo>
                  <a:pt x="6669989" y="612808"/>
                  <a:pt x="6581454" y="668716"/>
                  <a:pt x="6517067" y="636768"/>
                </a:cubicBezTo>
                <a:cubicBezTo>
                  <a:pt x="6509017" y="652741"/>
                  <a:pt x="6476823" y="676702"/>
                  <a:pt x="6460727" y="652741"/>
                </a:cubicBezTo>
                <a:cubicBezTo>
                  <a:pt x="6452679" y="676702"/>
                  <a:pt x="6444629" y="660727"/>
                  <a:pt x="6436582" y="660727"/>
                </a:cubicBezTo>
                <a:cubicBezTo>
                  <a:pt x="6428532" y="660727"/>
                  <a:pt x="6436582" y="676702"/>
                  <a:pt x="6436582" y="676702"/>
                </a:cubicBezTo>
                <a:cubicBezTo>
                  <a:pt x="6420485" y="676702"/>
                  <a:pt x="6388291" y="668716"/>
                  <a:pt x="6364145" y="676702"/>
                </a:cubicBezTo>
                <a:lnTo>
                  <a:pt x="6355464" y="682805"/>
                </a:lnTo>
                <a:lnTo>
                  <a:pt x="6350061" y="666718"/>
                </a:lnTo>
                <a:cubicBezTo>
                  <a:pt x="6348048" y="662725"/>
                  <a:pt x="6348048" y="660727"/>
                  <a:pt x="6356097" y="660727"/>
                </a:cubicBezTo>
                <a:cubicBezTo>
                  <a:pt x="6372195" y="676702"/>
                  <a:pt x="6380242" y="652741"/>
                  <a:pt x="6388291" y="668716"/>
                </a:cubicBezTo>
                <a:cubicBezTo>
                  <a:pt x="6396338" y="668716"/>
                  <a:pt x="6388291" y="660727"/>
                  <a:pt x="6388291" y="652741"/>
                </a:cubicBezTo>
                <a:cubicBezTo>
                  <a:pt x="6396338" y="644755"/>
                  <a:pt x="6396338" y="660727"/>
                  <a:pt x="6396338" y="668716"/>
                </a:cubicBezTo>
                <a:cubicBezTo>
                  <a:pt x="6400364" y="652741"/>
                  <a:pt x="6408411" y="646750"/>
                  <a:pt x="6414448" y="639764"/>
                </a:cubicBezTo>
                <a:lnTo>
                  <a:pt x="6416887" y="625638"/>
                </a:lnTo>
                <a:lnTo>
                  <a:pt x="6409487" y="619160"/>
                </a:lnTo>
                <a:cubicBezTo>
                  <a:pt x="6400405" y="616902"/>
                  <a:pt x="6395866" y="630438"/>
                  <a:pt x="6395866" y="612390"/>
                </a:cubicBezTo>
                <a:cubicBezTo>
                  <a:pt x="6371648" y="620413"/>
                  <a:pt x="6339362" y="612390"/>
                  <a:pt x="6339362" y="628433"/>
                </a:cubicBezTo>
                <a:cubicBezTo>
                  <a:pt x="6331287" y="612390"/>
                  <a:pt x="6307072" y="636454"/>
                  <a:pt x="6299001" y="620413"/>
                </a:cubicBezTo>
                <a:cubicBezTo>
                  <a:pt x="6282856" y="628433"/>
                  <a:pt x="6299001" y="636454"/>
                  <a:pt x="6290929" y="636454"/>
                </a:cubicBezTo>
                <a:cubicBezTo>
                  <a:pt x="6290929" y="644477"/>
                  <a:pt x="6299001" y="644477"/>
                  <a:pt x="6299001" y="652497"/>
                </a:cubicBezTo>
                <a:cubicBezTo>
                  <a:pt x="6290927" y="652497"/>
                  <a:pt x="6288910" y="648487"/>
                  <a:pt x="6287902" y="641469"/>
                </a:cubicBezTo>
                <a:lnTo>
                  <a:pt x="6283082" y="613690"/>
                </a:lnTo>
                <a:lnTo>
                  <a:pt x="6333308" y="605372"/>
                </a:lnTo>
                <a:cubicBezTo>
                  <a:pt x="6361560" y="604369"/>
                  <a:pt x="6387791" y="604369"/>
                  <a:pt x="6412009" y="596347"/>
                </a:cubicBezTo>
                <a:cubicBezTo>
                  <a:pt x="6420080" y="600360"/>
                  <a:pt x="6420080" y="606375"/>
                  <a:pt x="6419070" y="612390"/>
                </a:cubicBezTo>
                <a:lnTo>
                  <a:pt x="6419100" y="612839"/>
                </a:lnTo>
                <a:lnTo>
                  <a:pt x="6420485" y="604821"/>
                </a:lnTo>
                <a:cubicBezTo>
                  <a:pt x="6484873" y="596833"/>
                  <a:pt x="6533164" y="588846"/>
                  <a:pt x="6597551" y="580859"/>
                </a:cubicBezTo>
                <a:close/>
                <a:moveTo>
                  <a:pt x="4348685" y="580858"/>
                </a:moveTo>
                <a:cubicBezTo>
                  <a:pt x="4348685" y="588602"/>
                  <a:pt x="4348685" y="588602"/>
                  <a:pt x="4356430" y="596347"/>
                </a:cubicBezTo>
                <a:cubicBezTo>
                  <a:pt x="4348685" y="604091"/>
                  <a:pt x="4348685" y="604091"/>
                  <a:pt x="4340940" y="604091"/>
                </a:cubicBezTo>
                <a:cubicBezTo>
                  <a:pt x="4340940" y="596347"/>
                  <a:pt x="4340940" y="588602"/>
                  <a:pt x="4340940" y="588602"/>
                </a:cubicBezTo>
                <a:cubicBezTo>
                  <a:pt x="4340940" y="580858"/>
                  <a:pt x="4348685" y="580858"/>
                  <a:pt x="4348685" y="580858"/>
                </a:cubicBezTo>
                <a:close/>
                <a:moveTo>
                  <a:pt x="5912341" y="577022"/>
                </a:moveTo>
                <a:lnTo>
                  <a:pt x="5914571" y="585319"/>
                </a:lnTo>
                <a:lnTo>
                  <a:pt x="5914246" y="586346"/>
                </a:lnTo>
                <a:lnTo>
                  <a:pt x="5911544" y="580306"/>
                </a:lnTo>
                <a:close/>
                <a:moveTo>
                  <a:pt x="3718457" y="572144"/>
                </a:moveTo>
                <a:cubicBezTo>
                  <a:pt x="3727169" y="573112"/>
                  <a:pt x="3736849" y="580858"/>
                  <a:pt x="3740722" y="596347"/>
                </a:cubicBezTo>
                <a:cubicBezTo>
                  <a:pt x="3725233" y="596347"/>
                  <a:pt x="3717488" y="573112"/>
                  <a:pt x="3701998" y="588602"/>
                </a:cubicBezTo>
                <a:cubicBezTo>
                  <a:pt x="3701998" y="576984"/>
                  <a:pt x="3709743" y="571176"/>
                  <a:pt x="3718457" y="572144"/>
                </a:cubicBezTo>
                <a:close/>
                <a:moveTo>
                  <a:pt x="4705671" y="570935"/>
                </a:moveTo>
                <a:cubicBezTo>
                  <a:pt x="4709302" y="571661"/>
                  <a:pt x="4710754" y="578921"/>
                  <a:pt x="4716563" y="573112"/>
                </a:cubicBezTo>
                <a:cubicBezTo>
                  <a:pt x="4716563" y="588602"/>
                  <a:pt x="4701073" y="596347"/>
                  <a:pt x="4701073" y="573112"/>
                </a:cubicBezTo>
                <a:cubicBezTo>
                  <a:pt x="4703009" y="571176"/>
                  <a:pt x="4704461" y="570692"/>
                  <a:pt x="4705671" y="570935"/>
                </a:cubicBezTo>
                <a:close/>
                <a:moveTo>
                  <a:pt x="5887328" y="564263"/>
                </a:moveTo>
                <a:cubicBezTo>
                  <a:pt x="5903472" y="572283"/>
                  <a:pt x="5911544" y="604369"/>
                  <a:pt x="5903472" y="620413"/>
                </a:cubicBezTo>
                <a:lnTo>
                  <a:pt x="5914246" y="586346"/>
                </a:lnTo>
                <a:lnTo>
                  <a:pt x="5919616" y="598352"/>
                </a:lnTo>
                <a:cubicBezTo>
                  <a:pt x="5921635" y="604369"/>
                  <a:pt x="5923652" y="608380"/>
                  <a:pt x="5927689" y="604369"/>
                </a:cubicBezTo>
                <a:cubicBezTo>
                  <a:pt x="5911544" y="604369"/>
                  <a:pt x="5919616" y="628433"/>
                  <a:pt x="5911544" y="652497"/>
                </a:cubicBezTo>
                <a:cubicBezTo>
                  <a:pt x="5911544" y="636454"/>
                  <a:pt x="5911544" y="636454"/>
                  <a:pt x="5911544" y="628433"/>
                </a:cubicBezTo>
                <a:cubicBezTo>
                  <a:pt x="5895400" y="628433"/>
                  <a:pt x="5911544" y="652497"/>
                  <a:pt x="5895400" y="644477"/>
                </a:cubicBezTo>
                <a:cubicBezTo>
                  <a:pt x="5911544" y="668540"/>
                  <a:pt x="5903472" y="692604"/>
                  <a:pt x="5919616" y="700624"/>
                </a:cubicBezTo>
                <a:cubicBezTo>
                  <a:pt x="5895400" y="708647"/>
                  <a:pt x="5895400" y="660520"/>
                  <a:pt x="5887328" y="652497"/>
                </a:cubicBezTo>
                <a:cubicBezTo>
                  <a:pt x="5887328" y="636454"/>
                  <a:pt x="5879257" y="652497"/>
                  <a:pt x="5887328" y="668540"/>
                </a:cubicBezTo>
                <a:cubicBezTo>
                  <a:pt x="5871185" y="660520"/>
                  <a:pt x="5879257" y="628433"/>
                  <a:pt x="5895400" y="628433"/>
                </a:cubicBezTo>
                <a:cubicBezTo>
                  <a:pt x="5887328" y="628433"/>
                  <a:pt x="5887328" y="612390"/>
                  <a:pt x="5895400" y="620413"/>
                </a:cubicBezTo>
                <a:cubicBezTo>
                  <a:pt x="5895400" y="604369"/>
                  <a:pt x="5895400" y="588327"/>
                  <a:pt x="5887328" y="564263"/>
                </a:cubicBezTo>
                <a:close/>
                <a:moveTo>
                  <a:pt x="5895400" y="556240"/>
                </a:moveTo>
                <a:lnTo>
                  <a:pt x="5897204" y="557407"/>
                </a:lnTo>
                <a:lnTo>
                  <a:pt x="5895778" y="557242"/>
                </a:lnTo>
                <a:cubicBezTo>
                  <a:pt x="5893887" y="556741"/>
                  <a:pt x="5893382" y="556240"/>
                  <a:pt x="5895400" y="556240"/>
                </a:cubicBezTo>
                <a:close/>
                <a:moveTo>
                  <a:pt x="3774797" y="554859"/>
                </a:moveTo>
                <a:cubicBezTo>
                  <a:pt x="3783317" y="563156"/>
                  <a:pt x="3766278" y="571454"/>
                  <a:pt x="3783317" y="588051"/>
                </a:cubicBezTo>
                <a:cubicBezTo>
                  <a:pt x="3783317" y="588051"/>
                  <a:pt x="3774797" y="596349"/>
                  <a:pt x="3774797" y="596349"/>
                </a:cubicBezTo>
                <a:cubicBezTo>
                  <a:pt x="3766278" y="588051"/>
                  <a:pt x="3774797" y="588051"/>
                  <a:pt x="3774797" y="588051"/>
                </a:cubicBezTo>
                <a:cubicBezTo>
                  <a:pt x="3774797" y="579752"/>
                  <a:pt x="3749237" y="563156"/>
                  <a:pt x="3766278" y="588051"/>
                </a:cubicBezTo>
                <a:cubicBezTo>
                  <a:pt x="3740720" y="579752"/>
                  <a:pt x="3766278" y="538262"/>
                  <a:pt x="3774797" y="563156"/>
                </a:cubicBezTo>
                <a:cubicBezTo>
                  <a:pt x="3774797" y="563156"/>
                  <a:pt x="3774797" y="554859"/>
                  <a:pt x="3774797" y="554859"/>
                </a:cubicBezTo>
                <a:close/>
                <a:moveTo>
                  <a:pt x="4538267" y="553901"/>
                </a:moveTo>
                <a:lnTo>
                  <a:pt x="4540265" y="554704"/>
                </a:lnTo>
                <a:lnTo>
                  <a:pt x="4539642" y="555931"/>
                </a:lnTo>
                <a:close/>
                <a:moveTo>
                  <a:pt x="4412902" y="553752"/>
                </a:moveTo>
                <a:cubicBezTo>
                  <a:pt x="4429038" y="570103"/>
                  <a:pt x="4445171" y="578277"/>
                  <a:pt x="4453241" y="602801"/>
                </a:cubicBezTo>
                <a:cubicBezTo>
                  <a:pt x="4388699" y="570103"/>
                  <a:pt x="4299958" y="684552"/>
                  <a:pt x="4235419" y="668201"/>
                </a:cubicBezTo>
                <a:cubicBezTo>
                  <a:pt x="4235419" y="668201"/>
                  <a:pt x="4235419" y="651853"/>
                  <a:pt x="4235419" y="651853"/>
                </a:cubicBezTo>
                <a:cubicBezTo>
                  <a:pt x="4243486" y="660027"/>
                  <a:pt x="4243486" y="651853"/>
                  <a:pt x="4251552" y="651853"/>
                </a:cubicBezTo>
                <a:cubicBezTo>
                  <a:pt x="4251552" y="643676"/>
                  <a:pt x="4251552" y="610977"/>
                  <a:pt x="4267688" y="619151"/>
                </a:cubicBezTo>
                <a:cubicBezTo>
                  <a:pt x="4275755" y="635502"/>
                  <a:pt x="4259619" y="635502"/>
                  <a:pt x="4259619" y="643676"/>
                </a:cubicBezTo>
                <a:cubicBezTo>
                  <a:pt x="4267688" y="651853"/>
                  <a:pt x="4267688" y="635502"/>
                  <a:pt x="4275755" y="643676"/>
                </a:cubicBezTo>
                <a:cubicBezTo>
                  <a:pt x="4283822" y="635502"/>
                  <a:pt x="4267688" y="627326"/>
                  <a:pt x="4275755" y="610977"/>
                </a:cubicBezTo>
                <a:cubicBezTo>
                  <a:pt x="4283822" y="610977"/>
                  <a:pt x="4291891" y="619151"/>
                  <a:pt x="4316094" y="602801"/>
                </a:cubicBezTo>
                <a:cubicBezTo>
                  <a:pt x="4316094" y="635502"/>
                  <a:pt x="4275755" y="610977"/>
                  <a:pt x="4283822" y="643676"/>
                </a:cubicBezTo>
                <a:cubicBezTo>
                  <a:pt x="4299958" y="627326"/>
                  <a:pt x="4316094" y="635502"/>
                  <a:pt x="4340294" y="619151"/>
                </a:cubicBezTo>
                <a:cubicBezTo>
                  <a:pt x="4340294" y="619151"/>
                  <a:pt x="4324160" y="602801"/>
                  <a:pt x="4324160" y="610977"/>
                </a:cubicBezTo>
                <a:cubicBezTo>
                  <a:pt x="4316094" y="619151"/>
                  <a:pt x="4324160" y="602801"/>
                  <a:pt x="4316094" y="594628"/>
                </a:cubicBezTo>
                <a:cubicBezTo>
                  <a:pt x="4324160" y="594628"/>
                  <a:pt x="4324160" y="594628"/>
                  <a:pt x="4332227" y="594628"/>
                </a:cubicBezTo>
                <a:cubicBezTo>
                  <a:pt x="4324160" y="627326"/>
                  <a:pt x="4348363" y="602801"/>
                  <a:pt x="4356430" y="619151"/>
                </a:cubicBezTo>
                <a:cubicBezTo>
                  <a:pt x="4364497" y="602801"/>
                  <a:pt x="4364497" y="594628"/>
                  <a:pt x="4356430" y="578277"/>
                </a:cubicBezTo>
                <a:cubicBezTo>
                  <a:pt x="4364497" y="570103"/>
                  <a:pt x="4364497" y="578277"/>
                  <a:pt x="4364497" y="578277"/>
                </a:cubicBezTo>
                <a:cubicBezTo>
                  <a:pt x="4380633" y="578277"/>
                  <a:pt x="4404835" y="570103"/>
                  <a:pt x="4412902" y="553752"/>
                </a:cubicBezTo>
                <a:close/>
                <a:moveTo>
                  <a:pt x="4243946" y="552533"/>
                </a:moveTo>
                <a:cubicBezTo>
                  <a:pt x="4245973" y="552284"/>
                  <a:pt x="4248002" y="552784"/>
                  <a:pt x="4250030" y="554784"/>
                </a:cubicBezTo>
                <a:cubicBezTo>
                  <a:pt x="4258143" y="570790"/>
                  <a:pt x="4250030" y="570790"/>
                  <a:pt x="4250030" y="578793"/>
                </a:cubicBezTo>
                <a:cubicBezTo>
                  <a:pt x="4266256" y="594800"/>
                  <a:pt x="4258143" y="562787"/>
                  <a:pt x="4274370" y="562787"/>
                </a:cubicBezTo>
                <a:cubicBezTo>
                  <a:pt x="4282485" y="586797"/>
                  <a:pt x="4290598" y="554784"/>
                  <a:pt x="4290598" y="578793"/>
                </a:cubicBezTo>
                <a:cubicBezTo>
                  <a:pt x="4266256" y="570790"/>
                  <a:pt x="4258143" y="610805"/>
                  <a:pt x="4233801" y="594800"/>
                </a:cubicBezTo>
                <a:cubicBezTo>
                  <a:pt x="4225689" y="594800"/>
                  <a:pt x="4233801" y="602803"/>
                  <a:pt x="4233801" y="610805"/>
                </a:cubicBezTo>
                <a:cubicBezTo>
                  <a:pt x="4225689" y="618808"/>
                  <a:pt x="4225689" y="602803"/>
                  <a:pt x="4217575" y="594800"/>
                </a:cubicBezTo>
                <a:cubicBezTo>
                  <a:pt x="4217575" y="602803"/>
                  <a:pt x="4217575" y="610805"/>
                  <a:pt x="4217575" y="618808"/>
                </a:cubicBezTo>
                <a:cubicBezTo>
                  <a:pt x="4209462" y="618808"/>
                  <a:pt x="4209462" y="602803"/>
                  <a:pt x="4201349" y="602803"/>
                </a:cubicBezTo>
                <a:cubicBezTo>
                  <a:pt x="4193234" y="626812"/>
                  <a:pt x="4152668" y="634815"/>
                  <a:pt x="4144553" y="602803"/>
                </a:cubicBezTo>
                <a:cubicBezTo>
                  <a:pt x="4152668" y="594800"/>
                  <a:pt x="4160781" y="602803"/>
                  <a:pt x="4168894" y="610805"/>
                </a:cubicBezTo>
                <a:cubicBezTo>
                  <a:pt x="4168894" y="602803"/>
                  <a:pt x="4152668" y="594800"/>
                  <a:pt x="4152668" y="570790"/>
                </a:cubicBezTo>
                <a:cubicBezTo>
                  <a:pt x="4160781" y="562787"/>
                  <a:pt x="4168894" y="586797"/>
                  <a:pt x="4168894" y="594800"/>
                </a:cubicBezTo>
                <a:cubicBezTo>
                  <a:pt x="4185120" y="586797"/>
                  <a:pt x="4160781" y="578793"/>
                  <a:pt x="4160781" y="562787"/>
                </a:cubicBezTo>
                <a:cubicBezTo>
                  <a:pt x="4177007" y="578793"/>
                  <a:pt x="4185120" y="570790"/>
                  <a:pt x="4193234" y="554784"/>
                </a:cubicBezTo>
                <a:cubicBezTo>
                  <a:pt x="4201349" y="570790"/>
                  <a:pt x="4209462" y="570790"/>
                  <a:pt x="4217575" y="554784"/>
                </a:cubicBezTo>
                <a:cubicBezTo>
                  <a:pt x="4225689" y="554784"/>
                  <a:pt x="4217575" y="570790"/>
                  <a:pt x="4217575" y="578793"/>
                </a:cubicBezTo>
                <a:cubicBezTo>
                  <a:pt x="4217575" y="586797"/>
                  <a:pt x="4225689" y="578793"/>
                  <a:pt x="4225689" y="578793"/>
                </a:cubicBezTo>
                <a:cubicBezTo>
                  <a:pt x="4233801" y="578793"/>
                  <a:pt x="4217575" y="562787"/>
                  <a:pt x="4225689" y="554784"/>
                </a:cubicBezTo>
                <a:cubicBezTo>
                  <a:pt x="4229745" y="558787"/>
                  <a:pt x="4233801" y="556786"/>
                  <a:pt x="4237861" y="554784"/>
                </a:cubicBezTo>
                <a:cubicBezTo>
                  <a:pt x="4239888" y="553784"/>
                  <a:pt x="4241917" y="552784"/>
                  <a:pt x="4243946" y="552533"/>
                </a:cubicBezTo>
                <a:close/>
                <a:moveTo>
                  <a:pt x="5968047" y="548219"/>
                </a:moveTo>
                <a:lnTo>
                  <a:pt x="5976119" y="564260"/>
                </a:lnTo>
                <a:lnTo>
                  <a:pt x="5969057" y="556242"/>
                </a:lnTo>
                <a:cubicBezTo>
                  <a:pt x="5968047" y="552230"/>
                  <a:pt x="5968047" y="548219"/>
                  <a:pt x="5968047" y="548219"/>
                </a:cubicBezTo>
                <a:close/>
                <a:moveTo>
                  <a:pt x="2731062" y="540501"/>
                </a:moveTo>
                <a:cubicBezTo>
                  <a:pt x="2737487" y="543541"/>
                  <a:pt x="2745044" y="569376"/>
                  <a:pt x="2757135" y="563297"/>
                </a:cubicBezTo>
                <a:cubicBezTo>
                  <a:pt x="2732953" y="587612"/>
                  <a:pt x="2668464" y="595717"/>
                  <a:pt x="2636222" y="620033"/>
                </a:cubicBezTo>
                <a:cubicBezTo>
                  <a:pt x="2628160" y="611926"/>
                  <a:pt x="2636222" y="603824"/>
                  <a:pt x="2620101" y="595717"/>
                </a:cubicBezTo>
                <a:cubicBezTo>
                  <a:pt x="2612039" y="603824"/>
                  <a:pt x="2620101" y="620033"/>
                  <a:pt x="2628160" y="611926"/>
                </a:cubicBezTo>
                <a:cubicBezTo>
                  <a:pt x="2628160" y="644347"/>
                  <a:pt x="2595918" y="595717"/>
                  <a:pt x="2603979" y="628138"/>
                </a:cubicBezTo>
                <a:cubicBezTo>
                  <a:pt x="2603979" y="628138"/>
                  <a:pt x="2603979" y="620033"/>
                  <a:pt x="2595918" y="620033"/>
                </a:cubicBezTo>
                <a:cubicBezTo>
                  <a:pt x="2571734" y="652454"/>
                  <a:pt x="2539492" y="652454"/>
                  <a:pt x="2499187" y="676768"/>
                </a:cubicBezTo>
                <a:cubicBezTo>
                  <a:pt x="2491125" y="652454"/>
                  <a:pt x="2499187" y="660556"/>
                  <a:pt x="2515308" y="652454"/>
                </a:cubicBezTo>
                <a:cubicBezTo>
                  <a:pt x="2499187" y="628138"/>
                  <a:pt x="2483066" y="668663"/>
                  <a:pt x="2483066" y="684872"/>
                </a:cubicBezTo>
                <a:cubicBezTo>
                  <a:pt x="2434699" y="692977"/>
                  <a:pt x="2426638" y="692977"/>
                  <a:pt x="2386337" y="717292"/>
                </a:cubicBezTo>
                <a:cubicBezTo>
                  <a:pt x="2386337" y="709186"/>
                  <a:pt x="2386337" y="701082"/>
                  <a:pt x="2386337" y="701082"/>
                </a:cubicBezTo>
                <a:cubicBezTo>
                  <a:pt x="2370212" y="749712"/>
                  <a:pt x="2265423" y="741607"/>
                  <a:pt x="2249299" y="765921"/>
                </a:cubicBezTo>
                <a:cubicBezTo>
                  <a:pt x="2245269" y="769974"/>
                  <a:pt x="2241238" y="763896"/>
                  <a:pt x="2240231" y="757817"/>
                </a:cubicBezTo>
                <a:lnTo>
                  <a:pt x="2240461" y="756222"/>
                </a:lnTo>
                <a:lnTo>
                  <a:pt x="2240735" y="755791"/>
                </a:lnTo>
                <a:cubicBezTo>
                  <a:pt x="2244262" y="750725"/>
                  <a:pt x="2247284" y="747686"/>
                  <a:pt x="2249299" y="749712"/>
                </a:cubicBezTo>
                <a:cubicBezTo>
                  <a:pt x="2245268" y="747686"/>
                  <a:pt x="2242750" y="748193"/>
                  <a:pt x="2241364" y="749966"/>
                </a:cubicBezTo>
                <a:lnTo>
                  <a:pt x="2240461" y="756222"/>
                </a:lnTo>
                <a:lnTo>
                  <a:pt x="2229148" y="774027"/>
                </a:lnTo>
                <a:cubicBezTo>
                  <a:pt x="2221087" y="786184"/>
                  <a:pt x="2213026" y="794290"/>
                  <a:pt x="2208997" y="774028"/>
                </a:cubicBezTo>
                <a:cubicBezTo>
                  <a:pt x="2184813" y="798342"/>
                  <a:pt x="2144509" y="814551"/>
                  <a:pt x="2120326" y="798342"/>
                </a:cubicBezTo>
                <a:cubicBezTo>
                  <a:pt x="2096142" y="838867"/>
                  <a:pt x="2055838" y="822657"/>
                  <a:pt x="2031655" y="855078"/>
                </a:cubicBezTo>
                <a:cubicBezTo>
                  <a:pt x="2023596" y="838867"/>
                  <a:pt x="2015534" y="846972"/>
                  <a:pt x="2007474" y="863181"/>
                </a:cubicBezTo>
                <a:cubicBezTo>
                  <a:pt x="1999413" y="871287"/>
                  <a:pt x="1975229" y="838867"/>
                  <a:pt x="1983291" y="863181"/>
                </a:cubicBezTo>
                <a:cubicBezTo>
                  <a:pt x="1967170" y="863181"/>
                  <a:pt x="1967170" y="830760"/>
                  <a:pt x="1967170" y="822657"/>
                </a:cubicBezTo>
                <a:cubicBezTo>
                  <a:pt x="1999413" y="855078"/>
                  <a:pt x="2023596" y="790237"/>
                  <a:pt x="2063900" y="790237"/>
                </a:cubicBezTo>
                <a:cubicBezTo>
                  <a:pt x="2071959" y="806446"/>
                  <a:pt x="2063900" y="806446"/>
                  <a:pt x="2055838" y="806446"/>
                </a:cubicBezTo>
                <a:cubicBezTo>
                  <a:pt x="2071959" y="830760"/>
                  <a:pt x="2071959" y="798342"/>
                  <a:pt x="2080021" y="790237"/>
                </a:cubicBezTo>
                <a:cubicBezTo>
                  <a:pt x="2088083" y="782130"/>
                  <a:pt x="2128388" y="798342"/>
                  <a:pt x="2128388" y="757816"/>
                </a:cubicBezTo>
                <a:cubicBezTo>
                  <a:pt x="2136447" y="757816"/>
                  <a:pt x="2136447" y="765921"/>
                  <a:pt x="2144509" y="774028"/>
                </a:cubicBezTo>
                <a:cubicBezTo>
                  <a:pt x="2160631" y="774028"/>
                  <a:pt x="2152569" y="749712"/>
                  <a:pt x="2168692" y="749712"/>
                </a:cubicBezTo>
                <a:cubicBezTo>
                  <a:pt x="2192874" y="765921"/>
                  <a:pt x="2184813" y="733502"/>
                  <a:pt x="2208997" y="749712"/>
                </a:cubicBezTo>
                <a:cubicBezTo>
                  <a:pt x="2208997" y="749712"/>
                  <a:pt x="2208997" y="741607"/>
                  <a:pt x="2208997" y="733502"/>
                </a:cubicBezTo>
                <a:cubicBezTo>
                  <a:pt x="2217057" y="741607"/>
                  <a:pt x="2233178" y="749712"/>
                  <a:pt x="2233178" y="725398"/>
                </a:cubicBezTo>
                <a:cubicBezTo>
                  <a:pt x="2265423" y="749712"/>
                  <a:pt x="2305726" y="676768"/>
                  <a:pt x="2329907" y="709186"/>
                </a:cubicBezTo>
                <a:cubicBezTo>
                  <a:pt x="2337970" y="668663"/>
                  <a:pt x="2370212" y="701082"/>
                  <a:pt x="2386337" y="668663"/>
                </a:cubicBezTo>
                <a:cubicBezTo>
                  <a:pt x="2394395" y="676768"/>
                  <a:pt x="2394395" y="684872"/>
                  <a:pt x="2394395" y="692977"/>
                </a:cubicBezTo>
                <a:cubicBezTo>
                  <a:pt x="2410516" y="692977"/>
                  <a:pt x="2394395" y="676768"/>
                  <a:pt x="2394395" y="668663"/>
                </a:cubicBezTo>
                <a:cubicBezTo>
                  <a:pt x="2410516" y="676768"/>
                  <a:pt x="2410516" y="660556"/>
                  <a:pt x="2434699" y="652454"/>
                </a:cubicBezTo>
                <a:cubicBezTo>
                  <a:pt x="2442762" y="668663"/>
                  <a:pt x="2434699" y="668663"/>
                  <a:pt x="2434699" y="676768"/>
                </a:cubicBezTo>
                <a:cubicBezTo>
                  <a:pt x="2450821" y="676768"/>
                  <a:pt x="2442762" y="660556"/>
                  <a:pt x="2442762" y="652454"/>
                </a:cubicBezTo>
                <a:cubicBezTo>
                  <a:pt x="2539492" y="611926"/>
                  <a:pt x="2595918" y="603824"/>
                  <a:pt x="2660405" y="563297"/>
                </a:cubicBezTo>
                <a:cubicBezTo>
                  <a:pt x="2676526" y="579508"/>
                  <a:pt x="2732953" y="555194"/>
                  <a:pt x="2724891" y="547088"/>
                </a:cubicBezTo>
                <a:cubicBezTo>
                  <a:pt x="2726905" y="541009"/>
                  <a:pt x="2728923" y="539489"/>
                  <a:pt x="2731062" y="540501"/>
                </a:cubicBezTo>
                <a:close/>
                <a:moveTo>
                  <a:pt x="3207856" y="539745"/>
                </a:moveTo>
                <a:cubicBezTo>
                  <a:pt x="3216967" y="539231"/>
                  <a:pt x="3225454" y="541287"/>
                  <a:pt x="3233439" y="547458"/>
                </a:cubicBezTo>
                <a:cubicBezTo>
                  <a:pt x="3193505" y="547458"/>
                  <a:pt x="3145583" y="588605"/>
                  <a:pt x="3105650" y="572147"/>
                </a:cubicBezTo>
                <a:cubicBezTo>
                  <a:pt x="3147581" y="565975"/>
                  <a:pt x="3180526" y="541287"/>
                  <a:pt x="3207856" y="539745"/>
                </a:cubicBezTo>
                <a:close/>
                <a:moveTo>
                  <a:pt x="4637822" y="538262"/>
                </a:moveTo>
                <a:cubicBezTo>
                  <a:pt x="4670094" y="538262"/>
                  <a:pt x="4573283" y="573115"/>
                  <a:pt x="4613619" y="546976"/>
                </a:cubicBezTo>
                <a:cubicBezTo>
                  <a:pt x="4613619" y="546976"/>
                  <a:pt x="4613619" y="546976"/>
                  <a:pt x="4637822" y="538262"/>
                </a:cubicBezTo>
                <a:close/>
                <a:moveTo>
                  <a:pt x="3864639" y="538262"/>
                </a:moveTo>
                <a:cubicBezTo>
                  <a:pt x="3855601" y="547298"/>
                  <a:pt x="3846566" y="565371"/>
                  <a:pt x="3837531" y="556335"/>
                </a:cubicBezTo>
                <a:cubicBezTo>
                  <a:pt x="3837531" y="538262"/>
                  <a:pt x="3846566" y="538262"/>
                  <a:pt x="3864639" y="538262"/>
                </a:cubicBezTo>
                <a:close/>
                <a:moveTo>
                  <a:pt x="4507210" y="531969"/>
                </a:moveTo>
                <a:cubicBezTo>
                  <a:pt x="4507210" y="555931"/>
                  <a:pt x="4531534" y="539957"/>
                  <a:pt x="4523426" y="531969"/>
                </a:cubicBezTo>
                <a:lnTo>
                  <a:pt x="4538267" y="553901"/>
                </a:lnTo>
                <a:lnTo>
                  <a:pt x="4523426" y="547944"/>
                </a:lnTo>
                <a:cubicBezTo>
                  <a:pt x="4515318" y="547944"/>
                  <a:pt x="4523426" y="563916"/>
                  <a:pt x="4523426" y="563916"/>
                </a:cubicBezTo>
                <a:cubicBezTo>
                  <a:pt x="4515318" y="571905"/>
                  <a:pt x="4507210" y="555931"/>
                  <a:pt x="4499102" y="555931"/>
                </a:cubicBezTo>
                <a:cubicBezTo>
                  <a:pt x="4499102" y="555931"/>
                  <a:pt x="4507210" y="563916"/>
                  <a:pt x="4507210" y="563916"/>
                </a:cubicBezTo>
                <a:cubicBezTo>
                  <a:pt x="4507210" y="563916"/>
                  <a:pt x="4466672" y="611839"/>
                  <a:pt x="4450455" y="571905"/>
                </a:cubicBezTo>
                <a:cubicBezTo>
                  <a:pt x="4458563" y="571905"/>
                  <a:pt x="4458563" y="579891"/>
                  <a:pt x="4466672" y="579891"/>
                </a:cubicBezTo>
                <a:cubicBezTo>
                  <a:pt x="4466672" y="579891"/>
                  <a:pt x="4466672" y="563916"/>
                  <a:pt x="4474780" y="563916"/>
                </a:cubicBezTo>
                <a:cubicBezTo>
                  <a:pt x="4450455" y="547944"/>
                  <a:pt x="4450455" y="587878"/>
                  <a:pt x="4426132" y="563916"/>
                </a:cubicBezTo>
                <a:cubicBezTo>
                  <a:pt x="4442347" y="555931"/>
                  <a:pt x="4450455" y="547944"/>
                  <a:pt x="4482888" y="539957"/>
                </a:cubicBezTo>
                <a:cubicBezTo>
                  <a:pt x="4490996" y="563916"/>
                  <a:pt x="4474780" y="563916"/>
                  <a:pt x="4474780" y="571905"/>
                </a:cubicBezTo>
                <a:cubicBezTo>
                  <a:pt x="4482888" y="571905"/>
                  <a:pt x="4482888" y="563916"/>
                  <a:pt x="4490996" y="563916"/>
                </a:cubicBezTo>
                <a:cubicBezTo>
                  <a:pt x="4474780" y="555931"/>
                  <a:pt x="4499102" y="547944"/>
                  <a:pt x="4507210" y="531969"/>
                </a:cubicBezTo>
                <a:close/>
                <a:moveTo>
                  <a:pt x="2784246" y="530518"/>
                </a:moveTo>
                <a:cubicBezTo>
                  <a:pt x="2775725" y="553752"/>
                  <a:pt x="2767207" y="538262"/>
                  <a:pt x="2758687" y="553752"/>
                </a:cubicBezTo>
                <a:cubicBezTo>
                  <a:pt x="2741648" y="530518"/>
                  <a:pt x="2775725" y="538262"/>
                  <a:pt x="2784246" y="530518"/>
                </a:cubicBezTo>
                <a:close/>
                <a:moveTo>
                  <a:pt x="3752902" y="499539"/>
                </a:moveTo>
                <a:cubicBezTo>
                  <a:pt x="3760244" y="497602"/>
                  <a:pt x="3770731" y="499539"/>
                  <a:pt x="3774926" y="507283"/>
                </a:cubicBezTo>
                <a:cubicBezTo>
                  <a:pt x="3779121" y="507283"/>
                  <a:pt x="3774926" y="507283"/>
                  <a:pt x="3768632" y="508251"/>
                </a:cubicBezTo>
                <a:lnTo>
                  <a:pt x="3749806" y="515008"/>
                </a:lnTo>
                <a:lnTo>
                  <a:pt x="3755734" y="522436"/>
                </a:lnTo>
                <a:cubicBezTo>
                  <a:pt x="3759765" y="525466"/>
                  <a:pt x="3763795" y="527488"/>
                  <a:pt x="3767828" y="531527"/>
                </a:cubicBezTo>
                <a:cubicBezTo>
                  <a:pt x="3759765" y="539609"/>
                  <a:pt x="3751701" y="547690"/>
                  <a:pt x="3743640" y="523446"/>
                </a:cubicBezTo>
                <a:cubicBezTo>
                  <a:pt x="3735578" y="523446"/>
                  <a:pt x="3727516" y="523446"/>
                  <a:pt x="3719454" y="523446"/>
                </a:cubicBezTo>
                <a:cubicBezTo>
                  <a:pt x="3727516" y="539609"/>
                  <a:pt x="3735578" y="539609"/>
                  <a:pt x="3727516" y="547690"/>
                </a:cubicBezTo>
                <a:cubicBezTo>
                  <a:pt x="3711392" y="515365"/>
                  <a:pt x="3679143" y="580016"/>
                  <a:pt x="3646895" y="571935"/>
                </a:cubicBezTo>
                <a:cubicBezTo>
                  <a:pt x="3638833" y="563853"/>
                  <a:pt x="3646895" y="563853"/>
                  <a:pt x="3646895" y="555771"/>
                </a:cubicBezTo>
                <a:cubicBezTo>
                  <a:pt x="3614645" y="539609"/>
                  <a:pt x="3654957" y="580016"/>
                  <a:pt x="3622707" y="580016"/>
                </a:cubicBezTo>
                <a:cubicBezTo>
                  <a:pt x="3614645" y="571935"/>
                  <a:pt x="3630772" y="571935"/>
                  <a:pt x="3622707" y="555771"/>
                </a:cubicBezTo>
                <a:cubicBezTo>
                  <a:pt x="3614645" y="571935"/>
                  <a:pt x="3590459" y="580016"/>
                  <a:pt x="3566272" y="588097"/>
                </a:cubicBezTo>
                <a:cubicBezTo>
                  <a:pt x="3582398" y="596179"/>
                  <a:pt x="3598521" y="580016"/>
                  <a:pt x="3606583" y="580016"/>
                </a:cubicBezTo>
                <a:cubicBezTo>
                  <a:pt x="3598521" y="596179"/>
                  <a:pt x="3542086" y="612342"/>
                  <a:pt x="3517901" y="604260"/>
                </a:cubicBezTo>
                <a:cubicBezTo>
                  <a:pt x="3525962" y="620423"/>
                  <a:pt x="3493712" y="620423"/>
                  <a:pt x="3477588" y="628507"/>
                </a:cubicBezTo>
                <a:cubicBezTo>
                  <a:pt x="3477588" y="612342"/>
                  <a:pt x="3493712" y="612342"/>
                  <a:pt x="3509838" y="612342"/>
                </a:cubicBezTo>
                <a:cubicBezTo>
                  <a:pt x="3501774" y="604260"/>
                  <a:pt x="3493712" y="612342"/>
                  <a:pt x="3501774" y="596179"/>
                </a:cubicBezTo>
                <a:cubicBezTo>
                  <a:pt x="3477588" y="612342"/>
                  <a:pt x="3445341" y="644669"/>
                  <a:pt x="3405029" y="652751"/>
                </a:cubicBezTo>
                <a:cubicBezTo>
                  <a:pt x="3396967" y="644669"/>
                  <a:pt x="3413091" y="644669"/>
                  <a:pt x="3405029" y="636588"/>
                </a:cubicBezTo>
                <a:cubicBezTo>
                  <a:pt x="3396967" y="612342"/>
                  <a:pt x="3388905" y="652751"/>
                  <a:pt x="3388905" y="636588"/>
                </a:cubicBezTo>
                <a:cubicBezTo>
                  <a:pt x="3380841" y="636588"/>
                  <a:pt x="3396967" y="644669"/>
                  <a:pt x="3396967" y="644669"/>
                </a:cubicBezTo>
                <a:cubicBezTo>
                  <a:pt x="3396967" y="652751"/>
                  <a:pt x="3380841" y="668913"/>
                  <a:pt x="3372779" y="652751"/>
                </a:cubicBezTo>
                <a:cubicBezTo>
                  <a:pt x="3348593" y="685076"/>
                  <a:pt x="3316344" y="652751"/>
                  <a:pt x="3292158" y="693157"/>
                </a:cubicBezTo>
                <a:cubicBezTo>
                  <a:pt x="3292158" y="676995"/>
                  <a:pt x="3308281" y="652751"/>
                  <a:pt x="3276035" y="660832"/>
                </a:cubicBezTo>
                <a:cubicBezTo>
                  <a:pt x="3284096" y="636588"/>
                  <a:pt x="3324407" y="644669"/>
                  <a:pt x="3340532" y="652751"/>
                </a:cubicBezTo>
                <a:cubicBezTo>
                  <a:pt x="3316344" y="636588"/>
                  <a:pt x="3348593" y="636588"/>
                  <a:pt x="3356656" y="628507"/>
                </a:cubicBezTo>
                <a:cubicBezTo>
                  <a:pt x="3380841" y="636588"/>
                  <a:pt x="3340532" y="636588"/>
                  <a:pt x="3348593" y="644669"/>
                </a:cubicBezTo>
                <a:cubicBezTo>
                  <a:pt x="3348593" y="644669"/>
                  <a:pt x="3372779" y="652751"/>
                  <a:pt x="3380841" y="636588"/>
                </a:cubicBezTo>
                <a:cubicBezTo>
                  <a:pt x="3356656" y="612342"/>
                  <a:pt x="3396967" y="620423"/>
                  <a:pt x="3413091" y="612342"/>
                </a:cubicBezTo>
                <a:cubicBezTo>
                  <a:pt x="3413091" y="620423"/>
                  <a:pt x="3413091" y="620423"/>
                  <a:pt x="3413091" y="628507"/>
                </a:cubicBezTo>
                <a:cubicBezTo>
                  <a:pt x="3421153" y="636588"/>
                  <a:pt x="3429214" y="628507"/>
                  <a:pt x="3437277" y="636588"/>
                </a:cubicBezTo>
                <a:cubicBezTo>
                  <a:pt x="3429214" y="620423"/>
                  <a:pt x="3437277" y="620423"/>
                  <a:pt x="3429214" y="612342"/>
                </a:cubicBezTo>
                <a:cubicBezTo>
                  <a:pt x="3509838" y="571935"/>
                  <a:pt x="3566272" y="580016"/>
                  <a:pt x="3671080" y="531527"/>
                </a:cubicBezTo>
                <a:cubicBezTo>
                  <a:pt x="3671080" y="539609"/>
                  <a:pt x="3671080" y="547690"/>
                  <a:pt x="3679143" y="555771"/>
                </a:cubicBezTo>
                <a:cubicBezTo>
                  <a:pt x="3695268" y="523446"/>
                  <a:pt x="3711392" y="523446"/>
                  <a:pt x="3743640" y="507283"/>
                </a:cubicBezTo>
                <a:lnTo>
                  <a:pt x="3749769" y="514962"/>
                </a:lnTo>
                <a:close/>
                <a:moveTo>
                  <a:pt x="4678996" y="494656"/>
                </a:moveTo>
                <a:cubicBezTo>
                  <a:pt x="4683049" y="494532"/>
                  <a:pt x="4685583" y="496028"/>
                  <a:pt x="4685583" y="500022"/>
                </a:cubicBezTo>
                <a:cubicBezTo>
                  <a:pt x="4677475" y="500022"/>
                  <a:pt x="4677475" y="508010"/>
                  <a:pt x="4677475" y="508010"/>
                </a:cubicBezTo>
                <a:cubicBezTo>
                  <a:pt x="4669367" y="515997"/>
                  <a:pt x="4628828" y="515997"/>
                  <a:pt x="4628828" y="531969"/>
                </a:cubicBezTo>
                <a:cubicBezTo>
                  <a:pt x="4596395" y="515997"/>
                  <a:pt x="4596395" y="555931"/>
                  <a:pt x="4572073" y="539957"/>
                </a:cubicBezTo>
                <a:cubicBezTo>
                  <a:pt x="4572073" y="547944"/>
                  <a:pt x="4561937" y="555931"/>
                  <a:pt x="4550790" y="558925"/>
                </a:cubicBezTo>
                <a:lnTo>
                  <a:pt x="4540265" y="554704"/>
                </a:lnTo>
                <a:lnTo>
                  <a:pt x="4547751" y="539957"/>
                </a:lnTo>
                <a:cubicBezTo>
                  <a:pt x="4551802" y="537960"/>
                  <a:pt x="4555857" y="535965"/>
                  <a:pt x="4555857" y="523982"/>
                </a:cubicBezTo>
                <a:cubicBezTo>
                  <a:pt x="4572073" y="539957"/>
                  <a:pt x="4604503" y="515997"/>
                  <a:pt x="4628828" y="515997"/>
                </a:cubicBezTo>
                <a:cubicBezTo>
                  <a:pt x="4636936" y="512003"/>
                  <a:pt x="4651126" y="504017"/>
                  <a:pt x="4663286" y="499024"/>
                </a:cubicBezTo>
                <a:cubicBezTo>
                  <a:pt x="4669367" y="496528"/>
                  <a:pt x="4674941" y="494781"/>
                  <a:pt x="4678996" y="494656"/>
                </a:cubicBezTo>
                <a:close/>
                <a:moveTo>
                  <a:pt x="4952776" y="491794"/>
                </a:moveTo>
                <a:cubicBezTo>
                  <a:pt x="4896555" y="540587"/>
                  <a:pt x="4800174" y="548717"/>
                  <a:pt x="4735923" y="573115"/>
                </a:cubicBezTo>
                <a:cubicBezTo>
                  <a:pt x="4792144" y="540587"/>
                  <a:pt x="4864428" y="524321"/>
                  <a:pt x="4952776" y="491794"/>
                </a:cubicBezTo>
                <a:close/>
                <a:moveTo>
                  <a:pt x="6326370" y="487934"/>
                </a:moveTo>
                <a:cubicBezTo>
                  <a:pt x="6351973" y="488560"/>
                  <a:pt x="6375685" y="490064"/>
                  <a:pt x="6395866" y="492070"/>
                </a:cubicBezTo>
                <a:cubicBezTo>
                  <a:pt x="6395866" y="500092"/>
                  <a:pt x="6387791" y="500092"/>
                  <a:pt x="6395866" y="516133"/>
                </a:cubicBezTo>
                <a:cubicBezTo>
                  <a:pt x="6323216" y="532176"/>
                  <a:pt x="6274784" y="508112"/>
                  <a:pt x="6242498" y="580306"/>
                </a:cubicBezTo>
                <a:cubicBezTo>
                  <a:pt x="6234426" y="588327"/>
                  <a:pt x="6226352" y="580306"/>
                  <a:pt x="6210208" y="580306"/>
                </a:cubicBezTo>
                <a:cubicBezTo>
                  <a:pt x="6218280" y="604369"/>
                  <a:pt x="6234426" y="588327"/>
                  <a:pt x="6242498" y="620413"/>
                </a:cubicBezTo>
                <a:lnTo>
                  <a:pt x="6282138" y="613846"/>
                </a:lnTo>
                <a:lnTo>
                  <a:pt x="6276549" y="625174"/>
                </a:lnTo>
                <a:cubicBezTo>
                  <a:pt x="6265199" y="628933"/>
                  <a:pt x="6242498" y="612390"/>
                  <a:pt x="6242498" y="636454"/>
                </a:cubicBezTo>
                <a:cubicBezTo>
                  <a:pt x="6234426" y="628433"/>
                  <a:pt x="6226352" y="596347"/>
                  <a:pt x="6210208" y="588327"/>
                </a:cubicBezTo>
                <a:cubicBezTo>
                  <a:pt x="6202137" y="612390"/>
                  <a:pt x="6210208" y="644477"/>
                  <a:pt x="6194065" y="652497"/>
                </a:cubicBezTo>
                <a:cubicBezTo>
                  <a:pt x="6194065" y="644477"/>
                  <a:pt x="6185994" y="628433"/>
                  <a:pt x="6194065" y="612390"/>
                </a:cubicBezTo>
                <a:cubicBezTo>
                  <a:pt x="6177919" y="628433"/>
                  <a:pt x="6185994" y="644477"/>
                  <a:pt x="6169848" y="604369"/>
                </a:cubicBezTo>
                <a:cubicBezTo>
                  <a:pt x="6177919" y="604369"/>
                  <a:pt x="6185994" y="612390"/>
                  <a:pt x="6185994" y="612390"/>
                </a:cubicBezTo>
                <a:cubicBezTo>
                  <a:pt x="6185994" y="604369"/>
                  <a:pt x="6185994" y="596347"/>
                  <a:pt x="6177919" y="588327"/>
                </a:cubicBezTo>
                <a:cubicBezTo>
                  <a:pt x="6161776" y="588327"/>
                  <a:pt x="6169848" y="612390"/>
                  <a:pt x="6161776" y="628433"/>
                </a:cubicBezTo>
                <a:cubicBezTo>
                  <a:pt x="6161776" y="636454"/>
                  <a:pt x="6153704" y="628433"/>
                  <a:pt x="6145633" y="628433"/>
                </a:cubicBezTo>
                <a:cubicBezTo>
                  <a:pt x="6145633" y="620413"/>
                  <a:pt x="6153704" y="612390"/>
                  <a:pt x="6161776" y="612390"/>
                </a:cubicBezTo>
                <a:cubicBezTo>
                  <a:pt x="6145633" y="612390"/>
                  <a:pt x="6129489" y="596347"/>
                  <a:pt x="6129489" y="612390"/>
                </a:cubicBezTo>
                <a:cubicBezTo>
                  <a:pt x="6129489" y="612390"/>
                  <a:pt x="6137561" y="612390"/>
                  <a:pt x="6145633" y="628433"/>
                </a:cubicBezTo>
                <a:cubicBezTo>
                  <a:pt x="6129489" y="628433"/>
                  <a:pt x="6129489" y="628433"/>
                  <a:pt x="6121415" y="612390"/>
                </a:cubicBezTo>
                <a:cubicBezTo>
                  <a:pt x="6113344" y="620413"/>
                  <a:pt x="6105272" y="620413"/>
                  <a:pt x="6121415" y="660520"/>
                </a:cubicBezTo>
                <a:cubicBezTo>
                  <a:pt x="6113344" y="676560"/>
                  <a:pt x="6113344" y="644477"/>
                  <a:pt x="6105272" y="636454"/>
                </a:cubicBezTo>
                <a:cubicBezTo>
                  <a:pt x="6089129" y="636454"/>
                  <a:pt x="6113344" y="652497"/>
                  <a:pt x="6097200" y="652497"/>
                </a:cubicBezTo>
                <a:cubicBezTo>
                  <a:pt x="6089129" y="636454"/>
                  <a:pt x="6097200" y="636454"/>
                  <a:pt x="6089129" y="612390"/>
                </a:cubicBezTo>
                <a:cubicBezTo>
                  <a:pt x="6072984" y="620413"/>
                  <a:pt x="6097200" y="652497"/>
                  <a:pt x="6081057" y="636454"/>
                </a:cubicBezTo>
                <a:cubicBezTo>
                  <a:pt x="6081057" y="636454"/>
                  <a:pt x="6081057" y="628433"/>
                  <a:pt x="6081057" y="620413"/>
                </a:cubicBezTo>
                <a:cubicBezTo>
                  <a:pt x="6072984" y="636454"/>
                  <a:pt x="6048769" y="644477"/>
                  <a:pt x="6048769" y="668540"/>
                </a:cubicBezTo>
                <a:cubicBezTo>
                  <a:pt x="6040697" y="668540"/>
                  <a:pt x="6048769" y="644477"/>
                  <a:pt x="6040697" y="628433"/>
                </a:cubicBezTo>
                <a:cubicBezTo>
                  <a:pt x="6040697" y="644477"/>
                  <a:pt x="6024551" y="636454"/>
                  <a:pt x="6016480" y="660520"/>
                </a:cubicBezTo>
                <a:cubicBezTo>
                  <a:pt x="6008408" y="660520"/>
                  <a:pt x="6008408" y="652497"/>
                  <a:pt x="6000336" y="660520"/>
                </a:cubicBezTo>
                <a:cubicBezTo>
                  <a:pt x="5992265" y="636454"/>
                  <a:pt x="5992265" y="612390"/>
                  <a:pt x="5976121" y="580306"/>
                </a:cubicBezTo>
                <a:cubicBezTo>
                  <a:pt x="5984193" y="580306"/>
                  <a:pt x="5992265" y="588327"/>
                  <a:pt x="5992265" y="596347"/>
                </a:cubicBezTo>
                <a:cubicBezTo>
                  <a:pt x="5996302" y="584316"/>
                  <a:pt x="5988228" y="578299"/>
                  <a:pt x="5980156" y="572283"/>
                </a:cubicBezTo>
                <a:lnTo>
                  <a:pt x="5976119" y="564260"/>
                </a:lnTo>
                <a:lnTo>
                  <a:pt x="5976121" y="564263"/>
                </a:lnTo>
                <a:cubicBezTo>
                  <a:pt x="5984193" y="556240"/>
                  <a:pt x="5968047" y="548219"/>
                  <a:pt x="5976121" y="532176"/>
                </a:cubicBezTo>
                <a:cubicBezTo>
                  <a:pt x="5968047" y="548219"/>
                  <a:pt x="5968047" y="532176"/>
                  <a:pt x="5959975" y="532176"/>
                </a:cubicBezTo>
                <a:cubicBezTo>
                  <a:pt x="5943832" y="540199"/>
                  <a:pt x="5951904" y="564263"/>
                  <a:pt x="5959975" y="588327"/>
                </a:cubicBezTo>
                <a:cubicBezTo>
                  <a:pt x="5959975" y="572283"/>
                  <a:pt x="5959975" y="580306"/>
                  <a:pt x="5976121" y="580306"/>
                </a:cubicBezTo>
                <a:cubicBezTo>
                  <a:pt x="5976121" y="588327"/>
                  <a:pt x="5984193" y="604369"/>
                  <a:pt x="5984193" y="612390"/>
                </a:cubicBezTo>
                <a:cubicBezTo>
                  <a:pt x="5976121" y="604369"/>
                  <a:pt x="5976121" y="612390"/>
                  <a:pt x="5976121" y="612390"/>
                </a:cubicBezTo>
                <a:cubicBezTo>
                  <a:pt x="5992265" y="628433"/>
                  <a:pt x="5984193" y="636454"/>
                  <a:pt x="5992265" y="652497"/>
                </a:cubicBezTo>
                <a:cubicBezTo>
                  <a:pt x="5992265" y="660520"/>
                  <a:pt x="5968047" y="660520"/>
                  <a:pt x="5968047" y="636454"/>
                </a:cubicBezTo>
                <a:cubicBezTo>
                  <a:pt x="5968047" y="636454"/>
                  <a:pt x="5976121" y="636454"/>
                  <a:pt x="5976121" y="644477"/>
                </a:cubicBezTo>
                <a:cubicBezTo>
                  <a:pt x="5984193" y="628433"/>
                  <a:pt x="5959975" y="620413"/>
                  <a:pt x="5968047" y="596347"/>
                </a:cubicBezTo>
                <a:cubicBezTo>
                  <a:pt x="5951904" y="636454"/>
                  <a:pt x="5959975" y="628433"/>
                  <a:pt x="5951904" y="644477"/>
                </a:cubicBezTo>
                <a:cubicBezTo>
                  <a:pt x="5943832" y="620413"/>
                  <a:pt x="5927689" y="596347"/>
                  <a:pt x="5919616" y="572283"/>
                </a:cubicBezTo>
                <a:cubicBezTo>
                  <a:pt x="5935761" y="572283"/>
                  <a:pt x="5935761" y="588327"/>
                  <a:pt x="5943832" y="588327"/>
                </a:cubicBezTo>
                <a:cubicBezTo>
                  <a:pt x="5943832" y="564263"/>
                  <a:pt x="5927689" y="564263"/>
                  <a:pt x="5927689" y="548219"/>
                </a:cubicBezTo>
                <a:cubicBezTo>
                  <a:pt x="5927689" y="548219"/>
                  <a:pt x="5935761" y="556240"/>
                  <a:pt x="5935761" y="564263"/>
                </a:cubicBezTo>
                <a:cubicBezTo>
                  <a:pt x="5943832" y="564263"/>
                  <a:pt x="5935761" y="548219"/>
                  <a:pt x="5943832" y="540199"/>
                </a:cubicBezTo>
                <a:cubicBezTo>
                  <a:pt x="5927687" y="532176"/>
                  <a:pt x="5921635" y="540199"/>
                  <a:pt x="5918608" y="551227"/>
                </a:cubicBezTo>
                <a:lnTo>
                  <a:pt x="5912341" y="577022"/>
                </a:lnTo>
                <a:lnTo>
                  <a:pt x="5909148" y="565139"/>
                </a:lnTo>
                <a:lnTo>
                  <a:pt x="5897204" y="557407"/>
                </a:lnTo>
                <a:lnTo>
                  <a:pt x="5904481" y="558246"/>
                </a:lnTo>
                <a:cubicBezTo>
                  <a:pt x="5911544" y="558246"/>
                  <a:pt x="5919616" y="556241"/>
                  <a:pt x="5919616" y="548219"/>
                </a:cubicBezTo>
                <a:cubicBezTo>
                  <a:pt x="5911544" y="532176"/>
                  <a:pt x="5895400" y="556240"/>
                  <a:pt x="5895400" y="540199"/>
                </a:cubicBezTo>
                <a:cubicBezTo>
                  <a:pt x="5895400" y="548219"/>
                  <a:pt x="5895400" y="556240"/>
                  <a:pt x="5887328" y="556240"/>
                </a:cubicBezTo>
                <a:cubicBezTo>
                  <a:pt x="5881274" y="544210"/>
                  <a:pt x="5875220" y="559250"/>
                  <a:pt x="5865760" y="550601"/>
                </a:cubicBezTo>
                <a:lnTo>
                  <a:pt x="5865363" y="549917"/>
                </a:lnTo>
                <a:lnTo>
                  <a:pt x="5866234" y="564441"/>
                </a:lnTo>
                <a:cubicBezTo>
                  <a:pt x="5867263" y="569483"/>
                  <a:pt x="5869322" y="575535"/>
                  <a:pt x="5873435" y="587637"/>
                </a:cubicBezTo>
                <a:cubicBezTo>
                  <a:pt x="5881665" y="579569"/>
                  <a:pt x="5881665" y="571501"/>
                  <a:pt x="5873435" y="555366"/>
                </a:cubicBezTo>
                <a:cubicBezTo>
                  <a:pt x="5889893" y="571501"/>
                  <a:pt x="5881665" y="587637"/>
                  <a:pt x="5889893" y="611839"/>
                </a:cubicBezTo>
                <a:cubicBezTo>
                  <a:pt x="5873435" y="603772"/>
                  <a:pt x="5889893" y="587637"/>
                  <a:pt x="5873435" y="611839"/>
                </a:cubicBezTo>
                <a:cubicBezTo>
                  <a:pt x="5865207" y="587637"/>
                  <a:pt x="5856976" y="547298"/>
                  <a:pt x="5840521" y="555366"/>
                </a:cubicBezTo>
                <a:cubicBezTo>
                  <a:pt x="5832291" y="563433"/>
                  <a:pt x="5840521" y="587637"/>
                  <a:pt x="5840521" y="603772"/>
                </a:cubicBezTo>
                <a:cubicBezTo>
                  <a:pt x="5824063" y="595703"/>
                  <a:pt x="5840521" y="571501"/>
                  <a:pt x="5832291" y="555366"/>
                </a:cubicBezTo>
                <a:cubicBezTo>
                  <a:pt x="5824063" y="547298"/>
                  <a:pt x="5799375" y="571501"/>
                  <a:pt x="5791147" y="539231"/>
                </a:cubicBezTo>
                <a:cubicBezTo>
                  <a:pt x="5791147" y="547298"/>
                  <a:pt x="5791147" y="547298"/>
                  <a:pt x="5782919" y="547298"/>
                </a:cubicBezTo>
                <a:cubicBezTo>
                  <a:pt x="5791147" y="531164"/>
                  <a:pt x="5774689" y="539231"/>
                  <a:pt x="5774689" y="547298"/>
                </a:cubicBezTo>
                <a:cubicBezTo>
                  <a:pt x="5774689" y="547298"/>
                  <a:pt x="5766461" y="547298"/>
                  <a:pt x="5766461" y="539231"/>
                </a:cubicBezTo>
                <a:cubicBezTo>
                  <a:pt x="5766461" y="539231"/>
                  <a:pt x="5766461" y="531164"/>
                  <a:pt x="5758232" y="523095"/>
                </a:cubicBezTo>
                <a:cubicBezTo>
                  <a:pt x="5774689" y="539231"/>
                  <a:pt x="5799375" y="515029"/>
                  <a:pt x="5807605" y="547298"/>
                </a:cubicBezTo>
                <a:cubicBezTo>
                  <a:pt x="5815833" y="539231"/>
                  <a:pt x="5826120" y="535196"/>
                  <a:pt x="5836406" y="535196"/>
                </a:cubicBezTo>
                <a:lnTo>
                  <a:pt x="5863397" y="546539"/>
                </a:lnTo>
                <a:lnTo>
                  <a:pt x="5855040" y="532176"/>
                </a:lnTo>
                <a:cubicBezTo>
                  <a:pt x="5927689" y="532176"/>
                  <a:pt x="5968047" y="500092"/>
                  <a:pt x="6016480" y="524156"/>
                </a:cubicBezTo>
                <a:cubicBezTo>
                  <a:pt x="6024554" y="512123"/>
                  <a:pt x="6036660" y="504103"/>
                  <a:pt x="6049778" y="502097"/>
                </a:cubicBezTo>
                <a:lnTo>
                  <a:pt x="6083355" y="514074"/>
                </a:lnTo>
                <a:lnTo>
                  <a:pt x="6082480" y="507283"/>
                </a:lnTo>
                <a:lnTo>
                  <a:pt x="6083924" y="514277"/>
                </a:lnTo>
                <a:lnTo>
                  <a:pt x="6089129" y="516133"/>
                </a:lnTo>
                <a:cubicBezTo>
                  <a:pt x="6133524" y="500092"/>
                  <a:pt x="6190028" y="492070"/>
                  <a:pt x="6245525" y="489062"/>
                </a:cubicBezTo>
                <a:cubicBezTo>
                  <a:pt x="6273271" y="487558"/>
                  <a:pt x="6300766" y="487308"/>
                  <a:pt x="6326370" y="487934"/>
                </a:cubicBezTo>
                <a:close/>
                <a:moveTo>
                  <a:pt x="4452462" y="484347"/>
                </a:moveTo>
                <a:cubicBezTo>
                  <a:pt x="4468728" y="492389"/>
                  <a:pt x="4436200" y="500431"/>
                  <a:pt x="4452462" y="524561"/>
                </a:cubicBezTo>
                <a:cubicBezTo>
                  <a:pt x="4419934" y="516519"/>
                  <a:pt x="4419934" y="540646"/>
                  <a:pt x="4395539" y="524561"/>
                </a:cubicBezTo>
                <a:cubicBezTo>
                  <a:pt x="4395539" y="540646"/>
                  <a:pt x="4379276" y="556730"/>
                  <a:pt x="4363011" y="556730"/>
                </a:cubicBezTo>
                <a:cubicBezTo>
                  <a:pt x="4363011" y="556730"/>
                  <a:pt x="4363011" y="548688"/>
                  <a:pt x="4354878" y="540646"/>
                </a:cubicBezTo>
                <a:cubicBezTo>
                  <a:pt x="4354878" y="564775"/>
                  <a:pt x="4314220" y="580859"/>
                  <a:pt x="4306088" y="556730"/>
                </a:cubicBezTo>
                <a:cubicBezTo>
                  <a:pt x="4322351" y="564775"/>
                  <a:pt x="4314220" y="548688"/>
                  <a:pt x="4314220" y="540646"/>
                </a:cubicBezTo>
                <a:cubicBezTo>
                  <a:pt x="4326417" y="552711"/>
                  <a:pt x="4343189" y="564775"/>
                  <a:pt x="4343953" y="549693"/>
                </a:cubicBezTo>
                <a:lnTo>
                  <a:pt x="4339928" y="530747"/>
                </a:lnTo>
                <a:lnTo>
                  <a:pt x="4315228" y="536325"/>
                </a:lnTo>
                <a:cubicBezTo>
                  <a:pt x="4308027" y="538262"/>
                  <a:pt x="4303912" y="542133"/>
                  <a:pt x="4308027" y="553752"/>
                </a:cubicBezTo>
                <a:cubicBezTo>
                  <a:pt x="4303912" y="553752"/>
                  <a:pt x="4299797" y="551815"/>
                  <a:pt x="4294654" y="550847"/>
                </a:cubicBezTo>
                <a:lnTo>
                  <a:pt x="4280138" y="553005"/>
                </a:lnTo>
                <a:lnTo>
                  <a:pt x="4282485" y="554784"/>
                </a:lnTo>
                <a:cubicBezTo>
                  <a:pt x="4290598" y="570790"/>
                  <a:pt x="4282485" y="562787"/>
                  <a:pt x="4274370" y="562787"/>
                </a:cubicBezTo>
                <a:cubicBezTo>
                  <a:pt x="4266256" y="546780"/>
                  <a:pt x="4250030" y="570790"/>
                  <a:pt x="4250030" y="546780"/>
                </a:cubicBezTo>
                <a:cubicBezTo>
                  <a:pt x="4262200" y="534776"/>
                  <a:pt x="4266256" y="538780"/>
                  <a:pt x="4269298" y="544780"/>
                </a:cubicBezTo>
                <a:lnTo>
                  <a:pt x="4277935" y="551335"/>
                </a:lnTo>
                <a:lnTo>
                  <a:pt x="4297740" y="534389"/>
                </a:lnTo>
                <a:cubicBezTo>
                  <a:pt x="4308027" y="530518"/>
                  <a:pt x="4320369" y="526644"/>
                  <a:pt x="4332712" y="515029"/>
                </a:cubicBezTo>
                <a:lnTo>
                  <a:pt x="4339171" y="527186"/>
                </a:lnTo>
                <a:lnTo>
                  <a:pt x="4338615" y="524561"/>
                </a:lnTo>
                <a:cubicBezTo>
                  <a:pt x="4338615" y="524561"/>
                  <a:pt x="4363011" y="540646"/>
                  <a:pt x="4371143" y="548688"/>
                </a:cubicBezTo>
                <a:cubicBezTo>
                  <a:pt x="4363011" y="516519"/>
                  <a:pt x="4387406" y="548688"/>
                  <a:pt x="4379276" y="524561"/>
                </a:cubicBezTo>
                <a:cubicBezTo>
                  <a:pt x="4371143" y="516519"/>
                  <a:pt x="4354878" y="524561"/>
                  <a:pt x="4363011" y="508474"/>
                </a:cubicBezTo>
                <a:cubicBezTo>
                  <a:pt x="4371143" y="508474"/>
                  <a:pt x="4371143" y="508474"/>
                  <a:pt x="4371143" y="516519"/>
                </a:cubicBezTo>
                <a:cubicBezTo>
                  <a:pt x="4387406" y="508474"/>
                  <a:pt x="4411804" y="476304"/>
                  <a:pt x="4428067" y="516519"/>
                </a:cubicBezTo>
                <a:cubicBezTo>
                  <a:pt x="4436200" y="516519"/>
                  <a:pt x="4436200" y="500431"/>
                  <a:pt x="4444332" y="500431"/>
                </a:cubicBezTo>
                <a:cubicBezTo>
                  <a:pt x="4444332" y="492389"/>
                  <a:pt x="4428067" y="508474"/>
                  <a:pt x="4428067" y="500431"/>
                </a:cubicBezTo>
                <a:cubicBezTo>
                  <a:pt x="4419934" y="476304"/>
                  <a:pt x="4452462" y="508474"/>
                  <a:pt x="4452462" y="484347"/>
                </a:cubicBezTo>
                <a:close/>
                <a:moveTo>
                  <a:pt x="5734997" y="484049"/>
                </a:moveTo>
                <a:cubicBezTo>
                  <a:pt x="5742742" y="491794"/>
                  <a:pt x="5758232" y="507283"/>
                  <a:pt x="5758232" y="484049"/>
                </a:cubicBezTo>
                <a:cubicBezTo>
                  <a:pt x="5765976" y="484049"/>
                  <a:pt x="5773721" y="491794"/>
                  <a:pt x="5773721" y="499539"/>
                </a:cubicBezTo>
                <a:cubicBezTo>
                  <a:pt x="5758232" y="507283"/>
                  <a:pt x="5734997" y="491794"/>
                  <a:pt x="5742742" y="507283"/>
                </a:cubicBezTo>
                <a:cubicBezTo>
                  <a:pt x="5742742" y="507283"/>
                  <a:pt x="5734997" y="507283"/>
                  <a:pt x="5734997" y="507283"/>
                </a:cubicBezTo>
                <a:cubicBezTo>
                  <a:pt x="5734997" y="503410"/>
                  <a:pt x="5734997" y="501475"/>
                  <a:pt x="5734997" y="498570"/>
                </a:cubicBezTo>
                <a:lnTo>
                  <a:pt x="5734997" y="498251"/>
                </a:lnTo>
                <a:close/>
                <a:moveTo>
                  <a:pt x="3531611" y="484049"/>
                </a:moveTo>
                <a:cubicBezTo>
                  <a:pt x="3547101" y="507283"/>
                  <a:pt x="3508377" y="476304"/>
                  <a:pt x="3508377" y="499539"/>
                </a:cubicBezTo>
                <a:cubicBezTo>
                  <a:pt x="3508377" y="484049"/>
                  <a:pt x="3492888" y="499539"/>
                  <a:pt x="3485143" y="499539"/>
                </a:cubicBezTo>
                <a:cubicBezTo>
                  <a:pt x="3485143" y="476304"/>
                  <a:pt x="3523867" y="491794"/>
                  <a:pt x="3531611" y="484049"/>
                </a:cubicBezTo>
                <a:close/>
                <a:moveTo>
                  <a:pt x="5719313" y="479727"/>
                </a:moveTo>
                <a:cubicBezTo>
                  <a:pt x="5723683" y="480878"/>
                  <a:pt x="5728826" y="485986"/>
                  <a:pt x="5734997" y="498251"/>
                </a:cubicBezTo>
                <a:cubicBezTo>
                  <a:pt x="5702081" y="514599"/>
                  <a:pt x="5702081" y="506425"/>
                  <a:pt x="5677396" y="522776"/>
                </a:cubicBezTo>
                <a:cubicBezTo>
                  <a:pt x="5669165" y="506425"/>
                  <a:pt x="5677396" y="498251"/>
                  <a:pt x="5693853" y="490074"/>
                </a:cubicBezTo>
                <a:cubicBezTo>
                  <a:pt x="5700025" y="508469"/>
                  <a:pt x="5706196" y="476279"/>
                  <a:pt x="5719313" y="479727"/>
                </a:cubicBezTo>
                <a:close/>
                <a:moveTo>
                  <a:pt x="4557793" y="476468"/>
                </a:moveTo>
                <a:lnTo>
                  <a:pt x="4557793" y="499541"/>
                </a:lnTo>
                <a:cubicBezTo>
                  <a:pt x="4542304" y="491150"/>
                  <a:pt x="4542304" y="491150"/>
                  <a:pt x="4534559" y="499541"/>
                </a:cubicBezTo>
                <a:cubicBezTo>
                  <a:pt x="4534559" y="491150"/>
                  <a:pt x="4542304" y="491150"/>
                  <a:pt x="4534559" y="482761"/>
                </a:cubicBezTo>
                <a:close/>
                <a:moveTo>
                  <a:pt x="5541378" y="476304"/>
                </a:moveTo>
                <a:cubicBezTo>
                  <a:pt x="5545251" y="484049"/>
                  <a:pt x="5545251" y="491794"/>
                  <a:pt x="5547188" y="499539"/>
                </a:cubicBezTo>
                <a:lnTo>
                  <a:pt x="5564613" y="522773"/>
                </a:lnTo>
                <a:lnTo>
                  <a:pt x="5557594" y="531245"/>
                </a:lnTo>
                <a:cubicBezTo>
                  <a:pt x="5549608" y="531969"/>
                  <a:pt x="5539441" y="513091"/>
                  <a:pt x="5533633" y="507283"/>
                </a:cubicBezTo>
                <a:cubicBezTo>
                  <a:pt x="5541378" y="522773"/>
                  <a:pt x="5525888" y="530518"/>
                  <a:pt x="5518144" y="507283"/>
                </a:cubicBezTo>
                <a:cubicBezTo>
                  <a:pt x="5518144" y="515029"/>
                  <a:pt x="5518144" y="530518"/>
                  <a:pt x="5525888" y="530518"/>
                </a:cubicBezTo>
                <a:cubicBezTo>
                  <a:pt x="5525888" y="538262"/>
                  <a:pt x="5518144" y="530518"/>
                  <a:pt x="5518144" y="530518"/>
                </a:cubicBezTo>
                <a:cubicBezTo>
                  <a:pt x="5510400" y="515029"/>
                  <a:pt x="5510400" y="507283"/>
                  <a:pt x="5510400" y="491794"/>
                </a:cubicBezTo>
                <a:cubicBezTo>
                  <a:pt x="5518144" y="491794"/>
                  <a:pt x="5518144" y="507283"/>
                  <a:pt x="5525888" y="507283"/>
                </a:cubicBezTo>
                <a:cubicBezTo>
                  <a:pt x="5541378" y="507283"/>
                  <a:pt x="5525888" y="476304"/>
                  <a:pt x="5541378" y="476304"/>
                </a:cubicBezTo>
                <a:close/>
                <a:moveTo>
                  <a:pt x="4815791" y="476304"/>
                </a:moveTo>
                <a:cubicBezTo>
                  <a:pt x="4815791" y="499539"/>
                  <a:pt x="4824020" y="476304"/>
                  <a:pt x="4840478" y="484049"/>
                </a:cubicBezTo>
                <a:cubicBezTo>
                  <a:pt x="4840478" y="491794"/>
                  <a:pt x="4774646" y="507283"/>
                  <a:pt x="4791105" y="499539"/>
                </a:cubicBezTo>
                <a:cubicBezTo>
                  <a:pt x="4807563" y="491794"/>
                  <a:pt x="4799332" y="476304"/>
                  <a:pt x="4815791" y="476304"/>
                </a:cubicBezTo>
                <a:close/>
                <a:moveTo>
                  <a:pt x="4484220" y="476304"/>
                </a:moveTo>
                <a:cubicBezTo>
                  <a:pt x="4484220" y="484049"/>
                  <a:pt x="4484220" y="491794"/>
                  <a:pt x="4491964" y="491794"/>
                </a:cubicBezTo>
                <a:cubicBezTo>
                  <a:pt x="4491964" y="499539"/>
                  <a:pt x="4468730" y="491794"/>
                  <a:pt x="4476475" y="515029"/>
                </a:cubicBezTo>
                <a:cubicBezTo>
                  <a:pt x="4468730" y="515029"/>
                  <a:pt x="4468730" y="491794"/>
                  <a:pt x="4460985" y="499539"/>
                </a:cubicBezTo>
                <a:cubicBezTo>
                  <a:pt x="4453241" y="476304"/>
                  <a:pt x="4476475" y="491794"/>
                  <a:pt x="4484220" y="476304"/>
                </a:cubicBezTo>
                <a:close/>
                <a:moveTo>
                  <a:pt x="3864314" y="476304"/>
                </a:moveTo>
                <a:cubicBezTo>
                  <a:pt x="3872383" y="491794"/>
                  <a:pt x="3864314" y="499539"/>
                  <a:pt x="3872383" y="499539"/>
                </a:cubicBezTo>
                <a:cubicBezTo>
                  <a:pt x="3872383" y="515029"/>
                  <a:pt x="3856247" y="499539"/>
                  <a:pt x="3848180" y="491794"/>
                </a:cubicBezTo>
                <a:cubicBezTo>
                  <a:pt x="3856247" y="507283"/>
                  <a:pt x="3840111" y="522773"/>
                  <a:pt x="3832044" y="499539"/>
                </a:cubicBezTo>
                <a:cubicBezTo>
                  <a:pt x="3832044" y="515029"/>
                  <a:pt x="3815908" y="522773"/>
                  <a:pt x="3807842" y="507283"/>
                </a:cubicBezTo>
                <a:cubicBezTo>
                  <a:pt x="3799775" y="522773"/>
                  <a:pt x="3791705" y="530518"/>
                  <a:pt x="3775572" y="530518"/>
                </a:cubicBezTo>
                <a:cubicBezTo>
                  <a:pt x="3783639" y="507283"/>
                  <a:pt x="3823978" y="515029"/>
                  <a:pt x="3823978" y="484049"/>
                </a:cubicBezTo>
                <a:cubicBezTo>
                  <a:pt x="3832044" y="484049"/>
                  <a:pt x="3840111" y="491794"/>
                  <a:pt x="3840111" y="499539"/>
                </a:cubicBezTo>
                <a:cubicBezTo>
                  <a:pt x="3848180" y="484049"/>
                  <a:pt x="3856247" y="476304"/>
                  <a:pt x="3864314" y="476304"/>
                </a:cubicBezTo>
                <a:close/>
                <a:moveTo>
                  <a:pt x="4557793" y="474370"/>
                </a:moveTo>
                <a:lnTo>
                  <a:pt x="4558654" y="476234"/>
                </a:lnTo>
                <a:lnTo>
                  <a:pt x="4557793" y="476468"/>
                </a:lnTo>
                <a:close/>
                <a:moveTo>
                  <a:pt x="5790086" y="473289"/>
                </a:moveTo>
                <a:cubicBezTo>
                  <a:pt x="5790086" y="481341"/>
                  <a:pt x="5782021" y="473289"/>
                  <a:pt x="5782021" y="481341"/>
                </a:cubicBezTo>
                <a:cubicBezTo>
                  <a:pt x="5798150" y="505498"/>
                  <a:pt x="5790086" y="473289"/>
                  <a:pt x="5806214" y="473289"/>
                </a:cubicBezTo>
                <a:cubicBezTo>
                  <a:pt x="5814279" y="473289"/>
                  <a:pt x="5822341" y="473289"/>
                  <a:pt x="5822341" y="481341"/>
                </a:cubicBezTo>
                <a:cubicBezTo>
                  <a:pt x="5806214" y="481341"/>
                  <a:pt x="5798150" y="489394"/>
                  <a:pt x="5782021" y="497445"/>
                </a:cubicBezTo>
                <a:cubicBezTo>
                  <a:pt x="5765893" y="481341"/>
                  <a:pt x="5782021" y="473289"/>
                  <a:pt x="5790086" y="473289"/>
                </a:cubicBezTo>
                <a:close/>
                <a:moveTo>
                  <a:pt x="4511325" y="465654"/>
                </a:moveTo>
                <a:cubicBezTo>
                  <a:pt x="4513262" y="466623"/>
                  <a:pt x="4515198" y="468560"/>
                  <a:pt x="4515198" y="468560"/>
                </a:cubicBezTo>
                <a:cubicBezTo>
                  <a:pt x="4522943" y="476304"/>
                  <a:pt x="4515198" y="484049"/>
                  <a:pt x="4522943" y="499539"/>
                </a:cubicBezTo>
                <a:cubicBezTo>
                  <a:pt x="4515198" y="499539"/>
                  <a:pt x="4507454" y="507283"/>
                  <a:pt x="4507454" y="491794"/>
                </a:cubicBezTo>
                <a:cubicBezTo>
                  <a:pt x="4499709" y="476304"/>
                  <a:pt x="4522943" y="491794"/>
                  <a:pt x="4507454" y="468560"/>
                </a:cubicBezTo>
                <a:cubicBezTo>
                  <a:pt x="4507454" y="464686"/>
                  <a:pt x="4509390" y="464686"/>
                  <a:pt x="4511325" y="465654"/>
                </a:cubicBezTo>
                <a:close/>
                <a:moveTo>
                  <a:pt x="4118155" y="463230"/>
                </a:moveTo>
                <a:lnTo>
                  <a:pt x="4119566" y="465793"/>
                </a:lnTo>
                <a:lnTo>
                  <a:pt x="4120214" y="467700"/>
                </a:lnTo>
                <a:cubicBezTo>
                  <a:pt x="4118276" y="463613"/>
                  <a:pt x="4117794" y="462591"/>
                  <a:pt x="4118155" y="463230"/>
                </a:cubicBezTo>
                <a:close/>
                <a:moveTo>
                  <a:pt x="4782394" y="460814"/>
                </a:moveTo>
                <a:cubicBezTo>
                  <a:pt x="4750005" y="491794"/>
                  <a:pt x="4725715" y="491794"/>
                  <a:pt x="4693328" y="499539"/>
                </a:cubicBezTo>
                <a:cubicBezTo>
                  <a:pt x="4717618" y="476304"/>
                  <a:pt x="4750005" y="484049"/>
                  <a:pt x="4782394" y="460814"/>
                </a:cubicBezTo>
                <a:close/>
                <a:moveTo>
                  <a:pt x="3880128" y="460814"/>
                </a:moveTo>
                <a:cubicBezTo>
                  <a:pt x="3887873" y="460814"/>
                  <a:pt x="3887873" y="484049"/>
                  <a:pt x="3887873" y="491794"/>
                </a:cubicBezTo>
                <a:cubicBezTo>
                  <a:pt x="3903362" y="468560"/>
                  <a:pt x="3918852" y="484049"/>
                  <a:pt x="3934341" y="476304"/>
                </a:cubicBezTo>
                <a:cubicBezTo>
                  <a:pt x="3918852" y="499539"/>
                  <a:pt x="3903362" y="484049"/>
                  <a:pt x="3880128" y="499539"/>
                </a:cubicBezTo>
                <a:cubicBezTo>
                  <a:pt x="3880128" y="491794"/>
                  <a:pt x="3872383" y="491794"/>
                  <a:pt x="3872383" y="476304"/>
                </a:cubicBezTo>
                <a:cubicBezTo>
                  <a:pt x="3880128" y="484049"/>
                  <a:pt x="3887873" y="476304"/>
                  <a:pt x="3880128" y="460814"/>
                </a:cubicBezTo>
                <a:close/>
                <a:moveTo>
                  <a:pt x="2961727" y="460814"/>
                </a:moveTo>
                <a:cubicBezTo>
                  <a:pt x="2961727" y="476304"/>
                  <a:pt x="2969793" y="476304"/>
                  <a:pt x="2977862" y="491794"/>
                </a:cubicBezTo>
                <a:cubicBezTo>
                  <a:pt x="2953660" y="507283"/>
                  <a:pt x="2921390" y="515029"/>
                  <a:pt x="2889121" y="522773"/>
                </a:cubicBezTo>
                <a:cubicBezTo>
                  <a:pt x="2889121" y="499539"/>
                  <a:pt x="2905255" y="530518"/>
                  <a:pt x="2913321" y="499539"/>
                </a:cubicBezTo>
                <a:cubicBezTo>
                  <a:pt x="2905255" y="491794"/>
                  <a:pt x="2881052" y="507283"/>
                  <a:pt x="2872985" y="507283"/>
                </a:cubicBezTo>
                <a:cubicBezTo>
                  <a:pt x="2864918" y="515029"/>
                  <a:pt x="2872985" y="522773"/>
                  <a:pt x="2881052" y="530518"/>
                </a:cubicBezTo>
                <a:cubicBezTo>
                  <a:pt x="2864918" y="538262"/>
                  <a:pt x="2864918" y="538262"/>
                  <a:pt x="2856849" y="530518"/>
                </a:cubicBezTo>
                <a:cubicBezTo>
                  <a:pt x="2848782" y="522773"/>
                  <a:pt x="2864918" y="522773"/>
                  <a:pt x="2864918" y="515029"/>
                </a:cubicBezTo>
                <a:cubicBezTo>
                  <a:pt x="2832649" y="507283"/>
                  <a:pt x="2808446" y="553752"/>
                  <a:pt x="2784243" y="522773"/>
                </a:cubicBezTo>
                <a:cubicBezTo>
                  <a:pt x="2824580" y="507283"/>
                  <a:pt x="2872985" y="507283"/>
                  <a:pt x="2897188" y="484049"/>
                </a:cubicBezTo>
                <a:cubicBezTo>
                  <a:pt x="2913321" y="499539"/>
                  <a:pt x="2913321" y="491794"/>
                  <a:pt x="2929457" y="484049"/>
                </a:cubicBezTo>
                <a:cubicBezTo>
                  <a:pt x="2929457" y="491794"/>
                  <a:pt x="2929457" y="491794"/>
                  <a:pt x="2929457" y="499539"/>
                </a:cubicBezTo>
                <a:cubicBezTo>
                  <a:pt x="2945593" y="491794"/>
                  <a:pt x="2945593" y="468560"/>
                  <a:pt x="2961727" y="460814"/>
                </a:cubicBezTo>
                <a:close/>
                <a:moveTo>
                  <a:pt x="5521846" y="459076"/>
                </a:moveTo>
                <a:lnTo>
                  <a:pt x="5524920" y="465869"/>
                </a:lnTo>
                <a:cubicBezTo>
                  <a:pt x="5525888" y="468864"/>
                  <a:pt x="5525888" y="470860"/>
                  <a:pt x="5525888" y="474853"/>
                </a:cubicBezTo>
                <a:cubicBezTo>
                  <a:pt x="5523955" y="474853"/>
                  <a:pt x="5522500" y="470860"/>
                  <a:pt x="5521776" y="465121"/>
                </a:cubicBezTo>
                <a:close/>
                <a:moveTo>
                  <a:pt x="3048853" y="458880"/>
                </a:moveTo>
                <a:lnTo>
                  <a:pt x="3061974" y="460332"/>
                </a:lnTo>
                <a:lnTo>
                  <a:pt x="3061245" y="460937"/>
                </a:lnTo>
                <a:cubicBezTo>
                  <a:pt x="3055049" y="462996"/>
                  <a:pt x="3048853" y="462996"/>
                  <a:pt x="3048853" y="458880"/>
                </a:cubicBezTo>
                <a:close/>
                <a:moveTo>
                  <a:pt x="3073636" y="450650"/>
                </a:moveTo>
                <a:cubicBezTo>
                  <a:pt x="3081898" y="458880"/>
                  <a:pt x="3075702" y="460937"/>
                  <a:pt x="3067441" y="460937"/>
                </a:cubicBezTo>
                <a:lnTo>
                  <a:pt x="3061974" y="460332"/>
                </a:lnTo>
                <a:close/>
                <a:moveTo>
                  <a:pt x="4565539" y="449199"/>
                </a:moveTo>
                <a:cubicBezTo>
                  <a:pt x="4565539" y="457590"/>
                  <a:pt x="4565539" y="465979"/>
                  <a:pt x="4573283" y="474370"/>
                </a:cubicBezTo>
                <a:cubicBezTo>
                  <a:pt x="4573283" y="465979"/>
                  <a:pt x="4573283" y="465979"/>
                  <a:pt x="4573283" y="457590"/>
                </a:cubicBezTo>
                <a:cubicBezTo>
                  <a:pt x="4588772" y="465979"/>
                  <a:pt x="4581028" y="491150"/>
                  <a:pt x="4565539" y="491150"/>
                </a:cubicBezTo>
                <a:lnTo>
                  <a:pt x="4558654" y="476234"/>
                </a:lnTo>
                <a:lnTo>
                  <a:pt x="4565539" y="474370"/>
                </a:lnTo>
                <a:cubicBezTo>
                  <a:pt x="4565539" y="465979"/>
                  <a:pt x="4557793" y="457590"/>
                  <a:pt x="4557793" y="457590"/>
                </a:cubicBezTo>
                <a:cubicBezTo>
                  <a:pt x="4542304" y="449199"/>
                  <a:pt x="4565539" y="457590"/>
                  <a:pt x="4565539" y="449199"/>
                </a:cubicBezTo>
                <a:close/>
                <a:moveTo>
                  <a:pt x="5065076" y="449197"/>
                </a:moveTo>
                <a:cubicBezTo>
                  <a:pt x="5065076" y="465976"/>
                  <a:pt x="4984860" y="499539"/>
                  <a:pt x="4952776" y="491147"/>
                </a:cubicBezTo>
                <a:cubicBezTo>
                  <a:pt x="4992884" y="482758"/>
                  <a:pt x="5024970" y="465976"/>
                  <a:pt x="5065076" y="449197"/>
                </a:cubicBezTo>
                <a:close/>
                <a:moveTo>
                  <a:pt x="3604824" y="448616"/>
                </a:moveTo>
                <a:cubicBezTo>
                  <a:pt x="3608091" y="449679"/>
                  <a:pt x="3610996" y="452875"/>
                  <a:pt x="3612932" y="459266"/>
                </a:cubicBezTo>
                <a:cubicBezTo>
                  <a:pt x="3597443" y="450745"/>
                  <a:pt x="3597443" y="476304"/>
                  <a:pt x="3581953" y="467784"/>
                </a:cubicBezTo>
                <a:cubicBezTo>
                  <a:pt x="3581953" y="461395"/>
                  <a:pt x="3595023" y="445420"/>
                  <a:pt x="3604824" y="448616"/>
                </a:cubicBezTo>
                <a:close/>
                <a:moveTo>
                  <a:pt x="5521976" y="448260"/>
                </a:moveTo>
                <a:lnTo>
                  <a:pt x="5521846" y="459076"/>
                </a:lnTo>
                <a:lnTo>
                  <a:pt x="5518144" y="450894"/>
                </a:lnTo>
                <a:close/>
                <a:moveTo>
                  <a:pt x="3040594" y="434193"/>
                </a:moveTo>
                <a:cubicBezTo>
                  <a:pt x="3057115" y="434193"/>
                  <a:pt x="3048853" y="450650"/>
                  <a:pt x="3048853" y="458880"/>
                </a:cubicBezTo>
                <a:cubicBezTo>
                  <a:pt x="3032332" y="467108"/>
                  <a:pt x="3007548" y="483566"/>
                  <a:pt x="2982766" y="491796"/>
                </a:cubicBezTo>
                <a:cubicBezTo>
                  <a:pt x="2974503" y="475339"/>
                  <a:pt x="2966244" y="475339"/>
                  <a:pt x="2966244" y="467108"/>
                </a:cubicBezTo>
                <a:cubicBezTo>
                  <a:pt x="2974503" y="458880"/>
                  <a:pt x="2982766" y="475339"/>
                  <a:pt x="2991028" y="483566"/>
                </a:cubicBezTo>
                <a:cubicBezTo>
                  <a:pt x="3007548" y="483566"/>
                  <a:pt x="3007548" y="467108"/>
                  <a:pt x="3024070" y="467108"/>
                </a:cubicBezTo>
                <a:cubicBezTo>
                  <a:pt x="3007548" y="458880"/>
                  <a:pt x="2999287" y="458880"/>
                  <a:pt x="2982766" y="467108"/>
                </a:cubicBezTo>
                <a:cubicBezTo>
                  <a:pt x="2982766" y="425965"/>
                  <a:pt x="3040594" y="458880"/>
                  <a:pt x="3040594" y="434193"/>
                </a:cubicBezTo>
                <a:close/>
                <a:moveTo>
                  <a:pt x="5704018" y="433709"/>
                </a:moveTo>
                <a:cubicBezTo>
                  <a:pt x="5704018" y="433709"/>
                  <a:pt x="5711763" y="433709"/>
                  <a:pt x="5711763" y="433709"/>
                </a:cubicBezTo>
                <a:cubicBezTo>
                  <a:pt x="5719507" y="442228"/>
                  <a:pt x="5711763" y="442228"/>
                  <a:pt x="5711763" y="442228"/>
                </a:cubicBezTo>
                <a:cubicBezTo>
                  <a:pt x="5711763" y="450748"/>
                  <a:pt x="5719507" y="450748"/>
                  <a:pt x="5727253" y="459269"/>
                </a:cubicBezTo>
                <a:cubicBezTo>
                  <a:pt x="5711763" y="459269"/>
                  <a:pt x="5711763" y="467786"/>
                  <a:pt x="5711763" y="476307"/>
                </a:cubicBezTo>
                <a:cubicBezTo>
                  <a:pt x="5704018" y="476307"/>
                  <a:pt x="5719507" y="450748"/>
                  <a:pt x="5704018" y="433709"/>
                </a:cubicBezTo>
                <a:close/>
                <a:moveTo>
                  <a:pt x="4614331" y="433709"/>
                </a:moveTo>
                <a:cubicBezTo>
                  <a:pt x="4614331" y="442008"/>
                  <a:pt x="4614331" y="466901"/>
                  <a:pt x="4631370" y="458602"/>
                </a:cubicBezTo>
                <a:cubicBezTo>
                  <a:pt x="4622850" y="466901"/>
                  <a:pt x="4614331" y="483498"/>
                  <a:pt x="4605811" y="491796"/>
                </a:cubicBezTo>
                <a:cubicBezTo>
                  <a:pt x="4597290" y="466901"/>
                  <a:pt x="4588772" y="483498"/>
                  <a:pt x="4588772" y="466901"/>
                </a:cubicBezTo>
                <a:cubicBezTo>
                  <a:pt x="4605811" y="483498"/>
                  <a:pt x="4605811" y="475200"/>
                  <a:pt x="4614331" y="466901"/>
                </a:cubicBezTo>
                <a:cubicBezTo>
                  <a:pt x="4614331" y="458602"/>
                  <a:pt x="4605811" y="458602"/>
                  <a:pt x="4605811" y="466901"/>
                </a:cubicBezTo>
                <a:cubicBezTo>
                  <a:pt x="4605811" y="466901"/>
                  <a:pt x="4597290" y="433709"/>
                  <a:pt x="4614331" y="433709"/>
                </a:cubicBezTo>
                <a:close/>
                <a:moveTo>
                  <a:pt x="5103800" y="433707"/>
                </a:moveTo>
                <a:cubicBezTo>
                  <a:pt x="5103800" y="451133"/>
                  <a:pt x="5080566" y="468560"/>
                  <a:pt x="5072822" y="451133"/>
                </a:cubicBezTo>
                <a:cubicBezTo>
                  <a:pt x="5080566" y="451133"/>
                  <a:pt x="5088310" y="433707"/>
                  <a:pt x="5103800" y="433707"/>
                </a:cubicBezTo>
                <a:close/>
                <a:moveTo>
                  <a:pt x="4662349" y="433707"/>
                </a:moveTo>
                <a:cubicBezTo>
                  <a:pt x="4662349" y="459266"/>
                  <a:pt x="4646859" y="450745"/>
                  <a:pt x="4639115" y="476304"/>
                </a:cubicBezTo>
                <a:cubicBezTo>
                  <a:pt x="4631370" y="467784"/>
                  <a:pt x="4631370" y="459266"/>
                  <a:pt x="4631370" y="450745"/>
                </a:cubicBezTo>
                <a:cubicBezTo>
                  <a:pt x="4646859" y="459266"/>
                  <a:pt x="4646859" y="442225"/>
                  <a:pt x="4662349" y="433707"/>
                </a:cubicBezTo>
                <a:close/>
                <a:moveTo>
                  <a:pt x="5806214" y="433029"/>
                </a:moveTo>
                <a:cubicBezTo>
                  <a:pt x="5806214" y="441081"/>
                  <a:pt x="5806214" y="441081"/>
                  <a:pt x="5806214" y="449133"/>
                </a:cubicBezTo>
                <a:cubicBezTo>
                  <a:pt x="5814279" y="441081"/>
                  <a:pt x="5814279" y="441081"/>
                  <a:pt x="5814279" y="457185"/>
                </a:cubicBezTo>
                <a:cubicBezTo>
                  <a:pt x="5806214" y="457185"/>
                  <a:pt x="5814279" y="465238"/>
                  <a:pt x="5806214" y="473289"/>
                </a:cubicBezTo>
                <a:cubicBezTo>
                  <a:pt x="5814279" y="465238"/>
                  <a:pt x="5806214" y="449133"/>
                  <a:pt x="5798150" y="441081"/>
                </a:cubicBezTo>
                <a:cubicBezTo>
                  <a:pt x="5790086" y="449133"/>
                  <a:pt x="5798150" y="457185"/>
                  <a:pt x="5798150" y="465238"/>
                </a:cubicBezTo>
                <a:cubicBezTo>
                  <a:pt x="5790086" y="465238"/>
                  <a:pt x="5782021" y="457185"/>
                  <a:pt x="5782021" y="465238"/>
                </a:cubicBezTo>
                <a:cubicBezTo>
                  <a:pt x="5773957" y="449133"/>
                  <a:pt x="5798150" y="465238"/>
                  <a:pt x="5790086" y="441081"/>
                </a:cubicBezTo>
                <a:cubicBezTo>
                  <a:pt x="5790086" y="433029"/>
                  <a:pt x="5798150" y="433029"/>
                  <a:pt x="5806214" y="433029"/>
                </a:cubicBezTo>
                <a:close/>
                <a:moveTo>
                  <a:pt x="4687193" y="427072"/>
                </a:moveTo>
                <a:cubicBezTo>
                  <a:pt x="4703329" y="451965"/>
                  <a:pt x="4719465" y="427072"/>
                  <a:pt x="4727532" y="427072"/>
                </a:cubicBezTo>
                <a:cubicBezTo>
                  <a:pt x="4727532" y="435368"/>
                  <a:pt x="4743668" y="418773"/>
                  <a:pt x="4743668" y="443667"/>
                </a:cubicBezTo>
                <a:cubicBezTo>
                  <a:pt x="4719465" y="427072"/>
                  <a:pt x="4711396" y="468562"/>
                  <a:pt x="4695262" y="435368"/>
                </a:cubicBezTo>
                <a:cubicBezTo>
                  <a:pt x="4687193" y="435368"/>
                  <a:pt x="4687193" y="443667"/>
                  <a:pt x="4687193" y="451965"/>
                </a:cubicBezTo>
                <a:cubicBezTo>
                  <a:pt x="4687193" y="451965"/>
                  <a:pt x="4679126" y="451965"/>
                  <a:pt x="4671059" y="451965"/>
                </a:cubicBezTo>
                <a:cubicBezTo>
                  <a:pt x="4662990" y="435368"/>
                  <a:pt x="4695262" y="443667"/>
                  <a:pt x="4687193" y="427072"/>
                </a:cubicBezTo>
                <a:close/>
                <a:moveTo>
                  <a:pt x="5575164" y="426893"/>
                </a:moveTo>
                <a:cubicBezTo>
                  <a:pt x="5579231" y="423867"/>
                  <a:pt x="5585330" y="423867"/>
                  <a:pt x="5589396" y="427901"/>
                </a:cubicBezTo>
                <a:cubicBezTo>
                  <a:pt x="5581265" y="435968"/>
                  <a:pt x="5581265" y="444038"/>
                  <a:pt x="5573133" y="444038"/>
                </a:cubicBezTo>
                <a:cubicBezTo>
                  <a:pt x="5569067" y="435968"/>
                  <a:pt x="5571099" y="429919"/>
                  <a:pt x="5575164" y="426893"/>
                </a:cubicBezTo>
                <a:close/>
                <a:moveTo>
                  <a:pt x="3686509" y="425962"/>
                </a:moveTo>
                <a:cubicBezTo>
                  <a:pt x="3645017" y="468560"/>
                  <a:pt x="3628422" y="443000"/>
                  <a:pt x="3686509" y="425962"/>
                </a:cubicBezTo>
                <a:close/>
                <a:moveTo>
                  <a:pt x="4111500" y="420949"/>
                </a:moveTo>
                <a:cubicBezTo>
                  <a:pt x="4113921" y="420694"/>
                  <a:pt x="4116341" y="421715"/>
                  <a:pt x="4118277" y="422737"/>
                </a:cubicBezTo>
                <a:lnTo>
                  <a:pt x="4120432" y="423732"/>
                </a:lnTo>
                <a:lnTo>
                  <a:pt x="4121182" y="441132"/>
                </a:lnTo>
                <a:cubicBezTo>
                  <a:pt x="4120214" y="451351"/>
                  <a:pt x="4120214" y="463613"/>
                  <a:pt x="4127958" y="475875"/>
                </a:cubicBezTo>
                <a:cubicBezTo>
                  <a:pt x="4127958" y="479963"/>
                  <a:pt x="4124084" y="473833"/>
                  <a:pt x="4121182" y="468723"/>
                </a:cubicBezTo>
                <a:lnTo>
                  <a:pt x="4119566" y="465793"/>
                </a:lnTo>
                <a:lnTo>
                  <a:pt x="4115371" y="453395"/>
                </a:lnTo>
                <a:cubicBezTo>
                  <a:pt x="4114403" y="445221"/>
                  <a:pt x="4112468" y="435000"/>
                  <a:pt x="4104724" y="426826"/>
                </a:cubicBezTo>
                <a:cubicBezTo>
                  <a:pt x="4106660" y="422738"/>
                  <a:pt x="4109080" y="421205"/>
                  <a:pt x="4111500" y="420949"/>
                </a:cubicBezTo>
                <a:close/>
                <a:moveTo>
                  <a:pt x="4120214" y="418649"/>
                </a:moveTo>
                <a:cubicBezTo>
                  <a:pt x="4122150" y="422737"/>
                  <a:pt x="4122633" y="424270"/>
                  <a:pt x="4122150" y="424526"/>
                </a:cubicBezTo>
                <a:lnTo>
                  <a:pt x="4120432" y="423732"/>
                </a:lnTo>
                <a:close/>
                <a:moveTo>
                  <a:pt x="5002257" y="418219"/>
                </a:moveTo>
                <a:cubicBezTo>
                  <a:pt x="5018608" y="441454"/>
                  <a:pt x="4953206" y="441454"/>
                  <a:pt x="4945032" y="449199"/>
                </a:cubicBezTo>
                <a:cubicBezTo>
                  <a:pt x="4945032" y="441454"/>
                  <a:pt x="4945032" y="441454"/>
                  <a:pt x="4945032" y="441454"/>
                </a:cubicBezTo>
                <a:cubicBezTo>
                  <a:pt x="4953206" y="441454"/>
                  <a:pt x="4945032" y="433709"/>
                  <a:pt x="4945032" y="433709"/>
                </a:cubicBezTo>
                <a:lnTo>
                  <a:pt x="4961382" y="433709"/>
                </a:lnTo>
                <a:lnTo>
                  <a:pt x="4977733" y="433709"/>
                </a:lnTo>
                <a:cubicBezTo>
                  <a:pt x="4977733" y="425965"/>
                  <a:pt x="4969556" y="433709"/>
                  <a:pt x="4961382" y="433709"/>
                </a:cubicBezTo>
                <a:cubicBezTo>
                  <a:pt x="4969556" y="402731"/>
                  <a:pt x="5002257" y="449199"/>
                  <a:pt x="5002257" y="418219"/>
                </a:cubicBezTo>
                <a:close/>
                <a:moveTo>
                  <a:pt x="4058257" y="418219"/>
                </a:moveTo>
                <a:cubicBezTo>
                  <a:pt x="4058257" y="425965"/>
                  <a:pt x="4049866" y="425965"/>
                  <a:pt x="4049866" y="425965"/>
                </a:cubicBezTo>
                <a:cubicBezTo>
                  <a:pt x="4041475" y="433709"/>
                  <a:pt x="4049866" y="441454"/>
                  <a:pt x="4058257" y="449199"/>
                </a:cubicBezTo>
                <a:cubicBezTo>
                  <a:pt x="4024695" y="441454"/>
                  <a:pt x="4041475" y="449199"/>
                  <a:pt x="4016304" y="449199"/>
                </a:cubicBezTo>
                <a:cubicBezTo>
                  <a:pt x="4007916" y="441454"/>
                  <a:pt x="4033086" y="449199"/>
                  <a:pt x="4016304" y="433709"/>
                </a:cubicBezTo>
                <a:cubicBezTo>
                  <a:pt x="4041475" y="441454"/>
                  <a:pt x="4033086" y="425965"/>
                  <a:pt x="4058257" y="418219"/>
                </a:cubicBezTo>
                <a:close/>
                <a:moveTo>
                  <a:pt x="5852583" y="417932"/>
                </a:moveTo>
                <a:cubicBezTo>
                  <a:pt x="5854598" y="420952"/>
                  <a:pt x="5854598" y="429004"/>
                  <a:pt x="5846534" y="433029"/>
                </a:cubicBezTo>
                <a:cubicBezTo>
                  <a:pt x="5846534" y="416927"/>
                  <a:pt x="5850566" y="414912"/>
                  <a:pt x="5852583" y="417932"/>
                </a:cubicBezTo>
                <a:close/>
                <a:moveTo>
                  <a:pt x="4687193" y="410475"/>
                </a:moveTo>
                <a:cubicBezTo>
                  <a:pt x="4695262" y="418773"/>
                  <a:pt x="4695262" y="418773"/>
                  <a:pt x="4687193" y="427072"/>
                </a:cubicBezTo>
                <a:cubicBezTo>
                  <a:pt x="4671059" y="418773"/>
                  <a:pt x="4662990" y="443667"/>
                  <a:pt x="4646857" y="427072"/>
                </a:cubicBezTo>
                <a:cubicBezTo>
                  <a:pt x="4654923" y="418773"/>
                  <a:pt x="4679126" y="418773"/>
                  <a:pt x="4687193" y="410475"/>
                </a:cubicBezTo>
                <a:close/>
                <a:moveTo>
                  <a:pt x="4557386" y="410472"/>
                </a:moveTo>
                <a:cubicBezTo>
                  <a:pt x="4565539" y="418700"/>
                  <a:pt x="4557386" y="426931"/>
                  <a:pt x="4565539" y="426931"/>
                </a:cubicBezTo>
                <a:cubicBezTo>
                  <a:pt x="4524775" y="443389"/>
                  <a:pt x="4451403" y="468074"/>
                  <a:pt x="4410643" y="476304"/>
                </a:cubicBezTo>
                <a:cubicBezTo>
                  <a:pt x="4410643" y="459846"/>
                  <a:pt x="4418795" y="459846"/>
                  <a:pt x="4418795" y="443389"/>
                </a:cubicBezTo>
                <a:cubicBezTo>
                  <a:pt x="4435099" y="468074"/>
                  <a:pt x="4451403" y="410472"/>
                  <a:pt x="4459556" y="451617"/>
                </a:cubicBezTo>
                <a:cubicBezTo>
                  <a:pt x="4467708" y="451617"/>
                  <a:pt x="4467708" y="435158"/>
                  <a:pt x="4475862" y="426931"/>
                </a:cubicBezTo>
                <a:cubicBezTo>
                  <a:pt x="4475862" y="435158"/>
                  <a:pt x="4484014" y="443389"/>
                  <a:pt x="4484014" y="443389"/>
                </a:cubicBezTo>
                <a:cubicBezTo>
                  <a:pt x="4492166" y="418700"/>
                  <a:pt x="4508471" y="410472"/>
                  <a:pt x="4532928" y="426931"/>
                </a:cubicBezTo>
                <a:cubicBezTo>
                  <a:pt x="4532928" y="410472"/>
                  <a:pt x="4549234" y="426931"/>
                  <a:pt x="4557386" y="410472"/>
                </a:cubicBezTo>
                <a:close/>
                <a:moveTo>
                  <a:pt x="4154100" y="410472"/>
                </a:moveTo>
                <a:cubicBezTo>
                  <a:pt x="4162813" y="425962"/>
                  <a:pt x="4127961" y="433707"/>
                  <a:pt x="4127961" y="418218"/>
                </a:cubicBezTo>
                <a:cubicBezTo>
                  <a:pt x="4136673" y="410472"/>
                  <a:pt x="4145386" y="410472"/>
                  <a:pt x="4154100" y="410472"/>
                </a:cubicBezTo>
                <a:close/>
                <a:moveTo>
                  <a:pt x="3104359" y="410472"/>
                </a:moveTo>
                <a:cubicBezTo>
                  <a:pt x="3128887" y="418864"/>
                  <a:pt x="3104359" y="435643"/>
                  <a:pt x="3120710" y="435643"/>
                </a:cubicBezTo>
                <a:cubicBezTo>
                  <a:pt x="3120710" y="452424"/>
                  <a:pt x="3096185" y="452424"/>
                  <a:pt x="3088011" y="460814"/>
                </a:cubicBezTo>
                <a:cubicBezTo>
                  <a:pt x="3088011" y="444035"/>
                  <a:pt x="3096185" y="444035"/>
                  <a:pt x="3104359" y="435643"/>
                </a:cubicBezTo>
                <a:cubicBezTo>
                  <a:pt x="3104359" y="435643"/>
                  <a:pt x="3096185" y="435643"/>
                  <a:pt x="3096185" y="427253"/>
                </a:cubicBezTo>
                <a:cubicBezTo>
                  <a:pt x="3079835" y="435643"/>
                  <a:pt x="3071660" y="460814"/>
                  <a:pt x="3055310" y="427253"/>
                </a:cubicBezTo>
                <a:cubicBezTo>
                  <a:pt x="3079835" y="410472"/>
                  <a:pt x="3104359" y="427253"/>
                  <a:pt x="3104359" y="410472"/>
                </a:cubicBezTo>
                <a:close/>
                <a:moveTo>
                  <a:pt x="5999753" y="408875"/>
                </a:moveTo>
                <a:cubicBezTo>
                  <a:pt x="6007817" y="408875"/>
                  <a:pt x="6007817" y="424979"/>
                  <a:pt x="5999753" y="433029"/>
                </a:cubicBezTo>
                <a:close/>
                <a:moveTo>
                  <a:pt x="5943306" y="408875"/>
                </a:moveTo>
                <a:cubicBezTo>
                  <a:pt x="5951370" y="424979"/>
                  <a:pt x="5959434" y="392770"/>
                  <a:pt x="5959434" y="433029"/>
                </a:cubicBezTo>
                <a:cubicBezTo>
                  <a:pt x="5951370" y="433029"/>
                  <a:pt x="5943306" y="424979"/>
                  <a:pt x="5943306" y="408875"/>
                </a:cubicBezTo>
                <a:close/>
                <a:moveTo>
                  <a:pt x="5525888" y="394986"/>
                </a:moveTo>
                <a:cubicBezTo>
                  <a:pt x="5533633" y="394986"/>
                  <a:pt x="5541378" y="402972"/>
                  <a:pt x="5541378" y="394986"/>
                </a:cubicBezTo>
                <a:cubicBezTo>
                  <a:pt x="5556867" y="410958"/>
                  <a:pt x="5525888" y="394986"/>
                  <a:pt x="5533633" y="418947"/>
                </a:cubicBezTo>
                <a:cubicBezTo>
                  <a:pt x="5549123" y="402972"/>
                  <a:pt x="5580102" y="450894"/>
                  <a:pt x="5587846" y="506801"/>
                </a:cubicBezTo>
                <a:cubicBezTo>
                  <a:pt x="5587846" y="506801"/>
                  <a:pt x="5580102" y="506801"/>
                  <a:pt x="5580102" y="514789"/>
                </a:cubicBezTo>
                <a:cubicBezTo>
                  <a:pt x="5572357" y="514789"/>
                  <a:pt x="5580102" y="498814"/>
                  <a:pt x="5580102" y="490828"/>
                </a:cubicBezTo>
                <a:cubicBezTo>
                  <a:pt x="5564613" y="490828"/>
                  <a:pt x="5580102" y="522776"/>
                  <a:pt x="5564613" y="522776"/>
                </a:cubicBezTo>
                <a:lnTo>
                  <a:pt x="5564613" y="522773"/>
                </a:lnTo>
                <a:lnTo>
                  <a:pt x="5562678" y="496819"/>
                </a:lnTo>
                <a:cubicBezTo>
                  <a:pt x="5564613" y="490828"/>
                  <a:pt x="5568486" y="486835"/>
                  <a:pt x="5572357" y="482842"/>
                </a:cubicBezTo>
                <a:cubicBezTo>
                  <a:pt x="5564613" y="474853"/>
                  <a:pt x="5549123" y="474853"/>
                  <a:pt x="5549123" y="450894"/>
                </a:cubicBezTo>
                <a:cubicBezTo>
                  <a:pt x="5541378" y="434919"/>
                  <a:pt x="5541378" y="466867"/>
                  <a:pt x="5533633" y="466867"/>
                </a:cubicBezTo>
                <a:cubicBezTo>
                  <a:pt x="5525888" y="450894"/>
                  <a:pt x="5541378" y="450894"/>
                  <a:pt x="5541378" y="442905"/>
                </a:cubicBezTo>
                <a:cubicBezTo>
                  <a:pt x="5533633" y="430926"/>
                  <a:pt x="5533633" y="434919"/>
                  <a:pt x="5532665" y="440910"/>
                </a:cubicBezTo>
                <a:lnTo>
                  <a:pt x="5521976" y="448260"/>
                </a:lnTo>
                <a:lnTo>
                  <a:pt x="5522017" y="444904"/>
                </a:lnTo>
                <a:cubicBezTo>
                  <a:pt x="5523955" y="430926"/>
                  <a:pt x="5529763" y="418947"/>
                  <a:pt x="5541378" y="426933"/>
                </a:cubicBezTo>
                <a:cubicBezTo>
                  <a:pt x="5533633" y="418947"/>
                  <a:pt x="5525888" y="418947"/>
                  <a:pt x="5525888" y="418947"/>
                </a:cubicBezTo>
                <a:cubicBezTo>
                  <a:pt x="5518144" y="402972"/>
                  <a:pt x="5541378" y="418947"/>
                  <a:pt x="5525888" y="394986"/>
                </a:cubicBezTo>
                <a:close/>
                <a:moveTo>
                  <a:pt x="5250950" y="394983"/>
                </a:moveTo>
                <a:cubicBezTo>
                  <a:pt x="5234756" y="418218"/>
                  <a:pt x="5161885" y="425962"/>
                  <a:pt x="5226661" y="402728"/>
                </a:cubicBezTo>
                <a:cubicBezTo>
                  <a:pt x="5234756" y="402728"/>
                  <a:pt x="5242852" y="394983"/>
                  <a:pt x="5250950" y="394983"/>
                </a:cubicBezTo>
                <a:close/>
                <a:moveTo>
                  <a:pt x="4727212" y="394983"/>
                </a:moveTo>
                <a:cubicBezTo>
                  <a:pt x="4735926" y="402728"/>
                  <a:pt x="4727212" y="410472"/>
                  <a:pt x="4735926" y="418218"/>
                </a:cubicBezTo>
                <a:cubicBezTo>
                  <a:pt x="4735926" y="418218"/>
                  <a:pt x="4727212" y="410472"/>
                  <a:pt x="4727212" y="410472"/>
                </a:cubicBezTo>
                <a:cubicBezTo>
                  <a:pt x="4718499" y="418218"/>
                  <a:pt x="4718499" y="410472"/>
                  <a:pt x="4701073" y="418218"/>
                </a:cubicBezTo>
                <a:cubicBezTo>
                  <a:pt x="4701073" y="394983"/>
                  <a:pt x="4718499" y="410472"/>
                  <a:pt x="4727212" y="394983"/>
                </a:cubicBezTo>
                <a:close/>
                <a:moveTo>
                  <a:pt x="4146838" y="394983"/>
                </a:moveTo>
                <a:cubicBezTo>
                  <a:pt x="4155068" y="410472"/>
                  <a:pt x="4113922" y="402728"/>
                  <a:pt x="4097464" y="410472"/>
                </a:cubicBezTo>
                <a:cubicBezTo>
                  <a:pt x="4089236" y="402728"/>
                  <a:pt x="4130381" y="402728"/>
                  <a:pt x="4146838" y="394983"/>
                </a:cubicBezTo>
                <a:close/>
                <a:moveTo>
                  <a:pt x="3144376" y="394983"/>
                </a:moveTo>
                <a:cubicBezTo>
                  <a:pt x="3144376" y="410472"/>
                  <a:pt x="3136631" y="410472"/>
                  <a:pt x="3144376" y="425962"/>
                </a:cubicBezTo>
                <a:cubicBezTo>
                  <a:pt x="3136631" y="425962"/>
                  <a:pt x="3128887" y="425962"/>
                  <a:pt x="3121142" y="410472"/>
                </a:cubicBezTo>
                <a:cubicBezTo>
                  <a:pt x="3128887" y="394983"/>
                  <a:pt x="3136631" y="410472"/>
                  <a:pt x="3144376" y="394983"/>
                </a:cubicBezTo>
                <a:close/>
                <a:moveTo>
                  <a:pt x="4198872" y="394017"/>
                </a:moveTo>
                <a:cubicBezTo>
                  <a:pt x="4202019" y="393049"/>
                  <a:pt x="4205407" y="393049"/>
                  <a:pt x="4209279" y="394986"/>
                </a:cubicBezTo>
                <a:cubicBezTo>
                  <a:pt x="4217024" y="410475"/>
                  <a:pt x="4178300" y="387241"/>
                  <a:pt x="4186044" y="418219"/>
                </a:cubicBezTo>
                <a:cubicBezTo>
                  <a:pt x="4178300" y="418219"/>
                  <a:pt x="4170555" y="418219"/>
                  <a:pt x="4170555" y="402731"/>
                </a:cubicBezTo>
                <a:cubicBezTo>
                  <a:pt x="4182172" y="408539"/>
                  <a:pt x="4189433" y="396922"/>
                  <a:pt x="4198872" y="394017"/>
                </a:cubicBezTo>
                <a:close/>
                <a:moveTo>
                  <a:pt x="5573133" y="387563"/>
                </a:moveTo>
                <a:cubicBezTo>
                  <a:pt x="5589396" y="395632"/>
                  <a:pt x="5613794" y="419835"/>
                  <a:pt x="5597528" y="435968"/>
                </a:cubicBezTo>
                <a:cubicBezTo>
                  <a:pt x="5605661" y="444038"/>
                  <a:pt x="5605661" y="452104"/>
                  <a:pt x="5613794" y="460171"/>
                </a:cubicBezTo>
                <a:cubicBezTo>
                  <a:pt x="5613794" y="452104"/>
                  <a:pt x="5605661" y="427901"/>
                  <a:pt x="5621926" y="452104"/>
                </a:cubicBezTo>
                <a:cubicBezTo>
                  <a:pt x="5621926" y="435968"/>
                  <a:pt x="5613794" y="419835"/>
                  <a:pt x="5621926" y="403699"/>
                </a:cubicBezTo>
                <a:lnTo>
                  <a:pt x="5631607" y="438281"/>
                </a:lnTo>
                <a:lnTo>
                  <a:pt x="5628802" y="441081"/>
                </a:lnTo>
                <a:lnTo>
                  <a:pt x="5632023" y="441185"/>
                </a:lnTo>
                <a:lnTo>
                  <a:pt x="5630056" y="476307"/>
                </a:lnTo>
                <a:cubicBezTo>
                  <a:pt x="5630056" y="435968"/>
                  <a:pt x="5605661" y="476307"/>
                  <a:pt x="5605661" y="476307"/>
                </a:cubicBezTo>
                <a:cubicBezTo>
                  <a:pt x="5597528" y="468240"/>
                  <a:pt x="5597528" y="452104"/>
                  <a:pt x="5589396" y="427901"/>
                </a:cubicBezTo>
                <a:cubicBezTo>
                  <a:pt x="5581265" y="395632"/>
                  <a:pt x="5605661" y="419835"/>
                  <a:pt x="5581265" y="395632"/>
                </a:cubicBezTo>
                <a:cubicBezTo>
                  <a:pt x="5573133" y="379496"/>
                  <a:pt x="5581265" y="419835"/>
                  <a:pt x="5581265" y="419835"/>
                </a:cubicBezTo>
                <a:cubicBezTo>
                  <a:pt x="5556867" y="403699"/>
                  <a:pt x="5589396" y="395632"/>
                  <a:pt x="5573133" y="387563"/>
                </a:cubicBezTo>
                <a:close/>
                <a:moveTo>
                  <a:pt x="4348685" y="387238"/>
                </a:moveTo>
                <a:cubicBezTo>
                  <a:pt x="4356430" y="394983"/>
                  <a:pt x="4348685" y="402728"/>
                  <a:pt x="4356430" y="410472"/>
                </a:cubicBezTo>
                <a:cubicBezTo>
                  <a:pt x="4348685" y="418218"/>
                  <a:pt x="4348685" y="394983"/>
                  <a:pt x="4340940" y="394983"/>
                </a:cubicBezTo>
                <a:cubicBezTo>
                  <a:pt x="4340940" y="387238"/>
                  <a:pt x="4348685" y="387238"/>
                  <a:pt x="4348685" y="387238"/>
                </a:cubicBezTo>
                <a:close/>
                <a:moveTo>
                  <a:pt x="4218567" y="385182"/>
                </a:moveTo>
                <a:cubicBezTo>
                  <a:pt x="4219595" y="384094"/>
                  <a:pt x="4221138" y="384819"/>
                  <a:pt x="4223196" y="386272"/>
                </a:cubicBezTo>
                <a:cubicBezTo>
                  <a:pt x="4227310" y="389177"/>
                  <a:pt x="4233482" y="394986"/>
                  <a:pt x="4241709" y="394986"/>
                </a:cubicBezTo>
                <a:cubicBezTo>
                  <a:pt x="4282856" y="394986"/>
                  <a:pt x="4233482" y="410475"/>
                  <a:pt x="4217024" y="394986"/>
                </a:cubicBezTo>
                <a:cubicBezTo>
                  <a:pt x="4217024" y="389177"/>
                  <a:pt x="4217538" y="386272"/>
                  <a:pt x="4218567" y="385182"/>
                </a:cubicBezTo>
                <a:close/>
                <a:moveTo>
                  <a:pt x="4699916" y="373141"/>
                </a:moveTo>
                <a:lnTo>
                  <a:pt x="4636917" y="410475"/>
                </a:lnTo>
                <a:cubicBezTo>
                  <a:pt x="4611782" y="418219"/>
                  <a:pt x="4585645" y="422091"/>
                  <a:pt x="4565539" y="425965"/>
                </a:cubicBezTo>
                <a:cubicBezTo>
                  <a:pt x="4565539" y="418219"/>
                  <a:pt x="4573581" y="418219"/>
                  <a:pt x="4565539" y="402731"/>
                </a:cubicBezTo>
                <a:cubicBezTo>
                  <a:pt x="4597708" y="394986"/>
                  <a:pt x="4613793" y="425965"/>
                  <a:pt x="4613793" y="387241"/>
                </a:cubicBezTo>
                <a:cubicBezTo>
                  <a:pt x="4621837" y="394986"/>
                  <a:pt x="4629879" y="394986"/>
                  <a:pt x="4629879" y="402731"/>
                </a:cubicBezTo>
                <a:cubicBezTo>
                  <a:pt x="4637922" y="394986"/>
                  <a:pt x="4621837" y="394986"/>
                  <a:pt x="4629879" y="387241"/>
                </a:cubicBezTo>
                <a:cubicBezTo>
                  <a:pt x="4649987" y="387241"/>
                  <a:pt x="4670091" y="381433"/>
                  <a:pt x="4693213" y="374656"/>
                </a:cubicBezTo>
                <a:close/>
                <a:moveTo>
                  <a:pt x="3258331" y="371873"/>
                </a:moveTo>
                <a:lnTo>
                  <a:pt x="3299268" y="379496"/>
                </a:lnTo>
                <a:cubicBezTo>
                  <a:pt x="3299268" y="394986"/>
                  <a:pt x="3274666" y="379496"/>
                  <a:pt x="3266467" y="387241"/>
                </a:cubicBezTo>
                <a:close/>
                <a:moveTo>
                  <a:pt x="4702263" y="371752"/>
                </a:moveTo>
                <a:lnTo>
                  <a:pt x="4705669" y="371841"/>
                </a:lnTo>
                <a:lnTo>
                  <a:pt x="4699916" y="373141"/>
                </a:lnTo>
                <a:close/>
                <a:moveTo>
                  <a:pt x="4290598" y="371752"/>
                </a:moveTo>
                <a:cubicBezTo>
                  <a:pt x="4306088" y="387241"/>
                  <a:pt x="4282854" y="379496"/>
                  <a:pt x="4290598" y="394986"/>
                </a:cubicBezTo>
                <a:cubicBezTo>
                  <a:pt x="4275108" y="387241"/>
                  <a:pt x="4282854" y="394986"/>
                  <a:pt x="4267364" y="394986"/>
                </a:cubicBezTo>
                <a:cubicBezTo>
                  <a:pt x="4267364" y="387241"/>
                  <a:pt x="4275108" y="387241"/>
                  <a:pt x="4275108" y="379496"/>
                </a:cubicBezTo>
                <a:cubicBezTo>
                  <a:pt x="4290598" y="394986"/>
                  <a:pt x="4275108" y="379496"/>
                  <a:pt x="4290598" y="371752"/>
                </a:cubicBezTo>
                <a:close/>
                <a:moveTo>
                  <a:pt x="3258267" y="371752"/>
                </a:moveTo>
                <a:lnTo>
                  <a:pt x="3258331" y="371873"/>
                </a:lnTo>
                <a:lnTo>
                  <a:pt x="3258071" y="371825"/>
                </a:lnTo>
                <a:close/>
                <a:moveTo>
                  <a:pt x="3254423" y="371146"/>
                </a:moveTo>
                <a:lnTo>
                  <a:pt x="3258071" y="371825"/>
                </a:lnTo>
                <a:lnTo>
                  <a:pt x="3225466" y="384336"/>
                </a:lnTo>
                <a:cubicBezTo>
                  <a:pt x="3215215" y="387241"/>
                  <a:pt x="3204965" y="391112"/>
                  <a:pt x="3192664" y="402731"/>
                </a:cubicBezTo>
                <a:cubicBezTo>
                  <a:pt x="3200865" y="410475"/>
                  <a:pt x="3209064" y="410475"/>
                  <a:pt x="3225466" y="402731"/>
                </a:cubicBezTo>
                <a:cubicBezTo>
                  <a:pt x="3233666" y="410475"/>
                  <a:pt x="3192664" y="418219"/>
                  <a:pt x="3176262" y="425965"/>
                </a:cubicBezTo>
                <a:cubicBezTo>
                  <a:pt x="3176262" y="410475"/>
                  <a:pt x="3192664" y="410475"/>
                  <a:pt x="3184463" y="402731"/>
                </a:cubicBezTo>
                <a:cubicBezTo>
                  <a:pt x="3176262" y="387241"/>
                  <a:pt x="3168064" y="418219"/>
                  <a:pt x="3159863" y="402731"/>
                </a:cubicBezTo>
                <a:cubicBezTo>
                  <a:pt x="3184463" y="391112"/>
                  <a:pt x="3213676" y="370783"/>
                  <a:pt x="3254423" y="371146"/>
                </a:cubicBezTo>
                <a:close/>
                <a:moveTo>
                  <a:pt x="5721323" y="370660"/>
                </a:moveTo>
                <a:cubicBezTo>
                  <a:pt x="5723380" y="369813"/>
                  <a:pt x="5725316" y="369813"/>
                  <a:pt x="5727253" y="371749"/>
                </a:cubicBezTo>
                <a:cubicBezTo>
                  <a:pt x="5727253" y="387238"/>
                  <a:pt x="5711763" y="379493"/>
                  <a:pt x="5711763" y="402728"/>
                </a:cubicBezTo>
                <a:cubicBezTo>
                  <a:pt x="5704018" y="402728"/>
                  <a:pt x="5704018" y="379493"/>
                  <a:pt x="5696273" y="371749"/>
                </a:cubicBezTo>
                <a:cubicBezTo>
                  <a:pt x="5707890" y="383366"/>
                  <a:pt x="5715151" y="373201"/>
                  <a:pt x="5721323" y="370660"/>
                </a:cubicBezTo>
                <a:close/>
                <a:moveTo>
                  <a:pt x="4817355" y="367879"/>
                </a:moveTo>
                <a:cubicBezTo>
                  <a:pt x="4826403" y="366911"/>
                  <a:pt x="4834446" y="367879"/>
                  <a:pt x="4840478" y="371752"/>
                </a:cubicBezTo>
                <a:cubicBezTo>
                  <a:pt x="4800265" y="379496"/>
                  <a:pt x="4792222" y="387241"/>
                  <a:pt x="4760050" y="394986"/>
                </a:cubicBezTo>
                <a:cubicBezTo>
                  <a:pt x="4760050" y="402731"/>
                  <a:pt x="4768092" y="402731"/>
                  <a:pt x="4768092" y="410475"/>
                </a:cubicBezTo>
                <a:cubicBezTo>
                  <a:pt x="4776137" y="410475"/>
                  <a:pt x="4792222" y="410475"/>
                  <a:pt x="4792222" y="402731"/>
                </a:cubicBezTo>
                <a:cubicBezTo>
                  <a:pt x="4800265" y="418219"/>
                  <a:pt x="4752008" y="433709"/>
                  <a:pt x="4735923" y="418219"/>
                </a:cubicBezTo>
                <a:cubicBezTo>
                  <a:pt x="4752008" y="410475"/>
                  <a:pt x="4752008" y="410475"/>
                  <a:pt x="4760050" y="418219"/>
                </a:cubicBezTo>
                <a:cubicBezTo>
                  <a:pt x="4768092" y="410475"/>
                  <a:pt x="4752008" y="402731"/>
                  <a:pt x="4752008" y="394986"/>
                </a:cubicBezTo>
                <a:cubicBezTo>
                  <a:pt x="4743965" y="394986"/>
                  <a:pt x="4752008" y="402731"/>
                  <a:pt x="4735923" y="402731"/>
                </a:cubicBezTo>
                <a:cubicBezTo>
                  <a:pt x="4754019" y="391113"/>
                  <a:pt x="4790210" y="370783"/>
                  <a:pt x="4817355" y="367879"/>
                </a:cubicBezTo>
                <a:close/>
                <a:moveTo>
                  <a:pt x="6040980" y="361319"/>
                </a:moveTo>
                <a:lnTo>
                  <a:pt x="6040914" y="361855"/>
                </a:lnTo>
                <a:lnTo>
                  <a:pt x="6040694" y="361338"/>
                </a:lnTo>
                <a:close/>
                <a:moveTo>
                  <a:pt x="4935050" y="358488"/>
                </a:moveTo>
                <a:cubicBezTo>
                  <a:pt x="4939177" y="360085"/>
                  <a:pt x="4942904" y="363812"/>
                  <a:pt x="4945034" y="370202"/>
                </a:cubicBezTo>
                <a:cubicBezTo>
                  <a:pt x="4936514" y="361682"/>
                  <a:pt x="4927995" y="361682"/>
                  <a:pt x="4927995" y="370202"/>
                </a:cubicBezTo>
                <a:cubicBezTo>
                  <a:pt x="4919475" y="370202"/>
                  <a:pt x="4927995" y="387241"/>
                  <a:pt x="4919475" y="387241"/>
                </a:cubicBezTo>
                <a:cubicBezTo>
                  <a:pt x="4910954" y="374461"/>
                  <a:pt x="4915216" y="363812"/>
                  <a:pt x="4922671" y="359552"/>
                </a:cubicBezTo>
                <a:cubicBezTo>
                  <a:pt x="4926398" y="357423"/>
                  <a:pt x="4930924" y="356890"/>
                  <a:pt x="4935050" y="358488"/>
                </a:cubicBezTo>
                <a:close/>
                <a:moveTo>
                  <a:pt x="4878849" y="356262"/>
                </a:moveTo>
                <a:cubicBezTo>
                  <a:pt x="4886947" y="356262"/>
                  <a:pt x="4886947" y="371752"/>
                  <a:pt x="4886947" y="379496"/>
                </a:cubicBezTo>
                <a:cubicBezTo>
                  <a:pt x="4862656" y="356262"/>
                  <a:pt x="4878849" y="394986"/>
                  <a:pt x="4870752" y="394986"/>
                </a:cubicBezTo>
                <a:cubicBezTo>
                  <a:pt x="4870752" y="402731"/>
                  <a:pt x="4870752" y="387241"/>
                  <a:pt x="4862656" y="379496"/>
                </a:cubicBezTo>
                <a:cubicBezTo>
                  <a:pt x="4846462" y="379496"/>
                  <a:pt x="4822172" y="410475"/>
                  <a:pt x="4805977" y="410475"/>
                </a:cubicBezTo>
                <a:cubicBezTo>
                  <a:pt x="4797881" y="371752"/>
                  <a:pt x="4878849" y="394986"/>
                  <a:pt x="4878849" y="356262"/>
                </a:cubicBezTo>
                <a:close/>
                <a:moveTo>
                  <a:pt x="4774646" y="356262"/>
                </a:moveTo>
                <a:cubicBezTo>
                  <a:pt x="4766604" y="360133"/>
                  <a:pt x="4752530" y="367877"/>
                  <a:pt x="4738455" y="372720"/>
                </a:cubicBezTo>
                <a:lnTo>
                  <a:pt x="4705669" y="371841"/>
                </a:lnTo>
                <a:close/>
                <a:moveTo>
                  <a:pt x="4976011" y="345611"/>
                </a:moveTo>
                <a:cubicBezTo>
                  <a:pt x="4976011" y="354325"/>
                  <a:pt x="4968266" y="354325"/>
                  <a:pt x="4968266" y="371752"/>
                </a:cubicBezTo>
                <a:cubicBezTo>
                  <a:pt x="4952776" y="354325"/>
                  <a:pt x="4952776" y="371752"/>
                  <a:pt x="4945032" y="363038"/>
                </a:cubicBezTo>
                <a:cubicBezTo>
                  <a:pt x="4945032" y="336899"/>
                  <a:pt x="4960521" y="354325"/>
                  <a:pt x="4976011" y="345611"/>
                </a:cubicBezTo>
                <a:close/>
                <a:moveTo>
                  <a:pt x="3322505" y="344643"/>
                </a:moveTo>
                <a:cubicBezTo>
                  <a:pt x="3314761" y="371752"/>
                  <a:pt x="3299271" y="362716"/>
                  <a:pt x="3276036" y="362716"/>
                </a:cubicBezTo>
                <a:cubicBezTo>
                  <a:pt x="3283781" y="344643"/>
                  <a:pt x="3307016" y="353678"/>
                  <a:pt x="3322505" y="344643"/>
                </a:cubicBezTo>
                <a:close/>
                <a:moveTo>
                  <a:pt x="5007424" y="340218"/>
                </a:moveTo>
                <a:lnTo>
                  <a:pt x="5009202" y="347227"/>
                </a:lnTo>
                <a:cubicBezTo>
                  <a:pt x="5005053" y="347227"/>
                  <a:pt x="5002978" y="345183"/>
                  <a:pt x="5002978" y="343138"/>
                </a:cubicBezTo>
                <a:close/>
                <a:moveTo>
                  <a:pt x="5006436" y="336326"/>
                </a:moveTo>
                <a:lnTo>
                  <a:pt x="5009202" y="339050"/>
                </a:lnTo>
                <a:lnTo>
                  <a:pt x="5007424" y="340218"/>
                </a:lnTo>
                <a:close/>
                <a:moveTo>
                  <a:pt x="3861640" y="334320"/>
                </a:moveTo>
                <a:cubicBezTo>
                  <a:pt x="3864800" y="334696"/>
                  <a:pt x="3868339" y="337699"/>
                  <a:pt x="3872383" y="345712"/>
                </a:cubicBezTo>
                <a:cubicBezTo>
                  <a:pt x="3702537" y="393783"/>
                  <a:pt x="3451813" y="465888"/>
                  <a:pt x="3241526" y="546007"/>
                </a:cubicBezTo>
                <a:cubicBezTo>
                  <a:pt x="3233439" y="505947"/>
                  <a:pt x="3265789" y="529983"/>
                  <a:pt x="3273878" y="529983"/>
                </a:cubicBezTo>
                <a:cubicBezTo>
                  <a:pt x="3338581" y="497936"/>
                  <a:pt x="3435638" y="449865"/>
                  <a:pt x="3508428" y="449865"/>
                </a:cubicBezTo>
                <a:cubicBezTo>
                  <a:pt x="3597394" y="409807"/>
                  <a:pt x="3726802" y="369746"/>
                  <a:pt x="3840031" y="353722"/>
                </a:cubicBezTo>
                <a:cubicBezTo>
                  <a:pt x="3840031" y="345712"/>
                  <a:pt x="3831942" y="345712"/>
                  <a:pt x="3840031" y="337699"/>
                </a:cubicBezTo>
                <a:cubicBezTo>
                  <a:pt x="3846098" y="355727"/>
                  <a:pt x="3852162" y="333194"/>
                  <a:pt x="3861640" y="334320"/>
                </a:cubicBezTo>
                <a:close/>
                <a:moveTo>
                  <a:pt x="6033169" y="330015"/>
                </a:moveTo>
                <a:cubicBezTo>
                  <a:pt x="6040914" y="330015"/>
                  <a:pt x="6048659" y="345934"/>
                  <a:pt x="6056403" y="353893"/>
                </a:cubicBezTo>
                <a:cubicBezTo>
                  <a:pt x="6048659" y="349915"/>
                  <a:pt x="6048659" y="355883"/>
                  <a:pt x="6047690" y="360860"/>
                </a:cubicBezTo>
                <a:lnTo>
                  <a:pt x="6040980" y="361319"/>
                </a:lnTo>
                <a:lnTo>
                  <a:pt x="6042851" y="345934"/>
                </a:lnTo>
                <a:cubicBezTo>
                  <a:pt x="6040914" y="341955"/>
                  <a:pt x="6037043" y="337974"/>
                  <a:pt x="6033169" y="330015"/>
                </a:cubicBezTo>
                <a:close/>
                <a:moveTo>
                  <a:pt x="4387409" y="329154"/>
                </a:moveTo>
                <a:cubicBezTo>
                  <a:pt x="4395153" y="329154"/>
                  <a:pt x="4395153" y="337867"/>
                  <a:pt x="4402899" y="355293"/>
                </a:cubicBezTo>
                <a:cubicBezTo>
                  <a:pt x="4395153" y="355293"/>
                  <a:pt x="4395153" y="364006"/>
                  <a:pt x="4387409" y="364006"/>
                </a:cubicBezTo>
                <a:cubicBezTo>
                  <a:pt x="4387409" y="355293"/>
                  <a:pt x="4395153" y="355293"/>
                  <a:pt x="4395153" y="346580"/>
                </a:cubicBezTo>
                <a:cubicBezTo>
                  <a:pt x="4387409" y="337867"/>
                  <a:pt x="4387409" y="346580"/>
                  <a:pt x="4379664" y="346580"/>
                </a:cubicBezTo>
                <a:cubicBezTo>
                  <a:pt x="4379664" y="337867"/>
                  <a:pt x="4387409" y="337867"/>
                  <a:pt x="4387409" y="329154"/>
                </a:cubicBezTo>
                <a:close/>
                <a:moveTo>
                  <a:pt x="4994681" y="326532"/>
                </a:moveTo>
                <a:cubicBezTo>
                  <a:pt x="4996754" y="325766"/>
                  <a:pt x="4998831" y="326788"/>
                  <a:pt x="5000904" y="330876"/>
                </a:cubicBezTo>
                <a:cubicBezTo>
                  <a:pt x="4984309" y="330876"/>
                  <a:pt x="4992605" y="347227"/>
                  <a:pt x="4984309" y="347227"/>
                </a:cubicBezTo>
                <a:cubicBezTo>
                  <a:pt x="4992605" y="355401"/>
                  <a:pt x="4992605" y="347227"/>
                  <a:pt x="5000904" y="355401"/>
                </a:cubicBezTo>
                <a:cubicBezTo>
                  <a:pt x="5000904" y="371752"/>
                  <a:pt x="4984309" y="347227"/>
                  <a:pt x="4976011" y="347227"/>
                </a:cubicBezTo>
                <a:cubicBezTo>
                  <a:pt x="4982233" y="347227"/>
                  <a:pt x="4988456" y="328832"/>
                  <a:pt x="4994681" y="326532"/>
                </a:cubicBezTo>
                <a:close/>
                <a:moveTo>
                  <a:pt x="3909533" y="321772"/>
                </a:moveTo>
                <a:cubicBezTo>
                  <a:pt x="3913527" y="322861"/>
                  <a:pt x="3916915" y="325281"/>
                  <a:pt x="3918852" y="329154"/>
                </a:cubicBezTo>
                <a:cubicBezTo>
                  <a:pt x="3903362" y="336899"/>
                  <a:pt x="3895617" y="336899"/>
                  <a:pt x="3880128" y="344643"/>
                </a:cubicBezTo>
                <a:cubicBezTo>
                  <a:pt x="3880128" y="333025"/>
                  <a:pt x="3887873" y="325280"/>
                  <a:pt x="3896586" y="322377"/>
                </a:cubicBezTo>
                <a:cubicBezTo>
                  <a:pt x="3900942" y="320925"/>
                  <a:pt x="3905541" y="320683"/>
                  <a:pt x="3909533" y="321772"/>
                </a:cubicBezTo>
                <a:close/>
                <a:moveTo>
                  <a:pt x="4945034" y="321409"/>
                </a:moveTo>
                <a:cubicBezTo>
                  <a:pt x="4936643" y="336899"/>
                  <a:pt x="4911472" y="336899"/>
                  <a:pt x="4894692" y="344643"/>
                </a:cubicBezTo>
                <a:cubicBezTo>
                  <a:pt x="4903081" y="329154"/>
                  <a:pt x="4928251" y="329154"/>
                  <a:pt x="4945034" y="321409"/>
                </a:cubicBezTo>
                <a:close/>
                <a:moveTo>
                  <a:pt x="4846931" y="321409"/>
                </a:moveTo>
                <a:cubicBezTo>
                  <a:pt x="4863713" y="336899"/>
                  <a:pt x="4821760" y="336899"/>
                  <a:pt x="4821760" y="336899"/>
                </a:cubicBezTo>
                <a:cubicBezTo>
                  <a:pt x="4813371" y="313664"/>
                  <a:pt x="4855321" y="336899"/>
                  <a:pt x="4846931" y="321409"/>
                </a:cubicBezTo>
                <a:close/>
                <a:moveTo>
                  <a:pt x="4429038" y="321409"/>
                </a:moveTo>
                <a:cubicBezTo>
                  <a:pt x="4437751" y="347549"/>
                  <a:pt x="4411611" y="330122"/>
                  <a:pt x="4420324" y="356262"/>
                </a:cubicBezTo>
                <a:cubicBezTo>
                  <a:pt x="4411611" y="356262"/>
                  <a:pt x="4411611" y="338835"/>
                  <a:pt x="4402899" y="330122"/>
                </a:cubicBezTo>
                <a:cubicBezTo>
                  <a:pt x="4411611" y="330122"/>
                  <a:pt x="4420324" y="321409"/>
                  <a:pt x="4429038" y="321409"/>
                </a:cubicBezTo>
                <a:close/>
                <a:moveTo>
                  <a:pt x="5999907" y="316923"/>
                </a:moveTo>
                <a:cubicBezTo>
                  <a:pt x="6001616" y="316395"/>
                  <a:pt x="6003220" y="316955"/>
                  <a:pt x="6004732" y="318323"/>
                </a:cubicBezTo>
                <a:cubicBezTo>
                  <a:pt x="6013808" y="326532"/>
                  <a:pt x="6019616" y="363843"/>
                  <a:pt x="6025424" y="369814"/>
                </a:cubicBezTo>
                <a:cubicBezTo>
                  <a:pt x="6025424" y="363843"/>
                  <a:pt x="6029781" y="344441"/>
                  <a:pt x="6035228" y="348546"/>
                </a:cubicBezTo>
                <a:lnTo>
                  <a:pt x="6040694" y="361338"/>
                </a:lnTo>
                <a:lnTo>
                  <a:pt x="6033169" y="361855"/>
                </a:lnTo>
                <a:cubicBezTo>
                  <a:pt x="6025424" y="361855"/>
                  <a:pt x="6040914" y="385734"/>
                  <a:pt x="6040914" y="401655"/>
                </a:cubicBezTo>
                <a:cubicBezTo>
                  <a:pt x="6025424" y="401655"/>
                  <a:pt x="6040914" y="361855"/>
                  <a:pt x="6017680" y="377774"/>
                </a:cubicBezTo>
                <a:cubicBezTo>
                  <a:pt x="6017680" y="369814"/>
                  <a:pt x="6017680" y="369814"/>
                  <a:pt x="6017680" y="353893"/>
                </a:cubicBezTo>
                <a:cubicBezTo>
                  <a:pt x="6009935" y="361855"/>
                  <a:pt x="6017680" y="369814"/>
                  <a:pt x="6009935" y="369814"/>
                </a:cubicBezTo>
                <a:cubicBezTo>
                  <a:pt x="6048659" y="441454"/>
                  <a:pt x="6017680" y="417573"/>
                  <a:pt x="6002190" y="361855"/>
                </a:cubicBezTo>
                <a:cubicBezTo>
                  <a:pt x="6017680" y="353893"/>
                  <a:pt x="6009935" y="322056"/>
                  <a:pt x="5994445" y="322056"/>
                </a:cubicBezTo>
                <a:cubicBezTo>
                  <a:pt x="5996382" y="319070"/>
                  <a:pt x="5998198" y="317453"/>
                  <a:pt x="5999907" y="316923"/>
                </a:cubicBezTo>
                <a:close/>
                <a:moveTo>
                  <a:pt x="6367921" y="316084"/>
                </a:moveTo>
                <a:cubicBezTo>
                  <a:pt x="6372773" y="317536"/>
                  <a:pt x="6377490" y="321409"/>
                  <a:pt x="6381686" y="329154"/>
                </a:cubicBezTo>
                <a:cubicBezTo>
                  <a:pt x="6356515" y="336899"/>
                  <a:pt x="6348126" y="344643"/>
                  <a:pt x="6331344" y="329154"/>
                </a:cubicBezTo>
                <a:cubicBezTo>
                  <a:pt x="6337637" y="329154"/>
                  <a:pt x="6353368" y="311728"/>
                  <a:pt x="6367921" y="316084"/>
                </a:cubicBezTo>
                <a:close/>
                <a:moveTo>
                  <a:pt x="6056406" y="313664"/>
                </a:moveTo>
                <a:cubicBezTo>
                  <a:pt x="6071896" y="321892"/>
                  <a:pt x="6071896" y="371266"/>
                  <a:pt x="6056406" y="379496"/>
                </a:cubicBezTo>
                <a:cubicBezTo>
                  <a:pt x="6056406" y="363038"/>
                  <a:pt x="6064150" y="354808"/>
                  <a:pt x="6064150" y="338350"/>
                </a:cubicBezTo>
                <a:cubicBezTo>
                  <a:pt x="6056406" y="330122"/>
                  <a:pt x="6056406" y="338350"/>
                  <a:pt x="6048661" y="338350"/>
                </a:cubicBezTo>
                <a:cubicBezTo>
                  <a:pt x="6048661" y="330122"/>
                  <a:pt x="6056406" y="321892"/>
                  <a:pt x="6056406" y="313664"/>
                </a:cubicBezTo>
                <a:close/>
                <a:moveTo>
                  <a:pt x="3434803" y="306403"/>
                </a:moveTo>
                <a:cubicBezTo>
                  <a:pt x="3426734" y="331091"/>
                  <a:pt x="3434803" y="339318"/>
                  <a:pt x="3418667" y="347549"/>
                </a:cubicBezTo>
                <a:cubicBezTo>
                  <a:pt x="3426734" y="298175"/>
                  <a:pt x="3378329" y="347549"/>
                  <a:pt x="3370262" y="364006"/>
                </a:cubicBezTo>
                <a:cubicBezTo>
                  <a:pt x="3370262" y="355777"/>
                  <a:pt x="3370262" y="347549"/>
                  <a:pt x="3378329" y="347549"/>
                </a:cubicBezTo>
                <a:cubicBezTo>
                  <a:pt x="3362195" y="322860"/>
                  <a:pt x="3354126" y="355777"/>
                  <a:pt x="3337993" y="347549"/>
                </a:cubicBezTo>
                <a:cubicBezTo>
                  <a:pt x="3362195" y="314633"/>
                  <a:pt x="3402531" y="322860"/>
                  <a:pt x="3434803" y="306403"/>
                </a:cubicBezTo>
                <a:close/>
                <a:moveTo>
                  <a:pt x="6443642" y="305920"/>
                </a:moveTo>
                <a:cubicBezTo>
                  <a:pt x="6443642" y="313664"/>
                  <a:pt x="6443642" y="321409"/>
                  <a:pt x="6451386" y="329154"/>
                </a:cubicBezTo>
                <a:cubicBezTo>
                  <a:pt x="6420407" y="313664"/>
                  <a:pt x="6397173" y="344643"/>
                  <a:pt x="6381683" y="321409"/>
                </a:cubicBezTo>
                <a:cubicBezTo>
                  <a:pt x="6404917" y="305920"/>
                  <a:pt x="6412663" y="329154"/>
                  <a:pt x="6443642" y="305920"/>
                </a:cubicBezTo>
                <a:close/>
                <a:moveTo>
                  <a:pt x="6477721" y="298175"/>
                </a:moveTo>
                <a:cubicBezTo>
                  <a:pt x="6486239" y="321409"/>
                  <a:pt x="6443642" y="336899"/>
                  <a:pt x="6443642" y="305920"/>
                </a:cubicBezTo>
                <a:cubicBezTo>
                  <a:pt x="6452162" y="305920"/>
                  <a:pt x="6460680" y="305920"/>
                  <a:pt x="6477721" y="298175"/>
                </a:cubicBezTo>
                <a:close/>
                <a:moveTo>
                  <a:pt x="5009202" y="298175"/>
                </a:moveTo>
                <a:cubicBezTo>
                  <a:pt x="5009202" y="306349"/>
                  <a:pt x="5000904" y="306349"/>
                  <a:pt x="5000904" y="314525"/>
                </a:cubicBezTo>
                <a:cubicBezTo>
                  <a:pt x="5009202" y="322699"/>
                  <a:pt x="5017501" y="322699"/>
                  <a:pt x="5034097" y="314525"/>
                </a:cubicBezTo>
                <a:cubicBezTo>
                  <a:pt x="5034097" y="322699"/>
                  <a:pt x="5025799" y="330876"/>
                  <a:pt x="5034097" y="347227"/>
                </a:cubicBezTo>
                <a:cubicBezTo>
                  <a:pt x="5034097" y="347227"/>
                  <a:pt x="5025799" y="339050"/>
                  <a:pt x="5025799" y="330876"/>
                </a:cubicBezTo>
                <a:cubicBezTo>
                  <a:pt x="5025799" y="322699"/>
                  <a:pt x="5009202" y="339050"/>
                  <a:pt x="5009202" y="322699"/>
                </a:cubicBezTo>
                <a:cubicBezTo>
                  <a:pt x="5000904" y="326788"/>
                  <a:pt x="5002979" y="330876"/>
                  <a:pt x="5006092" y="334962"/>
                </a:cubicBezTo>
                <a:lnTo>
                  <a:pt x="5006436" y="336326"/>
                </a:lnTo>
                <a:lnTo>
                  <a:pt x="5000904" y="330876"/>
                </a:lnTo>
                <a:cubicBezTo>
                  <a:pt x="5009202" y="322699"/>
                  <a:pt x="4992605" y="322699"/>
                  <a:pt x="4992605" y="306349"/>
                </a:cubicBezTo>
                <a:cubicBezTo>
                  <a:pt x="4992605" y="306349"/>
                  <a:pt x="5000904" y="306349"/>
                  <a:pt x="5009202" y="298175"/>
                </a:cubicBezTo>
                <a:close/>
                <a:moveTo>
                  <a:pt x="4491961" y="298175"/>
                </a:moveTo>
                <a:cubicBezTo>
                  <a:pt x="4499707" y="313664"/>
                  <a:pt x="4484217" y="313664"/>
                  <a:pt x="4499707" y="329154"/>
                </a:cubicBezTo>
                <a:cubicBezTo>
                  <a:pt x="4484217" y="336899"/>
                  <a:pt x="4491961" y="305920"/>
                  <a:pt x="4484217" y="313664"/>
                </a:cubicBezTo>
                <a:cubicBezTo>
                  <a:pt x="4468728" y="305920"/>
                  <a:pt x="4491961" y="313664"/>
                  <a:pt x="4491961" y="298175"/>
                </a:cubicBezTo>
                <a:close/>
                <a:moveTo>
                  <a:pt x="6517218" y="290430"/>
                </a:moveTo>
                <a:cubicBezTo>
                  <a:pt x="6509473" y="313664"/>
                  <a:pt x="6509473" y="305920"/>
                  <a:pt x="6493984" y="321409"/>
                </a:cubicBezTo>
                <a:cubicBezTo>
                  <a:pt x="6470749" y="298175"/>
                  <a:pt x="6501728" y="290430"/>
                  <a:pt x="6517218" y="290430"/>
                </a:cubicBezTo>
                <a:close/>
                <a:moveTo>
                  <a:pt x="6517218" y="290430"/>
                </a:moveTo>
                <a:cubicBezTo>
                  <a:pt x="6542114" y="298175"/>
                  <a:pt x="6558710" y="290430"/>
                  <a:pt x="6575305" y="290430"/>
                </a:cubicBezTo>
                <a:cubicBezTo>
                  <a:pt x="6575305" y="321409"/>
                  <a:pt x="6517218" y="298175"/>
                  <a:pt x="6525516" y="313664"/>
                </a:cubicBezTo>
                <a:cubicBezTo>
                  <a:pt x="6517218" y="313664"/>
                  <a:pt x="6525516" y="298175"/>
                  <a:pt x="6517218" y="290430"/>
                </a:cubicBezTo>
                <a:close/>
                <a:moveTo>
                  <a:pt x="4550051" y="290430"/>
                </a:moveTo>
                <a:cubicBezTo>
                  <a:pt x="4550051" y="298175"/>
                  <a:pt x="4550051" y="305920"/>
                  <a:pt x="4550051" y="313664"/>
                </a:cubicBezTo>
                <a:cubicBezTo>
                  <a:pt x="4524880" y="290430"/>
                  <a:pt x="4524880" y="313664"/>
                  <a:pt x="4499709" y="305920"/>
                </a:cubicBezTo>
                <a:cubicBezTo>
                  <a:pt x="4499709" y="290430"/>
                  <a:pt x="4533269" y="298175"/>
                  <a:pt x="4550051" y="290430"/>
                </a:cubicBezTo>
                <a:close/>
                <a:moveTo>
                  <a:pt x="4015660" y="290430"/>
                </a:moveTo>
                <a:cubicBezTo>
                  <a:pt x="4023404" y="305920"/>
                  <a:pt x="3984681" y="321409"/>
                  <a:pt x="3984681" y="305920"/>
                </a:cubicBezTo>
                <a:cubicBezTo>
                  <a:pt x="3992426" y="290430"/>
                  <a:pt x="4007916" y="305920"/>
                  <a:pt x="4015660" y="290430"/>
                </a:cubicBezTo>
                <a:close/>
                <a:moveTo>
                  <a:pt x="6590794" y="282685"/>
                </a:moveTo>
                <a:cubicBezTo>
                  <a:pt x="6606284" y="298175"/>
                  <a:pt x="6583050" y="290430"/>
                  <a:pt x="6590794" y="298175"/>
                </a:cubicBezTo>
                <a:cubicBezTo>
                  <a:pt x="6583050" y="298175"/>
                  <a:pt x="6583050" y="290430"/>
                  <a:pt x="6575305" y="290430"/>
                </a:cubicBezTo>
                <a:cubicBezTo>
                  <a:pt x="6575305" y="282685"/>
                  <a:pt x="6590794" y="282685"/>
                  <a:pt x="6590794" y="282685"/>
                </a:cubicBezTo>
                <a:close/>
                <a:moveTo>
                  <a:pt x="5154140" y="282685"/>
                </a:moveTo>
                <a:cubicBezTo>
                  <a:pt x="5154140" y="313664"/>
                  <a:pt x="5089364" y="305920"/>
                  <a:pt x="5065074" y="329154"/>
                </a:cubicBezTo>
                <a:cubicBezTo>
                  <a:pt x="5081266" y="290430"/>
                  <a:pt x="5137946" y="305920"/>
                  <a:pt x="5154140" y="282685"/>
                </a:cubicBezTo>
                <a:close/>
                <a:moveTo>
                  <a:pt x="3523867" y="282685"/>
                </a:moveTo>
                <a:cubicBezTo>
                  <a:pt x="3523867" y="290430"/>
                  <a:pt x="3523867" y="290430"/>
                  <a:pt x="3523867" y="298175"/>
                </a:cubicBezTo>
                <a:cubicBezTo>
                  <a:pt x="3531611" y="298175"/>
                  <a:pt x="3531611" y="298175"/>
                  <a:pt x="3539356" y="298175"/>
                </a:cubicBezTo>
                <a:cubicBezTo>
                  <a:pt x="3531611" y="305920"/>
                  <a:pt x="3516122" y="321409"/>
                  <a:pt x="3508377" y="298175"/>
                </a:cubicBezTo>
                <a:cubicBezTo>
                  <a:pt x="3500632" y="313664"/>
                  <a:pt x="3485143" y="336899"/>
                  <a:pt x="3461908" y="329154"/>
                </a:cubicBezTo>
                <a:cubicBezTo>
                  <a:pt x="3461908" y="321409"/>
                  <a:pt x="3477398" y="321409"/>
                  <a:pt x="3461908" y="298175"/>
                </a:cubicBezTo>
                <a:cubicBezTo>
                  <a:pt x="3477398" y="290430"/>
                  <a:pt x="3469654" y="313664"/>
                  <a:pt x="3477398" y="321409"/>
                </a:cubicBezTo>
                <a:cubicBezTo>
                  <a:pt x="3477398" y="290430"/>
                  <a:pt x="3492888" y="298175"/>
                  <a:pt x="3523867" y="282685"/>
                </a:cubicBezTo>
                <a:close/>
                <a:moveTo>
                  <a:pt x="6354578" y="255887"/>
                </a:moveTo>
                <a:cubicBezTo>
                  <a:pt x="6314256" y="288095"/>
                  <a:pt x="6201359" y="280044"/>
                  <a:pt x="6128782" y="304197"/>
                </a:cubicBezTo>
                <a:cubicBezTo>
                  <a:pt x="6120718" y="296148"/>
                  <a:pt x="6128782" y="296148"/>
                  <a:pt x="6120718" y="288095"/>
                </a:cubicBezTo>
                <a:cubicBezTo>
                  <a:pt x="6112653" y="288095"/>
                  <a:pt x="6128782" y="320301"/>
                  <a:pt x="6120718" y="320301"/>
                </a:cubicBezTo>
                <a:cubicBezTo>
                  <a:pt x="6120718" y="320301"/>
                  <a:pt x="6152973" y="336406"/>
                  <a:pt x="6144909" y="320301"/>
                </a:cubicBezTo>
                <a:cubicBezTo>
                  <a:pt x="6152973" y="320301"/>
                  <a:pt x="6144909" y="336406"/>
                  <a:pt x="6152973" y="344458"/>
                </a:cubicBezTo>
                <a:cubicBezTo>
                  <a:pt x="6144909" y="344458"/>
                  <a:pt x="6144909" y="336406"/>
                  <a:pt x="6136844" y="336406"/>
                </a:cubicBezTo>
                <a:cubicBezTo>
                  <a:pt x="6136844" y="344458"/>
                  <a:pt x="6161037" y="360563"/>
                  <a:pt x="6169102" y="360563"/>
                </a:cubicBezTo>
                <a:cubicBezTo>
                  <a:pt x="6169102" y="368614"/>
                  <a:pt x="6161037" y="368614"/>
                  <a:pt x="6161037" y="376666"/>
                </a:cubicBezTo>
                <a:lnTo>
                  <a:pt x="6164264" y="379886"/>
                </a:lnTo>
                <a:lnTo>
                  <a:pt x="6161037" y="384719"/>
                </a:lnTo>
                <a:lnTo>
                  <a:pt x="6171118" y="386731"/>
                </a:lnTo>
                <a:lnTo>
                  <a:pt x="6185230" y="400823"/>
                </a:lnTo>
                <a:cubicBezTo>
                  <a:pt x="6193294" y="384719"/>
                  <a:pt x="6185230" y="384719"/>
                  <a:pt x="6185230" y="368614"/>
                </a:cubicBezTo>
                <a:cubicBezTo>
                  <a:pt x="6193294" y="368614"/>
                  <a:pt x="6193294" y="384719"/>
                  <a:pt x="6193294" y="392770"/>
                </a:cubicBezTo>
                <a:cubicBezTo>
                  <a:pt x="6201359" y="392770"/>
                  <a:pt x="6201359" y="400823"/>
                  <a:pt x="6209423" y="400823"/>
                </a:cubicBezTo>
                <a:cubicBezTo>
                  <a:pt x="6217487" y="392770"/>
                  <a:pt x="6225552" y="376666"/>
                  <a:pt x="6241680" y="392770"/>
                </a:cubicBezTo>
                <a:cubicBezTo>
                  <a:pt x="6241680" y="384719"/>
                  <a:pt x="6241680" y="384719"/>
                  <a:pt x="6241680" y="376666"/>
                </a:cubicBezTo>
                <a:cubicBezTo>
                  <a:pt x="6233616" y="368614"/>
                  <a:pt x="6217487" y="384719"/>
                  <a:pt x="6217487" y="360563"/>
                </a:cubicBezTo>
                <a:cubicBezTo>
                  <a:pt x="6209423" y="352510"/>
                  <a:pt x="6217487" y="376666"/>
                  <a:pt x="6209423" y="352510"/>
                </a:cubicBezTo>
                <a:cubicBezTo>
                  <a:pt x="6209423" y="384719"/>
                  <a:pt x="6201359" y="368614"/>
                  <a:pt x="6209423" y="392770"/>
                </a:cubicBezTo>
                <a:cubicBezTo>
                  <a:pt x="6193294" y="400823"/>
                  <a:pt x="6193294" y="368614"/>
                  <a:pt x="6201359" y="360563"/>
                </a:cubicBezTo>
                <a:cubicBezTo>
                  <a:pt x="6193294" y="352510"/>
                  <a:pt x="6161037" y="384719"/>
                  <a:pt x="6185230" y="384719"/>
                </a:cubicBezTo>
                <a:cubicBezTo>
                  <a:pt x="6185230" y="392770"/>
                  <a:pt x="6181198" y="390758"/>
                  <a:pt x="6176158" y="387739"/>
                </a:cubicBezTo>
                <a:lnTo>
                  <a:pt x="6171118" y="386731"/>
                </a:lnTo>
                <a:lnTo>
                  <a:pt x="6164264" y="379886"/>
                </a:lnTo>
                <a:lnTo>
                  <a:pt x="6169102" y="372639"/>
                </a:lnTo>
                <a:cubicBezTo>
                  <a:pt x="6173133" y="370627"/>
                  <a:pt x="6177166" y="368614"/>
                  <a:pt x="6177166" y="360563"/>
                </a:cubicBezTo>
                <a:cubicBezTo>
                  <a:pt x="6169102" y="352510"/>
                  <a:pt x="6161037" y="352510"/>
                  <a:pt x="6152973" y="352510"/>
                </a:cubicBezTo>
                <a:cubicBezTo>
                  <a:pt x="6136844" y="312250"/>
                  <a:pt x="6209423" y="304197"/>
                  <a:pt x="6161037" y="328354"/>
                </a:cubicBezTo>
                <a:cubicBezTo>
                  <a:pt x="6161037" y="352510"/>
                  <a:pt x="6169102" y="336406"/>
                  <a:pt x="6177166" y="352510"/>
                </a:cubicBezTo>
                <a:cubicBezTo>
                  <a:pt x="6217487" y="344458"/>
                  <a:pt x="6273938" y="320301"/>
                  <a:pt x="6322321" y="328354"/>
                </a:cubicBezTo>
                <a:cubicBezTo>
                  <a:pt x="6322321" y="336406"/>
                  <a:pt x="6322321" y="344458"/>
                  <a:pt x="6314256" y="344458"/>
                </a:cubicBezTo>
                <a:cubicBezTo>
                  <a:pt x="6306192" y="320301"/>
                  <a:pt x="6306192" y="352510"/>
                  <a:pt x="6298128" y="336406"/>
                </a:cubicBezTo>
                <a:cubicBezTo>
                  <a:pt x="6290066" y="368614"/>
                  <a:pt x="6322321" y="376666"/>
                  <a:pt x="6338449" y="384719"/>
                </a:cubicBezTo>
                <a:cubicBezTo>
                  <a:pt x="6314256" y="384719"/>
                  <a:pt x="6282002" y="408875"/>
                  <a:pt x="6257809" y="392770"/>
                </a:cubicBezTo>
                <a:cubicBezTo>
                  <a:pt x="6185230" y="424979"/>
                  <a:pt x="6128782" y="408875"/>
                  <a:pt x="6064267" y="433029"/>
                </a:cubicBezTo>
                <a:cubicBezTo>
                  <a:pt x="6056203" y="408875"/>
                  <a:pt x="6072332" y="400823"/>
                  <a:pt x="6064267" y="376666"/>
                </a:cubicBezTo>
                <a:cubicBezTo>
                  <a:pt x="6072332" y="376666"/>
                  <a:pt x="6072332" y="384719"/>
                  <a:pt x="6080396" y="384719"/>
                </a:cubicBezTo>
                <a:cubicBezTo>
                  <a:pt x="6080396" y="368614"/>
                  <a:pt x="6072332" y="360563"/>
                  <a:pt x="6080396" y="344458"/>
                </a:cubicBezTo>
                <a:cubicBezTo>
                  <a:pt x="6096525" y="336406"/>
                  <a:pt x="6104589" y="352510"/>
                  <a:pt x="6120718" y="336406"/>
                </a:cubicBezTo>
                <a:lnTo>
                  <a:pt x="6124265" y="349866"/>
                </a:lnTo>
                <a:lnTo>
                  <a:pt x="6127068" y="357077"/>
                </a:lnTo>
                <a:lnTo>
                  <a:pt x="6136844" y="368614"/>
                </a:lnTo>
                <a:cubicBezTo>
                  <a:pt x="6144909" y="344458"/>
                  <a:pt x="6112653" y="336406"/>
                  <a:pt x="6112653" y="312250"/>
                </a:cubicBezTo>
                <a:cubicBezTo>
                  <a:pt x="6104589" y="320301"/>
                  <a:pt x="6112653" y="328354"/>
                  <a:pt x="6104589" y="328354"/>
                </a:cubicBezTo>
                <a:cubicBezTo>
                  <a:pt x="6104589" y="312250"/>
                  <a:pt x="6096525" y="312250"/>
                  <a:pt x="6088460" y="320301"/>
                </a:cubicBezTo>
                <a:cubicBezTo>
                  <a:pt x="6080396" y="304197"/>
                  <a:pt x="6104589" y="312250"/>
                  <a:pt x="6088460" y="296148"/>
                </a:cubicBezTo>
                <a:cubicBezTo>
                  <a:pt x="6096525" y="296148"/>
                  <a:pt x="6104589" y="312250"/>
                  <a:pt x="6112653" y="304197"/>
                </a:cubicBezTo>
                <a:cubicBezTo>
                  <a:pt x="6112653" y="304197"/>
                  <a:pt x="6112653" y="288095"/>
                  <a:pt x="6112653" y="288095"/>
                </a:cubicBezTo>
                <a:cubicBezTo>
                  <a:pt x="6104589" y="296148"/>
                  <a:pt x="6072332" y="280044"/>
                  <a:pt x="6072332" y="312250"/>
                </a:cubicBezTo>
                <a:cubicBezTo>
                  <a:pt x="6056203" y="312250"/>
                  <a:pt x="6064267" y="296148"/>
                  <a:pt x="6064267" y="288095"/>
                </a:cubicBezTo>
                <a:cubicBezTo>
                  <a:pt x="6048139" y="288095"/>
                  <a:pt x="6064267" y="304197"/>
                  <a:pt x="6048139" y="304197"/>
                </a:cubicBezTo>
                <a:cubicBezTo>
                  <a:pt x="6040075" y="296148"/>
                  <a:pt x="6048139" y="296148"/>
                  <a:pt x="6048139" y="288095"/>
                </a:cubicBezTo>
                <a:cubicBezTo>
                  <a:pt x="6015882" y="320301"/>
                  <a:pt x="5983624" y="304197"/>
                  <a:pt x="5951370" y="312250"/>
                </a:cubicBezTo>
                <a:cubicBezTo>
                  <a:pt x="5951370" y="328354"/>
                  <a:pt x="5959434" y="352510"/>
                  <a:pt x="5943306" y="352510"/>
                </a:cubicBezTo>
                <a:cubicBezTo>
                  <a:pt x="5943306" y="336406"/>
                  <a:pt x="5935241" y="328354"/>
                  <a:pt x="5927177" y="336406"/>
                </a:cubicBezTo>
                <a:cubicBezTo>
                  <a:pt x="5935241" y="344458"/>
                  <a:pt x="5943306" y="352510"/>
                  <a:pt x="5943306" y="376666"/>
                </a:cubicBezTo>
                <a:lnTo>
                  <a:pt x="5958456" y="369102"/>
                </a:lnTo>
                <a:lnTo>
                  <a:pt x="5958569" y="370917"/>
                </a:lnTo>
                <a:lnTo>
                  <a:pt x="5956410" y="376666"/>
                </a:lnTo>
                <a:cubicBezTo>
                  <a:pt x="5955402" y="378680"/>
                  <a:pt x="5955402" y="380693"/>
                  <a:pt x="5959434" y="384719"/>
                </a:cubicBezTo>
                <a:lnTo>
                  <a:pt x="5958569" y="370917"/>
                </a:lnTo>
                <a:lnTo>
                  <a:pt x="5959434" y="368614"/>
                </a:lnTo>
                <a:lnTo>
                  <a:pt x="5958456" y="369102"/>
                </a:lnTo>
                <a:lnTo>
                  <a:pt x="5958427" y="368614"/>
                </a:lnTo>
                <a:cubicBezTo>
                  <a:pt x="5955402" y="364587"/>
                  <a:pt x="5951370" y="360563"/>
                  <a:pt x="5951370" y="352510"/>
                </a:cubicBezTo>
                <a:cubicBezTo>
                  <a:pt x="5967499" y="352510"/>
                  <a:pt x="5983624" y="360563"/>
                  <a:pt x="5991689" y="352510"/>
                </a:cubicBezTo>
                <a:cubicBezTo>
                  <a:pt x="5991689" y="368614"/>
                  <a:pt x="6007817" y="392770"/>
                  <a:pt x="6007817" y="400823"/>
                </a:cubicBezTo>
                <a:cubicBezTo>
                  <a:pt x="5983624" y="400823"/>
                  <a:pt x="5999753" y="376666"/>
                  <a:pt x="5983624" y="368614"/>
                </a:cubicBezTo>
                <a:cubicBezTo>
                  <a:pt x="5991689" y="376666"/>
                  <a:pt x="5983624" y="392770"/>
                  <a:pt x="5991689" y="400823"/>
                </a:cubicBezTo>
                <a:cubicBezTo>
                  <a:pt x="5983624" y="400823"/>
                  <a:pt x="5951370" y="400823"/>
                  <a:pt x="5943306" y="408875"/>
                </a:cubicBezTo>
                <a:cubicBezTo>
                  <a:pt x="5919113" y="433029"/>
                  <a:pt x="5959434" y="441081"/>
                  <a:pt x="5967499" y="449133"/>
                </a:cubicBezTo>
                <a:cubicBezTo>
                  <a:pt x="5967499" y="441081"/>
                  <a:pt x="5967499" y="416927"/>
                  <a:pt x="5975563" y="408875"/>
                </a:cubicBezTo>
                <a:cubicBezTo>
                  <a:pt x="5991689" y="416927"/>
                  <a:pt x="5975563" y="424979"/>
                  <a:pt x="5975563" y="433029"/>
                </a:cubicBezTo>
                <a:cubicBezTo>
                  <a:pt x="5975563" y="449133"/>
                  <a:pt x="5991689" y="433029"/>
                  <a:pt x="5999753" y="441081"/>
                </a:cubicBezTo>
                <a:lnTo>
                  <a:pt x="5999753" y="433029"/>
                </a:lnTo>
                <a:cubicBezTo>
                  <a:pt x="6015882" y="449133"/>
                  <a:pt x="6040075" y="408875"/>
                  <a:pt x="6056203" y="441081"/>
                </a:cubicBezTo>
                <a:cubicBezTo>
                  <a:pt x="6023946" y="449133"/>
                  <a:pt x="5991689" y="441081"/>
                  <a:pt x="5959434" y="457185"/>
                </a:cubicBezTo>
                <a:cubicBezTo>
                  <a:pt x="5951370" y="457185"/>
                  <a:pt x="5943306" y="441081"/>
                  <a:pt x="5935241" y="441081"/>
                </a:cubicBezTo>
                <a:cubicBezTo>
                  <a:pt x="5927177" y="400823"/>
                  <a:pt x="5927177" y="408875"/>
                  <a:pt x="5911048" y="360563"/>
                </a:cubicBezTo>
                <a:cubicBezTo>
                  <a:pt x="5919113" y="360563"/>
                  <a:pt x="5935241" y="376666"/>
                  <a:pt x="5935241" y="352510"/>
                </a:cubicBezTo>
                <a:cubicBezTo>
                  <a:pt x="5927177" y="336406"/>
                  <a:pt x="5927177" y="360563"/>
                  <a:pt x="5919113" y="360563"/>
                </a:cubicBezTo>
                <a:cubicBezTo>
                  <a:pt x="5919113" y="352510"/>
                  <a:pt x="5911048" y="352510"/>
                  <a:pt x="5911048" y="352510"/>
                </a:cubicBezTo>
                <a:cubicBezTo>
                  <a:pt x="5902984" y="336406"/>
                  <a:pt x="5919113" y="344458"/>
                  <a:pt x="5911048" y="328354"/>
                </a:cubicBezTo>
                <a:cubicBezTo>
                  <a:pt x="5902984" y="312250"/>
                  <a:pt x="5894920" y="328354"/>
                  <a:pt x="5894920" y="320301"/>
                </a:cubicBezTo>
                <a:cubicBezTo>
                  <a:pt x="5902984" y="336406"/>
                  <a:pt x="5894920" y="336406"/>
                  <a:pt x="5911048" y="352510"/>
                </a:cubicBezTo>
                <a:lnTo>
                  <a:pt x="5895793" y="352510"/>
                </a:lnTo>
                <a:lnTo>
                  <a:pt x="5896366" y="355530"/>
                </a:lnTo>
                <a:lnTo>
                  <a:pt x="5906008" y="375659"/>
                </a:lnTo>
                <a:cubicBezTo>
                  <a:pt x="5911048" y="380692"/>
                  <a:pt x="5915080" y="384719"/>
                  <a:pt x="5911048" y="392770"/>
                </a:cubicBezTo>
                <a:lnTo>
                  <a:pt x="5907823" y="388745"/>
                </a:lnTo>
                <a:lnTo>
                  <a:pt x="5902984" y="376666"/>
                </a:lnTo>
                <a:cubicBezTo>
                  <a:pt x="5902984" y="380693"/>
                  <a:pt x="5905000" y="384719"/>
                  <a:pt x="5907016" y="387739"/>
                </a:cubicBezTo>
                <a:lnTo>
                  <a:pt x="5907823" y="388745"/>
                </a:lnTo>
                <a:lnTo>
                  <a:pt x="5920213" y="419671"/>
                </a:lnTo>
                <a:lnTo>
                  <a:pt x="5920872" y="419671"/>
                </a:lnTo>
                <a:lnTo>
                  <a:pt x="5920398" y="420137"/>
                </a:lnTo>
                <a:lnTo>
                  <a:pt x="5935241" y="457185"/>
                </a:lnTo>
                <a:cubicBezTo>
                  <a:pt x="5931209" y="461212"/>
                  <a:pt x="5923144" y="465238"/>
                  <a:pt x="5915080" y="466245"/>
                </a:cubicBezTo>
                <a:lnTo>
                  <a:pt x="5896830" y="458044"/>
                </a:lnTo>
                <a:lnTo>
                  <a:pt x="5890204" y="459068"/>
                </a:lnTo>
                <a:lnTo>
                  <a:pt x="5864679" y="469265"/>
                </a:lnTo>
                <a:cubicBezTo>
                  <a:pt x="5848551" y="469265"/>
                  <a:pt x="5830405" y="469265"/>
                  <a:pt x="5822341" y="481341"/>
                </a:cubicBezTo>
                <a:cubicBezTo>
                  <a:pt x="5822341" y="465238"/>
                  <a:pt x="5814279" y="457185"/>
                  <a:pt x="5814279" y="457185"/>
                </a:cubicBezTo>
                <a:cubicBezTo>
                  <a:pt x="5822341" y="457185"/>
                  <a:pt x="5806214" y="433029"/>
                  <a:pt x="5822341" y="441081"/>
                </a:cubicBezTo>
                <a:cubicBezTo>
                  <a:pt x="5830405" y="457185"/>
                  <a:pt x="5814279" y="457185"/>
                  <a:pt x="5822341" y="473289"/>
                </a:cubicBezTo>
                <a:cubicBezTo>
                  <a:pt x="5838470" y="449133"/>
                  <a:pt x="5830405" y="465238"/>
                  <a:pt x="5846534" y="465238"/>
                </a:cubicBezTo>
                <a:cubicBezTo>
                  <a:pt x="5846534" y="457185"/>
                  <a:pt x="5838470" y="457185"/>
                  <a:pt x="5838470" y="449133"/>
                </a:cubicBezTo>
                <a:cubicBezTo>
                  <a:pt x="5846534" y="449133"/>
                  <a:pt x="5854598" y="465238"/>
                  <a:pt x="5862663" y="465238"/>
                </a:cubicBezTo>
                <a:cubicBezTo>
                  <a:pt x="5854598" y="457185"/>
                  <a:pt x="5886856" y="449133"/>
                  <a:pt x="5870727" y="441081"/>
                </a:cubicBezTo>
                <a:lnTo>
                  <a:pt x="5870727" y="433029"/>
                </a:lnTo>
                <a:cubicBezTo>
                  <a:pt x="5854598" y="416927"/>
                  <a:pt x="5862663" y="384719"/>
                  <a:pt x="5846534" y="352510"/>
                </a:cubicBezTo>
                <a:cubicBezTo>
                  <a:pt x="5846534" y="376666"/>
                  <a:pt x="5846534" y="400823"/>
                  <a:pt x="5838470" y="416927"/>
                </a:cubicBezTo>
                <a:cubicBezTo>
                  <a:pt x="5838470" y="424979"/>
                  <a:pt x="5846534" y="424979"/>
                  <a:pt x="5846534" y="433029"/>
                </a:cubicBezTo>
                <a:cubicBezTo>
                  <a:pt x="5854598" y="449133"/>
                  <a:pt x="5854598" y="424979"/>
                  <a:pt x="5862663" y="441081"/>
                </a:cubicBezTo>
                <a:cubicBezTo>
                  <a:pt x="5862663" y="449133"/>
                  <a:pt x="5854598" y="449133"/>
                  <a:pt x="5854598" y="457185"/>
                </a:cubicBezTo>
                <a:cubicBezTo>
                  <a:pt x="5846534" y="433029"/>
                  <a:pt x="5822341" y="416927"/>
                  <a:pt x="5830405" y="400823"/>
                </a:cubicBezTo>
                <a:lnTo>
                  <a:pt x="5824032" y="410016"/>
                </a:lnTo>
                <a:lnTo>
                  <a:pt x="5824061" y="410475"/>
                </a:lnTo>
                <a:lnTo>
                  <a:pt x="5823914" y="410183"/>
                </a:lnTo>
                <a:lnTo>
                  <a:pt x="5821334" y="413907"/>
                </a:lnTo>
                <a:cubicBezTo>
                  <a:pt x="5822341" y="418940"/>
                  <a:pt x="5826373" y="424979"/>
                  <a:pt x="5830405" y="433029"/>
                </a:cubicBezTo>
                <a:cubicBezTo>
                  <a:pt x="5806214" y="449133"/>
                  <a:pt x="5814279" y="408875"/>
                  <a:pt x="5806214" y="384719"/>
                </a:cubicBezTo>
                <a:lnTo>
                  <a:pt x="5799745" y="393944"/>
                </a:lnTo>
                <a:lnTo>
                  <a:pt x="5799809" y="402433"/>
                </a:lnTo>
                <a:lnTo>
                  <a:pt x="5798843" y="401718"/>
                </a:lnTo>
                <a:lnTo>
                  <a:pt x="5798150" y="416927"/>
                </a:lnTo>
                <a:lnTo>
                  <a:pt x="5782692" y="416927"/>
                </a:lnTo>
                <a:lnTo>
                  <a:pt x="5781607" y="415742"/>
                </a:lnTo>
                <a:lnTo>
                  <a:pt x="5774965" y="396796"/>
                </a:lnTo>
                <a:cubicBezTo>
                  <a:pt x="5773957" y="392770"/>
                  <a:pt x="5773957" y="388743"/>
                  <a:pt x="5773957" y="376666"/>
                </a:cubicBezTo>
                <a:cubicBezTo>
                  <a:pt x="5773957" y="384719"/>
                  <a:pt x="5773957" y="392770"/>
                  <a:pt x="5773957" y="400823"/>
                </a:cubicBezTo>
                <a:cubicBezTo>
                  <a:pt x="5773957" y="408875"/>
                  <a:pt x="5775975" y="410887"/>
                  <a:pt x="5778997" y="412899"/>
                </a:cubicBezTo>
                <a:lnTo>
                  <a:pt x="5781607" y="415742"/>
                </a:lnTo>
                <a:lnTo>
                  <a:pt x="5782021" y="416927"/>
                </a:lnTo>
                <a:lnTo>
                  <a:pt x="5782692" y="416927"/>
                </a:lnTo>
                <a:lnTo>
                  <a:pt x="5790086" y="424979"/>
                </a:lnTo>
                <a:cubicBezTo>
                  <a:pt x="5773957" y="416927"/>
                  <a:pt x="5765893" y="441081"/>
                  <a:pt x="5757829" y="433029"/>
                </a:cubicBezTo>
                <a:cubicBezTo>
                  <a:pt x="5741700" y="424979"/>
                  <a:pt x="5757829" y="433029"/>
                  <a:pt x="5765893" y="424979"/>
                </a:cubicBezTo>
                <a:cubicBezTo>
                  <a:pt x="5765893" y="406860"/>
                  <a:pt x="5756821" y="420449"/>
                  <a:pt x="5748884" y="418183"/>
                </a:cubicBezTo>
                <a:lnTo>
                  <a:pt x="5743432" y="411119"/>
                </a:lnTo>
                <a:lnTo>
                  <a:pt x="5750486" y="441454"/>
                </a:lnTo>
                <a:cubicBezTo>
                  <a:pt x="5742742" y="441454"/>
                  <a:pt x="5742742" y="441454"/>
                  <a:pt x="5742742" y="441454"/>
                </a:cubicBezTo>
                <a:cubicBezTo>
                  <a:pt x="5742742" y="433709"/>
                  <a:pt x="5742742" y="418219"/>
                  <a:pt x="5727253" y="425965"/>
                </a:cubicBezTo>
                <a:cubicBezTo>
                  <a:pt x="5742742" y="410475"/>
                  <a:pt x="5727253" y="425965"/>
                  <a:pt x="5719507" y="394986"/>
                </a:cubicBezTo>
                <a:cubicBezTo>
                  <a:pt x="5734997" y="394986"/>
                  <a:pt x="5727253" y="371752"/>
                  <a:pt x="5742742" y="364006"/>
                </a:cubicBezTo>
                <a:cubicBezTo>
                  <a:pt x="5742742" y="375622"/>
                  <a:pt x="5740805" y="387241"/>
                  <a:pt x="5740808" y="399825"/>
                </a:cubicBezTo>
                <a:lnTo>
                  <a:pt x="5742881" y="408744"/>
                </a:lnTo>
                <a:lnTo>
                  <a:pt x="5759846" y="406860"/>
                </a:lnTo>
                <a:cubicBezTo>
                  <a:pt x="5763879" y="404847"/>
                  <a:pt x="5765893" y="400823"/>
                  <a:pt x="5765893" y="392770"/>
                </a:cubicBezTo>
                <a:cubicBezTo>
                  <a:pt x="5757829" y="376666"/>
                  <a:pt x="5757829" y="360563"/>
                  <a:pt x="5741700" y="360563"/>
                </a:cubicBezTo>
                <a:cubicBezTo>
                  <a:pt x="5757829" y="352510"/>
                  <a:pt x="5741700" y="328354"/>
                  <a:pt x="5757829" y="336406"/>
                </a:cubicBezTo>
                <a:cubicBezTo>
                  <a:pt x="5749764" y="320301"/>
                  <a:pt x="5741700" y="344458"/>
                  <a:pt x="5733636" y="344458"/>
                </a:cubicBezTo>
                <a:cubicBezTo>
                  <a:pt x="5733636" y="328354"/>
                  <a:pt x="5709443" y="368614"/>
                  <a:pt x="5693314" y="344458"/>
                </a:cubicBezTo>
                <a:cubicBezTo>
                  <a:pt x="5693314" y="352510"/>
                  <a:pt x="5677185" y="344458"/>
                  <a:pt x="5685250" y="360563"/>
                </a:cubicBezTo>
                <a:cubicBezTo>
                  <a:pt x="5669121" y="352510"/>
                  <a:pt x="5669121" y="360563"/>
                  <a:pt x="5661057" y="360563"/>
                </a:cubicBezTo>
                <a:cubicBezTo>
                  <a:pt x="5677185" y="368614"/>
                  <a:pt x="5677185" y="400823"/>
                  <a:pt x="5693314" y="408875"/>
                </a:cubicBezTo>
                <a:cubicBezTo>
                  <a:pt x="5693314" y="424979"/>
                  <a:pt x="5685250" y="433029"/>
                  <a:pt x="5701378" y="457185"/>
                </a:cubicBezTo>
                <a:cubicBezTo>
                  <a:pt x="5685250" y="445108"/>
                  <a:pt x="5683235" y="429004"/>
                  <a:pt x="5680211" y="411895"/>
                </a:cubicBezTo>
                <a:lnTo>
                  <a:pt x="5669512" y="391714"/>
                </a:lnTo>
                <a:lnTo>
                  <a:pt x="5669121" y="384719"/>
                </a:lnTo>
                <a:lnTo>
                  <a:pt x="5665011" y="383226"/>
                </a:lnTo>
                <a:lnTo>
                  <a:pt x="5652995" y="360563"/>
                </a:lnTo>
                <a:cubicBezTo>
                  <a:pt x="5644931" y="360563"/>
                  <a:pt x="5661057" y="376666"/>
                  <a:pt x="5652995" y="376666"/>
                </a:cubicBezTo>
                <a:cubicBezTo>
                  <a:pt x="5657028" y="384719"/>
                  <a:pt x="5657028" y="382706"/>
                  <a:pt x="5658034" y="380692"/>
                </a:cubicBezTo>
                <a:lnTo>
                  <a:pt x="5665011" y="383226"/>
                </a:lnTo>
                <a:lnTo>
                  <a:pt x="5669512" y="391714"/>
                </a:lnTo>
                <a:lnTo>
                  <a:pt x="5670129" y="402835"/>
                </a:lnTo>
                <a:cubicBezTo>
                  <a:pt x="5671139" y="408875"/>
                  <a:pt x="5673154" y="416927"/>
                  <a:pt x="5677185" y="433029"/>
                </a:cubicBezTo>
                <a:cubicBezTo>
                  <a:pt x="5669121" y="424979"/>
                  <a:pt x="5661057" y="424979"/>
                  <a:pt x="5669121" y="433029"/>
                </a:cubicBezTo>
                <a:cubicBezTo>
                  <a:pt x="5661057" y="433029"/>
                  <a:pt x="5661057" y="424979"/>
                  <a:pt x="5652995" y="416927"/>
                </a:cubicBezTo>
                <a:cubicBezTo>
                  <a:pt x="5652995" y="424979"/>
                  <a:pt x="5652995" y="449133"/>
                  <a:pt x="5669121" y="449133"/>
                </a:cubicBezTo>
                <a:cubicBezTo>
                  <a:pt x="5669121" y="465238"/>
                  <a:pt x="5644931" y="433029"/>
                  <a:pt x="5652995" y="465238"/>
                </a:cubicBezTo>
                <a:cubicBezTo>
                  <a:pt x="5640899" y="465238"/>
                  <a:pt x="5646947" y="447120"/>
                  <a:pt x="5640521" y="441458"/>
                </a:cubicBezTo>
                <a:lnTo>
                  <a:pt x="5632023" y="441185"/>
                </a:lnTo>
                <a:lnTo>
                  <a:pt x="5632090" y="440002"/>
                </a:lnTo>
                <a:lnTo>
                  <a:pt x="5631607" y="438281"/>
                </a:lnTo>
                <a:lnTo>
                  <a:pt x="5636867" y="433029"/>
                </a:lnTo>
                <a:cubicBezTo>
                  <a:pt x="5640899" y="431017"/>
                  <a:pt x="5644931" y="429004"/>
                  <a:pt x="5644931" y="424979"/>
                </a:cubicBezTo>
                <a:cubicBezTo>
                  <a:pt x="5636867" y="424979"/>
                  <a:pt x="5628802" y="416927"/>
                  <a:pt x="5628802" y="400823"/>
                </a:cubicBezTo>
                <a:cubicBezTo>
                  <a:pt x="5636867" y="400823"/>
                  <a:pt x="5636867" y="400823"/>
                  <a:pt x="5636867" y="392770"/>
                </a:cubicBezTo>
                <a:cubicBezTo>
                  <a:pt x="5644931" y="408875"/>
                  <a:pt x="5644931" y="384719"/>
                  <a:pt x="5652995" y="408875"/>
                </a:cubicBezTo>
                <a:cubicBezTo>
                  <a:pt x="5652995" y="400823"/>
                  <a:pt x="5644931" y="368614"/>
                  <a:pt x="5636867" y="360563"/>
                </a:cubicBezTo>
                <a:cubicBezTo>
                  <a:pt x="5644931" y="368614"/>
                  <a:pt x="5636867" y="392770"/>
                  <a:pt x="5628802" y="360563"/>
                </a:cubicBezTo>
                <a:cubicBezTo>
                  <a:pt x="5620738" y="384719"/>
                  <a:pt x="5604610" y="368614"/>
                  <a:pt x="5596545" y="360563"/>
                </a:cubicBezTo>
                <a:cubicBezTo>
                  <a:pt x="5588481" y="360563"/>
                  <a:pt x="5596545" y="368614"/>
                  <a:pt x="5596545" y="376666"/>
                </a:cubicBezTo>
                <a:cubicBezTo>
                  <a:pt x="5588481" y="376666"/>
                  <a:pt x="5572352" y="368614"/>
                  <a:pt x="5572352" y="384719"/>
                </a:cubicBezTo>
                <a:cubicBezTo>
                  <a:pt x="5540095" y="352510"/>
                  <a:pt x="5523966" y="416927"/>
                  <a:pt x="5499776" y="392770"/>
                </a:cubicBezTo>
                <a:cubicBezTo>
                  <a:pt x="5495744" y="396796"/>
                  <a:pt x="5495744" y="402835"/>
                  <a:pt x="5495744" y="407868"/>
                </a:cubicBezTo>
                <a:lnTo>
                  <a:pt x="5492565" y="415005"/>
                </a:lnTo>
                <a:lnTo>
                  <a:pt x="5494463" y="418703"/>
                </a:lnTo>
                <a:lnTo>
                  <a:pt x="5499103" y="427753"/>
                </a:lnTo>
                <a:lnTo>
                  <a:pt x="5506830" y="439068"/>
                </a:lnTo>
                <a:cubicBezTo>
                  <a:pt x="5509856" y="447121"/>
                  <a:pt x="5511870" y="457185"/>
                  <a:pt x="5515902" y="473289"/>
                </a:cubicBezTo>
                <a:cubicBezTo>
                  <a:pt x="5507838" y="465238"/>
                  <a:pt x="5499776" y="441081"/>
                  <a:pt x="5507838" y="473289"/>
                </a:cubicBezTo>
                <a:cubicBezTo>
                  <a:pt x="5499776" y="465238"/>
                  <a:pt x="5491712" y="457185"/>
                  <a:pt x="5499776" y="481341"/>
                </a:cubicBezTo>
                <a:cubicBezTo>
                  <a:pt x="5491712" y="489394"/>
                  <a:pt x="5483648" y="489394"/>
                  <a:pt x="5483648" y="473289"/>
                </a:cubicBezTo>
                <a:cubicBezTo>
                  <a:pt x="5475583" y="489394"/>
                  <a:pt x="5467519" y="497445"/>
                  <a:pt x="5467519" y="497445"/>
                </a:cubicBezTo>
                <a:cubicBezTo>
                  <a:pt x="5459455" y="505498"/>
                  <a:pt x="5483648" y="537707"/>
                  <a:pt x="5475583" y="553810"/>
                </a:cubicBezTo>
                <a:cubicBezTo>
                  <a:pt x="5491712" y="545758"/>
                  <a:pt x="5459455" y="497445"/>
                  <a:pt x="5483648" y="497445"/>
                </a:cubicBezTo>
                <a:cubicBezTo>
                  <a:pt x="5483648" y="505498"/>
                  <a:pt x="5475583" y="505498"/>
                  <a:pt x="5491712" y="521602"/>
                </a:cubicBezTo>
                <a:cubicBezTo>
                  <a:pt x="5499776" y="521602"/>
                  <a:pt x="5483648" y="497445"/>
                  <a:pt x="5499776" y="497445"/>
                </a:cubicBezTo>
                <a:cubicBezTo>
                  <a:pt x="5507841" y="517575"/>
                  <a:pt x="5501790" y="527639"/>
                  <a:pt x="5495744" y="537707"/>
                </a:cubicBezTo>
                <a:lnTo>
                  <a:pt x="5494644" y="548685"/>
                </a:lnTo>
                <a:lnTo>
                  <a:pt x="5491712" y="545758"/>
                </a:lnTo>
                <a:lnTo>
                  <a:pt x="5493860" y="556494"/>
                </a:lnTo>
                <a:lnTo>
                  <a:pt x="5491712" y="577964"/>
                </a:lnTo>
                <a:cubicBezTo>
                  <a:pt x="5491712" y="586016"/>
                  <a:pt x="5499776" y="577964"/>
                  <a:pt x="5499776" y="586016"/>
                </a:cubicBezTo>
                <a:cubicBezTo>
                  <a:pt x="5499776" y="581991"/>
                  <a:pt x="5497759" y="573940"/>
                  <a:pt x="5495744" y="565887"/>
                </a:cubicBezTo>
                <a:lnTo>
                  <a:pt x="5493860" y="556494"/>
                </a:lnTo>
                <a:lnTo>
                  <a:pt x="5494644" y="548685"/>
                </a:lnTo>
                <a:lnTo>
                  <a:pt x="5506830" y="560855"/>
                </a:lnTo>
                <a:cubicBezTo>
                  <a:pt x="5509856" y="569913"/>
                  <a:pt x="5511870" y="581991"/>
                  <a:pt x="5515902" y="594069"/>
                </a:cubicBezTo>
                <a:cubicBezTo>
                  <a:pt x="5532031" y="594069"/>
                  <a:pt x="5523966" y="577964"/>
                  <a:pt x="5523966" y="577964"/>
                </a:cubicBezTo>
                <a:lnTo>
                  <a:pt x="5523966" y="586016"/>
                </a:lnTo>
                <a:cubicBezTo>
                  <a:pt x="5507838" y="586016"/>
                  <a:pt x="5523966" y="569913"/>
                  <a:pt x="5515902" y="553810"/>
                </a:cubicBezTo>
                <a:cubicBezTo>
                  <a:pt x="5532031" y="577964"/>
                  <a:pt x="5540095" y="553810"/>
                  <a:pt x="5532031" y="529654"/>
                </a:cubicBezTo>
                <a:cubicBezTo>
                  <a:pt x="5540095" y="529654"/>
                  <a:pt x="5548159" y="561863"/>
                  <a:pt x="5548159" y="561863"/>
                </a:cubicBezTo>
                <a:cubicBezTo>
                  <a:pt x="5548159" y="569913"/>
                  <a:pt x="5556224" y="569913"/>
                  <a:pt x="5556224" y="577964"/>
                </a:cubicBezTo>
                <a:lnTo>
                  <a:pt x="5559012" y="561262"/>
                </a:lnTo>
                <a:lnTo>
                  <a:pt x="5550091" y="554720"/>
                </a:lnTo>
                <a:cubicBezTo>
                  <a:pt x="5547188" y="548332"/>
                  <a:pt x="5545251" y="539811"/>
                  <a:pt x="5541378" y="531291"/>
                </a:cubicBezTo>
                <a:cubicBezTo>
                  <a:pt x="5545251" y="527032"/>
                  <a:pt x="5549123" y="531291"/>
                  <a:pt x="5552997" y="538748"/>
                </a:cubicBezTo>
                <a:lnTo>
                  <a:pt x="5560065" y="554950"/>
                </a:lnTo>
                <a:lnTo>
                  <a:pt x="5564288" y="529654"/>
                </a:lnTo>
                <a:cubicBezTo>
                  <a:pt x="5564288" y="537707"/>
                  <a:pt x="5572352" y="537707"/>
                  <a:pt x="5572352" y="529654"/>
                </a:cubicBezTo>
                <a:cubicBezTo>
                  <a:pt x="5588481" y="537707"/>
                  <a:pt x="5556224" y="537707"/>
                  <a:pt x="5572352" y="561863"/>
                </a:cubicBezTo>
                <a:cubicBezTo>
                  <a:pt x="5572352" y="553810"/>
                  <a:pt x="5572352" y="545758"/>
                  <a:pt x="5580417" y="545758"/>
                </a:cubicBezTo>
                <a:cubicBezTo>
                  <a:pt x="5580417" y="561863"/>
                  <a:pt x="5580417" y="569913"/>
                  <a:pt x="5588481" y="577964"/>
                </a:cubicBezTo>
                <a:cubicBezTo>
                  <a:pt x="5604610" y="569913"/>
                  <a:pt x="5572352" y="561863"/>
                  <a:pt x="5588481" y="553810"/>
                </a:cubicBezTo>
                <a:cubicBezTo>
                  <a:pt x="5612674" y="569913"/>
                  <a:pt x="5588481" y="602120"/>
                  <a:pt x="5580417" y="618225"/>
                </a:cubicBezTo>
                <a:cubicBezTo>
                  <a:pt x="5604610" y="626277"/>
                  <a:pt x="5588481" y="577964"/>
                  <a:pt x="5612674" y="577964"/>
                </a:cubicBezTo>
                <a:cubicBezTo>
                  <a:pt x="5612674" y="577964"/>
                  <a:pt x="5604610" y="553810"/>
                  <a:pt x="5596545" y="561863"/>
                </a:cubicBezTo>
                <a:cubicBezTo>
                  <a:pt x="5604610" y="545758"/>
                  <a:pt x="5604610" y="521602"/>
                  <a:pt x="5612674" y="537707"/>
                </a:cubicBezTo>
                <a:cubicBezTo>
                  <a:pt x="5612674" y="513550"/>
                  <a:pt x="5588481" y="513550"/>
                  <a:pt x="5596545" y="529654"/>
                </a:cubicBezTo>
                <a:cubicBezTo>
                  <a:pt x="5588481" y="537707"/>
                  <a:pt x="5588481" y="513550"/>
                  <a:pt x="5588481" y="513550"/>
                </a:cubicBezTo>
                <a:cubicBezTo>
                  <a:pt x="5604610" y="505498"/>
                  <a:pt x="5604610" y="521602"/>
                  <a:pt x="5620738" y="521602"/>
                </a:cubicBezTo>
                <a:cubicBezTo>
                  <a:pt x="5620738" y="513550"/>
                  <a:pt x="5612674" y="513550"/>
                  <a:pt x="5612674" y="489394"/>
                </a:cubicBezTo>
                <a:cubicBezTo>
                  <a:pt x="5604610" y="521602"/>
                  <a:pt x="5604610" y="473289"/>
                  <a:pt x="5620738" y="465238"/>
                </a:cubicBezTo>
                <a:cubicBezTo>
                  <a:pt x="5620738" y="473289"/>
                  <a:pt x="5620738" y="505498"/>
                  <a:pt x="5620738" y="505498"/>
                </a:cubicBezTo>
                <a:cubicBezTo>
                  <a:pt x="5620738" y="513550"/>
                  <a:pt x="5628802" y="513550"/>
                  <a:pt x="5636867" y="513550"/>
                </a:cubicBezTo>
                <a:cubicBezTo>
                  <a:pt x="5628802" y="505498"/>
                  <a:pt x="5628802" y="497445"/>
                  <a:pt x="5644931" y="521602"/>
                </a:cubicBezTo>
                <a:cubicBezTo>
                  <a:pt x="5661057" y="521602"/>
                  <a:pt x="5661057" y="505498"/>
                  <a:pt x="5669121" y="497445"/>
                </a:cubicBezTo>
                <a:cubicBezTo>
                  <a:pt x="5669121" y="505498"/>
                  <a:pt x="5669121" y="513550"/>
                  <a:pt x="5677185" y="521602"/>
                </a:cubicBezTo>
                <a:cubicBezTo>
                  <a:pt x="5652995" y="521602"/>
                  <a:pt x="5636867" y="521602"/>
                  <a:pt x="5604610" y="545758"/>
                </a:cubicBezTo>
                <a:cubicBezTo>
                  <a:pt x="5604610" y="561863"/>
                  <a:pt x="5620738" y="545758"/>
                  <a:pt x="5620738" y="561863"/>
                </a:cubicBezTo>
                <a:cubicBezTo>
                  <a:pt x="5677185" y="537707"/>
                  <a:pt x="5685250" y="561863"/>
                  <a:pt x="5749764" y="529654"/>
                </a:cubicBezTo>
                <a:cubicBezTo>
                  <a:pt x="5757829" y="553810"/>
                  <a:pt x="5790086" y="553810"/>
                  <a:pt x="5782021" y="577964"/>
                </a:cubicBezTo>
                <a:cubicBezTo>
                  <a:pt x="5790086" y="586016"/>
                  <a:pt x="5798150" y="586016"/>
                  <a:pt x="5798150" y="577964"/>
                </a:cubicBezTo>
                <a:cubicBezTo>
                  <a:pt x="5798150" y="577964"/>
                  <a:pt x="5798150" y="577964"/>
                  <a:pt x="5806214" y="577964"/>
                </a:cubicBezTo>
                <a:cubicBezTo>
                  <a:pt x="5806214" y="586016"/>
                  <a:pt x="5806214" y="594069"/>
                  <a:pt x="5806214" y="602120"/>
                </a:cubicBezTo>
                <a:cubicBezTo>
                  <a:pt x="5798150" y="602120"/>
                  <a:pt x="5798150" y="586016"/>
                  <a:pt x="5782021" y="594069"/>
                </a:cubicBezTo>
                <a:cubicBezTo>
                  <a:pt x="5782021" y="553810"/>
                  <a:pt x="5757829" y="569913"/>
                  <a:pt x="5749764" y="537707"/>
                </a:cubicBezTo>
                <a:cubicBezTo>
                  <a:pt x="5749764" y="569913"/>
                  <a:pt x="5725571" y="545758"/>
                  <a:pt x="5725571" y="577964"/>
                </a:cubicBezTo>
                <a:cubicBezTo>
                  <a:pt x="5717507" y="553810"/>
                  <a:pt x="5717507" y="561863"/>
                  <a:pt x="5709443" y="545758"/>
                </a:cubicBezTo>
                <a:cubicBezTo>
                  <a:pt x="5709443" y="553810"/>
                  <a:pt x="5709443" y="561863"/>
                  <a:pt x="5717507" y="577964"/>
                </a:cubicBezTo>
                <a:cubicBezTo>
                  <a:pt x="5717507" y="602120"/>
                  <a:pt x="5701378" y="561863"/>
                  <a:pt x="5701378" y="553810"/>
                </a:cubicBezTo>
                <a:cubicBezTo>
                  <a:pt x="5693314" y="594069"/>
                  <a:pt x="5677185" y="577964"/>
                  <a:pt x="5652995" y="586016"/>
                </a:cubicBezTo>
                <a:cubicBezTo>
                  <a:pt x="5652995" y="594069"/>
                  <a:pt x="5644931" y="626277"/>
                  <a:pt x="5661057" y="618225"/>
                </a:cubicBezTo>
                <a:cubicBezTo>
                  <a:pt x="5669121" y="642382"/>
                  <a:pt x="5644931" y="610173"/>
                  <a:pt x="5652995" y="634329"/>
                </a:cubicBezTo>
                <a:cubicBezTo>
                  <a:pt x="5640899" y="604133"/>
                  <a:pt x="5628802" y="601114"/>
                  <a:pt x="5626913" y="591301"/>
                </a:cubicBezTo>
                <a:lnTo>
                  <a:pt x="5627678" y="585900"/>
                </a:lnTo>
                <a:lnTo>
                  <a:pt x="5628802" y="586016"/>
                </a:lnTo>
                <a:cubicBezTo>
                  <a:pt x="5628802" y="577964"/>
                  <a:pt x="5628802" y="577964"/>
                  <a:pt x="5628802" y="577964"/>
                </a:cubicBezTo>
                <a:lnTo>
                  <a:pt x="5627678" y="585900"/>
                </a:lnTo>
                <a:lnTo>
                  <a:pt x="5625148" y="585640"/>
                </a:lnTo>
                <a:cubicBezTo>
                  <a:pt x="5623259" y="579978"/>
                  <a:pt x="5624771" y="561863"/>
                  <a:pt x="5612674" y="561863"/>
                </a:cubicBezTo>
                <a:cubicBezTo>
                  <a:pt x="5612674" y="569913"/>
                  <a:pt x="5620738" y="610173"/>
                  <a:pt x="5636867" y="618225"/>
                </a:cubicBezTo>
                <a:cubicBezTo>
                  <a:pt x="5644931" y="642382"/>
                  <a:pt x="5628802" y="634329"/>
                  <a:pt x="5636867" y="658485"/>
                </a:cubicBezTo>
                <a:cubicBezTo>
                  <a:pt x="5636867" y="658485"/>
                  <a:pt x="5628802" y="650433"/>
                  <a:pt x="5628802" y="642382"/>
                </a:cubicBezTo>
                <a:cubicBezTo>
                  <a:pt x="5628802" y="642382"/>
                  <a:pt x="5620738" y="642382"/>
                  <a:pt x="5628802" y="650433"/>
                </a:cubicBezTo>
                <a:cubicBezTo>
                  <a:pt x="5612674" y="650433"/>
                  <a:pt x="5620738" y="626277"/>
                  <a:pt x="5628802" y="626277"/>
                </a:cubicBezTo>
                <a:cubicBezTo>
                  <a:pt x="5620738" y="626277"/>
                  <a:pt x="5604610" y="602120"/>
                  <a:pt x="5620738" y="602120"/>
                </a:cubicBezTo>
                <a:cubicBezTo>
                  <a:pt x="5612674" y="586016"/>
                  <a:pt x="5604610" y="594069"/>
                  <a:pt x="5604610" y="610173"/>
                </a:cubicBezTo>
                <a:cubicBezTo>
                  <a:pt x="5628802" y="618225"/>
                  <a:pt x="5604610" y="618225"/>
                  <a:pt x="5612674" y="642382"/>
                </a:cubicBezTo>
                <a:cubicBezTo>
                  <a:pt x="5612674" y="666538"/>
                  <a:pt x="5604610" y="634329"/>
                  <a:pt x="5596545" y="626277"/>
                </a:cubicBezTo>
                <a:cubicBezTo>
                  <a:pt x="5596545" y="626277"/>
                  <a:pt x="5604610" y="642382"/>
                  <a:pt x="5604610" y="650433"/>
                </a:cubicBezTo>
                <a:cubicBezTo>
                  <a:pt x="5596545" y="650433"/>
                  <a:pt x="5596545" y="642382"/>
                  <a:pt x="5588481" y="634329"/>
                </a:cubicBezTo>
                <a:cubicBezTo>
                  <a:pt x="5580417" y="658485"/>
                  <a:pt x="5612674" y="666538"/>
                  <a:pt x="5620738" y="650433"/>
                </a:cubicBezTo>
                <a:cubicBezTo>
                  <a:pt x="5628802" y="658485"/>
                  <a:pt x="5620738" y="658485"/>
                  <a:pt x="5628802" y="666538"/>
                </a:cubicBezTo>
                <a:cubicBezTo>
                  <a:pt x="5628802" y="674589"/>
                  <a:pt x="5636867" y="666538"/>
                  <a:pt x="5636867" y="666538"/>
                </a:cubicBezTo>
                <a:cubicBezTo>
                  <a:pt x="5636867" y="682642"/>
                  <a:pt x="5628802" y="666538"/>
                  <a:pt x="5620738" y="682642"/>
                </a:cubicBezTo>
                <a:cubicBezTo>
                  <a:pt x="5636867" y="682642"/>
                  <a:pt x="5620738" y="698744"/>
                  <a:pt x="5636867" y="698744"/>
                </a:cubicBezTo>
                <a:cubicBezTo>
                  <a:pt x="5636867" y="714848"/>
                  <a:pt x="5620738" y="698744"/>
                  <a:pt x="5612674" y="714848"/>
                </a:cubicBezTo>
                <a:cubicBezTo>
                  <a:pt x="5604610" y="714848"/>
                  <a:pt x="5612674" y="698744"/>
                  <a:pt x="5628802" y="698744"/>
                </a:cubicBezTo>
                <a:cubicBezTo>
                  <a:pt x="5620738" y="690694"/>
                  <a:pt x="5604610" y="674589"/>
                  <a:pt x="5628802" y="674589"/>
                </a:cubicBezTo>
                <a:cubicBezTo>
                  <a:pt x="5612674" y="658485"/>
                  <a:pt x="5596545" y="674589"/>
                  <a:pt x="5588481" y="650433"/>
                </a:cubicBezTo>
                <a:cubicBezTo>
                  <a:pt x="5580417" y="650433"/>
                  <a:pt x="5588481" y="666538"/>
                  <a:pt x="5588481" y="682642"/>
                </a:cubicBezTo>
                <a:cubicBezTo>
                  <a:pt x="5572352" y="658485"/>
                  <a:pt x="5580417" y="690694"/>
                  <a:pt x="5564288" y="682642"/>
                </a:cubicBezTo>
                <a:cubicBezTo>
                  <a:pt x="5556224" y="658485"/>
                  <a:pt x="5580417" y="666538"/>
                  <a:pt x="5564288" y="642382"/>
                </a:cubicBezTo>
                <a:cubicBezTo>
                  <a:pt x="5556224" y="642382"/>
                  <a:pt x="5572352" y="666538"/>
                  <a:pt x="5556224" y="666538"/>
                </a:cubicBezTo>
                <a:cubicBezTo>
                  <a:pt x="5540095" y="634329"/>
                  <a:pt x="5548159" y="626277"/>
                  <a:pt x="5532031" y="610173"/>
                </a:cubicBezTo>
                <a:cubicBezTo>
                  <a:pt x="5532031" y="626277"/>
                  <a:pt x="5515902" y="618225"/>
                  <a:pt x="5507838" y="618225"/>
                </a:cubicBezTo>
                <a:cubicBezTo>
                  <a:pt x="5499776" y="626277"/>
                  <a:pt x="5491712" y="634329"/>
                  <a:pt x="5499776" y="650433"/>
                </a:cubicBezTo>
                <a:cubicBezTo>
                  <a:pt x="5507838" y="650433"/>
                  <a:pt x="5499776" y="634329"/>
                  <a:pt x="5507838" y="626277"/>
                </a:cubicBezTo>
                <a:cubicBezTo>
                  <a:pt x="5523966" y="650433"/>
                  <a:pt x="5491712" y="674589"/>
                  <a:pt x="5483648" y="642382"/>
                </a:cubicBezTo>
                <a:cubicBezTo>
                  <a:pt x="5475583" y="650433"/>
                  <a:pt x="5499776" y="674589"/>
                  <a:pt x="5483648" y="682642"/>
                </a:cubicBezTo>
                <a:lnTo>
                  <a:pt x="5497693" y="706017"/>
                </a:lnTo>
                <a:lnTo>
                  <a:pt x="5491712" y="703779"/>
                </a:lnTo>
                <a:cubicBezTo>
                  <a:pt x="5489694" y="704783"/>
                  <a:pt x="5487679" y="706795"/>
                  <a:pt x="5483648" y="706795"/>
                </a:cubicBezTo>
                <a:lnTo>
                  <a:pt x="5486021" y="719370"/>
                </a:lnTo>
                <a:lnTo>
                  <a:pt x="5479110" y="692077"/>
                </a:lnTo>
                <a:cubicBezTo>
                  <a:pt x="5475583" y="680627"/>
                  <a:pt x="5471551" y="670562"/>
                  <a:pt x="5467519" y="666538"/>
                </a:cubicBezTo>
                <a:cubicBezTo>
                  <a:pt x="5459455" y="666538"/>
                  <a:pt x="5475583" y="690694"/>
                  <a:pt x="5475583" y="698744"/>
                </a:cubicBezTo>
                <a:cubicBezTo>
                  <a:pt x="5451390" y="690694"/>
                  <a:pt x="5451390" y="682642"/>
                  <a:pt x="5427198" y="674589"/>
                </a:cubicBezTo>
                <a:cubicBezTo>
                  <a:pt x="5419133" y="682642"/>
                  <a:pt x="5451390" y="682642"/>
                  <a:pt x="5443326" y="698744"/>
                </a:cubicBezTo>
                <a:cubicBezTo>
                  <a:pt x="5451390" y="706795"/>
                  <a:pt x="5451390" y="698744"/>
                  <a:pt x="5451390" y="690694"/>
                </a:cubicBezTo>
                <a:cubicBezTo>
                  <a:pt x="5467519" y="698744"/>
                  <a:pt x="5451390" y="714848"/>
                  <a:pt x="5443326" y="714848"/>
                </a:cubicBezTo>
                <a:cubicBezTo>
                  <a:pt x="5443326" y="682642"/>
                  <a:pt x="5419133" y="698744"/>
                  <a:pt x="5411069" y="658485"/>
                </a:cubicBezTo>
                <a:cubicBezTo>
                  <a:pt x="5394940" y="674589"/>
                  <a:pt x="5427198" y="690694"/>
                  <a:pt x="5419133" y="714848"/>
                </a:cubicBezTo>
                <a:cubicBezTo>
                  <a:pt x="5427198" y="714848"/>
                  <a:pt x="5427198" y="706795"/>
                  <a:pt x="5427198" y="698744"/>
                </a:cubicBezTo>
                <a:cubicBezTo>
                  <a:pt x="5443326" y="714848"/>
                  <a:pt x="5419133" y="722900"/>
                  <a:pt x="5427198" y="747057"/>
                </a:cubicBezTo>
                <a:cubicBezTo>
                  <a:pt x="5435262" y="755108"/>
                  <a:pt x="5443326" y="755108"/>
                  <a:pt x="5451390" y="771213"/>
                </a:cubicBezTo>
                <a:lnTo>
                  <a:pt x="5457165" y="759681"/>
                </a:lnTo>
                <a:lnTo>
                  <a:pt x="5458699" y="763034"/>
                </a:lnTo>
                <a:cubicBezTo>
                  <a:pt x="5467014" y="782284"/>
                  <a:pt x="5477599" y="809460"/>
                  <a:pt x="5483648" y="827577"/>
                </a:cubicBezTo>
                <a:cubicBezTo>
                  <a:pt x="5479615" y="823550"/>
                  <a:pt x="5475583" y="817511"/>
                  <a:pt x="5473566" y="816505"/>
                </a:cubicBezTo>
                <a:lnTo>
                  <a:pt x="5473753" y="818286"/>
                </a:lnTo>
                <a:lnTo>
                  <a:pt x="5447358" y="800401"/>
                </a:lnTo>
                <a:cubicBezTo>
                  <a:pt x="5437279" y="797381"/>
                  <a:pt x="5427198" y="795369"/>
                  <a:pt x="5419133" y="787317"/>
                </a:cubicBezTo>
                <a:cubicBezTo>
                  <a:pt x="5411069" y="795369"/>
                  <a:pt x="5427198" y="811473"/>
                  <a:pt x="5435262" y="835627"/>
                </a:cubicBezTo>
                <a:lnTo>
                  <a:pt x="5411069" y="811473"/>
                </a:lnTo>
                <a:lnTo>
                  <a:pt x="5410062" y="795369"/>
                </a:lnTo>
                <a:cubicBezTo>
                  <a:pt x="5407036" y="789329"/>
                  <a:pt x="5403005" y="783290"/>
                  <a:pt x="5403005" y="779264"/>
                </a:cubicBezTo>
                <a:cubicBezTo>
                  <a:pt x="5419133" y="771213"/>
                  <a:pt x="5435262" y="795369"/>
                  <a:pt x="5451390" y="787317"/>
                </a:cubicBezTo>
                <a:cubicBezTo>
                  <a:pt x="5443326" y="771213"/>
                  <a:pt x="5427198" y="779264"/>
                  <a:pt x="5435262" y="763161"/>
                </a:cubicBezTo>
                <a:cubicBezTo>
                  <a:pt x="5427198" y="771213"/>
                  <a:pt x="5427198" y="722900"/>
                  <a:pt x="5411069" y="722900"/>
                </a:cubicBezTo>
                <a:cubicBezTo>
                  <a:pt x="5419133" y="698744"/>
                  <a:pt x="5394940" y="690694"/>
                  <a:pt x="5394940" y="658485"/>
                </a:cubicBezTo>
                <a:cubicBezTo>
                  <a:pt x="5386875" y="642382"/>
                  <a:pt x="5386875" y="674589"/>
                  <a:pt x="5386875" y="650433"/>
                </a:cubicBezTo>
                <a:cubicBezTo>
                  <a:pt x="5378811" y="658485"/>
                  <a:pt x="5378811" y="666538"/>
                  <a:pt x="5378811" y="666538"/>
                </a:cubicBezTo>
                <a:cubicBezTo>
                  <a:pt x="5386875" y="674589"/>
                  <a:pt x="5394940" y="674589"/>
                  <a:pt x="5394940" y="690694"/>
                </a:cubicBezTo>
                <a:cubicBezTo>
                  <a:pt x="5386875" y="682642"/>
                  <a:pt x="5378811" y="682642"/>
                  <a:pt x="5370747" y="682642"/>
                </a:cubicBezTo>
                <a:cubicBezTo>
                  <a:pt x="5370747" y="682642"/>
                  <a:pt x="5378811" y="690694"/>
                  <a:pt x="5370747" y="690694"/>
                </a:cubicBezTo>
                <a:cubicBezTo>
                  <a:pt x="5378811" y="714848"/>
                  <a:pt x="5378811" y="674589"/>
                  <a:pt x="5386875" y="698744"/>
                </a:cubicBezTo>
                <a:cubicBezTo>
                  <a:pt x="5394940" y="714848"/>
                  <a:pt x="5362682" y="706795"/>
                  <a:pt x="5362682" y="690694"/>
                </a:cubicBezTo>
                <a:cubicBezTo>
                  <a:pt x="5362682" y="706795"/>
                  <a:pt x="5362682" y="739004"/>
                  <a:pt x="5370747" y="747057"/>
                </a:cubicBezTo>
                <a:cubicBezTo>
                  <a:pt x="5370747" y="755108"/>
                  <a:pt x="5370747" y="755108"/>
                  <a:pt x="5362682" y="763161"/>
                </a:cubicBezTo>
                <a:cubicBezTo>
                  <a:pt x="5362682" y="755108"/>
                  <a:pt x="5362682" y="747057"/>
                  <a:pt x="5354618" y="747057"/>
                </a:cubicBezTo>
                <a:cubicBezTo>
                  <a:pt x="5354618" y="747057"/>
                  <a:pt x="5354618" y="755108"/>
                  <a:pt x="5354618" y="763161"/>
                </a:cubicBezTo>
                <a:cubicBezTo>
                  <a:pt x="5354618" y="763161"/>
                  <a:pt x="5346554" y="747057"/>
                  <a:pt x="5346554" y="739004"/>
                </a:cubicBezTo>
                <a:cubicBezTo>
                  <a:pt x="5338492" y="747057"/>
                  <a:pt x="5346554" y="763161"/>
                  <a:pt x="5346554" y="763161"/>
                </a:cubicBezTo>
                <a:cubicBezTo>
                  <a:pt x="5322363" y="747057"/>
                  <a:pt x="5346554" y="730952"/>
                  <a:pt x="5322363" y="714848"/>
                </a:cubicBezTo>
                <a:cubicBezTo>
                  <a:pt x="5338492" y="714848"/>
                  <a:pt x="5314299" y="682642"/>
                  <a:pt x="5338492" y="682642"/>
                </a:cubicBezTo>
                <a:cubicBezTo>
                  <a:pt x="5338492" y="698744"/>
                  <a:pt x="5338492" y="714848"/>
                  <a:pt x="5346554" y="730952"/>
                </a:cubicBezTo>
                <a:cubicBezTo>
                  <a:pt x="5354618" y="730952"/>
                  <a:pt x="5346554" y="722900"/>
                  <a:pt x="5346554" y="722900"/>
                </a:cubicBezTo>
                <a:cubicBezTo>
                  <a:pt x="5354618" y="722900"/>
                  <a:pt x="5354618" y="730952"/>
                  <a:pt x="5354618" y="730952"/>
                </a:cubicBezTo>
                <a:cubicBezTo>
                  <a:pt x="5362682" y="706795"/>
                  <a:pt x="5346554" y="682642"/>
                  <a:pt x="5330428" y="666538"/>
                </a:cubicBezTo>
                <a:cubicBezTo>
                  <a:pt x="5330428" y="698744"/>
                  <a:pt x="5306235" y="706795"/>
                  <a:pt x="5298171" y="730952"/>
                </a:cubicBezTo>
                <a:cubicBezTo>
                  <a:pt x="5322363" y="755108"/>
                  <a:pt x="5306235" y="763161"/>
                  <a:pt x="5330428" y="795369"/>
                </a:cubicBezTo>
                <a:cubicBezTo>
                  <a:pt x="5314299" y="803421"/>
                  <a:pt x="5322363" y="819526"/>
                  <a:pt x="5314299" y="835627"/>
                </a:cubicBezTo>
                <a:cubicBezTo>
                  <a:pt x="5314299" y="859783"/>
                  <a:pt x="5314299" y="803421"/>
                  <a:pt x="5298171" y="819526"/>
                </a:cubicBezTo>
                <a:cubicBezTo>
                  <a:pt x="5294139" y="827577"/>
                  <a:pt x="5298171" y="837642"/>
                  <a:pt x="5302203" y="846699"/>
                </a:cubicBezTo>
                <a:lnTo>
                  <a:pt x="5303139" y="851616"/>
                </a:lnTo>
                <a:lnTo>
                  <a:pt x="5308262" y="853687"/>
                </a:lnTo>
                <a:lnTo>
                  <a:pt x="5308262" y="866970"/>
                </a:lnTo>
                <a:lnTo>
                  <a:pt x="5313289" y="864816"/>
                </a:lnTo>
                <a:cubicBezTo>
                  <a:pt x="5314299" y="863810"/>
                  <a:pt x="5314299" y="863810"/>
                  <a:pt x="5314299" y="867836"/>
                </a:cubicBezTo>
                <a:cubicBezTo>
                  <a:pt x="5318332" y="863810"/>
                  <a:pt x="5318332" y="855759"/>
                  <a:pt x="5319339" y="847706"/>
                </a:cubicBezTo>
                <a:lnTo>
                  <a:pt x="5327237" y="833368"/>
                </a:lnTo>
                <a:lnTo>
                  <a:pt x="5332108" y="855256"/>
                </a:lnTo>
                <a:lnTo>
                  <a:pt x="5332443" y="860791"/>
                </a:lnTo>
                <a:cubicBezTo>
                  <a:pt x="5332443" y="867836"/>
                  <a:pt x="5330428" y="871863"/>
                  <a:pt x="5322363" y="875888"/>
                </a:cubicBezTo>
                <a:cubicBezTo>
                  <a:pt x="5330428" y="891992"/>
                  <a:pt x="5346554" y="883939"/>
                  <a:pt x="5346554" y="900044"/>
                </a:cubicBezTo>
                <a:cubicBezTo>
                  <a:pt x="5354618" y="908096"/>
                  <a:pt x="5346554" y="875888"/>
                  <a:pt x="5338492" y="883939"/>
                </a:cubicBezTo>
                <a:lnTo>
                  <a:pt x="5332108" y="855256"/>
                </a:lnTo>
                <a:lnTo>
                  <a:pt x="5330428" y="827577"/>
                </a:lnTo>
                <a:lnTo>
                  <a:pt x="5327237" y="833368"/>
                </a:lnTo>
                <a:lnTo>
                  <a:pt x="5322363" y="811473"/>
                </a:lnTo>
                <a:cubicBezTo>
                  <a:pt x="5346554" y="835627"/>
                  <a:pt x="5338492" y="867836"/>
                  <a:pt x="5362682" y="883939"/>
                </a:cubicBezTo>
                <a:cubicBezTo>
                  <a:pt x="5370747" y="883939"/>
                  <a:pt x="5370747" y="891992"/>
                  <a:pt x="5370747" y="900044"/>
                </a:cubicBezTo>
                <a:cubicBezTo>
                  <a:pt x="5378811" y="896018"/>
                  <a:pt x="5376795" y="885953"/>
                  <a:pt x="5371755" y="876894"/>
                </a:cubicBezTo>
                <a:lnTo>
                  <a:pt x="5370914" y="875771"/>
                </a:lnTo>
                <a:lnTo>
                  <a:pt x="5380323" y="869220"/>
                </a:lnTo>
                <a:cubicBezTo>
                  <a:pt x="5387884" y="867332"/>
                  <a:pt x="5390908" y="877900"/>
                  <a:pt x="5403005" y="883939"/>
                </a:cubicBezTo>
                <a:cubicBezTo>
                  <a:pt x="5411069" y="883939"/>
                  <a:pt x="5411069" y="875888"/>
                  <a:pt x="5411069" y="875888"/>
                </a:cubicBezTo>
                <a:cubicBezTo>
                  <a:pt x="5411069" y="851732"/>
                  <a:pt x="5394940" y="875888"/>
                  <a:pt x="5394940" y="851732"/>
                </a:cubicBezTo>
                <a:cubicBezTo>
                  <a:pt x="5403005" y="851732"/>
                  <a:pt x="5403005" y="859783"/>
                  <a:pt x="5403005" y="851732"/>
                </a:cubicBezTo>
                <a:cubicBezTo>
                  <a:pt x="5411069" y="859783"/>
                  <a:pt x="5419133" y="875888"/>
                  <a:pt x="5419133" y="883939"/>
                </a:cubicBezTo>
                <a:cubicBezTo>
                  <a:pt x="5403005" y="908096"/>
                  <a:pt x="5443326" y="924201"/>
                  <a:pt x="5435262" y="940305"/>
                </a:cubicBezTo>
                <a:cubicBezTo>
                  <a:pt x="5427198" y="940305"/>
                  <a:pt x="5427198" y="932252"/>
                  <a:pt x="5427198" y="924201"/>
                </a:cubicBezTo>
                <a:cubicBezTo>
                  <a:pt x="5419133" y="932252"/>
                  <a:pt x="5427198" y="940305"/>
                  <a:pt x="5427198" y="948357"/>
                </a:cubicBezTo>
                <a:cubicBezTo>
                  <a:pt x="5419133" y="940305"/>
                  <a:pt x="5411069" y="908096"/>
                  <a:pt x="5403005" y="891992"/>
                </a:cubicBezTo>
                <a:cubicBezTo>
                  <a:pt x="5403005" y="891992"/>
                  <a:pt x="5403005" y="900044"/>
                  <a:pt x="5394940" y="908096"/>
                </a:cubicBezTo>
                <a:cubicBezTo>
                  <a:pt x="5386875" y="891992"/>
                  <a:pt x="5403005" y="883939"/>
                  <a:pt x="5386875" y="883939"/>
                </a:cubicBezTo>
                <a:cubicBezTo>
                  <a:pt x="5394940" y="883939"/>
                  <a:pt x="5386875" y="932252"/>
                  <a:pt x="5378811" y="908096"/>
                </a:cubicBezTo>
                <a:cubicBezTo>
                  <a:pt x="5370747" y="916148"/>
                  <a:pt x="5370747" y="916148"/>
                  <a:pt x="5370747" y="924201"/>
                </a:cubicBezTo>
                <a:cubicBezTo>
                  <a:pt x="5378811" y="940305"/>
                  <a:pt x="5386875" y="932252"/>
                  <a:pt x="5394940" y="956408"/>
                </a:cubicBezTo>
                <a:cubicBezTo>
                  <a:pt x="5378811" y="964458"/>
                  <a:pt x="5362682" y="940305"/>
                  <a:pt x="5362682" y="924201"/>
                </a:cubicBezTo>
                <a:cubicBezTo>
                  <a:pt x="5354618" y="924201"/>
                  <a:pt x="5346554" y="908096"/>
                  <a:pt x="5338492" y="908096"/>
                </a:cubicBezTo>
                <a:cubicBezTo>
                  <a:pt x="5330428" y="908096"/>
                  <a:pt x="5330428" y="924201"/>
                  <a:pt x="5338492" y="940305"/>
                </a:cubicBezTo>
                <a:cubicBezTo>
                  <a:pt x="5338492" y="948357"/>
                  <a:pt x="5346554" y="948357"/>
                  <a:pt x="5354618" y="948357"/>
                </a:cubicBezTo>
                <a:lnTo>
                  <a:pt x="5353648" y="964853"/>
                </a:lnTo>
                <a:lnTo>
                  <a:pt x="5346554" y="964458"/>
                </a:lnTo>
                <a:cubicBezTo>
                  <a:pt x="5350586" y="968485"/>
                  <a:pt x="5352604" y="968485"/>
                  <a:pt x="5353611" y="965466"/>
                </a:cubicBezTo>
                <a:lnTo>
                  <a:pt x="5353648" y="964853"/>
                </a:lnTo>
                <a:lnTo>
                  <a:pt x="5364700" y="965466"/>
                </a:lnTo>
                <a:cubicBezTo>
                  <a:pt x="5370747" y="962446"/>
                  <a:pt x="5378811" y="960434"/>
                  <a:pt x="5394940" y="972511"/>
                </a:cubicBezTo>
                <a:cubicBezTo>
                  <a:pt x="5411069" y="980563"/>
                  <a:pt x="5427198" y="1093292"/>
                  <a:pt x="5403005" y="996667"/>
                </a:cubicBezTo>
                <a:cubicBezTo>
                  <a:pt x="5378811" y="996667"/>
                  <a:pt x="5419133" y="1044980"/>
                  <a:pt x="5394940" y="1036927"/>
                </a:cubicBezTo>
                <a:cubicBezTo>
                  <a:pt x="5394940" y="1024850"/>
                  <a:pt x="5394940" y="1010759"/>
                  <a:pt x="5391915" y="998679"/>
                </a:cubicBezTo>
                <a:lnTo>
                  <a:pt x="5378218" y="981748"/>
                </a:lnTo>
                <a:lnTo>
                  <a:pt x="5378811" y="980563"/>
                </a:lnTo>
                <a:lnTo>
                  <a:pt x="5377921" y="981379"/>
                </a:lnTo>
                <a:lnTo>
                  <a:pt x="5370747" y="972511"/>
                </a:lnTo>
                <a:cubicBezTo>
                  <a:pt x="5362682" y="972511"/>
                  <a:pt x="5362682" y="988615"/>
                  <a:pt x="5354618" y="996667"/>
                </a:cubicBezTo>
                <a:cubicBezTo>
                  <a:pt x="5362682" y="1004719"/>
                  <a:pt x="5364700" y="998682"/>
                  <a:pt x="5366715" y="991634"/>
                </a:cubicBezTo>
                <a:lnTo>
                  <a:pt x="5377921" y="981379"/>
                </a:lnTo>
                <a:lnTo>
                  <a:pt x="5378218" y="981748"/>
                </a:lnTo>
                <a:lnTo>
                  <a:pt x="5365707" y="1006732"/>
                </a:lnTo>
                <a:cubicBezTo>
                  <a:pt x="5362682" y="1012771"/>
                  <a:pt x="5362682" y="1020823"/>
                  <a:pt x="5370747" y="1044980"/>
                </a:cubicBezTo>
                <a:cubicBezTo>
                  <a:pt x="5362682" y="1053032"/>
                  <a:pt x="5354618" y="1004719"/>
                  <a:pt x="5346554" y="996667"/>
                </a:cubicBezTo>
                <a:cubicBezTo>
                  <a:pt x="5338492" y="1004719"/>
                  <a:pt x="5354618" y="1020823"/>
                  <a:pt x="5354618" y="1036927"/>
                </a:cubicBezTo>
                <a:cubicBezTo>
                  <a:pt x="5346554" y="1036927"/>
                  <a:pt x="5346554" y="1036927"/>
                  <a:pt x="5338492" y="1036927"/>
                </a:cubicBezTo>
                <a:cubicBezTo>
                  <a:pt x="5354618" y="1053032"/>
                  <a:pt x="5338492" y="1053032"/>
                  <a:pt x="5346554" y="1077188"/>
                </a:cubicBezTo>
                <a:cubicBezTo>
                  <a:pt x="5338492" y="1061084"/>
                  <a:pt x="5314299" y="1044980"/>
                  <a:pt x="5330428" y="1028876"/>
                </a:cubicBezTo>
                <a:cubicBezTo>
                  <a:pt x="5322363" y="1012771"/>
                  <a:pt x="5322363" y="1036927"/>
                  <a:pt x="5314299" y="1036927"/>
                </a:cubicBezTo>
                <a:cubicBezTo>
                  <a:pt x="5314299" y="1028876"/>
                  <a:pt x="5314299" y="1004719"/>
                  <a:pt x="5306235" y="1020823"/>
                </a:cubicBezTo>
                <a:cubicBezTo>
                  <a:pt x="5306235" y="1020823"/>
                  <a:pt x="5298171" y="980563"/>
                  <a:pt x="5314299" y="988615"/>
                </a:cubicBezTo>
                <a:cubicBezTo>
                  <a:pt x="5314299" y="972511"/>
                  <a:pt x="5298171" y="988615"/>
                  <a:pt x="5298171" y="972511"/>
                </a:cubicBezTo>
                <a:cubicBezTo>
                  <a:pt x="5298171" y="972511"/>
                  <a:pt x="5298171" y="980563"/>
                  <a:pt x="5298171" y="988615"/>
                </a:cubicBezTo>
                <a:cubicBezTo>
                  <a:pt x="5290106" y="988615"/>
                  <a:pt x="5290106" y="956408"/>
                  <a:pt x="5298171" y="948357"/>
                </a:cubicBezTo>
                <a:cubicBezTo>
                  <a:pt x="5290106" y="948357"/>
                  <a:pt x="5290106" y="948357"/>
                  <a:pt x="5282042" y="932252"/>
                </a:cubicBezTo>
                <a:cubicBezTo>
                  <a:pt x="5282042" y="932252"/>
                  <a:pt x="5282042" y="940305"/>
                  <a:pt x="5273978" y="948357"/>
                </a:cubicBezTo>
                <a:cubicBezTo>
                  <a:pt x="5273978" y="964458"/>
                  <a:pt x="5290106" y="948357"/>
                  <a:pt x="5290106" y="964458"/>
                </a:cubicBezTo>
                <a:cubicBezTo>
                  <a:pt x="5290106" y="972511"/>
                  <a:pt x="5282042" y="972511"/>
                  <a:pt x="5290106" y="980563"/>
                </a:cubicBezTo>
                <a:cubicBezTo>
                  <a:pt x="5273978" y="988615"/>
                  <a:pt x="5273978" y="972511"/>
                  <a:pt x="5265913" y="972511"/>
                </a:cubicBezTo>
                <a:cubicBezTo>
                  <a:pt x="5282042" y="996667"/>
                  <a:pt x="5265913" y="996667"/>
                  <a:pt x="5282042" y="1020823"/>
                </a:cubicBezTo>
                <a:cubicBezTo>
                  <a:pt x="5273978" y="1012771"/>
                  <a:pt x="5273978" y="1020823"/>
                  <a:pt x="5273978" y="1028876"/>
                </a:cubicBezTo>
                <a:cubicBezTo>
                  <a:pt x="5265913" y="996667"/>
                  <a:pt x="5257849" y="988615"/>
                  <a:pt x="5265913" y="964458"/>
                </a:cubicBezTo>
                <a:cubicBezTo>
                  <a:pt x="5265913" y="964458"/>
                  <a:pt x="5273978" y="964458"/>
                  <a:pt x="5282042" y="964458"/>
                </a:cubicBezTo>
                <a:cubicBezTo>
                  <a:pt x="5257849" y="956408"/>
                  <a:pt x="5273978" y="932252"/>
                  <a:pt x="5257849" y="924201"/>
                </a:cubicBezTo>
                <a:cubicBezTo>
                  <a:pt x="5257849" y="916148"/>
                  <a:pt x="5257849" y="916148"/>
                  <a:pt x="5265913" y="916148"/>
                </a:cubicBezTo>
                <a:cubicBezTo>
                  <a:pt x="5257849" y="916148"/>
                  <a:pt x="5257849" y="908096"/>
                  <a:pt x="5249785" y="891992"/>
                </a:cubicBezTo>
                <a:cubicBezTo>
                  <a:pt x="5249785" y="932252"/>
                  <a:pt x="5209463" y="916148"/>
                  <a:pt x="5209463" y="867836"/>
                </a:cubicBezTo>
                <a:cubicBezTo>
                  <a:pt x="5209463" y="916148"/>
                  <a:pt x="5201399" y="851732"/>
                  <a:pt x="5201399" y="835627"/>
                </a:cubicBezTo>
                <a:cubicBezTo>
                  <a:pt x="5209463" y="835627"/>
                  <a:pt x="5209463" y="859783"/>
                  <a:pt x="5217528" y="867836"/>
                </a:cubicBezTo>
                <a:cubicBezTo>
                  <a:pt x="5217528" y="863810"/>
                  <a:pt x="5213496" y="853746"/>
                  <a:pt x="5212488" y="846699"/>
                </a:cubicBezTo>
                <a:lnTo>
                  <a:pt x="5220140" y="844935"/>
                </a:lnTo>
                <a:lnTo>
                  <a:pt x="5219969" y="844182"/>
                </a:lnTo>
                <a:lnTo>
                  <a:pt x="5220823" y="844779"/>
                </a:lnTo>
                <a:lnTo>
                  <a:pt x="5225592" y="843679"/>
                </a:lnTo>
                <a:cubicBezTo>
                  <a:pt x="5217528" y="827577"/>
                  <a:pt x="5209463" y="827577"/>
                  <a:pt x="5209463" y="811473"/>
                </a:cubicBezTo>
                <a:cubicBezTo>
                  <a:pt x="5217528" y="815498"/>
                  <a:pt x="5219542" y="821538"/>
                  <a:pt x="5221560" y="827577"/>
                </a:cubicBezTo>
                <a:lnTo>
                  <a:pt x="5225924" y="833388"/>
                </a:lnTo>
                <a:lnTo>
                  <a:pt x="5225592" y="835627"/>
                </a:lnTo>
                <a:lnTo>
                  <a:pt x="5227769" y="835844"/>
                </a:lnTo>
                <a:lnTo>
                  <a:pt x="5233656" y="843679"/>
                </a:lnTo>
                <a:cubicBezTo>
                  <a:pt x="5237689" y="839653"/>
                  <a:pt x="5237689" y="837640"/>
                  <a:pt x="5235672" y="836633"/>
                </a:cubicBezTo>
                <a:lnTo>
                  <a:pt x="5227769" y="835844"/>
                </a:lnTo>
                <a:lnTo>
                  <a:pt x="5225924" y="833388"/>
                </a:lnTo>
                <a:lnTo>
                  <a:pt x="5229624" y="808454"/>
                </a:lnTo>
                <a:cubicBezTo>
                  <a:pt x="5231638" y="801406"/>
                  <a:pt x="5233656" y="795369"/>
                  <a:pt x="5233656" y="787317"/>
                </a:cubicBezTo>
                <a:cubicBezTo>
                  <a:pt x="5217528" y="787317"/>
                  <a:pt x="5225592" y="803421"/>
                  <a:pt x="5225592" y="811473"/>
                </a:cubicBezTo>
                <a:cubicBezTo>
                  <a:pt x="5209463" y="795369"/>
                  <a:pt x="5209463" y="803421"/>
                  <a:pt x="5185270" y="787317"/>
                </a:cubicBezTo>
                <a:cubicBezTo>
                  <a:pt x="5201399" y="795369"/>
                  <a:pt x="5193335" y="779264"/>
                  <a:pt x="5209463" y="771213"/>
                </a:cubicBezTo>
                <a:lnTo>
                  <a:pt x="5185156" y="774013"/>
                </a:lnTo>
                <a:lnTo>
                  <a:pt x="5185119" y="774479"/>
                </a:lnTo>
                <a:lnTo>
                  <a:pt x="5184995" y="774032"/>
                </a:lnTo>
                <a:lnTo>
                  <a:pt x="5183253" y="774233"/>
                </a:lnTo>
                <a:cubicBezTo>
                  <a:pt x="5175191" y="775237"/>
                  <a:pt x="5169142" y="779264"/>
                  <a:pt x="5169142" y="795369"/>
                </a:cubicBezTo>
                <a:cubicBezTo>
                  <a:pt x="5169142" y="787317"/>
                  <a:pt x="5161077" y="747057"/>
                  <a:pt x="5177206" y="763161"/>
                </a:cubicBezTo>
                <a:cubicBezTo>
                  <a:pt x="5177206" y="747057"/>
                  <a:pt x="5161077" y="755108"/>
                  <a:pt x="5153013" y="739004"/>
                </a:cubicBezTo>
                <a:cubicBezTo>
                  <a:pt x="5153013" y="771213"/>
                  <a:pt x="5177206" y="811473"/>
                  <a:pt x="5177206" y="851732"/>
                </a:cubicBezTo>
                <a:cubicBezTo>
                  <a:pt x="5185270" y="851732"/>
                  <a:pt x="5177206" y="843679"/>
                  <a:pt x="5185270" y="835627"/>
                </a:cubicBezTo>
                <a:cubicBezTo>
                  <a:pt x="5193335" y="843679"/>
                  <a:pt x="5193335" y="851732"/>
                  <a:pt x="5201399" y="859783"/>
                </a:cubicBezTo>
                <a:cubicBezTo>
                  <a:pt x="5193335" y="875888"/>
                  <a:pt x="5193335" y="859783"/>
                  <a:pt x="5185270" y="859783"/>
                </a:cubicBezTo>
                <a:cubicBezTo>
                  <a:pt x="5201399" y="883939"/>
                  <a:pt x="5201399" y="900044"/>
                  <a:pt x="5225592" y="924201"/>
                </a:cubicBezTo>
                <a:cubicBezTo>
                  <a:pt x="5217528" y="924201"/>
                  <a:pt x="5217528" y="940305"/>
                  <a:pt x="5225592" y="940305"/>
                </a:cubicBezTo>
                <a:cubicBezTo>
                  <a:pt x="5225592" y="948357"/>
                  <a:pt x="5225592" y="964458"/>
                  <a:pt x="5209463" y="956408"/>
                </a:cubicBezTo>
                <a:cubicBezTo>
                  <a:pt x="5217528" y="964458"/>
                  <a:pt x="5225592" y="972511"/>
                  <a:pt x="5241720" y="972511"/>
                </a:cubicBezTo>
                <a:cubicBezTo>
                  <a:pt x="5241720" y="1004719"/>
                  <a:pt x="5225592" y="988615"/>
                  <a:pt x="5249785" y="1004719"/>
                </a:cubicBezTo>
                <a:cubicBezTo>
                  <a:pt x="5217528" y="996667"/>
                  <a:pt x="5209463" y="1012771"/>
                  <a:pt x="5201399" y="972511"/>
                </a:cubicBezTo>
                <a:cubicBezTo>
                  <a:pt x="5209463" y="972511"/>
                  <a:pt x="5209463" y="996667"/>
                  <a:pt x="5225592" y="980563"/>
                </a:cubicBezTo>
                <a:cubicBezTo>
                  <a:pt x="5217528" y="968485"/>
                  <a:pt x="5209463" y="958421"/>
                  <a:pt x="5202406" y="946342"/>
                </a:cubicBezTo>
                <a:lnTo>
                  <a:pt x="5186946" y="904571"/>
                </a:lnTo>
                <a:lnTo>
                  <a:pt x="5186538" y="899568"/>
                </a:lnTo>
                <a:lnTo>
                  <a:pt x="5193335" y="897024"/>
                </a:lnTo>
                <a:cubicBezTo>
                  <a:pt x="5195350" y="898031"/>
                  <a:pt x="5197367" y="900044"/>
                  <a:pt x="5201399" y="900044"/>
                </a:cubicBezTo>
                <a:cubicBezTo>
                  <a:pt x="5185270" y="883939"/>
                  <a:pt x="5177206" y="867836"/>
                  <a:pt x="5169142" y="843679"/>
                </a:cubicBezTo>
                <a:cubicBezTo>
                  <a:pt x="5161077" y="851732"/>
                  <a:pt x="5177206" y="883939"/>
                  <a:pt x="5169142" y="891992"/>
                </a:cubicBezTo>
                <a:cubicBezTo>
                  <a:pt x="5177206" y="908096"/>
                  <a:pt x="5177206" y="883939"/>
                  <a:pt x="5185270" y="883939"/>
                </a:cubicBezTo>
                <a:lnTo>
                  <a:pt x="5186538" y="899568"/>
                </a:lnTo>
                <a:lnTo>
                  <a:pt x="5185270" y="900044"/>
                </a:lnTo>
                <a:lnTo>
                  <a:pt x="5186946" y="904571"/>
                </a:lnTo>
                <a:lnTo>
                  <a:pt x="5188295" y="921180"/>
                </a:lnTo>
                <a:cubicBezTo>
                  <a:pt x="5193335" y="936277"/>
                  <a:pt x="5201399" y="952381"/>
                  <a:pt x="5209463" y="964458"/>
                </a:cubicBezTo>
                <a:cubicBezTo>
                  <a:pt x="5193335" y="972511"/>
                  <a:pt x="5185270" y="940305"/>
                  <a:pt x="5177206" y="948357"/>
                </a:cubicBezTo>
                <a:cubicBezTo>
                  <a:pt x="5177206" y="956408"/>
                  <a:pt x="5185270" y="956408"/>
                  <a:pt x="5185270" y="956408"/>
                </a:cubicBezTo>
                <a:cubicBezTo>
                  <a:pt x="5193335" y="972511"/>
                  <a:pt x="5177206" y="972511"/>
                  <a:pt x="5193335" y="996667"/>
                </a:cubicBezTo>
                <a:cubicBezTo>
                  <a:pt x="5201399" y="996667"/>
                  <a:pt x="5193335" y="980563"/>
                  <a:pt x="5193335" y="972511"/>
                </a:cubicBezTo>
                <a:cubicBezTo>
                  <a:pt x="5201399" y="972511"/>
                  <a:pt x="5201399" y="996667"/>
                  <a:pt x="5201399" y="1004719"/>
                </a:cubicBezTo>
                <a:cubicBezTo>
                  <a:pt x="5193335" y="996667"/>
                  <a:pt x="5193335" y="1028876"/>
                  <a:pt x="5177206" y="1012771"/>
                </a:cubicBezTo>
                <a:cubicBezTo>
                  <a:pt x="5169142" y="996667"/>
                  <a:pt x="5177206" y="996667"/>
                  <a:pt x="5177206" y="980563"/>
                </a:cubicBezTo>
                <a:cubicBezTo>
                  <a:pt x="5177206" y="988615"/>
                  <a:pt x="5144949" y="940305"/>
                  <a:pt x="5161077" y="948357"/>
                </a:cubicBezTo>
                <a:cubicBezTo>
                  <a:pt x="5153013" y="908096"/>
                  <a:pt x="5144949" y="948357"/>
                  <a:pt x="5136887" y="940305"/>
                </a:cubicBezTo>
                <a:cubicBezTo>
                  <a:pt x="5128823" y="940305"/>
                  <a:pt x="5153013" y="964458"/>
                  <a:pt x="5136887" y="964458"/>
                </a:cubicBezTo>
                <a:cubicBezTo>
                  <a:pt x="5136887" y="964458"/>
                  <a:pt x="5136887" y="972511"/>
                  <a:pt x="5144949" y="980563"/>
                </a:cubicBezTo>
                <a:cubicBezTo>
                  <a:pt x="5144949" y="972511"/>
                  <a:pt x="5144949" y="964458"/>
                  <a:pt x="5144949" y="956408"/>
                </a:cubicBezTo>
                <a:cubicBezTo>
                  <a:pt x="5153013" y="964458"/>
                  <a:pt x="5161077" y="964458"/>
                  <a:pt x="5169142" y="980563"/>
                </a:cubicBezTo>
                <a:cubicBezTo>
                  <a:pt x="5153013" y="980563"/>
                  <a:pt x="5144949" y="996667"/>
                  <a:pt x="5136887" y="988615"/>
                </a:cubicBezTo>
                <a:cubicBezTo>
                  <a:pt x="5144949" y="996667"/>
                  <a:pt x="5153013" y="996667"/>
                  <a:pt x="5136887" y="996667"/>
                </a:cubicBezTo>
                <a:cubicBezTo>
                  <a:pt x="5136887" y="1020823"/>
                  <a:pt x="5144949" y="1028876"/>
                  <a:pt x="5153013" y="1044980"/>
                </a:cubicBezTo>
                <a:cubicBezTo>
                  <a:pt x="5136887" y="1053032"/>
                  <a:pt x="5136887" y="1028876"/>
                  <a:pt x="5136887" y="1020823"/>
                </a:cubicBezTo>
                <a:cubicBezTo>
                  <a:pt x="5136887" y="1044980"/>
                  <a:pt x="5112694" y="1004719"/>
                  <a:pt x="5104630" y="988615"/>
                </a:cubicBezTo>
                <a:cubicBezTo>
                  <a:pt x="5104630" y="996667"/>
                  <a:pt x="5096566" y="996667"/>
                  <a:pt x="5096566" y="996667"/>
                </a:cubicBezTo>
                <a:cubicBezTo>
                  <a:pt x="5112694" y="1020823"/>
                  <a:pt x="5080437" y="1012771"/>
                  <a:pt x="5104630" y="1020823"/>
                </a:cubicBezTo>
                <a:cubicBezTo>
                  <a:pt x="5104630" y="1036927"/>
                  <a:pt x="5088501" y="1012771"/>
                  <a:pt x="5096566" y="1036927"/>
                </a:cubicBezTo>
                <a:cubicBezTo>
                  <a:pt x="5080437" y="1020823"/>
                  <a:pt x="5104630" y="996667"/>
                  <a:pt x="5080437" y="964458"/>
                </a:cubicBezTo>
                <a:cubicBezTo>
                  <a:pt x="5080437" y="964458"/>
                  <a:pt x="5080437" y="964458"/>
                  <a:pt x="5072373" y="964458"/>
                </a:cubicBezTo>
                <a:cubicBezTo>
                  <a:pt x="5072373" y="956408"/>
                  <a:pt x="5112694" y="956408"/>
                  <a:pt x="5104630" y="972511"/>
                </a:cubicBezTo>
                <a:cubicBezTo>
                  <a:pt x="5104630" y="972511"/>
                  <a:pt x="5104630" y="972511"/>
                  <a:pt x="5112694" y="972511"/>
                </a:cubicBezTo>
                <a:cubicBezTo>
                  <a:pt x="5112694" y="956408"/>
                  <a:pt x="5096566" y="956408"/>
                  <a:pt x="5112694" y="940305"/>
                </a:cubicBezTo>
                <a:cubicBezTo>
                  <a:pt x="5120759" y="948357"/>
                  <a:pt x="5120759" y="988615"/>
                  <a:pt x="5112694" y="996667"/>
                </a:cubicBezTo>
                <a:cubicBezTo>
                  <a:pt x="5112694" y="1004719"/>
                  <a:pt x="5120759" y="1004719"/>
                  <a:pt x="5128823" y="1004719"/>
                </a:cubicBezTo>
                <a:cubicBezTo>
                  <a:pt x="5128823" y="996667"/>
                  <a:pt x="5120759" y="956408"/>
                  <a:pt x="5120759" y="932252"/>
                </a:cubicBezTo>
                <a:cubicBezTo>
                  <a:pt x="5112694" y="924201"/>
                  <a:pt x="5104630" y="948357"/>
                  <a:pt x="5096566" y="948357"/>
                </a:cubicBezTo>
                <a:lnTo>
                  <a:pt x="5096566" y="924201"/>
                </a:lnTo>
                <a:cubicBezTo>
                  <a:pt x="5104630" y="940305"/>
                  <a:pt x="5128823" y="924201"/>
                  <a:pt x="5112694" y="900044"/>
                </a:cubicBezTo>
                <a:cubicBezTo>
                  <a:pt x="5128823" y="908096"/>
                  <a:pt x="5128823" y="900044"/>
                  <a:pt x="5136887" y="891992"/>
                </a:cubicBezTo>
                <a:cubicBezTo>
                  <a:pt x="5136887" y="908096"/>
                  <a:pt x="5144949" y="916148"/>
                  <a:pt x="5136887" y="924201"/>
                </a:cubicBezTo>
                <a:cubicBezTo>
                  <a:pt x="5144949" y="948357"/>
                  <a:pt x="5136887" y="908096"/>
                  <a:pt x="5153013" y="924201"/>
                </a:cubicBezTo>
                <a:cubicBezTo>
                  <a:pt x="5161077" y="908096"/>
                  <a:pt x="5177206" y="924201"/>
                  <a:pt x="5185270" y="924201"/>
                </a:cubicBezTo>
                <a:cubicBezTo>
                  <a:pt x="5169142" y="900044"/>
                  <a:pt x="5161077" y="908096"/>
                  <a:pt x="5153013" y="859783"/>
                </a:cubicBezTo>
                <a:cubicBezTo>
                  <a:pt x="5144949" y="867836"/>
                  <a:pt x="5153013" y="883939"/>
                  <a:pt x="5153013" y="891992"/>
                </a:cubicBezTo>
                <a:cubicBezTo>
                  <a:pt x="5128823" y="891992"/>
                  <a:pt x="5153013" y="859783"/>
                  <a:pt x="5136887" y="835627"/>
                </a:cubicBezTo>
                <a:cubicBezTo>
                  <a:pt x="5136887" y="819526"/>
                  <a:pt x="5144949" y="867836"/>
                  <a:pt x="5161077" y="859783"/>
                </a:cubicBezTo>
                <a:cubicBezTo>
                  <a:pt x="5169142" y="851732"/>
                  <a:pt x="5161077" y="835627"/>
                  <a:pt x="5169142" y="835627"/>
                </a:cubicBezTo>
                <a:cubicBezTo>
                  <a:pt x="5153013" y="819526"/>
                  <a:pt x="5161077" y="779264"/>
                  <a:pt x="5144949" y="787317"/>
                </a:cubicBezTo>
                <a:cubicBezTo>
                  <a:pt x="5136887" y="771213"/>
                  <a:pt x="5144949" y="771213"/>
                  <a:pt x="5144949" y="763161"/>
                </a:cubicBezTo>
                <a:cubicBezTo>
                  <a:pt x="5144949" y="747057"/>
                  <a:pt x="5144949" y="771213"/>
                  <a:pt x="5136887" y="763161"/>
                </a:cubicBezTo>
                <a:cubicBezTo>
                  <a:pt x="5128823" y="763161"/>
                  <a:pt x="5136887" y="787317"/>
                  <a:pt x="5128823" y="795369"/>
                </a:cubicBezTo>
                <a:cubicBezTo>
                  <a:pt x="5120759" y="783290"/>
                  <a:pt x="5120759" y="773225"/>
                  <a:pt x="5119751" y="766180"/>
                </a:cubicBezTo>
                <a:lnTo>
                  <a:pt x="5118587" y="765329"/>
                </a:lnTo>
                <a:lnTo>
                  <a:pt x="5120759" y="763161"/>
                </a:lnTo>
                <a:lnTo>
                  <a:pt x="5114516" y="762348"/>
                </a:lnTo>
                <a:lnTo>
                  <a:pt x="5104630" y="755108"/>
                </a:lnTo>
                <a:cubicBezTo>
                  <a:pt x="5104630" y="739004"/>
                  <a:pt x="5112694" y="747057"/>
                  <a:pt x="5120759" y="747057"/>
                </a:cubicBezTo>
                <a:cubicBezTo>
                  <a:pt x="5104630" y="714848"/>
                  <a:pt x="5096566" y="763161"/>
                  <a:pt x="5080437" y="739004"/>
                </a:cubicBezTo>
                <a:cubicBezTo>
                  <a:pt x="5084469" y="751084"/>
                  <a:pt x="5090516" y="757120"/>
                  <a:pt x="5097573" y="760141"/>
                </a:cubicBezTo>
                <a:lnTo>
                  <a:pt x="5114516" y="762348"/>
                </a:lnTo>
                <a:lnTo>
                  <a:pt x="5118587" y="765329"/>
                </a:lnTo>
                <a:lnTo>
                  <a:pt x="5112694" y="771213"/>
                </a:lnTo>
                <a:cubicBezTo>
                  <a:pt x="5112694" y="779264"/>
                  <a:pt x="5104630" y="779264"/>
                  <a:pt x="5104630" y="795369"/>
                </a:cubicBezTo>
                <a:cubicBezTo>
                  <a:pt x="5096566" y="795369"/>
                  <a:pt x="5104630" y="779264"/>
                  <a:pt x="5096566" y="779264"/>
                </a:cubicBezTo>
                <a:cubicBezTo>
                  <a:pt x="5088501" y="771213"/>
                  <a:pt x="5104630" y="771213"/>
                  <a:pt x="5104630" y="763161"/>
                </a:cubicBezTo>
                <a:cubicBezTo>
                  <a:pt x="5088501" y="755108"/>
                  <a:pt x="5088501" y="787317"/>
                  <a:pt x="5080437" y="755108"/>
                </a:cubicBezTo>
                <a:cubicBezTo>
                  <a:pt x="5080437" y="771213"/>
                  <a:pt x="5096566" y="819526"/>
                  <a:pt x="5104630" y="835627"/>
                </a:cubicBezTo>
                <a:cubicBezTo>
                  <a:pt x="5096566" y="859783"/>
                  <a:pt x="5088501" y="811473"/>
                  <a:pt x="5088501" y="803421"/>
                </a:cubicBezTo>
                <a:cubicBezTo>
                  <a:pt x="5064309" y="803421"/>
                  <a:pt x="5112694" y="851732"/>
                  <a:pt x="5088501" y="851732"/>
                </a:cubicBezTo>
                <a:cubicBezTo>
                  <a:pt x="5072373" y="811473"/>
                  <a:pt x="5088501" y="795369"/>
                  <a:pt x="5072373" y="755108"/>
                </a:cubicBezTo>
                <a:cubicBezTo>
                  <a:pt x="5064309" y="755108"/>
                  <a:pt x="5080437" y="779264"/>
                  <a:pt x="5072373" y="779264"/>
                </a:cubicBezTo>
                <a:cubicBezTo>
                  <a:pt x="5064309" y="779264"/>
                  <a:pt x="5064309" y="771213"/>
                  <a:pt x="5064309" y="763161"/>
                </a:cubicBezTo>
                <a:cubicBezTo>
                  <a:pt x="5056244" y="779264"/>
                  <a:pt x="5056244" y="771213"/>
                  <a:pt x="5048180" y="755108"/>
                </a:cubicBezTo>
                <a:cubicBezTo>
                  <a:pt x="5040116" y="771213"/>
                  <a:pt x="5064309" y="803421"/>
                  <a:pt x="5072373" y="811473"/>
                </a:cubicBezTo>
                <a:cubicBezTo>
                  <a:pt x="5056244" y="811473"/>
                  <a:pt x="5064309" y="819526"/>
                  <a:pt x="5064309" y="827577"/>
                </a:cubicBezTo>
                <a:cubicBezTo>
                  <a:pt x="5056244" y="827577"/>
                  <a:pt x="5048180" y="835627"/>
                  <a:pt x="5040116" y="835627"/>
                </a:cubicBezTo>
                <a:cubicBezTo>
                  <a:pt x="5040116" y="819526"/>
                  <a:pt x="5048180" y="803421"/>
                  <a:pt x="5048180" y="787317"/>
                </a:cubicBezTo>
                <a:cubicBezTo>
                  <a:pt x="5040116" y="779264"/>
                  <a:pt x="5032051" y="811473"/>
                  <a:pt x="5032051" y="819526"/>
                </a:cubicBezTo>
                <a:cubicBezTo>
                  <a:pt x="5028019" y="815498"/>
                  <a:pt x="5026004" y="811473"/>
                  <a:pt x="5022980" y="809458"/>
                </a:cubicBezTo>
                <a:lnTo>
                  <a:pt x="5015420" y="810466"/>
                </a:lnTo>
                <a:lnTo>
                  <a:pt x="5007858" y="795369"/>
                </a:lnTo>
                <a:cubicBezTo>
                  <a:pt x="5015923" y="807446"/>
                  <a:pt x="5019954" y="807446"/>
                  <a:pt x="5020962" y="801409"/>
                </a:cubicBezTo>
                <a:lnTo>
                  <a:pt x="5016703" y="775889"/>
                </a:lnTo>
                <a:lnTo>
                  <a:pt x="5017973" y="773669"/>
                </a:lnTo>
                <a:lnTo>
                  <a:pt x="5026004" y="783290"/>
                </a:lnTo>
                <a:cubicBezTo>
                  <a:pt x="5026004" y="789329"/>
                  <a:pt x="5023987" y="795369"/>
                  <a:pt x="5023987" y="795369"/>
                </a:cubicBezTo>
                <a:cubicBezTo>
                  <a:pt x="5032051" y="795369"/>
                  <a:pt x="5040116" y="787317"/>
                  <a:pt x="5032051" y="779264"/>
                </a:cubicBezTo>
                <a:cubicBezTo>
                  <a:pt x="5032051" y="771213"/>
                  <a:pt x="5023987" y="771213"/>
                  <a:pt x="5023987" y="763161"/>
                </a:cubicBezTo>
                <a:lnTo>
                  <a:pt x="5017973" y="773669"/>
                </a:lnTo>
                <a:lnTo>
                  <a:pt x="5015923" y="771213"/>
                </a:lnTo>
                <a:lnTo>
                  <a:pt x="5016703" y="775889"/>
                </a:lnTo>
                <a:lnTo>
                  <a:pt x="5011890" y="784297"/>
                </a:lnTo>
                <a:cubicBezTo>
                  <a:pt x="5007858" y="787317"/>
                  <a:pt x="5003826" y="783290"/>
                  <a:pt x="4999794" y="763161"/>
                </a:cubicBezTo>
                <a:cubicBezTo>
                  <a:pt x="4999794" y="795369"/>
                  <a:pt x="4999794" y="811473"/>
                  <a:pt x="5015923" y="843679"/>
                </a:cubicBezTo>
                <a:cubicBezTo>
                  <a:pt x="4999794" y="859783"/>
                  <a:pt x="4999794" y="843679"/>
                  <a:pt x="4991730" y="843679"/>
                </a:cubicBezTo>
                <a:cubicBezTo>
                  <a:pt x="4975601" y="843679"/>
                  <a:pt x="5007858" y="859783"/>
                  <a:pt x="4991730" y="859783"/>
                </a:cubicBezTo>
                <a:cubicBezTo>
                  <a:pt x="4999794" y="851732"/>
                  <a:pt x="5023987" y="883939"/>
                  <a:pt x="4999794" y="883939"/>
                </a:cubicBezTo>
                <a:cubicBezTo>
                  <a:pt x="4991730" y="867836"/>
                  <a:pt x="4991730" y="859783"/>
                  <a:pt x="4983665" y="851732"/>
                </a:cubicBezTo>
                <a:cubicBezTo>
                  <a:pt x="4983665" y="883939"/>
                  <a:pt x="4959474" y="827577"/>
                  <a:pt x="4967539" y="811473"/>
                </a:cubicBezTo>
                <a:cubicBezTo>
                  <a:pt x="4959474" y="843679"/>
                  <a:pt x="4951410" y="787317"/>
                  <a:pt x="4951410" y="779264"/>
                </a:cubicBezTo>
                <a:cubicBezTo>
                  <a:pt x="4943346" y="787317"/>
                  <a:pt x="4951410" y="811473"/>
                  <a:pt x="4951410" y="819526"/>
                </a:cubicBezTo>
                <a:cubicBezTo>
                  <a:pt x="4951410" y="843679"/>
                  <a:pt x="4967539" y="835627"/>
                  <a:pt x="4967539" y="851732"/>
                </a:cubicBezTo>
                <a:cubicBezTo>
                  <a:pt x="4951410" y="867836"/>
                  <a:pt x="4983665" y="859783"/>
                  <a:pt x="4983665" y="883939"/>
                </a:cubicBezTo>
                <a:cubicBezTo>
                  <a:pt x="4967539" y="908096"/>
                  <a:pt x="4959474" y="859783"/>
                  <a:pt x="4943346" y="867836"/>
                </a:cubicBezTo>
                <a:cubicBezTo>
                  <a:pt x="4927217" y="843679"/>
                  <a:pt x="4951410" y="851732"/>
                  <a:pt x="4943346" y="835627"/>
                </a:cubicBezTo>
                <a:cubicBezTo>
                  <a:pt x="4935281" y="835627"/>
                  <a:pt x="4927217" y="859783"/>
                  <a:pt x="4911089" y="843679"/>
                </a:cubicBezTo>
                <a:cubicBezTo>
                  <a:pt x="4911089" y="835627"/>
                  <a:pt x="4919153" y="835627"/>
                  <a:pt x="4911089" y="827577"/>
                </a:cubicBezTo>
                <a:cubicBezTo>
                  <a:pt x="4911089" y="819526"/>
                  <a:pt x="4911089" y="827577"/>
                  <a:pt x="4903024" y="827577"/>
                </a:cubicBezTo>
                <a:cubicBezTo>
                  <a:pt x="4894960" y="835627"/>
                  <a:pt x="4927217" y="851732"/>
                  <a:pt x="4903024" y="851732"/>
                </a:cubicBezTo>
                <a:cubicBezTo>
                  <a:pt x="4919153" y="851732"/>
                  <a:pt x="4935281" y="859783"/>
                  <a:pt x="4943346" y="867836"/>
                </a:cubicBezTo>
                <a:cubicBezTo>
                  <a:pt x="4959474" y="891992"/>
                  <a:pt x="4943346" y="891992"/>
                  <a:pt x="4951410" y="908096"/>
                </a:cubicBezTo>
                <a:cubicBezTo>
                  <a:pt x="4959474" y="924201"/>
                  <a:pt x="4943346" y="900044"/>
                  <a:pt x="4935281" y="908096"/>
                </a:cubicBezTo>
                <a:cubicBezTo>
                  <a:pt x="4927217" y="891992"/>
                  <a:pt x="4943346" y="891992"/>
                  <a:pt x="4935281" y="875888"/>
                </a:cubicBezTo>
                <a:cubicBezTo>
                  <a:pt x="4927217" y="859783"/>
                  <a:pt x="4927217" y="875888"/>
                  <a:pt x="4919153" y="875888"/>
                </a:cubicBezTo>
                <a:cubicBezTo>
                  <a:pt x="4919153" y="875888"/>
                  <a:pt x="4919153" y="867836"/>
                  <a:pt x="4919153" y="859783"/>
                </a:cubicBezTo>
                <a:cubicBezTo>
                  <a:pt x="4903024" y="851732"/>
                  <a:pt x="4919153" y="908096"/>
                  <a:pt x="4919153" y="883939"/>
                </a:cubicBezTo>
                <a:cubicBezTo>
                  <a:pt x="4935281" y="875888"/>
                  <a:pt x="4927217" y="908096"/>
                  <a:pt x="4919153" y="891992"/>
                </a:cubicBezTo>
                <a:cubicBezTo>
                  <a:pt x="4919153" y="891992"/>
                  <a:pt x="4919153" y="900044"/>
                  <a:pt x="4919153" y="900044"/>
                </a:cubicBezTo>
                <a:cubicBezTo>
                  <a:pt x="4903024" y="900044"/>
                  <a:pt x="4919153" y="883939"/>
                  <a:pt x="4911089" y="867836"/>
                </a:cubicBezTo>
                <a:cubicBezTo>
                  <a:pt x="4894960" y="867836"/>
                  <a:pt x="4894960" y="883939"/>
                  <a:pt x="4903024" y="900044"/>
                </a:cubicBezTo>
                <a:cubicBezTo>
                  <a:pt x="4894960" y="908096"/>
                  <a:pt x="4894960" y="908096"/>
                  <a:pt x="4886896" y="908096"/>
                </a:cubicBezTo>
                <a:cubicBezTo>
                  <a:pt x="4886896" y="900044"/>
                  <a:pt x="4886896" y="900044"/>
                  <a:pt x="4878831" y="891992"/>
                </a:cubicBezTo>
                <a:cubicBezTo>
                  <a:pt x="4878831" y="900044"/>
                  <a:pt x="4878831" y="900044"/>
                  <a:pt x="4878831" y="908096"/>
                </a:cubicBezTo>
                <a:cubicBezTo>
                  <a:pt x="4862703" y="900044"/>
                  <a:pt x="4862703" y="908096"/>
                  <a:pt x="4854638" y="908096"/>
                </a:cubicBezTo>
                <a:cubicBezTo>
                  <a:pt x="4846574" y="908096"/>
                  <a:pt x="4854638" y="924201"/>
                  <a:pt x="4854638" y="924201"/>
                </a:cubicBezTo>
                <a:cubicBezTo>
                  <a:pt x="4854638" y="940305"/>
                  <a:pt x="4838510" y="916148"/>
                  <a:pt x="4838510" y="900044"/>
                </a:cubicBezTo>
                <a:cubicBezTo>
                  <a:pt x="4838510" y="940305"/>
                  <a:pt x="4878831" y="988615"/>
                  <a:pt x="4870767" y="1020823"/>
                </a:cubicBezTo>
                <a:cubicBezTo>
                  <a:pt x="4878831" y="1028876"/>
                  <a:pt x="4886896" y="1028876"/>
                  <a:pt x="4894960" y="1028876"/>
                </a:cubicBezTo>
                <a:cubicBezTo>
                  <a:pt x="4903024" y="1028876"/>
                  <a:pt x="4878831" y="1004719"/>
                  <a:pt x="4894960" y="1004719"/>
                </a:cubicBezTo>
                <a:cubicBezTo>
                  <a:pt x="4894960" y="1004719"/>
                  <a:pt x="4894960" y="1004719"/>
                  <a:pt x="4894960" y="1012771"/>
                </a:cubicBezTo>
                <a:cubicBezTo>
                  <a:pt x="4894960" y="1020823"/>
                  <a:pt x="4898993" y="1020823"/>
                  <a:pt x="4903024" y="1020823"/>
                </a:cubicBezTo>
                <a:lnTo>
                  <a:pt x="4908635" y="1026426"/>
                </a:lnTo>
                <a:lnTo>
                  <a:pt x="4904220" y="1006976"/>
                </a:lnTo>
                <a:cubicBezTo>
                  <a:pt x="4912264" y="1006976"/>
                  <a:pt x="4912264" y="1015030"/>
                  <a:pt x="4920307" y="1006976"/>
                </a:cubicBezTo>
                <a:cubicBezTo>
                  <a:pt x="4912264" y="990866"/>
                  <a:pt x="4896178" y="1006976"/>
                  <a:pt x="4896178" y="974757"/>
                </a:cubicBezTo>
                <a:cubicBezTo>
                  <a:pt x="4872051" y="974757"/>
                  <a:pt x="4872051" y="966703"/>
                  <a:pt x="4855966" y="942539"/>
                </a:cubicBezTo>
                <a:cubicBezTo>
                  <a:pt x="4880093" y="942539"/>
                  <a:pt x="4880093" y="950593"/>
                  <a:pt x="4864008" y="926429"/>
                </a:cubicBezTo>
                <a:cubicBezTo>
                  <a:pt x="4904220" y="950593"/>
                  <a:pt x="4904220" y="902266"/>
                  <a:pt x="4928349" y="942539"/>
                </a:cubicBezTo>
                <a:cubicBezTo>
                  <a:pt x="4944434" y="934485"/>
                  <a:pt x="4936391" y="926429"/>
                  <a:pt x="4928349" y="918375"/>
                </a:cubicBezTo>
                <a:cubicBezTo>
                  <a:pt x="4928349" y="918375"/>
                  <a:pt x="4936391" y="918375"/>
                  <a:pt x="4944434" y="918375"/>
                </a:cubicBezTo>
                <a:lnTo>
                  <a:pt x="4950467" y="978785"/>
                </a:lnTo>
                <a:lnTo>
                  <a:pt x="4936391" y="950593"/>
                </a:lnTo>
                <a:cubicBezTo>
                  <a:pt x="4928349" y="942539"/>
                  <a:pt x="4928349" y="958648"/>
                  <a:pt x="4912264" y="942539"/>
                </a:cubicBezTo>
                <a:cubicBezTo>
                  <a:pt x="4912264" y="950593"/>
                  <a:pt x="4912264" y="966703"/>
                  <a:pt x="4920307" y="982812"/>
                </a:cubicBezTo>
                <a:cubicBezTo>
                  <a:pt x="4904220" y="982812"/>
                  <a:pt x="4912264" y="958648"/>
                  <a:pt x="4904220" y="942539"/>
                </a:cubicBezTo>
                <a:cubicBezTo>
                  <a:pt x="4904220" y="942539"/>
                  <a:pt x="4904220" y="982812"/>
                  <a:pt x="4896178" y="950593"/>
                </a:cubicBezTo>
                <a:cubicBezTo>
                  <a:pt x="4888135" y="966703"/>
                  <a:pt x="4912264" y="974757"/>
                  <a:pt x="4904220" y="982812"/>
                </a:cubicBezTo>
                <a:cubicBezTo>
                  <a:pt x="4920307" y="998921"/>
                  <a:pt x="4928349" y="990866"/>
                  <a:pt x="4936391" y="990866"/>
                </a:cubicBezTo>
                <a:cubicBezTo>
                  <a:pt x="4944434" y="1006976"/>
                  <a:pt x="4920307" y="998921"/>
                  <a:pt x="4936391" y="1031139"/>
                </a:cubicBezTo>
                <a:cubicBezTo>
                  <a:pt x="4928349" y="1031139"/>
                  <a:pt x="4912264" y="1015030"/>
                  <a:pt x="4920307" y="1039193"/>
                </a:cubicBezTo>
                <a:lnTo>
                  <a:pt x="4909723" y="1029559"/>
                </a:lnTo>
                <a:lnTo>
                  <a:pt x="4894960" y="1036927"/>
                </a:lnTo>
                <a:cubicBezTo>
                  <a:pt x="4903024" y="1069136"/>
                  <a:pt x="4911089" y="1077188"/>
                  <a:pt x="4919153" y="1101342"/>
                </a:cubicBezTo>
                <a:cubicBezTo>
                  <a:pt x="4919153" y="1101342"/>
                  <a:pt x="4911089" y="1101342"/>
                  <a:pt x="4911089" y="1109394"/>
                </a:cubicBezTo>
                <a:cubicBezTo>
                  <a:pt x="4894960" y="1093292"/>
                  <a:pt x="4894960" y="1069136"/>
                  <a:pt x="4886896" y="1061084"/>
                </a:cubicBezTo>
                <a:cubicBezTo>
                  <a:pt x="4878831" y="1061084"/>
                  <a:pt x="4886896" y="1069136"/>
                  <a:pt x="4878831" y="1069136"/>
                </a:cubicBezTo>
                <a:cubicBezTo>
                  <a:pt x="4878831" y="1069136"/>
                  <a:pt x="4878831" y="1065109"/>
                  <a:pt x="4877824" y="1061084"/>
                </a:cubicBezTo>
                <a:lnTo>
                  <a:pt x="4873904" y="1056610"/>
                </a:lnTo>
                <a:lnTo>
                  <a:pt x="4875375" y="1050731"/>
                </a:lnTo>
                <a:lnTo>
                  <a:pt x="4878831" y="1049004"/>
                </a:lnTo>
                <a:cubicBezTo>
                  <a:pt x="4882864" y="1051019"/>
                  <a:pt x="4886896" y="1053032"/>
                  <a:pt x="4886896" y="1044980"/>
                </a:cubicBezTo>
                <a:cubicBezTo>
                  <a:pt x="4878831" y="1036927"/>
                  <a:pt x="4878831" y="1036927"/>
                  <a:pt x="4878831" y="1036927"/>
                </a:cubicBezTo>
                <a:lnTo>
                  <a:pt x="4875375" y="1050731"/>
                </a:lnTo>
                <a:lnTo>
                  <a:pt x="4870767" y="1053032"/>
                </a:lnTo>
                <a:lnTo>
                  <a:pt x="4873904" y="1056610"/>
                </a:lnTo>
                <a:lnTo>
                  <a:pt x="4870767" y="1069136"/>
                </a:lnTo>
                <a:cubicBezTo>
                  <a:pt x="4872785" y="1081213"/>
                  <a:pt x="4878831" y="1093292"/>
                  <a:pt x="4886896" y="1101342"/>
                </a:cubicBezTo>
                <a:cubicBezTo>
                  <a:pt x="4886896" y="1109394"/>
                  <a:pt x="4878831" y="1125498"/>
                  <a:pt x="4894960" y="1117446"/>
                </a:cubicBezTo>
                <a:cubicBezTo>
                  <a:pt x="4886896" y="1133551"/>
                  <a:pt x="4886896" y="1149655"/>
                  <a:pt x="4886896" y="1165759"/>
                </a:cubicBezTo>
                <a:cubicBezTo>
                  <a:pt x="4894960" y="1157706"/>
                  <a:pt x="4886896" y="1141602"/>
                  <a:pt x="4903024" y="1149655"/>
                </a:cubicBezTo>
                <a:cubicBezTo>
                  <a:pt x="4907057" y="1145628"/>
                  <a:pt x="4909073" y="1141602"/>
                  <a:pt x="4910081" y="1137576"/>
                </a:cubicBezTo>
                <a:lnTo>
                  <a:pt x="4911058" y="1125876"/>
                </a:lnTo>
                <a:lnTo>
                  <a:pt x="4927217" y="1149655"/>
                </a:lnTo>
                <a:cubicBezTo>
                  <a:pt x="4943346" y="1141602"/>
                  <a:pt x="4911089" y="1133551"/>
                  <a:pt x="4927217" y="1125498"/>
                </a:cubicBezTo>
                <a:lnTo>
                  <a:pt x="4945014" y="1142380"/>
                </a:lnTo>
                <a:lnTo>
                  <a:pt x="4945032" y="1142354"/>
                </a:lnTo>
                <a:lnTo>
                  <a:pt x="4945042" y="1142408"/>
                </a:lnTo>
                <a:lnTo>
                  <a:pt x="4947378" y="1144622"/>
                </a:lnTo>
                <a:cubicBezTo>
                  <a:pt x="4955443" y="1153682"/>
                  <a:pt x="4963507" y="1165759"/>
                  <a:pt x="4967539" y="1181862"/>
                </a:cubicBezTo>
                <a:cubicBezTo>
                  <a:pt x="4959474" y="1206019"/>
                  <a:pt x="4943346" y="1165759"/>
                  <a:pt x="4927217" y="1173811"/>
                </a:cubicBezTo>
                <a:cubicBezTo>
                  <a:pt x="4935281" y="1181862"/>
                  <a:pt x="4943346" y="1181862"/>
                  <a:pt x="4943346" y="1189915"/>
                </a:cubicBezTo>
                <a:lnTo>
                  <a:pt x="4920254" y="1197599"/>
                </a:lnTo>
                <a:lnTo>
                  <a:pt x="4918894" y="1206246"/>
                </a:lnTo>
                <a:lnTo>
                  <a:pt x="4918986" y="1206413"/>
                </a:lnTo>
                <a:lnTo>
                  <a:pt x="4945034" y="1198399"/>
                </a:lnTo>
                <a:lnTo>
                  <a:pt x="4930194" y="1208183"/>
                </a:lnTo>
                <a:lnTo>
                  <a:pt x="4937286" y="1208183"/>
                </a:lnTo>
                <a:cubicBezTo>
                  <a:pt x="4952776" y="1208183"/>
                  <a:pt x="4952776" y="1231418"/>
                  <a:pt x="4960521" y="1215928"/>
                </a:cubicBezTo>
                <a:cubicBezTo>
                  <a:pt x="4964394" y="1215928"/>
                  <a:pt x="4966329" y="1217864"/>
                  <a:pt x="4967297" y="1220768"/>
                </a:cubicBezTo>
                <a:lnTo>
                  <a:pt x="4967647" y="1224604"/>
                </a:lnTo>
                <a:lnTo>
                  <a:pt x="4976011" y="1222601"/>
                </a:lnTo>
                <a:cubicBezTo>
                  <a:pt x="4976011" y="1226958"/>
                  <a:pt x="4974074" y="1229137"/>
                  <a:pt x="4972138" y="1232404"/>
                </a:cubicBezTo>
                <a:lnTo>
                  <a:pt x="4969639" y="1242949"/>
                </a:lnTo>
                <a:lnTo>
                  <a:pt x="4979882" y="1242309"/>
                </a:lnTo>
                <a:cubicBezTo>
                  <a:pt x="4983755" y="1243518"/>
                  <a:pt x="4987628" y="1246907"/>
                  <a:pt x="4991500" y="1254651"/>
                </a:cubicBezTo>
                <a:cubicBezTo>
                  <a:pt x="4991500" y="1254651"/>
                  <a:pt x="4983755" y="1254651"/>
                  <a:pt x="4983755" y="1246907"/>
                </a:cubicBezTo>
                <a:cubicBezTo>
                  <a:pt x="4983755" y="1254651"/>
                  <a:pt x="4976011" y="1262396"/>
                  <a:pt x="4976011" y="1270141"/>
                </a:cubicBezTo>
                <a:cubicBezTo>
                  <a:pt x="4976011" y="1270141"/>
                  <a:pt x="4976011" y="1262396"/>
                  <a:pt x="4976011" y="1262396"/>
                </a:cubicBezTo>
                <a:cubicBezTo>
                  <a:pt x="4968266" y="1239162"/>
                  <a:pt x="4960521" y="1254651"/>
                  <a:pt x="4952776" y="1262396"/>
                </a:cubicBezTo>
                <a:cubicBezTo>
                  <a:pt x="4948903" y="1258524"/>
                  <a:pt x="4948903" y="1254651"/>
                  <a:pt x="4948903" y="1249811"/>
                </a:cubicBezTo>
                <a:lnTo>
                  <a:pt x="4947080" y="1241151"/>
                </a:lnTo>
                <a:lnTo>
                  <a:pt x="4945032" y="1240028"/>
                </a:lnTo>
                <a:lnTo>
                  <a:pt x="4945942" y="1235743"/>
                </a:lnTo>
                <a:lnTo>
                  <a:pt x="4945032" y="1231418"/>
                </a:lnTo>
                <a:lnTo>
                  <a:pt x="4946525" y="1233004"/>
                </a:lnTo>
                <a:lnTo>
                  <a:pt x="4947694" y="1227503"/>
                </a:lnTo>
                <a:cubicBezTo>
                  <a:pt x="4949388" y="1225324"/>
                  <a:pt x="4951808" y="1224779"/>
                  <a:pt x="4954712" y="1224779"/>
                </a:cubicBezTo>
                <a:lnTo>
                  <a:pt x="4955025" y="1224797"/>
                </a:lnTo>
                <a:lnTo>
                  <a:pt x="4952776" y="1223672"/>
                </a:lnTo>
                <a:cubicBezTo>
                  <a:pt x="4946968" y="1221736"/>
                  <a:pt x="4941159" y="1219800"/>
                  <a:pt x="4937286" y="1215928"/>
                </a:cubicBezTo>
                <a:lnTo>
                  <a:pt x="4936471" y="1237143"/>
                </a:lnTo>
                <a:lnTo>
                  <a:pt x="4945034" y="1247191"/>
                </a:lnTo>
                <a:lnTo>
                  <a:pt x="4936302" y="1242428"/>
                </a:lnTo>
                <a:lnTo>
                  <a:pt x="4936198" y="1250779"/>
                </a:lnTo>
                <a:cubicBezTo>
                  <a:pt x="4935350" y="1253200"/>
                  <a:pt x="4933414" y="1254651"/>
                  <a:pt x="4929542" y="1254651"/>
                </a:cubicBezTo>
                <a:lnTo>
                  <a:pt x="4929542" y="1245336"/>
                </a:lnTo>
                <a:lnTo>
                  <a:pt x="4927995" y="1247191"/>
                </a:lnTo>
                <a:cubicBezTo>
                  <a:pt x="4919475" y="1247191"/>
                  <a:pt x="4927995" y="1264231"/>
                  <a:pt x="4919475" y="1264231"/>
                </a:cubicBezTo>
                <a:cubicBezTo>
                  <a:pt x="4910954" y="1251451"/>
                  <a:pt x="4915216" y="1240801"/>
                  <a:pt x="4922671" y="1236542"/>
                </a:cubicBezTo>
                <a:lnTo>
                  <a:pt x="4929542" y="1235951"/>
                </a:lnTo>
                <a:lnTo>
                  <a:pt x="4929542" y="1208612"/>
                </a:lnTo>
                <a:lnTo>
                  <a:pt x="4929404" y="1208703"/>
                </a:lnTo>
                <a:lnTo>
                  <a:pt x="4926615" y="1219075"/>
                </a:lnTo>
                <a:cubicBezTo>
                  <a:pt x="4925217" y="1219256"/>
                  <a:pt x="4923370" y="1217939"/>
                  <a:pt x="4921186" y="1216044"/>
                </a:cubicBezTo>
                <a:lnTo>
                  <a:pt x="4919014" y="1214149"/>
                </a:lnTo>
                <a:lnTo>
                  <a:pt x="4894692" y="1221633"/>
                </a:lnTo>
                <a:lnTo>
                  <a:pt x="4913335" y="1209340"/>
                </a:lnTo>
                <a:lnTo>
                  <a:pt x="4904938" y="1205085"/>
                </a:lnTo>
                <a:cubicBezTo>
                  <a:pt x="4901855" y="1204552"/>
                  <a:pt x="4898660" y="1205278"/>
                  <a:pt x="4895465" y="1208183"/>
                </a:cubicBezTo>
                <a:cubicBezTo>
                  <a:pt x="4891206" y="1200438"/>
                  <a:pt x="4891206" y="1196565"/>
                  <a:pt x="4895465" y="1194630"/>
                </a:cubicBezTo>
                <a:lnTo>
                  <a:pt x="4918909" y="1192854"/>
                </a:lnTo>
                <a:lnTo>
                  <a:pt x="4918144" y="1176831"/>
                </a:lnTo>
                <a:cubicBezTo>
                  <a:pt x="4917136" y="1169784"/>
                  <a:pt x="4915121" y="1161734"/>
                  <a:pt x="4911089" y="1149655"/>
                </a:cubicBezTo>
                <a:cubicBezTo>
                  <a:pt x="4911089" y="1181862"/>
                  <a:pt x="4894960" y="1165759"/>
                  <a:pt x="4886896" y="1189915"/>
                </a:cubicBezTo>
                <a:cubicBezTo>
                  <a:pt x="4886896" y="1173811"/>
                  <a:pt x="4886896" y="1165759"/>
                  <a:pt x="4862703" y="1157706"/>
                </a:cubicBezTo>
                <a:cubicBezTo>
                  <a:pt x="4854638" y="1133551"/>
                  <a:pt x="4894960" y="1149655"/>
                  <a:pt x="4878831" y="1117446"/>
                </a:cubicBezTo>
                <a:cubicBezTo>
                  <a:pt x="4870767" y="1109394"/>
                  <a:pt x="4870767" y="1117446"/>
                  <a:pt x="4862703" y="1117446"/>
                </a:cubicBezTo>
                <a:cubicBezTo>
                  <a:pt x="4862703" y="1109394"/>
                  <a:pt x="4878831" y="1093292"/>
                  <a:pt x="4854638" y="1093292"/>
                </a:cubicBezTo>
                <a:cubicBezTo>
                  <a:pt x="4854638" y="1085240"/>
                  <a:pt x="4854638" y="1077188"/>
                  <a:pt x="4862703" y="1077188"/>
                </a:cubicBezTo>
                <a:cubicBezTo>
                  <a:pt x="4862703" y="1077188"/>
                  <a:pt x="4838510" y="1069136"/>
                  <a:pt x="4846574" y="1077188"/>
                </a:cubicBezTo>
                <a:cubicBezTo>
                  <a:pt x="4846574" y="1085240"/>
                  <a:pt x="4838510" y="1085240"/>
                  <a:pt x="4838510" y="1069136"/>
                </a:cubicBezTo>
                <a:cubicBezTo>
                  <a:pt x="4830446" y="1085240"/>
                  <a:pt x="4846574" y="1093292"/>
                  <a:pt x="4846574" y="1101342"/>
                </a:cubicBezTo>
                <a:cubicBezTo>
                  <a:pt x="4842542" y="1105369"/>
                  <a:pt x="4838510" y="1103357"/>
                  <a:pt x="4834478" y="1098324"/>
                </a:cubicBezTo>
                <a:lnTo>
                  <a:pt x="4825148" y="1082018"/>
                </a:lnTo>
                <a:lnTo>
                  <a:pt x="4826201" y="1074644"/>
                </a:lnTo>
                <a:lnTo>
                  <a:pt x="4846574" y="1061084"/>
                </a:lnTo>
                <a:cubicBezTo>
                  <a:pt x="4838510" y="1061084"/>
                  <a:pt x="4830446" y="1053032"/>
                  <a:pt x="4838510" y="1044980"/>
                </a:cubicBezTo>
                <a:cubicBezTo>
                  <a:pt x="4822381" y="1036927"/>
                  <a:pt x="4814320" y="1020823"/>
                  <a:pt x="4814320" y="1028876"/>
                </a:cubicBezTo>
                <a:cubicBezTo>
                  <a:pt x="4790127" y="1012771"/>
                  <a:pt x="4838510" y="1020823"/>
                  <a:pt x="4814320" y="996667"/>
                </a:cubicBezTo>
                <a:cubicBezTo>
                  <a:pt x="4822381" y="996667"/>
                  <a:pt x="4846574" y="1036927"/>
                  <a:pt x="4822381" y="1020823"/>
                </a:cubicBezTo>
                <a:cubicBezTo>
                  <a:pt x="4822381" y="1028876"/>
                  <a:pt x="4830446" y="1028876"/>
                  <a:pt x="4838510" y="1028876"/>
                </a:cubicBezTo>
                <a:cubicBezTo>
                  <a:pt x="4838510" y="1020823"/>
                  <a:pt x="4838510" y="1012771"/>
                  <a:pt x="4846574" y="996667"/>
                </a:cubicBezTo>
                <a:cubicBezTo>
                  <a:pt x="4830446" y="964458"/>
                  <a:pt x="4822381" y="964458"/>
                  <a:pt x="4806255" y="940305"/>
                </a:cubicBezTo>
                <a:lnTo>
                  <a:pt x="4810417" y="931992"/>
                </a:lnTo>
                <a:lnTo>
                  <a:pt x="4814320" y="932252"/>
                </a:lnTo>
                <a:lnTo>
                  <a:pt x="4812302" y="928225"/>
                </a:lnTo>
                <a:lnTo>
                  <a:pt x="4814320" y="924201"/>
                </a:lnTo>
                <a:cubicBezTo>
                  <a:pt x="4822381" y="932252"/>
                  <a:pt x="4830446" y="924201"/>
                  <a:pt x="4830446" y="940305"/>
                </a:cubicBezTo>
                <a:cubicBezTo>
                  <a:pt x="4838510" y="924201"/>
                  <a:pt x="4814320" y="924201"/>
                  <a:pt x="4806255" y="916148"/>
                </a:cubicBezTo>
                <a:lnTo>
                  <a:pt x="4812302" y="928225"/>
                </a:lnTo>
                <a:lnTo>
                  <a:pt x="4810417" y="931992"/>
                </a:lnTo>
                <a:lnTo>
                  <a:pt x="4799199" y="931245"/>
                </a:lnTo>
                <a:cubicBezTo>
                  <a:pt x="4796173" y="928225"/>
                  <a:pt x="4794158" y="924201"/>
                  <a:pt x="4790127" y="924201"/>
                </a:cubicBezTo>
                <a:cubicBezTo>
                  <a:pt x="4782062" y="932252"/>
                  <a:pt x="4790127" y="940305"/>
                  <a:pt x="4773998" y="924201"/>
                </a:cubicBezTo>
                <a:cubicBezTo>
                  <a:pt x="4773998" y="948357"/>
                  <a:pt x="4790127" y="948357"/>
                  <a:pt x="4798191" y="964458"/>
                </a:cubicBezTo>
                <a:cubicBezTo>
                  <a:pt x="4798191" y="972511"/>
                  <a:pt x="4773998" y="948357"/>
                  <a:pt x="4773998" y="940305"/>
                </a:cubicBezTo>
                <a:cubicBezTo>
                  <a:pt x="4757870" y="948357"/>
                  <a:pt x="4782062" y="948357"/>
                  <a:pt x="4782062" y="964458"/>
                </a:cubicBezTo>
                <a:cubicBezTo>
                  <a:pt x="4765934" y="964458"/>
                  <a:pt x="4765934" y="956408"/>
                  <a:pt x="4765934" y="932252"/>
                </a:cubicBezTo>
                <a:cubicBezTo>
                  <a:pt x="4765934" y="932252"/>
                  <a:pt x="4757870" y="932252"/>
                  <a:pt x="4757870" y="932252"/>
                </a:cubicBezTo>
                <a:cubicBezTo>
                  <a:pt x="4765934" y="956408"/>
                  <a:pt x="4757870" y="972511"/>
                  <a:pt x="4773998" y="1004719"/>
                </a:cubicBezTo>
                <a:cubicBezTo>
                  <a:pt x="4749805" y="1004719"/>
                  <a:pt x="4757870" y="972511"/>
                  <a:pt x="4749805" y="964458"/>
                </a:cubicBezTo>
                <a:cubicBezTo>
                  <a:pt x="4741741" y="980563"/>
                  <a:pt x="4773998" y="1020823"/>
                  <a:pt x="4749805" y="1012771"/>
                </a:cubicBezTo>
                <a:cubicBezTo>
                  <a:pt x="4757870" y="1028876"/>
                  <a:pt x="4765934" y="1012771"/>
                  <a:pt x="4765934" y="1036927"/>
                </a:cubicBezTo>
                <a:cubicBezTo>
                  <a:pt x="4773998" y="1012771"/>
                  <a:pt x="4790127" y="1028876"/>
                  <a:pt x="4806255" y="1028876"/>
                </a:cubicBezTo>
                <a:cubicBezTo>
                  <a:pt x="4798191" y="1036927"/>
                  <a:pt x="4790127" y="1036927"/>
                  <a:pt x="4782062" y="1036927"/>
                </a:cubicBezTo>
                <a:cubicBezTo>
                  <a:pt x="4798191" y="1061084"/>
                  <a:pt x="4790127" y="1061084"/>
                  <a:pt x="4806255" y="1085240"/>
                </a:cubicBezTo>
                <a:cubicBezTo>
                  <a:pt x="4814320" y="1085240"/>
                  <a:pt x="4814320" y="1077188"/>
                  <a:pt x="4806255" y="1061084"/>
                </a:cubicBezTo>
                <a:cubicBezTo>
                  <a:pt x="4806255" y="1101342"/>
                  <a:pt x="4790127" y="1036927"/>
                  <a:pt x="4806255" y="1036927"/>
                </a:cubicBezTo>
                <a:cubicBezTo>
                  <a:pt x="4806255" y="1069136"/>
                  <a:pt x="4822381" y="1061084"/>
                  <a:pt x="4830446" y="1044980"/>
                </a:cubicBezTo>
                <a:lnTo>
                  <a:pt x="4826201" y="1074644"/>
                </a:lnTo>
                <a:lnTo>
                  <a:pt x="4822381" y="1077188"/>
                </a:lnTo>
                <a:lnTo>
                  <a:pt x="4825148" y="1082018"/>
                </a:lnTo>
                <a:lnTo>
                  <a:pt x="4822381" y="1101342"/>
                </a:lnTo>
                <a:cubicBezTo>
                  <a:pt x="4806255" y="1093292"/>
                  <a:pt x="4814320" y="1125498"/>
                  <a:pt x="4798191" y="1117446"/>
                </a:cubicBezTo>
                <a:cubicBezTo>
                  <a:pt x="4798191" y="1125498"/>
                  <a:pt x="4806255" y="1125498"/>
                  <a:pt x="4806255" y="1125498"/>
                </a:cubicBezTo>
                <a:cubicBezTo>
                  <a:pt x="4806255" y="1149655"/>
                  <a:pt x="4782062" y="1109394"/>
                  <a:pt x="4773998" y="1101342"/>
                </a:cubicBezTo>
                <a:cubicBezTo>
                  <a:pt x="4782062" y="1117446"/>
                  <a:pt x="4790127" y="1133551"/>
                  <a:pt x="4773998" y="1133551"/>
                </a:cubicBezTo>
                <a:cubicBezTo>
                  <a:pt x="4782062" y="1117446"/>
                  <a:pt x="4773998" y="1125498"/>
                  <a:pt x="4757870" y="1117446"/>
                </a:cubicBezTo>
                <a:cubicBezTo>
                  <a:pt x="4757870" y="1141602"/>
                  <a:pt x="4717548" y="1141602"/>
                  <a:pt x="4717548" y="1109394"/>
                </a:cubicBezTo>
                <a:cubicBezTo>
                  <a:pt x="4709484" y="1149655"/>
                  <a:pt x="4749805" y="1133551"/>
                  <a:pt x="4757870" y="1149655"/>
                </a:cubicBezTo>
                <a:cubicBezTo>
                  <a:pt x="4749805" y="1141602"/>
                  <a:pt x="4749805" y="1157706"/>
                  <a:pt x="4741741" y="1157706"/>
                </a:cubicBezTo>
                <a:lnTo>
                  <a:pt x="4733988" y="1152003"/>
                </a:lnTo>
                <a:lnTo>
                  <a:pt x="4733677" y="1149655"/>
                </a:lnTo>
                <a:lnTo>
                  <a:pt x="4731644" y="1150279"/>
                </a:lnTo>
                <a:lnTo>
                  <a:pt x="4722587" y="1143614"/>
                </a:lnTo>
                <a:cubicBezTo>
                  <a:pt x="4717548" y="1137578"/>
                  <a:pt x="4713515" y="1129525"/>
                  <a:pt x="4709484" y="1117446"/>
                </a:cubicBezTo>
                <a:cubicBezTo>
                  <a:pt x="4701419" y="1125498"/>
                  <a:pt x="4709484" y="1133551"/>
                  <a:pt x="4709484" y="1149655"/>
                </a:cubicBezTo>
                <a:cubicBezTo>
                  <a:pt x="4701419" y="1133551"/>
                  <a:pt x="4701419" y="1149655"/>
                  <a:pt x="4693355" y="1141602"/>
                </a:cubicBezTo>
                <a:cubicBezTo>
                  <a:pt x="4693355" y="1149655"/>
                  <a:pt x="4693355" y="1173811"/>
                  <a:pt x="4693355" y="1189915"/>
                </a:cubicBezTo>
                <a:cubicBezTo>
                  <a:pt x="4685291" y="1181862"/>
                  <a:pt x="4685291" y="1165759"/>
                  <a:pt x="4685291" y="1157706"/>
                </a:cubicBezTo>
                <a:cubicBezTo>
                  <a:pt x="4669162" y="1157706"/>
                  <a:pt x="4653035" y="1173811"/>
                  <a:pt x="4661098" y="1149655"/>
                </a:cubicBezTo>
                <a:cubicBezTo>
                  <a:pt x="4636907" y="1165759"/>
                  <a:pt x="4661098" y="1181862"/>
                  <a:pt x="4677227" y="1173811"/>
                </a:cubicBezTo>
                <a:cubicBezTo>
                  <a:pt x="4681258" y="1181862"/>
                  <a:pt x="4679243" y="1185888"/>
                  <a:pt x="4677227" y="1189915"/>
                </a:cubicBezTo>
                <a:lnTo>
                  <a:pt x="4677227" y="1197967"/>
                </a:lnTo>
                <a:cubicBezTo>
                  <a:pt x="4701419" y="1214071"/>
                  <a:pt x="4709484" y="1197967"/>
                  <a:pt x="4725612" y="1197967"/>
                </a:cubicBezTo>
                <a:cubicBezTo>
                  <a:pt x="4733677" y="1181862"/>
                  <a:pt x="4717548" y="1173811"/>
                  <a:pt x="4701419" y="1157706"/>
                </a:cubicBezTo>
                <a:cubicBezTo>
                  <a:pt x="4713515" y="1153682"/>
                  <a:pt x="4717548" y="1153682"/>
                  <a:pt x="4720572" y="1153682"/>
                </a:cubicBezTo>
                <a:lnTo>
                  <a:pt x="4731644" y="1150279"/>
                </a:lnTo>
                <a:lnTo>
                  <a:pt x="4733988" y="1152003"/>
                </a:lnTo>
                <a:lnTo>
                  <a:pt x="4735692" y="1164751"/>
                </a:lnTo>
                <a:cubicBezTo>
                  <a:pt x="4735692" y="1169784"/>
                  <a:pt x="4733677" y="1173811"/>
                  <a:pt x="4725612" y="1173811"/>
                </a:cubicBezTo>
                <a:cubicBezTo>
                  <a:pt x="4733677" y="1189915"/>
                  <a:pt x="4757870" y="1206019"/>
                  <a:pt x="4757870" y="1222124"/>
                </a:cubicBezTo>
                <a:cubicBezTo>
                  <a:pt x="4749805" y="1222124"/>
                  <a:pt x="4741741" y="1206019"/>
                  <a:pt x="4741741" y="1206019"/>
                </a:cubicBezTo>
                <a:cubicBezTo>
                  <a:pt x="4741741" y="1214071"/>
                  <a:pt x="4733677" y="1222124"/>
                  <a:pt x="4741741" y="1238225"/>
                </a:cubicBezTo>
                <a:cubicBezTo>
                  <a:pt x="4729644" y="1220110"/>
                  <a:pt x="4722084" y="1224639"/>
                  <a:pt x="4725864" y="1241623"/>
                </a:cubicBezTo>
                <a:lnTo>
                  <a:pt x="4726783" y="1244062"/>
                </a:lnTo>
                <a:lnTo>
                  <a:pt x="4774646" y="1233251"/>
                </a:lnTo>
                <a:cubicBezTo>
                  <a:pt x="4766604" y="1237122"/>
                  <a:pt x="4752530" y="1244868"/>
                  <a:pt x="4738455" y="1249709"/>
                </a:cubicBezTo>
                <a:lnTo>
                  <a:pt x="4728810" y="1249450"/>
                </a:lnTo>
                <a:lnTo>
                  <a:pt x="4733677" y="1262381"/>
                </a:lnTo>
                <a:cubicBezTo>
                  <a:pt x="4717548" y="1262381"/>
                  <a:pt x="4725612" y="1270434"/>
                  <a:pt x="4709484" y="1254330"/>
                </a:cubicBezTo>
                <a:cubicBezTo>
                  <a:pt x="4701419" y="1262381"/>
                  <a:pt x="4725612" y="1278486"/>
                  <a:pt x="4717548" y="1278486"/>
                </a:cubicBezTo>
                <a:lnTo>
                  <a:pt x="4718157" y="1279144"/>
                </a:lnTo>
                <a:lnTo>
                  <a:pt x="4719452" y="1278870"/>
                </a:lnTo>
                <a:cubicBezTo>
                  <a:pt x="4722311" y="1277781"/>
                  <a:pt x="4725035" y="1275845"/>
                  <a:pt x="4727212" y="1271973"/>
                </a:cubicBezTo>
                <a:cubicBezTo>
                  <a:pt x="4731569" y="1275845"/>
                  <a:pt x="4731569" y="1279717"/>
                  <a:pt x="4731569" y="1283590"/>
                </a:cubicBezTo>
                <a:lnTo>
                  <a:pt x="4733898" y="1289800"/>
                </a:lnTo>
                <a:lnTo>
                  <a:pt x="4739209" y="1287592"/>
                </a:lnTo>
                <a:lnTo>
                  <a:pt x="4735923" y="1280469"/>
                </a:lnTo>
                <a:lnTo>
                  <a:pt x="4737145" y="1279291"/>
                </a:lnTo>
                <a:lnTo>
                  <a:pt x="4735923" y="1279720"/>
                </a:lnTo>
                <a:lnTo>
                  <a:pt x="4737910" y="1278555"/>
                </a:lnTo>
                <a:lnTo>
                  <a:pt x="4749400" y="1267489"/>
                </a:lnTo>
                <a:cubicBezTo>
                  <a:pt x="4750898" y="1263162"/>
                  <a:pt x="4750625" y="1260015"/>
                  <a:pt x="4752259" y="1261589"/>
                </a:cubicBezTo>
                <a:lnTo>
                  <a:pt x="4756320" y="1267764"/>
                </a:lnTo>
                <a:lnTo>
                  <a:pt x="4759045" y="1266166"/>
                </a:lnTo>
                <a:cubicBezTo>
                  <a:pt x="4768093" y="1261326"/>
                  <a:pt x="4778147" y="1256485"/>
                  <a:pt x="4788200" y="1252613"/>
                </a:cubicBezTo>
                <a:lnTo>
                  <a:pt x="4808824" y="1247135"/>
                </a:lnTo>
                <a:lnTo>
                  <a:pt x="4809809" y="1244415"/>
                </a:lnTo>
                <a:cubicBezTo>
                  <a:pt x="4811434" y="1241988"/>
                  <a:pt x="4813436" y="1240455"/>
                  <a:pt x="4815437" y="1240455"/>
                </a:cubicBezTo>
                <a:cubicBezTo>
                  <a:pt x="4807433" y="1240455"/>
                  <a:pt x="4799430" y="1232278"/>
                  <a:pt x="4791427" y="1207754"/>
                </a:cubicBezTo>
                <a:cubicBezTo>
                  <a:pt x="4783424" y="1215928"/>
                  <a:pt x="4775420" y="1232278"/>
                  <a:pt x="4791427" y="1248629"/>
                </a:cubicBezTo>
                <a:cubicBezTo>
                  <a:pt x="4767417" y="1232278"/>
                  <a:pt x="4767417" y="1199579"/>
                  <a:pt x="4751412" y="1191403"/>
                </a:cubicBezTo>
                <a:cubicBezTo>
                  <a:pt x="4759416" y="1175052"/>
                  <a:pt x="4791427" y="1191403"/>
                  <a:pt x="4775420" y="1207754"/>
                </a:cubicBezTo>
                <a:cubicBezTo>
                  <a:pt x="4783424" y="1215928"/>
                  <a:pt x="4783424" y="1207754"/>
                  <a:pt x="4783424" y="1199579"/>
                </a:cubicBezTo>
                <a:cubicBezTo>
                  <a:pt x="4775420" y="1183229"/>
                  <a:pt x="4775420" y="1183229"/>
                  <a:pt x="4767417" y="1158704"/>
                </a:cubicBezTo>
                <a:cubicBezTo>
                  <a:pt x="4775420" y="1150528"/>
                  <a:pt x="4783424" y="1150528"/>
                  <a:pt x="4783424" y="1150528"/>
                </a:cubicBezTo>
                <a:cubicBezTo>
                  <a:pt x="4791427" y="1166878"/>
                  <a:pt x="4775420" y="1158704"/>
                  <a:pt x="4783424" y="1183229"/>
                </a:cubicBezTo>
                <a:cubicBezTo>
                  <a:pt x="4783424" y="1175052"/>
                  <a:pt x="4791427" y="1175052"/>
                  <a:pt x="4791427" y="1175052"/>
                </a:cubicBezTo>
                <a:cubicBezTo>
                  <a:pt x="4799430" y="1199579"/>
                  <a:pt x="4791427" y="1215928"/>
                  <a:pt x="4807433" y="1224105"/>
                </a:cubicBezTo>
                <a:cubicBezTo>
                  <a:pt x="4815437" y="1199579"/>
                  <a:pt x="4791427" y="1175052"/>
                  <a:pt x="4791427" y="1158704"/>
                </a:cubicBezTo>
                <a:cubicBezTo>
                  <a:pt x="4799430" y="1158704"/>
                  <a:pt x="4799430" y="1166878"/>
                  <a:pt x="4799430" y="1158704"/>
                </a:cubicBezTo>
                <a:cubicBezTo>
                  <a:pt x="4815437" y="1158704"/>
                  <a:pt x="4799430" y="1175052"/>
                  <a:pt x="4807433" y="1183229"/>
                </a:cubicBezTo>
                <a:cubicBezTo>
                  <a:pt x="4823440" y="1183229"/>
                  <a:pt x="4815437" y="1142354"/>
                  <a:pt x="4823440" y="1183229"/>
                </a:cubicBezTo>
                <a:cubicBezTo>
                  <a:pt x="4831441" y="1175052"/>
                  <a:pt x="4823440" y="1166878"/>
                  <a:pt x="4823440" y="1158704"/>
                </a:cubicBezTo>
                <a:cubicBezTo>
                  <a:pt x="4831441" y="1158704"/>
                  <a:pt x="4831441" y="1175052"/>
                  <a:pt x="4839444" y="1166878"/>
                </a:cubicBezTo>
                <a:cubicBezTo>
                  <a:pt x="4839444" y="1150528"/>
                  <a:pt x="4847447" y="1166878"/>
                  <a:pt x="4847447" y="1150528"/>
                </a:cubicBezTo>
                <a:cubicBezTo>
                  <a:pt x="4851449" y="1154616"/>
                  <a:pt x="4855451" y="1162791"/>
                  <a:pt x="4859453" y="1175054"/>
                </a:cubicBezTo>
                <a:lnTo>
                  <a:pt x="4870457" y="1220016"/>
                </a:lnTo>
                <a:lnTo>
                  <a:pt x="4863454" y="1215928"/>
                </a:lnTo>
                <a:cubicBezTo>
                  <a:pt x="4863454" y="1215928"/>
                  <a:pt x="4863454" y="1224105"/>
                  <a:pt x="4863454" y="1224105"/>
                </a:cubicBezTo>
                <a:cubicBezTo>
                  <a:pt x="4855451" y="1215928"/>
                  <a:pt x="4855451" y="1207754"/>
                  <a:pt x="4855451" y="1191403"/>
                </a:cubicBezTo>
                <a:cubicBezTo>
                  <a:pt x="4847447" y="1183229"/>
                  <a:pt x="4839444" y="1183229"/>
                  <a:pt x="4831441" y="1183229"/>
                </a:cubicBezTo>
                <a:lnTo>
                  <a:pt x="4843008" y="1203905"/>
                </a:lnTo>
                <a:lnTo>
                  <a:pt x="4845358" y="1204086"/>
                </a:lnTo>
                <a:cubicBezTo>
                  <a:pt x="4847979" y="1203723"/>
                  <a:pt x="4849028" y="1202271"/>
                  <a:pt x="4846931" y="1198399"/>
                </a:cubicBezTo>
                <a:cubicBezTo>
                  <a:pt x="4851126" y="1202271"/>
                  <a:pt x="4851651" y="1205175"/>
                  <a:pt x="4850077" y="1207354"/>
                </a:cubicBezTo>
                <a:lnTo>
                  <a:pt x="4845563" y="1209553"/>
                </a:lnTo>
                <a:lnTo>
                  <a:pt x="4855451" y="1232278"/>
                </a:lnTo>
                <a:cubicBezTo>
                  <a:pt x="4851449" y="1236366"/>
                  <a:pt x="4847447" y="1238410"/>
                  <a:pt x="4844447" y="1240455"/>
                </a:cubicBezTo>
                <a:lnTo>
                  <a:pt x="4839478" y="1248573"/>
                </a:lnTo>
                <a:lnTo>
                  <a:pt x="4840478" y="1248741"/>
                </a:lnTo>
                <a:lnTo>
                  <a:pt x="4839526" y="1248962"/>
                </a:lnTo>
                <a:lnTo>
                  <a:pt x="4840820" y="1254249"/>
                </a:lnTo>
                <a:cubicBezTo>
                  <a:pt x="4843446" y="1254250"/>
                  <a:pt x="4849448" y="1240455"/>
                  <a:pt x="4855451" y="1240455"/>
                </a:cubicBezTo>
                <a:lnTo>
                  <a:pt x="4855451" y="1255738"/>
                </a:lnTo>
                <a:lnTo>
                  <a:pt x="4866324" y="1252613"/>
                </a:lnTo>
                <a:cubicBezTo>
                  <a:pt x="4873788" y="1248741"/>
                  <a:pt x="4878849" y="1242932"/>
                  <a:pt x="4878849" y="1233251"/>
                </a:cubicBezTo>
                <a:lnTo>
                  <a:pt x="4883740" y="1239266"/>
                </a:lnTo>
                <a:lnTo>
                  <a:pt x="4874360" y="1216896"/>
                </a:lnTo>
                <a:cubicBezTo>
                  <a:pt x="4871455" y="1206246"/>
                  <a:pt x="4871455" y="1196566"/>
                  <a:pt x="4879200" y="1192693"/>
                </a:cubicBezTo>
                <a:cubicBezTo>
                  <a:pt x="4886944" y="1215928"/>
                  <a:pt x="4879200" y="1223672"/>
                  <a:pt x="4886944" y="1246907"/>
                </a:cubicBezTo>
                <a:lnTo>
                  <a:pt x="4886147" y="1245005"/>
                </a:lnTo>
                <a:lnTo>
                  <a:pt x="4886947" y="1256485"/>
                </a:lnTo>
                <a:cubicBezTo>
                  <a:pt x="4862656" y="1233251"/>
                  <a:pt x="4878849" y="1271975"/>
                  <a:pt x="4870752" y="1271975"/>
                </a:cubicBezTo>
                <a:cubicBezTo>
                  <a:pt x="4870752" y="1279720"/>
                  <a:pt x="4870752" y="1264231"/>
                  <a:pt x="4862656" y="1256485"/>
                </a:cubicBezTo>
                <a:lnTo>
                  <a:pt x="4855451" y="1259086"/>
                </a:lnTo>
                <a:lnTo>
                  <a:pt x="4855451" y="1259870"/>
                </a:lnTo>
                <a:cubicBezTo>
                  <a:pt x="4853450" y="1264978"/>
                  <a:pt x="4851449" y="1269067"/>
                  <a:pt x="4855451" y="1273153"/>
                </a:cubicBezTo>
                <a:cubicBezTo>
                  <a:pt x="4851450" y="1275198"/>
                  <a:pt x="4848448" y="1274687"/>
                  <a:pt x="4845947" y="1272770"/>
                </a:cubicBezTo>
                <a:lnTo>
                  <a:pt x="4841552" y="1266813"/>
                </a:lnTo>
                <a:lnTo>
                  <a:pt x="4834317" y="1271975"/>
                </a:lnTo>
                <a:cubicBezTo>
                  <a:pt x="4829256" y="1275848"/>
                  <a:pt x="4824196" y="1279720"/>
                  <a:pt x="4819388" y="1282624"/>
                </a:cubicBezTo>
                <a:lnTo>
                  <a:pt x="4808433" y="1286578"/>
                </a:lnTo>
                <a:lnTo>
                  <a:pt x="4807263" y="1291570"/>
                </a:lnTo>
                <a:cubicBezTo>
                  <a:pt x="4806255" y="1296603"/>
                  <a:pt x="4806255" y="1302642"/>
                  <a:pt x="4814320" y="1302642"/>
                </a:cubicBezTo>
                <a:cubicBezTo>
                  <a:pt x="4814320" y="1310695"/>
                  <a:pt x="4798191" y="1294590"/>
                  <a:pt x="4814320" y="1318746"/>
                </a:cubicBezTo>
                <a:cubicBezTo>
                  <a:pt x="4798191" y="1310695"/>
                  <a:pt x="4806255" y="1318746"/>
                  <a:pt x="4798191" y="1326799"/>
                </a:cubicBezTo>
                <a:cubicBezTo>
                  <a:pt x="4798191" y="1318746"/>
                  <a:pt x="4790127" y="1318746"/>
                  <a:pt x="4790127" y="1310695"/>
                </a:cubicBezTo>
                <a:cubicBezTo>
                  <a:pt x="4790127" y="1294590"/>
                  <a:pt x="4806255" y="1302642"/>
                  <a:pt x="4806255" y="1286537"/>
                </a:cubicBezTo>
                <a:lnTo>
                  <a:pt x="4806377" y="1286493"/>
                </a:lnTo>
                <a:lnTo>
                  <a:pt x="4813546" y="1269078"/>
                </a:lnTo>
                <a:lnTo>
                  <a:pt x="4807924" y="1256954"/>
                </a:lnTo>
                <a:lnTo>
                  <a:pt x="4797249" y="1260358"/>
                </a:lnTo>
                <a:lnTo>
                  <a:pt x="4792622" y="1261803"/>
                </a:lnTo>
                <a:lnTo>
                  <a:pt x="4794158" y="1266407"/>
                </a:lnTo>
                <a:cubicBezTo>
                  <a:pt x="4796174" y="1270434"/>
                  <a:pt x="4798191" y="1274460"/>
                  <a:pt x="4798191" y="1278486"/>
                </a:cubicBezTo>
                <a:cubicBezTo>
                  <a:pt x="4790127" y="1270434"/>
                  <a:pt x="4784078" y="1272447"/>
                  <a:pt x="4782062" y="1279493"/>
                </a:cubicBezTo>
                <a:lnTo>
                  <a:pt x="4782192" y="1286560"/>
                </a:lnTo>
                <a:lnTo>
                  <a:pt x="4783174" y="1286496"/>
                </a:lnTo>
                <a:cubicBezTo>
                  <a:pt x="4788201" y="1285528"/>
                  <a:pt x="4792222" y="1283592"/>
                  <a:pt x="4792222" y="1279720"/>
                </a:cubicBezTo>
                <a:cubicBezTo>
                  <a:pt x="4794233" y="1283592"/>
                  <a:pt x="4792724" y="1287465"/>
                  <a:pt x="4789080" y="1290853"/>
                </a:cubicBezTo>
                <a:lnTo>
                  <a:pt x="4782726" y="1294129"/>
                </a:lnTo>
                <a:lnTo>
                  <a:pt x="4790127" y="1310695"/>
                </a:lnTo>
                <a:cubicBezTo>
                  <a:pt x="4782062" y="1326799"/>
                  <a:pt x="4798191" y="1334851"/>
                  <a:pt x="4806255" y="1350955"/>
                </a:cubicBezTo>
                <a:cubicBezTo>
                  <a:pt x="4814320" y="1342903"/>
                  <a:pt x="4822381" y="1342903"/>
                  <a:pt x="4830446" y="1342903"/>
                </a:cubicBezTo>
                <a:cubicBezTo>
                  <a:pt x="4830446" y="1326799"/>
                  <a:pt x="4822381" y="1310695"/>
                  <a:pt x="4814320" y="1294590"/>
                </a:cubicBezTo>
                <a:cubicBezTo>
                  <a:pt x="4822381" y="1294590"/>
                  <a:pt x="4830446" y="1286537"/>
                  <a:pt x="4830446" y="1286537"/>
                </a:cubicBezTo>
                <a:cubicBezTo>
                  <a:pt x="4822381" y="1302642"/>
                  <a:pt x="4838510" y="1310695"/>
                  <a:pt x="4846574" y="1310695"/>
                </a:cubicBezTo>
                <a:cubicBezTo>
                  <a:pt x="4846574" y="1318746"/>
                  <a:pt x="4830446" y="1326799"/>
                  <a:pt x="4838510" y="1359007"/>
                </a:cubicBezTo>
                <a:cubicBezTo>
                  <a:pt x="4846574" y="1334851"/>
                  <a:pt x="4878831" y="1326799"/>
                  <a:pt x="4854638" y="1294590"/>
                </a:cubicBezTo>
                <a:cubicBezTo>
                  <a:pt x="4878831" y="1294590"/>
                  <a:pt x="4870767" y="1334851"/>
                  <a:pt x="4862703" y="1342903"/>
                </a:cubicBezTo>
                <a:cubicBezTo>
                  <a:pt x="4870767" y="1359007"/>
                  <a:pt x="4878831" y="1359007"/>
                  <a:pt x="4886896" y="1367056"/>
                </a:cubicBezTo>
                <a:cubicBezTo>
                  <a:pt x="4878831" y="1342903"/>
                  <a:pt x="4903024" y="1375109"/>
                  <a:pt x="4894960" y="1350955"/>
                </a:cubicBezTo>
                <a:cubicBezTo>
                  <a:pt x="4903024" y="1350955"/>
                  <a:pt x="4903024" y="1367056"/>
                  <a:pt x="4919153" y="1367056"/>
                </a:cubicBezTo>
                <a:lnTo>
                  <a:pt x="4919529" y="1359941"/>
                </a:lnTo>
                <a:lnTo>
                  <a:pt x="4926609" y="1377615"/>
                </a:lnTo>
                <a:lnTo>
                  <a:pt x="4932801" y="1375525"/>
                </a:lnTo>
                <a:lnTo>
                  <a:pt x="4932257" y="1372090"/>
                </a:lnTo>
                <a:cubicBezTo>
                  <a:pt x="4933266" y="1367057"/>
                  <a:pt x="4935281" y="1363032"/>
                  <a:pt x="4935281" y="1359007"/>
                </a:cubicBezTo>
                <a:cubicBezTo>
                  <a:pt x="4939314" y="1359007"/>
                  <a:pt x="4945362" y="1359007"/>
                  <a:pt x="4952418" y="1360013"/>
                </a:cubicBezTo>
                <a:lnTo>
                  <a:pt x="4965676" y="1364041"/>
                </a:lnTo>
                <a:lnTo>
                  <a:pt x="4975601" y="1360890"/>
                </a:lnTo>
                <a:lnTo>
                  <a:pt x="4975601" y="1359007"/>
                </a:lnTo>
                <a:cubicBezTo>
                  <a:pt x="4959474" y="1350955"/>
                  <a:pt x="4951410" y="1342903"/>
                  <a:pt x="4935281" y="1350955"/>
                </a:cubicBezTo>
                <a:cubicBezTo>
                  <a:pt x="4935281" y="1334851"/>
                  <a:pt x="4943346" y="1334851"/>
                  <a:pt x="4935281" y="1318746"/>
                </a:cubicBezTo>
                <a:cubicBezTo>
                  <a:pt x="4947378" y="1336863"/>
                  <a:pt x="4941330" y="1318746"/>
                  <a:pt x="4944354" y="1311953"/>
                </a:cubicBezTo>
                <a:lnTo>
                  <a:pt x="4945817" y="1311691"/>
                </a:lnTo>
                <a:lnTo>
                  <a:pt x="4945032" y="1310699"/>
                </a:lnTo>
                <a:lnTo>
                  <a:pt x="4951385" y="1310699"/>
                </a:lnTo>
                <a:lnTo>
                  <a:pt x="4951410" y="1310695"/>
                </a:lnTo>
                <a:cubicBezTo>
                  <a:pt x="4943346" y="1294590"/>
                  <a:pt x="4935281" y="1302642"/>
                  <a:pt x="4935281" y="1278486"/>
                </a:cubicBezTo>
                <a:cubicBezTo>
                  <a:pt x="4943346" y="1278486"/>
                  <a:pt x="4943346" y="1286537"/>
                  <a:pt x="4951410" y="1286537"/>
                </a:cubicBezTo>
                <a:lnTo>
                  <a:pt x="4959216" y="1310699"/>
                </a:lnTo>
                <a:lnTo>
                  <a:pt x="4961382" y="1310699"/>
                </a:lnTo>
                <a:lnTo>
                  <a:pt x="4968580" y="1310699"/>
                </a:lnTo>
                <a:lnTo>
                  <a:pt x="4968077" y="1308969"/>
                </a:lnTo>
                <a:lnTo>
                  <a:pt x="4961382" y="1310699"/>
                </a:lnTo>
                <a:cubicBezTo>
                  <a:pt x="4962404" y="1306827"/>
                  <a:pt x="4963809" y="1304165"/>
                  <a:pt x="4965485" y="1302409"/>
                </a:cubicBezTo>
                <a:lnTo>
                  <a:pt x="4967302" y="1301509"/>
                </a:lnTo>
                <a:lnTo>
                  <a:pt x="4975601" y="1278486"/>
                </a:lnTo>
                <a:cubicBezTo>
                  <a:pt x="4979633" y="1286538"/>
                  <a:pt x="4979633" y="1292577"/>
                  <a:pt x="4979633" y="1298616"/>
                </a:cubicBezTo>
                <a:lnTo>
                  <a:pt x="4980273" y="1301810"/>
                </a:lnTo>
                <a:lnTo>
                  <a:pt x="4984885" y="1302954"/>
                </a:lnTo>
                <a:lnTo>
                  <a:pt x="4989587" y="1304267"/>
                </a:lnTo>
                <a:lnTo>
                  <a:pt x="4988706" y="1287545"/>
                </a:lnTo>
                <a:cubicBezTo>
                  <a:pt x="4987697" y="1276473"/>
                  <a:pt x="4987697" y="1266407"/>
                  <a:pt x="4999794" y="1262381"/>
                </a:cubicBezTo>
                <a:cubicBezTo>
                  <a:pt x="4983665" y="1294590"/>
                  <a:pt x="5007858" y="1270434"/>
                  <a:pt x="5023987" y="1286537"/>
                </a:cubicBezTo>
                <a:cubicBezTo>
                  <a:pt x="5032051" y="1286537"/>
                  <a:pt x="5023987" y="1270434"/>
                  <a:pt x="5015923" y="1270434"/>
                </a:cubicBezTo>
                <a:cubicBezTo>
                  <a:pt x="5023987" y="1270434"/>
                  <a:pt x="5040116" y="1278486"/>
                  <a:pt x="5032051" y="1238225"/>
                </a:cubicBezTo>
                <a:cubicBezTo>
                  <a:pt x="5032051" y="1238225"/>
                  <a:pt x="5032051" y="1254330"/>
                  <a:pt x="5040116" y="1254330"/>
                </a:cubicBezTo>
                <a:cubicBezTo>
                  <a:pt x="5040116" y="1270434"/>
                  <a:pt x="5032051" y="1278486"/>
                  <a:pt x="5032051" y="1286537"/>
                </a:cubicBezTo>
                <a:cubicBezTo>
                  <a:pt x="5048180" y="1294590"/>
                  <a:pt x="5056244" y="1254330"/>
                  <a:pt x="5064309" y="1238225"/>
                </a:cubicBezTo>
                <a:cubicBezTo>
                  <a:pt x="5080437" y="1262381"/>
                  <a:pt x="5072373" y="1278486"/>
                  <a:pt x="5088501" y="1270434"/>
                </a:cubicBezTo>
                <a:cubicBezTo>
                  <a:pt x="5088501" y="1286537"/>
                  <a:pt x="5088501" y="1310695"/>
                  <a:pt x="5096566" y="1310695"/>
                </a:cubicBezTo>
                <a:cubicBezTo>
                  <a:pt x="5104630" y="1310695"/>
                  <a:pt x="5088501" y="1278486"/>
                  <a:pt x="5104630" y="1294590"/>
                </a:cubicBezTo>
                <a:cubicBezTo>
                  <a:pt x="5096566" y="1270434"/>
                  <a:pt x="5080437" y="1238225"/>
                  <a:pt x="5096566" y="1222124"/>
                </a:cubicBezTo>
                <a:cubicBezTo>
                  <a:pt x="5104630" y="1246277"/>
                  <a:pt x="5096566" y="1254330"/>
                  <a:pt x="5104630" y="1270434"/>
                </a:cubicBezTo>
                <a:cubicBezTo>
                  <a:pt x="5112694" y="1254330"/>
                  <a:pt x="5088501" y="1222124"/>
                  <a:pt x="5112694" y="1222124"/>
                </a:cubicBezTo>
                <a:cubicBezTo>
                  <a:pt x="5112694" y="1238225"/>
                  <a:pt x="5136887" y="1230173"/>
                  <a:pt x="5120759" y="1206019"/>
                </a:cubicBezTo>
                <a:cubicBezTo>
                  <a:pt x="5128823" y="1214071"/>
                  <a:pt x="5128823" y="1222124"/>
                  <a:pt x="5136887" y="1214071"/>
                </a:cubicBezTo>
                <a:cubicBezTo>
                  <a:pt x="5136887" y="1230173"/>
                  <a:pt x="5128823" y="1230173"/>
                  <a:pt x="5136887" y="1246277"/>
                </a:cubicBezTo>
                <a:cubicBezTo>
                  <a:pt x="5144949" y="1238225"/>
                  <a:pt x="5169142" y="1246277"/>
                  <a:pt x="5177206" y="1270434"/>
                </a:cubicBezTo>
                <a:cubicBezTo>
                  <a:pt x="5185270" y="1262381"/>
                  <a:pt x="5161077" y="1254330"/>
                  <a:pt x="5161077" y="1230173"/>
                </a:cubicBezTo>
                <a:cubicBezTo>
                  <a:pt x="5177206" y="1246277"/>
                  <a:pt x="5185270" y="1238225"/>
                  <a:pt x="5193335" y="1222124"/>
                </a:cubicBezTo>
                <a:cubicBezTo>
                  <a:pt x="5201399" y="1222124"/>
                  <a:pt x="5209463" y="1206019"/>
                  <a:pt x="5201399" y="1206019"/>
                </a:cubicBezTo>
                <a:cubicBezTo>
                  <a:pt x="5201399" y="1189915"/>
                  <a:pt x="5217528" y="1222124"/>
                  <a:pt x="5233656" y="1214071"/>
                </a:cubicBezTo>
                <a:cubicBezTo>
                  <a:pt x="5241720" y="1238225"/>
                  <a:pt x="5249785" y="1254330"/>
                  <a:pt x="5265913" y="1286537"/>
                </a:cubicBezTo>
                <a:lnTo>
                  <a:pt x="5258798" y="1287485"/>
                </a:lnTo>
                <a:lnTo>
                  <a:pt x="5257849" y="1286537"/>
                </a:lnTo>
                <a:lnTo>
                  <a:pt x="5257520" y="1287655"/>
                </a:lnTo>
                <a:lnTo>
                  <a:pt x="5250792" y="1288551"/>
                </a:lnTo>
                <a:cubicBezTo>
                  <a:pt x="5247767" y="1292578"/>
                  <a:pt x="5245753" y="1298615"/>
                  <a:pt x="5241720" y="1302642"/>
                </a:cubicBezTo>
                <a:cubicBezTo>
                  <a:pt x="5245753" y="1310695"/>
                  <a:pt x="5249785" y="1308682"/>
                  <a:pt x="5252810" y="1303650"/>
                </a:cubicBezTo>
                <a:lnTo>
                  <a:pt x="5257520" y="1287655"/>
                </a:lnTo>
                <a:lnTo>
                  <a:pt x="5258798" y="1287485"/>
                </a:lnTo>
                <a:lnTo>
                  <a:pt x="5265913" y="1294590"/>
                </a:lnTo>
                <a:lnTo>
                  <a:pt x="5265913" y="1286537"/>
                </a:lnTo>
                <a:cubicBezTo>
                  <a:pt x="5263898" y="1284525"/>
                  <a:pt x="5261882" y="1282513"/>
                  <a:pt x="5265913" y="1278486"/>
                </a:cubicBezTo>
                <a:cubicBezTo>
                  <a:pt x="5265913" y="1278486"/>
                  <a:pt x="5273978" y="1286537"/>
                  <a:pt x="5273978" y="1286537"/>
                </a:cubicBezTo>
                <a:cubicBezTo>
                  <a:pt x="5282042" y="1278486"/>
                  <a:pt x="5273978" y="1246277"/>
                  <a:pt x="5282042" y="1230173"/>
                </a:cubicBezTo>
                <a:cubicBezTo>
                  <a:pt x="5273978" y="1222124"/>
                  <a:pt x="5273978" y="1222124"/>
                  <a:pt x="5265913" y="1222124"/>
                </a:cubicBezTo>
                <a:cubicBezTo>
                  <a:pt x="5265913" y="1214071"/>
                  <a:pt x="5263898" y="1212056"/>
                  <a:pt x="5261882" y="1210044"/>
                </a:cubicBezTo>
                <a:lnTo>
                  <a:pt x="5259633" y="1203306"/>
                </a:lnTo>
                <a:lnTo>
                  <a:pt x="5260630" y="1226026"/>
                </a:lnTo>
                <a:cubicBezTo>
                  <a:pt x="5264504" y="1242067"/>
                  <a:pt x="5270312" y="1258111"/>
                  <a:pt x="5274182" y="1270144"/>
                </a:cubicBezTo>
                <a:cubicBezTo>
                  <a:pt x="5258693" y="1270144"/>
                  <a:pt x="5266438" y="1254100"/>
                  <a:pt x="5258693" y="1254100"/>
                </a:cubicBezTo>
                <a:cubicBezTo>
                  <a:pt x="5254822" y="1242067"/>
                  <a:pt x="5250949" y="1230037"/>
                  <a:pt x="5248043" y="1215998"/>
                </a:cubicBezTo>
                <a:lnTo>
                  <a:pt x="5244018" y="1174308"/>
                </a:lnTo>
                <a:lnTo>
                  <a:pt x="5258693" y="1181907"/>
                </a:lnTo>
                <a:lnTo>
                  <a:pt x="5259422" y="1198489"/>
                </a:lnTo>
                <a:lnTo>
                  <a:pt x="5272970" y="1202999"/>
                </a:lnTo>
                <a:cubicBezTo>
                  <a:pt x="5278010" y="1201992"/>
                  <a:pt x="5282042" y="1197967"/>
                  <a:pt x="5282042" y="1189915"/>
                </a:cubicBezTo>
                <a:cubicBezTo>
                  <a:pt x="5282042" y="1181862"/>
                  <a:pt x="5298171" y="1254330"/>
                  <a:pt x="5282042" y="1262381"/>
                </a:cubicBezTo>
                <a:cubicBezTo>
                  <a:pt x="5290106" y="1270434"/>
                  <a:pt x="5290106" y="1270434"/>
                  <a:pt x="5298171" y="1278486"/>
                </a:cubicBezTo>
                <a:cubicBezTo>
                  <a:pt x="5306235" y="1270434"/>
                  <a:pt x="5282042" y="1222124"/>
                  <a:pt x="5306235" y="1230173"/>
                </a:cubicBezTo>
                <a:lnTo>
                  <a:pt x="5306235" y="1238225"/>
                </a:lnTo>
                <a:cubicBezTo>
                  <a:pt x="5314299" y="1238225"/>
                  <a:pt x="5322363" y="1222124"/>
                  <a:pt x="5314299" y="1222124"/>
                </a:cubicBezTo>
                <a:cubicBezTo>
                  <a:pt x="5314299" y="1206019"/>
                  <a:pt x="5330428" y="1214071"/>
                  <a:pt x="5330428" y="1222124"/>
                </a:cubicBezTo>
                <a:cubicBezTo>
                  <a:pt x="5346554" y="1214071"/>
                  <a:pt x="5322363" y="1206019"/>
                  <a:pt x="5322363" y="1189915"/>
                </a:cubicBezTo>
                <a:cubicBezTo>
                  <a:pt x="5338492" y="1214071"/>
                  <a:pt x="5346554" y="1214071"/>
                  <a:pt x="5362682" y="1230173"/>
                </a:cubicBezTo>
                <a:cubicBezTo>
                  <a:pt x="5370747" y="1214071"/>
                  <a:pt x="5346554" y="1206019"/>
                  <a:pt x="5354618" y="1189915"/>
                </a:cubicBezTo>
                <a:cubicBezTo>
                  <a:pt x="5362682" y="1197967"/>
                  <a:pt x="5370747" y="1189915"/>
                  <a:pt x="5370747" y="1206019"/>
                </a:cubicBezTo>
                <a:cubicBezTo>
                  <a:pt x="5378811" y="1206019"/>
                  <a:pt x="5378811" y="1197967"/>
                  <a:pt x="5378811" y="1197967"/>
                </a:cubicBezTo>
                <a:cubicBezTo>
                  <a:pt x="5382843" y="1210044"/>
                  <a:pt x="5388893" y="1214071"/>
                  <a:pt x="5394940" y="1218097"/>
                </a:cubicBezTo>
                <a:lnTo>
                  <a:pt x="5408234" y="1234686"/>
                </a:lnTo>
                <a:lnTo>
                  <a:pt x="5405090" y="1235989"/>
                </a:lnTo>
                <a:lnTo>
                  <a:pt x="5394940" y="1232188"/>
                </a:lnTo>
                <a:cubicBezTo>
                  <a:pt x="5390908" y="1230176"/>
                  <a:pt x="5386875" y="1230176"/>
                  <a:pt x="5378811" y="1238225"/>
                </a:cubicBezTo>
                <a:lnTo>
                  <a:pt x="5377901" y="1221874"/>
                </a:lnTo>
                <a:lnTo>
                  <a:pt x="5378433" y="1221242"/>
                </a:lnTo>
                <a:lnTo>
                  <a:pt x="5377835" y="1220685"/>
                </a:lnTo>
                <a:lnTo>
                  <a:pt x="5377803" y="1220111"/>
                </a:lnTo>
                <a:cubicBezTo>
                  <a:pt x="5376795" y="1216084"/>
                  <a:pt x="5374779" y="1214071"/>
                  <a:pt x="5370747" y="1214071"/>
                </a:cubicBezTo>
                <a:lnTo>
                  <a:pt x="5377835" y="1220685"/>
                </a:lnTo>
                <a:lnTo>
                  <a:pt x="5377901" y="1221874"/>
                </a:lnTo>
                <a:lnTo>
                  <a:pt x="5371755" y="1229168"/>
                </a:lnTo>
                <a:cubicBezTo>
                  <a:pt x="5364699" y="1234200"/>
                  <a:pt x="5354618" y="1238225"/>
                  <a:pt x="5354618" y="1238225"/>
                </a:cubicBezTo>
                <a:cubicBezTo>
                  <a:pt x="5354618" y="1246277"/>
                  <a:pt x="5354618" y="1246277"/>
                  <a:pt x="5354618" y="1246277"/>
                </a:cubicBezTo>
                <a:cubicBezTo>
                  <a:pt x="5358651" y="1250304"/>
                  <a:pt x="5366715" y="1250304"/>
                  <a:pt x="5377804" y="1247285"/>
                </a:cubicBezTo>
                <a:lnTo>
                  <a:pt x="5405090" y="1235989"/>
                </a:lnTo>
                <a:lnTo>
                  <a:pt x="5411069" y="1238225"/>
                </a:lnTo>
                <a:lnTo>
                  <a:pt x="5408234" y="1234686"/>
                </a:lnTo>
                <a:lnTo>
                  <a:pt x="5419133" y="1230173"/>
                </a:lnTo>
                <a:cubicBezTo>
                  <a:pt x="5403005" y="1206019"/>
                  <a:pt x="5386875" y="1214071"/>
                  <a:pt x="5386875" y="1181862"/>
                </a:cubicBezTo>
                <a:cubicBezTo>
                  <a:pt x="5370747" y="1181862"/>
                  <a:pt x="5386875" y="1197967"/>
                  <a:pt x="5370747" y="1189915"/>
                </a:cubicBezTo>
                <a:cubicBezTo>
                  <a:pt x="5378811" y="1157706"/>
                  <a:pt x="5386875" y="1181862"/>
                  <a:pt x="5386875" y="1141602"/>
                </a:cubicBezTo>
                <a:cubicBezTo>
                  <a:pt x="5378811" y="1149655"/>
                  <a:pt x="5370747" y="1141602"/>
                  <a:pt x="5370747" y="1149655"/>
                </a:cubicBezTo>
                <a:cubicBezTo>
                  <a:pt x="5362682" y="1149655"/>
                  <a:pt x="5362682" y="1141602"/>
                  <a:pt x="5354618" y="1133551"/>
                </a:cubicBezTo>
                <a:cubicBezTo>
                  <a:pt x="5354618" y="1125498"/>
                  <a:pt x="5419133" y="1149655"/>
                  <a:pt x="5386875" y="1109394"/>
                </a:cubicBezTo>
                <a:cubicBezTo>
                  <a:pt x="5411069" y="1101342"/>
                  <a:pt x="5394940" y="1141602"/>
                  <a:pt x="5411069" y="1133551"/>
                </a:cubicBezTo>
                <a:cubicBezTo>
                  <a:pt x="5411069" y="1141602"/>
                  <a:pt x="5403005" y="1149655"/>
                  <a:pt x="5394940" y="1141602"/>
                </a:cubicBezTo>
                <a:cubicBezTo>
                  <a:pt x="5394940" y="1189915"/>
                  <a:pt x="5419133" y="1206019"/>
                  <a:pt x="5427198" y="1246277"/>
                </a:cubicBezTo>
                <a:cubicBezTo>
                  <a:pt x="5427198" y="1238225"/>
                  <a:pt x="5435262" y="1230173"/>
                  <a:pt x="5443326" y="1238225"/>
                </a:cubicBezTo>
                <a:cubicBezTo>
                  <a:pt x="5443326" y="1230173"/>
                  <a:pt x="5435262" y="1230173"/>
                  <a:pt x="5427198" y="1230173"/>
                </a:cubicBezTo>
                <a:cubicBezTo>
                  <a:pt x="5427198" y="1214071"/>
                  <a:pt x="5451390" y="1222124"/>
                  <a:pt x="5451390" y="1238225"/>
                </a:cubicBezTo>
                <a:cubicBezTo>
                  <a:pt x="5443326" y="1197967"/>
                  <a:pt x="5435262" y="1206019"/>
                  <a:pt x="5435262" y="1157706"/>
                </a:cubicBezTo>
                <a:cubicBezTo>
                  <a:pt x="5435262" y="1149655"/>
                  <a:pt x="5435262" y="1173811"/>
                  <a:pt x="5427198" y="1157706"/>
                </a:cubicBezTo>
                <a:cubicBezTo>
                  <a:pt x="5419133" y="1149655"/>
                  <a:pt x="5419133" y="1141602"/>
                  <a:pt x="5419133" y="1133551"/>
                </a:cubicBezTo>
                <a:cubicBezTo>
                  <a:pt x="5435262" y="1149655"/>
                  <a:pt x="5427198" y="1133551"/>
                  <a:pt x="5443326" y="1149655"/>
                </a:cubicBezTo>
                <a:cubicBezTo>
                  <a:pt x="5451390" y="1141602"/>
                  <a:pt x="5435262" y="1141602"/>
                  <a:pt x="5435262" y="1125498"/>
                </a:cubicBezTo>
                <a:cubicBezTo>
                  <a:pt x="5451390" y="1125498"/>
                  <a:pt x="5451390" y="1093292"/>
                  <a:pt x="5467519" y="1125498"/>
                </a:cubicBezTo>
                <a:cubicBezTo>
                  <a:pt x="5467519" y="1125498"/>
                  <a:pt x="5459455" y="1125498"/>
                  <a:pt x="5459455" y="1125498"/>
                </a:cubicBezTo>
                <a:cubicBezTo>
                  <a:pt x="5459455" y="1133551"/>
                  <a:pt x="5467519" y="1133551"/>
                  <a:pt x="5475583" y="1133551"/>
                </a:cubicBezTo>
                <a:cubicBezTo>
                  <a:pt x="5483648" y="1133551"/>
                  <a:pt x="5483648" y="1125498"/>
                  <a:pt x="5483648" y="1125498"/>
                </a:cubicBezTo>
                <a:cubicBezTo>
                  <a:pt x="5475583" y="1117446"/>
                  <a:pt x="5475583" y="1133551"/>
                  <a:pt x="5475583" y="1109394"/>
                </a:cubicBezTo>
                <a:cubicBezTo>
                  <a:pt x="5483648" y="1109394"/>
                  <a:pt x="5491712" y="1117446"/>
                  <a:pt x="5491712" y="1125498"/>
                </a:cubicBezTo>
                <a:cubicBezTo>
                  <a:pt x="5507838" y="1117446"/>
                  <a:pt x="5483648" y="1117446"/>
                  <a:pt x="5483648" y="1093292"/>
                </a:cubicBezTo>
                <a:cubicBezTo>
                  <a:pt x="5491712" y="1093292"/>
                  <a:pt x="5491712" y="1101342"/>
                  <a:pt x="5491712" y="1109394"/>
                </a:cubicBezTo>
                <a:cubicBezTo>
                  <a:pt x="5499776" y="1101342"/>
                  <a:pt x="5491712" y="1085240"/>
                  <a:pt x="5499776" y="1085240"/>
                </a:cubicBezTo>
                <a:cubicBezTo>
                  <a:pt x="5507838" y="1077188"/>
                  <a:pt x="5499776" y="1109394"/>
                  <a:pt x="5515902" y="1101342"/>
                </a:cubicBezTo>
                <a:cubicBezTo>
                  <a:pt x="5515902" y="1093292"/>
                  <a:pt x="5507838" y="1085240"/>
                  <a:pt x="5507838" y="1061084"/>
                </a:cubicBezTo>
                <a:cubicBezTo>
                  <a:pt x="5515902" y="1069136"/>
                  <a:pt x="5523966" y="1085240"/>
                  <a:pt x="5515902" y="1093292"/>
                </a:cubicBezTo>
                <a:cubicBezTo>
                  <a:pt x="5532031" y="1093292"/>
                  <a:pt x="5523966" y="1101342"/>
                  <a:pt x="5540095" y="1101342"/>
                </a:cubicBezTo>
                <a:cubicBezTo>
                  <a:pt x="5540095" y="1133551"/>
                  <a:pt x="5548159" y="1125498"/>
                  <a:pt x="5556224" y="1157706"/>
                </a:cubicBezTo>
                <a:cubicBezTo>
                  <a:pt x="5564288" y="1157706"/>
                  <a:pt x="5548159" y="1133551"/>
                  <a:pt x="5564288" y="1141602"/>
                </a:cubicBezTo>
                <a:cubicBezTo>
                  <a:pt x="5564288" y="1189915"/>
                  <a:pt x="5596545" y="1165759"/>
                  <a:pt x="5612674" y="1206019"/>
                </a:cubicBezTo>
                <a:cubicBezTo>
                  <a:pt x="5612674" y="1206019"/>
                  <a:pt x="5604610" y="1206019"/>
                  <a:pt x="5604610" y="1206019"/>
                </a:cubicBezTo>
                <a:cubicBezTo>
                  <a:pt x="5612674" y="1222124"/>
                  <a:pt x="5620738" y="1206019"/>
                  <a:pt x="5628802" y="1230173"/>
                </a:cubicBezTo>
                <a:cubicBezTo>
                  <a:pt x="5636867" y="1214071"/>
                  <a:pt x="5612674" y="1197967"/>
                  <a:pt x="5604610" y="1173811"/>
                </a:cubicBezTo>
                <a:cubicBezTo>
                  <a:pt x="5616706" y="1181862"/>
                  <a:pt x="5622753" y="1183876"/>
                  <a:pt x="5628802" y="1183876"/>
                </a:cubicBezTo>
                <a:lnTo>
                  <a:pt x="5638189" y="1183095"/>
                </a:lnTo>
                <a:lnTo>
                  <a:pt x="5638189" y="1167525"/>
                </a:lnTo>
                <a:lnTo>
                  <a:pt x="5638189" y="1158085"/>
                </a:lnTo>
                <a:lnTo>
                  <a:pt x="5630693" y="1165405"/>
                </a:lnTo>
                <a:cubicBezTo>
                  <a:pt x="5630693" y="1149547"/>
                  <a:pt x="5614455" y="1165405"/>
                  <a:pt x="5598216" y="1141617"/>
                </a:cubicBezTo>
                <a:cubicBezTo>
                  <a:pt x="5614455" y="1173336"/>
                  <a:pt x="5573857" y="1133690"/>
                  <a:pt x="5590095" y="1165405"/>
                </a:cubicBezTo>
                <a:cubicBezTo>
                  <a:pt x="5565737" y="1165405"/>
                  <a:pt x="5581975" y="1141617"/>
                  <a:pt x="5581975" y="1117832"/>
                </a:cubicBezTo>
                <a:cubicBezTo>
                  <a:pt x="5565737" y="1109901"/>
                  <a:pt x="5573857" y="1141617"/>
                  <a:pt x="5557619" y="1133690"/>
                </a:cubicBezTo>
                <a:cubicBezTo>
                  <a:pt x="5557619" y="1125759"/>
                  <a:pt x="5549499" y="1117832"/>
                  <a:pt x="5549499" y="1117832"/>
                </a:cubicBezTo>
                <a:cubicBezTo>
                  <a:pt x="5541378" y="1109901"/>
                  <a:pt x="5549499" y="1101971"/>
                  <a:pt x="5541378" y="1086114"/>
                </a:cubicBezTo>
                <a:cubicBezTo>
                  <a:pt x="5549499" y="1086114"/>
                  <a:pt x="5557619" y="1101971"/>
                  <a:pt x="5557619" y="1117832"/>
                </a:cubicBezTo>
                <a:cubicBezTo>
                  <a:pt x="5573857" y="1117832"/>
                  <a:pt x="5565737" y="1101971"/>
                  <a:pt x="5581975" y="1109901"/>
                </a:cubicBezTo>
                <a:cubicBezTo>
                  <a:pt x="5565737" y="1101971"/>
                  <a:pt x="5565737" y="1078183"/>
                  <a:pt x="5557619" y="1062325"/>
                </a:cubicBezTo>
                <a:cubicBezTo>
                  <a:pt x="5565737" y="1062325"/>
                  <a:pt x="5565737" y="1070256"/>
                  <a:pt x="5565737" y="1078183"/>
                </a:cubicBezTo>
                <a:cubicBezTo>
                  <a:pt x="5573857" y="1078183"/>
                  <a:pt x="5573857" y="1078183"/>
                  <a:pt x="5573857" y="1070256"/>
                </a:cubicBezTo>
                <a:cubicBezTo>
                  <a:pt x="5581975" y="1101971"/>
                  <a:pt x="5590095" y="1070256"/>
                  <a:pt x="5606334" y="1101971"/>
                </a:cubicBezTo>
                <a:cubicBezTo>
                  <a:pt x="5606334" y="1101971"/>
                  <a:pt x="5614455" y="1094044"/>
                  <a:pt x="5622575" y="1094044"/>
                </a:cubicBezTo>
                <a:cubicBezTo>
                  <a:pt x="5614455" y="1078183"/>
                  <a:pt x="5622575" y="1078183"/>
                  <a:pt x="5614455" y="1070256"/>
                </a:cubicBezTo>
                <a:cubicBezTo>
                  <a:pt x="5606334" y="1070256"/>
                  <a:pt x="5614455" y="1086114"/>
                  <a:pt x="5614455" y="1094044"/>
                </a:cubicBezTo>
                <a:cubicBezTo>
                  <a:pt x="5606334" y="1094044"/>
                  <a:pt x="5602276" y="1086114"/>
                  <a:pt x="5600246" y="1077193"/>
                </a:cubicBezTo>
                <a:lnTo>
                  <a:pt x="5598865" y="1061691"/>
                </a:lnTo>
                <a:lnTo>
                  <a:pt x="5614455" y="1046467"/>
                </a:lnTo>
                <a:cubicBezTo>
                  <a:pt x="5622575" y="1070256"/>
                  <a:pt x="5622575" y="1070256"/>
                  <a:pt x="5630693" y="1094044"/>
                </a:cubicBezTo>
                <a:cubicBezTo>
                  <a:pt x="5646934" y="1094044"/>
                  <a:pt x="5630693" y="1070256"/>
                  <a:pt x="5646934" y="1070256"/>
                </a:cubicBezTo>
                <a:cubicBezTo>
                  <a:pt x="5646934" y="1086114"/>
                  <a:pt x="5646934" y="1070256"/>
                  <a:pt x="5663172" y="1094044"/>
                </a:cubicBezTo>
                <a:cubicBezTo>
                  <a:pt x="5671292" y="1086114"/>
                  <a:pt x="5655051" y="1070256"/>
                  <a:pt x="5663172" y="1062325"/>
                </a:cubicBezTo>
                <a:cubicBezTo>
                  <a:pt x="5663172" y="1068273"/>
                  <a:pt x="5676874" y="1074219"/>
                  <a:pt x="5687150" y="1090201"/>
                </a:cubicBezTo>
                <a:lnTo>
                  <a:pt x="5692684" y="1103024"/>
                </a:lnTo>
                <a:lnTo>
                  <a:pt x="5697314" y="1101439"/>
                </a:lnTo>
                <a:lnTo>
                  <a:pt x="5698061" y="1097636"/>
                </a:lnTo>
                <a:lnTo>
                  <a:pt x="5697110" y="1091809"/>
                </a:lnTo>
                <a:lnTo>
                  <a:pt x="5700280" y="1100424"/>
                </a:lnTo>
                <a:lnTo>
                  <a:pt x="5705110" y="1098770"/>
                </a:lnTo>
                <a:lnTo>
                  <a:pt x="5705800" y="1093052"/>
                </a:lnTo>
                <a:cubicBezTo>
                  <a:pt x="5703770" y="1088097"/>
                  <a:pt x="5699710" y="1082150"/>
                  <a:pt x="5695652" y="1070256"/>
                </a:cubicBezTo>
                <a:cubicBezTo>
                  <a:pt x="5703769" y="1070256"/>
                  <a:pt x="5703769" y="1070256"/>
                  <a:pt x="5703769" y="1062325"/>
                </a:cubicBezTo>
                <a:cubicBezTo>
                  <a:pt x="5703769" y="1062325"/>
                  <a:pt x="5703769" y="1070256"/>
                  <a:pt x="5703769" y="1070256"/>
                </a:cubicBezTo>
                <a:cubicBezTo>
                  <a:pt x="5703769" y="1086114"/>
                  <a:pt x="5720007" y="1062325"/>
                  <a:pt x="5711890" y="1086114"/>
                </a:cubicBezTo>
                <a:cubicBezTo>
                  <a:pt x="5720007" y="1086114"/>
                  <a:pt x="5720007" y="1086114"/>
                  <a:pt x="5728128" y="1094044"/>
                </a:cubicBezTo>
                <a:cubicBezTo>
                  <a:pt x="5736248" y="1078183"/>
                  <a:pt x="5720007" y="1054398"/>
                  <a:pt x="5728128" y="1046467"/>
                </a:cubicBezTo>
                <a:cubicBezTo>
                  <a:pt x="5744367" y="1046467"/>
                  <a:pt x="5736248" y="1038537"/>
                  <a:pt x="5760607" y="1070256"/>
                </a:cubicBezTo>
                <a:cubicBezTo>
                  <a:pt x="5744367" y="1062325"/>
                  <a:pt x="5752487" y="1094044"/>
                  <a:pt x="5760607" y="1086114"/>
                </a:cubicBezTo>
                <a:cubicBezTo>
                  <a:pt x="5752487" y="1101971"/>
                  <a:pt x="5744367" y="1086114"/>
                  <a:pt x="5744367" y="1070256"/>
                </a:cubicBezTo>
                <a:cubicBezTo>
                  <a:pt x="5736248" y="1078183"/>
                  <a:pt x="5760607" y="1109901"/>
                  <a:pt x="5744367" y="1109901"/>
                </a:cubicBezTo>
                <a:cubicBezTo>
                  <a:pt x="5736248" y="1101971"/>
                  <a:pt x="5744367" y="1101971"/>
                  <a:pt x="5736248" y="1086114"/>
                </a:cubicBezTo>
                <a:cubicBezTo>
                  <a:pt x="5736248" y="1094044"/>
                  <a:pt x="5728128" y="1101971"/>
                  <a:pt x="5728128" y="1109901"/>
                </a:cubicBezTo>
                <a:cubicBezTo>
                  <a:pt x="5720007" y="1109901"/>
                  <a:pt x="5720007" y="1101971"/>
                  <a:pt x="5720007" y="1094044"/>
                </a:cubicBezTo>
                <a:cubicBezTo>
                  <a:pt x="5720007" y="1101971"/>
                  <a:pt x="5703769" y="1101971"/>
                  <a:pt x="5711890" y="1125759"/>
                </a:cubicBezTo>
                <a:cubicBezTo>
                  <a:pt x="5695652" y="1133690"/>
                  <a:pt x="5687531" y="1133690"/>
                  <a:pt x="5663172" y="1165405"/>
                </a:cubicBezTo>
                <a:cubicBezTo>
                  <a:pt x="5663172" y="1165405"/>
                  <a:pt x="5663172" y="1149547"/>
                  <a:pt x="5655051" y="1149547"/>
                </a:cubicBezTo>
                <a:lnTo>
                  <a:pt x="5660736" y="1145846"/>
                </a:lnTo>
                <a:lnTo>
                  <a:pt x="5662442" y="1147115"/>
                </a:lnTo>
                <a:cubicBezTo>
                  <a:pt x="5675985" y="1152644"/>
                  <a:pt x="5666217" y="1111884"/>
                  <a:pt x="5687531" y="1125759"/>
                </a:cubicBezTo>
                <a:lnTo>
                  <a:pt x="5683036" y="1114143"/>
                </a:lnTo>
                <a:lnTo>
                  <a:pt x="5653677" y="1122160"/>
                </a:lnTo>
                <a:lnTo>
                  <a:pt x="5646855" y="1123726"/>
                </a:lnTo>
                <a:lnTo>
                  <a:pt x="5649806" y="1138481"/>
                </a:lnTo>
                <a:cubicBezTo>
                  <a:pt x="5651742" y="1144290"/>
                  <a:pt x="5653678" y="1150098"/>
                  <a:pt x="5653678" y="1157843"/>
                </a:cubicBezTo>
                <a:cubicBezTo>
                  <a:pt x="5645934" y="1150098"/>
                  <a:pt x="5638189" y="1142354"/>
                  <a:pt x="5630444" y="1142354"/>
                </a:cubicBezTo>
                <a:cubicBezTo>
                  <a:pt x="5630444" y="1138481"/>
                  <a:pt x="5630444" y="1134609"/>
                  <a:pt x="5632381" y="1130737"/>
                </a:cubicBezTo>
                <a:lnTo>
                  <a:pt x="5638258" y="1125699"/>
                </a:lnTo>
                <a:lnTo>
                  <a:pt x="5621043" y="1129648"/>
                </a:lnTo>
                <a:lnTo>
                  <a:pt x="5620037" y="1132201"/>
                </a:lnTo>
                <a:lnTo>
                  <a:pt x="5616865" y="1130793"/>
                </a:lnTo>
                <a:lnTo>
                  <a:pt x="5612643" y="1132743"/>
                </a:lnTo>
                <a:lnTo>
                  <a:pt x="5614455" y="1149547"/>
                </a:lnTo>
                <a:cubicBezTo>
                  <a:pt x="5622575" y="1157478"/>
                  <a:pt x="5622575" y="1141617"/>
                  <a:pt x="5638813" y="1149547"/>
                </a:cubicBezTo>
                <a:lnTo>
                  <a:pt x="5638813" y="1151149"/>
                </a:lnTo>
                <a:lnTo>
                  <a:pt x="5653678" y="1176238"/>
                </a:lnTo>
                <a:lnTo>
                  <a:pt x="5642062" y="1182773"/>
                </a:lnTo>
                <a:lnTo>
                  <a:pt x="5652995" y="1181862"/>
                </a:lnTo>
                <a:cubicBezTo>
                  <a:pt x="5661057" y="1189915"/>
                  <a:pt x="5652995" y="1189915"/>
                  <a:pt x="5652995" y="1197967"/>
                </a:cubicBezTo>
                <a:cubicBezTo>
                  <a:pt x="5661057" y="1206019"/>
                  <a:pt x="5661057" y="1206019"/>
                  <a:pt x="5661057" y="1206019"/>
                </a:cubicBezTo>
                <a:cubicBezTo>
                  <a:pt x="5669121" y="1197967"/>
                  <a:pt x="5669121" y="1197967"/>
                  <a:pt x="5669121" y="1181862"/>
                </a:cubicBezTo>
                <a:cubicBezTo>
                  <a:pt x="5677185" y="1173811"/>
                  <a:pt x="5677185" y="1197967"/>
                  <a:pt x="5693314" y="1189915"/>
                </a:cubicBezTo>
                <a:cubicBezTo>
                  <a:pt x="5677185" y="1189915"/>
                  <a:pt x="5669121" y="1157706"/>
                  <a:pt x="5685250" y="1149655"/>
                </a:cubicBezTo>
                <a:cubicBezTo>
                  <a:pt x="5685250" y="1165759"/>
                  <a:pt x="5693314" y="1197967"/>
                  <a:pt x="5701378" y="1197967"/>
                </a:cubicBezTo>
                <a:cubicBezTo>
                  <a:pt x="5701378" y="1181862"/>
                  <a:pt x="5709443" y="1173811"/>
                  <a:pt x="5733636" y="1165759"/>
                </a:cubicBezTo>
                <a:cubicBezTo>
                  <a:pt x="5733636" y="1181862"/>
                  <a:pt x="5717507" y="1173811"/>
                  <a:pt x="5717507" y="1181862"/>
                </a:cubicBezTo>
                <a:cubicBezTo>
                  <a:pt x="5725571" y="1197967"/>
                  <a:pt x="5733636" y="1173811"/>
                  <a:pt x="5741700" y="1181862"/>
                </a:cubicBezTo>
                <a:cubicBezTo>
                  <a:pt x="5749764" y="1181862"/>
                  <a:pt x="5741700" y="1141602"/>
                  <a:pt x="5733636" y="1149655"/>
                </a:cubicBezTo>
                <a:cubicBezTo>
                  <a:pt x="5733636" y="1117446"/>
                  <a:pt x="5757829" y="1165759"/>
                  <a:pt x="5749764" y="1181862"/>
                </a:cubicBezTo>
                <a:cubicBezTo>
                  <a:pt x="5773957" y="1181862"/>
                  <a:pt x="5749764" y="1149655"/>
                  <a:pt x="5749764" y="1141602"/>
                </a:cubicBezTo>
                <a:cubicBezTo>
                  <a:pt x="5757829" y="1149655"/>
                  <a:pt x="5773957" y="1157706"/>
                  <a:pt x="5782021" y="1157706"/>
                </a:cubicBezTo>
                <a:cubicBezTo>
                  <a:pt x="5773957" y="1141602"/>
                  <a:pt x="5765893" y="1125498"/>
                  <a:pt x="5749764" y="1117446"/>
                </a:cubicBezTo>
                <a:cubicBezTo>
                  <a:pt x="5749764" y="1093292"/>
                  <a:pt x="5773957" y="1141602"/>
                  <a:pt x="5765893" y="1117446"/>
                </a:cubicBezTo>
                <a:cubicBezTo>
                  <a:pt x="5773957" y="1117446"/>
                  <a:pt x="5773957" y="1149655"/>
                  <a:pt x="5790086" y="1141602"/>
                </a:cubicBezTo>
                <a:cubicBezTo>
                  <a:pt x="5790086" y="1133551"/>
                  <a:pt x="5782021" y="1133551"/>
                  <a:pt x="5782021" y="1125498"/>
                </a:cubicBezTo>
                <a:cubicBezTo>
                  <a:pt x="5790086" y="1117446"/>
                  <a:pt x="5790086" y="1133551"/>
                  <a:pt x="5798150" y="1141602"/>
                </a:cubicBezTo>
                <a:cubicBezTo>
                  <a:pt x="5814279" y="1133551"/>
                  <a:pt x="5814279" y="1117446"/>
                  <a:pt x="5830405" y="1141602"/>
                </a:cubicBezTo>
                <a:cubicBezTo>
                  <a:pt x="5846534" y="1133551"/>
                  <a:pt x="5846534" y="1125498"/>
                  <a:pt x="5846534" y="1109394"/>
                </a:cubicBezTo>
                <a:cubicBezTo>
                  <a:pt x="5846534" y="1109394"/>
                  <a:pt x="5862663" y="1133551"/>
                  <a:pt x="5854598" y="1141602"/>
                </a:cubicBezTo>
                <a:lnTo>
                  <a:pt x="5870727" y="1141602"/>
                </a:lnTo>
                <a:cubicBezTo>
                  <a:pt x="5870727" y="1149655"/>
                  <a:pt x="5870727" y="1157706"/>
                  <a:pt x="5871734" y="1165759"/>
                </a:cubicBezTo>
                <a:lnTo>
                  <a:pt x="5874954" y="1176780"/>
                </a:lnTo>
                <a:lnTo>
                  <a:pt x="5886856" y="1189239"/>
                </a:lnTo>
                <a:lnTo>
                  <a:pt x="5905474" y="1184743"/>
                </a:lnTo>
                <a:lnTo>
                  <a:pt x="5905624" y="1178506"/>
                </a:lnTo>
                <a:cubicBezTo>
                  <a:pt x="5906834" y="1175510"/>
                  <a:pt x="5909255" y="1173333"/>
                  <a:pt x="5913126" y="1173333"/>
                </a:cubicBezTo>
                <a:cubicBezTo>
                  <a:pt x="5913126" y="1173333"/>
                  <a:pt x="5913126" y="1173333"/>
                  <a:pt x="5913126" y="1182046"/>
                </a:cubicBezTo>
                <a:lnTo>
                  <a:pt x="5914752" y="1182503"/>
                </a:lnTo>
                <a:lnTo>
                  <a:pt x="5935381" y="1177522"/>
                </a:lnTo>
                <a:lnTo>
                  <a:pt x="5925806" y="1165954"/>
                </a:lnTo>
                <a:lnTo>
                  <a:pt x="5927177" y="1165759"/>
                </a:lnTo>
                <a:lnTo>
                  <a:pt x="5924564" y="1164454"/>
                </a:lnTo>
                <a:lnTo>
                  <a:pt x="5923144" y="1162739"/>
                </a:lnTo>
                <a:cubicBezTo>
                  <a:pt x="5915080" y="1151667"/>
                  <a:pt x="5907016" y="1141602"/>
                  <a:pt x="5894920" y="1149655"/>
                </a:cubicBezTo>
                <a:lnTo>
                  <a:pt x="5924564" y="1164454"/>
                </a:lnTo>
                <a:lnTo>
                  <a:pt x="5925806" y="1165954"/>
                </a:lnTo>
                <a:lnTo>
                  <a:pt x="5906008" y="1168778"/>
                </a:lnTo>
                <a:cubicBezTo>
                  <a:pt x="5896937" y="1165759"/>
                  <a:pt x="5886856" y="1161734"/>
                  <a:pt x="5878791" y="1165759"/>
                </a:cubicBezTo>
                <a:cubicBezTo>
                  <a:pt x="5870727" y="1157706"/>
                  <a:pt x="5878791" y="1157706"/>
                  <a:pt x="5886856" y="1149655"/>
                </a:cubicBezTo>
                <a:cubicBezTo>
                  <a:pt x="5878791" y="1141602"/>
                  <a:pt x="5870727" y="1157706"/>
                  <a:pt x="5870727" y="1141602"/>
                </a:cubicBezTo>
                <a:lnTo>
                  <a:pt x="5878791" y="1141602"/>
                </a:lnTo>
                <a:cubicBezTo>
                  <a:pt x="5870727" y="1133551"/>
                  <a:pt x="5862663" y="1133551"/>
                  <a:pt x="5854598" y="1101342"/>
                </a:cubicBezTo>
                <a:cubicBezTo>
                  <a:pt x="5862663" y="1093292"/>
                  <a:pt x="5870727" y="1085240"/>
                  <a:pt x="5886856" y="1093292"/>
                </a:cubicBezTo>
                <a:cubicBezTo>
                  <a:pt x="5894920" y="1117446"/>
                  <a:pt x="5886856" y="1125498"/>
                  <a:pt x="5886856" y="1133551"/>
                </a:cubicBezTo>
                <a:cubicBezTo>
                  <a:pt x="5902984" y="1133551"/>
                  <a:pt x="5894920" y="1117446"/>
                  <a:pt x="5902984" y="1117446"/>
                </a:cubicBezTo>
                <a:cubicBezTo>
                  <a:pt x="5894920" y="1101342"/>
                  <a:pt x="5886856" y="1077188"/>
                  <a:pt x="5878791" y="1053032"/>
                </a:cubicBezTo>
                <a:cubicBezTo>
                  <a:pt x="5878791" y="1044980"/>
                  <a:pt x="5880808" y="1044980"/>
                  <a:pt x="5882823" y="1047999"/>
                </a:cubicBezTo>
                <a:cubicBezTo>
                  <a:pt x="5884841" y="1051019"/>
                  <a:pt x="5886856" y="1057056"/>
                  <a:pt x="5886856" y="1061084"/>
                </a:cubicBezTo>
                <a:cubicBezTo>
                  <a:pt x="5894920" y="1069136"/>
                  <a:pt x="5886856" y="1061084"/>
                  <a:pt x="5894920" y="1061084"/>
                </a:cubicBezTo>
                <a:cubicBezTo>
                  <a:pt x="5902984" y="1069136"/>
                  <a:pt x="5902984" y="1069136"/>
                  <a:pt x="5902984" y="1069136"/>
                </a:cubicBezTo>
                <a:cubicBezTo>
                  <a:pt x="5911048" y="1085240"/>
                  <a:pt x="5902984" y="1085240"/>
                  <a:pt x="5894920" y="1077188"/>
                </a:cubicBezTo>
                <a:cubicBezTo>
                  <a:pt x="5902984" y="1093292"/>
                  <a:pt x="5902984" y="1109394"/>
                  <a:pt x="5911048" y="1117446"/>
                </a:cubicBezTo>
                <a:cubicBezTo>
                  <a:pt x="5927177" y="1117446"/>
                  <a:pt x="5911048" y="1101342"/>
                  <a:pt x="5911048" y="1093292"/>
                </a:cubicBezTo>
                <a:cubicBezTo>
                  <a:pt x="5902984" y="1077188"/>
                  <a:pt x="5943306" y="1141602"/>
                  <a:pt x="5919113" y="1125498"/>
                </a:cubicBezTo>
                <a:cubicBezTo>
                  <a:pt x="5919113" y="1133551"/>
                  <a:pt x="5927177" y="1141602"/>
                  <a:pt x="5927177" y="1149655"/>
                </a:cubicBezTo>
                <a:cubicBezTo>
                  <a:pt x="5943306" y="1149655"/>
                  <a:pt x="5919113" y="1125498"/>
                  <a:pt x="5935241" y="1133551"/>
                </a:cubicBezTo>
                <a:cubicBezTo>
                  <a:pt x="5939273" y="1141602"/>
                  <a:pt x="5941290" y="1149655"/>
                  <a:pt x="5943306" y="1157706"/>
                </a:cubicBezTo>
                <a:lnTo>
                  <a:pt x="5948836" y="1174273"/>
                </a:lnTo>
                <a:lnTo>
                  <a:pt x="5960315" y="1171501"/>
                </a:lnTo>
                <a:lnTo>
                  <a:pt x="5965868" y="1170715"/>
                </a:lnTo>
                <a:lnTo>
                  <a:pt x="5964967" y="1167891"/>
                </a:lnTo>
                <a:cubicBezTo>
                  <a:pt x="5962948" y="1163861"/>
                  <a:pt x="5960928" y="1159831"/>
                  <a:pt x="5969006" y="1159831"/>
                </a:cubicBezTo>
                <a:cubicBezTo>
                  <a:pt x="5960927" y="1151774"/>
                  <a:pt x="5944771" y="1135655"/>
                  <a:pt x="5936695" y="1119539"/>
                </a:cubicBezTo>
                <a:cubicBezTo>
                  <a:pt x="5928616" y="1111480"/>
                  <a:pt x="5952850" y="1119539"/>
                  <a:pt x="5936695" y="1103420"/>
                </a:cubicBezTo>
                <a:cubicBezTo>
                  <a:pt x="5936695" y="1095363"/>
                  <a:pt x="5960927" y="1103420"/>
                  <a:pt x="5960927" y="1119539"/>
                </a:cubicBezTo>
                <a:cubicBezTo>
                  <a:pt x="5952850" y="1127598"/>
                  <a:pt x="5952850" y="1103420"/>
                  <a:pt x="5944771" y="1111480"/>
                </a:cubicBezTo>
                <a:cubicBezTo>
                  <a:pt x="5952850" y="1119539"/>
                  <a:pt x="5960927" y="1135655"/>
                  <a:pt x="5969006" y="1135655"/>
                </a:cubicBezTo>
                <a:cubicBezTo>
                  <a:pt x="5977085" y="1127598"/>
                  <a:pt x="5960927" y="1111480"/>
                  <a:pt x="5960927" y="1095363"/>
                </a:cubicBezTo>
                <a:cubicBezTo>
                  <a:pt x="5969006" y="1111480"/>
                  <a:pt x="5977085" y="1103420"/>
                  <a:pt x="5993240" y="1095363"/>
                </a:cubicBezTo>
                <a:cubicBezTo>
                  <a:pt x="6001317" y="1119539"/>
                  <a:pt x="5985161" y="1127598"/>
                  <a:pt x="5993240" y="1143715"/>
                </a:cubicBezTo>
                <a:cubicBezTo>
                  <a:pt x="5993240" y="1151774"/>
                  <a:pt x="5993240" y="1151774"/>
                  <a:pt x="5993240" y="1159831"/>
                </a:cubicBezTo>
                <a:cubicBezTo>
                  <a:pt x="5993240" y="1135655"/>
                  <a:pt x="6009396" y="1127598"/>
                  <a:pt x="5993240" y="1095363"/>
                </a:cubicBezTo>
                <a:cubicBezTo>
                  <a:pt x="6009396" y="1087303"/>
                  <a:pt x="6017472" y="1087303"/>
                  <a:pt x="6017472" y="1095363"/>
                </a:cubicBezTo>
                <a:cubicBezTo>
                  <a:pt x="6033630" y="1087303"/>
                  <a:pt x="6017472" y="1087303"/>
                  <a:pt x="6017472" y="1071185"/>
                </a:cubicBezTo>
                <a:cubicBezTo>
                  <a:pt x="6025551" y="1071185"/>
                  <a:pt x="6025551" y="1071185"/>
                  <a:pt x="6025551" y="1079244"/>
                </a:cubicBezTo>
                <a:cubicBezTo>
                  <a:pt x="6025551" y="1079244"/>
                  <a:pt x="6033630" y="1071185"/>
                  <a:pt x="6033630" y="1071185"/>
                </a:cubicBezTo>
                <a:cubicBezTo>
                  <a:pt x="6025551" y="1087303"/>
                  <a:pt x="6033630" y="1087303"/>
                  <a:pt x="6049785" y="1087303"/>
                </a:cubicBezTo>
                <a:cubicBezTo>
                  <a:pt x="6049785" y="1087303"/>
                  <a:pt x="6041706" y="1079244"/>
                  <a:pt x="6041706" y="1071185"/>
                </a:cubicBezTo>
                <a:cubicBezTo>
                  <a:pt x="6049785" y="1071185"/>
                  <a:pt x="6049785" y="1071185"/>
                  <a:pt x="6057862" y="1071185"/>
                </a:cubicBezTo>
                <a:cubicBezTo>
                  <a:pt x="6074018" y="1095363"/>
                  <a:pt x="6057862" y="1095363"/>
                  <a:pt x="6057862" y="1103420"/>
                </a:cubicBezTo>
                <a:cubicBezTo>
                  <a:pt x="6057862" y="1111480"/>
                  <a:pt x="6065941" y="1111480"/>
                  <a:pt x="6065941" y="1111480"/>
                </a:cubicBezTo>
                <a:cubicBezTo>
                  <a:pt x="6074018" y="1103420"/>
                  <a:pt x="6057862" y="1079244"/>
                  <a:pt x="6065941" y="1071185"/>
                </a:cubicBezTo>
                <a:cubicBezTo>
                  <a:pt x="6090173" y="1095363"/>
                  <a:pt x="6065941" y="1022833"/>
                  <a:pt x="6041706" y="990597"/>
                </a:cubicBezTo>
                <a:cubicBezTo>
                  <a:pt x="6057862" y="990597"/>
                  <a:pt x="6065941" y="1022833"/>
                  <a:pt x="6057862" y="990597"/>
                </a:cubicBezTo>
                <a:cubicBezTo>
                  <a:pt x="6065941" y="1014774"/>
                  <a:pt x="6074018" y="1022833"/>
                  <a:pt x="6082097" y="1055068"/>
                </a:cubicBezTo>
                <a:cubicBezTo>
                  <a:pt x="6082097" y="1071185"/>
                  <a:pt x="6090173" y="1030892"/>
                  <a:pt x="6098252" y="1063128"/>
                </a:cubicBezTo>
                <a:cubicBezTo>
                  <a:pt x="6106331" y="1055068"/>
                  <a:pt x="6098252" y="1038952"/>
                  <a:pt x="6090173" y="1038952"/>
                </a:cubicBezTo>
                <a:cubicBezTo>
                  <a:pt x="6082097" y="1030892"/>
                  <a:pt x="6098252" y="1030892"/>
                  <a:pt x="6098252" y="1022833"/>
                </a:cubicBezTo>
                <a:cubicBezTo>
                  <a:pt x="6106331" y="1022833"/>
                  <a:pt x="6098252" y="1030892"/>
                  <a:pt x="6098252" y="1038952"/>
                </a:cubicBezTo>
                <a:cubicBezTo>
                  <a:pt x="6114408" y="1038952"/>
                  <a:pt x="6090173" y="1014774"/>
                  <a:pt x="6106331" y="1014774"/>
                </a:cubicBezTo>
                <a:cubicBezTo>
                  <a:pt x="6098252" y="1006717"/>
                  <a:pt x="6090173" y="982539"/>
                  <a:pt x="6106331" y="982539"/>
                </a:cubicBezTo>
                <a:cubicBezTo>
                  <a:pt x="6106331" y="1006717"/>
                  <a:pt x="6114408" y="1022833"/>
                  <a:pt x="6114408" y="1047009"/>
                </a:cubicBezTo>
                <a:cubicBezTo>
                  <a:pt x="6114408" y="1055068"/>
                  <a:pt x="6114408" y="1055068"/>
                  <a:pt x="6122487" y="1055068"/>
                </a:cubicBezTo>
                <a:cubicBezTo>
                  <a:pt x="6122487" y="1038952"/>
                  <a:pt x="6138642" y="1079244"/>
                  <a:pt x="6154798" y="1087303"/>
                </a:cubicBezTo>
                <a:cubicBezTo>
                  <a:pt x="6158837" y="1087303"/>
                  <a:pt x="6158837" y="1083274"/>
                  <a:pt x="6158837" y="1079244"/>
                </a:cubicBezTo>
                <a:lnTo>
                  <a:pt x="6162410" y="1072112"/>
                </a:lnTo>
                <a:lnTo>
                  <a:pt x="6160959" y="1070714"/>
                </a:lnTo>
                <a:lnTo>
                  <a:pt x="6161110" y="1070307"/>
                </a:lnTo>
                <a:lnTo>
                  <a:pt x="6154798" y="1067158"/>
                </a:lnTo>
                <a:cubicBezTo>
                  <a:pt x="6152777" y="1067158"/>
                  <a:pt x="6150758" y="1067158"/>
                  <a:pt x="6146719" y="1063128"/>
                </a:cubicBezTo>
                <a:cubicBezTo>
                  <a:pt x="6146719" y="1055068"/>
                  <a:pt x="6146719" y="1047009"/>
                  <a:pt x="6154798" y="1047009"/>
                </a:cubicBezTo>
                <a:cubicBezTo>
                  <a:pt x="6146719" y="1022833"/>
                  <a:pt x="6146719" y="1055068"/>
                  <a:pt x="6130563" y="1055068"/>
                </a:cubicBezTo>
                <a:cubicBezTo>
                  <a:pt x="6130563" y="1038952"/>
                  <a:pt x="6122487" y="1030892"/>
                  <a:pt x="6114408" y="1014774"/>
                </a:cubicBezTo>
                <a:cubicBezTo>
                  <a:pt x="6114408" y="990597"/>
                  <a:pt x="6122487" y="1022833"/>
                  <a:pt x="6130563" y="1030892"/>
                </a:cubicBezTo>
                <a:cubicBezTo>
                  <a:pt x="6130563" y="1022833"/>
                  <a:pt x="6122487" y="1014774"/>
                  <a:pt x="6122487" y="1006717"/>
                </a:cubicBezTo>
                <a:cubicBezTo>
                  <a:pt x="6138642" y="1022833"/>
                  <a:pt x="6146719" y="1030892"/>
                  <a:pt x="6162874" y="1047009"/>
                </a:cubicBezTo>
                <a:cubicBezTo>
                  <a:pt x="6170953" y="1022833"/>
                  <a:pt x="6146719" y="1030892"/>
                  <a:pt x="6154798" y="1006717"/>
                </a:cubicBezTo>
                <a:cubicBezTo>
                  <a:pt x="6138642" y="1047009"/>
                  <a:pt x="6106331" y="950305"/>
                  <a:pt x="6122487" y="950305"/>
                </a:cubicBezTo>
                <a:cubicBezTo>
                  <a:pt x="6122487" y="926127"/>
                  <a:pt x="6138642" y="958362"/>
                  <a:pt x="6146719" y="950305"/>
                </a:cubicBezTo>
                <a:lnTo>
                  <a:pt x="6152128" y="945644"/>
                </a:lnTo>
                <a:lnTo>
                  <a:pt x="6154798" y="950305"/>
                </a:lnTo>
                <a:cubicBezTo>
                  <a:pt x="6162874" y="950305"/>
                  <a:pt x="6162874" y="926127"/>
                  <a:pt x="6154798" y="926127"/>
                </a:cubicBezTo>
                <a:cubicBezTo>
                  <a:pt x="6154798" y="910011"/>
                  <a:pt x="6170953" y="942246"/>
                  <a:pt x="6170953" y="942246"/>
                </a:cubicBezTo>
                <a:cubicBezTo>
                  <a:pt x="6179032" y="934187"/>
                  <a:pt x="6170953" y="918071"/>
                  <a:pt x="6187108" y="918071"/>
                </a:cubicBezTo>
                <a:cubicBezTo>
                  <a:pt x="6195187" y="926127"/>
                  <a:pt x="6195187" y="934187"/>
                  <a:pt x="6195187" y="942246"/>
                </a:cubicBezTo>
                <a:cubicBezTo>
                  <a:pt x="6170953" y="950305"/>
                  <a:pt x="6138642" y="958362"/>
                  <a:pt x="6122487" y="966422"/>
                </a:cubicBezTo>
                <a:cubicBezTo>
                  <a:pt x="6130563" y="1006717"/>
                  <a:pt x="6154798" y="998657"/>
                  <a:pt x="6179032" y="990597"/>
                </a:cubicBezTo>
                <a:cubicBezTo>
                  <a:pt x="6174992" y="990597"/>
                  <a:pt x="6177012" y="996642"/>
                  <a:pt x="6178022" y="1002687"/>
                </a:cubicBezTo>
                <a:lnTo>
                  <a:pt x="6171026" y="1014650"/>
                </a:lnTo>
                <a:lnTo>
                  <a:pt x="6171563" y="1015064"/>
                </a:lnTo>
                <a:lnTo>
                  <a:pt x="6187060" y="1022460"/>
                </a:lnTo>
                <a:lnTo>
                  <a:pt x="6187108" y="1022833"/>
                </a:lnTo>
                <a:lnTo>
                  <a:pt x="6187747" y="1022787"/>
                </a:lnTo>
                <a:lnTo>
                  <a:pt x="6194178" y="1025855"/>
                </a:lnTo>
                <a:cubicBezTo>
                  <a:pt x="6201244" y="1026863"/>
                  <a:pt x="6207303" y="1026863"/>
                  <a:pt x="6211343" y="1030892"/>
                </a:cubicBezTo>
                <a:cubicBezTo>
                  <a:pt x="6211343" y="1022833"/>
                  <a:pt x="6211343" y="990597"/>
                  <a:pt x="6187108" y="1006717"/>
                </a:cubicBezTo>
                <a:cubicBezTo>
                  <a:pt x="6195187" y="1014774"/>
                  <a:pt x="6195187" y="1022833"/>
                  <a:pt x="6203264" y="1014774"/>
                </a:cubicBezTo>
                <a:cubicBezTo>
                  <a:pt x="6207303" y="1022833"/>
                  <a:pt x="6205284" y="1022833"/>
                  <a:pt x="6201244" y="1021825"/>
                </a:cubicBezTo>
                <a:lnTo>
                  <a:pt x="6187747" y="1022787"/>
                </a:lnTo>
                <a:lnTo>
                  <a:pt x="6187060" y="1022460"/>
                </a:lnTo>
                <a:lnTo>
                  <a:pt x="6184078" y="999665"/>
                </a:lnTo>
                <a:cubicBezTo>
                  <a:pt x="6185088" y="994627"/>
                  <a:pt x="6187108" y="990597"/>
                  <a:pt x="6187108" y="982539"/>
                </a:cubicBezTo>
                <a:cubicBezTo>
                  <a:pt x="6203264" y="1006717"/>
                  <a:pt x="6259809" y="958362"/>
                  <a:pt x="6267888" y="990597"/>
                </a:cubicBezTo>
                <a:cubicBezTo>
                  <a:pt x="6275964" y="958362"/>
                  <a:pt x="6308277" y="982539"/>
                  <a:pt x="6340588" y="966422"/>
                </a:cubicBezTo>
                <a:cubicBezTo>
                  <a:pt x="6344626" y="974482"/>
                  <a:pt x="6344626" y="978511"/>
                  <a:pt x="6342608" y="981531"/>
                </a:cubicBezTo>
                <a:lnTo>
                  <a:pt x="6340920" y="983048"/>
                </a:lnTo>
                <a:lnTo>
                  <a:pt x="6340588" y="982539"/>
                </a:lnTo>
                <a:lnTo>
                  <a:pt x="6339771" y="984077"/>
                </a:lnTo>
                <a:lnTo>
                  <a:pt x="6332510" y="990597"/>
                </a:lnTo>
                <a:cubicBezTo>
                  <a:pt x="6328472" y="974482"/>
                  <a:pt x="6326453" y="978511"/>
                  <a:pt x="6324433" y="982540"/>
                </a:cubicBezTo>
                <a:lnTo>
                  <a:pt x="6322470" y="984649"/>
                </a:lnTo>
                <a:lnTo>
                  <a:pt x="6316354" y="974482"/>
                </a:lnTo>
                <a:cubicBezTo>
                  <a:pt x="6318374" y="982539"/>
                  <a:pt x="6319889" y="985561"/>
                  <a:pt x="6321149" y="986066"/>
                </a:cubicBezTo>
                <a:lnTo>
                  <a:pt x="6322470" y="984649"/>
                </a:lnTo>
                <a:lnTo>
                  <a:pt x="6331500" y="999665"/>
                </a:lnTo>
                <a:lnTo>
                  <a:pt x="6339771" y="984077"/>
                </a:lnTo>
                <a:lnTo>
                  <a:pt x="6340920" y="983048"/>
                </a:lnTo>
                <a:lnTo>
                  <a:pt x="6353715" y="1002687"/>
                </a:lnTo>
                <a:cubicBezTo>
                  <a:pt x="6356744" y="1010747"/>
                  <a:pt x="6356744" y="1018804"/>
                  <a:pt x="6348666" y="1022833"/>
                </a:cubicBezTo>
                <a:cubicBezTo>
                  <a:pt x="6364821" y="1038952"/>
                  <a:pt x="6356744" y="1006717"/>
                  <a:pt x="6356744" y="998657"/>
                </a:cubicBezTo>
                <a:cubicBezTo>
                  <a:pt x="6364821" y="998657"/>
                  <a:pt x="6372900" y="1006717"/>
                  <a:pt x="6380979" y="1006717"/>
                </a:cubicBezTo>
                <a:cubicBezTo>
                  <a:pt x="6376939" y="998657"/>
                  <a:pt x="6376939" y="996642"/>
                  <a:pt x="6375929" y="992612"/>
                </a:cubicBezTo>
                <a:lnTo>
                  <a:pt x="6369999" y="978628"/>
                </a:lnTo>
                <a:lnTo>
                  <a:pt x="6373941" y="989783"/>
                </a:lnTo>
                <a:cubicBezTo>
                  <a:pt x="6346833" y="964224"/>
                  <a:pt x="6355871" y="1006822"/>
                  <a:pt x="6346833" y="964224"/>
                </a:cubicBezTo>
                <a:cubicBezTo>
                  <a:pt x="6346833" y="964224"/>
                  <a:pt x="6355871" y="964224"/>
                  <a:pt x="6364906" y="964224"/>
                </a:cubicBezTo>
                <a:lnTo>
                  <a:pt x="6366650" y="969159"/>
                </a:lnTo>
                <a:lnTo>
                  <a:pt x="6397134" y="1014774"/>
                </a:lnTo>
                <a:cubicBezTo>
                  <a:pt x="6405211" y="966422"/>
                  <a:pt x="6429445" y="1030892"/>
                  <a:pt x="6421366" y="990597"/>
                </a:cubicBezTo>
                <a:cubicBezTo>
                  <a:pt x="6413290" y="974482"/>
                  <a:pt x="6405211" y="990597"/>
                  <a:pt x="6405211" y="966422"/>
                </a:cubicBezTo>
                <a:cubicBezTo>
                  <a:pt x="6437521" y="982539"/>
                  <a:pt x="6453679" y="974482"/>
                  <a:pt x="6485990" y="974482"/>
                </a:cubicBezTo>
                <a:cubicBezTo>
                  <a:pt x="6494066" y="990597"/>
                  <a:pt x="6485990" y="990597"/>
                  <a:pt x="6494066" y="1006717"/>
                </a:cubicBezTo>
                <a:cubicBezTo>
                  <a:pt x="6494066" y="1014774"/>
                  <a:pt x="6518301" y="1006717"/>
                  <a:pt x="6502145" y="990597"/>
                </a:cubicBezTo>
                <a:cubicBezTo>
                  <a:pt x="6502145" y="982539"/>
                  <a:pt x="6502145" y="998657"/>
                  <a:pt x="6494066" y="990597"/>
                </a:cubicBezTo>
                <a:cubicBezTo>
                  <a:pt x="6485990" y="966422"/>
                  <a:pt x="6510224" y="998657"/>
                  <a:pt x="6494066" y="966422"/>
                </a:cubicBezTo>
                <a:cubicBezTo>
                  <a:pt x="6534456" y="974482"/>
                  <a:pt x="6542535" y="974482"/>
                  <a:pt x="6582925" y="958362"/>
                </a:cubicBezTo>
                <a:cubicBezTo>
                  <a:pt x="6599080" y="982539"/>
                  <a:pt x="6655626" y="958362"/>
                  <a:pt x="6679858" y="958362"/>
                </a:cubicBezTo>
                <a:cubicBezTo>
                  <a:pt x="6679858" y="974482"/>
                  <a:pt x="6663703" y="974482"/>
                  <a:pt x="6671782" y="998657"/>
                </a:cubicBezTo>
                <a:cubicBezTo>
                  <a:pt x="6655626" y="998657"/>
                  <a:pt x="6647547" y="1006717"/>
                  <a:pt x="6639468" y="990597"/>
                </a:cubicBezTo>
                <a:cubicBezTo>
                  <a:pt x="6631392" y="1030892"/>
                  <a:pt x="6582925" y="1006717"/>
                  <a:pt x="6582925" y="1047009"/>
                </a:cubicBezTo>
                <a:cubicBezTo>
                  <a:pt x="6558691" y="1063128"/>
                  <a:pt x="6534456" y="1063128"/>
                  <a:pt x="6518301" y="1063128"/>
                </a:cubicBezTo>
                <a:cubicBezTo>
                  <a:pt x="6518301" y="1111480"/>
                  <a:pt x="6469835" y="1087303"/>
                  <a:pt x="6485990" y="1143715"/>
                </a:cubicBezTo>
                <a:cubicBezTo>
                  <a:pt x="6526380" y="1167891"/>
                  <a:pt x="6591001" y="1119539"/>
                  <a:pt x="6623313" y="1159831"/>
                </a:cubicBezTo>
                <a:lnTo>
                  <a:pt x="6595194" y="1166029"/>
                </a:lnTo>
                <a:lnTo>
                  <a:pt x="6596240" y="1167540"/>
                </a:lnTo>
                <a:cubicBezTo>
                  <a:pt x="6596603" y="1172260"/>
                  <a:pt x="6584986" y="1169356"/>
                  <a:pt x="6590794" y="1175164"/>
                </a:cubicBezTo>
                <a:cubicBezTo>
                  <a:pt x="6586922" y="1175164"/>
                  <a:pt x="6584986" y="1173228"/>
                  <a:pt x="6583050" y="1171292"/>
                </a:cubicBezTo>
                <a:lnTo>
                  <a:pt x="6576417" y="1167976"/>
                </a:lnTo>
                <a:lnTo>
                  <a:pt x="6574899" y="1168078"/>
                </a:lnTo>
                <a:lnTo>
                  <a:pt x="6566359" y="1181941"/>
                </a:lnTo>
                <a:cubicBezTo>
                  <a:pt x="6550410" y="1189202"/>
                  <a:pt x="6519292" y="1179037"/>
                  <a:pt x="6525516" y="1190654"/>
                </a:cubicBezTo>
                <a:cubicBezTo>
                  <a:pt x="6521367" y="1190654"/>
                  <a:pt x="6521367" y="1186781"/>
                  <a:pt x="6521367" y="1181941"/>
                </a:cubicBezTo>
                <a:lnTo>
                  <a:pt x="6520112" y="1177548"/>
                </a:lnTo>
                <a:lnTo>
                  <a:pt x="6512141" y="1180414"/>
                </a:lnTo>
                <a:lnTo>
                  <a:pt x="6508505" y="1185813"/>
                </a:lnTo>
                <a:cubicBezTo>
                  <a:pt x="6505601" y="1188717"/>
                  <a:pt x="6501728" y="1190654"/>
                  <a:pt x="6493984" y="1198399"/>
                </a:cubicBezTo>
                <a:cubicBezTo>
                  <a:pt x="6482366" y="1186782"/>
                  <a:pt x="6484302" y="1179037"/>
                  <a:pt x="6491079" y="1174196"/>
                </a:cubicBezTo>
                <a:lnTo>
                  <a:pt x="6493234" y="1173637"/>
                </a:lnTo>
                <a:lnTo>
                  <a:pt x="6490028" y="1169905"/>
                </a:lnTo>
                <a:cubicBezTo>
                  <a:pt x="6485990" y="1167891"/>
                  <a:pt x="6481951" y="1167891"/>
                  <a:pt x="6477911" y="1167891"/>
                </a:cubicBezTo>
                <a:lnTo>
                  <a:pt x="6477438" y="1166471"/>
                </a:lnTo>
                <a:lnTo>
                  <a:pt x="6378539" y="1197260"/>
                </a:lnTo>
                <a:lnTo>
                  <a:pt x="6373160" y="1198048"/>
                </a:lnTo>
                <a:lnTo>
                  <a:pt x="6381686" y="1206143"/>
                </a:lnTo>
                <a:cubicBezTo>
                  <a:pt x="6356515" y="1213888"/>
                  <a:pt x="6348126" y="1221633"/>
                  <a:pt x="6331344" y="1206143"/>
                </a:cubicBezTo>
                <a:lnTo>
                  <a:pt x="6336374" y="1203438"/>
                </a:lnTo>
                <a:lnTo>
                  <a:pt x="6322307" y="1205500"/>
                </a:lnTo>
                <a:lnTo>
                  <a:pt x="6321313" y="1216415"/>
                </a:lnTo>
                <a:cubicBezTo>
                  <a:pt x="6320305" y="1219434"/>
                  <a:pt x="6318289" y="1221447"/>
                  <a:pt x="6314256" y="1221447"/>
                </a:cubicBezTo>
                <a:cubicBezTo>
                  <a:pt x="6306192" y="1197291"/>
                  <a:pt x="6306192" y="1229500"/>
                  <a:pt x="6298128" y="1213396"/>
                </a:cubicBezTo>
                <a:cubicBezTo>
                  <a:pt x="6290066" y="1245603"/>
                  <a:pt x="6322321" y="1253656"/>
                  <a:pt x="6338449" y="1261708"/>
                </a:cubicBezTo>
                <a:cubicBezTo>
                  <a:pt x="6314256" y="1261708"/>
                  <a:pt x="6282002" y="1285865"/>
                  <a:pt x="6257809" y="1269760"/>
                </a:cubicBezTo>
                <a:cubicBezTo>
                  <a:pt x="6185230" y="1301969"/>
                  <a:pt x="6128782" y="1285865"/>
                  <a:pt x="6064267" y="1310018"/>
                </a:cubicBezTo>
                <a:cubicBezTo>
                  <a:pt x="6056203" y="1285865"/>
                  <a:pt x="6072332" y="1277812"/>
                  <a:pt x="6064267" y="1253656"/>
                </a:cubicBezTo>
                <a:cubicBezTo>
                  <a:pt x="6072332" y="1253656"/>
                  <a:pt x="6072332" y="1261708"/>
                  <a:pt x="6080396" y="1261708"/>
                </a:cubicBezTo>
                <a:lnTo>
                  <a:pt x="6078051" y="1246096"/>
                </a:lnTo>
                <a:lnTo>
                  <a:pt x="6064543" y="1244718"/>
                </a:lnTo>
                <a:lnTo>
                  <a:pt x="6056406" y="1256485"/>
                </a:lnTo>
                <a:lnTo>
                  <a:pt x="6058460" y="1245569"/>
                </a:lnTo>
                <a:lnTo>
                  <a:pt x="6055083" y="1246521"/>
                </a:lnTo>
                <a:cubicBezTo>
                  <a:pt x="6052854" y="1248046"/>
                  <a:pt x="6050756" y="1250588"/>
                  <a:pt x="6048659" y="1254654"/>
                </a:cubicBezTo>
                <a:cubicBezTo>
                  <a:pt x="6048659" y="1246521"/>
                  <a:pt x="6048659" y="1238388"/>
                  <a:pt x="6048659" y="1238388"/>
                </a:cubicBezTo>
                <a:lnTo>
                  <a:pt x="6060535" y="1234552"/>
                </a:lnTo>
                <a:lnTo>
                  <a:pt x="6064150" y="1215339"/>
                </a:lnTo>
                <a:cubicBezTo>
                  <a:pt x="6056406" y="1207111"/>
                  <a:pt x="6056406" y="1215339"/>
                  <a:pt x="6048661" y="1215339"/>
                </a:cubicBezTo>
                <a:lnTo>
                  <a:pt x="6052510" y="1203074"/>
                </a:lnTo>
                <a:lnTo>
                  <a:pt x="6048659" y="1197728"/>
                </a:lnTo>
                <a:cubicBezTo>
                  <a:pt x="6048659" y="1189596"/>
                  <a:pt x="6048659" y="1189596"/>
                  <a:pt x="6048659" y="1181466"/>
                </a:cubicBezTo>
                <a:cubicBezTo>
                  <a:pt x="6052854" y="1185530"/>
                  <a:pt x="6052854" y="1187563"/>
                  <a:pt x="6051806" y="1186546"/>
                </a:cubicBezTo>
                <a:lnTo>
                  <a:pt x="6050342" y="1180402"/>
                </a:lnTo>
                <a:lnTo>
                  <a:pt x="6048139" y="1181187"/>
                </a:lnTo>
                <a:cubicBezTo>
                  <a:pt x="6040075" y="1173137"/>
                  <a:pt x="6048139" y="1173137"/>
                  <a:pt x="6048139" y="1165085"/>
                </a:cubicBezTo>
                <a:lnTo>
                  <a:pt x="6041152" y="1169772"/>
                </a:lnTo>
                <a:lnTo>
                  <a:pt x="6036658" y="1185016"/>
                </a:lnTo>
                <a:cubicBezTo>
                  <a:pt x="6033629" y="1188038"/>
                  <a:pt x="6029590" y="1188038"/>
                  <a:pt x="6025551" y="1184010"/>
                </a:cubicBezTo>
                <a:lnTo>
                  <a:pt x="6025176" y="1180489"/>
                </a:lnTo>
                <a:lnTo>
                  <a:pt x="6023946" y="1181314"/>
                </a:lnTo>
                <a:cubicBezTo>
                  <a:pt x="6015882" y="1184459"/>
                  <a:pt x="6007817" y="1185717"/>
                  <a:pt x="5999754" y="1186220"/>
                </a:cubicBezTo>
                <a:lnTo>
                  <a:pt x="5986879" y="1186421"/>
                </a:lnTo>
                <a:lnTo>
                  <a:pt x="5985161" y="1200126"/>
                </a:lnTo>
                <a:cubicBezTo>
                  <a:pt x="5977084" y="1204156"/>
                  <a:pt x="5973045" y="1202141"/>
                  <a:pt x="5970015" y="1197104"/>
                </a:cubicBezTo>
                <a:lnTo>
                  <a:pt x="5965952" y="1187647"/>
                </a:lnTo>
                <a:lnTo>
                  <a:pt x="5951370" y="1189239"/>
                </a:lnTo>
                <a:lnTo>
                  <a:pt x="5951983" y="1197209"/>
                </a:lnTo>
                <a:lnTo>
                  <a:pt x="5952697" y="1195114"/>
                </a:lnTo>
                <a:cubicBezTo>
                  <a:pt x="5953787" y="1193661"/>
                  <a:pt x="5955723" y="1192693"/>
                  <a:pt x="5959595" y="1192693"/>
                </a:cubicBezTo>
                <a:cubicBezTo>
                  <a:pt x="5959595" y="1208183"/>
                  <a:pt x="5975085" y="1208183"/>
                  <a:pt x="5967339" y="1215928"/>
                </a:cubicBezTo>
                <a:cubicBezTo>
                  <a:pt x="5961531" y="1215928"/>
                  <a:pt x="5955723" y="1202858"/>
                  <a:pt x="5953182" y="1209393"/>
                </a:cubicBezTo>
                <a:lnTo>
                  <a:pt x="5953039" y="1210916"/>
                </a:lnTo>
                <a:lnTo>
                  <a:pt x="5953386" y="1215409"/>
                </a:lnTo>
                <a:lnTo>
                  <a:pt x="5951955" y="1222551"/>
                </a:lnTo>
                <a:lnTo>
                  <a:pt x="5951851" y="1223672"/>
                </a:lnTo>
                <a:lnTo>
                  <a:pt x="5951750" y="1223573"/>
                </a:lnTo>
                <a:lnTo>
                  <a:pt x="5951370" y="1225473"/>
                </a:lnTo>
                <a:cubicBezTo>
                  <a:pt x="5949858" y="1227990"/>
                  <a:pt x="5947337" y="1229500"/>
                  <a:pt x="5943306" y="1229500"/>
                </a:cubicBezTo>
                <a:cubicBezTo>
                  <a:pt x="5943306" y="1213396"/>
                  <a:pt x="5935241" y="1205343"/>
                  <a:pt x="5927177" y="1213396"/>
                </a:cubicBezTo>
                <a:cubicBezTo>
                  <a:pt x="5931209" y="1217422"/>
                  <a:pt x="5935241" y="1221447"/>
                  <a:pt x="5938266" y="1227486"/>
                </a:cubicBezTo>
                <a:lnTo>
                  <a:pt x="5941005" y="1241715"/>
                </a:lnTo>
                <a:lnTo>
                  <a:pt x="5945558" y="1244218"/>
                </a:lnTo>
                <a:lnTo>
                  <a:pt x="5949392" y="1250617"/>
                </a:lnTo>
                <a:lnTo>
                  <a:pt x="5958456" y="1246092"/>
                </a:lnTo>
                <a:lnTo>
                  <a:pt x="5958569" y="1247906"/>
                </a:lnTo>
                <a:lnTo>
                  <a:pt x="5956410" y="1253656"/>
                </a:lnTo>
                <a:cubicBezTo>
                  <a:pt x="5955402" y="1255669"/>
                  <a:pt x="5955402" y="1257682"/>
                  <a:pt x="5959434" y="1261708"/>
                </a:cubicBezTo>
                <a:lnTo>
                  <a:pt x="5958569" y="1247906"/>
                </a:lnTo>
                <a:lnTo>
                  <a:pt x="5959434" y="1245603"/>
                </a:lnTo>
                <a:lnTo>
                  <a:pt x="5958456" y="1246092"/>
                </a:lnTo>
                <a:lnTo>
                  <a:pt x="5958427" y="1245603"/>
                </a:lnTo>
                <a:cubicBezTo>
                  <a:pt x="5955402" y="1241576"/>
                  <a:pt x="5951370" y="1237552"/>
                  <a:pt x="5951370" y="1229500"/>
                </a:cubicBezTo>
                <a:cubicBezTo>
                  <a:pt x="5967499" y="1229500"/>
                  <a:pt x="5983624" y="1237552"/>
                  <a:pt x="5991689" y="1229500"/>
                </a:cubicBezTo>
                <a:lnTo>
                  <a:pt x="5995085" y="1240944"/>
                </a:lnTo>
                <a:lnTo>
                  <a:pt x="6005098" y="1247874"/>
                </a:lnTo>
                <a:lnTo>
                  <a:pt x="6006009" y="1248927"/>
                </a:lnTo>
                <a:lnTo>
                  <a:pt x="6002190" y="1238845"/>
                </a:lnTo>
                <a:cubicBezTo>
                  <a:pt x="6017680" y="1230883"/>
                  <a:pt x="6009935" y="1199045"/>
                  <a:pt x="5994445" y="1199045"/>
                </a:cubicBezTo>
                <a:cubicBezTo>
                  <a:pt x="5998319" y="1193074"/>
                  <a:pt x="6001707" y="1192576"/>
                  <a:pt x="6004732" y="1195312"/>
                </a:cubicBezTo>
                <a:cubicBezTo>
                  <a:pt x="6011539" y="1201469"/>
                  <a:pt x="6016508" y="1223996"/>
                  <a:pt x="6021018" y="1237394"/>
                </a:cubicBezTo>
                <a:lnTo>
                  <a:pt x="6024622" y="1245091"/>
                </a:lnTo>
                <a:lnTo>
                  <a:pt x="6025427" y="1231418"/>
                </a:lnTo>
                <a:cubicBezTo>
                  <a:pt x="6025427" y="1231418"/>
                  <a:pt x="6025427" y="1233354"/>
                  <a:pt x="6026395" y="1236258"/>
                </a:cubicBezTo>
                <a:lnTo>
                  <a:pt x="6027250" y="1237601"/>
                </a:lnTo>
                <a:lnTo>
                  <a:pt x="6028284" y="1232391"/>
                </a:lnTo>
                <a:cubicBezTo>
                  <a:pt x="6030054" y="1227307"/>
                  <a:pt x="6032505" y="1223483"/>
                  <a:pt x="6035228" y="1225535"/>
                </a:cubicBezTo>
                <a:lnTo>
                  <a:pt x="6040694" y="1238327"/>
                </a:lnTo>
                <a:lnTo>
                  <a:pt x="6033169" y="1238845"/>
                </a:lnTo>
                <a:cubicBezTo>
                  <a:pt x="6031233" y="1238845"/>
                  <a:pt x="6030749" y="1240337"/>
                  <a:pt x="6031112" y="1242824"/>
                </a:cubicBezTo>
                <a:lnTo>
                  <a:pt x="6031604" y="1244445"/>
                </a:lnTo>
                <a:lnTo>
                  <a:pt x="6033171" y="1246907"/>
                </a:lnTo>
                <a:cubicBezTo>
                  <a:pt x="6033171" y="1239162"/>
                  <a:pt x="6033171" y="1239162"/>
                  <a:pt x="6040917" y="1246907"/>
                </a:cubicBezTo>
                <a:cubicBezTo>
                  <a:pt x="6042853" y="1248843"/>
                  <a:pt x="6042368" y="1251263"/>
                  <a:pt x="6040554" y="1253441"/>
                </a:cubicBezTo>
                <a:lnTo>
                  <a:pt x="6035171" y="1256718"/>
                </a:lnTo>
                <a:lnTo>
                  <a:pt x="6040914" y="1278644"/>
                </a:lnTo>
                <a:cubicBezTo>
                  <a:pt x="6033169" y="1278644"/>
                  <a:pt x="6033169" y="1268694"/>
                  <a:pt x="6032201" y="1260734"/>
                </a:cubicBezTo>
                <a:lnTo>
                  <a:pt x="6031372" y="1258462"/>
                </a:lnTo>
                <a:lnTo>
                  <a:pt x="6022402" y="1257798"/>
                </a:lnTo>
                <a:lnTo>
                  <a:pt x="6020735" y="1253953"/>
                </a:lnTo>
                <a:lnTo>
                  <a:pt x="6017680" y="1254763"/>
                </a:lnTo>
                <a:cubicBezTo>
                  <a:pt x="6017680" y="1246804"/>
                  <a:pt x="6017680" y="1246804"/>
                  <a:pt x="6017680" y="1230883"/>
                </a:cubicBezTo>
                <a:cubicBezTo>
                  <a:pt x="6009935" y="1238845"/>
                  <a:pt x="6017680" y="1246804"/>
                  <a:pt x="6009935" y="1246804"/>
                </a:cubicBezTo>
                <a:cubicBezTo>
                  <a:pt x="6038977" y="1300534"/>
                  <a:pt x="6028813" y="1300533"/>
                  <a:pt x="6015381" y="1273669"/>
                </a:cubicBezTo>
                <a:lnTo>
                  <a:pt x="6010724" y="1261373"/>
                </a:lnTo>
                <a:lnTo>
                  <a:pt x="6002868" y="1260218"/>
                </a:lnTo>
                <a:lnTo>
                  <a:pt x="6001250" y="1260597"/>
                </a:lnTo>
                <a:lnTo>
                  <a:pt x="6007817" y="1277812"/>
                </a:lnTo>
                <a:cubicBezTo>
                  <a:pt x="5995721" y="1277812"/>
                  <a:pt x="5993705" y="1271773"/>
                  <a:pt x="5992697" y="1264728"/>
                </a:cubicBezTo>
                <a:lnTo>
                  <a:pt x="5992345" y="1262739"/>
                </a:lnTo>
                <a:lnTo>
                  <a:pt x="5988206" y="1263904"/>
                </a:lnTo>
                <a:lnTo>
                  <a:pt x="5991689" y="1277812"/>
                </a:lnTo>
                <a:cubicBezTo>
                  <a:pt x="5983624" y="1277812"/>
                  <a:pt x="5951370" y="1277812"/>
                  <a:pt x="5943306" y="1285865"/>
                </a:cubicBezTo>
                <a:cubicBezTo>
                  <a:pt x="5919113" y="1310018"/>
                  <a:pt x="5959434" y="1318071"/>
                  <a:pt x="5967499" y="1326122"/>
                </a:cubicBezTo>
                <a:cubicBezTo>
                  <a:pt x="5967499" y="1318071"/>
                  <a:pt x="5967499" y="1293916"/>
                  <a:pt x="5975563" y="1285865"/>
                </a:cubicBezTo>
                <a:cubicBezTo>
                  <a:pt x="5991689" y="1293916"/>
                  <a:pt x="5975563" y="1301969"/>
                  <a:pt x="5975563" y="1310018"/>
                </a:cubicBezTo>
                <a:cubicBezTo>
                  <a:pt x="5975563" y="1326122"/>
                  <a:pt x="5991689" y="1310018"/>
                  <a:pt x="5999753" y="1318071"/>
                </a:cubicBezTo>
                <a:lnTo>
                  <a:pt x="5999753" y="1310018"/>
                </a:lnTo>
                <a:cubicBezTo>
                  <a:pt x="6015882" y="1326122"/>
                  <a:pt x="6040075" y="1285865"/>
                  <a:pt x="6056203" y="1318071"/>
                </a:cubicBezTo>
                <a:cubicBezTo>
                  <a:pt x="6023946" y="1326122"/>
                  <a:pt x="5991689" y="1318071"/>
                  <a:pt x="5959434" y="1334175"/>
                </a:cubicBezTo>
                <a:cubicBezTo>
                  <a:pt x="5951370" y="1334175"/>
                  <a:pt x="5943306" y="1318071"/>
                  <a:pt x="5935241" y="1318071"/>
                </a:cubicBezTo>
                <a:cubicBezTo>
                  <a:pt x="5931209" y="1297941"/>
                  <a:pt x="5929193" y="1289890"/>
                  <a:pt x="5926169" y="1280832"/>
                </a:cubicBezTo>
                <a:lnTo>
                  <a:pt x="5925743" y="1279632"/>
                </a:lnTo>
                <a:lnTo>
                  <a:pt x="5914128" y="1281471"/>
                </a:lnTo>
                <a:lnTo>
                  <a:pt x="5920213" y="1296661"/>
                </a:lnTo>
                <a:lnTo>
                  <a:pt x="5920872" y="1296661"/>
                </a:lnTo>
                <a:lnTo>
                  <a:pt x="5920398" y="1297127"/>
                </a:lnTo>
                <a:lnTo>
                  <a:pt x="5935241" y="1334175"/>
                </a:lnTo>
                <a:cubicBezTo>
                  <a:pt x="5931209" y="1338202"/>
                  <a:pt x="5923144" y="1342227"/>
                  <a:pt x="5915080" y="1343234"/>
                </a:cubicBezTo>
                <a:lnTo>
                  <a:pt x="5896830" y="1335033"/>
                </a:lnTo>
                <a:lnTo>
                  <a:pt x="5890204" y="1336058"/>
                </a:lnTo>
                <a:lnTo>
                  <a:pt x="5864679" y="1346254"/>
                </a:lnTo>
                <a:cubicBezTo>
                  <a:pt x="5848551" y="1346254"/>
                  <a:pt x="5830405" y="1346254"/>
                  <a:pt x="5822341" y="1358331"/>
                </a:cubicBezTo>
                <a:cubicBezTo>
                  <a:pt x="5822341" y="1342227"/>
                  <a:pt x="5814279" y="1334175"/>
                  <a:pt x="5814279" y="1334175"/>
                </a:cubicBezTo>
                <a:cubicBezTo>
                  <a:pt x="5822341" y="1334175"/>
                  <a:pt x="5806214" y="1310018"/>
                  <a:pt x="5822341" y="1318071"/>
                </a:cubicBezTo>
                <a:cubicBezTo>
                  <a:pt x="5830405" y="1334175"/>
                  <a:pt x="5814279" y="1334175"/>
                  <a:pt x="5822341" y="1350278"/>
                </a:cubicBezTo>
                <a:cubicBezTo>
                  <a:pt x="5838470" y="1326122"/>
                  <a:pt x="5830405" y="1342227"/>
                  <a:pt x="5846534" y="1342227"/>
                </a:cubicBezTo>
                <a:cubicBezTo>
                  <a:pt x="5846534" y="1334175"/>
                  <a:pt x="5838470" y="1334175"/>
                  <a:pt x="5838470" y="1326122"/>
                </a:cubicBezTo>
                <a:cubicBezTo>
                  <a:pt x="5846534" y="1326122"/>
                  <a:pt x="5854598" y="1342227"/>
                  <a:pt x="5862663" y="1342227"/>
                </a:cubicBezTo>
                <a:cubicBezTo>
                  <a:pt x="5856614" y="1336188"/>
                  <a:pt x="5873247" y="1330148"/>
                  <a:pt x="5875137" y="1324110"/>
                </a:cubicBezTo>
                <a:lnTo>
                  <a:pt x="5872036" y="1319863"/>
                </a:lnTo>
                <a:lnTo>
                  <a:pt x="5872144" y="1320052"/>
                </a:lnTo>
                <a:cubicBezTo>
                  <a:pt x="5868110" y="1324140"/>
                  <a:pt x="5864077" y="1324140"/>
                  <a:pt x="5861051" y="1323118"/>
                </a:cubicBezTo>
                <a:lnTo>
                  <a:pt x="5860349" y="1322690"/>
                </a:lnTo>
                <a:lnTo>
                  <a:pt x="5858630" y="1326122"/>
                </a:lnTo>
                <a:cubicBezTo>
                  <a:pt x="5856614" y="1328135"/>
                  <a:pt x="5854598" y="1330148"/>
                  <a:pt x="5854598" y="1334175"/>
                </a:cubicBezTo>
                <a:cubicBezTo>
                  <a:pt x="5846534" y="1310018"/>
                  <a:pt x="5822341" y="1293916"/>
                  <a:pt x="5830405" y="1277812"/>
                </a:cubicBezTo>
                <a:lnTo>
                  <a:pt x="5824032" y="1287006"/>
                </a:lnTo>
                <a:lnTo>
                  <a:pt x="5824061" y="1287465"/>
                </a:lnTo>
                <a:lnTo>
                  <a:pt x="5823914" y="1287172"/>
                </a:lnTo>
                <a:lnTo>
                  <a:pt x="5821334" y="1290896"/>
                </a:lnTo>
                <a:cubicBezTo>
                  <a:pt x="5822341" y="1295929"/>
                  <a:pt x="5826373" y="1301969"/>
                  <a:pt x="5830405" y="1310018"/>
                </a:cubicBezTo>
                <a:lnTo>
                  <a:pt x="5827813" y="1310551"/>
                </a:lnTo>
                <a:lnTo>
                  <a:pt x="5839550" y="1320483"/>
                </a:lnTo>
                <a:cubicBezTo>
                  <a:pt x="5855040" y="1320483"/>
                  <a:pt x="5831805" y="1320483"/>
                  <a:pt x="5824061" y="1328228"/>
                </a:cubicBezTo>
                <a:cubicBezTo>
                  <a:pt x="5824061" y="1328228"/>
                  <a:pt x="5824061" y="1328228"/>
                  <a:pt x="5824061" y="1320483"/>
                </a:cubicBezTo>
                <a:cubicBezTo>
                  <a:pt x="5824061" y="1304994"/>
                  <a:pt x="5808571" y="1320483"/>
                  <a:pt x="5808571" y="1304994"/>
                </a:cubicBezTo>
                <a:lnTo>
                  <a:pt x="5814366" y="1305613"/>
                </a:lnTo>
                <a:lnTo>
                  <a:pt x="5812263" y="1300961"/>
                </a:lnTo>
                <a:cubicBezTo>
                  <a:pt x="5811254" y="1295426"/>
                  <a:pt x="5810751" y="1288632"/>
                  <a:pt x="5809995" y="1281712"/>
                </a:cubicBezTo>
                <a:lnTo>
                  <a:pt x="5808495" y="1273778"/>
                </a:lnTo>
                <a:lnTo>
                  <a:pt x="5799778" y="1275352"/>
                </a:lnTo>
                <a:lnTo>
                  <a:pt x="5799809" y="1279422"/>
                </a:lnTo>
                <a:lnTo>
                  <a:pt x="5798843" y="1278707"/>
                </a:lnTo>
                <a:lnTo>
                  <a:pt x="5798150" y="1293916"/>
                </a:lnTo>
                <a:lnTo>
                  <a:pt x="5782692" y="1293916"/>
                </a:lnTo>
                <a:lnTo>
                  <a:pt x="5781607" y="1292731"/>
                </a:lnTo>
                <a:lnTo>
                  <a:pt x="5774965" y="1273785"/>
                </a:lnTo>
                <a:cubicBezTo>
                  <a:pt x="5773957" y="1269760"/>
                  <a:pt x="5773957" y="1265733"/>
                  <a:pt x="5773957" y="1253656"/>
                </a:cubicBezTo>
                <a:cubicBezTo>
                  <a:pt x="5773957" y="1261708"/>
                  <a:pt x="5773957" y="1269760"/>
                  <a:pt x="5773957" y="1277812"/>
                </a:cubicBezTo>
                <a:cubicBezTo>
                  <a:pt x="5773957" y="1285865"/>
                  <a:pt x="5775975" y="1287877"/>
                  <a:pt x="5778997" y="1289889"/>
                </a:cubicBezTo>
                <a:lnTo>
                  <a:pt x="5781607" y="1292731"/>
                </a:lnTo>
                <a:lnTo>
                  <a:pt x="5782021" y="1293916"/>
                </a:lnTo>
                <a:lnTo>
                  <a:pt x="5782692" y="1293916"/>
                </a:lnTo>
                <a:lnTo>
                  <a:pt x="5790086" y="1301969"/>
                </a:lnTo>
                <a:lnTo>
                  <a:pt x="5783220" y="1301323"/>
                </a:lnTo>
                <a:lnTo>
                  <a:pt x="5787275" y="1310803"/>
                </a:lnTo>
                <a:lnTo>
                  <a:pt x="5790621" y="1317322"/>
                </a:lnTo>
                <a:lnTo>
                  <a:pt x="5795126" y="1311025"/>
                </a:lnTo>
                <a:cubicBezTo>
                  <a:pt x="5798150" y="1310018"/>
                  <a:pt x="5802183" y="1310018"/>
                  <a:pt x="5806214" y="1310018"/>
                </a:cubicBezTo>
                <a:cubicBezTo>
                  <a:pt x="5806214" y="1318071"/>
                  <a:pt x="5806214" y="1318071"/>
                  <a:pt x="5806214" y="1326122"/>
                </a:cubicBezTo>
                <a:cubicBezTo>
                  <a:pt x="5814279" y="1318071"/>
                  <a:pt x="5814279" y="1318071"/>
                  <a:pt x="5814279" y="1334175"/>
                </a:cubicBezTo>
                <a:cubicBezTo>
                  <a:pt x="5806214" y="1334175"/>
                  <a:pt x="5814279" y="1342227"/>
                  <a:pt x="5806214" y="1350278"/>
                </a:cubicBezTo>
                <a:cubicBezTo>
                  <a:pt x="5810247" y="1346253"/>
                  <a:pt x="5810247" y="1340214"/>
                  <a:pt x="5808231" y="1334175"/>
                </a:cubicBezTo>
                <a:lnTo>
                  <a:pt x="5807516" y="1333034"/>
                </a:lnTo>
                <a:lnTo>
                  <a:pt x="5807109" y="1334884"/>
                </a:lnTo>
                <a:cubicBezTo>
                  <a:pt x="5805246" y="1336578"/>
                  <a:pt x="5801786" y="1333916"/>
                  <a:pt x="5797792" y="1333674"/>
                </a:cubicBezTo>
                <a:lnTo>
                  <a:pt x="5796159" y="1334273"/>
                </a:lnTo>
                <a:lnTo>
                  <a:pt x="5798150" y="1342227"/>
                </a:lnTo>
                <a:cubicBezTo>
                  <a:pt x="5790086" y="1342227"/>
                  <a:pt x="5782021" y="1334175"/>
                  <a:pt x="5782021" y="1342227"/>
                </a:cubicBezTo>
                <a:cubicBezTo>
                  <a:pt x="5777990" y="1334175"/>
                  <a:pt x="5782021" y="1334175"/>
                  <a:pt x="5786054" y="1333168"/>
                </a:cubicBezTo>
                <a:lnTo>
                  <a:pt x="5790027" y="1330490"/>
                </a:lnTo>
                <a:lnTo>
                  <a:pt x="5786210" y="1316611"/>
                </a:lnTo>
                <a:cubicBezTo>
                  <a:pt x="5785677" y="1313706"/>
                  <a:pt x="5784879" y="1310803"/>
                  <a:pt x="5783149" y="1307656"/>
                </a:cubicBezTo>
                <a:lnTo>
                  <a:pt x="5778177" y="1301676"/>
                </a:lnTo>
                <a:lnTo>
                  <a:pt x="5774497" y="1303869"/>
                </a:lnTo>
                <a:lnTo>
                  <a:pt x="5774497" y="1304994"/>
                </a:lnTo>
                <a:lnTo>
                  <a:pt x="5773923" y="1304211"/>
                </a:lnTo>
                <a:lnTo>
                  <a:pt x="5770933" y="1305994"/>
                </a:lnTo>
                <a:cubicBezTo>
                  <a:pt x="5768413" y="1308006"/>
                  <a:pt x="5766145" y="1310019"/>
                  <a:pt x="5764003" y="1311025"/>
                </a:cubicBezTo>
                <a:lnTo>
                  <a:pt x="5763584" y="1310957"/>
                </a:lnTo>
                <a:lnTo>
                  <a:pt x="5763751" y="1311198"/>
                </a:lnTo>
                <a:cubicBezTo>
                  <a:pt x="5764885" y="1317237"/>
                  <a:pt x="5755813" y="1318746"/>
                  <a:pt x="5773957" y="1342903"/>
                </a:cubicBezTo>
                <a:cubicBezTo>
                  <a:pt x="5765893" y="1342903"/>
                  <a:pt x="5765893" y="1334851"/>
                  <a:pt x="5765893" y="1334851"/>
                </a:cubicBezTo>
                <a:cubicBezTo>
                  <a:pt x="5759845" y="1336863"/>
                  <a:pt x="5752285" y="1340889"/>
                  <a:pt x="5743968" y="1345419"/>
                </a:cubicBezTo>
                <a:lnTo>
                  <a:pt x="5720426" y="1357507"/>
                </a:lnTo>
                <a:lnTo>
                  <a:pt x="5726480" y="1361810"/>
                </a:lnTo>
                <a:cubicBezTo>
                  <a:pt x="5729083" y="1364764"/>
                  <a:pt x="5731911" y="1369108"/>
                  <a:pt x="5734997" y="1375240"/>
                </a:cubicBezTo>
                <a:cubicBezTo>
                  <a:pt x="5702081" y="1391588"/>
                  <a:pt x="5702081" y="1383414"/>
                  <a:pt x="5677396" y="1399765"/>
                </a:cubicBezTo>
                <a:cubicBezTo>
                  <a:pt x="5669165" y="1383414"/>
                  <a:pt x="5677396" y="1375240"/>
                  <a:pt x="5693853" y="1367063"/>
                </a:cubicBezTo>
                <a:cubicBezTo>
                  <a:pt x="5696940" y="1376261"/>
                  <a:pt x="5700025" y="1372812"/>
                  <a:pt x="5703979" y="1367495"/>
                </a:cubicBezTo>
                <a:lnTo>
                  <a:pt x="5709040" y="1361422"/>
                </a:lnTo>
                <a:lnTo>
                  <a:pt x="5691046" y="1366554"/>
                </a:lnTo>
                <a:cubicBezTo>
                  <a:pt x="5682730" y="1367058"/>
                  <a:pt x="5675170" y="1365046"/>
                  <a:pt x="5669121" y="1359007"/>
                </a:cubicBezTo>
                <a:cubicBezTo>
                  <a:pt x="5669121" y="1371084"/>
                  <a:pt x="5659042" y="1375110"/>
                  <a:pt x="5645938" y="1379135"/>
                </a:cubicBezTo>
                <a:lnTo>
                  <a:pt x="5632937" y="1383488"/>
                </a:lnTo>
                <a:lnTo>
                  <a:pt x="5635733" y="1386010"/>
                </a:lnTo>
                <a:cubicBezTo>
                  <a:pt x="5637875" y="1388527"/>
                  <a:pt x="5640899" y="1392553"/>
                  <a:pt x="5644931" y="1398591"/>
                </a:cubicBezTo>
                <a:cubicBezTo>
                  <a:pt x="5661057" y="1398591"/>
                  <a:pt x="5661057" y="1382487"/>
                  <a:pt x="5669121" y="1374435"/>
                </a:cubicBezTo>
                <a:cubicBezTo>
                  <a:pt x="5669121" y="1382487"/>
                  <a:pt x="5669121" y="1390540"/>
                  <a:pt x="5677185" y="1398591"/>
                </a:cubicBezTo>
                <a:cubicBezTo>
                  <a:pt x="5652995" y="1398591"/>
                  <a:pt x="5636867" y="1398591"/>
                  <a:pt x="5604610" y="1422748"/>
                </a:cubicBezTo>
                <a:lnTo>
                  <a:pt x="5604965" y="1423743"/>
                </a:lnTo>
                <a:lnTo>
                  <a:pt x="5613455" y="1419915"/>
                </a:lnTo>
                <a:cubicBezTo>
                  <a:pt x="5617074" y="1418894"/>
                  <a:pt x="5620786" y="1418623"/>
                  <a:pt x="5624424" y="1419711"/>
                </a:cubicBezTo>
                <a:cubicBezTo>
                  <a:pt x="5629276" y="1421162"/>
                  <a:pt x="5633993" y="1425036"/>
                  <a:pt x="5638189" y="1432781"/>
                </a:cubicBezTo>
                <a:cubicBezTo>
                  <a:pt x="5633994" y="1425036"/>
                  <a:pt x="5625604" y="1425036"/>
                  <a:pt x="5619312" y="1428908"/>
                </a:cubicBezTo>
                <a:lnTo>
                  <a:pt x="5617007" y="1431587"/>
                </a:lnTo>
                <a:lnTo>
                  <a:pt x="5618218" y="1431806"/>
                </a:lnTo>
                <a:cubicBezTo>
                  <a:pt x="5619730" y="1432813"/>
                  <a:pt x="5620738" y="1434826"/>
                  <a:pt x="5620738" y="1438852"/>
                </a:cubicBezTo>
                <a:lnTo>
                  <a:pt x="5646765" y="1430878"/>
                </a:lnTo>
                <a:lnTo>
                  <a:pt x="5650172" y="1427844"/>
                </a:lnTo>
                <a:lnTo>
                  <a:pt x="5649806" y="1429946"/>
                </a:lnTo>
                <a:lnTo>
                  <a:pt x="5655640" y="1428158"/>
                </a:lnTo>
                <a:lnTo>
                  <a:pt x="5666375" y="1427192"/>
                </a:lnTo>
                <a:lnTo>
                  <a:pt x="5662504" y="1416867"/>
                </a:lnTo>
                <a:lnTo>
                  <a:pt x="5671193" y="1409129"/>
                </a:lnTo>
                <a:cubicBezTo>
                  <a:pt x="5697452" y="1393501"/>
                  <a:pt x="5725962" y="1395026"/>
                  <a:pt x="5749972" y="1382829"/>
                </a:cubicBezTo>
                <a:cubicBezTo>
                  <a:pt x="5749972" y="1378763"/>
                  <a:pt x="5751972" y="1378763"/>
                  <a:pt x="5753972" y="1379778"/>
                </a:cubicBezTo>
                <a:cubicBezTo>
                  <a:pt x="5755973" y="1380795"/>
                  <a:pt x="5757973" y="1382829"/>
                  <a:pt x="5757973" y="1382829"/>
                </a:cubicBezTo>
                <a:lnTo>
                  <a:pt x="5758671" y="1384246"/>
                </a:lnTo>
                <a:lnTo>
                  <a:pt x="5768452" y="1381292"/>
                </a:lnTo>
                <a:cubicBezTo>
                  <a:pt x="5770494" y="1382322"/>
                  <a:pt x="5770494" y="1384378"/>
                  <a:pt x="5766408" y="1384378"/>
                </a:cubicBezTo>
                <a:cubicBezTo>
                  <a:pt x="5782756" y="1359690"/>
                  <a:pt x="5856333" y="1376148"/>
                  <a:pt x="5880857" y="1351462"/>
                </a:cubicBezTo>
                <a:cubicBezTo>
                  <a:pt x="5905382" y="1359690"/>
                  <a:pt x="5864507" y="1384378"/>
                  <a:pt x="5872683" y="1359690"/>
                </a:cubicBezTo>
                <a:cubicBezTo>
                  <a:pt x="5856333" y="1384378"/>
                  <a:pt x="5848159" y="1359690"/>
                  <a:pt x="5839982" y="1376148"/>
                </a:cubicBezTo>
                <a:cubicBezTo>
                  <a:pt x="5839982" y="1384378"/>
                  <a:pt x="5839982" y="1392606"/>
                  <a:pt x="5848159" y="1392606"/>
                </a:cubicBezTo>
                <a:cubicBezTo>
                  <a:pt x="5848159" y="1409064"/>
                  <a:pt x="5831808" y="1392606"/>
                  <a:pt x="5831808" y="1376148"/>
                </a:cubicBezTo>
                <a:cubicBezTo>
                  <a:pt x="5823631" y="1376148"/>
                  <a:pt x="5831808" y="1392606"/>
                  <a:pt x="5831808" y="1400836"/>
                </a:cubicBezTo>
                <a:cubicBezTo>
                  <a:pt x="5819543" y="1369976"/>
                  <a:pt x="5798084" y="1394665"/>
                  <a:pt x="5777775" y="1395049"/>
                </a:cubicBezTo>
                <a:lnTo>
                  <a:pt x="5758922" y="1384754"/>
                </a:lnTo>
                <a:lnTo>
                  <a:pt x="5765976" y="1399092"/>
                </a:lnTo>
                <a:cubicBezTo>
                  <a:pt x="5733966" y="1390959"/>
                  <a:pt x="5717959" y="1423490"/>
                  <a:pt x="5669941" y="1423490"/>
                </a:cubicBezTo>
                <a:cubicBezTo>
                  <a:pt x="5665940" y="1423490"/>
                  <a:pt x="5665940" y="1423490"/>
                  <a:pt x="5667940" y="1425523"/>
                </a:cubicBezTo>
                <a:lnTo>
                  <a:pt x="5668951" y="1426961"/>
                </a:lnTo>
                <a:lnTo>
                  <a:pt x="5682226" y="1425767"/>
                </a:lnTo>
                <a:cubicBezTo>
                  <a:pt x="5699363" y="1424761"/>
                  <a:pt x="5717507" y="1422748"/>
                  <a:pt x="5749764" y="1406644"/>
                </a:cubicBezTo>
                <a:cubicBezTo>
                  <a:pt x="5753797" y="1418722"/>
                  <a:pt x="5763877" y="1424761"/>
                  <a:pt x="5771941" y="1430800"/>
                </a:cubicBezTo>
                <a:lnTo>
                  <a:pt x="5774508" y="1433430"/>
                </a:lnTo>
                <a:lnTo>
                  <a:pt x="5773976" y="1428350"/>
                </a:lnTo>
                <a:lnTo>
                  <a:pt x="5773879" y="1424089"/>
                </a:lnTo>
                <a:lnTo>
                  <a:pt x="5770575" y="1423279"/>
                </a:lnTo>
                <a:cubicBezTo>
                  <a:pt x="5768518" y="1422270"/>
                  <a:pt x="5766461" y="1420254"/>
                  <a:pt x="5766461" y="1416220"/>
                </a:cubicBezTo>
                <a:cubicBezTo>
                  <a:pt x="5766461" y="1416220"/>
                  <a:pt x="5766461" y="1408154"/>
                  <a:pt x="5758232" y="1400084"/>
                </a:cubicBezTo>
                <a:cubicBezTo>
                  <a:pt x="5774689" y="1416220"/>
                  <a:pt x="5799375" y="1392018"/>
                  <a:pt x="5807605" y="1424287"/>
                </a:cubicBezTo>
                <a:cubicBezTo>
                  <a:pt x="5815833" y="1416220"/>
                  <a:pt x="5826120" y="1412186"/>
                  <a:pt x="5836406" y="1412186"/>
                </a:cubicBezTo>
                <a:lnTo>
                  <a:pt x="5863397" y="1423528"/>
                </a:lnTo>
                <a:lnTo>
                  <a:pt x="5855040" y="1409166"/>
                </a:lnTo>
                <a:cubicBezTo>
                  <a:pt x="5873202" y="1409166"/>
                  <a:pt x="5889346" y="1407161"/>
                  <a:pt x="5904103" y="1404529"/>
                </a:cubicBezTo>
                <a:lnTo>
                  <a:pt x="5923981" y="1400431"/>
                </a:lnTo>
                <a:lnTo>
                  <a:pt x="5928011" y="1398655"/>
                </a:lnTo>
                <a:lnTo>
                  <a:pt x="5928984" y="1399400"/>
                </a:lnTo>
                <a:lnTo>
                  <a:pt x="5944842" y="1396132"/>
                </a:lnTo>
                <a:cubicBezTo>
                  <a:pt x="5970066" y="1391118"/>
                  <a:pt x="5992264" y="1389113"/>
                  <a:pt x="6016480" y="1401145"/>
                </a:cubicBezTo>
                <a:cubicBezTo>
                  <a:pt x="6024554" y="1389113"/>
                  <a:pt x="6036660" y="1381092"/>
                  <a:pt x="6049778" y="1379086"/>
                </a:cubicBezTo>
                <a:lnTo>
                  <a:pt x="6083355" y="1391064"/>
                </a:lnTo>
                <a:lnTo>
                  <a:pt x="6082480" y="1384273"/>
                </a:lnTo>
                <a:lnTo>
                  <a:pt x="6083924" y="1391266"/>
                </a:lnTo>
                <a:lnTo>
                  <a:pt x="6089129" y="1393122"/>
                </a:lnTo>
                <a:cubicBezTo>
                  <a:pt x="6133524" y="1377082"/>
                  <a:pt x="6190028" y="1369059"/>
                  <a:pt x="6245525" y="1366051"/>
                </a:cubicBezTo>
                <a:lnTo>
                  <a:pt x="6288766" y="1365448"/>
                </a:lnTo>
                <a:lnTo>
                  <a:pt x="6284875" y="1359207"/>
                </a:lnTo>
                <a:lnTo>
                  <a:pt x="6297785" y="1365322"/>
                </a:lnTo>
                <a:lnTo>
                  <a:pt x="6326370" y="1364923"/>
                </a:lnTo>
                <a:lnTo>
                  <a:pt x="6370209" y="1367532"/>
                </a:lnTo>
                <a:lnTo>
                  <a:pt x="6369663" y="1365015"/>
                </a:lnTo>
                <a:cubicBezTo>
                  <a:pt x="6367636" y="1359068"/>
                  <a:pt x="6363584" y="1353121"/>
                  <a:pt x="6355478" y="1353121"/>
                </a:cubicBezTo>
                <a:cubicBezTo>
                  <a:pt x="6355478" y="1345194"/>
                  <a:pt x="6379793" y="1353121"/>
                  <a:pt x="6363584" y="1329336"/>
                </a:cubicBezTo>
                <a:cubicBezTo>
                  <a:pt x="6387899" y="1345194"/>
                  <a:pt x="6404108" y="1313475"/>
                  <a:pt x="6412214" y="1329336"/>
                </a:cubicBezTo>
                <a:cubicBezTo>
                  <a:pt x="6418292" y="1317442"/>
                  <a:pt x="6433489" y="1327847"/>
                  <a:pt x="6437290" y="1317068"/>
                </a:cubicBezTo>
                <a:lnTo>
                  <a:pt x="6437173" y="1314087"/>
                </a:lnTo>
                <a:lnTo>
                  <a:pt x="6444888" y="1321406"/>
                </a:lnTo>
                <a:cubicBezTo>
                  <a:pt x="6454765" y="1321406"/>
                  <a:pt x="6466922" y="1303564"/>
                  <a:pt x="6460844" y="1321406"/>
                </a:cubicBezTo>
                <a:cubicBezTo>
                  <a:pt x="6473001" y="1321406"/>
                  <a:pt x="6480599" y="1303564"/>
                  <a:pt x="6493898" y="1308024"/>
                </a:cubicBezTo>
                <a:cubicBezTo>
                  <a:pt x="6498330" y="1309512"/>
                  <a:pt x="6503395" y="1313475"/>
                  <a:pt x="6509473" y="1321406"/>
                </a:cubicBezTo>
                <a:cubicBezTo>
                  <a:pt x="6468949" y="1321406"/>
                  <a:pt x="6412214" y="1337263"/>
                  <a:pt x="6379793" y="1345194"/>
                </a:cubicBezTo>
                <a:cubicBezTo>
                  <a:pt x="6375741" y="1349157"/>
                  <a:pt x="6377768" y="1357086"/>
                  <a:pt x="6380807" y="1363033"/>
                </a:cubicBezTo>
                <a:lnTo>
                  <a:pt x="6384556" y="1368386"/>
                </a:lnTo>
                <a:lnTo>
                  <a:pt x="6395866" y="1369059"/>
                </a:lnTo>
                <a:cubicBezTo>
                  <a:pt x="6395866" y="1377082"/>
                  <a:pt x="6387791" y="1377082"/>
                  <a:pt x="6395866" y="1393122"/>
                </a:cubicBezTo>
                <a:lnTo>
                  <a:pt x="6364052" y="1397343"/>
                </a:lnTo>
                <a:lnTo>
                  <a:pt x="6355479" y="1400698"/>
                </a:lnTo>
                <a:cubicBezTo>
                  <a:pt x="6335217" y="1404662"/>
                  <a:pt x="6310902" y="1404662"/>
                  <a:pt x="6298745" y="1408627"/>
                </a:cubicBezTo>
                <a:cubicBezTo>
                  <a:pt x="6292665" y="1408627"/>
                  <a:pt x="6286587" y="1422008"/>
                  <a:pt x="6283926" y="1418663"/>
                </a:cubicBezTo>
                <a:lnTo>
                  <a:pt x="6283177" y="1413260"/>
                </a:lnTo>
                <a:lnTo>
                  <a:pt x="6278274" y="1415399"/>
                </a:lnTo>
                <a:lnTo>
                  <a:pt x="6270377" y="1427955"/>
                </a:lnTo>
                <a:cubicBezTo>
                  <a:pt x="6266324" y="1431423"/>
                  <a:pt x="6262272" y="1432414"/>
                  <a:pt x="6258219" y="1432414"/>
                </a:cubicBezTo>
                <a:lnTo>
                  <a:pt x="6257404" y="1432315"/>
                </a:lnTo>
                <a:lnTo>
                  <a:pt x="6255377" y="1434469"/>
                </a:lnTo>
                <a:cubicBezTo>
                  <a:pt x="6250822" y="1440751"/>
                  <a:pt x="6246533" y="1448272"/>
                  <a:pt x="6242498" y="1457296"/>
                </a:cubicBezTo>
                <a:cubicBezTo>
                  <a:pt x="6234426" y="1465316"/>
                  <a:pt x="6226352" y="1457296"/>
                  <a:pt x="6210208" y="1457296"/>
                </a:cubicBezTo>
                <a:lnTo>
                  <a:pt x="6213312" y="1462348"/>
                </a:lnTo>
                <a:lnTo>
                  <a:pt x="6217817" y="1463438"/>
                </a:lnTo>
                <a:lnTo>
                  <a:pt x="6219437" y="1470315"/>
                </a:lnTo>
                <a:lnTo>
                  <a:pt x="6226353" y="1474340"/>
                </a:lnTo>
                <a:cubicBezTo>
                  <a:pt x="6232407" y="1477348"/>
                  <a:pt x="6238461" y="1481359"/>
                  <a:pt x="6242498" y="1497402"/>
                </a:cubicBezTo>
                <a:lnTo>
                  <a:pt x="6243808" y="1497185"/>
                </a:lnTo>
                <a:lnTo>
                  <a:pt x="6244216" y="1492804"/>
                </a:lnTo>
                <a:cubicBezTo>
                  <a:pt x="6242280" y="1484506"/>
                  <a:pt x="6238407" y="1476208"/>
                  <a:pt x="6234536" y="1472058"/>
                </a:cubicBezTo>
                <a:cubicBezTo>
                  <a:pt x="6246153" y="1467909"/>
                  <a:pt x="6248089" y="1478282"/>
                  <a:pt x="6250025" y="1488654"/>
                </a:cubicBezTo>
                <a:lnTo>
                  <a:pt x="6252165" y="1495801"/>
                </a:lnTo>
                <a:lnTo>
                  <a:pt x="6282138" y="1490836"/>
                </a:lnTo>
                <a:lnTo>
                  <a:pt x="6276549" y="1502164"/>
                </a:lnTo>
                <a:cubicBezTo>
                  <a:pt x="6270875" y="1504043"/>
                  <a:pt x="6262362" y="1500847"/>
                  <a:pt x="6255267" y="1500189"/>
                </a:cubicBezTo>
                <a:lnTo>
                  <a:pt x="6253582" y="1500537"/>
                </a:lnTo>
                <a:lnTo>
                  <a:pt x="6254139" y="1502398"/>
                </a:lnTo>
                <a:cubicBezTo>
                  <a:pt x="6256318" y="1505769"/>
                  <a:pt x="6259706" y="1507324"/>
                  <a:pt x="6265515" y="1505250"/>
                </a:cubicBezTo>
                <a:cubicBezTo>
                  <a:pt x="6265515" y="1521847"/>
                  <a:pt x="6250025" y="1513548"/>
                  <a:pt x="6242280" y="1513548"/>
                </a:cubicBezTo>
                <a:lnTo>
                  <a:pt x="6242317" y="1513157"/>
                </a:lnTo>
                <a:lnTo>
                  <a:pt x="6236318" y="1503668"/>
                </a:lnTo>
                <a:cubicBezTo>
                  <a:pt x="6232029" y="1495145"/>
                  <a:pt x="6227235" y="1483614"/>
                  <a:pt x="6220929" y="1475092"/>
                </a:cubicBezTo>
                <a:lnTo>
                  <a:pt x="6220460" y="1474665"/>
                </a:lnTo>
                <a:lnTo>
                  <a:pt x="6221855" y="1480582"/>
                </a:lnTo>
                <a:cubicBezTo>
                  <a:pt x="6221855" y="1487640"/>
                  <a:pt x="6221855" y="1495708"/>
                  <a:pt x="6225893" y="1503776"/>
                </a:cubicBezTo>
                <a:cubicBezTo>
                  <a:pt x="6217817" y="1503776"/>
                  <a:pt x="6217817" y="1479574"/>
                  <a:pt x="6209742" y="1479574"/>
                </a:cubicBezTo>
                <a:cubicBezTo>
                  <a:pt x="6209742" y="1491676"/>
                  <a:pt x="6205705" y="1503776"/>
                  <a:pt x="6204696" y="1516885"/>
                </a:cubicBezTo>
                <a:lnTo>
                  <a:pt x="6206433" y="1522623"/>
                </a:lnTo>
                <a:lnTo>
                  <a:pt x="6201666" y="1527979"/>
                </a:lnTo>
                <a:lnTo>
                  <a:pt x="6210818" y="1537121"/>
                </a:lnTo>
                <a:lnTo>
                  <a:pt x="6217817" y="1560249"/>
                </a:lnTo>
                <a:cubicBezTo>
                  <a:pt x="6217817" y="1552182"/>
                  <a:pt x="6217817" y="1552182"/>
                  <a:pt x="6225893" y="1552182"/>
                </a:cubicBezTo>
                <a:lnTo>
                  <a:pt x="6233396" y="1549933"/>
                </a:lnTo>
                <a:lnTo>
                  <a:pt x="6229561" y="1518973"/>
                </a:lnTo>
                <a:lnTo>
                  <a:pt x="6233565" y="1534382"/>
                </a:lnTo>
                <a:lnTo>
                  <a:pt x="6236898" y="1548883"/>
                </a:lnTo>
                <a:lnTo>
                  <a:pt x="6256176" y="1543105"/>
                </a:lnTo>
                <a:lnTo>
                  <a:pt x="6269416" y="1532082"/>
                </a:lnTo>
                <a:lnTo>
                  <a:pt x="6264932" y="1528299"/>
                </a:lnTo>
                <a:cubicBezTo>
                  <a:pt x="6261204" y="1526968"/>
                  <a:pt x="6256412" y="1526968"/>
                  <a:pt x="6250023" y="1529098"/>
                </a:cubicBezTo>
                <a:cubicBezTo>
                  <a:pt x="6250023" y="1520579"/>
                  <a:pt x="6258543" y="1512060"/>
                  <a:pt x="6267061" y="1512060"/>
                </a:cubicBezTo>
                <a:cubicBezTo>
                  <a:pt x="6273451" y="1524839"/>
                  <a:pt x="6270256" y="1523241"/>
                  <a:pt x="6271854" y="1528832"/>
                </a:cubicBezTo>
                <a:lnTo>
                  <a:pt x="6272236" y="1529735"/>
                </a:lnTo>
                <a:lnTo>
                  <a:pt x="6274344" y="1527979"/>
                </a:lnTo>
                <a:lnTo>
                  <a:pt x="6275581" y="1528392"/>
                </a:lnTo>
                <a:lnTo>
                  <a:pt x="6275581" y="1512060"/>
                </a:lnTo>
                <a:cubicBezTo>
                  <a:pt x="6279842" y="1514189"/>
                  <a:pt x="6282504" y="1517385"/>
                  <a:pt x="6284101" y="1521112"/>
                </a:cubicBezTo>
                <a:lnTo>
                  <a:pt x="6285962" y="1531810"/>
                </a:lnTo>
                <a:lnTo>
                  <a:pt x="6297212" y="1527709"/>
                </a:lnTo>
                <a:lnTo>
                  <a:pt x="6287902" y="1518459"/>
                </a:lnTo>
                <a:lnTo>
                  <a:pt x="6283082" y="1490680"/>
                </a:lnTo>
                <a:lnTo>
                  <a:pt x="6333308" y="1482362"/>
                </a:lnTo>
                <a:cubicBezTo>
                  <a:pt x="6361560" y="1481360"/>
                  <a:pt x="6387791" y="1481360"/>
                  <a:pt x="6412009" y="1473337"/>
                </a:cubicBezTo>
                <a:cubicBezTo>
                  <a:pt x="6420080" y="1477349"/>
                  <a:pt x="6420080" y="1483365"/>
                  <a:pt x="6419070" y="1489379"/>
                </a:cubicBezTo>
                <a:lnTo>
                  <a:pt x="6419100" y="1489828"/>
                </a:lnTo>
                <a:lnTo>
                  <a:pt x="6420485" y="1481810"/>
                </a:lnTo>
                <a:cubicBezTo>
                  <a:pt x="6452679" y="1477816"/>
                  <a:pt x="6480848" y="1473822"/>
                  <a:pt x="6509018" y="1469829"/>
                </a:cubicBezTo>
                <a:lnTo>
                  <a:pt x="6547989" y="1464556"/>
                </a:lnTo>
                <a:lnTo>
                  <a:pt x="6589410" y="1444656"/>
                </a:lnTo>
                <a:cubicBezTo>
                  <a:pt x="6606948" y="1436715"/>
                  <a:pt x="6625622" y="1429152"/>
                  <a:pt x="6645811" y="1423102"/>
                </a:cubicBezTo>
                <a:cubicBezTo>
                  <a:pt x="6637736" y="1415032"/>
                  <a:pt x="6589285" y="1415032"/>
                  <a:pt x="6597359" y="1431168"/>
                </a:cubicBezTo>
                <a:cubicBezTo>
                  <a:pt x="6589285" y="1431168"/>
                  <a:pt x="6581208" y="1423102"/>
                  <a:pt x="6573134" y="1415032"/>
                </a:cubicBezTo>
                <a:cubicBezTo>
                  <a:pt x="6589285" y="1431168"/>
                  <a:pt x="6540830" y="1439235"/>
                  <a:pt x="6556981" y="1423102"/>
                </a:cubicBezTo>
                <a:cubicBezTo>
                  <a:pt x="6548906" y="1419067"/>
                  <a:pt x="6542850" y="1423102"/>
                  <a:pt x="6537803" y="1425117"/>
                </a:cubicBezTo>
                <a:lnTo>
                  <a:pt x="6528641" y="1418077"/>
                </a:lnTo>
                <a:lnTo>
                  <a:pt x="6626632" y="1402932"/>
                </a:lnTo>
                <a:cubicBezTo>
                  <a:pt x="6686188" y="1396882"/>
                  <a:pt x="6746753" y="1390832"/>
                  <a:pt x="6815392" y="1374696"/>
                </a:cubicBezTo>
                <a:cubicBezTo>
                  <a:pt x="6807319" y="1382763"/>
                  <a:pt x="6815392" y="1390830"/>
                  <a:pt x="6815392" y="1398899"/>
                </a:cubicBezTo>
                <a:cubicBezTo>
                  <a:pt x="6799242" y="1398899"/>
                  <a:pt x="6807319" y="1406966"/>
                  <a:pt x="6791168" y="1406966"/>
                </a:cubicBezTo>
                <a:cubicBezTo>
                  <a:pt x="6791168" y="1406966"/>
                  <a:pt x="6791168" y="1398899"/>
                  <a:pt x="6783091" y="1390830"/>
                </a:cubicBezTo>
                <a:cubicBezTo>
                  <a:pt x="6783091" y="1398899"/>
                  <a:pt x="6783091" y="1398899"/>
                  <a:pt x="6783091" y="1415032"/>
                </a:cubicBezTo>
                <a:cubicBezTo>
                  <a:pt x="6775018" y="1406966"/>
                  <a:pt x="6758866" y="1398899"/>
                  <a:pt x="6758866" y="1423102"/>
                </a:cubicBezTo>
                <a:cubicBezTo>
                  <a:pt x="6710413" y="1423102"/>
                  <a:pt x="6661961" y="1423102"/>
                  <a:pt x="6616917" y="1440119"/>
                </a:cubicBezTo>
                <a:lnTo>
                  <a:pt x="6578884" y="1460375"/>
                </a:lnTo>
                <a:lnTo>
                  <a:pt x="6597551" y="1457850"/>
                </a:lnTo>
                <a:cubicBezTo>
                  <a:pt x="6605601" y="1473822"/>
                  <a:pt x="6613648" y="1473822"/>
                  <a:pt x="6613648" y="1481810"/>
                </a:cubicBezTo>
                <a:cubicBezTo>
                  <a:pt x="6637795" y="1465835"/>
                  <a:pt x="6678036" y="1481810"/>
                  <a:pt x="6710230" y="1465835"/>
                </a:cubicBezTo>
                <a:cubicBezTo>
                  <a:pt x="6718280" y="1481810"/>
                  <a:pt x="6726327" y="1481810"/>
                  <a:pt x="6726327" y="1489797"/>
                </a:cubicBezTo>
                <a:cubicBezTo>
                  <a:pt x="6669989" y="1489797"/>
                  <a:pt x="6581454" y="1545705"/>
                  <a:pt x="6517067" y="1513758"/>
                </a:cubicBezTo>
                <a:cubicBezTo>
                  <a:pt x="6509017" y="1529731"/>
                  <a:pt x="6476823" y="1553692"/>
                  <a:pt x="6460727" y="1529731"/>
                </a:cubicBezTo>
                <a:cubicBezTo>
                  <a:pt x="6452679" y="1553692"/>
                  <a:pt x="6444629" y="1537717"/>
                  <a:pt x="6436582" y="1537717"/>
                </a:cubicBezTo>
                <a:cubicBezTo>
                  <a:pt x="6428532" y="1537717"/>
                  <a:pt x="6436582" y="1553692"/>
                  <a:pt x="6436582" y="1553692"/>
                </a:cubicBezTo>
                <a:cubicBezTo>
                  <a:pt x="6420485" y="1553692"/>
                  <a:pt x="6388291" y="1545705"/>
                  <a:pt x="6364145" y="1553692"/>
                </a:cubicBezTo>
                <a:lnTo>
                  <a:pt x="6355464" y="1559795"/>
                </a:lnTo>
                <a:lnTo>
                  <a:pt x="6350061" y="1543707"/>
                </a:lnTo>
                <a:cubicBezTo>
                  <a:pt x="6348048" y="1539714"/>
                  <a:pt x="6348048" y="1537717"/>
                  <a:pt x="6356097" y="1537717"/>
                </a:cubicBezTo>
                <a:cubicBezTo>
                  <a:pt x="6372195" y="1553692"/>
                  <a:pt x="6380242" y="1529731"/>
                  <a:pt x="6388291" y="1545705"/>
                </a:cubicBezTo>
                <a:cubicBezTo>
                  <a:pt x="6396338" y="1545705"/>
                  <a:pt x="6388291" y="1537717"/>
                  <a:pt x="6388291" y="1529731"/>
                </a:cubicBezTo>
                <a:cubicBezTo>
                  <a:pt x="6396338" y="1521744"/>
                  <a:pt x="6396338" y="1537717"/>
                  <a:pt x="6396338" y="1545705"/>
                </a:cubicBezTo>
                <a:cubicBezTo>
                  <a:pt x="6398350" y="1537718"/>
                  <a:pt x="6401369" y="1532227"/>
                  <a:pt x="6404638" y="1527859"/>
                </a:cubicBezTo>
                <a:lnTo>
                  <a:pt x="6413386" y="1517957"/>
                </a:lnTo>
                <a:lnTo>
                  <a:pt x="6375287" y="1522936"/>
                </a:lnTo>
                <a:lnTo>
                  <a:pt x="6344291" y="1529554"/>
                </a:lnTo>
                <a:lnTo>
                  <a:pt x="6341005" y="1531728"/>
                </a:lnTo>
                <a:cubicBezTo>
                  <a:pt x="6335975" y="1535721"/>
                  <a:pt x="6331951" y="1541711"/>
                  <a:pt x="6331951" y="1553692"/>
                </a:cubicBezTo>
                <a:cubicBezTo>
                  <a:pt x="6335976" y="1557685"/>
                  <a:pt x="6340001" y="1555687"/>
                  <a:pt x="6344023" y="1554689"/>
                </a:cubicBezTo>
                <a:lnTo>
                  <a:pt x="6354281" y="1560627"/>
                </a:lnTo>
                <a:lnTo>
                  <a:pt x="6340001" y="1570664"/>
                </a:lnTo>
                <a:cubicBezTo>
                  <a:pt x="6333963" y="1575655"/>
                  <a:pt x="6327928" y="1577653"/>
                  <a:pt x="6315854" y="1569664"/>
                </a:cubicBezTo>
                <a:cubicBezTo>
                  <a:pt x="6315854" y="1563675"/>
                  <a:pt x="6329437" y="1557685"/>
                  <a:pt x="6329437" y="1541586"/>
                </a:cubicBezTo>
                <a:lnTo>
                  <a:pt x="6327105" y="1533224"/>
                </a:lnTo>
                <a:lnTo>
                  <a:pt x="6310937" y="1536676"/>
                </a:lnTo>
                <a:lnTo>
                  <a:pt x="6284505" y="1550625"/>
                </a:lnTo>
                <a:lnTo>
                  <a:pt x="6284102" y="1554658"/>
                </a:lnTo>
                <a:lnTo>
                  <a:pt x="6282461" y="1551704"/>
                </a:lnTo>
                <a:lnTo>
                  <a:pt x="6266271" y="1560249"/>
                </a:lnTo>
                <a:cubicBezTo>
                  <a:pt x="6254157" y="1556216"/>
                  <a:pt x="6246081" y="1556216"/>
                  <a:pt x="6239014" y="1558233"/>
                </a:cubicBezTo>
                <a:lnTo>
                  <a:pt x="6238649" y="1558406"/>
                </a:lnTo>
                <a:lnTo>
                  <a:pt x="6238330" y="1562088"/>
                </a:lnTo>
                <a:lnTo>
                  <a:pt x="6234648" y="1560309"/>
                </a:lnTo>
                <a:lnTo>
                  <a:pt x="6234591" y="1560336"/>
                </a:lnTo>
                <a:lnTo>
                  <a:pt x="6239374" y="1567218"/>
                </a:lnTo>
                <a:cubicBezTo>
                  <a:pt x="6242277" y="1568213"/>
                  <a:pt x="6246150" y="1568213"/>
                  <a:pt x="6250023" y="1568213"/>
                </a:cubicBezTo>
                <a:cubicBezTo>
                  <a:pt x="6246150" y="1572193"/>
                  <a:pt x="6246150" y="1582142"/>
                  <a:pt x="6247118" y="1595077"/>
                </a:cubicBezTo>
                <a:lnTo>
                  <a:pt x="6248734" y="1619999"/>
                </a:lnTo>
                <a:lnTo>
                  <a:pt x="6254699" y="1610780"/>
                </a:lnTo>
                <a:cubicBezTo>
                  <a:pt x="6258748" y="1610780"/>
                  <a:pt x="6260773" y="1614652"/>
                  <a:pt x="6261785" y="1619492"/>
                </a:cubicBezTo>
                <a:lnTo>
                  <a:pt x="6262274" y="1626516"/>
                </a:lnTo>
                <a:lnTo>
                  <a:pt x="6267173" y="1628878"/>
                </a:lnTo>
                <a:cubicBezTo>
                  <a:pt x="6269248" y="1630878"/>
                  <a:pt x="6271322" y="1632878"/>
                  <a:pt x="6275472" y="1632878"/>
                </a:cubicBezTo>
                <a:lnTo>
                  <a:pt x="6275472" y="1639740"/>
                </a:lnTo>
                <a:lnTo>
                  <a:pt x="6280258" y="1638608"/>
                </a:lnTo>
                <a:lnTo>
                  <a:pt x="6275472" y="1632878"/>
                </a:lnTo>
                <a:cubicBezTo>
                  <a:pt x="6283770" y="1624877"/>
                  <a:pt x="6258875" y="1616874"/>
                  <a:pt x="6267173" y="1608871"/>
                </a:cubicBezTo>
                <a:cubicBezTo>
                  <a:pt x="6283770" y="1624877"/>
                  <a:pt x="6283770" y="1624877"/>
                  <a:pt x="6292066" y="1608871"/>
                </a:cubicBezTo>
                <a:lnTo>
                  <a:pt x="6292066" y="1623127"/>
                </a:lnTo>
                <a:lnTo>
                  <a:pt x="6298521" y="1614070"/>
                </a:lnTo>
                <a:cubicBezTo>
                  <a:pt x="6302248" y="1611941"/>
                  <a:pt x="6306773" y="1611408"/>
                  <a:pt x="6310900" y="1613006"/>
                </a:cubicBezTo>
                <a:lnTo>
                  <a:pt x="6318768" y="1622238"/>
                </a:lnTo>
                <a:lnTo>
                  <a:pt x="6322255" y="1618308"/>
                </a:lnTo>
                <a:lnTo>
                  <a:pt x="6320882" y="1617556"/>
                </a:lnTo>
                <a:lnTo>
                  <a:pt x="6322814" y="1608464"/>
                </a:lnTo>
                <a:lnTo>
                  <a:pt x="6297460" y="1595318"/>
                </a:lnTo>
                <a:lnTo>
                  <a:pt x="6286444" y="1594268"/>
                </a:lnTo>
                <a:lnTo>
                  <a:pt x="6270542" y="1599161"/>
                </a:lnTo>
                <a:lnTo>
                  <a:pt x="6279032" y="1593563"/>
                </a:lnTo>
                <a:lnTo>
                  <a:pt x="6277130" y="1593382"/>
                </a:lnTo>
                <a:lnTo>
                  <a:pt x="6280733" y="1592442"/>
                </a:lnTo>
                <a:lnTo>
                  <a:pt x="6292566" y="1584640"/>
                </a:lnTo>
                <a:lnTo>
                  <a:pt x="6310698" y="1579061"/>
                </a:lnTo>
                <a:lnTo>
                  <a:pt x="6315854" y="1570148"/>
                </a:lnTo>
                <a:lnTo>
                  <a:pt x="6314959" y="1577749"/>
                </a:lnTo>
                <a:lnTo>
                  <a:pt x="6320884" y="1575927"/>
                </a:lnTo>
                <a:lnTo>
                  <a:pt x="6314694" y="1580008"/>
                </a:lnTo>
                <a:lnTo>
                  <a:pt x="6313918" y="1586604"/>
                </a:lnTo>
                <a:lnTo>
                  <a:pt x="6323014" y="1607524"/>
                </a:lnTo>
                <a:lnTo>
                  <a:pt x="6323544" y="1605030"/>
                </a:lnTo>
                <a:cubicBezTo>
                  <a:pt x="6328626" y="1598496"/>
                  <a:pt x="6340243" y="1606664"/>
                  <a:pt x="6351861" y="1600129"/>
                </a:cubicBezTo>
                <a:cubicBezTo>
                  <a:pt x="6351861" y="1604486"/>
                  <a:pt x="6349924" y="1606664"/>
                  <a:pt x="6347988" y="1609932"/>
                </a:cubicBezTo>
                <a:lnTo>
                  <a:pt x="6345649" y="1619802"/>
                </a:lnTo>
                <a:lnTo>
                  <a:pt x="6357104" y="1616591"/>
                </a:lnTo>
                <a:lnTo>
                  <a:pt x="6369029" y="1617580"/>
                </a:lnTo>
                <a:lnTo>
                  <a:pt x="6379699" y="1615869"/>
                </a:lnTo>
                <a:lnTo>
                  <a:pt x="6379236" y="1607660"/>
                </a:lnTo>
                <a:cubicBezTo>
                  <a:pt x="6382254" y="1603691"/>
                  <a:pt x="6388290" y="1601706"/>
                  <a:pt x="6396338" y="1601706"/>
                </a:cubicBezTo>
                <a:cubicBezTo>
                  <a:pt x="6402376" y="1613615"/>
                  <a:pt x="6390303" y="1607661"/>
                  <a:pt x="6387285" y="1610638"/>
                </a:cubicBezTo>
                <a:lnTo>
                  <a:pt x="6388159" y="1616668"/>
                </a:lnTo>
                <a:lnTo>
                  <a:pt x="6401793" y="1618285"/>
                </a:lnTo>
                <a:lnTo>
                  <a:pt x="6407406" y="1618576"/>
                </a:lnTo>
                <a:cubicBezTo>
                  <a:pt x="6427023" y="1615599"/>
                  <a:pt x="6446642" y="1603691"/>
                  <a:pt x="6452679" y="1609645"/>
                </a:cubicBezTo>
                <a:cubicBezTo>
                  <a:pt x="6452679" y="1609645"/>
                  <a:pt x="6460727" y="1625522"/>
                  <a:pt x="6460727" y="1625522"/>
                </a:cubicBezTo>
                <a:cubicBezTo>
                  <a:pt x="6468776" y="1625522"/>
                  <a:pt x="6484873" y="1577892"/>
                  <a:pt x="6509017" y="1617584"/>
                </a:cubicBezTo>
                <a:cubicBezTo>
                  <a:pt x="6509017" y="1609645"/>
                  <a:pt x="6525117" y="1577892"/>
                  <a:pt x="6533164" y="1609645"/>
                </a:cubicBezTo>
                <a:cubicBezTo>
                  <a:pt x="6541213" y="1593769"/>
                  <a:pt x="6597551" y="1585829"/>
                  <a:pt x="6605601" y="1601706"/>
                </a:cubicBezTo>
                <a:cubicBezTo>
                  <a:pt x="6621698" y="1609645"/>
                  <a:pt x="6613648" y="1593769"/>
                  <a:pt x="6613648" y="1585829"/>
                </a:cubicBezTo>
                <a:cubicBezTo>
                  <a:pt x="6617673" y="1583845"/>
                  <a:pt x="6620188" y="1583349"/>
                  <a:pt x="6621822" y="1583845"/>
                </a:cubicBezTo>
                <a:cubicBezTo>
                  <a:pt x="6626727" y="1585335"/>
                  <a:pt x="6623709" y="1595754"/>
                  <a:pt x="6629745" y="1601706"/>
                </a:cubicBezTo>
                <a:cubicBezTo>
                  <a:pt x="6645842" y="1593769"/>
                  <a:pt x="6653891" y="1593769"/>
                  <a:pt x="6661939" y="1601706"/>
                </a:cubicBezTo>
                <a:cubicBezTo>
                  <a:pt x="6726327" y="1585829"/>
                  <a:pt x="6653891" y="1601706"/>
                  <a:pt x="6653891" y="1633462"/>
                </a:cubicBezTo>
                <a:cubicBezTo>
                  <a:pt x="6581454" y="1633462"/>
                  <a:pt x="6549260" y="1657276"/>
                  <a:pt x="6476823" y="1665214"/>
                </a:cubicBezTo>
                <a:cubicBezTo>
                  <a:pt x="6476823" y="1661246"/>
                  <a:pt x="6478835" y="1659262"/>
                  <a:pt x="6480848" y="1656283"/>
                </a:cubicBezTo>
                <a:lnTo>
                  <a:pt x="6484285" y="1643573"/>
                </a:lnTo>
                <a:lnTo>
                  <a:pt x="6480048" y="1646043"/>
                </a:lnTo>
                <a:lnTo>
                  <a:pt x="6442617" y="1682084"/>
                </a:lnTo>
                <a:cubicBezTo>
                  <a:pt x="6436581" y="1689526"/>
                  <a:pt x="6432054" y="1697216"/>
                  <a:pt x="6430546" y="1705031"/>
                </a:cubicBezTo>
                <a:lnTo>
                  <a:pt x="6431268" y="1707864"/>
                </a:lnTo>
                <a:lnTo>
                  <a:pt x="6440926" y="1703715"/>
                </a:lnTo>
                <a:lnTo>
                  <a:pt x="6432616" y="1713158"/>
                </a:lnTo>
                <a:lnTo>
                  <a:pt x="6436582" y="1728721"/>
                </a:lnTo>
                <a:cubicBezTo>
                  <a:pt x="6444629" y="1736661"/>
                  <a:pt x="6428532" y="1736661"/>
                  <a:pt x="6420485" y="1736661"/>
                </a:cubicBezTo>
                <a:lnTo>
                  <a:pt x="6418660" y="1723162"/>
                </a:lnTo>
                <a:lnTo>
                  <a:pt x="6415080" y="1724958"/>
                </a:lnTo>
                <a:lnTo>
                  <a:pt x="6416534" y="1736562"/>
                </a:lnTo>
                <a:cubicBezTo>
                  <a:pt x="6414599" y="1744017"/>
                  <a:pt x="6408790" y="1748277"/>
                  <a:pt x="6397173" y="1748277"/>
                </a:cubicBezTo>
                <a:lnTo>
                  <a:pt x="6399844" y="1732605"/>
                </a:lnTo>
                <a:lnTo>
                  <a:pt x="6396808" y="1734129"/>
                </a:lnTo>
                <a:lnTo>
                  <a:pt x="6367355" y="1742767"/>
                </a:lnTo>
                <a:lnTo>
                  <a:pt x="6371036" y="1753009"/>
                </a:lnTo>
                <a:cubicBezTo>
                  <a:pt x="6371036" y="1744832"/>
                  <a:pt x="6362808" y="1744832"/>
                  <a:pt x="6362808" y="1753009"/>
                </a:cubicBezTo>
                <a:cubicBezTo>
                  <a:pt x="6371036" y="1761183"/>
                  <a:pt x="6379266" y="1744832"/>
                  <a:pt x="6379266" y="1777533"/>
                </a:cubicBezTo>
                <a:lnTo>
                  <a:pt x="6379266" y="1753009"/>
                </a:lnTo>
                <a:cubicBezTo>
                  <a:pt x="6387494" y="1761183"/>
                  <a:pt x="6387494" y="1753009"/>
                  <a:pt x="6387494" y="1744832"/>
                </a:cubicBezTo>
                <a:cubicBezTo>
                  <a:pt x="6403952" y="1753009"/>
                  <a:pt x="6379266" y="1761183"/>
                  <a:pt x="6387494" y="1769359"/>
                </a:cubicBezTo>
                <a:lnTo>
                  <a:pt x="6392032" y="1774578"/>
                </a:lnTo>
                <a:lnTo>
                  <a:pt x="6393500" y="1773782"/>
                </a:lnTo>
                <a:lnTo>
                  <a:pt x="6395724" y="1771402"/>
                </a:lnTo>
                <a:cubicBezTo>
                  <a:pt x="6397781" y="1767315"/>
                  <a:pt x="6399838" y="1761183"/>
                  <a:pt x="6403952" y="1761183"/>
                </a:cubicBezTo>
                <a:lnTo>
                  <a:pt x="6409438" y="1766633"/>
                </a:lnTo>
                <a:lnTo>
                  <a:pt x="6464351" y="1760016"/>
                </a:lnTo>
                <a:cubicBezTo>
                  <a:pt x="6472416" y="1751963"/>
                  <a:pt x="6488544" y="1719755"/>
                  <a:pt x="6496609" y="1751963"/>
                </a:cubicBezTo>
                <a:cubicBezTo>
                  <a:pt x="6512737" y="1735859"/>
                  <a:pt x="6512737" y="1735859"/>
                  <a:pt x="6536927" y="1719755"/>
                </a:cubicBezTo>
                <a:cubicBezTo>
                  <a:pt x="6536927" y="1727807"/>
                  <a:pt x="6536927" y="1735859"/>
                  <a:pt x="6536927" y="1743912"/>
                </a:cubicBezTo>
                <a:cubicBezTo>
                  <a:pt x="6561120" y="1703651"/>
                  <a:pt x="6593378" y="1727807"/>
                  <a:pt x="6609506" y="1695599"/>
                </a:cubicBezTo>
                <a:cubicBezTo>
                  <a:pt x="6633699" y="1703651"/>
                  <a:pt x="6657892" y="1703651"/>
                  <a:pt x="6674021" y="1679497"/>
                </a:cubicBezTo>
                <a:cubicBezTo>
                  <a:pt x="6706278" y="1703651"/>
                  <a:pt x="6803048" y="1631184"/>
                  <a:pt x="6843369" y="1647288"/>
                </a:cubicBezTo>
                <a:cubicBezTo>
                  <a:pt x="6851433" y="1655341"/>
                  <a:pt x="6859498" y="1631184"/>
                  <a:pt x="6859498" y="1631184"/>
                </a:cubicBezTo>
                <a:cubicBezTo>
                  <a:pt x="6899816" y="1623132"/>
                  <a:pt x="6980460" y="1607028"/>
                  <a:pt x="7028845" y="1607028"/>
                </a:cubicBezTo>
                <a:cubicBezTo>
                  <a:pt x="7036907" y="1607028"/>
                  <a:pt x="7028845" y="1590924"/>
                  <a:pt x="7036907" y="1590924"/>
                </a:cubicBezTo>
                <a:cubicBezTo>
                  <a:pt x="7036907" y="1590924"/>
                  <a:pt x="7036907" y="1607028"/>
                  <a:pt x="7036907" y="1607028"/>
                </a:cubicBezTo>
                <a:cubicBezTo>
                  <a:pt x="7069164" y="1590924"/>
                  <a:pt x="7125614" y="1574819"/>
                  <a:pt x="7165936" y="1558715"/>
                </a:cubicBezTo>
                <a:cubicBezTo>
                  <a:pt x="7174000" y="1566768"/>
                  <a:pt x="7174000" y="1574819"/>
                  <a:pt x="7174000" y="1574819"/>
                </a:cubicBezTo>
                <a:cubicBezTo>
                  <a:pt x="7182064" y="1574819"/>
                  <a:pt x="7174000" y="1566768"/>
                  <a:pt x="7174000" y="1558715"/>
                </a:cubicBezTo>
                <a:cubicBezTo>
                  <a:pt x="7198191" y="1550666"/>
                  <a:pt x="7206255" y="1574819"/>
                  <a:pt x="7230448" y="1566768"/>
                </a:cubicBezTo>
                <a:cubicBezTo>
                  <a:pt x="7198191" y="1542613"/>
                  <a:pt x="7254640" y="1542613"/>
                  <a:pt x="7262706" y="1566768"/>
                </a:cubicBezTo>
                <a:cubicBezTo>
                  <a:pt x="7367539" y="1534562"/>
                  <a:pt x="7440117" y="1542613"/>
                  <a:pt x="7536886" y="1518457"/>
                </a:cubicBezTo>
                <a:cubicBezTo>
                  <a:pt x="7609466" y="1550666"/>
                  <a:pt x="7665915" y="1502353"/>
                  <a:pt x="7730428" y="1510405"/>
                </a:cubicBezTo>
                <a:cubicBezTo>
                  <a:pt x="7690106" y="1542613"/>
                  <a:pt x="7577209" y="1534562"/>
                  <a:pt x="7504632" y="1558715"/>
                </a:cubicBezTo>
                <a:cubicBezTo>
                  <a:pt x="7496568" y="1550666"/>
                  <a:pt x="7504632" y="1550666"/>
                  <a:pt x="7496568" y="1542613"/>
                </a:cubicBezTo>
                <a:cubicBezTo>
                  <a:pt x="7488503" y="1542613"/>
                  <a:pt x="7504632" y="1574819"/>
                  <a:pt x="7496568" y="1574819"/>
                </a:cubicBezTo>
                <a:cubicBezTo>
                  <a:pt x="7496568" y="1574819"/>
                  <a:pt x="7528823" y="1590924"/>
                  <a:pt x="7520758" y="1574819"/>
                </a:cubicBezTo>
                <a:cubicBezTo>
                  <a:pt x="7528823" y="1574819"/>
                  <a:pt x="7520758" y="1590924"/>
                  <a:pt x="7528823" y="1598976"/>
                </a:cubicBezTo>
                <a:cubicBezTo>
                  <a:pt x="7520758" y="1598976"/>
                  <a:pt x="7520758" y="1590924"/>
                  <a:pt x="7512694" y="1590924"/>
                </a:cubicBezTo>
                <a:cubicBezTo>
                  <a:pt x="7512694" y="1598976"/>
                  <a:pt x="7536886" y="1615080"/>
                  <a:pt x="7544952" y="1615080"/>
                </a:cubicBezTo>
                <a:cubicBezTo>
                  <a:pt x="7544952" y="1623132"/>
                  <a:pt x="7536886" y="1623132"/>
                  <a:pt x="7536886" y="1631184"/>
                </a:cubicBezTo>
                <a:lnTo>
                  <a:pt x="7540114" y="1634404"/>
                </a:lnTo>
                <a:lnTo>
                  <a:pt x="7536886" y="1639237"/>
                </a:lnTo>
                <a:lnTo>
                  <a:pt x="7546968" y="1641249"/>
                </a:lnTo>
                <a:lnTo>
                  <a:pt x="7561080" y="1655341"/>
                </a:lnTo>
                <a:cubicBezTo>
                  <a:pt x="7569144" y="1639237"/>
                  <a:pt x="7561080" y="1639237"/>
                  <a:pt x="7561080" y="1623132"/>
                </a:cubicBezTo>
                <a:cubicBezTo>
                  <a:pt x="7569144" y="1623132"/>
                  <a:pt x="7569144" y="1639237"/>
                  <a:pt x="7569144" y="1647288"/>
                </a:cubicBezTo>
                <a:cubicBezTo>
                  <a:pt x="7577209" y="1647288"/>
                  <a:pt x="7577209" y="1655341"/>
                  <a:pt x="7585272" y="1655341"/>
                </a:cubicBezTo>
                <a:cubicBezTo>
                  <a:pt x="7593337" y="1647288"/>
                  <a:pt x="7601401" y="1631184"/>
                  <a:pt x="7617529" y="1647288"/>
                </a:cubicBezTo>
                <a:cubicBezTo>
                  <a:pt x="7617529" y="1639237"/>
                  <a:pt x="7617529" y="1639237"/>
                  <a:pt x="7617529" y="1631184"/>
                </a:cubicBezTo>
                <a:cubicBezTo>
                  <a:pt x="7609466" y="1623132"/>
                  <a:pt x="7593337" y="1639237"/>
                  <a:pt x="7593337" y="1615080"/>
                </a:cubicBezTo>
                <a:cubicBezTo>
                  <a:pt x="7585272" y="1607028"/>
                  <a:pt x="7593337" y="1631184"/>
                  <a:pt x="7585272" y="1607028"/>
                </a:cubicBezTo>
                <a:cubicBezTo>
                  <a:pt x="7585272" y="1639237"/>
                  <a:pt x="7577209" y="1623132"/>
                  <a:pt x="7585272" y="1647288"/>
                </a:cubicBezTo>
                <a:cubicBezTo>
                  <a:pt x="7569144" y="1655341"/>
                  <a:pt x="7569144" y="1623132"/>
                  <a:pt x="7577209" y="1615080"/>
                </a:cubicBezTo>
                <a:cubicBezTo>
                  <a:pt x="7569144" y="1607028"/>
                  <a:pt x="7536886" y="1639237"/>
                  <a:pt x="7561080" y="1639237"/>
                </a:cubicBezTo>
                <a:cubicBezTo>
                  <a:pt x="7561080" y="1647288"/>
                  <a:pt x="7557048" y="1645276"/>
                  <a:pt x="7552008" y="1642256"/>
                </a:cubicBezTo>
                <a:lnTo>
                  <a:pt x="7546968" y="1641249"/>
                </a:lnTo>
                <a:lnTo>
                  <a:pt x="7540114" y="1634404"/>
                </a:lnTo>
                <a:lnTo>
                  <a:pt x="7544952" y="1627157"/>
                </a:lnTo>
                <a:cubicBezTo>
                  <a:pt x="7548983" y="1625145"/>
                  <a:pt x="7553015" y="1623132"/>
                  <a:pt x="7553015" y="1615080"/>
                </a:cubicBezTo>
                <a:cubicBezTo>
                  <a:pt x="7544952" y="1607028"/>
                  <a:pt x="7536886" y="1607028"/>
                  <a:pt x="7528823" y="1607028"/>
                </a:cubicBezTo>
                <a:cubicBezTo>
                  <a:pt x="7512694" y="1566768"/>
                  <a:pt x="7585272" y="1558715"/>
                  <a:pt x="7536886" y="1582872"/>
                </a:cubicBezTo>
                <a:cubicBezTo>
                  <a:pt x="7536886" y="1607028"/>
                  <a:pt x="7544952" y="1590924"/>
                  <a:pt x="7553015" y="1607028"/>
                </a:cubicBezTo>
                <a:cubicBezTo>
                  <a:pt x="7593337" y="1598976"/>
                  <a:pt x="7649787" y="1574819"/>
                  <a:pt x="7698171" y="1582872"/>
                </a:cubicBezTo>
                <a:cubicBezTo>
                  <a:pt x="7698171" y="1590924"/>
                  <a:pt x="7698171" y="1598976"/>
                  <a:pt x="7690106" y="1598976"/>
                </a:cubicBezTo>
                <a:cubicBezTo>
                  <a:pt x="7682042" y="1574819"/>
                  <a:pt x="7682042" y="1607028"/>
                  <a:pt x="7673978" y="1590924"/>
                </a:cubicBezTo>
                <a:cubicBezTo>
                  <a:pt x="7665915" y="1623132"/>
                  <a:pt x="7698171" y="1631184"/>
                  <a:pt x="7714299" y="1639237"/>
                </a:cubicBezTo>
                <a:cubicBezTo>
                  <a:pt x="7690106" y="1639237"/>
                  <a:pt x="7657852" y="1663393"/>
                  <a:pt x="7633658" y="1647288"/>
                </a:cubicBezTo>
                <a:cubicBezTo>
                  <a:pt x="7561080" y="1679497"/>
                  <a:pt x="7504632" y="1663393"/>
                  <a:pt x="7440117" y="1687547"/>
                </a:cubicBezTo>
                <a:cubicBezTo>
                  <a:pt x="7432053" y="1663393"/>
                  <a:pt x="7448182" y="1655341"/>
                  <a:pt x="7440117" y="1631184"/>
                </a:cubicBezTo>
                <a:cubicBezTo>
                  <a:pt x="7448182" y="1631184"/>
                  <a:pt x="7448182" y="1639237"/>
                  <a:pt x="7456246" y="1639237"/>
                </a:cubicBezTo>
                <a:cubicBezTo>
                  <a:pt x="7456246" y="1623132"/>
                  <a:pt x="7448182" y="1615080"/>
                  <a:pt x="7456246" y="1598976"/>
                </a:cubicBezTo>
                <a:cubicBezTo>
                  <a:pt x="7472375" y="1590924"/>
                  <a:pt x="7480439" y="1607028"/>
                  <a:pt x="7496568" y="1590924"/>
                </a:cubicBezTo>
                <a:lnTo>
                  <a:pt x="7500115" y="1604384"/>
                </a:lnTo>
                <a:lnTo>
                  <a:pt x="7502918" y="1611595"/>
                </a:lnTo>
                <a:lnTo>
                  <a:pt x="7512694" y="1623132"/>
                </a:lnTo>
                <a:cubicBezTo>
                  <a:pt x="7520758" y="1598976"/>
                  <a:pt x="7488503" y="1590924"/>
                  <a:pt x="7488503" y="1566768"/>
                </a:cubicBezTo>
                <a:cubicBezTo>
                  <a:pt x="7480439" y="1574819"/>
                  <a:pt x="7488503" y="1582872"/>
                  <a:pt x="7480439" y="1582872"/>
                </a:cubicBezTo>
                <a:cubicBezTo>
                  <a:pt x="7480439" y="1566768"/>
                  <a:pt x="7472375" y="1566768"/>
                  <a:pt x="7464310" y="1574819"/>
                </a:cubicBezTo>
                <a:cubicBezTo>
                  <a:pt x="7456246" y="1558715"/>
                  <a:pt x="7480439" y="1566768"/>
                  <a:pt x="7464310" y="1550666"/>
                </a:cubicBezTo>
                <a:cubicBezTo>
                  <a:pt x="7472375" y="1550666"/>
                  <a:pt x="7480439" y="1566768"/>
                  <a:pt x="7488503" y="1558715"/>
                </a:cubicBezTo>
                <a:cubicBezTo>
                  <a:pt x="7488503" y="1558715"/>
                  <a:pt x="7488503" y="1542613"/>
                  <a:pt x="7488503" y="1542613"/>
                </a:cubicBezTo>
                <a:cubicBezTo>
                  <a:pt x="7480439" y="1550666"/>
                  <a:pt x="7448182" y="1534562"/>
                  <a:pt x="7448182" y="1566768"/>
                </a:cubicBezTo>
                <a:cubicBezTo>
                  <a:pt x="7432053" y="1566768"/>
                  <a:pt x="7440117" y="1550666"/>
                  <a:pt x="7440117" y="1542613"/>
                </a:cubicBezTo>
                <a:cubicBezTo>
                  <a:pt x="7423989" y="1542613"/>
                  <a:pt x="7440117" y="1558715"/>
                  <a:pt x="7423989" y="1558715"/>
                </a:cubicBezTo>
                <a:cubicBezTo>
                  <a:pt x="7415925" y="1550666"/>
                  <a:pt x="7423989" y="1550666"/>
                  <a:pt x="7423989" y="1542613"/>
                </a:cubicBezTo>
                <a:cubicBezTo>
                  <a:pt x="7391732" y="1574819"/>
                  <a:pt x="7359474" y="1558715"/>
                  <a:pt x="7327220" y="1566768"/>
                </a:cubicBezTo>
                <a:cubicBezTo>
                  <a:pt x="7327220" y="1582872"/>
                  <a:pt x="7335283" y="1607028"/>
                  <a:pt x="7319155" y="1607028"/>
                </a:cubicBezTo>
                <a:cubicBezTo>
                  <a:pt x="7319155" y="1590924"/>
                  <a:pt x="7311091" y="1582872"/>
                  <a:pt x="7303026" y="1590924"/>
                </a:cubicBezTo>
                <a:cubicBezTo>
                  <a:pt x="7311091" y="1598976"/>
                  <a:pt x="7319155" y="1607028"/>
                  <a:pt x="7319155" y="1631184"/>
                </a:cubicBezTo>
                <a:lnTo>
                  <a:pt x="7334305" y="1623620"/>
                </a:lnTo>
                <a:lnTo>
                  <a:pt x="7334419" y="1625434"/>
                </a:lnTo>
                <a:lnTo>
                  <a:pt x="7332260" y="1631184"/>
                </a:lnTo>
                <a:cubicBezTo>
                  <a:pt x="7331252" y="1633197"/>
                  <a:pt x="7331252" y="1635210"/>
                  <a:pt x="7335283" y="1639237"/>
                </a:cubicBezTo>
                <a:lnTo>
                  <a:pt x="7334419" y="1625434"/>
                </a:lnTo>
                <a:lnTo>
                  <a:pt x="7335283" y="1623132"/>
                </a:lnTo>
                <a:lnTo>
                  <a:pt x="7334305" y="1623620"/>
                </a:lnTo>
                <a:lnTo>
                  <a:pt x="7334276" y="1623132"/>
                </a:lnTo>
                <a:cubicBezTo>
                  <a:pt x="7331252" y="1619105"/>
                  <a:pt x="7327220" y="1615080"/>
                  <a:pt x="7327220" y="1607028"/>
                </a:cubicBezTo>
                <a:cubicBezTo>
                  <a:pt x="7343349" y="1607028"/>
                  <a:pt x="7359474" y="1615080"/>
                  <a:pt x="7367539" y="1607028"/>
                </a:cubicBezTo>
                <a:cubicBezTo>
                  <a:pt x="7367539" y="1623132"/>
                  <a:pt x="7383667" y="1647288"/>
                  <a:pt x="7383667" y="1655341"/>
                </a:cubicBezTo>
                <a:cubicBezTo>
                  <a:pt x="7359474" y="1655341"/>
                  <a:pt x="7375603" y="1631184"/>
                  <a:pt x="7359474" y="1623132"/>
                </a:cubicBezTo>
                <a:cubicBezTo>
                  <a:pt x="7367539" y="1631184"/>
                  <a:pt x="7359474" y="1647288"/>
                  <a:pt x="7367539" y="1655341"/>
                </a:cubicBezTo>
                <a:cubicBezTo>
                  <a:pt x="7359474" y="1655341"/>
                  <a:pt x="7327220" y="1655341"/>
                  <a:pt x="7319155" y="1663393"/>
                </a:cubicBezTo>
                <a:cubicBezTo>
                  <a:pt x="7294963" y="1687547"/>
                  <a:pt x="7335283" y="1695599"/>
                  <a:pt x="7343349" y="1703651"/>
                </a:cubicBezTo>
                <a:cubicBezTo>
                  <a:pt x="7343349" y="1695599"/>
                  <a:pt x="7343349" y="1671445"/>
                  <a:pt x="7351412" y="1663393"/>
                </a:cubicBezTo>
                <a:cubicBezTo>
                  <a:pt x="7367539" y="1671445"/>
                  <a:pt x="7351412" y="1679497"/>
                  <a:pt x="7351412" y="1687547"/>
                </a:cubicBezTo>
                <a:cubicBezTo>
                  <a:pt x="7351412" y="1703651"/>
                  <a:pt x="7367539" y="1687547"/>
                  <a:pt x="7375603" y="1695599"/>
                </a:cubicBezTo>
                <a:lnTo>
                  <a:pt x="7375603" y="1687547"/>
                </a:lnTo>
                <a:cubicBezTo>
                  <a:pt x="7391732" y="1703651"/>
                  <a:pt x="7415925" y="1663393"/>
                  <a:pt x="7432053" y="1695599"/>
                </a:cubicBezTo>
                <a:cubicBezTo>
                  <a:pt x="7399796" y="1703651"/>
                  <a:pt x="7367539" y="1695599"/>
                  <a:pt x="7335283" y="1711703"/>
                </a:cubicBezTo>
                <a:cubicBezTo>
                  <a:pt x="7327220" y="1711703"/>
                  <a:pt x="7319155" y="1695599"/>
                  <a:pt x="7311091" y="1695599"/>
                </a:cubicBezTo>
                <a:cubicBezTo>
                  <a:pt x="7303026" y="1655341"/>
                  <a:pt x="7303026" y="1663393"/>
                  <a:pt x="7286898" y="1615080"/>
                </a:cubicBezTo>
                <a:cubicBezTo>
                  <a:pt x="7294963" y="1615080"/>
                  <a:pt x="7311091" y="1631184"/>
                  <a:pt x="7311091" y="1607028"/>
                </a:cubicBezTo>
                <a:cubicBezTo>
                  <a:pt x="7303026" y="1590924"/>
                  <a:pt x="7303026" y="1615080"/>
                  <a:pt x="7294963" y="1615080"/>
                </a:cubicBezTo>
                <a:cubicBezTo>
                  <a:pt x="7294963" y="1607028"/>
                  <a:pt x="7286898" y="1607028"/>
                  <a:pt x="7286898" y="1607028"/>
                </a:cubicBezTo>
                <a:cubicBezTo>
                  <a:pt x="7278834" y="1590924"/>
                  <a:pt x="7294963" y="1598976"/>
                  <a:pt x="7286898" y="1582872"/>
                </a:cubicBezTo>
                <a:cubicBezTo>
                  <a:pt x="7278834" y="1566768"/>
                  <a:pt x="7270769" y="1582872"/>
                  <a:pt x="7270769" y="1574819"/>
                </a:cubicBezTo>
                <a:cubicBezTo>
                  <a:pt x="7278834" y="1590924"/>
                  <a:pt x="7270769" y="1590924"/>
                  <a:pt x="7286898" y="1607028"/>
                </a:cubicBezTo>
                <a:lnTo>
                  <a:pt x="7271643" y="1607028"/>
                </a:lnTo>
                <a:lnTo>
                  <a:pt x="7272216" y="1610048"/>
                </a:lnTo>
                <a:lnTo>
                  <a:pt x="7281858" y="1630177"/>
                </a:lnTo>
                <a:cubicBezTo>
                  <a:pt x="7286898" y="1635209"/>
                  <a:pt x="7290930" y="1639237"/>
                  <a:pt x="7286898" y="1647288"/>
                </a:cubicBezTo>
                <a:lnTo>
                  <a:pt x="7283673" y="1643264"/>
                </a:lnTo>
                <a:lnTo>
                  <a:pt x="7278834" y="1631184"/>
                </a:lnTo>
                <a:cubicBezTo>
                  <a:pt x="7278834" y="1635210"/>
                  <a:pt x="7280850" y="1639237"/>
                  <a:pt x="7282866" y="1642256"/>
                </a:cubicBezTo>
                <a:lnTo>
                  <a:pt x="7283673" y="1643264"/>
                </a:lnTo>
                <a:lnTo>
                  <a:pt x="7296063" y="1674189"/>
                </a:lnTo>
                <a:lnTo>
                  <a:pt x="7296722" y="1674189"/>
                </a:lnTo>
                <a:lnTo>
                  <a:pt x="7296248" y="1674655"/>
                </a:lnTo>
                <a:lnTo>
                  <a:pt x="7311091" y="1711703"/>
                </a:lnTo>
                <a:cubicBezTo>
                  <a:pt x="7307059" y="1715730"/>
                  <a:pt x="7298994" y="1719755"/>
                  <a:pt x="7290930" y="1720762"/>
                </a:cubicBezTo>
                <a:lnTo>
                  <a:pt x="7272680" y="1712562"/>
                </a:lnTo>
                <a:lnTo>
                  <a:pt x="7266054" y="1713586"/>
                </a:lnTo>
                <a:lnTo>
                  <a:pt x="7240529" y="1723782"/>
                </a:lnTo>
                <a:cubicBezTo>
                  <a:pt x="7224401" y="1723782"/>
                  <a:pt x="7206255" y="1723782"/>
                  <a:pt x="7198191" y="1735859"/>
                </a:cubicBezTo>
                <a:cubicBezTo>
                  <a:pt x="7198191" y="1719755"/>
                  <a:pt x="7190129" y="1711703"/>
                  <a:pt x="7190129" y="1711703"/>
                </a:cubicBezTo>
                <a:cubicBezTo>
                  <a:pt x="7198191" y="1711703"/>
                  <a:pt x="7182064" y="1687547"/>
                  <a:pt x="7198191" y="1695599"/>
                </a:cubicBezTo>
                <a:cubicBezTo>
                  <a:pt x="7206255" y="1711703"/>
                  <a:pt x="7190129" y="1711703"/>
                  <a:pt x="7198191" y="1727807"/>
                </a:cubicBezTo>
                <a:cubicBezTo>
                  <a:pt x="7214320" y="1703651"/>
                  <a:pt x="7206255" y="1719755"/>
                  <a:pt x="7222383" y="1719755"/>
                </a:cubicBezTo>
                <a:cubicBezTo>
                  <a:pt x="7222383" y="1711703"/>
                  <a:pt x="7214320" y="1711703"/>
                  <a:pt x="7214320" y="1703651"/>
                </a:cubicBezTo>
                <a:cubicBezTo>
                  <a:pt x="7222383" y="1703651"/>
                  <a:pt x="7230448" y="1719755"/>
                  <a:pt x="7238512" y="1719755"/>
                </a:cubicBezTo>
                <a:cubicBezTo>
                  <a:pt x="7230448" y="1711703"/>
                  <a:pt x="7262706" y="1703651"/>
                  <a:pt x="7246577" y="1695599"/>
                </a:cubicBezTo>
                <a:lnTo>
                  <a:pt x="7246577" y="1687547"/>
                </a:lnTo>
                <a:cubicBezTo>
                  <a:pt x="7230448" y="1671445"/>
                  <a:pt x="7238512" y="1639237"/>
                  <a:pt x="7222383" y="1607028"/>
                </a:cubicBezTo>
                <a:cubicBezTo>
                  <a:pt x="7222383" y="1631184"/>
                  <a:pt x="7222383" y="1655341"/>
                  <a:pt x="7214320" y="1671445"/>
                </a:cubicBezTo>
                <a:cubicBezTo>
                  <a:pt x="7214320" y="1679497"/>
                  <a:pt x="7222383" y="1679497"/>
                  <a:pt x="7222383" y="1687547"/>
                </a:cubicBezTo>
                <a:cubicBezTo>
                  <a:pt x="7230448" y="1703651"/>
                  <a:pt x="7230448" y="1679497"/>
                  <a:pt x="7238512" y="1695599"/>
                </a:cubicBezTo>
                <a:cubicBezTo>
                  <a:pt x="7238512" y="1703651"/>
                  <a:pt x="7230448" y="1703651"/>
                  <a:pt x="7230448" y="1711703"/>
                </a:cubicBezTo>
                <a:cubicBezTo>
                  <a:pt x="7222383" y="1687547"/>
                  <a:pt x="7198191" y="1671445"/>
                  <a:pt x="7206255" y="1655341"/>
                </a:cubicBezTo>
                <a:lnTo>
                  <a:pt x="7199881" y="1664534"/>
                </a:lnTo>
                <a:lnTo>
                  <a:pt x="7199910" y="1664993"/>
                </a:lnTo>
                <a:lnTo>
                  <a:pt x="7199764" y="1664700"/>
                </a:lnTo>
                <a:lnTo>
                  <a:pt x="7197184" y="1668425"/>
                </a:lnTo>
                <a:cubicBezTo>
                  <a:pt x="7198191" y="1673458"/>
                  <a:pt x="7202223" y="1679497"/>
                  <a:pt x="7206255" y="1687547"/>
                </a:cubicBezTo>
                <a:cubicBezTo>
                  <a:pt x="7182064" y="1703651"/>
                  <a:pt x="7190129" y="1663393"/>
                  <a:pt x="7182064" y="1639237"/>
                </a:cubicBezTo>
                <a:lnTo>
                  <a:pt x="7175595" y="1648462"/>
                </a:lnTo>
                <a:lnTo>
                  <a:pt x="7175659" y="1656951"/>
                </a:lnTo>
                <a:lnTo>
                  <a:pt x="7174693" y="1656236"/>
                </a:lnTo>
                <a:lnTo>
                  <a:pt x="7174000" y="1671445"/>
                </a:lnTo>
                <a:lnTo>
                  <a:pt x="7158542" y="1671445"/>
                </a:lnTo>
                <a:lnTo>
                  <a:pt x="7157457" y="1670260"/>
                </a:lnTo>
                <a:lnTo>
                  <a:pt x="7150815" y="1651313"/>
                </a:lnTo>
                <a:cubicBezTo>
                  <a:pt x="7149807" y="1647288"/>
                  <a:pt x="7149807" y="1643261"/>
                  <a:pt x="7149807" y="1631184"/>
                </a:cubicBezTo>
                <a:cubicBezTo>
                  <a:pt x="7149807" y="1639237"/>
                  <a:pt x="7149807" y="1647288"/>
                  <a:pt x="7149807" y="1655341"/>
                </a:cubicBezTo>
                <a:cubicBezTo>
                  <a:pt x="7149807" y="1663393"/>
                  <a:pt x="7151825" y="1665405"/>
                  <a:pt x="7154846" y="1667417"/>
                </a:cubicBezTo>
                <a:lnTo>
                  <a:pt x="7157457" y="1670260"/>
                </a:lnTo>
                <a:lnTo>
                  <a:pt x="7157871" y="1671445"/>
                </a:lnTo>
                <a:lnTo>
                  <a:pt x="7158542" y="1671445"/>
                </a:lnTo>
                <a:lnTo>
                  <a:pt x="7165936" y="1679497"/>
                </a:lnTo>
                <a:cubicBezTo>
                  <a:pt x="7149807" y="1671445"/>
                  <a:pt x="7141743" y="1695599"/>
                  <a:pt x="7133679" y="1687547"/>
                </a:cubicBezTo>
                <a:cubicBezTo>
                  <a:pt x="7117550" y="1679497"/>
                  <a:pt x="7133679" y="1687547"/>
                  <a:pt x="7141743" y="1679497"/>
                </a:cubicBezTo>
                <a:cubicBezTo>
                  <a:pt x="7141743" y="1661378"/>
                  <a:pt x="7132671" y="1674967"/>
                  <a:pt x="7124734" y="1672701"/>
                </a:cubicBezTo>
                <a:lnTo>
                  <a:pt x="7119282" y="1665637"/>
                </a:lnTo>
                <a:lnTo>
                  <a:pt x="7126336" y="1695972"/>
                </a:lnTo>
                <a:cubicBezTo>
                  <a:pt x="7118592" y="1695972"/>
                  <a:pt x="7118592" y="1695972"/>
                  <a:pt x="7118592" y="1695972"/>
                </a:cubicBezTo>
                <a:cubicBezTo>
                  <a:pt x="7118592" y="1688227"/>
                  <a:pt x="7118592" y="1672737"/>
                  <a:pt x="7103103" y="1680483"/>
                </a:cubicBezTo>
                <a:cubicBezTo>
                  <a:pt x="7118592" y="1664993"/>
                  <a:pt x="7103103" y="1680483"/>
                  <a:pt x="7095357" y="1649503"/>
                </a:cubicBezTo>
                <a:cubicBezTo>
                  <a:pt x="7110847" y="1649503"/>
                  <a:pt x="7103103" y="1626269"/>
                  <a:pt x="7118592" y="1618524"/>
                </a:cubicBezTo>
                <a:cubicBezTo>
                  <a:pt x="7118592" y="1630140"/>
                  <a:pt x="7116655" y="1641759"/>
                  <a:pt x="7116658" y="1654343"/>
                </a:cubicBezTo>
                <a:lnTo>
                  <a:pt x="7118731" y="1663261"/>
                </a:lnTo>
                <a:lnTo>
                  <a:pt x="7135696" y="1661378"/>
                </a:lnTo>
                <a:cubicBezTo>
                  <a:pt x="7139729" y="1659365"/>
                  <a:pt x="7141743" y="1655341"/>
                  <a:pt x="7141743" y="1647288"/>
                </a:cubicBezTo>
                <a:cubicBezTo>
                  <a:pt x="7133679" y="1631184"/>
                  <a:pt x="7133679" y="1615080"/>
                  <a:pt x="7117550" y="1615080"/>
                </a:cubicBezTo>
                <a:cubicBezTo>
                  <a:pt x="7133679" y="1607028"/>
                  <a:pt x="7117550" y="1582872"/>
                  <a:pt x="7133679" y="1590924"/>
                </a:cubicBezTo>
                <a:cubicBezTo>
                  <a:pt x="7125614" y="1574819"/>
                  <a:pt x="7117550" y="1598976"/>
                  <a:pt x="7109486" y="1598976"/>
                </a:cubicBezTo>
                <a:cubicBezTo>
                  <a:pt x="7109486" y="1582872"/>
                  <a:pt x="7085293" y="1623132"/>
                  <a:pt x="7069164" y="1598976"/>
                </a:cubicBezTo>
                <a:cubicBezTo>
                  <a:pt x="7069164" y="1607028"/>
                  <a:pt x="7053035" y="1598976"/>
                  <a:pt x="7061100" y="1615080"/>
                </a:cubicBezTo>
                <a:cubicBezTo>
                  <a:pt x="7044971" y="1607028"/>
                  <a:pt x="7044971" y="1615080"/>
                  <a:pt x="7036907" y="1615080"/>
                </a:cubicBezTo>
                <a:cubicBezTo>
                  <a:pt x="7053035" y="1623132"/>
                  <a:pt x="7053035" y="1655341"/>
                  <a:pt x="7069164" y="1663393"/>
                </a:cubicBezTo>
                <a:cubicBezTo>
                  <a:pt x="7069164" y="1679497"/>
                  <a:pt x="7061100" y="1687547"/>
                  <a:pt x="7077228" y="1711703"/>
                </a:cubicBezTo>
                <a:cubicBezTo>
                  <a:pt x="7061100" y="1699626"/>
                  <a:pt x="7059085" y="1683521"/>
                  <a:pt x="7056061" y="1666413"/>
                </a:cubicBezTo>
                <a:lnTo>
                  <a:pt x="7045362" y="1646232"/>
                </a:lnTo>
                <a:lnTo>
                  <a:pt x="7044971" y="1639237"/>
                </a:lnTo>
                <a:lnTo>
                  <a:pt x="7040861" y="1637744"/>
                </a:lnTo>
                <a:lnTo>
                  <a:pt x="7028845" y="1615080"/>
                </a:lnTo>
                <a:cubicBezTo>
                  <a:pt x="7020781" y="1615080"/>
                  <a:pt x="7036907" y="1631184"/>
                  <a:pt x="7028845" y="1631184"/>
                </a:cubicBezTo>
                <a:cubicBezTo>
                  <a:pt x="7032878" y="1639237"/>
                  <a:pt x="7032878" y="1637224"/>
                  <a:pt x="7033884" y="1635209"/>
                </a:cubicBezTo>
                <a:lnTo>
                  <a:pt x="7040861" y="1637744"/>
                </a:lnTo>
                <a:lnTo>
                  <a:pt x="7045362" y="1646232"/>
                </a:lnTo>
                <a:lnTo>
                  <a:pt x="7045979" y="1657353"/>
                </a:lnTo>
                <a:cubicBezTo>
                  <a:pt x="7046989" y="1663393"/>
                  <a:pt x="7049004" y="1671445"/>
                  <a:pt x="7053035" y="1687547"/>
                </a:cubicBezTo>
                <a:cubicBezTo>
                  <a:pt x="7044971" y="1679497"/>
                  <a:pt x="7036907" y="1679497"/>
                  <a:pt x="7044971" y="1687547"/>
                </a:cubicBezTo>
                <a:cubicBezTo>
                  <a:pt x="7036907" y="1687547"/>
                  <a:pt x="7036907" y="1679497"/>
                  <a:pt x="7028845" y="1671445"/>
                </a:cubicBezTo>
                <a:cubicBezTo>
                  <a:pt x="7028845" y="1679497"/>
                  <a:pt x="7028845" y="1703651"/>
                  <a:pt x="7044971" y="1703651"/>
                </a:cubicBezTo>
                <a:cubicBezTo>
                  <a:pt x="7044971" y="1719755"/>
                  <a:pt x="7020781" y="1687547"/>
                  <a:pt x="7028845" y="1719755"/>
                </a:cubicBezTo>
                <a:cubicBezTo>
                  <a:pt x="7016749" y="1719755"/>
                  <a:pt x="7022797" y="1701638"/>
                  <a:pt x="7016371" y="1695977"/>
                </a:cubicBezTo>
                <a:lnTo>
                  <a:pt x="7007873" y="1695702"/>
                </a:lnTo>
                <a:lnTo>
                  <a:pt x="7007940" y="1694520"/>
                </a:lnTo>
                <a:lnTo>
                  <a:pt x="7007457" y="1692798"/>
                </a:lnTo>
                <a:lnTo>
                  <a:pt x="7012717" y="1687547"/>
                </a:lnTo>
                <a:cubicBezTo>
                  <a:pt x="7016749" y="1685534"/>
                  <a:pt x="7020781" y="1683521"/>
                  <a:pt x="7020781" y="1679497"/>
                </a:cubicBezTo>
                <a:cubicBezTo>
                  <a:pt x="7012717" y="1679497"/>
                  <a:pt x="7004652" y="1671445"/>
                  <a:pt x="7004652" y="1655341"/>
                </a:cubicBezTo>
                <a:cubicBezTo>
                  <a:pt x="7012717" y="1655341"/>
                  <a:pt x="7012717" y="1655341"/>
                  <a:pt x="7012717" y="1647288"/>
                </a:cubicBezTo>
                <a:cubicBezTo>
                  <a:pt x="7020781" y="1663393"/>
                  <a:pt x="7020781" y="1639237"/>
                  <a:pt x="7028845" y="1663393"/>
                </a:cubicBezTo>
                <a:cubicBezTo>
                  <a:pt x="7028845" y="1655341"/>
                  <a:pt x="7020781" y="1623132"/>
                  <a:pt x="7012717" y="1615080"/>
                </a:cubicBezTo>
                <a:cubicBezTo>
                  <a:pt x="7020781" y="1623132"/>
                  <a:pt x="7012717" y="1647288"/>
                  <a:pt x="7004652" y="1615080"/>
                </a:cubicBezTo>
                <a:cubicBezTo>
                  <a:pt x="6996588" y="1639237"/>
                  <a:pt x="6980460" y="1623132"/>
                  <a:pt x="6972395" y="1615080"/>
                </a:cubicBezTo>
                <a:cubicBezTo>
                  <a:pt x="6964331" y="1615080"/>
                  <a:pt x="6972395" y="1623132"/>
                  <a:pt x="6972395" y="1631184"/>
                </a:cubicBezTo>
                <a:cubicBezTo>
                  <a:pt x="6964331" y="1631184"/>
                  <a:pt x="6948202" y="1623132"/>
                  <a:pt x="6948202" y="1639237"/>
                </a:cubicBezTo>
                <a:cubicBezTo>
                  <a:pt x="6915945" y="1607028"/>
                  <a:pt x="6899816" y="1671445"/>
                  <a:pt x="6875626" y="1647288"/>
                </a:cubicBezTo>
                <a:cubicBezTo>
                  <a:pt x="6871594" y="1651313"/>
                  <a:pt x="6871594" y="1657353"/>
                  <a:pt x="6871594" y="1662386"/>
                </a:cubicBezTo>
                <a:lnTo>
                  <a:pt x="6868415" y="1669523"/>
                </a:lnTo>
                <a:lnTo>
                  <a:pt x="6870313" y="1673221"/>
                </a:lnTo>
                <a:lnTo>
                  <a:pt x="6874953" y="1682271"/>
                </a:lnTo>
                <a:lnTo>
                  <a:pt x="6882680" y="1693586"/>
                </a:lnTo>
                <a:cubicBezTo>
                  <a:pt x="6885706" y="1701638"/>
                  <a:pt x="6887720" y="1711703"/>
                  <a:pt x="6891752" y="1727807"/>
                </a:cubicBezTo>
                <a:cubicBezTo>
                  <a:pt x="6883688" y="1719755"/>
                  <a:pt x="6875626" y="1695599"/>
                  <a:pt x="6883688" y="1727807"/>
                </a:cubicBezTo>
                <a:cubicBezTo>
                  <a:pt x="6875626" y="1719755"/>
                  <a:pt x="6867562" y="1711703"/>
                  <a:pt x="6875626" y="1735859"/>
                </a:cubicBezTo>
                <a:cubicBezTo>
                  <a:pt x="6867562" y="1743912"/>
                  <a:pt x="6859498" y="1743912"/>
                  <a:pt x="6859498" y="1727807"/>
                </a:cubicBezTo>
                <a:cubicBezTo>
                  <a:pt x="6851433" y="1743912"/>
                  <a:pt x="6843369" y="1751963"/>
                  <a:pt x="6843369" y="1751963"/>
                </a:cubicBezTo>
                <a:cubicBezTo>
                  <a:pt x="6835305" y="1760016"/>
                  <a:pt x="6859498" y="1792224"/>
                  <a:pt x="6851433" y="1808328"/>
                </a:cubicBezTo>
                <a:cubicBezTo>
                  <a:pt x="6867562" y="1800276"/>
                  <a:pt x="6835305" y="1751963"/>
                  <a:pt x="6859498" y="1751963"/>
                </a:cubicBezTo>
                <a:cubicBezTo>
                  <a:pt x="6859498" y="1760016"/>
                  <a:pt x="6851433" y="1760016"/>
                  <a:pt x="6867562" y="1776120"/>
                </a:cubicBezTo>
                <a:cubicBezTo>
                  <a:pt x="6875626" y="1776120"/>
                  <a:pt x="6859498" y="1751963"/>
                  <a:pt x="6875626" y="1751963"/>
                </a:cubicBezTo>
                <a:cubicBezTo>
                  <a:pt x="6883691" y="1772092"/>
                  <a:pt x="6877640" y="1782157"/>
                  <a:pt x="6871594" y="1792224"/>
                </a:cubicBezTo>
                <a:lnTo>
                  <a:pt x="6870494" y="1803203"/>
                </a:lnTo>
                <a:lnTo>
                  <a:pt x="6867562" y="1800276"/>
                </a:lnTo>
                <a:lnTo>
                  <a:pt x="6869710" y="1811012"/>
                </a:lnTo>
                <a:lnTo>
                  <a:pt x="6867562" y="1832482"/>
                </a:lnTo>
                <a:cubicBezTo>
                  <a:pt x="6867562" y="1840534"/>
                  <a:pt x="6875626" y="1832482"/>
                  <a:pt x="6875626" y="1840534"/>
                </a:cubicBezTo>
                <a:cubicBezTo>
                  <a:pt x="6875626" y="1836509"/>
                  <a:pt x="6873609" y="1828458"/>
                  <a:pt x="6871594" y="1820405"/>
                </a:cubicBezTo>
                <a:lnTo>
                  <a:pt x="6869710" y="1811012"/>
                </a:lnTo>
                <a:lnTo>
                  <a:pt x="6870494" y="1803203"/>
                </a:lnTo>
                <a:lnTo>
                  <a:pt x="6882680" y="1815373"/>
                </a:lnTo>
                <a:cubicBezTo>
                  <a:pt x="6885706" y="1824430"/>
                  <a:pt x="6887720" y="1836509"/>
                  <a:pt x="6891752" y="1848587"/>
                </a:cubicBezTo>
                <a:cubicBezTo>
                  <a:pt x="6907881" y="1848587"/>
                  <a:pt x="6899816" y="1832482"/>
                  <a:pt x="6899816" y="1832482"/>
                </a:cubicBezTo>
                <a:lnTo>
                  <a:pt x="6899816" y="1840534"/>
                </a:lnTo>
                <a:cubicBezTo>
                  <a:pt x="6883688" y="1840534"/>
                  <a:pt x="6899816" y="1824430"/>
                  <a:pt x="6891752" y="1808328"/>
                </a:cubicBezTo>
                <a:cubicBezTo>
                  <a:pt x="6907881" y="1832482"/>
                  <a:pt x="6915945" y="1808328"/>
                  <a:pt x="6907881" y="1784172"/>
                </a:cubicBezTo>
                <a:cubicBezTo>
                  <a:pt x="6915945" y="1784172"/>
                  <a:pt x="6924009" y="1816381"/>
                  <a:pt x="6924009" y="1816381"/>
                </a:cubicBezTo>
                <a:cubicBezTo>
                  <a:pt x="6924009" y="1824430"/>
                  <a:pt x="6932074" y="1824430"/>
                  <a:pt x="6932074" y="1832482"/>
                </a:cubicBezTo>
                <a:lnTo>
                  <a:pt x="6934862" y="1815780"/>
                </a:lnTo>
                <a:lnTo>
                  <a:pt x="6925941" y="1809238"/>
                </a:lnTo>
                <a:cubicBezTo>
                  <a:pt x="6923038" y="1802850"/>
                  <a:pt x="6921101" y="1794329"/>
                  <a:pt x="6917228" y="1785809"/>
                </a:cubicBezTo>
                <a:cubicBezTo>
                  <a:pt x="6921101" y="1781550"/>
                  <a:pt x="6924973" y="1785809"/>
                  <a:pt x="6928847" y="1793266"/>
                </a:cubicBezTo>
                <a:lnTo>
                  <a:pt x="6935915" y="1809468"/>
                </a:lnTo>
                <a:lnTo>
                  <a:pt x="6940138" y="1784172"/>
                </a:lnTo>
                <a:cubicBezTo>
                  <a:pt x="6940138" y="1792224"/>
                  <a:pt x="6948202" y="1792224"/>
                  <a:pt x="6948202" y="1784172"/>
                </a:cubicBezTo>
                <a:cubicBezTo>
                  <a:pt x="6964331" y="1792224"/>
                  <a:pt x="6932074" y="1792224"/>
                  <a:pt x="6948202" y="1816381"/>
                </a:cubicBezTo>
                <a:cubicBezTo>
                  <a:pt x="6948202" y="1808328"/>
                  <a:pt x="6948202" y="1800276"/>
                  <a:pt x="6956267" y="1800276"/>
                </a:cubicBezTo>
                <a:cubicBezTo>
                  <a:pt x="6956267" y="1816381"/>
                  <a:pt x="6956267" y="1824430"/>
                  <a:pt x="6964331" y="1832482"/>
                </a:cubicBezTo>
                <a:cubicBezTo>
                  <a:pt x="6980460" y="1824430"/>
                  <a:pt x="6948202" y="1816381"/>
                  <a:pt x="6964331" y="1808328"/>
                </a:cubicBezTo>
                <a:cubicBezTo>
                  <a:pt x="6988524" y="1824430"/>
                  <a:pt x="6964331" y="1856638"/>
                  <a:pt x="6956267" y="1872743"/>
                </a:cubicBezTo>
                <a:cubicBezTo>
                  <a:pt x="6980460" y="1880795"/>
                  <a:pt x="6964331" y="1832482"/>
                  <a:pt x="6988524" y="1832482"/>
                </a:cubicBezTo>
                <a:cubicBezTo>
                  <a:pt x="6988524" y="1832482"/>
                  <a:pt x="6980460" y="1808328"/>
                  <a:pt x="6972395" y="1816381"/>
                </a:cubicBezTo>
                <a:cubicBezTo>
                  <a:pt x="6980460" y="1800276"/>
                  <a:pt x="6980460" y="1776120"/>
                  <a:pt x="6988524" y="1792224"/>
                </a:cubicBezTo>
                <a:cubicBezTo>
                  <a:pt x="6988524" y="1768068"/>
                  <a:pt x="6964331" y="1768068"/>
                  <a:pt x="6972395" y="1784172"/>
                </a:cubicBezTo>
                <a:cubicBezTo>
                  <a:pt x="6964331" y="1792224"/>
                  <a:pt x="6964331" y="1768068"/>
                  <a:pt x="6964331" y="1768068"/>
                </a:cubicBezTo>
                <a:cubicBezTo>
                  <a:pt x="6980460" y="1760016"/>
                  <a:pt x="6980460" y="1776120"/>
                  <a:pt x="6996588" y="1776120"/>
                </a:cubicBezTo>
                <a:cubicBezTo>
                  <a:pt x="6996588" y="1768068"/>
                  <a:pt x="6988524" y="1768068"/>
                  <a:pt x="6988524" y="1743912"/>
                </a:cubicBezTo>
                <a:cubicBezTo>
                  <a:pt x="6980460" y="1776120"/>
                  <a:pt x="6980460" y="1727807"/>
                  <a:pt x="6996588" y="1719755"/>
                </a:cubicBezTo>
                <a:cubicBezTo>
                  <a:pt x="6996588" y="1727807"/>
                  <a:pt x="6996588" y="1760016"/>
                  <a:pt x="6996588" y="1760016"/>
                </a:cubicBezTo>
                <a:cubicBezTo>
                  <a:pt x="6996588" y="1768068"/>
                  <a:pt x="7004652" y="1768068"/>
                  <a:pt x="7012717" y="1768068"/>
                </a:cubicBezTo>
                <a:cubicBezTo>
                  <a:pt x="7004652" y="1760016"/>
                  <a:pt x="7004652" y="1751963"/>
                  <a:pt x="7020781" y="1776120"/>
                </a:cubicBezTo>
                <a:cubicBezTo>
                  <a:pt x="7036907" y="1776120"/>
                  <a:pt x="7036907" y="1760016"/>
                  <a:pt x="7044971" y="1751963"/>
                </a:cubicBezTo>
                <a:cubicBezTo>
                  <a:pt x="7044971" y="1760016"/>
                  <a:pt x="7044971" y="1768068"/>
                  <a:pt x="7053035" y="1776120"/>
                </a:cubicBezTo>
                <a:cubicBezTo>
                  <a:pt x="7028845" y="1776120"/>
                  <a:pt x="7012717" y="1776120"/>
                  <a:pt x="6980460" y="1800276"/>
                </a:cubicBezTo>
                <a:cubicBezTo>
                  <a:pt x="6980460" y="1816381"/>
                  <a:pt x="6996588" y="1800276"/>
                  <a:pt x="6996588" y="1816381"/>
                </a:cubicBezTo>
                <a:cubicBezTo>
                  <a:pt x="7053035" y="1792224"/>
                  <a:pt x="7061100" y="1816381"/>
                  <a:pt x="7125614" y="1784172"/>
                </a:cubicBezTo>
                <a:cubicBezTo>
                  <a:pt x="7133679" y="1808328"/>
                  <a:pt x="7165936" y="1808328"/>
                  <a:pt x="7157871" y="1832482"/>
                </a:cubicBezTo>
                <a:cubicBezTo>
                  <a:pt x="7165936" y="1840534"/>
                  <a:pt x="7174000" y="1840534"/>
                  <a:pt x="7174000" y="1832482"/>
                </a:cubicBezTo>
                <a:cubicBezTo>
                  <a:pt x="7174000" y="1832482"/>
                  <a:pt x="7174000" y="1832482"/>
                  <a:pt x="7182064" y="1832482"/>
                </a:cubicBezTo>
                <a:cubicBezTo>
                  <a:pt x="7182064" y="1840534"/>
                  <a:pt x="7182064" y="1848587"/>
                  <a:pt x="7182064" y="1856638"/>
                </a:cubicBezTo>
                <a:cubicBezTo>
                  <a:pt x="7174000" y="1856638"/>
                  <a:pt x="7174000" y="1840534"/>
                  <a:pt x="7157871" y="1848587"/>
                </a:cubicBezTo>
                <a:cubicBezTo>
                  <a:pt x="7157871" y="1808328"/>
                  <a:pt x="7133679" y="1824430"/>
                  <a:pt x="7125614" y="1792224"/>
                </a:cubicBezTo>
                <a:cubicBezTo>
                  <a:pt x="7125614" y="1824430"/>
                  <a:pt x="7101421" y="1800276"/>
                  <a:pt x="7101421" y="1832482"/>
                </a:cubicBezTo>
                <a:cubicBezTo>
                  <a:pt x="7093357" y="1808328"/>
                  <a:pt x="7093357" y="1816381"/>
                  <a:pt x="7085293" y="1800276"/>
                </a:cubicBezTo>
                <a:cubicBezTo>
                  <a:pt x="7085293" y="1808328"/>
                  <a:pt x="7085293" y="1816381"/>
                  <a:pt x="7093357" y="1832482"/>
                </a:cubicBezTo>
                <a:cubicBezTo>
                  <a:pt x="7093357" y="1856638"/>
                  <a:pt x="7077228" y="1816381"/>
                  <a:pt x="7077228" y="1808328"/>
                </a:cubicBezTo>
                <a:cubicBezTo>
                  <a:pt x="7069164" y="1848587"/>
                  <a:pt x="7053035" y="1832482"/>
                  <a:pt x="7028845" y="1840534"/>
                </a:cubicBezTo>
                <a:cubicBezTo>
                  <a:pt x="7028845" y="1848587"/>
                  <a:pt x="7020781" y="1880795"/>
                  <a:pt x="7036907" y="1872743"/>
                </a:cubicBezTo>
                <a:cubicBezTo>
                  <a:pt x="7044971" y="1896899"/>
                  <a:pt x="7020781" y="1864691"/>
                  <a:pt x="7028845" y="1888847"/>
                </a:cubicBezTo>
                <a:cubicBezTo>
                  <a:pt x="7016749" y="1858651"/>
                  <a:pt x="7004652" y="1855632"/>
                  <a:pt x="7002763" y="1845818"/>
                </a:cubicBezTo>
                <a:lnTo>
                  <a:pt x="7003528" y="1840418"/>
                </a:lnTo>
                <a:lnTo>
                  <a:pt x="7004652" y="1840534"/>
                </a:lnTo>
                <a:cubicBezTo>
                  <a:pt x="7004652" y="1832482"/>
                  <a:pt x="7004652" y="1832482"/>
                  <a:pt x="7004652" y="1832482"/>
                </a:cubicBezTo>
                <a:lnTo>
                  <a:pt x="7003528" y="1840418"/>
                </a:lnTo>
                <a:lnTo>
                  <a:pt x="7000998" y="1840158"/>
                </a:lnTo>
                <a:cubicBezTo>
                  <a:pt x="6999108" y="1834496"/>
                  <a:pt x="7000621" y="1816381"/>
                  <a:pt x="6988524" y="1816381"/>
                </a:cubicBezTo>
                <a:cubicBezTo>
                  <a:pt x="6988524" y="1824430"/>
                  <a:pt x="6996588" y="1864691"/>
                  <a:pt x="7012717" y="1872743"/>
                </a:cubicBezTo>
                <a:cubicBezTo>
                  <a:pt x="7020781" y="1896899"/>
                  <a:pt x="7004652" y="1888847"/>
                  <a:pt x="7012717" y="1913003"/>
                </a:cubicBezTo>
                <a:cubicBezTo>
                  <a:pt x="7012717" y="1913003"/>
                  <a:pt x="7004652" y="1904951"/>
                  <a:pt x="7004652" y="1896899"/>
                </a:cubicBezTo>
                <a:cubicBezTo>
                  <a:pt x="7004652" y="1896899"/>
                  <a:pt x="6996588" y="1896899"/>
                  <a:pt x="7004652" y="1904951"/>
                </a:cubicBezTo>
                <a:cubicBezTo>
                  <a:pt x="6988524" y="1904951"/>
                  <a:pt x="6996588" y="1880795"/>
                  <a:pt x="7004652" y="1880795"/>
                </a:cubicBezTo>
                <a:cubicBezTo>
                  <a:pt x="6996588" y="1880795"/>
                  <a:pt x="6980460" y="1856638"/>
                  <a:pt x="6996588" y="1856638"/>
                </a:cubicBezTo>
                <a:cubicBezTo>
                  <a:pt x="6988524" y="1840534"/>
                  <a:pt x="6980460" y="1848587"/>
                  <a:pt x="6980460" y="1864691"/>
                </a:cubicBezTo>
                <a:cubicBezTo>
                  <a:pt x="7004652" y="1872743"/>
                  <a:pt x="6980460" y="1872743"/>
                  <a:pt x="6988524" y="1896899"/>
                </a:cubicBezTo>
                <a:cubicBezTo>
                  <a:pt x="6988524" y="1921056"/>
                  <a:pt x="6980460" y="1888847"/>
                  <a:pt x="6972395" y="1880795"/>
                </a:cubicBezTo>
                <a:cubicBezTo>
                  <a:pt x="6972395" y="1880795"/>
                  <a:pt x="6980460" y="1896899"/>
                  <a:pt x="6980460" y="1904951"/>
                </a:cubicBezTo>
                <a:cubicBezTo>
                  <a:pt x="6972395" y="1904951"/>
                  <a:pt x="6972395" y="1896899"/>
                  <a:pt x="6964331" y="1888847"/>
                </a:cubicBezTo>
                <a:cubicBezTo>
                  <a:pt x="6956267" y="1913003"/>
                  <a:pt x="6988524" y="1921056"/>
                  <a:pt x="6996588" y="1904951"/>
                </a:cubicBezTo>
                <a:cubicBezTo>
                  <a:pt x="7004652" y="1913003"/>
                  <a:pt x="6996588" y="1913003"/>
                  <a:pt x="7004652" y="1921056"/>
                </a:cubicBezTo>
                <a:cubicBezTo>
                  <a:pt x="7004652" y="1929107"/>
                  <a:pt x="7012717" y="1921056"/>
                  <a:pt x="7012717" y="1921056"/>
                </a:cubicBezTo>
                <a:cubicBezTo>
                  <a:pt x="7012717" y="1937160"/>
                  <a:pt x="7004652" y="1921056"/>
                  <a:pt x="6996588" y="1937160"/>
                </a:cubicBezTo>
                <a:cubicBezTo>
                  <a:pt x="7012717" y="1937160"/>
                  <a:pt x="6996588" y="1953262"/>
                  <a:pt x="7012717" y="1953262"/>
                </a:cubicBezTo>
                <a:cubicBezTo>
                  <a:pt x="7012717" y="1969366"/>
                  <a:pt x="6996588" y="1953262"/>
                  <a:pt x="6988524" y="1969366"/>
                </a:cubicBezTo>
                <a:cubicBezTo>
                  <a:pt x="6980460" y="1969366"/>
                  <a:pt x="6988524" y="1953262"/>
                  <a:pt x="7004652" y="1953262"/>
                </a:cubicBezTo>
                <a:cubicBezTo>
                  <a:pt x="6996588" y="1945212"/>
                  <a:pt x="6980460" y="1929107"/>
                  <a:pt x="7004652" y="1929107"/>
                </a:cubicBezTo>
                <a:cubicBezTo>
                  <a:pt x="6988524" y="1913003"/>
                  <a:pt x="6972395" y="1929107"/>
                  <a:pt x="6964331" y="1904951"/>
                </a:cubicBezTo>
                <a:cubicBezTo>
                  <a:pt x="6956267" y="1904951"/>
                  <a:pt x="6964331" y="1921056"/>
                  <a:pt x="6964331" y="1937160"/>
                </a:cubicBezTo>
                <a:cubicBezTo>
                  <a:pt x="6948202" y="1913003"/>
                  <a:pt x="6956267" y="1945212"/>
                  <a:pt x="6940138" y="1937160"/>
                </a:cubicBezTo>
                <a:cubicBezTo>
                  <a:pt x="6932074" y="1913003"/>
                  <a:pt x="6956267" y="1921056"/>
                  <a:pt x="6940138" y="1896899"/>
                </a:cubicBezTo>
                <a:cubicBezTo>
                  <a:pt x="6932074" y="1896899"/>
                  <a:pt x="6948202" y="1921056"/>
                  <a:pt x="6932074" y="1921056"/>
                </a:cubicBezTo>
                <a:cubicBezTo>
                  <a:pt x="6915945" y="1888847"/>
                  <a:pt x="6924009" y="1880795"/>
                  <a:pt x="6907881" y="1864691"/>
                </a:cubicBezTo>
                <a:cubicBezTo>
                  <a:pt x="6907881" y="1880795"/>
                  <a:pt x="6891752" y="1872743"/>
                  <a:pt x="6883688" y="1872743"/>
                </a:cubicBezTo>
                <a:cubicBezTo>
                  <a:pt x="6875626" y="1880795"/>
                  <a:pt x="6867562" y="1888847"/>
                  <a:pt x="6875626" y="1904951"/>
                </a:cubicBezTo>
                <a:cubicBezTo>
                  <a:pt x="6883688" y="1904951"/>
                  <a:pt x="6875626" y="1888847"/>
                  <a:pt x="6883688" y="1880795"/>
                </a:cubicBezTo>
                <a:cubicBezTo>
                  <a:pt x="6899816" y="1904951"/>
                  <a:pt x="6867562" y="1929107"/>
                  <a:pt x="6859498" y="1896899"/>
                </a:cubicBezTo>
                <a:cubicBezTo>
                  <a:pt x="6851433" y="1904951"/>
                  <a:pt x="6875626" y="1929107"/>
                  <a:pt x="6859498" y="1937160"/>
                </a:cubicBezTo>
                <a:lnTo>
                  <a:pt x="6873543" y="1960535"/>
                </a:lnTo>
                <a:lnTo>
                  <a:pt x="6867562" y="1958296"/>
                </a:lnTo>
                <a:cubicBezTo>
                  <a:pt x="6865544" y="1959301"/>
                  <a:pt x="6863529" y="1961313"/>
                  <a:pt x="6859498" y="1961313"/>
                </a:cubicBezTo>
                <a:lnTo>
                  <a:pt x="6861871" y="1973888"/>
                </a:lnTo>
                <a:lnTo>
                  <a:pt x="6854960" y="1946594"/>
                </a:lnTo>
                <a:cubicBezTo>
                  <a:pt x="6851433" y="1935145"/>
                  <a:pt x="6847401" y="1925080"/>
                  <a:pt x="6843369" y="1921056"/>
                </a:cubicBezTo>
                <a:cubicBezTo>
                  <a:pt x="6835305" y="1921056"/>
                  <a:pt x="6851433" y="1945212"/>
                  <a:pt x="6851433" y="1953262"/>
                </a:cubicBezTo>
                <a:cubicBezTo>
                  <a:pt x="6827240" y="1945212"/>
                  <a:pt x="6827240" y="1937160"/>
                  <a:pt x="6803048" y="1929107"/>
                </a:cubicBezTo>
                <a:cubicBezTo>
                  <a:pt x="6794983" y="1937160"/>
                  <a:pt x="6827240" y="1937160"/>
                  <a:pt x="6819176" y="1953262"/>
                </a:cubicBezTo>
                <a:cubicBezTo>
                  <a:pt x="6827240" y="1961313"/>
                  <a:pt x="6827240" y="1953262"/>
                  <a:pt x="6827240" y="1945212"/>
                </a:cubicBezTo>
                <a:cubicBezTo>
                  <a:pt x="6843369" y="1953262"/>
                  <a:pt x="6827240" y="1969366"/>
                  <a:pt x="6819176" y="1969366"/>
                </a:cubicBezTo>
                <a:cubicBezTo>
                  <a:pt x="6819176" y="1937160"/>
                  <a:pt x="6794983" y="1953262"/>
                  <a:pt x="6786919" y="1913003"/>
                </a:cubicBezTo>
                <a:cubicBezTo>
                  <a:pt x="6770790" y="1929107"/>
                  <a:pt x="6803048" y="1945212"/>
                  <a:pt x="6794983" y="1969366"/>
                </a:cubicBezTo>
                <a:cubicBezTo>
                  <a:pt x="6803048" y="1969366"/>
                  <a:pt x="6803048" y="1961313"/>
                  <a:pt x="6803048" y="1953262"/>
                </a:cubicBezTo>
                <a:cubicBezTo>
                  <a:pt x="6819176" y="1969366"/>
                  <a:pt x="6794983" y="1977418"/>
                  <a:pt x="6803048" y="2001574"/>
                </a:cubicBezTo>
                <a:cubicBezTo>
                  <a:pt x="6811112" y="2009626"/>
                  <a:pt x="6819176" y="2009626"/>
                  <a:pt x="6827240" y="2025731"/>
                </a:cubicBezTo>
                <a:lnTo>
                  <a:pt x="6833015" y="2014199"/>
                </a:lnTo>
                <a:lnTo>
                  <a:pt x="6834549" y="2017552"/>
                </a:lnTo>
                <a:cubicBezTo>
                  <a:pt x="6842864" y="2036802"/>
                  <a:pt x="6853449" y="2063978"/>
                  <a:pt x="6859498" y="2082095"/>
                </a:cubicBezTo>
                <a:cubicBezTo>
                  <a:pt x="6855465" y="2078068"/>
                  <a:pt x="6851433" y="2072029"/>
                  <a:pt x="6849416" y="2071023"/>
                </a:cubicBezTo>
                <a:lnTo>
                  <a:pt x="6849603" y="2072804"/>
                </a:lnTo>
                <a:lnTo>
                  <a:pt x="6823208" y="2054919"/>
                </a:lnTo>
                <a:cubicBezTo>
                  <a:pt x="6813129" y="2051899"/>
                  <a:pt x="6803048" y="2049887"/>
                  <a:pt x="6794983" y="2041835"/>
                </a:cubicBezTo>
                <a:cubicBezTo>
                  <a:pt x="6786919" y="2049887"/>
                  <a:pt x="6803048" y="2065991"/>
                  <a:pt x="6811112" y="2090145"/>
                </a:cubicBezTo>
                <a:lnTo>
                  <a:pt x="6786919" y="2065991"/>
                </a:lnTo>
                <a:lnTo>
                  <a:pt x="6785912" y="2049887"/>
                </a:lnTo>
                <a:cubicBezTo>
                  <a:pt x="6782886" y="2043847"/>
                  <a:pt x="6778855" y="2037808"/>
                  <a:pt x="6778855" y="2033782"/>
                </a:cubicBezTo>
                <a:cubicBezTo>
                  <a:pt x="6794983" y="2025731"/>
                  <a:pt x="6811112" y="2049887"/>
                  <a:pt x="6827240" y="2041835"/>
                </a:cubicBezTo>
                <a:cubicBezTo>
                  <a:pt x="6819176" y="2025731"/>
                  <a:pt x="6803048" y="2033782"/>
                  <a:pt x="6811112" y="2017678"/>
                </a:cubicBezTo>
                <a:cubicBezTo>
                  <a:pt x="6803048" y="2025731"/>
                  <a:pt x="6803048" y="1977418"/>
                  <a:pt x="6786919" y="1977418"/>
                </a:cubicBezTo>
                <a:cubicBezTo>
                  <a:pt x="6794983" y="1953262"/>
                  <a:pt x="6770790" y="1945212"/>
                  <a:pt x="6770790" y="1913003"/>
                </a:cubicBezTo>
                <a:cubicBezTo>
                  <a:pt x="6762725" y="1896899"/>
                  <a:pt x="6762725" y="1929107"/>
                  <a:pt x="6762725" y="1904951"/>
                </a:cubicBezTo>
                <a:cubicBezTo>
                  <a:pt x="6754661" y="1913003"/>
                  <a:pt x="6754661" y="1921056"/>
                  <a:pt x="6754661" y="1921056"/>
                </a:cubicBezTo>
                <a:cubicBezTo>
                  <a:pt x="6762725" y="1929107"/>
                  <a:pt x="6770790" y="1929107"/>
                  <a:pt x="6770790" y="1945212"/>
                </a:cubicBezTo>
                <a:cubicBezTo>
                  <a:pt x="6762725" y="1937160"/>
                  <a:pt x="6754661" y="1937160"/>
                  <a:pt x="6746597" y="1937160"/>
                </a:cubicBezTo>
                <a:cubicBezTo>
                  <a:pt x="6746597" y="1937160"/>
                  <a:pt x="6754661" y="1945212"/>
                  <a:pt x="6746597" y="1945212"/>
                </a:cubicBezTo>
                <a:cubicBezTo>
                  <a:pt x="6754661" y="1969366"/>
                  <a:pt x="6754661" y="1929107"/>
                  <a:pt x="6762725" y="1953262"/>
                </a:cubicBezTo>
                <a:cubicBezTo>
                  <a:pt x="6770790" y="1969366"/>
                  <a:pt x="6738532" y="1961313"/>
                  <a:pt x="6738532" y="1945212"/>
                </a:cubicBezTo>
                <a:cubicBezTo>
                  <a:pt x="6738532" y="1961313"/>
                  <a:pt x="6738532" y="1993522"/>
                  <a:pt x="6746597" y="2001574"/>
                </a:cubicBezTo>
                <a:cubicBezTo>
                  <a:pt x="6746597" y="2009626"/>
                  <a:pt x="6746597" y="2009626"/>
                  <a:pt x="6738532" y="2017678"/>
                </a:cubicBezTo>
                <a:cubicBezTo>
                  <a:pt x="6738532" y="2009626"/>
                  <a:pt x="6738532" y="2001574"/>
                  <a:pt x="6730468" y="2001574"/>
                </a:cubicBezTo>
                <a:cubicBezTo>
                  <a:pt x="6730468" y="2001574"/>
                  <a:pt x="6730468" y="2009626"/>
                  <a:pt x="6730468" y="2017678"/>
                </a:cubicBezTo>
                <a:cubicBezTo>
                  <a:pt x="6730468" y="2017678"/>
                  <a:pt x="6722404" y="2001574"/>
                  <a:pt x="6722404" y="1993522"/>
                </a:cubicBezTo>
                <a:cubicBezTo>
                  <a:pt x="6714342" y="2001574"/>
                  <a:pt x="6722404" y="2017678"/>
                  <a:pt x="6722404" y="2017678"/>
                </a:cubicBezTo>
                <a:cubicBezTo>
                  <a:pt x="6698213" y="2001574"/>
                  <a:pt x="6722404" y="1985470"/>
                  <a:pt x="6698213" y="1969366"/>
                </a:cubicBezTo>
                <a:cubicBezTo>
                  <a:pt x="6714342" y="1969366"/>
                  <a:pt x="6690149" y="1937160"/>
                  <a:pt x="6714342" y="1937160"/>
                </a:cubicBezTo>
                <a:cubicBezTo>
                  <a:pt x="6714342" y="1953262"/>
                  <a:pt x="6714342" y="1969366"/>
                  <a:pt x="6722404" y="1985470"/>
                </a:cubicBezTo>
                <a:cubicBezTo>
                  <a:pt x="6730468" y="1985470"/>
                  <a:pt x="6722404" y="1977418"/>
                  <a:pt x="6722404" y="1977418"/>
                </a:cubicBezTo>
                <a:cubicBezTo>
                  <a:pt x="6730468" y="1977418"/>
                  <a:pt x="6730468" y="1985470"/>
                  <a:pt x="6730468" y="1985470"/>
                </a:cubicBezTo>
                <a:cubicBezTo>
                  <a:pt x="6738532" y="1961313"/>
                  <a:pt x="6722404" y="1937160"/>
                  <a:pt x="6706278" y="1921056"/>
                </a:cubicBezTo>
                <a:cubicBezTo>
                  <a:pt x="6706278" y="1953262"/>
                  <a:pt x="6682085" y="1961313"/>
                  <a:pt x="6674021" y="1985470"/>
                </a:cubicBezTo>
                <a:cubicBezTo>
                  <a:pt x="6698213" y="2009626"/>
                  <a:pt x="6682085" y="2017678"/>
                  <a:pt x="6706278" y="2049887"/>
                </a:cubicBezTo>
                <a:cubicBezTo>
                  <a:pt x="6690149" y="2057939"/>
                  <a:pt x="6698213" y="2074043"/>
                  <a:pt x="6690149" y="2090145"/>
                </a:cubicBezTo>
                <a:cubicBezTo>
                  <a:pt x="6690149" y="2114301"/>
                  <a:pt x="6690149" y="2057939"/>
                  <a:pt x="6674021" y="2074043"/>
                </a:cubicBezTo>
                <a:cubicBezTo>
                  <a:pt x="6669989" y="2082095"/>
                  <a:pt x="6674021" y="2092160"/>
                  <a:pt x="6678053" y="2101217"/>
                </a:cubicBezTo>
                <a:lnTo>
                  <a:pt x="6678989" y="2106134"/>
                </a:lnTo>
                <a:lnTo>
                  <a:pt x="6684112" y="2108205"/>
                </a:lnTo>
                <a:lnTo>
                  <a:pt x="6684112" y="2121488"/>
                </a:lnTo>
                <a:lnTo>
                  <a:pt x="6689139" y="2119334"/>
                </a:lnTo>
                <a:cubicBezTo>
                  <a:pt x="6690149" y="2118328"/>
                  <a:pt x="6690149" y="2118328"/>
                  <a:pt x="6690149" y="2122353"/>
                </a:cubicBezTo>
                <a:cubicBezTo>
                  <a:pt x="6694182" y="2118328"/>
                  <a:pt x="6694182" y="2110277"/>
                  <a:pt x="6695189" y="2102224"/>
                </a:cubicBezTo>
                <a:lnTo>
                  <a:pt x="6703087" y="2087886"/>
                </a:lnTo>
                <a:lnTo>
                  <a:pt x="6707958" y="2109774"/>
                </a:lnTo>
                <a:lnTo>
                  <a:pt x="6708293" y="2115308"/>
                </a:lnTo>
                <a:cubicBezTo>
                  <a:pt x="6708293" y="2122353"/>
                  <a:pt x="6706278" y="2126381"/>
                  <a:pt x="6698213" y="2130406"/>
                </a:cubicBezTo>
                <a:cubicBezTo>
                  <a:pt x="6700229" y="2134431"/>
                  <a:pt x="6702750" y="2136948"/>
                  <a:pt x="6705396" y="2138709"/>
                </a:cubicBezTo>
                <a:lnTo>
                  <a:pt x="6707681" y="2139796"/>
                </a:lnTo>
                <a:lnTo>
                  <a:pt x="6710837" y="2139386"/>
                </a:lnTo>
                <a:lnTo>
                  <a:pt x="6709217" y="2140526"/>
                </a:lnTo>
                <a:lnTo>
                  <a:pt x="6713333" y="2142484"/>
                </a:lnTo>
                <a:cubicBezTo>
                  <a:pt x="6718373" y="2144497"/>
                  <a:pt x="6722404" y="2146510"/>
                  <a:pt x="6722404" y="2154562"/>
                </a:cubicBezTo>
                <a:cubicBezTo>
                  <a:pt x="6730468" y="2162614"/>
                  <a:pt x="6722404" y="2130406"/>
                  <a:pt x="6714342" y="2138457"/>
                </a:cubicBezTo>
                <a:lnTo>
                  <a:pt x="6707958" y="2109774"/>
                </a:lnTo>
                <a:lnTo>
                  <a:pt x="6706278" y="2082095"/>
                </a:lnTo>
                <a:lnTo>
                  <a:pt x="6703087" y="2087886"/>
                </a:lnTo>
                <a:lnTo>
                  <a:pt x="6698213" y="2065991"/>
                </a:lnTo>
                <a:cubicBezTo>
                  <a:pt x="6722404" y="2090145"/>
                  <a:pt x="6714342" y="2122353"/>
                  <a:pt x="6738532" y="2138457"/>
                </a:cubicBezTo>
                <a:cubicBezTo>
                  <a:pt x="6746597" y="2138457"/>
                  <a:pt x="6746597" y="2146510"/>
                  <a:pt x="6746597" y="2154562"/>
                </a:cubicBezTo>
                <a:cubicBezTo>
                  <a:pt x="6754661" y="2150536"/>
                  <a:pt x="6752645" y="2140470"/>
                  <a:pt x="6747605" y="2131412"/>
                </a:cubicBezTo>
                <a:lnTo>
                  <a:pt x="6746764" y="2130289"/>
                </a:lnTo>
                <a:lnTo>
                  <a:pt x="6756173" y="2123738"/>
                </a:lnTo>
                <a:cubicBezTo>
                  <a:pt x="6763734" y="2121850"/>
                  <a:pt x="6766758" y="2132418"/>
                  <a:pt x="6778855" y="2138457"/>
                </a:cubicBezTo>
                <a:cubicBezTo>
                  <a:pt x="6786919" y="2138457"/>
                  <a:pt x="6786919" y="2130406"/>
                  <a:pt x="6786919" y="2130406"/>
                </a:cubicBezTo>
                <a:cubicBezTo>
                  <a:pt x="6786919" y="2106248"/>
                  <a:pt x="6770790" y="2130406"/>
                  <a:pt x="6770790" y="2106248"/>
                </a:cubicBezTo>
                <a:cubicBezTo>
                  <a:pt x="6778855" y="2106248"/>
                  <a:pt x="6778855" y="2114301"/>
                  <a:pt x="6778855" y="2106248"/>
                </a:cubicBezTo>
                <a:cubicBezTo>
                  <a:pt x="6786919" y="2114301"/>
                  <a:pt x="6794983" y="2130406"/>
                  <a:pt x="6794983" y="2138457"/>
                </a:cubicBezTo>
                <a:cubicBezTo>
                  <a:pt x="6778855" y="2162614"/>
                  <a:pt x="6819176" y="2178718"/>
                  <a:pt x="6811112" y="2194822"/>
                </a:cubicBezTo>
                <a:cubicBezTo>
                  <a:pt x="6803048" y="2194822"/>
                  <a:pt x="6803048" y="2186770"/>
                  <a:pt x="6803048" y="2178718"/>
                </a:cubicBezTo>
                <a:cubicBezTo>
                  <a:pt x="6794983" y="2186770"/>
                  <a:pt x="6803048" y="2194822"/>
                  <a:pt x="6803048" y="2202875"/>
                </a:cubicBezTo>
                <a:cubicBezTo>
                  <a:pt x="6794983" y="2194822"/>
                  <a:pt x="6786919" y="2162614"/>
                  <a:pt x="6778855" y="2146510"/>
                </a:cubicBezTo>
                <a:cubicBezTo>
                  <a:pt x="6778855" y="2146510"/>
                  <a:pt x="6778855" y="2154562"/>
                  <a:pt x="6770790" y="2162614"/>
                </a:cubicBezTo>
                <a:cubicBezTo>
                  <a:pt x="6762725" y="2146510"/>
                  <a:pt x="6778855" y="2138457"/>
                  <a:pt x="6762725" y="2138457"/>
                </a:cubicBezTo>
                <a:cubicBezTo>
                  <a:pt x="6770790" y="2138457"/>
                  <a:pt x="6762725" y="2186770"/>
                  <a:pt x="6754661" y="2162614"/>
                </a:cubicBezTo>
                <a:cubicBezTo>
                  <a:pt x="6746597" y="2170666"/>
                  <a:pt x="6746597" y="2170666"/>
                  <a:pt x="6746597" y="2178718"/>
                </a:cubicBezTo>
                <a:cubicBezTo>
                  <a:pt x="6754661" y="2194822"/>
                  <a:pt x="6762725" y="2186770"/>
                  <a:pt x="6770790" y="2210926"/>
                </a:cubicBezTo>
                <a:cubicBezTo>
                  <a:pt x="6754661" y="2218976"/>
                  <a:pt x="6738532" y="2194822"/>
                  <a:pt x="6738532" y="2178718"/>
                </a:cubicBezTo>
                <a:cubicBezTo>
                  <a:pt x="6730468" y="2178718"/>
                  <a:pt x="6722404" y="2162614"/>
                  <a:pt x="6714342" y="2162614"/>
                </a:cubicBezTo>
                <a:cubicBezTo>
                  <a:pt x="6706278" y="2162614"/>
                  <a:pt x="6706278" y="2178718"/>
                  <a:pt x="6714342" y="2194822"/>
                </a:cubicBezTo>
                <a:cubicBezTo>
                  <a:pt x="6714342" y="2202875"/>
                  <a:pt x="6722404" y="2202875"/>
                  <a:pt x="6730468" y="2202875"/>
                </a:cubicBezTo>
                <a:lnTo>
                  <a:pt x="6729498" y="2219371"/>
                </a:lnTo>
                <a:lnTo>
                  <a:pt x="6722404" y="2218976"/>
                </a:lnTo>
                <a:cubicBezTo>
                  <a:pt x="6726436" y="2223003"/>
                  <a:pt x="6728454" y="2223003"/>
                  <a:pt x="6729461" y="2219984"/>
                </a:cubicBezTo>
                <a:lnTo>
                  <a:pt x="6729498" y="2219371"/>
                </a:lnTo>
                <a:lnTo>
                  <a:pt x="6740550" y="2219984"/>
                </a:lnTo>
                <a:cubicBezTo>
                  <a:pt x="6746597" y="2216964"/>
                  <a:pt x="6754661" y="2214952"/>
                  <a:pt x="6770790" y="2227029"/>
                </a:cubicBezTo>
                <a:cubicBezTo>
                  <a:pt x="6774822" y="2229042"/>
                  <a:pt x="6778855" y="2237597"/>
                  <a:pt x="6782256" y="2247788"/>
                </a:cubicBezTo>
                <a:lnTo>
                  <a:pt x="6784652" y="2257313"/>
                </a:lnTo>
                <a:lnTo>
                  <a:pt x="6802521" y="2254042"/>
                </a:lnTo>
                <a:lnTo>
                  <a:pt x="6789385" y="2232205"/>
                </a:lnTo>
                <a:lnTo>
                  <a:pt x="6789787" y="2231690"/>
                </a:lnTo>
                <a:lnTo>
                  <a:pt x="6788629" y="2230947"/>
                </a:lnTo>
                <a:lnTo>
                  <a:pt x="6786675" y="2227697"/>
                </a:lnTo>
                <a:cubicBezTo>
                  <a:pt x="6784601" y="2227697"/>
                  <a:pt x="6784601" y="2228196"/>
                  <a:pt x="6785507" y="2228945"/>
                </a:cubicBezTo>
                <a:lnTo>
                  <a:pt x="6788629" y="2230947"/>
                </a:lnTo>
                <a:lnTo>
                  <a:pt x="6789385" y="2232205"/>
                </a:lnTo>
                <a:lnTo>
                  <a:pt x="6786675" y="2235683"/>
                </a:lnTo>
                <a:cubicBezTo>
                  <a:pt x="6786675" y="2235683"/>
                  <a:pt x="6778377" y="2227697"/>
                  <a:pt x="6778377" y="2227697"/>
                </a:cubicBezTo>
                <a:cubicBezTo>
                  <a:pt x="6778377" y="2219710"/>
                  <a:pt x="6786675" y="2211725"/>
                  <a:pt x="6770077" y="2219710"/>
                </a:cubicBezTo>
                <a:cubicBezTo>
                  <a:pt x="6794973" y="2187763"/>
                  <a:pt x="6786675" y="2235683"/>
                  <a:pt x="6811570" y="2203735"/>
                </a:cubicBezTo>
                <a:cubicBezTo>
                  <a:pt x="6811570" y="2211725"/>
                  <a:pt x="6811570" y="2219710"/>
                  <a:pt x="6811570" y="2219710"/>
                </a:cubicBezTo>
                <a:cubicBezTo>
                  <a:pt x="6794973" y="2219710"/>
                  <a:pt x="6803272" y="2227697"/>
                  <a:pt x="6803272" y="2243672"/>
                </a:cubicBezTo>
                <a:cubicBezTo>
                  <a:pt x="6807420" y="2241674"/>
                  <a:pt x="6810531" y="2243671"/>
                  <a:pt x="6812865" y="2247289"/>
                </a:cubicBezTo>
                <a:lnTo>
                  <a:pt x="6814545" y="2251841"/>
                </a:lnTo>
                <a:lnTo>
                  <a:pt x="6815392" y="2251686"/>
                </a:lnTo>
                <a:lnTo>
                  <a:pt x="6815027" y="2253147"/>
                </a:lnTo>
                <a:lnTo>
                  <a:pt x="6817792" y="2260642"/>
                </a:lnTo>
                <a:cubicBezTo>
                  <a:pt x="6819866" y="2269627"/>
                  <a:pt x="6819866" y="2275618"/>
                  <a:pt x="6819866" y="2259644"/>
                </a:cubicBezTo>
                <a:cubicBezTo>
                  <a:pt x="6819866" y="2291591"/>
                  <a:pt x="6828165" y="2291591"/>
                  <a:pt x="6819866" y="2315553"/>
                </a:cubicBezTo>
                <a:cubicBezTo>
                  <a:pt x="6815719" y="2309563"/>
                  <a:pt x="6813644" y="2301577"/>
                  <a:pt x="6812348" y="2292840"/>
                </a:cubicBezTo>
                <a:lnTo>
                  <a:pt x="6810732" y="2277440"/>
                </a:lnTo>
                <a:lnTo>
                  <a:pt x="6803280" y="2279922"/>
                </a:lnTo>
                <a:cubicBezTo>
                  <a:pt x="6801262" y="2281939"/>
                  <a:pt x="6799244" y="2283956"/>
                  <a:pt x="6791168" y="2283956"/>
                </a:cubicBezTo>
                <a:cubicBezTo>
                  <a:pt x="6791168" y="2283956"/>
                  <a:pt x="6791168" y="2281939"/>
                  <a:pt x="6790159" y="2278914"/>
                </a:cubicBezTo>
                <a:lnTo>
                  <a:pt x="6789977" y="2278629"/>
                </a:lnTo>
                <a:lnTo>
                  <a:pt x="6791187" y="2288126"/>
                </a:lnTo>
                <a:cubicBezTo>
                  <a:pt x="6791282" y="2292185"/>
                  <a:pt x="6789802" y="2290517"/>
                  <a:pt x="6786115" y="2278219"/>
                </a:cubicBezTo>
                <a:lnTo>
                  <a:pt x="6783491" y="2268446"/>
                </a:lnTo>
                <a:lnTo>
                  <a:pt x="6783091" y="2267820"/>
                </a:lnTo>
                <a:cubicBezTo>
                  <a:pt x="6783091" y="2275889"/>
                  <a:pt x="6783091" y="2275889"/>
                  <a:pt x="6783091" y="2292022"/>
                </a:cubicBezTo>
                <a:lnTo>
                  <a:pt x="6777493" y="2289040"/>
                </a:lnTo>
                <a:lnTo>
                  <a:pt x="6770790" y="2291445"/>
                </a:lnTo>
                <a:lnTo>
                  <a:pt x="6770297" y="2285206"/>
                </a:lnTo>
                <a:lnTo>
                  <a:pt x="6767951" y="2283956"/>
                </a:lnTo>
                <a:cubicBezTo>
                  <a:pt x="6765428" y="2283956"/>
                  <a:pt x="6763157" y="2284964"/>
                  <a:pt x="6761517" y="2287485"/>
                </a:cubicBezTo>
                <a:lnTo>
                  <a:pt x="6759502" y="2297069"/>
                </a:lnTo>
                <a:lnTo>
                  <a:pt x="6761365" y="2298871"/>
                </a:lnTo>
                <a:lnTo>
                  <a:pt x="6762176" y="2308756"/>
                </a:lnTo>
                <a:lnTo>
                  <a:pt x="6758460" y="2300707"/>
                </a:lnTo>
                <a:lnTo>
                  <a:pt x="6758181" y="2300100"/>
                </a:lnTo>
                <a:lnTo>
                  <a:pt x="6720881" y="2300587"/>
                </a:lnTo>
                <a:lnTo>
                  <a:pt x="6721271" y="2301133"/>
                </a:lnTo>
                <a:cubicBezTo>
                  <a:pt x="6723917" y="2309059"/>
                  <a:pt x="6716358" y="2313588"/>
                  <a:pt x="6722404" y="2331706"/>
                </a:cubicBezTo>
                <a:cubicBezTo>
                  <a:pt x="6718373" y="2323654"/>
                  <a:pt x="6710309" y="2315601"/>
                  <a:pt x="6705269" y="2307550"/>
                </a:cubicBezTo>
                <a:lnTo>
                  <a:pt x="6703031" y="2301418"/>
                </a:lnTo>
                <a:lnTo>
                  <a:pt x="6686543" y="2302947"/>
                </a:lnTo>
                <a:lnTo>
                  <a:pt x="6691339" y="2310387"/>
                </a:lnTo>
                <a:lnTo>
                  <a:pt x="6691339" y="2315550"/>
                </a:lnTo>
                <a:cubicBezTo>
                  <a:pt x="6682303" y="2315550"/>
                  <a:pt x="6682303" y="2311677"/>
                  <a:pt x="6682303" y="2306838"/>
                </a:cubicBezTo>
                <a:lnTo>
                  <a:pt x="6681792" y="2303387"/>
                </a:lnTo>
                <a:lnTo>
                  <a:pt x="6662970" y="2305133"/>
                </a:lnTo>
                <a:lnTo>
                  <a:pt x="6659718" y="2305979"/>
                </a:lnTo>
                <a:lnTo>
                  <a:pt x="6664557" y="2320755"/>
                </a:lnTo>
                <a:cubicBezTo>
                  <a:pt x="6665525" y="2326200"/>
                  <a:pt x="6665525" y="2330557"/>
                  <a:pt x="6665525" y="2334913"/>
                </a:cubicBezTo>
                <a:cubicBezTo>
                  <a:pt x="6661652" y="2330557"/>
                  <a:pt x="6659716" y="2326200"/>
                  <a:pt x="6656811" y="2320755"/>
                </a:cubicBezTo>
                <a:lnTo>
                  <a:pt x="6648492" y="2308898"/>
                </a:lnTo>
                <a:lnTo>
                  <a:pt x="6616917" y="2317108"/>
                </a:lnTo>
                <a:lnTo>
                  <a:pt x="6577296" y="2338211"/>
                </a:lnTo>
                <a:lnTo>
                  <a:pt x="6579225" y="2341763"/>
                </a:lnTo>
                <a:lnTo>
                  <a:pt x="6576870" y="2349752"/>
                </a:lnTo>
                <a:lnTo>
                  <a:pt x="6581208" y="2356564"/>
                </a:lnTo>
                <a:cubicBezTo>
                  <a:pt x="6565058" y="2364630"/>
                  <a:pt x="6548906" y="2366647"/>
                  <a:pt x="6535785" y="2368663"/>
                </a:cubicBezTo>
                <a:lnTo>
                  <a:pt x="6528687" y="2370240"/>
                </a:lnTo>
                <a:lnTo>
                  <a:pt x="6529990" y="2373640"/>
                </a:lnTo>
                <a:lnTo>
                  <a:pt x="6525132" y="2371028"/>
                </a:lnTo>
                <a:lnTo>
                  <a:pt x="6518750" y="2372445"/>
                </a:lnTo>
                <a:lnTo>
                  <a:pt x="6514022" y="2376295"/>
                </a:lnTo>
                <a:lnTo>
                  <a:pt x="6520033" y="2393827"/>
                </a:lnTo>
                <a:lnTo>
                  <a:pt x="6513532" y="2406646"/>
                </a:lnTo>
                <a:cubicBezTo>
                  <a:pt x="6505302" y="2398533"/>
                  <a:pt x="6505302" y="2390420"/>
                  <a:pt x="6513532" y="2390420"/>
                </a:cubicBezTo>
                <a:lnTo>
                  <a:pt x="6502710" y="2381688"/>
                </a:lnTo>
                <a:lnTo>
                  <a:pt x="6498718" y="2382321"/>
                </a:lnTo>
                <a:lnTo>
                  <a:pt x="6498948" y="2384592"/>
                </a:lnTo>
                <a:cubicBezTo>
                  <a:pt x="6500374" y="2398987"/>
                  <a:pt x="6500437" y="2401590"/>
                  <a:pt x="6498955" y="2397454"/>
                </a:cubicBezTo>
                <a:lnTo>
                  <a:pt x="6494301" y="2383021"/>
                </a:lnTo>
                <a:lnTo>
                  <a:pt x="6483881" y="2384672"/>
                </a:lnTo>
                <a:lnTo>
                  <a:pt x="6484102" y="2387716"/>
                </a:lnTo>
                <a:cubicBezTo>
                  <a:pt x="6486232" y="2398809"/>
                  <a:pt x="6490492" y="2410909"/>
                  <a:pt x="6499011" y="2423011"/>
                </a:cubicBezTo>
                <a:cubicBezTo>
                  <a:pt x="6490491" y="2431078"/>
                  <a:pt x="6490491" y="2447214"/>
                  <a:pt x="6490491" y="2447214"/>
                </a:cubicBezTo>
                <a:cubicBezTo>
                  <a:pt x="6481973" y="2447214"/>
                  <a:pt x="6473452" y="2431078"/>
                  <a:pt x="6473452" y="2414945"/>
                </a:cubicBezTo>
                <a:cubicBezTo>
                  <a:pt x="6473452" y="2414945"/>
                  <a:pt x="6490491" y="2431078"/>
                  <a:pt x="6490491" y="2431078"/>
                </a:cubicBezTo>
                <a:cubicBezTo>
                  <a:pt x="6494751" y="2427044"/>
                  <a:pt x="6490492" y="2416961"/>
                  <a:pt x="6483037" y="2405867"/>
                </a:cubicBezTo>
                <a:lnTo>
                  <a:pt x="6467233" y="2387310"/>
                </a:lnTo>
                <a:lnTo>
                  <a:pt x="6458923" y="2388627"/>
                </a:lnTo>
                <a:lnTo>
                  <a:pt x="6464160" y="2396484"/>
                </a:lnTo>
                <a:cubicBezTo>
                  <a:pt x="6458352" y="2398517"/>
                  <a:pt x="6453512" y="2396484"/>
                  <a:pt x="6449639" y="2392163"/>
                </a:cubicBezTo>
                <a:lnTo>
                  <a:pt x="6448713" y="2390245"/>
                </a:lnTo>
                <a:lnTo>
                  <a:pt x="6445694" y="2390724"/>
                </a:lnTo>
                <a:lnTo>
                  <a:pt x="6436828" y="2391883"/>
                </a:lnTo>
                <a:lnTo>
                  <a:pt x="6437054" y="2395904"/>
                </a:lnTo>
                <a:cubicBezTo>
                  <a:pt x="6437055" y="2400744"/>
                  <a:pt x="6437055" y="2404616"/>
                  <a:pt x="6440926" y="2412361"/>
                </a:cubicBezTo>
                <a:cubicBezTo>
                  <a:pt x="6437055" y="2412361"/>
                  <a:pt x="6433182" y="2408489"/>
                  <a:pt x="6429310" y="2402680"/>
                </a:cubicBezTo>
                <a:lnTo>
                  <a:pt x="6424312" y="2393518"/>
                </a:lnTo>
                <a:lnTo>
                  <a:pt x="6418129" y="2394326"/>
                </a:lnTo>
                <a:lnTo>
                  <a:pt x="6420734" y="2401317"/>
                </a:lnTo>
                <a:cubicBezTo>
                  <a:pt x="6422809" y="2404352"/>
                  <a:pt x="6424883" y="2406378"/>
                  <a:pt x="6424883" y="2406378"/>
                </a:cubicBezTo>
                <a:cubicBezTo>
                  <a:pt x="6416585" y="2414474"/>
                  <a:pt x="6433182" y="2438764"/>
                  <a:pt x="6416585" y="2422569"/>
                </a:cubicBezTo>
                <a:cubicBezTo>
                  <a:pt x="6408286" y="2430668"/>
                  <a:pt x="6424883" y="2438764"/>
                  <a:pt x="6424883" y="2454958"/>
                </a:cubicBezTo>
                <a:cubicBezTo>
                  <a:pt x="6408286" y="2454958"/>
                  <a:pt x="6408286" y="2406378"/>
                  <a:pt x="6391690" y="2422569"/>
                </a:cubicBezTo>
                <a:cubicBezTo>
                  <a:pt x="6387541" y="2422569"/>
                  <a:pt x="6383393" y="2420545"/>
                  <a:pt x="6380281" y="2416497"/>
                </a:cubicBezTo>
                <a:lnTo>
                  <a:pt x="6375554" y="2399890"/>
                </a:lnTo>
                <a:lnTo>
                  <a:pt x="6375287" y="2399925"/>
                </a:lnTo>
                <a:lnTo>
                  <a:pt x="6354206" y="2404427"/>
                </a:lnTo>
                <a:lnTo>
                  <a:pt x="6355128" y="2410491"/>
                </a:lnTo>
                <a:cubicBezTo>
                  <a:pt x="6356217" y="2416209"/>
                  <a:pt x="6357669" y="2422816"/>
                  <a:pt x="6359605" y="2430948"/>
                </a:cubicBezTo>
                <a:cubicBezTo>
                  <a:pt x="6359605" y="2406553"/>
                  <a:pt x="6375095" y="2430948"/>
                  <a:pt x="6375095" y="2414686"/>
                </a:cubicBezTo>
                <a:cubicBezTo>
                  <a:pt x="6375095" y="2414686"/>
                  <a:pt x="6375095" y="2430948"/>
                  <a:pt x="6382840" y="2430948"/>
                </a:cubicBezTo>
                <a:cubicBezTo>
                  <a:pt x="6382840" y="2439081"/>
                  <a:pt x="6375095" y="2430948"/>
                  <a:pt x="6375095" y="2439081"/>
                </a:cubicBezTo>
                <a:cubicBezTo>
                  <a:pt x="6367350" y="2422816"/>
                  <a:pt x="6359605" y="2439081"/>
                  <a:pt x="6351861" y="2439081"/>
                </a:cubicBezTo>
                <a:cubicBezTo>
                  <a:pt x="6355733" y="2426884"/>
                  <a:pt x="6351861" y="2420785"/>
                  <a:pt x="6347988" y="2413669"/>
                </a:cubicBezTo>
                <a:lnTo>
                  <a:pt x="6345120" y="2406366"/>
                </a:lnTo>
                <a:lnTo>
                  <a:pt x="6329004" y="2409808"/>
                </a:lnTo>
                <a:lnTo>
                  <a:pt x="6343389" y="2436380"/>
                </a:lnTo>
                <a:cubicBezTo>
                  <a:pt x="6335324" y="2460537"/>
                  <a:pt x="6319196" y="2420276"/>
                  <a:pt x="6303067" y="2428329"/>
                </a:cubicBezTo>
                <a:cubicBezTo>
                  <a:pt x="6311131" y="2436380"/>
                  <a:pt x="6319196" y="2436380"/>
                  <a:pt x="6319196" y="2444433"/>
                </a:cubicBezTo>
                <a:lnTo>
                  <a:pt x="6296104" y="2452117"/>
                </a:lnTo>
                <a:lnTo>
                  <a:pt x="6294744" y="2460764"/>
                </a:lnTo>
                <a:cubicBezTo>
                  <a:pt x="6294744" y="2464638"/>
                  <a:pt x="6296874" y="2466572"/>
                  <a:pt x="6305395" y="2462701"/>
                </a:cubicBezTo>
                <a:lnTo>
                  <a:pt x="6313136" y="2462701"/>
                </a:lnTo>
                <a:cubicBezTo>
                  <a:pt x="6328626" y="2462701"/>
                  <a:pt x="6328626" y="2485936"/>
                  <a:pt x="6336371" y="2470446"/>
                </a:cubicBezTo>
                <a:cubicBezTo>
                  <a:pt x="6344116" y="2470446"/>
                  <a:pt x="6344116" y="2478190"/>
                  <a:pt x="6344116" y="2485936"/>
                </a:cubicBezTo>
                <a:cubicBezTo>
                  <a:pt x="6336371" y="2478190"/>
                  <a:pt x="6320882" y="2478190"/>
                  <a:pt x="6313136" y="2470446"/>
                </a:cubicBezTo>
                <a:cubicBezTo>
                  <a:pt x="6305392" y="2485936"/>
                  <a:pt x="6320882" y="2509169"/>
                  <a:pt x="6305392" y="2509169"/>
                </a:cubicBezTo>
                <a:cubicBezTo>
                  <a:pt x="6305392" y="2501425"/>
                  <a:pt x="6305392" y="2497551"/>
                  <a:pt x="6305392" y="2491743"/>
                </a:cubicBezTo>
                <a:lnTo>
                  <a:pt x="6305392" y="2462711"/>
                </a:lnTo>
                <a:lnTo>
                  <a:pt x="6302465" y="2473592"/>
                </a:lnTo>
                <a:cubicBezTo>
                  <a:pt x="6296874" y="2474317"/>
                  <a:pt x="6284094" y="2451083"/>
                  <a:pt x="6271315" y="2462701"/>
                </a:cubicBezTo>
                <a:cubicBezTo>
                  <a:pt x="6267056" y="2454956"/>
                  <a:pt x="6267056" y="2451083"/>
                  <a:pt x="6271315" y="2449148"/>
                </a:cubicBezTo>
                <a:lnTo>
                  <a:pt x="6294759" y="2447372"/>
                </a:lnTo>
                <a:lnTo>
                  <a:pt x="6293994" y="2431349"/>
                </a:lnTo>
                <a:lnTo>
                  <a:pt x="6291998" y="2423661"/>
                </a:lnTo>
                <a:lnTo>
                  <a:pt x="6267440" y="2436621"/>
                </a:lnTo>
                <a:lnTo>
                  <a:pt x="6262746" y="2444433"/>
                </a:lnTo>
                <a:lnTo>
                  <a:pt x="6261553" y="2436889"/>
                </a:lnTo>
                <a:lnTo>
                  <a:pt x="6239014" y="2435222"/>
                </a:lnTo>
                <a:lnTo>
                  <a:pt x="6236928" y="2436214"/>
                </a:lnTo>
                <a:lnTo>
                  <a:pt x="6246307" y="2474533"/>
                </a:lnTo>
                <a:lnTo>
                  <a:pt x="6239304" y="2470446"/>
                </a:lnTo>
                <a:cubicBezTo>
                  <a:pt x="6239304" y="2470446"/>
                  <a:pt x="6239304" y="2478622"/>
                  <a:pt x="6239304" y="2478622"/>
                </a:cubicBezTo>
                <a:cubicBezTo>
                  <a:pt x="6231301" y="2470446"/>
                  <a:pt x="6231301" y="2462272"/>
                  <a:pt x="6231301" y="2445921"/>
                </a:cubicBezTo>
                <a:lnTo>
                  <a:pt x="6224740" y="2442012"/>
                </a:lnTo>
                <a:lnTo>
                  <a:pt x="6217817" y="2445305"/>
                </a:lnTo>
                <a:lnTo>
                  <a:pt x="6213907" y="2438310"/>
                </a:lnTo>
                <a:lnTo>
                  <a:pt x="6207291" y="2437747"/>
                </a:lnTo>
                <a:cubicBezTo>
                  <a:pt x="6215294" y="2454097"/>
                  <a:pt x="6223297" y="2462272"/>
                  <a:pt x="6231301" y="2486796"/>
                </a:cubicBezTo>
                <a:cubicBezTo>
                  <a:pt x="6223297" y="2494972"/>
                  <a:pt x="6215294" y="2494972"/>
                  <a:pt x="6215294" y="2503147"/>
                </a:cubicBezTo>
                <a:cubicBezTo>
                  <a:pt x="6215294" y="2519497"/>
                  <a:pt x="6223297" y="2494972"/>
                  <a:pt x="6231301" y="2494972"/>
                </a:cubicBezTo>
                <a:cubicBezTo>
                  <a:pt x="6239304" y="2511321"/>
                  <a:pt x="6223297" y="2519497"/>
                  <a:pt x="6231301" y="2527671"/>
                </a:cubicBezTo>
                <a:cubicBezTo>
                  <a:pt x="6215294" y="2535845"/>
                  <a:pt x="6215294" y="2503147"/>
                  <a:pt x="6199290" y="2503147"/>
                </a:cubicBezTo>
                <a:cubicBezTo>
                  <a:pt x="6199290" y="2486796"/>
                  <a:pt x="6223297" y="2494972"/>
                  <a:pt x="6223297" y="2478622"/>
                </a:cubicBezTo>
                <a:cubicBezTo>
                  <a:pt x="6215294" y="2478622"/>
                  <a:pt x="6215294" y="2478622"/>
                  <a:pt x="6215294" y="2486796"/>
                </a:cubicBezTo>
                <a:cubicBezTo>
                  <a:pt x="6211293" y="2482709"/>
                  <a:pt x="6209291" y="2476579"/>
                  <a:pt x="6207291" y="2470447"/>
                </a:cubicBezTo>
                <a:lnTo>
                  <a:pt x="6204509" y="2464762"/>
                </a:lnTo>
                <a:lnTo>
                  <a:pt x="6196432" y="2465936"/>
                </a:lnTo>
                <a:lnTo>
                  <a:pt x="6194787" y="2472746"/>
                </a:lnTo>
                <a:cubicBezTo>
                  <a:pt x="6195287" y="2480666"/>
                  <a:pt x="6197289" y="2489862"/>
                  <a:pt x="6199290" y="2499059"/>
                </a:cubicBezTo>
                <a:lnTo>
                  <a:pt x="6199290" y="2503147"/>
                </a:lnTo>
                <a:lnTo>
                  <a:pt x="6199290" y="2527671"/>
                </a:lnTo>
                <a:lnTo>
                  <a:pt x="6192287" y="2521541"/>
                </a:lnTo>
                <a:cubicBezTo>
                  <a:pt x="6189287" y="2521541"/>
                  <a:pt x="6187284" y="2523583"/>
                  <a:pt x="6191287" y="2527671"/>
                </a:cubicBezTo>
                <a:cubicBezTo>
                  <a:pt x="6175280" y="2519497"/>
                  <a:pt x="6183283" y="2494972"/>
                  <a:pt x="6191287" y="2494972"/>
                </a:cubicBezTo>
                <a:cubicBezTo>
                  <a:pt x="6187285" y="2494972"/>
                  <a:pt x="6183283" y="2492928"/>
                  <a:pt x="6179281" y="2487819"/>
                </a:cubicBezTo>
                <a:lnTo>
                  <a:pt x="6170753" y="2469668"/>
                </a:lnTo>
                <a:lnTo>
                  <a:pt x="6162847" y="2470817"/>
                </a:lnTo>
                <a:lnTo>
                  <a:pt x="6158273" y="2479643"/>
                </a:lnTo>
                <a:cubicBezTo>
                  <a:pt x="6157273" y="2486796"/>
                  <a:pt x="6159274" y="2494972"/>
                  <a:pt x="6167277" y="2503147"/>
                </a:cubicBezTo>
                <a:lnTo>
                  <a:pt x="6146043" y="2473915"/>
                </a:lnTo>
                <a:lnTo>
                  <a:pt x="6133507" y="2476250"/>
                </a:lnTo>
                <a:lnTo>
                  <a:pt x="6133720" y="2476641"/>
                </a:lnTo>
                <a:lnTo>
                  <a:pt x="6133248" y="2476299"/>
                </a:lnTo>
                <a:lnTo>
                  <a:pt x="6119532" y="2478855"/>
                </a:lnTo>
                <a:lnTo>
                  <a:pt x="6115463" y="2479284"/>
                </a:lnTo>
                <a:lnTo>
                  <a:pt x="6117591" y="2492743"/>
                </a:lnTo>
                <a:cubicBezTo>
                  <a:pt x="6101462" y="2468589"/>
                  <a:pt x="6093398" y="2484691"/>
                  <a:pt x="6109527" y="2516899"/>
                </a:cubicBezTo>
                <a:cubicBezTo>
                  <a:pt x="6093398" y="2516899"/>
                  <a:pt x="6101462" y="2524952"/>
                  <a:pt x="6085334" y="2508848"/>
                </a:cubicBezTo>
                <a:cubicBezTo>
                  <a:pt x="6077269" y="2516899"/>
                  <a:pt x="6101462" y="2533004"/>
                  <a:pt x="6093398" y="2533004"/>
                </a:cubicBezTo>
                <a:cubicBezTo>
                  <a:pt x="6101462" y="2537031"/>
                  <a:pt x="6103477" y="2543069"/>
                  <a:pt x="6105494" y="2546088"/>
                </a:cubicBezTo>
                <a:lnTo>
                  <a:pt x="6115059" y="2542109"/>
                </a:lnTo>
                <a:lnTo>
                  <a:pt x="6111773" y="2534987"/>
                </a:lnTo>
                <a:cubicBezTo>
                  <a:pt x="6129197" y="2528693"/>
                  <a:pt x="6124843" y="2512960"/>
                  <a:pt x="6128109" y="2516107"/>
                </a:cubicBezTo>
                <a:cubicBezTo>
                  <a:pt x="6129197" y="2517156"/>
                  <a:pt x="6131133" y="2520303"/>
                  <a:pt x="6135008" y="2526595"/>
                </a:cubicBezTo>
                <a:cubicBezTo>
                  <a:pt x="6135008" y="2530791"/>
                  <a:pt x="6135008" y="2537085"/>
                  <a:pt x="6133070" y="2542327"/>
                </a:cubicBezTo>
                <a:lnTo>
                  <a:pt x="6120647" y="2550979"/>
                </a:lnTo>
                <a:lnTo>
                  <a:pt x="6129687" y="2580309"/>
                </a:lnTo>
                <a:cubicBezTo>
                  <a:pt x="6135735" y="2589368"/>
                  <a:pt x="6137751" y="2593393"/>
                  <a:pt x="6117591" y="2589368"/>
                </a:cubicBezTo>
                <a:cubicBezTo>
                  <a:pt x="6117591" y="2581317"/>
                  <a:pt x="6125655" y="2573264"/>
                  <a:pt x="6117591" y="2557160"/>
                </a:cubicBezTo>
                <a:cubicBezTo>
                  <a:pt x="6109527" y="2557160"/>
                  <a:pt x="6101462" y="2557160"/>
                  <a:pt x="6093398" y="2557160"/>
                </a:cubicBezTo>
                <a:cubicBezTo>
                  <a:pt x="6101462" y="2573264"/>
                  <a:pt x="6109527" y="2573264"/>
                  <a:pt x="6093398" y="2581317"/>
                </a:cubicBezTo>
                <a:cubicBezTo>
                  <a:pt x="6101462" y="2589368"/>
                  <a:pt x="6101462" y="2605473"/>
                  <a:pt x="6117591" y="2589368"/>
                </a:cubicBezTo>
                <a:cubicBezTo>
                  <a:pt x="6117591" y="2621574"/>
                  <a:pt x="6093398" y="2581317"/>
                  <a:pt x="6085334" y="2605473"/>
                </a:cubicBezTo>
                <a:lnTo>
                  <a:pt x="6085334" y="2613524"/>
                </a:lnTo>
                <a:cubicBezTo>
                  <a:pt x="6089365" y="2613524"/>
                  <a:pt x="6095413" y="2621577"/>
                  <a:pt x="6099445" y="2625602"/>
                </a:cubicBezTo>
                <a:lnTo>
                  <a:pt x="6102840" y="2626873"/>
                </a:lnTo>
                <a:lnTo>
                  <a:pt x="6103477" y="2632646"/>
                </a:lnTo>
                <a:cubicBezTo>
                  <a:pt x="6105494" y="2645731"/>
                  <a:pt x="6109527" y="2661835"/>
                  <a:pt x="6117591" y="2669887"/>
                </a:cubicBezTo>
                <a:cubicBezTo>
                  <a:pt x="6117591" y="2653783"/>
                  <a:pt x="6101462" y="2613524"/>
                  <a:pt x="6125655" y="2613524"/>
                </a:cubicBezTo>
                <a:cubicBezTo>
                  <a:pt x="6117591" y="2621574"/>
                  <a:pt x="6149848" y="2653783"/>
                  <a:pt x="6125655" y="2661835"/>
                </a:cubicBezTo>
                <a:cubicBezTo>
                  <a:pt x="6125655" y="2669887"/>
                  <a:pt x="6141784" y="2661835"/>
                  <a:pt x="6141784" y="2669887"/>
                </a:cubicBezTo>
                <a:cubicBezTo>
                  <a:pt x="6141784" y="2645731"/>
                  <a:pt x="6133720" y="2629627"/>
                  <a:pt x="6125655" y="2605473"/>
                </a:cubicBezTo>
                <a:cubicBezTo>
                  <a:pt x="6133720" y="2597420"/>
                  <a:pt x="6141784" y="2605473"/>
                  <a:pt x="6141784" y="2621574"/>
                </a:cubicBezTo>
                <a:cubicBezTo>
                  <a:pt x="6149848" y="2613524"/>
                  <a:pt x="6141784" y="2597420"/>
                  <a:pt x="6157912" y="2597420"/>
                </a:cubicBezTo>
                <a:lnTo>
                  <a:pt x="6152268" y="2574874"/>
                </a:lnTo>
                <a:lnTo>
                  <a:pt x="6157912" y="2581317"/>
                </a:lnTo>
                <a:cubicBezTo>
                  <a:pt x="6157912" y="2557160"/>
                  <a:pt x="6149848" y="2557160"/>
                  <a:pt x="6141784" y="2524952"/>
                </a:cubicBezTo>
                <a:cubicBezTo>
                  <a:pt x="6157912" y="2533004"/>
                  <a:pt x="6149848" y="2508848"/>
                  <a:pt x="6165977" y="2508848"/>
                </a:cubicBezTo>
                <a:cubicBezTo>
                  <a:pt x="6165977" y="2516899"/>
                  <a:pt x="6174041" y="2524952"/>
                  <a:pt x="6174041" y="2533004"/>
                </a:cubicBezTo>
                <a:cubicBezTo>
                  <a:pt x="6157912" y="2516899"/>
                  <a:pt x="6149848" y="2541055"/>
                  <a:pt x="6165977" y="2565212"/>
                </a:cubicBezTo>
                <a:cubicBezTo>
                  <a:pt x="6157912" y="2581317"/>
                  <a:pt x="6174041" y="2589368"/>
                  <a:pt x="6182105" y="2605473"/>
                </a:cubicBezTo>
                <a:cubicBezTo>
                  <a:pt x="6190170" y="2597420"/>
                  <a:pt x="6198231" y="2597420"/>
                  <a:pt x="6206296" y="2597420"/>
                </a:cubicBezTo>
                <a:cubicBezTo>
                  <a:pt x="6206296" y="2581317"/>
                  <a:pt x="6198231" y="2565212"/>
                  <a:pt x="6190170" y="2549108"/>
                </a:cubicBezTo>
                <a:cubicBezTo>
                  <a:pt x="6198231" y="2549108"/>
                  <a:pt x="6206296" y="2541055"/>
                  <a:pt x="6206296" y="2541055"/>
                </a:cubicBezTo>
                <a:cubicBezTo>
                  <a:pt x="6198231" y="2557160"/>
                  <a:pt x="6214360" y="2565212"/>
                  <a:pt x="6222424" y="2565212"/>
                </a:cubicBezTo>
                <a:cubicBezTo>
                  <a:pt x="6222424" y="2573264"/>
                  <a:pt x="6206296" y="2581317"/>
                  <a:pt x="6214360" y="2613524"/>
                </a:cubicBezTo>
                <a:cubicBezTo>
                  <a:pt x="6222424" y="2589368"/>
                  <a:pt x="6254681" y="2581317"/>
                  <a:pt x="6230488" y="2549108"/>
                </a:cubicBezTo>
                <a:cubicBezTo>
                  <a:pt x="6254681" y="2549108"/>
                  <a:pt x="6246617" y="2589368"/>
                  <a:pt x="6238553" y="2597420"/>
                </a:cubicBezTo>
                <a:cubicBezTo>
                  <a:pt x="6246617" y="2613524"/>
                  <a:pt x="6254681" y="2613524"/>
                  <a:pt x="6262746" y="2621574"/>
                </a:cubicBezTo>
                <a:cubicBezTo>
                  <a:pt x="6254681" y="2597420"/>
                  <a:pt x="6278874" y="2629627"/>
                  <a:pt x="6270810" y="2605473"/>
                </a:cubicBezTo>
                <a:cubicBezTo>
                  <a:pt x="6278874" y="2605473"/>
                  <a:pt x="6278874" y="2621574"/>
                  <a:pt x="6295003" y="2621574"/>
                </a:cubicBezTo>
                <a:lnTo>
                  <a:pt x="6295379" y="2614459"/>
                </a:lnTo>
                <a:lnTo>
                  <a:pt x="6311131" y="2653783"/>
                </a:lnTo>
                <a:cubicBezTo>
                  <a:pt x="6311131" y="2661835"/>
                  <a:pt x="6327260" y="2645731"/>
                  <a:pt x="6335324" y="2669887"/>
                </a:cubicBezTo>
                <a:cubicBezTo>
                  <a:pt x="6335324" y="2653783"/>
                  <a:pt x="6319196" y="2645731"/>
                  <a:pt x="6311131" y="2645731"/>
                </a:cubicBezTo>
                <a:cubicBezTo>
                  <a:pt x="6303067" y="2629627"/>
                  <a:pt x="6311131" y="2621574"/>
                  <a:pt x="6311131" y="2613524"/>
                </a:cubicBezTo>
                <a:cubicBezTo>
                  <a:pt x="6319196" y="2613524"/>
                  <a:pt x="6335324" y="2613524"/>
                  <a:pt x="6351451" y="2621574"/>
                </a:cubicBezTo>
                <a:cubicBezTo>
                  <a:pt x="6351451" y="2621574"/>
                  <a:pt x="6351451" y="2613524"/>
                  <a:pt x="6351451" y="2613524"/>
                </a:cubicBezTo>
                <a:cubicBezTo>
                  <a:pt x="6335324" y="2605473"/>
                  <a:pt x="6327260" y="2597420"/>
                  <a:pt x="6311131" y="2605473"/>
                </a:cubicBezTo>
                <a:cubicBezTo>
                  <a:pt x="6311131" y="2589368"/>
                  <a:pt x="6319196" y="2589368"/>
                  <a:pt x="6311131" y="2573264"/>
                </a:cubicBezTo>
                <a:cubicBezTo>
                  <a:pt x="6327260" y="2597420"/>
                  <a:pt x="6311131" y="2557160"/>
                  <a:pt x="6327260" y="2565212"/>
                </a:cubicBezTo>
                <a:cubicBezTo>
                  <a:pt x="6319196" y="2549108"/>
                  <a:pt x="6311131" y="2557160"/>
                  <a:pt x="6311131" y="2533004"/>
                </a:cubicBezTo>
                <a:cubicBezTo>
                  <a:pt x="6319196" y="2533004"/>
                  <a:pt x="6319196" y="2541055"/>
                  <a:pt x="6327260" y="2541055"/>
                </a:cubicBezTo>
                <a:cubicBezTo>
                  <a:pt x="6327260" y="2557160"/>
                  <a:pt x="6351451" y="2589368"/>
                  <a:pt x="6335324" y="2597420"/>
                </a:cubicBezTo>
                <a:cubicBezTo>
                  <a:pt x="6343389" y="2613524"/>
                  <a:pt x="6343389" y="2589368"/>
                  <a:pt x="6351451" y="2589368"/>
                </a:cubicBezTo>
                <a:cubicBezTo>
                  <a:pt x="6343389" y="2565212"/>
                  <a:pt x="6335324" y="2549108"/>
                  <a:pt x="6351451" y="2533004"/>
                </a:cubicBezTo>
                <a:cubicBezTo>
                  <a:pt x="6359515" y="2549108"/>
                  <a:pt x="6351451" y="2557160"/>
                  <a:pt x="6359515" y="2573264"/>
                </a:cubicBezTo>
                <a:cubicBezTo>
                  <a:pt x="6375644" y="2557160"/>
                  <a:pt x="6351451" y="2524952"/>
                  <a:pt x="6375644" y="2516899"/>
                </a:cubicBezTo>
                <a:cubicBezTo>
                  <a:pt x="6359515" y="2549108"/>
                  <a:pt x="6383708" y="2524952"/>
                  <a:pt x="6399837" y="2541055"/>
                </a:cubicBezTo>
                <a:cubicBezTo>
                  <a:pt x="6407901" y="2541055"/>
                  <a:pt x="6399837" y="2524952"/>
                  <a:pt x="6391773" y="2524952"/>
                </a:cubicBezTo>
                <a:cubicBezTo>
                  <a:pt x="6399837" y="2524952"/>
                  <a:pt x="6415966" y="2533004"/>
                  <a:pt x="6407901" y="2492743"/>
                </a:cubicBezTo>
                <a:cubicBezTo>
                  <a:pt x="6407901" y="2492743"/>
                  <a:pt x="6407901" y="2508848"/>
                  <a:pt x="6415966" y="2508848"/>
                </a:cubicBezTo>
                <a:cubicBezTo>
                  <a:pt x="6415966" y="2524952"/>
                  <a:pt x="6407901" y="2533004"/>
                  <a:pt x="6407901" y="2541055"/>
                </a:cubicBezTo>
                <a:cubicBezTo>
                  <a:pt x="6424030" y="2549108"/>
                  <a:pt x="6432094" y="2508848"/>
                  <a:pt x="6440159" y="2492743"/>
                </a:cubicBezTo>
                <a:cubicBezTo>
                  <a:pt x="6456287" y="2516899"/>
                  <a:pt x="6448223" y="2533004"/>
                  <a:pt x="6464351" y="2524952"/>
                </a:cubicBezTo>
                <a:cubicBezTo>
                  <a:pt x="6464351" y="2541055"/>
                  <a:pt x="6464351" y="2565212"/>
                  <a:pt x="6472416" y="2565212"/>
                </a:cubicBezTo>
                <a:cubicBezTo>
                  <a:pt x="6480480" y="2565212"/>
                  <a:pt x="6464351" y="2533004"/>
                  <a:pt x="6480480" y="2549108"/>
                </a:cubicBezTo>
                <a:cubicBezTo>
                  <a:pt x="6472416" y="2524952"/>
                  <a:pt x="6456287" y="2492743"/>
                  <a:pt x="6472416" y="2476641"/>
                </a:cubicBezTo>
                <a:cubicBezTo>
                  <a:pt x="6480480" y="2500795"/>
                  <a:pt x="6472416" y="2508848"/>
                  <a:pt x="6480480" y="2524952"/>
                </a:cubicBezTo>
                <a:cubicBezTo>
                  <a:pt x="6488544" y="2508848"/>
                  <a:pt x="6464351" y="2476641"/>
                  <a:pt x="6488544" y="2476641"/>
                </a:cubicBezTo>
                <a:cubicBezTo>
                  <a:pt x="6488544" y="2492743"/>
                  <a:pt x="6512737" y="2484691"/>
                  <a:pt x="6496609" y="2460537"/>
                </a:cubicBezTo>
                <a:cubicBezTo>
                  <a:pt x="6504673" y="2468589"/>
                  <a:pt x="6504673" y="2476641"/>
                  <a:pt x="6512737" y="2468589"/>
                </a:cubicBezTo>
                <a:cubicBezTo>
                  <a:pt x="6512737" y="2484691"/>
                  <a:pt x="6504673" y="2484691"/>
                  <a:pt x="6512737" y="2500795"/>
                </a:cubicBezTo>
                <a:cubicBezTo>
                  <a:pt x="6520799" y="2492743"/>
                  <a:pt x="6544992" y="2500795"/>
                  <a:pt x="6553056" y="2524952"/>
                </a:cubicBezTo>
                <a:cubicBezTo>
                  <a:pt x="6561120" y="2516899"/>
                  <a:pt x="6536927" y="2508848"/>
                  <a:pt x="6536927" y="2484691"/>
                </a:cubicBezTo>
                <a:cubicBezTo>
                  <a:pt x="6553056" y="2500795"/>
                  <a:pt x="6561120" y="2492743"/>
                  <a:pt x="6569185" y="2476641"/>
                </a:cubicBezTo>
                <a:cubicBezTo>
                  <a:pt x="6577249" y="2476641"/>
                  <a:pt x="6585313" y="2460537"/>
                  <a:pt x="6577249" y="2460537"/>
                </a:cubicBezTo>
                <a:cubicBezTo>
                  <a:pt x="6577249" y="2444433"/>
                  <a:pt x="6593378" y="2476641"/>
                  <a:pt x="6609506" y="2468589"/>
                </a:cubicBezTo>
                <a:cubicBezTo>
                  <a:pt x="6617570" y="2492743"/>
                  <a:pt x="6625635" y="2508848"/>
                  <a:pt x="6641763" y="2541055"/>
                </a:cubicBezTo>
                <a:lnTo>
                  <a:pt x="6634648" y="2542003"/>
                </a:lnTo>
                <a:lnTo>
                  <a:pt x="6633699" y="2541055"/>
                </a:lnTo>
                <a:lnTo>
                  <a:pt x="6633370" y="2542173"/>
                </a:lnTo>
                <a:lnTo>
                  <a:pt x="6626642" y="2543069"/>
                </a:lnTo>
                <a:cubicBezTo>
                  <a:pt x="6623617" y="2547096"/>
                  <a:pt x="6621603" y="2553133"/>
                  <a:pt x="6617570" y="2557160"/>
                </a:cubicBezTo>
                <a:cubicBezTo>
                  <a:pt x="6621603" y="2565212"/>
                  <a:pt x="6625635" y="2563200"/>
                  <a:pt x="6628660" y="2558168"/>
                </a:cubicBezTo>
                <a:lnTo>
                  <a:pt x="6633370" y="2542173"/>
                </a:lnTo>
                <a:lnTo>
                  <a:pt x="6634648" y="2542003"/>
                </a:lnTo>
                <a:lnTo>
                  <a:pt x="6641763" y="2549108"/>
                </a:lnTo>
                <a:lnTo>
                  <a:pt x="6641763" y="2541055"/>
                </a:lnTo>
                <a:cubicBezTo>
                  <a:pt x="6639748" y="2539043"/>
                  <a:pt x="6637732" y="2537031"/>
                  <a:pt x="6641763" y="2533004"/>
                </a:cubicBezTo>
                <a:cubicBezTo>
                  <a:pt x="6641763" y="2533004"/>
                  <a:pt x="6649828" y="2541055"/>
                  <a:pt x="6649828" y="2541055"/>
                </a:cubicBezTo>
                <a:cubicBezTo>
                  <a:pt x="6657892" y="2533004"/>
                  <a:pt x="6649828" y="2500795"/>
                  <a:pt x="6657892" y="2484691"/>
                </a:cubicBezTo>
                <a:cubicBezTo>
                  <a:pt x="6649828" y="2476641"/>
                  <a:pt x="6649828" y="2476641"/>
                  <a:pt x="6641763" y="2476641"/>
                </a:cubicBezTo>
                <a:cubicBezTo>
                  <a:pt x="6641763" y="2468589"/>
                  <a:pt x="6639748" y="2466574"/>
                  <a:pt x="6637732" y="2464562"/>
                </a:cubicBezTo>
                <a:lnTo>
                  <a:pt x="6635483" y="2457824"/>
                </a:lnTo>
                <a:lnTo>
                  <a:pt x="6636480" y="2480544"/>
                </a:lnTo>
                <a:cubicBezTo>
                  <a:pt x="6640354" y="2496585"/>
                  <a:pt x="6646162" y="2512628"/>
                  <a:pt x="6650032" y="2524662"/>
                </a:cubicBezTo>
                <a:cubicBezTo>
                  <a:pt x="6634543" y="2524662"/>
                  <a:pt x="6642288" y="2508618"/>
                  <a:pt x="6634543" y="2508618"/>
                </a:cubicBezTo>
                <a:cubicBezTo>
                  <a:pt x="6630672" y="2496585"/>
                  <a:pt x="6626799" y="2484554"/>
                  <a:pt x="6623893" y="2470516"/>
                </a:cubicBezTo>
                <a:lnTo>
                  <a:pt x="6619868" y="2428826"/>
                </a:lnTo>
                <a:lnTo>
                  <a:pt x="6634543" y="2436425"/>
                </a:lnTo>
                <a:lnTo>
                  <a:pt x="6635272" y="2453007"/>
                </a:lnTo>
                <a:lnTo>
                  <a:pt x="6648820" y="2457517"/>
                </a:lnTo>
                <a:cubicBezTo>
                  <a:pt x="6653860" y="2456509"/>
                  <a:pt x="6657892" y="2452485"/>
                  <a:pt x="6657892" y="2444433"/>
                </a:cubicBezTo>
                <a:cubicBezTo>
                  <a:pt x="6657892" y="2436380"/>
                  <a:pt x="6674021" y="2508848"/>
                  <a:pt x="6657892" y="2516899"/>
                </a:cubicBezTo>
                <a:cubicBezTo>
                  <a:pt x="6665956" y="2524952"/>
                  <a:pt x="6665956" y="2524952"/>
                  <a:pt x="6674021" y="2533004"/>
                </a:cubicBezTo>
                <a:cubicBezTo>
                  <a:pt x="6682085" y="2524952"/>
                  <a:pt x="6657892" y="2476641"/>
                  <a:pt x="6682085" y="2484691"/>
                </a:cubicBezTo>
                <a:lnTo>
                  <a:pt x="6682085" y="2492743"/>
                </a:lnTo>
                <a:cubicBezTo>
                  <a:pt x="6690149" y="2492743"/>
                  <a:pt x="6698213" y="2476641"/>
                  <a:pt x="6690149" y="2476641"/>
                </a:cubicBezTo>
                <a:cubicBezTo>
                  <a:pt x="6690149" y="2460537"/>
                  <a:pt x="6706278" y="2468589"/>
                  <a:pt x="6706278" y="2476641"/>
                </a:cubicBezTo>
                <a:cubicBezTo>
                  <a:pt x="6722404" y="2468589"/>
                  <a:pt x="6698213" y="2460537"/>
                  <a:pt x="6698213" y="2444433"/>
                </a:cubicBezTo>
                <a:cubicBezTo>
                  <a:pt x="6714342" y="2468589"/>
                  <a:pt x="6722404" y="2468589"/>
                  <a:pt x="6738532" y="2484691"/>
                </a:cubicBezTo>
                <a:cubicBezTo>
                  <a:pt x="6746597" y="2468589"/>
                  <a:pt x="6722404" y="2460537"/>
                  <a:pt x="6730468" y="2444433"/>
                </a:cubicBezTo>
                <a:cubicBezTo>
                  <a:pt x="6738532" y="2452485"/>
                  <a:pt x="6746597" y="2444433"/>
                  <a:pt x="6746597" y="2460537"/>
                </a:cubicBezTo>
                <a:cubicBezTo>
                  <a:pt x="6754661" y="2460537"/>
                  <a:pt x="6754661" y="2452485"/>
                  <a:pt x="6754661" y="2452485"/>
                </a:cubicBezTo>
                <a:cubicBezTo>
                  <a:pt x="6758693" y="2464562"/>
                  <a:pt x="6764743" y="2468589"/>
                  <a:pt x="6770790" y="2472614"/>
                </a:cubicBezTo>
                <a:lnTo>
                  <a:pt x="6784084" y="2489204"/>
                </a:lnTo>
                <a:lnTo>
                  <a:pt x="6780940" y="2490506"/>
                </a:lnTo>
                <a:lnTo>
                  <a:pt x="6770790" y="2486706"/>
                </a:lnTo>
                <a:cubicBezTo>
                  <a:pt x="6766758" y="2484693"/>
                  <a:pt x="6762725" y="2484693"/>
                  <a:pt x="6754661" y="2492743"/>
                </a:cubicBezTo>
                <a:lnTo>
                  <a:pt x="6753751" y="2476392"/>
                </a:lnTo>
                <a:lnTo>
                  <a:pt x="6754283" y="2475760"/>
                </a:lnTo>
                <a:lnTo>
                  <a:pt x="6753685" y="2475202"/>
                </a:lnTo>
                <a:lnTo>
                  <a:pt x="6753653" y="2474628"/>
                </a:lnTo>
                <a:cubicBezTo>
                  <a:pt x="6752645" y="2470602"/>
                  <a:pt x="6750629" y="2468589"/>
                  <a:pt x="6746597" y="2468589"/>
                </a:cubicBezTo>
                <a:lnTo>
                  <a:pt x="6753685" y="2475202"/>
                </a:lnTo>
                <a:lnTo>
                  <a:pt x="6753751" y="2476392"/>
                </a:lnTo>
                <a:lnTo>
                  <a:pt x="6747605" y="2483686"/>
                </a:lnTo>
                <a:cubicBezTo>
                  <a:pt x="6740549" y="2488718"/>
                  <a:pt x="6730468" y="2492743"/>
                  <a:pt x="6730468" y="2492743"/>
                </a:cubicBezTo>
                <a:cubicBezTo>
                  <a:pt x="6730468" y="2500795"/>
                  <a:pt x="6730468" y="2500795"/>
                  <a:pt x="6730468" y="2500795"/>
                </a:cubicBezTo>
                <a:cubicBezTo>
                  <a:pt x="6734501" y="2504822"/>
                  <a:pt x="6742565" y="2504822"/>
                  <a:pt x="6753654" y="2501803"/>
                </a:cubicBezTo>
                <a:lnTo>
                  <a:pt x="6780940" y="2490506"/>
                </a:lnTo>
                <a:lnTo>
                  <a:pt x="6786919" y="2492743"/>
                </a:lnTo>
                <a:lnTo>
                  <a:pt x="6784084" y="2489204"/>
                </a:lnTo>
                <a:lnTo>
                  <a:pt x="6794983" y="2484691"/>
                </a:lnTo>
                <a:cubicBezTo>
                  <a:pt x="6778855" y="2460537"/>
                  <a:pt x="6762725" y="2468589"/>
                  <a:pt x="6762725" y="2436380"/>
                </a:cubicBezTo>
                <a:cubicBezTo>
                  <a:pt x="6746597" y="2436380"/>
                  <a:pt x="6762725" y="2452485"/>
                  <a:pt x="6746597" y="2444433"/>
                </a:cubicBezTo>
                <a:cubicBezTo>
                  <a:pt x="6754661" y="2412224"/>
                  <a:pt x="6762725" y="2436380"/>
                  <a:pt x="6762725" y="2396120"/>
                </a:cubicBezTo>
                <a:cubicBezTo>
                  <a:pt x="6754661" y="2404173"/>
                  <a:pt x="6746597" y="2396120"/>
                  <a:pt x="6746597" y="2404173"/>
                </a:cubicBezTo>
                <a:cubicBezTo>
                  <a:pt x="6738532" y="2404173"/>
                  <a:pt x="6738532" y="2396120"/>
                  <a:pt x="6730468" y="2388069"/>
                </a:cubicBezTo>
                <a:cubicBezTo>
                  <a:pt x="6730468" y="2380016"/>
                  <a:pt x="6794983" y="2404173"/>
                  <a:pt x="6762725" y="2363912"/>
                </a:cubicBezTo>
                <a:cubicBezTo>
                  <a:pt x="6786919" y="2355860"/>
                  <a:pt x="6770790" y="2396120"/>
                  <a:pt x="6786919" y="2388069"/>
                </a:cubicBezTo>
                <a:cubicBezTo>
                  <a:pt x="6786919" y="2396120"/>
                  <a:pt x="6778855" y="2404173"/>
                  <a:pt x="6770790" y="2396120"/>
                </a:cubicBezTo>
                <a:cubicBezTo>
                  <a:pt x="6770790" y="2444433"/>
                  <a:pt x="6794983" y="2460537"/>
                  <a:pt x="6803048" y="2500795"/>
                </a:cubicBezTo>
                <a:cubicBezTo>
                  <a:pt x="6803048" y="2492743"/>
                  <a:pt x="6811112" y="2484691"/>
                  <a:pt x="6819176" y="2492743"/>
                </a:cubicBezTo>
                <a:cubicBezTo>
                  <a:pt x="6819176" y="2484691"/>
                  <a:pt x="6811112" y="2484691"/>
                  <a:pt x="6803048" y="2484691"/>
                </a:cubicBezTo>
                <a:cubicBezTo>
                  <a:pt x="6803048" y="2468589"/>
                  <a:pt x="6827240" y="2476641"/>
                  <a:pt x="6827240" y="2492743"/>
                </a:cubicBezTo>
                <a:cubicBezTo>
                  <a:pt x="6819176" y="2452485"/>
                  <a:pt x="6811112" y="2460537"/>
                  <a:pt x="6811112" y="2412224"/>
                </a:cubicBezTo>
                <a:cubicBezTo>
                  <a:pt x="6811112" y="2404173"/>
                  <a:pt x="6811112" y="2428329"/>
                  <a:pt x="6803048" y="2412224"/>
                </a:cubicBezTo>
                <a:cubicBezTo>
                  <a:pt x="6794983" y="2404173"/>
                  <a:pt x="6794983" y="2396120"/>
                  <a:pt x="6794983" y="2388069"/>
                </a:cubicBezTo>
                <a:cubicBezTo>
                  <a:pt x="6811112" y="2404173"/>
                  <a:pt x="6803048" y="2388069"/>
                  <a:pt x="6819176" y="2404173"/>
                </a:cubicBezTo>
                <a:cubicBezTo>
                  <a:pt x="6827240" y="2396120"/>
                  <a:pt x="6811112" y="2396120"/>
                  <a:pt x="6811112" y="2380016"/>
                </a:cubicBezTo>
                <a:cubicBezTo>
                  <a:pt x="6827240" y="2380016"/>
                  <a:pt x="6827240" y="2347810"/>
                  <a:pt x="6843369" y="2380016"/>
                </a:cubicBezTo>
                <a:cubicBezTo>
                  <a:pt x="6843369" y="2380016"/>
                  <a:pt x="6835305" y="2380016"/>
                  <a:pt x="6835305" y="2380016"/>
                </a:cubicBezTo>
                <a:cubicBezTo>
                  <a:pt x="6835305" y="2388069"/>
                  <a:pt x="6843369" y="2388069"/>
                  <a:pt x="6851433" y="2388069"/>
                </a:cubicBezTo>
                <a:cubicBezTo>
                  <a:pt x="6859498" y="2388069"/>
                  <a:pt x="6859498" y="2380016"/>
                  <a:pt x="6859498" y="2380016"/>
                </a:cubicBezTo>
                <a:cubicBezTo>
                  <a:pt x="6851433" y="2371964"/>
                  <a:pt x="6851433" y="2388069"/>
                  <a:pt x="6851433" y="2363912"/>
                </a:cubicBezTo>
                <a:cubicBezTo>
                  <a:pt x="6859498" y="2363912"/>
                  <a:pt x="6867562" y="2371964"/>
                  <a:pt x="6867562" y="2380016"/>
                </a:cubicBezTo>
                <a:cubicBezTo>
                  <a:pt x="6883688" y="2371964"/>
                  <a:pt x="6859498" y="2371964"/>
                  <a:pt x="6859498" y="2347810"/>
                </a:cubicBezTo>
                <a:cubicBezTo>
                  <a:pt x="6867562" y="2347810"/>
                  <a:pt x="6867562" y="2355860"/>
                  <a:pt x="6867562" y="2363912"/>
                </a:cubicBezTo>
                <a:cubicBezTo>
                  <a:pt x="6875626" y="2355860"/>
                  <a:pt x="6867562" y="2339758"/>
                  <a:pt x="6875626" y="2339758"/>
                </a:cubicBezTo>
                <a:cubicBezTo>
                  <a:pt x="6883688" y="2331706"/>
                  <a:pt x="6875626" y="2363912"/>
                  <a:pt x="6891752" y="2355860"/>
                </a:cubicBezTo>
                <a:cubicBezTo>
                  <a:pt x="6891752" y="2347810"/>
                  <a:pt x="6883688" y="2339758"/>
                  <a:pt x="6883688" y="2315601"/>
                </a:cubicBezTo>
                <a:cubicBezTo>
                  <a:pt x="6891752" y="2323654"/>
                  <a:pt x="6899816" y="2339758"/>
                  <a:pt x="6891752" y="2347810"/>
                </a:cubicBezTo>
                <a:cubicBezTo>
                  <a:pt x="6907881" y="2347810"/>
                  <a:pt x="6899816" y="2355860"/>
                  <a:pt x="6915945" y="2355860"/>
                </a:cubicBezTo>
                <a:cubicBezTo>
                  <a:pt x="6915945" y="2388069"/>
                  <a:pt x="6924009" y="2380016"/>
                  <a:pt x="6932074" y="2412224"/>
                </a:cubicBezTo>
                <a:cubicBezTo>
                  <a:pt x="6940138" y="2412224"/>
                  <a:pt x="6924009" y="2388069"/>
                  <a:pt x="6940138" y="2396120"/>
                </a:cubicBezTo>
                <a:cubicBezTo>
                  <a:pt x="6940138" y="2444433"/>
                  <a:pt x="6972395" y="2420276"/>
                  <a:pt x="6988524" y="2460537"/>
                </a:cubicBezTo>
                <a:cubicBezTo>
                  <a:pt x="6988524" y="2460537"/>
                  <a:pt x="6980460" y="2460537"/>
                  <a:pt x="6980460" y="2460537"/>
                </a:cubicBezTo>
                <a:cubicBezTo>
                  <a:pt x="6988524" y="2476641"/>
                  <a:pt x="6996588" y="2460537"/>
                  <a:pt x="7004652" y="2484691"/>
                </a:cubicBezTo>
                <a:cubicBezTo>
                  <a:pt x="7012717" y="2468589"/>
                  <a:pt x="6988524" y="2452485"/>
                  <a:pt x="6980460" y="2428329"/>
                </a:cubicBezTo>
                <a:cubicBezTo>
                  <a:pt x="6992556" y="2436380"/>
                  <a:pt x="6998603" y="2438393"/>
                  <a:pt x="7004652" y="2438393"/>
                </a:cubicBezTo>
                <a:lnTo>
                  <a:pt x="7014039" y="2437613"/>
                </a:lnTo>
                <a:lnTo>
                  <a:pt x="7014039" y="2422043"/>
                </a:lnTo>
                <a:lnTo>
                  <a:pt x="7014039" y="2412603"/>
                </a:lnTo>
                <a:lnTo>
                  <a:pt x="7006543" y="2419923"/>
                </a:lnTo>
                <a:cubicBezTo>
                  <a:pt x="7006543" y="2404065"/>
                  <a:pt x="6990305" y="2419923"/>
                  <a:pt x="6974066" y="2396135"/>
                </a:cubicBezTo>
                <a:cubicBezTo>
                  <a:pt x="6990305" y="2427854"/>
                  <a:pt x="6949707" y="2388207"/>
                  <a:pt x="6965945" y="2419923"/>
                </a:cubicBezTo>
                <a:cubicBezTo>
                  <a:pt x="6941587" y="2419923"/>
                  <a:pt x="6957825" y="2396135"/>
                  <a:pt x="6957825" y="2372349"/>
                </a:cubicBezTo>
                <a:cubicBezTo>
                  <a:pt x="6941587" y="2364419"/>
                  <a:pt x="6949707" y="2396135"/>
                  <a:pt x="6933469" y="2388207"/>
                </a:cubicBezTo>
                <a:cubicBezTo>
                  <a:pt x="6933469" y="2380277"/>
                  <a:pt x="6925349" y="2372349"/>
                  <a:pt x="6925349" y="2372349"/>
                </a:cubicBezTo>
                <a:cubicBezTo>
                  <a:pt x="6917228" y="2364419"/>
                  <a:pt x="6925349" y="2356489"/>
                  <a:pt x="6917228" y="2340632"/>
                </a:cubicBezTo>
                <a:cubicBezTo>
                  <a:pt x="6925349" y="2340632"/>
                  <a:pt x="6933469" y="2356489"/>
                  <a:pt x="6933469" y="2372349"/>
                </a:cubicBezTo>
                <a:cubicBezTo>
                  <a:pt x="6949707" y="2372349"/>
                  <a:pt x="6941587" y="2356489"/>
                  <a:pt x="6957825" y="2364419"/>
                </a:cubicBezTo>
                <a:cubicBezTo>
                  <a:pt x="6941587" y="2356489"/>
                  <a:pt x="6941587" y="2332701"/>
                  <a:pt x="6933469" y="2316843"/>
                </a:cubicBezTo>
                <a:cubicBezTo>
                  <a:pt x="6941587" y="2316843"/>
                  <a:pt x="6941587" y="2324774"/>
                  <a:pt x="6941587" y="2332701"/>
                </a:cubicBezTo>
                <a:cubicBezTo>
                  <a:pt x="6949707" y="2332701"/>
                  <a:pt x="6949707" y="2332701"/>
                  <a:pt x="6949707" y="2324774"/>
                </a:cubicBezTo>
                <a:cubicBezTo>
                  <a:pt x="6957825" y="2356489"/>
                  <a:pt x="6965945" y="2324774"/>
                  <a:pt x="6982184" y="2356489"/>
                </a:cubicBezTo>
                <a:cubicBezTo>
                  <a:pt x="6982184" y="2356489"/>
                  <a:pt x="6990305" y="2348562"/>
                  <a:pt x="6998425" y="2348562"/>
                </a:cubicBezTo>
                <a:cubicBezTo>
                  <a:pt x="6990305" y="2332701"/>
                  <a:pt x="6998425" y="2332701"/>
                  <a:pt x="6990305" y="2324774"/>
                </a:cubicBezTo>
                <a:cubicBezTo>
                  <a:pt x="6982184" y="2324774"/>
                  <a:pt x="6990305" y="2340632"/>
                  <a:pt x="6990305" y="2348562"/>
                </a:cubicBezTo>
                <a:cubicBezTo>
                  <a:pt x="6982184" y="2348562"/>
                  <a:pt x="6978126" y="2340632"/>
                  <a:pt x="6976096" y="2331711"/>
                </a:cubicBezTo>
                <a:lnTo>
                  <a:pt x="6974715" y="2316209"/>
                </a:lnTo>
                <a:lnTo>
                  <a:pt x="6990305" y="2300985"/>
                </a:lnTo>
                <a:cubicBezTo>
                  <a:pt x="6998425" y="2324774"/>
                  <a:pt x="6998425" y="2324774"/>
                  <a:pt x="7006543" y="2348562"/>
                </a:cubicBezTo>
                <a:cubicBezTo>
                  <a:pt x="7022784" y="2348562"/>
                  <a:pt x="7006543" y="2324774"/>
                  <a:pt x="7022784" y="2324774"/>
                </a:cubicBezTo>
                <a:cubicBezTo>
                  <a:pt x="7022784" y="2340632"/>
                  <a:pt x="7022784" y="2324774"/>
                  <a:pt x="7039022" y="2348562"/>
                </a:cubicBezTo>
                <a:cubicBezTo>
                  <a:pt x="7047142" y="2340632"/>
                  <a:pt x="7030901" y="2324774"/>
                  <a:pt x="7039022" y="2316843"/>
                </a:cubicBezTo>
                <a:cubicBezTo>
                  <a:pt x="7039022" y="2324774"/>
                  <a:pt x="7063381" y="2332701"/>
                  <a:pt x="7071502" y="2364419"/>
                </a:cubicBezTo>
                <a:cubicBezTo>
                  <a:pt x="7073531" y="2360455"/>
                  <a:pt x="7074038" y="2355994"/>
                  <a:pt x="7073911" y="2352154"/>
                </a:cubicBezTo>
                <a:lnTo>
                  <a:pt x="7072960" y="2346326"/>
                </a:lnTo>
                <a:lnTo>
                  <a:pt x="7079619" y="2364419"/>
                </a:lnTo>
                <a:cubicBezTo>
                  <a:pt x="7087740" y="2348562"/>
                  <a:pt x="7079619" y="2348562"/>
                  <a:pt x="7071502" y="2324774"/>
                </a:cubicBezTo>
                <a:cubicBezTo>
                  <a:pt x="7079619" y="2324774"/>
                  <a:pt x="7079619" y="2324774"/>
                  <a:pt x="7079619" y="2316843"/>
                </a:cubicBezTo>
                <a:cubicBezTo>
                  <a:pt x="7079619" y="2316843"/>
                  <a:pt x="7079619" y="2324774"/>
                  <a:pt x="7079619" y="2324774"/>
                </a:cubicBezTo>
                <a:cubicBezTo>
                  <a:pt x="7079619" y="2340632"/>
                  <a:pt x="7095857" y="2316843"/>
                  <a:pt x="7087740" y="2340632"/>
                </a:cubicBezTo>
                <a:cubicBezTo>
                  <a:pt x="7095857" y="2340632"/>
                  <a:pt x="7095857" y="2340632"/>
                  <a:pt x="7103978" y="2348562"/>
                </a:cubicBezTo>
                <a:cubicBezTo>
                  <a:pt x="7112098" y="2332701"/>
                  <a:pt x="7095857" y="2308916"/>
                  <a:pt x="7103978" y="2300985"/>
                </a:cubicBezTo>
                <a:cubicBezTo>
                  <a:pt x="7120217" y="2300985"/>
                  <a:pt x="7112098" y="2293055"/>
                  <a:pt x="7136457" y="2324774"/>
                </a:cubicBezTo>
                <a:cubicBezTo>
                  <a:pt x="7120217" y="2316843"/>
                  <a:pt x="7128337" y="2348562"/>
                  <a:pt x="7136457" y="2340632"/>
                </a:cubicBezTo>
                <a:cubicBezTo>
                  <a:pt x="7128337" y="2356489"/>
                  <a:pt x="7120217" y="2340632"/>
                  <a:pt x="7120217" y="2324774"/>
                </a:cubicBezTo>
                <a:cubicBezTo>
                  <a:pt x="7112098" y="2332701"/>
                  <a:pt x="7136457" y="2364419"/>
                  <a:pt x="7120217" y="2364419"/>
                </a:cubicBezTo>
                <a:cubicBezTo>
                  <a:pt x="7112098" y="2356489"/>
                  <a:pt x="7120217" y="2356489"/>
                  <a:pt x="7112098" y="2340632"/>
                </a:cubicBezTo>
                <a:cubicBezTo>
                  <a:pt x="7112098" y="2348562"/>
                  <a:pt x="7103978" y="2356489"/>
                  <a:pt x="7103978" y="2364419"/>
                </a:cubicBezTo>
                <a:cubicBezTo>
                  <a:pt x="7095857" y="2364419"/>
                  <a:pt x="7095857" y="2356489"/>
                  <a:pt x="7095857" y="2348562"/>
                </a:cubicBezTo>
                <a:cubicBezTo>
                  <a:pt x="7095857" y="2356489"/>
                  <a:pt x="7079619" y="2356489"/>
                  <a:pt x="7087740" y="2380277"/>
                </a:cubicBezTo>
                <a:cubicBezTo>
                  <a:pt x="7071502" y="2388207"/>
                  <a:pt x="7063381" y="2388207"/>
                  <a:pt x="7039022" y="2419923"/>
                </a:cubicBezTo>
                <a:cubicBezTo>
                  <a:pt x="7039022" y="2419923"/>
                  <a:pt x="7039022" y="2404065"/>
                  <a:pt x="7030901" y="2404065"/>
                </a:cubicBezTo>
                <a:lnTo>
                  <a:pt x="7036586" y="2400364"/>
                </a:lnTo>
                <a:lnTo>
                  <a:pt x="7038292" y="2401633"/>
                </a:lnTo>
                <a:cubicBezTo>
                  <a:pt x="7051835" y="2407162"/>
                  <a:pt x="7042067" y="2366402"/>
                  <a:pt x="7063381" y="2380277"/>
                </a:cubicBezTo>
                <a:cubicBezTo>
                  <a:pt x="7047142" y="2324774"/>
                  <a:pt x="7030901" y="2388207"/>
                  <a:pt x="7030901" y="2356489"/>
                </a:cubicBezTo>
                <a:cubicBezTo>
                  <a:pt x="7014663" y="2356489"/>
                  <a:pt x="7006543" y="2396135"/>
                  <a:pt x="6998425" y="2372349"/>
                </a:cubicBezTo>
                <a:cubicBezTo>
                  <a:pt x="6990305" y="2372349"/>
                  <a:pt x="6998425" y="2380277"/>
                  <a:pt x="6998425" y="2380277"/>
                </a:cubicBezTo>
                <a:cubicBezTo>
                  <a:pt x="6998425" y="2396135"/>
                  <a:pt x="6982184" y="2380277"/>
                  <a:pt x="6982184" y="2364419"/>
                </a:cubicBezTo>
                <a:cubicBezTo>
                  <a:pt x="6982184" y="2372349"/>
                  <a:pt x="6982184" y="2372349"/>
                  <a:pt x="6974066" y="2372349"/>
                </a:cubicBezTo>
                <a:cubicBezTo>
                  <a:pt x="6982184" y="2380277"/>
                  <a:pt x="6998425" y="2388207"/>
                  <a:pt x="6990305" y="2404065"/>
                </a:cubicBezTo>
                <a:cubicBezTo>
                  <a:pt x="6998425" y="2411996"/>
                  <a:pt x="6998425" y="2396135"/>
                  <a:pt x="7014663" y="2404065"/>
                </a:cubicBezTo>
                <a:lnTo>
                  <a:pt x="7014663" y="2405667"/>
                </a:lnTo>
                <a:lnTo>
                  <a:pt x="7029528" y="2430756"/>
                </a:lnTo>
                <a:lnTo>
                  <a:pt x="7017912" y="2437291"/>
                </a:lnTo>
                <a:lnTo>
                  <a:pt x="7028845" y="2436380"/>
                </a:lnTo>
                <a:cubicBezTo>
                  <a:pt x="7036907" y="2444433"/>
                  <a:pt x="7028845" y="2444433"/>
                  <a:pt x="7028845" y="2452485"/>
                </a:cubicBezTo>
                <a:cubicBezTo>
                  <a:pt x="7036907" y="2460537"/>
                  <a:pt x="7036907" y="2460537"/>
                  <a:pt x="7036907" y="2460537"/>
                </a:cubicBezTo>
                <a:cubicBezTo>
                  <a:pt x="7044971" y="2452485"/>
                  <a:pt x="7044971" y="2452485"/>
                  <a:pt x="7044971" y="2436380"/>
                </a:cubicBezTo>
                <a:cubicBezTo>
                  <a:pt x="7053035" y="2428329"/>
                  <a:pt x="7053035" y="2452485"/>
                  <a:pt x="7069164" y="2444433"/>
                </a:cubicBezTo>
                <a:cubicBezTo>
                  <a:pt x="7053035" y="2444433"/>
                  <a:pt x="7044971" y="2412224"/>
                  <a:pt x="7061100" y="2404173"/>
                </a:cubicBezTo>
                <a:cubicBezTo>
                  <a:pt x="7061100" y="2420276"/>
                  <a:pt x="7069164" y="2452485"/>
                  <a:pt x="7077228" y="2452485"/>
                </a:cubicBezTo>
                <a:cubicBezTo>
                  <a:pt x="7077228" y="2436380"/>
                  <a:pt x="7085293" y="2428329"/>
                  <a:pt x="7109486" y="2420276"/>
                </a:cubicBezTo>
                <a:cubicBezTo>
                  <a:pt x="7109486" y="2436380"/>
                  <a:pt x="7093357" y="2428329"/>
                  <a:pt x="7093357" y="2436380"/>
                </a:cubicBezTo>
                <a:cubicBezTo>
                  <a:pt x="7101421" y="2452485"/>
                  <a:pt x="7109486" y="2428329"/>
                  <a:pt x="7117550" y="2436380"/>
                </a:cubicBezTo>
                <a:cubicBezTo>
                  <a:pt x="7125614" y="2436380"/>
                  <a:pt x="7117550" y="2396120"/>
                  <a:pt x="7109486" y="2404173"/>
                </a:cubicBezTo>
                <a:cubicBezTo>
                  <a:pt x="7109486" y="2371964"/>
                  <a:pt x="7133679" y="2420276"/>
                  <a:pt x="7125614" y="2436380"/>
                </a:cubicBezTo>
                <a:cubicBezTo>
                  <a:pt x="7149807" y="2436380"/>
                  <a:pt x="7125614" y="2404173"/>
                  <a:pt x="7125614" y="2396120"/>
                </a:cubicBezTo>
                <a:cubicBezTo>
                  <a:pt x="7133679" y="2404173"/>
                  <a:pt x="7149807" y="2412224"/>
                  <a:pt x="7157871" y="2412224"/>
                </a:cubicBezTo>
                <a:cubicBezTo>
                  <a:pt x="7149807" y="2396120"/>
                  <a:pt x="7141743" y="2380016"/>
                  <a:pt x="7125614" y="2371964"/>
                </a:cubicBezTo>
                <a:cubicBezTo>
                  <a:pt x="7125614" y="2347810"/>
                  <a:pt x="7149807" y="2396120"/>
                  <a:pt x="7141743" y="2371964"/>
                </a:cubicBezTo>
                <a:cubicBezTo>
                  <a:pt x="7149807" y="2371964"/>
                  <a:pt x="7149807" y="2404173"/>
                  <a:pt x="7165936" y="2396120"/>
                </a:cubicBezTo>
                <a:cubicBezTo>
                  <a:pt x="7165936" y="2388069"/>
                  <a:pt x="7157871" y="2388069"/>
                  <a:pt x="7157871" y="2380016"/>
                </a:cubicBezTo>
                <a:cubicBezTo>
                  <a:pt x="7165936" y="2371964"/>
                  <a:pt x="7165936" y="2388069"/>
                  <a:pt x="7174000" y="2396120"/>
                </a:cubicBezTo>
                <a:cubicBezTo>
                  <a:pt x="7190129" y="2388069"/>
                  <a:pt x="7190129" y="2371964"/>
                  <a:pt x="7206255" y="2396120"/>
                </a:cubicBezTo>
                <a:cubicBezTo>
                  <a:pt x="7222383" y="2388069"/>
                  <a:pt x="7222383" y="2380016"/>
                  <a:pt x="7222383" y="2363912"/>
                </a:cubicBezTo>
                <a:cubicBezTo>
                  <a:pt x="7222383" y="2363912"/>
                  <a:pt x="7238512" y="2388069"/>
                  <a:pt x="7230448" y="2396120"/>
                </a:cubicBezTo>
                <a:lnTo>
                  <a:pt x="7246577" y="2396120"/>
                </a:lnTo>
                <a:cubicBezTo>
                  <a:pt x="7246577" y="2412224"/>
                  <a:pt x="7246577" y="2428329"/>
                  <a:pt x="7254640" y="2444433"/>
                </a:cubicBezTo>
                <a:cubicBezTo>
                  <a:pt x="7238512" y="2444433"/>
                  <a:pt x="7238512" y="2420276"/>
                  <a:pt x="7238512" y="2412224"/>
                </a:cubicBezTo>
                <a:cubicBezTo>
                  <a:pt x="7230448" y="2412224"/>
                  <a:pt x="7230448" y="2420276"/>
                  <a:pt x="7238512" y="2428329"/>
                </a:cubicBezTo>
                <a:cubicBezTo>
                  <a:pt x="7222383" y="2428329"/>
                  <a:pt x="7222383" y="2396120"/>
                  <a:pt x="7222383" y="2396120"/>
                </a:cubicBezTo>
                <a:cubicBezTo>
                  <a:pt x="7190129" y="2436380"/>
                  <a:pt x="7198191" y="2460537"/>
                  <a:pt x="7165936" y="2500795"/>
                </a:cubicBezTo>
                <a:cubicBezTo>
                  <a:pt x="7165936" y="2500795"/>
                  <a:pt x="7165936" y="2476641"/>
                  <a:pt x="7157871" y="2484691"/>
                </a:cubicBezTo>
                <a:cubicBezTo>
                  <a:pt x="7149807" y="2476641"/>
                  <a:pt x="7174000" y="2484691"/>
                  <a:pt x="7174000" y="2468589"/>
                </a:cubicBezTo>
                <a:cubicBezTo>
                  <a:pt x="7149807" y="2460537"/>
                  <a:pt x="7157871" y="2436380"/>
                  <a:pt x="7149807" y="2412224"/>
                </a:cubicBezTo>
                <a:cubicBezTo>
                  <a:pt x="7133679" y="2412224"/>
                  <a:pt x="7157871" y="2452485"/>
                  <a:pt x="7141743" y="2436380"/>
                </a:cubicBezTo>
                <a:cubicBezTo>
                  <a:pt x="7141743" y="2440407"/>
                  <a:pt x="7141743" y="2444433"/>
                  <a:pt x="7140735" y="2449466"/>
                </a:cubicBezTo>
                <a:lnTo>
                  <a:pt x="7134055" y="2467570"/>
                </a:lnTo>
                <a:lnTo>
                  <a:pt x="7134435" y="2458398"/>
                </a:lnTo>
                <a:cubicBezTo>
                  <a:pt x="7133175" y="2454246"/>
                  <a:pt x="7130655" y="2451982"/>
                  <a:pt x="7127632" y="2451478"/>
                </a:cubicBezTo>
                <a:lnTo>
                  <a:pt x="7110737" y="2467409"/>
                </a:lnTo>
                <a:lnTo>
                  <a:pt x="7109486" y="2460537"/>
                </a:lnTo>
                <a:cubicBezTo>
                  <a:pt x="7093357" y="2460537"/>
                  <a:pt x="7093357" y="2484691"/>
                  <a:pt x="7101421" y="2476641"/>
                </a:cubicBezTo>
                <a:cubicBezTo>
                  <a:pt x="7109486" y="2508848"/>
                  <a:pt x="7085293" y="2460537"/>
                  <a:pt x="7093357" y="2492743"/>
                </a:cubicBezTo>
                <a:cubicBezTo>
                  <a:pt x="7085293" y="2484691"/>
                  <a:pt x="7085293" y="2476641"/>
                  <a:pt x="7085293" y="2460537"/>
                </a:cubicBezTo>
                <a:cubicBezTo>
                  <a:pt x="7069164" y="2484691"/>
                  <a:pt x="7109486" y="2557160"/>
                  <a:pt x="7109486" y="2541055"/>
                </a:cubicBezTo>
                <a:cubicBezTo>
                  <a:pt x="7125614" y="2541055"/>
                  <a:pt x="7109486" y="2557160"/>
                  <a:pt x="7117550" y="2565212"/>
                </a:cubicBezTo>
                <a:cubicBezTo>
                  <a:pt x="7109486" y="2573264"/>
                  <a:pt x="7101421" y="2565212"/>
                  <a:pt x="7093357" y="2549108"/>
                </a:cubicBezTo>
                <a:cubicBezTo>
                  <a:pt x="7093357" y="2565212"/>
                  <a:pt x="7101421" y="2589368"/>
                  <a:pt x="7085293" y="2597420"/>
                </a:cubicBezTo>
                <a:cubicBezTo>
                  <a:pt x="7101421" y="2605473"/>
                  <a:pt x="7117550" y="2597420"/>
                  <a:pt x="7109486" y="2573264"/>
                </a:cubicBezTo>
                <a:cubicBezTo>
                  <a:pt x="7117550" y="2573264"/>
                  <a:pt x="7117550" y="2589368"/>
                  <a:pt x="7125614" y="2589368"/>
                </a:cubicBezTo>
                <a:cubicBezTo>
                  <a:pt x="7141743" y="2581317"/>
                  <a:pt x="7117550" y="2573264"/>
                  <a:pt x="7117550" y="2557160"/>
                </a:cubicBezTo>
                <a:cubicBezTo>
                  <a:pt x="7125614" y="2565212"/>
                  <a:pt x="7133679" y="2573264"/>
                  <a:pt x="7133679" y="2557160"/>
                </a:cubicBezTo>
                <a:cubicBezTo>
                  <a:pt x="7149807" y="2573264"/>
                  <a:pt x="7125614" y="2565212"/>
                  <a:pt x="7149807" y="2597420"/>
                </a:cubicBezTo>
                <a:cubicBezTo>
                  <a:pt x="7141743" y="2597420"/>
                  <a:pt x="7141743" y="2589368"/>
                  <a:pt x="7141743" y="2589368"/>
                </a:cubicBezTo>
                <a:cubicBezTo>
                  <a:pt x="7117550" y="2597420"/>
                  <a:pt x="7069164" y="2637679"/>
                  <a:pt x="7044971" y="2613524"/>
                </a:cubicBezTo>
                <a:cubicBezTo>
                  <a:pt x="7044971" y="2637679"/>
                  <a:pt x="7004652" y="2629627"/>
                  <a:pt x="6980460" y="2653783"/>
                </a:cubicBezTo>
                <a:cubicBezTo>
                  <a:pt x="6962314" y="2641705"/>
                  <a:pt x="6966850" y="2638686"/>
                  <a:pt x="6966850" y="2627741"/>
                </a:cubicBezTo>
                <a:lnTo>
                  <a:pt x="6965121" y="2617983"/>
                </a:lnTo>
                <a:lnTo>
                  <a:pt x="6965212" y="2618054"/>
                </a:lnTo>
                <a:cubicBezTo>
                  <a:pt x="6966347" y="2618556"/>
                  <a:pt x="6966347" y="2617551"/>
                  <a:pt x="6964331" y="2613524"/>
                </a:cubicBezTo>
                <a:cubicBezTo>
                  <a:pt x="6980460" y="2605473"/>
                  <a:pt x="6964331" y="2629627"/>
                  <a:pt x="6972395" y="2637679"/>
                </a:cubicBezTo>
                <a:cubicBezTo>
                  <a:pt x="6980460" y="2645731"/>
                  <a:pt x="6972395" y="2629627"/>
                  <a:pt x="6988524" y="2637679"/>
                </a:cubicBezTo>
                <a:cubicBezTo>
                  <a:pt x="6996588" y="2613524"/>
                  <a:pt x="6972395" y="2597420"/>
                  <a:pt x="6980460" y="2581317"/>
                </a:cubicBezTo>
                <a:cubicBezTo>
                  <a:pt x="6972395" y="2573264"/>
                  <a:pt x="6972395" y="2597420"/>
                  <a:pt x="6980460" y="2613524"/>
                </a:cubicBezTo>
                <a:cubicBezTo>
                  <a:pt x="6956267" y="2605473"/>
                  <a:pt x="6980460" y="2589368"/>
                  <a:pt x="6972395" y="2573264"/>
                </a:cubicBezTo>
                <a:cubicBezTo>
                  <a:pt x="6996588" y="2565212"/>
                  <a:pt x="6988524" y="2605473"/>
                  <a:pt x="6996588" y="2629627"/>
                </a:cubicBezTo>
                <a:cubicBezTo>
                  <a:pt x="7004652" y="2629627"/>
                  <a:pt x="7036907" y="2621574"/>
                  <a:pt x="7036907" y="2581317"/>
                </a:cubicBezTo>
                <a:cubicBezTo>
                  <a:pt x="7044971" y="2605473"/>
                  <a:pt x="7053035" y="2581317"/>
                  <a:pt x="7053035" y="2597420"/>
                </a:cubicBezTo>
                <a:cubicBezTo>
                  <a:pt x="7061100" y="2621574"/>
                  <a:pt x="7069164" y="2581317"/>
                  <a:pt x="7069164" y="2605473"/>
                </a:cubicBezTo>
                <a:cubicBezTo>
                  <a:pt x="7069164" y="2605473"/>
                  <a:pt x="7077228" y="2581317"/>
                  <a:pt x="7077228" y="2605473"/>
                </a:cubicBezTo>
                <a:cubicBezTo>
                  <a:pt x="7109486" y="2573264"/>
                  <a:pt x="7085293" y="2533004"/>
                  <a:pt x="7061100" y="2452485"/>
                </a:cubicBezTo>
                <a:cubicBezTo>
                  <a:pt x="7044971" y="2460537"/>
                  <a:pt x="7069164" y="2468589"/>
                  <a:pt x="7061100" y="2484691"/>
                </a:cubicBezTo>
                <a:cubicBezTo>
                  <a:pt x="7053035" y="2476641"/>
                  <a:pt x="7053035" y="2476641"/>
                  <a:pt x="7044971" y="2468589"/>
                </a:cubicBezTo>
                <a:cubicBezTo>
                  <a:pt x="7044971" y="2476641"/>
                  <a:pt x="7053035" y="2492743"/>
                  <a:pt x="7053035" y="2508848"/>
                </a:cubicBezTo>
                <a:cubicBezTo>
                  <a:pt x="7053035" y="2524952"/>
                  <a:pt x="7069164" y="2500795"/>
                  <a:pt x="7053035" y="2492743"/>
                </a:cubicBezTo>
                <a:cubicBezTo>
                  <a:pt x="7061100" y="2492743"/>
                  <a:pt x="7061100" y="2500795"/>
                  <a:pt x="7069164" y="2508848"/>
                </a:cubicBezTo>
                <a:cubicBezTo>
                  <a:pt x="7053035" y="2508848"/>
                  <a:pt x="7061100" y="2524952"/>
                  <a:pt x="7044971" y="2524952"/>
                </a:cubicBezTo>
                <a:cubicBezTo>
                  <a:pt x="7036907" y="2508848"/>
                  <a:pt x="7044971" y="2500795"/>
                  <a:pt x="7036907" y="2484691"/>
                </a:cubicBezTo>
                <a:cubicBezTo>
                  <a:pt x="7028845" y="2484691"/>
                  <a:pt x="7028845" y="2484691"/>
                  <a:pt x="7028845" y="2484691"/>
                </a:cubicBezTo>
                <a:cubicBezTo>
                  <a:pt x="7044971" y="2508848"/>
                  <a:pt x="7044971" y="2549108"/>
                  <a:pt x="7044971" y="2573264"/>
                </a:cubicBezTo>
                <a:cubicBezTo>
                  <a:pt x="7028845" y="2533004"/>
                  <a:pt x="7028845" y="2541055"/>
                  <a:pt x="7028845" y="2500795"/>
                </a:cubicBezTo>
                <a:cubicBezTo>
                  <a:pt x="7020781" y="2508848"/>
                  <a:pt x="7028845" y="2533004"/>
                  <a:pt x="7012717" y="2533004"/>
                </a:cubicBezTo>
                <a:cubicBezTo>
                  <a:pt x="7020781" y="2533004"/>
                  <a:pt x="7020781" y="2557160"/>
                  <a:pt x="7028845" y="2549108"/>
                </a:cubicBezTo>
                <a:cubicBezTo>
                  <a:pt x="7028845" y="2557160"/>
                  <a:pt x="7028845" y="2581317"/>
                  <a:pt x="7020781" y="2573264"/>
                </a:cubicBezTo>
                <a:cubicBezTo>
                  <a:pt x="7020781" y="2524952"/>
                  <a:pt x="6996588" y="2524952"/>
                  <a:pt x="6996588" y="2476641"/>
                </a:cubicBezTo>
                <a:cubicBezTo>
                  <a:pt x="6996588" y="2492743"/>
                  <a:pt x="6988524" y="2500795"/>
                  <a:pt x="6996588" y="2524952"/>
                </a:cubicBezTo>
                <a:cubicBezTo>
                  <a:pt x="6980460" y="2500795"/>
                  <a:pt x="6996588" y="2533004"/>
                  <a:pt x="6996588" y="2549108"/>
                </a:cubicBezTo>
                <a:cubicBezTo>
                  <a:pt x="6988524" y="2557160"/>
                  <a:pt x="6980460" y="2533004"/>
                  <a:pt x="6980460" y="2549108"/>
                </a:cubicBezTo>
                <a:cubicBezTo>
                  <a:pt x="6972395" y="2549108"/>
                  <a:pt x="6972395" y="2516899"/>
                  <a:pt x="6964331" y="2533004"/>
                </a:cubicBezTo>
                <a:cubicBezTo>
                  <a:pt x="6964331" y="2541055"/>
                  <a:pt x="6972395" y="2565212"/>
                  <a:pt x="6964331" y="2581317"/>
                </a:cubicBezTo>
                <a:cubicBezTo>
                  <a:pt x="6952234" y="2573264"/>
                  <a:pt x="6950218" y="2561186"/>
                  <a:pt x="6952234" y="2550114"/>
                </a:cubicBezTo>
                <a:lnTo>
                  <a:pt x="6955458" y="2540839"/>
                </a:lnTo>
                <a:lnTo>
                  <a:pt x="6956267" y="2541055"/>
                </a:lnTo>
                <a:lnTo>
                  <a:pt x="6955715" y="2540101"/>
                </a:lnTo>
                <a:lnTo>
                  <a:pt x="6957526" y="2534891"/>
                </a:lnTo>
                <a:cubicBezTo>
                  <a:pt x="6959795" y="2530487"/>
                  <a:pt x="6962314" y="2526965"/>
                  <a:pt x="6964331" y="2524952"/>
                </a:cubicBezTo>
                <a:cubicBezTo>
                  <a:pt x="6958282" y="2512874"/>
                  <a:pt x="6947698" y="2518912"/>
                  <a:pt x="6949588" y="2529480"/>
                </a:cubicBezTo>
                <a:lnTo>
                  <a:pt x="6955715" y="2540101"/>
                </a:lnTo>
                <a:lnTo>
                  <a:pt x="6955458" y="2540839"/>
                </a:lnTo>
                <a:lnTo>
                  <a:pt x="6939886" y="2536653"/>
                </a:lnTo>
                <a:cubicBezTo>
                  <a:pt x="6930058" y="2538539"/>
                  <a:pt x="6936105" y="2555147"/>
                  <a:pt x="6924009" y="2549108"/>
                </a:cubicBezTo>
                <a:cubicBezTo>
                  <a:pt x="6924009" y="2549108"/>
                  <a:pt x="6932074" y="2565212"/>
                  <a:pt x="6932074" y="2573264"/>
                </a:cubicBezTo>
                <a:cubicBezTo>
                  <a:pt x="6940138" y="2573264"/>
                  <a:pt x="6932074" y="2565212"/>
                  <a:pt x="6932074" y="2557160"/>
                </a:cubicBezTo>
                <a:cubicBezTo>
                  <a:pt x="6940138" y="2557160"/>
                  <a:pt x="6940138" y="2565212"/>
                  <a:pt x="6948202" y="2581317"/>
                </a:cubicBezTo>
                <a:cubicBezTo>
                  <a:pt x="6940138" y="2581317"/>
                  <a:pt x="6932074" y="2613524"/>
                  <a:pt x="6948202" y="2613524"/>
                </a:cubicBezTo>
                <a:cubicBezTo>
                  <a:pt x="6948202" y="2629627"/>
                  <a:pt x="6932074" y="2605473"/>
                  <a:pt x="6932074" y="2621574"/>
                </a:cubicBezTo>
                <a:cubicBezTo>
                  <a:pt x="6924009" y="2613524"/>
                  <a:pt x="6940138" y="2605473"/>
                  <a:pt x="6924009" y="2589368"/>
                </a:cubicBezTo>
                <a:cubicBezTo>
                  <a:pt x="6932074" y="2589368"/>
                  <a:pt x="6932074" y="2589368"/>
                  <a:pt x="6940138" y="2589368"/>
                </a:cubicBezTo>
                <a:cubicBezTo>
                  <a:pt x="6907881" y="2573264"/>
                  <a:pt x="6924009" y="2549108"/>
                  <a:pt x="6899816" y="2524952"/>
                </a:cubicBezTo>
                <a:cubicBezTo>
                  <a:pt x="6899816" y="2533004"/>
                  <a:pt x="6899816" y="2524952"/>
                  <a:pt x="6891752" y="2524952"/>
                </a:cubicBezTo>
                <a:cubicBezTo>
                  <a:pt x="6891752" y="2541055"/>
                  <a:pt x="6907881" y="2524952"/>
                  <a:pt x="6907881" y="2549108"/>
                </a:cubicBezTo>
                <a:cubicBezTo>
                  <a:pt x="6883688" y="2541055"/>
                  <a:pt x="6875626" y="2565212"/>
                  <a:pt x="6859498" y="2565212"/>
                </a:cubicBezTo>
                <a:cubicBezTo>
                  <a:pt x="6843369" y="2565212"/>
                  <a:pt x="6859498" y="2549108"/>
                  <a:pt x="6867562" y="2557160"/>
                </a:cubicBezTo>
                <a:cubicBezTo>
                  <a:pt x="6859498" y="2533004"/>
                  <a:pt x="6859498" y="2541055"/>
                  <a:pt x="6859498" y="2524952"/>
                </a:cubicBezTo>
                <a:cubicBezTo>
                  <a:pt x="6843369" y="2524952"/>
                  <a:pt x="6851433" y="2557160"/>
                  <a:pt x="6843369" y="2557160"/>
                </a:cubicBezTo>
                <a:cubicBezTo>
                  <a:pt x="6835305" y="2557160"/>
                  <a:pt x="6851433" y="2557160"/>
                  <a:pt x="6843369" y="2549108"/>
                </a:cubicBezTo>
                <a:cubicBezTo>
                  <a:pt x="6843369" y="2533004"/>
                  <a:pt x="6843369" y="2557160"/>
                  <a:pt x="6835305" y="2549108"/>
                </a:cubicBezTo>
                <a:cubicBezTo>
                  <a:pt x="6859498" y="2589368"/>
                  <a:pt x="6835305" y="2597420"/>
                  <a:pt x="6851433" y="2621574"/>
                </a:cubicBezTo>
                <a:cubicBezTo>
                  <a:pt x="6843369" y="2637679"/>
                  <a:pt x="6835305" y="2589368"/>
                  <a:pt x="6835305" y="2573264"/>
                </a:cubicBezTo>
                <a:cubicBezTo>
                  <a:pt x="6827240" y="2565212"/>
                  <a:pt x="6827240" y="2573264"/>
                  <a:pt x="6827240" y="2549108"/>
                </a:cubicBezTo>
                <a:cubicBezTo>
                  <a:pt x="6811112" y="2573264"/>
                  <a:pt x="6827240" y="2581317"/>
                  <a:pt x="6835305" y="2613524"/>
                </a:cubicBezTo>
                <a:cubicBezTo>
                  <a:pt x="6827240" y="2605473"/>
                  <a:pt x="6811112" y="2589368"/>
                  <a:pt x="6819176" y="2573264"/>
                </a:cubicBezTo>
                <a:cubicBezTo>
                  <a:pt x="6811112" y="2565212"/>
                  <a:pt x="6811112" y="2597420"/>
                  <a:pt x="6803048" y="2581317"/>
                </a:cubicBezTo>
                <a:cubicBezTo>
                  <a:pt x="6803048" y="2589368"/>
                  <a:pt x="6803048" y="2597420"/>
                  <a:pt x="6811112" y="2605473"/>
                </a:cubicBezTo>
                <a:cubicBezTo>
                  <a:pt x="6811112" y="2621574"/>
                  <a:pt x="6794983" y="2573264"/>
                  <a:pt x="6786919" y="2573264"/>
                </a:cubicBezTo>
                <a:cubicBezTo>
                  <a:pt x="6803048" y="2613524"/>
                  <a:pt x="6803048" y="2645731"/>
                  <a:pt x="6827240" y="2653783"/>
                </a:cubicBezTo>
                <a:cubicBezTo>
                  <a:pt x="6827240" y="2661835"/>
                  <a:pt x="6823208" y="2663848"/>
                  <a:pt x="6820185" y="2665862"/>
                </a:cubicBezTo>
                <a:lnTo>
                  <a:pt x="6819386" y="2675437"/>
                </a:lnTo>
                <a:lnTo>
                  <a:pt x="6820400" y="2678530"/>
                </a:lnTo>
                <a:lnTo>
                  <a:pt x="6833287" y="2684733"/>
                </a:lnTo>
                <a:cubicBezTo>
                  <a:pt x="6843871" y="2682469"/>
                  <a:pt x="6845383" y="2659823"/>
                  <a:pt x="6851433" y="2677939"/>
                </a:cubicBezTo>
                <a:cubicBezTo>
                  <a:pt x="6859498" y="2677939"/>
                  <a:pt x="6843369" y="2661835"/>
                  <a:pt x="6843369" y="2661835"/>
                </a:cubicBezTo>
                <a:cubicBezTo>
                  <a:pt x="6843369" y="2653783"/>
                  <a:pt x="6851433" y="2661835"/>
                  <a:pt x="6851433" y="2661835"/>
                </a:cubicBezTo>
                <a:cubicBezTo>
                  <a:pt x="6851433" y="2653783"/>
                  <a:pt x="6843369" y="2645731"/>
                  <a:pt x="6843369" y="2645731"/>
                </a:cubicBezTo>
                <a:cubicBezTo>
                  <a:pt x="6843369" y="2629627"/>
                  <a:pt x="6851433" y="2653783"/>
                  <a:pt x="6859498" y="2637679"/>
                </a:cubicBezTo>
                <a:cubicBezTo>
                  <a:pt x="6859498" y="2645731"/>
                  <a:pt x="6859498" y="2653783"/>
                  <a:pt x="6859498" y="2661835"/>
                </a:cubicBezTo>
                <a:cubicBezTo>
                  <a:pt x="6859498" y="2661835"/>
                  <a:pt x="6859498" y="2629627"/>
                  <a:pt x="6867562" y="2645731"/>
                </a:cubicBezTo>
                <a:cubicBezTo>
                  <a:pt x="6875626" y="2637679"/>
                  <a:pt x="6867562" y="2613524"/>
                  <a:pt x="6875626" y="2605473"/>
                </a:cubicBezTo>
                <a:cubicBezTo>
                  <a:pt x="6883688" y="2629627"/>
                  <a:pt x="6883688" y="2613524"/>
                  <a:pt x="6891752" y="2637679"/>
                </a:cubicBezTo>
                <a:cubicBezTo>
                  <a:pt x="6883688" y="2645731"/>
                  <a:pt x="6883688" y="2653783"/>
                  <a:pt x="6867562" y="2653783"/>
                </a:cubicBezTo>
                <a:cubicBezTo>
                  <a:pt x="6867562" y="2669887"/>
                  <a:pt x="6883688" y="2653783"/>
                  <a:pt x="6875626" y="2669887"/>
                </a:cubicBezTo>
                <a:cubicBezTo>
                  <a:pt x="6883688" y="2669887"/>
                  <a:pt x="6875626" y="2645731"/>
                  <a:pt x="6891752" y="2669887"/>
                </a:cubicBezTo>
                <a:cubicBezTo>
                  <a:pt x="6891752" y="2661835"/>
                  <a:pt x="6891752" y="2645731"/>
                  <a:pt x="6891752" y="2637679"/>
                </a:cubicBezTo>
                <a:cubicBezTo>
                  <a:pt x="6915945" y="2669887"/>
                  <a:pt x="6907881" y="2621574"/>
                  <a:pt x="6924009" y="2669887"/>
                </a:cubicBezTo>
                <a:cubicBezTo>
                  <a:pt x="6915945" y="2669887"/>
                  <a:pt x="6907881" y="2669887"/>
                  <a:pt x="6899816" y="2661835"/>
                </a:cubicBezTo>
                <a:cubicBezTo>
                  <a:pt x="6899816" y="2661835"/>
                  <a:pt x="6899816" y="2669887"/>
                  <a:pt x="6899816" y="2677939"/>
                </a:cubicBezTo>
                <a:cubicBezTo>
                  <a:pt x="6891752" y="2669887"/>
                  <a:pt x="6875626" y="2685992"/>
                  <a:pt x="6867562" y="2669887"/>
                </a:cubicBezTo>
                <a:cubicBezTo>
                  <a:pt x="6859498" y="2669887"/>
                  <a:pt x="6867562" y="2677939"/>
                  <a:pt x="6867562" y="2685992"/>
                </a:cubicBezTo>
                <a:cubicBezTo>
                  <a:pt x="6827240" y="2677939"/>
                  <a:pt x="6754661" y="2742356"/>
                  <a:pt x="6730468" y="2718199"/>
                </a:cubicBezTo>
                <a:cubicBezTo>
                  <a:pt x="6746597" y="2726252"/>
                  <a:pt x="6722404" y="2694043"/>
                  <a:pt x="6730468" y="2685992"/>
                </a:cubicBezTo>
                <a:cubicBezTo>
                  <a:pt x="6730468" y="2685992"/>
                  <a:pt x="6722404" y="2685992"/>
                  <a:pt x="6722404" y="2677939"/>
                </a:cubicBezTo>
                <a:cubicBezTo>
                  <a:pt x="6714342" y="2685992"/>
                  <a:pt x="6730468" y="2702096"/>
                  <a:pt x="6730468" y="2718199"/>
                </a:cubicBezTo>
                <a:cubicBezTo>
                  <a:pt x="6722404" y="2710148"/>
                  <a:pt x="6698213" y="2766510"/>
                  <a:pt x="6690149" y="2718199"/>
                </a:cubicBezTo>
                <a:cubicBezTo>
                  <a:pt x="6690149" y="2718199"/>
                  <a:pt x="6698213" y="2718199"/>
                  <a:pt x="6698213" y="2734304"/>
                </a:cubicBezTo>
                <a:cubicBezTo>
                  <a:pt x="6706278" y="2734304"/>
                  <a:pt x="6698213" y="2685992"/>
                  <a:pt x="6714342" y="2718199"/>
                </a:cubicBezTo>
                <a:cubicBezTo>
                  <a:pt x="6714342" y="2677939"/>
                  <a:pt x="6706278" y="2677939"/>
                  <a:pt x="6682085" y="2710148"/>
                </a:cubicBezTo>
                <a:lnTo>
                  <a:pt x="6689240" y="2660135"/>
                </a:lnTo>
                <a:lnTo>
                  <a:pt x="6690149" y="2661835"/>
                </a:lnTo>
                <a:lnTo>
                  <a:pt x="6690149" y="2653783"/>
                </a:lnTo>
                <a:cubicBezTo>
                  <a:pt x="6698213" y="2661835"/>
                  <a:pt x="6714342" y="2653783"/>
                  <a:pt x="6722404" y="2661835"/>
                </a:cubicBezTo>
                <a:cubicBezTo>
                  <a:pt x="6730468" y="2653783"/>
                  <a:pt x="6706278" y="2645731"/>
                  <a:pt x="6706278" y="2629627"/>
                </a:cubicBezTo>
                <a:cubicBezTo>
                  <a:pt x="6706278" y="2645731"/>
                  <a:pt x="6690149" y="2645731"/>
                  <a:pt x="6690149" y="2629627"/>
                </a:cubicBezTo>
                <a:cubicBezTo>
                  <a:pt x="6686117" y="2633653"/>
                  <a:pt x="6688132" y="2637679"/>
                  <a:pt x="6690149" y="2642711"/>
                </a:cubicBezTo>
                <a:lnTo>
                  <a:pt x="6690149" y="2653783"/>
                </a:lnTo>
                <a:lnTo>
                  <a:pt x="6689240" y="2660135"/>
                </a:lnTo>
                <a:lnTo>
                  <a:pt x="6682085" y="2646738"/>
                </a:lnTo>
                <a:cubicBezTo>
                  <a:pt x="6682085" y="2641706"/>
                  <a:pt x="6682085" y="2637679"/>
                  <a:pt x="6674021" y="2637679"/>
                </a:cubicBezTo>
                <a:cubicBezTo>
                  <a:pt x="6674021" y="2661835"/>
                  <a:pt x="6674021" y="2677939"/>
                  <a:pt x="6682085" y="2685992"/>
                </a:cubicBezTo>
                <a:cubicBezTo>
                  <a:pt x="6674021" y="2694043"/>
                  <a:pt x="6665956" y="2694043"/>
                  <a:pt x="6665956" y="2710148"/>
                </a:cubicBezTo>
                <a:cubicBezTo>
                  <a:pt x="6665956" y="2718199"/>
                  <a:pt x="6674021" y="2718199"/>
                  <a:pt x="6674021" y="2726252"/>
                </a:cubicBezTo>
                <a:cubicBezTo>
                  <a:pt x="6665956" y="2718199"/>
                  <a:pt x="6665956" y="2734304"/>
                  <a:pt x="6665956" y="2750406"/>
                </a:cubicBezTo>
                <a:cubicBezTo>
                  <a:pt x="6657892" y="2750406"/>
                  <a:pt x="6649828" y="2734304"/>
                  <a:pt x="6641763" y="2742356"/>
                </a:cubicBezTo>
                <a:cubicBezTo>
                  <a:pt x="6665956" y="2750406"/>
                  <a:pt x="6641763" y="2750406"/>
                  <a:pt x="6649828" y="2766510"/>
                </a:cubicBezTo>
                <a:cubicBezTo>
                  <a:pt x="6633699" y="2758458"/>
                  <a:pt x="6641763" y="2750406"/>
                  <a:pt x="6625635" y="2734304"/>
                </a:cubicBezTo>
                <a:cubicBezTo>
                  <a:pt x="6625635" y="2726252"/>
                  <a:pt x="6633699" y="2734304"/>
                  <a:pt x="6633699" y="2734304"/>
                </a:cubicBezTo>
                <a:cubicBezTo>
                  <a:pt x="6633699" y="2702096"/>
                  <a:pt x="6609506" y="2734304"/>
                  <a:pt x="6601442" y="2702096"/>
                </a:cubicBezTo>
                <a:cubicBezTo>
                  <a:pt x="6593378" y="2718199"/>
                  <a:pt x="6617570" y="2726252"/>
                  <a:pt x="6617570" y="2742356"/>
                </a:cubicBezTo>
                <a:cubicBezTo>
                  <a:pt x="6593378" y="2734304"/>
                  <a:pt x="6625635" y="2774565"/>
                  <a:pt x="6601442" y="2774565"/>
                </a:cubicBezTo>
                <a:cubicBezTo>
                  <a:pt x="6601442" y="2782617"/>
                  <a:pt x="6609506" y="2798718"/>
                  <a:pt x="6609506" y="2806771"/>
                </a:cubicBezTo>
                <a:cubicBezTo>
                  <a:pt x="6609506" y="2790666"/>
                  <a:pt x="6617570" y="2782617"/>
                  <a:pt x="6617570" y="2766510"/>
                </a:cubicBezTo>
                <a:lnTo>
                  <a:pt x="6633004" y="2789622"/>
                </a:lnTo>
                <a:lnTo>
                  <a:pt x="6632607" y="2785078"/>
                </a:lnTo>
                <a:cubicBezTo>
                  <a:pt x="6632607" y="2778302"/>
                  <a:pt x="6634543" y="2772494"/>
                  <a:pt x="6642288" y="2768620"/>
                </a:cubicBezTo>
                <a:cubicBezTo>
                  <a:pt x="6642288" y="2784110"/>
                  <a:pt x="6650032" y="2791854"/>
                  <a:pt x="6650032" y="2791854"/>
                </a:cubicBezTo>
                <a:cubicBezTo>
                  <a:pt x="6657778" y="2791854"/>
                  <a:pt x="6650032" y="2784110"/>
                  <a:pt x="6650032" y="2776365"/>
                </a:cubicBezTo>
                <a:cubicBezTo>
                  <a:pt x="6665522" y="2799599"/>
                  <a:pt x="6665522" y="2799599"/>
                  <a:pt x="6673267" y="2822833"/>
                </a:cubicBezTo>
                <a:cubicBezTo>
                  <a:pt x="6665522" y="2822833"/>
                  <a:pt x="6665522" y="2822833"/>
                  <a:pt x="6665522" y="2815089"/>
                </a:cubicBezTo>
                <a:cubicBezTo>
                  <a:pt x="6657778" y="2807344"/>
                  <a:pt x="6642288" y="2815089"/>
                  <a:pt x="6634543" y="2807344"/>
                </a:cubicBezTo>
                <a:lnTo>
                  <a:pt x="6633077" y="2790491"/>
                </a:lnTo>
                <a:lnTo>
                  <a:pt x="6619585" y="2786641"/>
                </a:lnTo>
                <a:cubicBezTo>
                  <a:pt x="6617570" y="2790666"/>
                  <a:pt x="6617570" y="2798718"/>
                  <a:pt x="6617570" y="2806771"/>
                </a:cubicBezTo>
                <a:cubicBezTo>
                  <a:pt x="6617570" y="2822875"/>
                  <a:pt x="6649828" y="2838979"/>
                  <a:pt x="6657892" y="2871187"/>
                </a:cubicBezTo>
                <a:cubicBezTo>
                  <a:pt x="6665956" y="2871187"/>
                  <a:pt x="6674021" y="2847031"/>
                  <a:pt x="6682085" y="2863136"/>
                </a:cubicBezTo>
                <a:cubicBezTo>
                  <a:pt x="6690149" y="2879240"/>
                  <a:pt x="6657892" y="2871187"/>
                  <a:pt x="6674021" y="2895344"/>
                </a:cubicBezTo>
                <a:cubicBezTo>
                  <a:pt x="6674021" y="2863136"/>
                  <a:pt x="6706278" y="2887292"/>
                  <a:pt x="6698213" y="2855083"/>
                </a:cubicBezTo>
                <a:cubicBezTo>
                  <a:pt x="6682085" y="2855083"/>
                  <a:pt x="6665956" y="2847031"/>
                  <a:pt x="6641763" y="2830927"/>
                </a:cubicBezTo>
                <a:cubicBezTo>
                  <a:pt x="6641763" y="2822875"/>
                  <a:pt x="6657892" y="2830927"/>
                  <a:pt x="6657892" y="2822875"/>
                </a:cubicBezTo>
                <a:cubicBezTo>
                  <a:pt x="6657892" y="2838979"/>
                  <a:pt x="6674021" y="2838979"/>
                  <a:pt x="6682085" y="2847031"/>
                </a:cubicBezTo>
                <a:cubicBezTo>
                  <a:pt x="6690149" y="2838979"/>
                  <a:pt x="6674021" y="2838979"/>
                  <a:pt x="6682085" y="2822875"/>
                </a:cubicBezTo>
                <a:cubicBezTo>
                  <a:pt x="6682085" y="2822875"/>
                  <a:pt x="6682085" y="2838979"/>
                  <a:pt x="6690149" y="2838979"/>
                </a:cubicBezTo>
                <a:cubicBezTo>
                  <a:pt x="6698213" y="2838979"/>
                  <a:pt x="6690149" y="2822875"/>
                  <a:pt x="6690149" y="2822875"/>
                </a:cubicBezTo>
                <a:cubicBezTo>
                  <a:pt x="6698213" y="2814823"/>
                  <a:pt x="6698213" y="2830927"/>
                  <a:pt x="6698213" y="2838979"/>
                </a:cubicBezTo>
                <a:cubicBezTo>
                  <a:pt x="6706278" y="2822875"/>
                  <a:pt x="6698213" y="2806771"/>
                  <a:pt x="6698213" y="2790666"/>
                </a:cubicBezTo>
                <a:cubicBezTo>
                  <a:pt x="6706278" y="2806771"/>
                  <a:pt x="6714342" y="2814823"/>
                  <a:pt x="6714342" y="2806771"/>
                </a:cubicBezTo>
                <a:cubicBezTo>
                  <a:pt x="6730468" y="2822875"/>
                  <a:pt x="6714342" y="2822875"/>
                  <a:pt x="6706278" y="2822875"/>
                </a:cubicBezTo>
                <a:cubicBezTo>
                  <a:pt x="6714342" y="2838979"/>
                  <a:pt x="6746597" y="2830927"/>
                  <a:pt x="6730468" y="2798718"/>
                </a:cubicBezTo>
                <a:cubicBezTo>
                  <a:pt x="6730468" y="2782617"/>
                  <a:pt x="6738532" y="2822875"/>
                  <a:pt x="6738532" y="2830927"/>
                </a:cubicBezTo>
                <a:cubicBezTo>
                  <a:pt x="6754661" y="2822875"/>
                  <a:pt x="6738532" y="2806771"/>
                  <a:pt x="6754661" y="2806771"/>
                </a:cubicBezTo>
                <a:lnTo>
                  <a:pt x="6754661" y="2807697"/>
                </a:lnTo>
                <a:lnTo>
                  <a:pt x="6771627" y="2807697"/>
                </a:lnTo>
                <a:cubicBezTo>
                  <a:pt x="6763108" y="2815794"/>
                  <a:pt x="6780147" y="2831988"/>
                  <a:pt x="6780147" y="2815794"/>
                </a:cubicBezTo>
                <a:cubicBezTo>
                  <a:pt x="6788668" y="2799599"/>
                  <a:pt x="6788668" y="2840084"/>
                  <a:pt x="6771627" y="2831988"/>
                </a:cubicBezTo>
                <a:lnTo>
                  <a:pt x="6795612" y="2885177"/>
                </a:lnTo>
                <a:lnTo>
                  <a:pt x="6795993" y="2874208"/>
                </a:lnTo>
                <a:cubicBezTo>
                  <a:pt x="6790951" y="2863136"/>
                  <a:pt x="6782886" y="2851059"/>
                  <a:pt x="6778855" y="2838979"/>
                </a:cubicBezTo>
                <a:cubicBezTo>
                  <a:pt x="6786919" y="2838979"/>
                  <a:pt x="6786919" y="2847031"/>
                  <a:pt x="6786919" y="2847031"/>
                </a:cubicBezTo>
                <a:cubicBezTo>
                  <a:pt x="6794983" y="2847031"/>
                  <a:pt x="6803048" y="2838979"/>
                  <a:pt x="6811112" y="2838979"/>
                </a:cubicBezTo>
                <a:cubicBezTo>
                  <a:pt x="6827240" y="2855083"/>
                  <a:pt x="6803048" y="2863136"/>
                  <a:pt x="6794983" y="2855083"/>
                </a:cubicBezTo>
                <a:cubicBezTo>
                  <a:pt x="6794983" y="2863136"/>
                  <a:pt x="6794983" y="2871187"/>
                  <a:pt x="6803048" y="2879240"/>
                </a:cubicBezTo>
                <a:cubicBezTo>
                  <a:pt x="6803048" y="2847031"/>
                  <a:pt x="6827240" y="2895344"/>
                  <a:pt x="6803048" y="2903396"/>
                </a:cubicBezTo>
                <a:cubicBezTo>
                  <a:pt x="6811112" y="2919500"/>
                  <a:pt x="6811112" y="2895344"/>
                  <a:pt x="6819176" y="2895344"/>
                </a:cubicBezTo>
                <a:cubicBezTo>
                  <a:pt x="6827240" y="2887292"/>
                  <a:pt x="6819176" y="2879240"/>
                  <a:pt x="6811112" y="2863136"/>
                </a:cubicBezTo>
                <a:cubicBezTo>
                  <a:pt x="6827240" y="2855083"/>
                  <a:pt x="6819176" y="2830927"/>
                  <a:pt x="6843369" y="2822875"/>
                </a:cubicBezTo>
                <a:cubicBezTo>
                  <a:pt x="6843369" y="2838979"/>
                  <a:pt x="6851433" y="2838979"/>
                  <a:pt x="6859498" y="2847031"/>
                </a:cubicBezTo>
                <a:cubicBezTo>
                  <a:pt x="6859498" y="2838979"/>
                  <a:pt x="6859498" y="2830927"/>
                  <a:pt x="6867562" y="2830927"/>
                </a:cubicBezTo>
                <a:cubicBezTo>
                  <a:pt x="6867562" y="2830927"/>
                  <a:pt x="6867562" y="2822875"/>
                  <a:pt x="6867562" y="2814823"/>
                </a:cubicBezTo>
                <a:cubicBezTo>
                  <a:pt x="6883688" y="2830927"/>
                  <a:pt x="6891752" y="2822875"/>
                  <a:pt x="6907881" y="2830927"/>
                </a:cubicBezTo>
                <a:cubicBezTo>
                  <a:pt x="6907881" y="2822875"/>
                  <a:pt x="6907881" y="2822875"/>
                  <a:pt x="6907881" y="2814823"/>
                </a:cubicBezTo>
                <a:cubicBezTo>
                  <a:pt x="6899816" y="2806771"/>
                  <a:pt x="6899816" y="2822875"/>
                  <a:pt x="6891752" y="2814823"/>
                </a:cubicBezTo>
                <a:cubicBezTo>
                  <a:pt x="6891752" y="2806771"/>
                  <a:pt x="6891752" y="2798718"/>
                  <a:pt x="6883688" y="2790666"/>
                </a:cubicBezTo>
                <a:cubicBezTo>
                  <a:pt x="6899816" y="2806771"/>
                  <a:pt x="6891752" y="2790666"/>
                  <a:pt x="6883688" y="2774565"/>
                </a:cubicBezTo>
                <a:lnTo>
                  <a:pt x="6883688" y="2790666"/>
                </a:lnTo>
                <a:lnTo>
                  <a:pt x="6883688" y="2806771"/>
                </a:lnTo>
                <a:cubicBezTo>
                  <a:pt x="6875626" y="2790666"/>
                  <a:pt x="6859498" y="2782617"/>
                  <a:pt x="6851433" y="2758458"/>
                </a:cubicBezTo>
                <a:cubicBezTo>
                  <a:pt x="6859498" y="2766510"/>
                  <a:pt x="6859498" y="2774565"/>
                  <a:pt x="6867562" y="2774565"/>
                </a:cubicBezTo>
                <a:cubicBezTo>
                  <a:pt x="6875626" y="2774565"/>
                  <a:pt x="6867562" y="2758458"/>
                  <a:pt x="6867562" y="2758458"/>
                </a:cubicBezTo>
                <a:cubicBezTo>
                  <a:pt x="6867562" y="2754432"/>
                  <a:pt x="6875625" y="2758459"/>
                  <a:pt x="6882681" y="2764498"/>
                </a:cubicBezTo>
                <a:lnTo>
                  <a:pt x="6884418" y="2766460"/>
                </a:lnTo>
                <a:lnTo>
                  <a:pt x="6884700" y="2768234"/>
                </a:lnTo>
                <a:lnTo>
                  <a:pt x="6885675" y="2767878"/>
                </a:lnTo>
                <a:lnTo>
                  <a:pt x="6891375" y="2774312"/>
                </a:lnTo>
                <a:cubicBezTo>
                  <a:pt x="6893264" y="2777584"/>
                  <a:pt x="6893768" y="2780604"/>
                  <a:pt x="6891752" y="2782617"/>
                </a:cubicBezTo>
                <a:cubicBezTo>
                  <a:pt x="6895784" y="2782617"/>
                  <a:pt x="6899816" y="2778590"/>
                  <a:pt x="6901834" y="2772549"/>
                </a:cubicBezTo>
                <a:lnTo>
                  <a:pt x="6901441" y="2768234"/>
                </a:lnTo>
                <a:lnTo>
                  <a:pt x="6896414" y="2768234"/>
                </a:lnTo>
                <a:cubicBezTo>
                  <a:pt x="6894818" y="2767219"/>
                  <a:pt x="6892953" y="2766202"/>
                  <a:pt x="6890957" y="2765948"/>
                </a:cubicBezTo>
                <a:lnTo>
                  <a:pt x="6885675" y="2767878"/>
                </a:lnTo>
                <a:lnTo>
                  <a:pt x="6884418" y="2766460"/>
                </a:lnTo>
                <a:lnTo>
                  <a:pt x="6879376" y="2734690"/>
                </a:lnTo>
                <a:cubicBezTo>
                  <a:pt x="6876180" y="2725540"/>
                  <a:pt x="6871921" y="2719442"/>
                  <a:pt x="6867662" y="2719442"/>
                </a:cubicBezTo>
                <a:cubicBezTo>
                  <a:pt x="6859141" y="2695046"/>
                  <a:pt x="6884700" y="2727574"/>
                  <a:pt x="6876179" y="2703179"/>
                </a:cubicBezTo>
                <a:cubicBezTo>
                  <a:pt x="6884700" y="2727574"/>
                  <a:pt x="6901738" y="2760102"/>
                  <a:pt x="6893220" y="2760102"/>
                </a:cubicBezTo>
                <a:lnTo>
                  <a:pt x="6901412" y="2767923"/>
                </a:lnTo>
                <a:lnTo>
                  <a:pt x="6899816" y="2750406"/>
                </a:lnTo>
                <a:cubicBezTo>
                  <a:pt x="6903848" y="2754432"/>
                  <a:pt x="6911912" y="2760472"/>
                  <a:pt x="6918969" y="2769531"/>
                </a:cubicBezTo>
                <a:lnTo>
                  <a:pt x="6925084" y="2786906"/>
                </a:lnTo>
                <a:lnTo>
                  <a:pt x="6926655" y="2793184"/>
                </a:lnTo>
                <a:lnTo>
                  <a:pt x="6927350" y="2793347"/>
                </a:lnTo>
                <a:lnTo>
                  <a:pt x="6932074" y="2806771"/>
                </a:lnTo>
                <a:cubicBezTo>
                  <a:pt x="6924009" y="2806771"/>
                  <a:pt x="6924009" y="2806771"/>
                  <a:pt x="6924009" y="2798718"/>
                </a:cubicBezTo>
                <a:cubicBezTo>
                  <a:pt x="6907881" y="2806771"/>
                  <a:pt x="6932074" y="2806771"/>
                  <a:pt x="6932074" y="2822875"/>
                </a:cubicBezTo>
                <a:cubicBezTo>
                  <a:pt x="6940138" y="2814823"/>
                  <a:pt x="6932074" y="2790666"/>
                  <a:pt x="6948202" y="2806771"/>
                </a:cubicBezTo>
                <a:cubicBezTo>
                  <a:pt x="6944170" y="2794694"/>
                  <a:pt x="6938122" y="2794694"/>
                  <a:pt x="6933081" y="2794694"/>
                </a:cubicBezTo>
                <a:lnTo>
                  <a:pt x="6927350" y="2793347"/>
                </a:lnTo>
                <a:lnTo>
                  <a:pt x="6925084" y="2786906"/>
                </a:lnTo>
                <a:lnTo>
                  <a:pt x="6924009" y="2782617"/>
                </a:lnTo>
                <a:cubicBezTo>
                  <a:pt x="6932074" y="2766510"/>
                  <a:pt x="6940138" y="2798718"/>
                  <a:pt x="6948202" y="2790666"/>
                </a:cubicBezTo>
                <a:cubicBezTo>
                  <a:pt x="6956267" y="2782617"/>
                  <a:pt x="6940138" y="2774565"/>
                  <a:pt x="6940138" y="2766510"/>
                </a:cubicBezTo>
                <a:cubicBezTo>
                  <a:pt x="6948202" y="2774565"/>
                  <a:pt x="6956267" y="2774565"/>
                  <a:pt x="6964331" y="2750406"/>
                </a:cubicBezTo>
                <a:cubicBezTo>
                  <a:pt x="6972395" y="2774565"/>
                  <a:pt x="6972395" y="2782617"/>
                  <a:pt x="6972395" y="2790666"/>
                </a:cubicBezTo>
                <a:cubicBezTo>
                  <a:pt x="6972395" y="2798718"/>
                  <a:pt x="6980460" y="2774565"/>
                  <a:pt x="6988524" y="2790666"/>
                </a:cubicBezTo>
                <a:cubicBezTo>
                  <a:pt x="6996588" y="2782617"/>
                  <a:pt x="6980460" y="2750406"/>
                  <a:pt x="6972395" y="2758458"/>
                </a:cubicBezTo>
                <a:cubicBezTo>
                  <a:pt x="6996588" y="2726252"/>
                  <a:pt x="6996588" y="2798718"/>
                  <a:pt x="6988524" y="2806771"/>
                </a:cubicBezTo>
                <a:cubicBezTo>
                  <a:pt x="6980460" y="2814823"/>
                  <a:pt x="6980460" y="2806771"/>
                  <a:pt x="6980460" y="2798718"/>
                </a:cubicBezTo>
                <a:cubicBezTo>
                  <a:pt x="6972395" y="2814823"/>
                  <a:pt x="6988524" y="2814823"/>
                  <a:pt x="6980460" y="2830927"/>
                </a:cubicBezTo>
                <a:cubicBezTo>
                  <a:pt x="6964331" y="2798718"/>
                  <a:pt x="6964331" y="2822875"/>
                  <a:pt x="6948202" y="2838979"/>
                </a:cubicBezTo>
                <a:cubicBezTo>
                  <a:pt x="6948202" y="2830927"/>
                  <a:pt x="6956267" y="2830927"/>
                  <a:pt x="6948202" y="2814823"/>
                </a:cubicBezTo>
                <a:cubicBezTo>
                  <a:pt x="6932074" y="2814823"/>
                  <a:pt x="6948202" y="2830927"/>
                  <a:pt x="6932074" y="2830927"/>
                </a:cubicBezTo>
                <a:cubicBezTo>
                  <a:pt x="6940138" y="2847031"/>
                  <a:pt x="6948202" y="2847031"/>
                  <a:pt x="6948202" y="2871187"/>
                </a:cubicBezTo>
                <a:cubicBezTo>
                  <a:pt x="6932074" y="2863136"/>
                  <a:pt x="6940138" y="2847031"/>
                  <a:pt x="6924009" y="2822875"/>
                </a:cubicBezTo>
                <a:cubicBezTo>
                  <a:pt x="6915945" y="2822875"/>
                  <a:pt x="6940138" y="2855083"/>
                  <a:pt x="6924009" y="2847031"/>
                </a:cubicBezTo>
                <a:cubicBezTo>
                  <a:pt x="6924009" y="2863136"/>
                  <a:pt x="6932074" y="2879240"/>
                  <a:pt x="6940138" y="2871187"/>
                </a:cubicBezTo>
                <a:cubicBezTo>
                  <a:pt x="6940138" y="2887292"/>
                  <a:pt x="6940138" y="2887292"/>
                  <a:pt x="6948202" y="2911448"/>
                </a:cubicBezTo>
                <a:cubicBezTo>
                  <a:pt x="6940138" y="2911448"/>
                  <a:pt x="6940138" y="2895344"/>
                  <a:pt x="6932074" y="2895344"/>
                </a:cubicBezTo>
                <a:lnTo>
                  <a:pt x="6932074" y="2911448"/>
                </a:lnTo>
                <a:cubicBezTo>
                  <a:pt x="6948202" y="2911448"/>
                  <a:pt x="6948202" y="2951706"/>
                  <a:pt x="6940138" y="2951706"/>
                </a:cubicBezTo>
                <a:cubicBezTo>
                  <a:pt x="6932074" y="2959758"/>
                  <a:pt x="6924009" y="2951706"/>
                  <a:pt x="6924009" y="2943654"/>
                </a:cubicBezTo>
                <a:cubicBezTo>
                  <a:pt x="6915945" y="2943654"/>
                  <a:pt x="6924009" y="2951706"/>
                  <a:pt x="6915945" y="2951706"/>
                </a:cubicBezTo>
                <a:cubicBezTo>
                  <a:pt x="6932074" y="2967810"/>
                  <a:pt x="6915945" y="2967810"/>
                  <a:pt x="6932074" y="3000019"/>
                </a:cubicBezTo>
                <a:cubicBezTo>
                  <a:pt x="6924009" y="3008071"/>
                  <a:pt x="6915945" y="3008071"/>
                  <a:pt x="6907881" y="3000019"/>
                </a:cubicBezTo>
                <a:cubicBezTo>
                  <a:pt x="6924009" y="3008071"/>
                  <a:pt x="6932074" y="2967810"/>
                  <a:pt x="6899816" y="2967810"/>
                </a:cubicBezTo>
                <a:cubicBezTo>
                  <a:pt x="6899816" y="2951706"/>
                  <a:pt x="6907881" y="2943654"/>
                  <a:pt x="6899816" y="2919500"/>
                </a:cubicBezTo>
                <a:cubicBezTo>
                  <a:pt x="6891752" y="2903396"/>
                  <a:pt x="6891752" y="2919500"/>
                  <a:pt x="6883688" y="2919500"/>
                </a:cubicBezTo>
                <a:cubicBezTo>
                  <a:pt x="6899816" y="2927552"/>
                  <a:pt x="6899816" y="2937617"/>
                  <a:pt x="6895784" y="2948686"/>
                </a:cubicBezTo>
                <a:lnTo>
                  <a:pt x="6892357" y="2958670"/>
                </a:lnTo>
                <a:lnTo>
                  <a:pt x="6893994" y="2962241"/>
                </a:lnTo>
                <a:lnTo>
                  <a:pt x="6891469" y="2961258"/>
                </a:lnTo>
                <a:lnTo>
                  <a:pt x="6883688" y="2983915"/>
                </a:lnTo>
                <a:cubicBezTo>
                  <a:pt x="6883688" y="2983915"/>
                  <a:pt x="6891752" y="2991967"/>
                  <a:pt x="6891752" y="2983915"/>
                </a:cubicBezTo>
                <a:cubicBezTo>
                  <a:pt x="6915945" y="3000019"/>
                  <a:pt x="6859498" y="2983915"/>
                  <a:pt x="6875626" y="3016123"/>
                </a:cubicBezTo>
                <a:cubicBezTo>
                  <a:pt x="6859498" y="3008071"/>
                  <a:pt x="6867562" y="3040280"/>
                  <a:pt x="6851433" y="3032227"/>
                </a:cubicBezTo>
                <a:cubicBezTo>
                  <a:pt x="6851433" y="3024175"/>
                  <a:pt x="6859498" y="3016123"/>
                  <a:pt x="6851433" y="3008071"/>
                </a:cubicBezTo>
                <a:cubicBezTo>
                  <a:pt x="6875626" y="3008071"/>
                  <a:pt x="6859498" y="3000019"/>
                  <a:pt x="6875626" y="2983915"/>
                </a:cubicBezTo>
                <a:cubicBezTo>
                  <a:pt x="6867562" y="2983915"/>
                  <a:pt x="6859498" y="2967810"/>
                  <a:pt x="6851433" y="2943654"/>
                </a:cubicBezTo>
                <a:cubicBezTo>
                  <a:pt x="6843369" y="2943654"/>
                  <a:pt x="6843369" y="2967810"/>
                  <a:pt x="6835305" y="2951706"/>
                </a:cubicBezTo>
                <a:cubicBezTo>
                  <a:pt x="6827240" y="2927552"/>
                  <a:pt x="6851433" y="2951706"/>
                  <a:pt x="6859498" y="2935602"/>
                </a:cubicBezTo>
                <a:cubicBezTo>
                  <a:pt x="6843369" y="2935602"/>
                  <a:pt x="6835305" y="2927552"/>
                  <a:pt x="6827240" y="2911448"/>
                </a:cubicBezTo>
                <a:cubicBezTo>
                  <a:pt x="6827240" y="2915473"/>
                  <a:pt x="6831272" y="2923525"/>
                  <a:pt x="6832280" y="2930570"/>
                </a:cubicBezTo>
                <a:lnTo>
                  <a:pt x="6820183" y="2942649"/>
                </a:lnTo>
                <a:lnTo>
                  <a:pt x="6818888" y="2939341"/>
                </a:lnTo>
                <a:lnTo>
                  <a:pt x="6818169" y="2928557"/>
                </a:lnTo>
                <a:cubicBezTo>
                  <a:pt x="6817161" y="2925540"/>
                  <a:pt x="6815144" y="2923525"/>
                  <a:pt x="6811112" y="2919500"/>
                </a:cubicBezTo>
                <a:lnTo>
                  <a:pt x="6818888" y="2939341"/>
                </a:lnTo>
                <a:lnTo>
                  <a:pt x="6819176" y="2943654"/>
                </a:lnTo>
                <a:lnTo>
                  <a:pt x="6820183" y="2942649"/>
                </a:lnTo>
                <a:lnTo>
                  <a:pt x="6820185" y="2942649"/>
                </a:lnTo>
                <a:cubicBezTo>
                  <a:pt x="6827240" y="2949693"/>
                  <a:pt x="6835305" y="2955734"/>
                  <a:pt x="6835305" y="2959758"/>
                </a:cubicBezTo>
                <a:cubicBezTo>
                  <a:pt x="6827240" y="2963785"/>
                  <a:pt x="6829257" y="2975862"/>
                  <a:pt x="6831272" y="2988947"/>
                </a:cubicBezTo>
                <a:lnTo>
                  <a:pt x="6827355" y="3023185"/>
                </a:lnTo>
                <a:lnTo>
                  <a:pt x="6824218" y="3010083"/>
                </a:lnTo>
                <a:lnTo>
                  <a:pt x="6822981" y="2995764"/>
                </a:lnTo>
                <a:lnTo>
                  <a:pt x="6827240" y="3000019"/>
                </a:lnTo>
                <a:lnTo>
                  <a:pt x="6822498" y="2990186"/>
                </a:lnTo>
                <a:lnTo>
                  <a:pt x="6819176" y="2951706"/>
                </a:lnTo>
                <a:cubicBezTo>
                  <a:pt x="6811112" y="2955734"/>
                  <a:pt x="6811112" y="2963785"/>
                  <a:pt x="6814136" y="2972843"/>
                </a:cubicBezTo>
                <a:lnTo>
                  <a:pt x="6822498" y="2990186"/>
                </a:lnTo>
                <a:lnTo>
                  <a:pt x="6822981" y="2995764"/>
                </a:lnTo>
                <a:lnTo>
                  <a:pt x="6819176" y="2991967"/>
                </a:lnTo>
                <a:cubicBezTo>
                  <a:pt x="6811112" y="2991967"/>
                  <a:pt x="6803048" y="3000019"/>
                  <a:pt x="6811112" y="3008071"/>
                </a:cubicBezTo>
                <a:cubicBezTo>
                  <a:pt x="6786919" y="2991967"/>
                  <a:pt x="6819176" y="2983915"/>
                  <a:pt x="6803048" y="2951706"/>
                </a:cubicBezTo>
                <a:cubicBezTo>
                  <a:pt x="6803048" y="2959758"/>
                  <a:pt x="6803048" y="2959758"/>
                  <a:pt x="6803048" y="2967810"/>
                </a:cubicBezTo>
                <a:cubicBezTo>
                  <a:pt x="6786919" y="2967810"/>
                  <a:pt x="6803048" y="2951706"/>
                  <a:pt x="6786919" y="2943654"/>
                </a:cubicBezTo>
                <a:cubicBezTo>
                  <a:pt x="6778855" y="2951706"/>
                  <a:pt x="6786919" y="2951706"/>
                  <a:pt x="6794983" y="2967810"/>
                </a:cubicBezTo>
                <a:cubicBezTo>
                  <a:pt x="6778855" y="2959758"/>
                  <a:pt x="6770790" y="2951706"/>
                  <a:pt x="6762725" y="2935602"/>
                </a:cubicBezTo>
                <a:cubicBezTo>
                  <a:pt x="6762725" y="2967810"/>
                  <a:pt x="6754661" y="2975862"/>
                  <a:pt x="6746597" y="2991967"/>
                </a:cubicBezTo>
                <a:cubicBezTo>
                  <a:pt x="6754661" y="2983915"/>
                  <a:pt x="6778855" y="2967810"/>
                  <a:pt x="6778855" y="3000019"/>
                </a:cubicBezTo>
                <a:cubicBezTo>
                  <a:pt x="6786919" y="2991967"/>
                  <a:pt x="6778855" y="2959758"/>
                  <a:pt x="6803048" y="2975862"/>
                </a:cubicBezTo>
                <a:cubicBezTo>
                  <a:pt x="6794983" y="2979890"/>
                  <a:pt x="6792968" y="2985929"/>
                  <a:pt x="6791961" y="2992974"/>
                </a:cubicBezTo>
                <a:lnTo>
                  <a:pt x="6787060" y="3015472"/>
                </a:lnTo>
                <a:lnTo>
                  <a:pt x="6784904" y="3014110"/>
                </a:lnTo>
                <a:cubicBezTo>
                  <a:pt x="6776840" y="3006059"/>
                  <a:pt x="6766758" y="2991967"/>
                  <a:pt x="6762725" y="2983915"/>
                </a:cubicBezTo>
                <a:cubicBezTo>
                  <a:pt x="6754661" y="2991967"/>
                  <a:pt x="6770790" y="2991967"/>
                  <a:pt x="6770790" y="3008071"/>
                </a:cubicBezTo>
                <a:cubicBezTo>
                  <a:pt x="6762725" y="3024175"/>
                  <a:pt x="6762725" y="3000019"/>
                  <a:pt x="6754661" y="2991967"/>
                </a:cubicBezTo>
                <a:cubicBezTo>
                  <a:pt x="6754661" y="3000019"/>
                  <a:pt x="6746597" y="3008071"/>
                  <a:pt x="6738532" y="3008071"/>
                </a:cubicBezTo>
                <a:cubicBezTo>
                  <a:pt x="6738532" y="3000019"/>
                  <a:pt x="6738532" y="3000019"/>
                  <a:pt x="6738532" y="2991967"/>
                </a:cubicBezTo>
                <a:cubicBezTo>
                  <a:pt x="6722404" y="2991967"/>
                  <a:pt x="6730468" y="3008071"/>
                  <a:pt x="6730468" y="3016123"/>
                </a:cubicBezTo>
                <a:cubicBezTo>
                  <a:pt x="6722404" y="3024175"/>
                  <a:pt x="6714342" y="3000019"/>
                  <a:pt x="6722404" y="2991967"/>
                </a:cubicBezTo>
                <a:cubicBezTo>
                  <a:pt x="6718372" y="2991967"/>
                  <a:pt x="6714342" y="2991967"/>
                  <a:pt x="6710310" y="2989954"/>
                </a:cubicBezTo>
                <a:lnTo>
                  <a:pt x="6706219" y="2985190"/>
                </a:lnTo>
                <a:lnTo>
                  <a:pt x="6706007" y="2985473"/>
                </a:lnTo>
                <a:lnTo>
                  <a:pt x="6706007" y="2984944"/>
                </a:lnTo>
                <a:lnTo>
                  <a:pt x="6698213" y="2975862"/>
                </a:lnTo>
                <a:cubicBezTo>
                  <a:pt x="6682085" y="2991967"/>
                  <a:pt x="6714342" y="2983915"/>
                  <a:pt x="6714342" y="3008071"/>
                </a:cubicBezTo>
                <a:cubicBezTo>
                  <a:pt x="6714342" y="3008071"/>
                  <a:pt x="6706278" y="3016123"/>
                  <a:pt x="6706278" y="3016123"/>
                </a:cubicBezTo>
                <a:cubicBezTo>
                  <a:pt x="6706278" y="3008071"/>
                  <a:pt x="6714342" y="3008071"/>
                  <a:pt x="6706278" y="3000019"/>
                </a:cubicBezTo>
                <a:cubicBezTo>
                  <a:pt x="6706278" y="2983915"/>
                  <a:pt x="6690149" y="3000019"/>
                  <a:pt x="6682085" y="3000019"/>
                </a:cubicBezTo>
                <a:cubicBezTo>
                  <a:pt x="6690149" y="2991967"/>
                  <a:pt x="6682085" y="2975862"/>
                  <a:pt x="6665956" y="2983915"/>
                </a:cubicBezTo>
                <a:cubicBezTo>
                  <a:pt x="6682085" y="2991967"/>
                  <a:pt x="6682085" y="3016123"/>
                  <a:pt x="6682085" y="3024175"/>
                </a:cubicBezTo>
                <a:cubicBezTo>
                  <a:pt x="6674021" y="3032227"/>
                  <a:pt x="6674021" y="3032227"/>
                  <a:pt x="6665956" y="3024175"/>
                </a:cubicBezTo>
                <a:cubicBezTo>
                  <a:pt x="6657892" y="3032227"/>
                  <a:pt x="6682085" y="3032227"/>
                  <a:pt x="6682085" y="3048331"/>
                </a:cubicBezTo>
                <a:cubicBezTo>
                  <a:pt x="6682085" y="3048331"/>
                  <a:pt x="6682085" y="3040280"/>
                  <a:pt x="6682085" y="3032227"/>
                </a:cubicBezTo>
                <a:cubicBezTo>
                  <a:pt x="6698213" y="3040280"/>
                  <a:pt x="6690149" y="3072486"/>
                  <a:pt x="6698213" y="3088589"/>
                </a:cubicBezTo>
                <a:cubicBezTo>
                  <a:pt x="6706278" y="3064433"/>
                  <a:pt x="6738532" y="3080537"/>
                  <a:pt x="6722404" y="3024175"/>
                </a:cubicBezTo>
                <a:cubicBezTo>
                  <a:pt x="6714342" y="3024175"/>
                  <a:pt x="6722404" y="3040280"/>
                  <a:pt x="6722404" y="3048331"/>
                </a:cubicBezTo>
                <a:cubicBezTo>
                  <a:pt x="6706278" y="3040280"/>
                  <a:pt x="6714342" y="3016123"/>
                  <a:pt x="6722404" y="3016123"/>
                </a:cubicBezTo>
                <a:cubicBezTo>
                  <a:pt x="6730468" y="3024175"/>
                  <a:pt x="6730468" y="3032227"/>
                  <a:pt x="6738532" y="3040280"/>
                </a:cubicBezTo>
                <a:cubicBezTo>
                  <a:pt x="6722404" y="3048331"/>
                  <a:pt x="6730468" y="3064433"/>
                  <a:pt x="6730468" y="3072486"/>
                </a:cubicBezTo>
                <a:cubicBezTo>
                  <a:pt x="6746597" y="3072486"/>
                  <a:pt x="6738532" y="3048331"/>
                  <a:pt x="6754661" y="3064433"/>
                </a:cubicBezTo>
                <a:cubicBezTo>
                  <a:pt x="6754661" y="3056383"/>
                  <a:pt x="6754661" y="3048331"/>
                  <a:pt x="6754661" y="3040280"/>
                </a:cubicBezTo>
                <a:cubicBezTo>
                  <a:pt x="6754661" y="3048331"/>
                  <a:pt x="6770790" y="3048331"/>
                  <a:pt x="6770790" y="3072486"/>
                </a:cubicBezTo>
                <a:cubicBezTo>
                  <a:pt x="6770790" y="3064433"/>
                  <a:pt x="6778855" y="3064433"/>
                  <a:pt x="6778855" y="3072486"/>
                </a:cubicBezTo>
                <a:cubicBezTo>
                  <a:pt x="6738532" y="3072486"/>
                  <a:pt x="6674021" y="3120798"/>
                  <a:pt x="6633699" y="3112746"/>
                </a:cubicBezTo>
                <a:cubicBezTo>
                  <a:pt x="6585313" y="3136902"/>
                  <a:pt x="6504673" y="3161058"/>
                  <a:pt x="6440159" y="3169111"/>
                </a:cubicBezTo>
                <a:cubicBezTo>
                  <a:pt x="6440159" y="3161058"/>
                  <a:pt x="6440159" y="3153006"/>
                  <a:pt x="6448223" y="3153006"/>
                </a:cubicBezTo>
                <a:cubicBezTo>
                  <a:pt x="6480480" y="3153006"/>
                  <a:pt x="6520799" y="3161058"/>
                  <a:pt x="6520799" y="3120798"/>
                </a:cubicBezTo>
                <a:cubicBezTo>
                  <a:pt x="6528863" y="3112746"/>
                  <a:pt x="6528863" y="3136902"/>
                  <a:pt x="6528863" y="3144955"/>
                </a:cubicBezTo>
                <a:cubicBezTo>
                  <a:pt x="6536927" y="3144955"/>
                  <a:pt x="6536927" y="3112746"/>
                  <a:pt x="6544992" y="3136902"/>
                </a:cubicBezTo>
                <a:cubicBezTo>
                  <a:pt x="6553056" y="3128850"/>
                  <a:pt x="6569185" y="3128850"/>
                  <a:pt x="6553056" y="3104693"/>
                </a:cubicBezTo>
                <a:cubicBezTo>
                  <a:pt x="6569185" y="3104693"/>
                  <a:pt x="6561120" y="3112746"/>
                  <a:pt x="6569185" y="3120798"/>
                </a:cubicBezTo>
                <a:cubicBezTo>
                  <a:pt x="6577249" y="3120798"/>
                  <a:pt x="6569185" y="3104693"/>
                  <a:pt x="6577249" y="3096642"/>
                </a:cubicBezTo>
                <a:cubicBezTo>
                  <a:pt x="6593378" y="3128850"/>
                  <a:pt x="6617570" y="3096642"/>
                  <a:pt x="6649828" y="3104693"/>
                </a:cubicBezTo>
                <a:cubicBezTo>
                  <a:pt x="6641763" y="3096642"/>
                  <a:pt x="6641763" y="3096642"/>
                  <a:pt x="6633699" y="3080537"/>
                </a:cubicBezTo>
                <a:cubicBezTo>
                  <a:pt x="6649828" y="3096642"/>
                  <a:pt x="6690149" y="3104693"/>
                  <a:pt x="6690149" y="3056383"/>
                </a:cubicBezTo>
                <a:cubicBezTo>
                  <a:pt x="6682085" y="3072486"/>
                  <a:pt x="6657892" y="3024175"/>
                  <a:pt x="6657892" y="3056383"/>
                </a:cubicBezTo>
                <a:cubicBezTo>
                  <a:pt x="6641763" y="3040280"/>
                  <a:pt x="6633699" y="3024175"/>
                  <a:pt x="6625635" y="3056383"/>
                </a:cubicBezTo>
                <a:cubicBezTo>
                  <a:pt x="6617570" y="3064433"/>
                  <a:pt x="6609506" y="3032227"/>
                  <a:pt x="6593378" y="3040280"/>
                </a:cubicBezTo>
                <a:lnTo>
                  <a:pt x="6602598" y="3031074"/>
                </a:lnTo>
                <a:lnTo>
                  <a:pt x="6602598" y="3024197"/>
                </a:lnTo>
                <a:cubicBezTo>
                  <a:pt x="6602598" y="3000963"/>
                  <a:pt x="6585172" y="3016452"/>
                  <a:pt x="6576459" y="2993218"/>
                </a:cubicBezTo>
                <a:cubicBezTo>
                  <a:pt x="6593885" y="3000963"/>
                  <a:pt x="6602598" y="2985473"/>
                  <a:pt x="6585172" y="2977729"/>
                </a:cubicBezTo>
                <a:cubicBezTo>
                  <a:pt x="6585172" y="2969984"/>
                  <a:pt x="6593885" y="2977729"/>
                  <a:pt x="6602598" y="2969984"/>
                </a:cubicBezTo>
                <a:cubicBezTo>
                  <a:pt x="6593885" y="2977729"/>
                  <a:pt x="6611312" y="2993218"/>
                  <a:pt x="6593885" y="3000963"/>
                </a:cubicBezTo>
                <a:cubicBezTo>
                  <a:pt x="6602598" y="3000963"/>
                  <a:pt x="6602598" y="3016452"/>
                  <a:pt x="6611312" y="3016452"/>
                </a:cubicBezTo>
                <a:lnTo>
                  <a:pt x="6603715" y="3029956"/>
                </a:lnTo>
                <a:lnTo>
                  <a:pt x="6617570" y="3016123"/>
                </a:lnTo>
                <a:cubicBezTo>
                  <a:pt x="6617570" y="3024175"/>
                  <a:pt x="6617570" y="3032227"/>
                  <a:pt x="6617570" y="3040280"/>
                </a:cubicBezTo>
                <a:cubicBezTo>
                  <a:pt x="6625635" y="3032227"/>
                  <a:pt x="6633699" y="3032227"/>
                  <a:pt x="6633699" y="3016123"/>
                </a:cubicBezTo>
                <a:cubicBezTo>
                  <a:pt x="6649828" y="3032227"/>
                  <a:pt x="6649828" y="3008071"/>
                  <a:pt x="6657892" y="3032227"/>
                </a:cubicBezTo>
                <a:cubicBezTo>
                  <a:pt x="6665956" y="3032227"/>
                  <a:pt x="6657892" y="3016123"/>
                  <a:pt x="6657892" y="3016123"/>
                </a:cubicBezTo>
                <a:cubicBezTo>
                  <a:pt x="6649828" y="2983915"/>
                  <a:pt x="6617570" y="3032227"/>
                  <a:pt x="6601442" y="3000019"/>
                </a:cubicBezTo>
                <a:cubicBezTo>
                  <a:pt x="6609506" y="2991967"/>
                  <a:pt x="6617570" y="3000019"/>
                  <a:pt x="6617570" y="3000019"/>
                </a:cubicBezTo>
                <a:cubicBezTo>
                  <a:pt x="6609506" y="2983915"/>
                  <a:pt x="6609506" y="2959758"/>
                  <a:pt x="6593378" y="2943654"/>
                </a:cubicBezTo>
                <a:cubicBezTo>
                  <a:pt x="6593378" y="2959758"/>
                  <a:pt x="6585313" y="2959758"/>
                  <a:pt x="6577249" y="2959758"/>
                </a:cubicBezTo>
                <a:cubicBezTo>
                  <a:pt x="6561120" y="2935602"/>
                  <a:pt x="6561120" y="2951706"/>
                  <a:pt x="6544992" y="2919500"/>
                </a:cubicBezTo>
                <a:cubicBezTo>
                  <a:pt x="6544992" y="2927552"/>
                  <a:pt x="6553056" y="2951706"/>
                  <a:pt x="6553056" y="2967810"/>
                </a:cubicBezTo>
                <a:cubicBezTo>
                  <a:pt x="6561120" y="2983915"/>
                  <a:pt x="6553056" y="2951706"/>
                  <a:pt x="6569185" y="2959758"/>
                </a:cubicBezTo>
                <a:cubicBezTo>
                  <a:pt x="6577249" y="2967810"/>
                  <a:pt x="6569185" y="2975862"/>
                  <a:pt x="6569185" y="2991967"/>
                </a:cubicBezTo>
                <a:cubicBezTo>
                  <a:pt x="6561120" y="2983915"/>
                  <a:pt x="6561120" y="2983915"/>
                  <a:pt x="6553056" y="2983915"/>
                </a:cubicBezTo>
                <a:cubicBezTo>
                  <a:pt x="6569185" y="3000019"/>
                  <a:pt x="6553056" y="3000019"/>
                  <a:pt x="6569185" y="3024175"/>
                </a:cubicBezTo>
                <a:cubicBezTo>
                  <a:pt x="6561120" y="3048331"/>
                  <a:pt x="6544992" y="3048331"/>
                  <a:pt x="6544992" y="3024175"/>
                </a:cubicBezTo>
                <a:cubicBezTo>
                  <a:pt x="6569185" y="3048331"/>
                  <a:pt x="6544992" y="3008071"/>
                  <a:pt x="6553056" y="3008071"/>
                </a:cubicBezTo>
                <a:cubicBezTo>
                  <a:pt x="6553056" y="2991967"/>
                  <a:pt x="6544992" y="2991967"/>
                  <a:pt x="6544992" y="2983915"/>
                </a:cubicBezTo>
                <a:cubicBezTo>
                  <a:pt x="6536927" y="2991967"/>
                  <a:pt x="6536927" y="3000019"/>
                  <a:pt x="6544992" y="3016123"/>
                </a:cubicBezTo>
                <a:cubicBezTo>
                  <a:pt x="6520799" y="3008071"/>
                  <a:pt x="6544992" y="3040280"/>
                  <a:pt x="6528863" y="3040280"/>
                </a:cubicBezTo>
                <a:cubicBezTo>
                  <a:pt x="6528863" y="3032227"/>
                  <a:pt x="6528863" y="3024175"/>
                  <a:pt x="6528863" y="3024175"/>
                </a:cubicBezTo>
                <a:cubicBezTo>
                  <a:pt x="6528863" y="3016123"/>
                  <a:pt x="6536927" y="3008071"/>
                  <a:pt x="6536927" y="2991967"/>
                </a:cubicBezTo>
                <a:cubicBezTo>
                  <a:pt x="6520799" y="2991967"/>
                  <a:pt x="6528863" y="3016123"/>
                  <a:pt x="6512737" y="3016123"/>
                </a:cubicBezTo>
                <a:cubicBezTo>
                  <a:pt x="6504673" y="3016123"/>
                  <a:pt x="6528863" y="3040280"/>
                  <a:pt x="6512737" y="3040280"/>
                </a:cubicBezTo>
                <a:cubicBezTo>
                  <a:pt x="6512737" y="3040280"/>
                  <a:pt x="6504673" y="3040280"/>
                  <a:pt x="6504673" y="3040280"/>
                </a:cubicBezTo>
                <a:cubicBezTo>
                  <a:pt x="6504673" y="3032227"/>
                  <a:pt x="6504673" y="3032227"/>
                  <a:pt x="6504673" y="3032227"/>
                </a:cubicBezTo>
                <a:cubicBezTo>
                  <a:pt x="6512737" y="3024175"/>
                  <a:pt x="6504673" y="3000019"/>
                  <a:pt x="6520799" y="3000019"/>
                </a:cubicBezTo>
                <a:lnTo>
                  <a:pt x="6512737" y="2991967"/>
                </a:lnTo>
                <a:lnTo>
                  <a:pt x="6503663" y="2999011"/>
                </a:lnTo>
                <a:cubicBezTo>
                  <a:pt x="6498624" y="2998006"/>
                  <a:pt x="6492576" y="2995994"/>
                  <a:pt x="6488544" y="3000019"/>
                </a:cubicBezTo>
                <a:cubicBezTo>
                  <a:pt x="6488544" y="2991967"/>
                  <a:pt x="6504673" y="2991967"/>
                  <a:pt x="6496609" y="2975862"/>
                </a:cubicBezTo>
                <a:cubicBezTo>
                  <a:pt x="6504673" y="2975862"/>
                  <a:pt x="6504673" y="2983915"/>
                  <a:pt x="6512737" y="2983915"/>
                </a:cubicBezTo>
                <a:cubicBezTo>
                  <a:pt x="6504673" y="2975862"/>
                  <a:pt x="6504673" y="2951706"/>
                  <a:pt x="6488544" y="2959758"/>
                </a:cubicBezTo>
                <a:cubicBezTo>
                  <a:pt x="6480480" y="2959758"/>
                  <a:pt x="6512737" y="2943654"/>
                  <a:pt x="6496609" y="2927552"/>
                </a:cubicBezTo>
                <a:cubicBezTo>
                  <a:pt x="6504673" y="2919500"/>
                  <a:pt x="6512737" y="2943654"/>
                  <a:pt x="6520799" y="2935602"/>
                </a:cubicBezTo>
                <a:cubicBezTo>
                  <a:pt x="6528863" y="2927552"/>
                  <a:pt x="6520799" y="2919500"/>
                  <a:pt x="6520799" y="2911448"/>
                </a:cubicBezTo>
                <a:cubicBezTo>
                  <a:pt x="6520799" y="2911448"/>
                  <a:pt x="6528863" y="2927552"/>
                  <a:pt x="6528863" y="2927552"/>
                </a:cubicBezTo>
                <a:cubicBezTo>
                  <a:pt x="6536927" y="2927552"/>
                  <a:pt x="6528863" y="2919500"/>
                  <a:pt x="6528863" y="2903396"/>
                </a:cubicBezTo>
                <a:cubicBezTo>
                  <a:pt x="6488544" y="2911448"/>
                  <a:pt x="6480480" y="2927552"/>
                  <a:pt x="6480480" y="2967810"/>
                </a:cubicBezTo>
                <a:cubicBezTo>
                  <a:pt x="6472416" y="2967810"/>
                  <a:pt x="6472416" y="2959758"/>
                  <a:pt x="6472416" y="2951706"/>
                </a:cubicBezTo>
                <a:cubicBezTo>
                  <a:pt x="6464351" y="2967810"/>
                  <a:pt x="6456287" y="2983915"/>
                  <a:pt x="6472416" y="3016123"/>
                </a:cubicBezTo>
                <a:cubicBezTo>
                  <a:pt x="6488544" y="3016123"/>
                  <a:pt x="6472416" y="2991967"/>
                  <a:pt x="6472416" y="2983915"/>
                </a:cubicBezTo>
                <a:cubicBezTo>
                  <a:pt x="6488544" y="3008071"/>
                  <a:pt x="6488544" y="3000019"/>
                  <a:pt x="6504673" y="3024175"/>
                </a:cubicBezTo>
                <a:cubicBezTo>
                  <a:pt x="6488544" y="3032227"/>
                  <a:pt x="6488544" y="3016123"/>
                  <a:pt x="6480480" y="3016123"/>
                </a:cubicBezTo>
                <a:cubicBezTo>
                  <a:pt x="6472416" y="3024175"/>
                  <a:pt x="6488544" y="3040280"/>
                  <a:pt x="6480480" y="3048331"/>
                </a:cubicBezTo>
                <a:cubicBezTo>
                  <a:pt x="6464351" y="3000019"/>
                  <a:pt x="6440159" y="2951706"/>
                  <a:pt x="6424030" y="2991967"/>
                </a:cubicBezTo>
                <a:cubicBezTo>
                  <a:pt x="6424030" y="2991967"/>
                  <a:pt x="6424030" y="2983915"/>
                  <a:pt x="6415966" y="2975862"/>
                </a:cubicBezTo>
                <a:cubicBezTo>
                  <a:pt x="6407901" y="2975862"/>
                  <a:pt x="6407901" y="2983915"/>
                  <a:pt x="6399837" y="2975862"/>
                </a:cubicBezTo>
                <a:cubicBezTo>
                  <a:pt x="6399837" y="2975862"/>
                  <a:pt x="6399837" y="2983915"/>
                  <a:pt x="6407901" y="2983915"/>
                </a:cubicBezTo>
                <a:cubicBezTo>
                  <a:pt x="6407901" y="3000019"/>
                  <a:pt x="6383708" y="2983915"/>
                  <a:pt x="6383708" y="2983915"/>
                </a:cubicBezTo>
                <a:cubicBezTo>
                  <a:pt x="6383708" y="2975862"/>
                  <a:pt x="6391773" y="2983915"/>
                  <a:pt x="6399837" y="2967810"/>
                </a:cubicBezTo>
                <a:cubicBezTo>
                  <a:pt x="6391773" y="2959758"/>
                  <a:pt x="6391773" y="2951706"/>
                  <a:pt x="6391773" y="2935602"/>
                </a:cubicBezTo>
                <a:cubicBezTo>
                  <a:pt x="6383708" y="2967810"/>
                  <a:pt x="6375644" y="2935602"/>
                  <a:pt x="6383708" y="2927552"/>
                </a:cubicBezTo>
                <a:cubicBezTo>
                  <a:pt x="6383708" y="2927552"/>
                  <a:pt x="6367580" y="2927552"/>
                  <a:pt x="6367580" y="2903396"/>
                </a:cubicBezTo>
                <a:cubicBezTo>
                  <a:pt x="6367580" y="2911448"/>
                  <a:pt x="6367580" y="2911448"/>
                  <a:pt x="6359515" y="2911448"/>
                </a:cubicBezTo>
                <a:cubicBezTo>
                  <a:pt x="6359515" y="2919500"/>
                  <a:pt x="6375644" y="2935602"/>
                  <a:pt x="6359515" y="2951706"/>
                </a:cubicBezTo>
                <a:cubicBezTo>
                  <a:pt x="6367580" y="2951706"/>
                  <a:pt x="6367580" y="2951706"/>
                  <a:pt x="6375644" y="2951706"/>
                </a:cubicBezTo>
                <a:cubicBezTo>
                  <a:pt x="6375644" y="2959758"/>
                  <a:pt x="6351451" y="2967810"/>
                  <a:pt x="6375644" y="2967810"/>
                </a:cubicBezTo>
                <a:cubicBezTo>
                  <a:pt x="6375644" y="2991967"/>
                  <a:pt x="6359515" y="2967810"/>
                  <a:pt x="6359515" y="2959758"/>
                </a:cubicBezTo>
                <a:cubicBezTo>
                  <a:pt x="6351451" y="2959758"/>
                  <a:pt x="6351451" y="2975862"/>
                  <a:pt x="6343389" y="2975862"/>
                </a:cubicBezTo>
                <a:cubicBezTo>
                  <a:pt x="6335324" y="2967810"/>
                  <a:pt x="6335324" y="2959758"/>
                  <a:pt x="6335324" y="2959758"/>
                </a:cubicBezTo>
                <a:cubicBezTo>
                  <a:pt x="6351451" y="2959758"/>
                  <a:pt x="6343389" y="2951706"/>
                  <a:pt x="6359515" y="2943654"/>
                </a:cubicBezTo>
                <a:cubicBezTo>
                  <a:pt x="6343389" y="2927552"/>
                  <a:pt x="6343389" y="2951706"/>
                  <a:pt x="6335324" y="2935602"/>
                </a:cubicBezTo>
                <a:lnTo>
                  <a:pt x="6335324" y="2959758"/>
                </a:lnTo>
                <a:lnTo>
                  <a:pt x="6335324" y="2975862"/>
                </a:lnTo>
                <a:cubicBezTo>
                  <a:pt x="6327260" y="2983915"/>
                  <a:pt x="6343389" y="3016123"/>
                  <a:pt x="6327260" y="3008071"/>
                </a:cubicBezTo>
                <a:cubicBezTo>
                  <a:pt x="6335324" y="3016123"/>
                  <a:pt x="6335324" y="3024175"/>
                  <a:pt x="6335324" y="3032227"/>
                </a:cubicBezTo>
                <a:cubicBezTo>
                  <a:pt x="6319196" y="3032227"/>
                  <a:pt x="6335324" y="3056383"/>
                  <a:pt x="6319196" y="3056383"/>
                </a:cubicBezTo>
                <a:cubicBezTo>
                  <a:pt x="6319196" y="3032227"/>
                  <a:pt x="6303067" y="3040280"/>
                  <a:pt x="6303067" y="3024175"/>
                </a:cubicBezTo>
                <a:cubicBezTo>
                  <a:pt x="6295003" y="3032227"/>
                  <a:pt x="6303067" y="3040280"/>
                  <a:pt x="6303067" y="3048331"/>
                </a:cubicBezTo>
                <a:cubicBezTo>
                  <a:pt x="6295003" y="3032227"/>
                  <a:pt x="6286939" y="3032227"/>
                  <a:pt x="6278874" y="3032227"/>
                </a:cubicBezTo>
                <a:lnTo>
                  <a:pt x="6285636" y="3079496"/>
                </a:lnTo>
                <a:lnTo>
                  <a:pt x="6278621" y="3073871"/>
                </a:lnTo>
                <a:cubicBezTo>
                  <a:pt x="6273330" y="3076513"/>
                  <a:pt x="6274843" y="3100669"/>
                  <a:pt x="6262746" y="3088589"/>
                </a:cubicBezTo>
                <a:cubicBezTo>
                  <a:pt x="6270810" y="3112746"/>
                  <a:pt x="6278874" y="3088589"/>
                  <a:pt x="6278874" y="3112746"/>
                </a:cubicBezTo>
                <a:cubicBezTo>
                  <a:pt x="6270810" y="3112746"/>
                  <a:pt x="6278874" y="3128850"/>
                  <a:pt x="6278874" y="3128850"/>
                </a:cubicBezTo>
                <a:cubicBezTo>
                  <a:pt x="6262746" y="3136902"/>
                  <a:pt x="6278874" y="3120798"/>
                  <a:pt x="6270810" y="3112746"/>
                </a:cubicBezTo>
                <a:cubicBezTo>
                  <a:pt x="6262746" y="3112746"/>
                  <a:pt x="6262746" y="3120798"/>
                  <a:pt x="6262746" y="3128850"/>
                </a:cubicBezTo>
                <a:cubicBezTo>
                  <a:pt x="6262746" y="3128850"/>
                  <a:pt x="6262746" y="3112746"/>
                  <a:pt x="6254681" y="3112746"/>
                </a:cubicBezTo>
                <a:cubicBezTo>
                  <a:pt x="6254681" y="3104693"/>
                  <a:pt x="6254681" y="3112746"/>
                  <a:pt x="6262746" y="3112746"/>
                </a:cubicBezTo>
                <a:cubicBezTo>
                  <a:pt x="6246617" y="3080537"/>
                  <a:pt x="6238553" y="3096642"/>
                  <a:pt x="6222424" y="3096642"/>
                </a:cubicBezTo>
                <a:cubicBezTo>
                  <a:pt x="6214360" y="3080537"/>
                  <a:pt x="6222424" y="3080537"/>
                  <a:pt x="6230488" y="3072486"/>
                </a:cubicBezTo>
                <a:cubicBezTo>
                  <a:pt x="6230488" y="3064433"/>
                  <a:pt x="6222424" y="3056383"/>
                  <a:pt x="6214360" y="3048331"/>
                </a:cubicBezTo>
                <a:cubicBezTo>
                  <a:pt x="6214360" y="3056383"/>
                  <a:pt x="6214360" y="3064433"/>
                  <a:pt x="6214360" y="3072486"/>
                </a:cubicBezTo>
                <a:cubicBezTo>
                  <a:pt x="6206296" y="3080537"/>
                  <a:pt x="6206296" y="3064433"/>
                  <a:pt x="6198231" y="3064433"/>
                </a:cubicBezTo>
                <a:cubicBezTo>
                  <a:pt x="6198231" y="3056383"/>
                  <a:pt x="6206296" y="3056383"/>
                  <a:pt x="6206296" y="3048331"/>
                </a:cubicBezTo>
                <a:cubicBezTo>
                  <a:pt x="6198231" y="3040280"/>
                  <a:pt x="6190170" y="3064433"/>
                  <a:pt x="6182105" y="3048331"/>
                </a:cubicBezTo>
                <a:cubicBezTo>
                  <a:pt x="6182105" y="3064433"/>
                  <a:pt x="6190170" y="3072486"/>
                  <a:pt x="6190170" y="3056383"/>
                </a:cubicBezTo>
                <a:cubicBezTo>
                  <a:pt x="6198231" y="3064433"/>
                  <a:pt x="6190170" y="3080537"/>
                  <a:pt x="6198231" y="3096642"/>
                </a:cubicBezTo>
                <a:cubicBezTo>
                  <a:pt x="6192185" y="3102681"/>
                  <a:pt x="6190672" y="3081544"/>
                  <a:pt x="6186893" y="3084187"/>
                </a:cubicBezTo>
                <a:lnTo>
                  <a:pt x="6183117" y="3094004"/>
                </a:lnTo>
                <a:lnTo>
                  <a:pt x="6180271" y="3089689"/>
                </a:lnTo>
                <a:lnTo>
                  <a:pt x="6177063" y="3077517"/>
                </a:lnTo>
                <a:cubicBezTo>
                  <a:pt x="6174041" y="3074500"/>
                  <a:pt x="6170008" y="3072486"/>
                  <a:pt x="6165977" y="3064433"/>
                </a:cubicBezTo>
                <a:cubicBezTo>
                  <a:pt x="6174041" y="3064433"/>
                  <a:pt x="6174041" y="3072486"/>
                  <a:pt x="6182105" y="3072486"/>
                </a:cubicBezTo>
                <a:cubicBezTo>
                  <a:pt x="6174041" y="3048331"/>
                  <a:pt x="6174041" y="3064433"/>
                  <a:pt x="6165977" y="3056383"/>
                </a:cubicBezTo>
                <a:cubicBezTo>
                  <a:pt x="6174041" y="3040280"/>
                  <a:pt x="6149848" y="3032227"/>
                  <a:pt x="6149848" y="3000019"/>
                </a:cubicBezTo>
                <a:cubicBezTo>
                  <a:pt x="6149848" y="2991967"/>
                  <a:pt x="6141784" y="3000019"/>
                  <a:pt x="6141784" y="2991967"/>
                </a:cubicBezTo>
                <a:cubicBezTo>
                  <a:pt x="6141784" y="2991967"/>
                  <a:pt x="6149848" y="3008071"/>
                  <a:pt x="6141784" y="3016123"/>
                </a:cubicBezTo>
                <a:cubicBezTo>
                  <a:pt x="6149848" y="3028200"/>
                  <a:pt x="6155895" y="3046316"/>
                  <a:pt x="6162952" y="3063428"/>
                </a:cubicBezTo>
                <a:lnTo>
                  <a:pt x="6180271" y="3089689"/>
                </a:lnTo>
                <a:lnTo>
                  <a:pt x="6182105" y="3096642"/>
                </a:lnTo>
                <a:lnTo>
                  <a:pt x="6183117" y="3094004"/>
                </a:lnTo>
                <a:lnTo>
                  <a:pt x="6190170" y="3104693"/>
                </a:lnTo>
                <a:cubicBezTo>
                  <a:pt x="6198231" y="3104693"/>
                  <a:pt x="6190170" y="3104693"/>
                  <a:pt x="6190170" y="3112746"/>
                </a:cubicBezTo>
                <a:cubicBezTo>
                  <a:pt x="6198231" y="3112746"/>
                  <a:pt x="6206296" y="3104693"/>
                  <a:pt x="6206296" y="3088589"/>
                </a:cubicBezTo>
                <a:lnTo>
                  <a:pt x="6214769" y="3107998"/>
                </a:lnTo>
                <a:lnTo>
                  <a:pt x="6214781" y="3108350"/>
                </a:lnTo>
                <a:lnTo>
                  <a:pt x="6208312" y="3118785"/>
                </a:lnTo>
                <a:cubicBezTo>
                  <a:pt x="6200248" y="3122811"/>
                  <a:pt x="6186136" y="3120798"/>
                  <a:pt x="6174041" y="3112746"/>
                </a:cubicBezTo>
                <a:cubicBezTo>
                  <a:pt x="6174041" y="3104693"/>
                  <a:pt x="6165977" y="3096642"/>
                  <a:pt x="6165977" y="3088589"/>
                </a:cubicBezTo>
                <a:cubicBezTo>
                  <a:pt x="6161944" y="3100669"/>
                  <a:pt x="6165977" y="3106708"/>
                  <a:pt x="6172023" y="3112746"/>
                </a:cubicBezTo>
                <a:lnTo>
                  <a:pt x="6181839" y="3125813"/>
                </a:lnTo>
                <a:lnTo>
                  <a:pt x="6181095" y="3139922"/>
                </a:lnTo>
                <a:cubicBezTo>
                  <a:pt x="6182105" y="3146967"/>
                  <a:pt x="6182105" y="3153006"/>
                  <a:pt x="6174041" y="3153006"/>
                </a:cubicBezTo>
                <a:cubicBezTo>
                  <a:pt x="6190170" y="3161058"/>
                  <a:pt x="6190170" y="3193267"/>
                  <a:pt x="6190170" y="3177162"/>
                </a:cubicBezTo>
                <a:cubicBezTo>
                  <a:pt x="6214360" y="3209368"/>
                  <a:pt x="6174041" y="3177162"/>
                  <a:pt x="6182105" y="3201317"/>
                </a:cubicBezTo>
                <a:cubicBezTo>
                  <a:pt x="6174041" y="3201317"/>
                  <a:pt x="6165977" y="3169111"/>
                  <a:pt x="6165977" y="3201317"/>
                </a:cubicBezTo>
                <a:cubicBezTo>
                  <a:pt x="6165977" y="3201317"/>
                  <a:pt x="6165977" y="3201317"/>
                  <a:pt x="6165977" y="3193267"/>
                </a:cubicBezTo>
                <a:cubicBezTo>
                  <a:pt x="6165977" y="3193267"/>
                  <a:pt x="6157912" y="3193267"/>
                  <a:pt x="6157912" y="3193267"/>
                </a:cubicBezTo>
                <a:cubicBezTo>
                  <a:pt x="6157912" y="3177162"/>
                  <a:pt x="6174041" y="3177162"/>
                  <a:pt x="6174041" y="3169111"/>
                </a:cubicBezTo>
                <a:cubicBezTo>
                  <a:pt x="6149848" y="3169111"/>
                  <a:pt x="6182105" y="3161058"/>
                  <a:pt x="6157912" y="3136902"/>
                </a:cubicBezTo>
                <a:cubicBezTo>
                  <a:pt x="6165977" y="3136902"/>
                  <a:pt x="6165977" y="3144955"/>
                  <a:pt x="6174041" y="3136902"/>
                </a:cubicBezTo>
                <a:cubicBezTo>
                  <a:pt x="6174041" y="3128850"/>
                  <a:pt x="6165977" y="3128850"/>
                  <a:pt x="6165977" y="3120798"/>
                </a:cubicBezTo>
                <a:cubicBezTo>
                  <a:pt x="6165977" y="3136902"/>
                  <a:pt x="6157912" y="3136902"/>
                  <a:pt x="6148838" y="3129857"/>
                </a:cubicBezTo>
                <a:lnTo>
                  <a:pt x="6142587" y="3120898"/>
                </a:lnTo>
                <a:lnTo>
                  <a:pt x="6149848" y="3121806"/>
                </a:lnTo>
                <a:cubicBezTo>
                  <a:pt x="6151863" y="3120798"/>
                  <a:pt x="6153880" y="3120798"/>
                  <a:pt x="6157912" y="3128850"/>
                </a:cubicBezTo>
                <a:cubicBezTo>
                  <a:pt x="6165977" y="3112746"/>
                  <a:pt x="6141784" y="3104693"/>
                  <a:pt x="6141784" y="3096642"/>
                </a:cubicBezTo>
                <a:cubicBezTo>
                  <a:pt x="6149848" y="3096642"/>
                  <a:pt x="6149848" y="3088589"/>
                  <a:pt x="6149848" y="3080537"/>
                </a:cubicBezTo>
                <a:cubicBezTo>
                  <a:pt x="6145816" y="3080537"/>
                  <a:pt x="6141784" y="3080537"/>
                  <a:pt x="6137751" y="3077517"/>
                </a:cubicBezTo>
                <a:lnTo>
                  <a:pt x="6127714" y="3059982"/>
                </a:lnTo>
                <a:lnTo>
                  <a:pt x="6126743" y="3056654"/>
                </a:lnTo>
                <a:lnTo>
                  <a:pt x="6133720" y="3058396"/>
                </a:lnTo>
                <a:cubicBezTo>
                  <a:pt x="6135735" y="3062421"/>
                  <a:pt x="6137751" y="3068460"/>
                  <a:pt x="6141784" y="3072486"/>
                </a:cubicBezTo>
                <a:cubicBezTo>
                  <a:pt x="6149848" y="3056383"/>
                  <a:pt x="6125655" y="3048331"/>
                  <a:pt x="6125655" y="3032227"/>
                </a:cubicBezTo>
                <a:cubicBezTo>
                  <a:pt x="6121623" y="3036253"/>
                  <a:pt x="6123638" y="3046316"/>
                  <a:pt x="6126663" y="3056383"/>
                </a:cubicBezTo>
                <a:lnTo>
                  <a:pt x="6126743" y="3056654"/>
                </a:lnTo>
                <a:lnTo>
                  <a:pt x="6125655" y="3056383"/>
                </a:lnTo>
                <a:lnTo>
                  <a:pt x="6127714" y="3059982"/>
                </a:lnTo>
                <a:lnTo>
                  <a:pt x="6133720" y="3080537"/>
                </a:lnTo>
                <a:cubicBezTo>
                  <a:pt x="6109527" y="3080537"/>
                  <a:pt x="6117591" y="3024175"/>
                  <a:pt x="6101462" y="3056383"/>
                </a:cubicBezTo>
                <a:cubicBezTo>
                  <a:pt x="6085334" y="3032227"/>
                  <a:pt x="6101462" y="3032227"/>
                  <a:pt x="6101462" y="3024175"/>
                </a:cubicBezTo>
                <a:cubicBezTo>
                  <a:pt x="6093398" y="3016123"/>
                  <a:pt x="6085334" y="3016123"/>
                  <a:pt x="6077269" y="3024175"/>
                </a:cubicBezTo>
                <a:cubicBezTo>
                  <a:pt x="6069205" y="3016123"/>
                  <a:pt x="6061141" y="3000019"/>
                  <a:pt x="6053077" y="2991967"/>
                </a:cubicBezTo>
                <a:cubicBezTo>
                  <a:pt x="6053077" y="3000019"/>
                  <a:pt x="6053077" y="3000019"/>
                  <a:pt x="6053077" y="3008071"/>
                </a:cubicBezTo>
                <a:cubicBezTo>
                  <a:pt x="6069205" y="3016123"/>
                  <a:pt x="6053077" y="3032227"/>
                  <a:pt x="6061141" y="3048331"/>
                </a:cubicBezTo>
                <a:cubicBezTo>
                  <a:pt x="6069205" y="3064433"/>
                  <a:pt x="6069205" y="3040280"/>
                  <a:pt x="6077269" y="3048331"/>
                </a:cubicBezTo>
                <a:cubicBezTo>
                  <a:pt x="6077269" y="3064433"/>
                  <a:pt x="6069205" y="3064433"/>
                  <a:pt x="6061141" y="3064433"/>
                </a:cubicBezTo>
                <a:cubicBezTo>
                  <a:pt x="6053077" y="3056383"/>
                  <a:pt x="6053077" y="3056383"/>
                  <a:pt x="6053077" y="3056383"/>
                </a:cubicBezTo>
                <a:cubicBezTo>
                  <a:pt x="6045012" y="3056383"/>
                  <a:pt x="6045012" y="3056383"/>
                  <a:pt x="6045012" y="3064433"/>
                </a:cubicBezTo>
                <a:lnTo>
                  <a:pt x="6036948" y="3056381"/>
                </a:lnTo>
                <a:lnTo>
                  <a:pt x="6036474" y="3054488"/>
                </a:lnTo>
                <a:lnTo>
                  <a:pt x="6045012" y="3040280"/>
                </a:lnTo>
                <a:cubicBezTo>
                  <a:pt x="6036948" y="3040280"/>
                  <a:pt x="6036948" y="3032227"/>
                  <a:pt x="6028885" y="3024175"/>
                </a:cubicBezTo>
                <a:lnTo>
                  <a:pt x="6036474" y="3054488"/>
                </a:lnTo>
                <a:lnTo>
                  <a:pt x="6035940" y="3055376"/>
                </a:lnTo>
                <a:lnTo>
                  <a:pt x="6036948" y="3056381"/>
                </a:lnTo>
                <a:lnTo>
                  <a:pt x="6036948" y="3056383"/>
                </a:lnTo>
                <a:cubicBezTo>
                  <a:pt x="6028885" y="3056383"/>
                  <a:pt x="6028885" y="3048331"/>
                  <a:pt x="6020821" y="3040280"/>
                </a:cubicBezTo>
                <a:cubicBezTo>
                  <a:pt x="6012757" y="3048331"/>
                  <a:pt x="6012757" y="3040280"/>
                  <a:pt x="6004693" y="3040280"/>
                </a:cubicBezTo>
                <a:cubicBezTo>
                  <a:pt x="6012757" y="3056383"/>
                  <a:pt x="6004693" y="3048331"/>
                  <a:pt x="6012757" y="3072486"/>
                </a:cubicBezTo>
                <a:cubicBezTo>
                  <a:pt x="6004693" y="3080537"/>
                  <a:pt x="6004693" y="3072486"/>
                  <a:pt x="5996628" y="3064433"/>
                </a:cubicBezTo>
                <a:cubicBezTo>
                  <a:pt x="5996628" y="3064433"/>
                  <a:pt x="5996628" y="3072486"/>
                  <a:pt x="5988564" y="3072486"/>
                </a:cubicBezTo>
                <a:cubicBezTo>
                  <a:pt x="6012757" y="3088589"/>
                  <a:pt x="6012757" y="3128850"/>
                  <a:pt x="6020821" y="3120798"/>
                </a:cubicBezTo>
                <a:cubicBezTo>
                  <a:pt x="6020821" y="3128850"/>
                  <a:pt x="6020821" y="3128850"/>
                  <a:pt x="6028885" y="3128850"/>
                </a:cubicBezTo>
                <a:cubicBezTo>
                  <a:pt x="6012757" y="3136902"/>
                  <a:pt x="6004693" y="3112746"/>
                  <a:pt x="5988564" y="3112746"/>
                </a:cubicBezTo>
                <a:cubicBezTo>
                  <a:pt x="5980500" y="3120798"/>
                  <a:pt x="5996628" y="3120798"/>
                  <a:pt x="5988564" y="3136902"/>
                </a:cubicBezTo>
                <a:cubicBezTo>
                  <a:pt x="6004693" y="3128850"/>
                  <a:pt x="6004693" y="3161058"/>
                  <a:pt x="6004693" y="3177162"/>
                </a:cubicBezTo>
                <a:cubicBezTo>
                  <a:pt x="5996628" y="3177162"/>
                  <a:pt x="5988564" y="3161058"/>
                  <a:pt x="5980500" y="3169111"/>
                </a:cubicBezTo>
                <a:cubicBezTo>
                  <a:pt x="5980500" y="3161058"/>
                  <a:pt x="5988564" y="3153006"/>
                  <a:pt x="5988564" y="3144955"/>
                </a:cubicBezTo>
                <a:cubicBezTo>
                  <a:pt x="5980500" y="3136902"/>
                  <a:pt x="5980500" y="3144955"/>
                  <a:pt x="5980500" y="3128850"/>
                </a:cubicBezTo>
                <a:cubicBezTo>
                  <a:pt x="5980500" y="3112746"/>
                  <a:pt x="5972435" y="3144955"/>
                  <a:pt x="5964371" y="3120798"/>
                </a:cubicBezTo>
                <a:cubicBezTo>
                  <a:pt x="5972435" y="3144955"/>
                  <a:pt x="5964371" y="3161058"/>
                  <a:pt x="5972435" y="3185215"/>
                </a:cubicBezTo>
                <a:cubicBezTo>
                  <a:pt x="5964371" y="3177162"/>
                  <a:pt x="5962354" y="3181188"/>
                  <a:pt x="5960339" y="3186220"/>
                </a:cubicBezTo>
                <a:lnTo>
                  <a:pt x="5948652" y="3193028"/>
                </a:lnTo>
                <a:lnTo>
                  <a:pt x="5948476" y="3192362"/>
                </a:lnTo>
                <a:lnTo>
                  <a:pt x="5955297" y="3166090"/>
                </a:lnTo>
                <a:cubicBezTo>
                  <a:pt x="5956307" y="3157031"/>
                  <a:pt x="5956307" y="3148979"/>
                  <a:pt x="5956307" y="3144955"/>
                </a:cubicBezTo>
                <a:cubicBezTo>
                  <a:pt x="5948242" y="3136902"/>
                  <a:pt x="5940178" y="3136902"/>
                  <a:pt x="5932114" y="3128850"/>
                </a:cubicBezTo>
                <a:cubicBezTo>
                  <a:pt x="5940178" y="3144955"/>
                  <a:pt x="5940178" y="3153006"/>
                  <a:pt x="5948242" y="3153006"/>
                </a:cubicBezTo>
                <a:cubicBezTo>
                  <a:pt x="5956307" y="3169111"/>
                  <a:pt x="5932114" y="3136902"/>
                  <a:pt x="5940178" y="3161058"/>
                </a:cubicBezTo>
                <a:cubicBezTo>
                  <a:pt x="5932114" y="3161058"/>
                  <a:pt x="5932114" y="3153006"/>
                  <a:pt x="5932114" y="3144955"/>
                </a:cubicBezTo>
                <a:cubicBezTo>
                  <a:pt x="5924050" y="3144955"/>
                  <a:pt x="5924050" y="3161058"/>
                  <a:pt x="5924050" y="3169111"/>
                </a:cubicBezTo>
                <a:cubicBezTo>
                  <a:pt x="5907921" y="3169111"/>
                  <a:pt x="5907921" y="3153006"/>
                  <a:pt x="5899857" y="3161058"/>
                </a:cubicBezTo>
                <a:cubicBezTo>
                  <a:pt x="5899857" y="3153006"/>
                  <a:pt x="5899857" y="3144955"/>
                  <a:pt x="5891792" y="3136902"/>
                </a:cubicBezTo>
                <a:cubicBezTo>
                  <a:pt x="5883728" y="3144955"/>
                  <a:pt x="5899857" y="3169111"/>
                  <a:pt x="5891792" y="3185215"/>
                </a:cubicBezTo>
                <a:cubicBezTo>
                  <a:pt x="5899857" y="3161058"/>
                  <a:pt x="5915985" y="3169111"/>
                  <a:pt x="5932114" y="3193267"/>
                </a:cubicBezTo>
                <a:cubicBezTo>
                  <a:pt x="5924050" y="3193267"/>
                  <a:pt x="5915985" y="3185215"/>
                  <a:pt x="5907921" y="3177162"/>
                </a:cubicBezTo>
                <a:cubicBezTo>
                  <a:pt x="5907921" y="3185215"/>
                  <a:pt x="5915985" y="3201317"/>
                  <a:pt x="5924050" y="3225473"/>
                </a:cubicBezTo>
                <a:cubicBezTo>
                  <a:pt x="5924050" y="3201317"/>
                  <a:pt x="5932114" y="3209368"/>
                  <a:pt x="5940178" y="3217421"/>
                </a:cubicBezTo>
                <a:cubicBezTo>
                  <a:pt x="5940178" y="3201317"/>
                  <a:pt x="5940178" y="3177162"/>
                  <a:pt x="5924050" y="3169111"/>
                </a:cubicBezTo>
                <a:cubicBezTo>
                  <a:pt x="5924050" y="3153006"/>
                  <a:pt x="5948242" y="3185215"/>
                  <a:pt x="5940178" y="3161058"/>
                </a:cubicBezTo>
                <a:lnTo>
                  <a:pt x="5948476" y="3192362"/>
                </a:lnTo>
                <a:lnTo>
                  <a:pt x="5948242" y="3193267"/>
                </a:lnTo>
                <a:lnTo>
                  <a:pt x="5948652" y="3193028"/>
                </a:lnTo>
                <a:lnTo>
                  <a:pt x="5949250" y="3195279"/>
                </a:lnTo>
                <a:cubicBezTo>
                  <a:pt x="5954290" y="3209368"/>
                  <a:pt x="5960339" y="3225473"/>
                  <a:pt x="5964371" y="3241577"/>
                </a:cubicBezTo>
                <a:cubicBezTo>
                  <a:pt x="5948242" y="3241577"/>
                  <a:pt x="5948242" y="3233525"/>
                  <a:pt x="5948242" y="3249630"/>
                </a:cubicBezTo>
                <a:cubicBezTo>
                  <a:pt x="5948242" y="3249630"/>
                  <a:pt x="5956307" y="3249630"/>
                  <a:pt x="5956307" y="3257681"/>
                </a:cubicBezTo>
                <a:cubicBezTo>
                  <a:pt x="5964371" y="3249630"/>
                  <a:pt x="5972435" y="3217421"/>
                  <a:pt x="5980500" y="3249630"/>
                </a:cubicBezTo>
                <a:cubicBezTo>
                  <a:pt x="5988564" y="3241577"/>
                  <a:pt x="5980500" y="3233525"/>
                  <a:pt x="5988564" y="3233525"/>
                </a:cubicBezTo>
                <a:cubicBezTo>
                  <a:pt x="5980500" y="3217421"/>
                  <a:pt x="5972435" y="3225473"/>
                  <a:pt x="5964371" y="3225473"/>
                </a:cubicBezTo>
                <a:cubicBezTo>
                  <a:pt x="5956307" y="3201317"/>
                  <a:pt x="5972435" y="3209368"/>
                  <a:pt x="5972435" y="3193267"/>
                </a:cubicBezTo>
                <a:cubicBezTo>
                  <a:pt x="5980500" y="3225473"/>
                  <a:pt x="6004693" y="3225473"/>
                  <a:pt x="5996628" y="3241577"/>
                </a:cubicBezTo>
                <a:cubicBezTo>
                  <a:pt x="6004693" y="3249630"/>
                  <a:pt x="6004693" y="3233525"/>
                  <a:pt x="6020821" y="3233525"/>
                </a:cubicBezTo>
                <a:cubicBezTo>
                  <a:pt x="6012757" y="3209368"/>
                  <a:pt x="6004693" y="3217421"/>
                  <a:pt x="6004693" y="3201317"/>
                </a:cubicBezTo>
                <a:cubicBezTo>
                  <a:pt x="5996628" y="3201317"/>
                  <a:pt x="5988564" y="3209368"/>
                  <a:pt x="5980500" y="3201317"/>
                </a:cubicBezTo>
                <a:cubicBezTo>
                  <a:pt x="5980500" y="3193267"/>
                  <a:pt x="5996628" y="3201317"/>
                  <a:pt x="6012757" y="3185215"/>
                </a:cubicBezTo>
                <a:cubicBezTo>
                  <a:pt x="6012757" y="3201317"/>
                  <a:pt x="6020821" y="3209368"/>
                  <a:pt x="6020821" y="3225473"/>
                </a:cubicBezTo>
                <a:cubicBezTo>
                  <a:pt x="6036948" y="3209368"/>
                  <a:pt x="6045012" y="3233525"/>
                  <a:pt x="6061141" y="3265733"/>
                </a:cubicBezTo>
                <a:cubicBezTo>
                  <a:pt x="6045012" y="3257681"/>
                  <a:pt x="6036948" y="3273786"/>
                  <a:pt x="6028885" y="3257681"/>
                </a:cubicBezTo>
                <a:cubicBezTo>
                  <a:pt x="6036948" y="3257681"/>
                  <a:pt x="6045012" y="3257681"/>
                  <a:pt x="6053077" y="3257681"/>
                </a:cubicBezTo>
                <a:cubicBezTo>
                  <a:pt x="6045012" y="3225473"/>
                  <a:pt x="6012757" y="3241577"/>
                  <a:pt x="6020821" y="3265733"/>
                </a:cubicBezTo>
                <a:cubicBezTo>
                  <a:pt x="6008725" y="3261708"/>
                  <a:pt x="5994611" y="3257681"/>
                  <a:pt x="5981507" y="3258689"/>
                </a:cubicBezTo>
                <a:lnTo>
                  <a:pt x="5956043" y="3276408"/>
                </a:lnTo>
                <a:lnTo>
                  <a:pt x="5956307" y="3273786"/>
                </a:lnTo>
                <a:lnTo>
                  <a:pt x="5955919" y="3276496"/>
                </a:lnTo>
                <a:lnTo>
                  <a:pt x="5948242" y="3281837"/>
                </a:lnTo>
                <a:lnTo>
                  <a:pt x="5954882" y="3283733"/>
                </a:lnTo>
                <a:lnTo>
                  <a:pt x="5952275" y="3301967"/>
                </a:lnTo>
                <a:cubicBezTo>
                  <a:pt x="5946226" y="3312031"/>
                  <a:pt x="5940178" y="3322099"/>
                  <a:pt x="5948242" y="3330148"/>
                </a:cubicBezTo>
                <a:cubicBezTo>
                  <a:pt x="5948242" y="3354305"/>
                  <a:pt x="5932114" y="3314046"/>
                  <a:pt x="5924050" y="3322099"/>
                </a:cubicBezTo>
                <a:cubicBezTo>
                  <a:pt x="5924050" y="3314046"/>
                  <a:pt x="5932114" y="3314046"/>
                  <a:pt x="5932114" y="3322099"/>
                </a:cubicBezTo>
                <a:cubicBezTo>
                  <a:pt x="5940178" y="3314046"/>
                  <a:pt x="5932114" y="3297942"/>
                  <a:pt x="5948242" y="3305994"/>
                </a:cubicBezTo>
                <a:cubicBezTo>
                  <a:pt x="5940178" y="3289890"/>
                  <a:pt x="5924050" y="3297942"/>
                  <a:pt x="5924050" y="3273786"/>
                </a:cubicBezTo>
                <a:cubicBezTo>
                  <a:pt x="5907921" y="3281837"/>
                  <a:pt x="5932114" y="3305994"/>
                  <a:pt x="5907921" y="3314046"/>
                </a:cubicBezTo>
                <a:cubicBezTo>
                  <a:pt x="5924050" y="3338200"/>
                  <a:pt x="5915985" y="3322099"/>
                  <a:pt x="5932114" y="3346252"/>
                </a:cubicBezTo>
                <a:cubicBezTo>
                  <a:pt x="5924050" y="3338200"/>
                  <a:pt x="5915985" y="3338200"/>
                  <a:pt x="5907921" y="3346252"/>
                </a:cubicBezTo>
                <a:cubicBezTo>
                  <a:pt x="5899857" y="3330148"/>
                  <a:pt x="5907921" y="3314046"/>
                  <a:pt x="5891792" y="3305994"/>
                </a:cubicBezTo>
                <a:cubicBezTo>
                  <a:pt x="5891792" y="3289890"/>
                  <a:pt x="5899857" y="3289890"/>
                  <a:pt x="5907921" y="3297942"/>
                </a:cubicBezTo>
                <a:lnTo>
                  <a:pt x="5907921" y="3281837"/>
                </a:lnTo>
                <a:cubicBezTo>
                  <a:pt x="5883728" y="3257681"/>
                  <a:pt x="5891792" y="3305994"/>
                  <a:pt x="5891792" y="3330148"/>
                </a:cubicBezTo>
                <a:cubicBezTo>
                  <a:pt x="5875664" y="3330148"/>
                  <a:pt x="5891792" y="3314046"/>
                  <a:pt x="5875664" y="3305994"/>
                </a:cubicBezTo>
                <a:cubicBezTo>
                  <a:pt x="5875664" y="3305994"/>
                  <a:pt x="5875664" y="3305994"/>
                  <a:pt x="5867602" y="3305994"/>
                </a:cubicBezTo>
                <a:lnTo>
                  <a:pt x="5867602" y="3292909"/>
                </a:lnTo>
                <a:cubicBezTo>
                  <a:pt x="5867602" y="3293914"/>
                  <a:pt x="5867602" y="3293914"/>
                  <a:pt x="5867602" y="3289890"/>
                </a:cubicBezTo>
                <a:lnTo>
                  <a:pt x="5862728" y="3306435"/>
                </a:lnTo>
                <a:lnTo>
                  <a:pt x="5859538" y="3306726"/>
                </a:lnTo>
                <a:lnTo>
                  <a:pt x="5851474" y="3305994"/>
                </a:lnTo>
                <a:lnTo>
                  <a:pt x="5852269" y="3307384"/>
                </a:lnTo>
                <a:lnTo>
                  <a:pt x="5845424" y="3308006"/>
                </a:lnTo>
                <a:cubicBezTo>
                  <a:pt x="5841392" y="3312034"/>
                  <a:pt x="5839377" y="3318071"/>
                  <a:pt x="5835345" y="3322099"/>
                </a:cubicBezTo>
                <a:cubicBezTo>
                  <a:pt x="5827281" y="3322099"/>
                  <a:pt x="5835345" y="3297942"/>
                  <a:pt x="5819216" y="3281837"/>
                </a:cubicBezTo>
                <a:cubicBezTo>
                  <a:pt x="5835345" y="3305994"/>
                  <a:pt x="5827281" y="3273786"/>
                  <a:pt x="5835345" y="3281837"/>
                </a:cubicBezTo>
                <a:cubicBezTo>
                  <a:pt x="5843409" y="3281837"/>
                  <a:pt x="5835345" y="3273786"/>
                  <a:pt x="5835345" y="3257681"/>
                </a:cubicBezTo>
                <a:cubicBezTo>
                  <a:pt x="5819216" y="3265733"/>
                  <a:pt x="5819216" y="3289890"/>
                  <a:pt x="5803088" y="3273786"/>
                </a:cubicBezTo>
                <a:cubicBezTo>
                  <a:pt x="5795023" y="3273786"/>
                  <a:pt x="5819216" y="3289890"/>
                  <a:pt x="5811152" y="3297942"/>
                </a:cubicBezTo>
                <a:cubicBezTo>
                  <a:pt x="5811152" y="3297942"/>
                  <a:pt x="5819216" y="3305994"/>
                  <a:pt x="5827281" y="3305994"/>
                </a:cubicBezTo>
                <a:cubicBezTo>
                  <a:pt x="5827281" y="3322099"/>
                  <a:pt x="5795023" y="3289890"/>
                  <a:pt x="5811152" y="3330148"/>
                </a:cubicBezTo>
                <a:cubicBezTo>
                  <a:pt x="5811152" y="3338200"/>
                  <a:pt x="5803088" y="3297942"/>
                  <a:pt x="5803088" y="3281837"/>
                </a:cubicBezTo>
                <a:cubicBezTo>
                  <a:pt x="5795023" y="3289890"/>
                  <a:pt x="5795023" y="3297942"/>
                  <a:pt x="5795023" y="3305994"/>
                </a:cubicBezTo>
                <a:cubicBezTo>
                  <a:pt x="5795023" y="3297942"/>
                  <a:pt x="5793006" y="3277810"/>
                  <a:pt x="5787967" y="3255669"/>
                </a:cubicBezTo>
                <a:lnTo>
                  <a:pt x="5767625" y="3205295"/>
                </a:lnTo>
                <a:lnTo>
                  <a:pt x="5760548" y="3197697"/>
                </a:lnTo>
                <a:lnTo>
                  <a:pt x="5754702" y="3209368"/>
                </a:lnTo>
                <a:cubicBezTo>
                  <a:pt x="5738573" y="3209368"/>
                  <a:pt x="5754702" y="3201317"/>
                  <a:pt x="5746638" y="3185215"/>
                </a:cubicBezTo>
                <a:lnTo>
                  <a:pt x="5739151" y="3197672"/>
                </a:lnTo>
                <a:lnTo>
                  <a:pt x="5740024" y="3202326"/>
                </a:lnTo>
                <a:lnTo>
                  <a:pt x="5734202" y="3202326"/>
                </a:lnTo>
                <a:lnTo>
                  <a:pt x="5722445" y="3209368"/>
                </a:lnTo>
                <a:cubicBezTo>
                  <a:pt x="5714382" y="3201317"/>
                  <a:pt x="5706318" y="3201317"/>
                  <a:pt x="5706318" y="3185215"/>
                </a:cubicBezTo>
                <a:cubicBezTo>
                  <a:pt x="5698254" y="3185215"/>
                  <a:pt x="5706318" y="3201317"/>
                  <a:pt x="5706318" y="3209368"/>
                </a:cubicBezTo>
                <a:cubicBezTo>
                  <a:pt x="5682125" y="3217421"/>
                  <a:pt x="5706318" y="3144955"/>
                  <a:pt x="5714382" y="3193267"/>
                </a:cubicBezTo>
                <a:cubicBezTo>
                  <a:pt x="5714382" y="3161058"/>
                  <a:pt x="5698254" y="3169111"/>
                  <a:pt x="5706318" y="3144955"/>
                </a:cubicBezTo>
                <a:cubicBezTo>
                  <a:pt x="5698254" y="3128850"/>
                  <a:pt x="5698254" y="3161058"/>
                  <a:pt x="5698254" y="3169111"/>
                </a:cubicBezTo>
                <a:cubicBezTo>
                  <a:pt x="5690189" y="3177162"/>
                  <a:pt x="5690189" y="3144955"/>
                  <a:pt x="5682125" y="3153006"/>
                </a:cubicBezTo>
                <a:cubicBezTo>
                  <a:pt x="5690189" y="3169111"/>
                  <a:pt x="5682125" y="3209368"/>
                  <a:pt x="5698254" y="3233525"/>
                </a:cubicBezTo>
                <a:cubicBezTo>
                  <a:pt x="5698254" y="3225473"/>
                  <a:pt x="5665996" y="3225473"/>
                  <a:pt x="5657932" y="3217421"/>
                </a:cubicBezTo>
                <a:cubicBezTo>
                  <a:pt x="5649868" y="3249630"/>
                  <a:pt x="5641803" y="3273786"/>
                  <a:pt x="5665996" y="3322099"/>
                </a:cubicBezTo>
                <a:cubicBezTo>
                  <a:pt x="5674061" y="3305994"/>
                  <a:pt x="5674061" y="3289890"/>
                  <a:pt x="5698254" y="3297942"/>
                </a:cubicBezTo>
                <a:cubicBezTo>
                  <a:pt x="5706318" y="3289890"/>
                  <a:pt x="5690189" y="3281837"/>
                  <a:pt x="5690189" y="3273786"/>
                </a:cubicBezTo>
                <a:cubicBezTo>
                  <a:pt x="5706318" y="3265733"/>
                  <a:pt x="5706318" y="3281837"/>
                  <a:pt x="5714382" y="3297942"/>
                </a:cubicBezTo>
                <a:cubicBezTo>
                  <a:pt x="5706318" y="3305994"/>
                  <a:pt x="5698254" y="3305994"/>
                  <a:pt x="5682125" y="3305994"/>
                </a:cubicBezTo>
                <a:cubicBezTo>
                  <a:pt x="5682125" y="3314046"/>
                  <a:pt x="5682125" y="3322099"/>
                  <a:pt x="5690189" y="3330148"/>
                </a:cubicBezTo>
                <a:cubicBezTo>
                  <a:pt x="5690189" y="3322099"/>
                  <a:pt x="5690189" y="3314046"/>
                  <a:pt x="5690189" y="3305994"/>
                </a:cubicBezTo>
                <a:cubicBezTo>
                  <a:pt x="5698254" y="3314046"/>
                  <a:pt x="5722445" y="3330148"/>
                  <a:pt x="5706318" y="3305994"/>
                </a:cubicBezTo>
                <a:cubicBezTo>
                  <a:pt x="5714382" y="3297942"/>
                  <a:pt x="5722445" y="3322099"/>
                  <a:pt x="5722445" y="3322099"/>
                </a:cubicBezTo>
                <a:cubicBezTo>
                  <a:pt x="5738573" y="3314046"/>
                  <a:pt x="5746638" y="3314046"/>
                  <a:pt x="5746638" y="3281837"/>
                </a:cubicBezTo>
                <a:cubicBezTo>
                  <a:pt x="5738573" y="3273786"/>
                  <a:pt x="5730509" y="3289890"/>
                  <a:pt x="5738573" y="3297942"/>
                </a:cubicBezTo>
                <a:cubicBezTo>
                  <a:pt x="5730509" y="3273786"/>
                  <a:pt x="5674061" y="3209368"/>
                  <a:pt x="5714382" y="3217421"/>
                </a:cubicBezTo>
                <a:cubicBezTo>
                  <a:pt x="5722445" y="3241577"/>
                  <a:pt x="5706318" y="3217421"/>
                  <a:pt x="5706318" y="3233525"/>
                </a:cubicBezTo>
                <a:cubicBezTo>
                  <a:pt x="5714382" y="3257681"/>
                  <a:pt x="5730509" y="3265733"/>
                  <a:pt x="5746638" y="3273786"/>
                </a:cubicBezTo>
                <a:cubicBezTo>
                  <a:pt x="5738573" y="3265733"/>
                  <a:pt x="5730509" y="3249630"/>
                  <a:pt x="5722445" y="3233525"/>
                </a:cubicBezTo>
                <a:cubicBezTo>
                  <a:pt x="5746638" y="3225473"/>
                  <a:pt x="5746638" y="3225473"/>
                  <a:pt x="5762766" y="3209368"/>
                </a:cubicBezTo>
                <a:cubicBezTo>
                  <a:pt x="5770831" y="3225473"/>
                  <a:pt x="5754702" y="3225473"/>
                  <a:pt x="5762766" y="3241577"/>
                </a:cubicBezTo>
                <a:cubicBezTo>
                  <a:pt x="5746638" y="3225473"/>
                  <a:pt x="5746638" y="3241577"/>
                  <a:pt x="5746638" y="3257681"/>
                </a:cubicBezTo>
                <a:cubicBezTo>
                  <a:pt x="5754702" y="3249630"/>
                  <a:pt x="5762766" y="3273786"/>
                  <a:pt x="5786959" y="3281837"/>
                </a:cubicBezTo>
                <a:cubicBezTo>
                  <a:pt x="5778895" y="3297942"/>
                  <a:pt x="5762766" y="3265733"/>
                  <a:pt x="5770831" y="3297942"/>
                </a:cubicBezTo>
                <a:cubicBezTo>
                  <a:pt x="5762766" y="3289890"/>
                  <a:pt x="5754702" y="3297942"/>
                  <a:pt x="5746638" y="3289890"/>
                </a:cubicBezTo>
                <a:cubicBezTo>
                  <a:pt x="5746638" y="3305994"/>
                  <a:pt x="5754702" y="3322099"/>
                  <a:pt x="5746638" y="3338200"/>
                </a:cubicBezTo>
                <a:cubicBezTo>
                  <a:pt x="5738573" y="3322099"/>
                  <a:pt x="5730509" y="3338200"/>
                  <a:pt x="5722445" y="3330148"/>
                </a:cubicBezTo>
                <a:cubicBezTo>
                  <a:pt x="5714382" y="3338200"/>
                  <a:pt x="5706318" y="3362356"/>
                  <a:pt x="5706318" y="3330148"/>
                </a:cubicBezTo>
                <a:cubicBezTo>
                  <a:pt x="5674061" y="3330148"/>
                  <a:pt x="5682125" y="3362356"/>
                  <a:pt x="5665996" y="3354305"/>
                </a:cubicBezTo>
                <a:cubicBezTo>
                  <a:pt x="5657932" y="3370409"/>
                  <a:pt x="5674061" y="3378461"/>
                  <a:pt x="5665996" y="3394565"/>
                </a:cubicBezTo>
                <a:cubicBezTo>
                  <a:pt x="5657932" y="3394565"/>
                  <a:pt x="5649868" y="3386512"/>
                  <a:pt x="5649868" y="3378461"/>
                </a:cubicBezTo>
                <a:cubicBezTo>
                  <a:pt x="5649868" y="3370409"/>
                  <a:pt x="5657932" y="3378461"/>
                  <a:pt x="5657932" y="3378461"/>
                </a:cubicBezTo>
                <a:cubicBezTo>
                  <a:pt x="5657932" y="3354305"/>
                  <a:pt x="5633739" y="3378461"/>
                  <a:pt x="5641803" y="3354305"/>
                </a:cubicBezTo>
                <a:lnTo>
                  <a:pt x="5635732" y="3374506"/>
                </a:lnTo>
                <a:lnTo>
                  <a:pt x="5642109" y="3380456"/>
                </a:lnTo>
                <a:cubicBezTo>
                  <a:pt x="5642109" y="3380456"/>
                  <a:pt x="5650407" y="3388201"/>
                  <a:pt x="5650407" y="3388201"/>
                </a:cubicBezTo>
                <a:cubicBezTo>
                  <a:pt x="5642109" y="3388201"/>
                  <a:pt x="5640035" y="3392075"/>
                  <a:pt x="5640035" y="3396913"/>
                </a:cubicBezTo>
                <a:lnTo>
                  <a:pt x="5640743" y="3401868"/>
                </a:lnTo>
                <a:lnTo>
                  <a:pt x="5634847" y="3394011"/>
                </a:lnTo>
                <a:lnTo>
                  <a:pt x="5634154" y="3379763"/>
                </a:lnTo>
                <a:lnTo>
                  <a:pt x="5618220" y="3432788"/>
                </a:lnTo>
                <a:lnTo>
                  <a:pt x="5625512" y="3419180"/>
                </a:lnTo>
                <a:cubicBezTo>
                  <a:pt x="5629661" y="3426924"/>
                  <a:pt x="5631737" y="3426924"/>
                  <a:pt x="5633810" y="3423054"/>
                </a:cubicBezTo>
                <a:lnTo>
                  <a:pt x="5641280" y="3405627"/>
                </a:lnTo>
                <a:lnTo>
                  <a:pt x="5642109" y="3411435"/>
                </a:lnTo>
                <a:cubicBezTo>
                  <a:pt x="5650407" y="3419180"/>
                  <a:pt x="5650407" y="3411435"/>
                  <a:pt x="5658706" y="3411435"/>
                </a:cubicBezTo>
                <a:cubicBezTo>
                  <a:pt x="5650407" y="3434669"/>
                  <a:pt x="5642109" y="3434669"/>
                  <a:pt x="5608917" y="3450158"/>
                </a:cubicBezTo>
                <a:cubicBezTo>
                  <a:pt x="5604768" y="3442414"/>
                  <a:pt x="5610991" y="3438543"/>
                  <a:pt x="5617213" y="3434669"/>
                </a:cubicBezTo>
                <a:lnTo>
                  <a:pt x="5617233" y="3434635"/>
                </a:lnTo>
                <a:lnTo>
                  <a:pt x="5601482" y="3426774"/>
                </a:lnTo>
                <a:cubicBezTo>
                  <a:pt x="5609546" y="3442878"/>
                  <a:pt x="5577289" y="3418721"/>
                  <a:pt x="5593418" y="3450930"/>
                </a:cubicBezTo>
                <a:cubicBezTo>
                  <a:pt x="5585353" y="3450930"/>
                  <a:pt x="5577289" y="3426774"/>
                  <a:pt x="5569225" y="3426774"/>
                </a:cubicBezTo>
                <a:cubicBezTo>
                  <a:pt x="5561160" y="3410669"/>
                  <a:pt x="5577289" y="3434825"/>
                  <a:pt x="5585353" y="3434825"/>
                </a:cubicBezTo>
                <a:cubicBezTo>
                  <a:pt x="5585353" y="3410669"/>
                  <a:pt x="5609546" y="3410669"/>
                  <a:pt x="5617611" y="3402617"/>
                </a:cubicBezTo>
                <a:cubicBezTo>
                  <a:pt x="5609546" y="3386512"/>
                  <a:pt x="5601482" y="3386512"/>
                  <a:pt x="5593418" y="3378461"/>
                </a:cubicBezTo>
                <a:cubicBezTo>
                  <a:pt x="5585353" y="3410669"/>
                  <a:pt x="5553099" y="3394565"/>
                  <a:pt x="5545035" y="3426774"/>
                </a:cubicBezTo>
                <a:cubicBezTo>
                  <a:pt x="5561160" y="3434825"/>
                  <a:pt x="5577289" y="3434825"/>
                  <a:pt x="5585353" y="3458981"/>
                </a:cubicBezTo>
                <a:cubicBezTo>
                  <a:pt x="5569225" y="3467031"/>
                  <a:pt x="5561160" y="3418721"/>
                  <a:pt x="5553099" y="3442878"/>
                </a:cubicBezTo>
                <a:cubicBezTo>
                  <a:pt x="5545035" y="3442878"/>
                  <a:pt x="5545035" y="3434825"/>
                  <a:pt x="5536970" y="3426774"/>
                </a:cubicBezTo>
                <a:cubicBezTo>
                  <a:pt x="5553099" y="3426774"/>
                  <a:pt x="5536970" y="3402617"/>
                  <a:pt x="5553099" y="3410669"/>
                </a:cubicBezTo>
                <a:cubicBezTo>
                  <a:pt x="5553099" y="3394565"/>
                  <a:pt x="5536970" y="3418721"/>
                  <a:pt x="5536970" y="3394565"/>
                </a:cubicBezTo>
                <a:cubicBezTo>
                  <a:pt x="5528906" y="3394565"/>
                  <a:pt x="5545035" y="3418721"/>
                  <a:pt x="5528906" y="3410669"/>
                </a:cubicBezTo>
                <a:cubicBezTo>
                  <a:pt x="5528906" y="3410669"/>
                  <a:pt x="5528906" y="3402617"/>
                  <a:pt x="5528906" y="3386512"/>
                </a:cubicBezTo>
                <a:cubicBezTo>
                  <a:pt x="5528906" y="3426774"/>
                  <a:pt x="5464392" y="3394565"/>
                  <a:pt x="5488584" y="3434825"/>
                </a:cubicBezTo>
                <a:cubicBezTo>
                  <a:pt x="5496649" y="3434825"/>
                  <a:pt x="5496649" y="3418721"/>
                  <a:pt x="5504713" y="3418721"/>
                </a:cubicBezTo>
                <a:cubicBezTo>
                  <a:pt x="5504713" y="3442878"/>
                  <a:pt x="5480520" y="3442878"/>
                  <a:pt x="5472456" y="3458981"/>
                </a:cubicBezTo>
                <a:cubicBezTo>
                  <a:pt x="5464392" y="3442878"/>
                  <a:pt x="5456327" y="3442878"/>
                  <a:pt x="5440199" y="3442878"/>
                </a:cubicBezTo>
                <a:cubicBezTo>
                  <a:pt x="5448263" y="3446902"/>
                  <a:pt x="5454312" y="3450930"/>
                  <a:pt x="5458344" y="3456967"/>
                </a:cubicBezTo>
                <a:lnTo>
                  <a:pt x="5460669" y="3467031"/>
                </a:lnTo>
                <a:lnTo>
                  <a:pt x="5445238" y="3467031"/>
                </a:lnTo>
                <a:cubicBezTo>
                  <a:pt x="5438184" y="3465019"/>
                  <a:pt x="5432134" y="3458980"/>
                  <a:pt x="5432134" y="3442878"/>
                </a:cubicBezTo>
                <a:cubicBezTo>
                  <a:pt x="5424070" y="3450930"/>
                  <a:pt x="5424070" y="3475084"/>
                  <a:pt x="5416006" y="3434825"/>
                </a:cubicBezTo>
                <a:cubicBezTo>
                  <a:pt x="5424070" y="3458981"/>
                  <a:pt x="5399877" y="3467031"/>
                  <a:pt x="5391816" y="3483136"/>
                </a:cubicBezTo>
                <a:cubicBezTo>
                  <a:pt x="5383750" y="3483136"/>
                  <a:pt x="5391816" y="3458981"/>
                  <a:pt x="5391816" y="3450930"/>
                </a:cubicBezTo>
                <a:cubicBezTo>
                  <a:pt x="5383750" y="3442878"/>
                  <a:pt x="5375686" y="3491187"/>
                  <a:pt x="5359557" y="3499240"/>
                </a:cubicBezTo>
                <a:cubicBezTo>
                  <a:pt x="5367622" y="3507292"/>
                  <a:pt x="5367622" y="3507292"/>
                  <a:pt x="5375686" y="3499240"/>
                </a:cubicBezTo>
                <a:cubicBezTo>
                  <a:pt x="5367622" y="3507292"/>
                  <a:pt x="5375686" y="3507292"/>
                  <a:pt x="5375686" y="3515344"/>
                </a:cubicBezTo>
                <a:cubicBezTo>
                  <a:pt x="5359557" y="3523396"/>
                  <a:pt x="5375686" y="3499240"/>
                  <a:pt x="5359557" y="3515344"/>
                </a:cubicBezTo>
                <a:cubicBezTo>
                  <a:pt x="5351493" y="3499240"/>
                  <a:pt x="5367622" y="3475084"/>
                  <a:pt x="5343429" y="3483136"/>
                </a:cubicBezTo>
                <a:lnTo>
                  <a:pt x="5346898" y="3462355"/>
                </a:lnTo>
                <a:lnTo>
                  <a:pt x="5345042" y="3459840"/>
                </a:lnTo>
                <a:lnTo>
                  <a:pt x="5347215" y="3460448"/>
                </a:lnTo>
                <a:lnTo>
                  <a:pt x="5351493" y="3434825"/>
                </a:lnTo>
                <a:cubicBezTo>
                  <a:pt x="5343429" y="3442878"/>
                  <a:pt x="5319236" y="3434825"/>
                  <a:pt x="5311172" y="3450930"/>
                </a:cubicBezTo>
                <a:cubicBezTo>
                  <a:pt x="5311172" y="3458981"/>
                  <a:pt x="5327300" y="3442878"/>
                  <a:pt x="5335365" y="3458981"/>
                </a:cubicBezTo>
                <a:cubicBezTo>
                  <a:pt x="5343429" y="3475084"/>
                  <a:pt x="5335365" y="3475084"/>
                  <a:pt x="5343429" y="3491187"/>
                </a:cubicBezTo>
                <a:cubicBezTo>
                  <a:pt x="5335365" y="3499240"/>
                  <a:pt x="5335365" y="3483136"/>
                  <a:pt x="5327300" y="3475084"/>
                </a:cubicBezTo>
                <a:cubicBezTo>
                  <a:pt x="5327300" y="3491187"/>
                  <a:pt x="5303107" y="3491187"/>
                  <a:pt x="5311172" y="3507292"/>
                </a:cubicBezTo>
                <a:cubicBezTo>
                  <a:pt x="5319236" y="3523396"/>
                  <a:pt x="5327300" y="3499240"/>
                  <a:pt x="5327300" y="3491187"/>
                </a:cubicBezTo>
                <a:cubicBezTo>
                  <a:pt x="5343429" y="3515344"/>
                  <a:pt x="5343429" y="3507292"/>
                  <a:pt x="5359557" y="3515344"/>
                </a:cubicBezTo>
                <a:cubicBezTo>
                  <a:pt x="5367622" y="3539500"/>
                  <a:pt x="5335365" y="3531449"/>
                  <a:pt x="5343429" y="3515344"/>
                </a:cubicBezTo>
                <a:cubicBezTo>
                  <a:pt x="5319236" y="3539500"/>
                  <a:pt x="5303107" y="3523396"/>
                  <a:pt x="5286979" y="3555605"/>
                </a:cubicBezTo>
                <a:cubicBezTo>
                  <a:pt x="5278914" y="3539500"/>
                  <a:pt x="5270850" y="3539500"/>
                  <a:pt x="5270850" y="3531449"/>
                </a:cubicBezTo>
                <a:cubicBezTo>
                  <a:pt x="5286979" y="3531449"/>
                  <a:pt x="5270850" y="3531449"/>
                  <a:pt x="5270850" y="3507292"/>
                </a:cubicBezTo>
                <a:cubicBezTo>
                  <a:pt x="5278914" y="3507292"/>
                  <a:pt x="5286979" y="3499240"/>
                  <a:pt x="5303107" y="3499240"/>
                </a:cubicBezTo>
                <a:cubicBezTo>
                  <a:pt x="5295043" y="3491187"/>
                  <a:pt x="5286979" y="3499240"/>
                  <a:pt x="5286979" y="3483136"/>
                </a:cubicBezTo>
                <a:cubicBezTo>
                  <a:pt x="5286979" y="3467031"/>
                  <a:pt x="5270850" y="3483136"/>
                  <a:pt x="5262786" y="3483136"/>
                </a:cubicBezTo>
                <a:cubicBezTo>
                  <a:pt x="5262786" y="3458981"/>
                  <a:pt x="5246657" y="3434825"/>
                  <a:pt x="5246657" y="3418721"/>
                </a:cubicBezTo>
                <a:cubicBezTo>
                  <a:pt x="5238593" y="3426774"/>
                  <a:pt x="5238593" y="3426774"/>
                  <a:pt x="5230531" y="3426774"/>
                </a:cubicBezTo>
                <a:cubicBezTo>
                  <a:pt x="5230531" y="3450930"/>
                  <a:pt x="5246657" y="3434825"/>
                  <a:pt x="5254722" y="3458981"/>
                </a:cubicBezTo>
                <a:cubicBezTo>
                  <a:pt x="5246657" y="3458981"/>
                  <a:pt x="5238593" y="3442878"/>
                  <a:pt x="5230531" y="3450930"/>
                </a:cubicBezTo>
                <a:cubicBezTo>
                  <a:pt x="5238593" y="3467031"/>
                  <a:pt x="5246657" y="3450930"/>
                  <a:pt x="5254722" y="3467031"/>
                </a:cubicBezTo>
                <a:cubicBezTo>
                  <a:pt x="5246657" y="3475084"/>
                  <a:pt x="5246657" y="3475084"/>
                  <a:pt x="5254722" y="3483136"/>
                </a:cubicBezTo>
                <a:cubicBezTo>
                  <a:pt x="5230531" y="3475084"/>
                  <a:pt x="5222467" y="3499240"/>
                  <a:pt x="5206338" y="3515344"/>
                </a:cubicBezTo>
                <a:cubicBezTo>
                  <a:pt x="5214403" y="3523396"/>
                  <a:pt x="5214403" y="3523396"/>
                  <a:pt x="5214403" y="3523396"/>
                </a:cubicBezTo>
                <a:cubicBezTo>
                  <a:pt x="5230531" y="3515344"/>
                  <a:pt x="5230531" y="3483136"/>
                  <a:pt x="5254722" y="3491187"/>
                </a:cubicBezTo>
                <a:cubicBezTo>
                  <a:pt x="5262786" y="3507292"/>
                  <a:pt x="5246657" y="3515344"/>
                  <a:pt x="5262786" y="3515344"/>
                </a:cubicBezTo>
                <a:cubicBezTo>
                  <a:pt x="5270850" y="3523396"/>
                  <a:pt x="5262786" y="3531449"/>
                  <a:pt x="5254722" y="3531449"/>
                </a:cubicBezTo>
                <a:cubicBezTo>
                  <a:pt x="5262786" y="3539500"/>
                  <a:pt x="5262786" y="3539500"/>
                  <a:pt x="5270850" y="3539500"/>
                </a:cubicBezTo>
                <a:cubicBezTo>
                  <a:pt x="5240611" y="3545539"/>
                  <a:pt x="5219443" y="3569696"/>
                  <a:pt x="5197141" y="3571205"/>
                </a:cubicBezTo>
                <a:lnTo>
                  <a:pt x="5181982" y="3566243"/>
                </a:lnTo>
                <a:lnTo>
                  <a:pt x="5182146" y="3565670"/>
                </a:lnTo>
                <a:cubicBezTo>
                  <a:pt x="5182146" y="3561643"/>
                  <a:pt x="5182146" y="3555605"/>
                  <a:pt x="5190210" y="3555605"/>
                </a:cubicBezTo>
                <a:cubicBezTo>
                  <a:pt x="5182146" y="3531449"/>
                  <a:pt x="5166017" y="3539500"/>
                  <a:pt x="5182146" y="3515344"/>
                </a:cubicBezTo>
                <a:cubicBezTo>
                  <a:pt x="5166017" y="3499240"/>
                  <a:pt x="5166017" y="3531449"/>
                  <a:pt x="5149888" y="3531449"/>
                </a:cubicBezTo>
                <a:cubicBezTo>
                  <a:pt x="5166017" y="3531449"/>
                  <a:pt x="5166017" y="3539500"/>
                  <a:pt x="5174081" y="3547553"/>
                </a:cubicBezTo>
                <a:cubicBezTo>
                  <a:pt x="5174081" y="3555605"/>
                  <a:pt x="5157953" y="3563656"/>
                  <a:pt x="5174081" y="3579761"/>
                </a:cubicBezTo>
                <a:cubicBezTo>
                  <a:pt x="5141824" y="3579761"/>
                  <a:pt x="5141824" y="3611967"/>
                  <a:pt x="5109567" y="3595862"/>
                </a:cubicBezTo>
                <a:cubicBezTo>
                  <a:pt x="5133760" y="3587813"/>
                  <a:pt x="5125695" y="3563656"/>
                  <a:pt x="5149888" y="3579761"/>
                </a:cubicBezTo>
                <a:cubicBezTo>
                  <a:pt x="5166017" y="3563656"/>
                  <a:pt x="5141824" y="3555605"/>
                  <a:pt x="5166017" y="3555605"/>
                </a:cubicBezTo>
                <a:cubicBezTo>
                  <a:pt x="5157953" y="3531449"/>
                  <a:pt x="5141824" y="3563656"/>
                  <a:pt x="5125695" y="3563656"/>
                </a:cubicBezTo>
                <a:cubicBezTo>
                  <a:pt x="5117631" y="3555605"/>
                  <a:pt x="5125695" y="3547553"/>
                  <a:pt x="5125695" y="3539500"/>
                </a:cubicBezTo>
                <a:cubicBezTo>
                  <a:pt x="5109567" y="3523396"/>
                  <a:pt x="5117631" y="3563656"/>
                  <a:pt x="5109567" y="3555605"/>
                </a:cubicBezTo>
                <a:cubicBezTo>
                  <a:pt x="5101502" y="3547553"/>
                  <a:pt x="5093438" y="3555605"/>
                  <a:pt x="5085374" y="3547553"/>
                </a:cubicBezTo>
                <a:cubicBezTo>
                  <a:pt x="5077311" y="3531449"/>
                  <a:pt x="5085374" y="3523396"/>
                  <a:pt x="5093438" y="3523396"/>
                </a:cubicBezTo>
                <a:cubicBezTo>
                  <a:pt x="5077311" y="3507292"/>
                  <a:pt x="5085374" y="3531449"/>
                  <a:pt x="5077311" y="3539500"/>
                </a:cubicBezTo>
                <a:cubicBezTo>
                  <a:pt x="5077311" y="3539500"/>
                  <a:pt x="5077311" y="3547553"/>
                  <a:pt x="5085374" y="3555605"/>
                </a:cubicBezTo>
                <a:cubicBezTo>
                  <a:pt x="5069247" y="3555605"/>
                  <a:pt x="5069247" y="3595862"/>
                  <a:pt x="5053119" y="3563656"/>
                </a:cubicBezTo>
                <a:cubicBezTo>
                  <a:pt x="5045054" y="3563656"/>
                  <a:pt x="5053119" y="3571709"/>
                  <a:pt x="5045054" y="3579761"/>
                </a:cubicBezTo>
                <a:cubicBezTo>
                  <a:pt x="5049087" y="3575733"/>
                  <a:pt x="5055133" y="3579761"/>
                  <a:pt x="5062190" y="3584793"/>
                </a:cubicBezTo>
                <a:lnTo>
                  <a:pt x="5077510" y="3592109"/>
                </a:lnTo>
                <a:lnTo>
                  <a:pt x="5077311" y="3595862"/>
                </a:lnTo>
                <a:lnTo>
                  <a:pt x="5080451" y="3593511"/>
                </a:lnTo>
                <a:lnTo>
                  <a:pt x="5085374" y="3595862"/>
                </a:lnTo>
                <a:cubicBezTo>
                  <a:pt x="5085374" y="3591838"/>
                  <a:pt x="5083359" y="3591838"/>
                  <a:pt x="5081341" y="3592846"/>
                </a:cubicBezTo>
                <a:lnTo>
                  <a:pt x="5080451" y="3593511"/>
                </a:lnTo>
                <a:lnTo>
                  <a:pt x="5077510" y="3592109"/>
                </a:lnTo>
                <a:lnTo>
                  <a:pt x="5078319" y="3576741"/>
                </a:lnTo>
                <a:cubicBezTo>
                  <a:pt x="5077311" y="3569694"/>
                  <a:pt x="5077311" y="3563656"/>
                  <a:pt x="5085374" y="3563656"/>
                </a:cubicBezTo>
                <a:cubicBezTo>
                  <a:pt x="5101502" y="3579761"/>
                  <a:pt x="5077311" y="3595862"/>
                  <a:pt x="5101502" y="3587813"/>
                </a:cubicBezTo>
                <a:cubicBezTo>
                  <a:pt x="5093438" y="3636124"/>
                  <a:pt x="5053119" y="3620019"/>
                  <a:pt x="5028926" y="3620019"/>
                </a:cubicBezTo>
                <a:cubicBezTo>
                  <a:pt x="5020861" y="3611967"/>
                  <a:pt x="5045054" y="3611967"/>
                  <a:pt x="5036990" y="3603915"/>
                </a:cubicBezTo>
                <a:cubicBezTo>
                  <a:pt x="5028926" y="3595862"/>
                  <a:pt x="5036990" y="3571709"/>
                  <a:pt x="5020861" y="3571709"/>
                </a:cubicBezTo>
                <a:cubicBezTo>
                  <a:pt x="5020861" y="3579761"/>
                  <a:pt x="5028926" y="3611967"/>
                  <a:pt x="5012797" y="3603915"/>
                </a:cubicBezTo>
                <a:cubicBezTo>
                  <a:pt x="5028926" y="3636124"/>
                  <a:pt x="4996668" y="3628071"/>
                  <a:pt x="4996668" y="3652228"/>
                </a:cubicBezTo>
                <a:cubicBezTo>
                  <a:pt x="4996668" y="3652228"/>
                  <a:pt x="4980540" y="3620019"/>
                  <a:pt x="4988604" y="3620019"/>
                </a:cubicBezTo>
                <a:cubicBezTo>
                  <a:pt x="4988604" y="3620019"/>
                  <a:pt x="4980540" y="3611967"/>
                  <a:pt x="4972475" y="3611967"/>
                </a:cubicBezTo>
                <a:cubicBezTo>
                  <a:pt x="4972475" y="3620019"/>
                  <a:pt x="4980540" y="3628071"/>
                  <a:pt x="4980540" y="3652228"/>
                </a:cubicBezTo>
                <a:cubicBezTo>
                  <a:pt x="4972475" y="3644175"/>
                  <a:pt x="4956347" y="3652228"/>
                  <a:pt x="4956347" y="3668331"/>
                </a:cubicBezTo>
                <a:cubicBezTo>
                  <a:pt x="5004733" y="3676384"/>
                  <a:pt x="5028926" y="3644175"/>
                  <a:pt x="5085374" y="3636124"/>
                </a:cubicBezTo>
                <a:cubicBezTo>
                  <a:pt x="5085374" y="3644175"/>
                  <a:pt x="5085374" y="3644175"/>
                  <a:pt x="5085374" y="3652228"/>
                </a:cubicBezTo>
                <a:cubicBezTo>
                  <a:pt x="5053119" y="3652228"/>
                  <a:pt x="5020861" y="3652228"/>
                  <a:pt x="5004733" y="3684435"/>
                </a:cubicBezTo>
                <a:cubicBezTo>
                  <a:pt x="4996668" y="3668331"/>
                  <a:pt x="4980540" y="3692488"/>
                  <a:pt x="4932154" y="3700540"/>
                </a:cubicBezTo>
                <a:cubicBezTo>
                  <a:pt x="4932154" y="3692488"/>
                  <a:pt x="4940218" y="3692488"/>
                  <a:pt x="4940218" y="3692488"/>
                </a:cubicBezTo>
                <a:cubicBezTo>
                  <a:pt x="4940218" y="3684435"/>
                  <a:pt x="4940218" y="3684435"/>
                  <a:pt x="4940218" y="3684435"/>
                </a:cubicBezTo>
                <a:cubicBezTo>
                  <a:pt x="4940218" y="3676384"/>
                  <a:pt x="4948283" y="3676384"/>
                  <a:pt x="4948283" y="3676384"/>
                </a:cubicBezTo>
                <a:cubicBezTo>
                  <a:pt x="4940218" y="3668331"/>
                  <a:pt x="4932154" y="3660279"/>
                  <a:pt x="4916028" y="3652228"/>
                </a:cubicBezTo>
                <a:cubicBezTo>
                  <a:pt x="4924090" y="3668331"/>
                  <a:pt x="4916028" y="3684435"/>
                  <a:pt x="4924090" y="3700540"/>
                </a:cubicBezTo>
                <a:cubicBezTo>
                  <a:pt x="4907964" y="3708592"/>
                  <a:pt x="4899899" y="3716644"/>
                  <a:pt x="4883771" y="3716644"/>
                </a:cubicBezTo>
                <a:cubicBezTo>
                  <a:pt x="4907964" y="3740798"/>
                  <a:pt x="4956347" y="3724697"/>
                  <a:pt x="4980540" y="3692488"/>
                </a:cubicBezTo>
                <a:cubicBezTo>
                  <a:pt x="4980540" y="3716644"/>
                  <a:pt x="5012797" y="3692488"/>
                  <a:pt x="5028926" y="3692488"/>
                </a:cubicBezTo>
                <a:cubicBezTo>
                  <a:pt x="5012797" y="3732746"/>
                  <a:pt x="4916028" y="3716644"/>
                  <a:pt x="4891835" y="3764954"/>
                </a:cubicBezTo>
                <a:cubicBezTo>
                  <a:pt x="4875707" y="3748850"/>
                  <a:pt x="4875707" y="3764954"/>
                  <a:pt x="4859578" y="3732746"/>
                </a:cubicBezTo>
                <a:cubicBezTo>
                  <a:pt x="4867642" y="3740798"/>
                  <a:pt x="4891835" y="3740798"/>
                  <a:pt x="4891835" y="3732746"/>
                </a:cubicBezTo>
                <a:cubicBezTo>
                  <a:pt x="4867642" y="3716644"/>
                  <a:pt x="4843449" y="3732746"/>
                  <a:pt x="4819256" y="3740798"/>
                </a:cubicBezTo>
                <a:cubicBezTo>
                  <a:pt x="4827321" y="3756903"/>
                  <a:pt x="4827321" y="3748850"/>
                  <a:pt x="4843449" y="3764954"/>
                </a:cubicBezTo>
                <a:cubicBezTo>
                  <a:pt x="4835385" y="3764954"/>
                  <a:pt x="4827321" y="3760930"/>
                  <a:pt x="4818249" y="3757910"/>
                </a:cubicBezTo>
                <a:lnTo>
                  <a:pt x="4811622" y="3757695"/>
                </a:lnTo>
                <a:lnTo>
                  <a:pt x="4811192" y="3756903"/>
                </a:lnTo>
                <a:lnTo>
                  <a:pt x="4810682" y="3757666"/>
                </a:lnTo>
                <a:lnTo>
                  <a:pt x="4786999" y="3756903"/>
                </a:lnTo>
                <a:cubicBezTo>
                  <a:pt x="4778935" y="3764954"/>
                  <a:pt x="4803128" y="3764954"/>
                  <a:pt x="4795064" y="3781059"/>
                </a:cubicBezTo>
                <a:cubicBezTo>
                  <a:pt x="4799095" y="3773007"/>
                  <a:pt x="4801113" y="3770994"/>
                  <a:pt x="4803128" y="3768982"/>
                </a:cubicBezTo>
                <a:lnTo>
                  <a:pt x="4810682" y="3757666"/>
                </a:lnTo>
                <a:lnTo>
                  <a:pt x="4811622" y="3757695"/>
                </a:lnTo>
                <a:lnTo>
                  <a:pt x="4818249" y="3769987"/>
                </a:lnTo>
                <a:cubicBezTo>
                  <a:pt x="4819256" y="3777034"/>
                  <a:pt x="4819256" y="3785086"/>
                  <a:pt x="4819256" y="3789110"/>
                </a:cubicBezTo>
                <a:cubicBezTo>
                  <a:pt x="4811192" y="3789110"/>
                  <a:pt x="4803128" y="3797163"/>
                  <a:pt x="4795064" y="3797163"/>
                </a:cubicBezTo>
                <a:cubicBezTo>
                  <a:pt x="4795064" y="3789110"/>
                  <a:pt x="4786999" y="3781059"/>
                  <a:pt x="4786999" y="3781059"/>
                </a:cubicBezTo>
                <a:cubicBezTo>
                  <a:pt x="4778935" y="3797163"/>
                  <a:pt x="4754745" y="3821319"/>
                  <a:pt x="4738616" y="3805215"/>
                </a:cubicBezTo>
                <a:cubicBezTo>
                  <a:pt x="4738616" y="3821319"/>
                  <a:pt x="4714423" y="3821319"/>
                  <a:pt x="4698295" y="3829372"/>
                </a:cubicBezTo>
                <a:cubicBezTo>
                  <a:pt x="4698295" y="3821319"/>
                  <a:pt x="4698295" y="3821319"/>
                  <a:pt x="4698295" y="3813267"/>
                </a:cubicBezTo>
                <a:cubicBezTo>
                  <a:pt x="4682166" y="3837423"/>
                  <a:pt x="4649909" y="3829372"/>
                  <a:pt x="4633779" y="3869629"/>
                </a:cubicBezTo>
                <a:cubicBezTo>
                  <a:pt x="4649909" y="3885734"/>
                  <a:pt x="4649909" y="3853528"/>
                  <a:pt x="4666037" y="3869629"/>
                </a:cubicBezTo>
                <a:cubicBezTo>
                  <a:pt x="4649909" y="3901838"/>
                  <a:pt x="4593461" y="3885734"/>
                  <a:pt x="4569268" y="3909890"/>
                </a:cubicBezTo>
                <a:cubicBezTo>
                  <a:pt x="4569268" y="3901838"/>
                  <a:pt x="4561203" y="3893785"/>
                  <a:pt x="4561203" y="3893785"/>
                </a:cubicBezTo>
                <a:cubicBezTo>
                  <a:pt x="4569268" y="3893785"/>
                  <a:pt x="4561203" y="3853528"/>
                  <a:pt x="4545075" y="3869629"/>
                </a:cubicBezTo>
                <a:cubicBezTo>
                  <a:pt x="4577332" y="3885734"/>
                  <a:pt x="4488625" y="3885734"/>
                  <a:pt x="4528946" y="3925994"/>
                </a:cubicBezTo>
                <a:cubicBezTo>
                  <a:pt x="4504753" y="3934047"/>
                  <a:pt x="4488625" y="3942098"/>
                  <a:pt x="4464432" y="3950151"/>
                </a:cubicBezTo>
                <a:cubicBezTo>
                  <a:pt x="4464432" y="3974307"/>
                  <a:pt x="4480560" y="3950151"/>
                  <a:pt x="4480560" y="3974307"/>
                </a:cubicBezTo>
                <a:cubicBezTo>
                  <a:pt x="4472496" y="3966254"/>
                  <a:pt x="4440242" y="3958203"/>
                  <a:pt x="4448303" y="3982359"/>
                </a:cubicBezTo>
                <a:cubicBezTo>
                  <a:pt x="4440242" y="3974307"/>
                  <a:pt x="4440242" y="3974307"/>
                  <a:pt x="4432177" y="3966254"/>
                </a:cubicBezTo>
                <a:cubicBezTo>
                  <a:pt x="4424113" y="3966254"/>
                  <a:pt x="4416049" y="3974307"/>
                  <a:pt x="4416049" y="3982359"/>
                </a:cubicBezTo>
                <a:cubicBezTo>
                  <a:pt x="4416049" y="3966254"/>
                  <a:pt x="4383791" y="3958203"/>
                  <a:pt x="4391856" y="3990411"/>
                </a:cubicBezTo>
                <a:cubicBezTo>
                  <a:pt x="4367663" y="3958203"/>
                  <a:pt x="4359598" y="3998460"/>
                  <a:pt x="4351534" y="3990411"/>
                </a:cubicBezTo>
                <a:cubicBezTo>
                  <a:pt x="4343470" y="4006513"/>
                  <a:pt x="4367663" y="4006513"/>
                  <a:pt x="4375727" y="4022617"/>
                </a:cubicBezTo>
                <a:cubicBezTo>
                  <a:pt x="4375727" y="4006513"/>
                  <a:pt x="4383791" y="4006513"/>
                  <a:pt x="4399920" y="4022617"/>
                </a:cubicBezTo>
                <a:cubicBezTo>
                  <a:pt x="4407984" y="4038722"/>
                  <a:pt x="4383791" y="4014565"/>
                  <a:pt x="4391856" y="4030669"/>
                </a:cubicBezTo>
                <a:cubicBezTo>
                  <a:pt x="4383791" y="4030669"/>
                  <a:pt x="4391856" y="4022617"/>
                  <a:pt x="4383791" y="4014565"/>
                </a:cubicBezTo>
                <a:cubicBezTo>
                  <a:pt x="4375727" y="4022617"/>
                  <a:pt x="4375727" y="4038722"/>
                  <a:pt x="4359598" y="4030669"/>
                </a:cubicBezTo>
                <a:cubicBezTo>
                  <a:pt x="4375727" y="4046773"/>
                  <a:pt x="4383791" y="4046773"/>
                  <a:pt x="4407984" y="4038722"/>
                </a:cubicBezTo>
                <a:cubicBezTo>
                  <a:pt x="4416049" y="4054826"/>
                  <a:pt x="4383791" y="4046773"/>
                  <a:pt x="4391856" y="4070929"/>
                </a:cubicBezTo>
                <a:cubicBezTo>
                  <a:pt x="4383791" y="4070929"/>
                  <a:pt x="4375727" y="4046773"/>
                  <a:pt x="4359598" y="4054826"/>
                </a:cubicBezTo>
                <a:cubicBezTo>
                  <a:pt x="4359598" y="4095086"/>
                  <a:pt x="4295084" y="4103138"/>
                  <a:pt x="4270893" y="4087034"/>
                </a:cubicBezTo>
                <a:cubicBezTo>
                  <a:pt x="4262829" y="4095086"/>
                  <a:pt x="4262829" y="4095086"/>
                  <a:pt x="4262829" y="4103138"/>
                </a:cubicBezTo>
                <a:lnTo>
                  <a:pt x="4272847" y="4105865"/>
                </a:lnTo>
                <a:lnTo>
                  <a:pt x="3992677" y="4230962"/>
                </a:lnTo>
                <a:cubicBezTo>
                  <a:pt x="3893890" y="4272228"/>
                  <a:pt x="3795106" y="4312488"/>
                  <a:pt x="3706399" y="4352749"/>
                </a:cubicBezTo>
                <a:cubicBezTo>
                  <a:pt x="3706399" y="4352749"/>
                  <a:pt x="3706399" y="4360801"/>
                  <a:pt x="3714463" y="4360801"/>
                </a:cubicBezTo>
                <a:cubicBezTo>
                  <a:pt x="3633822" y="4401060"/>
                  <a:pt x="3569308" y="4433267"/>
                  <a:pt x="3512858" y="4489632"/>
                </a:cubicBezTo>
                <a:cubicBezTo>
                  <a:pt x="3561244" y="4505736"/>
                  <a:pt x="3585437" y="4457424"/>
                  <a:pt x="3641886" y="4457424"/>
                </a:cubicBezTo>
                <a:cubicBezTo>
                  <a:pt x="3649949" y="4457424"/>
                  <a:pt x="3649949" y="4465476"/>
                  <a:pt x="3649949" y="4473529"/>
                </a:cubicBezTo>
                <a:cubicBezTo>
                  <a:pt x="3666077" y="4465476"/>
                  <a:pt x="3674142" y="4457424"/>
                  <a:pt x="3658013" y="4441320"/>
                </a:cubicBezTo>
                <a:cubicBezTo>
                  <a:pt x="3690270" y="4425216"/>
                  <a:pt x="3730592" y="4417163"/>
                  <a:pt x="3762849" y="4401060"/>
                </a:cubicBezTo>
                <a:cubicBezTo>
                  <a:pt x="3819296" y="4376905"/>
                  <a:pt x="3899939" y="4312488"/>
                  <a:pt x="3940261" y="4320541"/>
                </a:cubicBezTo>
                <a:cubicBezTo>
                  <a:pt x="3948325" y="4320541"/>
                  <a:pt x="3932197" y="4328592"/>
                  <a:pt x="3948325" y="4320541"/>
                </a:cubicBezTo>
                <a:cubicBezTo>
                  <a:pt x="3980581" y="4304436"/>
                  <a:pt x="3980581" y="4320541"/>
                  <a:pt x="3956390" y="4328592"/>
                </a:cubicBezTo>
                <a:cubicBezTo>
                  <a:pt x="3948325" y="4328592"/>
                  <a:pt x="3956390" y="4336645"/>
                  <a:pt x="3956390" y="4336645"/>
                </a:cubicBezTo>
                <a:cubicBezTo>
                  <a:pt x="3916068" y="4344697"/>
                  <a:pt x="3875747" y="4360801"/>
                  <a:pt x="3835425" y="4384957"/>
                </a:cubicBezTo>
                <a:cubicBezTo>
                  <a:pt x="3843489" y="4384957"/>
                  <a:pt x="3843489" y="4384957"/>
                  <a:pt x="3851554" y="4384957"/>
                </a:cubicBezTo>
                <a:cubicBezTo>
                  <a:pt x="3706399" y="4465476"/>
                  <a:pt x="3545115" y="4521838"/>
                  <a:pt x="3440282" y="4594307"/>
                </a:cubicBezTo>
                <a:cubicBezTo>
                  <a:pt x="3448346" y="4618464"/>
                  <a:pt x="3464475" y="4594307"/>
                  <a:pt x="3472539" y="4586255"/>
                </a:cubicBezTo>
                <a:cubicBezTo>
                  <a:pt x="3456410" y="4634568"/>
                  <a:pt x="3367703" y="4626516"/>
                  <a:pt x="3351574" y="4666774"/>
                </a:cubicBezTo>
                <a:cubicBezTo>
                  <a:pt x="3343510" y="4674826"/>
                  <a:pt x="3319320" y="4674826"/>
                  <a:pt x="3311256" y="4690930"/>
                </a:cubicBezTo>
                <a:cubicBezTo>
                  <a:pt x="3327382" y="4690930"/>
                  <a:pt x="3335446" y="4682879"/>
                  <a:pt x="3351574" y="4682879"/>
                </a:cubicBezTo>
                <a:cubicBezTo>
                  <a:pt x="3367703" y="4690930"/>
                  <a:pt x="3327382" y="4690930"/>
                  <a:pt x="3335446" y="4707035"/>
                </a:cubicBezTo>
                <a:cubicBezTo>
                  <a:pt x="3311256" y="4698983"/>
                  <a:pt x="3311256" y="4715086"/>
                  <a:pt x="3295127" y="4731191"/>
                </a:cubicBezTo>
                <a:cubicBezTo>
                  <a:pt x="3287063" y="4715086"/>
                  <a:pt x="3295127" y="4707035"/>
                  <a:pt x="3303191" y="4707035"/>
                </a:cubicBezTo>
                <a:cubicBezTo>
                  <a:pt x="3303191" y="4698983"/>
                  <a:pt x="3295127" y="4690930"/>
                  <a:pt x="3295127" y="4682879"/>
                </a:cubicBezTo>
                <a:cubicBezTo>
                  <a:pt x="3262870" y="4690930"/>
                  <a:pt x="3262870" y="4707035"/>
                  <a:pt x="3246741" y="4715086"/>
                </a:cubicBezTo>
                <a:cubicBezTo>
                  <a:pt x="3254805" y="4739243"/>
                  <a:pt x="3262870" y="4715086"/>
                  <a:pt x="3270934" y="4723139"/>
                </a:cubicBezTo>
                <a:cubicBezTo>
                  <a:pt x="3270934" y="4747295"/>
                  <a:pt x="3262870" y="4739243"/>
                  <a:pt x="3246741" y="4747295"/>
                </a:cubicBezTo>
                <a:cubicBezTo>
                  <a:pt x="3246741" y="4715086"/>
                  <a:pt x="3222548" y="4723139"/>
                  <a:pt x="3206420" y="4731191"/>
                </a:cubicBezTo>
                <a:cubicBezTo>
                  <a:pt x="3214484" y="4747295"/>
                  <a:pt x="3230613" y="4747295"/>
                  <a:pt x="3214484" y="4763399"/>
                </a:cubicBezTo>
                <a:cubicBezTo>
                  <a:pt x="3206420" y="4771452"/>
                  <a:pt x="3214484" y="4747295"/>
                  <a:pt x="3198355" y="4755348"/>
                </a:cubicBezTo>
                <a:cubicBezTo>
                  <a:pt x="3190291" y="4747295"/>
                  <a:pt x="3198355" y="4747295"/>
                  <a:pt x="3206420" y="4747295"/>
                </a:cubicBezTo>
                <a:cubicBezTo>
                  <a:pt x="3166100" y="4731191"/>
                  <a:pt x="3117714" y="4787554"/>
                  <a:pt x="3069328" y="4779504"/>
                </a:cubicBezTo>
                <a:cubicBezTo>
                  <a:pt x="3061264" y="4795605"/>
                  <a:pt x="3077393" y="4811710"/>
                  <a:pt x="3053200" y="4811710"/>
                </a:cubicBezTo>
                <a:cubicBezTo>
                  <a:pt x="3069328" y="4819761"/>
                  <a:pt x="3093521" y="4803658"/>
                  <a:pt x="3101586" y="4803658"/>
                </a:cubicBezTo>
                <a:cubicBezTo>
                  <a:pt x="3101586" y="4795605"/>
                  <a:pt x="3101586" y="4795605"/>
                  <a:pt x="3093521" y="4795605"/>
                </a:cubicBezTo>
                <a:cubicBezTo>
                  <a:pt x="3093521" y="4779504"/>
                  <a:pt x="3117714" y="4795605"/>
                  <a:pt x="3125778" y="4811710"/>
                </a:cubicBezTo>
                <a:cubicBezTo>
                  <a:pt x="3077393" y="4835866"/>
                  <a:pt x="2988688" y="4900283"/>
                  <a:pt x="2956431" y="4892230"/>
                </a:cubicBezTo>
                <a:cubicBezTo>
                  <a:pt x="2956431" y="4908335"/>
                  <a:pt x="2940302" y="4908335"/>
                  <a:pt x="2940302" y="4924436"/>
                </a:cubicBezTo>
                <a:cubicBezTo>
                  <a:pt x="2811275" y="4988854"/>
                  <a:pt x="2666121" y="5101581"/>
                  <a:pt x="2537092" y="5190152"/>
                </a:cubicBezTo>
                <a:cubicBezTo>
                  <a:pt x="2432258" y="5254568"/>
                  <a:pt x="2327424" y="5351192"/>
                  <a:pt x="2198398" y="5359243"/>
                </a:cubicBezTo>
                <a:cubicBezTo>
                  <a:pt x="2198398" y="5351192"/>
                  <a:pt x="2214524" y="5351192"/>
                  <a:pt x="2206461" y="5343139"/>
                </a:cubicBezTo>
                <a:cubicBezTo>
                  <a:pt x="2198398" y="5335087"/>
                  <a:pt x="2182269" y="5335087"/>
                  <a:pt x="2166141" y="5335087"/>
                </a:cubicBezTo>
                <a:cubicBezTo>
                  <a:pt x="2166141" y="5294829"/>
                  <a:pt x="2141947" y="5294829"/>
                  <a:pt x="2125820" y="5270673"/>
                </a:cubicBezTo>
                <a:cubicBezTo>
                  <a:pt x="2133883" y="5270673"/>
                  <a:pt x="2133883" y="5254568"/>
                  <a:pt x="2141947" y="5246517"/>
                </a:cubicBezTo>
                <a:cubicBezTo>
                  <a:pt x="2133883" y="5238464"/>
                  <a:pt x="2117755" y="5254568"/>
                  <a:pt x="2117755" y="5246517"/>
                </a:cubicBezTo>
                <a:cubicBezTo>
                  <a:pt x="2117755" y="5238464"/>
                  <a:pt x="2117755" y="5230412"/>
                  <a:pt x="2125820" y="5230412"/>
                </a:cubicBezTo>
                <a:cubicBezTo>
                  <a:pt x="2109691" y="5230412"/>
                  <a:pt x="2101627" y="5190152"/>
                  <a:pt x="2085497" y="5198204"/>
                </a:cubicBezTo>
                <a:cubicBezTo>
                  <a:pt x="2085497" y="5174050"/>
                  <a:pt x="2069368" y="5125737"/>
                  <a:pt x="2045178" y="5117685"/>
                </a:cubicBezTo>
                <a:cubicBezTo>
                  <a:pt x="2037114" y="5093529"/>
                  <a:pt x="2029050" y="5053268"/>
                  <a:pt x="2004857" y="5053268"/>
                </a:cubicBezTo>
                <a:cubicBezTo>
                  <a:pt x="1996793" y="4996905"/>
                  <a:pt x="1964535" y="4908335"/>
                  <a:pt x="1932278" y="4835866"/>
                </a:cubicBezTo>
                <a:cubicBezTo>
                  <a:pt x="1908085" y="4779504"/>
                  <a:pt x="1875831" y="4698983"/>
                  <a:pt x="1835508" y="4682879"/>
                </a:cubicBezTo>
                <a:cubicBezTo>
                  <a:pt x="1827444" y="4666774"/>
                  <a:pt x="1835508" y="4650673"/>
                  <a:pt x="1819380" y="4650673"/>
                </a:cubicBezTo>
                <a:cubicBezTo>
                  <a:pt x="1819380" y="4642620"/>
                  <a:pt x="1843573" y="4642620"/>
                  <a:pt x="1843573" y="4626516"/>
                </a:cubicBezTo>
                <a:cubicBezTo>
                  <a:pt x="1827444" y="4594307"/>
                  <a:pt x="1819380" y="4537942"/>
                  <a:pt x="1787123" y="4545995"/>
                </a:cubicBezTo>
                <a:cubicBezTo>
                  <a:pt x="1787123" y="4529891"/>
                  <a:pt x="1795188" y="4521838"/>
                  <a:pt x="1795188" y="4497685"/>
                </a:cubicBezTo>
                <a:cubicBezTo>
                  <a:pt x="1783091" y="4479567"/>
                  <a:pt x="1770994" y="4429745"/>
                  <a:pt x="1755496" y="4399174"/>
                </a:cubicBezTo>
                <a:lnTo>
                  <a:pt x="1748550" y="4389944"/>
                </a:lnTo>
                <a:lnTo>
                  <a:pt x="1729642" y="4398074"/>
                </a:lnTo>
                <a:cubicBezTo>
                  <a:pt x="1717671" y="4401975"/>
                  <a:pt x="1705575" y="4403988"/>
                  <a:pt x="1693478" y="4401976"/>
                </a:cubicBezTo>
                <a:cubicBezTo>
                  <a:pt x="1685414" y="4418077"/>
                  <a:pt x="1701543" y="4434182"/>
                  <a:pt x="1677351" y="4434182"/>
                </a:cubicBezTo>
                <a:cubicBezTo>
                  <a:pt x="1693478" y="4442233"/>
                  <a:pt x="1717671" y="4426129"/>
                  <a:pt x="1725736" y="4426129"/>
                </a:cubicBezTo>
                <a:cubicBezTo>
                  <a:pt x="1725736" y="4418077"/>
                  <a:pt x="1725736" y="4418077"/>
                  <a:pt x="1717671" y="4418077"/>
                </a:cubicBezTo>
                <a:cubicBezTo>
                  <a:pt x="1717671" y="4401976"/>
                  <a:pt x="1741865" y="4418077"/>
                  <a:pt x="1749928" y="4434182"/>
                </a:cubicBezTo>
                <a:cubicBezTo>
                  <a:pt x="1701543" y="4458338"/>
                  <a:pt x="1612838" y="4522755"/>
                  <a:pt x="1580581" y="4514702"/>
                </a:cubicBezTo>
                <a:cubicBezTo>
                  <a:pt x="1580581" y="4530807"/>
                  <a:pt x="1564452" y="4530807"/>
                  <a:pt x="1564452" y="4546908"/>
                </a:cubicBezTo>
                <a:cubicBezTo>
                  <a:pt x="1435426" y="4611326"/>
                  <a:pt x="1290270" y="4724052"/>
                  <a:pt x="1161242" y="4812623"/>
                </a:cubicBezTo>
                <a:cubicBezTo>
                  <a:pt x="1056407" y="4877040"/>
                  <a:pt x="951574" y="4973663"/>
                  <a:pt x="822548" y="4981715"/>
                </a:cubicBezTo>
                <a:cubicBezTo>
                  <a:pt x="822548" y="4973663"/>
                  <a:pt x="838674" y="4973663"/>
                  <a:pt x="830613" y="4965611"/>
                </a:cubicBezTo>
                <a:cubicBezTo>
                  <a:pt x="822548" y="4957559"/>
                  <a:pt x="806419" y="4957559"/>
                  <a:pt x="790290" y="4957559"/>
                </a:cubicBezTo>
                <a:cubicBezTo>
                  <a:pt x="790290" y="4917301"/>
                  <a:pt x="766098" y="4917301"/>
                  <a:pt x="749969" y="4893145"/>
                </a:cubicBezTo>
                <a:cubicBezTo>
                  <a:pt x="758034" y="4893145"/>
                  <a:pt x="758034" y="4877040"/>
                  <a:pt x="766098" y="4868988"/>
                </a:cubicBezTo>
                <a:cubicBezTo>
                  <a:pt x="758034" y="4860936"/>
                  <a:pt x="741905" y="4877040"/>
                  <a:pt x="741905" y="4868988"/>
                </a:cubicBezTo>
                <a:cubicBezTo>
                  <a:pt x="741905" y="4860936"/>
                  <a:pt x="741905" y="4852884"/>
                  <a:pt x="749969" y="4852884"/>
                </a:cubicBezTo>
                <a:cubicBezTo>
                  <a:pt x="733841" y="4852884"/>
                  <a:pt x="725777" y="4812623"/>
                  <a:pt x="709648" y="4820676"/>
                </a:cubicBezTo>
                <a:cubicBezTo>
                  <a:pt x="709648" y="4796521"/>
                  <a:pt x="693519" y="4748208"/>
                  <a:pt x="669328" y="4740157"/>
                </a:cubicBezTo>
                <a:cubicBezTo>
                  <a:pt x="661264" y="4716001"/>
                  <a:pt x="653200" y="4675739"/>
                  <a:pt x="629007" y="4675739"/>
                </a:cubicBezTo>
                <a:cubicBezTo>
                  <a:pt x="620942" y="4619377"/>
                  <a:pt x="588685" y="4530807"/>
                  <a:pt x="556428" y="4458338"/>
                </a:cubicBezTo>
                <a:cubicBezTo>
                  <a:pt x="532235" y="4401976"/>
                  <a:pt x="499981" y="4321454"/>
                  <a:pt x="459659" y="4305350"/>
                </a:cubicBezTo>
                <a:cubicBezTo>
                  <a:pt x="451595" y="4289245"/>
                  <a:pt x="459659" y="4273144"/>
                  <a:pt x="443531" y="4273144"/>
                </a:cubicBezTo>
                <a:cubicBezTo>
                  <a:pt x="443531" y="4265092"/>
                  <a:pt x="467723" y="4265092"/>
                  <a:pt x="467723" y="4248988"/>
                </a:cubicBezTo>
                <a:cubicBezTo>
                  <a:pt x="451595" y="4216779"/>
                  <a:pt x="443531" y="4160414"/>
                  <a:pt x="411273" y="4168466"/>
                </a:cubicBezTo>
                <a:cubicBezTo>
                  <a:pt x="411273" y="4152362"/>
                  <a:pt x="419337" y="4144310"/>
                  <a:pt x="419337" y="4120156"/>
                </a:cubicBezTo>
                <a:cubicBezTo>
                  <a:pt x="403209" y="4096000"/>
                  <a:pt x="387080" y="4015479"/>
                  <a:pt x="362887" y="3999377"/>
                </a:cubicBezTo>
                <a:cubicBezTo>
                  <a:pt x="370952" y="3991325"/>
                  <a:pt x="370952" y="3975220"/>
                  <a:pt x="379016" y="3967169"/>
                </a:cubicBezTo>
                <a:cubicBezTo>
                  <a:pt x="379016" y="3967169"/>
                  <a:pt x="370952" y="3959116"/>
                  <a:pt x="379016" y="3959116"/>
                </a:cubicBezTo>
                <a:cubicBezTo>
                  <a:pt x="370952" y="3951064"/>
                  <a:pt x="370952" y="3959116"/>
                  <a:pt x="362887" y="3959116"/>
                </a:cubicBezTo>
                <a:cubicBezTo>
                  <a:pt x="354825" y="3951064"/>
                  <a:pt x="370952" y="3943012"/>
                  <a:pt x="362887" y="3934960"/>
                </a:cubicBezTo>
                <a:cubicBezTo>
                  <a:pt x="354825" y="3918856"/>
                  <a:pt x="346761" y="3918856"/>
                  <a:pt x="338696" y="3926908"/>
                </a:cubicBezTo>
                <a:cubicBezTo>
                  <a:pt x="314504" y="3894700"/>
                  <a:pt x="314504" y="3878595"/>
                  <a:pt x="330632" y="3862494"/>
                </a:cubicBezTo>
                <a:cubicBezTo>
                  <a:pt x="298375" y="3773920"/>
                  <a:pt x="274182" y="3733662"/>
                  <a:pt x="249989" y="3628985"/>
                </a:cubicBezTo>
                <a:cubicBezTo>
                  <a:pt x="249989" y="3661193"/>
                  <a:pt x="225796" y="3612882"/>
                  <a:pt x="249989" y="3612882"/>
                </a:cubicBezTo>
                <a:cubicBezTo>
                  <a:pt x="233860" y="3556518"/>
                  <a:pt x="193542" y="3548466"/>
                  <a:pt x="217732" y="3516257"/>
                </a:cubicBezTo>
                <a:cubicBezTo>
                  <a:pt x="193542" y="3484049"/>
                  <a:pt x="209668" y="3467947"/>
                  <a:pt x="193542" y="3435738"/>
                </a:cubicBezTo>
                <a:cubicBezTo>
                  <a:pt x="185477" y="3435738"/>
                  <a:pt x="177413" y="3435738"/>
                  <a:pt x="169349" y="3435738"/>
                </a:cubicBezTo>
                <a:cubicBezTo>
                  <a:pt x="153220" y="3411582"/>
                  <a:pt x="169349" y="3387426"/>
                  <a:pt x="153220" y="3379374"/>
                </a:cubicBezTo>
                <a:cubicBezTo>
                  <a:pt x="153220" y="3371322"/>
                  <a:pt x="169349" y="3371322"/>
                  <a:pt x="169349" y="3363269"/>
                </a:cubicBezTo>
                <a:cubicBezTo>
                  <a:pt x="169349" y="3347168"/>
                  <a:pt x="153220" y="3339116"/>
                  <a:pt x="161285" y="3323012"/>
                </a:cubicBezTo>
                <a:cubicBezTo>
                  <a:pt x="145156" y="3323012"/>
                  <a:pt x="129027" y="3323012"/>
                  <a:pt x="120963" y="3331063"/>
                </a:cubicBezTo>
                <a:cubicBezTo>
                  <a:pt x="129027" y="3314959"/>
                  <a:pt x="112899" y="3314959"/>
                  <a:pt x="112899" y="3290803"/>
                </a:cubicBezTo>
                <a:cubicBezTo>
                  <a:pt x="120963" y="3290803"/>
                  <a:pt x="120963" y="3274699"/>
                  <a:pt x="137092" y="3266647"/>
                </a:cubicBezTo>
                <a:cubicBezTo>
                  <a:pt x="112899" y="3250543"/>
                  <a:pt x="120963" y="3234439"/>
                  <a:pt x="129027" y="3218334"/>
                </a:cubicBezTo>
                <a:cubicBezTo>
                  <a:pt x="120963" y="3202233"/>
                  <a:pt x="104834" y="3218334"/>
                  <a:pt x="96770" y="3210284"/>
                </a:cubicBezTo>
                <a:cubicBezTo>
                  <a:pt x="96770" y="3202233"/>
                  <a:pt x="96770" y="3194181"/>
                  <a:pt x="88706" y="3186128"/>
                </a:cubicBezTo>
                <a:cubicBezTo>
                  <a:pt x="104834" y="3186128"/>
                  <a:pt x="88706" y="3170024"/>
                  <a:pt x="104834" y="3170024"/>
                </a:cubicBezTo>
                <a:cubicBezTo>
                  <a:pt x="56449" y="3121711"/>
                  <a:pt x="64513" y="3025089"/>
                  <a:pt x="24193" y="2976776"/>
                </a:cubicBezTo>
                <a:cubicBezTo>
                  <a:pt x="24193" y="2952620"/>
                  <a:pt x="24193" y="2920414"/>
                  <a:pt x="32257" y="2896258"/>
                </a:cubicBezTo>
                <a:cubicBezTo>
                  <a:pt x="24193" y="2864049"/>
                  <a:pt x="0" y="2839892"/>
                  <a:pt x="24193" y="2823789"/>
                </a:cubicBezTo>
                <a:cubicBezTo>
                  <a:pt x="16129" y="2807687"/>
                  <a:pt x="0" y="2815739"/>
                  <a:pt x="0" y="2791582"/>
                </a:cubicBezTo>
                <a:cubicBezTo>
                  <a:pt x="0" y="2775478"/>
                  <a:pt x="16129" y="2767426"/>
                  <a:pt x="8065" y="2743270"/>
                </a:cubicBezTo>
                <a:cubicBezTo>
                  <a:pt x="32257" y="2696971"/>
                  <a:pt x="65522" y="2656711"/>
                  <a:pt x="104331" y="2620477"/>
                </a:cubicBezTo>
                <a:lnTo>
                  <a:pt x="185392" y="2558749"/>
                </a:lnTo>
                <a:lnTo>
                  <a:pt x="169349" y="2558749"/>
                </a:lnTo>
                <a:cubicBezTo>
                  <a:pt x="153220" y="2534594"/>
                  <a:pt x="169349" y="2510437"/>
                  <a:pt x="153220" y="2502385"/>
                </a:cubicBezTo>
                <a:cubicBezTo>
                  <a:pt x="153220" y="2494333"/>
                  <a:pt x="169349" y="2494333"/>
                  <a:pt x="169349" y="2486280"/>
                </a:cubicBezTo>
                <a:cubicBezTo>
                  <a:pt x="169349" y="2470179"/>
                  <a:pt x="153220" y="2462127"/>
                  <a:pt x="161285" y="2446023"/>
                </a:cubicBezTo>
                <a:cubicBezTo>
                  <a:pt x="145156" y="2446023"/>
                  <a:pt x="129027" y="2446023"/>
                  <a:pt x="120963" y="2454074"/>
                </a:cubicBezTo>
                <a:cubicBezTo>
                  <a:pt x="129027" y="2437970"/>
                  <a:pt x="112899" y="2437970"/>
                  <a:pt x="112899" y="2413814"/>
                </a:cubicBezTo>
                <a:cubicBezTo>
                  <a:pt x="120963" y="2413814"/>
                  <a:pt x="120963" y="2397710"/>
                  <a:pt x="137092" y="2389658"/>
                </a:cubicBezTo>
                <a:cubicBezTo>
                  <a:pt x="112899" y="2373554"/>
                  <a:pt x="120963" y="2357450"/>
                  <a:pt x="129027" y="2341345"/>
                </a:cubicBezTo>
                <a:cubicBezTo>
                  <a:pt x="120963" y="2325244"/>
                  <a:pt x="104834" y="2341345"/>
                  <a:pt x="96770" y="2333295"/>
                </a:cubicBezTo>
                <a:cubicBezTo>
                  <a:pt x="96770" y="2325244"/>
                  <a:pt x="96770" y="2317191"/>
                  <a:pt x="88706" y="2309139"/>
                </a:cubicBezTo>
                <a:cubicBezTo>
                  <a:pt x="104834" y="2309139"/>
                  <a:pt x="88706" y="2293035"/>
                  <a:pt x="104834" y="2293035"/>
                </a:cubicBezTo>
                <a:cubicBezTo>
                  <a:pt x="56449" y="2244722"/>
                  <a:pt x="64513" y="2148100"/>
                  <a:pt x="24193" y="2099787"/>
                </a:cubicBezTo>
                <a:cubicBezTo>
                  <a:pt x="24193" y="2075631"/>
                  <a:pt x="24193" y="2043425"/>
                  <a:pt x="32257" y="2019268"/>
                </a:cubicBezTo>
                <a:cubicBezTo>
                  <a:pt x="24193" y="1987059"/>
                  <a:pt x="0" y="1962903"/>
                  <a:pt x="24193" y="1946799"/>
                </a:cubicBezTo>
                <a:cubicBezTo>
                  <a:pt x="16129" y="1930697"/>
                  <a:pt x="0" y="1938749"/>
                  <a:pt x="0" y="1914593"/>
                </a:cubicBezTo>
                <a:cubicBezTo>
                  <a:pt x="0" y="1898488"/>
                  <a:pt x="16129" y="1890437"/>
                  <a:pt x="8065" y="1866280"/>
                </a:cubicBezTo>
                <a:cubicBezTo>
                  <a:pt x="104834" y="1681084"/>
                  <a:pt x="346761" y="1592513"/>
                  <a:pt x="508045" y="1471734"/>
                </a:cubicBezTo>
                <a:cubicBezTo>
                  <a:pt x="548364" y="1495888"/>
                  <a:pt x="588685" y="1399265"/>
                  <a:pt x="637071" y="1447578"/>
                </a:cubicBezTo>
                <a:cubicBezTo>
                  <a:pt x="637071" y="1439525"/>
                  <a:pt x="637071" y="1431474"/>
                  <a:pt x="629007" y="1423421"/>
                </a:cubicBezTo>
                <a:cubicBezTo>
                  <a:pt x="653200" y="1439525"/>
                  <a:pt x="645135" y="1399265"/>
                  <a:pt x="661264" y="1423421"/>
                </a:cubicBezTo>
                <a:cubicBezTo>
                  <a:pt x="669328" y="1383161"/>
                  <a:pt x="758034" y="1391213"/>
                  <a:pt x="758034" y="1359007"/>
                </a:cubicBezTo>
                <a:cubicBezTo>
                  <a:pt x="774162" y="1359007"/>
                  <a:pt x="782227" y="1375109"/>
                  <a:pt x="782227" y="1342903"/>
                </a:cubicBezTo>
                <a:cubicBezTo>
                  <a:pt x="790290" y="1342903"/>
                  <a:pt x="782227" y="1359007"/>
                  <a:pt x="790290" y="1367056"/>
                </a:cubicBezTo>
                <a:cubicBezTo>
                  <a:pt x="790290" y="1359007"/>
                  <a:pt x="798355" y="1350955"/>
                  <a:pt x="798355" y="1342903"/>
                </a:cubicBezTo>
                <a:cubicBezTo>
                  <a:pt x="814484" y="1342903"/>
                  <a:pt x="790290" y="1359007"/>
                  <a:pt x="798355" y="1367056"/>
                </a:cubicBezTo>
                <a:cubicBezTo>
                  <a:pt x="822548" y="1375109"/>
                  <a:pt x="822548" y="1367056"/>
                  <a:pt x="830613" y="1350955"/>
                </a:cubicBezTo>
                <a:cubicBezTo>
                  <a:pt x="830613" y="1326799"/>
                  <a:pt x="838674" y="1359007"/>
                  <a:pt x="830613" y="1359007"/>
                </a:cubicBezTo>
                <a:cubicBezTo>
                  <a:pt x="838674" y="1359007"/>
                  <a:pt x="838674" y="1342903"/>
                  <a:pt x="846738" y="1350955"/>
                </a:cubicBezTo>
                <a:cubicBezTo>
                  <a:pt x="854803" y="1342903"/>
                  <a:pt x="854803" y="1318746"/>
                  <a:pt x="846738" y="1318746"/>
                </a:cubicBezTo>
                <a:cubicBezTo>
                  <a:pt x="878996" y="1286537"/>
                  <a:pt x="927381" y="1302642"/>
                  <a:pt x="935446" y="1262381"/>
                </a:cubicBezTo>
                <a:cubicBezTo>
                  <a:pt x="953589" y="1280498"/>
                  <a:pt x="962664" y="1248795"/>
                  <a:pt x="972869" y="1252193"/>
                </a:cubicBezTo>
                <a:lnTo>
                  <a:pt x="980243" y="1264462"/>
                </a:lnTo>
                <a:lnTo>
                  <a:pt x="983586" y="1262399"/>
                </a:lnTo>
                <a:lnTo>
                  <a:pt x="982958" y="1268980"/>
                </a:lnTo>
                <a:lnTo>
                  <a:pt x="983832" y="1270434"/>
                </a:lnTo>
                <a:cubicBezTo>
                  <a:pt x="999957" y="1270434"/>
                  <a:pt x="1008022" y="1246277"/>
                  <a:pt x="1016086" y="1254330"/>
                </a:cubicBezTo>
                <a:cubicBezTo>
                  <a:pt x="1032215" y="1254330"/>
                  <a:pt x="1008022" y="1222124"/>
                  <a:pt x="1024150" y="1214071"/>
                </a:cubicBezTo>
                <a:cubicBezTo>
                  <a:pt x="1032215" y="1230173"/>
                  <a:pt x="1024150" y="1230173"/>
                  <a:pt x="1032215" y="1238225"/>
                </a:cubicBezTo>
                <a:cubicBezTo>
                  <a:pt x="1040279" y="1262381"/>
                  <a:pt x="1040279" y="1238225"/>
                  <a:pt x="1048344" y="1238225"/>
                </a:cubicBezTo>
                <a:cubicBezTo>
                  <a:pt x="1048344" y="1230173"/>
                  <a:pt x="1040279" y="1230173"/>
                  <a:pt x="1040279" y="1222124"/>
                </a:cubicBezTo>
                <a:cubicBezTo>
                  <a:pt x="1056407" y="1206019"/>
                  <a:pt x="1064472" y="1197967"/>
                  <a:pt x="1080600" y="1181862"/>
                </a:cubicBezTo>
                <a:cubicBezTo>
                  <a:pt x="1088665" y="1197967"/>
                  <a:pt x="1080600" y="1206019"/>
                  <a:pt x="1080600" y="1214071"/>
                </a:cubicBezTo>
                <a:cubicBezTo>
                  <a:pt x="1096729" y="1238225"/>
                  <a:pt x="1096729" y="1197967"/>
                  <a:pt x="1096729" y="1189915"/>
                </a:cubicBezTo>
                <a:cubicBezTo>
                  <a:pt x="1104793" y="1181862"/>
                  <a:pt x="1104793" y="1181862"/>
                  <a:pt x="1112858" y="1181862"/>
                </a:cubicBezTo>
                <a:cubicBezTo>
                  <a:pt x="1112858" y="1189915"/>
                  <a:pt x="1120922" y="1197967"/>
                  <a:pt x="1120922" y="1206019"/>
                </a:cubicBezTo>
                <a:cubicBezTo>
                  <a:pt x="1137050" y="1206019"/>
                  <a:pt x="1137050" y="1197967"/>
                  <a:pt x="1145115" y="1189915"/>
                </a:cubicBezTo>
                <a:cubicBezTo>
                  <a:pt x="1145115" y="1173811"/>
                  <a:pt x="1128986" y="1189915"/>
                  <a:pt x="1120922" y="1173811"/>
                </a:cubicBezTo>
                <a:cubicBezTo>
                  <a:pt x="1177370" y="1157706"/>
                  <a:pt x="1185434" y="1125498"/>
                  <a:pt x="1233820" y="1117446"/>
                </a:cubicBezTo>
                <a:cubicBezTo>
                  <a:pt x="1233820" y="1133551"/>
                  <a:pt x="1225756" y="1133551"/>
                  <a:pt x="1217692" y="1141602"/>
                </a:cubicBezTo>
                <a:cubicBezTo>
                  <a:pt x="1233820" y="1165759"/>
                  <a:pt x="1258013" y="1117446"/>
                  <a:pt x="1274142" y="1133551"/>
                </a:cubicBezTo>
                <a:cubicBezTo>
                  <a:pt x="1282206" y="1125498"/>
                  <a:pt x="1258013" y="1125498"/>
                  <a:pt x="1258013" y="1101342"/>
                </a:cubicBezTo>
                <a:cubicBezTo>
                  <a:pt x="1274142" y="1093292"/>
                  <a:pt x="1282206" y="1101342"/>
                  <a:pt x="1290270" y="1093292"/>
                </a:cubicBezTo>
                <a:cubicBezTo>
                  <a:pt x="1290270" y="1109394"/>
                  <a:pt x="1282206" y="1109394"/>
                  <a:pt x="1282206" y="1117446"/>
                </a:cubicBezTo>
                <a:cubicBezTo>
                  <a:pt x="1298335" y="1141602"/>
                  <a:pt x="1298335" y="1085240"/>
                  <a:pt x="1314463" y="1109394"/>
                </a:cubicBezTo>
                <a:cubicBezTo>
                  <a:pt x="1322525" y="1101342"/>
                  <a:pt x="1322525" y="1093292"/>
                  <a:pt x="1314463" y="1077188"/>
                </a:cubicBezTo>
                <a:cubicBezTo>
                  <a:pt x="1330589" y="1069136"/>
                  <a:pt x="1322525" y="1061084"/>
                  <a:pt x="1338653" y="1077188"/>
                </a:cubicBezTo>
                <a:cubicBezTo>
                  <a:pt x="1346718" y="1085240"/>
                  <a:pt x="1338653" y="1093292"/>
                  <a:pt x="1338653" y="1101342"/>
                </a:cubicBezTo>
                <a:cubicBezTo>
                  <a:pt x="1362846" y="1093292"/>
                  <a:pt x="1403168" y="1085240"/>
                  <a:pt x="1387039" y="1036927"/>
                </a:cubicBezTo>
                <a:cubicBezTo>
                  <a:pt x="1411232" y="1036927"/>
                  <a:pt x="1427361" y="1020823"/>
                  <a:pt x="1443489" y="1020823"/>
                </a:cubicBezTo>
                <a:cubicBezTo>
                  <a:pt x="1443489" y="1028876"/>
                  <a:pt x="1443489" y="1036927"/>
                  <a:pt x="1451554" y="1044980"/>
                </a:cubicBezTo>
                <a:cubicBezTo>
                  <a:pt x="1467682" y="1028876"/>
                  <a:pt x="1451554" y="1012771"/>
                  <a:pt x="1475745" y="1004719"/>
                </a:cubicBezTo>
                <a:cubicBezTo>
                  <a:pt x="1491873" y="1069136"/>
                  <a:pt x="1580581" y="964458"/>
                  <a:pt x="1612838" y="980563"/>
                </a:cubicBezTo>
                <a:cubicBezTo>
                  <a:pt x="1620902" y="972511"/>
                  <a:pt x="1612838" y="956408"/>
                  <a:pt x="1628967" y="956408"/>
                </a:cubicBezTo>
                <a:cubicBezTo>
                  <a:pt x="1637028" y="972511"/>
                  <a:pt x="1637028" y="980563"/>
                  <a:pt x="1628967" y="980563"/>
                </a:cubicBezTo>
                <a:cubicBezTo>
                  <a:pt x="1628967" y="996667"/>
                  <a:pt x="1645092" y="988615"/>
                  <a:pt x="1653157" y="988615"/>
                </a:cubicBezTo>
                <a:cubicBezTo>
                  <a:pt x="1645092" y="980563"/>
                  <a:pt x="1645092" y="964458"/>
                  <a:pt x="1645092" y="948357"/>
                </a:cubicBezTo>
                <a:cubicBezTo>
                  <a:pt x="1661221" y="964458"/>
                  <a:pt x="1693478" y="932252"/>
                  <a:pt x="1701543" y="916148"/>
                </a:cubicBezTo>
                <a:cubicBezTo>
                  <a:pt x="1717671" y="940305"/>
                  <a:pt x="1766057" y="891992"/>
                  <a:pt x="1774121" y="891992"/>
                </a:cubicBezTo>
                <a:cubicBezTo>
                  <a:pt x="1774121" y="900044"/>
                  <a:pt x="1782186" y="908096"/>
                  <a:pt x="1782186" y="908096"/>
                </a:cubicBezTo>
                <a:cubicBezTo>
                  <a:pt x="1798312" y="891992"/>
                  <a:pt x="1814441" y="875888"/>
                  <a:pt x="1838634" y="883939"/>
                </a:cubicBezTo>
                <a:cubicBezTo>
                  <a:pt x="1838634" y="859783"/>
                  <a:pt x="1870891" y="891992"/>
                  <a:pt x="1870891" y="851732"/>
                </a:cubicBezTo>
                <a:cubicBezTo>
                  <a:pt x="1887020" y="859783"/>
                  <a:pt x="1903148" y="859783"/>
                  <a:pt x="1919277" y="843679"/>
                </a:cubicBezTo>
                <a:cubicBezTo>
                  <a:pt x="1927341" y="835627"/>
                  <a:pt x="1927341" y="859783"/>
                  <a:pt x="1927341" y="867836"/>
                </a:cubicBezTo>
                <a:cubicBezTo>
                  <a:pt x="1927341" y="851732"/>
                  <a:pt x="1943470" y="843679"/>
                  <a:pt x="1943470" y="827577"/>
                </a:cubicBezTo>
                <a:cubicBezTo>
                  <a:pt x="1959596" y="835627"/>
                  <a:pt x="1967660" y="867836"/>
                  <a:pt x="1975724" y="875888"/>
                </a:cubicBezTo>
                <a:cubicBezTo>
                  <a:pt x="1967660" y="875888"/>
                  <a:pt x="1959596" y="867836"/>
                  <a:pt x="1951531" y="867836"/>
                </a:cubicBezTo>
                <a:cubicBezTo>
                  <a:pt x="1895084" y="916148"/>
                  <a:pt x="1830570" y="924201"/>
                  <a:pt x="1757993" y="948357"/>
                </a:cubicBezTo>
                <a:cubicBezTo>
                  <a:pt x="1733800" y="1004719"/>
                  <a:pt x="1645092" y="972511"/>
                  <a:pt x="1637028" y="1020823"/>
                </a:cubicBezTo>
                <a:cubicBezTo>
                  <a:pt x="1588645" y="1036927"/>
                  <a:pt x="1491873" y="1061084"/>
                  <a:pt x="1483809" y="1109394"/>
                </a:cubicBezTo>
                <a:cubicBezTo>
                  <a:pt x="1451554" y="1085240"/>
                  <a:pt x="1395104" y="1109394"/>
                  <a:pt x="1403168" y="1133551"/>
                </a:cubicBezTo>
                <a:cubicBezTo>
                  <a:pt x="1395104" y="1149655"/>
                  <a:pt x="1378975" y="1133551"/>
                  <a:pt x="1378975" y="1165759"/>
                </a:cubicBezTo>
                <a:cubicBezTo>
                  <a:pt x="1378975" y="1173811"/>
                  <a:pt x="1387039" y="1165759"/>
                  <a:pt x="1395104" y="1165759"/>
                </a:cubicBezTo>
                <a:cubicBezTo>
                  <a:pt x="1387039" y="1181862"/>
                  <a:pt x="1370911" y="1189915"/>
                  <a:pt x="1354782" y="1173811"/>
                </a:cubicBezTo>
                <a:cubicBezTo>
                  <a:pt x="1362846" y="1157706"/>
                  <a:pt x="1387039" y="1149655"/>
                  <a:pt x="1370911" y="1125498"/>
                </a:cubicBezTo>
                <a:cubicBezTo>
                  <a:pt x="1354782" y="1141602"/>
                  <a:pt x="1330589" y="1181862"/>
                  <a:pt x="1298335" y="1165759"/>
                </a:cubicBezTo>
                <a:cubicBezTo>
                  <a:pt x="1298335" y="1181862"/>
                  <a:pt x="1306399" y="1206019"/>
                  <a:pt x="1282206" y="1206019"/>
                </a:cubicBezTo>
                <a:cubicBezTo>
                  <a:pt x="1274142" y="1189915"/>
                  <a:pt x="1274142" y="1173811"/>
                  <a:pt x="1266077" y="1173811"/>
                </a:cubicBezTo>
                <a:cubicBezTo>
                  <a:pt x="1258013" y="1173811"/>
                  <a:pt x="1258013" y="1181862"/>
                  <a:pt x="1258013" y="1181862"/>
                </a:cubicBezTo>
                <a:cubicBezTo>
                  <a:pt x="1258013" y="1189915"/>
                  <a:pt x="1258013" y="1206019"/>
                  <a:pt x="1266077" y="1197967"/>
                </a:cubicBezTo>
                <a:cubicBezTo>
                  <a:pt x="1266077" y="1222124"/>
                  <a:pt x="1249949" y="1189915"/>
                  <a:pt x="1241885" y="1197967"/>
                </a:cubicBezTo>
                <a:cubicBezTo>
                  <a:pt x="1241885" y="1206019"/>
                  <a:pt x="1241885" y="1206019"/>
                  <a:pt x="1241885" y="1222124"/>
                </a:cubicBezTo>
                <a:cubicBezTo>
                  <a:pt x="1217692" y="1222124"/>
                  <a:pt x="1225756" y="1189915"/>
                  <a:pt x="1217692" y="1181862"/>
                </a:cubicBezTo>
                <a:cubicBezTo>
                  <a:pt x="1201563" y="1181862"/>
                  <a:pt x="1217692" y="1206019"/>
                  <a:pt x="1209627" y="1214071"/>
                </a:cubicBezTo>
                <a:cubicBezTo>
                  <a:pt x="1209627" y="1214071"/>
                  <a:pt x="1201563" y="1214071"/>
                  <a:pt x="1201563" y="1222124"/>
                </a:cubicBezTo>
                <a:cubicBezTo>
                  <a:pt x="1177370" y="1206019"/>
                  <a:pt x="1153179" y="1254330"/>
                  <a:pt x="1120922" y="1246277"/>
                </a:cubicBezTo>
                <a:cubicBezTo>
                  <a:pt x="1112858" y="1262381"/>
                  <a:pt x="1120922" y="1286537"/>
                  <a:pt x="1096729" y="1286537"/>
                </a:cubicBezTo>
                <a:cubicBezTo>
                  <a:pt x="1088665" y="1270434"/>
                  <a:pt x="1120922" y="1278486"/>
                  <a:pt x="1104793" y="1254330"/>
                </a:cubicBezTo>
                <a:cubicBezTo>
                  <a:pt x="1088665" y="1270434"/>
                  <a:pt x="1088665" y="1286537"/>
                  <a:pt x="1088665" y="1310695"/>
                </a:cubicBezTo>
                <a:cubicBezTo>
                  <a:pt x="1128986" y="1310695"/>
                  <a:pt x="1177370" y="1270434"/>
                  <a:pt x="1209627" y="1246277"/>
                </a:cubicBezTo>
                <a:cubicBezTo>
                  <a:pt x="1241885" y="1278486"/>
                  <a:pt x="1153179" y="1262381"/>
                  <a:pt x="1169306" y="1302642"/>
                </a:cubicBezTo>
                <a:cubicBezTo>
                  <a:pt x="1258013" y="1278486"/>
                  <a:pt x="1306399" y="1222124"/>
                  <a:pt x="1395104" y="1197967"/>
                </a:cubicBezTo>
                <a:cubicBezTo>
                  <a:pt x="1411232" y="1197967"/>
                  <a:pt x="1362846" y="1206019"/>
                  <a:pt x="1387039" y="1214071"/>
                </a:cubicBezTo>
                <a:cubicBezTo>
                  <a:pt x="1258013" y="1270434"/>
                  <a:pt x="1153179" y="1342903"/>
                  <a:pt x="983832" y="1423421"/>
                </a:cubicBezTo>
                <a:cubicBezTo>
                  <a:pt x="983832" y="1431474"/>
                  <a:pt x="983832" y="1431474"/>
                  <a:pt x="983832" y="1439525"/>
                </a:cubicBezTo>
                <a:cubicBezTo>
                  <a:pt x="1217692" y="1326799"/>
                  <a:pt x="1540259" y="1157706"/>
                  <a:pt x="1790250" y="1053032"/>
                </a:cubicBezTo>
                <a:cubicBezTo>
                  <a:pt x="1927341" y="996667"/>
                  <a:pt x="2064432" y="972511"/>
                  <a:pt x="2185395" y="900044"/>
                </a:cubicBezTo>
                <a:cubicBezTo>
                  <a:pt x="2225716" y="916148"/>
                  <a:pt x="2298292" y="843679"/>
                  <a:pt x="2362806" y="835627"/>
                </a:cubicBezTo>
                <a:cubicBezTo>
                  <a:pt x="2362806" y="835627"/>
                  <a:pt x="2378935" y="843679"/>
                  <a:pt x="2378935" y="843679"/>
                </a:cubicBezTo>
                <a:cubicBezTo>
                  <a:pt x="2411192" y="835627"/>
                  <a:pt x="2435382" y="819526"/>
                  <a:pt x="2459575" y="803421"/>
                </a:cubicBezTo>
                <a:cubicBezTo>
                  <a:pt x="2540219" y="779264"/>
                  <a:pt x="2628924" y="739004"/>
                  <a:pt x="2685374" y="714848"/>
                </a:cubicBezTo>
                <a:cubicBezTo>
                  <a:pt x="2790208" y="674589"/>
                  <a:pt x="2878915" y="658485"/>
                  <a:pt x="2999877" y="610173"/>
                </a:cubicBezTo>
                <a:cubicBezTo>
                  <a:pt x="3032134" y="602120"/>
                  <a:pt x="3072453" y="561863"/>
                  <a:pt x="3112775" y="586016"/>
                </a:cubicBezTo>
                <a:cubicBezTo>
                  <a:pt x="2959556" y="626277"/>
                  <a:pt x="2749888" y="722900"/>
                  <a:pt x="2645052" y="747057"/>
                </a:cubicBezTo>
                <a:cubicBezTo>
                  <a:pt x="2645052" y="755108"/>
                  <a:pt x="2645052" y="755108"/>
                  <a:pt x="2645052" y="763161"/>
                </a:cubicBezTo>
                <a:cubicBezTo>
                  <a:pt x="2572476" y="763161"/>
                  <a:pt x="2524089" y="827577"/>
                  <a:pt x="2443446" y="819526"/>
                </a:cubicBezTo>
                <a:cubicBezTo>
                  <a:pt x="2419257" y="851732"/>
                  <a:pt x="2322485" y="867836"/>
                  <a:pt x="2282163" y="883939"/>
                </a:cubicBezTo>
                <a:cubicBezTo>
                  <a:pt x="2209587" y="932252"/>
                  <a:pt x="2080560" y="956408"/>
                  <a:pt x="2007981" y="1004719"/>
                </a:cubicBezTo>
                <a:cubicBezTo>
                  <a:pt x="1943470" y="1004719"/>
                  <a:pt x="1927341" y="1053032"/>
                  <a:pt x="1862827" y="1044980"/>
                </a:cubicBezTo>
                <a:cubicBezTo>
                  <a:pt x="1814441" y="1093292"/>
                  <a:pt x="1733800" y="1109394"/>
                  <a:pt x="1661221" y="1141602"/>
                </a:cubicBezTo>
                <a:cubicBezTo>
                  <a:pt x="1661221" y="1141602"/>
                  <a:pt x="1661221" y="1149655"/>
                  <a:pt x="1661221" y="1157706"/>
                </a:cubicBezTo>
                <a:cubicBezTo>
                  <a:pt x="1693478" y="1141602"/>
                  <a:pt x="1717671" y="1141602"/>
                  <a:pt x="1749928" y="1125498"/>
                </a:cubicBezTo>
                <a:cubicBezTo>
                  <a:pt x="1749928" y="1133551"/>
                  <a:pt x="1749928" y="1133551"/>
                  <a:pt x="1757993" y="1141602"/>
                </a:cubicBezTo>
                <a:cubicBezTo>
                  <a:pt x="1757993" y="1117446"/>
                  <a:pt x="1774121" y="1093292"/>
                  <a:pt x="1806377" y="1109394"/>
                </a:cubicBezTo>
                <a:cubicBezTo>
                  <a:pt x="1814441" y="1093292"/>
                  <a:pt x="1854762" y="1085240"/>
                  <a:pt x="1870891" y="1077188"/>
                </a:cubicBezTo>
                <a:cubicBezTo>
                  <a:pt x="1878955" y="1101342"/>
                  <a:pt x="1862827" y="1093292"/>
                  <a:pt x="1878955" y="1109394"/>
                </a:cubicBezTo>
                <a:cubicBezTo>
                  <a:pt x="1870891" y="1109394"/>
                  <a:pt x="1862827" y="1101342"/>
                  <a:pt x="1854762" y="1101342"/>
                </a:cubicBezTo>
                <a:cubicBezTo>
                  <a:pt x="1854762" y="1101342"/>
                  <a:pt x="1854762" y="1109394"/>
                  <a:pt x="1862827" y="1117446"/>
                </a:cubicBezTo>
                <a:cubicBezTo>
                  <a:pt x="1838634" y="1117446"/>
                  <a:pt x="1814441" y="1133551"/>
                  <a:pt x="1790250" y="1125498"/>
                </a:cubicBezTo>
                <a:cubicBezTo>
                  <a:pt x="1806377" y="1133551"/>
                  <a:pt x="1757993" y="1133551"/>
                  <a:pt x="1741865" y="1165759"/>
                </a:cubicBezTo>
                <a:cubicBezTo>
                  <a:pt x="1749928" y="1165759"/>
                  <a:pt x="1757993" y="1165759"/>
                  <a:pt x="1757993" y="1173811"/>
                </a:cubicBezTo>
                <a:cubicBezTo>
                  <a:pt x="1741865" y="1173811"/>
                  <a:pt x="1701543" y="1157706"/>
                  <a:pt x="1701543" y="1181862"/>
                </a:cubicBezTo>
                <a:cubicBezTo>
                  <a:pt x="1661221" y="1197967"/>
                  <a:pt x="1580581" y="1214071"/>
                  <a:pt x="1564452" y="1262381"/>
                </a:cubicBezTo>
                <a:cubicBezTo>
                  <a:pt x="1516066" y="1238225"/>
                  <a:pt x="1467682" y="1286537"/>
                  <a:pt x="1435426" y="1310695"/>
                </a:cubicBezTo>
                <a:cubicBezTo>
                  <a:pt x="1427361" y="1310695"/>
                  <a:pt x="1419297" y="1318746"/>
                  <a:pt x="1419297" y="1294590"/>
                </a:cubicBezTo>
                <a:cubicBezTo>
                  <a:pt x="1419297" y="1302642"/>
                  <a:pt x="1411232" y="1302642"/>
                  <a:pt x="1411232" y="1310695"/>
                </a:cubicBezTo>
                <a:cubicBezTo>
                  <a:pt x="1411232" y="1318746"/>
                  <a:pt x="1419297" y="1326799"/>
                  <a:pt x="1427361" y="1318746"/>
                </a:cubicBezTo>
                <a:cubicBezTo>
                  <a:pt x="1419297" y="1342903"/>
                  <a:pt x="1403168" y="1318746"/>
                  <a:pt x="1395104" y="1310695"/>
                </a:cubicBezTo>
                <a:cubicBezTo>
                  <a:pt x="1395104" y="1334851"/>
                  <a:pt x="1354782" y="1334851"/>
                  <a:pt x="1354782" y="1359007"/>
                </a:cubicBezTo>
                <a:cubicBezTo>
                  <a:pt x="1354782" y="1359007"/>
                  <a:pt x="1346718" y="1350955"/>
                  <a:pt x="1346718" y="1342903"/>
                </a:cubicBezTo>
                <a:cubicBezTo>
                  <a:pt x="1338653" y="1342903"/>
                  <a:pt x="1338653" y="1342903"/>
                  <a:pt x="1330589" y="1342903"/>
                </a:cubicBezTo>
                <a:cubicBezTo>
                  <a:pt x="1322525" y="1350955"/>
                  <a:pt x="1346718" y="1350955"/>
                  <a:pt x="1338653" y="1367056"/>
                </a:cubicBezTo>
                <a:cubicBezTo>
                  <a:pt x="1298335" y="1342903"/>
                  <a:pt x="1266077" y="1399265"/>
                  <a:pt x="1241885" y="1383161"/>
                </a:cubicBezTo>
                <a:cubicBezTo>
                  <a:pt x="1241885" y="1423421"/>
                  <a:pt x="1185434" y="1399265"/>
                  <a:pt x="1201563" y="1431474"/>
                </a:cubicBezTo>
                <a:cubicBezTo>
                  <a:pt x="1185434" y="1447578"/>
                  <a:pt x="1169306" y="1423421"/>
                  <a:pt x="1169306" y="1439525"/>
                </a:cubicBezTo>
                <a:cubicBezTo>
                  <a:pt x="1193499" y="1447578"/>
                  <a:pt x="1169306" y="1455630"/>
                  <a:pt x="1161242" y="1463682"/>
                </a:cubicBezTo>
                <a:cubicBezTo>
                  <a:pt x="1153179" y="1455630"/>
                  <a:pt x="1153179" y="1455630"/>
                  <a:pt x="1153179" y="1447578"/>
                </a:cubicBezTo>
                <a:cubicBezTo>
                  <a:pt x="1137050" y="1447578"/>
                  <a:pt x="1120922" y="1455630"/>
                  <a:pt x="1112858" y="1463682"/>
                </a:cubicBezTo>
                <a:cubicBezTo>
                  <a:pt x="1120922" y="1471734"/>
                  <a:pt x="1120922" y="1479786"/>
                  <a:pt x="1120922" y="1487839"/>
                </a:cubicBezTo>
                <a:cubicBezTo>
                  <a:pt x="1104793" y="1487839"/>
                  <a:pt x="1104793" y="1487839"/>
                  <a:pt x="1096729" y="1495888"/>
                </a:cubicBezTo>
                <a:cubicBezTo>
                  <a:pt x="1088665" y="1487839"/>
                  <a:pt x="1088665" y="1479786"/>
                  <a:pt x="1080600" y="1471734"/>
                </a:cubicBezTo>
                <a:cubicBezTo>
                  <a:pt x="1080600" y="1495888"/>
                  <a:pt x="1088665" y="1503940"/>
                  <a:pt x="1064472" y="1511992"/>
                </a:cubicBezTo>
                <a:cubicBezTo>
                  <a:pt x="1056407" y="1503940"/>
                  <a:pt x="1056407" y="1495888"/>
                  <a:pt x="1048344" y="1487839"/>
                </a:cubicBezTo>
                <a:cubicBezTo>
                  <a:pt x="1040279" y="1487839"/>
                  <a:pt x="1040279" y="1503940"/>
                  <a:pt x="1040279" y="1511992"/>
                </a:cubicBezTo>
                <a:cubicBezTo>
                  <a:pt x="1032215" y="1511992"/>
                  <a:pt x="1032215" y="1495888"/>
                  <a:pt x="1024150" y="1495888"/>
                </a:cubicBezTo>
                <a:cubicBezTo>
                  <a:pt x="1016086" y="1479786"/>
                  <a:pt x="1040279" y="1487839"/>
                  <a:pt x="1032215" y="1463682"/>
                </a:cubicBezTo>
                <a:cubicBezTo>
                  <a:pt x="1032215" y="1463682"/>
                  <a:pt x="999957" y="1471734"/>
                  <a:pt x="999957" y="1487839"/>
                </a:cubicBezTo>
                <a:cubicBezTo>
                  <a:pt x="1008022" y="1503940"/>
                  <a:pt x="1016086" y="1487839"/>
                  <a:pt x="1024150" y="1503940"/>
                </a:cubicBezTo>
                <a:cubicBezTo>
                  <a:pt x="1032215" y="1544200"/>
                  <a:pt x="991896" y="1511992"/>
                  <a:pt x="1008022" y="1552253"/>
                </a:cubicBezTo>
                <a:cubicBezTo>
                  <a:pt x="999957" y="1528099"/>
                  <a:pt x="991896" y="1536149"/>
                  <a:pt x="991896" y="1560305"/>
                </a:cubicBezTo>
                <a:cubicBezTo>
                  <a:pt x="983832" y="1560305"/>
                  <a:pt x="983832" y="1552253"/>
                  <a:pt x="983832" y="1544200"/>
                </a:cubicBezTo>
                <a:cubicBezTo>
                  <a:pt x="975767" y="1544200"/>
                  <a:pt x="967703" y="1544200"/>
                  <a:pt x="967703" y="1544200"/>
                </a:cubicBezTo>
                <a:cubicBezTo>
                  <a:pt x="959639" y="1552253"/>
                  <a:pt x="959639" y="1568357"/>
                  <a:pt x="959639" y="1576409"/>
                </a:cubicBezTo>
                <a:cubicBezTo>
                  <a:pt x="951574" y="1576409"/>
                  <a:pt x="943510" y="1576409"/>
                  <a:pt x="943510" y="1568357"/>
                </a:cubicBezTo>
                <a:cubicBezTo>
                  <a:pt x="935446" y="1576409"/>
                  <a:pt x="951574" y="1576409"/>
                  <a:pt x="943510" y="1584461"/>
                </a:cubicBezTo>
                <a:cubicBezTo>
                  <a:pt x="927381" y="1584461"/>
                  <a:pt x="935446" y="1592513"/>
                  <a:pt x="919317" y="1600565"/>
                </a:cubicBezTo>
                <a:cubicBezTo>
                  <a:pt x="919317" y="1592513"/>
                  <a:pt x="919317" y="1592513"/>
                  <a:pt x="919317" y="1584461"/>
                </a:cubicBezTo>
                <a:cubicBezTo>
                  <a:pt x="911253" y="1584461"/>
                  <a:pt x="911253" y="1592513"/>
                  <a:pt x="903188" y="1592513"/>
                </a:cubicBezTo>
                <a:cubicBezTo>
                  <a:pt x="911253" y="1608618"/>
                  <a:pt x="927381" y="1600565"/>
                  <a:pt x="927381" y="1616669"/>
                </a:cubicBezTo>
                <a:cubicBezTo>
                  <a:pt x="951574" y="1600565"/>
                  <a:pt x="967703" y="1576409"/>
                  <a:pt x="991896" y="1584461"/>
                </a:cubicBezTo>
                <a:cubicBezTo>
                  <a:pt x="999957" y="1584461"/>
                  <a:pt x="999957" y="1576409"/>
                  <a:pt x="999957" y="1568357"/>
                </a:cubicBezTo>
                <a:cubicBezTo>
                  <a:pt x="999957" y="1568357"/>
                  <a:pt x="1008022" y="1576409"/>
                  <a:pt x="1008022" y="1584461"/>
                </a:cubicBezTo>
                <a:cubicBezTo>
                  <a:pt x="1024150" y="1568357"/>
                  <a:pt x="1032215" y="1544200"/>
                  <a:pt x="1048344" y="1544200"/>
                </a:cubicBezTo>
                <a:cubicBezTo>
                  <a:pt x="1056407" y="1552253"/>
                  <a:pt x="1056407" y="1560305"/>
                  <a:pt x="1056407" y="1568357"/>
                </a:cubicBezTo>
                <a:cubicBezTo>
                  <a:pt x="1072536" y="1568357"/>
                  <a:pt x="1064472" y="1544200"/>
                  <a:pt x="1064472" y="1536149"/>
                </a:cubicBezTo>
                <a:cubicBezTo>
                  <a:pt x="1112858" y="1536149"/>
                  <a:pt x="1137050" y="1479786"/>
                  <a:pt x="1177370" y="1487839"/>
                </a:cubicBezTo>
                <a:cubicBezTo>
                  <a:pt x="1233820" y="1431474"/>
                  <a:pt x="1314463" y="1423421"/>
                  <a:pt x="1370911" y="1375109"/>
                </a:cubicBezTo>
                <a:cubicBezTo>
                  <a:pt x="1378975" y="1375109"/>
                  <a:pt x="1378975" y="1383161"/>
                  <a:pt x="1387039" y="1383161"/>
                </a:cubicBezTo>
                <a:cubicBezTo>
                  <a:pt x="1395104" y="1342903"/>
                  <a:pt x="1483809" y="1350955"/>
                  <a:pt x="1491873" y="1318746"/>
                </a:cubicBezTo>
                <a:cubicBezTo>
                  <a:pt x="1556388" y="1310695"/>
                  <a:pt x="1596709" y="1262381"/>
                  <a:pt x="1661221" y="1254330"/>
                </a:cubicBezTo>
                <a:cubicBezTo>
                  <a:pt x="1653157" y="1238225"/>
                  <a:pt x="1693478" y="1230173"/>
                  <a:pt x="1709607" y="1238225"/>
                </a:cubicBezTo>
                <a:cubicBezTo>
                  <a:pt x="1717671" y="1206019"/>
                  <a:pt x="1749928" y="1230173"/>
                  <a:pt x="1757993" y="1206019"/>
                </a:cubicBezTo>
                <a:cubicBezTo>
                  <a:pt x="1838634" y="1181862"/>
                  <a:pt x="1927341" y="1149655"/>
                  <a:pt x="1999917" y="1101342"/>
                </a:cubicBezTo>
                <a:cubicBezTo>
                  <a:pt x="2145073" y="1061084"/>
                  <a:pt x="2241844" y="1028876"/>
                  <a:pt x="2354742" y="980563"/>
                </a:cubicBezTo>
                <a:cubicBezTo>
                  <a:pt x="2362806" y="980563"/>
                  <a:pt x="2362806" y="980563"/>
                  <a:pt x="2370871" y="988615"/>
                </a:cubicBezTo>
                <a:cubicBezTo>
                  <a:pt x="2419257" y="940305"/>
                  <a:pt x="2516025" y="932252"/>
                  <a:pt x="2564412" y="900044"/>
                </a:cubicBezTo>
                <a:cubicBezTo>
                  <a:pt x="2564412" y="900044"/>
                  <a:pt x="2572476" y="916148"/>
                  <a:pt x="2572476" y="916148"/>
                </a:cubicBezTo>
                <a:cubicBezTo>
                  <a:pt x="2580541" y="908096"/>
                  <a:pt x="2564412" y="908096"/>
                  <a:pt x="2572476" y="900044"/>
                </a:cubicBezTo>
                <a:cubicBezTo>
                  <a:pt x="2661181" y="883939"/>
                  <a:pt x="2862787" y="779264"/>
                  <a:pt x="2951491" y="779264"/>
                </a:cubicBezTo>
                <a:cubicBezTo>
                  <a:pt x="2951491" y="787317"/>
                  <a:pt x="2959556" y="795369"/>
                  <a:pt x="2959556" y="803421"/>
                </a:cubicBezTo>
                <a:cubicBezTo>
                  <a:pt x="2919234" y="811473"/>
                  <a:pt x="2870850" y="835627"/>
                  <a:pt x="2838593" y="843679"/>
                </a:cubicBezTo>
                <a:cubicBezTo>
                  <a:pt x="2838593" y="839654"/>
                  <a:pt x="2838593" y="837642"/>
                  <a:pt x="2842625" y="835627"/>
                </a:cubicBezTo>
                <a:lnTo>
                  <a:pt x="2870709" y="827616"/>
                </a:lnTo>
                <a:lnTo>
                  <a:pt x="2870782" y="827509"/>
                </a:lnTo>
                <a:lnTo>
                  <a:pt x="2862787" y="819526"/>
                </a:lnTo>
                <a:cubicBezTo>
                  <a:pt x="2830529" y="819526"/>
                  <a:pt x="2806336" y="851732"/>
                  <a:pt x="2766014" y="843679"/>
                </a:cubicBezTo>
                <a:cubicBezTo>
                  <a:pt x="2766014" y="851732"/>
                  <a:pt x="2774079" y="851732"/>
                  <a:pt x="2766014" y="859783"/>
                </a:cubicBezTo>
                <a:cubicBezTo>
                  <a:pt x="2790208" y="859783"/>
                  <a:pt x="2822464" y="851732"/>
                  <a:pt x="2822464" y="835627"/>
                </a:cubicBezTo>
                <a:cubicBezTo>
                  <a:pt x="2838593" y="843679"/>
                  <a:pt x="2830529" y="851732"/>
                  <a:pt x="2830529" y="859783"/>
                </a:cubicBezTo>
                <a:cubicBezTo>
                  <a:pt x="2782143" y="867836"/>
                  <a:pt x="2733760" y="875888"/>
                  <a:pt x="2709567" y="908096"/>
                </a:cubicBezTo>
                <a:cubicBezTo>
                  <a:pt x="2685374" y="891992"/>
                  <a:pt x="2677309" y="916148"/>
                  <a:pt x="2653117" y="932252"/>
                </a:cubicBezTo>
                <a:cubicBezTo>
                  <a:pt x="2645052" y="908096"/>
                  <a:pt x="2636988" y="891992"/>
                  <a:pt x="2628924" y="900044"/>
                </a:cubicBezTo>
                <a:cubicBezTo>
                  <a:pt x="2628924" y="916148"/>
                  <a:pt x="2636988" y="908096"/>
                  <a:pt x="2645052" y="916148"/>
                </a:cubicBezTo>
                <a:cubicBezTo>
                  <a:pt x="2653117" y="940305"/>
                  <a:pt x="2636988" y="932252"/>
                  <a:pt x="2628924" y="916148"/>
                </a:cubicBezTo>
                <a:cubicBezTo>
                  <a:pt x="2620860" y="924201"/>
                  <a:pt x="2628924" y="948357"/>
                  <a:pt x="2628924" y="964458"/>
                </a:cubicBezTo>
                <a:cubicBezTo>
                  <a:pt x="2612795" y="956408"/>
                  <a:pt x="2612795" y="940305"/>
                  <a:pt x="2620860" y="924201"/>
                </a:cubicBezTo>
                <a:cubicBezTo>
                  <a:pt x="2612795" y="916148"/>
                  <a:pt x="2612795" y="948357"/>
                  <a:pt x="2596667" y="940305"/>
                </a:cubicBezTo>
                <a:cubicBezTo>
                  <a:pt x="2596667" y="916148"/>
                  <a:pt x="2604731" y="924201"/>
                  <a:pt x="2620860" y="916148"/>
                </a:cubicBezTo>
                <a:cubicBezTo>
                  <a:pt x="2604731" y="900044"/>
                  <a:pt x="2604731" y="924201"/>
                  <a:pt x="2588604" y="908096"/>
                </a:cubicBezTo>
                <a:cubicBezTo>
                  <a:pt x="2596667" y="932252"/>
                  <a:pt x="2572476" y="948357"/>
                  <a:pt x="2588604" y="972511"/>
                </a:cubicBezTo>
                <a:cubicBezTo>
                  <a:pt x="2588604" y="988615"/>
                  <a:pt x="2564412" y="964458"/>
                  <a:pt x="2564412" y="980563"/>
                </a:cubicBezTo>
                <a:cubicBezTo>
                  <a:pt x="2560380" y="976538"/>
                  <a:pt x="2566426" y="970498"/>
                  <a:pt x="2571468" y="962446"/>
                </a:cubicBezTo>
                <a:lnTo>
                  <a:pt x="2571934" y="948464"/>
                </a:lnTo>
                <a:lnTo>
                  <a:pt x="2572476" y="948357"/>
                </a:lnTo>
                <a:lnTo>
                  <a:pt x="2571972" y="947349"/>
                </a:lnTo>
                <a:lnTo>
                  <a:pt x="2572476" y="932252"/>
                </a:lnTo>
                <a:lnTo>
                  <a:pt x="2572476" y="924201"/>
                </a:lnTo>
                <a:cubicBezTo>
                  <a:pt x="2564412" y="924201"/>
                  <a:pt x="2548284" y="924201"/>
                  <a:pt x="2548284" y="940305"/>
                </a:cubicBezTo>
                <a:cubicBezTo>
                  <a:pt x="2556348" y="956408"/>
                  <a:pt x="2548284" y="916148"/>
                  <a:pt x="2564412" y="932252"/>
                </a:cubicBezTo>
                <a:lnTo>
                  <a:pt x="2571972" y="947349"/>
                </a:lnTo>
                <a:lnTo>
                  <a:pt x="2571934" y="948464"/>
                </a:lnTo>
                <a:lnTo>
                  <a:pt x="2557355" y="951377"/>
                </a:lnTo>
                <a:cubicBezTo>
                  <a:pt x="2554330" y="952381"/>
                  <a:pt x="2552315" y="952381"/>
                  <a:pt x="2548284" y="948357"/>
                </a:cubicBezTo>
                <a:cubicBezTo>
                  <a:pt x="2532155" y="964458"/>
                  <a:pt x="2564412" y="988615"/>
                  <a:pt x="2556348" y="996667"/>
                </a:cubicBezTo>
                <a:cubicBezTo>
                  <a:pt x="2548284" y="988615"/>
                  <a:pt x="2483769" y="1020823"/>
                  <a:pt x="2548284" y="980563"/>
                </a:cubicBezTo>
                <a:cubicBezTo>
                  <a:pt x="2516025" y="940305"/>
                  <a:pt x="2507961" y="988615"/>
                  <a:pt x="2483769" y="980563"/>
                </a:cubicBezTo>
                <a:cubicBezTo>
                  <a:pt x="2467641" y="980563"/>
                  <a:pt x="2483769" y="1004719"/>
                  <a:pt x="2483769" y="1012771"/>
                </a:cubicBezTo>
                <a:cubicBezTo>
                  <a:pt x="2475705" y="1020823"/>
                  <a:pt x="2467641" y="996667"/>
                  <a:pt x="2475705" y="1020823"/>
                </a:cubicBezTo>
                <a:cubicBezTo>
                  <a:pt x="2467641" y="1020823"/>
                  <a:pt x="2459575" y="988615"/>
                  <a:pt x="2475705" y="996667"/>
                </a:cubicBezTo>
                <a:cubicBezTo>
                  <a:pt x="2475705" y="988615"/>
                  <a:pt x="2467641" y="988615"/>
                  <a:pt x="2475705" y="980563"/>
                </a:cubicBezTo>
                <a:cubicBezTo>
                  <a:pt x="2475705" y="980563"/>
                  <a:pt x="2443446" y="988615"/>
                  <a:pt x="2459575" y="1004719"/>
                </a:cubicBezTo>
                <a:cubicBezTo>
                  <a:pt x="2451511" y="1004719"/>
                  <a:pt x="2451511" y="996667"/>
                  <a:pt x="2451511" y="988615"/>
                </a:cubicBezTo>
                <a:cubicBezTo>
                  <a:pt x="2443446" y="996667"/>
                  <a:pt x="2435382" y="1004719"/>
                  <a:pt x="2427321" y="996667"/>
                </a:cubicBezTo>
                <a:cubicBezTo>
                  <a:pt x="2419257" y="1004719"/>
                  <a:pt x="2435382" y="1020823"/>
                  <a:pt x="2435382" y="1036927"/>
                </a:cubicBezTo>
                <a:cubicBezTo>
                  <a:pt x="2427321" y="1036927"/>
                  <a:pt x="2419257" y="1012771"/>
                  <a:pt x="2411192" y="1004719"/>
                </a:cubicBezTo>
                <a:cubicBezTo>
                  <a:pt x="2411192" y="1004719"/>
                  <a:pt x="2403128" y="1012771"/>
                  <a:pt x="2403128" y="1004719"/>
                </a:cubicBezTo>
                <a:cubicBezTo>
                  <a:pt x="2395063" y="1012771"/>
                  <a:pt x="2403128" y="1020823"/>
                  <a:pt x="2403128" y="1028876"/>
                </a:cubicBezTo>
                <a:cubicBezTo>
                  <a:pt x="2395063" y="1028876"/>
                  <a:pt x="2386999" y="1020823"/>
                  <a:pt x="2378935" y="1012771"/>
                </a:cubicBezTo>
                <a:cubicBezTo>
                  <a:pt x="2370871" y="1020823"/>
                  <a:pt x="2378935" y="1028876"/>
                  <a:pt x="2386999" y="1036927"/>
                </a:cubicBezTo>
                <a:cubicBezTo>
                  <a:pt x="2362806" y="1020823"/>
                  <a:pt x="2370871" y="1061084"/>
                  <a:pt x="2354742" y="1061084"/>
                </a:cubicBezTo>
                <a:cubicBezTo>
                  <a:pt x="2354742" y="1053032"/>
                  <a:pt x="2362806" y="1036927"/>
                  <a:pt x="2346678" y="1044980"/>
                </a:cubicBezTo>
                <a:cubicBezTo>
                  <a:pt x="2346678" y="1036927"/>
                  <a:pt x="2354742" y="1036927"/>
                  <a:pt x="2354742" y="1028876"/>
                </a:cubicBezTo>
                <a:cubicBezTo>
                  <a:pt x="2330549" y="1044980"/>
                  <a:pt x="2298292" y="1061084"/>
                  <a:pt x="2257972" y="1061084"/>
                </a:cubicBezTo>
                <a:cubicBezTo>
                  <a:pt x="2257972" y="1077188"/>
                  <a:pt x="2253941" y="1081213"/>
                  <a:pt x="2248901" y="1085240"/>
                </a:cubicBezTo>
                <a:lnTo>
                  <a:pt x="2240874" y="1098064"/>
                </a:lnTo>
                <a:lnTo>
                  <a:pt x="2242111" y="1103632"/>
                </a:lnTo>
                <a:lnTo>
                  <a:pt x="2238895" y="1101222"/>
                </a:lnTo>
                <a:lnTo>
                  <a:pt x="2233780" y="1109394"/>
                </a:lnTo>
                <a:cubicBezTo>
                  <a:pt x="2225716" y="1109394"/>
                  <a:pt x="2201523" y="1101342"/>
                  <a:pt x="2209587" y="1125498"/>
                </a:cubicBezTo>
                <a:cubicBezTo>
                  <a:pt x="2193458" y="1109394"/>
                  <a:pt x="2209587" y="1093292"/>
                  <a:pt x="2217652" y="1085240"/>
                </a:cubicBezTo>
                <a:cubicBezTo>
                  <a:pt x="2193458" y="1077188"/>
                  <a:pt x="2201523" y="1093292"/>
                  <a:pt x="2177330" y="1101342"/>
                </a:cubicBezTo>
                <a:cubicBezTo>
                  <a:pt x="2185395" y="1109394"/>
                  <a:pt x="2185395" y="1117446"/>
                  <a:pt x="2185395" y="1133551"/>
                </a:cubicBezTo>
                <a:cubicBezTo>
                  <a:pt x="2185395" y="1117446"/>
                  <a:pt x="2169266" y="1125498"/>
                  <a:pt x="2169266" y="1101342"/>
                </a:cubicBezTo>
                <a:cubicBezTo>
                  <a:pt x="2153137" y="1109394"/>
                  <a:pt x="2112815" y="1149655"/>
                  <a:pt x="2104753" y="1125498"/>
                </a:cubicBezTo>
                <a:cubicBezTo>
                  <a:pt x="2080560" y="1125498"/>
                  <a:pt x="2104753" y="1157706"/>
                  <a:pt x="2088625" y="1141602"/>
                </a:cubicBezTo>
                <a:cubicBezTo>
                  <a:pt x="2072496" y="1149655"/>
                  <a:pt x="2104753" y="1165759"/>
                  <a:pt x="2096689" y="1165759"/>
                </a:cubicBezTo>
                <a:cubicBezTo>
                  <a:pt x="2080560" y="1173811"/>
                  <a:pt x="2088625" y="1157706"/>
                  <a:pt x="2072496" y="1133551"/>
                </a:cubicBezTo>
                <a:cubicBezTo>
                  <a:pt x="2068463" y="1137578"/>
                  <a:pt x="2070479" y="1145629"/>
                  <a:pt x="2072496" y="1153682"/>
                </a:cubicBezTo>
                <a:lnTo>
                  <a:pt x="2072496" y="1165759"/>
                </a:lnTo>
                <a:cubicBezTo>
                  <a:pt x="2064432" y="1165759"/>
                  <a:pt x="2056367" y="1173811"/>
                  <a:pt x="2040239" y="1173811"/>
                </a:cubicBezTo>
                <a:cubicBezTo>
                  <a:pt x="2040239" y="1181862"/>
                  <a:pt x="2048303" y="1181862"/>
                  <a:pt x="2048303" y="1181862"/>
                </a:cubicBezTo>
                <a:cubicBezTo>
                  <a:pt x="2064432" y="1197967"/>
                  <a:pt x="2032175" y="1181862"/>
                  <a:pt x="2024110" y="1189915"/>
                </a:cubicBezTo>
                <a:cubicBezTo>
                  <a:pt x="2040239" y="1181862"/>
                  <a:pt x="2032175" y="1157706"/>
                  <a:pt x="2048303" y="1157706"/>
                </a:cubicBezTo>
                <a:cubicBezTo>
                  <a:pt x="2032175" y="1141602"/>
                  <a:pt x="2032175" y="1165759"/>
                  <a:pt x="2024110" y="1149655"/>
                </a:cubicBezTo>
                <a:cubicBezTo>
                  <a:pt x="2016046" y="1149655"/>
                  <a:pt x="2032175" y="1181862"/>
                  <a:pt x="2016046" y="1173811"/>
                </a:cubicBezTo>
                <a:cubicBezTo>
                  <a:pt x="2016046" y="1189915"/>
                  <a:pt x="2024110" y="1189915"/>
                  <a:pt x="2024110" y="1197967"/>
                </a:cubicBezTo>
                <a:cubicBezTo>
                  <a:pt x="2032175" y="1206019"/>
                  <a:pt x="1991853" y="1165759"/>
                  <a:pt x="2007981" y="1206019"/>
                </a:cubicBezTo>
                <a:cubicBezTo>
                  <a:pt x="1991853" y="1206019"/>
                  <a:pt x="2016046" y="1189915"/>
                  <a:pt x="1991853" y="1165759"/>
                </a:cubicBezTo>
                <a:cubicBezTo>
                  <a:pt x="1983789" y="1173811"/>
                  <a:pt x="1983789" y="1189915"/>
                  <a:pt x="1991853" y="1214071"/>
                </a:cubicBezTo>
                <a:cubicBezTo>
                  <a:pt x="1975724" y="1214071"/>
                  <a:pt x="1983789" y="1222124"/>
                  <a:pt x="1975724" y="1214071"/>
                </a:cubicBezTo>
                <a:cubicBezTo>
                  <a:pt x="1959596" y="1197967"/>
                  <a:pt x="1983789" y="1206019"/>
                  <a:pt x="1983789" y="1189915"/>
                </a:cubicBezTo>
                <a:cubicBezTo>
                  <a:pt x="1967660" y="1181862"/>
                  <a:pt x="1967660" y="1206019"/>
                  <a:pt x="1959596" y="1189915"/>
                </a:cubicBezTo>
                <a:cubicBezTo>
                  <a:pt x="1951531" y="1189915"/>
                  <a:pt x="1967660" y="1197967"/>
                  <a:pt x="1959596" y="1214071"/>
                </a:cubicBezTo>
                <a:cubicBezTo>
                  <a:pt x="1943470" y="1189915"/>
                  <a:pt x="1935406" y="1222124"/>
                  <a:pt x="1919277" y="1206019"/>
                </a:cubicBezTo>
                <a:lnTo>
                  <a:pt x="1919277" y="1245536"/>
                </a:lnTo>
                <a:lnTo>
                  <a:pt x="1920703" y="1246909"/>
                </a:lnTo>
                <a:lnTo>
                  <a:pt x="1920293" y="1247092"/>
                </a:lnTo>
                <a:lnTo>
                  <a:pt x="1924316" y="1250304"/>
                </a:lnTo>
                <a:cubicBezTo>
                  <a:pt x="1927341" y="1250304"/>
                  <a:pt x="1931373" y="1250304"/>
                  <a:pt x="1935406" y="1254330"/>
                </a:cubicBezTo>
                <a:cubicBezTo>
                  <a:pt x="1935406" y="1246277"/>
                  <a:pt x="1935406" y="1238225"/>
                  <a:pt x="1927341" y="1222124"/>
                </a:cubicBezTo>
                <a:cubicBezTo>
                  <a:pt x="1943470" y="1230173"/>
                  <a:pt x="1951531" y="1246277"/>
                  <a:pt x="1951531" y="1262381"/>
                </a:cubicBezTo>
                <a:cubicBezTo>
                  <a:pt x="1959596" y="1270434"/>
                  <a:pt x="1975724" y="1262381"/>
                  <a:pt x="1967660" y="1246277"/>
                </a:cubicBezTo>
                <a:cubicBezTo>
                  <a:pt x="1967660" y="1246277"/>
                  <a:pt x="1959596" y="1246277"/>
                  <a:pt x="1951531" y="1246277"/>
                </a:cubicBezTo>
                <a:cubicBezTo>
                  <a:pt x="1943470" y="1230173"/>
                  <a:pt x="1967660" y="1238225"/>
                  <a:pt x="1967660" y="1222124"/>
                </a:cubicBezTo>
                <a:cubicBezTo>
                  <a:pt x="1975724" y="1222124"/>
                  <a:pt x="1975724" y="1230173"/>
                  <a:pt x="1975724" y="1238225"/>
                </a:cubicBezTo>
                <a:cubicBezTo>
                  <a:pt x="2040239" y="1189915"/>
                  <a:pt x="2153137" y="1173811"/>
                  <a:pt x="2233780" y="1125498"/>
                </a:cubicBezTo>
                <a:cubicBezTo>
                  <a:pt x="2233780" y="1141602"/>
                  <a:pt x="2217652" y="1141602"/>
                  <a:pt x="2217652" y="1149655"/>
                </a:cubicBezTo>
                <a:cubicBezTo>
                  <a:pt x="2233780" y="1165759"/>
                  <a:pt x="2241844" y="1165759"/>
                  <a:pt x="2249908" y="1149655"/>
                </a:cubicBezTo>
                <a:cubicBezTo>
                  <a:pt x="2241844" y="1141602"/>
                  <a:pt x="2233780" y="1117446"/>
                  <a:pt x="2249908" y="1117446"/>
                </a:cubicBezTo>
                <a:cubicBezTo>
                  <a:pt x="2249908" y="1149655"/>
                  <a:pt x="2266036" y="1133551"/>
                  <a:pt x="2274099" y="1157706"/>
                </a:cubicBezTo>
                <a:cubicBezTo>
                  <a:pt x="2282163" y="1149655"/>
                  <a:pt x="2266036" y="1141602"/>
                  <a:pt x="2266036" y="1125498"/>
                </a:cubicBezTo>
                <a:cubicBezTo>
                  <a:pt x="2274099" y="1133551"/>
                  <a:pt x="2282163" y="1117446"/>
                  <a:pt x="2290227" y="1117446"/>
                </a:cubicBezTo>
                <a:cubicBezTo>
                  <a:pt x="2306356" y="1117446"/>
                  <a:pt x="2274099" y="1125498"/>
                  <a:pt x="2282163" y="1133551"/>
                </a:cubicBezTo>
                <a:cubicBezTo>
                  <a:pt x="2290227" y="1149655"/>
                  <a:pt x="2290227" y="1125498"/>
                  <a:pt x="2298292" y="1133551"/>
                </a:cubicBezTo>
                <a:cubicBezTo>
                  <a:pt x="2306356" y="1125498"/>
                  <a:pt x="2298292" y="1101342"/>
                  <a:pt x="2314421" y="1109394"/>
                </a:cubicBezTo>
                <a:cubicBezTo>
                  <a:pt x="2314421" y="1117446"/>
                  <a:pt x="2306356" y="1117446"/>
                  <a:pt x="2306356" y="1125498"/>
                </a:cubicBezTo>
                <a:cubicBezTo>
                  <a:pt x="2354742" y="1117446"/>
                  <a:pt x="2386999" y="1109394"/>
                  <a:pt x="2435382" y="1077188"/>
                </a:cubicBezTo>
                <a:cubicBezTo>
                  <a:pt x="2443446" y="1093292"/>
                  <a:pt x="2451511" y="1085240"/>
                  <a:pt x="2459575" y="1101342"/>
                </a:cubicBezTo>
                <a:cubicBezTo>
                  <a:pt x="2483769" y="1085240"/>
                  <a:pt x="2483769" y="1061084"/>
                  <a:pt x="2507961" y="1044980"/>
                </a:cubicBezTo>
                <a:cubicBezTo>
                  <a:pt x="2516025" y="1053032"/>
                  <a:pt x="2516025" y="1061084"/>
                  <a:pt x="2524089" y="1077188"/>
                </a:cubicBezTo>
                <a:cubicBezTo>
                  <a:pt x="2524089" y="1069136"/>
                  <a:pt x="2532155" y="1069136"/>
                  <a:pt x="2532155" y="1069136"/>
                </a:cubicBezTo>
                <a:cubicBezTo>
                  <a:pt x="2532155" y="1061084"/>
                  <a:pt x="2540219" y="1044980"/>
                  <a:pt x="2548284" y="1036927"/>
                </a:cubicBezTo>
                <a:cubicBezTo>
                  <a:pt x="2564412" y="1036927"/>
                  <a:pt x="2548284" y="1053032"/>
                  <a:pt x="2540219" y="1053032"/>
                </a:cubicBezTo>
                <a:cubicBezTo>
                  <a:pt x="2540219" y="1069136"/>
                  <a:pt x="2580541" y="1069136"/>
                  <a:pt x="2572476" y="1036927"/>
                </a:cubicBezTo>
                <a:cubicBezTo>
                  <a:pt x="2580541" y="1036927"/>
                  <a:pt x="2580541" y="1061084"/>
                  <a:pt x="2588604" y="1053032"/>
                </a:cubicBezTo>
                <a:cubicBezTo>
                  <a:pt x="2596667" y="1036927"/>
                  <a:pt x="2604731" y="1020823"/>
                  <a:pt x="2620860" y="1020823"/>
                </a:cubicBezTo>
                <a:cubicBezTo>
                  <a:pt x="2620860" y="1028876"/>
                  <a:pt x="2620860" y="1036927"/>
                  <a:pt x="2628924" y="1044980"/>
                </a:cubicBezTo>
                <a:cubicBezTo>
                  <a:pt x="2628924" y="1028876"/>
                  <a:pt x="2628924" y="1020823"/>
                  <a:pt x="2636988" y="1036927"/>
                </a:cubicBezTo>
                <a:cubicBezTo>
                  <a:pt x="2636988" y="1028876"/>
                  <a:pt x="2645052" y="1004719"/>
                  <a:pt x="2653117" y="1028876"/>
                </a:cubicBezTo>
                <a:cubicBezTo>
                  <a:pt x="2733760" y="980563"/>
                  <a:pt x="2830529" y="964458"/>
                  <a:pt x="2927298" y="924201"/>
                </a:cubicBezTo>
                <a:cubicBezTo>
                  <a:pt x="2927298" y="924201"/>
                  <a:pt x="2927298" y="932252"/>
                  <a:pt x="2927298" y="940305"/>
                </a:cubicBezTo>
                <a:cubicBezTo>
                  <a:pt x="2951491" y="891992"/>
                  <a:pt x="3048263" y="900044"/>
                  <a:pt x="3064392" y="859783"/>
                </a:cubicBezTo>
                <a:cubicBezTo>
                  <a:pt x="3072453" y="859783"/>
                  <a:pt x="3072453" y="867836"/>
                  <a:pt x="3072453" y="875888"/>
                </a:cubicBezTo>
                <a:cubicBezTo>
                  <a:pt x="3153096" y="827577"/>
                  <a:pt x="3217611" y="827577"/>
                  <a:pt x="3298252" y="787317"/>
                </a:cubicBezTo>
                <a:cubicBezTo>
                  <a:pt x="3306316" y="795369"/>
                  <a:pt x="3298252" y="803421"/>
                  <a:pt x="3306316" y="819526"/>
                </a:cubicBezTo>
                <a:cubicBezTo>
                  <a:pt x="3306316" y="819526"/>
                  <a:pt x="3314380" y="819526"/>
                  <a:pt x="3314380" y="819526"/>
                </a:cubicBezTo>
                <a:cubicBezTo>
                  <a:pt x="3322445" y="811473"/>
                  <a:pt x="3306316" y="795369"/>
                  <a:pt x="3306316" y="787317"/>
                </a:cubicBezTo>
                <a:cubicBezTo>
                  <a:pt x="3314380" y="795369"/>
                  <a:pt x="3322445" y="795369"/>
                  <a:pt x="3322445" y="779264"/>
                </a:cubicBezTo>
                <a:cubicBezTo>
                  <a:pt x="3419214" y="755108"/>
                  <a:pt x="3491792" y="739004"/>
                  <a:pt x="3604690" y="690694"/>
                </a:cubicBezTo>
                <a:cubicBezTo>
                  <a:pt x="3604690" y="698744"/>
                  <a:pt x="3612754" y="706795"/>
                  <a:pt x="3612754" y="714848"/>
                </a:cubicBezTo>
                <a:cubicBezTo>
                  <a:pt x="3620819" y="714848"/>
                  <a:pt x="3620819" y="698744"/>
                  <a:pt x="3612754" y="698744"/>
                </a:cubicBezTo>
                <a:cubicBezTo>
                  <a:pt x="3628883" y="682642"/>
                  <a:pt x="3749845" y="642382"/>
                  <a:pt x="3765974" y="658485"/>
                </a:cubicBezTo>
                <a:cubicBezTo>
                  <a:pt x="3774038" y="618225"/>
                  <a:pt x="3830488" y="650433"/>
                  <a:pt x="3838553" y="618225"/>
                </a:cubicBezTo>
                <a:cubicBezTo>
                  <a:pt x="3846617" y="610173"/>
                  <a:pt x="3846617" y="642382"/>
                  <a:pt x="3854681" y="634329"/>
                </a:cubicBezTo>
                <a:cubicBezTo>
                  <a:pt x="3854681" y="642382"/>
                  <a:pt x="3830488" y="658485"/>
                  <a:pt x="3822424" y="642382"/>
                </a:cubicBezTo>
                <a:lnTo>
                  <a:pt x="3806551" y="658230"/>
                </a:lnTo>
                <a:lnTo>
                  <a:pt x="3806551" y="658856"/>
                </a:lnTo>
                <a:lnTo>
                  <a:pt x="3817384" y="674589"/>
                </a:lnTo>
                <a:cubicBezTo>
                  <a:pt x="3816375" y="678615"/>
                  <a:pt x="3814360" y="682642"/>
                  <a:pt x="3822424" y="690694"/>
                </a:cubicBezTo>
                <a:cubicBezTo>
                  <a:pt x="3822424" y="682642"/>
                  <a:pt x="3822424" y="682642"/>
                  <a:pt x="3822424" y="666538"/>
                </a:cubicBezTo>
                <a:cubicBezTo>
                  <a:pt x="3830488" y="666538"/>
                  <a:pt x="3846617" y="650433"/>
                  <a:pt x="3846617" y="666538"/>
                </a:cubicBezTo>
                <a:cubicBezTo>
                  <a:pt x="3846617" y="658485"/>
                  <a:pt x="3854681" y="650433"/>
                  <a:pt x="3870807" y="650433"/>
                </a:cubicBezTo>
                <a:cubicBezTo>
                  <a:pt x="3862743" y="642382"/>
                  <a:pt x="3862743" y="618225"/>
                  <a:pt x="3878871" y="610173"/>
                </a:cubicBezTo>
                <a:cubicBezTo>
                  <a:pt x="3878871" y="610173"/>
                  <a:pt x="3878871" y="618225"/>
                  <a:pt x="3886936" y="618225"/>
                </a:cubicBezTo>
                <a:cubicBezTo>
                  <a:pt x="3951450" y="577964"/>
                  <a:pt x="4064349" y="545758"/>
                  <a:pt x="4144992" y="545758"/>
                </a:cubicBezTo>
                <a:cubicBezTo>
                  <a:pt x="4193375" y="513550"/>
                  <a:pt x="4233696" y="521602"/>
                  <a:pt x="4282082" y="481341"/>
                </a:cubicBezTo>
                <a:cubicBezTo>
                  <a:pt x="4290146" y="481341"/>
                  <a:pt x="4298211" y="489394"/>
                  <a:pt x="4298211" y="497445"/>
                </a:cubicBezTo>
                <a:cubicBezTo>
                  <a:pt x="4322404" y="457185"/>
                  <a:pt x="4378852" y="473289"/>
                  <a:pt x="4403045" y="457185"/>
                </a:cubicBezTo>
                <a:cubicBezTo>
                  <a:pt x="4411109" y="481341"/>
                  <a:pt x="4370788" y="497445"/>
                  <a:pt x="4362723" y="473289"/>
                </a:cubicBezTo>
                <a:cubicBezTo>
                  <a:pt x="4362723" y="481341"/>
                  <a:pt x="4362723" y="489394"/>
                  <a:pt x="4354659" y="489394"/>
                </a:cubicBezTo>
                <a:cubicBezTo>
                  <a:pt x="4354659" y="481341"/>
                  <a:pt x="4354659" y="481341"/>
                  <a:pt x="4346595" y="473289"/>
                </a:cubicBezTo>
                <a:cubicBezTo>
                  <a:pt x="4346595" y="481341"/>
                  <a:pt x="4346595" y="489394"/>
                  <a:pt x="4354659" y="497445"/>
                </a:cubicBezTo>
                <a:cubicBezTo>
                  <a:pt x="4298211" y="513550"/>
                  <a:pt x="4241761" y="521602"/>
                  <a:pt x="4217568" y="537707"/>
                </a:cubicBezTo>
                <a:cubicBezTo>
                  <a:pt x="4209503" y="537707"/>
                  <a:pt x="4209503" y="529654"/>
                  <a:pt x="4209503" y="521602"/>
                </a:cubicBezTo>
                <a:cubicBezTo>
                  <a:pt x="4209503" y="537707"/>
                  <a:pt x="4185310" y="529654"/>
                  <a:pt x="4193375" y="545758"/>
                </a:cubicBezTo>
                <a:cubicBezTo>
                  <a:pt x="4185310" y="529654"/>
                  <a:pt x="4177249" y="561863"/>
                  <a:pt x="4169184" y="537707"/>
                </a:cubicBezTo>
                <a:cubicBezTo>
                  <a:pt x="4161120" y="537707"/>
                  <a:pt x="4169184" y="545758"/>
                  <a:pt x="4169184" y="553810"/>
                </a:cubicBezTo>
                <a:cubicBezTo>
                  <a:pt x="4161120" y="545758"/>
                  <a:pt x="4144992" y="545758"/>
                  <a:pt x="4144992" y="561863"/>
                </a:cubicBezTo>
                <a:cubicBezTo>
                  <a:pt x="4128863" y="537707"/>
                  <a:pt x="4120799" y="586016"/>
                  <a:pt x="4112734" y="553810"/>
                </a:cubicBezTo>
                <a:cubicBezTo>
                  <a:pt x="4096606" y="586016"/>
                  <a:pt x="4048220" y="561863"/>
                  <a:pt x="4040156" y="594069"/>
                </a:cubicBezTo>
                <a:lnTo>
                  <a:pt x="4032091" y="586016"/>
                </a:lnTo>
                <a:lnTo>
                  <a:pt x="4029067" y="582997"/>
                </a:lnTo>
                <a:cubicBezTo>
                  <a:pt x="4026043" y="579977"/>
                  <a:pt x="4024027" y="577964"/>
                  <a:pt x="4024027" y="577964"/>
                </a:cubicBezTo>
                <a:cubicBezTo>
                  <a:pt x="4024027" y="586016"/>
                  <a:pt x="4007900" y="586016"/>
                  <a:pt x="4007900" y="594069"/>
                </a:cubicBezTo>
                <a:cubicBezTo>
                  <a:pt x="4015965" y="610173"/>
                  <a:pt x="4015965" y="577964"/>
                  <a:pt x="4024027" y="602120"/>
                </a:cubicBezTo>
                <a:cubicBezTo>
                  <a:pt x="4024027" y="602120"/>
                  <a:pt x="4024027" y="600107"/>
                  <a:pt x="4025035" y="597089"/>
                </a:cubicBezTo>
                <a:lnTo>
                  <a:pt x="4032091" y="586016"/>
                </a:lnTo>
                <a:lnTo>
                  <a:pt x="4032091" y="610173"/>
                </a:lnTo>
                <a:cubicBezTo>
                  <a:pt x="4072413" y="602120"/>
                  <a:pt x="4064349" y="602120"/>
                  <a:pt x="4096606" y="586016"/>
                </a:cubicBezTo>
                <a:cubicBezTo>
                  <a:pt x="4096606" y="594069"/>
                  <a:pt x="4096606" y="594069"/>
                  <a:pt x="4096606" y="602120"/>
                </a:cubicBezTo>
                <a:cubicBezTo>
                  <a:pt x="4088541" y="602120"/>
                  <a:pt x="4088541" y="602120"/>
                  <a:pt x="4072413" y="610173"/>
                </a:cubicBezTo>
                <a:cubicBezTo>
                  <a:pt x="4080477" y="626277"/>
                  <a:pt x="4080477" y="602120"/>
                  <a:pt x="4088541" y="610173"/>
                </a:cubicBezTo>
                <a:cubicBezTo>
                  <a:pt x="4096606" y="618225"/>
                  <a:pt x="4096606" y="626277"/>
                  <a:pt x="4096606" y="634329"/>
                </a:cubicBezTo>
                <a:cubicBezTo>
                  <a:pt x="4088541" y="610173"/>
                  <a:pt x="4080477" y="634329"/>
                  <a:pt x="4096606" y="650433"/>
                </a:cubicBezTo>
                <a:cubicBezTo>
                  <a:pt x="4112734" y="626277"/>
                  <a:pt x="4088541" y="602120"/>
                  <a:pt x="4112734" y="577964"/>
                </a:cubicBezTo>
                <a:cubicBezTo>
                  <a:pt x="4112734" y="590044"/>
                  <a:pt x="4114749" y="598096"/>
                  <a:pt x="4117774" y="604133"/>
                </a:cubicBezTo>
                <a:lnTo>
                  <a:pt x="4120214" y="607234"/>
                </a:lnTo>
                <a:lnTo>
                  <a:pt x="4120214" y="578793"/>
                </a:lnTo>
                <a:cubicBezTo>
                  <a:pt x="4136439" y="570790"/>
                  <a:pt x="4136439" y="586797"/>
                  <a:pt x="4144553" y="602803"/>
                </a:cubicBezTo>
                <a:cubicBezTo>
                  <a:pt x="4136439" y="602803"/>
                  <a:pt x="4136439" y="610805"/>
                  <a:pt x="4136439" y="610805"/>
                </a:cubicBezTo>
                <a:cubicBezTo>
                  <a:pt x="4136439" y="618808"/>
                  <a:pt x="4144553" y="618808"/>
                  <a:pt x="4144553" y="634815"/>
                </a:cubicBezTo>
                <a:cubicBezTo>
                  <a:pt x="4152668" y="626812"/>
                  <a:pt x="4152668" y="626812"/>
                  <a:pt x="4160781" y="626812"/>
                </a:cubicBezTo>
                <a:cubicBezTo>
                  <a:pt x="4168894" y="642818"/>
                  <a:pt x="4152668" y="634815"/>
                  <a:pt x="4144553" y="642818"/>
                </a:cubicBezTo>
                <a:cubicBezTo>
                  <a:pt x="4136439" y="634815"/>
                  <a:pt x="4134412" y="624811"/>
                  <a:pt x="4132383" y="617807"/>
                </a:cubicBezTo>
                <a:lnTo>
                  <a:pt x="4125351" y="613761"/>
                </a:lnTo>
                <a:lnTo>
                  <a:pt x="4128863" y="618225"/>
                </a:lnTo>
                <a:cubicBezTo>
                  <a:pt x="4112734" y="610173"/>
                  <a:pt x="4096606" y="634329"/>
                  <a:pt x="4104670" y="650433"/>
                </a:cubicBezTo>
                <a:cubicBezTo>
                  <a:pt x="4096606" y="658485"/>
                  <a:pt x="4064349" y="642382"/>
                  <a:pt x="4080477" y="682642"/>
                </a:cubicBezTo>
                <a:cubicBezTo>
                  <a:pt x="4072413" y="682642"/>
                  <a:pt x="4072413" y="674589"/>
                  <a:pt x="4072413" y="674589"/>
                </a:cubicBezTo>
                <a:cubicBezTo>
                  <a:pt x="4064349" y="658485"/>
                  <a:pt x="4048220" y="690694"/>
                  <a:pt x="4040156" y="658485"/>
                </a:cubicBezTo>
                <a:cubicBezTo>
                  <a:pt x="4056284" y="650433"/>
                  <a:pt x="4064349" y="650433"/>
                  <a:pt x="4072413" y="658485"/>
                </a:cubicBezTo>
                <a:cubicBezTo>
                  <a:pt x="4080477" y="658485"/>
                  <a:pt x="4072413" y="642382"/>
                  <a:pt x="4088541" y="642382"/>
                </a:cubicBezTo>
                <a:cubicBezTo>
                  <a:pt x="4080477" y="626277"/>
                  <a:pt x="4072413" y="634329"/>
                  <a:pt x="4064349" y="618225"/>
                </a:cubicBezTo>
                <a:cubicBezTo>
                  <a:pt x="4064349" y="634329"/>
                  <a:pt x="4056284" y="618225"/>
                  <a:pt x="4048220" y="642382"/>
                </a:cubicBezTo>
                <a:cubicBezTo>
                  <a:pt x="4048220" y="610173"/>
                  <a:pt x="4048220" y="650433"/>
                  <a:pt x="4032091" y="642382"/>
                </a:cubicBezTo>
                <a:cubicBezTo>
                  <a:pt x="4036123" y="654458"/>
                  <a:pt x="4040156" y="662510"/>
                  <a:pt x="4045198" y="670562"/>
                </a:cubicBezTo>
                <a:lnTo>
                  <a:pt x="4062888" y="696592"/>
                </a:lnTo>
                <a:lnTo>
                  <a:pt x="4059489" y="696697"/>
                </a:lnTo>
                <a:lnTo>
                  <a:pt x="4053008" y="693965"/>
                </a:lnTo>
                <a:cubicBezTo>
                  <a:pt x="4052757" y="694216"/>
                  <a:pt x="4055277" y="695726"/>
                  <a:pt x="4058301" y="696731"/>
                </a:cubicBezTo>
                <a:lnTo>
                  <a:pt x="4059489" y="696697"/>
                </a:lnTo>
                <a:lnTo>
                  <a:pt x="4064349" y="698744"/>
                </a:lnTo>
                <a:lnTo>
                  <a:pt x="4062888" y="696592"/>
                </a:lnTo>
                <a:lnTo>
                  <a:pt x="4066617" y="696480"/>
                </a:lnTo>
                <a:cubicBezTo>
                  <a:pt x="4068380" y="694719"/>
                  <a:pt x="4068380" y="690694"/>
                  <a:pt x="4064349" y="682642"/>
                </a:cubicBezTo>
                <a:cubicBezTo>
                  <a:pt x="4072413" y="666538"/>
                  <a:pt x="4072413" y="706795"/>
                  <a:pt x="4072413" y="714848"/>
                </a:cubicBezTo>
                <a:cubicBezTo>
                  <a:pt x="4080477" y="698744"/>
                  <a:pt x="4080477" y="674589"/>
                  <a:pt x="4104670" y="666538"/>
                </a:cubicBezTo>
                <a:cubicBezTo>
                  <a:pt x="4104670" y="682642"/>
                  <a:pt x="4088541" y="682642"/>
                  <a:pt x="4096606" y="698744"/>
                </a:cubicBezTo>
                <a:cubicBezTo>
                  <a:pt x="4104670" y="714848"/>
                  <a:pt x="4104670" y="690694"/>
                  <a:pt x="4112734" y="690694"/>
                </a:cubicBezTo>
                <a:cubicBezTo>
                  <a:pt x="4120799" y="698744"/>
                  <a:pt x="4120799" y="706795"/>
                  <a:pt x="4120799" y="714848"/>
                </a:cubicBezTo>
                <a:cubicBezTo>
                  <a:pt x="4112734" y="722900"/>
                  <a:pt x="4080477" y="722900"/>
                  <a:pt x="4080477" y="755108"/>
                </a:cubicBezTo>
                <a:cubicBezTo>
                  <a:pt x="4120799" y="739004"/>
                  <a:pt x="4128863" y="747057"/>
                  <a:pt x="4153056" y="714848"/>
                </a:cubicBezTo>
                <a:cubicBezTo>
                  <a:pt x="4161120" y="722900"/>
                  <a:pt x="4161120" y="722900"/>
                  <a:pt x="4161120" y="730952"/>
                </a:cubicBezTo>
                <a:cubicBezTo>
                  <a:pt x="4177249" y="722900"/>
                  <a:pt x="4201439" y="722900"/>
                  <a:pt x="4201439" y="706795"/>
                </a:cubicBezTo>
                <a:cubicBezTo>
                  <a:pt x="4201439" y="706795"/>
                  <a:pt x="4201439" y="714848"/>
                  <a:pt x="4209503" y="722900"/>
                </a:cubicBezTo>
                <a:cubicBezTo>
                  <a:pt x="4241761" y="698744"/>
                  <a:pt x="4290146" y="658485"/>
                  <a:pt x="4322404" y="698744"/>
                </a:cubicBezTo>
                <a:cubicBezTo>
                  <a:pt x="4330468" y="674589"/>
                  <a:pt x="4354659" y="650433"/>
                  <a:pt x="4378852" y="674589"/>
                </a:cubicBezTo>
                <a:cubicBezTo>
                  <a:pt x="4386916" y="658485"/>
                  <a:pt x="4394981" y="650433"/>
                  <a:pt x="4403045" y="642382"/>
                </a:cubicBezTo>
                <a:cubicBezTo>
                  <a:pt x="4411109" y="658485"/>
                  <a:pt x="4403045" y="658485"/>
                  <a:pt x="4411109" y="674589"/>
                </a:cubicBezTo>
                <a:cubicBezTo>
                  <a:pt x="4386916" y="674589"/>
                  <a:pt x="4386916" y="690694"/>
                  <a:pt x="4378852" y="706795"/>
                </a:cubicBezTo>
                <a:cubicBezTo>
                  <a:pt x="4362723" y="706795"/>
                  <a:pt x="4370788" y="682642"/>
                  <a:pt x="4370788" y="674589"/>
                </a:cubicBezTo>
                <a:cubicBezTo>
                  <a:pt x="4370788" y="706795"/>
                  <a:pt x="4338532" y="682642"/>
                  <a:pt x="4346595" y="714848"/>
                </a:cubicBezTo>
                <a:cubicBezTo>
                  <a:pt x="4322404" y="706795"/>
                  <a:pt x="4338532" y="722900"/>
                  <a:pt x="4314339" y="722900"/>
                </a:cubicBezTo>
                <a:cubicBezTo>
                  <a:pt x="4306275" y="722900"/>
                  <a:pt x="4306275" y="714848"/>
                  <a:pt x="4306275" y="706795"/>
                </a:cubicBezTo>
                <a:cubicBezTo>
                  <a:pt x="4298211" y="714848"/>
                  <a:pt x="4290146" y="747057"/>
                  <a:pt x="4290146" y="714848"/>
                </a:cubicBezTo>
                <a:cubicBezTo>
                  <a:pt x="4282082" y="730952"/>
                  <a:pt x="4282082" y="730952"/>
                  <a:pt x="4265953" y="739004"/>
                </a:cubicBezTo>
                <a:cubicBezTo>
                  <a:pt x="4257889" y="730952"/>
                  <a:pt x="4249825" y="722900"/>
                  <a:pt x="4249825" y="706795"/>
                </a:cubicBezTo>
                <a:cubicBezTo>
                  <a:pt x="4241761" y="714848"/>
                  <a:pt x="4257889" y="730952"/>
                  <a:pt x="4257889" y="739004"/>
                </a:cubicBezTo>
                <a:cubicBezTo>
                  <a:pt x="4261922" y="747057"/>
                  <a:pt x="4259904" y="749069"/>
                  <a:pt x="4255872" y="748064"/>
                </a:cubicBezTo>
                <a:lnTo>
                  <a:pt x="4242837" y="739694"/>
                </a:lnTo>
                <a:lnTo>
                  <a:pt x="4242635" y="743373"/>
                </a:lnTo>
                <a:lnTo>
                  <a:pt x="4244786" y="754101"/>
                </a:lnTo>
                <a:cubicBezTo>
                  <a:pt x="4245793" y="759133"/>
                  <a:pt x="4245793" y="763161"/>
                  <a:pt x="4241761" y="763161"/>
                </a:cubicBezTo>
                <a:cubicBezTo>
                  <a:pt x="4257889" y="771213"/>
                  <a:pt x="4282082" y="747057"/>
                  <a:pt x="4290146" y="771213"/>
                </a:cubicBezTo>
                <a:cubicBezTo>
                  <a:pt x="4298211" y="763161"/>
                  <a:pt x="4282082" y="763161"/>
                  <a:pt x="4282082" y="747057"/>
                </a:cubicBezTo>
                <a:cubicBezTo>
                  <a:pt x="4290146" y="755108"/>
                  <a:pt x="4306275" y="771213"/>
                  <a:pt x="4298211" y="739004"/>
                </a:cubicBezTo>
                <a:cubicBezTo>
                  <a:pt x="4330468" y="771213"/>
                  <a:pt x="4322404" y="739004"/>
                  <a:pt x="4346595" y="722900"/>
                </a:cubicBezTo>
                <a:cubicBezTo>
                  <a:pt x="4354659" y="730952"/>
                  <a:pt x="4346595" y="730952"/>
                  <a:pt x="4346595" y="739004"/>
                </a:cubicBezTo>
                <a:cubicBezTo>
                  <a:pt x="4378852" y="714848"/>
                  <a:pt x="4419173" y="706795"/>
                  <a:pt x="4443366" y="706795"/>
                </a:cubicBezTo>
                <a:cubicBezTo>
                  <a:pt x="4451431" y="698744"/>
                  <a:pt x="4435302" y="682642"/>
                  <a:pt x="4435302" y="674589"/>
                </a:cubicBezTo>
                <a:cubicBezTo>
                  <a:pt x="4427238" y="658485"/>
                  <a:pt x="4435302" y="690694"/>
                  <a:pt x="4419173" y="682642"/>
                </a:cubicBezTo>
                <a:cubicBezTo>
                  <a:pt x="4403045" y="658485"/>
                  <a:pt x="4435302" y="666538"/>
                  <a:pt x="4427238" y="642382"/>
                </a:cubicBezTo>
                <a:cubicBezTo>
                  <a:pt x="4443366" y="658485"/>
                  <a:pt x="4451431" y="642382"/>
                  <a:pt x="4459495" y="634329"/>
                </a:cubicBezTo>
                <a:cubicBezTo>
                  <a:pt x="4475624" y="650433"/>
                  <a:pt x="4475624" y="618225"/>
                  <a:pt x="4483688" y="642382"/>
                </a:cubicBezTo>
                <a:cubicBezTo>
                  <a:pt x="4532071" y="618225"/>
                  <a:pt x="4604650" y="602120"/>
                  <a:pt x="4693355" y="586016"/>
                </a:cubicBezTo>
                <a:cubicBezTo>
                  <a:pt x="4653035" y="594069"/>
                  <a:pt x="4628843" y="618225"/>
                  <a:pt x="4596585" y="610173"/>
                </a:cubicBezTo>
                <a:cubicBezTo>
                  <a:pt x="4588521" y="618225"/>
                  <a:pt x="4612714" y="642382"/>
                  <a:pt x="4612714" y="650433"/>
                </a:cubicBezTo>
                <a:cubicBezTo>
                  <a:pt x="4644971" y="634329"/>
                  <a:pt x="4644971" y="634329"/>
                  <a:pt x="4653035" y="610173"/>
                </a:cubicBezTo>
                <a:cubicBezTo>
                  <a:pt x="4677227" y="626277"/>
                  <a:pt x="4661098" y="658485"/>
                  <a:pt x="4677227" y="650433"/>
                </a:cubicBezTo>
                <a:cubicBezTo>
                  <a:pt x="4685291" y="650433"/>
                  <a:pt x="4669162" y="626277"/>
                  <a:pt x="4669162" y="618225"/>
                </a:cubicBezTo>
                <a:cubicBezTo>
                  <a:pt x="4677227" y="626277"/>
                  <a:pt x="4677227" y="618225"/>
                  <a:pt x="4677227" y="610173"/>
                </a:cubicBezTo>
                <a:cubicBezTo>
                  <a:pt x="4693355" y="610173"/>
                  <a:pt x="4701419" y="602120"/>
                  <a:pt x="4701419" y="618225"/>
                </a:cubicBezTo>
                <a:cubicBezTo>
                  <a:pt x="4725612" y="602120"/>
                  <a:pt x="4733677" y="602120"/>
                  <a:pt x="4765934" y="594069"/>
                </a:cubicBezTo>
                <a:cubicBezTo>
                  <a:pt x="4782062" y="618225"/>
                  <a:pt x="4757870" y="602120"/>
                  <a:pt x="4757870" y="618225"/>
                </a:cubicBezTo>
                <a:cubicBezTo>
                  <a:pt x="4765934" y="626277"/>
                  <a:pt x="4765934" y="602120"/>
                  <a:pt x="4773998" y="626277"/>
                </a:cubicBezTo>
                <a:cubicBezTo>
                  <a:pt x="4765934" y="594069"/>
                  <a:pt x="4838510" y="553810"/>
                  <a:pt x="4870767" y="561863"/>
                </a:cubicBezTo>
                <a:cubicBezTo>
                  <a:pt x="4870767" y="561863"/>
                  <a:pt x="4878831" y="577964"/>
                  <a:pt x="4878831" y="577964"/>
                </a:cubicBezTo>
                <a:cubicBezTo>
                  <a:pt x="4911089" y="561863"/>
                  <a:pt x="4943346" y="529654"/>
                  <a:pt x="4975601" y="521602"/>
                </a:cubicBezTo>
                <a:cubicBezTo>
                  <a:pt x="4983665" y="521602"/>
                  <a:pt x="4975601" y="529654"/>
                  <a:pt x="4983665" y="537707"/>
                </a:cubicBezTo>
                <a:cubicBezTo>
                  <a:pt x="5007858" y="513550"/>
                  <a:pt x="5048180" y="505498"/>
                  <a:pt x="5088501" y="505498"/>
                </a:cubicBezTo>
                <a:cubicBezTo>
                  <a:pt x="5096566" y="497445"/>
                  <a:pt x="5112694" y="465238"/>
                  <a:pt x="5120759" y="497445"/>
                </a:cubicBezTo>
                <a:cubicBezTo>
                  <a:pt x="5136887" y="481341"/>
                  <a:pt x="5136887" y="481341"/>
                  <a:pt x="5161077" y="465238"/>
                </a:cubicBezTo>
                <a:cubicBezTo>
                  <a:pt x="5161077" y="473289"/>
                  <a:pt x="5161077" y="481341"/>
                  <a:pt x="5161077" y="489394"/>
                </a:cubicBezTo>
                <a:cubicBezTo>
                  <a:pt x="5185270" y="449133"/>
                  <a:pt x="5217528" y="473289"/>
                  <a:pt x="5233656" y="441081"/>
                </a:cubicBezTo>
                <a:cubicBezTo>
                  <a:pt x="5257849" y="449133"/>
                  <a:pt x="5282042" y="449133"/>
                  <a:pt x="5298171" y="424979"/>
                </a:cubicBezTo>
                <a:cubicBezTo>
                  <a:pt x="5330428" y="449133"/>
                  <a:pt x="5427198" y="376666"/>
                  <a:pt x="5467519" y="392770"/>
                </a:cubicBezTo>
                <a:cubicBezTo>
                  <a:pt x="5475583" y="400823"/>
                  <a:pt x="5483648" y="376666"/>
                  <a:pt x="5483648" y="376666"/>
                </a:cubicBezTo>
                <a:cubicBezTo>
                  <a:pt x="5523966" y="368614"/>
                  <a:pt x="5604610" y="352510"/>
                  <a:pt x="5652995" y="352510"/>
                </a:cubicBezTo>
                <a:cubicBezTo>
                  <a:pt x="5661057" y="352510"/>
                  <a:pt x="5652995" y="336406"/>
                  <a:pt x="5661057" y="336406"/>
                </a:cubicBezTo>
                <a:cubicBezTo>
                  <a:pt x="5661057" y="336406"/>
                  <a:pt x="5661057" y="352510"/>
                  <a:pt x="5661057" y="352510"/>
                </a:cubicBezTo>
                <a:cubicBezTo>
                  <a:pt x="5693314" y="336406"/>
                  <a:pt x="5749764" y="320301"/>
                  <a:pt x="5790086" y="304197"/>
                </a:cubicBezTo>
                <a:cubicBezTo>
                  <a:pt x="5798150" y="312250"/>
                  <a:pt x="5798150" y="320301"/>
                  <a:pt x="5798150" y="320301"/>
                </a:cubicBezTo>
                <a:cubicBezTo>
                  <a:pt x="5806214" y="320301"/>
                  <a:pt x="5798150" y="312250"/>
                  <a:pt x="5798150" y="304197"/>
                </a:cubicBezTo>
                <a:cubicBezTo>
                  <a:pt x="5822341" y="296148"/>
                  <a:pt x="5830405" y="320301"/>
                  <a:pt x="5854598" y="312250"/>
                </a:cubicBezTo>
                <a:cubicBezTo>
                  <a:pt x="5822341" y="288095"/>
                  <a:pt x="5878791" y="288095"/>
                  <a:pt x="5886856" y="312250"/>
                </a:cubicBezTo>
                <a:cubicBezTo>
                  <a:pt x="5991689" y="280044"/>
                  <a:pt x="6064267" y="288095"/>
                  <a:pt x="6161037" y="263939"/>
                </a:cubicBezTo>
                <a:cubicBezTo>
                  <a:pt x="6233616" y="296148"/>
                  <a:pt x="6290066" y="247835"/>
                  <a:pt x="6354578" y="255887"/>
                </a:cubicBezTo>
                <a:close/>
                <a:moveTo>
                  <a:pt x="5719507" y="216853"/>
                </a:moveTo>
                <a:cubicBezTo>
                  <a:pt x="5686592" y="250416"/>
                  <a:pt x="5620763" y="242024"/>
                  <a:pt x="5587846" y="267195"/>
                </a:cubicBezTo>
                <a:cubicBezTo>
                  <a:pt x="5620763" y="225245"/>
                  <a:pt x="5670136" y="242024"/>
                  <a:pt x="5719507" y="216853"/>
                </a:cubicBezTo>
                <a:close/>
                <a:moveTo>
                  <a:pt x="3882345" y="198893"/>
                </a:moveTo>
                <a:lnTo>
                  <a:pt x="3892515" y="200381"/>
                </a:lnTo>
                <a:lnTo>
                  <a:pt x="3880352" y="209112"/>
                </a:lnTo>
                <a:cubicBezTo>
                  <a:pt x="3876366" y="209112"/>
                  <a:pt x="3878359" y="202979"/>
                  <a:pt x="3882345" y="198893"/>
                </a:cubicBezTo>
                <a:close/>
                <a:moveTo>
                  <a:pt x="3895481" y="198254"/>
                </a:moveTo>
                <a:lnTo>
                  <a:pt x="3896298" y="200935"/>
                </a:lnTo>
                <a:lnTo>
                  <a:pt x="3892515" y="200381"/>
                </a:lnTo>
                <a:close/>
                <a:moveTo>
                  <a:pt x="3863914" y="178130"/>
                </a:moveTo>
                <a:cubicBezTo>
                  <a:pt x="3872019" y="202091"/>
                  <a:pt x="3831496" y="186116"/>
                  <a:pt x="3831496" y="202091"/>
                </a:cubicBezTo>
                <a:cubicBezTo>
                  <a:pt x="3839599" y="218064"/>
                  <a:pt x="3863914" y="186116"/>
                  <a:pt x="3880126" y="210077"/>
                </a:cubicBezTo>
                <a:cubicBezTo>
                  <a:pt x="3855810" y="210077"/>
                  <a:pt x="3839599" y="218064"/>
                  <a:pt x="3823390" y="210077"/>
                </a:cubicBezTo>
                <a:cubicBezTo>
                  <a:pt x="3750445" y="257997"/>
                  <a:pt x="3645080" y="265986"/>
                  <a:pt x="3555927" y="305920"/>
                </a:cubicBezTo>
                <a:cubicBezTo>
                  <a:pt x="3555927" y="281958"/>
                  <a:pt x="3547820" y="289945"/>
                  <a:pt x="3531611" y="273973"/>
                </a:cubicBezTo>
                <a:cubicBezTo>
                  <a:pt x="3564030" y="273973"/>
                  <a:pt x="3596450" y="265986"/>
                  <a:pt x="3628871" y="257997"/>
                </a:cubicBezTo>
                <a:cubicBezTo>
                  <a:pt x="3653186" y="250011"/>
                  <a:pt x="3693710" y="218064"/>
                  <a:pt x="3709921" y="242024"/>
                </a:cubicBezTo>
                <a:cubicBezTo>
                  <a:pt x="3709921" y="234039"/>
                  <a:pt x="3726131" y="194102"/>
                  <a:pt x="3742340" y="226049"/>
                </a:cubicBezTo>
                <a:cubicBezTo>
                  <a:pt x="3766654" y="186116"/>
                  <a:pt x="3807180" y="202091"/>
                  <a:pt x="3863914" y="178130"/>
                </a:cubicBezTo>
                <a:close/>
                <a:moveTo>
                  <a:pt x="3999941" y="135535"/>
                </a:moveTo>
                <a:cubicBezTo>
                  <a:pt x="4007916" y="135535"/>
                  <a:pt x="3999941" y="151885"/>
                  <a:pt x="4007916" y="151885"/>
                </a:cubicBezTo>
                <a:cubicBezTo>
                  <a:pt x="4007916" y="151885"/>
                  <a:pt x="3983998" y="184587"/>
                  <a:pt x="3968052" y="176410"/>
                </a:cubicBezTo>
                <a:cubicBezTo>
                  <a:pt x="3968052" y="160059"/>
                  <a:pt x="3991970" y="168236"/>
                  <a:pt x="3991970" y="160059"/>
                </a:cubicBezTo>
                <a:cubicBezTo>
                  <a:pt x="3960078" y="160059"/>
                  <a:pt x="3920215" y="160059"/>
                  <a:pt x="3920215" y="192761"/>
                </a:cubicBezTo>
                <a:cubicBezTo>
                  <a:pt x="3912244" y="188673"/>
                  <a:pt x="3906262" y="190717"/>
                  <a:pt x="3900284" y="194805"/>
                </a:cubicBezTo>
                <a:lnTo>
                  <a:pt x="3895481" y="198254"/>
                </a:lnTo>
                <a:lnTo>
                  <a:pt x="3891315" y="184587"/>
                </a:lnTo>
                <a:cubicBezTo>
                  <a:pt x="3888326" y="182543"/>
                  <a:pt x="3884340" y="180499"/>
                  <a:pt x="3880352" y="168236"/>
                </a:cubicBezTo>
                <a:cubicBezTo>
                  <a:pt x="3928190" y="160059"/>
                  <a:pt x="3960078" y="151885"/>
                  <a:pt x="3999941" y="135535"/>
                </a:cubicBezTo>
                <a:close/>
                <a:moveTo>
                  <a:pt x="4041992" y="120045"/>
                </a:moveTo>
                <a:cubicBezTo>
                  <a:pt x="4041992" y="137084"/>
                  <a:pt x="4041992" y="137084"/>
                  <a:pt x="4041992" y="145605"/>
                </a:cubicBezTo>
                <a:cubicBezTo>
                  <a:pt x="4041992" y="145605"/>
                  <a:pt x="4050513" y="145605"/>
                  <a:pt x="4050513" y="162643"/>
                </a:cubicBezTo>
                <a:cubicBezTo>
                  <a:pt x="4041992" y="162643"/>
                  <a:pt x="4024954" y="162643"/>
                  <a:pt x="4007916" y="137084"/>
                </a:cubicBezTo>
                <a:cubicBezTo>
                  <a:pt x="4024954" y="137084"/>
                  <a:pt x="4024954" y="128564"/>
                  <a:pt x="4041992" y="120045"/>
                </a:cubicBezTo>
                <a:close/>
                <a:moveTo>
                  <a:pt x="4147321" y="96811"/>
                </a:moveTo>
                <a:cubicBezTo>
                  <a:pt x="4139144" y="120045"/>
                  <a:pt x="4098270" y="112301"/>
                  <a:pt x="4098270" y="143280"/>
                </a:cubicBezTo>
                <a:cubicBezTo>
                  <a:pt x="4098270" y="120045"/>
                  <a:pt x="4090096" y="120045"/>
                  <a:pt x="4073745" y="127790"/>
                </a:cubicBezTo>
                <a:cubicBezTo>
                  <a:pt x="4090096" y="104555"/>
                  <a:pt x="4130970" y="104555"/>
                  <a:pt x="4147321" y="96811"/>
                </a:cubicBezTo>
                <a:close/>
                <a:moveTo>
                  <a:pt x="4207342" y="77207"/>
                </a:moveTo>
                <a:cubicBezTo>
                  <a:pt x="4213150" y="77933"/>
                  <a:pt x="4218958" y="81322"/>
                  <a:pt x="4224769" y="89067"/>
                </a:cubicBezTo>
                <a:cubicBezTo>
                  <a:pt x="4201534" y="81322"/>
                  <a:pt x="4186044" y="96811"/>
                  <a:pt x="4155066" y="96811"/>
                </a:cubicBezTo>
                <a:cubicBezTo>
                  <a:pt x="4172492" y="96811"/>
                  <a:pt x="4189916" y="75028"/>
                  <a:pt x="4207342" y="77207"/>
                </a:cubicBezTo>
                <a:close/>
                <a:moveTo>
                  <a:pt x="4239624" y="72850"/>
                </a:moveTo>
                <a:cubicBezTo>
                  <a:pt x="4243708" y="76481"/>
                  <a:pt x="4245342" y="91002"/>
                  <a:pt x="4251876" y="96811"/>
                </a:cubicBezTo>
                <a:cubicBezTo>
                  <a:pt x="4234450" y="96811"/>
                  <a:pt x="4234450" y="96811"/>
                  <a:pt x="4217024" y="104555"/>
                </a:cubicBezTo>
                <a:cubicBezTo>
                  <a:pt x="4217024" y="89067"/>
                  <a:pt x="4234450" y="89067"/>
                  <a:pt x="4234450" y="73577"/>
                </a:cubicBezTo>
                <a:cubicBezTo>
                  <a:pt x="4236629" y="71641"/>
                  <a:pt x="4238263" y="71641"/>
                  <a:pt x="4239624" y="72850"/>
                </a:cubicBezTo>
                <a:close/>
                <a:moveTo>
                  <a:pt x="4340943" y="38725"/>
                </a:moveTo>
                <a:cubicBezTo>
                  <a:pt x="4340943" y="72801"/>
                  <a:pt x="4316415" y="47242"/>
                  <a:pt x="4316415" y="81322"/>
                </a:cubicBezTo>
                <a:cubicBezTo>
                  <a:pt x="4300067" y="81322"/>
                  <a:pt x="4308241" y="64283"/>
                  <a:pt x="4308241" y="55763"/>
                </a:cubicBezTo>
                <a:cubicBezTo>
                  <a:pt x="4304153" y="55763"/>
                  <a:pt x="4300067" y="60021"/>
                  <a:pt x="4293935" y="64283"/>
                </a:cubicBezTo>
                <a:lnTo>
                  <a:pt x="4267851" y="72645"/>
                </a:lnTo>
                <a:lnTo>
                  <a:pt x="4268334" y="79384"/>
                </a:lnTo>
                <a:cubicBezTo>
                  <a:pt x="4269300" y="83259"/>
                  <a:pt x="4271238" y="85192"/>
                  <a:pt x="4275111" y="81322"/>
                </a:cubicBezTo>
                <a:cubicBezTo>
                  <a:pt x="4275111" y="96811"/>
                  <a:pt x="4259622" y="89067"/>
                  <a:pt x="4251876" y="89067"/>
                </a:cubicBezTo>
                <a:cubicBezTo>
                  <a:pt x="4244132" y="73577"/>
                  <a:pt x="4251876" y="65832"/>
                  <a:pt x="4267366" y="65832"/>
                </a:cubicBezTo>
                <a:lnTo>
                  <a:pt x="4267832" y="72352"/>
                </a:lnTo>
                <a:lnTo>
                  <a:pt x="4294957" y="46178"/>
                </a:lnTo>
                <a:cubicBezTo>
                  <a:pt x="4310286" y="42983"/>
                  <a:pt x="4328681" y="42983"/>
                  <a:pt x="4340943" y="38725"/>
                </a:cubicBezTo>
                <a:close/>
                <a:moveTo>
                  <a:pt x="4468730" y="0"/>
                </a:moveTo>
                <a:cubicBezTo>
                  <a:pt x="4460431" y="15490"/>
                  <a:pt x="4427238" y="23235"/>
                  <a:pt x="4410643" y="23235"/>
                </a:cubicBezTo>
                <a:cubicBezTo>
                  <a:pt x="4427238" y="0"/>
                  <a:pt x="4443834" y="7745"/>
                  <a:pt x="4468730"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85561592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162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81283186-BF9E-4A6D-B83F-65C60B706567}"/>
              </a:ext>
            </a:extLst>
          </p:cNvPr>
          <p:cNvSpPr>
            <a:spLocks noGrp="1"/>
          </p:cNvSpPr>
          <p:nvPr>
            <p:ph type="pic" sz="quarter" idx="24" hasCustomPrompt="1"/>
          </p:nvPr>
        </p:nvSpPr>
        <p:spPr>
          <a:xfrm>
            <a:off x="0" y="0"/>
            <a:ext cx="12192002" cy="4871490"/>
          </a:xfrm>
          <a:custGeom>
            <a:avLst/>
            <a:gdLst>
              <a:gd name="connsiteX0" fmla="*/ 0 w 12192002"/>
              <a:gd name="connsiteY0" fmla="*/ 0 h 4871490"/>
              <a:gd name="connsiteX1" fmla="*/ 12192002 w 12192002"/>
              <a:gd name="connsiteY1" fmla="*/ 0 h 4871490"/>
              <a:gd name="connsiteX2" fmla="*/ 12192002 w 12192002"/>
              <a:gd name="connsiteY2" fmla="*/ 4871490 h 4871490"/>
              <a:gd name="connsiteX3" fmla="*/ 12082274 w 12192002"/>
              <a:gd name="connsiteY3" fmla="*/ 4807550 h 4871490"/>
              <a:gd name="connsiteX4" fmla="*/ 12045698 w 12192002"/>
              <a:gd name="connsiteY4" fmla="*/ 4795371 h 4871490"/>
              <a:gd name="connsiteX5" fmla="*/ 11990834 w 12192002"/>
              <a:gd name="connsiteY5" fmla="*/ 4764923 h 4871490"/>
              <a:gd name="connsiteX6" fmla="*/ 11957306 w 12192002"/>
              <a:gd name="connsiteY6" fmla="*/ 4740566 h 4871490"/>
              <a:gd name="connsiteX7" fmla="*/ 11948162 w 12192002"/>
              <a:gd name="connsiteY7" fmla="*/ 4710118 h 4871490"/>
              <a:gd name="connsiteX8" fmla="*/ 12085322 w 12192002"/>
              <a:gd name="connsiteY8" fmla="*/ 4737521 h 4871490"/>
              <a:gd name="connsiteX9" fmla="*/ 11999978 w 12192002"/>
              <a:gd name="connsiteY9" fmla="*/ 4649222 h 4871490"/>
              <a:gd name="connsiteX10" fmla="*/ 11945114 w 12192002"/>
              <a:gd name="connsiteY10" fmla="*/ 4691849 h 4871490"/>
              <a:gd name="connsiteX11" fmla="*/ 11929874 w 12192002"/>
              <a:gd name="connsiteY11" fmla="*/ 4676625 h 4871490"/>
              <a:gd name="connsiteX12" fmla="*/ 11789666 w 12192002"/>
              <a:gd name="connsiteY12" fmla="*/ 4585282 h 4871490"/>
              <a:gd name="connsiteX13" fmla="*/ 11661649 w 12192002"/>
              <a:gd name="connsiteY13" fmla="*/ 4475671 h 4871490"/>
              <a:gd name="connsiteX14" fmla="*/ 11643362 w 12192002"/>
              <a:gd name="connsiteY14" fmla="*/ 4445223 h 4871490"/>
              <a:gd name="connsiteX15" fmla="*/ 11618978 w 12192002"/>
              <a:gd name="connsiteY15" fmla="*/ 4405641 h 4871490"/>
              <a:gd name="connsiteX16" fmla="*/ 11481818 w 12192002"/>
              <a:gd name="connsiteY16" fmla="*/ 4353880 h 4871490"/>
              <a:gd name="connsiteX17" fmla="*/ 11460482 w 12192002"/>
              <a:gd name="connsiteY17" fmla="*/ 4338656 h 4871490"/>
              <a:gd name="connsiteX18" fmla="*/ 11387330 w 12192002"/>
              <a:gd name="connsiteY18" fmla="*/ 4256447 h 4871490"/>
              <a:gd name="connsiteX19" fmla="*/ 11244074 w 12192002"/>
              <a:gd name="connsiteY19" fmla="*/ 4134656 h 4871490"/>
              <a:gd name="connsiteX20" fmla="*/ 11234930 w 12192002"/>
              <a:gd name="connsiteY20" fmla="*/ 4116387 h 4871490"/>
              <a:gd name="connsiteX21" fmla="*/ 11170922 w 12192002"/>
              <a:gd name="connsiteY21" fmla="*/ 4061582 h 4871490"/>
              <a:gd name="connsiteX22" fmla="*/ 11119106 w 12192002"/>
              <a:gd name="connsiteY22" fmla="*/ 4009820 h 4871490"/>
              <a:gd name="connsiteX23" fmla="*/ 11113010 w 12192002"/>
              <a:gd name="connsiteY23" fmla="*/ 3964150 h 4871490"/>
              <a:gd name="connsiteX24" fmla="*/ 10933178 w 12192002"/>
              <a:gd name="connsiteY24" fmla="*/ 3903254 h 4871490"/>
              <a:gd name="connsiteX25" fmla="*/ 10826498 w 12192002"/>
              <a:gd name="connsiteY25" fmla="*/ 3830179 h 4871490"/>
              <a:gd name="connsiteX26" fmla="*/ 10780777 w 12192002"/>
              <a:gd name="connsiteY26" fmla="*/ 3802776 h 4871490"/>
              <a:gd name="connsiteX27" fmla="*/ 10655810 w 12192002"/>
              <a:gd name="connsiteY27" fmla="*/ 3684030 h 4871490"/>
              <a:gd name="connsiteX28" fmla="*/ 10643618 w 12192002"/>
              <a:gd name="connsiteY28" fmla="*/ 3632269 h 4871490"/>
              <a:gd name="connsiteX29" fmla="*/ 10603993 w 12192002"/>
              <a:gd name="connsiteY29" fmla="*/ 3650538 h 4871490"/>
              <a:gd name="connsiteX30" fmla="*/ 10530842 w 12192002"/>
              <a:gd name="connsiteY30" fmla="*/ 3629225 h 4871490"/>
              <a:gd name="connsiteX31" fmla="*/ 10518650 w 12192002"/>
              <a:gd name="connsiteY31" fmla="*/ 3623135 h 4871490"/>
              <a:gd name="connsiteX32" fmla="*/ 10488170 w 12192002"/>
              <a:gd name="connsiteY32" fmla="*/ 3583553 h 4871490"/>
              <a:gd name="connsiteX33" fmla="*/ 10543034 w 12192002"/>
              <a:gd name="connsiteY33" fmla="*/ 3559194 h 4871490"/>
              <a:gd name="connsiteX34" fmla="*/ 10475977 w 12192002"/>
              <a:gd name="connsiteY34" fmla="*/ 3562239 h 4871490"/>
              <a:gd name="connsiteX35" fmla="*/ 10442449 w 12192002"/>
              <a:gd name="connsiteY35" fmla="*/ 3553106 h 4871490"/>
              <a:gd name="connsiteX36" fmla="*/ 10408922 w 12192002"/>
              <a:gd name="connsiteY36" fmla="*/ 3528747 h 4871490"/>
              <a:gd name="connsiteX37" fmla="*/ 10369298 w 12192002"/>
              <a:gd name="connsiteY37" fmla="*/ 3480031 h 4871490"/>
              <a:gd name="connsiteX38" fmla="*/ 10302241 w 12192002"/>
              <a:gd name="connsiteY38" fmla="*/ 3339971 h 4871490"/>
              <a:gd name="connsiteX39" fmla="*/ 10265666 w 12192002"/>
              <a:gd name="connsiteY39" fmla="*/ 3343016 h 4871490"/>
              <a:gd name="connsiteX40" fmla="*/ 10183369 w 12192002"/>
              <a:gd name="connsiteY40" fmla="*/ 3333881 h 4871490"/>
              <a:gd name="connsiteX41" fmla="*/ 9997441 w 12192002"/>
              <a:gd name="connsiteY41" fmla="*/ 3303434 h 4871490"/>
              <a:gd name="connsiteX42" fmla="*/ 9948674 w 12192002"/>
              <a:gd name="connsiteY42" fmla="*/ 3330837 h 4871490"/>
              <a:gd name="connsiteX43" fmla="*/ 9927338 w 12192002"/>
              <a:gd name="connsiteY43" fmla="*/ 3391733 h 4871490"/>
              <a:gd name="connsiteX44" fmla="*/ 9906002 w 12192002"/>
              <a:gd name="connsiteY44" fmla="*/ 3461762 h 4871490"/>
              <a:gd name="connsiteX45" fmla="*/ 9875521 w 12192002"/>
              <a:gd name="connsiteY45" fmla="*/ 3476986 h 4871490"/>
              <a:gd name="connsiteX46" fmla="*/ 9802370 w 12192002"/>
              <a:gd name="connsiteY46" fmla="*/ 3525702 h 4871490"/>
              <a:gd name="connsiteX47" fmla="*/ 9619490 w 12192002"/>
              <a:gd name="connsiteY47" fmla="*/ 3470897 h 4871490"/>
              <a:gd name="connsiteX48" fmla="*/ 9592058 w 12192002"/>
              <a:gd name="connsiteY48" fmla="*/ 3428270 h 4871490"/>
              <a:gd name="connsiteX49" fmla="*/ 9567673 w 12192002"/>
              <a:gd name="connsiteY49" fmla="*/ 3397822 h 4871490"/>
              <a:gd name="connsiteX50" fmla="*/ 9518906 w 12192002"/>
              <a:gd name="connsiteY50" fmla="*/ 3361285 h 4871490"/>
              <a:gd name="connsiteX51" fmla="*/ 9576817 w 12192002"/>
              <a:gd name="connsiteY51" fmla="*/ 3324748 h 4871490"/>
              <a:gd name="connsiteX52" fmla="*/ 9229345 w 12192002"/>
              <a:gd name="connsiteY52" fmla="*/ 3279076 h 4871490"/>
              <a:gd name="connsiteX53" fmla="*/ 9122665 w 12192002"/>
              <a:gd name="connsiteY53" fmla="*/ 3242539 h 4871490"/>
              <a:gd name="connsiteX54" fmla="*/ 9034274 w 12192002"/>
              <a:gd name="connsiteY54" fmla="*/ 3184688 h 4871490"/>
              <a:gd name="connsiteX55" fmla="*/ 9009890 w 12192002"/>
              <a:gd name="connsiteY55" fmla="*/ 3175554 h 4871490"/>
              <a:gd name="connsiteX56" fmla="*/ 8973313 w 12192002"/>
              <a:gd name="connsiteY56" fmla="*/ 3181643 h 4871490"/>
              <a:gd name="connsiteX57" fmla="*/ 8909306 w 12192002"/>
              <a:gd name="connsiteY57" fmla="*/ 3120748 h 4871490"/>
              <a:gd name="connsiteX58" fmla="*/ 8854442 w 12192002"/>
              <a:gd name="connsiteY58" fmla="*/ 3160330 h 4871490"/>
              <a:gd name="connsiteX59" fmla="*/ 8784338 w 12192002"/>
              <a:gd name="connsiteY59" fmla="*/ 3172509 h 4871490"/>
              <a:gd name="connsiteX60" fmla="*/ 8731122 w 12192002"/>
              <a:gd name="connsiteY60" fmla="*/ 3110733 h 4871490"/>
              <a:gd name="connsiteX61" fmla="*/ 8740672 w 12192002"/>
              <a:gd name="connsiteY61" fmla="*/ 3094984 h 4871490"/>
              <a:gd name="connsiteX62" fmla="*/ 8751438 w 12192002"/>
              <a:gd name="connsiteY62" fmla="*/ 3087615 h 4871490"/>
              <a:gd name="connsiteX63" fmla="*/ 8752620 w 12192002"/>
              <a:gd name="connsiteY63" fmla="*/ 3086922 h 4871490"/>
              <a:gd name="connsiteX64" fmla="*/ 8784338 w 12192002"/>
              <a:gd name="connsiteY64" fmla="*/ 3093345 h 4871490"/>
              <a:gd name="connsiteX65" fmla="*/ 8759192 w 12192002"/>
              <a:gd name="connsiteY65" fmla="*/ 3082308 h 4871490"/>
              <a:gd name="connsiteX66" fmla="*/ 8751438 w 12192002"/>
              <a:gd name="connsiteY66" fmla="*/ 3087615 h 4871490"/>
              <a:gd name="connsiteX67" fmla="*/ 8741666 w 12192002"/>
              <a:gd name="connsiteY67" fmla="*/ 3093345 h 4871490"/>
              <a:gd name="connsiteX68" fmla="*/ 8740672 w 12192002"/>
              <a:gd name="connsiteY68" fmla="*/ 3094984 h 4871490"/>
              <a:gd name="connsiteX69" fmla="*/ 8738618 w 12192002"/>
              <a:gd name="connsiteY69" fmla="*/ 3096390 h 4871490"/>
              <a:gd name="connsiteX70" fmla="*/ 8601457 w 12192002"/>
              <a:gd name="connsiteY70" fmla="*/ 3090300 h 4871490"/>
              <a:gd name="connsiteX71" fmla="*/ 8534401 w 12192002"/>
              <a:gd name="connsiteY71" fmla="*/ 3093345 h 4871490"/>
              <a:gd name="connsiteX72" fmla="*/ 8558786 w 12192002"/>
              <a:gd name="connsiteY72" fmla="*/ 3114658 h 4871490"/>
              <a:gd name="connsiteX73" fmla="*/ 8567930 w 12192002"/>
              <a:gd name="connsiteY73" fmla="*/ 3126838 h 4871490"/>
              <a:gd name="connsiteX74" fmla="*/ 8598409 w 12192002"/>
              <a:gd name="connsiteY74" fmla="*/ 3172509 h 4871490"/>
              <a:gd name="connsiteX75" fmla="*/ 8607553 w 12192002"/>
              <a:gd name="connsiteY75" fmla="*/ 3184688 h 4871490"/>
              <a:gd name="connsiteX76" fmla="*/ 8595361 w 12192002"/>
              <a:gd name="connsiteY76" fmla="*/ 3254718 h 4871490"/>
              <a:gd name="connsiteX77" fmla="*/ 8552690 w 12192002"/>
              <a:gd name="connsiteY77" fmla="*/ 3285166 h 4871490"/>
              <a:gd name="connsiteX78" fmla="*/ 8525257 w 12192002"/>
              <a:gd name="connsiteY78" fmla="*/ 3239494 h 4871490"/>
              <a:gd name="connsiteX79" fmla="*/ 8531353 w 12192002"/>
              <a:gd name="connsiteY79" fmla="*/ 3196867 h 4871490"/>
              <a:gd name="connsiteX80" fmla="*/ 8452106 w 12192002"/>
              <a:gd name="connsiteY80" fmla="*/ 3187733 h 4871490"/>
              <a:gd name="connsiteX81" fmla="*/ 8391145 w 12192002"/>
              <a:gd name="connsiteY81" fmla="*/ 3327793 h 4871490"/>
              <a:gd name="connsiteX82" fmla="*/ 8302754 w 12192002"/>
              <a:gd name="connsiteY82" fmla="*/ 3330837 h 4871490"/>
              <a:gd name="connsiteX83" fmla="*/ 8147306 w 12192002"/>
              <a:gd name="connsiteY83" fmla="*/ 3269942 h 4871490"/>
              <a:gd name="connsiteX84" fmla="*/ 8107682 w 12192002"/>
              <a:gd name="connsiteY84" fmla="*/ 3257762 h 4871490"/>
              <a:gd name="connsiteX85" fmla="*/ 8086346 w 12192002"/>
              <a:gd name="connsiteY85" fmla="*/ 3221225 h 4871490"/>
              <a:gd name="connsiteX86" fmla="*/ 8040625 w 12192002"/>
              <a:gd name="connsiteY86" fmla="*/ 3218181 h 4871490"/>
              <a:gd name="connsiteX87" fmla="*/ 8025386 w 12192002"/>
              <a:gd name="connsiteY87" fmla="*/ 3218181 h 4871490"/>
              <a:gd name="connsiteX88" fmla="*/ 7933946 w 12192002"/>
              <a:gd name="connsiteY88" fmla="*/ 3142061 h 4871490"/>
              <a:gd name="connsiteX89" fmla="*/ 7912609 w 12192002"/>
              <a:gd name="connsiteY89" fmla="*/ 3132927 h 4871490"/>
              <a:gd name="connsiteX90" fmla="*/ 7866890 w 12192002"/>
              <a:gd name="connsiteY90" fmla="*/ 3120748 h 4871490"/>
              <a:gd name="connsiteX91" fmla="*/ 7821170 w 12192002"/>
              <a:gd name="connsiteY91" fmla="*/ 3132927 h 4871490"/>
              <a:gd name="connsiteX92" fmla="*/ 7802882 w 12192002"/>
              <a:gd name="connsiteY92" fmla="*/ 3206002 h 4871490"/>
              <a:gd name="connsiteX93" fmla="*/ 7793738 w 12192002"/>
              <a:gd name="connsiteY93" fmla="*/ 3276031 h 4871490"/>
              <a:gd name="connsiteX94" fmla="*/ 7827266 w 12192002"/>
              <a:gd name="connsiteY94" fmla="*/ 3379553 h 4871490"/>
              <a:gd name="connsiteX95" fmla="*/ 7851650 w 12192002"/>
              <a:gd name="connsiteY95" fmla="*/ 3419135 h 4871490"/>
              <a:gd name="connsiteX96" fmla="*/ 7833362 w 12192002"/>
              <a:gd name="connsiteY96" fmla="*/ 3458717 h 4871490"/>
              <a:gd name="connsiteX97" fmla="*/ 7802882 w 12192002"/>
              <a:gd name="connsiteY97" fmla="*/ 3455672 h 4871490"/>
              <a:gd name="connsiteX98" fmla="*/ 7741921 w 12192002"/>
              <a:gd name="connsiteY98" fmla="*/ 3416090 h 4871490"/>
              <a:gd name="connsiteX99" fmla="*/ 7684010 w 12192002"/>
              <a:gd name="connsiteY99" fmla="*/ 3343016 h 4871490"/>
              <a:gd name="connsiteX100" fmla="*/ 7635242 w 12192002"/>
              <a:gd name="connsiteY100" fmla="*/ 3303434 h 4871490"/>
              <a:gd name="connsiteX101" fmla="*/ 7479794 w 12192002"/>
              <a:gd name="connsiteY101" fmla="*/ 3300389 h 4871490"/>
              <a:gd name="connsiteX102" fmla="*/ 7443217 w 12192002"/>
              <a:gd name="connsiteY102" fmla="*/ 3288211 h 4871490"/>
              <a:gd name="connsiteX103" fmla="*/ 7315201 w 12192002"/>
              <a:gd name="connsiteY103" fmla="*/ 3172509 h 4871490"/>
              <a:gd name="connsiteX104" fmla="*/ 7275578 w 12192002"/>
              <a:gd name="connsiteY104" fmla="*/ 3175554 h 4871490"/>
              <a:gd name="connsiteX105" fmla="*/ 7260338 w 12192002"/>
              <a:gd name="connsiteY105" fmla="*/ 3172509 h 4871490"/>
              <a:gd name="connsiteX106" fmla="*/ 7092698 w 12192002"/>
              <a:gd name="connsiteY106" fmla="*/ 3084211 h 4871490"/>
              <a:gd name="connsiteX107" fmla="*/ 6982969 w 12192002"/>
              <a:gd name="connsiteY107" fmla="*/ 3065942 h 4871490"/>
              <a:gd name="connsiteX108" fmla="*/ 6955538 w 12192002"/>
              <a:gd name="connsiteY108" fmla="*/ 3035494 h 4871490"/>
              <a:gd name="connsiteX109" fmla="*/ 6888482 w 12192002"/>
              <a:gd name="connsiteY109" fmla="*/ 3044629 h 4871490"/>
              <a:gd name="connsiteX110" fmla="*/ 6836665 w 12192002"/>
              <a:gd name="connsiteY110" fmla="*/ 3072031 h 4871490"/>
              <a:gd name="connsiteX111" fmla="*/ 6720841 w 12192002"/>
              <a:gd name="connsiteY111" fmla="*/ 3053763 h 4871490"/>
              <a:gd name="connsiteX112" fmla="*/ 6592826 w 12192002"/>
              <a:gd name="connsiteY112" fmla="*/ 2959375 h 4871490"/>
              <a:gd name="connsiteX113" fmla="*/ 6574537 w 12192002"/>
              <a:gd name="connsiteY113" fmla="*/ 2944152 h 4871490"/>
              <a:gd name="connsiteX114" fmla="*/ 6489194 w 12192002"/>
              <a:gd name="connsiteY114" fmla="*/ 2913704 h 4871490"/>
              <a:gd name="connsiteX115" fmla="*/ 6477002 w 12192002"/>
              <a:gd name="connsiteY115" fmla="*/ 2904569 h 4871490"/>
              <a:gd name="connsiteX116" fmla="*/ 6406897 w 12192002"/>
              <a:gd name="connsiteY116" fmla="*/ 2922838 h 4871490"/>
              <a:gd name="connsiteX117" fmla="*/ 6498338 w 12192002"/>
              <a:gd name="connsiteY117" fmla="*/ 2992867 h 4871490"/>
              <a:gd name="connsiteX118" fmla="*/ 6565393 w 12192002"/>
              <a:gd name="connsiteY118" fmla="*/ 3096390 h 4871490"/>
              <a:gd name="connsiteX119" fmla="*/ 6586730 w 12192002"/>
              <a:gd name="connsiteY119" fmla="*/ 3126838 h 4871490"/>
              <a:gd name="connsiteX120" fmla="*/ 6550153 w 12192002"/>
              <a:gd name="connsiteY120" fmla="*/ 3169465 h 4871490"/>
              <a:gd name="connsiteX121" fmla="*/ 6516625 w 12192002"/>
              <a:gd name="connsiteY121" fmla="*/ 3212091 h 4871490"/>
              <a:gd name="connsiteX122" fmla="*/ 6528817 w 12192002"/>
              <a:gd name="connsiteY122" fmla="*/ 3248629 h 4871490"/>
              <a:gd name="connsiteX123" fmla="*/ 6547105 w 12192002"/>
              <a:gd name="connsiteY123" fmla="*/ 3209047 h 4871490"/>
              <a:gd name="connsiteX124" fmla="*/ 6601970 w 12192002"/>
              <a:gd name="connsiteY124" fmla="*/ 3160330 h 4871490"/>
              <a:gd name="connsiteX125" fmla="*/ 6626354 w 12192002"/>
              <a:gd name="connsiteY125" fmla="*/ 3190777 h 4871490"/>
              <a:gd name="connsiteX126" fmla="*/ 6675121 w 12192002"/>
              <a:gd name="connsiteY126" fmla="*/ 3263852 h 4871490"/>
              <a:gd name="connsiteX127" fmla="*/ 6723889 w 12192002"/>
              <a:gd name="connsiteY127" fmla="*/ 3321703 h 4871490"/>
              <a:gd name="connsiteX128" fmla="*/ 6723889 w 12192002"/>
              <a:gd name="connsiteY128" fmla="*/ 3437404 h 4871490"/>
              <a:gd name="connsiteX129" fmla="*/ 6763514 w 12192002"/>
              <a:gd name="connsiteY129" fmla="*/ 3470897 h 4871490"/>
              <a:gd name="connsiteX130" fmla="*/ 6900674 w 12192002"/>
              <a:gd name="connsiteY130" fmla="*/ 3455672 h 4871490"/>
              <a:gd name="connsiteX131" fmla="*/ 6928106 w 12192002"/>
              <a:gd name="connsiteY131" fmla="*/ 3486120 h 4871490"/>
              <a:gd name="connsiteX132" fmla="*/ 6958586 w 12192002"/>
              <a:gd name="connsiteY132" fmla="*/ 3589643 h 4871490"/>
              <a:gd name="connsiteX133" fmla="*/ 6961634 w 12192002"/>
              <a:gd name="connsiteY133" fmla="*/ 3601821 h 4871490"/>
              <a:gd name="connsiteX134" fmla="*/ 6989065 w 12192002"/>
              <a:gd name="connsiteY134" fmla="*/ 3687075 h 4871490"/>
              <a:gd name="connsiteX135" fmla="*/ 6973825 w 12192002"/>
              <a:gd name="connsiteY135" fmla="*/ 3723612 h 4871490"/>
              <a:gd name="connsiteX136" fmla="*/ 6867145 w 12192002"/>
              <a:gd name="connsiteY136" fmla="*/ 3729702 h 4871490"/>
              <a:gd name="connsiteX137" fmla="*/ 6793994 w 12192002"/>
              <a:gd name="connsiteY137" fmla="*/ 3732747 h 4871490"/>
              <a:gd name="connsiteX138" fmla="*/ 6723889 w 12192002"/>
              <a:gd name="connsiteY138" fmla="*/ 3732747 h 4871490"/>
              <a:gd name="connsiteX139" fmla="*/ 6723889 w 12192002"/>
              <a:gd name="connsiteY139" fmla="*/ 3845403 h 4871490"/>
              <a:gd name="connsiteX140" fmla="*/ 6601970 w 12192002"/>
              <a:gd name="connsiteY140" fmla="*/ 3933701 h 4871490"/>
              <a:gd name="connsiteX141" fmla="*/ 6534913 w 12192002"/>
              <a:gd name="connsiteY141" fmla="*/ 3942836 h 4871490"/>
              <a:gd name="connsiteX142" fmla="*/ 6467858 w 12192002"/>
              <a:gd name="connsiteY142" fmla="*/ 3900209 h 4871490"/>
              <a:gd name="connsiteX143" fmla="*/ 6412994 w 12192002"/>
              <a:gd name="connsiteY143" fmla="*/ 3894119 h 4871490"/>
              <a:gd name="connsiteX144" fmla="*/ 6379466 w 12192002"/>
              <a:gd name="connsiteY144" fmla="*/ 3866716 h 4871490"/>
              <a:gd name="connsiteX145" fmla="*/ 6236210 w 12192002"/>
              <a:gd name="connsiteY145" fmla="*/ 3808866 h 4871490"/>
              <a:gd name="connsiteX146" fmla="*/ 6160010 w 12192002"/>
              <a:gd name="connsiteY146" fmla="*/ 3781463 h 4871490"/>
              <a:gd name="connsiteX147" fmla="*/ 6080761 w 12192002"/>
              <a:gd name="connsiteY147" fmla="*/ 3754060 h 4871490"/>
              <a:gd name="connsiteX148" fmla="*/ 5946650 w 12192002"/>
              <a:gd name="connsiteY148" fmla="*/ 3769284 h 4871490"/>
              <a:gd name="connsiteX149" fmla="*/ 5913121 w 12192002"/>
              <a:gd name="connsiteY149" fmla="*/ 3781463 h 4871490"/>
              <a:gd name="connsiteX150" fmla="*/ 5812537 w 12192002"/>
              <a:gd name="connsiteY150" fmla="*/ 3653583 h 4871490"/>
              <a:gd name="connsiteX151" fmla="*/ 5745482 w 12192002"/>
              <a:gd name="connsiteY151" fmla="*/ 3659673 h 4871490"/>
              <a:gd name="connsiteX152" fmla="*/ 5678425 w 12192002"/>
              <a:gd name="connsiteY152" fmla="*/ 3620090 h 4871490"/>
              <a:gd name="connsiteX153" fmla="*/ 5562602 w 12192002"/>
              <a:gd name="connsiteY153" fmla="*/ 3607911 h 4871490"/>
              <a:gd name="connsiteX154" fmla="*/ 5526025 w 12192002"/>
              <a:gd name="connsiteY154" fmla="*/ 3662717 h 4871490"/>
              <a:gd name="connsiteX155" fmla="*/ 5526025 w 12192002"/>
              <a:gd name="connsiteY155" fmla="*/ 3757105 h 4871490"/>
              <a:gd name="connsiteX156" fmla="*/ 5538218 w 12192002"/>
              <a:gd name="connsiteY156" fmla="*/ 3769284 h 4871490"/>
              <a:gd name="connsiteX157" fmla="*/ 5565650 w 12192002"/>
              <a:gd name="connsiteY157" fmla="*/ 3827134 h 4871490"/>
              <a:gd name="connsiteX158" fmla="*/ 5501641 w 12192002"/>
              <a:gd name="connsiteY158" fmla="*/ 3869761 h 4871490"/>
              <a:gd name="connsiteX159" fmla="*/ 5428490 w 12192002"/>
              <a:gd name="connsiteY159" fmla="*/ 3799732 h 4871490"/>
              <a:gd name="connsiteX160" fmla="*/ 5416298 w 12192002"/>
              <a:gd name="connsiteY160" fmla="*/ 3708388 h 4871490"/>
              <a:gd name="connsiteX161" fmla="*/ 5361433 w 12192002"/>
              <a:gd name="connsiteY161" fmla="*/ 3836269 h 4871490"/>
              <a:gd name="connsiteX162" fmla="*/ 5309617 w 12192002"/>
              <a:gd name="connsiteY162" fmla="*/ 3881941 h 4871490"/>
              <a:gd name="connsiteX163" fmla="*/ 5218177 w 12192002"/>
              <a:gd name="connsiteY163" fmla="*/ 3863671 h 4871490"/>
              <a:gd name="connsiteX164" fmla="*/ 5306569 w 12192002"/>
              <a:gd name="connsiteY164" fmla="*/ 3909343 h 4871490"/>
              <a:gd name="connsiteX165" fmla="*/ 5300473 w 12192002"/>
              <a:gd name="connsiteY165" fmla="*/ 4031134 h 4871490"/>
              <a:gd name="connsiteX166" fmla="*/ 5337049 w 12192002"/>
              <a:gd name="connsiteY166" fmla="*/ 4101164 h 4871490"/>
              <a:gd name="connsiteX167" fmla="*/ 5407154 w 12192002"/>
              <a:gd name="connsiteY167" fmla="*/ 4122477 h 4871490"/>
              <a:gd name="connsiteX168" fmla="*/ 5440682 w 12192002"/>
              <a:gd name="connsiteY168" fmla="*/ 4152924 h 4871490"/>
              <a:gd name="connsiteX169" fmla="*/ 5404106 w 12192002"/>
              <a:gd name="connsiteY169" fmla="*/ 4186418 h 4871490"/>
              <a:gd name="connsiteX170" fmla="*/ 5343145 w 12192002"/>
              <a:gd name="connsiteY170" fmla="*/ 4177283 h 4871490"/>
              <a:gd name="connsiteX171" fmla="*/ 5291330 w 12192002"/>
              <a:gd name="connsiteY171" fmla="*/ 4171193 h 4871490"/>
              <a:gd name="connsiteX172" fmla="*/ 5202937 w 12192002"/>
              <a:gd name="connsiteY172" fmla="*/ 4149881 h 4871490"/>
              <a:gd name="connsiteX173" fmla="*/ 5175505 w 12192002"/>
              <a:gd name="connsiteY173" fmla="*/ 4131611 h 4871490"/>
              <a:gd name="connsiteX174" fmla="*/ 5160265 w 12192002"/>
              <a:gd name="connsiteY174" fmla="*/ 4076806 h 4871490"/>
              <a:gd name="connsiteX175" fmla="*/ 5114546 w 12192002"/>
              <a:gd name="connsiteY175" fmla="*/ 4076806 h 4871490"/>
              <a:gd name="connsiteX176" fmla="*/ 5056634 w 12192002"/>
              <a:gd name="connsiteY176" fmla="*/ 4058537 h 4871490"/>
              <a:gd name="connsiteX177" fmla="*/ 4937761 w 12192002"/>
              <a:gd name="connsiteY177" fmla="*/ 3973283 h 4871490"/>
              <a:gd name="connsiteX178" fmla="*/ 4907282 w 12192002"/>
              <a:gd name="connsiteY178" fmla="*/ 3945880 h 4871490"/>
              <a:gd name="connsiteX179" fmla="*/ 4718305 w 12192002"/>
              <a:gd name="connsiteY179" fmla="*/ 3878896 h 4871490"/>
              <a:gd name="connsiteX180" fmla="*/ 4526282 w 12192002"/>
              <a:gd name="connsiteY180" fmla="*/ 3744925 h 4871490"/>
              <a:gd name="connsiteX181" fmla="*/ 4504946 w 12192002"/>
              <a:gd name="connsiteY181" fmla="*/ 3738837 h 4871490"/>
              <a:gd name="connsiteX182" fmla="*/ 4407409 w 12192002"/>
              <a:gd name="connsiteY182" fmla="*/ 3644448 h 4871490"/>
              <a:gd name="connsiteX183" fmla="*/ 4395217 w 12192002"/>
              <a:gd name="connsiteY183" fmla="*/ 3638359 h 4871490"/>
              <a:gd name="connsiteX184" fmla="*/ 4322065 w 12192002"/>
              <a:gd name="connsiteY184" fmla="*/ 3614001 h 4871490"/>
              <a:gd name="connsiteX185" fmla="*/ 4133089 w 12192002"/>
              <a:gd name="connsiteY185" fmla="*/ 3501344 h 4871490"/>
              <a:gd name="connsiteX186" fmla="*/ 4117849 w 12192002"/>
              <a:gd name="connsiteY186" fmla="*/ 3498299 h 4871490"/>
              <a:gd name="connsiteX187" fmla="*/ 4096513 w 12192002"/>
              <a:gd name="connsiteY187" fmla="*/ 3461762 h 4871490"/>
              <a:gd name="connsiteX188" fmla="*/ 3980689 w 12192002"/>
              <a:gd name="connsiteY188" fmla="*/ 3312568 h 4871490"/>
              <a:gd name="connsiteX189" fmla="*/ 3928873 w 12192002"/>
              <a:gd name="connsiteY189" fmla="*/ 3306479 h 4871490"/>
              <a:gd name="connsiteX190" fmla="*/ 3874009 w 12192002"/>
              <a:gd name="connsiteY190" fmla="*/ 3276031 h 4871490"/>
              <a:gd name="connsiteX191" fmla="*/ 3843529 w 12192002"/>
              <a:gd name="connsiteY191" fmla="*/ 3251673 h 4871490"/>
              <a:gd name="connsiteX192" fmla="*/ 3694177 w 12192002"/>
              <a:gd name="connsiteY192" fmla="*/ 3178599 h 4871490"/>
              <a:gd name="connsiteX193" fmla="*/ 3681985 w 12192002"/>
              <a:gd name="connsiteY193" fmla="*/ 3172509 h 4871490"/>
              <a:gd name="connsiteX194" fmla="*/ 3669793 w 12192002"/>
              <a:gd name="connsiteY194" fmla="*/ 3160330 h 4871490"/>
              <a:gd name="connsiteX195" fmla="*/ 3633217 w 12192002"/>
              <a:gd name="connsiteY195" fmla="*/ 3135972 h 4871490"/>
              <a:gd name="connsiteX196" fmla="*/ 3621025 w 12192002"/>
              <a:gd name="connsiteY196" fmla="*/ 3126838 h 4871490"/>
              <a:gd name="connsiteX197" fmla="*/ 3541777 w 12192002"/>
              <a:gd name="connsiteY197" fmla="*/ 3093345 h 4871490"/>
              <a:gd name="connsiteX198" fmla="*/ 3444242 w 12192002"/>
              <a:gd name="connsiteY198" fmla="*/ 3035494 h 4871490"/>
              <a:gd name="connsiteX199" fmla="*/ 3438146 w 12192002"/>
              <a:gd name="connsiteY199" fmla="*/ 3008091 h 4871490"/>
              <a:gd name="connsiteX200" fmla="*/ 3429001 w 12192002"/>
              <a:gd name="connsiteY200" fmla="*/ 2953285 h 4871490"/>
              <a:gd name="connsiteX201" fmla="*/ 3419857 w 12192002"/>
              <a:gd name="connsiteY201" fmla="*/ 2883255 h 4871490"/>
              <a:gd name="connsiteX202" fmla="*/ 3340609 w 12192002"/>
              <a:gd name="connsiteY202" fmla="*/ 2892390 h 4871490"/>
              <a:gd name="connsiteX203" fmla="*/ 3255265 w 12192002"/>
              <a:gd name="connsiteY203" fmla="*/ 2886300 h 4871490"/>
              <a:gd name="connsiteX204" fmla="*/ 3169921 w 12192002"/>
              <a:gd name="connsiteY204" fmla="*/ 2810181 h 4871490"/>
              <a:gd name="connsiteX205" fmla="*/ 3148584 w 12192002"/>
              <a:gd name="connsiteY205" fmla="*/ 2801048 h 4871490"/>
              <a:gd name="connsiteX206" fmla="*/ 3099817 w 12192002"/>
              <a:gd name="connsiteY206" fmla="*/ 2770599 h 4871490"/>
              <a:gd name="connsiteX207" fmla="*/ 3044953 w 12192002"/>
              <a:gd name="connsiteY207" fmla="*/ 2822360 h 4871490"/>
              <a:gd name="connsiteX208" fmla="*/ 3032761 w 12192002"/>
              <a:gd name="connsiteY208" fmla="*/ 2861943 h 4871490"/>
              <a:gd name="connsiteX209" fmla="*/ 3063241 w 12192002"/>
              <a:gd name="connsiteY209" fmla="*/ 3011136 h 4871490"/>
              <a:gd name="connsiteX210" fmla="*/ 3087625 w 12192002"/>
              <a:gd name="connsiteY210" fmla="*/ 3050718 h 4871490"/>
              <a:gd name="connsiteX211" fmla="*/ 3233929 w 12192002"/>
              <a:gd name="connsiteY211" fmla="*/ 3157285 h 4871490"/>
              <a:gd name="connsiteX212" fmla="*/ 3291842 w 12192002"/>
              <a:gd name="connsiteY212" fmla="*/ 3209047 h 4871490"/>
              <a:gd name="connsiteX213" fmla="*/ 3310129 w 12192002"/>
              <a:gd name="connsiteY213" fmla="*/ 3230360 h 4871490"/>
              <a:gd name="connsiteX214" fmla="*/ 3355849 w 12192002"/>
              <a:gd name="connsiteY214" fmla="*/ 3291256 h 4871490"/>
              <a:gd name="connsiteX215" fmla="*/ 3456432 w 12192002"/>
              <a:gd name="connsiteY215" fmla="*/ 3349106 h 4871490"/>
              <a:gd name="connsiteX216" fmla="*/ 3505201 w 12192002"/>
              <a:gd name="connsiteY216" fmla="*/ 3467852 h 4871490"/>
              <a:gd name="connsiteX217" fmla="*/ 3496057 w 12192002"/>
              <a:gd name="connsiteY217" fmla="*/ 3489165 h 4871490"/>
              <a:gd name="connsiteX218" fmla="*/ 3489961 w 12192002"/>
              <a:gd name="connsiteY218" fmla="*/ 3513524 h 4871490"/>
              <a:gd name="connsiteX219" fmla="*/ 3425953 w 12192002"/>
              <a:gd name="connsiteY219" fmla="*/ 3489165 h 4871490"/>
              <a:gd name="connsiteX220" fmla="*/ 3389377 w 12192002"/>
              <a:gd name="connsiteY220" fmla="*/ 3464807 h 4871490"/>
              <a:gd name="connsiteX221" fmla="*/ 3243073 w 12192002"/>
              <a:gd name="connsiteY221" fmla="*/ 3379553 h 4871490"/>
              <a:gd name="connsiteX222" fmla="*/ 3099817 w 12192002"/>
              <a:gd name="connsiteY222" fmla="*/ 3263852 h 4871490"/>
              <a:gd name="connsiteX223" fmla="*/ 3066289 w 12192002"/>
              <a:gd name="connsiteY223" fmla="*/ 3221225 h 4871490"/>
              <a:gd name="connsiteX224" fmla="*/ 3051049 w 12192002"/>
              <a:gd name="connsiteY224" fmla="*/ 3215136 h 4871490"/>
              <a:gd name="connsiteX225" fmla="*/ 2919985 w 12192002"/>
              <a:gd name="connsiteY225" fmla="*/ 3099435 h 4871490"/>
              <a:gd name="connsiteX226" fmla="*/ 2913889 w 12192002"/>
              <a:gd name="connsiteY226" fmla="*/ 3096390 h 4871490"/>
              <a:gd name="connsiteX227" fmla="*/ 2913889 w 12192002"/>
              <a:gd name="connsiteY227" fmla="*/ 3105524 h 4871490"/>
              <a:gd name="connsiteX228" fmla="*/ 2798065 w 12192002"/>
              <a:gd name="connsiteY228" fmla="*/ 3026361 h 4871490"/>
              <a:gd name="connsiteX229" fmla="*/ 2715769 w 12192002"/>
              <a:gd name="connsiteY229" fmla="*/ 2968509 h 4871490"/>
              <a:gd name="connsiteX230" fmla="*/ 2700529 w 12192002"/>
              <a:gd name="connsiteY230" fmla="*/ 2959375 h 4871490"/>
              <a:gd name="connsiteX231" fmla="*/ 2697481 w 12192002"/>
              <a:gd name="connsiteY231" fmla="*/ 2942629 h 4871490"/>
              <a:gd name="connsiteX232" fmla="*/ 2703084 w 12192002"/>
              <a:gd name="connsiteY232" fmla="*/ 2927238 h 4871490"/>
              <a:gd name="connsiteX233" fmla="*/ 2709673 w 12192002"/>
              <a:gd name="connsiteY233" fmla="*/ 2919793 h 4871490"/>
              <a:gd name="connsiteX234" fmla="*/ 2710059 w 12192002"/>
              <a:gd name="connsiteY234" fmla="*/ 2917184 h 4871490"/>
              <a:gd name="connsiteX235" fmla="*/ 2717865 w 12192002"/>
              <a:gd name="connsiteY235" fmla="*/ 2906710 h 4871490"/>
              <a:gd name="connsiteX236" fmla="*/ 2685289 w 12192002"/>
              <a:gd name="connsiteY236" fmla="*/ 2877167 h 4871490"/>
              <a:gd name="connsiteX237" fmla="*/ 2711864 w 12192002"/>
              <a:gd name="connsiteY237" fmla="*/ 2904997 h 4871490"/>
              <a:gd name="connsiteX238" fmla="*/ 2710059 w 12192002"/>
              <a:gd name="connsiteY238" fmla="*/ 2917184 h 4871490"/>
              <a:gd name="connsiteX239" fmla="*/ 2703577 w 12192002"/>
              <a:gd name="connsiteY239" fmla="*/ 2925882 h 4871490"/>
              <a:gd name="connsiteX240" fmla="*/ 2703084 w 12192002"/>
              <a:gd name="connsiteY240" fmla="*/ 2927238 h 4871490"/>
              <a:gd name="connsiteX241" fmla="*/ 2699862 w 12192002"/>
              <a:gd name="connsiteY241" fmla="*/ 2930878 h 4871490"/>
              <a:gd name="connsiteX242" fmla="*/ 2685289 w 12192002"/>
              <a:gd name="connsiteY242" fmla="*/ 2971554 h 4871490"/>
              <a:gd name="connsiteX243" fmla="*/ 2670049 w 12192002"/>
              <a:gd name="connsiteY243" fmla="*/ 2977644 h 4871490"/>
              <a:gd name="connsiteX244" fmla="*/ 2639569 w 12192002"/>
              <a:gd name="connsiteY244" fmla="*/ 2962420 h 4871490"/>
              <a:gd name="connsiteX245" fmla="*/ 2575560 w 12192002"/>
              <a:gd name="connsiteY245" fmla="*/ 2889345 h 4871490"/>
              <a:gd name="connsiteX246" fmla="*/ 2560321 w 12192002"/>
              <a:gd name="connsiteY246" fmla="*/ 2889345 h 4871490"/>
              <a:gd name="connsiteX247" fmla="*/ 2499361 w 12192002"/>
              <a:gd name="connsiteY247" fmla="*/ 2883255 h 4871490"/>
              <a:gd name="connsiteX248" fmla="*/ 2468881 w 12192002"/>
              <a:gd name="connsiteY248" fmla="*/ 2868032 h 4871490"/>
              <a:gd name="connsiteX249" fmla="*/ 2362201 w 12192002"/>
              <a:gd name="connsiteY249" fmla="*/ 2770599 h 4871490"/>
              <a:gd name="connsiteX250" fmla="*/ 2374393 w 12192002"/>
              <a:gd name="connsiteY250" fmla="*/ 2755376 h 4871490"/>
              <a:gd name="connsiteX251" fmla="*/ 2362201 w 12192002"/>
              <a:gd name="connsiteY251" fmla="*/ 2767554 h 4871490"/>
              <a:gd name="connsiteX252" fmla="*/ 2298193 w 12192002"/>
              <a:gd name="connsiteY252" fmla="*/ 2776689 h 4871490"/>
              <a:gd name="connsiteX253" fmla="*/ 2252473 w 12192002"/>
              <a:gd name="connsiteY253" fmla="*/ 2761465 h 4871490"/>
              <a:gd name="connsiteX254" fmla="*/ 2191513 w 12192002"/>
              <a:gd name="connsiteY254" fmla="*/ 2734062 h 4871490"/>
              <a:gd name="connsiteX255" fmla="*/ 2173225 w 12192002"/>
              <a:gd name="connsiteY255" fmla="*/ 2715794 h 4871490"/>
              <a:gd name="connsiteX256" fmla="*/ 2133601 w 12192002"/>
              <a:gd name="connsiteY256" fmla="*/ 2694480 h 4871490"/>
              <a:gd name="connsiteX257" fmla="*/ 2115313 w 12192002"/>
              <a:gd name="connsiteY257" fmla="*/ 2709704 h 4871490"/>
              <a:gd name="connsiteX258" fmla="*/ 2066545 w 12192002"/>
              <a:gd name="connsiteY258" fmla="*/ 2743196 h 4871490"/>
              <a:gd name="connsiteX259" fmla="*/ 2051305 w 12192002"/>
              <a:gd name="connsiteY259" fmla="*/ 2676212 h 4871490"/>
              <a:gd name="connsiteX260" fmla="*/ 1987297 w 12192002"/>
              <a:gd name="connsiteY260" fmla="*/ 2715794 h 4871490"/>
              <a:gd name="connsiteX261" fmla="*/ 1941576 w 12192002"/>
              <a:gd name="connsiteY261" fmla="*/ 2703614 h 4871490"/>
              <a:gd name="connsiteX262" fmla="*/ 1834897 w 12192002"/>
              <a:gd name="connsiteY262" fmla="*/ 2651854 h 4871490"/>
              <a:gd name="connsiteX263" fmla="*/ 1786128 w 12192002"/>
              <a:gd name="connsiteY263" fmla="*/ 2645764 h 4871490"/>
              <a:gd name="connsiteX264" fmla="*/ 1725169 w 12192002"/>
              <a:gd name="connsiteY264" fmla="*/ 2615317 h 4871490"/>
              <a:gd name="connsiteX265" fmla="*/ 1667256 w 12192002"/>
              <a:gd name="connsiteY265" fmla="*/ 2566600 h 4871490"/>
              <a:gd name="connsiteX266" fmla="*/ 1636776 w 12192002"/>
              <a:gd name="connsiteY266" fmla="*/ 2639674 h 4871490"/>
              <a:gd name="connsiteX267" fmla="*/ 1639824 w 12192002"/>
              <a:gd name="connsiteY267" fmla="*/ 2673167 h 4871490"/>
              <a:gd name="connsiteX268" fmla="*/ 1655064 w 12192002"/>
              <a:gd name="connsiteY268" fmla="*/ 2654898 h 4871490"/>
              <a:gd name="connsiteX269" fmla="*/ 1703833 w 12192002"/>
              <a:gd name="connsiteY269" fmla="*/ 2676212 h 4871490"/>
              <a:gd name="connsiteX270" fmla="*/ 1746505 w 12192002"/>
              <a:gd name="connsiteY270" fmla="*/ 2700569 h 4871490"/>
              <a:gd name="connsiteX271" fmla="*/ 1767840 w 12192002"/>
              <a:gd name="connsiteY271" fmla="*/ 2734062 h 4871490"/>
              <a:gd name="connsiteX272" fmla="*/ 1783080 w 12192002"/>
              <a:gd name="connsiteY272" fmla="*/ 2737107 h 4871490"/>
              <a:gd name="connsiteX273" fmla="*/ 1813561 w 12192002"/>
              <a:gd name="connsiteY273" fmla="*/ 2767554 h 4871490"/>
              <a:gd name="connsiteX274" fmla="*/ 1856233 w 12192002"/>
              <a:gd name="connsiteY274" fmla="*/ 2837585 h 4871490"/>
              <a:gd name="connsiteX275" fmla="*/ 1856233 w 12192002"/>
              <a:gd name="connsiteY275" fmla="*/ 2928927 h 4871490"/>
              <a:gd name="connsiteX276" fmla="*/ 1959864 w 12192002"/>
              <a:gd name="connsiteY276" fmla="*/ 3029404 h 4871490"/>
              <a:gd name="connsiteX277" fmla="*/ 2017777 w 12192002"/>
              <a:gd name="connsiteY277" fmla="*/ 3044629 h 4871490"/>
              <a:gd name="connsiteX278" fmla="*/ 2069593 w 12192002"/>
              <a:gd name="connsiteY278" fmla="*/ 3084211 h 4871490"/>
              <a:gd name="connsiteX279" fmla="*/ 2060449 w 12192002"/>
              <a:gd name="connsiteY279" fmla="*/ 3206002 h 4871490"/>
              <a:gd name="connsiteX280" fmla="*/ 2081785 w 12192002"/>
              <a:gd name="connsiteY280" fmla="*/ 3260807 h 4871490"/>
              <a:gd name="connsiteX281" fmla="*/ 2072641 w 12192002"/>
              <a:gd name="connsiteY281" fmla="*/ 3190777 h 4871490"/>
              <a:gd name="connsiteX282" fmla="*/ 2124457 w 12192002"/>
              <a:gd name="connsiteY282" fmla="*/ 3163375 h 4871490"/>
              <a:gd name="connsiteX283" fmla="*/ 2182369 w 12192002"/>
              <a:gd name="connsiteY283" fmla="*/ 3242539 h 4871490"/>
              <a:gd name="connsiteX284" fmla="*/ 2200657 w 12192002"/>
              <a:gd name="connsiteY284" fmla="*/ 3221225 h 4871490"/>
              <a:gd name="connsiteX285" fmla="*/ 2301241 w 12192002"/>
              <a:gd name="connsiteY285" fmla="*/ 3266897 h 4871490"/>
              <a:gd name="connsiteX286" fmla="*/ 2386584 w 12192002"/>
              <a:gd name="connsiteY286" fmla="*/ 3400867 h 4871490"/>
              <a:gd name="connsiteX287" fmla="*/ 2426209 w 12192002"/>
              <a:gd name="connsiteY287" fmla="*/ 3406956 h 4871490"/>
              <a:gd name="connsiteX288" fmla="*/ 2453641 w 12192002"/>
              <a:gd name="connsiteY288" fmla="*/ 3370419 h 4871490"/>
              <a:gd name="connsiteX289" fmla="*/ 2471929 w 12192002"/>
              <a:gd name="connsiteY289" fmla="*/ 3370419 h 4871490"/>
              <a:gd name="connsiteX290" fmla="*/ 2505457 w 12192002"/>
              <a:gd name="connsiteY290" fmla="*/ 3428270 h 4871490"/>
              <a:gd name="connsiteX291" fmla="*/ 2532889 w 12192002"/>
              <a:gd name="connsiteY291" fmla="*/ 3486120 h 4871490"/>
              <a:gd name="connsiteX292" fmla="*/ 2599945 w 12192002"/>
              <a:gd name="connsiteY292" fmla="*/ 3516569 h 4871490"/>
              <a:gd name="connsiteX293" fmla="*/ 2621281 w 12192002"/>
              <a:gd name="connsiteY293" fmla="*/ 3617046 h 4871490"/>
              <a:gd name="connsiteX294" fmla="*/ 2679193 w 12192002"/>
              <a:gd name="connsiteY294" fmla="*/ 3671851 h 4871490"/>
              <a:gd name="connsiteX295" fmla="*/ 2721865 w 12192002"/>
              <a:gd name="connsiteY295" fmla="*/ 3680985 h 4871490"/>
              <a:gd name="connsiteX296" fmla="*/ 2749297 w 12192002"/>
              <a:gd name="connsiteY296" fmla="*/ 3699255 h 4871490"/>
              <a:gd name="connsiteX297" fmla="*/ 2855977 w 12192002"/>
              <a:gd name="connsiteY297" fmla="*/ 3760150 h 4871490"/>
              <a:gd name="connsiteX298" fmla="*/ 2868169 w 12192002"/>
              <a:gd name="connsiteY298" fmla="*/ 3790597 h 4871490"/>
              <a:gd name="connsiteX299" fmla="*/ 2816353 w 12192002"/>
              <a:gd name="connsiteY299" fmla="*/ 3824089 h 4871490"/>
              <a:gd name="connsiteX300" fmla="*/ 2782825 w 12192002"/>
              <a:gd name="connsiteY300" fmla="*/ 3818000 h 4871490"/>
              <a:gd name="connsiteX301" fmla="*/ 2773681 w 12192002"/>
              <a:gd name="connsiteY301" fmla="*/ 3811911 h 4871490"/>
              <a:gd name="connsiteX302" fmla="*/ 2724912 w 12192002"/>
              <a:gd name="connsiteY302" fmla="*/ 3784507 h 4871490"/>
              <a:gd name="connsiteX303" fmla="*/ 2718817 w 12192002"/>
              <a:gd name="connsiteY303" fmla="*/ 3863671 h 4871490"/>
              <a:gd name="connsiteX304" fmla="*/ 2724912 w 12192002"/>
              <a:gd name="connsiteY304" fmla="*/ 3894119 h 4871490"/>
              <a:gd name="connsiteX305" fmla="*/ 2731009 w 12192002"/>
              <a:gd name="connsiteY305" fmla="*/ 3912388 h 4871490"/>
              <a:gd name="connsiteX306" fmla="*/ 2782825 w 12192002"/>
              <a:gd name="connsiteY306" fmla="*/ 3921523 h 4871490"/>
              <a:gd name="connsiteX307" fmla="*/ 2798065 w 12192002"/>
              <a:gd name="connsiteY307" fmla="*/ 3924568 h 4871490"/>
              <a:gd name="connsiteX308" fmla="*/ 2761489 w 12192002"/>
              <a:gd name="connsiteY308" fmla="*/ 4046358 h 4871490"/>
              <a:gd name="connsiteX309" fmla="*/ 2642617 w 12192002"/>
              <a:gd name="connsiteY309" fmla="*/ 4055492 h 4871490"/>
              <a:gd name="connsiteX310" fmla="*/ 2593849 w 12192002"/>
              <a:gd name="connsiteY310" fmla="*/ 4037224 h 4871490"/>
              <a:gd name="connsiteX311" fmla="*/ 2471929 w 12192002"/>
              <a:gd name="connsiteY311" fmla="*/ 3948925 h 4871490"/>
              <a:gd name="connsiteX312" fmla="*/ 2423161 w 12192002"/>
              <a:gd name="connsiteY312" fmla="*/ 3942836 h 4871490"/>
              <a:gd name="connsiteX313" fmla="*/ 2365249 w 12192002"/>
              <a:gd name="connsiteY313" fmla="*/ 3894119 h 4871490"/>
              <a:gd name="connsiteX314" fmla="*/ 2273809 w 12192002"/>
              <a:gd name="connsiteY314" fmla="*/ 3836269 h 4871490"/>
              <a:gd name="connsiteX315" fmla="*/ 2249424 w 12192002"/>
              <a:gd name="connsiteY315" fmla="*/ 3836269 h 4871490"/>
              <a:gd name="connsiteX316" fmla="*/ 2191513 w 12192002"/>
              <a:gd name="connsiteY316" fmla="*/ 3802776 h 4871490"/>
              <a:gd name="connsiteX317" fmla="*/ 2243328 w 12192002"/>
              <a:gd name="connsiteY317" fmla="*/ 3772329 h 4871490"/>
              <a:gd name="connsiteX318" fmla="*/ 2194561 w 12192002"/>
              <a:gd name="connsiteY318" fmla="*/ 3735792 h 4871490"/>
              <a:gd name="connsiteX319" fmla="*/ 1953768 w 12192002"/>
              <a:gd name="connsiteY319" fmla="*/ 3723612 h 4871490"/>
              <a:gd name="connsiteX320" fmla="*/ 1908049 w 12192002"/>
              <a:gd name="connsiteY320" fmla="*/ 3690120 h 4871490"/>
              <a:gd name="connsiteX321" fmla="*/ 1837945 w 12192002"/>
              <a:gd name="connsiteY321" fmla="*/ 3620090 h 4871490"/>
              <a:gd name="connsiteX322" fmla="*/ 1810512 w 12192002"/>
              <a:gd name="connsiteY322" fmla="*/ 3610956 h 4871490"/>
              <a:gd name="connsiteX323" fmla="*/ 1780032 w 12192002"/>
              <a:gd name="connsiteY323" fmla="*/ 3583553 h 4871490"/>
              <a:gd name="connsiteX324" fmla="*/ 1810512 w 12192002"/>
              <a:gd name="connsiteY324" fmla="*/ 3565284 h 4871490"/>
              <a:gd name="connsiteX325" fmla="*/ 1889761 w 12192002"/>
              <a:gd name="connsiteY325" fmla="*/ 3537881 h 4871490"/>
              <a:gd name="connsiteX326" fmla="*/ 1813561 w 12192002"/>
              <a:gd name="connsiteY326" fmla="*/ 3562239 h 4871490"/>
              <a:gd name="connsiteX327" fmla="*/ 1728217 w 12192002"/>
              <a:gd name="connsiteY327" fmla="*/ 3537881 h 4871490"/>
              <a:gd name="connsiteX328" fmla="*/ 1594105 w 12192002"/>
              <a:gd name="connsiteY328" fmla="*/ 3516569 h 4871490"/>
              <a:gd name="connsiteX329" fmla="*/ 1478280 w 12192002"/>
              <a:gd name="connsiteY329" fmla="*/ 3400867 h 4871490"/>
              <a:gd name="connsiteX330" fmla="*/ 1493520 w 12192002"/>
              <a:gd name="connsiteY330" fmla="*/ 3315613 h 4871490"/>
              <a:gd name="connsiteX331" fmla="*/ 1341120 w 12192002"/>
              <a:gd name="connsiteY331" fmla="*/ 3300389 h 4871490"/>
              <a:gd name="connsiteX332" fmla="*/ 1170432 w 12192002"/>
              <a:gd name="connsiteY332" fmla="*/ 3364330 h 4871490"/>
              <a:gd name="connsiteX333" fmla="*/ 1100329 w 12192002"/>
              <a:gd name="connsiteY333" fmla="*/ 3452628 h 4871490"/>
              <a:gd name="connsiteX334" fmla="*/ 1182624 w 12192002"/>
              <a:gd name="connsiteY334" fmla="*/ 3458717 h 4871490"/>
              <a:gd name="connsiteX335" fmla="*/ 1185672 w 12192002"/>
              <a:gd name="connsiteY335" fmla="*/ 3504389 h 4871490"/>
              <a:gd name="connsiteX336" fmla="*/ 1173480 w 12192002"/>
              <a:gd name="connsiteY336" fmla="*/ 3623135 h 4871490"/>
              <a:gd name="connsiteX337" fmla="*/ 1130809 w 12192002"/>
              <a:gd name="connsiteY337" fmla="*/ 3644448 h 4871490"/>
              <a:gd name="connsiteX338" fmla="*/ 1100329 w 12192002"/>
              <a:gd name="connsiteY338" fmla="*/ 3644448 h 4871490"/>
              <a:gd name="connsiteX339" fmla="*/ 1085088 w 12192002"/>
              <a:gd name="connsiteY339" fmla="*/ 3629225 h 4871490"/>
              <a:gd name="connsiteX340" fmla="*/ 1054608 w 12192002"/>
              <a:gd name="connsiteY340" fmla="*/ 3525702 h 4871490"/>
              <a:gd name="connsiteX341" fmla="*/ 868680 w 12192002"/>
              <a:gd name="connsiteY341" fmla="*/ 3498299 h 4871490"/>
              <a:gd name="connsiteX342" fmla="*/ 880872 w 12192002"/>
              <a:gd name="connsiteY342" fmla="*/ 3388688 h 4871490"/>
              <a:gd name="connsiteX343" fmla="*/ 713232 w 12192002"/>
              <a:gd name="connsiteY343" fmla="*/ 3410001 h 4871490"/>
              <a:gd name="connsiteX344" fmla="*/ 630937 w 12192002"/>
              <a:gd name="connsiteY344" fmla="*/ 3361285 h 4871490"/>
              <a:gd name="connsiteX345" fmla="*/ 527305 w 12192002"/>
              <a:gd name="connsiteY345" fmla="*/ 3300389 h 4871490"/>
              <a:gd name="connsiteX346" fmla="*/ 466344 w 12192002"/>
              <a:gd name="connsiteY346" fmla="*/ 3294299 h 4871490"/>
              <a:gd name="connsiteX347" fmla="*/ 344425 w 12192002"/>
              <a:gd name="connsiteY347" fmla="*/ 3266897 h 4871490"/>
              <a:gd name="connsiteX348" fmla="*/ 262128 w 12192002"/>
              <a:gd name="connsiteY348" fmla="*/ 3279076 h 4871490"/>
              <a:gd name="connsiteX349" fmla="*/ 179832 w 12192002"/>
              <a:gd name="connsiteY349" fmla="*/ 3297344 h 4871490"/>
              <a:gd name="connsiteX350" fmla="*/ 70105 w 12192002"/>
              <a:gd name="connsiteY350" fmla="*/ 3221225 h 4871490"/>
              <a:gd name="connsiteX351" fmla="*/ 76201 w 12192002"/>
              <a:gd name="connsiteY351" fmla="*/ 3169465 h 4871490"/>
              <a:gd name="connsiteX352" fmla="*/ 0 w 12192002"/>
              <a:gd name="connsiteY352" fmla="*/ 3166420 h 487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Lst>
            <a:rect l="l" t="t" r="r" b="b"/>
            <a:pathLst>
              <a:path w="12192002" h="4871490">
                <a:moveTo>
                  <a:pt x="0" y="0"/>
                </a:moveTo>
                <a:lnTo>
                  <a:pt x="12192002" y="0"/>
                </a:lnTo>
                <a:lnTo>
                  <a:pt x="12192002" y="4871490"/>
                </a:lnTo>
                <a:cubicBezTo>
                  <a:pt x="12155426" y="4850177"/>
                  <a:pt x="12124946" y="4819730"/>
                  <a:pt x="12082274" y="4807550"/>
                </a:cubicBezTo>
                <a:cubicBezTo>
                  <a:pt x="12070082" y="4804506"/>
                  <a:pt x="12060938" y="4789281"/>
                  <a:pt x="12045698" y="4795371"/>
                </a:cubicBezTo>
                <a:cubicBezTo>
                  <a:pt x="12015218" y="4807550"/>
                  <a:pt x="11999978" y="4789281"/>
                  <a:pt x="11990834" y="4764923"/>
                </a:cubicBezTo>
                <a:cubicBezTo>
                  <a:pt x="11984738" y="4749700"/>
                  <a:pt x="11969497" y="4746655"/>
                  <a:pt x="11957306" y="4740566"/>
                </a:cubicBezTo>
                <a:cubicBezTo>
                  <a:pt x="11948162" y="4731431"/>
                  <a:pt x="11942066" y="4722297"/>
                  <a:pt x="11948162" y="4710118"/>
                </a:cubicBezTo>
                <a:cubicBezTo>
                  <a:pt x="11999978" y="4676625"/>
                  <a:pt x="12045698" y="4688804"/>
                  <a:pt x="12085322" y="4737521"/>
                </a:cubicBezTo>
                <a:cubicBezTo>
                  <a:pt x="12054842" y="4710118"/>
                  <a:pt x="12036554" y="4676625"/>
                  <a:pt x="11999978" y="4649222"/>
                </a:cubicBezTo>
                <a:cubicBezTo>
                  <a:pt x="11987786" y="4673581"/>
                  <a:pt x="11987786" y="4713162"/>
                  <a:pt x="11945114" y="4691849"/>
                </a:cubicBezTo>
                <a:cubicBezTo>
                  <a:pt x="11939018" y="4688804"/>
                  <a:pt x="11932922" y="4682714"/>
                  <a:pt x="11929874" y="4676625"/>
                </a:cubicBezTo>
                <a:cubicBezTo>
                  <a:pt x="11902442" y="4618775"/>
                  <a:pt x="11859770" y="4579193"/>
                  <a:pt x="11789666" y="4585282"/>
                </a:cubicBezTo>
                <a:cubicBezTo>
                  <a:pt x="11768330" y="4527431"/>
                  <a:pt x="11740898" y="4475671"/>
                  <a:pt x="11661649" y="4475671"/>
                </a:cubicBezTo>
                <a:cubicBezTo>
                  <a:pt x="11649458" y="4475671"/>
                  <a:pt x="11637266" y="4454357"/>
                  <a:pt x="11643362" y="4445223"/>
                </a:cubicBezTo>
                <a:cubicBezTo>
                  <a:pt x="11658602" y="4414775"/>
                  <a:pt x="11631170" y="4405641"/>
                  <a:pt x="11618978" y="4405641"/>
                </a:cubicBezTo>
                <a:cubicBezTo>
                  <a:pt x="11567162" y="4408686"/>
                  <a:pt x="11530586" y="4366059"/>
                  <a:pt x="11481818" y="4353880"/>
                </a:cubicBezTo>
                <a:cubicBezTo>
                  <a:pt x="11472674" y="4350835"/>
                  <a:pt x="11466578" y="4344745"/>
                  <a:pt x="11460482" y="4338656"/>
                </a:cubicBezTo>
                <a:cubicBezTo>
                  <a:pt x="11445242" y="4302118"/>
                  <a:pt x="11426954" y="4277760"/>
                  <a:pt x="11387330" y="4256447"/>
                </a:cubicBezTo>
                <a:cubicBezTo>
                  <a:pt x="11335514" y="4226000"/>
                  <a:pt x="11314178" y="4149881"/>
                  <a:pt x="11244074" y="4134656"/>
                </a:cubicBezTo>
                <a:cubicBezTo>
                  <a:pt x="11237978" y="4131611"/>
                  <a:pt x="11237978" y="4122477"/>
                  <a:pt x="11234930" y="4116387"/>
                </a:cubicBezTo>
                <a:cubicBezTo>
                  <a:pt x="11234930" y="4076806"/>
                  <a:pt x="11219689" y="4055492"/>
                  <a:pt x="11170922" y="4061582"/>
                </a:cubicBezTo>
                <a:cubicBezTo>
                  <a:pt x="11146538" y="4064627"/>
                  <a:pt x="11125202" y="4040269"/>
                  <a:pt x="11119106" y="4009820"/>
                </a:cubicBezTo>
                <a:cubicBezTo>
                  <a:pt x="11119106" y="3994597"/>
                  <a:pt x="11125202" y="3976328"/>
                  <a:pt x="11113010" y="3964150"/>
                </a:cubicBezTo>
                <a:cubicBezTo>
                  <a:pt x="11033762" y="4000687"/>
                  <a:pt x="10978898" y="3942836"/>
                  <a:pt x="10933178" y="3903254"/>
                </a:cubicBezTo>
                <a:cubicBezTo>
                  <a:pt x="10899649" y="3875851"/>
                  <a:pt x="10863074" y="3851493"/>
                  <a:pt x="10826498" y="3830179"/>
                </a:cubicBezTo>
                <a:cubicBezTo>
                  <a:pt x="10811258" y="3821045"/>
                  <a:pt x="10783826" y="3818000"/>
                  <a:pt x="10780777" y="3802776"/>
                </a:cubicBezTo>
                <a:cubicBezTo>
                  <a:pt x="10768585" y="3729702"/>
                  <a:pt x="10695434" y="3726657"/>
                  <a:pt x="10655810" y="3684030"/>
                </a:cubicBezTo>
                <a:cubicBezTo>
                  <a:pt x="10640570" y="3671851"/>
                  <a:pt x="10616185" y="3656628"/>
                  <a:pt x="10643618" y="3632269"/>
                </a:cubicBezTo>
                <a:cubicBezTo>
                  <a:pt x="10631425" y="3629225"/>
                  <a:pt x="10619233" y="3647493"/>
                  <a:pt x="10603993" y="3650538"/>
                </a:cubicBezTo>
                <a:cubicBezTo>
                  <a:pt x="10573514" y="3656628"/>
                  <a:pt x="10552178" y="3641403"/>
                  <a:pt x="10530842" y="3629225"/>
                </a:cubicBezTo>
                <a:cubicBezTo>
                  <a:pt x="10524746" y="3626180"/>
                  <a:pt x="10521698" y="3623135"/>
                  <a:pt x="10518650" y="3623135"/>
                </a:cubicBezTo>
                <a:cubicBezTo>
                  <a:pt x="10506458" y="3610956"/>
                  <a:pt x="10482073" y="3604866"/>
                  <a:pt x="10488170" y="3583553"/>
                </a:cubicBezTo>
                <a:cubicBezTo>
                  <a:pt x="10491218" y="3565284"/>
                  <a:pt x="10518650" y="3568329"/>
                  <a:pt x="10543034" y="3559194"/>
                </a:cubicBezTo>
                <a:cubicBezTo>
                  <a:pt x="10515602" y="3559194"/>
                  <a:pt x="10497314" y="3543971"/>
                  <a:pt x="10475977" y="3562239"/>
                </a:cubicBezTo>
                <a:cubicBezTo>
                  <a:pt x="10460737" y="3577464"/>
                  <a:pt x="10451593" y="3562239"/>
                  <a:pt x="10442449" y="3553106"/>
                </a:cubicBezTo>
                <a:cubicBezTo>
                  <a:pt x="10430258" y="3540926"/>
                  <a:pt x="10424162" y="3528747"/>
                  <a:pt x="10408922" y="3528747"/>
                </a:cubicBezTo>
                <a:cubicBezTo>
                  <a:pt x="10372346" y="3528747"/>
                  <a:pt x="10363202" y="3507434"/>
                  <a:pt x="10369298" y="3480031"/>
                </a:cubicBezTo>
                <a:cubicBezTo>
                  <a:pt x="10381490" y="3416090"/>
                  <a:pt x="10323577" y="3388688"/>
                  <a:pt x="10302241" y="3339971"/>
                </a:cubicBezTo>
                <a:cubicBezTo>
                  <a:pt x="10293097" y="3321703"/>
                  <a:pt x="10274810" y="3336926"/>
                  <a:pt x="10265666" y="3343016"/>
                </a:cubicBezTo>
                <a:cubicBezTo>
                  <a:pt x="10235186" y="3364330"/>
                  <a:pt x="10210802" y="3358240"/>
                  <a:pt x="10183369" y="3333881"/>
                </a:cubicBezTo>
                <a:cubicBezTo>
                  <a:pt x="10128506" y="3288211"/>
                  <a:pt x="10061450" y="3294299"/>
                  <a:pt x="9997441" y="3303434"/>
                </a:cubicBezTo>
                <a:cubicBezTo>
                  <a:pt x="9979154" y="3312568"/>
                  <a:pt x="9963914" y="3324748"/>
                  <a:pt x="9948674" y="3330837"/>
                </a:cubicBezTo>
                <a:cubicBezTo>
                  <a:pt x="9918194" y="3343016"/>
                  <a:pt x="9909050" y="3364330"/>
                  <a:pt x="9927338" y="3391733"/>
                </a:cubicBezTo>
                <a:cubicBezTo>
                  <a:pt x="9966962" y="3443493"/>
                  <a:pt x="9966962" y="3446538"/>
                  <a:pt x="9906002" y="3461762"/>
                </a:cubicBezTo>
                <a:cubicBezTo>
                  <a:pt x="9893810" y="3464807"/>
                  <a:pt x="9884665" y="3467852"/>
                  <a:pt x="9875521" y="3476986"/>
                </a:cubicBezTo>
                <a:cubicBezTo>
                  <a:pt x="9851137" y="3495255"/>
                  <a:pt x="9841993" y="3528747"/>
                  <a:pt x="9802370" y="3525702"/>
                </a:cubicBezTo>
                <a:cubicBezTo>
                  <a:pt x="9738361" y="3516569"/>
                  <a:pt x="9671306" y="3525702"/>
                  <a:pt x="9619490" y="3470897"/>
                </a:cubicBezTo>
                <a:cubicBezTo>
                  <a:pt x="9607298" y="3458717"/>
                  <a:pt x="9589009" y="3446538"/>
                  <a:pt x="9592058" y="3428270"/>
                </a:cubicBezTo>
                <a:cubicBezTo>
                  <a:pt x="9595106" y="3403912"/>
                  <a:pt x="9582913" y="3403912"/>
                  <a:pt x="9567673" y="3397822"/>
                </a:cubicBezTo>
                <a:cubicBezTo>
                  <a:pt x="9546337" y="3394777"/>
                  <a:pt x="9518906" y="3388688"/>
                  <a:pt x="9518906" y="3361285"/>
                </a:cubicBezTo>
                <a:cubicBezTo>
                  <a:pt x="9518906" y="3330837"/>
                  <a:pt x="9555481" y="3339971"/>
                  <a:pt x="9576817" y="3324748"/>
                </a:cubicBezTo>
                <a:cubicBezTo>
                  <a:pt x="9460994" y="3279076"/>
                  <a:pt x="9342122" y="3297344"/>
                  <a:pt x="9229345" y="3279076"/>
                </a:cubicBezTo>
                <a:cubicBezTo>
                  <a:pt x="9189722" y="3276031"/>
                  <a:pt x="9162290" y="3239494"/>
                  <a:pt x="9122665" y="3242539"/>
                </a:cubicBezTo>
                <a:cubicBezTo>
                  <a:pt x="9092185" y="3227315"/>
                  <a:pt x="9040370" y="3239494"/>
                  <a:pt x="9034274" y="3184688"/>
                </a:cubicBezTo>
                <a:cubicBezTo>
                  <a:pt x="9031226" y="3169465"/>
                  <a:pt x="9019034" y="3175554"/>
                  <a:pt x="9009890" y="3175554"/>
                </a:cubicBezTo>
                <a:cubicBezTo>
                  <a:pt x="8997698" y="3178599"/>
                  <a:pt x="8985505" y="3178599"/>
                  <a:pt x="8973313" y="3181643"/>
                </a:cubicBezTo>
                <a:cubicBezTo>
                  <a:pt x="8903210" y="3193822"/>
                  <a:pt x="8903210" y="3193822"/>
                  <a:pt x="8909306" y="3120748"/>
                </a:cubicBezTo>
                <a:cubicBezTo>
                  <a:pt x="8884922" y="3129882"/>
                  <a:pt x="8866634" y="3135972"/>
                  <a:pt x="8854442" y="3160330"/>
                </a:cubicBezTo>
                <a:cubicBezTo>
                  <a:pt x="8839201" y="3193822"/>
                  <a:pt x="8808721" y="3193822"/>
                  <a:pt x="8784338" y="3172509"/>
                </a:cubicBezTo>
                <a:cubicBezTo>
                  <a:pt x="8763002" y="3153860"/>
                  <a:pt x="8715996" y="3146866"/>
                  <a:pt x="8731122" y="3110733"/>
                </a:cubicBezTo>
                <a:lnTo>
                  <a:pt x="8740672" y="3094984"/>
                </a:lnTo>
                <a:lnTo>
                  <a:pt x="8751438" y="3087615"/>
                </a:lnTo>
                <a:lnTo>
                  <a:pt x="8752620" y="3086922"/>
                </a:lnTo>
                <a:cubicBezTo>
                  <a:pt x="8763192" y="3084782"/>
                  <a:pt x="8772908" y="3093345"/>
                  <a:pt x="8784338" y="3093345"/>
                </a:cubicBezTo>
                <a:cubicBezTo>
                  <a:pt x="8775194" y="3084211"/>
                  <a:pt x="8766812" y="3081166"/>
                  <a:pt x="8759192" y="3082308"/>
                </a:cubicBezTo>
                <a:lnTo>
                  <a:pt x="8751438" y="3087615"/>
                </a:lnTo>
                <a:lnTo>
                  <a:pt x="8741666" y="3093345"/>
                </a:lnTo>
                <a:lnTo>
                  <a:pt x="8740672" y="3094984"/>
                </a:lnTo>
                <a:lnTo>
                  <a:pt x="8738618" y="3096390"/>
                </a:lnTo>
                <a:cubicBezTo>
                  <a:pt x="8692897" y="3059853"/>
                  <a:pt x="8647177" y="3087256"/>
                  <a:pt x="8601457" y="3090300"/>
                </a:cubicBezTo>
                <a:cubicBezTo>
                  <a:pt x="8580121" y="3093345"/>
                  <a:pt x="8558786" y="3099435"/>
                  <a:pt x="8534401" y="3093345"/>
                </a:cubicBezTo>
                <a:cubicBezTo>
                  <a:pt x="8543545" y="3102479"/>
                  <a:pt x="8552690" y="3105524"/>
                  <a:pt x="8558786" y="3114658"/>
                </a:cubicBezTo>
                <a:cubicBezTo>
                  <a:pt x="8561834" y="3117703"/>
                  <a:pt x="8564882" y="3123793"/>
                  <a:pt x="8567930" y="3126838"/>
                </a:cubicBezTo>
                <a:cubicBezTo>
                  <a:pt x="8570978" y="3145106"/>
                  <a:pt x="8580121" y="3160330"/>
                  <a:pt x="8598409" y="3172509"/>
                </a:cubicBezTo>
                <a:cubicBezTo>
                  <a:pt x="8601457" y="3175554"/>
                  <a:pt x="8604505" y="3181643"/>
                  <a:pt x="8607553" y="3184688"/>
                </a:cubicBezTo>
                <a:cubicBezTo>
                  <a:pt x="8613649" y="3212091"/>
                  <a:pt x="8601457" y="3233404"/>
                  <a:pt x="8595361" y="3254718"/>
                </a:cubicBezTo>
                <a:cubicBezTo>
                  <a:pt x="8592313" y="3279076"/>
                  <a:pt x="8574025" y="3291256"/>
                  <a:pt x="8552690" y="3285166"/>
                </a:cubicBezTo>
                <a:cubicBezTo>
                  <a:pt x="8525257" y="3279076"/>
                  <a:pt x="8522209" y="3260807"/>
                  <a:pt x="8525257" y="3239494"/>
                </a:cubicBezTo>
                <a:cubicBezTo>
                  <a:pt x="8525257" y="3224270"/>
                  <a:pt x="8531353" y="3212091"/>
                  <a:pt x="8531353" y="3196867"/>
                </a:cubicBezTo>
                <a:cubicBezTo>
                  <a:pt x="8488682" y="3148151"/>
                  <a:pt x="8476490" y="3145106"/>
                  <a:pt x="8452106" y="3187733"/>
                </a:cubicBezTo>
                <a:cubicBezTo>
                  <a:pt x="8467346" y="3248629"/>
                  <a:pt x="8421626" y="3285166"/>
                  <a:pt x="8391145" y="3327793"/>
                </a:cubicBezTo>
                <a:cubicBezTo>
                  <a:pt x="8363713" y="3349106"/>
                  <a:pt x="8348473" y="3376508"/>
                  <a:pt x="8302754" y="3330837"/>
                </a:cubicBezTo>
                <a:cubicBezTo>
                  <a:pt x="8269226" y="3297344"/>
                  <a:pt x="8205217" y="3272986"/>
                  <a:pt x="8147306" y="3269942"/>
                </a:cubicBezTo>
                <a:cubicBezTo>
                  <a:pt x="8132066" y="3269942"/>
                  <a:pt x="8119874" y="3266897"/>
                  <a:pt x="8107682" y="3257762"/>
                </a:cubicBezTo>
                <a:cubicBezTo>
                  <a:pt x="8095490" y="3248629"/>
                  <a:pt x="8089394" y="3236449"/>
                  <a:pt x="8086346" y="3221225"/>
                </a:cubicBezTo>
                <a:cubicBezTo>
                  <a:pt x="8074154" y="3193822"/>
                  <a:pt x="8055865" y="3221225"/>
                  <a:pt x="8040625" y="3218181"/>
                </a:cubicBezTo>
                <a:cubicBezTo>
                  <a:pt x="8034530" y="3221225"/>
                  <a:pt x="8028434" y="3218181"/>
                  <a:pt x="8025386" y="3218181"/>
                </a:cubicBezTo>
                <a:cubicBezTo>
                  <a:pt x="8001002" y="3181643"/>
                  <a:pt x="7991858" y="3135972"/>
                  <a:pt x="7933946" y="3142061"/>
                </a:cubicBezTo>
                <a:cubicBezTo>
                  <a:pt x="7927850" y="3142061"/>
                  <a:pt x="7918706" y="3139017"/>
                  <a:pt x="7912609" y="3132927"/>
                </a:cubicBezTo>
                <a:cubicBezTo>
                  <a:pt x="7906513" y="3096390"/>
                  <a:pt x="7882130" y="3129882"/>
                  <a:pt x="7866890" y="3120748"/>
                </a:cubicBezTo>
                <a:cubicBezTo>
                  <a:pt x="7851650" y="3120748"/>
                  <a:pt x="7836410" y="3123793"/>
                  <a:pt x="7821170" y="3132927"/>
                </a:cubicBezTo>
                <a:cubicBezTo>
                  <a:pt x="7799834" y="3154240"/>
                  <a:pt x="7799834" y="3178599"/>
                  <a:pt x="7802882" y="3206002"/>
                </a:cubicBezTo>
                <a:cubicBezTo>
                  <a:pt x="7802882" y="3230360"/>
                  <a:pt x="7802882" y="3254718"/>
                  <a:pt x="7793738" y="3276031"/>
                </a:cubicBezTo>
                <a:cubicBezTo>
                  <a:pt x="7784594" y="3315613"/>
                  <a:pt x="7787642" y="3352151"/>
                  <a:pt x="7827266" y="3379553"/>
                </a:cubicBezTo>
                <a:cubicBezTo>
                  <a:pt x="7839458" y="3385643"/>
                  <a:pt x="7848602" y="3400867"/>
                  <a:pt x="7851650" y="3419135"/>
                </a:cubicBezTo>
                <a:cubicBezTo>
                  <a:pt x="7857746" y="3437404"/>
                  <a:pt x="7848602" y="3449583"/>
                  <a:pt x="7833362" y="3458717"/>
                </a:cubicBezTo>
                <a:cubicBezTo>
                  <a:pt x="7824218" y="3464807"/>
                  <a:pt x="7808978" y="3467852"/>
                  <a:pt x="7802882" y="3455672"/>
                </a:cubicBezTo>
                <a:cubicBezTo>
                  <a:pt x="7790690" y="3425225"/>
                  <a:pt x="7766305" y="3422180"/>
                  <a:pt x="7741921" y="3416090"/>
                </a:cubicBezTo>
                <a:cubicBezTo>
                  <a:pt x="7708394" y="3406956"/>
                  <a:pt x="7687058" y="3376508"/>
                  <a:pt x="7684010" y="3343016"/>
                </a:cubicBezTo>
                <a:cubicBezTo>
                  <a:pt x="7680962" y="3312568"/>
                  <a:pt x="7665722" y="3309524"/>
                  <a:pt x="7635242" y="3303434"/>
                </a:cubicBezTo>
                <a:cubicBezTo>
                  <a:pt x="7583425" y="3297344"/>
                  <a:pt x="7534658" y="3288211"/>
                  <a:pt x="7479794" y="3300389"/>
                </a:cubicBezTo>
                <a:cubicBezTo>
                  <a:pt x="7464553" y="3306479"/>
                  <a:pt x="7452361" y="3300389"/>
                  <a:pt x="7443217" y="3288211"/>
                </a:cubicBezTo>
                <a:cubicBezTo>
                  <a:pt x="7412738" y="3236449"/>
                  <a:pt x="7354826" y="3218181"/>
                  <a:pt x="7315201" y="3172509"/>
                </a:cubicBezTo>
                <a:cubicBezTo>
                  <a:pt x="7306057" y="3160330"/>
                  <a:pt x="7290817" y="3178599"/>
                  <a:pt x="7275578" y="3175554"/>
                </a:cubicBezTo>
                <a:cubicBezTo>
                  <a:pt x="7269482" y="3175554"/>
                  <a:pt x="7266434" y="3175554"/>
                  <a:pt x="7260338" y="3172509"/>
                </a:cubicBezTo>
                <a:cubicBezTo>
                  <a:pt x="7199378" y="3157285"/>
                  <a:pt x="7159753" y="3099435"/>
                  <a:pt x="7092698" y="3084211"/>
                </a:cubicBezTo>
                <a:cubicBezTo>
                  <a:pt x="7056122" y="3075076"/>
                  <a:pt x="7019545" y="3065942"/>
                  <a:pt x="6982969" y="3065942"/>
                </a:cubicBezTo>
                <a:cubicBezTo>
                  <a:pt x="6970778" y="3059853"/>
                  <a:pt x="6964682" y="3047673"/>
                  <a:pt x="6955538" y="3035494"/>
                </a:cubicBezTo>
                <a:cubicBezTo>
                  <a:pt x="6925058" y="3002002"/>
                  <a:pt x="6909818" y="3005047"/>
                  <a:pt x="6888482" y="3044629"/>
                </a:cubicBezTo>
                <a:cubicBezTo>
                  <a:pt x="6876290" y="3065942"/>
                  <a:pt x="6858001" y="3087256"/>
                  <a:pt x="6836665" y="3072031"/>
                </a:cubicBezTo>
                <a:cubicBezTo>
                  <a:pt x="6800090" y="3041584"/>
                  <a:pt x="6760466" y="3056808"/>
                  <a:pt x="6720841" y="3053763"/>
                </a:cubicBezTo>
                <a:cubicBezTo>
                  <a:pt x="6675121" y="3026361"/>
                  <a:pt x="6641594" y="2983734"/>
                  <a:pt x="6592826" y="2959375"/>
                </a:cubicBezTo>
                <a:cubicBezTo>
                  <a:pt x="6586730" y="2953285"/>
                  <a:pt x="6580634" y="2950241"/>
                  <a:pt x="6574537" y="2944152"/>
                </a:cubicBezTo>
                <a:cubicBezTo>
                  <a:pt x="6553201" y="2916748"/>
                  <a:pt x="6513578" y="2931972"/>
                  <a:pt x="6489194" y="2913704"/>
                </a:cubicBezTo>
                <a:cubicBezTo>
                  <a:pt x="6486146" y="2910659"/>
                  <a:pt x="6480050" y="2907614"/>
                  <a:pt x="6477002" y="2904569"/>
                </a:cubicBezTo>
                <a:cubicBezTo>
                  <a:pt x="6452618" y="2895435"/>
                  <a:pt x="6431282" y="2892390"/>
                  <a:pt x="6406897" y="2922838"/>
                </a:cubicBezTo>
                <a:cubicBezTo>
                  <a:pt x="6455666" y="2928927"/>
                  <a:pt x="6489194" y="2944152"/>
                  <a:pt x="6498338" y="2992867"/>
                </a:cubicBezTo>
                <a:cubicBezTo>
                  <a:pt x="6510530" y="3035494"/>
                  <a:pt x="6528817" y="3068986"/>
                  <a:pt x="6565393" y="3096390"/>
                </a:cubicBezTo>
                <a:cubicBezTo>
                  <a:pt x="6577585" y="3105524"/>
                  <a:pt x="6592826" y="3108568"/>
                  <a:pt x="6586730" y="3126838"/>
                </a:cubicBezTo>
                <a:cubicBezTo>
                  <a:pt x="6580634" y="3145106"/>
                  <a:pt x="6568441" y="3172509"/>
                  <a:pt x="6550153" y="3169465"/>
                </a:cubicBezTo>
                <a:cubicBezTo>
                  <a:pt x="6501386" y="3157285"/>
                  <a:pt x="6513578" y="3187733"/>
                  <a:pt x="6516625" y="3212091"/>
                </a:cubicBezTo>
                <a:cubicBezTo>
                  <a:pt x="6516625" y="3224270"/>
                  <a:pt x="6510530" y="3239494"/>
                  <a:pt x="6528817" y="3248629"/>
                </a:cubicBezTo>
                <a:cubicBezTo>
                  <a:pt x="6550153" y="3242539"/>
                  <a:pt x="6544057" y="3221225"/>
                  <a:pt x="6547105" y="3209047"/>
                </a:cubicBezTo>
                <a:cubicBezTo>
                  <a:pt x="6556249" y="3178599"/>
                  <a:pt x="6574537" y="3163375"/>
                  <a:pt x="6601970" y="3160330"/>
                </a:cubicBezTo>
                <a:cubicBezTo>
                  <a:pt x="6623306" y="3157285"/>
                  <a:pt x="6638546" y="3160330"/>
                  <a:pt x="6626354" y="3190777"/>
                </a:cubicBezTo>
                <a:cubicBezTo>
                  <a:pt x="6611114" y="3245584"/>
                  <a:pt x="6614162" y="3254718"/>
                  <a:pt x="6675121" y="3263852"/>
                </a:cubicBezTo>
                <a:cubicBezTo>
                  <a:pt x="6711697" y="3269942"/>
                  <a:pt x="6720841" y="3291256"/>
                  <a:pt x="6723889" y="3321703"/>
                </a:cubicBezTo>
                <a:cubicBezTo>
                  <a:pt x="6726938" y="3361285"/>
                  <a:pt x="6723889" y="3397822"/>
                  <a:pt x="6723889" y="3437404"/>
                </a:cubicBezTo>
                <a:cubicBezTo>
                  <a:pt x="6723889" y="3470897"/>
                  <a:pt x="6733034" y="3489165"/>
                  <a:pt x="6763514" y="3470897"/>
                </a:cubicBezTo>
                <a:cubicBezTo>
                  <a:pt x="6809234" y="3446538"/>
                  <a:pt x="6854953" y="3464807"/>
                  <a:pt x="6900674" y="3455672"/>
                </a:cubicBezTo>
                <a:cubicBezTo>
                  <a:pt x="6918962" y="3452628"/>
                  <a:pt x="6925058" y="3467852"/>
                  <a:pt x="6928106" y="3486120"/>
                </a:cubicBezTo>
                <a:cubicBezTo>
                  <a:pt x="6937250" y="3522657"/>
                  <a:pt x="6934202" y="3559194"/>
                  <a:pt x="6958586" y="3589643"/>
                </a:cubicBezTo>
                <a:cubicBezTo>
                  <a:pt x="6961634" y="3592687"/>
                  <a:pt x="6964682" y="3598776"/>
                  <a:pt x="6961634" y="3601821"/>
                </a:cubicBezTo>
                <a:cubicBezTo>
                  <a:pt x="6922010" y="3647493"/>
                  <a:pt x="6946394" y="3665762"/>
                  <a:pt x="6989065" y="3687075"/>
                </a:cubicBezTo>
                <a:cubicBezTo>
                  <a:pt x="7016497" y="3699255"/>
                  <a:pt x="6989065" y="3717523"/>
                  <a:pt x="6973825" y="3723612"/>
                </a:cubicBezTo>
                <a:cubicBezTo>
                  <a:pt x="6940298" y="3738837"/>
                  <a:pt x="6900674" y="3726657"/>
                  <a:pt x="6867145" y="3729702"/>
                </a:cubicBezTo>
                <a:cubicBezTo>
                  <a:pt x="6842761" y="3732747"/>
                  <a:pt x="6818378" y="3729702"/>
                  <a:pt x="6793994" y="3732747"/>
                </a:cubicBezTo>
                <a:cubicBezTo>
                  <a:pt x="6769610" y="3741880"/>
                  <a:pt x="6748274" y="3741880"/>
                  <a:pt x="6723889" y="3732747"/>
                </a:cubicBezTo>
                <a:cubicBezTo>
                  <a:pt x="6714745" y="3775374"/>
                  <a:pt x="6723889" y="3808866"/>
                  <a:pt x="6723889" y="3845403"/>
                </a:cubicBezTo>
                <a:cubicBezTo>
                  <a:pt x="6720841" y="3918478"/>
                  <a:pt x="6672073" y="3955015"/>
                  <a:pt x="6601970" y="3933701"/>
                </a:cubicBezTo>
                <a:cubicBezTo>
                  <a:pt x="6574537" y="3924568"/>
                  <a:pt x="6559297" y="3948925"/>
                  <a:pt x="6534913" y="3942836"/>
                </a:cubicBezTo>
                <a:cubicBezTo>
                  <a:pt x="6507482" y="3936746"/>
                  <a:pt x="6480050" y="3927612"/>
                  <a:pt x="6467858" y="3900209"/>
                </a:cubicBezTo>
                <a:cubicBezTo>
                  <a:pt x="6446522" y="3927612"/>
                  <a:pt x="6428233" y="3912388"/>
                  <a:pt x="6412994" y="3894119"/>
                </a:cubicBezTo>
                <a:cubicBezTo>
                  <a:pt x="6403850" y="3881941"/>
                  <a:pt x="6397753" y="3857582"/>
                  <a:pt x="6379466" y="3866716"/>
                </a:cubicBezTo>
                <a:cubicBezTo>
                  <a:pt x="6312410" y="3891074"/>
                  <a:pt x="6278881" y="3839314"/>
                  <a:pt x="6236210" y="3808866"/>
                </a:cubicBezTo>
                <a:cubicBezTo>
                  <a:pt x="6214873" y="3787552"/>
                  <a:pt x="6196586" y="3766239"/>
                  <a:pt x="6160010" y="3781463"/>
                </a:cubicBezTo>
                <a:cubicBezTo>
                  <a:pt x="6132578" y="3790597"/>
                  <a:pt x="6105146" y="3766239"/>
                  <a:pt x="6080761" y="3754060"/>
                </a:cubicBezTo>
                <a:cubicBezTo>
                  <a:pt x="6031994" y="3729702"/>
                  <a:pt x="5986274" y="3717523"/>
                  <a:pt x="5946650" y="3769284"/>
                </a:cubicBezTo>
                <a:cubicBezTo>
                  <a:pt x="5937506" y="3778419"/>
                  <a:pt x="5925313" y="3781463"/>
                  <a:pt x="5913121" y="3781463"/>
                </a:cubicBezTo>
                <a:cubicBezTo>
                  <a:pt x="5870450" y="3778419"/>
                  <a:pt x="5806442" y="3696210"/>
                  <a:pt x="5812537" y="3653583"/>
                </a:cubicBezTo>
                <a:cubicBezTo>
                  <a:pt x="5782057" y="3708388"/>
                  <a:pt x="5779010" y="3708388"/>
                  <a:pt x="5745482" y="3659673"/>
                </a:cubicBezTo>
                <a:cubicBezTo>
                  <a:pt x="5730242" y="3632269"/>
                  <a:pt x="5708906" y="3617046"/>
                  <a:pt x="5678425" y="3620090"/>
                </a:cubicBezTo>
                <a:cubicBezTo>
                  <a:pt x="5638802" y="3620090"/>
                  <a:pt x="5602225" y="3604866"/>
                  <a:pt x="5562602" y="3607911"/>
                </a:cubicBezTo>
                <a:cubicBezTo>
                  <a:pt x="5522978" y="3607911"/>
                  <a:pt x="5538218" y="3644448"/>
                  <a:pt x="5526025" y="3662717"/>
                </a:cubicBezTo>
                <a:cubicBezTo>
                  <a:pt x="5504690" y="3693165"/>
                  <a:pt x="5498593" y="3723612"/>
                  <a:pt x="5526025" y="3757105"/>
                </a:cubicBezTo>
                <a:cubicBezTo>
                  <a:pt x="5529073" y="3763194"/>
                  <a:pt x="5526025" y="3769284"/>
                  <a:pt x="5538218" y="3769284"/>
                </a:cubicBezTo>
                <a:cubicBezTo>
                  <a:pt x="5580890" y="3775374"/>
                  <a:pt x="5590034" y="3790597"/>
                  <a:pt x="5565650" y="3827134"/>
                </a:cubicBezTo>
                <a:cubicBezTo>
                  <a:pt x="5550410" y="3848448"/>
                  <a:pt x="5529073" y="3863671"/>
                  <a:pt x="5501641" y="3869761"/>
                </a:cubicBezTo>
                <a:cubicBezTo>
                  <a:pt x="5462017" y="3863671"/>
                  <a:pt x="5449825" y="3827134"/>
                  <a:pt x="5428490" y="3799732"/>
                </a:cubicBezTo>
                <a:cubicBezTo>
                  <a:pt x="5419346" y="3769284"/>
                  <a:pt x="5434586" y="3738837"/>
                  <a:pt x="5416298" y="3708388"/>
                </a:cubicBezTo>
                <a:cubicBezTo>
                  <a:pt x="5422394" y="3763194"/>
                  <a:pt x="5364482" y="3784507"/>
                  <a:pt x="5361433" y="3836269"/>
                </a:cubicBezTo>
                <a:cubicBezTo>
                  <a:pt x="5349241" y="3854537"/>
                  <a:pt x="5327905" y="3866716"/>
                  <a:pt x="5309617" y="3881941"/>
                </a:cubicBezTo>
                <a:cubicBezTo>
                  <a:pt x="5273042" y="3906298"/>
                  <a:pt x="5251706" y="3863671"/>
                  <a:pt x="5218177" y="3863671"/>
                </a:cubicBezTo>
                <a:cubicBezTo>
                  <a:pt x="5227321" y="3921523"/>
                  <a:pt x="5279138" y="3894119"/>
                  <a:pt x="5306569" y="3909343"/>
                </a:cubicBezTo>
                <a:cubicBezTo>
                  <a:pt x="5324857" y="3951970"/>
                  <a:pt x="5318761" y="3991552"/>
                  <a:pt x="5300473" y="4031134"/>
                </a:cubicBezTo>
                <a:cubicBezTo>
                  <a:pt x="5282186" y="4073761"/>
                  <a:pt x="5297425" y="4092029"/>
                  <a:pt x="5337049" y="4101164"/>
                </a:cubicBezTo>
                <a:cubicBezTo>
                  <a:pt x="5361433" y="4107254"/>
                  <a:pt x="5379721" y="4122477"/>
                  <a:pt x="5407154" y="4122477"/>
                </a:cubicBezTo>
                <a:cubicBezTo>
                  <a:pt x="5425442" y="4119432"/>
                  <a:pt x="5443730" y="4131611"/>
                  <a:pt x="5440682" y="4152924"/>
                </a:cubicBezTo>
                <a:cubicBezTo>
                  <a:pt x="5440682" y="4174238"/>
                  <a:pt x="5422394" y="4183373"/>
                  <a:pt x="5404106" y="4186418"/>
                </a:cubicBezTo>
                <a:cubicBezTo>
                  <a:pt x="5382770" y="4189463"/>
                  <a:pt x="5361433" y="4183373"/>
                  <a:pt x="5343145" y="4177283"/>
                </a:cubicBezTo>
                <a:cubicBezTo>
                  <a:pt x="5327905" y="4168149"/>
                  <a:pt x="5312665" y="4159014"/>
                  <a:pt x="5291330" y="4171193"/>
                </a:cubicBezTo>
                <a:cubicBezTo>
                  <a:pt x="5260850" y="4174238"/>
                  <a:pt x="5233418" y="4159014"/>
                  <a:pt x="5202937" y="4149881"/>
                </a:cubicBezTo>
                <a:cubicBezTo>
                  <a:pt x="5193793" y="4149881"/>
                  <a:pt x="5181601" y="4140746"/>
                  <a:pt x="5175505" y="4131611"/>
                </a:cubicBezTo>
                <a:cubicBezTo>
                  <a:pt x="5160265" y="4116387"/>
                  <a:pt x="5148073" y="4101164"/>
                  <a:pt x="5160265" y="4076806"/>
                </a:cubicBezTo>
                <a:cubicBezTo>
                  <a:pt x="5145025" y="4076806"/>
                  <a:pt x="5129786" y="4082895"/>
                  <a:pt x="5114546" y="4076806"/>
                </a:cubicBezTo>
                <a:cubicBezTo>
                  <a:pt x="5096258" y="4070716"/>
                  <a:pt x="5077969" y="4064627"/>
                  <a:pt x="5056634" y="4058537"/>
                </a:cubicBezTo>
                <a:cubicBezTo>
                  <a:pt x="5007865" y="4043313"/>
                  <a:pt x="4956050" y="4034179"/>
                  <a:pt x="4937761" y="3973283"/>
                </a:cubicBezTo>
                <a:cubicBezTo>
                  <a:pt x="4934713" y="3964150"/>
                  <a:pt x="4925569" y="3945880"/>
                  <a:pt x="4907282" y="3945880"/>
                </a:cubicBezTo>
                <a:cubicBezTo>
                  <a:pt x="4834130" y="3958060"/>
                  <a:pt x="4773169" y="3921523"/>
                  <a:pt x="4718305" y="3878896"/>
                </a:cubicBezTo>
                <a:cubicBezTo>
                  <a:pt x="4657346" y="3833224"/>
                  <a:pt x="4568953" y="3821045"/>
                  <a:pt x="4526282" y="3744925"/>
                </a:cubicBezTo>
                <a:cubicBezTo>
                  <a:pt x="4520186" y="3735792"/>
                  <a:pt x="4514090" y="3738837"/>
                  <a:pt x="4504946" y="3738837"/>
                </a:cubicBezTo>
                <a:cubicBezTo>
                  <a:pt x="4440937" y="3735792"/>
                  <a:pt x="4413505" y="3708388"/>
                  <a:pt x="4407409" y="3644448"/>
                </a:cubicBezTo>
                <a:cubicBezTo>
                  <a:pt x="4404361" y="3629225"/>
                  <a:pt x="4404361" y="3635314"/>
                  <a:pt x="4395217" y="3638359"/>
                </a:cubicBezTo>
                <a:cubicBezTo>
                  <a:pt x="4361690" y="3662717"/>
                  <a:pt x="4340353" y="3638359"/>
                  <a:pt x="4322065" y="3614001"/>
                </a:cubicBezTo>
                <a:cubicBezTo>
                  <a:pt x="4273297" y="3550061"/>
                  <a:pt x="4203194" y="3528747"/>
                  <a:pt x="4133089" y="3501344"/>
                </a:cubicBezTo>
                <a:cubicBezTo>
                  <a:pt x="4126993" y="3501344"/>
                  <a:pt x="4123945" y="3501344"/>
                  <a:pt x="4117849" y="3498299"/>
                </a:cubicBezTo>
                <a:cubicBezTo>
                  <a:pt x="4105657" y="3486120"/>
                  <a:pt x="4102609" y="3473942"/>
                  <a:pt x="4096513" y="3461762"/>
                </a:cubicBezTo>
                <a:cubicBezTo>
                  <a:pt x="4072129" y="3397822"/>
                  <a:pt x="4044698" y="3343016"/>
                  <a:pt x="3980689" y="3312568"/>
                </a:cubicBezTo>
                <a:cubicBezTo>
                  <a:pt x="3962401" y="3306479"/>
                  <a:pt x="3944113" y="3297344"/>
                  <a:pt x="3928873" y="3306479"/>
                </a:cubicBezTo>
                <a:cubicBezTo>
                  <a:pt x="3892298" y="3327793"/>
                  <a:pt x="3877057" y="3309524"/>
                  <a:pt x="3874009" y="3276031"/>
                </a:cubicBezTo>
                <a:cubicBezTo>
                  <a:pt x="3870961" y="3257762"/>
                  <a:pt x="3858769" y="3254718"/>
                  <a:pt x="3843529" y="3251673"/>
                </a:cubicBezTo>
                <a:cubicBezTo>
                  <a:pt x="3782569" y="3248629"/>
                  <a:pt x="3752090" y="3190777"/>
                  <a:pt x="3694177" y="3178599"/>
                </a:cubicBezTo>
                <a:cubicBezTo>
                  <a:pt x="3691129" y="3178599"/>
                  <a:pt x="3685033" y="3175554"/>
                  <a:pt x="3681985" y="3172509"/>
                </a:cubicBezTo>
                <a:cubicBezTo>
                  <a:pt x="3675889" y="3169465"/>
                  <a:pt x="3672841" y="3166420"/>
                  <a:pt x="3669793" y="3160330"/>
                </a:cubicBezTo>
                <a:cubicBezTo>
                  <a:pt x="3660649" y="3148151"/>
                  <a:pt x="3648457" y="3142061"/>
                  <a:pt x="3633217" y="3135972"/>
                </a:cubicBezTo>
                <a:cubicBezTo>
                  <a:pt x="3630169" y="3132927"/>
                  <a:pt x="3624072" y="3129882"/>
                  <a:pt x="3621025" y="3126838"/>
                </a:cubicBezTo>
                <a:cubicBezTo>
                  <a:pt x="3599690" y="3105524"/>
                  <a:pt x="3569209" y="3102479"/>
                  <a:pt x="3541777" y="3093345"/>
                </a:cubicBezTo>
                <a:cubicBezTo>
                  <a:pt x="3508249" y="3075076"/>
                  <a:pt x="3465576" y="3072031"/>
                  <a:pt x="3444242" y="3035494"/>
                </a:cubicBezTo>
                <a:cubicBezTo>
                  <a:pt x="3441194" y="3026361"/>
                  <a:pt x="3438146" y="3017226"/>
                  <a:pt x="3438146" y="3008091"/>
                </a:cubicBezTo>
                <a:cubicBezTo>
                  <a:pt x="3441194" y="2989822"/>
                  <a:pt x="3444242" y="2968509"/>
                  <a:pt x="3429001" y="2953285"/>
                </a:cubicBezTo>
                <a:cubicBezTo>
                  <a:pt x="3413761" y="2931972"/>
                  <a:pt x="3404617" y="2910659"/>
                  <a:pt x="3419857" y="2883255"/>
                </a:cubicBezTo>
                <a:cubicBezTo>
                  <a:pt x="3392425" y="2907614"/>
                  <a:pt x="3371089" y="2904569"/>
                  <a:pt x="3340609" y="2892390"/>
                </a:cubicBezTo>
                <a:cubicBezTo>
                  <a:pt x="3316225" y="2877167"/>
                  <a:pt x="3285746" y="2858898"/>
                  <a:pt x="3255265" y="2886300"/>
                </a:cubicBezTo>
                <a:cubicBezTo>
                  <a:pt x="3209545" y="2880211"/>
                  <a:pt x="3191257" y="2843673"/>
                  <a:pt x="3169921" y="2810181"/>
                </a:cubicBezTo>
                <a:cubicBezTo>
                  <a:pt x="3163825" y="2804091"/>
                  <a:pt x="3172969" y="2776689"/>
                  <a:pt x="3148584" y="2801048"/>
                </a:cubicBezTo>
                <a:cubicBezTo>
                  <a:pt x="3124201" y="2819316"/>
                  <a:pt x="3112009" y="2810181"/>
                  <a:pt x="3099817" y="2770599"/>
                </a:cubicBezTo>
                <a:cubicBezTo>
                  <a:pt x="3078481" y="2788868"/>
                  <a:pt x="3057145" y="2801048"/>
                  <a:pt x="3044953" y="2822360"/>
                </a:cubicBezTo>
                <a:cubicBezTo>
                  <a:pt x="3038857" y="2834540"/>
                  <a:pt x="3026665" y="2852808"/>
                  <a:pt x="3032761" y="2861943"/>
                </a:cubicBezTo>
                <a:cubicBezTo>
                  <a:pt x="3063241" y="2907614"/>
                  <a:pt x="3063241" y="2959375"/>
                  <a:pt x="3063241" y="3011136"/>
                </a:cubicBezTo>
                <a:cubicBezTo>
                  <a:pt x="3060193" y="3026361"/>
                  <a:pt x="3069337" y="3044629"/>
                  <a:pt x="3087625" y="3050718"/>
                </a:cubicBezTo>
                <a:cubicBezTo>
                  <a:pt x="3148584" y="3068986"/>
                  <a:pt x="3185161" y="3123793"/>
                  <a:pt x="3233929" y="3157285"/>
                </a:cubicBezTo>
                <a:cubicBezTo>
                  <a:pt x="3252217" y="3175554"/>
                  <a:pt x="3264409" y="3202957"/>
                  <a:pt x="3291842" y="3209047"/>
                </a:cubicBezTo>
                <a:cubicBezTo>
                  <a:pt x="3300985" y="3215136"/>
                  <a:pt x="3307080" y="3221225"/>
                  <a:pt x="3310129" y="3230360"/>
                </a:cubicBezTo>
                <a:cubicBezTo>
                  <a:pt x="3310129" y="3260807"/>
                  <a:pt x="3328417" y="3279076"/>
                  <a:pt x="3355849" y="3291256"/>
                </a:cubicBezTo>
                <a:cubicBezTo>
                  <a:pt x="3389377" y="3312568"/>
                  <a:pt x="3429001" y="3321703"/>
                  <a:pt x="3456432" y="3349106"/>
                </a:cubicBezTo>
                <a:cubicBezTo>
                  <a:pt x="3468625" y="3391733"/>
                  <a:pt x="3526537" y="3413046"/>
                  <a:pt x="3505201" y="3467852"/>
                </a:cubicBezTo>
                <a:cubicBezTo>
                  <a:pt x="3505201" y="3476986"/>
                  <a:pt x="3474721" y="3470897"/>
                  <a:pt x="3496057" y="3489165"/>
                </a:cubicBezTo>
                <a:cubicBezTo>
                  <a:pt x="3505201" y="3498299"/>
                  <a:pt x="3499105" y="3507434"/>
                  <a:pt x="3489961" y="3513524"/>
                </a:cubicBezTo>
                <a:cubicBezTo>
                  <a:pt x="3465576" y="3513524"/>
                  <a:pt x="3447290" y="3498299"/>
                  <a:pt x="3425953" y="3489165"/>
                </a:cubicBezTo>
                <a:cubicBezTo>
                  <a:pt x="3413761" y="3483075"/>
                  <a:pt x="3401569" y="3473942"/>
                  <a:pt x="3389377" y="3464807"/>
                </a:cubicBezTo>
                <a:cubicBezTo>
                  <a:pt x="3346705" y="3428270"/>
                  <a:pt x="3300985" y="3397822"/>
                  <a:pt x="3243073" y="3379553"/>
                </a:cubicBezTo>
                <a:cubicBezTo>
                  <a:pt x="3188209" y="3361285"/>
                  <a:pt x="3127249" y="3327793"/>
                  <a:pt x="3099817" y="3263852"/>
                </a:cubicBezTo>
                <a:cubicBezTo>
                  <a:pt x="3093721" y="3245584"/>
                  <a:pt x="3087625" y="3227315"/>
                  <a:pt x="3066289" y="3221225"/>
                </a:cubicBezTo>
                <a:cubicBezTo>
                  <a:pt x="3060193" y="3221225"/>
                  <a:pt x="3054097" y="3218181"/>
                  <a:pt x="3051049" y="3215136"/>
                </a:cubicBezTo>
                <a:cubicBezTo>
                  <a:pt x="3008377" y="3172509"/>
                  <a:pt x="2956561" y="3145106"/>
                  <a:pt x="2919985" y="3099435"/>
                </a:cubicBezTo>
                <a:cubicBezTo>
                  <a:pt x="2916937" y="3099435"/>
                  <a:pt x="2916937" y="3096390"/>
                  <a:pt x="2913889" y="3096390"/>
                </a:cubicBezTo>
                <a:cubicBezTo>
                  <a:pt x="2916937" y="3099435"/>
                  <a:pt x="2916937" y="3102479"/>
                  <a:pt x="2913889" y="3105524"/>
                </a:cubicBezTo>
                <a:cubicBezTo>
                  <a:pt x="2843784" y="3123793"/>
                  <a:pt x="2825497" y="3065942"/>
                  <a:pt x="2798065" y="3026361"/>
                </a:cubicBezTo>
                <a:cubicBezTo>
                  <a:pt x="2807209" y="2953285"/>
                  <a:pt x="2752345" y="2977644"/>
                  <a:pt x="2715769" y="2968509"/>
                </a:cubicBezTo>
                <a:cubicBezTo>
                  <a:pt x="2709673" y="2965464"/>
                  <a:pt x="2706625" y="2962420"/>
                  <a:pt x="2700529" y="2959375"/>
                </a:cubicBezTo>
                <a:cubicBezTo>
                  <a:pt x="2699004" y="2953286"/>
                  <a:pt x="2697481" y="2947957"/>
                  <a:pt x="2697481" y="2942629"/>
                </a:cubicBezTo>
                <a:lnTo>
                  <a:pt x="2703084" y="2927238"/>
                </a:lnTo>
                <a:lnTo>
                  <a:pt x="2709673" y="2919793"/>
                </a:lnTo>
                <a:lnTo>
                  <a:pt x="2710059" y="2917184"/>
                </a:lnTo>
                <a:lnTo>
                  <a:pt x="2717865" y="2906710"/>
                </a:lnTo>
                <a:cubicBezTo>
                  <a:pt x="2722437" y="2890868"/>
                  <a:pt x="2701291" y="2884017"/>
                  <a:pt x="2685289" y="2877167"/>
                </a:cubicBezTo>
                <a:cubicBezTo>
                  <a:pt x="2689860" y="2888584"/>
                  <a:pt x="2708149" y="2893151"/>
                  <a:pt x="2711864" y="2904997"/>
                </a:cubicBezTo>
                <a:lnTo>
                  <a:pt x="2710059" y="2917184"/>
                </a:lnTo>
                <a:lnTo>
                  <a:pt x="2703577" y="2925882"/>
                </a:lnTo>
                <a:lnTo>
                  <a:pt x="2703084" y="2927238"/>
                </a:lnTo>
                <a:lnTo>
                  <a:pt x="2699862" y="2930878"/>
                </a:lnTo>
                <a:cubicBezTo>
                  <a:pt x="2693289" y="2943581"/>
                  <a:pt x="2694432" y="2960136"/>
                  <a:pt x="2685289" y="2971554"/>
                </a:cubicBezTo>
                <a:cubicBezTo>
                  <a:pt x="2679193" y="2977644"/>
                  <a:pt x="2676145" y="2977644"/>
                  <a:pt x="2670049" y="2977644"/>
                </a:cubicBezTo>
                <a:cubicBezTo>
                  <a:pt x="2657857" y="2977644"/>
                  <a:pt x="2648713" y="2971554"/>
                  <a:pt x="2639569" y="2962420"/>
                </a:cubicBezTo>
                <a:cubicBezTo>
                  <a:pt x="2624329" y="2928927"/>
                  <a:pt x="2624329" y="2889345"/>
                  <a:pt x="2575560" y="2889345"/>
                </a:cubicBezTo>
                <a:cubicBezTo>
                  <a:pt x="2569465" y="2889345"/>
                  <a:pt x="2563369" y="2892390"/>
                  <a:pt x="2560321" y="2889345"/>
                </a:cubicBezTo>
                <a:cubicBezTo>
                  <a:pt x="2542032" y="2874122"/>
                  <a:pt x="2517649" y="2883255"/>
                  <a:pt x="2499361" y="2883255"/>
                </a:cubicBezTo>
                <a:cubicBezTo>
                  <a:pt x="2487169" y="2880211"/>
                  <a:pt x="2478025" y="2877167"/>
                  <a:pt x="2468881" y="2868032"/>
                </a:cubicBezTo>
                <a:cubicBezTo>
                  <a:pt x="2435353" y="2834540"/>
                  <a:pt x="2389632" y="2810181"/>
                  <a:pt x="2362201" y="2770599"/>
                </a:cubicBezTo>
                <a:cubicBezTo>
                  <a:pt x="2365249" y="2764510"/>
                  <a:pt x="2368297" y="2758421"/>
                  <a:pt x="2374393" y="2755376"/>
                </a:cubicBezTo>
                <a:cubicBezTo>
                  <a:pt x="2368297" y="2758421"/>
                  <a:pt x="2368297" y="2764510"/>
                  <a:pt x="2362201" y="2767554"/>
                </a:cubicBezTo>
                <a:cubicBezTo>
                  <a:pt x="2340865" y="2776689"/>
                  <a:pt x="2319529" y="2767554"/>
                  <a:pt x="2298193" y="2776689"/>
                </a:cubicBezTo>
                <a:cubicBezTo>
                  <a:pt x="2279905" y="2776689"/>
                  <a:pt x="2264665" y="2776689"/>
                  <a:pt x="2252473" y="2761465"/>
                </a:cubicBezTo>
                <a:cubicBezTo>
                  <a:pt x="2246376" y="2721883"/>
                  <a:pt x="2212849" y="2743196"/>
                  <a:pt x="2191513" y="2734062"/>
                </a:cubicBezTo>
                <a:cubicBezTo>
                  <a:pt x="2182369" y="2731017"/>
                  <a:pt x="2176273" y="2724928"/>
                  <a:pt x="2173225" y="2715794"/>
                </a:cubicBezTo>
                <a:cubicBezTo>
                  <a:pt x="2173225" y="2685346"/>
                  <a:pt x="2164081" y="2670122"/>
                  <a:pt x="2133601" y="2694480"/>
                </a:cubicBezTo>
                <a:cubicBezTo>
                  <a:pt x="2127505" y="2697525"/>
                  <a:pt x="2118361" y="2703614"/>
                  <a:pt x="2115313" y="2709704"/>
                </a:cubicBezTo>
                <a:cubicBezTo>
                  <a:pt x="2103121" y="2727973"/>
                  <a:pt x="2093976" y="2752331"/>
                  <a:pt x="2066545" y="2743196"/>
                </a:cubicBezTo>
                <a:cubicBezTo>
                  <a:pt x="2039113" y="2734062"/>
                  <a:pt x="2036065" y="2706659"/>
                  <a:pt x="2051305" y="2676212"/>
                </a:cubicBezTo>
                <a:cubicBezTo>
                  <a:pt x="2026921" y="2694480"/>
                  <a:pt x="2008633" y="2706659"/>
                  <a:pt x="1987297" y="2715794"/>
                </a:cubicBezTo>
                <a:cubicBezTo>
                  <a:pt x="1969009" y="2724928"/>
                  <a:pt x="1947672" y="2724928"/>
                  <a:pt x="1941576" y="2703614"/>
                </a:cubicBezTo>
                <a:cubicBezTo>
                  <a:pt x="1923289" y="2648809"/>
                  <a:pt x="1880617" y="2651854"/>
                  <a:pt x="1834897" y="2651854"/>
                </a:cubicBezTo>
                <a:cubicBezTo>
                  <a:pt x="1816608" y="2654898"/>
                  <a:pt x="1801368" y="2651854"/>
                  <a:pt x="1786128" y="2645764"/>
                </a:cubicBezTo>
                <a:cubicBezTo>
                  <a:pt x="1767840" y="2633585"/>
                  <a:pt x="1743457" y="2633585"/>
                  <a:pt x="1725169" y="2615317"/>
                </a:cubicBezTo>
                <a:cubicBezTo>
                  <a:pt x="1700785" y="2606182"/>
                  <a:pt x="1719073" y="2545286"/>
                  <a:pt x="1667256" y="2566600"/>
                </a:cubicBezTo>
                <a:cubicBezTo>
                  <a:pt x="1648968" y="2587913"/>
                  <a:pt x="1645920" y="2615317"/>
                  <a:pt x="1636776" y="2639674"/>
                </a:cubicBezTo>
                <a:cubicBezTo>
                  <a:pt x="1636776" y="2651854"/>
                  <a:pt x="1630680" y="2667077"/>
                  <a:pt x="1639824" y="2673167"/>
                </a:cubicBezTo>
                <a:cubicBezTo>
                  <a:pt x="1642872" y="2676212"/>
                  <a:pt x="1645920" y="2660987"/>
                  <a:pt x="1655064" y="2654898"/>
                </a:cubicBezTo>
                <a:cubicBezTo>
                  <a:pt x="1679449" y="2645764"/>
                  <a:pt x="1688593" y="2667077"/>
                  <a:pt x="1703833" y="2676212"/>
                </a:cubicBezTo>
                <a:cubicBezTo>
                  <a:pt x="1716025" y="2685346"/>
                  <a:pt x="1734313" y="2691435"/>
                  <a:pt x="1746505" y="2700569"/>
                </a:cubicBezTo>
                <a:cubicBezTo>
                  <a:pt x="1755649" y="2709704"/>
                  <a:pt x="1746505" y="2734062"/>
                  <a:pt x="1767840" y="2734062"/>
                </a:cubicBezTo>
                <a:cubicBezTo>
                  <a:pt x="1773936" y="2734062"/>
                  <a:pt x="1780032" y="2737107"/>
                  <a:pt x="1783080" y="2737107"/>
                </a:cubicBezTo>
                <a:cubicBezTo>
                  <a:pt x="1792224" y="2749286"/>
                  <a:pt x="1798320" y="2761465"/>
                  <a:pt x="1813561" y="2767554"/>
                </a:cubicBezTo>
                <a:cubicBezTo>
                  <a:pt x="1837945" y="2785823"/>
                  <a:pt x="1834897" y="2819316"/>
                  <a:pt x="1856233" y="2837585"/>
                </a:cubicBezTo>
                <a:cubicBezTo>
                  <a:pt x="1856233" y="2868032"/>
                  <a:pt x="1844041" y="2898480"/>
                  <a:pt x="1856233" y="2928927"/>
                </a:cubicBezTo>
                <a:cubicBezTo>
                  <a:pt x="1911097" y="2941107"/>
                  <a:pt x="1947672" y="2971554"/>
                  <a:pt x="1959864" y="3029404"/>
                </a:cubicBezTo>
                <a:cubicBezTo>
                  <a:pt x="1965960" y="3056808"/>
                  <a:pt x="1996441" y="3050718"/>
                  <a:pt x="2017777" y="3044629"/>
                </a:cubicBezTo>
                <a:cubicBezTo>
                  <a:pt x="2057401" y="3032449"/>
                  <a:pt x="2066545" y="3044629"/>
                  <a:pt x="2069593" y="3084211"/>
                </a:cubicBezTo>
                <a:cubicBezTo>
                  <a:pt x="2072641" y="3126838"/>
                  <a:pt x="2087880" y="3163375"/>
                  <a:pt x="2060449" y="3206002"/>
                </a:cubicBezTo>
                <a:cubicBezTo>
                  <a:pt x="2045209" y="3227315"/>
                  <a:pt x="2069593" y="3245584"/>
                  <a:pt x="2081785" y="3260807"/>
                </a:cubicBezTo>
                <a:cubicBezTo>
                  <a:pt x="2060449" y="3239494"/>
                  <a:pt x="2057401" y="3215136"/>
                  <a:pt x="2072641" y="3190777"/>
                </a:cubicBezTo>
                <a:cubicBezTo>
                  <a:pt x="2084833" y="3172509"/>
                  <a:pt x="2100072" y="3160330"/>
                  <a:pt x="2124457" y="3163375"/>
                </a:cubicBezTo>
                <a:cubicBezTo>
                  <a:pt x="2173225" y="3166420"/>
                  <a:pt x="2164081" y="3212091"/>
                  <a:pt x="2182369" y="3242539"/>
                </a:cubicBezTo>
                <a:cubicBezTo>
                  <a:pt x="2185417" y="3233404"/>
                  <a:pt x="2191513" y="3224270"/>
                  <a:pt x="2200657" y="3221225"/>
                </a:cubicBezTo>
                <a:cubicBezTo>
                  <a:pt x="2240280" y="3221225"/>
                  <a:pt x="2270761" y="3245584"/>
                  <a:pt x="2301241" y="3266897"/>
                </a:cubicBezTo>
                <a:cubicBezTo>
                  <a:pt x="2340865" y="3303434"/>
                  <a:pt x="2368297" y="3349106"/>
                  <a:pt x="2386584" y="3400867"/>
                </a:cubicBezTo>
                <a:cubicBezTo>
                  <a:pt x="2398776" y="3416090"/>
                  <a:pt x="2410969" y="3416090"/>
                  <a:pt x="2426209" y="3406956"/>
                </a:cubicBezTo>
                <a:cubicBezTo>
                  <a:pt x="2441449" y="3397822"/>
                  <a:pt x="2438401" y="3376508"/>
                  <a:pt x="2453641" y="3370419"/>
                </a:cubicBezTo>
                <a:cubicBezTo>
                  <a:pt x="2459737" y="3370419"/>
                  <a:pt x="2465833" y="3370419"/>
                  <a:pt x="2471929" y="3370419"/>
                </a:cubicBezTo>
                <a:cubicBezTo>
                  <a:pt x="2493265" y="3382598"/>
                  <a:pt x="2508505" y="3397822"/>
                  <a:pt x="2505457" y="3428270"/>
                </a:cubicBezTo>
                <a:cubicBezTo>
                  <a:pt x="2505457" y="3452628"/>
                  <a:pt x="2514601" y="3470897"/>
                  <a:pt x="2532889" y="3486120"/>
                </a:cubicBezTo>
                <a:cubicBezTo>
                  <a:pt x="2551177" y="3504389"/>
                  <a:pt x="2578609" y="3501344"/>
                  <a:pt x="2599945" y="3516569"/>
                </a:cubicBezTo>
                <a:cubicBezTo>
                  <a:pt x="2615185" y="3547016"/>
                  <a:pt x="2633473" y="3577464"/>
                  <a:pt x="2621281" y="3617046"/>
                </a:cubicBezTo>
                <a:cubicBezTo>
                  <a:pt x="2609089" y="3653583"/>
                  <a:pt x="2639569" y="3677941"/>
                  <a:pt x="2679193" y="3671851"/>
                </a:cubicBezTo>
                <a:cubicBezTo>
                  <a:pt x="2694432" y="3671851"/>
                  <a:pt x="2706625" y="3677941"/>
                  <a:pt x="2721865" y="3680985"/>
                </a:cubicBezTo>
                <a:cubicBezTo>
                  <a:pt x="2731009" y="3687075"/>
                  <a:pt x="2740153" y="3690120"/>
                  <a:pt x="2749297" y="3699255"/>
                </a:cubicBezTo>
                <a:cubicBezTo>
                  <a:pt x="2773681" y="3738837"/>
                  <a:pt x="2810257" y="3757105"/>
                  <a:pt x="2855977" y="3760150"/>
                </a:cubicBezTo>
                <a:cubicBezTo>
                  <a:pt x="2865121" y="3769284"/>
                  <a:pt x="2871217" y="3778419"/>
                  <a:pt x="2868169" y="3790597"/>
                </a:cubicBezTo>
                <a:cubicBezTo>
                  <a:pt x="2859025" y="3811911"/>
                  <a:pt x="2840736" y="3821045"/>
                  <a:pt x="2816353" y="3824089"/>
                </a:cubicBezTo>
                <a:cubicBezTo>
                  <a:pt x="2804161" y="3827134"/>
                  <a:pt x="2795017" y="3824089"/>
                  <a:pt x="2782825" y="3818000"/>
                </a:cubicBezTo>
                <a:cubicBezTo>
                  <a:pt x="2779777" y="3814956"/>
                  <a:pt x="2776729" y="3811911"/>
                  <a:pt x="2773681" y="3811911"/>
                </a:cubicBezTo>
                <a:cubicBezTo>
                  <a:pt x="2755393" y="3805821"/>
                  <a:pt x="2746249" y="3769284"/>
                  <a:pt x="2724912" y="3784507"/>
                </a:cubicBezTo>
                <a:cubicBezTo>
                  <a:pt x="2697481" y="3805821"/>
                  <a:pt x="2694432" y="3836269"/>
                  <a:pt x="2718817" y="3863671"/>
                </a:cubicBezTo>
                <a:cubicBezTo>
                  <a:pt x="2724912" y="3872806"/>
                  <a:pt x="2727961" y="3881941"/>
                  <a:pt x="2724912" y="3894119"/>
                </a:cubicBezTo>
                <a:cubicBezTo>
                  <a:pt x="2718817" y="3900209"/>
                  <a:pt x="2715769" y="3909343"/>
                  <a:pt x="2731009" y="3912388"/>
                </a:cubicBezTo>
                <a:cubicBezTo>
                  <a:pt x="2746249" y="3918478"/>
                  <a:pt x="2764537" y="3918478"/>
                  <a:pt x="2782825" y="3921523"/>
                </a:cubicBezTo>
                <a:cubicBezTo>
                  <a:pt x="2788921" y="3921523"/>
                  <a:pt x="2791969" y="3921523"/>
                  <a:pt x="2798065" y="3924568"/>
                </a:cubicBezTo>
                <a:cubicBezTo>
                  <a:pt x="2837689" y="3967193"/>
                  <a:pt x="2816353" y="4037224"/>
                  <a:pt x="2761489" y="4046358"/>
                </a:cubicBezTo>
                <a:cubicBezTo>
                  <a:pt x="2721865" y="4052447"/>
                  <a:pt x="2682241" y="4061582"/>
                  <a:pt x="2642617" y="4055492"/>
                </a:cubicBezTo>
                <a:cubicBezTo>
                  <a:pt x="2624329" y="4055492"/>
                  <a:pt x="2606041" y="4052447"/>
                  <a:pt x="2593849" y="4037224"/>
                </a:cubicBezTo>
                <a:cubicBezTo>
                  <a:pt x="2587753" y="3936746"/>
                  <a:pt x="2575560" y="3927612"/>
                  <a:pt x="2471929" y="3948925"/>
                </a:cubicBezTo>
                <a:cubicBezTo>
                  <a:pt x="2456689" y="3951970"/>
                  <a:pt x="2441449" y="3945880"/>
                  <a:pt x="2423161" y="3942836"/>
                </a:cubicBezTo>
                <a:cubicBezTo>
                  <a:pt x="2398776" y="3933701"/>
                  <a:pt x="2374393" y="3924568"/>
                  <a:pt x="2365249" y="3894119"/>
                </a:cubicBezTo>
                <a:cubicBezTo>
                  <a:pt x="2353057" y="3845403"/>
                  <a:pt x="2316481" y="3836269"/>
                  <a:pt x="2273809" y="3836269"/>
                </a:cubicBezTo>
                <a:cubicBezTo>
                  <a:pt x="2264665" y="3836269"/>
                  <a:pt x="2255521" y="3836269"/>
                  <a:pt x="2249424" y="3836269"/>
                </a:cubicBezTo>
                <a:cubicBezTo>
                  <a:pt x="2221993" y="3833224"/>
                  <a:pt x="2194561" y="3830179"/>
                  <a:pt x="2191513" y="3802776"/>
                </a:cubicBezTo>
                <a:cubicBezTo>
                  <a:pt x="2188465" y="3766239"/>
                  <a:pt x="2228089" y="3790597"/>
                  <a:pt x="2243328" y="3772329"/>
                </a:cubicBezTo>
                <a:cubicBezTo>
                  <a:pt x="2234184" y="3754060"/>
                  <a:pt x="2228089" y="3732747"/>
                  <a:pt x="2194561" y="3735792"/>
                </a:cubicBezTo>
                <a:cubicBezTo>
                  <a:pt x="2112265" y="3744925"/>
                  <a:pt x="2033017" y="3714478"/>
                  <a:pt x="1953768" y="3723612"/>
                </a:cubicBezTo>
                <a:cubicBezTo>
                  <a:pt x="1932433" y="3726657"/>
                  <a:pt x="1908049" y="3714478"/>
                  <a:pt x="1908049" y="3690120"/>
                </a:cubicBezTo>
                <a:cubicBezTo>
                  <a:pt x="1911097" y="3638359"/>
                  <a:pt x="1877569" y="3626180"/>
                  <a:pt x="1837945" y="3620090"/>
                </a:cubicBezTo>
                <a:cubicBezTo>
                  <a:pt x="1828801" y="3617046"/>
                  <a:pt x="1819657" y="3614001"/>
                  <a:pt x="1810512" y="3610956"/>
                </a:cubicBezTo>
                <a:cubicBezTo>
                  <a:pt x="1798320" y="3604866"/>
                  <a:pt x="1780032" y="3601821"/>
                  <a:pt x="1780032" y="3583553"/>
                </a:cubicBezTo>
                <a:cubicBezTo>
                  <a:pt x="1783080" y="3571374"/>
                  <a:pt x="1798320" y="3568329"/>
                  <a:pt x="1810512" y="3565284"/>
                </a:cubicBezTo>
                <a:cubicBezTo>
                  <a:pt x="1831849" y="3556150"/>
                  <a:pt x="1853185" y="3540926"/>
                  <a:pt x="1889761" y="3537881"/>
                </a:cubicBezTo>
                <a:cubicBezTo>
                  <a:pt x="1853185" y="3537881"/>
                  <a:pt x="1834897" y="3553106"/>
                  <a:pt x="1813561" y="3562239"/>
                </a:cubicBezTo>
                <a:cubicBezTo>
                  <a:pt x="1780032" y="3571374"/>
                  <a:pt x="1755649" y="3589643"/>
                  <a:pt x="1728217" y="3537881"/>
                </a:cubicBezTo>
                <a:cubicBezTo>
                  <a:pt x="1703833" y="3495255"/>
                  <a:pt x="1642872" y="3504389"/>
                  <a:pt x="1594105" y="3516569"/>
                </a:cubicBezTo>
                <a:cubicBezTo>
                  <a:pt x="1514856" y="3519612"/>
                  <a:pt x="1499616" y="3455672"/>
                  <a:pt x="1478280" y="3400867"/>
                </a:cubicBezTo>
                <a:cubicBezTo>
                  <a:pt x="1435609" y="3364330"/>
                  <a:pt x="1472184" y="3343016"/>
                  <a:pt x="1493520" y="3315613"/>
                </a:cubicBezTo>
                <a:cubicBezTo>
                  <a:pt x="1438657" y="3343016"/>
                  <a:pt x="1392937" y="3285166"/>
                  <a:pt x="1341120" y="3300389"/>
                </a:cubicBezTo>
                <a:cubicBezTo>
                  <a:pt x="1267969" y="3279076"/>
                  <a:pt x="1213104" y="3312568"/>
                  <a:pt x="1170432" y="3364330"/>
                </a:cubicBezTo>
                <a:cubicBezTo>
                  <a:pt x="1149097" y="3391733"/>
                  <a:pt x="1149097" y="3440449"/>
                  <a:pt x="1100329" y="3452628"/>
                </a:cubicBezTo>
                <a:cubicBezTo>
                  <a:pt x="1130809" y="3428270"/>
                  <a:pt x="1155192" y="3443493"/>
                  <a:pt x="1182624" y="3458717"/>
                </a:cubicBezTo>
                <a:cubicBezTo>
                  <a:pt x="1203960" y="3473942"/>
                  <a:pt x="1194816" y="3489165"/>
                  <a:pt x="1185672" y="3504389"/>
                </a:cubicBezTo>
                <a:cubicBezTo>
                  <a:pt x="1167384" y="3543971"/>
                  <a:pt x="1210056" y="3586598"/>
                  <a:pt x="1173480" y="3623135"/>
                </a:cubicBezTo>
                <a:cubicBezTo>
                  <a:pt x="1161288" y="3635314"/>
                  <a:pt x="1146049" y="3641403"/>
                  <a:pt x="1130809" y="3644448"/>
                </a:cubicBezTo>
                <a:cubicBezTo>
                  <a:pt x="1118617" y="3647493"/>
                  <a:pt x="1109473" y="3650538"/>
                  <a:pt x="1100329" y="3644448"/>
                </a:cubicBezTo>
                <a:cubicBezTo>
                  <a:pt x="1091185" y="3641403"/>
                  <a:pt x="1082041" y="3629225"/>
                  <a:pt x="1085088" y="3629225"/>
                </a:cubicBezTo>
                <a:cubicBezTo>
                  <a:pt x="1130809" y="3583553"/>
                  <a:pt x="999745" y="3559194"/>
                  <a:pt x="1054608" y="3525702"/>
                </a:cubicBezTo>
                <a:cubicBezTo>
                  <a:pt x="999745" y="3580508"/>
                  <a:pt x="935737" y="3507434"/>
                  <a:pt x="868680" y="3498299"/>
                </a:cubicBezTo>
                <a:cubicBezTo>
                  <a:pt x="841249" y="3495255"/>
                  <a:pt x="844297" y="3461762"/>
                  <a:pt x="880872" y="3388688"/>
                </a:cubicBezTo>
                <a:cubicBezTo>
                  <a:pt x="819913" y="3431315"/>
                  <a:pt x="765048" y="3403912"/>
                  <a:pt x="713232" y="3410001"/>
                </a:cubicBezTo>
                <a:cubicBezTo>
                  <a:pt x="673609" y="3416090"/>
                  <a:pt x="643129" y="3397822"/>
                  <a:pt x="630937" y="3361285"/>
                </a:cubicBezTo>
                <a:cubicBezTo>
                  <a:pt x="609600" y="3309524"/>
                  <a:pt x="573024" y="3297344"/>
                  <a:pt x="527305" y="3300389"/>
                </a:cubicBezTo>
                <a:cubicBezTo>
                  <a:pt x="505969" y="3300389"/>
                  <a:pt x="484632" y="3297344"/>
                  <a:pt x="466344" y="3294299"/>
                </a:cubicBezTo>
                <a:cubicBezTo>
                  <a:pt x="423672" y="3285166"/>
                  <a:pt x="384049" y="3279076"/>
                  <a:pt x="344425" y="3266897"/>
                </a:cubicBezTo>
                <a:cubicBezTo>
                  <a:pt x="310896" y="3245584"/>
                  <a:pt x="286512" y="3233404"/>
                  <a:pt x="262128" y="3279076"/>
                </a:cubicBezTo>
                <a:cubicBezTo>
                  <a:pt x="243840" y="3312568"/>
                  <a:pt x="204217" y="3285166"/>
                  <a:pt x="179832" y="3297344"/>
                </a:cubicBezTo>
                <a:cubicBezTo>
                  <a:pt x="124968" y="3294299"/>
                  <a:pt x="85344" y="3272986"/>
                  <a:pt x="70105" y="3221225"/>
                </a:cubicBezTo>
                <a:cubicBezTo>
                  <a:pt x="64009" y="3202957"/>
                  <a:pt x="85344" y="3193822"/>
                  <a:pt x="76201" y="3169465"/>
                </a:cubicBezTo>
                <a:cubicBezTo>
                  <a:pt x="51817" y="3193822"/>
                  <a:pt x="21336" y="3206002"/>
                  <a:pt x="0" y="316642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7448831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C1CEB9-51EB-4F1C-9D9A-3DC4D99B3E7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C50598F-2DC4-4CB5-9369-E243838ED52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5A26F96-CFDD-4107-881C-37DB11727A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E8DE422-F818-4DAE-8075-19F087ABFCAC}"/>
              </a:ext>
            </a:extLst>
          </p:cNvPr>
          <p:cNvSpPr>
            <a:spLocks noGrp="1"/>
          </p:cNvSpPr>
          <p:nvPr>
            <p:ph type="dt" sz="half" idx="10"/>
          </p:nvPr>
        </p:nvSpPr>
        <p:spPr/>
        <p:txBody>
          <a:bodyPr/>
          <a:lstStyle/>
          <a:p>
            <a:fld id="{6CB14BA2-5A2E-4B68-8CBA-54B5B9A005E8}" type="datetimeFigureOut">
              <a:rPr lang="en-US" smtClean="0"/>
              <a:t>1/6/2023</a:t>
            </a:fld>
            <a:endParaRPr lang="en-US"/>
          </a:p>
        </p:txBody>
      </p:sp>
      <p:sp>
        <p:nvSpPr>
          <p:cNvPr id="6" name="Footer Placeholder 5">
            <a:extLst>
              <a:ext uri="{FF2B5EF4-FFF2-40B4-BE49-F238E27FC236}">
                <a16:creationId xmlns:a16="http://schemas.microsoft.com/office/drawing/2014/main" id="{2B7B8ADC-B102-4E5C-BA7A-95168C0A3BE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A233339-13B5-474C-A1A1-5134718AD27B}"/>
              </a:ext>
            </a:extLst>
          </p:cNvPr>
          <p:cNvSpPr>
            <a:spLocks noGrp="1"/>
          </p:cNvSpPr>
          <p:nvPr>
            <p:ph type="sldNum" sz="quarter" idx="12"/>
          </p:nvPr>
        </p:nvSpPr>
        <p:spPr/>
        <p:txBody>
          <a:bodyPr/>
          <a:lstStyle/>
          <a:p>
            <a:fld id="{2FBA6596-AE9F-4C3E-B9CF-9A44773D152F}" type="slidenum">
              <a:rPr lang="en-US" smtClean="0"/>
              <a:t>‹#›</a:t>
            </a:fld>
            <a:endParaRPr lang="en-US"/>
          </a:p>
        </p:txBody>
      </p:sp>
    </p:spTree>
    <p:extLst>
      <p:ext uri="{BB962C8B-B14F-4D97-AF65-F5344CB8AC3E}">
        <p14:creationId xmlns:p14="http://schemas.microsoft.com/office/powerpoint/2010/main" val="235948669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63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9A0A0E74-217D-4552-B205-79C434CEFF98}"/>
              </a:ext>
            </a:extLst>
          </p:cNvPr>
          <p:cNvSpPr>
            <a:spLocks noGrp="1"/>
          </p:cNvSpPr>
          <p:nvPr>
            <p:ph type="pic" sz="quarter" idx="21" hasCustomPrompt="1"/>
          </p:nvPr>
        </p:nvSpPr>
        <p:spPr>
          <a:xfrm>
            <a:off x="1" y="2525744"/>
            <a:ext cx="12192000" cy="4332256"/>
          </a:xfrm>
          <a:custGeom>
            <a:avLst/>
            <a:gdLst>
              <a:gd name="connsiteX0" fmla="*/ 6629424 w 12192000"/>
              <a:gd name="connsiteY0" fmla="*/ 4321818 h 4332256"/>
              <a:gd name="connsiteX1" fmla="*/ 6631087 w 12192000"/>
              <a:gd name="connsiteY1" fmla="*/ 4327711 h 4332256"/>
              <a:gd name="connsiteX2" fmla="*/ 6631087 w 12192000"/>
              <a:gd name="connsiteY2" fmla="*/ 4321820 h 4332256"/>
              <a:gd name="connsiteX3" fmla="*/ 2693826 w 12192000"/>
              <a:gd name="connsiteY3" fmla="*/ 4320153 h 4332256"/>
              <a:gd name="connsiteX4" fmla="*/ 2690097 w 12192000"/>
              <a:gd name="connsiteY4" fmla="*/ 4320834 h 4332256"/>
              <a:gd name="connsiteX5" fmla="*/ 2693571 w 12192000"/>
              <a:gd name="connsiteY5" fmla="*/ 4320839 h 4332256"/>
              <a:gd name="connsiteX6" fmla="*/ 2693571 w 12192000"/>
              <a:gd name="connsiteY6" fmla="*/ 4321359 h 4332256"/>
              <a:gd name="connsiteX7" fmla="*/ 2693819 w 12192000"/>
              <a:gd name="connsiteY7" fmla="*/ 4321111 h 4332256"/>
              <a:gd name="connsiteX8" fmla="*/ 6728827 w 12192000"/>
              <a:gd name="connsiteY8" fmla="*/ 4318959 h 4332256"/>
              <a:gd name="connsiteX9" fmla="*/ 6728827 w 12192000"/>
              <a:gd name="connsiteY9" fmla="*/ 4327781 h 4332256"/>
              <a:gd name="connsiteX10" fmla="*/ 6731381 w 12192000"/>
              <a:gd name="connsiteY10" fmla="*/ 4318959 h 4332256"/>
              <a:gd name="connsiteX11" fmla="*/ 12153991 w 12192000"/>
              <a:gd name="connsiteY11" fmla="*/ 4317212 h 4332256"/>
              <a:gd name="connsiteX12" fmla="*/ 12153206 w 12192000"/>
              <a:gd name="connsiteY12" fmla="*/ 4317831 h 4332256"/>
              <a:gd name="connsiteX13" fmla="*/ 12150525 w 12192000"/>
              <a:gd name="connsiteY13" fmla="*/ 4317848 h 4332256"/>
              <a:gd name="connsiteX14" fmla="*/ 12153400 w 12192000"/>
              <a:gd name="connsiteY14" fmla="*/ 4327778 h 4332256"/>
              <a:gd name="connsiteX15" fmla="*/ 12153400 w 12192000"/>
              <a:gd name="connsiteY15" fmla="*/ 4318154 h 4332256"/>
              <a:gd name="connsiteX16" fmla="*/ 8070874 w 12192000"/>
              <a:gd name="connsiteY16" fmla="*/ 4316303 h 4332256"/>
              <a:gd name="connsiteX17" fmla="*/ 8070327 w 12192000"/>
              <a:gd name="connsiteY17" fmla="*/ 4317933 h 4332256"/>
              <a:gd name="connsiteX18" fmla="*/ 8070327 w 12192000"/>
              <a:gd name="connsiteY18" fmla="*/ 4329647 h 4332256"/>
              <a:gd name="connsiteX19" fmla="*/ 8073671 w 12192000"/>
              <a:gd name="connsiteY19" fmla="*/ 4317831 h 4332256"/>
              <a:gd name="connsiteX20" fmla="*/ 8070874 w 12192000"/>
              <a:gd name="connsiteY20" fmla="*/ 4317831 h 4332256"/>
              <a:gd name="connsiteX21" fmla="*/ 2414038 w 12192000"/>
              <a:gd name="connsiteY21" fmla="*/ 4304385 h 4332256"/>
              <a:gd name="connsiteX22" fmla="*/ 2414110 w 12192000"/>
              <a:gd name="connsiteY22" fmla="*/ 4305688 h 4332256"/>
              <a:gd name="connsiteX23" fmla="*/ 2415184 w 12192000"/>
              <a:gd name="connsiteY23" fmla="*/ 4305688 h 4332256"/>
              <a:gd name="connsiteX24" fmla="*/ 3155848 w 12192000"/>
              <a:gd name="connsiteY24" fmla="*/ 4299267 h 4332256"/>
              <a:gd name="connsiteX25" fmla="*/ 3155879 w 12192000"/>
              <a:gd name="connsiteY25" fmla="*/ 4299359 h 4332256"/>
              <a:gd name="connsiteX26" fmla="*/ 3156040 w 12192000"/>
              <a:gd name="connsiteY26" fmla="*/ 4299359 h 4332256"/>
              <a:gd name="connsiteX27" fmla="*/ 12178516 w 12192000"/>
              <a:gd name="connsiteY27" fmla="*/ 4293662 h 4332256"/>
              <a:gd name="connsiteX28" fmla="*/ 12177690 w 12192000"/>
              <a:gd name="connsiteY28" fmla="*/ 4294762 h 4332256"/>
              <a:gd name="connsiteX29" fmla="*/ 12178104 w 12192000"/>
              <a:gd name="connsiteY29" fmla="*/ 4294524 h 4332256"/>
              <a:gd name="connsiteX30" fmla="*/ 12179290 w 12192000"/>
              <a:gd name="connsiteY30" fmla="*/ 4294524 h 4332256"/>
              <a:gd name="connsiteX31" fmla="*/ 2950337 w 12192000"/>
              <a:gd name="connsiteY31" fmla="*/ 4292770 h 4332256"/>
              <a:gd name="connsiteX32" fmla="*/ 2950623 w 12192000"/>
              <a:gd name="connsiteY32" fmla="*/ 4293733 h 4332256"/>
              <a:gd name="connsiteX33" fmla="*/ 2950623 w 12192000"/>
              <a:gd name="connsiteY33" fmla="*/ 4323787 h 4332256"/>
              <a:gd name="connsiteX34" fmla="*/ 2952956 w 12192000"/>
              <a:gd name="connsiteY34" fmla="*/ 4293066 h 4332256"/>
              <a:gd name="connsiteX35" fmla="*/ 2950558 w 12192000"/>
              <a:gd name="connsiteY35" fmla="*/ 4293066 h 4332256"/>
              <a:gd name="connsiteX36" fmla="*/ 7914323 w 12192000"/>
              <a:gd name="connsiteY36" fmla="*/ 4235399 h 4332256"/>
              <a:gd name="connsiteX37" fmla="*/ 7914251 w 12192000"/>
              <a:gd name="connsiteY37" fmla="*/ 4236849 h 4332256"/>
              <a:gd name="connsiteX38" fmla="*/ 7914347 w 12192000"/>
              <a:gd name="connsiteY38" fmla="*/ 4236675 h 4332256"/>
              <a:gd name="connsiteX39" fmla="*/ 7915907 w 12192000"/>
              <a:gd name="connsiteY39" fmla="*/ 4235488 h 4332256"/>
              <a:gd name="connsiteX40" fmla="*/ 7915127 w 12192000"/>
              <a:gd name="connsiteY40" fmla="*/ 4235488 h 4332256"/>
              <a:gd name="connsiteX41" fmla="*/ 2720428 w 12192000"/>
              <a:gd name="connsiteY41" fmla="*/ 3826949 h 4332256"/>
              <a:gd name="connsiteX42" fmla="*/ 2720886 w 12192000"/>
              <a:gd name="connsiteY42" fmla="*/ 3827650 h 4332256"/>
              <a:gd name="connsiteX43" fmla="*/ 2740811 w 12192000"/>
              <a:gd name="connsiteY43" fmla="*/ 3842220 h 4332256"/>
              <a:gd name="connsiteX44" fmla="*/ 2741493 w 12192000"/>
              <a:gd name="connsiteY44" fmla="*/ 3841575 h 4332256"/>
              <a:gd name="connsiteX45" fmla="*/ 2688704 w 12192000"/>
              <a:gd name="connsiteY45" fmla="*/ 3761476 h 4332256"/>
              <a:gd name="connsiteX46" fmla="*/ 2678540 w 12192000"/>
              <a:gd name="connsiteY46" fmla="*/ 3767288 h 4332256"/>
              <a:gd name="connsiteX47" fmla="*/ 2689026 w 12192000"/>
              <a:gd name="connsiteY47" fmla="*/ 3778453 h 4332256"/>
              <a:gd name="connsiteX48" fmla="*/ 10434236 w 12192000"/>
              <a:gd name="connsiteY48" fmla="*/ 3729726 h 4332256"/>
              <a:gd name="connsiteX49" fmla="*/ 10434264 w 12192000"/>
              <a:gd name="connsiteY49" fmla="*/ 3730144 h 4332256"/>
              <a:gd name="connsiteX50" fmla="*/ 10434669 w 12192000"/>
              <a:gd name="connsiteY50" fmla="*/ 3730386 h 4332256"/>
              <a:gd name="connsiteX51" fmla="*/ 10434452 w 12192000"/>
              <a:gd name="connsiteY51" fmla="*/ 3730909 h 4332256"/>
              <a:gd name="connsiteX52" fmla="*/ 10435094 w 12192000"/>
              <a:gd name="connsiteY52" fmla="*/ 3730260 h 4332256"/>
              <a:gd name="connsiteX53" fmla="*/ 12177306 w 12192000"/>
              <a:gd name="connsiteY53" fmla="*/ 3538820 h 4332256"/>
              <a:gd name="connsiteX54" fmla="*/ 12175900 w 12192000"/>
              <a:gd name="connsiteY54" fmla="*/ 3540410 h 4332256"/>
              <a:gd name="connsiteX55" fmla="*/ 12177973 w 12192000"/>
              <a:gd name="connsiteY55" fmla="*/ 3539269 h 4332256"/>
              <a:gd name="connsiteX56" fmla="*/ 10143735 w 12192000"/>
              <a:gd name="connsiteY56" fmla="*/ 3416891 h 4332256"/>
              <a:gd name="connsiteX57" fmla="*/ 10143400 w 12192000"/>
              <a:gd name="connsiteY57" fmla="*/ 3417360 h 4332256"/>
              <a:gd name="connsiteX58" fmla="*/ 10144665 w 12192000"/>
              <a:gd name="connsiteY58" fmla="*/ 3417098 h 4332256"/>
              <a:gd name="connsiteX59" fmla="*/ 11435717 w 12192000"/>
              <a:gd name="connsiteY59" fmla="*/ 2980736 h 4332256"/>
              <a:gd name="connsiteX60" fmla="*/ 11435616 w 12192000"/>
              <a:gd name="connsiteY60" fmla="*/ 2980775 h 4332256"/>
              <a:gd name="connsiteX61" fmla="*/ 11435758 w 12192000"/>
              <a:gd name="connsiteY61" fmla="*/ 2981034 h 4332256"/>
              <a:gd name="connsiteX62" fmla="*/ 1627788 w 12192000"/>
              <a:gd name="connsiteY62" fmla="*/ 2923993 h 4332256"/>
              <a:gd name="connsiteX63" fmla="*/ 1625013 w 12192000"/>
              <a:gd name="connsiteY63" fmla="*/ 2926701 h 4332256"/>
              <a:gd name="connsiteX64" fmla="*/ 1625194 w 12192000"/>
              <a:gd name="connsiteY64" fmla="*/ 2926849 h 4332256"/>
              <a:gd name="connsiteX65" fmla="*/ 1627916 w 12192000"/>
              <a:gd name="connsiteY65" fmla="*/ 2924106 h 4332256"/>
              <a:gd name="connsiteX66" fmla="*/ 1561446 w 12192000"/>
              <a:gd name="connsiteY66" fmla="*/ 2889212 h 4332256"/>
              <a:gd name="connsiteX67" fmla="*/ 1557676 w 12192000"/>
              <a:gd name="connsiteY67" fmla="*/ 2894834 h 4332256"/>
              <a:gd name="connsiteX68" fmla="*/ 1559896 w 12192000"/>
              <a:gd name="connsiteY68" fmla="*/ 2896286 h 4332256"/>
              <a:gd name="connsiteX69" fmla="*/ 1560141 w 12192000"/>
              <a:gd name="connsiteY69" fmla="*/ 2896367 h 4332256"/>
              <a:gd name="connsiteX70" fmla="*/ 1386285 w 12192000"/>
              <a:gd name="connsiteY70" fmla="*/ 2734369 h 4332256"/>
              <a:gd name="connsiteX71" fmla="*/ 1390382 w 12192000"/>
              <a:gd name="connsiteY71" fmla="*/ 2737944 h 4332256"/>
              <a:gd name="connsiteX72" fmla="*/ 1392163 w 12192000"/>
              <a:gd name="connsiteY72" fmla="*/ 2736212 h 4332256"/>
              <a:gd name="connsiteX73" fmla="*/ 1618443 w 12192000"/>
              <a:gd name="connsiteY73" fmla="*/ 2715370 h 4332256"/>
              <a:gd name="connsiteX74" fmla="*/ 1614921 w 12192000"/>
              <a:gd name="connsiteY74" fmla="*/ 2718884 h 4332256"/>
              <a:gd name="connsiteX75" fmla="*/ 1615143 w 12192000"/>
              <a:gd name="connsiteY75" fmla="*/ 2719059 h 4332256"/>
              <a:gd name="connsiteX76" fmla="*/ 1618593 w 12192000"/>
              <a:gd name="connsiteY76" fmla="*/ 2715621 h 4332256"/>
              <a:gd name="connsiteX77" fmla="*/ 5100661 w 12192000"/>
              <a:gd name="connsiteY77" fmla="*/ 2640649 h 4332256"/>
              <a:gd name="connsiteX78" fmla="*/ 5103569 w 12192000"/>
              <a:gd name="connsiteY78" fmla="*/ 2642543 h 4332256"/>
              <a:gd name="connsiteX79" fmla="*/ 5102029 w 12192000"/>
              <a:gd name="connsiteY79" fmla="*/ 2640792 h 4332256"/>
              <a:gd name="connsiteX80" fmla="*/ 6379090 w 12192000"/>
              <a:gd name="connsiteY80" fmla="*/ 2592072 h 4332256"/>
              <a:gd name="connsiteX81" fmla="*/ 6379012 w 12192000"/>
              <a:gd name="connsiteY81" fmla="*/ 2592150 h 4332256"/>
              <a:gd name="connsiteX82" fmla="*/ 6347248 w 12192000"/>
              <a:gd name="connsiteY82" fmla="*/ 2633260 h 4332256"/>
              <a:gd name="connsiteX83" fmla="*/ 6355745 w 12192000"/>
              <a:gd name="connsiteY83" fmla="*/ 2651923 h 4332256"/>
              <a:gd name="connsiteX84" fmla="*/ 6357968 w 12192000"/>
              <a:gd name="connsiteY84" fmla="*/ 2632838 h 4332256"/>
              <a:gd name="connsiteX85" fmla="*/ 3782016 w 12192000"/>
              <a:gd name="connsiteY85" fmla="*/ 2552031 h 4332256"/>
              <a:gd name="connsiteX86" fmla="*/ 3780916 w 12192000"/>
              <a:gd name="connsiteY86" fmla="*/ 2553373 h 4332256"/>
              <a:gd name="connsiteX87" fmla="*/ 3783043 w 12192000"/>
              <a:gd name="connsiteY87" fmla="*/ 2555583 h 4332256"/>
              <a:gd name="connsiteX88" fmla="*/ 3782883 w 12192000"/>
              <a:gd name="connsiteY88" fmla="*/ 2552473 h 4332256"/>
              <a:gd name="connsiteX89" fmla="*/ 10169604 w 12192000"/>
              <a:gd name="connsiteY89" fmla="*/ 2530169 h 4332256"/>
              <a:gd name="connsiteX90" fmla="*/ 10174550 w 12192000"/>
              <a:gd name="connsiteY90" fmla="*/ 2537799 h 4332256"/>
              <a:gd name="connsiteX91" fmla="*/ 10178051 w 12192000"/>
              <a:gd name="connsiteY91" fmla="*/ 2540060 h 4332256"/>
              <a:gd name="connsiteX92" fmla="*/ 1566300 w 12192000"/>
              <a:gd name="connsiteY92" fmla="*/ 2503530 h 4332256"/>
              <a:gd name="connsiteX93" fmla="*/ 1566810 w 12192000"/>
              <a:gd name="connsiteY93" fmla="*/ 2504445 h 4332256"/>
              <a:gd name="connsiteX94" fmla="*/ 1566680 w 12192000"/>
              <a:gd name="connsiteY94" fmla="*/ 2504835 h 4332256"/>
              <a:gd name="connsiteX95" fmla="*/ 1569091 w 12192000"/>
              <a:gd name="connsiteY95" fmla="*/ 2503554 h 4332256"/>
              <a:gd name="connsiteX96" fmla="*/ 10739335 w 12192000"/>
              <a:gd name="connsiteY96" fmla="*/ 2490491 h 4332256"/>
              <a:gd name="connsiteX97" fmla="*/ 10739417 w 12192000"/>
              <a:gd name="connsiteY97" fmla="*/ 2491033 h 4332256"/>
              <a:gd name="connsiteX98" fmla="*/ 10738550 w 12192000"/>
              <a:gd name="connsiteY98" fmla="*/ 2492004 h 4332256"/>
              <a:gd name="connsiteX99" fmla="*/ 10740578 w 12192000"/>
              <a:gd name="connsiteY99" fmla="*/ 2493844 h 4332256"/>
              <a:gd name="connsiteX100" fmla="*/ 10740175 w 12192000"/>
              <a:gd name="connsiteY100" fmla="*/ 2491437 h 4332256"/>
              <a:gd name="connsiteX101" fmla="*/ 12174035 w 12192000"/>
              <a:gd name="connsiteY101" fmla="*/ 2445405 h 4332256"/>
              <a:gd name="connsiteX102" fmla="*/ 12173371 w 12192000"/>
              <a:gd name="connsiteY102" fmla="*/ 2445464 h 4332256"/>
              <a:gd name="connsiteX103" fmla="*/ 12173733 w 12192000"/>
              <a:gd name="connsiteY103" fmla="*/ 2445608 h 4332256"/>
              <a:gd name="connsiteX104" fmla="*/ 3749205 w 12192000"/>
              <a:gd name="connsiteY104" fmla="*/ 2430369 h 4332256"/>
              <a:gd name="connsiteX105" fmla="*/ 3753562 w 12192000"/>
              <a:gd name="connsiteY105" fmla="*/ 2437282 h 4332256"/>
              <a:gd name="connsiteX106" fmla="*/ 3755125 w 12192000"/>
              <a:gd name="connsiteY106" fmla="*/ 2433042 h 4332256"/>
              <a:gd name="connsiteX107" fmla="*/ 3757975 w 12192000"/>
              <a:gd name="connsiteY107" fmla="*/ 2430629 h 4332256"/>
              <a:gd name="connsiteX108" fmla="*/ 966503 w 12192000"/>
              <a:gd name="connsiteY108" fmla="*/ 2391504 h 4332256"/>
              <a:gd name="connsiteX109" fmla="*/ 966914 w 12192000"/>
              <a:gd name="connsiteY109" fmla="*/ 2391915 h 4332256"/>
              <a:gd name="connsiteX110" fmla="*/ 967740 w 12192000"/>
              <a:gd name="connsiteY110" fmla="*/ 2391504 h 4332256"/>
              <a:gd name="connsiteX111" fmla="*/ 1061219 w 12192000"/>
              <a:gd name="connsiteY111" fmla="*/ 2354574 h 4332256"/>
              <a:gd name="connsiteX112" fmla="*/ 1060527 w 12192000"/>
              <a:gd name="connsiteY112" fmla="*/ 2357716 h 4332256"/>
              <a:gd name="connsiteX113" fmla="*/ 1060527 w 12192000"/>
              <a:gd name="connsiteY113" fmla="*/ 2360766 h 4332256"/>
              <a:gd name="connsiteX114" fmla="*/ 1062737 w 12192000"/>
              <a:gd name="connsiteY114" fmla="*/ 2360033 h 4332256"/>
              <a:gd name="connsiteX115" fmla="*/ 1063164 w 12192000"/>
              <a:gd name="connsiteY115" fmla="*/ 2357446 h 4332256"/>
              <a:gd name="connsiteX116" fmla="*/ 1061095 w 12192000"/>
              <a:gd name="connsiteY116" fmla="*/ 2357312 h 4332256"/>
              <a:gd name="connsiteX117" fmla="*/ 1024076 w 12192000"/>
              <a:gd name="connsiteY117" fmla="*/ 2320927 h 4332256"/>
              <a:gd name="connsiteX118" fmla="*/ 1024076 w 12192000"/>
              <a:gd name="connsiteY118" fmla="*/ 2321304 h 4332256"/>
              <a:gd name="connsiteX119" fmla="*/ 1024366 w 12192000"/>
              <a:gd name="connsiteY119" fmla="*/ 2321453 h 4332256"/>
              <a:gd name="connsiteX120" fmla="*/ 1025037 w 12192000"/>
              <a:gd name="connsiteY120" fmla="*/ 2321362 h 4332256"/>
              <a:gd name="connsiteX121" fmla="*/ 8433405 w 12192000"/>
              <a:gd name="connsiteY121" fmla="*/ 2235240 h 4332256"/>
              <a:gd name="connsiteX122" fmla="*/ 8432535 w 12192000"/>
              <a:gd name="connsiteY122" fmla="*/ 2235523 h 4332256"/>
              <a:gd name="connsiteX123" fmla="*/ 8432744 w 12192000"/>
              <a:gd name="connsiteY123" fmla="*/ 2235610 h 4332256"/>
              <a:gd name="connsiteX124" fmla="*/ 8432848 w 12192000"/>
              <a:gd name="connsiteY124" fmla="*/ 2236182 h 4332256"/>
              <a:gd name="connsiteX125" fmla="*/ 8432943 w 12192000"/>
              <a:gd name="connsiteY125" fmla="*/ 2236076 h 4332256"/>
              <a:gd name="connsiteX126" fmla="*/ 8435035 w 12192000"/>
              <a:gd name="connsiteY126" fmla="*/ 2235240 h 4332256"/>
              <a:gd name="connsiteX127" fmla="*/ 8336018 w 12192000"/>
              <a:gd name="connsiteY127" fmla="*/ 2167587 h 4332256"/>
              <a:gd name="connsiteX128" fmla="*/ 8335757 w 12192000"/>
              <a:gd name="connsiteY128" fmla="*/ 2167662 h 4332256"/>
              <a:gd name="connsiteX129" fmla="*/ 8336055 w 12192000"/>
              <a:gd name="connsiteY129" fmla="*/ 2168085 h 4332256"/>
              <a:gd name="connsiteX130" fmla="*/ 7660324 w 12192000"/>
              <a:gd name="connsiteY130" fmla="*/ 2138403 h 4332256"/>
              <a:gd name="connsiteX131" fmla="*/ 7662077 w 12192000"/>
              <a:gd name="connsiteY131" fmla="*/ 2139928 h 4332256"/>
              <a:gd name="connsiteX132" fmla="*/ 7662296 w 12192000"/>
              <a:gd name="connsiteY132" fmla="*/ 2139254 h 4332256"/>
              <a:gd name="connsiteX133" fmla="*/ 927431 w 12192000"/>
              <a:gd name="connsiteY133" fmla="*/ 2127595 h 4332256"/>
              <a:gd name="connsiteX134" fmla="*/ 941999 w 12192000"/>
              <a:gd name="connsiteY134" fmla="*/ 2158420 h 4332256"/>
              <a:gd name="connsiteX135" fmla="*/ 993724 w 12192000"/>
              <a:gd name="connsiteY135" fmla="*/ 2209151 h 4332256"/>
              <a:gd name="connsiteX136" fmla="*/ 999992 w 12192000"/>
              <a:gd name="connsiteY136" fmla="*/ 2222412 h 4332256"/>
              <a:gd name="connsiteX137" fmla="*/ 1012206 w 12192000"/>
              <a:gd name="connsiteY137" fmla="*/ 2230169 h 4332256"/>
              <a:gd name="connsiteX138" fmla="*/ 1024404 w 12192000"/>
              <a:gd name="connsiteY138" fmla="*/ 2242342 h 4332256"/>
              <a:gd name="connsiteX139" fmla="*/ 1027391 w 12192000"/>
              <a:gd name="connsiteY139" fmla="*/ 2247623 h 4332256"/>
              <a:gd name="connsiteX140" fmla="*/ 1032765 w 12192000"/>
              <a:gd name="connsiteY140" fmla="*/ 2247623 h 4332256"/>
              <a:gd name="connsiteX141" fmla="*/ 1034139 w 12192000"/>
              <a:gd name="connsiteY141" fmla="*/ 2248684 h 4332256"/>
              <a:gd name="connsiteX142" fmla="*/ 1033605 w 12192000"/>
              <a:gd name="connsiteY142" fmla="*/ 2247623 h 4332256"/>
              <a:gd name="connsiteX143" fmla="*/ 1097512 w 12192000"/>
              <a:gd name="connsiteY143" fmla="*/ 2287095 h 4332256"/>
              <a:gd name="connsiteX144" fmla="*/ 1096949 w 12192000"/>
              <a:gd name="connsiteY144" fmla="*/ 2286975 h 4332256"/>
              <a:gd name="connsiteX145" fmla="*/ 1097702 w 12192000"/>
              <a:gd name="connsiteY145" fmla="*/ 2287330 h 4332256"/>
              <a:gd name="connsiteX146" fmla="*/ 1106979 w 12192000"/>
              <a:gd name="connsiteY146" fmla="*/ 2308711 h 4332256"/>
              <a:gd name="connsiteX147" fmla="*/ 1105559 w 12192000"/>
              <a:gd name="connsiteY147" fmla="*/ 2309286 h 4332256"/>
              <a:gd name="connsiteX148" fmla="*/ 1105838 w 12192000"/>
              <a:gd name="connsiteY148" fmla="*/ 2309382 h 4332256"/>
              <a:gd name="connsiteX149" fmla="*/ 1097036 w 12192000"/>
              <a:gd name="connsiteY149" fmla="*/ 2335788 h 4332256"/>
              <a:gd name="connsiteX150" fmla="*/ 1108443 w 12192000"/>
              <a:gd name="connsiteY150" fmla="*/ 2344637 h 4332256"/>
              <a:gd name="connsiteX151" fmla="*/ 1109396 w 12192000"/>
              <a:gd name="connsiteY151" fmla="*/ 2342258 h 4332256"/>
              <a:gd name="connsiteX152" fmla="*/ 1237271 w 12192000"/>
              <a:gd name="connsiteY152" fmla="*/ 2421246 h 4332256"/>
              <a:gd name="connsiteX153" fmla="*/ 1295119 w 12192000"/>
              <a:gd name="connsiteY153" fmla="*/ 2439474 h 4332256"/>
              <a:gd name="connsiteX154" fmla="*/ 1279897 w 12192000"/>
              <a:gd name="connsiteY154" fmla="*/ 2366563 h 4332256"/>
              <a:gd name="connsiteX155" fmla="*/ 1127664 w 12192000"/>
              <a:gd name="connsiteY155" fmla="*/ 2257194 h 4332256"/>
              <a:gd name="connsiteX156" fmla="*/ 1127610 w 12192000"/>
              <a:gd name="connsiteY156" fmla="*/ 2257120 h 4332256"/>
              <a:gd name="connsiteX157" fmla="*/ 1122224 w 12192000"/>
              <a:gd name="connsiteY157" fmla="*/ 2265705 h 4332256"/>
              <a:gd name="connsiteX158" fmla="*/ 1084426 w 12192000"/>
              <a:gd name="connsiteY158" fmla="*/ 2257166 h 4332256"/>
              <a:gd name="connsiteX159" fmla="*/ 1011123 w 12192000"/>
              <a:gd name="connsiteY159" fmla="*/ 2175185 h 4332256"/>
              <a:gd name="connsiteX160" fmla="*/ 1014177 w 12192000"/>
              <a:gd name="connsiteY160" fmla="*/ 2172149 h 4332256"/>
              <a:gd name="connsiteX161" fmla="*/ 1014913 w 12192000"/>
              <a:gd name="connsiteY161" fmla="*/ 2172149 h 4332256"/>
              <a:gd name="connsiteX162" fmla="*/ 1014366 w 12192000"/>
              <a:gd name="connsiteY162" fmla="*/ 2171257 h 4332256"/>
              <a:gd name="connsiteX163" fmla="*/ 1005271 w 12192000"/>
              <a:gd name="connsiteY163" fmla="*/ 2178078 h 4332256"/>
              <a:gd name="connsiteX164" fmla="*/ 962189 w 12192000"/>
              <a:gd name="connsiteY164" fmla="*/ 2160159 h 4332256"/>
              <a:gd name="connsiteX165" fmla="*/ 7362633 w 12192000"/>
              <a:gd name="connsiteY165" fmla="*/ 2121338 h 4332256"/>
              <a:gd name="connsiteX166" fmla="*/ 7362633 w 12192000"/>
              <a:gd name="connsiteY166" fmla="*/ 2143325 h 4332256"/>
              <a:gd name="connsiteX167" fmla="*/ 7363411 w 12192000"/>
              <a:gd name="connsiteY167" fmla="*/ 2143424 h 4332256"/>
              <a:gd name="connsiteX168" fmla="*/ 7363411 w 12192000"/>
              <a:gd name="connsiteY168" fmla="*/ 2121671 h 4332256"/>
              <a:gd name="connsiteX169" fmla="*/ 8814637 w 12192000"/>
              <a:gd name="connsiteY169" fmla="*/ 2109681 h 4332256"/>
              <a:gd name="connsiteX170" fmla="*/ 8814358 w 12192000"/>
              <a:gd name="connsiteY170" fmla="*/ 2110314 h 4332256"/>
              <a:gd name="connsiteX171" fmla="*/ 8807545 w 12192000"/>
              <a:gd name="connsiteY171" fmla="*/ 2116892 h 4332256"/>
              <a:gd name="connsiteX172" fmla="*/ 8816418 w 12192000"/>
              <a:gd name="connsiteY172" fmla="*/ 2116303 h 4332256"/>
              <a:gd name="connsiteX173" fmla="*/ 2115560 w 12192000"/>
              <a:gd name="connsiteY173" fmla="*/ 2067932 h 4332256"/>
              <a:gd name="connsiteX174" fmla="*/ 2115462 w 12192000"/>
              <a:gd name="connsiteY174" fmla="*/ 2068476 h 4332256"/>
              <a:gd name="connsiteX175" fmla="*/ 2128320 w 12192000"/>
              <a:gd name="connsiteY175" fmla="*/ 2068476 h 4332256"/>
              <a:gd name="connsiteX176" fmla="*/ 2128277 w 12192000"/>
              <a:gd name="connsiteY176" fmla="*/ 2067932 h 4332256"/>
              <a:gd name="connsiteX177" fmla="*/ 644950 w 12192000"/>
              <a:gd name="connsiteY177" fmla="*/ 2034158 h 4332256"/>
              <a:gd name="connsiteX178" fmla="*/ 645074 w 12192000"/>
              <a:gd name="connsiteY178" fmla="*/ 2038411 h 4332256"/>
              <a:gd name="connsiteX179" fmla="*/ 648246 w 12192000"/>
              <a:gd name="connsiteY179" fmla="*/ 2040715 h 4332256"/>
              <a:gd name="connsiteX180" fmla="*/ 12031977 w 12192000"/>
              <a:gd name="connsiteY180" fmla="*/ 2031466 h 4332256"/>
              <a:gd name="connsiteX181" fmla="*/ 12117688 w 12192000"/>
              <a:gd name="connsiteY181" fmla="*/ 2101194 h 4332256"/>
              <a:gd name="connsiteX182" fmla="*/ 12093199 w 12192000"/>
              <a:gd name="connsiteY182" fmla="*/ 2125447 h 4332256"/>
              <a:gd name="connsiteX183" fmla="*/ 12010549 w 12192000"/>
              <a:gd name="connsiteY183" fmla="*/ 2052689 h 4332256"/>
              <a:gd name="connsiteX184" fmla="*/ 12031977 w 12192000"/>
              <a:gd name="connsiteY184" fmla="*/ 2031466 h 4332256"/>
              <a:gd name="connsiteX185" fmla="*/ 7539020 w 12192000"/>
              <a:gd name="connsiteY185" fmla="*/ 1993032 h 4332256"/>
              <a:gd name="connsiteX186" fmla="*/ 7538214 w 12192000"/>
              <a:gd name="connsiteY186" fmla="*/ 1993430 h 4332256"/>
              <a:gd name="connsiteX187" fmla="*/ 7539099 w 12192000"/>
              <a:gd name="connsiteY187" fmla="*/ 1993170 h 4332256"/>
              <a:gd name="connsiteX188" fmla="*/ 3397402 w 12192000"/>
              <a:gd name="connsiteY188" fmla="*/ 1977199 h 4332256"/>
              <a:gd name="connsiteX189" fmla="*/ 3397309 w 12192000"/>
              <a:gd name="connsiteY189" fmla="*/ 1977515 h 4332256"/>
              <a:gd name="connsiteX190" fmla="*/ 3397696 w 12192000"/>
              <a:gd name="connsiteY190" fmla="*/ 1977258 h 4332256"/>
              <a:gd name="connsiteX191" fmla="*/ 6457337 w 12192000"/>
              <a:gd name="connsiteY191" fmla="*/ 1953793 h 4332256"/>
              <a:gd name="connsiteX192" fmla="*/ 6457563 w 12192000"/>
              <a:gd name="connsiteY192" fmla="*/ 1954474 h 4332256"/>
              <a:gd name="connsiteX193" fmla="*/ 6459277 w 12192000"/>
              <a:gd name="connsiteY193" fmla="*/ 1954898 h 4332256"/>
              <a:gd name="connsiteX194" fmla="*/ 6460042 w 12192000"/>
              <a:gd name="connsiteY194" fmla="*/ 1954898 h 4332256"/>
              <a:gd name="connsiteX195" fmla="*/ 6460042 w 12192000"/>
              <a:gd name="connsiteY195" fmla="*/ 1955086 h 4332256"/>
              <a:gd name="connsiteX196" fmla="*/ 6463349 w 12192000"/>
              <a:gd name="connsiteY196" fmla="*/ 1955903 h 4332256"/>
              <a:gd name="connsiteX197" fmla="*/ 6463559 w 12192000"/>
              <a:gd name="connsiteY197" fmla="*/ 1955075 h 4332256"/>
              <a:gd name="connsiteX198" fmla="*/ 6461295 w 12192000"/>
              <a:gd name="connsiteY198" fmla="*/ 1955119 h 4332256"/>
              <a:gd name="connsiteX199" fmla="*/ 2034303 w 12192000"/>
              <a:gd name="connsiteY199" fmla="*/ 1953139 h 4332256"/>
              <a:gd name="connsiteX200" fmla="*/ 2030221 w 12192000"/>
              <a:gd name="connsiteY200" fmla="*/ 1957221 h 4332256"/>
              <a:gd name="connsiteX201" fmla="*/ 2031096 w 12192000"/>
              <a:gd name="connsiteY201" fmla="*/ 1958006 h 4332256"/>
              <a:gd name="connsiteX202" fmla="*/ 2033433 w 12192000"/>
              <a:gd name="connsiteY202" fmla="*/ 1958700 h 4332256"/>
              <a:gd name="connsiteX203" fmla="*/ 2035582 w 12192000"/>
              <a:gd name="connsiteY203" fmla="*/ 1954417 h 4332256"/>
              <a:gd name="connsiteX204" fmla="*/ 6909907 w 12192000"/>
              <a:gd name="connsiteY204" fmla="*/ 1941067 h 4332256"/>
              <a:gd name="connsiteX205" fmla="*/ 6905082 w 12192000"/>
              <a:gd name="connsiteY205" fmla="*/ 1943017 h 4332256"/>
              <a:gd name="connsiteX206" fmla="*/ 6908069 w 12192000"/>
              <a:gd name="connsiteY206" fmla="*/ 1948799 h 4332256"/>
              <a:gd name="connsiteX207" fmla="*/ 6908059 w 12192000"/>
              <a:gd name="connsiteY207" fmla="*/ 1948676 h 4332256"/>
              <a:gd name="connsiteX208" fmla="*/ 9946730 w 12192000"/>
              <a:gd name="connsiteY208" fmla="*/ 1929850 h 4332256"/>
              <a:gd name="connsiteX209" fmla="*/ 9946730 w 12192000"/>
              <a:gd name="connsiteY209" fmla="*/ 1930906 h 4332256"/>
              <a:gd name="connsiteX210" fmla="*/ 9946060 w 12192000"/>
              <a:gd name="connsiteY210" fmla="*/ 1930884 h 4332256"/>
              <a:gd name="connsiteX211" fmla="*/ 9946775 w 12192000"/>
              <a:gd name="connsiteY211" fmla="*/ 1932302 h 4332256"/>
              <a:gd name="connsiteX212" fmla="*/ 9947571 w 12192000"/>
              <a:gd name="connsiteY212" fmla="*/ 1931846 h 4332256"/>
              <a:gd name="connsiteX213" fmla="*/ 9948115 w 12192000"/>
              <a:gd name="connsiteY213" fmla="*/ 1931698 h 4332256"/>
              <a:gd name="connsiteX214" fmla="*/ 9947165 w 12192000"/>
              <a:gd name="connsiteY214" fmla="*/ 1931175 h 4332256"/>
              <a:gd name="connsiteX215" fmla="*/ 9797083 w 12192000"/>
              <a:gd name="connsiteY215" fmla="*/ 1920110 h 4332256"/>
              <a:gd name="connsiteX216" fmla="*/ 9776813 w 12192000"/>
              <a:gd name="connsiteY216" fmla="*/ 1927712 h 4332256"/>
              <a:gd name="connsiteX217" fmla="*/ 9774592 w 12192000"/>
              <a:gd name="connsiteY217" fmla="*/ 1928081 h 4332256"/>
              <a:gd name="connsiteX218" fmla="*/ 9777565 w 12192000"/>
              <a:gd name="connsiteY218" fmla="*/ 1930340 h 4332256"/>
              <a:gd name="connsiteX219" fmla="*/ 9777565 w 12192000"/>
              <a:gd name="connsiteY219" fmla="*/ 1927993 h 4332256"/>
              <a:gd name="connsiteX220" fmla="*/ 9797180 w 12192000"/>
              <a:gd name="connsiteY220" fmla="*/ 1920436 h 4332256"/>
              <a:gd name="connsiteX221" fmla="*/ 9675124 w 12192000"/>
              <a:gd name="connsiteY221" fmla="*/ 1897573 h 4332256"/>
              <a:gd name="connsiteX222" fmla="*/ 9675820 w 12192000"/>
              <a:gd name="connsiteY222" fmla="*/ 1898141 h 4332256"/>
              <a:gd name="connsiteX223" fmla="*/ 9676171 w 12192000"/>
              <a:gd name="connsiteY223" fmla="*/ 1898141 h 4332256"/>
              <a:gd name="connsiteX224" fmla="*/ 9676066 w 12192000"/>
              <a:gd name="connsiteY224" fmla="*/ 1898014 h 4332256"/>
              <a:gd name="connsiteX225" fmla="*/ 9676415 w 12192000"/>
              <a:gd name="connsiteY225" fmla="*/ 1898056 h 4332256"/>
              <a:gd name="connsiteX226" fmla="*/ 9676482 w 12192000"/>
              <a:gd name="connsiteY226" fmla="*/ 1897988 h 4332256"/>
              <a:gd name="connsiteX227" fmla="*/ 2068707 w 12192000"/>
              <a:gd name="connsiteY227" fmla="*/ 1890857 h 4332256"/>
              <a:gd name="connsiteX228" fmla="*/ 2068925 w 12192000"/>
              <a:gd name="connsiteY228" fmla="*/ 1891091 h 4332256"/>
              <a:gd name="connsiteX229" fmla="*/ 2070071 w 12192000"/>
              <a:gd name="connsiteY229" fmla="*/ 1891664 h 4332256"/>
              <a:gd name="connsiteX230" fmla="*/ 2068872 w 12192000"/>
              <a:gd name="connsiteY230" fmla="*/ 1890864 h 4332256"/>
              <a:gd name="connsiteX231" fmla="*/ 4462807 w 12192000"/>
              <a:gd name="connsiteY231" fmla="*/ 1885534 h 4332256"/>
              <a:gd name="connsiteX232" fmla="*/ 4462916 w 12192000"/>
              <a:gd name="connsiteY232" fmla="*/ 1885594 h 4332256"/>
              <a:gd name="connsiteX233" fmla="*/ 4462909 w 12192000"/>
              <a:gd name="connsiteY233" fmla="*/ 1885570 h 4332256"/>
              <a:gd name="connsiteX234" fmla="*/ 8982806 w 12192000"/>
              <a:gd name="connsiteY234" fmla="*/ 1881572 h 4332256"/>
              <a:gd name="connsiteX235" fmla="*/ 8982827 w 12192000"/>
              <a:gd name="connsiteY235" fmla="*/ 1881655 h 4332256"/>
              <a:gd name="connsiteX236" fmla="*/ 8982888 w 12192000"/>
              <a:gd name="connsiteY236" fmla="*/ 1881663 h 4332256"/>
              <a:gd name="connsiteX237" fmla="*/ 9722038 w 12192000"/>
              <a:gd name="connsiteY237" fmla="*/ 1874432 h 4332256"/>
              <a:gd name="connsiteX238" fmla="*/ 9721167 w 12192000"/>
              <a:gd name="connsiteY238" fmla="*/ 1874796 h 4332256"/>
              <a:gd name="connsiteX239" fmla="*/ 9718989 w 12192000"/>
              <a:gd name="connsiteY239" fmla="*/ 1876204 h 4332256"/>
              <a:gd name="connsiteX240" fmla="*/ 9719361 w 12192000"/>
              <a:gd name="connsiteY240" fmla="*/ 1876175 h 4332256"/>
              <a:gd name="connsiteX241" fmla="*/ 9642685 w 12192000"/>
              <a:gd name="connsiteY241" fmla="*/ 1871065 h 4332256"/>
              <a:gd name="connsiteX242" fmla="*/ 9643932 w 12192000"/>
              <a:gd name="connsiteY242" fmla="*/ 1872086 h 4332256"/>
              <a:gd name="connsiteX243" fmla="*/ 9643403 w 12192000"/>
              <a:gd name="connsiteY243" fmla="*/ 1871096 h 4332256"/>
              <a:gd name="connsiteX244" fmla="*/ 5591564 w 12192000"/>
              <a:gd name="connsiteY244" fmla="*/ 1870655 h 4332256"/>
              <a:gd name="connsiteX245" fmla="*/ 5591537 w 12192000"/>
              <a:gd name="connsiteY245" fmla="*/ 1870676 h 4332256"/>
              <a:gd name="connsiteX246" fmla="*/ 5592376 w 12192000"/>
              <a:gd name="connsiteY246" fmla="*/ 1871084 h 4332256"/>
              <a:gd name="connsiteX247" fmla="*/ 5592831 w 12192000"/>
              <a:gd name="connsiteY247" fmla="*/ 1872901 h 4332256"/>
              <a:gd name="connsiteX248" fmla="*/ 5592831 w 12192000"/>
              <a:gd name="connsiteY248" fmla="*/ 1870655 h 4332256"/>
              <a:gd name="connsiteX249" fmla="*/ 2071714 w 12192000"/>
              <a:gd name="connsiteY249" fmla="*/ 1858904 h 4332256"/>
              <a:gd name="connsiteX250" fmla="*/ 2071643 w 12192000"/>
              <a:gd name="connsiteY250" fmla="*/ 1859263 h 4332256"/>
              <a:gd name="connsiteX251" fmla="*/ 2069640 w 12192000"/>
              <a:gd name="connsiteY251" fmla="*/ 1859970 h 4332256"/>
              <a:gd name="connsiteX252" fmla="*/ 2069640 w 12192000"/>
              <a:gd name="connsiteY252" fmla="*/ 1869281 h 4332256"/>
              <a:gd name="connsiteX253" fmla="*/ 2071643 w 12192000"/>
              <a:gd name="connsiteY253" fmla="*/ 1859263 h 4332256"/>
              <a:gd name="connsiteX254" fmla="*/ 2072179 w 12192000"/>
              <a:gd name="connsiteY254" fmla="*/ 1859073 h 4332256"/>
              <a:gd name="connsiteX255" fmla="*/ 3255450 w 12192000"/>
              <a:gd name="connsiteY255" fmla="*/ 1857657 h 4332256"/>
              <a:gd name="connsiteX256" fmla="*/ 3255192 w 12192000"/>
              <a:gd name="connsiteY256" fmla="*/ 1857914 h 4332256"/>
              <a:gd name="connsiteX257" fmla="*/ 3255450 w 12192000"/>
              <a:gd name="connsiteY257" fmla="*/ 1857934 h 4332256"/>
              <a:gd name="connsiteX258" fmla="*/ 9733921 w 12192000"/>
              <a:gd name="connsiteY258" fmla="*/ 1857395 h 4332256"/>
              <a:gd name="connsiteX259" fmla="*/ 9733692 w 12192000"/>
              <a:gd name="connsiteY259" fmla="*/ 1858542 h 4332256"/>
              <a:gd name="connsiteX260" fmla="*/ 9739730 w 12192000"/>
              <a:gd name="connsiteY260" fmla="*/ 1858542 h 4332256"/>
              <a:gd name="connsiteX261" fmla="*/ 9741187 w 12192000"/>
              <a:gd name="connsiteY261" fmla="*/ 1862538 h 4332256"/>
              <a:gd name="connsiteX262" fmla="*/ 9740833 w 12192000"/>
              <a:gd name="connsiteY262" fmla="*/ 1859485 h 4332256"/>
              <a:gd name="connsiteX263" fmla="*/ 9739972 w 12192000"/>
              <a:gd name="connsiteY263" fmla="*/ 1857790 h 4332256"/>
              <a:gd name="connsiteX264" fmla="*/ 9740211 w 12192000"/>
              <a:gd name="connsiteY264" fmla="*/ 1857395 h 4332256"/>
              <a:gd name="connsiteX265" fmla="*/ 3069578 w 12192000"/>
              <a:gd name="connsiteY265" fmla="*/ 1855465 h 4332256"/>
              <a:gd name="connsiteX266" fmla="*/ 3068585 w 12192000"/>
              <a:gd name="connsiteY266" fmla="*/ 1860426 h 4332256"/>
              <a:gd name="connsiteX267" fmla="*/ 3071584 w 12192000"/>
              <a:gd name="connsiteY267" fmla="*/ 1861380 h 4332256"/>
              <a:gd name="connsiteX268" fmla="*/ 3073278 w 12192000"/>
              <a:gd name="connsiteY268" fmla="*/ 1863255 h 4332256"/>
              <a:gd name="connsiteX269" fmla="*/ 3072247 w 12192000"/>
              <a:gd name="connsiteY269" fmla="*/ 1861434 h 4332256"/>
              <a:gd name="connsiteX270" fmla="*/ 9919347 w 12192000"/>
              <a:gd name="connsiteY270" fmla="*/ 1834070 h 4332256"/>
              <a:gd name="connsiteX271" fmla="*/ 9918770 w 12192000"/>
              <a:gd name="connsiteY271" fmla="*/ 1834457 h 4332256"/>
              <a:gd name="connsiteX272" fmla="*/ 9919323 w 12192000"/>
              <a:gd name="connsiteY272" fmla="*/ 1834266 h 4332256"/>
              <a:gd name="connsiteX273" fmla="*/ 2036645 w 12192000"/>
              <a:gd name="connsiteY273" fmla="*/ 1832959 h 4332256"/>
              <a:gd name="connsiteX274" fmla="*/ 2035672 w 12192000"/>
              <a:gd name="connsiteY274" fmla="*/ 1833931 h 4332256"/>
              <a:gd name="connsiteX275" fmla="*/ 2035661 w 12192000"/>
              <a:gd name="connsiteY275" fmla="*/ 1833953 h 4332256"/>
              <a:gd name="connsiteX276" fmla="*/ 2036379 w 12192000"/>
              <a:gd name="connsiteY276" fmla="*/ 1833953 h 4332256"/>
              <a:gd name="connsiteX277" fmla="*/ 10750219 w 12192000"/>
              <a:gd name="connsiteY277" fmla="*/ 1828198 h 4332256"/>
              <a:gd name="connsiteX278" fmla="*/ 10748145 w 12192000"/>
              <a:gd name="connsiteY278" fmla="*/ 1830939 h 4332256"/>
              <a:gd name="connsiteX279" fmla="*/ 10753318 w 12192000"/>
              <a:gd name="connsiteY279" fmla="*/ 1831437 h 4332256"/>
              <a:gd name="connsiteX280" fmla="*/ 367052 w 12192000"/>
              <a:gd name="connsiteY280" fmla="*/ 1791926 h 4332256"/>
              <a:gd name="connsiteX281" fmla="*/ 367737 w 12192000"/>
              <a:gd name="connsiteY281" fmla="*/ 1794709 h 4332256"/>
              <a:gd name="connsiteX282" fmla="*/ 368039 w 12192000"/>
              <a:gd name="connsiteY282" fmla="*/ 1794795 h 4332256"/>
              <a:gd name="connsiteX283" fmla="*/ 370162 w 12192000"/>
              <a:gd name="connsiteY283" fmla="*/ 1794205 h 4332256"/>
              <a:gd name="connsiteX284" fmla="*/ 369082 w 12192000"/>
              <a:gd name="connsiteY284" fmla="*/ 1793561 h 4332256"/>
              <a:gd name="connsiteX285" fmla="*/ 10675479 w 12192000"/>
              <a:gd name="connsiteY285" fmla="*/ 1752192 h 4332256"/>
              <a:gd name="connsiteX286" fmla="*/ 10681515 w 12192000"/>
              <a:gd name="connsiteY286" fmla="*/ 1756429 h 4332256"/>
              <a:gd name="connsiteX287" fmla="*/ 10677459 w 12192000"/>
              <a:gd name="connsiteY287" fmla="*/ 1752192 h 4332256"/>
              <a:gd name="connsiteX288" fmla="*/ 10554122 w 12192000"/>
              <a:gd name="connsiteY288" fmla="*/ 1748167 h 4332256"/>
              <a:gd name="connsiteX289" fmla="*/ 10553383 w 12192000"/>
              <a:gd name="connsiteY289" fmla="*/ 1748180 h 4332256"/>
              <a:gd name="connsiteX290" fmla="*/ 10552941 w 12192000"/>
              <a:gd name="connsiteY290" fmla="*/ 1750558 h 4332256"/>
              <a:gd name="connsiteX291" fmla="*/ 10555523 w 12192000"/>
              <a:gd name="connsiteY291" fmla="*/ 1748760 h 4332256"/>
              <a:gd name="connsiteX292" fmla="*/ 10444475 w 12192000"/>
              <a:gd name="connsiteY292" fmla="*/ 1747645 h 4332256"/>
              <a:gd name="connsiteX293" fmla="*/ 10447648 w 12192000"/>
              <a:gd name="connsiteY293" fmla="*/ 1748946 h 4332256"/>
              <a:gd name="connsiteX294" fmla="*/ 10448130 w 12192000"/>
              <a:gd name="connsiteY294" fmla="*/ 1749426 h 4332256"/>
              <a:gd name="connsiteX295" fmla="*/ 10447196 w 12192000"/>
              <a:gd name="connsiteY295" fmla="*/ 1747645 h 4332256"/>
              <a:gd name="connsiteX296" fmla="*/ 1993232 w 12192000"/>
              <a:gd name="connsiteY296" fmla="*/ 1728265 h 4332256"/>
              <a:gd name="connsiteX297" fmla="*/ 1992718 w 12192000"/>
              <a:gd name="connsiteY297" fmla="*/ 1728463 h 4332256"/>
              <a:gd name="connsiteX298" fmla="*/ 1992542 w 12192000"/>
              <a:gd name="connsiteY298" fmla="*/ 1728781 h 4332256"/>
              <a:gd name="connsiteX299" fmla="*/ 5360841 w 12192000"/>
              <a:gd name="connsiteY299" fmla="*/ 1726721 h 4332256"/>
              <a:gd name="connsiteX300" fmla="*/ 5358565 w 12192000"/>
              <a:gd name="connsiteY300" fmla="*/ 1727769 h 4332256"/>
              <a:gd name="connsiteX301" fmla="*/ 5360890 w 12192000"/>
              <a:gd name="connsiteY301" fmla="*/ 1728101 h 4332256"/>
              <a:gd name="connsiteX302" fmla="*/ 5360467 w 12192000"/>
              <a:gd name="connsiteY302" fmla="*/ 1727480 h 4332256"/>
              <a:gd name="connsiteX303" fmla="*/ 672199 w 12192000"/>
              <a:gd name="connsiteY303" fmla="*/ 1704958 h 4332256"/>
              <a:gd name="connsiteX304" fmla="*/ 672720 w 12192000"/>
              <a:gd name="connsiteY304" fmla="*/ 1705632 h 4332256"/>
              <a:gd name="connsiteX305" fmla="*/ 672358 w 12192000"/>
              <a:gd name="connsiteY305" fmla="*/ 1708168 h 4332256"/>
              <a:gd name="connsiteX306" fmla="*/ 678538 w 12192000"/>
              <a:gd name="connsiteY306" fmla="*/ 1707223 h 4332256"/>
              <a:gd name="connsiteX307" fmla="*/ 673825 w 12192000"/>
              <a:gd name="connsiteY307" fmla="*/ 1705487 h 4332256"/>
              <a:gd name="connsiteX308" fmla="*/ 10593499 w 12192000"/>
              <a:gd name="connsiteY308" fmla="*/ 1700081 h 4332256"/>
              <a:gd name="connsiteX309" fmla="*/ 10593677 w 12192000"/>
              <a:gd name="connsiteY309" fmla="*/ 1701601 h 4332256"/>
              <a:gd name="connsiteX310" fmla="*/ 10599456 w 12192000"/>
              <a:gd name="connsiteY310" fmla="*/ 1703042 h 4332256"/>
              <a:gd name="connsiteX311" fmla="*/ 5598858 w 12192000"/>
              <a:gd name="connsiteY311" fmla="*/ 1695581 h 4332256"/>
              <a:gd name="connsiteX312" fmla="*/ 5598836 w 12192000"/>
              <a:gd name="connsiteY312" fmla="*/ 1695714 h 4332256"/>
              <a:gd name="connsiteX313" fmla="*/ 5598964 w 12192000"/>
              <a:gd name="connsiteY313" fmla="*/ 1695700 h 4332256"/>
              <a:gd name="connsiteX314" fmla="*/ 7656285 w 12192000"/>
              <a:gd name="connsiteY314" fmla="*/ 1685481 h 4332256"/>
              <a:gd name="connsiteX315" fmla="*/ 7650804 w 12192000"/>
              <a:gd name="connsiteY315" fmla="*/ 1687355 h 4332256"/>
              <a:gd name="connsiteX316" fmla="*/ 7655747 w 12192000"/>
              <a:gd name="connsiteY316" fmla="*/ 1688302 h 4332256"/>
              <a:gd name="connsiteX317" fmla="*/ 7657049 w 12192000"/>
              <a:gd name="connsiteY317" fmla="*/ 1689218 h 4332256"/>
              <a:gd name="connsiteX318" fmla="*/ 7655478 w 12192000"/>
              <a:gd name="connsiteY318" fmla="*/ 1687496 h 4332256"/>
              <a:gd name="connsiteX319" fmla="*/ 7656324 w 12192000"/>
              <a:gd name="connsiteY319" fmla="*/ 1687496 h 4332256"/>
              <a:gd name="connsiteX320" fmla="*/ 24476 w 12192000"/>
              <a:gd name="connsiteY320" fmla="*/ 1675134 h 4332256"/>
              <a:gd name="connsiteX321" fmla="*/ 24360 w 12192000"/>
              <a:gd name="connsiteY321" fmla="*/ 1675278 h 4332256"/>
              <a:gd name="connsiteX322" fmla="*/ 23245 w 12192000"/>
              <a:gd name="connsiteY322" fmla="*/ 1675522 h 4332256"/>
              <a:gd name="connsiteX323" fmla="*/ 24561 w 12192000"/>
              <a:gd name="connsiteY323" fmla="*/ 1675522 h 4332256"/>
              <a:gd name="connsiteX324" fmla="*/ 25043 w 12192000"/>
              <a:gd name="connsiteY324" fmla="*/ 1675362 h 4332256"/>
              <a:gd name="connsiteX325" fmla="*/ 25059 w 12192000"/>
              <a:gd name="connsiteY325" fmla="*/ 1674879 h 4332256"/>
              <a:gd name="connsiteX326" fmla="*/ 24654 w 12192000"/>
              <a:gd name="connsiteY326" fmla="*/ 1674911 h 4332256"/>
              <a:gd name="connsiteX327" fmla="*/ 24535 w 12192000"/>
              <a:gd name="connsiteY327" fmla="*/ 1675059 h 4332256"/>
              <a:gd name="connsiteX328" fmla="*/ 10483424 w 12192000"/>
              <a:gd name="connsiteY328" fmla="*/ 1654078 h 4332256"/>
              <a:gd name="connsiteX329" fmla="*/ 10483636 w 12192000"/>
              <a:gd name="connsiteY329" fmla="*/ 1654273 h 4332256"/>
              <a:gd name="connsiteX330" fmla="*/ 10483607 w 12192000"/>
              <a:gd name="connsiteY330" fmla="*/ 1654132 h 4332256"/>
              <a:gd name="connsiteX331" fmla="*/ 547631 w 12192000"/>
              <a:gd name="connsiteY331" fmla="*/ 1627958 h 4332256"/>
              <a:gd name="connsiteX332" fmla="*/ 547631 w 12192000"/>
              <a:gd name="connsiteY332" fmla="*/ 1630034 h 4332256"/>
              <a:gd name="connsiteX333" fmla="*/ 546923 w 12192000"/>
              <a:gd name="connsiteY333" fmla="*/ 1632961 h 4332256"/>
              <a:gd name="connsiteX334" fmla="*/ 547051 w 12192000"/>
              <a:gd name="connsiteY334" fmla="*/ 1633028 h 4332256"/>
              <a:gd name="connsiteX335" fmla="*/ 547937 w 12192000"/>
              <a:gd name="connsiteY335" fmla="*/ 1629478 h 4332256"/>
              <a:gd name="connsiteX336" fmla="*/ 5520516 w 12192000"/>
              <a:gd name="connsiteY336" fmla="*/ 1620081 h 4332256"/>
              <a:gd name="connsiteX337" fmla="*/ 5520906 w 12192000"/>
              <a:gd name="connsiteY337" fmla="*/ 1624622 h 4332256"/>
              <a:gd name="connsiteX338" fmla="*/ 5525527 w 12192000"/>
              <a:gd name="connsiteY338" fmla="*/ 1623697 h 4332256"/>
              <a:gd name="connsiteX339" fmla="*/ 5525330 w 12192000"/>
              <a:gd name="connsiteY339" fmla="*/ 1623509 h 4332256"/>
              <a:gd name="connsiteX340" fmla="*/ 545925 w 12192000"/>
              <a:gd name="connsiteY340" fmla="*/ 1613335 h 4332256"/>
              <a:gd name="connsiteX341" fmla="*/ 546066 w 12192000"/>
              <a:gd name="connsiteY341" fmla="*/ 1613439 h 4332256"/>
              <a:gd name="connsiteX342" fmla="*/ 546117 w 12192000"/>
              <a:gd name="connsiteY342" fmla="*/ 1613375 h 4332256"/>
              <a:gd name="connsiteX343" fmla="*/ 8694859 w 12192000"/>
              <a:gd name="connsiteY343" fmla="*/ 1608607 h 4332256"/>
              <a:gd name="connsiteX344" fmla="*/ 8694905 w 12192000"/>
              <a:gd name="connsiteY344" fmla="*/ 1608795 h 4332256"/>
              <a:gd name="connsiteX345" fmla="*/ 8692316 w 12192000"/>
              <a:gd name="connsiteY345" fmla="*/ 1612992 h 4332256"/>
              <a:gd name="connsiteX346" fmla="*/ 8697488 w 12192000"/>
              <a:gd name="connsiteY346" fmla="*/ 1614979 h 4332256"/>
              <a:gd name="connsiteX347" fmla="*/ 8695021 w 12192000"/>
              <a:gd name="connsiteY347" fmla="*/ 1608813 h 4332256"/>
              <a:gd name="connsiteX348" fmla="*/ 3103816 w 12192000"/>
              <a:gd name="connsiteY348" fmla="*/ 1589402 h 4332256"/>
              <a:gd name="connsiteX349" fmla="*/ 3103958 w 12192000"/>
              <a:gd name="connsiteY349" fmla="*/ 1590008 h 4332256"/>
              <a:gd name="connsiteX350" fmla="*/ 3105461 w 12192000"/>
              <a:gd name="connsiteY350" fmla="*/ 1589628 h 4332256"/>
              <a:gd name="connsiteX351" fmla="*/ 3105209 w 12192000"/>
              <a:gd name="connsiteY351" fmla="*/ 1589402 h 4332256"/>
              <a:gd name="connsiteX352" fmla="*/ 10300681 w 12192000"/>
              <a:gd name="connsiteY352" fmla="*/ 1587990 h 4332256"/>
              <a:gd name="connsiteX353" fmla="*/ 10300792 w 12192000"/>
              <a:gd name="connsiteY353" fmla="*/ 1590800 h 4332256"/>
              <a:gd name="connsiteX354" fmla="*/ 10300650 w 12192000"/>
              <a:gd name="connsiteY354" fmla="*/ 1590809 h 4332256"/>
              <a:gd name="connsiteX355" fmla="*/ 10301218 w 12192000"/>
              <a:gd name="connsiteY355" fmla="*/ 1591318 h 4332256"/>
              <a:gd name="connsiteX356" fmla="*/ 10300878 w 12192000"/>
              <a:gd name="connsiteY356" fmla="*/ 1590152 h 4332256"/>
              <a:gd name="connsiteX357" fmla="*/ 10301879 w 12192000"/>
              <a:gd name="connsiteY357" fmla="*/ 1588692 h 4332256"/>
              <a:gd name="connsiteX358" fmla="*/ 4973124 w 12192000"/>
              <a:gd name="connsiteY358" fmla="*/ 1587130 h 4332256"/>
              <a:gd name="connsiteX359" fmla="*/ 4973124 w 12192000"/>
              <a:gd name="connsiteY359" fmla="*/ 1589362 h 4332256"/>
              <a:gd name="connsiteX360" fmla="*/ 4972126 w 12192000"/>
              <a:gd name="connsiteY360" fmla="*/ 1589757 h 4332256"/>
              <a:gd name="connsiteX361" fmla="*/ 4974119 w 12192000"/>
              <a:gd name="connsiteY361" fmla="*/ 1589757 h 4332256"/>
              <a:gd name="connsiteX362" fmla="*/ 4975114 w 12192000"/>
              <a:gd name="connsiteY362" fmla="*/ 1590257 h 4332256"/>
              <a:gd name="connsiteX363" fmla="*/ 4976934 w 12192000"/>
              <a:gd name="connsiteY363" fmla="*/ 1587237 h 4332256"/>
              <a:gd name="connsiteX364" fmla="*/ 4973265 w 12192000"/>
              <a:gd name="connsiteY364" fmla="*/ 1587877 h 4332256"/>
              <a:gd name="connsiteX365" fmla="*/ 6607444 w 12192000"/>
              <a:gd name="connsiteY365" fmla="*/ 1577933 h 4332256"/>
              <a:gd name="connsiteX366" fmla="*/ 6607268 w 12192000"/>
              <a:gd name="connsiteY366" fmla="*/ 1578165 h 4332256"/>
              <a:gd name="connsiteX367" fmla="*/ 6607586 w 12192000"/>
              <a:gd name="connsiteY367" fmla="*/ 1578283 h 4332256"/>
              <a:gd name="connsiteX368" fmla="*/ 552672 w 12192000"/>
              <a:gd name="connsiteY368" fmla="*/ 1576873 h 4332256"/>
              <a:gd name="connsiteX369" fmla="*/ 551141 w 12192000"/>
              <a:gd name="connsiteY369" fmla="*/ 1577182 h 4332256"/>
              <a:gd name="connsiteX370" fmla="*/ 551061 w 12192000"/>
              <a:gd name="connsiteY370" fmla="*/ 1577686 h 4332256"/>
              <a:gd name="connsiteX371" fmla="*/ 553023 w 12192000"/>
              <a:gd name="connsiteY371" fmla="*/ 1577298 h 4332256"/>
              <a:gd name="connsiteX372" fmla="*/ 2987413 w 12192000"/>
              <a:gd name="connsiteY372" fmla="*/ 1574765 h 4332256"/>
              <a:gd name="connsiteX373" fmla="*/ 2987413 w 12192000"/>
              <a:gd name="connsiteY373" fmla="*/ 1575407 h 4332256"/>
              <a:gd name="connsiteX374" fmla="*/ 2988477 w 12192000"/>
              <a:gd name="connsiteY374" fmla="*/ 1575230 h 4332256"/>
              <a:gd name="connsiteX375" fmla="*/ 10311752 w 12192000"/>
              <a:gd name="connsiteY375" fmla="*/ 1572002 h 4332256"/>
              <a:gd name="connsiteX376" fmla="*/ 10311557 w 12192000"/>
              <a:gd name="connsiteY376" fmla="*/ 1574566 h 4332256"/>
              <a:gd name="connsiteX377" fmla="*/ 10311988 w 12192000"/>
              <a:gd name="connsiteY377" fmla="*/ 1573938 h 4332256"/>
              <a:gd name="connsiteX378" fmla="*/ 10193674 w 12192000"/>
              <a:gd name="connsiteY378" fmla="*/ 1563273 h 4332256"/>
              <a:gd name="connsiteX379" fmla="*/ 10192577 w 12192000"/>
              <a:gd name="connsiteY379" fmla="*/ 1566026 h 4332256"/>
              <a:gd name="connsiteX380" fmla="*/ 10194954 w 12192000"/>
              <a:gd name="connsiteY380" fmla="*/ 1566026 h 4332256"/>
              <a:gd name="connsiteX381" fmla="*/ 10195999 w 12192000"/>
              <a:gd name="connsiteY381" fmla="*/ 1564974 h 4332256"/>
              <a:gd name="connsiteX382" fmla="*/ 10194214 w 12192000"/>
              <a:gd name="connsiteY382" fmla="*/ 1565322 h 4332256"/>
              <a:gd name="connsiteX383" fmla="*/ 7706684 w 12192000"/>
              <a:gd name="connsiteY383" fmla="*/ 1529189 h 4332256"/>
              <a:gd name="connsiteX384" fmla="*/ 7706079 w 12192000"/>
              <a:gd name="connsiteY384" fmla="*/ 1531608 h 4332256"/>
              <a:gd name="connsiteX385" fmla="*/ 7706684 w 12192000"/>
              <a:gd name="connsiteY385" fmla="*/ 1531262 h 4332256"/>
              <a:gd name="connsiteX386" fmla="*/ 6008721 w 12192000"/>
              <a:gd name="connsiteY386" fmla="*/ 1516452 h 4332256"/>
              <a:gd name="connsiteX387" fmla="*/ 6008731 w 12192000"/>
              <a:gd name="connsiteY387" fmla="*/ 1516461 h 4332256"/>
              <a:gd name="connsiteX388" fmla="*/ 6008724 w 12192000"/>
              <a:gd name="connsiteY388" fmla="*/ 1516452 h 4332256"/>
              <a:gd name="connsiteX389" fmla="*/ 6482615 w 12192000"/>
              <a:gd name="connsiteY389" fmla="*/ 1492339 h 4332256"/>
              <a:gd name="connsiteX390" fmla="*/ 6482632 w 12192000"/>
              <a:gd name="connsiteY390" fmla="*/ 1492351 h 4332256"/>
              <a:gd name="connsiteX391" fmla="*/ 6482637 w 12192000"/>
              <a:gd name="connsiteY391" fmla="*/ 1492342 h 4332256"/>
              <a:gd name="connsiteX392" fmla="*/ 6400379 w 12192000"/>
              <a:gd name="connsiteY392" fmla="*/ 1481484 h 4332256"/>
              <a:gd name="connsiteX393" fmla="*/ 6398748 w 12192000"/>
              <a:gd name="connsiteY393" fmla="*/ 1482400 h 4332256"/>
              <a:gd name="connsiteX394" fmla="*/ 6399499 w 12192000"/>
              <a:gd name="connsiteY394" fmla="*/ 1483902 h 4332256"/>
              <a:gd name="connsiteX395" fmla="*/ 6399807 w 12192000"/>
              <a:gd name="connsiteY395" fmla="*/ 1484360 h 4332256"/>
              <a:gd name="connsiteX396" fmla="*/ 6399660 w 12192000"/>
              <a:gd name="connsiteY396" fmla="*/ 1482925 h 4332256"/>
              <a:gd name="connsiteX397" fmla="*/ 1328918 w 12192000"/>
              <a:gd name="connsiteY397" fmla="*/ 1480739 h 4332256"/>
              <a:gd name="connsiteX398" fmla="*/ 1328888 w 12192000"/>
              <a:gd name="connsiteY398" fmla="*/ 1482261 h 4332256"/>
              <a:gd name="connsiteX399" fmla="*/ 1329426 w 12192000"/>
              <a:gd name="connsiteY399" fmla="*/ 1480739 h 4332256"/>
              <a:gd name="connsiteX400" fmla="*/ 527968 w 12192000"/>
              <a:gd name="connsiteY400" fmla="*/ 1471310 h 4332256"/>
              <a:gd name="connsiteX401" fmla="*/ 526616 w 12192000"/>
              <a:gd name="connsiteY401" fmla="*/ 1471539 h 4332256"/>
              <a:gd name="connsiteX402" fmla="*/ 526169 w 12192000"/>
              <a:gd name="connsiteY402" fmla="*/ 1471365 h 4332256"/>
              <a:gd name="connsiteX403" fmla="*/ 525539 w 12192000"/>
              <a:gd name="connsiteY403" fmla="*/ 1475444 h 4332256"/>
              <a:gd name="connsiteX404" fmla="*/ 527209 w 12192000"/>
              <a:gd name="connsiteY404" fmla="*/ 1471810 h 4332256"/>
              <a:gd name="connsiteX405" fmla="*/ 2497203 w 12192000"/>
              <a:gd name="connsiteY405" fmla="*/ 1471075 h 4332256"/>
              <a:gd name="connsiteX406" fmla="*/ 2495872 w 12192000"/>
              <a:gd name="connsiteY406" fmla="*/ 1471342 h 4332256"/>
              <a:gd name="connsiteX407" fmla="*/ 2495356 w 12192000"/>
              <a:gd name="connsiteY407" fmla="*/ 1471179 h 4332256"/>
              <a:gd name="connsiteX408" fmla="*/ 2495917 w 12192000"/>
              <a:gd name="connsiteY408" fmla="*/ 1471630 h 4332256"/>
              <a:gd name="connsiteX409" fmla="*/ 2496188 w 12192000"/>
              <a:gd name="connsiteY409" fmla="*/ 1471925 h 4332256"/>
              <a:gd name="connsiteX410" fmla="*/ 2496116 w 12192000"/>
              <a:gd name="connsiteY410" fmla="*/ 1471779 h 4332256"/>
              <a:gd name="connsiteX411" fmla="*/ 549745 w 12192000"/>
              <a:gd name="connsiteY411" fmla="*/ 1467848 h 4332256"/>
              <a:gd name="connsiteX412" fmla="*/ 548828 w 12192000"/>
              <a:gd name="connsiteY412" fmla="*/ 1468755 h 4332256"/>
              <a:gd name="connsiteX413" fmla="*/ 548938 w 12192000"/>
              <a:gd name="connsiteY413" fmla="*/ 1468992 h 4332256"/>
              <a:gd name="connsiteX414" fmla="*/ 550488 w 12192000"/>
              <a:gd name="connsiteY414" fmla="*/ 1469332 h 4332256"/>
              <a:gd name="connsiteX415" fmla="*/ 8401010 w 12192000"/>
              <a:gd name="connsiteY415" fmla="*/ 1467819 h 4332256"/>
              <a:gd name="connsiteX416" fmla="*/ 8398177 w 12192000"/>
              <a:gd name="connsiteY416" fmla="*/ 1469027 h 4332256"/>
              <a:gd name="connsiteX417" fmla="*/ 8398188 w 12192000"/>
              <a:gd name="connsiteY417" fmla="*/ 1469072 h 4332256"/>
              <a:gd name="connsiteX418" fmla="*/ 8399835 w 12192000"/>
              <a:gd name="connsiteY418" fmla="*/ 1469072 h 4332256"/>
              <a:gd name="connsiteX419" fmla="*/ 8399806 w 12192000"/>
              <a:gd name="connsiteY419" fmla="*/ 1469043 h 4332256"/>
              <a:gd name="connsiteX420" fmla="*/ 4719113 w 12192000"/>
              <a:gd name="connsiteY420" fmla="*/ 1463933 h 4332256"/>
              <a:gd name="connsiteX421" fmla="*/ 4730030 w 12192000"/>
              <a:gd name="connsiteY421" fmla="*/ 1467830 h 4332256"/>
              <a:gd name="connsiteX422" fmla="*/ 4730652 w 12192000"/>
              <a:gd name="connsiteY422" fmla="*/ 1467582 h 4332256"/>
              <a:gd name="connsiteX423" fmla="*/ 4729811 w 12192000"/>
              <a:gd name="connsiteY423" fmla="*/ 1467582 h 4332256"/>
              <a:gd name="connsiteX424" fmla="*/ 4729211 w 12192000"/>
              <a:gd name="connsiteY424" fmla="*/ 1465189 h 4332256"/>
              <a:gd name="connsiteX425" fmla="*/ 7216094 w 12192000"/>
              <a:gd name="connsiteY425" fmla="*/ 1462512 h 4332256"/>
              <a:gd name="connsiteX426" fmla="*/ 7216271 w 12192000"/>
              <a:gd name="connsiteY426" fmla="*/ 1466609 h 4332256"/>
              <a:gd name="connsiteX427" fmla="*/ 7219060 w 12192000"/>
              <a:gd name="connsiteY427" fmla="*/ 1465803 h 4332256"/>
              <a:gd name="connsiteX428" fmla="*/ 7219048 w 12192000"/>
              <a:gd name="connsiteY428" fmla="*/ 1465796 h 4332256"/>
              <a:gd name="connsiteX429" fmla="*/ 5223585 w 12192000"/>
              <a:gd name="connsiteY429" fmla="*/ 1461942 h 4332256"/>
              <a:gd name="connsiteX430" fmla="*/ 5251448 w 12192000"/>
              <a:gd name="connsiteY430" fmla="*/ 1483558 h 4332256"/>
              <a:gd name="connsiteX431" fmla="*/ 5223585 w 12192000"/>
              <a:gd name="connsiteY431" fmla="*/ 1502086 h 4332256"/>
              <a:gd name="connsiteX432" fmla="*/ 5198819 w 12192000"/>
              <a:gd name="connsiteY432" fmla="*/ 1483558 h 4332256"/>
              <a:gd name="connsiteX433" fmla="*/ 5223585 w 12192000"/>
              <a:gd name="connsiteY433" fmla="*/ 1461942 h 4332256"/>
              <a:gd name="connsiteX434" fmla="*/ 6338231 w 12192000"/>
              <a:gd name="connsiteY434" fmla="*/ 1424876 h 4332256"/>
              <a:gd name="connsiteX435" fmla="*/ 6338571 w 12192000"/>
              <a:gd name="connsiteY435" fmla="*/ 1428894 h 4332256"/>
              <a:gd name="connsiteX436" fmla="*/ 6339713 w 12192000"/>
              <a:gd name="connsiteY436" fmla="*/ 1427364 h 4332256"/>
              <a:gd name="connsiteX437" fmla="*/ 6424549 w 12192000"/>
              <a:gd name="connsiteY437" fmla="*/ 1419801 h 4332256"/>
              <a:gd name="connsiteX438" fmla="*/ 6424464 w 12192000"/>
              <a:gd name="connsiteY438" fmla="*/ 1420097 h 4332256"/>
              <a:gd name="connsiteX439" fmla="*/ 6424397 w 12192000"/>
              <a:gd name="connsiteY439" fmla="*/ 1420693 h 4332256"/>
              <a:gd name="connsiteX440" fmla="*/ 6424464 w 12192000"/>
              <a:gd name="connsiteY440" fmla="*/ 1420592 h 4332256"/>
              <a:gd name="connsiteX441" fmla="*/ 6425411 w 12192000"/>
              <a:gd name="connsiteY441" fmla="*/ 1421107 h 4332256"/>
              <a:gd name="connsiteX442" fmla="*/ 6326571 w 12192000"/>
              <a:gd name="connsiteY442" fmla="*/ 1395425 h 4332256"/>
              <a:gd name="connsiteX443" fmla="*/ 6326592 w 12192000"/>
              <a:gd name="connsiteY443" fmla="*/ 1395439 h 4332256"/>
              <a:gd name="connsiteX444" fmla="*/ 6326590 w 12192000"/>
              <a:gd name="connsiteY444" fmla="*/ 1395429 h 4332256"/>
              <a:gd name="connsiteX445" fmla="*/ 11166602 w 12192000"/>
              <a:gd name="connsiteY445" fmla="*/ 1386758 h 4332256"/>
              <a:gd name="connsiteX446" fmla="*/ 11215472 w 12192000"/>
              <a:gd name="connsiteY446" fmla="*/ 1450665 h 4332256"/>
              <a:gd name="connsiteX447" fmla="*/ 11166602 w 12192000"/>
              <a:gd name="connsiteY447" fmla="*/ 1386758 h 4332256"/>
              <a:gd name="connsiteX448" fmla="*/ 3072419 w 12192000"/>
              <a:gd name="connsiteY448" fmla="*/ 1382643 h 4332256"/>
              <a:gd name="connsiteX449" fmla="*/ 3072415 w 12192000"/>
              <a:gd name="connsiteY449" fmla="*/ 1383718 h 4332256"/>
              <a:gd name="connsiteX450" fmla="*/ 3073449 w 12192000"/>
              <a:gd name="connsiteY450" fmla="*/ 1383273 h 4332256"/>
              <a:gd name="connsiteX451" fmla="*/ 5976003 w 12192000"/>
              <a:gd name="connsiteY451" fmla="*/ 1381218 h 4332256"/>
              <a:gd name="connsiteX452" fmla="*/ 5974663 w 12192000"/>
              <a:gd name="connsiteY452" fmla="*/ 1383960 h 4332256"/>
              <a:gd name="connsiteX453" fmla="*/ 5976959 w 12192000"/>
              <a:gd name="connsiteY453" fmla="*/ 1381664 h 4332256"/>
              <a:gd name="connsiteX454" fmla="*/ 3033407 w 12192000"/>
              <a:gd name="connsiteY454" fmla="*/ 1369340 h 4332256"/>
              <a:gd name="connsiteX455" fmla="*/ 3034483 w 12192000"/>
              <a:gd name="connsiteY455" fmla="*/ 1370412 h 4332256"/>
              <a:gd name="connsiteX456" fmla="*/ 3034709 w 12192000"/>
              <a:gd name="connsiteY456" fmla="*/ 1369906 h 4332256"/>
              <a:gd name="connsiteX457" fmla="*/ 1169134 w 12192000"/>
              <a:gd name="connsiteY457" fmla="*/ 1365309 h 4332256"/>
              <a:gd name="connsiteX458" fmla="*/ 1163235 w 12192000"/>
              <a:gd name="connsiteY458" fmla="*/ 1366665 h 4332256"/>
              <a:gd name="connsiteX459" fmla="*/ 1166924 w 12192000"/>
              <a:gd name="connsiteY459" fmla="*/ 1367937 h 4332256"/>
              <a:gd name="connsiteX460" fmla="*/ 3021575 w 12192000"/>
              <a:gd name="connsiteY460" fmla="*/ 1359473 h 4332256"/>
              <a:gd name="connsiteX461" fmla="*/ 3020569 w 12192000"/>
              <a:gd name="connsiteY461" fmla="*/ 1360130 h 4332256"/>
              <a:gd name="connsiteX462" fmla="*/ 3021944 w 12192000"/>
              <a:gd name="connsiteY462" fmla="*/ 1359952 h 4332256"/>
              <a:gd name="connsiteX463" fmla="*/ 8334750 w 12192000"/>
              <a:gd name="connsiteY463" fmla="*/ 1357569 h 4332256"/>
              <a:gd name="connsiteX464" fmla="*/ 8337275 w 12192000"/>
              <a:gd name="connsiteY464" fmla="*/ 1359407 h 4332256"/>
              <a:gd name="connsiteX465" fmla="*/ 8337883 w 12192000"/>
              <a:gd name="connsiteY465" fmla="*/ 1359771 h 4332256"/>
              <a:gd name="connsiteX466" fmla="*/ 8337636 w 12192000"/>
              <a:gd name="connsiteY466" fmla="*/ 1358517 h 4332256"/>
              <a:gd name="connsiteX467" fmla="*/ 7033267 w 12192000"/>
              <a:gd name="connsiteY467" fmla="*/ 1356273 h 4332256"/>
              <a:gd name="connsiteX468" fmla="*/ 7032942 w 12192000"/>
              <a:gd name="connsiteY468" fmla="*/ 1356684 h 4332256"/>
              <a:gd name="connsiteX469" fmla="*/ 7033608 w 12192000"/>
              <a:gd name="connsiteY469" fmla="*/ 1356684 h 4332256"/>
              <a:gd name="connsiteX470" fmla="*/ 6096789 w 12192000"/>
              <a:gd name="connsiteY470" fmla="*/ 1345091 h 4332256"/>
              <a:gd name="connsiteX471" fmla="*/ 6095025 w 12192000"/>
              <a:gd name="connsiteY471" fmla="*/ 1347530 h 4332256"/>
              <a:gd name="connsiteX472" fmla="*/ 6097404 w 12192000"/>
              <a:gd name="connsiteY472" fmla="*/ 1347462 h 4332256"/>
              <a:gd name="connsiteX473" fmla="*/ 6099774 w 12192000"/>
              <a:gd name="connsiteY473" fmla="*/ 1347690 h 4332256"/>
              <a:gd name="connsiteX474" fmla="*/ 6098088 w 12192000"/>
              <a:gd name="connsiteY474" fmla="*/ 1346011 h 4332256"/>
              <a:gd name="connsiteX475" fmla="*/ 2752452 w 12192000"/>
              <a:gd name="connsiteY475" fmla="*/ 1338129 h 4332256"/>
              <a:gd name="connsiteX476" fmla="*/ 2780022 w 12192000"/>
              <a:gd name="connsiteY476" fmla="*/ 1395685 h 4332256"/>
              <a:gd name="connsiteX477" fmla="*/ 2709566 w 12192000"/>
              <a:gd name="connsiteY477" fmla="*/ 1380414 h 4332256"/>
              <a:gd name="connsiteX478" fmla="*/ 2718756 w 12192000"/>
              <a:gd name="connsiteY478" fmla="*/ 1359033 h 4332256"/>
              <a:gd name="connsiteX479" fmla="*/ 2752452 w 12192000"/>
              <a:gd name="connsiteY479" fmla="*/ 1338129 h 4332256"/>
              <a:gd name="connsiteX480" fmla="*/ 8965760 w 12192000"/>
              <a:gd name="connsiteY480" fmla="*/ 1321900 h 4332256"/>
              <a:gd name="connsiteX481" fmla="*/ 8971744 w 12192000"/>
              <a:gd name="connsiteY481" fmla="*/ 1325868 h 4332256"/>
              <a:gd name="connsiteX482" fmla="*/ 8972067 w 12192000"/>
              <a:gd name="connsiteY482" fmla="*/ 1326103 h 4332256"/>
              <a:gd name="connsiteX483" fmla="*/ 8971210 w 12192000"/>
              <a:gd name="connsiteY483" fmla="*/ 1324910 h 4332256"/>
              <a:gd name="connsiteX484" fmla="*/ 8971210 w 12192000"/>
              <a:gd name="connsiteY484" fmla="*/ 1324397 h 4332256"/>
              <a:gd name="connsiteX485" fmla="*/ 9301396 w 12192000"/>
              <a:gd name="connsiteY485" fmla="*/ 1313453 h 4332256"/>
              <a:gd name="connsiteX486" fmla="*/ 9326458 w 12192000"/>
              <a:gd name="connsiteY486" fmla="*/ 1337512 h 4332256"/>
              <a:gd name="connsiteX487" fmla="*/ 9307662 w 12192000"/>
              <a:gd name="connsiteY487" fmla="*/ 1358564 h 4332256"/>
              <a:gd name="connsiteX488" fmla="*/ 9282600 w 12192000"/>
              <a:gd name="connsiteY488" fmla="*/ 1337512 h 4332256"/>
              <a:gd name="connsiteX489" fmla="*/ 9301396 w 12192000"/>
              <a:gd name="connsiteY489" fmla="*/ 1313453 h 4332256"/>
              <a:gd name="connsiteX490" fmla="*/ 5208410 w 12192000"/>
              <a:gd name="connsiteY490" fmla="*/ 1301022 h 4332256"/>
              <a:gd name="connsiteX491" fmla="*/ 5238774 w 12192000"/>
              <a:gd name="connsiteY491" fmla="*/ 1313506 h 4332256"/>
              <a:gd name="connsiteX492" fmla="*/ 5303547 w 12192000"/>
              <a:gd name="connsiteY492" fmla="*/ 1334933 h 4332256"/>
              <a:gd name="connsiteX493" fmla="*/ 5303547 w 12192000"/>
              <a:gd name="connsiteY493" fmla="*/ 1371667 h 4332256"/>
              <a:gd name="connsiteX494" fmla="*/ 5204843 w 12192000"/>
              <a:gd name="connsiteY494" fmla="*/ 1356362 h 4332256"/>
              <a:gd name="connsiteX495" fmla="*/ 5198674 w 12192000"/>
              <a:gd name="connsiteY495" fmla="*/ 1310445 h 4332256"/>
              <a:gd name="connsiteX496" fmla="*/ 5208410 w 12192000"/>
              <a:gd name="connsiteY496" fmla="*/ 1301022 h 4332256"/>
              <a:gd name="connsiteX497" fmla="*/ 3887792 w 12192000"/>
              <a:gd name="connsiteY497" fmla="*/ 1275825 h 4332256"/>
              <a:gd name="connsiteX498" fmla="*/ 3887911 w 12192000"/>
              <a:gd name="connsiteY498" fmla="*/ 1277204 h 4332256"/>
              <a:gd name="connsiteX499" fmla="*/ 3885118 w 12192000"/>
              <a:gd name="connsiteY499" fmla="*/ 1296878 h 4332256"/>
              <a:gd name="connsiteX500" fmla="*/ 3885497 w 12192000"/>
              <a:gd name="connsiteY500" fmla="*/ 1297053 h 4332256"/>
              <a:gd name="connsiteX501" fmla="*/ 3888463 w 12192000"/>
              <a:gd name="connsiteY501" fmla="*/ 1276511 h 4332256"/>
              <a:gd name="connsiteX502" fmla="*/ 1481162 w 12192000"/>
              <a:gd name="connsiteY502" fmla="*/ 1263808 h 4332256"/>
              <a:gd name="connsiteX503" fmla="*/ 1480838 w 12192000"/>
              <a:gd name="connsiteY503" fmla="*/ 1294163 h 4332256"/>
              <a:gd name="connsiteX504" fmla="*/ 1514808 w 12192000"/>
              <a:gd name="connsiteY504" fmla="*/ 1307109 h 4332256"/>
              <a:gd name="connsiteX505" fmla="*/ 1581986 w 12192000"/>
              <a:gd name="connsiteY505" fmla="*/ 1355845 h 4332256"/>
              <a:gd name="connsiteX506" fmla="*/ 1508701 w 12192000"/>
              <a:gd name="connsiteY506" fmla="*/ 1371075 h 4332256"/>
              <a:gd name="connsiteX507" fmla="*/ 1482746 w 12192000"/>
              <a:gd name="connsiteY507" fmla="*/ 1373741 h 4332256"/>
              <a:gd name="connsiteX508" fmla="*/ 1459875 w 12192000"/>
              <a:gd name="connsiteY508" fmla="*/ 1382128 h 4332256"/>
              <a:gd name="connsiteX509" fmla="*/ 1459223 w 12192000"/>
              <a:gd name="connsiteY509" fmla="*/ 1385387 h 4332256"/>
              <a:gd name="connsiteX510" fmla="*/ 1457559 w 12192000"/>
              <a:gd name="connsiteY510" fmla="*/ 1386148 h 4332256"/>
              <a:gd name="connsiteX511" fmla="*/ 1459179 w 12192000"/>
              <a:gd name="connsiteY511" fmla="*/ 1386104 h 4332256"/>
              <a:gd name="connsiteX512" fmla="*/ 1462131 w 12192000"/>
              <a:gd name="connsiteY512" fmla="*/ 1395005 h 4332256"/>
              <a:gd name="connsiteX513" fmla="*/ 1462977 w 12192000"/>
              <a:gd name="connsiteY513" fmla="*/ 1395004 h 4332256"/>
              <a:gd name="connsiteX514" fmla="*/ 1463855 w 12192000"/>
              <a:gd name="connsiteY514" fmla="*/ 1396229 h 4332256"/>
              <a:gd name="connsiteX515" fmla="*/ 1484599 w 12192000"/>
              <a:gd name="connsiteY515" fmla="*/ 1399192 h 4332256"/>
              <a:gd name="connsiteX516" fmla="*/ 1485723 w 12192000"/>
              <a:gd name="connsiteY516" fmla="*/ 1400315 h 4332256"/>
              <a:gd name="connsiteX517" fmla="*/ 1484744 w 12192000"/>
              <a:gd name="connsiteY517" fmla="*/ 1398035 h 4332256"/>
              <a:gd name="connsiteX518" fmla="*/ 1597523 w 12192000"/>
              <a:gd name="connsiteY518" fmla="*/ 1467763 h 4332256"/>
              <a:gd name="connsiteX519" fmla="*/ 1597483 w 12192000"/>
              <a:gd name="connsiteY519" fmla="*/ 1467957 h 4332256"/>
              <a:gd name="connsiteX520" fmla="*/ 1618926 w 12192000"/>
              <a:gd name="connsiteY520" fmla="*/ 1467599 h 4332256"/>
              <a:gd name="connsiteX521" fmla="*/ 1681638 w 12192000"/>
              <a:gd name="connsiteY521" fmla="*/ 1443602 h 4332256"/>
              <a:gd name="connsiteX522" fmla="*/ 1682708 w 12192000"/>
              <a:gd name="connsiteY522" fmla="*/ 1443598 h 4332256"/>
              <a:gd name="connsiteX523" fmla="*/ 1682212 w 12192000"/>
              <a:gd name="connsiteY523" fmla="*/ 1443236 h 4332256"/>
              <a:gd name="connsiteX524" fmla="*/ 1673457 w 12192000"/>
              <a:gd name="connsiteY524" fmla="*/ 1405113 h 4332256"/>
              <a:gd name="connsiteX525" fmla="*/ 1672777 w 12192000"/>
              <a:gd name="connsiteY525" fmla="*/ 1404163 h 4332256"/>
              <a:gd name="connsiteX526" fmla="*/ 1671912 w 12192000"/>
              <a:gd name="connsiteY526" fmla="*/ 1403286 h 4332256"/>
              <a:gd name="connsiteX527" fmla="*/ 1640617 w 12192000"/>
              <a:gd name="connsiteY527" fmla="*/ 1388051 h 4332256"/>
              <a:gd name="connsiteX528" fmla="*/ 1621957 w 12192000"/>
              <a:gd name="connsiteY528" fmla="*/ 1359034 h 4332256"/>
              <a:gd name="connsiteX529" fmla="*/ 1621957 w 12192000"/>
              <a:gd name="connsiteY529" fmla="*/ 1358229 h 4332256"/>
              <a:gd name="connsiteX530" fmla="*/ 1621766 w 12192000"/>
              <a:gd name="connsiteY530" fmla="*/ 1358565 h 4332256"/>
              <a:gd name="connsiteX531" fmla="*/ 1557437 w 12192000"/>
              <a:gd name="connsiteY531" fmla="*/ 1297200 h 4332256"/>
              <a:gd name="connsiteX532" fmla="*/ 473022 w 12192000"/>
              <a:gd name="connsiteY532" fmla="*/ 1234802 h 4332256"/>
              <a:gd name="connsiteX533" fmla="*/ 474044 w 12192000"/>
              <a:gd name="connsiteY533" fmla="*/ 1237283 h 4332256"/>
              <a:gd name="connsiteX534" fmla="*/ 475164 w 12192000"/>
              <a:gd name="connsiteY534" fmla="*/ 1237439 h 4332256"/>
              <a:gd name="connsiteX535" fmla="*/ 475046 w 12192000"/>
              <a:gd name="connsiteY535" fmla="*/ 1236824 h 4332256"/>
              <a:gd name="connsiteX536" fmla="*/ 2918946 w 12192000"/>
              <a:gd name="connsiteY536" fmla="*/ 1221945 h 4332256"/>
              <a:gd name="connsiteX537" fmla="*/ 2924932 w 12192000"/>
              <a:gd name="connsiteY537" fmla="*/ 1228664 h 4332256"/>
              <a:gd name="connsiteX538" fmla="*/ 2934949 w 12192000"/>
              <a:gd name="connsiteY538" fmla="*/ 1227713 h 4332256"/>
              <a:gd name="connsiteX539" fmla="*/ 2936748 w 12192000"/>
              <a:gd name="connsiteY539" fmla="*/ 1226295 h 4332256"/>
              <a:gd name="connsiteX540" fmla="*/ 2921697 w 12192000"/>
              <a:gd name="connsiteY540" fmla="*/ 1223075 h 4332256"/>
              <a:gd name="connsiteX541" fmla="*/ 1498368 w 12192000"/>
              <a:gd name="connsiteY541" fmla="*/ 1209354 h 4332256"/>
              <a:gd name="connsiteX542" fmla="*/ 1491618 w 12192000"/>
              <a:gd name="connsiteY542" fmla="*/ 1224417 h 4332256"/>
              <a:gd name="connsiteX543" fmla="*/ 1491640 w 12192000"/>
              <a:gd name="connsiteY543" fmla="*/ 1224426 h 4332256"/>
              <a:gd name="connsiteX544" fmla="*/ 1499191 w 12192000"/>
              <a:gd name="connsiteY544" fmla="*/ 1210765 h 4332256"/>
              <a:gd name="connsiteX545" fmla="*/ 4617440 w 12192000"/>
              <a:gd name="connsiteY545" fmla="*/ 1200676 h 4332256"/>
              <a:gd name="connsiteX546" fmla="*/ 4638694 w 12192000"/>
              <a:gd name="connsiteY546" fmla="*/ 1209839 h 4332256"/>
              <a:gd name="connsiteX547" fmla="*/ 4623512 w 12192000"/>
              <a:gd name="connsiteY547" fmla="*/ 1222057 h 4332256"/>
              <a:gd name="connsiteX548" fmla="*/ 4605294 w 12192000"/>
              <a:gd name="connsiteY548" fmla="*/ 1215949 h 4332256"/>
              <a:gd name="connsiteX549" fmla="*/ 4617440 w 12192000"/>
              <a:gd name="connsiteY549" fmla="*/ 1200676 h 4332256"/>
              <a:gd name="connsiteX550" fmla="*/ 6790323 w 12192000"/>
              <a:gd name="connsiteY550" fmla="*/ 1187946 h 4332256"/>
              <a:gd name="connsiteX551" fmla="*/ 6872671 w 12192000"/>
              <a:gd name="connsiteY551" fmla="*/ 1200078 h 4332256"/>
              <a:gd name="connsiteX552" fmla="*/ 6869621 w 12192000"/>
              <a:gd name="connsiteY552" fmla="*/ 1248606 h 4332256"/>
              <a:gd name="connsiteX553" fmla="*/ 6863522 w 12192000"/>
              <a:gd name="connsiteY553" fmla="*/ 1285003 h 4332256"/>
              <a:gd name="connsiteX554" fmla="*/ 6836072 w 12192000"/>
              <a:gd name="connsiteY554" fmla="*/ 1294102 h 4332256"/>
              <a:gd name="connsiteX555" fmla="*/ 6762873 w 12192000"/>
              <a:gd name="connsiteY555" fmla="*/ 1278937 h 4332256"/>
              <a:gd name="connsiteX556" fmla="*/ 6781173 w 12192000"/>
              <a:gd name="connsiteY556" fmla="*/ 1209178 h 4332256"/>
              <a:gd name="connsiteX557" fmla="*/ 6790323 w 12192000"/>
              <a:gd name="connsiteY557" fmla="*/ 1187946 h 4332256"/>
              <a:gd name="connsiteX558" fmla="*/ 8774741 w 12192000"/>
              <a:gd name="connsiteY558" fmla="*/ 1187746 h 4332256"/>
              <a:gd name="connsiteX559" fmla="*/ 8785818 w 12192000"/>
              <a:gd name="connsiteY559" fmla="*/ 1194974 h 4332256"/>
              <a:gd name="connsiteX560" fmla="*/ 8789987 w 12192000"/>
              <a:gd name="connsiteY560" fmla="*/ 1198088 h 4332256"/>
              <a:gd name="connsiteX561" fmla="*/ 8787007 w 12192000"/>
              <a:gd name="connsiteY561" fmla="*/ 1194422 h 4332256"/>
              <a:gd name="connsiteX562" fmla="*/ 8787570 w 12192000"/>
              <a:gd name="connsiteY562" fmla="*/ 1191048 h 4332256"/>
              <a:gd name="connsiteX563" fmla="*/ 3717858 w 12192000"/>
              <a:gd name="connsiteY563" fmla="*/ 1186749 h 4332256"/>
              <a:gd name="connsiteX564" fmla="*/ 3716458 w 12192000"/>
              <a:gd name="connsiteY564" fmla="*/ 1187469 h 4332256"/>
              <a:gd name="connsiteX565" fmla="*/ 3718559 w 12192000"/>
              <a:gd name="connsiteY565" fmla="*/ 1188520 h 4332256"/>
              <a:gd name="connsiteX566" fmla="*/ 3718622 w 12192000"/>
              <a:gd name="connsiteY566" fmla="*/ 1188547 h 4332256"/>
              <a:gd name="connsiteX567" fmla="*/ 2303908 w 12192000"/>
              <a:gd name="connsiteY567" fmla="*/ 1180000 h 4332256"/>
              <a:gd name="connsiteX568" fmla="*/ 2349559 w 12192000"/>
              <a:gd name="connsiteY568" fmla="*/ 1227616 h 4332256"/>
              <a:gd name="connsiteX569" fmla="*/ 2331299 w 12192000"/>
              <a:gd name="connsiteY569" fmla="*/ 1245473 h 4332256"/>
              <a:gd name="connsiteX570" fmla="*/ 2288691 w 12192000"/>
              <a:gd name="connsiteY570" fmla="*/ 1194879 h 4332256"/>
              <a:gd name="connsiteX571" fmla="*/ 2303908 w 12192000"/>
              <a:gd name="connsiteY571" fmla="*/ 1180000 h 4332256"/>
              <a:gd name="connsiteX572" fmla="*/ 1472303 w 12192000"/>
              <a:gd name="connsiteY572" fmla="*/ 1173996 h 4332256"/>
              <a:gd name="connsiteX573" fmla="*/ 1472574 w 12192000"/>
              <a:gd name="connsiteY573" fmla="*/ 1177821 h 4332256"/>
              <a:gd name="connsiteX574" fmla="*/ 1474623 w 12192000"/>
              <a:gd name="connsiteY574" fmla="*/ 1178336 h 4332256"/>
              <a:gd name="connsiteX575" fmla="*/ 1147721 w 12192000"/>
              <a:gd name="connsiteY575" fmla="*/ 1170576 h 4332256"/>
              <a:gd name="connsiteX576" fmla="*/ 1148211 w 12192000"/>
              <a:gd name="connsiteY576" fmla="*/ 1172764 h 4332256"/>
              <a:gd name="connsiteX577" fmla="*/ 1149339 w 12192000"/>
              <a:gd name="connsiteY577" fmla="*/ 1172750 h 4332256"/>
              <a:gd name="connsiteX578" fmla="*/ 1150302 w 12192000"/>
              <a:gd name="connsiteY578" fmla="*/ 1173207 h 4332256"/>
              <a:gd name="connsiteX579" fmla="*/ 1149671 w 12192000"/>
              <a:gd name="connsiteY579" fmla="*/ 1172543 h 4332256"/>
              <a:gd name="connsiteX580" fmla="*/ 8081509 w 12192000"/>
              <a:gd name="connsiteY580" fmla="*/ 1167074 h 4332256"/>
              <a:gd name="connsiteX581" fmla="*/ 8081180 w 12192000"/>
              <a:gd name="connsiteY581" fmla="*/ 1167513 h 4332256"/>
              <a:gd name="connsiteX582" fmla="*/ 8081444 w 12192000"/>
              <a:gd name="connsiteY582" fmla="*/ 1167492 h 4332256"/>
              <a:gd name="connsiteX583" fmla="*/ 8081553 w 12192000"/>
              <a:gd name="connsiteY583" fmla="*/ 1167619 h 4332256"/>
              <a:gd name="connsiteX584" fmla="*/ 8081435 w 12192000"/>
              <a:gd name="connsiteY584" fmla="*/ 1167218 h 4332256"/>
              <a:gd name="connsiteX585" fmla="*/ 355696 w 12192000"/>
              <a:gd name="connsiteY585" fmla="*/ 1162729 h 4332256"/>
              <a:gd name="connsiteX586" fmla="*/ 355819 w 12192000"/>
              <a:gd name="connsiteY586" fmla="*/ 1163315 h 4332256"/>
              <a:gd name="connsiteX587" fmla="*/ 356226 w 12192000"/>
              <a:gd name="connsiteY587" fmla="*/ 1163484 h 4332256"/>
              <a:gd name="connsiteX588" fmla="*/ 5426806 w 12192000"/>
              <a:gd name="connsiteY588" fmla="*/ 1127371 h 4332256"/>
              <a:gd name="connsiteX589" fmla="*/ 5435927 w 12192000"/>
              <a:gd name="connsiteY589" fmla="*/ 1261154 h 4332256"/>
              <a:gd name="connsiteX590" fmla="*/ 5393359 w 12192000"/>
              <a:gd name="connsiteY590" fmla="*/ 1282439 h 4332256"/>
              <a:gd name="connsiteX591" fmla="*/ 5350791 w 12192000"/>
              <a:gd name="connsiteY591" fmla="*/ 1297642 h 4332256"/>
              <a:gd name="connsiteX592" fmla="*/ 5381197 w 12192000"/>
              <a:gd name="connsiteY592" fmla="*/ 1224668 h 4332256"/>
              <a:gd name="connsiteX593" fmla="*/ 5390318 w 12192000"/>
              <a:gd name="connsiteY593" fmla="*/ 1194262 h 4332256"/>
              <a:gd name="connsiteX594" fmla="*/ 5426806 w 12192000"/>
              <a:gd name="connsiteY594" fmla="*/ 1127371 h 4332256"/>
              <a:gd name="connsiteX595" fmla="*/ 9874143 w 12192000"/>
              <a:gd name="connsiteY595" fmla="*/ 1105947 h 4332256"/>
              <a:gd name="connsiteX596" fmla="*/ 9874143 w 12192000"/>
              <a:gd name="connsiteY596" fmla="*/ 1112948 h 4332256"/>
              <a:gd name="connsiteX597" fmla="*/ 9876348 w 12192000"/>
              <a:gd name="connsiteY597" fmla="*/ 1112503 h 4332256"/>
              <a:gd name="connsiteX598" fmla="*/ 438474 w 12192000"/>
              <a:gd name="connsiteY598" fmla="*/ 1102159 h 4332256"/>
              <a:gd name="connsiteX599" fmla="*/ 437773 w 12192000"/>
              <a:gd name="connsiteY599" fmla="*/ 1102429 h 4332256"/>
              <a:gd name="connsiteX600" fmla="*/ 438439 w 12192000"/>
              <a:gd name="connsiteY600" fmla="*/ 1102949 h 4332256"/>
              <a:gd name="connsiteX601" fmla="*/ 438469 w 12192000"/>
              <a:gd name="connsiteY601" fmla="*/ 1102888 h 4332256"/>
              <a:gd name="connsiteX602" fmla="*/ 7235479 w 12192000"/>
              <a:gd name="connsiteY602" fmla="*/ 1087192 h 4332256"/>
              <a:gd name="connsiteX603" fmla="*/ 7234285 w 12192000"/>
              <a:gd name="connsiteY603" fmla="*/ 1090882 h 4332256"/>
              <a:gd name="connsiteX604" fmla="*/ 7239500 w 12192000"/>
              <a:gd name="connsiteY604" fmla="*/ 1092679 h 4332256"/>
              <a:gd name="connsiteX605" fmla="*/ 1426474 w 12192000"/>
              <a:gd name="connsiteY605" fmla="*/ 1078446 h 4332256"/>
              <a:gd name="connsiteX606" fmla="*/ 1426474 w 12192000"/>
              <a:gd name="connsiteY606" fmla="*/ 1081773 h 4332256"/>
              <a:gd name="connsiteX607" fmla="*/ 1426474 w 12192000"/>
              <a:gd name="connsiteY607" fmla="*/ 1081958 h 4332256"/>
              <a:gd name="connsiteX608" fmla="*/ 1430447 w 12192000"/>
              <a:gd name="connsiteY608" fmla="*/ 1080548 h 4332256"/>
              <a:gd name="connsiteX609" fmla="*/ 10035616 w 12192000"/>
              <a:gd name="connsiteY609" fmla="*/ 1065948 h 4332256"/>
              <a:gd name="connsiteX610" fmla="*/ 10057629 w 12192000"/>
              <a:gd name="connsiteY610" fmla="*/ 1066687 h 4332256"/>
              <a:gd name="connsiteX611" fmla="*/ 10027265 w 12192000"/>
              <a:gd name="connsiteY611" fmla="*/ 1093270 h 4332256"/>
              <a:gd name="connsiteX612" fmla="*/ 10018157 w 12192000"/>
              <a:gd name="connsiteY612" fmla="*/ 1078501 h 4332256"/>
              <a:gd name="connsiteX613" fmla="*/ 10035616 w 12192000"/>
              <a:gd name="connsiteY613" fmla="*/ 1065948 h 4332256"/>
              <a:gd name="connsiteX614" fmla="*/ 838637 w 12192000"/>
              <a:gd name="connsiteY614" fmla="*/ 1065719 h 4332256"/>
              <a:gd name="connsiteX615" fmla="*/ 839143 w 12192000"/>
              <a:gd name="connsiteY615" fmla="*/ 1065955 h 4332256"/>
              <a:gd name="connsiteX616" fmla="*/ 839633 w 12192000"/>
              <a:gd name="connsiteY616" fmla="*/ 1065719 h 4332256"/>
              <a:gd name="connsiteX617" fmla="*/ 3366535 w 12192000"/>
              <a:gd name="connsiteY617" fmla="*/ 1059483 h 4332256"/>
              <a:gd name="connsiteX618" fmla="*/ 3356184 w 12192000"/>
              <a:gd name="connsiteY618" fmla="*/ 1096275 h 4332256"/>
              <a:gd name="connsiteX619" fmla="*/ 3356255 w 12192000"/>
              <a:gd name="connsiteY619" fmla="*/ 1096322 h 4332256"/>
              <a:gd name="connsiteX620" fmla="*/ 3366709 w 12192000"/>
              <a:gd name="connsiteY620" fmla="*/ 1059929 h 4332256"/>
              <a:gd name="connsiteX621" fmla="*/ 3364514 w 12192000"/>
              <a:gd name="connsiteY621" fmla="*/ 1054334 h 4332256"/>
              <a:gd name="connsiteX622" fmla="*/ 3364491 w 12192000"/>
              <a:gd name="connsiteY622" fmla="*/ 1054369 h 4332256"/>
              <a:gd name="connsiteX623" fmla="*/ 3364553 w 12192000"/>
              <a:gd name="connsiteY623" fmla="*/ 1054433 h 4332256"/>
              <a:gd name="connsiteX624" fmla="*/ 3278830 w 12192000"/>
              <a:gd name="connsiteY624" fmla="*/ 1028390 h 4332256"/>
              <a:gd name="connsiteX625" fmla="*/ 3278830 w 12192000"/>
              <a:gd name="connsiteY625" fmla="*/ 1045280 h 4332256"/>
              <a:gd name="connsiteX626" fmla="*/ 3279791 w 12192000"/>
              <a:gd name="connsiteY626" fmla="*/ 1046080 h 4332256"/>
              <a:gd name="connsiteX627" fmla="*/ 3279791 w 12192000"/>
              <a:gd name="connsiteY627" fmla="*/ 1028603 h 4332256"/>
              <a:gd name="connsiteX628" fmla="*/ 3508304 w 12192000"/>
              <a:gd name="connsiteY628" fmla="*/ 1017039 h 4332256"/>
              <a:gd name="connsiteX629" fmla="*/ 3507787 w 12192000"/>
              <a:gd name="connsiteY629" fmla="*/ 1025348 h 4332256"/>
              <a:gd name="connsiteX630" fmla="*/ 3513533 w 12192000"/>
              <a:gd name="connsiteY630" fmla="*/ 1027827 h 4332256"/>
              <a:gd name="connsiteX631" fmla="*/ 3518381 w 12192000"/>
              <a:gd name="connsiteY631" fmla="*/ 1028761 h 4332256"/>
              <a:gd name="connsiteX632" fmla="*/ 3514097 w 12192000"/>
              <a:gd name="connsiteY632" fmla="*/ 1026763 h 4332256"/>
              <a:gd name="connsiteX633" fmla="*/ 8566878 w 12192000"/>
              <a:gd name="connsiteY633" fmla="*/ 1016189 h 4332256"/>
              <a:gd name="connsiteX634" fmla="*/ 8567507 w 12192000"/>
              <a:gd name="connsiteY634" fmla="*/ 1016741 h 4332256"/>
              <a:gd name="connsiteX635" fmla="*/ 8567989 w 12192000"/>
              <a:gd name="connsiteY635" fmla="*/ 1016499 h 4332256"/>
              <a:gd name="connsiteX636" fmla="*/ 3212107 w 12192000"/>
              <a:gd name="connsiteY636" fmla="*/ 991070 h 4332256"/>
              <a:gd name="connsiteX637" fmla="*/ 3208534 w 12192000"/>
              <a:gd name="connsiteY637" fmla="*/ 992480 h 4332256"/>
              <a:gd name="connsiteX638" fmla="*/ 3214603 w 12192000"/>
              <a:gd name="connsiteY638" fmla="*/ 995901 h 4332256"/>
              <a:gd name="connsiteX639" fmla="*/ 653787 w 12192000"/>
              <a:gd name="connsiteY639" fmla="*/ 968928 h 4332256"/>
              <a:gd name="connsiteX640" fmla="*/ 654988 w 12192000"/>
              <a:gd name="connsiteY640" fmla="*/ 972538 h 4332256"/>
              <a:gd name="connsiteX641" fmla="*/ 656191 w 12192000"/>
              <a:gd name="connsiteY641" fmla="*/ 973454 h 4332256"/>
              <a:gd name="connsiteX642" fmla="*/ 655669 w 12192000"/>
              <a:gd name="connsiteY642" fmla="*/ 971261 h 4332256"/>
              <a:gd name="connsiteX643" fmla="*/ 655293 w 12192000"/>
              <a:gd name="connsiteY643" fmla="*/ 971363 h 4332256"/>
              <a:gd name="connsiteX644" fmla="*/ 718856 w 12192000"/>
              <a:gd name="connsiteY644" fmla="*/ 956121 h 4332256"/>
              <a:gd name="connsiteX645" fmla="*/ 716347 w 12192000"/>
              <a:gd name="connsiteY645" fmla="*/ 956296 h 4332256"/>
              <a:gd name="connsiteX646" fmla="*/ 718152 w 12192000"/>
              <a:gd name="connsiteY646" fmla="*/ 961123 h 4332256"/>
              <a:gd name="connsiteX647" fmla="*/ 2536630 w 12192000"/>
              <a:gd name="connsiteY647" fmla="*/ 918164 h 4332256"/>
              <a:gd name="connsiteX648" fmla="*/ 2535326 w 12192000"/>
              <a:gd name="connsiteY648" fmla="*/ 932267 h 4332256"/>
              <a:gd name="connsiteX649" fmla="*/ 2527680 w 12192000"/>
              <a:gd name="connsiteY649" fmla="*/ 949911 h 4332256"/>
              <a:gd name="connsiteX650" fmla="*/ 2528026 w 12192000"/>
              <a:gd name="connsiteY650" fmla="*/ 949809 h 4332256"/>
              <a:gd name="connsiteX651" fmla="*/ 2535446 w 12192000"/>
              <a:gd name="connsiteY651" fmla="*/ 932427 h 4332256"/>
              <a:gd name="connsiteX652" fmla="*/ 2541198 w 12192000"/>
              <a:gd name="connsiteY652" fmla="*/ 929884 h 4332256"/>
              <a:gd name="connsiteX653" fmla="*/ 621330 w 12192000"/>
              <a:gd name="connsiteY653" fmla="*/ 907939 h 4332256"/>
              <a:gd name="connsiteX654" fmla="*/ 621330 w 12192000"/>
              <a:gd name="connsiteY654" fmla="*/ 914281 h 4332256"/>
              <a:gd name="connsiteX655" fmla="*/ 622511 w 12192000"/>
              <a:gd name="connsiteY655" fmla="*/ 908396 h 4332256"/>
              <a:gd name="connsiteX656" fmla="*/ 622511 w 12192000"/>
              <a:gd name="connsiteY656" fmla="*/ 908034 h 4332256"/>
              <a:gd name="connsiteX657" fmla="*/ 525903 w 12192000"/>
              <a:gd name="connsiteY657" fmla="*/ 893242 h 4332256"/>
              <a:gd name="connsiteX658" fmla="*/ 524483 w 12192000"/>
              <a:gd name="connsiteY658" fmla="*/ 895869 h 4332256"/>
              <a:gd name="connsiteX659" fmla="*/ 524736 w 12192000"/>
              <a:gd name="connsiteY659" fmla="*/ 896238 h 4332256"/>
              <a:gd name="connsiteX660" fmla="*/ 527715 w 12192000"/>
              <a:gd name="connsiteY660" fmla="*/ 894773 h 4332256"/>
              <a:gd name="connsiteX661" fmla="*/ 8593578 w 12192000"/>
              <a:gd name="connsiteY661" fmla="*/ 889862 h 4332256"/>
              <a:gd name="connsiteX662" fmla="*/ 8636638 w 12192000"/>
              <a:gd name="connsiteY662" fmla="*/ 939184 h 4332256"/>
              <a:gd name="connsiteX663" fmla="*/ 8602805 w 12192000"/>
              <a:gd name="connsiteY663" fmla="*/ 960761 h 4332256"/>
              <a:gd name="connsiteX664" fmla="*/ 8568972 w 12192000"/>
              <a:gd name="connsiteY664" fmla="*/ 917605 h 4332256"/>
              <a:gd name="connsiteX665" fmla="*/ 8593578 w 12192000"/>
              <a:gd name="connsiteY665" fmla="*/ 889862 h 4332256"/>
              <a:gd name="connsiteX666" fmla="*/ 1279351 w 12192000"/>
              <a:gd name="connsiteY666" fmla="*/ 884561 h 4332256"/>
              <a:gd name="connsiteX667" fmla="*/ 1279343 w 12192000"/>
              <a:gd name="connsiteY667" fmla="*/ 884639 h 4332256"/>
              <a:gd name="connsiteX668" fmla="*/ 1279351 w 12192000"/>
              <a:gd name="connsiteY668" fmla="*/ 884635 h 4332256"/>
              <a:gd name="connsiteX669" fmla="*/ 9350564 w 12192000"/>
              <a:gd name="connsiteY669" fmla="*/ 878766 h 4332256"/>
              <a:gd name="connsiteX670" fmla="*/ 9349248 w 12192000"/>
              <a:gd name="connsiteY670" fmla="*/ 883353 h 4332256"/>
              <a:gd name="connsiteX671" fmla="*/ 9346979 w 12192000"/>
              <a:gd name="connsiteY671" fmla="*/ 891156 h 4332256"/>
              <a:gd name="connsiteX672" fmla="*/ 9351850 w 12192000"/>
              <a:gd name="connsiteY672" fmla="*/ 885991 h 4332256"/>
              <a:gd name="connsiteX673" fmla="*/ 9350564 w 12192000"/>
              <a:gd name="connsiteY673" fmla="*/ 883192 h 4332256"/>
              <a:gd name="connsiteX674" fmla="*/ 630777 w 12192000"/>
              <a:gd name="connsiteY674" fmla="*/ 877115 h 4332256"/>
              <a:gd name="connsiteX675" fmla="*/ 625286 w 12192000"/>
              <a:gd name="connsiteY675" fmla="*/ 888202 h 4332256"/>
              <a:gd name="connsiteX676" fmla="*/ 625577 w 12192000"/>
              <a:gd name="connsiteY676" fmla="*/ 888795 h 4332256"/>
              <a:gd name="connsiteX677" fmla="*/ 627438 w 12192000"/>
              <a:gd name="connsiteY677" fmla="*/ 884229 h 4332256"/>
              <a:gd name="connsiteX678" fmla="*/ 631342 w 12192000"/>
              <a:gd name="connsiteY678" fmla="*/ 877679 h 4332256"/>
              <a:gd name="connsiteX679" fmla="*/ 8321324 w 12192000"/>
              <a:gd name="connsiteY679" fmla="*/ 871658 h 4332256"/>
              <a:gd name="connsiteX680" fmla="*/ 8322151 w 12192000"/>
              <a:gd name="connsiteY680" fmla="*/ 872104 h 4332256"/>
              <a:gd name="connsiteX681" fmla="*/ 8322705 w 12192000"/>
              <a:gd name="connsiteY681" fmla="*/ 871817 h 4332256"/>
              <a:gd name="connsiteX682" fmla="*/ 8322621 w 12192000"/>
              <a:gd name="connsiteY682" fmla="*/ 871742 h 4332256"/>
              <a:gd name="connsiteX683" fmla="*/ 9397883 w 12192000"/>
              <a:gd name="connsiteY683" fmla="*/ 863997 h 4332256"/>
              <a:gd name="connsiteX684" fmla="*/ 9397883 w 12192000"/>
              <a:gd name="connsiteY684" fmla="*/ 870588 h 4332256"/>
              <a:gd name="connsiteX685" fmla="*/ 9399434 w 12192000"/>
              <a:gd name="connsiteY685" fmla="*/ 870303 h 4332256"/>
              <a:gd name="connsiteX686" fmla="*/ 9399434 w 12192000"/>
              <a:gd name="connsiteY686" fmla="*/ 864222 h 4332256"/>
              <a:gd name="connsiteX687" fmla="*/ 9276448 w 12192000"/>
              <a:gd name="connsiteY687" fmla="*/ 842638 h 4332256"/>
              <a:gd name="connsiteX688" fmla="*/ 9276448 w 12192000"/>
              <a:gd name="connsiteY688" fmla="*/ 844958 h 4332256"/>
              <a:gd name="connsiteX689" fmla="*/ 9275884 w 12192000"/>
              <a:gd name="connsiteY689" fmla="*/ 846625 h 4332256"/>
              <a:gd name="connsiteX690" fmla="*/ 9276911 w 12192000"/>
              <a:gd name="connsiteY690" fmla="*/ 846625 h 4332256"/>
              <a:gd name="connsiteX691" fmla="*/ 9276911 w 12192000"/>
              <a:gd name="connsiteY691" fmla="*/ 843548 h 4332256"/>
              <a:gd name="connsiteX692" fmla="*/ 9274271 w 12192000"/>
              <a:gd name="connsiteY692" fmla="*/ 838351 h 4332256"/>
              <a:gd name="connsiteX693" fmla="*/ 9265801 w 12192000"/>
              <a:gd name="connsiteY693" fmla="*/ 846625 h 4332256"/>
              <a:gd name="connsiteX694" fmla="*/ 9267172 w 12192000"/>
              <a:gd name="connsiteY694" fmla="*/ 846625 h 4332256"/>
              <a:gd name="connsiteX695" fmla="*/ 9274325 w 12192000"/>
              <a:gd name="connsiteY695" fmla="*/ 838456 h 4332256"/>
              <a:gd name="connsiteX696" fmla="*/ 2389035 w 12192000"/>
              <a:gd name="connsiteY696" fmla="*/ 822094 h 4332256"/>
              <a:gd name="connsiteX697" fmla="*/ 2389035 w 12192000"/>
              <a:gd name="connsiteY697" fmla="*/ 823215 h 4332256"/>
              <a:gd name="connsiteX698" fmla="*/ 2388446 w 12192000"/>
              <a:gd name="connsiteY698" fmla="*/ 824367 h 4332256"/>
              <a:gd name="connsiteX699" fmla="*/ 2390238 w 12192000"/>
              <a:gd name="connsiteY699" fmla="*/ 825266 h 4332256"/>
              <a:gd name="connsiteX700" fmla="*/ 2390172 w 12192000"/>
              <a:gd name="connsiteY700" fmla="*/ 824065 h 4332256"/>
              <a:gd name="connsiteX701" fmla="*/ 2389451 w 12192000"/>
              <a:gd name="connsiteY701" fmla="*/ 823344 h 4332256"/>
              <a:gd name="connsiteX702" fmla="*/ 84968 w 12192000"/>
              <a:gd name="connsiteY702" fmla="*/ 806007 h 4332256"/>
              <a:gd name="connsiteX703" fmla="*/ 82540 w 12192000"/>
              <a:gd name="connsiteY703" fmla="*/ 819593 h 4332256"/>
              <a:gd name="connsiteX704" fmla="*/ 83150 w 12192000"/>
              <a:gd name="connsiteY704" fmla="*/ 819502 h 4332256"/>
              <a:gd name="connsiteX705" fmla="*/ 85490 w 12192000"/>
              <a:gd name="connsiteY705" fmla="*/ 806201 h 4332256"/>
              <a:gd name="connsiteX706" fmla="*/ 2381506 w 12192000"/>
              <a:gd name="connsiteY706" fmla="*/ 796132 h 4332256"/>
              <a:gd name="connsiteX707" fmla="*/ 2388498 w 12192000"/>
              <a:gd name="connsiteY707" fmla="*/ 810014 h 4332256"/>
              <a:gd name="connsiteX708" fmla="*/ 2388834 w 12192000"/>
              <a:gd name="connsiteY708" fmla="*/ 809837 h 4332256"/>
              <a:gd name="connsiteX709" fmla="*/ 2382247 w 12192000"/>
              <a:gd name="connsiteY709" fmla="*/ 796460 h 4332256"/>
              <a:gd name="connsiteX710" fmla="*/ 2381829 w 12192000"/>
              <a:gd name="connsiteY710" fmla="*/ 796236 h 4332256"/>
              <a:gd name="connsiteX711" fmla="*/ 7865455 w 12192000"/>
              <a:gd name="connsiteY711" fmla="*/ 795188 h 4332256"/>
              <a:gd name="connsiteX712" fmla="*/ 7859981 w 12192000"/>
              <a:gd name="connsiteY712" fmla="*/ 797968 h 4332256"/>
              <a:gd name="connsiteX713" fmla="*/ 7859518 w 12192000"/>
              <a:gd name="connsiteY713" fmla="*/ 798439 h 4332256"/>
              <a:gd name="connsiteX714" fmla="*/ 7859583 w 12192000"/>
              <a:gd name="connsiteY714" fmla="*/ 798439 h 4332256"/>
              <a:gd name="connsiteX715" fmla="*/ 7861385 w 12192000"/>
              <a:gd name="connsiteY715" fmla="*/ 801625 h 4332256"/>
              <a:gd name="connsiteX716" fmla="*/ 7865468 w 12192000"/>
              <a:gd name="connsiteY716" fmla="*/ 796153 h 4332256"/>
              <a:gd name="connsiteX717" fmla="*/ 7865369 w 12192000"/>
              <a:gd name="connsiteY717" fmla="*/ 796088 h 4332256"/>
              <a:gd name="connsiteX718" fmla="*/ 826076 w 12192000"/>
              <a:gd name="connsiteY718" fmla="*/ 792799 h 4332256"/>
              <a:gd name="connsiteX719" fmla="*/ 838857 w 12192000"/>
              <a:gd name="connsiteY719" fmla="*/ 801821 h 4332256"/>
              <a:gd name="connsiteX720" fmla="*/ 829271 w 12192000"/>
              <a:gd name="connsiteY720" fmla="*/ 819865 h 4332256"/>
              <a:gd name="connsiteX721" fmla="*/ 810098 w 12192000"/>
              <a:gd name="connsiteY721" fmla="*/ 810843 h 4332256"/>
              <a:gd name="connsiteX722" fmla="*/ 826076 w 12192000"/>
              <a:gd name="connsiteY722" fmla="*/ 792799 h 4332256"/>
              <a:gd name="connsiteX723" fmla="*/ 7518404 w 12192000"/>
              <a:gd name="connsiteY723" fmla="*/ 789876 h 4332256"/>
              <a:gd name="connsiteX724" fmla="*/ 7518360 w 12192000"/>
              <a:gd name="connsiteY724" fmla="*/ 789894 h 4332256"/>
              <a:gd name="connsiteX725" fmla="*/ 7518467 w 12192000"/>
              <a:gd name="connsiteY725" fmla="*/ 790084 h 4332256"/>
              <a:gd name="connsiteX726" fmla="*/ 8910432 w 12192000"/>
              <a:gd name="connsiteY726" fmla="*/ 786592 h 4332256"/>
              <a:gd name="connsiteX727" fmla="*/ 8909757 w 12192000"/>
              <a:gd name="connsiteY727" fmla="*/ 787103 h 4332256"/>
              <a:gd name="connsiteX728" fmla="*/ 8910608 w 12192000"/>
              <a:gd name="connsiteY728" fmla="*/ 786791 h 4332256"/>
              <a:gd name="connsiteX729" fmla="*/ 9218675 w 12192000"/>
              <a:gd name="connsiteY729" fmla="*/ 783374 h 4332256"/>
              <a:gd name="connsiteX730" fmla="*/ 9215887 w 12192000"/>
              <a:gd name="connsiteY730" fmla="*/ 786056 h 4332256"/>
              <a:gd name="connsiteX731" fmla="*/ 9214628 w 12192000"/>
              <a:gd name="connsiteY731" fmla="*/ 785682 h 4332256"/>
              <a:gd name="connsiteX732" fmla="*/ 9215829 w 12192000"/>
              <a:gd name="connsiteY732" fmla="*/ 786854 h 4332256"/>
              <a:gd name="connsiteX733" fmla="*/ 9216892 w 12192000"/>
              <a:gd name="connsiteY733" fmla="*/ 787695 h 4332256"/>
              <a:gd name="connsiteX734" fmla="*/ 9216674 w 12192000"/>
              <a:gd name="connsiteY734" fmla="*/ 786609 h 4332256"/>
              <a:gd name="connsiteX735" fmla="*/ 9219838 w 12192000"/>
              <a:gd name="connsiteY735" fmla="*/ 783719 h 4332256"/>
              <a:gd name="connsiteX736" fmla="*/ 9218656 w 12192000"/>
              <a:gd name="connsiteY736" fmla="*/ 783572 h 4332256"/>
              <a:gd name="connsiteX737" fmla="*/ 6944910 w 12192000"/>
              <a:gd name="connsiteY737" fmla="*/ 774336 h 4332256"/>
              <a:gd name="connsiteX738" fmla="*/ 6944984 w 12192000"/>
              <a:gd name="connsiteY738" fmla="*/ 774707 h 4332256"/>
              <a:gd name="connsiteX739" fmla="*/ 6944984 w 12192000"/>
              <a:gd name="connsiteY739" fmla="*/ 776319 h 4332256"/>
              <a:gd name="connsiteX740" fmla="*/ 6945524 w 12192000"/>
              <a:gd name="connsiteY740" fmla="*/ 774840 h 4332256"/>
              <a:gd name="connsiteX741" fmla="*/ 9020752 w 12192000"/>
              <a:gd name="connsiteY741" fmla="*/ 762859 h 4332256"/>
              <a:gd name="connsiteX742" fmla="*/ 9020752 w 12192000"/>
              <a:gd name="connsiteY742" fmla="*/ 764261 h 4332256"/>
              <a:gd name="connsiteX743" fmla="*/ 9021021 w 12192000"/>
              <a:gd name="connsiteY743" fmla="*/ 762913 h 4332256"/>
              <a:gd name="connsiteX744" fmla="*/ 8131701 w 12192000"/>
              <a:gd name="connsiteY744" fmla="*/ 762526 h 4332256"/>
              <a:gd name="connsiteX745" fmla="*/ 8131701 w 12192000"/>
              <a:gd name="connsiteY745" fmla="*/ 763235 h 4332256"/>
              <a:gd name="connsiteX746" fmla="*/ 8133395 w 12192000"/>
              <a:gd name="connsiteY746" fmla="*/ 763960 h 4332256"/>
              <a:gd name="connsiteX747" fmla="*/ 7896069 w 12192000"/>
              <a:gd name="connsiteY747" fmla="*/ 761316 h 4332256"/>
              <a:gd name="connsiteX748" fmla="*/ 7895140 w 12192000"/>
              <a:gd name="connsiteY748" fmla="*/ 762355 h 4332256"/>
              <a:gd name="connsiteX749" fmla="*/ 7895319 w 12192000"/>
              <a:gd name="connsiteY749" fmla="*/ 762370 h 4332256"/>
              <a:gd name="connsiteX750" fmla="*/ 7895368 w 12192000"/>
              <a:gd name="connsiteY750" fmla="*/ 762120 h 4332256"/>
              <a:gd name="connsiteX751" fmla="*/ 7896710 w 12192000"/>
              <a:gd name="connsiteY751" fmla="*/ 761316 h 4332256"/>
              <a:gd name="connsiteX752" fmla="*/ 7338592 w 12192000"/>
              <a:gd name="connsiteY752" fmla="*/ 737665 h 4332256"/>
              <a:gd name="connsiteX753" fmla="*/ 7338575 w 12192000"/>
              <a:gd name="connsiteY753" fmla="*/ 738192 h 4332256"/>
              <a:gd name="connsiteX754" fmla="*/ 7338575 w 12192000"/>
              <a:gd name="connsiteY754" fmla="*/ 741128 h 4332256"/>
              <a:gd name="connsiteX755" fmla="*/ 7340117 w 12192000"/>
              <a:gd name="connsiteY755" fmla="*/ 737665 h 4332256"/>
              <a:gd name="connsiteX756" fmla="*/ 989899 w 12192000"/>
              <a:gd name="connsiteY756" fmla="*/ 655588 h 4332256"/>
              <a:gd name="connsiteX757" fmla="*/ 1102432 w 12192000"/>
              <a:gd name="connsiteY757" fmla="*/ 765207 h 4332256"/>
              <a:gd name="connsiteX758" fmla="*/ 1099391 w 12192000"/>
              <a:gd name="connsiteY758" fmla="*/ 792612 h 4332256"/>
              <a:gd name="connsiteX759" fmla="*/ 977734 w 12192000"/>
              <a:gd name="connsiteY759" fmla="*/ 798702 h 4332256"/>
              <a:gd name="connsiteX760" fmla="*/ 953401 w 12192000"/>
              <a:gd name="connsiteY760" fmla="*/ 756072 h 4332256"/>
              <a:gd name="connsiteX761" fmla="*/ 989899 w 12192000"/>
              <a:gd name="connsiteY761" fmla="*/ 655588 h 4332256"/>
              <a:gd name="connsiteX762" fmla="*/ 8483970 w 12192000"/>
              <a:gd name="connsiteY762" fmla="*/ 640368 h 4332256"/>
              <a:gd name="connsiteX763" fmla="*/ 8483494 w 12192000"/>
              <a:gd name="connsiteY763" fmla="*/ 640551 h 4332256"/>
              <a:gd name="connsiteX764" fmla="*/ 8484239 w 12192000"/>
              <a:gd name="connsiteY764" fmla="*/ 640551 h 4332256"/>
              <a:gd name="connsiteX765" fmla="*/ 3154458 w 12192000"/>
              <a:gd name="connsiteY765" fmla="*/ 606718 h 4332256"/>
              <a:gd name="connsiteX766" fmla="*/ 3163480 w 12192000"/>
              <a:gd name="connsiteY766" fmla="*/ 616116 h 4332256"/>
              <a:gd name="connsiteX767" fmla="*/ 3145434 w 12192000"/>
              <a:gd name="connsiteY767" fmla="*/ 631779 h 4332256"/>
              <a:gd name="connsiteX768" fmla="*/ 3139420 w 12192000"/>
              <a:gd name="connsiteY768" fmla="*/ 622381 h 4332256"/>
              <a:gd name="connsiteX769" fmla="*/ 3154458 w 12192000"/>
              <a:gd name="connsiteY769" fmla="*/ 606718 h 4332256"/>
              <a:gd name="connsiteX770" fmla="*/ 8463909 w 12192000"/>
              <a:gd name="connsiteY770" fmla="*/ 598622 h 4332256"/>
              <a:gd name="connsiteX771" fmla="*/ 8508196 w 12192000"/>
              <a:gd name="connsiteY771" fmla="*/ 612538 h 4332256"/>
              <a:gd name="connsiteX772" fmla="*/ 8544536 w 12192000"/>
              <a:gd name="connsiteY772" fmla="*/ 652738 h 4332256"/>
              <a:gd name="connsiteX773" fmla="*/ 8511982 w 12192000"/>
              <a:gd name="connsiteY773" fmla="*/ 659309 h 4332256"/>
              <a:gd name="connsiteX774" fmla="*/ 8484850 w 12192000"/>
              <a:gd name="connsiteY774" fmla="*/ 640963 h 4332256"/>
              <a:gd name="connsiteX775" fmla="*/ 8509487 w 12192000"/>
              <a:gd name="connsiteY775" fmla="*/ 719494 h 4332256"/>
              <a:gd name="connsiteX776" fmla="*/ 8487816 w 12192000"/>
              <a:gd name="connsiteY776" fmla="*/ 755930 h 4332256"/>
              <a:gd name="connsiteX777" fmla="*/ 8459954 w 12192000"/>
              <a:gd name="connsiteY777" fmla="*/ 725567 h 4332256"/>
              <a:gd name="connsiteX778" fmla="*/ 8459954 w 12192000"/>
              <a:gd name="connsiteY778" fmla="*/ 640551 h 4332256"/>
              <a:gd name="connsiteX779" fmla="*/ 8460219 w 12192000"/>
              <a:gd name="connsiteY779" fmla="*/ 640551 h 4332256"/>
              <a:gd name="connsiteX780" fmla="*/ 8459744 w 12192000"/>
              <a:gd name="connsiteY780" fmla="*/ 640368 h 4332256"/>
              <a:gd name="connsiteX781" fmla="*/ 8435518 w 12192000"/>
              <a:gd name="connsiteY781" fmla="*/ 640368 h 4332256"/>
              <a:gd name="connsiteX782" fmla="*/ 8463909 w 12192000"/>
              <a:gd name="connsiteY782" fmla="*/ 598622 h 4332256"/>
              <a:gd name="connsiteX783" fmla="*/ 3690823 w 12192000"/>
              <a:gd name="connsiteY783" fmla="*/ 557848 h 4332256"/>
              <a:gd name="connsiteX784" fmla="*/ 3699933 w 12192000"/>
              <a:gd name="connsiteY784" fmla="*/ 572616 h 4332256"/>
              <a:gd name="connsiteX785" fmla="*/ 3678676 w 12192000"/>
              <a:gd name="connsiteY785" fmla="*/ 578524 h 4332256"/>
              <a:gd name="connsiteX786" fmla="*/ 3669567 w 12192000"/>
              <a:gd name="connsiteY786" fmla="*/ 563755 h 4332256"/>
              <a:gd name="connsiteX787" fmla="*/ 3690823 w 12192000"/>
              <a:gd name="connsiteY787" fmla="*/ 557848 h 4332256"/>
              <a:gd name="connsiteX788" fmla="*/ 7223166 w 12192000"/>
              <a:gd name="connsiteY788" fmla="*/ 546570 h 4332256"/>
              <a:gd name="connsiteX789" fmla="*/ 7238203 w 12192000"/>
              <a:gd name="connsiteY789" fmla="*/ 558599 h 4332256"/>
              <a:gd name="connsiteX790" fmla="*/ 7226174 w 12192000"/>
              <a:gd name="connsiteY790" fmla="*/ 573636 h 4332256"/>
              <a:gd name="connsiteX791" fmla="*/ 7211137 w 12192000"/>
              <a:gd name="connsiteY791" fmla="*/ 561607 h 4332256"/>
              <a:gd name="connsiteX792" fmla="*/ 7223166 w 12192000"/>
              <a:gd name="connsiteY792" fmla="*/ 546570 h 4332256"/>
              <a:gd name="connsiteX793" fmla="*/ 7020157 w 12192000"/>
              <a:gd name="connsiteY793" fmla="*/ 530106 h 4332256"/>
              <a:gd name="connsiteX794" fmla="*/ 7020673 w 12192000"/>
              <a:gd name="connsiteY794" fmla="*/ 530606 h 4332256"/>
              <a:gd name="connsiteX795" fmla="*/ 7021194 w 12192000"/>
              <a:gd name="connsiteY795" fmla="*/ 530266 h 4332256"/>
              <a:gd name="connsiteX796" fmla="*/ 7020985 w 12192000"/>
              <a:gd name="connsiteY796" fmla="*/ 530123 h 4332256"/>
              <a:gd name="connsiteX797" fmla="*/ 6739917 w 12192000"/>
              <a:gd name="connsiteY797" fmla="*/ 529567 h 4332256"/>
              <a:gd name="connsiteX798" fmla="*/ 6738225 w 12192000"/>
              <a:gd name="connsiteY798" fmla="*/ 530908 h 4332256"/>
              <a:gd name="connsiteX799" fmla="*/ 6737942 w 12192000"/>
              <a:gd name="connsiteY799" fmla="*/ 530985 h 4332256"/>
              <a:gd name="connsiteX800" fmla="*/ 6739342 w 12192000"/>
              <a:gd name="connsiteY800" fmla="*/ 532044 h 4332256"/>
              <a:gd name="connsiteX801" fmla="*/ 2071763 w 12192000"/>
              <a:gd name="connsiteY801" fmla="*/ 481738 h 4332256"/>
              <a:gd name="connsiteX802" fmla="*/ 2072591 w 12192000"/>
              <a:gd name="connsiteY802" fmla="*/ 482272 h 4332256"/>
              <a:gd name="connsiteX803" fmla="*/ 2072592 w 12192000"/>
              <a:gd name="connsiteY803" fmla="*/ 482273 h 4332256"/>
              <a:gd name="connsiteX804" fmla="*/ 2072810 w 12192000"/>
              <a:gd name="connsiteY804" fmla="*/ 482916 h 4332256"/>
              <a:gd name="connsiteX805" fmla="*/ 2072836 w 12192000"/>
              <a:gd name="connsiteY805" fmla="*/ 482663 h 4332256"/>
              <a:gd name="connsiteX806" fmla="*/ 2073223 w 12192000"/>
              <a:gd name="connsiteY806" fmla="*/ 482902 h 4332256"/>
              <a:gd name="connsiteX807" fmla="*/ 2072592 w 12192000"/>
              <a:gd name="connsiteY807" fmla="*/ 482273 h 4332256"/>
              <a:gd name="connsiteX808" fmla="*/ 2072592 w 12192000"/>
              <a:gd name="connsiteY808" fmla="*/ 482272 h 4332256"/>
              <a:gd name="connsiteX809" fmla="*/ 2072591 w 12192000"/>
              <a:gd name="connsiteY809" fmla="*/ 482272 h 4332256"/>
              <a:gd name="connsiteX810" fmla="*/ 2072058 w 12192000"/>
              <a:gd name="connsiteY810" fmla="*/ 481741 h 4332256"/>
              <a:gd name="connsiteX811" fmla="*/ 2511596 w 12192000"/>
              <a:gd name="connsiteY811" fmla="*/ 467283 h 4332256"/>
              <a:gd name="connsiteX812" fmla="*/ 2508038 w 12192000"/>
              <a:gd name="connsiteY812" fmla="*/ 468161 h 4332256"/>
              <a:gd name="connsiteX813" fmla="*/ 2511596 w 12192000"/>
              <a:gd name="connsiteY813" fmla="*/ 469486 h 4332256"/>
              <a:gd name="connsiteX814" fmla="*/ 3337609 w 12192000"/>
              <a:gd name="connsiteY814" fmla="*/ 433988 h 4332256"/>
              <a:gd name="connsiteX815" fmla="*/ 3337660 w 12192000"/>
              <a:gd name="connsiteY815" fmla="*/ 435673 h 4332256"/>
              <a:gd name="connsiteX816" fmla="*/ 3336810 w 12192000"/>
              <a:gd name="connsiteY816" fmla="*/ 434740 h 4332256"/>
              <a:gd name="connsiteX817" fmla="*/ 3337102 w 12192000"/>
              <a:gd name="connsiteY817" fmla="*/ 435900 h 4332256"/>
              <a:gd name="connsiteX818" fmla="*/ 3337102 w 12192000"/>
              <a:gd name="connsiteY818" fmla="*/ 440477 h 4332256"/>
              <a:gd name="connsiteX819" fmla="*/ 3337563 w 12192000"/>
              <a:gd name="connsiteY819" fmla="*/ 440409 h 4332256"/>
              <a:gd name="connsiteX820" fmla="*/ 3337563 w 12192000"/>
              <a:gd name="connsiteY820" fmla="*/ 438961 h 4332256"/>
              <a:gd name="connsiteX821" fmla="*/ 3337563 w 12192000"/>
              <a:gd name="connsiteY821" fmla="*/ 435906 h 4332256"/>
              <a:gd name="connsiteX822" fmla="*/ 3341503 w 12192000"/>
              <a:gd name="connsiteY822" fmla="*/ 435542 h 4332256"/>
              <a:gd name="connsiteX823" fmla="*/ 2489757 w 12192000"/>
              <a:gd name="connsiteY823" fmla="*/ 420636 h 4332256"/>
              <a:gd name="connsiteX824" fmla="*/ 2487386 w 12192000"/>
              <a:gd name="connsiteY824" fmla="*/ 421785 h 4332256"/>
              <a:gd name="connsiteX825" fmla="*/ 2487387 w 12192000"/>
              <a:gd name="connsiteY825" fmla="*/ 421785 h 4332256"/>
              <a:gd name="connsiteX826" fmla="*/ 2495375 w 12192000"/>
              <a:gd name="connsiteY826" fmla="*/ 421785 h 4332256"/>
              <a:gd name="connsiteX827" fmla="*/ 2495375 w 12192000"/>
              <a:gd name="connsiteY827" fmla="*/ 420636 h 4332256"/>
              <a:gd name="connsiteX828" fmla="*/ 6686014 w 12192000"/>
              <a:gd name="connsiteY828" fmla="*/ 414997 h 4332256"/>
              <a:gd name="connsiteX829" fmla="*/ 6697708 w 12192000"/>
              <a:gd name="connsiteY829" fmla="*/ 433793 h 4332256"/>
              <a:gd name="connsiteX830" fmla="*/ 6688937 w 12192000"/>
              <a:gd name="connsiteY830" fmla="*/ 443192 h 4332256"/>
              <a:gd name="connsiteX831" fmla="*/ 6677242 w 12192000"/>
              <a:gd name="connsiteY831" fmla="*/ 424395 h 4332256"/>
              <a:gd name="connsiteX832" fmla="*/ 6686014 w 12192000"/>
              <a:gd name="connsiteY832" fmla="*/ 414997 h 4332256"/>
              <a:gd name="connsiteX833" fmla="*/ 2459479 w 12192000"/>
              <a:gd name="connsiteY833" fmla="*/ 397048 h 4332256"/>
              <a:gd name="connsiteX834" fmla="*/ 2459399 w 12192000"/>
              <a:gd name="connsiteY834" fmla="*/ 397057 h 4332256"/>
              <a:gd name="connsiteX835" fmla="*/ 2459479 w 12192000"/>
              <a:gd name="connsiteY835" fmla="*/ 397168 h 4332256"/>
              <a:gd name="connsiteX836" fmla="*/ 3180081 w 12192000"/>
              <a:gd name="connsiteY836" fmla="*/ 337905 h 4332256"/>
              <a:gd name="connsiteX837" fmla="*/ 3179665 w 12192000"/>
              <a:gd name="connsiteY837" fmla="*/ 338146 h 4332256"/>
              <a:gd name="connsiteX838" fmla="*/ 3179742 w 12192000"/>
              <a:gd name="connsiteY838" fmla="*/ 338247 h 4332256"/>
              <a:gd name="connsiteX839" fmla="*/ 2459762 w 12192000"/>
              <a:gd name="connsiteY839" fmla="*/ 324161 h 4332256"/>
              <a:gd name="connsiteX840" fmla="*/ 2458856 w 12192000"/>
              <a:gd name="connsiteY840" fmla="*/ 324748 h 4332256"/>
              <a:gd name="connsiteX841" fmla="*/ 2459762 w 12192000"/>
              <a:gd name="connsiteY841" fmla="*/ 326545 h 4332256"/>
              <a:gd name="connsiteX842" fmla="*/ 2697254 w 12192000"/>
              <a:gd name="connsiteY842" fmla="*/ 304636 h 4332256"/>
              <a:gd name="connsiteX843" fmla="*/ 2704129 w 12192000"/>
              <a:gd name="connsiteY843" fmla="*/ 316988 h 4332256"/>
              <a:gd name="connsiteX844" fmla="*/ 2749946 w 12192000"/>
              <a:gd name="connsiteY844" fmla="*/ 357132 h 4332256"/>
              <a:gd name="connsiteX845" fmla="*/ 2707182 w 12192000"/>
              <a:gd name="connsiteY845" fmla="*/ 384923 h 4332256"/>
              <a:gd name="connsiteX846" fmla="*/ 2691910 w 12192000"/>
              <a:gd name="connsiteY846" fmla="*/ 363308 h 4332256"/>
              <a:gd name="connsiteX847" fmla="*/ 2652200 w 12192000"/>
              <a:gd name="connsiteY847" fmla="*/ 341691 h 4332256"/>
              <a:gd name="connsiteX848" fmla="*/ 2685800 w 12192000"/>
              <a:gd name="connsiteY848" fmla="*/ 310812 h 4332256"/>
              <a:gd name="connsiteX849" fmla="*/ 2697254 w 12192000"/>
              <a:gd name="connsiteY849" fmla="*/ 304636 h 4332256"/>
              <a:gd name="connsiteX850" fmla="*/ 2180377 w 12192000"/>
              <a:gd name="connsiteY850" fmla="*/ 288932 h 4332256"/>
              <a:gd name="connsiteX851" fmla="*/ 2180061 w 12192000"/>
              <a:gd name="connsiteY851" fmla="*/ 291462 h 4332256"/>
              <a:gd name="connsiteX852" fmla="*/ 2181771 w 12192000"/>
              <a:gd name="connsiteY852" fmla="*/ 290515 h 4332256"/>
              <a:gd name="connsiteX853" fmla="*/ 2183583 w 12192000"/>
              <a:gd name="connsiteY853" fmla="*/ 290238 h 4332256"/>
              <a:gd name="connsiteX854" fmla="*/ 2182730 w 12192000"/>
              <a:gd name="connsiteY854" fmla="*/ 289815 h 4332256"/>
              <a:gd name="connsiteX855" fmla="*/ 2340793 w 12192000"/>
              <a:gd name="connsiteY855" fmla="*/ 253313 h 4332256"/>
              <a:gd name="connsiteX856" fmla="*/ 2340250 w 12192000"/>
              <a:gd name="connsiteY856" fmla="*/ 253911 h 4332256"/>
              <a:gd name="connsiteX857" fmla="*/ 2341413 w 12192000"/>
              <a:gd name="connsiteY857" fmla="*/ 255573 h 4332256"/>
              <a:gd name="connsiteX858" fmla="*/ 2341104 w 12192000"/>
              <a:gd name="connsiteY858" fmla="*/ 253725 h 4332256"/>
              <a:gd name="connsiteX859" fmla="*/ 3127424 w 12192000"/>
              <a:gd name="connsiteY859" fmla="*/ 202599 h 4332256"/>
              <a:gd name="connsiteX860" fmla="*/ 3139727 w 12192000"/>
              <a:gd name="connsiteY860" fmla="*/ 214629 h 4332256"/>
              <a:gd name="connsiteX861" fmla="*/ 3124348 w 12192000"/>
              <a:gd name="connsiteY861" fmla="*/ 232673 h 4332256"/>
              <a:gd name="connsiteX862" fmla="*/ 3108968 w 12192000"/>
              <a:gd name="connsiteY862" fmla="*/ 226659 h 4332256"/>
              <a:gd name="connsiteX863" fmla="*/ 3127424 w 12192000"/>
              <a:gd name="connsiteY863" fmla="*/ 202599 h 4332256"/>
              <a:gd name="connsiteX864" fmla="*/ 2236771 w 12192000"/>
              <a:gd name="connsiteY864" fmla="*/ 113587 h 4332256"/>
              <a:gd name="connsiteX865" fmla="*/ 2271234 w 12192000"/>
              <a:gd name="connsiteY865" fmla="*/ 135202 h 4332256"/>
              <a:gd name="connsiteX866" fmla="*/ 2246171 w 12192000"/>
              <a:gd name="connsiteY866" fmla="*/ 153731 h 4332256"/>
              <a:gd name="connsiteX867" fmla="*/ 2217974 w 12192000"/>
              <a:gd name="connsiteY867" fmla="*/ 129026 h 4332256"/>
              <a:gd name="connsiteX868" fmla="*/ 2236771 w 12192000"/>
              <a:gd name="connsiteY868" fmla="*/ 113587 h 4332256"/>
              <a:gd name="connsiteX869" fmla="*/ 1659081 w 12192000"/>
              <a:gd name="connsiteY869" fmla="*/ 77418 h 4332256"/>
              <a:gd name="connsiteX870" fmla="*/ 1658482 w 12192000"/>
              <a:gd name="connsiteY870" fmla="*/ 77745 h 4332256"/>
              <a:gd name="connsiteX871" fmla="*/ 1659733 w 12192000"/>
              <a:gd name="connsiteY871" fmla="*/ 79331 h 4332256"/>
              <a:gd name="connsiteX872" fmla="*/ 1661198 w 12192000"/>
              <a:gd name="connsiteY872" fmla="*/ 77418 h 4332256"/>
              <a:gd name="connsiteX873" fmla="*/ 1696756 w 12192000"/>
              <a:gd name="connsiteY873" fmla="*/ 24 h 4332256"/>
              <a:gd name="connsiteX874" fmla="*/ 1731121 w 12192000"/>
              <a:gd name="connsiteY874" fmla="*/ 67267 h 4332256"/>
              <a:gd name="connsiteX875" fmla="*/ 1727321 w 12192000"/>
              <a:gd name="connsiteY875" fmla="*/ 66519 h 4332256"/>
              <a:gd name="connsiteX876" fmla="*/ 1730387 w 12192000"/>
              <a:gd name="connsiteY876" fmla="*/ 68549 h 4332256"/>
              <a:gd name="connsiteX877" fmla="*/ 1791446 w 12192000"/>
              <a:gd name="connsiteY877" fmla="*/ 92813 h 4332256"/>
              <a:gd name="connsiteX878" fmla="*/ 1791238 w 12192000"/>
              <a:gd name="connsiteY878" fmla="*/ 93854 h 4332256"/>
              <a:gd name="connsiteX879" fmla="*/ 1791743 w 12192000"/>
              <a:gd name="connsiteY879" fmla="*/ 92591 h 4332256"/>
              <a:gd name="connsiteX880" fmla="*/ 1843588 w 12192000"/>
              <a:gd name="connsiteY880" fmla="*/ 98674 h 4332256"/>
              <a:gd name="connsiteX881" fmla="*/ 1935078 w 12192000"/>
              <a:gd name="connsiteY881" fmla="*/ 129090 h 4332256"/>
              <a:gd name="connsiteX882" fmla="*/ 2020469 w 12192000"/>
              <a:gd name="connsiteY882" fmla="*/ 141256 h 4332256"/>
              <a:gd name="connsiteX883" fmla="*/ 2044866 w 12192000"/>
              <a:gd name="connsiteY883" fmla="*/ 119965 h 4332256"/>
              <a:gd name="connsiteX884" fmla="*/ 2075364 w 12192000"/>
              <a:gd name="connsiteY884" fmla="*/ 126048 h 4332256"/>
              <a:gd name="connsiteX885" fmla="*/ 2066213 w 12192000"/>
              <a:gd name="connsiteY885" fmla="*/ 150381 h 4332256"/>
              <a:gd name="connsiteX886" fmla="*/ 2066213 w 12192000"/>
              <a:gd name="connsiteY886" fmla="*/ 192963 h 4332256"/>
              <a:gd name="connsiteX887" fmla="*/ 2096711 w 12192000"/>
              <a:gd name="connsiteY887" fmla="*/ 168630 h 4332256"/>
              <a:gd name="connsiteX888" fmla="*/ 2160753 w 12192000"/>
              <a:gd name="connsiteY888" fmla="*/ 123007 h 4332256"/>
              <a:gd name="connsiteX889" fmla="*/ 2192012 w 12192000"/>
              <a:gd name="connsiteY889" fmla="*/ 138976 h 4332256"/>
              <a:gd name="connsiteX890" fmla="*/ 2182204 w 12192000"/>
              <a:gd name="connsiteY890" fmla="*/ 177352 h 4332256"/>
              <a:gd name="connsiteX891" fmla="*/ 2194010 w 12192000"/>
              <a:gd name="connsiteY891" fmla="*/ 189134 h 4332256"/>
              <a:gd name="connsiteX892" fmla="*/ 2232566 w 12192000"/>
              <a:gd name="connsiteY892" fmla="*/ 179175 h 4332256"/>
              <a:gd name="connsiteX893" fmla="*/ 2257558 w 12192000"/>
              <a:gd name="connsiteY893" fmla="*/ 189254 h 4332256"/>
              <a:gd name="connsiteX894" fmla="*/ 2255113 w 12192000"/>
              <a:gd name="connsiteY894" fmla="*/ 213534 h 4332256"/>
              <a:gd name="connsiteX895" fmla="*/ 2303987 w 12192000"/>
              <a:gd name="connsiteY895" fmla="*/ 225729 h 4332256"/>
              <a:gd name="connsiteX896" fmla="*/ 2305039 w 12192000"/>
              <a:gd name="connsiteY896" fmla="*/ 225861 h 4332256"/>
              <a:gd name="connsiteX897" fmla="*/ 2320009 w 12192000"/>
              <a:gd name="connsiteY897" fmla="*/ 215135 h 4332256"/>
              <a:gd name="connsiteX898" fmla="*/ 2342453 w 12192000"/>
              <a:gd name="connsiteY898" fmla="*/ 220387 h 4332256"/>
              <a:gd name="connsiteX899" fmla="*/ 2364249 w 12192000"/>
              <a:gd name="connsiteY899" fmla="*/ 225953 h 4332256"/>
              <a:gd name="connsiteX900" fmla="*/ 2355194 w 12192000"/>
              <a:gd name="connsiteY900" fmla="*/ 183803 h 4332256"/>
              <a:gd name="connsiteX901" fmla="*/ 2384364 w 12192000"/>
              <a:gd name="connsiteY901" fmla="*/ 214200 h 4332256"/>
              <a:gd name="connsiteX902" fmla="*/ 2365591 w 12192000"/>
              <a:gd name="connsiteY902" fmla="*/ 226320 h 4332256"/>
              <a:gd name="connsiteX903" fmla="*/ 2423960 w 12192000"/>
              <a:gd name="connsiteY903" fmla="*/ 270496 h 4332256"/>
              <a:gd name="connsiteX904" fmla="*/ 2475048 w 12192000"/>
              <a:gd name="connsiteY904" fmla="*/ 323382 h 4332256"/>
              <a:gd name="connsiteX905" fmla="*/ 2499380 w 12192000"/>
              <a:gd name="connsiteY905" fmla="*/ 335559 h 4332256"/>
              <a:gd name="connsiteX906" fmla="*/ 2501379 w 12192000"/>
              <a:gd name="connsiteY906" fmla="*/ 336345 h 4332256"/>
              <a:gd name="connsiteX907" fmla="*/ 2499934 w 12192000"/>
              <a:gd name="connsiteY907" fmla="*/ 335262 h 4332256"/>
              <a:gd name="connsiteX908" fmla="*/ 2560086 w 12192000"/>
              <a:gd name="connsiteY908" fmla="*/ 347528 h 4332256"/>
              <a:gd name="connsiteX909" fmla="*/ 2559883 w 12192000"/>
              <a:gd name="connsiteY909" fmla="*/ 347534 h 4332256"/>
              <a:gd name="connsiteX910" fmla="*/ 2560330 w 12192000"/>
              <a:gd name="connsiteY910" fmla="*/ 347762 h 4332256"/>
              <a:gd name="connsiteX911" fmla="*/ 2572384 w 12192000"/>
              <a:gd name="connsiteY911" fmla="*/ 347762 h 4332256"/>
              <a:gd name="connsiteX912" fmla="*/ 2572168 w 12192000"/>
              <a:gd name="connsiteY912" fmla="*/ 347482 h 4332256"/>
              <a:gd name="connsiteX913" fmla="*/ 2572168 w 12192000"/>
              <a:gd name="connsiteY913" fmla="*/ 313954 h 4332256"/>
              <a:gd name="connsiteX914" fmla="*/ 2596320 w 12192000"/>
              <a:gd name="connsiteY914" fmla="*/ 326146 h 4332256"/>
              <a:gd name="connsiteX915" fmla="*/ 2645992 w 12192000"/>
              <a:gd name="connsiteY915" fmla="*/ 389583 h 4332256"/>
              <a:gd name="connsiteX916" fmla="*/ 2644673 w 12192000"/>
              <a:gd name="connsiteY916" fmla="*/ 419531 h 4332256"/>
              <a:gd name="connsiteX917" fmla="*/ 2645659 w 12192000"/>
              <a:gd name="connsiteY917" fmla="*/ 420975 h 4332256"/>
              <a:gd name="connsiteX918" fmla="*/ 2670017 w 12192000"/>
              <a:gd name="connsiteY918" fmla="*/ 433165 h 4332256"/>
              <a:gd name="connsiteX919" fmla="*/ 2681327 w 12192000"/>
              <a:gd name="connsiteY919" fmla="*/ 433165 h 4332256"/>
              <a:gd name="connsiteX920" fmla="*/ 2682420 w 12192000"/>
              <a:gd name="connsiteY920" fmla="*/ 433969 h 4332256"/>
              <a:gd name="connsiteX921" fmla="*/ 2682136 w 12192000"/>
              <a:gd name="connsiteY921" fmla="*/ 432767 h 4332256"/>
              <a:gd name="connsiteX922" fmla="*/ 2706841 w 12192000"/>
              <a:gd name="connsiteY922" fmla="*/ 384923 h 4332256"/>
              <a:gd name="connsiteX923" fmla="*/ 2706841 w 12192000"/>
              <a:gd name="connsiteY923" fmla="*/ 420635 h 4332256"/>
              <a:gd name="connsiteX924" fmla="*/ 2717982 w 12192000"/>
              <a:gd name="connsiteY924" fmla="*/ 420635 h 4332256"/>
              <a:gd name="connsiteX925" fmla="*/ 2717982 w 12192000"/>
              <a:gd name="connsiteY925" fmla="*/ 437023 h 4332256"/>
              <a:gd name="connsiteX926" fmla="*/ 2718487 w 12192000"/>
              <a:gd name="connsiteY926" fmla="*/ 436920 h 4332256"/>
              <a:gd name="connsiteX927" fmla="*/ 2718487 w 12192000"/>
              <a:gd name="connsiteY927" fmla="*/ 421799 h 4332256"/>
              <a:gd name="connsiteX928" fmla="*/ 2767557 w 12192000"/>
              <a:gd name="connsiteY928" fmla="*/ 418756 h 4332256"/>
              <a:gd name="connsiteX929" fmla="*/ 2815862 w 12192000"/>
              <a:gd name="connsiteY929" fmla="*/ 455131 h 4332256"/>
              <a:gd name="connsiteX930" fmla="*/ 2804483 w 12192000"/>
              <a:gd name="connsiteY930" fmla="*/ 482373 h 4332256"/>
              <a:gd name="connsiteX931" fmla="*/ 2868125 w 12192000"/>
              <a:gd name="connsiteY931" fmla="*/ 552146 h 4332256"/>
              <a:gd name="connsiteX932" fmla="*/ 2902409 w 12192000"/>
              <a:gd name="connsiteY932" fmla="*/ 565445 h 4332256"/>
              <a:gd name="connsiteX933" fmla="*/ 2913320 w 12192000"/>
              <a:gd name="connsiteY933" fmla="*/ 555662 h 4332256"/>
              <a:gd name="connsiteX934" fmla="*/ 2900487 w 12192000"/>
              <a:gd name="connsiteY934" fmla="*/ 551769 h 4332256"/>
              <a:gd name="connsiteX935" fmla="*/ 2895873 w 12192000"/>
              <a:gd name="connsiteY935" fmla="*/ 540696 h 4332256"/>
              <a:gd name="connsiteX936" fmla="*/ 2911252 w 12192000"/>
              <a:gd name="connsiteY936" fmla="*/ 534588 h 4332256"/>
              <a:gd name="connsiteX937" fmla="*/ 2918559 w 12192000"/>
              <a:gd name="connsiteY937" fmla="*/ 542987 h 4332256"/>
              <a:gd name="connsiteX938" fmla="*/ 2914449 w 12192000"/>
              <a:gd name="connsiteY938" fmla="*/ 555600 h 4332256"/>
              <a:gd name="connsiteX939" fmla="*/ 2993834 w 12192000"/>
              <a:gd name="connsiteY939" fmla="*/ 607819 h 4332256"/>
              <a:gd name="connsiteX940" fmla="*/ 3060116 w 12192000"/>
              <a:gd name="connsiteY940" fmla="*/ 674168 h 4332256"/>
              <a:gd name="connsiteX941" fmla="*/ 3059853 w 12192000"/>
              <a:gd name="connsiteY941" fmla="*/ 674430 h 4332256"/>
              <a:gd name="connsiteX942" fmla="*/ 3071900 w 12192000"/>
              <a:gd name="connsiteY942" fmla="*/ 677412 h 4332256"/>
              <a:gd name="connsiteX943" fmla="*/ 3072328 w 12192000"/>
              <a:gd name="connsiteY943" fmla="*/ 677742 h 4332256"/>
              <a:gd name="connsiteX944" fmla="*/ 3071373 w 12192000"/>
              <a:gd name="connsiteY944" fmla="*/ 676800 h 4332256"/>
              <a:gd name="connsiteX945" fmla="*/ 3108968 w 12192000"/>
              <a:gd name="connsiteY945" fmla="*/ 713856 h 4332256"/>
              <a:gd name="connsiteX946" fmla="*/ 3107714 w 12192000"/>
              <a:gd name="connsiteY946" fmla="*/ 712621 h 4332256"/>
              <a:gd name="connsiteX947" fmla="*/ 3108602 w 12192000"/>
              <a:gd name="connsiteY947" fmla="*/ 713751 h 4332256"/>
              <a:gd name="connsiteX948" fmla="*/ 3282942 w 12192000"/>
              <a:gd name="connsiteY948" fmla="*/ 834882 h 4332256"/>
              <a:gd name="connsiteX949" fmla="*/ 3402226 w 12192000"/>
              <a:gd name="connsiteY949" fmla="*/ 919674 h 4332256"/>
              <a:gd name="connsiteX950" fmla="*/ 3400466 w 12192000"/>
              <a:gd name="connsiteY950" fmla="*/ 920044 h 4332256"/>
              <a:gd name="connsiteX951" fmla="*/ 3400598 w 12192000"/>
              <a:gd name="connsiteY951" fmla="*/ 920056 h 4332256"/>
              <a:gd name="connsiteX952" fmla="*/ 3424984 w 12192000"/>
              <a:gd name="connsiteY952" fmla="*/ 944561 h 4332256"/>
              <a:gd name="connsiteX953" fmla="*/ 3426484 w 12192000"/>
              <a:gd name="connsiteY953" fmla="*/ 945378 h 4332256"/>
              <a:gd name="connsiteX954" fmla="*/ 3442310 w 12192000"/>
              <a:gd name="connsiteY954" fmla="*/ 944954 h 4332256"/>
              <a:gd name="connsiteX955" fmla="*/ 3486799 w 12192000"/>
              <a:gd name="connsiteY955" fmla="*/ 969483 h 4332256"/>
              <a:gd name="connsiteX956" fmla="*/ 3486799 w 12192000"/>
              <a:gd name="connsiteY956" fmla="*/ 970486 h 4332256"/>
              <a:gd name="connsiteX957" fmla="*/ 3487207 w 12192000"/>
              <a:gd name="connsiteY957" fmla="*/ 968446 h 4332256"/>
              <a:gd name="connsiteX958" fmla="*/ 3482494 w 12192000"/>
              <a:gd name="connsiteY958" fmla="*/ 936745 h 4332256"/>
              <a:gd name="connsiteX959" fmla="*/ 3499300 w 12192000"/>
              <a:gd name="connsiteY959" fmla="*/ 931918 h 4332256"/>
              <a:gd name="connsiteX960" fmla="*/ 3495928 w 12192000"/>
              <a:gd name="connsiteY960" fmla="*/ 894002 h 4332256"/>
              <a:gd name="connsiteX961" fmla="*/ 3472038 w 12192000"/>
              <a:gd name="connsiteY961" fmla="*/ 862455 h 4332256"/>
              <a:gd name="connsiteX962" fmla="*/ 3450803 w 12192000"/>
              <a:gd name="connsiteY962" fmla="*/ 810766 h 4332256"/>
              <a:gd name="connsiteX963" fmla="*/ 3450803 w 12192000"/>
              <a:gd name="connsiteY963" fmla="*/ 809925 h 4332256"/>
              <a:gd name="connsiteX964" fmla="*/ 3449218 w 12192000"/>
              <a:gd name="connsiteY964" fmla="*/ 807828 h 4332256"/>
              <a:gd name="connsiteX965" fmla="*/ 3449218 w 12192000"/>
              <a:gd name="connsiteY965" fmla="*/ 811595 h 4332256"/>
              <a:gd name="connsiteX966" fmla="*/ 3318994 w 12192000"/>
              <a:gd name="connsiteY966" fmla="*/ 750080 h 4332256"/>
              <a:gd name="connsiteX967" fmla="*/ 3303850 w 12192000"/>
              <a:gd name="connsiteY967" fmla="*/ 688566 h 4332256"/>
              <a:gd name="connsiteX968" fmla="*/ 3304184 w 12192000"/>
              <a:gd name="connsiteY968" fmla="*/ 688227 h 4332256"/>
              <a:gd name="connsiteX969" fmla="*/ 3303141 w 12192000"/>
              <a:gd name="connsiteY969" fmla="*/ 688258 h 4332256"/>
              <a:gd name="connsiteX970" fmla="*/ 3290986 w 12192000"/>
              <a:gd name="connsiteY970" fmla="*/ 676105 h 4332256"/>
              <a:gd name="connsiteX971" fmla="*/ 3264991 w 12192000"/>
              <a:gd name="connsiteY971" fmla="*/ 677891 h 4332256"/>
              <a:gd name="connsiteX972" fmla="*/ 3249953 w 12192000"/>
              <a:gd name="connsiteY972" fmla="*/ 665433 h 4332256"/>
              <a:gd name="connsiteX973" fmla="*/ 3232174 w 12192000"/>
              <a:gd name="connsiteY973" fmla="*/ 629452 h 4332256"/>
              <a:gd name="connsiteX974" fmla="*/ 3230099 w 12192000"/>
              <a:gd name="connsiteY974" fmla="*/ 627407 h 4332256"/>
              <a:gd name="connsiteX975" fmla="*/ 3065755 w 12192000"/>
              <a:gd name="connsiteY975" fmla="*/ 514832 h 4332256"/>
              <a:gd name="connsiteX976" fmla="*/ 3047495 w 12192000"/>
              <a:gd name="connsiteY976" fmla="*/ 420514 h 4332256"/>
              <a:gd name="connsiteX977" fmla="*/ 3047495 w 12192000"/>
              <a:gd name="connsiteY977" fmla="*/ 384003 h 4332256"/>
              <a:gd name="connsiteX978" fmla="*/ 3035321 w 12192000"/>
              <a:gd name="connsiteY978" fmla="*/ 274471 h 4332256"/>
              <a:gd name="connsiteX979" fmla="*/ 3037192 w 12192000"/>
              <a:gd name="connsiteY979" fmla="*/ 273633 h 4332256"/>
              <a:gd name="connsiteX980" fmla="*/ 3066477 w 12192000"/>
              <a:gd name="connsiteY980" fmla="*/ 242108 h 4332256"/>
              <a:gd name="connsiteX981" fmla="*/ 3108689 w 12192000"/>
              <a:gd name="connsiteY981" fmla="*/ 227035 h 4332256"/>
              <a:gd name="connsiteX982" fmla="*/ 3169534 w 12192000"/>
              <a:gd name="connsiteY982" fmla="*/ 233064 h 4332256"/>
              <a:gd name="connsiteX983" fmla="*/ 3202999 w 12192000"/>
              <a:gd name="connsiteY983" fmla="*/ 297121 h 4332256"/>
              <a:gd name="connsiteX984" fmla="*/ 3254659 w 12192000"/>
              <a:gd name="connsiteY984" fmla="*/ 347559 h 4332256"/>
              <a:gd name="connsiteX985" fmla="*/ 3254736 w 12192000"/>
              <a:gd name="connsiteY985" fmla="*/ 347330 h 4332256"/>
              <a:gd name="connsiteX986" fmla="*/ 3255609 w 12192000"/>
              <a:gd name="connsiteY986" fmla="*/ 347954 h 4332256"/>
              <a:gd name="connsiteX987" fmla="*/ 3267746 w 12192000"/>
              <a:gd name="connsiteY987" fmla="*/ 314646 h 4332256"/>
              <a:gd name="connsiteX988" fmla="*/ 3352711 w 12192000"/>
              <a:gd name="connsiteY988" fmla="*/ 338872 h 4332256"/>
              <a:gd name="connsiteX989" fmla="*/ 3401262 w 12192000"/>
              <a:gd name="connsiteY989" fmla="*/ 326758 h 4332256"/>
              <a:gd name="connsiteX990" fmla="*/ 3425538 w 12192000"/>
              <a:gd name="connsiteY990" fmla="*/ 314646 h 4332256"/>
              <a:gd name="connsiteX991" fmla="*/ 3437677 w 12192000"/>
              <a:gd name="connsiteY991" fmla="*/ 332815 h 4332256"/>
              <a:gd name="connsiteX992" fmla="*/ 3458917 w 12192000"/>
              <a:gd name="connsiteY992" fmla="*/ 429720 h 4332256"/>
              <a:gd name="connsiteX993" fmla="*/ 3449814 w 12192000"/>
              <a:gd name="connsiteY993" fmla="*/ 469088 h 4332256"/>
              <a:gd name="connsiteX994" fmla="*/ 3448168 w 12192000"/>
              <a:gd name="connsiteY994" fmla="*/ 469009 h 4332256"/>
              <a:gd name="connsiteX995" fmla="*/ 3449210 w 12192000"/>
              <a:gd name="connsiteY995" fmla="*/ 469505 h 4332256"/>
              <a:gd name="connsiteX996" fmla="*/ 3449210 w 12192000"/>
              <a:gd name="connsiteY996" fmla="*/ 493246 h 4332256"/>
              <a:gd name="connsiteX997" fmla="*/ 3450155 w 12192000"/>
              <a:gd name="connsiteY997" fmla="*/ 493246 h 4332256"/>
              <a:gd name="connsiteX998" fmla="*/ 3547901 w 12192000"/>
              <a:gd name="connsiteY998" fmla="*/ 542279 h 4332256"/>
              <a:gd name="connsiteX999" fmla="*/ 3550598 w 12192000"/>
              <a:gd name="connsiteY999" fmla="*/ 543753 h 4332256"/>
              <a:gd name="connsiteX1000" fmla="*/ 3597136 w 12192000"/>
              <a:gd name="connsiteY1000" fmla="*/ 555792 h 4332256"/>
              <a:gd name="connsiteX1001" fmla="*/ 3619042 w 12192000"/>
              <a:gd name="connsiteY1001" fmla="*/ 567724 h 4332256"/>
              <a:gd name="connsiteX1002" fmla="*/ 3633074 w 12192000"/>
              <a:gd name="connsiteY1002" fmla="*/ 591099 h 4332256"/>
              <a:gd name="connsiteX1003" fmla="*/ 3633429 w 12192000"/>
              <a:gd name="connsiteY1003" fmla="*/ 591314 h 4332256"/>
              <a:gd name="connsiteX1004" fmla="*/ 3634705 w 12192000"/>
              <a:gd name="connsiteY1004" fmla="*/ 591868 h 4332256"/>
              <a:gd name="connsiteX1005" fmla="*/ 3662434 w 12192000"/>
              <a:gd name="connsiteY1005" fmla="*/ 595880 h 4332256"/>
              <a:gd name="connsiteX1006" fmla="*/ 3681624 w 12192000"/>
              <a:gd name="connsiteY1006" fmla="*/ 615439 h 4332256"/>
              <a:gd name="connsiteX1007" fmla="*/ 3682303 w 12192000"/>
              <a:gd name="connsiteY1007" fmla="*/ 615830 h 4332256"/>
              <a:gd name="connsiteX1008" fmla="*/ 3682253 w 12192000"/>
              <a:gd name="connsiteY1008" fmla="*/ 616081 h 4332256"/>
              <a:gd name="connsiteX1009" fmla="*/ 3682288 w 12192000"/>
              <a:gd name="connsiteY1009" fmla="*/ 616116 h 4332256"/>
              <a:gd name="connsiteX1010" fmla="*/ 3682249 w 12192000"/>
              <a:gd name="connsiteY1010" fmla="*/ 616105 h 4332256"/>
              <a:gd name="connsiteX1011" fmla="*/ 3679248 w 12192000"/>
              <a:gd name="connsiteY1011" fmla="*/ 631153 h 4332256"/>
              <a:gd name="connsiteX1012" fmla="*/ 3674695 w 12192000"/>
              <a:gd name="connsiteY1012" fmla="*/ 629501 h 4332256"/>
              <a:gd name="connsiteX1013" fmla="*/ 3678006 w 12192000"/>
              <a:gd name="connsiteY1013" fmla="*/ 631516 h 4332256"/>
              <a:gd name="connsiteX1014" fmla="*/ 3678997 w 12192000"/>
              <a:gd name="connsiteY1014" fmla="*/ 631877 h 4332256"/>
              <a:gd name="connsiteX1015" fmla="*/ 3678543 w 12192000"/>
              <a:gd name="connsiteY1015" fmla="*/ 631586 h 4332256"/>
              <a:gd name="connsiteX1016" fmla="*/ 3779219 w 12192000"/>
              <a:gd name="connsiteY1016" fmla="*/ 671058 h 4332256"/>
              <a:gd name="connsiteX1017" fmla="*/ 3808581 w 12192000"/>
              <a:gd name="connsiteY1017" fmla="*/ 690794 h 4332256"/>
              <a:gd name="connsiteX1018" fmla="*/ 3840203 w 12192000"/>
              <a:gd name="connsiteY1018" fmla="*/ 701415 h 4332256"/>
              <a:gd name="connsiteX1019" fmla="*/ 3839977 w 12192000"/>
              <a:gd name="connsiteY1019" fmla="*/ 700463 h 4332256"/>
              <a:gd name="connsiteX1020" fmla="*/ 3888539 w 12192000"/>
              <a:gd name="connsiteY1020" fmla="*/ 743224 h 4332256"/>
              <a:gd name="connsiteX1021" fmla="*/ 3919109 w 12192000"/>
              <a:gd name="connsiteY1021" fmla="*/ 752387 h 4332256"/>
              <a:gd name="connsiteX1022" fmla="*/ 4056673 w 12192000"/>
              <a:gd name="connsiteY1022" fmla="*/ 807366 h 4332256"/>
              <a:gd name="connsiteX1023" fmla="*/ 4108641 w 12192000"/>
              <a:gd name="connsiteY1023" fmla="*/ 920377 h 4332256"/>
              <a:gd name="connsiteX1024" fmla="*/ 4107832 w 12192000"/>
              <a:gd name="connsiteY1024" fmla="*/ 920393 h 4332256"/>
              <a:gd name="connsiteX1025" fmla="*/ 4119919 w 12192000"/>
              <a:gd name="connsiteY1025" fmla="*/ 956326 h 4332256"/>
              <a:gd name="connsiteX1026" fmla="*/ 4115918 w 12192000"/>
              <a:gd name="connsiteY1026" fmla="*/ 953977 h 4332256"/>
              <a:gd name="connsiteX1027" fmla="*/ 4119599 w 12192000"/>
              <a:gd name="connsiteY1027" fmla="*/ 957368 h 4332256"/>
              <a:gd name="connsiteX1028" fmla="*/ 4131791 w 12192000"/>
              <a:gd name="connsiteY1028" fmla="*/ 960413 h 4332256"/>
              <a:gd name="connsiteX1029" fmla="*/ 4134167 w 12192000"/>
              <a:gd name="connsiteY1029" fmla="*/ 961273 h 4332256"/>
              <a:gd name="connsiteX1030" fmla="*/ 4133077 w 12192000"/>
              <a:gd name="connsiteY1030" fmla="*/ 959568 h 4332256"/>
              <a:gd name="connsiteX1031" fmla="*/ 4169620 w 12192000"/>
              <a:gd name="connsiteY1031" fmla="*/ 950429 h 4332256"/>
              <a:gd name="connsiteX1032" fmla="*/ 4230526 w 12192000"/>
              <a:gd name="connsiteY1032" fmla="*/ 962614 h 4332256"/>
              <a:gd name="connsiteX1033" fmla="*/ 4236616 w 12192000"/>
              <a:gd name="connsiteY1033" fmla="*/ 962614 h 4332256"/>
              <a:gd name="connsiteX1034" fmla="*/ 4309703 w 12192000"/>
              <a:gd name="connsiteY1034" fmla="*/ 1035732 h 4332256"/>
              <a:gd name="connsiteX1035" fmla="*/ 4401061 w 12192000"/>
              <a:gd name="connsiteY1035" fmla="*/ 1069244 h 4332256"/>
              <a:gd name="connsiteX1036" fmla="*/ 4425423 w 12192000"/>
              <a:gd name="connsiteY1036" fmla="*/ 1069244 h 4332256"/>
              <a:gd name="connsiteX1037" fmla="*/ 4428468 w 12192000"/>
              <a:gd name="connsiteY1037" fmla="*/ 1093617 h 4332256"/>
              <a:gd name="connsiteX1038" fmla="*/ 4446739 w 12192000"/>
              <a:gd name="connsiteY1038" fmla="*/ 1163687 h 4332256"/>
              <a:gd name="connsiteX1039" fmla="*/ 4507644 w 12192000"/>
              <a:gd name="connsiteY1039" fmla="*/ 1169780 h 4332256"/>
              <a:gd name="connsiteX1040" fmla="*/ 4538097 w 12192000"/>
              <a:gd name="connsiteY1040" fmla="*/ 1185013 h 4332256"/>
              <a:gd name="connsiteX1041" fmla="*/ 4623365 w 12192000"/>
              <a:gd name="connsiteY1041" fmla="*/ 1264223 h 4332256"/>
              <a:gd name="connsiteX1042" fmla="*/ 4760403 w 12192000"/>
              <a:gd name="connsiteY1042" fmla="*/ 1349526 h 4332256"/>
              <a:gd name="connsiteX1043" fmla="*/ 4918756 w 12192000"/>
              <a:gd name="connsiteY1043" fmla="*/ 1386085 h 4332256"/>
              <a:gd name="connsiteX1044" fmla="*/ 4964436 w 12192000"/>
              <a:gd name="connsiteY1044" fmla="*/ 1447016 h 4332256"/>
              <a:gd name="connsiteX1045" fmla="*/ 4970526 w 12192000"/>
              <a:gd name="connsiteY1045" fmla="*/ 1474435 h 4332256"/>
              <a:gd name="connsiteX1046" fmla="*/ 5171515 w 12192000"/>
              <a:gd name="connsiteY1046" fmla="*/ 1520133 h 4332256"/>
              <a:gd name="connsiteX1047" fmla="*/ 5192831 w 12192000"/>
              <a:gd name="connsiteY1047" fmla="*/ 1523179 h 4332256"/>
              <a:gd name="connsiteX1048" fmla="*/ 5192831 w 12192000"/>
              <a:gd name="connsiteY1048" fmla="*/ 1538412 h 4332256"/>
              <a:gd name="connsiteX1049" fmla="*/ 5211103 w 12192000"/>
              <a:gd name="connsiteY1049" fmla="*/ 1602390 h 4332256"/>
              <a:gd name="connsiteX1050" fmla="*/ 5290280 w 12192000"/>
              <a:gd name="connsiteY1050" fmla="*/ 1626762 h 4332256"/>
              <a:gd name="connsiteX1051" fmla="*/ 5306648 w 12192000"/>
              <a:gd name="connsiteY1051" fmla="*/ 1641613 h 4332256"/>
              <a:gd name="connsiteX1052" fmla="*/ 5302558 w 12192000"/>
              <a:gd name="connsiteY1052" fmla="*/ 1662819 h 4332256"/>
              <a:gd name="connsiteX1053" fmla="*/ 5303265 w 12192000"/>
              <a:gd name="connsiteY1053" fmla="*/ 1663129 h 4332256"/>
              <a:gd name="connsiteX1054" fmla="*/ 5364226 w 12192000"/>
              <a:gd name="connsiteY1054" fmla="*/ 1720524 h 4332256"/>
              <a:gd name="connsiteX1055" fmla="*/ 5363765 w 12192000"/>
              <a:gd name="connsiteY1055" fmla="*/ 1721441 h 4332256"/>
              <a:gd name="connsiteX1056" fmla="*/ 5406011 w 12192000"/>
              <a:gd name="connsiteY1056" fmla="*/ 1739398 h 4332256"/>
              <a:gd name="connsiteX1057" fmla="*/ 5439201 w 12192000"/>
              <a:gd name="connsiteY1057" fmla="*/ 1773401 h 4332256"/>
              <a:gd name="connsiteX1058" fmla="*/ 5440238 w 12192000"/>
              <a:gd name="connsiteY1058" fmla="*/ 1772079 h 4332256"/>
              <a:gd name="connsiteX1059" fmla="*/ 5567353 w 12192000"/>
              <a:gd name="connsiteY1059" fmla="*/ 1839850 h 4332256"/>
              <a:gd name="connsiteX1060" fmla="*/ 5600257 w 12192000"/>
              <a:gd name="connsiteY1060" fmla="*/ 1865613 h 4332256"/>
              <a:gd name="connsiteX1061" fmla="*/ 5601600 w 12192000"/>
              <a:gd name="connsiteY1061" fmla="*/ 1865321 h 4332256"/>
              <a:gd name="connsiteX1062" fmla="*/ 5608082 w 12192000"/>
              <a:gd name="connsiteY1062" fmla="*/ 1870266 h 4332256"/>
              <a:gd name="connsiteX1063" fmla="*/ 5937510 w 12192000"/>
              <a:gd name="connsiteY1063" fmla="*/ 2089376 h 4332256"/>
              <a:gd name="connsiteX1064" fmla="*/ 5937497 w 12192000"/>
              <a:gd name="connsiteY1064" fmla="*/ 2089456 h 4332256"/>
              <a:gd name="connsiteX1065" fmla="*/ 6009144 w 12192000"/>
              <a:gd name="connsiteY1065" fmla="*/ 2138325 h 4332256"/>
              <a:gd name="connsiteX1066" fmla="*/ 6074076 w 12192000"/>
              <a:gd name="connsiteY1066" fmla="*/ 2196452 h 4332256"/>
              <a:gd name="connsiteX1067" fmla="*/ 6110529 w 12192000"/>
              <a:gd name="connsiteY1067" fmla="*/ 2205631 h 4332256"/>
              <a:gd name="connsiteX1068" fmla="*/ 6098378 w 12192000"/>
              <a:gd name="connsiteY1068" fmla="*/ 2171978 h 4332256"/>
              <a:gd name="connsiteX1069" fmla="*/ 6004206 w 12192000"/>
              <a:gd name="connsiteY1069" fmla="*/ 2098552 h 4332256"/>
              <a:gd name="connsiteX1070" fmla="*/ 5939275 w 12192000"/>
              <a:gd name="connsiteY1070" fmla="*/ 2042623 h 4332256"/>
              <a:gd name="connsiteX1071" fmla="*/ 5915089 w 12192000"/>
              <a:gd name="connsiteY1071" fmla="*/ 2029297 h 4332256"/>
              <a:gd name="connsiteX1072" fmla="*/ 5912777 w 12192000"/>
              <a:gd name="connsiteY1072" fmla="*/ 2029297 h 4332256"/>
              <a:gd name="connsiteX1073" fmla="*/ 5823841 w 12192000"/>
              <a:gd name="connsiteY1073" fmla="*/ 1971058 h 4332256"/>
              <a:gd name="connsiteX1074" fmla="*/ 5753306 w 12192000"/>
              <a:gd name="connsiteY1074" fmla="*/ 1845384 h 4332256"/>
              <a:gd name="connsiteX1075" fmla="*/ 5753978 w 12192000"/>
              <a:gd name="connsiteY1075" fmla="*/ 1845815 h 4332256"/>
              <a:gd name="connsiteX1076" fmla="*/ 5726632 w 12192000"/>
              <a:gd name="connsiteY1076" fmla="*/ 1821482 h 4332256"/>
              <a:gd name="connsiteX1077" fmla="*/ 5725052 w 12192000"/>
              <a:gd name="connsiteY1077" fmla="*/ 1820627 h 4332256"/>
              <a:gd name="connsiteX1078" fmla="*/ 5701521 w 12192000"/>
              <a:gd name="connsiteY1078" fmla="*/ 1816718 h 4332256"/>
              <a:gd name="connsiteX1079" fmla="*/ 5647023 w 12192000"/>
              <a:gd name="connsiteY1079" fmla="*/ 1769215 h 4332256"/>
              <a:gd name="connsiteX1080" fmla="*/ 5594735 w 12192000"/>
              <a:gd name="connsiteY1080" fmla="*/ 1711394 h 4332256"/>
              <a:gd name="connsiteX1081" fmla="*/ 5594511 w 12192000"/>
              <a:gd name="connsiteY1081" fmla="*/ 1710732 h 4332256"/>
              <a:gd name="connsiteX1082" fmla="*/ 5547773 w 12192000"/>
              <a:gd name="connsiteY1082" fmla="*/ 1676138 h 4332256"/>
              <a:gd name="connsiteX1083" fmla="*/ 5513855 w 12192000"/>
              <a:gd name="connsiteY1083" fmla="*/ 1630680 h 4332256"/>
              <a:gd name="connsiteX1084" fmla="*/ 5509208 w 12192000"/>
              <a:gd name="connsiteY1084" fmla="*/ 1626895 h 4332256"/>
              <a:gd name="connsiteX1085" fmla="*/ 5464386 w 12192000"/>
              <a:gd name="connsiteY1085" fmla="*/ 1599478 h 4332256"/>
              <a:gd name="connsiteX1086" fmla="*/ 5424888 w 12192000"/>
              <a:gd name="connsiteY1086" fmla="*/ 1563618 h 4332256"/>
              <a:gd name="connsiteX1087" fmla="*/ 5424575 w 12192000"/>
              <a:gd name="connsiteY1087" fmla="*/ 1563592 h 4332256"/>
              <a:gd name="connsiteX1088" fmla="*/ 5424348 w 12192000"/>
              <a:gd name="connsiteY1088" fmla="*/ 1563127 h 4332256"/>
              <a:gd name="connsiteX1089" fmla="*/ 5424123 w 12192000"/>
              <a:gd name="connsiteY1089" fmla="*/ 1562923 h 4332256"/>
              <a:gd name="connsiteX1090" fmla="*/ 5424186 w 12192000"/>
              <a:gd name="connsiteY1090" fmla="*/ 1562798 h 4332256"/>
              <a:gd name="connsiteX1091" fmla="*/ 5421555 w 12192000"/>
              <a:gd name="connsiteY1091" fmla="*/ 1557427 h 4332256"/>
              <a:gd name="connsiteX1092" fmla="*/ 5418332 w 12192000"/>
              <a:gd name="connsiteY1092" fmla="*/ 1553750 h 4332256"/>
              <a:gd name="connsiteX1093" fmla="*/ 5383393 w 12192000"/>
              <a:gd name="connsiteY1093" fmla="*/ 1535513 h 4332256"/>
              <a:gd name="connsiteX1094" fmla="*/ 5374193 w 12192000"/>
              <a:gd name="connsiteY1094" fmla="*/ 1517655 h 4332256"/>
              <a:gd name="connsiteX1095" fmla="*/ 5376383 w 12192000"/>
              <a:gd name="connsiteY1095" fmla="*/ 1493642 h 4332256"/>
              <a:gd name="connsiteX1096" fmla="*/ 5375504 w 12192000"/>
              <a:gd name="connsiteY1096" fmla="*/ 1492859 h 4332256"/>
              <a:gd name="connsiteX1097" fmla="*/ 5408930 w 12192000"/>
              <a:gd name="connsiteY1097" fmla="*/ 1456304 h 4332256"/>
              <a:gd name="connsiteX1098" fmla="*/ 5409177 w 12192000"/>
              <a:gd name="connsiteY1098" fmla="*/ 1456562 h 4332256"/>
              <a:gd name="connsiteX1099" fmla="*/ 5408867 w 12192000"/>
              <a:gd name="connsiteY1099" fmla="*/ 1455913 h 4332256"/>
              <a:gd name="connsiteX1100" fmla="*/ 5396976 w 12192000"/>
              <a:gd name="connsiteY1100" fmla="*/ 1435134 h 4332256"/>
              <a:gd name="connsiteX1101" fmla="*/ 5396743 w 12192000"/>
              <a:gd name="connsiteY1101" fmla="*/ 1435629 h 4332256"/>
              <a:gd name="connsiteX1102" fmla="*/ 5356832 w 12192000"/>
              <a:gd name="connsiteY1102" fmla="*/ 1407998 h 4332256"/>
              <a:gd name="connsiteX1103" fmla="*/ 5332272 w 12192000"/>
              <a:gd name="connsiteY1103" fmla="*/ 1371157 h 4332256"/>
              <a:gd name="connsiteX1104" fmla="*/ 5362973 w 12192000"/>
              <a:gd name="connsiteY1104" fmla="*/ 1346597 h 4332256"/>
              <a:gd name="connsiteX1105" fmla="*/ 5366556 w 12192000"/>
              <a:gd name="connsiteY1105" fmla="*/ 1349162 h 4332256"/>
              <a:gd name="connsiteX1106" fmla="*/ 5364226 w 12192000"/>
              <a:gd name="connsiteY1106" fmla="*/ 1346346 h 4332256"/>
              <a:gd name="connsiteX1107" fmla="*/ 5412875 w 12192000"/>
              <a:gd name="connsiteY1107" fmla="*/ 1334128 h 4332256"/>
              <a:gd name="connsiteX1108" fmla="*/ 5413771 w 12192000"/>
              <a:gd name="connsiteY1108" fmla="*/ 1335346 h 4332256"/>
              <a:gd name="connsiteX1109" fmla="*/ 5441026 w 12192000"/>
              <a:gd name="connsiteY1109" fmla="*/ 1338156 h 4332256"/>
              <a:gd name="connsiteX1110" fmla="*/ 5457856 w 12192000"/>
              <a:gd name="connsiteY1110" fmla="*/ 1358409 h 4332256"/>
              <a:gd name="connsiteX1111" fmla="*/ 5473010 w 12192000"/>
              <a:gd name="connsiteY1111" fmla="*/ 1370514 h 4332256"/>
              <a:gd name="connsiteX1112" fmla="*/ 5476619 w 12192000"/>
              <a:gd name="connsiteY1112" fmla="*/ 1372983 h 4332256"/>
              <a:gd name="connsiteX1113" fmla="*/ 5497678 w 12192000"/>
              <a:gd name="connsiteY1113" fmla="*/ 1380859 h 4332256"/>
              <a:gd name="connsiteX1114" fmla="*/ 5567929 w 12192000"/>
              <a:gd name="connsiteY1114" fmla="*/ 1411322 h 4332256"/>
              <a:gd name="connsiteX1115" fmla="*/ 5595037 w 12192000"/>
              <a:gd name="connsiteY1115" fmla="*/ 1415130 h 4332256"/>
              <a:gd name="connsiteX1116" fmla="*/ 5618846 w 12192000"/>
              <a:gd name="connsiteY1116" fmla="*/ 1431934 h 4332256"/>
              <a:gd name="connsiteX1117" fmla="*/ 5618897 w 12192000"/>
              <a:gd name="connsiteY1117" fmla="*/ 1431868 h 4332256"/>
              <a:gd name="connsiteX1118" fmla="*/ 5631099 w 12192000"/>
              <a:gd name="connsiteY1118" fmla="*/ 1431868 h 4332256"/>
              <a:gd name="connsiteX1119" fmla="*/ 5667704 w 12192000"/>
              <a:gd name="connsiteY1119" fmla="*/ 1480560 h 4332256"/>
              <a:gd name="connsiteX1120" fmla="*/ 5826324 w 12192000"/>
              <a:gd name="connsiteY1120" fmla="*/ 1523164 h 4332256"/>
              <a:gd name="connsiteX1121" fmla="*/ 5832426 w 12192000"/>
              <a:gd name="connsiteY1121" fmla="*/ 1526207 h 4332256"/>
              <a:gd name="connsiteX1122" fmla="*/ 6021550 w 12192000"/>
              <a:gd name="connsiteY1122" fmla="*/ 1666193 h 4332256"/>
              <a:gd name="connsiteX1123" fmla="*/ 6070356 w 12192000"/>
              <a:gd name="connsiteY1123" fmla="*/ 1672280 h 4332256"/>
              <a:gd name="connsiteX1124" fmla="*/ 6049003 w 12192000"/>
              <a:gd name="connsiteY1124" fmla="*/ 1635762 h 4332256"/>
              <a:gd name="connsiteX1125" fmla="*/ 5991047 w 12192000"/>
              <a:gd name="connsiteY1125" fmla="*/ 1580984 h 4332256"/>
              <a:gd name="connsiteX1126" fmla="*/ 5972744 w 12192000"/>
              <a:gd name="connsiteY1126" fmla="*/ 1517077 h 4332256"/>
              <a:gd name="connsiteX1127" fmla="*/ 5973371 w 12192000"/>
              <a:gd name="connsiteY1127" fmla="*/ 1516452 h 4332256"/>
              <a:gd name="connsiteX1128" fmla="*/ 5972780 w 12192000"/>
              <a:gd name="connsiteY1128" fmla="*/ 1516452 h 4332256"/>
              <a:gd name="connsiteX1129" fmla="*/ 5972498 w 12192000"/>
              <a:gd name="connsiteY1129" fmla="*/ 1516452 h 4332256"/>
              <a:gd name="connsiteX1130" fmla="*/ 5972498 w 12192000"/>
              <a:gd name="connsiteY1130" fmla="*/ 1516342 h 4332256"/>
              <a:gd name="connsiteX1131" fmla="*/ 5934244 w 12192000"/>
              <a:gd name="connsiteY1131" fmla="*/ 1501491 h 4332256"/>
              <a:gd name="connsiteX1132" fmla="*/ 5895387 w 12192000"/>
              <a:gd name="connsiteY1132" fmla="*/ 1488116 h 4332256"/>
              <a:gd name="connsiteX1133" fmla="*/ 5875744 w 12192000"/>
              <a:gd name="connsiteY1133" fmla="*/ 1468594 h 4332256"/>
              <a:gd name="connsiteX1134" fmla="*/ 5864204 w 12192000"/>
              <a:gd name="connsiteY1134" fmla="*/ 1468594 h 4332256"/>
              <a:gd name="connsiteX1135" fmla="*/ 5865856 w 12192000"/>
              <a:gd name="connsiteY1135" fmla="*/ 1466946 h 4332256"/>
              <a:gd name="connsiteX1136" fmla="*/ 5863265 w 12192000"/>
              <a:gd name="connsiteY1136" fmla="*/ 1468522 h 4332256"/>
              <a:gd name="connsiteX1137" fmla="*/ 5841554 w 12192000"/>
              <a:gd name="connsiteY1137" fmla="*/ 1465467 h 4332256"/>
              <a:gd name="connsiteX1138" fmla="*/ 5852458 w 12192000"/>
              <a:gd name="connsiteY1138" fmla="*/ 1413065 h 4332256"/>
              <a:gd name="connsiteX1139" fmla="*/ 5874770 w 12192000"/>
              <a:gd name="connsiteY1139" fmla="*/ 1407652 h 4332256"/>
              <a:gd name="connsiteX1140" fmla="*/ 5874929 w 12192000"/>
              <a:gd name="connsiteY1140" fmla="*/ 1407434 h 4332256"/>
              <a:gd name="connsiteX1141" fmla="*/ 5875359 w 12192000"/>
              <a:gd name="connsiteY1141" fmla="*/ 1407509 h 4332256"/>
              <a:gd name="connsiteX1142" fmla="*/ 5875669 w 12192000"/>
              <a:gd name="connsiteY1142" fmla="*/ 1407434 h 4332256"/>
              <a:gd name="connsiteX1143" fmla="*/ 5875701 w 12192000"/>
              <a:gd name="connsiteY1143" fmla="*/ 1407569 h 4332256"/>
              <a:gd name="connsiteX1144" fmla="*/ 5918637 w 12192000"/>
              <a:gd name="connsiteY1144" fmla="*/ 1415100 h 4332256"/>
              <a:gd name="connsiteX1145" fmla="*/ 5960065 w 12192000"/>
              <a:gd name="connsiteY1145" fmla="*/ 1431968 h 4332256"/>
              <a:gd name="connsiteX1146" fmla="*/ 5960065 w 12192000"/>
              <a:gd name="connsiteY1146" fmla="*/ 1432682 h 4332256"/>
              <a:gd name="connsiteX1147" fmla="*/ 5960545 w 12192000"/>
              <a:gd name="connsiteY1147" fmla="*/ 1431722 h 4332256"/>
              <a:gd name="connsiteX1148" fmla="*/ 5973885 w 12192000"/>
              <a:gd name="connsiteY1148" fmla="*/ 1398168 h 4332256"/>
              <a:gd name="connsiteX1149" fmla="*/ 5972809 w 12192000"/>
              <a:gd name="connsiteY1149" fmla="*/ 1386109 h 4332256"/>
              <a:gd name="connsiteX1150" fmla="*/ 5951924 w 12192000"/>
              <a:gd name="connsiteY1150" fmla="*/ 1380861 h 4332256"/>
              <a:gd name="connsiteX1151" fmla="*/ 5928050 w 12192000"/>
              <a:gd name="connsiteY1151" fmla="*/ 1389390 h 4332256"/>
              <a:gd name="connsiteX1152" fmla="*/ 5904935 w 12192000"/>
              <a:gd name="connsiteY1152" fmla="*/ 1395593 h 4332256"/>
              <a:gd name="connsiteX1153" fmla="*/ 5889715 w 12192000"/>
              <a:gd name="connsiteY1153" fmla="*/ 1375318 h 4332256"/>
              <a:gd name="connsiteX1154" fmla="*/ 5887942 w 12192000"/>
              <a:gd name="connsiteY1154" fmla="*/ 1373831 h 4332256"/>
              <a:gd name="connsiteX1155" fmla="*/ 5841996 w 12192000"/>
              <a:gd name="connsiteY1155" fmla="*/ 1367687 h 4332256"/>
              <a:gd name="connsiteX1156" fmla="*/ 5841845 w 12192000"/>
              <a:gd name="connsiteY1156" fmla="*/ 1367465 h 4332256"/>
              <a:gd name="connsiteX1157" fmla="*/ 5841931 w 12192000"/>
              <a:gd name="connsiteY1157" fmla="*/ 1367963 h 4332256"/>
              <a:gd name="connsiteX1158" fmla="*/ 5735576 w 12192000"/>
              <a:gd name="connsiteY1158" fmla="*/ 1267402 h 4332256"/>
              <a:gd name="connsiteX1159" fmla="*/ 5668725 w 12192000"/>
              <a:gd name="connsiteY1159" fmla="*/ 1200362 h 4332256"/>
              <a:gd name="connsiteX1160" fmla="*/ 5668725 w 12192000"/>
              <a:gd name="connsiteY1160" fmla="*/ 1197830 h 4332256"/>
              <a:gd name="connsiteX1161" fmla="*/ 5667825 w 12192000"/>
              <a:gd name="connsiteY1161" fmla="*/ 1200225 h 4332256"/>
              <a:gd name="connsiteX1162" fmla="*/ 5551909 w 12192000"/>
              <a:gd name="connsiteY1162" fmla="*/ 1121055 h 4332256"/>
              <a:gd name="connsiteX1163" fmla="*/ 5558009 w 12192000"/>
              <a:gd name="connsiteY1163" fmla="*/ 1054066 h 4332256"/>
              <a:gd name="connsiteX1164" fmla="*/ 5713580 w 12192000"/>
              <a:gd name="connsiteY1164" fmla="*/ 1069291 h 4332256"/>
              <a:gd name="connsiteX1165" fmla="*/ 5774589 w 12192000"/>
              <a:gd name="connsiteY1165" fmla="*/ 1145415 h 4332256"/>
              <a:gd name="connsiteX1166" fmla="*/ 5817295 w 12192000"/>
              <a:gd name="connsiteY1166" fmla="*/ 1099741 h 4332256"/>
              <a:gd name="connsiteX1167" fmla="*/ 5832546 w 12192000"/>
              <a:gd name="connsiteY1167" fmla="*/ 1114966 h 4332256"/>
              <a:gd name="connsiteX1168" fmla="*/ 5899656 w 12192000"/>
              <a:gd name="connsiteY1168" fmla="*/ 1227630 h 4332256"/>
              <a:gd name="connsiteX1169" fmla="*/ 5939312 w 12192000"/>
              <a:gd name="connsiteY1169" fmla="*/ 1221540 h 4332256"/>
              <a:gd name="connsiteX1170" fmla="*/ 6070481 w 12192000"/>
              <a:gd name="connsiteY1170" fmla="*/ 1194135 h 4332256"/>
              <a:gd name="connsiteX1171" fmla="*/ 6189446 w 12192000"/>
              <a:gd name="connsiteY1171" fmla="*/ 1215450 h 4332256"/>
              <a:gd name="connsiteX1172" fmla="*/ 6219951 w 12192000"/>
              <a:gd name="connsiteY1172" fmla="*/ 1230674 h 4332256"/>
              <a:gd name="connsiteX1173" fmla="*/ 6296211 w 12192000"/>
              <a:gd name="connsiteY1173" fmla="*/ 1297664 h 4332256"/>
              <a:gd name="connsiteX1174" fmla="*/ 6387724 w 12192000"/>
              <a:gd name="connsiteY1174" fmla="*/ 1288530 h 4332256"/>
              <a:gd name="connsiteX1175" fmla="*/ 6424329 w 12192000"/>
              <a:gd name="connsiteY1175" fmla="*/ 1346384 h 4332256"/>
              <a:gd name="connsiteX1176" fmla="*/ 6423136 w 12192000"/>
              <a:gd name="connsiteY1176" fmla="*/ 1347286 h 4332256"/>
              <a:gd name="connsiteX1177" fmla="*/ 6424747 w 12192000"/>
              <a:gd name="connsiteY1177" fmla="*/ 1347286 h 4332256"/>
              <a:gd name="connsiteX1178" fmla="*/ 6534516 w 12192000"/>
              <a:gd name="connsiteY1178" fmla="*/ 1395738 h 4332256"/>
              <a:gd name="connsiteX1179" fmla="*/ 6574155 w 12192000"/>
              <a:gd name="connsiteY1179" fmla="*/ 1395738 h 4332256"/>
              <a:gd name="connsiteX1180" fmla="*/ 6665629 w 12192000"/>
              <a:gd name="connsiteY1180" fmla="*/ 1441163 h 4332256"/>
              <a:gd name="connsiteX1181" fmla="*/ 6638187 w 12192000"/>
              <a:gd name="connsiteY1181" fmla="*/ 1441163 h 4332256"/>
              <a:gd name="connsiteX1182" fmla="*/ 6613794 w 12192000"/>
              <a:gd name="connsiteY1182" fmla="*/ 1450248 h 4332256"/>
              <a:gd name="connsiteX1183" fmla="*/ 6632088 w 12192000"/>
              <a:gd name="connsiteY1183" fmla="*/ 1468418 h 4332256"/>
              <a:gd name="connsiteX1184" fmla="*/ 6668679 w 12192000"/>
              <a:gd name="connsiteY1184" fmla="*/ 1492644 h 4332256"/>
              <a:gd name="connsiteX1185" fmla="*/ 6668630 w 12192000"/>
              <a:gd name="connsiteY1185" fmla="*/ 1492740 h 4332256"/>
              <a:gd name="connsiteX1186" fmla="*/ 6670770 w 12192000"/>
              <a:gd name="connsiteY1186" fmla="*/ 1494240 h 4332256"/>
              <a:gd name="connsiteX1187" fmla="*/ 6720598 w 12192000"/>
              <a:gd name="connsiteY1187" fmla="*/ 1509455 h 4332256"/>
              <a:gd name="connsiteX1188" fmla="*/ 6773939 w 12192000"/>
              <a:gd name="connsiteY1188" fmla="*/ 1496198 h 4332256"/>
              <a:gd name="connsiteX1189" fmla="*/ 6804419 w 12192000"/>
              <a:gd name="connsiteY1189" fmla="*/ 1508319 h 4332256"/>
              <a:gd name="connsiteX1190" fmla="*/ 6786130 w 12192000"/>
              <a:gd name="connsiteY1190" fmla="*/ 1523472 h 4332256"/>
              <a:gd name="connsiteX1191" fmla="*/ 6807466 w 12192000"/>
              <a:gd name="connsiteY1191" fmla="*/ 1571958 h 4332256"/>
              <a:gd name="connsiteX1192" fmla="*/ 6886716 w 12192000"/>
              <a:gd name="connsiteY1192" fmla="*/ 1626505 h 4332256"/>
              <a:gd name="connsiteX1193" fmla="*/ 6886561 w 12192000"/>
              <a:gd name="connsiteY1193" fmla="*/ 1626590 h 4332256"/>
              <a:gd name="connsiteX1194" fmla="*/ 6887053 w 12192000"/>
              <a:gd name="connsiteY1194" fmla="*/ 1626633 h 4332256"/>
              <a:gd name="connsiteX1195" fmla="*/ 7119788 w 12192000"/>
              <a:gd name="connsiteY1195" fmla="*/ 1833656 h 4332256"/>
              <a:gd name="connsiteX1196" fmla="*/ 7119148 w 12192000"/>
              <a:gd name="connsiteY1196" fmla="*/ 1834106 h 4332256"/>
              <a:gd name="connsiteX1197" fmla="*/ 7119933 w 12192000"/>
              <a:gd name="connsiteY1197" fmla="*/ 1834106 h 4332256"/>
              <a:gd name="connsiteX1198" fmla="*/ 7149536 w 12192000"/>
              <a:gd name="connsiteY1198" fmla="*/ 1857396 h 4332256"/>
              <a:gd name="connsiteX1199" fmla="*/ 7181785 w 12192000"/>
              <a:gd name="connsiteY1199" fmla="*/ 1872896 h 4332256"/>
              <a:gd name="connsiteX1200" fmla="*/ 7183004 w 12192000"/>
              <a:gd name="connsiteY1200" fmla="*/ 1872735 h 4332256"/>
              <a:gd name="connsiteX1201" fmla="*/ 7201293 w 12192000"/>
              <a:gd name="connsiteY1201" fmla="*/ 1872735 h 4332256"/>
              <a:gd name="connsiteX1202" fmla="*/ 7203279 w 12192000"/>
              <a:gd name="connsiteY1202" fmla="*/ 1873954 h 4332256"/>
              <a:gd name="connsiteX1203" fmla="*/ 7221574 w 12192000"/>
              <a:gd name="connsiteY1203" fmla="*/ 1873954 h 4332256"/>
              <a:gd name="connsiteX1204" fmla="*/ 7240250 w 12192000"/>
              <a:gd name="connsiteY1204" fmla="*/ 1882976 h 4332256"/>
              <a:gd name="connsiteX1205" fmla="*/ 7240319 w 12192000"/>
              <a:gd name="connsiteY1205" fmla="*/ 1883070 h 4332256"/>
              <a:gd name="connsiteX1206" fmla="*/ 7294901 w 12192000"/>
              <a:gd name="connsiteY1206" fmla="*/ 1904738 h 4332256"/>
              <a:gd name="connsiteX1207" fmla="*/ 7356620 w 12192000"/>
              <a:gd name="connsiteY1207" fmla="*/ 1892139 h 4332256"/>
              <a:gd name="connsiteX1208" fmla="*/ 7338219 w 12192000"/>
              <a:gd name="connsiteY1208" fmla="*/ 1956282 h 4332256"/>
              <a:gd name="connsiteX1209" fmla="*/ 7337824 w 12192000"/>
              <a:gd name="connsiteY1209" fmla="*/ 1956140 h 4332256"/>
              <a:gd name="connsiteX1210" fmla="*/ 7337824 w 12192000"/>
              <a:gd name="connsiteY1210" fmla="*/ 1957876 h 4332256"/>
              <a:gd name="connsiteX1211" fmla="*/ 7339428 w 12192000"/>
              <a:gd name="connsiteY1211" fmla="*/ 1956282 h 4332256"/>
              <a:gd name="connsiteX1212" fmla="*/ 7422586 w 12192000"/>
              <a:gd name="connsiteY1212" fmla="*/ 1985181 h 4332256"/>
              <a:gd name="connsiteX1213" fmla="*/ 7436540 w 12192000"/>
              <a:gd name="connsiteY1213" fmla="*/ 1968606 h 4332256"/>
              <a:gd name="connsiteX1214" fmla="*/ 7436034 w 12192000"/>
              <a:gd name="connsiteY1214" fmla="*/ 1968470 h 4332256"/>
              <a:gd name="connsiteX1215" fmla="*/ 7423866 w 12192000"/>
              <a:gd name="connsiteY1215" fmla="*/ 1943974 h 4332256"/>
              <a:gd name="connsiteX1216" fmla="*/ 7422934 w 12192000"/>
              <a:gd name="connsiteY1216" fmla="*/ 1942099 h 4332256"/>
              <a:gd name="connsiteX1217" fmla="*/ 7399615 w 12192000"/>
              <a:gd name="connsiteY1217" fmla="*/ 1924415 h 4332256"/>
              <a:gd name="connsiteX1218" fmla="*/ 7399975 w 12192000"/>
              <a:gd name="connsiteY1218" fmla="*/ 1895880 h 4332256"/>
              <a:gd name="connsiteX1219" fmla="*/ 7399530 w 12192000"/>
              <a:gd name="connsiteY1219" fmla="*/ 1894982 h 4332256"/>
              <a:gd name="connsiteX1220" fmla="*/ 7326521 w 12192000"/>
              <a:gd name="connsiteY1220" fmla="*/ 1842928 h 4332256"/>
              <a:gd name="connsiteX1221" fmla="*/ 7262639 w 12192000"/>
              <a:gd name="connsiteY1221" fmla="*/ 1800061 h 4332256"/>
              <a:gd name="connsiteX1222" fmla="*/ 7263786 w 12192000"/>
              <a:gd name="connsiteY1222" fmla="*/ 1798907 h 4332256"/>
              <a:gd name="connsiteX1223" fmla="*/ 7262350 w 12192000"/>
              <a:gd name="connsiteY1223" fmla="*/ 1800274 h 4332256"/>
              <a:gd name="connsiteX1224" fmla="*/ 7240084 w 12192000"/>
              <a:gd name="connsiteY1224" fmla="*/ 1773020 h 4332256"/>
              <a:gd name="connsiteX1225" fmla="*/ 7240084 w 12192000"/>
              <a:gd name="connsiteY1225" fmla="*/ 1771714 h 4332256"/>
              <a:gd name="connsiteX1226" fmla="*/ 7207696 w 12192000"/>
              <a:gd name="connsiteY1226" fmla="*/ 1702237 h 4332256"/>
              <a:gd name="connsiteX1227" fmla="*/ 7040075 w 12192000"/>
              <a:gd name="connsiteY1227" fmla="*/ 1562694 h 4332256"/>
              <a:gd name="connsiteX1228" fmla="*/ 6997612 w 12192000"/>
              <a:gd name="connsiteY1228" fmla="*/ 1532349 h 4332256"/>
              <a:gd name="connsiteX1229" fmla="*/ 6998384 w 12192000"/>
              <a:gd name="connsiteY1229" fmla="*/ 1530804 h 4332256"/>
              <a:gd name="connsiteX1230" fmla="*/ 6997100 w 12192000"/>
              <a:gd name="connsiteY1230" fmla="*/ 1532078 h 4332256"/>
              <a:gd name="connsiteX1231" fmla="*/ 6984910 w 12192000"/>
              <a:gd name="connsiteY1231" fmla="*/ 1468613 h 4332256"/>
              <a:gd name="connsiteX1232" fmla="*/ 6985371 w 12192000"/>
              <a:gd name="connsiteY1232" fmla="*/ 1468133 h 4332256"/>
              <a:gd name="connsiteX1233" fmla="*/ 6991598 w 12192000"/>
              <a:gd name="connsiteY1233" fmla="*/ 1436046 h 4332256"/>
              <a:gd name="connsiteX1234" fmla="*/ 6973178 w 12192000"/>
              <a:gd name="connsiteY1234" fmla="*/ 1407712 h 4332256"/>
              <a:gd name="connsiteX1235" fmla="*/ 6976185 w 12192000"/>
              <a:gd name="connsiteY1235" fmla="*/ 1404649 h 4332256"/>
              <a:gd name="connsiteX1236" fmla="*/ 6976876 w 12192000"/>
              <a:gd name="connsiteY1236" fmla="*/ 1404522 h 4332256"/>
              <a:gd name="connsiteX1237" fmla="*/ 6975821 w 12192000"/>
              <a:gd name="connsiteY1237" fmla="*/ 1404444 h 4332256"/>
              <a:gd name="connsiteX1238" fmla="*/ 6972881 w 12192000"/>
              <a:gd name="connsiteY1238" fmla="*/ 1407384 h 4332256"/>
              <a:gd name="connsiteX1239" fmla="*/ 6936377 w 12192000"/>
              <a:gd name="connsiteY1239" fmla="*/ 1437805 h 4332256"/>
              <a:gd name="connsiteX1240" fmla="*/ 6899872 w 12192000"/>
              <a:gd name="connsiteY1240" fmla="*/ 1358712 h 4332256"/>
              <a:gd name="connsiteX1241" fmla="*/ 6991132 w 12192000"/>
              <a:gd name="connsiteY1241" fmla="*/ 1288746 h 4332256"/>
              <a:gd name="connsiteX1242" fmla="*/ 7134108 w 12192000"/>
              <a:gd name="connsiteY1242" fmla="*/ 1358712 h 4332256"/>
              <a:gd name="connsiteX1243" fmla="*/ 7210158 w 12192000"/>
              <a:gd name="connsiteY1243" fmla="*/ 1395216 h 4332256"/>
              <a:gd name="connsiteX1244" fmla="*/ 7289250 w 12192000"/>
              <a:gd name="connsiteY1244" fmla="*/ 1443888 h 4332256"/>
              <a:gd name="connsiteX1245" fmla="*/ 7362258 w 12192000"/>
              <a:gd name="connsiteY1245" fmla="*/ 1504729 h 4332256"/>
              <a:gd name="connsiteX1246" fmla="*/ 7362078 w 12192000"/>
              <a:gd name="connsiteY1246" fmla="*/ 1504819 h 4332256"/>
              <a:gd name="connsiteX1247" fmla="*/ 7362258 w 12192000"/>
              <a:gd name="connsiteY1247" fmla="*/ 1504905 h 4332256"/>
              <a:gd name="connsiteX1248" fmla="*/ 7362220 w 12192000"/>
              <a:gd name="connsiteY1248" fmla="*/ 1505231 h 4332256"/>
              <a:gd name="connsiteX1249" fmla="*/ 7385433 w 12192000"/>
              <a:gd name="connsiteY1249" fmla="*/ 1512733 h 4332256"/>
              <a:gd name="connsiteX1250" fmla="*/ 7453877 w 12192000"/>
              <a:gd name="connsiteY1250" fmla="*/ 1526341 h 4332256"/>
              <a:gd name="connsiteX1251" fmla="*/ 7459999 w 12192000"/>
              <a:gd name="connsiteY1251" fmla="*/ 1553554 h 4332256"/>
              <a:gd name="connsiteX1252" fmla="*/ 7459999 w 12192000"/>
              <a:gd name="connsiteY1252" fmla="*/ 1555458 h 4332256"/>
              <a:gd name="connsiteX1253" fmla="*/ 7460486 w 12192000"/>
              <a:gd name="connsiteY1253" fmla="*/ 1554247 h 4332256"/>
              <a:gd name="connsiteX1254" fmla="*/ 7515095 w 12192000"/>
              <a:gd name="connsiteY1254" fmla="*/ 1550008 h 4332256"/>
              <a:gd name="connsiteX1255" fmla="*/ 7598505 w 12192000"/>
              <a:gd name="connsiteY1255" fmla="*/ 1600982 h 4332256"/>
              <a:gd name="connsiteX1256" fmla="*/ 7619334 w 12192000"/>
              <a:gd name="connsiteY1256" fmla="*/ 1638806 h 4332256"/>
              <a:gd name="connsiteX1257" fmla="*/ 7643230 w 12192000"/>
              <a:gd name="connsiteY1257" fmla="*/ 1650929 h 4332256"/>
              <a:gd name="connsiteX1258" fmla="*/ 7645039 w 12192000"/>
              <a:gd name="connsiteY1258" fmla="*/ 1651994 h 4332256"/>
              <a:gd name="connsiteX1259" fmla="*/ 7644201 w 12192000"/>
              <a:gd name="connsiteY1259" fmla="*/ 1650759 h 4332256"/>
              <a:gd name="connsiteX1260" fmla="*/ 7688538 w 12192000"/>
              <a:gd name="connsiteY1260" fmla="*/ 1664600 h 4332256"/>
              <a:gd name="connsiteX1261" fmla="*/ 7704628 w 12192000"/>
              <a:gd name="connsiteY1261" fmla="*/ 1663081 h 4332256"/>
              <a:gd name="connsiteX1262" fmla="*/ 7704628 w 12192000"/>
              <a:gd name="connsiteY1262" fmla="*/ 1651784 h 4332256"/>
              <a:gd name="connsiteX1263" fmla="*/ 7743777 w 12192000"/>
              <a:gd name="connsiteY1263" fmla="*/ 1689444 h 4332256"/>
              <a:gd name="connsiteX1264" fmla="*/ 7728882 w 12192000"/>
              <a:gd name="connsiteY1264" fmla="*/ 1712179 h 4332256"/>
              <a:gd name="connsiteX1265" fmla="*/ 7756710 w 12192000"/>
              <a:gd name="connsiteY1265" fmla="*/ 1738513 h 4332256"/>
              <a:gd name="connsiteX1266" fmla="*/ 7789440 w 12192000"/>
              <a:gd name="connsiteY1266" fmla="*/ 1760595 h 4332256"/>
              <a:gd name="connsiteX1267" fmla="*/ 7790149 w 12192000"/>
              <a:gd name="connsiteY1267" fmla="*/ 1761164 h 4332256"/>
              <a:gd name="connsiteX1268" fmla="*/ 7790082 w 12192000"/>
              <a:gd name="connsiteY1268" fmla="*/ 1760032 h 4332256"/>
              <a:gd name="connsiteX1269" fmla="*/ 7801563 w 12192000"/>
              <a:gd name="connsiteY1269" fmla="*/ 1734062 h 4332256"/>
              <a:gd name="connsiteX1270" fmla="*/ 7801148 w 12192000"/>
              <a:gd name="connsiteY1270" fmla="*/ 1733681 h 4332256"/>
              <a:gd name="connsiteX1271" fmla="*/ 7801148 w 12192000"/>
              <a:gd name="connsiteY1271" fmla="*/ 1724551 h 4332256"/>
              <a:gd name="connsiteX1272" fmla="*/ 7801216 w 12192000"/>
              <a:gd name="connsiteY1272" fmla="*/ 1723714 h 4332256"/>
              <a:gd name="connsiteX1273" fmla="*/ 7754414 w 12192000"/>
              <a:gd name="connsiteY1273" fmla="*/ 1649876 h 4332256"/>
              <a:gd name="connsiteX1274" fmla="*/ 7688286 w 12192000"/>
              <a:gd name="connsiteY1274" fmla="*/ 1590696 h 4332256"/>
              <a:gd name="connsiteX1275" fmla="*/ 7666756 w 12192000"/>
              <a:gd name="connsiteY1275" fmla="*/ 1554044 h 4332256"/>
              <a:gd name="connsiteX1276" fmla="*/ 7668744 w 12192000"/>
              <a:gd name="connsiteY1276" fmla="*/ 1555514 h 4332256"/>
              <a:gd name="connsiteX1277" fmla="*/ 7667790 w 12192000"/>
              <a:gd name="connsiteY1277" fmla="*/ 1554044 h 4332256"/>
              <a:gd name="connsiteX1278" fmla="*/ 7606966 w 12192000"/>
              <a:gd name="connsiteY1278" fmla="*/ 1505174 h 4332256"/>
              <a:gd name="connsiteX1279" fmla="*/ 7533217 w 12192000"/>
              <a:gd name="connsiteY1279" fmla="*/ 1467758 h 4332256"/>
              <a:gd name="connsiteX1280" fmla="*/ 7476525 w 12192000"/>
              <a:gd name="connsiteY1280" fmla="*/ 1410819 h 4332256"/>
              <a:gd name="connsiteX1281" fmla="*/ 7471986 w 12192000"/>
              <a:gd name="connsiteY1281" fmla="*/ 1407408 h 4332256"/>
              <a:gd name="connsiteX1282" fmla="*/ 7468939 w 12192000"/>
              <a:gd name="connsiteY1282" fmla="*/ 1404363 h 4332256"/>
              <a:gd name="connsiteX1283" fmla="*/ 7463937 w 12192000"/>
              <a:gd name="connsiteY1283" fmla="*/ 1406861 h 4332256"/>
              <a:gd name="connsiteX1284" fmla="*/ 7463993 w 12192000"/>
              <a:gd name="connsiteY1284" fmla="*/ 1407434 h 4332256"/>
              <a:gd name="connsiteX1285" fmla="*/ 7448720 w 12192000"/>
              <a:gd name="connsiteY1285" fmla="*/ 1407434 h 4332256"/>
              <a:gd name="connsiteX1286" fmla="*/ 7375416 w 12192000"/>
              <a:gd name="connsiteY1286" fmla="*/ 1333920 h 4332256"/>
              <a:gd name="connsiteX1287" fmla="*/ 7376190 w 12192000"/>
              <a:gd name="connsiteY1287" fmla="*/ 1333920 h 4332256"/>
              <a:gd name="connsiteX1288" fmla="*/ 7375596 w 12192000"/>
              <a:gd name="connsiteY1288" fmla="*/ 1333680 h 4332256"/>
              <a:gd name="connsiteX1289" fmla="*/ 7341943 w 12192000"/>
              <a:gd name="connsiteY1289" fmla="*/ 1300193 h 4332256"/>
              <a:gd name="connsiteX1290" fmla="*/ 7317467 w 12192000"/>
              <a:gd name="connsiteY1290" fmla="*/ 1221045 h 4332256"/>
              <a:gd name="connsiteX1291" fmla="*/ 7302171 w 12192000"/>
              <a:gd name="connsiteY1291" fmla="*/ 1175382 h 4332256"/>
              <a:gd name="connsiteX1292" fmla="*/ 7222626 w 12192000"/>
              <a:gd name="connsiteY1292" fmla="*/ 1120587 h 4332256"/>
              <a:gd name="connsiteX1293" fmla="*/ 7228745 w 12192000"/>
              <a:gd name="connsiteY1293" fmla="*/ 1178426 h 4332256"/>
              <a:gd name="connsiteX1294" fmla="*/ 7176735 w 12192000"/>
              <a:gd name="connsiteY1294" fmla="*/ 1196692 h 4332256"/>
              <a:gd name="connsiteX1295" fmla="*/ 7158380 w 12192000"/>
              <a:gd name="connsiteY1295" fmla="*/ 1138853 h 4332256"/>
              <a:gd name="connsiteX1296" fmla="*/ 7130844 w 12192000"/>
              <a:gd name="connsiteY1296" fmla="*/ 1074925 h 4332256"/>
              <a:gd name="connsiteX1297" fmla="*/ 7121667 w 12192000"/>
              <a:gd name="connsiteY1297" fmla="*/ 1059704 h 4332256"/>
              <a:gd name="connsiteX1298" fmla="*/ 7123038 w 12192000"/>
              <a:gd name="connsiteY1298" fmla="*/ 1059878 h 4332256"/>
              <a:gd name="connsiteX1299" fmla="*/ 7122702 w 12192000"/>
              <a:gd name="connsiteY1299" fmla="*/ 1059722 h 4332256"/>
              <a:gd name="connsiteX1300" fmla="*/ 7110494 w 12192000"/>
              <a:gd name="connsiteY1300" fmla="*/ 1050617 h 4332256"/>
              <a:gd name="connsiteX1301" fmla="*/ 7108765 w 12192000"/>
              <a:gd name="connsiteY1301" fmla="*/ 1049262 h 4332256"/>
              <a:gd name="connsiteX1302" fmla="*/ 7109233 w 12192000"/>
              <a:gd name="connsiteY1302" fmla="*/ 1052187 h 4332256"/>
              <a:gd name="connsiteX1303" fmla="*/ 6905801 w 12192000"/>
              <a:gd name="connsiteY1303" fmla="*/ 878087 h 4332256"/>
              <a:gd name="connsiteX1304" fmla="*/ 6887582 w 12192000"/>
              <a:gd name="connsiteY1304" fmla="*/ 875033 h 4332256"/>
              <a:gd name="connsiteX1305" fmla="*/ 6887259 w 12192000"/>
              <a:gd name="connsiteY1305" fmla="*/ 874544 h 4332256"/>
              <a:gd name="connsiteX1306" fmla="*/ 6887139 w 12192000"/>
              <a:gd name="connsiteY1306" fmla="*/ 875502 h 4332256"/>
              <a:gd name="connsiteX1307" fmla="*/ 6847562 w 12192000"/>
              <a:gd name="connsiteY1307" fmla="*/ 851068 h 4332256"/>
              <a:gd name="connsiteX1308" fmla="*/ 6832339 w 12192000"/>
              <a:gd name="connsiteY1308" fmla="*/ 802198 h 4332256"/>
              <a:gd name="connsiteX1309" fmla="*/ 6759272 w 12192000"/>
              <a:gd name="connsiteY1309" fmla="*/ 716674 h 4332256"/>
              <a:gd name="connsiteX1310" fmla="*/ 6871917 w 12192000"/>
              <a:gd name="connsiteY1310" fmla="*/ 728892 h 4332256"/>
              <a:gd name="connsiteX1311" fmla="*/ 6839951 w 12192000"/>
              <a:gd name="connsiteY1311" fmla="*/ 688421 h 4332256"/>
              <a:gd name="connsiteX1312" fmla="*/ 6799831 w 12192000"/>
              <a:gd name="connsiteY1312" fmla="*/ 662334 h 4332256"/>
              <a:gd name="connsiteX1313" fmla="*/ 6787722 w 12192000"/>
              <a:gd name="connsiteY1313" fmla="*/ 674384 h 4332256"/>
              <a:gd name="connsiteX1314" fmla="*/ 6786216 w 12192000"/>
              <a:gd name="connsiteY1314" fmla="*/ 673784 h 4332256"/>
              <a:gd name="connsiteX1315" fmla="*/ 6756637 w 12192000"/>
              <a:gd name="connsiteY1315" fmla="*/ 686366 h 4332256"/>
              <a:gd name="connsiteX1316" fmla="*/ 6693115 w 12192000"/>
              <a:gd name="connsiteY1316" fmla="*/ 640481 h 4332256"/>
              <a:gd name="connsiteX1317" fmla="*/ 6693437 w 12192000"/>
              <a:gd name="connsiteY1317" fmla="*/ 640162 h 4332256"/>
              <a:gd name="connsiteX1318" fmla="*/ 6692659 w 12192000"/>
              <a:gd name="connsiteY1318" fmla="*/ 640551 h 4332256"/>
              <a:gd name="connsiteX1319" fmla="*/ 6589052 w 12192000"/>
              <a:gd name="connsiteY1319" fmla="*/ 546293 h 4332256"/>
              <a:gd name="connsiteX1320" fmla="*/ 6554770 w 12192000"/>
              <a:gd name="connsiteY1320" fmla="*/ 499925 h 4332256"/>
              <a:gd name="connsiteX1321" fmla="*/ 6497785 w 12192000"/>
              <a:gd name="connsiteY1321" fmla="*/ 458227 h 4332256"/>
              <a:gd name="connsiteX1322" fmla="*/ 6491760 w 12192000"/>
              <a:gd name="connsiteY1322" fmla="*/ 458227 h 4332256"/>
              <a:gd name="connsiteX1323" fmla="*/ 6485652 w 12192000"/>
              <a:gd name="connsiteY1323" fmla="*/ 458227 h 4332256"/>
              <a:gd name="connsiteX1324" fmla="*/ 6427619 w 12192000"/>
              <a:gd name="connsiteY1324" fmla="*/ 403450 h 4332256"/>
              <a:gd name="connsiteX1325" fmla="*/ 6387911 w 12192000"/>
              <a:gd name="connsiteY1325" fmla="*/ 388233 h 4332256"/>
              <a:gd name="connsiteX1326" fmla="*/ 6412347 w 12192000"/>
              <a:gd name="connsiteY1326" fmla="*/ 351716 h 4332256"/>
              <a:gd name="connsiteX1327" fmla="*/ 6450145 w 12192000"/>
              <a:gd name="connsiteY1327" fmla="*/ 341445 h 4332256"/>
              <a:gd name="connsiteX1328" fmla="*/ 6468614 w 12192000"/>
              <a:gd name="connsiteY1328" fmla="*/ 345296 h 4332256"/>
              <a:gd name="connsiteX1329" fmla="*/ 6485418 w 12192000"/>
              <a:gd name="connsiteY1329" fmla="*/ 360632 h 4332256"/>
              <a:gd name="connsiteX1330" fmla="*/ 6488446 w 12192000"/>
              <a:gd name="connsiteY1330" fmla="*/ 362840 h 4332256"/>
              <a:gd name="connsiteX1331" fmla="*/ 6508338 w 12192000"/>
              <a:gd name="connsiteY1331" fmla="*/ 372268 h 4332256"/>
              <a:gd name="connsiteX1332" fmla="*/ 6561790 w 12192000"/>
              <a:gd name="connsiteY1332" fmla="*/ 377709 h 4332256"/>
              <a:gd name="connsiteX1333" fmla="*/ 6578184 w 12192000"/>
              <a:gd name="connsiteY1333" fmla="*/ 393682 h 4332256"/>
              <a:gd name="connsiteX1334" fmla="*/ 6583135 w 12192000"/>
              <a:gd name="connsiteY1334" fmla="*/ 396737 h 4332256"/>
              <a:gd name="connsiteX1335" fmla="*/ 6595374 w 12192000"/>
              <a:gd name="connsiteY1335" fmla="*/ 408821 h 4332256"/>
              <a:gd name="connsiteX1336" fmla="*/ 6595374 w 12192000"/>
              <a:gd name="connsiteY1336" fmla="*/ 409489 h 4332256"/>
              <a:gd name="connsiteX1337" fmla="*/ 6662089 w 12192000"/>
              <a:gd name="connsiteY1337" fmla="*/ 449580 h 4332256"/>
              <a:gd name="connsiteX1338" fmla="*/ 6717549 w 12192000"/>
              <a:gd name="connsiteY1338" fmla="*/ 505594 h 4332256"/>
              <a:gd name="connsiteX1339" fmla="*/ 6713465 w 12192000"/>
              <a:gd name="connsiteY1339" fmla="*/ 507098 h 4332256"/>
              <a:gd name="connsiteX1340" fmla="*/ 6716322 w 12192000"/>
              <a:gd name="connsiteY1340" fmla="*/ 507098 h 4332256"/>
              <a:gd name="connsiteX1341" fmla="*/ 6716830 w 12192000"/>
              <a:gd name="connsiteY1341" fmla="*/ 506072 h 4332256"/>
              <a:gd name="connsiteX1342" fmla="*/ 6841494 w 12192000"/>
              <a:gd name="connsiteY1342" fmla="*/ 521451 h 4332256"/>
              <a:gd name="connsiteX1343" fmla="*/ 6871899 w 12192000"/>
              <a:gd name="connsiteY1343" fmla="*/ 499921 h 4332256"/>
              <a:gd name="connsiteX1344" fmla="*/ 6905345 w 12192000"/>
              <a:gd name="connsiteY1344" fmla="*/ 453785 h 4332256"/>
              <a:gd name="connsiteX1345" fmla="*/ 6969196 w 12192000"/>
              <a:gd name="connsiteY1345" fmla="*/ 493769 h 4332256"/>
              <a:gd name="connsiteX1346" fmla="*/ 6984400 w 12192000"/>
              <a:gd name="connsiteY1346" fmla="*/ 518375 h 4332256"/>
              <a:gd name="connsiteX1347" fmla="*/ 6988651 w 12192000"/>
              <a:gd name="connsiteY1347" fmla="*/ 520805 h 4332256"/>
              <a:gd name="connsiteX1348" fmla="*/ 6984454 w 12192000"/>
              <a:gd name="connsiteY1348" fmla="*/ 517905 h 4332256"/>
              <a:gd name="connsiteX1349" fmla="*/ 7203634 w 12192000"/>
              <a:gd name="connsiteY1349" fmla="*/ 591209 h 4332256"/>
              <a:gd name="connsiteX1350" fmla="*/ 7235217 w 12192000"/>
              <a:gd name="connsiteY1350" fmla="*/ 609537 h 4332256"/>
              <a:gd name="connsiteX1351" fmla="*/ 7260872 w 12192000"/>
              <a:gd name="connsiteY1351" fmla="*/ 625582 h 4332256"/>
              <a:gd name="connsiteX1352" fmla="*/ 7265865 w 12192000"/>
              <a:gd name="connsiteY1352" fmla="*/ 627821 h 4332256"/>
              <a:gd name="connsiteX1353" fmla="*/ 7268860 w 12192000"/>
              <a:gd name="connsiteY1353" fmla="*/ 628767 h 4332256"/>
              <a:gd name="connsiteX1354" fmla="*/ 7281629 w 12192000"/>
              <a:gd name="connsiteY1354" fmla="*/ 629014 h 4332256"/>
              <a:gd name="connsiteX1355" fmla="*/ 7316376 w 12192000"/>
              <a:gd name="connsiteY1355" fmla="*/ 595440 h 4332256"/>
              <a:gd name="connsiteX1356" fmla="*/ 7389590 w 12192000"/>
              <a:gd name="connsiteY1356" fmla="*/ 680059 h 4332256"/>
              <a:gd name="connsiteX1357" fmla="*/ 7443212 w 12192000"/>
              <a:gd name="connsiteY1357" fmla="*/ 723408 h 4332256"/>
              <a:gd name="connsiteX1358" fmla="*/ 7447292 w 12192000"/>
              <a:gd name="connsiteY1358" fmla="*/ 748016 h 4332256"/>
              <a:gd name="connsiteX1359" fmla="*/ 7448516 w 12192000"/>
              <a:gd name="connsiteY1359" fmla="*/ 749173 h 4332256"/>
              <a:gd name="connsiteX1360" fmla="*/ 7472869 w 12192000"/>
              <a:gd name="connsiteY1360" fmla="*/ 749173 h 4332256"/>
              <a:gd name="connsiteX1361" fmla="*/ 7521576 w 12192000"/>
              <a:gd name="connsiteY1361" fmla="*/ 773443 h 4332256"/>
              <a:gd name="connsiteX1362" fmla="*/ 7521914 w 12192000"/>
              <a:gd name="connsiteY1362" fmla="*/ 774450 h 4332256"/>
              <a:gd name="connsiteX1363" fmla="*/ 7560534 w 12192000"/>
              <a:gd name="connsiteY1363" fmla="*/ 803287 h 4332256"/>
              <a:gd name="connsiteX1364" fmla="*/ 7606609 w 12192000"/>
              <a:gd name="connsiteY1364" fmla="*/ 823324 h 4332256"/>
              <a:gd name="connsiteX1365" fmla="*/ 7606609 w 12192000"/>
              <a:gd name="connsiteY1365" fmla="*/ 823770 h 4332256"/>
              <a:gd name="connsiteX1366" fmla="*/ 7607057 w 12192000"/>
              <a:gd name="connsiteY1366" fmla="*/ 822873 h 4332256"/>
              <a:gd name="connsiteX1367" fmla="*/ 7838391 w 12192000"/>
              <a:gd name="connsiteY1367" fmla="*/ 969155 h 4332256"/>
              <a:gd name="connsiteX1368" fmla="*/ 7871873 w 12192000"/>
              <a:gd name="connsiteY1368" fmla="*/ 993535 h 4332256"/>
              <a:gd name="connsiteX1369" fmla="*/ 7931228 w 12192000"/>
              <a:gd name="connsiteY1369" fmla="*/ 1070866 h 4332256"/>
              <a:gd name="connsiteX1370" fmla="*/ 8008497 w 12192000"/>
              <a:gd name="connsiteY1370" fmla="*/ 1127371 h 4332256"/>
              <a:gd name="connsiteX1371" fmla="*/ 8009018 w 12192000"/>
              <a:gd name="connsiteY1371" fmla="*/ 1127371 h 4332256"/>
              <a:gd name="connsiteX1372" fmla="*/ 8085911 w 12192000"/>
              <a:gd name="connsiteY1372" fmla="*/ 1161204 h 4332256"/>
              <a:gd name="connsiteX1373" fmla="*/ 8085469 w 12192000"/>
              <a:gd name="connsiteY1373" fmla="*/ 1161791 h 4332256"/>
              <a:gd name="connsiteX1374" fmla="*/ 8130127 w 12192000"/>
              <a:gd name="connsiteY1374" fmla="*/ 1188270 h 4332256"/>
              <a:gd name="connsiteX1375" fmla="*/ 8131951 w 12192000"/>
              <a:gd name="connsiteY1375" fmla="*/ 1192327 h 4332256"/>
              <a:gd name="connsiteX1376" fmla="*/ 8131471 w 12192000"/>
              <a:gd name="connsiteY1376" fmla="*/ 1187518 h 4332256"/>
              <a:gd name="connsiteX1377" fmla="*/ 8225849 w 12192000"/>
              <a:gd name="connsiteY1377" fmla="*/ 1248517 h 4332256"/>
              <a:gd name="connsiteX1378" fmla="*/ 8338494 w 12192000"/>
              <a:gd name="connsiteY1378" fmla="*/ 1321715 h 4332256"/>
              <a:gd name="connsiteX1379" fmla="*/ 8341539 w 12192000"/>
              <a:gd name="connsiteY1379" fmla="*/ 1343065 h 4332256"/>
              <a:gd name="connsiteX1380" fmla="*/ 8333482 w 12192000"/>
              <a:gd name="connsiteY1380" fmla="*/ 1348445 h 4332256"/>
              <a:gd name="connsiteX1381" fmla="*/ 8334725 w 12192000"/>
              <a:gd name="connsiteY1381" fmla="*/ 1349542 h 4332256"/>
              <a:gd name="connsiteX1382" fmla="*/ 8337461 w 12192000"/>
              <a:gd name="connsiteY1382" fmla="*/ 1357624 h 4332256"/>
              <a:gd name="connsiteX1383" fmla="*/ 8335899 w 12192000"/>
              <a:gd name="connsiteY1383" fmla="*/ 1349660 h 4332256"/>
              <a:gd name="connsiteX1384" fmla="*/ 8341914 w 12192000"/>
              <a:gd name="connsiteY1384" fmla="*/ 1343527 h 4332256"/>
              <a:gd name="connsiteX1385" fmla="*/ 8381010 w 12192000"/>
              <a:gd name="connsiteY1385" fmla="*/ 1361544 h 4332256"/>
              <a:gd name="connsiteX1386" fmla="*/ 8409900 w 12192000"/>
              <a:gd name="connsiteY1386" fmla="*/ 1394319 h 4332256"/>
              <a:gd name="connsiteX1387" fmla="*/ 8411084 w 12192000"/>
              <a:gd name="connsiteY1387" fmla="*/ 1394764 h 4332256"/>
              <a:gd name="connsiteX1388" fmla="*/ 8412713 w 12192000"/>
              <a:gd name="connsiteY1388" fmla="*/ 1396931 h 4332256"/>
              <a:gd name="connsiteX1389" fmla="*/ 8456898 w 12192000"/>
              <a:gd name="connsiteY1389" fmla="*/ 1417942 h 4332256"/>
              <a:gd name="connsiteX1390" fmla="*/ 8459954 w 12192000"/>
              <a:gd name="connsiteY1390" fmla="*/ 1419268 h 4332256"/>
              <a:gd name="connsiteX1391" fmla="*/ 8459954 w 12192000"/>
              <a:gd name="connsiteY1391" fmla="*/ 1419395 h 4332256"/>
              <a:gd name="connsiteX1392" fmla="*/ 8459954 w 12192000"/>
              <a:gd name="connsiteY1392" fmla="*/ 1431520 h 4332256"/>
              <a:gd name="connsiteX1393" fmla="*/ 8458519 w 12192000"/>
              <a:gd name="connsiteY1393" fmla="*/ 1432644 h 4332256"/>
              <a:gd name="connsiteX1394" fmla="*/ 8459613 w 12192000"/>
              <a:gd name="connsiteY1394" fmla="*/ 1432703 h 4332256"/>
              <a:gd name="connsiteX1395" fmla="*/ 8429710 w 12192000"/>
              <a:gd name="connsiteY1395" fmla="*/ 1472072 h 4332256"/>
              <a:gd name="connsiteX1396" fmla="*/ 8429418 w 12192000"/>
              <a:gd name="connsiteY1396" fmla="*/ 1472030 h 4332256"/>
              <a:gd name="connsiteX1397" fmla="*/ 8437043 w 12192000"/>
              <a:gd name="connsiteY1397" fmla="*/ 1487195 h 4332256"/>
              <a:gd name="connsiteX1398" fmla="*/ 8480630 w 12192000"/>
              <a:gd name="connsiteY1398" fmla="*/ 1504877 h 4332256"/>
              <a:gd name="connsiteX1399" fmla="*/ 8479504 w 12192000"/>
              <a:gd name="connsiteY1399" fmla="*/ 1504987 h 4332256"/>
              <a:gd name="connsiteX1400" fmla="*/ 8481529 w 12192000"/>
              <a:gd name="connsiteY1400" fmla="*/ 1504904 h 4332256"/>
              <a:gd name="connsiteX1401" fmla="*/ 8628379 w 12192000"/>
              <a:gd name="connsiteY1401" fmla="*/ 1626632 h 4332256"/>
              <a:gd name="connsiteX1402" fmla="*/ 8629061 w 12192000"/>
              <a:gd name="connsiteY1402" fmla="*/ 1627077 h 4332256"/>
              <a:gd name="connsiteX1403" fmla="*/ 8654007 w 12192000"/>
              <a:gd name="connsiteY1403" fmla="*/ 1628358 h 4332256"/>
              <a:gd name="connsiteX1404" fmla="*/ 8679526 w 12192000"/>
              <a:gd name="connsiteY1404" fmla="*/ 1578478 h 4332256"/>
              <a:gd name="connsiteX1405" fmla="*/ 8679935 w 12192000"/>
              <a:gd name="connsiteY1405" fmla="*/ 1578950 h 4332256"/>
              <a:gd name="connsiteX1406" fmla="*/ 8679770 w 12192000"/>
              <a:gd name="connsiteY1406" fmla="*/ 1578305 h 4332256"/>
              <a:gd name="connsiteX1407" fmla="*/ 8606564 w 12192000"/>
              <a:gd name="connsiteY1407" fmla="*/ 1444071 h 4332256"/>
              <a:gd name="connsiteX1408" fmla="*/ 8606564 w 12192000"/>
              <a:gd name="connsiteY1408" fmla="*/ 1442058 h 4332256"/>
              <a:gd name="connsiteX1409" fmla="*/ 8606127 w 12192000"/>
              <a:gd name="connsiteY1409" fmla="*/ 1443146 h 4332256"/>
              <a:gd name="connsiteX1410" fmla="*/ 8554482 w 12192000"/>
              <a:gd name="connsiteY1410" fmla="*/ 1397698 h 4332256"/>
              <a:gd name="connsiteX1411" fmla="*/ 8499797 w 12192000"/>
              <a:gd name="connsiteY1411" fmla="*/ 1388609 h 4332256"/>
              <a:gd name="connsiteX1412" fmla="*/ 8451190 w 12192000"/>
              <a:gd name="connsiteY1412" fmla="*/ 1367400 h 4332256"/>
              <a:gd name="connsiteX1413" fmla="*/ 8387392 w 12192000"/>
              <a:gd name="connsiteY1413" fmla="*/ 1297714 h 4332256"/>
              <a:gd name="connsiteX1414" fmla="*/ 8350936 w 12192000"/>
              <a:gd name="connsiteY1414" fmla="*/ 1264385 h 4332256"/>
              <a:gd name="connsiteX1415" fmla="*/ 8351692 w 12192000"/>
              <a:gd name="connsiteY1415" fmla="*/ 1262125 h 4332256"/>
              <a:gd name="connsiteX1416" fmla="*/ 8350936 w 12192000"/>
              <a:gd name="connsiteY1416" fmla="*/ 1262077 h 4332256"/>
              <a:gd name="connsiteX1417" fmla="*/ 8350936 w 12192000"/>
              <a:gd name="connsiteY1417" fmla="*/ 1260445 h 4332256"/>
              <a:gd name="connsiteX1418" fmla="*/ 8350513 w 12192000"/>
              <a:gd name="connsiteY1418" fmla="*/ 1261517 h 4332256"/>
              <a:gd name="connsiteX1419" fmla="*/ 8350513 w 12192000"/>
              <a:gd name="connsiteY1419" fmla="*/ 1264583 h 4332256"/>
              <a:gd name="connsiteX1420" fmla="*/ 8296322 w 12192000"/>
              <a:gd name="connsiteY1420" fmla="*/ 1216281 h 4332256"/>
              <a:gd name="connsiteX1421" fmla="*/ 8262922 w 12192000"/>
              <a:gd name="connsiteY1421" fmla="*/ 1154783 h 4332256"/>
              <a:gd name="connsiteX1422" fmla="*/ 8262142 w 12192000"/>
              <a:gd name="connsiteY1422" fmla="*/ 1155565 h 4332256"/>
              <a:gd name="connsiteX1423" fmla="*/ 8179892 w 12192000"/>
              <a:gd name="connsiteY1423" fmla="*/ 1079206 h 4332256"/>
              <a:gd name="connsiteX1424" fmla="*/ 8179892 w 12192000"/>
              <a:gd name="connsiteY1424" fmla="*/ 1077434 h 4332256"/>
              <a:gd name="connsiteX1425" fmla="*/ 8179467 w 12192000"/>
              <a:gd name="connsiteY1425" fmla="*/ 1078501 h 4332256"/>
              <a:gd name="connsiteX1426" fmla="*/ 8094580 w 12192000"/>
              <a:gd name="connsiteY1426" fmla="*/ 1011551 h 4332256"/>
              <a:gd name="connsiteX1427" fmla="*/ 8021822 w 12192000"/>
              <a:gd name="connsiteY1427" fmla="*/ 944600 h 4332256"/>
              <a:gd name="connsiteX1428" fmla="*/ 8021726 w 12192000"/>
              <a:gd name="connsiteY1428" fmla="*/ 944320 h 4332256"/>
              <a:gd name="connsiteX1429" fmla="*/ 8008493 w 12192000"/>
              <a:gd name="connsiteY1429" fmla="*/ 953686 h 4332256"/>
              <a:gd name="connsiteX1430" fmla="*/ 7997456 w 12192000"/>
              <a:gd name="connsiteY1430" fmla="*/ 947274 h 4332256"/>
              <a:gd name="connsiteX1431" fmla="*/ 7945691 w 12192000"/>
              <a:gd name="connsiteY1431" fmla="*/ 932188 h 4332256"/>
              <a:gd name="connsiteX1432" fmla="*/ 7896971 w 12192000"/>
              <a:gd name="connsiteY1432" fmla="*/ 932188 h 4332256"/>
              <a:gd name="connsiteX1433" fmla="*/ 7918286 w 12192000"/>
              <a:gd name="connsiteY1433" fmla="*/ 886928 h 4332256"/>
              <a:gd name="connsiteX1434" fmla="*/ 7932750 w 12192000"/>
              <a:gd name="connsiteY1434" fmla="*/ 875613 h 4332256"/>
              <a:gd name="connsiteX1435" fmla="*/ 7924686 w 12192000"/>
              <a:gd name="connsiteY1435" fmla="*/ 860357 h 4332256"/>
              <a:gd name="connsiteX1436" fmla="*/ 7923324 w 12192000"/>
              <a:gd name="connsiteY1436" fmla="*/ 859856 h 4332256"/>
              <a:gd name="connsiteX1437" fmla="*/ 7899521 w 12192000"/>
              <a:gd name="connsiteY1437" fmla="*/ 847895 h 4332256"/>
              <a:gd name="connsiteX1438" fmla="*/ 7861130 w 12192000"/>
              <a:gd name="connsiteY1438" fmla="*/ 838297 h 4332256"/>
              <a:gd name="connsiteX1439" fmla="*/ 7850294 w 12192000"/>
              <a:gd name="connsiteY1439" fmla="*/ 798439 h 4332256"/>
              <a:gd name="connsiteX1440" fmla="*/ 7851420 w 12192000"/>
              <a:gd name="connsiteY1440" fmla="*/ 798439 h 4332256"/>
              <a:gd name="connsiteX1441" fmla="*/ 7850958 w 12192000"/>
              <a:gd name="connsiteY1441" fmla="*/ 797968 h 4332256"/>
              <a:gd name="connsiteX1442" fmla="*/ 7911106 w 12192000"/>
              <a:gd name="connsiteY1442" fmla="*/ 761316 h 4332256"/>
              <a:gd name="connsiteX1443" fmla="*/ 7909323 w 12192000"/>
              <a:gd name="connsiteY1443" fmla="*/ 761316 h 4332256"/>
              <a:gd name="connsiteX1444" fmla="*/ 7910663 w 12192000"/>
              <a:gd name="connsiteY1444" fmla="*/ 762120 h 4332256"/>
              <a:gd name="connsiteX1445" fmla="*/ 7932076 w 12192000"/>
              <a:gd name="connsiteY1445" fmla="*/ 759062 h 4332256"/>
              <a:gd name="connsiteX1446" fmla="*/ 7898428 w 12192000"/>
              <a:gd name="connsiteY1446" fmla="*/ 725420 h 4332256"/>
              <a:gd name="connsiteX1447" fmla="*/ 7898428 w 12192000"/>
              <a:gd name="connsiteY1447" fmla="*/ 725075 h 4332256"/>
              <a:gd name="connsiteX1448" fmla="*/ 7839411 w 12192000"/>
              <a:gd name="connsiteY1448" fmla="*/ 697111 h 4332256"/>
              <a:gd name="connsiteX1449" fmla="*/ 7813290 w 12192000"/>
              <a:gd name="connsiteY1449" fmla="*/ 578736 h 4332256"/>
              <a:gd name="connsiteX1450" fmla="*/ 7862010 w 12192000"/>
              <a:gd name="connsiteY1450" fmla="*/ 566536 h 4332256"/>
              <a:gd name="connsiteX1451" fmla="*/ 7862248 w 12192000"/>
              <a:gd name="connsiteY1451" fmla="*/ 566628 h 4332256"/>
              <a:gd name="connsiteX1452" fmla="*/ 7862236 w 12192000"/>
              <a:gd name="connsiteY1452" fmla="*/ 566619 h 4332256"/>
              <a:gd name="connsiteX1453" fmla="*/ 7885008 w 12192000"/>
              <a:gd name="connsiteY1453" fmla="*/ 565444 h 4332256"/>
              <a:gd name="connsiteX1454" fmla="*/ 7907780 w 12192000"/>
              <a:gd name="connsiteY1454" fmla="*/ 566619 h 4332256"/>
              <a:gd name="connsiteX1455" fmla="*/ 7921824 w 12192000"/>
              <a:gd name="connsiteY1455" fmla="*/ 576800 h 4332256"/>
              <a:gd name="connsiteX1456" fmla="*/ 7911368 w 12192000"/>
              <a:gd name="connsiteY1456" fmla="*/ 590935 h 4332256"/>
              <a:gd name="connsiteX1457" fmla="*/ 7935089 w 12192000"/>
              <a:gd name="connsiteY1457" fmla="*/ 590935 h 4332256"/>
              <a:gd name="connsiteX1458" fmla="*/ 7935541 w 12192000"/>
              <a:gd name="connsiteY1458" fmla="*/ 592740 h 4332256"/>
              <a:gd name="connsiteX1459" fmla="*/ 7935541 w 12192000"/>
              <a:gd name="connsiteY1459" fmla="*/ 590969 h 4332256"/>
              <a:gd name="connsiteX1460" fmla="*/ 8033281 w 12192000"/>
              <a:gd name="connsiteY1460" fmla="*/ 676314 h 4332256"/>
              <a:gd name="connsiteX1461" fmla="*/ 8032569 w 12192000"/>
              <a:gd name="connsiteY1461" fmla="*/ 676706 h 4332256"/>
              <a:gd name="connsiteX1462" fmla="*/ 8033657 w 12192000"/>
              <a:gd name="connsiteY1462" fmla="*/ 676794 h 4332256"/>
              <a:gd name="connsiteX1463" fmla="*/ 8035668 w 12192000"/>
              <a:gd name="connsiteY1463" fmla="*/ 676263 h 4332256"/>
              <a:gd name="connsiteX1464" fmla="*/ 8033281 w 12192000"/>
              <a:gd name="connsiteY1464" fmla="*/ 676263 h 4332256"/>
              <a:gd name="connsiteX1465" fmla="*/ 8085067 w 12192000"/>
              <a:gd name="connsiteY1465" fmla="*/ 651657 h 4332256"/>
              <a:gd name="connsiteX1466" fmla="*/ 8094206 w 12192000"/>
              <a:gd name="connsiteY1466" fmla="*/ 676263 h 4332256"/>
              <a:gd name="connsiteX1467" fmla="*/ 8092421 w 12192000"/>
              <a:gd name="connsiteY1467" fmla="*/ 676263 h 4332256"/>
              <a:gd name="connsiteX1468" fmla="*/ 8094431 w 12192000"/>
              <a:gd name="connsiteY1468" fmla="*/ 676794 h 4332256"/>
              <a:gd name="connsiteX1469" fmla="*/ 8106586 w 12192000"/>
              <a:gd name="connsiteY1469" fmla="*/ 713570 h 4332256"/>
              <a:gd name="connsiteX1470" fmla="*/ 8106586 w 12192000"/>
              <a:gd name="connsiteY1470" fmla="*/ 714228 h 4332256"/>
              <a:gd name="connsiteX1471" fmla="*/ 8107024 w 12192000"/>
              <a:gd name="connsiteY1471" fmla="*/ 713132 h 4332256"/>
              <a:gd name="connsiteX1472" fmla="*/ 8286333 w 12192000"/>
              <a:gd name="connsiteY1472" fmla="*/ 770821 h 4332256"/>
              <a:gd name="connsiteX1473" fmla="*/ 8319764 w 12192000"/>
              <a:gd name="connsiteY1473" fmla="*/ 758677 h 4332256"/>
              <a:gd name="connsiteX1474" fmla="*/ 8325841 w 12192000"/>
              <a:gd name="connsiteY1474" fmla="*/ 801185 h 4332256"/>
              <a:gd name="connsiteX1475" fmla="*/ 8374467 w 12192000"/>
              <a:gd name="connsiteY1475" fmla="*/ 786003 h 4332256"/>
              <a:gd name="connsiteX1476" fmla="*/ 8410937 w 12192000"/>
              <a:gd name="connsiteY1476" fmla="*/ 767786 h 4332256"/>
              <a:gd name="connsiteX1477" fmla="*/ 8444368 w 12192000"/>
              <a:gd name="connsiteY1477" fmla="*/ 767786 h 4332256"/>
              <a:gd name="connsiteX1478" fmla="*/ 8432211 w 12192000"/>
              <a:gd name="connsiteY1478" fmla="*/ 795112 h 4332256"/>
              <a:gd name="connsiteX1479" fmla="*/ 8435250 w 12192000"/>
              <a:gd name="connsiteY1479" fmla="*/ 834584 h 4332256"/>
              <a:gd name="connsiteX1480" fmla="*/ 8436342 w 12192000"/>
              <a:gd name="connsiteY1480" fmla="*/ 834568 h 4332256"/>
              <a:gd name="connsiteX1481" fmla="*/ 8435519 w 12192000"/>
              <a:gd name="connsiteY1481" fmla="*/ 834295 h 4332256"/>
              <a:gd name="connsiteX1482" fmla="*/ 8511676 w 12192000"/>
              <a:gd name="connsiteY1482" fmla="*/ 782678 h 4332256"/>
              <a:gd name="connsiteX1483" fmla="*/ 8560416 w 12192000"/>
              <a:gd name="connsiteY1483" fmla="*/ 764460 h 4332256"/>
              <a:gd name="connsiteX1484" fmla="*/ 8600018 w 12192000"/>
              <a:gd name="connsiteY1484" fmla="*/ 758387 h 4332256"/>
              <a:gd name="connsiteX1485" fmla="*/ 8593926 w 12192000"/>
              <a:gd name="connsiteY1485" fmla="*/ 800896 h 4332256"/>
              <a:gd name="connsiteX1486" fmla="*/ 8545185 w 12192000"/>
              <a:gd name="connsiteY1486" fmla="*/ 846440 h 4332256"/>
              <a:gd name="connsiteX1487" fmla="*/ 8543930 w 12192000"/>
              <a:gd name="connsiteY1487" fmla="*/ 846558 h 4332256"/>
              <a:gd name="connsiteX1488" fmla="*/ 8544658 w 12192000"/>
              <a:gd name="connsiteY1488" fmla="*/ 846730 h 4332256"/>
              <a:gd name="connsiteX1489" fmla="*/ 8520346 w 12192000"/>
              <a:gd name="connsiteY1489" fmla="*/ 943890 h 4332256"/>
              <a:gd name="connsiteX1490" fmla="*/ 8517860 w 12192000"/>
              <a:gd name="connsiteY1490" fmla="*/ 943674 h 4332256"/>
              <a:gd name="connsiteX1491" fmla="*/ 8520804 w 12192000"/>
              <a:gd name="connsiteY1491" fmla="*/ 944839 h 4332256"/>
              <a:gd name="connsiteX1492" fmla="*/ 8523862 w 12192000"/>
              <a:gd name="connsiteY1492" fmla="*/ 966038 h 4332256"/>
              <a:gd name="connsiteX1493" fmla="*/ 8514810 w 12192000"/>
              <a:gd name="connsiteY1493" fmla="*/ 971415 h 4332256"/>
              <a:gd name="connsiteX1494" fmla="*/ 8517599 w 12192000"/>
              <a:gd name="connsiteY1494" fmla="*/ 972762 h 4332256"/>
              <a:gd name="connsiteX1495" fmla="*/ 8519356 w 12192000"/>
              <a:gd name="connsiteY1495" fmla="*/ 974310 h 4332256"/>
              <a:gd name="connsiteX1496" fmla="*/ 8518223 w 12192000"/>
              <a:gd name="connsiteY1496" fmla="*/ 971780 h 4332256"/>
              <a:gd name="connsiteX1497" fmla="*/ 8524374 w 12192000"/>
              <a:gd name="connsiteY1497" fmla="*/ 965724 h 4332256"/>
              <a:gd name="connsiteX1498" fmla="*/ 8585889 w 12192000"/>
              <a:gd name="connsiteY1498" fmla="*/ 1017204 h 4332256"/>
              <a:gd name="connsiteX1499" fmla="*/ 8585735 w 12192000"/>
              <a:gd name="connsiteY1499" fmla="*/ 1017204 h 4332256"/>
              <a:gd name="connsiteX1500" fmla="*/ 8630537 w 12192000"/>
              <a:gd name="connsiteY1500" fmla="*/ 1042612 h 4332256"/>
              <a:gd name="connsiteX1501" fmla="*/ 8752072 w 12192000"/>
              <a:gd name="connsiteY1501" fmla="*/ 1145402 h 4332256"/>
              <a:gd name="connsiteX1502" fmla="*/ 8788461 w 12192000"/>
              <a:gd name="connsiteY1502" fmla="*/ 1175986 h 4332256"/>
              <a:gd name="connsiteX1503" fmla="*/ 8788461 w 12192000"/>
              <a:gd name="connsiteY1503" fmla="*/ 1185698 h 4332256"/>
              <a:gd name="connsiteX1504" fmla="*/ 8790038 w 12192000"/>
              <a:gd name="connsiteY1504" fmla="*/ 1176241 h 4332256"/>
              <a:gd name="connsiteX1505" fmla="*/ 8971938 w 12192000"/>
              <a:gd name="connsiteY1505" fmla="*/ 1309579 h 4332256"/>
              <a:gd name="connsiteX1506" fmla="*/ 8972170 w 12192000"/>
              <a:gd name="connsiteY1506" fmla="*/ 1310276 h 4332256"/>
              <a:gd name="connsiteX1507" fmla="*/ 9057753 w 12192000"/>
              <a:gd name="connsiteY1507" fmla="*/ 1362189 h 4332256"/>
              <a:gd name="connsiteX1508" fmla="*/ 9097734 w 12192000"/>
              <a:gd name="connsiteY1508" fmla="*/ 1391860 h 4332256"/>
              <a:gd name="connsiteX1509" fmla="*/ 9132674 w 12192000"/>
              <a:gd name="connsiteY1509" fmla="*/ 1428188 h 4332256"/>
              <a:gd name="connsiteX1510" fmla="*/ 9133065 w 12192000"/>
              <a:gd name="connsiteY1510" fmla="*/ 1428109 h 4332256"/>
              <a:gd name="connsiteX1511" fmla="*/ 9255032 w 12192000"/>
              <a:gd name="connsiteY1511" fmla="*/ 1539150 h 4332256"/>
              <a:gd name="connsiteX1512" fmla="*/ 9248222 w 12192000"/>
              <a:gd name="connsiteY1512" fmla="*/ 1544319 h 4332256"/>
              <a:gd name="connsiteX1513" fmla="*/ 9249108 w 12192000"/>
              <a:gd name="connsiteY1513" fmla="*/ 1545036 h 4332256"/>
              <a:gd name="connsiteX1514" fmla="*/ 9249767 w 12192000"/>
              <a:gd name="connsiteY1514" fmla="*/ 1545679 h 4332256"/>
              <a:gd name="connsiteX1515" fmla="*/ 9249393 w 12192000"/>
              <a:gd name="connsiteY1515" fmla="*/ 1545099 h 4332256"/>
              <a:gd name="connsiteX1516" fmla="*/ 9255544 w 12192000"/>
              <a:gd name="connsiteY1516" fmla="*/ 1539007 h 4332256"/>
              <a:gd name="connsiteX1517" fmla="*/ 9305526 w 12192000"/>
              <a:gd name="connsiteY1517" fmla="*/ 1573658 h 4332256"/>
              <a:gd name="connsiteX1518" fmla="*/ 9350631 w 12192000"/>
              <a:gd name="connsiteY1518" fmla="*/ 1614925 h 4332256"/>
              <a:gd name="connsiteX1519" fmla="*/ 9470703 w 12192000"/>
              <a:gd name="connsiteY1519" fmla="*/ 1692218 h 4332256"/>
              <a:gd name="connsiteX1520" fmla="*/ 9575857 w 12192000"/>
              <a:gd name="connsiteY1520" fmla="*/ 1788602 h 4332256"/>
              <a:gd name="connsiteX1521" fmla="*/ 9630918 w 12192000"/>
              <a:gd name="connsiteY1521" fmla="*/ 1834500 h 4332256"/>
              <a:gd name="connsiteX1522" fmla="*/ 9631224 w 12192000"/>
              <a:gd name="connsiteY1522" fmla="*/ 1834772 h 4332256"/>
              <a:gd name="connsiteX1523" fmla="*/ 9630956 w 12192000"/>
              <a:gd name="connsiteY1523" fmla="*/ 1833964 h 4332256"/>
              <a:gd name="connsiteX1524" fmla="*/ 9664402 w 12192000"/>
              <a:gd name="connsiteY1524" fmla="*/ 1760765 h 4332256"/>
              <a:gd name="connsiteX1525" fmla="*/ 9674663 w 12192000"/>
              <a:gd name="connsiteY1525" fmla="*/ 1745135 h 4332256"/>
              <a:gd name="connsiteX1526" fmla="*/ 9690715 w 12192000"/>
              <a:gd name="connsiteY1526" fmla="*/ 1736905 h 4332256"/>
              <a:gd name="connsiteX1527" fmla="*/ 9690932 w 12192000"/>
              <a:gd name="connsiteY1527" fmla="*/ 1736366 h 4332256"/>
              <a:gd name="connsiteX1528" fmla="*/ 9691768 w 12192000"/>
              <a:gd name="connsiteY1528" fmla="*/ 1736366 h 4332256"/>
              <a:gd name="connsiteX1529" fmla="*/ 9703064 w 12192000"/>
              <a:gd name="connsiteY1529" fmla="*/ 1736366 h 4332256"/>
              <a:gd name="connsiteX1530" fmla="*/ 9703443 w 12192000"/>
              <a:gd name="connsiteY1530" fmla="*/ 1737407 h 4332256"/>
              <a:gd name="connsiteX1531" fmla="*/ 9703430 w 12192000"/>
              <a:gd name="connsiteY1531" fmla="*/ 1736720 h 4332256"/>
              <a:gd name="connsiteX1532" fmla="*/ 9730969 w 12192000"/>
              <a:gd name="connsiteY1532" fmla="*/ 1745809 h 4332256"/>
              <a:gd name="connsiteX1533" fmla="*/ 9770747 w 12192000"/>
              <a:gd name="connsiteY1533" fmla="*/ 1767015 h 4332256"/>
              <a:gd name="connsiteX1534" fmla="*/ 9779927 w 12192000"/>
              <a:gd name="connsiteY1534" fmla="*/ 1748839 h 4332256"/>
              <a:gd name="connsiteX1535" fmla="*/ 9740149 w 12192000"/>
              <a:gd name="connsiteY1535" fmla="*/ 1700366 h 4332256"/>
              <a:gd name="connsiteX1536" fmla="*/ 9642233 w 12192000"/>
              <a:gd name="connsiteY1536" fmla="*/ 1651894 h 4332256"/>
              <a:gd name="connsiteX1537" fmla="*/ 9644800 w 12192000"/>
              <a:gd name="connsiteY1537" fmla="*/ 1651230 h 4332256"/>
              <a:gd name="connsiteX1538" fmla="*/ 9642378 w 12192000"/>
              <a:gd name="connsiteY1538" fmla="*/ 1650575 h 4332256"/>
              <a:gd name="connsiteX1539" fmla="*/ 9508780 w 12192000"/>
              <a:gd name="connsiteY1539" fmla="*/ 1505575 h 4332256"/>
              <a:gd name="connsiteX1540" fmla="*/ 9509352 w 12192000"/>
              <a:gd name="connsiteY1540" fmla="*/ 1505174 h 4332256"/>
              <a:gd name="connsiteX1541" fmla="*/ 9507954 w 12192000"/>
              <a:gd name="connsiteY1541" fmla="*/ 1505174 h 4332256"/>
              <a:gd name="connsiteX1542" fmla="*/ 9504872 w 12192000"/>
              <a:gd name="connsiteY1542" fmla="*/ 1496011 h 4332256"/>
              <a:gd name="connsiteX1543" fmla="*/ 9504964 w 12192000"/>
              <a:gd name="connsiteY1543" fmla="*/ 1495605 h 4332256"/>
              <a:gd name="connsiteX1544" fmla="*/ 9486144 w 12192000"/>
              <a:gd name="connsiteY1544" fmla="*/ 1475146 h 4332256"/>
              <a:gd name="connsiteX1545" fmla="*/ 9422318 w 12192000"/>
              <a:gd name="connsiteY1545" fmla="*/ 1420591 h 4332256"/>
              <a:gd name="connsiteX1546" fmla="*/ 9423590 w 12192000"/>
              <a:gd name="connsiteY1546" fmla="*/ 1420591 h 4332256"/>
              <a:gd name="connsiteX1547" fmla="*/ 9422459 w 12192000"/>
              <a:gd name="connsiteY1547" fmla="*/ 1420137 h 4332256"/>
              <a:gd name="connsiteX1548" fmla="*/ 9388956 w 12192000"/>
              <a:gd name="connsiteY1548" fmla="*/ 1337888 h 4332256"/>
              <a:gd name="connsiteX1549" fmla="*/ 9324997 w 12192000"/>
              <a:gd name="connsiteY1549" fmla="*/ 1298286 h 4332256"/>
              <a:gd name="connsiteX1550" fmla="*/ 9291494 w 12192000"/>
              <a:gd name="connsiteY1550" fmla="*/ 1267824 h 4332256"/>
              <a:gd name="connsiteX1551" fmla="*/ 9207737 w 12192000"/>
              <a:gd name="connsiteY1551" fmla="*/ 1235457 h 4332256"/>
              <a:gd name="connsiteX1552" fmla="*/ 9142549 w 12192000"/>
              <a:gd name="connsiteY1552" fmla="*/ 1173668 h 4332256"/>
              <a:gd name="connsiteX1553" fmla="*/ 9142255 w 12192000"/>
              <a:gd name="connsiteY1553" fmla="*/ 1173610 h 4332256"/>
              <a:gd name="connsiteX1554" fmla="*/ 9142255 w 12192000"/>
              <a:gd name="connsiteY1554" fmla="*/ 1173388 h 4332256"/>
              <a:gd name="connsiteX1555" fmla="*/ 9142255 w 12192000"/>
              <a:gd name="connsiteY1555" fmla="*/ 1161580 h 4332256"/>
              <a:gd name="connsiteX1556" fmla="*/ 9144043 w 12192000"/>
              <a:gd name="connsiteY1556" fmla="*/ 1161316 h 4332256"/>
              <a:gd name="connsiteX1557" fmla="*/ 9143195 w 12192000"/>
              <a:gd name="connsiteY1557" fmla="*/ 1160969 h 4332256"/>
              <a:gd name="connsiteX1558" fmla="*/ 9072945 w 12192000"/>
              <a:gd name="connsiteY1558" fmla="*/ 1112099 h 4332256"/>
              <a:gd name="connsiteX1559" fmla="*/ 9072246 w 12192000"/>
              <a:gd name="connsiteY1559" fmla="*/ 1111292 h 4332256"/>
              <a:gd name="connsiteX1560" fmla="*/ 9072710 w 12192000"/>
              <a:gd name="connsiteY1560" fmla="*/ 1112334 h 4332256"/>
              <a:gd name="connsiteX1561" fmla="*/ 9009309 w 12192000"/>
              <a:gd name="connsiteY1561" fmla="*/ 1057338 h 4332256"/>
              <a:gd name="connsiteX1562" fmla="*/ 8984497 w 12192000"/>
              <a:gd name="connsiteY1562" fmla="*/ 1042682 h 4332256"/>
              <a:gd name="connsiteX1563" fmla="*/ 8984381 w 12192000"/>
              <a:gd name="connsiteY1563" fmla="*/ 1042789 h 4332256"/>
              <a:gd name="connsiteX1564" fmla="*/ 9002656 w 12192000"/>
              <a:gd name="connsiteY1564" fmla="*/ 966692 h 4332256"/>
              <a:gd name="connsiteX1565" fmla="*/ 9008748 w 12192000"/>
              <a:gd name="connsiteY1565" fmla="*/ 936254 h 4332256"/>
              <a:gd name="connsiteX1566" fmla="*/ 8981335 w 12192000"/>
              <a:gd name="connsiteY1566" fmla="*/ 936254 h 4332256"/>
              <a:gd name="connsiteX1567" fmla="*/ 8880823 w 12192000"/>
              <a:gd name="connsiteY1567" fmla="*/ 942341 h 4332256"/>
              <a:gd name="connsiteX1568" fmla="*/ 8865595 w 12192000"/>
              <a:gd name="connsiteY1568" fmla="*/ 911902 h 4332256"/>
              <a:gd name="connsiteX1569" fmla="*/ 8813816 w 12192000"/>
              <a:gd name="connsiteY1569" fmla="*/ 835806 h 4332256"/>
              <a:gd name="connsiteX1570" fmla="*/ 8811570 w 12192000"/>
              <a:gd name="connsiteY1570" fmla="*/ 834699 h 4332256"/>
              <a:gd name="connsiteX1571" fmla="*/ 8793229 w 12192000"/>
              <a:gd name="connsiteY1571" fmla="*/ 836501 h 4332256"/>
              <a:gd name="connsiteX1572" fmla="*/ 8778578 w 12192000"/>
              <a:gd name="connsiteY1572" fmla="*/ 830016 h 4332256"/>
              <a:gd name="connsiteX1573" fmla="*/ 8764664 w 12192000"/>
              <a:gd name="connsiteY1573" fmla="*/ 798912 h 4332256"/>
              <a:gd name="connsiteX1574" fmla="*/ 8721679 w 12192000"/>
              <a:gd name="connsiteY1574" fmla="*/ 761231 h 4332256"/>
              <a:gd name="connsiteX1575" fmla="*/ 8691983 w 12192000"/>
              <a:gd name="connsiteY1575" fmla="*/ 714052 h 4332256"/>
              <a:gd name="connsiteX1576" fmla="*/ 8690689 w 12192000"/>
              <a:gd name="connsiteY1576" fmla="*/ 713167 h 4332256"/>
              <a:gd name="connsiteX1577" fmla="*/ 8691147 w 12192000"/>
              <a:gd name="connsiteY1577" fmla="*/ 713855 h 4332256"/>
              <a:gd name="connsiteX1578" fmla="*/ 8654629 w 12192000"/>
              <a:gd name="connsiteY1578" fmla="*/ 713855 h 4332256"/>
              <a:gd name="connsiteX1579" fmla="*/ 8633326 w 12192000"/>
              <a:gd name="connsiteY1579" fmla="*/ 691926 h 4332256"/>
              <a:gd name="connsiteX1580" fmla="*/ 8666802 w 12192000"/>
              <a:gd name="connsiteY1580" fmla="*/ 688793 h 4332256"/>
              <a:gd name="connsiteX1581" fmla="*/ 8667361 w 12192000"/>
              <a:gd name="connsiteY1581" fmla="*/ 689187 h 4332256"/>
              <a:gd name="connsiteX1582" fmla="*/ 8655434 w 12192000"/>
              <a:gd name="connsiteY1582" fmla="*/ 665350 h 4332256"/>
              <a:gd name="connsiteX1583" fmla="*/ 8655434 w 12192000"/>
              <a:gd name="connsiteY1583" fmla="*/ 664863 h 4332256"/>
              <a:gd name="connsiteX1584" fmla="*/ 8641348 w 12192000"/>
              <a:gd name="connsiteY1584" fmla="*/ 656872 h 4332256"/>
              <a:gd name="connsiteX1585" fmla="*/ 8594427 w 12192000"/>
              <a:gd name="connsiteY1585" fmla="*/ 640550 h 4332256"/>
              <a:gd name="connsiteX1586" fmla="*/ 8588304 w 12192000"/>
              <a:gd name="connsiteY1586" fmla="*/ 640550 h 4332256"/>
              <a:gd name="connsiteX1587" fmla="*/ 8582183 w 12192000"/>
              <a:gd name="connsiteY1587" fmla="*/ 640550 h 4332256"/>
              <a:gd name="connsiteX1588" fmla="*/ 8582106 w 12192000"/>
              <a:gd name="connsiteY1588" fmla="*/ 640391 h 4332256"/>
              <a:gd name="connsiteX1589" fmla="*/ 8582130 w 12192000"/>
              <a:gd name="connsiteY1589" fmla="*/ 640551 h 4332256"/>
              <a:gd name="connsiteX1590" fmla="*/ 8557694 w 12192000"/>
              <a:gd name="connsiteY1590" fmla="*/ 591681 h 4332256"/>
              <a:gd name="connsiteX1591" fmla="*/ 8557694 w 12192000"/>
              <a:gd name="connsiteY1591" fmla="*/ 591679 h 4332256"/>
              <a:gd name="connsiteX1592" fmla="*/ 8558326 w 12192000"/>
              <a:gd name="connsiteY1592" fmla="*/ 591259 h 4332256"/>
              <a:gd name="connsiteX1593" fmla="*/ 8546497 w 12192000"/>
              <a:gd name="connsiteY1593" fmla="*/ 576519 h 4332256"/>
              <a:gd name="connsiteX1594" fmla="*/ 8503642 w 12192000"/>
              <a:gd name="connsiteY1594" fmla="*/ 561189 h 4332256"/>
              <a:gd name="connsiteX1595" fmla="*/ 8573734 w 12192000"/>
              <a:gd name="connsiteY1595" fmla="*/ 546048 h 4332256"/>
              <a:gd name="connsiteX1596" fmla="*/ 8671256 w 12192000"/>
              <a:gd name="connsiteY1596" fmla="*/ 524849 h 4332256"/>
              <a:gd name="connsiteX1597" fmla="*/ 8708588 w 12192000"/>
              <a:gd name="connsiteY1597" fmla="*/ 522957 h 4332256"/>
              <a:gd name="connsiteX1598" fmla="*/ 8726968 w 12192000"/>
              <a:gd name="connsiteY1598" fmla="*/ 534644 h 4332256"/>
              <a:gd name="connsiteX1599" fmla="*/ 8740583 w 12192000"/>
              <a:gd name="connsiteY1599" fmla="*/ 554042 h 4332256"/>
              <a:gd name="connsiteX1600" fmla="*/ 8748082 w 12192000"/>
              <a:gd name="connsiteY1600" fmla="*/ 536297 h 4332256"/>
              <a:gd name="connsiteX1601" fmla="*/ 8791633 w 12192000"/>
              <a:gd name="connsiteY1601" fmla="*/ 540154 h 4332256"/>
              <a:gd name="connsiteX1602" fmla="*/ 8803779 w 12192000"/>
              <a:gd name="connsiteY1602" fmla="*/ 579755 h 4332256"/>
              <a:gd name="connsiteX1603" fmla="*/ 8767343 w 12192000"/>
              <a:gd name="connsiteY1603" fmla="*/ 567569 h 4332256"/>
              <a:gd name="connsiteX1604" fmla="*/ 8741489 w 12192000"/>
              <a:gd name="connsiteY1604" fmla="*/ 556042 h 4332256"/>
              <a:gd name="connsiteX1605" fmla="*/ 8746348 w 12192000"/>
              <a:gd name="connsiteY1605" fmla="*/ 587497 h 4332256"/>
              <a:gd name="connsiteX1606" fmla="*/ 8814489 w 12192000"/>
              <a:gd name="connsiteY1606" fmla="*/ 636896 h 4332256"/>
              <a:gd name="connsiteX1607" fmla="*/ 8838870 w 12192000"/>
              <a:gd name="connsiteY1607" fmla="*/ 624783 h 4332256"/>
              <a:gd name="connsiteX1608" fmla="*/ 8887630 w 12192000"/>
              <a:gd name="connsiteY1608" fmla="*/ 573302 h 4332256"/>
              <a:gd name="connsiteX1609" fmla="*/ 8915058 w 12192000"/>
              <a:gd name="connsiteY1609" fmla="*/ 552104 h 4332256"/>
              <a:gd name="connsiteX1610" fmla="*/ 8924201 w 12192000"/>
              <a:gd name="connsiteY1610" fmla="*/ 594500 h 4332256"/>
              <a:gd name="connsiteX1611" fmla="*/ 8915058 w 12192000"/>
              <a:gd name="connsiteY1611" fmla="*/ 658094 h 4332256"/>
              <a:gd name="connsiteX1612" fmla="*/ 9030865 w 12192000"/>
              <a:gd name="connsiteY1612" fmla="*/ 609641 h 4332256"/>
              <a:gd name="connsiteX1613" fmla="*/ 9052197 w 12192000"/>
              <a:gd name="connsiteY1613" fmla="*/ 621754 h 4332256"/>
              <a:gd name="connsiteX1614" fmla="*/ 9119243 w 12192000"/>
              <a:gd name="connsiteY1614" fmla="*/ 688376 h 4332256"/>
              <a:gd name="connsiteX1615" fmla="*/ 9119239 w 12192000"/>
              <a:gd name="connsiteY1615" fmla="*/ 688546 h 4332256"/>
              <a:gd name="connsiteX1616" fmla="*/ 9149685 w 12192000"/>
              <a:gd name="connsiteY1616" fmla="*/ 688687 h 4332256"/>
              <a:gd name="connsiteX1617" fmla="*/ 9228717 w 12192000"/>
              <a:gd name="connsiteY1617" fmla="*/ 725384 h 4332256"/>
              <a:gd name="connsiteX1618" fmla="*/ 9253152 w 12192000"/>
              <a:gd name="connsiteY1618" fmla="*/ 749944 h 4332256"/>
              <a:gd name="connsiteX1619" fmla="*/ 9252770 w 12192000"/>
              <a:gd name="connsiteY1619" fmla="*/ 750158 h 4332256"/>
              <a:gd name="connsiteX1620" fmla="*/ 9253152 w 12192000"/>
              <a:gd name="connsiteY1620" fmla="*/ 750231 h 4332256"/>
              <a:gd name="connsiteX1621" fmla="*/ 9253152 w 12192000"/>
              <a:gd name="connsiteY1621" fmla="*/ 762173 h 4332256"/>
              <a:gd name="connsiteX1622" fmla="*/ 9250046 w 12192000"/>
              <a:gd name="connsiteY1622" fmla="*/ 765158 h 4332256"/>
              <a:gd name="connsiteX1623" fmla="*/ 9249822 w 12192000"/>
              <a:gd name="connsiteY1623" fmla="*/ 765288 h 4332256"/>
              <a:gd name="connsiteX1624" fmla="*/ 9249933 w 12192000"/>
              <a:gd name="connsiteY1624" fmla="*/ 765381 h 4332256"/>
              <a:gd name="connsiteX1625" fmla="*/ 9252596 w 12192000"/>
              <a:gd name="connsiteY1625" fmla="*/ 762726 h 4332256"/>
              <a:gd name="connsiteX1626" fmla="*/ 9285524 w 12192000"/>
              <a:gd name="connsiteY1626" fmla="*/ 762726 h 4332256"/>
              <a:gd name="connsiteX1627" fmla="*/ 9285554 w 12192000"/>
              <a:gd name="connsiteY1627" fmla="*/ 762967 h 4332256"/>
              <a:gd name="connsiteX1628" fmla="*/ 9285585 w 12192000"/>
              <a:gd name="connsiteY1628" fmla="*/ 762726 h 4332256"/>
              <a:gd name="connsiteX1629" fmla="*/ 9435476 w 12192000"/>
              <a:gd name="connsiteY1629" fmla="*/ 835485 h 4332256"/>
              <a:gd name="connsiteX1630" fmla="*/ 9435049 w 12192000"/>
              <a:gd name="connsiteY1630" fmla="*/ 835751 h 4332256"/>
              <a:gd name="connsiteX1631" fmla="*/ 9461790 w 12192000"/>
              <a:gd name="connsiteY1631" fmla="*/ 856929 h 4332256"/>
              <a:gd name="connsiteX1632" fmla="*/ 9456582 w 12192000"/>
              <a:gd name="connsiteY1632" fmla="*/ 862231 h 4332256"/>
              <a:gd name="connsiteX1633" fmla="*/ 9456886 w 12192000"/>
              <a:gd name="connsiteY1633" fmla="*/ 862344 h 4332256"/>
              <a:gd name="connsiteX1634" fmla="*/ 9456886 w 12192000"/>
              <a:gd name="connsiteY1634" fmla="*/ 864946 h 4332256"/>
              <a:gd name="connsiteX1635" fmla="*/ 9457315 w 12192000"/>
              <a:gd name="connsiteY1635" fmla="*/ 862800 h 4332256"/>
              <a:gd name="connsiteX1636" fmla="*/ 9463399 w 12192000"/>
              <a:gd name="connsiteY1636" fmla="*/ 856707 h 4332256"/>
              <a:gd name="connsiteX1637" fmla="*/ 9694633 w 12192000"/>
              <a:gd name="connsiteY1637" fmla="*/ 990743 h 4332256"/>
              <a:gd name="connsiteX1638" fmla="*/ 9780966 w 12192000"/>
              <a:gd name="connsiteY1638" fmla="*/ 1051669 h 4332256"/>
              <a:gd name="connsiteX1639" fmla="*/ 9873915 w 12192000"/>
              <a:gd name="connsiteY1639" fmla="*/ 1103329 h 4332256"/>
              <a:gd name="connsiteX1640" fmla="*/ 9885729 w 12192000"/>
              <a:gd name="connsiteY1640" fmla="*/ 1091617 h 4332256"/>
              <a:gd name="connsiteX1641" fmla="*/ 9887820 w 12192000"/>
              <a:gd name="connsiteY1641" fmla="*/ 1090235 h 4332256"/>
              <a:gd name="connsiteX1642" fmla="*/ 9887081 w 12192000"/>
              <a:gd name="connsiteY1642" fmla="*/ 1090116 h 4332256"/>
              <a:gd name="connsiteX1643" fmla="*/ 9847554 w 12192000"/>
              <a:gd name="connsiteY1643" fmla="*/ 1041782 h 4332256"/>
              <a:gd name="connsiteX1644" fmla="*/ 9877959 w 12192000"/>
              <a:gd name="connsiteY1644" fmla="*/ 1017615 h 4332256"/>
              <a:gd name="connsiteX1645" fmla="*/ 9935731 w 12192000"/>
              <a:gd name="connsiteY1645" fmla="*/ 1044802 h 4332256"/>
              <a:gd name="connsiteX1646" fmla="*/ 9923568 w 12192000"/>
              <a:gd name="connsiteY1646" fmla="*/ 1065949 h 4332256"/>
              <a:gd name="connsiteX1647" fmla="*/ 9922691 w 12192000"/>
              <a:gd name="connsiteY1647" fmla="*/ 1067303 h 4332256"/>
              <a:gd name="connsiteX1648" fmla="*/ 9946695 w 12192000"/>
              <a:gd name="connsiteY1648" fmla="*/ 1102999 h 4332256"/>
              <a:gd name="connsiteX1649" fmla="*/ 9947414 w 12192000"/>
              <a:gd name="connsiteY1649" fmla="*/ 1102702 h 4332256"/>
              <a:gd name="connsiteX1650" fmla="*/ 9977413 w 12192000"/>
              <a:gd name="connsiteY1650" fmla="*/ 1093396 h 4332256"/>
              <a:gd name="connsiteX1651" fmla="*/ 10038406 w 12192000"/>
              <a:gd name="connsiteY1651" fmla="*/ 1139354 h 4332256"/>
              <a:gd name="connsiteX1652" fmla="*/ 10008075 w 12192000"/>
              <a:gd name="connsiteY1652" fmla="*/ 1176006 h 4332256"/>
              <a:gd name="connsiteX1653" fmla="*/ 10005753 w 12192000"/>
              <a:gd name="connsiteY1653" fmla="*/ 1176270 h 4332256"/>
              <a:gd name="connsiteX1654" fmla="*/ 10008758 w 12192000"/>
              <a:gd name="connsiteY1654" fmla="*/ 1176994 h 4332256"/>
              <a:gd name="connsiteX1655" fmla="*/ 10008758 w 12192000"/>
              <a:gd name="connsiteY1655" fmla="*/ 1189103 h 4332256"/>
              <a:gd name="connsiteX1656" fmla="*/ 10020241 w 12192000"/>
              <a:gd name="connsiteY1656" fmla="*/ 1189103 h 4332256"/>
              <a:gd name="connsiteX1657" fmla="*/ 10020241 w 12192000"/>
              <a:gd name="connsiteY1657" fmla="*/ 1189298 h 4332256"/>
              <a:gd name="connsiteX1658" fmla="*/ 10020904 w 12192000"/>
              <a:gd name="connsiteY1658" fmla="*/ 1187519 h 4332256"/>
              <a:gd name="connsiteX1659" fmla="*/ 10048231 w 12192000"/>
              <a:gd name="connsiteY1659" fmla="*/ 1205846 h 4332256"/>
              <a:gd name="connsiteX1660" fmla="*/ 10020904 w 12192000"/>
              <a:gd name="connsiteY1660" fmla="*/ 1211955 h 4332256"/>
              <a:gd name="connsiteX1661" fmla="*/ 10020241 w 12192000"/>
              <a:gd name="connsiteY1661" fmla="*/ 1210176 h 4332256"/>
              <a:gd name="connsiteX1662" fmla="*/ 10020241 w 12192000"/>
              <a:gd name="connsiteY1662" fmla="*/ 1213372 h 4332256"/>
              <a:gd name="connsiteX1663" fmla="*/ 10070471 w 12192000"/>
              <a:gd name="connsiteY1663" fmla="*/ 1263714 h 4332256"/>
              <a:gd name="connsiteX1664" fmla="*/ 10093383 w 12192000"/>
              <a:gd name="connsiteY1664" fmla="*/ 1273989 h 4332256"/>
              <a:gd name="connsiteX1665" fmla="*/ 10117777 w 12192000"/>
              <a:gd name="connsiteY1665" fmla="*/ 1278563 h 4332256"/>
              <a:gd name="connsiteX1666" fmla="*/ 10142211 w 12192000"/>
              <a:gd name="connsiteY1666" fmla="*/ 1273982 h 4332256"/>
              <a:gd name="connsiteX1667" fmla="*/ 10159011 w 12192000"/>
              <a:gd name="connsiteY1667" fmla="*/ 1296126 h 4332256"/>
              <a:gd name="connsiteX1668" fmla="*/ 10166466 w 12192000"/>
              <a:gd name="connsiteY1668" fmla="*/ 1322218 h 4332256"/>
              <a:gd name="connsiteX1669" fmla="*/ 10166782 w 12192000"/>
              <a:gd name="connsiteY1669" fmla="*/ 1322588 h 4332256"/>
              <a:gd name="connsiteX1670" fmla="*/ 10268961 w 12192000"/>
              <a:gd name="connsiteY1670" fmla="*/ 1374209 h 4332256"/>
              <a:gd name="connsiteX1671" fmla="*/ 10300947 w 12192000"/>
              <a:gd name="connsiteY1671" fmla="*/ 1395290 h 4332256"/>
              <a:gd name="connsiteX1672" fmla="*/ 10317426 w 12192000"/>
              <a:gd name="connsiteY1672" fmla="*/ 1390634 h 4332256"/>
              <a:gd name="connsiteX1673" fmla="*/ 10328293 w 12192000"/>
              <a:gd name="connsiteY1673" fmla="*/ 1393962 h 4332256"/>
              <a:gd name="connsiteX1674" fmla="*/ 10337141 w 12192000"/>
              <a:gd name="connsiteY1674" fmla="*/ 1419034 h 4332256"/>
              <a:gd name="connsiteX1675" fmla="*/ 10337748 w 12192000"/>
              <a:gd name="connsiteY1675" fmla="*/ 1419668 h 4332256"/>
              <a:gd name="connsiteX1676" fmla="*/ 10459866 w 12192000"/>
              <a:gd name="connsiteY1676" fmla="*/ 1516749 h 4332256"/>
              <a:gd name="connsiteX1677" fmla="*/ 10459267 w 12192000"/>
              <a:gd name="connsiteY1677" fmla="*/ 1516973 h 4332256"/>
              <a:gd name="connsiteX1678" fmla="*/ 10520014 w 12192000"/>
              <a:gd name="connsiteY1678" fmla="*/ 1565322 h 4332256"/>
              <a:gd name="connsiteX1679" fmla="*/ 10508742 w 12192000"/>
              <a:gd name="connsiteY1679" fmla="*/ 1565322 h 4332256"/>
              <a:gd name="connsiteX1680" fmla="*/ 10512337 w 12192000"/>
              <a:gd name="connsiteY1680" fmla="*/ 1602233 h 4332256"/>
              <a:gd name="connsiteX1681" fmla="*/ 10505145 w 12192000"/>
              <a:gd name="connsiteY1681" fmla="*/ 1628980 h 4332256"/>
              <a:gd name="connsiteX1682" fmla="*/ 10519866 w 12192000"/>
              <a:gd name="connsiteY1682" fmla="*/ 1605628 h 4332256"/>
              <a:gd name="connsiteX1683" fmla="*/ 10556900 w 12192000"/>
              <a:gd name="connsiteY1683" fmla="*/ 1599572 h 4332256"/>
              <a:gd name="connsiteX1684" fmla="*/ 10566064 w 12192000"/>
              <a:gd name="connsiteY1684" fmla="*/ 1602600 h 4332256"/>
              <a:gd name="connsiteX1685" fmla="*/ 10566319 w 12192000"/>
              <a:gd name="connsiteY1685" fmla="*/ 1603935 h 4332256"/>
              <a:gd name="connsiteX1686" fmla="*/ 10585492 w 12192000"/>
              <a:gd name="connsiteY1686" fmla="*/ 1646145 h 4332256"/>
              <a:gd name="connsiteX1687" fmla="*/ 10629941 w 12192000"/>
              <a:gd name="connsiteY1687" fmla="*/ 1699893 h 4332256"/>
              <a:gd name="connsiteX1688" fmla="*/ 10677552 w 12192000"/>
              <a:gd name="connsiteY1688" fmla="*/ 1751029 h 4332256"/>
              <a:gd name="connsiteX1689" fmla="*/ 10710468 w 12192000"/>
              <a:gd name="connsiteY1689" fmla="*/ 1758306 h 4332256"/>
              <a:gd name="connsiteX1690" fmla="*/ 10733558 w 12192000"/>
              <a:gd name="connsiteY1690" fmla="*/ 1784199 h 4332256"/>
              <a:gd name="connsiteX1691" fmla="*/ 10775954 w 12192000"/>
              <a:gd name="connsiteY1691" fmla="*/ 1784199 h 4332256"/>
              <a:gd name="connsiteX1692" fmla="*/ 10776147 w 12192000"/>
              <a:gd name="connsiteY1692" fmla="*/ 1785040 h 4332256"/>
              <a:gd name="connsiteX1693" fmla="*/ 10779132 w 12192000"/>
              <a:gd name="connsiteY1693" fmla="*/ 1776255 h 4332256"/>
              <a:gd name="connsiteX1694" fmla="*/ 10779535 w 12192000"/>
              <a:gd name="connsiteY1694" fmla="*/ 1776286 h 4332256"/>
              <a:gd name="connsiteX1695" fmla="*/ 10778695 w 12192000"/>
              <a:gd name="connsiteY1695" fmla="*/ 1775448 h 4332256"/>
              <a:gd name="connsiteX1696" fmla="*/ 10787858 w 12192000"/>
              <a:gd name="connsiteY1696" fmla="*/ 1735788 h 4332256"/>
              <a:gd name="connsiteX1697" fmla="*/ 10766096 w 12192000"/>
              <a:gd name="connsiteY1697" fmla="*/ 1697654 h 4332256"/>
              <a:gd name="connsiteX1698" fmla="*/ 10752822 w 12192000"/>
              <a:gd name="connsiteY1698" fmla="*/ 1655502 h 4332256"/>
              <a:gd name="connsiteX1699" fmla="*/ 10739065 w 12192000"/>
              <a:gd name="connsiteY1699" fmla="*/ 1642448 h 4332256"/>
              <a:gd name="connsiteX1700" fmla="*/ 10668784 w 12192000"/>
              <a:gd name="connsiteY1700" fmla="*/ 1587811 h 4332256"/>
              <a:gd name="connsiteX1701" fmla="*/ 10603402 w 12192000"/>
              <a:gd name="connsiteY1701" fmla="*/ 1526412 h 4332256"/>
              <a:gd name="connsiteX1702" fmla="*/ 10599194 w 12192000"/>
              <a:gd name="connsiteY1702" fmla="*/ 1523100 h 4332256"/>
              <a:gd name="connsiteX1703" fmla="*/ 10578532 w 12192000"/>
              <a:gd name="connsiteY1703" fmla="*/ 1510908 h 4332256"/>
              <a:gd name="connsiteX1704" fmla="*/ 10554898 w 12192000"/>
              <a:gd name="connsiteY1704" fmla="*/ 1501978 h 4332256"/>
              <a:gd name="connsiteX1705" fmla="*/ 10482831 w 12192000"/>
              <a:gd name="connsiteY1705" fmla="*/ 1467393 h 4332256"/>
              <a:gd name="connsiteX1706" fmla="*/ 10467924 w 12192000"/>
              <a:gd name="connsiteY1706" fmla="*/ 1442626 h 4332256"/>
              <a:gd name="connsiteX1707" fmla="*/ 10455917 w 12192000"/>
              <a:gd name="connsiteY1707" fmla="*/ 1437829 h 4332256"/>
              <a:gd name="connsiteX1708" fmla="*/ 10445753 w 12192000"/>
              <a:gd name="connsiteY1708" fmla="*/ 1427673 h 4332256"/>
              <a:gd name="connsiteX1709" fmla="*/ 10437455 w 12192000"/>
              <a:gd name="connsiteY1709" fmla="*/ 1426751 h 4332256"/>
              <a:gd name="connsiteX1710" fmla="*/ 10422274 w 12192000"/>
              <a:gd name="connsiteY1710" fmla="*/ 1407837 h 4332256"/>
              <a:gd name="connsiteX1711" fmla="*/ 10422868 w 12192000"/>
              <a:gd name="connsiteY1711" fmla="*/ 1404813 h 4332256"/>
              <a:gd name="connsiteX1712" fmla="*/ 10422460 w 12192000"/>
              <a:gd name="connsiteY1712" fmla="*/ 1404404 h 4332256"/>
              <a:gd name="connsiteX1713" fmla="*/ 10421857 w 12192000"/>
              <a:gd name="connsiteY1713" fmla="*/ 1407434 h 4332256"/>
              <a:gd name="connsiteX1714" fmla="*/ 10413831 w 12192000"/>
              <a:gd name="connsiteY1714" fmla="*/ 1395784 h 4332256"/>
              <a:gd name="connsiteX1715" fmla="*/ 10413239 w 12192000"/>
              <a:gd name="connsiteY1715" fmla="*/ 1395192 h 4332256"/>
              <a:gd name="connsiteX1716" fmla="*/ 10410522 w 12192000"/>
              <a:gd name="connsiteY1716" fmla="*/ 1390983 h 4332256"/>
              <a:gd name="connsiteX1717" fmla="*/ 10376290 w 12192000"/>
              <a:gd name="connsiteY1717" fmla="*/ 1341301 h 4332256"/>
              <a:gd name="connsiteX1718" fmla="*/ 10261311 w 12192000"/>
              <a:gd name="connsiteY1718" fmla="*/ 1231871 h 4332256"/>
              <a:gd name="connsiteX1719" fmla="*/ 10204185 w 12192000"/>
              <a:gd name="connsiteY1719" fmla="*/ 1176371 h 4332256"/>
              <a:gd name="connsiteX1720" fmla="*/ 10204238 w 12192000"/>
              <a:gd name="connsiteY1720" fmla="*/ 1176544 h 4332256"/>
              <a:gd name="connsiteX1721" fmla="*/ 10191971 w 12192000"/>
              <a:gd name="connsiteY1721" fmla="*/ 1176544 h 4332256"/>
              <a:gd name="connsiteX1722" fmla="*/ 10152104 w 12192000"/>
              <a:gd name="connsiteY1722" fmla="*/ 1164417 h 4332256"/>
              <a:gd name="connsiteX1723" fmla="*/ 10106103 w 12192000"/>
              <a:gd name="connsiteY1723" fmla="*/ 1091658 h 4332256"/>
              <a:gd name="connsiteX1724" fmla="*/ 10107317 w 12192000"/>
              <a:gd name="connsiteY1724" fmla="*/ 1092259 h 4332256"/>
              <a:gd name="connsiteX1725" fmla="*/ 10105493 w 12192000"/>
              <a:gd name="connsiteY1725" fmla="*/ 1090155 h 4332256"/>
              <a:gd name="connsiteX1726" fmla="*/ 10056782 w 12192000"/>
              <a:gd name="connsiteY1726" fmla="*/ 1065822 h 4332256"/>
              <a:gd name="connsiteX1727" fmla="*/ 9995893 w 12192000"/>
              <a:gd name="connsiteY1727" fmla="*/ 1035407 h 4332256"/>
              <a:gd name="connsiteX1728" fmla="*/ 9958979 w 12192000"/>
              <a:gd name="connsiteY1728" fmla="*/ 1028944 h 4332256"/>
              <a:gd name="connsiteX1729" fmla="*/ 9947538 w 12192000"/>
              <a:gd name="connsiteY1729" fmla="*/ 993916 h 4332256"/>
              <a:gd name="connsiteX1730" fmla="*/ 9947536 w 12192000"/>
              <a:gd name="connsiteY1730" fmla="*/ 993920 h 4332256"/>
              <a:gd name="connsiteX1731" fmla="*/ 9935185 w 12192000"/>
              <a:gd name="connsiteY1731" fmla="*/ 990853 h 4332256"/>
              <a:gd name="connsiteX1732" fmla="*/ 9879601 w 12192000"/>
              <a:gd name="connsiteY1732" fmla="*/ 960185 h 4332256"/>
              <a:gd name="connsiteX1733" fmla="*/ 9891953 w 12192000"/>
              <a:gd name="connsiteY1733" fmla="*/ 944851 h 4332256"/>
              <a:gd name="connsiteX1734" fmla="*/ 9923219 w 12192000"/>
              <a:gd name="connsiteY1734" fmla="*/ 949068 h 4332256"/>
              <a:gd name="connsiteX1735" fmla="*/ 9947181 w 12192000"/>
              <a:gd name="connsiteY1735" fmla="*/ 969089 h 4332256"/>
              <a:gd name="connsiteX1736" fmla="*/ 9947181 w 12192000"/>
              <a:gd name="connsiteY1736" fmla="*/ 968492 h 4332256"/>
              <a:gd name="connsiteX1737" fmla="*/ 9959359 w 12192000"/>
              <a:gd name="connsiteY1737" fmla="*/ 956326 h 4332256"/>
              <a:gd name="connsiteX1738" fmla="*/ 9959586 w 12192000"/>
              <a:gd name="connsiteY1738" fmla="*/ 956326 h 4332256"/>
              <a:gd name="connsiteX1739" fmla="*/ 9954334 w 12192000"/>
              <a:gd name="connsiteY1739" fmla="*/ 945048 h 4332256"/>
              <a:gd name="connsiteX1740" fmla="*/ 9959779 w 12192000"/>
              <a:gd name="connsiteY1740" fmla="*/ 933356 h 4332256"/>
              <a:gd name="connsiteX1741" fmla="*/ 9959024 w 12192000"/>
              <a:gd name="connsiteY1741" fmla="*/ 933042 h 4332256"/>
              <a:gd name="connsiteX1742" fmla="*/ 9909938 w 12192000"/>
              <a:gd name="connsiteY1742" fmla="*/ 859653 h 4332256"/>
              <a:gd name="connsiteX1743" fmla="*/ 9937548 w 12192000"/>
              <a:gd name="connsiteY1743" fmla="*/ 780147 h 4332256"/>
              <a:gd name="connsiteX1744" fmla="*/ 9983567 w 12192000"/>
              <a:gd name="connsiteY1744" fmla="*/ 749568 h 4332256"/>
              <a:gd name="connsiteX1745" fmla="*/ 10078672 w 12192000"/>
              <a:gd name="connsiteY1745" fmla="*/ 798113 h 4332256"/>
              <a:gd name="connsiteX1746" fmla="*/ 10155236 w 12192000"/>
              <a:gd name="connsiteY1746" fmla="*/ 871757 h 4332256"/>
              <a:gd name="connsiteX1747" fmla="*/ 10179187 w 12192000"/>
              <a:gd name="connsiteY1747" fmla="*/ 874775 h 4332256"/>
              <a:gd name="connsiteX1748" fmla="*/ 10200921 w 12192000"/>
              <a:gd name="connsiteY1748" fmla="*/ 886886 h 4332256"/>
              <a:gd name="connsiteX1749" fmla="*/ 10200903 w 12192000"/>
              <a:gd name="connsiteY1749" fmla="*/ 886781 h 4332256"/>
              <a:gd name="connsiteX1750" fmla="*/ 10352447 w 12192000"/>
              <a:gd name="connsiteY1750" fmla="*/ 996579 h 4332256"/>
              <a:gd name="connsiteX1751" fmla="*/ 10417658 w 12192000"/>
              <a:gd name="connsiteY1751" fmla="*/ 1025315 h 4332256"/>
              <a:gd name="connsiteX1752" fmla="*/ 10437090 w 12192000"/>
              <a:gd name="connsiteY1752" fmla="*/ 1039122 h 4332256"/>
              <a:gd name="connsiteX1753" fmla="*/ 10437545 w 12192000"/>
              <a:gd name="connsiteY1753" fmla="*/ 1039029 h 4332256"/>
              <a:gd name="connsiteX1754" fmla="*/ 10471144 w 12192000"/>
              <a:gd name="connsiteY1754" fmla="*/ 1066822 h 4332256"/>
              <a:gd name="connsiteX1755" fmla="*/ 10470841 w 12192000"/>
              <a:gd name="connsiteY1755" fmla="*/ 1068354 h 4332256"/>
              <a:gd name="connsiteX1756" fmla="*/ 10471603 w 12192000"/>
              <a:gd name="connsiteY1756" fmla="*/ 1067223 h 4332256"/>
              <a:gd name="connsiteX1757" fmla="*/ 10532586 w 12192000"/>
              <a:gd name="connsiteY1757" fmla="*/ 1079281 h 4332256"/>
              <a:gd name="connsiteX1758" fmla="*/ 10605766 w 12192000"/>
              <a:gd name="connsiteY1758" fmla="*/ 1103397 h 4332256"/>
              <a:gd name="connsiteX1759" fmla="*/ 10739928 w 12192000"/>
              <a:gd name="connsiteY1759" fmla="*/ 1208904 h 4332256"/>
              <a:gd name="connsiteX1760" fmla="*/ 10738393 w 12192000"/>
              <a:gd name="connsiteY1760" fmla="*/ 1210422 h 4332256"/>
              <a:gd name="connsiteX1761" fmla="*/ 10740133 w 12192000"/>
              <a:gd name="connsiteY1761" fmla="*/ 1210075 h 4332256"/>
              <a:gd name="connsiteX1762" fmla="*/ 10837670 w 12192000"/>
              <a:gd name="connsiteY1762" fmla="*/ 1313454 h 4332256"/>
              <a:gd name="connsiteX1763" fmla="*/ 10836604 w 12192000"/>
              <a:gd name="connsiteY1763" fmla="*/ 1312968 h 4332256"/>
              <a:gd name="connsiteX1764" fmla="*/ 10833926 w 12192000"/>
              <a:gd name="connsiteY1764" fmla="*/ 1312968 h 4332256"/>
              <a:gd name="connsiteX1765" fmla="*/ 10835698 w 12192000"/>
              <a:gd name="connsiteY1765" fmla="*/ 1314062 h 4332256"/>
              <a:gd name="connsiteX1766" fmla="*/ 10875392 w 12192000"/>
              <a:gd name="connsiteY1766" fmla="*/ 1327580 h 4332256"/>
              <a:gd name="connsiteX1767" fmla="*/ 10895938 w 12192000"/>
              <a:gd name="connsiteY1767" fmla="*/ 1362323 h 4332256"/>
              <a:gd name="connsiteX1768" fmla="*/ 10894825 w 12192000"/>
              <a:gd name="connsiteY1768" fmla="*/ 1361622 h 4332256"/>
              <a:gd name="connsiteX1769" fmla="*/ 10894895 w 12192000"/>
              <a:gd name="connsiteY1769" fmla="*/ 1361693 h 4332256"/>
              <a:gd name="connsiteX1770" fmla="*/ 11029027 w 12192000"/>
              <a:gd name="connsiteY1770" fmla="*/ 1456102 h 4332256"/>
              <a:gd name="connsiteX1771" fmla="*/ 11029440 w 12192000"/>
              <a:gd name="connsiteY1771" fmla="*/ 1456362 h 4332256"/>
              <a:gd name="connsiteX1772" fmla="*/ 11029390 w 12192000"/>
              <a:gd name="connsiteY1772" fmla="*/ 1456304 h 4332256"/>
              <a:gd name="connsiteX1773" fmla="*/ 11078261 w 12192000"/>
              <a:gd name="connsiteY1773" fmla="*/ 1495777 h 4332256"/>
              <a:gd name="connsiteX1774" fmla="*/ 11077479 w 12192000"/>
              <a:gd name="connsiteY1774" fmla="*/ 1495350 h 4332256"/>
              <a:gd name="connsiteX1775" fmla="*/ 11077802 w 12192000"/>
              <a:gd name="connsiteY1775" fmla="*/ 1495691 h 4332256"/>
              <a:gd name="connsiteX1776" fmla="*/ 11080044 w 12192000"/>
              <a:gd name="connsiteY1776" fmla="*/ 1496887 h 4332256"/>
              <a:gd name="connsiteX1777" fmla="*/ 11078261 w 12192000"/>
              <a:gd name="connsiteY1777" fmla="*/ 1495053 h 4332256"/>
              <a:gd name="connsiteX1778" fmla="*/ 11127131 w 12192000"/>
              <a:gd name="connsiteY1778" fmla="*/ 1531490 h 4332256"/>
              <a:gd name="connsiteX1779" fmla="*/ 11124613 w 12192000"/>
              <a:gd name="connsiteY1779" fmla="*/ 1530203 h 4332256"/>
              <a:gd name="connsiteX1780" fmla="*/ 11126578 w 12192000"/>
              <a:gd name="connsiteY1780" fmla="*/ 1532236 h 4332256"/>
              <a:gd name="connsiteX1781" fmla="*/ 11131940 w 12192000"/>
              <a:gd name="connsiteY1781" fmla="*/ 1535428 h 4332256"/>
              <a:gd name="connsiteX1782" fmla="*/ 11127131 w 12192000"/>
              <a:gd name="connsiteY1782" fmla="*/ 1531489 h 4332256"/>
              <a:gd name="connsiteX1783" fmla="*/ 11226751 w 12192000"/>
              <a:gd name="connsiteY1783" fmla="*/ 1604794 h 4332256"/>
              <a:gd name="connsiteX1784" fmla="*/ 11226025 w 12192000"/>
              <a:gd name="connsiteY1784" fmla="*/ 1604316 h 4332256"/>
              <a:gd name="connsiteX1785" fmla="*/ 11227177 w 12192000"/>
              <a:gd name="connsiteY1785" fmla="*/ 1605326 h 4332256"/>
              <a:gd name="connsiteX1786" fmla="*/ 11275951 w 12192000"/>
              <a:gd name="connsiteY1786" fmla="*/ 1651006 h 4332256"/>
              <a:gd name="connsiteX1787" fmla="*/ 11277994 w 12192000"/>
              <a:gd name="connsiteY1787" fmla="*/ 1652832 h 4332256"/>
              <a:gd name="connsiteX1788" fmla="*/ 11312805 w 12192000"/>
              <a:gd name="connsiteY1788" fmla="*/ 1668203 h 4332256"/>
              <a:gd name="connsiteX1789" fmla="*/ 11333888 w 12192000"/>
              <a:gd name="connsiteY1789" fmla="*/ 1702534 h 4332256"/>
              <a:gd name="connsiteX1790" fmla="*/ 11332947 w 12192000"/>
              <a:gd name="connsiteY1790" fmla="*/ 1701951 h 4332256"/>
              <a:gd name="connsiteX1791" fmla="*/ 11333873 w 12192000"/>
              <a:gd name="connsiteY1791" fmla="*/ 1702778 h 4332256"/>
              <a:gd name="connsiteX1792" fmla="*/ 11422278 w 12192000"/>
              <a:gd name="connsiteY1792" fmla="*/ 1772823 h 4332256"/>
              <a:gd name="connsiteX1793" fmla="*/ 11422735 w 12192000"/>
              <a:gd name="connsiteY1793" fmla="*/ 1773266 h 4332256"/>
              <a:gd name="connsiteX1794" fmla="*/ 11436188 w 12192000"/>
              <a:gd name="connsiteY1794" fmla="*/ 1774851 h 4332256"/>
              <a:gd name="connsiteX1795" fmla="*/ 11470682 w 12192000"/>
              <a:gd name="connsiteY1795" fmla="*/ 1797266 h 4332256"/>
              <a:gd name="connsiteX1796" fmla="*/ 11482787 w 12192000"/>
              <a:gd name="connsiteY1796" fmla="*/ 1809287 h 4332256"/>
              <a:gd name="connsiteX1797" fmla="*/ 11485430 w 12192000"/>
              <a:gd name="connsiteY1797" fmla="*/ 1804032 h 4332256"/>
              <a:gd name="connsiteX1798" fmla="*/ 11653292 w 12192000"/>
              <a:gd name="connsiteY1798" fmla="*/ 1873827 h 4332256"/>
              <a:gd name="connsiteX1799" fmla="*/ 11650241 w 12192000"/>
              <a:gd name="connsiteY1799" fmla="*/ 1904172 h 4332256"/>
              <a:gd name="connsiteX1800" fmla="*/ 11668553 w 12192000"/>
              <a:gd name="connsiteY1800" fmla="*/ 1928449 h 4332256"/>
              <a:gd name="connsiteX1801" fmla="*/ 11720437 w 12192000"/>
              <a:gd name="connsiteY1801" fmla="*/ 1937553 h 4332256"/>
              <a:gd name="connsiteX1802" fmla="*/ 11775374 w 12192000"/>
              <a:gd name="connsiteY1802" fmla="*/ 1995210 h 4332256"/>
              <a:gd name="connsiteX1803" fmla="*/ 11787582 w 12192000"/>
              <a:gd name="connsiteY1803" fmla="*/ 2040728 h 4332256"/>
              <a:gd name="connsiteX1804" fmla="*/ 11787582 w 12192000"/>
              <a:gd name="connsiteY1804" fmla="*/ 2052606 h 4332256"/>
              <a:gd name="connsiteX1805" fmla="*/ 11787967 w 12192000"/>
              <a:gd name="connsiteY1805" fmla="*/ 2052888 h 4332256"/>
              <a:gd name="connsiteX1806" fmla="*/ 11790469 w 12192000"/>
              <a:gd name="connsiteY1806" fmla="*/ 2055385 h 4332256"/>
              <a:gd name="connsiteX1807" fmla="*/ 11788754 w 12192000"/>
              <a:gd name="connsiteY1807" fmla="*/ 2052377 h 4332256"/>
              <a:gd name="connsiteX1808" fmla="*/ 11788754 w 12192000"/>
              <a:gd name="connsiteY1808" fmla="*/ 2040159 h 4332256"/>
              <a:gd name="connsiteX1809" fmla="*/ 11945837 w 12192000"/>
              <a:gd name="connsiteY1809" fmla="*/ 2150117 h 4332256"/>
              <a:gd name="connsiteX1810" fmla="*/ 11945837 w 12192000"/>
              <a:gd name="connsiteY1810" fmla="*/ 2174553 h 4332256"/>
              <a:gd name="connsiteX1811" fmla="*/ 11957804 w 12192000"/>
              <a:gd name="connsiteY1811" fmla="*/ 2198752 h 4332256"/>
              <a:gd name="connsiteX1812" fmla="*/ 11958131 w 12192000"/>
              <a:gd name="connsiteY1812" fmla="*/ 2198752 h 4332256"/>
              <a:gd name="connsiteX1813" fmla="*/ 11958755 w 12192000"/>
              <a:gd name="connsiteY1813" fmla="*/ 2200007 h 4332256"/>
              <a:gd name="connsiteX1814" fmla="*/ 11959537 w 12192000"/>
              <a:gd name="connsiteY1814" fmla="*/ 2199223 h 4332256"/>
              <a:gd name="connsiteX1815" fmla="*/ 11974765 w 12192000"/>
              <a:gd name="connsiteY1815" fmla="*/ 2193113 h 4332256"/>
              <a:gd name="connsiteX1816" fmla="*/ 12078310 w 12192000"/>
              <a:gd name="connsiteY1816" fmla="*/ 2251146 h 4332256"/>
              <a:gd name="connsiteX1817" fmla="*/ 12142266 w 12192000"/>
              <a:gd name="connsiteY1817" fmla="*/ 2269473 h 4332256"/>
              <a:gd name="connsiteX1818" fmla="*/ 12166629 w 12192000"/>
              <a:gd name="connsiteY1818" fmla="*/ 2287800 h 4332256"/>
              <a:gd name="connsiteX1819" fmla="*/ 12190992 w 12192000"/>
              <a:gd name="connsiteY1819" fmla="*/ 2333615 h 4332256"/>
              <a:gd name="connsiteX1820" fmla="*/ 12190992 w 12192000"/>
              <a:gd name="connsiteY1820" fmla="*/ 2430055 h 4332256"/>
              <a:gd name="connsiteX1821" fmla="*/ 12190992 w 12192000"/>
              <a:gd name="connsiteY1821" fmla="*/ 2431355 h 4332256"/>
              <a:gd name="connsiteX1822" fmla="*/ 12190992 w 12192000"/>
              <a:gd name="connsiteY1822" fmla="*/ 2442217 h 4332256"/>
              <a:gd name="connsiteX1823" fmla="*/ 12190243 w 12192000"/>
              <a:gd name="connsiteY1823" fmla="*/ 2442366 h 4332256"/>
              <a:gd name="connsiteX1824" fmla="*/ 12190992 w 12192000"/>
              <a:gd name="connsiteY1824" fmla="*/ 2442390 h 4332256"/>
              <a:gd name="connsiteX1825" fmla="*/ 12190992 w 12192000"/>
              <a:gd name="connsiteY1825" fmla="*/ 3538918 h 4332256"/>
              <a:gd name="connsiteX1826" fmla="*/ 12190992 w 12192000"/>
              <a:gd name="connsiteY1826" fmla="*/ 3539630 h 4332256"/>
              <a:gd name="connsiteX1827" fmla="*/ 12190992 w 12192000"/>
              <a:gd name="connsiteY1827" fmla="*/ 3635946 h 4332256"/>
              <a:gd name="connsiteX1828" fmla="*/ 12190994 w 12192000"/>
              <a:gd name="connsiteY1828" fmla="*/ 3635946 h 4332256"/>
              <a:gd name="connsiteX1829" fmla="*/ 12190994 w 12192000"/>
              <a:gd name="connsiteY1829" fmla="*/ 4183626 h 4332256"/>
              <a:gd name="connsiteX1830" fmla="*/ 12190994 w 12192000"/>
              <a:gd name="connsiteY1830" fmla="*/ 4184340 h 4332256"/>
              <a:gd name="connsiteX1831" fmla="*/ 12190994 w 12192000"/>
              <a:gd name="connsiteY1831" fmla="*/ 4293356 h 4332256"/>
              <a:gd name="connsiteX1832" fmla="*/ 12182259 w 12192000"/>
              <a:gd name="connsiteY1832" fmla="*/ 4294524 h 4332256"/>
              <a:gd name="connsiteX1833" fmla="*/ 12190456 w 12192000"/>
              <a:gd name="connsiteY1833" fmla="*/ 4294524 h 4332256"/>
              <a:gd name="connsiteX1834" fmla="*/ 12185824 w 12192000"/>
              <a:gd name="connsiteY1834" fmla="*/ 4325538 h 4332256"/>
              <a:gd name="connsiteX1835" fmla="*/ 12154010 w 12192000"/>
              <a:gd name="connsiteY1835" fmla="*/ 4329885 h 4332256"/>
              <a:gd name="connsiteX1836" fmla="*/ 12154112 w 12192000"/>
              <a:gd name="connsiteY1836" fmla="*/ 4330236 h 4332256"/>
              <a:gd name="connsiteX1837" fmla="*/ 11642144 w 12192000"/>
              <a:gd name="connsiteY1837" fmla="*/ 4330236 h 4332256"/>
              <a:gd name="connsiteX1838" fmla="*/ 11642144 w 12192000"/>
              <a:gd name="connsiteY1838" fmla="*/ 4321214 h 4332256"/>
              <a:gd name="connsiteX1839" fmla="*/ 11642681 w 12192000"/>
              <a:gd name="connsiteY1839" fmla="*/ 4320832 h 4332256"/>
              <a:gd name="connsiteX1840" fmla="*/ 11641391 w 12192000"/>
              <a:gd name="connsiteY1840" fmla="*/ 4320839 h 4332256"/>
              <a:gd name="connsiteX1841" fmla="*/ 11638316 w 12192000"/>
              <a:gd name="connsiteY1841" fmla="*/ 4320832 h 4332256"/>
              <a:gd name="connsiteX1842" fmla="*/ 11640978 w 12192000"/>
              <a:gd name="connsiteY1842" fmla="*/ 4330236 h 4332256"/>
              <a:gd name="connsiteX1843" fmla="*/ 8070327 w 12192000"/>
              <a:gd name="connsiteY1843" fmla="*/ 4330236 h 4332256"/>
              <a:gd name="connsiteX1844" fmla="*/ 8070160 w 12192000"/>
              <a:gd name="connsiteY1844" fmla="*/ 4330236 h 4332256"/>
              <a:gd name="connsiteX1845" fmla="*/ 8057958 w 12192000"/>
              <a:gd name="connsiteY1845" fmla="*/ 4330236 h 4332256"/>
              <a:gd name="connsiteX1846" fmla="*/ 8057585 w 12192000"/>
              <a:gd name="connsiteY1846" fmla="*/ 4329759 h 4332256"/>
              <a:gd name="connsiteX1847" fmla="*/ 8057716 w 12192000"/>
              <a:gd name="connsiteY1847" fmla="*/ 4330236 h 4332256"/>
              <a:gd name="connsiteX1848" fmla="*/ 7850958 w 12192000"/>
              <a:gd name="connsiteY1848" fmla="*/ 4330236 h 4332256"/>
              <a:gd name="connsiteX1849" fmla="*/ 7850958 w 12192000"/>
              <a:gd name="connsiteY1849" fmla="*/ 4318368 h 4332256"/>
              <a:gd name="connsiteX1850" fmla="*/ 7850403 w 12192000"/>
              <a:gd name="connsiteY1850" fmla="*/ 4318959 h 4332256"/>
              <a:gd name="connsiteX1851" fmla="*/ 7846523 w 12192000"/>
              <a:gd name="connsiteY1851" fmla="*/ 4318959 h 4332256"/>
              <a:gd name="connsiteX1852" fmla="*/ 7849789 w 12192000"/>
              <a:gd name="connsiteY1852" fmla="*/ 4330236 h 4332256"/>
              <a:gd name="connsiteX1853" fmla="*/ 6728827 w 12192000"/>
              <a:gd name="connsiteY1853" fmla="*/ 4330236 h 4332256"/>
              <a:gd name="connsiteX1854" fmla="*/ 6728827 w 12192000"/>
              <a:gd name="connsiteY1854" fmla="*/ 4330238 h 4332256"/>
              <a:gd name="connsiteX1855" fmla="*/ 6631799 w 12192000"/>
              <a:gd name="connsiteY1855" fmla="*/ 4330238 h 4332256"/>
              <a:gd name="connsiteX1856" fmla="*/ 6631087 w 12192000"/>
              <a:gd name="connsiteY1856" fmla="*/ 4330238 h 4332256"/>
              <a:gd name="connsiteX1857" fmla="*/ 2950623 w 12192000"/>
              <a:gd name="connsiteY1857" fmla="*/ 4330238 h 4332256"/>
              <a:gd name="connsiteX1858" fmla="*/ 2950133 w 12192000"/>
              <a:gd name="connsiteY1858" fmla="*/ 4330238 h 4332256"/>
              <a:gd name="connsiteX1859" fmla="*/ 2693819 w 12192000"/>
              <a:gd name="connsiteY1859" fmla="*/ 4330238 h 4332256"/>
              <a:gd name="connsiteX1860" fmla="*/ 2693571 w 12192000"/>
              <a:gd name="connsiteY1860" fmla="*/ 4329744 h 4332256"/>
              <a:gd name="connsiteX1861" fmla="*/ 2693571 w 12192000"/>
              <a:gd name="connsiteY1861" fmla="*/ 4330236 h 4332256"/>
              <a:gd name="connsiteX1862" fmla="*/ 73309 w 12192000"/>
              <a:gd name="connsiteY1862" fmla="*/ 4330236 h 4332256"/>
              <a:gd name="connsiteX1863" fmla="*/ 73520 w 12192000"/>
              <a:gd name="connsiteY1863" fmla="*/ 4329972 h 4332256"/>
              <a:gd name="connsiteX1864" fmla="*/ 73152 w 12192000"/>
              <a:gd name="connsiteY1864" fmla="*/ 4330048 h 4332256"/>
              <a:gd name="connsiteX1865" fmla="*/ 17006 w 12192000"/>
              <a:gd name="connsiteY1865" fmla="*/ 4330477 h 4332256"/>
              <a:gd name="connsiteX1866" fmla="*/ 343 w 12192000"/>
              <a:gd name="connsiteY1866" fmla="*/ 4318119 h 4332256"/>
              <a:gd name="connsiteX1867" fmla="*/ 0 w 12192000"/>
              <a:gd name="connsiteY1867" fmla="*/ 4318960 h 4332256"/>
              <a:gd name="connsiteX1868" fmla="*/ 0 w 12192000"/>
              <a:gd name="connsiteY1868" fmla="*/ 4245654 h 4332256"/>
              <a:gd name="connsiteX1869" fmla="*/ 559 w 12192000"/>
              <a:gd name="connsiteY1869" fmla="*/ 4245654 h 4332256"/>
              <a:gd name="connsiteX1870" fmla="*/ 5 w 12192000"/>
              <a:gd name="connsiteY1870" fmla="*/ 4245207 h 4332256"/>
              <a:gd name="connsiteX1871" fmla="*/ 5 w 12192000"/>
              <a:gd name="connsiteY1871" fmla="*/ 2528848 h 4332256"/>
              <a:gd name="connsiteX1872" fmla="*/ 11283 w 12192000"/>
              <a:gd name="connsiteY1872" fmla="*/ 2528848 h 4332256"/>
              <a:gd name="connsiteX1873" fmla="*/ 11283 w 12192000"/>
              <a:gd name="connsiteY1873" fmla="*/ 2531836 h 4332256"/>
              <a:gd name="connsiteX1874" fmla="*/ 13399 w 12192000"/>
              <a:gd name="connsiteY1874" fmla="*/ 2528664 h 4332256"/>
              <a:gd name="connsiteX1875" fmla="*/ 12282 w 12192000"/>
              <a:gd name="connsiteY1875" fmla="*/ 2528564 h 4332256"/>
              <a:gd name="connsiteX1876" fmla="*/ 2 w 12192000"/>
              <a:gd name="connsiteY1876" fmla="*/ 2528564 h 4332256"/>
              <a:gd name="connsiteX1877" fmla="*/ 2 w 12192000"/>
              <a:gd name="connsiteY1877" fmla="*/ 2467162 h 4332256"/>
              <a:gd name="connsiteX1878" fmla="*/ 6 w 12192000"/>
              <a:gd name="connsiteY1878" fmla="*/ 2467162 h 4332256"/>
              <a:gd name="connsiteX1879" fmla="*/ 6 w 12192000"/>
              <a:gd name="connsiteY1879" fmla="*/ 2443102 h 4332256"/>
              <a:gd name="connsiteX1880" fmla="*/ 2 w 12192000"/>
              <a:gd name="connsiteY1880" fmla="*/ 2443103 h 4332256"/>
              <a:gd name="connsiteX1881" fmla="*/ 2 w 12192000"/>
              <a:gd name="connsiteY1881" fmla="*/ 2174317 h 4332256"/>
              <a:gd name="connsiteX1882" fmla="*/ 557 w 12192000"/>
              <a:gd name="connsiteY1882" fmla="*/ 2174317 h 4332256"/>
              <a:gd name="connsiteX1883" fmla="*/ 3 w 12192000"/>
              <a:gd name="connsiteY1883" fmla="*/ 2173891 h 4332256"/>
              <a:gd name="connsiteX1884" fmla="*/ 3 w 12192000"/>
              <a:gd name="connsiteY1884" fmla="*/ 1725088 h 4332256"/>
              <a:gd name="connsiteX1885" fmla="*/ 1303 w 12192000"/>
              <a:gd name="connsiteY1885" fmla="*/ 1725695 h 4332256"/>
              <a:gd name="connsiteX1886" fmla="*/ 2 w 12192000"/>
              <a:gd name="connsiteY1886" fmla="*/ 1724531 h 4332256"/>
              <a:gd name="connsiteX1887" fmla="*/ 2 w 12192000"/>
              <a:gd name="connsiteY1887" fmla="*/ 1700653 h 4332256"/>
              <a:gd name="connsiteX1888" fmla="*/ 0 w 12192000"/>
              <a:gd name="connsiteY1888" fmla="*/ 1700654 h 4332256"/>
              <a:gd name="connsiteX1889" fmla="*/ 0 w 12192000"/>
              <a:gd name="connsiteY1889" fmla="*/ 1602914 h 4332256"/>
              <a:gd name="connsiteX1890" fmla="*/ 547 w 12192000"/>
              <a:gd name="connsiteY1890" fmla="*/ 1604284 h 4332256"/>
              <a:gd name="connsiteX1891" fmla="*/ 4 w 12192000"/>
              <a:gd name="connsiteY1891" fmla="*/ 1601974 h 4332256"/>
              <a:gd name="connsiteX1892" fmla="*/ 4 w 12192000"/>
              <a:gd name="connsiteY1892" fmla="*/ 1589756 h 4332256"/>
              <a:gd name="connsiteX1893" fmla="*/ 4 w 12192000"/>
              <a:gd name="connsiteY1893" fmla="*/ 1554044 h 4332256"/>
              <a:gd name="connsiteX1894" fmla="*/ 170936 w 12192000"/>
              <a:gd name="connsiteY1894" fmla="*/ 1614884 h 4332256"/>
              <a:gd name="connsiteX1895" fmla="*/ 347973 w 12192000"/>
              <a:gd name="connsiteY1895" fmla="*/ 1742649 h 4332256"/>
              <a:gd name="connsiteX1896" fmla="*/ 357131 w 12192000"/>
              <a:gd name="connsiteY1896" fmla="*/ 1760901 h 4332256"/>
              <a:gd name="connsiteX1897" fmla="*/ 356346 w 12192000"/>
              <a:gd name="connsiteY1897" fmla="*/ 1761512 h 4332256"/>
              <a:gd name="connsiteX1898" fmla="*/ 371375 w 12192000"/>
              <a:gd name="connsiteY1898" fmla="*/ 1769975 h 4332256"/>
              <a:gd name="connsiteX1899" fmla="*/ 384356 w 12192000"/>
              <a:gd name="connsiteY1899" fmla="*/ 1775301 h 4332256"/>
              <a:gd name="connsiteX1900" fmla="*/ 423678 w 12192000"/>
              <a:gd name="connsiteY1900" fmla="*/ 1782148 h 4332256"/>
              <a:gd name="connsiteX1901" fmla="*/ 417688 w 12192000"/>
              <a:gd name="connsiteY1901" fmla="*/ 1808613 h 4332256"/>
              <a:gd name="connsiteX1902" fmla="*/ 419815 w 12192000"/>
              <a:gd name="connsiteY1902" fmla="*/ 1809948 h 4332256"/>
              <a:gd name="connsiteX1903" fmla="*/ 444179 w 12192000"/>
              <a:gd name="connsiteY1903" fmla="*/ 1828132 h 4332256"/>
              <a:gd name="connsiteX1904" fmla="*/ 459864 w 12192000"/>
              <a:gd name="connsiteY1904" fmla="*/ 1839440 h 4332256"/>
              <a:gd name="connsiteX1905" fmla="*/ 473930 w 12192000"/>
              <a:gd name="connsiteY1905" fmla="*/ 1841156 h 4332256"/>
              <a:gd name="connsiteX1906" fmla="*/ 481938 w 12192000"/>
              <a:gd name="connsiteY1906" fmla="*/ 1852863 h 4332256"/>
              <a:gd name="connsiteX1907" fmla="*/ 499010 w 12192000"/>
              <a:gd name="connsiteY1907" fmla="*/ 1861470 h 4332256"/>
              <a:gd name="connsiteX1908" fmla="*/ 508148 w 12192000"/>
              <a:gd name="connsiteY1908" fmla="*/ 1873593 h 4332256"/>
              <a:gd name="connsiteX1909" fmla="*/ 517266 w 12192000"/>
              <a:gd name="connsiteY1909" fmla="*/ 1895807 h 4332256"/>
              <a:gd name="connsiteX1910" fmla="*/ 549070 w 12192000"/>
              <a:gd name="connsiteY1910" fmla="*/ 1929224 h 4332256"/>
              <a:gd name="connsiteX1911" fmla="*/ 571629 w 12192000"/>
              <a:gd name="connsiteY1911" fmla="*/ 1949352 h 4332256"/>
              <a:gd name="connsiteX1912" fmla="*/ 602568 w 12192000"/>
              <a:gd name="connsiteY1912" fmla="*/ 1967544 h 4332256"/>
              <a:gd name="connsiteX1913" fmla="*/ 617800 w 12192000"/>
              <a:gd name="connsiteY1913" fmla="*/ 1976637 h 4332256"/>
              <a:gd name="connsiteX1914" fmla="*/ 635707 w 12192000"/>
              <a:gd name="connsiteY1914" fmla="*/ 1995486 h 4332256"/>
              <a:gd name="connsiteX1915" fmla="*/ 659060 w 12192000"/>
              <a:gd name="connsiteY1915" fmla="*/ 2008344 h 4332256"/>
              <a:gd name="connsiteX1916" fmla="*/ 703062 w 12192000"/>
              <a:gd name="connsiteY1916" fmla="*/ 2026867 h 4332256"/>
              <a:gd name="connsiteX1917" fmla="*/ 709160 w 12192000"/>
              <a:gd name="connsiteY1917" fmla="*/ 2026656 h 4332256"/>
              <a:gd name="connsiteX1918" fmla="*/ 736367 w 12192000"/>
              <a:gd name="connsiteY1918" fmla="*/ 2037640 h 4332256"/>
              <a:gd name="connsiteX1919" fmla="*/ 742718 w 12192000"/>
              <a:gd name="connsiteY1919" fmla="*/ 2043086 h 4332256"/>
              <a:gd name="connsiteX1920" fmla="*/ 765143 w 12192000"/>
              <a:gd name="connsiteY1920" fmla="*/ 2052185 h 4332256"/>
              <a:gd name="connsiteX1921" fmla="*/ 815941 w 12192000"/>
              <a:gd name="connsiteY1921" fmla="*/ 2077551 h 4332256"/>
              <a:gd name="connsiteX1922" fmla="*/ 816135 w 12192000"/>
              <a:gd name="connsiteY1922" fmla="*/ 2076577 h 4332256"/>
              <a:gd name="connsiteX1923" fmla="*/ 892430 w 12192000"/>
              <a:gd name="connsiteY1923" fmla="*/ 2128266 h 4332256"/>
              <a:gd name="connsiteX1924" fmla="*/ 925776 w 12192000"/>
              <a:gd name="connsiteY1924" fmla="*/ 2125643 h 4332256"/>
              <a:gd name="connsiteX1925" fmla="*/ 901950 w 12192000"/>
              <a:gd name="connsiteY1925" fmla="*/ 2053784 h 4332256"/>
              <a:gd name="connsiteX1926" fmla="*/ 861917 w 12192000"/>
              <a:gd name="connsiteY1926" fmla="*/ 1985918 h 4332256"/>
              <a:gd name="connsiteX1927" fmla="*/ 835052 w 12192000"/>
              <a:gd name="connsiteY1927" fmla="*/ 1957286 h 4332256"/>
              <a:gd name="connsiteX1928" fmla="*/ 816238 w 12192000"/>
              <a:gd name="connsiteY1928" fmla="*/ 1948521 h 4332256"/>
              <a:gd name="connsiteX1929" fmla="*/ 794814 w 12192000"/>
              <a:gd name="connsiteY1929" fmla="*/ 1940165 h 4332256"/>
              <a:gd name="connsiteX1930" fmla="*/ 746011 w 12192000"/>
              <a:gd name="connsiteY1930" fmla="*/ 1900513 h 4332256"/>
              <a:gd name="connsiteX1931" fmla="*/ 681957 w 12192000"/>
              <a:gd name="connsiteY1931" fmla="*/ 1821209 h 4332256"/>
              <a:gd name="connsiteX1932" fmla="*/ 681249 w 12192000"/>
              <a:gd name="connsiteY1932" fmla="*/ 1820761 h 4332256"/>
              <a:gd name="connsiteX1933" fmla="*/ 657375 w 12192000"/>
              <a:gd name="connsiteY1933" fmla="*/ 1815981 h 4332256"/>
              <a:gd name="connsiteX1934" fmla="*/ 578341 w 12192000"/>
              <a:gd name="connsiteY1934" fmla="*/ 1802780 h 4332256"/>
              <a:gd name="connsiteX1935" fmla="*/ 569179 w 12192000"/>
              <a:gd name="connsiteY1935" fmla="*/ 1793695 h 4332256"/>
              <a:gd name="connsiteX1936" fmla="*/ 535579 w 12192000"/>
              <a:gd name="connsiteY1936" fmla="*/ 1711932 h 4332256"/>
              <a:gd name="connsiteX1937" fmla="*/ 537541 w 12192000"/>
              <a:gd name="connsiteY1937" fmla="*/ 1713162 h 4332256"/>
              <a:gd name="connsiteX1938" fmla="*/ 535551 w 12192000"/>
              <a:gd name="connsiteY1938" fmla="*/ 1711404 h 4332256"/>
              <a:gd name="connsiteX1939" fmla="*/ 522207 w 12192000"/>
              <a:gd name="connsiteY1939" fmla="*/ 1708735 h 4332256"/>
              <a:gd name="connsiteX1940" fmla="*/ 511405 w 12192000"/>
              <a:gd name="connsiteY1940" fmla="*/ 1699423 h 4332256"/>
              <a:gd name="connsiteX1941" fmla="*/ 486275 w 12192000"/>
              <a:gd name="connsiteY1941" fmla="*/ 1694732 h 4332256"/>
              <a:gd name="connsiteX1942" fmla="*/ 463166 w 12192000"/>
              <a:gd name="connsiteY1942" fmla="*/ 1638978 h 4332256"/>
              <a:gd name="connsiteX1943" fmla="*/ 438816 w 12192000"/>
              <a:gd name="connsiteY1943" fmla="*/ 1554235 h 4332256"/>
              <a:gd name="connsiteX1944" fmla="*/ 438816 w 12192000"/>
              <a:gd name="connsiteY1944" fmla="*/ 1530023 h 4332256"/>
              <a:gd name="connsiteX1945" fmla="*/ 440483 w 12192000"/>
              <a:gd name="connsiteY1945" fmla="*/ 1529619 h 4332256"/>
              <a:gd name="connsiteX1946" fmla="*/ 438757 w 12192000"/>
              <a:gd name="connsiteY1946" fmla="*/ 1528857 h 4332256"/>
              <a:gd name="connsiteX1947" fmla="*/ 438757 w 12192000"/>
              <a:gd name="connsiteY1947" fmla="*/ 1480739 h 4332256"/>
              <a:gd name="connsiteX1948" fmla="*/ 439030 w 12192000"/>
              <a:gd name="connsiteY1948" fmla="*/ 1480465 h 4332256"/>
              <a:gd name="connsiteX1949" fmla="*/ 432702 w 12192000"/>
              <a:gd name="connsiteY1949" fmla="*/ 1458121 h 4332256"/>
              <a:gd name="connsiteX1950" fmla="*/ 451180 w 12192000"/>
              <a:gd name="connsiteY1950" fmla="*/ 1447005 h 4332256"/>
              <a:gd name="connsiteX1951" fmla="*/ 496818 w 12192000"/>
              <a:gd name="connsiteY1951" fmla="*/ 1436654 h 4332256"/>
              <a:gd name="connsiteX1952" fmla="*/ 535668 w 12192000"/>
              <a:gd name="connsiteY1952" fmla="*/ 1465405 h 4332256"/>
              <a:gd name="connsiteX1953" fmla="*/ 534099 w 12192000"/>
              <a:gd name="connsiteY1953" fmla="*/ 1467267 h 4332256"/>
              <a:gd name="connsiteX1954" fmla="*/ 536471 w 12192000"/>
              <a:gd name="connsiteY1954" fmla="*/ 1465701 h 4332256"/>
              <a:gd name="connsiteX1955" fmla="*/ 548667 w 12192000"/>
              <a:gd name="connsiteY1955" fmla="*/ 1465701 h 4332256"/>
              <a:gd name="connsiteX1956" fmla="*/ 548556 w 12192000"/>
              <a:gd name="connsiteY1956" fmla="*/ 1465479 h 4332256"/>
              <a:gd name="connsiteX1957" fmla="*/ 490555 w 12192000"/>
              <a:gd name="connsiteY1957" fmla="*/ 1395503 h 4332256"/>
              <a:gd name="connsiteX1958" fmla="*/ 536342 w 12192000"/>
              <a:gd name="connsiteY1958" fmla="*/ 1298145 h 4332256"/>
              <a:gd name="connsiteX1959" fmla="*/ 536859 w 12192000"/>
              <a:gd name="connsiteY1959" fmla="*/ 1298156 h 4332256"/>
              <a:gd name="connsiteX1960" fmla="*/ 536333 w 12192000"/>
              <a:gd name="connsiteY1960" fmla="*/ 1297894 h 4332256"/>
              <a:gd name="connsiteX1961" fmla="*/ 524210 w 12192000"/>
              <a:gd name="connsiteY1961" fmla="*/ 1297894 h 4332256"/>
              <a:gd name="connsiteX1962" fmla="*/ 523448 w 12192000"/>
              <a:gd name="connsiteY1962" fmla="*/ 1297227 h 4332256"/>
              <a:gd name="connsiteX1963" fmla="*/ 448602 w 12192000"/>
              <a:gd name="connsiteY1963" fmla="*/ 1292701 h 4332256"/>
              <a:gd name="connsiteX1964" fmla="*/ 386968 w 12192000"/>
              <a:gd name="connsiteY1964" fmla="*/ 1269921 h 4332256"/>
              <a:gd name="connsiteX1965" fmla="*/ 298708 w 12192000"/>
              <a:gd name="connsiteY1965" fmla="*/ 1172722 h 4332256"/>
              <a:gd name="connsiteX1966" fmla="*/ 265211 w 12192000"/>
              <a:gd name="connsiteY1966" fmla="*/ 1160571 h 4332256"/>
              <a:gd name="connsiteX1967" fmla="*/ 231729 w 12192000"/>
              <a:gd name="connsiteY1967" fmla="*/ 1127160 h 4332256"/>
              <a:gd name="connsiteX1968" fmla="*/ 161724 w 12192000"/>
              <a:gd name="connsiteY1968" fmla="*/ 1063374 h 4332256"/>
              <a:gd name="connsiteX1969" fmla="*/ 140416 w 12192000"/>
              <a:gd name="connsiteY1969" fmla="*/ 1014774 h 4332256"/>
              <a:gd name="connsiteX1970" fmla="*/ 139654 w 12192000"/>
              <a:gd name="connsiteY1970" fmla="*/ 1005281 h 4332256"/>
              <a:gd name="connsiteX1971" fmla="*/ 134866 w 12192000"/>
              <a:gd name="connsiteY1971" fmla="*/ 994702 h 4332256"/>
              <a:gd name="connsiteX1972" fmla="*/ 133854 w 12192000"/>
              <a:gd name="connsiteY1972" fmla="*/ 994141 h 4332256"/>
              <a:gd name="connsiteX1973" fmla="*/ 4 w 12192000"/>
              <a:gd name="connsiteY1973" fmla="*/ 884040 h 4332256"/>
              <a:gd name="connsiteX1974" fmla="*/ 4 w 12192000"/>
              <a:gd name="connsiteY1974" fmla="*/ 822873 h 4332256"/>
              <a:gd name="connsiteX1975" fmla="*/ 1756 w 12192000"/>
              <a:gd name="connsiteY1975" fmla="*/ 823839 h 4332256"/>
              <a:gd name="connsiteX1976" fmla="*/ 5 w 12192000"/>
              <a:gd name="connsiteY1976" fmla="*/ 822152 h 4332256"/>
              <a:gd name="connsiteX1977" fmla="*/ 5 w 12192000"/>
              <a:gd name="connsiteY1977" fmla="*/ 811595 h 4332256"/>
              <a:gd name="connsiteX1978" fmla="*/ 0 w 12192000"/>
              <a:gd name="connsiteY1978" fmla="*/ 811596 h 4332256"/>
              <a:gd name="connsiteX1979" fmla="*/ 0 w 12192000"/>
              <a:gd name="connsiteY1979" fmla="*/ 700698 h 4332256"/>
              <a:gd name="connsiteX1980" fmla="*/ 3 w 12192000"/>
              <a:gd name="connsiteY1980" fmla="*/ 700698 h 4332256"/>
              <a:gd name="connsiteX1981" fmla="*/ 3 w 12192000"/>
              <a:gd name="connsiteY1981" fmla="*/ 676401 h 4332256"/>
              <a:gd name="connsiteX1982" fmla="*/ 364 w 12192000"/>
              <a:gd name="connsiteY1982" fmla="*/ 676231 h 4332256"/>
              <a:gd name="connsiteX1983" fmla="*/ 3 w 12192000"/>
              <a:gd name="connsiteY1983" fmla="*/ 676264 h 4332256"/>
              <a:gd name="connsiteX1984" fmla="*/ 3 w 12192000"/>
              <a:gd name="connsiteY1984" fmla="*/ 628369 h 4332256"/>
              <a:gd name="connsiteX1985" fmla="*/ 45387 w 12192000"/>
              <a:gd name="connsiteY1985" fmla="*/ 637349 h 4332256"/>
              <a:gd name="connsiteX1986" fmla="*/ 79426 w 12192000"/>
              <a:gd name="connsiteY1986" fmla="*/ 609565 h 4332256"/>
              <a:gd name="connsiteX1987" fmla="*/ 96824 w 12192000"/>
              <a:gd name="connsiteY1987" fmla="*/ 622381 h 4332256"/>
              <a:gd name="connsiteX1988" fmla="*/ 98337 w 12192000"/>
              <a:gd name="connsiteY1988" fmla="*/ 654935 h 4332256"/>
              <a:gd name="connsiteX1989" fmla="*/ 72810 w 12192000"/>
              <a:gd name="connsiteY1989" fmla="*/ 676105 h 4332256"/>
              <a:gd name="connsiteX1990" fmla="*/ 73214 w 12192000"/>
              <a:gd name="connsiteY1990" fmla="*/ 676401 h 4332256"/>
              <a:gd name="connsiteX1991" fmla="*/ 147859 w 12192000"/>
              <a:gd name="connsiteY1991" fmla="*/ 742920 h 4332256"/>
              <a:gd name="connsiteX1992" fmla="*/ 182469 w 12192000"/>
              <a:gd name="connsiteY1992" fmla="*/ 750004 h 4332256"/>
              <a:gd name="connsiteX1993" fmla="*/ 182898 w 12192000"/>
              <a:gd name="connsiteY1993" fmla="*/ 749851 h 4332256"/>
              <a:gd name="connsiteX1994" fmla="*/ 183409 w 12192000"/>
              <a:gd name="connsiteY1994" fmla="*/ 749291 h 4332256"/>
              <a:gd name="connsiteX1995" fmla="*/ 184276 w 12192000"/>
              <a:gd name="connsiteY1995" fmla="*/ 749358 h 4332256"/>
              <a:gd name="connsiteX1996" fmla="*/ 207151 w 12192000"/>
              <a:gd name="connsiteY1996" fmla="*/ 741176 h 4332256"/>
              <a:gd name="connsiteX1997" fmla="*/ 280503 w 12192000"/>
              <a:gd name="connsiteY1997" fmla="*/ 698655 h 4332256"/>
              <a:gd name="connsiteX1998" fmla="*/ 341864 w 12192000"/>
              <a:gd name="connsiteY1998" fmla="*/ 713773 h 4332256"/>
              <a:gd name="connsiteX1999" fmla="*/ 341987 w 12192000"/>
              <a:gd name="connsiteY1999" fmla="*/ 713965 h 4332256"/>
              <a:gd name="connsiteX2000" fmla="*/ 475659 w 12192000"/>
              <a:gd name="connsiteY2000" fmla="*/ 738098 h 4332256"/>
              <a:gd name="connsiteX2001" fmla="*/ 475714 w 12192000"/>
              <a:gd name="connsiteY2001" fmla="*/ 738147 h 4332256"/>
              <a:gd name="connsiteX2002" fmla="*/ 475739 w 12192000"/>
              <a:gd name="connsiteY2002" fmla="*/ 737320 h 4332256"/>
              <a:gd name="connsiteX2003" fmla="*/ 600657 w 12192000"/>
              <a:gd name="connsiteY2003" fmla="*/ 758646 h 4332256"/>
              <a:gd name="connsiteX2004" fmla="*/ 634176 w 12192000"/>
              <a:gd name="connsiteY2004" fmla="*/ 798254 h 4332256"/>
              <a:gd name="connsiteX2005" fmla="*/ 679873 w 12192000"/>
              <a:gd name="connsiteY2005" fmla="*/ 853093 h 4332256"/>
              <a:gd name="connsiteX2006" fmla="*/ 862682 w 12192000"/>
              <a:gd name="connsiteY2006" fmla="*/ 843954 h 4332256"/>
              <a:gd name="connsiteX2007" fmla="*/ 893149 w 12192000"/>
              <a:gd name="connsiteY2007" fmla="*/ 834814 h 4332256"/>
              <a:gd name="connsiteX2008" fmla="*/ 893149 w 12192000"/>
              <a:gd name="connsiteY2008" fmla="*/ 874421 h 4332256"/>
              <a:gd name="connsiteX2009" fmla="*/ 865729 w 12192000"/>
              <a:gd name="connsiteY2009" fmla="*/ 907935 h 4332256"/>
              <a:gd name="connsiteX2010" fmla="*/ 884009 w 12192000"/>
              <a:gd name="connsiteY2010" fmla="*/ 953635 h 4332256"/>
              <a:gd name="connsiteX2011" fmla="*/ 996736 w 12192000"/>
              <a:gd name="connsiteY2011" fmla="*/ 990195 h 4332256"/>
              <a:gd name="connsiteX2012" fmla="*/ 1075949 w 12192000"/>
              <a:gd name="connsiteY2012" fmla="*/ 962775 h 4332256"/>
              <a:gd name="connsiteX2013" fmla="*/ 1115556 w 12192000"/>
              <a:gd name="connsiteY2013" fmla="*/ 1045036 h 4332256"/>
              <a:gd name="connsiteX2014" fmla="*/ 1094230 w 12192000"/>
              <a:gd name="connsiteY2014" fmla="*/ 1090736 h 4332256"/>
              <a:gd name="connsiteX2015" fmla="*/ 1170396 w 12192000"/>
              <a:gd name="connsiteY2015" fmla="*/ 1078549 h 4332256"/>
              <a:gd name="connsiteX2016" fmla="*/ 1203148 w 12192000"/>
              <a:gd name="connsiteY2016" fmla="*/ 1123108 h 4332256"/>
              <a:gd name="connsiteX2017" fmla="*/ 1203851 w 12192000"/>
              <a:gd name="connsiteY2017" fmla="*/ 1174848 h 4332256"/>
              <a:gd name="connsiteX2018" fmla="*/ 1207359 w 12192000"/>
              <a:gd name="connsiteY2018" fmla="*/ 1175605 h 4332256"/>
              <a:gd name="connsiteX2019" fmla="*/ 1208589 w 12192000"/>
              <a:gd name="connsiteY2019" fmla="*/ 1176676 h 4332256"/>
              <a:gd name="connsiteX2020" fmla="*/ 1232411 w 12192000"/>
              <a:gd name="connsiteY2020" fmla="*/ 1181969 h 4332256"/>
              <a:gd name="connsiteX2021" fmla="*/ 1258191 w 12192000"/>
              <a:gd name="connsiteY2021" fmla="*/ 1185405 h 4332256"/>
              <a:gd name="connsiteX2022" fmla="*/ 1282454 w 12192000"/>
              <a:gd name="connsiteY2022" fmla="*/ 1219004 h 4332256"/>
              <a:gd name="connsiteX2023" fmla="*/ 1297620 w 12192000"/>
              <a:gd name="connsiteY2023" fmla="*/ 1264438 h 4332256"/>
              <a:gd name="connsiteX2024" fmla="*/ 1335543 w 12192000"/>
              <a:gd name="connsiteY2024" fmla="*/ 1294785 h 4332256"/>
              <a:gd name="connsiteX2025" fmla="*/ 1340464 w 12192000"/>
              <a:gd name="connsiteY2025" fmla="*/ 1296993 h 4332256"/>
              <a:gd name="connsiteX2026" fmla="*/ 1377720 w 12192000"/>
              <a:gd name="connsiteY2026" fmla="*/ 1323568 h 4332256"/>
              <a:gd name="connsiteX2027" fmla="*/ 1382038 w 12192000"/>
              <a:gd name="connsiteY2027" fmla="*/ 1327336 h 4332256"/>
              <a:gd name="connsiteX2028" fmla="*/ 1396055 w 12192000"/>
              <a:gd name="connsiteY2028" fmla="*/ 1290689 h 4332256"/>
              <a:gd name="connsiteX2029" fmla="*/ 1362132 w 12192000"/>
              <a:gd name="connsiteY2029" fmla="*/ 1160902 h 4332256"/>
              <a:gd name="connsiteX2030" fmla="*/ 1340757 w 12192000"/>
              <a:gd name="connsiteY2030" fmla="*/ 1160902 h 4332256"/>
              <a:gd name="connsiteX2031" fmla="*/ 1301066 w 12192000"/>
              <a:gd name="connsiteY2031" fmla="*/ 1176132 h 4332256"/>
              <a:gd name="connsiteX2032" fmla="*/ 1270533 w 12192000"/>
              <a:gd name="connsiteY2032" fmla="*/ 1124350 h 4332256"/>
              <a:gd name="connsiteX2033" fmla="*/ 1249162 w 12192000"/>
              <a:gd name="connsiteY2033" fmla="*/ 1081706 h 4332256"/>
              <a:gd name="connsiteX2034" fmla="*/ 1169779 w 12192000"/>
              <a:gd name="connsiteY2034" fmla="*/ 956821 h 4332256"/>
              <a:gd name="connsiteX2035" fmla="*/ 1185044 w 12192000"/>
              <a:gd name="connsiteY2035" fmla="*/ 941591 h 4332256"/>
              <a:gd name="connsiteX2036" fmla="*/ 1133141 w 12192000"/>
              <a:gd name="connsiteY2036" fmla="*/ 914177 h 4332256"/>
              <a:gd name="connsiteX2037" fmla="*/ 1120928 w 12192000"/>
              <a:gd name="connsiteY2037" fmla="*/ 953775 h 4332256"/>
              <a:gd name="connsiteX2038" fmla="*/ 1075130 w 12192000"/>
              <a:gd name="connsiteY2038" fmla="*/ 914177 h 4332256"/>
              <a:gd name="connsiteX2039" fmla="*/ 1114822 w 12192000"/>
              <a:gd name="connsiteY2039" fmla="*/ 883717 h 4332256"/>
              <a:gd name="connsiteX2040" fmla="*/ 1133141 w 12192000"/>
              <a:gd name="connsiteY2040" fmla="*/ 844119 h 4332256"/>
              <a:gd name="connsiteX2041" fmla="*/ 1139247 w 12192000"/>
              <a:gd name="connsiteY2041" fmla="*/ 822797 h 4332256"/>
              <a:gd name="connsiteX2042" fmla="*/ 1279217 w 12192000"/>
              <a:gd name="connsiteY2042" fmla="*/ 739271 h 4332256"/>
              <a:gd name="connsiteX2043" fmla="*/ 1308305 w 12192000"/>
              <a:gd name="connsiteY2043" fmla="*/ 739966 h 4332256"/>
              <a:gd name="connsiteX2044" fmla="*/ 1340454 w 12192000"/>
              <a:gd name="connsiteY2044" fmla="*/ 749603 h 4332256"/>
              <a:gd name="connsiteX2045" fmla="*/ 1363760 w 12192000"/>
              <a:gd name="connsiteY2045" fmla="*/ 740230 h 4332256"/>
              <a:gd name="connsiteX2046" fmla="*/ 1391949 w 12192000"/>
              <a:gd name="connsiteY2046" fmla="*/ 746689 h 4332256"/>
              <a:gd name="connsiteX2047" fmla="*/ 1516896 w 12192000"/>
              <a:gd name="connsiteY2047" fmla="*/ 734531 h 4332256"/>
              <a:gd name="connsiteX2048" fmla="*/ 1471184 w 12192000"/>
              <a:gd name="connsiteY2048" fmla="*/ 816594 h 4332256"/>
              <a:gd name="connsiteX2049" fmla="*/ 1473088 w 12192000"/>
              <a:gd name="connsiteY2049" fmla="*/ 828372 h 4332256"/>
              <a:gd name="connsiteX2050" fmla="*/ 1486174 w 12192000"/>
              <a:gd name="connsiteY2050" fmla="*/ 846642 h 4332256"/>
              <a:gd name="connsiteX2051" fmla="*/ 1487327 w 12192000"/>
              <a:gd name="connsiteY2051" fmla="*/ 847165 h 4332256"/>
              <a:gd name="connsiteX2052" fmla="*/ 1505648 w 12192000"/>
              <a:gd name="connsiteY2052" fmla="*/ 877625 h 4332256"/>
              <a:gd name="connsiteX2053" fmla="*/ 1597254 w 12192000"/>
              <a:gd name="connsiteY2053" fmla="*/ 969004 h 4332256"/>
              <a:gd name="connsiteX2054" fmla="*/ 1667485 w 12192000"/>
              <a:gd name="connsiteY2054" fmla="*/ 975096 h 4332256"/>
              <a:gd name="connsiteX2055" fmla="*/ 1734663 w 12192000"/>
              <a:gd name="connsiteY2055" fmla="*/ 1026879 h 4332256"/>
              <a:gd name="connsiteX2056" fmla="*/ 1739625 w 12192000"/>
              <a:gd name="connsiteY2056" fmla="*/ 1047439 h 4332256"/>
              <a:gd name="connsiteX2057" fmla="*/ 1721862 w 12192000"/>
              <a:gd name="connsiteY2057" fmla="*/ 1069505 h 4332256"/>
              <a:gd name="connsiteX2058" fmla="*/ 1738098 w 12192000"/>
              <a:gd name="connsiteY2058" fmla="*/ 1092668 h 4332256"/>
              <a:gd name="connsiteX2059" fmla="*/ 1819895 w 12192000"/>
              <a:gd name="connsiteY2059" fmla="*/ 1132830 h 4332256"/>
              <a:gd name="connsiteX2060" fmla="*/ 1902123 w 12192000"/>
              <a:gd name="connsiteY2060" fmla="*/ 1175366 h 4332256"/>
              <a:gd name="connsiteX2061" fmla="*/ 1901104 w 12192000"/>
              <a:gd name="connsiteY2061" fmla="*/ 1176242 h 4332256"/>
              <a:gd name="connsiteX2062" fmla="*/ 1901667 w 12192000"/>
              <a:gd name="connsiteY2062" fmla="*/ 1176242 h 4332256"/>
              <a:gd name="connsiteX2063" fmla="*/ 1950991 w 12192000"/>
              <a:gd name="connsiteY2063" fmla="*/ 1226992 h 4332256"/>
              <a:gd name="connsiteX2064" fmla="*/ 1947396 w 12192000"/>
              <a:gd name="connsiteY2064" fmla="*/ 1225107 h 4332256"/>
              <a:gd name="connsiteX2065" fmla="*/ 1949985 w 12192000"/>
              <a:gd name="connsiteY2065" fmla="*/ 1227385 h 4332256"/>
              <a:gd name="connsiteX2066" fmla="*/ 1974356 w 12192000"/>
              <a:gd name="connsiteY2066" fmla="*/ 1248721 h 4332256"/>
              <a:gd name="connsiteX2067" fmla="*/ 1975844 w 12192000"/>
              <a:gd name="connsiteY2067" fmla="*/ 1248910 h 4332256"/>
              <a:gd name="connsiteX2068" fmla="*/ 2012082 w 12192000"/>
              <a:gd name="connsiteY2068" fmla="*/ 1238747 h 4332256"/>
              <a:gd name="connsiteX2069" fmla="*/ 2048735 w 12192000"/>
              <a:gd name="connsiteY2069" fmla="*/ 1249028 h 4332256"/>
              <a:gd name="connsiteX2070" fmla="*/ 2049064 w 12192000"/>
              <a:gd name="connsiteY2070" fmla="*/ 1249756 h 4332256"/>
              <a:gd name="connsiteX2071" fmla="*/ 2066461 w 12192000"/>
              <a:gd name="connsiteY2071" fmla="*/ 1252597 h 4332256"/>
              <a:gd name="connsiteX2072" fmla="*/ 2078280 w 12192000"/>
              <a:gd name="connsiteY2072" fmla="*/ 1264802 h 4332256"/>
              <a:gd name="connsiteX2073" fmla="*/ 2136231 w 12192000"/>
              <a:gd name="connsiteY2073" fmla="*/ 1289213 h 4332256"/>
              <a:gd name="connsiteX2074" fmla="*/ 2172451 w 12192000"/>
              <a:gd name="connsiteY2074" fmla="*/ 1290739 h 4332256"/>
              <a:gd name="connsiteX2075" fmla="*/ 2205583 w 12192000"/>
              <a:gd name="connsiteY2075" fmla="*/ 1310105 h 4332256"/>
              <a:gd name="connsiteX2076" fmla="*/ 2205927 w 12192000"/>
              <a:gd name="connsiteY2076" fmla="*/ 1309694 h 4332256"/>
              <a:gd name="connsiteX2077" fmla="*/ 2227309 w 12192000"/>
              <a:gd name="connsiteY2077" fmla="*/ 1312795 h 4332256"/>
              <a:gd name="connsiteX2078" fmla="*/ 2227323 w 12192000"/>
              <a:gd name="connsiteY2078" fmla="*/ 1312803 h 4332256"/>
              <a:gd name="connsiteX2079" fmla="*/ 2227308 w 12192000"/>
              <a:gd name="connsiteY2079" fmla="*/ 1312769 h 4332256"/>
              <a:gd name="connsiteX2080" fmla="*/ 2279939 w 12192000"/>
              <a:gd name="connsiteY2080" fmla="*/ 1346602 h 4332256"/>
              <a:gd name="connsiteX2081" fmla="*/ 2279939 w 12192000"/>
              <a:gd name="connsiteY2081" fmla="*/ 1347566 h 4332256"/>
              <a:gd name="connsiteX2082" fmla="*/ 2301943 w 12192000"/>
              <a:gd name="connsiteY2082" fmla="*/ 1371111 h 4332256"/>
              <a:gd name="connsiteX2083" fmla="*/ 2329770 w 12192000"/>
              <a:gd name="connsiteY2083" fmla="*/ 1384091 h 4332256"/>
              <a:gd name="connsiteX2084" fmla="*/ 2351450 w 12192000"/>
              <a:gd name="connsiteY2084" fmla="*/ 1383821 h 4332256"/>
              <a:gd name="connsiteX2085" fmla="*/ 2352308 w 12192000"/>
              <a:gd name="connsiteY2085" fmla="*/ 1382310 h 4332256"/>
              <a:gd name="connsiteX2086" fmla="*/ 2425618 w 12192000"/>
              <a:gd name="connsiteY2086" fmla="*/ 1394590 h 4332256"/>
              <a:gd name="connsiteX2087" fmla="*/ 2427143 w 12192000"/>
              <a:gd name="connsiteY2087" fmla="*/ 1395985 h 4332256"/>
              <a:gd name="connsiteX2088" fmla="*/ 2448690 w 12192000"/>
              <a:gd name="connsiteY2088" fmla="*/ 1398534 h 4332256"/>
              <a:gd name="connsiteX2089" fmla="*/ 2518638 w 12192000"/>
              <a:gd name="connsiteY2089" fmla="*/ 1383788 h 4332256"/>
              <a:gd name="connsiteX2090" fmla="*/ 2553208 w 12192000"/>
              <a:gd name="connsiteY2090" fmla="*/ 1395756 h 4332256"/>
              <a:gd name="connsiteX2091" fmla="*/ 2605491 w 12192000"/>
              <a:gd name="connsiteY2091" fmla="*/ 1459441 h 4332256"/>
              <a:gd name="connsiteX2092" fmla="*/ 2596159 w 12192000"/>
              <a:gd name="connsiteY2092" fmla="*/ 1492016 h 4332256"/>
              <a:gd name="connsiteX2093" fmla="*/ 2596338 w 12192000"/>
              <a:gd name="connsiteY2093" fmla="*/ 1492016 h 4332256"/>
              <a:gd name="connsiteX2094" fmla="*/ 2644674 w 12192000"/>
              <a:gd name="connsiteY2094" fmla="*/ 1504546 h 4332256"/>
              <a:gd name="connsiteX2095" fmla="*/ 2644674 w 12192000"/>
              <a:gd name="connsiteY2095" fmla="*/ 1517078 h 4332256"/>
              <a:gd name="connsiteX2096" fmla="*/ 2644179 w 12192000"/>
              <a:gd name="connsiteY2096" fmla="*/ 1517251 h 4332256"/>
              <a:gd name="connsiteX2097" fmla="*/ 2645310 w 12192000"/>
              <a:gd name="connsiteY2097" fmla="*/ 1517356 h 4332256"/>
              <a:gd name="connsiteX2098" fmla="*/ 2986320 w 12192000"/>
              <a:gd name="connsiteY2098" fmla="*/ 1754358 h 4332256"/>
              <a:gd name="connsiteX2099" fmla="*/ 3059394 w 12192000"/>
              <a:gd name="connsiteY2099" fmla="*/ 1833359 h 4332256"/>
              <a:gd name="connsiteX2100" fmla="*/ 3060607 w 12192000"/>
              <a:gd name="connsiteY2100" fmla="*/ 1834349 h 4332256"/>
              <a:gd name="connsiteX2101" fmla="*/ 3103938 w 12192000"/>
              <a:gd name="connsiteY2101" fmla="*/ 1852515 h 4332256"/>
              <a:gd name="connsiteX2102" fmla="*/ 3183737 w 12192000"/>
              <a:gd name="connsiteY2102" fmla="*/ 1907548 h 4332256"/>
              <a:gd name="connsiteX2103" fmla="*/ 3229681 w 12192000"/>
              <a:gd name="connsiteY2103" fmla="*/ 1918781 h 4332256"/>
              <a:gd name="connsiteX2104" fmla="*/ 3252200 w 12192000"/>
              <a:gd name="connsiteY2104" fmla="*/ 1892883 h 4332256"/>
              <a:gd name="connsiteX2105" fmla="*/ 3254100 w 12192000"/>
              <a:gd name="connsiteY2105" fmla="*/ 1858007 h 4332256"/>
              <a:gd name="connsiteX2106" fmla="*/ 3237265 w 12192000"/>
              <a:gd name="connsiteY2106" fmla="*/ 1838592 h 4332256"/>
              <a:gd name="connsiteX2107" fmla="*/ 3165867 w 12192000"/>
              <a:gd name="connsiteY2107" fmla="*/ 1818835 h 4332256"/>
              <a:gd name="connsiteX2108" fmla="*/ 3190336 w 12192000"/>
              <a:gd name="connsiteY2108" fmla="*/ 1776073 h 4332256"/>
              <a:gd name="connsiteX2109" fmla="*/ 3178101 w 12192000"/>
              <a:gd name="connsiteY2109" fmla="*/ 1754692 h 4332256"/>
              <a:gd name="connsiteX2110" fmla="*/ 3165867 w 12192000"/>
              <a:gd name="connsiteY2110" fmla="*/ 1757747 h 4332256"/>
              <a:gd name="connsiteX2111" fmla="*/ 3086345 w 12192000"/>
              <a:gd name="connsiteY2111" fmla="*/ 1736366 h 4332256"/>
              <a:gd name="connsiteX2112" fmla="*/ 3110814 w 12192000"/>
              <a:gd name="connsiteY2112" fmla="*/ 1711932 h 4332256"/>
              <a:gd name="connsiteX2113" fmla="*/ 3112675 w 12192000"/>
              <a:gd name="connsiteY2113" fmla="*/ 1712532 h 4332256"/>
              <a:gd name="connsiteX2114" fmla="*/ 3132311 w 12192000"/>
              <a:gd name="connsiteY2114" fmla="*/ 1709763 h 4332256"/>
              <a:gd name="connsiteX2115" fmla="*/ 3135228 w 12192000"/>
              <a:gd name="connsiteY2115" fmla="*/ 1709043 h 4332256"/>
              <a:gd name="connsiteX2116" fmla="*/ 3132710 w 12192000"/>
              <a:gd name="connsiteY2116" fmla="*/ 1708836 h 4332256"/>
              <a:gd name="connsiteX2117" fmla="*/ 3137018 w 12192000"/>
              <a:gd name="connsiteY2117" fmla="*/ 1688326 h 4332256"/>
              <a:gd name="connsiteX2118" fmla="*/ 3121539 w 12192000"/>
              <a:gd name="connsiteY2118" fmla="*/ 1675876 h 4332256"/>
              <a:gd name="connsiteX2119" fmla="*/ 3121539 w 12192000"/>
              <a:gd name="connsiteY2119" fmla="*/ 1676220 h 4332256"/>
              <a:gd name="connsiteX2120" fmla="*/ 2986039 w 12192000"/>
              <a:gd name="connsiteY2120" fmla="*/ 1590875 h 4332256"/>
              <a:gd name="connsiteX2121" fmla="*/ 2986039 w 12192000"/>
              <a:gd name="connsiteY2121" fmla="*/ 1588638 h 4332256"/>
              <a:gd name="connsiteX2122" fmla="*/ 2945243 w 12192000"/>
              <a:gd name="connsiteY2122" fmla="*/ 1555395 h 4332256"/>
              <a:gd name="connsiteX2123" fmla="*/ 2962287 w 12192000"/>
              <a:gd name="connsiteY2123" fmla="*/ 1517755 h 4332256"/>
              <a:gd name="connsiteX2124" fmla="*/ 2962229 w 12192000"/>
              <a:gd name="connsiteY2124" fmla="*/ 1517469 h 4332256"/>
              <a:gd name="connsiteX2125" fmla="*/ 2962434 w 12192000"/>
              <a:gd name="connsiteY2125" fmla="*/ 1517432 h 4332256"/>
              <a:gd name="connsiteX2126" fmla="*/ 2962634 w 12192000"/>
              <a:gd name="connsiteY2126" fmla="*/ 1516990 h 4332256"/>
              <a:gd name="connsiteX2127" fmla="*/ 2950788 w 12192000"/>
              <a:gd name="connsiteY2127" fmla="*/ 1483922 h 4332256"/>
              <a:gd name="connsiteX2128" fmla="*/ 2877696 w 12192000"/>
              <a:gd name="connsiteY2128" fmla="*/ 1420302 h 4332256"/>
              <a:gd name="connsiteX2129" fmla="*/ 2877862 w 12192000"/>
              <a:gd name="connsiteY2129" fmla="*/ 1420302 h 4332256"/>
              <a:gd name="connsiteX2130" fmla="*/ 2877526 w 12192000"/>
              <a:gd name="connsiteY2130" fmla="*/ 1420151 h 4332256"/>
              <a:gd name="connsiteX2131" fmla="*/ 2853261 w 12192000"/>
              <a:gd name="connsiteY2131" fmla="*/ 1395837 h 4332256"/>
              <a:gd name="connsiteX2132" fmla="*/ 2865393 w 12192000"/>
              <a:gd name="connsiteY2132" fmla="*/ 1359363 h 4332256"/>
              <a:gd name="connsiteX2133" fmla="*/ 2867519 w 12192000"/>
              <a:gd name="connsiteY2133" fmla="*/ 1358565 h 4332256"/>
              <a:gd name="connsiteX2134" fmla="*/ 2864877 w 12192000"/>
              <a:gd name="connsiteY2134" fmla="*/ 1358565 h 4332256"/>
              <a:gd name="connsiteX2135" fmla="*/ 2864891 w 12192000"/>
              <a:gd name="connsiteY2135" fmla="*/ 1358480 h 4332256"/>
              <a:gd name="connsiteX2136" fmla="*/ 2827542 w 12192000"/>
              <a:gd name="connsiteY2136" fmla="*/ 1352852 h 4332256"/>
              <a:gd name="connsiteX2137" fmla="*/ 2801121 w 12192000"/>
              <a:gd name="connsiteY2137" fmla="*/ 1331147 h 4332256"/>
              <a:gd name="connsiteX2138" fmla="*/ 2739854 w 12192000"/>
              <a:gd name="connsiteY2138" fmla="*/ 1309823 h 4332256"/>
              <a:gd name="connsiteX2139" fmla="*/ 2739982 w 12192000"/>
              <a:gd name="connsiteY2139" fmla="*/ 1308387 h 4332256"/>
              <a:gd name="connsiteX2140" fmla="*/ 2739037 w 12192000"/>
              <a:gd name="connsiteY2140" fmla="*/ 1309694 h 4332256"/>
              <a:gd name="connsiteX2141" fmla="*/ 2714600 w 12192000"/>
              <a:gd name="connsiteY2141" fmla="*/ 1288642 h 4332256"/>
              <a:gd name="connsiteX2142" fmla="*/ 2754308 w 12192000"/>
              <a:gd name="connsiteY2142" fmla="*/ 1273605 h 4332256"/>
              <a:gd name="connsiteX2143" fmla="*/ 2754190 w 12192000"/>
              <a:gd name="connsiteY2143" fmla="*/ 1274356 h 4332256"/>
              <a:gd name="connsiteX2144" fmla="*/ 2755171 w 12192000"/>
              <a:gd name="connsiteY2144" fmla="*/ 1273268 h 4332256"/>
              <a:gd name="connsiteX2145" fmla="*/ 2779678 w 12192000"/>
              <a:gd name="connsiteY2145" fmla="*/ 1270221 h 4332256"/>
              <a:gd name="connsiteX2146" fmla="*/ 2816437 w 12192000"/>
              <a:gd name="connsiteY2146" fmla="*/ 1273268 h 4332256"/>
              <a:gd name="connsiteX2147" fmla="*/ 2816791 w 12192000"/>
              <a:gd name="connsiteY2147" fmla="*/ 1273620 h 4332256"/>
              <a:gd name="connsiteX2148" fmla="*/ 2830360 w 12192000"/>
              <a:gd name="connsiteY2148" fmla="*/ 1272034 h 4332256"/>
              <a:gd name="connsiteX2149" fmla="*/ 2865269 w 12192000"/>
              <a:gd name="connsiteY2149" fmla="*/ 1249546 h 4332256"/>
              <a:gd name="connsiteX2150" fmla="*/ 2866029 w 12192000"/>
              <a:gd name="connsiteY2150" fmla="*/ 1249904 h 4332256"/>
              <a:gd name="connsiteX2151" fmla="*/ 2865237 w 12192000"/>
              <a:gd name="connsiteY2151" fmla="*/ 1249145 h 4332256"/>
              <a:gd name="connsiteX2152" fmla="*/ 2853039 w 12192000"/>
              <a:gd name="connsiteY2152" fmla="*/ 1224740 h 4332256"/>
              <a:gd name="connsiteX2153" fmla="*/ 2852684 w 12192000"/>
              <a:gd name="connsiteY2153" fmla="*/ 1224624 h 4332256"/>
              <a:gd name="connsiteX2154" fmla="*/ 2845823 w 12192000"/>
              <a:gd name="connsiteY2154" fmla="*/ 1229422 h 4332256"/>
              <a:gd name="connsiteX2155" fmla="*/ 2816364 w 12192000"/>
              <a:gd name="connsiteY2155" fmla="*/ 1230280 h 4332256"/>
              <a:gd name="connsiteX2156" fmla="*/ 2752680 w 12192000"/>
              <a:gd name="connsiteY2156" fmla="*/ 1190764 h 4332256"/>
              <a:gd name="connsiteX2157" fmla="*/ 2742533 w 12192000"/>
              <a:gd name="connsiteY2157" fmla="*/ 1163372 h 4332256"/>
              <a:gd name="connsiteX2158" fmla="*/ 2718853 w 12192000"/>
              <a:gd name="connsiteY2158" fmla="*/ 1151528 h 4332256"/>
              <a:gd name="connsiteX2159" fmla="*/ 2715779 w 12192000"/>
              <a:gd name="connsiteY2159" fmla="*/ 1149729 h 4332256"/>
              <a:gd name="connsiteX2160" fmla="*/ 2717996 w 12192000"/>
              <a:gd name="connsiteY2160" fmla="*/ 1151805 h 4332256"/>
              <a:gd name="connsiteX2161" fmla="*/ 2666589 w 12192000"/>
              <a:gd name="connsiteY2161" fmla="*/ 1164023 h 4332256"/>
              <a:gd name="connsiteX2162" fmla="*/ 2639374 w 12192000"/>
              <a:gd name="connsiteY2162" fmla="*/ 1167078 h 4332256"/>
              <a:gd name="connsiteX2163" fmla="*/ 2600063 w 12192000"/>
              <a:gd name="connsiteY2163" fmla="*/ 1087664 h 4332256"/>
              <a:gd name="connsiteX2164" fmla="*/ 2608757 w 12192000"/>
              <a:gd name="connsiteY2164" fmla="*/ 1031922 h 4332256"/>
              <a:gd name="connsiteX2165" fmla="*/ 2597176 w 12192000"/>
              <a:gd name="connsiteY2165" fmla="*/ 981362 h 4332256"/>
              <a:gd name="connsiteX2166" fmla="*/ 2596867 w 12192000"/>
              <a:gd name="connsiteY2166" fmla="*/ 980699 h 4332256"/>
              <a:gd name="connsiteX2167" fmla="*/ 2520625 w 12192000"/>
              <a:gd name="connsiteY2167" fmla="*/ 956294 h 4332256"/>
              <a:gd name="connsiteX2168" fmla="*/ 2521056 w 12192000"/>
              <a:gd name="connsiteY2168" fmla="*/ 955864 h 4332256"/>
              <a:gd name="connsiteX2169" fmla="*/ 2520122 w 12192000"/>
              <a:gd name="connsiteY2169" fmla="*/ 956326 h 4332256"/>
              <a:gd name="connsiteX2170" fmla="*/ 2492755 w 12192000"/>
              <a:gd name="connsiteY2170" fmla="*/ 887156 h 4332256"/>
              <a:gd name="connsiteX2171" fmla="*/ 2462348 w 12192000"/>
              <a:gd name="connsiteY2171" fmla="*/ 836031 h 4332256"/>
              <a:gd name="connsiteX2172" fmla="*/ 2498049 w 12192000"/>
              <a:gd name="connsiteY2172" fmla="*/ 851725 h 4332256"/>
              <a:gd name="connsiteX2173" fmla="*/ 2496901 w 12192000"/>
              <a:gd name="connsiteY2173" fmla="*/ 850499 h 4332256"/>
              <a:gd name="connsiteX2174" fmla="*/ 2462608 w 12192000"/>
              <a:gd name="connsiteY2174" fmla="*/ 835561 h 4332256"/>
              <a:gd name="connsiteX2175" fmla="*/ 2461870 w 12192000"/>
              <a:gd name="connsiteY2175" fmla="*/ 836431 h 4332256"/>
              <a:gd name="connsiteX2176" fmla="*/ 2451437 w 12192000"/>
              <a:gd name="connsiteY2176" fmla="*/ 859212 h 4332256"/>
              <a:gd name="connsiteX2177" fmla="*/ 2440193 w 12192000"/>
              <a:gd name="connsiteY2177" fmla="*/ 879556 h 4332256"/>
              <a:gd name="connsiteX2178" fmla="*/ 2438223 w 12192000"/>
              <a:gd name="connsiteY2178" fmla="*/ 884431 h 4332256"/>
              <a:gd name="connsiteX2179" fmla="*/ 2377258 w 12192000"/>
              <a:gd name="connsiteY2179" fmla="*/ 872214 h 4332256"/>
              <a:gd name="connsiteX2180" fmla="*/ 2377258 w 12192000"/>
              <a:gd name="connsiteY2180" fmla="*/ 846226 h 4332256"/>
              <a:gd name="connsiteX2181" fmla="*/ 2377199 w 12192000"/>
              <a:gd name="connsiteY2181" fmla="*/ 846342 h 4332256"/>
              <a:gd name="connsiteX2182" fmla="*/ 2376817 w 12192000"/>
              <a:gd name="connsiteY2182" fmla="*/ 871744 h 4332256"/>
              <a:gd name="connsiteX2183" fmla="*/ 2291288 w 12192000"/>
              <a:gd name="connsiteY2183" fmla="*/ 738291 h 4332256"/>
              <a:gd name="connsiteX2184" fmla="*/ 2293712 w 12192000"/>
              <a:gd name="connsiteY2184" fmla="*/ 739206 h 4332256"/>
              <a:gd name="connsiteX2185" fmla="*/ 2291906 w 12192000"/>
              <a:gd name="connsiteY2185" fmla="*/ 737821 h 4332256"/>
              <a:gd name="connsiteX2186" fmla="*/ 2207183 w 12192000"/>
              <a:gd name="connsiteY2186" fmla="*/ 689311 h 4332256"/>
              <a:gd name="connsiteX2187" fmla="*/ 2207158 w 12192000"/>
              <a:gd name="connsiteY2187" fmla="*/ 689725 h 4332256"/>
              <a:gd name="connsiteX2188" fmla="*/ 2182692 w 12192000"/>
              <a:gd name="connsiteY2188" fmla="*/ 735486 h 4332256"/>
              <a:gd name="connsiteX2189" fmla="*/ 2155167 w 12192000"/>
              <a:gd name="connsiteY2189" fmla="*/ 677521 h 4332256"/>
              <a:gd name="connsiteX2190" fmla="*/ 2118466 w 12192000"/>
              <a:gd name="connsiteY2190" fmla="*/ 637862 h 4332256"/>
              <a:gd name="connsiteX2191" fmla="*/ 2075650 w 12192000"/>
              <a:gd name="connsiteY2191" fmla="*/ 674471 h 4332256"/>
              <a:gd name="connsiteX2192" fmla="*/ 2115408 w 12192000"/>
              <a:gd name="connsiteY2192" fmla="*/ 717181 h 4332256"/>
              <a:gd name="connsiteX2193" fmla="*/ 2133758 w 12192000"/>
              <a:gd name="connsiteY2193" fmla="*/ 729385 h 4332256"/>
              <a:gd name="connsiteX2194" fmla="*/ 2057299 w 12192000"/>
              <a:gd name="connsiteY2194" fmla="*/ 723283 h 4332256"/>
              <a:gd name="connsiteX2195" fmla="*/ 2051184 w 12192000"/>
              <a:gd name="connsiteY2195" fmla="*/ 650064 h 4332256"/>
              <a:gd name="connsiteX2196" fmla="*/ 2054241 w 12192000"/>
              <a:gd name="connsiteY2196" fmla="*/ 573795 h 4332256"/>
              <a:gd name="connsiteX2197" fmla="*/ 2057299 w 12192000"/>
              <a:gd name="connsiteY2197" fmla="*/ 515831 h 4332256"/>
              <a:gd name="connsiteX2198" fmla="*/ 1986958 w 12192000"/>
              <a:gd name="connsiteY2198" fmla="*/ 528034 h 4332256"/>
              <a:gd name="connsiteX2199" fmla="*/ 1938025 w 12192000"/>
              <a:gd name="connsiteY2199" fmla="*/ 479222 h 4332256"/>
              <a:gd name="connsiteX2200" fmla="*/ 1879917 w 12192000"/>
              <a:gd name="connsiteY2200" fmla="*/ 421258 h 4332256"/>
              <a:gd name="connsiteX2201" fmla="*/ 1840159 w 12192000"/>
              <a:gd name="connsiteY2201" fmla="*/ 396851 h 4332256"/>
              <a:gd name="connsiteX2202" fmla="*/ 1840855 w 12192000"/>
              <a:gd name="connsiteY2202" fmla="*/ 396201 h 4332256"/>
              <a:gd name="connsiteX2203" fmla="*/ 1840527 w 12192000"/>
              <a:gd name="connsiteY2203" fmla="*/ 396201 h 4332256"/>
              <a:gd name="connsiteX2204" fmla="*/ 1833248 w 12192000"/>
              <a:gd name="connsiteY2204" fmla="*/ 320605 h 4332256"/>
              <a:gd name="connsiteX2205" fmla="*/ 1852238 w 12192000"/>
              <a:gd name="connsiteY2205" fmla="*/ 298996 h 4332256"/>
              <a:gd name="connsiteX2206" fmla="*/ 1828560 w 12192000"/>
              <a:gd name="connsiteY2206" fmla="*/ 293419 h 4332256"/>
              <a:gd name="connsiteX2207" fmla="*/ 1803659 w 12192000"/>
              <a:gd name="connsiteY2207" fmla="*/ 238398 h 4332256"/>
              <a:gd name="connsiteX2208" fmla="*/ 1803014 w 12192000"/>
              <a:gd name="connsiteY2208" fmla="*/ 237575 h 4332256"/>
              <a:gd name="connsiteX2209" fmla="*/ 1783044 w 12192000"/>
              <a:gd name="connsiteY2209" fmla="*/ 227152 h 4332256"/>
              <a:gd name="connsiteX2210" fmla="*/ 1780104 w 12192000"/>
              <a:gd name="connsiteY2210" fmla="*/ 203523 h 4332256"/>
              <a:gd name="connsiteX2211" fmla="*/ 1779234 w 12192000"/>
              <a:gd name="connsiteY2211" fmla="*/ 202002 h 4332256"/>
              <a:gd name="connsiteX2212" fmla="*/ 1767022 w 12192000"/>
              <a:gd name="connsiteY2212" fmla="*/ 202002 h 4332256"/>
              <a:gd name="connsiteX2213" fmla="*/ 1766719 w 12192000"/>
              <a:gd name="connsiteY2213" fmla="*/ 201694 h 4332256"/>
              <a:gd name="connsiteX2214" fmla="*/ 1755932 w 12192000"/>
              <a:gd name="connsiteY2214" fmla="*/ 217501 h 4332256"/>
              <a:gd name="connsiteX2215" fmla="*/ 1742774 w 12192000"/>
              <a:gd name="connsiteY2215" fmla="*/ 219784 h 4332256"/>
              <a:gd name="connsiteX2216" fmla="*/ 1737134 w 12192000"/>
              <a:gd name="connsiteY2216" fmla="*/ 193537 h 4332256"/>
              <a:gd name="connsiteX2217" fmla="*/ 1742638 w 12192000"/>
              <a:gd name="connsiteY2217" fmla="*/ 165696 h 4332256"/>
              <a:gd name="connsiteX2218" fmla="*/ 1742597 w 12192000"/>
              <a:gd name="connsiteY2218" fmla="*/ 165606 h 4332256"/>
              <a:gd name="connsiteX2219" fmla="*/ 1693750 w 12192000"/>
              <a:gd name="connsiteY2219" fmla="*/ 153474 h 4332256"/>
              <a:gd name="connsiteX2220" fmla="*/ 1692855 w 12192000"/>
              <a:gd name="connsiteY2220" fmla="*/ 151715 h 4332256"/>
              <a:gd name="connsiteX2221" fmla="*/ 1658482 w 12192000"/>
              <a:gd name="connsiteY2221" fmla="*/ 117257 h 4332256"/>
              <a:gd name="connsiteX2222" fmla="*/ 1657439 w 12192000"/>
              <a:gd name="connsiteY2222" fmla="*/ 116945 h 4332256"/>
              <a:gd name="connsiteX2223" fmla="*/ 1636428 w 12192000"/>
              <a:gd name="connsiteY2223" fmla="*/ 170647 h 4332256"/>
              <a:gd name="connsiteX2224" fmla="*/ 1621156 w 12192000"/>
              <a:gd name="connsiteY2224" fmla="*/ 91703 h 4332256"/>
              <a:gd name="connsiteX2225" fmla="*/ 1622291 w 12192000"/>
              <a:gd name="connsiteY2225" fmla="*/ 92455 h 4332256"/>
              <a:gd name="connsiteX2226" fmla="*/ 1636879 w 12192000"/>
              <a:gd name="connsiteY2226" fmla="*/ 55330 h 4332256"/>
              <a:gd name="connsiteX2227" fmla="*/ 1658482 w 12192000"/>
              <a:gd name="connsiteY2227" fmla="*/ 19997 h 4332256"/>
              <a:gd name="connsiteX2228" fmla="*/ 1659928 w 12192000"/>
              <a:gd name="connsiteY2228" fmla="*/ 19972 h 4332256"/>
              <a:gd name="connsiteX2229" fmla="*/ 1657810 w 12192000"/>
              <a:gd name="connsiteY2229" fmla="*/ 19149 h 4332256"/>
              <a:gd name="connsiteX2230" fmla="*/ 1696756 w 12192000"/>
              <a:gd name="connsiteY2230" fmla="*/ 24 h 433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Lst>
            <a:rect l="l" t="t" r="r" b="b"/>
            <a:pathLst>
              <a:path w="12192000" h="4332256">
                <a:moveTo>
                  <a:pt x="6629424" y="4321818"/>
                </a:moveTo>
                <a:lnTo>
                  <a:pt x="6631087" y="4327711"/>
                </a:lnTo>
                <a:lnTo>
                  <a:pt x="6631087" y="4321820"/>
                </a:lnTo>
                <a:close/>
                <a:moveTo>
                  <a:pt x="2693826" y="4320153"/>
                </a:moveTo>
                <a:lnTo>
                  <a:pt x="2690097" y="4320834"/>
                </a:lnTo>
                <a:lnTo>
                  <a:pt x="2693571" y="4320839"/>
                </a:lnTo>
                <a:lnTo>
                  <a:pt x="2693571" y="4321359"/>
                </a:lnTo>
                <a:lnTo>
                  <a:pt x="2693819" y="4321111"/>
                </a:lnTo>
                <a:close/>
                <a:moveTo>
                  <a:pt x="6728827" y="4318959"/>
                </a:moveTo>
                <a:lnTo>
                  <a:pt x="6728827" y="4327781"/>
                </a:lnTo>
                <a:lnTo>
                  <a:pt x="6731381" y="4318959"/>
                </a:lnTo>
                <a:close/>
                <a:moveTo>
                  <a:pt x="12153991" y="4317212"/>
                </a:moveTo>
                <a:lnTo>
                  <a:pt x="12153206" y="4317831"/>
                </a:lnTo>
                <a:lnTo>
                  <a:pt x="12150525" y="4317848"/>
                </a:lnTo>
                <a:lnTo>
                  <a:pt x="12153400" y="4327778"/>
                </a:lnTo>
                <a:lnTo>
                  <a:pt x="12153400" y="4318154"/>
                </a:lnTo>
                <a:close/>
                <a:moveTo>
                  <a:pt x="8070874" y="4316303"/>
                </a:moveTo>
                <a:lnTo>
                  <a:pt x="8070327" y="4317933"/>
                </a:lnTo>
                <a:lnTo>
                  <a:pt x="8070327" y="4329647"/>
                </a:lnTo>
                <a:lnTo>
                  <a:pt x="8073671" y="4317831"/>
                </a:lnTo>
                <a:lnTo>
                  <a:pt x="8070874" y="4317831"/>
                </a:lnTo>
                <a:close/>
                <a:moveTo>
                  <a:pt x="2414038" y="4304385"/>
                </a:moveTo>
                <a:lnTo>
                  <a:pt x="2414110" y="4305688"/>
                </a:lnTo>
                <a:lnTo>
                  <a:pt x="2415184" y="4305688"/>
                </a:lnTo>
                <a:close/>
                <a:moveTo>
                  <a:pt x="3155848" y="4299267"/>
                </a:moveTo>
                <a:lnTo>
                  <a:pt x="3155879" y="4299359"/>
                </a:lnTo>
                <a:lnTo>
                  <a:pt x="3156040" y="4299359"/>
                </a:lnTo>
                <a:close/>
                <a:moveTo>
                  <a:pt x="12178516" y="4293662"/>
                </a:moveTo>
                <a:lnTo>
                  <a:pt x="12177690" y="4294762"/>
                </a:lnTo>
                <a:lnTo>
                  <a:pt x="12178104" y="4294524"/>
                </a:lnTo>
                <a:lnTo>
                  <a:pt x="12179290" y="4294524"/>
                </a:lnTo>
                <a:close/>
                <a:moveTo>
                  <a:pt x="2950337" y="4292770"/>
                </a:moveTo>
                <a:lnTo>
                  <a:pt x="2950623" y="4293733"/>
                </a:lnTo>
                <a:lnTo>
                  <a:pt x="2950623" y="4323787"/>
                </a:lnTo>
                <a:lnTo>
                  <a:pt x="2952956" y="4293066"/>
                </a:lnTo>
                <a:lnTo>
                  <a:pt x="2950558" y="4293066"/>
                </a:lnTo>
                <a:close/>
                <a:moveTo>
                  <a:pt x="7914323" y="4235399"/>
                </a:moveTo>
                <a:lnTo>
                  <a:pt x="7914251" y="4236849"/>
                </a:lnTo>
                <a:lnTo>
                  <a:pt x="7914347" y="4236675"/>
                </a:lnTo>
                <a:lnTo>
                  <a:pt x="7915907" y="4235488"/>
                </a:lnTo>
                <a:lnTo>
                  <a:pt x="7915127" y="4235488"/>
                </a:lnTo>
                <a:close/>
                <a:moveTo>
                  <a:pt x="2720428" y="3826949"/>
                </a:moveTo>
                <a:lnTo>
                  <a:pt x="2720886" y="3827650"/>
                </a:lnTo>
                <a:lnTo>
                  <a:pt x="2740811" y="3842220"/>
                </a:lnTo>
                <a:lnTo>
                  <a:pt x="2741493" y="3841575"/>
                </a:lnTo>
                <a:close/>
                <a:moveTo>
                  <a:pt x="2688704" y="3761476"/>
                </a:moveTo>
                <a:lnTo>
                  <a:pt x="2678540" y="3767288"/>
                </a:lnTo>
                <a:lnTo>
                  <a:pt x="2689026" y="3778453"/>
                </a:lnTo>
                <a:close/>
                <a:moveTo>
                  <a:pt x="10434236" y="3729726"/>
                </a:moveTo>
                <a:lnTo>
                  <a:pt x="10434264" y="3730144"/>
                </a:lnTo>
                <a:lnTo>
                  <a:pt x="10434669" y="3730386"/>
                </a:lnTo>
                <a:lnTo>
                  <a:pt x="10434452" y="3730909"/>
                </a:lnTo>
                <a:lnTo>
                  <a:pt x="10435094" y="3730260"/>
                </a:lnTo>
                <a:close/>
                <a:moveTo>
                  <a:pt x="12177306" y="3538820"/>
                </a:moveTo>
                <a:lnTo>
                  <a:pt x="12175900" y="3540410"/>
                </a:lnTo>
                <a:lnTo>
                  <a:pt x="12177973" y="3539269"/>
                </a:lnTo>
                <a:close/>
                <a:moveTo>
                  <a:pt x="10143735" y="3416891"/>
                </a:moveTo>
                <a:lnTo>
                  <a:pt x="10143400" y="3417360"/>
                </a:lnTo>
                <a:lnTo>
                  <a:pt x="10144665" y="3417098"/>
                </a:lnTo>
                <a:close/>
                <a:moveTo>
                  <a:pt x="11435717" y="2980736"/>
                </a:moveTo>
                <a:lnTo>
                  <a:pt x="11435616" y="2980775"/>
                </a:lnTo>
                <a:lnTo>
                  <a:pt x="11435758" y="2981034"/>
                </a:lnTo>
                <a:close/>
                <a:moveTo>
                  <a:pt x="1627788" y="2923993"/>
                </a:moveTo>
                <a:lnTo>
                  <a:pt x="1625013" y="2926701"/>
                </a:lnTo>
                <a:lnTo>
                  <a:pt x="1625194" y="2926849"/>
                </a:lnTo>
                <a:lnTo>
                  <a:pt x="1627916" y="2924106"/>
                </a:lnTo>
                <a:close/>
                <a:moveTo>
                  <a:pt x="1561446" y="2889212"/>
                </a:moveTo>
                <a:lnTo>
                  <a:pt x="1557676" y="2894834"/>
                </a:lnTo>
                <a:lnTo>
                  <a:pt x="1559896" y="2896286"/>
                </a:lnTo>
                <a:lnTo>
                  <a:pt x="1560141" y="2896367"/>
                </a:lnTo>
                <a:close/>
                <a:moveTo>
                  <a:pt x="1386285" y="2734369"/>
                </a:moveTo>
                <a:lnTo>
                  <a:pt x="1390382" y="2737944"/>
                </a:lnTo>
                <a:lnTo>
                  <a:pt x="1392163" y="2736212"/>
                </a:lnTo>
                <a:close/>
                <a:moveTo>
                  <a:pt x="1618443" y="2715370"/>
                </a:moveTo>
                <a:lnTo>
                  <a:pt x="1614921" y="2718884"/>
                </a:lnTo>
                <a:lnTo>
                  <a:pt x="1615143" y="2719059"/>
                </a:lnTo>
                <a:lnTo>
                  <a:pt x="1618593" y="2715621"/>
                </a:lnTo>
                <a:close/>
                <a:moveTo>
                  <a:pt x="5100661" y="2640649"/>
                </a:moveTo>
                <a:lnTo>
                  <a:pt x="5103569" y="2642543"/>
                </a:lnTo>
                <a:lnTo>
                  <a:pt x="5102029" y="2640792"/>
                </a:lnTo>
                <a:close/>
                <a:moveTo>
                  <a:pt x="6379090" y="2592072"/>
                </a:moveTo>
                <a:lnTo>
                  <a:pt x="6379012" y="2592150"/>
                </a:lnTo>
                <a:cubicBezTo>
                  <a:pt x="6360699" y="2605852"/>
                  <a:pt x="6344101" y="2614417"/>
                  <a:pt x="6347248" y="2633260"/>
                </a:cubicBezTo>
                <a:lnTo>
                  <a:pt x="6355745" y="2651923"/>
                </a:lnTo>
                <a:lnTo>
                  <a:pt x="6357968" y="2632838"/>
                </a:lnTo>
                <a:close/>
                <a:moveTo>
                  <a:pt x="3782016" y="2552031"/>
                </a:moveTo>
                <a:lnTo>
                  <a:pt x="3780916" y="2553373"/>
                </a:lnTo>
                <a:lnTo>
                  <a:pt x="3783043" y="2555583"/>
                </a:lnTo>
                <a:lnTo>
                  <a:pt x="3782883" y="2552473"/>
                </a:lnTo>
                <a:close/>
                <a:moveTo>
                  <a:pt x="10169604" y="2530169"/>
                </a:moveTo>
                <a:lnTo>
                  <a:pt x="10174550" y="2537799"/>
                </a:lnTo>
                <a:lnTo>
                  <a:pt x="10178051" y="2540060"/>
                </a:lnTo>
                <a:close/>
                <a:moveTo>
                  <a:pt x="1566300" y="2503530"/>
                </a:moveTo>
                <a:lnTo>
                  <a:pt x="1566810" y="2504445"/>
                </a:lnTo>
                <a:lnTo>
                  <a:pt x="1566680" y="2504835"/>
                </a:lnTo>
                <a:lnTo>
                  <a:pt x="1569091" y="2503554"/>
                </a:lnTo>
                <a:close/>
                <a:moveTo>
                  <a:pt x="10739335" y="2490491"/>
                </a:moveTo>
                <a:lnTo>
                  <a:pt x="10739417" y="2491033"/>
                </a:lnTo>
                <a:lnTo>
                  <a:pt x="10738550" y="2492004"/>
                </a:lnTo>
                <a:lnTo>
                  <a:pt x="10740578" y="2493844"/>
                </a:lnTo>
                <a:lnTo>
                  <a:pt x="10740175" y="2491437"/>
                </a:lnTo>
                <a:close/>
                <a:moveTo>
                  <a:pt x="12174035" y="2445405"/>
                </a:moveTo>
                <a:lnTo>
                  <a:pt x="12173371" y="2445464"/>
                </a:lnTo>
                <a:lnTo>
                  <a:pt x="12173733" y="2445608"/>
                </a:lnTo>
                <a:close/>
                <a:moveTo>
                  <a:pt x="3749205" y="2430369"/>
                </a:moveTo>
                <a:lnTo>
                  <a:pt x="3753562" y="2437282"/>
                </a:lnTo>
                <a:lnTo>
                  <a:pt x="3755125" y="2433042"/>
                </a:lnTo>
                <a:lnTo>
                  <a:pt x="3757975" y="2430629"/>
                </a:lnTo>
                <a:close/>
                <a:moveTo>
                  <a:pt x="966503" y="2391504"/>
                </a:moveTo>
                <a:lnTo>
                  <a:pt x="966914" y="2391915"/>
                </a:lnTo>
                <a:lnTo>
                  <a:pt x="967740" y="2391504"/>
                </a:lnTo>
                <a:close/>
                <a:moveTo>
                  <a:pt x="1061219" y="2354574"/>
                </a:moveTo>
                <a:lnTo>
                  <a:pt x="1060527" y="2357716"/>
                </a:lnTo>
                <a:lnTo>
                  <a:pt x="1060527" y="2360766"/>
                </a:lnTo>
                <a:lnTo>
                  <a:pt x="1062737" y="2360033"/>
                </a:lnTo>
                <a:lnTo>
                  <a:pt x="1063164" y="2357446"/>
                </a:lnTo>
                <a:lnTo>
                  <a:pt x="1061095" y="2357312"/>
                </a:lnTo>
                <a:close/>
                <a:moveTo>
                  <a:pt x="1024076" y="2320927"/>
                </a:moveTo>
                <a:lnTo>
                  <a:pt x="1024076" y="2321304"/>
                </a:lnTo>
                <a:lnTo>
                  <a:pt x="1024366" y="2321453"/>
                </a:lnTo>
                <a:lnTo>
                  <a:pt x="1025037" y="2321362"/>
                </a:lnTo>
                <a:close/>
                <a:moveTo>
                  <a:pt x="8433405" y="2235240"/>
                </a:moveTo>
                <a:lnTo>
                  <a:pt x="8432535" y="2235523"/>
                </a:lnTo>
                <a:lnTo>
                  <a:pt x="8432744" y="2235610"/>
                </a:lnTo>
                <a:lnTo>
                  <a:pt x="8432848" y="2236182"/>
                </a:lnTo>
                <a:lnTo>
                  <a:pt x="8432943" y="2236076"/>
                </a:lnTo>
                <a:lnTo>
                  <a:pt x="8435035" y="2235240"/>
                </a:lnTo>
                <a:close/>
                <a:moveTo>
                  <a:pt x="8336018" y="2167587"/>
                </a:moveTo>
                <a:lnTo>
                  <a:pt x="8335757" y="2167662"/>
                </a:lnTo>
                <a:lnTo>
                  <a:pt x="8336055" y="2168085"/>
                </a:lnTo>
                <a:close/>
                <a:moveTo>
                  <a:pt x="7660324" y="2138403"/>
                </a:moveTo>
                <a:lnTo>
                  <a:pt x="7662077" y="2139928"/>
                </a:lnTo>
                <a:lnTo>
                  <a:pt x="7662296" y="2139254"/>
                </a:lnTo>
                <a:close/>
                <a:moveTo>
                  <a:pt x="927431" y="2127595"/>
                </a:moveTo>
                <a:lnTo>
                  <a:pt x="941999" y="2158420"/>
                </a:lnTo>
                <a:cubicBezTo>
                  <a:pt x="956942" y="2176988"/>
                  <a:pt x="978781" y="2190582"/>
                  <a:pt x="993724" y="2209151"/>
                </a:cubicBezTo>
                <a:lnTo>
                  <a:pt x="999992" y="2222412"/>
                </a:lnTo>
                <a:lnTo>
                  <a:pt x="1012206" y="2230169"/>
                </a:lnTo>
                <a:cubicBezTo>
                  <a:pt x="1015255" y="2233212"/>
                  <a:pt x="1021354" y="2236255"/>
                  <a:pt x="1024404" y="2242342"/>
                </a:cubicBezTo>
                <a:lnTo>
                  <a:pt x="1027391" y="2247623"/>
                </a:lnTo>
                <a:lnTo>
                  <a:pt x="1032765" y="2247623"/>
                </a:lnTo>
                <a:lnTo>
                  <a:pt x="1034139" y="2248684"/>
                </a:lnTo>
                <a:lnTo>
                  <a:pt x="1033605" y="2247623"/>
                </a:lnTo>
                <a:cubicBezTo>
                  <a:pt x="1060993" y="2253696"/>
                  <a:pt x="1079252" y="2268877"/>
                  <a:pt x="1097512" y="2287095"/>
                </a:cubicBezTo>
                <a:lnTo>
                  <a:pt x="1096949" y="2286975"/>
                </a:lnTo>
                <a:lnTo>
                  <a:pt x="1097702" y="2287330"/>
                </a:lnTo>
                <a:cubicBezTo>
                  <a:pt x="1100795" y="2293439"/>
                  <a:pt x="1103888" y="2302602"/>
                  <a:pt x="1106979" y="2308711"/>
                </a:cubicBezTo>
                <a:lnTo>
                  <a:pt x="1105559" y="2309286"/>
                </a:lnTo>
                <a:lnTo>
                  <a:pt x="1105838" y="2309382"/>
                </a:lnTo>
                <a:lnTo>
                  <a:pt x="1097036" y="2335788"/>
                </a:lnTo>
                <a:lnTo>
                  <a:pt x="1108443" y="2344637"/>
                </a:lnTo>
                <a:lnTo>
                  <a:pt x="1109396" y="2342258"/>
                </a:lnTo>
                <a:cubicBezTo>
                  <a:pt x="1167244" y="2342258"/>
                  <a:pt x="1191602" y="2399980"/>
                  <a:pt x="1237271" y="2421246"/>
                </a:cubicBezTo>
                <a:cubicBezTo>
                  <a:pt x="1255539" y="2430359"/>
                  <a:pt x="1273807" y="2466816"/>
                  <a:pt x="1295119" y="2439474"/>
                </a:cubicBezTo>
                <a:cubicBezTo>
                  <a:pt x="1316432" y="2418208"/>
                  <a:pt x="1301209" y="2381752"/>
                  <a:pt x="1279897" y="2366563"/>
                </a:cubicBezTo>
                <a:cubicBezTo>
                  <a:pt x="1228138" y="2330107"/>
                  <a:pt x="1194646" y="2272385"/>
                  <a:pt x="1127664" y="2257194"/>
                </a:cubicBezTo>
                <a:lnTo>
                  <a:pt x="1127610" y="2257120"/>
                </a:lnTo>
                <a:lnTo>
                  <a:pt x="1122224" y="2265705"/>
                </a:lnTo>
                <a:cubicBezTo>
                  <a:pt x="1109625" y="2276522"/>
                  <a:pt x="1093590" y="2268551"/>
                  <a:pt x="1084426" y="2257166"/>
                </a:cubicBezTo>
                <a:cubicBezTo>
                  <a:pt x="1063046" y="2226802"/>
                  <a:pt x="1029449" y="2208585"/>
                  <a:pt x="1011123" y="2175185"/>
                </a:cubicBezTo>
                <a:cubicBezTo>
                  <a:pt x="1014177" y="2172149"/>
                  <a:pt x="1014177" y="2172149"/>
                  <a:pt x="1014177" y="2172149"/>
                </a:cubicBezTo>
                <a:lnTo>
                  <a:pt x="1014913" y="2172149"/>
                </a:lnTo>
                <a:lnTo>
                  <a:pt x="1014366" y="2171257"/>
                </a:lnTo>
                <a:lnTo>
                  <a:pt x="1005271" y="2178078"/>
                </a:lnTo>
                <a:cubicBezTo>
                  <a:pt x="990021" y="2175028"/>
                  <a:pt x="975532" y="2168928"/>
                  <a:pt x="962189" y="2160159"/>
                </a:cubicBezTo>
                <a:close/>
                <a:moveTo>
                  <a:pt x="7362633" y="2121338"/>
                </a:moveTo>
                <a:lnTo>
                  <a:pt x="7362633" y="2143325"/>
                </a:lnTo>
                <a:lnTo>
                  <a:pt x="7363411" y="2143424"/>
                </a:lnTo>
                <a:lnTo>
                  <a:pt x="7363411" y="2121671"/>
                </a:lnTo>
                <a:close/>
                <a:moveTo>
                  <a:pt x="8814637" y="2109681"/>
                </a:moveTo>
                <a:lnTo>
                  <a:pt x="8814358" y="2110314"/>
                </a:lnTo>
                <a:lnTo>
                  <a:pt x="8807545" y="2116892"/>
                </a:lnTo>
                <a:lnTo>
                  <a:pt x="8816418" y="2116303"/>
                </a:lnTo>
                <a:close/>
                <a:moveTo>
                  <a:pt x="2115560" y="2067932"/>
                </a:moveTo>
                <a:lnTo>
                  <a:pt x="2115462" y="2068476"/>
                </a:lnTo>
                <a:lnTo>
                  <a:pt x="2128320" y="2068476"/>
                </a:lnTo>
                <a:lnTo>
                  <a:pt x="2128277" y="2067932"/>
                </a:lnTo>
                <a:close/>
                <a:moveTo>
                  <a:pt x="644950" y="2034158"/>
                </a:moveTo>
                <a:lnTo>
                  <a:pt x="645074" y="2038411"/>
                </a:lnTo>
                <a:lnTo>
                  <a:pt x="648246" y="2040715"/>
                </a:lnTo>
                <a:close/>
                <a:moveTo>
                  <a:pt x="12031977" y="2031466"/>
                </a:moveTo>
                <a:cubicBezTo>
                  <a:pt x="12056466" y="2031466"/>
                  <a:pt x="12117688" y="2079973"/>
                  <a:pt x="12117688" y="2101194"/>
                </a:cubicBezTo>
                <a:cubicBezTo>
                  <a:pt x="12114627" y="2116353"/>
                  <a:pt x="12108505" y="2122416"/>
                  <a:pt x="12093199" y="2125447"/>
                </a:cubicBezTo>
                <a:cubicBezTo>
                  <a:pt x="12084016" y="2125447"/>
                  <a:pt x="12010549" y="2061783"/>
                  <a:pt x="12010549" y="2052689"/>
                </a:cubicBezTo>
                <a:cubicBezTo>
                  <a:pt x="12013610" y="2040562"/>
                  <a:pt x="12019732" y="2034499"/>
                  <a:pt x="12031977" y="2031466"/>
                </a:cubicBezTo>
                <a:close/>
                <a:moveTo>
                  <a:pt x="7539020" y="1993032"/>
                </a:moveTo>
                <a:lnTo>
                  <a:pt x="7538214" y="1993430"/>
                </a:lnTo>
                <a:lnTo>
                  <a:pt x="7539099" y="1993170"/>
                </a:lnTo>
                <a:close/>
                <a:moveTo>
                  <a:pt x="3397402" y="1977199"/>
                </a:moveTo>
                <a:lnTo>
                  <a:pt x="3397309" y="1977515"/>
                </a:lnTo>
                <a:lnTo>
                  <a:pt x="3397696" y="1977258"/>
                </a:lnTo>
                <a:close/>
                <a:moveTo>
                  <a:pt x="6457337" y="1953793"/>
                </a:moveTo>
                <a:lnTo>
                  <a:pt x="6457563" y="1954474"/>
                </a:lnTo>
                <a:lnTo>
                  <a:pt x="6459277" y="1954898"/>
                </a:lnTo>
                <a:lnTo>
                  <a:pt x="6460042" y="1954898"/>
                </a:lnTo>
                <a:lnTo>
                  <a:pt x="6460042" y="1955086"/>
                </a:lnTo>
                <a:lnTo>
                  <a:pt x="6463349" y="1955903"/>
                </a:lnTo>
                <a:lnTo>
                  <a:pt x="6463559" y="1955075"/>
                </a:lnTo>
                <a:lnTo>
                  <a:pt x="6461295" y="1955119"/>
                </a:lnTo>
                <a:close/>
                <a:moveTo>
                  <a:pt x="2034303" y="1953139"/>
                </a:moveTo>
                <a:lnTo>
                  <a:pt x="2030221" y="1957221"/>
                </a:lnTo>
                <a:lnTo>
                  <a:pt x="2031096" y="1958006"/>
                </a:lnTo>
                <a:lnTo>
                  <a:pt x="2033433" y="1958700"/>
                </a:lnTo>
                <a:lnTo>
                  <a:pt x="2035582" y="1954417"/>
                </a:lnTo>
                <a:close/>
                <a:moveTo>
                  <a:pt x="6909907" y="1941067"/>
                </a:moveTo>
                <a:lnTo>
                  <a:pt x="6905082" y="1943017"/>
                </a:lnTo>
                <a:lnTo>
                  <a:pt x="6908069" y="1948799"/>
                </a:lnTo>
                <a:lnTo>
                  <a:pt x="6908059" y="1948676"/>
                </a:lnTo>
                <a:close/>
                <a:moveTo>
                  <a:pt x="9946730" y="1929850"/>
                </a:moveTo>
                <a:lnTo>
                  <a:pt x="9946730" y="1930906"/>
                </a:lnTo>
                <a:lnTo>
                  <a:pt x="9946060" y="1930884"/>
                </a:lnTo>
                <a:lnTo>
                  <a:pt x="9946775" y="1932302"/>
                </a:lnTo>
                <a:lnTo>
                  <a:pt x="9947571" y="1931846"/>
                </a:lnTo>
                <a:lnTo>
                  <a:pt x="9948115" y="1931698"/>
                </a:lnTo>
                <a:lnTo>
                  <a:pt x="9947165" y="1931175"/>
                </a:lnTo>
                <a:close/>
                <a:moveTo>
                  <a:pt x="9797083" y="1920110"/>
                </a:moveTo>
                <a:lnTo>
                  <a:pt x="9776813" y="1927712"/>
                </a:lnTo>
                <a:lnTo>
                  <a:pt x="9774592" y="1928081"/>
                </a:lnTo>
                <a:lnTo>
                  <a:pt x="9777565" y="1930340"/>
                </a:lnTo>
                <a:lnTo>
                  <a:pt x="9777565" y="1927993"/>
                </a:lnTo>
                <a:lnTo>
                  <a:pt x="9797180" y="1920436"/>
                </a:lnTo>
                <a:close/>
                <a:moveTo>
                  <a:pt x="9675124" y="1897573"/>
                </a:moveTo>
                <a:lnTo>
                  <a:pt x="9675820" y="1898141"/>
                </a:lnTo>
                <a:lnTo>
                  <a:pt x="9676171" y="1898141"/>
                </a:lnTo>
                <a:lnTo>
                  <a:pt x="9676066" y="1898014"/>
                </a:lnTo>
                <a:lnTo>
                  <a:pt x="9676415" y="1898056"/>
                </a:lnTo>
                <a:lnTo>
                  <a:pt x="9676482" y="1897988"/>
                </a:lnTo>
                <a:close/>
                <a:moveTo>
                  <a:pt x="2068707" y="1890857"/>
                </a:moveTo>
                <a:lnTo>
                  <a:pt x="2068925" y="1891091"/>
                </a:lnTo>
                <a:lnTo>
                  <a:pt x="2070071" y="1891664"/>
                </a:lnTo>
                <a:lnTo>
                  <a:pt x="2068872" y="1890864"/>
                </a:lnTo>
                <a:close/>
                <a:moveTo>
                  <a:pt x="4462807" y="1885534"/>
                </a:moveTo>
                <a:lnTo>
                  <a:pt x="4462916" y="1885594"/>
                </a:lnTo>
                <a:lnTo>
                  <a:pt x="4462909" y="1885570"/>
                </a:lnTo>
                <a:close/>
                <a:moveTo>
                  <a:pt x="8982806" y="1881572"/>
                </a:moveTo>
                <a:lnTo>
                  <a:pt x="8982827" y="1881655"/>
                </a:lnTo>
                <a:lnTo>
                  <a:pt x="8982888" y="1881663"/>
                </a:lnTo>
                <a:close/>
                <a:moveTo>
                  <a:pt x="9722038" y="1874432"/>
                </a:moveTo>
                <a:lnTo>
                  <a:pt x="9721167" y="1874796"/>
                </a:lnTo>
                <a:lnTo>
                  <a:pt x="9718989" y="1876204"/>
                </a:lnTo>
                <a:lnTo>
                  <a:pt x="9719361" y="1876175"/>
                </a:lnTo>
                <a:close/>
                <a:moveTo>
                  <a:pt x="9642685" y="1871065"/>
                </a:moveTo>
                <a:lnTo>
                  <a:pt x="9643932" y="1872086"/>
                </a:lnTo>
                <a:lnTo>
                  <a:pt x="9643403" y="1871096"/>
                </a:lnTo>
                <a:close/>
                <a:moveTo>
                  <a:pt x="5591564" y="1870655"/>
                </a:moveTo>
                <a:lnTo>
                  <a:pt x="5591537" y="1870676"/>
                </a:lnTo>
                <a:lnTo>
                  <a:pt x="5592376" y="1871084"/>
                </a:lnTo>
                <a:lnTo>
                  <a:pt x="5592831" y="1872901"/>
                </a:lnTo>
                <a:lnTo>
                  <a:pt x="5592831" y="1870655"/>
                </a:lnTo>
                <a:close/>
                <a:moveTo>
                  <a:pt x="2071714" y="1858904"/>
                </a:moveTo>
                <a:lnTo>
                  <a:pt x="2071643" y="1859263"/>
                </a:lnTo>
                <a:lnTo>
                  <a:pt x="2069640" y="1859970"/>
                </a:lnTo>
                <a:lnTo>
                  <a:pt x="2069640" y="1869281"/>
                </a:lnTo>
                <a:lnTo>
                  <a:pt x="2071643" y="1859263"/>
                </a:lnTo>
                <a:lnTo>
                  <a:pt x="2072179" y="1859073"/>
                </a:lnTo>
                <a:close/>
                <a:moveTo>
                  <a:pt x="3255450" y="1857657"/>
                </a:moveTo>
                <a:lnTo>
                  <a:pt x="3255192" y="1857914"/>
                </a:lnTo>
                <a:lnTo>
                  <a:pt x="3255450" y="1857934"/>
                </a:lnTo>
                <a:close/>
                <a:moveTo>
                  <a:pt x="9733921" y="1857395"/>
                </a:moveTo>
                <a:lnTo>
                  <a:pt x="9733692" y="1858542"/>
                </a:lnTo>
                <a:lnTo>
                  <a:pt x="9739730" y="1858542"/>
                </a:lnTo>
                <a:lnTo>
                  <a:pt x="9741187" y="1862538"/>
                </a:lnTo>
                <a:lnTo>
                  <a:pt x="9740833" y="1859485"/>
                </a:lnTo>
                <a:lnTo>
                  <a:pt x="9739972" y="1857790"/>
                </a:lnTo>
                <a:lnTo>
                  <a:pt x="9740211" y="1857395"/>
                </a:lnTo>
                <a:close/>
                <a:moveTo>
                  <a:pt x="3069578" y="1855465"/>
                </a:moveTo>
                <a:lnTo>
                  <a:pt x="3068585" y="1860426"/>
                </a:lnTo>
                <a:lnTo>
                  <a:pt x="3071584" y="1861380"/>
                </a:lnTo>
                <a:lnTo>
                  <a:pt x="3073278" y="1863255"/>
                </a:lnTo>
                <a:lnTo>
                  <a:pt x="3072247" y="1861434"/>
                </a:lnTo>
                <a:close/>
                <a:moveTo>
                  <a:pt x="9919347" y="1834070"/>
                </a:moveTo>
                <a:lnTo>
                  <a:pt x="9918770" y="1834457"/>
                </a:lnTo>
                <a:lnTo>
                  <a:pt x="9919323" y="1834266"/>
                </a:lnTo>
                <a:close/>
                <a:moveTo>
                  <a:pt x="2036645" y="1832959"/>
                </a:moveTo>
                <a:lnTo>
                  <a:pt x="2035672" y="1833931"/>
                </a:lnTo>
                <a:lnTo>
                  <a:pt x="2035661" y="1833953"/>
                </a:lnTo>
                <a:lnTo>
                  <a:pt x="2036379" y="1833953"/>
                </a:lnTo>
                <a:close/>
                <a:moveTo>
                  <a:pt x="10750219" y="1828198"/>
                </a:moveTo>
                <a:lnTo>
                  <a:pt x="10748145" y="1830939"/>
                </a:lnTo>
                <a:lnTo>
                  <a:pt x="10753318" y="1831437"/>
                </a:lnTo>
                <a:close/>
                <a:moveTo>
                  <a:pt x="367052" y="1791926"/>
                </a:moveTo>
                <a:lnTo>
                  <a:pt x="367737" y="1794709"/>
                </a:lnTo>
                <a:lnTo>
                  <a:pt x="368039" y="1794795"/>
                </a:lnTo>
                <a:lnTo>
                  <a:pt x="370162" y="1794205"/>
                </a:lnTo>
                <a:lnTo>
                  <a:pt x="369082" y="1793561"/>
                </a:lnTo>
                <a:close/>
                <a:moveTo>
                  <a:pt x="10675479" y="1752192"/>
                </a:moveTo>
                <a:lnTo>
                  <a:pt x="10681515" y="1756429"/>
                </a:lnTo>
                <a:lnTo>
                  <a:pt x="10677459" y="1752192"/>
                </a:lnTo>
                <a:close/>
                <a:moveTo>
                  <a:pt x="10554122" y="1748167"/>
                </a:moveTo>
                <a:lnTo>
                  <a:pt x="10553383" y="1748180"/>
                </a:lnTo>
                <a:lnTo>
                  <a:pt x="10552941" y="1750558"/>
                </a:lnTo>
                <a:lnTo>
                  <a:pt x="10555523" y="1748760"/>
                </a:lnTo>
                <a:close/>
                <a:moveTo>
                  <a:pt x="10444475" y="1747645"/>
                </a:moveTo>
                <a:lnTo>
                  <a:pt x="10447648" y="1748946"/>
                </a:lnTo>
                <a:lnTo>
                  <a:pt x="10448130" y="1749426"/>
                </a:lnTo>
                <a:lnTo>
                  <a:pt x="10447196" y="1747645"/>
                </a:lnTo>
                <a:close/>
                <a:moveTo>
                  <a:pt x="1993232" y="1728265"/>
                </a:moveTo>
                <a:lnTo>
                  <a:pt x="1992718" y="1728463"/>
                </a:lnTo>
                <a:lnTo>
                  <a:pt x="1992542" y="1728781"/>
                </a:lnTo>
                <a:close/>
                <a:moveTo>
                  <a:pt x="5360841" y="1726721"/>
                </a:moveTo>
                <a:lnTo>
                  <a:pt x="5358565" y="1727769"/>
                </a:lnTo>
                <a:lnTo>
                  <a:pt x="5360890" y="1728101"/>
                </a:lnTo>
                <a:lnTo>
                  <a:pt x="5360467" y="1727480"/>
                </a:lnTo>
                <a:close/>
                <a:moveTo>
                  <a:pt x="672199" y="1704958"/>
                </a:moveTo>
                <a:lnTo>
                  <a:pt x="672720" y="1705632"/>
                </a:lnTo>
                <a:lnTo>
                  <a:pt x="672358" y="1708168"/>
                </a:lnTo>
                <a:lnTo>
                  <a:pt x="678538" y="1707223"/>
                </a:lnTo>
                <a:lnTo>
                  <a:pt x="673825" y="1705487"/>
                </a:lnTo>
                <a:close/>
                <a:moveTo>
                  <a:pt x="10593499" y="1700081"/>
                </a:moveTo>
                <a:lnTo>
                  <a:pt x="10593677" y="1701601"/>
                </a:lnTo>
                <a:lnTo>
                  <a:pt x="10599456" y="1703042"/>
                </a:lnTo>
                <a:close/>
                <a:moveTo>
                  <a:pt x="5598858" y="1695581"/>
                </a:moveTo>
                <a:lnTo>
                  <a:pt x="5598836" y="1695714"/>
                </a:lnTo>
                <a:lnTo>
                  <a:pt x="5598964" y="1695700"/>
                </a:lnTo>
                <a:close/>
                <a:moveTo>
                  <a:pt x="7656285" y="1685481"/>
                </a:moveTo>
                <a:lnTo>
                  <a:pt x="7650804" y="1687355"/>
                </a:lnTo>
                <a:lnTo>
                  <a:pt x="7655747" y="1688302"/>
                </a:lnTo>
                <a:lnTo>
                  <a:pt x="7657049" y="1689218"/>
                </a:lnTo>
                <a:lnTo>
                  <a:pt x="7655478" y="1687496"/>
                </a:lnTo>
                <a:lnTo>
                  <a:pt x="7656324" y="1687496"/>
                </a:lnTo>
                <a:close/>
                <a:moveTo>
                  <a:pt x="24476" y="1675134"/>
                </a:moveTo>
                <a:lnTo>
                  <a:pt x="24360" y="1675278"/>
                </a:lnTo>
                <a:lnTo>
                  <a:pt x="23245" y="1675522"/>
                </a:lnTo>
                <a:lnTo>
                  <a:pt x="24561" y="1675522"/>
                </a:lnTo>
                <a:lnTo>
                  <a:pt x="25043" y="1675362"/>
                </a:lnTo>
                <a:close/>
                <a:moveTo>
                  <a:pt x="25059" y="1674879"/>
                </a:moveTo>
                <a:lnTo>
                  <a:pt x="24654" y="1674911"/>
                </a:lnTo>
                <a:lnTo>
                  <a:pt x="24535" y="1675059"/>
                </a:lnTo>
                <a:close/>
                <a:moveTo>
                  <a:pt x="10483424" y="1654078"/>
                </a:moveTo>
                <a:lnTo>
                  <a:pt x="10483636" y="1654273"/>
                </a:lnTo>
                <a:lnTo>
                  <a:pt x="10483607" y="1654132"/>
                </a:lnTo>
                <a:close/>
                <a:moveTo>
                  <a:pt x="547631" y="1627958"/>
                </a:moveTo>
                <a:lnTo>
                  <a:pt x="547631" y="1630034"/>
                </a:lnTo>
                <a:lnTo>
                  <a:pt x="546923" y="1632961"/>
                </a:lnTo>
                <a:lnTo>
                  <a:pt x="547051" y="1633028"/>
                </a:lnTo>
                <a:lnTo>
                  <a:pt x="547937" y="1629478"/>
                </a:lnTo>
                <a:close/>
                <a:moveTo>
                  <a:pt x="5520516" y="1620081"/>
                </a:moveTo>
                <a:lnTo>
                  <a:pt x="5520906" y="1624622"/>
                </a:lnTo>
                <a:lnTo>
                  <a:pt x="5525527" y="1623697"/>
                </a:lnTo>
                <a:lnTo>
                  <a:pt x="5525330" y="1623509"/>
                </a:lnTo>
                <a:close/>
                <a:moveTo>
                  <a:pt x="545925" y="1613335"/>
                </a:moveTo>
                <a:lnTo>
                  <a:pt x="546066" y="1613439"/>
                </a:lnTo>
                <a:lnTo>
                  <a:pt x="546117" y="1613375"/>
                </a:lnTo>
                <a:close/>
                <a:moveTo>
                  <a:pt x="8694859" y="1608607"/>
                </a:moveTo>
                <a:lnTo>
                  <a:pt x="8694905" y="1608795"/>
                </a:lnTo>
                <a:lnTo>
                  <a:pt x="8692316" y="1612992"/>
                </a:lnTo>
                <a:lnTo>
                  <a:pt x="8697488" y="1614979"/>
                </a:lnTo>
                <a:lnTo>
                  <a:pt x="8695021" y="1608813"/>
                </a:lnTo>
                <a:close/>
                <a:moveTo>
                  <a:pt x="3103816" y="1589402"/>
                </a:moveTo>
                <a:lnTo>
                  <a:pt x="3103958" y="1590008"/>
                </a:lnTo>
                <a:cubicBezTo>
                  <a:pt x="3106214" y="1591151"/>
                  <a:pt x="3108468" y="1591151"/>
                  <a:pt x="3105461" y="1589628"/>
                </a:cubicBezTo>
                <a:lnTo>
                  <a:pt x="3105209" y="1589402"/>
                </a:lnTo>
                <a:close/>
                <a:moveTo>
                  <a:pt x="10300681" y="1587990"/>
                </a:moveTo>
                <a:lnTo>
                  <a:pt x="10300792" y="1590800"/>
                </a:lnTo>
                <a:lnTo>
                  <a:pt x="10300650" y="1590809"/>
                </a:lnTo>
                <a:lnTo>
                  <a:pt x="10301218" y="1591318"/>
                </a:lnTo>
                <a:lnTo>
                  <a:pt x="10300878" y="1590152"/>
                </a:lnTo>
                <a:lnTo>
                  <a:pt x="10301879" y="1588692"/>
                </a:lnTo>
                <a:close/>
                <a:moveTo>
                  <a:pt x="4973124" y="1587130"/>
                </a:moveTo>
                <a:lnTo>
                  <a:pt x="4973124" y="1589362"/>
                </a:lnTo>
                <a:lnTo>
                  <a:pt x="4972126" y="1589757"/>
                </a:lnTo>
                <a:lnTo>
                  <a:pt x="4974119" y="1589757"/>
                </a:lnTo>
                <a:lnTo>
                  <a:pt x="4975114" y="1590257"/>
                </a:lnTo>
                <a:lnTo>
                  <a:pt x="4976934" y="1587237"/>
                </a:lnTo>
                <a:lnTo>
                  <a:pt x="4973265" y="1587877"/>
                </a:lnTo>
                <a:close/>
                <a:moveTo>
                  <a:pt x="6607444" y="1577933"/>
                </a:moveTo>
                <a:lnTo>
                  <a:pt x="6607268" y="1578165"/>
                </a:lnTo>
                <a:lnTo>
                  <a:pt x="6607586" y="1578283"/>
                </a:lnTo>
                <a:close/>
                <a:moveTo>
                  <a:pt x="552672" y="1576873"/>
                </a:moveTo>
                <a:lnTo>
                  <a:pt x="551141" y="1577182"/>
                </a:lnTo>
                <a:lnTo>
                  <a:pt x="551061" y="1577686"/>
                </a:lnTo>
                <a:lnTo>
                  <a:pt x="553023" y="1577298"/>
                </a:lnTo>
                <a:close/>
                <a:moveTo>
                  <a:pt x="2987413" y="1574765"/>
                </a:moveTo>
                <a:lnTo>
                  <a:pt x="2987413" y="1575407"/>
                </a:lnTo>
                <a:lnTo>
                  <a:pt x="2988477" y="1575230"/>
                </a:lnTo>
                <a:close/>
                <a:moveTo>
                  <a:pt x="10311752" y="1572002"/>
                </a:moveTo>
                <a:lnTo>
                  <a:pt x="10311557" y="1574566"/>
                </a:lnTo>
                <a:lnTo>
                  <a:pt x="10311988" y="1573938"/>
                </a:lnTo>
                <a:close/>
                <a:moveTo>
                  <a:pt x="10193674" y="1563273"/>
                </a:moveTo>
                <a:lnTo>
                  <a:pt x="10192577" y="1566026"/>
                </a:lnTo>
                <a:lnTo>
                  <a:pt x="10194954" y="1566026"/>
                </a:lnTo>
                <a:lnTo>
                  <a:pt x="10195999" y="1564974"/>
                </a:lnTo>
                <a:lnTo>
                  <a:pt x="10194214" y="1565322"/>
                </a:lnTo>
                <a:close/>
                <a:moveTo>
                  <a:pt x="7706684" y="1529189"/>
                </a:moveTo>
                <a:lnTo>
                  <a:pt x="7706079" y="1531608"/>
                </a:lnTo>
                <a:lnTo>
                  <a:pt x="7706684" y="1531262"/>
                </a:lnTo>
                <a:close/>
                <a:moveTo>
                  <a:pt x="6008721" y="1516452"/>
                </a:moveTo>
                <a:lnTo>
                  <a:pt x="6008731" y="1516461"/>
                </a:lnTo>
                <a:lnTo>
                  <a:pt x="6008724" y="1516452"/>
                </a:lnTo>
                <a:close/>
                <a:moveTo>
                  <a:pt x="6482615" y="1492339"/>
                </a:moveTo>
                <a:lnTo>
                  <a:pt x="6482632" y="1492351"/>
                </a:lnTo>
                <a:lnTo>
                  <a:pt x="6482637" y="1492342"/>
                </a:lnTo>
                <a:close/>
                <a:moveTo>
                  <a:pt x="6400379" y="1481484"/>
                </a:moveTo>
                <a:lnTo>
                  <a:pt x="6398748" y="1482400"/>
                </a:lnTo>
                <a:lnTo>
                  <a:pt x="6399499" y="1483902"/>
                </a:lnTo>
                <a:lnTo>
                  <a:pt x="6399807" y="1484360"/>
                </a:lnTo>
                <a:lnTo>
                  <a:pt x="6399660" y="1482925"/>
                </a:lnTo>
                <a:close/>
                <a:moveTo>
                  <a:pt x="1328918" y="1480739"/>
                </a:moveTo>
                <a:lnTo>
                  <a:pt x="1328888" y="1482261"/>
                </a:lnTo>
                <a:lnTo>
                  <a:pt x="1329426" y="1480739"/>
                </a:lnTo>
                <a:close/>
                <a:moveTo>
                  <a:pt x="527968" y="1471310"/>
                </a:moveTo>
                <a:lnTo>
                  <a:pt x="526616" y="1471539"/>
                </a:lnTo>
                <a:lnTo>
                  <a:pt x="526169" y="1471365"/>
                </a:lnTo>
                <a:lnTo>
                  <a:pt x="525539" y="1475444"/>
                </a:lnTo>
                <a:lnTo>
                  <a:pt x="527209" y="1471810"/>
                </a:lnTo>
                <a:close/>
                <a:moveTo>
                  <a:pt x="2497203" y="1471075"/>
                </a:moveTo>
                <a:lnTo>
                  <a:pt x="2495872" y="1471342"/>
                </a:lnTo>
                <a:lnTo>
                  <a:pt x="2495356" y="1471179"/>
                </a:lnTo>
                <a:lnTo>
                  <a:pt x="2495917" y="1471630"/>
                </a:lnTo>
                <a:lnTo>
                  <a:pt x="2496188" y="1471925"/>
                </a:lnTo>
                <a:lnTo>
                  <a:pt x="2496116" y="1471779"/>
                </a:lnTo>
                <a:close/>
                <a:moveTo>
                  <a:pt x="549745" y="1467848"/>
                </a:moveTo>
                <a:lnTo>
                  <a:pt x="548828" y="1468755"/>
                </a:lnTo>
                <a:lnTo>
                  <a:pt x="548938" y="1468992"/>
                </a:lnTo>
                <a:lnTo>
                  <a:pt x="550488" y="1469332"/>
                </a:lnTo>
                <a:close/>
                <a:moveTo>
                  <a:pt x="8401010" y="1467819"/>
                </a:moveTo>
                <a:lnTo>
                  <a:pt x="8398177" y="1469027"/>
                </a:lnTo>
                <a:lnTo>
                  <a:pt x="8398188" y="1469072"/>
                </a:lnTo>
                <a:lnTo>
                  <a:pt x="8399835" y="1469072"/>
                </a:lnTo>
                <a:lnTo>
                  <a:pt x="8399806" y="1469043"/>
                </a:lnTo>
                <a:close/>
                <a:moveTo>
                  <a:pt x="4719113" y="1463933"/>
                </a:moveTo>
                <a:lnTo>
                  <a:pt x="4730030" y="1467830"/>
                </a:lnTo>
                <a:lnTo>
                  <a:pt x="4730652" y="1467582"/>
                </a:lnTo>
                <a:lnTo>
                  <a:pt x="4729811" y="1467582"/>
                </a:lnTo>
                <a:lnTo>
                  <a:pt x="4729211" y="1465189"/>
                </a:lnTo>
                <a:close/>
                <a:moveTo>
                  <a:pt x="7216094" y="1462512"/>
                </a:moveTo>
                <a:lnTo>
                  <a:pt x="7216271" y="1466609"/>
                </a:lnTo>
                <a:lnTo>
                  <a:pt x="7219060" y="1465803"/>
                </a:lnTo>
                <a:lnTo>
                  <a:pt x="7219048" y="1465796"/>
                </a:lnTo>
                <a:close/>
                <a:moveTo>
                  <a:pt x="5223585" y="1461942"/>
                </a:moveTo>
                <a:cubicBezTo>
                  <a:pt x="5235968" y="1461942"/>
                  <a:pt x="5248352" y="1468118"/>
                  <a:pt x="5251448" y="1483558"/>
                </a:cubicBezTo>
                <a:cubicBezTo>
                  <a:pt x="5248352" y="1495910"/>
                  <a:pt x="5235968" y="1505174"/>
                  <a:pt x="5223585" y="1502086"/>
                </a:cubicBezTo>
                <a:cubicBezTo>
                  <a:pt x="5211202" y="1502086"/>
                  <a:pt x="5198819" y="1495910"/>
                  <a:pt x="5198819" y="1483558"/>
                </a:cubicBezTo>
                <a:cubicBezTo>
                  <a:pt x="5198819" y="1468118"/>
                  <a:pt x="5211202" y="1461942"/>
                  <a:pt x="5223585" y="1461942"/>
                </a:cubicBezTo>
                <a:close/>
                <a:moveTo>
                  <a:pt x="6338231" y="1424876"/>
                </a:moveTo>
                <a:lnTo>
                  <a:pt x="6338571" y="1428894"/>
                </a:lnTo>
                <a:lnTo>
                  <a:pt x="6339713" y="1427364"/>
                </a:lnTo>
                <a:close/>
                <a:moveTo>
                  <a:pt x="6424549" y="1419801"/>
                </a:moveTo>
                <a:lnTo>
                  <a:pt x="6424464" y="1420097"/>
                </a:lnTo>
                <a:lnTo>
                  <a:pt x="6424397" y="1420693"/>
                </a:lnTo>
                <a:lnTo>
                  <a:pt x="6424464" y="1420592"/>
                </a:lnTo>
                <a:lnTo>
                  <a:pt x="6425411" y="1421107"/>
                </a:lnTo>
                <a:close/>
                <a:moveTo>
                  <a:pt x="6326571" y="1395425"/>
                </a:moveTo>
                <a:lnTo>
                  <a:pt x="6326592" y="1395439"/>
                </a:lnTo>
                <a:lnTo>
                  <a:pt x="6326590" y="1395429"/>
                </a:lnTo>
                <a:close/>
                <a:moveTo>
                  <a:pt x="11166602" y="1386758"/>
                </a:moveTo>
                <a:cubicBezTo>
                  <a:pt x="11194091" y="1401973"/>
                  <a:pt x="11209364" y="1414146"/>
                  <a:pt x="11215472" y="1450665"/>
                </a:cubicBezTo>
                <a:cubicBezTo>
                  <a:pt x="11187983" y="1429362"/>
                  <a:pt x="11169657" y="1417189"/>
                  <a:pt x="11166602" y="1386758"/>
                </a:cubicBezTo>
                <a:close/>
                <a:moveTo>
                  <a:pt x="3072419" y="1382643"/>
                </a:moveTo>
                <a:lnTo>
                  <a:pt x="3072415" y="1383718"/>
                </a:lnTo>
                <a:lnTo>
                  <a:pt x="3073449" y="1383273"/>
                </a:lnTo>
                <a:close/>
                <a:moveTo>
                  <a:pt x="5976003" y="1381218"/>
                </a:moveTo>
                <a:lnTo>
                  <a:pt x="5974663" y="1383960"/>
                </a:lnTo>
                <a:lnTo>
                  <a:pt x="5976959" y="1381664"/>
                </a:lnTo>
                <a:close/>
                <a:moveTo>
                  <a:pt x="3033407" y="1369340"/>
                </a:moveTo>
                <a:lnTo>
                  <a:pt x="3034483" y="1370412"/>
                </a:lnTo>
                <a:lnTo>
                  <a:pt x="3034709" y="1369906"/>
                </a:lnTo>
                <a:close/>
                <a:moveTo>
                  <a:pt x="1169134" y="1365309"/>
                </a:moveTo>
                <a:lnTo>
                  <a:pt x="1163235" y="1366665"/>
                </a:lnTo>
                <a:lnTo>
                  <a:pt x="1166924" y="1367937"/>
                </a:lnTo>
                <a:close/>
                <a:moveTo>
                  <a:pt x="3021575" y="1359473"/>
                </a:moveTo>
                <a:lnTo>
                  <a:pt x="3020569" y="1360130"/>
                </a:lnTo>
                <a:lnTo>
                  <a:pt x="3021944" y="1359952"/>
                </a:lnTo>
                <a:close/>
                <a:moveTo>
                  <a:pt x="8334750" y="1357569"/>
                </a:moveTo>
                <a:lnTo>
                  <a:pt x="8337275" y="1359407"/>
                </a:lnTo>
                <a:lnTo>
                  <a:pt x="8337883" y="1359771"/>
                </a:lnTo>
                <a:lnTo>
                  <a:pt x="8337636" y="1358517"/>
                </a:lnTo>
                <a:close/>
                <a:moveTo>
                  <a:pt x="7033267" y="1356273"/>
                </a:moveTo>
                <a:lnTo>
                  <a:pt x="7032942" y="1356684"/>
                </a:lnTo>
                <a:lnTo>
                  <a:pt x="7033608" y="1356684"/>
                </a:lnTo>
                <a:close/>
                <a:moveTo>
                  <a:pt x="6096789" y="1345091"/>
                </a:moveTo>
                <a:lnTo>
                  <a:pt x="6095025" y="1347530"/>
                </a:lnTo>
                <a:lnTo>
                  <a:pt x="6097404" y="1347462"/>
                </a:lnTo>
                <a:lnTo>
                  <a:pt x="6099774" y="1347690"/>
                </a:lnTo>
                <a:lnTo>
                  <a:pt x="6098088" y="1346011"/>
                </a:lnTo>
                <a:close/>
                <a:moveTo>
                  <a:pt x="2752452" y="1338129"/>
                </a:moveTo>
                <a:cubicBezTo>
                  <a:pt x="2775426" y="1334980"/>
                  <a:pt x="2770832" y="1377359"/>
                  <a:pt x="2780022" y="1395685"/>
                </a:cubicBezTo>
                <a:cubicBezTo>
                  <a:pt x="2755515" y="1392631"/>
                  <a:pt x="2731009" y="1401795"/>
                  <a:pt x="2709566" y="1380414"/>
                </a:cubicBezTo>
                <a:cubicBezTo>
                  <a:pt x="2697314" y="1368196"/>
                  <a:pt x="2700377" y="1362088"/>
                  <a:pt x="2718756" y="1359033"/>
                </a:cubicBezTo>
                <a:cubicBezTo>
                  <a:pt x="2734072" y="1345289"/>
                  <a:pt x="2744794" y="1339179"/>
                  <a:pt x="2752452" y="1338129"/>
                </a:cubicBezTo>
                <a:close/>
                <a:moveTo>
                  <a:pt x="8965760" y="1321900"/>
                </a:moveTo>
                <a:lnTo>
                  <a:pt x="8971744" y="1325868"/>
                </a:lnTo>
                <a:lnTo>
                  <a:pt x="8972067" y="1326103"/>
                </a:lnTo>
                <a:lnTo>
                  <a:pt x="8971210" y="1324910"/>
                </a:lnTo>
                <a:lnTo>
                  <a:pt x="8971210" y="1324397"/>
                </a:lnTo>
                <a:close/>
                <a:moveTo>
                  <a:pt x="9301396" y="1313453"/>
                </a:moveTo>
                <a:cubicBezTo>
                  <a:pt x="9317059" y="1313453"/>
                  <a:pt x="9323325" y="1325483"/>
                  <a:pt x="9326458" y="1337512"/>
                </a:cubicBezTo>
                <a:cubicBezTo>
                  <a:pt x="9326458" y="1349542"/>
                  <a:pt x="9320192" y="1355557"/>
                  <a:pt x="9307662" y="1358564"/>
                </a:cubicBezTo>
                <a:cubicBezTo>
                  <a:pt x="9295130" y="1355557"/>
                  <a:pt x="9282600" y="1349542"/>
                  <a:pt x="9282600" y="1337512"/>
                </a:cubicBezTo>
                <a:cubicBezTo>
                  <a:pt x="9279467" y="1322475"/>
                  <a:pt x="9288865" y="1313453"/>
                  <a:pt x="9301396" y="1313453"/>
                </a:cubicBezTo>
                <a:close/>
                <a:moveTo>
                  <a:pt x="5208410" y="1301022"/>
                </a:moveTo>
                <a:cubicBezTo>
                  <a:pt x="5218531" y="1297435"/>
                  <a:pt x="5229519" y="1308915"/>
                  <a:pt x="5238774" y="1313506"/>
                </a:cubicBezTo>
                <a:cubicBezTo>
                  <a:pt x="5260365" y="1322690"/>
                  <a:pt x="5272702" y="1350239"/>
                  <a:pt x="5303547" y="1334933"/>
                </a:cubicBezTo>
                <a:cubicBezTo>
                  <a:pt x="5309717" y="1347179"/>
                  <a:pt x="5309717" y="1359422"/>
                  <a:pt x="5303547" y="1371667"/>
                </a:cubicBezTo>
                <a:cubicBezTo>
                  <a:pt x="5266534" y="1396156"/>
                  <a:pt x="5235689" y="1386973"/>
                  <a:pt x="5204843" y="1356362"/>
                </a:cubicBezTo>
                <a:cubicBezTo>
                  <a:pt x="5189421" y="1341056"/>
                  <a:pt x="5189421" y="1322690"/>
                  <a:pt x="5198674" y="1310445"/>
                </a:cubicBezTo>
                <a:cubicBezTo>
                  <a:pt x="5201760" y="1305088"/>
                  <a:pt x="5205036" y="1302218"/>
                  <a:pt x="5208410" y="1301022"/>
                </a:cubicBezTo>
                <a:close/>
                <a:moveTo>
                  <a:pt x="3887792" y="1275825"/>
                </a:moveTo>
                <a:lnTo>
                  <a:pt x="3887911" y="1277204"/>
                </a:lnTo>
                <a:lnTo>
                  <a:pt x="3885118" y="1296878"/>
                </a:lnTo>
                <a:lnTo>
                  <a:pt x="3885497" y="1297053"/>
                </a:lnTo>
                <a:lnTo>
                  <a:pt x="3888463" y="1276511"/>
                </a:lnTo>
                <a:close/>
                <a:moveTo>
                  <a:pt x="1481162" y="1263808"/>
                </a:moveTo>
                <a:lnTo>
                  <a:pt x="1480838" y="1294163"/>
                </a:lnTo>
                <a:cubicBezTo>
                  <a:pt x="1485800" y="1301779"/>
                  <a:pt x="1496488" y="1305587"/>
                  <a:pt x="1514808" y="1307109"/>
                </a:cubicBezTo>
                <a:cubicBezTo>
                  <a:pt x="1539238" y="1310155"/>
                  <a:pt x="1585040" y="1322339"/>
                  <a:pt x="1581986" y="1355845"/>
                </a:cubicBezTo>
                <a:cubicBezTo>
                  <a:pt x="1575879" y="1383259"/>
                  <a:pt x="1536183" y="1383259"/>
                  <a:pt x="1508701" y="1371075"/>
                </a:cubicBezTo>
                <a:cubicBezTo>
                  <a:pt x="1499541" y="1368029"/>
                  <a:pt x="1491143" y="1370313"/>
                  <a:pt x="1482746" y="1373741"/>
                </a:cubicBezTo>
                <a:lnTo>
                  <a:pt x="1459875" y="1382128"/>
                </a:lnTo>
                <a:lnTo>
                  <a:pt x="1459223" y="1385387"/>
                </a:lnTo>
                <a:lnTo>
                  <a:pt x="1457559" y="1386148"/>
                </a:lnTo>
                <a:lnTo>
                  <a:pt x="1459179" y="1386104"/>
                </a:lnTo>
                <a:lnTo>
                  <a:pt x="1462131" y="1395005"/>
                </a:lnTo>
                <a:lnTo>
                  <a:pt x="1462977" y="1395004"/>
                </a:lnTo>
                <a:lnTo>
                  <a:pt x="1463855" y="1396229"/>
                </a:lnTo>
                <a:lnTo>
                  <a:pt x="1484599" y="1399192"/>
                </a:lnTo>
                <a:lnTo>
                  <a:pt x="1485723" y="1400315"/>
                </a:lnTo>
                <a:lnTo>
                  <a:pt x="1484744" y="1398035"/>
                </a:lnTo>
                <a:cubicBezTo>
                  <a:pt x="1533513" y="1401066"/>
                  <a:pt x="1554849" y="1452604"/>
                  <a:pt x="1597523" y="1467763"/>
                </a:cubicBezTo>
                <a:lnTo>
                  <a:pt x="1597483" y="1467957"/>
                </a:lnTo>
                <a:lnTo>
                  <a:pt x="1618926" y="1467599"/>
                </a:lnTo>
                <a:cubicBezTo>
                  <a:pt x="1643266" y="1471599"/>
                  <a:pt x="1670183" y="1482455"/>
                  <a:pt x="1681638" y="1443602"/>
                </a:cubicBezTo>
                <a:lnTo>
                  <a:pt x="1682708" y="1443598"/>
                </a:lnTo>
                <a:lnTo>
                  <a:pt x="1682212" y="1443236"/>
                </a:lnTo>
                <a:lnTo>
                  <a:pt x="1673457" y="1405113"/>
                </a:lnTo>
                <a:lnTo>
                  <a:pt x="1672777" y="1404163"/>
                </a:lnTo>
                <a:lnTo>
                  <a:pt x="1671912" y="1403286"/>
                </a:lnTo>
                <a:lnTo>
                  <a:pt x="1640617" y="1388051"/>
                </a:lnTo>
                <a:cubicBezTo>
                  <a:pt x="1631660" y="1381354"/>
                  <a:pt x="1624943" y="1372426"/>
                  <a:pt x="1621957" y="1359034"/>
                </a:cubicBezTo>
                <a:lnTo>
                  <a:pt x="1621957" y="1358229"/>
                </a:lnTo>
                <a:lnTo>
                  <a:pt x="1621766" y="1358565"/>
                </a:lnTo>
                <a:cubicBezTo>
                  <a:pt x="1604918" y="1332647"/>
                  <a:pt x="1582710" y="1312827"/>
                  <a:pt x="1557437" y="1297200"/>
                </a:cubicBezTo>
                <a:close/>
                <a:moveTo>
                  <a:pt x="473022" y="1234802"/>
                </a:moveTo>
                <a:lnTo>
                  <a:pt x="474044" y="1237283"/>
                </a:lnTo>
                <a:lnTo>
                  <a:pt x="475164" y="1237439"/>
                </a:lnTo>
                <a:lnTo>
                  <a:pt x="475046" y="1236824"/>
                </a:lnTo>
                <a:close/>
                <a:moveTo>
                  <a:pt x="2918946" y="1221945"/>
                </a:moveTo>
                <a:lnTo>
                  <a:pt x="2924932" y="1228664"/>
                </a:lnTo>
                <a:cubicBezTo>
                  <a:pt x="2928081" y="1229805"/>
                  <a:pt x="2931514" y="1229235"/>
                  <a:pt x="2934949" y="1227713"/>
                </a:cubicBezTo>
                <a:lnTo>
                  <a:pt x="2936748" y="1226295"/>
                </a:lnTo>
                <a:lnTo>
                  <a:pt x="2921697" y="1223075"/>
                </a:lnTo>
                <a:close/>
                <a:moveTo>
                  <a:pt x="1498368" y="1209354"/>
                </a:moveTo>
                <a:lnTo>
                  <a:pt x="1491618" y="1224417"/>
                </a:lnTo>
                <a:lnTo>
                  <a:pt x="1491640" y="1224426"/>
                </a:lnTo>
                <a:lnTo>
                  <a:pt x="1499191" y="1210765"/>
                </a:lnTo>
                <a:close/>
                <a:moveTo>
                  <a:pt x="4617440" y="1200676"/>
                </a:moveTo>
                <a:cubicBezTo>
                  <a:pt x="4626549" y="1200676"/>
                  <a:pt x="4635657" y="1203731"/>
                  <a:pt x="4638694" y="1209839"/>
                </a:cubicBezTo>
                <a:cubicBezTo>
                  <a:pt x="4638694" y="1222057"/>
                  <a:pt x="4629584" y="1225112"/>
                  <a:pt x="4623512" y="1222057"/>
                </a:cubicBezTo>
                <a:cubicBezTo>
                  <a:pt x="4617440" y="1222057"/>
                  <a:pt x="4605294" y="1219002"/>
                  <a:pt x="4605294" y="1215949"/>
                </a:cubicBezTo>
                <a:cubicBezTo>
                  <a:pt x="4599222" y="1203731"/>
                  <a:pt x="4611367" y="1203731"/>
                  <a:pt x="4617440" y="1200676"/>
                </a:cubicBezTo>
                <a:close/>
                <a:moveTo>
                  <a:pt x="6790323" y="1187946"/>
                </a:moveTo>
                <a:cubicBezTo>
                  <a:pt x="6817772" y="1190979"/>
                  <a:pt x="6845222" y="1181880"/>
                  <a:pt x="6872671" y="1200078"/>
                </a:cubicBezTo>
                <a:cubicBezTo>
                  <a:pt x="6909271" y="1227376"/>
                  <a:pt x="6909271" y="1224342"/>
                  <a:pt x="6869621" y="1248606"/>
                </a:cubicBezTo>
                <a:cubicBezTo>
                  <a:pt x="6854372" y="1257705"/>
                  <a:pt x="6866572" y="1272871"/>
                  <a:pt x="6863522" y="1285003"/>
                </a:cubicBezTo>
                <a:cubicBezTo>
                  <a:pt x="6854372" y="1288036"/>
                  <a:pt x="6842172" y="1288036"/>
                  <a:pt x="6836072" y="1294102"/>
                </a:cubicBezTo>
                <a:cubicBezTo>
                  <a:pt x="6805573" y="1315333"/>
                  <a:pt x="6778123" y="1303201"/>
                  <a:pt x="6762873" y="1278937"/>
                </a:cubicBezTo>
                <a:cubicBezTo>
                  <a:pt x="6747624" y="1254673"/>
                  <a:pt x="6750674" y="1227376"/>
                  <a:pt x="6781173" y="1209178"/>
                </a:cubicBezTo>
                <a:cubicBezTo>
                  <a:pt x="6784223" y="1206144"/>
                  <a:pt x="6787273" y="1194011"/>
                  <a:pt x="6790323" y="1187946"/>
                </a:cubicBezTo>
                <a:close/>
                <a:moveTo>
                  <a:pt x="8774741" y="1187746"/>
                </a:moveTo>
                <a:lnTo>
                  <a:pt x="8785818" y="1194974"/>
                </a:lnTo>
                <a:lnTo>
                  <a:pt x="8789987" y="1198088"/>
                </a:lnTo>
                <a:lnTo>
                  <a:pt x="8787007" y="1194422"/>
                </a:lnTo>
                <a:lnTo>
                  <a:pt x="8787570" y="1191048"/>
                </a:lnTo>
                <a:close/>
                <a:moveTo>
                  <a:pt x="3717858" y="1186749"/>
                </a:moveTo>
                <a:lnTo>
                  <a:pt x="3716458" y="1187469"/>
                </a:lnTo>
                <a:lnTo>
                  <a:pt x="3718559" y="1188520"/>
                </a:lnTo>
                <a:lnTo>
                  <a:pt x="3718622" y="1188547"/>
                </a:lnTo>
                <a:close/>
                <a:moveTo>
                  <a:pt x="2303908" y="1180000"/>
                </a:moveTo>
                <a:cubicBezTo>
                  <a:pt x="2328255" y="1188927"/>
                  <a:pt x="2343472" y="1206785"/>
                  <a:pt x="2349559" y="1227616"/>
                </a:cubicBezTo>
                <a:cubicBezTo>
                  <a:pt x="2349559" y="1239521"/>
                  <a:pt x="2343472" y="1251425"/>
                  <a:pt x="2331299" y="1245473"/>
                </a:cubicBezTo>
                <a:cubicBezTo>
                  <a:pt x="2309995" y="1233569"/>
                  <a:pt x="2291734" y="1221664"/>
                  <a:pt x="2288691" y="1194879"/>
                </a:cubicBezTo>
                <a:cubicBezTo>
                  <a:pt x="2285647" y="1185952"/>
                  <a:pt x="2294777" y="1180000"/>
                  <a:pt x="2303908" y="1180000"/>
                </a:cubicBezTo>
                <a:close/>
                <a:moveTo>
                  <a:pt x="1472303" y="1173996"/>
                </a:moveTo>
                <a:lnTo>
                  <a:pt x="1472574" y="1177821"/>
                </a:lnTo>
                <a:lnTo>
                  <a:pt x="1474623" y="1178336"/>
                </a:lnTo>
                <a:close/>
                <a:moveTo>
                  <a:pt x="1147721" y="1170576"/>
                </a:moveTo>
                <a:lnTo>
                  <a:pt x="1148211" y="1172764"/>
                </a:lnTo>
                <a:lnTo>
                  <a:pt x="1149339" y="1172750"/>
                </a:lnTo>
                <a:lnTo>
                  <a:pt x="1150302" y="1173207"/>
                </a:lnTo>
                <a:lnTo>
                  <a:pt x="1149671" y="1172543"/>
                </a:lnTo>
                <a:close/>
                <a:moveTo>
                  <a:pt x="8081509" y="1167074"/>
                </a:moveTo>
                <a:lnTo>
                  <a:pt x="8081180" y="1167513"/>
                </a:lnTo>
                <a:lnTo>
                  <a:pt x="8081444" y="1167492"/>
                </a:lnTo>
                <a:lnTo>
                  <a:pt x="8081553" y="1167619"/>
                </a:lnTo>
                <a:lnTo>
                  <a:pt x="8081435" y="1167218"/>
                </a:lnTo>
                <a:close/>
                <a:moveTo>
                  <a:pt x="355696" y="1162729"/>
                </a:moveTo>
                <a:lnTo>
                  <a:pt x="355819" y="1163315"/>
                </a:lnTo>
                <a:lnTo>
                  <a:pt x="356226" y="1163484"/>
                </a:lnTo>
                <a:close/>
                <a:moveTo>
                  <a:pt x="5426806" y="1127371"/>
                </a:moveTo>
                <a:cubicBezTo>
                  <a:pt x="5445050" y="1176019"/>
                  <a:pt x="5438968" y="1218587"/>
                  <a:pt x="5435927" y="1261154"/>
                </a:cubicBezTo>
                <a:cubicBezTo>
                  <a:pt x="5414643" y="1252033"/>
                  <a:pt x="5390318" y="1242911"/>
                  <a:pt x="5393359" y="1282439"/>
                </a:cubicBezTo>
                <a:cubicBezTo>
                  <a:pt x="5396400" y="1334128"/>
                  <a:pt x="5375115" y="1318926"/>
                  <a:pt x="5350791" y="1297642"/>
                </a:cubicBezTo>
                <a:cubicBezTo>
                  <a:pt x="5353832" y="1270276"/>
                  <a:pt x="5341670" y="1233790"/>
                  <a:pt x="5381197" y="1224668"/>
                </a:cubicBezTo>
                <a:cubicBezTo>
                  <a:pt x="5399440" y="1218587"/>
                  <a:pt x="5393359" y="1206425"/>
                  <a:pt x="5390318" y="1194262"/>
                </a:cubicBezTo>
                <a:cubicBezTo>
                  <a:pt x="5384238" y="1163857"/>
                  <a:pt x="5405521" y="1151695"/>
                  <a:pt x="5426806" y="1127371"/>
                </a:cubicBezTo>
                <a:close/>
                <a:moveTo>
                  <a:pt x="9874143" y="1105947"/>
                </a:moveTo>
                <a:lnTo>
                  <a:pt x="9874143" y="1112948"/>
                </a:lnTo>
                <a:lnTo>
                  <a:pt x="9876348" y="1112503"/>
                </a:lnTo>
                <a:close/>
                <a:moveTo>
                  <a:pt x="438474" y="1102159"/>
                </a:moveTo>
                <a:lnTo>
                  <a:pt x="437773" y="1102429"/>
                </a:lnTo>
                <a:lnTo>
                  <a:pt x="438439" y="1102949"/>
                </a:lnTo>
                <a:lnTo>
                  <a:pt x="438469" y="1102888"/>
                </a:lnTo>
                <a:close/>
                <a:moveTo>
                  <a:pt x="7235479" y="1087192"/>
                </a:moveTo>
                <a:lnTo>
                  <a:pt x="7234285" y="1090882"/>
                </a:lnTo>
                <a:lnTo>
                  <a:pt x="7239500" y="1092679"/>
                </a:lnTo>
                <a:close/>
                <a:moveTo>
                  <a:pt x="1426474" y="1078446"/>
                </a:moveTo>
                <a:lnTo>
                  <a:pt x="1426474" y="1081773"/>
                </a:lnTo>
                <a:lnTo>
                  <a:pt x="1426474" y="1081958"/>
                </a:lnTo>
                <a:lnTo>
                  <a:pt x="1430447" y="1080548"/>
                </a:lnTo>
                <a:close/>
                <a:moveTo>
                  <a:pt x="10035616" y="1065948"/>
                </a:moveTo>
                <a:cubicBezTo>
                  <a:pt x="10043207" y="1065948"/>
                  <a:pt x="10051556" y="1068163"/>
                  <a:pt x="10057629" y="1066687"/>
                </a:cubicBezTo>
                <a:cubicBezTo>
                  <a:pt x="10048521" y="1075548"/>
                  <a:pt x="10051556" y="1099177"/>
                  <a:pt x="10027265" y="1093270"/>
                </a:cubicBezTo>
                <a:cubicBezTo>
                  <a:pt x="10024230" y="1093270"/>
                  <a:pt x="10018157" y="1084409"/>
                  <a:pt x="10018157" y="1078501"/>
                </a:cubicBezTo>
                <a:cubicBezTo>
                  <a:pt x="10021194" y="1068163"/>
                  <a:pt x="10028025" y="1065948"/>
                  <a:pt x="10035616" y="1065948"/>
                </a:cubicBezTo>
                <a:close/>
                <a:moveTo>
                  <a:pt x="838637" y="1065719"/>
                </a:moveTo>
                <a:lnTo>
                  <a:pt x="839143" y="1065955"/>
                </a:lnTo>
                <a:lnTo>
                  <a:pt x="839633" y="1065719"/>
                </a:lnTo>
                <a:close/>
                <a:moveTo>
                  <a:pt x="3366535" y="1059483"/>
                </a:moveTo>
                <a:lnTo>
                  <a:pt x="3356184" y="1096275"/>
                </a:lnTo>
                <a:lnTo>
                  <a:pt x="3356255" y="1096322"/>
                </a:lnTo>
                <a:lnTo>
                  <a:pt x="3366709" y="1059929"/>
                </a:lnTo>
                <a:close/>
                <a:moveTo>
                  <a:pt x="3364514" y="1054334"/>
                </a:moveTo>
                <a:lnTo>
                  <a:pt x="3364491" y="1054369"/>
                </a:lnTo>
                <a:lnTo>
                  <a:pt x="3364553" y="1054433"/>
                </a:lnTo>
                <a:close/>
                <a:moveTo>
                  <a:pt x="3278830" y="1028390"/>
                </a:moveTo>
                <a:lnTo>
                  <a:pt x="3278830" y="1045280"/>
                </a:lnTo>
                <a:lnTo>
                  <a:pt x="3279791" y="1046080"/>
                </a:lnTo>
                <a:lnTo>
                  <a:pt x="3279791" y="1028603"/>
                </a:lnTo>
                <a:close/>
                <a:moveTo>
                  <a:pt x="3508304" y="1017039"/>
                </a:moveTo>
                <a:lnTo>
                  <a:pt x="3507787" y="1025348"/>
                </a:lnTo>
                <a:lnTo>
                  <a:pt x="3513533" y="1027827"/>
                </a:lnTo>
                <a:lnTo>
                  <a:pt x="3518381" y="1028761"/>
                </a:lnTo>
                <a:lnTo>
                  <a:pt x="3514097" y="1026763"/>
                </a:lnTo>
                <a:close/>
                <a:moveTo>
                  <a:pt x="8566878" y="1016189"/>
                </a:moveTo>
                <a:lnTo>
                  <a:pt x="8567507" y="1016741"/>
                </a:lnTo>
                <a:lnTo>
                  <a:pt x="8567989" y="1016499"/>
                </a:lnTo>
                <a:close/>
                <a:moveTo>
                  <a:pt x="3212107" y="991070"/>
                </a:moveTo>
                <a:lnTo>
                  <a:pt x="3208534" y="992480"/>
                </a:lnTo>
                <a:lnTo>
                  <a:pt x="3214603" y="995901"/>
                </a:lnTo>
                <a:close/>
                <a:moveTo>
                  <a:pt x="653787" y="968928"/>
                </a:moveTo>
                <a:lnTo>
                  <a:pt x="654988" y="972538"/>
                </a:lnTo>
                <a:lnTo>
                  <a:pt x="656191" y="973454"/>
                </a:lnTo>
                <a:lnTo>
                  <a:pt x="655669" y="971261"/>
                </a:lnTo>
                <a:lnTo>
                  <a:pt x="655293" y="971363"/>
                </a:lnTo>
                <a:close/>
                <a:moveTo>
                  <a:pt x="718856" y="956121"/>
                </a:moveTo>
                <a:lnTo>
                  <a:pt x="716347" y="956296"/>
                </a:lnTo>
                <a:lnTo>
                  <a:pt x="718152" y="961123"/>
                </a:lnTo>
                <a:close/>
                <a:moveTo>
                  <a:pt x="2536630" y="918164"/>
                </a:moveTo>
                <a:lnTo>
                  <a:pt x="2535326" y="932267"/>
                </a:lnTo>
                <a:lnTo>
                  <a:pt x="2527680" y="949911"/>
                </a:lnTo>
                <a:lnTo>
                  <a:pt x="2528026" y="949809"/>
                </a:lnTo>
                <a:lnTo>
                  <a:pt x="2535446" y="932427"/>
                </a:lnTo>
                <a:lnTo>
                  <a:pt x="2541198" y="929884"/>
                </a:lnTo>
                <a:close/>
                <a:moveTo>
                  <a:pt x="621330" y="907939"/>
                </a:moveTo>
                <a:lnTo>
                  <a:pt x="621330" y="914281"/>
                </a:lnTo>
                <a:lnTo>
                  <a:pt x="622511" y="908396"/>
                </a:lnTo>
                <a:lnTo>
                  <a:pt x="622511" y="908034"/>
                </a:lnTo>
                <a:close/>
                <a:moveTo>
                  <a:pt x="525903" y="893242"/>
                </a:moveTo>
                <a:lnTo>
                  <a:pt x="524483" y="895869"/>
                </a:lnTo>
                <a:lnTo>
                  <a:pt x="524736" y="896238"/>
                </a:lnTo>
                <a:lnTo>
                  <a:pt x="527715" y="894773"/>
                </a:lnTo>
                <a:close/>
                <a:moveTo>
                  <a:pt x="8593578" y="889862"/>
                </a:moveTo>
                <a:cubicBezTo>
                  <a:pt x="8624335" y="892945"/>
                  <a:pt x="8621259" y="926854"/>
                  <a:pt x="8636638" y="939184"/>
                </a:cubicBezTo>
                <a:cubicBezTo>
                  <a:pt x="8630486" y="963845"/>
                  <a:pt x="8612032" y="963845"/>
                  <a:pt x="8602805" y="960761"/>
                </a:cubicBezTo>
                <a:cubicBezTo>
                  <a:pt x="8578199" y="960761"/>
                  <a:pt x="8568972" y="942266"/>
                  <a:pt x="8568972" y="917605"/>
                </a:cubicBezTo>
                <a:cubicBezTo>
                  <a:pt x="8568972" y="902192"/>
                  <a:pt x="8575123" y="886780"/>
                  <a:pt x="8593578" y="889862"/>
                </a:cubicBezTo>
                <a:close/>
                <a:moveTo>
                  <a:pt x="1279351" y="884561"/>
                </a:moveTo>
                <a:lnTo>
                  <a:pt x="1279343" y="884639"/>
                </a:lnTo>
                <a:lnTo>
                  <a:pt x="1279351" y="884635"/>
                </a:lnTo>
                <a:close/>
                <a:moveTo>
                  <a:pt x="9350564" y="878766"/>
                </a:moveTo>
                <a:lnTo>
                  <a:pt x="9349248" y="883353"/>
                </a:lnTo>
                <a:lnTo>
                  <a:pt x="9346979" y="891156"/>
                </a:lnTo>
                <a:lnTo>
                  <a:pt x="9351850" y="885991"/>
                </a:lnTo>
                <a:lnTo>
                  <a:pt x="9350564" y="883192"/>
                </a:lnTo>
                <a:close/>
                <a:moveTo>
                  <a:pt x="630777" y="877115"/>
                </a:moveTo>
                <a:lnTo>
                  <a:pt x="625286" y="888202"/>
                </a:lnTo>
                <a:lnTo>
                  <a:pt x="625577" y="888795"/>
                </a:lnTo>
                <a:lnTo>
                  <a:pt x="627438" y="884229"/>
                </a:lnTo>
                <a:lnTo>
                  <a:pt x="631342" y="877679"/>
                </a:lnTo>
                <a:close/>
                <a:moveTo>
                  <a:pt x="8321324" y="871658"/>
                </a:moveTo>
                <a:lnTo>
                  <a:pt x="8322151" y="872104"/>
                </a:lnTo>
                <a:lnTo>
                  <a:pt x="8322705" y="871817"/>
                </a:lnTo>
                <a:lnTo>
                  <a:pt x="8322621" y="871742"/>
                </a:lnTo>
                <a:close/>
                <a:moveTo>
                  <a:pt x="9397883" y="863997"/>
                </a:moveTo>
                <a:lnTo>
                  <a:pt x="9397883" y="870588"/>
                </a:lnTo>
                <a:lnTo>
                  <a:pt x="9399434" y="870303"/>
                </a:lnTo>
                <a:lnTo>
                  <a:pt x="9399434" y="864222"/>
                </a:lnTo>
                <a:close/>
                <a:moveTo>
                  <a:pt x="9276448" y="842638"/>
                </a:moveTo>
                <a:lnTo>
                  <a:pt x="9276448" y="844958"/>
                </a:lnTo>
                <a:lnTo>
                  <a:pt x="9275884" y="846625"/>
                </a:lnTo>
                <a:lnTo>
                  <a:pt x="9276911" y="846625"/>
                </a:lnTo>
                <a:lnTo>
                  <a:pt x="9276911" y="843548"/>
                </a:lnTo>
                <a:close/>
                <a:moveTo>
                  <a:pt x="9274271" y="838351"/>
                </a:moveTo>
                <a:lnTo>
                  <a:pt x="9265801" y="846625"/>
                </a:lnTo>
                <a:lnTo>
                  <a:pt x="9267172" y="846625"/>
                </a:lnTo>
                <a:lnTo>
                  <a:pt x="9274325" y="838456"/>
                </a:lnTo>
                <a:close/>
                <a:moveTo>
                  <a:pt x="2389035" y="822094"/>
                </a:moveTo>
                <a:lnTo>
                  <a:pt x="2389035" y="823215"/>
                </a:lnTo>
                <a:lnTo>
                  <a:pt x="2388446" y="824367"/>
                </a:lnTo>
                <a:lnTo>
                  <a:pt x="2390238" y="825266"/>
                </a:lnTo>
                <a:lnTo>
                  <a:pt x="2390172" y="824065"/>
                </a:lnTo>
                <a:lnTo>
                  <a:pt x="2389451" y="823344"/>
                </a:lnTo>
                <a:close/>
                <a:moveTo>
                  <a:pt x="84968" y="806007"/>
                </a:moveTo>
                <a:lnTo>
                  <a:pt x="82540" y="819593"/>
                </a:lnTo>
                <a:lnTo>
                  <a:pt x="83150" y="819502"/>
                </a:lnTo>
                <a:lnTo>
                  <a:pt x="85490" y="806201"/>
                </a:lnTo>
                <a:close/>
                <a:moveTo>
                  <a:pt x="2381506" y="796132"/>
                </a:moveTo>
                <a:lnTo>
                  <a:pt x="2388498" y="810014"/>
                </a:lnTo>
                <a:lnTo>
                  <a:pt x="2388834" y="809837"/>
                </a:lnTo>
                <a:lnTo>
                  <a:pt x="2382247" y="796460"/>
                </a:lnTo>
                <a:lnTo>
                  <a:pt x="2381829" y="796236"/>
                </a:lnTo>
                <a:close/>
                <a:moveTo>
                  <a:pt x="7865455" y="795188"/>
                </a:moveTo>
                <a:lnTo>
                  <a:pt x="7859981" y="797968"/>
                </a:lnTo>
                <a:lnTo>
                  <a:pt x="7859518" y="798439"/>
                </a:lnTo>
                <a:lnTo>
                  <a:pt x="7859583" y="798439"/>
                </a:lnTo>
                <a:lnTo>
                  <a:pt x="7861385" y="801625"/>
                </a:lnTo>
                <a:lnTo>
                  <a:pt x="7865468" y="796153"/>
                </a:lnTo>
                <a:lnTo>
                  <a:pt x="7865369" y="796088"/>
                </a:lnTo>
                <a:close/>
                <a:moveTo>
                  <a:pt x="826076" y="792799"/>
                </a:moveTo>
                <a:cubicBezTo>
                  <a:pt x="832466" y="795806"/>
                  <a:pt x="838857" y="798814"/>
                  <a:pt x="838857" y="801821"/>
                </a:cubicBezTo>
                <a:cubicBezTo>
                  <a:pt x="842052" y="810843"/>
                  <a:pt x="835663" y="816858"/>
                  <a:pt x="829271" y="819865"/>
                </a:cubicBezTo>
                <a:cubicBezTo>
                  <a:pt x="819686" y="822873"/>
                  <a:pt x="810098" y="822873"/>
                  <a:pt x="810098" y="810843"/>
                </a:cubicBezTo>
                <a:cubicBezTo>
                  <a:pt x="810098" y="804828"/>
                  <a:pt x="819686" y="798814"/>
                  <a:pt x="826076" y="792799"/>
                </a:cubicBezTo>
                <a:close/>
                <a:moveTo>
                  <a:pt x="7518404" y="789876"/>
                </a:moveTo>
                <a:lnTo>
                  <a:pt x="7518360" y="789894"/>
                </a:lnTo>
                <a:lnTo>
                  <a:pt x="7518467" y="790084"/>
                </a:lnTo>
                <a:close/>
                <a:moveTo>
                  <a:pt x="8910432" y="786592"/>
                </a:moveTo>
                <a:lnTo>
                  <a:pt x="8909757" y="787103"/>
                </a:lnTo>
                <a:lnTo>
                  <a:pt x="8910608" y="786791"/>
                </a:lnTo>
                <a:close/>
                <a:moveTo>
                  <a:pt x="9218675" y="783374"/>
                </a:moveTo>
                <a:lnTo>
                  <a:pt x="9215887" y="786056"/>
                </a:lnTo>
                <a:lnTo>
                  <a:pt x="9214628" y="785682"/>
                </a:lnTo>
                <a:lnTo>
                  <a:pt x="9215829" y="786854"/>
                </a:lnTo>
                <a:lnTo>
                  <a:pt x="9216892" y="787695"/>
                </a:lnTo>
                <a:lnTo>
                  <a:pt x="9216674" y="786609"/>
                </a:lnTo>
                <a:lnTo>
                  <a:pt x="9219838" y="783719"/>
                </a:lnTo>
                <a:lnTo>
                  <a:pt x="9218656" y="783572"/>
                </a:lnTo>
                <a:close/>
                <a:moveTo>
                  <a:pt x="6944910" y="774336"/>
                </a:moveTo>
                <a:lnTo>
                  <a:pt x="6944984" y="774707"/>
                </a:lnTo>
                <a:lnTo>
                  <a:pt x="6944984" y="776319"/>
                </a:lnTo>
                <a:lnTo>
                  <a:pt x="6945524" y="774840"/>
                </a:lnTo>
                <a:close/>
                <a:moveTo>
                  <a:pt x="9020752" y="762859"/>
                </a:moveTo>
                <a:lnTo>
                  <a:pt x="9020752" y="764261"/>
                </a:lnTo>
                <a:lnTo>
                  <a:pt x="9021021" y="762913"/>
                </a:lnTo>
                <a:close/>
                <a:moveTo>
                  <a:pt x="8131701" y="762526"/>
                </a:moveTo>
                <a:lnTo>
                  <a:pt x="8131701" y="763235"/>
                </a:lnTo>
                <a:lnTo>
                  <a:pt x="8133395" y="763960"/>
                </a:lnTo>
                <a:close/>
                <a:moveTo>
                  <a:pt x="7896069" y="761316"/>
                </a:moveTo>
                <a:lnTo>
                  <a:pt x="7895140" y="762355"/>
                </a:lnTo>
                <a:lnTo>
                  <a:pt x="7895319" y="762370"/>
                </a:lnTo>
                <a:lnTo>
                  <a:pt x="7895368" y="762120"/>
                </a:lnTo>
                <a:lnTo>
                  <a:pt x="7896710" y="761316"/>
                </a:lnTo>
                <a:close/>
                <a:moveTo>
                  <a:pt x="7338592" y="737665"/>
                </a:moveTo>
                <a:lnTo>
                  <a:pt x="7338575" y="738192"/>
                </a:lnTo>
                <a:lnTo>
                  <a:pt x="7338575" y="741128"/>
                </a:lnTo>
                <a:lnTo>
                  <a:pt x="7340117" y="737665"/>
                </a:lnTo>
                <a:close/>
                <a:moveTo>
                  <a:pt x="989899" y="655588"/>
                </a:moveTo>
                <a:cubicBezTo>
                  <a:pt x="1041603" y="676902"/>
                  <a:pt x="1068976" y="722578"/>
                  <a:pt x="1102432" y="765207"/>
                </a:cubicBezTo>
                <a:cubicBezTo>
                  <a:pt x="1114598" y="780432"/>
                  <a:pt x="1114598" y="795657"/>
                  <a:pt x="1099391" y="792612"/>
                </a:cubicBezTo>
                <a:cubicBezTo>
                  <a:pt x="1056810" y="783477"/>
                  <a:pt x="1020313" y="807837"/>
                  <a:pt x="977734" y="798702"/>
                </a:cubicBezTo>
                <a:cubicBezTo>
                  <a:pt x="947319" y="792612"/>
                  <a:pt x="947319" y="774343"/>
                  <a:pt x="953401" y="756072"/>
                </a:cubicBezTo>
                <a:cubicBezTo>
                  <a:pt x="962526" y="719533"/>
                  <a:pt x="977734" y="686037"/>
                  <a:pt x="989899" y="655588"/>
                </a:cubicBezTo>
                <a:close/>
                <a:moveTo>
                  <a:pt x="8483970" y="640368"/>
                </a:moveTo>
                <a:lnTo>
                  <a:pt x="8483494" y="640551"/>
                </a:lnTo>
                <a:lnTo>
                  <a:pt x="8484239" y="640551"/>
                </a:lnTo>
                <a:close/>
                <a:moveTo>
                  <a:pt x="3154458" y="606718"/>
                </a:moveTo>
                <a:cubicBezTo>
                  <a:pt x="3154458" y="606718"/>
                  <a:pt x="3160472" y="612983"/>
                  <a:pt x="3163480" y="616116"/>
                </a:cubicBezTo>
                <a:cubicBezTo>
                  <a:pt x="3157465" y="622381"/>
                  <a:pt x="3151450" y="628647"/>
                  <a:pt x="3145434" y="631779"/>
                </a:cubicBezTo>
                <a:cubicBezTo>
                  <a:pt x="3136412" y="634912"/>
                  <a:pt x="3133405" y="625514"/>
                  <a:pt x="3139420" y="622381"/>
                </a:cubicBezTo>
                <a:cubicBezTo>
                  <a:pt x="3142427" y="616116"/>
                  <a:pt x="3148443" y="612983"/>
                  <a:pt x="3154458" y="606718"/>
                </a:cubicBezTo>
                <a:close/>
                <a:moveTo>
                  <a:pt x="8463909" y="598622"/>
                </a:moveTo>
                <a:cubicBezTo>
                  <a:pt x="8477914" y="597849"/>
                  <a:pt x="8494570" y="606353"/>
                  <a:pt x="8508196" y="612538"/>
                </a:cubicBezTo>
                <a:cubicBezTo>
                  <a:pt x="8523338" y="618722"/>
                  <a:pt x="8532422" y="640368"/>
                  <a:pt x="8544536" y="652738"/>
                </a:cubicBezTo>
                <a:cubicBezTo>
                  <a:pt x="8532422" y="663561"/>
                  <a:pt x="8521823" y="663561"/>
                  <a:pt x="8511982" y="659309"/>
                </a:cubicBezTo>
                <a:lnTo>
                  <a:pt x="8484850" y="640963"/>
                </a:lnTo>
                <a:lnTo>
                  <a:pt x="8509487" y="719494"/>
                </a:lnTo>
                <a:cubicBezTo>
                  <a:pt x="8512583" y="734676"/>
                  <a:pt x="8506391" y="755930"/>
                  <a:pt x="8487816" y="755930"/>
                </a:cubicBezTo>
                <a:cubicBezTo>
                  <a:pt x="8466145" y="758967"/>
                  <a:pt x="8459954" y="740749"/>
                  <a:pt x="8459954" y="725567"/>
                </a:cubicBezTo>
                <a:cubicBezTo>
                  <a:pt x="8459954" y="695205"/>
                  <a:pt x="8459954" y="667878"/>
                  <a:pt x="8459954" y="640551"/>
                </a:cubicBezTo>
                <a:lnTo>
                  <a:pt x="8460219" y="640551"/>
                </a:lnTo>
                <a:lnTo>
                  <a:pt x="8459744" y="640368"/>
                </a:lnTo>
                <a:cubicBezTo>
                  <a:pt x="8450659" y="640368"/>
                  <a:pt x="8444603" y="640368"/>
                  <a:pt x="8435518" y="640368"/>
                </a:cubicBezTo>
                <a:cubicBezTo>
                  <a:pt x="8438547" y="609445"/>
                  <a:pt x="8449903" y="599396"/>
                  <a:pt x="8463909" y="598622"/>
                </a:cubicBezTo>
                <a:close/>
                <a:moveTo>
                  <a:pt x="3690823" y="557848"/>
                </a:moveTo>
                <a:cubicBezTo>
                  <a:pt x="3696896" y="557848"/>
                  <a:pt x="3702968" y="560802"/>
                  <a:pt x="3699933" y="572616"/>
                </a:cubicBezTo>
                <a:cubicBezTo>
                  <a:pt x="3693859" y="575570"/>
                  <a:pt x="3687787" y="578524"/>
                  <a:pt x="3678676" y="578524"/>
                </a:cubicBezTo>
                <a:cubicBezTo>
                  <a:pt x="3672604" y="578524"/>
                  <a:pt x="3663493" y="572616"/>
                  <a:pt x="3669567" y="563755"/>
                </a:cubicBezTo>
                <a:cubicBezTo>
                  <a:pt x="3672604" y="560802"/>
                  <a:pt x="3684750" y="557848"/>
                  <a:pt x="3690823" y="557848"/>
                </a:cubicBezTo>
                <a:close/>
                <a:moveTo>
                  <a:pt x="7223166" y="546570"/>
                </a:moveTo>
                <a:cubicBezTo>
                  <a:pt x="7229181" y="546570"/>
                  <a:pt x="7238203" y="549577"/>
                  <a:pt x="7238203" y="558599"/>
                </a:cubicBezTo>
                <a:cubicBezTo>
                  <a:pt x="7238203" y="567622"/>
                  <a:pt x="7238203" y="576644"/>
                  <a:pt x="7226174" y="573636"/>
                </a:cubicBezTo>
                <a:cubicBezTo>
                  <a:pt x="7220159" y="573636"/>
                  <a:pt x="7214144" y="567622"/>
                  <a:pt x="7211137" y="561607"/>
                </a:cubicBezTo>
                <a:cubicBezTo>
                  <a:pt x="7208129" y="552585"/>
                  <a:pt x="7211137" y="546570"/>
                  <a:pt x="7223166" y="546570"/>
                </a:cubicBezTo>
                <a:close/>
                <a:moveTo>
                  <a:pt x="7020157" y="530106"/>
                </a:moveTo>
                <a:lnTo>
                  <a:pt x="7020673" y="530606"/>
                </a:lnTo>
                <a:lnTo>
                  <a:pt x="7021194" y="530266"/>
                </a:lnTo>
                <a:lnTo>
                  <a:pt x="7020985" y="530123"/>
                </a:lnTo>
                <a:close/>
                <a:moveTo>
                  <a:pt x="6739917" y="529567"/>
                </a:moveTo>
                <a:lnTo>
                  <a:pt x="6738225" y="530908"/>
                </a:lnTo>
                <a:lnTo>
                  <a:pt x="6737942" y="530985"/>
                </a:lnTo>
                <a:lnTo>
                  <a:pt x="6739342" y="532044"/>
                </a:lnTo>
                <a:close/>
                <a:moveTo>
                  <a:pt x="2071763" y="481738"/>
                </a:moveTo>
                <a:lnTo>
                  <a:pt x="2072591" y="482272"/>
                </a:lnTo>
                <a:lnTo>
                  <a:pt x="2072592" y="482273"/>
                </a:lnTo>
                <a:lnTo>
                  <a:pt x="2072810" y="482916"/>
                </a:lnTo>
                <a:lnTo>
                  <a:pt x="2072836" y="482663"/>
                </a:lnTo>
                <a:lnTo>
                  <a:pt x="2073223" y="482902"/>
                </a:lnTo>
                <a:lnTo>
                  <a:pt x="2072592" y="482273"/>
                </a:lnTo>
                <a:lnTo>
                  <a:pt x="2072592" y="482272"/>
                </a:lnTo>
                <a:lnTo>
                  <a:pt x="2072591" y="482272"/>
                </a:lnTo>
                <a:lnTo>
                  <a:pt x="2072058" y="481741"/>
                </a:lnTo>
                <a:close/>
                <a:moveTo>
                  <a:pt x="2511596" y="467283"/>
                </a:moveTo>
                <a:lnTo>
                  <a:pt x="2508038" y="468161"/>
                </a:lnTo>
                <a:lnTo>
                  <a:pt x="2511596" y="469486"/>
                </a:lnTo>
                <a:close/>
                <a:moveTo>
                  <a:pt x="3337609" y="433988"/>
                </a:moveTo>
                <a:lnTo>
                  <a:pt x="3337660" y="435673"/>
                </a:lnTo>
                <a:lnTo>
                  <a:pt x="3336810" y="434740"/>
                </a:lnTo>
                <a:lnTo>
                  <a:pt x="3337102" y="435900"/>
                </a:lnTo>
                <a:lnTo>
                  <a:pt x="3337102" y="440477"/>
                </a:lnTo>
                <a:lnTo>
                  <a:pt x="3337563" y="440409"/>
                </a:lnTo>
                <a:lnTo>
                  <a:pt x="3337563" y="438961"/>
                </a:lnTo>
                <a:cubicBezTo>
                  <a:pt x="3337563" y="435906"/>
                  <a:pt x="3337563" y="435906"/>
                  <a:pt x="3337563" y="435906"/>
                </a:cubicBezTo>
                <a:lnTo>
                  <a:pt x="3341503" y="435542"/>
                </a:lnTo>
                <a:close/>
                <a:moveTo>
                  <a:pt x="2489757" y="420636"/>
                </a:moveTo>
                <a:lnTo>
                  <a:pt x="2487386" y="421785"/>
                </a:lnTo>
                <a:lnTo>
                  <a:pt x="2487387" y="421785"/>
                </a:lnTo>
                <a:lnTo>
                  <a:pt x="2495375" y="421785"/>
                </a:lnTo>
                <a:lnTo>
                  <a:pt x="2495375" y="420636"/>
                </a:lnTo>
                <a:close/>
                <a:moveTo>
                  <a:pt x="6686014" y="414997"/>
                </a:moveTo>
                <a:cubicBezTo>
                  <a:pt x="6694785" y="418130"/>
                  <a:pt x="6700633" y="424395"/>
                  <a:pt x="6697708" y="433793"/>
                </a:cubicBezTo>
                <a:cubicBezTo>
                  <a:pt x="6697708" y="436926"/>
                  <a:pt x="6691861" y="443192"/>
                  <a:pt x="6688937" y="443192"/>
                </a:cubicBezTo>
                <a:cubicBezTo>
                  <a:pt x="6680166" y="440059"/>
                  <a:pt x="6674318" y="433793"/>
                  <a:pt x="6677242" y="424395"/>
                </a:cubicBezTo>
                <a:cubicBezTo>
                  <a:pt x="6677242" y="421262"/>
                  <a:pt x="6683089" y="418130"/>
                  <a:pt x="6686014" y="414997"/>
                </a:cubicBezTo>
                <a:close/>
                <a:moveTo>
                  <a:pt x="2459479" y="397048"/>
                </a:moveTo>
                <a:lnTo>
                  <a:pt x="2459399" y="397057"/>
                </a:lnTo>
                <a:lnTo>
                  <a:pt x="2459479" y="397168"/>
                </a:lnTo>
                <a:close/>
                <a:moveTo>
                  <a:pt x="3180081" y="337905"/>
                </a:moveTo>
                <a:lnTo>
                  <a:pt x="3179665" y="338146"/>
                </a:lnTo>
                <a:lnTo>
                  <a:pt x="3179742" y="338247"/>
                </a:lnTo>
                <a:close/>
                <a:moveTo>
                  <a:pt x="2459762" y="324161"/>
                </a:moveTo>
                <a:lnTo>
                  <a:pt x="2458856" y="324748"/>
                </a:lnTo>
                <a:lnTo>
                  <a:pt x="2459762" y="326545"/>
                </a:lnTo>
                <a:close/>
                <a:moveTo>
                  <a:pt x="2697254" y="304636"/>
                </a:moveTo>
                <a:cubicBezTo>
                  <a:pt x="2701837" y="306180"/>
                  <a:pt x="2705655" y="310812"/>
                  <a:pt x="2704129" y="316988"/>
                </a:cubicBezTo>
                <a:cubicBezTo>
                  <a:pt x="2701073" y="350955"/>
                  <a:pt x="2740783" y="335515"/>
                  <a:pt x="2749946" y="357132"/>
                </a:cubicBezTo>
                <a:cubicBezTo>
                  <a:pt x="2740783" y="375659"/>
                  <a:pt x="2728564" y="384923"/>
                  <a:pt x="2707182" y="384923"/>
                </a:cubicBezTo>
                <a:cubicBezTo>
                  <a:pt x="2704129" y="375659"/>
                  <a:pt x="2704129" y="366396"/>
                  <a:pt x="2691910" y="363308"/>
                </a:cubicBezTo>
                <a:cubicBezTo>
                  <a:pt x="2676637" y="357132"/>
                  <a:pt x="2655255" y="360220"/>
                  <a:pt x="2652200" y="341691"/>
                </a:cubicBezTo>
                <a:cubicBezTo>
                  <a:pt x="2652200" y="323164"/>
                  <a:pt x="2685800" y="338603"/>
                  <a:pt x="2685800" y="310812"/>
                </a:cubicBezTo>
                <a:cubicBezTo>
                  <a:pt x="2687328" y="304636"/>
                  <a:pt x="2692673" y="303092"/>
                  <a:pt x="2697254" y="304636"/>
                </a:cubicBezTo>
                <a:close/>
                <a:moveTo>
                  <a:pt x="2180377" y="288932"/>
                </a:moveTo>
                <a:lnTo>
                  <a:pt x="2180061" y="291462"/>
                </a:lnTo>
                <a:lnTo>
                  <a:pt x="2181771" y="290515"/>
                </a:lnTo>
                <a:lnTo>
                  <a:pt x="2183583" y="290238"/>
                </a:lnTo>
                <a:lnTo>
                  <a:pt x="2182730" y="289815"/>
                </a:lnTo>
                <a:close/>
                <a:moveTo>
                  <a:pt x="2340793" y="253313"/>
                </a:moveTo>
                <a:lnTo>
                  <a:pt x="2340250" y="253911"/>
                </a:lnTo>
                <a:lnTo>
                  <a:pt x="2341413" y="255573"/>
                </a:lnTo>
                <a:lnTo>
                  <a:pt x="2341104" y="253725"/>
                </a:lnTo>
                <a:close/>
                <a:moveTo>
                  <a:pt x="3127424" y="202599"/>
                </a:moveTo>
                <a:cubicBezTo>
                  <a:pt x="3133575" y="208614"/>
                  <a:pt x="3139727" y="211622"/>
                  <a:pt x="3139727" y="214629"/>
                </a:cubicBezTo>
                <a:cubicBezTo>
                  <a:pt x="3142804" y="223651"/>
                  <a:pt x="3136653" y="232673"/>
                  <a:pt x="3124348" y="232673"/>
                </a:cubicBezTo>
                <a:cubicBezTo>
                  <a:pt x="3121272" y="232673"/>
                  <a:pt x="3115120" y="229666"/>
                  <a:pt x="3108968" y="226659"/>
                </a:cubicBezTo>
                <a:cubicBezTo>
                  <a:pt x="3115120" y="220644"/>
                  <a:pt x="3121272" y="211622"/>
                  <a:pt x="3127424" y="202599"/>
                </a:cubicBezTo>
                <a:close/>
                <a:moveTo>
                  <a:pt x="2236771" y="113587"/>
                </a:moveTo>
                <a:cubicBezTo>
                  <a:pt x="2252437" y="119763"/>
                  <a:pt x="2271234" y="116675"/>
                  <a:pt x="2271234" y="135202"/>
                </a:cubicBezTo>
                <a:cubicBezTo>
                  <a:pt x="2274367" y="150643"/>
                  <a:pt x="2258703" y="153731"/>
                  <a:pt x="2246171" y="153731"/>
                </a:cubicBezTo>
                <a:cubicBezTo>
                  <a:pt x="2227374" y="153731"/>
                  <a:pt x="2217974" y="147555"/>
                  <a:pt x="2217974" y="129026"/>
                </a:cubicBezTo>
                <a:cubicBezTo>
                  <a:pt x="2217974" y="116675"/>
                  <a:pt x="2224240" y="110499"/>
                  <a:pt x="2236771" y="113587"/>
                </a:cubicBezTo>
                <a:close/>
                <a:moveTo>
                  <a:pt x="1659081" y="77418"/>
                </a:moveTo>
                <a:lnTo>
                  <a:pt x="1658482" y="77745"/>
                </a:lnTo>
                <a:lnTo>
                  <a:pt x="1659733" y="79331"/>
                </a:lnTo>
                <a:lnTo>
                  <a:pt x="1661198" y="77418"/>
                </a:lnTo>
                <a:close/>
                <a:moveTo>
                  <a:pt x="1696756" y="24"/>
                </a:moveTo>
                <a:cubicBezTo>
                  <a:pt x="1721957" y="1293"/>
                  <a:pt x="1712793" y="53734"/>
                  <a:pt x="1731121" y="67267"/>
                </a:cubicBezTo>
                <a:lnTo>
                  <a:pt x="1727321" y="66519"/>
                </a:lnTo>
                <a:lnTo>
                  <a:pt x="1730387" y="68549"/>
                </a:lnTo>
                <a:cubicBezTo>
                  <a:pt x="1751757" y="77649"/>
                  <a:pt x="1770076" y="83714"/>
                  <a:pt x="1791446" y="92813"/>
                </a:cubicBezTo>
                <a:lnTo>
                  <a:pt x="1791238" y="93854"/>
                </a:lnTo>
                <a:lnTo>
                  <a:pt x="1791743" y="92591"/>
                </a:lnTo>
                <a:cubicBezTo>
                  <a:pt x="1806992" y="101716"/>
                  <a:pt x="1825290" y="98674"/>
                  <a:pt x="1843588" y="98674"/>
                </a:cubicBezTo>
                <a:cubicBezTo>
                  <a:pt x="1874085" y="101716"/>
                  <a:pt x="1922879" y="80425"/>
                  <a:pt x="1935078" y="129090"/>
                </a:cubicBezTo>
                <a:cubicBezTo>
                  <a:pt x="1956426" y="202088"/>
                  <a:pt x="1989973" y="156465"/>
                  <a:pt x="2020469" y="141256"/>
                </a:cubicBezTo>
                <a:cubicBezTo>
                  <a:pt x="2029617" y="138214"/>
                  <a:pt x="2035717" y="126048"/>
                  <a:pt x="2044866" y="119965"/>
                </a:cubicBezTo>
                <a:cubicBezTo>
                  <a:pt x="2054016" y="116923"/>
                  <a:pt x="2069263" y="113882"/>
                  <a:pt x="2075364" y="126048"/>
                </a:cubicBezTo>
                <a:cubicBezTo>
                  <a:pt x="2084512" y="135174"/>
                  <a:pt x="2075364" y="144298"/>
                  <a:pt x="2066213" y="150381"/>
                </a:cubicBezTo>
                <a:cubicBezTo>
                  <a:pt x="2041816" y="165589"/>
                  <a:pt x="2050965" y="183839"/>
                  <a:pt x="2066213" y="192963"/>
                </a:cubicBezTo>
                <a:cubicBezTo>
                  <a:pt x="2087561" y="205130"/>
                  <a:pt x="2093660" y="183839"/>
                  <a:pt x="2096711" y="168630"/>
                </a:cubicBezTo>
                <a:cubicBezTo>
                  <a:pt x="2105859" y="138214"/>
                  <a:pt x="2142456" y="126048"/>
                  <a:pt x="2160753" y="123007"/>
                </a:cubicBezTo>
                <a:cubicBezTo>
                  <a:pt x="2191250" y="118445"/>
                  <a:pt x="2195062" y="126809"/>
                  <a:pt x="2192012" y="138976"/>
                </a:cubicBezTo>
                <a:lnTo>
                  <a:pt x="2182204" y="177352"/>
                </a:lnTo>
                <a:lnTo>
                  <a:pt x="2194010" y="189134"/>
                </a:lnTo>
                <a:lnTo>
                  <a:pt x="2232566" y="179175"/>
                </a:lnTo>
                <a:cubicBezTo>
                  <a:pt x="2251406" y="175299"/>
                  <a:pt x="2257173" y="177625"/>
                  <a:pt x="2257558" y="189254"/>
                </a:cubicBezTo>
                <a:lnTo>
                  <a:pt x="2255113" y="213534"/>
                </a:lnTo>
                <a:cubicBezTo>
                  <a:pt x="2267331" y="231826"/>
                  <a:pt x="2285659" y="222680"/>
                  <a:pt x="2303987" y="225729"/>
                </a:cubicBezTo>
                <a:lnTo>
                  <a:pt x="2305039" y="225861"/>
                </a:lnTo>
                <a:lnTo>
                  <a:pt x="2320009" y="215135"/>
                </a:lnTo>
                <a:cubicBezTo>
                  <a:pt x="2327597" y="213562"/>
                  <a:pt x="2334971" y="216921"/>
                  <a:pt x="2342453" y="220387"/>
                </a:cubicBezTo>
                <a:lnTo>
                  <a:pt x="2364249" y="225953"/>
                </a:lnTo>
                <a:lnTo>
                  <a:pt x="2355194" y="183803"/>
                </a:lnTo>
                <a:cubicBezTo>
                  <a:pt x="2371448" y="193067"/>
                  <a:pt x="2392927" y="202331"/>
                  <a:pt x="2384364" y="214200"/>
                </a:cubicBezTo>
                <a:lnTo>
                  <a:pt x="2365591" y="226320"/>
                </a:lnTo>
                <a:lnTo>
                  <a:pt x="2423960" y="270496"/>
                </a:lnTo>
                <a:lnTo>
                  <a:pt x="2475048" y="323382"/>
                </a:lnTo>
                <a:lnTo>
                  <a:pt x="2499380" y="335559"/>
                </a:lnTo>
                <a:lnTo>
                  <a:pt x="2501379" y="336345"/>
                </a:lnTo>
                <a:lnTo>
                  <a:pt x="2499934" y="335262"/>
                </a:lnTo>
                <a:cubicBezTo>
                  <a:pt x="2520987" y="329128"/>
                  <a:pt x="2548056" y="298460"/>
                  <a:pt x="2560086" y="347528"/>
                </a:cubicBezTo>
                <a:lnTo>
                  <a:pt x="2559883" y="347534"/>
                </a:lnTo>
                <a:lnTo>
                  <a:pt x="2560330" y="347762"/>
                </a:lnTo>
                <a:lnTo>
                  <a:pt x="2572384" y="347762"/>
                </a:lnTo>
                <a:lnTo>
                  <a:pt x="2572168" y="347482"/>
                </a:lnTo>
                <a:cubicBezTo>
                  <a:pt x="2575187" y="335290"/>
                  <a:pt x="2560093" y="323097"/>
                  <a:pt x="2572168" y="313954"/>
                </a:cubicBezTo>
                <a:cubicBezTo>
                  <a:pt x="2584244" y="307858"/>
                  <a:pt x="2590281" y="317002"/>
                  <a:pt x="2596320" y="326146"/>
                </a:cubicBezTo>
                <a:cubicBezTo>
                  <a:pt x="2609905" y="349006"/>
                  <a:pt x="2638775" y="363293"/>
                  <a:pt x="2645992" y="389583"/>
                </a:cubicBezTo>
                <a:lnTo>
                  <a:pt x="2644673" y="419531"/>
                </a:lnTo>
                <a:lnTo>
                  <a:pt x="2645659" y="420975"/>
                </a:lnTo>
                <a:lnTo>
                  <a:pt x="2670017" y="433165"/>
                </a:lnTo>
                <a:lnTo>
                  <a:pt x="2681327" y="433165"/>
                </a:lnTo>
                <a:lnTo>
                  <a:pt x="2682420" y="433969"/>
                </a:lnTo>
                <a:lnTo>
                  <a:pt x="2682136" y="432767"/>
                </a:lnTo>
                <a:cubicBezTo>
                  <a:pt x="2685224" y="414826"/>
                  <a:pt x="2672871" y="387912"/>
                  <a:pt x="2706841" y="384923"/>
                </a:cubicBezTo>
                <a:lnTo>
                  <a:pt x="2706841" y="420635"/>
                </a:lnTo>
                <a:lnTo>
                  <a:pt x="2717982" y="420635"/>
                </a:lnTo>
                <a:lnTo>
                  <a:pt x="2717982" y="437023"/>
                </a:lnTo>
                <a:lnTo>
                  <a:pt x="2718487" y="436920"/>
                </a:lnTo>
                <a:lnTo>
                  <a:pt x="2718487" y="421799"/>
                </a:lnTo>
                <a:cubicBezTo>
                  <a:pt x="2733821" y="421799"/>
                  <a:pt x="2749156" y="418756"/>
                  <a:pt x="2767557" y="418756"/>
                </a:cubicBezTo>
                <a:cubicBezTo>
                  <a:pt x="2804361" y="421039"/>
                  <a:pt x="2820463" y="431879"/>
                  <a:pt x="2815862" y="455131"/>
                </a:cubicBezTo>
                <a:lnTo>
                  <a:pt x="2804483" y="482373"/>
                </a:lnTo>
                <a:lnTo>
                  <a:pt x="2868125" y="552146"/>
                </a:lnTo>
                <a:cubicBezTo>
                  <a:pt x="2879553" y="561299"/>
                  <a:pt x="2890981" y="570450"/>
                  <a:pt x="2902409" y="565445"/>
                </a:cubicBezTo>
                <a:lnTo>
                  <a:pt x="2913320" y="555662"/>
                </a:lnTo>
                <a:lnTo>
                  <a:pt x="2900487" y="551769"/>
                </a:lnTo>
                <a:cubicBezTo>
                  <a:pt x="2896643" y="549859"/>
                  <a:pt x="2894335" y="546805"/>
                  <a:pt x="2895873" y="540696"/>
                </a:cubicBezTo>
                <a:cubicBezTo>
                  <a:pt x="2895873" y="537641"/>
                  <a:pt x="2905102" y="531533"/>
                  <a:pt x="2911252" y="534588"/>
                </a:cubicBezTo>
                <a:cubicBezTo>
                  <a:pt x="2918944" y="536115"/>
                  <a:pt x="2919712" y="539169"/>
                  <a:pt x="2918559" y="542987"/>
                </a:cubicBezTo>
                <a:lnTo>
                  <a:pt x="2914449" y="555600"/>
                </a:lnTo>
                <a:lnTo>
                  <a:pt x="2993834" y="607819"/>
                </a:lnTo>
                <a:cubicBezTo>
                  <a:pt x="3018213" y="627647"/>
                  <a:pt x="3040307" y="649763"/>
                  <a:pt x="3060116" y="674168"/>
                </a:cubicBezTo>
                <a:lnTo>
                  <a:pt x="3059853" y="674430"/>
                </a:lnTo>
                <a:lnTo>
                  <a:pt x="3071900" y="677412"/>
                </a:lnTo>
                <a:lnTo>
                  <a:pt x="3072328" y="677742"/>
                </a:lnTo>
                <a:lnTo>
                  <a:pt x="3071373" y="676800"/>
                </a:lnTo>
                <a:cubicBezTo>
                  <a:pt x="3102702" y="670625"/>
                  <a:pt x="3105835" y="692240"/>
                  <a:pt x="3108968" y="713856"/>
                </a:cubicBezTo>
                <a:lnTo>
                  <a:pt x="3107714" y="712621"/>
                </a:lnTo>
                <a:lnTo>
                  <a:pt x="3108602" y="713751"/>
                </a:lnTo>
                <a:cubicBezTo>
                  <a:pt x="3148365" y="780373"/>
                  <a:pt x="3206477" y="822769"/>
                  <a:pt x="3282942" y="834882"/>
                </a:cubicBezTo>
                <a:cubicBezTo>
                  <a:pt x="3337996" y="843967"/>
                  <a:pt x="3362465" y="889392"/>
                  <a:pt x="3402226" y="919674"/>
                </a:cubicBezTo>
                <a:lnTo>
                  <a:pt x="3400466" y="920044"/>
                </a:lnTo>
                <a:lnTo>
                  <a:pt x="3400598" y="920056"/>
                </a:lnTo>
                <a:cubicBezTo>
                  <a:pt x="3409742" y="929245"/>
                  <a:pt x="3415839" y="935371"/>
                  <a:pt x="3424984" y="944561"/>
                </a:cubicBezTo>
                <a:lnTo>
                  <a:pt x="3426484" y="945378"/>
                </a:lnTo>
                <a:lnTo>
                  <a:pt x="3442310" y="944954"/>
                </a:lnTo>
                <a:cubicBezTo>
                  <a:pt x="3458885" y="948055"/>
                  <a:pt x="3472842" y="960461"/>
                  <a:pt x="3486799" y="969483"/>
                </a:cubicBezTo>
                <a:lnTo>
                  <a:pt x="3486799" y="970486"/>
                </a:lnTo>
                <a:lnTo>
                  <a:pt x="3487207" y="968446"/>
                </a:lnTo>
                <a:cubicBezTo>
                  <a:pt x="3503201" y="963877"/>
                  <a:pt x="3478067" y="945599"/>
                  <a:pt x="3482494" y="936745"/>
                </a:cubicBezTo>
                <a:lnTo>
                  <a:pt x="3499300" y="931918"/>
                </a:lnTo>
                <a:lnTo>
                  <a:pt x="3495928" y="894002"/>
                </a:lnTo>
                <a:cubicBezTo>
                  <a:pt x="3491756" y="882219"/>
                  <a:pt x="3484173" y="871577"/>
                  <a:pt x="3472038" y="862455"/>
                </a:cubicBezTo>
                <a:cubicBezTo>
                  <a:pt x="3456869" y="850293"/>
                  <a:pt x="3447769" y="832050"/>
                  <a:pt x="3450803" y="810766"/>
                </a:cubicBezTo>
                <a:lnTo>
                  <a:pt x="3450803" y="809925"/>
                </a:lnTo>
                <a:lnTo>
                  <a:pt x="3449218" y="807828"/>
                </a:lnTo>
                <a:lnTo>
                  <a:pt x="3449218" y="811595"/>
                </a:lnTo>
                <a:cubicBezTo>
                  <a:pt x="3397734" y="805443"/>
                  <a:pt x="3361392" y="771610"/>
                  <a:pt x="3318994" y="750080"/>
                </a:cubicBezTo>
                <a:cubicBezTo>
                  <a:pt x="3285679" y="737777"/>
                  <a:pt x="3297793" y="713172"/>
                  <a:pt x="3303850" y="688566"/>
                </a:cubicBezTo>
                <a:lnTo>
                  <a:pt x="3304184" y="688227"/>
                </a:lnTo>
                <a:lnTo>
                  <a:pt x="3303141" y="688258"/>
                </a:lnTo>
                <a:lnTo>
                  <a:pt x="3290986" y="676105"/>
                </a:lnTo>
                <a:lnTo>
                  <a:pt x="3264991" y="677891"/>
                </a:lnTo>
                <a:cubicBezTo>
                  <a:pt x="3258411" y="675703"/>
                  <a:pt x="3253712" y="671138"/>
                  <a:pt x="3249953" y="665433"/>
                </a:cubicBezTo>
                <a:lnTo>
                  <a:pt x="3232174" y="629452"/>
                </a:lnTo>
                <a:lnTo>
                  <a:pt x="3230099" y="627407"/>
                </a:lnTo>
                <a:cubicBezTo>
                  <a:pt x="3169232" y="603067"/>
                  <a:pt x="3132711" y="539173"/>
                  <a:pt x="3065755" y="514832"/>
                </a:cubicBezTo>
                <a:cubicBezTo>
                  <a:pt x="3044451" y="508748"/>
                  <a:pt x="3017062" y="457024"/>
                  <a:pt x="3047495" y="420514"/>
                </a:cubicBezTo>
                <a:cubicBezTo>
                  <a:pt x="3059668" y="405301"/>
                  <a:pt x="3059668" y="396173"/>
                  <a:pt x="3047495" y="384003"/>
                </a:cubicBezTo>
                <a:cubicBezTo>
                  <a:pt x="3001844" y="350536"/>
                  <a:pt x="3004888" y="314025"/>
                  <a:pt x="3035321" y="274471"/>
                </a:cubicBezTo>
                <a:lnTo>
                  <a:pt x="3037192" y="273633"/>
                </a:lnTo>
                <a:lnTo>
                  <a:pt x="3066477" y="242108"/>
                </a:lnTo>
                <a:cubicBezTo>
                  <a:pt x="3079027" y="234571"/>
                  <a:pt x="3093476" y="230050"/>
                  <a:pt x="3108689" y="227035"/>
                </a:cubicBezTo>
                <a:cubicBezTo>
                  <a:pt x="3120857" y="269238"/>
                  <a:pt x="3126941" y="272252"/>
                  <a:pt x="3169534" y="233064"/>
                </a:cubicBezTo>
                <a:cubicBezTo>
                  <a:pt x="3174097" y="260194"/>
                  <a:pt x="3187026" y="279789"/>
                  <a:pt x="3202999" y="297121"/>
                </a:cubicBezTo>
                <a:lnTo>
                  <a:pt x="3254659" y="347559"/>
                </a:lnTo>
                <a:lnTo>
                  <a:pt x="3254736" y="347330"/>
                </a:lnTo>
                <a:lnTo>
                  <a:pt x="3255609" y="347954"/>
                </a:lnTo>
                <a:lnTo>
                  <a:pt x="3267746" y="314646"/>
                </a:lnTo>
                <a:cubicBezTo>
                  <a:pt x="3292022" y="332815"/>
                  <a:pt x="3331470" y="314646"/>
                  <a:pt x="3352711" y="338872"/>
                </a:cubicBezTo>
                <a:cubicBezTo>
                  <a:pt x="3380021" y="369154"/>
                  <a:pt x="3392160" y="357042"/>
                  <a:pt x="3401262" y="326758"/>
                </a:cubicBezTo>
                <a:cubicBezTo>
                  <a:pt x="3407332" y="317673"/>
                  <a:pt x="3413401" y="311617"/>
                  <a:pt x="3425538" y="314646"/>
                </a:cubicBezTo>
                <a:cubicBezTo>
                  <a:pt x="3431607" y="317673"/>
                  <a:pt x="3437677" y="329787"/>
                  <a:pt x="3437677" y="332815"/>
                </a:cubicBezTo>
                <a:cubicBezTo>
                  <a:pt x="3422503" y="372183"/>
                  <a:pt x="3428573" y="402465"/>
                  <a:pt x="3458917" y="429720"/>
                </a:cubicBezTo>
                <a:cubicBezTo>
                  <a:pt x="3468020" y="441833"/>
                  <a:pt x="3455883" y="456975"/>
                  <a:pt x="3449814" y="469088"/>
                </a:cubicBezTo>
                <a:lnTo>
                  <a:pt x="3448168" y="469009"/>
                </a:lnTo>
                <a:lnTo>
                  <a:pt x="3449210" y="469505"/>
                </a:lnTo>
                <a:lnTo>
                  <a:pt x="3449210" y="493246"/>
                </a:lnTo>
                <a:lnTo>
                  <a:pt x="3450155" y="493246"/>
                </a:lnTo>
                <a:cubicBezTo>
                  <a:pt x="3483755" y="508569"/>
                  <a:pt x="3514301" y="526957"/>
                  <a:pt x="3547901" y="542279"/>
                </a:cubicBezTo>
                <a:lnTo>
                  <a:pt x="3550598" y="543753"/>
                </a:lnTo>
                <a:lnTo>
                  <a:pt x="3597136" y="555792"/>
                </a:lnTo>
                <a:cubicBezTo>
                  <a:pt x="3605242" y="558464"/>
                  <a:pt x="3612769" y="562091"/>
                  <a:pt x="3619042" y="567724"/>
                </a:cubicBezTo>
                <a:lnTo>
                  <a:pt x="3633074" y="591099"/>
                </a:lnTo>
                <a:lnTo>
                  <a:pt x="3633429" y="591314"/>
                </a:lnTo>
                <a:lnTo>
                  <a:pt x="3634705" y="591868"/>
                </a:lnTo>
                <a:lnTo>
                  <a:pt x="3662434" y="595880"/>
                </a:lnTo>
                <a:lnTo>
                  <a:pt x="3681624" y="615439"/>
                </a:lnTo>
                <a:lnTo>
                  <a:pt x="3682303" y="615830"/>
                </a:lnTo>
                <a:lnTo>
                  <a:pt x="3682253" y="616081"/>
                </a:lnTo>
                <a:lnTo>
                  <a:pt x="3682288" y="616116"/>
                </a:lnTo>
                <a:lnTo>
                  <a:pt x="3682249" y="616105"/>
                </a:lnTo>
                <a:lnTo>
                  <a:pt x="3679248" y="631153"/>
                </a:lnTo>
                <a:lnTo>
                  <a:pt x="3674695" y="629501"/>
                </a:lnTo>
                <a:lnTo>
                  <a:pt x="3678006" y="631516"/>
                </a:lnTo>
                <a:lnTo>
                  <a:pt x="3678997" y="631877"/>
                </a:lnTo>
                <a:lnTo>
                  <a:pt x="3678543" y="631586"/>
                </a:lnTo>
                <a:cubicBezTo>
                  <a:pt x="3718203" y="625514"/>
                  <a:pt x="3754813" y="643731"/>
                  <a:pt x="3779219" y="671058"/>
                </a:cubicBezTo>
                <a:cubicBezTo>
                  <a:pt x="3788370" y="681685"/>
                  <a:pt x="3798286" y="686999"/>
                  <a:pt x="3808581" y="690794"/>
                </a:cubicBezTo>
                <a:lnTo>
                  <a:pt x="3840203" y="701415"/>
                </a:lnTo>
                <a:lnTo>
                  <a:pt x="3839977" y="700463"/>
                </a:lnTo>
                <a:cubicBezTo>
                  <a:pt x="3873255" y="691300"/>
                  <a:pt x="3885482" y="712681"/>
                  <a:pt x="3888539" y="743224"/>
                </a:cubicBezTo>
                <a:cubicBezTo>
                  <a:pt x="3888539" y="773767"/>
                  <a:pt x="3897711" y="767659"/>
                  <a:pt x="3919109" y="752387"/>
                </a:cubicBezTo>
                <a:cubicBezTo>
                  <a:pt x="3943565" y="737115"/>
                  <a:pt x="4038331" y="770714"/>
                  <a:pt x="4056673" y="807366"/>
                </a:cubicBezTo>
                <a:cubicBezTo>
                  <a:pt x="4075014" y="844018"/>
                  <a:pt x="4105584" y="877617"/>
                  <a:pt x="4108641" y="920377"/>
                </a:cubicBezTo>
                <a:lnTo>
                  <a:pt x="4107832" y="920393"/>
                </a:lnTo>
                <a:lnTo>
                  <a:pt x="4119919" y="956326"/>
                </a:lnTo>
                <a:lnTo>
                  <a:pt x="4115918" y="953977"/>
                </a:lnTo>
                <a:lnTo>
                  <a:pt x="4119599" y="957368"/>
                </a:lnTo>
                <a:cubicBezTo>
                  <a:pt x="4122648" y="957368"/>
                  <a:pt x="4128743" y="957368"/>
                  <a:pt x="4131791" y="960413"/>
                </a:cubicBezTo>
                <a:lnTo>
                  <a:pt x="4134167" y="961273"/>
                </a:lnTo>
                <a:lnTo>
                  <a:pt x="4133077" y="959568"/>
                </a:lnTo>
                <a:cubicBezTo>
                  <a:pt x="4142213" y="941289"/>
                  <a:pt x="4154394" y="944336"/>
                  <a:pt x="4169620" y="950429"/>
                </a:cubicBezTo>
                <a:cubicBezTo>
                  <a:pt x="4187892" y="956521"/>
                  <a:pt x="4200073" y="1017453"/>
                  <a:pt x="4230526" y="962614"/>
                </a:cubicBezTo>
                <a:cubicBezTo>
                  <a:pt x="4230526" y="959568"/>
                  <a:pt x="4236616" y="962614"/>
                  <a:pt x="4236616" y="962614"/>
                </a:cubicBezTo>
                <a:cubicBezTo>
                  <a:pt x="4242707" y="1005266"/>
                  <a:pt x="4291431" y="1008314"/>
                  <a:pt x="4309703" y="1035732"/>
                </a:cubicBezTo>
                <a:cubicBezTo>
                  <a:pt x="4337111" y="1084476"/>
                  <a:pt x="4355382" y="1093617"/>
                  <a:pt x="4401061" y="1069244"/>
                </a:cubicBezTo>
                <a:cubicBezTo>
                  <a:pt x="4407151" y="1066198"/>
                  <a:pt x="4416288" y="1066198"/>
                  <a:pt x="4425423" y="1069244"/>
                </a:cubicBezTo>
                <a:cubicBezTo>
                  <a:pt x="4437603" y="1075337"/>
                  <a:pt x="4437603" y="1087523"/>
                  <a:pt x="4428468" y="1093617"/>
                </a:cubicBezTo>
                <a:cubicBezTo>
                  <a:pt x="4394971" y="1127128"/>
                  <a:pt x="4422378" y="1148454"/>
                  <a:pt x="4446739" y="1163687"/>
                </a:cubicBezTo>
                <a:cubicBezTo>
                  <a:pt x="4461966" y="1172827"/>
                  <a:pt x="4480237" y="1221572"/>
                  <a:pt x="4507644" y="1169780"/>
                </a:cubicBezTo>
                <a:cubicBezTo>
                  <a:pt x="4516781" y="1154547"/>
                  <a:pt x="4535052" y="1169780"/>
                  <a:pt x="4538097" y="1185013"/>
                </a:cubicBezTo>
                <a:cubicBezTo>
                  <a:pt x="4547233" y="1233757"/>
                  <a:pt x="4580731" y="1245943"/>
                  <a:pt x="4623365" y="1264223"/>
                </a:cubicBezTo>
                <a:cubicBezTo>
                  <a:pt x="4672089" y="1282502"/>
                  <a:pt x="4708633" y="1325154"/>
                  <a:pt x="4760403" y="1349526"/>
                </a:cubicBezTo>
                <a:cubicBezTo>
                  <a:pt x="4812172" y="1373898"/>
                  <a:pt x="4854806" y="1416550"/>
                  <a:pt x="4918756" y="1386085"/>
                </a:cubicBezTo>
                <a:cubicBezTo>
                  <a:pt x="4927893" y="1383039"/>
                  <a:pt x="4964436" y="1431783"/>
                  <a:pt x="4964436" y="1447016"/>
                </a:cubicBezTo>
                <a:cubicBezTo>
                  <a:pt x="4964436" y="1456155"/>
                  <a:pt x="4961391" y="1471388"/>
                  <a:pt x="4970526" y="1474435"/>
                </a:cubicBezTo>
                <a:cubicBezTo>
                  <a:pt x="5037523" y="1486621"/>
                  <a:pt x="5095383" y="1544506"/>
                  <a:pt x="5171515" y="1520133"/>
                </a:cubicBezTo>
                <a:cubicBezTo>
                  <a:pt x="5180650" y="1517086"/>
                  <a:pt x="5189786" y="1510993"/>
                  <a:pt x="5192831" y="1523179"/>
                </a:cubicBezTo>
                <a:cubicBezTo>
                  <a:pt x="5195876" y="1526226"/>
                  <a:pt x="5192831" y="1535365"/>
                  <a:pt x="5192831" y="1538412"/>
                </a:cubicBezTo>
                <a:cubicBezTo>
                  <a:pt x="5165424" y="1571924"/>
                  <a:pt x="5168469" y="1587157"/>
                  <a:pt x="5211103" y="1602390"/>
                </a:cubicBezTo>
                <a:cubicBezTo>
                  <a:pt x="5235465" y="1611529"/>
                  <a:pt x="5262873" y="1617622"/>
                  <a:pt x="5290280" y="1626762"/>
                </a:cubicBezTo>
                <a:cubicBezTo>
                  <a:pt x="5299416" y="1629809"/>
                  <a:pt x="5304745" y="1635141"/>
                  <a:pt x="5306648" y="1641613"/>
                </a:cubicBezTo>
                <a:lnTo>
                  <a:pt x="5302558" y="1662819"/>
                </a:lnTo>
                <a:lnTo>
                  <a:pt x="5303265" y="1663129"/>
                </a:lnTo>
                <a:cubicBezTo>
                  <a:pt x="5321553" y="1687295"/>
                  <a:pt x="5355083" y="1690316"/>
                  <a:pt x="5364226" y="1720524"/>
                </a:cubicBezTo>
                <a:lnTo>
                  <a:pt x="5363765" y="1721441"/>
                </a:lnTo>
                <a:lnTo>
                  <a:pt x="5406011" y="1739398"/>
                </a:lnTo>
                <a:lnTo>
                  <a:pt x="5439201" y="1773401"/>
                </a:lnTo>
                <a:lnTo>
                  <a:pt x="5440238" y="1772079"/>
                </a:lnTo>
                <a:cubicBezTo>
                  <a:pt x="5464451" y="1821367"/>
                  <a:pt x="5531034" y="1799804"/>
                  <a:pt x="5567353" y="1839850"/>
                </a:cubicBezTo>
                <a:lnTo>
                  <a:pt x="5600257" y="1865613"/>
                </a:lnTo>
                <a:lnTo>
                  <a:pt x="5601600" y="1865321"/>
                </a:lnTo>
                <a:cubicBezTo>
                  <a:pt x="5604269" y="1865702"/>
                  <a:pt x="5606556" y="1867223"/>
                  <a:pt x="5608082" y="1870266"/>
                </a:cubicBezTo>
                <a:cubicBezTo>
                  <a:pt x="5717891" y="1943303"/>
                  <a:pt x="5806349" y="2046772"/>
                  <a:pt x="5937510" y="2089376"/>
                </a:cubicBezTo>
                <a:lnTo>
                  <a:pt x="5937497" y="2089456"/>
                </a:lnTo>
                <a:lnTo>
                  <a:pt x="6009144" y="2138325"/>
                </a:lnTo>
                <a:cubicBezTo>
                  <a:pt x="6033066" y="2154387"/>
                  <a:pt x="6055850" y="2171978"/>
                  <a:pt x="6074076" y="2196452"/>
                </a:cubicBezTo>
                <a:cubicBezTo>
                  <a:pt x="6083189" y="2205631"/>
                  <a:pt x="6098378" y="2217869"/>
                  <a:pt x="6110529" y="2205631"/>
                </a:cubicBezTo>
                <a:cubicBezTo>
                  <a:pt x="6125718" y="2190335"/>
                  <a:pt x="6104453" y="2181156"/>
                  <a:pt x="6098378" y="2171978"/>
                </a:cubicBezTo>
                <a:cubicBezTo>
                  <a:pt x="6077113" y="2135265"/>
                  <a:pt x="6052812" y="2104671"/>
                  <a:pt x="6004206" y="2098552"/>
                </a:cubicBezTo>
                <a:cubicBezTo>
                  <a:pt x="5972310" y="2096258"/>
                  <a:pt x="5960919" y="2062987"/>
                  <a:pt x="5939275" y="2042623"/>
                </a:cubicBezTo>
                <a:lnTo>
                  <a:pt x="5915089" y="2029297"/>
                </a:lnTo>
                <a:lnTo>
                  <a:pt x="5912777" y="2029297"/>
                </a:lnTo>
                <a:cubicBezTo>
                  <a:pt x="5863710" y="2044623"/>
                  <a:pt x="5845309" y="1992515"/>
                  <a:pt x="5823841" y="1971058"/>
                </a:cubicBezTo>
                <a:cubicBezTo>
                  <a:pt x="5790106" y="1940405"/>
                  <a:pt x="5774774" y="1888297"/>
                  <a:pt x="5753306" y="1845384"/>
                </a:cubicBezTo>
                <a:lnTo>
                  <a:pt x="5753978" y="1845815"/>
                </a:lnTo>
                <a:lnTo>
                  <a:pt x="5726632" y="1821482"/>
                </a:lnTo>
                <a:lnTo>
                  <a:pt x="5725052" y="1820627"/>
                </a:lnTo>
                <a:lnTo>
                  <a:pt x="5701521" y="1816718"/>
                </a:lnTo>
                <a:cubicBezTo>
                  <a:pt x="5678164" y="1808586"/>
                  <a:pt x="5660863" y="1789757"/>
                  <a:pt x="5647023" y="1769215"/>
                </a:cubicBezTo>
                <a:cubicBezTo>
                  <a:pt x="5631644" y="1747913"/>
                  <a:pt x="5616266" y="1726610"/>
                  <a:pt x="5594735" y="1711394"/>
                </a:cubicBezTo>
                <a:lnTo>
                  <a:pt x="5594511" y="1710732"/>
                </a:lnTo>
                <a:lnTo>
                  <a:pt x="5547773" y="1676138"/>
                </a:lnTo>
                <a:lnTo>
                  <a:pt x="5513855" y="1630680"/>
                </a:lnTo>
                <a:lnTo>
                  <a:pt x="5509208" y="1626895"/>
                </a:lnTo>
                <a:cubicBezTo>
                  <a:pt x="5494014" y="1619279"/>
                  <a:pt x="5478821" y="1610140"/>
                  <a:pt x="5464386" y="1599478"/>
                </a:cubicBezTo>
                <a:lnTo>
                  <a:pt x="5424888" y="1563618"/>
                </a:lnTo>
                <a:lnTo>
                  <a:pt x="5424575" y="1563592"/>
                </a:lnTo>
                <a:lnTo>
                  <a:pt x="5424348" y="1563127"/>
                </a:lnTo>
                <a:lnTo>
                  <a:pt x="5424123" y="1562923"/>
                </a:lnTo>
                <a:lnTo>
                  <a:pt x="5424186" y="1562798"/>
                </a:lnTo>
                <a:lnTo>
                  <a:pt x="5421555" y="1557427"/>
                </a:lnTo>
                <a:lnTo>
                  <a:pt x="5418332" y="1553750"/>
                </a:lnTo>
                <a:lnTo>
                  <a:pt x="5383393" y="1535513"/>
                </a:lnTo>
                <a:cubicBezTo>
                  <a:pt x="5378793" y="1530601"/>
                  <a:pt x="5375535" y="1524741"/>
                  <a:pt x="5374193" y="1517655"/>
                </a:cubicBezTo>
                <a:lnTo>
                  <a:pt x="5376383" y="1493642"/>
                </a:lnTo>
                <a:lnTo>
                  <a:pt x="5375504" y="1492859"/>
                </a:lnTo>
                <a:cubicBezTo>
                  <a:pt x="5387659" y="1480674"/>
                  <a:pt x="5396775" y="1468489"/>
                  <a:pt x="5408930" y="1456304"/>
                </a:cubicBezTo>
                <a:lnTo>
                  <a:pt x="5409177" y="1456562"/>
                </a:lnTo>
                <a:lnTo>
                  <a:pt x="5408867" y="1455913"/>
                </a:lnTo>
                <a:lnTo>
                  <a:pt x="5396976" y="1435134"/>
                </a:lnTo>
                <a:lnTo>
                  <a:pt x="5396743" y="1435629"/>
                </a:lnTo>
                <a:cubicBezTo>
                  <a:pt x="5387534" y="1420278"/>
                  <a:pt x="5381394" y="1407998"/>
                  <a:pt x="5356832" y="1407998"/>
                </a:cubicBezTo>
                <a:cubicBezTo>
                  <a:pt x="5338412" y="1407998"/>
                  <a:pt x="5335342" y="1389578"/>
                  <a:pt x="5332272" y="1371157"/>
                </a:cubicBezTo>
                <a:cubicBezTo>
                  <a:pt x="5332272" y="1352737"/>
                  <a:pt x="5344552" y="1343527"/>
                  <a:pt x="5362973" y="1346597"/>
                </a:cubicBezTo>
                <a:lnTo>
                  <a:pt x="5366556" y="1349162"/>
                </a:lnTo>
                <a:lnTo>
                  <a:pt x="5364226" y="1346346"/>
                </a:lnTo>
                <a:cubicBezTo>
                  <a:pt x="5382470" y="1349400"/>
                  <a:pt x="5400713" y="1346346"/>
                  <a:pt x="5412875" y="1334128"/>
                </a:cubicBezTo>
                <a:lnTo>
                  <a:pt x="5413771" y="1335346"/>
                </a:lnTo>
                <a:lnTo>
                  <a:pt x="5441026" y="1338156"/>
                </a:lnTo>
                <a:lnTo>
                  <a:pt x="5457856" y="1358409"/>
                </a:lnTo>
                <a:lnTo>
                  <a:pt x="5473010" y="1370514"/>
                </a:lnTo>
                <a:lnTo>
                  <a:pt x="5476619" y="1372983"/>
                </a:lnTo>
                <a:lnTo>
                  <a:pt x="5497678" y="1380859"/>
                </a:lnTo>
                <a:cubicBezTo>
                  <a:pt x="5509897" y="1417415"/>
                  <a:pt x="5531277" y="1423507"/>
                  <a:pt x="5567929" y="1411322"/>
                </a:cubicBezTo>
                <a:cubicBezTo>
                  <a:pt x="5578620" y="1406753"/>
                  <a:pt x="5587019" y="1409798"/>
                  <a:pt x="5595037" y="1415130"/>
                </a:cubicBezTo>
                <a:lnTo>
                  <a:pt x="5618846" y="1431934"/>
                </a:lnTo>
                <a:lnTo>
                  <a:pt x="5618897" y="1431868"/>
                </a:lnTo>
                <a:cubicBezTo>
                  <a:pt x="5621947" y="1431868"/>
                  <a:pt x="5628049" y="1431868"/>
                  <a:pt x="5631099" y="1431868"/>
                </a:cubicBezTo>
                <a:cubicBezTo>
                  <a:pt x="5631099" y="1456214"/>
                  <a:pt x="5628049" y="1480560"/>
                  <a:pt x="5667704" y="1480560"/>
                </a:cubicBezTo>
                <a:cubicBezTo>
                  <a:pt x="5722611" y="1483603"/>
                  <a:pt x="5762266" y="1547509"/>
                  <a:pt x="5826324" y="1523164"/>
                </a:cubicBezTo>
                <a:cubicBezTo>
                  <a:pt x="5829376" y="1523164"/>
                  <a:pt x="5832426" y="1523164"/>
                  <a:pt x="5832426" y="1526207"/>
                </a:cubicBezTo>
                <a:cubicBezTo>
                  <a:pt x="5856829" y="1626632"/>
                  <a:pt x="5960542" y="1614459"/>
                  <a:pt x="6021550" y="1666193"/>
                </a:cubicBezTo>
                <a:cubicBezTo>
                  <a:pt x="6030701" y="1678366"/>
                  <a:pt x="6055105" y="1690539"/>
                  <a:pt x="6070356" y="1672280"/>
                </a:cubicBezTo>
                <a:cubicBezTo>
                  <a:pt x="6085608" y="1650978"/>
                  <a:pt x="6058155" y="1647935"/>
                  <a:pt x="6049003" y="1635762"/>
                </a:cubicBezTo>
                <a:cubicBezTo>
                  <a:pt x="6033751" y="1611417"/>
                  <a:pt x="6024600" y="1587071"/>
                  <a:pt x="5991047" y="1580984"/>
                </a:cubicBezTo>
                <a:cubicBezTo>
                  <a:pt x="5957492" y="1571855"/>
                  <a:pt x="5991047" y="1535337"/>
                  <a:pt x="5972744" y="1517077"/>
                </a:cubicBezTo>
                <a:lnTo>
                  <a:pt x="5973371" y="1516452"/>
                </a:lnTo>
                <a:lnTo>
                  <a:pt x="5972780" y="1516452"/>
                </a:lnTo>
                <a:lnTo>
                  <a:pt x="5972498" y="1516452"/>
                </a:lnTo>
                <a:lnTo>
                  <a:pt x="5972498" y="1516342"/>
                </a:lnTo>
                <a:lnTo>
                  <a:pt x="5934244" y="1501491"/>
                </a:lnTo>
                <a:cubicBezTo>
                  <a:pt x="5920651" y="1498090"/>
                  <a:pt x="5907004" y="1494954"/>
                  <a:pt x="5895387" y="1488116"/>
                </a:cubicBezTo>
                <a:lnTo>
                  <a:pt x="5875744" y="1468594"/>
                </a:lnTo>
                <a:lnTo>
                  <a:pt x="5864204" y="1468594"/>
                </a:lnTo>
                <a:lnTo>
                  <a:pt x="5865856" y="1466946"/>
                </a:lnTo>
                <a:lnTo>
                  <a:pt x="5863265" y="1468522"/>
                </a:lnTo>
                <a:cubicBezTo>
                  <a:pt x="5853960" y="1468522"/>
                  <a:pt x="5838453" y="1480740"/>
                  <a:pt x="5841554" y="1465467"/>
                </a:cubicBezTo>
                <a:cubicBezTo>
                  <a:pt x="5843879" y="1447141"/>
                  <a:pt x="5837483" y="1423661"/>
                  <a:pt x="5852458" y="1413065"/>
                </a:cubicBezTo>
                <a:lnTo>
                  <a:pt x="5874770" y="1407652"/>
                </a:lnTo>
                <a:lnTo>
                  <a:pt x="5874929" y="1407434"/>
                </a:lnTo>
                <a:lnTo>
                  <a:pt x="5875359" y="1407509"/>
                </a:lnTo>
                <a:lnTo>
                  <a:pt x="5875669" y="1407434"/>
                </a:lnTo>
                <a:lnTo>
                  <a:pt x="5875701" y="1407569"/>
                </a:lnTo>
                <a:lnTo>
                  <a:pt x="5918637" y="1415100"/>
                </a:lnTo>
                <a:cubicBezTo>
                  <a:pt x="5932700" y="1419700"/>
                  <a:pt x="5946383" y="1425835"/>
                  <a:pt x="5960065" y="1431968"/>
                </a:cubicBezTo>
                <a:lnTo>
                  <a:pt x="5960065" y="1432682"/>
                </a:lnTo>
                <a:lnTo>
                  <a:pt x="5960545" y="1431722"/>
                </a:lnTo>
                <a:cubicBezTo>
                  <a:pt x="6011034" y="1431722"/>
                  <a:pt x="5984069" y="1412794"/>
                  <a:pt x="5973885" y="1398168"/>
                </a:cubicBezTo>
                <a:lnTo>
                  <a:pt x="5972809" y="1386109"/>
                </a:lnTo>
                <a:lnTo>
                  <a:pt x="5951924" y="1380861"/>
                </a:lnTo>
                <a:cubicBezTo>
                  <a:pt x="5944724" y="1380861"/>
                  <a:pt x="5937145" y="1383188"/>
                  <a:pt x="5928050" y="1389390"/>
                </a:cubicBezTo>
                <a:cubicBezTo>
                  <a:pt x="5920471" y="1395593"/>
                  <a:pt x="5912134" y="1397919"/>
                  <a:pt x="5904935" y="1395593"/>
                </a:cubicBezTo>
                <a:lnTo>
                  <a:pt x="5889715" y="1375318"/>
                </a:lnTo>
                <a:lnTo>
                  <a:pt x="5887942" y="1373831"/>
                </a:lnTo>
                <a:cubicBezTo>
                  <a:pt x="5872627" y="1370758"/>
                  <a:pt x="5857311" y="1370758"/>
                  <a:pt x="5841996" y="1367687"/>
                </a:cubicBezTo>
                <a:lnTo>
                  <a:pt x="5841845" y="1367465"/>
                </a:lnTo>
                <a:lnTo>
                  <a:pt x="5841931" y="1367963"/>
                </a:lnTo>
                <a:cubicBezTo>
                  <a:pt x="5793312" y="1349679"/>
                  <a:pt x="5750769" y="1325300"/>
                  <a:pt x="5735576" y="1267402"/>
                </a:cubicBezTo>
                <a:cubicBezTo>
                  <a:pt x="5726460" y="1236929"/>
                  <a:pt x="5693033" y="1221694"/>
                  <a:pt x="5668725" y="1200362"/>
                </a:cubicBezTo>
                <a:lnTo>
                  <a:pt x="5668725" y="1197830"/>
                </a:lnTo>
                <a:lnTo>
                  <a:pt x="5667825" y="1200225"/>
                </a:lnTo>
                <a:cubicBezTo>
                  <a:pt x="5622069" y="1185000"/>
                  <a:pt x="5588514" y="1151505"/>
                  <a:pt x="5551909" y="1121055"/>
                </a:cubicBezTo>
                <a:cubicBezTo>
                  <a:pt x="5518353" y="1099741"/>
                  <a:pt x="5536656" y="1075381"/>
                  <a:pt x="5558009" y="1054066"/>
                </a:cubicBezTo>
                <a:cubicBezTo>
                  <a:pt x="5609866" y="1057111"/>
                  <a:pt x="5664773" y="1057111"/>
                  <a:pt x="5713580" y="1069291"/>
                </a:cubicBezTo>
                <a:cubicBezTo>
                  <a:pt x="5747136" y="1075381"/>
                  <a:pt x="5762388" y="1111920"/>
                  <a:pt x="5774589" y="1145415"/>
                </a:cubicBezTo>
                <a:cubicBezTo>
                  <a:pt x="5808144" y="1145415"/>
                  <a:pt x="5753236" y="1066246"/>
                  <a:pt x="5817295" y="1099741"/>
                </a:cubicBezTo>
                <a:cubicBezTo>
                  <a:pt x="5823395" y="1102786"/>
                  <a:pt x="5832546" y="1108875"/>
                  <a:pt x="5832546" y="1114966"/>
                </a:cubicBezTo>
                <a:cubicBezTo>
                  <a:pt x="5835597" y="1160640"/>
                  <a:pt x="5866101" y="1209360"/>
                  <a:pt x="5899656" y="1227630"/>
                </a:cubicBezTo>
                <a:cubicBezTo>
                  <a:pt x="5917958" y="1236765"/>
                  <a:pt x="5933211" y="1230674"/>
                  <a:pt x="5939312" y="1221540"/>
                </a:cubicBezTo>
                <a:cubicBezTo>
                  <a:pt x="5972866" y="1154551"/>
                  <a:pt x="6021673" y="1175865"/>
                  <a:pt x="6070481" y="1194135"/>
                </a:cubicBezTo>
                <a:cubicBezTo>
                  <a:pt x="6110135" y="1209360"/>
                  <a:pt x="6140640" y="1248945"/>
                  <a:pt x="6189446" y="1215450"/>
                </a:cubicBezTo>
                <a:cubicBezTo>
                  <a:pt x="6198597" y="1206314"/>
                  <a:pt x="6210800" y="1218495"/>
                  <a:pt x="6219951" y="1230674"/>
                </a:cubicBezTo>
                <a:cubicBezTo>
                  <a:pt x="6241303" y="1258080"/>
                  <a:pt x="6268757" y="1276350"/>
                  <a:pt x="6296211" y="1297664"/>
                </a:cubicBezTo>
                <a:cubicBezTo>
                  <a:pt x="6332815" y="1331159"/>
                  <a:pt x="6360269" y="1331159"/>
                  <a:pt x="6387724" y="1288530"/>
                </a:cubicBezTo>
                <a:cubicBezTo>
                  <a:pt x="6402975" y="1309844"/>
                  <a:pt x="6412126" y="1328114"/>
                  <a:pt x="6424329" y="1346384"/>
                </a:cubicBezTo>
                <a:lnTo>
                  <a:pt x="6423136" y="1347286"/>
                </a:lnTo>
                <a:lnTo>
                  <a:pt x="6424747" y="1347286"/>
                </a:lnTo>
                <a:cubicBezTo>
                  <a:pt x="6461336" y="1362427"/>
                  <a:pt x="6497926" y="1380597"/>
                  <a:pt x="6534516" y="1395738"/>
                </a:cubicBezTo>
                <a:cubicBezTo>
                  <a:pt x="6546713" y="1401795"/>
                  <a:pt x="6561958" y="1450248"/>
                  <a:pt x="6574155" y="1395738"/>
                </a:cubicBezTo>
                <a:cubicBezTo>
                  <a:pt x="6604646" y="1413908"/>
                  <a:pt x="6653432" y="1392710"/>
                  <a:pt x="6665629" y="1441163"/>
                </a:cubicBezTo>
                <a:cubicBezTo>
                  <a:pt x="6656482" y="1453275"/>
                  <a:pt x="6647335" y="1444190"/>
                  <a:pt x="6638187" y="1441163"/>
                </a:cubicBezTo>
                <a:cubicBezTo>
                  <a:pt x="6625991" y="1438134"/>
                  <a:pt x="6616843" y="1438134"/>
                  <a:pt x="6613794" y="1450248"/>
                </a:cubicBezTo>
                <a:cubicBezTo>
                  <a:pt x="6607695" y="1465389"/>
                  <a:pt x="6619892" y="1468418"/>
                  <a:pt x="6632088" y="1468418"/>
                </a:cubicBezTo>
                <a:cubicBezTo>
                  <a:pt x="6647335" y="1468418"/>
                  <a:pt x="6662580" y="1477503"/>
                  <a:pt x="6668679" y="1492644"/>
                </a:cubicBezTo>
                <a:lnTo>
                  <a:pt x="6668630" y="1492740"/>
                </a:lnTo>
                <a:lnTo>
                  <a:pt x="6670770" y="1494240"/>
                </a:lnTo>
                <a:lnTo>
                  <a:pt x="6720598" y="1509455"/>
                </a:lnTo>
                <a:cubicBezTo>
                  <a:pt x="6738123" y="1512865"/>
                  <a:pt x="6755650" y="1511350"/>
                  <a:pt x="6773939" y="1496198"/>
                </a:cubicBezTo>
                <a:cubicBezTo>
                  <a:pt x="6783083" y="1490137"/>
                  <a:pt x="6801371" y="1496198"/>
                  <a:pt x="6804419" y="1508319"/>
                </a:cubicBezTo>
                <a:cubicBezTo>
                  <a:pt x="6816610" y="1529533"/>
                  <a:pt x="6792227" y="1514380"/>
                  <a:pt x="6786130" y="1523472"/>
                </a:cubicBezTo>
                <a:cubicBezTo>
                  <a:pt x="6767842" y="1550745"/>
                  <a:pt x="6789178" y="1565897"/>
                  <a:pt x="6807466" y="1571958"/>
                </a:cubicBezTo>
                <a:cubicBezTo>
                  <a:pt x="6840995" y="1584080"/>
                  <a:pt x="6862331" y="1608323"/>
                  <a:pt x="6886716" y="1626505"/>
                </a:cubicBezTo>
                <a:lnTo>
                  <a:pt x="6886561" y="1626590"/>
                </a:lnTo>
                <a:lnTo>
                  <a:pt x="6887053" y="1626633"/>
                </a:lnTo>
                <a:cubicBezTo>
                  <a:pt x="6978922" y="1681434"/>
                  <a:pt x="7034043" y="1775811"/>
                  <a:pt x="7119788" y="1833656"/>
                </a:cubicBezTo>
                <a:lnTo>
                  <a:pt x="7119148" y="1834106"/>
                </a:lnTo>
                <a:lnTo>
                  <a:pt x="7119933" y="1834106"/>
                </a:lnTo>
                <a:cubicBezTo>
                  <a:pt x="7130559" y="1840215"/>
                  <a:pt x="7139669" y="1849378"/>
                  <a:pt x="7149536" y="1857396"/>
                </a:cubicBezTo>
                <a:lnTo>
                  <a:pt x="7181785" y="1872896"/>
                </a:lnTo>
                <a:lnTo>
                  <a:pt x="7183004" y="1872735"/>
                </a:lnTo>
                <a:cubicBezTo>
                  <a:pt x="7189100" y="1872735"/>
                  <a:pt x="7195197" y="1872735"/>
                  <a:pt x="7201293" y="1872735"/>
                </a:cubicBezTo>
                <a:lnTo>
                  <a:pt x="7203279" y="1873954"/>
                </a:lnTo>
                <a:lnTo>
                  <a:pt x="7221574" y="1873954"/>
                </a:lnTo>
                <a:cubicBezTo>
                  <a:pt x="7228053" y="1876210"/>
                  <a:pt x="7234152" y="1879969"/>
                  <a:pt x="7240250" y="1882976"/>
                </a:cubicBezTo>
                <a:lnTo>
                  <a:pt x="7240319" y="1883070"/>
                </a:lnTo>
                <a:lnTo>
                  <a:pt x="7294901" y="1904738"/>
                </a:lnTo>
                <a:cubicBezTo>
                  <a:pt x="7313685" y="1909702"/>
                  <a:pt x="7333619" y="1908938"/>
                  <a:pt x="7356620" y="1892139"/>
                </a:cubicBezTo>
                <a:cubicBezTo>
                  <a:pt x="7356620" y="1922683"/>
                  <a:pt x="7332086" y="1934901"/>
                  <a:pt x="7338219" y="1956282"/>
                </a:cubicBezTo>
                <a:lnTo>
                  <a:pt x="7337824" y="1956140"/>
                </a:lnTo>
                <a:lnTo>
                  <a:pt x="7337824" y="1957876"/>
                </a:lnTo>
                <a:lnTo>
                  <a:pt x="7339428" y="1956282"/>
                </a:lnTo>
                <a:cubicBezTo>
                  <a:pt x="7368700" y="1956282"/>
                  <a:pt x="7390986" y="2011769"/>
                  <a:pt x="7422586" y="1985181"/>
                </a:cubicBezTo>
                <a:lnTo>
                  <a:pt x="7436540" y="1968606"/>
                </a:lnTo>
                <a:lnTo>
                  <a:pt x="7436034" y="1968470"/>
                </a:lnTo>
                <a:cubicBezTo>
                  <a:pt x="7432992" y="1959284"/>
                  <a:pt x="7426907" y="1953160"/>
                  <a:pt x="7423866" y="1943974"/>
                </a:cubicBezTo>
                <a:lnTo>
                  <a:pt x="7422934" y="1942099"/>
                </a:lnTo>
                <a:lnTo>
                  <a:pt x="7399615" y="1924415"/>
                </a:lnTo>
                <a:lnTo>
                  <a:pt x="7399975" y="1895880"/>
                </a:lnTo>
                <a:lnTo>
                  <a:pt x="7399530" y="1894982"/>
                </a:lnTo>
                <a:cubicBezTo>
                  <a:pt x="7384320" y="1867424"/>
                  <a:pt x="7366067" y="1845990"/>
                  <a:pt x="7326521" y="1842928"/>
                </a:cubicBezTo>
                <a:cubicBezTo>
                  <a:pt x="7302185" y="1839866"/>
                  <a:pt x="7268722" y="1836805"/>
                  <a:pt x="7262639" y="1800061"/>
                </a:cubicBezTo>
                <a:lnTo>
                  <a:pt x="7263786" y="1798907"/>
                </a:lnTo>
                <a:lnTo>
                  <a:pt x="7262350" y="1800274"/>
                </a:lnTo>
                <a:cubicBezTo>
                  <a:pt x="7243264" y="1800274"/>
                  <a:pt x="7249625" y="1779076"/>
                  <a:pt x="7240084" y="1773020"/>
                </a:cubicBezTo>
                <a:lnTo>
                  <a:pt x="7240084" y="1771714"/>
                </a:lnTo>
                <a:lnTo>
                  <a:pt x="7207696" y="1702237"/>
                </a:lnTo>
                <a:cubicBezTo>
                  <a:pt x="7166323" y="1641213"/>
                  <a:pt x="7101493" y="1603661"/>
                  <a:pt x="7040075" y="1562694"/>
                </a:cubicBezTo>
                <a:cubicBezTo>
                  <a:pt x="7024910" y="1553591"/>
                  <a:pt x="7006712" y="1547521"/>
                  <a:pt x="6997612" y="1532349"/>
                </a:cubicBezTo>
                <a:lnTo>
                  <a:pt x="6998384" y="1530804"/>
                </a:lnTo>
                <a:lnTo>
                  <a:pt x="6997100" y="1532078"/>
                </a:lnTo>
                <a:cubicBezTo>
                  <a:pt x="6978816" y="1513945"/>
                  <a:pt x="6987958" y="1489768"/>
                  <a:pt x="6984910" y="1468613"/>
                </a:cubicBezTo>
                <a:lnTo>
                  <a:pt x="6985371" y="1468133"/>
                </a:lnTo>
                <a:lnTo>
                  <a:pt x="6991598" y="1436046"/>
                </a:lnTo>
                <a:cubicBezTo>
                  <a:pt x="6991974" y="1425324"/>
                  <a:pt x="6988215" y="1415370"/>
                  <a:pt x="6973178" y="1407712"/>
                </a:cubicBezTo>
                <a:cubicBezTo>
                  <a:pt x="6973178" y="1407712"/>
                  <a:pt x="6976185" y="1404649"/>
                  <a:pt x="6976185" y="1404649"/>
                </a:cubicBezTo>
                <a:lnTo>
                  <a:pt x="6976876" y="1404522"/>
                </a:lnTo>
                <a:lnTo>
                  <a:pt x="6975821" y="1404444"/>
                </a:lnTo>
                <a:lnTo>
                  <a:pt x="6972881" y="1407384"/>
                </a:lnTo>
                <a:cubicBezTo>
                  <a:pt x="6948545" y="1404343"/>
                  <a:pt x="6954628" y="1434763"/>
                  <a:pt x="6936377" y="1437805"/>
                </a:cubicBezTo>
                <a:cubicBezTo>
                  <a:pt x="6927250" y="1410427"/>
                  <a:pt x="6933334" y="1376965"/>
                  <a:pt x="6899872" y="1358712"/>
                </a:cubicBezTo>
                <a:cubicBezTo>
                  <a:pt x="6918124" y="1319166"/>
                  <a:pt x="6939418" y="1282662"/>
                  <a:pt x="6991132" y="1288746"/>
                </a:cubicBezTo>
                <a:cubicBezTo>
                  <a:pt x="7045888" y="1297872"/>
                  <a:pt x="7112813" y="1279620"/>
                  <a:pt x="7134108" y="1358712"/>
                </a:cubicBezTo>
                <a:cubicBezTo>
                  <a:pt x="7143233" y="1395216"/>
                  <a:pt x="7176695" y="1395216"/>
                  <a:pt x="7210158" y="1395216"/>
                </a:cubicBezTo>
                <a:cubicBezTo>
                  <a:pt x="7243619" y="1395216"/>
                  <a:pt x="7280123" y="1389133"/>
                  <a:pt x="7289250" y="1443888"/>
                </a:cubicBezTo>
                <a:cubicBezTo>
                  <a:pt x="7295333" y="1474309"/>
                  <a:pt x="7350090" y="1468225"/>
                  <a:pt x="7362258" y="1504729"/>
                </a:cubicBezTo>
                <a:lnTo>
                  <a:pt x="7362078" y="1504819"/>
                </a:lnTo>
                <a:lnTo>
                  <a:pt x="7362258" y="1504905"/>
                </a:lnTo>
                <a:lnTo>
                  <a:pt x="7362220" y="1505231"/>
                </a:lnTo>
                <a:lnTo>
                  <a:pt x="7385433" y="1512733"/>
                </a:lnTo>
                <a:cubicBezTo>
                  <a:pt x="7407387" y="1524072"/>
                  <a:pt x="7426327" y="1542215"/>
                  <a:pt x="7453877" y="1526341"/>
                </a:cubicBezTo>
                <a:cubicBezTo>
                  <a:pt x="7456937" y="1535411"/>
                  <a:pt x="7456937" y="1544482"/>
                  <a:pt x="7459999" y="1553554"/>
                </a:cubicBezTo>
                <a:lnTo>
                  <a:pt x="7459999" y="1555458"/>
                </a:lnTo>
                <a:lnTo>
                  <a:pt x="7460486" y="1554247"/>
                </a:lnTo>
                <a:cubicBezTo>
                  <a:pt x="7481161" y="1550436"/>
                  <a:pt x="7499157" y="1548913"/>
                  <a:pt x="7515095" y="1550008"/>
                </a:cubicBezTo>
                <a:cubicBezTo>
                  <a:pt x="7550954" y="1552473"/>
                  <a:pt x="7576395" y="1568199"/>
                  <a:pt x="7598505" y="1600982"/>
                </a:cubicBezTo>
                <a:lnTo>
                  <a:pt x="7619334" y="1638806"/>
                </a:lnTo>
                <a:lnTo>
                  <a:pt x="7643230" y="1650929"/>
                </a:lnTo>
                <a:lnTo>
                  <a:pt x="7645039" y="1651994"/>
                </a:lnTo>
                <a:lnTo>
                  <a:pt x="7644201" y="1650759"/>
                </a:lnTo>
                <a:cubicBezTo>
                  <a:pt x="7662390" y="1634611"/>
                  <a:pt x="7673759" y="1658256"/>
                  <a:pt x="7688538" y="1664600"/>
                </a:cubicBezTo>
                <a:lnTo>
                  <a:pt x="7704628" y="1663081"/>
                </a:lnTo>
                <a:lnTo>
                  <a:pt x="7704628" y="1651784"/>
                </a:lnTo>
                <a:cubicBezTo>
                  <a:pt x="7724833" y="1660914"/>
                  <a:pt x="7748406" y="1670043"/>
                  <a:pt x="7743777" y="1689444"/>
                </a:cubicBezTo>
                <a:lnTo>
                  <a:pt x="7728882" y="1712179"/>
                </a:lnTo>
                <a:lnTo>
                  <a:pt x="7756710" y="1738513"/>
                </a:lnTo>
                <a:cubicBezTo>
                  <a:pt x="7768127" y="1745366"/>
                  <a:pt x="7780306" y="1751458"/>
                  <a:pt x="7789440" y="1760595"/>
                </a:cubicBezTo>
                <a:lnTo>
                  <a:pt x="7790149" y="1761164"/>
                </a:lnTo>
                <a:lnTo>
                  <a:pt x="7790082" y="1760032"/>
                </a:lnTo>
                <a:lnTo>
                  <a:pt x="7801563" y="1734062"/>
                </a:lnTo>
                <a:lnTo>
                  <a:pt x="7801148" y="1733681"/>
                </a:lnTo>
                <a:cubicBezTo>
                  <a:pt x="7801148" y="1730638"/>
                  <a:pt x="7801148" y="1727594"/>
                  <a:pt x="7801148" y="1724551"/>
                </a:cubicBezTo>
                <a:lnTo>
                  <a:pt x="7801216" y="1723714"/>
                </a:lnTo>
                <a:lnTo>
                  <a:pt x="7754414" y="1649876"/>
                </a:lnTo>
                <a:cubicBezTo>
                  <a:pt x="7735191" y="1627350"/>
                  <a:pt x="7712891" y="1607496"/>
                  <a:pt x="7688286" y="1590696"/>
                </a:cubicBezTo>
                <a:cubicBezTo>
                  <a:pt x="7669831" y="1581533"/>
                  <a:pt x="7666756" y="1569316"/>
                  <a:pt x="7666756" y="1554044"/>
                </a:cubicBezTo>
                <a:lnTo>
                  <a:pt x="7668744" y="1555514"/>
                </a:lnTo>
                <a:lnTo>
                  <a:pt x="7667790" y="1554044"/>
                </a:lnTo>
                <a:cubicBezTo>
                  <a:pt x="7658667" y="1526555"/>
                  <a:pt x="7637378" y="1514337"/>
                  <a:pt x="7606966" y="1505174"/>
                </a:cubicBezTo>
                <a:cubicBezTo>
                  <a:pt x="7581116" y="1497538"/>
                  <a:pt x="7556026" y="1484557"/>
                  <a:pt x="7533217" y="1467758"/>
                </a:cubicBezTo>
                <a:lnTo>
                  <a:pt x="7476525" y="1410819"/>
                </a:lnTo>
                <a:lnTo>
                  <a:pt x="7471986" y="1407408"/>
                </a:lnTo>
                <a:cubicBezTo>
                  <a:pt x="7468939" y="1404363"/>
                  <a:pt x="7468939" y="1404363"/>
                  <a:pt x="7468939" y="1404363"/>
                </a:cubicBezTo>
                <a:lnTo>
                  <a:pt x="7463937" y="1406861"/>
                </a:lnTo>
                <a:lnTo>
                  <a:pt x="7463993" y="1407434"/>
                </a:lnTo>
                <a:cubicBezTo>
                  <a:pt x="7457883" y="1407434"/>
                  <a:pt x="7454830" y="1407434"/>
                  <a:pt x="7448720" y="1407434"/>
                </a:cubicBezTo>
                <a:cubicBezTo>
                  <a:pt x="7427340" y="1379865"/>
                  <a:pt x="7390687" y="1367613"/>
                  <a:pt x="7375416" y="1333920"/>
                </a:cubicBezTo>
                <a:lnTo>
                  <a:pt x="7376190" y="1333920"/>
                </a:lnTo>
                <a:lnTo>
                  <a:pt x="7375596" y="1333680"/>
                </a:lnTo>
                <a:cubicBezTo>
                  <a:pt x="7363358" y="1321502"/>
                  <a:pt x="7354180" y="1306282"/>
                  <a:pt x="7341943" y="1300193"/>
                </a:cubicBezTo>
                <a:cubicBezTo>
                  <a:pt x="7302171" y="1281929"/>
                  <a:pt x="7280754" y="1263663"/>
                  <a:pt x="7317467" y="1221045"/>
                </a:cubicBezTo>
                <a:cubicBezTo>
                  <a:pt x="7326645" y="1211912"/>
                  <a:pt x="7326645" y="1184515"/>
                  <a:pt x="7302171" y="1175382"/>
                </a:cubicBezTo>
                <a:cubicBezTo>
                  <a:pt x="7271577" y="1166250"/>
                  <a:pt x="7250161" y="1138853"/>
                  <a:pt x="7222626" y="1120587"/>
                </a:cubicBezTo>
                <a:cubicBezTo>
                  <a:pt x="7216508" y="1141897"/>
                  <a:pt x="7244042" y="1157118"/>
                  <a:pt x="7228745" y="1178426"/>
                </a:cubicBezTo>
                <a:cubicBezTo>
                  <a:pt x="7213448" y="1196692"/>
                  <a:pt x="7195092" y="1205824"/>
                  <a:pt x="7176735" y="1196692"/>
                </a:cubicBezTo>
                <a:cubicBezTo>
                  <a:pt x="7149201" y="1184515"/>
                  <a:pt x="7146142" y="1151029"/>
                  <a:pt x="7158380" y="1138853"/>
                </a:cubicBezTo>
                <a:cubicBezTo>
                  <a:pt x="7192033" y="1093191"/>
                  <a:pt x="7161439" y="1087101"/>
                  <a:pt x="7130844" y="1074925"/>
                </a:cubicBezTo>
                <a:cubicBezTo>
                  <a:pt x="7124727" y="1071881"/>
                  <a:pt x="7124727" y="1065793"/>
                  <a:pt x="7121667" y="1059704"/>
                </a:cubicBezTo>
                <a:lnTo>
                  <a:pt x="7123038" y="1059878"/>
                </a:lnTo>
                <a:lnTo>
                  <a:pt x="7122702" y="1059722"/>
                </a:lnTo>
                <a:cubicBezTo>
                  <a:pt x="7122702" y="1053652"/>
                  <a:pt x="7119651" y="1050617"/>
                  <a:pt x="7110494" y="1050617"/>
                </a:cubicBezTo>
                <a:lnTo>
                  <a:pt x="7108765" y="1049262"/>
                </a:lnTo>
                <a:lnTo>
                  <a:pt x="7109233" y="1052187"/>
                </a:lnTo>
                <a:cubicBezTo>
                  <a:pt x="7030289" y="1012480"/>
                  <a:pt x="6957418" y="957501"/>
                  <a:pt x="6905801" y="878087"/>
                </a:cubicBezTo>
                <a:cubicBezTo>
                  <a:pt x="6902765" y="875033"/>
                  <a:pt x="6893655" y="875033"/>
                  <a:pt x="6887582" y="875033"/>
                </a:cubicBezTo>
                <a:lnTo>
                  <a:pt x="6887259" y="874544"/>
                </a:lnTo>
                <a:lnTo>
                  <a:pt x="6887139" y="875502"/>
                </a:lnTo>
                <a:cubicBezTo>
                  <a:pt x="6856695" y="899938"/>
                  <a:pt x="6841472" y="893828"/>
                  <a:pt x="6847562" y="851068"/>
                </a:cubicBezTo>
                <a:cubicBezTo>
                  <a:pt x="6850606" y="832741"/>
                  <a:pt x="6862783" y="817469"/>
                  <a:pt x="6832339" y="802198"/>
                </a:cubicBezTo>
                <a:cubicBezTo>
                  <a:pt x="6795806" y="786925"/>
                  <a:pt x="6728828" y="774707"/>
                  <a:pt x="6759272" y="716674"/>
                </a:cubicBezTo>
                <a:cubicBezTo>
                  <a:pt x="6783627" y="670859"/>
                  <a:pt x="6829295" y="722784"/>
                  <a:pt x="6871917" y="728892"/>
                </a:cubicBezTo>
                <a:cubicBezTo>
                  <a:pt x="6865828" y="709039"/>
                  <a:pt x="6853651" y="697584"/>
                  <a:pt x="6839951" y="688421"/>
                </a:cubicBezTo>
                <a:lnTo>
                  <a:pt x="6799831" y="662334"/>
                </a:lnTo>
                <a:lnTo>
                  <a:pt x="6787722" y="674384"/>
                </a:lnTo>
                <a:lnTo>
                  <a:pt x="6786216" y="673784"/>
                </a:lnTo>
                <a:lnTo>
                  <a:pt x="6756637" y="686366"/>
                </a:lnTo>
                <a:cubicBezTo>
                  <a:pt x="6729493" y="688750"/>
                  <a:pt x="6711304" y="662932"/>
                  <a:pt x="6693115" y="640481"/>
                </a:cubicBezTo>
                <a:lnTo>
                  <a:pt x="6693437" y="640162"/>
                </a:lnTo>
                <a:lnTo>
                  <a:pt x="6692659" y="640551"/>
                </a:lnTo>
                <a:cubicBezTo>
                  <a:pt x="6653045" y="616226"/>
                  <a:pt x="6598194" y="613186"/>
                  <a:pt x="6589052" y="546293"/>
                </a:cubicBezTo>
                <a:cubicBezTo>
                  <a:pt x="6587529" y="529570"/>
                  <a:pt x="6573055" y="514367"/>
                  <a:pt x="6554770" y="499925"/>
                </a:cubicBezTo>
                <a:lnTo>
                  <a:pt x="6497785" y="458227"/>
                </a:lnTo>
                <a:lnTo>
                  <a:pt x="6491760" y="458227"/>
                </a:lnTo>
                <a:cubicBezTo>
                  <a:pt x="6485652" y="458227"/>
                  <a:pt x="6485652" y="458227"/>
                  <a:pt x="6485652" y="458227"/>
                </a:cubicBezTo>
                <a:cubicBezTo>
                  <a:pt x="6473434" y="430839"/>
                  <a:pt x="6467326" y="400406"/>
                  <a:pt x="6427619" y="403450"/>
                </a:cubicBezTo>
                <a:cubicBezTo>
                  <a:pt x="6409292" y="406493"/>
                  <a:pt x="6394020" y="412579"/>
                  <a:pt x="6387911" y="388233"/>
                </a:cubicBezTo>
                <a:cubicBezTo>
                  <a:pt x="6384857" y="369975"/>
                  <a:pt x="6400129" y="354759"/>
                  <a:pt x="6412347" y="351716"/>
                </a:cubicBezTo>
                <a:cubicBezTo>
                  <a:pt x="6424564" y="347151"/>
                  <a:pt x="6437546" y="341825"/>
                  <a:pt x="6450145" y="341445"/>
                </a:cubicBezTo>
                <a:cubicBezTo>
                  <a:pt x="6456445" y="341255"/>
                  <a:pt x="6462649" y="342301"/>
                  <a:pt x="6468614" y="345296"/>
                </a:cubicBezTo>
                <a:lnTo>
                  <a:pt x="6485418" y="360632"/>
                </a:lnTo>
                <a:lnTo>
                  <a:pt x="6488446" y="362840"/>
                </a:lnTo>
                <a:lnTo>
                  <a:pt x="6508338" y="372268"/>
                </a:lnTo>
                <a:cubicBezTo>
                  <a:pt x="6525901" y="375036"/>
                  <a:pt x="6545755" y="371123"/>
                  <a:pt x="6561790" y="377709"/>
                </a:cubicBezTo>
                <a:lnTo>
                  <a:pt x="6578184" y="393682"/>
                </a:lnTo>
                <a:lnTo>
                  <a:pt x="6583135" y="396737"/>
                </a:lnTo>
                <a:cubicBezTo>
                  <a:pt x="6586195" y="399758"/>
                  <a:pt x="6592314" y="405800"/>
                  <a:pt x="6595374" y="408821"/>
                </a:cubicBezTo>
                <a:lnTo>
                  <a:pt x="6595374" y="409489"/>
                </a:lnTo>
                <a:lnTo>
                  <a:pt x="6662089" y="449580"/>
                </a:lnTo>
                <a:cubicBezTo>
                  <a:pt x="6682360" y="465746"/>
                  <a:pt x="6700719" y="484542"/>
                  <a:pt x="6717549" y="505594"/>
                </a:cubicBezTo>
                <a:lnTo>
                  <a:pt x="6713465" y="507098"/>
                </a:lnTo>
                <a:lnTo>
                  <a:pt x="6716322" y="507098"/>
                </a:lnTo>
                <a:lnTo>
                  <a:pt x="6716830" y="506072"/>
                </a:lnTo>
                <a:cubicBezTo>
                  <a:pt x="6759398" y="499921"/>
                  <a:pt x="6801965" y="478390"/>
                  <a:pt x="6841494" y="521451"/>
                </a:cubicBezTo>
                <a:cubicBezTo>
                  <a:pt x="6856696" y="536829"/>
                  <a:pt x="6871899" y="518375"/>
                  <a:pt x="6871899" y="499921"/>
                </a:cubicBezTo>
                <a:cubicBezTo>
                  <a:pt x="6874939" y="478390"/>
                  <a:pt x="6874939" y="450709"/>
                  <a:pt x="6905345" y="453785"/>
                </a:cubicBezTo>
                <a:cubicBezTo>
                  <a:pt x="6929669" y="453785"/>
                  <a:pt x="6957034" y="466088"/>
                  <a:pt x="6969196" y="493769"/>
                </a:cubicBezTo>
                <a:cubicBezTo>
                  <a:pt x="6975277" y="499921"/>
                  <a:pt x="6978318" y="509148"/>
                  <a:pt x="6984400" y="518375"/>
                </a:cubicBezTo>
                <a:lnTo>
                  <a:pt x="6988651" y="520805"/>
                </a:lnTo>
                <a:lnTo>
                  <a:pt x="6984454" y="517905"/>
                </a:lnTo>
                <a:cubicBezTo>
                  <a:pt x="7072736" y="499579"/>
                  <a:pt x="7139707" y="539286"/>
                  <a:pt x="7203634" y="591209"/>
                </a:cubicBezTo>
                <a:cubicBezTo>
                  <a:pt x="7212766" y="600374"/>
                  <a:pt x="7224182" y="604955"/>
                  <a:pt x="7235217" y="609537"/>
                </a:cubicBezTo>
                <a:lnTo>
                  <a:pt x="7260872" y="625582"/>
                </a:lnTo>
                <a:lnTo>
                  <a:pt x="7265865" y="627821"/>
                </a:lnTo>
                <a:lnTo>
                  <a:pt x="7268860" y="628767"/>
                </a:lnTo>
                <a:lnTo>
                  <a:pt x="7281629" y="629014"/>
                </a:lnTo>
                <a:cubicBezTo>
                  <a:pt x="7295785" y="623772"/>
                  <a:pt x="7302649" y="604506"/>
                  <a:pt x="7316376" y="595440"/>
                </a:cubicBezTo>
                <a:cubicBezTo>
                  <a:pt x="7325529" y="637749"/>
                  <a:pt x="7362135" y="655882"/>
                  <a:pt x="7389590" y="680059"/>
                </a:cubicBezTo>
                <a:cubicBezTo>
                  <a:pt x="7407892" y="693658"/>
                  <a:pt x="7433059" y="702158"/>
                  <a:pt x="7443212" y="723408"/>
                </a:cubicBezTo>
                <a:lnTo>
                  <a:pt x="7447292" y="748016"/>
                </a:lnTo>
                <a:lnTo>
                  <a:pt x="7448516" y="749173"/>
                </a:lnTo>
                <a:cubicBezTo>
                  <a:pt x="7457648" y="749173"/>
                  <a:pt x="7463736" y="761308"/>
                  <a:pt x="7472869" y="749173"/>
                </a:cubicBezTo>
                <a:cubicBezTo>
                  <a:pt x="7488090" y="758275"/>
                  <a:pt x="7506354" y="764341"/>
                  <a:pt x="7521576" y="773443"/>
                </a:cubicBezTo>
                <a:lnTo>
                  <a:pt x="7521914" y="774450"/>
                </a:lnTo>
                <a:lnTo>
                  <a:pt x="7560534" y="803287"/>
                </a:lnTo>
                <a:cubicBezTo>
                  <a:pt x="7574623" y="811764"/>
                  <a:pt x="7589854" y="818700"/>
                  <a:pt x="7606609" y="823324"/>
                </a:cubicBezTo>
                <a:lnTo>
                  <a:pt x="7606609" y="823770"/>
                </a:lnTo>
                <a:lnTo>
                  <a:pt x="7607057" y="822873"/>
                </a:lnTo>
                <a:cubicBezTo>
                  <a:pt x="7674022" y="886871"/>
                  <a:pt x="7765338" y="914298"/>
                  <a:pt x="7838391" y="969155"/>
                </a:cubicBezTo>
                <a:cubicBezTo>
                  <a:pt x="7847522" y="978297"/>
                  <a:pt x="7868830" y="981344"/>
                  <a:pt x="7871873" y="993535"/>
                </a:cubicBezTo>
                <a:cubicBezTo>
                  <a:pt x="7882526" y="1028581"/>
                  <a:pt x="7905355" y="1051438"/>
                  <a:pt x="7931228" y="1070866"/>
                </a:cubicBezTo>
                <a:lnTo>
                  <a:pt x="8008497" y="1127371"/>
                </a:lnTo>
                <a:lnTo>
                  <a:pt x="8009018" y="1127371"/>
                </a:lnTo>
                <a:cubicBezTo>
                  <a:pt x="8027472" y="1155052"/>
                  <a:pt x="8064381" y="1142750"/>
                  <a:pt x="8085911" y="1161204"/>
                </a:cubicBezTo>
                <a:lnTo>
                  <a:pt x="8085469" y="1161791"/>
                </a:lnTo>
                <a:lnTo>
                  <a:pt x="8130127" y="1188270"/>
                </a:lnTo>
                <a:lnTo>
                  <a:pt x="8131951" y="1192327"/>
                </a:lnTo>
                <a:lnTo>
                  <a:pt x="8131471" y="1187518"/>
                </a:lnTo>
                <a:cubicBezTo>
                  <a:pt x="8171049" y="1196668"/>
                  <a:pt x="8198449" y="1214967"/>
                  <a:pt x="8225849" y="1248517"/>
                </a:cubicBezTo>
                <a:cubicBezTo>
                  <a:pt x="8253250" y="1282066"/>
                  <a:pt x="8311094" y="1282066"/>
                  <a:pt x="8338494" y="1321715"/>
                </a:cubicBezTo>
                <a:cubicBezTo>
                  <a:pt x="8338494" y="1327815"/>
                  <a:pt x="8338494" y="1336965"/>
                  <a:pt x="8341539" y="1343065"/>
                </a:cubicBezTo>
                <a:lnTo>
                  <a:pt x="8333482" y="1348445"/>
                </a:lnTo>
                <a:lnTo>
                  <a:pt x="8334725" y="1349542"/>
                </a:lnTo>
                <a:lnTo>
                  <a:pt x="8337461" y="1357624"/>
                </a:lnTo>
                <a:lnTo>
                  <a:pt x="8335899" y="1349660"/>
                </a:lnTo>
                <a:cubicBezTo>
                  <a:pt x="8335899" y="1349660"/>
                  <a:pt x="8341914" y="1343527"/>
                  <a:pt x="8341914" y="1343527"/>
                </a:cubicBezTo>
                <a:cubicBezTo>
                  <a:pt x="8355447" y="1348127"/>
                  <a:pt x="8368981" y="1353494"/>
                  <a:pt x="8381010" y="1361544"/>
                </a:cubicBezTo>
                <a:lnTo>
                  <a:pt x="8409900" y="1394319"/>
                </a:lnTo>
                <a:lnTo>
                  <a:pt x="8411084" y="1394764"/>
                </a:lnTo>
                <a:lnTo>
                  <a:pt x="8412713" y="1396931"/>
                </a:lnTo>
                <a:lnTo>
                  <a:pt x="8456898" y="1417942"/>
                </a:lnTo>
                <a:lnTo>
                  <a:pt x="8459954" y="1419268"/>
                </a:lnTo>
                <a:lnTo>
                  <a:pt x="8459954" y="1419395"/>
                </a:lnTo>
                <a:lnTo>
                  <a:pt x="8459954" y="1431520"/>
                </a:lnTo>
                <a:lnTo>
                  <a:pt x="8458519" y="1432644"/>
                </a:lnTo>
                <a:lnTo>
                  <a:pt x="8459613" y="1432703"/>
                </a:lnTo>
                <a:cubicBezTo>
                  <a:pt x="8465593" y="1456930"/>
                  <a:pt x="8459613" y="1475100"/>
                  <a:pt x="8429710" y="1472072"/>
                </a:cubicBezTo>
                <a:lnTo>
                  <a:pt x="8429418" y="1472030"/>
                </a:lnTo>
                <a:lnTo>
                  <a:pt x="8437043" y="1487195"/>
                </a:lnTo>
                <a:cubicBezTo>
                  <a:pt x="8449863" y="1495676"/>
                  <a:pt x="8473793" y="1486476"/>
                  <a:pt x="8480630" y="1504877"/>
                </a:cubicBezTo>
                <a:lnTo>
                  <a:pt x="8479504" y="1504987"/>
                </a:lnTo>
                <a:lnTo>
                  <a:pt x="8481529" y="1504904"/>
                </a:lnTo>
                <a:cubicBezTo>
                  <a:pt x="8521301" y="1556639"/>
                  <a:pt x="8585549" y="1580984"/>
                  <a:pt x="8628379" y="1626632"/>
                </a:cubicBezTo>
                <a:lnTo>
                  <a:pt x="8629061" y="1627077"/>
                </a:lnTo>
                <a:lnTo>
                  <a:pt x="8654007" y="1628358"/>
                </a:lnTo>
                <a:cubicBezTo>
                  <a:pt x="8672029" y="1621111"/>
                  <a:pt x="8667992" y="1592121"/>
                  <a:pt x="8679526" y="1578478"/>
                </a:cubicBezTo>
                <a:lnTo>
                  <a:pt x="8679935" y="1578950"/>
                </a:lnTo>
                <a:lnTo>
                  <a:pt x="8679770" y="1578305"/>
                </a:lnTo>
                <a:cubicBezTo>
                  <a:pt x="8679770" y="1520340"/>
                  <a:pt x="8652318" y="1477629"/>
                  <a:pt x="8606564" y="1444071"/>
                </a:cubicBezTo>
                <a:lnTo>
                  <a:pt x="8606564" y="1442058"/>
                </a:lnTo>
                <a:lnTo>
                  <a:pt x="8606127" y="1443146"/>
                </a:lnTo>
                <a:cubicBezTo>
                  <a:pt x="8578785" y="1440116"/>
                  <a:pt x="8572710" y="1409818"/>
                  <a:pt x="8554482" y="1397698"/>
                </a:cubicBezTo>
                <a:cubicBezTo>
                  <a:pt x="8536254" y="1382550"/>
                  <a:pt x="8527139" y="1364370"/>
                  <a:pt x="8499797" y="1388609"/>
                </a:cubicBezTo>
                <a:cubicBezTo>
                  <a:pt x="8481569" y="1403758"/>
                  <a:pt x="8454228" y="1394668"/>
                  <a:pt x="8451190" y="1367400"/>
                </a:cubicBezTo>
                <a:cubicBezTo>
                  <a:pt x="8442075" y="1331042"/>
                  <a:pt x="8414734" y="1315894"/>
                  <a:pt x="8387392" y="1297714"/>
                </a:cubicBezTo>
                <a:cubicBezTo>
                  <a:pt x="8375241" y="1285595"/>
                  <a:pt x="8363088" y="1273475"/>
                  <a:pt x="8350936" y="1264385"/>
                </a:cubicBezTo>
                <a:lnTo>
                  <a:pt x="8351692" y="1262125"/>
                </a:lnTo>
                <a:lnTo>
                  <a:pt x="8350936" y="1262077"/>
                </a:lnTo>
                <a:lnTo>
                  <a:pt x="8350936" y="1260445"/>
                </a:lnTo>
                <a:lnTo>
                  <a:pt x="8350513" y="1261517"/>
                </a:lnTo>
                <a:lnTo>
                  <a:pt x="8350513" y="1264583"/>
                </a:lnTo>
                <a:cubicBezTo>
                  <a:pt x="8329290" y="1250782"/>
                  <a:pt x="8311102" y="1234682"/>
                  <a:pt x="8296322" y="1216281"/>
                </a:cubicBezTo>
                <a:lnTo>
                  <a:pt x="8262922" y="1154783"/>
                </a:lnTo>
                <a:lnTo>
                  <a:pt x="8262142" y="1155565"/>
                </a:lnTo>
                <a:cubicBezTo>
                  <a:pt x="8231678" y="1134185"/>
                  <a:pt x="8216447" y="1094478"/>
                  <a:pt x="8179892" y="1079206"/>
                </a:cubicBezTo>
                <a:lnTo>
                  <a:pt x="8179892" y="1077434"/>
                </a:lnTo>
                <a:lnTo>
                  <a:pt x="8179467" y="1078501"/>
                </a:lnTo>
                <a:cubicBezTo>
                  <a:pt x="8137024" y="1072414"/>
                  <a:pt x="8103676" y="1060241"/>
                  <a:pt x="8094580" y="1011551"/>
                </a:cubicBezTo>
                <a:cubicBezTo>
                  <a:pt x="8085486" y="975032"/>
                  <a:pt x="8052137" y="959817"/>
                  <a:pt x="8021822" y="944600"/>
                </a:cubicBezTo>
                <a:lnTo>
                  <a:pt x="8021726" y="944320"/>
                </a:lnTo>
                <a:lnTo>
                  <a:pt x="8008493" y="953686"/>
                </a:lnTo>
                <a:cubicBezTo>
                  <a:pt x="8003545" y="954063"/>
                  <a:pt x="7998979" y="951800"/>
                  <a:pt x="7997456" y="947274"/>
                </a:cubicBezTo>
                <a:cubicBezTo>
                  <a:pt x="7985276" y="917101"/>
                  <a:pt x="7973096" y="905032"/>
                  <a:pt x="7945691" y="932188"/>
                </a:cubicBezTo>
                <a:cubicBezTo>
                  <a:pt x="7930466" y="944256"/>
                  <a:pt x="7909151" y="950291"/>
                  <a:pt x="7896971" y="932188"/>
                </a:cubicBezTo>
                <a:cubicBezTo>
                  <a:pt x="7884791" y="911066"/>
                  <a:pt x="7893926" y="892963"/>
                  <a:pt x="7918286" y="886928"/>
                </a:cubicBezTo>
                <a:cubicBezTo>
                  <a:pt x="7933511" y="885419"/>
                  <a:pt x="7935034" y="880894"/>
                  <a:pt x="7932750" y="875613"/>
                </a:cubicBezTo>
                <a:lnTo>
                  <a:pt x="7924686" y="860357"/>
                </a:lnTo>
                <a:lnTo>
                  <a:pt x="7923324" y="859856"/>
                </a:lnTo>
                <a:lnTo>
                  <a:pt x="7899521" y="847895"/>
                </a:lnTo>
                <a:lnTo>
                  <a:pt x="7861130" y="838297"/>
                </a:lnTo>
                <a:cubicBezTo>
                  <a:pt x="7852616" y="830171"/>
                  <a:pt x="7848747" y="817013"/>
                  <a:pt x="7850294" y="798439"/>
                </a:cubicBezTo>
                <a:lnTo>
                  <a:pt x="7851420" y="798439"/>
                </a:lnTo>
                <a:lnTo>
                  <a:pt x="7850958" y="797968"/>
                </a:lnTo>
                <a:cubicBezTo>
                  <a:pt x="7856973" y="730772"/>
                  <a:pt x="7859981" y="730772"/>
                  <a:pt x="7911106" y="761316"/>
                </a:cubicBezTo>
                <a:lnTo>
                  <a:pt x="7909323" y="761316"/>
                </a:lnTo>
                <a:lnTo>
                  <a:pt x="7910663" y="762120"/>
                </a:lnTo>
                <a:cubicBezTo>
                  <a:pt x="7919841" y="762120"/>
                  <a:pt x="7932076" y="774353"/>
                  <a:pt x="7932076" y="759062"/>
                </a:cubicBezTo>
                <a:cubicBezTo>
                  <a:pt x="7935136" y="734596"/>
                  <a:pt x="7916781" y="728479"/>
                  <a:pt x="7898428" y="725420"/>
                </a:cubicBezTo>
                <a:lnTo>
                  <a:pt x="7898428" y="725075"/>
                </a:lnTo>
                <a:lnTo>
                  <a:pt x="7839411" y="697111"/>
                </a:lnTo>
                <a:cubicBezTo>
                  <a:pt x="7795592" y="671377"/>
                  <a:pt x="7795020" y="647359"/>
                  <a:pt x="7813290" y="578736"/>
                </a:cubicBezTo>
                <a:cubicBezTo>
                  <a:pt x="7828515" y="569586"/>
                  <a:pt x="7843739" y="563486"/>
                  <a:pt x="7862010" y="566536"/>
                </a:cubicBezTo>
                <a:lnTo>
                  <a:pt x="7862248" y="566628"/>
                </a:lnTo>
                <a:lnTo>
                  <a:pt x="7862236" y="566619"/>
                </a:lnTo>
                <a:cubicBezTo>
                  <a:pt x="7869827" y="566619"/>
                  <a:pt x="7877417" y="565835"/>
                  <a:pt x="7885008" y="565444"/>
                </a:cubicBezTo>
                <a:cubicBezTo>
                  <a:pt x="7892599" y="565052"/>
                  <a:pt x="7900190" y="565052"/>
                  <a:pt x="7907780" y="566619"/>
                </a:cubicBezTo>
                <a:cubicBezTo>
                  <a:pt x="7924480" y="568185"/>
                  <a:pt x="7925240" y="572101"/>
                  <a:pt x="7921824" y="576800"/>
                </a:cubicBezTo>
                <a:lnTo>
                  <a:pt x="7911368" y="590935"/>
                </a:lnTo>
                <a:lnTo>
                  <a:pt x="7935089" y="590935"/>
                </a:lnTo>
                <a:lnTo>
                  <a:pt x="7935541" y="592740"/>
                </a:lnTo>
                <a:lnTo>
                  <a:pt x="7935541" y="590969"/>
                </a:lnTo>
                <a:cubicBezTo>
                  <a:pt x="7984411" y="587922"/>
                  <a:pt x="8024118" y="621449"/>
                  <a:pt x="8033281" y="676314"/>
                </a:cubicBezTo>
                <a:lnTo>
                  <a:pt x="8032569" y="676706"/>
                </a:lnTo>
                <a:lnTo>
                  <a:pt x="8033657" y="676794"/>
                </a:lnTo>
                <a:lnTo>
                  <a:pt x="8035668" y="676263"/>
                </a:lnTo>
                <a:lnTo>
                  <a:pt x="8033281" y="676263"/>
                </a:lnTo>
                <a:cubicBezTo>
                  <a:pt x="8042419" y="654733"/>
                  <a:pt x="8069836" y="654733"/>
                  <a:pt x="8085067" y="651657"/>
                </a:cubicBezTo>
                <a:cubicBezTo>
                  <a:pt x="8121623" y="642430"/>
                  <a:pt x="8091160" y="667036"/>
                  <a:pt x="8094206" y="676263"/>
                </a:cubicBezTo>
                <a:lnTo>
                  <a:pt x="8092421" y="676263"/>
                </a:lnTo>
                <a:lnTo>
                  <a:pt x="8094431" y="676794"/>
                </a:lnTo>
                <a:cubicBezTo>
                  <a:pt x="8097469" y="689054"/>
                  <a:pt x="8103547" y="701312"/>
                  <a:pt x="8106586" y="713570"/>
                </a:cubicBezTo>
                <a:lnTo>
                  <a:pt x="8106586" y="714228"/>
                </a:lnTo>
                <a:lnTo>
                  <a:pt x="8107024" y="713132"/>
                </a:lnTo>
                <a:cubicBezTo>
                  <a:pt x="8173885" y="710096"/>
                  <a:pt x="8234668" y="731350"/>
                  <a:pt x="8286333" y="770821"/>
                </a:cubicBezTo>
                <a:cubicBezTo>
                  <a:pt x="8310646" y="786003"/>
                  <a:pt x="8301529" y="740459"/>
                  <a:pt x="8319764" y="758677"/>
                </a:cubicBezTo>
                <a:cubicBezTo>
                  <a:pt x="8331920" y="770821"/>
                  <a:pt x="8313685" y="795112"/>
                  <a:pt x="8325841" y="801185"/>
                </a:cubicBezTo>
                <a:cubicBezTo>
                  <a:pt x="8344076" y="819403"/>
                  <a:pt x="8359272" y="798148"/>
                  <a:pt x="8374467" y="786003"/>
                </a:cubicBezTo>
                <a:cubicBezTo>
                  <a:pt x="8389663" y="786003"/>
                  <a:pt x="8401819" y="776894"/>
                  <a:pt x="8410937" y="767786"/>
                </a:cubicBezTo>
                <a:cubicBezTo>
                  <a:pt x="8423093" y="761713"/>
                  <a:pt x="8435250" y="758677"/>
                  <a:pt x="8444368" y="767786"/>
                </a:cubicBezTo>
                <a:cubicBezTo>
                  <a:pt x="8459563" y="786003"/>
                  <a:pt x="8441328" y="789040"/>
                  <a:pt x="8432211" y="795112"/>
                </a:cubicBezTo>
                <a:cubicBezTo>
                  <a:pt x="8417016" y="810294"/>
                  <a:pt x="8407898" y="822440"/>
                  <a:pt x="8435250" y="834584"/>
                </a:cubicBezTo>
                <a:lnTo>
                  <a:pt x="8436342" y="834568"/>
                </a:lnTo>
                <a:lnTo>
                  <a:pt x="8435519" y="834295"/>
                </a:lnTo>
                <a:cubicBezTo>
                  <a:pt x="8447704" y="794824"/>
                  <a:pt x="8481213" y="794824"/>
                  <a:pt x="8511676" y="782678"/>
                </a:cubicBezTo>
                <a:cubicBezTo>
                  <a:pt x="8526907" y="776605"/>
                  <a:pt x="8545185" y="782678"/>
                  <a:pt x="8560416" y="764460"/>
                </a:cubicBezTo>
                <a:cubicBezTo>
                  <a:pt x="8569555" y="752315"/>
                  <a:pt x="8584787" y="740170"/>
                  <a:pt x="8600018" y="758387"/>
                </a:cubicBezTo>
                <a:cubicBezTo>
                  <a:pt x="8612203" y="773569"/>
                  <a:pt x="8606111" y="788751"/>
                  <a:pt x="8593926" y="800896"/>
                </a:cubicBezTo>
                <a:cubicBezTo>
                  <a:pt x="8578694" y="819114"/>
                  <a:pt x="8560416" y="831259"/>
                  <a:pt x="8545185" y="846440"/>
                </a:cubicBezTo>
                <a:lnTo>
                  <a:pt x="8543930" y="846558"/>
                </a:lnTo>
                <a:lnTo>
                  <a:pt x="8544658" y="846730"/>
                </a:lnTo>
                <a:cubicBezTo>
                  <a:pt x="8547697" y="883165"/>
                  <a:pt x="8568972" y="922636"/>
                  <a:pt x="8520346" y="943890"/>
                </a:cubicBezTo>
                <a:lnTo>
                  <a:pt x="8517860" y="943674"/>
                </a:lnTo>
                <a:lnTo>
                  <a:pt x="8520804" y="944839"/>
                </a:lnTo>
                <a:cubicBezTo>
                  <a:pt x="8520804" y="950896"/>
                  <a:pt x="8523862" y="959981"/>
                  <a:pt x="8523862" y="966038"/>
                </a:cubicBezTo>
                <a:lnTo>
                  <a:pt x="8514810" y="971415"/>
                </a:lnTo>
                <a:lnTo>
                  <a:pt x="8517599" y="972762"/>
                </a:lnTo>
                <a:lnTo>
                  <a:pt x="8519356" y="974310"/>
                </a:lnTo>
                <a:lnTo>
                  <a:pt x="8518223" y="971780"/>
                </a:lnTo>
                <a:cubicBezTo>
                  <a:pt x="8521298" y="968752"/>
                  <a:pt x="8521298" y="968752"/>
                  <a:pt x="8524374" y="965724"/>
                </a:cubicBezTo>
                <a:cubicBezTo>
                  <a:pt x="8548980" y="977837"/>
                  <a:pt x="8579737" y="983893"/>
                  <a:pt x="8585889" y="1017204"/>
                </a:cubicBezTo>
                <a:lnTo>
                  <a:pt x="8585735" y="1017204"/>
                </a:lnTo>
                <a:lnTo>
                  <a:pt x="8630537" y="1042612"/>
                </a:lnTo>
                <a:cubicBezTo>
                  <a:pt x="8671901" y="1074295"/>
                  <a:pt x="8704311" y="1120171"/>
                  <a:pt x="8752072" y="1145402"/>
                </a:cubicBezTo>
                <a:cubicBezTo>
                  <a:pt x="8764202" y="1151519"/>
                  <a:pt x="8776332" y="1166810"/>
                  <a:pt x="8788461" y="1175986"/>
                </a:cubicBezTo>
                <a:lnTo>
                  <a:pt x="8788461" y="1185698"/>
                </a:lnTo>
                <a:lnTo>
                  <a:pt x="8790038" y="1176241"/>
                </a:lnTo>
                <a:cubicBezTo>
                  <a:pt x="8853704" y="1218666"/>
                  <a:pt x="8917368" y="1258062"/>
                  <a:pt x="8971938" y="1309579"/>
                </a:cubicBezTo>
                <a:lnTo>
                  <a:pt x="8972170" y="1310276"/>
                </a:lnTo>
                <a:lnTo>
                  <a:pt x="9057753" y="1362189"/>
                </a:lnTo>
                <a:cubicBezTo>
                  <a:pt x="9071668" y="1371318"/>
                  <a:pt x="9085106" y="1381019"/>
                  <a:pt x="9097734" y="1391860"/>
                </a:cubicBezTo>
                <a:lnTo>
                  <a:pt x="9132674" y="1428188"/>
                </a:lnTo>
                <a:lnTo>
                  <a:pt x="9133065" y="1428109"/>
                </a:lnTo>
                <a:cubicBezTo>
                  <a:pt x="9181852" y="1455869"/>
                  <a:pt x="9215393" y="1502137"/>
                  <a:pt x="9255032" y="1539150"/>
                </a:cubicBezTo>
                <a:lnTo>
                  <a:pt x="9248222" y="1544319"/>
                </a:lnTo>
                <a:lnTo>
                  <a:pt x="9249108" y="1545036"/>
                </a:lnTo>
                <a:lnTo>
                  <a:pt x="9249767" y="1545679"/>
                </a:lnTo>
                <a:lnTo>
                  <a:pt x="9249393" y="1545099"/>
                </a:lnTo>
                <a:cubicBezTo>
                  <a:pt x="9252469" y="1542054"/>
                  <a:pt x="9252469" y="1542054"/>
                  <a:pt x="9255544" y="1539007"/>
                </a:cubicBezTo>
                <a:cubicBezTo>
                  <a:pt x="9273999" y="1548145"/>
                  <a:pt x="9290147" y="1560331"/>
                  <a:pt x="9305526" y="1573658"/>
                </a:cubicBezTo>
                <a:lnTo>
                  <a:pt x="9350631" y="1614925"/>
                </a:lnTo>
                <a:lnTo>
                  <a:pt x="9470703" y="1692218"/>
                </a:lnTo>
                <a:cubicBezTo>
                  <a:pt x="9508559" y="1721285"/>
                  <a:pt x="9543738" y="1753415"/>
                  <a:pt x="9575857" y="1788602"/>
                </a:cubicBezTo>
                <a:cubicBezTo>
                  <a:pt x="9591152" y="1806962"/>
                  <a:pt x="9612564" y="1822260"/>
                  <a:pt x="9630918" y="1834500"/>
                </a:cubicBezTo>
                <a:lnTo>
                  <a:pt x="9631224" y="1834772"/>
                </a:lnTo>
                <a:lnTo>
                  <a:pt x="9630956" y="1833964"/>
                </a:lnTo>
                <a:cubicBezTo>
                  <a:pt x="9658321" y="1818714"/>
                  <a:pt x="9646158" y="1785165"/>
                  <a:pt x="9664402" y="1760765"/>
                </a:cubicBezTo>
                <a:cubicBezTo>
                  <a:pt x="9668962" y="1756190"/>
                  <a:pt x="9671243" y="1750090"/>
                  <a:pt x="9674663" y="1745135"/>
                </a:cubicBezTo>
                <a:lnTo>
                  <a:pt x="9690715" y="1736905"/>
                </a:lnTo>
                <a:lnTo>
                  <a:pt x="9690932" y="1736366"/>
                </a:lnTo>
                <a:lnTo>
                  <a:pt x="9691768" y="1736366"/>
                </a:lnTo>
                <a:lnTo>
                  <a:pt x="9703064" y="1736366"/>
                </a:lnTo>
                <a:lnTo>
                  <a:pt x="9703443" y="1737407"/>
                </a:lnTo>
                <a:lnTo>
                  <a:pt x="9703430" y="1736720"/>
                </a:lnTo>
                <a:cubicBezTo>
                  <a:pt x="9712610" y="1739750"/>
                  <a:pt x="9721789" y="1742780"/>
                  <a:pt x="9730969" y="1745809"/>
                </a:cubicBezTo>
                <a:cubicBezTo>
                  <a:pt x="9743208" y="1754897"/>
                  <a:pt x="9752388" y="1776104"/>
                  <a:pt x="9770747" y="1767015"/>
                </a:cubicBezTo>
                <a:cubicBezTo>
                  <a:pt x="9779927" y="1763986"/>
                  <a:pt x="9786046" y="1754897"/>
                  <a:pt x="9779927" y="1748839"/>
                </a:cubicBezTo>
                <a:cubicBezTo>
                  <a:pt x="9764627" y="1733692"/>
                  <a:pt x="9770747" y="1706425"/>
                  <a:pt x="9740149" y="1700366"/>
                </a:cubicBezTo>
                <a:cubicBezTo>
                  <a:pt x="9703430" y="1691278"/>
                  <a:pt x="9666712" y="1685219"/>
                  <a:pt x="9642233" y="1651894"/>
                </a:cubicBezTo>
                <a:lnTo>
                  <a:pt x="9644800" y="1651230"/>
                </a:lnTo>
                <a:lnTo>
                  <a:pt x="9642378" y="1650575"/>
                </a:lnTo>
                <a:cubicBezTo>
                  <a:pt x="9602905" y="1596201"/>
                  <a:pt x="9533070" y="1572034"/>
                  <a:pt x="9508780" y="1505575"/>
                </a:cubicBezTo>
                <a:lnTo>
                  <a:pt x="9509352" y="1505174"/>
                </a:lnTo>
                <a:lnTo>
                  <a:pt x="9507954" y="1505174"/>
                </a:lnTo>
                <a:cubicBezTo>
                  <a:pt x="9507954" y="1502119"/>
                  <a:pt x="9507954" y="1499065"/>
                  <a:pt x="9504872" y="1496011"/>
                </a:cubicBezTo>
                <a:lnTo>
                  <a:pt x="9504964" y="1495605"/>
                </a:lnTo>
                <a:lnTo>
                  <a:pt x="9486144" y="1475146"/>
                </a:lnTo>
                <a:cubicBezTo>
                  <a:pt x="9461418" y="1461190"/>
                  <a:pt x="9424617" y="1461190"/>
                  <a:pt x="9422318" y="1420591"/>
                </a:cubicBezTo>
                <a:lnTo>
                  <a:pt x="9423590" y="1420591"/>
                </a:lnTo>
                <a:lnTo>
                  <a:pt x="9422459" y="1420137"/>
                </a:lnTo>
                <a:cubicBezTo>
                  <a:pt x="9440733" y="1380536"/>
                  <a:pt x="9428549" y="1350072"/>
                  <a:pt x="9388956" y="1337888"/>
                </a:cubicBezTo>
                <a:cubicBezTo>
                  <a:pt x="9361545" y="1331795"/>
                  <a:pt x="9352408" y="1301332"/>
                  <a:pt x="9324997" y="1298286"/>
                </a:cubicBezTo>
                <a:cubicBezTo>
                  <a:pt x="9318905" y="1283055"/>
                  <a:pt x="9306722" y="1267824"/>
                  <a:pt x="9291494" y="1267824"/>
                </a:cubicBezTo>
                <a:cubicBezTo>
                  <a:pt x="9257991" y="1266300"/>
                  <a:pt x="9231341" y="1253354"/>
                  <a:pt x="9207737" y="1235457"/>
                </a:cubicBezTo>
                <a:lnTo>
                  <a:pt x="9142549" y="1173668"/>
                </a:lnTo>
                <a:lnTo>
                  <a:pt x="9142255" y="1173610"/>
                </a:lnTo>
                <a:lnTo>
                  <a:pt x="9142255" y="1173388"/>
                </a:lnTo>
                <a:lnTo>
                  <a:pt x="9142255" y="1161580"/>
                </a:lnTo>
                <a:lnTo>
                  <a:pt x="9144043" y="1161316"/>
                </a:lnTo>
                <a:lnTo>
                  <a:pt x="9143195" y="1160969"/>
                </a:lnTo>
                <a:cubicBezTo>
                  <a:pt x="9115706" y="1151806"/>
                  <a:pt x="9106543" y="1115154"/>
                  <a:pt x="9072945" y="1112099"/>
                </a:cubicBezTo>
                <a:lnTo>
                  <a:pt x="9072246" y="1111292"/>
                </a:lnTo>
                <a:lnTo>
                  <a:pt x="9072710" y="1112334"/>
                </a:lnTo>
                <a:cubicBezTo>
                  <a:pt x="9043009" y="1105513"/>
                  <a:pt x="9030443" y="1076522"/>
                  <a:pt x="9009309" y="1057338"/>
                </a:cubicBezTo>
                <a:lnTo>
                  <a:pt x="8984497" y="1042682"/>
                </a:lnTo>
                <a:lnTo>
                  <a:pt x="8984381" y="1042789"/>
                </a:lnTo>
                <a:cubicBezTo>
                  <a:pt x="8960015" y="1009306"/>
                  <a:pt x="8956968" y="981911"/>
                  <a:pt x="9002656" y="966692"/>
                </a:cubicBezTo>
                <a:cubicBezTo>
                  <a:pt x="9030068" y="957560"/>
                  <a:pt x="9014839" y="948429"/>
                  <a:pt x="9008748" y="936254"/>
                </a:cubicBezTo>
                <a:cubicBezTo>
                  <a:pt x="8999609" y="921034"/>
                  <a:pt x="8990472" y="927121"/>
                  <a:pt x="8981335" y="936254"/>
                </a:cubicBezTo>
                <a:cubicBezTo>
                  <a:pt x="8950877" y="978867"/>
                  <a:pt x="8914327" y="969736"/>
                  <a:pt x="8880823" y="942341"/>
                </a:cubicBezTo>
                <a:cubicBezTo>
                  <a:pt x="8868640" y="933209"/>
                  <a:pt x="8859503" y="921034"/>
                  <a:pt x="8865595" y="911902"/>
                </a:cubicBezTo>
                <a:cubicBezTo>
                  <a:pt x="8896052" y="851025"/>
                  <a:pt x="8853411" y="844937"/>
                  <a:pt x="8813816" y="835806"/>
                </a:cubicBezTo>
                <a:lnTo>
                  <a:pt x="8811570" y="834699"/>
                </a:lnTo>
                <a:lnTo>
                  <a:pt x="8793229" y="836501"/>
                </a:lnTo>
                <a:cubicBezTo>
                  <a:pt x="8787455" y="835654"/>
                  <a:pt x="8782586" y="833399"/>
                  <a:pt x="8778578" y="830016"/>
                </a:cubicBezTo>
                <a:lnTo>
                  <a:pt x="8764664" y="798912"/>
                </a:lnTo>
                <a:lnTo>
                  <a:pt x="8721679" y="761231"/>
                </a:lnTo>
                <a:cubicBezTo>
                  <a:pt x="8709497" y="746773"/>
                  <a:pt x="8699598" y="730792"/>
                  <a:pt x="8691983" y="714052"/>
                </a:cubicBezTo>
                <a:lnTo>
                  <a:pt x="8690689" y="713167"/>
                </a:lnTo>
                <a:lnTo>
                  <a:pt x="8691147" y="713855"/>
                </a:lnTo>
                <a:cubicBezTo>
                  <a:pt x="8678975" y="713855"/>
                  <a:pt x="8666802" y="713855"/>
                  <a:pt x="8654629" y="713855"/>
                </a:cubicBezTo>
                <a:cubicBezTo>
                  <a:pt x="8639413" y="713855"/>
                  <a:pt x="8627240" y="704456"/>
                  <a:pt x="8633326" y="691926"/>
                </a:cubicBezTo>
                <a:cubicBezTo>
                  <a:pt x="8639413" y="676263"/>
                  <a:pt x="8654629" y="691926"/>
                  <a:pt x="8666802" y="688793"/>
                </a:cubicBezTo>
                <a:lnTo>
                  <a:pt x="8667361" y="689187"/>
                </a:lnTo>
                <a:lnTo>
                  <a:pt x="8655434" y="665350"/>
                </a:lnTo>
                <a:lnTo>
                  <a:pt x="8655434" y="664863"/>
                </a:lnTo>
                <a:lnTo>
                  <a:pt x="8641348" y="656872"/>
                </a:lnTo>
                <a:cubicBezTo>
                  <a:pt x="8628291" y="646276"/>
                  <a:pt x="8617385" y="631386"/>
                  <a:pt x="8594427" y="640550"/>
                </a:cubicBezTo>
                <a:cubicBezTo>
                  <a:pt x="8594427" y="640550"/>
                  <a:pt x="8588304" y="640550"/>
                  <a:pt x="8588304" y="640550"/>
                </a:cubicBezTo>
                <a:cubicBezTo>
                  <a:pt x="8582183" y="640550"/>
                  <a:pt x="8582183" y="640550"/>
                  <a:pt x="8582183" y="640550"/>
                </a:cubicBezTo>
                <a:lnTo>
                  <a:pt x="8582106" y="640391"/>
                </a:lnTo>
                <a:lnTo>
                  <a:pt x="8582130" y="640551"/>
                </a:lnTo>
                <a:cubicBezTo>
                  <a:pt x="8560749" y="631388"/>
                  <a:pt x="8557694" y="613061"/>
                  <a:pt x="8557694" y="591681"/>
                </a:cubicBezTo>
                <a:lnTo>
                  <a:pt x="8557694" y="591679"/>
                </a:lnTo>
                <a:lnTo>
                  <a:pt x="8558326" y="591259"/>
                </a:lnTo>
                <a:lnTo>
                  <a:pt x="8546497" y="576519"/>
                </a:lnTo>
                <a:cubicBezTo>
                  <a:pt x="8528783" y="569706"/>
                  <a:pt x="8499070" y="581630"/>
                  <a:pt x="8503642" y="561189"/>
                </a:cubicBezTo>
                <a:cubicBezTo>
                  <a:pt x="8509736" y="521822"/>
                  <a:pt x="8552401" y="561189"/>
                  <a:pt x="8573734" y="546048"/>
                </a:cubicBezTo>
                <a:cubicBezTo>
                  <a:pt x="8604210" y="524849"/>
                  <a:pt x="8637733" y="536963"/>
                  <a:pt x="8671256" y="524849"/>
                </a:cubicBezTo>
                <a:cubicBezTo>
                  <a:pt x="8681922" y="518793"/>
                  <a:pt x="8695636" y="518036"/>
                  <a:pt x="8708588" y="522957"/>
                </a:cubicBezTo>
                <a:cubicBezTo>
                  <a:pt x="8715063" y="525417"/>
                  <a:pt x="8721349" y="529298"/>
                  <a:pt x="8726968" y="534644"/>
                </a:cubicBezTo>
                <a:lnTo>
                  <a:pt x="8740583" y="554042"/>
                </a:lnTo>
                <a:lnTo>
                  <a:pt x="8748082" y="536297"/>
                </a:lnTo>
                <a:cubicBezTo>
                  <a:pt x="8757474" y="521304"/>
                  <a:pt x="8771138" y="519591"/>
                  <a:pt x="8791633" y="540154"/>
                </a:cubicBezTo>
                <a:cubicBezTo>
                  <a:pt x="8800742" y="549292"/>
                  <a:pt x="8818960" y="561478"/>
                  <a:pt x="8803779" y="579755"/>
                </a:cubicBezTo>
                <a:cubicBezTo>
                  <a:pt x="8785560" y="601079"/>
                  <a:pt x="8779488" y="573662"/>
                  <a:pt x="8767343" y="567569"/>
                </a:cubicBezTo>
                <a:lnTo>
                  <a:pt x="8741489" y="556042"/>
                </a:lnTo>
                <a:lnTo>
                  <a:pt x="8746348" y="587497"/>
                </a:lnTo>
                <a:cubicBezTo>
                  <a:pt x="8759634" y="612480"/>
                  <a:pt x="8793918" y="618726"/>
                  <a:pt x="8814489" y="636896"/>
                </a:cubicBezTo>
                <a:cubicBezTo>
                  <a:pt x="8817537" y="636896"/>
                  <a:pt x="8838870" y="627811"/>
                  <a:pt x="8838870" y="624783"/>
                </a:cubicBezTo>
                <a:cubicBezTo>
                  <a:pt x="8832775" y="585415"/>
                  <a:pt x="8851060" y="573302"/>
                  <a:pt x="8887630" y="573302"/>
                </a:cubicBezTo>
                <a:cubicBezTo>
                  <a:pt x="8890678" y="573302"/>
                  <a:pt x="8893726" y="543019"/>
                  <a:pt x="8915058" y="552104"/>
                </a:cubicBezTo>
                <a:cubicBezTo>
                  <a:pt x="8930296" y="561189"/>
                  <a:pt x="8930296" y="576330"/>
                  <a:pt x="8924201" y="594500"/>
                </a:cubicBezTo>
                <a:cubicBezTo>
                  <a:pt x="8921153" y="609641"/>
                  <a:pt x="8918106" y="624783"/>
                  <a:pt x="8915058" y="658094"/>
                </a:cubicBezTo>
                <a:cubicBezTo>
                  <a:pt x="8948581" y="609641"/>
                  <a:pt x="8997342" y="645980"/>
                  <a:pt x="9030865" y="609641"/>
                </a:cubicBezTo>
                <a:cubicBezTo>
                  <a:pt x="9036960" y="603585"/>
                  <a:pt x="9055245" y="615698"/>
                  <a:pt x="9052197" y="621754"/>
                </a:cubicBezTo>
                <a:cubicBezTo>
                  <a:pt x="9030865" y="688376"/>
                  <a:pt x="9094863" y="670207"/>
                  <a:pt x="9119243" y="688376"/>
                </a:cubicBezTo>
                <a:lnTo>
                  <a:pt x="9119239" y="688546"/>
                </a:lnTo>
                <a:lnTo>
                  <a:pt x="9149685" y="688687"/>
                </a:lnTo>
                <a:cubicBezTo>
                  <a:pt x="9177747" y="696602"/>
                  <a:pt x="9198937" y="723081"/>
                  <a:pt x="9228717" y="725384"/>
                </a:cubicBezTo>
                <a:cubicBezTo>
                  <a:pt x="9237881" y="734594"/>
                  <a:pt x="9243989" y="743803"/>
                  <a:pt x="9253152" y="749944"/>
                </a:cubicBezTo>
                <a:lnTo>
                  <a:pt x="9252770" y="750158"/>
                </a:lnTo>
                <a:lnTo>
                  <a:pt x="9253152" y="750231"/>
                </a:lnTo>
                <a:cubicBezTo>
                  <a:pt x="9253152" y="756202"/>
                  <a:pt x="9253152" y="759187"/>
                  <a:pt x="9253152" y="762173"/>
                </a:cubicBezTo>
                <a:cubicBezTo>
                  <a:pt x="9253152" y="762173"/>
                  <a:pt x="9250046" y="765158"/>
                  <a:pt x="9250046" y="765158"/>
                </a:cubicBezTo>
                <a:lnTo>
                  <a:pt x="9249822" y="765288"/>
                </a:lnTo>
                <a:lnTo>
                  <a:pt x="9249933" y="765381"/>
                </a:lnTo>
                <a:lnTo>
                  <a:pt x="9252596" y="762726"/>
                </a:lnTo>
                <a:cubicBezTo>
                  <a:pt x="9264570" y="762726"/>
                  <a:pt x="9276543" y="762726"/>
                  <a:pt x="9285524" y="762726"/>
                </a:cubicBezTo>
                <a:lnTo>
                  <a:pt x="9285554" y="762967"/>
                </a:lnTo>
                <a:lnTo>
                  <a:pt x="9285585" y="762726"/>
                </a:lnTo>
                <a:cubicBezTo>
                  <a:pt x="9334529" y="793043"/>
                  <a:pt x="9395708" y="793043"/>
                  <a:pt x="9435476" y="835485"/>
                </a:cubicBezTo>
                <a:lnTo>
                  <a:pt x="9435049" y="835751"/>
                </a:lnTo>
                <a:lnTo>
                  <a:pt x="9461790" y="856929"/>
                </a:lnTo>
                <a:lnTo>
                  <a:pt x="9456582" y="862231"/>
                </a:lnTo>
                <a:lnTo>
                  <a:pt x="9456886" y="862344"/>
                </a:lnTo>
                <a:lnTo>
                  <a:pt x="9456886" y="864946"/>
                </a:lnTo>
                <a:lnTo>
                  <a:pt x="9457315" y="862800"/>
                </a:lnTo>
                <a:cubicBezTo>
                  <a:pt x="9457315" y="859754"/>
                  <a:pt x="9460356" y="859754"/>
                  <a:pt x="9463399" y="856707"/>
                </a:cubicBezTo>
                <a:cubicBezTo>
                  <a:pt x="9527293" y="923726"/>
                  <a:pt x="9621611" y="935910"/>
                  <a:pt x="9694633" y="990743"/>
                </a:cubicBezTo>
                <a:cubicBezTo>
                  <a:pt x="9722017" y="1012067"/>
                  <a:pt x="9750921" y="1032630"/>
                  <a:pt x="9780966" y="1051669"/>
                </a:cubicBezTo>
                <a:lnTo>
                  <a:pt x="9873915" y="1103329"/>
                </a:lnTo>
                <a:lnTo>
                  <a:pt x="9885729" y="1091617"/>
                </a:lnTo>
                <a:lnTo>
                  <a:pt x="9887820" y="1090235"/>
                </a:lnTo>
                <a:lnTo>
                  <a:pt x="9887081" y="1090116"/>
                </a:lnTo>
                <a:cubicBezTo>
                  <a:pt x="9877959" y="1071991"/>
                  <a:pt x="9841473" y="1071991"/>
                  <a:pt x="9847554" y="1041782"/>
                </a:cubicBezTo>
                <a:cubicBezTo>
                  <a:pt x="9850594" y="1029699"/>
                  <a:pt x="9865797" y="1020637"/>
                  <a:pt x="9877959" y="1017615"/>
                </a:cubicBezTo>
                <a:cubicBezTo>
                  <a:pt x="9905325" y="1014595"/>
                  <a:pt x="9920528" y="1029699"/>
                  <a:pt x="9935731" y="1044802"/>
                </a:cubicBezTo>
                <a:cubicBezTo>
                  <a:pt x="9944852" y="1053866"/>
                  <a:pt x="9932690" y="1059907"/>
                  <a:pt x="9923568" y="1065949"/>
                </a:cubicBezTo>
                <a:lnTo>
                  <a:pt x="9922691" y="1067303"/>
                </a:lnTo>
                <a:lnTo>
                  <a:pt x="9946695" y="1102999"/>
                </a:lnTo>
                <a:lnTo>
                  <a:pt x="9947414" y="1102702"/>
                </a:lnTo>
                <a:cubicBezTo>
                  <a:pt x="9959547" y="1094301"/>
                  <a:pt x="9969214" y="1092011"/>
                  <a:pt x="9977413" y="1093396"/>
                </a:cubicBezTo>
                <a:cubicBezTo>
                  <a:pt x="10002008" y="1097547"/>
                  <a:pt x="10013383" y="1134772"/>
                  <a:pt x="10038406" y="1139354"/>
                </a:cubicBezTo>
                <a:cubicBezTo>
                  <a:pt x="10044471" y="1139354"/>
                  <a:pt x="10023240" y="1166843"/>
                  <a:pt x="10008075" y="1176006"/>
                </a:cubicBezTo>
                <a:lnTo>
                  <a:pt x="10005753" y="1176270"/>
                </a:lnTo>
                <a:lnTo>
                  <a:pt x="10008758" y="1176994"/>
                </a:lnTo>
                <a:lnTo>
                  <a:pt x="10008758" y="1189103"/>
                </a:lnTo>
                <a:lnTo>
                  <a:pt x="10020241" y="1189103"/>
                </a:lnTo>
                <a:lnTo>
                  <a:pt x="10020241" y="1189298"/>
                </a:lnTo>
                <a:lnTo>
                  <a:pt x="10020904" y="1187519"/>
                </a:lnTo>
                <a:cubicBezTo>
                  <a:pt x="10030012" y="1193628"/>
                  <a:pt x="10039122" y="1199737"/>
                  <a:pt x="10048231" y="1205846"/>
                </a:cubicBezTo>
                <a:cubicBezTo>
                  <a:pt x="10039122" y="1208900"/>
                  <a:pt x="10030012" y="1208900"/>
                  <a:pt x="10020904" y="1211955"/>
                </a:cubicBezTo>
                <a:lnTo>
                  <a:pt x="10020241" y="1210176"/>
                </a:lnTo>
                <a:lnTo>
                  <a:pt x="10020241" y="1213372"/>
                </a:lnTo>
                <a:cubicBezTo>
                  <a:pt x="10020241" y="1249777"/>
                  <a:pt x="10046000" y="1255465"/>
                  <a:pt x="10070471" y="1263714"/>
                </a:cubicBezTo>
                <a:lnTo>
                  <a:pt x="10093383" y="1273989"/>
                </a:lnTo>
                <a:lnTo>
                  <a:pt x="10117777" y="1278563"/>
                </a:lnTo>
                <a:cubicBezTo>
                  <a:pt x="10126176" y="1280090"/>
                  <a:pt x="10134576" y="1280090"/>
                  <a:pt x="10142211" y="1273982"/>
                </a:cubicBezTo>
                <a:cubicBezTo>
                  <a:pt x="10149848" y="1280090"/>
                  <a:pt x="10155193" y="1287727"/>
                  <a:pt x="10159011" y="1296126"/>
                </a:cubicBezTo>
                <a:lnTo>
                  <a:pt x="10166466" y="1322218"/>
                </a:lnTo>
                <a:lnTo>
                  <a:pt x="10166782" y="1322588"/>
                </a:lnTo>
                <a:cubicBezTo>
                  <a:pt x="10217156" y="1311212"/>
                  <a:pt x="10240053" y="1347617"/>
                  <a:pt x="10268961" y="1374209"/>
                </a:cubicBezTo>
                <a:lnTo>
                  <a:pt x="10300947" y="1395290"/>
                </a:lnTo>
                <a:lnTo>
                  <a:pt x="10317426" y="1390634"/>
                </a:lnTo>
                <a:cubicBezTo>
                  <a:pt x="10322027" y="1390439"/>
                  <a:pt x="10325552" y="1391613"/>
                  <a:pt x="10328293" y="1393962"/>
                </a:cubicBezTo>
                <a:lnTo>
                  <a:pt x="10337141" y="1419034"/>
                </a:lnTo>
                <a:lnTo>
                  <a:pt x="10337748" y="1419668"/>
                </a:lnTo>
                <a:cubicBezTo>
                  <a:pt x="10368277" y="1465175"/>
                  <a:pt x="10435442" y="1465175"/>
                  <a:pt x="10459866" y="1516749"/>
                </a:cubicBezTo>
                <a:lnTo>
                  <a:pt x="10459267" y="1516973"/>
                </a:lnTo>
                <a:lnTo>
                  <a:pt x="10520014" y="1565322"/>
                </a:lnTo>
                <a:lnTo>
                  <a:pt x="10508742" y="1565322"/>
                </a:lnTo>
                <a:lnTo>
                  <a:pt x="10512337" y="1602233"/>
                </a:lnTo>
                <a:lnTo>
                  <a:pt x="10505145" y="1628980"/>
                </a:lnTo>
                <a:lnTo>
                  <a:pt x="10519866" y="1605628"/>
                </a:lnTo>
                <a:cubicBezTo>
                  <a:pt x="10529411" y="1598815"/>
                  <a:pt x="10541628" y="1596544"/>
                  <a:pt x="10556900" y="1599572"/>
                </a:cubicBezTo>
                <a:cubicBezTo>
                  <a:pt x="10559955" y="1602600"/>
                  <a:pt x="10563010" y="1602600"/>
                  <a:pt x="10566064" y="1602600"/>
                </a:cubicBezTo>
                <a:lnTo>
                  <a:pt x="10566319" y="1603935"/>
                </a:lnTo>
                <a:lnTo>
                  <a:pt x="10585492" y="1646145"/>
                </a:lnTo>
                <a:cubicBezTo>
                  <a:pt x="10597912" y="1665818"/>
                  <a:pt x="10613633" y="1683042"/>
                  <a:pt x="10629941" y="1699893"/>
                </a:cubicBezTo>
                <a:lnTo>
                  <a:pt x="10677552" y="1751029"/>
                </a:lnTo>
                <a:lnTo>
                  <a:pt x="10710468" y="1758306"/>
                </a:lnTo>
                <a:cubicBezTo>
                  <a:pt x="10719932" y="1764399"/>
                  <a:pt x="10727502" y="1773537"/>
                  <a:pt x="10733558" y="1784199"/>
                </a:cubicBezTo>
                <a:cubicBezTo>
                  <a:pt x="10748699" y="1805523"/>
                  <a:pt x="10760813" y="1802477"/>
                  <a:pt x="10775954" y="1784199"/>
                </a:cubicBezTo>
                <a:lnTo>
                  <a:pt x="10776147" y="1785040"/>
                </a:lnTo>
                <a:lnTo>
                  <a:pt x="10779132" y="1776255"/>
                </a:lnTo>
                <a:lnTo>
                  <a:pt x="10779535" y="1776286"/>
                </a:lnTo>
                <a:lnTo>
                  <a:pt x="10778695" y="1775448"/>
                </a:lnTo>
                <a:cubicBezTo>
                  <a:pt x="10775642" y="1760194"/>
                  <a:pt x="10818402" y="1763246"/>
                  <a:pt x="10787858" y="1735788"/>
                </a:cubicBezTo>
                <a:cubicBezTo>
                  <a:pt x="10777168" y="1726636"/>
                  <a:pt x="10771060" y="1712907"/>
                  <a:pt x="10766096" y="1697654"/>
                </a:cubicBezTo>
                <a:lnTo>
                  <a:pt x="10752822" y="1655502"/>
                </a:lnTo>
                <a:lnTo>
                  <a:pt x="10739065" y="1642448"/>
                </a:lnTo>
                <a:lnTo>
                  <a:pt x="10668784" y="1587811"/>
                </a:lnTo>
                <a:lnTo>
                  <a:pt x="10603402" y="1526412"/>
                </a:lnTo>
                <a:lnTo>
                  <a:pt x="10599194" y="1523100"/>
                </a:lnTo>
                <a:lnTo>
                  <a:pt x="10578532" y="1510908"/>
                </a:lnTo>
                <a:lnTo>
                  <a:pt x="10554898" y="1501978"/>
                </a:lnTo>
                <a:cubicBezTo>
                  <a:pt x="10528667" y="1493708"/>
                  <a:pt x="10502244" y="1486190"/>
                  <a:pt x="10482831" y="1467393"/>
                </a:cubicBezTo>
                <a:lnTo>
                  <a:pt x="10467924" y="1442626"/>
                </a:lnTo>
                <a:lnTo>
                  <a:pt x="10455917" y="1437829"/>
                </a:lnTo>
                <a:lnTo>
                  <a:pt x="10445753" y="1427673"/>
                </a:lnTo>
                <a:lnTo>
                  <a:pt x="10437455" y="1426751"/>
                </a:lnTo>
                <a:cubicBezTo>
                  <a:pt x="10431382" y="1422504"/>
                  <a:pt x="10426829" y="1415556"/>
                  <a:pt x="10422274" y="1407837"/>
                </a:cubicBezTo>
                <a:lnTo>
                  <a:pt x="10422868" y="1404813"/>
                </a:lnTo>
                <a:lnTo>
                  <a:pt x="10422460" y="1404404"/>
                </a:lnTo>
                <a:lnTo>
                  <a:pt x="10421857" y="1407434"/>
                </a:lnTo>
                <a:lnTo>
                  <a:pt x="10413831" y="1395784"/>
                </a:lnTo>
                <a:lnTo>
                  <a:pt x="10413239" y="1395192"/>
                </a:lnTo>
                <a:lnTo>
                  <a:pt x="10410522" y="1390983"/>
                </a:lnTo>
                <a:lnTo>
                  <a:pt x="10376290" y="1341301"/>
                </a:lnTo>
                <a:cubicBezTo>
                  <a:pt x="10341939" y="1301145"/>
                  <a:pt x="10300962" y="1267460"/>
                  <a:pt x="10261311" y="1231871"/>
                </a:cubicBezTo>
                <a:lnTo>
                  <a:pt x="10204185" y="1176371"/>
                </a:lnTo>
                <a:lnTo>
                  <a:pt x="10204238" y="1176544"/>
                </a:lnTo>
                <a:cubicBezTo>
                  <a:pt x="10201172" y="1176544"/>
                  <a:pt x="10195038" y="1176544"/>
                  <a:pt x="10191971" y="1176544"/>
                </a:cubicBezTo>
                <a:cubicBezTo>
                  <a:pt x="10176638" y="1185639"/>
                  <a:pt x="10167437" y="1164417"/>
                  <a:pt x="10152104" y="1164417"/>
                </a:cubicBezTo>
                <a:cubicBezTo>
                  <a:pt x="10115302" y="1161386"/>
                  <a:pt x="10087702" y="1137133"/>
                  <a:pt x="10106103" y="1091658"/>
                </a:cubicBezTo>
                <a:lnTo>
                  <a:pt x="10107317" y="1092259"/>
                </a:lnTo>
                <a:lnTo>
                  <a:pt x="10105493" y="1090155"/>
                </a:lnTo>
                <a:cubicBezTo>
                  <a:pt x="10090270" y="1081031"/>
                  <a:pt x="10072003" y="1074947"/>
                  <a:pt x="10056782" y="1065822"/>
                </a:cubicBezTo>
                <a:cubicBezTo>
                  <a:pt x="10041559" y="1044531"/>
                  <a:pt x="10029381" y="1023240"/>
                  <a:pt x="9995893" y="1035407"/>
                </a:cubicBezTo>
                <a:cubicBezTo>
                  <a:pt x="9977626" y="1041490"/>
                  <a:pt x="9966208" y="1037688"/>
                  <a:pt x="9958979" y="1028944"/>
                </a:cubicBezTo>
                <a:lnTo>
                  <a:pt x="9947538" y="993916"/>
                </a:lnTo>
                <a:lnTo>
                  <a:pt x="9947536" y="993920"/>
                </a:lnTo>
                <a:cubicBezTo>
                  <a:pt x="9944449" y="993920"/>
                  <a:pt x="9938273" y="993920"/>
                  <a:pt x="9935185" y="990853"/>
                </a:cubicBezTo>
                <a:cubicBezTo>
                  <a:pt x="9916657" y="981652"/>
                  <a:pt x="9888865" y="987786"/>
                  <a:pt x="9879601" y="960185"/>
                </a:cubicBezTo>
                <a:cubicBezTo>
                  <a:pt x="9873426" y="950985"/>
                  <a:pt x="9882689" y="944851"/>
                  <a:pt x="9891953" y="944851"/>
                </a:cubicBezTo>
                <a:cubicBezTo>
                  <a:pt x="9904306" y="940251"/>
                  <a:pt x="9914342" y="943317"/>
                  <a:pt x="9923219" y="949068"/>
                </a:cubicBezTo>
                <a:lnTo>
                  <a:pt x="9947181" y="969089"/>
                </a:lnTo>
                <a:lnTo>
                  <a:pt x="9947181" y="968492"/>
                </a:lnTo>
                <a:cubicBezTo>
                  <a:pt x="9950225" y="965450"/>
                  <a:pt x="9956315" y="959368"/>
                  <a:pt x="9959359" y="956326"/>
                </a:cubicBezTo>
                <a:lnTo>
                  <a:pt x="9959586" y="956326"/>
                </a:lnTo>
                <a:lnTo>
                  <a:pt x="9954334" y="945048"/>
                </a:lnTo>
                <a:lnTo>
                  <a:pt x="9959779" y="933356"/>
                </a:lnTo>
                <a:lnTo>
                  <a:pt x="9959024" y="933042"/>
                </a:lnTo>
                <a:cubicBezTo>
                  <a:pt x="9995838" y="887173"/>
                  <a:pt x="9986635" y="871884"/>
                  <a:pt x="9909938" y="859653"/>
                </a:cubicBezTo>
                <a:cubicBezTo>
                  <a:pt x="9888463" y="822958"/>
                  <a:pt x="9894598" y="792379"/>
                  <a:pt x="9937548" y="780147"/>
                </a:cubicBezTo>
                <a:cubicBezTo>
                  <a:pt x="9955956" y="774031"/>
                  <a:pt x="9971295" y="761801"/>
                  <a:pt x="9983567" y="749568"/>
                </a:cubicBezTo>
                <a:cubicBezTo>
                  <a:pt x="10021916" y="757214"/>
                  <a:pt x="10051828" y="775561"/>
                  <a:pt x="10078672" y="798113"/>
                </a:cubicBezTo>
                <a:lnTo>
                  <a:pt x="10155236" y="871757"/>
                </a:lnTo>
                <a:lnTo>
                  <a:pt x="10179187" y="874775"/>
                </a:lnTo>
                <a:lnTo>
                  <a:pt x="10200921" y="886886"/>
                </a:lnTo>
                <a:lnTo>
                  <a:pt x="10200903" y="886781"/>
                </a:lnTo>
                <a:cubicBezTo>
                  <a:pt x="10246365" y="932530"/>
                  <a:pt x="10319107" y="935580"/>
                  <a:pt x="10352447" y="996579"/>
                </a:cubicBezTo>
                <a:cubicBezTo>
                  <a:pt x="10366085" y="1019454"/>
                  <a:pt x="10395069" y="1016595"/>
                  <a:pt x="10417658" y="1025315"/>
                </a:cubicBezTo>
                <a:lnTo>
                  <a:pt x="10437090" y="1039122"/>
                </a:lnTo>
                <a:lnTo>
                  <a:pt x="10437545" y="1039029"/>
                </a:lnTo>
                <a:cubicBezTo>
                  <a:pt x="10446708" y="1048293"/>
                  <a:pt x="10458926" y="1057557"/>
                  <a:pt x="10471144" y="1066822"/>
                </a:cubicBezTo>
                <a:lnTo>
                  <a:pt x="10470841" y="1068354"/>
                </a:lnTo>
                <a:lnTo>
                  <a:pt x="10471603" y="1067223"/>
                </a:lnTo>
                <a:cubicBezTo>
                  <a:pt x="10489897" y="1079281"/>
                  <a:pt x="10511241" y="1079281"/>
                  <a:pt x="10532586" y="1079281"/>
                </a:cubicBezTo>
                <a:cubicBezTo>
                  <a:pt x="10556979" y="1088324"/>
                  <a:pt x="10578323" y="1106411"/>
                  <a:pt x="10605766" y="1103397"/>
                </a:cubicBezTo>
                <a:cubicBezTo>
                  <a:pt x="10633208" y="1160672"/>
                  <a:pt x="10700289" y="1169716"/>
                  <a:pt x="10739928" y="1208904"/>
                </a:cubicBezTo>
                <a:lnTo>
                  <a:pt x="10738393" y="1210422"/>
                </a:lnTo>
                <a:lnTo>
                  <a:pt x="10740133" y="1210075"/>
                </a:lnTo>
                <a:cubicBezTo>
                  <a:pt x="10743181" y="1273926"/>
                  <a:pt x="10813285" y="1270886"/>
                  <a:pt x="10837670" y="1313454"/>
                </a:cubicBezTo>
                <a:lnTo>
                  <a:pt x="10836604" y="1312968"/>
                </a:lnTo>
                <a:lnTo>
                  <a:pt x="10833926" y="1312968"/>
                </a:lnTo>
                <a:lnTo>
                  <a:pt x="10835698" y="1314062"/>
                </a:lnTo>
                <a:lnTo>
                  <a:pt x="10875392" y="1327580"/>
                </a:lnTo>
                <a:cubicBezTo>
                  <a:pt x="10885083" y="1336361"/>
                  <a:pt x="10891286" y="1348578"/>
                  <a:pt x="10895938" y="1362323"/>
                </a:cubicBezTo>
                <a:lnTo>
                  <a:pt x="10894825" y="1361622"/>
                </a:lnTo>
                <a:lnTo>
                  <a:pt x="10894895" y="1361693"/>
                </a:lnTo>
                <a:cubicBezTo>
                  <a:pt x="10940622" y="1395192"/>
                  <a:pt x="10986348" y="1425646"/>
                  <a:pt x="11029027" y="1456102"/>
                </a:cubicBezTo>
                <a:lnTo>
                  <a:pt x="11029440" y="1456362"/>
                </a:lnTo>
                <a:lnTo>
                  <a:pt x="11029390" y="1456304"/>
                </a:lnTo>
                <a:cubicBezTo>
                  <a:pt x="11056880" y="1456304"/>
                  <a:pt x="11072152" y="1471485"/>
                  <a:pt x="11078261" y="1495777"/>
                </a:cubicBezTo>
                <a:lnTo>
                  <a:pt x="11077479" y="1495350"/>
                </a:lnTo>
                <a:lnTo>
                  <a:pt x="11077802" y="1495691"/>
                </a:lnTo>
                <a:lnTo>
                  <a:pt x="11080044" y="1496887"/>
                </a:lnTo>
                <a:lnTo>
                  <a:pt x="11078261" y="1495053"/>
                </a:lnTo>
                <a:cubicBezTo>
                  <a:pt x="11105750" y="1492017"/>
                  <a:pt x="11121022" y="1507199"/>
                  <a:pt x="11127131" y="1531490"/>
                </a:cubicBezTo>
                <a:lnTo>
                  <a:pt x="11124613" y="1530203"/>
                </a:lnTo>
                <a:lnTo>
                  <a:pt x="11126578" y="1532236"/>
                </a:lnTo>
                <a:lnTo>
                  <a:pt x="11131940" y="1535428"/>
                </a:lnTo>
                <a:lnTo>
                  <a:pt x="11127131" y="1531489"/>
                </a:lnTo>
                <a:cubicBezTo>
                  <a:pt x="11169394" y="1543706"/>
                  <a:pt x="11211657" y="1555923"/>
                  <a:pt x="11226751" y="1604794"/>
                </a:cubicBezTo>
                <a:lnTo>
                  <a:pt x="11226025" y="1604316"/>
                </a:lnTo>
                <a:lnTo>
                  <a:pt x="11227177" y="1605326"/>
                </a:lnTo>
                <a:cubicBezTo>
                  <a:pt x="11236322" y="1626644"/>
                  <a:pt x="11254613" y="1638825"/>
                  <a:pt x="11275951" y="1651006"/>
                </a:cubicBezTo>
                <a:lnTo>
                  <a:pt x="11277994" y="1652832"/>
                </a:lnTo>
                <a:lnTo>
                  <a:pt x="11312805" y="1668203"/>
                </a:lnTo>
                <a:cubicBezTo>
                  <a:pt x="11322388" y="1677159"/>
                  <a:pt x="11329289" y="1689100"/>
                  <a:pt x="11333888" y="1702534"/>
                </a:cubicBezTo>
                <a:lnTo>
                  <a:pt x="11332947" y="1701951"/>
                </a:lnTo>
                <a:lnTo>
                  <a:pt x="11333873" y="1702778"/>
                </a:lnTo>
                <a:cubicBezTo>
                  <a:pt x="11364357" y="1727142"/>
                  <a:pt x="11391792" y="1748460"/>
                  <a:pt x="11422278" y="1772823"/>
                </a:cubicBezTo>
                <a:lnTo>
                  <a:pt x="11422735" y="1773266"/>
                </a:lnTo>
                <a:lnTo>
                  <a:pt x="11436188" y="1774851"/>
                </a:lnTo>
                <a:cubicBezTo>
                  <a:pt x="11448537" y="1779785"/>
                  <a:pt x="11457054" y="1792755"/>
                  <a:pt x="11470682" y="1797266"/>
                </a:cubicBezTo>
                <a:lnTo>
                  <a:pt x="11482787" y="1809287"/>
                </a:lnTo>
                <a:lnTo>
                  <a:pt x="11485430" y="1804032"/>
                </a:lnTo>
                <a:cubicBezTo>
                  <a:pt x="11537314" y="1840447"/>
                  <a:pt x="11604460" y="1831343"/>
                  <a:pt x="11653292" y="1873827"/>
                </a:cubicBezTo>
                <a:cubicBezTo>
                  <a:pt x="11665500" y="1885965"/>
                  <a:pt x="11686864" y="1895069"/>
                  <a:pt x="11650241" y="1904172"/>
                </a:cubicBezTo>
                <a:cubicBezTo>
                  <a:pt x="11644136" y="1904172"/>
                  <a:pt x="11656344" y="1925415"/>
                  <a:pt x="11668553" y="1928449"/>
                </a:cubicBezTo>
                <a:cubicBezTo>
                  <a:pt x="11683813" y="1934519"/>
                  <a:pt x="11705178" y="1940588"/>
                  <a:pt x="11720437" y="1937553"/>
                </a:cubicBezTo>
                <a:cubicBezTo>
                  <a:pt x="11766218" y="1931484"/>
                  <a:pt x="11784531" y="1949692"/>
                  <a:pt x="11775374" y="1995210"/>
                </a:cubicBezTo>
                <a:cubicBezTo>
                  <a:pt x="11772323" y="2013417"/>
                  <a:pt x="11781479" y="2025556"/>
                  <a:pt x="11787582" y="2040728"/>
                </a:cubicBezTo>
                <a:lnTo>
                  <a:pt x="11787582" y="2052606"/>
                </a:lnTo>
                <a:lnTo>
                  <a:pt x="11787967" y="2052888"/>
                </a:lnTo>
                <a:lnTo>
                  <a:pt x="11790469" y="2055385"/>
                </a:lnTo>
                <a:lnTo>
                  <a:pt x="11788754" y="2052377"/>
                </a:lnTo>
                <a:cubicBezTo>
                  <a:pt x="11788754" y="2049323"/>
                  <a:pt x="11788754" y="2043214"/>
                  <a:pt x="11788754" y="2040159"/>
                </a:cubicBezTo>
                <a:cubicBezTo>
                  <a:pt x="11888441" y="2037105"/>
                  <a:pt x="11903545" y="2049323"/>
                  <a:pt x="11945837" y="2150117"/>
                </a:cubicBezTo>
                <a:cubicBezTo>
                  <a:pt x="11951878" y="2159280"/>
                  <a:pt x="11951878" y="2165389"/>
                  <a:pt x="11945837" y="2174553"/>
                </a:cubicBezTo>
                <a:lnTo>
                  <a:pt x="11957804" y="2198752"/>
                </a:lnTo>
                <a:lnTo>
                  <a:pt x="11958131" y="2198752"/>
                </a:lnTo>
                <a:lnTo>
                  <a:pt x="11958755" y="2200007"/>
                </a:lnTo>
                <a:lnTo>
                  <a:pt x="11959537" y="2199223"/>
                </a:lnTo>
                <a:cubicBezTo>
                  <a:pt x="11965629" y="2196168"/>
                  <a:pt x="11974765" y="2193113"/>
                  <a:pt x="11974765" y="2193113"/>
                </a:cubicBezTo>
                <a:cubicBezTo>
                  <a:pt x="11996083" y="2238930"/>
                  <a:pt x="12044811" y="2232820"/>
                  <a:pt x="12078310" y="2251146"/>
                </a:cubicBezTo>
                <a:cubicBezTo>
                  <a:pt x="12099628" y="2263364"/>
                  <a:pt x="12111811" y="2287800"/>
                  <a:pt x="12142266" y="2269473"/>
                </a:cubicBezTo>
                <a:cubicBezTo>
                  <a:pt x="12160537" y="2257256"/>
                  <a:pt x="12166629" y="2272527"/>
                  <a:pt x="12166629" y="2287800"/>
                </a:cubicBezTo>
                <a:cubicBezTo>
                  <a:pt x="12166629" y="2309180"/>
                  <a:pt x="12172720" y="2324452"/>
                  <a:pt x="12190992" y="2333615"/>
                </a:cubicBezTo>
                <a:lnTo>
                  <a:pt x="12190992" y="2430055"/>
                </a:lnTo>
                <a:lnTo>
                  <a:pt x="12190992" y="2431355"/>
                </a:lnTo>
                <a:lnTo>
                  <a:pt x="12190992" y="2442217"/>
                </a:lnTo>
                <a:lnTo>
                  <a:pt x="12190243" y="2442366"/>
                </a:lnTo>
                <a:lnTo>
                  <a:pt x="12190992" y="2442390"/>
                </a:lnTo>
                <a:lnTo>
                  <a:pt x="12190992" y="3538918"/>
                </a:lnTo>
                <a:lnTo>
                  <a:pt x="12190992" y="3539630"/>
                </a:lnTo>
                <a:lnTo>
                  <a:pt x="12190992" y="3635946"/>
                </a:lnTo>
                <a:lnTo>
                  <a:pt x="12190994" y="3635946"/>
                </a:lnTo>
                <a:lnTo>
                  <a:pt x="12190994" y="4183626"/>
                </a:lnTo>
                <a:lnTo>
                  <a:pt x="12190994" y="4184340"/>
                </a:lnTo>
                <a:lnTo>
                  <a:pt x="12190994" y="4293356"/>
                </a:lnTo>
                <a:lnTo>
                  <a:pt x="12182259" y="4294524"/>
                </a:lnTo>
                <a:lnTo>
                  <a:pt x="12190456" y="4294524"/>
                </a:lnTo>
                <a:cubicBezTo>
                  <a:pt x="12193544" y="4309294"/>
                  <a:pt x="12192000" y="4319631"/>
                  <a:pt x="12185824" y="4325538"/>
                </a:cubicBezTo>
                <a:lnTo>
                  <a:pt x="12154010" y="4329885"/>
                </a:lnTo>
                <a:lnTo>
                  <a:pt x="12154112" y="4330236"/>
                </a:lnTo>
                <a:cubicBezTo>
                  <a:pt x="11983455" y="4330236"/>
                  <a:pt x="11812801" y="4330236"/>
                  <a:pt x="11642144" y="4330236"/>
                </a:cubicBezTo>
                <a:cubicBezTo>
                  <a:pt x="11642144" y="4327229"/>
                  <a:pt x="11642144" y="4324222"/>
                  <a:pt x="11642144" y="4321214"/>
                </a:cubicBezTo>
                <a:lnTo>
                  <a:pt x="11642681" y="4320832"/>
                </a:lnTo>
                <a:lnTo>
                  <a:pt x="11641391" y="4320839"/>
                </a:lnTo>
                <a:lnTo>
                  <a:pt x="11638316" y="4320832"/>
                </a:lnTo>
                <a:lnTo>
                  <a:pt x="11640978" y="4330236"/>
                </a:lnTo>
                <a:lnTo>
                  <a:pt x="8070327" y="4330236"/>
                </a:lnTo>
                <a:lnTo>
                  <a:pt x="8070160" y="4330236"/>
                </a:lnTo>
                <a:lnTo>
                  <a:pt x="8057958" y="4330236"/>
                </a:lnTo>
                <a:lnTo>
                  <a:pt x="8057585" y="4329759"/>
                </a:lnTo>
                <a:lnTo>
                  <a:pt x="8057716" y="4330236"/>
                </a:lnTo>
                <a:cubicBezTo>
                  <a:pt x="7987783" y="4330236"/>
                  <a:pt x="7920891" y="4330236"/>
                  <a:pt x="7850958" y="4330236"/>
                </a:cubicBezTo>
                <a:lnTo>
                  <a:pt x="7850958" y="4318368"/>
                </a:lnTo>
                <a:lnTo>
                  <a:pt x="7850403" y="4318959"/>
                </a:lnTo>
                <a:lnTo>
                  <a:pt x="7846523" y="4318959"/>
                </a:lnTo>
                <a:lnTo>
                  <a:pt x="7849789" y="4330236"/>
                </a:lnTo>
                <a:lnTo>
                  <a:pt x="6728827" y="4330236"/>
                </a:lnTo>
                <a:lnTo>
                  <a:pt x="6728827" y="4330238"/>
                </a:lnTo>
                <a:lnTo>
                  <a:pt x="6631799" y="4330238"/>
                </a:lnTo>
                <a:lnTo>
                  <a:pt x="6631087" y="4330238"/>
                </a:lnTo>
                <a:lnTo>
                  <a:pt x="2950623" y="4330238"/>
                </a:lnTo>
                <a:lnTo>
                  <a:pt x="2950133" y="4330238"/>
                </a:lnTo>
                <a:lnTo>
                  <a:pt x="2693819" y="4330238"/>
                </a:lnTo>
                <a:lnTo>
                  <a:pt x="2693571" y="4329744"/>
                </a:lnTo>
                <a:lnTo>
                  <a:pt x="2693571" y="4330236"/>
                </a:lnTo>
                <a:cubicBezTo>
                  <a:pt x="1819096" y="4330236"/>
                  <a:pt x="947715" y="4330236"/>
                  <a:pt x="73309" y="4330236"/>
                </a:cubicBezTo>
                <a:lnTo>
                  <a:pt x="73520" y="4329972"/>
                </a:lnTo>
                <a:lnTo>
                  <a:pt x="73152" y="4330048"/>
                </a:lnTo>
                <a:cubicBezTo>
                  <a:pt x="54865" y="4325481"/>
                  <a:pt x="34865" y="4336329"/>
                  <a:pt x="17006" y="4330477"/>
                </a:cubicBezTo>
                <a:lnTo>
                  <a:pt x="343" y="4318119"/>
                </a:lnTo>
                <a:lnTo>
                  <a:pt x="0" y="4318960"/>
                </a:lnTo>
                <a:cubicBezTo>
                  <a:pt x="0" y="4294525"/>
                  <a:pt x="0" y="4270090"/>
                  <a:pt x="0" y="4245654"/>
                </a:cubicBezTo>
                <a:lnTo>
                  <a:pt x="559" y="4245654"/>
                </a:lnTo>
                <a:lnTo>
                  <a:pt x="5" y="4245207"/>
                </a:lnTo>
                <a:cubicBezTo>
                  <a:pt x="5" y="3673087"/>
                  <a:pt x="5" y="3100967"/>
                  <a:pt x="5" y="2528848"/>
                </a:cubicBezTo>
                <a:cubicBezTo>
                  <a:pt x="2824" y="2525805"/>
                  <a:pt x="8462" y="2525805"/>
                  <a:pt x="11283" y="2528848"/>
                </a:cubicBezTo>
                <a:lnTo>
                  <a:pt x="11283" y="2531836"/>
                </a:lnTo>
                <a:lnTo>
                  <a:pt x="13399" y="2528664"/>
                </a:lnTo>
                <a:lnTo>
                  <a:pt x="12282" y="2528564"/>
                </a:lnTo>
                <a:cubicBezTo>
                  <a:pt x="9212" y="2528564"/>
                  <a:pt x="3072" y="2528564"/>
                  <a:pt x="2" y="2528564"/>
                </a:cubicBezTo>
                <a:cubicBezTo>
                  <a:pt x="2" y="2507073"/>
                  <a:pt x="2" y="2488652"/>
                  <a:pt x="2" y="2467162"/>
                </a:cubicBezTo>
                <a:lnTo>
                  <a:pt x="6" y="2467162"/>
                </a:lnTo>
                <a:lnTo>
                  <a:pt x="6" y="2443102"/>
                </a:lnTo>
                <a:lnTo>
                  <a:pt x="2" y="2443103"/>
                </a:lnTo>
                <a:cubicBezTo>
                  <a:pt x="2" y="2354526"/>
                  <a:pt x="2" y="2262894"/>
                  <a:pt x="2" y="2174317"/>
                </a:cubicBezTo>
                <a:lnTo>
                  <a:pt x="557" y="2174317"/>
                </a:lnTo>
                <a:lnTo>
                  <a:pt x="3" y="2173891"/>
                </a:lnTo>
                <a:cubicBezTo>
                  <a:pt x="3" y="2025301"/>
                  <a:pt x="3" y="1873678"/>
                  <a:pt x="3" y="1725088"/>
                </a:cubicBezTo>
                <a:lnTo>
                  <a:pt x="1303" y="1725695"/>
                </a:lnTo>
                <a:lnTo>
                  <a:pt x="2" y="1724531"/>
                </a:lnTo>
                <a:lnTo>
                  <a:pt x="2" y="1700653"/>
                </a:lnTo>
                <a:lnTo>
                  <a:pt x="0" y="1700654"/>
                </a:lnTo>
                <a:cubicBezTo>
                  <a:pt x="0" y="1667055"/>
                  <a:pt x="0" y="1636512"/>
                  <a:pt x="0" y="1602914"/>
                </a:cubicBezTo>
                <a:lnTo>
                  <a:pt x="547" y="1604284"/>
                </a:lnTo>
                <a:lnTo>
                  <a:pt x="4" y="1601974"/>
                </a:lnTo>
                <a:cubicBezTo>
                  <a:pt x="4" y="1598919"/>
                  <a:pt x="4" y="1592810"/>
                  <a:pt x="4" y="1589756"/>
                </a:cubicBezTo>
                <a:lnTo>
                  <a:pt x="4" y="1554044"/>
                </a:lnTo>
                <a:cubicBezTo>
                  <a:pt x="61050" y="1566212"/>
                  <a:pt x="100730" y="1636179"/>
                  <a:pt x="170936" y="1614884"/>
                </a:cubicBezTo>
                <a:cubicBezTo>
                  <a:pt x="238088" y="1645304"/>
                  <a:pt x="286935" y="1703103"/>
                  <a:pt x="347973" y="1742649"/>
                </a:cubicBezTo>
                <a:cubicBezTo>
                  <a:pt x="354080" y="1745691"/>
                  <a:pt x="357131" y="1751775"/>
                  <a:pt x="357131" y="1760901"/>
                </a:cubicBezTo>
                <a:lnTo>
                  <a:pt x="356346" y="1761512"/>
                </a:lnTo>
                <a:lnTo>
                  <a:pt x="371375" y="1769975"/>
                </a:lnTo>
                <a:cubicBezTo>
                  <a:pt x="376720" y="1773020"/>
                  <a:pt x="381301" y="1775301"/>
                  <a:pt x="384356" y="1775301"/>
                </a:cubicBezTo>
                <a:cubicBezTo>
                  <a:pt x="414896" y="1766172"/>
                  <a:pt x="423296" y="1771497"/>
                  <a:pt x="423678" y="1782148"/>
                </a:cubicBezTo>
                <a:lnTo>
                  <a:pt x="417688" y="1808613"/>
                </a:lnTo>
                <a:lnTo>
                  <a:pt x="419815" y="1809948"/>
                </a:lnTo>
                <a:cubicBezTo>
                  <a:pt x="428955" y="1816009"/>
                  <a:pt x="438088" y="1822071"/>
                  <a:pt x="444179" y="1828132"/>
                </a:cubicBezTo>
                <a:lnTo>
                  <a:pt x="459864" y="1839440"/>
                </a:lnTo>
                <a:lnTo>
                  <a:pt x="473930" y="1841156"/>
                </a:lnTo>
                <a:lnTo>
                  <a:pt x="481938" y="1852863"/>
                </a:lnTo>
                <a:lnTo>
                  <a:pt x="499010" y="1861470"/>
                </a:lnTo>
                <a:cubicBezTo>
                  <a:pt x="502055" y="1867531"/>
                  <a:pt x="505102" y="1870562"/>
                  <a:pt x="508148" y="1873593"/>
                </a:cubicBezTo>
                <a:lnTo>
                  <a:pt x="517266" y="1895807"/>
                </a:lnTo>
                <a:lnTo>
                  <a:pt x="549070" y="1929224"/>
                </a:lnTo>
                <a:lnTo>
                  <a:pt x="571629" y="1949352"/>
                </a:lnTo>
                <a:lnTo>
                  <a:pt x="602568" y="1967544"/>
                </a:lnTo>
                <a:cubicBezTo>
                  <a:pt x="608661" y="1970575"/>
                  <a:pt x="614754" y="1973606"/>
                  <a:pt x="617800" y="1976637"/>
                </a:cubicBezTo>
                <a:lnTo>
                  <a:pt x="635707" y="1995486"/>
                </a:lnTo>
                <a:lnTo>
                  <a:pt x="659060" y="2008344"/>
                </a:lnTo>
                <a:lnTo>
                  <a:pt x="703062" y="2026867"/>
                </a:lnTo>
                <a:lnTo>
                  <a:pt x="709160" y="2026656"/>
                </a:lnTo>
                <a:cubicBezTo>
                  <a:pt x="718498" y="2028368"/>
                  <a:pt x="727552" y="2032076"/>
                  <a:pt x="736367" y="2037640"/>
                </a:cubicBezTo>
                <a:lnTo>
                  <a:pt x="742718" y="2043086"/>
                </a:lnTo>
                <a:lnTo>
                  <a:pt x="765143" y="2052185"/>
                </a:lnTo>
                <a:lnTo>
                  <a:pt x="815941" y="2077551"/>
                </a:lnTo>
                <a:lnTo>
                  <a:pt x="816135" y="2076577"/>
                </a:lnTo>
                <a:cubicBezTo>
                  <a:pt x="836826" y="2104146"/>
                  <a:pt x="860964" y="2124821"/>
                  <a:pt x="892430" y="2128266"/>
                </a:cubicBezTo>
                <a:lnTo>
                  <a:pt x="925776" y="2125643"/>
                </a:lnTo>
                <a:lnTo>
                  <a:pt x="901950" y="2053784"/>
                </a:lnTo>
                <a:cubicBezTo>
                  <a:pt x="892417" y="2030145"/>
                  <a:pt x="880217" y="2007269"/>
                  <a:pt x="861917" y="1985918"/>
                </a:cubicBezTo>
                <a:lnTo>
                  <a:pt x="835052" y="1957286"/>
                </a:lnTo>
                <a:lnTo>
                  <a:pt x="816238" y="1948521"/>
                </a:lnTo>
                <a:lnTo>
                  <a:pt x="794814" y="1940165"/>
                </a:lnTo>
                <a:cubicBezTo>
                  <a:pt x="770413" y="1940165"/>
                  <a:pt x="758212" y="1921864"/>
                  <a:pt x="746011" y="1900513"/>
                </a:cubicBezTo>
                <a:cubicBezTo>
                  <a:pt x="727710" y="1870011"/>
                  <a:pt x="715506" y="1839510"/>
                  <a:pt x="681957" y="1821209"/>
                </a:cubicBezTo>
                <a:lnTo>
                  <a:pt x="681249" y="1820761"/>
                </a:lnTo>
                <a:lnTo>
                  <a:pt x="657375" y="1815981"/>
                </a:lnTo>
                <a:cubicBezTo>
                  <a:pt x="632747" y="1807322"/>
                  <a:pt x="608121" y="1791424"/>
                  <a:pt x="578341" y="1802780"/>
                </a:cubicBezTo>
                <a:cubicBezTo>
                  <a:pt x="572234" y="1805808"/>
                  <a:pt x="566125" y="1799751"/>
                  <a:pt x="569179" y="1793695"/>
                </a:cubicBezTo>
                <a:cubicBezTo>
                  <a:pt x="584449" y="1757355"/>
                  <a:pt x="544743" y="1742214"/>
                  <a:pt x="535579" y="1711932"/>
                </a:cubicBezTo>
                <a:lnTo>
                  <a:pt x="537541" y="1713162"/>
                </a:lnTo>
                <a:lnTo>
                  <a:pt x="535551" y="1711404"/>
                </a:lnTo>
                <a:cubicBezTo>
                  <a:pt x="530976" y="1711404"/>
                  <a:pt x="526401" y="1710641"/>
                  <a:pt x="522207" y="1708735"/>
                </a:cubicBezTo>
                <a:lnTo>
                  <a:pt x="511405" y="1699423"/>
                </a:lnTo>
                <a:lnTo>
                  <a:pt x="486275" y="1694732"/>
                </a:lnTo>
                <a:cubicBezTo>
                  <a:pt x="468301" y="1683808"/>
                  <a:pt x="470013" y="1657137"/>
                  <a:pt x="463166" y="1638978"/>
                </a:cubicBezTo>
                <a:cubicBezTo>
                  <a:pt x="450991" y="1611739"/>
                  <a:pt x="478383" y="1572394"/>
                  <a:pt x="438816" y="1554235"/>
                </a:cubicBezTo>
                <a:cubicBezTo>
                  <a:pt x="426648" y="1545156"/>
                  <a:pt x="438816" y="1539103"/>
                  <a:pt x="438816" y="1530023"/>
                </a:cubicBezTo>
                <a:lnTo>
                  <a:pt x="440483" y="1529619"/>
                </a:lnTo>
                <a:lnTo>
                  <a:pt x="438757" y="1528857"/>
                </a:lnTo>
                <a:cubicBezTo>
                  <a:pt x="426648" y="1513820"/>
                  <a:pt x="426648" y="1495775"/>
                  <a:pt x="438757" y="1480739"/>
                </a:cubicBezTo>
                <a:lnTo>
                  <a:pt x="439030" y="1480465"/>
                </a:lnTo>
                <a:lnTo>
                  <a:pt x="432702" y="1458121"/>
                </a:lnTo>
                <a:cubicBezTo>
                  <a:pt x="436093" y="1452372"/>
                  <a:pt x="443636" y="1448538"/>
                  <a:pt x="451180" y="1447005"/>
                </a:cubicBezTo>
                <a:cubicBezTo>
                  <a:pt x="466267" y="1442405"/>
                  <a:pt x="482109" y="1436272"/>
                  <a:pt x="496818" y="1436654"/>
                </a:cubicBezTo>
                <a:cubicBezTo>
                  <a:pt x="511528" y="1437038"/>
                  <a:pt x="525108" y="1443938"/>
                  <a:pt x="535668" y="1465405"/>
                </a:cubicBezTo>
                <a:lnTo>
                  <a:pt x="534099" y="1467267"/>
                </a:lnTo>
                <a:lnTo>
                  <a:pt x="536471" y="1465701"/>
                </a:lnTo>
                <a:lnTo>
                  <a:pt x="548667" y="1465701"/>
                </a:lnTo>
                <a:lnTo>
                  <a:pt x="548556" y="1465479"/>
                </a:lnTo>
                <a:cubicBezTo>
                  <a:pt x="576025" y="1404630"/>
                  <a:pt x="508868" y="1422884"/>
                  <a:pt x="490555" y="1395503"/>
                </a:cubicBezTo>
                <a:cubicBezTo>
                  <a:pt x="518028" y="1371163"/>
                  <a:pt x="536342" y="1337696"/>
                  <a:pt x="536342" y="1298145"/>
                </a:cubicBezTo>
                <a:lnTo>
                  <a:pt x="536859" y="1298156"/>
                </a:lnTo>
                <a:lnTo>
                  <a:pt x="536333" y="1297894"/>
                </a:lnTo>
                <a:cubicBezTo>
                  <a:pt x="533304" y="1297894"/>
                  <a:pt x="527240" y="1297894"/>
                  <a:pt x="524210" y="1297894"/>
                </a:cubicBezTo>
                <a:lnTo>
                  <a:pt x="523448" y="1297227"/>
                </a:lnTo>
                <a:lnTo>
                  <a:pt x="448602" y="1292701"/>
                </a:lnTo>
                <a:cubicBezTo>
                  <a:pt x="424254" y="1288145"/>
                  <a:pt x="402185" y="1280552"/>
                  <a:pt x="386968" y="1269921"/>
                </a:cubicBezTo>
                <a:cubicBezTo>
                  <a:pt x="356526" y="1251695"/>
                  <a:pt x="304792" y="1224359"/>
                  <a:pt x="298708" y="1172722"/>
                </a:cubicBezTo>
                <a:cubicBezTo>
                  <a:pt x="295660" y="1145384"/>
                  <a:pt x="292618" y="1139310"/>
                  <a:pt x="265211" y="1160571"/>
                </a:cubicBezTo>
                <a:cubicBezTo>
                  <a:pt x="243904" y="1175759"/>
                  <a:pt x="234773" y="1139310"/>
                  <a:pt x="231729" y="1127160"/>
                </a:cubicBezTo>
                <a:cubicBezTo>
                  <a:pt x="225641" y="1081598"/>
                  <a:pt x="204336" y="1066411"/>
                  <a:pt x="161724" y="1063374"/>
                </a:cubicBezTo>
                <a:cubicBezTo>
                  <a:pt x="122151" y="1060335"/>
                  <a:pt x="122151" y="1045148"/>
                  <a:pt x="140416" y="1014774"/>
                </a:cubicBezTo>
                <a:cubicBezTo>
                  <a:pt x="141942" y="1013256"/>
                  <a:pt x="141180" y="1009459"/>
                  <a:pt x="139654" y="1005281"/>
                </a:cubicBezTo>
                <a:lnTo>
                  <a:pt x="134866" y="994702"/>
                </a:lnTo>
                <a:lnTo>
                  <a:pt x="133854" y="994141"/>
                </a:lnTo>
                <a:cubicBezTo>
                  <a:pt x="100389" y="942149"/>
                  <a:pt x="63886" y="896273"/>
                  <a:pt x="4" y="884040"/>
                </a:cubicBezTo>
                <a:cubicBezTo>
                  <a:pt x="4" y="862632"/>
                  <a:pt x="4" y="844281"/>
                  <a:pt x="4" y="822873"/>
                </a:cubicBezTo>
                <a:lnTo>
                  <a:pt x="1756" y="823839"/>
                </a:lnTo>
                <a:lnTo>
                  <a:pt x="5" y="822152"/>
                </a:lnTo>
                <a:lnTo>
                  <a:pt x="5" y="811595"/>
                </a:lnTo>
                <a:lnTo>
                  <a:pt x="0" y="811596"/>
                </a:lnTo>
                <a:cubicBezTo>
                  <a:pt x="0" y="774630"/>
                  <a:pt x="0" y="737664"/>
                  <a:pt x="0" y="700698"/>
                </a:cubicBezTo>
                <a:lnTo>
                  <a:pt x="3" y="700698"/>
                </a:lnTo>
                <a:lnTo>
                  <a:pt x="3" y="676401"/>
                </a:lnTo>
                <a:lnTo>
                  <a:pt x="364" y="676231"/>
                </a:lnTo>
                <a:lnTo>
                  <a:pt x="3" y="676264"/>
                </a:lnTo>
                <a:cubicBezTo>
                  <a:pt x="3" y="661297"/>
                  <a:pt x="3" y="643335"/>
                  <a:pt x="3" y="628369"/>
                </a:cubicBezTo>
                <a:cubicBezTo>
                  <a:pt x="15131" y="631362"/>
                  <a:pt x="33285" y="655309"/>
                  <a:pt x="45387" y="637349"/>
                </a:cubicBezTo>
                <a:cubicBezTo>
                  <a:pt x="56733" y="617143"/>
                  <a:pt x="64676" y="603672"/>
                  <a:pt x="79426" y="609565"/>
                </a:cubicBezTo>
                <a:cubicBezTo>
                  <a:pt x="84343" y="611530"/>
                  <a:pt x="90016" y="615646"/>
                  <a:pt x="96824" y="622381"/>
                </a:cubicBezTo>
                <a:cubicBezTo>
                  <a:pt x="110439" y="638846"/>
                  <a:pt x="106657" y="647825"/>
                  <a:pt x="98337" y="654935"/>
                </a:cubicBezTo>
                <a:lnTo>
                  <a:pt x="72810" y="676105"/>
                </a:lnTo>
                <a:lnTo>
                  <a:pt x="73214" y="676401"/>
                </a:lnTo>
                <a:cubicBezTo>
                  <a:pt x="93805" y="706348"/>
                  <a:pt x="116111" y="731113"/>
                  <a:pt x="147859" y="742920"/>
                </a:cubicBezTo>
                <a:lnTo>
                  <a:pt x="182469" y="750004"/>
                </a:lnTo>
                <a:lnTo>
                  <a:pt x="182898" y="749851"/>
                </a:lnTo>
                <a:lnTo>
                  <a:pt x="183409" y="749291"/>
                </a:lnTo>
                <a:lnTo>
                  <a:pt x="184276" y="749358"/>
                </a:lnTo>
                <a:lnTo>
                  <a:pt x="207151" y="741176"/>
                </a:lnTo>
                <a:cubicBezTo>
                  <a:pt x="233325" y="735507"/>
                  <a:pt x="262089" y="734940"/>
                  <a:pt x="280503" y="698655"/>
                </a:cubicBezTo>
                <a:cubicBezTo>
                  <a:pt x="298924" y="659347"/>
                  <a:pt x="320386" y="707727"/>
                  <a:pt x="341864" y="713773"/>
                </a:cubicBezTo>
                <a:lnTo>
                  <a:pt x="341987" y="713965"/>
                </a:lnTo>
                <a:lnTo>
                  <a:pt x="475659" y="738098"/>
                </a:lnTo>
                <a:lnTo>
                  <a:pt x="475714" y="738147"/>
                </a:lnTo>
                <a:lnTo>
                  <a:pt x="475739" y="737320"/>
                </a:lnTo>
                <a:cubicBezTo>
                  <a:pt x="512303" y="764740"/>
                  <a:pt x="561053" y="725133"/>
                  <a:pt x="600657" y="758646"/>
                </a:cubicBezTo>
                <a:cubicBezTo>
                  <a:pt x="615893" y="770833"/>
                  <a:pt x="634176" y="773880"/>
                  <a:pt x="634176" y="798254"/>
                </a:cubicBezTo>
                <a:cubicBezTo>
                  <a:pt x="637222" y="828721"/>
                  <a:pt x="658548" y="856141"/>
                  <a:pt x="679873" y="853093"/>
                </a:cubicBezTo>
                <a:cubicBezTo>
                  <a:pt x="740811" y="847001"/>
                  <a:pt x="804790" y="880514"/>
                  <a:pt x="862682" y="843954"/>
                </a:cubicBezTo>
                <a:cubicBezTo>
                  <a:pt x="871821" y="837860"/>
                  <a:pt x="880962" y="822626"/>
                  <a:pt x="893149" y="834814"/>
                </a:cubicBezTo>
                <a:cubicBezTo>
                  <a:pt x="905335" y="847001"/>
                  <a:pt x="902289" y="862234"/>
                  <a:pt x="893149" y="874421"/>
                </a:cubicBezTo>
                <a:cubicBezTo>
                  <a:pt x="884009" y="883560"/>
                  <a:pt x="874869" y="895747"/>
                  <a:pt x="865729" y="907935"/>
                </a:cubicBezTo>
                <a:cubicBezTo>
                  <a:pt x="853541" y="926214"/>
                  <a:pt x="856589" y="950588"/>
                  <a:pt x="884009" y="953635"/>
                </a:cubicBezTo>
                <a:cubicBezTo>
                  <a:pt x="923616" y="962775"/>
                  <a:pt x="960176" y="959728"/>
                  <a:pt x="996736" y="990195"/>
                </a:cubicBezTo>
                <a:cubicBezTo>
                  <a:pt x="1015016" y="1005430"/>
                  <a:pt x="1039389" y="956681"/>
                  <a:pt x="1075949" y="962775"/>
                </a:cubicBezTo>
                <a:cubicBezTo>
                  <a:pt x="1063763" y="999335"/>
                  <a:pt x="1069855" y="1023709"/>
                  <a:pt x="1115556" y="1045036"/>
                </a:cubicBezTo>
                <a:cubicBezTo>
                  <a:pt x="1167349" y="1069410"/>
                  <a:pt x="1097276" y="1069410"/>
                  <a:pt x="1094230" y="1090736"/>
                </a:cubicBezTo>
                <a:cubicBezTo>
                  <a:pt x="1124695" y="1112064"/>
                  <a:pt x="1142975" y="1075503"/>
                  <a:pt x="1170396" y="1078549"/>
                </a:cubicBezTo>
                <a:cubicBezTo>
                  <a:pt x="1193246" y="1089214"/>
                  <a:pt x="1200863" y="1105208"/>
                  <a:pt x="1203148" y="1123108"/>
                </a:cubicBezTo>
                <a:lnTo>
                  <a:pt x="1203851" y="1174848"/>
                </a:lnTo>
                <a:lnTo>
                  <a:pt x="1207359" y="1175605"/>
                </a:lnTo>
                <a:lnTo>
                  <a:pt x="1208589" y="1176676"/>
                </a:lnTo>
                <a:lnTo>
                  <a:pt x="1232411" y="1181969"/>
                </a:lnTo>
                <a:cubicBezTo>
                  <a:pt x="1240752" y="1184641"/>
                  <a:pt x="1249092" y="1186932"/>
                  <a:pt x="1258191" y="1185405"/>
                </a:cubicBezTo>
                <a:cubicBezTo>
                  <a:pt x="1276390" y="1182350"/>
                  <a:pt x="1297619" y="1182350"/>
                  <a:pt x="1282454" y="1219004"/>
                </a:cubicBezTo>
                <a:cubicBezTo>
                  <a:pt x="1274873" y="1238857"/>
                  <a:pt x="1283972" y="1252601"/>
                  <a:pt x="1297620" y="1264438"/>
                </a:cubicBezTo>
                <a:lnTo>
                  <a:pt x="1335543" y="1294785"/>
                </a:lnTo>
                <a:lnTo>
                  <a:pt x="1340464" y="1296993"/>
                </a:lnTo>
                <a:cubicBezTo>
                  <a:pt x="1340464" y="1322139"/>
                  <a:pt x="1362730" y="1318139"/>
                  <a:pt x="1377720" y="1323568"/>
                </a:cubicBezTo>
                <a:lnTo>
                  <a:pt x="1382038" y="1327336"/>
                </a:lnTo>
                <a:lnTo>
                  <a:pt x="1396055" y="1290689"/>
                </a:lnTo>
                <a:cubicBezTo>
                  <a:pt x="1404500" y="1244856"/>
                  <a:pt x="1391904" y="1188315"/>
                  <a:pt x="1362132" y="1160902"/>
                </a:cubicBezTo>
                <a:cubicBezTo>
                  <a:pt x="1349918" y="1148718"/>
                  <a:pt x="1346864" y="1151764"/>
                  <a:pt x="1340757" y="1160902"/>
                </a:cubicBezTo>
                <a:cubicBezTo>
                  <a:pt x="1331598" y="1179178"/>
                  <a:pt x="1319385" y="1188315"/>
                  <a:pt x="1301066" y="1176132"/>
                </a:cubicBezTo>
                <a:cubicBezTo>
                  <a:pt x="1288853" y="1160902"/>
                  <a:pt x="1255268" y="1148718"/>
                  <a:pt x="1270533" y="1124350"/>
                </a:cubicBezTo>
                <a:cubicBezTo>
                  <a:pt x="1288853" y="1090844"/>
                  <a:pt x="1267481" y="1087799"/>
                  <a:pt x="1249162" y="1081706"/>
                </a:cubicBezTo>
                <a:cubicBezTo>
                  <a:pt x="1175885" y="1069522"/>
                  <a:pt x="1175885" y="1011649"/>
                  <a:pt x="1169779" y="956821"/>
                </a:cubicBezTo>
                <a:cubicBezTo>
                  <a:pt x="1175885" y="950728"/>
                  <a:pt x="1178939" y="944636"/>
                  <a:pt x="1185044" y="941591"/>
                </a:cubicBezTo>
                <a:cubicBezTo>
                  <a:pt x="1169779" y="932453"/>
                  <a:pt x="1151460" y="914177"/>
                  <a:pt x="1133141" y="914177"/>
                </a:cubicBezTo>
                <a:cubicBezTo>
                  <a:pt x="1108715" y="914177"/>
                  <a:pt x="1142300" y="944636"/>
                  <a:pt x="1120928" y="953775"/>
                </a:cubicBezTo>
                <a:cubicBezTo>
                  <a:pt x="1102609" y="944636"/>
                  <a:pt x="1078183" y="938545"/>
                  <a:pt x="1075130" y="914177"/>
                </a:cubicBezTo>
                <a:cubicBezTo>
                  <a:pt x="1075130" y="889808"/>
                  <a:pt x="1105662" y="898947"/>
                  <a:pt x="1114822" y="883717"/>
                </a:cubicBezTo>
                <a:cubicBezTo>
                  <a:pt x="1120928" y="871533"/>
                  <a:pt x="1175885" y="877625"/>
                  <a:pt x="1133141" y="844119"/>
                </a:cubicBezTo>
                <a:cubicBezTo>
                  <a:pt x="1123981" y="838027"/>
                  <a:pt x="1133141" y="828889"/>
                  <a:pt x="1139247" y="822797"/>
                </a:cubicBezTo>
                <a:cubicBezTo>
                  <a:pt x="1185044" y="795384"/>
                  <a:pt x="1223973" y="745695"/>
                  <a:pt x="1279217" y="739271"/>
                </a:cubicBezTo>
                <a:cubicBezTo>
                  <a:pt x="1288424" y="738199"/>
                  <a:pt x="1298084" y="738331"/>
                  <a:pt x="1308305" y="739966"/>
                </a:cubicBezTo>
                <a:lnTo>
                  <a:pt x="1340454" y="749603"/>
                </a:lnTo>
                <a:lnTo>
                  <a:pt x="1363760" y="740230"/>
                </a:lnTo>
                <a:cubicBezTo>
                  <a:pt x="1372141" y="739090"/>
                  <a:pt x="1381284" y="740610"/>
                  <a:pt x="1391949" y="746689"/>
                </a:cubicBezTo>
                <a:cubicBezTo>
                  <a:pt x="1452900" y="774043"/>
                  <a:pt x="1452900" y="774043"/>
                  <a:pt x="1516896" y="734531"/>
                </a:cubicBezTo>
                <a:cubicBezTo>
                  <a:pt x="1492516" y="767964"/>
                  <a:pt x="1541275" y="813555"/>
                  <a:pt x="1471184" y="816594"/>
                </a:cubicBezTo>
                <a:cubicBezTo>
                  <a:pt x="1463565" y="818114"/>
                  <a:pt x="1467374" y="822673"/>
                  <a:pt x="1473088" y="828372"/>
                </a:cubicBezTo>
                <a:lnTo>
                  <a:pt x="1486174" y="846642"/>
                </a:lnTo>
                <a:lnTo>
                  <a:pt x="1487327" y="847165"/>
                </a:lnTo>
                <a:cubicBezTo>
                  <a:pt x="1493434" y="856303"/>
                  <a:pt x="1505648" y="868487"/>
                  <a:pt x="1505648" y="877625"/>
                </a:cubicBezTo>
                <a:cubicBezTo>
                  <a:pt x="1502595" y="941591"/>
                  <a:pt x="1548397" y="956821"/>
                  <a:pt x="1597254" y="969004"/>
                </a:cubicBezTo>
                <a:cubicBezTo>
                  <a:pt x="1621683" y="972051"/>
                  <a:pt x="1643058" y="981189"/>
                  <a:pt x="1667485" y="975096"/>
                </a:cubicBezTo>
                <a:cubicBezTo>
                  <a:pt x="1707181" y="965958"/>
                  <a:pt x="1707181" y="1014694"/>
                  <a:pt x="1734663" y="1026879"/>
                </a:cubicBezTo>
                <a:cubicBezTo>
                  <a:pt x="1742298" y="1029924"/>
                  <a:pt x="1743061" y="1038301"/>
                  <a:pt x="1739625" y="1047439"/>
                </a:cubicBezTo>
                <a:lnTo>
                  <a:pt x="1721862" y="1069505"/>
                </a:lnTo>
                <a:lnTo>
                  <a:pt x="1738098" y="1092668"/>
                </a:lnTo>
                <a:cubicBezTo>
                  <a:pt x="1761081" y="1112891"/>
                  <a:pt x="1794771" y="1116879"/>
                  <a:pt x="1819895" y="1132830"/>
                </a:cubicBezTo>
                <a:cubicBezTo>
                  <a:pt x="1844259" y="1148022"/>
                  <a:pt x="1874713" y="1160175"/>
                  <a:pt x="1902123" y="1175366"/>
                </a:cubicBezTo>
                <a:lnTo>
                  <a:pt x="1901104" y="1176242"/>
                </a:lnTo>
                <a:lnTo>
                  <a:pt x="1901667" y="1176242"/>
                </a:lnTo>
                <a:cubicBezTo>
                  <a:pt x="1920165" y="1191169"/>
                  <a:pt x="1944825" y="1200124"/>
                  <a:pt x="1950991" y="1226992"/>
                </a:cubicBezTo>
                <a:lnTo>
                  <a:pt x="1947396" y="1225107"/>
                </a:lnTo>
                <a:lnTo>
                  <a:pt x="1949985" y="1227385"/>
                </a:lnTo>
                <a:cubicBezTo>
                  <a:pt x="1956078" y="1233482"/>
                  <a:pt x="1965216" y="1242625"/>
                  <a:pt x="1974356" y="1248721"/>
                </a:cubicBezTo>
                <a:lnTo>
                  <a:pt x="1975844" y="1248910"/>
                </a:lnTo>
                <a:lnTo>
                  <a:pt x="2012082" y="1238747"/>
                </a:lnTo>
                <a:cubicBezTo>
                  <a:pt x="2024299" y="1237604"/>
                  <a:pt x="2036518" y="1239888"/>
                  <a:pt x="2048735" y="1249028"/>
                </a:cubicBezTo>
                <a:lnTo>
                  <a:pt x="2049064" y="1249756"/>
                </a:lnTo>
                <a:lnTo>
                  <a:pt x="2066461" y="1252597"/>
                </a:lnTo>
                <a:cubicBezTo>
                  <a:pt x="2072180" y="1254886"/>
                  <a:pt x="2076755" y="1258700"/>
                  <a:pt x="2078280" y="1264802"/>
                </a:cubicBezTo>
                <a:cubicBezTo>
                  <a:pt x="2087430" y="1298368"/>
                  <a:pt x="2105731" y="1298368"/>
                  <a:pt x="2136231" y="1289213"/>
                </a:cubicBezTo>
                <a:cubicBezTo>
                  <a:pt x="2148432" y="1284637"/>
                  <a:pt x="2160632" y="1286162"/>
                  <a:pt x="2172451" y="1290739"/>
                </a:cubicBezTo>
                <a:lnTo>
                  <a:pt x="2205583" y="1310105"/>
                </a:lnTo>
                <a:lnTo>
                  <a:pt x="2205927" y="1309694"/>
                </a:lnTo>
                <a:cubicBezTo>
                  <a:pt x="2215090" y="1309694"/>
                  <a:pt x="2221199" y="1309694"/>
                  <a:pt x="2227309" y="1312795"/>
                </a:cubicBezTo>
                <a:lnTo>
                  <a:pt x="2227323" y="1312803"/>
                </a:lnTo>
                <a:lnTo>
                  <a:pt x="2227308" y="1312769"/>
                </a:lnTo>
                <a:cubicBezTo>
                  <a:pt x="2255171" y="1309694"/>
                  <a:pt x="2267556" y="1328148"/>
                  <a:pt x="2279939" y="1346602"/>
                </a:cubicBezTo>
                <a:lnTo>
                  <a:pt x="2279939" y="1347566"/>
                </a:lnTo>
                <a:lnTo>
                  <a:pt x="2301943" y="1371111"/>
                </a:lnTo>
                <a:cubicBezTo>
                  <a:pt x="2310146" y="1377583"/>
                  <a:pt x="2319260" y="1382231"/>
                  <a:pt x="2329770" y="1384091"/>
                </a:cubicBezTo>
                <a:lnTo>
                  <a:pt x="2351450" y="1383821"/>
                </a:lnTo>
                <a:lnTo>
                  <a:pt x="2352308" y="1382310"/>
                </a:lnTo>
                <a:cubicBezTo>
                  <a:pt x="2379800" y="1379240"/>
                  <a:pt x="2398127" y="1403800"/>
                  <a:pt x="2425618" y="1394590"/>
                </a:cubicBezTo>
                <a:lnTo>
                  <a:pt x="2427143" y="1395985"/>
                </a:lnTo>
                <a:lnTo>
                  <a:pt x="2448690" y="1398534"/>
                </a:lnTo>
                <a:cubicBezTo>
                  <a:pt x="2471764" y="1396504"/>
                  <a:pt x="2493997" y="1382933"/>
                  <a:pt x="2518638" y="1383788"/>
                </a:cubicBezTo>
                <a:cubicBezTo>
                  <a:pt x="2529590" y="1384168"/>
                  <a:pt x="2541018" y="1387398"/>
                  <a:pt x="2553208" y="1395756"/>
                </a:cubicBezTo>
                <a:cubicBezTo>
                  <a:pt x="2585207" y="1413992"/>
                  <a:pt x="2606920" y="1430519"/>
                  <a:pt x="2605491" y="1459441"/>
                </a:cubicBezTo>
                <a:lnTo>
                  <a:pt x="2596159" y="1492016"/>
                </a:lnTo>
                <a:lnTo>
                  <a:pt x="2596338" y="1492016"/>
                </a:lnTo>
                <a:cubicBezTo>
                  <a:pt x="2611442" y="1501414"/>
                  <a:pt x="2626549" y="1507679"/>
                  <a:pt x="2644674" y="1504546"/>
                </a:cubicBezTo>
                <a:cubicBezTo>
                  <a:pt x="2644674" y="1507679"/>
                  <a:pt x="2644674" y="1513945"/>
                  <a:pt x="2644674" y="1517078"/>
                </a:cubicBezTo>
                <a:lnTo>
                  <a:pt x="2644179" y="1517251"/>
                </a:lnTo>
                <a:lnTo>
                  <a:pt x="2645310" y="1517356"/>
                </a:lnTo>
                <a:cubicBezTo>
                  <a:pt x="2751875" y="1605473"/>
                  <a:pt x="2882798" y="1663204"/>
                  <a:pt x="2986320" y="1754358"/>
                </a:cubicBezTo>
                <a:cubicBezTo>
                  <a:pt x="3013723" y="1775628"/>
                  <a:pt x="3035036" y="1806012"/>
                  <a:pt x="3059394" y="1833359"/>
                </a:cubicBezTo>
                <a:lnTo>
                  <a:pt x="3060607" y="1834349"/>
                </a:lnTo>
                <a:lnTo>
                  <a:pt x="3103938" y="1852515"/>
                </a:lnTo>
                <a:cubicBezTo>
                  <a:pt x="3131047" y="1869593"/>
                  <a:pt x="3155102" y="1893504"/>
                  <a:pt x="3183737" y="1907548"/>
                </a:cubicBezTo>
                <a:lnTo>
                  <a:pt x="3229681" y="1918781"/>
                </a:lnTo>
                <a:lnTo>
                  <a:pt x="3252200" y="1892883"/>
                </a:lnTo>
                <a:lnTo>
                  <a:pt x="3254100" y="1858007"/>
                </a:lnTo>
                <a:lnTo>
                  <a:pt x="3237265" y="1838592"/>
                </a:lnTo>
                <a:cubicBezTo>
                  <a:pt x="3216906" y="1825135"/>
                  <a:pt x="3188806" y="1827998"/>
                  <a:pt x="3165867" y="1818835"/>
                </a:cubicBezTo>
                <a:cubicBezTo>
                  <a:pt x="3162809" y="1797454"/>
                  <a:pt x="3199511" y="1797454"/>
                  <a:pt x="3190336" y="1776073"/>
                </a:cubicBezTo>
                <a:cubicBezTo>
                  <a:pt x="3190336" y="1766910"/>
                  <a:pt x="3184218" y="1760802"/>
                  <a:pt x="3178101" y="1754692"/>
                </a:cubicBezTo>
                <a:cubicBezTo>
                  <a:pt x="3175043" y="1751639"/>
                  <a:pt x="3168925" y="1754692"/>
                  <a:pt x="3165867" y="1757747"/>
                </a:cubicBezTo>
                <a:cubicBezTo>
                  <a:pt x="3147516" y="1776073"/>
                  <a:pt x="3089405" y="1757747"/>
                  <a:pt x="3086345" y="1736366"/>
                </a:cubicBezTo>
                <a:cubicBezTo>
                  <a:pt x="3086345" y="1724150"/>
                  <a:pt x="3098580" y="1718040"/>
                  <a:pt x="3110814" y="1711932"/>
                </a:cubicBezTo>
                <a:lnTo>
                  <a:pt x="3112675" y="1712532"/>
                </a:lnTo>
                <a:lnTo>
                  <a:pt x="3132311" y="1709763"/>
                </a:lnTo>
                <a:lnTo>
                  <a:pt x="3135228" y="1709043"/>
                </a:lnTo>
                <a:lnTo>
                  <a:pt x="3132710" y="1708836"/>
                </a:lnTo>
                <a:cubicBezTo>
                  <a:pt x="3137409" y="1701097"/>
                  <a:pt x="3138976" y="1694130"/>
                  <a:pt x="3137018" y="1688326"/>
                </a:cubicBezTo>
                <a:lnTo>
                  <a:pt x="3121539" y="1675876"/>
                </a:lnTo>
                <a:lnTo>
                  <a:pt x="3121539" y="1676220"/>
                </a:lnTo>
                <a:cubicBezTo>
                  <a:pt x="3075347" y="1648787"/>
                  <a:pt x="3032232" y="1618307"/>
                  <a:pt x="2986039" y="1590875"/>
                </a:cubicBezTo>
                <a:lnTo>
                  <a:pt x="2986039" y="1588638"/>
                </a:lnTo>
                <a:lnTo>
                  <a:pt x="2945243" y="1555395"/>
                </a:lnTo>
                <a:lnTo>
                  <a:pt x="2962287" y="1517755"/>
                </a:lnTo>
                <a:lnTo>
                  <a:pt x="2962229" y="1517469"/>
                </a:lnTo>
                <a:lnTo>
                  <a:pt x="2962434" y="1517432"/>
                </a:lnTo>
                <a:lnTo>
                  <a:pt x="2962634" y="1516990"/>
                </a:lnTo>
                <a:lnTo>
                  <a:pt x="2950788" y="1483922"/>
                </a:lnTo>
                <a:cubicBezTo>
                  <a:pt x="2934117" y="1455030"/>
                  <a:pt x="2905052" y="1438520"/>
                  <a:pt x="2877696" y="1420302"/>
                </a:cubicBezTo>
                <a:lnTo>
                  <a:pt x="2877862" y="1420302"/>
                </a:lnTo>
                <a:lnTo>
                  <a:pt x="2877526" y="1420151"/>
                </a:lnTo>
                <a:cubicBezTo>
                  <a:pt x="2868427" y="1414073"/>
                  <a:pt x="2862361" y="1404955"/>
                  <a:pt x="2853261" y="1395837"/>
                </a:cubicBezTo>
                <a:cubicBezTo>
                  <a:pt x="2856293" y="1383678"/>
                  <a:pt x="2862361" y="1371521"/>
                  <a:pt x="2865393" y="1359363"/>
                </a:cubicBezTo>
                <a:lnTo>
                  <a:pt x="2867519" y="1358565"/>
                </a:lnTo>
                <a:lnTo>
                  <a:pt x="2864877" y="1358565"/>
                </a:lnTo>
                <a:lnTo>
                  <a:pt x="2864891" y="1358480"/>
                </a:lnTo>
                <a:lnTo>
                  <a:pt x="2827542" y="1352852"/>
                </a:lnTo>
                <a:cubicBezTo>
                  <a:pt x="2816437" y="1348663"/>
                  <a:pt x="2807247" y="1341809"/>
                  <a:pt x="2801121" y="1331147"/>
                </a:cubicBezTo>
                <a:cubicBezTo>
                  <a:pt x="2782741" y="1309823"/>
                  <a:pt x="2764361" y="1309823"/>
                  <a:pt x="2739854" y="1309823"/>
                </a:cubicBezTo>
                <a:lnTo>
                  <a:pt x="2739982" y="1308387"/>
                </a:lnTo>
                <a:lnTo>
                  <a:pt x="2739037" y="1309694"/>
                </a:lnTo>
                <a:cubicBezTo>
                  <a:pt x="2726818" y="1309694"/>
                  <a:pt x="2708491" y="1306687"/>
                  <a:pt x="2714600" y="1288642"/>
                </a:cubicBezTo>
                <a:cubicBezTo>
                  <a:pt x="2717655" y="1267591"/>
                  <a:pt x="2735982" y="1264583"/>
                  <a:pt x="2754308" y="1273605"/>
                </a:cubicBezTo>
                <a:lnTo>
                  <a:pt x="2754190" y="1274356"/>
                </a:lnTo>
                <a:lnTo>
                  <a:pt x="2755171" y="1273268"/>
                </a:lnTo>
                <a:cubicBezTo>
                  <a:pt x="2764361" y="1273268"/>
                  <a:pt x="2770488" y="1270221"/>
                  <a:pt x="2779678" y="1270221"/>
                </a:cubicBezTo>
                <a:cubicBezTo>
                  <a:pt x="2791930" y="1270221"/>
                  <a:pt x="2804184" y="1273268"/>
                  <a:pt x="2816437" y="1273268"/>
                </a:cubicBezTo>
                <a:lnTo>
                  <a:pt x="2816791" y="1273620"/>
                </a:lnTo>
                <a:lnTo>
                  <a:pt x="2830360" y="1272034"/>
                </a:lnTo>
                <a:cubicBezTo>
                  <a:pt x="2842858" y="1267084"/>
                  <a:pt x="2851478" y="1254072"/>
                  <a:pt x="2865269" y="1249546"/>
                </a:cubicBezTo>
                <a:lnTo>
                  <a:pt x="2866029" y="1249904"/>
                </a:lnTo>
                <a:lnTo>
                  <a:pt x="2865237" y="1249145"/>
                </a:lnTo>
                <a:cubicBezTo>
                  <a:pt x="2862188" y="1239994"/>
                  <a:pt x="2856088" y="1233892"/>
                  <a:pt x="2853039" y="1224740"/>
                </a:cubicBezTo>
                <a:lnTo>
                  <a:pt x="2852684" y="1224624"/>
                </a:lnTo>
                <a:lnTo>
                  <a:pt x="2845823" y="1229422"/>
                </a:lnTo>
                <a:cubicBezTo>
                  <a:pt x="2839468" y="1238298"/>
                  <a:pt x="2834848" y="1253188"/>
                  <a:pt x="2816364" y="1230280"/>
                </a:cubicBezTo>
                <a:cubicBezTo>
                  <a:pt x="2802500" y="1211954"/>
                  <a:pt x="2769575" y="1210808"/>
                  <a:pt x="2752680" y="1190764"/>
                </a:cubicBezTo>
                <a:lnTo>
                  <a:pt x="2742533" y="1163372"/>
                </a:lnTo>
                <a:lnTo>
                  <a:pt x="2718853" y="1151528"/>
                </a:lnTo>
                <a:lnTo>
                  <a:pt x="2715779" y="1149729"/>
                </a:lnTo>
                <a:lnTo>
                  <a:pt x="2717996" y="1151805"/>
                </a:lnTo>
                <a:cubicBezTo>
                  <a:pt x="2702876" y="1160968"/>
                  <a:pt x="2675662" y="1127371"/>
                  <a:pt x="2666589" y="1164023"/>
                </a:cubicBezTo>
                <a:cubicBezTo>
                  <a:pt x="2663565" y="1170131"/>
                  <a:pt x="2639374" y="1176241"/>
                  <a:pt x="2639374" y="1167078"/>
                </a:cubicBezTo>
                <a:cubicBezTo>
                  <a:pt x="2642398" y="1130425"/>
                  <a:pt x="2578895" y="1118208"/>
                  <a:pt x="2600063" y="1087664"/>
                </a:cubicBezTo>
                <a:cubicBezTo>
                  <a:pt x="2615182" y="1066283"/>
                  <a:pt x="2613670" y="1048720"/>
                  <a:pt x="2608757" y="1031922"/>
                </a:cubicBezTo>
                <a:lnTo>
                  <a:pt x="2597176" y="981362"/>
                </a:lnTo>
                <a:lnTo>
                  <a:pt x="2596867" y="980699"/>
                </a:lnTo>
                <a:cubicBezTo>
                  <a:pt x="2569420" y="983749"/>
                  <a:pt x="2541973" y="977648"/>
                  <a:pt x="2520625" y="956294"/>
                </a:cubicBezTo>
                <a:lnTo>
                  <a:pt x="2521056" y="955864"/>
                </a:lnTo>
                <a:lnTo>
                  <a:pt x="2520122" y="956326"/>
                </a:lnTo>
                <a:cubicBezTo>
                  <a:pt x="2498836" y="938282"/>
                  <a:pt x="2480592" y="917230"/>
                  <a:pt x="2492755" y="887156"/>
                </a:cubicBezTo>
                <a:cubicBezTo>
                  <a:pt x="2501877" y="857082"/>
                  <a:pt x="2465388" y="857082"/>
                  <a:pt x="2462348" y="836031"/>
                </a:cubicBezTo>
                <a:lnTo>
                  <a:pt x="2498049" y="851725"/>
                </a:lnTo>
                <a:lnTo>
                  <a:pt x="2496901" y="850499"/>
                </a:lnTo>
                <a:cubicBezTo>
                  <a:pt x="2487566" y="843769"/>
                  <a:pt x="2476325" y="838615"/>
                  <a:pt x="2462608" y="835561"/>
                </a:cubicBezTo>
                <a:lnTo>
                  <a:pt x="2461870" y="836431"/>
                </a:lnTo>
                <a:lnTo>
                  <a:pt x="2451437" y="859212"/>
                </a:lnTo>
                <a:lnTo>
                  <a:pt x="2440193" y="879556"/>
                </a:lnTo>
                <a:lnTo>
                  <a:pt x="2438223" y="884431"/>
                </a:lnTo>
                <a:cubicBezTo>
                  <a:pt x="2416884" y="887485"/>
                  <a:pt x="2392498" y="908866"/>
                  <a:pt x="2377258" y="872214"/>
                </a:cubicBezTo>
                <a:lnTo>
                  <a:pt x="2377258" y="846226"/>
                </a:lnTo>
                <a:lnTo>
                  <a:pt x="2377199" y="846342"/>
                </a:lnTo>
                <a:cubicBezTo>
                  <a:pt x="2376817" y="855063"/>
                  <a:pt x="2378344" y="864162"/>
                  <a:pt x="2376817" y="871744"/>
                </a:cubicBezTo>
                <a:cubicBezTo>
                  <a:pt x="2358489" y="820183"/>
                  <a:pt x="2327944" y="777719"/>
                  <a:pt x="2291288" y="738291"/>
                </a:cubicBezTo>
                <a:lnTo>
                  <a:pt x="2293712" y="739206"/>
                </a:lnTo>
                <a:lnTo>
                  <a:pt x="2291906" y="737821"/>
                </a:lnTo>
                <a:lnTo>
                  <a:pt x="2207183" y="689311"/>
                </a:lnTo>
                <a:lnTo>
                  <a:pt x="2207158" y="689725"/>
                </a:lnTo>
                <a:cubicBezTo>
                  <a:pt x="2188808" y="698877"/>
                  <a:pt x="2191867" y="720232"/>
                  <a:pt x="2182692" y="735486"/>
                </a:cubicBezTo>
                <a:cubicBezTo>
                  <a:pt x="2155167" y="726333"/>
                  <a:pt x="2155167" y="689725"/>
                  <a:pt x="2155167" y="677521"/>
                </a:cubicBezTo>
                <a:cubicBezTo>
                  <a:pt x="2155167" y="647014"/>
                  <a:pt x="2142933" y="640913"/>
                  <a:pt x="2118466" y="637862"/>
                </a:cubicBezTo>
                <a:cubicBezTo>
                  <a:pt x="2087883" y="634811"/>
                  <a:pt x="2081767" y="659217"/>
                  <a:pt x="2075650" y="674471"/>
                </a:cubicBezTo>
                <a:cubicBezTo>
                  <a:pt x="2066474" y="704979"/>
                  <a:pt x="2090942" y="711080"/>
                  <a:pt x="2115408" y="717181"/>
                </a:cubicBezTo>
                <a:cubicBezTo>
                  <a:pt x="2118466" y="717181"/>
                  <a:pt x="2124583" y="723283"/>
                  <a:pt x="2133758" y="729385"/>
                </a:cubicBezTo>
                <a:cubicBezTo>
                  <a:pt x="2103175" y="741588"/>
                  <a:pt x="2075650" y="747689"/>
                  <a:pt x="2057299" y="723283"/>
                </a:cubicBezTo>
                <a:cubicBezTo>
                  <a:pt x="2045066" y="704979"/>
                  <a:pt x="2023658" y="677521"/>
                  <a:pt x="2051184" y="650064"/>
                </a:cubicBezTo>
                <a:cubicBezTo>
                  <a:pt x="2072592" y="625658"/>
                  <a:pt x="2078708" y="601252"/>
                  <a:pt x="2054241" y="573795"/>
                </a:cubicBezTo>
                <a:cubicBezTo>
                  <a:pt x="2038949" y="555491"/>
                  <a:pt x="2054241" y="537187"/>
                  <a:pt x="2057299" y="515831"/>
                </a:cubicBezTo>
                <a:cubicBezTo>
                  <a:pt x="2029774" y="503628"/>
                  <a:pt x="2017541" y="537187"/>
                  <a:pt x="1986958" y="528034"/>
                </a:cubicBezTo>
                <a:cubicBezTo>
                  <a:pt x="1962492" y="518882"/>
                  <a:pt x="1928851" y="534135"/>
                  <a:pt x="1938025" y="479222"/>
                </a:cubicBezTo>
                <a:cubicBezTo>
                  <a:pt x="1944141" y="463968"/>
                  <a:pt x="1928851" y="412106"/>
                  <a:pt x="1879917" y="421258"/>
                </a:cubicBezTo>
                <a:cubicBezTo>
                  <a:pt x="1861567" y="424308"/>
                  <a:pt x="1846275" y="412106"/>
                  <a:pt x="1840159" y="396851"/>
                </a:cubicBezTo>
                <a:lnTo>
                  <a:pt x="1840855" y="396201"/>
                </a:lnTo>
                <a:lnTo>
                  <a:pt x="1840527" y="396201"/>
                </a:lnTo>
                <a:cubicBezTo>
                  <a:pt x="1842811" y="371002"/>
                  <a:pt x="1824540" y="344085"/>
                  <a:pt x="1833248" y="320605"/>
                </a:cubicBezTo>
                <a:lnTo>
                  <a:pt x="1852238" y="298996"/>
                </a:lnTo>
                <a:lnTo>
                  <a:pt x="1828560" y="293419"/>
                </a:lnTo>
                <a:cubicBezTo>
                  <a:pt x="1815107" y="279345"/>
                  <a:pt x="1826557" y="245223"/>
                  <a:pt x="1803659" y="238398"/>
                </a:cubicBezTo>
                <a:lnTo>
                  <a:pt x="1803014" y="237575"/>
                </a:lnTo>
                <a:lnTo>
                  <a:pt x="1783044" y="227152"/>
                </a:lnTo>
                <a:lnTo>
                  <a:pt x="1780104" y="203523"/>
                </a:lnTo>
                <a:lnTo>
                  <a:pt x="1779234" y="202002"/>
                </a:lnTo>
                <a:cubicBezTo>
                  <a:pt x="1776182" y="202002"/>
                  <a:pt x="1770076" y="202002"/>
                  <a:pt x="1767022" y="202002"/>
                </a:cubicBezTo>
                <a:lnTo>
                  <a:pt x="1766719" y="201694"/>
                </a:lnTo>
                <a:lnTo>
                  <a:pt x="1755932" y="217501"/>
                </a:lnTo>
                <a:cubicBezTo>
                  <a:pt x="1751797" y="222067"/>
                  <a:pt x="1747285" y="224350"/>
                  <a:pt x="1742774" y="219784"/>
                </a:cubicBezTo>
                <a:cubicBezTo>
                  <a:pt x="1732247" y="212177"/>
                  <a:pt x="1733750" y="203047"/>
                  <a:pt x="1737134" y="193537"/>
                </a:cubicBezTo>
                <a:lnTo>
                  <a:pt x="1742638" y="165696"/>
                </a:lnTo>
                <a:lnTo>
                  <a:pt x="1742597" y="165606"/>
                </a:lnTo>
                <a:cubicBezTo>
                  <a:pt x="1724281" y="168639"/>
                  <a:pt x="1709015" y="162573"/>
                  <a:pt x="1693750" y="153474"/>
                </a:cubicBezTo>
                <a:lnTo>
                  <a:pt x="1692855" y="151715"/>
                </a:lnTo>
                <a:lnTo>
                  <a:pt x="1658482" y="117257"/>
                </a:lnTo>
                <a:lnTo>
                  <a:pt x="1657439" y="116945"/>
                </a:lnTo>
                <a:lnTo>
                  <a:pt x="1636428" y="170647"/>
                </a:lnTo>
                <a:cubicBezTo>
                  <a:pt x="1608938" y="146355"/>
                  <a:pt x="1624212" y="115993"/>
                  <a:pt x="1621156" y="91703"/>
                </a:cubicBezTo>
                <a:lnTo>
                  <a:pt x="1622291" y="92455"/>
                </a:lnTo>
                <a:lnTo>
                  <a:pt x="1636879" y="55330"/>
                </a:lnTo>
                <a:cubicBezTo>
                  <a:pt x="1639533" y="41272"/>
                  <a:pt x="1643323" y="27596"/>
                  <a:pt x="1658482" y="19997"/>
                </a:cubicBezTo>
                <a:lnTo>
                  <a:pt x="1659928" y="19972"/>
                </a:lnTo>
                <a:lnTo>
                  <a:pt x="1657810" y="19149"/>
                </a:lnTo>
                <a:cubicBezTo>
                  <a:pt x="1676138" y="4864"/>
                  <a:pt x="1688357" y="-399"/>
                  <a:pt x="1696756" y="24"/>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5900738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64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44213751-B511-456B-AEB2-B96B23C0E7B0}"/>
              </a:ext>
            </a:extLst>
          </p:cNvPr>
          <p:cNvSpPr>
            <a:spLocks noGrp="1"/>
          </p:cNvSpPr>
          <p:nvPr>
            <p:ph type="pic" sz="quarter" idx="21" hasCustomPrompt="1"/>
          </p:nvPr>
        </p:nvSpPr>
        <p:spPr>
          <a:xfrm>
            <a:off x="571499" y="114560"/>
            <a:ext cx="11049001" cy="4608434"/>
          </a:xfrm>
          <a:custGeom>
            <a:avLst/>
            <a:gdLst>
              <a:gd name="connsiteX0" fmla="*/ 2080976 w 11049001"/>
              <a:gd name="connsiteY0" fmla="*/ 4138719 h 4608434"/>
              <a:gd name="connsiteX1" fmla="*/ 2126079 w 11049001"/>
              <a:gd name="connsiteY1" fmla="*/ 4141137 h 4608434"/>
              <a:gd name="connsiteX2" fmla="*/ 1961718 w 11049001"/>
              <a:gd name="connsiteY2" fmla="*/ 4284718 h 4608434"/>
              <a:gd name="connsiteX3" fmla="*/ 2080976 w 11049001"/>
              <a:gd name="connsiteY3" fmla="*/ 4138719 h 4608434"/>
              <a:gd name="connsiteX4" fmla="*/ 5659186 w 11049001"/>
              <a:gd name="connsiteY4" fmla="*/ 3841628 h 4608434"/>
              <a:gd name="connsiteX5" fmla="*/ 5655054 w 11049001"/>
              <a:gd name="connsiteY5" fmla="*/ 3844827 h 4608434"/>
              <a:gd name="connsiteX6" fmla="*/ 5657997 w 11049001"/>
              <a:gd name="connsiteY6" fmla="*/ 3845145 h 4608434"/>
              <a:gd name="connsiteX7" fmla="*/ 5659088 w 11049001"/>
              <a:gd name="connsiteY7" fmla="*/ 3842091 h 4608434"/>
              <a:gd name="connsiteX8" fmla="*/ 2449362 w 11049001"/>
              <a:gd name="connsiteY8" fmla="*/ 3813761 h 4608434"/>
              <a:gd name="connsiteX9" fmla="*/ 2447114 w 11049001"/>
              <a:gd name="connsiteY9" fmla="*/ 3814597 h 4608434"/>
              <a:gd name="connsiteX10" fmla="*/ 2449599 w 11049001"/>
              <a:gd name="connsiteY10" fmla="*/ 3815154 h 4608434"/>
              <a:gd name="connsiteX11" fmla="*/ 5719140 w 11049001"/>
              <a:gd name="connsiteY11" fmla="*/ 3810307 h 4608434"/>
              <a:gd name="connsiteX12" fmla="*/ 5723976 w 11049001"/>
              <a:gd name="connsiteY12" fmla="*/ 3812715 h 4608434"/>
              <a:gd name="connsiteX13" fmla="*/ 5727665 w 11049001"/>
              <a:gd name="connsiteY13" fmla="*/ 3812830 h 4608434"/>
              <a:gd name="connsiteX14" fmla="*/ 5725418 w 11049001"/>
              <a:gd name="connsiteY14" fmla="*/ 3810886 h 4608434"/>
              <a:gd name="connsiteX15" fmla="*/ 5724945 w 11049001"/>
              <a:gd name="connsiteY15" fmla="*/ 3811471 h 4608434"/>
              <a:gd name="connsiteX16" fmla="*/ 6465607 w 11049001"/>
              <a:gd name="connsiteY16" fmla="*/ 3809841 h 4608434"/>
              <a:gd name="connsiteX17" fmla="*/ 6463226 w 11049001"/>
              <a:gd name="connsiteY17" fmla="*/ 3812803 h 4608434"/>
              <a:gd name="connsiteX18" fmla="*/ 6465550 w 11049001"/>
              <a:gd name="connsiteY18" fmla="*/ 3812648 h 4608434"/>
              <a:gd name="connsiteX19" fmla="*/ 6466737 w 11049001"/>
              <a:gd name="connsiteY19" fmla="*/ 3811248 h 4608434"/>
              <a:gd name="connsiteX20" fmla="*/ 6466326 w 11049001"/>
              <a:gd name="connsiteY20" fmla="*/ 3811471 h 4608434"/>
              <a:gd name="connsiteX21" fmla="*/ 2455249 w 11049001"/>
              <a:gd name="connsiteY21" fmla="*/ 3807307 h 4608434"/>
              <a:gd name="connsiteX22" fmla="*/ 2451809 w 11049001"/>
              <a:gd name="connsiteY22" fmla="*/ 3812417 h 4608434"/>
              <a:gd name="connsiteX23" fmla="*/ 2455085 w 11049001"/>
              <a:gd name="connsiteY23" fmla="*/ 3812417 h 4608434"/>
              <a:gd name="connsiteX24" fmla="*/ 2457013 w 11049001"/>
              <a:gd name="connsiteY24" fmla="*/ 3811473 h 4608434"/>
              <a:gd name="connsiteX25" fmla="*/ 2456729 w 11049001"/>
              <a:gd name="connsiteY25" fmla="*/ 3811473 h 4608434"/>
              <a:gd name="connsiteX26" fmla="*/ 5022915 w 11049001"/>
              <a:gd name="connsiteY26" fmla="*/ 3745108 h 4608434"/>
              <a:gd name="connsiteX27" fmla="*/ 5022232 w 11049001"/>
              <a:gd name="connsiteY27" fmla="*/ 3746295 h 4608434"/>
              <a:gd name="connsiteX28" fmla="*/ 5020706 w 11049001"/>
              <a:gd name="connsiteY28" fmla="*/ 3746295 h 4608434"/>
              <a:gd name="connsiteX29" fmla="*/ 5022376 w 11049001"/>
              <a:gd name="connsiteY29" fmla="*/ 3748842 h 4608434"/>
              <a:gd name="connsiteX30" fmla="*/ 5022915 w 11049001"/>
              <a:gd name="connsiteY30" fmla="*/ 3746775 h 4608434"/>
              <a:gd name="connsiteX31" fmla="*/ 6933456 w 11049001"/>
              <a:gd name="connsiteY31" fmla="*/ 3608283 h 4608434"/>
              <a:gd name="connsiteX32" fmla="*/ 6931355 w 11049001"/>
              <a:gd name="connsiteY32" fmla="*/ 3611648 h 4608434"/>
              <a:gd name="connsiteX33" fmla="*/ 6931355 w 11049001"/>
              <a:gd name="connsiteY33" fmla="*/ 3612887 h 4608434"/>
              <a:gd name="connsiteX34" fmla="*/ 6931624 w 11049001"/>
              <a:gd name="connsiteY34" fmla="*/ 3612551 h 4608434"/>
              <a:gd name="connsiteX35" fmla="*/ 6937611 w 11049001"/>
              <a:gd name="connsiteY35" fmla="*/ 3613417 h 4608434"/>
              <a:gd name="connsiteX36" fmla="*/ 5599388 w 11049001"/>
              <a:gd name="connsiteY36" fmla="*/ 3606539 h 4608434"/>
              <a:gd name="connsiteX37" fmla="*/ 5595280 w 11049001"/>
              <a:gd name="connsiteY37" fmla="*/ 3611712 h 4608434"/>
              <a:gd name="connsiteX38" fmla="*/ 5605430 w 11049001"/>
              <a:gd name="connsiteY38" fmla="*/ 3611129 h 4608434"/>
              <a:gd name="connsiteX39" fmla="*/ 5258530 w 11049001"/>
              <a:gd name="connsiteY39" fmla="*/ 3575657 h 4608434"/>
              <a:gd name="connsiteX40" fmla="*/ 5257405 w 11049001"/>
              <a:gd name="connsiteY40" fmla="*/ 3577200 h 4608434"/>
              <a:gd name="connsiteX41" fmla="*/ 5259140 w 11049001"/>
              <a:gd name="connsiteY41" fmla="*/ 3576266 h 4608434"/>
              <a:gd name="connsiteX42" fmla="*/ 5259358 w 11049001"/>
              <a:gd name="connsiteY42" fmla="*/ 3576978 h 4608434"/>
              <a:gd name="connsiteX43" fmla="*/ 5261334 w 11049001"/>
              <a:gd name="connsiteY43" fmla="*/ 3575657 h 4608434"/>
              <a:gd name="connsiteX44" fmla="*/ 6267260 w 11049001"/>
              <a:gd name="connsiteY44" fmla="*/ 3547903 h 4608434"/>
              <a:gd name="connsiteX45" fmla="*/ 6267415 w 11049001"/>
              <a:gd name="connsiteY45" fmla="*/ 3548267 h 4608434"/>
              <a:gd name="connsiteX46" fmla="*/ 6267671 w 11049001"/>
              <a:gd name="connsiteY46" fmla="*/ 3548287 h 4608434"/>
              <a:gd name="connsiteX47" fmla="*/ 5193467 w 11049001"/>
              <a:gd name="connsiteY47" fmla="*/ 3512578 h 4608434"/>
              <a:gd name="connsiteX48" fmla="*/ 5190827 w 11049001"/>
              <a:gd name="connsiteY48" fmla="*/ 3513787 h 4608434"/>
              <a:gd name="connsiteX49" fmla="*/ 5192897 w 11049001"/>
              <a:gd name="connsiteY49" fmla="*/ 3515227 h 4608434"/>
              <a:gd name="connsiteX50" fmla="*/ 2884910 w 11049001"/>
              <a:gd name="connsiteY50" fmla="*/ 3441482 h 4608434"/>
              <a:gd name="connsiteX51" fmla="*/ 2881782 w 11049001"/>
              <a:gd name="connsiteY51" fmla="*/ 3441898 h 4608434"/>
              <a:gd name="connsiteX52" fmla="*/ 2884910 w 11049001"/>
              <a:gd name="connsiteY52" fmla="*/ 3443830 h 4608434"/>
              <a:gd name="connsiteX53" fmla="*/ 2432909 w 11049001"/>
              <a:gd name="connsiteY53" fmla="*/ 3435243 h 4608434"/>
              <a:gd name="connsiteX54" fmla="*/ 2426640 w 11049001"/>
              <a:gd name="connsiteY54" fmla="*/ 3436482 h 4608434"/>
              <a:gd name="connsiteX55" fmla="*/ 2435645 w 11049001"/>
              <a:gd name="connsiteY55" fmla="*/ 3440918 h 4608434"/>
              <a:gd name="connsiteX56" fmla="*/ 2437852 w 11049001"/>
              <a:gd name="connsiteY56" fmla="*/ 3438278 h 4608434"/>
              <a:gd name="connsiteX57" fmla="*/ 10916554 w 11049001"/>
              <a:gd name="connsiteY57" fmla="*/ 3369397 h 4608434"/>
              <a:gd name="connsiteX58" fmla="*/ 10939224 w 11049001"/>
              <a:gd name="connsiteY58" fmla="*/ 3398917 h 4608434"/>
              <a:gd name="connsiteX59" fmla="*/ 10910886 w 11049001"/>
              <a:gd name="connsiteY59" fmla="*/ 3440243 h 4608434"/>
              <a:gd name="connsiteX60" fmla="*/ 10888216 w 11049001"/>
              <a:gd name="connsiteY60" fmla="*/ 3398917 h 4608434"/>
              <a:gd name="connsiteX61" fmla="*/ 10916554 w 11049001"/>
              <a:gd name="connsiteY61" fmla="*/ 3369397 h 4608434"/>
              <a:gd name="connsiteX62" fmla="*/ 7499075 w 11049001"/>
              <a:gd name="connsiteY62" fmla="*/ 3347175 h 4608434"/>
              <a:gd name="connsiteX63" fmla="*/ 7496694 w 11049001"/>
              <a:gd name="connsiteY63" fmla="*/ 3348873 h 4608434"/>
              <a:gd name="connsiteX64" fmla="*/ 7500248 w 11049001"/>
              <a:gd name="connsiteY64" fmla="*/ 3347607 h 4608434"/>
              <a:gd name="connsiteX65" fmla="*/ 5659873 w 11049001"/>
              <a:gd name="connsiteY65" fmla="*/ 3309112 h 4608434"/>
              <a:gd name="connsiteX66" fmla="*/ 5659110 w 11049001"/>
              <a:gd name="connsiteY66" fmla="*/ 3309888 h 4608434"/>
              <a:gd name="connsiteX67" fmla="*/ 5657669 w 11049001"/>
              <a:gd name="connsiteY67" fmla="*/ 3309888 h 4608434"/>
              <a:gd name="connsiteX68" fmla="*/ 5659343 w 11049001"/>
              <a:gd name="connsiteY68" fmla="*/ 3310874 h 4608434"/>
              <a:gd name="connsiteX69" fmla="*/ 5660391 w 11049001"/>
              <a:gd name="connsiteY69" fmla="*/ 3310965 h 4608434"/>
              <a:gd name="connsiteX70" fmla="*/ 247971 w 11049001"/>
              <a:gd name="connsiteY70" fmla="*/ 3274285 h 4608434"/>
              <a:gd name="connsiteX71" fmla="*/ 247971 w 11049001"/>
              <a:gd name="connsiteY71" fmla="*/ 3274469 h 4608434"/>
              <a:gd name="connsiteX72" fmla="*/ 248020 w 11049001"/>
              <a:gd name="connsiteY72" fmla="*/ 3274364 h 4608434"/>
              <a:gd name="connsiteX73" fmla="*/ 9507422 w 11049001"/>
              <a:gd name="connsiteY73" fmla="*/ 3269528 h 4608434"/>
              <a:gd name="connsiteX74" fmla="*/ 9502989 w 11049001"/>
              <a:gd name="connsiteY74" fmla="*/ 3275856 h 4608434"/>
              <a:gd name="connsiteX75" fmla="*/ 9504374 w 11049001"/>
              <a:gd name="connsiteY75" fmla="*/ 3276663 h 4608434"/>
              <a:gd name="connsiteX76" fmla="*/ 9510656 w 11049001"/>
              <a:gd name="connsiteY76" fmla="*/ 3276663 h 4608434"/>
              <a:gd name="connsiteX77" fmla="*/ 3356718 w 11049001"/>
              <a:gd name="connsiteY77" fmla="*/ 3262243 h 4608434"/>
              <a:gd name="connsiteX78" fmla="*/ 3355340 w 11049001"/>
              <a:gd name="connsiteY78" fmla="*/ 3278019 h 4608434"/>
              <a:gd name="connsiteX79" fmla="*/ 3356481 w 11049001"/>
              <a:gd name="connsiteY79" fmla="*/ 3276324 h 4608434"/>
              <a:gd name="connsiteX80" fmla="*/ 6396214 w 11049001"/>
              <a:gd name="connsiteY80" fmla="*/ 3237539 h 4608434"/>
              <a:gd name="connsiteX81" fmla="*/ 6395393 w 11049001"/>
              <a:gd name="connsiteY81" fmla="*/ 3244467 h 4608434"/>
              <a:gd name="connsiteX82" fmla="*/ 6396530 w 11049001"/>
              <a:gd name="connsiteY82" fmla="*/ 3246457 h 4608434"/>
              <a:gd name="connsiteX83" fmla="*/ 6402924 w 11049001"/>
              <a:gd name="connsiteY83" fmla="*/ 3246488 h 4608434"/>
              <a:gd name="connsiteX84" fmla="*/ 7165851 w 11049001"/>
              <a:gd name="connsiteY84" fmla="*/ 3179157 h 4608434"/>
              <a:gd name="connsiteX85" fmla="*/ 7165851 w 11049001"/>
              <a:gd name="connsiteY85" fmla="*/ 3194846 h 4608434"/>
              <a:gd name="connsiteX86" fmla="*/ 7167426 w 11049001"/>
              <a:gd name="connsiteY86" fmla="*/ 3194760 h 4608434"/>
              <a:gd name="connsiteX87" fmla="*/ 7167426 w 11049001"/>
              <a:gd name="connsiteY87" fmla="*/ 3179412 h 4608434"/>
              <a:gd name="connsiteX88" fmla="*/ 4757760 w 11049001"/>
              <a:gd name="connsiteY88" fmla="*/ 3110486 h 4608434"/>
              <a:gd name="connsiteX89" fmla="*/ 4772814 w 11049001"/>
              <a:gd name="connsiteY89" fmla="*/ 3119310 h 4608434"/>
              <a:gd name="connsiteX90" fmla="*/ 4772421 w 11049001"/>
              <a:gd name="connsiteY90" fmla="*/ 3110486 h 4608434"/>
              <a:gd name="connsiteX91" fmla="*/ 706513 w 11049001"/>
              <a:gd name="connsiteY91" fmla="*/ 3105622 h 4608434"/>
              <a:gd name="connsiteX92" fmla="*/ 706508 w 11049001"/>
              <a:gd name="connsiteY92" fmla="*/ 3105626 h 4608434"/>
              <a:gd name="connsiteX93" fmla="*/ 712399 w 11049001"/>
              <a:gd name="connsiteY93" fmla="*/ 3111520 h 4608434"/>
              <a:gd name="connsiteX94" fmla="*/ 704657 w 11049001"/>
              <a:gd name="connsiteY94" fmla="*/ 3110229 h 4608434"/>
              <a:gd name="connsiteX95" fmla="*/ 714842 w 11049001"/>
              <a:gd name="connsiteY95" fmla="*/ 3115342 h 4608434"/>
              <a:gd name="connsiteX96" fmla="*/ 714842 w 11049001"/>
              <a:gd name="connsiteY96" fmla="*/ 3110340 h 4608434"/>
              <a:gd name="connsiteX97" fmla="*/ 719105 w 11049001"/>
              <a:gd name="connsiteY97" fmla="*/ 3106052 h 4608434"/>
              <a:gd name="connsiteX98" fmla="*/ 248496 w 11049001"/>
              <a:gd name="connsiteY98" fmla="*/ 3076283 h 4608434"/>
              <a:gd name="connsiteX99" fmla="*/ 247971 w 11049001"/>
              <a:gd name="connsiteY99" fmla="*/ 3076506 h 4608434"/>
              <a:gd name="connsiteX100" fmla="*/ 247971 w 11049001"/>
              <a:gd name="connsiteY100" fmla="*/ 3078521 h 4608434"/>
              <a:gd name="connsiteX101" fmla="*/ 6764916 w 11049001"/>
              <a:gd name="connsiteY101" fmla="*/ 3075287 h 4608434"/>
              <a:gd name="connsiteX102" fmla="*/ 6765025 w 11049001"/>
              <a:gd name="connsiteY102" fmla="*/ 3075390 h 4608434"/>
              <a:gd name="connsiteX103" fmla="*/ 6764566 w 11049001"/>
              <a:gd name="connsiteY103" fmla="*/ 3075394 h 4608434"/>
              <a:gd name="connsiteX104" fmla="*/ 6765482 w 11049001"/>
              <a:gd name="connsiteY104" fmla="*/ 3076267 h 4608434"/>
              <a:gd name="connsiteX105" fmla="*/ 6766483 w 11049001"/>
              <a:gd name="connsiteY105" fmla="*/ 3075337 h 4608434"/>
              <a:gd name="connsiteX106" fmla="*/ 2218966 w 11049001"/>
              <a:gd name="connsiteY106" fmla="*/ 3004940 h 4608434"/>
              <a:gd name="connsiteX107" fmla="*/ 2216388 w 11049001"/>
              <a:gd name="connsiteY107" fmla="*/ 3011533 h 4608434"/>
              <a:gd name="connsiteX108" fmla="*/ 2219474 w 11049001"/>
              <a:gd name="connsiteY108" fmla="*/ 3011365 h 4608434"/>
              <a:gd name="connsiteX109" fmla="*/ 2221309 w 11049001"/>
              <a:gd name="connsiteY109" fmla="*/ 3009498 h 4608434"/>
              <a:gd name="connsiteX110" fmla="*/ 2221249 w 11049001"/>
              <a:gd name="connsiteY110" fmla="*/ 3009505 h 4608434"/>
              <a:gd name="connsiteX111" fmla="*/ 1715178 w 11049001"/>
              <a:gd name="connsiteY111" fmla="*/ 2937711 h 4608434"/>
              <a:gd name="connsiteX112" fmla="*/ 1715178 w 11049001"/>
              <a:gd name="connsiteY112" fmla="*/ 2939043 h 4608434"/>
              <a:gd name="connsiteX113" fmla="*/ 1714824 w 11049001"/>
              <a:gd name="connsiteY113" fmla="*/ 2939366 h 4608434"/>
              <a:gd name="connsiteX114" fmla="*/ 1720212 w 11049001"/>
              <a:gd name="connsiteY114" fmla="*/ 2941626 h 4608434"/>
              <a:gd name="connsiteX115" fmla="*/ 1716243 w 11049001"/>
              <a:gd name="connsiteY115" fmla="*/ 2909389 h 4608434"/>
              <a:gd name="connsiteX116" fmla="*/ 1715178 w 11049001"/>
              <a:gd name="connsiteY116" fmla="*/ 2909742 h 4608434"/>
              <a:gd name="connsiteX117" fmla="*/ 1715178 w 11049001"/>
              <a:gd name="connsiteY117" fmla="*/ 2913171 h 4608434"/>
              <a:gd name="connsiteX118" fmla="*/ 4899963 w 11049001"/>
              <a:gd name="connsiteY118" fmla="*/ 2869801 h 4608434"/>
              <a:gd name="connsiteX119" fmla="*/ 4899974 w 11049001"/>
              <a:gd name="connsiteY119" fmla="*/ 2869973 h 4608434"/>
              <a:gd name="connsiteX120" fmla="*/ 4900199 w 11049001"/>
              <a:gd name="connsiteY120" fmla="*/ 2869814 h 4608434"/>
              <a:gd name="connsiteX121" fmla="*/ 7083158 w 11049001"/>
              <a:gd name="connsiteY121" fmla="*/ 2849696 h 4608434"/>
              <a:gd name="connsiteX122" fmla="*/ 7071214 w 11049001"/>
              <a:gd name="connsiteY122" fmla="*/ 2855822 h 4608434"/>
              <a:gd name="connsiteX123" fmla="*/ 7069272 w 11049001"/>
              <a:gd name="connsiteY123" fmla="*/ 2855776 h 4608434"/>
              <a:gd name="connsiteX124" fmla="*/ 7067420 w 11049001"/>
              <a:gd name="connsiteY124" fmla="*/ 2856699 h 4608434"/>
              <a:gd name="connsiteX125" fmla="*/ 7071214 w 11049001"/>
              <a:gd name="connsiteY125" fmla="*/ 2856651 h 4608434"/>
              <a:gd name="connsiteX126" fmla="*/ 7082997 w 11049001"/>
              <a:gd name="connsiteY126" fmla="*/ 2850290 h 4608434"/>
              <a:gd name="connsiteX127" fmla="*/ 1484956 w 11049001"/>
              <a:gd name="connsiteY127" fmla="*/ 2809932 h 4608434"/>
              <a:gd name="connsiteX128" fmla="*/ 1485308 w 11049001"/>
              <a:gd name="connsiteY128" fmla="*/ 2812147 h 4608434"/>
              <a:gd name="connsiteX129" fmla="*/ 1489164 w 11049001"/>
              <a:gd name="connsiteY129" fmla="*/ 2810903 h 4608434"/>
              <a:gd name="connsiteX130" fmla="*/ 6595664 w 11049001"/>
              <a:gd name="connsiteY130" fmla="*/ 2799635 h 4608434"/>
              <a:gd name="connsiteX131" fmla="*/ 6594996 w 11049001"/>
              <a:gd name="connsiteY131" fmla="*/ 2799814 h 4608434"/>
              <a:gd name="connsiteX132" fmla="*/ 6594996 w 11049001"/>
              <a:gd name="connsiteY132" fmla="*/ 2830314 h 4608434"/>
              <a:gd name="connsiteX133" fmla="*/ 6595664 w 11049001"/>
              <a:gd name="connsiteY133" fmla="*/ 2831115 h 4608434"/>
              <a:gd name="connsiteX134" fmla="*/ 7371813 w 11049001"/>
              <a:gd name="connsiteY134" fmla="*/ 2772770 h 4608434"/>
              <a:gd name="connsiteX135" fmla="*/ 7372090 w 11049001"/>
              <a:gd name="connsiteY135" fmla="*/ 2779966 h 4608434"/>
              <a:gd name="connsiteX136" fmla="*/ 7369502 w 11049001"/>
              <a:gd name="connsiteY136" fmla="*/ 2779966 h 4608434"/>
              <a:gd name="connsiteX137" fmla="*/ 7373681 w 11049001"/>
              <a:gd name="connsiteY137" fmla="*/ 2782331 h 4608434"/>
              <a:gd name="connsiteX138" fmla="*/ 7374300 w 11049001"/>
              <a:gd name="connsiteY138" fmla="*/ 2779966 h 4608434"/>
              <a:gd name="connsiteX139" fmla="*/ 7371813 w 11049001"/>
              <a:gd name="connsiteY139" fmla="*/ 2772770 h 4608434"/>
              <a:gd name="connsiteX140" fmla="*/ 9240761 w 11049001"/>
              <a:gd name="connsiteY140" fmla="*/ 2770967 h 4608434"/>
              <a:gd name="connsiteX141" fmla="*/ 9238676 w 11049001"/>
              <a:gd name="connsiteY141" fmla="*/ 2773043 h 4608434"/>
              <a:gd name="connsiteX142" fmla="*/ 9238898 w 11049001"/>
              <a:gd name="connsiteY142" fmla="*/ 2776372 h 4608434"/>
              <a:gd name="connsiteX143" fmla="*/ 9239260 w 11049001"/>
              <a:gd name="connsiteY143" fmla="*/ 2775796 h 4608434"/>
              <a:gd name="connsiteX144" fmla="*/ 9272159 w 11049001"/>
              <a:gd name="connsiteY144" fmla="*/ 2734930 h 4608434"/>
              <a:gd name="connsiteX145" fmla="*/ 9272946 w 11049001"/>
              <a:gd name="connsiteY145" fmla="*/ 2738914 h 4608434"/>
              <a:gd name="connsiteX146" fmla="*/ 9270388 w 11049001"/>
              <a:gd name="connsiteY146" fmla="*/ 2741461 h 4608434"/>
              <a:gd name="connsiteX147" fmla="*/ 9274182 w 11049001"/>
              <a:gd name="connsiteY147" fmla="*/ 2741235 h 4608434"/>
              <a:gd name="connsiteX148" fmla="*/ 9273635 w 11049001"/>
              <a:gd name="connsiteY148" fmla="*/ 2739537 h 4608434"/>
              <a:gd name="connsiteX149" fmla="*/ 2485645 w 11049001"/>
              <a:gd name="connsiteY149" fmla="*/ 2538288 h 4608434"/>
              <a:gd name="connsiteX150" fmla="*/ 2482896 w 11049001"/>
              <a:gd name="connsiteY150" fmla="*/ 2539259 h 4608434"/>
              <a:gd name="connsiteX151" fmla="*/ 2483744 w 11049001"/>
              <a:gd name="connsiteY151" fmla="*/ 2541753 h 4608434"/>
              <a:gd name="connsiteX152" fmla="*/ 2484797 w 11049001"/>
              <a:gd name="connsiteY152" fmla="*/ 2539830 h 4608434"/>
              <a:gd name="connsiteX153" fmla="*/ 1083423 w 11049001"/>
              <a:gd name="connsiteY153" fmla="*/ 2460983 h 4608434"/>
              <a:gd name="connsiteX154" fmla="*/ 1079706 w 11049001"/>
              <a:gd name="connsiteY154" fmla="*/ 2463343 h 4608434"/>
              <a:gd name="connsiteX155" fmla="*/ 1042631 w 11049001"/>
              <a:gd name="connsiteY155" fmla="*/ 2474743 h 4608434"/>
              <a:gd name="connsiteX156" fmla="*/ 1061552 w 11049001"/>
              <a:gd name="connsiteY156" fmla="*/ 2473399 h 4608434"/>
              <a:gd name="connsiteX157" fmla="*/ 1084508 w 11049001"/>
              <a:gd name="connsiteY157" fmla="*/ 2465201 h 4608434"/>
              <a:gd name="connsiteX158" fmla="*/ 7117879 w 11049001"/>
              <a:gd name="connsiteY158" fmla="*/ 2416758 h 4608434"/>
              <a:gd name="connsiteX159" fmla="*/ 7107918 w 11049001"/>
              <a:gd name="connsiteY159" fmla="*/ 2422226 h 4608434"/>
              <a:gd name="connsiteX160" fmla="*/ 7109757 w 11049001"/>
              <a:gd name="connsiteY160" fmla="*/ 2422279 h 4608434"/>
              <a:gd name="connsiteX161" fmla="*/ 7118490 w 11049001"/>
              <a:gd name="connsiteY161" fmla="*/ 2417144 h 4608434"/>
              <a:gd name="connsiteX162" fmla="*/ 2558594 w 11049001"/>
              <a:gd name="connsiteY162" fmla="*/ 2408404 h 4608434"/>
              <a:gd name="connsiteX163" fmla="*/ 2556941 w 11049001"/>
              <a:gd name="connsiteY163" fmla="*/ 2408554 h 4608434"/>
              <a:gd name="connsiteX164" fmla="*/ 2556217 w 11049001"/>
              <a:gd name="connsiteY164" fmla="*/ 2408450 h 4608434"/>
              <a:gd name="connsiteX165" fmla="*/ 2556149 w 11049001"/>
              <a:gd name="connsiteY165" fmla="*/ 2409711 h 4608434"/>
              <a:gd name="connsiteX166" fmla="*/ 8169459 w 11049001"/>
              <a:gd name="connsiteY166" fmla="*/ 2407581 h 4608434"/>
              <a:gd name="connsiteX167" fmla="*/ 8167639 w 11049001"/>
              <a:gd name="connsiteY167" fmla="*/ 2409273 h 4608434"/>
              <a:gd name="connsiteX168" fmla="*/ 8166611 w 11049001"/>
              <a:gd name="connsiteY168" fmla="*/ 2408911 h 4608434"/>
              <a:gd name="connsiteX169" fmla="*/ 8167249 w 11049001"/>
              <a:gd name="connsiteY169" fmla="*/ 2409446 h 4608434"/>
              <a:gd name="connsiteX170" fmla="*/ 8174717 w 11049001"/>
              <a:gd name="connsiteY170" fmla="*/ 2410216 h 4608434"/>
              <a:gd name="connsiteX171" fmla="*/ 9190013 w 11049001"/>
              <a:gd name="connsiteY171" fmla="*/ 2402424 h 4608434"/>
              <a:gd name="connsiteX172" fmla="*/ 9197222 w 11049001"/>
              <a:gd name="connsiteY172" fmla="*/ 2406217 h 4608434"/>
              <a:gd name="connsiteX173" fmla="*/ 9196938 w 11049001"/>
              <a:gd name="connsiteY173" fmla="*/ 2402631 h 4608434"/>
              <a:gd name="connsiteX174" fmla="*/ 7431246 w 11049001"/>
              <a:gd name="connsiteY174" fmla="*/ 2338640 h 4608434"/>
              <a:gd name="connsiteX175" fmla="*/ 7431157 w 11049001"/>
              <a:gd name="connsiteY175" fmla="*/ 2338731 h 4608434"/>
              <a:gd name="connsiteX176" fmla="*/ 7431349 w 11049001"/>
              <a:gd name="connsiteY176" fmla="*/ 2338922 h 4608434"/>
              <a:gd name="connsiteX177" fmla="*/ 7435285 w 11049001"/>
              <a:gd name="connsiteY177" fmla="*/ 2336026 h 4608434"/>
              <a:gd name="connsiteX178" fmla="*/ 7432149 w 11049001"/>
              <a:gd name="connsiteY178" fmla="*/ 2338056 h 4608434"/>
              <a:gd name="connsiteX179" fmla="*/ 7439097 w 11049001"/>
              <a:gd name="connsiteY179" fmla="*/ 2339020 h 4608434"/>
              <a:gd name="connsiteX180" fmla="*/ 3693065 w 11049001"/>
              <a:gd name="connsiteY180" fmla="*/ 2271714 h 4608434"/>
              <a:gd name="connsiteX181" fmla="*/ 3691473 w 11049001"/>
              <a:gd name="connsiteY181" fmla="*/ 2274018 h 4608434"/>
              <a:gd name="connsiteX182" fmla="*/ 3693544 w 11049001"/>
              <a:gd name="connsiteY182" fmla="*/ 2274491 h 4608434"/>
              <a:gd name="connsiteX183" fmla="*/ 3694028 w 11049001"/>
              <a:gd name="connsiteY183" fmla="*/ 2274609 h 4608434"/>
              <a:gd name="connsiteX184" fmla="*/ 3693426 w 11049001"/>
              <a:gd name="connsiteY184" fmla="*/ 2273800 h 4608434"/>
              <a:gd name="connsiteX185" fmla="*/ 6967106 w 11049001"/>
              <a:gd name="connsiteY185" fmla="*/ 2172685 h 4608434"/>
              <a:gd name="connsiteX186" fmla="*/ 6966214 w 11049001"/>
              <a:gd name="connsiteY186" fmla="*/ 2173399 h 4608434"/>
              <a:gd name="connsiteX187" fmla="*/ 6963906 w 11049001"/>
              <a:gd name="connsiteY187" fmla="*/ 2180571 h 4608434"/>
              <a:gd name="connsiteX188" fmla="*/ 6968863 w 11049001"/>
              <a:gd name="connsiteY188" fmla="*/ 2176155 h 4608434"/>
              <a:gd name="connsiteX189" fmla="*/ 6967345 w 11049001"/>
              <a:gd name="connsiteY189" fmla="*/ 2174136 h 4608434"/>
              <a:gd name="connsiteX190" fmla="*/ 6365150 w 11049001"/>
              <a:gd name="connsiteY190" fmla="*/ 2138977 h 4608434"/>
              <a:gd name="connsiteX191" fmla="*/ 6364059 w 11049001"/>
              <a:gd name="connsiteY191" fmla="*/ 2142062 h 4608434"/>
              <a:gd name="connsiteX192" fmla="*/ 6366376 w 11049001"/>
              <a:gd name="connsiteY192" fmla="*/ 2139525 h 4608434"/>
              <a:gd name="connsiteX193" fmla="*/ 6368804 w 11049001"/>
              <a:gd name="connsiteY193" fmla="*/ 2141799 h 4608434"/>
              <a:gd name="connsiteX194" fmla="*/ 6370045 w 11049001"/>
              <a:gd name="connsiteY194" fmla="*/ 2138977 h 4608434"/>
              <a:gd name="connsiteX195" fmla="*/ 9451747 w 11049001"/>
              <a:gd name="connsiteY195" fmla="*/ 2116023 h 4608434"/>
              <a:gd name="connsiteX196" fmla="*/ 9445126 w 11049001"/>
              <a:gd name="connsiteY196" fmla="*/ 2126664 h 4608434"/>
              <a:gd name="connsiteX197" fmla="*/ 9436317 w 11049001"/>
              <a:gd name="connsiteY197" fmla="*/ 2164921 h 4608434"/>
              <a:gd name="connsiteX198" fmla="*/ 9457577 w 11049001"/>
              <a:gd name="connsiteY198" fmla="*/ 2166341 h 4608434"/>
              <a:gd name="connsiteX199" fmla="*/ 9452932 w 11049001"/>
              <a:gd name="connsiteY199" fmla="*/ 2155587 h 4608434"/>
              <a:gd name="connsiteX200" fmla="*/ 1249898 w 11049001"/>
              <a:gd name="connsiteY200" fmla="*/ 2108124 h 4608434"/>
              <a:gd name="connsiteX201" fmla="*/ 1249906 w 11049001"/>
              <a:gd name="connsiteY201" fmla="*/ 2108354 h 4608434"/>
              <a:gd name="connsiteX202" fmla="*/ 1276115 w 11049001"/>
              <a:gd name="connsiteY202" fmla="*/ 2108354 h 4608434"/>
              <a:gd name="connsiteX203" fmla="*/ 1275949 w 11049001"/>
              <a:gd name="connsiteY203" fmla="*/ 2108124 h 4608434"/>
              <a:gd name="connsiteX204" fmla="*/ 8891588 w 11049001"/>
              <a:gd name="connsiteY204" fmla="*/ 2072722 h 4608434"/>
              <a:gd name="connsiteX205" fmla="*/ 8902411 w 11049001"/>
              <a:gd name="connsiteY205" fmla="*/ 2089525 h 4608434"/>
              <a:gd name="connsiteX206" fmla="*/ 8902411 w 11049001"/>
              <a:gd name="connsiteY206" fmla="*/ 2074263 h 4608434"/>
              <a:gd name="connsiteX207" fmla="*/ 8902659 w 11049001"/>
              <a:gd name="connsiteY207" fmla="*/ 2073893 h 4608434"/>
              <a:gd name="connsiteX208" fmla="*/ 4793904 w 11049001"/>
              <a:gd name="connsiteY208" fmla="*/ 2039454 h 4608434"/>
              <a:gd name="connsiteX209" fmla="*/ 4794401 w 11049001"/>
              <a:gd name="connsiteY209" fmla="*/ 2040104 h 4608434"/>
              <a:gd name="connsiteX210" fmla="*/ 4794403 w 11049001"/>
              <a:gd name="connsiteY210" fmla="*/ 2039625 h 4608434"/>
              <a:gd name="connsiteX211" fmla="*/ 678004 w 11049001"/>
              <a:gd name="connsiteY211" fmla="*/ 2001648 h 4608434"/>
              <a:gd name="connsiteX212" fmla="*/ 677193 w 11049001"/>
              <a:gd name="connsiteY212" fmla="*/ 2002665 h 4608434"/>
              <a:gd name="connsiteX213" fmla="*/ 677193 w 11049001"/>
              <a:gd name="connsiteY213" fmla="*/ 2029043 h 4608434"/>
              <a:gd name="connsiteX214" fmla="*/ 678525 w 11049001"/>
              <a:gd name="connsiteY214" fmla="*/ 2029575 h 4608434"/>
              <a:gd name="connsiteX215" fmla="*/ 678525 w 11049001"/>
              <a:gd name="connsiteY215" fmla="*/ 2003504 h 4608434"/>
              <a:gd name="connsiteX216" fmla="*/ 678004 w 11049001"/>
              <a:gd name="connsiteY216" fmla="*/ 2003504 h 4608434"/>
              <a:gd name="connsiteX217" fmla="*/ 1884583 w 11049001"/>
              <a:gd name="connsiteY217" fmla="*/ 1972492 h 4608434"/>
              <a:gd name="connsiteX218" fmla="*/ 1884351 w 11049001"/>
              <a:gd name="connsiteY218" fmla="*/ 1972849 h 4608434"/>
              <a:gd name="connsiteX219" fmla="*/ 1884871 w 11049001"/>
              <a:gd name="connsiteY219" fmla="*/ 1972753 h 4608434"/>
              <a:gd name="connsiteX220" fmla="*/ 1884821 w 11049001"/>
              <a:gd name="connsiteY220" fmla="*/ 1972687 h 4608434"/>
              <a:gd name="connsiteX221" fmla="*/ 316515 w 11049001"/>
              <a:gd name="connsiteY221" fmla="*/ 1971334 h 4608434"/>
              <a:gd name="connsiteX222" fmla="*/ 317166 w 11049001"/>
              <a:gd name="connsiteY222" fmla="*/ 1972646 h 4608434"/>
              <a:gd name="connsiteX223" fmla="*/ 320044 w 11049001"/>
              <a:gd name="connsiteY223" fmla="*/ 1978445 h 4608434"/>
              <a:gd name="connsiteX224" fmla="*/ 322491 w 11049001"/>
              <a:gd name="connsiteY224" fmla="*/ 1977301 h 4608434"/>
              <a:gd name="connsiteX225" fmla="*/ 6597529 w 11049001"/>
              <a:gd name="connsiteY225" fmla="*/ 1971118 h 4608434"/>
              <a:gd name="connsiteX226" fmla="*/ 6595891 w 11049001"/>
              <a:gd name="connsiteY226" fmla="*/ 1973517 h 4608434"/>
              <a:gd name="connsiteX227" fmla="*/ 6599527 w 11049001"/>
              <a:gd name="connsiteY227" fmla="*/ 1973517 h 4608434"/>
              <a:gd name="connsiteX228" fmla="*/ 4073044 w 11049001"/>
              <a:gd name="connsiteY228" fmla="*/ 1900186 h 4608434"/>
              <a:gd name="connsiteX229" fmla="*/ 4060187 w 11049001"/>
              <a:gd name="connsiteY229" fmla="*/ 1903658 h 4608434"/>
              <a:gd name="connsiteX230" fmla="*/ 4068265 w 11049001"/>
              <a:gd name="connsiteY230" fmla="*/ 1909406 h 4608434"/>
              <a:gd name="connsiteX231" fmla="*/ 3490526 w 11049001"/>
              <a:gd name="connsiteY231" fmla="*/ 1868238 h 4608434"/>
              <a:gd name="connsiteX232" fmla="*/ 3488071 w 11049001"/>
              <a:gd name="connsiteY232" fmla="*/ 1873147 h 4608434"/>
              <a:gd name="connsiteX233" fmla="*/ 3492551 w 11049001"/>
              <a:gd name="connsiteY233" fmla="*/ 1873147 h 4608434"/>
              <a:gd name="connsiteX234" fmla="*/ 3786925 w 11049001"/>
              <a:gd name="connsiteY234" fmla="*/ 1802303 h 4608434"/>
              <a:gd name="connsiteX235" fmla="*/ 3787250 w 11049001"/>
              <a:gd name="connsiteY235" fmla="*/ 1802790 h 4608434"/>
              <a:gd name="connsiteX236" fmla="*/ 3787369 w 11049001"/>
              <a:gd name="connsiteY236" fmla="*/ 1802503 h 4608434"/>
              <a:gd name="connsiteX237" fmla="*/ 3787785 w 11049001"/>
              <a:gd name="connsiteY237" fmla="*/ 1802303 h 4608434"/>
              <a:gd name="connsiteX238" fmla="*/ 4093048 w 11049001"/>
              <a:gd name="connsiteY238" fmla="*/ 1773644 h 4608434"/>
              <a:gd name="connsiteX239" fmla="*/ 4093048 w 11049001"/>
              <a:gd name="connsiteY239" fmla="*/ 1774524 h 4608434"/>
              <a:gd name="connsiteX240" fmla="*/ 4094094 w 11049001"/>
              <a:gd name="connsiteY240" fmla="*/ 1776453 h 4608434"/>
              <a:gd name="connsiteX241" fmla="*/ 4094110 w 11049001"/>
              <a:gd name="connsiteY241" fmla="*/ 1774511 h 4608434"/>
              <a:gd name="connsiteX242" fmla="*/ 4093131 w 11049001"/>
              <a:gd name="connsiteY242" fmla="*/ 1773928 h 4608434"/>
              <a:gd name="connsiteX243" fmla="*/ 9068887 w 11049001"/>
              <a:gd name="connsiteY243" fmla="*/ 1763065 h 4608434"/>
              <a:gd name="connsiteX244" fmla="*/ 9069683 w 11049001"/>
              <a:gd name="connsiteY244" fmla="*/ 1768126 h 4608434"/>
              <a:gd name="connsiteX245" fmla="*/ 9074023 w 11049001"/>
              <a:gd name="connsiteY245" fmla="*/ 1767043 h 4608434"/>
              <a:gd name="connsiteX246" fmla="*/ 5500568 w 11049001"/>
              <a:gd name="connsiteY246" fmla="*/ 1565627 h 4608434"/>
              <a:gd name="connsiteX247" fmla="*/ 5496816 w 11049001"/>
              <a:gd name="connsiteY247" fmla="*/ 1570740 h 4608434"/>
              <a:gd name="connsiteX248" fmla="*/ 5502237 w 11049001"/>
              <a:gd name="connsiteY248" fmla="*/ 1573303 h 4608434"/>
              <a:gd name="connsiteX249" fmla="*/ 5510215 w 11049001"/>
              <a:gd name="connsiteY249" fmla="*/ 1573699 h 4608434"/>
              <a:gd name="connsiteX250" fmla="*/ 4512348 w 11049001"/>
              <a:gd name="connsiteY250" fmla="*/ 1512034 h 4608434"/>
              <a:gd name="connsiteX251" fmla="*/ 4512023 w 11049001"/>
              <a:gd name="connsiteY251" fmla="*/ 1512061 h 4608434"/>
              <a:gd name="connsiteX252" fmla="*/ 4493144 w 11049001"/>
              <a:gd name="connsiteY252" fmla="*/ 1527418 h 4608434"/>
              <a:gd name="connsiteX253" fmla="*/ 4494671 w 11049001"/>
              <a:gd name="connsiteY253" fmla="*/ 1538758 h 4608434"/>
              <a:gd name="connsiteX254" fmla="*/ 4494671 w 11049001"/>
              <a:gd name="connsiteY254" fmla="*/ 1539658 h 4608434"/>
              <a:gd name="connsiteX255" fmla="*/ 4502801 w 11049001"/>
              <a:gd name="connsiteY255" fmla="*/ 1543058 h 4608434"/>
              <a:gd name="connsiteX256" fmla="*/ 4508601 w 11049001"/>
              <a:gd name="connsiteY256" fmla="*/ 1533316 h 4608434"/>
              <a:gd name="connsiteX257" fmla="*/ 961827 w 11049001"/>
              <a:gd name="connsiteY257" fmla="*/ 1495956 h 4608434"/>
              <a:gd name="connsiteX258" fmla="*/ 961251 w 11049001"/>
              <a:gd name="connsiteY258" fmla="*/ 1496472 h 4608434"/>
              <a:gd name="connsiteX259" fmla="*/ 961033 w 11049001"/>
              <a:gd name="connsiteY259" fmla="*/ 1496659 h 4608434"/>
              <a:gd name="connsiteX260" fmla="*/ 963127 w 11049001"/>
              <a:gd name="connsiteY260" fmla="*/ 1501646 h 4608434"/>
              <a:gd name="connsiteX261" fmla="*/ 963982 w 11049001"/>
              <a:gd name="connsiteY261" fmla="*/ 1501234 h 4608434"/>
              <a:gd name="connsiteX262" fmla="*/ 5829752 w 11049001"/>
              <a:gd name="connsiteY262" fmla="*/ 1441771 h 4608434"/>
              <a:gd name="connsiteX263" fmla="*/ 5829645 w 11049001"/>
              <a:gd name="connsiteY263" fmla="*/ 1441871 h 4608434"/>
              <a:gd name="connsiteX264" fmla="*/ 5829645 w 11049001"/>
              <a:gd name="connsiteY264" fmla="*/ 1442170 h 4608434"/>
              <a:gd name="connsiteX265" fmla="*/ 9199626 w 11049001"/>
              <a:gd name="connsiteY265" fmla="*/ 1336989 h 4608434"/>
              <a:gd name="connsiteX266" fmla="*/ 9200551 w 11049001"/>
              <a:gd name="connsiteY266" fmla="*/ 1342421 h 4608434"/>
              <a:gd name="connsiteX267" fmla="*/ 9202941 w 11049001"/>
              <a:gd name="connsiteY267" fmla="*/ 1337991 h 4608434"/>
              <a:gd name="connsiteX268" fmla="*/ 9204876 w 11049001"/>
              <a:gd name="connsiteY268" fmla="*/ 1337605 h 4608434"/>
              <a:gd name="connsiteX269" fmla="*/ 9203784 w 11049001"/>
              <a:gd name="connsiteY269" fmla="*/ 1336989 h 4608434"/>
              <a:gd name="connsiteX270" fmla="*/ 3823531 w 11049001"/>
              <a:gd name="connsiteY270" fmla="*/ 1334205 h 4608434"/>
              <a:gd name="connsiteX271" fmla="*/ 3819293 w 11049001"/>
              <a:gd name="connsiteY271" fmla="*/ 1336502 h 4608434"/>
              <a:gd name="connsiteX272" fmla="*/ 3822262 w 11049001"/>
              <a:gd name="connsiteY272" fmla="*/ 1337477 h 4608434"/>
              <a:gd name="connsiteX273" fmla="*/ 3823531 w 11049001"/>
              <a:gd name="connsiteY273" fmla="*/ 1339710 h 4608434"/>
              <a:gd name="connsiteX274" fmla="*/ 3823531 w 11049001"/>
              <a:gd name="connsiteY274" fmla="*/ 1338348 h 4608434"/>
              <a:gd name="connsiteX275" fmla="*/ 9374962 w 11049001"/>
              <a:gd name="connsiteY275" fmla="*/ 1288610 h 4608434"/>
              <a:gd name="connsiteX276" fmla="*/ 9371929 w 11049001"/>
              <a:gd name="connsiteY276" fmla="*/ 1288876 h 4608434"/>
              <a:gd name="connsiteX277" fmla="*/ 9370069 w 11049001"/>
              <a:gd name="connsiteY277" fmla="*/ 1303558 h 4608434"/>
              <a:gd name="connsiteX278" fmla="*/ 9373419 w 11049001"/>
              <a:gd name="connsiteY278" fmla="*/ 1302862 h 4608434"/>
              <a:gd name="connsiteX279" fmla="*/ 9373889 w 11049001"/>
              <a:gd name="connsiteY279" fmla="*/ 1300718 h 4608434"/>
              <a:gd name="connsiteX280" fmla="*/ 9374962 w 11049001"/>
              <a:gd name="connsiteY280" fmla="*/ 1300718 h 4608434"/>
              <a:gd name="connsiteX281" fmla="*/ 678004 w 11049001"/>
              <a:gd name="connsiteY281" fmla="*/ 1268360 h 4608434"/>
              <a:gd name="connsiteX282" fmla="*/ 677986 w 11049001"/>
              <a:gd name="connsiteY282" fmla="*/ 1268382 h 4608434"/>
              <a:gd name="connsiteX283" fmla="*/ 678004 w 11049001"/>
              <a:gd name="connsiteY283" fmla="*/ 1268392 h 4608434"/>
              <a:gd name="connsiteX284" fmla="*/ 451393 w 11049001"/>
              <a:gd name="connsiteY284" fmla="*/ 1240926 h 4608434"/>
              <a:gd name="connsiteX285" fmla="*/ 450497 w 11049001"/>
              <a:gd name="connsiteY285" fmla="*/ 1241602 h 4608434"/>
              <a:gd name="connsiteX286" fmla="*/ 453212 w 11049001"/>
              <a:gd name="connsiteY286" fmla="*/ 1244301 h 4608434"/>
              <a:gd name="connsiteX287" fmla="*/ 4988670 w 11049001"/>
              <a:gd name="connsiteY287" fmla="*/ 1138246 h 4608434"/>
              <a:gd name="connsiteX288" fmla="*/ 4989026 w 11049001"/>
              <a:gd name="connsiteY288" fmla="*/ 1141367 h 4608434"/>
              <a:gd name="connsiteX289" fmla="*/ 4993546 w 11049001"/>
              <a:gd name="connsiteY289" fmla="*/ 1138246 h 4608434"/>
              <a:gd name="connsiteX290" fmla="*/ 1146350 w 11049001"/>
              <a:gd name="connsiteY290" fmla="*/ 1136490 h 4608434"/>
              <a:gd name="connsiteX291" fmla="*/ 1143123 w 11049001"/>
              <a:gd name="connsiteY291" fmla="*/ 1137718 h 4608434"/>
              <a:gd name="connsiteX292" fmla="*/ 1148916 w 11049001"/>
              <a:gd name="connsiteY292" fmla="*/ 1137718 h 4608434"/>
              <a:gd name="connsiteX293" fmla="*/ 3390795 w 11049001"/>
              <a:gd name="connsiteY293" fmla="*/ 1135561 h 4608434"/>
              <a:gd name="connsiteX294" fmla="*/ 3393296 w 11049001"/>
              <a:gd name="connsiteY294" fmla="*/ 1137741 h 4608434"/>
              <a:gd name="connsiteX295" fmla="*/ 3395392 w 11049001"/>
              <a:gd name="connsiteY295" fmla="*/ 1137741 h 4608434"/>
              <a:gd name="connsiteX296" fmla="*/ 3392637 w 11049001"/>
              <a:gd name="connsiteY296" fmla="*/ 1135897 h 4608434"/>
              <a:gd name="connsiteX297" fmla="*/ 8064405 w 11049001"/>
              <a:gd name="connsiteY297" fmla="*/ 1133637 h 4608434"/>
              <a:gd name="connsiteX298" fmla="*/ 8049448 w 11049001"/>
              <a:gd name="connsiteY298" fmla="*/ 1136738 h 4608434"/>
              <a:gd name="connsiteX299" fmla="*/ 8066453 w 11049001"/>
              <a:gd name="connsiteY299" fmla="*/ 1136954 h 4608434"/>
              <a:gd name="connsiteX300" fmla="*/ 8068231 w 11049001"/>
              <a:gd name="connsiteY300" fmla="*/ 1137498 h 4608434"/>
              <a:gd name="connsiteX301" fmla="*/ 1584822 w 11049001"/>
              <a:gd name="connsiteY301" fmla="*/ 1127925 h 4608434"/>
              <a:gd name="connsiteX302" fmla="*/ 1584226 w 11049001"/>
              <a:gd name="connsiteY302" fmla="*/ 1128223 h 4608434"/>
              <a:gd name="connsiteX303" fmla="*/ 1584226 w 11049001"/>
              <a:gd name="connsiteY303" fmla="*/ 1145076 h 4608434"/>
              <a:gd name="connsiteX304" fmla="*/ 1584822 w 11049001"/>
              <a:gd name="connsiteY304" fmla="*/ 1143678 h 4608434"/>
              <a:gd name="connsiteX305" fmla="*/ 5059445 w 11049001"/>
              <a:gd name="connsiteY305" fmla="*/ 1101711 h 4608434"/>
              <a:gd name="connsiteX306" fmla="*/ 5057323 w 11049001"/>
              <a:gd name="connsiteY306" fmla="*/ 1102068 h 4608434"/>
              <a:gd name="connsiteX307" fmla="*/ 5058724 w 11049001"/>
              <a:gd name="connsiteY307" fmla="*/ 1102673 h 4608434"/>
              <a:gd name="connsiteX308" fmla="*/ 5060065 w 11049001"/>
              <a:gd name="connsiteY308" fmla="*/ 1102327 h 4608434"/>
              <a:gd name="connsiteX309" fmla="*/ 6562778 w 11049001"/>
              <a:gd name="connsiteY309" fmla="*/ 1098985 h 4608434"/>
              <a:gd name="connsiteX310" fmla="*/ 6565930 w 11049001"/>
              <a:gd name="connsiteY310" fmla="*/ 1108805 h 4608434"/>
              <a:gd name="connsiteX311" fmla="*/ 6569909 w 11049001"/>
              <a:gd name="connsiteY311" fmla="*/ 1111074 h 4608434"/>
              <a:gd name="connsiteX312" fmla="*/ 6567629 w 11049001"/>
              <a:gd name="connsiteY312" fmla="*/ 1104899 h 4608434"/>
              <a:gd name="connsiteX313" fmla="*/ 6565930 w 11049001"/>
              <a:gd name="connsiteY313" fmla="*/ 1102912 h 4608434"/>
              <a:gd name="connsiteX314" fmla="*/ 6564927 w 11049001"/>
              <a:gd name="connsiteY314" fmla="*/ 1100851 h 4608434"/>
              <a:gd name="connsiteX315" fmla="*/ 5897069 w 11049001"/>
              <a:gd name="connsiteY315" fmla="*/ 1091300 h 4608434"/>
              <a:gd name="connsiteX316" fmla="*/ 5894141 w 11049001"/>
              <a:gd name="connsiteY316" fmla="*/ 1101873 h 4608434"/>
              <a:gd name="connsiteX317" fmla="*/ 5895025 w 11049001"/>
              <a:gd name="connsiteY317" fmla="*/ 1101879 h 4608434"/>
              <a:gd name="connsiteX318" fmla="*/ 5902024 w 11049001"/>
              <a:gd name="connsiteY318" fmla="*/ 1099526 h 4608434"/>
              <a:gd name="connsiteX319" fmla="*/ 899592 w 11049001"/>
              <a:gd name="connsiteY319" fmla="*/ 998436 h 4608434"/>
              <a:gd name="connsiteX320" fmla="*/ 897195 w 11049001"/>
              <a:gd name="connsiteY320" fmla="*/ 1000230 h 4608434"/>
              <a:gd name="connsiteX321" fmla="*/ 901438 w 11049001"/>
              <a:gd name="connsiteY321" fmla="*/ 1002332 h 4608434"/>
              <a:gd name="connsiteX322" fmla="*/ 6129798 w 11049001"/>
              <a:gd name="connsiteY322" fmla="*/ 818971 h 4608434"/>
              <a:gd name="connsiteX323" fmla="*/ 6129798 w 11049001"/>
              <a:gd name="connsiteY323" fmla="*/ 836252 h 4608434"/>
              <a:gd name="connsiteX324" fmla="*/ 6130252 w 11049001"/>
              <a:gd name="connsiteY324" fmla="*/ 836210 h 4608434"/>
              <a:gd name="connsiteX325" fmla="*/ 6129798 w 11049001"/>
              <a:gd name="connsiteY325" fmla="*/ 837879 h 4608434"/>
              <a:gd name="connsiteX326" fmla="*/ 6129798 w 11049001"/>
              <a:gd name="connsiteY326" fmla="*/ 837923 h 4608434"/>
              <a:gd name="connsiteX327" fmla="*/ 6130366 w 11049001"/>
              <a:gd name="connsiteY327" fmla="*/ 837188 h 4608434"/>
              <a:gd name="connsiteX328" fmla="*/ 6130366 w 11049001"/>
              <a:gd name="connsiteY328" fmla="*/ 818971 h 4608434"/>
              <a:gd name="connsiteX329" fmla="*/ 8037877 w 11049001"/>
              <a:gd name="connsiteY329" fmla="*/ 465409 h 4608434"/>
              <a:gd name="connsiteX330" fmla="*/ 8036807 w 11049001"/>
              <a:gd name="connsiteY330" fmla="*/ 465905 h 4608434"/>
              <a:gd name="connsiteX331" fmla="*/ 8036807 w 11049001"/>
              <a:gd name="connsiteY331" fmla="*/ 466813 h 4608434"/>
              <a:gd name="connsiteX332" fmla="*/ 8038685 w 11049001"/>
              <a:gd name="connsiteY332" fmla="*/ 465819 h 4608434"/>
              <a:gd name="connsiteX333" fmla="*/ 8232170 w 11049001"/>
              <a:gd name="connsiteY333" fmla="*/ 263488 h 4608434"/>
              <a:gd name="connsiteX334" fmla="*/ 8232561 w 11049001"/>
              <a:gd name="connsiteY334" fmla="*/ 264432 h 4608434"/>
              <a:gd name="connsiteX335" fmla="*/ 8232702 w 11049001"/>
              <a:gd name="connsiteY335" fmla="*/ 264509 h 4608434"/>
              <a:gd name="connsiteX336" fmla="*/ 8235249 w 11049001"/>
              <a:gd name="connsiteY336" fmla="*/ 264509 h 4608434"/>
              <a:gd name="connsiteX337" fmla="*/ 8069867 w 11049001"/>
              <a:gd name="connsiteY337" fmla="*/ 194538 h 4608434"/>
              <a:gd name="connsiteX338" fmla="*/ 8067329 w 11049001"/>
              <a:gd name="connsiteY338" fmla="*/ 199580 h 4608434"/>
              <a:gd name="connsiteX339" fmla="*/ 8068577 w 11049001"/>
              <a:gd name="connsiteY339" fmla="*/ 201869 h 4608434"/>
              <a:gd name="connsiteX340" fmla="*/ 8068577 w 11049001"/>
              <a:gd name="connsiteY340" fmla="*/ 200169 h 4608434"/>
              <a:gd name="connsiteX341" fmla="*/ 8074487 w 11049001"/>
              <a:gd name="connsiteY341" fmla="*/ 198024 h 4608434"/>
              <a:gd name="connsiteX342" fmla="*/ 7891449 w 11049001"/>
              <a:gd name="connsiteY342" fmla="*/ 154007 h 4608434"/>
              <a:gd name="connsiteX343" fmla="*/ 7836795 w 11049001"/>
              <a:gd name="connsiteY343" fmla="*/ 168036 h 4608434"/>
              <a:gd name="connsiteX344" fmla="*/ 7814509 w 11049001"/>
              <a:gd name="connsiteY344" fmla="*/ 177003 h 4608434"/>
              <a:gd name="connsiteX345" fmla="*/ 7829565 w 11049001"/>
              <a:gd name="connsiteY345" fmla="*/ 191044 h 4608434"/>
              <a:gd name="connsiteX346" fmla="*/ 8102775 w 11049001"/>
              <a:gd name="connsiteY346" fmla="*/ 0 h 4608434"/>
              <a:gd name="connsiteX347" fmla="*/ 8166986 w 11049001"/>
              <a:gd name="connsiteY347" fmla="*/ 0 h 4608434"/>
              <a:gd name="connsiteX348" fmla="*/ 8167761 w 11049001"/>
              <a:gd name="connsiteY348" fmla="*/ 0 h 4608434"/>
              <a:gd name="connsiteX349" fmla="*/ 8167559 w 11049001"/>
              <a:gd name="connsiteY349" fmla="*/ 404 h 4608434"/>
              <a:gd name="connsiteX350" fmla="*/ 8240312 w 11049001"/>
              <a:gd name="connsiteY350" fmla="*/ 51616 h 4608434"/>
              <a:gd name="connsiteX351" fmla="*/ 8309193 w 11049001"/>
              <a:gd name="connsiteY351" fmla="*/ 112080 h 4608434"/>
              <a:gd name="connsiteX352" fmla="*/ 8368447 w 11049001"/>
              <a:gd name="connsiteY352" fmla="*/ 230059 h 4608434"/>
              <a:gd name="connsiteX353" fmla="*/ 8316599 w 11049001"/>
              <a:gd name="connsiteY353" fmla="*/ 267665 h 4608434"/>
              <a:gd name="connsiteX354" fmla="*/ 8238519 w 11049001"/>
              <a:gd name="connsiteY354" fmla="*/ 265464 h 4608434"/>
              <a:gd name="connsiteX355" fmla="*/ 8232702 w 11049001"/>
              <a:gd name="connsiteY355" fmla="*/ 329505 h 4608434"/>
              <a:gd name="connsiteX356" fmla="*/ 8232033 w 11049001"/>
              <a:gd name="connsiteY356" fmla="*/ 331173 h 4608434"/>
              <a:gd name="connsiteX357" fmla="*/ 8266943 w 11049001"/>
              <a:gd name="connsiteY357" fmla="*/ 464744 h 4608434"/>
              <a:gd name="connsiteX358" fmla="*/ 8265063 w 11049001"/>
              <a:gd name="connsiteY358" fmla="*/ 464744 h 4608434"/>
              <a:gd name="connsiteX359" fmla="*/ 8267659 w 11049001"/>
              <a:gd name="connsiteY359" fmla="*/ 466162 h 4608434"/>
              <a:gd name="connsiteX360" fmla="*/ 8467324 w 11049001"/>
              <a:gd name="connsiteY360" fmla="*/ 537006 h 4608434"/>
              <a:gd name="connsiteX361" fmla="*/ 8468143 w 11049001"/>
              <a:gd name="connsiteY361" fmla="*/ 538306 h 4608434"/>
              <a:gd name="connsiteX362" fmla="*/ 8468143 w 11049001"/>
              <a:gd name="connsiteY362" fmla="*/ 537177 h 4608434"/>
              <a:gd name="connsiteX363" fmla="*/ 8706813 w 11049001"/>
              <a:gd name="connsiteY363" fmla="*/ 668141 h 4608434"/>
              <a:gd name="connsiteX364" fmla="*/ 8736536 w 11049001"/>
              <a:gd name="connsiteY364" fmla="*/ 764401 h 4608434"/>
              <a:gd name="connsiteX365" fmla="*/ 8738544 w 11049001"/>
              <a:gd name="connsiteY365" fmla="*/ 765635 h 4608434"/>
              <a:gd name="connsiteX366" fmla="*/ 8774196 w 11049001"/>
              <a:gd name="connsiteY366" fmla="*/ 837290 h 4608434"/>
              <a:gd name="connsiteX367" fmla="*/ 8773755 w 11049001"/>
              <a:gd name="connsiteY367" fmla="*/ 837415 h 4608434"/>
              <a:gd name="connsiteX368" fmla="*/ 8763375 w 11049001"/>
              <a:gd name="connsiteY368" fmla="*/ 961233 h 4608434"/>
              <a:gd name="connsiteX369" fmla="*/ 8532538 w 11049001"/>
              <a:gd name="connsiteY369" fmla="*/ 1184940 h 4608434"/>
              <a:gd name="connsiteX370" fmla="*/ 8332499 w 11049001"/>
              <a:gd name="connsiteY370" fmla="*/ 1344021 h 4608434"/>
              <a:gd name="connsiteX371" fmla="*/ 8438402 w 11049001"/>
              <a:gd name="connsiteY371" fmla="*/ 1503101 h 4608434"/>
              <a:gd name="connsiteX372" fmla="*/ 8438402 w 11049001"/>
              <a:gd name="connsiteY372" fmla="*/ 1503132 h 4608434"/>
              <a:gd name="connsiteX373" fmla="*/ 8439433 w 11049001"/>
              <a:gd name="connsiteY373" fmla="*/ 1501918 h 4608434"/>
              <a:gd name="connsiteX374" fmla="*/ 8468891 w 11049001"/>
              <a:gd name="connsiteY374" fmla="*/ 1501918 h 4608434"/>
              <a:gd name="connsiteX375" fmla="*/ 8473618 w 11049001"/>
              <a:gd name="connsiteY375" fmla="*/ 1502352 h 4608434"/>
              <a:gd name="connsiteX376" fmla="*/ 8631875 w 11049001"/>
              <a:gd name="connsiteY376" fmla="*/ 1481641 h 4608434"/>
              <a:gd name="connsiteX377" fmla="*/ 9103580 w 11049001"/>
              <a:gd name="connsiteY377" fmla="*/ 1338614 h 4608434"/>
              <a:gd name="connsiteX378" fmla="*/ 9107006 w 11049001"/>
              <a:gd name="connsiteY378" fmla="*/ 1336989 h 4608434"/>
              <a:gd name="connsiteX379" fmla="*/ 9102916 w 11049001"/>
              <a:gd name="connsiteY379" fmla="*/ 1336989 h 4608434"/>
              <a:gd name="connsiteX380" fmla="*/ 9269050 w 11049001"/>
              <a:gd name="connsiteY380" fmla="*/ 1265577 h 4608434"/>
              <a:gd name="connsiteX381" fmla="*/ 9269189 w 11049001"/>
              <a:gd name="connsiteY381" fmla="*/ 1266713 h 4608434"/>
              <a:gd name="connsiteX382" fmla="*/ 9304003 w 11049001"/>
              <a:gd name="connsiteY382" fmla="*/ 1266713 h 4608434"/>
              <a:gd name="connsiteX383" fmla="*/ 9305520 w 11049001"/>
              <a:gd name="connsiteY383" fmla="*/ 1266713 h 4608434"/>
              <a:gd name="connsiteX384" fmla="*/ 9304117 w 11049001"/>
              <a:gd name="connsiteY384" fmla="*/ 1265563 h 4608434"/>
              <a:gd name="connsiteX385" fmla="*/ 9343043 w 11049001"/>
              <a:gd name="connsiteY385" fmla="*/ 1219858 h 4608434"/>
              <a:gd name="connsiteX386" fmla="*/ 9403723 w 11049001"/>
              <a:gd name="connsiteY386" fmla="*/ 1200779 h 4608434"/>
              <a:gd name="connsiteX387" fmla="*/ 9435638 w 11049001"/>
              <a:gd name="connsiteY387" fmla="*/ 1159051 h 4608434"/>
              <a:gd name="connsiteX388" fmla="*/ 9524501 w 11049001"/>
              <a:gd name="connsiteY388" fmla="*/ 1136120 h 4608434"/>
              <a:gd name="connsiteX389" fmla="*/ 9571799 w 11049001"/>
              <a:gd name="connsiteY389" fmla="*/ 1136741 h 4608434"/>
              <a:gd name="connsiteX390" fmla="*/ 9574396 w 11049001"/>
              <a:gd name="connsiteY390" fmla="*/ 1135820 h 4608434"/>
              <a:gd name="connsiteX391" fmla="*/ 9639026 w 11049001"/>
              <a:gd name="connsiteY391" fmla="*/ 1100437 h 4608434"/>
              <a:gd name="connsiteX392" fmla="*/ 9639858 w 11049001"/>
              <a:gd name="connsiteY392" fmla="*/ 1100360 h 4608434"/>
              <a:gd name="connsiteX393" fmla="*/ 9694933 w 11049001"/>
              <a:gd name="connsiteY393" fmla="*/ 1072000 h 4608434"/>
              <a:gd name="connsiteX394" fmla="*/ 9780440 w 11049001"/>
              <a:gd name="connsiteY394" fmla="*/ 1034392 h 4608434"/>
              <a:gd name="connsiteX395" fmla="*/ 9827516 w 11049001"/>
              <a:gd name="connsiteY395" fmla="*/ 1074676 h 4608434"/>
              <a:gd name="connsiteX396" fmla="*/ 9845311 w 11049001"/>
              <a:gd name="connsiteY396" fmla="*/ 1130005 h 4608434"/>
              <a:gd name="connsiteX397" fmla="*/ 9896818 w 11049001"/>
              <a:gd name="connsiteY397" fmla="*/ 1136558 h 4608434"/>
              <a:gd name="connsiteX398" fmla="*/ 9944558 w 11049001"/>
              <a:gd name="connsiteY398" fmla="*/ 1165308 h 4608434"/>
              <a:gd name="connsiteX399" fmla="*/ 9938942 w 11049001"/>
              <a:gd name="connsiteY399" fmla="*/ 1173762 h 4608434"/>
              <a:gd name="connsiteX400" fmla="*/ 9939835 w 11049001"/>
              <a:gd name="connsiteY400" fmla="*/ 1173402 h 4608434"/>
              <a:gd name="connsiteX401" fmla="*/ 9945751 w 11049001"/>
              <a:gd name="connsiteY401" fmla="*/ 1167529 h 4608434"/>
              <a:gd name="connsiteX402" fmla="*/ 9939835 w 11049001"/>
              <a:gd name="connsiteY402" fmla="*/ 1337866 h 4608434"/>
              <a:gd name="connsiteX403" fmla="*/ 9844990 w 11049001"/>
              <a:gd name="connsiteY403" fmla="*/ 1423769 h 4608434"/>
              <a:gd name="connsiteX404" fmla="*/ 9839398 w 11049001"/>
              <a:gd name="connsiteY404" fmla="*/ 1471780 h 4608434"/>
              <a:gd name="connsiteX405" fmla="*/ 9839706 w 11049001"/>
              <a:gd name="connsiteY405" fmla="*/ 1471809 h 4608434"/>
              <a:gd name="connsiteX406" fmla="*/ 9839335 w 11049001"/>
              <a:gd name="connsiteY406" fmla="*/ 1472321 h 4608434"/>
              <a:gd name="connsiteX407" fmla="*/ 9839260 w 11049001"/>
              <a:gd name="connsiteY407" fmla="*/ 1472962 h 4608434"/>
              <a:gd name="connsiteX408" fmla="*/ 9838676 w 11049001"/>
              <a:gd name="connsiteY408" fmla="*/ 1473230 h 4608434"/>
              <a:gd name="connsiteX409" fmla="*/ 9808246 w 11049001"/>
              <a:gd name="connsiteY409" fmla="*/ 1515184 h 4608434"/>
              <a:gd name="connsiteX410" fmla="*/ 9675345 w 11049001"/>
              <a:gd name="connsiteY410" fmla="*/ 1538050 h 4608434"/>
              <a:gd name="connsiteX411" fmla="*/ 9677261 w 11049001"/>
              <a:gd name="connsiteY411" fmla="*/ 1535906 h 4608434"/>
              <a:gd name="connsiteX412" fmla="*/ 9674890 w 11049001"/>
              <a:gd name="connsiteY412" fmla="*/ 1537341 h 4608434"/>
              <a:gd name="connsiteX413" fmla="*/ 9634166 w 11049001"/>
              <a:gd name="connsiteY413" fmla="*/ 1566138 h 4608434"/>
              <a:gd name="connsiteX414" fmla="*/ 9647627 w 11049001"/>
              <a:gd name="connsiteY414" fmla="*/ 1643851 h 4608434"/>
              <a:gd name="connsiteX415" fmla="*/ 9704642 w 11049001"/>
              <a:gd name="connsiteY415" fmla="*/ 1873147 h 4608434"/>
              <a:gd name="connsiteX416" fmla="*/ 9700806 w 11049001"/>
              <a:gd name="connsiteY416" fmla="*/ 1865434 h 4608434"/>
              <a:gd name="connsiteX417" fmla="*/ 9703942 w 11049001"/>
              <a:gd name="connsiteY417" fmla="*/ 1873210 h 4608434"/>
              <a:gd name="connsiteX418" fmla="*/ 9739235 w 11049001"/>
              <a:gd name="connsiteY418" fmla="*/ 1938006 h 4608434"/>
              <a:gd name="connsiteX419" fmla="*/ 9739340 w 11049001"/>
              <a:gd name="connsiteY419" fmla="*/ 1938501 h 4608434"/>
              <a:gd name="connsiteX420" fmla="*/ 9788691 w 11049001"/>
              <a:gd name="connsiteY420" fmla="*/ 1941667 h 4608434"/>
              <a:gd name="connsiteX421" fmla="*/ 9839346 w 11049001"/>
              <a:gd name="connsiteY421" fmla="*/ 1991726 h 4608434"/>
              <a:gd name="connsiteX422" fmla="*/ 9839255 w 11049001"/>
              <a:gd name="connsiteY422" fmla="*/ 2036923 h 4608434"/>
              <a:gd name="connsiteX423" fmla="*/ 9839706 w 11049001"/>
              <a:gd name="connsiteY423" fmla="*/ 2037508 h 4608434"/>
              <a:gd name="connsiteX424" fmla="*/ 9775213 w 11049001"/>
              <a:gd name="connsiteY424" fmla="*/ 2108352 h 4608434"/>
              <a:gd name="connsiteX425" fmla="*/ 9773332 w 11049001"/>
              <a:gd name="connsiteY425" fmla="*/ 2107203 h 4608434"/>
              <a:gd name="connsiteX426" fmla="*/ 9774530 w 11049001"/>
              <a:gd name="connsiteY426" fmla="*/ 2108831 h 4608434"/>
              <a:gd name="connsiteX427" fmla="*/ 9739235 w 11049001"/>
              <a:gd name="connsiteY427" fmla="*/ 2208970 h 4608434"/>
              <a:gd name="connsiteX428" fmla="*/ 9738923 w 11049001"/>
              <a:gd name="connsiteY428" fmla="*/ 2211166 h 4608434"/>
              <a:gd name="connsiteX429" fmla="*/ 9740154 w 11049001"/>
              <a:gd name="connsiteY429" fmla="*/ 2210369 h 4608434"/>
              <a:gd name="connsiteX430" fmla="*/ 9774530 w 11049001"/>
              <a:gd name="connsiteY430" fmla="*/ 2216084 h 4608434"/>
              <a:gd name="connsiteX431" fmla="*/ 9774530 w 11049001"/>
              <a:gd name="connsiteY431" fmla="*/ 2214730 h 4608434"/>
              <a:gd name="connsiteX432" fmla="*/ 9969692 w 11049001"/>
              <a:gd name="connsiteY432" fmla="*/ 2238272 h 4608434"/>
              <a:gd name="connsiteX433" fmla="*/ 9970579 w 11049001"/>
              <a:gd name="connsiteY433" fmla="*/ 2237967 h 4608434"/>
              <a:gd name="connsiteX434" fmla="*/ 9998990 w 11049001"/>
              <a:gd name="connsiteY434" fmla="*/ 2216714 h 4608434"/>
              <a:gd name="connsiteX435" fmla="*/ 10103134 w 11049001"/>
              <a:gd name="connsiteY435" fmla="*/ 2208245 h 4608434"/>
              <a:gd name="connsiteX436" fmla="*/ 10103471 w 11049001"/>
              <a:gd name="connsiteY436" fmla="*/ 2211764 h 4608434"/>
              <a:gd name="connsiteX437" fmla="*/ 10103946 w 11049001"/>
              <a:gd name="connsiteY437" fmla="*/ 2209156 h 4608434"/>
              <a:gd name="connsiteX438" fmla="*/ 10148753 w 11049001"/>
              <a:gd name="connsiteY438" fmla="*/ 2202151 h 4608434"/>
              <a:gd name="connsiteX439" fmla="*/ 10375297 w 11049001"/>
              <a:gd name="connsiteY439" fmla="*/ 2338932 h 4608434"/>
              <a:gd name="connsiteX440" fmla="*/ 10375297 w 11049001"/>
              <a:gd name="connsiteY440" fmla="*/ 2338966 h 4608434"/>
              <a:gd name="connsiteX441" fmla="*/ 10377348 w 11049001"/>
              <a:gd name="connsiteY441" fmla="*/ 2337838 h 4608434"/>
              <a:gd name="connsiteX442" fmla="*/ 10375297 w 11049001"/>
              <a:gd name="connsiteY442" fmla="*/ 2337751 h 4608434"/>
              <a:gd name="connsiteX443" fmla="*/ 10511320 w 11049001"/>
              <a:gd name="connsiteY443" fmla="*/ 2343559 h 4608434"/>
              <a:gd name="connsiteX444" fmla="*/ 10506432 w 11049001"/>
              <a:gd name="connsiteY444" fmla="*/ 2343350 h 4608434"/>
              <a:gd name="connsiteX445" fmla="*/ 10510374 w 11049001"/>
              <a:gd name="connsiteY445" fmla="*/ 2345062 h 4608434"/>
              <a:gd name="connsiteX446" fmla="*/ 10610502 w 11049001"/>
              <a:gd name="connsiteY446" fmla="*/ 2539179 h 4608434"/>
              <a:gd name="connsiteX447" fmla="*/ 10610502 w 11049001"/>
              <a:gd name="connsiteY447" fmla="*/ 2539709 h 4608434"/>
              <a:gd name="connsiteX448" fmla="*/ 10653746 w 11049001"/>
              <a:gd name="connsiteY448" fmla="*/ 2657638 h 4608434"/>
              <a:gd name="connsiteX449" fmla="*/ 10657430 w 11049001"/>
              <a:gd name="connsiteY449" fmla="*/ 2780603 h 4608434"/>
              <a:gd name="connsiteX450" fmla="*/ 10710479 w 11049001"/>
              <a:gd name="connsiteY450" fmla="*/ 2810055 h 4608434"/>
              <a:gd name="connsiteX451" fmla="*/ 10710552 w 11049001"/>
              <a:gd name="connsiteY451" fmla="*/ 2810281 h 4608434"/>
              <a:gd name="connsiteX452" fmla="*/ 10710584 w 11049001"/>
              <a:gd name="connsiteY452" fmla="*/ 2810037 h 4608434"/>
              <a:gd name="connsiteX453" fmla="*/ 10745834 w 11049001"/>
              <a:gd name="connsiteY453" fmla="*/ 2744901 h 4608434"/>
              <a:gd name="connsiteX454" fmla="*/ 10780351 w 11049001"/>
              <a:gd name="connsiteY454" fmla="*/ 2728156 h 4608434"/>
              <a:gd name="connsiteX455" fmla="*/ 10784872 w 11049001"/>
              <a:gd name="connsiteY455" fmla="*/ 2729409 h 4608434"/>
              <a:gd name="connsiteX456" fmla="*/ 10817607 w 11049001"/>
              <a:gd name="connsiteY456" fmla="*/ 2715697 h 4608434"/>
              <a:gd name="connsiteX457" fmla="*/ 10910886 w 11049001"/>
              <a:gd name="connsiteY457" fmla="*/ 2845142 h 4608434"/>
              <a:gd name="connsiteX458" fmla="*/ 10909961 w 11049001"/>
              <a:gd name="connsiteY458" fmla="*/ 2844817 h 4608434"/>
              <a:gd name="connsiteX459" fmla="*/ 10910243 w 11049001"/>
              <a:gd name="connsiteY459" fmla="*/ 2845192 h 4608434"/>
              <a:gd name="connsiteX460" fmla="*/ 10939226 w 11049001"/>
              <a:gd name="connsiteY460" fmla="*/ 2880638 h 4608434"/>
              <a:gd name="connsiteX461" fmla="*/ 10938341 w 11049001"/>
              <a:gd name="connsiteY461" fmla="*/ 2885692 h 4608434"/>
              <a:gd name="connsiteX462" fmla="*/ 10941236 w 11049001"/>
              <a:gd name="connsiteY462" fmla="*/ 2881983 h 4608434"/>
              <a:gd name="connsiteX463" fmla="*/ 11046543 w 11049001"/>
              <a:gd name="connsiteY463" fmla="*/ 3140594 h 4608434"/>
              <a:gd name="connsiteX464" fmla="*/ 11022411 w 11049001"/>
              <a:gd name="connsiteY464" fmla="*/ 3184676 h 4608434"/>
              <a:gd name="connsiteX465" fmla="*/ 10976952 w 11049001"/>
              <a:gd name="connsiteY465" fmla="*/ 3175977 h 4608434"/>
              <a:gd name="connsiteX466" fmla="*/ 10976552 w 11049001"/>
              <a:gd name="connsiteY466" fmla="*/ 3176699 h 4608434"/>
              <a:gd name="connsiteX467" fmla="*/ 10975290 w 11049001"/>
              <a:gd name="connsiteY467" fmla="*/ 3176699 h 4608434"/>
              <a:gd name="connsiteX468" fmla="*/ 10952450 w 11049001"/>
              <a:gd name="connsiteY468" fmla="*/ 3213857 h 4608434"/>
              <a:gd name="connsiteX469" fmla="*/ 10846182 w 11049001"/>
              <a:gd name="connsiteY469" fmla="*/ 3211333 h 4608434"/>
              <a:gd name="connsiteX470" fmla="*/ 10845472 w 11049001"/>
              <a:gd name="connsiteY470" fmla="*/ 3211333 h 4608434"/>
              <a:gd name="connsiteX471" fmla="*/ 10833080 w 11049001"/>
              <a:gd name="connsiteY471" fmla="*/ 3250288 h 4608434"/>
              <a:gd name="connsiteX472" fmla="*/ 10666063 w 11049001"/>
              <a:gd name="connsiteY472" fmla="*/ 3267284 h 4608434"/>
              <a:gd name="connsiteX473" fmla="*/ 10641377 w 11049001"/>
              <a:gd name="connsiteY473" fmla="*/ 3275351 h 4608434"/>
              <a:gd name="connsiteX474" fmla="*/ 10641002 w 11049001"/>
              <a:gd name="connsiteY474" fmla="*/ 3276231 h 4608434"/>
              <a:gd name="connsiteX475" fmla="*/ 10375858 w 11049001"/>
              <a:gd name="connsiteY475" fmla="*/ 3228899 h 4608434"/>
              <a:gd name="connsiteX476" fmla="*/ 10240340 w 11049001"/>
              <a:gd name="connsiteY476" fmla="*/ 3211152 h 4608434"/>
              <a:gd name="connsiteX477" fmla="*/ 10238942 w 11049001"/>
              <a:gd name="connsiteY477" fmla="*/ 3210649 h 4608434"/>
              <a:gd name="connsiteX478" fmla="*/ 10212611 w 11049001"/>
              <a:gd name="connsiteY478" fmla="*/ 3262391 h 4608434"/>
              <a:gd name="connsiteX479" fmla="*/ 10150395 w 11049001"/>
              <a:gd name="connsiteY479" fmla="*/ 3274937 h 4608434"/>
              <a:gd name="connsiteX480" fmla="*/ 10138546 w 11049001"/>
              <a:gd name="connsiteY480" fmla="*/ 3209996 h 4608434"/>
              <a:gd name="connsiteX481" fmla="*/ 10139221 w 11049001"/>
              <a:gd name="connsiteY481" fmla="*/ 3209669 h 4608434"/>
              <a:gd name="connsiteX482" fmla="*/ 10075361 w 11049001"/>
              <a:gd name="connsiteY482" fmla="*/ 3110576 h 4608434"/>
              <a:gd name="connsiteX483" fmla="*/ 10073828 w 11049001"/>
              <a:gd name="connsiteY483" fmla="*/ 3107496 h 4608434"/>
              <a:gd name="connsiteX484" fmla="*/ 10073828 w 11049001"/>
              <a:gd name="connsiteY484" fmla="*/ 3110490 h 4608434"/>
              <a:gd name="connsiteX485" fmla="*/ 9874978 w 11049001"/>
              <a:gd name="connsiteY485" fmla="*/ 3145526 h 4608434"/>
              <a:gd name="connsiteX486" fmla="*/ 9874978 w 11049001"/>
              <a:gd name="connsiteY486" fmla="*/ 3139706 h 4608434"/>
              <a:gd name="connsiteX487" fmla="*/ 9873714 w 11049001"/>
              <a:gd name="connsiteY487" fmla="*/ 3138455 h 4608434"/>
              <a:gd name="connsiteX488" fmla="*/ 9873714 w 11049001"/>
              <a:gd name="connsiteY488" fmla="*/ 3146491 h 4608434"/>
              <a:gd name="connsiteX489" fmla="*/ 9603418 w 11049001"/>
              <a:gd name="connsiteY489" fmla="*/ 3275160 h 4608434"/>
              <a:gd name="connsiteX490" fmla="*/ 9600106 w 11049001"/>
              <a:gd name="connsiteY490" fmla="*/ 3276663 h 4608434"/>
              <a:gd name="connsiteX491" fmla="*/ 9604501 w 11049001"/>
              <a:gd name="connsiteY491" fmla="*/ 3276663 h 4608434"/>
              <a:gd name="connsiteX492" fmla="*/ 9380686 w 11049001"/>
              <a:gd name="connsiteY492" fmla="*/ 3399786 h 4608434"/>
              <a:gd name="connsiteX493" fmla="*/ 9304117 w 11049001"/>
              <a:gd name="connsiteY493" fmla="*/ 3311841 h 4608434"/>
              <a:gd name="connsiteX494" fmla="*/ 9307447 w 11049001"/>
              <a:gd name="connsiteY494" fmla="*/ 3308676 h 4608434"/>
              <a:gd name="connsiteX495" fmla="*/ 9302700 w 11049001"/>
              <a:gd name="connsiteY495" fmla="*/ 3309888 h 4608434"/>
              <a:gd name="connsiteX496" fmla="*/ 9272945 w 11049001"/>
              <a:gd name="connsiteY496" fmla="*/ 3309888 h 4608434"/>
              <a:gd name="connsiteX497" fmla="*/ 9273146 w 11049001"/>
              <a:gd name="connsiteY497" fmla="*/ 3309228 h 4608434"/>
              <a:gd name="connsiteX498" fmla="*/ 9174751 w 11049001"/>
              <a:gd name="connsiteY498" fmla="*/ 3263185 h 4608434"/>
              <a:gd name="connsiteX499" fmla="*/ 8872379 w 11049001"/>
              <a:gd name="connsiteY499" fmla="*/ 3132780 h 4608434"/>
              <a:gd name="connsiteX500" fmla="*/ 8803589 w 11049001"/>
              <a:gd name="connsiteY500" fmla="*/ 3139360 h 4608434"/>
              <a:gd name="connsiteX501" fmla="*/ 8802848 w 11049001"/>
              <a:gd name="connsiteY501" fmla="*/ 3139680 h 4608434"/>
              <a:gd name="connsiteX502" fmla="*/ 8702857 w 11049001"/>
              <a:gd name="connsiteY502" fmla="*/ 3080851 h 4608434"/>
              <a:gd name="connsiteX503" fmla="*/ 8638157 w 11049001"/>
              <a:gd name="connsiteY503" fmla="*/ 3080851 h 4608434"/>
              <a:gd name="connsiteX504" fmla="*/ 8637805 w 11049001"/>
              <a:gd name="connsiteY504" fmla="*/ 3080763 h 4608434"/>
              <a:gd name="connsiteX505" fmla="*/ 8638171 w 11049001"/>
              <a:gd name="connsiteY505" fmla="*/ 3081483 h 4608434"/>
              <a:gd name="connsiteX506" fmla="*/ 8604101 w 11049001"/>
              <a:gd name="connsiteY506" fmla="*/ 3135945 h 4608434"/>
              <a:gd name="connsiteX507" fmla="*/ 8544582 w 11049001"/>
              <a:gd name="connsiteY507" fmla="*/ 3150892 h 4608434"/>
              <a:gd name="connsiteX508" fmla="*/ 8544657 w 11049001"/>
              <a:gd name="connsiteY508" fmla="*/ 3151193 h 4608434"/>
              <a:gd name="connsiteX509" fmla="*/ 8402257 w 11049001"/>
              <a:gd name="connsiteY509" fmla="*/ 3180713 h 4608434"/>
              <a:gd name="connsiteX510" fmla="*/ 8401845 w 11049001"/>
              <a:gd name="connsiteY510" fmla="*/ 3180644 h 4608434"/>
              <a:gd name="connsiteX511" fmla="*/ 8402966 w 11049001"/>
              <a:gd name="connsiteY511" fmla="*/ 3182211 h 4608434"/>
              <a:gd name="connsiteX512" fmla="*/ 8084865 w 11049001"/>
              <a:gd name="connsiteY512" fmla="*/ 3346675 h 4608434"/>
              <a:gd name="connsiteX513" fmla="*/ 7849235 w 11049001"/>
              <a:gd name="connsiteY513" fmla="*/ 3387791 h 4608434"/>
              <a:gd name="connsiteX514" fmla="*/ 7666622 w 11049001"/>
              <a:gd name="connsiteY514" fmla="*/ 3276190 h 4608434"/>
              <a:gd name="connsiteX515" fmla="*/ 7666176 w 11049001"/>
              <a:gd name="connsiteY515" fmla="*/ 3275524 h 4608434"/>
              <a:gd name="connsiteX516" fmla="*/ 7666176 w 11049001"/>
              <a:gd name="connsiteY516" fmla="*/ 3275567 h 4608434"/>
              <a:gd name="connsiteX517" fmla="*/ 7572369 w 11049001"/>
              <a:gd name="connsiteY517" fmla="*/ 3346097 h 4608434"/>
              <a:gd name="connsiteX518" fmla="*/ 7570450 w 11049001"/>
              <a:gd name="connsiteY518" fmla="*/ 3346727 h 4608434"/>
              <a:gd name="connsiteX519" fmla="*/ 7572276 w 11049001"/>
              <a:gd name="connsiteY519" fmla="*/ 3346727 h 4608434"/>
              <a:gd name="connsiteX520" fmla="*/ 7467938 w 11049001"/>
              <a:gd name="connsiteY520" fmla="*/ 3410711 h 4608434"/>
              <a:gd name="connsiteX521" fmla="*/ 7467685 w 11049001"/>
              <a:gd name="connsiteY521" fmla="*/ 3409185 h 4608434"/>
              <a:gd name="connsiteX522" fmla="*/ 7467369 w 11049001"/>
              <a:gd name="connsiteY522" fmla="*/ 3411411 h 4608434"/>
              <a:gd name="connsiteX523" fmla="*/ 7437926 w 11049001"/>
              <a:gd name="connsiteY523" fmla="*/ 3411411 h 4608434"/>
              <a:gd name="connsiteX524" fmla="*/ 7436105 w 11049001"/>
              <a:gd name="connsiteY524" fmla="*/ 3412568 h 4608434"/>
              <a:gd name="connsiteX525" fmla="*/ 7436637 w 11049001"/>
              <a:gd name="connsiteY525" fmla="*/ 3412584 h 4608434"/>
              <a:gd name="connsiteX526" fmla="*/ 7395596 w 11049001"/>
              <a:gd name="connsiteY526" fmla="*/ 3477421 h 4608434"/>
              <a:gd name="connsiteX527" fmla="*/ 7395505 w 11049001"/>
              <a:gd name="connsiteY527" fmla="*/ 3477494 h 4608434"/>
              <a:gd name="connsiteX528" fmla="*/ 7396963 w 11049001"/>
              <a:gd name="connsiteY528" fmla="*/ 3477082 h 4608434"/>
              <a:gd name="connsiteX529" fmla="*/ 7333672 w 11049001"/>
              <a:gd name="connsiteY529" fmla="*/ 3544331 h 4608434"/>
              <a:gd name="connsiteX530" fmla="*/ 7296230 w 11049001"/>
              <a:gd name="connsiteY530" fmla="*/ 3542102 h 4608434"/>
              <a:gd name="connsiteX531" fmla="*/ 7295925 w 11049001"/>
              <a:gd name="connsiteY531" fmla="*/ 3542259 h 4608434"/>
              <a:gd name="connsiteX532" fmla="*/ 7266608 w 11049001"/>
              <a:gd name="connsiteY532" fmla="*/ 3542259 h 4608434"/>
              <a:gd name="connsiteX533" fmla="*/ 7266608 w 11049001"/>
              <a:gd name="connsiteY533" fmla="*/ 3487184 h 4608434"/>
              <a:gd name="connsiteX534" fmla="*/ 7265900 w 11049001"/>
              <a:gd name="connsiteY534" fmla="*/ 3487061 h 4608434"/>
              <a:gd name="connsiteX535" fmla="*/ 7265900 w 11049001"/>
              <a:gd name="connsiteY535" fmla="*/ 3542023 h 4608434"/>
              <a:gd name="connsiteX536" fmla="*/ 7237927 w 11049001"/>
              <a:gd name="connsiteY536" fmla="*/ 3547617 h 4608434"/>
              <a:gd name="connsiteX537" fmla="*/ 7176057 w 11049001"/>
              <a:gd name="connsiteY537" fmla="*/ 3604820 h 4608434"/>
              <a:gd name="connsiteX538" fmla="*/ 7096066 w 11049001"/>
              <a:gd name="connsiteY538" fmla="*/ 3640499 h 4608434"/>
              <a:gd name="connsiteX539" fmla="*/ 7095776 w 11049001"/>
              <a:gd name="connsiteY539" fmla="*/ 3640493 h 4608434"/>
              <a:gd name="connsiteX540" fmla="*/ 7096581 w 11049001"/>
              <a:gd name="connsiteY540" fmla="*/ 3641927 h 4608434"/>
              <a:gd name="connsiteX541" fmla="*/ 7002320 w 11049001"/>
              <a:gd name="connsiteY541" fmla="*/ 3712426 h 4608434"/>
              <a:gd name="connsiteX542" fmla="*/ 6999928 w 11049001"/>
              <a:gd name="connsiteY542" fmla="*/ 3713628 h 4608434"/>
              <a:gd name="connsiteX543" fmla="*/ 6981794 w 11049001"/>
              <a:gd name="connsiteY543" fmla="*/ 3771618 h 4608434"/>
              <a:gd name="connsiteX544" fmla="*/ 6861419 w 11049001"/>
              <a:gd name="connsiteY544" fmla="*/ 3813567 h 4608434"/>
              <a:gd name="connsiteX545" fmla="*/ 6801244 w 11049001"/>
              <a:gd name="connsiteY545" fmla="*/ 3812660 h 4608434"/>
              <a:gd name="connsiteX546" fmla="*/ 6730532 w 11049001"/>
              <a:gd name="connsiteY546" fmla="*/ 3876203 h 4608434"/>
              <a:gd name="connsiteX547" fmla="*/ 6472404 w 11049001"/>
              <a:gd name="connsiteY547" fmla="*/ 3947285 h 4608434"/>
              <a:gd name="connsiteX548" fmla="*/ 6260607 w 11049001"/>
              <a:gd name="connsiteY548" fmla="*/ 3941407 h 4608434"/>
              <a:gd name="connsiteX549" fmla="*/ 6262114 w 11049001"/>
              <a:gd name="connsiteY549" fmla="*/ 3939443 h 4608434"/>
              <a:gd name="connsiteX550" fmla="*/ 6259879 w 11049001"/>
              <a:gd name="connsiteY550" fmla="*/ 3940757 h 4608434"/>
              <a:gd name="connsiteX551" fmla="*/ 6200773 w 11049001"/>
              <a:gd name="connsiteY551" fmla="*/ 3952521 h 4608434"/>
              <a:gd name="connsiteX552" fmla="*/ 6198311 w 11049001"/>
              <a:gd name="connsiteY552" fmla="*/ 3952862 h 4608434"/>
              <a:gd name="connsiteX553" fmla="*/ 6201096 w 11049001"/>
              <a:gd name="connsiteY553" fmla="*/ 3953988 h 4608434"/>
              <a:gd name="connsiteX554" fmla="*/ 6095553 w 11049001"/>
              <a:gd name="connsiteY554" fmla="*/ 4051978 h 4608434"/>
              <a:gd name="connsiteX555" fmla="*/ 6096246 w 11049001"/>
              <a:gd name="connsiteY555" fmla="*/ 4053192 h 4608434"/>
              <a:gd name="connsiteX556" fmla="*/ 5778022 w 11049001"/>
              <a:gd name="connsiteY556" fmla="*/ 4301048 h 4608434"/>
              <a:gd name="connsiteX557" fmla="*/ 5559981 w 11049001"/>
              <a:gd name="connsiteY557" fmla="*/ 4348260 h 4608434"/>
              <a:gd name="connsiteX558" fmla="*/ 5558688 w 11049001"/>
              <a:gd name="connsiteY558" fmla="*/ 4346846 h 4608434"/>
              <a:gd name="connsiteX559" fmla="*/ 5508671 w 11049001"/>
              <a:gd name="connsiteY559" fmla="*/ 4346139 h 4608434"/>
              <a:gd name="connsiteX560" fmla="*/ 5436096 w 11049001"/>
              <a:gd name="connsiteY560" fmla="*/ 4307340 h 4608434"/>
              <a:gd name="connsiteX561" fmla="*/ 5430834 w 11049001"/>
              <a:gd name="connsiteY561" fmla="*/ 4248201 h 4608434"/>
              <a:gd name="connsiteX562" fmla="*/ 5430334 w 11049001"/>
              <a:gd name="connsiteY562" fmla="*/ 4247937 h 4608434"/>
              <a:gd name="connsiteX563" fmla="*/ 5294794 w 11049001"/>
              <a:gd name="connsiteY563" fmla="*/ 4200727 h 4608434"/>
              <a:gd name="connsiteX564" fmla="*/ 5095904 w 11049001"/>
              <a:gd name="connsiteY564" fmla="*/ 4088693 h 4608434"/>
              <a:gd name="connsiteX565" fmla="*/ 5059400 w 11049001"/>
              <a:gd name="connsiteY565" fmla="*/ 4012569 h 4608434"/>
              <a:gd name="connsiteX566" fmla="*/ 5059329 w 11049001"/>
              <a:gd name="connsiteY566" fmla="*/ 4012569 h 4608434"/>
              <a:gd name="connsiteX567" fmla="*/ 4759333 w 11049001"/>
              <a:gd name="connsiteY567" fmla="*/ 4147663 h 4608434"/>
              <a:gd name="connsiteX568" fmla="*/ 4758688 w 11049001"/>
              <a:gd name="connsiteY568" fmla="*/ 4144124 h 4608434"/>
              <a:gd name="connsiteX569" fmla="*/ 4758688 w 11049001"/>
              <a:gd name="connsiteY569" fmla="*/ 4148511 h 4608434"/>
              <a:gd name="connsiteX570" fmla="*/ 4492311 w 11049001"/>
              <a:gd name="connsiteY570" fmla="*/ 4083151 h 4608434"/>
              <a:gd name="connsiteX571" fmla="*/ 4492852 w 11049001"/>
              <a:gd name="connsiteY571" fmla="*/ 4082942 h 4608434"/>
              <a:gd name="connsiteX572" fmla="*/ 4492746 w 11049001"/>
              <a:gd name="connsiteY572" fmla="*/ 4082924 h 4608434"/>
              <a:gd name="connsiteX573" fmla="*/ 4222007 w 11049001"/>
              <a:gd name="connsiteY573" fmla="*/ 4047649 h 4608434"/>
              <a:gd name="connsiteX574" fmla="*/ 4222098 w 11049001"/>
              <a:gd name="connsiteY574" fmla="*/ 4047560 h 4608434"/>
              <a:gd name="connsiteX575" fmla="*/ 4170814 w 11049001"/>
              <a:gd name="connsiteY575" fmla="*/ 4062908 h 4608434"/>
              <a:gd name="connsiteX576" fmla="*/ 4128064 w 11049001"/>
              <a:gd name="connsiteY576" fmla="*/ 4065114 h 4608434"/>
              <a:gd name="connsiteX577" fmla="*/ 3797855 w 11049001"/>
              <a:gd name="connsiteY577" fmla="*/ 4188654 h 4608434"/>
              <a:gd name="connsiteX578" fmla="*/ 3689504 w 11049001"/>
              <a:gd name="connsiteY578" fmla="*/ 4295384 h 4608434"/>
              <a:gd name="connsiteX579" fmla="*/ 3656638 w 11049001"/>
              <a:gd name="connsiteY579" fmla="*/ 4282895 h 4608434"/>
              <a:gd name="connsiteX580" fmla="*/ 3654122 w 11049001"/>
              <a:gd name="connsiteY580" fmla="*/ 4283476 h 4608434"/>
              <a:gd name="connsiteX581" fmla="*/ 3656337 w 11049001"/>
              <a:gd name="connsiteY581" fmla="*/ 4284022 h 4608434"/>
              <a:gd name="connsiteX582" fmla="*/ 3638717 w 11049001"/>
              <a:gd name="connsiteY582" fmla="*/ 4331951 h 4608434"/>
              <a:gd name="connsiteX583" fmla="*/ 3587641 w 11049001"/>
              <a:gd name="connsiteY583" fmla="*/ 4348338 h 4608434"/>
              <a:gd name="connsiteX584" fmla="*/ 3574369 w 11049001"/>
              <a:gd name="connsiteY584" fmla="*/ 4464036 h 4608434"/>
              <a:gd name="connsiteX585" fmla="*/ 3480640 w 11049001"/>
              <a:gd name="connsiteY585" fmla="*/ 4536440 h 4608434"/>
              <a:gd name="connsiteX586" fmla="*/ 3435265 w 11049001"/>
              <a:gd name="connsiteY586" fmla="*/ 4525359 h 4608434"/>
              <a:gd name="connsiteX587" fmla="*/ 3421595 w 11049001"/>
              <a:gd name="connsiteY587" fmla="*/ 4484630 h 4608434"/>
              <a:gd name="connsiteX588" fmla="*/ 3421406 w 11049001"/>
              <a:gd name="connsiteY588" fmla="*/ 4484588 h 4608434"/>
              <a:gd name="connsiteX589" fmla="*/ 3421406 w 11049001"/>
              <a:gd name="connsiteY589" fmla="*/ 4484064 h 4608434"/>
              <a:gd name="connsiteX590" fmla="*/ 3421130 w 11049001"/>
              <a:gd name="connsiteY590" fmla="*/ 4483245 h 4608434"/>
              <a:gd name="connsiteX591" fmla="*/ 3421406 w 11049001"/>
              <a:gd name="connsiteY591" fmla="*/ 4483131 h 4608434"/>
              <a:gd name="connsiteX592" fmla="*/ 3421406 w 11049001"/>
              <a:gd name="connsiteY592" fmla="*/ 4449193 h 4608434"/>
              <a:gd name="connsiteX593" fmla="*/ 3419865 w 11049001"/>
              <a:gd name="connsiteY593" fmla="*/ 4448522 h 4608434"/>
              <a:gd name="connsiteX594" fmla="*/ 3374199 w 11049001"/>
              <a:gd name="connsiteY594" fmla="*/ 4488640 h 4608434"/>
              <a:gd name="connsiteX595" fmla="*/ 3185279 w 11049001"/>
              <a:gd name="connsiteY595" fmla="*/ 4597970 h 4608434"/>
              <a:gd name="connsiteX596" fmla="*/ 3095508 w 11049001"/>
              <a:gd name="connsiteY596" fmla="*/ 4552026 h 4608434"/>
              <a:gd name="connsiteX597" fmla="*/ 3086627 w 11049001"/>
              <a:gd name="connsiteY597" fmla="*/ 4549475 h 4608434"/>
              <a:gd name="connsiteX598" fmla="*/ 3022020 w 11049001"/>
              <a:gd name="connsiteY598" fmla="*/ 4313517 h 4608434"/>
              <a:gd name="connsiteX599" fmla="*/ 3022391 w 11049001"/>
              <a:gd name="connsiteY599" fmla="*/ 4313717 h 4608434"/>
              <a:gd name="connsiteX600" fmla="*/ 3021563 w 11049001"/>
              <a:gd name="connsiteY600" fmla="*/ 4312172 h 4608434"/>
              <a:gd name="connsiteX601" fmla="*/ 3186243 w 11049001"/>
              <a:gd name="connsiteY601" fmla="*/ 4211541 h 4608434"/>
              <a:gd name="connsiteX602" fmla="*/ 3187461 w 11049001"/>
              <a:gd name="connsiteY602" fmla="*/ 4211882 h 4608434"/>
              <a:gd name="connsiteX603" fmla="*/ 3270902 w 11049001"/>
              <a:gd name="connsiteY603" fmla="*/ 4097469 h 4608434"/>
              <a:gd name="connsiteX604" fmla="*/ 3386165 w 11049001"/>
              <a:gd name="connsiteY604" fmla="*/ 4012671 h 4608434"/>
              <a:gd name="connsiteX605" fmla="*/ 3386166 w 11049001"/>
              <a:gd name="connsiteY605" fmla="*/ 4012674 h 4608434"/>
              <a:gd name="connsiteX606" fmla="*/ 3386252 w 11049001"/>
              <a:gd name="connsiteY606" fmla="*/ 4012374 h 4608434"/>
              <a:gd name="connsiteX607" fmla="*/ 3792358 w 11049001"/>
              <a:gd name="connsiteY607" fmla="*/ 3747815 h 4608434"/>
              <a:gd name="connsiteX608" fmla="*/ 3793140 w 11049001"/>
              <a:gd name="connsiteY608" fmla="*/ 3748089 h 4608434"/>
              <a:gd name="connsiteX609" fmla="*/ 3793221 w 11049001"/>
              <a:gd name="connsiteY609" fmla="*/ 3748087 h 4608434"/>
              <a:gd name="connsiteX610" fmla="*/ 3792358 w 11049001"/>
              <a:gd name="connsiteY610" fmla="*/ 3747815 h 4608434"/>
              <a:gd name="connsiteX611" fmla="*/ 3857100 w 11049001"/>
              <a:gd name="connsiteY611" fmla="*/ 3677268 h 4608434"/>
              <a:gd name="connsiteX612" fmla="*/ 3858481 w 11049001"/>
              <a:gd name="connsiteY612" fmla="*/ 3676696 h 4608434"/>
              <a:gd name="connsiteX613" fmla="*/ 3857537 w 11049001"/>
              <a:gd name="connsiteY613" fmla="*/ 3676796 h 4608434"/>
              <a:gd name="connsiteX614" fmla="*/ 3857537 w 11049001"/>
              <a:gd name="connsiteY614" fmla="*/ 3647394 h 4608434"/>
              <a:gd name="connsiteX615" fmla="*/ 3858710 w 11049001"/>
              <a:gd name="connsiteY615" fmla="*/ 3646384 h 4608434"/>
              <a:gd name="connsiteX616" fmla="*/ 3858710 w 11049001"/>
              <a:gd name="connsiteY616" fmla="*/ 3611511 h 4608434"/>
              <a:gd name="connsiteX617" fmla="*/ 3857782 w 11049001"/>
              <a:gd name="connsiteY617" fmla="*/ 3608853 h 4608434"/>
              <a:gd name="connsiteX618" fmla="*/ 3856511 w 11049001"/>
              <a:gd name="connsiteY618" fmla="*/ 3613105 h 4608434"/>
              <a:gd name="connsiteX619" fmla="*/ 3521750 w 11049001"/>
              <a:gd name="connsiteY619" fmla="*/ 3613105 h 4608434"/>
              <a:gd name="connsiteX620" fmla="*/ 3521313 w 11049001"/>
              <a:gd name="connsiteY620" fmla="*/ 3611875 h 4608434"/>
              <a:gd name="connsiteX621" fmla="*/ 3521309 w 11049001"/>
              <a:gd name="connsiteY621" fmla="*/ 3611891 h 4608434"/>
              <a:gd name="connsiteX622" fmla="*/ 3422355 w 11049001"/>
              <a:gd name="connsiteY622" fmla="*/ 3647110 h 4608434"/>
              <a:gd name="connsiteX623" fmla="*/ 3422355 w 11049001"/>
              <a:gd name="connsiteY623" fmla="*/ 3641241 h 4608434"/>
              <a:gd name="connsiteX624" fmla="*/ 3422273 w 11049001"/>
              <a:gd name="connsiteY624" fmla="*/ 3641016 h 4608434"/>
              <a:gd name="connsiteX625" fmla="*/ 3416223 w 11049001"/>
              <a:gd name="connsiteY625" fmla="*/ 3642750 h 4608434"/>
              <a:gd name="connsiteX626" fmla="*/ 3421130 w 11049001"/>
              <a:gd name="connsiteY626" fmla="*/ 3646020 h 4608434"/>
              <a:gd name="connsiteX627" fmla="*/ 3256281 w 11049001"/>
              <a:gd name="connsiteY627" fmla="*/ 3810818 h 4608434"/>
              <a:gd name="connsiteX628" fmla="*/ 3254089 w 11049001"/>
              <a:gd name="connsiteY628" fmla="*/ 3812990 h 4608434"/>
              <a:gd name="connsiteX629" fmla="*/ 3256770 w 11049001"/>
              <a:gd name="connsiteY629" fmla="*/ 3811471 h 4608434"/>
              <a:gd name="connsiteX630" fmla="*/ 3079994 w 11049001"/>
              <a:gd name="connsiteY630" fmla="*/ 3965684 h 4608434"/>
              <a:gd name="connsiteX631" fmla="*/ 2885540 w 11049001"/>
              <a:gd name="connsiteY631" fmla="*/ 4066514 h 4608434"/>
              <a:gd name="connsiteX632" fmla="*/ 2885540 w 11049001"/>
              <a:gd name="connsiteY632" fmla="*/ 3811471 h 4608434"/>
              <a:gd name="connsiteX633" fmla="*/ 2886245 w 11049001"/>
              <a:gd name="connsiteY633" fmla="*/ 3812289 h 4608434"/>
              <a:gd name="connsiteX634" fmla="*/ 2885369 w 11049001"/>
              <a:gd name="connsiteY634" fmla="*/ 3810818 h 4608434"/>
              <a:gd name="connsiteX635" fmla="*/ 2785281 w 11049001"/>
              <a:gd name="connsiteY635" fmla="*/ 3810818 h 4608434"/>
              <a:gd name="connsiteX636" fmla="*/ 2782966 w 11049001"/>
              <a:gd name="connsiteY636" fmla="*/ 3812305 h 4608434"/>
              <a:gd name="connsiteX637" fmla="*/ 2786357 w 11049001"/>
              <a:gd name="connsiteY637" fmla="*/ 3812305 h 4608434"/>
              <a:gd name="connsiteX638" fmla="*/ 2591532 w 11049001"/>
              <a:gd name="connsiteY638" fmla="*/ 3882317 h 4608434"/>
              <a:gd name="connsiteX639" fmla="*/ 2585629 w 11049001"/>
              <a:gd name="connsiteY639" fmla="*/ 3876484 h 4608434"/>
              <a:gd name="connsiteX640" fmla="*/ 2579778 w 11049001"/>
              <a:gd name="connsiteY640" fmla="*/ 3870702 h 4608434"/>
              <a:gd name="connsiteX641" fmla="*/ 2578426 w 11049001"/>
              <a:gd name="connsiteY641" fmla="*/ 3870866 h 4608434"/>
              <a:gd name="connsiteX642" fmla="*/ 2590824 w 11049001"/>
              <a:gd name="connsiteY642" fmla="*/ 3883365 h 4608434"/>
              <a:gd name="connsiteX643" fmla="*/ 2386789 w 11049001"/>
              <a:gd name="connsiteY643" fmla="*/ 3948019 h 4608434"/>
              <a:gd name="connsiteX644" fmla="*/ 2403019 w 11049001"/>
              <a:gd name="connsiteY644" fmla="*/ 3937430 h 4608434"/>
              <a:gd name="connsiteX645" fmla="*/ 2385401 w 11049001"/>
              <a:gd name="connsiteY645" fmla="*/ 3946967 h 4608434"/>
              <a:gd name="connsiteX646" fmla="*/ 2350062 w 11049001"/>
              <a:gd name="connsiteY646" fmla="*/ 3976294 h 4608434"/>
              <a:gd name="connsiteX647" fmla="*/ 2349678 w 11049001"/>
              <a:gd name="connsiteY647" fmla="*/ 3976732 h 4608434"/>
              <a:gd name="connsiteX648" fmla="*/ 2351106 w 11049001"/>
              <a:gd name="connsiteY648" fmla="*/ 4027590 h 4608434"/>
              <a:gd name="connsiteX649" fmla="*/ 2326384 w 11049001"/>
              <a:gd name="connsiteY649" fmla="*/ 4065848 h 4608434"/>
              <a:gd name="connsiteX650" fmla="*/ 2250767 w 11049001"/>
              <a:gd name="connsiteY650" fmla="*/ 4017840 h 4608434"/>
              <a:gd name="connsiteX651" fmla="*/ 2251001 w 11049001"/>
              <a:gd name="connsiteY651" fmla="*/ 4017740 h 4608434"/>
              <a:gd name="connsiteX652" fmla="*/ 2249933 w 11049001"/>
              <a:gd name="connsiteY652" fmla="*/ 4017351 h 4608434"/>
              <a:gd name="connsiteX653" fmla="*/ 2350062 w 11049001"/>
              <a:gd name="connsiteY653" fmla="*/ 3847257 h 4608434"/>
              <a:gd name="connsiteX654" fmla="*/ 2350069 w 11049001"/>
              <a:gd name="connsiteY654" fmla="*/ 3847248 h 4608434"/>
              <a:gd name="connsiteX655" fmla="*/ 2349271 w 11049001"/>
              <a:gd name="connsiteY655" fmla="*/ 3847248 h 4608434"/>
              <a:gd name="connsiteX656" fmla="*/ 2120142 w 11049001"/>
              <a:gd name="connsiteY656" fmla="*/ 3882201 h 4608434"/>
              <a:gd name="connsiteX657" fmla="*/ 2120412 w 11049001"/>
              <a:gd name="connsiteY657" fmla="*/ 3882417 h 4608434"/>
              <a:gd name="connsiteX658" fmla="*/ 1825917 w 11049001"/>
              <a:gd name="connsiteY658" fmla="*/ 4094852 h 4608434"/>
              <a:gd name="connsiteX659" fmla="*/ 1820028 w 11049001"/>
              <a:gd name="connsiteY659" fmla="*/ 3652278 h 4608434"/>
              <a:gd name="connsiteX660" fmla="*/ 1823791 w 11049001"/>
              <a:gd name="connsiteY660" fmla="*/ 3646621 h 4608434"/>
              <a:gd name="connsiteX661" fmla="*/ 1814360 w 11049001"/>
              <a:gd name="connsiteY661" fmla="*/ 3647234 h 4608434"/>
              <a:gd name="connsiteX662" fmla="*/ 1814639 w 11049001"/>
              <a:gd name="connsiteY662" fmla="*/ 3645829 h 4608434"/>
              <a:gd name="connsiteX663" fmla="*/ 1813653 w 11049001"/>
              <a:gd name="connsiteY663" fmla="*/ 3646987 h 4608434"/>
              <a:gd name="connsiteX664" fmla="*/ 1819462 w 11049001"/>
              <a:gd name="connsiteY664" fmla="*/ 3652841 h 4608434"/>
              <a:gd name="connsiteX665" fmla="*/ 1732322 w 11049001"/>
              <a:gd name="connsiteY665" fmla="*/ 3629431 h 4608434"/>
              <a:gd name="connsiteX666" fmla="*/ 1807843 w 11049001"/>
              <a:gd name="connsiteY666" fmla="*/ 3471414 h 4608434"/>
              <a:gd name="connsiteX667" fmla="*/ 1813453 w 11049001"/>
              <a:gd name="connsiteY667" fmla="*/ 3475181 h 4608434"/>
              <a:gd name="connsiteX668" fmla="*/ 1808693 w 11049001"/>
              <a:gd name="connsiteY668" fmla="*/ 3470415 h 4608434"/>
              <a:gd name="connsiteX669" fmla="*/ 1878594 w 11049001"/>
              <a:gd name="connsiteY669" fmla="*/ 3406236 h 4608434"/>
              <a:gd name="connsiteX670" fmla="*/ 1879762 w 11049001"/>
              <a:gd name="connsiteY670" fmla="*/ 3407496 h 4608434"/>
              <a:gd name="connsiteX671" fmla="*/ 1879538 w 11049001"/>
              <a:gd name="connsiteY671" fmla="*/ 3405765 h 4608434"/>
              <a:gd name="connsiteX672" fmla="*/ 1879538 w 11049001"/>
              <a:gd name="connsiteY672" fmla="*/ 3347544 h 4608434"/>
              <a:gd name="connsiteX673" fmla="*/ 1878973 w 11049001"/>
              <a:gd name="connsiteY673" fmla="*/ 3347041 h 4608434"/>
              <a:gd name="connsiteX674" fmla="*/ 1715517 w 11049001"/>
              <a:gd name="connsiteY674" fmla="*/ 3347041 h 4608434"/>
              <a:gd name="connsiteX675" fmla="*/ 1715517 w 11049001"/>
              <a:gd name="connsiteY675" fmla="*/ 3345517 h 4608434"/>
              <a:gd name="connsiteX676" fmla="*/ 1715326 w 11049001"/>
              <a:gd name="connsiteY676" fmla="*/ 3345897 h 4608434"/>
              <a:gd name="connsiteX677" fmla="*/ 1585717 w 11049001"/>
              <a:gd name="connsiteY677" fmla="*/ 3175524 h 4608434"/>
              <a:gd name="connsiteX678" fmla="*/ 1585824 w 11049001"/>
              <a:gd name="connsiteY678" fmla="*/ 3174574 h 4608434"/>
              <a:gd name="connsiteX679" fmla="*/ 1584821 w 11049001"/>
              <a:gd name="connsiteY679" fmla="*/ 3175565 h 4608434"/>
              <a:gd name="connsiteX680" fmla="*/ 1519644 w 11049001"/>
              <a:gd name="connsiteY680" fmla="*/ 3210704 h 4608434"/>
              <a:gd name="connsiteX681" fmla="*/ 1519644 w 11049001"/>
              <a:gd name="connsiteY681" fmla="*/ 3208068 h 4608434"/>
              <a:gd name="connsiteX682" fmla="*/ 1519055 w 11049001"/>
              <a:gd name="connsiteY682" fmla="*/ 3210447 h 4608434"/>
              <a:gd name="connsiteX683" fmla="*/ 1460412 w 11049001"/>
              <a:gd name="connsiteY683" fmla="*/ 3293401 h 4608434"/>
              <a:gd name="connsiteX684" fmla="*/ 1348987 w 11049001"/>
              <a:gd name="connsiteY684" fmla="*/ 3400054 h 4608434"/>
              <a:gd name="connsiteX685" fmla="*/ 1325529 w 11049001"/>
              <a:gd name="connsiteY685" fmla="*/ 3323026 h 4608434"/>
              <a:gd name="connsiteX686" fmla="*/ 1278614 w 11049001"/>
              <a:gd name="connsiteY686" fmla="*/ 3281550 h 4608434"/>
              <a:gd name="connsiteX687" fmla="*/ 1116509 w 11049001"/>
              <a:gd name="connsiteY687" fmla="*/ 3275701 h 4608434"/>
              <a:gd name="connsiteX688" fmla="*/ 1114173 w 11049001"/>
              <a:gd name="connsiteY688" fmla="*/ 3276397 h 4608434"/>
              <a:gd name="connsiteX689" fmla="*/ 1084655 w 11049001"/>
              <a:gd name="connsiteY689" fmla="*/ 3276397 h 4608434"/>
              <a:gd name="connsiteX690" fmla="*/ 1082996 w 11049001"/>
              <a:gd name="connsiteY690" fmla="*/ 3277234 h 4608434"/>
              <a:gd name="connsiteX691" fmla="*/ 1055008 w 11049001"/>
              <a:gd name="connsiteY691" fmla="*/ 3317723 h 4608434"/>
              <a:gd name="connsiteX692" fmla="*/ 1013750 w 11049001"/>
              <a:gd name="connsiteY692" fmla="*/ 3341059 h 4608434"/>
              <a:gd name="connsiteX693" fmla="*/ 1011734 w 11049001"/>
              <a:gd name="connsiteY693" fmla="*/ 3340435 h 4608434"/>
              <a:gd name="connsiteX694" fmla="*/ 953027 w 11049001"/>
              <a:gd name="connsiteY694" fmla="*/ 3376557 h 4608434"/>
              <a:gd name="connsiteX695" fmla="*/ 748848 w 11049001"/>
              <a:gd name="connsiteY695" fmla="*/ 3211092 h 4608434"/>
              <a:gd name="connsiteX696" fmla="*/ 749787 w 11049001"/>
              <a:gd name="connsiteY696" fmla="*/ 3210428 h 4608434"/>
              <a:gd name="connsiteX697" fmla="*/ 714908 w 11049001"/>
              <a:gd name="connsiteY697" fmla="*/ 3175349 h 4608434"/>
              <a:gd name="connsiteX698" fmla="*/ 714017 w 11049001"/>
              <a:gd name="connsiteY698" fmla="*/ 3176852 h 4608434"/>
              <a:gd name="connsiteX699" fmla="*/ 414458 w 11049001"/>
              <a:gd name="connsiteY699" fmla="*/ 3241723 h 4608434"/>
              <a:gd name="connsiteX700" fmla="*/ 415994 w 11049001"/>
              <a:gd name="connsiteY700" fmla="*/ 3239392 h 4608434"/>
              <a:gd name="connsiteX701" fmla="*/ 413987 w 11049001"/>
              <a:gd name="connsiteY701" fmla="*/ 3239851 h 4608434"/>
              <a:gd name="connsiteX702" fmla="*/ 384469 w 11049001"/>
              <a:gd name="connsiteY702" fmla="*/ 3245722 h 4608434"/>
              <a:gd name="connsiteX703" fmla="*/ 382332 w 11049001"/>
              <a:gd name="connsiteY703" fmla="*/ 3245186 h 4608434"/>
              <a:gd name="connsiteX704" fmla="*/ 383288 w 11049001"/>
              <a:gd name="connsiteY704" fmla="*/ 3246491 h 4608434"/>
              <a:gd name="connsiteX705" fmla="*/ 347847 w 11049001"/>
              <a:gd name="connsiteY705" fmla="*/ 3281913 h 4608434"/>
              <a:gd name="connsiteX706" fmla="*/ 348337 w 11049001"/>
              <a:gd name="connsiteY706" fmla="*/ 3282232 h 4608434"/>
              <a:gd name="connsiteX707" fmla="*/ 236165 w 11049001"/>
              <a:gd name="connsiteY707" fmla="*/ 3388973 h 4608434"/>
              <a:gd name="connsiteX708" fmla="*/ 206645 w 11049001"/>
              <a:gd name="connsiteY708" fmla="*/ 3270372 h 4608434"/>
              <a:gd name="connsiteX709" fmla="*/ 212550 w 11049001"/>
              <a:gd name="connsiteY709" fmla="*/ 3074681 h 4608434"/>
              <a:gd name="connsiteX710" fmla="*/ 212850 w 11049001"/>
              <a:gd name="connsiteY710" fmla="*/ 3074681 h 4608434"/>
              <a:gd name="connsiteX711" fmla="*/ 211950 w 11049001"/>
              <a:gd name="connsiteY711" fmla="*/ 3074298 h 4608434"/>
              <a:gd name="connsiteX712" fmla="*/ 164865 w 11049001"/>
              <a:gd name="connsiteY712" fmla="*/ 3015701 h 4608434"/>
              <a:gd name="connsiteX713" fmla="*/ 35381 w 11049001"/>
              <a:gd name="connsiteY713" fmla="*/ 2980542 h 4608434"/>
              <a:gd name="connsiteX714" fmla="*/ 129551 w 11049001"/>
              <a:gd name="connsiteY714" fmla="*/ 2839908 h 4608434"/>
              <a:gd name="connsiteX715" fmla="*/ 211950 w 11049001"/>
              <a:gd name="connsiteY715" fmla="*/ 2746153 h 4608434"/>
              <a:gd name="connsiteX716" fmla="*/ 214744 w 11049001"/>
              <a:gd name="connsiteY716" fmla="*/ 2745988 h 4608434"/>
              <a:gd name="connsiteX717" fmla="*/ 212536 w 11049001"/>
              <a:gd name="connsiteY717" fmla="*/ 2744887 h 4608434"/>
              <a:gd name="connsiteX718" fmla="*/ 141858 w 11049001"/>
              <a:gd name="connsiteY718" fmla="*/ 2609593 h 4608434"/>
              <a:gd name="connsiteX719" fmla="*/ 47620 w 11049001"/>
              <a:gd name="connsiteY719" fmla="*/ 2474300 h 4608434"/>
              <a:gd name="connsiteX720" fmla="*/ 49148 w 11049001"/>
              <a:gd name="connsiteY720" fmla="*/ 2475726 h 4608434"/>
              <a:gd name="connsiteX721" fmla="*/ 49100 w 11049001"/>
              <a:gd name="connsiteY721" fmla="*/ 2475571 h 4608434"/>
              <a:gd name="connsiteX722" fmla="*/ 207591 w 11049001"/>
              <a:gd name="connsiteY722" fmla="*/ 2139811 h 4608434"/>
              <a:gd name="connsiteX723" fmla="*/ 209203 w 11049001"/>
              <a:gd name="connsiteY723" fmla="*/ 2138599 h 4608434"/>
              <a:gd name="connsiteX724" fmla="*/ 207591 w 11049001"/>
              <a:gd name="connsiteY724" fmla="*/ 2138217 h 4608434"/>
              <a:gd name="connsiteX725" fmla="*/ 213379 w 11049001"/>
              <a:gd name="connsiteY725" fmla="*/ 2074313 h 4608434"/>
              <a:gd name="connsiteX726" fmla="*/ 213259 w 11049001"/>
              <a:gd name="connsiteY726" fmla="*/ 2074347 h 4608434"/>
              <a:gd name="connsiteX727" fmla="*/ 213393 w 11049001"/>
              <a:gd name="connsiteY727" fmla="*/ 2074152 h 4608434"/>
              <a:gd name="connsiteX728" fmla="*/ 213454 w 11049001"/>
              <a:gd name="connsiteY728" fmla="*/ 2073476 h 4608434"/>
              <a:gd name="connsiteX729" fmla="*/ 214244 w 11049001"/>
              <a:gd name="connsiteY729" fmla="*/ 2072912 h 4608434"/>
              <a:gd name="connsiteX730" fmla="*/ 254821 w 11049001"/>
              <a:gd name="connsiteY730" fmla="*/ 2013774 h 4608434"/>
              <a:gd name="connsiteX731" fmla="*/ 313325 w 11049001"/>
              <a:gd name="connsiteY731" fmla="*/ 1967355 h 4608434"/>
              <a:gd name="connsiteX732" fmla="*/ 289487 w 11049001"/>
              <a:gd name="connsiteY732" fmla="*/ 1903883 h 4608434"/>
              <a:gd name="connsiteX733" fmla="*/ 313578 w 11049001"/>
              <a:gd name="connsiteY733" fmla="*/ 1839734 h 4608434"/>
              <a:gd name="connsiteX734" fmla="*/ 312905 w 11049001"/>
              <a:gd name="connsiteY734" fmla="*/ 1839104 h 4608434"/>
              <a:gd name="connsiteX735" fmla="*/ 312905 w 11049001"/>
              <a:gd name="connsiteY735" fmla="*/ 1774331 h 4608434"/>
              <a:gd name="connsiteX736" fmla="*/ 319880 w 11049001"/>
              <a:gd name="connsiteY736" fmla="*/ 1756446 h 4608434"/>
              <a:gd name="connsiteX737" fmla="*/ 312725 w 11049001"/>
              <a:gd name="connsiteY737" fmla="*/ 1773965 h 4608434"/>
              <a:gd name="connsiteX738" fmla="*/ 312725 w 11049001"/>
              <a:gd name="connsiteY738" fmla="*/ 1702435 h 4608434"/>
              <a:gd name="connsiteX739" fmla="*/ 312741 w 11049001"/>
              <a:gd name="connsiteY739" fmla="*/ 1702007 h 4608434"/>
              <a:gd name="connsiteX740" fmla="*/ 280785 w 11049001"/>
              <a:gd name="connsiteY740" fmla="*/ 1659376 h 4608434"/>
              <a:gd name="connsiteX741" fmla="*/ 278598 w 11049001"/>
              <a:gd name="connsiteY741" fmla="*/ 1602287 h 4608434"/>
              <a:gd name="connsiteX742" fmla="*/ 280099 w 11049001"/>
              <a:gd name="connsiteY742" fmla="*/ 1599488 h 4608434"/>
              <a:gd name="connsiteX743" fmla="*/ 276547 w 11049001"/>
              <a:gd name="connsiteY743" fmla="*/ 1601875 h 4608434"/>
              <a:gd name="connsiteX744" fmla="*/ 212623 w 11049001"/>
              <a:gd name="connsiteY744" fmla="*/ 1601875 h 4608434"/>
              <a:gd name="connsiteX745" fmla="*/ 163514 w 11049001"/>
              <a:gd name="connsiteY745" fmla="*/ 1661675 h 4608434"/>
              <a:gd name="connsiteX746" fmla="*/ 61802 w 11049001"/>
              <a:gd name="connsiteY746" fmla="*/ 1661675 h 4608434"/>
              <a:gd name="connsiteX747" fmla="*/ 13198 w 11049001"/>
              <a:gd name="connsiteY747" fmla="*/ 1602491 h 4608434"/>
              <a:gd name="connsiteX748" fmla="*/ 12058 w 11049001"/>
              <a:gd name="connsiteY748" fmla="*/ 1601875 h 4608434"/>
              <a:gd name="connsiteX749" fmla="*/ 12340 w 11049001"/>
              <a:gd name="connsiteY749" fmla="*/ 1601446 h 4608434"/>
              <a:gd name="connsiteX750" fmla="*/ 12058 w 11049001"/>
              <a:gd name="connsiteY750" fmla="*/ 1601102 h 4608434"/>
              <a:gd name="connsiteX751" fmla="*/ 12568 w 11049001"/>
              <a:gd name="connsiteY751" fmla="*/ 1601102 h 4608434"/>
              <a:gd name="connsiteX752" fmla="*/ 43650 w 11049001"/>
              <a:gd name="connsiteY752" fmla="*/ 1554010 h 4608434"/>
              <a:gd name="connsiteX753" fmla="*/ 182506 w 11049001"/>
              <a:gd name="connsiteY753" fmla="*/ 1471520 h 4608434"/>
              <a:gd name="connsiteX754" fmla="*/ 186708 w 11049001"/>
              <a:gd name="connsiteY754" fmla="*/ 1474835 h 4608434"/>
              <a:gd name="connsiteX755" fmla="*/ 208528 w 11049001"/>
              <a:gd name="connsiteY755" fmla="*/ 1501084 h 4608434"/>
              <a:gd name="connsiteX756" fmla="*/ 211893 w 11049001"/>
              <a:gd name="connsiteY756" fmla="*/ 1507071 h 4608434"/>
              <a:gd name="connsiteX757" fmla="*/ 213691 w 11049001"/>
              <a:gd name="connsiteY757" fmla="*/ 1508785 h 4608434"/>
              <a:gd name="connsiteX758" fmla="*/ 214186 w 11049001"/>
              <a:gd name="connsiteY758" fmla="*/ 1507371 h 4608434"/>
              <a:gd name="connsiteX759" fmla="*/ 213934 w 11049001"/>
              <a:gd name="connsiteY759" fmla="*/ 1507587 h 4608434"/>
              <a:gd name="connsiteX760" fmla="*/ 208528 w 11049001"/>
              <a:gd name="connsiteY760" fmla="*/ 1501084 h 4608434"/>
              <a:gd name="connsiteX761" fmla="*/ 199403 w 11049001"/>
              <a:gd name="connsiteY761" fmla="*/ 1484851 h 4608434"/>
              <a:gd name="connsiteX762" fmla="*/ 186708 w 11049001"/>
              <a:gd name="connsiteY762" fmla="*/ 1474835 h 4608434"/>
              <a:gd name="connsiteX763" fmla="*/ 184921 w 11049001"/>
              <a:gd name="connsiteY763" fmla="*/ 1472685 h 4608434"/>
              <a:gd name="connsiteX764" fmla="*/ 242498 w 11049001"/>
              <a:gd name="connsiteY764" fmla="*/ 1397652 h 4608434"/>
              <a:gd name="connsiteX765" fmla="*/ 242891 w 11049001"/>
              <a:gd name="connsiteY765" fmla="*/ 1395651 h 4608434"/>
              <a:gd name="connsiteX766" fmla="*/ 278006 w 11049001"/>
              <a:gd name="connsiteY766" fmla="*/ 1336531 h 4608434"/>
              <a:gd name="connsiteX767" fmla="*/ 279146 w 11049001"/>
              <a:gd name="connsiteY767" fmla="*/ 1335847 h 4608434"/>
              <a:gd name="connsiteX768" fmla="*/ 305076 w 11049001"/>
              <a:gd name="connsiteY768" fmla="*/ 1280344 h 4608434"/>
              <a:gd name="connsiteX769" fmla="*/ 349134 w 11049001"/>
              <a:gd name="connsiteY769" fmla="*/ 1184080 h 4608434"/>
              <a:gd name="connsiteX770" fmla="*/ 683966 w 11049001"/>
              <a:gd name="connsiteY770" fmla="*/ 819605 h 4608434"/>
              <a:gd name="connsiteX771" fmla="*/ 709666 w 11049001"/>
              <a:gd name="connsiteY771" fmla="*/ 808582 h 4608434"/>
              <a:gd name="connsiteX772" fmla="*/ 747472 w 11049001"/>
              <a:gd name="connsiteY772" fmla="*/ 802158 h 4608434"/>
              <a:gd name="connsiteX773" fmla="*/ 747904 w 11049001"/>
              <a:gd name="connsiteY773" fmla="*/ 801638 h 4608434"/>
              <a:gd name="connsiteX774" fmla="*/ 865979 w 11049001"/>
              <a:gd name="connsiteY774" fmla="*/ 748850 h 4608434"/>
              <a:gd name="connsiteX775" fmla="*/ 1084417 w 11049001"/>
              <a:gd name="connsiteY775" fmla="*/ 713659 h 4608434"/>
              <a:gd name="connsiteX776" fmla="*/ 1136998 w 11049001"/>
              <a:gd name="connsiteY776" fmla="*/ 681124 h 4608434"/>
              <a:gd name="connsiteX777" fmla="*/ 1171169 w 11049001"/>
              <a:gd name="connsiteY777" fmla="*/ 679307 h 4608434"/>
              <a:gd name="connsiteX778" fmla="*/ 1261531 w 11049001"/>
              <a:gd name="connsiteY778" fmla="*/ 742986 h 4608434"/>
              <a:gd name="connsiteX779" fmla="*/ 1296954 w 11049001"/>
              <a:gd name="connsiteY779" fmla="*/ 842697 h 4608434"/>
              <a:gd name="connsiteX780" fmla="*/ 1184782 w 11049001"/>
              <a:gd name="connsiteY780" fmla="*/ 836831 h 4608434"/>
              <a:gd name="connsiteX781" fmla="*/ 1183361 w 11049001"/>
              <a:gd name="connsiteY781" fmla="*/ 835771 h 4608434"/>
              <a:gd name="connsiteX782" fmla="*/ 1149833 w 11049001"/>
              <a:gd name="connsiteY782" fmla="*/ 835771 h 4608434"/>
              <a:gd name="connsiteX783" fmla="*/ 1149360 w 11049001"/>
              <a:gd name="connsiteY783" fmla="*/ 836831 h 4608434"/>
              <a:gd name="connsiteX784" fmla="*/ 1291051 w 11049001"/>
              <a:gd name="connsiteY784" fmla="*/ 948271 h 4608434"/>
              <a:gd name="connsiteX785" fmla="*/ 1360788 w 11049001"/>
              <a:gd name="connsiteY785" fmla="*/ 985388 h 4608434"/>
              <a:gd name="connsiteX786" fmla="*/ 1378589 w 11049001"/>
              <a:gd name="connsiteY786" fmla="*/ 1000213 h 4608434"/>
              <a:gd name="connsiteX787" fmla="*/ 1404110 w 11049001"/>
              <a:gd name="connsiteY787" fmla="*/ 957461 h 4608434"/>
              <a:gd name="connsiteX788" fmla="*/ 1513523 w 11049001"/>
              <a:gd name="connsiteY788" fmla="*/ 959951 h 4608434"/>
              <a:gd name="connsiteX789" fmla="*/ 1783891 w 11049001"/>
              <a:gd name="connsiteY789" fmla="*/ 975046 h 4608434"/>
              <a:gd name="connsiteX790" fmla="*/ 1819121 w 11049001"/>
              <a:gd name="connsiteY790" fmla="*/ 1000620 h 4608434"/>
              <a:gd name="connsiteX791" fmla="*/ 1820901 w 11049001"/>
              <a:gd name="connsiteY791" fmla="*/ 1000335 h 4608434"/>
              <a:gd name="connsiteX792" fmla="*/ 1850329 w 11049001"/>
              <a:gd name="connsiteY792" fmla="*/ 1006243 h 4608434"/>
              <a:gd name="connsiteX793" fmla="*/ 1850329 w 11049001"/>
              <a:gd name="connsiteY793" fmla="*/ 1006249 h 4608434"/>
              <a:gd name="connsiteX794" fmla="*/ 1885679 w 11049001"/>
              <a:gd name="connsiteY794" fmla="*/ 1008992 h 4608434"/>
              <a:gd name="connsiteX795" fmla="*/ 1933380 w 11049001"/>
              <a:gd name="connsiteY795" fmla="*/ 1076961 h 4608434"/>
              <a:gd name="connsiteX796" fmla="*/ 1889492 w 11049001"/>
              <a:gd name="connsiteY796" fmla="*/ 1130747 h 4608434"/>
              <a:gd name="connsiteX797" fmla="*/ 1815274 w 11049001"/>
              <a:gd name="connsiteY797" fmla="*/ 1135842 h 4608434"/>
              <a:gd name="connsiteX798" fmla="*/ 1815015 w 11049001"/>
              <a:gd name="connsiteY798" fmla="*/ 1136236 h 4608434"/>
              <a:gd name="connsiteX799" fmla="*/ 1814228 w 11049001"/>
              <a:gd name="connsiteY799" fmla="*/ 1137302 h 4608434"/>
              <a:gd name="connsiteX800" fmla="*/ 1820028 w 11049001"/>
              <a:gd name="connsiteY800" fmla="*/ 1200927 h 4608434"/>
              <a:gd name="connsiteX801" fmla="*/ 1818958 w 11049001"/>
              <a:gd name="connsiteY801" fmla="*/ 1202350 h 4608434"/>
              <a:gd name="connsiteX802" fmla="*/ 1820567 w 11049001"/>
              <a:gd name="connsiteY802" fmla="*/ 1201534 h 4608434"/>
              <a:gd name="connsiteX803" fmla="*/ 1961204 w 11049001"/>
              <a:gd name="connsiteY803" fmla="*/ 1281234 h 4608434"/>
              <a:gd name="connsiteX804" fmla="*/ 2020504 w 11049001"/>
              <a:gd name="connsiteY804" fmla="*/ 1272391 h 4608434"/>
              <a:gd name="connsiteX805" fmla="*/ 2021011 w 11049001"/>
              <a:gd name="connsiteY805" fmla="*/ 1271927 h 4608434"/>
              <a:gd name="connsiteX806" fmla="*/ 2155918 w 11049001"/>
              <a:gd name="connsiteY806" fmla="*/ 1152566 h 4608434"/>
              <a:gd name="connsiteX807" fmla="*/ 2214453 w 11049001"/>
              <a:gd name="connsiteY807" fmla="*/ 1136572 h 4608434"/>
              <a:gd name="connsiteX808" fmla="*/ 2270644 w 11049001"/>
              <a:gd name="connsiteY808" fmla="*/ 1056449 h 4608434"/>
              <a:gd name="connsiteX809" fmla="*/ 2349456 w 11049001"/>
              <a:gd name="connsiteY809" fmla="*/ 1002045 h 4608434"/>
              <a:gd name="connsiteX810" fmla="*/ 2350237 w 11049001"/>
              <a:gd name="connsiteY810" fmla="*/ 1004226 h 4608434"/>
              <a:gd name="connsiteX811" fmla="*/ 2350984 w 11049001"/>
              <a:gd name="connsiteY811" fmla="*/ 1001476 h 4608434"/>
              <a:gd name="connsiteX812" fmla="*/ 2591829 w 11049001"/>
              <a:gd name="connsiteY812" fmla="*/ 806070 h 4608434"/>
              <a:gd name="connsiteX813" fmla="*/ 2647818 w 11049001"/>
              <a:gd name="connsiteY813" fmla="*/ 793764 h 4608434"/>
              <a:gd name="connsiteX814" fmla="*/ 2738685 w 11049001"/>
              <a:gd name="connsiteY814" fmla="*/ 924498 h 4608434"/>
              <a:gd name="connsiteX815" fmla="*/ 2885542 w 11049001"/>
              <a:gd name="connsiteY815" fmla="*/ 1001476 h 4608434"/>
              <a:gd name="connsiteX816" fmla="*/ 2885542 w 11049001"/>
              <a:gd name="connsiteY816" fmla="*/ 1037004 h 4608434"/>
              <a:gd name="connsiteX817" fmla="*/ 2883817 w 11049001"/>
              <a:gd name="connsiteY817" fmla="*/ 1040479 h 4608434"/>
              <a:gd name="connsiteX818" fmla="*/ 2885997 w 11049001"/>
              <a:gd name="connsiteY818" fmla="*/ 1037891 h 4608434"/>
              <a:gd name="connsiteX819" fmla="*/ 2885997 w 11049001"/>
              <a:gd name="connsiteY819" fmla="*/ 1001716 h 4608434"/>
              <a:gd name="connsiteX820" fmla="*/ 3186725 w 11049001"/>
              <a:gd name="connsiteY820" fmla="*/ 843093 h 4608434"/>
              <a:gd name="connsiteX821" fmla="*/ 3253983 w 11049001"/>
              <a:gd name="connsiteY821" fmla="*/ 827213 h 4608434"/>
              <a:gd name="connsiteX822" fmla="*/ 3413735 w 11049001"/>
              <a:gd name="connsiteY822" fmla="*/ 889989 h 4608434"/>
              <a:gd name="connsiteX823" fmla="*/ 3456541 w 11049001"/>
              <a:gd name="connsiteY823" fmla="*/ 935572 h 4608434"/>
              <a:gd name="connsiteX824" fmla="*/ 3457248 w 11049001"/>
              <a:gd name="connsiteY824" fmla="*/ 935387 h 4608434"/>
              <a:gd name="connsiteX825" fmla="*/ 3592343 w 11049001"/>
              <a:gd name="connsiteY825" fmla="*/ 1000258 h 4608434"/>
              <a:gd name="connsiteX826" fmla="*/ 3592868 w 11049001"/>
              <a:gd name="connsiteY826" fmla="*/ 1001004 h 4608434"/>
              <a:gd name="connsiteX827" fmla="*/ 3685782 w 11049001"/>
              <a:gd name="connsiteY827" fmla="*/ 966329 h 4608434"/>
              <a:gd name="connsiteX828" fmla="*/ 3687678 w 11049001"/>
              <a:gd name="connsiteY828" fmla="*/ 969053 h 4608434"/>
              <a:gd name="connsiteX829" fmla="*/ 3687508 w 11049001"/>
              <a:gd name="connsiteY829" fmla="*/ 966713 h 4608434"/>
              <a:gd name="connsiteX830" fmla="*/ 4057474 w 11049001"/>
              <a:gd name="connsiteY830" fmla="*/ 801295 h 4608434"/>
              <a:gd name="connsiteX831" fmla="*/ 4060781 w 11049001"/>
              <a:gd name="connsiteY831" fmla="*/ 797486 h 4608434"/>
              <a:gd name="connsiteX832" fmla="*/ 4088090 w 11049001"/>
              <a:gd name="connsiteY832" fmla="*/ 737581 h 4608434"/>
              <a:gd name="connsiteX833" fmla="*/ 4257103 w 11049001"/>
              <a:gd name="connsiteY833" fmla="*/ 666181 h 4608434"/>
              <a:gd name="connsiteX834" fmla="*/ 4257103 w 11049001"/>
              <a:gd name="connsiteY834" fmla="*/ 669580 h 4608434"/>
              <a:gd name="connsiteX835" fmla="*/ 4257823 w 11049001"/>
              <a:gd name="connsiteY835" fmla="*/ 665988 h 4608434"/>
              <a:gd name="connsiteX836" fmla="*/ 4429795 w 11049001"/>
              <a:gd name="connsiteY836" fmla="*/ 601394 h 4608434"/>
              <a:gd name="connsiteX837" fmla="*/ 4492989 w 11049001"/>
              <a:gd name="connsiteY837" fmla="*/ 601213 h 4608434"/>
              <a:gd name="connsiteX838" fmla="*/ 4492858 w 11049001"/>
              <a:gd name="connsiteY838" fmla="*/ 600919 h 4608434"/>
              <a:gd name="connsiteX839" fmla="*/ 4593870 w 11049001"/>
              <a:gd name="connsiteY839" fmla="*/ 482506 h 4608434"/>
              <a:gd name="connsiteX840" fmla="*/ 4623579 w 11049001"/>
              <a:gd name="connsiteY840" fmla="*/ 636444 h 4608434"/>
              <a:gd name="connsiteX841" fmla="*/ 4540394 w 11049001"/>
              <a:gd name="connsiteY841" fmla="*/ 790380 h 4608434"/>
              <a:gd name="connsiteX842" fmla="*/ 4492858 w 11049001"/>
              <a:gd name="connsiteY842" fmla="*/ 737093 h 4608434"/>
              <a:gd name="connsiteX843" fmla="*/ 4493178 w 11049001"/>
              <a:gd name="connsiteY843" fmla="*/ 736892 h 4608434"/>
              <a:gd name="connsiteX844" fmla="*/ 4450657 w 11049001"/>
              <a:gd name="connsiteY844" fmla="*/ 747331 h 4608434"/>
              <a:gd name="connsiteX845" fmla="*/ 4423242 w 11049001"/>
              <a:gd name="connsiteY845" fmla="*/ 836770 h 4608434"/>
              <a:gd name="connsiteX846" fmla="*/ 4565029 w 11049001"/>
              <a:gd name="connsiteY846" fmla="*/ 872104 h 4608434"/>
              <a:gd name="connsiteX847" fmla="*/ 4564940 w 11049001"/>
              <a:gd name="connsiteY847" fmla="*/ 872822 h 4608434"/>
              <a:gd name="connsiteX848" fmla="*/ 4623335 w 11049001"/>
              <a:gd name="connsiteY848" fmla="*/ 867161 h 4608434"/>
              <a:gd name="connsiteX849" fmla="*/ 4622665 w 11049001"/>
              <a:gd name="connsiteY849" fmla="*/ 865728 h 4608434"/>
              <a:gd name="connsiteX850" fmla="*/ 4731550 w 11049001"/>
              <a:gd name="connsiteY850" fmla="*/ 798107 h 4608434"/>
              <a:gd name="connsiteX851" fmla="*/ 4857871 w 11049001"/>
              <a:gd name="connsiteY851" fmla="*/ 765821 h 4608434"/>
              <a:gd name="connsiteX852" fmla="*/ 4857871 w 11049001"/>
              <a:gd name="connsiteY852" fmla="*/ 736792 h 4608434"/>
              <a:gd name="connsiteX853" fmla="*/ 4857871 w 11049001"/>
              <a:gd name="connsiteY853" fmla="*/ 736656 h 4608434"/>
              <a:gd name="connsiteX854" fmla="*/ 4858001 w 11049001"/>
              <a:gd name="connsiteY854" fmla="*/ 736588 h 4608434"/>
              <a:gd name="connsiteX855" fmla="*/ 4887253 w 11049001"/>
              <a:gd name="connsiteY855" fmla="*/ 691115 h 4608434"/>
              <a:gd name="connsiteX856" fmla="*/ 4950856 w 11049001"/>
              <a:gd name="connsiteY856" fmla="*/ 666970 h 4608434"/>
              <a:gd name="connsiteX857" fmla="*/ 5022232 w 11049001"/>
              <a:gd name="connsiteY857" fmla="*/ 666369 h 4608434"/>
              <a:gd name="connsiteX858" fmla="*/ 5022232 w 11049001"/>
              <a:gd name="connsiteY858" fmla="*/ 665946 h 4608434"/>
              <a:gd name="connsiteX859" fmla="*/ 5057583 w 11049001"/>
              <a:gd name="connsiteY859" fmla="*/ 665946 h 4608434"/>
              <a:gd name="connsiteX860" fmla="*/ 5057758 w 11049001"/>
              <a:gd name="connsiteY860" fmla="*/ 665423 h 4608434"/>
              <a:gd name="connsiteX861" fmla="*/ 5228633 w 11049001"/>
              <a:gd name="connsiteY861" fmla="*/ 600619 h 4608434"/>
              <a:gd name="connsiteX862" fmla="*/ 5229663 w 11049001"/>
              <a:gd name="connsiteY862" fmla="*/ 600246 h 4608434"/>
              <a:gd name="connsiteX863" fmla="*/ 5291482 w 11049001"/>
              <a:gd name="connsiteY863" fmla="*/ 543116 h 4608434"/>
              <a:gd name="connsiteX864" fmla="*/ 5427360 w 11049001"/>
              <a:gd name="connsiteY864" fmla="*/ 468995 h 4608434"/>
              <a:gd name="connsiteX865" fmla="*/ 5594663 w 11049001"/>
              <a:gd name="connsiteY865" fmla="*/ 600767 h 4608434"/>
              <a:gd name="connsiteX866" fmla="*/ 5594128 w 11049001"/>
              <a:gd name="connsiteY866" fmla="*/ 600767 h 4608434"/>
              <a:gd name="connsiteX867" fmla="*/ 5701487 w 11049001"/>
              <a:gd name="connsiteY867" fmla="*/ 692670 h 4608434"/>
              <a:gd name="connsiteX868" fmla="*/ 5835536 w 11049001"/>
              <a:gd name="connsiteY868" fmla="*/ 736119 h 4608434"/>
              <a:gd name="connsiteX869" fmla="*/ 5835120 w 11049001"/>
              <a:gd name="connsiteY869" fmla="*/ 737363 h 4608434"/>
              <a:gd name="connsiteX870" fmla="*/ 5858208 w 11049001"/>
              <a:gd name="connsiteY870" fmla="*/ 731638 h 4608434"/>
              <a:gd name="connsiteX871" fmla="*/ 5860377 w 11049001"/>
              <a:gd name="connsiteY871" fmla="*/ 731167 h 4608434"/>
              <a:gd name="connsiteX872" fmla="*/ 5858206 w 11049001"/>
              <a:gd name="connsiteY872" fmla="*/ 730701 h 4608434"/>
              <a:gd name="connsiteX873" fmla="*/ 5964304 w 11049001"/>
              <a:gd name="connsiteY873" fmla="*/ 671613 h 4608434"/>
              <a:gd name="connsiteX874" fmla="*/ 5965855 w 11049001"/>
              <a:gd name="connsiteY874" fmla="*/ 674723 h 4608434"/>
              <a:gd name="connsiteX875" fmla="*/ 5966128 w 11049001"/>
              <a:gd name="connsiteY875" fmla="*/ 671770 h 4608434"/>
              <a:gd name="connsiteX876" fmla="*/ 5989100 w 11049001"/>
              <a:gd name="connsiteY876" fmla="*/ 666104 h 4608434"/>
              <a:gd name="connsiteX877" fmla="*/ 5988561 w 11049001"/>
              <a:gd name="connsiteY877" fmla="*/ 665508 h 4608434"/>
              <a:gd name="connsiteX878" fmla="*/ 6064873 w 11049001"/>
              <a:gd name="connsiteY878" fmla="*/ 600767 h 4608434"/>
              <a:gd name="connsiteX879" fmla="*/ 6066605 w 11049001"/>
              <a:gd name="connsiteY879" fmla="*/ 601197 h 4608434"/>
              <a:gd name="connsiteX880" fmla="*/ 6159115 w 11049001"/>
              <a:gd name="connsiteY880" fmla="*/ 566761 h 4608434"/>
              <a:gd name="connsiteX881" fmla="*/ 6159447 w 11049001"/>
              <a:gd name="connsiteY881" fmla="*/ 567108 h 4608434"/>
              <a:gd name="connsiteX882" fmla="*/ 6158590 w 11049001"/>
              <a:gd name="connsiteY882" fmla="*/ 564873 h 4608434"/>
              <a:gd name="connsiteX883" fmla="*/ 6265141 w 11049001"/>
              <a:gd name="connsiteY883" fmla="*/ 470412 h 4608434"/>
              <a:gd name="connsiteX884" fmla="*/ 6266739 w 11049001"/>
              <a:gd name="connsiteY884" fmla="*/ 470787 h 4608434"/>
              <a:gd name="connsiteX885" fmla="*/ 6288731 w 11049001"/>
              <a:gd name="connsiteY885" fmla="*/ 415962 h 4608434"/>
              <a:gd name="connsiteX886" fmla="*/ 6431192 w 11049001"/>
              <a:gd name="connsiteY886" fmla="*/ 336414 h 4608434"/>
              <a:gd name="connsiteX887" fmla="*/ 6431707 w 11049001"/>
              <a:gd name="connsiteY887" fmla="*/ 336244 h 4608434"/>
              <a:gd name="connsiteX888" fmla="*/ 6430635 w 11049001"/>
              <a:gd name="connsiteY888" fmla="*/ 335935 h 4608434"/>
              <a:gd name="connsiteX889" fmla="*/ 6779195 w 11049001"/>
              <a:gd name="connsiteY889" fmla="*/ 104852 h 4608434"/>
              <a:gd name="connsiteX890" fmla="*/ 6566516 w 11049001"/>
              <a:gd name="connsiteY890" fmla="*/ 330010 h 4608434"/>
              <a:gd name="connsiteX891" fmla="*/ 6565775 w 11049001"/>
              <a:gd name="connsiteY891" fmla="*/ 330012 h 4608434"/>
              <a:gd name="connsiteX892" fmla="*/ 6566658 w 11049001"/>
              <a:gd name="connsiteY892" fmla="*/ 330521 h 4608434"/>
              <a:gd name="connsiteX893" fmla="*/ 6756332 w 11049001"/>
              <a:gd name="connsiteY893" fmla="*/ 454816 h 4608434"/>
              <a:gd name="connsiteX894" fmla="*/ 6836901 w 11049001"/>
              <a:gd name="connsiteY894" fmla="*/ 471796 h 4608434"/>
              <a:gd name="connsiteX895" fmla="*/ 6837288 w 11049001"/>
              <a:gd name="connsiteY895" fmla="*/ 470655 h 4608434"/>
              <a:gd name="connsiteX896" fmla="*/ 6866876 w 11049001"/>
              <a:gd name="connsiteY896" fmla="*/ 464744 h 4608434"/>
              <a:gd name="connsiteX897" fmla="*/ 6868329 w 11049001"/>
              <a:gd name="connsiteY897" fmla="*/ 464744 h 4608434"/>
              <a:gd name="connsiteX898" fmla="*/ 6917999 w 11049001"/>
              <a:gd name="connsiteY898" fmla="*/ 393741 h 4608434"/>
              <a:gd name="connsiteX899" fmla="*/ 7113834 w 11049001"/>
              <a:gd name="connsiteY899" fmla="*/ 224020 h 4608434"/>
              <a:gd name="connsiteX900" fmla="*/ 7161944 w 11049001"/>
              <a:gd name="connsiteY900" fmla="*/ 205532 h 4608434"/>
              <a:gd name="connsiteX901" fmla="*/ 7208424 w 11049001"/>
              <a:gd name="connsiteY901" fmla="*/ 268709 h 4608434"/>
              <a:gd name="connsiteX902" fmla="*/ 7229379 w 11049001"/>
              <a:gd name="connsiteY902" fmla="*/ 265716 h 4608434"/>
              <a:gd name="connsiteX903" fmla="*/ 7229987 w 11049001"/>
              <a:gd name="connsiteY903" fmla="*/ 263859 h 4608434"/>
              <a:gd name="connsiteX904" fmla="*/ 7330043 w 11049001"/>
              <a:gd name="connsiteY904" fmla="*/ 257877 h 4608434"/>
              <a:gd name="connsiteX905" fmla="*/ 7331787 w 11049001"/>
              <a:gd name="connsiteY905" fmla="*/ 261423 h 4608434"/>
              <a:gd name="connsiteX906" fmla="*/ 7331787 w 11049001"/>
              <a:gd name="connsiteY906" fmla="*/ 259887 h 4608434"/>
              <a:gd name="connsiteX907" fmla="*/ 7702072 w 11049001"/>
              <a:gd name="connsiteY907" fmla="*/ 65314 h 4608434"/>
              <a:gd name="connsiteX908" fmla="*/ 7832111 w 11049001"/>
              <a:gd name="connsiteY908" fmla="*/ 15934 h 4608434"/>
              <a:gd name="connsiteX909" fmla="*/ 7966559 w 11049001"/>
              <a:gd name="connsiteY909" fmla="*/ 59418 h 4608434"/>
              <a:gd name="connsiteX910" fmla="*/ 7959455 w 11049001"/>
              <a:gd name="connsiteY910" fmla="*/ 97156 h 4608434"/>
              <a:gd name="connsiteX911" fmla="*/ 7944785 w 11049001"/>
              <a:gd name="connsiteY911" fmla="*/ 122087 h 4608434"/>
              <a:gd name="connsiteX912" fmla="*/ 7951388 w 11049001"/>
              <a:gd name="connsiteY912" fmla="*/ 118135 h 4608434"/>
              <a:gd name="connsiteX913" fmla="*/ 8073237 w 11049001"/>
              <a:gd name="connsiteY913" fmla="*/ 29350 h 4608434"/>
              <a:gd name="connsiteX914" fmla="*/ 8102775 w 11049001"/>
              <a:gd name="connsiteY914" fmla="*/ 0 h 460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Lst>
            <a:rect l="l" t="t" r="r" b="b"/>
            <a:pathLst>
              <a:path w="11049001" h="4608434">
                <a:moveTo>
                  <a:pt x="2080976" y="4138719"/>
                </a:moveTo>
                <a:cubicBezTo>
                  <a:pt x="2094253" y="4138146"/>
                  <a:pt x="2109203" y="4138894"/>
                  <a:pt x="2126079" y="4141137"/>
                </a:cubicBezTo>
                <a:cubicBezTo>
                  <a:pt x="2061509" y="4194980"/>
                  <a:pt x="2014548" y="4236858"/>
                  <a:pt x="1961718" y="4284718"/>
                </a:cubicBezTo>
                <a:cubicBezTo>
                  <a:pt x="1977127" y="4211433"/>
                  <a:pt x="1988042" y="4142727"/>
                  <a:pt x="2080976" y="4138719"/>
                </a:cubicBezTo>
                <a:close/>
                <a:moveTo>
                  <a:pt x="5659186" y="3841628"/>
                </a:moveTo>
                <a:lnTo>
                  <a:pt x="5655054" y="3844827"/>
                </a:lnTo>
                <a:lnTo>
                  <a:pt x="5657997" y="3845145"/>
                </a:lnTo>
                <a:lnTo>
                  <a:pt x="5659088" y="3842091"/>
                </a:lnTo>
                <a:close/>
                <a:moveTo>
                  <a:pt x="2449362" y="3813761"/>
                </a:moveTo>
                <a:lnTo>
                  <a:pt x="2447114" y="3814597"/>
                </a:lnTo>
                <a:lnTo>
                  <a:pt x="2449599" y="3815154"/>
                </a:lnTo>
                <a:close/>
                <a:moveTo>
                  <a:pt x="5719140" y="3810307"/>
                </a:moveTo>
                <a:lnTo>
                  <a:pt x="5723976" y="3812715"/>
                </a:lnTo>
                <a:lnTo>
                  <a:pt x="5727665" y="3812830"/>
                </a:lnTo>
                <a:lnTo>
                  <a:pt x="5725418" y="3810886"/>
                </a:lnTo>
                <a:lnTo>
                  <a:pt x="5724945" y="3811471"/>
                </a:lnTo>
                <a:close/>
                <a:moveTo>
                  <a:pt x="6465607" y="3809841"/>
                </a:moveTo>
                <a:lnTo>
                  <a:pt x="6463226" y="3812803"/>
                </a:lnTo>
                <a:lnTo>
                  <a:pt x="6465550" y="3812648"/>
                </a:lnTo>
                <a:lnTo>
                  <a:pt x="6466737" y="3811248"/>
                </a:lnTo>
                <a:lnTo>
                  <a:pt x="6466326" y="3811471"/>
                </a:lnTo>
                <a:close/>
                <a:moveTo>
                  <a:pt x="2455249" y="3807307"/>
                </a:moveTo>
                <a:lnTo>
                  <a:pt x="2451809" y="3812417"/>
                </a:lnTo>
                <a:lnTo>
                  <a:pt x="2455085" y="3812417"/>
                </a:lnTo>
                <a:lnTo>
                  <a:pt x="2457013" y="3811473"/>
                </a:lnTo>
                <a:lnTo>
                  <a:pt x="2456729" y="3811473"/>
                </a:lnTo>
                <a:close/>
                <a:moveTo>
                  <a:pt x="5022915" y="3745108"/>
                </a:moveTo>
                <a:lnTo>
                  <a:pt x="5022232" y="3746295"/>
                </a:lnTo>
                <a:lnTo>
                  <a:pt x="5020706" y="3746295"/>
                </a:lnTo>
                <a:lnTo>
                  <a:pt x="5022376" y="3748842"/>
                </a:lnTo>
                <a:lnTo>
                  <a:pt x="5022915" y="3746775"/>
                </a:lnTo>
                <a:close/>
                <a:moveTo>
                  <a:pt x="6933456" y="3608283"/>
                </a:moveTo>
                <a:lnTo>
                  <a:pt x="6931355" y="3611648"/>
                </a:lnTo>
                <a:lnTo>
                  <a:pt x="6931355" y="3612887"/>
                </a:lnTo>
                <a:lnTo>
                  <a:pt x="6931624" y="3612551"/>
                </a:lnTo>
                <a:lnTo>
                  <a:pt x="6937611" y="3613417"/>
                </a:lnTo>
                <a:close/>
                <a:moveTo>
                  <a:pt x="5599388" y="3606539"/>
                </a:moveTo>
                <a:lnTo>
                  <a:pt x="5595280" y="3611712"/>
                </a:lnTo>
                <a:lnTo>
                  <a:pt x="5605430" y="3611129"/>
                </a:lnTo>
                <a:close/>
                <a:moveTo>
                  <a:pt x="5258530" y="3575657"/>
                </a:moveTo>
                <a:lnTo>
                  <a:pt x="5257405" y="3577200"/>
                </a:lnTo>
                <a:lnTo>
                  <a:pt x="5259140" y="3576266"/>
                </a:lnTo>
                <a:lnTo>
                  <a:pt x="5259358" y="3576978"/>
                </a:lnTo>
                <a:lnTo>
                  <a:pt x="5261334" y="3575657"/>
                </a:lnTo>
                <a:close/>
                <a:moveTo>
                  <a:pt x="6267260" y="3547903"/>
                </a:moveTo>
                <a:lnTo>
                  <a:pt x="6267415" y="3548267"/>
                </a:lnTo>
                <a:lnTo>
                  <a:pt x="6267671" y="3548287"/>
                </a:lnTo>
                <a:close/>
                <a:moveTo>
                  <a:pt x="5193467" y="3512578"/>
                </a:moveTo>
                <a:lnTo>
                  <a:pt x="5190827" y="3513787"/>
                </a:lnTo>
                <a:lnTo>
                  <a:pt x="5192897" y="3515227"/>
                </a:lnTo>
                <a:close/>
                <a:moveTo>
                  <a:pt x="2884910" y="3441482"/>
                </a:moveTo>
                <a:lnTo>
                  <a:pt x="2881782" y="3441898"/>
                </a:lnTo>
                <a:lnTo>
                  <a:pt x="2884910" y="3443830"/>
                </a:lnTo>
                <a:close/>
                <a:moveTo>
                  <a:pt x="2432909" y="3435243"/>
                </a:moveTo>
                <a:lnTo>
                  <a:pt x="2426640" y="3436482"/>
                </a:lnTo>
                <a:lnTo>
                  <a:pt x="2435645" y="3440918"/>
                </a:lnTo>
                <a:lnTo>
                  <a:pt x="2437852" y="3438278"/>
                </a:lnTo>
                <a:close/>
                <a:moveTo>
                  <a:pt x="10916554" y="3369397"/>
                </a:moveTo>
                <a:cubicBezTo>
                  <a:pt x="10922221" y="3375301"/>
                  <a:pt x="10939224" y="3387109"/>
                  <a:pt x="10939224" y="3398917"/>
                </a:cubicBezTo>
                <a:cubicBezTo>
                  <a:pt x="10939224" y="3410724"/>
                  <a:pt x="10922221" y="3422532"/>
                  <a:pt x="10910886" y="3440243"/>
                </a:cubicBezTo>
                <a:cubicBezTo>
                  <a:pt x="10899551" y="3422532"/>
                  <a:pt x="10888216" y="3410724"/>
                  <a:pt x="10888216" y="3398917"/>
                </a:cubicBezTo>
                <a:cubicBezTo>
                  <a:pt x="10893883" y="3387109"/>
                  <a:pt x="10905218" y="3375301"/>
                  <a:pt x="10916554" y="3369397"/>
                </a:cubicBezTo>
                <a:close/>
                <a:moveTo>
                  <a:pt x="7499075" y="3347175"/>
                </a:moveTo>
                <a:lnTo>
                  <a:pt x="7496694" y="3348873"/>
                </a:lnTo>
                <a:lnTo>
                  <a:pt x="7500248" y="3347607"/>
                </a:lnTo>
                <a:close/>
                <a:moveTo>
                  <a:pt x="5659873" y="3309112"/>
                </a:moveTo>
                <a:lnTo>
                  <a:pt x="5659110" y="3309888"/>
                </a:lnTo>
                <a:lnTo>
                  <a:pt x="5657669" y="3309888"/>
                </a:lnTo>
                <a:lnTo>
                  <a:pt x="5659343" y="3310874"/>
                </a:lnTo>
                <a:lnTo>
                  <a:pt x="5660391" y="3310965"/>
                </a:lnTo>
                <a:close/>
                <a:moveTo>
                  <a:pt x="247971" y="3274285"/>
                </a:moveTo>
                <a:lnTo>
                  <a:pt x="247971" y="3274469"/>
                </a:lnTo>
                <a:lnTo>
                  <a:pt x="248020" y="3274364"/>
                </a:lnTo>
                <a:close/>
                <a:moveTo>
                  <a:pt x="9507422" y="3269528"/>
                </a:moveTo>
                <a:lnTo>
                  <a:pt x="9502989" y="3275856"/>
                </a:lnTo>
                <a:lnTo>
                  <a:pt x="9504374" y="3276663"/>
                </a:lnTo>
                <a:lnTo>
                  <a:pt x="9510656" y="3276663"/>
                </a:lnTo>
                <a:close/>
                <a:moveTo>
                  <a:pt x="3356718" y="3262243"/>
                </a:moveTo>
                <a:lnTo>
                  <a:pt x="3355340" y="3278019"/>
                </a:lnTo>
                <a:lnTo>
                  <a:pt x="3356481" y="3276324"/>
                </a:lnTo>
                <a:close/>
                <a:moveTo>
                  <a:pt x="6396214" y="3237539"/>
                </a:moveTo>
                <a:lnTo>
                  <a:pt x="6395393" y="3244467"/>
                </a:lnTo>
                <a:lnTo>
                  <a:pt x="6396530" y="3246457"/>
                </a:lnTo>
                <a:lnTo>
                  <a:pt x="6402924" y="3246488"/>
                </a:lnTo>
                <a:close/>
                <a:moveTo>
                  <a:pt x="7165851" y="3179157"/>
                </a:moveTo>
                <a:lnTo>
                  <a:pt x="7165851" y="3194846"/>
                </a:lnTo>
                <a:lnTo>
                  <a:pt x="7167426" y="3194760"/>
                </a:lnTo>
                <a:lnTo>
                  <a:pt x="7167426" y="3179412"/>
                </a:lnTo>
                <a:close/>
                <a:moveTo>
                  <a:pt x="4757760" y="3110486"/>
                </a:moveTo>
                <a:lnTo>
                  <a:pt x="4772814" y="3119310"/>
                </a:lnTo>
                <a:lnTo>
                  <a:pt x="4772421" y="3110486"/>
                </a:lnTo>
                <a:close/>
                <a:moveTo>
                  <a:pt x="706513" y="3105622"/>
                </a:moveTo>
                <a:lnTo>
                  <a:pt x="706508" y="3105626"/>
                </a:lnTo>
                <a:cubicBezTo>
                  <a:pt x="706508" y="3105626"/>
                  <a:pt x="712399" y="3111520"/>
                  <a:pt x="712399" y="3111520"/>
                </a:cubicBezTo>
                <a:lnTo>
                  <a:pt x="704657" y="3110229"/>
                </a:lnTo>
                <a:lnTo>
                  <a:pt x="714842" y="3115342"/>
                </a:lnTo>
                <a:lnTo>
                  <a:pt x="714842" y="3110340"/>
                </a:lnTo>
                <a:lnTo>
                  <a:pt x="719105" y="3106052"/>
                </a:lnTo>
                <a:close/>
                <a:moveTo>
                  <a:pt x="248496" y="3076283"/>
                </a:moveTo>
                <a:lnTo>
                  <a:pt x="247971" y="3076506"/>
                </a:lnTo>
                <a:lnTo>
                  <a:pt x="247971" y="3078521"/>
                </a:lnTo>
                <a:close/>
                <a:moveTo>
                  <a:pt x="6764916" y="3075287"/>
                </a:moveTo>
                <a:lnTo>
                  <a:pt x="6765025" y="3075390"/>
                </a:lnTo>
                <a:lnTo>
                  <a:pt x="6764566" y="3075394"/>
                </a:lnTo>
                <a:lnTo>
                  <a:pt x="6765482" y="3076267"/>
                </a:lnTo>
                <a:lnTo>
                  <a:pt x="6766483" y="3075337"/>
                </a:lnTo>
                <a:close/>
                <a:moveTo>
                  <a:pt x="2218966" y="3004940"/>
                </a:moveTo>
                <a:lnTo>
                  <a:pt x="2216388" y="3011533"/>
                </a:lnTo>
                <a:lnTo>
                  <a:pt x="2219474" y="3011365"/>
                </a:lnTo>
                <a:lnTo>
                  <a:pt x="2221309" y="3009498"/>
                </a:lnTo>
                <a:lnTo>
                  <a:pt x="2221249" y="3009505"/>
                </a:lnTo>
                <a:close/>
                <a:moveTo>
                  <a:pt x="1715178" y="2937711"/>
                </a:moveTo>
                <a:lnTo>
                  <a:pt x="1715178" y="2939043"/>
                </a:lnTo>
                <a:lnTo>
                  <a:pt x="1714824" y="2939366"/>
                </a:lnTo>
                <a:lnTo>
                  <a:pt x="1720212" y="2941626"/>
                </a:lnTo>
                <a:close/>
                <a:moveTo>
                  <a:pt x="1716243" y="2909389"/>
                </a:moveTo>
                <a:lnTo>
                  <a:pt x="1715178" y="2909742"/>
                </a:lnTo>
                <a:lnTo>
                  <a:pt x="1715178" y="2913171"/>
                </a:lnTo>
                <a:close/>
                <a:moveTo>
                  <a:pt x="4899963" y="2869801"/>
                </a:moveTo>
                <a:lnTo>
                  <a:pt x="4899974" y="2869973"/>
                </a:lnTo>
                <a:lnTo>
                  <a:pt x="4900199" y="2869814"/>
                </a:lnTo>
                <a:close/>
                <a:moveTo>
                  <a:pt x="7083158" y="2849696"/>
                </a:moveTo>
                <a:lnTo>
                  <a:pt x="7071214" y="2855822"/>
                </a:lnTo>
                <a:lnTo>
                  <a:pt x="7069272" y="2855776"/>
                </a:lnTo>
                <a:lnTo>
                  <a:pt x="7067420" y="2856699"/>
                </a:lnTo>
                <a:lnTo>
                  <a:pt x="7071214" y="2856651"/>
                </a:lnTo>
                <a:lnTo>
                  <a:pt x="7082997" y="2850290"/>
                </a:lnTo>
                <a:close/>
                <a:moveTo>
                  <a:pt x="1484956" y="2809932"/>
                </a:moveTo>
                <a:lnTo>
                  <a:pt x="1485308" y="2812147"/>
                </a:lnTo>
                <a:lnTo>
                  <a:pt x="1489164" y="2810903"/>
                </a:lnTo>
                <a:close/>
                <a:moveTo>
                  <a:pt x="6595664" y="2799635"/>
                </a:moveTo>
                <a:lnTo>
                  <a:pt x="6594996" y="2799814"/>
                </a:lnTo>
                <a:lnTo>
                  <a:pt x="6594996" y="2830314"/>
                </a:lnTo>
                <a:lnTo>
                  <a:pt x="6595664" y="2831115"/>
                </a:lnTo>
                <a:close/>
                <a:moveTo>
                  <a:pt x="7371813" y="2772770"/>
                </a:moveTo>
                <a:cubicBezTo>
                  <a:pt x="7370985" y="2772217"/>
                  <a:pt x="7370617" y="2774062"/>
                  <a:pt x="7372090" y="2779966"/>
                </a:cubicBezTo>
                <a:lnTo>
                  <a:pt x="7369502" y="2779966"/>
                </a:lnTo>
                <a:lnTo>
                  <a:pt x="7373681" y="2782331"/>
                </a:lnTo>
                <a:lnTo>
                  <a:pt x="7374300" y="2779966"/>
                </a:lnTo>
                <a:cubicBezTo>
                  <a:pt x="7373931" y="2776276"/>
                  <a:pt x="7372642" y="2773323"/>
                  <a:pt x="7371813" y="2772770"/>
                </a:cubicBezTo>
                <a:close/>
                <a:moveTo>
                  <a:pt x="9240761" y="2770967"/>
                </a:moveTo>
                <a:lnTo>
                  <a:pt x="9238676" y="2773043"/>
                </a:lnTo>
                <a:lnTo>
                  <a:pt x="9238898" y="2776372"/>
                </a:lnTo>
                <a:lnTo>
                  <a:pt x="9239260" y="2775796"/>
                </a:lnTo>
                <a:close/>
                <a:moveTo>
                  <a:pt x="9272159" y="2734930"/>
                </a:moveTo>
                <a:lnTo>
                  <a:pt x="9272946" y="2738914"/>
                </a:lnTo>
                <a:lnTo>
                  <a:pt x="9270388" y="2741461"/>
                </a:lnTo>
                <a:lnTo>
                  <a:pt x="9274182" y="2741235"/>
                </a:lnTo>
                <a:lnTo>
                  <a:pt x="9273635" y="2739537"/>
                </a:lnTo>
                <a:close/>
                <a:moveTo>
                  <a:pt x="2485645" y="2538288"/>
                </a:moveTo>
                <a:lnTo>
                  <a:pt x="2482896" y="2539259"/>
                </a:lnTo>
                <a:lnTo>
                  <a:pt x="2483744" y="2541753"/>
                </a:lnTo>
                <a:lnTo>
                  <a:pt x="2484797" y="2539830"/>
                </a:lnTo>
                <a:close/>
                <a:moveTo>
                  <a:pt x="1083423" y="2460983"/>
                </a:moveTo>
                <a:lnTo>
                  <a:pt x="1079706" y="2463343"/>
                </a:lnTo>
                <a:lnTo>
                  <a:pt x="1042631" y="2474743"/>
                </a:lnTo>
                <a:lnTo>
                  <a:pt x="1061552" y="2473399"/>
                </a:lnTo>
                <a:cubicBezTo>
                  <a:pt x="1076244" y="2474873"/>
                  <a:pt x="1082855" y="2471556"/>
                  <a:pt x="1084508" y="2465201"/>
                </a:cubicBezTo>
                <a:close/>
                <a:moveTo>
                  <a:pt x="7117879" y="2416758"/>
                </a:moveTo>
                <a:lnTo>
                  <a:pt x="7107918" y="2422226"/>
                </a:lnTo>
                <a:lnTo>
                  <a:pt x="7109757" y="2422279"/>
                </a:lnTo>
                <a:lnTo>
                  <a:pt x="7118490" y="2417144"/>
                </a:lnTo>
                <a:close/>
                <a:moveTo>
                  <a:pt x="2558594" y="2408404"/>
                </a:moveTo>
                <a:lnTo>
                  <a:pt x="2556941" y="2408554"/>
                </a:lnTo>
                <a:lnTo>
                  <a:pt x="2556217" y="2408450"/>
                </a:lnTo>
                <a:lnTo>
                  <a:pt x="2556149" y="2409711"/>
                </a:lnTo>
                <a:close/>
                <a:moveTo>
                  <a:pt x="8169459" y="2407581"/>
                </a:moveTo>
                <a:lnTo>
                  <a:pt x="8167639" y="2409273"/>
                </a:lnTo>
                <a:lnTo>
                  <a:pt x="8166611" y="2408911"/>
                </a:lnTo>
                <a:lnTo>
                  <a:pt x="8167249" y="2409446"/>
                </a:lnTo>
                <a:lnTo>
                  <a:pt x="8174717" y="2410216"/>
                </a:lnTo>
                <a:close/>
                <a:moveTo>
                  <a:pt x="9190013" y="2402424"/>
                </a:moveTo>
                <a:lnTo>
                  <a:pt x="9197222" y="2406217"/>
                </a:lnTo>
                <a:lnTo>
                  <a:pt x="9196938" y="2402631"/>
                </a:lnTo>
                <a:close/>
                <a:moveTo>
                  <a:pt x="7431246" y="2338640"/>
                </a:moveTo>
                <a:lnTo>
                  <a:pt x="7431157" y="2338731"/>
                </a:lnTo>
                <a:lnTo>
                  <a:pt x="7431349" y="2338922"/>
                </a:lnTo>
                <a:close/>
                <a:moveTo>
                  <a:pt x="7435285" y="2336026"/>
                </a:moveTo>
                <a:lnTo>
                  <a:pt x="7432149" y="2338056"/>
                </a:lnTo>
                <a:lnTo>
                  <a:pt x="7439097" y="2339020"/>
                </a:lnTo>
                <a:close/>
                <a:moveTo>
                  <a:pt x="3693065" y="2271714"/>
                </a:moveTo>
                <a:lnTo>
                  <a:pt x="3691473" y="2274018"/>
                </a:lnTo>
                <a:lnTo>
                  <a:pt x="3693544" y="2274491"/>
                </a:lnTo>
                <a:lnTo>
                  <a:pt x="3694028" y="2274609"/>
                </a:lnTo>
                <a:lnTo>
                  <a:pt x="3693426" y="2273800"/>
                </a:lnTo>
                <a:close/>
                <a:moveTo>
                  <a:pt x="6967106" y="2172685"/>
                </a:moveTo>
                <a:lnTo>
                  <a:pt x="6966214" y="2173399"/>
                </a:lnTo>
                <a:lnTo>
                  <a:pt x="6963906" y="2180571"/>
                </a:lnTo>
                <a:lnTo>
                  <a:pt x="6968863" y="2176155"/>
                </a:lnTo>
                <a:lnTo>
                  <a:pt x="6967345" y="2174136"/>
                </a:lnTo>
                <a:close/>
                <a:moveTo>
                  <a:pt x="6365150" y="2138977"/>
                </a:moveTo>
                <a:lnTo>
                  <a:pt x="6364059" y="2142062"/>
                </a:lnTo>
                <a:lnTo>
                  <a:pt x="6366376" y="2139525"/>
                </a:lnTo>
                <a:lnTo>
                  <a:pt x="6368804" y="2141799"/>
                </a:lnTo>
                <a:lnTo>
                  <a:pt x="6370045" y="2138977"/>
                </a:lnTo>
                <a:close/>
                <a:moveTo>
                  <a:pt x="9451747" y="2116023"/>
                </a:moveTo>
                <a:lnTo>
                  <a:pt x="9445126" y="2126664"/>
                </a:lnTo>
                <a:cubicBezTo>
                  <a:pt x="9424573" y="2147263"/>
                  <a:pt x="9426040" y="2159034"/>
                  <a:pt x="9436317" y="2164921"/>
                </a:cubicBezTo>
                <a:lnTo>
                  <a:pt x="9457577" y="2166341"/>
                </a:lnTo>
                <a:lnTo>
                  <a:pt x="9452932" y="2155587"/>
                </a:lnTo>
                <a:close/>
                <a:moveTo>
                  <a:pt x="1249898" y="2108124"/>
                </a:moveTo>
                <a:lnTo>
                  <a:pt x="1249906" y="2108354"/>
                </a:lnTo>
                <a:lnTo>
                  <a:pt x="1276115" y="2108354"/>
                </a:lnTo>
                <a:lnTo>
                  <a:pt x="1275949" y="2108124"/>
                </a:lnTo>
                <a:close/>
                <a:moveTo>
                  <a:pt x="8891588" y="2072722"/>
                </a:moveTo>
                <a:lnTo>
                  <a:pt x="8902411" y="2089525"/>
                </a:lnTo>
                <a:lnTo>
                  <a:pt x="8902411" y="2074263"/>
                </a:lnTo>
                <a:lnTo>
                  <a:pt x="8902659" y="2073893"/>
                </a:lnTo>
                <a:close/>
                <a:moveTo>
                  <a:pt x="4793904" y="2039454"/>
                </a:moveTo>
                <a:lnTo>
                  <a:pt x="4794401" y="2040104"/>
                </a:lnTo>
                <a:lnTo>
                  <a:pt x="4794403" y="2039625"/>
                </a:lnTo>
                <a:close/>
                <a:moveTo>
                  <a:pt x="678004" y="2001648"/>
                </a:moveTo>
                <a:lnTo>
                  <a:pt x="677193" y="2002665"/>
                </a:lnTo>
                <a:lnTo>
                  <a:pt x="677193" y="2029043"/>
                </a:lnTo>
                <a:lnTo>
                  <a:pt x="678525" y="2029575"/>
                </a:lnTo>
                <a:lnTo>
                  <a:pt x="678525" y="2003504"/>
                </a:lnTo>
                <a:lnTo>
                  <a:pt x="678004" y="2003504"/>
                </a:lnTo>
                <a:close/>
                <a:moveTo>
                  <a:pt x="1884583" y="1972492"/>
                </a:moveTo>
                <a:lnTo>
                  <a:pt x="1884351" y="1972849"/>
                </a:lnTo>
                <a:lnTo>
                  <a:pt x="1884871" y="1972753"/>
                </a:lnTo>
                <a:lnTo>
                  <a:pt x="1884821" y="1972687"/>
                </a:lnTo>
                <a:close/>
                <a:moveTo>
                  <a:pt x="316515" y="1971334"/>
                </a:moveTo>
                <a:lnTo>
                  <a:pt x="317166" y="1972646"/>
                </a:lnTo>
                <a:lnTo>
                  <a:pt x="320044" y="1978445"/>
                </a:lnTo>
                <a:lnTo>
                  <a:pt x="322491" y="1977301"/>
                </a:lnTo>
                <a:close/>
                <a:moveTo>
                  <a:pt x="6597529" y="1971118"/>
                </a:moveTo>
                <a:lnTo>
                  <a:pt x="6595891" y="1973517"/>
                </a:lnTo>
                <a:lnTo>
                  <a:pt x="6599527" y="1973517"/>
                </a:lnTo>
                <a:close/>
                <a:moveTo>
                  <a:pt x="4073044" y="1900186"/>
                </a:moveTo>
                <a:lnTo>
                  <a:pt x="4060187" y="1903658"/>
                </a:lnTo>
                <a:lnTo>
                  <a:pt x="4068265" y="1909406"/>
                </a:lnTo>
                <a:close/>
                <a:moveTo>
                  <a:pt x="3490526" y="1868238"/>
                </a:moveTo>
                <a:lnTo>
                  <a:pt x="3488071" y="1873147"/>
                </a:lnTo>
                <a:lnTo>
                  <a:pt x="3492551" y="1873147"/>
                </a:lnTo>
                <a:close/>
                <a:moveTo>
                  <a:pt x="3786925" y="1802303"/>
                </a:moveTo>
                <a:lnTo>
                  <a:pt x="3787250" y="1802790"/>
                </a:lnTo>
                <a:lnTo>
                  <a:pt x="3787369" y="1802503"/>
                </a:lnTo>
                <a:lnTo>
                  <a:pt x="3787785" y="1802303"/>
                </a:lnTo>
                <a:close/>
                <a:moveTo>
                  <a:pt x="4093048" y="1773644"/>
                </a:moveTo>
                <a:lnTo>
                  <a:pt x="4093048" y="1774524"/>
                </a:lnTo>
                <a:lnTo>
                  <a:pt x="4094094" y="1776453"/>
                </a:lnTo>
                <a:lnTo>
                  <a:pt x="4094110" y="1774511"/>
                </a:lnTo>
                <a:lnTo>
                  <a:pt x="4093131" y="1773928"/>
                </a:lnTo>
                <a:close/>
                <a:moveTo>
                  <a:pt x="9068887" y="1763065"/>
                </a:moveTo>
                <a:lnTo>
                  <a:pt x="9069683" y="1768126"/>
                </a:lnTo>
                <a:lnTo>
                  <a:pt x="9074023" y="1767043"/>
                </a:lnTo>
                <a:close/>
                <a:moveTo>
                  <a:pt x="5500568" y="1565627"/>
                </a:moveTo>
                <a:lnTo>
                  <a:pt x="5496816" y="1570740"/>
                </a:lnTo>
                <a:lnTo>
                  <a:pt x="5502237" y="1573303"/>
                </a:lnTo>
                <a:lnTo>
                  <a:pt x="5510215" y="1573699"/>
                </a:lnTo>
                <a:close/>
                <a:moveTo>
                  <a:pt x="4512348" y="1512034"/>
                </a:moveTo>
                <a:lnTo>
                  <a:pt x="4512023" y="1512061"/>
                </a:lnTo>
                <a:lnTo>
                  <a:pt x="4493144" y="1527418"/>
                </a:lnTo>
                <a:lnTo>
                  <a:pt x="4494671" y="1538758"/>
                </a:lnTo>
                <a:lnTo>
                  <a:pt x="4494671" y="1539658"/>
                </a:lnTo>
                <a:lnTo>
                  <a:pt x="4502801" y="1543058"/>
                </a:lnTo>
                <a:cubicBezTo>
                  <a:pt x="4505363" y="1541825"/>
                  <a:pt x="4507177" y="1538251"/>
                  <a:pt x="4508601" y="1533316"/>
                </a:cubicBezTo>
                <a:close/>
                <a:moveTo>
                  <a:pt x="961827" y="1495956"/>
                </a:moveTo>
                <a:lnTo>
                  <a:pt x="961251" y="1496472"/>
                </a:lnTo>
                <a:lnTo>
                  <a:pt x="961033" y="1496659"/>
                </a:lnTo>
                <a:lnTo>
                  <a:pt x="963127" y="1501646"/>
                </a:lnTo>
                <a:lnTo>
                  <a:pt x="963982" y="1501234"/>
                </a:lnTo>
                <a:close/>
                <a:moveTo>
                  <a:pt x="5829752" y="1441771"/>
                </a:moveTo>
                <a:lnTo>
                  <a:pt x="5829645" y="1441871"/>
                </a:lnTo>
                <a:lnTo>
                  <a:pt x="5829645" y="1442170"/>
                </a:lnTo>
                <a:close/>
                <a:moveTo>
                  <a:pt x="9199626" y="1336989"/>
                </a:moveTo>
                <a:lnTo>
                  <a:pt x="9200551" y="1342421"/>
                </a:lnTo>
                <a:lnTo>
                  <a:pt x="9202941" y="1337991"/>
                </a:lnTo>
                <a:lnTo>
                  <a:pt x="9204876" y="1337605"/>
                </a:lnTo>
                <a:lnTo>
                  <a:pt x="9203784" y="1336989"/>
                </a:lnTo>
                <a:close/>
                <a:moveTo>
                  <a:pt x="3823531" y="1334205"/>
                </a:moveTo>
                <a:lnTo>
                  <a:pt x="3819293" y="1336502"/>
                </a:lnTo>
                <a:lnTo>
                  <a:pt x="3822262" y="1337477"/>
                </a:lnTo>
                <a:lnTo>
                  <a:pt x="3823531" y="1339710"/>
                </a:lnTo>
                <a:lnTo>
                  <a:pt x="3823531" y="1338348"/>
                </a:lnTo>
                <a:close/>
                <a:moveTo>
                  <a:pt x="9374962" y="1288610"/>
                </a:moveTo>
                <a:lnTo>
                  <a:pt x="9371929" y="1288876"/>
                </a:lnTo>
                <a:lnTo>
                  <a:pt x="9370069" y="1303558"/>
                </a:lnTo>
                <a:lnTo>
                  <a:pt x="9373419" y="1302862"/>
                </a:lnTo>
                <a:lnTo>
                  <a:pt x="9373889" y="1300718"/>
                </a:lnTo>
                <a:lnTo>
                  <a:pt x="9374962" y="1300718"/>
                </a:lnTo>
                <a:close/>
                <a:moveTo>
                  <a:pt x="678004" y="1268360"/>
                </a:moveTo>
                <a:lnTo>
                  <a:pt x="677986" y="1268382"/>
                </a:lnTo>
                <a:lnTo>
                  <a:pt x="678004" y="1268392"/>
                </a:lnTo>
                <a:close/>
                <a:moveTo>
                  <a:pt x="451393" y="1240926"/>
                </a:moveTo>
                <a:lnTo>
                  <a:pt x="450497" y="1241602"/>
                </a:lnTo>
                <a:lnTo>
                  <a:pt x="453212" y="1244301"/>
                </a:lnTo>
                <a:close/>
                <a:moveTo>
                  <a:pt x="4988670" y="1138246"/>
                </a:moveTo>
                <a:lnTo>
                  <a:pt x="4989026" y="1141367"/>
                </a:lnTo>
                <a:lnTo>
                  <a:pt x="4993546" y="1138246"/>
                </a:lnTo>
                <a:close/>
                <a:moveTo>
                  <a:pt x="1146350" y="1136490"/>
                </a:moveTo>
                <a:lnTo>
                  <a:pt x="1143123" y="1137718"/>
                </a:lnTo>
                <a:lnTo>
                  <a:pt x="1148916" y="1137718"/>
                </a:lnTo>
                <a:close/>
                <a:moveTo>
                  <a:pt x="3390795" y="1135561"/>
                </a:moveTo>
                <a:lnTo>
                  <a:pt x="3393296" y="1137741"/>
                </a:lnTo>
                <a:lnTo>
                  <a:pt x="3395392" y="1137741"/>
                </a:lnTo>
                <a:lnTo>
                  <a:pt x="3392637" y="1135897"/>
                </a:lnTo>
                <a:close/>
                <a:moveTo>
                  <a:pt x="8064405" y="1133637"/>
                </a:moveTo>
                <a:lnTo>
                  <a:pt x="8049448" y="1136738"/>
                </a:lnTo>
                <a:lnTo>
                  <a:pt x="8066453" y="1136954"/>
                </a:lnTo>
                <a:lnTo>
                  <a:pt x="8068231" y="1137498"/>
                </a:lnTo>
                <a:close/>
                <a:moveTo>
                  <a:pt x="1584822" y="1127925"/>
                </a:moveTo>
                <a:lnTo>
                  <a:pt x="1584226" y="1128223"/>
                </a:lnTo>
                <a:lnTo>
                  <a:pt x="1584226" y="1145076"/>
                </a:lnTo>
                <a:lnTo>
                  <a:pt x="1584822" y="1143678"/>
                </a:lnTo>
                <a:close/>
                <a:moveTo>
                  <a:pt x="5059445" y="1101711"/>
                </a:moveTo>
                <a:lnTo>
                  <a:pt x="5057323" y="1102068"/>
                </a:lnTo>
                <a:lnTo>
                  <a:pt x="5058724" y="1102673"/>
                </a:lnTo>
                <a:lnTo>
                  <a:pt x="5060065" y="1102327"/>
                </a:lnTo>
                <a:close/>
                <a:moveTo>
                  <a:pt x="6562778" y="1098985"/>
                </a:moveTo>
                <a:lnTo>
                  <a:pt x="6565930" y="1108805"/>
                </a:lnTo>
                <a:lnTo>
                  <a:pt x="6569909" y="1111074"/>
                </a:lnTo>
                <a:lnTo>
                  <a:pt x="6567629" y="1104899"/>
                </a:lnTo>
                <a:lnTo>
                  <a:pt x="6565930" y="1102912"/>
                </a:lnTo>
                <a:lnTo>
                  <a:pt x="6564927" y="1100851"/>
                </a:lnTo>
                <a:close/>
                <a:moveTo>
                  <a:pt x="5897069" y="1091300"/>
                </a:moveTo>
                <a:lnTo>
                  <a:pt x="5894141" y="1101873"/>
                </a:lnTo>
                <a:lnTo>
                  <a:pt x="5895025" y="1101879"/>
                </a:lnTo>
                <a:lnTo>
                  <a:pt x="5902024" y="1099526"/>
                </a:lnTo>
                <a:close/>
                <a:moveTo>
                  <a:pt x="899592" y="998436"/>
                </a:moveTo>
                <a:lnTo>
                  <a:pt x="897195" y="1000230"/>
                </a:lnTo>
                <a:lnTo>
                  <a:pt x="901438" y="1002332"/>
                </a:lnTo>
                <a:close/>
                <a:moveTo>
                  <a:pt x="6129798" y="818971"/>
                </a:moveTo>
                <a:lnTo>
                  <a:pt x="6129798" y="836252"/>
                </a:lnTo>
                <a:lnTo>
                  <a:pt x="6130252" y="836210"/>
                </a:lnTo>
                <a:lnTo>
                  <a:pt x="6129798" y="837879"/>
                </a:lnTo>
                <a:lnTo>
                  <a:pt x="6129798" y="837923"/>
                </a:lnTo>
                <a:lnTo>
                  <a:pt x="6130366" y="837188"/>
                </a:lnTo>
                <a:lnTo>
                  <a:pt x="6130366" y="818971"/>
                </a:lnTo>
                <a:close/>
                <a:moveTo>
                  <a:pt x="8037877" y="465409"/>
                </a:moveTo>
                <a:lnTo>
                  <a:pt x="8036807" y="465905"/>
                </a:lnTo>
                <a:lnTo>
                  <a:pt x="8036807" y="466813"/>
                </a:lnTo>
                <a:lnTo>
                  <a:pt x="8038685" y="465819"/>
                </a:lnTo>
                <a:close/>
                <a:moveTo>
                  <a:pt x="8232170" y="263488"/>
                </a:moveTo>
                <a:lnTo>
                  <a:pt x="8232561" y="264432"/>
                </a:lnTo>
                <a:lnTo>
                  <a:pt x="8232702" y="264509"/>
                </a:lnTo>
                <a:lnTo>
                  <a:pt x="8235249" y="264509"/>
                </a:lnTo>
                <a:close/>
                <a:moveTo>
                  <a:pt x="8069867" y="194538"/>
                </a:moveTo>
                <a:lnTo>
                  <a:pt x="8067329" y="199580"/>
                </a:lnTo>
                <a:lnTo>
                  <a:pt x="8068577" y="201869"/>
                </a:lnTo>
                <a:lnTo>
                  <a:pt x="8068577" y="200169"/>
                </a:lnTo>
                <a:lnTo>
                  <a:pt x="8074487" y="198024"/>
                </a:lnTo>
                <a:close/>
                <a:moveTo>
                  <a:pt x="7891449" y="154007"/>
                </a:moveTo>
                <a:lnTo>
                  <a:pt x="7836795" y="168036"/>
                </a:lnTo>
                <a:lnTo>
                  <a:pt x="7814509" y="177003"/>
                </a:lnTo>
                <a:lnTo>
                  <a:pt x="7829565" y="191044"/>
                </a:lnTo>
                <a:close/>
                <a:moveTo>
                  <a:pt x="8102775" y="0"/>
                </a:moveTo>
                <a:lnTo>
                  <a:pt x="8166986" y="0"/>
                </a:lnTo>
                <a:lnTo>
                  <a:pt x="8167761" y="0"/>
                </a:lnTo>
                <a:lnTo>
                  <a:pt x="8167559" y="404"/>
                </a:lnTo>
                <a:lnTo>
                  <a:pt x="8240312" y="51616"/>
                </a:lnTo>
                <a:cubicBezTo>
                  <a:pt x="8264755" y="69313"/>
                  <a:pt x="8288455" y="88484"/>
                  <a:pt x="8309193" y="112080"/>
                </a:cubicBezTo>
                <a:cubicBezTo>
                  <a:pt x="8338819" y="141574"/>
                  <a:pt x="8380295" y="200564"/>
                  <a:pt x="8368447" y="230059"/>
                </a:cubicBezTo>
                <a:cubicBezTo>
                  <a:pt x="8362520" y="259554"/>
                  <a:pt x="8341783" y="266928"/>
                  <a:pt x="8316599" y="267665"/>
                </a:cubicBezTo>
                <a:lnTo>
                  <a:pt x="8238519" y="265464"/>
                </a:lnTo>
                <a:lnTo>
                  <a:pt x="8232702" y="329505"/>
                </a:lnTo>
                <a:lnTo>
                  <a:pt x="8232033" y="331173"/>
                </a:lnTo>
                <a:lnTo>
                  <a:pt x="8266943" y="464744"/>
                </a:lnTo>
                <a:lnTo>
                  <a:pt x="8265063" y="464744"/>
                </a:lnTo>
                <a:lnTo>
                  <a:pt x="8267659" y="466162"/>
                </a:lnTo>
                <a:cubicBezTo>
                  <a:pt x="8320511" y="531103"/>
                  <a:pt x="8390981" y="542909"/>
                  <a:pt x="8467324" y="537006"/>
                </a:cubicBezTo>
                <a:lnTo>
                  <a:pt x="8468143" y="538306"/>
                </a:lnTo>
                <a:lnTo>
                  <a:pt x="8468143" y="537177"/>
                </a:lnTo>
                <a:cubicBezTo>
                  <a:pt x="8608602" y="506231"/>
                  <a:pt x="8670053" y="574753"/>
                  <a:pt x="8706813" y="668141"/>
                </a:cubicBezTo>
                <a:lnTo>
                  <a:pt x="8736536" y="764401"/>
                </a:lnTo>
                <a:lnTo>
                  <a:pt x="8738544" y="765635"/>
                </a:lnTo>
                <a:cubicBezTo>
                  <a:pt x="8762313" y="783548"/>
                  <a:pt x="8774196" y="807434"/>
                  <a:pt x="8774196" y="837290"/>
                </a:cubicBezTo>
                <a:lnTo>
                  <a:pt x="8773755" y="837415"/>
                </a:lnTo>
                <a:lnTo>
                  <a:pt x="8763375" y="961233"/>
                </a:lnTo>
                <a:cubicBezTo>
                  <a:pt x="8734417" y="1072259"/>
                  <a:pt x="8651679" y="1145170"/>
                  <a:pt x="8532538" y="1184940"/>
                </a:cubicBezTo>
                <a:cubicBezTo>
                  <a:pt x="8444285" y="1214399"/>
                  <a:pt x="8461936" y="1367589"/>
                  <a:pt x="8332499" y="1344021"/>
                </a:cubicBezTo>
                <a:cubicBezTo>
                  <a:pt x="8403100" y="1373480"/>
                  <a:pt x="8356033" y="1485426"/>
                  <a:pt x="8438402" y="1503101"/>
                </a:cubicBezTo>
                <a:lnTo>
                  <a:pt x="8438402" y="1503132"/>
                </a:lnTo>
                <a:lnTo>
                  <a:pt x="8439433" y="1501918"/>
                </a:lnTo>
                <a:cubicBezTo>
                  <a:pt x="8451217" y="1501918"/>
                  <a:pt x="8457108" y="1501918"/>
                  <a:pt x="8468891" y="1501918"/>
                </a:cubicBezTo>
                <a:lnTo>
                  <a:pt x="8473618" y="1502352"/>
                </a:lnTo>
                <a:lnTo>
                  <a:pt x="8631875" y="1481641"/>
                </a:lnTo>
                <a:cubicBezTo>
                  <a:pt x="8794084" y="1452155"/>
                  <a:pt x="8948832" y="1400345"/>
                  <a:pt x="9103580" y="1338614"/>
                </a:cubicBezTo>
                <a:lnTo>
                  <a:pt x="9107006" y="1336989"/>
                </a:lnTo>
                <a:lnTo>
                  <a:pt x="9102916" y="1336989"/>
                </a:lnTo>
                <a:cubicBezTo>
                  <a:pt x="9126650" y="1229872"/>
                  <a:pt x="9209715" y="1283432"/>
                  <a:pt x="9269050" y="1265577"/>
                </a:cubicBezTo>
                <a:lnTo>
                  <a:pt x="9269189" y="1266713"/>
                </a:lnTo>
                <a:lnTo>
                  <a:pt x="9304003" y="1266713"/>
                </a:lnTo>
                <a:lnTo>
                  <a:pt x="9305520" y="1266713"/>
                </a:lnTo>
                <a:lnTo>
                  <a:pt x="9304117" y="1265563"/>
                </a:lnTo>
                <a:cubicBezTo>
                  <a:pt x="9312932" y="1244922"/>
                  <a:pt x="9326151" y="1230179"/>
                  <a:pt x="9343043" y="1219858"/>
                </a:cubicBezTo>
                <a:lnTo>
                  <a:pt x="9403723" y="1200779"/>
                </a:lnTo>
                <a:lnTo>
                  <a:pt x="9435638" y="1159051"/>
                </a:lnTo>
                <a:cubicBezTo>
                  <a:pt x="9460740" y="1139789"/>
                  <a:pt x="9492070" y="1136304"/>
                  <a:pt x="9524501" y="1136120"/>
                </a:cubicBezTo>
                <a:lnTo>
                  <a:pt x="9571799" y="1136741"/>
                </a:lnTo>
                <a:lnTo>
                  <a:pt x="9574396" y="1135820"/>
                </a:lnTo>
                <a:cubicBezTo>
                  <a:pt x="9592022" y="1124026"/>
                  <a:pt x="9615524" y="1112231"/>
                  <a:pt x="9639026" y="1100437"/>
                </a:cubicBezTo>
                <a:lnTo>
                  <a:pt x="9639858" y="1100360"/>
                </a:lnTo>
                <a:lnTo>
                  <a:pt x="9694933" y="1072000"/>
                </a:lnTo>
                <a:cubicBezTo>
                  <a:pt x="9724164" y="1053009"/>
                  <a:pt x="9754016" y="1032582"/>
                  <a:pt x="9780440" y="1034392"/>
                </a:cubicBezTo>
                <a:cubicBezTo>
                  <a:pt x="9798057" y="1035599"/>
                  <a:pt x="9814149" y="1046690"/>
                  <a:pt x="9827516" y="1074676"/>
                </a:cubicBezTo>
                <a:lnTo>
                  <a:pt x="9845311" y="1130005"/>
                </a:lnTo>
                <a:lnTo>
                  <a:pt x="9896818" y="1136558"/>
                </a:lnTo>
                <a:cubicBezTo>
                  <a:pt x="9913710" y="1140244"/>
                  <a:pt x="9929869" y="1147616"/>
                  <a:pt x="9944558" y="1165308"/>
                </a:cubicBezTo>
                <a:lnTo>
                  <a:pt x="9938942" y="1173762"/>
                </a:lnTo>
                <a:lnTo>
                  <a:pt x="9939835" y="1173402"/>
                </a:lnTo>
                <a:lnTo>
                  <a:pt x="9945751" y="1167529"/>
                </a:lnTo>
                <a:cubicBezTo>
                  <a:pt x="10052243" y="1226265"/>
                  <a:pt x="10022662" y="1285003"/>
                  <a:pt x="9939835" y="1337866"/>
                </a:cubicBezTo>
                <a:cubicBezTo>
                  <a:pt x="9899901" y="1359892"/>
                  <a:pt x="9859965" y="1381920"/>
                  <a:pt x="9844990" y="1423769"/>
                </a:cubicBezTo>
                <a:lnTo>
                  <a:pt x="9839398" y="1471780"/>
                </a:lnTo>
                <a:lnTo>
                  <a:pt x="9839706" y="1471809"/>
                </a:lnTo>
                <a:lnTo>
                  <a:pt x="9839335" y="1472321"/>
                </a:lnTo>
                <a:lnTo>
                  <a:pt x="9839260" y="1472962"/>
                </a:lnTo>
                <a:lnTo>
                  <a:pt x="9838676" y="1473230"/>
                </a:lnTo>
                <a:lnTo>
                  <a:pt x="9808246" y="1515184"/>
                </a:lnTo>
                <a:cubicBezTo>
                  <a:pt x="9772202" y="1544824"/>
                  <a:pt x="9723773" y="1538050"/>
                  <a:pt x="9675345" y="1538050"/>
                </a:cubicBezTo>
                <a:lnTo>
                  <a:pt x="9677261" y="1535906"/>
                </a:lnTo>
                <a:lnTo>
                  <a:pt x="9674890" y="1537341"/>
                </a:lnTo>
                <a:lnTo>
                  <a:pt x="9634166" y="1566138"/>
                </a:lnTo>
                <a:lnTo>
                  <a:pt x="9647627" y="1643851"/>
                </a:lnTo>
                <a:cubicBezTo>
                  <a:pt x="9678202" y="1716960"/>
                  <a:pt x="9744307" y="1780100"/>
                  <a:pt x="9704642" y="1873147"/>
                </a:cubicBezTo>
                <a:lnTo>
                  <a:pt x="9700806" y="1865434"/>
                </a:lnTo>
                <a:lnTo>
                  <a:pt x="9703942" y="1873210"/>
                </a:lnTo>
                <a:cubicBezTo>
                  <a:pt x="9715706" y="1896773"/>
                  <a:pt x="9727471" y="1914443"/>
                  <a:pt x="9739235" y="1938006"/>
                </a:cubicBezTo>
                <a:lnTo>
                  <a:pt x="9739340" y="1938501"/>
                </a:lnTo>
                <a:lnTo>
                  <a:pt x="9788691" y="1941667"/>
                </a:lnTo>
                <a:cubicBezTo>
                  <a:pt x="9816504" y="1948767"/>
                  <a:pt x="9833635" y="1965696"/>
                  <a:pt x="9839346" y="1991726"/>
                </a:cubicBezTo>
                <a:lnTo>
                  <a:pt x="9839255" y="2036923"/>
                </a:lnTo>
                <a:lnTo>
                  <a:pt x="9839706" y="2037508"/>
                </a:lnTo>
                <a:cubicBezTo>
                  <a:pt x="9839706" y="2078834"/>
                  <a:pt x="9816254" y="2102449"/>
                  <a:pt x="9775213" y="2108352"/>
                </a:cubicBezTo>
                <a:lnTo>
                  <a:pt x="9773332" y="2107203"/>
                </a:lnTo>
                <a:lnTo>
                  <a:pt x="9774530" y="2108831"/>
                </a:lnTo>
                <a:cubicBezTo>
                  <a:pt x="9774530" y="2144174"/>
                  <a:pt x="9698059" y="2155955"/>
                  <a:pt x="9739235" y="2208970"/>
                </a:cubicBezTo>
                <a:lnTo>
                  <a:pt x="9738923" y="2211166"/>
                </a:lnTo>
                <a:lnTo>
                  <a:pt x="9740154" y="2210369"/>
                </a:lnTo>
                <a:lnTo>
                  <a:pt x="9774530" y="2216084"/>
                </a:lnTo>
                <a:lnTo>
                  <a:pt x="9774530" y="2214730"/>
                </a:lnTo>
                <a:cubicBezTo>
                  <a:pt x="9845499" y="2173531"/>
                  <a:pt x="9904638" y="2202960"/>
                  <a:pt x="9969692" y="2238272"/>
                </a:cubicBezTo>
                <a:lnTo>
                  <a:pt x="9970579" y="2237967"/>
                </a:lnTo>
                <a:lnTo>
                  <a:pt x="9998990" y="2216714"/>
                </a:lnTo>
                <a:cubicBezTo>
                  <a:pt x="10030451" y="2203729"/>
                  <a:pt x="10068419" y="2212761"/>
                  <a:pt x="10103134" y="2208245"/>
                </a:cubicBezTo>
                <a:lnTo>
                  <a:pt x="10103471" y="2211764"/>
                </a:lnTo>
                <a:lnTo>
                  <a:pt x="10103946" y="2209156"/>
                </a:lnTo>
                <a:cubicBezTo>
                  <a:pt x="10120169" y="2203995"/>
                  <a:pt x="10135008" y="2201874"/>
                  <a:pt x="10148753" y="2202151"/>
                </a:cubicBezTo>
                <a:cubicBezTo>
                  <a:pt x="10244967" y="2204086"/>
                  <a:pt x="10287550" y="2323449"/>
                  <a:pt x="10375297" y="2338932"/>
                </a:cubicBezTo>
                <a:lnTo>
                  <a:pt x="10375297" y="2338966"/>
                </a:lnTo>
                <a:lnTo>
                  <a:pt x="10377348" y="2337838"/>
                </a:lnTo>
                <a:lnTo>
                  <a:pt x="10375297" y="2337751"/>
                </a:lnTo>
                <a:cubicBezTo>
                  <a:pt x="10422609" y="2227372"/>
                  <a:pt x="10464008" y="2273847"/>
                  <a:pt x="10511320" y="2343559"/>
                </a:cubicBezTo>
                <a:lnTo>
                  <a:pt x="10506432" y="2343350"/>
                </a:lnTo>
                <a:lnTo>
                  <a:pt x="10510374" y="2345062"/>
                </a:lnTo>
                <a:cubicBezTo>
                  <a:pt x="10545713" y="2403886"/>
                  <a:pt x="10604612" y="2456826"/>
                  <a:pt x="10610502" y="2539179"/>
                </a:cubicBezTo>
                <a:lnTo>
                  <a:pt x="10610502" y="2539709"/>
                </a:lnTo>
                <a:lnTo>
                  <a:pt x="10653746" y="2657638"/>
                </a:lnTo>
                <a:cubicBezTo>
                  <a:pt x="10660377" y="2698134"/>
                  <a:pt x="10660377" y="2739369"/>
                  <a:pt x="10657430" y="2780603"/>
                </a:cubicBezTo>
                <a:cubicBezTo>
                  <a:pt x="10645642" y="2845397"/>
                  <a:pt x="10681007" y="2815946"/>
                  <a:pt x="10710479" y="2810055"/>
                </a:cubicBezTo>
                <a:lnTo>
                  <a:pt x="10710552" y="2810281"/>
                </a:lnTo>
                <a:lnTo>
                  <a:pt x="10710584" y="2810037"/>
                </a:lnTo>
                <a:cubicBezTo>
                  <a:pt x="10722334" y="2786351"/>
                  <a:pt x="10734085" y="2762666"/>
                  <a:pt x="10745834" y="2744901"/>
                </a:cubicBezTo>
                <a:cubicBezTo>
                  <a:pt x="10759053" y="2734539"/>
                  <a:pt x="10770436" y="2729359"/>
                  <a:pt x="10780351" y="2728156"/>
                </a:cubicBezTo>
                <a:lnTo>
                  <a:pt x="10784872" y="2729409"/>
                </a:lnTo>
                <a:lnTo>
                  <a:pt x="10817607" y="2715697"/>
                </a:lnTo>
                <a:cubicBezTo>
                  <a:pt x="10876766" y="2707727"/>
                  <a:pt x="10902080" y="2761594"/>
                  <a:pt x="10910886" y="2845142"/>
                </a:cubicBezTo>
                <a:lnTo>
                  <a:pt x="10909961" y="2844817"/>
                </a:lnTo>
                <a:lnTo>
                  <a:pt x="10910243" y="2845192"/>
                </a:lnTo>
                <a:cubicBezTo>
                  <a:pt x="10916040" y="2857008"/>
                  <a:pt x="10927634" y="2868823"/>
                  <a:pt x="10939226" y="2880638"/>
                </a:cubicBezTo>
                <a:lnTo>
                  <a:pt x="10938341" y="2885692"/>
                </a:lnTo>
                <a:lnTo>
                  <a:pt x="10941236" y="2881983"/>
                </a:lnTo>
                <a:cubicBezTo>
                  <a:pt x="11028992" y="2946636"/>
                  <a:pt x="11058244" y="3034799"/>
                  <a:pt x="11046543" y="3140594"/>
                </a:cubicBezTo>
                <a:cubicBezTo>
                  <a:pt x="11043619" y="3169981"/>
                  <a:pt x="11034844" y="3181736"/>
                  <a:pt x="11022411" y="3184676"/>
                </a:cubicBezTo>
                <a:lnTo>
                  <a:pt x="10976952" y="3175977"/>
                </a:lnTo>
                <a:lnTo>
                  <a:pt x="10976552" y="3176699"/>
                </a:lnTo>
                <a:lnTo>
                  <a:pt x="10975290" y="3176699"/>
                </a:lnTo>
                <a:lnTo>
                  <a:pt x="10952450" y="3213857"/>
                </a:lnTo>
                <a:cubicBezTo>
                  <a:pt x="10923669" y="3234888"/>
                  <a:pt x="10881605" y="3211333"/>
                  <a:pt x="10846182" y="3211333"/>
                </a:cubicBezTo>
                <a:lnTo>
                  <a:pt x="10845472" y="3211333"/>
                </a:lnTo>
                <a:lnTo>
                  <a:pt x="10833080" y="3250288"/>
                </a:lnTo>
                <a:cubicBezTo>
                  <a:pt x="10798000" y="3321434"/>
                  <a:pt x="10722991" y="3262084"/>
                  <a:pt x="10666063" y="3267284"/>
                </a:cubicBezTo>
                <a:lnTo>
                  <a:pt x="10641377" y="3275351"/>
                </a:lnTo>
                <a:lnTo>
                  <a:pt x="10641002" y="3276231"/>
                </a:lnTo>
                <a:cubicBezTo>
                  <a:pt x="10540836" y="3335392"/>
                  <a:pt x="10476024" y="3181570"/>
                  <a:pt x="10375858" y="3228899"/>
                </a:cubicBezTo>
                <a:cubicBezTo>
                  <a:pt x="10346398" y="3134240"/>
                  <a:pt x="10287477" y="3228899"/>
                  <a:pt x="10240340" y="3211152"/>
                </a:cubicBezTo>
                <a:lnTo>
                  <a:pt x="10238942" y="3210649"/>
                </a:lnTo>
                <a:lnTo>
                  <a:pt x="10212611" y="3262391"/>
                </a:lnTo>
                <a:cubicBezTo>
                  <a:pt x="10202241" y="3277889"/>
                  <a:pt x="10185947" y="3286745"/>
                  <a:pt x="10150395" y="3274937"/>
                </a:cubicBezTo>
                <a:cubicBezTo>
                  <a:pt x="10108919" y="3257225"/>
                  <a:pt x="10132620" y="3233610"/>
                  <a:pt x="10138546" y="3209996"/>
                </a:cubicBezTo>
                <a:lnTo>
                  <a:pt x="10139221" y="3209669"/>
                </a:lnTo>
                <a:lnTo>
                  <a:pt x="10075361" y="3110576"/>
                </a:lnTo>
                <a:lnTo>
                  <a:pt x="10073828" y="3107496"/>
                </a:lnTo>
                <a:lnTo>
                  <a:pt x="10073828" y="3110490"/>
                </a:lnTo>
                <a:cubicBezTo>
                  <a:pt x="9997798" y="3057936"/>
                  <a:pt x="9939312" y="3128007"/>
                  <a:pt x="9874978" y="3145526"/>
                </a:cubicBezTo>
                <a:lnTo>
                  <a:pt x="9874978" y="3139706"/>
                </a:lnTo>
                <a:lnTo>
                  <a:pt x="9873714" y="3138455"/>
                </a:lnTo>
                <a:lnTo>
                  <a:pt x="9873714" y="3146491"/>
                </a:lnTo>
                <a:cubicBezTo>
                  <a:pt x="9814954" y="3245917"/>
                  <a:pt x="9720938" y="3281008"/>
                  <a:pt x="9603418" y="3275160"/>
                </a:cubicBezTo>
                <a:lnTo>
                  <a:pt x="9600106" y="3276663"/>
                </a:lnTo>
                <a:lnTo>
                  <a:pt x="9604501" y="3276663"/>
                </a:lnTo>
                <a:cubicBezTo>
                  <a:pt x="9557382" y="3358746"/>
                  <a:pt x="9463144" y="3376334"/>
                  <a:pt x="9380686" y="3399786"/>
                </a:cubicBezTo>
                <a:cubicBezTo>
                  <a:pt x="9310008" y="3423239"/>
                  <a:pt x="9310008" y="3364608"/>
                  <a:pt x="9304117" y="3311841"/>
                </a:cubicBezTo>
                <a:lnTo>
                  <a:pt x="9307447" y="3308676"/>
                </a:lnTo>
                <a:lnTo>
                  <a:pt x="9302700" y="3309888"/>
                </a:lnTo>
                <a:cubicBezTo>
                  <a:pt x="9290799" y="3309888"/>
                  <a:pt x="9278896" y="3309888"/>
                  <a:pt x="9272945" y="3309888"/>
                </a:cubicBezTo>
                <a:lnTo>
                  <a:pt x="9273146" y="3309228"/>
                </a:lnTo>
                <a:lnTo>
                  <a:pt x="9174751" y="3263185"/>
                </a:lnTo>
                <a:cubicBezTo>
                  <a:pt x="9078405" y="3207693"/>
                  <a:pt x="8988726" y="3135433"/>
                  <a:pt x="8872379" y="3132780"/>
                </a:cubicBezTo>
                <a:lnTo>
                  <a:pt x="8803589" y="3139360"/>
                </a:lnTo>
                <a:lnTo>
                  <a:pt x="8802848" y="3139680"/>
                </a:lnTo>
                <a:cubicBezTo>
                  <a:pt x="8773439" y="3116149"/>
                  <a:pt x="8667566" y="3222039"/>
                  <a:pt x="8702857" y="3080851"/>
                </a:cubicBezTo>
                <a:cubicBezTo>
                  <a:pt x="8679330" y="3080851"/>
                  <a:pt x="8661684" y="3080851"/>
                  <a:pt x="8638157" y="3080851"/>
                </a:cubicBezTo>
                <a:lnTo>
                  <a:pt x="8637805" y="3080763"/>
                </a:lnTo>
                <a:lnTo>
                  <a:pt x="8638171" y="3081483"/>
                </a:lnTo>
                <a:cubicBezTo>
                  <a:pt x="8635208" y="3110529"/>
                  <a:pt x="8621877" y="3126506"/>
                  <a:pt x="8604101" y="3135945"/>
                </a:cubicBezTo>
                <a:lnTo>
                  <a:pt x="8544582" y="3150892"/>
                </a:lnTo>
                <a:lnTo>
                  <a:pt x="8544657" y="3151193"/>
                </a:lnTo>
                <a:cubicBezTo>
                  <a:pt x="8509057" y="3222039"/>
                  <a:pt x="8455658" y="3180713"/>
                  <a:pt x="8402257" y="3180713"/>
                </a:cubicBezTo>
                <a:lnTo>
                  <a:pt x="8401845" y="3180644"/>
                </a:lnTo>
                <a:lnTo>
                  <a:pt x="8402966" y="3182211"/>
                </a:lnTo>
                <a:cubicBezTo>
                  <a:pt x="8326387" y="3287937"/>
                  <a:pt x="8220353" y="3340800"/>
                  <a:pt x="8084865" y="3346675"/>
                </a:cubicBezTo>
                <a:cubicBezTo>
                  <a:pt x="8008286" y="3346675"/>
                  <a:pt x="7931706" y="3334928"/>
                  <a:pt x="7849235" y="3387791"/>
                </a:cubicBezTo>
                <a:cubicBezTo>
                  <a:pt x="7772656" y="3428906"/>
                  <a:pt x="7731421" y="3317305"/>
                  <a:pt x="7666622" y="3276190"/>
                </a:cubicBezTo>
                <a:lnTo>
                  <a:pt x="7666176" y="3275524"/>
                </a:lnTo>
                <a:lnTo>
                  <a:pt x="7666176" y="3275567"/>
                </a:lnTo>
                <a:cubicBezTo>
                  <a:pt x="7630998" y="3293200"/>
                  <a:pt x="7619271" y="3351975"/>
                  <a:pt x="7572369" y="3346097"/>
                </a:cubicBezTo>
                <a:lnTo>
                  <a:pt x="7570450" y="3346727"/>
                </a:lnTo>
                <a:lnTo>
                  <a:pt x="7572276" y="3346727"/>
                </a:lnTo>
                <a:cubicBezTo>
                  <a:pt x="7589664" y="3457246"/>
                  <a:pt x="7502718" y="3393262"/>
                  <a:pt x="7467938" y="3410711"/>
                </a:cubicBezTo>
                <a:lnTo>
                  <a:pt x="7467685" y="3409185"/>
                </a:lnTo>
                <a:lnTo>
                  <a:pt x="7467369" y="3411411"/>
                </a:lnTo>
                <a:cubicBezTo>
                  <a:pt x="7455591" y="3411411"/>
                  <a:pt x="7449703" y="3411411"/>
                  <a:pt x="7437926" y="3411411"/>
                </a:cubicBezTo>
                <a:lnTo>
                  <a:pt x="7436105" y="3412568"/>
                </a:lnTo>
                <a:lnTo>
                  <a:pt x="7436637" y="3412584"/>
                </a:lnTo>
                <a:cubicBezTo>
                  <a:pt x="7424911" y="3436161"/>
                  <a:pt x="7413184" y="3453844"/>
                  <a:pt x="7395596" y="3477421"/>
                </a:cubicBezTo>
                <a:lnTo>
                  <a:pt x="7395505" y="3477494"/>
                </a:lnTo>
                <a:lnTo>
                  <a:pt x="7396963" y="3477082"/>
                </a:lnTo>
                <a:cubicBezTo>
                  <a:pt x="7396963" y="3530217"/>
                  <a:pt x="7369959" y="3543501"/>
                  <a:pt x="7333672" y="3544331"/>
                </a:cubicBezTo>
                <a:lnTo>
                  <a:pt x="7296230" y="3542102"/>
                </a:lnTo>
                <a:lnTo>
                  <a:pt x="7295925" y="3542259"/>
                </a:lnTo>
                <a:cubicBezTo>
                  <a:pt x="7284198" y="3542259"/>
                  <a:pt x="7272472" y="3542259"/>
                  <a:pt x="7266608" y="3542259"/>
                </a:cubicBezTo>
                <a:lnTo>
                  <a:pt x="7266608" y="3487184"/>
                </a:lnTo>
                <a:lnTo>
                  <a:pt x="7265900" y="3487061"/>
                </a:lnTo>
                <a:lnTo>
                  <a:pt x="7265900" y="3542023"/>
                </a:lnTo>
                <a:lnTo>
                  <a:pt x="7237927" y="3547617"/>
                </a:lnTo>
                <a:lnTo>
                  <a:pt x="7176057" y="3604820"/>
                </a:lnTo>
                <a:cubicBezTo>
                  <a:pt x="7150875" y="3618655"/>
                  <a:pt x="7122729" y="3628847"/>
                  <a:pt x="7096066" y="3640499"/>
                </a:cubicBezTo>
                <a:lnTo>
                  <a:pt x="7095776" y="3640493"/>
                </a:lnTo>
                <a:lnTo>
                  <a:pt x="7096581" y="3641927"/>
                </a:lnTo>
                <a:cubicBezTo>
                  <a:pt x="7067126" y="3665427"/>
                  <a:pt x="7031776" y="3688926"/>
                  <a:pt x="7002320" y="3712426"/>
                </a:cubicBezTo>
                <a:lnTo>
                  <a:pt x="6999928" y="3713628"/>
                </a:lnTo>
                <a:lnTo>
                  <a:pt x="6981794" y="3771618"/>
                </a:lnTo>
                <a:cubicBezTo>
                  <a:pt x="6955612" y="3814911"/>
                  <a:pt x="6908517" y="3815634"/>
                  <a:pt x="6861419" y="3813567"/>
                </a:cubicBezTo>
                <a:lnTo>
                  <a:pt x="6801244" y="3812660"/>
                </a:lnTo>
                <a:lnTo>
                  <a:pt x="6730532" y="3876203"/>
                </a:lnTo>
                <a:cubicBezTo>
                  <a:pt x="6654416" y="3926346"/>
                  <a:pt x="6565064" y="3938469"/>
                  <a:pt x="6472404" y="3947285"/>
                </a:cubicBezTo>
                <a:cubicBezTo>
                  <a:pt x="6401805" y="3953162"/>
                  <a:pt x="6331207" y="3947285"/>
                  <a:pt x="6260607" y="3941407"/>
                </a:cubicBezTo>
                <a:lnTo>
                  <a:pt x="6262114" y="3939443"/>
                </a:lnTo>
                <a:lnTo>
                  <a:pt x="6259879" y="3940757"/>
                </a:lnTo>
                <a:cubicBezTo>
                  <a:pt x="6242146" y="3946639"/>
                  <a:pt x="6224415" y="3946639"/>
                  <a:pt x="6200773" y="3952521"/>
                </a:cubicBezTo>
                <a:lnTo>
                  <a:pt x="6198311" y="3952862"/>
                </a:lnTo>
                <a:lnTo>
                  <a:pt x="6201096" y="3953988"/>
                </a:lnTo>
                <a:lnTo>
                  <a:pt x="6095553" y="4051978"/>
                </a:lnTo>
                <a:lnTo>
                  <a:pt x="6096246" y="4053192"/>
                </a:lnTo>
                <a:cubicBezTo>
                  <a:pt x="5960707" y="4094502"/>
                  <a:pt x="5836953" y="4147613"/>
                  <a:pt x="5778022" y="4301048"/>
                </a:cubicBezTo>
                <a:cubicBezTo>
                  <a:pt x="5742665" y="4389568"/>
                  <a:pt x="5636591" y="4336457"/>
                  <a:pt x="5559981" y="4348260"/>
                </a:cubicBezTo>
                <a:lnTo>
                  <a:pt x="5558688" y="4346846"/>
                </a:lnTo>
                <a:lnTo>
                  <a:pt x="5508671" y="4346139"/>
                </a:lnTo>
                <a:cubicBezTo>
                  <a:pt x="5475882" y="4343943"/>
                  <a:pt x="5448253" y="4335891"/>
                  <a:pt x="5436096" y="4307340"/>
                </a:cubicBezTo>
                <a:lnTo>
                  <a:pt x="5430834" y="4248201"/>
                </a:lnTo>
                <a:lnTo>
                  <a:pt x="5430334" y="4247937"/>
                </a:lnTo>
                <a:cubicBezTo>
                  <a:pt x="5394975" y="4200727"/>
                  <a:pt x="5341939" y="4212528"/>
                  <a:pt x="5294794" y="4200727"/>
                </a:cubicBezTo>
                <a:cubicBezTo>
                  <a:pt x="5215238" y="4174170"/>
                  <a:pt x="5142310" y="4150934"/>
                  <a:pt x="5095904" y="4088693"/>
                </a:cubicBezTo>
                <a:lnTo>
                  <a:pt x="5059400" y="4012569"/>
                </a:lnTo>
                <a:lnTo>
                  <a:pt x="5059329" y="4012569"/>
                </a:lnTo>
                <a:cubicBezTo>
                  <a:pt x="5012271" y="4177031"/>
                  <a:pt x="4876978" y="4147663"/>
                  <a:pt x="4759333" y="4147663"/>
                </a:cubicBezTo>
                <a:lnTo>
                  <a:pt x="4758688" y="4144124"/>
                </a:lnTo>
                <a:lnTo>
                  <a:pt x="4758688" y="4148511"/>
                </a:lnTo>
                <a:cubicBezTo>
                  <a:pt x="4669895" y="4118802"/>
                  <a:pt x="4551505" y="4213872"/>
                  <a:pt x="4492311" y="4083151"/>
                </a:cubicBezTo>
                <a:lnTo>
                  <a:pt x="4492852" y="4082942"/>
                </a:lnTo>
                <a:lnTo>
                  <a:pt x="4492746" y="4082924"/>
                </a:lnTo>
                <a:cubicBezTo>
                  <a:pt x="4410347" y="4006496"/>
                  <a:pt x="4304406" y="4124077"/>
                  <a:pt x="4222007" y="4047649"/>
                </a:cubicBezTo>
                <a:lnTo>
                  <a:pt x="4222098" y="4047560"/>
                </a:lnTo>
                <a:lnTo>
                  <a:pt x="4170814" y="4062908"/>
                </a:lnTo>
                <a:cubicBezTo>
                  <a:pt x="4153124" y="4068056"/>
                  <a:pt x="4136909" y="4070998"/>
                  <a:pt x="4128064" y="4065114"/>
                </a:cubicBezTo>
                <a:cubicBezTo>
                  <a:pt x="3939372" y="3912160"/>
                  <a:pt x="3892200" y="4100411"/>
                  <a:pt x="3797855" y="4188654"/>
                </a:cubicBezTo>
                <a:cubicBezTo>
                  <a:pt x="3761737" y="4219540"/>
                  <a:pt x="3757224" y="4308977"/>
                  <a:pt x="3689504" y="4295384"/>
                </a:cubicBezTo>
                <a:lnTo>
                  <a:pt x="3656638" y="4282895"/>
                </a:lnTo>
                <a:lnTo>
                  <a:pt x="3654122" y="4283476"/>
                </a:lnTo>
                <a:lnTo>
                  <a:pt x="3656337" y="4284022"/>
                </a:lnTo>
                <a:cubicBezTo>
                  <a:pt x="3656337" y="4304668"/>
                  <a:pt x="3650465" y="4320891"/>
                  <a:pt x="3638717" y="4331951"/>
                </a:cubicBezTo>
                <a:lnTo>
                  <a:pt x="3587641" y="4348338"/>
                </a:lnTo>
                <a:lnTo>
                  <a:pt x="3574369" y="4464036"/>
                </a:lnTo>
                <a:cubicBezTo>
                  <a:pt x="3558003" y="4496544"/>
                  <a:pt x="3528250" y="4521665"/>
                  <a:pt x="3480640" y="4536440"/>
                </a:cubicBezTo>
                <a:cubicBezTo>
                  <a:pt x="3456836" y="4542351"/>
                  <a:pt x="3443446" y="4536440"/>
                  <a:pt x="3435265" y="4525359"/>
                </a:cubicBezTo>
                <a:lnTo>
                  <a:pt x="3421595" y="4484630"/>
                </a:lnTo>
                <a:lnTo>
                  <a:pt x="3421406" y="4484588"/>
                </a:lnTo>
                <a:lnTo>
                  <a:pt x="3421406" y="4484064"/>
                </a:lnTo>
                <a:lnTo>
                  <a:pt x="3421130" y="4483245"/>
                </a:lnTo>
                <a:lnTo>
                  <a:pt x="3421406" y="4483131"/>
                </a:lnTo>
                <a:lnTo>
                  <a:pt x="3421406" y="4449193"/>
                </a:lnTo>
                <a:lnTo>
                  <a:pt x="3419865" y="4448522"/>
                </a:lnTo>
                <a:lnTo>
                  <a:pt x="3374199" y="4488640"/>
                </a:lnTo>
                <a:cubicBezTo>
                  <a:pt x="3317000" y="4594657"/>
                  <a:pt x="3269702" y="4627788"/>
                  <a:pt x="3185279" y="4597970"/>
                </a:cubicBezTo>
                <a:lnTo>
                  <a:pt x="3095508" y="4552026"/>
                </a:lnTo>
                <a:lnTo>
                  <a:pt x="3086627" y="4549475"/>
                </a:lnTo>
                <a:cubicBezTo>
                  <a:pt x="2951541" y="4502283"/>
                  <a:pt x="2928048" y="4425598"/>
                  <a:pt x="3022020" y="4313517"/>
                </a:cubicBezTo>
                <a:lnTo>
                  <a:pt x="3022391" y="4313717"/>
                </a:lnTo>
                <a:lnTo>
                  <a:pt x="3021563" y="4312172"/>
                </a:lnTo>
                <a:cubicBezTo>
                  <a:pt x="3068614" y="4270737"/>
                  <a:pt x="3103903" y="4199702"/>
                  <a:pt x="3186243" y="4211541"/>
                </a:cubicBezTo>
                <a:lnTo>
                  <a:pt x="3187461" y="4211882"/>
                </a:lnTo>
                <a:lnTo>
                  <a:pt x="3270902" y="4097469"/>
                </a:lnTo>
                <a:cubicBezTo>
                  <a:pt x="3303939" y="4064286"/>
                  <a:pt x="3342116" y="4036268"/>
                  <a:pt x="3386165" y="4012671"/>
                </a:cubicBezTo>
                <a:lnTo>
                  <a:pt x="3386166" y="4012674"/>
                </a:lnTo>
                <a:lnTo>
                  <a:pt x="3386252" y="4012374"/>
                </a:lnTo>
                <a:cubicBezTo>
                  <a:pt x="3545163" y="3953585"/>
                  <a:pt x="3639333" y="3806607"/>
                  <a:pt x="3792358" y="3747815"/>
                </a:cubicBezTo>
                <a:lnTo>
                  <a:pt x="3793140" y="3748089"/>
                </a:lnTo>
                <a:lnTo>
                  <a:pt x="3793221" y="3748087"/>
                </a:lnTo>
                <a:lnTo>
                  <a:pt x="3792358" y="3747815"/>
                </a:lnTo>
                <a:cubicBezTo>
                  <a:pt x="3804129" y="3712541"/>
                  <a:pt x="3821786" y="3694904"/>
                  <a:pt x="3857100" y="3677268"/>
                </a:cubicBezTo>
                <a:lnTo>
                  <a:pt x="3858481" y="3676696"/>
                </a:lnTo>
                <a:lnTo>
                  <a:pt x="3857537" y="3676796"/>
                </a:lnTo>
                <a:cubicBezTo>
                  <a:pt x="3857537" y="3665034"/>
                  <a:pt x="3857537" y="3659154"/>
                  <a:pt x="3857537" y="3647394"/>
                </a:cubicBezTo>
                <a:lnTo>
                  <a:pt x="3858710" y="3646384"/>
                </a:lnTo>
                <a:lnTo>
                  <a:pt x="3858710" y="3611511"/>
                </a:lnTo>
                <a:lnTo>
                  <a:pt x="3857782" y="3608853"/>
                </a:lnTo>
                <a:lnTo>
                  <a:pt x="3856511" y="3613105"/>
                </a:lnTo>
                <a:cubicBezTo>
                  <a:pt x="3744924" y="3470500"/>
                  <a:pt x="3633337" y="3613105"/>
                  <a:pt x="3521750" y="3613105"/>
                </a:cubicBezTo>
                <a:lnTo>
                  <a:pt x="3521313" y="3611875"/>
                </a:lnTo>
                <a:lnTo>
                  <a:pt x="3521309" y="3611891"/>
                </a:lnTo>
                <a:cubicBezTo>
                  <a:pt x="3486384" y="3623631"/>
                  <a:pt x="3457280" y="3635370"/>
                  <a:pt x="3422355" y="3647110"/>
                </a:cubicBezTo>
                <a:cubicBezTo>
                  <a:pt x="3422355" y="3647110"/>
                  <a:pt x="3422355" y="3641241"/>
                  <a:pt x="3422355" y="3641241"/>
                </a:cubicBezTo>
                <a:lnTo>
                  <a:pt x="3422273" y="3641016"/>
                </a:lnTo>
                <a:lnTo>
                  <a:pt x="3416223" y="3642750"/>
                </a:lnTo>
                <a:lnTo>
                  <a:pt x="3421130" y="3646020"/>
                </a:lnTo>
                <a:cubicBezTo>
                  <a:pt x="3421130" y="3757848"/>
                  <a:pt x="3291606" y="3740190"/>
                  <a:pt x="3256281" y="3810818"/>
                </a:cubicBezTo>
                <a:lnTo>
                  <a:pt x="3254089" y="3812990"/>
                </a:lnTo>
                <a:lnTo>
                  <a:pt x="3256770" y="3811471"/>
                </a:lnTo>
                <a:cubicBezTo>
                  <a:pt x="3250877" y="3930097"/>
                  <a:pt x="3162489" y="3936027"/>
                  <a:pt x="3079994" y="3965684"/>
                </a:cubicBezTo>
                <a:cubicBezTo>
                  <a:pt x="3021068" y="3989408"/>
                  <a:pt x="2962143" y="4024997"/>
                  <a:pt x="2885540" y="4066514"/>
                </a:cubicBezTo>
                <a:cubicBezTo>
                  <a:pt x="2885540" y="3971614"/>
                  <a:pt x="2885540" y="3894509"/>
                  <a:pt x="2885540" y="3811471"/>
                </a:cubicBezTo>
                <a:lnTo>
                  <a:pt x="2886245" y="3812289"/>
                </a:lnTo>
                <a:lnTo>
                  <a:pt x="2885369" y="3810818"/>
                </a:lnTo>
                <a:cubicBezTo>
                  <a:pt x="2855931" y="3810818"/>
                  <a:pt x="2820606" y="3810818"/>
                  <a:pt x="2785281" y="3810818"/>
                </a:cubicBezTo>
                <a:lnTo>
                  <a:pt x="2782966" y="3812305"/>
                </a:lnTo>
                <a:lnTo>
                  <a:pt x="2786357" y="3812305"/>
                </a:lnTo>
                <a:cubicBezTo>
                  <a:pt x="2733223" y="3858981"/>
                  <a:pt x="2662377" y="3876484"/>
                  <a:pt x="2591532" y="3882317"/>
                </a:cubicBezTo>
                <a:cubicBezTo>
                  <a:pt x="2591532" y="3882317"/>
                  <a:pt x="2588580" y="3879400"/>
                  <a:pt x="2585629" y="3876484"/>
                </a:cubicBezTo>
                <a:lnTo>
                  <a:pt x="2579778" y="3870702"/>
                </a:lnTo>
                <a:lnTo>
                  <a:pt x="2578426" y="3870866"/>
                </a:lnTo>
                <a:lnTo>
                  <a:pt x="2590824" y="3883365"/>
                </a:lnTo>
                <a:cubicBezTo>
                  <a:pt x="2555845" y="4012671"/>
                  <a:pt x="2462573" y="3948019"/>
                  <a:pt x="2386789" y="3948019"/>
                </a:cubicBezTo>
                <a:lnTo>
                  <a:pt x="2403019" y="3937430"/>
                </a:lnTo>
                <a:lnTo>
                  <a:pt x="2385401" y="3946967"/>
                </a:lnTo>
                <a:cubicBezTo>
                  <a:pt x="2373621" y="3958699"/>
                  <a:pt x="2361841" y="3970429"/>
                  <a:pt x="2350062" y="3976294"/>
                </a:cubicBezTo>
                <a:lnTo>
                  <a:pt x="2349678" y="3976732"/>
                </a:lnTo>
                <a:lnTo>
                  <a:pt x="2351106" y="4027590"/>
                </a:lnTo>
                <a:cubicBezTo>
                  <a:pt x="2349653" y="4043344"/>
                  <a:pt x="2343835" y="4056846"/>
                  <a:pt x="2326384" y="4065848"/>
                </a:cubicBezTo>
                <a:cubicBezTo>
                  <a:pt x="2285667" y="4077849"/>
                  <a:pt x="2268216" y="4041844"/>
                  <a:pt x="2250767" y="4017840"/>
                </a:cubicBezTo>
                <a:lnTo>
                  <a:pt x="2251001" y="4017740"/>
                </a:lnTo>
                <a:lnTo>
                  <a:pt x="2249933" y="4017351"/>
                </a:lnTo>
                <a:cubicBezTo>
                  <a:pt x="2196925" y="3911776"/>
                  <a:pt x="2350062" y="3923506"/>
                  <a:pt x="2350062" y="3847257"/>
                </a:cubicBezTo>
                <a:lnTo>
                  <a:pt x="2350069" y="3847248"/>
                </a:lnTo>
                <a:lnTo>
                  <a:pt x="2349271" y="3847248"/>
                </a:lnTo>
                <a:lnTo>
                  <a:pt x="2120142" y="3882201"/>
                </a:lnTo>
                <a:lnTo>
                  <a:pt x="2120412" y="3882417"/>
                </a:lnTo>
                <a:cubicBezTo>
                  <a:pt x="2043844" y="3965031"/>
                  <a:pt x="1949605" y="4024040"/>
                  <a:pt x="1825917" y="4094852"/>
                </a:cubicBezTo>
                <a:cubicBezTo>
                  <a:pt x="1837698" y="3923724"/>
                  <a:pt x="2102743" y="3776198"/>
                  <a:pt x="1820028" y="3652278"/>
                </a:cubicBezTo>
                <a:lnTo>
                  <a:pt x="1823791" y="3646621"/>
                </a:lnTo>
                <a:lnTo>
                  <a:pt x="1814360" y="3647234"/>
                </a:lnTo>
                <a:lnTo>
                  <a:pt x="1814639" y="3645829"/>
                </a:lnTo>
                <a:lnTo>
                  <a:pt x="1813653" y="3646987"/>
                </a:lnTo>
                <a:lnTo>
                  <a:pt x="1819462" y="3652841"/>
                </a:lnTo>
                <a:cubicBezTo>
                  <a:pt x="1784606" y="3664545"/>
                  <a:pt x="1726513" y="3740627"/>
                  <a:pt x="1732322" y="3629431"/>
                </a:cubicBezTo>
                <a:cubicBezTo>
                  <a:pt x="1732322" y="3570906"/>
                  <a:pt x="1749749" y="3506529"/>
                  <a:pt x="1807843" y="3471414"/>
                </a:cubicBezTo>
                <a:lnTo>
                  <a:pt x="1813453" y="3475181"/>
                </a:lnTo>
                <a:lnTo>
                  <a:pt x="1808693" y="3470415"/>
                </a:lnTo>
                <a:cubicBezTo>
                  <a:pt x="1820342" y="3435408"/>
                  <a:pt x="1837818" y="3412071"/>
                  <a:pt x="1878594" y="3406236"/>
                </a:cubicBezTo>
                <a:lnTo>
                  <a:pt x="1879762" y="3407496"/>
                </a:lnTo>
                <a:lnTo>
                  <a:pt x="1879538" y="3405765"/>
                </a:lnTo>
                <a:lnTo>
                  <a:pt x="1879538" y="3347544"/>
                </a:lnTo>
                <a:lnTo>
                  <a:pt x="1878973" y="3347041"/>
                </a:lnTo>
                <a:cubicBezTo>
                  <a:pt x="1826433" y="3347041"/>
                  <a:pt x="1768057" y="3347041"/>
                  <a:pt x="1715517" y="3347041"/>
                </a:cubicBezTo>
                <a:lnTo>
                  <a:pt x="1715517" y="3345517"/>
                </a:lnTo>
                <a:lnTo>
                  <a:pt x="1715326" y="3345897"/>
                </a:lnTo>
                <a:cubicBezTo>
                  <a:pt x="1568043" y="3369397"/>
                  <a:pt x="1609283" y="3246024"/>
                  <a:pt x="1585717" y="3175524"/>
                </a:cubicBezTo>
                <a:lnTo>
                  <a:pt x="1585824" y="3174574"/>
                </a:lnTo>
                <a:lnTo>
                  <a:pt x="1584821" y="3175565"/>
                </a:lnTo>
                <a:cubicBezTo>
                  <a:pt x="1561120" y="3187279"/>
                  <a:pt x="1537420" y="3198991"/>
                  <a:pt x="1519644" y="3210704"/>
                </a:cubicBezTo>
                <a:lnTo>
                  <a:pt x="1519644" y="3208068"/>
                </a:lnTo>
                <a:lnTo>
                  <a:pt x="1519055" y="3210447"/>
                </a:lnTo>
                <a:cubicBezTo>
                  <a:pt x="1478005" y="3222298"/>
                  <a:pt x="1413496" y="3204522"/>
                  <a:pt x="1460412" y="3293401"/>
                </a:cubicBezTo>
                <a:cubicBezTo>
                  <a:pt x="1495597" y="3370429"/>
                  <a:pt x="1401768" y="3394130"/>
                  <a:pt x="1348987" y="3400054"/>
                </a:cubicBezTo>
                <a:cubicBezTo>
                  <a:pt x="1261020" y="3411905"/>
                  <a:pt x="1313800" y="3358578"/>
                  <a:pt x="1325529" y="3323026"/>
                </a:cubicBezTo>
                <a:cubicBezTo>
                  <a:pt x="1337259" y="3281550"/>
                  <a:pt x="1302072" y="3281550"/>
                  <a:pt x="1278614" y="3281550"/>
                </a:cubicBezTo>
                <a:lnTo>
                  <a:pt x="1116509" y="3275701"/>
                </a:lnTo>
                <a:lnTo>
                  <a:pt x="1114173" y="3276397"/>
                </a:lnTo>
                <a:cubicBezTo>
                  <a:pt x="1102365" y="3276397"/>
                  <a:pt x="1090560" y="3276397"/>
                  <a:pt x="1084655" y="3276397"/>
                </a:cubicBezTo>
                <a:lnTo>
                  <a:pt x="1082996" y="3277234"/>
                </a:lnTo>
                <a:lnTo>
                  <a:pt x="1055008" y="3317723"/>
                </a:lnTo>
                <a:cubicBezTo>
                  <a:pt x="1042704" y="3327932"/>
                  <a:pt x="1028227" y="3335226"/>
                  <a:pt x="1013750" y="3341059"/>
                </a:cubicBezTo>
                <a:lnTo>
                  <a:pt x="1011734" y="3340435"/>
                </a:lnTo>
                <a:lnTo>
                  <a:pt x="953027" y="3376557"/>
                </a:lnTo>
                <a:cubicBezTo>
                  <a:pt x="824434" y="3444426"/>
                  <a:pt x="764221" y="3390579"/>
                  <a:pt x="748848" y="3211092"/>
                </a:cubicBezTo>
                <a:lnTo>
                  <a:pt x="749787" y="3210428"/>
                </a:lnTo>
                <a:lnTo>
                  <a:pt x="714908" y="3175349"/>
                </a:lnTo>
                <a:lnTo>
                  <a:pt x="714017" y="3176852"/>
                </a:lnTo>
                <a:cubicBezTo>
                  <a:pt x="620039" y="3218134"/>
                  <a:pt x="531933" y="3318389"/>
                  <a:pt x="414458" y="3241723"/>
                </a:cubicBezTo>
                <a:lnTo>
                  <a:pt x="415994" y="3239392"/>
                </a:lnTo>
                <a:lnTo>
                  <a:pt x="413987" y="3239851"/>
                </a:lnTo>
                <a:cubicBezTo>
                  <a:pt x="402181" y="3239851"/>
                  <a:pt x="390373" y="3245722"/>
                  <a:pt x="384469" y="3245722"/>
                </a:cubicBezTo>
                <a:lnTo>
                  <a:pt x="382332" y="3245186"/>
                </a:lnTo>
                <a:lnTo>
                  <a:pt x="383288" y="3246491"/>
                </a:lnTo>
                <a:lnTo>
                  <a:pt x="347847" y="3281913"/>
                </a:lnTo>
                <a:lnTo>
                  <a:pt x="348337" y="3282232"/>
                </a:lnTo>
                <a:cubicBezTo>
                  <a:pt x="371952" y="3383042"/>
                  <a:pt x="259780" y="3394903"/>
                  <a:pt x="236165" y="3388973"/>
                </a:cubicBezTo>
                <a:cubicBezTo>
                  <a:pt x="159416" y="3383042"/>
                  <a:pt x="200742" y="3317812"/>
                  <a:pt x="206645" y="3270372"/>
                </a:cubicBezTo>
                <a:cubicBezTo>
                  <a:pt x="212550" y="3205142"/>
                  <a:pt x="212550" y="3139912"/>
                  <a:pt x="212550" y="3074681"/>
                </a:cubicBezTo>
                <a:lnTo>
                  <a:pt x="212850" y="3074681"/>
                </a:lnTo>
                <a:lnTo>
                  <a:pt x="211950" y="3074298"/>
                </a:lnTo>
                <a:cubicBezTo>
                  <a:pt x="206065" y="3044999"/>
                  <a:pt x="200180" y="3021559"/>
                  <a:pt x="164865" y="3015701"/>
                </a:cubicBezTo>
                <a:cubicBezTo>
                  <a:pt x="123666" y="3003980"/>
                  <a:pt x="53039" y="3039139"/>
                  <a:pt x="35381" y="2980542"/>
                </a:cubicBezTo>
                <a:cubicBezTo>
                  <a:pt x="17725" y="2910224"/>
                  <a:pt x="82466" y="2875067"/>
                  <a:pt x="129551" y="2839908"/>
                </a:cubicBezTo>
                <a:cubicBezTo>
                  <a:pt x="164865" y="2816469"/>
                  <a:pt x="211950" y="2798889"/>
                  <a:pt x="211950" y="2746153"/>
                </a:cubicBezTo>
                <a:lnTo>
                  <a:pt x="214744" y="2745988"/>
                </a:lnTo>
                <a:lnTo>
                  <a:pt x="212536" y="2744887"/>
                </a:lnTo>
                <a:cubicBezTo>
                  <a:pt x="253766" y="2662534"/>
                  <a:pt x="247875" y="2609593"/>
                  <a:pt x="141858" y="2609593"/>
                </a:cubicBezTo>
                <a:cubicBezTo>
                  <a:pt x="47620" y="2603711"/>
                  <a:pt x="6390" y="2568418"/>
                  <a:pt x="47620" y="2474300"/>
                </a:cubicBezTo>
                <a:lnTo>
                  <a:pt x="49148" y="2475726"/>
                </a:lnTo>
                <a:lnTo>
                  <a:pt x="49100" y="2475571"/>
                </a:lnTo>
                <a:cubicBezTo>
                  <a:pt x="-38951" y="2263511"/>
                  <a:pt x="-21341" y="2228168"/>
                  <a:pt x="207591" y="2139811"/>
                </a:cubicBezTo>
                <a:lnTo>
                  <a:pt x="209203" y="2138599"/>
                </a:lnTo>
                <a:lnTo>
                  <a:pt x="207591" y="2138217"/>
                </a:lnTo>
                <a:lnTo>
                  <a:pt x="213379" y="2074313"/>
                </a:lnTo>
                <a:lnTo>
                  <a:pt x="213259" y="2074347"/>
                </a:lnTo>
                <a:lnTo>
                  <a:pt x="213393" y="2074152"/>
                </a:lnTo>
                <a:lnTo>
                  <a:pt x="213454" y="2073476"/>
                </a:lnTo>
                <a:lnTo>
                  <a:pt x="214244" y="2072912"/>
                </a:lnTo>
                <a:lnTo>
                  <a:pt x="254821" y="2013774"/>
                </a:lnTo>
                <a:lnTo>
                  <a:pt x="313325" y="1967355"/>
                </a:lnTo>
                <a:lnTo>
                  <a:pt x="289487" y="1903883"/>
                </a:lnTo>
                <a:lnTo>
                  <a:pt x="313578" y="1839734"/>
                </a:lnTo>
                <a:lnTo>
                  <a:pt x="312905" y="1839104"/>
                </a:lnTo>
                <a:cubicBezTo>
                  <a:pt x="312905" y="1815550"/>
                  <a:pt x="312905" y="1797885"/>
                  <a:pt x="312905" y="1774331"/>
                </a:cubicBezTo>
                <a:lnTo>
                  <a:pt x="319880" y="1756446"/>
                </a:lnTo>
                <a:lnTo>
                  <a:pt x="312725" y="1773965"/>
                </a:lnTo>
                <a:cubicBezTo>
                  <a:pt x="312725" y="1750122"/>
                  <a:pt x="312725" y="1726279"/>
                  <a:pt x="312725" y="1702435"/>
                </a:cubicBezTo>
                <a:lnTo>
                  <a:pt x="312741" y="1702007"/>
                </a:lnTo>
                <a:lnTo>
                  <a:pt x="280785" y="1659376"/>
                </a:lnTo>
                <a:cubicBezTo>
                  <a:pt x="277140" y="1642323"/>
                  <a:pt x="278598" y="1623048"/>
                  <a:pt x="278598" y="1602287"/>
                </a:cubicBezTo>
                <a:lnTo>
                  <a:pt x="280099" y="1599488"/>
                </a:lnTo>
                <a:lnTo>
                  <a:pt x="276547" y="1601875"/>
                </a:lnTo>
                <a:lnTo>
                  <a:pt x="212623" y="1601875"/>
                </a:lnTo>
                <a:lnTo>
                  <a:pt x="163514" y="1661675"/>
                </a:lnTo>
                <a:cubicBezTo>
                  <a:pt x="129857" y="1688596"/>
                  <a:pt x="95460" y="1688596"/>
                  <a:pt x="61802" y="1661675"/>
                </a:cubicBezTo>
                <a:lnTo>
                  <a:pt x="13198" y="1602491"/>
                </a:lnTo>
                <a:lnTo>
                  <a:pt x="12058" y="1601875"/>
                </a:lnTo>
                <a:lnTo>
                  <a:pt x="12340" y="1601446"/>
                </a:lnTo>
                <a:lnTo>
                  <a:pt x="12058" y="1601102"/>
                </a:lnTo>
                <a:lnTo>
                  <a:pt x="12568" y="1601102"/>
                </a:lnTo>
                <a:lnTo>
                  <a:pt x="43650" y="1554010"/>
                </a:lnTo>
                <a:cubicBezTo>
                  <a:pt x="73404" y="1504849"/>
                  <a:pt x="103159" y="1458187"/>
                  <a:pt x="182506" y="1471520"/>
                </a:cubicBezTo>
                <a:lnTo>
                  <a:pt x="186708" y="1474835"/>
                </a:lnTo>
                <a:lnTo>
                  <a:pt x="208528" y="1501084"/>
                </a:lnTo>
                <a:lnTo>
                  <a:pt x="211893" y="1507071"/>
                </a:lnTo>
                <a:lnTo>
                  <a:pt x="213691" y="1508785"/>
                </a:lnTo>
                <a:lnTo>
                  <a:pt x="214186" y="1507371"/>
                </a:lnTo>
                <a:lnTo>
                  <a:pt x="213934" y="1507587"/>
                </a:lnTo>
                <a:lnTo>
                  <a:pt x="208528" y="1501084"/>
                </a:lnTo>
                <a:lnTo>
                  <a:pt x="199403" y="1484851"/>
                </a:lnTo>
                <a:lnTo>
                  <a:pt x="186708" y="1474835"/>
                </a:lnTo>
                <a:lnTo>
                  <a:pt x="184921" y="1472685"/>
                </a:lnTo>
                <a:lnTo>
                  <a:pt x="242498" y="1397652"/>
                </a:lnTo>
                <a:lnTo>
                  <a:pt x="242891" y="1395651"/>
                </a:lnTo>
                <a:cubicBezTo>
                  <a:pt x="254596" y="1377914"/>
                  <a:pt x="266301" y="1354267"/>
                  <a:pt x="278006" y="1336531"/>
                </a:cubicBezTo>
                <a:lnTo>
                  <a:pt x="279146" y="1335847"/>
                </a:lnTo>
                <a:lnTo>
                  <a:pt x="305076" y="1280344"/>
                </a:lnTo>
                <a:cubicBezTo>
                  <a:pt x="321231" y="1256093"/>
                  <a:pt x="340323" y="1225231"/>
                  <a:pt x="349134" y="1184080"/>
                </a:cubicBezTo>
                <a:cubicBezTo>
                  <a:pt x="384380" y="978328"/>
                  <a:pt x="625224" y="984207"/>
                  <a:pt x="683966" y="819605"/>
                </a:cubicBezTo>
                <a:cubicBezTo>
                  <a:pt x="686904" y="813725"/>
                  <a:pt x="697182" y="810787"/>
                  <a:pt x="709666" y="808582"/>
                </a:cubicBezTo>
                <a:lnTo>
                  <a:pt x="747472" y="802158"/>
                </a:lnTo>
                <a:lnTo>
                  <a:pt x="747904" y="801638"/>
                </a:lnTo>
                <a:cubicBezTo>
                  <a:pt x="771518" y="748850"/>
                  <a:pt x="812845" y="719525"/>
                  <a:pt x="865979" y="748850"/>
                </a:cubicBezTo>
                <a:cubicBezTo>
                  <a:pt x="948632" y="784043"/>
                  <a:pt x="1025379" y="766447"/>
                  <a:pt x="1084417" y="713659"/>
                </a:cubicBezTo>
                <a:cubicBezTo>
                  <a:pt x="1103607" y="696063"/>
                  <a:pt x="1120949" y="685799"/>
                  <a:pt x="1136998" y="681124"/>
                </a:cubicBezTo>
                <a:cubicBezTo>
                  <a:pt x="1149037" y="677620"/>
                  <a:pt x="1160349" y="677259"/>
                  <a:pt x="1171169" y="679307"/>
                </a:cubicBezTo>
                <a:cubicBezTo>
                  <a:pt x="1203623" y="685455"/>
                  <a:pt x="1231643" y="713293"/>
                  <a:pt x="1261531" y="742986"/>
                </a:cubicBezTo>
                <a:cubicBezTo>
                  <a:pt x="1285146" y="772311"/>
                  <a:pt x="1320569" y="807504"/>
                  <a:pt x="1296954" y="842697"/>
                </a:cubicBezTo>
                <a:cubicBezTo>
                  <a:pt x="1261531" y="895483"/>
                  <a:pt x="1220205" y="848561"/>
                  <a:pt x="1184782" y="836831"/>
                </a:cubicBezTo>
                <a:lnTo>
                  <a:pt x="1183361" y="835771"/>
                </a:lnTo>
                <a:lnTo>
                  <a:pt x="1149833" y="835771"/>
                </a:lnTo>
                <a:lnTo>
                  <a:pt x="1149360" y="836831"/>
                </a:lnTo>
                <a:cubicBezTo>
                  <a:pt x="1167070" y="913080"/>
                  <a:pt x="1190686" y="977598"/>
                  <a:pt x="1291051" y="948271"/>
                </a:cubicBezTo>
                <a:cubicBezTo>
                  <a:pt x="1330901" y="935074"/>
                  <a:pt x="1344183" y="964767"/>
                  <a:pt x="1360788" y="985388"/>
                </a:cubicBezTo>
                <a:lnTo>
                  <a:pt x="1378589" y="1000213"/>
                </a:lnTo>
                <a:lnTo>
                  <a:pt x="1404110" y="957461"/>
                </a:lnTo>
                <a:cubicBezTo>
                  <a:pt x="1437266" y="930064"/>
                  <a:pt x="1486998" y="946668"/>
                  <a:pt x="1513523" y="959951"/>
                </a:cubicBezTo>
                <a:cubicBezTo>
                  <a:pt x="1601201" y="1016775"/>
                  <a:pt x="1697905" y="933477"/>
                  <a:pt x="1783891" y="975046"/>
                </a:cubicBezTo>
                <a:lnTo>
                  <a:pt x="1819121" y="1000620"/>
                </a:lnTo>
                <a:lnTo>
                  <a:pt x="1820901" y="1000335"/>
                </a:lnTo>
                <a:cubicBezTo>
                  <a:pt x="1826786" y="1000335"/>
                  <a:pt x="1838557" y="1000335"/>
                  <a:pt x="1850329" y="1006243"/>
                </a:cubicBezTo>
                <a:lnTo>
                  <a:pt x="1850329" y="1006249"/>
                </a:lnTo>
                <a:lnTo>
                  <a:pt x="1885679" y="1008992"/>
                </a:lnTo>
                <a:cubicBezTo>
                  <a:pt x="1916643" y="1018386"/>
                  <a:pt x="1933380" y="1046015"/>
                  <a:pt x="1933380" y="1076961"/>
                </a:cubicBezTo>
                <a:cubicBezTo>
                  <a:pt x="1930404" y="1112327"/>
                  <a:pt x="1912552" y="1125588"/>
                  <a:pt x="1889492" y="1130747"/>
                </a:cubicBezTo>
                <a:lnTo>
                  <a:pt x="1815274" y="1135842"/>
                </a:lnTo>
                <a:lnTo>
                  <a:pt x="1815015" y="1136236"/>
                </a:lnTo>
                <a:lnTo>
                  <a:pt x="1814228" y="1137302"/>
                </a:lnTo>
                <a:lnTo>
                  <a:pt x="1820028" y="1200927"/>
                </a:lnTo>
                <a:lnTo>
                  <a:pt x="1818958" y="1202350"/>
                </a:lnTo>
                <a:lnTo>
                  <a:pt x="1820567" y="1201534"/>
                </a:lnTo>
                <a:cubicBezTo>
                  <a:pt x="1855863" y="1254669"/>
                  <a:pt x="1904398" y="1281234"/>
                  <a:pt x="1961204" y="1281234"/>
                </a:cubicBezTo>
                <a:lnTo>
                  <a:pt x="2020504" y="1272391"/>
                </a:lnTo>
                <a:lnTo>
                  <a:pt x="2021011" y="1271927"/>
                </a:lnTo>
                <a:cubicBezTo>
                  <a:pt x="2078396" y="1245403"/>
                  <a:pt x="2105985" y="1182407"/>
                  <a:pt x="2155918" y="1152566"/>
                </a:cubicBezTo>
                <a:lnTo>
                  <a:pt x="2214453" y="1136572"/>
                </a:lnTo>
                <a:lnTo>
                  <a:pt x="2270644" y="1056449"/>
                </a:lnTo>
                <a:cubicBezTo>
                  <a:pt x="2289058" y="1029983"/>
                  <a:pt x="2311154" y="1007927"/>
                  <a:pt x="2349456" y="1002045"/>
                </a:cubicBezTo>
                <a:lnTo>
                  <a:pt x="2350237" y="1004226"/>
                </a:lnTo>
                <a:lnTo>
                  <a:pt x="2350984" y="1001476"/>
                </a:lnTo>
                <a:cubicBezTo>
                  <a:pt x="2386229" y="877127"/>
                  <a:pt x="2497841" y="841599"/>
                  <a:pt x="2591829" y="806070"/>
                </a:cubicBezTo>
                <a:cubicBezTo>
                  <a:pt x="2609451" y="800149"/>
                  <a:pt x="2628910" y="795337"/>
                  <a:pt x="2647818" y="793764"/>
                </a:cubicBezTo>
                <a:cubicBezTo>
                  <a:pt x="2704540" y="789046"/>
                  <a:pt x="2756308" y="813471"/>
                  <a:pt x="2738685" y="924498"/>
                </a:cubicBezTo>
                <a:cubicBezTo>
                  <a:pt x="2715188" y="1054769"/>
                  <a:pt x="2832673" y="983712"/>
                  <a:pt x="2885542" y="1001476"/>
                </a:cubicBezTo>
                <a:cubicBezTo>
                  <a:pt x="2885542" y="1013318"/>
                  <a:pt x="2885542" y="1025162"/>
                  <a:pt x="2885542" y="1037004"/>
                </a:cubicBezTo>
                <a:lnTo>
                  <a:pt x="2883817" y="1040479"/>
                </a:lnTo>
                <a:lnTo>
                  <a:pt x="2885997" y="1037891"/>
                </a:lnTo>
                <a:lnTo>
                  <a:pt x="2885997" y="1001716"/>
                </a:lnTo>
                <a:cubicBezTo>
                  <a:pt x="2980344" y="937093"/>
                  <a:pt x="3086482" y="895967"/>
                  <a:pt x="3186725" y="843093"/>
                </a:cubicBezTo>
                <a:cubicBezTo>
                  <a:pt x="3207362" y="832811"/>
                  <a:pt x="3230213" y="827672"/>
                  <a:pt x="3253983" y="827213"/>
                </a:cubicBezTo>
                <a:cubicBezTo>
                  <a:pt x="3307468" y="826179"/>
                  <a:pt x="3365615" y="848848"/>
                  <a:pt x="3413735" y="889989"/>
                </a:cubicBezTo>
                <a:lnTo>
                  <a:pt x="3456541" y="935572"/>
                </a:lnTo>
                <a:lnTo>
                  <a:pt x="3457248" y="935387"/>
                </a:lnTo>
                <a:cubicBezTo>
                  <a:pt x="3498364" y="958976"/>
                  <a:pt x="3545352" y="982564"/>
                  <a:pt x="3592343" y="1000258"/>
                </a:cubicBezTo>
                <a:lnTo>
                  <a:pt x="3592868" y="1001004"/>
                </a:lnTo>
                <a:lnTo>
                  <a:pt x="3685782" y="966329"/>
                </a:lnTo>
                <a:lnTo>
                  <a:pt x="3687678" y="969053"/>
                </a:lnTo>
                <a:lnTo>
                  <a:pt x="3687508" y="966713"/>
                </a:lnTo>
                <a:cubicBezTo>
                  <a:pt x="3804958" y="895819"/>
                  <a:pt x="3922407" y="824926"/>
                  <a:pt x="4057474" y="801295"/>
                </a:cubicBezTo>
                <a:lnTo>
                  <a:pt x="4060781" y="797486"/>
                </a:lnTo>
                <a:lnTo>
                  <a:pt x="4088090" y="737581"/>
                </a:lnTo>
                <a:cubicBezTo>
                  <a:pt x="4124736" y="683893"/>
                  <a:pt x="4182715" y="661754"/>
                  <a:pt x="4257103" y="666181"/>
                </a:cubicBezTo>
                <a:lnTo>
                  <a:pt x="4257103" y="669580"/>
                </a:lnTo>
                <a:lnTo>
                  <a:pt x="4257823" y="665988"/>
                </a:lnTo>
                <a:cubicBezTo>
                  <a:pt x="4310993" y="639489"/>
                  <a:pt x="4367488" y="609675"/>
                  <a:pt x="4429795" y="601394"/>
                </a:cubicBezTo>
                <a:lnTo>
                  <a:pt x="4492989" y="601213"/>
                </a:lnTo>
                <a:lnTo>
                  <a:pt x="4492858" y="600919"/>
                </a:lnTo>
                <a:cubicBezTo>
                  <a:pt x="4486916" y="523950"/>
                  <a:pt x="4522567" y="464744"/>
                  <a:pt x="4593870" y="482506"/>
                </a:cubicBezTo>
                <a:cubicBezTo>
                  <a:pt x="4665174" y="506189"/>
                  <a:pt x="4665174" y="577236"/>
                  <a:pt x="4623579" y="636444"/>
                </a:cubicBezTo>
                <a:cubicBezTo>
                  <a:pt x="4587928" y="683809"/>
                  <a:pt x="4665174" y="796301"/>
                  <a:pt x="4540394" y="790380"/>
                </a:cubicBezTo>
                <a:cubicBezTo>
                  <a:pt x="4498801" y="790380"/>
                  <a:pt x="4492858" y="766697"/>
                  <a:pt x="4492858" y="737093"/>
                </a:cubicBezTo>
                <a:lnTo>
                  <a:pt x="4493178" y="736892"/>
                </a:lnTo>
                <a:lnTo>
                  <a:pt x="4450657" y="747331"/>
                </a:lnTo>
                <a:cubicBezTo>
                  <a:pt x="4416594" y="767206"/>
                  <a:pt x="4409949" y="810269"/>
                  <a:pt x="4423242" y="836770"/>
                </a:cubicBezTo>
                <a:cubicBezTo>
                  <a:pt x="4440964" y="901551"/>
                  <a:pt x="4517765" y="854437"/>
                  <a:pt x="4565029" y="872104"/>
                </a:cubicBezTo>
                <a:lnTo>
                  <a:pt x="4564940" y="872822"/>
                </a:lnTo>
                <a:lnTo>
                  <a:pt x="4623335" y="867161"/>
                </a:lnTo>
                <a:lnTo>
                  <a:pt x="4622665" y="865728"/>
                </a:lnTo>
                <a:cubicBezTo>
                  <a:pt x="4655036" y="836328"/>
                  <a:pt x="4691822" y="814276"/>
                  <a:pt x="4731550" y="798107"/>
                </a:cubicBezTo>
                <a:lnTo>
                  <a:pt x="4857871" y="765821"/>
                </a:lnTo>
                <a:lnTo>
                  <a:pt x="4857871" y="736792"/>
                </a:lnTo>
                <a:lnTo>
                  <a:pt x="4857871" y="736656"/>
                </a:lnTo>
                <a:lnTo>
                  <a:pt x="4858001" y="736588"/>
                </a:lnTo>
                <a:lnTo>
                  <a:pt x="4887253" y="691115"/>
                </a:lnTo>
                <a:cubicBezTo>
                  <a:pt x="4905108" y="675432"/>
                  <a:pt x="4927144" y="669239"/>
                  <a:pt x="4950856" y="666970"/>
                </a:cubicBezTo>
                <a:lnTo>
                  <a:pt x="5022232" y="666369"/>
                </a:lnTo>
                <a:lnTo>
                  <a:pt x="5022232" y="665946"/>
                </a:lnTo>
                <a:lnTo>
                  <a:pt x="5057583" y="665946"/>
                </a:lnTo>
                <a:lnTo>
                  <a:pt x="5057758" y="665423"/>
                </a:lnTo>
                <a:cubicBezTo>
                  <a:pt x="5104895" y="618293"/>
                  <a:pt x="5163819" y="600619"/>
                  <a:pt x="5228633" y="600619"/>
                </a:cubicBezTo>
                <a:lnTo>
                  <a:pt x="5229663" y="600246"/>
                </a:lnTo>
                <a:lnTo>
                  <a:pt x="5291482" y="543116"/>
                </a:lnTo>
                <a:cubicBezTo>
                  <a:pt x="5348176" y="493702"/>
                  <a:pt x="5389219" y="468995"/>
                  <a:pt x="5427360" y="468995"/>
                </a:cubicBezTo>
                <a:cubicBezTo>
                  <a:pt x="5478213" y="468995"/>
                  <a:pt x="5523909" y="512918"/>
                  <a:pt x="5594663" y="600767"/>
                </a:cubicBezTo>
                <a:lnTo>
                  <a:pt x="5594128" y="600767"/>
                </a:lnTo>
                <a:lnTo>
                  <a:pt x="5701487" y="692670"/>
                </a:lnTo>
                <a:cubicBezTo>
                  <a:pt x="5738313" y="719917"/>
                  <a:pt x="5779559" y="739066"/>
                  <a:pt x="5835536" y="736119"/>
                </a:cubicBezTo>
                <a:lnTo>
                  <a:pt x="5835120" y="737363"/>
                </a:lnTo>
                <a:lnTo>
                  <a:pt x="5858208" y="731638"/>
                </a:lnTo>
                <a:lnTo>
                  <a:pt x="5860377" y="731167"/>
                </a:lnTo>
                <a:lnTo>
                  <a:pt x="5858206" y="730701"/>
                </a:lnTo>
                <a:cubicBezTo>
                  <a:pt x="5881783" y="689339"/>
                  <a:pt x="5917149" y="671613"/>
                  <a:pt x="5964304" y="671613"/>
                </a:cubicBezTo>
                <a:lnTo>
                  <a:pt x="5965855" y="674723"/>
                </a:lnTo>
                <a:lnTo>
                  <a:pt x="5966128" y="671770"/>
                </a:lnTo>
                <a:lnTo>
                  <a:pt x="5989100" y="666104"/>
                </a:lnTo>
                <a:lnTo>
                  <a:pt x="5988561" y="665508"/>
                </a:lnTo>
                <a:cubicBezTo>
                  <a:pt x="6006171" y="636081"/>
                  <a:pt x="6029652" y="606653"/>
                  <a:pt x="6064873" y="600767"/>
                </a:cubicBezTo>
                <a:lnTo>
                  <a:pt x="6066605" y="601197"/>
                </a:lnTo>
                <a:lnTo>
                  <a:pt x="6159115" y="566761"/>
                </a:lnTo>
                <a:lnTo>
                  <a:pt x="6159447" y="567108"/>
                </a:lnTo>
                <a:lnTo>
                  <a:pt x="6158590" y="564873"/>
                </a:lnTo>
                <a:cubicBezTo>
                  <a:pt x="6194108" y="529450"/>
                  <a:pt x="6229625" y="499930"/>
                  <a:pt x="6265141" y="470412"/>
                </a:cubicBezTo>
                <a:lnTo>
                  <a:pt x="6266739" y="470787"/>
                </a:lnTo>
                <a:lnTo>
                  <a:pt x="6288731" y="415962"/>
                </a:lnTo>
                <a:cubicBezTo>
                  <a:pt x="6319652" y="369559"/>
                  <a:pt x="6373765" y="349671"/>
                  <a:pt x="6431192" y="336414"/>
                </a:cubicBezTo>
                <a:lnTo>
                  <a:pt x="6431707" y="336244"/>
                </a:lnTo>
                <a:lnTo>
                  <a:pt x="6430635" y="335935"/>
                </a:lnTo>
                <a:cubicBezTo>
                  <a:pt x="6536976" y="258907"/>
                  <a:pt x="6625593" y="164104"/>
                  <a:pt x="6779195" y="104852"/>
                </a:cubicBezTo>
                <a:cubicBezTo>
                  <a:pt x="6720118" y="223356"/>
                  <a:pt x="6625593" y="264832"/>
                  <a:pt x="6566516" y="330010"/>
                </a:cubicBezTo>
                <a:lnTo>
                  <a:pt x="6565775" y="330012"/>
                </a:lnTo>
                <a:lnTo>
                  <a:pt x="6566658" y="330521"/>
                </a:lnTo>
                <a:cubicBezTo>
                  <a:pt x="6650589" y="410069"/>
                  <a:pt x="6688136" y="436587"/>
                  <a:pt x="6756332" y="454816"/>
                </a:cubicBezTo>
                <a:lnTo>
                  <a:pt x="6836901" y="471796"/>
                </a:lnTo>
                <a:lnTo>
                  <a:pt x="6837288" y="470655"/>
                </a:lnTo>
                <a:cubicBezTo>
                  <a:pt x="6849123" y="470655"/>
                  <a:pt x="6855041" y="464744"/>
                  <a:pt x="6866876" y="464744"/>
                </a:cubicBezTo>
                <a:lnTo>
                  <a:pt x="6868329" y="464744"/>
                </a:lnTo>
                <a:lnTo>
                  <a:pt x="6917999" y="393741"/>
                </a:lnTo>
                <a:cubicBezTo>
                  <a:pt x="6975014" y="327185"/>
                  <a:pt x="7047729" y="277265"/>
                  <a:pt x="7113834" y="224020"/>
                </a:cubicBezTo>
                <a:cubicBezTo>
                  <a:pt x="7135869" y="206271"/>
                  <a:pt x="7150926" y="202204"/>
                  <a:pt x="7161944" y="205532"/>
                </a:cubicBezTo>
                <a:cubicBezTo>
                  <a:pt x="7186733" y="213020"/>
                  <a:pt x="7191073" y="257945"/>
                  <a:pt x="7208424" y="268709"/>
                </a:cubicBezTo>
                <a:lnTo>
                  <a:pt x="7229379" y="265716"/>
                </a:lnTo>
                <a:lnTo>
                  <a:pt x="7229987" y="263859"/>
                </a:lnTo>
                <a:cubicBezTo>
                  <a:pt x="7265302" y="263859"/>
                  <a:pt x="7294729" y="263859"/>
                  <a:pt x="7330043" y="257877"/>
                </a:cubicBezTo>
                <a:lnTo>
                  <a:pt x="7331787" y="261423"/>
                </a:lnTo>
                <a:lnTo>
                  <a:pt x="7331787" y="259887"/>
                </a:lnTo>
                <a:cubicBezTo>
                  <a:pt x="7455216" y="195030"/>
                  <a:pt x="7578643" y="130173"/>
                  <a:pt x="7702072" y="65314"/>
                </a:cubicBezTo>
                <a:cubicBezTo>
                  <a:pt x="7743215" y="26990"/>
                  <a:pt x="7787295" y="13724"/>
                  <a:pt x="7832111" y="15934"/>
                </a:cubicBezTo>
                <a:cubicBezTo>
                  <a:pt x="7876927" y="18145"/>
                  <a:pt x="7922479" y="35834"/>
                  <a:pt x="7966559" y="59418"/>
                </a:cubicBezTo>
                <a:cubicBezTo>
                  <a:pt x="7965826" y="74159"/>
                  <a:pt x="7963347" y="86596"/>
                  <a:pt x="7959455" y="97156"/>
                </a:cubicBezTo>
                <a:lnTo>
                  <a:pt x="7944785" y="122087"/>
                </a:lnTo>
                <a:lnTo>
                  <a:pt x="7951388" y="118135"/>
                </a:lnTo>
                <a:cubicBezTo>
                  <a:pt x="7994959" y="93920"/>
                  <a:pt x="8037789" y="67505"/>
                  <a:pt x="8073237" y="29350"/>
                </a:cubicBezTo>
                <a:cubicBezTo>
                  <a:pt x="8079145" y="17610"/>
                  <a:pt x="8090960" y="11740"/>
                  <a:pt x="8102775"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4164960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66_Blank">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A0E99FC-A44C-40F9-8612-70AADDA6E1EE}"/>
              </a:ext>
            </a:extLst>
          </p:cNvPr>
          <p:cNvSpPr>
            <a:spLocks noGrp="1"/>
          </p:cNvSpPr>
          <p:nvPr>
            <p:ph type="pic" sz="quarter" idx="22" hasCustomPrompt="1"/>
          </p:nvPr>
        </p:nvSpPr>
        <p:spPr>
          <a:xfrm>
            <a:off x="111212" y="419101"/>
            <a:ext cx="11969577" cy="4200525"/>
          </a:xfrm>
          <a:custGeom>
            <a:avLst/>
            <a:gdLst>
              <a:gd name="connsiteX0" fmla="*/ 581699 w 11969577"/>
              <a:gd name="connsiteY0" fmla="*/ 4125870 h 4200525"/>
              <a:gd name="connsiteX1" fmla="*/ 591851 w 11969577"/>
              <a:gd name="connsiteY1" fmla="*/ 4153551 h 4200525"/>
              <a:gd name="connsiteX2" fmla="*/ 541103 w 11969577"/>
              <a:gd name="connsiteY2" fmla="*/ 4172003 h 4200525"/>
              <a:gd name="connsiteX3" fmla="*/ 581699 w 11969577"/>
              <a:gd name="connsiteY3" fmla="*/ 4125870 h 4200525"/>
              <a:gd name="connsiteX4" fmla="*/ 813289 w 11969577"/>
              <a:gd name="connsiteY4" fmla="*/ 4116645 h 4200525"/>
              <a:gd name="connsiteX5" fmla="*/ 725635 w 11969577"/>
              <a:gd name="connsiteY5" fmla="*/ 4199684 h 4200525"/>
              <a:gd name="connsiteX6" fmla="*/ 813289 w 11969577"/>
              <a:gd name="connsiteY6" fmla="*/ 4116645 h 4200525"/>
              <a:gd name="connsiteX7" fmla="*/ 834785 w 11969577"/>
              <a:gd name="connsiteY7" fmla="*/ 4104130 h 4200525"/>
              <a:gd name="connsiteX8" fmla="*/ 836355 w 11969577"/>
              <a:gd name="connsiteY8" fmla="*/ 4114337 h 4200525"/>
              <a:gd name="connsiteX9" fmla="*/ 840968 w 11969577"/>
              <a:gd name="connsiteY9" fmla="*/ 4144324 h 4200525"/>
              <a:gd name="connsiteX10" fmla="*/ 813289 w 11969577"/>
              <a:gd name="connsiteY10" fmla="*/ 4124334 h 4200525"/>
              <a:gd name="connsiteX11" fmla="*/ 832895 w 11969577"/>
              <a:gd name="connsiteY11" fmla="*/ 4111838 h 4200525"/>
              <a:gd name="connsiteX12" fmla="*/ 2557258 w 11969577"/>
              <a:gd name="connsiteY12" fmla="*/ 4102461 h 4200525"/>
              <a:gd name="connsiteX13" fmla="*/ 2566340 w 11969577"/>
              <a:gd name="connsiteY13" fmla="*/ 4113877 h 4200525"/>
              <a:gd name="connsiteX14" fmla="*/ 2538661 w 11969577"/>
              <a:gd name="connsiteY14" fmla="*/ 4144327 h 4200525"/>
              <a:gd name="connsiteX15" fmla="*/ 2547888 w 11969577"/>
              <a:gd name="connsiteY15" fmla="*/ 4103730 h 4200525"/>
              <a:gd name="connsiteX16" fmla="*/ 2557258 w 11969577"/>
              <a:gd name="connsiteY16" fmla="*/ 4102461 h 4200525"/>
              <a:gd name="connsiteX17" fmla="*/ 831742 w 11969577"/>
              <a:gd name="connsiteY17" fmla="*/ 4084349 h 4200525"/>
              <a:gd name="connsiteX18" fmla="*/ 835346 w 11969577"/>
              <a:gd name="connsiteY18" fmla="*/ 4101842 h 4200525"/>
              <a:gd name="connsiteX19" fmla="*/ 834785 w 11969577"/>
              <a:gd name="connsiteY19" fmla="*/ 4104130 h 4200525"/>
              <a:gd name="connsiteX20" fmla="*/ 656437 w 11969577"/>
              <a:gd name="connsiteY20" fmla="*/ 4075124 h 4200525"/>
              <a:gd name="connsiteX21" fmla="*/ 637983 w 11969577"/>
              <a:gd name="connsiteY21" fmla="*/ 4125870 h 4200525"/>
              <a:gd name="connsiteX22" fmla="*/ 656437 w 11969577"/>
              <a:gd name="connsiteY22" fmla="*/ 4075124 h 4200525"/>
              <a:gd name="connsiteX23" fmla="*/ 780666 w 11969577"/>
              <a:gd name="connsiteY23" fmla="*/ 4056670 h 4200525"/>
              <a:gd name="connsiteX24" fmla="*/ 790224 w 11969577"/>
              <a:gd name="connsiteY24" fmla="*/ 4075739 h 4200525"/>
              <a:gd name="connsiteX25" fmla="*/ 780666 w 11969577"/>
              <a:gd name="connsiteY25" fmla="*/ 4104340 h 4200525"/>
              <a:gd name="connsiteX26" fmla="*/ 723331 w 11969577"/>
              <a:gd name="connsiteY26" fmla="*/ 4142478 h 4200525"/>
              <a:gd name="connsiteX27" fmla="*/ 665992 w 11969577"/>
              <a:gd name="connsiteY27" fmla="*/ 4199684 h 4200525"/>
              <a:gd name="connsiteX28" fmla="*/ 704218 w 11969577"/>
              <a:gd name="connsiteY28" fmla="*/ 4132944 h 4200525"/>
              <a:gd name="connsiteX29" fmla="*/ 751998 w 11969577"/>
              <a:gd name="connsiteY29" fmla="*/ 4123410 h 4200525"/>
              <a:gd name="connsiteX30" fmla="*/ 751998 w 11969577"/>
              <a:gd name="connsiteY30" fmla="*/ 4085274 h 4200525"/>
              <a:gd name="connsiteX31" fmla="*/ 780666 w 11969577"/>
              <a:gd name="connsiteY31" fmla="*/ 4056670 h 4200525"/>
              <a:gd name="connsiteX32" fmla="*/ 711793 w 11969577"/>
              <a:gd name="connsiteY32" fmla="*/ 4026686 h 4200525"/>
              <a:gd name="connsiteX33" fmla="*/ 725635 w 11969577"/>
              <a:gd name="connsiteY33" fmla="*/ 4047446 h 4200525"/>
              <a:gd name="connsiteX34" fmla="*/ 697955 w 11969577"/>
              <a:gd name="connsiteY34" fmla="*/ 4047446 h 4200525"/>
              <a:gd name="connsiteX35" fmla="*/ 711793 w 11969577"/>
              <a:gd name="connsiteY35" fmla="*/ 4026686 h 4200525"/>
              <a:gd name="connsiteX36" fmla="*/ 2535781 w 11969577"/>
              <a:gd name="connsiteY36" fmla="*/ 4023809 h 4200525"/>
              <a:gd name="connsiteX37" fmla="*/ 2537004 w 11969577"/>
              <a:gd name="connsiteY37" fmla="*/ 4024483 h 4200525"/>
              <a:gd name="connsiteX38" fmla="*/ 2537355 w 11969577"/>
              <a:gd name="connsiteY38" fmla="*/ 4025759 h 4200525"/>
              <a:gd name="connsiteX39" fmla="*/ 2535781 w 11969577"/>
              <a:gd name="connsiteY39" fmla="*/ 4026895 h 4200525"/>
              <a:gd name="connsiteX40" fmla="*/ 937079 w 11969577"/>
              <a:gd name="connsiteY40" fmla="*/ 4011600 h 4200525"/>
              <a:gd name="connsiteX41" fmla="*/ 937079 w 11969577"/>
              <a:gd name="connsiteY41" fmla="*/ 4021182 h 4200525"/>
              <a:gd name="connsiteX42" fmla="*/ 934336 w 11969577"/>
              <a:gd name="connsiteY42" fmla="*/ 4015707 h 4200525"/>
              <a:gd name="connsiteX43" fmla="*/ 681782 w 11969577"/>
              <a:gd name="connsiteY43" fmla="*/ 4006932 h 4200525"/>
              <a:gd name="connsiteX44" fmla="*/ 697958 w 11969577"/>
              <a:gd name="connsiteY44" fmla="*/ 4010537 h 4200525"/>
              <a:gd name="connsiteX45" fmla="*/ 677660 w 11969577"/>
              <a:gd name="connsiteY45" fmla="*/ 4028991 h 4200525"/>
              <a:gd name="connsiteX46" fmla="*/ 667509 w 11969577"/>
              <a:gd name="connsiteY46" fmla="*/ 4028991 h 4200525"/>
              <a:gd name="connsiteX47" fmla="*/ 667509 w 11969577"/>
              <a:gd name="connsiteY47" fmla="*/ 4009384 h 4200525"/>
              <a:gd name="connsiteX48" fmla="*/ 681782 w 11969577"/>
              <a:gd name="connsiteY48" fmla="*/ 4006932 h 4200525"/>
              <a:gd name="connsiteX49" fmla="*/ 2559216 w 11969577"/>
              <a:gd name="connsiteY49" fmla="*/ 4006547 h 4200525"/>
              <a:gd name="connsiteX50" fmla="*/ 2565190 w 11969577"/>
              <a:gd name="connsiteY50" fmla="*/ 4007602 h 4200525"/>
              <a:gd name="connsiteX51" fmla="*/ 2535781 w 11969577"/>
              <a:gd name="connsiteY51" fmla="*/ 4075126 h 4200525"/>
              <a:gd name="connsiteX52" fmla="*/ 2545583 w 11969577"/>
              <a:gd name="connsiteY52" fmla="*/ 4055833 h 4200525"/>
              <a:gd name="connsiteX53" fmla="*/ 2537355 w 11969577"/>
              <a:gd name="connsiteY53" fmla="*/ 4025759 h 4200525"/>
              <a:gd name="connsiteX54" fmla="*/ 2554161 w 11969577"/>
              <a:gd name="connsiteY54" fmla="*/ 4013632 h 4200525"/>
              <a:gd name="connsiteX55" fmla="*/ 2559216 w 11969577"/>
              <a:gd name="connsiteY55" fmla="*/ 4006547 h 4200525"/>
              <a:gd name="connsiteX56" fmla="*/ 927469 w 11969577"/>
              <a:gd name="connsiteY56" fmla="*/ 4002019 h 4200525"/>
              <a:gd name="connsiteX57" fmla="*/ 934336 w 11969577"/>
              <a:gd name="connsiteY57" fmla="*/ 4015707 h 4200525"/>
              <a:gd name="connsiteX58" fmla="*/ 879412 w 11969577"/>
              <a:gd name="connsiteY58" fmla="*/ 4097837 h 4200525"/>
              <a:gd name="connsiteX59" fmla="*/ 840968 w 11969577"/>
              <a:gd name="connsiteY59" fmla="*/ 4088255 h 4200525"/>
              <a:gd name="connsiteX60" fmla="*/ 889025 w 11969577"/>
              <a:gd name="connsiteY60" fmla="*/ 4078671 h 4200525"/>
              <a:gd name="connsiteX61" fmla="*/ 927469 w 11969577"/>
              <a:gd name="connsiteY61" fmla="*/ 4002019 h 4200525"/>
              <a:gd name="connsiteX62" fmla="*/ 1989450 w 11969577"/>
              <a:gd name="connsiteY62" fmla="*/ 3992276 h 4200525"/>
              <a:gd name="connsiteX63" fmla="*/ 1989450 w 11969577"/>
              <a:gd name="connsiteY63" fmla="*/ 4029952 h 4200525"/>
              <a:gd name="connsiteX64" fmla="*/ 1970535 w 11969577"/>
              <a:gd name="connsiteY64" fmla="*/ 4039371 h 4200525"/>
              <a:gd name="connsiteX65" fmla="*/ 1979991 w 11969577"/>
              <a:gd name="connsiteY65" fmla="*/ 4077047 h 4200525"/>
              <a:gd name="connsiteX66" fmla="*/ 1961079 w 11969577"/>
              <a:gd name="connsiteY66" fmla="*/ 4086465 h 4200525"/>
              <a:gd name="connsiteX67" fmla="*/ 1961079 w 11969577"/>
              <a:gd name="connsiteY67" fmla="*/ 4058207 h 4200525"/>
              <a:gd name="connsiteX68" fmla="*/ 1923249 w 11969577"/>
              <a:gd name="connsiteY68" fmla="*/ 4105302 h 4200525"/>
              <a:gd name="connsiteX69" fmla="*/ 1923249 w 11969577"/>
              <a:gd name="connsiteY69" fmla="*/ 4086465 h 4200525"/>
              <a:gd name="connsiteX70" fmla="*/ 1894877 w 11969577"/>
              <a:gd name="connsiteY70" fmla="*/ 4095884 h 4200525"/>
              <a:gd name="connsiteX71" fmla="*/ 1809760 w 11969577"/>
              <a:gd name="connsiteY71" fmla="*/ 4199491 h 4200525"/>
              <a:gd name="connsiteX72" fmla="*/ 1819219 w 11969577"/>
              <a:gd name="connsiteY72" fmla="*/ 4171234 h 4200525"/>
              <a:gd name="connsiteX73" fmla="*/ 1838131 w 11969577"/>
              <a:gd name="connsiteY73" fmla="*/ 4171234 h 4200525"/>
              <a:gd name="connsiteX74" fmla="*/ 1875961 w 11969577"/>
              <a:gd name="connsiteY74" fmla="*/ 4114721 h 4200525"/>
              <a:gd name="connsiteX75" fmla="*/ 1875961 w 11969577"/>
              <a:gd name="connsiteY75" fmla="*/ 4048789 h 4200525"/>
              <a:gd name="connsiteX76" fmla="*/ 1904333 w 11969577"/>
              <a:gd name="connsiteY76" fmla="*/ 4048789 h 4200525"/>
              <a:gd name="connsiteX77" fmla="*/ 1894877 w 11969577"/>
              <a:gd name="connsiteY77" fmla="*/ 4058207 h 4200525"/>
              <a:gd name="connsiteX78" fmla="*/ 1904333 w 11969577"/>
              <a:gd name="connsiteY78" fmla="*/ 4086465 h 4200525"/>
              <a:gd name="connsiteX79" fmla="*/ 1951620 w 11969577"/>
              <a:gd name="connsiteY79" fmla="*/ 4020533 h 4200525"/>
              <a:gd name="connsiteX80" fmla="*/ 1989450 w 11969577"/>
              <a:gd name="connsiteY80" fmla="*/ 3992276 h 4200525"/>
              <a:gd name="connsiteX81" fmla="*/ 3133774 w 11969577"/>
              <a:gd name="connsiteY81" fmla="*/ 3992087 h 4200525"/>
              <a:gd name="connsiteX82" fmla="*/ 3135826 w 11969577"/>
              <a:gd name="connsiteY82" fmla="*/ 4000288 h 4200525"/>
              <a:gd name="connsiteX83" fmla="*/ 3133774 w 11969577"/>
              <a:gd name="connsiteY83" fmla="*/ 4001313 h 4200525"/>
              <a:gd name="connsiteX84" fmla="*/ 2211115 w 11969577"/>
              <a:gd name="connsiteY84" fmla="*/ 3992087 h 4200525"/>
              <a:gd name="connsiteX85" fmla="*/ 2220342 w 11969577"/>
              <a:gd name="connsiteY85" fmla="*/ 4038219 h 4200525"/>
              <a:gd name="connsiteX86" fmla="*/ 2211115 w 11969577"/>
              <a:gd name="connsiteY86" fmla="*/ 3992087 h 4200525"/>
              <a:gd name="connsiteX87" fmla="*/ 2703137 w 11969577"/>
              <a:gd name="connsiteY87" fmla="*/ 3991841 h 4200525"/>
              <a:gd name="connsiteX88" fmla="*/ 2705175 w 11969577"/>
              <a:gd name="connsiteY88" fmla="*/ 3992189 h 4200525"/>
              <a:gd name="connsiteX89" fmla="*/ 2690901 w 11969577"/>
              <a:gd name="connsiteY89" fmla="*/ 4028333 h 4200525"/>
              <a:gd name="connsiteX90" fmla="*/ 2690901 w 11969577"/>
              <a:gd name="connsiteY90" fmla="*/ 3998675 h 4200525"/>
              <a:gd name="connsiteX91" fmla="*/ 2700127 w 11969577"/>
              <a:gd name="connsiteY91" fmla="*/ 3998675 h 4200525"/>
              <a:gd name="connsiteX92" fmla="*/ 2703137 w 11969577"/>
              <a:gd name="connsiteY92" fmla="*/ 3991841 h 4200525"/>
              <a:gd name="connsiteX93" fmla="*/ 2518624 w 11969577"/>
              <a:gd name="connsiteY93" fmla="*/ 3983488 h 4200525"/>
              <a:gd name="connsiteX94" fmla="*/ 2545583 w 11969577"/>
              <a:gd name="connsiteY94" fmla="*/ 3988312 h 4200525"/>
              <a:gd name="connsiteX95" fmla="*/ 2535781 w 11969577"/>
              <a:gd name="connsiteY95" fmla="*/ 3997957 h 4200525"/>
              <a:gd name="connsiteX96" fmla="*/ 2535781 w 11969577"/>
              <a:gd name="connsiteY96" fmla="*/ 4023809 h 4200525"/>
              <a:gd name="connsiteX97" fmla="*/ 2506370 w 11969577"/>
              <a:gd name="connsiteY97" fmla="*/ 4007602 h 4200525"/>
              <a:gd name="connsiteX98" fmla="*/ 2518624 w 11969577"/>
              <a:gd name="connsiteY98" fmla="*/ 3983488 h 4200525"/>
              <a:gd name="connsiteX99" fmla="*/ 3170680 w 11969577"/>
              <a:gd name="connsiteY99" fmla="*/ 3982860 h 4200525"/>
              <a:gd name="connsiteX100" fmla="*/ 3143001 w 11969577"/>
              <a:gd name="connsiteY100" fmla="*/ 4028993 h 4200525"/>
              <a:gd name="connsiteX101" fmla="*/ 3135826 w 11969577"/>
              <a:gd name="connsiteY101" fmla="*/ 4000288 h 4200525"/>
              <a:gd name="connsiteX102" fmla="*/ 3124547 w 11969577"/>
              <a:gd name="connsiteY102" fmla="*/ 3982860 h 4200525"/>
              <a:gd name="connsiteX103" fmla="*/ 3133774 w 11969577"/>
              <a:gd name="connsiteY103" fmla="*/ 3982860 h 4200525"/>
              <a:gd name="connsiteX104" fmla="*/ 3133774 w 11969577"/>
              <a:gd name="connsiteY104" fmla="*/ 3992087 h 4200525"/>
              <a:gd name="connsiteX105" fmla="*/ 3124547 w 11969577"/>
              <a:gd name="connsiteY105" fmla="*/ 3982860 h 4200525"/>
              <a:gd name="connsiteX106" fmla="*/ 956302 w 11969577"/>
              <a:gd name="connsiteY106" fmla="*/ 3982858 h 4200525"/>
              <a:gd name="connsiteX107" fmla="*/ 937079 w 11969577"/>
              <a:gd name="connsiteY107" fmla="*/ 4011600 h 4200525"/>
              <a:gd name="connsiteX108" fmla="*/ 937079 w 11969577"/>
              <a:gd name="connsiteY108" fmla="*/ 3992438 h 4200525"/>
              <a:gd name="connsiteX109" fmla="*/ 956302 w 11969577"/>
              <a:gd name="connsiteY109" fmla="*/ 3982858 h 4200525"/>
              <a:gd name="connsiteX110" fmla="*/ 1999087 w 11969577"/>
              <a:gd name="connsiteY110" fmla="*/ 3976125 h 4200525"/>
              <a:gd name="connsiteX111" fmla="*/ 2031201 w 11969577"/>
              <a:gd name="connsiteY111" fmla="*/ 3978905 h 4200525"/>
              <a:gd name="connsiteX112" fmla="*/ 2010441 w 11969577"/>
              <a:gd name="connsiteY112" fmla="*/ 4038219 h 4200525"/>
              <a:gd name="connsiteX113" fmla="*/ 2000060 w 11969577"/>
              <a:gd name="connsiteY113" fmla="*/ 3978905 h 4200525"/>
              <a:gd name="connsiteX114" fmla="*/ 1999087 w 11969577"/>
              <a:gd name="connsiteY114" fmla="*/ 3976125 h 4200525"/>
              <a:gd name="connsiteX115" fmla="*/ 2630926 w 11969577"/>
              <a:gd name="connsiteY115" fmla="*/ 3959792 h 4200525"/>
              <a:gd name="connsiteX116" fmla="*/ 2612473 w 11969577"/>
              <a:gd name="connsiteY116" fmla="*/ 4010540 h 4200525"/>
              <a:gd name="connsiteX117" fmla="*/ 2594020 w 11969577"/>
              <a:gd name="connsiteY117" fmla="*/ 4010540 h 4200525"/>
              <a:gd name="connsiteX118" fmla="*/ 2594020 w 11969577"/>
              <a:gd name="connsiteY118" fmla="*/ 3990242 h 4200525"/>
              <a:gd name="connsiteX119" fmla="*/ 2630926 w 11969577"/>
              <a:gd name="connsiteY119" fmla="*/ 3959792 h 4200525"/>
              <a:gd name="connsiteX120" fmla="*/ 2478686 w 11969577"/>
              <a:gd name="connsiteY120" fmla="*/ 3959792 h 4200525"/>
              <a:gd name="connsiteX121" fmla="*/ 2497139 w 11969577"/>
              <a:gd name="connsiteY121" fmla="*/ 3981323 h 4200525"/>
              <a:gd name="connsiteX122" fmla="*/ 2478686 w 11969577"/>
              <a:gd name="connsiteY122" fmla="*/ 3981323 h 4200525"/>
              <a:gd name="connsiteX123" fmla="*/ 2478686 w 11969577"/>
              <a:gd name="connsiteY123" fmla="*/ 3959792 h 4200525"/>
              <a:gd name="connsiteX124" fmla="*/ 707181 w 11969577"/>
              <a:gd name="connsiteY124" fmla="*/ 3959792 h 4200525"/>
              <a:gd name="connsiteX125" fmla="*/ 734861 w 11969577"/>
              <a:gd name="connsiteY125" fmla="*/ 3959792 h 4200525"/>
              <a:gd name="connsiteX126" fmla="*/ 734861 w 11969577"/>
              <a:gd name="connsiteY126" fmla="*/ 3982860 h 4200525"/>
              <a:gd name="connsiteX127" fmla="*/ 707181 w 11969577"/>
              <a:gd name="connsiteY127" fmla="*/ 3982860 h 4200525"/>
              <a:gd name="connsiteX128" fmla="*/ 707181 w 11969577"/>
              <a:gd name="connsiteY128" fmla="*/ 3959792 h 4200525"/>
              <a:gd name="connsiteX129" fmla="*/ 2520283 w 11969577"/>
              <a:gd name="connsiteY129" fmla="*/ 3955446 h 4200525"/>
              <a:gd name="connsiteX130" fmla="*/ 2517328 w 11969577"/>
              <a:gd name="connsiteY130" fmla="*/ 3959792 h 4200525"/>
              <a:gd name="connsiteX131" fmla="*/ 2520239 w 11969577"/>
              <a:gd name="connsiteY131" fmla="*/ 3955466 h 4200525"/>
              <a:gd name="connsiteX132" fmla="*/ 2526272 w 11969577"/>
              <a:gd name="connsiteY132" fmla="*/ 3946636 h 4200525"/>
              <a:gd name="connsiteX133" fmla="*/ 2525907 w 11969577"/>
              <a:gd name="connsiteY133" fmla="*/ 3952873 h 4200525"/>
              <a:gd name="connsiteX134" fmla="*/ 2520283 w 11969577"/>
              <a:gd name="connsiteY134" fmla="*/ 3955446 h 4200525"/>
              <a:gd name="connsiteX135" fmla="*/ 2594020 w 11969577"/>
              <a:gd name="connsiteY135" fmla="*/ 3941340 h 4200525"/>
              <a:gd name="connsiteX136" fmla="*/ 2557114 w 11969577"/>
              <a:gd name="connsiteY136" fmla="*/ 3982860 h 4200525"/>
              <a:gd name="connsiteX137" fmla="*/ 2594020 w 11969577"/>
              <a:gd name="connsiteY137" fmla="*/ 3941340 h 4200525"/>
              <a:gd name="connsiteX138" fmla="*/ 2758946 w 11969577"/>
              <a:gd name="connsiteY138" fmla="*/ 3913659 h 4200525"/>
              <a:gd name="connsiteX139" fmla="*/ 2769325 w 11969577"/>
              <a:gd name="connsiteY139" fmla="*/ 3932113 h 4200525"/>
              <a:gd name="connsiteX140" fmla="*/ 2727804 w 11969577"/>
              <a:gd name="connsiteY140" fmla="*/ 3959792 h 4200525"/>
              <a:gd name="connsiteX141" fmla="*/ 2758946 w 11969577"/>
              <a:gd name="connsiteY141" fmla="*/ 3922886 h 4200525"/>
              <a:gd name="connsiteX142" fmla="*/ 2758946 w 11969577"/>
              <a:gd name="connsiteY142" fmla="*/ 3913659 h 4200525"/>
              <a:gd name="connsiteX143" fmla="*/ 1961997 w 11969577"/>
              <a:gd name="connsiteY143" fmla="*/ 3913659 h 4200525"/>
              <a:gd name="connsiteX144" fmla="*/ 1952309 w 11969577"/>
              <a:gd name="connsiteY144" fmla="*/ 3981052 h 4200525"/>
              <a:gd name="connsiteX145" fmla="*/ 1874805 w 11969577"/>
              <a:gd name="connsiteY145" fmla="*/ 4038819 h 4200525"/>
              <a:gd name="connsiteX146" fmla="*/ 1894183 w 11969577"/>
              <a:gd name="connsiteY146" fmla="*/ 4000308 h 4200525"/>
              <a:gd name="connsiteX147" fmla="*/ 1874805 w 11969577"/>
              <a:gd name="connsiteY147" fmla="*/ 4048446 h 4200525"/>
              <a:gd name="connsiteX148" fmla="*/ 1855431 w 11969577"/>
              <a:gd name="connsiteY148" fmla="*/ 4096587 h 4200525"/>
              <a:gd name="connsiteX149" fmla="*/ 1806990 w 11969577"/>
              <a:gd name="connsiteY149" fmla="*/ 4135097 h 4200525"/>
              <a:gd name="connsiteX150" fmla="*/ 1816679 w 11969577"/>
              <a:gd name="connsiteY150" fmla="*/ 4106215 h 4200525"/>
              <a:gd name="connsiteX151" fmla="*/ 1797302 w 11969577"/>
              <a:gd name="connsiteY151" fmla="*/ 4086959 h 4200525"/>
              <a:gd name="connsiteX152" fmla="*/ 1787616 w 11969577"/>
              <a:gd name="connsiteY152" fmla="*/ 4115842 h 4200525"/>
              <a:gd name="connsiteX153" fmla="*/ 1777927 w 11969577"/>
              <a:gd name="connsiteY153" fmla="*/ 4058077 h 4200525"/>
              <a:gd name="connsiteX154" fmla="*/ 1816679 w 11969577"/>
              <a:gd name="connsiteY154" fmla="*/ 4077332 h 4200525"/>
              <a:gd name="connsiteX155" fmla="*/ 1845742 w 11969577"/>
              <a:gd name="connsiteY155" fmla="*/ 4058077 h 4200525"/>
              <a:gd name="connsiteX156" fmla="*/ 1845742 w 11969577"/>
              <a:gd name="connsiteY156" fmla="*/ 4009935 h 4200525"/>
              <a:gd name="connsiteX157" fmla="*/ 1961997 w 11969577"/>
              <a:gd name="connsiteY157" fmla="*/ 3913659 h 4200525"/>
              <a:gd name="connsiteX158" fmla="*/ 1211691 w 11969577"/>
              <a:gd name="connsiteY158" fmla="*/ 3913011 h 4200525"/>
              <a:gd name="connsiteX159" fmla="*/ 1242327 w 11969577"/>
              <a:gd name="connsiteY159" fmla="*/ 3914235 h 4200525"/>
              <a:gd name="connsiteX160" fmla="*/ 1203113 w 11969577"/>
              <a:gd name="connsiteY160" fmla="*/ 3982860 h 4200525"/>
              <a:gd name="connsiteX161" fmla="*/ 1173704 w 11969577"/>
              <a:gd name="connsiteY161" fmla="*/ 3982860 h 4200525"/>
              <a:gd name="connsiteX162" fmla="*/ 1203113 w 11969577"/>
              <a:gd name="connsiteY162" fmla="*/ 3953449 h 4200525"/>
              <a:gd name="connsiteX163" fmla="*/ 1183506 w 11969577"/>
              <a:gd name="connsiteY163" fmla="*/ 3943646 h 4200525"/>
              <a:gd name="connsiteX164" fmla="*/ 1212918 w 11969577"/>
              <a:gd name="connsiteY164" fmla="*/ 3943646 h 4200525"/>
              <a:gd name="connsiteX165" fmla="*/ 1212918 w 11969577"/>
              <a:gd name="connsiteY165" fmla="*/ 3914235 h 4200525"/>
              <a:gd name="connsiteX166" fmla="*/ 1203113 w 11969577"/>
              <a:gd name="connsiteY166" fmla="*/ 3933842 h 4200525"/>
              <a:gd name="connsiteX167" fmla="*/ 1211691 w 11969577"/>
              <a:gd name="connsiteY167" fmla="*/ 3913011 h 4200525"/>
              <a:gd name="connsiteX168" fmla="*/ 2441780 w 11969577"/>
              <a:gd name="connsiteY168" fmla="*/ 3904432 h 4200525"/>
              <a:gd name="connsiteX169" fmla="*/ 2469460 w 11969577"/>
              <a:gd name="connsiteY169" fmla="*/ 3941340 h 4200525"/>
              <a:gd name="connsiteX170" fmla="*/ 2441780 w 11969577"/>
              <a:gd name="connsiteY170" fmla="*/ 3904432 h 4200525"/>
              <a:gd name="connsiteX171" fmla="*/ 2536935 w 11969577"/>
              <a:gd name="connsiteY171" fmla="*/ 3885980 h 4200525"/>
              <a:gd name="connsiteX172" fmla="*/ 2556541 w 11969577"/>
              <a:gd name="connsiteY172" fmla="*/ 3904432 h 4200525"/>
              <a:gd name="connsiteX173" fmla="*/ 2556541 w 11969577"/>
              <a:gd name="connsiteY173" fmla="*/ 3895207 h 4200525"/>
              <a:gd name="connsiteX174" fmla="*/ 2536935 w 11969577"/>
              <a:gd name="connsiteY174" fmla="*/ 3930959 h 4200525"/>
              <a:gd name="connsiteX175" fmla="*/ 2526272 w 11969577"/>
              <a:gd name="connsiteY175" fmla="*/ 3946636 h 4200525"/>
              <a:gd name="connsiteX176" fmla="*/ 2527130 w 11969577"/>
              <a:gd name="connsiteY176" fmla="*/ 3932113 h 4200525"/>
              <a:gd name="connsiteX177" fmla="*/ 2487916 w 11969577"/>
              <a:gd name="connsiteY177" fmla="*/ 3959792 h 4200525"/>
              <a:gd name="connsiteX178" fmla="*/ 2536935 w 11969577"/>
              <a:gd name="connsiteY178" fmla="*/ 3885980 h 4200525"/>
              <a:gd name="connsiteX179" fmla="*/ 3118030 w 11969577"/>
              <a:gd name="connsiteY179" fmla="*/ 3874212 h 4200525"/>
              <a:gd name="connsiteX180" fmla="*/ 3133777 w 11969577"/>
              <a:gd name="connsiteY180" fmla="*/ 3932113 h 4200525"/>
              <a:gd name="connsiteX181" fmla="*/ 3112249 w 11969577"/>
              <a:gd name="connsiteY181" fmla="*/ 3876753 h 4200525"/>
              <a:gd name="connsiteX182" fmla="*/ 3118030 w 11969577"/>
              <a:gd name="connsiteY182" fmla="*/ 3874212 h 4200525"/>
              <a:gd name="connsiteX183" fmla="*/ 1989677 w 11969577"/>
              <a:gd name="connsiteY183" fmla="*/ 3867526 h 4200525"/>
              <a:gd name="connsiteX184" fmla="*/ 2008130 w 11969577"/>
              <a:gd name="connsiteY184" fmla="*/ 3913659 h 4200525"/>
              <a:gd name="connsiteX185" fmla="*/ 1971224 w 11969577"/>
              <a:gd name="connsiteY185" fmla="*/ 3913659 h 4200525"/>
              <a:gd name="connsiteX186" fmla="*/ 1971224 w 11969577"/>
              <a:gd name="connsiteY186" fmla="*/ 3876753 h 4200525"/>
              <a:gd name="connsiteX187" fmla="*/ 1989677 w 11969577"/>
              <a:gd name="connsiteY187" fmla="*/ 3867526 h 4200525"/>
              <a:gd name="connsiteX188" fmla="*/ 2095788 w 11969577"/>
              <a:gd name="connsiteY188" fmla="*/ 3858299 h 4200525"/>
              <a:gd name="connsiteX189" fmla="*/ 2056830 w 11969577"/>
              <a:gd name="connsiteY189" fmla="*/ 3913659 h 4200525"/>
              <a:gd name="connsiteX190" fmla="*/ 2056830 w 11969577"/>
              <a:gd name="connsiteY190" fmla="*/ 3959792 h 4200525"/>
              <a:gd name="connsiteX191" fmla="*/ 2008134 w 11969577"/>
              <a:gd name="connsiteY191" fmla="*/ 3959792 h 4200525"/>
              <a:gd name="connsiteX192" fmla="*/ 2066570 w 11969577"/>
              <a:gd name="connsiteY192" fmla="*/ 3867526 h 4200525"/>
              <a:gd name="connsiteX193" fmla="*/ 2095788 w 11969577"/>
              <a:gd name="connsiteY193" fmla="*/ 3858299 h 4200525"/>
              <a:gd name="connsiteX194" fmla="*/ 1394564 w 11969577"/>
              <a:gd name="connsiteY194" fmla="*/ 3844459 h 4200525"/>
              <a:gd name="connsiteX195" fmla="*/ 1385337 w 11969577"/>
              <a:gd name="connsiteY195" fmla="*/ 3902895 h 4200525"/>
              <a:gd name="connsiteX196" fmla="*/ 1376110 w 11969577"/>
              <a:gd name="connsiteY196" fmla="*/ 3893155 h 4200525"/>
              <a:gd name="connsiteX197" fmla="*/ 1357657 w 11969577"/>
              <a:gd name="connsiteY197" fmla="*/ 3902895 h 4200525"/>
              <a:gd name="connsiteX198" fmla="*/ 1357657 w 11969577"/>
              <a:gd name="connsiteY198" fmla="*/ 3932113 h 4200525"/>
              <a:gd name="connsiteX199" fmla="*/ 1329978 w 11969577"/>
              <a:gd name="connsiteY199" fmla="*/ 3932113 h 4200525"/>
              <a:gd name="connsiteX200" fmla="*/ 1320751 w 11969577"/>
              <a:gd name="connsiteY200" fmla="*/ 3893155 h 4200525"/>
              <a:gd name="connsiteX201" fmla="*/ 1394564 w 11969577"/>
              <a:gd name="connsiteY201" fmla="*/ 3844459 h 4200525"/>
              <a:gd name="connsiteX202" fmla="*/ 1482215 w 11969577"/>
              <a:gd name="connsiteY202" fmla="*/ 3835235 h 4200525"/>
              <a:gd name="connsiteX203" fmla="*/ 1491441 w 11969577"/>
              <a:gd name="connsiteY203" fmla="*/ 3855995 h 4200525"/>
              <a:gd name="connsiteX204" fmla="*/ 1500668 w 11969577"/>
              <a:gd name="connsiteY204" fmla="*/ 3855995 h 4200525"/>
              <a:gd name="connsiteX205" fmla="*/ 1472988 w 11969577"/>
              <a:gd name="connsiteY205" fmla="*/ 3876756 h 4200525"/>
              <a:gd name="connsiteX206" fmla="*/ 1482215 w 11969577"/>
              <a:gd name="connsiteY206" fmla="*/ 3835235 h 4200525"/>
              <a:gd name="connsiteX207" fmla="*/ 1279233 w 11969577"/>
              <a:gd name="connsiteY207" fmla="*/ 3835232 h 4200525"/>
              <a:gd name="connsiteX208" fmla="*/ 1260779 w 11969577"/>
              <a:gd name="connsiteY208" fmla="*/ 3854606 h 4200525"/>
              <a:gd name="connsiteX209" fmla="*/ 1288460 w 11969577"/>
              <a:gd name="connsiteY209" fmla="*/ 3864295 h 4200525"/>
              <a:gd name="connsiteX210" fmla="*/ 1260779 w 11969577"/>
              <a:gd name="connsiteY210" fmla="*/ 3864295 h 4200525"/>
              <a:gd name="connsiteX211" fmla="*/ 1242327 w 11969577"/>
              <a:gd name="connsiteY211" fmla="*/ 3873984 h 4200525"/>
              <a:gd name="connsiteX212" fmla="*/ 1279233 w 11969577"/>
              <a:gd name="connsiteY212" fmla="*/ 3835232 h 4200525"/>
              <a:gd name="connsiteX213" fmla="*/ 1482217 w 11969577"/>
              <a:gd name="connsiteY213" fmla="*/ 3816781 h 4200525"/>
              <a:gd name="connsiteX214" fmla="*/ 1413017 w 11969577"/>
              <a:gd name="connsiteY214" fmla="*/ 3858303 h 4200525"/>
              <a:gd name="connsiteX215" fmla="*/ 1482217 w 11969577"/>
              <a:gd name="connsiteY215" fmla="*/ 3816781 h 4200525"/>
              <a:gd name="connsiteX216" fmla="*/ 2806232 w 11969577"/>
              <a:gd name="connsiteY216" fmla="*/ 3798326 h 4200525"/>
              <a:gd name="connsiteX217" fmla="*/ 2769325 w 11969577"/>
              <a:gd name="connsiteY217" fmla="*/ 3835232 h 4200525"/>
              <a:gd name="connsiteX218" fmla="*/ 2806232 w 11969577"/>
              <a:gd name="connsiteY218" fmla="*/ 3798326 h 4200525"/>
              <a:gd name="connsiteX219" fmla="*/ 1421020 w 11969577"/>
              <a:gd name="connsiteY219" fmla="*/ 3792130 h 4200525"/>
              <a:gd name="connsiteX220" fmla="*/ 1436085 w 11969577"/>
              <a:gd name="connsiteY220" fmla="*/ 3798329 h 4200525"/>
              <a:gd name="connsiteX221" fmla="*/ 1415786 w 11969577"/>
              <a:gd name="connsiteY221" fmla="*/ 3816781 h 4200525"/>
              <a:gd name="connsiteX222" fmla="*/ 1405636 w 11969577"/>
              <a:gd name="connsiteY222" fmla="*/ 3835235 h 4200525"/>
              <a:gd name="connsiteX223" fmla="*/ 1385337 w 11969577"/>
              <a:gd name="connsiteY223" fmla="*/ 3816781 h 4200525"/>
              <a:gd name="connsiteX224" fmla="*/ 1406906 w 11969577"/>
              <a:gd name="connsiteY224" fmla="*/ 3797175 h 4200525"/>
              <a:gd name="connsiteX225" fmla="*/ 1421020 w 11969577"/>
              <a:gd name="connsiteY225" fmla="*/ 3792130 h 4200525"/>
              <a:gd name="connsiteX226" fmla="*/ 1117479 w 11969577"/>
              <a:gd name="connsiteY226" fmla="*/ 3779875 h 4200525"/>
              <a:gd name="connsiteX227" fmla="*/ 1126993 w 11969577"/>
              <a:gd name="connsiteY227" fmla="*/ 3789343 h 4200525"/>
              <a:gd name="connsiteX228" fmla="*/ 993784 w 11969577"/>
              <a:gd name="connsiteY228" fmla="*/ 3931386 h 4200525"/>
              <a:gd name="connsiteX229" fmla="*/ 974753 w 11969577"/>
              <a:gd name="connsiteY229" fmla="*/ 3959795 h 4200525"/>
              <a:gd name="connsiteX230" fmla="*/ 984267 w 11969577"/>
              <a:gd name="connsiteY230" fmla="*/ 3912448 h 4200525"/>
              <a:gd name="connsiteX231" fmla="*/ 1050872 w 11969577"/>
              <a:gd name="connsiteY231" fmla="*/ 3836691 h 4200525"/>
              <a:gd name="connsiteX232" fmla="*/ 1117479 w 11969577"/>
              <a:gd name="connsiteY232" fmla="*/ 3779875 h 4200525"/>
              <a:gd name="connsiteX233" fmla="*/ 1551419 w 11969577"/>
              <a:gd name="connsiteY233" fmla="*/ 3759115 h 4200525"/>
              <a:gd name="connsiteX234" fmla="*/ 1551419 w 11969577"/>
              <a:gd name="connsiteY234" fmla="*/ 3798329 h 4200525"/>
              <a:gd name="connsiteX235" fmla="*/ 1529891 w 11969577"/>
              <a:gd name="connsiteY235" fmla="*/ 3798329 h 4200525"/>
              <a:gd name="connsiteX236" fmla="*/ 1551419 w 11969577"/>
              <a:gd name="connsiteY236" fmla="*/ 3759115 h 4200525"/>
              <a:gd name="connsiteX237" fmla="*/ 1606775 w 11969577"/>
              <a:gd name="connsiteY237" fmla="*/ 3719901 h 4200525"/>
              <a:gd name="connsiteX238" fmla="*/ 1606775 w 11969577"/>
              <a:gd name="connsiteY238" fmla="*/ 3761422 h 4200525"/>
              <a:gd name="connsiteX239" fmla="*/ 1588322 w 11969577"/>
              <a:gd name="connsiteY239" fmla="*/ 3730282 h 4200525"/>
              <a:gd name="connsiteX240" fmla="*/ 1606775 w 11969577"/>
              <a:gd name="connsiteY240" fmla="*/ 3719901 h 4200525"/>
              <a:gd name="connsiteX241" fmla="*/ 1529891 w 11969577"/>
              <a:gd name="connsiteY241" fmla="*/ 3719901 h 4200525"/>
              <a:gd name="connsiteX242" fmla="*/ 1551419 w 11969577"/>
              <a:gd name="connsiteY242" fmla="*/ 3729703 h 4200525"/>
              <a:gd name="connsiteX243" fmla="*/ 1551419 w 11969577"/>
              <a:gd name="connsiteY243" fmla="*/ 3759115 h 4200525"/>
              <a:gd name="connsiteX244" fmla="*/ 1529891 w 11969577"/>
              <a:gd name="connsiteY244" fmla="*/ 3719901 h 4200525"/>
              <a:gd name="connsiteX245" fmla="*/ 1491444 w 11969577"/>
              <a:gd name="connsiteY245" fmla="*/ 3719901 h 4200525"/>
              <a:gd name="connsiteX246" fmla="*/ 1509898 w 11969577"/>
              <a:gd name="connsiteY246" fmla="*/ 3719901 h 4200525"/>
              <a:gd name="connsiteX247" fmla="*/ 1491444 w 11969577"/>
              <a:gd name="connsiteY247" fmla="*/ 3759885 h 4200525"/>
              <a:gd name="connsiteX248" fmla="*/ 1500671 w 11969577"/>
              <a:gd name="connsiteY248" fmla="*/ 3769879 h 4200525"/>
              <a:gd name="connsiteX249" fmla="*/ 1472992 w 11969577"/>
              <a:gd name="connsiteY249" fmla="*/ 3739891 h 4200525"/>
              <a:gd name="connsiteX250" fmla="*/ 1491444 w 11969577"/>
              <a:gd name="connsiteY250" fmla="*/ 3719901 h 4200525"/>
              <a:gd name="connsiteX251" fmla="*/ 1270003 w 11969577"/>
              <a:gd name="connsiteY251" fmla="*/ 3719901 h 4200525"/>
              <a:gd name="connsiteX252" fmla="*/ 1242323 w 11969577"/>
              <a:gd name="connsiteY252" fmla="*/ 3789102 h 4200525"/>
              <a:gd name="connsiteX253" fmla="*/ 1270003 w 11969577"/>
              <a:gd name="connsiteY253" fmla="*/ 3719901 h 4200525"/>
              <a:gd name="connsiteX254" fmla="*/ 1530658 w 11969577"/>
              <a:gd name="connsiteY254" fmla="*/ 3673769 h 4200525"/>
              <a:gd name="connsiteX255" fmla="*/ 1551419 w 11969577"/>
              <a:gd name="connsiteY255" fmla="*/ 3673769 h 4200525"/>
              <a:gd name="connsiteX256" fmla="*/ 1551419 w 11969577"/>
              <a:gd name="connsiteY256" fmla="*/ 3701448 h 4200525"/>
              <a:gd name="connsiteX257" fmla="*/ 1520278 w 11969577"/>
              <a:gd name="connsiteY257" fmla="*/ 3719901 h 4200525"/>
              <a:gd name="connsiteX258" fmla="*/ 1530658 w 11969577"/>
              <a:gd name="connsiteY258" fmla="*/ 3673769 h 4200525"/>
              <a:gd name="connsiteX259" fmla="*/ 2787778 w 11969577"/>
              <a:gd name="connsiteY259" fmla="*/ 3664542 h 4200525"/>
              <a:gd name="connsiteX260" fmla="*/ 2769325 w 11969577"/>
              <a:gd name="connsiteY260" fmla="*/ 3701448 h 4200525"/>
              <a:gd name="connsiteX261" fmla="*/ 2769325 w 11969577"/>
              <a:gd name="connsiteY261" fmla="*/ 3673769 h 4200525"/>
              <a:gd name="connsiteX262" fmla="*/ 2787778 w 11969577"/>
              <a:gd name="connsiteY262" fmla="*/ 3664542 h 4200525"/>
              <a:gd name="connsiteX263" fmla="*/ 1500668 w 11969577"/>
              <a:gd name="connsiteY263" fmla="*/ 3664542 h 4200525"/>
              <a:gd name="connsiteX264" fmla="*/ 1445309 w 11969577"/>
              <a:gd name="connsiteY264" fmla="*/ 3719901 h 4200525"/>
              <a:gd name="connsiteX265" fmla="*/ 1500668 w 11969577"/>
              <a:gd name="connsiteY265" fmla="*/ 3664542 h 4200525"/>
              <a:gd name="connsiteX266" fmla="*/ 1223489 w 11969577"/>
              <a:gd name="connsiteY266" fmla="*/ 3664057 h 4200525"/>
              <a:gd name="connsiteX267" fmla="*/ 1223489 w 11969577"/>
              <a:gd name="connsiteY267" fmla="*/ 3693898 h 4200525"/>
              <a:gd name="connsiteX268" fmla="*/ 1204266 w 11969577"/>
              <a:gd name="connsiteY268" fmla="*/ 3722836 h 4200525"/>
              <a:gd name="connsiteX269" fmla="*/ 1156209 w 11969577"/>
              <a:gd name="connsiteY269" fmla="*/ 3761422 h 4200525"/>
              <a:gd name="connsiteX270" fmla="*/ 1117766 w 11969577"/>
              <a:gd name="connsiteY270" fmla="*/ 3761422 h 4200525"/>
              <a:gd name="connsiteX271" fmla="*/ 1213880 w 11969577"/>
              <a:gd name="connsiteY271" fmla="*/ 3664960 h 4200525"/>
              <a:gd name="connsiteX272" fmla="*/ 1223489 w 11969577"/>
              <a:gd name="connsiteY272" fmla="*/ 3664057 h 4200525"/>
              <a:gd name="connsiteX273" fmla="*/ 3640664 w 11969577"/>
              <a:gd name="connsiteY273" fmla="*/ 3655315 h 4200525"/>
              <a:gd name="connsiteX274" fmla="*/ 3650466 w 11969577"/>
              <a:gd name="connsiteY274" fmla="*/ 3692221 h 4200525"/>
              <a:gd name="connsiteX275" fmla="*/ 3621057 w 11969577"/>
              <a:gd name="connsiteY275" fmla="*/ 3701448 h 4200525"/>
              <a:gd name="connsiteX276" fmla="*/ 3572038 w 11969577"/>
              <a:gd name="connsiteY276" fmla="*/ 3701448 h 4200525"/>
              <a:gd name="connsiteX277" fmla="*/ 3640664 w 11969577"/>
              <a:gd name="connsiteY277" fmla="*/ 3655315 h 4200525"/>
              <a:gd name="connsiteX278" fmla="*/ 1415324 w 11969577"/>
              <a:gd name="connsiteY278" fmla="*/ 3649550 h 4200525"/>
              <a:gd name="connsiteX279" fmla="*/ 1436085 w 11969577"/>
              <a:gd name="connsiteY279" fmla="*/ 3655315 h 4200525"/>
              <a:gd name="connsiteX280" fmla="*/ 1436085 w 11969577"/>
              <a:gd name="connsiteY280" fmla="*/ 3701448 h 4200525"/>
              <a:gd name="connsiteX281" fmla="*/ 1415324 w 11969577"/>
              <a:gd name="connsiteY281" fmla="*/ 3701448 h 4200525"/>
              <a:gd name="connsiteX282" fmla="*/ 1394564 w 11969577"/>
              <a:gd name="connsiteY282" fmla="*/ 3664542 h 4200525"/>
              <a:gd name="connsiteX283" fmla="*/ 1415324 w 11969577"/>
              <a:gd name="connsiteY283" fmla="*/ 3649550 h 4200525"/>
              <a:gd name="connsiteX284" fmla="*/ 3705822 w 11969577"/>
              <a:gd name="connsiteY284" fmla="*/ 3618409 h 4200525"/>
              <a:gd name="connsiteX285" fmla="*/ 3650463 w 11969577"/>
              <a:gd name="connsiteY285" fmla="*/ 3673769 h 4200525"/>
              <a:gd name="connsiteX286" fmla="*/ 3705822 w 11969577"/>
              <a:gd name="connsiteY286" fmla="*/ 3618409 h 4200525"/>
              <a:gd name="connsiteX287" fmla="*/ 1147753 w 11969577"/>
              <a:gd name="connsiteY287" fmla="*/ 3596111 h 4200525"/>
              <a:gd name="connsiteX288" fmla="*/ 1147753 w 11969577"/>
              <a:gd name="connsiteY288" fmla="*/ 3606105 h 4200525"/>
              <a:gd name="connsiteX289" fmla="*/ 1167744 w 11969577"/>
              <a:gd name="connsiteY289" fmla="*/ 3646088 h 4200525"/>
              <a:gd name="connsiteX290" fmla="*/ 1117766 w 11969577"/>
              <a:gd name="connsiteY290" fmla="*/ 3616101 h 4200525"/>
              <a:gd name="connsiteX291" fmla="*/ 1147753 w 11969577"/>
              <a:gd name="connsiteY291" fmla="*/ 3596111 h 4200525"/>
              <a:gd name="connsiteX292" fmla="*/ 3515144 w 11969577"/>
              <a:gd name="connsiteY292" fmla="*/ 3595340 h 4200525"/>
              <a:gd name="connsiteX293" fmla="*/ 3505403 w 11969577"/>
              <a:gd name="connsiteY293" fmla="*/ 3624558 h 4200525"/>
              <a:gd name="connsiteX294" fmla="*/ 3544361 w 11969577"/>
              <a:gd name="connsiteY294" fmla="*/ 3644036 h 4200525"/>
              <a:gd name="connsiteX295" fmla="*/ 3505403 w 11969577"/>
              <a:gd name="connsiteY295" fmla="*/ 3644036 h 4200525"/>
              <a:gd name="connsiteX296" fmla="*/ 3485928 w 11969577"/>
              <a:gd name="connsiteY296" fmla="*/ 3721950 h 4200525"/>
              <a:gd name="connsiteX297" fmla="*/ 3515144 w 11969577"/>
              <a:gd name="connsiteY297" fmla="*/ 3721950 h 4200525"/>
              <a:gd name="connsiteX298" fmla="*/ 3485928 w 11969577"/>
              <a:gd name="connsiteY298" fmla="*/ 3770646 h 4200525"/>
              <a:gd name="connsiteX299" fmla="*/ 3456707 w 11969577"/>
              <a:gd name="connsiteY299" fmla="*/ 3741429 h 4200525"/>
              <a:gd name="connsiteX300" fmla="*/ 3456707 w 11969577"/>
              <a:gd name="connsiteY300" fmla="*/ 3702471 h 4200525"/>
              <a:gd name="connsiteX301" fmla="*/ 3466448 w 11969577"/>
              <a:gd name="connsiteY301" fmla="*/ 3721950 h 4200525"/>
              <a:gd name="connsiteX302" fmla="*/ 3485928 w 11969577"/>
              <a:gd name="connsiteY302" fmla="*/ 3605079 h 4200525"/>
              <a:gd name="connsiteX303" fmla="*/ 3515144 w 11969577"/>
              <a:gd name="connsiteY303" fmla="*/ 3595340 h 4200525"/>
              <a:gd name="connsiteX304" fmla="*/ 1166207 w 11969577"/>
              <a:gd name="connsiteY304" fmla="*/ 3586117 h 4200525"/>
              <a:gd name="connsiteX305" fmla="*/ 1177740 w 11969577"/>
              <a:gd name="connsiteY305" fmla="*/ 3586117 h 4200525"/>
              <a:gd name="connsiteX306" fmla="*/ 1177740 w 11969577"/>
              <a:gd name="connsiteY306" fmla="*/ 3609185 h 4200525"/>
              <a:gd name="connsiteX307" fmla="*/ 1154673 w 11969577"/>
              <a:gd name="connsiteY307" fmla="*/ 3609185 h 4200525"/>
              <a:gd name="connsiteX308" fmla="*/ 1166207 w 11969577"/>
              <a:gd name="connsiteY308" fmla="*/ 3586117 h 4200525"/>
              <a:gd name="connsiteX309" fmla="*/ 1198807 w 11969577"/>
              <a:gd name="connsiteY309" fmla="*/ 3581511 h 4200525"/>
              <a:gd name="connsiteX310" fmla="*/ 1198642 w 11969577"/>
              <a:gd name="connsiteY310" fmla="*/ 3581792 h 4200525"/>
              <a:gd name="connsiteX311" fmla="*/ 1186964 w 11969577"/>
              <a:gd name="connsiteY311" fmla="*/ 3586117 h 4200525"/>
              <a:gd name="connsiteX312" fmla="*/ 3475158 w 11969577"/>
              <a:gd name="connsiteY312" fmla="*/ 3558437 h 4200525"/>
              <a:gd name="connsiteX313" fmla="*/ 3429025 w 11969577"/>
              <a:gd name="connsiteY313" fmla="*/ 3636864 h 4200525"/>
              <a:gd name="connsiteX314" fmla="*/ 3438251 w 11969577"/>
              <a:gd name="connsiteY314" fmla="*/ 3578044 h 4200525"/>
              <a:gd name="connsiteX315" fmla="*/ 3475158 w 11969577"/>
              <a:gd name="connsiteY315" fmla="*/ 3558437 h 4200525"/>
              <a:gd name="connsiteX316" fmla="*/ 3764483 w 11969577"/>
              <a:gd name="connsiteY316" fmla="*/ 3558434 h 4200525"/>
              <a:gd name="connsiteX317" fmla="*/ 3774367 w 11969577"/>
              <a:gd name="connsiteY317" fmla="*/ 3598418 h 4200525"/>
              <a:gd name="connsiteX318" fmla="*/ 3734824 w 11969577"/>
              <a:gd name="connsiteY318" fmla="*/ 3618409 h 4200525"/>
              <a:gd name="connsiteX319" fmla="*/ 3715052 w 11969577"/>
              <a:gd name="connsiteY319" fmla="*/ 3618409 h 4200525"/>
              <a:gd name="connsiteX320" fmla="*/ 3764483 w 11969577"/>
              <a:gd name="connsiteY320" fmla="*/ 3558434 h 4200525"/>
              <a:gd name="connsiteX321" fmla="*/ 1549658 w 11969577"/>
              <a:gd name="connsiteY321" fmla="*/ 3549847 h 4200525"/>
              <a:gd name="connsiteX322" fmla="*/ 1542530 w 11969577"/>
              <a:gd name="connsiteY322" fmla="*/ 3567258 h 4200525"/>
              <a:gd name="connsiteX323" fmla="*/ 1553483 w 11969577"/>
              <a:gd name="connsiteY323" fmla="*/ 3571412 h 4200525"/>
              <a:gd name="connsiteX324" fmla="*/ 1561354 w 11969577"/>
              <a:gd name="connsiteY324" fmla="*/ 3580287 h 4200525"/>
              <a:gd name="connsiteX325" fmla="*/ 1569157 w 11969577"/>
              <a:gd name="connsiteY325" fmla="*/ 3587297 h 4200525"/>
              <a:gd name="connsiteX326" fmla="*/ 1569869 w 11969577"/>
              <a:gd name="connsiteY326" fmla="*/ 3576891 h 4200525"/>
              <a:gd name="connsiteX327" fmla="*/ 1578097 w 11969577"/>
              <a:gd name="connsiteY327" fmla="*/ 3586545 h 4200525"/>
              <a:gd name="connsiteX328" fmla="*/ 1580731 w 11969577"/>
              <a:gd name="connsiteY328" fmla="*/ 3586305 h 4200525"/>
              <a:gd name="connsiteX329" fmla="*/ 1587997 w 11969577"/>
              <a:gd name="connsiteY329" fmla="*/ 3573067 h 4200525"/>
              <a:gd name="connsiteX330" fmla="*/ 1591796 w 11969577"/>
              <a:gd name="connsiteY330" fmla="*/ 3572018 h 4200525"/>
              <a:gd name="connsiteX331" fmla="*/ 1588017 w 11969577"/>
              <a:gd name="connsiteY331" fmla="*/ 3559429 h 4200525"/>
              <a:gd name="connsiteX332" fmla="*/ 1549658 w 11969577"/>
              <a:gd name="connsiteY332" fmla="*/ 3549847 h 4200525"/>
              <a:gd name="connsiteX333" fmla="*/ 1197345 w 11969577"/>
              <a:gd name="connsiteY333" fmla="*/ 3546903 h 4200525"/>
              <a:gd name="connsiteX334" fmla="*/ 1214644 w 11969577"/>
              <a:gd name="connsiteY334" fmla="*/ 3549210 h 4200525"/>
              <a:gd name="connsiteX335" fmla="*/ 1207724 w 11969577"/>
              <a:gd name="connsiteY335" fmla="*/ 3578044 h 4200525"/>
              <a:gd name="connsiteX336" fmla="*/ 1198807 w 11969577"/>
              <a:gd name="connsiteY336" fmla="*/ 3581511 h 4200525"/>
              <a:gd name="connsiteX337" fmla="*/ 1204265 w 11969577"/>
              <a:gd name="connsiteY337" fmla="*/ 3572277 h 4200525"/>
              <a:gd name="connsiteX338" fmla="*/ 1186964 w 11969577"/>
              <a:gd name="connsiteY338" fmla="*/ 3558437 h 4200525"/>
              <a:gd name="connsiteX339" fmla="*/ 1197345 w 11969577"/>
              <a:gd name="connsiteY339" fmla="*/ 3546903 h 4200525"/>
              <a:gd name="connsiteX340" fmla="*/ 4253221 w 11969577"/>
              <a:gd name="connsiteY340" fmla="*/ 3536090 h 4200525"/>
              <a:gd name="connsiteX341" fmla="*/ 4254805 w 11969577"/>
              <a:gd name="connsiteY341" fmla="*/ 3539984 h 4200525"/>
              <a:gd name="connsiteX342" fmla="*/ 4236353 w 11969577"/>
              <a:gd name="connsiteY342" fmla="*/ 3558437 h 4200525"/>
              <a:gd name="connsiteX343" fmla="*/ 4236353 w 11969577"/>
              <a:gd name="connsiteY343" fmla="*/ 3539984 h 4200525"/>
              <a:gd name="connsiteX344" fmla="*/ 4249040 w 11969577"/>
              <a:gd name="connsiteY344" fmla="*/ 3536523 h 4200525"/>
              <a:gd name="connsiteX345" fmla="*/ 4253221 w 11969577"/>
              <a:gd name="connsiteY345" fmla="*/ 3536090 h 4200525"/>
              <a:gd name="connsiteX346" fmla="*/ 1223871 w 11969577"/>
              <a:gd name="connsiteY346" fmla="*/ 3521531 h 4200525"/>
              <a:gd name="connsiteX347" fmla="*/ 1233097 w 11969577"/>
              <a:gd name="connsiteY347" fmla="*/ 3558437 h 4200525"/>
              <a:gd name="connsiteX348" fmla="*/ 1223871 w 11969577"/>
              <a:gd name="connsiteY348" fmla="*/ 3521531 h 4200525"/>
              <a:gd name="connsiteX349" fmla="*/ 5758739 w 11969577"/>
              <a:gd name="connsiteY349" fmla="*/ 3443104 h 4200525"/>
              <a:gd name="connsiteX350" fmla="*/ 5740286 w 11969577"/>
              <a:gd name="connsiteY350" fmla="*/ 3483700 h 4200525"/>
              <a:gd name="connsiteX351" fmla="*/ 5758739 w 11969577"/>
              <a:gd name="connsiteY351" fmla="*/ 3443104 h 4200525"/>
              <a:gd name="connsiteX352" fmla="*/ 4467377 w 11969577"/>
              <a:gd name="connsiteY352" fmla="*/ 3432724 h 4200525"/>
              <a:gd name="connsiteX353" fmla="*/ 4503923 w 11969577"/>
              <a:gd name="connsiteY353" fmla="*/ 3443104 h 4200525"/>
              <a:gd name="connsiteX354" fmla="*/ 4443949 w 11969577"/>
              <a:gd name="connsiteY354" fmla="*/ 3433877 h 4200525"/>
              <a:gd name="connsiteX355" fmla="*/ 4467377 w 11969577"/>
              <a:gd name="connsiteY355" fmla="*/ 3432724 h 4200525"/>
              <a:gd name="connsiteX356" fmla="*/ 3455426 w 11969577"/>
              <a:gd name="connsiteY356" fmla="*/ 3417532 h 4200525"/>
              <a:gd name="connsiteX357" fmla="*/ 3464347 w 11969577"/>
              <a:gd name="connsiteY357" fmla="*/ 3418452 h 4200525"/>
              <a:gd name="connsiteX358" fmla="*/ 3488999 w 11969577"/>
              <a:gd name="connsiteY358" fmla="*/ 3425804 h 4200525"/>
              <a:gd name="connsiteX359" fmla="*/ 3478619 w 11969577"/>
              <a:gd name="connsiteY359" fmla="*/ 3445411 h 4200525"/>
              <a:gd name="connsiteX360" fmla="*/ 3447478 w 11969577"/>
              <a:gd name="connsiteY360" fmla="*/ 3425804 h 4200525"/>
              <a:gd name="connsiteX361" fmla="*/ 3455426 w 11969577"/>
              <a:gd name="connsiteY361" fmla="*/ 3417532 h 4200525"/>
              <a:gd name="connsiteX362" fmla="*/ 4476243 w 11969577"/>
              <a:gd name="connsiteY362" fmla="*/ 3369290 h 4200525"/>
              <a:gd name="connsiteX363" fmla="*/ 4467017 w 11969577"/>
              <a:gd name="connsiteY363" fmla="*/ 3406197 h 4200525"/>
              <a:gd name="connsiteX364" fmla="*/ 4476243 w 11969577"/>
              <a:gd name="connsiteY364" fmla="*/ 3369290 h 4200525"/>
              <a:gd name="connsiteX365" fmla="*/ 4465172 w 11969577"/>
              <a:gd name="connsiteY365" fmla="*/ 3300093 h 4200525"/>
              <a:gd name="connsiteX366" fmla="*/ 4475322 w 11969577"/>
              <a:gd name="connsiteY366" fmla="*/ 3346226 h 4200525"/>
              <a:gd name="connsiteX367" fmla="*/ 4434723 w 11969577"/>
              <a:gd name="connsiteY367" fmla="*/ 3346226 h 4200525"/>
              <a:gd name="connsiteX368" fmla="*/ 4434723 w 11969577"/>
              <a:gd name="connsiteY368" fmla="*/ 3318545 h 4200525"/>
              <a:gd name="connsiteX369" fmla="*/ 4465172 w 11969577"/>
              <a:gd name="connsiteY369" fmla="*/ 3300093 h 4200525"/>
              <a:gd name="connsiteX370" fmla="*/ 4522377 w 11969577"/>
              <a:gd name="connsiteY370" fmla="*/ 3290866 h 4200525"/>
              <a:gd name="connsiteX371" fmla="*/ 4503923 w 11969577"/>
              <a:gd name="connsiteY371" fmla="*/ 3318545 h 4200525"/>
              <a:gd name="connsiteX372" fmla="*/ 4522377 w 11969577"/>
              <a:gd name="connsiteY372" fmla="*/ 3290866 h 4200525"/>
              <a:gd name="connsiteX373" fmla="*/ 5817393 w 11969577"/>
              <a:gd name="connsiteY373" fmla="*/ 3274635 h 4200525"/>
              <a:gd name="connsiteX374" fmla="*/ 5819670 w 11969577"/>
              <a:gd name="connsiteY374" fmla="*/ 3289171 h 4200525"/>
              <a:gd name="connsiteX375" fmla="*/ 5816972 w 11969577"/>
              <a:gd name="connsiteY375" fmla="*/ 3339031 h 4200525"/>
              <a:gd name="connsiteX376" fmla="*/ 5788207 w 11969577"/>
              <a:gd name="connsiteY376" fmla="*/ 3348612 h 4200525"/>
              <a:gd name="connsiteX377" fmla="*/ 5797796 w 11969577"/>
              <a:gd name="connsiteY377" fmla="*/ 3377361 h 4200525"/>
              <a:gd name="connsiteX378" fmla="*/ 5759436 w 11969577"/>
              <a:gd name="connsiteY378" fmla="*/ 3415691 h 4200525"/>
              <a:gd name="connsiteX379" fmla="*/ 5806185 w 11969577"/>
              <a:gd name="connsiteY379" fmla="*/ 3300700 h 4200525"/>
              <a:gd name="connsiteX380" fmla="*/ 5816972 w 11969577"/>
              <a:gd name="connsiteY380" fmla="*/ 3271951 h 4200525"/>
              <a:gd name="connsiteX381" fmla="*/ 5818477 w 11969577"/>
              <a:gd name="connsiteY381" fmla="*/ 3272113 h 4200525"/>
              <a:gd name="connsiteX382" fmla="*/ 5817393 w 11969577"/>
              <a:gd name="connsiteY382" fmla="*/ 3274635 h 4200525"/>
              <a:gd name="connsiteX383" fmla="*/ 5739133 w 11969577"/>
              <a:gd name="connsiteY383" fmla="*/ 3248192 h 4200525"/>
              <a:gd name="connsiteX384" fmla="*/ 5749513 w 11969577"/>
              <a:gd name="connsiteY384" fmla="*/ 3263187 h 4200525"/>
              <a:gd name="connsiteX385" fmla="*/ 5721833 w 11969577"/>
              <a:gd name="connsiteY385" fmla="*/ 3253960 h 4200525"/>
              <a:gd name="connsiteX386" fmla="*/ 5739133 w 11969577"/>
              <a:gd name="connsiteY386" fmla="*/ 3248192 h 4200525"/>
              <a:gd name="connsiteX387" fmla="*/ 5182076 w 11969577"/>
              <a:gd name="connsiteY387" fmla="*/ 3221666 h 4200525"/>
              <a:gd name="connsiteX388" fmla="*/ 5154395 w 11969577"/>
              <a:gd name="connsiteY388" fmla="*/ 3271643 h 4200525"/>
              <a:gd name="connsiteX389" fmla="*/ 5182076 w 11969577"/>
              <a:gd name="connsiteY389" fmla="*/ 3221666 h 4200525"/>
              <a:gd name="connsiteX390" fmla="*/ 4427036 w 11969577"/>
              <a:gd name="connsiteY390" fmla="*/ 3221666 h 4200525"/>
              <a:gd name="connsiteX391" fmla="*/ 4503923 w 11969577"/>
              <a:gd name="connsiteY391" fmla="*/ 3221666 h 4200525"/>
              <a:gd name="connsiteX392" fmla="*/ 4494313 w 11969577"/>
              <a:gd name="connsiteY392" fmla="*/ 3263187 h 4200525"/>
              <a:gd name="connsiteX393" fmla="*/ 4465480 w 11969577"/>
              <a:gd name="connsiteY393" fmla="*/ 3263187 h 4200525"/>
              <a:gd name="connsiteX394" fmla="*/ 4407814 w 11969577"/>
              <a:gd name="connsiteY394" fmla="*/ 3263187 h 4200525"/>
              <a:gd name="connsiteX395" fmla="*/ 4427036 w 11969577"/>
              <a:gd name="connsiteY395" fmla="*/ 3221666 h 4200525"/>
              <a:gd name="connsiteX396" fmla="*/ 6630649 w 11969577"/>
              <a:gd name="connsiteY396" fmla="*/ 3203212 h 4200525"/>
              <a:gd name="connsiteX397" fmla="*/ 6593743 w 11969577"/>
              <a:gd name="connsiteY397" fmla="*/ 3263187 h 4200525"/>
              <a:gd name="connsiteX398" fmla="*/ 6630649 w 11969577"/>
              <a:gd name="connsiteY398" fmla="*/ 3203212 h 4200525"/>
              <a:gd name="connsiteX399" fmla="*/ 4468171 w 11969577"/>
              <a:gd name="connsiteY399" fmla="*/ 3199852 h 4200525"/>
              <a:gd name="connsiteX400" fmla="*/ 4476243 w 11969577"/>
              <a:gd name="connsiteY400" fmla="*/ 3204134 h 4200525"/>
              <a:gd name="connsiteX401" fmla="*/ 4443949 w 11969577"/>
              <a:gd name="connsiteY401" fmla="*/ 3204134 h 4200525"/>
              <a:gd name="connsiteX402" fmla="*/ 4460098 w 11969577"/>
              <a:gd name="connsiteY402" fmla="*/ 3200329 h 4200525"/>
              <a:gd name="connsiteX403" fmla="*/ 4468171 w 11969577"/>
              <a:gd name="connsiteY403" fmla="*/ 3199852 h 4200525"/>
              <a:gd name="connsiteX404" fmla="*/ 5769811 w 11969577"/>
              <a:gd name="connsiteY404" fmla="*/ 3147852 h 4200525"/>
              <a:gd name="connsiteX405" fmla="*/ 5800260 w 11969577"/>
              <a:gd name="connsiteY405" fmla="*/ 3175533 h 4200525"/>
              <a:gd name="connsiteX406" fmla="*/ 5790112 w 11969577"/>
              <a:gd name="connsiteY406" fmla="*/ 3175533 h 4200525"/>
              <a:gd name="connsiteX407" fmla="*/ 5749513 w 11969577"/>
              <a:gd name="connsiteY407" fmla="*/ 3184759 h 4200525"/>
              <a:gd name="connsiteX408" fmla="*/ 5769811 w 11969577"/>
              <a:gd name="connsiteY408" fmla="*/ 3147852 h 4200525"/>
              <a:gd name="connsiteX409" fmla="*/ 5749513 w 11969577"/>
              <a:gd name="connsiteY409" fmla="*/ 3147852 h 4200525"/>
              <a:gd name="connsiteX410" fmla="*/ 5740286 w 11969577"/>
              <a:gd name="connsiteY410" fmla="*/ 3184759 h 4200525"/>
              <a:gd name="connsiteX411" fmla="*/ 5731059 w 11969577"/>
              <a:gd name="connsiteY411" fmla="*/ 3175533 h 4200525"/>
              <a:gd name="connsiteX412" fmla="*/ 5749513 w 11969577"/>
              <a:gd name="connsiteY412" fmla="*/ 3147852 h 4200525"/>
              <a:gd name="connsiteX413" fmla="*/ 4665386 w 11969577"/>
              <a:gd name="connsiteY413" fmla="*/ 3110946 h 4200525"/>
              <a:gd name="connsiteX414" fmla="*/ 4646934 w 11969577"/>
              <a:gd name="connsiteY414" fmla="*/ 3129400 h 4200525"/>
              <a:gd name="connsiteX415" fmla="*/ 4665386 w 11969577"/>
              <a:gd name="connsiteY415" fmla="*/ 3110946 h 4200525"/>
              <a:gd name="connsiteX416" fmla="*/ 4560753 w 11969577"/>
              <a:gd name="connsiteY416" fmla="*/ 3094825 h 4200525"/>
              <a:gd name="connsiteX417" fmla="*/ 4560753 w 11969577"/>
              <a:gd name="connsiteY417" fmla="*/ 3109045 h 4200525"/>
              <a:gd name="connsiteX418" fmla="*/ 4559705 w 11969577"/>
              <a:gd name="connsiteY418" fmla="*/ 3095272 h 4200525"/>
              <a:gd name="connsiteX419" fmla="*/ 6650948 w 11969577"/>
              <a:gd name="connsiteY419" fmla="*/ 3070965 h 4200525"/>
              <a:gd name="connsiteX420" fmla="*/ 6650948 w 11969577"/>
              <a:gd name="connsiteY420" fmla="*/ 3090444 h 4200525"/>
              <a:gd name="connsiteX421" fmla="*/ 6631574 w 11969577"/>
              <a:gd name="connsiteY421" fmla="*/ 3129403 h 4200525"/>
              <a:gd name="connsiteX422" fmla="*/ 6650948 w 11969577"/>
              <a:gd name="connsiteY422" fmla="*/ 3070965 h 4200525"/>
              <a:gd name="connsiteX423" fmla="*/ 6709077 w 11969577"/>
              <a:gd name="connsiteY423" fmla="*/ 3051486 h 4200525"/>
              <a:gd name="connsiteX424" fmla="*/ 6699388 w 11969577"/>
              <a:gd name="connsiteY424" fmla="*/ 3090444 h 4200525"/>
              <a:gd name="connsiteX425" fmla="*/ 6670325 w 11969577"/>
              <a:gd name="connsiteY425" fmla="*/ 3109924 h 4200525"/>
              <a:gd name="connsiteX426" fmla="*/ 6650948 w 11969577"/>
              <a:gd name="connsiteY426" fmla="*/ 3090444 h 4200525"/>
              <a:gd name="connsiteX427" fmla="*/ 6680014 w 11969577"/>
              <a:gd name="connsiteY427" fmla="*/ 3080707 h 4200525"/>
              <a:gd name="connsiteX428" fmla="*/ 6670325 w 11969577"/>
              <a:gd name="connsiteY428" fmla="*/ 3061228 h 4200525"/>
              <a:gd name="connsiteX429" fmla="*/ 6709077 w 11969577"/>
              <a:gd name="connsiteY429" fmla="*/ 3051486 h 4200525"/>
              <a:gd name="connsiteX430" fmla="*/ 5624952 w 11969577"/>
              <a:gd name="connsiteY430" fmla="*/ 3041749 h 4200525"/>
              <a:gd name="connsiteX431" fmla="*/ 5606498 w 11969577"/>
              <a:gd name="connsiteY431" fmla="*/ 3078655 h 4200525"/>
              <a:gd name="connsiteX432" fmla="*/ 5624952 w 11969577"/>
              <a:gd name="connsiteY432" fmla="*/ 3041749 h 4200525"/>
              <a:gd name="connsiteX433" fmla="*/ 4674614 w 11969577"/>
              <a:gd name="connsiteY433" fmla="*/ 3041749 h 4200525"/>
              <a:gd name="connsiteX434" fmla="*/ 4674614 w 11969577"/>
              <a:gd name="connsiteY434" fmla="*/ 3069428 h 4200525"/>
              <a:gd name="connsiteX435" fmla="*/ 4646934 w 11969577"/>
              <a:gd name="connsiteY435" fmla="*/ 3087882 h 4200525"/>
              <a:gd name="connsiteX436" fmla="*/ 4674614 w 11969577"/>
              <a:gd name="connsiteY436" fmla="*/ 3041749 h 4200525"/>
              <a:gd name="connsiteX437" fmla="*/ 5569595 w 11969577"/>
              <a:gd name="connsiteY437" fmla="*/ 2944868 h 4200525"/>
              <a:gd name="connsiteX438" fmla="*/ 5533914 w 11969577"/>
              <a:gd name="connsiteY438" fmla="*/ 2972603 h 4200525"/>
              <a:gd name="connsiteX439" fmla="*/ 5527430 w 11969577"/>
              <a:gd name="connsiteY439" fmla="*/ 2978535 h 4200525"/>
              <a:gd name="connsiteX440" fmla="*/ 5527405 w 11969577"/>
              <a:gd name="connsiteY440" fmla="*/ 2979987 h 4200525"/>
              <a:gd name="connsiteX441" fmla="*/ 5504337 w 11969577"/>
              <a:gd name="connsiteY441" fmla="*/ 2992674 h 4200525"/>
              <a:gd name="connsiteX442" fmla="*/ 5522791 w 11969577"/>
              <a:gd name="connsiteY442" fmla="*/ 2952077 h 4200525"/>
              <a:gd name="connsiteX443" fmla="*/ 5527693 w 11969577"/>
              <a:gd name="connsiteY443" fmla="*/ 2964129 h 4200525"/>
              <a:gd name="connsiteX444" fmla="*/ 5527496 w 11969577"/>
              <a:gd name="connsiteY444" fmla="*/ 2974943 h 4200525"/>
              <a:gd name="connsiteX445" fmla="*/ 5540416 w 11969577"/>
              <a:gd name="connsiteY445" fmla="*/ 2957843 h 4200525"/>
              <a:gd name="connsiteX446" fmla="*/ 5569595 w 11969577"/>
              <a:gd name="connsiteY446" fmla="*/ 2944868 h 4200525"/>
              <a:gd name="connsiteX447" fmla="*/ 7397122 w 11969577"/>
              <a:gd name="connsiteY447" fmla="*/ 2925439 h 4200525"/>
              <a:gd name="connsiteX448" fmla="*/ 7398380 w 11969577"/>
              <a:gd name="connsiteY448" fmla="*/ 2927339 h 4200525"/>
              <a:gd name="connsiteX449" fmla="*/ 7396366 w 11969577"/>
              <a:gd name="connsiteY449" fmla="*/ 2926441 h 4200525"/>
              <a:gd name="connsiteX450" fmla="*/ 7386817 w 11969577"/>
              <a:gd name="connsiteY450" fmla="*/ 2922192 h 4200525"/>
              <a:gd name="connsiteX451" fmla="*/ 7396366 w 11969577"/>
              <a:gd name="connsiteY451" fmla="*/ 2926441 h 4200525"/>
              <a:gd name="connsiteX452" fmla="*/ 7394776 w 11969577"/>
              <a:gd name="connsiteY452" fmla="*/ 2928550 h 4200525"/>
              <a:gd name="connsiteX453" fmla="*/ 7379157 w 11969577"/>
              <a:gd name="connsiteY453" fmla="*/ 2966091 h 4200525"/>
              <a:gd name="connsiteX454" fmla="*/ 7417603 w 11969577"/>
              <a:gd name="connsiteY454" fmla="*/ 2966091 h 4200525"/>
              <a:gd name="connsiteX455" fmla="*/ 7417603 w 11969577"/>
              <a:gd name="connsiteY455" fmla="*/ 2937028 h 4200525"/>
              <a:gd name="connsiteX456" fmla="*/ 7465657 w 11969577"/>
              <a:gd name="connsiteY456" fmla="*/ 2937028 h 4200525"/>
              <a:gd name="connsiteX457" fmla="*/ 7436824 w 11969577"/>
              <a:gd name="connsiteY457" fmla="*/ 2985465 h 4200525"/>
              <a:gd name="connsiteX458" fmla="*/ 7388769 w 11969577"/>
              <a:gd name="connsiteY458" fmla="*/ 3004842 h 4200525"/>
              <a:gd name="connsiteX459" fmla="*/ 7350323 w 11969577"/>
              <a:gd name="connsiteY459" fmla="*/ 2946713 h 4200525"/>
              <a:gd name="connsiteX460" fmla="*/ 7386817 w 11969577"/>
              <a:gd name="connsiteY460" fmla="*/ 2922192 h 4200525"/>
              <a:gd name="connsiteX461" fmla="*/ 5559326 w 11969577"/>
              <a:gd name="connsiteY461" fmla="*/ 2857301 h 4200525"/>
              <a:gd name="connsiteX462" fmla="*/ 5558102 w 11969577"/>
              <a:gd name="connsiteY462" fmla="*/ 2858783 h 4200525"/>
              <a:gd name="connsiteX463" fmla="*/ 5552258 w 11969577"/>
              <a:gd name="connsiteY463" fmla="*/ 2857585 h 4200525"/>
              <a:gd name="connsiteX464" fmla="*/ 5557053 w 11969577"/>
              <a:gd name="connsiteY464" fmla="*/ 2871960 h 4200525"/>
              <a:gd name="connsiteX465" fmla="*/ 5560370 w 11969577"/>
              <a:gd name="connsiteY465" fmla="*/ 2874445 h 4200525"/>
              <a:gd name="connsiteX466" fmla="*/ 5562854 w 11969577"/>
              <a:gd name="connsiteY466" fmla="*/ 2869482 h 4200525"/>
              <a:gd name="connsiteX467" fmla="*/ 5567648 w 11969577"/>
              <a:gd name="connsiteY467" fmla="*/ 2859899 h 4200525"/>
              <a:gd name="connsiteX468" fmla="*/ 7436824 w 11969577"/>
              <a:gd name="connsiteY468" fmla="*/ 2811084 h 4200525"/>
              <a:gd name="connsiteX469" fmla="*/ 7427214 w 11969577"/>
              <a:gd name="connsiteY469" fmla="*/ 2869210 h 4200525"/>
              <a:gd name="connsiteX470" fmla="*/ 7388769 w 11969577"/>
              <a:gd name="connsiteY470" fmla="*/ 2878899 h 4200525"/>
              <a:gd name="connsiteX471" fmla="*/ 7398380 w 11969577"/>
              <a:gd name="connsiteY471" fmla="*/ 2907962 h 4200525"/>
              <a:gd name="connsiteX472" fmla="*/ 7417603 w 11969577"/>
              <a:gd name="connsiteY472" fmla="*/ 2898276 h 4200525"/>
              <a:gd name="connsiteX473" fmla="*/ 7397122 w 11969577"/>
              <a:gd name="connsiteY473" fmla="*/ 2925439 h 4200525"/>
              <a:gd name="connsiteX474" fmla="*/ 7379157 w 11969577"/>
              <a:gd name="connsiteY474" fmla="*/ 2898276 h 4200525"/>
              <a:gd name="connsiteX475" fmla="*/ 7436824 w 11969577"/>
              <a:gd name="connsiteY475" fmla="*/ 2811084 h 4200525"/>
              <a:gd name="connsiteX476" fmla="*/ 7429119 w 11969577"/>
              <a:gd name="connsiteY476" fmla="*/ 2790931 h 4200525"/>
              <a:gd name="connsiteX477" fmla="*/ 7428750 w 11969577"/>
              <a:gd name="connsiteY477" fmla="*/ 2791311 h 4200525"/>
              <a:gd name="connsiteX478" fmla="*/ 7428750 w 11969577"/>
              <a:gd name="connsiteY478" fmla="*/ 2790945 h 4200525"/>
              <a:gd name="connsiteX479" fmla="*/ 7428750 w 11969577"/>
              <a:gd name="connsiteY479" fmla="*/ 2772198 h 4200525"/>
              <a:gd name="connsiteX480" fmla="*/ 7428750 w 11969577"/>
              <a:gd name="connsiteY480" fmla="*/ 2790945 h 4200525"/>
              <a:gd name="connsiteX481" fmla="*/ 7419524 w 11969577"/>
              <a:gd name="connsiteY481" fmla="*/ 2791311 h 4200525"/>
              <a:gd name="connsiteX482" fmla="*/ 7401071 w 11969577"/>
              <a:gd name="connsiteY482" fmla="*/ 2819979 h 4200525"/>
              <a:gd name="connsiteX483" fmla="*/ 7428750 w 11969577"/>
              <a:gd name="connsiteY483" fmla="*/ 2772198 h 4200525"/>
              <a:gd name="connsiteX484" fmla="*/ 7447204 w 11969577"/>
              <a:gd name="connsiteY484" fmla="*/ 2753086 h 4200525"/>
              <a:gd name="connsiteX485" fmla="*/ 7465657 w 11969577"/>
              <a:gd name="connsiteY485" fmla="*/ 2753086 h 4200525"/>
              <a:gd name="connsiteX486" fmla="*/ 7449512 w 11969577"/>
              <a:gd name="connsiteY486" fmla="*/ 2790117 h 4200525"/>
              <a:gd name="connsiteX487" fmla="*/ 7429119 w 11969577"/>
              <a:gd name="connsiteY487" fmla="*/ 2790931 h 4200525"/>
              <a:gd name="connsiteX488" fmla="*/ 7437977 w 11969577"/>
              <a:gd name="connsiteY488" fmla="*/ 2781757 h 4200525"/>
              <a:gd name="connsiteX489" fmla="*/ 7447204 w 11969577"/>
              <a:gd name="connsiteY489" fmla="*/ 2772198 h 4200525"/>
              <a:gd name="connsiteX490" fmla="*/ 7447204 w 11969577"/>
              <a:gd name="connsiteY490" fmla="*/ 2753086 h 4200525"/>
              <a:gd name="connsiteX491" fmla="*/ 6825653 w 11969577"/>
              <a:gd name="connsiteY491" fmla="*/ 2736912 h 4200525"/>
              <a:gd name="connsiteX492" fmla="*/ 6842861 w 11969577"/>
              <a:gd name="connsiteY492" fmla="*/ 2753745 h 4200525"/>
              <a:gd name="connsiteX493" fmla="*/ 6830174 w 11969577"/>
              <a:gd name="connsiteY493" fmla="*/ 2747566 h 4200525"/>
              <a:gd name="connsiteX494" fmla="*/ 6824408 w 11969577"/>
              <a:gd name="connsiteY494" fmla="*/ 2733976 h 4200525"/>
              <a:gd name="connsiteX495" fmla="*/ 6825653 w 11969577"/>
              <a:gd name="connsiteY495" fmla="*/ 2736912 h 4200525"/>
              <a:gd name="connsiteX496" fmla="*/ 6824928 w 11969577"/>
              <a:gd name="connsiteY496" fmla="*/ 2736202 h 4200525"/>
              <a:gd name="connsiteX497" fmla="*/ 6816335 w 11969577"/>
              <a:gd name="connsiteY497" fmla="*/ 2727794 h 4200525"/>
              <a:gd name="connsiteX498" fmla="*/ 6824928 w 11969577"/>
              <a:gd name="connsiteY498" fmla="*/ 2736202 h 4200525"/>
              <a:gd name="connsiteX499" fmla="*/ 6833635 w 11969577"/>
              <a:gd name="connsiteY499" fmla="*/ 2773518 h 4200525"/>
              <a:gd name="connsiteX500" fmla="*/ 6805954 w 11969577"/>
              <a:gd name="connsiteY500" fmla="*/ 2783404 h 4200525"/>
              <a:gd name="connsiteX501" fmla="*/ 6796729 w 11969577"/>
              <a:gd name="connsiteY501" fmla="*/ 2753745 h 4200525"/>
              <a:gd name="connsiteX502" fmla="*/ 6816335 w 11969577"/>
              <a:gd name="connsiteY502" fmla="*/ 2727794 h 4200525"/>
              <a:gd name="connsiteX503" fmla="*/ 7459440 w 11969577"/>
              <a:gd name="connsiteY503" fmla="*/ 2711016 h 4200525"/>
              <a:gd name="connsiteX504" fmla="*/ 7461478 w 11969577"/>
              <a:gd name="connsiteY504" fmla="*/ 2712771 h 4200525"/>
              <a:gd name="connsiteX505" fmla="*/ 7447204 w 11969577"/>
              <a:gd name="connsiteY505" fmla="*/ 2753086 h 4200525"/>
              <a:gd name="connsiteX506" fmla="*/ 7447204 w 11969577"/>
              <a:gd name="connsiteY506" fmla="*/ 2733976 h 4200525"/>
              <a:gd name="connsiteX507" fmla="*/ 7456431 w 11969577"/>
              <a:gd name="connsiteY507" fmla="*/ 2714863 h 4200525"/>
              <a:gd name="connsiteX508" fmla="*/ 7459440 w 11969577"/>
              <a:gd name="connsiteY508" fmla="*/ 2711016 h 4200525"/>
              <a:gd name="connsiteX509" fmla="*/ 7485034 w 11969577"/>
              <a:gd name="connsiteY509" fmla="*/ 2704976 h 4200525"/>
              <a:gd name="connsiteX510" fmla="*/ 7495183 w 11969577"/>
              <a:gd name="connsiteY510" fmla="*/ 2704976 h 4200525"/>
              <a:gd name="connsiteX511" fmla="*/ 7515484 w 11969577"/>
              <a:gd name="connsiteY511" fmla="*/ 2755724 h 4200525"/>
              <a:gd name="connsiteX512" fmla="*/ 7485034 w 11969577"/>
              <a:gd name="connsiteY512" fmla="*/ 2704976 h 4200525"/>
              <a:gd name="connsiteX513" fmla="*/ 8169008 w 11969577"/>
              <a:gd name="connsiteY513" fmla="*/ 2696133 h 4200525"/>
              <a:gd name="connsiteX514" fmla="*/ 8169008 w 11969577"/>
              <a:gd name="connsiteY514" fmla="*/ 2734580 h 4200525"/>
              <a:gd name="connsiteX515" fmla="*/ 8216916 w 11969577"/>
              <a:gd name="connsiteY515" fmla="*/ 2705747 h 4200525"/>
              <a:gd name="connsiteX516" fmla="*/ 8197753 w 11969577"/>
              <a:gd name="connsiteY516" fmla="*/ 2744190 h 4200525"/>
              <a:gd name="connsiteX517" fmla="*/ 8236078 w 11969577"/>
              <a:gd name="connsiteY517" fmla="*/ 2734580 h 4200525"/>
              <a:gd name="connsiteX518" fmla="*/ 8178588 w 11969577"/>
              <a:gd name="connsiteY518" fmla="*/ 2801857 h 4200525"/>
              <a:gd name="connsiteX519" fmla="*/ 8130683 w 11969577"/>
              <a:gd name="connsiteY519" fmla="*/ 2792247 h 4200525"/>
              <a:gd name="connsiteX520" fmla="*/ 8121099 w 11969577"/>
              <a:gd name="connsiteY520" fmla="*/ 2773023 h 4200525"/>
              <a:gd name="connsiteX521" fmla="*/ 8140264 w 11969577"/>
              <a:gd name="connsiteY521" fmla="*/ 2744190 h 4200525"/>
              <a:gd name="connsiteX522" fmla="*/ 8111518 w 11969577"/>
              <a:gd name="connsiteY522" fmla="*/ 2705747 h 4200525"/>
              <a:gd name="connsiteX523" fmla="*/ 8140264 w 11969577"/>
              <a:gd name="connsiteY523" fmla="*/ 2734580 h 4200525"/>
              <a:gd name="connsiteX524" fmla="*/ 8169008 w 11969577"/>
              <a:gd name="connsiteY524" fmla="*/ 2696133 h 4200525"/>
              <a:gd name="connsiteX525" fmla="*/ 6840410 w 11969577"/>
              <a:gd name="connsiteY525" fmla="*/ 2657546 h 4200525"/>
              <a:gd name="connsiteX526" fmla="*/ 6852087 w 11969577"/>
              <a:gd name="connsiteY526" fmla="*/ 2658843 h 4200525"/>
              <a:gd name="connsiteX527" fmla="*/ 6861314 w 11969577"/>
              <a:gd name="connsiteY527" fmla="*/ 2668070 h 4200525"/>
              <a:gd name="connsiteX528" fmla="*/ 6861314 w 11969577"/>
              <a:gd name="connsiteY528" fmla="*/ 2677297 h 4200525"/>
              <a:gd name="connsiteX529" fmla="*/ 6833635 w 11969577"/>
              <a:gd name="connsiteY529" fmla="*/ 2677297 h 4200525"/>
              <a:gd name="connsiteX530" fmla="*/ 6833635 w 11969577"/>
              <a:gd name="connsiteY530" fmla="*/ 2658843 h 4200525"/>
              <a:gd name="connsiteX531" fmla="*/ 6840410 w 11969577"/>
              <a:gd name="connsiteY531" fmla="*/ 2657546 h 4200525"/>
              <a:gd name="connsiteX532" fmla="*/ 8237845 w 11969577"/>
              <a:gd name="connsiteY532" fmla="*/ 2613937 h 4200525"/>
              <a:gd name="connsiteX533" fmla="*/ 8234925 w 11969577"/>
              <a:gd name="connsiteY533" fmla="*/ 2649620 h 4200525"/>
              <a:gd name="connsiteX534" fmla="*/ 8214164 w 11969577"/>
              <a:gd name="connsiteY534" fmla="*/ 2649620 h 4200525"/>
              <a:gd name="connsiteX535" fmla="*/ 8234925 w 11969577"/>
              <a:gd name="connsiteY535" fmla="*/ 2619171 h 4200525"/>
              <a:gd name="connsiteX536" fmla="*/ 8237845 w 11969577"/>
              <a:gd name="connsiteY536" fmla="*/ 2613937 h 4200525"/>
              <a:gd name="connsiteX537" fmla="*/ 7579258 w 11969577"/>
              <a:gd name="connsiteY537" fmla="*/ 2606333 h 4200525"/>
              <a:gd name="connsiteX538" fmla="*/ 7590215 w 11969577"/>
              <a:gd name="connsiteY538" fmla="*/ 2609253 h 4200525"/>
              <a:gd name="connsiteX539" fmla="*/ 7553309 w 11969577"/>
              <a:gd name="connsiteY539" fmla="*/ 2630013 h 4200525"/>
              <a:gd name="connsiteX540" fmla="*/ 7553309 w 11969577"/>
              <a:gd name="connsiteY540" fmla="*/ 2609253 h 4200525"/>
              <a:gd name="connsiteX541" fmla="*/ 7579258 w 11969577"/>
              <a:gd name="connsiteY541" fmla="*/ 2606333 h 4200525"/>
              <a:gd name="connsiteX542" fmla="*/ 8195328 w 11969577"/>
              <a:gd name="connsiteY542" fmla="*/ 2561966 h 4200525"/>
              <a:gd name="connsiteX543" fmla="*/ 8195645 w 11969577"/>
              <a:gd name="connsiteY543" fmla="*/ 2561966 h 4200525"/>
              <a:gd name="connsiteX544" fmla="*/ 8194390 w 11969577"/>
              <a:gd name="connsiteY544" fmla="*/ 2562975 h 4200525"/>
              <a:gd name="connsiteX545" fmla="*/ 8195328 w 11969577"/>
              <a:gd name="connsiteY545" fmla="*/ 2561966 h 4200525"/>
              <a:gd name="connsiteX546" fmla="*/ 6902835 w 11969577"/>
              <a:gd name="connsiteY546" fmla="*/ 2543513 h 4200525"/>
              <a:gd name="connsiteX547" fmla="*/ 6902835 w 11969577"/>
              <a:gd name="connsiteY547" fmla="*/ 2561966 h 4200525"/>
              <a:gd name="connsiteX548" fmla="*/ 6912062 w 11969577"/>
              <a:gd name="connsiteY548" fmla="*/ 2580419 h 4200525"/>
              <a:gd name="connsiteX549" fmla="*/ 6902835 w 11969577"/>
              <a:gd name="connsiteY549" fmla="*/ 2580419 h 4200525"/>
              <a:gd name="connsiteX550" fmla="*/ 6893608 w 11969577"/>
              <a:gd name="connsiteY550" fmla="*/ 2561966 h 4200525"/>
              <a:gd name="connsiteX551" fmla="*/ 6902835 w 11969577"/>
              <a:gd name="connsiteY551" fmla="*/ 2543513 h 4200525"/>
              <a:gd name="connsiteX552" fmla="*/ 8225314 w 11969577"/>
              <a:gd name="connsiteY552" fmla="*/ 2497380 h 4200525"/>
              <a:gd name="connsiteX553" fmla="*/ 8225314 w 11969577"/>
              <a:gd name="connsiteY553" fmla="*/ 2515833 h 4200525"/>
              <a:gd name="connsiteX554" fmla="*/ 8235311 w 11969577"/>
              <a:gd name="connsiteY554" fmla="*/ 2515833 h 4200525"/>
              <a:gd name="connsiteX555" fmla="*/ 8225314 w 11969577"/>
              <a:gd name="connsiteY555" fmla="*/ 2561966 h 4200525"/>
              <a:gd name="connsiteX556" fmla="*/ 8195645 w 11969577"/>
              <a:gd name="connsiteY556" fmla="*/ 2561966 h 4200525"/>
              <a:gd name="connsiteX557" fmla="*/ 8202823 w 11969577"/>
              <a:gd name="connsiteY557" fmla="*/ 2556199 h 4200525"/>
              <a:gd name="connsiteX558" fmla="*/ 8225314 w 11969577"/>
              <a:gd name="connsiteY558" fmla="*/ 2543513 h 4200525"/>
              <a:gd name="connsiteX559" fmla="*/ 8215318 w 11969577"/>
              <a:gd name="connsiteY559" fmla="*/ 2525059 h 4200525"/>
              <a:gd name="connsiteX560" fmla="*/ 8225314 w 11969577"/>
              <a:gd name="connsiteY560" fmla="*/ 2497380 h 4200525"/>
              <a:gd name="connsiteX561" fmla="*/ 8261016 w 11969577"/>
              <a:gd name="connsiteY561" fmla="*/ 2496515 h 4200525"/>
              <a:gd name="connsiteX562" fmla="*/ 8272981 w 11969577"/>
              <a:gd name="connsiteY562" fmla="*/ 2497380 h 4200525"/>
              <a:gd name="connsiteX563" fmla="*/ 8272981 w 11969577"/>
              <a:gd name="connsiteY563" fmla="*/ 2515833 h 4200525"/>
              <a:gd name="connsiteX564" fmla="*/ 8291435 w 11969577"/>
              <a:gd name="connsiteY564" fmla="*/ 2497380 h 4200525"/>
              <a:gd name="connsiteX565" fmla="*/ 8254529 w 11969577"/>
              <a:gd name="connsiteY565" fmla="*/ 2525059 h 4200525"/>
              <a:gd name="connsiteX566" fmla="*/ 8261016 w 11969577"/>
              <a:gd name="connsiteY566" fmla="*/ 2496515 h 4200525"/>
              <a:gd name="connsiteX567" fmla="*/ 8936288 w 11969577"/>
              <a:gd name="connsiteY567" fmla="*/ 2496371 h 4200525"/>
              <a:gd name="connsiteX568" fmla="*/ 8951137 w 11969577"/>
              <a:gd name="connsiteY568" fmla="*/ 2497380 h 4200525"/>
              <a:gd name="connsiteX569" fmla="*/ 8923457 w 11969577"/>
              <a:gd name="connsiteY569" fmla="*/ 2552739 h 4200525"/>
              <a:gd name="connsiteX570" fmla="*/ 8895777 w 11969577"/>
              <a:gd name="connsiteY570" fmla="*/ 2571192 h 4200525"/>
              <a:gd name="connsiteX571" fmla="*/ 8914231 w 11969577"/>
              <a:gd name="connsiteY571" fmla="*/ 2515833 h 4200525"/>
              <a:gd name="connsiteX572" fmla="*/ 8936288 w 11969577"/>
              <a:gd name="connsiteY572" fmla="*/ 2496371 h 4200525"/>
              <a:gd name="connsiteX573" fmla="*/ 7577096 w 11969577"/>
              <a:gd name="connsiteY573" fmla="*/ 2493486 h 4200525"/>
              <a:gd name="connsiteX574" fmla="*/ 7589061 w 11969577"/>
              <a:gd name="connsiteY574" fmla="*/ 2493919 h 4200525"/>
              <a:gd name="connsiteX575" fmla="*/ 7580988 w 11969577"/>
              <a:gd name="connsiteY575" fmla="*/ 2497380 h 4200525"/>
              <a:gd name="connsiteX576" fmla="*/ 7571761 w 11969577"/>
              <a:gd name="connsiteY576" fmla="*/ 2515833 h 4200525"/>
              <a:gd name="connsiteX577" fmla="*/ 7562534 w 11969577"/>
              <a:gd name="connsiteY577" fmla="*/ 2497380 h 4200525"/>
              <a:gd name="connsiteX578" fmla="*/ 7577096 w 11969577"/>
              <a:gd name="connsiteY578" fmla="*/ 2493486 h 4200525"/>
              <a:gd name="connsiteX579" fmla="*/ 8883325 w 11969577"/>
              <a:gd name="connsiteY579" fmla="*/ 2489338 h 4200525"/>
              <a:gd name="connsiteX580" fmla="*/ 8849644 w 11969577"/>
              <a:gd name="connsiteY580" fmla="*/ 2570808 h 4200525"/>
              <a:gd name="connsiteX581" fmla="*/ 8858871 w 11969577"/>
              <a:gd name="connsiteY581" fmla="*/ 2561196 h 4200525"/>
              <a:gd name="connsiteX582" fmla="*/ 8877325 w 11969577"/>
              <a:gd name="connsiteY582" fmla="*/ 2493919 h 4200525"/>
              <a:gd name="connsiteX583" fmla="*/ 8883325 w 11969577"/>
              <a:gd name="connsiteY583" fmla="*/ 2489338 h 4200525"/>
              <a:gd name="connsiteX584" fmla="*/ 6969032 w 11969577"/>
              <a:gd name="connsiteY584" fmla="*/ 2482213 h 4200525"/>
              <a:gd name="connsiteX585" fmla="*/ 6967709 w 11969577"/>
              <a:gd name="connsiteY585" fmla="*/ 2486177 h 4200525"/>
              <a:gd name="connsiteX586" fmla="*/ 6966779 w 11969577"/>
              <a:gd name="connsiteY586" fmla="*/ 2484131 h 4200525"/>
              <a:gd name="connsiteX587" fmla="*/ 6958269 w 11969577"/>
              <a:gd name="connsiteY587" fmla="*/ 2465965 h 4200525"/>
              <a:gd name="connsiteX588" fmla="*/ 6961717 w 11969577"/>
              <a:gd name="connsiteY588" fmla="*/ 2473001 h 4200525"/>
              <a:gd name="connsiteX589" fmla="*/ 6966779 w 11969577"/>
              <a:gd name="connsiteY589" fmla="*/ 2484131 h 4200525"/>
              <a:gd name="connsiteX590" fmla="*/ 6954525 w 11969577"/>
              <a:gd name="connsiteY590" fmla="*/ 2494564 h 4200525"/>
              <a:gd name="connsiteX591" fmla="*/ 6929353 w 11969577"/>
              <a:gd name="connsiteY591" fmla="*/ 2514926 h 4200525"/>
              <a:gd name="connsiteX592" fmla="*/ 6948533 w 11969577"/>
              <a:gd name="connsiteY592" fmla="*/ 2534091 h 4200525"/>
              <a:gd name="connsiteX593" fmla="*/ 6910173 w 11969577"/>
              <a:gd name="connsiteY593" fmla="*/ 2534091 h 4200525"/>
              <a:gd name="connsiteX594" fmla="*/ 6948533 w 11969577"/>
              <a:gd name="connsiteY594" fmla="*/ 2467012 h 4200525"/>
              <a:gd name="connsiteX595" fmla="*/ 6958269 w 11969577"/>
              <a:gd name="connsiteY595" fmla="*/ 2465965 h 4200525"/>
              <a:gd name="connsiteX596" fmla="*/ 8952983 w 11969577"/>
              <a:gd name="connsiteY596" fmla="*/ 2455859 h 4200525"/>
              <a:gd name="connsiteX597" fmla="*/ 8942834 w 11969577"/>
              <a:gd name="connsiteY597" fmla="*/ 2488153 h 4200525"/>
              <a:gd name="connsiteX598" fmla="*/ 8952983 w 11969577"/>
              <a:gd name="connsiteY598" fmla="*/ 2455859 h 4200525"/>
              <a:gd name="connsiteX599" fmla="*/ 8914231 w 11969577"/>
              <a:gd name="connsiteY599" fmla="*/ 2428179 h 4200525"/>
              <a:gd name="connsiteX600" fmla="*/ 8914231 w 11969577"/>
              <a:gd name="connsiteY600" fmla="*/ 2455859 h 4200525"/>
              <a:gd name="connsiteX601" fmla="*/ 8914231 w 11969577"/>
              <a:gd name="connsiteY601" fmla="*/ 2428179 h 4200525"/>
              <a:gd name="connsiteX602" fmla="*/ 8983428 w 11969577"/>
              <a:gd name="connsiteY602" fmla="*/ 2400499 h 4200525"/>
              <a:gd name="connsiteX603" fmla="*/ 8964976 w 11969577"/>
              <a:gd name="connsiteY603" fmla="*/ 2428179 h 4200525"/>
              <a:gd name="connsiteX604" fmla="*/ 8983428 w 11969577"/>
              <a:gd name="connsiteY604" fmla="*/ 2400499 h 4200525"/>
              <a:gd name="connsiteX605" fmla="*/ 8868098 w 11969577"/>
              <a:gd name="connsiteY605" fmla="*/ 2322075 h 4200525"/>
              <a:gd name="connsiteX606" fmla="*/ 8840418 w 11969577"/>
              <a:gd name="connsiteY606" fmla="*/ 2372823 h 4200525"/>
              <a:gd name="connsiteX607" fmla="*/ 8868098 w 11969577"/>
              <a:gd name="connsiteY607" fmla="*/ 2322075 h 4200525"/>
              <a:gd name="connsiteX608" fmla="*/ 9098763 w 11969577"/>
              <a:gd name="connsiteY608" fmla="*/ 2294395 h 4200525"/>
              <a:gd name="connsiteX609" fmla="*/ 9067622 w 11969577"/>
              <a:gd name="connsiteY609" fmla="*/ 2340527 h 4200525"/>
              <a:gd name="connsiteX610" fmla="*/ 9067622 w 11969577"/>
              <a:gd name="connsiteY610" fmla="*/ 2312848 h 4200525"/>
              <a:gd name="connsiteX611" fmla="*/ 9098763 w 11969577"/>
              <a:gd name="connsiteY611" fmla="*/ 2294395 h 4200525"/>
              <a:gd name="connsiteX612" fmla="*/ 9662737 w 11969577"/>
              <a:gd name="connsiteY612" fmla="*/ 2275942 h 4200525"/>
              <a:gd name="connsiteX613" fmla="*/ 9693878 w 11969577"/>
              <a:gd name="connsiteY613" fmla="*/ 2285168 h 4200525"/>
              <a:gd name="connsiteX614" fmla="*/ 9662737 w 11969577"/>
              <a:gd name="connsiteY614" fmla="*/ 2275942 h 4200525"/>
              <a:gd name="connsiteX615" fmla="*/ 8602777 w 11969577"/>
              <a:gd name="connsiteY615" fmla="*/ 2265654 h 4200525"/>
              <a:gd name="connsiteX616" fmla="*/ 8602458 w 11969577"/>
              <a:gd name="connsiteY616" fmla="*/ 2265860 h 4200525"/>
              <a:gd name="connsiteX617" fmla="*/ 8600578 w 11969577"/>
              <a:gd name="connsiteY617" fmla="*/ 2268908 h 4200525"/>
              <a:gd name="connsiteX618" fmla="*/ 8597920 w 11969577"/>
              <a:gd name="connsiteY618" fmla="*/ 2275360 h 4200525"/>
              <a:gd name="connsiteX619" fmla="*/ 8602715 w 11969577"/>
              <a:gd name="connsiteY619" fmla="*/ 2265779 h 4200525"/>
              <a:gd name="connsiteX620" fmla="*/ 9078182 w 11969577"/>
              <a:gd name="connsiteY620" fmla="*/ 2264049 h 4200525"/>
              <a:gd name="connsiteX621" fmla="*/ 9089536 w 11969577"/>
              <a:gd name="connsiteY621" fmla="*/ 2267485 h 4200525"/>
              <a:gd name="connsiteX622" fmla="*/ 9050322 w 11969577"/>
              <a:gd name="connsiteY622" fmla="*/ 2296318 h 4200525"/>
              <a:gd name="connsiteX623" fmla="*/ 9040520 w 11969577"/>
              <a:gd name="connsiteY623" fmla="*/ 2344373 h 4200525"/>
              <a:gd name="connsiteX624" fmla="*/ 9011109 w 11969577"/>
              <a:gd name="connsiteY624" fmla="*/ 2353985 h 4200525"/>
              <a:gd name="connsiteX625" fmla="*/ 9040520 w 11969577"/>
              <a:gd name="connsiteY625" fmla="*/ 2325152 h 4200525"/>
              <a:gd name="connsiteX626" fmla="*/ 9066712 w 11969577"/>
              <a:gd name="connsiteY626" fmla="*/ 2267035 h 4200525"/>
              <a:gd name="connsiteX627" fmla="*/ 9078182 w 11969577"/>
              <a:gd name="connsiteY627" fmla="*/ 2264049 h 4200525"/>
              <a:gd name="connsiteX628" fmla="*/ 8958655 w 11969577"/>
              <a:gd name="connsiteY628" fmla="*/ 2263111 h 4200525"/>
              <a:gd name="connsiteX629" fmla="*/ 8933838 w 11969577"/>
              <a:gd name="connsiteY629" fmla="*/ 2285168 h 4200525"/>
              <a:gd name="connsiteX630" fmla="*/ 8933838 w 11969577"/>
              <a:gd name="connsiteY630" fmla="*/ 2303621 h 4200525"/>
              <a:gd name="connsiteX631" fmla="*/ 8923457 w 11969577"/>
              <a:gd name="connsiteY631" fmla="*/ 2275942 h 4200525"/>
              <a:gd name="connsiteX632" fmla="*/ 8954598 w 11969577"/>
              <a:gd name="connsiteY632" fmla="*/ 2266715 h 4200525"/>
              <a:gd name="connsiteX633" fmla="*/ 8958655 w 11969577"/>
              <a:gd name="connsiteY633" fmla="*/ 2263111 h 4200525"/>
              <a:gd name="connsiteX634" fmla="*/ 9661728 w 11969577"/>
              <a:gd name="connsiteY634" fmla="*/ 2234232 h 4200525"/>
              <a:gd name="connsiteX635" fmla="*/ 9670811 w 11969577"/>
              <a:gd name="connsiteY635" fmla="*/ 2255643 h 4200525"/>
              <a:gd name="connsiteX636" fmla="*/ 9652357 w 11969577"/>
              <a:gd name="connsiteY636" fmla="*/ 2275942 h 4200525"/>
              <a:gd name="connsiteX637" fmla="*/ 9652357 w 11969577"/>
              <a:gd name="connsiteY637" fmla="*/ 2235342 h 4200525"/>
              <a:gd name="connsiteX638" fmla="*/ 9661728 w 11969577"/>
              <a:gd name="connsiteY638" fmla="*/ 2234232 h 4200525"/>
              <a:gd name="connsiteX639" fmla="*/ 8578740 w 11969577"/>
              <a:gd name="connsiteY639" fmla="*/ 2227449 h 4200525"/>
              <a:gd name="connsiteX640" fmla="*/ 8578547 w 11969577"/>
              <a:gd name="connsiteY640" fmla="*/ 2233777 h 4200525"/>
              <a:gd name="connsiteX641" fmla="*/ 8583080 w 11969577"/>
              <a:gd name="connsiteY641" fmla="*/ 2231472 h 4200525"/>
              <a:gd name="connsiteX642" fmla="*/ 9154121 w 11969577"/>
              <a:gd name="connsiteY642" fmla="*/ 2225194 h 4200525"/>
              <a:gd name="connsiteX643" fmla="*/ 9126442 w 11969577"/>
              <a:gd name="connsiteY643" fmla="*/ 2275942 h 4200525"/>
              <a:gd name="connsiteX644" fmla="*/ 9098763 w 11969577"/>
              <a:gd name="connsiteY644" fmla="*/ 2275942 h 4200525"/>
              <a:gd name="connsiteX645" fmla="*/ 9089536 w 11969577"/>
              <a:gd name="connsiteY645" fmla="*/ 2235342 h 4200525"/>
              <a:gd name="connsiteX646" fmla="*/ 9154121 w 11969577"/>
              <a:gd name="connsiteY646" fmla="*/ 2225194 h 4200525"/>
              <a:gd name="connsiteX647" fmla="*/ 9029561 w 11969577"/>
              <a:gd name="connsiteY647" fmla="*/ 2215967 h 4200525"/>
              <a:gd name="connsiteX648" fmla="*/ 9048015 w 11969577"/>
              <a:gd name="connsiteY648" fmla="*/ 2215967 h 4200525"/>
              <a:gd name="connsiteX649" fmla="*/ 9075694 w 11969577"/>
              <a:gd name="connsiteY649" fmla="*/ 2226732 h 4200525"/>
              <a:gd name="connsiteX650" fmla="*/ 9029561 w 11969577"/>
              <a:gd name="connsiteY650" fmla="*/ 2237497 h 4200525"/>
              <a:gd name="connsiteX651" fmla="*/ 9029561 w 11969577"/>
              <a:gd name="connsiteY651" fmla="*/ 2215967 h 4200525"/>
              <a:gd name="connsiteX652" fmla="*/ 10294757 w 11969577"/>
              <a:gd name="connsiteY652" fmla="*/ 2169834 h 4200525"/>
              <a:gd name="connsiteX653" fmla="*/ 10315518 w 11969577"/>
              <a:gd name="connsiteY653" fmla="*/ 2169834 h 4200525"/>
              <a:gd name="connsiteX654" fmla="*/ 10325898 w 11969577"/>
              <a:gd name="connsiteY654" fmla="*/ 2179061 h 4200525"/>
              <a:gd name="connsiteX655" fmla="*/ 10294757 w 11969577"/>
              <a:gd name="connsiteY655" fmla="*/ 2169834 h 4200525"/>
              <a:gd name="connsiteX656" fmla="*/ 9153726 w 11969577"/>
              <a:gd name="connsiteY656" fmla="*/ 2166121 h 4200525"/>
              <a:gd name="connsiteX657" fmla="*/ 9152910 w 11969577"/>
              <a:gd name="connsiteY657" fmla="*/ 2178338 h 4200525"/>
              <a:gd name="connsiteX658" fmla="*/ 9144520 w 11969577"/>
              <a:gd name="connsiteY658" fmla="*/ 2189118 h 4200525"/>
              <a:gd name="connsiteX659" fmla="*/ 9818436 w 11969577"/>
              <a:gd name="connsiteY659" fmla="*/ 2132928 h 4200525"/>
              <a:gd name="connsiteX660" fmla="*/ 9767689 w 11969577"/>
              <a:gd name="connsiteY660" fmla="*/ 2160608 h 4200525"/>
              <a:gd name="connsiteX661" fmla="*/ 9818436 w 11969577"/>
              <a:gd name="connsiteY661" fmla="*/ 2132928 h 4200525"/>
              <a:gd name="connsiteX662" fmla="*/ 9797676 w 11969577"/>
              <a:gd name="connsiteY662" fmla="*/ 2072957 h 4200525"/>
              <a:gd name="connsiteX663" fmla="*/ 9818436 w 11969577"/>
              <a:gd name="connsiteY663" fmla="*/ 2072957 h 4200525"/>
              <a:gd name="connsiteX664" fmla="*/ 9776915 w 11969577"/>
              <a:gd name="connsiteY664" fmla="*/ 2091410 h 4200525"/>
              <a:gd name="connsiteX665" fmla="*/ 9797676 w 11969577"/>
              <a:gd name="connsiteY665" fmla="*/ 2072957 h 4200525"/>
              <a:gd name="connsiteX666" fmla="*/ 10162127 w 11969577"/>
              <a:gd name="connsiteY666" fmla="*/ 2026824 h 4200525"/>
              <a:gd name="connsiteX667" fmla="*/ 10151746 w 11969577"/>
              <a:gd name="connsiteY667" fmla="*/ 2063731 h 4200525"/>
              <a:gd name="connsiteX668" fmla="*/ 10162127 w 11969577"/>
              <a:gd name="connsiteY668" fmla="*/ 2026824 h 4200525"/>
              <a:gd name="connsiteX669" fmla="*/ 10276650 w 11969577"/>
              <a:gd name="connsiteY669" fmla="*/ 2015290 h 4200525"/>
              <a:gd name="connsiteX670" fmla="*/ 10276653 w 11969577"/>
              <a:gd name="connsiteY670" fmla="*/ 2015290 h 4200525"/>
              <a:gd name="connsiteX671" fmla="*/ 10277920 w 11969577"/>
              <a:gd name="connsiteY671" fmla="*/ 2017598 h 4200525"/>
              <a:gd name="connsiteX672" fmla="*/ 10276650 w 11969577"/>
              <a:gd name="connsiteY672" fmla="*/ 2015290 h 4200525"/>
              <a:gd name="connsiteX673" fmla="*/ 10271101 w 11969577"/>
              <a:gd name="connsiteY673" fmla="*/ 1995250 h 4200525"/>
              <a:gd name="connsiteX674" fmla="*/ 10279190 w 11969577"/>
              <a:gd name="connsiteY674" fmla="*/ 1995683 h 4200525"/>
              <a:gd name="connsiteX675" fmla="*/ 10298219 w 11969577"/>
              <a:gd name="connsiteY675" fmla="*/ 1999144 h 4200525"/>
              <a:gd name="connsiteX676" fmla="*/ 10276653 w 11969577"/>
              <a:gd name="connsiteY676" fmla="*/ 2015290 h 4200525"/>
              <a:gd name="connsiteX677" fmla="*/ 10267769 w 11969577"/>
              <a:gd name="connsiteY677" fmla="*/ 1999144 h 4200525"/>
              <a:gd name="connsiteX678" fmla="*/ 10271101 w 11969577"/>
              <a:gd name="connsiteY678" fmla="*/ 1995250 h 4200525"/>
              <a:gd name="connsiteX679" fmla="*/ 10408937 w 11969577"/>
              <a:gd name="connsiteY679" fmla="*/ 1989917 h 4200525"/>
              <a:gd name="connsiteX680" fmla="*/ 10362804 w 11969577"/>
              <a:gd name="connsiteY680" fmla="*/ 2017598 h 4200525"/>
              <a:gd name="connsiteX681" fmla="*/ 10408937 w 11969577"/>
              <a:gd name="connsiteY681" fmla="*/ 1989917 h 4200525"/>
              <a:gd name="connsiteX682" fmla="*/ 10621235 w 11969577"/>
              <a:gd name="connsiteY682" fmla="*/ 1886677 h 4200525"/>
              <a:gd name="connsiteX683" fmla="*/ 10659807 w 11969577"/>
              <a:gd name="connsiteY683" fmla="*/ 1887126 h 4200525"/>
              <a:gd name="connsiteX684" fmla="*/ 10911788 w 11969577"/>
              <a:gd name="connsiteY684" fmla="*/ 1929944 h 4200525"/>
              <a:gd name="connsiteX685" fmla="*/ 10911788 w 11969577"/>
              <a:gd name="connsiteY685" fmla="*/ 1939170 h 4200525"/>
              <a:gd name="connsiteX686" fmla="*/ 10584242 w 11969577"/>
              <a:gd name="connsiteY686" fmla="*/ 1902264 h 4200525"/>
              <a:gd name="connsiteX687" fmla="*/ 10584242 w 11969577"/>
              <a:gd name="connsiteY687" fmla="*/ 1893037 h 4200525"/>
              <a:gd name="connsiteX688" fmla="*/ 10621235 w 11969577"/>
              <a:gd name="connsiteY688" fmla="*/ 1886677 h 4200525"/>
              <a:gd name="connsiteX689" fmla="*/ 10533495 w 11969577"/>
              <a:gd name="connsiteY689" fmla="*/ 1883811 h 4200525"/>
              <a:gd name="connsiteX690" fmla="*/ 10487362 w 11969577"/>
              <a:gd name="connsiteY690" fmla="*/ 1920717 h 4200525"/>
              <a:gd name="connsiteX691" fmla="*/ 10533495 w 11969577"/>
              <a:gd name="connsiteY691" fmla="*/ 1883811 h 4200525"/>
              <a:gd name="connsiteX692" fmla="*/ 10718026 w 11969577"/>
              <a:gd name="connsiteY692" fmla="*/ 1865357 h 4200525"/>
              <a:gd name="connsiteX693" fmla="*/ 10745707 w 11969577"/>
              <a:gd name="connsiteY693" fmla="*/ 1865357 h 4200525"/>
              <a:gd name="connsiteX694" fmla="*/ 10718026 w 11969577"/>
              <a:gd name="connsiteY694" fmla="*/ 1865357 h 4200525"/>
              <a:gd name="connsiteX695" fmla="*/ 10755703 w 11969577"/>
              <a:gd name="connsiteY695" fmla="*/ 1862283 h 4200525"/>
              <a:gd name="connsiteX696" fmla="*/ 10805680 w 11969577"/>
              <a:gd name="connsiteY696" fmla="*/ 1873050 h 4200525"/>
              <a:gd name="connsiteX697" fmla="*/ 10755703 w 11969577"/>
              <a:gd name="connsiteY697" fmla="*/ 1862283 h 4200525"/>
              <a:gd name="connsiteX698" fmla="*/ 10669682 w 11969577"/>
              <a:gd name="connsiteY698" fmla="*/ 1787084 h 4200525"/>
              <a:gd name="connsiteX699" fmla="*/ 10678836 w 11969577"/>
              <a:gd name="connsiteY699" fmla="*/ 1796232 h 4200525"/>
              <a:gd name="connsiteX700" fmla="*/ 10670444 w 11969577"/>
              <a:gd name="connsiteY700" fmla="*/ 1804616 h 4200525"/>
              <a:gd name="connsiteX701" fmla="*/ 10669659 w 11969577"/>
              <a:gd name="connsiteY701" fmla="*/ 1786511 h 4200525"/>
              <a:gd name="connsiteX702" fmla="*/ 10669682 w 11969577"/>
              <a:gd name="connsiteY702" fmla="*/ 1787084 h 4200525"/>
              <a:gd name="connsiteX703" fmla="*/ 10669247 w 11969577"/>
              <a:gd name="connsiteY703" fmla="*/ 1786648 h 4200525"/>
              <a:gd name="connsiteX704" fmla="*/ 11151677 w 11969577"/>
              <a:gd name="connsiteY704" fmla="*/ 1680825 h 4200525"/>
              <a:gd name="connsiteX705" fmla="*/ 11189736 w 11969577"/>
              <a:gd name="connsiteY705" fmla="*/ 1680825 h 4200525"/>
              <a:gd name="connsiteX706" fmla="*/ 11207035 w 11969577"/>
              <a:gd name="connsiteY706" fmla="*/ 1708505 h 4200525"/>
              <a:gd name="connsiteX707" fmla="*/ 11151677 w 11969577"/>
              <a:gd name="connsiteY707" fmla="*/ 1708505 h 4200525"/>
              <a:gd name="connsiteX708" fmla="*/ 11151677 w 11969577"/>
              <a:gd name="connsiteY708" fmla="*/ 1680825 h 4200525"/>
              <a:gd name="connsiteX709" fmla="*/ 10301634 w 11969577"/>
              <a:gd name="connsiteY709" fmla="*/ 1353433 h 4200525"/>
              <a:gd name="connsiteX710" fmla="*/ 10287769 w 11969577"/>
              <a:gd name="connsiteY710" fmla="*/ 1353697 h 4200525"/>
              <a:gd name="connsiteX711" fmla="*/ 10105159 w 11969577"/>
              <a:gd name="connsiteY711" fmla="*/ 1424538 h 4200525"/>
              <a:gd name="connsiteX712" fmla="*/ 10055255 w 11969577"/>
              <a:gd name="connsiteY712" fmla="*/ 1440860 h 4200525"/>
              <a:gd name="connsiteX713" fmla="*/ 10055520 w 11969577"/>
              <a:gd name="connsiteY713" fmla="*/ 1441675 h 4200525"/>
              <a:gd name="connsiteX714" fmla="*/ 10272631 w 11969577"/>
              <a:gd name="connsiteY714" fmla="*/ 1368908 h 4200525"/>
              <a:gd name="connsiteX715" fmla="*/ 10318373 w 11969577"/>
              <a:gd name="connsiteY715" fmla="*/ 1342336 h 4200525"/>
              <a:gd name="connsiteX716" fmla="*/ 10318322 w 11969577"/>
              <a:gd name="connsiteY716" fmla="*/ 1346035 h 4200525"/>
              <a:gd name="connsiteX717" fmla="*/ 10319336 w 11969577"/>
              <a:gd name="connsiteY717" fmla="*/ 1345638 h 4200525"/>
              <a:gd name="connsiteX718" fmla="*/ 10373596 w 11969577"/>
              <a:gd name="connsiteY718" fmla="*/ 1299433 h 4200525"/>
              <a:gd name="connsiteX719" fmla="*/ 10375762 w 11969577"/>
              <a:gd name="connsiteY719" fmla="*/ 1305205 h 4200525"/>
              <a:gd name="connsiteX720" fmla="*/ 10308634 w 11969577"/>
              <a:gd name="connsiteY720" fmla="*/ 1314786 h 4200525"/>
              <a:gd name="connsiteX721" fmla="*/ 10327813 w 11969577"/>
              <a:gd name="connsiteY721" fmla="*/ 1324370 h 4200525"/>
              <a:gd name="connsiteX722" fmla="*/ 10327813 w 11969577"/>
              <a:gd name="connsiteY722" fmla="*/ 1336497 h 4200525"/>
              <a:gd name="connsiteX723" fmla="*/ 10327813 w 11969577"/>
              <a:gd name="connsiteY723" fmla="*/ 1342310 h 4200525"/>
              <a:gd name="connsiteX724" fmla="*/ 10343204 w 11969577"/>
              <a:gd name="connsiteY724" fmla="*/ 1336268 h 4200525"/>
              <a:gd name="connsiteX725" fmla="*/ 10419457 w 11969577"/>
              <a:gd name="connsiteY725" fmla="*/ 1322598 h 4200525"/>
              <a:gd name="connsiteX726" fmla="*/ 10415332 w 11969577"/>
              <a:gd name="connsiteY726" fmla="*/ 1314832 h 4200525"/>
              <a:gd name="connsiteX727" fmla="*/ 10379745 w 11969577"/>
              <a:gd name="connsiteY727" fmla="*/ 1303336 h 4200525"/>
              <a:gd name="connsiteX728" fmla="*/ 10517506 w 11969577"/>
              <a:gd name="connsiteY728" fmla="*/ 1293226 h 4200525"/>
              <a:gd name="connsiteX729" fmla="*/ 10500851 w 11969577"/>
              <a:gd name="connsiteY729" fmla="*/ 1297898 h 4200525"/>
              <a:gd name="connsiteX730" fmla="*/ 10499990 w 11969577"/>
              <a:gd name="connsiteY730" fmla="*/ 1304350 h 4200525"/>
              <a:gd name="connsiteX731" fmla="*/ 10502160 w 11969577"/>
              <a:gd name="connsiteY731" fmla="*/ 1311261 h 4200525"/>
              <a:gd name="connsiteX732" fmla="*/ 10516353 w 11969577"/>
              <a:gd name="connsiteY732" fmla="*/ 1310811 h 4200525"/>
              <a:gd name="connsiteX733" fmla="*/ 10529194 w 11969577"/>
              <a:gd name="connsiteY733" fmla="*/ 1295621 h 4200525"/>
              <a:gd name="connsiteX734" fmla="*/ 10517506 w 11969577"/>
              <a:gd name="connsiteY734" fmla="*/ 1293226 h 4200525"/>
              <a:gd name="connsiteX735" fmla="*/ 10788574 w 11969577"/>
              <a:gd name="connsiteY735" fmla="*/ 1201474 h 4200525"/>
              <a:gd name="connsiteX736" fmla="*/ 10742441 w 11969577"/>
              <a:gd name="connsiteY736" fmla="*/ 1238381 h 4200525"/>
              <a:gd name="connsiteX737" fmla="*/ 10788574 w 11969577"/>
              <a:gd name="connsiteY737" fmla="*/ 1201474 h 4200525"/>
              <a:gd name="connsiteX738" fmla="*/ 10915729 w 11969577"/>
              <a:gd name="connsiteY738" fmla="*/ 1189799 h 4200525"/>
              <a:gd name="connsiteX739" fmla="*/ 10972115 w 11969577"/>
              <a:gd name="connsiteY739" fmla="*/ 1203422 h 4200525"/>
              <a:gd name="connsiteX740" fmla="*/ 10971370 w 11969577"/>
              <a:gd name="connsiteY740" fmla="*/ 1213616 h 4200525"/>
              <a:gd name="connsiteX741" fmla="*/ 10975215 w 11969577"/>
              <a:gd name="connsiteY741" fmla="*/ 1214216 h 4200525"/>
              <a:gd name="connsiteX742" fmla="*/ 11166867 w 11969577"/>
              <a:gd name="connsiteY742" fmla="*/ 1247607 h 4200525"/>
              <a:gd name="connsiteX743" fmla="*/ 11166867 w 11969577"/>
              <a:gd name="connsiteY743" fmla="*/ 1256834 h 4200525"/>
              <a:gd name="connsiteX744" fmla="*/ 10839321 w 11969577"/>
              <a:gd name="connsiteY744" fmla="*/ 1219928 h 4200525"/>
              <a:gd name="connsiteX745" fmla="*/ 10839321 w 11969577"/>
              <a:gd name="connsiteY745" fmla="*/ 1210701 h 4200525"/>
              <a:gd name="connsiteX746" fmla="*/ 10876314 w 11969577"/>
              <a:gd name="connsiteY746" fmla="*/ 1204340 h 4200525"/>
              <a:gd name="connsiteX747" fmla="*/ 10914886 w 11969577"/>
              <a:gd name="connsiteY747" fmla="*/ 1204790 h 4200525"/>
              <a:gd name="connsiteX748" fmla="*/ 10915729 w 11969577"/>
              <a:gd name="connsiteY748" fmla="*/ 1204921 h 4200525"/>
              <a:gd name="connsiteX749" fmla="*/ 10973105 w 11969577"/>
              <a:gd name="connsiteY749" fmla="*/ 1183021 h 4200525"/>
              <a:gd name="connsiteX750" fmla="*/ 11000786 w 11969577"/>
              <a:gd name="connsiteY750" fmla="*/ 1183021 h 4200525"/>
              <a:gd name="connsiteX751" fmla="*/ 10973105 w 11969577"/>
              <a:gd name="connsiteY751" fmla="*/ 1183021 h 4200525"/>
              <a:gd name="connsiteX752" fmla="*/ 11010782 w 11969577"/>
              <a:gd name="connsiteY752" fmla="*/ 1179947 h 4200525"/>
              <a:gd name="connsiteX753" fmla="*/ 11060759 w 11969577"/>
              <a:gd name="connsiteY753" fmla="*/ 1190714 h 4200525"/>
              <a:gd name="connsiteX754" fmla="*/ 11010782 w 11969577"/>
              <a:gd name="connsiteY754" fmla="*/ 1179947 h 4200525"/>
              <a:gd name="connsiteX755" fmla="*/ 11444815 w 11969577"/>
              <a:gd name="connsiteY755" fmla="*/ 998489 h 4200525"/>
              <a:gd name="connsiteX756" fmla="*/ 11462114 w 11969577"/>
              <a:gd name="connsiteY756" fmla="*/ 1026169 h 4200525"/>
              <a:gd name="connsiteX757" fmla="*/ 11406756 w 11969577"/>
              <a:gd name="connsiteY757" fmla="*/ 1026169 h 4200525"/>
              <a:gd name="connsiteX758" fmla="*/ 11406756 w 11969577"/>
              <a:gd name="connsiteY758" fmla="*/ 998490 h 4200525"/>
              <a:gd name="connsiteX759" fmla="*/ 11444815 w 11969577"/>
              <a:gd name="connsiteY759" fmla="*/ 998489 h 4200525"/>
              <a:gd name="connsiteX760" fmla="*/ 1942848 w 11969577"/>
              <a:gd name="connsiteY760" fmla="*/ 900263 h 4200525"/>
              <a:gd name="connsiteX761" fmla="*/ 1937075 w 11969577"/>
              <a:gd name="connsiteY761" fmla="*/ 900765 h 4200525"/>
              <a:gd name="connsiteX762" fmla="*/ 1935726 w 11969577"/>
              <a:gd name="connsiteY762" fmla="*/ 906754 h 4200525"/>
              <a:gd name="connsiteX763" fmla="*/ 1934512 w 11969577"/>
              <a:gd name="connsiteY763" fmla="*/ 913871 h 4200525"/>
              <a:gd name="connsiteX764" fmla="*/ 1935826 w 11969577"/>
              <a:gd name="connsiteY764" fmla="*/ 913516 h 4200525"/>
              <a:gd name="connsiteX765" fmla="*/ 1868385 w 11969577"/>
              <a:gd name="connsiteY765" fmla="*/ 825781 h 4200525"/>
              <a:gd name="connsiteX766" fmla="*/ 1868385 w 11969577"/>
              <a:gd name="connsiteY766" fmla="*/ 844234 h 4200525"/>
              <a:gd name="connsiteX767" fmla="*/ 1859158 w 11969577"/>
              <a:gd name="connsiteY767" fmla="*/ 881141 h 4200525"/>
              <a:gd name="connsiteX768" fmla="*/ 1840705 w 11969577"/>
              <a:gd name="connsiteY768" fmla="*/ 881141 h 4200525"/>
              <a:gd name="connsiteX769" fmla="*/ 1831479 w 11969577"/>
              <a:gd name="connsiteY769" fmla="*/ 871914 h 4200525"/>
              <a:gd name="connsiteX770" fmla="*/ 1868385 w 11969577"/>
              <a:gd name="connsiteY770" fmla="*/ 825781 h 4200525"/>
              <a:gd name="connsiteX771" fmla="*/ 1351696 w 11969577"/>
              <a:gd name="connsiteY771" fmla="*/ 825781 h 4200525"/>
              <a:gd name="connsiteX772" fmla="*/ 1370149 w 11969577"/>
              <a:gd name="connsiteY772" fmla="*/ 825781 h 4200525"/>
              <a:gd name="connsiteX773" fmla="*/ 1333243 w 11969577"/>
              <a:gd name="connsiteY773" fmla="*/ 871914 h 4200525"/>
              <a:gd name="connsiteX774" fmla="*/ 1351696 w 11969577"/>
              <a:gd name="connsiteY774" fmla="*/ 825781 h 4200525"/>
              <a:gd name="connsiteX775" fmla="*/ 1908536 w 11969577"/>
              <a:gd name="connsiteY775" fmla="*/ 745047 h 4200525"/>
              <a:gd name="connsiteX776" fmla="*/ 1919133 w 11969577"/>
              <a:gd name="connsiteY776" fmla="*/ 765807 h 4200525"/>
              <a:gd name="connsiteX777" fmla="*/ 1897605 w 11969577"/>
              <a:gd name="connsiteY777" fmla="*/ 775034 h 4200525"/>
              <a:gd name="connsiteX778" fmla="*/ 1897605 w 11969577"/>
              <a:gd name="connsiteY778" fmla="*/ 747354 h 4200525"/>
              <a:gd name="connsiteX779" fmla="*/ 1908536 w 11969577"/>
              <a:gd name="connsiteY779" fmla="*/ 745047 h 4200525"/>
              <a:gd name="connsiteX780" fmla="*/ 10462947 w 11969577"/>
              <a:gd name="connsiteY780" fmla="*/ 691995 h 4200525"/>
              <a:gd name="connsiteX781" fmla="*/ 10490628 w 11969577"/>
              <a:gd name="connsiteY781" fmla="*/ 691995 h 4200525"/>
              <a:gd name="connsiteX782" fmla="*/ 10462947 w 11969577"/>
              <a:gd name="connsiteY782" fmla="*/ 691995 h 4200525"/>
              <a:gd name="connsiteX783" fmla="*/ 9780297 w 11969577"/>
              <a:gd name="connsiteY783" fmla="*/ 644651 h 4200525"/>
              <a:gd name="connsiteX784" fmla="*/ 9768076 w 11969577"/>
              <a:gd name="connsiteY784" fmla="*/ 648023 h 4200525"/>
              <a:gd name="connsiteX785" fmla="*/ 9745451 w 11969577"/>
              <a:gd name="connsiteY785" fmla="*/ 663744 h 4200525"/>
              <a:gd name="connsiteX786" fmla="*/ 9736833 w 11969577"/>
              <a:gd name="connsiteY786" fmla="*/ 670337 h 4200525"/>
              <a:gd name="connsiteX787" fmla="*/ 9763999 w 11969577"/>
              <a:gd name="connsiteY787" fmla="*/ 673097 h 4200525"/>
              <a:gd name="connsiteX788" fmla="*/ 9774337 w 11969577"/>
              <a:gd name="connsiteY788" fmla="*/ 650487 h 4200525"/>
              <a:gd name="connsiteX789" fmla="*/ 10414603 w 11969577"/>
              <a:gd name="connsiteY789" fmla="*/ 613721 h 4200525"/>
              <a:gd name="connsiteX790" fmla="*/ 10423757 w 11969577"/>
              <a:gd name="connsiteY790" fmla="*/ 622869 h 4200525"/>
              <a:gd name="connsiteX791" fmla="*/ 10415365 w 11969577"/>
              <a:gd name="connsiteY791" fmla="*/ 631253 h 4200525"/>
              <a:gd name="connsiteX792" fmla="*/ 10414580 w 11969577"/>
              <a:gd name="connsiteY792" fmla="*/ 613148 h 4200525"/>
              <a:gd name="connsiteX793" fmla="*/ 10414603 w 11969577"/>
              <a:gd name="connsiteY793" fmla="*/ 613721 h 4200525"/>
              <a:gd name="connsiteX794" fmla="*/ 10414168 w 11969577"/>
              <a:gd name="connsiteY794" fmla="*/ 613285 h 4200525"/>
              <a:gd name="connsiteX795" fmla="*/ 2306070 w 11969577"/>
              <a:gd name="connsiteY795" fmla="*/ 591648 h 4200525"/>
              <a:gd name="connsiteX796" fmla="*/ 2301474 w 11969577"/>
              <a:gd name="connsiteY796" fmla="*/ 603704 h 4200525"/>
              <a:gd name="connsiteX797" fmla="*/ 2304471 w 11969577"/>
              <a:gd name="connsiteY797" fmla="*/ 592774 h 4200525"/>
              <a:gd name="connsiteX798" fmla="*/ 1582361 w 11969577"/>
              <a:gd name="connsiteY798" fmla="*/ 585890 h 4200525"/>
              <a:gd name="connsiteX799" fmla="*/ 1545454 w 11969577"/>
              <a:gd name="connsiteY799" fmla="*/ 622796 h 4200525"/>
              <a:gd name="connsiteX800" fmla="*/ 1582361 w 11969577"/>
              <a:gd name="connsiteY800" fmla="*/ 585890 h 4200525"/>
              <a:gd name="connsiteX801" fmla="*/ 10934657 w 11969577"/>
              <a:gd name="connsiteY801" fmla="*/ 507463 h 4200525"/>
              <a:gd name="connsiteX802" fmla="*/ 10951956 w 11969577"/>
              <a:gd name="connsiteY802" fmla="*/ 535142 h 4200525"/>
              <a:gd name="connsiteX803" fmla="*/ 10896598 w 11969577"/>
              <a:gd name="connsiteY803" fmla="*/ 535142 h 4200525"/>
              <a:gd name="connsiteX804" fmla="*/ 10896598 w 11969577"/>
              <a:gd name="connsiteY804" fmla="*/ 507463 h 4200525"/>
              <a:gd name="connsiteX805" fmla="*/ 10934657 w 11969577"/>
              <a:gd name="connsiteY805" fmla="*/ 507463 h 4200525"/>
              <a:gd name="connsiteX806" fmla="*/ 3289189 w 11969577"/>
              <a:gd name="connsiteY806" fmla="*/ 421633 h 4200525"/>
              <a:gd name="connsiteX807" fmla="*/ 3290119 w 11969577"/>
              <a:gd name="connsiteY807" fmla="*/ 431834 h 4200525"/>
              <a:gd name="connsiteX808" fmla="*/ 3289189 w 11969577"/>
              <a:gd name="connsiteY808" fmla="*/ 431217 h 4200525"/>
              <a:gd name="connsiteX809" fmla="*/ 3289189 w 11969577"/>
              <a:gd name="connsiteY809" fmla="*/ 421633 h 4200525"/>
              <a:gd name="connsiteX810" fmla="*/ 2311261 w 11969577"/>
              <a:gd name="connsiteY810" fmla="*/ 295251 h 4200525"/>
              <a:gd name="connsiteX811" fmla="*/ 2338941 w 11969577"/>
              <a:gd name="connsiteY811" fmla="*/ 295251 h 4200525"/>
              <a:gd name="connsiteX812" fmla="*/ 2329715 w 11969577"/>
              <a:gd name="connsiteY812" fmla="*/ 318319 h 4200525"/>
              <a:gd name="connsiteX813" fmla="*/ 2311261 w 11969577"/>
              <a:gd name="connsiteY813" fmla="*/ 318319 h 4200525"/>
              <a:gd name="connsiteX814" fmla="*/ 2311261 w 11969577"/>
              <a:gd name="connsiteY814" fmla="*/ 295251 h 4200525"/>
              <a:gd name="connsiteX815" fmla="*/ 8130353 w 11969577"/>
              <a:gd name="connsiteY815" fmla="*/ 35608 h 4200525"/>
              <a:gd name="connsiteX816" fmla="*/ 8142463 w 11969577"/>
              <a:gd name="connsiteY816" fmla="*/ 37828 h 4200525"/>
              <a:gd name="connsiteX817" fmla="*/ 8114783 w 11969577"/>
              <a:gd name="connsiteY817" fmla="*/ 78428 h 4200525"/>
              <a:gd name="connsiteX818" fmla="*/ 8130353 w 11969577"/>
              <a:gd name="connsiteY818" fmla="*/ 35608 h 4200525"/>
              <a:gd name="connsiteX819" fmla="*/ 8053945 w 11969577"/>
              <a:gd name="connsiteY819" fmla="*/ 33460 h 4200525"/>
              <a:gd name="connsiteX820" fmla="*/ 8066343 w 11969577"/>
              <a:gd name="connsiteY820" fmla="*/ 33928 h 4200525"/>
              <a:gd name="connsiteX821" fmla="*/ 8082489 w 11969577"/>
              <a:gd name="connsiteY821" fmla="*/ 37677 h 4200525"/>
              <a:gd name="connsiteX822" fmla="*/ 8054809 w 11969577"/>
              <a:gd name="connsiteY822" fmla="*/ 87654 h 4200525"/>
              <a:gd name="connsiteX823" fmla="*/ 8036356 w 11969577"/>
              <a:gd name="connsiteY823" fmla="*/ 77658 h 4200525"/>
              <a:gd name="connsiteX824" fmla="*/ 8036356 w 11969577"/>
              <a:gd name="connsiteY824" fmla="*/ 37677 h 4200525"/>
              <a:gd name="connsiteX825" fmla="*/ 8053945 w 11969577"/>
              <a:gd name="connsiteY825" fmla="*/ 33460 h 4200525"/>
              <a:gd name="connsiteX826" fmla="*/ 8017902 w 11969577"/>
              <a:gd name="connsiteY826" fmla="*/ 18454 h 4200525"/>
              <a:gd name="connsiteX827" fmla="*/ 8027129 w 11969577"/>
              <a:gd name="connsiteY827" fmla="*/ 18454 h 4200525"/>
              <a:gd name="connsiteX828" fmla="*/ 8017902 w 11969577"/>
              <a:gd name="connsiteY828" fmla="*/ 46133 h 4200525"/>
              <a:gd name="connsiteX829" fmla="*/ 8017902 w 11969577"/>
              <a:gd name="connsiteY829" fmla="*/ 18454 h 4200525"/>
              <a:gd name="connsiteX830" fmla="*/ 6079727 w 11969577"/>
              <a:gd name="connsiteY830" fmla="*/ 0 h 4200525"/>
              <a:gd name="connsiteX831" fmla="*/ 6156443 w 11969577"/>
              <a:gd name="connsiteY831" fmla="*/ 38330 h 4200525"/>
              <a:gd name="connsiteX832" fmla="*/ 6156443 w 11969577"/>
              <a:gd name="connsiteY832" fmla="*/ 19165 h 4200525"/>
              <a:gd name="connsiteX833" fmla="*/ 6252335 w 11969577"/>
              <a:gd name="connsiteY833" fmla="*/ 38330 h 4200525"/>
              <a:gd name="connsiteX834" fmla="*/ 6252335 w 11969577"/>
              <a:gd name="connsiteY834" fmla="*/ 76661 h 4200525"/>
              <a:gd name="connsiteX835" fmla="*/ 6281105 w 11969577"/>
              <a:gd name="connsiteY835" fmla="*/ 38330 h 4200525"/>
              <a:gd name="connsiteX836" fmla="*/ 6319461 w 11969577"/>
              <a:gd name="connsiteY836" fmla="*/ 105407 h 4200525"/>
              <a:gd name="connsiteX837" fmla="*/ 6271515 w 11969577"/>
              <a:gd name="connsiteY837" fmla="*/ 95826 h 4200525"/>
              <a:gd name="connsiteX838" fmla="*/ 6261925 w 11969577"/>
              <a:gd name="connsiteY838" fmla="*/ 114991 h 4200525"/>
              <a:gd name="connsiteX839" fmla="*/ 6271515 w 11969577"/>
              <a:gd name="connsiteY839" fmla="*/ 153321 h 4200525"/>
              <a:gd name="connsiteX840" fmla="*/ 6329051 w 11969577"/>
              <a:gd name="connsiteY840" fmla="*/ 172486 h 4200525"/>
              <a:gd name="connsiteX841" fmla="*/ 6415357 w 11969577"/>
              <a:gd name="connsiteY841" fmla="*/ 105407 h 4200525"/>
              <a:gd name="connsiteX842" fmla="*/ 6607147 w 11969577"/>
              <a:gd name="connsiteY842" fmla="*/ 86242 h 4200525"/>
              <a:gd name="connsiteX843" fmla="*/ 6818115 w 11969577"/>
              <a:gd name="connsiteY843" fmla="*/ 76661 h 4200525"/>
              <a:gd name="connsiteX844" fmla="*/ 6856472 w 11969577"/>
              <a:gd name="connsiteY844" fmla="*/ 114991 h 4200525"/>
              <a:gd name="connsiteX845" fmla="*/ 6866061 w 11969577"/>
              <a:gd name="connsiteY845" fmla="*/ 86242 h 4200525"/>
              <a:gd name="connsiteX846" fmla="*/ 6894831 w 11969577"/>
              <a:gd name="connsiteY846" fmla="*/ 76661 h 4200525"/>
              <a:gd name="connsiteX847" fmla="*/ 6894831 w 11969577"/>
              <a:gd name="connsiteY847" fmla="*/ 105407 h 4200525"/>
              <a:gd name="connsiteX848" fmla="*/ 6875652 w 11969577"/>
              <a:gd name="connsiteY848" fmla="*/ 114991 h 4200525"/>
              <a:gd name="connsiteX849" fmla="*/ 6904421 w 11969577"/>
              <a:gd name="connsiteY849" fmla="*/ 153321 h 4200525"/>
              <a:gd name="connsiteX850" fmla="*/ 6942777 w 11969577"/>
              <a:gd name="connsiteY850" fmla="*/ 86242 h 4200525"/>
              <a:gd name="connsiteX851" fmla="*/ 6971547 w 11969577"/>
              <a:gd name="connsiteY851" fmla="*/ 95826 h 4200525"/>
              <a:gd name="connsiteX852" fmla="*/ 6971547 w 11969577"/>
              <a:gd name="connsiteY852" fmla="*/ 143737 h 4200525"/>
              <a:gd name="connsiteX853" fmla="*/ 6933188 w 11969577"/>
              <a:gd name="connsiteY853" fmla="*/ 182070 h 4200525"/>
              <a:gd name="connsiteX854" fmla="*/ 7096209 w 11969577"/>
              <a:gd name="connsiteY854" fmla="*/ 86242 h 4200525"/>
              <a:gd name="connsiteX855" fmla="*/ 7172925 w 11969577"/>
              <a:gd name="connsiteY855" fmla="*/ 105407 h 4200525"/>
              <a:gd name="connsiteX856" fmla="*/ 7230461 w 11969577"/>
              <a:gd name="connsiteY856" fmla="*/ 76661 h 4200525"/>
              <a:gd name="connsiteX857" fmla="*/ 7345536 w 11969577"/>
              <a:gd name="connsiteY857" fmla="*/ 105407 h 4200525"/>
              <a:gd name="connsiteX858" fmla="*/ 7316767 w 11969577"/>
              <a:gd name="connsiteY858" fmla="*/ 134156 h 4200525"/>
              <a:gd name="connsiteX859" fmla="*/ 7393483 w 11969577"/>
              <a:gd name="connsiteY859" fmla="*/ 86242 h 4200525"/>
              <a:gd name="connsiteX860" fmla="*/ 7546914 w 11969577"/>
              <a:gd name="connsiteY860" fmla="*/ 76661 h 4200525"/>
              <a:gd name="connsiteX861" fmla="*/ 7700346 w 11969577"/>
              <a:gd name="connsiteY861" fmla="*/ 19165 h 4200525"/>
              <a:gd name="connsiteX862" fmla="*/ 7709935 w 11969577"/>
              <a:gd name="connsiteY862" fmla="*/ 38330 h 4200525"/>
              <a:gd name="connsiteX863" fmla="*/ 7748294 w 11969577"/>
              <a:gd name="connsiteY863" fmla="*/ 9581 h 4200525"/>
              <a:gd name="connsiteX864" fmla="*/ 7940083 w 11969577"/>
              <a:gd name="connsiteY864" fmla="*/ 19165 h 4200525"/>
              <a:gd name="connsiteX865" fmla="*/ 7988032 w 11969577"/>
              <a:gd name="connsiteY865" fmla="*/ 38330 h 4200525"/>
              <a:gd name="connsiteX866" fmla="*/ 7997619 w 11969577"/>
              <a:gd name="connsiteY866" fmla="*/ 114991 h 4200525"/>
              <a:gd name="connsiteX867" fmla="*/ 8008723 w 11969577"/>
              <a:gd name="connsiteY867" fmla="*/ 115244 h 4200525"/>
              <a:gd name="connsiteX868" fmla="*/ 8017902 w 11969577"/>
              <a:gd name="connsiteY868" fmla="*/ 96881 h 4200525"/>
              <a:gd name="connsiteX869" fmla="*/ 7999450 w 11969577"/>
              <a:gd name="connsiteY869" fmla="*/ 96881 h 4200525"/>
              <a:gd name="connsiteX870" fmla="*/ 8008676 w 11969577"/>
              <a:gd name="connsiteY870" fmla="*/ 78428 h 4200525"/>
              <a:gd name="connsiteX871" fmla="*/ 8027129 w 11969577"/>
              <a:gd name="connsiteY871" fmla="*/ 87654 h 4200525"/>
              <a:gd name="connsiteX872" fmla="*/ 8017902 w 11969577"/>
              <a:gd name="connsiteY872" fmla="*/ 115334 h 4200525"/>
              <a:gd name="connsiteX873" fmla="*/ 8012718 w 11969577"/>
              <a:gd name="connsiteY873" fmla="*/ 115334 h 4200525"/>
              <a:gd name="connsiteX874" fmla="*/ 8050362 w 11969577"/>
              <a:gd name="connsiteY874" fmla="*/ 116189 h 4200525"/>
              <a:gd name="connsiteX875" fmla="*/ 8103104 w 11969577"/>
              <a:gd name="connsiteY875" fmla="*/ 95826 h 4200525"/>
              <a:gd name="connsiteX876" fmla="*/ 8112694 w 11969577"/>
              <a:gd name="connsiteY876" fmla="*/ 114991 h 4200525"/>
              <a:gd name="connsiteX877" fmla="*/ 8199000 w 11969577"/>
              <a:gd name="connsiteY877" fmla="*/ 95826 h 4200525"/>
              <a:gd name="connsiteX878" fmla="*/ 8218180 w 11969577"/>
              <a:gd name="connsiteY878" fmla="*/ 86242 h 4200525"/>
              <a:gd name="connsiteX879" fmla="*/ 8208589 w 11969577"/>
              <a:gd name="connsiteY879" fmla="*/ 38330 h 4200525"/>
              <a:gd name="connsiteX880" fmla="*/ 8227766 w 11969577"/>
              <a:gd name="connsiteY880" fmla="*/ 95826 h 4200525"/>
              <a:gd name="connsiteX881" fmla="*/ 8294894 w 11969577"/>
              <a:gd name="connsiteY881" fmla="*/ 105407 h 4200525"/>
              <a:gd name="connsiteX882" fmla="*/ 8400377 w 11969577"/>
              <a:gd name="connsiteY882" fmla="*/ 95826 h 4200525"/>
              <a:gd name="connsiteX883" fmla="*/ 8726420 w 11969577"/>
              <a:gd name="connsiteY883" fmla="*/ 134156 h 4200525"/>
              <a:gd name="connsiteX884" fmla="*/ 8736010 w 11969577"/>
              <a:gd name="connsiteY884" fmla="*/ 114991 h 4200525"/>
              <a:gd name="connsiteX885" fmla="*/ 8793546 w 11969577"/>
              <a:gd name="connsiteY885" fmla="*/ 143737 h 4200525"/>
              <a:gd name="connsiteX886" fmla="*/ 8783956 w 11969577"/>
              <a:gd name="connsiteY886" fmla="*/ 210817 h 4200525"/>
              <a:gd name="connsiteX887" fmla="*/ 8803136 w 11969577"/>
              <a:gd name="connsiteY887" fmla="*/ 210817 h 4200525"/>
              <a:gd name="connsiteX888" fmla="*/ 8831905 w 11969577"/>
              <a:gd name="connsiteY888" fmla="*/ 182070 h 4200525"/>
              <a:gd name="connsiteX889" fmla="*/ 8831905 w 11969577"/>
              <a:gd name="connsiteY889" fmla="*/ 201235 h 4200525"/>
              <a:gd name="connsiteX890" fmla="*/ 8899031 w 11969577"/>
              <a:gd name="connsiteY890" fmla="*/ 162905 h 4200525"/>
              <a:gd name="connsiteX891" fmla="*/ 8966157 w 11969577"/>
              <a:gd name="connsiteY891" fmla="*/ 172486 h 4200525"/>
              <a:gd name="connsiteX892" fmla="*/ 8956567 w 11969577"/>
              <a:gd name="connsiteY892" fmla="*/ 162905 h 4200525"/>
              <a:gd name="connsiteX893" fmla="*/ 9100409 w 11969577"/>
              <a:gd name="connsiteY893" fmla="*/ 172486 h 4200525"/>
              <a:gd name="connsiteX894" fmla="*/ 9100409 w 11969577"/>
              <a:gd name="connsiteY894" fmla="*/ 153321 h 4200525"/>
              <a:gd name="connsiteX895" fmla="*/ 9253841 w 11969577"/>
              <a:gd name="connsiteY895" fmla="*/ 182070 h 4200525"/>
              <a:gd name="connsiteX896" fmla="*/ 9311377 w 11969577"/>
              <a:gd name="connsiteY896" fmla="*/ 114991 h 4200525"/>
              <a:gd name="connsiteX897" fmla="*/ 9320966 w 11969577"/>
              <a:gd name="connsiteY897" fmla="*/ 134156 h 4200525"/>
              <a:gd name="connsiteX898" fmla="*/ 9340146 w 11969577"/>
              <a:gd name="connsiteY898" fmla="*/ 114991 h 4200525"/>
              <a:gd name="connsiteX899" fmla="*/ 9330557 w 11969577"/>
              <a:gd name="connsiteY899" fmla="*/ 95826 h 4200525"/>
              <a:gd name="connsiteX900" fmla="*/ 9416862 w 11969577"/>
              <a:gd name="connsiteY900" fmla="*/ 134156 h 4200525"/>
              <a:gd name="connsiteX901" fmla="*/ 9464809 w 11969577"/>
              <a:gd name="connsiteY901" fmla="*/ 95826 h 4200525"/>
              <a:gd name="connsiteX902" fmla="*/ 9666190 w 11969577"/>
              <a:gd name="connsiteY902" fmla="*/ 143737 h 4200525"/>
              <a:gd name="connsiteX903" fmla="*/ 9685366 w 11969577"/>
              <a:gd name="connsiteY903" fmla="*/ 153321 h 4200525"/>
              <a:gd name="connsiteX904" fmla="*/ 9800441 w 11969577"/>
              <a:gd name="connsiteY904" fmla="*/ 229982 h 4200525"/>
              <a:gd name="connsiteX905" fmla="*/ 9800441 w 11969577"/>
              <a:gd name="connsiteY905" fmla="*/ 268312 h 4200525"/>
              <a:gd name="connsiteX906" fmla="*/ 10088125 w 11969577"/>
              <a:gd name="connsiteY906" fmla="*/ 162905 h 4200525"/>
              <a:gd name="connsiteX907" fmla="*/ 10634725 w 11969577"/>
              <a:gd name="connsiteY907" fmla="*/ 162905 h 4200525"/>
              <a:gd name="connsiteX908" fmla="*/ 11085430 w 11969577"/>
              <a:gd name="connsiteY908" fmla="*/ 162905 h 4200525"/>
              <a:gd name="connsiteX909" fmla="*/ 11095020 w 11969577"/>
              <a:gd name="connsiteY909" fmla="*/ 172486 h 4200525"/>
              <a:gd name="connsiteX910" fmla="*/ 11248451 w 11969577"/>
              <a:gd name="connsiteY910" fmla="*/ 143737 h 4200525"/>
              <a:gd name="connsiteX911" fmla="*/ 11267631 w 11969577"/>
              <a:gd name="connsiteY911" fmla="*/ 153321 h 4200525"/>
              <a:gd name="connsiteX912" fmla="*/ 11459419 w 11969577"/>
              <a:gd name="connsiteY912" fmla="*/ 124572 h 4200525"/>
              <a:gd name="connsiteX913" fmla="*/ 11421063 w 11969577"/>
              <a:gd name="connsiteY913" fmla="*/ 201235 h 4200525"/>
              <a:gd name="connsiteX914" fmla="*/ 11440239 w 11969577"/>
              <a:gd name="connsiteY914" fmla="*/ 201235 h 4200525"/>
              <a:gd name="connsiteX915" fmla="*/ 11421063 w 11969577"/>
              <a:gd name="connsiteY915" fmla="*/ 229982 h 4200525"/>
              <a:gd name="connsiteX916" fmla="*/ 11430652 w 11969577"/>
              <a:gd name="connsiteY916" fmla="*/ 297061 h 4200525"/>
              <a:gd name="connsiteX917" fmla="*/ 11353937 w 11969577"/>
              <a:gd name="connsiteY917" fmla="*/ 373722 h 4200525"/>
              <a:gd name="connsiteX918" fmla="*/ 11296398 w 11969577"/>
              <a:gd name="connsiteY918" fmla="*/ 392887 h 4200525"/>
              <a:gd name="connsiteX919" fmla="*/ 11200505 w 11969577"/>
              <a:gd name="connsiteY919" fmla="*/ 431217 h 4200525"/>
              <a:gd name="connsiteX920" fmla="*/ 11315577 w 11969577"/>
              <a:gd name="connsiteY920" fmla="*/ 431217 h 4200525"/>
              <a:gd name="connsiteX921" fmla="*/ 11315577 w 11969577"/>
              <a:gd name="connsiteY921" fmla="*/ 469548 h 4200525"/>
              <a:gd name="connsiteX922" fmla="*/ 11104609 w 11969577"/>
              <a:gd name="connsiteY922" fmla="*/ 488713 h 4200525"/>
              <a:gd name="connsiteX923" fmla="*/ 11085430 w 11969577"/>
              <a:gd name="connsiteY923" fmla="*/ 488713 h 4200525"/>
              <a:gd name="connsiteX924" fmla="*/ 11085430 w 11969577"/>
              <a:gd name="connsiteY924" fmla="*/ 507878 h 4200525"/>
              <a:gd name="connsiteX925" fmla="*/ 11123789 w 11969577"/>
              <a:gd name="connsiteY925" fmla="*/ 527043 h 4200525"/>
              <a:gd name="connsiteX926" fmla="*/ 11066250 w 11969577"/>
              <a:gd name="connsiteY926" fmla="*/ 517459 h 4200525"/>
              <a:gd name="connsiteX927" fmla="*/ 11066250 w 11969577"/>
              <a:gd name="connsiteY927" fmla="*/ 488713 h 4200525"/>
              <a:gd name="connsiteX928" fmla="*/ 10797746 w 11969577"/>
              <a:gd name="connsiteY928" fmla="*/ 469548 h 4200525"/>
              <a:gd name="connsiteX929" fmla="*/ 10797746 w 11969577"/>
              <a:gd name="connsiteY929" fmla="*/ 488713 h 4200525"/>
              <a:gd name="connsiteX930" fmla="*/ 10788157 w 11969577"/>
              <a:gd name="connsiteY930" fmla="*/ 459964 h 4200525"/>
              <a:gd name="connsiteX931" fmla="*/ 10768977 w 11969577"/>
              <a:gd name="connsiteY931" fmla="*/ 469548 h 4200525"/>
              <a:gd name="connsiteX932" fmla="*/ 10816926 w 11969577"/>
              <a:gd name="connsiteY932" fmla="*/ 507878 h 4200525"/>
              <a:gd name="connsiteX933" fmla="*/ 10884052 w 11969577"/>
              <a:gd name="connsiteY933" fmla="*/ 517459 h 4200525"/>
              <a:gd name="connsiteX934" fmla="*/ 10816926 w 11969577"/>
              <a:gd name="connsiteY934" fmla="*/ 527043 h 4200525"/>
              <a:gd name="connsiteX935" fmla="*/ 10721030 w 11969577"/>
              <a:gd name="connsiteY935" fmla="*/ 555789 h 4200525"/>
              <a:gd name="connsiteX936" fmla="*/ 10721030 w 11969577"/>
              <a:gd name="connsiteY936" fmla="*/ 527043 h 4200525"/>
              <a:gd name="connsiteX937" fmla="*/ 10644314 w 11969577"/>
              <a:gd name="connsiteY937" fmla="*/ 498294 h 4200525"/>
              <a:gd name="connsiteX938" fmla="*/ 10644314 w 11969577"/>
              <a:gd name="connsiteY938" fmla="*/ 546208 h 4200525"/>
              <a:gd name="connsiteX939" fmla="*/ 10711441 w 11969577"/>
              <a:gd name="connsiteY939" fmla="*/ 546208 h 4200525"/>
              <a:gd name="connsiteX940" fmla="*/ 10663494 w 11969577"/>
              <a:gd name="connsiteY940" fmla="*/ 565373 h 4200525"/>
              <a:gd name="connsiteX941" fmla="*/ 10673081 w 11969577"/>
              <a:gd name="connsiteY941" fmla="*/ 584538 h 4200525"/>
              <a:gd name="connsiteX942" fmla="*/ 10721030 w 11969577"/>
              <a:gd name="connsiteY942" fmla="*/ 565373 h 4200525"/>
              <a:gd name="connsiteX943" fmla="*/ 10673081 w 11969577"/>
              <a:gd name="connsiteY943" fmla="*/ 603704 h 4200525"/>
              <a:gd name="connsiteX944" fmla="*/ 10663494 w 11969577"/>
              <a:gd name="connsiteY944" fmla="*/ 584538 h 4200525"/>
              <a:gd name="connsiteX945" fmla="*/ 10615545 w 11969577"/>
              <a:gd name="connsiteY945" fmla="*/ 603704 h 4200525"/>
              <a:gd name="connsiteX946" fmla="*/ 10414168 w 11969577"/>
              <a:gd name="connsiteY946" fmla="*/ 689945 h 4200525"/>
              <a:gd name="connsiteX947" fmla="*/ 10510063 w 11969577"/>
              <a:gd name="connsiteY947" fmla="*/ 613285 h 4200525"/>
              <a:gd name="connsiteX948" fmla="*/ 10452524 w 11969577"/>
              <a:gd name="connsiteY948" fmla="*/ 632450 h 4200525"/>
              <a:gd name="connsiteX949" fmla="*/ 10442934 w 11969577"/>
              <a:gd name="connsiteY949" fmla="*/ 603704 h 4200525"/>
              <a:gd name="connsiteX950" fmla="*/ 10414580 w 11969577"/>
              <a:gd name="connsiteY950" fmla="*/ 613148 h 4200525"/>
              <a:gd name="connsiteX951" fmla="*/ 10414168 w 11969577"/>
              <a:gd name="connsiteY951" fmla="*/ 603704 h 4200525"/>
              <a:gd name="connsiteX952" fmla="*/ 10356631 w 11969577"/>
              <a:gd name="connsiteY952" fmla="*/ 603704 h 4200525"/>
              <a:gd name="connsiteX953" fmla="*/ 10356631 w 11969577"/>
              <a:gd name="connsiteY953" fmla="*/ 622869 h 4200525"/>
              <a:gd name="connsiteX954" fmla="*/ 10289503 w 11969577"/>
              <a:gd name="connsiteY954" fmla="*/ 632450 h 4200525"/>
              <a:gd name="connsiteX955" fmla="*/ 10308682 w 11969577"/>
              <a:gd name="connsiteY955" fmla="*/ 642034 h 4200525"/>
              <a:gd name="connsiteX956" fmla="*/ 10308682 w 11969577"/>
              <a:gd name="connsiteY956" fmla="*/ 670780 h 4200525"/>
              <a:gd name="connsiteX957" fmla="*/ 10299092 w 11969577"/>
              <a:gd name="connsiteY957" fmla="*/ 670780 h 4200525"/>
              <a:gd name="connsiteX958" fmla="*/ 10268638 w 11969577"/>
              <a:gd name="connsiteY958" fmla="*/ 671361 h 4200525"/>
              <a:gd name="connsiteX959" fmla="*/ 10241904 w 11969577"/>
              <a:gd name="connsiteY959" fmla="*/ 677493 h 4200525"/>
              <a:gd name="connsiteX960" fmla="*/ 10245870 w 11969577"/>
              <a:gd name="connsiteY960" fmla="*/ 682678 h 4200525"/>
              <a:gd name="connsiteX961" fmla="*/ 10272507 w 11969577"/>
              <a:gd name="connsiteY961" fmla="*/ 713016 h 4200525"/>
              <a:gd name="connsiteX962" fmla="*/ 10278416 w 11969577"/>
              <a:gd name="connsiteY962" fmla="*/ 710447 h 4200525"/>
              <a:gd name="connsiteX963" fmla="*/ 10274528 w 11969577"/>
              <a:gd name="connsiteY963" fmla="*/ 714793 h 4200525"/>
              <a:gd name="connsiteX964" fmla="*/ 10290709 w 11969577"/>
              <a:gd name="connsiteY964" fmla="*/ 722431 h 4200525"/>
              <a:gd name="connsiteX965" fmla="*/ 10310599 w 11969577"/>
              <a:gd name="connsiteY965" fmla="*/ 721009 h 4200525"/>
              <a:gd name="connsiteX966" fmla="*/ 10310599 w 11969577"/>
              <a:gd name="connsiteY966" fmla="*/ 759339 h 4200525"/>
              <a:gd name="connsiteX967" fmla="*/ 10422694 w 11969577"/>
              <a:gd name="connsiteY967" fmla="*/ 746202 h 4200525"/>
              <a:gd name="connsiteX968" fmla="*/ 10442334 w 11969577"/>
              <a:gd name="connsiteY968" fmla="*/ 736196 h 4200525"/>
              <a:gd name="connsiteX969" fmla="*/ 10419630 w 11969577"/>
              <a:gd name="connsiteY969" fmla="*/ 732072 h 4200525"/>
              <a:gd name="connsiteX970" fmla="*/ 10329163 w 11969577"/>
              <a:gd name="connsiteY970" fmla="*/ 728901 h 4200525"/>
              <a:gd name="connsiteX971" fmla="*/ 10329163 w 11969577"/>
              <a:gd name="connsiteY971" fmla="*/ 719674 h 4200525"/>
              <a:gd name="connsiteX972" fmla="*/ 10366156 w 11969577"/>
              <a:gd name="connsiteY972" fmla="*/ 713313 h 4200525"/>
              <a:gd name="connsiteX973" fmla="*/ 10404728 w 11969577"/>
              <a:gd name="connsiteY973" fmla="*/ 713763 h 4200525"/>
              <a:gd name="connsiteX974" fmla="*/ 10465057 w 11969577"/>
              <a:gd name="connsiteY974" fmla="*/ 723190 h 4200525"/>
              <a:gd name="connsiteX975" fmla="*/ 10466039 w 11969577"/>
              <a:gd name="connsiteY975" fmla="*/ 723416 h 4200525"/>
              <a:gd name="connsiteX976" fmla="*/ 10503076 w 11969577"/>
              <a:gd name="connsiteY976" fmla="*/ 701289 h 4200525"/>
              <a:gd name="connsiteX977" fmla="*/ 10502810 w 11969577"/>
              <a:gd name="connsiteY977" fmla="*/ 701199 h 4200525"/>
              <a:gd name="connsiteX978" fmla="*/ 10500624 w 11969577"/>
              <a:gd name="connsiteY978" fmla="*/ 688920 h 4200525"/>
              <a:gd name="connsiteX979" fmla="*/ 10512413 w 11969577"/>
              <a:gd name="connsiteY979" fmla="*/ 695711 h 4200525"/>
              <a:gd name="connsiteX980" fmla="*/ 10527710 w 11969577"/>
              <a:gd name="connsiteY980" fmla="*/ 686572 h 4200525"/>
              <a:gd name="connsiteX981" fmla="*/ 10598283 w 11969577"/>
              <a:gd name="connsiteY981" fmla="*/ 653932 h 4200525"/>
              <a:gd name="connsiteX982" fmla="*/ 11144883 w 11969577"/>
              <a:gd name="connsiteY982" fmla="*/ 653932 h 4200525"/>
              <a:gd name="connsiteX983" fmla="*/ 11595588 w 11969577"/>
              <a:gd name="connsiteY983" fmla="*/ 653932 h 4200525"/>
              <a:gd name="connsiteX984" fmla="*/ 11605178 w 11969577"/>
              <a:gd name="connsiteY984" fmla="*/ 663513 h 4200525"/>
              <a:gd name="connsiteX985" fmla="*/ 11758609 w 11969577"/>
              <a:gd name="connsiteY985" fmla="*/ 634764 h 4200525"/>
              <a:gd name="connsiteX986" fmla="*/ 11777789 w 11969577"/>
              <a:gd name="connsiteY986" fmla="*/ 644348 h 4200525"/>
              <a:gd name="connsiteX987" fmla="*/ 11969577 w 11969577"/>
              <a:gd name="connsiteY987" fmla="*/ 615599 h 4200525"/>
              <a:gd name="connsiteX988" fmla="*/ 11931221 w 11969577"/>
              <a:gd name="connsiteY988" fmla="*/ 692262 h 4200525"/>
              <a:gd name="connsiteX989" fmla="*/ 11950397 w 11969577"/>
              <a:gd name="connsiteY989" fmla="*/ 692262 h 4200525"/>
              <a:gd name="connsiteX990" fmla="*/ 11931221 w 11969577"/>
              <a:gd name="connsiteY990" fmla="*/ 721009 h 4200525"/>
              <a:gd name="connsiteX991" fmla="*/ 11940810 w 11969577"/>
              <a:gd name="connsiteY991" fmla="*/ 788088 h 4200525"/>
              <a:gd name="connsiteX992" fmla="*/ 11864095 w 11969577"/>
              <a:gd name="connsiteY992" fmla="*/ 864749 h 4200525"/>
              <a:gd name="connsiteX993" fmla="*/ 11806556 w 11969577"/>
              <a:gd name="connsiteY993" fmla="*/ 883914 h 4200525"/>
              <a:gd name="connsiteX994" fmla="*/ 11710663 w 11969577"/>
              <a:gd name="connsiteY994" fmla="*/ 922244 h 4200525"/>
              <a:gd name="connsiteX995" fmla="*/ 11825735 w 11969577"/>
              <a:gd name="connsiteY995" fmla="*/ 922244 h 4200525"/>
              <a:gd name="connsiteX996" fmla="*/ 11825735 w 11969577"/>
              <a:gd name="connsiteY996" fmla="*/ 960574 h 4200525"/>
              <a:gd name="connsiteX997" fmla="*/ 11614767 w 11969577"/>
              <a:gd name="connsiteY997" fmla="*/ 979740 h 4200525"/>
              <a:gd name="connsiteX998" fmla="*/ 11595588 w 11969577"/>
              <a:gd name="connsiteY998" fmla="*/ 979740 h 4200525"/>
              <a:gd name="connsiteX999" fmla="*/ 11595588 w 11969577"/>
              <a:gd name="connsiteY999" fmla="*/ 998905 h 4200525"/>
              <a:gd name="connsiteX1000" fmla="*/ 11633947 w 11969577"/>
              <a:gd name="connsiteY1000" fmla="*/ 1018070 h 4200525"/>
              <a:gd name="connsiteX1001" fmla="*/ 11576408 w 11969577"/>
              <a:gd name="connsiteY1001" fmla="*/ 1008486 h 4200525"/>
              <a:gd name="connsiteX1002" fmla="*/ 11576408 w 11969577"/>
              <a:gd name="connsiteY1002" fmla="*/ 979740 h 4200525"/>
              <a:gd name="connsiteX1003" fmla="*/ 11502091 w 11969577"/>
              <a:gd name="connsiteY1003" fmla="*/ 978092 h 4200525"/>
              <a:gd name="connsiteX1004" fmla="*/ 11447842 w 11969577"/>
              <a:gd name="connsiteY1004" fmla="*/ 967657 h 4200525"/>
              <a:gd name="connsiteX1005" fmla="*/ 11449784 w 11969577"/>
              <a:gd name="connsiteY1005" fmla="*/ 979397 h 4200525"/>
              <a:gd name="connsiteX1006" fmla="*/ 11389849 w 11969577"/>
              <a:gd name="connsiteY1006" fmla="*/ 996166 h 4200525"/>
              <a:gd name="connsiteX1007" fmla="*/ 11389705 w 11969577"/>
              <a:gd name="connsiteY1007" fmla="*/ 996459 h 4200525"/>
              <a:gd name="connsiteX1008" fmla="*/ 11394210 w 11969577"/>
              <a:gd name="connsiteY1008" fmla="*/ 1008486 h 4200525"/>
              <a:gd name="connsiteX1009" fmla="*/ 11384658 w 11969577"/>
              <a:gd name="connsiteY1009" fmla="*/ 1006782 h 4200525"/>
              <a:gd name="connsiteX1010" fmla="*/ 11376963 w 11969577"/>
              <a:gd name="connsiteY1010" fmla="*/ 1022518 h 4200525"/>
              <a:gd name="connsiteX1011" fmla="*/ 11373068 w 11969577"/>
              <a:gd name="connsiteY1011" fmla="*/ 1056058 h 4200525"/>
              <a:gd name="connsiteX1012" fmla="*/ 11315529 w 11969577"/>
              <a:gd name="connsiteY1012" fmla="*/ 1075223 h 4200525"/>
              <a:gd name="connsiteX1013" fmla="*/ 11219636 w 11969577"/>
              <a:gd name="connsiteY1013" fmla="*/ 1113553 h 4200525"/>
              <a:gd name="connsiteX1014" fmla="*/ 11334708 w 11969577"/>
              <a:gd name="connsiteY1014" fmla="*/ 1113553 h 4200525"/>
              <a:gd name="connsiteX1015" fmla="*/ 11334708 w 11969577"/>
              <a:gd name="connsiteY1015" fmla="*/ 1151884 h 4200525"/>
              <a:gd name="connsiteX1016" fmla="*/ 11123740 w 11969577"/>
              <a:gd name="connsiteY1016" fmla="*/ 1171049 h 4200525"/>
              <a:gd name="connsiteX1017" fmla="*/ 11104561 w 11969577"/>
              <a:gd name="connsiteY1017" fmla="*/ 1171049 h 4200525"/>
              <a:gd name="connsiteX1018" fmla="*/ 11104561 w 11969577"/>
              <a:gd name="connsiteY1018" fmla="*/ 1190214 h 4200525"/>
              <a:gd name="connsiteX1019" fmla="*/ 11142920 w 11969577"/>
              <a:gd name="connsiteY1019" fmla="*/ 1209379 h 4200525"/>
              <a:gd name="connsiteX1020" fmla="*/ 11085382 w 11969577"/>
              <a:gd name="connsiteY1020" fmla="*/ 1199795 h 4200525"/>
              <a:gd name="connsiteX1021" fmla="*/ 11085382 w 11969577"/>
              <a:gd name="connsiteY1021" fmla="*/ 1171049 h 4200525"/>
              <a:gd name="connsiteX1022" fmla="*/ 11011064 w 11969577"/>
              <a:gd name="connsiteY1022" fmla="*/ 1169401 h 4200525"/>
              <a:gd name="connsiteX1023" fmla="*/ 10975688 w 11969577"/>
              <a:gd name="connsiteY1023" fmla="*/ 1162596 h 4200525"/>
              <a:gd name="connsiteX1024" fmla="*/ 10974670 w 11969577"/>
              <a:gd name="connsiteY1024" fmla="*/ 1163454 h 4200525"/>
              <a:gd name="connsiteX1025" fmla="*/ 10924326 w 11969577"/>
              <a:gd name="connsiteY1025" fmla="*/ 1180972 h 4200525"/>
              <a:gd name="connsiteX1026" fmla="*/ 10944703 w 11969577"/>
              <a:gd name="connsiteY1026" fmla="*/ 1162257 h 4200525"/>
              <a:gd name="connsiteX1027" fmla="*/ 10951970 w 11969577"/>
              <a:gd name="connsiteY1027" fmla="*/ 1158034 h 4200525"/>
              <a:gd name="connsiteX1028" fmla="*/ 10951130 w 11969577"/>
              <a:gd name="connsiteY1028" fmla="*/ 1157873 h 4200525"/>
              <a:gd name="connsiteX1029" fmla="*/ 10891195 w 11969577"/>
              <a:gd name="connsiteY1029" fmla="*/ 1148141 h 4200525"/>
              <a:gd name="connsiteX1030" fmla="*/ 10818840 w 11969577"/>
              <a:gd name="connsiteY1030" fmla="*/ 1151785 h 4200525"/>
              <a:gd name="connsiteX1031" fmla="*/ 10818840 w 11969577"/>
              <a:gd name="connsiteY1031" fmla="*/ 1161807 h 4200525"/>
              <a:gd name="connsiteX1032" fmla="*/ 10816877 w 11969577"/>
              <a:gd name="connsiteY1032" fmla="*/ 1161808 h 4200525"/>
              <a:gd name="connsiteX1033" fmla="*/ 10816877 w 11969577"/>
              <a:gd name="connsiteY1033" fmla="*/ 1171049 h 4200525"/>
              <a:gd name="connsiteX1034" fmla="*/ 10814411 w 11969577"/>
              <a:gd name="connsiteY1034" fmla="*/ 1161808 h 4200525"/>
              <a:gd name="connsiteX1035" fmla="*/ 10813296 w 11969577"/>
              <a:gd name="connsiteY1035" fmla="*/ 1161808 h 4200525"/>
              <a:gd name="connsiteX1036" fmla="*/ 10809250 w 11969577"/>
              <a:gd name="connsiteY1036" fmla="*/ 1161807 h 4200525"/>
              <a:gd name="connsiteX1037" fmla="*/ 10792190 w 11969577"/>
              <a:gd name="connsiteY1037" fmla="*/ 1162133 h 4200525"/>
              <a:gd name="connsiteX1038" fmla="*/ 10794252 w 11969577"/>
              <a:gd name="connsiteY1038" fmla="*/ 1167305 h 4200525"/>
              <a:gd name="connsiteX1039" fmla="*/ 10836057 w 11969577"/>
              <a:gd name="connsiteY1039" fmla="*/ 1190214 h 4200525"/>
              <a:gd name="connsiteX1040" fmla="*/ 10903183 w 11969577"/>
              <a:gd name="connsiteY1040" fmla="*/ 1199795 h 4200525"/>
              <a:gd name="connsiteX1041" fmla="*/ 10836057 w 11969577"/>
              <a:gd name="connsiteY1041" fmla="*/ 1209379 h 4200525"/>
              <a:gd name="connsiteX1042" fmla="*/ 10740161 w 11969577"/>
              <a:gd name="connsiteY1042" fmla="*/ 1238125 h 4200525"/>
              <a:gd name="connsiteX1043" fmla="*/ 10740161 w 11969577"/>
              <a:gd name="connsiteY1043" fmla="*/ 1209379 h 4200525"/>
              <a:gd name="connsiteX1044" fmla="*/ 10698208 w 11969577"/>
              <a:gd name="connsiteY1044" fmla="*/ 1198598 h 4200525"/>
              <a:gd name="connsiteX1045" fmla="*/ 10681437 w 11969577"/>
              <a:gd name="connsiteY1045" fmla="*/ 1195434 h 4200525"/>
              <a:gd name="connsiteX1046" fmla="*/ 10672601 w 11969577"/>
              <a:gd name="connsiteY1046" fmla="*/ 1198941 h 4200525"/>
              <a:gd name="connsiteX1047" fmla="*/ 10656817 w 11969577"/>
              <a:gd name="connsiteY1047" fmla="*/ 1206022 h 4200525"/>
              <a:gd name="connsiteX1048" fmla="*/ 10658051 w 11969577"/>
              <a:gd name="connsiteY1048" fmla="*/ 1217014 h 4200525"/>
              <a:gd name="connsiteX1049" fmla="*/ 10663445 w 11969577"/>
              <a:gd name="connsiteY1049" fmla="*/ 1228544 h 4200525"/>
              <a:gd name="connsiteX1050" fmla="*/ 10730572 w 11969577"/>
              <a:gd name="connsiteY1050" fmla="*/ 1228544 h 4200525"/>
              <a:gd name="connsiteX1051" fmla="*/ 10682625 w 11969577"/>
              <a:gd name="connsiteY1051" fmla="*/ 1247709 h 4200525"/>
              <a:gd name="connsiteX1052" fmla="*/ 10692212 w 11969577"/>
              <a:gd name="connsiteY1052" fmla="*/ 1266874 h 4200525"/>
              <a:gd name="connsiteX1053" fmla="*/ 10740161 w 11969577"/>
              <a:gd name="connsiteY1053" fmla="*/ 1247709 h 4200525"/>
              <a:gd name="connsiteX1054" fmla="*/ 10692212 w 11969577"/>
              <a:gd name="connsiteY1054" fmla="*/ 1286040 h 4200525"/>
              <a:gd name="connsiteX1055" fmla="*/ 10682625 w 11969577"/>
              <a:gd name="connsiteY1055" fmla="*/ 1266874 h 4200525"/>
              <a:gd name="connsiteX1056" fmla="*/ 10634676 w 11969577"/>
              <a:gd name="connsiteY1056" fmla="*/ 1286040 h 4200525"/>
              <a:gd name="connsiteX1057" fmla="*/ 10549046 w 11969577"/>
              <a:gd name="connsiteY1057" fmla="*/ 1300693 h 4200525"/>
              <a:gd name="connsiteX1058" fmla="*/ 10537147 w 11969577"/>
              <a:gd name="connsiteY1058" fmla="*/ 1310151 h 4200525"/>
              <a:gd name="connsiteX1059" fmla="*/ 10620100 w 11969577"/>
              <a:gd name="connsiteY1059" fmla="*/ 1307520 h 4200525"/>
              <a:gd name="connsiteX1060" fmla="*/ 10645515 w 11969577"/>
              <a:gd name="connsiteY1060" fmla="*/ 1309316 h 4200525"/>
              <a:gd name="connsiteX1061" fmla="*/ 10664016 w 11969577"/>
              <a:gd name="connsiteY1061" fmla="*/ 1307582 h 4200525"/>
              <a:gd name="connsiteX1062" fmla="*/ 10661503 w 11969577"/>
              <a:gd name="connsiteY1062" fmla="*/ 1310446 h 4200525"/>
              <a:gd name="connsiteX1063" fmla="*/ 10759896 w 11969577"/>
              <a:gd name="connsiteY1063" fmla="*/ 1317402 h 4200525"/>
              <a:gd name="connsiteX1064" fmla="*/ 10889804 w 11969577"/>
              <a:gd name="connsiteY1064" fmla="*/ 1336268 h 4200525"/>
              <a:gd name="connsiteX1065" fmla="*/ 11340509 w 11969577"/>
              <a:gd name="connsiteY1065" fmla="*/ 1336268 h 4200525"/>
              <a:gd name="connsiteX1066" fmla="*/ 11350099 w 11969577"/>
              <a:gd name="connsiteY1066" fmla="*/ 1345849 h 4200525"/>
              <a:gd name="connsiteX1067" fmla="*/ 11503530 w 11969577"/>
              <a:gd name="connsiteY1067" fmla="*/ 1317100 h 4200525"/>
              <a:gd name="connsiteX1068" fmla="*/ 11522710 w 11969577"/>
              <a:gd name="connsiteY1068" fmla="*/ 1326684 h 4200525"/>
              <a:gd name="connsiteX1069" fmla="*/ 11714498 w 11969577"/>
              <a:gd name="connsiteY1069" fmla="*/ 1297935 h 4200525"/>
              <a:gd name="connsiteX1070" fmla="*/ 11676142 w 11969577"/>
              <a:gd name="connsiteY1070" fmla="*/ 1374598 h 4200525"/>
              <a:gd name="connsiteX1071" fmla="*/ 11695318 w 11969577"/>
              <a:gd name="connsiteY1071" fmla="*/ 1374598 h 4200525"/>
              <a:gd name="connsiteX1072" fmla="*/ 11676142 w 11969577"/>
              <a:gd name="connsiteY1072" fmla="*/ 1403345 h 4200525"/>
              <a:gd name="connsiteX1073" fmla="*/ 11685731 w 11969577"/>
              <a:gd name="connsiteY1073" fmla="*/ 1470424 h 4200525"/>
              <a:gd name="connsiteX1074" fmla="*/ 11609016 w 11969577"/>
              <a:gd name="connsiteY1074" fmla="*/ 1547085 h 4200525"/>
              <a:gd name="connsiteX1075" fmla="*/ 11551477 w 11969577"/>
              <a:gd name="connsiteY1075" fmla="*/ 1566250 h 4200525"/>
              <a:gd name="connsiteX1076" fmla="*/ 11455584 w 11969577"/>
              <a:gd name="connsiteY1076" fmla="*/ 1604580 h 4200525"/>
              <a:gd name="connsiteX1077" fmla="*/ 11570656 w 11969577"/>
              <a:gd name="connsiteY1077" fmla="*/ 1604580 h 4200525"/>
              <a:gd name="connsiteX1078" fmla="*/ 11570656 w 11969577"/>
              <a:gd name="connsiteY1078" fmla="*/ 1642910 h 4200525"/>
              <a:gd name="connsiteX1079" fmla="*/ 11359688 w 11969577"/>
              <a:gd name="connsiteY1079" fmla="*/ 1662075 h 4200525"/>
              <a:gd name="connsiteX1080" fmla="*/ 11340509 w 11969577"/>
              <a:gd name="connsiteY1080" fmla="*/ 1662075 h 4200525"/>
              <a:gd name="connsiteX1081" fmla="*/ 11340509 w 11969577"/>
              <a:gd name="connsiteY1081" fmla="*/ 1681241 h 4200525"/>
              <a:gd name="connsiteX1082" fmla="*/ 11378868 w 11969577"/>
              <a:gd name="connsiteY1082" fmla="*/ 1700406 h 4200525"/>
              <a:gd name="connsiteX1083" fmla="*/ 11321329 w 11969577"/>
              <a:gd name="connsiteY1083" fmla="*/ 1690822 h 4200525"/>
              <a:gd name="connsiteX1084" fmla="*/ 11321329 w 11969577"/>
              <a:gd name="connsiteY1084" fmla="*/ 1662075 h 4200525"/>
              <a:gd name="connsiteX1085" fmla="*/ 11052825 w 11969577"/>
              <a:gd name="connsiteY1085" fmla="*/ 1642910 h 4200525"/>
              <a:gd name="connsiteX1086" fmla="*/ 11052825 w 11969577"/>
              <a:gd name="connsiteY1086" fmla="*/ 1662075 h 4200525"/>
              <a:gd name="connsiteX1087" fmla="*/ 11043236 w 11969577"/>
              <a:gd name="connsiteY1087" fmla="*/ 1633326 h 4200525"/>
              <a:gd name="connsiteX1088" fmla="*/ 11024056 w 11969577"/>
              <a:gd name="connsiteY1088" fmla="*/ 1642910 h 4200525"/>
              <a:gd name="connsiteX1089" fmla="*/ 11072005 w 11969577"/>
              <a:gd name="connsiteY1089" fmla="*/ 1681241 h 4200525"/>
              <a:gd name="connsiteX1090" fmla="*/ 11139131 w 11969577"/>
              <a:gd name="connsiteY1090" fmla="*/ 1690822 h 4200525"/>
              <a:gd name="connsiteX1091" fmla="*/ 11072005 w 11969577"/>
              <a:gd name="connsiteY1091" fmla="*/ 1700406 h 4200525"/>
              <a:gd name="connsiteX1092" fmla="*/ 10976109 w 11969577"/>
              <a:gd name="connsiteY1092" fmla="*/ 1729152 h 4200525"/>
              <a:gd name="connsiteX1093" fmla="*/ 10976109 w 11969577"/>
              <a:gd name="connsiteY1093" fmla="*/ 1700406 h 4200525"/>
              <a:gd name="connsiteX1094" fmla="*/ 10899393 w 11969577"/>
              <a:gd name="connsiteY1094" fmla="*/ 1671657 h 4200525"/>
              <a:gd name="connsiteX1095" fmla="*/ 10899393 w 11969577"/>
              <a:gd name="connsiteY1095" fmla="*/ 1719571 h 4200525"/>
              <a:gd name="connsiteX1096" fmla="*/ 10966520 w 11969577"/>
              <a:gd name="connsiteY1096" fmla="*/ 1719571 h 4200525"/>
              <a:gd name="connsiteX1097" fmla="*/ 10918573 w 11969577"/>
              <a:gd name="connsiteY1097" fmla="*/ 1738737 h 4200525"/>
              <a:gd name="connsiteX1098" fmla="*/ 10928160 w 11969577"/>
              <a:gd name="connsiteY1098" fmla="*/ 1757902 h 4200525"/>
              <a:gd name="connsiteX1099" fmla="*/ 10976109 w 11969577"/>
              <a:gd name="connsiteY1099" fmla="*/ 1738737 h 4200525"/>
              <a:gd name="connsiteX1100" fmla="*/ 10928160 w 11969577"/>
              <a:gd name="connsiteY1100" fmla="*/ 1777066 h 4200525"/>
              <a:gd name="connsiteX1101" fmla="*/ 10918573 w 11969577"/>
              <a:gd name="connsiteY1101" fmla="*/ 1757902 h 4200525"/>
              <a:gd name="connsiteX1102" fmla="*/ 10870624 w 11969577"/>
              <a:gd name="connsiteY1102" fmla="*/ 1777066 h 4200525"/>
              <a:gd name="connsiteX1103" fmla="*/ 10669247 w 11969577"/>
              <a:gd name="connsiteY1103" fmla="*/ 1863308 h 4200525"/>
              <a:gd name="connsiteX1104" fmla="*/ 10765142 w 11969577"/>
              <a:gd name="connsiteY1104" fmla="*/ 1786648 h 4200525"/>
              <a:gd name="connsiteX1105" fmla="*/ 10707603 w 11969577"/>
              <a:gd name="connsiteY1105" fmla="*/ 1805813 h 4200525"/>
              <a:gd name="connsiteX1106" fmla="*/ 10698013 w 11969577"/>
              <a:gd name="connsiteY1106" fmla="*/ 1777066 h 4200525"/>
              <a:gd name="connsiteX1107" fmla="*/ 10669659 w 11969577"/>
              <a:gd name="connsiteY1107" fmla="*/ 1786511 h 4200525"/>
              <a:gd name="connsiteX1108" fmla="*/ 10669247 w 11969577"/>
              <a:gd name="connsiteY1108" fmla="*/ 1777066 h 4200525"/>
              <a:gd name="connsiteX1109" fmla="*/ 10611710 w 11969577"/>
              <a:gd name="connsiteY1109" fmla="*/ 1777066 h 4200525"/>
              <a:gd name="connsiteX1110" fmla="*/ 10611710 w 11969577"/>
              <a:gd name="connsiteY1110" fmla="*/ 1796232 h 4200525"/>
              <a:gd name="connsiteX1111" fmla="*/ 10544582 w 11969577"/>
              <a:gd name="connsiteY1111" fmla="*/ 1805813 h 4200525"/>
              <a:gd name="connsiteX1112" fmla="*/ 10563761 w 11969577"/>
              <a:gd name="connsiteY1112" fmla="*/ 1815397 h 4200525"/>
              <a:gd name="connsiteX1113" fmla="*/ 10563761 w 11969577"/>
              <a:gd name="connsiteY1113" fmla="*/ 1844143 h 4200525"/>
              <a:gd name="connsiteX1114" fmla="*/ 10554171 w 11969577"/>
              <a:gd name="connsiteY1114" fmla="*/ 1844143 h 4200525"/>
              <a:gd name="connsiteX1115" fmla="*/ 10266488 w 11969577"/>
              <a:gd name="connsiteY1115" fmla="*/ 1939972 h 4200525"/>
              <a:gd name="connsiteX1116" fmla="*/ 10276077 w 11969577"/>
              <a:gd name="connsiteY1116" fmla="*/ 1968718 h 4200525"/>
              <a:gd name="connsiteX1117" fmla="*/ 10247308 w 11969577"/>
              <a:gd name="connsiteY1117" fmla="*/ 1968718 h 4200525"/>
              <a:gd name="connsiteX1118" fmla="*/ 10256898 w 11969577"/>
              <a:gd name="connsiteY1118" fmla="*/ 1997468 h 4200525"/>
              <a:gd name="connsiteX1119" fmla="*/ 10170592 w 11969577"/>
              <a:gd name="connsiteY1119" fmla="*/ 2016633 h 4200525"/>
              <a:gd name="connsiteX1120" fmla="*/ 10113056 w 11969577"/>
              <a:gd name="connsiteY1120" fmla="*/ 1978303 h 4200525"/>
              <a:gd name="connsiteX1121" fmla="*/ 10103467 w 11969577"/>
              <a:gd name="connsiteY1121" fmla="*/ 1959137 h 4200525"/>
              <a:gd name="connsiteX1122" fmla="*/ 10084287 w 11969577"/>
              <a:gd name="connsiteY1122" fmla="*/ 1882473 h 4200525"/>
              <a:gd name="connsiteX1123" fmla="*/ 10074700 w 11969577"/>
              <a:gd name="connsiteY1123" fmla="*/ 1892058 h 4200525"/>
              <a:gd name="connsiteX1124" fmla="*/ 10084287 w 11969577"/>
              <a:gd name="connsiteY1124" fmla="*/ 1863308 h 4200525"/>
              <a:gd name="connsiteX1125" fmla="*/ 10045930 w 11969577"/>
              <a:gd name="connsiteY1125" fmla="*/ 1872892 h 4200525"/>
              <a:gd name="connsiteX1126" fmla="*/ 10036340 w 11969577"/>
              <a:gd name="connsiteY1126" fmla="*/ 1844143 h 4200525"/>
              <a:gd name="connsiteX1127" fmla="*/ 10026751 w 11969577"/>
              <a:gd name="connsiteY1127" fmla="*/ 1872892 h 4200525"/>
              <a:gd name="connsiteX1128" fmla="*/ 10017161 w 11969577"/>
              <a:gd name="connsiteY1128" fmla="*/ 1853727 h 4200525"/>
              <a:gd name="connsiteX1129" fmla="*/ 10074700 w 11969577"/>
              <a:gd name="connsiteY1129" fmla="*/ 1824978 h 4200525"/>
              <a:gd name="connsiteX1130" fmla="*/ 9978804 w 11969577"/>
              <a:gd name="connsiteY1130" fmla="*/ 1853727 h 4200525"/>
              <a:gd name="connsiteX1131" fmla="*/ 9988394 w 11969577"/>
              <a:gd name="connsiteY1131" fmla="*/ 1863308 h 4200525"/>
              <a:gd name="connsiteX1132" fmla="*/ 9959625 w 11969577"/>
              <a:gd name="connsiteY1132" fmla="*/ 1892058 h 4200525"/>
              <a:gd name="connsiteX1133" fmla="*/ 10017161 w 11969577"/>
              <a:gd name="connsiteY1133" fmla="*/ 1872892 h 4200525"/>
              <a:gd name="connsiteX1134" fmla="*/ 9950035 w 11969577"/>
              <a:gd name="connsiteY1134" fmla="*/ 1920804 h 4200525"/>
              <a:gd name="connsiteX1135" fmla="*/ 9959625 w 11969577"/>
              <a:gd name="connsiteY1135" fmla="*/ 1901638 h 4200525"/>
              <a:gd name="connsiteX1136" fmla="*/ 9873319 w 11969577"/>
              <a:gd name="connsiteY1136" fmla="*/ 1959137 h 4200525"/>
              <a:gd name="connsiteX1137" fmla="*/ 9882909 w 11969577"/>
              <a:gd name="connsiteY1137" fmla="*/ 1987884 h 4200525"/>
              <a:gd name="connsiteX1138" fmla="*/ 9825373 w 11969577"/>
              <a:gd name="connsiteY1138" fmla="*/ 2035798 h 4200525"/>
              <a:gd name="connsiteX1139" fmla="*/ 9710297 w 11969577"/>
              <a:gd name="connsiteY1139" fmla="*/ 2122039 h 4200525"/>
              <a:gd name="connsiteX1140" fmla="*/ 9758246 w 11969577"/>
              <a:gd name="connsiteY1140" fmla="*/ 2141204 h 4200525"/>
              <a:gd name="connsiteX1141" fmla="*/ 9710297 w 11969577"/>
              <a:gd name="connsiteY1141" fmla="*/ 2141204 h 4200525"/>
              <a:gd name="connsiteX1142" fmla="*/ 9710297 w 11969577"/>
              <a:gd name="connsiteY1142" fmla="*/ 2179534 h 4200525"/>
              <a:gd name="connsiteX1143" fmla="*/ 9739067 w 11969577"/>
              <a:gd name="connsiteY1143" fmla="*/ 2179534 h 4200525"/>
              <a:gd name="connsiteX1144" fmla="*/ 9623992 w 11969577"/>
              <a:gd name="connsiteY1144" fmla="*/ 2237030 h 4200525"/>
              <a:gd name="connsiteX1145" fmla="*/ 9614405 w 11969577"/>
              <a:gd name="connsiteY1145" fmla="*/ 2198700 h 4200525"/>
              <a:gd name="connsiteX1146" fmla="*/ 9643172 w 11969577"/>
              <a:gd name="connsiteY1146" fmla="*/ 2160369 h 4200525"/>
              <a:gd name="connsiteX1147" fmla="*/ 9604815 w 11969577"/>
              <a:gd name="connsiteY1147" fmla="*/ 2141204 h 4200525"/>
              <a:gd name="connsiteX1148" fmla="*/ 9604815 w 11969577"/>
              <a:gd name="connsiteY1148" fmla="*/ 2160369 h 4200525"/>
              <a:gd name="connsiteX1149" fmla="*/ 9547276 w 11969577"/>
              <a:gd name="connsiteY1149" fmla="*/ 2122039 h 4200525"/>
              <a:gd name="connsiteX1150" fmla="*/ 9585636 w 11969577"/>
              <a:gd name="connsiteY1150" fmla="*/ 2112458 h 4200525"/>
              <a:gd name="connsiteX1151" fmla="*/ 9547276 w 11969577"/>
              <a:gd name="connsiteY1151" fmla="*/ 2093294 h 4200525"/>
              <a:gd name="connsiteX1152" fmla="*/ 9480150 w 11969577"/>
              <a:gd name="connsiteY1152" fmla="*/ 1978303 h 4200525"/>
              <a:gd name="connsiteX1153" fmla="*/ 9518510 w 11969577"/>
              <a:gd name="connsiteY1153" fmla="*/ 1978303 h 4200525"/>
              <a:gd name="connsiteX1154" fmla="*/ 9460974 w 11969577"/>
              <a:gd name="connsiteY1154" fmla="*/ 1939972 h 4200525"/>
              <a:gd name="connsiteX1155" fmla="*/ 9489740 w 11969577"/>
              <a:gd name="connsiteY1155" fmla="*/ 1968718 h 4200525"/>
              <a:gd name="connsiteX1156" fmla="*/ 9460974 w 11969577"/>
              <a:gd name="connsiteY1156" fmla="*/ 1978303 h 4200525"/>
              <a:gd name="connsiteX1157" fmla="*/ 9432204 w 11969577"/>
              <a:gd name="connsiteY1157" fmla="*/ 1949554 h 4200525"/>
              <a:gd name="connsiteX1158" fmla="*/ 9432204 w 11969577"/>
              <a:gd name="connsiteY1158" fmla="*/ 1901638 h 4200525"/>
              <a:gd name="connsiteX1159" fmla="*/ 9413024 w 11969577"/>
              <a:gd name="connsiteY1159" fmla="*/ 1920804 h 4200525"/>
              <a:gd name="connsiteX1160" fmla="*/ 9365078 w 11969577"/>
              <a:gd name="connsiteY1160" fmla="*/ 1882473 h 4200525"/>
              <a:gd name="connsiteX1161" fmla="*/ 9269182 w 11969577"/>
              <a:gd name="connsiteY1161" fmla="*/ 2016633 h 4200525"/>
              <a:gd name="connsiteX1162" fmla="*/ 9326718 w 11969577"/>
              <a:gd name="connsiteY1162" fmla="*/ 1959137 h 4200525"/>
              <a:gd name="connsiteX1163" fmla="*/ 9326718 w 11969577"/>
              <a:gd name="connsiteY1163" fmla="*/ 1997468 h 4200525"/>
              <a:gd name="connsiteX1164" fmla="*/ 9211646 w 11969577"/>
              <a:gd name="connsiteY1164" fmla="*/ 2122039 h 4200525"/>
              <a:gd name="connsiteX1165" fmla="*/ 9202057 w 11969577"/>
              <a:gd name="connsiteY1165" fmla="*/ 2093294 h 4200525"/>
              <a:gd name="connsiteX1166" fmla="*/ 9163700 w 11969577"/>
              <a:gd name="connsiteY1166" fmla="*/ 2141204 h 4200525"/>
              <a:gd name="connsiteX1167" fmla="*/ 9153726 w 11969577"/>
              <a:gd name="connsiteY1167" fmla="*/ 2166121 h 4200525"/>
              <a:gd name="connsiteX1168" fmla="*/ 9154110 w 11969577"/>
              <a:gd name="connsiteY1168" fmla="*/ 2160369 h 4200525"/>
              <a:gd name="connsiteX1169" fmla="*/ 9019856 w 11969577"/>
              <a:gd name="connsiteY1169" fmla="*/ 2198700 h 4200525"/>
              <a:gd name="connsiteX1170" fmla="*/ 9010268 w 11969577"/>
              <a:gd name="connsiteY1170" fmla="*/ 2169953 h 4200525"/>
              <a:gd name="connsiteX1171" fmla="*/ 9010268 w 11969577"/>
              <a:gd name="connsiteY1171" fmla="*/ 2198700 h 4200525"/>
              <a:gd name="connsiteX1172" fmla="*/ 8991089 w 11969577"/>
              <a:gd name="connsiteY1172" fmla="*/ 2179534 h 4200525"/>
              <a:gd name="connsiteX1173" fmla="*/ 8991089 w 11969577"/>
              <a:gd name="connsiteY1173" fmla="*/ 2208283 h 4200525"/>
              <a:gd name="connsiteX1174" fmla="*/ 8952729 w 11969577"/>
              <a:gd name="connsiteY1174" fmla="*/ 2208283 h 4200525"/>
              <a:gd name="connsiteX1175" fmla="*/ 8971909 w 11969577"/>
              <a:gd name="connsiteY1175" fmla="*/ 2237030 h 4200525"/>
              <a:gd name="connsiteX1176" fmla="*/ 8914373 w 11969577"/>
              <a:gd name="connsiteY1176" fmla="*/ 2237030 h 4200525"/>
              <a:gd name="connsiteX1177" fmla="*/ 8876014 w 11969577"/>
              <a:gd name="connsiteY1177" fmla="*/ 2304109 h 4200525"/>
              <a:gd name="connsiteX1178" fmla="*/ 8876014 w 11969577"/>
              <a:gd name="connsiteY1178" fmla="*/ 2284944 h 4200525"/>
              <a:gd name="connsiteX1179" fmla="*/ 8789708 w 11969577"/>
              <a:gd name="connsiteY1179" fmla="*/ 2352021 h 4200525"/>
              <a:gd name="connsiteX1180" fmla="*/ 8722582 w 11969577"/>
              <a:gd name="connsiteY1180" fmla="*/ 2447846 h 4200525"/>
              <a:gd name="connsiteX1181" fmla="*/ 8741762 w 11969577"/>
              <a:gd name="connsiteY1181" fmla="*/ 2467012 h 4200525"/>
              <a:gd name="connsiteX1182" fmla="*/ 8770531 w 11969577"/>
              <a:gd name="connsiteY1182" fmla="*/ 2438265 h 4200525"/>
              <a:gd name="connsiteX1183" fmla="*/ 8770531 w 11969577"/>
              <a:gd name="connsiteY1183" fmla="*/ 2467012 h 4200525"/>
              <a:gd name="connsiteX1184" fmla="*/ 8808887 w 11969577"/>
              <a:gd name="connsiteY1184" fmla="*/ 2438265 h 4200525"/>
              <a:gd name="connsiteX1185" fmla="*/ 8895194 w 11969577"/>
              <a:gd name="connsiteY1185" fmla="*/ 2332856 h 4200525"/>
              <a:gd name="connsiteX1186" fmla="*/ 8914373 w 11969577"/>
              <a:gd name="connsiteY1186" fmla="*/ 2342439 h 4200525"/>
              <a:gd name="connsiteX1187" fmla="*/ 8847247 w 11969577"/>
              <a:gd name="connsiteY1187" fmla="*/ 2390351 h 4200525"/>
              <a:gd name="connsiteX1188" fmla="*/ 8837658 w 11969577"/>
              <a:gd name="connsiteY1188" fmla="*/ 2486177 h 4200525"/>
              <a:gd name="connsiteX1189" fmla="*/ 8818478 w 11969577"/>
              <a:gd name="connsiteY1189" fmla="*/ 2476596 h 4200525"/>
              <a:gd name="connsiteX1190" fmla="*/ 8808887 w 11969577"/>
              <a:gd name="connsiteY1190" fmla="*/ 2514926 h 4200525"/>
              <a:gd name="connsiteX1191" fmla="*/ 8828067 w 11969577"/>
              <a:gd name="connsiteY1191" fmla="*/ 2495761 h 4200525"/>
              <a:gd name="connsiteX1192" fmla="*/ 8780121 w 11969577"/>
              <a:gd name="connsiteY1192" fmla="*/ 2591586 h 4200525"/>
              <a:gd name="connsiteX1193" fmla="*/ 8808887 w 11969577"/>
              <a:gd name="connsiteY1193" fmla="*/ 2582005 h 4200525"/>
              <a:gd name="connsiteX1194" fmla="*/ 8808887 w 11969577"/>
              <a:gd name="connsiteY1194" fmla="*/ 2610752 h 4200525"/>
              <a:gd name="connsiteX1195" fmla="*/ 8847247 w 11969577"/>
              <a:gd name="connsiteY1195" fmla="*/ 2591586 h 4200525"/>
              <a:gd name="connsiteX1196" fmla="*/ 8866424 w 11969577"/>
              <a:gd name="connsiteY1196" fmla="*/ 2610752 h 4200525"/>
              <a:gd name="connsiteX1197" fmla="*/ 8856837 w 11969577"/>
              <a:gd name="connsiteY1197" fmla="*/ 2620336 h 4200525"/>
              <a:gd name="connsiteX1198" fmla="*/ 8923963 w 11969577"/>
              <a:gd name="connsiteY1198" fmla="*/ 2582005 h 4200525"/>
              <a:gd name="connsiteX1199" fmla="*/ 8895194 w 11969577"/>
              <a:gd name="connsiteY1199" fmla="*/ 2610752 h 4200525"/>
              <a:gd name="connsiteX1200" fmla="*/ 8885603 w 11969577"/>
              <a:gd name="connsiteY1200" fmla="*/ 2735327 h 4200525"/>
              <a:gd name="connsiteX1201" fmla="*/ 8828067 w 11969577"/>
              <a:gd name="connsiteY1201" fmla="*/ 2773658 h 4200525"/>
              <a:gd name="connsiteX1202" fmla="*/ 8808887 w 11969577"/>
              <a:gd name="connsiteY1202" fmla="*/ 2735327 h 4200525"/>
              <a:gd name="connsiteX1203" fmla="*/ 8828067 w 11969577"/>
              <a:gd name="connsiteY1203" fmla="*/ 2706578 h 4200525"/>
              <a:gd name="connsiteX1204" fmla="*/ 8789708 w 11969577"/>
              <a:gd name="connsiteY1204" fmla="*/ 2687413 h 4200525"/>
              <a:gd name="connsiteX1205" fmla="*/ 8847247 w 11969577"/>
              <a:gd name="connsiteY1205" fmla="*/ 2668248 h 4200525"/>
              <a:gd name="connsiteX1206" fmla="*/ 8751351 w 11969577"/>
              <a:gd name="connsiteY1206" fmla="*/ 2582005 h 4200525"/>
              <a:gd name="connsiteX1207" fmla="*/ 8770531 w 11969577"/>
              <a:gd name="connsiteY1207" fmla="*/ 2582005 h 4200525"/>
              <a:gd name="connsiteX1208" fmla="*/ 8770531 w 11969577"/>
              <a:gd name="connsiteY1208" fmla="*/ 2553256 h 4200525"/>
              <a:gd name="connsiteX1209" fmla="*/ 8712993 w 11969577"/>
              <a:gd name="connsiteY1209" fmla="*/ 2534091 h 4200525"/>
              <a:gd name="connsiteX1210" fmla="*/ 8674636 w 11969577"/>
              <a:gd name="connsiteY1210" fmla="*/ 2457430 h 4200525"/>
              <a:gd name="connsiteX1211" fmla="*/ 8703405 w 11969577"/>
              <a:gd name="connsiteY1211" fmla="*/ 2467012 h 4200525"/>
              <a:gd name="connsiteX1212" fmla="*/ 8722582 w 11969577"/>
              <a:gd name="connsiteY1212" fmla="*/ 2419100 h 4200525"/>
              <a:gd name="connsiteX1213" fmla="*/ 8665046 w 11969577"/>
              <a:gd name="connsiteY1213" fmla="*/ 2438265 h 4200525"/>
              <a:gd name="connsiteX1214" fmla="*/ 8674636 w 11969577"/>
              <a:gd name="connsiteY1214" fmla="*/ 2390351 h 4200525"/>
              <a:gd name="connsiteX1215" fmla="*/ 8636277 w 11969577"/>
              <a:gd name="connsiteY1215" fmla="*/ 2419100 h 4200525"/>
              <a:gd name="connsiteX1216" fmla="*/ 8636277 w 11969577"/>
              <a:gd name="connsiteY1216" fmla="*/ 2371186 h 4200525"/>
              <a:gd name="connsiteX1217" fmla="*/ 8597920 w 11969577"/>
              <a:gd name="connsiteY1217" fmla="*/ 2332856 h 4200525"/>
              <a:gd name="connsiteX1218" fmla="*/ 8588330 w 11969577"/>
              <a:gd name="connsiteY1218" fmla="*/ 2342439 h 4200525"/>
              <a:gd name="connsiteX1219" fmla="*/ 8597920 w 11969577"/>
              <a:gd name="connsiteY1219" fmla="*/ 2313690 h 4200525"/>
              <a:gd name="connsiteX1220" fmla="*/ 8578740 w 11969577"/>
              <a:gd name="connsiteY1220" fmla="*/ 2304109 h 4200525"/>
              <a:gd name="connsiteX1221" fmla="*/ 8590727 w 11969577"/>
              <a:gd name="connsiteY1221" fmla="*/ 2283746 h 4200525"/>
              <a:gd name="connsiteX1222" fmla="*/ 8591156 w 11969577"/>
              <a:gd name="connsiteY1222" fmla="*/ 2280705 h 4200525"/>
              <a:gd name="connsiteX1223" fmla="*/ 8582530 w 11969577"/>
              <a:gd name="connsiteY1223" fmla="*/ 2263464 h 4200525"/>
              <a:gd name="connsiteX1224" fmla="*/ 8577098 w 11969577"/>
              <a:gd name="connsiteY1224" fmla="*/ 2252609 h 4200525"/>
              <a:gd name="connsiteX1225" fmla="*/ 8573946 w 11969577"/>
              <a:gd name="connsiteY1225" fmla="*/ 2269373 h 4200525"/>
              <a:gd name="connsiteX1226" fmla="*/ 8540384 w 11969577"/>
              <a:gd name="connsiteY1226" fmla="*/ 2275360 h 4200525"/>
              <a:gd name="connsiteX1227" fmla="*/ 8530794 w 11969577"/>
              <a:gd name="connsiteY1227" fmla="*/ 2237030 h 4200525"/>
              <a:gd name="connsiteX1228" fmla="*/ 8521204 w 11969577"/>
              <a:gd name="connsiteY1228" fmla="*/ 2275360 h 4200525"/>
              <a:gd name="connsiteX1229" fmla="*/ 8521204 w 11969577"/>
              <a:gd name="connsiteY1229" fmla="*/ 2237030 h 4200525"/>
              <a:gd name="connsiteX1230" fmla="*/ 8559561 w 11969577"/>
              <a:gd name="connsiteY1230" fmla="*/ 2208283 h 4200525"/>
              <a:gd name="connsiteX1231" fmla="*/ 8540384 w 11969577"/>
              <a:gd name="connsiteY1231" fmla="*/ 2189118 h 4200525"/>
              <a:gd name="connsiteX1232" fmla="*/ 8521204 w 11969577"/>
              <a:gd name="connsiteY1232" fmla="*/ 2237030 h 4200525"/>
              <a:gd name="connsiteX1233" fmla="*/ 8492435 w 11969577"/>
              <a:gd name="connsiteY1233" fmla="*/ 2237030 h 4200525"/>
              <a:gd name="connsiteX1234" fmla="*/ 8502025 w 11969577"/>
              <a:gd name="connsiteY1234" fmla="*/ 2217865 h 4200525"/>
              <a:gd name="connsiteX1235" fmla="*/ 8463668 w 11969577"/>
              <a:gd name="connsiteY1235" fmla="*/ 2237030 h 4200525"/>
              <a:gd name="connsiteX1236" fmla="*/ 8444488 w 11969577"/>
              <a:gd name="connsiteY1236" fmla="*/ 2217865 h 4200525"/>
              <a:gd name="connsiteX1237" fmla="*/ 8482845 w 11969577"/>
              <a:gd name="connsiteY1237" fmla="*/ 2208283 h 4200525"/>
              <a:gd name="connsiteX1238" fmla="*/ 8434899 w 11969577"/>
              <a:gd name="connsiteY1238" fmla="*/ 2169953 h 4200525"/>
              <a:gd name="connsiteX1239" fmla="*/ 8396543 w 11969577"/>
              <a:gd name="connsiteY1239" fmla="*/ 2179534 h 4200525"/>
              <a:gd name="connsiteX1240" fmla="*/ 8319827 w 11969577"/>
              <a:gd name="connsiteY1240" fmla="*/ 2313690 h 4200525"/>
              <a:gd name="connsiteX1241" fmla="*/ 8348593 w 11969577"/>
              <a:gd name="connsiteY1241" fmla="*/ 2342439 h 4200525"/>
              <a:gd name="connsiteX1242" fmla="*/ 8377363 w 11969577"/>
              <a:gd name="connsiteY1242" fmla="*/ 2323274 h 4200525"/>
              <a:gd name="connsiteX1243" fmla="*/ 8348593 w 11969577"/>
              <a:gd name="connsiteY1243" fmla="*/ 2284944 h 4200525"/>
              <a:gd name="connsiteX1244" fmla="*/ 8386952 w 11969577"/>
              <a:gd name="connsiteY1244" fmla="*/ 2284944 h 4200525"/>
              <a:gd name="connsiteX1245" fmla="*/ 8386952 w 11969577"/>
              <a:gd name="connsiteY1245" fmla="*/ 2323274 h 4200525"/>
              <a:gd name="connsiteX1246" fmla="*/ 8319827 w 11969577"/>
              <a:gd name="connsiteY1246" fmla="*/ 2352021 h 4200525"/>
              <a:gd name="connsiteX1247" fmla="*/ 8319827 w 11969577"/>
              <a:gd name="connsiteY1247" fmla="*/ 2371186 h 4200525"/>
              <a:gd name="connsiteX1248" fmla="*/ 8223931 w 11969577"/>
              <a:gd name="connsiteY1248" fmla="*/ 2486177 h 4200525"/>
              <a:gd name="connsiteX1249" fmla="*/ 8233521 w 11969577"/>
              <a:gd name="connsiteY1249" fmla="*/ 2457430 h 4200525"/>
              <a:gd name="connsiteX1250" fmla="*/ 8214341 w 11969577"/>
              <a:gd name="connsiteY1250" fmla="*/ 2467012 h 4200525"/>
              <a:gd name="connsiteX1251" fmla="*/ 8156805 w 11969577"/>
              <a:gd name="connsiteY1251" fmla="*/ 2524507 h 4200525"/>
              <a:gd name="connsiteX1252" fmla="*/ 8137625 w 11969577"/>
              <a:gd name="connsiteY1252" fmla="*/ 2495761 h 4200525"/>
              <a:gd name="connsiteX1253" fmla="*/ 8156805 w 11969577"/>
              <a:gd name="connsiteY1253" fmla="*/ 2562840 h 4200525"/>
              <a:gd name="connsiteX1254" fmla="*/ 8185572 w 11969577"/>
              <a:gd name="connsiteY1254" fmla="*/ 2534091 h 4200525"/>
              <a:gd name="connsiteX1255" fmla="*/ 8137625 w 11969577"/>
              <a:gd name="connsiteY1255" fmla="*/ 2572421 h 4200525"/>
              <a:gd name="connsiteX1256" fmla="*/ 8128036 w 11969577"/>
              <a:gd name="connsiteY1256" fmla="*/ 2610752 h 4200525"/>
              <a:gd name="connsiteX1257" fmla="*/ 8175982 w 11969577"/>
              <a:gd name="connsiteY1257" fmla="*/ 2582005 h 4200525"/>
              <a:gd name="connsiteX1258" fmla="*/ 8175982 w 11969577"/>
              <a:gd name="connsiteY1258" fmla="*/ 2591586 h 4200525"/>
              <a:gd name="connsiteX1259" fmla="*/ 8271878 w 11969577"/>
              <a:gd name="connsiteY1259" fmla="*/ 2534091 h 4200525"/>
              <a:gd name="connsiteX1260" fmla="*/ 8204751 w 11969577"/>
              <a:gd name="connsiteY1260" fmla="*/ 2610752 h 4200525"/>
              <a:gd name="connsiteX1261" fmla="*/ 8214341 w 11969577"/>
              <a:gd name="connsiteY1261" fmla="*/ 2610752 h 4200525"/>
              <a:gd name="connsiteX1262" fmla="*/ 8185572 w 11969577"/>
              <a:gd name="connsiteY1262" fmla="*/ 2677832 h 4200525"/>
              <a:gd name="connsiteX1263" fmla="*/ 8166395 w 11969577"/>
              <a:gd name="connsiteY1263" fmla="*/ 2677832 h 4200525"/>
              <a:gd name="connsiteX1264" fmla="*/ 8175982 w 11969577"/>
              <a:gd name="connsiteY1264" fmla="*/ 2649083 h 4200525"/>
              <a:gd name="connsiteX1265" fmla="*/ 8060909 w 11969577"/>
              <a:gd name="connsiteY1265" fmla="*/ 2601171 h 4200525"/>
              <a:gd name="connsiteX1266" fmla="*/ 8041730 w 11969577"/>
              <a:gd name="connsiteY1266" fmla="*/ 2562840 h 4200525"/>
              <a:gd name="connsiteX1267" fmla="*/ 8070500 w 11969577"/>
              <a:gd name="connsiteY1267" fmla="*/ 2591586 h 4200525"/>
              <a:gd name="connsiteX1268" fmla="*/ 8080089 w 11969577"/>
              <a:gd name="connsiteY1268" fmla="*/ 2543675 h 4200525"/>
              <a:gd name="connsiteX1269" fmla="*/ 8003373 w 11969577"/>
              <a:gd name="connsiteY1269" fmla="*/ 2534091 h 4200525"/>
              <a:gd name="connsiteX1270" fmla="*/ 7974604 w 11969577"/>
              <a:gd name="connsiteY1270" fmla="*/ 2495761 h 4200525"/>
              <a:gd name="connsiteX1271" fmla="*/ 7984193 w 11969577"/>
              <a:gd name="connsiteY1271" fmla="*/ 2457430 h 4200525"/>
              <a:gd name="connsiteX1272" fmla="*/ 7926658 w 11969577"/>
              <a:gd name="connsiteY1272" fmla="*/ 2361605 h 4200525"/>
              <a:gd name="connsiteX1273" fmla="*/ 7888299 w 11969577"/>
              <a:gd name="connsiteY1273" fmla="*/ 2332856 h 4200525"/>
              <a:gd name="connsiteX1274" fmla="*/ 7884702 w 11969577"/>
              <a:gd name="connsiteY1274" fmla="*/ 2290932 h 4200525"/>
              <a:gd name="connsiteX1275" fmla="*/ 7885890 w 11969577"/>
              <a:gd name="connsiteY1275" fmla="*/ 2282464 h 4200525"/>
              <a:gd name="connsiteX1276" fmla="*/ 7885151 w 11969577"/>
              <a:gd name="connsiteY1276" fmla="*/ 2281996 h 4200525"/>
              <a:gd name="connsiteX1277" fmla="*/ 7887091 w 11969577"/>
              <a:gd name="connsiteY1277" fmla="*/ 2272950 h 4200525"/>
              <a:gd name="connsiteX1278" fmla="*/ 7888299 w 11969577"/>
              <a:gd name="connsiteY1278" fmla="*/ 2256195 h 4200525"/>
              <a:gd name="connsiteX1279" fmla="*/ 7840352 w 11969577"/>
              <a:gd name="connsiteY1279" fmla="*/ 2275360 h 4200525"/>
              <a:gd name="connsiteX1280" fmla="*/ 7872715 w 11969577"/>
              <a:gd name="connsiteY1280" fmla="*/ 2237629 h 4200525"/>
              <a:gd name="connsiteX1281" fmla="*/ 7878333 w 11969577"/>
              <a:gd name="connsiteY1281" fmla="*/ 2219107 h 4200525"/>
              <a:gd name="connsiteX1282" fmla="*/ 7877894 w 11969577"/>
              <a:gd name="connsiteY1282" fmla="*/ 2218409 h 4200525"/>
              <a:gd name="connsiteX1283" fmla="*/ 7853538 w 11969577"/>
              <a:gd name="connsiteY1283" fmla="*/ 2234635 h 4200525"/>
              <a:gd name="connsiteX1284" fmla="*/ 7821172 w 11969577"/>
              <a:gd name="connsiteY1284" fmla="*/ 2237030 h 4200525"/>
              <a:gd name="connsiteX1285" fmla="*/ 7840352 w 11969577"/>
              <a:gd name="connsiteY1285" fmla="*/ 2217865 h 4200525"/>
              <a:gd name="connsiteX1286" fmla="*/ 7821172 w 11969577"/>
              <a:gd name="connsiteY1286" fmla="*/ 2237030 h 4200525"/>
              <a:gd name="connsiteX1287" fmla="*/ 7792403 w 11969577"/>
              <a:gd name="connsiteY1287" fmla="*/ 2237030 h 4200525"/>
              <a:gd name="connsiteX1288" fmla="*/ 7792403 w 11969577"/>
              <a:gd name="connsiteY1288" fmla="*/ 2198700 h 4200525"/>
              <a:gd name="connsiteX1289" fmla="*/ 7763636 w 11969577"/>
              <a:gd name="connsiteY1289" fmla="*/ 2237030 h 4200525"/>
              <a:gd name="connsiteX1290" fmla="*/ 7715687 w 11969577"/>
              <a:gd name="connsiteY1290" fmla="*/ 2237030 h 4200525"/>
              <a:gd name="connsiteX1291" fmla="*/ 7744456 w 11969577"/>
              <a:gd name="connsiteY1291" fmla="*/ 2217865 h 4200525"/>
              <a:gd name="connsiteX1292" fmla="*/ 7744456 w 11969577"/>
              <a:gd name="connsiteY1292" fmla="*/ 2179534 h 4200525"/>
              <a:gd name="connsiteX1293" fmla="*/ 7725278 w 11969577"/>
              <a:gd name="connsiteY1293" fmla="*/ 2160369 h 4200525"/>
              <a:gd name="connsiteX1294" fmla="*/ 7706100 w 11969577"/>
              <a:gd name="connsiteY1294" fmla="*/ 2198700 h 4200525"/>
              <a:gd name="connsiteX1295" fmla="*/ 7725278 w 11969577"/>
              <a:gd name="connsiteY1295" fmla="*/ 2208283 h 4200525"/>
              <a:gd name="connsiteX1296" fmla="*/ 7706100 w 11969577"/>
              <a:gd name="connsiteY1296" fmla="*/ 2246614 h 4200525"/>
              <a:gd name="connsiteX1297" fmla="*/ 7744456 w 11969577"/>
              <a:gd name="connsiteY1297" fmla="*/ 2256195 h 4200525"/>
              <a:gd name="connsiteX1298" fmla="*/ 7734867 w 11969577"/>
              <a:gd name="connsiteY1298" fmla="*/ 2275360 h 4200525"/>
              <a:gd name="connsiteX1299" fmla="*/ 7648562 w 11969577"/>
              <a:gd name="connsiteY1299" fmla="*/ 2371186 h 4200525"/>
              <a:gd name="connsiteX1300" fmla="*/ 7591025 w 11969577"/>
              <a:gd name="connsiteY1300" fmla="*/ 2447846 h 4200525"/>
              <a:gd name="connsiteX1301" fmla="*/ 7533489 w 11969577"/>
              <a:gd name="connsiteY1301" fmla="*/ 2505342 h 4200525"/>
              <a:gd name="connsiteX1302" fmla="*/ 7495130 w 11969577"/>
              <a:gd name="connsiteY1302" fmla="*/ 2629918 h 4200525"/>
              <a:gd name="connsiteX1303" fmla="*/ 7533489 w 11969577"/>
              <a:gd name="connsiteY1303" fmla="*/ 2629918 h 4200525"/>
              <a:gd name="connsiteX1304" fmla="*/ 7504720 w 11969577"/>
              <a:gd name="connsiteY1304" fmla="*/ 2668248 h 4200525"/>
              <a:gd name="connsiteX1305" fmla="*/ 7475953 w 11969577"/>
              <a:gd name="connsiteY1305" fmla="*/ 2696997 h 4200525"/>
              <a:gd name="connsiteX1306" fmla="*/ 7475953 w 11969577"/>
              <a:gd name="connsiteY1306" fmla="*/ 2658667 h 4200525"/>
              <a:gd name="connsiteX1307" fmla="*/ 7332108 w 11969577"/>
              <a:gd name="connsiteY1307" fmla="*/ 2802404 h 4200525"/>
              <a:gd name="connsiteX1308" fmla="*/ 7322521 w 11969577"/>
              <a:gd name="connsiteY1308" fmla="*/ 2869483 h 4200525"/>
              <a:gd name="connsiteX1309" fmla="*/ 7360878 w 11969577"/>
              <a:gd name="connsiteY1309" fmla="*/ 2879064 h 4200525"/>
              <a:gd name="connsiteX1310" fmla="*/ 7312932 w 11969577"/>
              <a:gd name="connsiteY1310" fmla="*/ 2879064 h 4200525"/>
              <a:gd name="connsiteX1311" fmla="*/ 7236216 w 11969577"/>
              <a:gd name="connsiteY1311" fmla="*/ 2773658 h 4200525"/>
              <a:gd name="connsiteX1312" fmla="*/ 7245805 w 11969577"/>
              <a:gd name="connsiteY1312" fmla="*/ 2735327 h 4200525"/>
              <a:gd name="connsiteX1313" fmla="*/ 7207447 w 11969577"/>
              <a:gd name="connsiteY1313" fmla="*/ 2658667 h 4200525"/>
              <a:gd name="connsiteX1314" fmla="*/ 7178676 w 11969577"/>
              <a:gd name="connsiteY1314" fmla="*/ 2658667 h 4200525"/>
              <a:gd name="connsiteX1315" fmla="*/ 7188267 w 11969577"/>
              <a:gd name="connsiteY1315" fmla="*/ 2639502 h 4200525"/>
              <a:gd name="connsiteX1316" fmla="*/ 7169090 w 11969577"/>
              <a:gd name="connsiteY1316" fmla="*/ 2639502 h 4200525"/>
              <a:gd name="connsiteX1317" fmla="*/ 7101964 w 11969577"/>
              <a:gd name="connsiteY1317" fmla="*/ 2591586 h 4200525"/>
              <a:gd name="connsiteX1318" fmla="*/ 7101964 w 11969577"/>
              <a:gd name="connsiteY1318" fmla="*/ 2562840 h 4200525"/>
              <a:gd name="connsiteX1319" fmla="*/ 7111551 w 11969577"/>
              <a:gd name="connsiteY1319" fmla="*/ 2582005 h 4200525"/>
              <a:gd name="connsiteX1320" fmla="*/ 7121140 w 11969577"/>
              <a:gd name="connsiteY1320" fmla="*/ 2562840 h 4200525"/>
              <a:gd name="connsiteX1321" fmla="*/ 7169090 w 11969577"/>
              <a:gd name="connsiteY1321" fmla="*/ 2553256 h 4200525"/>
              <a:gd name="connsiteX1322" fmla="*/ 7149910 w 11969577"/>
              <a:gd name="connsiteY1322" fmla="*/ 2534091 h 4200525"/>
              <a:gd name="connsiteX1323" fmla="*/ 7121140 w 11969577"/>
              <a:gd name="connsiteY1323" fmla="*/ 2553256 h 4200525"/>
              <a:gd name="connsiteX1324" fmla="*/ 7149910 w 11969577"/>
              <a:gd name="connsiteY1324" fmla="*/ 2524507 h 4200525"/>
              <a:gd name="connsiteX1325" fmla="*/ 7092374 w 11969577"/>
              <a:gd name="connsiteY1325" fmla="*/ 2562840 h 4200525"/>
              <a:gd name="connsiteX1326" fmla="*/ 7101964 w 11969577"/>
              <a:gd name="connsiteY1326" fmla="*/ 2524507 h 4200525"/>
              <a:gd name="connsiteX1327" fmla="*/ 7092374 w 11969577"/>
              <a:gd name="connsiteY1327" fmla="*/ 2514926 h 4200525"/>
              <a:gd name="connsiteX1328" fmla="*/ 7054015 w 11969577"/>
              <a:gd name="connsiteY1328" fmla="*/ 2534091 h 4200525"/>
              <a:gd name="connsiteX1329" fmla="*/ 7092374 w 11969577"/>
              <a:gd name="connsiteY1329" fmla="*/ 2486177 h 4200525"/>
              <a:gd name="connsiteX1330" fmla="*/ 7063604 w 11969577"/>
              <a:gd name="connsiteY1330" fmla="*/ 2467012 h 4200525"/>
              <a:gd name="connsiteX1331" fmla="*/ 7054015 w 11969577"/>
              <a:gd name="connsiteY1331" fmla="*/ 2514926 h 4200525"/>
              <a:gd name="connsiteX1332" fmla="*/ 6986889 w 11969577"/>
              <a:gd name="connsiteY1332" fmla="*/ 2467012 h 4200525"/>
              <a:gd name="connsiteX1333" fmla="*/ 6969032 w 11969577"/>
              <a:gd name="connsiteY1333" fmla="*/ 2482213 h 4200525"/>
              <a:gd name="connsiteX1334" fmla="*/ 6971306 w 11969577"/>
              <a:gd name="connsiteY1334" fmla="*/ 2475399 h 4200525"/>
              <a:gd name="connsiteX1335" fmla="*/ 6967709 w 11969577"/>
              <a:gd name="connsiteY1335" fmla="*/ 2457430 h 4200525"/>
              <a:gd name="connsiteX1336" fmla="*/ 6890993 w 11969577"/>
              <a:gd name="connsiteY1336" fmla="*/ 2486177 h 4200525"/>
              <a:gd name="connsiteX1337" fmla="*/ 6900583 w 11969577"/>
              <a:gd name="connsiteY1337" fmla="*/ 2514926 h 4200525"/>
              <a:gd name="connsiteX1338" fmla="*/ 6852637 w 11969577"/>
              <a:gd name="connsiteY1338" fmla="*/ 2543675 h 4200525"/>
              <a:gd name="connsiteX1339" fmla="*/ 6856990 w 11969577"/>
              <a:gd name="connsiteY1339" fmla="*/ 2551287 h 4200525"/>
              <a:gd name="connsiteX1340" fmla="*/ 6860356 w 11969577"/>
              <a:gd name="connsiteY1340" fmla="*/ 2543367 h 4200525"/>
              <a:gd name="connsiteX1341" fmla="*/ 6885728 w 11969577"/>
              <a:gd name="connsiteY1341" fmla="*/ 2520876 h 4200525"/>
              <a:gd name="connsiteX1342" fmla="*/ 6848822 w 11969577"/>
              <a:gd name="connsiteY1342" fmla="*/ 2580851 h 4200525"/>
              <a:gd name="connsiteX1343" fmla="*/ 6851596 w 11969577"/>
              <a:gd name="connsiteY1343" fmla="*/ 2565281 h 4200525"/>
              <a:gd name="connsiteX1344" fmla="*/ 6840649 w 11969577"/>
              <a:gd name="connsiteY1344" fmla="*/ 2577662 h 4200525"/>
              <a:gd name="connsiteX1345" fmla="*/ 6775921 w 11969577"/>
              <a:gd name="connsiteY1345" fmla="*/ 2649083 h 4200525"/>
              <a:gd name="connsiteX1346" fmla="*/ 6795101 w 11969577"/>
              <a:gd name="connsiteY1346" fmla="*/ 2639502 h 4200525"/>
              <a:gd name="connsiteX1347" fmla="*/ 6843047 w 11969577"/>
              <a:gd name="connsiteY1347" fmla="*/ 2591586 h 4200525"/>
              <a:gd name="connsiteX1348" fmla="*/ 6881404 w 11969577"/>
              <a:gd name="connsiteY1348" fmla="*/ 2572421 h 4200525"/>
              <a:gd name="connsiteX1349" fmla="*/ 6862226 w 11969577"/>
              <a:gd name="connsiteY1349" fmla="*/ 2629918 h 4200525"/>
              <a:gd name="connsiteX1350" fmla="*/ 6795101 w 11969577"/>
              <a:gd name="connsiteY1350" fmla="*/ 2706578 h 4200525"/>
              <a:gd name="connsiteX1351" fmla="*/ 6756741 w 11969577"/>
              <a:gd name="connsiteY1351" fmla="*/ 2725743 h 4200525"/>
              <a:gd name="connsiteX1352" fmla="*/ 6785511 w 11969577"/>
              <a:gd name="connsiteY1352" fmla="*/ 2735327 h 4200525"/>
              <a:gd name="connsiteX1353" fmla="*/ 6747152 w 11969577"/>
              <a:gd name="connsiteY1353" fmla="*/ 2773658 h 4200525"/>
              <a:gd name="connsiteX1354" fmla="*/ 6785511 w 11969577"/>
              <a:gd name="connsiteY1354" fmla="*/ 2773658 h 4200525"/>
              <a:gd name="connsiteX1355" fmla="*/ 6775921 w 11969577"/>
              <a:gd name="connsiteY1355" fmla="*/ 2792823 h 4200525"/>
              <a:gd name="connsiteX1356" fmla="*/ 6804688 w 11969577"/>
              <a:gd name="connsiteY1356" fmla="*/ 2792823 h 4200525"/>
              <a:gd name="connsiteX1357" fmla="*/ 6804688 w 11969577"/>
              <a:gd name="connsiteY1357" fmla="*/ 2821569 h 4200525"/>
              <a:gd name="connsiteX1358" fmla="*/ 6775921 w 11969577"/>
              <a:gd name="connsiteY1358" fmla="*/ 2831153 h 4200525"/>
              <a:gd name="connsiteX1359" fmla="*/ 6766332 w 11969577"/>
              <a:gd name="connsiteY1359" fmla="*/ 2811988 h 4200525"/>
              <a:gd name="connsiteX1360" fmla="*/ 6727972 w 11969577"/>
              <a:gd name="connsiteY1360" fmla="*/ 2869483 h 4200525"/>
              <a:gd name="connsiteX1361" fmla="*/ 6708795 w 11969577"/>
              <a:gd name="connsiteY1361" fmla="*/ 2850318 h 4200525"/>
              <a:gd name="connsiteX1362" fmla="*/ 6708795 w 11969577"/>
              <a:gd name="connsiteY1362" fmla="*/ 2869483 h 4200525"/>
              <a:gd name="connsiteX1363" fmla="*/ 6766332 w 11969577"/>
              <a:gd name="connsiteY1363" fmla="*/ 2859899 h 4200525"/>
              <a:gd name="connsiteX1364" fmla="*/ 6747152 w 11969577"/>
              <a:gd name="connsiteY1364" fmla="*/ 2850318 h 4200525"/>
              <a:gd name="connsiteX1365" fmla="*/ 6785511 w 11969577"/>
              <a:gd name="connsiteY1365" fmla="*/ 2850318 h 4200525"/>
              <a:gd name="connsiteX1366" fmla="*/ 6775921 w 11969577"/>
              <a:gd name="connsiteY1366" fmla="*/ 2850318 h 4200525"/>
              <a:gd name="connsiteX1367" fmla="*/ 6747152 w 11969577"/>
              <a:gd name="connsiteY1367" fmla="*/ 2907814 h 4200525"/>
              <a:gd name="connsiteX1368" fmla="*/ 6727972 w 11969577"/>
              <a:gd name="connsiteY1368" fmla="*/ 2917395 h 4200525"/>
              <a:gd name="connsiteX1369" fmla="*/ 6680025 w 11969577"/>
              <a:gd name="connsiteY1369" fmla="*/ 2879064 h 4200525"/>
              <a:gd name="connsiteX1370" fmla="*/ 6641669 w 11969577"/>
              <a:gd name="connsiteY1370" fmla="*/ 2898230 h 4200525"/>
              <a:gd name="connsiteX1371" fmla="*/ 6651256 w 11969577"/>
              <a:gd name="connsiteY1371" fmla="*/ 2926979 h 4200525"/>
              <a:gd name="connsiteX1372" fmla="*/ 6632079 w 11969577"/>
              <a:gd name="connsiteY1372" fmla="*/ 2965309 h 4200525"/>
              <a:gd name="connsiteX1373" fmla="*/ 6670436 w 11969577"/>
              <a:gd name="connsiteY1373" fmla="*/ 2946144 h 4200525"/>
              <a:gd name="connsiteX1374" fmla="*/ 6632079 w 11969577"/>
              <a:gd name="connsiteY1374" fmla="*/ 3003639 h 4200525"/>
              <a:gd name="connsiteX1375" fmla="*/ 6632079 w 11969577"/>
              <a:gd name="connsiteY1375" fmla="*/ 3051551 h 4200525"/>
              <a:gd name="connsiteX1376" fmla="*/ 6593720 w 11969577"/>
              <a:gd name="connsiteY1376" fmla="*/ 3128210 h 4200525"/>
              <a:gd name="connsiteX1377" fmla="*/ 6545774 w 11969577"/>
              <a:gd name="connsiteY1377" fmla="*/ 3166544 h 4200525"/>
              <a:gd name="connsiteX1378" fmla="*/ 6545774 w 11969577"/>
              <a:gd name="connsiteY1378" fmla="*/ 3204875 h 4200525"/>
              <a:gd name="connsiteX1379" fmla="*/ 6574540 w 11969577"/>
              <a:gd name="connsiteY1379" fmla="*/ 3204875 h 4200525"/>
              <a:gd name="connsiteX1380" fmla="*/ 6584130 w 11969577"/>
              <a:gd name="connsiteY1380" fmla="*/ 3185710 h 4200525"/>
              <a:gd name="connsiteX1381" fmla="*/ 6584130 w 11969577"/>
              <a:gd name="connsiteY1381" fmla="*/ 3204875 h 4200525"/>
              <a:gd name="connsiteX1382" fmla="*/ 6517004 w 11969577"/>
              <a:gd name="connsiteY1382" fmla="*/ 3252786 h 4200525"/>
              <a:gd name="connsiteX1383" fmla="*/ 6526594 w 11969577"/>
              <a:gd name="connsiteY1383" fmla="*/ 3291116 h 4200525"/>
              <a:gd name="connsiteX1384" fmla="*/ 6459468 w 11969577"/>
              <a:gd name="connsiteY1384" fmla="*/ 3204875 h 4200525"/>
              <a:gd name="connsiteX1385" fmla="*/ 6421109 w 11969577"/>
              <a:gd name="connsiteY1385" fmla="*/ 3166544 h 4200525"/>
              <a:gd name="connsiteX1386" fmla="*/ 6363573 w 11969577"/>
              <a:gd name="connsiteY1386" fmla="*/ 3080300 h 4200525"/>
              <a:gd name="connsiteX1387" fmla="*/ 6363573 w 11969577"/>
              <a:gd name="connsiteY1387" fmla="*/ 3041970 h 4200525"/>
              <a:gd name="connsiteX1388" fmla="*/ 6306037 w 11969577"/>
              <a:gd name="connsiteY1388" fmla="*/ 2994055 h 4200525"/>
              <a:gd name="connsiteX1389" fmla="*/ 6286857 w 11969577"/>
              <a:gd name="connsiteY1389" fmla="*/ 3013220 h 4200525"/>
              <a:gd name="connsiteX1390" fmla="*/ 6162195 w 11969577"/>
              <a:gd name="connsiteY1390" fmla="*/ 2888648 h 4200525"/>
              <a:gd name="connsiteX1391" fmla="*/ 6181374 w 11969577"/>
              <a:gd name="connsiteY1391" fmla="*/ 2879064 h 4200525"/>
              <a:gd name="connsiteX1392" fmla="*/ 6162195 w 11969577"/>
              <a:gd name="connsiteY1392" fmla="*/ 2850318 h 4200525"/>
              <a:gd name="connsiteX1393" fmla="*/ 6143015 w 11969577"/>
              <a:gd name="connsiteY1393" fmla="*/ 2869483 h 4200525"/>
              <a:gd name="connsiteX1394" fmla="*/ 6114245 w 11969577"/>
              <a:gd name="connsiteY1394" fmla="*/ 2984474 h 4200525"/>
              <a:gd name="connsiteX1395" fmla="*/ 6075889 w 11969577"/>
              <a:gd name="connsiteY1395" fmla="*/ 3003639 h 4200525"/>
              <a:gd name="connsiteX1396" fmla="*/ 6104659 w 11969577"/>
              <a:gd name="connsiteY1396" fmla="*/ 2994055 h 4200525"/>
              <a:gd name="connsiteX1397" fmla="*/ 6075889 w 11969577"/>
              <a:gd name="connsiteY1397" fmla="*/ 3051551 h 4200525"/>
              <a:gd name="connsiteX1398" fmla="*/ 6075889 w 11969577"/>
              <a:gd name="connsiteY1398" fmla="*/ 2984474 h 4200525"/>
              <a:gd name="connsiteX1399" fmla="*/ 6037529 w 11969577"/>
              <a:gd name="connsiteY1399" fmla="*/ 3051551 h 4200525"/>
              <a:gd name="connsiteX1400" fmla="*/ 6066299 w 11969577"/>
              <a:gd name="connsiteY1400" fmla="*/ 3041970 h 4200525"/>
              <a:gd name="connsiteX1401" fmla="*/ 5989583 w 11969577"/>
              <a:gd name="connsiteY1401" fmla="*/ 3070716 h 4200525"/>
              <a:gd name="connsiteX1402" fmla="*/ 5999173 w 11969577"/>
              <a:gd name="connsiteY1402" fmla="*/ 3089881 h 4200525"/>
              <a:gd name="connsiteX1403" fmla="*/ 6056709 w 11969577"/>
              <a:gd name="connsiteY1403" fmla="*/ 3070716 h 4200525"/>
              <a:gd name="connsiteX1404" fmla="*/ 6018353 w 11969577"/>
              <a:gd name="connsiteY1404" fmla="*/ 3128210 h 4200525"/>
              <a:gd name="connsiteX1405" fmla="*/ 5999173 w 11969577"/>
              <a:gd name="connsiteY1405" fmla="*/ 3109045 h 4200525"/>
              <a:gd name="connsiteX1406" fmla="*/ 6008763 w 11969577"/>
              <a:gd name="connsiteY1406" fmla="*/ 3156960 h 4200525"/>
              <a:gd name="connsiteX1407" fmla="*/ 5932048 w 11969577"/>
              <a:gd name="connsiteY1407" fmla="*/ 3204875 h 4200525"/>
              <a:gd name="connsiteX1408" fmla="*/ 5960817 w 11969577"/>
              <a:gd name="connsiteY1408" fmla="*/ 3204875 h 4200525"/>
              <a:gd name="connsiteX1409" fmla="*/ 5989583 w 11969577"/>
              <a:gd name="connsiteY1409" fmla="*/ 3224040 h 4200525"/>
              <a:gd name="connsiteX1410" fmla="*/ 5960817 w 11969577"/>
              <a:gd name="connsiteY1410" fmla="*/ 3243205 h 4200525"/>
              <a:gd name="connsiteX1411" fmla="*/ 5970404 w 11969577"/>
              <a:gd name="connsiteY1411" fmla="*/ 3262370 h 4200525"/>
              <a:gd name="connsiteX1412" fmla="*/ 5941637 w 11969577"/>
              <a:gd name="connsiteY1412" fmla="*/ 3281535 h 4200525"/>
              <a:gd name="connsiteX1413" fmla="*/ 5999173 w 11969577"/>
              <a:gd name="connsiteY1413" fmla="*/ 3271951 h 4200525"/>
              <a:gd name="connsiteX1414" fmla="*/ 5903278 w 11969577"/>
              <a:gd name="connsiteY1414" fmla="*/ 3319866 h 4200525"/>
              <a:gd name="connsiteX1415" fmla="*/ 5874512 w 11969577"/>
              <a:gd name="connsiteY1415" fmla="*/ 3252786 h 4200525"/>
              <a:gd name="connsiteX1416" fmla="*/ 5836152 w 11969577"/>
              <a:gd name="connsiteY1416" fmla="*/ 3252786 h 4200525"/>
              <a:gd name="connsiteX1417" fmla="*/ 5826712 w 11969577"/>
              <a:gd name="connsiteY1417" fmla="*/ 3273000 h 4200525"/>
              <a:gd name="connsiteX1418" fmla="*/ 5818477 w 11969577"/>
              <a:gd name="connsiteY1418" fmla="*/ 3272113 h 4200525"/>
              <a:gd name="connsiteX1419" fmla="*/ 5830908 w 11969577"/>
              <a:gd name="connsiteY1419" fmla="*/ 3243205 h 4200525"/>
              <a:gd name="connsiteX1420" fmla="*/ 5845742 w 11969577"/>
              <a:gd name="connsiteY1420" fmla="*/ 3185710 h 4200525"/>
              <a:gd name="connsiteX1421" fmla="*/ 5816972 w 11969577"/>
              <a:gd name="connsiteY1421" fmla="*/ 3137795 h 4200525"/>
              <a:gd name="connsiteX1422" fmla="*/ 5759436 w 11969577"/>
              <a:gd name="connsiteY1422" fmla="*/ 3128210 h 4200525"/>
              <a:gd name="connsiteX1423" fmla="*/ 5692310 w 11969577"/>
              <a:gd name="connsiteY1423" fmla="*/ 3013220 h 4200525"/>
              <a:gd name="connsiteX1424" fmla="*/ 5730670 w 11969577"/>
              <a:gd name="connsiteY1424" fmla="*/ 2994055 h 4200525"/>
              <a:gd name="connsiteX1425" fmla="*/ 5682721 w 11969577"/>
              <a:gd name="connsiteY1425" fmla="*/ 2994055 h 4200525"/>
              <a:gd name="connsiteX1426" fmla="*/ 5644364 w 11969577"/>
              <a:gd name="connsiteY1426" fmla="*/ 2965309 h 4200525"/>
              <a:gd name="connsiteX1427" fmla="*/ 5659310 w 11969577"/>
              <a:gd name="connsiteY1427" fmla="*/ 2943261 h 4200525"/>
              <a:gd name="connsiteX1428" fmla="*/ 5663541 w 11969577"/>
              <a:gd name="connsiteY1428" fmla="*/ 2946144 h 4200525"/>
              <a:gd name="connsiteX1429" fmla="*/ 5661443 w 11969577"/>
              <a:gd name="connsiteY1429" fmla="*/ 2940113 h 4200525"/>
              <a:gd name="connsiteX1430" fmla="*/ 5669535 w 11969577"/>
              <a:gd name="connsiteY1430" fmla="*/ 2928175 h 4200525"/>
              <a:gd name="connsiteX1431" fmla="*/ 5644364 w 11969577"/>
              <a:gd name="connsiteY1431" fmla="*/ 2898230 h 4200525"/>
              <a:gd name="connsiteX1432" fmla="*/ 5653954 w 11969577"/>
              <a:gd name="connsiteY1432" fmla="*/ 2918594 h 4200525"/>
              <a:gd name="connsiteX1433" fmla="*/ 5661443 w 11969577"/>
              <a:gd name="connsiteY1433" fmla="*/ 2940113 h 4200525"/>
              <a:gd name="connsiteX1434" fmla="*/ 5659310 w 11969577"/>
              <a:gd name="connsiteY1434" fmla="*/ 2943261 h 4200525"/>
              <a:gd name="connsiteX1435" fmla="*/ 5637172 w 11969577"/>
              <a:gd name="connsiteY1435" fmla="*/ 2928175 h 4200525"/>
              <a:gd name="connsiteX1436" fmla="*/ 5625184 w 11969577"/>
              <a:gd name="connsiteY1436" fmla="*/ 2946144 h 4200525"/>
              <a:gd name="connsiteX1437" fmla="*/ 5586825 w 11969577"/>
              <a:gd name="connsiteY1437" fmla="*/ 2926979 h 4200525"/>
              <a:gd name="connsiteX1438" fmla="*/ 5615594 w 11969577"/>
              <a:gd name="connsiteY1438" fmla="*/ 2850318 h 4200525"/>
              <a:gd name="connsiteX1439" fmla="*/ 5586825 w 11969577"/>
              <a:gd name="connsiteY1439" fmla="*/ 2869483 h 4200525"/>
              <a:gd name="connsiteX1440" fmla="*/ 5586825 w 11969577"/>
              <a:gd name="connsiteY1440" fmla="*/ 2898230 h 4200525"/>
              <a:gd name="connsiteX1441" fmla="*/ 5569297 w 11969577"/>
              <a:gd name="connsiteY1441" fmla="*/ 2876669 h 4200525"/>
              <a:gd name="connsiteX1442" fmla="*/ 5562854 w 11969577"/>
              <a:gd name="connsiteY1442" fmla="*/ 2878043 h 4200525"/>
              <a:gd name="connsiteX1443" fmla="*/ 5561847 w 11969577"/>
              <a:gd name="connsiteY1443" fmla="*/ 2886334 h 4200525"/>
              <a:gd name="connsiteX1444" fmla="*/ 5523489 w 11969577"/>
              <a:gd name="connsiteY1444" fmla="*/ 2924664 h 4200525"/>
              <a:gd name="connsiteX1445" fmla="*/ 5551826 w 11969577"/>
              <a:gd name="connsiteY1445" fmla="*/ 2854960 h 4200525"/>
              <a:gd name="connsiteX1446" fmla="*/ 5548469 w 11969577"/>
              <a:gd name="connsiteY1446" fmla="*/ 2853911 h 4200525"/>
              <a:gd name="connsiteX1447" fmla="*/ 5529290 w 11969577"/>
              <a:gd name="connsiteY1447" fmla="*/ 2869483 h 4200525"/>
              <a:gd name="connsiteX1448" fmla="*/ 5529290 w 11969577"/>
              <a:gd name="connsiteY1448" fmla="*/ 2831153 h 4200525"/>
              <a:gd name="connsiteX1449" fmla="*/ 5462163 w 11969577"/>
              <a:gd name="connsiteY1449" fmla="*/ 2917395 h 4200525"/>
              <a:gd name="connsiteX1450" fmla="*/ 5375857 w 11969577"/>
              <a:gd name="connsiteY1450" fmla="*/ 2994055 h 4200525"/>
              <a:gd name="connsiteX1451" fmla="*/ 5337500 w 11969577"/>
              <a:gd name="connsiteY1451" fmla="*/ 3109045 h 4200525"/>
              <a:gd name="connsiteX1452" fmla="*/ 5279962 w 11969577"/>
              <a:gd name="connsiteY1452" fmla="*/ 3147376 h 4200525"/>
              <a:gd name="connsiteX1453" fmla="*/ 5299142 w 11969577"/>
              <a:gd name="connsiteY1453" fmla="*/ 3156960 h 4200525"/>
              <a:gd name="connsiteX1454" fmla="*/ 5299142 w 11969577"/>
              <a:gd name="connsiteY1454" fmla="*/ 3204875 h 4200525"/>
              <a:gd name="connsiteX1455" fmla="*/ 5260785 w 11969577"/>
              <a:gd name="connsiteY1455" fmla="*/ 3204875 h 4200525"/>
              <a:gd name="connsiteX1456" fmla="*/ 5270375 w 11969577"/>
              <a:gd name="connsiteY1456" fmla="*/ 3185710 h 4200525"/>
              <a:gd name="connsiteX1457" fmla="*/ 5241606 w 11969577"/>
              <a:gd name="connsiteY1457" fmla="*/ 3204875 h 4200525"/>
              <a:gd name="connsiteX1458" fmla="*/ 5193659 w 11969577"/>
              <a:gd name="connsiteY1458" fmla="*/ 3176126 h 4200525"/>
              <a:gd name="connsiteX1459" fmla="*/ 5126530 w 11969577"/>
              <a:gd name="connsiteY1459" fmla="*/ 3281535 h 4200525"/>
              <a:gd name="connsiteX1460" fmla="*/ 5136120 w 11969577"/>
              <a:gd name="connsiteY1460" fmla="*/ 3291116 h 4200525"/>
              <a:gd name="connsiteX1461" fmla="*/ 5126530 w 11969577"/>
              <a:gd name="connsiteY1461" fmla="*/ 3329447 h 4200525"/>
              <a:gd name="connsiteX1462" fmla="*/ 5184069 w 11969577"/>
              <a:gd name="connsiteY1462" fmla="*/ 3300700 h 4200525"/>
              <a:gd name="connsiteX1463" fmla="*/ 5174480 w 11969577"/>
              <a:gd name="connsiteY1463" fmla="*/ 3367777 h 4200525"/>
              <a:gd name="connsiteX1464" fmla="*/ 5126530 w 11969577"/>
              <a:gd name="connsiteY1464" fmla="*/ 3444438 h 4200525"/>
              <a:gd name="connsiteX1465" fmla="*/ 5078584 w 11969577"/>
              <a:gd name="connsiteY1465" fmla="*/ 3386942 h 4200525"/>
              <a:gd name="connsiteX1466" fmla="*/ 5088174 w 11969577"/>
              <a:gd name="connsiteY1466" fmla="*/ 3281535 h 4200525"/>
              <a:gd name="connsiteX1467" fmla="*/ 5030638 w 11969577"/>
              <a:gd name="connsiteY1467" fmla="*/ 3281535 h 4200525"/>
              <a:gd name="connsiteX1468" fmla="*/ 5011458 w 11969577"/>
              <a:gd name="connsiteY1468" fmla="*/ 3204875 h 4200525"/>
              <a:gd name="connsiteX1469" fmla="*/ 4992278 w 11969577"/>
              <a:gd name="connsiteY1469" fmla="*/ 3233621 h 4200525"/>
              <a:gd name="connsiteX1470" fmla="*/ 4944332 w 11969577"/>
              <a:gd name="connsiteY1470" fmla="*/ 3195291 h 4200525"/>
              <a:gd name="connsiteX1471" fmla="*/ 4944332 w 11969577"/>
              <a:gd name="connsiteY1471" fmla="*/ 3166544 h 4200525"/>
              <a:gd name="connsiteX1472" fmla="*/ 4909270 w 11969577"/>
              <a:gd name="connsiteY1472" fmla="*/ 3073560 h 4200525"/>
              <a:gd name="connsiteX1473" fmla="*/ 4904715 w 11969577"/>
              <a:gd name="connsiteY1473" fmla="*/ 3062393 h 4200525"/>
              <a:gd name="connsiteX1474" fmla="*/ 4905973 w 11969577"/>
              <a:gd name="connsiteY1474" fmla="*/ 3061135 h 4200525"/>
              <a:gd name="connsiteX1475" fmla="*/ 4903746 w 11969577"/>
              <a:gd name="connsiteY1475" fmla="*/ 3060022 h 4200525"/>
              <a:gd name="connsiteX1476" fmla="*/ 4896384 w 11969577"/>
              <a:gd name="connsiteY1476" fmla="*/ 3041970 h 4200525"/>
              <a:gd name="connsiteX1477" fmla="*/ 4893985 w 11969577"/>
              <a:gd name="connsiteY1477" fmla="*/ 3055145 h 4200525"/>
              <a:gd name="connsiteX1478" fmla="*/ 4903746 w 11969577"/>
              <a:gd name="connsiteY1478" fmla="*/ 3060022 h 4200525"/>
              <a:gd name="connsiteX1479" fmla="*/ 4904715 w 11969577"/>
              <a:gd name="connsiteY1479" fmla="*/ 3062393 h 4200525"/>
              <a:gd name="connsiteX1480" fmla="*/ 4901178 w 11969577"/>
              <a:gd name="connsiteY1480" fmla="*/ 3065926 h 4200525"/>
              <a:gd name="connsiteX1481" fmla="*/ 4896384 w 11969577"/>
              <a:gd name="connsiteY1481" fmla="*/ 3070716 h 4200525"/>
              <a:gd name="connsiteX1482" fmla="*/ 4905973 w 11969577"/>
              <a:gd name="connsiteY1482" fmla="*/ 3109045 h 4200525"/>
              <a:gd name="connsiteX1483" fmla="*/ 4848437 w 11969577"/>
              <a:gd name="connsiteY1483" fmla="*/ 3041970 h 4200525"/>
              <a:gd name="connsiteX1484" fmla="*/ 4886796 w 11969577"/>
              <a:gd name="connsiteY1484" fmla="*/ 3061135 h 4200525"/>
              <a:gd name="connsiteX1485" fmla="*/ 4896384 w 11969577"/>
              <a:gd name="connsiteY1485" fmla="*/ 2994055 h 4200525"/>
              <a:gd name="connsiteX1486" fmla="*/ 4886796 w 11969577"/>
              <a:gd name="connsiteY1486" fmla="*/ 3032386 h 4200525"/>
              <a:gd name="connsiteX1487" fmla="*/ 4877206 w 11969577"/>
              <a:gd name="connsiteY1487" fmla="*/ 2984474 h 4200525"/>
              <a:gd name="connsiteX1488" fmla="*/ 4829257 w 11969577"/>
              <a:gd name="connsiteY1488" fmla="*/ 3041970 h 4200525"/>
              <a:gd name="connsiteX1489" fmla="*/ 4810080 w 11969577"/>
              <a:gd name="connsiteY1489" fmla="*/ 3003639 h 4200525"/>
              <a:gd name="connsiteX1490" fmla="*/ 4832065 w 11969577"/>
              <a:gd name="connsiteY1490" fmla="*/ 2992654 h 4200525"/>
              <a:gd name="connsiteX1491" fmla="*/ 4831466 w 11969577"/>
              <a:gd name="connsiteY1491" fmla="*/ 2986389 h 4200525"/>
              <a:gd name="connsiteX1492" fmla="*/ 4844603 w 11969577"/>
              <a:gd name="connsiteY1492" fmla="*/ 2986389 h 4200525"/>
              <a:gd name="connsiteX1493" fmla="*/ 4848437 w 11969577"/>
              <a:gd name="connsiteY1493" fmla="*/ 2984474 h 4200525"/>
              <a:gd name="connsiteX1494" fmla="*/ 4829257 w 11969577"/>
              <a:gd name="connsiteY1494" fmla="*/ 2946144 h 4200525"/>
              <a:gd name="connsiteX1495" fmla="*/ 4810379 w 11969577"/>
              <a:gd name="connsiteY1495" fmla="*/ 2985822 h 4200525"/>
              <a:gd name="connsiteX1496" fmla="*/ 4791741 w 11969577"/>
              <a:gd name="connsiteY1496" fmla="*/ 2983867 h 4200525"/>
              <a:gd name="connsiteX1497" fmla="*/ 4789948 w 11969577"/>
              <a:gd name="connsiteY1497" fmla="*/ 2986389 h 4200525"/>
              <a:gd name="connsiteX1498" fmla="*/ 4789948 w 11969577"/>
              <a:gd name="connsiteY1498" fmla="*/ 2983678 h 4200525"/>
              <a:gd name="connsiteX1499" fmla="*/ 4786106 w 11969577"/>
              <a:gd name="connsiteY1499" fmla="*/ 2983277 h 4200525"/>
              <a:gd name="connsiteX1500" fmla="*/ 4742951 w 11969577"/>
              <a:gd name="connsiteY1500" fmla="*/ 2984474 h 4200525"/>
              <a:gd name="connsiteX1501" fmla="*/ 4733364 w 11969577"/>
              <a:gd name="connsiteY1501" fmla="*/ 2946144 h 4200525"/>
              <a:gd name="connsiteX1502" fmla="*/ 4704595 w 11969577"/>
              <a:gd name="connsiteY1502" fmla="*/ 3051551 h 4200525"/>
              <a:gd name="connsiteX1503" fmla="*/ 4695005 w 11969577"/>
              <a:gd name="connsiteY1503" fmla="*/ 3022804 h 4200525"/>
              <a:gd name="connsiteX1504" fmla="*/ 4675826 w 11969577"/>
              <a:gd name="connsiteY1504" fmla="*/ 3022804 h 4200525"/>
              <a:gd name="connsiteX1505" fmla="*/ 4723775 w 11969577"/>
              <a:gd name="connsiteY1505" fmla="*/ 2946144 h 4200525"/>
              <a:gd name="connsiteX1506" fmla="*/ 4704595 w 11969577"/>
              <a:gd name="connsiteY1506" fmla="*/ 2917395 h 4200525"/>
              <a:gd name="connsiteX1507" fmla="*/ 4685415 w 11969577"/>
              <a:gd name="connsiteY1507" fmla="*/ 2984474 h 4200525"/>
              <a:gd name="connsiteX1508" fmla="*/ 4647058 w 11969577"/>
              <a:gd name="connsiteY1508" fmla="*/ 3003639 h 4200525"/>
              <a:gd name="connsiteX1509" fmla="*/ 4579934 w 11969577"/>
              <a:gd name="connsiteY1509" fmla="*/ 3109045 h 4200525"/>
              <a:gd name="connsiteX1510" fmla="*/ 4599110 w 11969577"/>
              <a:gd name="connsiteY1510" fmla="*/ 3051551 h 4200525"/>
              <a:gd name="connsiteX1511" fmla="*/ 4618289 w 11969577"/>
              <a:gd name="connsiteY1511" fmla="*/ 3051551 h 4200525"/>
              <a:gd name="connsiteX1512" fmla="*/ 4675826 w 11969577"/>
              <a:gd name="connsiteY1512" fmla="*/ 2926979 h 4200525"/>
              <a:gd name="connsiteX1513" fmla="*/ 4599110 w 11969577"/>
              <a:gd name="connsiteY1513" fmla="*/ 3013220 h 4200525"/>
              <a:gd name="connsiteX1514" fmla="*/ 4579934 w 11969577"/>
              <a:gd name="connsiteY1514" fmla="*/ 3089881 h 4200525"/>
              <a:gd name="connsiteX1515" fmla="*/ 4566747 w 11969577"/>
              <a:gd name="connsiteY1515" fmla="*/ 3092277 h 4200525"/>
              <a:gd name="connsiteX1516" fmla="*/ 4560753 w 11969577"/>
              <a:gd name="connsiteY1516" fmla="*/ 3094825 h 4200525"/>
              <a:gd name="connsiteX1517" fmla="*/ 4560753 w 11969577"/>
              <a:gd name="connsiteY1517" fmla="*/ 3089882 h 4200525"/>
              <a:gd name="connsiteX1518" fmla="*/ 4560753 w 11969577"/>
              <a:gd name="connsiteY1518" fmla="*/ 3070716 h 4200525"/>
              <a:gd name="connsiteX1519" fmla="*/ 4512804 w 11969577"/>
              <a:gd name="connsiteY1519" fmla="*/ 3128210 h 4200525"/>
              <a:gd name="connsiteX1520" fmla="*/ 4533184 w 11969577"/>
              <a:gd name="connsiteY1520" fmla="*/ 3128210 h 4200525"/>
              <a:gd name="connsiteX1521" fmla="*/ 4551163 w 11969577"/>
              <a:gd name="connsiteY1521" fmla="*/ 3128210 h 4200525"/>
              <a:gd name="connsiteX1522" fmla="*/ 4541574 w 11969577"/>
              <a:gd name="connsiteY1522" fmla="*/ 3176126 h 4200525"/>
              <a:gd name="connsiteX1523" fmla="*/ 4579934 w 11969577"/>
              <a:gd name="connsiteY1523" fmla="*/ 3109045 h 4200525"/>
              <a:gd name="connsiteX1524" fmla="*/ 4503217 w 11969577"/>
              <a:gd name="connsiteY1524" fmla="*/ 3271951 h 4200525"/>
              <a:gd name="connsiteX1525" fmla="*/ 4512804 w 11969577"/>
              <a:gd name="connsiteY1525" fmla="*/ 3204875 h 4200525"/>
              <a:gd name="connsiteX1526" fmla="*/ 4541574 w 11969577"/>
              <a:gd name="connsiteY1526" fmla="*/ 3204875 h 4200525"/>
              <a:gd name="connsiteX1527" fmla="*/ 4512804 w 11969577"/>
              <a:gd name="connsiteY1527" fmla="*/ 3185710 h 4200525"/>
              <a:gd name="connsiteX1528" fmla="*/ 4522394 w 11969577"/>
              <a:gd name="connsiteY1528" fmla="*/ 3147376 h 4200525"/>
              <a:gd name="connsiteX1529" fmla="*/ 4503217 w 11969577"/>
              <a:gd name="connsiteY1529" fmla="*/ 3185710 h 4200525"/>
              <a:gd name="connsiteX1530" fmla="*/ 4388141 w 11969577"/>
              <a:gd name="connsiteY1530" fmla="*/ 3204875 h 4200525"/>
              <a:gd name="connsiteX1531" fmla="*/ 4388141 w 11969577"/>
              <a:gd name="connsiteY1531" fmla="*/ 3243205 h 4200525"/>
              <a:gd name="connsiteX1532" fmla="*/ 4359373 w 11969577"/>
              <a:gd name="connsiteY1532" fmla="*/ 3281535 h 4200525"/>
              <a:gd name="connsiteX1533" fmla="*/ 4301836 w 11969577"/>
              <a:gd name="connsiteY1533" fmla="*/ 3262370 h 4200525"/>
              <a:gd name="connsiteX1534" fmla="*/ 4282657 w 11969577"/>
              <a:gd name="connsiteY1534" fmla="*/ 3281535 h 4200525"/>
              <a:gd name="connsiteX1535" fmla="*/ 4273071 w 11969577"/>
              <a:gd name="connsiteY1535" fmla="*/ 3319866 h 4200525"/>
              <a:gd name="connsiteX1536" fmla="*/ 4205940 w 11969577"/>
              <a:gd name="connsiteY1536" fmla="*/ 3367777 h 4200525"/>
              <a:gd name="connsiteX1537" fmla="*/ 4196354 w 11969577"/>
              <a:gd name="connsiteY1537" fmla="*/ 3434856 h 4200525"/>
              <a:gd name="connsiteX1538" fmla="*/ 4234711 w 11969577"/>
              <a:gd name="connsiteY1538" fmla="*/ 3377361 h 4200525"/>
              <a:gd name="connsiteX1539" fmla="*/ 4263480 w 11969577"/>
              <a:gd name="connsiteY1539" fmla="*/ 3386942 h 4200525"/>
              <a:gd name="connsiteX1540" fmla="*/ 4292246 w 11969577"/>
              <a:gd name="connsiteY1540" fmla="*/ 3367777 h 4200525"/>
              <a:gd name="connsiteX1541" fmla="*/ 4301836 w 11969577"/>
              <a:gd name="connsiteY1541" fmla="*/ 3300700 h 4200525"/>
              <a:gd name="connsiteX1542" fmla="*/ 4330606 w 11969577"/>
              <a:gd name="connsiteY1542" fmla="*/ 3339031 h 4200525"/>
              <a:gd name="connsiteX1543" fmla="*/ 4273071 w 11969577"/>
              <a:gd name="connsiteY1543" fmla="*/ 3396526 h 4200525"/>
              <a:gd name="connsiteX1544" fmla="*/ 4186764 w 11969577"/>
              <a:gd name="connsiteY1544" fmla="*/ 3578594 h 4200525"/>
              <a:gd name="connsiteX1545" fmla="*/ 4186764 w 11969577"/>
              <a:gd name="connsiteY1545" fmla="*/ 3616924 h 4200525"/>
              <a:gd name="connsiteX1546" fmla="*/ 4148406 w 11969577"/>
              <a:gd name="connsiteY1546" fmla="*/ 3607343 h 4200525"/>
              <a:gd name="connsiteX1547" fmla="*/ 4119638 w 11969577"/>
              <a:gd name="connsiteY1547" fmla="*/ 3559429 h 4200525"/>
              <a:gd name="connsiteX1548" fmla="*/ 4100459 w 11969577"/>
              <a:gd name="connsiteY1548" fmla="*/ 3616924 h 4200525"/>
              <a:gd name="connsiteX1549" fmla="*/ 4081279 w 11969577"/>
              <a:gd name="connsiteY1549" fmla="*/ 3616924 h 4200525"/>
              <a:gd name="connsiteX1550" fmla="*/ 4081279 w 11969577"/>
              <a:gd name="connsiteY1550" fmla="*/ 3626508 h 4200525"/>
              <a:gd name="connsiteX1551" fmla="*/ 4062099 w 11969577"/>
              <a:gd name="connsiteY1551" fmla="*/ 3626508 h 4200525"/>
              <a:gd name="connsiteX1552" fmla="*/ 4100459 w 11969577"/>
              <a:gd name="connsiteY1552" fmla="*/ 3549847 h 4200525"/>
              <a:gd name="connsiteX1553" fmla="*/ 4090869 w 11969577"/>
              <a:gd name="connsiteY1553" fmla="*/ 3521098 h 4200525"/>
              <a:gd name="connsiteX1554" fmla="*/ 4033332 w 11969577"/>
              <a:gd name="connsiteY1554" fmla="*/ 3616924 h 4200525"/>
              <a:gd name="connsiteX1555" fmla="*/ 4014154 w 11969577"/>
              <a:gd name="connsiteY1555" fmla="*/ 3616924 h 4200525"/>
              <a:gd name="connsiteX1556" fmla="*/ 4014154 w 11969577"/>
              <a:gd name="connsiteY1556" fmla="*/ 3607343 h 4200525"/>
              <a:gd name="connsiteX1557" fmla="*/ 4004563 w 11969577"/>
              <a:gd name="connsiteY1557" fmla="*/ 3616924 h 4200525"/>
              <a:gd name="connsiteX1558" fmla="*/ 4004563 w 11969577"/>
              <a:gd name="connsiteY1558" fmla="*/ 3588178 h 4200525"/>
              <a:gd name="connsiteX1559" fmla="*/ 4071689 w 11969577"/>
              <a:gd name="connsiteY1559" fmla="*/ 3463603 h 4200525"/>
              <a:gd name="connsiteX1560" fmla="*/ 4090869 w 11969577"/>
              <a:gd name="connsiteY1560" fmla="*/ 3482768 h 4200525"/>
              <a:gd name="connsiteX1561" fmla="*/ 4100459 w 11969577"/>
              <a:gd name="connsiteY1561" fmla="*/ 3444438 h 4200525"/>
              <a:gd name="connsiteX1562" fmla="*/ 4052509 w 11969577"/>
              <a:gd name="connsiteY1562" fmla="*/ 3425272 h 4200525"/>
              <a:gd name="connsiteX1563" fmla="*/ 4042922 w 11969577"/>
              <a:gd name="connsiteY1563" fmla="*/ 3444438 h 4200525"/>
              <a:gd name="connsiteX1564" fmla="*/ 3985383 w 11969577"/>
              <a:gd name="connsiteY1564" fmla="*/ 3377361 h 4200525"/>
              <a:gd name="connsiteX1565" fmla="*/ 3937438 w 11969577"/>
              <a:gd name="connsiteY1565" fmla="*/ 3281535 h 4200525"/>
              <a:gd name="connsiteX1566" fmla="*/ 3889491 w 11969577"/>
              <a:gd name="connsiteY1566" fmla="*/ 3339031 h 4200525"/>
              <a:gd name="connsiteX1567" fmla="*/ 3870311 w 11969577"/>
              <a:gd name="connsiteY1567" fmla="*/ 3319866 h 4200525"/>
              <a:gd name="connsiteX1568" fmla="*/ 3870311 w 11969577"/>
              <a:gd name="connsiteY1568" fmla="*/ 3367777 h 4200525"/>
              <a:gd name="connsiteX1569" fmla="*/ 3851132 w 11969577"/>
              <a:gd name="connsiteY1569" fmla="*/ 3406107 h 4200525"/>
              <a:gd name="connsiteX1570" fmla="*/ 3812775 w 11969577"/>
              <a:gd name="connsiteY1570" fmla="*/ 3415691 h 4200525"/>
              <a:gd name="connsiteX1571" fmla="*/ 3870311 w 11969577"/>
              <a:gd name="connsiteY1571" fmla="*/ 3300700 h 4200525"/>
              <a:gd name="connsiteX1572" fmla="*/ 3879901 w 11969577"/>
              <a:gd name="connsiteY1572" fmla="*/ 3319866 h 4200525"/>
              <a:gd name="connsiteX1573" fmla="*/ 3927847 w 11969577"/>
              <a:gd name="connsiteY1573" fmla="*/ 3233621 h 4200525"/>
              <a:gd name="connsiteX1574" fmla="*/ 3870311 w 11969577"/>
              <a:gd name="connsiteY1574" fmla="*/ 3233621 h 4200525"/>
              <a:gd name="connsiteX1575" fmla="*/ 3851132 w 11969577"/>
              <a:gd name="connsiteY1575" fmla="*/ 3262370 h 4200525"/>
              <a:gd name="connsiteX1576" fmla="*/ 3879901 w 11969577"/>
              <a:gd name="connsiteY1576" fmla="*/ 3262370 h 4200525"/>
              <a:gd name="connsiteX1577" fmla="*/ 3870311 w 11969577"/>
              <a:gd name="connsiteY1577" fmla="*/ 3291116 h 4200525"/>
              <a:gd name="connsiteX1578" fmla="*/ 3860722 w 11969577"/>
              <a:gd name="connsiteY1578" fmla="*/ 3281535 h 4200525"/>
              <a:gd name="connsiteX1579" fmla="*/ 3745646 w 11969577"/>
              <a:gd name="connsiteY1579" fmla="*/ 3434856 h 4200525"/>
              <a:gd name="connsiteX1580" fmla="*/ 3784005 w 11969577"/>
              <a:gd name="connsiteY1580" fmla="*/ 3425272 h 4200525"/>
              <a:gd name="connsiteX1581" fmla="*/ 3755236 w 11969577"/>
              <a:gd name="connsiteY1581" fmla="*/ 3444438 h 4200525"/>
              <a:gd name="connsiteX1582" fmla="*/ 3764826 w 11969577"/>
              <a:gd name="connsiteY1582" fmla="*/ 3473187 h 4200525"/>
              <a:gd name="connsiteX1583" fmla="*/ 3716880 w 11969577"/>
              <a:gd name="connsiteY1583" fmla="*/ 3530682 h 4200525"/>
              <a:gd name="connsiteX1584" fmla="*/ 3659344 w 11969577"/>
              <a:gd name="connsiteY1584" fmla="*/ 3559429 h 4200525"/>
              <a:gd name="connsiteX1585" fmla="*/ 3659344 w 11969577"/>
              <a:gd name="connsiteY1585" fmla="*/ 3597759 h 4200525"/>
              <a:gd name="connsiteX1586" fmla="*/ 3563448 w 11969577"/>
              <a:gd name="connsiteY1586" fmla="*/ 3664838 h 4200525"/>
              <a:gd name="connsiteX1587" fmla="*/ 3515502 w 11969577"/>
              <a:gd name="connsiteY1587" fmla="*/ 3588178 h 4200525"/>
              <a:gd name="connsiteX1588" fmla="*/ 3515502 w 11969577"/>
              <a:gd name="connsiteY1588" fmla="*/ 3530682 h 4200525"/>
              <a:gd name="connsiteX1589" fmla="*/ 3544268 w 11969577"/>
              <a:gd name="connsiteY1589" fmla="*/ 3530682 h 4200525"/>
              <a:gd name="connsiteX1590" fmla="*/ 3534679 w 11969577"/>
              <a:gd name="connsiteY1590" fmla="*/ 3492352 h 4200525"/>
              <a:gd name="connsiteX1591" fmla="*/ 3486732 w 11969577"/>
              <a:gd name="connsiteY1591" fmla="*/ 3492352 h 4200525"/>
              <a:gd name="connsiteX1592" fmla="*/ 3515502 w 11969577"/>
              <a:gd name="connsiteY1592" fmla="*/ 3511517 h 4200525"/>
              <a:gd name="connsiteX1593" fmla="*/ 3457963 w 11969577"/>
              <a:gd name="connsiteY1593" fmla="*/ 3549847 h 4200525"/>
              <a:gd name="connsiteX1594" fmla="*/ 3467552 w 11969577"/>
              <a:gd name="connsiteY1594" fmla="*/ 3530682 h 4200525"/>
              <a:gd name="connsiteX1595" fmla="*/ 3467552 w 11969577"/>
              <a:gd name="connsiteY1595" fmla="*/ 3492352 h 4200525"/>
              <a:gd name="connsiteX1596" fmla="*/ 3505912 w 11969577"/>
              <a:gd name="connsiteY1596" fmla="*/ 3473187 h 4200525"/>
              <a:gd name="connsiteX1597" fmla="*/ 3486732 w 11969577"/>
              <a:gd name="connsiteY1597" fmla="*/ 3396526 h 4200525"/>
              <a:gd name="connsiteX1598" fmla="*/ 3496323 w 11969577"/>
              <a:gd name="connsiteY1598" fmla="*/ 3377361 h 4200525"/>
              <a:gd name="connsiteX1599" fmla="*/ 3515502 w 11969577"/>
              <a:gd name="connsiteY1599" fmla="*/ 3396526 h 4200525"/>
              <a:gd name="connsiteX1600" fmla="*/ 3486732 w 11969577"/>
              <a:gd name="connsiteY1600" fmla="*/ 3367777 h 4200525"/>
              <a:gd name="connsiteX1601" fmla="*/ 3467552 w 11969577"/>
              <a:gd name="connsiteY1601" fmla="*/ 3415691 h 4200525"/>
              <a:gd name="connsiteX1602" fmla="*/ 3429196 w 11969577"/>
              <a:gd name="connsiteY1602" fmla="*/ 3406107 h 4200525"/>
              <a:gd name="connsiteX1603" fmla="*/ 3410017 w 11969577"/>
              <a:gd name="connsiteY1603" fmla="*/ 3367777 h 4200525"/>
              <a:gd name="connsiteX1604" fmla="*/ 3400427 w 11969577"/>
              <a:gd name="connsiteY1604" fmla="*/ 3434856 h 4200525"/>
              <a:gd name="connsiteX1605" fmla="*/ 3438786 w 11969577"/>
              <a:gd name="connsiteY1605" fmla="*/ 3425272 h 4200525"/>
              <a:gd name="connsiteX1606" fmla="*/ 3400427 w 11969577"/>
              <a:gd name="connsiteY1606" fmla="*/ 3463603 h 4200525"/>
              <a:gd name="connsiteX1607" fmla="*/ 3362070 w 11969577"/>
              <a:gd name="connsiteY1607" fmla="*/ 3444438 h 4200525"/>
              <a:gd name="connsiteX1608" fmla="*/ 3362070 w 11969577"/>
              <a:gd name="connsiteY1608" fmla="*/ 3521098 h 4200525"/>
              <a:gd name="connsiteX1609" fmla="*/ 3352481 w 11969577"/>
              <a:gd name="connsiteY1609" fmla="*/ 3540263 h 4200525"/>
              <a:gd name="connsiteX1610" fmla="*/ 3304531 w 11969577"/>
              <a:gd name="connsiteY1610" fmla="*/ 3559429 h 4200525"/>
              <a:gd name="connsiteX1611" fmla="*/ 3304531 w 11969577"/>
              <a:gd name="connsiteY1611" fmla="*/ 3597759 h 4200525"/>
              <a:gd name="connsiteX1612" fmla="*/ 3256585 w 11969577"/>
              <a:gd name="connsiteY1612" fmla="*/ 3626508 h 4200525"/>
              <a:gd name="connsiteX1613" fmla="*/ 3266175 w 11969577"/>
              <a:gd name="connsiteY1613" fmla="*/ 3636089 h 4200525"/>
              <a:gd name="connsiteX1614" fmla="*/ 3218226 w 11969577"/>
              <a:gd name="connsiteY1614" fmla="*/ 3731915 h 4200525"/>
              <a:gd name="connsiteX1615" fmla="*/ 3179869 w 11969577"/>
              <a:gd name="connsiteY1615" fmla="*/ 3837324 h 4200525"/>
              <a:gd name="connsiteX1616" fmla="*/ 3208638 w 11969577"/>
              <a:gd name="connsiteY1616" fmla="*/ 3770248 h 4200525"/>
              <a:gd name="connsiteX1617" fmla="*/ 3208638 w 11969577"/>
              <a:gd name="connsiteY1617" fmla="*/ 3731915 h 4200525"/>
              <a:gd name="connsiteX1618" fmla="*/ 3036028 w 11969577"/>
              <a:gd name="connsiteY1618" fmla="*/ 3885239 h 4200525"/>
              <a:gd name="connsiteX1619" fmla="*/ 2997668 w 11969577"/>
              <a:gd name="connsiteY1619" fmla="*/ 3837324 h 4200525"/>
              <a:gd name="connsiteX1620" fmla="*/ 2920952 w 11969577"/>
              <a:gd name="connsiteY1620" fmla="*/ 3751083 h 4200525"/>
              <a:gd name="connsiteX1621" fmla="*/ 2920952 w 11969577"/>
              <a:gd name="connsiteY1621" fmla="*/ 3722334 h 4200525"/>
              <a:gd name="connsiteX1622" fmla="*/ 2882596 w 11969577"/>
              <a:gd name="connsiteY1622" fmla="*/ 3760664 h 4200525"/>
              <a:gd name="connsiteX1623" fmla="*/ 2901775 w 11969577"/>
              <a:gd name="connsiteY1623" fmla="*/ 3731915 h 4200525"/>
              <a:gd name="connsiteX1624" fmla="*/ 2892186 w 11969577"/>
              <a:gd name="connsiteY1624" fmla="*/ 3722334 h 4200525"/>
              <a:gd name="connsiteX1625" fmla="*/ 2911363 w 11969577"/>
              <a:gd name="connsiteY1625" fmla="*/ 3674419 h 4200525"/>
              <a:gd name="connsiteX1626" fmla="*/ 2882596 w 11969577"/>
              <a:gd name="connsiteY1626" fmla="*/ 3722334 h 4200525"/>
              <a:gd name="connsiteX1627" fmla="*/ 2863416 w 11969577"/>
              <a:gd name="connsiteY1627" fmla="*/ 3684003 h 4200525"/>
              <a:gd name="connsiteX1628" fmla="*/ 2815470 w 11969577"/>
              <a:gd name="connsiteY1628" fmla="*/ 3645673 h 4200525"/>
              <a:gd name="connsiteX1629" fmla="*/ 2805880 w 11969577"/>
              <a:gd name="connsiteY1629" fmla="*/ 3645673 h 4200525"/>
              <a:gd name="connsiteX1630" fmla="*/ 2805880 w 11969577"/>
              <a:gd name="connsiteY1630" fmla="*/ 3626508 h 4200525"/>
              <a:gd name="connsiteX1631" fmla="*/ 2777111 w 11969577"/>
              <a:gd name="connsiteY1631" fmla="*/ 3607343 h 4200525"/>
              <a:gd name="connsiteX1632" fmla="*/ 2757931 w 11969577"/>
              <a:gd name="connsiteY1632" fmla="*/ 3607343 h 4200525"/>
              <a:gd name="connsiteX1633" fmla="*/ 2700395 w 11969577"/>
              <a:gd name="connsiteY1633" fmla="*/ 3674419 h 4200525"/>
              <a:gd name="connsiteX1634" fmla="*/ 2709984 w 11969577"/>
              <a:gd name="connsiteY1634" fmla="*/ 3693585 h 4200525"/>
              <a:gd name="connsiteX1635" fmla="*/ 2671629 w 11969577"/>
              <a:gd name="connsiteY1635" fmla="*/ 3731915 h 4200525"/>
              <a:gd name="connsiteX1636" fmla="*/ 2671629 w 11969577"/>
              <a:gd name="connsiteY1636" fmla="*/ 3760664 h 4200525"/>
              <a:gd name="connsiteX1637" fmla="*/ 2614089 w 11969577"/>
              <a:gd name="connsiteY1637" fmla="*/ 3837324 h 4200525"/>
              <a:gd name="connsiteX1638" fmla="*/ 2642858 w 11969577"/>
              <a:gd name="connsiteY1638" fmla="*/ 3779829 h 4200525"/>
              <a:gd name="connsiteX1639" fmla="*/ 2623679 w 11969577"/>
              <a:gd name="connsiteY1639" fmla="*/ 3770248 h 4200525"/>
              <a:gd name="connsiteX1640" fmla="*/ 2594912 w 11969577"/>
              <a:gd name="connsiteY1640" fmla="*/ 3856490 h 4200525"/>
              <a:gd name="connsiteX1641" fmla="*/ 2633269 w 11969577"/>
              <a:gd name="connsiteY1641" fmla="*/ 3837324 h 4200525"/>
              <a:gd name="connsiteX1642" fmla="*/ 2633269 w 11969577"/>
              <a:gd name="connsiteY1642" fmla="*/ 3885239 h 4200525"/>
              <a:gd name="connsiteX1643" fmla="*/ 2614089 w 11969577"/>
              <a:gd name="connsiteY1643" fmla="*/ 3875655 h 4200525"/>
              <a:gd name="connsiteX1644" fmla="*/ 2594912 w 11969577"/>
              <a:gd name="connsiteY1644" fmla="*/ 3933150 h 4200525"/>
              <a:gd name="connsiteX1645" fmla="*/ 2537373 w 11969577"/>
              <a:gd name="connsiteY1645" fmla="*/ 3942734 h 4200525"/>
              <a:gd name="connsiteX1646" fmla="*/ 2556553 w 11969577"/>
              <a:gd name="connsiteY1646" fmla="*/ 3913985 h 4200525"/>
              <a:gd name="connsiteX1647" fmla="*/ 2594912 w 11969577"/>
              <a:gd name="connsiteY1647" fmla="*/ 3875655 h 4200525"/>
              <a:gd name="connsiteX1648" fmla="*/ 2575733 w 11969577"/>
              <a:gd name="connsiteY1648" fmla="*/ 3837324 h 4200525"/>
              <a:gd name="connsiteX1649" fmla="*/ 2518196 w 11969577"/>
              <a:gd name="connsiteY1649" fmla="*/ 3885239 h 4200525"/>
              <a:gd name="connsiteX1650" fmla="*/ 2537373 w 11969577"/>
              <a:gd name="connsiteY1650" fmla="*/ 3856490 h 4200525"/>
              <a:gd name="connsiteX1651" fmla="*/ 2499017 w 11969577"/>
              <a:gd name="connsiteY1651" fmla="*/ 3866074 h 4200525"/>
              <a:gd name="connsiteX1652" fmla="*/ 2508607 w 11969577"/>
              <a:gd name="connsiteY1652" fmla="*/ 3885239 h 4200525"/>
              <a:gd name="connsiteX1653" fmla="*/ 2470247 w 11969577"/>
              <a:gd name="connsiteY1653" fmla="*/ 3846908 h 4200525"/>
              <a:gd name="connsiteX1654" fmla="*/ 2422301 w 11969577"/>
              <a:gd name="connsiteY1654" fmla="*/ 3837324 h 4200525"/>
              <a:gd name="connsiteX1655" fmla="*/ 2422301 w 11969577"/>
              <a:gd name="connsiteY1655" fmla="*/ 3798994 h 4200525"/>
              <a:gd name="connsiteX1656" fmla="*/ 2326406 w 11969577"/>
              <a:gd name="connsiteY1656" fmla="*/ 3913985 h 4200525"/>
              <a:gd name="connsiteX1657" fmla="*/ 2278459 w 11969577"/>
              <a:gd name="connsiteY1657" fmla="*/ 3990646 h 4200525"/>
              <a:gd name="connsiteX1658" fmla="*/ 2259280 w 11969577"/>
              <a:gd name="connsiteY1658" fmla="*/ 4000230 h 4200525"/>
              <a:gd name="connsiteX1659" fmla="*/ 2220920 w 11969577"/>
              <a:gd name="connsiteY1659" fmla="*/ 3894820 h 4200525"/>
              <a:gd name="connsiteX1660" fmla="*/ 2163384 w 11969577"/>
              <a:gd name="connsiteY1660" fmla="*/ 3866074 h 4200525"/>
              <a:gd name="connsiteX1661" fmla="*/ 2134617 w 11969577"/>
              <a:gd name="connsiteY1661" fmla="*/ 3818159 h 4200525"/>
              <a:gd name="connsiteX1662" fmla="*/ 2125027 w 11969577"/>
              <a:gd name="connsiteY1662" fmla="*/ 3846908 h 4200525"/>
              <a:gd name="connsiteX1663" fmla="*/ 2096258 w 11969577"/>
              <a:gd name="connsiteY1663" fmla="*/ 3846908 h 4200525"/>
              <a:gd name="connsiteX1664" fmla="*/ 2125027 w 11969577"/>
              <a:gd name="connsiteY1664" fmla="*/ 3808578 h 4200525"/>
              <a:gd name="connsiteX1665" fmla="*/ 2096258 w 11969577"/>
              <a:gd name="connsiteY1665" fmla="*/ 3798994 h 4200525"/>
              <a:gd name="connsiteX1666" fmla="*/ 2096258 w 11969577"/>
              <a:gd name="connsiteY1666" fmla="*/ 3741499 h 4200525"/>
              <a:gd name="connsiteX1667" fmla="*/ 2077078 w 11969577"/>
              <a:gd name="connsiteY1667" fmla="*/ 3770248 h 4200525"/>
              <a:gd name="connsiteX1668" fmla="*/ 2029132 w 11969577"/>
              <a:gd name="connsiteY1668" fmla="*/ 3722334 h 4200525"/>
              <a:gd name="connsiteX1669" fmla="*/ 2048312 w 11969577"/>
              <a:gd name="connsiteY1669" fmla="*/ 3741499 h 4200525"/>
              <a:gd name="connsiteX1670" fmla="*/ 2009953 w 11969577"/>
              <a:gd name="connsiteY1670" fmla="*/ 3779829 h 4200525"/>
              <a:gd name="connsiteX1671" fmla="*/ 1981185 w 11969577"/>
              <a:gd name="connsiteY1671" fmla="*/ 3798994 h 4200525"/>
              <a:gd name="connsiteX1672" fmla="*/ 1981185 w 11969577"/>
              <a:gd name="connsiteY1672" fmla="*/ 3837324 h 4200525"/>
              <a:gd name="connsiteX1673" fmla="*/ 2009953 w 11969577"/>
              <a:gd name="connsiteY1673" fmla="*/ 3818159 h 4200525"/>
              <a:gd name="connsiteX1674" fmla="*/ 2009953 w 11969577"/>
              <a:gd name="connsiteY1674" fmla="*/ 3856490 h 4200525"/>
              <a:gd name="connsiteX1675" fmla="*/ 1981185 w 11969577"/>
              <a:gd name="connsiteY1675" fmla="*/ 3846908 h 4200525"/>
              <a:gd name="connsiteX1676" fmla="*/ 1962006 w 11969577"/>
              <a:gd name="connsiteY1676" fmla="*/ 3894820 h 4200525"/>
              <a:gd name="connsiteX1677" fmla="*/ 1942826 w 11969577"/>
              <a:gd name="connsiteY1677" fmla="*/ 3875655 h 4200525"/>
              <a:gd name="connsiteX1678" fmla="*/ 1971596 w 11969577"/>
              <a:gd name="connsiteY1678" fmla="*/ 3818159 h 4200525"/>
              <a:gd name="connsiteX1679" fmla="*/ 1923647 w 11969577"/>
              <a:gd name="connsiteY1679" fmla="*/ 3885239 h 4200525"/>
              <a:gd name="connsiteX1680" fmla="*/ 1933237 w 11969577"/>
              <a:gd name="connsiteY1680" fmla="*/ 3913985 h 4200525"/>
              <a:gd name="connsiteX1681" fmla="*/ 1904470 w 11969577"/>
              <a:gd name="connsiteY1681" fmla="*/ 3904404 h 4200525"/>
              <a:gd name="connsiteX1682" fmla="*/ 1894880 w 11969577"/>
              <a:gd name="connsiteY1682" fmla="*/ 3961899 h 4200525"/>
              <a:gd name="connsiteX1683" fmla="*/ 1837344 w 11969577"/>
              <a:gd name="connsiteY1683" fmla="*/ 4019395 h 4200525"/>
              <a:gd name="connsiteX1684" fmla="*/ 1731859 w 11969577"/>
              <a:gd name="connsiteY1684" fmla="*/ 3961899 h 4200525"/>
              <a:gd name="connsiteX1685" fmla="*/ 1751038 w 11969577"/>
              <a:gd name="connsiteY1685" fmla="*/ 3961899 h 4200525"/>
              <a:gd name="connsiteX1686" fmla="*/ 1741448 w 11969577"/>
              <a:gd name="connsiteY1686" fmla="*/ 3981064 h 4200525"/>
              <a:gd name="connsiteX1687" fmla="*/ 1751038 w 11969577"/>
              <a:gd name="connsiteY1687" fmla="*/ 4000230 h 4200525"/>
              <a:gd name="connsiteX1688" fmla="*/ 1779805 w 11969577"/>
              <a:gd name="connsiteY1688" fmla="*/ 3933150 h 4200525"/>
              <a:gd name="connsiteX1689" fmla="*/ 1741448 w 11969577"/>
              <a:gd name="connsiteY1689" fmla="*/ 3933150 h 4200525"/>
              <a:gd name="connsiteX1690" fmla="*/ 1693499 w 11969577"/>
              <a:gd name="connsiteY1690" fmla="*/ 3913985 h 4200525"/>
              <a:gd name="connsiteX1691" fmla="*/ 1664732 w 11969577"/>
              <a:gd name="connsiteY1691" fmla="*/ 3866074 h 4200525"/>
              <a:gd name="connsiteX1692" fmla="*/ 1655143 w 11969577"/>
              <a:gd name="connsiteY1692" fmla="*/ 3846908 h 4200525"/>
              <a:gd name="connsiteX1693" fmla="*/ 1683912 w 11969577"/>
              <a:gd name="connsiteY1693" fmla="*/ 3798994 h 4200525"/>
              <a:gd name="connsiteX1694" fmla="*/ 1635963 w 11969577"/>
              <a:gd name="connsiteY1694" fmla="*/ 3818159 h 4200525"/>
              <a:gd name="connsiteX1695" fmla="*/ 1674323 w 11969577"/>
              <a:gd name="connsiteY1695" fmla="*/ 3798994 h 4200525"/>
              <a:gd name="connsiteX1696" fmla="*/ 1635963 w 11969577"/>
              <a:gd name="connsiteY1696" fmla="*/ 3760664 h 4200525"/>
              <a:gd name="connsiteX1697" fmla="*/ 1635963 w 11969577"/>
              <a:gd name="connsiteY1697" fmla="*/ 3789413 h 4200525"/>
              <a:gd name="connsiteX1698" fmla="*/ 1607197 w 11969577"/>
              <a:gd name="connsiteY1698" fmla="*/ 3779829 h 4200525"/>
              <a:gd name="connsiteX1699" fmla="*/ 1635963 w 11969577"/>
              <a:gd name="connsiteY1699" fmla="*/ 3741499 h 4200525"/>
              <a:gd name="connsiteX1700" fmla="*/ 1602251 w 11969577"/>
              <a:gd name="connsiteY1700" fmla="*/ 3710504 h 4200525"/>
              <a:gd name="connsiteX1701" fmla="*/ 1603979 w 11969577"/>
              <a:gd name="connsiteY1701" fmla="*/ 3704593 h 4200525"/>
              <a:gd name="connsiteX1702" fmla="*/ 1573812 w 11969577"/>
              <a:gd name="connsiteY1702" fmla="*/ 3708464 h 4200525"/>
              <a:gd name="connsiteX1703" fmla="*/ 1583271 w 11969577"/>
              <a:gd name="connsiteY1703" fmla="*/ 3680207 h 4200525"/>
              <a:gd name="connsiteX1704" fmla="*/ 1599195 w 11969577"/>
              <a:gd name="connsiteY1704" fmla="*/ 3680207 h 4200525"/>
              <a:gd name="connsiteX1705" fmla="*/ 1602329 w 11969577"/>
              <a:gd name="connsiteY1705" fmla="*/ 3673768 h 4200525"/>
              <a:gd name="connsiteX1706" fmla="*/ 1602775 w 11969577"/>
              <a:gd name="connsiteY1706" fmla="*/ 3654159 h 4200525"/>
              <a:gd name="connsiteX1707" fmla="*/ 1607086 w 11969577"/>
              <a:gd name="connsiteY1707" fmla="*/ 3649245 h 4200525"/>
              <a:gd name="connsiteX1708" fmla="*/ 1609591 w 11969577"/>
              <a:gd name="connsiteY1708" fmla="*/ 3631299 h 4200525"/>
              <a:gd name="connsiteX1709" fmla="*/ 1603694 w 11969577"/>
              <a:gd name="connsiteY1709" fmla="*/ 3611650 h 4200525"/>
              <a:gd name="connsiteX1710" fmla="*/ 1595262 w 11969577"/>
              <a:gd name="connsiteY1710" fmla="*/ 3624816 h 4200525"/>
              <a:gd name="connsiteX1711" fmla="*/ 1571042 w 11969577"/>
              <a:gd name="connsiteY1711" fmla="*/ 3644070 h 4200525"/>
              <a:gd name="connsiteX1712" fmla="*/ 1569831 w 11969577"/>
              <a:gd name="connsiteY1712" fmla="*/ 3634142 h 4200525"/>
              <a:gd name="connsiteX1713" fmla="*/ 1574064 w 11969577"/>
              <a:gd name="connsiteY1713" fmla="*/ 3630987 h 4200525"/>
              <a:gd name="connsiteX1714" fmla="*/ 1569869 w 11969577"/>
              <a:gd name="connsiteY1714" fmla="*/ 3626087 h 4200525"/>
              <a:gd name="connsiteX1715" fmla="*/ 1567562 w 11969577"/>
              <a:gd name="connsiteY1715" fmla="*/ 3610625 h 4200525"/>
              <a:gd name="connsiteX1716" fmla="*/ 1567904 w 11969577"/>
              <a:gd name="connsiteY1716" fmla="*/ 3605627 h 4200525"/>
              <a:gd name="connsiteX1717" fmla="*/ 1567411 w 11969577"/>
              <a:gd name="connsiteY1717" fmla="*/ 3605560 h 4200525"/>
              <a:gd name="connsiteX1718" fmla="*/ 1561354 w 11969577"/>
              <a:gd name="connsiteY1718" fmla="*/ 3595932 h 4200525"/>
              <a:gd name="connsiteX1719" fmla="*/ 1551668 w 11969577"/>
              <a:gd name="connsiteY1719" fmla="*/ 3624815 h 4200525"/>
              <a:gd name="connsiteX1720" fmla="*/ 1540768 w 11969577"/>
              <a:gd name="connsiteY1720" fmla="*/ 3584199 h 4200525"/>
              <a:gd name="connsiteX1721" fmla="*/ 1541847 w 11969577"/>
              <a:gd name="connsiteY1721" fmla="*/ 3568926 h 4200525"/>
              <a:gd name="connsiteX1722" fmla="*/ 1538870 w 11969577"/>
              <a:gd name="connsiteY1722" fmla="*/ 3576199 h 4200525"/>
              <a:gd name="connsiteX1723" fmla="*/ 1520891 w 11969577"/>
              <a:gd name="connsiteY1723" fmla="*/ 3588178 h 4200525"/>
              <a:gd name="connsiteX1724" fmla="*/ 1520891 w 11969577"/>
              <a:gd name="connsiteY1724" fmla="*/ 3616924 h 4200525"/>
              <a:gd name="connsiteX1725" fmla="*/ 1453765 w 11969577"/>
              <a:gd name="connsiteY1725" fmla="*/ 3664838 h 4200525"/>
              <a:gd name="connsiteX1726" fmla="*/ 1472942 w 11969577"/>
              <a:gd name="connsiteY1726" fmla="*/ 3636089 h 4200525"/>
              <a:gd name="connsiteX1727" fmla="*/ 1415406 w 11969577"/>
              <a:gd name="connsiteY1727" fmla="*/ 3626508 h 4200525"/>
              <a:gd name="connsiteX1728" fmla="*/ 1329100 w 11969577"/>
              <a:gd name="connsiteY1728" fmla="*/ 3712750 h 4200525"/>
              <a:gd name="connsiteX1729" fmla="*/ 1338690 w 11969577"/>
              <a:gd name="connsiteY1729" fmla="*/ 3741499 h 4200525"/>
              <a:gd name="connsiteX1730" fmla="*/ 1386637 w 11969577"/>
              <a:gd name="connsiteY1730" fmla="*/ 3703168 h 4200525"/>
              <a:gd name="connsiteX1731" fmla="*/ 1415406 w 11969577"/>
              <a:gd name="connsiteY1731" fmla="*/ 3731915 h 4200525"/>
              <a:gd name="connsiteX1732" fmla="*/ 1415406 w 11969577"/>
              <a:gd name="connsiteY1732" fmla="*/ 3760664 h 4200525"/>
              <a:gd name="connsiteX1733" fmla="*/ 1377049 w 11969577"/>
              <a:gd name="connsiteY1733" fmla="*/ 3751083 h 4200525"/>
              <a:gd name="connsiteX1734" fmla="*/ 1386637 w 11969577"/>
              <a:gd name="connsiteY1734" fmla="*/ 3789413 h 4200525"/>
              <a:gd name="connsiteX1735" fmla="*/ 1367460 w 11969577"/>
              <a:gd name="connsiteY1735" fmla="*/ 3770248 h 4200525"/>
              <a:gd name="connsiteX1736" fmla="*/ 1329100 w 11969577"/>
              <a:gd name="connsiteY1736" fmla="*/ 3779829 h 4200525"/>
              <a:gd name="connsiteX1737" fmla="*/ 1338690 w 11969577"/>
              <a:gd name="connsiteY1737" fmla="*/ 3818159 h 4200525"/>
              <a:gd name="connsiteX1738" fmla="*/ 1321907 w 11969577"/>
              <a:gd name="connsiteY1738" fmla="*/ 3814567 h 4200525"/>
              <a:gd name="connsiteX1739" fmla="*/ 1299680 w 11969577"/>
              <a:gd name="connsiteY1739" fmla="*/ 3817127 h 4200525"/>
              <a:gd name="connsiteX1740" fmla="*/ 1311164 w 11969577"/>
              <a:gd name="connsiteY1740" fmla="*/ 3825840 h 4200525"/>
              <a:gd name="connsiteX1741" fmla="*/ 1288456 w 11969577"/>
              <a:gd name="connsiteY1741" fmla="*/ 3856766 h 4200525"/>
              <a:gd name="connsiteX1742" fmla="*/ 1297878 w 11969577"/>
              <a:gd name="connsiteY1742" fmla="*/ 3840521 h 4200525"/>
              <a:gd name="connsiteX1743" fmla="*/ 1299200 w 11969577"/>
              <a:gd name="connsiteY1743" fmla="*/ 3817185 h 4200525"/>
              <a:gd name="connsiteX1744" fmla="*/ 1290744 w 11969577"/>
              <a:gd name="connsiteY1744" fmla="*/ 3818159 h 4200525"/>
              <a:gd name="connsiteX1745" fmla="*/ 1281153 w 11969577"/>
              <a:gd name="connsiteY1745" fmla="*/ 3751083 h 4200525"/>
              <a:gd name="connsiteX1746" fmla="*/ 1281153 w 11969577"/>
              <a:gd name="connsiteY1746" fmla="*/ 3703168 h 4200525"/>
              <a:gd name="connsiteX1747" fmla="*/ 1261974 w 11969577"/>
              <a:gd name="connsiteY1747" fmla="*/ 3655254 h 4200525"/>
              <a:gd name="connsiteX1748" fmla="*/ 1223617 w 11969577"/>
              <a:gd name="connsiteY1748" fmla="*/ 3655254 h 4200525"/>
              <a:gd name="connsiteX1749" fmla="*/ 1242795 w 11969577"/>
              <a:gd name="connsiteY1749" fmla="*/ 3636089 h 4200525"/>
              <a:gd name="connsiteX1750" fmla="*/ 1175668 w 11969577"/>
              <a:gd name="connsiteY1750" fmla="*/ 3645673 h 4200525"/>
              <a:gd name="connsiteX1751" fmla="*/ 1204437 w 11969577"/>
              <a:gd name="connsiteY1751" fmla="*/ 3607343 h 4200525"/>
              <a:gd name="connsiteX1752" fmla="*/ 1242795 w 11969577"/>
              <a:gd name="connsiteY1752" fmla="*/ 3616924 h 4200525"/>
              <a:gd name="connsiteX1753" fmla="*/ 1281153 w 11969577"/>
              <a:gd name="connsiteY1753" fmla="*/ 3578594 h 4200525"/>
              <a:gd name="connsiteX1754" fmla="*/ 1223617 w 11969577"/>
              <a:gd name="connsiteY1754" fmla="*/ 3588178 h 4200525"/>
              <a:gd name="connsiteX1755" fmla="*/ 1233204 w 11969577"/>
              <a:gd name="connsiteY1755" fmla="*/ 3559429 h 4200525"/>
              <a:gd name="connsiteX1756" fmla="*/ 1271564 w 11969577"/>
              <a:gd name="connsiteY1756" fmla="*/ 3559429 h 4200525"/>
              <a:gd name="connsiteX1757" fmla="*/ 1281153 w 11969577"/>
              <a:gd name="connsiteY1757" fmla="*/ 3521098 h 4200525"/>
              <a:gd name="connsiteX1758" fmla="*/ 1233204 w 11969577"/>
              <a:gd name="connsiteY1758" fmla="*/ 3511517 h 4200525"/>
              <a:gd name="connsiteX1759" fmla="*/ 1252384 w 11969577"/>
              <a:gd name="connsiteY1759" fmla="*/ 3501933 h 4200525"/>
              <a:gd name="connsiteX1760" fmla="*/ 1242795 w 11969577"/>
              <a:gd name="connsiteY1760" fmla="*/ 3487559 h 4200525"/>
              <a:gd name="connsiteX1761" fmla="*/ 1235338 w 11969577"/>
              <a:gd name="connsiteY1761" fmla="*/ 3476380 h 4200525"/>
              <a:gd name="connsiteX1762" fmla="*/ 1239499 w 11969577"/>
              <a:gd name="connsiteY1762" fmla="*/ 3471391 h 4200525"/>
              <a:gd name="connsiteX1763" fmla="*/ 1241597 w 11969577"/>
              <a:gd name="connsiteY1763" fmla="*/ 3470791 h 4200525"/>
              <a:gd name="connsiteX1764" fmla="*/ 1242795 w 11969577"/>
              <a:gd name="connsiteY1764" fmla="*/ 3482768 h 4200525"/>
              <a:gd name="connsiteX1765" fmla="*/ 1261974 w 11969577"/>
              <a:gd name="connsiteY1765" fmla="*/ 3444438 h 4200525"/>
              <a:gd name="connsiteX1766" fmla="*/ 1239499 w 11969577"/>
              <a:gd name="connsiteY1766" fmla="*/ 3471391 h 4200525"/>
              <a:gd name="connsiteX1767" fmla="*/ 1233204 w 11969577"/>
              <a:gd name="connsiteY1767" fmla="*/ 3473187 h 4200525"/>
              <a:gd name="connsiteX1768" fmla="*/ 1235338 w 11969577"/>
              <a:gd name="connsiteY1768" fmla="*/ 3476380 h 4200525"/>
              <a:gd name="connsiteX1769" fmla="*/ 1208032 w 11969577"/>
              <a:gd name="connsiteY1769" fmla="*/ 3509119 h 4200525"/>
              <a:gd name="connsiteX1770" fmla="*/ 1146899 w 11969577"/>
              <a:gd name="connsiteY1770" fmla="*/ 3559429 h 4200525"/>
              <a:gd name="connsiteX1771" fmla="*/ 1156489 w 11969577"/>
              <a:gd name="connsiteY1771" fmla="*/ 3578594 h 4200525"/>
              <a:gd name="connsiteX1772" fmla="*/ 1070183 w 11969577"/>
              <a:gd name="connsiteY1772" fmla="*/ 3616924 h 4200525"/>
              <a:gd name="connsiteX1773" fmla="*/ 1022236 w 11969577"/>
              <a:gd name="connsiteY1773" fmla="*/ 3741499 h 4200525"/>
              <a:gd name="connsiteX1774" fmla="*/ 1060596 w 11969577"/>
              <a:gd name="connsiteY1774" fmla="*/ 3722334 h 4200525"/>
              <a:gd name="connsiteX1775" fmla="*/ 1051006 w 11969577"/>
              <a:gd name="connsiteY1775" fmla="*/ 3751083 h 4200525"/>
              <a:gd name="connsiteX1776" fmla="*/ 1079773 w 11969577"/>
              <a:gd name="connsiteY1776" fmla="*/ 3712750 h 4200525"/>
              <a:gd name="connsiteX1777" fmla="*/ 1070183 w 11969577"/>
              <a:gd name="connsiteY1777" fmla="*/ 3703168 h 4200525"/>
              <a:gd name="connsiteX1778" fmla="*/ 1079773 w 11969577"/>
              <a:gd name="connsiteY1778" fmla="*/ 3655254 h 4200525"/>
              <a:gd name="connsiteX1779" fmla="*/ 1079773 w 11969577"/>
              <a:gd name="connsiteY1779" fmla="*/ 3703168 h 4200525"/>
              <a:gd name="connsiteX1780" fmla="*/ 1108543 w 11969577"/>
              <a:gd name="connsiteY1780" fmla="*/ 3655254 h 4200525"/>
              <a:gd name="connsiteX1781" fmla="*/ 1127722 w 11969577"/>
              <a:gd name="connsiteY1781" fmla="*/ 3664838 h 4200525"/>
              <a:gd name="connsiteX1782" fmla="*/ 1089363 w 11969577"/>
              <a:gd name="connsiteY1782" fmla="*/ 3703168 h 4200525"/>
              <a:gd name="connsiteX1783" fmla="*/ 1098952 w 11969577"/>
              <a:gd name="connsiteY1783" fmla="*/ 3760664 h 4200525"/>
              <a:gd name="connsiteX1784" fmla="*/ 1079773 w 11969577"/>
              <a:gd name="connsiteY1784" fmla="*/ 3751083 h 4200525"/>
              <a:gd name="connsiteX1785" fmla="*/ 1060596 w 11969577"/>
              <a:gd name="connsiteY1785" fmla="*/ 3770248 h 4200525"/>
              <a:gd name="connsiteX1786" fmla="*/ 1070183 w 11969577"/>
              <a:gd name="connsiteY1786" fmla="*/ 3798994 h 4200525"/>
              <a:gd name="connsiteX1787" fmla="*/ 993467 w 11969577"/>
              <a:gd name="connsiteY1787" fmla="*/ 3837324 h 4200525"/>
              <a:gd name="connsiteX1788" fmla="*/ 989872 w 11969577"/>
              <a:gd name="connsiteY1788" fmla="*/ 3818159 h 4200525"/>
              <a:gd name="connsiteX1789" fmla="*/ 993218 w 11969577"/>
              <a:gd name="connsiteY1789" fmla="*/ 3800328 h 4200525"/>
              <a:gd name="connsiteX1790" fmla="*/ 993851 w 11969577"/>
              <a:gd name="connsiteY1790" fmla="*/ 3799163 h 4200525"/>
              <a:gd name="connsiteX1791" fmla="*/ 1012647 w 11969577"/>
              <a:gd name="connsiteY1791" fmla="*/ 3807378 h 4200525"/>
              <a:gd name="connsiteX1792" fmla="*/ 1003057 w 11969577"/>
              <a:gd name="connsiteY1792" fmla="*/ 3837324 h 4200525"/>
              <a:gd name="connsiteX1793" fmla="*/ 1041416 w 11969577"/>
              <a:gd name="connsiteY1793" fmla="*/ 3818159 h 4200525"/>
              <a:gd name="connsiteX1794" fmla="*/ 1012647 w 11969577"/>
              <a:gd name="connsiteY1794" fmla="*/ 3779829 h 4200525"/>
              <a:gd name="connsiteX1795" fmla="*/ 1041416 w 11969577"/>
              <a:gd name="connsiteY1795" fmla="*/ 3798994 h 4200525"/>
              <a:gd name="connsiteX1796" fmla="*/ 1051006 w 11969577"/>
              <a:gd name="connsiteY1796" fmla="*/ 3760664 h 4200525"/>
              <a:gd name="connsiteX1797" fmla="*/ 1001561 w 11969577"/>
              <a:gd name="connsiteY1797" fmla="*/ 3784920 h 4200525"/>
              <a:gd name="connsiteX1798" fmla="*/ 993851 w 11969577"/>
              <a:gd name="connsiteY1798" fmla="*/ 3799163 h 4200525"/>
              <a:gd name="connsiteX1799" fmla="*/ 993467 w 11969577"/>
              <a:gd name="connsiteY1799" fmla="*/ 3798994 h 4200525"/>
              <a:gd name="connsiteX1800" fmla="*/ 993218 w 11969577"/>
              <a:gd name="connsiteY1800" fmla="*/ 3800328 h 4200525"/>
              <a:gd name="connsiteX1801" fmla="*/ 971893 w 11969577"/>
              <a:gd name="connsiteY1801" fmla="*/ 3839719 h 4200525"/>
              <a:gd name="connsiteX1802" fmla="*/ 907165 w 11969577"/>
              <a:gd name="connsiteY1802" fmla="*/ 3933150 h 4200525"/>
              <a:gd name="connsiteX1803" fmla="*/ 916751 w 11969577"/>
              <a:gd name="connsiteY1803" fmla="*/ 3961899 h 4200525"/>
              <a:gd name="connsiteX1804" fmla="*/ 974291 w 11969577"/>
              <a:gd name="connsiteY1804" fmla="*/ 3904404 h 4200525"/>
              <a:gd name="connsiteX1805" fmla="*/ 926342 w 11969577"/>
              <a:gd name="connsiteY1805" fmla="*/ 3981064 h 4200525"/>
              <a:gd name="connsiteX1806" fmla="*/ 897575 w 11969577"/>
              <a:gd name="connsiteY1806" fmla="*/ 3981064 h 4200525"/>
              <a:gd name="connsiteX1807" fmla="*/ 907165 w 11969577"/>
              <a:gd name="connsiteY1807" fmla="*/ 3942734 h 4200525"/>
              <a:gd name="connsiteX1808" fmla="*/ 897575 w 11969577"/>
              <a:gd name="connsiteY1808" fmla="*/ 3961899 h 4200525"/>
              <a:gd name="connsiteX1809" fmla="*/ 878395 w 11969577"/>
              <a:gd name="connsiteY1809" fmla="*/ 3961899 h 4200525"/>
              <a:gd name="connsiteX1810" fmla="*/ 916751 w 11969577"/>
              <a:gd name="connsiteY1810" fmla="*/ 3913985 h 4200525"/>
              <a:gd name="connsiteX1811" fmla="*/ 935931 w 11969577"/>
              <a:gd name="connsiteY1811" fmla="*/ 3860084 h 4200525"/>
              <a:gd name="connsiteX1812" fmla="*/ 947733 w 11969577"/>
              <a:gd name="connsiteY1812" fmla="*/ 3822498 h 4200525"/>
              <a:gd name="connsiteX1813" fmla="*/ 955111 w 11969577"/>
              <a:gd name="connsiteY1813" fmla="*/ 3818159 h 4200525"/>
              <a:gd name="connsiteX1814" fmla="*/ 955111 w 11969577"/>
              <a:gd name="connsiteY1814" fmla="*/ 3798994 h 4200525"/>
              <a:gd name="connsiteX1815" fmla="*/ 983880 w 11969577"/>
              <a:gd name="connsiteY1815" fmla="*/ 3779829 h 4200525"/>
              <a:gd name="connsiteX1816" fmla="*/ 1012647 w 11969577"/>
              <a:gd name="connsiteY1816" fmla="*/ 3703168 h 4200525"/>
              <a:gd name="connsiteX1817" fmla="*/ 1031827 w 11969577"/>
              <a:gd name="connsiteY1817" fmla="*/ 3664838 h 4200525"/>
              <a:gd name="connsiteX1818" fmla="*/ 1012647 w 11969577"/>
              <a:gd name="connsiteY1818" fmla="*/ 3703168 h 4200525"/>
              <a:gd name="connsiteX1819" fmla="*/ 974291 w 11969577"/>
              <a:gd name="connsiteY1819" fmla="*/ 3760664 h 4200525"/>
              <a:gd name="connsiteX1820" fmla="*/ 955111 w 11969577"/>
              <a:gd name="connsiteY1820" fmla="*/ 3751083 h 4200525"/>
              <a:gd name="connsiteX1821" fmla="*/ 955111 w 11969577"/>
              <a:gd name="connsiteY1821" fmla="*/ 3777435 h 4200525"/>
              <a:gd name="connsiteX1822" fmla="*/ 955111 w 11969577"/>
              <a:gd name="connsiteY1822" fmla="*/ 3798994 h 4200525"/>
              <a:gd name="connsiteX1823" fmla="*/ 947733 w 11969577"/>
              <a:gd name="connsiteY1823" fmla="*/ 3822498 h 4200525"/>
              <a:gd name="connsiteX1824" fmla="*/ 934734 w 11969577"/>
              <a:gd name="connsiteY1824" fmla="*/ 3830138 h 4200525"/>
              <a:gd name="connsiteX1825" fmla="*/ 935931 w 11969577"/>
              <a:gd name="connsiteY1825" fmla="*/ 3856490 h 4200525"/>
              <a:gd name="connsiteX1826" fmla="*/ 868805 w 11969577"/>
              <a:gd name="connsiteY1826" fmla="*/ 3933150 h 4200525"/>
              <a:gd name="connsiteX1827" fmla="*/ 859215 w 11969577"/>
              <a:gd name="connsiteY1827" fmla="*/ 4000230 h 4200525"/>
              <a:gd name="connsiteX1828" fmla="*/ 859215 w 11969577"/>
              <a:gd name="connsiteY1828" fmla="*/ 3981064 h 4200525"/>
              <a:gd name="connsiteX1829" fmla="*/ 840035 w 11969577"/>
              <a:gd name="connsiteY1829" fmla="*/ 4048141 h 4200525"/>
              <a:gd name="connsiteX1830" fmla="*/ 811269 w 11969577"/>
              <a:gd name="connsiteY1830" fmla="*/ 4048141 h 4200525"/>
              <a:gd name="connsiteX1831" fmla="*/ 878395 w 11969577"/>
              <a:gd name="connsiteY1831" fmla="*/ 3885239 h 4200525"/>
              <a:gd name="connsiteX1832" fmla="*/ 792089 w 11969577"/>
              <a:gd name="connsiteY1832" fmla="*/ 4000230 h 4200525"/>
              <a:gd name="connsiteX1833" fmla="*/ 744140 w 11969577"/>
              <a:gd name="connsiteY1833" fmla="*/ 4019395 h 4200525"/>
              <a:gd name="connsiteX1834" fmla="*/ 782500 w 11969577"/>
              <a:gd name="connsiteY1834" fmla="*/ 3894820 h 4200525"/>
              <a:gd name="connsiteX1835" fmla="*/ 772910 w 11969577"/>
              <a:gd name="connsiteY1835" fmla="*/ 3894820 h 4200525"/>
              <a:gd name="connsiteX1836" fmla="*/ 753730 w 11969577"/>
              <a:gd name="connsiteY1836" fmla="*/ 3913985 h 4200525"/>
              <a:gd name="connsiteX1837" fmla="*/ 753730 w 11969577"/>
              <a:gd name="connsiteY1837" fmla="*/ 3961899 h 4200525"/>
              <a:gd name="connsiteX1838" fmla="*/ 696194 w 11969577"/>
              <a:gd name="connsiteY1838" fmla="*/ 3933150 h 4200525"/>
              <a:gd name="connsiteX1839" fmla="*/ 677014 w 11969577"/>
              <a:gd name="connsiteY1839" fmla="*/ 3961899 h 4200525"/>
              <a:gd name="connsiteX1840" fmla="*/ 667425 w 11969577"/>
              <a:gd name="connsiteY1840" fmla="*/ 3933150 h 4200525"/>
              <a:gd name="connsiteX1841" fmla="*/ 686604 w 11969577"/>
              <a:gd name="connsiteY1841" fmla="*/ 3933150 h 4200525"/>
              <a:gd name="connsiteX1842" fmla="*/ 667425 w 11969577"/>
              <a:gd name="connsiteY1842" fmla="*/ 3913985 h 4200525"/>
              <a:gd name="connsiteX1843" fmla="*/ 696194 w 11969577"/>
              <a:gd name="connsiteY1843" fmla="*/ 3913985 h 4200525"/>
              <a:gd name="connsiteX1844" fmla="*/ 677014 w 11969577"/>
              <a:gd name="connsiteY1844" fmla="*/ 3894820 h 4200525"/>
              <a:gd name="connsiteX1845" fmla="*/ 600298 w 11969577"/>
              <a:gd name="connsiteY1845" fmla="*/ 3942734 h 4200525"/>
              <a:gd name="connsiteX1846" fmla="*/ 552352 w 11969577"/>
              <a:gd name="connsiteY1846" fmla="*/ 4019395 h 4200525"/>
              <a:gd name="connsiteX1847" fmla="*/ 552352 w 11969577"/>
              <a:gd name="connsiteY1847" fmla="*/ 4048141 h 4200525"/>
              <a:gd name="connsiteX1848" fmla="*/ 638657 w 11969577"/>
              <a:gd name="connsiteY1848" fmla="*/ 3961899 h 4200525"/>
              <a:gd name="connsiteX1849" fmla="*/ 667425 w 11969577"/>
              <a:gd name="connsiteY1849" fmla="*/ 3961899 h 4200525"/>
              <a:gd name="connsiteX1850" fmla="*/ 571532 w 11969577"/>
              <a:gd name="connsiteY1850" fmla="*/ 4057725 h 4200525"/>
              <a:gd name="connsiteX1851" fmla="*/ 494816 w 11969577"/>
              <a:gd name="connsiteY1851" fmla="*/ 4143970 h 4200525"/>
              <a:gd name="connsiteX1852" fmla="*/ 600298 w 11969577"/>
              <a:gd name="connsiteY1852" fmla="*/ 4076890 h 4200525"/>
              <a:gd name="connsiteX1853" fmla="*/ 542763 w 11969577"/>
              <a:gd name="connsiteY1853" fmla="*/ 4143970 h 4200525"/>
              <a:gd name="connsiteX1854" fmla="*/ 533172 w 11969577"/>
              <a:gd name="connsiteY1854" fmla="*/ 4134386 h 4200525"/>
              <a:gd name="connsiteX1855" fmla="*/ 523583 w 11969577"/>
              <a:gd name="connsiteY1855" fmla="*/ 4153551 h 4200525"/>
              <a:gd name="connsiteX1856" fmla="*/ 485227 w 11969577"/>
              <a:gd name="connsiteY1856" fmla="*/ 4153551 h 4200525"/>
              <a:gd name="connsiteX1857" fmla="*/ 466047 w 11969577"/>
              <a:gd name="connsiteY1857" fmla="*/ 4096055 h 4200525"/>
              <a:gd name="connsiteX1858" fmla="*/ 408511 w 11969577"/>
              <a:gd name="connsiteY1858" fmla="*/ 4096055 h 4200525"/>
              <a:gd name="connsiteX1859" fmla="*/ 427690 w 11969577"/>
              <a:gd name="connsiteY1859" fmla="*/ 4057725 h 4200525"/>
              <a:gd name="connsiteX1860" fmla="*/ 322205 w 11969577"/>
              <a:gd name="connsiteY1860" fmla="*/ 4028976 h 4200525"/>
              <a:gd name="connsiteX1861" fmla="*/ 331795 w 11969577"/>
              <a:gd name="connsiteY1861" fmla="*/ 4009811 h 4200525"/>
              <a:gd name="connsiteX1862" fmla="*/ 322205 w 11969577"/>
              <a:gd name="connsiteY1862" fmla="*/ 3990646 h 4200525"/>
              <a:gd name="connsiteX1863" fmla="*/ 293435 w 11969577"/>
              <a:gd name="connsiteY1863" fmla="*/ 4000230 h 4200525"/>
              <a:gd name="connsiteX1864" fmla="*/ 293435 w 11969577"/>
              <a:gd name="connsiteY1864" fmla="*/ 3961899 h 4200525"/>
              <a:gd name="connsiteX1865" fmla="*/ 322205 w 11969577"/>
              <a:gd name="connsiteY1865" fmla="*/ 3961899 h 4200525"/>
              <a:gd name="connsiteX1866" fmla="*/ 283846 w 11969577"/>
              <a:gd name="connsiteY1866" fmla="*/ 3942734 h 4200525"/>
              <a:gd name="connsiteX1867" fmla="*/ 255079 w 11969577"/>
              <a:gd name="connsiteY1867" fmla="*/ 3856490 h 4200525"/>
              <a:gd name="connsiteX1868" fmla="*/ 311717 w 11969577"/>
              <a:gd name="connsiteY1868" fmla="*/ 3689392 h 4200525"/>
              <a:gd name="connsiteX1869" fmla="*/ 316278 w 11969577"/>
              <a:gd name="connsiteY1869" fmla="*/ 3677282 h 4200525"/>
              <a:gd name="connsiteX1870" fmla="*/ 305155 w 11969577"/>
              <a:gd name="connsiteY1870" fmla="*/ 3680977 h 4200525"/>
              <a:gd name="connsiteX1871" fmla="*/ 311498 w 11969577"/>
              <a:gd name="connsiteY1871" fmla="*/ 3662091 h 4200525"/>
              <a:gd name="connsiteX1872" fmla="*/ 324729 w 11969577"/>
              <a:gd name="connsiteY1872" fmla="*/ 3654847 h 4200525"/>
              <a:gd name="connsiteX1873" fmla="*/ 331795 w 11969577"/>
              <a:gd name="connsiteY1873" fmla="*/ 3636089 h 4200525"/>
              <a:gd name="connsiteX1874" fmla="*/ 408511 w 11969577"/>
              <a:gd name="connsiteY1874" fmla="*/ 3524692 h 4200525"/>
              <a:gd name="connsiteX1875" fmla="*/ 438492 w 11969577"/>
              <a:gd name="connsiteY1875" fmla="*/ 3469412 h 4200525"/>
              <a:gd name="connsiteX1876" fmla="*/ 435522 w 11969577"/>
              <a:gd name="connsiteY1876" fmla="*/ 3467728 h 4200525"/>
              <a:gd name="connsiteX1877" fmla="*/ 431476 w 11969577"/>
              <a:gd name="connsiteY1877" fmla="*/ 3442123 h 4200525"/>
              <a:gd name="connsiteX1878" fmla="*/ 450656 w 11969577"/>
              <a:gd name="connsiteY1878" fmla="*/ 3442123 h 4200525"/>
              <a:gd name="connsiteX1879" fmla="*/ 431476 w 11969577"/>
              <a:gd name="connsiteY1879" fmla="*/ 3422958 h 4200525"/>
              <a:gd name="connsiteX1880" fmla="*/ 460245 w 11969577"/>
              <a:gd name="connsiteY1880" fmla="*/ 3422958 h 4200525"/>
              <a:gd name="connsiteX1881" fmla="*/ 441066 w 11969577"/>
              <a:gd name="connsiteY1881" fmla="*/ 3403793 h 4200525"/>
              <a:gd name="connsiteX1882" fmla="*/ 364351 w 11969577"/>
              <a:gd name="connsiteY1882" fmla="*/ 3451707 h 4200525"/>
              <a:gd name="connsiteX1883" fmla="*/ 316404 w 11969577"/>
              <a:gd name="connsiteY1883" fmla="*/ 3528368 h 4200525"/>
              <a:gd name="connsiteX1884" fmla="*/ 316404 w 11969577"/>
              <a:gd name="connsiteY1884" fmla="*/ 3557114 h 4200525"/>
              <a:gd name="connsiteX1885" fmla="*/ 402709 w 11969577"/>
              <a:gd name="connsiteY1885" fmla="*/ 3470872 h 4200525"/>
              <a:gd name="connsiteX1886" fmla="*/ 431476 w 11969577"/>
              <a:gd name="connsiteY1886" fmla="*/ 3470872 h 4200525"/>
              <a:gd name="connsiteX1887" fmla="*/ 335583 w 11969577"/>
              <a:gd name="connsiteY1887" fmla="*/ 3566698 h 4200525"/>
              <a:gd name="connsiteX1888" fmla="*/ 258867 w 11969577"/>
              <a:gd name="connsiteY1888" fmla="*/ 3652943 h 4200525"/>
              <a:gd name="connsiteX1889" fmla="*/ 364351 w 11969577"/>
              <a:gd name="connsiteY1889" fmla="*/ 3585863 h 4200525"/>
              <a:gd name="connsiteX1890" fmla="*/ 306814 w 11969577"/>
              <a:gd name="connsiteY1890" fmla="*/ 3652943 h 4200525"/>
              <a:gd name="connsiteX1891" fmla="*/ 297224 w 11969577"/>
              <a:gd name="connsiteY1891" fmla="*/ 3643359 h 4200525"/>
              <a:gd name="connsiteX1892" fmla="*/ 287635 w 11969577"/>
              <a:gd name="connsiteY1892" fmla="*/ 3662524 h 4200525"/>
              <a:gd name="connsiteX1893" fmla="*/ 249278 w 11969577"/>
              <a:gd name="connsiteY1893" fmla="*/ 3662524 h 4200525"/>
              <a:gd name="connsiteX1894" fmla="*/ 230098 w 11969577"/>
              <a:gd name="connsiteY1894" fmla="*/ 3605028 h 4200525"/>
              <a:gd name="connsiteX1895" fmla="*/ 172562 w 11969577"/>
              <a:gd name="connsiteY1895" fmla="*/ 3605028 h 4200525"/>
              <a:gd name="connsiteX1896" fmla="*/ 191742 w 11969577"/>
              <a:gd name="connsiteY1896" fmla="*/ 3566698 h 4200525"/>
              <a:gd name="connsiteX1897" fmla="*/ 86257 w 11969577"/>
              <a:gd name="connsiteY1897" fmla="*/ 3537949 h 4200525"/>
              <a:gd name="connsiteX1898" fmla="*/ 95846 w 11969577"/>
              <a:gd name="connsiteY1898" fmla="*/ 3518784 h 4200525"/>
              <a:gd name="connsiteX1899" fmla="*/ 86257 w 11969577"/>
              <a:gd name="connsiteY1899" fmla="*/ 3499619 h 4200525"/>
              <a:gd name="connsiteX1900" fmla="*/ 57487 w 11969577"/>
              <a:gd name="connsiteY1900" fmla="*/ 3509203 h 4200525"/>
              <a:gd name="connsiteX1901" fmla="*/ 57487 w 11969577"/>
              <a:gd name="connsiteY1901" fmla="*/ 3470872 h 4200525"/>
              <a:gd name="connsiteX1902" fmla="*/ 86257 w 11969577"/>
              <a:gd name="connsiteY1902" fmla="*/ 3470872 h 4200525"/>
              <a:gd name="connsiteX1903" fmla="*/ 47897 w 11969577"/>
              <a:gd name="connsiteY1903" fmla="*/ 3451707 h 4200525"/>
              <a:gd name="connsiteX1904" fmla="*/ 19130 w 11969577"/>
              <a:gd name="connsiteY1904" fmla="*/ 3365463 h 4200525"/>
              <a:gd name="connsiteX1905" fmla="*/ 95846 w 11969577"/>
              <a:gd name="connsiteY1905" fmla="*/ 3145062 h 4200525"/>
              <a:gd name="connsiteX1906" fmla="*/ 206425 w 11969577"/>
              <a:gd name="connsiteY1906" fmla="*/ 2971228 h 4200525"/>
              <a:gd name="connsiteX1907" fmla="*/ 219879 w 11969577"/>
              <a:gd name="connsiteY1907" fmla="*/ 2953601 h 4200525"/>
              <a:gd name="connsiteX1908" fmla="*/ 213964 w 11969577"/>
              <a:gd name="connsiteY1908" fmla="*/ 2941109 h 4200525"/>
              <a:gd name="connsiteX1909" fmla="*/ 210968 w 11969577"/>
              <a:gd name="connsiteY1909" fmla="*/ 2922693 h 4200525"/>
              <a:gd name="connsiteX1910" fmla="*/ 153431 w 11969577"/>
              <a:gd name="connsiteY1910" fmla="*/ 2922693 h 4200525"/>
              <a:gd name="connsiteX1911" fmla="*/ 172611 w 11969577"/>
              <a:gd name="connsiteY1911" fmla="*/ 2884362 h 4200525"/>
              <a:gd name="connsiteX1912" fmla="*/ 67126 w 11969577"/>
              <a:gd name="connsiteY1912" fmla="*/ 2855613 h 4200525"/>
              <a:gd name="connsiteX1913" fmla="*/ 76716 w 11969577"/>
              <a:gd name="connsiteY1913" fmla="*/ 2836448 h 4200525"/>
              <a:gd name="connsiteX1914" fmla="*/ 67126 w 11969577"/>
              <a:gd name="connsiteY1914" fmla="*/ 2817283 h 4200525"/>
              <a:gd name="connsiteX1915" fmla="*/ 38356 w 11969577"/>
              <a:gd name="connsiteY1915" fmla="*/ 2826867 h 4200525"/>
              <a:gd name="connsiteX1916" fmla="*/ 38356 w 11969577"/>
              <a:gd name="connsiteY1916" fmla="*/ 2788537 h 4200525"/>
              <a:gd name="connsiteX1917" fmla="*/ 67126 w 11969577"/>
              <a:gd name="connsiteY1917" fmla="*/ 2788537 h 4200525"/>
              <a:gd name="connsiteX1918" fmla="*/ 28767 w 11969577"/>
              <a:gd name="connsiteY1918" fmla="*/ 2769371 h 4200525"/>
              <a:gd name="connsiteX1919" fmla="*/ 0 w 11969577"/>
              <a:gd name="connsiteY1919" fmla="*/ 2683127 h 4200525"/>
              <a:gd name="connsiteX1920" fmla="*/ 76716 w 11969577"/>
              <a:gd name="connsiteY1920" fmla="*/ 2462726 h 4200525"/>
              <a:gd name="connsiteX1921" fmla="*/ 230148 w 11969577"/>
              <a:gd name="connsiteY1921" fmla="*/ 2232745 h 4200525"/>
              <a:gd name="connsiteX1922" fmla="*/ 230148 w 11969577"/>
              <a:gd name="connsiteY1922" fmla="*/ 2203998 h 4200525"/>
              <a:gd name="connsiteX1923" fmla="*/ 316453 w 11969577"/>
              <a:gd name="connsiteY1923" fmla="*/ 2079424 h 4200525"/>
              <a:gd name="connsiteX1924" fmla="*/ 345220 w 11969577"/>
              <a:gd name="connsiteY1924" fmla="*/ 2031512 h 4200525"/>
              <a:gd name="connsiteX1925" fmla="*/ 383578 w 11969577"/>
              <a:gd name="connsiteY1925" fmla="*/ 1993182 h 4200525"/>
              <a:gd name="connsiteX1926" fmla="*/ 469885 w 11969577"/>
              <a:gd name="connsiteY1926" fmla="*/ 1887772 h 4200525"/>
              <a:gd name="connsiteX1927" fmla="*/ 623316 w 11969577"/>
              <a:gd name="connsiteY1927" fmla="*/ 1734451 h 4200525"/>
              <a:gd name="connsiteX1928" fmla="*/ 623316 w 11969577"/>
              <a:gd name="connsiteY1928" fmla="*/ 1705702 h 4200525"/>
              <a:gd name="connsiteX1929" fmla="*/ 824694 w 11969577"/>
              <a:gd name="connsiteY1929" fmla="*/ 1475720 h 4200525"/>
              <a:gd name="connsiteX1930" fmla="*/ 930179 w 11969577"/>
              <a:gd name="connsiteY1930" fmla="*/ 1322399 h 4200525"/>
              <a:gd name="connsiteX1931" fmla="*/ 1074021 w 11969577"/>
              <a:gd name="connsiteY1931" fmla="*/ 1197824 h 4200525"/>
              <a:gd name="connsiteX1932" fmla="*/ 1064431 w 11969577"/>
              <a:gd name="connsiteY1932" fmla="*/ 1178659 h 4200525"/>
              <a:gd name="connsiteX1933" fmla="*/ 1102790 w 11969577"/>
              <a:gd name="connsiteY1933" fmla="*/ 1169078 h 4200525"/>
              <a:gd name="connsiteX1934" fmla="*/ 1131557 w 11969577"/>
              <a:gd name="connsiteY1934" fmla="*/ 1121163 h 4200525"/>
              <a:gd name="connsiteX1935" fmla="*/ 1160326 w 11969577"/>
              <a:gd name="connsiteY1935" fmla="*/ 1063667 h 4200525"/>
              <a:gd name="connsiteX1936" fmla="*/ 1160326 w 11969577"/>
              <a:gd name="connsiteY1936" fmla="*/ 1082832 h 4200525"/>
              <a:gd name="connsiteX1937" fmla="*/ 1246632 w 11969577"/>
              <a:gd name="connsiteY1937" fmla="*/ 987006 h 4200525"/>
              <a:gd name="connsiteX1938" fmla="*/ 1313758 w 11969577"/>
              <a:gd name="connsiteY1938" fmla="*/ 910346 h 4200525"/>
              <a:gd name="connsiteX1939" fmla="*/ 1294579 w 11969577"/>
              <a:gd name="connsiteY1939" fmla="*/ 948676 h 4200525"/>
              <a:gd name="connsiteX1940" fmla="*/ 1313758 w 11969577"/>
              <a:gd name="connsiteY1940" fmla="*/ 881600 h 4200525"/>
              <a:gd name="connsiteX1941" fmla="*/ 1448010 w 11969577"/>
              <a:gd name="connsiteY1941" fmla="*/ 766609 h 4200525"/>
              <a:gd name="connsiteX1942" fmla="*/ 1448010 w 11969577"/>
              <a:gd name="connsiteY1942" fmla="*/ 785774 h 4200525"/>
              <a:gd name="connsiteX1943" fmla="*/ 1486369 w 11969577"/>
              <a:gd name="connsiteY1943" fmla="*/ 747441 h 4200525"/>
              <a:gd name="connsiteX1944" fmla="*/ 1467189 w 11969577"/>
              <a:gd name="connsiteY1944" fmla="*/ 747441 h 4200525"/>
              <a:gd name="connsiteX1945" fmla="*/ 1486369 w 11969577"/>
              <a:gd name="connsiteY1945" fmla="*/ 728276 h 4200525"/>
              <a:gd name="connsiteX1946" fmla="*/ 1486369 w 11969577"/>
              <a:gd name="connsiteY1946" fmla="*/ 709111 h 4200525"/>
              <a:gd name="connsiteX1947" fmla="*/ 1524726 w 11969577"/>
              <a:gd name="connsiteY1947" fmla="*/ 680364 h 4200525"/>
              <a:gd name="connsiteX1948" fmla="*/ 1582265 w 11969577"/>
              <a:gd name="connsiteY1948" fmla="*/ 632450 h 4200525"/>
              <a:gd name="connsiteX1949" fmla="*/ 1668567 w 11969577"/>
              <a:gd name="connsiteY1949" fmla="*/ 469548 h 4200525"/>
              <a:gd name="connsiteX1950" fmla="*/ 1697337 w 11969577"/>
              <a:gd name="connsiteY1950" fmla="*/ 354557 h 4200525"/>
              <a:gd name="connsiteX1951" fmla="*/ 1697337 w 11969577"/>
              <a:gd name="connsiteY1951" fmla="*/ 392887 h 4200525"/>
              <a:gd name="connsiteX1952" fmla="*/ 1726107 w 11969577"/>
              <a:gd name="connsiteY1952" fmla="*/ 335392 h 4200525"/>
              <a:gd name="connsiteX1953" fmla="*/ 1745283 w 11969577"/>
              <a:gd name="connsiteY1953" fmla="*/ 316226 h 4200525"/>
              <a:gd name="connsiteX1954" fmla="*/ 1793232 w 11969577"/>
              <a:gd name="connsiteY1954" fmla="*/ 297061 h 4200525"/>
              <a:gd name="connsiteX1955" fmla="*/ 1802823 w 11969577"/>
              <a:gd name="connsiteY1955" fmla="*/ 325808 h 4200525"/>
              <a:gd name="connsiteX1956" fmla="*/ 1821999 w 11969577"/>
              <a:gd name="connsiteY1956" fmla="*/ 249147 h 4200525"/>
              <a:gd name="connsiteX1957" fmla="*/ 1898715 w 11969577"/>
              <a:gd name="connsiteY1957" fmla="*/ 229982 h 4200525"/>
              <a:gd name="connsiteX1958" fmla="*/ 1927484 w 11969577"/>
              <a:gd name="connsiteY1958" fmla="*/ 210817 h 4200525"/>
              <a:gd name="connsiteX1959" fmla="*/ 2042556 w 11969577"/>
              <a:gd name="connsiteY1959" fmla="*/ 220401 h 4200525"/>
              <a:gd name="connsiteX1960" fmla="*/ 2013791 w 11969577"/>
              <a:gd name="connsiteY1960" fmla="*/ 201235 h 4200525"/>
              <a:gd name="connsiteX1961" fmla="*/ 2042556 w 11969577"/>
              <a:gd name="connsiteY1961" fmla="*/ 162905 h 4200525"/>
              <a:gd name="connsiteX1962" fmla="*/ 2071327 w 11969577"/>
              <a:gd name="connsiteY1962" fmla="*/ 172486 h 4200525"/>
              <a:gd name="connsiteX1963" fmla="*/ 2071327 w 11969577"/>
              <a:gd name="connsiteY1963" fmla="*/ 143737 h 4200525"/>
              <a:gd name="connsiteX1964" fmla="*/ 2100096 w 11969577"/>
              <a:gd name="connsiteY1964" fmla="*/ 229982 h 4200525"/>
              <a:gd name="connsiteX1965" fmla="*/ 2071327 w 11969577"/>
              <a:gd name="connsiteY1965" fmla="*/ 229982 h 4200525"/>
              <a:gd name="connsiteX1966" fmla="*/ 2119273 w 11969577"/>
              <a:gd name="connsiteY1966" fmla="*/ 277896 h 4200525"/>
              <a:gd name="connsiteX1967" fmla="*/ 2167222 w 11969577"/>
              <a:gd name="connsiteY1967" fmla="*/ 249147 h 4200525"/>
              <a:gd name="connsiteX1968" fmla="*/ 2186402 w 11969577"/>
              <a:gd name="connsiteY1968" fmla="*/ 182070 h 4200525"/>
              <a:gd name="connsiteX1969" fmla="*/ 2263118 w 11969577"/>
              <a:gd name="connsiteY1969" fmla="*/ 114991 h 4200525"/>
              <a:gd name="connsiteX1970" fmla="*/ 2301474 w 11969577"/>
              <a:gd name="connsiteY1970" fmla="*/ 134156 h 4200525"/>
              <a:gd name="connsiteX1971" fmla="*/ 2282294 w 11969577"/>
              <a:gd name="connsiteY1971" fmla="*/ 172486 h 4200525"/>
              <a:gd name="connsiteX1972" fmla="*/ 2215169 w 11969577"/>
              <a:gd name="connsiteY1972" fmla="*/ 249147 h 4200525"/>
              <a:gd name="connsiteX1973" fmla="*/ 2243938 w 11969577"/>
              <a:gd name="connsiteY1973" fmla="*/ 258731 h 4200525"/>
              <a:gd name="connsiteX1974" fmla="*/ 2243938 w 11969577"/>
              <a:gd name="connsiteY1974" fmla="*/ 287477 h 4200525"/>
              <a:gd name="connsiteX1975" fmla="*/ 2186402 w 11969577"/>
              <a:gd name="connsiteY1975" fmla="*/ 277896 h 4200525"/>
              <a:gd name="connsiteX1976" fmla="*/ 2052147 w 11969577"/>
              <a:gd name="connsiteY1976" fmla="*/ 431217 h 4200525"/>
              <a:gd name="connsiteX1977" fmla="*/ 2090505 w 11969577"/>
              <a:gd name="connsiteY1977" fmla="*/ 450382 h 4200525"/>
              <a:gd name="connsiteX1978" fmla="*/ 2013791 w 11969577"/>
              <a:gd name="connsiteY1978" fmla="*/ 527043 h 4200525"/>
              <a:gd name="connsiteX1979" fmla="*/ 2042556 w 11969577"/>
              <a:gd name="connsiteY1979" fmla="*/ 546208 h 4200525"/>
              <a:gd name="connsiteX1980" fmla="*/ 1985021 w 11969577"/>
              <a:gd name="connsiteY1980" fmla="*/ 632450 h 4200525"/>
              <a:gd name="connsiteX1981" fmla="*/ 1937075 w 11969577"/>
              <a:gd name="connsiteY1981" fmla="*/ 613285 h 4200525"/>
              <a:gd name="connsiteX1982" fmla="*/ 1927484 w 11969577"/>
              <a:gd name="connsiteY1982" fmla="*/ 651615 h 4200525"/>
              <a:gd name="connsiteX1983" fmla="*/ 1956254 w 11969577"/>
              <a:gd name="connsiteY1983" fmla="*/ 661199 h 4200525"/>
              <a:gd name="connsiteX1984" fmla="*/ 1908305 w 11969577"/>
              <a:gd name="connsiteY1984" fmla="*/ 670780 h 4200525"/>
              <a:gd name="connsiteX1985" fmla="*/ 1841179 w 11969577"/>
              <a:gd name="connsiteY1985" fmla="*/ 814520 h 4200525"/>
              <a:gd name="connsiteX1986" fmla="*/ 1812410 w 11969577"/>
              <a:gd name="connsiteY1986" fmla="*/ 824104 h 4200525"/>
              <a:gd name="connsiteX1987" fmla="*/ 1802823 w 11969577"/>
              <a:gd name="connsiteY1987" fmla="*/ 852850 h 4200525"/>
              <a:gd name="connsiteX1988" fmla="*/ 1774053 w 11969577"/>
              <a:gd name="connsiteY1988" fmla="*/ 919930 h 4200525"/>
              <a:gd name="connsiteX1989" fmla="*/ 1831589 w 11969577"/>
              <a:gd name="connsiteY1989" fmla="*/ 910346 h 4200525"/>
              <a:gd name="connsiteX1990" fmla="*/ 1812410 w 11969577"/>
              <a:gd name="connsiteY1990" fmla="*/ 948676 h 4200525"/>
              <a:gd name="connsiteX1991" fmla="*/ 1831589 w 11969577"/>
              <a:gd name="connsiteY1991" fmla="*/ 967841 h 4200525"/>
              <a:gd name="connsiteX1992" fmla="*/ 1837325 w 11969577"/>
              <a:gd name="connsiteY1992" fmla="*/ 958098 h 4200525"/>
              <a:gd name="connsiteX1993" fmla="*/ 1841130 w 11969577"/>
              <a:gd name="connsiteY1993" fmla="*/ 931483 h 4200525"/>
              <a:gd name="connsiteX1994" fmla="*/ 1842183 w 11969577"/>
              <a:gd name="connsiteY1994" fmla="*/ 931466 h 4200525"/>
              <a:gd name="connsiteX1995" fmla="*/ 1841179 w 11969577"/>
              <a:gd name="connsiteY1995" fmla="*/ 919930 h 4200525"/>
              <a:gd name="connsiteX1996" fmla="*/ 1917895 w 11969577"/>
              <a:gd name="connsiteY1996" fmla="*/ 891181 h 4200525"/>
              <a:gd name="connsiteX1997" fmla="*/ 1927484 w 11969577"/>
              <a:gd name="connsiteY1997" fmla="*/ 852850 h 4200525"/>
              <a:gd name="connsiteX1998" fmla="*/ 1898715 w 11969577"/>
              <a:gd name="connsiteY1998" fmla="*/ 862434 h 4200525"/>
              <a:gd name="connsiteX1999" fmla="*/ 1994611 w 11969577"/>
              <a:gd name="connsiteY1999" fmla="*/ 689945 h 4200525"/>
              <a:gd name="connsiteX2000" fmla="*/ 2023380 w 11969577"/>
              <a:gd name="connsiteY2000" fmla="*/ 680364 h 4200525"/>
              <a:gd name="connsiteX2001" fmla="*/ 2052147 w 11969577"/>
              <a:gd name="connsiteY2001" fmla="*/ 584538 h 4200525"/>
              <a:gd name="connsiteX2002" fmla="*/ 2013791 w 11969577"/>
              <a:gd name="connsiteY2002" fmla="*/ 613285 h 4200525"/>
              <a:gd name="connsiteX2003" fmla="*/ 2061736 w 11969577"/>
              <a:gd name="connsiteY2003" fmla="*/ 565373 h 4200525"/>
              <a:gd name="connsiteX2004" fmla="*/ 2138452 w 11969577"/>
              <a:gd name="connsiteY2004" fmla="*/ 469548 h 4200525"/>
              <a:gd name="connsiteX2005" fmla="*/ 2224758 w 11969577"/>
              <a:gd name="connsiteY2005" fmla="*/ 335392 h 4200525"/>
              <a:gd name="connsiteX2006" fmla="*/ 2263118 w 11969577"/>
              <a:gd name="connsiteY2006" fmla="*/ 287477 h 4200525"/>
              <a:gd name="connsiteX2007" fmla="*/ 2339834 w 11969577"/>
              <a:gd name="connsiteY2007" fmla="*/ 229982 h 4200525"/>
              <a:gd name="connsiteX2008" fmla="*/ 2339834 w 11969577"/>
              <a:gd name="connsiteY2008" fmla="*/ 268312 h 4200525"/>
              <a:gd name="connsiteX2009" fmla="*/ 2186402 w 11969577"/>
              <a:gd name="connsiteY2009" fmla="*/ 402468 h 4200525"/>
              <a:gd name="connsiteX2010" fmla="*/ 2167222 w 11969577"/>
              <a:gd name="connsiteY2010" fmla="*/ 498294 h 4200525"/>
              <a:gd name="connsiteX2011" fmla="*/ 2109685 w 11969577"/>
              <a:gd name="connsiteY2011" fmla="*/ 527043 h 4200525"/>
              <a:gd name="connsiteX2012" fmla="*/ 2119273 w 11969577"/>
              <a:gd name="connsiteY2012" fmla="*/ 555789 h 4200525"/>
              <a:gd name="connsiteX2013" fmla="*/ 2243938 w 11969577"/>
              <a:gd name="connsiteY2013" fmla="*/ 412052 h 4200525"/>
              <a:gd name="connsiteX2014" fmla="*/ 2224758 w 11969577"/>
              <a:gd name="connsiteY2014" fmla="*/ 440798 h 4200525"/>
              <a:gd name="connsiteX2015" fmla="*/ 2224758 w 11969577"/>
              <a:gd name="connsiteY2015" fmla="*/ 469548 h 4200525"/>
              <a:gd name="connsiteX2016" fmla="*/ 2234348 w 11969577"/>
              <a:gd name="connsiteY2016" fmla="*/ 469548 h 4200525"/>
              <a:gd name="connsiteX2017" fmla="*/ 2205578 w 11969577"/>
              <a:gd name="connsiteY2017" fmla="*/ 488713 h 4200525"/>
              <a:gd name="connsiteX2018" fmla="*/ 2215169 w 11969577"/>
              <a:gd name="connsiteY2018" fmla="*/ 507878 h 4200525"/>
              <a:gd name="connsiteX2019" fmla="*/ 2128863 w 11969577"/>
              <a:gd name="connsiteY2019" fmla="*/ 632450 h 4200525"/>
              <a:gd name="connsiteX2020" fmla="*/ 2109685 w 11969577"/>
              <a:gd name="connsiteY2020" fmla="*/ 613285 h 4200525"/>
              <a:gd name="connsiteX2021" fmla="*/ 2052147 w 11969577"/>
              <a:gd name="connsiteY2021" fmla="*/ 622869 h 4200525"/>
              <a:gd name="connsiteX2022" fmla="*/ 2119273 w 11969577"/>
              <a:gd name="connsiteY2022" fmla="*/ 651615 h 4200525"/>
              <a:gd name="connsiteX2023" fmla="*/ 2109685 w 11969577"/>
              <a:gd name="connsiteY2023" fmla="*/ 661199 h 4200525"/>
              <a:gd name="connsiteX2024" fmla="*/ 2109685 w 11969577"/>
              <a:gd name="connsiteY2024" fmla="*/ 689945 h 4200525"/>
              <a:gd name="connsiteX2025" fmla="*/ 2080916 w 11969577"/>
              <a:gd name="connsiteY2025" fmla="*/ 670780 h 4200525"/>
              <a:gd name="connsiteX2026" fmla="*/ 2061736 w 11969577"/>
              <a:gd name="connsiteY2026" fmla="*/ 689945 h 4200525"/>
              <a:gd name="connsiteX2027" fmla="*/ 2090505 w 11969577"/>
              <a:gd name="connsiteY2027" fmla="*/ 699529 h 4200525"/>
              <a:gd name="connsiteX2028" fmla="*/ 2013791 w 11969577"/>
              <a:gd name="connsiteY2028" fmla="*/ 747441 h 4200525"/>
              <a:gd name="connsiteX2029" fmla="*/ 2052147 w 11969577"/>
              <a:gd name="connsiteY2029" fmla="*/ 747441 h 4200525"/>
              <a:gd name="connsiteX2030" fmla="*/ 2042556 w 11969577"/>
              <a:gd name="connsiteY2030" fmla="*/ 757025 h 4200525"/>
              <a:gd name="connsiteX2031" fmla="*/ 2042556 w 11969577"/>
              <a:gd name="connsiteY2031" fmla="*/ 766609 h 4200525"/>
              <a:gd name="connsiteX2032" fmla="*/ 1994611 w 11969577"/>
              <a:gd name="connsiteY2032" fmla="*/ 776190 h 4200525"/>
              <a:gd name="connsiteX2033" fmla="*/ 2023380 w 11969577"/>
              <a:gd name="connsiteY2033" fmla="*/ 776190 h 4200525"/>
              <a:gd name="connsiteX2034" fmla="*/ 2013791 w 11969577"/>
              <a:gd name="connsiteY2034" fmla="*/ 843269 h 4200525"/>
              <a:gd name="connsiteX2035" fmla="*/ 1965841 w 11969577"/>
              <a:gd name="connsiteY2035" fmla="*/ 862434 h 4200525"/>
              <a:gd name="connsiteX2036" fmla="*/ 1985021 w 11969577"/>
              <a:gd name="connsiteY2036" fmla="*/ 881600 h 4200525"/>
              <a:gd name="connsiteX2037" fmla="*/ 1979873 w 11969577"/>
              <a:gd name="connsiteY2037" fmla="*/ 888051 h 4200525"/>
              <a:gd name="connsiteX2038" fmla="*/ 1980777 w 11969577"/>
              <a:gd name="connsiteY2038" fmla="*/ 887912 h 4200525"/>
              <a:gd name="connsiteX2039" fmla="*/ 2007648 w 11969577"/>
              <a:gd name="connsiteY2039" fmla="*/ 893572 h 4200525"/>
              <a:gd name="connsiteX2040" fmla="*/ 2014989 w 11969577"/>
              <a:gd name="connsiteY2040" fmla="*/ 885193 h 4200525"/>
              <a:gd name="connsiteX2041" fmla="*/ 2090505 w 11969577"/>
              <a:gd name="connsiteY2041" fmla="*/ 814520 h 4200525"/>
              <a:gd name="connsiteX2042" fmla="*/ 2109685 w 11969577"/>
              <a:gd name="connsiteY2042" fmla="*/ 776190 h 4200525"/>
              <a:gd name="connsiteX2043" fmla="*/ 2090505 w 11969577"/>
              <a:gd name="connsiteY2043" fmla="*/ 766609 h 4200525"/>
              <a:gd name="connsiteX2044" fmla="*/ 2128863 w 11969577"/>
              <a:gd name="connsiteY2044" fmla="*/ 766609 h 4200525"/>
              <a:gd name="connsiteX2045" fmla="*/ 2176812 w 11969577"/>
              <a:gd name="connsiteY2045" fmla="*/ 728276 h 4200525"/>
              <a:gd name="connsiteX2046" fmla="*/ 2243938 w 11969577"/>
              <a:gd name="connsiteY2046" fmla="*/ 642034 h 4200525"/>
              <a:gd name="connsiteX2047" fmla="*/ 2253528 w 11969577"/>
              <a:gd name="connsiteY2047" fmla="*/ 651615 h 4200525"/>
              <a:gd name="connsiteX2048" fmla="*/ 2253528 w 11969577"/>
              <a:gd name="connsiteY2048" fmla="*/ 622869 h 4200525"/>
              <a:gd name="connsiteX2049" fmla="*/ 2282294 w 11969577"/>
              <a:gd name="connsiteY2049" fmla="*/ 632450 h 4200525"/>
              <a:gd name="connsiteX2050" fmla="*/ 2272704 w 11969577"/>
              <a:gd name="connsiteY2050" fmla="*/ 603704 h 4200525"/>
              <a:gd name="connsiteX2051" fmla="*/ 2320654 w 11969577"/>
              <a:gd name="connsiteY2051" fmla="*/ 594120 h 4200525"/>
              <a:gd name="connsiteX2052" fmla="*/ 2311064 w 11969577"/>
              <a:gd name="connsiteY2052" fmla="*/ 588132 h 4200525"/>
              <a:gd name="connsiteX2053" fmla="*/ 2306070 w 11969577"/>
              <a:gd name="connsiteY2053" fmla="*/ 591648 h 4200525"/>
              <a:gd name="connsiteX2054" fmla="*/ 2311064 w 11969577"/>
              <a:gd name="connsiteY2054" fmla="*/ 578549 h 4200525"/>
              <a:gd name="connsiteX2055" fmla="*/ 2320654 w 11969577"/>
              <a:gd name="connsiteY2055" fmla="*/ 546208 h 4200525"/>
              <a:gd name="connsiteX2056" fmla="*/ 2349420 w 11969577"/>
              <a:gd name="connsiteY2056" fmla="*/ 517459 h 4200525"/>
              <a:gd name="connsiteX2057" fmla="*/ 2339834 w 11969577"/>
              <a:gd name="connsiteY2057" fmla="*/ 584538 h 4200525"/>
              <a:gd name="connsiteX2058" fmla="*/ 2416549 w 11969577"/>
              <a:gd name="connsiteY2058" fmla="*/ 488713 h 4200525"/>
              <a:gd name="connsiteX2059" fmla="*/ 2445316 w 11969577"/>
              <a:gd name="connsiteY2059" fmla="*/ 498294 h 4200525"/>
              <a:gd name="connsiteX2060" fmla="*/ 2493264 w 11969577"/>
              <a:gd name="connsiteY2060" fmla="*/ 450382 h 4200525"/>
              <a:gd name="connsiteX2061" fmla="*/ 2483675 w 11969577"/>
              <a:gd name="connsiteY2061" fmla="*/ 421633 h 4200525"/>
              <a:gd name="connsiteX2062" fmla="*/ 2522032 w 11969577"/>
              <a:gd name="connsiteY2062" fmla="*/ 412052 h 4200525"/>
              <a:gd name="connsiteX2063" fmla="*/ 2541211 w 11969577"/>
              <a:gd name="connsiteY2063" fmla="*/ 373722 h 4200525"/>
              <a:gd name="connsiteX2064" fmla="*/ 2550801 w 11969577"/>
              <a:gd name="connsiteY2064" fmla="*/ 392887 h 4200525"/>
              <a:gd name="connsiteX2065" fmla="*/ 2589157 w 11969577"/>
              <a:gd name="connsiteY2065" fmla="*/ 354557 h 4200525"/>
              <a:gd name="connsiteX2066" fmla="*/ 2733000 w 11969577"/>
              <a:gd name="connsiteY2066" fmla="*/ 316226 h 4200525"/>
              <a:gd name="connsiteX2067" fmla="*/ 2723412 w 11969577"/>
              <a:gd name="connsiteY2067" fmla="*/ 287477 h 4200525"/>
              <a:gd name="connsiteX2068" fmla="*/ 2771358 w 11969577"/>
              <a:gd name="connsiteY2068" fmla="*/ 287477 h 4200525"/>
              <a:gd name="connsiteX2069" fmla="*/ 2761769 w 11969577"/>
              <a:gd name="connsiteY2069" fmla="*/ 316226 h 4200525"/>
              <a:gd name="connsiteX2070" fmla="*/ 2800128 w 11969577"/>
              <a:gd name="connsiteY2070" fmla="*/ 354557 h 4200525"/>
              <a:gd name="connsiteX2071" fmla="*/ 2886430 w 11969577"/>
              <a:gd name="connsiteY2071" fmla="*/ 306642 h 4200525"/>
              <a:gd name="connsiteX2072" fmla="*/ 2991916 w 11969577"/>
              <a:gd name="connsiteY2072" fmla="*/ 344973 h 4200525"/>
              <a:gd name="connsiteX2073" fmla="*/ 3087812 w 11969577"/>
              <a:gd name="connsiteY2073" fmla="*/ 373722 h 4200525"/>
              <a:gd name="connsiteX2074" fmla="*/ 3087812 w 11969577"/>
              <a:gd name="connsiteY2074" fmla="*/ 488713 h 4200525"/>
              <a:gd name="connsiteX2075" fmla="*/ 3145348 w 11969577"/>
              <a:gd name="connsiteY2075" fmla="*/ 498294 h 4200525"/>
              <a:gd name="connsiteX2076" fmla="*/ 3145348 w 11969577"/>
              <a:gd name="connsiteY2076" fmla="*/ 469548 h 4200525"/>
              <a:gd name="connsiteX2077" fmla="*/ 3174117 w 11969577"/>
              <a:gd name="connsiteY2077" fmla="*/ 488713 h 4200525"/>
              <a:gd name="connsiteX2078" fmla="*/ 3231653 w 11969577"/>
              <a:gd name="connsiteY2078" fmla="*/ 440798 h 4200525"/>
              <a:gd name="connsiteX2079" fmla="*/ 3279600 w 11969577"/>
              <a:gd name="connsiteY2079" fmla="*/ 459964 h 4200525"/>
              <a:gd name="connsiteX2080" fmla="*/ 3291586 w 11969577"/>
              <a:gd name="connsiteY2080" fmla="*/ 447985 h 4200525"/>
              <a:gd name="connsiteX2081" fmla="*/ 3290119 w 11969577"/>
              <a:gd name="connsiteY2081" fmla="*/ 431834 h 4200525"/>
              <a:gd name="connsiteX2082" fmla="*/ 3317959 w 11969577"/>
              <a:gd name="connsiteY2082" fmla="*/ 450382 h 4200525"/>
              <a:gd name="connsiteX2083" fmla="*/ 3356315 w 11969577"/>
              <a:gd name="connsiteY2083" fmla="*/ 440798 h 4200525"/>
              <a:gd name="connsiteX2084" fmla="*/ 3433031 w 11969577"/>
              <a:gd name="connsiteY2084" fmla="*/ 412052 h 4200525"/>
              <a:gd name="connsiteX2085" fmla="*/ 3404265 w 11969577"/>
              <a:gd name="connsiteY2085" fmla="*/ 450382 h 4200525"/>
              <a:gd name="connsiteX2086" fmla="*/ 3490567 w 11969577"/>
              <a:gd name="connsiteY2086" fmla="*/ 440798 h 4200525"/>
              <a:gd name="connsiteX2087" fmla="*/ 3480980 w 11969577"/>
              <a:gd name="connsiteY2087" fmla="*/ 402468 h 4200525"/>
              <a:gd name="connsiteX2088" fmla="*/ 3519337 w 11969577"/>
              <a:gd name="connsiteY2088" fmla="*/ 412052 h 4200525"/>
              <a:gd name="connsiteX2089" fmla="*/ 3500157 w 11969577"/>
              <a:gd name="connsiteY2089" fmla="*/ 431217 h 4200525"/>
              <a:gd name="connsiteX2090" fmla="*/ 3528926 w 11969577"/>
              <a:gd name="connsiteY2090" fmla="*/ 431217 h 4200525"/>
              <a:gd name="connsiteX2091" fmla="*/ 3528926 w 11969577"/>
              <a:gd name="connsiteY2091" fmla="*/ 459964 h 4200525"/>
              <a:gd name="connsiteX2092" fmla="*/ 3576873 w 11969577"/>
              <a:gd name="connsiteY2092" fmla="*/ 402468 h 4200525"/>
              <a:gd name="connsiteX2093" fmla="*/ 3596052 w 11969577"/>
              <a:gd name="connsiteY2093" fmla="*/ 459964 h 4200525"/>
              <a:gd name="connsiteX2094" fmla="*/ 3519337 w 11969577"/>
              <a:gd name="connsiteY2094" fmla="*/ 469548 h 4200525"/>
              <a:gd name="connsiteX2095" fmla="*/ 3519337 w 11969577"/>
              <a:gd name="connsiteY2095" fmla="*/ 488713 h 4200525"/>
              <a:gd name="connsiteX2096" fmla="*/ 3548106 w 11969577"/>
              <a:gd name="connsiteY2096" fmla="*/ 527043 h 4200525"/>
              <a:gd name="connsiteX2097" fmla="*/ 3557696 w 11969577"/>
              <a:gd name="connsiteY2097" fmla="*/ 488713 h 4200525"/>
              <a:gd name="connsiteX2098" fmla="*/ 3596052 w 11969577"/>
              <a:gd name="connsiteY2098" fmla="*/ 488713 h 4200525"/>
              <a:gd name="connsiteX2099" fmla="*/ 3576873 w 11969577"/>
              <a:gd name="connsiteY2099" fmla="*/ 527043 h 4200525"/>
              <a:gd name="connsiteX2100" fmla="*/ 3730304 w 11969577"/>
              <a:gd name="connsiteY2100" fmla="*/ 536624 h 4200525"/>
              <a:gd name="connsiteX2101" fmla="*/ 3893326 w 11969577"/>
              <a:gd name="connsiteY2101" fmla="*/ 469548 h 4200525"/>
              <a:gd name="connsiteX2102" fmla="*/ 3931685 w 11969577"/>
              <a:gd name="connsiteY2102" fmla="*/ 421633 h 4200525"/>
              <a:gd name="connsiteX2103" fmla="*/ 3970042 w 11969577"/>
              <a:gd name="connsiteY2103" fmla="*/ 373722 h 4200525"/>
              <a:gd name="connsiteX2104" fmla="*/ 3998812 w 11969577"/>
              <a:gd name="connsiteY2104" fmla="*/ 392887 h 4200525"/>
              <a:gd name="connsiteX2105" fmla="*/ 4017991 w 11969577"/>
              <a:gd name="connsiteY2105" fmla="*/ 354557 h 4200525"/>
              <a:gd name="connsiteX2106" fmla="*/ 4209778 w 11969577"/>
              <a:gd name="connsiteY2106" fmla="*/ 277896 h 4200525"/>
              <a:gd name="connsiteX2107" fmla="*/ 4219369 w 11969577"/>
              <a:gd name="connsiteY2107" fmla="*/ 316226 h 4200525"/>
              <a:gd name="connsiteX2108" fmla="*/ 4248138 w 11969577"/>
              <a:gd name="connsiteY2108" fmla="*/ 287477 h 4200525"/>
              <a:gd name="connsiteX2109" fmla="*/ 4497463 w 11969577"/>
              <a:gd name="connsiteY2109" fmla="*/ 287477 h 4200525"/>
              <a:gd name="connsiteX2110" fmla="*/ 4507052 w 11969577"/>
              <a:gd name="connsiteY2110" fmla="*/ 373722 h 4200525"/>
              <a:gd name="connsiteX2111" fmla="*/ 4564589 w 11969577"/>
              <a:gd name="connsiteY2111" fmla="*/ 373722 h 4200525"/>
              <a:gd name="connsiteX2112" fmla="*/ 4555001 w 11969577"/>
              <a:gd name="connsiteY2112" fmla="*/ 392887 h 4200525"/>
              <a:gd name="connsiteX2113" fmla="*/ 4689253 w 11969577"/>
              <a:gd name="connsiteY2113" fmla="*/ 344973 h 4200525"/>
              <a:gd name="connsiteX2114" fmla="*/ 4718019 w 11969577"/>
              <a:gd name="connsiteY2114" fmla="*/ 306642 h 4200525"/>
              <a:gd name="connsiteX2115" fmla="*/ 4756379 w 11969577"/>
              <a:gd name="connsiteY2115" fmla="*/ 277896 h 4200525"/>
              <a:gd name="connsiteX2116" fmla="*/ 4861865 w 11969577"/>
              <a:gd name="connsiteY2116" fmla="*/ 229982 h 4200525"/>
              <a:gd name="connsiteX2117" fmla="*/ 5015296 w 11969577"/>
              <a:gd name="connsiteY2117" fmla="*/ 134156 h 4200525"/>
              <a:gd name="connsiteX2118" fmla="*/ 5168728 w 11969577"/>
              <a:gd name="connsiteY2118" fmla="*/ 76661 h 4200525"/>
              <a:gd name="connsiteX2119" fmla="*/ 5437231 w 11969577"/>
              <a:gd name="connsiteY2119" fmla="*/ 86242 h 4200525"/>
              <a:gd name="connsiteX2120" fmla="*/ 5686558 w 11969577"/>
              <a:gd name="connsiteY2120" fmla="*/ 67077 h 4200525"/>
              <a:gd name="connsiteX2121" fmla="*/ 5753685 w 11969577"/>
              <a:gd name="connsiteY2121" fmla="*/ 57496 h 4200525"/>
              <a:gd name="connsiteX2122" fmla="*/ 5734505 w 11969577"/>
              <a:gd name="connsiteY2122" fmla="*/ 47912 h 4200525"/>
              <a:gd name="connsiteX2123" fmla="*/ 5964652 w 11969577"/>
              <a:gd name="connsiteY2123" fmla="*/ 19165 h 4200525"/>
              <a:gd name="connsiteX2124" fmla="*/ 5983831 w 11969577"/>
              <a:gd name="connsiteY2124" fmla="*/ 38330 h 4200525"/>
              <a:gd name="connsiteX2125" fmla="*/ 6079727 w 11969577"/>
              <a:gd name="connsiteY2125" fmla="*/ 0 h 420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Lst>
            <a:rect l="l" t="t" r="r" b="b"/>
            <a:pathLst>
              <a:path w="11969577" h="4200525">
                <a:moveTo>
                  <a:pt x="581699" y="4125870"/>
                </a:moveTo>
                <a:cubicBezTo>
                  <a:pt x="591851" y="4125870"/>
                  <a:pt x="591851" y="4144324"/>
                  <a:pt x="591851" y="4153551"/>
                </a:cubicBezTo>
                <a:cubicBezTo>
                  <a:pt x="561401" y="4135097"/>
                  <a:pt x="571552" y="4172003"/>
                  <a:pt x="541103" y="4172003"/>
                </a:cubicBezTo>
                <a:cubicBezTo>
                  <a:pt x="541103" y="4135097"/>
                  <a:pt x="581699" y="4153551"/>
                  <a:pt x="581699" y="4125870"/>
                </a:cubicBezTo>
                <a:close/>
                <a:moveTo>
                  <a:pt x="813289" y="4116645"/>
                </a:moveTo>
                <a:cubicBezTo>
                  <a:pt x="813289" y="4162778"/>
                  <a:pt x="774331" y="4199684"/>
                  <a:pt x="725635" y="4199684"/>
                </a:cubicBezTo>
                <a:cubicBezTo>
                  <a:pt x="754851" y="4172003"/>
                  <a:pt x="784072" y="4144324"/>
                  <a:pt x="813289" y="4116645"/>
                </a:cubicBezTo>
                <a:close/>
                <a:moveTo>
                  <a:pt x="834785" y="4104130"/>
                </a:moveTo>
                <a:lnTo>
                  <a:pt x="836355" y="4114337"/>
                </a:lnTo>
                <a:cubicBezTo>
                  <a:pt x="834048" y="4124333"/>
                  <a:pt x="831742" y="4134329"/>
                  <a:pt x="840968" y="4144324"/>
                </a:cubicBezTo>
                <a:cubicBezTo>
                  <a:pt x="831742" y="4134328"/>
                  <a:pt x="831742" y="4124334"/>
                  <a:pt x="813289" y="4124334"/>
                </a:cubicBezTo>
                <a:cubicBezTo>
                  <a:pt x="822515" y="4119335"/>
                  <a:pt x="829435" y="4116836"/>
                  <a:pt x="832895" y="4111838"/>
                </a:cubicBezTo>
                <a:close/>
                <a:moveTo>
                  <a:pt x="2557258" y="4102461"/>
                </a:moveTo>
                <a:cubicBezTo>
                  <a:pt x="2562880" y="4106266"/>
                  <a:pt x="2559421" y="4121490"/>
                  <a:pt x="2566340" y="4113877"/>
                </a:cubicBezTo>
                <a:cubicBezTo>
                  <a:pt x="2566340" y="4134179"/>
                  <a:pt x="2538661" y="4113877"/>
                  <a:pt x="2538661" y="4144327"/>
                </a:cubicBezTo>
                <a:cubicBezTo>
                  <a:pt x="2520207" y="4124028"/>
                  <a:pt x="2557114" y="4124028"/>
                  <a:pt x="2547888" y="4103730"/>
                </a:cubicBezTo>
                <a:cubicBezTo>
                  <a:pt x="2552501" y="4101192"/>
                  <a:pt x="2555384" y="4101192"/>
                  <a:pt x="2557258" y="4102461"/>
                </a:cubicBezTo>
                <a:close/>
                <a:moveTo>
                  <a:pt x="831742" y="4084349"/>
                </a:moveTo>
                <a:cubicBezTo>
                  <a:pt x="834048" y="4091847"/>
                  <a:pt x="835202" y="4097469"/>
                  <a:pt x="835346" y="4101842"/>
                </a:cubicBezTo>
                <a:lnTo>
                  <a:pt x="834785" y="4104130"/>
                </a:lnTo>
                <a:close/>
                <a:moveTo>
                  <a:pt x="656437" y="4075124"/>
                </a:moveTo>
                <a:cubicBezTo>
                  <a:pt x="637983" y="4085274"/>
                  <a:pt x="647210" y="4115723"/>
                  <a:pt x="637983" y="4125870"/>
                </a:cubicBezTo>
                <a:cubicBezTo>
                  <a:pt x="628757" y="4115723"/>
                  <a:pt x="637983" y="4075124"/>
                  <a:pt x="656437" y="4075124"/>
                </a:cubicBezTo>
                <a:close/>
                <a:moveTo>
                  <a:pt x="780666" y="4056670"/>
                </a:moveTo>
                <a:cubicBezTo>
                  <a:pt x="790224" y="4056670"/>
                  <a:pt x="771111" y="4085274"/>
                  <a:pt x="790224" y="4075739"/>
                </a:cubicBezTo>
                <a:cubicBezTo>
                  <a:pt x="790224" y="4085274"/>
                  <a:pt x="780666" y="4085274"/>
                  <a:pt x="780666" y="4104340"/>
                </a:cubicBezTo>
                <a:cubicBezTo>
                  <a:pt x="761556" y="4104340"/>
                  <a:pt x="732885" y="4180614"/>
                  <a:pt x="723331" y="4142478"/>
                </a:cubicBezTo>
                <a:cubicBezTo>
                  <a:pt x="713772" y="4171083"/>
                  <a:pt x="675550" y="4171083"/>
                  <a:pt x="665992" y="4199684"/>
                </a:cubicBezTo>
                <a:cubicBezTo>
                  <a:pt x="656437" y="4171083"/>
                  <a:pt x="704218" y="4171083"/>
                  <a:pt x="704218" y="4132944"/>
                </a:cubicBezTo>
                <a:cubicBezTo>
                  <a:pt x="742443" y="4132944"/>
                  <a:pt x="723331" y="4113875"/>
                  <a:pt x="751998" y="4123410"/>
                </a:cubicBezTo>
                <a:cubicBezTo>
                  <a:pt x="761556" y="4104340"/>
                  <a:pt x="742443" y="4104340"/>
                  <a:pt x="751998" y="4085274"/>
                </a:cubicBezTo>
                <a:cubicBezTo>
                  <a:pt x="761556" y="4085274"/>
                  <a:pt x="780666" y="4075739"/>
                  <a:pt x="780666" y="4056670"/>
                </a:cubicBezTo>
                <a:close/>
                <a:moveTo>
                  <a:pt x="711793" y="4026686"/>
                </a:moveTo>
                <a:cubicBezTo>
                  <a:pt x="718716" y="4026686"/>
                  <a:pt x="725635" y="4033605"/>
                  <a:pt x="725635" y="4047446"/>
                </a:cubicBezTo>
                <a:cubicBezTo>
                  <a:pt x="716408" y="4047446"/>
                  <a:pt x="707181" y="4047446"/>
                  <a:pt x="697955" y="4047446"/>
                </a:cubicBezTo>
                <a:cubicBezTo>
                  <a:pt x="697955" y="4033605"/>
                  <a:pt x="704874" y="4026686"/>
                  <a:pt x="711793" y="4026686"/>
                </a:cubicBezTo>
                <a:close/>
                <a:moveTo>
                  <a:pt x="2535781" y="4023809"/>
                </a:moveTo>
                <a:lnTo>
                  <a:pt x="2537004" y="4024483"/>
                </a:lnTo>
                <a:lnTo>
                  <a:pt x="2537355" y="4025759"/>
                </a:lnTo>
                <a:lnTo>
                  <a:pt x="2535781" y="4026895"/>
                </a:lnTo>
                <a:close/>
                <a:moveTo>
                  <a:pt x="937079" y="4011600"/>
                </a:moveTo>
                <a:lnTo>
                  <a:pt x="937079" y="4021182"/>
                </a:lnTo>
                <a:lnTo>
                  <a:pt x="934336" y="4015707"/>
                </a:lnTo>
                <a:close/>
                <a:moveTo>
                  <a:pt x="681782" y="4006932"/>
                </a:moveTo>
                <a:cubicBezTo>
                  <a:pt x="687174" y="4007076"/>
                  <a:pt x="692883" y="4008229"/>
                  <a:pt x="697958" y="4010537"/>
                </a:cubicBezTo>
                <a:cubicBezTo>
                  <a:pt x="687807" y="4019764"/>
                  <a:pt x="687807" y="4019764"/>
                  <a:pt x="677660" y="4028991"/>
                </a:cubicBezTo>
                <a:cubicBezTo>
                  <a:pt x="667509" y="4038217"/>
                  <a:pt x="667509" y="4001310"/>
                  <a:pt x="667509" y="4028991"/>
                </a:cubicBezTo>
                <a:cubicBezTo>
                  <a:pt x="657361" y="4019764"/>
                  <a:pt x="659897" y="4012844"/>
                  <a:pt x="667509" y="4009384"/>
                </a:cubicBezTo>
                <a:cubicBezTo>
                  <a:pt x="671315" y="4007653"/>
                  <a:pt x="676390" y="4006788"/>
                  <a:pt x="681782" y="4006932"/>
                </a:cubicBezTo>
                <a:close/>
                <a:moveTo>
                  <a:pt x="2559216" y="4006547"/>
                </a:moveTo>
                <a:cubicBezTo>
                  <a:pt x="2560902" y="4005191"/>
                  <a:pt x="2562740" y="4005191"/>
                  <a:pt x="2565190" y="4007602"/>
                </a:cubicBezTo>
                <a:cubicBezTo>
                  <a:pt x="2584797" y="4046188"/>
                  <a:pt x="2545583" y="4055833"/>
                  <a:pt x="2535781" y="4075126"/>
                </a:cubicBezTo>
                <a:cubicBezTo>
                  <a:pt x="2525976" y="4075126"/>
                  <a:pt x="2535781" y="4046188"/>
                  <a:pt x="2545583" y="4055833"/>
                </a:cubicBezTo>
                <a:lnTo>
                  <a:pt x="2537355" y="4025759"/>
                </a:lnTo>
                <a:lnTo>
                  <a:pt x="2554161" y="4013632"/>
                </a:lnTo>
                <a:cubicBezTo>
                  <a:pt x="2555999" y="4010617"/>
                  <a:pt x="2557532" y="4007904"/>
                  <a:pt x="2559216" y="4006547"/>
                </a:cubicBezTo>
                <a:close/>
                <a:moveTo>
                  <a:pt x="927469" y="4002019"/>
                </a:moveTo>
                <a:lnTo>
                  <a:pt x="934336" y="4015707"/>
                </a:lnTo>
                <a:lnTo>
                  <a:pt x="879412" y="4097837"/>
                </a:lnTo>
                <a:cubicBezTo>
                  <a:pt x="850579" y="4107418"/>
                  <a:pt x="860192" y="4078671"/>
                  <a:pt x="840968" y="4088255"/>
                </a:cubicBezTo>
                <a:cubicBezTo>
                  <a:pt x="850579" y="4069090"/>
                  <a:pt x="860192" y="4088255"/>
                  <a:pt x="889025" y="4078671"/>
                </a:cubicBezTo>
                <a:cubicBezTo>
                  <a:pt x="889025" y="4049928"/>
                  <a:pt x="917859" y="4030766"/>
                  <a:pt x="927469" y="4002019"/>
                </a:cubicBezTo>
                <a:close/>
                <a:moveTo>
                  <a:pt x="1989450" y="3992276"/>
                </a:moveTo>
                <a:cubicBezTo>
                  <a:pt x="1998907" y="4011112"/>
                  <a:pt x="1961079" y="4020533"/>
                  <a:pt x="1989450" y="4029952"/>
                </a:cubicBezTo>
                <a:cubicBezTo>
                  <a:pt x="1989450" y="4048789"/>
                  <a:pt x="1970535" y="4020533"/>
                  <a:pt x="1970535" y="4039371"/>
                </a:cubicBezTo>
                <a:cubicBezTo>
                  <a:pt x="1970535" y="4058207"/>
                  <a:pt x="1989450" y="4058207"/>
                  <a:pt x="1979991" y="4077047"/>
                </a:cubicBezTo>
                <a:cubicBezTo>
                  <a:pt x="1970535" y="4077047"/>
                  <a:pt x="1970535" y="4086465"/>
                  <a:pt x="1961079" y="4086465"/>
                </a:cubicBezTo>
                <a:cubicBezTo>
                  <a:pt x="1961079" y="4077047"/>
                  <a:pt x="1961079" y="4067626"/>
                  <a:pt x="1961079" y="4058207"/>
                </a:cubicBezTo>
                <a:cubicBezTo>
                  <a:pt x="1932705" y="4058207"/>
                  <a:pt x="1942164" y="4105302"/>
                  <a:pt x="1923249" y="4105302"/>
                </a:cubicBezTo>
                <a:cubicBezTo>
                  <a:pt x="1923249" y="4095884"/>
                  <a:pt x="1923249" y="4095884"/>
                  <a:pt x="1923249" y="4086465"/>
                </a:cubicBezTo>
                <a:cubicBezTo>
                  <a:pt x="1904333" y="4077047"/>
                  <a:pt x="1913793" y="4105302"/>
                  <a:pt x="1894877" y="4095884"/>
                </a:cubicBezTo>
                <a:cubicBezTo>
                  <a:pt x="1894877" y="4152397"/>
                  <a:pt x="1857047" y="4208911"/>
                  <a:pt x="1809760" y="4199491"/>
                </a:cubicBezTo>
                <a:cubicBezTo>
                  <a:pt x="1809760" y="4190073"/>
                  <a:pt x="1828675" y="4199491"/>
                  <a:pt x="1819219" y="4171234"/>
                </a:cubicBezTo>
                <a:cubicBezTo>
                  <a:pt x="1828675" y="4171234"/>
                  <a:pt x="1828675" y="4171234"/>
                  <a:pt x="1838131" y="4171234"/>
                </a:cubicBezTo>
                <a:cubicBezTo>
                  <a:pt x="1828675" y="4124142"/>
                  <a:pt x="1866506" y="4133560"/>
                  <a:pt x="1875961" y="4114721"/>
                </a:cubicBezTo>
                <a:cubicBezTo>
                  <a:pt x="1838131" y="4095884"/>
                  <a:pt x="1875961" y="4077047"/>
                  <a:pt x="1875961" y="4048789"/>
                </a:cubicBezTo>
                <a:cubicBezTo>
                  <a:pt x="1885418" y="4048789"/>
                  <a:pt x="1894877" y="4048789"/>
                  <a:pt x="1904333" y="4048789"/>
                </a:cubicBezTo>
                <a:cubicBezTo>
                  <a:pt x="1904333" y="4067626"/>
                  <a:pt x="1894877" y="4058207"/>
                  <a:pt x="1894877" y="4058207"/>
                </a:cubicBezTo>
                <a:cubicBezTo>
                  <a:pt x="1885418" y="4077047"/>
                  <a:pt x="1894877" y="4077047"/>
                  <a:pt x="1904333" y="4086465"/>
                </a:cubicBezTo>
                <a:cubicBezTo>
                  <a:pt x="1913793" y="4048789"/>
                  <a:pt x="1951620" y="4058207"/>
                  <a:pt x="1951620" y="4020533"/>
                </a:cubicBezTo>
                <a:cubicBezTo>
                  <a:pt x="1989450" y="4029952"/>
                  <a:pt x="1961079" y="3982858"/>
                  <a:pt x="1989450" y="3992276"/>
                </a:cubicBezTo>
                <a:close/>
                <a:moveTo>
                  <a:pt x="3133774" y="3992087"/>
                </a:moveTo>
                <a:lnTo>
                  <a:pt x="3135826" y="4000288"/>
                </a:lnTo>
                <a:lnTo>
                  <a:pt x="3133774" y="4001313"/>
                </a:lnTo>
                <a:close/>
                <a:moveTo>
                  <a:pt x="2211115" y="3992087"/>
                </a:moveTo>
                <a:cubicBezTo>
                  <a:pt x="2229569" y="3982860"/>
                  <a:pt x="2220342" y="4028993"/>
                  <a:pt x="2220342" y="4038219"/>
                </a:cubicBezTo>
                <a:cubicBezTo>
                  <a:pt x="2192662" y="4028993"/>
                  <a:pt x="2220342" y="4010540"/>
                  <a:pt x="2211115" y="3992087"/>
                </a:cubicBezTo>
                <a:close/>
                <a:moveTo>
                  <a:pt x="2703137" y="3991841"/>
                </a:moveTo>
                <a:cubicBezTo>
                  <a:pt x="2703984" y="3990876"/>
                  <a:pt x="2704669" y="3991108"/>
                  <a:pt x="2705175" y="3992189"/>
                </a:cubicBezTo>
                <a:cubicBezTo>
                  <a:pt x="2708201" y="3998675"/>
                  <a:pt x="2704742" y="4035747"/>
                  <a:pt x="2690901" y="4028333"/>
                </a:cubicBezTo>
                <a:cubicBezTo>
                  <a:pt x="2690901" y="4018448"/>
                  <a:pt x="2690901" y="4008561"/>
                  <a:pt x="2690901" y="3998675"/>
                </a:cubicBezTo>
                <a:cubicBezTo>
                  <a:pt x="2700127" y="3998675"/>
                  <a:pt x="2700127" y="3998675"/>
                  <a:pt x="2700127" y="3998675"/>
                </a:cubicBezTo>
                <a:cubicBezTo>
                  <a:pt x="2701281" y="3994968"/>
                  <a:pt x="2702291" y="3992806"/>
                  <a:pt x="2703137" y="3991841"/>
                </a:cubicBezTo>
                <a:close/>
                <a:moveTo>
                  <a:pt x="2518624" y="3983488"/>
                </a:moveTo>
                <a:cubicBezTo>
                  <a:pt x="2525976" y="3983488"/>
                  <a:pt x="2535781" y="3988312"/>
                  <a:pt x="2545583" y="3988312"/>
                </a:cubicBezTo>
                <a:cubicBezTo>
                  <a:pt x="2555388" y="3997957"/>
                  <a:pt x="2545583" y="3997957"/>
                  <a:pt x="2535781" y="3997957"/>
                </a:cubicBezTo>
                <a:lnTo>
                  <a:pt x="2535781" y="4023809"/>
                </a:lnTo>
                <a:lnTo>
                  <a:pt x="2506370" y="4007602"/>
                </a:lnTo>
                <a:cubicBezTo>
                  <a:pt x="2506370" y="3988312"/>
                  <a:pt x="2511271" y="3983488"/>
                  <a:pt x="2518624" y="3983488"/>
                </a:cubicBezTo>
                <a:close/>
                <a:moveTo>
                  <a:pt x="3170680" y="3982860"/>
                </a:moveTo>
                <a:cubicBezTo>
                  <a:pt x="3161453" y="4001313"/>
                  <a:pt x="3143001" y="4001313"/>
                  <a:pt x="3143001" y="4028993"/>
                </a:cubicBezTo>
                <a:lnTo>
                  <a:pt x="3135826" y="4000288"/>
                </a:lnTo>
                <a:close/>
                <a:moveTo>
                  <a:pt x="3124547" y="3982860"/>
                </a:moveTo>
                <a:cubicBezTo>
                  <a:pt x="3124547" y="3982860"/>
                  <a:pt x="3133774" y="3982860"/>
                  <a:pt x="3133774" y="3982860"/>
                </a:cubicBezTo>
                <a:lnTo>
                  <a:pt x="3133774" y="3992087"/>
                </a:lnTo>
                <a:cubicBezTo>
                  <a:pt x="3124547" y="3992087"/>
                  <a:pt x="3124547" y="3982860"/>
                  <a:pt x="3124547" y="3982860"/>
                </a:cubicBezTo>
                <a:close/>
                <a:moveTo>
                  <a:pt x="956302" y="3982858"/>
                </a:moveTo>
                <a:lnTo>
                  <a:pt x="937079" y="4011600"/>
                </a:lnTo>
                <a:lnTo>
                  <a:pt x="937079" y="3992438"/>
                </a:lnTo>
                <a:cubicBezTo>
                  <a:pt x="946693" y="3992438"/>
                  <a:pt x="946693" y="3982858"/>
                  <a:pt x="956302" y="3982858"/>
                </a:cubicBezTo>
                <a:close/>
                <a:moveTo>
                  <a:pt x="1999087" y="3976125"/>
                </a:moveTo>
                <a:cubicBezTo>
                  <a:pt x="2003953" y="3977052"/>
                  <a:pt x="2023416" y="3986320"/>
                  <a:pt x="2031201" y="3978905"/>
                </a:cubicBezTo>
                <a:cubicBezTo>
                  <a:pt x="2031201" y="4008561"/>
                  <a:pt x="2010441" y="4008561"/>
                  <a:pt x="2010441" y="4038219"/>
                </a:cubicBezTo>
                <a:cubicBezTo>
                  <a:pt x="1989680" y="4018448"/>
                  <a:pt x="2031201" y="3978905"/>
                  <a:pt x="2000060" y="3978905"/>
                </a:cubicBezTo>
                <a:cubicBezTo>
                  <a:pt x="1997465" y="3976433"/>
                  <a:pt x="1997465" y="3975815"/>
                  <a:pt x="1999087" y="3976125"/>
                </a:cubicBezTo>
                <a:close/>
                <a:moveTo>
                  <a:pt x="2630926" y="3959792"/>
                </a:moveTo>
                <a:cubicBezTo>
                  <a:pt x="2630926" y="3990242"/>
                  <a:pt x="2612473" y="3980091"/>
                  <a:pt x="2612473" y="4010540"/>
                </a:cubicBezTo>
                <a:cubicBezTo>
                  <a:pt x="2603247" y="4000389"/>
                  <a:pt x="2612473" y="4010540"/>
                  <a:pt x="2594020" y="4010540"/>
                </a:cubicBezTo>
                <a:cubicBezTo>
                  <a:pt x="2594020" y="4000389"/>
                  <a:pt x="2594020" y="3990242"/>
                  <a:pt x="2594020" y="3990242"/>
                </a:cubicBezTo>
                <a:cubicBezTo>
                  <a:pt x="2603247" y="4000389"/>
                  <a:pt x="2612473" y="3959792"/>
                  <a:pt x="2630926" y="3959792"/>
                </a:cubicBezTo>
                <a:close/>
                <a:moveTo>
                  <a:pt x="2478686" y="3959792"/>
                </a:moveTo>
                <a:cubicBezTo>
                  <a:pt x="2487913" y="3959792"/>
                  <a:pt x="2497139" y="3959792"/>
                  <a:pt x="2497139" y="3981323"/>
                </a:cubicBezTo>
                <a:cubicBezTo>
                  <a:pt x="2487913" y="3992087"/>
                  <a:pt x="2487913" y="3970556"/>
                  <a:pt x="2478686" y="3981323"/>
                </a:cubicBezTo>
                <a:cubicBezTo>
                  <a:pt x="2478686" y="3970556"/>
                  <a:pt x="2478686" y="3959792"/>
                  <a:pt x="2478686" y="3959792"/>
                </a:cubicBezTo>
                <a:close/>
                <a:moveTo>
                  <a:pt x="707181" y="3959792"/>
                </a:moveTo>
                <a:cubicBezTo>
                  <a:pt x="734861" y="3971326"/>
                  <a:pt x="716408" y="3982860"/>
                  <a:pt x="734861" y="3959792"/>
                </a:cubicBezTo>
                <a:cubicBezTo>
                  <a:pt x="734861" y="3971326"/>
                  <a:pt x="734861" y="3982860"/>
                  <a:pt x="734861" y="3982860"/>
                </a:cubicBezTo>
                <a:cubicBezTo>
                  <a:pt x="725635" y="3982860"/>
                  <a:pt x="716408" y="3982860"/>
                  <a:pt x="707181" y="3982860"/>
                </a:cubicBezTo>
                <a:cubicBezTo>
                  <a:pt x="707181" y="3982860"/>
                  <a:pt x="707181" y="3971326"/>
                  <a:pt x="707181" y="3959792"/>
                </a:cubicBezTo>
                <a:close/>
                <a:moveTo>
                  <a:pt x="2520283" y="3955446"/>
                </a:moveTo>
                <a:lnTo>
                  <a:pt x="2517328" y="3959792"/>
                </a:lnTo>
                <a:cubicBezTo>
                  <a:pt x="2517328" y="3957485"/>
                  <a:pt x="2518553" y="3956331"/>
                  <a:pt x="2520239" y="3955466"/>
                </a:cubicBezTo>
                <a:close/>
                <a:moveTo>
                  <a:pt x="2526272" y="3946636"/>
                </a:moveTo>
                <a:lnTo>
                  <a:pt x="2525907" y="3952873"/>
                </a:lnTo>
                <a:lnTo>
                  <a:pt x="2520283" y="3955446"/>
                </a:lnTo>
                <a:close/>
                <a:moveTo>
                  <a:pt x="2594020" y="3941340"/>
                </a:moveTo>
                <a:cubicBezTo>
                  <a:pt x="2594020" y="3972480"/>
                  <a:pt x="2575567" y="3982860"/>
                  <a:pt x="2557114" y="3982860"/>
                </a:cubicBezTo>
                <a:cubicBezTo>
                  <a:pt x="2557114" y="3951720"/>
                  <a:pt x="2575567" y="3951720"/>
                  <a:pt x="2594020" y="3941340"/>
                </a:cubicBezTo>
                <a:close/>
                <a:moveTo>
                  <a:pt x="2758946" y="3913659"/>
                </a:moveTo>
                <a:cubicBezTo>
                  <a:pt x="2769325" y="3913659"/>
                  <a:pt x="2769325" y="3922886"/>
                  <a:pt x="2769325" y="3932113"/>
                </a:cubicBezTo>
                <a:cubicBezTo>
                  <a:pt x="2748564" y="3941340"/>
                  <a:pt x="2748564" y="3959792"/>
                  <a:pt x="2727804" y="3959792"/>
                </a:cubicBezTo>
                <a:cubicBezTo>
                  <a:pt x="2727804" y="3932113"/>
                  <a:pt x="2758946" y="3941340"/>
                  <a:pt x="2758946" y="3922886"/>
                </a:cubicBezTo>
                <a:cubicBezTo>
                  <a:pt x="2758946" y="3922886"/>
                  <a:pt x="2758946" y="3913659"/>
                  <a:pt x="2758946" y="3913659"/>
                </a:cubicBezTo>
                <a:close/>
                <a:moveTo>
                  <a:pt x="1961997" y="3913659"/>
                </a:moveTo>
                <a:cubicBezTo>
                  <a:pt x="1952309" y="3932915"/>
                  <a:pt x="1952309" y="3952170"/>
                  <a:pt x="1952309" y="3981052"/>
                </a:cubicBezTo>
                <a:cubicBezTo>
                  <a:pt x="1913557" y="3981052"/>
                  <a:pt x="1913557" y="4029190"/>
                  <a:pt x="1874805" y="4038819"/>
                </a:cubicBezTo>
                <a:cubicBezTo>
                  <a:pt x="1884494" y="4029190"/>
                  <a:pt x="1894183" y="4019563"/>
                  <a:pt x="1894183" y="4000308"/>
                </a:cubicBezTo>
                <a:cubicBezTo>
                  <a:pt x="1865120" y="4000308"/>
                  <a:pt x="1874805" y="4029190"/>
                  <a:pt x="1874805" y="4048446"/>
                </a:cubicBezTo>
                <a:cubicBezTo>
                  <a:pt x="1855431" y="4048446"/>
                  <a:pt x="1855431" y="4067704"/>
                  <a:pt x="1855431" y="4096587"/>
                </a:cubicBezTo>
                <a:cubicBezTo>
                  <a:pt x="1826368" y="4096587"/>
                  <a:pt x="1836053" y="4135097"/>
                  <a:pt x="1806990" y="4135097"/>
                </a:cubicBezTo>
                <a:cubicBezTo>
                  <a:pt x="1797302" y="4115842"/>
                  <a:pt x="1826368" y="4125470"/>
                  <a:pt x="1816679" y="4106215"/>
                </a:cubicBezTo>
                <a:cubicBezTo>
                  <a:pt x="1816679" y="4086959"/>
                  <a:pt x="1787616" y="4106215"/>
                  <a:pt x="1797302" y="4086959"/>
                </a:cubicBezTo>
                <a:cubicBezTo>
                  <a:pt x="1797302" y="4096587"/>
                  <a:pt x="1777927" y="4096587"/>
                  <a:pt x="1787616" y="4115842"/>
                </a:cubicBezTo>
                <a:cubicBezTo>
                  <a:pt x="1768239" y="4115842"/>
                  <a:pt x="1777927" y="4077332"/>
                  <a:pt x="1777927" y="4058077"/>
                </a:cubicBezTo>
                <a:cubicBezTo>
                  <a:pt x="1797302" y="4058077"/>
                  <a:pt x="1797302" y="4086959"/>
                  <a:pt x="1816679" y="4077332"/>
                </a:cubicBezTo>
                <a:cubicBezTo>
                  <a:pt x="1816679" y="4067704"/>
                  <a:pt x="1826368" y="4058077"/>
                  <a:pt x="1845742" y="4058077"/>
                </a:cubicBezTo>
                <a:cubicBezTo>
                  <a:pt x="1826368" y="4038819"/>
                  <a:pt x="1845742" y="4029190"/>
                  <a:pt x="1845742" y="4009935"/>
                </a:cubicBezTo>
                <a:cubicBezTo>
                  <a:pt x="1903871" y="4000308"/>
                  <a:pt x="1913557" y="3942542"/>
                  <a:pt x="1961997" y="3913659"/>
                </a:cubicBezTo>
                <a:close/>
                <a:moveTo>
                  <a:pt x="1211691" y="3913011"/>
                </a:moveTo>
                <a:cubicBezTo>
                  <a:pt x="1220270" y="3911785"/>
                  <a:pt x="1232525" y="3914235"/>
                  <a:pt x="1242327" y="3914235"/>
                </a:cubicBezTo>
                <a:cubicBezTo>
                  <a:pt x="1232525" y="3973056"/>
                  <a:pt x="1212918" y="3933842"/>
                  <a:pt x="1203113" y="3982860"/>
                </a:cubicBezTo>
                <a:cubicBezTo>
                  <a:pt x="1193311" y="3982860"/>
                  <a:pt x="1183506" y="3982860"/>
                  <a:pt x="1173704" y="3982860"/>
                </a:cubicBezTo>
                <a:cubicBezTo>
                  <a:pt x="1183506" y="3963253"/>
                  <a:pt x="1193311" y="3963253"/>
                  <a:pt x="1203113" y="3953449"/>
                </a:cubicBezTo>
                <a:cubicBezTo>
                  <a:pt x="1203113" y="3943646"/>
                  <a:pt x="1193311" y="3943646"/>
                  <a:pt x="1183506" y="3943646"/>
                </a:cubicBezTo>
                <a:cubicBezTo>
                  <a:pt x="1163899" y="3933842"/>
                  <a:pt x="1212918" y="3933842"/>
                  <a:pt x="1212918" y="3943646"/>
                </a:cubicBezTo>
                <a:cubicBezTo>
                  <a:pt x="1222720" y="3943646"/>
                  <a:pt x="1212918" y="3933842"/>
                  <a:pt x="1212918" y="3914235"/>
                </a:cubicBezTo>
                <a:cubicBezTo>
                  <a:pt x="1203113" y="3914235"/>
                  <a:pt x="1203113" y="3924039"/>
                  <a:pt x="1203113" y="3933842"/>
                </a:cubicBezTo>
                <a:cubicBezTo>
                  <a:pt x="1198214" y="3919137"/>
                  <a:pt x="1203113" y="3914235"/>
                  <a:pt x="1211691" y="3913011"/>
                </a:cubicBezTo>
                <a:close/>
                <a:moveTo>
                  <a:pt x="2441780" y="3904432"/>
                </a:moveTo>
                <a:cubicBezTo>
                  <a:pt x="2460233" y="3904432"/>
                  <a:pt x="2469460" y="3913659"/>
                  <a:pt x="2469460" y="3941340"/>
                </a:cubicBezTo>
                <a:cubicBezTo>
                  <a:pt x="2451006" y="3941340"/>
                  <a:pt x="2451006" y="3913659"/>
                  <a:pt x="2441780" y="3904432"/>
                </a:cubicBezTo>
                <a:close/>
                <a:moveTo>
                  <a:pt x="2536935" y="3885980"/>
                </a:moveTo>
                <a:cubicBezTo>
                  <a:pt x="2556541" y="3885980"/>
                  <a:pt x="2566343" y="3885980"/>
                  <a:pt x="2556541" y="3904432"/>
                </a:cubicBezTo>
                <a:cubicBezTo>
                  <a:pt x="2556541" y="3904432"/>
                  <a:pt x="2556541" y="3895207"/>
                  <a:pt x="2556541" y="3895207"/>
                </a:cubicBezTo>
                <a:cubicBezTo>
                  <a:pt x="2541837" y="3904432"/>
                  <a:pt x="2539385" y="3918271"/>
                  <a:pt x="2536935" y="3930959"/>
                </a:cubicBezTo>
                <a:lnTo>
                  <a:pt x="2526272" y="3946636"/>
                </a:lnTo>
                <a:lnTo>
                  <a:pt x="2527130" y="3932113"/>
                </a:lnTo>
                <a:cubicBezTo>
                  <a:pt x="2507523" y="3932113"/>
                  <a:pt x="2507523" y="3950565"/>
                  <a:pt x="2487916" y="3959792"/>
                </a:cubicBezTo>
                <a:cubicBezTo>
                  <a:pt x="2487916" y="3904432"/>
                  <a:pt x="2536935" y="3922886"/>
                  <a:pt x="2536935" y="3885980"/>
                </a:cubicBezTo>
                <a:close/>
                <a:moveTo>
                  <a:pt x="3118030" y="3874212"/>
                </a:moveTo>
                <a:cubicBezTo>
                  <a:pt x="3126712" y="3877618"/>
                  <a:pt x="3105519" y="3940186"/>
                  <a:pt x="3133777" y="3932113"/>
                </a:cubicBezTo>
                <a:cubicBezTo>
                  <a:pt x="3112249" y="3959792"/>
                  <a:pt x="3112249" y="3904432"/>
                  <a:pt x="3112249" y="3876753"/>
                </a:cubicBezTo>
                <a:cubicBezTo>
                  <a:pt x="3114940" y="3874446"/>
                  <a:pt x="3116790" y="3873725"/>
                  <a:pt x="3118030" y="3874212"/>
                </a:cubicBezTo>
                <a:close/>
                <a:moveTo>
                  <a:pt x="1989677" y="3867526"/>
                </a:moveTo>
                <a:cubicBezTo>
                  <a:pt x="1989677" y="3885980"/>
                  <a:pt x="2008130" y="3895207"/>
                  <a:pt x="2008130" y="3913659"/>
                </a:cubicBezTo>
                <a:cubicBezTo>
                  <a:pt x="1989677" y="3895207"/>
                  <a:pt x="1989677" y="3895207"/>
                  <a:pt x="1971224" y="3913659"/>
                </a:cubicBezTo>
                <a:cubicBezTo>
                  <a:pt x="1961997" y="3895207"/>
                  <a:pt x="1980451" y="3895207"/>
                  <a:pt x="1971224" y="3876753"/>
                </a:cubicBezTo>
                <a:cubicBezTo>
                  <a:pt x="1980451" y="3876753"/>
                  <a:pt x="1989677" y="3876753"/>
                  <a:pt x="1989677" y="3867526"/>
                </a:cubicBezTo>
                <a:close/>
                <a:moveTo>
                  <a:pt x="2095788" y="3858299"/>
                </a:moveTo>
                <a:cubicBezTo>
                  <a:pt x="2086049" y="3885980"/>
                  <a:pt x="2066570" y="3913659"/>
                  <a:pt x="2056830" y="3913659"/>
                </a:cubicBezTo>
                <a:cubicBezTo>
                  <a:pt x="2056830" y="3922886"/>
                  <a:pt x="2056830" y="3941340"/>
                  <a:pt x="2056830" y="3959792"/>
                </a:cubicBezTo>
                <a:cubicBezTo>
                  <a:pt x="2037353" y="3950565"/>
                  <a:pt x="2027612" y="3969019"/>
                  <a:pt x="2008134" y="3959792"/>
                </a:cubicBezTo>
                <a:cubicBezTo>
                  <a:pt x="2017874" y="3913659"/>
                  <a:pt x="2066570" y="3922886"/>
                  <a:pt x="2066570" y="3867526"/>
                </a:cubicBezTo>
                <a:cubicBezTo>
                  <a:pt x="2086049" y="3876753"/>
                  <a:pt x="2086049" y="3858299"/>
                  <a:pt x="2095788" y="3858299"/>
                </a:cubicBezTo>
                <a:close/>
                <a:moveTo>
                  <a:pt x="1394564" y="3844459"/>
                </a:moveTo>
                <a:cubicBezTo>
                  <a:pt x="1413017" y="3863938"/>
                  <a:pt x="1385337" y="3883417"/>
                  <a:pt x="1385337" y="3902895"/>
                </a:cubicBezTo>
                <a:cubicBezTo>
                  <a:pt x="1376110" y="3902895"/>
                  <a:pt x="1385337" y="3893155"/>
                  <a:pt x="1376110" y="3893155"/>
                </a:cubicBezTo>
                <a:cubicBezTo>
                  <a:pt x="1366884" y="3893155"/>
                  <a:pt x="1366884" y="3902895"/>
                  <a:pt x="1357657" y="3902895"/>
                </a:cubicBezTo>
                <a:cubicBezTo>
                  <a:pt x="1357657" y="3912634"/>
                  <a:pt x="1357657" y="3922371"/>
                  <a:pt x="1357657" y="3932113"/>
                </a:cubicBezTo>
                <a:cubicBezTo>
                  <a:pt x="1348431" y="3912634"/>
                  <a:pt x="1348431" y="3922371"/>
                  <a:pt x="1329978" y="3932113"/>
                </a:cubicBezTo>
                <a:cubicBezTo>
                  <a:pt x="1348431" y="3902895"/>
                  <a:pt x="1339204" y="3912634"/>
                  <a:pt x="1320751" y="3893155"/>
                </a:cubicBezTo>
                <a:cubicBezTo>
                  <a:pt x="1339204" y="3854197"/>
                  <a:pt x="1385337" y="3883417"/>
                  <a:pt x="1394564" y="3844459"/>
                </a:cubicBezTo>
                <a:close/>
                <a:moveTo>
                  <a:pt x="1482215" y="3835235"/>
                </a:moveTo>
                <a:cubicBezTo>
                  <a:pt x="1491441" y="3835235"/>
                  <a:pt x="1491441" y="3855995"/>
                  <a:pt x="1491441" y="3855995"/>
                </a:cubicBezTo>
                <a:cubicBezTo>
                  <a:pt x="1491441" y="3855995"/>
                  <a:pt x="1500668" y="3855995"/>
                  <a:pt x="1500668" y="3855995"/>
                </a:cubicBezTo>
                <a:cubicBezTo>
                  <a:pt x="1500668" y="3866376"/>
                  <a:pt x="1482215" y="3866376"/>
                  <a:pt x="1472988" y="3876756"/>
                </a:cubicBezTo>
                <a:cubicBezTo>
                  <a:pt x="1463761" y="3855995"/>
                  <a:pt x="1482215" y="3845615"/>
                  <a:pt x="1482215" y="3835235"/>
                </a:cubicBezTo>
                <a:close/>
                <a:moveTo>
                  <a:pt x="1279233" y="3835232"/>
                </a:moveTo>
                <a:cubicBezTo>
                  <a:pt x="1279233" y="3844921"/>
                  <a:pt x="1260779" y="3835232"/>
                  <a:pt x="1260779" y="3854606"/>
                </a:cubicBezTo>
                <a:cubicBezTo>
                  <a:pt x="1270006" y="3864295"/>
                  <a:pt x="1279233" y="3864295"/>
                  <a:pt x="1288460" y="3864295"/>
                </a:cubicBezTo>
                <a:cubicBezTo>
                  <a:pt x="1279233" y="3893361"/>
                  <a:pt x="1242327" y="3932113"/>
                  <a:pt x="1260779" y="3864295"/>
                </a:cubicBezTo>
                <a:cubicBezTo>
                  <a:pt x="1251553" y="3864295"/>
                  <a:pt x="1251553" y="3873984"/>
                  <a:pt x="1242327" y="3873984"/>
                </a:cubicBezTo>
                <a:cubicBezTo>
                  <a:pt x="1251553" y="3854606"/>
                  <a:pt x="1251553" y="3835232"/>
                  <a:pt x="1279233" y="3835232"/>
                </a:cubicBezTo>
                <a:close/>
                <a:moveTo>
                  <a:pt x="1482217" y="3816781"/>
                </a:moveTo>
                <a:cubicBezTo>
                  <a:pt x="1462448" y="3837542"/>
                  <a:pt x="1432790" y="3837542"/>
                  <a:pt x="1413017" y="3858303"/>
                </a:cubicBezTo>
                <a:cubicBezTo>
                  <a:pt x="1413017" y="3816781"/>
                  <a:pt x="1442676" y="3816781"/>
                  <a:pt x="1482217" y="3816781"/>
                </a:cubicBezTo>
                <a:close/>
                <a:moveTo>
                  <a:pt x="2806232" y="3798326"/>
                </a:moveTo>
                <a:cubicBezTo>
                  <a:pt x="2797005" y="3816779"/>
                  <a:pt x="2797005" y="3835232"/>
                  <a:pt x="2769325" y="3835232"/>
                </a:cubicBezTo>
                <a:cubicBezTo>
                  <a:pt x="2778552" y="3816779"/>
                  <a:pt x="2787778" y="3807552"/>
                  <a:pt x="2806232" y="3798326"/>
                </a:cubicBezTo>
                <a:close/>
                <a:moveTo>
                  <a:pt x="1421020" y="3792130"/>
                </a:moveTo>
                <a:cubicBezTo>
                  <a:pt x="1425936" y="3791985"/>
                  <a:pt x="1431011" y="3793715"/>
                  <a:pt x="1436085" y="3798329"/>
                </a:cubicBezTo>
                <a:cubicBezTo>
                  <a:pt x="1436085" y="3816781"/>
                  <a:pt x="1425937" y="3816781"/>
                  <a:pt x="1415786" y="3816781"/>
                </a:cubicBezTo>
                <a:cubicBezTo>
                  <a:pt x="1405636" y="3816781"/>
                  <a:pt x="1415786" y="3835235"/>
                  <a:pt x="1405636" y="3835235"/>
                </a:cubicBezTo>
                <a:cubicBezTo>
                  <a:pt x="1395488" y="3835235"/>
                  <a:pt x="1395488" y="3816781"/>
                  <a:pt x="1385337" y="3816781"/>
                </a:cubicBezTo>
                <a:cubicBezTo>
                  <a:pt x="1390414" y="3812167"/>
                  <a:pt x="1398025" y="3802941"/>
                  <a:pt x="1406906" y="3797175"/>
                </a:cubicBezTo>
                <a:cubicBezTo>
                  <a:pt x="1411346" y="3794292"/>
                  <a:pt x="1416104" y="3792274"/>
                  <a:pt x="1421020" y="3792130"/>
                </a:cubicBezTo>
                <a:close/>
                <a:moveTo>
                  <a:pt x="1117479" y="3779875"/>
                </a:moveTo>
                <a:cubicBezTo>
                  <a:pt x="1117479" y="3779875"/>
                  <a:pt x="1117479" y="3789343"/>
                  <a:pt x="1126993" y="3789343"/>
                </a:cubicBezTo>
                <a:cubicBezTo>
                  <a:pt x="1079418" y="3836691"/>
                  <a:pt x="1050872" y="3902977"/>
                  <a:pt x="993784" y="3931386"/>
                </a:cubicBezTo>
                <a:cubicBezTo>
                  <a:pt x="993784" y="3940857"/>
                  <a:pt x="993784" y="3959795"/>
                  <a:pt x="974753" y="3959795"/>
                </a:cubicBezTo>
                <a:cubicBezTo>
                  <a:pt x="974753" y="3959795"/>
                  <a:pt x="993784" y="3940857"/>
                  <a:pt x="984267" y="3912448"/>
                </a:cubicBezTo>
                <a:cubicBezTo>
                  <a:pt x="1012813" y="3902977"/>
                  <a:pt x="1041358" y="3884038"/>
                  <a:pt x="1050872" y="3836691"/>
                </a:cubicBezTo>
                <a:cubicBezTo>
                  <a:pt x="1079418" y="3827223"/>
                  <a:pt x="1079418" y="3779875"/>
                  <a:pt x="1117479" y="3779875"/>
                </a:cubicBezTo>
                <a:close/>
                <a:moveTo>
                  <a:pt x="1551419" y="3759115"/>
                </a:moveTo>
                <a:lnTo>
                  <a:pt x="1551419" y="3798329"/>
                </a:lnTo>
                <a:cubicBezTo>
                  <a:pt x="1551419" y="3788524"/>
                  <a:pt x="1529891" y="3778722"/>
                  <a:pt x="1529891" y="3798329"/>
                </a:cubicBezTo>
                <a:cubicBezTo>
                  <a:pt x="1519124" y="3788524"/>
                  <a:pt x="1540655" y="3768917"/>
                  <a:pt x="1551419" y="3759115"/>
                </a:cubicBezTo>
                <a:close/>
                <a:moveTo>
                  <a:pt x="1606775" y="3719901"/>
                </a:moveTo>
                <a:cubicBezTo>
                  <a:pt x="1606775" y="3740662"/>
                  <a:pt x="1606775" y="3751042"/>
                  <a:pt x="1606775" y="3761422"/>
                </a:cubicBezTo>
                <a:cubicBezTo>
                  <a:pt x="1597548" y="3751042"/>
                  <a:pt x="1588322" y="3751042"/>
                  <a:pt x="1588322" y="3730282"/>
                </a:cubicBezTo>
                <a:cubicBezTo>
                  <a:pt x="1588322" y="3719901"/>
                  <a:pt x="1597548" y="3719901"/>
                  <a:pt x="1606775" y="3719901"/>
                </a:cubicBezTo>
                <a:close/>
                <a:moveTo>
                  <a:pt x="1529891" y="3719901"/>
                </a:moveTo>
                <a:cubicBezTo>
                  <a:pt x="1540655" y="3719901"/>
                  <a:pt x="1540655" y="3729703"/>
                  <a:pt x="1551419" y="3729703"/>
                </a:cubicBezTo>
                <a:lnTo>
                  <a:pt x="1551419" y="3759115"/>
                </a:lnTo>
                <a:cubicBezTo>
                  <a:pt x="1551419" y="3739508"/>
                  <a:pt x="1519124" y="3759115"/>
                  <a:pt x="1529891" y="3719901"/>
                </a:cubicBezTo>
                <a:close/>
                <a:moveTo>
                  <a:pt x="1491444" y="3719901"/>
                </a:moveTo>
                <a:cubicBezTo>
                  <a:pt x="1500671" y="3719901"/>
                  <a:pt x="1500671" y="3719901"/>
                  <a:pt x="1509898" y="3719901"/>
                </a:cubicBezTo>
                <a:cubicBezTo>
                  <a:pt x="1509898" y="3729898"/>
                  <a:pt x="1500671" y="3749888"/>
                  <a:pt x="1491444" y="3759885"/>
                </a:cubicBezTo>
                <a:cubicBezTo>
                  <a:pt x="1491444" y="3769879"/>
                  <a:pt x="1500671" y="3769879"/>
                  <a:pt x="1500671" y="3769879"/>
                </a:cubicBezTo>
                <a:cubicBezTo>
                  <a:pt x="1509898" y="3779875"/>
                  <a:pt x="1454538" y="3779875"/>
                  <a:pt x="1472992" y="3739891"/>
                </a:cubicBezTo>
                <a:cubicBezTo>
                  <a:pt x="1482217" y="3749888"/>
                  <a:pt x="1500671" y="3729898"/>
                  <a:pt x="1491444" y="3719901"/>
                </a:cubicBezTo>
                <a:close/>
                <a:moveTo>
                  <a:pt x="1270003" y="3719901"/>
                </a:moveTo>
                <a:cubicBezTo>
                  <a:pt x="1270003" y="3749556"/>
                  <a:pt x="1251550" y="3759443"/>
                  <a:pt x="1242323" y="3789102"/>
                </a:cubicBezTo>
                <a:cubicBezTo>
                  <a:pt x="1233097" y="3759443"/>
                  <a:pt x="1251550" y="3729787"/>
                  <a:pt x="1270003" y="3719901"/>
                </a:cubicBezTo>
                <a:close/>
                <a:moveTo>
                  <a:pt x="1530658" y="3673769"/>
                </a:moveTo>
                <a:cubicBezTo>
                  <a:pt x="1541039" y="3673769"/>
                  <a:pt x="1551419" y="3673769"/>
                  <a:pt x="1551419" y="3673769"/>
                </a:cubicBezTo>
                <a:cubicBezTo>
                  <a:pt x="1551419" y="3682994"/>
                  <a:pt x="1551419" y="3692221"/>
                  <a:pt x="1551419" y="3701448"/>
                </a:cubicBezTo>
                <a:cubicBezTo>
                  <a:pt x="1530658" y="3673769"/>
                  <a:pt x="1530658" y="3719901"/>
                  <a:pt x="1520278" y="3719901"/>
                </a:cubicBezTo>
                <a:cubicBezTo>
                  <a:pt x="1509898" y="3692221"/>
                  <a:pt x="1541039" y="3701448"/>
                  <a:pt x="1530658" y="3673769"/>
                </a:cubicBezTo>
                <a:close/>
                <a:moveTo>
                  <a:pt x="2787778" y="3664542"/>
                </a:moveTo>
                <a:cubicBezTo>
                  <a:pt x="2797005" y="3655315"/>
                  <a:pt x="2787778" y="3701448"/>
                  <a:pt x="2769325" y="3701448"/>
                </a:cubicBezTo>
                <a:cubicBezTo>
                  <a:pt x="2760099" y="3701448"/>
                  <a:pt x="2778552" y="3692221"/>
                  <a:pt x="2769325" y="3673769"/>
                </a:cubicBezTo>
                <a:cubicBezTo>
                  <a:pt x="2778552" y="3673769"/>
                  <a:pt x="2787778" y="3673769"/>
                  <a:pt x="2787778" y="3664542"/>
                </a:cubicBezTo>
                <a:close/>
                <a:moveTo>
                  <a:pt x="1500668" y="3664542"/>
                </a:moveTo>
                <a:cubicBezTo>
                  <a:pt x="1482215" y="3682994"/>
                  <a:pt x="1482215" y="3719901"/>
                  <a:pt x="1445309" y="3719901"/>
                </a:cubicBezTo>
                <a:cubicBezTo>
                  <a:pt x="1472988" y="3701448"/>
                  <a:pt x="1463761" y="3682994"/>
                  <a:pt x="1500668" y="3664542"/>
                </a:cubicBezTo>
                <a:close/>
                <a:moveTo>
                  <a:pt x="1223489" y="3664057"/>
                </a:moveTo>
                <a:cubicBezTo>
                  <a:pt x="1228896" y="3668578"/>
                  <a:pt x="1223489" y="3686665"/>
                  <a:pt x="1223489" y="3693898"/>
                </a:cubicBezTo>
                <a:cubicBezTo>
                  <a:pt x="1204266" y="3684253"/>
                  <a:pt x="1194656" y="3693898"/>
                  <a:pt x="1204266" y="3722836"/>
                </a:cubicBezTo>
                <a:cubicBezTo>
                  <a:pt x="1175433" y="3722836"/>
                  <a:pt x="1165823" y="3742129"/>
                  <a:pt x="1156209" y="3761422"/>
                </a:cubicBezTo>
                <a:cubicBezTo>
                  <a:pt x="1146600" y="3761422"/>
                  <a:pt x="1136989" y="3761422"/>
                  <a:pt x="1117766" y="3761422"/>
                </a:cubicBezTo>
                <a:cubicBezTo>
                  <a:pt x="1136989" y="3703546"/>
                  <a:pt x="1204266" y="3722836"/>
                  <a:pt x="1213880" y="3664960"/>
                </a:cubicBezTo>
                <a:cubicBezTo>
                  <a:pt x="1218685" y="3662549"/>
                  <a:pt x="1221688" y="3662549"/>
                  <a:pt x="1223489" y="3664057"/>
                </a:cubicBezTo>
                <a:close/>
                <a:moveTo>
                  <a:pt x="3640664" y="3655315"/>
                </a:moveTo>
                <a:cubicBezTo>
                  <a:pt x="3640664" y="3664542"/>
                  <a:pt x="3650466" y="3682994"/>
                  <a:pt x="3650466" y="3692221"/>
                </a:cubicBezTo>
                <a:cubicBezTo>
                  <a:pt x="3640664" y="3701448"/>
                  <a:pt x="3621057" y="3673769"/>
                  <a:pt x="3621057" y="3701448"/>
                </a:cubicBezTo>
                <a:cubicBezTo>
                  <a:pt x="3601450" y="3701448"/>
                  <a:pt x="3601450" y="3701448"/>
                  <a:pt x="3572038" y="3701448"/>
                </a:cubicBezTo>
                <a:cubicBezTo>
                  <a:pt x="3581843" y="3692221"/>
                  <a:pt x="3630859" y="3682994"/>
                  <a:pt x="3640664" y="3655315"/>
                </a:cubicBezTo>
                <a:close/>
                <a:moveTo>
                  <a:pt x="1415324" y="3649550"/>
                </a:moveTo>
                <a:cubicBezTo>
                  <a:pt x="1423109" y="3648396"/>
                  <a:pt x="1430894" y="3650700"/>
                  <a:pt x="1436085" y="3655315"/>
                </a:cubicBezTo>
                <a:cubicBezTo>
                  <a:pt x="1436085" y="3673769"/>
                  <a:pt x="1425704" y="3682994"/>
                  <a:pt x="1436085" y="3701448"/>
                </a:cubicBezTo>
                <a:cubicBezTo>
                  <a:pt x="1425704" y="3701448"/>
                  <a:pt x="1415324" y="3701448"/>
                  <a:pt x="1415324" y="3701448"/>
                </a:cubicBezTo>
                <a:cubicBezTo>
                  <a:pt x="1404944" y="3692221"/>
                  <a:pt x="1425704" y="3655315"/>
                  <a:pt x="1394564" y="3664542"/>
                </a:cubicBezTo>
                <a:cubicBezTo>
                  <a:pt x="1399754" y="3655315"/>
                  <a:pt x="1407539" y="3650700"/>
                  <a:pt x="1415324" y="3649550"/>
                </a:cubicBezTo>
                <a:close/>
                <a:moveTo>
                  <a:pt x="3705822" y="3618409"/>
                </a:moveTo>
                <a:cubicBezTo>
                  <a:pt x="3696596" y="3646088"/>
                  <a:pt x="3678142" y="3664542"/>
                  <a:pt x="3650463" y="3673769"/>
                </a:cubicBezTo>
                <a:cubicBezTo>
                  <a:pt x="3659689" y="3646088"/>
                  <a:pt x="3687369" y="3636861"/>
                  <a:pt x="3705822" y="3618409"/>
                </a:cubicBezTo>
                <a:close/>
                <a:moveTo>
                  <a:pt x="1147753" y="3596111"/>
                </a:moveTo>
                <a:cubicBezTo>
                  <a:pt x="1147753" y="3606105"/>
                  <a:pt x="1147753" y="3606105"/>
                  <a:pt x="1147753" y="3606105"/>
                </a:cubicBezTo>
                <a:cubicBezTo>
                  <a:pt x="1137757" y="3636092"/>
                  <a:pt x="1177740" y="3616101"/>
                  <a:pt x="1167744" y="3646088"/>
                </a:cubicBezTo>
                <a:cubicBezTo>
                  <a:pt x="1137757" y="3646088"/>
                  <a:pt x="1147753" y="3626098"/>
                  <a:pt x="1117766" y="3616101"/>
                </a:cubicBezTo>
                <a:cubicBezTo>
                  <a:pt x="1117766" y="3586114"/>
                  <a:pt x="1137757" y="3616101"/>
                  <a:pt x="1147753" y="3596111"/>
                </a:cubicBezTo>
                <a:close/>
                <a:moveTo>
                  <a:pt x="3515144" y="3595340"/>
                </a:moveTo>
                <a:cubicBezTo>
                  <a:pt x="3524882" y="3605079"/>
                  <a:pt x="3515144" y="3634296"/>
                  <a:pt x="3505403" y="3624558"/>
                </a:cubicBezTo>
                <a:cubicBezTo>
                  <a:pt x="3515144" y="3644036"/>
                  <a:pt x="3524882" y="3653775"/>
                  <a:pt x="3544361" y="3644036"/>
                </a:cubicBezTo>
                <a:cubicBezTo>
                  <a:pt x="3534624" y="3673254"/>
                  <a:pt x="3515144" y="3653775"/>
                  <a:pt x="3505403" y="3644036"/>
                </a:cubicBezTo>
                <a:cubicBezTo>
                  <a:pt x="3505403" y="3682992"/>
                  <a:pt x="3485928" y="3682992"/>
                  <a:pt x="3485928" y="3721950"/>
                </a:cubicBezTo>
                <a:cubicBezTo>
                  <a:pt x="3485928" y="3741429"/>
                  <a:pt x="3495665" y="3712212"/>
                  <a:pt x="3515144" y="3721950"/>
                </a:cubicBezTo>
                <a:cubicBezTo>
                  <a:pt x="3505403" y="3751166"/>
                  <a:pt x="3476186" y="3731687"/>
                  <a:pt x="3485928" y="3770646"/>
                </a:cubicBezTo>
                <a:cubicBezTo>
                  <a:pt x="3466448" y="3770646"/>
                  <a:pt x="3485928" y="3731687"/>
                  <a:pt x="3456707" y="3741429"/>
                </a:cubicBezTo>
                <a:cubicBezTo>
                  <a:pt x="3466448" y="3721950"/>
                  <a:pt x="3456707" y="3721950"/>
                  <a:pt x="3456707" y="3702471"/>
                </a:cubicBezTo>
                <a:cubicBezTo>
                  <a:pt x="3466448" y="3702471"/>
                  <a:pt x="3466448" y="3721950"/>
                  <a:pt x="3466448" y="3721950"/>
                </a:cubicBezTo>
                <a:cubicBezTo>
                  <a:pt x="3476186" y="3682992"/>
                  <a:pt x="3485928" y="3653775"/>
                  <a:pt x="3485928" y="3605079"/>
                </a:cubicBezTo>
                <a:cubicBezTo>
                  <a:pt x="3495665" y="3605079"/>
                  <a:pt x="3515144" y="3614820"/>
                  <a:pt x="3515144" y="3595340"/>
                </a:cubicBezTo>
                <a:close/>
                <a:moveTo>
                  <a:pt x="1166207" y="3586117"/>
                </a:moveTo>
                <a:cubicBezTo>
                  <a:pt x="1166207" y="3586117"/>
                  <a:pt x="1177740" y="3586117"/>
                  <a:pt x="1177740" y="3586117"/>
                </a:cubicBezTo>
                <a:cubicBezTo>
                  <a:pt x="1177740" y="3597651"/>
                  <a:pt x="1177740" y="3597651"/>
                  <a:pt x="1177740" y="3609185"/>
                </a:cubicBezTo>
                <a:cubicBezTo>
                  <a:pt x="1177740" y="3609185"/>
                  <a:pt x="1166207" y="3609185"/>
                  <a:pt x="1154673" y="3609185"/>
                </a:cubicBezTo>
                <a:cubicBezTo>
                  <a:pt x="1154673" y="3609185"/>
                  <a:pt x="1166207" y="3597651"/>
                  <a:pt x="1166207" y="3586117"/>
                </a:cubicBezTo>
                <a:close/>
                <a:moveTo>
                  <a:pt x="1198807" y="3581511"/>
                </a:moveTo>
                <a:lnTo>
                  <a:pt x="1198642" y="3581792"/>
                </a:lnTo>
                <a:cubicBezTo>
                  <a:pt x="1195614" y="3584387"/>
                  <a:pt x="1191577" y="3586117"/>
                  <a:pt x="1186964" y="3586117"/>
                </a:cubicBezTo>
                <a:close/>
                <a:moveTo>
                  <a:pt x="3475158" y="3558437"/>
                </a:moveTo>
                <a:cubicBezTo>
                  <a:pt x="3456705" y="3578044"/>
                  <a:pt x="3438251" y="3607453"/>
                  <a:pt x="3429025" y="3636864"/>
                </a:cubicBezTo>
                <a:cubicBezTo>
                  <a:pt x="3419798" y="3597651"/>
                  <a:pt x="3447478" y="3607453"/>
                  <a:pt x="3438251" y="3578044"/>
                </a:cubicBezTo>
                <a:cubicBezTo>
                  <a:pt x="3456705" y="3587846"/>
                  <a:pt x="3465931" y="3568239"/>
                  <a:pt x="3475158" y="3558437"/>
                </a:cubicBezTo>
                <a:close/>
                <a:moveTo>
                  <a:pt x="3764483" y="3558434"/>
                </a:moveTo>
                <a:cubicBezTo>
                  <a:pt x="3764483" y="3588422"/>
                  <a:pt x="3784253" y="3578425"/>
                  <a:pt x="3774367" y="3598418"/>
                </a:cubicBezTo>
                <a:cubicBezTo>
                  <a:pt x="3764483" y="3578425"/>
                  <a:pt x="3744711" y="3588422"/>
                  <a:pt x="3734824" y="3618409"/>
                </a:cubicBezTo>
                <a:cubicBezTo>
                  <a:pt x="3724938" y="3618409"/>
                  <a:pt x="3715052" y="3618409"/>
                  <a:pt x="3715052" y="3618409"/>
                </a:cubicBezTo>
                <a:cubicBezTo>
                  <a:pt x="3724938" y="3588422"/>
                  <a:pt x="3744711" y="3578425"/>
                  <a:pt x="3764483" y="3558434"/>
                </a:cubicBezTo>
                <a:close/>
                <a:moveTo>
                  <a:pt x="1549658" y="3549847"/>
                </a:moveTo>
                <a:lnTo>
                  <a:pt x="1542530" y="3567258"/>
                </a:lnTo>
                <a:lnTo>
                  <a:pt x="1553483" y="3571412"/>
                </a:lnTo>
                <a:cubicBezTo>
                  <a:pt x="1556510" y="3573970"/>
                  <a:pt x="1558932" y="3577279"/>
                  <a:pt x="1561354" y="3580287"/>
                </a:cubicBezTo>
                <a:lnTo>
                  <a:pt x="1569157" y="3587297"/>
                </a:lnTo>
                <a:lnTo>
                  <a:pt x="1569869" y="3576891"/>
                </a:lnTo>
                <a:lnTo>
                  <a:pt x="1578097" y="3586545"/>
                </a:lnTo>
                <a:lnTo>
                  <a:pt x="1580731" y="3586305"/>
                </a:lnTo>
                <a:cubicBezTo>
                  <a:pt x="1580731" y="3581491"/>
                  <a:pt x="1583153" y="3576677"/>
                  <a:pt x="1587997" y="3573067"/>
                </a:cubicBezTo>
                <a:lnTo>
                  <a:pt x="1591796" y="3572018"/>
                </a:lnTo>
                <a:lnTo>
                  <a:pt x="1588017" y="3559429"/>
                </a:lnTo>
                <a:cubicBezTo>
                  <a:pt x="1568838" y="3559429"/>
                  <a:pt x="1568838" y="3549847"/>
                  <a:pt x="1549658" y="3549847"/>
                </a:cubicBezTo>
                <a:close/>
                <a:moveTo>
                  <a:pt x="1197345" y="3546903"/>
                </a:moveTo>
                <a:cubicBezTo>
                  <a:pt x="1203113" y="3546903"/>
                  <a:pt x="1210032" y="3549210"/>
                  <a:pt x="1214644" y="3549210"/>
                </a:cubicBezTo>
                <a:cubicBezTo>
                  <a:pt x="1214644" y="3563051"/>
                  <a:pt x="1212337" y="3572277"/>
                  <a:pt x="1207724" y="3578044"/>
                </a:cubicBezTo>
                <a:lnTo>
                  <a:pt x="1198807" y="3581511"/>
                </a:lnTo>
                <a:lnTo>
                  <a:pt x="1204265" y="3572277"/>
                </a:lnTo>
                <a:cubicBezTo>
                  <a:pt x="1205417" y="3565357"/>
                  <a:pt x="1200804" y="3558437"/>
                  <a:pt x="1186964" y="3558437"/>
                </a:cubicBezTo>
                <a:cubicBezTo>
                  <a:pt x="1186964" y="3549210"/>
                  <a:pt x="1191579" y="3546903"/>
                  <a:pt x="1197345" y="3546903"/>
                </a:cubicBezTo>
                <a:close/>
                <a:moveTo>
                  <a:pt x="4253221" y="3536090"/>
                </a:moveTo>
                <a:cubicBezTo>
                  <a:pt x="4254229" y="3536523"/>
                  <a:pt x="4254805" y="3537677"/>
                  <a:pt x="4254805" y="3539984"/>
                </a:cubicBezTo>
                <a:cubicBezTo>
                  <a:pt x="4264032" y="3558437"/>
                  <a:pt x="4245579" y="3558437"/>
                  <a:pt x="4236353" y="3558437"/>
                </a:cubicBezTo>
                <a:lnTo>
                  <a:pt x="4236353" y="3539984"/>
                </a:lnTo>
                <a:cubicBezTo>
                  <a:pt x="4240967" y="3539984"/>
                  <a:pt x="4245579" y="3537677"/>
                  <a:pt x="4249040" y="3536523"/>
                </a:cubicBezTo>
                <a:cubicBezTo>
                  <a:pt x="4250771" y="3535946"/>
                  <a:pt x="4252212" y="3535658"/>
                  <a:pt x="4253221" y="3536090"/>
                </a:cubicBezTo>
                <a:close/>
                <a:moveTo>
                  <a:pt x="1223871" y="3521531"/>
                </a:moveTo>
                <a:cubicBezTo>
                  <a:pt x="1242323" y="3512304"/>
                  <a:pt x="1242323" y="3558437"/>
                  <a:pt x="1233097" y="3558437"/>
                </a:cubicBezTo>
                <a:cubicBezTo>
                  <a:pt x="1214644" y="3558437"/>
                  <a:pt x="1223871" y="3530758"/>
                  <a:pt x="1223871" y="3521531"/>
                </a:cubicBezTo>
                <a:close/>
                <a:moveTo>
                  <a:pt x="5758739" y="3443104"/>
                </a:moveTo>
                <a:cubicBezTo>
                  <a:pt x="5767966" y="3453251"/>
                  <a:pt x="5767966" y="3493851"/>
                  <a:pt x="5740286" y="3483700"/>
                </a:cubicBezTo>
                <a:cubicBezTo>
                  <a:pt x="5758739" y="3483700"/>
                  <a:pt x="5749513" y="3453251"/>
                  <a:pt x="5758739" y="3443104"/>
                </a:cubicBezTo>
                <a:close/>
                <a:moveTo>
                  <a:pt x="4467377" y="3432724"/>
                </a:moveTo>
                <a:cubicBezTo>
                  <a:pt x="4485183" y="3436184"/>
                  <a:pt x="4488931" y="3450024"/>
                  <a:pt x="4503923" y="3443104"/>
                </a:cubicBezTo>
                <a:cubicBezTo>
                  <a:pt x="4503923" y="3470783"/>
                  <a:pt x="4443949" y="3461556"/>
                  <a:pt x="4443949" y="3433877"/>
                </a:cubicBezTo>
                <a:cubicBezTo>
                  <a:pt x="4453945" y="3431570"/>
                  <a:pt x="4461443" y="3431570"/>
                  <a:pt x="4467377" y="3432724"/>
                </a:cubicBezTo>
                <a:close/>
                <a:moveTo>
                  <a:pt x="3455426" y="3417532"/>
                </a:moveTo>
                <a:cubicBezTo>
                  <a:pt x="3458183" y="3416612"/>
                  <a:pt x="3461103" y="3417226"/>
                  <a:pt x="3464347" y="3418452"/>
                </a:cubicBezTo>
                <a:cubicBezTo>
                  <a:pt x="3470833" y="3420902"/>
                  <a:pt x="3478619" y="3425804"/>
                  <a:pt x="3488999" y="3425804"/>
                </a:cubicBezTo>
                <a:cubicBezTo>
                  <a:pt x="3488999" y="3445411"/>
                  <a:pt x="3478619" y="3484625"/>
                  <a:pt x="3478619" y="3445411"/>
                </a:cubicBezTo>
                <a:cubicBezTo>
                  <a:pt x="3468238" y="3435606"/>
                  <a:pt x="3457858" y="3425804"/>
                  <a:pt x="3447478" y="3425804"/>
                </a:cubicBezTo>
                <a:cubicBezTo>
                  <a:pt x="3450073" y="3420902"/>
                  <a:pt x="3452668" y="3418450"/>
                  <a:pt x="3455426" y="3417532"/>
                </a:cubicBezTo>
                <a:close/>
                <a:moveTo>
                  <a:pt x="4476243" y="3369290"/>
                </a:moveTo>
                <a:cubicBezTo>
                  <a:pt x="4494697" y="3369290"/>
                  <a:pt x="4485469" y="3415423"/>
                  <a:pt x="4467017" y="3406197"/>
                </a:cubicBezTo>
                <a:cubicBezTo>
                  <a:pt x="4467017" y="3378517"/>
                  <a:pt x="4476243" y="3378517"/>
                  <a:pt x="4476243" y="3369290"/>
                </a:cubicBezTo>
                <a:close/>
                <a:moveTo>
                  <a:pt x="4465172" y="3300093"/>
                </a:moveTo>
                <a:cubicBezTo>
                  <a:pt x="4485469" y="3300093"/>
                  <a:pt x="4475322" y="3327772"/>
                  <a:pt x="4475322" y="3346226"/>
                </a:cubicBezTo>
                <a:cubicBezTo>
                  <a:pt x="4465172" y="3346226"/>
                  <a:pt x="4444874" y="3346226"/>
                  <a:pt x="4434723" y="3346226"/>
                </a:cubicBezTo>
                <a:cubicBezTo>
                  <a:pt x="4434723" y="3336999"/>
                  <a:pt x="4434723" y="3327772"/>
                  <a:pt x="4434723" y="3318545"/>
                </a:cubicBezTo>
                <a:cubicBezTo>
                  <a:pt x="4444874" y="3318545"/>
                  <a:pt x="4465172" y="3336999"/>
                  <a:pt x="4465172" y="3300093"/>
                </a:cubicBezTo>
                <a:close/>
                <a:moveTo>
                  <a:pt x="4522377" y="3290866"/>
                </a:moveTo>
                <a:cubicBezTo>
                  <a:pt x="4522377" y="3300093"/>
                  <a:pt x="4522377" y="3327772"/>
                  <a:pt x="4503923" y="3318545"/>
                </a:cubicBezTo>
                <a:cubicBezTo>
                  <a:pt x="4503923" y="3300093"/>
                  <a:pt x="4513150" y="3290866"/>
                  <a:pt x="4522377" y="3290866"/>
                </a:cubicBezTo>
                <a:close/>
                <a:moveTo>
                  <a:pt x="5817393" y="3274635"/>
                </a:moveTo>
                <a:lnTo>
                  <a:pt x="5819670" y="3289171"/>
                </a:lnTo>
                <a:cubicBezTo>
                  <a:pt x="5818772" y="3303096"/>
                  <a:pt x="5809782" y="3310283"/>
                  <a:pt x="5816972" y="3339031"/>
                </a:cubicBezTo>
                <a:cubicBezTo>
                  <a:pt x="5797796" y="3329447"/>
                  <a:pt x="5797796" y="3358196"/>
                  <a:pt x="5788207" y="3348612"/>
                </a:cubicBezTo>
                <a:cubicBezTo>
                  <a:pt x="5778615" y="3367777"/>
                  <a:pt x="5807385" y="3358196"/>
                  <a:pt x="5797796" y="3377361"/>
                </a:cubicBezTo>
                <a:cubicBezTo>
                  <a:pt x="5769026" y="3377361"/>
                  <a:pt x="5797796" y="3425272"/>
                  <a:pt x="5759436" y="3415691"/>
                </a:cubicBezTo>
                <a:cubicBezTo>
                  <a:pt x="5769026" y="3377361"/>
                  <a:pt x="5788205" y="3339031"/>
                  <a:pt x="5806185" y="3300700"/>
                </a:cubicBezTo>
                <a:close/>
                <a:moveTo>
                  <a:pt x="5816972" y="3271951"/>
                </a:moveTo>
                <a:lnTo>
                  <a:pt x="5818477" y="3272113"/>
                </a:lnTo>
                <a:lnTo>
                  <a:pt x="5817393" y="3274635"/>
                </a:lnTo>
                <a:close/>
                <a:moveTo>
                  <a:pt x="5739133" y="3248192"/>
                </a:moveTo>
                <a:cubicBezTo>
                  <a:pt x="5744901" y="3249345"/>
                  <a:pt x="5749513" y="3253960"/>
                  <a:pt x="5749513" y="3263187"/>
                </a:cubicBezTo>
                <a:cubicBezTo>
                  <a:pt x="5740286" y="3272413"/>
                  <a:pt x="5721833" y="3281639"/>
                  <a:pt x="5721833" y="3253960"/>
                </a:cubicBezTo>
                <a:cubicBezTo>
                  <a:pt x="5726447" y="3249345"/>
                  <a:pt x="5733366" y="3247041"/>
                  <a:pt x="5739133" y="3248192"/>
                </a:cubicBezTo>
                <a:close/>
                <a:moveTo>
                  <a:pt x="5182076" y="3221666"/>
                </a:moveTo>
                <a:cubicBezTo>
                  <a:pt x="5182076" y="3221666"/>
                  <a:pt x="5182076" y="3281639"/>
                  <a:pt x="5154395" y="3271643"/>
                </a:cubicBezTo>
                <a:cubicBezTo>
                  <a:pt x="5163622" y="3251652"/>
                  <a:pt x="5172849" y="3241656"/>
                  <a:pt x="5182076" y="3221666"/>
                </a:cubicBezTo>
                <a:close/>
                <a:moveTo>
                  <a:pt x="4427036" y="3221666"/>
                </a:moveTo>
                <a:cubicBezTo>
                  <a:pt x="4465480" y="3242426"/>
                  <a:pt x="4475090" y="3221666"/>
                  <a:pt x="4503923" y="3221666"/>
                </a:cubicBezTo>
                <a:cubicBezTo>
                  <a:pt x="4494313" y="3232046"/>
                  <a:pt x="4484703" y="3242426"/>
                  <a:pt x="4494313" y="3263187"/>
                </a:cubicBezTo>
                <a:cubicBezTo>
                  <a:pt x="4475090" y="3263187"/>
                  <a:pt x="4465480" y="3221666"/>
                  <a:pt x="4465480" y="3263187"/>
                </a:cubicBezTo>
                <a:cubicBezTo>
                  <a:pt x="4455869" y="3263187"/>
                  <a:pt x="4417423" y="3232046"/>
                  <a:pt x="4407814" y="3263187"/>
                </a:cubicBezTo>
                <a:cubicBezTo>
                  <a:pt x="4388590" y="3242426"/>
                  <a:pt x="4427036" y="3242426"/>
                  <a:pt x="4427036" y="3221666"/>
                </a:cubicBezTo>
                <a:close/>
                <a:moveTo>
                  <a:pt x="6630649" y="3203212"/>
                </a:moveTo>
                <a:cubicBezTo>
                  <a:pt x="6621423" y="3223203"/>
                  <a:pt x="6612197" y="3243196"/>
                  <a:pt x="6593743" y="3263187"/>
                </a:cubicBezTo>
                <a:cubicBezTo>
                  <a:pt x="6593743" y="3243196"/>
                  <a:pt x="6612197" y="3203212"/>
                  <a:pt x="6630649" y="3203212"/>
                </a:cubicBezTo>
                <a:close/>
                <a:moveTo>
                  <a:pt x="4468171" y="3199852"/>
                </a:moveTo>
                <a:cubicBezTo>
                  <a:pt x="4470861" y="3200328"/>
                  <a:pt x="4473554" y="3201597"/>
                  <a:pt x="4476243" y="3204134"/>
                </a:cubicBezTo>
                <a:cubicBezTo>
                  <a:pt x="4476243" y="3214284"/>
                  <a:pt x="4443949" y="3244733"/>
                  <a:pt x="4443949" y="3204134"/>
                </a:cubicBezTo>
                <a:cubicBezTo>
                  <a:pt x="4449334" y="3204134"/>
                  <a:pt x="4454715" y="3201597"/>
                  <a:pt x="4460098" y="3200329"/>
                </a:cubicBezTo>
                <a:cubicBezTo>
                  <a:pt x="4462789" y="3199695"/>
                  <a:pt x="4465480" y="3199377"/>
                  <a:pt x="4468171" y="3199852"/>
                </a:cubicBezTo>
                <a:close/>
                <a:moveTo>
                  <a:pt x="5769811" y="3147852"/>
                </a:moveTo>
                <a:cubicBezTo>
                  <a:pt x="5779961" y="3157079"/>
                  <a:pt x="5800260" y="3157079"/>
                  <a:pt x="5800260" y="3175533"/>
                </a:cubicBezTo>
                <a:cubicBezTo>
                  <a:pt x="5800260" y="3175533"/>
                  <a:pt x="5790112" y="3175533"/>
                  <a:pt x="5790112" y="3175533"/>
                </a:cubicBezTo>
                <a:cubicBezTo>
                  <a:pt x="5779961" y="3138626"/>
                  <a:pt x="5769811" y="3193985"/>
                  <a:pt x="5749513" y="3184759"/>
                </a:cubicBezTo>
                <a:cubicBezTo>
                  <a:pt x="5759663" y="3175533"/>
                  <a:pt x="5769811" y="3166306"/>
                  <a:pt x="5769811" y="3147852"/>
                </a:cubicBezTo>
                <a:close/>
                <a:moveTo>
                  <a:pt x="5749513" y="3147852"/>
                </a:moveTo>
                <a:cubicBezTo>
                  <a:pt x="5758739" y="3166306"/>
                  <a:pt x="5740286" y="3157079"/>
                  <a:pt x="5740286" y="3184759"/>
                </a:cubicBezTo>
                <a:cubicBezTo>
                  <a:pt x="5740286" y="3175533"/>
                  <a:pt x="5731059" y="3175533"/>
                  <a:pt x="5731059" y="3175533"/>
                </a:cubicBezTo>
                <a:cubicBezTo>
                  <a:pt x="5731059" y="3157079"/>
                  <a:pt x="5740286" y="3157079"/>
                  <a:pt x="5749513" y="3147852"/>
                </a:cubicBezTo>
                <a:close/>
                <a:moveTo>
                  <a:pt x="4665386" y="3110946"/>
                </a:moveTo>
                <a:cubicBezTo>
                  <a:pt x="4665386" y="3129400"/>
                  <a:pt x="4656161" y="3138626"/>
                  <a:pt x="4646934" y="3129400"/>
                </a:cubicBezTo>
                <a:cubicBezTo>
                  <a:pt x="4637707" y="3110946"/>
                  <a:pt x="4646934" y="3110946"/>
                  <a:pt x="4665386" y="3110946"/>
                </a:cubicBezTo>
                <a:close/>
                <a:moveTo>
                  <a:pt x="4560753" y="3094825"/>
                </a:moveTo>
                <a:lnTo>
                  <a:pt x="4560753" y="3109045"/>
                </a:lnTo>
                <a:cubicBezTo>
                  <a:pt x="4558357" y="3101859"/>
                  <a:pt x="4558356" y="3097667"/>
                  <a:pt x="4559705" y="3095272"/>
                </a:cubicBezTo>
                <a:close/>
                <a:moveTo>
                  <a:pt x="6650948" y="3070965"/>
                </a:moveTo>
                <a:cubicBezTo>
                  <a:pt x="6660637" y="3070965"/>
                  <a:pt x="6650948" y="3080707"/>
                  <a:pt x="6650948" y="3090444"/>
                </a:cubicBezTo>
                <a:cubicBezTo>
                  <a:pt x="6641262" y="3100186"/>
                  <a:pt x="6631574" y="3100186"/>
                  <a:pt x="6631574" y="3129403"/>
                </a:cubicBezTo>
                <a:cubicBezTo>
                  <a:pt x="6612197" y="3109924"/>
                  <a:pt x="6641262" y="3080707"/>
                  <a:pt x="6650948" y="3070965"/>
                </a:cubicBezTo>
                <a:close/>
                <a:moveTo>
                  <a:pt x="6709077" y="3051486"/>
                </a:moveTo>
                <a:cubicBezTo>
                  <a:pt x="6689702" y="3070965"/>
                  <a:pt x="6699388" y="3051486"/>
                  <a:pt x="6699388" y="3090444"/>
                </a:cubicBezTo>
                <a:cubicBezTo>
                  <a:pt x="6689702" y="3080707"/>
                  <a:pt x="6670325" y="3080707"/>
                  <a:pt x="6670325" y="3109924"/>
                </a:cubicBezTo>
                <a:cubicBezTo>
                  <a:pt x="6670325" y="3109924"/>
                  <a:pt x="6650948" y="3109924"/>
                  <a:pt x="6650948" y="3090444"/>
                </a:cubicBezTo>
                <a:cubicBezTo>
                  <a:pt x="6670325" y="3100186"/>
                  <a:pt x="6670325" y="3070965"/>
                  <a:pt x="6680014" y="3080707"/>
                </a:cubicBezTo>
                <a:cubicBezTo>
                  <a:pt x="6680014" y="3070965"/>
                  <a:pt x="6680014" y="3061228"/>
                  <a:pt x="6670325" y="3061228"/>
                </a:cubicBezTo>
                <a:cubicBezTo>
                  <a:pt x="6670325" y="3041749"/>
                  <a:pt x="6699388" y="3061228"/>
                  <a:pt x="6709077" y="3051486"/>
                </a:cubicBezTo>
                <a:close/>
                <a:moveTo>
                  <a:pt x="5624952" y="3041749"/>
                </a:moveTo>
                <a:cubicBezTo>
                  <a:pt x="5634180" y="3069428"/>
                  <a:pt x="5606498" y="3050975"/>
                  <a:pt x="5606498" y="3078655"/>
                </a:cubicBezTo>
                <a:cubicBezTo>
                  <a:pt x="5597271" y="3069428"/>
                  <a:pt x="5606498" y="3032522"/>
                  <a:pt x="5624952" y="3041749"/>
                </a:cubicBezTo>
                <a:close/>
                <a:moveTo>
                  <a:pt x="4674614" y="3041749"/>
                </a:moveTo>
                <a:cubicBezTo>
                  <a:pt x="4665386" y="3060201"/>
                  <a:pt x="4656161" y="3060201"/>
                  <a:pt x="4674614" y="3069428"/>
                </a:cubicBezTo>
                <a:cubicBezTo>
                  <a:pt x="4683840" y="3097107"/>
                  <a:pt x="4646934" y="3078655"/>
                  <a:pt x="4646934" y="3087882"/>
                </a:cubicBezTo>
                <a:cubicBezTo>
                  <a:pt x="4656161" y="3078655"/>
                  <a:pt x="4656161" y="3050975"/>
                  <a:pt x="4674614" y="3041749"/>
                </a:cubicBezTo>
                <a:close/>
                <a:moveTo>
                  <a:pt x="5569595" y="2944868"/>
                </a:moveTo>
                <a:cubicBezTo>
                  <a:pt x="5561985" y="2976009"/>
                  <a:pt x="5548662" y="2966277"/>
                  <a:pt x="5533914" y="2972603"/>
                </a:cubicBezTo>
                <a:lnTo>
                  <a:pt x="5527430" y="2978535"/>
                </a:lnTo>
                <a:lnTo>
                  <a:pt x="5527405" y="2979987"/>
                </a:lnTo>
                <a:cubicBezTo>
                  <a:pt x="5525098" y="2990137"/>
                  <a:pt x="5518178" y="2997749"/>
                  <a:pt x="5504337" y="2992674"/>
                </a:cubicBezTo>
                <a:cubicBezTo>
                  <a:pt x="5522791" y="2992674"/>
                  <a:pt x="5513564" y="2962224"/>
                  <a:pt x="5522791" y="2952077"/>
                </a:cubicBezTo>
                <a:cubicBezTo>
                  <a:pt x="5525098" y="2954614"/>
                  <a:pt x="5526827" y="2959054"/>
                  <a:pt x="5527693" y="2964129"/>
                </a:cubicBezTo>
                <a:lnTo>
                  <a:pt x="5527496" y="2974943"/>
                </a:lnTo>
                <a:lnTo>
                  <a:pt x="5540416" y="2957843"/>
                </a:lnTo>
                <a:cubicBezTo>
                  <a:pt x="5549296" y="2950058"/>
                  <a:pt x="5559446" y="2944868"/>
                  <a:pt x="5569595" y="2944868"/>
                </a:cubicBezTo>
                <a:close/>
                <a:moveTo>
                  <a:pt x="7397122" y="2925439"/>
                </a:moveTo>
                <a:lnTo>
                  <a:pt x="7398380" y="2927339"/>
                </a:lnTo>
                <a:lnTo>
                  <a:pt x="7396366" y="2926441"/>
                </a:lnTo>
                <a:close/>
                <a:moveTo>
                  <a:pt x="7386817" y="2922192"/>
                </a:moveTo>
                <a:lnTo>
                  <a:pt x="7396366" y="2926441"/>
                </a:lnTo>
                <a:lnTo>
                  <a:pt x="7394776" y="2928550"/>
                </a:lnTo>
                <a:cubicBezTo>
                  <a:pt x="7386367" y="2937028"/>
                  <a:pt x="7379157" y="2946713"/>
                  <a:pt x="7379157" y="2966091"/>
                </a:cubicBezTo>
                <a:cubicBezTo>
                  <a:pt x="7398380" y="2927339"/>
                  <a:pt x="7388769" y="2966091"/>
                  <a:pt x="7417603" y="2966091"/>
                </a:cubicBezTo>
                <a:cubicBezTo>
                  <a:pt x="7427214" y="2956402"/>
                  <a:pt x="7407990" y="2946713"/>
                  <a:pt x="7417603" y="2937028"/>
                </a:cubicBezTo>
                <a:cubicBezTo>
                  <a:pt x="7427214" y="2956402"/>
                  <a:pt x="7446437" y="2937028"/>
                  <a:pt x="7465657" y="2937028"/>
                </a:cubicBezTo>
                <a:cubicBezTo>
                  <a:pt x="7456047" y="2956402"/>
                  <a:pt x="7427214" y="2946713"/>
                  <a:pt x="7436824" y="2985465"/>
                </a:cubicBezTo>
                <a:cubicBezTo>
                  <a:pt x="7417603" y="2985465"/>
                  <a:pt x="7398380" y="2995154"/>
                  <a:pt x="7388769" y="3004842"/>
                </a:cubicBezTo>
                <a:cubicBezTo>
                  <a:pt x="7369546" y="2995154"/>
                  <a:pt x="7350323" y="2985465"/>
                  <a:pt x="7350323" y="2946713"/>
                </a:cubicBezTo>
                <a:cubicBezTo>
                  <a:pt x="7371950" y="2946713"/>
                  <a:pt x="7377355" y="2924915"/>
                  <a:pt x="7386817" y="2922192"/>
                </a:cubicBezTo>
                <a:close/>
                <a:moveTo>
                  <a:pt x="5559326" y="2857301"/>
                </a:moveTo>
                <a:lnTo>
                  <a:pt x="5558102" y="2858783"/>
                </a:lnTo>
                <a:cubicBezTo>
                  <a:pt x="5556454" y="2859981"/>
                  <a:pt x="5554655" y="2859980"/>
                  <a:pt x="5552258" y="2857585"/>
                </a:cubicBezTo>
                <a:cubicBezTo>
                  <a:pt x="5547463" y="2867167"/>
                  <a:pt x="5552258" y="2869563"/>
                  <a:pt x="5557053" y="2871960"/>
                </a:cubicBezTo>
                <a:lnTo>
                  <a:pt x="5560370" y="2874445"/>
                </a:lnTo>
                <a:lnTo>
                  <a:pt x="5562854" y="2869482"/>
                </a:lnTo>
                <a:cubicBezTo>
                  <a:pt x="5565251" y="2867087"/>
                  <a:pt x="5567648" y="2864691"/>
                  <a:pt x="5567648" y="2859899"/>
                </a:cubicBezTo>
                <a:close/>
                <a:moveTo>
                  <a:pt x="7436824" y="2811084"/>
                </a:moveTo>
                <a:cubicBezTo>
                  <a:pt x="7446437" y="2830458"/>
                  <a:pt x="7417603" y="2830458"/>
                  <a:pt x="7427214" y="2869210"/>
                </a:cubicBezTo>
                <a:cubicBezTo>
                  <a:pt x="7388769" y="2849836"/>
                  <a:pt x="7407990" y="2917650"/>
                  <a:pt x="7388769" y="2878899"/>
                </a:cubicBezTo>
                <a:cubicBezTo>
                  <a:pt x="7369546" y="2888587"/>
                  <a:pt x="7398380" y="2898276"/>
                  <a:pt x="7398380" y="2907962"/>
                </a:cubicBezTo>
                <a:cubicBezTo>
                  <a:pt x="7407990" y="2907962"/>
                  <a:pt x="7407990" y="2898276"/>
                  <a:pt x="7417603" y="2898276"/>
                </a:cubicBezTo>
                <a:lnTo>
                  <a:pt x="7397122" y="2925439"/>
                </a:lnTo>
                <a:lnTo>
                  <a:pt x="7379157" y="2898276"/>
                </a:lnTo>
                <a:cubicBezTo>
                  <a:pt x="7379157" y="2840147"/>
                  <a:pt x="7407990" y="2820773"/>
                  <a:pt x="7436824" y="2811084"/>
                </a:cubicBezTo>
                <a:close/>
                <a:moveTo>
                  <a:pt x="7429119" y="2790931"/>
                </a:moveTo>
                <a:lnTo>
                  <a:pt x="7428750" y="2791311"/>
                </a:lnTo>
                <a:lnTo>
                  <a:pt x="7428750" y="2790945"/>
                </a:lnTo>
                <a:close/>
                <a:moveTo>
                  <a:pt x="7428750" y="2772198"/>
                </a:moveTo>
                <a:lnTo>
                  <a:pt x="7428750" y="2790945"/>
                </a:lnTo>
                <a:lnTo>
                  <a:pt x="7419524" y="2791311"/>
                </a:lnTo>
                <a:cubicBezTo>
                  <a:pt x="7410298" y="2800869"/>
                  <a:pt x="7419524" y="2829536"/>
                  <a:pt x="7401071" y="2819979"/>
                </a:cubicBezTo>
                <a:cubicBezTo>
                  <a:pt x="7401071" y="2800869"/>
                  <a:pt x="7401071" y="2772198"/>
                  <a:pt x="7428750" y="2772198"/>
                </a:cubicBezTo>
                <a:close/>
                <a:moveTo>
                  <a:pt x="7447204" y="2753086"/>
                </a:moveTo>
                <a:cubicBezTo>
                  <a:pt x="7447204" y="2753086"/>
                  <a:pt x="7456431" y="2753086"/>
                  <a:pt x="7465657" y="2753086"/>
                </a:cubicBezTo>
                <a:cubicBezTo>
                  <a:pt x="7465657" y="2767421"/>
                  <a:pt x="7458738" y="2781757"/>
                  <a:pt x="7449512" y="2790117"/>
                </a:cubicBezTo>
                <a:lnTo>
                  <a:pt x="7429119" y="2790931"/>
                </a:lnTo>
                <a:lnTo>
                  <a:pt x="7437977" y="2781757"/>
                </a:lnTo>
                <a:cubicBezTo>
                  <a:pt x="7437977" y="2774587"/>
                  <a:pt x="7437977" y="2767421"/>
                  <a:pt x="7447204" y="2772198"/>
                </a:cubicBezTo>
                <a:cubicBezTo>
                  <a:pt x="7447204" y="2762643"/>
                  <a:pt x="7447204" y="2757866"/>
                  <a:pt x="7447204" y="2753086"/>
                </a:cubicBezTo>
                <a:close/>
                <a:moveTo>
                  <a:pt x="6825653" y="2736912"/>
                </a:moveTo>
                <a:lnTo>
                  <a:pt x="6842861" y="2753745"/>
                </a:lnTo>
                <a:cubicBezTo>
                  <a:pt x="6838248" y="2753745"/>
                  <a:pt x="6833635" y="2751273"/>
                  <a:pt x="6830174" y="2747566"/>
                </a:cubicBezTo>
                <a:close/>
                <a:moveTo>
                  <a:pt x="6824408" y="2733976"/>
                </a:moveTo>
                <a:lnTo>
                  <a:pt x="6825653" y="2736912"/>
                </a:lnTo>
                <a:lnTo>
                  <a:pt x="6824928" y="2736202"/>
                </a:lnTo>
                <a:close/>
                <a:moveTo>
                  <a:pt x="6816335" y="2727794"/>
                </a:moveTo>
                <a:lnTo>
                  <a:pt x="6824928" y="2736202"/>
                </a:lnTo>
                <a:lnTo>
                  <a:pt x="6833635" y="2773518"/>
                </a:lnTo>
                <a:cubicBezTo>
                  <a:pt x="6824408" y="2773518"/>
                  <a:pt x="6815181" y="2783404"/>
                  <a:pt x="6805954" y="2783404"/>
                </a:cubicBezTo>
                <a:cubicBezTo>
                  <a:pt x="6824408" y="2773518"/>
                  <a:pt x="6824408" y="2743859"/>
                  <a:pt x="6796729" y="2753745"/>
                </a:cubicBezTo>
                <a:cubicBezTo>
                  <a:pt x="6792117" y="2733976"/>
                  <a:pt x="6803650" y="2726560"/>
                  <a:pt x="6816335" y="2727794"/>
                </a:cubicBezTo>
                <a:close/>
                <a:moveTo>
                  <a:pt x="7459440" y="2711016"/>
                </a:moveTo>
                <a:cubicBezTo>
                  <a:pt x="7460288" y="2710755"/>
                  <a:pt x="7460973" y="2711427"/>
                  <a:pt x="7461478" y="2712771"/>
                </a:cubicBezTo>
                <a:cubicBezTo>
                  <a:pt x="7464503" y="2720835"/>
                  <a:pt x="7461045" y="2753086"/>
                  <a:pt x="7447204" y="2753086"/>
                </a:cubicBezTo>
                <a:lnTo>
                  <a:pt x="7447204" y="2733976"/>
                </a:lnTo>
                <a:cubicBezTo>
                  <a:pt x="7456431" y="2733976"/>
                  <a:pt x="7456431" y="2724418"/>
                  <a:pt x="7456431" y="2714863"/>
                </a:cubicBezTo>
                <a:cubicBezTo>
                  <a:pt x="7457584" y="2712473"/>
                  <a:pt x="7458593" y="2711278"/>
                  <a:pt x="7459440" y="2711016"/>
                </a:cubicBezTo>
                <a:close/>
                <a:moveTo>
                  <a:pt x="7485034" y="2704976"/>
                </a:moveTo>
                <a:cubicBezTo>
                  <a:pt x="7485034" y="2704976"/>
                  <a:pt x="7495183" y="2704976"/>
                  <a:pt x="7495183" y="2704976"/>
                </a:cubicBezTo>
                <a:cubicBezTo>
                  <a:pt x="7485034" y="2735426"/>
                  <a:pt x="7525631" y="2715125"/>
                  <a:pt x="7515484" y="2755724"/>
                </a:cubicBezTo>
                <a:cubicBezTo>
                  <a:pt x="7505333" y="2735426"/>
                  <a:pt x="7474883" y="2735426"/>
                  <a:pt x="7485034" y="2704976"/>
                </a:cubicBezTo>
                <a:close/>
                <a:moveTo>
                  <a:pt x="8169008" y="2696133"/>
                </a:moveTo>
                <a:cubicBezTo>
                  <a:pt x="8169008" y="2705747"/>
                  <a:pt x="8169008" y="2715357"/>
                  <a:pt x="8169008" y="2734580"/>
                </a:cubicBezTo>
                <a:cubicBezTo>
                  <a:pt x="8207334" y="2744190"/>
                  <a:pt x="8188169" y="2696133"/>
                  <a:pt x="8216916" y="2705747"/>
                </a:cubicBezTo>
                <a:cubicBezTo>
                  <a:pt x="8216916" y="2724967"/>
                  <a:pt x="8197753" y="2715357"/>
                  <a:pt x="8197753" y="2744190"/>
                </a:cubicBezTo>
                <a:cubicBezTo>
                  <a:pt x="8207334" y="2773023"/>
                  <a:pt x="8226497" y="2715357"/>
                  <a:pt x="8236078" y="2734580"/>
                </a:cubicBezTo>
                <a:cubicBezTo>
                  <a:pt x="8216916" y="2763414"/>
                  <a:pt x="8188169" y="2773023"/>
                  <a:pt x="8178588" y="2801857"/>
                </a:cubicBezTo>
                <a:cubicBezTo>
                  <a:pt x="8169008" y="2792247"/>
                  <a:pt x="8149845" y="2792247"/>
                  <a:pt x="8130683" y="2792247"/>
                </a:cubicBezTo>
                <a:cubicBezTo>
                  <a:pt x="8140264" y="2773023"/>
                  <a:pt x="8130683" y="2782634"/>
                  <a:pt x="8121099" y="2773023"/>
                </a:cubicBezTo>
                <a:cubicBezTo>
                  <a:pt x="8121099" y="2744190"/>
                  <a:pt x="8140264" y="2763414"/>
                  <a:pt x="8140264" y="2744190"/>
                </a:cubicBezTo>
                <a:cubicBezTo>
                  <a:pt x="8130683" y="2734580"/>
                  <a:pt x="8121099" y="2724967"/>
                  <a:pt x="8111518" y="2705747"/>
                </a:cubicBezTo>
                <a:cubicBezTo>
                  <a:pt x="8121099" y="2686524"/>
                  <a:pt x="8121099" y="2734580"/>
                  <a:pt x="8140264" y="2734580"/>
                </a:cubicBezTo>
                <a:cubicBezTo>
                  <a:pt x="8149845" y="2715357"/>
                  <a:pt x="8149845" y="2696133"/>
                  <a:pt x="8169008" y="2696133"/>
                </a:cubicBezTo>
                <a:close/>
                <a:moveTo>
                  <a:pt x="6840410" y="2657546"/>
                </a:moveTo>
                <a:cubicBezTo>
                  <a:pt x="6846898" y="2660573"/>
                  <a:pt x="6852087" y="2672683"/>
                  <a:pt x="6852087" y="2658843"/>
                </a:cubicBezTo>
                <a:cubicBezTo>
                  <a:pt x="6861314" y="2658843"/>
                  <a:pt x="6861314" y="2658843"/>
                  <a:pt x="6861314" y="2668070"/>
                </a:cubicBezTo>
                <a:cubicBezTo>
                  <a:pt x="6861314" y="2668070"/>
                  <a:pt x="6861314" y="2677297"/>
                  <a:pt x="6861314" y="2677297"/>
                </a:cubicBezTo>
                <a:cubicBezTo>
                  <a:pt x="6833635" y="2677297"/>
                  <a:pt x="6852087" y="2668070"/>
                  <a:pt x="6833635" y="2677297"/>
                </a:cubicBezTo>
                <a:cubicBezTo>
                  <a:pt x="6833635" y="2668070"/>
                  <a:pt x="6833635" y="2668070"/>
                  <a:pt x="6833635" y="2658843"/>
                </a:cubicBezTo>
                <a:cubicBezTo>
                  <a:pt x="6835941" y="2656537"/>
                  <a:pt x="6838248" y="2656537"/>
                  <a:pt x="6840410" y="2657546"/>
                </a:cubicBezTo>
                <a:close/>
                <a:moveTo>
                  <a:pt x="8237845" y="2613937"/>
                </a:moveTo>
                <a:cubicBezTo>
                  <a:pt x="8236872" y="2617267"/>
                  <a:pt x="8227139" y="2642009"/>
                  <a:pt x="8234925" y="2649620"/>
                </a:cubicBezTo>
                <a:cubicBezTo>
                  <a:pt x="8224544" y="2649620"/>
                  <a:pt x="8214164" y="2649620"/>
                  <a:pt x="8214164" y="2649620"/>
                </a:cubicBezTo>
                <a:cubicBezTo>
                  <a:pt x="8203784" y="2629321"/>
                  <a:pt x="8224544" y="2629321"/>
                  <a:pt x="8234925" y="2619171"/>
                </a:cubicBezTo>
                <a:cubicBezTo>
                  <a:pt x="8237520" y="2614097"/>
                  <a:pt x="8238170" y="2612826"/>
                  <a:pt x="8237845" y="2613937"/>
                </a:cubicBezTo>
                <a:close/>
                <a:moveTo>
                  <a:pt x="7579258" y="2606333"/>
                </a:moveTo>
                <a:cubicBezTo>
                  <a:pt x="7582141" y="2606009"/>
                  <a:pt x="7585601" y="2606658"/>
                  <a:pt x="7590215" y="2609253"/>
                </a:cubicBezTo>
                <a:cubicBezTo>
                  <a:pt x="7580988" y="2619633"/>
                  <a:pt x="7580988" y="2640394"/>
                  <a:pt x="7553309" y="2630013"/>
                </a:cubicBezTo>
                <a:cubicBezTo>
                  <a:pt x="7553309" y="2630013"/>
                  <a:pt x="7553309" y="2619633"/>
                  <a:pt x="7553309" y="2609253"/>
                </a:cubicBezTo>
                <a:cubicBezTo>
                  <a:pt x="7567148" y="2617038"/>
                  <a:pt x="7570608" y="2607306"/>
                  <a:pt x="7579258" y="2606333"/>
                </a:cubicBezTo>
                <a:close/>
                <a:moveTo>
                  <a:pt x="8195328" y="2561966"/>
                </a:moveTo>
                <a:lnTo>
                  <a:pt x="8195645" y="2561966"/>
                </a:lnTo>
                <a:lnTo>
                  <a:pt x="8194390" y="2562975"/>
                </a:lnTo>
                <a:cubicBezTo>
                  <a:pt x="8192828" y="2564272"/>
                  <a:pt x="8192828" y="2564272"/>
                  <a:pt x="8195328" y="2561966"/>
                </a:cubicBezTo>
                <a:close/>
                <a:moveTo>
                  <a:pt x="6902835" y="2543513"/>
                </a:moveTo>
                <a:cubicBezTo>
                  <a:pt x="6902835" y="2552739"/>
                  <a:pt x="6930515" y="2561966"/>
                  <a:pt x="6902835" y="2561966"/>
                </a:cubicBezTo>
                <a:cubicBezTo>
                  <a:pt x="6912062" y="2571192"/>
                  <a:pt x="6921289" y="2571192"/>
                  <a:pt x="6912062" y="2580419"/>
                </a:cubicBezTo>
                <a:cubicBezTo>
                  <a:pt x="6912062" y="2580419"/>
                  <a:pt x="6902835" y="2580419"/>
                  <a:pt x="6902835" y="2580419"/>
                </a:cubicBezTo>
                <a:cubicBezTo>
                  <a:pt x="6902835" y="2571192"/>
                  <a:pt x="6902835" y="2561966"/>
                  <a:pt x="6893608" y="2561966"/>
                </a:cubicBezTo>
                <a:cubicBezTo>
                  <a:pt x="6893608" y="2552739"/>
                  <a:pt x="6902835" y="2552739"/>
                  <a:pt x="6902835" y="2543513"/>
                </a:cubicBezTo>
                <a:close/>
                <a:moveTo>
                  <a:pt x="8225314" y="2497380"/>
                </a:moveTo>
                <a:cubicBezTo>
                  <a:pt x="8235311" y="2497380"/>
                  <a:pt x="8235311" y="2515833"/>
                  <a:pt x="8225314" y="2515833"/>
                </a:cubicBezTo>
                <a:cubicBezTo>
                  <a:pt x="8225314" y="2515833"/>
                  <a:pt x="8235311" y="2515833"/>
                  <a:pt x="8235311" y="2515833"/>
                </a:cubicBezTo>
                <a:cubicBezTo>
                  <a:pt x="8245305" y="2543513"/>
                  <a:pt x="8225314" y="2534286"/>
                  <a:pt x="8225314" y="2561966"/>
                </a:cubicBezTo>
                <a:lnTo>
                  <a:pt x="8195645" y="2561966"/>
                </a:lnTo>
                <a:lnTo>
                  <a:pt x="8202823" y="2556199"/>
                </a:lnTo>
                <a:cubicBezTo>
                  <a:pt x="8210320" y="2550433"/>
                  <a:pt x="8220315" y="2543513"/>
                  <a:pt x="8225314" y="2543513"/>
                </a:cubicBezTo>
                <a:cubicBezTo>
                  <a:pt x="8225314" y="2534286"/>
                  <a:pt x="8215318" y="2534286"/>
                  <a:pt x="8215318" y="2525059"/>
                </a:cubicBezTo>
                <a:cubicBezTo>
                  <a:pt x="8205324" y="2506606"/>
                  <a:pt x="8235311" y="2515833"/>
                  <a:pt x="8225314" y="2497380"/>
                </a:cubicBezTo>
                <a:close/>
                <a:moveTo>
                  <a:pt x="8261016" y="2496515"/>
                </a:moveTo>
                <a:cubicBezTo>
                  <a:pt x="8264332" y="2495073"/>
                  <a:pt x="8268369" y="2495073"/>
                  <a:pt x="8272981" y="2497380"/>
                </a:cubicBezTo>
                <a:cubicBezTo>
                  <a:pt x="8272981" y="2506606"/>
                  <a:pt x="8272981" y="2506606"/>
                  <a:pt x="8272981" y="2515833"/>
                </a:cubicBezTo>
                <a:cubicBezTo>
                  <a:pt x="8282208" y="2515833"/>
                  <a:pt x="8291435" y="2515833"/>
                  <a:pt x="8291435" y="2497380"/>
                </a:cubicBezTo>
                <a:cubicBezTo>
                  <a:pt x="8309887" y="2534286"/>
                  <a:pt x="8263755" y="2515833"/>
                  <a:pt x="8254529" y="2525059"/>
                </a:cubicBezTo>
                <a:cubicBezTo>
                  <a:pt x="8247609" y="2518139"/>
                  <a:pt x="8251068" y="2500839"/>
                  <a:pt x="8261016" y="2496515"/>
                </a:cubicBezTo>
                <a:close/>
                <a:moveTo>
                  <a:pt x="8936288" y="2496371"/>
                </a:moveTo>
                <a:cubicBezTo>
                  <a:pt x="8939604" y="2495073"/>
                  <a:pt x="8944217" y="2495073"/>
                  <a:pt x="8951137" y="2497380"/>
                </a:cubicBezTo>
                <a:cubicBezTo>
                  <a:pt x="8951137" y="2534286"/>
                  <a:pt x="8914231" y="2515833"/>
                  <a:pt x="8923457" y="2552739"/>
                </a:cubicBezTo>
                <a:cubicBezTo>
                  <a:pt x="8905004" y="2552739"/>
                  <a:pt x="8914231" y="2580419"/>
                  <a:pt x="8895777" y="2571192"/>
                </a:cubicBezTo>
                <a:cubicBezTo>
                  <a:pt x="8886551" y="2534286"/>
                  <a:pt x="8923457" y="2543513"/>
                  <a:pt x="8914231" y="2515833"/>
                </a:cubicBezTo>
                <a:cubicBezTo>
                  <a:pt x="8928070" y="2515833"/>
                  <a:pt x="8926341" y="2500263"/>
                  <a:pt x="8936288" y="2496371"/>
                </a:cubicBezTo>
                <a:close/>
                <a:moveTo>
                  <a:pt x="7577096" y="2493486"/>
                </a:moveTo>
                <a:cubicBezTo>
                  <a:pt x="7581853" y="2493053"/>
                  <a:pt x="7586178" y="2493341"/>
                  <a:pt x="7589061" y="2493919"/>
                </a:cubicBezTo>
                <a:cubicBezTo>
                  <a:pt x="7594830" y="2495072"/>
                  <a:pt x="7594830" y="2497380"/>
                  <a:pt x="7580988" y="2497380"/>
                </a:cubicBezTo>
                <a:cubicBezTo>
                  <a:pt x="7571761" y="2497380"/>
                  <a:pt x="7571761" y="2515833"/>
                  <a:pt x="7571761" y="2515833"/>
                </a:cubicBezTo>
                <a:cubicBezTo>
                  <a:pt x="7544082" y="2515833"/>
                  <a:pt x="7571761" y="2506606"/>
                  <a:pt x="7562534" y="2497380"/>
                </a:cubicBezTo>
                <a:cubicBezTo>
                  <a:pt x="7567148" y="2495072"/>
                  <a:pt x="7572338" y="2493919"/>
                  <a:pt x="7577096" y="2493486"/>
                </a:cubicBezTo>
                <a:close/>
                <a:moveTo>
                  <a:pt x="8883325" y="2489338"/>
                </a:moveTo>
                <a:cubicBezTo>
                  <a:pt x="8895056" y="2491966"/>
                  <a:pt x="8890011" y="2579218"/>
                  <a:pt x="8849644" y="2570808"/>
                </a:cubicBezTo>
                <a:cubicBezTo>
                  <a:pt x="8849644" y="2561196"/>
                  <a:pt x="8858871" y="2561196"/>
                  <a:pt x="8858871" y="2561196"/>
                </a:cubicBezTo>
                <a:cubicBezTo>
                  <a:pt x="8877325" y="2532362"/>
                  <a:pt x="8868098" y="2513142"/>
                  <a:pt x="8877325" y="2493919"/>
                </a:cubicBezTo>
                <a:cubicBezTo>
                  <a:pt x="8879631" y="2490315"/>
                  <a:pt x="8881649" y="2488963"/>
                  <a:pt x="8883325" y="2489338"/>
                </a:cubicBezTo>
                <a:close/>
                <a:moveTo>
                  <a:pt x="6969032" y="2482213"/>
                </a:moveTo>
                <a:lnTo>
                  <a:pt x="6967709" y="2486177"/>
                </a:lnTo>
                <a:lnTo>
                  <a:pt x="6966779" y="2484131"/>
                </a:lnTo>
                <a:close/>
                <a:moveTo>
                  <a:pt x="6958269" y="2465965"/>
                </a:moveTo>
                <a:cubicBezTo>
                  <a:pt x="6960217" y="2467312"/>
                  <a:pt x="6961117" y="2470006"/>
                  <a:pt x="6961717" y="2473001"/>
                </a:cubicBezTo>
                <a:lnTo>
                  <a:pt x="6966779" y="2484131"/>
                </a:lnTo>
                <a:lnTo>
                  <a:pt x="6954525" y="2494564"/>
                </a:lnTo>
                <a:cubicBezTo>
                  <a:pt x="6943737" y="2498156"/>
                  <a:pt x="6934148" y="2500553"/>
                  <a:pt x="6929353" y="2514926"/>
                </a:cubicBezTo>
                <a:cubicBezTo>
                  <a:pt x="6919763" y="2534091"/>
                  <a:pt x="6958119" y="2514926"/>
                  <a:pt x="6948533" y="2534091"/>
                </a:cubicBezTo>
                <a:cubicBezTo>
                  <a:pt x="6948533" y="2534091"/>
                  <a:pt x="6948533" y="2534091"/>
                  <a:pt x="6910173" y="2534091"/>
                </a:cubicBezTo>
                <a:cubicBezTo>
                  <a:pt x="6910173" y="2495761"/>
                  <a:pt x="6948533" y="2495761"/>
                  <a:pt x="6948533" y="2467012"/>
                </a:cubicBezTo>
                <a:cubicBezTo>
                  <a:pt x="6953326" y="2464617"/>
                  <a:pt x="6956321" y="2464617"/>
                  <a:pt x="6958269" y="2465965"/>
                </a:cubicBezTo>
                <a:close/>
                <a:moveTo>
                  <a:pt x="8952983" y="2455859"/>
                </a:moveTo>
                <a:cubicBezTo>
                  <a:pt x="8983431" y="2455859"/>
                  <a:pt x="8952983" y="2488153"/>
                  <a:pt x="8942834" y="2488153"/>
                </a:cubicBezTo>
                <a:cubicBezTo>
                  <a:pt x="8932683" y="2455859"/>
                  <a:pt x="8963133" y="2477389"/>
                  <a:pt x="8952983" y="2455859"/>
                </a:cubicBezTo>
                <a:close/>
                <a:moveTo>
                  <a:pt x="8914231" y="2428179"/>
                </a:moveTo>
                <a:cubicBezTo>
                  <a:pt x="8944680" y="2437405"/>
                  <a:pt x="8964978" y="2446632"/>
                  <a:pt x="8914231" y="2455859"/>
                </a:cubicBezTo>
                <a:cubicBezTo>
                  <a:pt x="8914231" y="2446632"/>
                  <a:pt x="8914231" y="2437405"/>
                  <a:pt x="8914231" y="2428179"/>
                </a:cubicBezTo>
                <a:close/>
                <a:moveTo>
                  <a:pt x="8983428" y="2400499"/>
                </a:moveTo>
                <a:cubicBezTo>
                  <a:pt x="9011109" y="2400499"/>
                  <a:pt x="8983428" y="2437405"/>
                  <a:pt x="8964976" y="2428179"/>
                </a:cubicBezTo>
                <a:cubicBezTo>
                  <a:pt x="8964976" y="2409726"/>
                  <a:pt x="8983428" y="2418952"/>
                  <a:pt x="8983428" y="2400499"/>
                </a:cubicBezTo>
                <a:close/>
                <a:moveTo>
                  <a:pt x="8868098" y="2322075"/>
                </a:moveTo>
                <a:cubicBezTo>
                  <a:pt x="8886551" y="2352523"/>
                  <a:pt x="8849644" y="2362672"/>
                  <a:pt x="8840418" y="2372823"/>
                </a:cubicBezTo>
                <a:cubicBezTo>
                  <a:pt x="8849644" y="2352523"/>
                  <a:pt x="8858871" y="2332222"/>
                  <a:pt x="8868098" y="2322075"/>
                </a:cubicBezTo>
                <a:close/>
                <a:moveTo>
                  <a:pt x="9098763" y="2294395"/>
                </a:moveTo>
                <a:cubicBezTo>
                  <a:pt x="9088382" y="2312848"/>
                  <a:pt x="9067622" y="2312848"/>
                  <a:pt x="9067622" y="2340527"/>
                </a:cubicBezTo>
                <a:cubicBezTo>
                  <a:pt x="9057242" y="2340527"/>
                  <a:pt x="9067622" y="2322075"/>
                  <a:pt x="9067622" y="2312848"/>
                </a:cubicBezTo>
                <a:cubicBezTo>
                  <a:pt x="9088382" y="2312848"/>
                  <a:pt x="9078002" y="2294395"/>
                  <a:pt x="9098763" y="2294395"/>
                </a:cubicBezTo>
                <a:close/>
                <a:moveTo>
                  <a:pt x="9662737" y="2275942"/>
                </a:moveTo>
                <a:cubicBezTo>
                  <a:pt x="9673118" y="2285168"/>
                  <a:pt x="9693878" y="2275942"/>
                  <a:pt x="9693878" y="2285168"/>
                </a:cubicBezTo>
                <a:cubicBezTo>
                  <a:pt x="9693878" y="2303621"/>
                  <a:pt x="9652357" y="2303621"/>
                  <a:pt x="9662737" y="2275942"/>
                </a:cubicBezTo>
                <a:close/>
                <a:moveTo>
                  <a:pt x="8602777" y="2265654"/>
                </a:moveTo>
                <a:lnTo>
                  <a:pt x="8602458" y="2265860"/>
                </a:lnTo>
                <a:lnTo>
                  <a:pt x="8600578" y="2268908"/>
                </a:lnTo>
                <a:lnTo>
                  <a:pt x="8597920" y="2275360"/>
                </a:lnTo>
                <a:cubicBezTo>
                  <a:pt x="8597920" y="2270570"/>
                  <a:pt x="8600318" y="2268174"/>
                  <a:pt x="8602715" y="2265779"/>
                </a:cubicBezTo>
                <a:close/>
                <a:moveTo>
                  <a:pt x="9078182" y="2264049"/>
                </a:moveTo>
                <a:cubicBezTo>
                  <a:pt x="9082030" y="2264031"/>
                  <a:pt x="9085859" y="2265082"/>
                  <a:pt x="9089536" y="2267485"/>
                </a:cubicBezTo>
                <a:cubicBezTo>
                  <a:pt x="9079734" y="2286705"/>
                  <a:pt x="9069929" y="2296318"/>
                  <a:pt x="9050322" y="2296318"/>
                </a:cubicBezTo>
                <a:cubicBezTo>
                  <a:pt x="9050322" y="2325152"/>
                  <a:pt x="9040520" y="2325152"/>
                  <a:pt x="9040520" y="2344373"/>
                </a:cubicBezTo>
                <a:cubicBezTo>
                  <a:pt x="9020914" y="2334762"/>
                  <a:pt x="9030715" y="2363596"/>
                  <a:pt x="9011109" y="2353985"/>
                </a:cubicBezTo>
                <a:cubicBezTo>
                  <a:pt x="9020914" y="2344373"/>
                  <a:pt x="9020914" y="2325152"/>
                  <a:pt x="9040520" y="2325152"/>
                </a:cubicBezTo>
                <a:cubicBezTo>
                  <a:pt x="9025815" y="2317942"/>
                  <a:pt x="9044196" y="2278296"/>
                  <a:pt x="9066712" y="2267035"/>
                </a:cubicBezTo>
                <a:cubicBezTo>
                  <a:pt x="9070465" y="2265158"/>
                  <a:pt x="9074334" y="2264069"/>
                  <a:pt x="9078182" y="2264049"/>
                </a:cubicBezTo>
                <a:close/>
                <a:moveTo>
                  <a:pt x="8958655" y="2263111"/>
                </a:moveTo>
                <a:cubicBezTo>
                  <a:pt x="8959140" y="2267869"/>
                  <a:pt x="8949408" y="2292088"/>
                  <a:pt x="8933838" y="2285168"/>
                </a:cubicBezTo>
                <a:cubicBezTo>
                  <a:pt x="8933838" y="2294395"/>
                  <a:pt x="8933838" y="2294395"/>
                  <a:pt x="8933838" y="2303621"/>
                </a:cubicBezTo>
                <a:cubicBezTo>
                  <a:pt x="8923457" y="2303621"/>
                  <a:pt x="8933838" y="2285168"/>
                  <a:pt x="8923457" y="2275942"/>
                </a:cubicBezTo>
                <a:cubicBezTo>
                  <a:pt x="8933838" y="2275942"/>
                  <a:pt x="8944218" y="2275942"/>
                  <a:pt x="8954598" y="2266715"/>
                </a:cubicBezTo>
                <a:cubicBezTo>
                  <a:pt x="8957193" y="2262100"/>
                  <a:pt x="8958492" y="2261525"/>
                  <a:pt x="8958655" y="2263111"/>
                </a:cubicBezTo>
                <a:close/>
                <a:moveTo>
                  <a:pt x="9661728" y="2234232"/>
                </a:moveTo>
                <a:cubicBezTo>
                  <a:pt x="9667350" y="2238516"/>
                  <a:pt x="9663891" y="2255643"/>
                  <a:pt x="9670811" y="2255643"/>
                </a:cubicBezTo>
                <a:cubicBezTo>
                  <a:pt x="9661584" y="2255643"/>
                  <a:pt x="9670811" y="2275942"/>
                  <a:pt x="9652357" y="2275942"/>
                </a:cubicBezTo>
                <a:cubicBezTo>
                  <a:pt x="9652357" y="2265791"/>
                  <a:pt x="9652357" y="2245493"/>
                  <a:pt x="9652357" y="2235342"/>
                </a:cubicBezTo>
                <a:cubicBezTo>
                  <a:pt x="9656971" y="2232804"/>
                  <a:pt x="9659854" y="2232805"/>
                  <a:pt x="9661728" y="2234232"/>
                </a:cubicBezTo>
                <a:close/>
                <a:moveTo>
                  <a:pt x="8578740" y="2227449"/>
                </a:moveTo>
                <a:lnTo>
                  <a:pt x="8578547" y="2233777"/>
                </a:lnTo>
                <a:lnTo>
                  <a:pt x="8583080" y="2231472"/>
                </a:lnTo>
                <a:close/>
                <a:moveTo>
                  <a:pt x="9154121" y="2225194"/>
                </a:moveTo>
                <a:cubicBezTo>
                  <a:pt x="9135669" y="2235342"/>
                  <a:pt x="9107989" y="2245493"/>
                  <a:pt x="9126442" y="2275942"/>
                </a:cubicBezTo>
                <a:cubicBezTo>
                  <a:pt x="9117215" y="2275942"/>
                  <a:pt x="9107989" y="2275942"/>
                  <a:pt x="9098763" y="2275942"/>
                </a:cubicBezTo>
                <a:cubicBezTo>
                  <a:pt x="9107989" y="2255643"/>
                  <a:pt x="9117215" y="2225194"/>
                  <a:pt x="9089536" y="2235342"/>
                </a:cubicBezTo>
                <a:cubicBezTo>
                  <a:pt x="9107989" y="2225194"/>
                  <a:pt x="9117215" y="2235342"/>
                  <a:pt x="9154121" y="2225194"/>
                </a:cubicBezTo>
                <a:close/>
                <a:moveTo>
                  <a:pt x="9029561" y="2215967"/>
                </a:moveTo>
                <a:cubicBezTo>
                  <a:pt x="9038788" y="2215967"/>
                  <a:pt x="9038788" y="2215967"/>
                  <a:pt x="9048015" y="2215967"/>
                </a:cubicBezTo>
                <a:cubicBezTo>
                  <a:pt x="9029561" y="2248262"/>
                  <a:pt x="9066467" y="2226732"/>
                  <a:pt x="9075694" y="2226732"/>
                </a:cubicBezTo>
                <a:cubicBezTo>
                  <a:pt x="9075694" y="2248262"/>
                  <a:pt x="9048015" y="2237497"/>
                  <a:pt x="9029561" y="2237497"/>
                </a:cubicBezTo>
                <a:cubicBezTo>
                  <a:pt x="9029561" y="2226732"/>
                  <a:pt x="9029561" y="2226732"/>
                  <a:pt x="9029561" y="2215967"/>
                </a:cubicBezTo>
                <a:close/>
                <a:moveTo>
                  <a:pt x="10294757" y="2169834"/>
                </a:moveTo>
                <a:cubicBezTo>
                  <a:pt x="10305138" y="2169834"/>
                  <a:pt x="10315518" y="2169834"/>
                  <a:pt x="10315518" y="2169834"/>
                </a:cubicBezTo>
                <a:cubicBezTo>
                  <a:pt x="10315518" y="2179061"/>
                  <a:pt x="10325898" y="2179061"/>
                  <a:pt x="10325898" y="2179061"/>
                </a:cubicBezTo>
                <a:cubicBezTo>
                  <a:pt x="10325898" y="2197514"/>
                  <a:pt x="10284377" y="2188287"/>
                  <a:pt x="10294757" y="2169834"/>
                </a:cubicBezTo>
                <a:close/>
                <a:moveTo>
                  <a:pt x="9153726" y="2166121"/>
                </a:moveTo>
                <a:lnTo>
                  <a:pt x="9152910" y="2178338"/>
                </a:lnTo>
                <a:cubicBezTo>
                  <a:pt x="9151713" y="2181932"/>
                  <a:pt x="9149315" y="2184327"/>
                  <a:pt x="9144520" y="2189118"/>
                </a:cubicBezTo>
                <a:close/>
                <a:moveTo>
                  <a:pt x="9818436" y="2132928"/>
                </a:moveTo>
                <a:cubicBezTo>
                  <a:pt x="9808288" y="2151381"/>
                  <a:pt x="9787987" y="2160608"/>
                  <a:pt x="9767689" y="2160608"/>
                </a:cubicBezTo>
                <a:cubicBezTo>
                  <a:pt x="9777839" y="2132928"/>
                  <a:pt x="9787987" y="2142155"/>
                  <a:pt x="9818436" y="2132928"/>
                </a:cubicBezTo>
                <a:close/>
                <a:moveTo>
                  <a:pt x="9797676" y="2072957"/>
                </a:moveTo>
                <a:cubicBezTo>
                  <a:pt x="9808056" y="2072957"/>
                  <a:pt x="9808056" y="2072957"/>
                  <a:pt x="9818436" y="2072957"/>
                </a:cubicBezTo>
                <a:cubicBezTo>
                  <a:pt x="9818436" y="2091410"/>
                  <a:pt x="9797676" y="2091410"/>
                  <a:pt x="9776915" y="2091410"/>
                </a:cubicBezTo>
                <a:cubicBezTo>
                  <a:pt x="9776915" y="2072957"/>
                  <a:pt x="9808056" y="2091410"/>
                  <a:pt x="9797676" y="2072957"/>
                </a:cubicBezTo>
                <a:close/>
                <a:moveTo>
                  <a:pt x="10162127" y="2026824"/>
                </a:moveTo>
                <a:cubicBezTo>
                  <a:pt x="10172507" y="2036050"/>
                  <a:pt x="10182888" y="2072957"/>
                  <a:pt x="10151746" y="2063731"/>
                </a:cubicBezTo>
                <a:cubicBezTo>
                  <a:pt x="10141366" y="2036050"/>
                  <a:pt x="10162127" y="2045277"/>
                  <a:pt x="10162127" y="2026824"/>
                </a:cubicBezTo>
                <a:close/>
                <a:moveTo>
                  <a:pt x="10276650" y="2015290"/>
                </a:moveTo>
                <a:lnTo>
                  <a:pt x="10276653" y="2015290"/>
                </a:lnTo>
                <a:lnTo>
                  <a:pt x="10277920" y="2017598"/>
                </a:lnTo>
                <a:cubicBezTo>
                  <a:pt x="10262695" y="2022209"/>
                  <a:pt x="10267772" y="2019905"/>
                  <a:pt x="10276650" y="2015290"/>
                </a:cubicBezTo>
                <a:close/>
                <a:moveTo>
                  <a:pt x="10271101" y="1995250"/>
                </a:moveTo>
                <a:cubicBezTo>
                  <a:pt x="10273163" y="1994818"/>
                  <a:pt x="10276017" y="1995107"/>
                  <a:pt x="10279190" y="1995683"/>
                </a:cubicBezTo>
                <a:cubicBezTo>
                  <a:pt x="10285531" y="1996837"/>
                  <a:pt x="10293145" y="1999144"/>
                  <a:pt x="10298219" y="1999144"/>
                </a:cubicBezTo>
                <a:lnTo>
                  <a:pt x="10276653" y="2015290"/>
                </a:lnTo>
                <a:lnTo>
                  <a:pt x="10267769" y="1999144"/>
                </a:lnTo>
                <a:cubicBezTo>
                  <a:pt x="10267769" y="1996836"/>
                  <a:pt x="10269039" y="1995683"/>
                  <a:pt x="10271101" y="1995250"/>
                </a:cubicBezTo>
                <a:close/>
                <a:moveTo>
                  <a:pt x="10408937" y="1989917"/>
                </a:moveTo>
                <a:cubicBezTo>
                  <a:pt x="10408937" y="2008371"/>
                  <a:pt x="10362804" y="1989917"/>
                  <a:pt x="10362804" y="2017598"/>
                </a:cubicBezTo>
                <a:cubicBezTo>
                  <a:pt x="10344352" y="1989917"/>
                  <a:pt x="10390485" y="1989917"/>
                  <a:pt x="10408937" y="1989917"/>
                </a:cubicBezTo>
                <a:close/>
                <a:moveTo>
                  <a:pt x="10621235" y="1886677"/>
                </a:moveTo>
                <a:cubicBezTo>
                  <a:pt x="10633841" y="1885793"/>
                  <a:pt x="10646711" y="1886045"/>
                  <a:pt x="10659807" y="1887126"/>
                </a:cubicBezTo>
                <a:cubicBezTo>
                  <a:pt x="10738384" y="1893612"/>
                  <a:pt x="10825087" y="1929944"/>
                  <a:pt x="10911788" y="1929944"/>
                </a:cubicBezTo>
                <a:cubicBezTo>
                  <a:pt x="10911788" y="1929944"/>
                  <a:pt x="10911788" y="1939170"/>
                  <a:pt x="10911788" y="1939170"/>
                </a:cubicBezTo>
                <a:cubicBezTo>
                  <a:pt x="10815451" y="1948396"/>
                  <a:pt x="10709480" y="1893037"/>
                  <a:pt x="10584242" y="1902264"/>
                </a:cubicBezTo>
                <a:cubicBezTo>
                  <a:pt x="10584242" y="1902264"/>
                  <a:pt x="10584242" y="1902264"/>
                  <a:pt x="10584242" y="1893037"/>
                </a:cubicBezTo>
                <a:cubicBezTo>
                  <a:pt x="10596285" y="1889577"/>
                  <a:pt x="10608628" y="1887559"/>
                  <a:pt x="10621235" y="1886677"/>
                </a:cubicBezTo>
                <a:close/>
                <a:moveTo>
                  <a:pt x="10533495" y="1883811"/>
                </a:moveTo>
                <a:cubicBezTo>
                  <a:pt x="10524269" y="1902264"/>
                  <a:pt x="10505815" y="1911490"/>
                  <a:pt x="10487362" y="1920717"/>
                </a:cubicBezTo>
                <a:cubicBezTo>
                  <a:pt x="10496588" y="1893037"/>
                  <a:pt x="10515042" y="1893037"/>
                  <a:pt x="10533495" y="1883811"/>
                </a:cubicBezTo>
                <a:close/>
                <a:moveTo>
                  <a:pt x="10718026" y="1865357"/>
                </a:moveTo>
                <a:cubicBezTo>
                  <a:pt x="10727253" y="1865357"/>
                  <a:pt x="10736480" y="1865357"/>
                  <a:pt x="10745707" y="1865357"/>
                </a:cubicBezTo>
                <a:cubicBezTo>
                  <a:pt x="10754933" y="1883811"/>
                  <a:pt x="10708801" y="1883811"/>
                  <a:pt x="10718026" y="1865357"/>
                </a:cubicBezTo>
                <a:close/>
                <a:moveTo>
                  <a:pt x="10755703" y="1862283"/>
                </a:moveTo>
                <a:cubicBezTo>
                  <a:pt x="10775694" y="1883814"/>
                  <a:pt x="10785690" y="1851519"/>
                  <a:pt x="10805680" y="1873050"/>
                </a:cubicBezTo>
                <a:cubicBezTo>
                  <a:pt x="10795687" y="1883814"/>
                  <a:pt x="10745707" y="1883814"/>
                  <a:pt x="10755703" y="1862283"/>
                </a:cubicBezTo>
                <a:close/>
                <a:moveTo>
                  <a:pt x="10669682" y="1787084"/>
                </a:moveTo>
                <a:lnTo>
                  <a:pt x="10678836" y="1796232"/>
                </a:lnTo>
                <a:cubicBezTo>
                  <a:pt x="10678836" y="1810605"/>
                  <a:pt x="10674041" y="1810605"/>
                  <a:pt x="10670444" y="1804616"/>
                </a:cubicBezTo>
                <a:close/>
                <a:moveTo>
                  <a:pt x="10669659" y="1786511"/>
                </a:moveTo>
                <a:lnTo>
                  <a:pt x="10669682" y="1787084"/>
                </a:lnTo>
                <a:lnTo>
                  <a:pt x="10669247" y="1786648"/>
                </a:lnTo>
                <a:close/>
                <a:moveTo>
                  <a:pt x="11151677" y="1680825"/>
                </a:moveTo>
                <a:cubicBezTo>
                  <a:pt x="11160903" y="1685438"/>
                  <a:pt x="11177049" y="1680825"/>
                  <a:pt x="11189736" y="1680825"/>
                </a:cubicBezTo>
                <a:cubicBezTo>
                  <a:pt x="11202422" y="1680825"/>
                  <a:pt x="11211649" y="1685438"/>
                  <a:pt x="11207035" y="1708505"/>
                </a:cubicBezTo>
                <a:cubicBezTo>
                  <a:pt x="11188583" y="1699278"/>
                  <a:pt x="11170129" y="1699278"/>
                  <a:pt x="11151677" y="1708505"/>
                </a:cubicBezTo>
                <a:cubicBezTo>
                  <a:pt x="11151677" y="1699278"/>
                  <a:pt x="11151677" y="1690052"/>
                  <a:pt x="11151677" y="1680825"/>
                </a:cubicBezTo>
                <a:close/>
                <a:moveTo>
                  <a:pt x="10301634" y="1353433"/>
                </a:moveTo>
                <a:lnTo>
                  <a:pt x="10287769" y="1353697"/>
                </a:lnTo>
                <a:cubicBezTo>
                  <a:pt x="10234391" y="1361090"/>
                  <a:pt x="10168838" y="1397960"/>
                  <a:pt x="10105159" y="1424538"/>
                </a:cubicBezTo>
                <a:lnTo>
                  <a:pt x="10055255" y="1440860"/>
                </a:lnTo>
                <a:lnTo>
                  <a:pt x="10055520" y="1441675"/>
                </a:lnTo>
                <a:cubicBezTo>
                  <a:pt x="10134632" y="1463237"/>
                  <a:pt x="10202956" y="1409335"/>
                  <a:pt x="10272631" y="1368908"/>
                </a:cubicBezTo>
                <a:close/>
                <a:moveTo>
                  <a:pt x="10318373" y="1342336"/>
                </a:moveTo>
                <a:lnTo>
                  <a:pt x="10318322" y="1346035"/>
                </a:lnTo>
                <a:lnTo>
                  <a:pt x="10319336" y="1345638"/>
                </a:lnTo>
                <a:close/>
                <a:moveTo>
                  <a:pt x="10373596" y="1299433"/>
                </a:moveTo>
                <a:lnTo>
                  <a:pt x="10375762" y="1305205"/>
                </a:lnTo>
                <a:cubicBezTo>
                  <a:pt x="10346993" y="1305205"/>
                  <a:pt x="10327813" y="1305205"/>
                  <a:pt x="10308634" y="1314786"/>
                </a:cubicBezTo>
                <a:cubicBezTo>
                  <a:pt x="10308634" y="1324370"/>
                  <a:pt x="10318223" y="1324370"/>
                  <a:pt x="10327813" y="1324370"/>
                </a:cubicBezTo>
                <a:cubicBezTo>
                  <a:pt x="10327813" y="1324370"/>
                  <a:pt x="10327813" y="1324370"/>
                  <a:pt x="10327813" y="1336497"/>
                </a:cubicBezTo>
                <a:lnTo>
                  <a:pt x="10327813" y="1342310"/>
                </a:lnTo>
                <a:lnTo>
                  <a:pt x="10343204" y="1336268"/>
                </a:lnTo>
                <a:lnTo>
                  <a:pt x="10419457" y="1322598"/>
                </a:lnTo>
                <a:lnTo>
                  <a:pt x="10415332" y="1314832"/>
                </a:lnTo>
                <a:cubicBezTo>
                  <a:pt x="10405556" y="1306073"/>
                  <a:pt x="10391987" y="1307926"/>
                  <a:pt x="10379745" y="1303336"/>
                </a:cubicBezTo>
                <a:close/>
                <a:moveTo>
                  <a:pt x="10517506" y="1293226"/>
                </a:moveTo>
                <a:lnTo>
                  <a:pt x="10500851" y="1297898"/>
                </a:lnTo>
                <a:lnTo>
                  <a:pt x="10499990" y="1304350"/>
                </a:lnTo>
                <a:lnTo>
                  <a:pt x="10502160" y="1311261"/>
                </a:lnTo>
                <a:lnTo>
                  <a:pt x="10516353" y="1310811"/>
                </a:lnTo>
                <a:lnTo>
                  <a:pt x="10529194" y="1295621"/>
                </a:lnTo>
                <a:cubicBezTo>
                  <a:pt x="10526797" y="1293225"/>
                  <a:pt x="10522601" y="1292627"/>
                  <a:pt x="10517506" y="1293226"/>
                </a:cubicBezTo>
                <a:close/>
                <a:moveTo>
                  <a:pt x="10788574" y="1201474"/>
                </a:moveTo>
                <a:cubicBezTo>
                  <a:pt x="10779348" y="1219928"/>
                  <a:pt x="10760894" y="1229154"/>
                  <a:pt x="10742441" y="1238381"/>
                </a:cubicBezTo>
                <a:cubicBezTo>
                  <a:pt x="10751667" y="1210701"/>
                  <a:pt x="10770121" y="1210701"/>
                  <a:pt x="10788574" y="1201474"/>
                </a:cubicBezTo>
                <a:close/>
                <a:moveTo>
                  <a:pt x="10915729" y="1189799"/>
                </a:moveTo>
                <a:cubicBezTo>
                  <a:pt x="10931874" y="1197872"/>
                  <a:pt x="10969213" y="1177689"/>
                  <a:pt x="10972115" y="1203422"/>
                </a:cubicBezTo>
                <a:lnTo>
                  <a:pt x="10971370" y="1213616"/>
                </a:lnTo>
                <a:lnTo>
                  <a:pt x="10975215" y="1214216"/>
                </a:lnTo>
                <a:cubicBezTo>
                  <a:pt x="11036814" y="1227171"/>
                  <a:pt x="11101841" y="1247607"/>
                  <a:pt x="11166867" y="1247607"/>
                </a:cubicBezTo>
                <a:cubicBezTo>
                  <a:pt x="11166867" y="1247607"/>
                  <a:pt x="11166867" y="1256834"/>
                  <a:pt x="11166867" y="1256834"/>
                </a:cubicBezTo>
                <a:cubicBezTo>
                  <a:pt x="11070530" y="1266061"/>
                  <a:pt x="10964559" y="1210701"/>
                  <a:pt x="10839321" y="1219928"/>
                </a:cubicBezTo>
                <a:cubicBezTo>
                  <a:pt x="10839321" y="1219928"/>
                  <a:pt x="10839321" y="1219928"/>
                  <a:pt x="10839321" y="1210701"/>
                </a:cubicBezTo>
                <a:cubicBezTo>
                  <a:pt x="10851364" y="1207241"/>
                  <a:pt x="10863707" y="1205224"/>
                  <a:pt x="10876314" y="1204340"/>
                </a:cubicBezTo>
                <a:cubicBezTo>
                  <a:pt x="10888920" y="1203457"/>
                  <a:pt x="10901790" y="1203709"/>
                  <a:pt x="10914886" y="1204790"/>
                </a:cubicBezTo>
                <a:lnTo>
                  <a:pt x="10915729" y="1204921"/>
                </a:lnTo>
                <a:close/>
                <a:moveTo>
                  <a:pt x="10973105" y="1183021"/>
                </a:moveTo>
                <a:cubicBezTo>
                  <a:pt x="10982332" y="1183021"/>
                  <a:pt x="10991559" y="1183021"/>
                  <a:pt x="11000786" y="1183021"/>
                </a:cubicBezTo>
                <a:cubicBezTo>
                  <a:pt x="11010012" y="1201474"/>
                  <a:pt x="10963880" y="1201474"/>
                  <a:pt x="10973105" y="1183021"/>
                </a:cubicBezTo>
                <a:close/>
                <a:moveTo>
                  <a:pt x="11010782" y="1179947"/>
                </a:moveTo>
                <a:cubicBezTo>
                  <a:pt x="11030773" y="1201478"/>
                  <a:pt x="11040769" y="1169183"/>
                  <a:pt x="11060759" y="1190714"/>
                </a:cubicBezTo>
                <a:cubicBezTo>
                  <a:pt x="11050766" y="1201478"/>
                  <a:pt x="11000786" y="1201478"/>
                  <a:pt x="11010782" y="1179947"/>
                </a:cubicBezTo>
                <a:close/>
                <a:moveTo>
                  <a:pt x="11444815" y="998489"/>
                </a:moveTo>
                <a:cubicBezTo>
                  <a:pt x="11457501" y="998489"/>
                  <a:pt x="11466727" y="1003102"/>
                  <a:pt x="11462114" y="1026169"/>
                </a:cubicBezTo>
                <a:cubicBezTo>
                  <a:pt x="11443662" y="1016942"/>
                  <a:pt x="11425208" y="1016942"/>
                  <a:pt x="11406756" y="1026169"/>
                </a:cubicBezTo>
                <a:cubicBezTo>
                  <a:pt x="11406756" y="1016942"/>
                  <a:pt x="11406756" y="1007716"/>
                  <a:pt x="11406756" y="998490"/>
                </a:cubicBezTo>
                <a:cubicBezTo>
                  <a:pt x="11415982" y="1003103"/>
                  <a:pt x="11432128" y="998490"/>
                  <a:pt x="11444815" y="998489"/>
                </a:cubicBezTo>
                <a:close/>
                <a:moveTo>
                  <a:pt x="1942848" y="900263"/>
                </a:moveTo>
                <a:lnTo>
                  <a:pt x="1937075" y="900765"/>
                </a:lnTo>
                <a:cubicBezTo>
                  <a:pt x="1937075" y="900765"/>
                  <a:pt x="1936475" y="903161"/>
                  <a:pt x="1935726" y="906754"/>
                </a:cubicBezTo>
                <a:lnTo>
                  <a:pt x="1934512" y="913871"/>
                </a:lnTo>
                <a:lnTo>
                  <a:pt x="1935826" y="913516"/>
                </a:lnTo>
                <a:close/>
                <a:moveTo>
                  <a:pt x="1868385" y="825781"/>
                </a:moveTo>
                <a:cubicBezTo>
                  <a:pt x="1868385" y="844234"/>
                  <a:pt x="1840705" y="844234"/>
                  <a:pt x="1868385" y="844234"/>
                </a:cubicBezTo>
                <a:cubicBezTo>
                  <a:pt x="1868385" y="862688"/>
                  <a:pt x="1849932" y="862688"/>
                  <a:pt x="1859158" y="881141"/>
                </a:cubicBezTo>
                <a:cubicBezTo>
                  <a:pt x="1849932" y="881141"/>
                  <a:pt x="1840705" y="862688"/>
                  <a:pt x="1840705" y="881141"/>
                </a:cubicBezTo>
                <a:cubicBezTo>
                  <a:pt x="1831479" y="881141"/>
                  <a:pt x="1840705" y="871914"/>
                  <a:pt x="1831479" y="871914"/>
                </a:cubicBezTo>
                <a:cubicBezTo>
                  <a:pt x="1849932" y="853461"/>
                  <a:pt x="1840705" y="825781"/>
                  <a:pt x="1868385" y="825781"/>
                </a:cubicBezTo>
                <a:close/>
                <a:moveTo>
                  <a:pt x="1351696" y="825781"/>
                </a:moveTo>
                <a:cubicBezTo>
                  <a:pt x="1360923" y="825781"/>
                  <a:pt x="1360923" y="825781"/>
                  <a:pt x="1370149" y="825781"/>
                </a:cubicBezTo>
                <a:cubicBezTo>
                  <a:pt x="1379376" y="844234"/>
                  <a:pt x="1351696" y="862688"/>
                  <a:pt x="1333243" y="871914"/>
                </a:cubicBezTo>
                <a:cubicBezTo>
                  <a:pt x="1333243" y="844234"/>
                  <a:pt x="1360923" y="862688"/>
                  <a:pt x="1351696" y="825781"/>
                </a:cubicBezTo>
                <a:close/>
                <a:moveTo>
                  <a:pt x="1908536" y="745047"/>
                </a:moveTo>
                <a:cubicBezTo>
                  <a:pt x="1915096" y="746777"/>
                  <a:pt x="1911060" y="758887"/>
                  <a:pt x="1919133" y="765807"/>
                </a:cubicBezTo>
                <a:cubicBezTo>
                  <a:pt x="1908369" y="775034"/>
                  <a:pt x="1897605" y="775034"/>
                  <a:pt x="1897605" y="775034"/>
                </a:cubicBezTo>
                <a:cubicBezTo>
                  <a:pt x="1886838" y="756580"/>
                  <a:pt x="1897605" y="756580"/>
                  <a:pt x="1897605" y="747354"/>
                </a:cubicBezTo>
                <a:cubicBezTo>
                  <a:pt x="1902986" y="745047"/>
                  <a:pt x="1906350" y="744470"/>
                  <a:pt x="1908536" y="745047"/>
                </a:cubicBezTo>
                <a:close/>
                <a:moveTo>
                  <a:pt x="10462947" y="691995"/>
                </a:moveTo>
                <a:cubicBezTo>
                  <a:pt x="10472174" y="691995"/>
                  <a:pt x="10481401" y="691995"/>
                  <a:pt x="10490628" y="691995"/>
                </a:cubicBezTo>
                <a:cubicBezTo>
                  <a:pt x="10499855" y="710447"/>
                  <a:pt x="10453722" y="710447"/>
                  <a:pt x="10462947" y="691995"/>
                </a:cubicBezTo>
                <a:close/>
                <a:moveTo>
                  <a:pt x="9780297" y="644651"/>
                </a:moveTo>
                <a:lnTo>
                  <a:pt x="9768076" y="648023"/>
                </a:lnTo>
                <a:cubicBezTo>
                  <a:pt x="9760285" y="652215"/>
                  <a:pt x="9752792" y="657905"/>
                  <a:pt x="9745451" y="663744"/>
                </a:cubicBezTo>
                <a:lnTo>
                  <a:pt x="9736833" y="670337"/>
                </a:lnTo>
                <a:lnTo>
                  <a:pt x="9763999" y="673097"/>
                </a:lnTo>
                <a:cubicBezTo>
                  <a:pt x="9766396" y="663514"/>
                  <a:pt x="9769992" y="656327"/>
                  <a:pt x="9774337" y="650487"/>
                </a:cubicBezTo>
                <a:close/>
                <a:moveTo>
                  <a:pt x="10414603" y="613721"/>
                </a:moveTo>
                <a:lnTo>
                  <a:pt x="10423757" y="622869"/>
                </a:lnTo>
                <a:cubicBezTo>
                  <a:pt x="10423757" y="637242"/>
                  <a:pt x="10418962" y="637242"/>
                  <a:pt x="10415365" y="631253"/>
                </a:cubicBezTo>
                <a:close/>
                <a:moveTo>
                  <a:pt x="10414580" y="613148"/>
                </a:moveTo>
                <a:lnTo>
                  <a:pt x="10414603" y="613721"/>
                </a:lnTo>
                <a:lnTo>
                  <a:pt x="10414168" y="613285"/>
                </a:lnTo>
                <a:close/>
                <a:moveTo>
                  <a:pt x="2306070" y="591648"/>
                </a:moveTo>
                <a:lnTo>
                  <a:pt x="2301474" y="603704"/>
                </a:lnTo>
                <a:cubicBezTo>
                  <a:pt x="2301474" y="598913"/>
                  <a:pt x="2302672" y="595319"/>
                  <a:pt x="2304471" y="592774"/>
                </a:cubicBezTo>
                <a:close/>
                <a:moveTo>
                  <a:pt x="1582361" y="585890"/>
                </a:moveTo>
                <a:cubicBezTo>
                  <a:pt x="1573134" y="595117"/>
                  <a:pt x="1573134" y="622796"/>
                  <a:pt x="1545454" y="622796"/>
                </a:cubicBezTo>
                <a:cubicBezTo>
                  <a:pt x="1563907" y="613570"/>
                  <a:pt x="1563907" y="585890"/>
                  <a:pt x="1582361" y="585890"/>
                </a:cubicBezTo>
                <a:close/>
                <a:moveTo>
                  <a:pt x="10934657" y="507463"/>
                </a:moveTo>
                <a:cubicBezTo>
                  <a:pt x="10947343" y="507462"/>
                  <a:pt x="10956569" y="512076"/>
                  <a:pt x="10951956" y="535142"/>
                </a:cubicBezTo>
                <a:cubicBezTo>
                  <a:pt x="10933504" y="525916"/>
                  <a:pt x="10915050" y="525916"/>
                  <a:pt x="10896598" y="535142"/>
                </a:cubicBezTo>
                <a:cubicBezTo>
                  <a:pt x="10896598" y="525916"/>
                  <a:pt x="10896598" y="516689"/>
                  <a:pt x="10896598" y="507463"/>
                </a:cubicBezTo>
                <a:cubicBezTo>
                  <a:pt x="10905824" y="512076"/>
                  <a:pt x="10921970" y="507463"/>
                  <a:pt x="10934657" y="507463"/>
                </a:cubicBezTo>
                <a:close/>
                <a:moveTo>
                  <a:pt x="3289189" y="421633"/>
                </a:moveTo>
                <a:lnTo>
                  <a:pt x="3290119" y="431834"/>
                </a:lnTo>
                <a:lnTo>
                  <a:pt x="3289189" y="431217"/>
                </a:lnTo>
                <a:cubicBezTo>
                  <a:pt x="3289189" y="431217"/>
                  <a:pt x="3289189" y="421633"/>
                  <a:pt x="3289189" y="421633"/>
                </a:cubicBezTo>
                <a:close/>
                <a:moveTo>
                  <a:pt x="2311261" y="295251"/>
                </a:moveTo>
                <a:cubicBezTo>
                  <a:pt x="2320488" y="295251"/>
                  <a:pt x="2329715" y="295251"/>
                  <a:pt x="2338941" y="295251"/>
                </a:cubicBezTo>
                <a:cubicBezTo>
                  <a:pt x="2329715" y="306785"/>
                  <a:pt x="2329715" y="306785"/>
                  <a:pt x="2329715" y="318319"/>
                </a:cubicBezTo>
                <a:cubicBezTo>
                  <a:pt x="2329715" y="318319"/>
                  <a:pt x="2320488" y="318319"/>
                  <a:pt x="2311261" y="318319"/>
                </a:cubicBezTo>
                <a:cubicBezTo>
                  <a:pt x="2311261" y="306785"/>
                  <a:pt x="2311261" y="306785"/>
                  <a:pt x="2311261" y="295251"/>
                </a:cubicBezTo>
                <a:close/>
                <a:moveTo>
                  <a:pt x="8130353" y="35608"/>
                </a:moveTo>
                <a:cubicBezTo>
                  <a:pt x="8132083" y="34656"/>
                  <a:pt x="8135543" y="35291"/>
                  <a:pt x="8142463" y="37828"/>
                </a:cubicBezTo>
                <a:cubicBezTo>
                  <a:pt x="8142463" y="68277"/>
                  <a:pt x="8133237" y="78428"/>
                  <a:pt x="8114783" y="78428"/>
                </a:cubicBezTo>
                <a:cubicBezTo>
                  <a:pt x="8135543" y="55591"/>
                  <a:pt x="8125163" y="38464"/>
                  <a:pt x="8130353" y="35608"/>
                </a:cubicBezTo>
                <a:close/>
                <a:moveTo>
                  <a:pt x="8053945" y="33460"/>
                </a:moveTo>
                <a:cubicBezTo>
                  <a:pt x="8058847" y="32991"/>
                  <a:pt x="8062883" y="33303"/>
                  <a:pt x="8066343" y="33928"/>
                </a:cubicBezTo>
                <a:cubicBezTo>
                  <a:pt x="8073262" y="35178"/>
                  <a:pt x="8077877" y="37677"/>
                  <a:pt x="8082489" y="37677"/>
                </a:cubicBezTo>
                <a:cubicBezTo>
                  <a:pt x="8082489" y="67664"/>
                  <a:pt x="8054809" y="47670"/>
                  <a:pt x="8054809" y="87654"/>
                </a:cubicBezTo>
                <a:cubicBezTo>
                  <a:pt x="8045583" y="87654"/>
                  <a:pt x="8054809" y="67664"/>
                  <a:pt x="8036356" y="77658"/>
                </a:cubicBezTo>
                <a:cubicBezTo>
                  <a:pt x="8045583" y="67664"/>
                  <a:pt x="8036356" y="47670"/>
                  <a:pt x="8036356" y="37677"/>
                </a:cubicBezTo>
                <a:cubicBezTo>
                  <a:pt x="8043277" y="35178"/>
                  <a:pt x="8049043" y="33928"/>
                  <a:pt x="8053945" y="33460"/>
                </a:cubicBezTo>
                <a:close/>
                <a:moveTo>
                  <a:pt x="8017902" y="18454"/>
                </a:moveTo>
                <a:cubicBezTo>
                  <a:pt x="8017902" y="18454"/>
                  <a:pt x="8027129" y="18454"/>
                  <a:pt x="8027129" y="18454"/>
                </a:cubicBezTo>
                <a:cubicBezTo>
                  <a:pt x="8036356" y="36906"/>
                  <a:pt x="8017902" y="36906"/>
                  <a:pt x="8017902" y="46133"/>
                </a:cubicBezTo>
                <a:cubicBezTo>
                  <a:pt x="8008676" y="46133"/>
                  <a:pt x="8017902" y="27680"/>
                  <a:pt x="8017902" y="18454"/>
                </a:cubicBezTo>
                <a:close/>
                <a:moveTo>
                  <a:pt x="6079727" y="0"/>
                </a:moveTo>
                <a:cubicBezTo>
                  <a:pt x="6098904" y="0"/>
                  <a:pt x="6137263" y="28746"/>
                  <a:pt x="6156443" y="38330"/>
                </a:cubicBezTo>
                <a:cubicBezTo>
                  <a:pt x="6156443" y="38330"/>
                  <a:pt x="6156443" y="19165"/>
                  <a:pt x="6156443" y="19165"/>
                </a:cubicBezTo>
                <a:cubicBezTo>
                  <a:pt x="6194799" y="28746"/>
                  <a:pt x="6213979" y="57496"/>
                  <a:pt x="6252335" y="38330"/>
                </a:cubicBezTo>
                <a:cubicBezTo>
                  <a:pt x="6261925" y="47912"/>
                  <a:pt x="6252335" y="57496"/>
                  <a:pt x="6252335" y="76661"/>
                </a:cubicBezTo>
                <a:cubicBezTo>
                  <a:pt x="6281105" y="76661"/>
                  <a:pt x="6271515" y="47912"/>
                  <a:pt x="6281105" y="38330"/>
                </a:cubicBezTo>
                <a:cubicBezTo>
                  <a:pt x="6300284" y="57496"/>
                  <a:pt x="6319461" y="67077"/>
                  <a:pt x="6319461" y="105407"/>
                </a:cubicBezTo>
                <a:cubicBezTo>
                  <a:pt x="6281105" y="95826"/>
                  <a:pt x="6290695" y="105407"/>
                  <a:pt x="6271515" y="95826"/>
                </a:cubicBezTo>
                <a:cubicBezTo>
                  <a:pt x="6261925" y="95826"/>
                  <a:pt x="6261925" y="105407"/>
                  <a:pt x="6261925" y="114991"/>
                </a:cubicBezTo>
                <a:cubicBezTo>
                  <a:pt x="6271515" y="114991"/>
                  <a:pt x="6281105" y="134156"/>
                  <a:pt x="6271515" y="153321"/>
                </a:cubicBezTo>
                <a:cubicBezTo>
                  <a:pt x="6300284" y="153321"/>
                  <a:pt x="6319461" y="153321"/>
                  <a:pt x="6329051" y="172486"/>
                </a:cubicBezTo>
                <a:cubicBezTo>
                  <a:pt x="6357821" y="143737"/>
                  <a:pt x="6377000" y="124572"/>
                  <a:pt x="6415357" y="105407"/>
                </a:cubicBezTo>
                <a:cubicBezTo>
                  <a:pt x="6472893" y="76661"/>
                  <a:pt x="6549609" y="95826"/>
                  <a:pt x="6607147" y="86242"/>
                </a:cubicBezTo>
                <a:cubicBezTo>
                  <a:pt x="6655094" y="47912"/>
                  <a:pt x="6731810" y="76661"/>
                  <a:pt x="6818115" y="76661"/>
                </a:cubicBezTo>
                <a:cubicBezTo>
                  <a:pt x="6827705" y="95826"/>
                  <a:pt x="6846885" y="95826"/>
                  <a:pt x="6856472" y="114991"/>
                </a:cubicBezTo>
                <a:cubicBezTo>
                  <a:pt x="6866061" y="105407"/>
                  <a:pt x="6866061" y="95826"/>
                  <a:pt x="6866061" y="86242"/>
                </a:cubicBezTo>
                <a:cubicBezTo>
                  <a:pt x="6875652" y="86242"/>
                  <a:pt x="6894831" y="95826"/>
                  <a:pt x="6894831" y="76661"/>
                </a:cubicBezTo>
                <a:cubicBezTo>
                  <a:pt x="6904421" y="67077"/>
                  <a:pt x="6894831" y="95826"/>
                  <a:pt x="6894831" y="105407"/>
                </a:cubicBezTo>
                <a:cubicBezTo>
                  <a:pt x="6894831" y="114991"/>
                  <a:pt x="6875652" y="105407"/>
                  <a:pt x="6875652" y="114991"/>
                </a:cubicBezTo>
                <a:cubicBezTo>
                  <a:pt x="6875652" y="143737"/>
                  <a:pt x="6904421" y="134156"/>
                  <a:pt x="6904421" y="153321"/>
                </a:cubicBezTo>
                <a:cubicBezTo>
                  <a:pt x="6923597" y="143737"/>
                  <a:pt x="6923597" y="105407"/>
                  <a:pt x="6942777" y="86242"/>
                </a:cubicBezTo>
                <a:cubicBezTo>
                  <a:pt x="6952368" y="76661"/>
                  <a:pt x="6952368" y="95826"/>
                  <a:pt x="6971547" y="95826"/>
                </a:cubicBezTo>
                <a:cubicBezTo>
                  <a:pt x="6961957" y="105407"/>
                  <a:pt x="6952368" y="134156"/>
                  <a:pt x="6971547" y="143737"/>
                </a:cubicBezTo>
                <a:cubicBezTo>
                  <a:pt x="6961957" y="162905"/>
                  <a:pt x="6952368" y="182070"/>
                  <a:pt x="6933188" y="182070"/>
                </a:cubicBezTo>
                <a:cubicBezTo>
                  <a:pt x="6990726" y="182070"/>
                  <a:pt x="7057853" y="134156"/>
                  <a:pt x="7096209" y="86242"/>
                </a:cubicBezTo>
                <a:cubicBezTo>
                  <a:pt x="7115389" y="95826"/>
                  <a:pt x="7153745" y="76661"/>
                  <a:pt x="7172925" y="105407"/>
                </a:cubicBezTo>
                <a:cubicBezTo>
                  <a:pt x="7192105" y="76661"/>
                  <a:pt x="7230461" y="105407"/>
                  <a:pt x="7230461" y="76661"/>
                </a:cubicBezTo>
                <a:cubicBezTo>
                  <a:pt x="7249641" y="95826"/>
                  <a:pt x="7307176" y="57496"/>
                  <a:pt x="7345536" y="105407"/>
                </a:cubicBezTo>
                <a:cubicBezTo>
                  <a:pt x="7326356" y="105407"/>
                  <a:pt x="7316767" y="105407"/>
                  <a:pt x="7316767" y="134156"/>
                </a:cubicBezTo>
                <a:cubicBezTo>
                  <a:pt x="7335946" y="134156"/>
                  <a:pt x="7355126" y="76661"/>
                  <a:pt x="7393483" y="86242"/>
                </a:cubicBezTo>
                <a:cubicBezTo>
                  <a:pt x="7431842" y="134156"/>
                  <a:pt x="7489377" y="67077"/>
                  <a:pt x="7546914" y="76661"/>
                </a:cubicBezTo>
                <a:cubicBezTo>
                  <a:pt x="7585273" y="9581"/>
                  <a:pt x="7652400" y="57496"/>
                  <a:pt x="7700346" y="19165"/>
                </a:cubicBezTo>
                <a:cubicBezTo>
                  <a:pt x="7700346" y="38330"/>
                  <a:pt x="7709935" y="28746"/>
                  <a:pt x="7709935" y="38330"/>
                </a:cubicBezTo>
                <a:cubicBezTo>
                  <a:pt x="7729114" y="38330"/>
                  <a:pt x="7738705" y="28746"/>
                  <a:pt x="7748294" y="9581"/>
                </a:cubicBezTo>
                <a:cubicBezTo>
                  <a:pt x="7796241" y="19165"/>
                  <a:pt x="7892136" y="76661"/>
                  <a:pt x="7940083" y="19165"/>
                </a:cubicBezTo>
                <a:cubicBezTo>
                  <a:pt x="7968852" y="9581"/>
                  <a:pt x="7968852" y="28746"/>
                  <a:pt x="7988032" y="38330"/>
                </a:cubicBezTo>
                <a:cubicBezTo>
                  <a:pt x="7997619" y="67077"/>
                  <a:pt x="7988032" y="86242"/>
                  <a:pt x="7997619" y="114991"/>
                </a:cubicBezTo>
                <a:lnTo>
                  <a:pt x="8008723" y="115244"/>
                </a:lnTo>
                <a:lnTo>
                  <a:pt x="8017902" y="96881"/>
                </a:lnTo>
                <a:cubicBezTo>
                  <a:pt x="8017902" y="87654"/>
                  <a:pt x="8008676" y="96881"/>
                  <a:pt x="7999450" y="96881"/>
                </a:cubicBezTo>
                <a:cubicBezTo>
                  <a:pt x="7999450" y="87654"/>
                  <a:pt x="8008676" y="78428"/>
                  <a:pt x="8008676" y="78428"/>
                </a:cubicBezTo>
                <a:cubicBezTo>
                  <a:pt x="8027129" y="69201"/>
                  <a:pt x="8017902" y="87654"/>
                  <a:pt x="8027129" y="87654"/>
                </a:cubicBezTo>
                <a:cubicBezTo>
                  <a:pt x="8027129" y="96881"/>
                  <a:pt x="8017902" y="87654"/>
                  <a:pt x="8017902" y="115334"/>
                </a:cubicBezTo>
                <a:lnTo>
                  <a:pt x="8012718" y="115334"/>
                </a:lnTo>
                <a:lnTo>
                  <a:pt x="8050362" y="116189"/>
                </a:lnTo>
                <a:cubicBezTo>
                  <a:pt x="8067145" y="114991"/>
                  <a:pt x="8083924" y="110200"/>
                  <a:pt x="8103104" y="95826"/>
                </a:cubicBezTo>
                <a:cubicBezTo>
                  <a:pt x="8112694" y="86242"/>
                  <a:pt x="8112694" y="105407"/>
                  <a:pt x="8112694" y="114991"/>
                </a:cubicBezTo>
                <a:cubicBezTo>
                  <a:pt x="8122284" y="67077"/>
                  <a:pt x="8170230" y="86242"/>
                  <a:pt x="8199000" y="95826"/>
                </a:cubicBezTo>
                <a:cubicBezTo>
                  <a:pt x="8208589" y="86242"/>
                  <a:pt x="8208589" y="86242"/>
                  <a:pt x="8218180" y="86242"/>
                </a:cubicBezTo>
                <a:cubicBezTo>
                  <a:pt x="8218180" y="67077"/>
                  <a:pt x="8208589" y="57496"/>
                  <a:pt x="8208589" y="38330"/>
                </a:cubicBezTo>
                <a:cubicBezTo>
                  <a:pt x="8227766" y="47912"/>
                  <a:pt x="8227766" y="67077"/>
                  <a:pt x="8227766" y="95826"/>
                </a:cubicBezTo>
                <a:cubicBezTo>
                  <a:pt x="8246946" y="86242"/>
                  <a:pt x="8275716" y="86242"/>
                  <a:pt x="8294894" y="105407"/>
                </a:cubicBezTo>
                <a:cubicBezTo>
                  <a:pt x="8323661" y="76661"/>
                  <a:pt x="8362021" y="86242"/>
                  <a:pt x="8400377" y="95826"/>
                </a:cubicBezTo>
                <a:cubicBezTo>
                  <a:pt x="8505863" y="105407"/>
                  <a:pt x="8620935" y="95826"/>
                  <a:pt x="8726420" y="134156"/>
                </a:cubicBezTo>
                <a:cubicBezTo>
                  <a:pt x="8736010" y="134156"/>
                  <a:pt x="8736010" y="114991"/>
                  <a:pt x="8736010" y="114991"/>
                </a:cubicBezTo>
                <a:cubicBezTo>
                  <a:pt x="8774366" y="105407"/>
                  <a:pt x="8764777" y="143737"/>
                  <a:pt x="8793546" y="143737"/>
                </a:cubicBezTo>
                <a:cubicBezTo>
                  <a:pt x="8793546" y="172486"/>
                  <a:pt x="8803136" y="201235"/>
                  <a:pt x="8783956" y="210817"/>
                </a:cubicBezTo>
                <a:cubicBezTo>
                  <a:pt x="8783956" y="220401"/>
                  <a:pt x="8793546" y="210817"/>
                  <a:pt x="8803136" y="210817"/>
                </a:cubicBezTo>
                <a:cubicBezTo>
                  <a:pt x="8812726" y="210817"/>
                  <a:pt x="8803136" y="172486"/>
                  <a:pt x="8831905" y="182070"/>
                </a:cubicBezTo>
                <a:cubicBezTo>
                  <a:pt x="8831905" y="191652"/>
                  <a:pt x="8831905" y="191652"/>
                  <a:pt x="8831905" y="201235"/>
                </a:cubicBezTo>
                <a:cubicBezTo>
                  <a:pt x="8851082" y="191652"/>
                  <a:pt x="8889441" y="182070"/>
                  <a:pt x="8899031" y="162905"/>
                </a:cubicBezTo>
                <a:cubicBezTo>
                  <a:pt x="8918208" y="182070"/>
                  <a:pt x="8937387" y="182070"/>
                  <a:pt x="8966157" y="172486"/>
                </a:cubicBezTo>
                <a:cubicBezTo>
                  <a:pt x="8966157" y="172486"/>
                  <a:pt x="8956567" y="162905"/>
                  <a:pt x="8956567" y="162905"/>
                </a:cubicBezTo>
                <a:cubicBezTo>
                  <a:pt x="9014103" y="182070"/>
                  <a:pt x="9042873" y="153321"/>
                  <a:pt x="9100409" y="172486"/>
                </a:cubicBezTo>
                <a:cubicBezTo>
                  <a:pt x="9109999" y="172486"/>
                  <a:pt x="9100409" y="162905"/>
                  <a:pt x="9100409" y="153321"/>
                </a:cubicBezTo>
                <a:cubicBezTo>
                  <a:pt x="9157945" y="153321"/>
                  <a:pt x="9186715" y="182070"/>
                  <a:pt x="9253841" y="182070"/>
                </a:cubicBezTo>
                <a:cubicBezTo>
                  <a:pt x="9263431" y="143737"/>
                  <a:pt x="9292197" y="143737"/>
                  <a:pt x="9311377" y="114991"/>
                </a:cubicBezTo>
                <a:cubicBezTo>
                  <a:pt x="9320966" y="114991"/>
                  <a:pt x="9311377" y="134156"/>
                  <a:pt x="9320966" y="134156"/>
                </a:cubicBezTo>
                <a:cubicBezTo>
                  <a:pt x="9330557" y="134156"/>
                  <a:pt x="9330557" y="114991"/>
                  <a:pt x="9340146" y="114991"/>
                </a:cubicBezTo>
                <a:cubicBezTo>
                  <a:pt x="9330557" y="114991"/>
                  <a:pt x="9320966" y="124572"/>
                  <a:pt x="9330557" y="95826"/>
                </a:cubicBezTo>
                <a:cubicBezTo>
                  <a:pt x="9340146" y="124572"/>
                  <a:pt x="9397682" y="86242"/>
                  <a:pt x="9416862" y="134156"/>
                </a:cubicBezTo>
                <a:cubicBezTo>
                  <a:pt x="9426452" y="114991"/>
                  <a:pt x="9464809" y="114991"/>
                  <a:pt x="9464809" y="95826"/>
                </a:cubicBezTo>
                <a:cubicBezTo>
                  <a:pt x="9531934" y="114991"/>
                  <a:pt x="9589474" y="134156"/>
                  <a:pt x="9666190" y="143737"/>
                </a:cubicBezTo>
                <a:cubicBezTo>
                  <a:pt x="9656599" y="143737"/>
                  <a:pt x="9675776" y="162905"/>
                  <a:pt x="9685366" y="153321"/>
                </a:cubicBezTo>
                <a:cubicBezTo>
                  <a:pt x="9723725" y="134156"/>
                  <a:pt x="9742905" y="249147"/>
                  <a:pt x="9800441" y="229982"/>
                </a:cubicBezTo>
                <a:cubicBezTo>
                  <a:pt x="9800441" y="258731"/>
                  <a:pt x="9790851" y="249147"/>
                  <a:pt x="9800441" y="268312"/>
                </a:cubicBezTo>
                <a:cubicBezTo>
                  <a:pt x="9905924" y="297061"/>
                  <a:pt x="9992229" y="191652"/>
                  <a:pt x="10088125" y="162905"/>
                </a:cubicBezTo>
                <a:cubicBezTo>
                  <a:pt x="10260736" y="114991"/>
                  <a:pt x="10471704" y="134156"/>
                  <a:pt x="10634725" y="162905"/>
                </a:cubicBezTo>
                <a:cubicBezTo>
                  <a:pt x="10797746" y="191652"/>
                  <a:pt x="10941588" y="182070"/>
                  <a:pt x="11085430" y="162905"/>
                </a:cubicBezTo>
                <a:cubicBezTo>
                  <a:pt x="11095020" y="162905"/>
                  <a:pt x="11095020" y="172486"/>
                  <a:pt x="11095020" y="172486"/>
                </a:cubicBezTo>
                <a:cubicBezTo>
                  <a:pt x="11142966" y="172486"/>
                  <a:pt x="11200505" y="153321"/>
                  <a:pt x="11248451" y="143737"/>
                </a:cubicBezTo>
                <a:cubicBezTo>
                  <a:pt x="11258041" y="143737"/>
                  <a:pt x="11258041" y="153321"/>
                  <a:pt x="11267631" y="153321"/>
                </a:cubicBezTo>
                <a:cubicBezTo>
                  <a:pt x="11325167" y="153321"/>
                  <a:pt x="11401883" y="86242"/>
                  <a:pt x="11459419" y="124572"/>
                </a:cubicBezTo>
                <a:cubicBezTo>
                  <a:pt x="11440239" y="153321"/>
                  <a:pt x="11430652" y="162905"/>
                  <a:pt x="11421063" y="201235"/>
                </a:cubicBezTo>
                <a:cubicBezTo>
                  <a:pt x="11421063" y="220401"/>
                  <a:pt x="11430652" y="191652"/>
                  <a:pt x="11440239" y="201235"/>
                </a:cubicBezTo>
                <a:cubicBezTo>
                  <a:pt x="11440239" y="220401"/>
                  <a:pt x="11430652" y="239566"/>
                  <a:pt x="11421063" y="229982"/>
                </a:cubicBezTo>
                <a:cubicBezTo>
                  <a:pt x="11411473" y="268312"/>
                  <a:pt x="11430652" y="268312"/>
                  <a:pt x="11430652" y="297061"/>
                </a:cubicBezTo>
                <a:cubicBezTo>
                  <a:pt x="11373114" y="287477"/>
                  <a:pt x="11353937" y="325808"/>
                  <a:pt x="11353937" y="373722"/>
                </a:cubicBezTo>
                <a:cubicBezTo>
                  <a:pt x="11334757" y="344973"/>
                  <a:pt x="11305987" y="364138"/>
                  <a:pt x="11296398" y="392887"/>
                </a:cubicBezTo>
                <a:cubicBezTo>
                  <a:pt x="11258041" y="392887"/>
                  <a:pt x="11219682" y="402468"/>
                  <a:pt x="11200505" y="431217"/>
                </a:cubicBezTo>
                <a:cubicBezTo>
                  <a:pt x="11229272" y="450382"/>
                  <a:pt x="11286808" y="431217"/>
                  <a:pt x="11315577" y="431217"/>
                </a:cubicBezTo>
                <a:cubicBezTo>
                  <a:pt x="11315577" y="450382"/>
                  <a:pt x="11296398" y="459964"/>
                  <a:pt x="11315577" y="469548"/>
                </a:cubicBezTo>
                <a:cubicBezTo>
                  <a:pt x="11277221" y="507878"/>
                  <a:pt x="11142966" y="488713"/>
                  <a:pt x="11104609" y="488713"/>
                </a:cubicBezTo>
                <a:cubicBezTo>
                  <a:pt x="11095020" y="488713"/>
                  <a:pt x="11095020" y="488713"/>
                  <a:pt x="11085430" y="488713"/>
                </a:cubicBezTo>
                <a:cubicBezTo>
                  <a:pt x="11085430" y="498294"/>
                  <a:pt x="11085430" y="498294"/>
                  <a:pt x="11085430" y="507878"/>
                </a:cubicBezTo>
                <a:cubicBezTo>
                  <a:pt x="11095020" y="527043"/>
                  <a:pt x="11133376" y="498294"/>
                  <a:pt x="11123789" y="527043"/>
                </a:cubicBezTo>
                <a:cubicBezTo>
                  <a:pt x="11114200" y="517459"/>
                  <a:pt x="11095020" y="517459"/>
                  <a:pt x="11066250" y="517459"/>
                </a:cubicBezTo>
                <a:cubicBezTo>
                  <a:pt x="11066250" y="507878"/>
                  <a:pt x="11066250" y="507878"/>
                  <a:pt x="11066250" y="488713"/>
                </a:cubicBezTo>
                <a:cubicBezTo>
                  <a:pt x="10951178" y="498294"/>
                  <a:pt x="10912819" y="450382"/>
                  <a:pt x="10797746" y="469548"/>
                </a:cubicBezTo>
                <a:cubicBezTo>
                  <a:pt x="10797746" y="469548"/>
                  <a:pt x="10797746" y="469548"/>
                  <a:pt x="10797746" y="488713"/>
                </a:cubicBezTo>
                <a:cubicBezTo>
                  <a:pt x="10788157" y="479129"/>
                  <a:pt x="10797746" y="459964"/>
                  <a:pt x="10788157" y="459964"/>
                </a:cubicBezTo>
                <a:cubicBezTo>
                  <a:pt x="10778567" y="459964"/>
                  <a:pt x="10778567" y="469548"/>
                  <a:pt x="10768977" y="469548"/>
                </a:cubicBezTo>
                <a:cubicBezTo>
                  <a:pt x="10768977" y="498294"/>
                  <a:pt x="10807336" y="488713"/>
                  <a:pt x="10816926" y="507878"/>
                </a:cubicBezTo>
                <a:cubicBezTo>
                  <a:pt x="10826513" y="488713"/>
                  <a:pt x="10884052" y="469548"/>
                  <a:pt x="10884052" y="517459"/>
                </a:cubicBezTo>
                <a:cubicBezTo>
                  <a:pt x="10874462" y="507878"/>
                  <a:pt x="10826513" y="507878"/>
                  <a:pt x="10816926" y="527043"/>
                </a:cubicBezTo>
                <a:cubicBezTo>
                  <a:pt x="10778567" y="498294"/>
                  <a:pt x="10730621" y="527043"/>
                  <a:pt x="10721030" y="555789"/>
                </a:cubicBezTo>
                <a:cubicBezTo>
                  <a:pt x="10711441" y="555789"/>
                  <a:pt x="10730621" y="536624"/>
                  <a:pt x="10721030" y="527043"/>
                </a:cubicBezTo>
                <a:cubicBezTo>
                  <a:pt x="10701851" y="507878"/>
                  <a:pt x="10653905" y="527043"/>
                  <a:pt x="10644314" y="498294"/>
                </a:cubicBezTo>
                <a:cubicBezTo>
                  <a:pt x="10634725" y="498294"/>
                  <a:pt x="10634725" y="536624"/>
                  <a:pt x="10644314" y="546208"/>
                </a:cubicBezTo>
                <a:cubicBezTo>
                  <a:pt x="10673081" y="536624"/>
                  <a:pt x="10692261" y="536624"/>
                  <a:pt x="10711441" y="546208"/>
                </a:cubicBezTo>
                <a:cubicBezTo>
                  <a:pt x="10711441" y="565373"/>
                  <a:pt x="10682671" y="565373"/>
                  <a:pt x="10663494" y="565373"/>
                </a:cubicBezTo>
                <a:cubicBezTo>
                  <a:pt x="10673081" y="565373"/>
                  <a:pt x="10673081" y="565373"/>
                  <a:pt x="10673081" y="584538"/>
                </a:cubicBezTo>
                <a:cubicBezTo>
                  <a:pt x="10692261" y="574954"/>
                  <a:pt x="10701851" y="565373"/>
                  <a:pt x="10721030" y="565373"/>
                </a:cubicBezTo>
                <a:cubicBezTo>
                  <a:pt x="10730621" y="603704"/>
                  <a:pt x="10673081" y="574954"/>
                  <a:pt x="10673081" y="603704"/>
                </a:cubicBezTo>
                <a:cubicBezTo>
                  <a:pt x="10663494" y="603704"/>
                  <a:pt x="10663494" y="594120"/>
                  <a:pt x="10663494" y="584538"/>
                </a:cubicBezTo>
                <a:cubicBezTo>
                  <a:pt x="10644314" y="584538"/>
                  <a:pt x="10615545" y="574954"/>
                  <a:pt x="10615545" y="603704"/>
                </a:cubicBezTo>
                <a:cubicBezTo>
                  <a:pt x="10519650" y="574954"/>
                  <a:pt x="10490884" y="689945"/>
                  <a:pt x="10414168" y="689945"/>
                </a:cubicBezTo>
                <a:cubicBezTo>
                  <a:pt x="10433347" y="661199"/>
                  <a:pt x="10490884" y="651615"/>
                  <a:pt x="10510063" y="613285"/>
                </a:cubicBezTo>
                <a:cubicBezTo>
                  <a:pt x="10500473" y="603704"/>
                  <a:pt x="10462113" y="622869"/>
                  <a:pt x="10452524" y="632450"/>
                </a:cubicBezTo>
                <a:cubicBezTo>
                  <a:pt x="10442934" y="632450"/>
                  <a:pt x="10442934" y="622869"/>
                  <a:pt x="10442934" y="603704"/>
                </a:cubicBezTo>
                <a:lnTo>
                  <a:pt x="10414580" y="613148"/>
                </a:lnTo>
                <a:lnTo>
                  <a:pt x="10414168" y="603704"/>
                </a:lnTo>
                <a:cubicBezTo>
                  <a:pt x="10394988" y="632450"/>
                  <a:pt x="10375808" y="622869"/>
                  <a:pt x="10356631" y="603704"/>
                </a:cubicBezTo>
                <a:cubicBezTo>
                  <a:pt x="10347041" y="613285"/>
                  <a:pt x="10356631" y="613285"/>
                  <a:pt x="10356631" y="622869"/>
                </a:cubicBezTo>
                <a:cubicBezTo>
                  <a:pt x="10327862" y="622869"/>
                  <a:pt x="10308682" y="622869"/>
                  <a:pt x="10289503" y="632450"/>
                </a:cubicBezTo>
                <a:cubicBezTo>
                  <a:pt x="10289503" y="642034"/>
                  <a:pt x="10299092" y="642034"/>
                  <a:pt x="10308682" y="642034"/>
                </a:cubicBezTo>
                <a:cubicBezTo>
                  <a:pt x="10308682" y="642034"/>
                  <a:pt x="10308682" y="642034"/>
                  <a:pt x="10308682" y="670780"/>
                </a:cubicBezTo>
                <a:cubicBezTo>
                  <a:pt x="10299092" y="680364"/>
                  <a:pt x="10299092" y="642034"/>
                  <a:pt x="10299092" y="670780"/>
                </a:cubicBezTo>
                <a:cubicBezTo>
                  <a:pt x="10289503" y="669583"/>
                  <a:pt x="10279314" y="669883"/>
                  <a:pt x="10268638" y="671361"/>
                </a:cubicBezTo>
                <a:lnTo>
                  <a:pt x="10241904" y="677493"/>
                </a:lnTo>
                <a:lnTo>
                  <a:pt x="10245870" y="682678"/>
                </a:lnTo>
                <a:lnTo>
                  <a:pt x="10272507" y="713016"/>
                </a:lnTo>
                <a:lnTo>
                  <a:pt x="10278416" y="710447"/>
                </a:lnTo>
                <a:lnTo>
                  <a:pt x="10274528" y="714793"/>
                </a:lnTo>
                <a:lnTo>
                  <a:pt x="10290709" y="722431"/>
                </a:lnTo>
                <a:cubicBezTo>
                  <a:pt x="10296815" y="723704"/>
                  <a:pt x="10303407" y="723404"/>
                  <a:pt x="10310599" y="721009"/>
                </a:cubicBezTo>
                <a:cubicBezTo>
                  <a:pt x="10310599" y="749758"/>
                  <a:pt x="10301009" y="740174"/>
                  <a:pt x="10310599" y="759339"/>
                </a:cubicBezTo>
                <a:cubicBezTo>
                  <a:pt x="10350155" y="770120"/>
                  <a:pt x="10387014" y="762035"/>
                  <a:pt x="10422694" y="746202"/>
                </a:cubicBezTo>
                <a:lnTo>
                  <a:pt x="10442334" y="736196"/>
                </a:lnTo>
                <a:lnTo>
                  <a:pt x="10419630" y="732072"/>
                </a:lnTo>
                <a:cubicBezTo>
                  <a:pt x="10390578" y="728324"/>
                  <a:pt x="10360472" y="726594"/>
                  <a:pt x="10329163" y="728901"/>
                </a:cubicBezTo>
                <a:cubicBezTo>
                  <a:pt x="10329163" y="728901"/>
                  <a:pt x="10329163" y="728901"/>
                  <a:pt x="10329163" y="719674"/>
                </a:cubicBezTo>
                <a:cubicBezTo>
                  <a:pt x="10341206" y="716214"/>
                  <a:pt x="10353550" y="714197"/>
                  <a:pt x="10366156" y="713313"/>
                </a:cubicBezTo>
                <a:cubicBezTo>
                  <a:pt x="10378763" y="712430"/>
                  <a:pt x="10391633" y="712682"/>
                  <a:pt x="10404728" y="713763"/>
                </a:cubicBezTo>
                <a:cubicBezTo>
                  <a:pt x="10424372" y="715385"/>
                  <a:pt x="10444524" y="718871"/>
                  <a:pt x="10465057" y="723190"/>
                </a:cubicBezTo>
                <a:lnTo>
                  <a:pt x="10466039" y="723416"/>
                </a:lnTo>
                <a:lnTo>
                  <a:pt x="10503076" y="701289"/>
                </a:lnTo>
                <a:lnTo>
                  <a:pt x="10502810" y="701199"/>
                </a:lnTo>
                <a:cubicBezTo>
                  <a:pt x="10499375" y="698339"/>
                  <a:pt x="10498125" y="694302"/>
                  <a:pt x="10500624" y="688920"/>
                </a:cubicBezTo>
                <a:lnTo>
                  <a:pt x="10512413" y="695711"/>
                </a:lnTo>
                <a:lnTo>
                  <a:pt x="10527710" y="686572"/>
                </a:lnTo>
                <a:cubicBezTo>
                  <a:pt x="10550935" y="673097"/>
                  <a:pt x="10574309" y="661119"/>
                  <a:pt x="10598283" y="653932"/>
                </a:cubicBezTo>
                <a:cubicBezTo>
                  <a:pt x="10770894" y="606018"/>
                  <a:pt x="10981862" y="625183"/>
                  <a:pt x="11144883" y="653932"/>
                </a:cubicBezTo>
                <a:cubicBezTo>
                  <a:pt x="11307904" y="682678"/>
                  <a:pt x="11451746" y="673097"/>
                  <a:pt x="11595588" y="653932"/>
                </a:cubicBezTo>
                <a:cubicBezTo>
                  <a:pt x="11605178" y="653932"/>
                  <a:pt x="11605178" y="663513"/>
                  <a:pt x="11605178" y="663513"/>
                </a:cubicBezTo>
                <a:cubicBezTo>
                  <a:pt x="11653124" y="663513"/>
                  <a:pt x="11710663" y="644348"/>
                  <a:pt x="11758609" y="634764"/>
                </a:cubicBezTo>
                <a:cubicBezTo>
                  <a:pt x="11768199" y="634764"/>
                  <a:pt x="11768199" y="644348"/>
                  <a:pt x="11777789" y="644348"/>
                </a:cubicBezTo>
                <a:cubicBezTo>
                  <a:pt x="11835325" y="644348"/>
                  <a:pt x="11912041" y="577269"/>
                  <a:pt x="11969577" y="615599"/>
                </a:cubicBezTo>
                <a:cubicBezTo>
                  <a:pt x="11950397" y="644348"/>
                  <a:pt x="11940810" y="653932"/>
                  <a:pt x="11931221" y="692262"/>
                </a:cubicBezTo>
                <a:cubicBezTo>
                  <a:pt x="11931221" y="711428"/>
                  <a:pt x="11940810" y="682678"/>
                  <a:pt x="11950397" y="692262"/>
                </a:cubicBezTo>
                <a:cubicBezTo>
                  <a:pt x="11950397" y="711428"/>
                  <a:pt x="11940810" y="730593"/>
                  <a:pt x="11931221" y="721009"/>
                </a:cubicBezTo>
                <a:cubicBezTo>
                  <a:pt x="11921631" y="759339"/>
                  <a:pt x="11940810" y="759339"/>
                  <a:pt x="11940810" y="788088"/>
                </a:cubicBezTo>
                <a:cubicBezTo>
                  <a:pt x="11883272" y="778504"/>
                  <a:pt x="11864095" y="816834"/>
                  <a:pt x="11864095" y="864749"/>
                </a:cubicBezTo>
                <a:cubicBezTo>
                  <a:pt x="11844915" y="836000"/>
                  <a:pt x="11816145" y="855165"/>
                  <a:pt x="11806556" y="883914"/>
                </a:cubicBezTo>
                <a:cubicBezTo>
                  <a:pt x="11768199" y="883914"/>
                  <a:pt x="11729840" y="893495"/>
                  <a:pt x="11710663" y="922244"/>
                </a:cubicBezTo>
                <a:cubicBezTo>
                  <a:pt x="11739430" y="941409"/>
                  <a:pt x="11796965" y="922244"/>
                  <a:pt x="11825735" y="922244"/>
                </a:cubicBezTo>
                <a:cubicBezTo>
                  <a:pt x="11825735" y="941409"/>
                  <a:pt x="11806556" y="950991"/>
                  <a:pt x="11825735" y="960574"/>
                </a:cubicBezTo>
                <a:cubicBezTo>
                  <a:pt x="11787379" y="998905"/>
                  <a:pt x="11653124" y="979740"/>
                  <a:pt x="11614767" y="979740"/>
                </a:cubicBezTo>
                <a:cubicBezTo>
                  <a:pt x="11605178" y="979740"/>
                  <a:pt x="11605178" y="979740"/>
                  <a:pt x="11595588" y="979740"/>
                </a:cubicBezTo>
                <a:cubicBezTo>
                  <a:pt x="11595588" y="989321"/>
                  <a:pt x="11595588" y="989321"/>
                  <a:pt x="11595588" y="998905"/>
                </a:cubicBezTo>
                <a:cubicBezTo>
                  <a:pt x="11605178" y="1018070"/>
                  <a:pt x="11643534" y="989321"/>
                  <a:pt x="11633947" y="1018070"/>
                </a:cubicBezTo>
                <a:cubicBezTo>
                  <a:pt x="11624358" y="1008486"/>
                  <a:pt x="11605178" y="1008486"/>
                  <a:pt x="11576408" y="1008486"/>
                </a:cubicBezTo>
                <a:cubicBezTo>
                  <a:pt x="11576408" y="998905"/>
                  <a:pt x="11576408" y="998905"/>
                  <a:pt x="11576408" y="979740"/>
                </a:cubicBezTo>
                <a:cubicBezTo>
                  <a:pt x="11547640" y="982135"/>
                  <a:pt x="11523667" y="980937"/>
                  <a:pt x="11502091" y="978092"/>
                </a:cubicBezTo>
                <a:lnTo>
                  <a:pt x="11447842" y="967657"/>
                </a:lnTo>
                <a:lnTo>
                  <a:pt x="11449784" y="979397"/>
                </a:lnTo>
                <a:cubicBezTo>
                  <a:pt x="11421014" y="974606"/>
                  <a:pt x="11401835" y="981791"/>
                  <a:pt x="11389849" y="996166"/>
                </a:cubicBezTo>
                <a:lnTo>
                  <a:pt x="11389705" y="996459"/>
                </a:lnTo>
                <a:lnTo>
                  <a:pt x="11394210" y="1008486"/>
                </a:lnTo>
                <a:lnTo>
                  <a:pt x="11384658" y="1006782"/>
                </a:lnTo>
                <a:lnTo>
                  <a:pt x="11376963" y="1022518"/>
                </a:lnTo>
                <a:cubicBezTo>
                  <a:pt x="11374266" y="1032699"/>
                  <a:pt x="11373068" y="1044079"/>
                  <a:pt x="11373068" y="1056058"/>
                </a:cubicBezTo>
                <a:cubicBezTo>
                  <a:pt x="11353888" y="1027309"/>
                  <a:pt x="11325118" y="1046474"/>
                  <a:pt x="11315529" y="1075223"/>
                </a:cubicBezTo>
                <a:cubicBezTo>
                  <a:pt x="11277172" y="1075223"/>
                  <a:pt x="11238813" y="1084804"/>
                  <a:pt x="11219636" y="1113553"/>
                </a:cubicBezTo>
                <a:cubicBezTo>
                  <a:pt x="11248403" y="1132718"/>
                  <a:pt x="11305939" y="1113553"/>
                  <a:pt x="11334708" y="1113553"/>
                </a:cubicBezTo>
                <a:cubicBezTo>
                  <a:pt x="11334708" y="1132718"/>
                  <a:pt x="11315529" y="1142300"/>
                  <a:pt x="11334708" y="1151884"/>
                </a:cubicBezTo>
                <a:cubicBezTo>
                  <a:pt x="11296352" y="1190214"/>
                  <a:pt x="11162097" y="1171049"/>
                  <a:pt x="11123740" y="1171049"/>
                </a:cubicBezTo>
                <a:cubicBezTo>
                  <a:pt x="11114151" y="1171049"/>
                  <a:pt x="11114151" y="1171049"/>
                  <a:pt x="11104561" y="1171049"/>
                </a:cubicBezTo>
                <a:cubicBezTo>
                  <a:pt x="11104561" y="1180630"/>
                  <a:pt x="11104561" y="1180630"/>
                  <a:pt x="11104561" y="1190214"/>
                </a:cubicBezTo>
                <a:cubicBezTo>
                  <a:pt x="11114151" y="1209379"/>
                  <a:pt x="11152507" y="1180630"/>
                  <a:pt x="11142920" y="1209379"/>
                </a:cubicBezTo>
                <a:cubicBezTo>
                  <a:pt x="11133331" y="1199795"/>
                  <a:pt x="11114151" y="1199795"/>
                  <a:pt x="11085382" y="1199795"/>
                </a:cubicBezTo>
                <a:cubicBezTo>
                  <a:pt x="11085382" y="1190214"/>
                  <a:pt x="11085382" y="1190214"/>
                  <a:pt x="11085382" y="1171049"/>
                </a:cubicBezTo>
                <a:cubicBezTo>
                  <a:pt x="11056613" y="1173444"/>
                  <a:pt x="11032640" y="1172246"/>
                  <a:pt x="11011064" y="1169401"/>
                </a:cubicBezTo>
                <a:lnTo>
                  <a:pt x="10975688" y="1162596"/>
                </a:lnTo>
                <a:lnTo>
                  <a:pt x="10974670" y="1163454"/>
                </a:lnTo>
                <a:cubicBezTo>
                  <a:pt x="10959687" y="1173785"/>
                  <a:pt x="10943505" y="1180972"/>
                  <a:pt x="10924326" y="1180972"/>
                </a:cubicBezTo>
                <a:cubicBezTo>
                  <a:pt x="10929120" y="1173785"/>
                  <a:pt x="10936312" y="1167797"/>
                  <a:pt x="10944703" y="1162257"/>
                </a:cubicBezTo>
                <a:lnTo>
                  <a:pt x="10951970" y="1158034"/>
                </a:lnTo>
                <a:lnTo>
                  <a:pt x="10951130" y="1157873"/>
                </a:lnTo>
                <a:cubicBezTo>
                  <a:pt x="10931951" y="1153680"/>
                  <a:pt x="10912772" y="1149787"/>
                  <a:pt x="10891195" y="1148141"/>
                </a:cubicBezTo>
                <a:lnTo>
                  <a:pt x="10818840" y="1151785"/>
                </a:lnTo>
                <a:lnTo>
                  <a:pt x="10818840" y="1161807"/>
                </a:lnTo>
                <a:lnTo>
                  <a:pt x="10816877" y="1161808"/>
                </a:lnTo>
                <a:lnTo>
                  <a:pt x="10816877" y="1171049"/>
                </a:lnTo>
                <a:lnTo>
                  <a:pt x="10814411" y="1161808"/>
                </a:lnTo>
                <a:lnTo>
                  <a:pt x="10813296" y="1161808"/>
                </a:lnTo>
                <a:cubicBezTo>
                  <a:pt x="10809250" y="1156418"/>
                  <a:pt x="10809250" y="1140247"/>
                  <a:pt x="10809250" y="1161807"/>
                </a:cubicBezTo>
                <a:lnTo>
                  <a:pt x="10792190" y="1162133"/>
                </a:lnTo>
                <a:lnTo>
                  <a:pt x="10794252" y="1167305"/>
                </a:lnTo>
                <a:cubicBezTo>
                  <a:pt x="10805490" y="1177636"/>
                  <a:pt x="10828865" y="1175840"/>
                  <a:pt x="10836057" y="1190214"/>
                </a:cubicBezTo>
                <a:cubicBezTo>
                  <a:pt x="10845644" y="1171049"/>
                  <a:pt x="10903183" y="1151884"/>
                  <a:pt x="10903183" y="1199795"/>
                </a:cubicBezTo>
                <a:cubicBezTo>
                  <a:pt x="10893593" y="1190214"/>
                  <a:pt x="10845644" y="1190214"/>
                  <a:pt x="10836057" y="1209379"/>
                </a:cubicBezTo>
                <a:cubicBezTo>
                  <a:pt x="10797698" y="1180630"/>
                  <a:pt x="10749752" y="1209379"/>
                  <a:pt x="10740161" y="1238125"/>
                </a:cubicBezTo>
                <a:cubicBezTo>
                  <a:pt x="10730572" y="1238125"/>
                  <a:pt x="10749752" y="1218960"/>
                  <a:pt x="10740161" y="1209379"/>
                </a:cubicBezTo>
                <a:cubicBezTo>
                  <a:pt x="10730572" y="1199797"/>
                  <a:pt x="10713791" y="1199797"/>
                  <a:pt x="10698208" y="1198598"/>
                </a:cubicBezTo>
                <a:lnTo>
                  <a:pt x="10681437" y="1195434"/>
                </a:lnTo>
                <a:lnTo>
                  <a:pt x="10672601" y="1198941"/>
                </a:lnTo>
                <a:lnTo>
                  <a:pt x="10656817" y="1206022"/>
                </a:lnTo>
                <a:lnTo>
                  <a:pt x="10658051" y="1217014"/>
                </a:lnTo>
                <a:cubicBezTo>
                  <a:pt x="10659250" y="1221956"/>
                  <a:pt x="10661048" y="1226148"/>
                  <a:pt x="10663445" y="1228544"/>
                </a:cubicBezTo>
                <a:cubicBezTo>
                  <a:pt x="10692212" y="1218960"/>
                  <a:pt x="10711392" y="1218960"/>
                  <a:pt x="10730572" y="1228544"/>
                </a:cubicBezTo>
                <a:cubicBezTo>
                  <a:pt x="10730572" y="1247709"/>
                  <a:pt x="10701802" y="1247709"/>
                  <a:pt x="10682625" y="1247709"/>
                </a:cubicBezTo>
                <a:cubicBezTo>
                  <a:pt x="10692212" y="1247709"/>
                  <a:pt x="10692212" y="1247709"/>
                  <a:pt x="10692212" y="1266874"/>
                </a:cubicBezTo>
                <a:cubicBezTo>
                  <a:pt x="10711392" y="1257290"/>
                  <a:pt x="10720982" y="1247709"/>
                  <a:pt x="10740161" y="1247709"/>
                </a:cubicBezTo>
                <a:cubicBezTo>
                  <a:pt x="10749752" y="1286040"/>
                  <a:pt x="10692212" y="1257290"/>
                  <a:pt x="10692212" y="1286040"/>
                </a:cubicBezTo>
                <a:cubicBezTo>
                  <a:pt x="10682625" y="1286040"/>
                  <a:pt x="10682625" y="1276456"/>
                  <a:pt x="10682625" y="1266874"/>
                </a:cubicBezTo>
                <a:cubicBezTo>
                  <a:pt x="10663445" y="1266874"/>
                  <a:pt x="10634676" y="1257290"/>
                  <a:pt x="10634676" y="1286040"/>
                </a:cubicBezTo>
                <a:cubicBezTo>
                  <a:pt x="10598715" y="1275259"/>
                  <a:pt x="10572195" y="1284691"/>
                  <a:pt x="10549046" y="1300693"/>
                </a:cubicBezTo>
                <a:lnTo>
                  <a:pt x="10537147" y="1310151"/>
                </a:lnTo>
                <a:lnTo>
                  <a:pt x="10620100" y="1307520"/>
                </a:lnTo>
                <a:lnTo>
                  <a:pt x="10645515" y="1309316"/>
                </a:lnTo>
                <a:lnTo>
                  <a:pt x="10664016" y="1307582"/>
                </a:lnTo>
                <a:lnTo>
                  <a:pt x="10661503" y="1310446"/>
                </a:lnTo>
                <a:lnTo>
                  <a:pt x="10759896" y="1317402"/>
                </a:lnTo>
                <a:cubicBezTo>
                  <a:pt x="10805296" y="1322493"/>
                  <a:pt x="10849049" y="1329081"/>
                  <a:pt x="10889804" y="1336268"/>
                </a:cubicBezTo>
                <a:cubicBezTo>
                  <a:pt x="11052825" y="1365014"/>
                  <a:pt x="11196667" y="1355433"/>
                  <a:pt x="11340509" y="1336268"/>
                </a:cubicBezTo>
                <a:cubicBezTo>
                  <a:pt x="11350099" y="1336268"/>
                  <a:pt x="11350099" y="1345849"/>
                  <a:pt x="11350099" y="1345849"/>
                </a:cubicBezTo>
                <a:cubicBezTo>
                  <a:pt x="11398045" y="1345849"/>
                  <a:pt x="11455584" y="1326684"/>
                  <a:pt x="11503530" y="1317100"/>
                </a:cubicBezTo>
                <a:cubicBezTo>
                  <a:pt x="11513120" y="1317100"/>
                  <a:pt x="11513120" y="1326684"/>
                  <a:pt x="11522710" y="1326684"/>
                </a:cubicBezTo>
                <a:cubicBezTo>
                  <a:pt x="11580246" y="1326684"/>
                  <a:pt x="11656962" y="1259605"/>
                  <a:pt x="11714498" y="1297935"/>
                </a:cubicBezTo>
                <a:cubicBezTo>
                  <a:pt x="11695318" y="1326684"/>
                  <a:pt x="11685731" y="1336268"/>
                  <a:pt x="11676142" y="1374598"/>
                </a:cubicBezTo>
                <a:cubicBezTo>
                  <a:pt x="11676142" y="1393763"/>
                  <a:pt x="11685731" y="1365014"/>
                  <a:pt x="11695318" y="1374598"/>
                </a:cubicBezTo>
                <a:cubicBezTo>
                  <a:pt x="11695318" y="1393763"/>
                  <a:pt x="11685731" y="1412929"/>
                  <a:pt x="11676142" y="1403345"/>
                </a:cubicBezTo>
                <a:cubicBezTo>
                  <a:pt x="11666552" y="1441675"/>
                  <a:pt x="11685731" y="1441675"/>
                  <a:pt x="11685731" y="1470424"/>
                </a:cubicBezTo>
                <a:cubicBezTo>
                  <a:pt x="11628193" y="1460840"/>
                  <a:pt x="11609016" y="1499170"/>
                  <a:pt x="11609016" y="1547085"/>
                </a:cubicBezTo>
                <a:cubicBezTo>
                  <a:pt x="11589836" y="1518336"/>
                  <a:pt x="11561066" y="1537501"/>
                  <a:pt x="11551477" y="1566250"/>
                </a:cubicBezTo>
                <a:cubicBezTo>
                  <a:pt x="11513120" y="1566250"/>
                  <a:pt x="11474761" y="1575831"/>
                  <a:pt x="11455584" y="1604580"/>
                </a:cubicBezTo>
                <a:cubicBezTo>
                  <a:pt x="11484351" y="1623745"/>
                  <a:pt x="11541886" y="1604580"/>
                  <a:pt x="11570656" y="1604580"/>
                </a:cubicBezTo>
                <a:cubicBezTo>
                  <a:pt x="11570656" y="1623745"/>
                  <a:pt x="11551477" y="1633326"/>
                  <a:pt x="11570656" y="1642910"/>
                </a:cubicBezTo>
                <a:cubicBezTo>
                  <a:pt x="11532300" y="1681241"/>
                  <a:pt x="11398045" y="1662075"/>
                  <a:pt x="11359688" y="1662075"/>
                </a:cubicBezTo>
                <a:cubicBezTo>
                  <a:pt x="11350099" y="1662075"/>
                  <a:pt x="11350099" y="1662075"/>
                  <a:pt x="11340509" y="1662075"/>
                </a:cubicBezTo>
                <a:cubicBezTo>
                  <a:pt x="11340509" y="1671657"/>
                  <a:pt x="11340509" y="1671657"/>
                  <a:pt x="11340509" y="1681241"/>
                </a:cubicBezTo>
                <a:cubicBezTo>
                  <a:pt x="11350099" y="1700406"/>
                  <a:pt x="11388455" y="1671657"/>
                  <a:pt x="11378868" y="1700406"/>
                </a:cubicBezTo>
                <a:cubicBezTo>
                  <a:pt x="11369279" y="1690822"/>
                  <a:pt x="11350099" y="1690822"/>
                  <a:pt x="11321329" y="1690822"/>
                </a:cubicBezTo>
                <a:cubicBezTo>
                  <a:pt x="11321329" y="1681241"/>
                  <a:pt x="11321329" y="1681241"/>
                  <a:pt x="11321329" y="1662075"/>
                </a:cubicBezTo>
                <a:cubicBezTo>
                  <a:pt x="11206257" y="1671657"/>
                  <a:pt x="11167898" y="1623745"/>
                  <a:pt x="11052825" y="1642910"/>
                </a:cubicBezTo>
                <a:cubicBezTo>
                  <a:pt x="11052825" y="1642910"/>
                  <a:pt x="11052825" y="1642910"/>
                  <a:pt x="11052825" y="1662075"/>
                </a:cubicBezTo>
                <a:cubicBezTo>
                  <a:pt x="11043236" y="1652492"/>
                  <a:pt x="11052825" y="1633326"/>
                  <a:pt x="11043236" y="1633326"/>
                </a:cubicBezTo>
                <a:cubicBezTo>
                  <a:pt x="11033646" y="1633326"/>
                  <a:pt x="11033646" y="1642910"/>
                  <a:pt x="11024056" y="1642910"/>
                </a:cubicBezTo>
                <a:cubicBezTo>
                  <a:pt x="11024056" y="1671657"/>
                  <a:pt x="11062415" y="1662075"/>
                  <a:pt x="11072005" y="1681241"/>
                </a:cubicBezTo>
                <a:cubicBezTo>
                  <a:pt x="11081592" y="1662075"/>
                  <a:pt x="11139131" y="1642910"/>
                  <a:pt x="11139131" y="1690822"/>
                </a:cubicBezTo>
                <a:cubicBezTo>
                  <a:pt x="11129541" y="1681241"/>
                  <a:pt x="11081592" y="1681241"/>
                  <a:pt x="11072005" y="1700406"/>
                </a:cubicBezTo>
                <a:cubicBezTo>
                  <a:pt x="11033646" y="1671657"/>
                  <a:pt x="10985700" y="1700406"/>
                  <a:pt x="10976109" y="1729152"/>
                </a:cubicBezTo>
                <a:cubicBezTo>
                  <a:pt x="10966520" y="1729152"/>
                  <a:pt x="10985700" y="1709987"/>
                  <a:pt x="10976109" y="1700406"/>
                </a:cubicBezTo>
                <a:cubicBezTo>
                  <a:pt x="10956930" y="1681241"/>
                  <a:pt x="10908984" y="1700406"/>
                  <a:pt x="10899393" y="1671657"/>
                </a:cubicBezTo>
                <a:cubicBezTo>
                  <a:pt x="10889804" y="1671657"/>
                  <a:pt x="10889804" y="1709987"/>
                  <a:pt x="10899393" y="1719571"/>
                </a:cubicBezTo>
                <a:cubicBezTo>
                  <a:pt x="10928160" y="1709987"/>
                  <a:pt x="10947340" y="1709987"/>
                  <a:pt x="10966520" y="1719571"/>
                </a:cubicBezTo>
                <a:cubicBezTo>
                  <a:pt x="10966520" y="1738737"/>
                  <a:pt x="10937750" y="1738737"/>
                  <a:pt x="10918573" y="1738737"/>
                </a:cubicBezTo>
                <a:cubicBezTo>
                  <a:pt x="10928160" y="1738737"/>
                  <a:pt x="10928160" y="1738737"/>
                  <a:pt x="10928160" y="1757902"/>
                </a:cubicBezTo>
                <a:cubicBezTo>
                  <a:pt x="10947340" y="1748317"/>
                  <a:pt x="10956930" y="1738737"/>
                  <a:pt x="10976109" y="1738737"/>
                </a:cubicBezTo>
                <a:cubicBezTo>
                  <a:pt x="10985700" y="1777066"/>
                  <a:pt x="10928160" y="1748317"/>
                  <a:pt x="10928160" y="1777066"/>
                </a:cubicBezTo>
                <a:cubicBezTo>
                  <a:pt x="10918573" y="1777066"/>
                  <a:pt x="10918573" y="1767482"/>
                  <a:pt x="10918573" y="1757902"/>
                </a:cubicBezTo>
                <a:cubicBezTo>
                  <a:pt x="10899393" y="1757902"/>
                  <a:pt x="10870624" y="1748317"/>
                  <a:pt x="10870624" y="1777066"/>
                </a:cubicBezTo>
                <a:cubicBezTo>
                  <a:pt x="10774729" y="1748317"/>
                  <a:pt x="10745963" y="1863308"/>
                  <a:pt x="10669247" y="1863308"/>
                </a:cubicBezTo>
                <a:cubicBezTo>
                  <a:pt x="10688426" y="1834562"/>
                  <a:pt x="10745963" y="1824978"/>
                  <a:pt x="10765142" y="1786648"/>
                </a:cubicBezTo>
                <a:cubicBezTo>
                  <a:pt x="10755552" y="1777066"/>
                  <a:pt x="10717192" y="1796232"/>
                  <a:pt x="10707603" y="1805813"/>
                </a:cubicBezTo>
                <a:cubicBezTo>
                  <a:pt x="10698013" y="1805813"/>
                  <a:pt x="10698013" y="1796232"/>
                  <a:pt x="10698013" y="1777066"/>
                </a:cubicBezTo>
                <a:lnTo>
                  <a:pt x="10669659" y="1786511"/>
                </a:lnTo>
                <a:lnTo>
                  <a:pt x="10669247" y="1777066"/>
                </a:lnTo>
                <a:cubicBezTo>
                  <a:pt x="10650067" y="1805813"/>
                  <a:pt x="10630887" y="1796232"/>
                  <a:pt x="10611710" y="1777066"/>
                </a:cubicBezTo>
                <a:cubicBezTo>
                  <a:pt x="10602120" y="1786648"/>
                  <a:pt x="10611710" y="1786648"/>
                  <a:pt x="10611710" y="1796232"/>
                </a:cubicBezTo>
                <a:cubicBezTo>
                  <a:pt x="10582941" y="1796232"/>
                  <a:pt x="10563761" y="1796232"/>
                  <a:pt x="10544582" y="1805813"/>
                </a:cubicBezTo>
                <a:cubicBezTo>
                  <a:pt x="10544582" y="1815397"/>
                  <a:pt x="10554171" y="1815397"/>
                  <a:pt x="10563761" y="1815397"/>
                </a:cubicBezTo>
                <a:cubicBezTo>
                  <a:pt x="10563761" y="1815397"/>
                  <a:pt x="10563761" y="1815397"/>
                  <a:pt x="10563761" y="1844143"/>
                </a:cubicBezTo>
                <a:cubicBezTo>
                  <a:pt x="10554171" y="1853727"/>
                  <a:pt x="10554171" y="1815397"/>
                  <a:pt x="10554171" y="1844143"/>
                </a:cubicBezTo>
                <a:cubicBezTo>
                  <a:pt x="10477455" y="1834562"/>
                  <a:pt x="10362384" y="1920804"/>
                  <a:pt x="10266488" y="1939972"/>
                </a:cubicBezTo>
                <a:cubicBezTo>
                  <a:pt x="10256898" y="1968718"/>
                  <a:pt x="10285668" y="1949554"/>
                  <a:pt x="10276077" y="1968718"/>
                </a:cubicBezTo>
                <a:cubicBezTo>
                  <a:pt x="10276077" y="1968718"/>
                  <a:pt x="10276077" y="1968718"/>
                  <a:pt x="10247308" y="1968718"/>
                </a:cubicBezTo>
                <a:cubicBezTo>
                  <a:pt x="10247308" y="1978303"/>
                  <a:pt x="10237718" y="1997468"/>
                  <a:pt x="10256898" y="1997468"/>
                </a:cubicBezTo>
                <a:cubicBezTo>
                  <a:pt x="10256898" y="2007049"/>
                  <a:pt x="10208952" y="2026214"/>
                  <a:pt x="10170592" y="2016633"/>
                </a:cubicBezTo>
                <a:cubicBezTo>
                  <a:pt x="10161003" y="1978303"/>
                  <a:pt x="10132236" y="1997468"/>
                  <a:pt x="10113056" y="1978303"/>
                </a:cubicBezTo>
                <a:cubicBezTo>
                  <a:pt x="10113056" y="1978303"/>
                  <a:pt x="10132236" y="1939972"/>
                  <a:pt x="10103467" y="1959137"/>
                </a:cubicBezTo>
                <a:cubicBezTo>
                  <a:pt x="10103467" y="1930388"/>
                  <a:pt x="10084287" y="1911222"/>
                  <a:pt x="10084287" y="1882473"/>
                </a:cubicBezTo>
                <a:cubicBezTo>
                  <a:pt x="10084287" y="1882473"/>
                  <a:pt x="10074700" y="1882473"/>
                  <a:pt x="10074700" y="1892058"/>
                </a:cubicBezTo>
                <a:cubicBezTo>
                  <a:pt x="10055520" y="1901638"/>
                  <a:pt x="10084287" y="1882473"/>
                  <a:pt x="10084287" y="1863308"/>
                </a:cubicBezTo>
                <a:cubicBezTo>
                  <a:pt x="10065110" y="1853727"/>
                  <a:pt x="10074700" y="1882473"/>
                  <a:pt x="10045930" y="1872892"/>
                </a:cubicBezTo>
                <a:cubicBezTo>
                  <a:pt x="10055520" y="1853727"/>
                  <a:pt x="10055520" y="1853727"/>
                  <a:pt x="10036340" y="1844143"/>
                </a:cubicBezTo>
                <a:cubicBezTo>
                  <a:pt x="10036340" y="1853727"/>
                  <a:pt x="10026751" y="1863308"/>
                  <a:pt x="10026751" y="1872892"/>
                </a:cubicBezTo>
                <a:cubicBezTo>
                  <a:pt x="10026751" y="1863308"/>
                  <a:pt x="10017161" y="1863308"/>
                  <a:pt x="10017161" y="1853727"/>
                </a:cubicBezTo>
                <a:cubicBezTo>
                  <a:pt x="10026751" y="1834562"/>
                  <a:pt x="10055520" y="1834562"/>
                  <a:pt x="10074700" y="1824978"/>
                </a:cubicBezTo>
                <a:cubicBezTo>
                  <a:pt x="10036340" y="1796232"/>
                  <a:pt x="10007571" y="1834562"/>
                  <a:pt x="9978804" y="1853727"/>
                </a:cubicBezTo>
                <a:cubicBezTo>
                  <a:pt x="9978804" y="1853727"/>
                  <a:pt x="9988394" y="1853727"/>
                  <a:pt x="9988394" y="1863308"/>
                </a:cubicBezTo>
                <a:cubicBezTo>
                  <a:pt x="9978804" y="1882473"/>
                  <a:pt x="9959625" y="1872892"/>
                  <a:pt x="9959625" y="1892058"/>
                </a:cubicBezTo>
                <a:cubicBezTo>
                  <a:pt x="9978804" y="1911222"/>
                  <a:pt x="9997984" y="1882473"/>
                  <a:pt x="10017161" y="1872892"/>
                </a:cubicBezTo>
                <a:cubicBezTo>
                  <a:pt x="10007571" y="1901638"/>
                  <a:pt x="9988394" y="1920804"/>
                  <a:pt x="9950035" y="1920804"/>
                </a:cubicBezTo>
                <a:cubicBezTo>
                  <a:pt x="9950035" y="1920804"/>
                  <a:pt x="9959625" y="1911222"/>
                  <a:pt x="9959625" y="1901638"/>
                </a:cubicBezTo>
                <a:cubicBezTo>
                  <a:pt x="9930855" y="1930388"/>
                  <a:pt x="9911678" y="1959137"/>
                  <a:pt x="9873319" y="1959137"/>
                </a:cubicBezTo>
                <a:cubicBezTo>
                  <a:pt x="9882909" y="1968718"/>
                  <a:pt x="9873319" y="1987884"/>
                  <a:pt x="9882909" y="1987884"/>
                </a:cubicBezTo>
                <a:cubicBezTo>
                  <a:pt x="9863729" y="2007049"/>
                  <a:pt x="9815782" y="1987884"/>
                  <a:pt x="9825373" y="2035798"/>
                </a:cubicBezTo>
                <a:cubicBezTo>
                  <a:pt x="9758246" y="2035798"/>
                  <a:pt x="9758246" y="2102874"/>
                  <a:pt x="9710297" y="2122039"/>
                </a:cubicBezTo>
                <a:cubicBezTo>
                  <a:pt x="9719888" y="2131623"/>
                  <a:pt x="9739067" y="2131623"/>
                  <a:pt x="9758246" y="2141204"/>
                </a:cubicBezTo>
                <a:cubicBezTo>
                  <a:pt x="9748657" y="2150788"/>
                  <a:pt x="9719888" y="2179534"/>
                  <a:pt x="9710297" y="2141204"/>
                </a:cubicBezTo>
                <a:cubicBezTo>
                  <a:pt x="9700708" y="2141204"/>
                  <a:pt x="9710297" y="2169953"/>
                  <a:pt x="9710297" y="2179534"/>
                </a:cubicBezTo>
                <a:cubicBezTo>
                  <a:pt x="9710297" y="2189118"/>
                  <a:pt x="9729477" y="2179534"/>
                  <a:pt x="9739067" y="2179534"/>
                </a:cubicBezTo>
                <a:cubicBezTo>
                  <a:pt x="9710297" y="2217865"/>
                  <a:pt x="9662352" y="2217865"/>
                  <a:pt x="9623992" y="2237030"/>
                </a:cubicBezTo>
                <a:cubicBezTo>
                  <a:pt x="9633581" y="2217865"/>
                  <a:pt x="9633581" y="2198700"/>
                  <a:pt x="9614405" y="2198700"/>
                </a:cubicBezTo>
                <a:cubicBezTo>
                  <a:pt x="9614405" y="2169953"/>
                  <a:pt x="9633581" y="2169953"/>
                  <a:pt x="9643172" y="2160369"/>
                </a:cubicBezTo>
                <a:cubicBezTo>
                  <a:pt x="9633581" y="2160369"/>
                  <a:pt x="9614405" y="2150788"/>
                  <a:pt x="9604815" y="2141204"/>
                </a:cubicBezTo>
                <a:cubicBezTo>
                  <a:pt x="9585636" y="2141204"/>
                  <a:pt x="9614405" y="2160369"/>
                  <a:pt x="9604815" y="2160369"/>
                </a:cubicBezTo>
                <a:cubicBezTo>
                  <a:pt x="9576045" y="2150788"/>
                  <a:pt x="9576045" y="2122039"/>
                  <a:pt x="9547276" y="2122039"/>
                </a:cubicBezTo>
                <a:cubicBezTo>
                  <a:pt x="9556866" y="2102874"/>
                  <a:pt x="9566456" y="2093294"/>
                  <a:pt x="9585636" y="2112458"/>
                </a:cubicBezTo>
                <a:cubicBezTo>
                  <a:pt x="9576045" y="2083709"/>
                  <a:pt x="9566456" y="2093294"/>
                  <a:pt x="9547276" y="2093294"/>
                </a:cubicBezTo>
                <a:cubicBezTo>
                  <a:pt x="9537689" y="2045379"/>
                  <a:pt x="9499330" y="2016633"/>
                  <a:pt x="9480150" y="1978303"/>
                </a:cubicBezTo>
                <a:cubicBezTo>
                  <a:pt x="9499330" y="1959137"/>
                  <a:pt x="9508920" y="2007049"/>
                  <a:pt x="9518510" y="1978303"/>
                </a:cubicBezTo>
                <a:cubicBezTo>
                  <a:pt x="9508920" y="1968718"/>
                  <a:pt x="9489740" y="1920804"/>
                  <a:pt x="9460974" y="1939972"/>
                </a:cubicBezTo>
                <a:cubicBezTo>
                  <a:pt x="9460974" y="1959137"/>
                  <a:pt x="9499330" y="1939972"/>
                  <a:pt x="9489740" y="1968718"/>
                </a:cubicBezTo>
                <a:cubicBezTo>
                  <a:pt x="9480150" y="1959137"/>
                  <a:pt x="9480150" y="1978303"/>
                  <a:pt x="9460974" y="1978303"/>
                </a:cubicBezTo>
                <a:cubicBezTo>
                  <a:pt x="9451383" y="1968718"/>
                  <a:pt x="9451383" y="1949554"/>
                  <a:pt x="9432204" y="1949554"/>
                </a:cubicBezTo>
                <a:cubicBezTo>
                  <a:pt x="9432204" y="1949554"/>
                  <a:pt x="9432204" y="1949554"/>
                  <a:pt x="9432204" y="1901638"/>
                </a:cubicBezTo>
                <a:cubicBezTo>
                  <a:pt x="9422614" y="1911222"/>
                  <a:pt x="9432204" y="1920804"/>
                  <a:pt x="9413024" y="1920804"/>
                </a:cubicBezTo>
                <a:cubicBezTo>
                  <a:pt x="9422614" y="1901638"/>
                  <a:pt x="9393847" y="1892058"/>
                  <a:pt x="9365078" y="1882473"/>
                </a:cubicBezTo>
                <a:cubicBezTo>
                  <a:pt x="9336309" y="1920804"/>
                  <a:pt x="9288362" y="1959137"/>
                  <a:pt x="9269182" y="2016633"/>
                </a:cubicBezTo>
                <a:cubicBezTo>
                  <a:pt x="9288362" y="1987884"/>
                  <a:pt x="9326718" y="1987884"/>
                  <a:pt x="9326718" y="1959137"/>
                </a:cubicBezTo>
                <a:cubicBezTo>
                  <a:pt x="9345898" y="1959137"/>
                  <a:pt x="9326718" y="1978303"/>
                  <a:pt x="9326718" y="1997468"/>
                </a:cubicBezTo>
                <a:cubicBezTo>
                  <a:pt x="9288362" y="2035798"/>
                  <a:pt x="9221236" y="2045379"/>
                  <a:pt x="9211646" y="2122039"/>
                </a:cubicBezTo>
                <a:cubicBezTo>
                  <a:pt x="9192466" y="2122039"/>
                  <a:pt x="9202057" y="2102874"/>
                  <a:pt x="9202057" y="2093294"/>
                </a:cubicBezTo>
                <a:cubicBezTo>
                  <a:pt x="9173287" y="2102874"/>
                  <a:pt x="9192466" y="2131623"/>
                  <a:pt x="9163700" y="2141204"/>
                </a:cubicBezTo>
                <a:lnTo>
                  <a:pt x="9153726" y="2166121"/>
                </a:lnTo>
                <a:lnTo>
                  <a:pt x="9154110" y="2160369"/>
                </a:lnTo>
                <a:cubicBezTo>
                  <a:pt x="9115751" y="2189118"/>
                  <a:pt x="9086984" y="2217865"/>
                  <a:pt x="9019856" y="2198700"/>
                </a:cubicBezTo>
                <a:cubicBezTo>
                  <a:pt x="9019856" y="2189118"/>
                  <a:pt x="9029445" y="2160369"/>
                  <a:pt x="9010268" y="2169953"/>
                </a:cubicBezTo>
                <a:cubicBezTo>
                  <a:pt x="9000679" y="2169953"/>
                  <a:pt x="9019856" y="2189118"/>
                  <a:pt x="9010268" y="2198700"/>
                </a:cubicBezTo>
                <a:cubicBezTo>
                  <a:pt x="9010268" y="2189118"/>
                  <a:pt x="9000679" y="2189118"/>
                  <a:pt x="8991089" y="2179534"/>
                </a:cubicBezTo>
                <a:cubicBezTo>
                  <a:pt x="8981499" y="2179534"/>
                  <a:pt x="9000679" y="2189118"/>
                  <a:pt x="8991089" y="2208283"/>
                </a:cubicBezTo>
                <a:cubicBezTo>
                  <a:pt x="8991089" y="2208283"/>
                  <a:pt x="8991089" y="2208283"/>
                  <a:pt x="8952729" y="2208283"/>
                </a:cubicBezTo>
                <a:cubicBezTo>
                  <a:pt x="8933552" y="2237030"/>
                  <a:pt x="8971909" y="2217865"/>
                  <a:pt x="8971909" y="2237030"/>
                </a:cubicBezTo>
                <a:cubicBezTo>
                  <a:pt x="8943140" y="2246614"/>
                  <a:pt x="8933552" y="2227449"/>
                  <a:pt x="8914373" y="2237030"/>
                </a:cubicBezTo>
                <a:cubicBezTo>
                  <a:pt x="8904783" y="2256195"/>
                  <a:pt x="8895194" y="2284944"/>
                  <a:pt x="8876014" y="2304109"/>
                </a:cubicBezTo>
                <a:cubicBezTo>
                  <a:pt x="8856837" y="2304109"/>
                  <a:pt x="8876014" y="2294525"/>
                  <a:pt x="8876014" y="2284944"/>
                </a:cubicBezTo>
                <a:cubicBezTo>
                  <a:pt x="8837658" y="2304109"/>
                  <a:pt x="8837658" y="2352021"/>
                  <a:pt x="8789708" y="2352021"/>
                </a:cubicBezTo>
                <a:cubicBezTo>
                  <a:pt x="8789708" y="2409516"/>
                  <a:pt x="8741762" y="2409516"/>
                  <a:pt x="8722582" y="2447846"/>
                </a:cubicBezTo>
                <a:cubicBezTo>
                  <a:pt x="8722582" y="2457430"/>
                  <a:pt x="8741762" y="2457430"/>
                  <a:pt x="8741762" y="2467012"/>
                </a:cubicBezTo>
                <a:cubicBezTo>
                  <a:pt x="8760942" y="2467012"/>
                  <a:pt x="8760942" y="2447846"/>
                  <a:pt x="8770531" y="2438265"/>
                </a:cubicBezTo>
                <a:cubicBezTo>
                  <a:pt x="8780121" y="2438265"/>
                  <a:pt x="8770531" y="2457430"/>
                  <a:pt x="8770531" y="2467012"/>
                </a:cubicBezTo>
                <a:cubicBezTo>
                  <a:pt x="8789708" y="2457430"/>
                  <a:pt x="8789708" y="2438265"/>
                  <a:pt x="8808887" y="2438265"/>
                </a:cubicBezTo>
                <a:cubicBezTo>
                  <a:pt x="8799298" y="2361605"/>
                  <a:pt x="8885603" y="2390351"/>
                  <a:pt x="8895194" y="2332856"/>
                </a:cubicBezTo>
                <a:cubicBezTo>
                  <a:pt x="8895194" y="2332856"/>
                  <a:pt x="8895194" y="2352021"/>
                  <a:pt x="8914373" y="2342439"/>
                </a:cubicBezTo>
                <a:cubicBezTo>
                  <a:pt x="8885603" y="2342439"/>
                  <a:pt x="8895194" y="2428681"/>
                  <a:pt x="8847247" y="2390351"/>
                </a:cubicBezTo>
                <a:cubicBezTo>
                  <a:pt x="8856837" y="2438265"/>
                  <a:pt x="8808887" y="2447846"/>
                  <a:pt x="8837658" y="2486177"/>
                </a:cubicBezTo>
                <a:cubicBezTo>
                  <a:pt x="8828067" y="2486177"/>
                  <a:pt x="8828067" y="2476596"/>
                  <a:pt x="8818478" y="2476596"/>
                </a:cubicBezTo>
                <a:cubicBezTo>
                  <a:pt x="8808887" y="2476596"/>
                  <a:pt x="8808887" y="2495761"/>
                  <a:pt x="8808887" y="2514926"/>
                </a:cubicBezTo>
                <a:cubicBezTo>
                  <a:pt x="8818478" y="2505342"/>
                  <a:pt x="8818478" y="2495761"/>
                  <a:pt x="8828067" y="2495761"/>
                </a:cubicBezTo>
                <a:cubicBezTo>
                  <a:pt x="8808887" y="2524507"/>
                  <a:pt x="8789708" y="2543675"/>
                  <a:pt x="8780121" y="2591586"/>
                </a:cubicBezTo>
                <a:cubicBezTo>
                  <a:pt x="8789708" y="2610752"/>
                  <a:pt x="8789708" y="2572421"/>
                  <a:pt x="8808887" y="2582005"/>
                </a:cubicBezTo>
                <a:cubicBezTo>
                  <a:pt x="8789708" y="2601171"/>
                  <a:pt x="8808887" y="2582005"/>
                  <a:pt x="8808887" y="2610752"/>
                </a:cubicBezTo>
                <a:cubicBezTo>
                  <a:pt x="8818478" y="2601171"/>
                  <a:pt x="8828067" y="2582005"/>
                  <a:pt x="8847247" y="2591586"/>
                </a:cubicBezTo>
                <a:cubicBezTo>
                  <a:pt x="8856837" y="2591586"/>
                  <a:pt x="8847247" y="2610752"/>
                  <a:pt x="8866424" y="2610752"/>
                </a:cubicBezTo>
                <a:cubicBezTo>
                  <a:pt x="8866424" y="2610752"/>
                  <a:pt x="8856837" y="2610752"/>
                  <a:pt x="8856837" y="2620336"/>
                </a:cubicBezTo>
                <a:cubicBezTo>
                  <a:pt x="8876014" y="2629918"/>
                  <a:pt x="8895194" y="2582005"/>
                  <a:pt x="8923963" y="2582005"/>
                </a:cubicBezTo>
                <a:cubicBezTo>
                  <a:pt x="8914373" y="2601171"/>
                  <a:pt x="8914373" y="2610752"/>
                  <a:pt x="8895194" y="2610752"/>
                </a:cubicBezTo>
                <a:cubicBezTo>
                  <a:pt x="8895194" y="2629918"/>
                  <a:pt x="8837658" y="2706578"/>
                  <a:pt x="8885603" y="2735327"/>
                </a:cubicBezTo>
                <a:cubicBezTo>
                  <a:pt x="8866424" y="2744908"/>
                  <a:pt x="8837658" y="2744908"/>
                  <a:pt x="8828067" y="2773658"/>
                </a:cubicBezTo>
                <a:cubicBezTo>
                  <a:pt x="8818478" y="2764074"/>
                  <a:pt x="8818478" y="2744908"/>
                  <a:pt x="8808887" y="2735327"/>
                </a:cubicBezTo>
                <a:cubicBezTo>
                  <a:pt x="8808887" y="2716162"/>
                  <a:pt x="8837658" y="2725743"/>
                  <a:pt x="8828067" y="2706578"/>
                </a:cubicBezTo>
                <a:cubicBezTo>
                  <a:pt x="8818478" y="2696997"/>
                  <a:pt x="8808887" y="2677832"/>
                  <a:pt x="8789708" y="2687413"/>
                </a:cubicBezTo>
                <a:cubicBezTo>
                  <a:pt x="8808887" y="2668248"/>
                  <a:pt x="8847247" y="2706578"/>
                  <a:pt x="8847247" y="2668248"/>
                </a:cubicBezTo>
                <a:cubicBezTo>
                  <a:pt x="8799298" y="2658667"/>
                  <a:pt x="8741762" y="2658667"/>
                  <a:pt x="8751351" y="2582005"/>
                </a:cubicBezTo>
                <a:cubicBezTo>
                  <a:pt x="8751351" y="2582005"/>
                  <a:pt x="8751351" y="2582005"/>
                  <a:pt x="8770531" y="2582005"/>
                </a:cubicBezTo>
                <a:cubicBezTo>
                  <a:pt x="8770531" y="2582005"/>
                  <a:pt x="8770531" y="2582005"/>
                  <a:pt x="8770531" y="2553256"/>
                </a:cubicBezTo>
                <a:cubicBezTo>
                  <a:pt x="8741762" y="2572421"/>
                  <a:pt x="8732171" y="2543675"/>
                  <a:pt x="8712993" y="2534091"/>
                </a:cubicBezTo>
                <a:cubicBezTo>
                  <a:pt x="8722582" y="2486177"/>
                  <a:pt x="8684226" y="2486177"/>
                  <a:pt x="8674636" y="2457430"/>
                </a:cubicBezTo>
                <a:cubicBezTo>
                  <a:pt x="8684226" y="2438265"/>
                  <a:pt x="8703405" y="2457430"/>
                  <a:pt x="8703405" y="2467012"/>
                </a:cubicBezTo>
                <a:cubicBezTo>
                  <a:pt x="8722582" y="2457430"/>
                  <a:pt x="8712993" y="2428681"/>
                  <a:pt x="8722582" y="2419100"/>
                </a:cubicBezTo>
                <a:cubicBezTo>
                  <a:pt x="8693815" y="2419100"/>
                  <a:pt x="8684226" y="2438265"/>
                  <a:pt x="8665046" y="2438265"/>
                </a:cubicBezTo>
                <a:cubicBezTo>
                  <a:pt x="8674636" y="2409516"/>
                  <a:pt x="8655456" y="2419100"/>
                  <a:pt x="8674636" y="2390351"/>
                </a:cubicBezTo>
                <a:cubicBezTo>
                  <a:pt x="8655456" y="2390351"/>
                  <a:pt x="8665046" y="2428681"/>
                  <a:pt x="8636277" y="2419100"/>
                </a:cubicBezTo>
                <a:cubicBezTo>
                  <a:pt x="8645866" y="2390351"/>
                  <a:pt x="8607510" y="2371186"/>
                  <a:pt x="8636277" y="2371186"/>
                </a:cubicBezTo>
                <a:cubicBezTo>
                  <a:pt x="8626689" y="2361605"/>
                  <a:pt x="8597920" y="2361605"/>
                  <a:pt x="8597920" y="2332856"/>
                </a:cubicBezTo>
                <a:cubicBezTo>
                  <a:pt x="8597920" y="2332856"/>
                  <a:pt x="8597920" y="2342439"/>
                  <a:pt x="8588330" y="2342439"/>
                </a:cubicBezTo>
                <a:cubicBezTo>
                  <a:pt x="8578740" y="2313690"/>
                  <a:pt x="8597920" y="2332856"/>
                  <a:pt x="8597920" y="2313690"/>
                </a:cubicBezTo>
                <a:cubicBezTo>
                  <a:pt x="8597920" y="2304109"/>
                  <a:pt x="8588330" y="2304109"/>
                  <a:pt x="8578740" y="2304109"/>
                </a:cubicBezTo>
                <a:cubicBezTo>
                  <a:pt x="8583535" y="2294527"/>
                  <a:pt x="8588330" y="2289736"/>
                  <a:pt x="8590727" y="2283746"/>
                </a:cubicBezTo>
                <a:lnTo>
                  <a:pt x="8591156" y="2280705"/>
                </a:lnTo>
                <a:lnTo>
                  <a:pt x="8582530" y="2263464"/>
                </a:lnTo>
                <a:lnTo>
                  <a:pt x="8577098" y="2252609"/>
                </a:lnTo>
                <a:lnTo>
                  <a:pt x="8573946" y="2269373"/>
                </a:lnTo>
                <a:cubicBezTo>
                  <a:pt x="8569151" y="2282549"/>
                  <a:pt x="8559562" y="2289735"/>
                  <a:pt x="8540384" y="2275360"/>
                </a:cubicBezTo>
                <a:cubicBezTo>
                  <a:pt x="8549973" y="2265779"/>
                  <a:pt x="8549973" y="2237030"/>
                  <a:pt x="8530794" y="2237030"/>
                </a:cubicBezTo>
                <a:cubicBezTo>
                  <a:pt x="8540384" y="2265779"/>
                  <a:pt x="8530794" y="2256195"/>
                  <a:pt x="8521204" y="2275360"/>
                </a:cubicBezTo>
                <a:cubicBezTo>
                  <a:pt x="8511614" y="2275360"/>
                  <a:pt x="8530794" y="2256195"/>
                  <a:pt x="8521204" y="2237030"/>
                </a:cubicBezTo>
                <a:cubicBezTo>
                  <a:pt x="8559561" y="2246614"/>
                  <a:pt x="8521204" y="2208283"/>
                  <a:pt x="8559561" y="2208283"/>
                </a:cubicBezTo>
                <a:cubicBezTo>
                  <a:pt x="8549973" y="2198700"/>
                  <a:pt x="8540384" y="2198700"/>
                  <a:pt x="8540384" y="2189118"/>
                </a:cubicBezTo>
                <a:cubicBezTo>
                  <a:pt x="8530794" y="2208283"/>
                  <a:pt x="8502025" y="2237030"/>
                  <a:pt x="8521204" y="2237030"/>
                </a:cubicBezTo>
                <a:cubicBezTo>
                  <a:pt x="8521204" y="2246614"/>
                  <a:pt x="8502025" y="2237030"/>
                  <a:pt x="8492435" y="2237030"/>
                </a:cubicBezTo>
                <a:cubicBezTo>
                  <a:pt x="8482845" y="2227449"/>
                  <a:pt x="8502025" y="2227449"/>
                  <a:pt x="8502025" y="2217865"/>
                </a:cubicBezTo>
                <a:cubicBezTo>
                  <a:pt x="8492435" y="2198700"/>
                  <a:pt x="8463668" y="2208283"/>
                  <a:pt x="8463668" y="2237030"/>
                </a:cubicBezTo>
                <a:cubicBezTo>
                  <a:pt x="8454078" y="2237030"/>
                  <a:pt x="8463668" y="2208283"/>
                  <a:pt x="8444488" y="2217865"/>
                </a:cubicBezTo>
                <a:cubicBezTo>
                  <a:pt x="8454078" y="2198700"/>
                  <a:pt x="8463668" y="2217865"/>
                  <a:pt x="8482845" y="2208283"/>
                </a:cubicBezTo>
                <a:cubicBezTo>
                  <a:pt x="8473258" y="2169953"/>
                  <a:pt x="8434899" y="2208283"/>
                  <a:pt x="8434899" y="2169953"/>
                </a:cubicBezTo>
                <a:cubicBezTo>
                  <a:pt x="8415719" y="2169953"/>
                  <a:pt x="8415719" y="2189118"/>
                  <a:pt x="8396543" y="2179534"/>
                </a:cubicBezTo>
                <a:cubicBezTo>
                  <a:pt x="8377363" y="2246614"/>
                  <a:pt x="8348593" y="2275360"/>
                  <a:pt x="8319827" y="2313690"/>
                </a:cubicBezTo>
                <a:cubicBezTo>
                  <a:pt x="8319827" y="2332856"/>
                  <a:pt x="8329413" y="2342439"/>
                  <a:pt x="8348593" y="2342439"/>
                </a:cubicBezTo>
                <a:cubicBezTo>
                  <a:pt x="8358183" y="2332856"/>
                  <a:pt x="8348593" y="2313690"/>
                  <a:pt x="8377363" y="2323274"/>
                </a:cubicBezTo>
                <a:cubicBezTo>
                  <a:pt x="8377363" y="2294525"/>
                  <a:pt x="8348593" y="2313690"/>
                  <a:pt x="8348593" y="2284944"/>
                </a:cubicBezTo>
                <a:cubicBezTo>
                  <a:pt x="8377363" y="2284944"/>
                  <a:pt x="8377363" y="2323274"/>
                  <a:pt x="8386952" y="2284944"/>
                </a:cubicBezTo>
                <a:cubicBezTo>
                  <a:pt x="8396543" y="2284944"/>
                  <a:pt x="8386952" y="2313690"/>
                  <a:pt x="8386952" y="2323274"/>
                </a:cubicBezTo>
                <a:cubicBezTo>
                  <a:pt x="8367772" y="2332856"/>
                  <a:pt x="8348593" y="2352021"/>
                  <a:pt x="8319827" y="2352021"/>
                </a:cubicBezTo>
                <a:cubicBezTo>
                  <a:pt x="8319827" y="2371186"/>
                  <a:pt x="8319827" y="2371186"/>
                  <a:pt x="8319827" y="2371186"/>
                </a:cubicBezTo>
                <a:cubicBezTo>
                  <a:pt x="8300647" y="2390351"/>
                  <a:pt x="8252698" y="2486177"/>
                  <a:pt x="8223931" y="2486177"/>
                </a:cubicBezTo>
                <a:cubicBezTo>
                  <a:pt x="8223931" y="2467012"/>
                  <a:pt x="8243111" y="2476596"/>
                  <a:pt x="8233521" y="2457430"/>
                </a:cubicBezTo>
                <a:cubicBezTo>
                  <a:pt x="8223931" y="2447846"/>
                  <a:pt x="8233521" y="2476596"/>
                  <a:pt x="8214341" y="2467012"/>
                </a:cubicBezTo>
                <a:cubicBezTo>
                  <a:pt x="8214341" y="2486177"/>
                  <a:pt x="8185572" y="2524507"/>
                  <a:pt x="8156805" y="2524507"/>
                </a:cubicBezTo>
                <a:cubicBezTo>
                  <a:pt x="8175982" y="2514926"/>
                  <a:pt x="8156805" y="2495761"/>
                  <a:pt x="8137625" y="2495761"/>
                </a:cubicBezTo>
                <a:cubicBezTo>
                  <a:pt x="8156805" y="2524507"/>
                  <a:pt x="8118446" y="2562840"/>
                  <a:pt x="8156805" y="2562840"/>
                </a:cubicBezTo>
                <a:cubicBezTo>
                  <a:pt x="8156805" y="2534091"/>
                  <a:pt x="8166395" y="2543675"/>
                  <a:pt x="8185572" y="2534091"/>
                </a:cubicBezTo>
                <a:cubicBezTo>
                  <a:pt x="8175982" y="2553256"/>
                  <a:pt x="8166395" y="2591586"/>
                  <a:pt x="8137625" y="2572421"/>
                </a:cubicBezTo>
                <a:cubicBezTo>
                  <a:pt x="8137625" y="2572421"/>
                  <a:pt x="8128036" y="2591586"/>
                  <a:pt x="8128036" y="2610752"/>
                </a:cubicBezTo>
                <a:cubicBezTo>
                  <a:pt x="8137625" y="2582005"/>
                  <a:pt x="8156805" y="2591586"/>
                  <a:pt x="8175982" y="2582005"/>
                </a:cubicBezTo>
                <a:cubicBezTo>
                  <a:pt x="8175982" y="2591586"/>
                  <a:pt x="8175982" y="2591586"/>
                  <a:pt x="8175982" y="2591586"/>
                </a:cubicBezTo>
                <a:cubicBezTo>
                  <a:pt x="8214341" y="2582005"/>
                  <a:pt x="8243111" y="2562840"/>
                  <a:pt x="8271878" y="2534091"/>
                </a:cubicBezTo>
                <a:cubicBezTo>
                  <a:pt x="8271878" y="2562840"/>
                  <a:pt x="8214341" y="2582005"/>
                  <a:pt x="8204751" y="2610752"/>
                </a:cubicBezTo>
                <a:cubicBezTo>
                  <a:pt x="8204751" y="2610752"/>
                  <a:pt x="8214341" y="2610752"/>
                  <a:pt x="8214341" y="2610752"/>
                </a:cubicBezTo>
                <a:cubicBezTo>
                  <a:pt x="8214341" y="2639502"/>
                  <a:pt x="8185572" y="2639502"/>
                  <a:pt x="8185572" y="2677832"/>
                </a:cubicBezTo>
                <a:cubicBezTo>
                  <a:pt x="8185572" y="2677832"/>
                  <a:pt x="8185572" y="2677832"/>
                  <a:pt x="8166395" y="2677832"/>
                </a:cubicBezTo>
                <a:cubicBezTo>
                  <a:pt x="8166395" y="2668248"/>
                  <a:pt x="8175982" y="2658667"/>
                  <a:pt x="8175982" y="2649083"/>
                </a:cubicBezTo>
                <a:cubicBezTo>
                  <a:pt x="8137625" y="2716162"/>
                  <a:pt x="8032140" y="2677832"/>
                  <a:pt x="8060909" y="2601171"/>
                </a:cubicBezTo>
                <a:cubicBezTo>
                  <a:pt x="8060909" y="2572421"/>
                  <a:pt x="8032140" y="2591586"/>
                  <a:pt x="8041730" y="2562840"/>
                </a:cubicBezTo>
                <a:cubicBezTo>
                  <a:pt x="8060909" y="2562840"/>
                  <a:pt x="8051320" y="2601171"/>
                  <a:pt x="8070500" y="2591586"/>
                </a:cubicBezTo>
                <a:cubicBezTo>
                  <a:pt x="8080089" y="2582005"/>
                  <a:pt x="8080089" y="2553256"/>
                  <a:pt x="8080089" y="2543675"/>
                </a:cubicBezTo>
                <a:cubicBezTo>
                  <a:pt x="8060909" y="2543675"/>
                  <a:pt x="8032140" y="2572421"/>
                  <a:pt x="8003373" y="2534091"/>
                </a:cubicBezTo>
                <a:cubicBezTo>
                  <a:pt x="8003373" y="2505342"/>
                  <a:pt x="8012964" y="2476596"/>
                  <a:pt x="7974604" y="2495761"/>
                </a:cubicBezTo>
                <a:cubicBezTo>
                  <a:pt x="7984193" y="2476596"/>
                  <a:pt x="7974604" y="2457430"/>
                  <a:pt x="7984193" y="2457430"/>
                </a:cubicBezTo>
                <a:cubicBezTo>
                  <a:pt x="7955425" y="2438265"/>
                  <a:pt x="7917068" y="2409516"/>
                  <a:pt x="7926658" y="2361605"/>
                </a:cubicBezTo>
                <a:cubicBezTo>
                  <a:pt x="7907479" y="2361605"/>
                  <a:pt x="7907479" y="2332856"/>
                  <a:pt x="7888299" y="2332856"/>
                </a:cubicBezTo>
                <a:cubicBezTo>
                  <a:pt x="7883503" y="2313690"/>
                  <a:pt x="7883503" y="2301713"/>
                  <a:pt x="7884702" y="2290932"/>
                </a:cubicBezTo>
                <a:lnTo>
                  <a:pt x="7885890" y="2282464"/>
                </a:lnTo>
                <a:lnTo>
                  <a:pt x="7885151" y="2281996"/>
                </a:lnTo>
                <a:lnTo>
                  <a:pt x="7887091" y="2272950"/>
                </a:lnTo>
                <a:lnTo>
                  <a:pt x="7888299" y="2256195"/>
                </a:lnTo>
                <a:cubicBezTo>
                  <a:pt x="7878709" y="2284944"/>
                  <a:pt x="7859532" y="2265779"/>
                  <a:pt x="7840352" y="2275360"/>
                </a:cubicBezTo>
                <a:cubicBezTo>
                  <a:pt x="7840352" y="2246613"/>
                  <a:pt x="7861928" y="2250206"/>
                  <a:pt x="7872715" y="2237629"/>
                </a:cubicBezTo>
                <a:lnTo>
                  <a:pt x="7878333" y="2219107"/>
                </a:lnTo>
                <a:lnTo>
                  <a:pt x="7877894" y="2218409"/>
                </a:lnTo>
                <a:lnTo>
                  <a:pt x="7853538" y="2234635"/>
                </a:lnTo>
                <a:cubicBezTo>
                  <a:pt x="7845147" y="2239427"/>
                  <a:pt x="7835558" y="2241822"/>
                  <a:pt x="7821172" y="2237030"/>
                </a:cubicBezTo>
                <a:cubicBezTo>
                  <a:pt x="7821172" y="2217865"/>
                  <a:pt x="7840352" y="2237030"/>
                  <a:pt x="7840352" y="2217865"/>
                </a:cubicBezTo>
                <a:cubicBezTo>
                  <a:pt x="7830763" y="2198700"/>
                  <a:pt x="7821172" y="2227449"/>
                  <a:pt x="7821172" y="2237030"/>
                </a:cubicBezTo>
                <a:cubicBezTo>
                  <a:pt x="7811583" y="2246614"/>
                  <a:pt x="7801993" y="2217865"/>
                  <a:pt x="7792403" y="2237030"/>
                </a:cubicBezTo>
                <a:cubicBezTo>
                  <a:pt x="7782816" y="2227449"/>
                  <a:pt x="7801993" y="2208283"/>
                  <a:pt x="7792403" y="2198700"/>
                </a:cubicBezTo>
                <a:cubicBezTo>
                  <a:pt x="7763636" y="2189118"/>
                  <a:pt x="7773227" y="2227449"/>
                  <a:pt x="7763636" y="2237030"/>
                </a:cubicBezTo>
                <a:cubicBezTo>
                  <a:pt x="7744456" y="2227449"/>
                  <a:pt x="7734867" y="2227449"/>
                  <a:pt x="7715687" y="2237030"/>
                </a:cubicBezTo>
                <a:cubicBezTo>
                  <a:pt x="7725278" y="2237030"/>
                  <a:pt x="7725278" y="2208283"/>
                  <a:pt x="7744456" y="2217865"/>
                </a:cubicBezTo>
                <a:cubicBezTo>
                  <a:pt x="7754047" y="2179534"/>
                  <a:pt x="7725278" y="2189118"/>
                  <a:pt x="7744456" y="2179534"/>
                </a:cubicBezTo>
                <a:cubicBezTo>
                  <a:pt x="7744456" y="2169953"/>
                  <a:pt x="7734867" y="2160369"/>
                  <a:pt x="7725278" y="2160369"/>
                </a:cubicBezTo>
                <a:cubicBezTo>
                  <a:pt x="7706100" y="2160369"/>
                  <a:pt x="7715687" y="2189118"/>
                  <a:pt x="7706100" y="2198700"/>
                </a:cubicBezTo>
                <a:cubicBezTo>
                  <a:pt x="7715687" y="2198700"/>
                  <a:pt x="7715687" y="2208283"/>
                  <a:pt x="7725278" y="2208283"/>
                </a:cubicBezTo>
                <a:cubicBezTo>
                  <a:pt x="7715687" y="2217865"/>
                  <a:pt x="7706100" y="2217865"/>
                  <a:pt x="7706100" y="2246614"/>
                </a:cubicBezTo>
                <a:cubicBezTo>
                  <a:pt x="7706100" y="2256195"/>
                  <a:pt x="7734867" y="2246614"/>
                  <a:pt x="7744456" y="2256195"/>
                </a:cubicBezTo>
                <a:cubicBezTo>
                  <a:pt x="7763636" y="2256195"/>
                  <a:pt x="7696511" y="2265779"/>
                  <a:pt x="7734867" y="2275360"/>
                </a:cubicBezTo>
                <a:cubicBezTo>
                  <a:pt x="7706100" y="2304109"/>
                  <a:pt x="7658151" y="2313690"/>
                  <a:pt x="7648562" y="2371186"/>
                </a:cubicBezTo>
                <a:cubicBezTo>
                  <a:pt x="7629385" y="2380770"/>
                  <a:pt x="7591025" y="2419100"/>
                  <a:pt x="7591025" y="2447846"/>
                </a:cubicBezTo>
                <a:cubicBezTo>
                  <a:pt x="7571846" y="2438265"/>
                  <a:pt x="7562255" y="2495761"/>
                  <a:pt x="7533489" y="2505342"/>
                </a:cubicBezTo>
                <a:cubicBezTo>
                  <a:pt x="7562255" y="2534091"/>
                  <a:pt x="7504720" y="2582005"/>
                  <a:pt x="7495130" y="2629918"/>
                </a:cubicBezTo>
                <a:cubicBezTo>
                  <a:pt x="7495130" y="2639502"/>
                  <a:pt x="7533489" y="2639502"/>
                  <a:pt x="7533489" y="2629918"/>
                </a:cubicBezTo>
                <a:cubicBezTo>
                  <a:pt x="7543079" y="2639502"/>
                  <a:pt x="7523899" y="2658667"/>
                  <a:pt x="7504720" y="2668248"/>
                </a:cubicBezTo>
                <a:cubicBezTo>
                  <a:pt x="7523899" y="2639502"/>
                  <a:pt x="7475953" y="2677832"/>
                  <a:pt x="7475953" y="2696997"/>
                </a:cubicBezTo>
                <a:cubicBezTo>
                  <a:pt x="7475953" y="2687413"/>
                  <a:pt x="7456773" y="2668248"/>
                  <a:pt x="7475953" y="2658667"/>
                </a:cubicBezTo>
                <a:cubicBezTo>
                  <a:pt x="7399237" y="2658667"/>
                  <a:pt x="7389648" y="2773658"/>
                  <a:pt x="7332108" y="2802404"/>
                </a:cubicBezTo>
                <a:cubicBezTo>
                  <a:pt x="7332108" y="2831153"/>
                  <a:pt x="7312932" y="2840734"/>
                  <a:pt x="7322521" y="2869483"/>
                </a:cubicBezTo>
                <a:cubicBezTo>
                  <a:pt x="7332108" y="2840734"/>
                  <a:pt x="7360878" y="2859899"/>
                  <a:pt x="7360878" y="2879064"/>
                </a:cubicBezTo>
                <a:cubicBezTo>
                  <a:pt x="7360878" y="2879064"/>
                  <a:pt x="7360878" y="2879064"/>
                  <a:pt x="7312932" y="2879064"/>
                </a:cubicBezTo>
                <a:cubicBezTo>
                  <a:pt x="7312932" y="2802404"/>
                  <a:pt x="7274572" y="2792823"/>
                  <a:pt x="7236216" y="2773658"/>
                </a:cubicBezTo>
                <a:cubicBezTo>
                  <a:pt x="7236216" y="2764074"/>
                  <a:pt x="7226626" y="2735327"/>
                  <a:pt x="7245805" y="2735327"/>
                </a:cubicBezTo>
                <a:cubicBezTo>
                  <a:pt x="7226626" y="2725743"/>
                  <a:pt x="7207447" y="2696997"/>
                  <a:pt x="7207447" y="2658667"/>
                </a:cubicBezTo>
                <a:cubicBezTo>
                  <a:pt x="7207447" y="2658667"/>
                  <a:pt x="7207447" y="2658667"/>
                  <a:pt x="7178676" y="2658667"/>
                </a:cubicBezTo>
                <a:cubicBezTo>
                  <a:pt x="7178676" y="2649083"/>
                  <a:pt x="7178676" y="2639502"/>
                  <a:pt x="7188267" y="2639502"/>
                </a:cubicBezTo>
                <a:cubicBezTo>
                  <a:pt x="7188267" y="2629918"/>
                  <a:pt x="7169090" y="2620336"/>
                  <a:pt x="7169090" y="2639502"/>
                </a:cubicBezTo>
                <a:cubicBezTo>
                  <a:pt x="7140320" y="2629918"/>
                  <a:pt x="7149910" y="2572421"/>
                  <a:pt x="7101964" y="2591586"/>
                </a:cubicBezTo>
                <a:cubicBezTo>
                  <a:pt x="7101964" y="2591586"/>
                  <a:pt x="7101964" y="2591586"/>
                  <a:pt x="7101964" y="2562840"/>
                </a:cubicBezTo>
                <a:cubicBezTo>
                  <a:pt x="7121140" y="2553256"/>
                  <a:pt x="7101964" y="2582005"/>
                  <a:pt x="7111551" y="2582005"/>
                </a:cubicBezTo>
                <a:cubicBezTo>
                  <a:pt x="7121140" y="2582005"/>
                  <a:pt x="7121140" y="2572421"/>
                  <a:pt x="7121140" y="2562840"/>
                </a:cubicBezTo>
                <a:cubicBezTo>
                  <a:pt x="7130731" y="2572421"/>
                  <a:pt x="7149910" y="2562840"/>
                  <a:pt x="7169090" y="2553256"/>
                </a:cubicBezTo>
                <a:cubicBezTo>
                  <a:pt x="7159500" y="2524507"/>
                  <a:pt x="7140320" y="2582005"/>
                  <a:pt x="7149910" y="2534091"/>
                </a:cubicBezTo>
                <a:cubicBezTo>
                  <a:pt x="7140320" y="2543675"/>
                  <a:pt x="7121140" y="2534091"/>
                  <a:pt x="7121140" y="2553256"/>
                </a:cubicBezTo>
                <a:cubicBezTo>
                  <a:pt x="7101964" y="2543675"/>
                  <a:pt x="7121140" y="2514926"/>
                  <a:pt x="7149910" y="2524507"/>
                </a:cubicBezTo>
                <a:cubicBezTo>
                  <a:pt x="7111551" y="2495761"/>
                  <a:pt x="7101964" y="2553256"/>
                  <a:pt x="7092374" y="2562840"/>
                </a:cubicBezTo>
                <a:cubicBezTo>
                  <a:pt x="7082784" y="2534091"/>
                  <a:pt x="7101964" y="2543675"/>
                  <a:pt x="7101964" y="2524507"/>
                </a:cubicBezTo>
                <a:cubicBezTo>
                  <a:pt x="7101964" y="2514926"/>
                  <a:pt x="7092374" y="2514926"/>
                  <a:pt x="7092374" y="2514926"/>
                </a:cubicBezTo>
                <a:cubicBezTo>
                  <a:pt x="7073194" y="2514926"/>
                  <a:pt x="7082784" y="2543675"/>
                  <a:pt x="7054015" y="2534091"/>
                </a:cubicBezTo>
                <a:cubicBezTo>
                  <a:pt x="7063604" y="2514926"/>
                  <a:pt x="7063604" y="2486177"/>
                  <a:pt x="7092374" y="2486177"/>
                </a:cubicBezTo>
                <a:cubicBezTo>
                  <a:pt x="7092374" y="2467012"/>
                  <a:pt x="7073194" y="2467012"/>
                  <a:pt x="7063604" y="2467012"/>
                </a:cubicBezTo>
                <a:cubicBezTo>
                  <a:pt x="7044425" y="2476596"/>
                  <a:pt x="7073194" y="2505342"/>
                  <a:pt x="7054015" y="2514926"/>
                </a:cubicBezTo>
                <a:cubicBezTo>
                  <a:pt x="7025248" y="2505342"/>
                  <a:pt x="7025248" y="2457430"/>
                  <a:pt x="6986889" y="2467012"/>
                </a:cubicBezTo>
                <a:lnTo>
                  <a:pt x="6969032" y="2482213"/>
                </a:lnTo>
                <a:lnTo>
                  <a:pt x="6971306" y="2475399"/>
                </a:lnTo>
                <a:cubicBezTo>
                  <a:pt x="6970107" y="2469410"/>
                  <a:pt x="6967709" y="2462223"/>
                  <a:pt x="6967709" y="2457430"/>
                </a:cubicBezTo>
                <a:cubicBezTo>
                  <a:pt x="6929353" y="2457430"/>
                  <a:pt x="6919763" y="2457430"/>
                  <a:pt x="6890993" y="2486177"/>
                </a:cubicBezTo>
                <a:cubicBezTo>
                  <a:pt x="6890993" y="2495761"/>
                  <a:pt x="6910173" y="2486177"/>
                  <a:pt x="6900583" y="2514926"/>
                </a:cubicBezTo>
                <a:cubicBezTo>
                  <a:pt x="6881404" y="2486177"/>
                  <a:pt x="6871817" y="2524507"/>
                  <a:pt x="6852637" y="2543675"/>
                </a:cubicBezTo>
                <a:lnTo>
                  <a:pt x="6856990" y="2551287"/>
                </a:lnTo>
                <a:lnTo>
                  <a:pt x="6860356" y="2543367"/>
                </a:lnTo>
                <a:cubicBezTo>
                  <a:pt x="6867276" y="2530872"/>
                  <a:pt x="6876502" y="2520876"/>
                  <a:pt x="6885728" y="2520876"/>
                </a:cubicBezTo>
                <a:cubicBezTo>
                  <a:pt x="6876502" y="2540867"/>
                  <a:pt x="6867276" y="2560860"/>
                  <a:pt x="6848822" y="2580851"/>
                </a:cubicBezTo>
                <a:lnTo>
                  <a:pt x="6851596" y="2565281"/>
                </a:lnTo>
                <a:lnTo>
                  <a:pt x="6840649" y="2577662"/>
                </a:lnTo>
                <a:cubicBezTo>
                  <a:pt x="6819072" y="2598774"/>
                  <a:pt x="6797496" y="2613149"/>
                  <a:pt x="6775921" y="2649083"/>
                </a:cubicBezTo>
                <a:cubicBezTo>
                  <a:pt x="6775921" y="2668248"/>
                  <a:pt x="6804688" y="2668248"/>
                  <a:pt x="6795101" y="2639502"/>
                </a:cubicBezTo>
                <a:cubicBezTo>
                  <a:pt x="6823868" y="2639502"/>
                  <a:pt x="6843047" y="2629918"/>
                  <a:pt x="6843047" y="2591586"/>
                </a:cubicBezTo>
                <a:cubicBezTo>
                  <a:pt x="6862226" y="2591586"/>
                  <a:pt x="6871817" y="2591586"/>
                  <a:pt x="6881404" y="2572421"/>
                </a:cubicBezTo>
                <a:cubicBezTo>
                  <a:pt x="6900583" y="2562840"/>
                  <a:pt x="6833457" y="2620336"/>
                  <a:pt x="6862226" y="2629918"/>
                </a:cubicBezTo>
                <a:cubicBezTo>
                  <a:pt x="6833457" y="2629918"/>
                  <a:pt x="6814277" y="2668248"/>
                  <a:pt x="6795101" y="2706578"/>
                </a:cubicBezTo>
                <a:cubicBezTo>
                  <a:pt x="6775921" y="2706578"/>
                  <a:pt x="6766332" y="2706578"/>
                  <a:pt x="6756741" y="2725743"/>
                </a:cubicBezTo>
                <a:cubicBezTo>
                  <a:pt x="6756741" y="2744908"/>
                  <a:pt x="6785511" y="2716162"/>
                  <a:pt x="6785511" y="2735327"/>
                </a:cubicBezTo>
                <a:cubicBezTo>
                  <a:pt x="6785511" y="2754492"/>
                  <a:pt x="6766332" y="2754492"/>
                  <a:pt x="6747152" y="2773658"/>
                </a:cubicBezTo>
                <a:cubicBezTo>
                  <a:pt x="6747152" y="2783239"/>
                  <a:pt x="6775921" y="2773658"/>
                  <a:pt x="6785511" y="2773658"/>
                </a:cubicBezTo>
                <a:cubicBezTo>
                  <a:pt x="6775921" y="2783239"/>
                  <a:pt x="6766332" y="2783239"/>
                  <a:pt x="6775921" y="2792823"/>
                </a:cubicBezTo>
                <a:cubicBezTo>
                  <a:pt x="6775921" y="2811988"/>
                  <a:pt x="6785511" y="2783239"/>
                  <a:pt x="6804688" y="2792823"/>
                </a:cubicBezTo>
                <a:cubicBezTo>
                  <a:pt x="6804688" y="2802404"/>
                  <a:pt x="6814277" y="2811988"/>
                  <a:pt x="6804688" y="2821569"/>
                </a:cubicBezTo>
                <a:cubicBezTo>
                  <a:pt x="6795101" y="2831153"/>
                  <a:pt x="6795101" y="2821569"/>
                  <a:pt x="6775921" y="2831153"/>
                </a:cubicBezTo>
                <a:cubicBezTo>
                  <a:pt x="6775921" y="2821569"/>
                  <a:pt x="6775921" y="2811988"/>
                  <a:pt x="6766332" y="2811988"/>
                </a:cubicBezTo>
                <a:cubicBezTo>
                  <a:pt x="6766332" y="2831153"/>
                  <a:pt x="6737561" y="2831153"/>
                  <a:pt x="6727972" y="2869483"/>
                </a:cubicBezTo>
                <a:cubicBezTo>
                  <a:pt x="6718385" y="2859899"/>
                  <a:pt x="6727972" y="2850318"/>
                  <a:pt x="6708795" y="2850318"/>
                </a:cubicBezTo>
                <a:cubicBezTo>
                  <a:pt x="6708795" y="2850318"/>
                  <a:pt x="6708795" y="2850318"/>
                  <a:pt x="6708795" y="2869483"/>
                </a:cubicBezTo>
                <a:cubicBezTo>
                  <a:pt x="6718385" y="2879064"/>
                  <a:pt x="6766332" y="2879064"/>
                  <a:pt x="6766332" y="2859899"/>
                </a:cubicBezTo>
                <a:cubicBezTo>
                  <a:pt x="6766332" y="2850318"/>
                  <a:pt x="6756741" y="2850318"/>
                  <a:pt x="6747152" y="2850318"/>
                </a:cubicBezTo>
                <a:cubicBezTo>
                  <a:pt x="6756741" y="2840734"/>
                  <a:pt x="6775921" y="2850318"/>
                  <a:pt x="6785511" y="2850318"/>
                </a:cubicBezTo>
                <a:cubicBezTo>
                  <a:pt x="6785511" y="2850318"/>
                  <a:pt x="6785511" y="2850318"/>
                  <a:pt x="6775921" y="2850318"/>
                </a:cubicBezTo>
                <a:cubicBezTo>
                  <a:pt x="6766332" y="2879064"/>
                  <a:pt x="6756741" y="2888648"/>
                  <a:pt x="6747152" y="2907814"/>
                </a:cubicBezTo>
                <a:cubicBezTo>
                  <a:pt x="6737561" y="2898230"/>
                  <a:pt x="6737561" y="2898230"/>
                  <a:pt x="6727972" y="2917395"/>
                </a:cubicBezTo>
                <a:cubicBezTo>
                  <a:pt x="6718385" y="2898230"/>
                  <a:pt x="6689616" y="2888648"/>
                  <a:pt x="6680025" y="2879064"/>
                </a:cubicBezTo>
                <a:cubicBezTo>
                  <a:pt x="6660846" y="2879064"/>
                  <a:pt x="6660846" y="2898230"/>
                  <a:pt x="6641669" y="2898230"/>
                </a:cubicBezTo>
                <a:cubicBezTo>
                  <a:pt x="6641669" y="2907814"/>
                  <a:pt x="6651256" y="2907814"/>
                  <a:pt x="6651256" y="2926979"/>
                </a:cubicBezTo>
                <a:cubicBezTo>
                  <a:pt x="6632079" y="2907814"/>
                  <a:pt x="6632079" y="2946144"/>
                  <a:pt x="6632079" y="2965309"/>
                </a:cubicBezTo>
                <a:cubicBezTo>
                  <a:pt x="6651256" y="2965309"/>
                  <a:pt x="6651256" y="2946144"/>
                  <a:pt x="6670436" y="2946144"/>
                </a:cubicBezTo>
                <a:cubicBezTo>
                  <a:pt x="6660846" y="2946144"/>
                  <a:pt x="6651256" y="3003639"/>
                  <a:pt x="6632079" y="3003639"/>
                </a:cubicBezTo>
                <a:cubicBezTo>
                  <a:pt x="6632079" y="3003639"/>
                  <a:pt x="6632079" y="3003639"/>
                  <a:pt x="6632079" y="3051551"/>
                </a:cubicBezTo>
                <a:cubicBezTo>
                  <a:pt x="6612900" y="3070716"/>
                  <a:pt x="6584130" y="3080300"/>
                  <a:pt x="6593720" y="3128210"/>
                </a:cubicBezTo>
                <a:cubicBezTo>
                  <a:pt x="6555363" y="3109045"/>
                  <a:pt x="6574540" y="3166544"/>
                  <a:pt x="6545774" y="3166544"/>
                </a:cubicBezTo>
                <a:cubicBezTo>
                  <a:pt x="6545774" y="3185710"/>
                  <a:pt x="6564954" y="3185710"/>
                  <a:pt x="6545774" y="3204875"/>
                </a:cubicBezTo>
                <a:cubicBezTo>
                  <a:pt x="6545774" y="3204875"/>
                  <a:pt x="6545774" y="3204875"/>
                  <a:pt x="6574540" y="3204875"/>
                </a:cubicBezTo>
                <a:cubicBezTo>
                  <a:pt x="6584130" y="3204875"/>
                  <a:pt x="6564954" y="3176126"/>
                  <a:pt x="6584130" y="3185710"/>
                </a:cubicBezTo>
                <a:cubicBezTo>
                  <a:pt x="6584130" y="3185710"/>
                  <a:pt x="6584130" y="3185710"/>
                  <a:pt x="6584130" y="3204875"/>
                </a:cubicBezTo>
                <a:cubicBezTo>
                  <a:pt x="6545774" y="3195291"/>
                  <a:pt x="6555363" y="3252786"/>
                  <a:pt x="6517004" y="3252786"/>
                </a:cubicBezTo>
                <a:cubicBezTo>
                  <a:pt x="6517004" y="3262370"/>
                  <a:pt x="6545774" y="3281535"/>
                  <a:pt x="6526594" y="3291116"/>
                </a:cubicBezTo>
                <a:cubicBezTo>
                  <a:pt x="6507414" y="3262370"/>
                  <a:pt x="6488238" y="3224040"/>
                  <a:pt x="6459468" y="3204875"/>
                </a:cubicBezTo>
                <a:cubicBezTo>
                  <a:pt x="6449878" y="3185710"/>
                  <a:pt x="6449878" y="3166544"/>
                  <a:pt x="6421109" y="3166544"/>
                </a:cubicBezTo>
                <a:cubicBezTo>
                  <a:pt x="6430699" y="3109045"/>
                  <a:pt x="6392342" y="3089881"/>
                  <a:pt x="6363573" y="3080300"/>
                </a:cubicBezTo>
                <a:cubicBezTo>
                  <a:pt x="6363573" y="3080300"/>
                  <a:pt x="6363573" y="3080300"/>
                  <a:pt x="6363573" y="3041970"/>
                </a:cubicBezTo>
                <a:cubicBezTo>
                  <a:pt x="6344393" y="3041970"/>
                  <a:pt x="6286857" y="3041970"/>
                  <a:pt x="6306037" y="2994055"/>
                </a:cubicBezTo>
                <a:cubicBezTo>
                  <a:pt x="6286857" y="2994055"/>
                  <a:pt x="6306037" y="3022804"/>
                  <a:pt x="6286857" y="3013220"/>
                </a:cubicBezTo>
                <a:cubicBezTo>
                  <a:pt x="6258090" y="2955725"/>
                  <a:pt x="6219730" y="2917395"/>
                  <a:pt x="6162195" y="2888648"/>
                </a:cubicBezTo>
                <a:cubicBezTo>
                  <a:pt x="6162195" y="2879064"/>
                  <a:pt x="6171785" y="2879064"/>
                  <a:pt x="6181374" y="2879064"/>
                </a:cubicBezTo>
                <a:cubicBezTo>
                  <a:pt x="6171785" y="2879064"/>
                  <a:pt x="6171785" y="2850318"/>
                  <a:pt x="6162195" y="2850318"/>
                </a:cubicBezTo>
                <a:cubicBezTo>
                  <a:pt x="6162195" y="2850318"/>
                  <a:pt x="6171785" y="2879064"/>
                  <a:pt x="6143015" y="2869483"/>
                </a:cubicBezTo>
                <a:cubicBezTo>
                  <a:pt x="6152605" y="2907814"/>
                  <a:pt x="6114245" y="2936560"/>
                  <a:pt x="6114245" y="2984474"/>
                </a:cubicBezTo>
                <a:cubicBezTo>
                  <a:pt x="6095069" y="2974890"/>
                  <a:pt x="6085479" y="2994055"/>
                  <a:pt x="6075889" y="3003639"/>
                </a:cubicBezTo>
                <a:cubicBezTo>
                  <a:pt x="6075889" y="3013220"/>
                  <a:pt x="6114245" y="3013220"/>
                  <a:pt x="6104659" y="2994055"/>
                </a:cubicBezTo>
                <a:cubicBezTo>
                  <a:pt x="6123836" y="3022804"/>
                  <a:pt x="6066299" y="3022804"/>
                  <a:pt x="6075889" y="3051551"/>
                </a:cubicBezTo>
                <a:cubicBezTo>
                  <a:pt x="6066299" y="3003639"/>
                  <a:pt x="6066299" y="3022804"/>
                  <a:pt x="6075889" y="2984474"/>
                </a:cubicBezTo>
                <a:cubicBezTo>
                  <a:pt x="6047120" y="2994055"/>
                  <a:pt x="6047120" y="3032386"/>
                  <a:pt x="6037529" y="3051551"/>
                </a:cubicBezTo>
                <a:cubicBezTo>
                  <a:pt x="6047120" y="3051551"/>
                  <a:pt x="6047120" y="3032386"/>
                  <a:pt x="6066299" y="3041970"/>
                </a:cubicBezTo>
                <a:cubicBezTo>
                  <a:pt x="6056709" y="3080300"/>
                  <a:pt x="6008763" y="3032386"/>
                  <a:pt x="5989583" y="3070716"/>
                </a:cubicBezTo>
                <a:cubicBezTo>
                  <a:pt x="5989583" y="3080300"/>
                  <a:pt x="5999173" y="3080300"/>
                  <a:pt x="5999173" y="3089881"/>
                </a:cubicBezTo>
                <a:cubicBezTo>
                  <a:pt x="6018353" y="3089881"/>
                  <a:pt x="6027943" y="3061135"/>
                  <a:pt x="6056709" y="3070716"/>
                </a:cubicBezTo>
                <a:cubicBezTo>
                  <a:pt x="6047120" y="3089881"/>
                  <a:pt x="6008763" y="3080300"/>
                  <a:pt x="6018353" y="3128210"/>
                </a:cubicBezTo>
                <a:cubicBezTo>
                  <a:pt x="6008763" y="3128210"/>
                  <a:pt x="6018353" y="3099465"/>
                  <a:pt x="5999173" y="3109045"/>
                </a:cubicBezTo>
                <a:cubicBezTo>
                  <a:pt x="5979994" y="3128210"/>
                  <a:pt x="6018353" y="3128210"/>
                  <a:pt x="6008763" y="3156960"/>
                </a:cubicBezTo>
                <a:cubicBezTo>
                  <a:pt x="5970404" y="3137795"/>
                  <a:pt x="5970404" y="3204875"/>
                  <a:pt x="5932048" y="3204875"/>
                </a:cubicBezTo>
                <a:cubicBezTo>
                  <a:pt x="5922458" y="3233621"/>
                  <a:pt x="5960817" y="3214456"/>
                  <a:pt x="5960817" y="3204875"/>
                </a:cubicBezTo>
                <a:cubicBezTo>
                  <a:pt x="5979994" y="3214456"/>
                  <a:pt x="5960817" y="3233621"/>
                  <a:pt x="5989583" y="3224040"/>
                </a:cubicBezTo>
                <a:cubicBezTo>
                  <a:pt x="5979994" y="3233621"/>
                  <a:pt x="5979994" y="3252786"/>
                  <a:pt x="5960817" y="3243205"/>
                </a:cubicBezTo>
                <a:cubicBezTo>
                  <a:pt x="5960817" y="3252786"/>
                  <a:pt x="5970404" y="3252786"/>
                  <a:pt x="5970404" y="3262370"/>
                </a:cubicBezTo>
                <a:cubicBezTo>
                  <a:pt x="5960817" y="3271951"/>
                  <a:pt x="5951227" y="3281535"/>
                  <a:pt x="5941637" y="3281535"/>
                </a:cubicBezTo>
                <a:cubicBezTo>
                  <a:pt x="5951227" y="3300700"/>
                  <a:pt x="5979994" y="3271951"/>
                  <a:pt x="5999173" y="3271951"/>
                </a:cubicBezTo>
                <a:cubicBezTo>
                  <a:pt x="5979994" y="3300700"/>
                  <a:pt x="5941637" y="3319866"/>
                  <a:pt x="5903278" y="3319866"/>
                </a:cubicBezTo>
                <a:cubicBezTo>
                  <a:pt x="5903278" y="3281535"/>
                  <a:pt x="5864922" y="3291116"/>
                  <a:pt x="5874512" y="3252786"/>
                </a:cubicBezTo>
                <a:cubicBezTo>
                  <a:pt x="5874512" y="3252786"/>
                  <a:pt x="5874512" y="3252786"/>
                  <a:pt x="5836152" y="3252786"/>
                </a:cubicBezTo>
                <a:cubicBezTo>
                  <a:pt x="5828960" y="3252786"/>
                  <a:pt x="5832556" y="3268958"/>
                  <a:pt x="5826712" y="3273000"/>
                </a:cubicBezTo>
                <a:lnTo>
                  <a:pt x="5818477" y="3272113"/>
                </a:lnTo>
                <a:lnTo>
                  <a:pt x="5830908" y="3243205"/>
                </a:lnTo>
                <a:cubicBezTo>
                  <a:pt x="5837950" y="3224040"/>
                  <a:pt x="5843344" y="3204875"/>
                  <a:pt x="5845742" y="3185710"/>
                </a:cubicBezTo>
                <a:cubicBezTo>
                  <a:pt x="5826563" y="3176126"/>
                  <a:pt x="5816972" y="3166544"/>
                  <a:pt x="5816972" y="3137795"/>
                </a:cubicBezTo>
                <a:cubicBezTo>
                  <a:pt x="5788207" y="3166544"/>
                  <a:pt x="5797796" y="3118630"/>
                  <a:pt x="5759436" y="3128210"/>
                </a:cubicBezTo>
                <a:cubicBezTo>
                  <a:pt x="5740257" y="3080300"/>
                  <a:pt x="5721080" y="3022804"/>
                  <a:pt x="5692310" y="3013220"/>
                </a:cubicBezTo>
                <a:cubicBezTo>
                  <a:pt x="5711491" y="3003639"/>
                  <a:pt x="5721080" y="3003639"/>
                  <a:pt x="5730670" y="2994055"/>
                </a:cubicBezTo>
                <a:cubicBezTo>
                  <a:pt x="5711491" y="3003639"/>
                  <a:pt x="5682721" y="2974890"/>
                  <a:pt x="5682721" y="2994055"/>
                </a:cubicBezTo>
                <a:cubicBezTo>
                  <a:pt x="5663541" y="2994055"/>
                  <a:pt x="5673130" y="2965309"/>
                  <a:pt x="5644364" y="2965309"/>
                </a:cubicBezTo>
                <a:lnTo>
                  <a:pt x="5659310" y="2943261"/>
                </a:lnTo>
                <a:lnTo>
                  <a:pt x="5663541" y="2946144"/>
                </a:lnTo>
                <a:lnTo>
                  <a:pt x="5661443" y="2940113"/>
                </a:lnTo>
                <a:lnTo>
                  <a:pt x="5669535" y="2928175"/>
                </a:lnTo>
                <a:cubicBezTo>
                  <a:pt x="5670733" y="2914999"/>
                  <a:pt x="5663545" y="2903021"/>
                  <a:pt x="5644364" y="2898230"/>
                </a:cubicBezTo>
                <a:cubicBezTo>
                  <a:pt x="5639569" y="2912605"/>
                  <a:pt x="5646762" y="2914999"/>
                  <a:pt x="5653954" y="2918594"/>
                </a:cubicBezTo>
                <a:lnTo>
                  <a:pt x="5661443" y="2940113"/>
                </a:lnTo>
                <a:lnTo>
                  <a:pt x="5659310" y="2943261"/>
                </a:lnTo>
                <a:lnTo>
                  <a:pt x="5637172" y="2928175"/>
                </a:lnTo>
                <a:cubicBezTo>
                  <a:pt x="5629980" y="2922186"/>
                  <a:pt x="5625184" y="2922186"/>
                  <a:pt x="5625184" y="2946144"/>
                </a:cubicBezTo>
                <a:cubicBezTo>
                  <a:pt x="5615594" y="2936560"/>
                  <a:pt x="5615594" y="2917395"/>
                  <a:pt x="5586825" y="2926979"/>
                </a:cubicBezTo>
                <a:cubicBezTo>
                  <a:pt x="5606005" y="2907814"/>
                  <a:pt x="5615594" y="2888648"/>
                  <a:pt x="5615594" y="2850318"/>
                </a:cubicBezTo>
                <a:cubicBezTo>
                  <a:pt x="5606005" y="2859899"/>
                  <a:pt x="5606005" y="2898230"/>
                  <a:pt x="5586825" y="2869483"/>
                </a:cubicBezTo>
                <a:cubicBezTo>
                  <a:pt x="5596415" y="2879064"/>
                  <a:pt x="5596415" y="2888648"/>
                  <a:pt x="5586825" y="2898230"/>
                </a:cubicBezTo>
                <a:cubicBezTo>
                  <a:pt x="5579635" y="2891044"/>
                  <a:pt x="5577838" y="2878466"/>
                  <a:pt x="5569297" y="2876669"/>
                </a:cubicBezTo>
                <a:lnTo>
                  <a:pt x="5562854" y="2878043"/>
                </a:lnTo>
                <a:lnTo>
                  <a:pt x="5561847" y="2886334"/>
                </a:lnTo>
                <a:cubicBezTo>
                  <a:pt x="5533078" y="2886334"/>
                  <a:pt x="5561847" y="2934246"/>
                  <a:pt x="5523489" y="2924664"/>
                </a:cubicBezTo>
                <a:lnTo>
                  <a:pt x="5551826" y="2854960"/>
                </a:lnTo>
                <a:lnTo>
                  <a:pt x="5548469" y="2853911"/>
                </a:lnTo>
                <a:cubicBezTo>
                  <a:pt x="5538880" y="2855109"/>
                  <a:pt x="5529290" y="2859900"/>
                  <a:pt x="5529290" y="2869483"/>
                </a:cubicBezTo>
                <a:cubicBezTo>
                  <a:pt x="5519699" y="2869483"/>
                  <a:pt x="5529290" y="2840734"/>
                  <a:pt x="5529290" y="2831153"/>
                </a:cubicBezTo>
                <a:cubicBezTo>
                  <a:pt x="5490933" y="2840734"/>
                  <a:pt x="5481343" y="2879064"/>
                  <a:pt x="5462163" y="2917395"/>
                </a:cubicBezTo>
                <a:cubicBezTo>
                  <a:pt x="5414217" y="2917395"/>
                  <a:pt x="5433393" y="2994055"/>
                  <a:pt x="5375857" y="2994055"/>
                </a:cubicBezTo>
                <a:cubicBezTo>
                  <a:pt x="5385447" y="3051551"/>
                  <a:pt x="5337500" y="3051551"/>
                  <a:pt x="5337500" y="3109045"/>
                </a:cubicBezTo>
                <a:cubicBezTo>
                  <a:pt x="5308731" y="3109045"/>
                  <a:pt x="5308731" y="3137795"/>
                  <a:pt x="5279962" y="3147376"/>
                </a:cubicBezTo>
                <a:cubicBezTo>
                  <a:pt x="5270375" y="3166544"/>
                  <a:pt x="5289552" y="3156960"/>
                  <a:pt x="5299142" y="3156960"/>
                </a:cubicBezTo>
                <a:cubicBezTo>
                  <a:pt x="5308731" y="3176126"/>
                  <a:pt x="5289552" y="3185710"/>
                  <a:pt x="5299142" y="3204875"/>
                </a:cubicBezTo>
                <a:cubicBezTo>
                  <a:pt x="5299142" y="3204875"/>
                  <a:pt x="5299142" y="3204875"/>
                  <a:pt x="5260785" y="3204875"/>
                </a:cubicBezTo>
                <a:cubicBezTo>
                  <a:pt x="5270375" y="3195291"/>
                  <a:pt x="5279962" y="3204875"/>
                  <a:pt x="5270375" y="3185710"/>
                </a:cubicBezTo>
                <a:cubicBezTo>
                  <a:pt x="5251195" y="3176126"/>
                  <a:pt x="5251195" y="3195291"/>
                  <a:pt x="5241606" y="3204875"/>
                </a:cubicBezTo>
                <a:cubicBezTo>
                  <a:pt x="5222426" y="3195291"/>
                  <a:pt x="5212836" y="3176126"/>
                  <a:pt x="5193659" y="3176126"/>
                </a:cubicBezTo>
                <a:cubicBezTo>
                  <a:pt x="5164890" y="3204875"/>
                  <a:pt x="5145711" y="3243205"/>
                  <a:pt x="5126530" y="3281535"/>
                </a:cubicBezTo>
                <a:cubicBezTo>
                  <a:pt x="5116943" y="3291116"/>
                  <a:pt x="5126530" y="3291116"/>
                  <a:pt x="5136120" y="3291116"/>
                </a:cubicBezTo>
                <a:cubicBezTo>
                  <a:pt x="5136120" y="3310282"/>
                  <a:pt x="5116943" y="3310282"/>
                  <a:pt x="5126530" y="3329447"/>
                </a:cubicBezTo>
                <a:cubicBezTo>
                  <a:pt x="5145711" y="3358196"/>
                  <a:pt x="5155300" y="3300700"/>
                  <a:pt x="5184069" y="3300700"/>
                </a:cubicBezTo>
                <a:cubicBezTo>
                  <a:pt x="5174480" y="3319866"/>
                  <a:pt x="5174480" y="3339031"/>
                  <a:pt x="5174480" y="3367777"/>
                </a:cubicBezTo>
                <a:cubicBezTo>
                  <a:pt x="5145711" y="3367777"/>
                  <a:pt x="5145711" y="3415691"/>
                  <a:pt x="5126530" y="3444438"/>
                </a:cubicBezTo>
                <a:cubicBezTo>
                  <a:pt x="5116943" y="3425272"/>
                  <a:pt x="5107354" y="3396526"/>
                  <a:pt x="5078584" y="3386942"/>
                </a:cubicBezTo>
                <a:cubicBezTo>
                  <a:pt x="5088174" y="3348612"/>
                  <a:pt x="5068995" y="3319866"/>
                  <a:pt x="5088174" y="3281535"/>
                </a:cubicBezTo>
                <a:cubicBezTo>
                  <a:pt x="5068995" y="3262370"/>
                  <a:pt x="5059405" y="3281535"/>
                  <a:pt x="5030638" y="3281535"/>
                </a:cubicBezTo>
                <a:cubicBezTo>
                  <a:pt x="5030638" y="3252786"/>
                  <a:pt x="5021049" y="3233621"/>
                  <a:pt x="5011458" y="3204875"/>
                </a:cubicBezTo>
                <a:cubicBezTo>
                  <a:pt x="5001868" y="3214456"/>
                  <a:pt x="5011458" y="3243205"/>
                  <a:pt x="4992278" y="3233621"/>
                </a:cubicBezTo>
                <a:cubicBezTo>
                  <a:pt x="4992278" y="3204875"/>
                  <a:pt x="4963512" y="3204875"/>
                  <a:pt x="4944332" y="3195291"/>
                </a:cubicBezTo>
                <a:cubicBezTo>
                  <a:pt x="4944332" y="3185710"/>
                  <a:pt x="4944332" y="3185710"/>
                  <a:pt x="4944332" y="3166544"/>
                </a:cubicBezTo>
                <a:cubicBezTo>
                  <a:pt x="4908370" y="3166544"/>
                  <a:pt x="4915563" y="3112640"/>
                  <a:pt x="4909270" y="3073560"/>
                </a:cubicBezTo>
                <a:lnTo>
                  <a:pt x="4904715" y="3062393"/>
                </a:lnTo>
                <a:lnTo>
                  <a:pt x="4905973" y="3061135"/>
                </a:lnTo>
                <a:lnTo>
                  <a:pt x="4903746" y="3060022"/>
                </a:lnTo>
                <a:lnTo>
                  <a:pt x="4896384" y="3041970"/>
                </a:lnTo>
                <a:cubicBezTo>
                  <a:pt x="4891591" y="3041970"/>
                  <a:pt x="4891591" y="3049155"/>
                  <a:pt x="4893985" y="3055145"/>
                </a:cubicBezTo>
                <a:lnTo>
                  <a:pt x="4903746" y="3060022"/>
                </a:lnTo>
                <a:lnTo>
                  <a:pt x="4904715" y="3062393"/>
                </a:lnTo>
                <a:lnTo>
                  <a:pt x="4901178" y="3065926"/>
                </a:lnTo>
                <a:cubicBezTo>
                  <a:pt x="4898781" y="3065926"/>
                  <a:pt x="4896384" y="3065926"/>
                  <a:pt x="4896384" y="3070716"/>
                </a:cubicBezTo>
                <a:cubicBezTo>
                  <a:pt x="4896384" y="3080300"/>
                  <a:pt x="4915563" y="3080300"/>
                  <a:pt x="4905973" y="3109045"/>
                </a:cubicBezTo>
                <a:cubicBezTo>
                  <a:pt x="4877206" y="3089881"/>
                  <a:pt x="4867616" y="3061135"/>
                  <a:pt x="4848437" y="3041970"/>
                </a:cubicBezTo>
                <a:cubicBezTo>
                  <a:pt x="4867616" y="3013220"/>
                  <a:pt x="4867616" y="3061135"/>
                  <a:pt x="4886796" y="3061135"/>
                </a:cubicBezTo>
                <a:cubicBezTo>
                  <a:pt x="4896384" y="3041970"/>
                  <a:pt x="4886796" y="3013220"/>
                  <a:pt x="4896384" y="2994055"/>
                </a:cubicBezTo>
                <a:cubicBezTo>
                  <a:pt x="4886796" y="3003639"/>
                  <a:pt x="4886796" y="3013220"/>
                  <a:pt x="4886796" y="3032386"/>
                </a:cubicBezTo>
                <a:cubicBezTo>
                  <a:pt x="4867616" y="3032386"/>
                  <a:pt x="4867616" y="3003639"/>
                  <a:pt x="4877206" y="2984474"/>
                </a:cubicBezTo>
                <a:cubicBezTo>
                  <a:pt x="4848437" y="2984474"/>
                  <a:pt x="4858027" y="3032386"/>
                  <a:pt x="4829257" y="3041970"/>
                </a:cubicBezTo>
                <a:cubicBezTo>
                  <a:pt x="4829257" y="3032386"/>
                  <a:pt x="4819667" y="3013220"/>
                  <a:pt x="4810080" y="3003639"/>
                </a:cubicBezTo>
                <a:lnTo>
                  <a:pt x="4832065" y="2992654"/>
                </a:lnTo>
                <a:lnTo>
                  <a:pt x="4831466" y="2986389"/>
                </a:lnTo>
                <a:lnTo>
                  <a:pt x="4844603" y="2986389"/>
                </a:lnTo>
                <a:lnTo>
                  <a:pt x="4848437" y="2984474"/>
                </a:lnTo>
                <a:cubicBezTo>
                  <a:pt x="4848437" y="2955725"/>
                  <a:pt x="4819667" y="2974890"/>
                  <a:pt x="4829257" y="2946144"/>
                </a:cubicBezTo>
                <a:cubicBezTo>
                  <a:pt x="4824463" y="2970101"/>
                  <a:pt x="4817872" y="2981478"/>
                  <a:pt x="4810379" y="2985822"/>
                </a:cubicBezTo>
                <a:lnTo>
                  <a:pt x="4791741" y="2983867"/>
                </a:lnTo>
                <a:lnTo>
                  <a:pt x="4789948" y="2986389"/>
                </a:lnTo>
                <a:lnTo>
                  <a:pt x="4789948" y="2983678"/>
                </a:lnTo>
                <a:lnTo>
                  <a:pt x="4786106" y="2983277"/>
                </a:lnTo>
                <a:cubicBezTo>
                  <a:pt x="4769323" y="2974890"/>
                  <a:pt x="4752541" y="2960517"/>
                  <a:pt x="4742951" y="2984474"/>
                </a:cubicBezTo>
                <a:cubicBezTo>
                  <a:pt x="4723775" y="2984474"/>
                  <a:pt x="4742951" y="2946144"/>
                  <a:pt x="4733364" y="2946144"/>
                </a:cubicBezTo>
                <a:cubicBezTo>
                  <a:pt x="4714185" y="2974890"/>
                  <a:pt x="4685415" y="3003639"/>
                  <a:pt x="4704595" y="3051551"/>
                </a:cubicBezTo>
                <a:cubicBezTo>
                  <a:pt x="4695005" y="3070716"/>
                  <a:pt x="4695005" y="3032386"/>
                  <a:pt x="4695005" y="3022804"/>
                </a:cubicBezTo>
                <a:cubicBezTo>
                  <a:pt x="4695005" y="3022804"/>
                  <a:pt x="4685415" y="3022804"/>
                  <a:pt x="4675826" y="3022804"/>
                </a:cubicBezTo>
                <a:cubicBezTo>
                  <a:pt x="4695005" y="2994055"/>
                  <a:pt x="4704595" y="2965309"/>
                  <a:pt x="4723775" y="2946144"/>
                </a:cubicBezTo>
                <a:cubicBezTo>
                  <a:pt x="4714185" y="2936560"/>
                  <a:pt x="4714185" y="2917395"/>
                  <a:pt x="4704595" y="2917395"/>
                </a:cubicBezTo>
                <a:cubicBezTo>
                  <a:pt x="4695005" y="2936560"/>
                  <a:pt x="4685415" y="2946144"/>
                  <a:pt x="4685415" y="2984474"/>
                </a:cubicBezTo>
                <a:cubicBezTo>
                  <a:pt x="4666236" y="2974890"/>
                  <a:pt x="4666236" y="3003639"/>
                  <a:pt x="4647058" y="3003639"/>
                </a:cubicBezTo>
                <a:cubicBezTo>
                  <a:pt x="4637469" y="3070716"/>
                  <a:pt x="4608699" y="3089881"/>
                  <a:pt x="4579934" y="3109045"/>
                </a:cubicBezTo>
                <a:cubicBezTo>
                  <a:pt x="4570343" y="3080300"/>
                  <a:pt x="4608699" y="3089881"/>
                  <a:pt x="4599110" y="3051551"/>
                </a:cubicBezTo>
                <a:cubicBezTo>
                  <a:pt x="4599110" y="3051551"/>
                  <a:pt x="4599110" y="3051551"/>
                  <a:pt x="4618289" y="3051551"/>
                </a:cubicBezTo>
                <a:cubicBezTo>
                  <a:pt x="4608699" y="3003639"/>
                  <a:pt x="4666236" y="2984474"/>
                  <a:pt x="4675826" y="2926979"/>
                </a:cubicBezTo>
                <a:cubicBezTo>
                  <a:pt x="4647058" y="2946144"/>
                  <a:pt x="4637469" y="3003639"/>
                  <a:pt x="4599110" y="3013220"/>
                </a:cubicBezTo>
                <a:cubicBezTo>
                  <a:pt x="4618289" y="3061135"/>
                  <a:pt x="4551163" y="3061135"/>
                  <a:pt x="4579934" y="3089881"/>
                </a:cubicBezTo>
                <a:cubicBezTo>
                  <a:pt x="4579934" y="3094673"/>
                  <a:pt x="4572740" y="3092277"/>
                  <a:pt x="4566747" y="3092277"/>
                </a:cubicBezTo>
                <a:lnTo>
                  <a:pt x="4560753" y="3094825"/>
                </a:lnTo>
                <a:lnTo>
                  <a:pt x="4560753" y="3089882"/>
                </a:lnTo>
                <a:cubicBezTo>
                  <a:pt x="4563151" y="3082695"/>
                  <a:pt x="4565549" y="3075507"/>
                  <a:pt x="4560753" y="3070716"/>
                </a:cubicBezTo>
                <a:cubicBezTo>
                  <a:pt x="4531984" y="3070716"/>
                  <a:pt x="4541574" y="3118630"/>
                  <a:pt x="4512804" y="3128210"/>
                </a:cubicBezTo>
                <a:cubicBezTo>
                  <a:pt x="4517599" y="3133003"/>
                  <a:pt x="4524792" y="3130609"/>
                  <a:pt x="4533184" y="3128210"/>
                </a:cubicBezTo>
                <a:lnTo>
                  <a:pt x="4551163" y="3128210"/>
                </a:lnTo>
                <a:cubicBezTo>
                  <a:pt x="4541574" y="3137795"/>
                  <a:pt x="4531984" y="3156960"/>
                  <a:pt x="4541574" y="3176126"/>
                </a:cubicBezTo>
                <a:cubicBezTo>
                  <a:pt x="4560753" y="3166544"/>
                  <a:pt x="4560753" y="3118630"/>
                  <a:pt x="4579934" y="3109045"/>
                </a:cubicBezTo>
                <a:cubicBezTo>
                  <a:pt x="4560753" y="3185710"/>
                  <a:pt x="4541574" y="3224040"/>
                  <a:pt x="4503217" y="3271951"/>
                </a:cubicBezTo>
                <a:cubicBezTo>
                  <a:pt x="4493628" y="3252786"/>
                  <a:pt x="4512804" y="3233621"/>
                  <a:pt x="4512804" y="3204875"/>
                </a:cubicBezTo>
                <a:cubicBezTo>
                  <a:pt x="4522394" y="3214456"/>
                  <a:pt x="4522394" y="3195291"/>
                  <a:pt x="4541574" y="3204875"/>
                </a:cubicBezTo>
                <a:cubicBezTo>
                  <a:pt x="4541574" y="3185710"/>
                  <a:pt x="4531984" y="3176126"/>
                  <a:pt x="4512804" y="3185710"/>
                </a:cubicBezTo>
                <a:cubicBezTo>
                  <a:pt x="4512804" y="3176126"/>
                  <a:pt x="4522394" y="3166544"/>
                  <a:pt x="4522394" y="3147376"/>
                </a:cubicBezTo>
                <a:cubicBezTo>
                  <a:pt x="4503217" y="3147376"/>
                  <a:pt x="4503217" y="3166544"/>
                  <a:pt x="4503217" y="3185710"/>
                </a:cubicBezTo>
                <a:cubicBezTo>
                  <a:pt x="4464858" y="3166544"/>
                  <a:pt x="4416912" y="3195291"/>
                  <a:pt x="4388141" y="3204875"/>
                </a:cubicBezTo>
                <a:cubicBezTo>
                  <a:pt x="4388141" y="3204875"/>
                  <a:pt x="4388141" y="3204875"/>
                  <a:pt x="4388141" y="3243205"/>
                </a:cubicBezTo>
                <a:cubicBezTo>
                  <a:pt x="4368962" y="3243205"/>
                  <a:pt x="4359373" y="3252786"/>
                  <a:pt x="4359373" y="3281535"/>
                </a:cubicBezTo>
                <a:cubicBezTo>
                  <a:pt x="4321017" y="3271951"/>
                  <a:pt x="4330606" y="3281535"/>
                  <a:pt x="4301836" y="3262370"/>
                </a:cubicBezTo>
                <a:cubicBezTo>
                  <a:pt x="4292246" y="3271951"/>
                  <a:pt x="4301836" y="3300700"/>
                  <a:pt x="4282657" y="3281535"/>
                </a:cubicBezTo>
                <a:cubicBezTo>
                  <a:pt x="4273071" y="3281535"/>
                  <a:pt x="4273071" y="3300700"/>
                  <a:pt x="4273071" y="3319866"/>
                </a:cubicBezTo>
                <a:cubicBezTo>
                  <a:pt x="4215531" y="3310282"/>
                  <a:pt x="4244300" y="3367777"/>
                  <a:pt x="4205940" y="3367777"/>
                </a:cubicBezTo>
                <a:cubicBezTo>
                  <a:pt x="4215531" y="3406107"/>
                  <a:pt x="4196354" y="3406107"/>
                  <a:pt x="4196354" y="3434856"/>
                </a:cubicBezTo>
                <a:cubicBezTo>
                  <a:pt x="4215531" y="3425272"/>
                  <a:pt x="4225120" y="3396526"/>
                  <a:pt x="4234711" y="3377361"/>
                </a:cubicBezTo>
                <a:cubicBezTo>
                  <a:pt x="4234711" y="3386942"/>
                  <a:pt x="4244300" y="3396526"/>
                  <a:pt x="4263480" y="3386942"/>
                </a:cubicBezTo>
                <a:cubicBezTo>
                  <a:pt x="4273071" y="3377361"/>
                  <a:pt x="4273071" y="3358196"/>
                  <a:pt x="4292246" y="3367777"/>
                </a:cubicBezTo>
                <a:cubicBezTo>
                  <a:pt x="4292246" y="3339031"/>
                  <a:pt x="4292246" y="3310282"/>
                  <a:pt x="4301836" y="3300700"/>
                </a:cubicBezTo>
                <a:cubicBezTo>
                  <a:pt x="4321017" y="3310282"/>
                  <a:pt x="4321017" y="3329447"/>
                  <a:pt x="4330606" y="3339031"/>
                </a:cubicBezTo>
                <a:cubicBezTo>
                  <a:pt x="4301836" y="3348612"/>
                  <a:pt x="4311425" y="3396526"/>
                  <a:pt x="4273071" y="3396526"/>
                </a:cubicBezTo>
                <a:cubicBezTo>
                  <a:pt x="4282657" y="3482768"/>
                  <a:pt x="4225120" y="3540263"/>
                  <a:pt x="4186764" y="3578594"/>
                </a:cubicBezTo>
                <a:cubicBezTo>
                  <a:pt x="4196354" y="3588178"/>
                  <a:pt x="4205940" y="3616924"/>
                  <a:pt x="4186764" y="3616924"/>
                </a:cubicBezTo>
                <a:cubicBezTo>
                  <a:pt x="4177174" y="3616924"/>
                  <a:pt x="4177174" y="3588178"/>
                  <a:pt x="4148406" y="3607343"/>
                </a:cubicBezTo>
                <a:cubicBezTo>
                  <a:pt x="4157995" y="3578594"/>
                  <a:pt x="4119638" y="3588178"/>
                  <a:pt x="4119638" y="3559429"/>
                </a:cubicBezTo>
                <a:cubicBezTo>
                  <a:pt x="4119638" y="3578594"/>
                  <a:pt x="4100459" y="3588178"/>
                  <a:pt x="4100459" y="3616924"/>
                </a:cubicBezTo>
                <a:cubicBezTo>
                  <a:pt x="4100459" y="3616924"/>
                  <a:pt x="4100459" y="3616924"/>
                  <a:pt x="4081279" y="3616924"/>
                </a:cubicBezTo>
                <a:cubicBezTo>
                  <a:pt x="4081279" y="3626508"/>
                  <a:pt x="4081279" y="3626508"/>
                  <a:pt x="4081279" y="3626508"/>
                </a:cubicBezTo>
                <a:cubicBezTo>
                  <a:pt x="4071689" y="3626508"/>
                  <a:pt x="4071689" y="3626508"/>
                  <a:pt x="4062099" y="3626508"/>
                </a:cubicBezTo>
                <a:cubicBezTo>
                  <a:pt x="4081279" y="3597759"/>
                  <a:pt x="4090869" y="3569012"/>
                  <a:pt x="4100459" y="3549847"/>
                </a:cubicBezTo>
                <a:cubicBezTo>
                  <a:pt x="4100459" y="3540263"/>
                  <a:pt x="4100459" y="3521098"/>
                  <a:pt x="4090869" y="3521098"/>
                </a:cubicBezTo>
                <a:cubicBezTo>
                  <a:pt x="4071689" y="3540263"/>
                  <a:pt x="4052509" y="3578594"/>
                  <a:pt x="4033332" y="3616924"/>
                </a:cubicBezTo>
                <a:cubicBezTo>
                  <a:pt x="4023743" y="3616924"/>
                  <a:pt x="4014154" y="3616924"/>
                  <a:pt x="4014154" y="3616924"/>
                </a:cubicBezTo>
                <a:cubicBezTo>
                  <a:pt x="4014154" y="3616924"/>
                  <a:pt x="4014154" y="3607343"/>
                  <a:pt x="4014154" y="3607343"/>
                </a:cubicBezTo>
                <a:cubicBezTo>
                  <a:pt x="4004563" y="3607343"/>
                  <a:pt x="4004563" y="3607343"/>
                  <a:pt x="4004563" y="3616924"/>
                </a:cubicBezTo>
                <a:cubicBezTo>
                  <a:pt x="4004563" y="3607343"/>
                  <a:pt x="4004563" y="3597759"/>
                  <a:pt x="4004563" y="3588178"/>
                </a:cubicBezTo>
                <a:cubicBezTo>
                  <a:pt x="4052509" y="3578594"/>
                  <a:pt x="4052509" y="3521098"/>
                  <a:pt x="4071689" y="3463603"/>
                </a:cubicBezTo>
                <a:cubicBezTo>
                  <a:pt x="4090869" y="3454022"/>
                  <a:pt x="4081279" y="3482768"/>
                  <a:pt x="4090869" y="3482768"/>
                </a:cubicBezTo>
                <a:cubicBezTo>
                  <a:pt x="4110048" y="3482768"/>
                  <a:pt x="4100459" y="3454022"/>
                  <a:pt x="4100459" y="3444438"/>
                </a:cubicBezTo>
                <a:cubicBezTo>
                  <a:pt x="4090869" y="3434856"/>
                  <a:pt x="4062099" y="3444438"/>
                  <a:pt x="4052509" y="3425272"/>
                </a:cubicBezTo>
                <a:cubicBezTo>
                  <a:pt x="4042922" y="3415691"/>
                  <a:pt x="4052509" y="3444438"/>
                  <a:pt x="4042922" y="3444438"/>
                </a:cubicBezTo>
                <a:cubicBezTo>
                  <a:pt x="4042922" y="3434856"/>
                  <a:pt x="4004563" y="3386942"/>
                  <a:pt x="3985383" y="3377361"/>
                </a:cubicBezTo>
                <a:cubicBezTo>
                  <a:pt x="4004563" y="3329447"/>
                  <a:pt x="3947027" y="3310282"/>
                  <a:pt x="3937438" y="3281535"/>
                </a:cubicBezTo>
                <a:cubicBezTo>
                  <a:pt x="3908667" y="3281535"/>
                  <a:pt x="3908667" y="3319866"/>
                  <a:pt x="3889491" y="3339031"/>
                </a:cubicBezTo>
                <a:cubicBezTo>
                  <a:pt x="3879901" y="3339031"/>
                  <a:pt x="3870311" y="3348612"/>
                  <a:pt x="3870311" y="3319866"/>
                </a:cubicBezTo>
                <a:cubicBezTo>
                  <a:pt x="3860722" y="3329447"/>
                  <a:pt x="3870311" y="3348612"/>
                  <a:pt x="3870311" y="3367777"/>
                </a:cubicBezTo>
                <a:cubicBezTo>
                  <a:pt x="3860722" y="3367777"/>
                  <a:pt x="3841542" y="3367777"/>
                  <a:pt x="3851132" y="3406107"/>
                </a:cubicBezTo>
                <a:cubicBezTo>
                  <a:pt x="3841542" y="3415691"/>
                  <a:pt x="3812775" y="3396526"/>
                  <a:pt x="3812775" y="3415691"/>
                </a:cubicBezTo>
                <a:cubicBezTo>
                  <a:pt x="3803185" y="3367777"/>
                  <a:pt x="3860722" y="3348612"/>
                  <a:pt x="3870311" y="3300700"/>
                </a:cubicBezTo>
                <a:cubicBezTo>
                  <a:pt x="3879901" y="3300700"/>
                  <a:pt x="3879901" y="3310282"/>
                  <a:pt x="3879901" y="3319866"/>
                </a:cubicBezTo>
                <a:cubicBezTo>
                  <a:pt x="3889491" y="3271951"/>
                  <a:pt x="3927847" y="3271951"/>
                  <a:pt x="3927847" y="3233621"/>
                </a:cubicBezTo>
                <a:cubicBezTo>
                  <a:pt x="3908667" y="3243205"/>
                  <a:pt x="3879901" y="3271951"/>
                  <a:pt x="3870311" y="3233621"/>
                </a:cubicBezTo>
                <a:cubicBezTo>
                  <a:pt x="3860722" y="3243205"/>
                  <a:pt x="3851132" y="3243205"/>
                  <a:pt x="3851132" y="3262370"/>
                </a:cubicBezTo>
                <a:cubicBezTo>
                  <a:pt x="3851132" y="3271951"/>
                  <a:pt x="3870311" y="3262370"/>
                  <a:pt x="3879901" y="3262370"/>
                </a:cubicBezTo>
                <a:cubicBezTo>
                  <a:pt x="3879901" y="3281535"/>
                  <a:pt x="3860722" y="3271951"/>
                  <a:pt x="3870311" y="3291116"/>
                </a:cubicBezTo>
                <a:cubicBezTo>
                  <a:pt x="3860722" y="3291116"/>
                  <a:pt x="3860722" y="3281535"/>
                  <a:pt x="3860722" y="3281535"/>
                </a:cubicBezTo>
                <a:cubicBezTo>
                  <a:pt x="3822362" y="3339031"/>
                  <a:pt x="3774416" y="3367777"/>
                  <a:pt x="3745646" y="3434856"/>
                </a:cubicBezTo>
                <a:cubicBezTo>
                  <a:pt x="3745646" y="3444438"/>
                  <a:pt x="3784005" y="3444438"/>
                  <a:pt x="3784005" y="3425272"/>
                </a:cubicBezTo>
                <a:cubicBezTo>
                  <a:pt x="3812775" y="3434856"/>
                  <a:pt x="3755236" y="3501933"/>
                  <a:pt x="3755236" y="3444438"/>
                </a:cubicBezTo>
                <a:cubicBezTo>
                  <a:pt x="3736060" y="3454022"/>
                  <a:pt x="3755236" y="3463603"/>
                  <a:pt x="3764826" y="3473187"/>
                </a:cubicBezTo>
                <a:cubicBezTo>
                  <a:pt x="3755236" y="3501933"/>
                  <a:pt x="3707290" y="3482768"/>
                  <a:pt x="3716880" y="3530682"/>
                </a:cubicBezTo>
                <a:cubicBezTo>
                  <a:pt x="3688110" y="3530682"/>
                  <a:pt x="3688110" y="3569012"/>
                  <a:pt x="3659344" y="3559429"/>
                </a:cubicBezTo>
                <a:cubicBezTo>
                  <a:pt x="3649753" y="3578594"/>
                  <a:pt x="3668933" y="3578594"/>
                  <a:pt x="3659344" y="3597759"/>
                </a:cubicBezTo>
                <a:cubicBezTo>
                  <a:pt x="3630574" y="3578594"/>
                  <a:pt x="3611395" y="3684003"/>
                  <a:pt x="3563448" y="3664838"/>
                </a:cubicBezTo>
                <a:cubicBezTo>
                  <a:pt x="3563448" y="3616924"/>
                  <a:pt x="3534679" y="3607343"/>
                  <a:pt x="3515502" y="3588178"/>
                </a:cubicBezTo>
                <a:cubicBezTo>
                  <a:pt x="3525088" y="3569012"/>
                  <a:pt x="3515502" y="3559429"/>
                  <a:pt x="3515502" y="3530682"/>
                </a:cubicBezTo>
                <a:cubicBezTo>
                  <a:pt x="3515502" y="3530682"/>
                  <a:pt x="3515502" y="3530682"/>
                  <a:pt x="3544268" y="3530682"/>
                </a:cubicBezTo>
                <a:cubicBezTo>
                  <a:pt x="3534679" y="3511517"/>
                  <a:pt x="3505912" y="3501933"/>
                  <a:pt x="3534679" y="3492352"/>
                </a:cubicBezTo>
                <a:cubicBezTo>
                  <a:pt x="3515502" y="3482768"/>
                  <a:pt x="3505912" y="3492352"/>
                  <a:pt x="3486732" y="3492352"/>
                </a:cubicBezTo>
                <a:cubicBezTo>
                  <a:pt x="3486732" y="3511517"/>
                  <a:pt x="3496323" y="3511517"/>
                  <a:pt x="3515502" y="3511517"/>
                </a:cubicBezTo>
                <a:cubicBezTo>
                  <a:pt x="3496323" y="3540263"/>
                  <a:pt x="3477143" y="3530682"/>
                  <a:pt x="3457963" y="3549847"/>
                </a:cubicBezTo>
                <a:cubicBezTo>
                  <a:pt x="3448373" y="3540263"/>
                  <a:pt x="3467552" y="3501933"/>
                  <a:pt x="3467552" y="3530682"/>
                </a:cubicBezTo>
                <a:cubicBezTo>
                  <a:pt x="3496323" y="3521098"/>
                  <a:pt x="3457963" y="3511517"/>
                  <a:pt x="3467552" y="3492352"/>
                </a:cubicBezTo>
                <a:cubicBezTo>
                  <a:pt x="3486732" y="3482768"/>
                  <a:pt x="3477143" y="3482768"/>
                  <a:pt x="3505912" y="3473187"/>
                </a:cubicBezTo>
                <a:cubicBezTo>
                  <a:pt x="3467552" y="3454022"/>
                  <a:pt x="3534679" y="3406107"/>
                  <a:pt x="3486732" y="3396526"/>
                </a:cubicBezTo>
                <a:cubicBezTo>
                  <a:pt x="3477143" y="3377361"/>
                  <a:pt x="3505912" y="3396526"/>
                  <a:pt x="3496323" y="3377361"/>
                </a:cubicBezTo>
                <a:cubicBezTo>
                  <a:pt x="3515502" y="3377361"/>
                  <a:pt x="3496323" y="3406107"/>
                  <a:pt x="3515502" y="3396526"/>
                </a:cubicBezTo>
                <a:cubicBezTo>
                  <a:pt x="3534679" y="3377361"/>
                  <a:pt x="3496323" y="3367777"/>
                  <a:pt x="3486732" y="3367777"/>
                </a:cubicBezTo>
                <a:cubicBezTo>
                  <a:pt x="3467552" y="3367777"/>
                  <a:pt x="3486732" y="3415691"/>
                  <a:pt x="3467552" y="3415691"/>
                </a:cubicBezTo>
                <a:cubicBezTo>
                  <a:pt x="3457963" y="3386942"/>
                  <a:pt x="3457963" y="3406107"/>
                  <a:pt x="3429196" y="3406107"/>
                </a:cubicBezTo>
                <a:cubicBezTo>
                  <a:pt x="3429196" y="3386942"/>
                  <a:pt x="3438786" y="3367777"/>
                  <a:pt x="3410017" y="3367777"/>
                </a:cubicBezTo>
                <a:cubicBezTo>
                  <a:pt x="3419606" y="3406107"/>
                  <a:pt x="3410017" y="3406107"/>
                  <a:pt x="3400427" y="3434856"/>
                </a:cubicBezTo>
                <a:cubicBezTo>
                  <a:pt x="3419606" y="3444438"/>
                  <a:pt x="3419606" y="3396526"/>
                  <a:pt x="3438786" y="3425272"/>
                </a:cubicBezTo>
                <a:cubicBezTo>
                  <a:pt x="3438786" y="3444438"/>
                  <a:pt x="3400427" y="3425272"/>
                  <a:pt x="3400427" y="3463603"/>
                </a:cubicBezTo>
                <a:cubicBezTo>
                  <a:pt x="3390837" y="3454022"/>
                  <a:pt x="3362070" y="3473187"/>
                  <a:pt x="3362070" y="3444438"/>
                </a:cubicBezTo>
                <a:cubicBezTo>
                  <a:pt x="3362070" y="3473187"/>
                  <a:pt x="3342890" y="3492352"/>
                  <a:pt x="3362070" y="3521098"/>
                </a:cubicBezTo>
                <a:cubicBezTo>
                  <a:pt x="3352481" y="3511517"/>
                  <a:pt x="3352481" y="3530682"/>
                  <a:pt x="3352481" y="3540263"/>
                </a:cubicBezTo>
                <a:cubicBezTo>
                  <a:pt x="3314121" y="3521098"/>
                  <a:pt x="3342890" y="3578594"/>
                  <a:pt x="3304531" y="3559429"/>
                </a:cubicBezTo>
                <a:cubicBezTo>
                  <a:pt x="3304531" y="3559429"/>
                  <a:pt x="3304531" y="3559429"/>
                  <a:pt x="3304531" y="3597759"/>
                </a:cubicBezTo>
                <a:cubicBezTo>
                  <a:pt x="3285354" y="3569012"/>
                  <a:pt x="3285354" y="3636089"/>
                  <a:pt x="3256585" y="3626508"/>
                </a:cubicBezTo>
                <a:cubicBezTo>
                  <a:pt x="3256585" y="3636089"/>
                  <a:pt x="3266175" y="3636089"/>
                  <a:pt x="3266175" y="3636089"/>
                </a:cubicBezTo>
                <a:cubicBezTo>
                  <a:pt x="3237405" y="3674419"/>
                  <a:pt x="3237405" y="3712750"/>
                  <a:pt x="3218226" y="3731915"/>
                </a:cubicBezTo>
                <a:cubicBezTo>
                  <a:pt x="3218226" y="3789413"/>
                  <a:pt x="3199049" y="3808578"/>
                  <a:pt x="3179869" y="3837324"/>
                </a:cubicBezTo>
                <a:cubicBezTo>
                  <a:pt x="3189459" y="3818159"/>
                  <a:pt x="3179869" y="3770248"/>
                  <a:pt x="3208638" y="3770248"/>
                </a:cubicBezTo>
                <a:cubicBezTo>
                  <a:pt x="3208638" y="3770248"/>
                  <a:pt x="3208638" y="3770248"/>
                  <a:pt x="3208638" y="3731915"/>
                </a:cubicBezTo>
                <a:cubicBezTo>
                  <a:pt x="3170280" y="3798994"/>
                  <a:pt x="3141510" y="3885239"/>
                  <a:pt x="3036028" y="3885239"/>
                </a:cubicBezTo>
                <a:cubicBezTo>
                  <a:pt x="3036028" y="3866074"/>
                  <a:pt x="3016848" y="3846908"/>
                  <a:pt x="2997668" y="3837324"/>
                </a:cubicBezTo>
                <a:cubicBezTo>
                  <a:pt x="2988078" y="3798994"/>
                  <a:pt x="2959311" y="3760664"/>
                  <a:pt x="2920952" y="3751083"/>
                </a:cubicBezTo>
                <a:cubicBezTo>
                  <a:pt x="2920952" y="3741499"/>
                  <a:pt x="2920952" y="3731915"/>
                  <a:pt x="2920952" y="3722334"/>
                </a:cubicBezTo>
                <a:cubicBezTo>
                  <a:pt x="2892186" y="3722334"/>
                  <a:pt x="2911363" y="3770248"/>
                  <a:pt x="2882596" y="3760664"/>
                </a:cubicBezTo>
                <a:cubicBezTo>
                  <a:pt x="2882596" y="3741499"/>
                  <a:pt x="2901775" y="3741499"/>
                  <a:pt x="2901775" y="3731915"/>
                </a:cubicBezTo>
                <a:cubicBezTo>
                  <a:pt x="2901775" y="3722334"/>
                  <a:pt x="2892186" y="3722334"/>
                  <a:pt x="2892186" y="3722334"/>
                </a:cubicBezTo>
                <a:cubicBezTo>
                  <a:pt x="2901775" y="3712750"/>
                  <a:pt x="2911363" y="3674419"/>
                  <a:pt x="2911363" y="3674419"/>
                </a:cubicBezTo>
                <a:cubicBezTo>
                  <a:pt x="2901775" y="3684003"/>
                  <a:pt x="2882596" y="3684003"/>
                  <a:pt x="2882596" y="3722334"/>
                </a:cubicBezTo>
                <a:cubicBezTo>
                  <a:pt x="2873006" y="3712750"/>
                  <a:pt x="2863416" y="3703168"/>
                  <a:pt x="2863416" y="3684003"/>
                </a:cubicBezTo>
                <a:cubicBezTo>
                  <a:pt x="2825060" y="3703168"/>
                  <a:pt x="2844236" y="3684003"/>
                  <a:pt x="2815470" y="3645673"/>
                </a:cubicBezTo>
                <a:cubicBezTo>
                  <a:pt x="2815470" y="3645673"/>
                  <a:pt x="2805880" y="3655254"/>
                  <a:pt x="2805880" y="3645673"/>
                </a:cubicBezTo>
                <a:cubicBezTo>
                  <a:pt x="2796290" y="3645673"/>
                  <a:pt x="2805880" y="3626508"/>
                  <a:pt x="2805880" y="3626508"/>
                </a:cubicBezTo>
                <a:cubicBezTo>
                  <a:pt x="2796290" y="3616924"/>
                  <a:pt x="2777111" y="3636089"/>
                  <a:pt x="2777111" y="3607343"/>
                </a:cubicBezTo>
                <a:cubicBezTo>
                  <a:pt x="2777111" y="3607343"/>
                  <a:pt x="2777111" y="3607343"/>
                  <a:pt x="2757931" y="3607343"/>
                </a:cubicBezTo>
                <a:cubicBezTo>
                  <a:pt x="2738754" y="3626508"/>
                  <a:pt x="2729165" y="3664838"/>
                  <a:pt x="2700395" y="3674419"/>
                </a:cubicBezTo>
                <a:cubicBezTo>
                  <a:pt x="2709984" y="3674419"/>
                  <a:pt x="2709984" y="3693585"/>
                  <a:pt x="2709984" y="3693585"/>
                </a:cubicBezTo>
                <a:cubicBezTo>
                  <a:pt x="2690805" y="3693585"/>
                  <a:pt x="2700395" y="3741499"/>
                  <a:pt x="2671629" y="3731915"/>
                </a:cubicBezTo>
                <a:cubicBezTo>
                  <a:pt x="2671629" y="3751083"/>
                  <a:pt x="2681215" y="3741499"/>
                  <a:pt x="2671629" y="3760664"/>
                </a:cubicBezTo>
                <a:cubicBezTo>
                  <a:pt x="2652449" y="3779829"/>
                  <a:pt x="2633269" y="3808578"/>
                  <a:pt x="2614089" y="3837324"/>
                </a:cubicBezTo>
                <a:cubicBezTo>
                  <a:pt x="2604499" y="3808578"/>
                  <a:pt x="2633269" y="3789413"/>
                  <a:pt x="2642858" y="3779829"/>
                </a:cubicBezTo>
                <a:cubicBezTo>
                  <a:pt x="2642858" y="3770248"/>
                  <a:pt x="2633269" y="3770248"/>
                  <a:pt x="2623679" y="3770248"/>
                </a:cubicBezTo>
                <a:cubicBezTo>
                  <a:pt x="2614089" y="3808578"/>
                  <a:pt x="2585322" y="3827743"/>
                  <a:pt x="2594912" y="3856490"/>
                </a:cubicBezTo>
                <a:cubicBezTo>
                  <a:pt x="2614089" y="3866074"/>
                  <a:pt x="2604499" y="3837324"/>
                  <a:pt x="2633269" y="3837324"/>
                </a:cubicBezTo>
                <a:cubicBezTo>
                  <a:pt x="2623679" y="3866074"/>
                  <a:pt x="2633269" y="3866074"/>
                  <a:pt x="2633269" y="3885239"/>
                </a:cubicBezTo>
                <a:cubicBezTo>
                  <a:pt x="2623679" y="3885239"/>
                  <a:pt x="2614089" y="3885239"/>
                  <a:pt x="2614089" y="3875655"/>
                </a:cubicBezTo>
                <a:cubicBezTo>
                  <a:pt x="2614089" y="3894820"/>
                  <a:pt x="2604499" y="3913985"/>
                  <a:pt x="2594912" y="3933150"/>
                </a:cubicBezTo>
                <a:cubicBezTo>
                  <a:pt x="2566142" y="3933150"/>
                  <a:pt x="2556553" y="3942734"/>
                  <a:pt x="2537373" y="3942734"/>
                </a:cubicBezTo>
                <a:cubicBezTo>
                  <a:pt x="2546964" y="3933150"/>
                  <a:pt x="2556553" y="3933150"/>
                  <a:pt x="2556553" y="3913985"/>
                </a:cubicBezTo>
                <a:cubicBezTo>
                  <a:pt x="2575733" y="3913985"/>
                  <a:pt x="2585322" y="3894820"/>
                  <a:pt x="2594912" y="3875655"/>
                </a:cubicBezTo>
                <a:cubicBezTo>
                  <a:pt x="2575733" y="3866074"/>
                  <a:pt x="2566142" y="3875655"/>
                  <a:pt x="2575733" y="3837324"/>
                </a:cubicBezTo>
                <a:cubicBezTo>
                  <a:pt x="2537373" y="3837324"/>
                  <a:pt x="2546964" y="3885239"/>
                  <a:pt x="2518196" y="3885239"/>
                </a:cubicBezTo>
                <a:cubicBezTo>
                  <a:pt x="2518196" y="3866074"/>
                  <a:pt x="2537373" y="3875655"/>
                  <a:pt x="2537373" y="3856490"/>
                </a:cubicBezTo>
                <a:cubicBezTo>
                  <a:pt x="2518196" y="3856490"/>
                  <a:pt x="2518196" y="3875655"/>
                  <a:pt x="2499017" y="3866074"/>
                </a:cubicBezTo>
                <a:cubicBezTo>
                  <a:pt x="2499017" y="3875655"/>
                  <a:pt x="2499017" y="3885239"/>
                  <a:pt x="2508607" y="3885239"/>
                </a:cubicBezTo>
                <a:cubicBezTo>
                  <a:pt x="2499017" y="3894820"/>
                  <a:pt x="2470247" y="3875655"/>
                  <a:pt x="2470247" y="3846908"/>
                </a:cubicBezTo>
                <a:cubicBezTo>
                  <a:pt x="2451068" y="3875655"/>
                  <a:pt x="2460657" y="3827743"/>
                  <a:pt x="2422301" y="3837324"/>
                </a:cubicBezTo>
                <a:cubicBezTo>
                  <a:pt x="2431891" y="3818159"/>
                  <a:pt x="2412712" y="3818159"/>
                  <a:pt x="2422301" y="3798994"/>
                </a:cubicBezTo>
                <a:cubicBezTo>
                  <a:pt x="2393532" y="3846908"/>
                  <a:pt x="2364765" y="3885239"/>
                  <a:pt x="2326406" y="3913985"/>
                </a:cubicBezTo>
                <a:cubicBezTo>
                  <a:pt x="2326406" y="3952315"/>
                  <a:pt x="2316816" y="3990646"/>
                  <a:pt x="2278459" y="3990646"/>
                </a:cubicBezTo>
                <a:cubicBezTo>
                  <a:pt x="2268870" y="3990646"/>
                  <a:pt x="2268870" y="4000230"/>
                  <a:pt x="2259280" y="4000230"/>
                </a:cubicBezTo>
                <a:cubicBezTo>
                  <a:pt x="2240100" y="3981064"/>
                  <a:pt x="2211333" y="3923569"/>
                  <a:pt x="2220920" y="3894820"/>
                </a:cubicBezTo>
                <a:cubicBezTo>
                  <a:pt x="2211333" y="3875655"/>
                  <a:pt x="2201743" y="3856490"/>
                  <a:pt x="2163384" y="3866074"/>
                </a:cubicBezTo>
                <a:cubicBezTo>
                  <a:pt x="2163384" y="3827743"/>
                  <a:pt x="2134617" y="3856490"/>
                  <a:pt x="2134617" y="3818159"/>
                </a:cubicBezTo>
                <a:cubicBezTo>
                  <a:pt x="2125027" y="3827743"/>
                  <a:pt x="2125027" y="3837324"/>
                  <a:pt x="2125027" y="3846908"/>
                </a:cubicBezTo>
                <a:cubicBezTo>
                  <a:pt x="2125027" y="3846908"/>
                  <a:pt x="2125027" y="3846908"/>
                  <a:pt x="2096258" y="3846908"/>
                </a:cubicBezTo>
                <a:cubicBezTo>
                  <a:pt x="2105847" y="3837324"/>
                  <a:pt x="2105847" y="3818159"/>
                  <a:pt x="2125027" y="3808578"/>
                </a:cubicBezTo>
                <a:cubicBezTo>
                  <a:pt x="2115438" y="3798994"/>
                  <a:pt x="2105847" y="3798994"/>
                  <a:pt x="2096258" y="3798994"/>
                </a:cubicBezTo>
                <a:cubicBezTo>
                  <a:pt x="2096258" y="3770248"/>
                  <a:pt x="2077078" y="3770248"/>
                  <a:pt x="2096258" y="3741499"/>
                </a:cubicBezTo>
                <a:cubicBezTo>
                  <a:pt x="2077078" y="3741499"/>
                  <a:pt x="2086669" y="3770248"/>
                  <a:pt x="2077078" y="3770248"/>
                </a:cubicBezTo>
                <a:cubicBezTo>
                  <a:pt x="2067489" y="3751083"/>
                  <a:pt x="2067489" y="3712750"/>
                  <a:pt x="2029132" y="3722334"/>
                </a:cubicBezTo>
                <a:cubicBezTo>
                  <a:pt x="2019542" y="3741499"/>
                  <a:pt x="2048312" y="3722334"/>
                  <a:pt x="2048312" y="3741499"/>
                </a:cubicBezTo>
                <a:cubicBezTo>
                  <a:pt x="2038722" y="3760664"/>
                  <a:pt x="2029132" y="3770248"/>
                  <a:pt x="2009953" y="3779829"/>
                </a:cubicBezTo>
                <a:cubicBezTo>
                  <a:pt x="2009953" y="3798994"/>
                  <a:pt x="2000362" y="3808578"/>
                  <a:pt x="1981185" y="3798994"/>
                </a:cubicBezTo>
                <a:cubicBezTo>
                  <a:pt x="1971596" y="3827743"/>
                  <a:pt x="2019542" y="3827743"/>
                  <a:pt x="1981185" y="3837324"/>
                </a:cubicBezTo>
                <a:cubicBezTo>
                  <a:pt x="1981185" y="3846908"/>
                  <a:pt x="2019542" y="3846908"/>
                  <a:pt x="2009953" y="3818159"/>
                </a:cubicBezTo>
                <a:cubicBezTo>
                  <a:pt x="2019542" y="3818159"/>
                  <a:pt x="2009953" y="3846908"/>
                  <a:pt x="2009953" y="3856490"/>
                </a:cubicBezTo>
                <a:cubicBezTo>
                  <a:pt x="1990773" y="3866074"/>
                  <a:pt x="2000362" y="3846908"/>
                  <a:pt x="1981185" y="3846908"/>
                </a:cubicBezTo>
                <a:cubicBezTo>
                  <a:pt x="1971596" y="3856490"/>
                  <a:pt x="1971596" y="3885239"/>
                  <a:pt x="1962006" y="3894820"/>
                </a:cubicBezTo>
                <a:cubicBezTo>
                  <a:pt x="1942826" y="3894820"/>
                  <a:pt x="1952416" y="3866074"/>
                  <a:pt x="1942826" y="3875655"/>
                </a:cubicBezTo>
                <a:cubicBezTo>
                  <a:pt x="1952416" y="3856490"/>
                  <a:pt x="1971596" y="3856490"/>
                  <a:pt x="1971596" y="3818159"/>
                </a:cubicBezTo>
                <a:cubicBezTo>
                  <a:pt x="1933237" y="3827743"/>
                  <a:pt x="1942826" y="3875655"/>
                  <a:pt x="1923647" y="3885239"/>
                </a:cubicBezTo>
                <a:cubicBezTo>
                  <a:pt x="1923647" y="3894820"/>
                  <a:pt x="1942826" y="3894820"/>
                  <a:pt x="1933237" y="3913985"/>
                </a:cubicBezTo>
                <a:cubicBezTo>
                  <a:pt x="1923647" y="3913985"/>
                  <a:pt x="1914060" y="3913985"/>
                  <a:pt x="1904470" y="3904404"/>
                </a:cubicBezTo>
                <a:cubicBezTo>
                  <a:pt x="1894880" y="3923569"/>
                  <a:pt x="1894880" y="3942734"/>
                  <a:pt x="1894880" y="3961899"/>
                </a:cubicBezTo>
                <a:cubicBezTo>
                  <a:pt x="1856521" y="3961899"/>
                  <a:pt x="1837344" y="3971481"/>
                  <a:pt x="1837344" y="4019395"/>
                </a:cubicBezTo>
                <a:cubicBezTo>
                  <a:pt x="1798985" y="4000230"/>
                  <a:pt x="1693499" y="4038560"/>
                  <a:pt x="1731859" y="3961899"/>
                </a:cubicBezTo>
                <a:cubicBezTo>
                  <a:pt x="1731859" y="3961899"/>
                  <a:pt x="1731859" y="3961899"/>
                  <a:pt x="1751038" y="3961899"/>
                </a:cubicBezTo>
                <a:cubicBezTo>
                  <a:pt x="1751038" y="3971481"/>
                  <a:pt x="1751038" y="3981064"/>
                  <a:pt x="1741448" y="3981064"/>
                </a:cubicBezTo>
                <a:cubicBezTo>
                  <a:pt x="1741448" y="3990646"/>
                  <a:pt x="1751038" y="4000230"/>
                  <a:pt x="1751038" y="4000230"/>
                </a:cubicBezTo>
                <a:cubicBezTo>
                  <a:pt x="1779805" y="4000230"/>
                  <a:pt x="1770215" y="3961899"/>
                  <a:pt x="1779805" y="3933150"/>
                </a:cubicBezTo>
                <a:cubicBezTo>
                  <a:pt x="1770215" y="3933150"/>
                  <a:pt x="1741448" y="3894820"/>
                  <a:pt x="1741448" y="3933150"/>
                </a:cubicBezTo>
                <a:cubicBezTo>
                  <a:pt x="1741448" y="3913985"/>
                  <a:pt x="1693499" y="3894820"/>
                  <a:pt x="1693499" y="3913985"/>
                </a:cubicBezTo>
                <a:cubicBezTo>
                  <a:pt x="1674323" y="3904404"/>
                  <a:pt x="1703089" y="3856490"/>
                  <a:pt x="1664732" y="3866074"/>
                </a:cubicBezTo>
                <a:cubicBezTo>
                  <a:pt x="1664732" y="3856490"/>
                  <a:pt x="1664732" y="3846908"/>
                  <a:pt x="1655143" y="3846908"/>
                </a:cubicBezTo>
                <a:cubicBezTo>
                  <a:pt x="1664732" y="3827743"/>
                  <a:pt x="1693499" y="3827743"/>
                  <a:pt x="1683912" y="3798994"/>
                </a:cubicBezTo>
                <a:cubicBezTo>
                  <a:pt x="1655143" y="3818159"/>
                  <a:pt x="1664732" y="3798994"/>
                  <a:pt x="1635963" y="3818159"/>
                </a:cubicBezTo>
                <a:cubicBezTo>
                  <a:pt x="1635963" y="3798994"/>
                  <a:pt x="1655143" y="3789413"/>
                  <a:pt x="1674323" y="3798994"/>
                </a:cubicBezTo>
                <a:cubicBezTo>
                  <a:pt x="1674323" y="3770248"/>
                  <a:pt x="1655143" y="3770248"/>
                  <a:pt x="1635963" y="3760664"/>
                </a:cubicBezTo>
                <a:cubicBezTo>
                  <a:pt x="1626374" y="3760664"/>
                  <a:pt x="1626374" y="3789413"/>
                  <a:pt x="1635963" y="3789413"/>
                </a:cubicBezTo>
                <a:cubicBezTo>
                  <a:pt x="1645554" y="3808578"/>
                  <a:pt x="1626374" y="3770248"/>
                  <a:pt x="1607197" y="3779829"/>
                </a:cubicBezTo>
                <a:cubicBezTo>
                  <a:pt x="1635963" y="3770248"/>
                  <a:pt x="1616783" y="3751083"/>
                  <a:pt x="1635963" y="3741499"/>
                </a:cubicBezTo>
                <a:cubicBezTo>
                  <a:pt x="1628771" y="3727124"/>
                  <a:pt x="1605397" y="3723531"/>
                  <a:pt x="1602251" y="3710504"/>
                </a:cubicBezTo>
                <a:lnTo>
                  <a:pt x="1603979" y="3704593"/>
                </a:lnTo>
                <a:lnTo>
                  <a:pt x="1573812" y="3708464"/>
                </a:lnTo>
                <a:cubicBezTo>
                  <a:pt x="1573812" y="3699046"/>
                  <a:pt x="1592727" y="3708464"/>
                  <a:pt x="1583271" y="3680207"/>
                </a:cubicBezTo>
                <a:lnTo>
                  <a:pt x="1599195" y="3680207"/>
                </a:lnTo>
                <a:lnTo>
                  <a:pt x="1602329" y="3673768"/>
                </a:lnTo>
                <a:lnTo>
                  <a:pt x="1602775" y="3654159"/>
                </a:lnTo>
                <a:lnTo>
                  <a:pt x="1607086" y="3649245"/>
                </a:lnTo>
                <a:lnTo>
                  <a:pt x="1609591" y="3631299"/>
                </a:lnTo>
                <a:lnTo>
                  <a:pt x="1603694" y="3611650"/>
                </a:lnTo>
                <a:lnTo>
                  <a:pt x="1595262" y="3624816"/>
                </a:lnTo>
                <a:cubicBezTo>
                  <a:pt x="1590418" y="3634443"/>
                  <a:pt x="1585573" y="3644070"/>
                  <a:pt x="1571042" y="3644070"/>
                </a:cubicBezTo>
                <a:cubicBezTo>
                  <a:pt x="1568620" y="3639257"/>
                  <a:pt x="1568620" y="3636248"/>
                  <a:pt x="1569831" y="3634142"/>
                </a:cubicBezTo>
                <a:lnTo>
                  <a:pt x="1574064" y="3630987"/>
                </a:lnTo>
                <a:lnTo>
                  <a:pt x="1569869" y="3626087"/>
                </a:lnTo>
                <a:cubicBezTo>
                  <a:pt x="1568139" y="3621558"/>
                  <a:pt x="1567562" y="3616247"/>
                  <a:pt x="1567562" y="3610625"/>
                </a:cubicBezTo>
                <a:lnTo>
                  <a:pt x="1567904" y="3605627"/>
                </a:lnTo>
                <a:lnTo>
                  <a:pt x="1567411" y="3605560"/>
                </a:lnTo>
                <a:cubicBezTo>
                  <a:pt x="1561355" y="3605560"/>
                  <a:pt x="1556511" y="3605560"/>
                  <a:pt x="1561354" y="3595932"/>
                </a:cubicBezTo>
                <a:cubicBezTo>
                  <a:pt x="1561354" y="3605561"/>
                  <a:pt x="1541979" y="3605561"/>
                  <a:pt x="1551668" y="3624815"/>
                </a:cubicBezTo>
                <a:cubicBezTo>
                  <a:pt x="1537135" y="3624815"/>
                  <a:pt x="1538952" y="3603153"/>
                  <a:pt x="1540768" y="3584199"/>
                </a:cubicBezTo>
                <a:lnTo>
                  <a:pt x="1541847" y="3568926"/>
                </a:lnTo>
                <a:lnTo>
                  <a:pt x="1538870" y="3576199"/>
                </a:lnTo>
                <a:cubicBezTo>
                  <a:pt x="1535273" y="3583386"/>
                  <a:pt x="1530480" y="3588178"/>
                  <a:pt x="1520891" y="3588178"/>
                </a:cubicBezTo>
                <a:cubicBezTo>
                  <a:pt x="1511301" y="3607343"/>
                  <a:pt x="1511301" y="3597759"/>
                  <a:pt x="1520891" y="3616924"/>
                </a:cubicBezTo>
                <a:cubicBezTo>
                  <a:pt x="1482531" y="3616924"/>
                  <a:pt x="1482531" y="3693585"/>
                  <a:pt x="1453765" y="3664838"/>
                </a:cubicBezTo>
                <a:cubicBezTo>
                  <a:pt x="1444175" y="3645673"/>
                  <a:pt x="1482531" y="3664838"/>
                  <a:pt x="1472942" y="3636089"/>
                </a:cubicBezTo>
                <a:cubicBezTo>
                  <a:pt x="1453765" y="3607343"/>
                  <a:pt x="1434586" y="3645673"/>
                  <a:pt x="1415406" y="3626508"/>
                </a:cubicBezTo>
                <a:cubicBezTo>
                  <a:pt x="1396226" y="3664838"/>
                  <a:pt x="1357869" y="3693585"/>
                  <a:pt x="1329100" y="3712750"/>
                </a:cubicBezTo>
                <a:cubicBezTo>
                  <a:pt x="1357869" y="3722334"/>
                  <a:pt x="1348280" y="3712750"/>
                  <a:pt x="1338690" y="3741499"/>
                </a:cubicBezTo>
                <a:cubicBezTo>
                  <a:pt x="1377049" y="3751083"/>
                  <a:pt x="1367460" y="3703168"/>
                  <a:pt x="1386637" y="3703168"/>
                </a:cubicBezTo>
                <a:cubicBezTo>
                  <a:pt x="1386637" y="3703168"/>
                  <a:pt x="1367460" y="3741499"/>
                  <a:pt x="1415406" y="3731915"/>
                </a:cubicBezTo>
                <a:cubicBezTo>
                  <a:pt x="1415406" y="3731915"/>
                  <a:pt x="1415406" y="3731915"/>
                  <a:pt x="1415406" y="3760664"/>
                </a:cubicBezTo>
                <a:cubicBezTo>
                  <a:pt x="1386637" y="3770248"/>
                  <a:pt x="1396226" y="3741499"/>
                  <a:pt x="1377049" y="3751083"/>
                </a:cubicBezTo>
                <a:cubicBezTo>
                  <a:pt x="1367460" y="3779829"/>
                  <a:pt x="1396226" y="3760664"/>
                  <a:pt x="1386637" y="3789413"/>
                </a:cubicBezTo>
                <a:cubicBezTo>
                  <a:pt x="1367460" y="3798994"/>
                  <a:pt x="1377049" y="3770248"/>
                  <a:pt x="1367460" y="3770248"/>
                </a:cubicBezTo>
                <a:cubicBezTo>
                  <a:pt x="1348280" y="3770248"/>
                  <a:pt x="1348280" y="3779829"/>
                  <a:pt x="1329100" y="3779829"/>
                </a:cubicBezTo>
                <a:cubicBezTo>
                  <a:pt x="1329100" y="3798994"/>
                  <a:pt x="1348280" y="3789413"/>
                  <a:pt x="1338690" y="3818159"/>
                </a:cubicBezTo>
                <a:cubicBezTo>
                  <a:pt x="1338690" y="3813367"/>
                  <a:pt x="1331498" y="3813367"/>
                  <a:pt x="1321907" y="3814567"/>
                </a:cubicBezTo>
                <a:lnTo>
                  <a:pt x="1299680" y="3817127"/>
                </a:lnTo>
                <a:lnTo>
                  <a:pt x="1311164" y="3825840"/>
                </a:lnTo>
                <a:cubicBezTo>
                  <a:pt x="1318734" y="3841771"/>
                  <a:pt x="1312678" y="3871757"/>
                  <a:pt x="1288456" y="3856766"/>
                </a:cubicBezTo>
                <a:cubicBezTo>
                  <a:pt x="1293841" y="3846769"/>
                  <a:pt x="1296532" y="3844269"/>
                  <a:pt x="1297878" y="3840521"/>
                </a:cubicBezTo>
                <a:lnTo>
                  <a:pt x="1299200" y="3817185"/>
                </a:lnTo>
                <a:lnTo>
                  <a:pt x="1290744" y="3818159"/>
                </a:lnTo>
                <a:cubicBezTo>
                  <a:pt x="1290744" y="3779829"/>
                  <a:pt x="1309921" y="3751083"/>
                  <a:pt x="1281153" y="3751083"/>
                </a:cubicBezTo>
                <a:cubicBezTo>
                  <a:pt x="1281153" y="3731915"/>
                  <a:pt x="1281153" y="3712750"/>
                  <a:pt x="1281153" y="3703168"/>
                </a:cubicBezTo>
                <a:cubicBezTo>
                  <a:pt x="1271564" y="3684003"/>
                  <a:pt x="1261974" y="3674419"/>
                  <a:pt x="1261974" y="3655254"/>
                </a:cubicBezTo>
                <a:cubicBezTo>
                  <a:pt x="1242795" y="3645673"/>
                  <a:pt x="1233204" y="3664838"/>
                  <a:pt x="1223617" y="3655254"/>
                </a:cubicBezTo>
                <a:cubicBezTo>
                  <a:pt x="1223617" y="3645673"/>
                  <a:pt x="1242795" y="3645673"/>
                  <a:pt x="1242795" y="3636089"/>
                </a:cubicBezTo>
                <a:cubicBezTo>
                  <a:pt x="1223617" y="3597759"/>
                  <a:pt x="1194848" y="3636089"/>
                  <a:pt x="1175668" y="3645673"/>
                </a:cubicBezTo>
                <a:cubicBezTo>
                  <a:pt x="1175668" y="3616924"/>
                  <a:pt x="1204437" y="3636089"/>
                  <a:pt x="1204437" y="3607343"/>
                </a:cubicBezTo>
                <a:cubicBezTo>
                  <a:pt x="1214028" y="3607343"/>
                  <a:pt x="1242795" y="3607343"/>
                  <a:pt x="1242795" y="3616924"/>
                </a:cubicBezTo>
                <a:cubicBezTo>
                  <a:pt x="1261974" y="3607343"/>
                  <a:pt x="1271564" y="3607343"/>
                  <a:pt x="1281153" y="3578594"/>
                </a:cubicBezTo>
                <a:cubicBezTo>
                  <a:pt x="1261974" y="3559429"/>
                  <a:pt x="1252384" y="3597759"/>
                  <a:pt x="1223617" y="3588178"/>
                </a:cubicBezTo>
                <a:cubicBezTo>
                  <a:pt x="1233204" y="3578594"/>
                  <a:pt x="1242795" y="3588178"/>
                  <a:pt x="1233204" y="3559429"/>
                </a:cubicBezTo>
                <a:cubicBezTo>
                  <a:pt x="1233204" y="3559429"/>
                  <a:pt x="1233204" y="3559429"/>
                  <a:pt x="1271564" y="3559429"/>
                </a:cubicBezTo>
                <a:cubicBezTo>
                  <a:pt x="1252384" y="3549847"/>
                  <a:pt x="1271564" y="3540263"/>
                  <a:pt x="1281153" y="3521098"/>
                </a:cubicBezTo>
                <a:cubicBezTo>
                  <a:pt x="1271564" y="3511517"/>
                  <a:pt x="1252384" y="3511517"/>
                  <a:pt x="1233204" y="3511517"/>
                </a:cubicBezTo>
                <a:cubicBezTo>
                  <a:pt x="1214028" y="3501933"/>
                  <a:pt x="1242795" y="3501933"/>
                  <a:pt x="1252384" y="3501933"/>
                </a:cubicBezTo>
                <a:cubicBezTo>
                  <a:pt x="1252384" y="3492352"/>
                  <a:pt x="1247590" y="3489954"/>
                  <a:pt x="1242795" y="3487559"/>
                </a:cubicBezTo>
                <a:lnTo>
                  <a:pt x="1235338" y="3476380"/>
                </a:lnTo>
                <a:lnTo>
                  <a:pt x="1239499" y="3471391"/>
                </a:lnTo>
                <a:lnTo>
                  <a:pt x="1241597" y="3470791"/>
                </a:lnTo>
                <a:cubicBezTo>
                  <a:pt x="1242795" y="3473187"/>
                  <a:pt x="1242795" y="3477978"/>
                  <a:pt x="1242795" y="3482768"/>
                </a:cubicBezTo>
                <a:cubicBezTo>
                  <a:pt x="1261974" y="3492352"/>
                  <a:pt x="1261974" y="3463603"/>
                  <a:pt x="1261974" y="3444438"/>
                </a:cubicBezTo>
                <a:lnTo>
                  <a:pt x="1239499" y="3471391"/>
                </a:lnTo>
                <a:lnTo>
                  <a:pt x="1233204" y="3473187"/>
                </a:lnTo>
                <a:lnTo>
                  <a:pt x="1235338" y="3476380"/>
                </a:lnTo>
                <a:lnTo>
                  <a:pt x="1208032" y="3509119"/>
                </a:lnTo>
                <a:cubicBezTo>
                  <a:pt x="1192451" y="3533077"/>
                  <a:pt x="1175668" y="3554639"/>
                  <a:pt x="1146899" y="3559429"/>
                </a:cubicBezTo>
                <a:cubicBezTo>
                  <a:pt x="1146899" y="3578594"/>
                  <a:pt x="1156489" y="3578594"/>
                  <a:pt x="1156489" y="3578594"/>
                </a:cubicBezTo>
                <a:cubicBezTo>
                  <a:pt x="1127722" y="3569012"/>
                  <a:pt x="1108543" y="3616924"/>
                  <a:pt x="1070183" y="3616924"/>
                </a:cubicBezTo>
                <a:cubicBezTo>
                  <a:pt x="1060596" y="3664838"/>
                  <a:pt x="1051006" y="3712750"/>
                  <a:pt x="1022236" y="3741499"/>
                </a:cubicBezTo>
                <a:cubicBezTo>
                  <a:pt x="1041416" y="3760664"/>
                  <a:pt x="1041416" y="3722334"/>
                  <a:pt x="1060596" y="3722334"/>
                </a:cubicBezTo>
                <a:cubicBezTo>
                  <a:pt x="1060596" y="3731915"/>
                  <a:pt x="1051006" y="3731915"/>
                  <a:pt x="1051006" y="3751083"/>
                </a:cubicBezTo>
                <a:cubicBezTo>
                  <a:pt x="1070183" y="3751083"/>
                  <a:pt x="1070183" y="3722334"/>
                  <a:pt x="1079773" y="3712750"/>
                </a:cubicBezTo>
                <a:cubicBezTo>
                  <a:pt x="1079773" y="3703168"/>
                  <a:pt x="1070183" y="3703168"/>
                  <a:pt x="1070183" y="3703168"/>
                </a:cubicBezTo>
                <a:cubicBezTo>
                  <a:pt x="1070183" y="3684003"/>
                  <a:pt x="1089363" y="3674419"/>
                  <a:pt x="1079773" y="3655254"/>
                </a:cubicBezTo>
                <a:cubicBezTo>
                  <a:pt x="1098952" y="3664838"/>
                  <a:pt x="1079773" y="3684003"/>
                  <a:pt x="1079773" y="3703168"/>
                </a:cubicBezTo>
                <a:cubicBezTo>
                  <a:pt x="1098952" y="3693585"/>
                  <a:pt x="1118132" y="3684003"/>
                  <a:pt x="1108543" y="3655254"/>
                </a:cubicBezTo>
                <a:cubicBezTo>
                  <a:pt x="1118132" y="3655254"/>
                  <a:pt x="1118132" y="3664838"/>
                  <a:pt x="1127722" y="3664838"/>
                </a:cubicBezTo>
                <a:cubicBezTo>
                  <a:pt x="1118132" y="3674419"/>
                  <a:pt x="1118132" y="3703168"/>
                  <a:pt x="1089363" y="3703168"/>
                </a:cubicBezTo>
                <a:cubicBezTo>
                  <a:pt x="1079773" y="3741499"/>
                  <a:pt x="1098952" y="3741499"/>
                  <a:pt x="1098952" y="3760664"/>
                </a:cubicBezTo>
                <a:cubicBezTo>
                  <a:pt x="1079773" y="3770248"/>
                  <a:pt x="1089363" y="3751083"/>
                  <a:pt x="1079773" y="3751083"/>
                </a:cubicBezTo>
                <a:cubicBezTo>
                  <a:pt x="1070183" y="3760664"/>
                  <a:pt x="1070183" y="3760664"/>
                  <a:pt x="1060596" y="3770248"/>
                </a:cubicBezTo>
                <a:cubicBezTo>
                  <a:pt x="1079773" y="3770248"/>
                  <a:pt x="1070183" y="3770248"/>
                  <a:pt x="1070183" y="3798994"/>
                </a:cubicBezTo>
                <a:cubicBezTo>
                  <a:pt x="1041416" y="3818159"/>
                  <a:pt x="1041416" y="3866074"/>
                  <a:pt x="993467" y="3837324"/>
                </a:cubicBezTo>
                <a:cubicBezTo>
                  <a:pt x="988676" y="3827743"/>
                  <a:pt x="988676" y="3822951"/>
                  <a:pt x="989872" y="3818159"/>
                </a:cubicBezTo>
                <a:lnTo>
                  <a:pt x="993218" y="3800328"/>
                </a:lnTo>
                <a:lnTo>
                  <a:pt x="993851" y="3799163"/>
                </a:lnTo>
                <a:lnTo>
                  <a:pt x="1012647" y="3807378"/>
                </a:lnTo>
                <a:cubicBezTo>
                  <a:pt x="1012647" y="3815765"/>
                  <a:pt x="1007852" y="3827743"/>
                  <a:pt x="1003057" y="3837324"/>
                </a:cubicBezTo>
                <a:cubicBezTo>
                  <a:pt x="1012647" y="3818159"/>
                  <a:pt x="1022236" y="3808578"/>
                  <a:pt x="1041416" y="3818159"/>
                </a:cubicBezTo>
                <a:cubicBezTo>
                  <a:pt x="1031827" y="3808578"/>
                  <a:pt x="1022236" y="3789413"/>
                  <a:pt x="1012647" y="3779829"/>
                </a:cubicBezTo>
                <a:cubicBezTo>
                  <a:pt x="1031827" y="3770248"/>
                  <a:pt x="1022236" y="3789413"/>
                  <a:pt x="1041416" y="3798994"/>
                </a:cubicBezTo>
                <a:cubicBezTo>
                  <a:pt x="1041416" y="3789413"/>
                  <a:pt x="1041416" y="3770248"/>
                  <a:pt x="1051006" y="3760664"/>
                </a:cubicBezTo>
                <a:cubicBezTo>
                  <a:pt x="1029429" y="3760664"/>
                  <a:pt x="1013848" y="3770248"/>
                  <a:pt x="1001561" y="3784920"/>
                </a:cubicBezTo>
                <a:lnTo>
                  <a:pt x="993851" y="3799163"/>
                </a:lnTo>
                <a:lnTo>
                  <a:pt x="993467" y="3798994"/>
                </a:lnTo>
                <a:lnTo>
                  <a:pt x="993218" y="3800328"/>
                </a:lnTo>
                <a:lnTo>
                  <a:pt x="971893" y="3839719"/>
                </a:lnTo>
                <a:cubicBezTo>
                  <a:pt x="955111" y="3880446"/>
                  <a:pt x="940726" y="3923569"/>
                  <a:pt x="907165" y="3933150"/>
                </a:cubicBezTo>
                <a:cubicBezTo>
                  <a:pt x="916751" y="3942734"/>
                  <a:pt x="916751" y="3952315"/>
                  <a:pt x="916751" y="3961899"/>
                </a:cubicBezTo>
                <a:cubicBezTo>
                  <a:pt x="945521" y="3961899"/>
                  <a:pt x="945521" y="3913985"/>
                  <a:pt x="974291" y="3904404"/>
                </a:cubicBezTo>
                <a:cubicBezTo>
                  <a:pt x="955111" y="3933150"/>
                  <a:pt x="935931" y="3942734"/>
                  <a:pt x="926342" y="3981064"/>
                </a:cubicBezTo>
                <a:cubicBezTo>
                  <a:pt x="907165" y="3971481"/>
                  <a:pt x="926342" y="3961899"/>
                  <a:pt x="897575" y="3981064"/>
                </a:cubicBezTo>
                <a:cubicBezTo>
                  <a:pt x="897575" y="3952315"/>
                  <a:pt x="916751" y="3971481"/>
                  <a:pt x="907165" y="3942734"/>
                </a:cubicBezTo>
                <a:cubicBezTo>
                  <a:pt x="897575" y="3942734"/>
                  <a:pt x="897575" y="3952315"/>
                  <a:pt x="897575" y="3961899"/>
                </a:cubicBezTo>
                <a:cubicBezTo>
                  <a:pt x="897575" y="3961899"/>
                  <a:pt x="897575" y="3961899"/>
                  <a:pt x="878395" y="3961899"/>
                </a:cubicBezTo>
                <a:cubicBezTo>
                  <a:pt x="868805" y="3942734"/>
                  <a:pt x="907165" y="3933150"/>
                  <a:pt x="916751" y="3913985"/>
                </a:cubicBezTo>
                <a:cubicBezTo>
                  <a:pt x="926342" y="3899611"/>
                  <a:pt x="931136" y="3880446"/>
                  <a:pt x="935931" y="3860084"/>
                </a:cubicBezTo>
                <a:lnTo>
                  <a:pt x="947733" y="3822498"/>
                </a:lnTo>
                <a:lnTo>
                  <a:pt x="955111" y="3818159"/>
                </a:lnTo>
                <a:lnTo>
                  <a:pt x="955111" y="3798994"/>
                </a:lnTo>
                <a:cubicBezTo>
                  <a:pt x="964700" y="3789413"/>
                  <a:pt x="974291" y="3789413"/>
                  <a:pt x="983880" y="3779829"/>
                </a:cubicBezTo>
                <a:cubicBezTo>
                  <a:pt x="993467" y="3751083"/>
                  <a:pt x="1003057" y="3731915"/>
                  <a:pt x="1012647" y="3703168"/>
                </a:cubicBezTo>
                <a:cubicBezTo>
                  <a:pt x="1012647" y="3693585"/>
                  <a:pt x="1022236" y="3674419"/>
                  <a:pt x="1031827" y="3664838"/>
                </a:cubicBezTo>
                <a:cubicBezTo>
                  <a:pt x="1012647" y="3645673"/>
                  <a:pt x="1003057" y="3684003"/>
                  <a:pt x="1012647" y="3703168"/>
                </a:cubicBezTo>
                <a:cubicBezTo>
                  <a:pt x="983880" y="3703168"/>
                  <a:pt x="983880" y="3741499"/>
                  <a:pt x="974291" y="3760664"/>
                </a:cubicBezTo>
                <a:cubicBezTo>
                  <a:pt x="964700" y="3770248"/>
                  <a:pt x="955111" y="3760664"/>
                  <a:pt x="955111" y="3751083"/>
                </a:cubicBezTo>
                <a:cubicBezTo>
                  <a:pt x="955111" y="3755871"/>
                  <a:pt x="955111" y="3765455"/>
                  <a:pt x="955111" y="3777435"/>
                </a:cubicBezTo>
                <a:lnTo>
                  <a:pt x="955111" y="3798994"/>
                </a:lnTo>
                <a:lnTo>
                  <a:pt x="947733" y="3822498"/>
                </a:lnTo>
                <a:lnTo>
                  <a:pt x="934734" y="3830138"/>
                </a:lnTo>
                <a:cubicBezTo>
                  <a:pt x="933534" y="3839722"/>
                  <a:pt x="935931" y="3851697"/>
                  <a:pt x="935931" y="3856490"/>
                </a:cubicBezTo>
                <a:cubicBezTo>
                  <a:pt x="897575" y="3866074"/>
                  <a:pt x="907165" y="3933150"/>
                  <a:pt x="868805" y="3933150"/>
                </a:cubicBezTo>
                <a:cubicBezTo>
                  <a:pt x="859215" y="3971481"/>
                  <a:pt x="878395" y="3990646"/>
                  <a:pt x="859215" y="4000230"/>
                </a:cubicBezTo>
                <a:cubicBezTo>
                  <a:pt x="849625" y="4009811"/>
                  <a:pt x="859215" y="3990646"/>
                  <a:pt x="859215" y="3981064"/>
                </a:cubicBezTo>
                <a:cubicBezTo>
                  <a:pt x="820859" y="3981064"/>
                  <a:pt x="849625" y="4028976"/>
                  <a:pt x="840035" y="4048141"/>
                </a:cubicBezTo>
                <a:cubicBezTo>
                  <a:pt x="840035" y="4048141"/>
                  <a:pt x="840035" y="4048141"/>
                  <a:pt x="811269" y="4048141"/>
                </a:cubicBezTo>
                <a:cubicBezTo>
                  <a:pt x="820859" y="3981064"/>
                  <a:pt x="868805" y="3952315"/>
                  <a:pt x="878395" y="3885239"/>
                </a:cubicBezTo>
                <a:cubicBezTo>
                  <a:pt x="830449" y="3904404"/>
                  <a:pt x="820859" y="3961899"/>
                  <a:pt x="792089" y="4000230"/>
                </a:cubicBezTo>
                <a:cubicBezTo>
                  <a:pt x="772910" y="4009811"/>
                  <a:pt x="753730" y="4009811"/>
                  <a:pt x="744140" y="4019395"/>
                </a:cubicBezTo>
                <a:cubicBezTo>
                  <a:pt x="734553" y="3981064"/>
                  <a:pt x="782500" y="3952315"/>
                  <a:pt x="782500" y="3894820"/>
                </a:cubicBezTo>
                <a:cubicBezTo>
                  <a:pt x="782500" y="3894820"/>
                  <a:pt x="772910" y="3894820"/>
                  <a:pt x="772910" y="3894820"/>
                </a:cubicBezTo>
                <a:cubicBezTo>
                  <a:pt x="753730" y="3894820"/>
                  <a:pt x="772910" y="3933150"/>
                  <a:pt x="753730" y="3913985"/>
                </a:cubicBezTo>
                <a:cubicBezTo>
                  <a:pt x="744140" y="3942734"/>
                  <a:pt x="763320" y="3933150"/>
                  <a:pt x="753730" y="3961899"/>
                </a:cubicBezTo>
                <a:cubicBezTo>
                  <a:pt x="734553" y="3923569"/>
                  <a:pt x="715373" y="3971481"/>
                  <a:pt x="696194" y="3933150"/>
                </a:cubicBezTo>
                <a:cubicBezTo>
                  <a:pt x="696194" y="3942734"/>
                  <a:pt x="686604" y="3952315"/>
                  <a:pt x="677014" y="3961899"/>
                </a:cubicBezTo>
                <a:cubicBezTo>
                  <a:pt x="667425" y="3961899"/>
                  <a:pt x="667425" y="3942734"/>
                  <a:pt x="667425" y="3933150"/>
                </a:cubicBezTo>
                <a:cubicBezTo>
                  <a:pt x="667425" y="3942734"/>
                  <a:pt x="677014" y="3952315"/>
                  <a:pt x="686604" y="3933150"/>
                </a:cubicBezTo>
                <a:cubicBezTo>
                  <a:pt x="677014" y="3933150"/>
                  <a:pt x="686604" y="3913985"/>
                  <a:pt x="667425" y="3913985"/>
                </a:cubicBezTo>
                <a:cubicBezTo>
                  <a:pt x="667425" y="3904404"/>
                  <a:pt x="686604" y="3913985"/>
                  <a:pt x="696194" y="3913985"/>
                </a:cubicBezTo>
                <a:cubicBezTo>
                  <a:pt x="686604" y="3904404"/>
                  <a:pt x="686604" y="3894820"/>
                  <a:pt x="677014" y="3894820"/>
                </a:cubicBezTo>
                <a:cubicBezTo>
                  <a:pt x="638657" y="3894820"/>
                  <a:pt x="648248" y="3952315"/>
                  <a:pt x="600298" y="3942734"/>
                </a:cubicBezTo>
                <a:cubicBezTo>
                  <a:pt x="600298" y="3990646"/>
                  <a:pt x="581121" y="4009811"/>
                  <a:pt x="552352" y="4019395"/>
                </a:cubicBezTo>
                <a:cubicBezTo>
                  <a:pt x="552352" y="4019395"/>
                  <a:pt x="552352" y="4019395"/>
                  <a:pt x="552352" y="4048141"/>
                </a:cubicBezTo>
                <a:cubicBezTo>
                  <a:pt x="581121" y="4000230"/>
                  <a:pt x="629068" y="4019395"/>
                  <a:pt x="638657" y="3961899"/>
                </a:cubicBezTo>
                <a:cubicBezTo>
                  <a:pt x="657837" y="3952315"/>
                  <a:pt x="657837" y="3961899"/>
                  <a:pt x="667425" y="3961899"/>
                </a:cubicBezTo>
                <a:cubicBezTo>
                  <a:pt x="648248" y="4000230"/>
                  <a:pt x="609888" y="4038560"/>
                  <a:pt x="571532" y="4057725"/>
                </a:cubicBezTo>
                <a:cubicBezTo>
                  <a:pt x="561942" y="4105639"/>
                  <a:pt x="504406" y="4105639"/>
                  <a:pt x="494816" y="4143970"/>
                </a:cubicBezTo>
                <a:cubicBezTo>
                  <a:pt x="542763" y="4134386"/>
                  <a:pt x="552352" y="4086474"/>
                  <a:pt x="600298" y="4076890"/>
                </a:cubicBezTo>
                <a:cubicBezTo>
                  <a:pt x="590709" y="4105639"/>
                  <a:pt x="561942" y="4115220"/>
                  <a:pt x="542763" y="4143970"/>
                </a:cubicBezTo>
                <a:cubicBezTo>
                  <a:pt x="533172" y="4143970"/>
                  <a:pt x="533172" y="4143970"/>
                  <a:pt x="533172" y="4134386"/>
                </a:cubicBezTo>
                <a:cubicBezTo>
                  <a:pt x="523583" y="4134386"/>
                  <a:pt x="523583" y="4143970"/>
                  <a:pt x="523583" y="4153551"/>
                </a:cubicBezTo>
                <a:cubicBezTo>
                  <a:pt x="513992" y="4153551"/>
                  <a:pt x="494816" y="4143970"/>
                  <a:pt x="485227" y="4153551"/>
                </a:cubicBezTo>
                <a:cubicBezTo>
                  <a:pt x="485227" y="4134386"/>
                  <a:pt x="466047" y="4124804"/>
                  <a:pt x="466047" y="4096055"/>
                </a:cubicBezTo>
                <a:cubicBezTo>
                  <a:pt x="466047" y="4096055"/>
                  <a:pt x="466047" y="4096055"/>
                  <a:pt x="408511" y="4096055"/>
                </a:cubicBezTo>
                <a:cubicBezTo>
                  <a:pt x="398920" y="4076890"/>
                  <a:pt x="418100" y="4067306"/>
                  <a:pt x="427690" y="4057725"/>
                </a:cubicBezTo>
                <a:cubicBezTo>
                  <a:pt x="389331" y="4057725"/>
                  <a:pt x="370151" y="4019395"/>
                  <a:pt x="322205" y="4028976"/>
                </a:cubicBezTo>
                <a:cubicBezTo>
                  <a:pt x="312615" y="4009811"/>
                  <a:pt x="322205" y="4000230"/>
                  <a:pt x="331795" y="4009811"/>
                </a:cubicBezTo>
                <a:cubicBezTo>
                  <a:pt x="341384" y="3990646"/>
                  <a:pt x="312615" y="4009811"/>
                  <a:pt x="322205" y="3990646"/>
                </a:cubicBezTo>
                <a:cubicBezTo>
                  <a:pt x="312615" y="4000230"/>
                  <a:pt x="312615" y="4009811"/>
                  <a:pt x="293435" y="4000230"/>
                </a:cubicBezTo>
                <a:cubicBezTo>
                  <a:pt x="293435" y="4000230"/>
                  <a:pt x="293435" y="4000230"/>
                  <a:pt x="293435" y="3961899"/>
                </a:cubicBezTo>
                <a:cubicBezTo>
                  <a:pt x="303025" y="3961899"/>
                  <a:pt x="322205" y="3971481"/>
                  <a:pt x="322205" y="3961899"/>
                </a:cubicBezTo>
                <a:cubicBezTo>
                  <a:pt x="322205" y="3933150"/>
                  <a:pt x="303025" y="3952315"/>
                  <a:pt x="283846" y="3942734"/>
                </a:cubicBezTo>
                <a:cubicBezTo>
                  <a:pt x="341384" y="3923569"/>
                  <a:pt x="293435" y="3856490"/>
                  <a:pt x="255079" y="3856490"/>
                </a:cubicBezTo>
                <a:cubicBezTo>
                  <a:pt x="255079" y="3784620"/>
                  <a:pt x="287442" y="3739701"/>
                  <a:pt x="311717" y="3689392"/>
                </a:cubicBezTo>
                <a:lnTo>
                  <a:pt x="316278" y="3677282"/>
                </a:lnTo>
                <a:lnTo>
                  <a:pt x="305155" y="3680977"/>
                </a:lnTo>
                <a:cubicBezTo>
                  <a:pt x="305155" y="3671751"/>
                  <a:pt x="307692" y="3665983"/>
                  <a:pt x="311498" y="3662091"/>
                </a:cubicBezTo>
                <a:lnTo>
                  <a:pt x="324729" y="3654847"/>
                </a:lnTo>
                <a:lnTo>
                  <a:pt x="331795" y="3636089"/>
                </a:lnTo>
                <a:cubicBezTo>
                  <a:pt x="365358" y="3607341"/>
                  <a:pt x="386934" y="3566615"/>
                  <a:pt x="408511" y="3524692"/>
                </a:cubicBezTo>
                <a:lnTo>
                  <a:pt x="438492" y="3469412"/>
                </a:lnTo>
                <a:lnTo>
                  <a:pt x="435522" y="3467728"/>
                </a:lnTo>
                <a:cubicBezTo>
                  <a:pt x="431476" y="3461889"/>
                  <a:pt x="431476" y="3449311"/>
                  <a:pt x="431476" y="3442123"/>
                </a:cubicBezTo>
                <a:cubicBezTo>
                  <a:pt x="431476" y="3451707"/>
                  <a:pt x="441066" y="3461288"/>
                  <a:pt x="450656" y="3442123"/>
                </a:cubicBezTo>
                <a:cubicBezTo>
                  <a:pt x="441066" y="3442123"/>
                  <a:pt x="450656" y="3422958"/>
                  <a:pt x="431476" y="3422958"/>
                </a:cubicBezTo>
                <a:cubicBezTo>
                  <a:pt x="431476" y="3413377"/>
                  <a:pt x="450656" y="3422958"/>
                  <a:pt x="460245" y="3422958"/>
                </a:cubicBezTo>
                <a:cubicBezTo>
                  <a:pt x="450656" y="3413377"/>
                  <a:pt x="450656" y="3403793"/>
                  <a:pt x="441066" y="3403793"/>
                </a:cubicBezTo>
                <a:cubicBezTo>
                  <a:pt x="402709" y="3403793"/>
                  <a:pt x="412300" y="3461288"/>
                  <a:pt x="364351" y="3451707"/>
                </a:cubicBezTo>
                <a:cubicBezTo>
                  <a:pt x="364351" y="3499619"/>
                  <a:pt x="345174" y="3518784"/>
                  <a:pt x="316404" y="3528368"/>
                </a:cubicBezTo>
                <a:cubicBezTo>
                  <a:pt x="316404" y="3528368"/>
                  <a:pt x="316404" y="3528368"/>
                  <a:pt x="316404" y="3557114"/>
                </a:cubicBezTo>
                <a:cubicBezTo>
                  <a:pt x="345174" y="3509203"/>
                  <a:pt x="393120" y="3528368"/>
                  <a:pt x="402709" y="3470872"/>
                </a:cubicBezTo>
                <a:cubicBezTo>
                  <a:pt x="421889" y="3461288"/>
                  <a:pt x="421889" y="3470872"/>
                  <a:pt x="431476" y="3470872"/>
                </a:cubicBezTo>
                <a:cubicBezTo>
                  <a:pt x="412300" y="3509203"/>
                  <a:pt x="373940" y="3547533"/>
                  <a:pt x="335583" y="3566698"/>
                </a:cubicBezTo>
                <a:cubicBezTo>
                  <a:pt x="325994" y="3614612"/>
                  <a:pt x="268458" y="3614612"/>
                  <a:pt x="258867" y="3652943"/>
                </a:cubicBezTo>
                <a:cubicBezTo>
                  <a:pt x="306814" y="3643359"/>
                  <a:pt x="316404" y="3595447"/>
                  <a:pt x="364351" y="3585863"/>
                </a:cubicBezTo>
                <a:cubicBezTo>
                  <a:pt x="354760" y="3614612"/>
                  <a:pt x="325994" y="3624194"/>
                  <a:pt x="306814" y="3652943"/>
                </a:cubicBezTo>
                <a:cubicBezTo>
                  <a:pt x="297224" y="3652943"/>
                  <a:pt x="297224" y="3652943"/>
                  <a:pt x="297224" y="3643359"/>
                </a:cubicBezTo>
                <a:cubicBezTo>
                  <a:pt x="287635" y="3643359"/>
                  <a:pt x="287635" y="3652943"/>
                  <a:pt x="287635" y="3662524"/>
                </a:cubicBezTo>
                <a:cubicBezTo>
                  <a:pt x="278044" y="3662524"/>
                  <a:pt x="258867" y="3652943"/>
                  <a:pt x="249278" y="3662524"/>
                </a:cubicBezTo>
                <a:cubicBezTo>
                  <a:pt x="249278" y="3643359"/>
                  <a:pt x="230098" y="3633778"/>
                  <a:pt x="230098" y="3605028"/>
                </a:cubicBezTo>
                <a:cubicBezTo>
                  <a:pt x="230098" y="3605028"/>
                  <a:pt x="230098" y="3605028"/>
                  <a:pt x="172562" y="3605028"/>
                </a:cubicBezTo>
                <a:cubicBezTo>
                  <a:pt x="162972" y="3585863"/>
                  <a:pt x="182152" y="3576279"/>
                  <a:pt x="191742" y="3566698"/>
                </a:cubicBezTo>
                <a:cubicBezTo>
                  <a:pt x="153382" y="3566698"/>
                  <a:pt x="134203" y="3528368"/>
                  <a:pt x="86257" y="3537949"/>
                </a:cubicBezTo>
                <a:cubicBezTo>
                  <a:pt x="76666" y="3518784"/>
                  <a:pt x="86257" y="3509203"/>
                  <a:pt x="95846" y="3518784"/>
                </a:cubicBezTo>
                <a:cubicBezTo>
                  <a:pt x="105437" y="3499619"/>
                  <a:pt x="76666" y="3518784"/>
                  <a:pt x="86257" y="3499619"/>
                </a:cubicBezTo>
                <a:cubicBezTo>
                  <a:pt x="76666" y="3509203"/>
                  <a:pt x="76666" y="3518784"/>
                  <a:pt x="57487" y="3509203"/>
                </a:cubicBezTo>
                <a:cubicBezTo>
                  <a:pt x="57487" y="3509203"/>
                  <a:pt x="57487" y="3509203"/>
                  <a:pt x="57487" y="3470872"/>
                </a:cubicBezTo>
                <a:cubicBezTo>
                  <a:pt x="67077" y="3470872"/>
                  <a:pt x="86257" y="3480454"/>
                  <a:pt x="86257" y="3470872"/>
                </a:cubicBezTo>
                <a:cubicBezTo>
                  <a:pt x="86257" y="3442123"/>
                  <a:pt x="67077" y="3461288"/>
                  <a:pt x="47897" y="3451707"/>
                </a:cubicBezTo>
                <a:cubicBezTo>
                  <a:pt x="105437" y="3432542"/>
                  <a:pt x="57487" y="3365463"/>
                  <a:pt x="19130" y="3365463"/>
                </a:cubicBezTo>
                <a:cubicBezTo>
                  <a:pt x="19130" y="3269637"/>
                  <a:pt x="76666" y="3221723"/>
                  <a:pt x="95846" y="3145062"/>
                </a:cubicBezTo>
                <a:cubicBezTo>
                  <a:pt x="146191" y="3101940"/>
                  <a:pt x="169565" y="3031868"/>
                  <a:pt x="206425" y="2971228"/>
                </a:cubicBezTo>
                <a:lnTo>
                  <a:pt x="219879" y="2953601"/>
                </a:lnTo>
                <a:lnTo>
                  <a:pt x="213964" y="2941109"/>
                </a:lnTo>
                <a:cubicBezTo>
                  <a:pt x="212166" y="2935869"/>
                  <a:pt x="210968" y="2929879"/>
                  <a:pt x="210968" y="2922693"/>
                </a:cubicBezTo>
                <a:cubicBezTo>
                  <a:pt x="210968" y="2922693"/>
                  <a:pt x="210968" y="2922693"/>
                  <a:pt x="153431" y="2922693"/>
                </a:cubicBezTo>
                <a:cubicBezTo>
                  <a:pt x="143841" y="2903527"/>
                  <a:pt x="163021" y="2893943"/>
                  <a:pt x="172611" y="2884362"/>
                </a:cubicBezTo>
                <a:cubicBezTo>
                  <a:pt x="134252" y="2884362"/>
                  <a:pt x="115072" y="2846032"/>
                  <a:pt x="67126" y="2855613"/>
                </a:cubicBezTo>
                <a:cubicBezTo>
                  <a:pt x="57536" y="2836448"/>
                  <a:pt x="67126" y="2826867"/>
                  <a:pt x="76716" y="2836448"/>
                </a:cubicBezTo>
                <a:cubicBezTo>
                  <a:pt x="86305" y="2817283"/>
                  <a:pt x="57536" y="2836448"/>
                  <a:pt x="67126" y="2817283"/>
                </a:cubicBezTo>
                <a:cubicBezTo>
                  <a:pt x="57536" y="2826867"/>
                  <a:pt x="57536" y="2836448"/>
                  <a:pt x="38356" y="2826867"/>
                </a:cubicBezTo>
                <a:cubicBezTo>
                  <a:pt x="38356" y="2826867"/>
                  <a:pt x="38356" y="2826867"/>
                  <a:pt x="38356" y="2788537"/>
                </a:cubicBezTo>
                <a:cubicBezTo>
                  <a:pt x="47946" y="2788537"/>
                  <a:pt x="67126" y="2798118"/>
                  <a:pt x="67126" y="2788537"/>
                </a:cubicBezTo>
                <a:cubicBezTo>
                  <a:pt x="67126" y="2759787"/>
                  <a:pt x="47946" y="2778953"/>
                  <a:pt x="28767" y="2769371"/>
                </a:cubicBezTo>
                <a:cubicBezTo>
                  <a:pt x="86305" y="2750206"/>
                  <a:pt x="38356" y="2683127"/>
                  <a:pt x="0" y="2683127"/>
                </a:cubicBezTo>
                <a:cubicBezTo>
                  <a:pt x="0" y="2587301"/>
                  <a:pt x="57536" y="2539387"/>
                  <a:pt x="76716" y="2462726"/>
                </a:cubicBezTo>
                <a:cubicBezTo>
                  <a:pt x="143841" y="2405231"/>
                  <a:pt x="163021" y="2299824"/>
                  <a:pt x="230148" y="2232745"/>
                </a:cubicBezTo>
                <a:cubicBezTo>
                  <a:pt x="230148" y="2223163"/>
                  <a:pt x="239737" y="2223163"/>
                  <a:pt x="230148" y="2203998"/>
                </a:cubicBezTo>
                <a:cubicBezTo>
                  <a:pt x="268504" y="2175249"/>
                  <a:pt x="287684" y="2127338"/>
                  <a:pt x="316453" y="2079424"/>
                </a:cubicBezTo>
                <a:cubicBezTo>
                  <a:pt x="335629" y="2079424"/>
                  <a:pt x="345220" y="2060258"/>
                  <a:pt x="345220" y="2031512"/>
                </a:cubicBezTo>
                <a:cubicBezTo>
                  <a:pt x="373989" y="2031512"/>
                  <a:pt x="383578" y="2021928"/>
                  <a:pt x="383578" y="1993182"/>
                </a:cubicBezTo>
                <a:cubicBezTo>
                  <a:pt x="421935" y="1964433"/>
                  <a:pt x="450705" y="1926102"/>
                  <a:pt x="469885" y="1887772"/>
                </a:cubicBezTo>
                <a:cubicBezTo>
                  <a:pt x="527420" y="1849442"/>
                  <a:pt x="565780" y="1782362"/>
                  <a:pt x="623316" y="1734451"/>
                </a:cubicBezTo>
                <a:cubicBezTo>
                  <a:pt x="613727" y="1715286"/>
                  <a:pt x="623316" y="1724867"/>
                  <a:pt x="623316" y="1705702"/>
                </a:cubicBezTo>
                <a:cubicBezTo>
                  <a:pt x="709622" y="1657790"/>
                  <a:pt x="747979" y="1542799"/>
                  <a:pt x="824694" y="1475720"/>
                </a:cubicBezTo>
                <a:cubicBezTo>
                  <a:pt x="853464" y="1418224"/>
                  <a:pt x="901409" y="1389478"/>
                  <a:pt x="930179" y="1322399"/>
                </a:cubicBezTo>
                <a:cubicBezTo>
                  <a:pt x="997305" y="1303234"/>
                  <a:pt x="1006895" y="1216988"/>
                  <a:pt x="1074021" y="1197824"/>
                </a:cubicBezTo>
                <a:cubicBezTo>
                  <a:pt x="1083611" y="1188243"/>
                  <a:pt x="1074021" y="1188243"/>
                  <a:pt x="1064431" y="1178659"/>
                </a:cubicBezTo>
                <a:cubicBezTo>
                  <a:pt x="1074021" y="1169078"/>
                  <a:pt x="1083611" y="1169078"/>
                  <a:pt x="1102790" y="1169078"/>
                </a:cubicBezTo>
                <a:cubicBezTo>
                  <a:pt x="1102790" y="1140328"/>
                  <a:pt x="1112380" y="1121163"/>
                  <a:pt x="1131557" y="1121163"/>
                </a:cubicBezTo>
                <a:cubicBezTo>
                  <a:pt x="1131557" y="1092416"/>
                  <a:pt x="1150737" y="1092416"/>
                  <a:pt x="1160326" y="1063667"/>
                </a:cubicBezTo>
                <a:cubicBezTo>
                  <a:pt x="1160326" y="1063667"/>
                  <a:pt x="1160326" y="1082832"/>
                  <a:pt x="1160326" y="1082832"/>
                </a:cubicBezTo>
                <a:cubicBezTo>
                  <a:pt x="1179506" y="1063667"/>
                  <a:pt x="1208272" y="987006"/>
                  <a:pt x="1246632" y="987006"/>
                </a:cubicBezTo>
                <a:cubicBezTo>
                  <a:pt x="1256222" y="967841"/>
                  <a:pt x="1275402" y="910346"/>
                  <a:pt x="1313758" y="910346"/>
                </a:cubicBezTo>
                <a:cubicBezTo>
                  <a:pt x="1313758" y="929511"/>
                  <a:pt x="1294579" y="929511"/>
                  <a:pt x="1294579" y="948676"/>
                </a:cubicBezTo>
                <a:cubicBezTo>
                  <a:pt x="1313758" y="929511"/>
                  <a:pt x="1323348" y="919930"/>
                  <a:pt x="1313758" y="881600"/>
                </a:cubicBezTo>
                <a:cubicBezTo>
                  <a:pt x="1371295" y="891181"/>
                  <a:pt x="1400064" y="795355"/>
                  <a:pt x="1448010" y="766609"/>
                </a:cubicBezTo>
                <a:cubicBezTo>
                  <a:pt x="1448010" y="776190"/>
                  <a:pt x="1448010" y="776190"/>
                  <a:pt x="1448010" y="785774"/>
                </a:cubicBezTo>
                <a:cubicBezTo>
                  <a:pt x="1467189" y="785774"/>
                  <a:pt x="1467189" y="747441"/>
                  <a:pt x="1486369" y="747441"/>
                </a:cubicBezTo>
                <a:cubicBezTo>
                  <a:pt x="1486369" y="737860"/>
                  <a:pt x="1467189" y="737860"/>
                  <a:pt x="1467189" y="747441"/>
                </a:cubicBezTo>
                <a:cubicBezTo>
                  <a:pt x="1457600" y="747441"/>
                  <a:pt x="1476780" y="709111"/>
                  <a:pt x="1486369" y="728276"/>
                </a:cubicBezTo>
                <a:cubicBezTo>
                  <a:pt x="1486369" y="718694"/>
                  <a:pt x="1486369" y="718694"/>
                  <a:pt x="1486369" y="709111"/>
                </a:cubicBezTo>
                <a:cubicBezTo>
                  <a:pt x="1505549" y="728276"/>
                  <a:pt x="1543905" y="699529"/>
                  <a:pt x="1524726" y="680364"/>
                </a:cubicBezTo>
                <a:cubicBezTo>
                  <a:pt x="1553496" y="689945"/>
                  <a:pt x="1543905" y="622869"/>
                  <a:pt x="1582265" y="632450"/>
                </a:cubicBezTo>
                <a:cubicBezTo>
                  <a:pt x="1601442" y="574954"/>
                  <a:pt x="1611032" y="488713"/>
                  <a:pt x="1668567" y="469548"/>
                </a:cubicBezTo>
                <a:cubicBezTo>
                  <a:pt x="1668567" y="421633"/>
                  <a:pt x="1687747" y="392887"/>
                  <a:pt x="1697337" y="354557"/>
                </a:cubicBezTo>
                <a:cubicBezTo>
                  <a:pt x="1706927" y="364138"/>
                  <a:pt x="1687747" y="383303"/>
                  <a:pt x="1697337" y="392887"/>
                </a:cubicBezTo>
                <a:cubicBezTo>
                  <a:pt x="1706927" y="383303"/>
                  <a:pt x="1726107" y="364138"/>
                  <a:pt x="1726107" y="335392"/>
                </a:cubicBezTo>
                <a:cubicBezTo>
                  <a:pt x="1735694" y="335392"/>
                  <a:pt x="1745283" y="325808"/>
                  <a:pt x="1745283" y="316226"/>
                </a:cubicBezTo>
                <a:cubicBezTo>
                  <a:pt x="1774053" y="325808"/>
                  <a:pt x="1774053" y="316226"/>
                  <a:pt x="1793232" y="297061"/>
                </a:cubicBezTo>
                <a:cubicBezTo>
                  <a:pt x="1793232" y="306642"/>
                  <a:pt x="1793232" y="325808"/>
                  <a:pt x="1802823" y="325808"/>
                </a:cubicBezTo>
                <a:cubicBezTo>
                  <a:pt x="1821999" y="306642"/>
                  <a:pt x="1812410" y="277896"/>
                  <a:pt x="1821999" y="249147"/>
                </a:cubicBezTo>
                <a:cubicBezTo>
                  <a:pt x="1841179" y="239566"/>
                  <a:pt x="1889126" y="277896"/>
                  <a:pt x="1898715" y="229982"/>
                </a:cubicBezTo>
                <a:cubicBezTo>
                  <a:pt x="1908305" y="239566"/>
                  <a:pt x="1927484" y="229982"/>
                  <a:pt x="1927484" y="210817"/>
                </a:cubicBezTo>
                <a:cubicBezTo>
                  <a:pt x="1975431" y="191652"/>
                  <a:pt x="2013791" y="229982"/>
                  <a:pt x="2042556" y="220401"/>
                </a:cubicBezTo>
                <a:cubicBezTo>
                  <a:pt x="2042556" y="201235"/>
                  <a:pt x="2032969" y="201235"/>
                  <a:pt x="2013791" y="201235"/>
                </a:cubicBezTo>
                <a:cubicBezTo>
                  <a:pt x="2013791" y="172486"/>
                  <a:pt x="2032969" y="172486"/>
                  <a:pt x="2042556" y="162905"/>
                </a:cubicBezTo>
                <a:cubicBezTo>
                  <a:pt x="2061736" y="153321"/>
                  <a:pt x="2052147" y="182070"/>
                  <a:pt x="2071327" y="172486"/>
                </a:cubicBezTo>
                <a:cubicBezTo>
                  <a:pt x="2080916" y="172486"/>
                  <a:pt x="2061736" y="153321"/>
                  <a:pt x="2071327" y="143737"/>
                </a:cubicBezTo>
                <a:cubicBezTo>
                  <a:pt x="2090505" y="162905"/>
                  <a:pt x="2090505" y="201235"/>
                  <a:pt x="2100096" y="229982"/>
                </a:cubicBezTo>
                <a:cubicBezTo>
                  <a:pt x="2090505" y="229982"/>
                  <a:pt x="2071327" y="220401"/>
                  <a:pt x="2071327" y="229982"/>
                </a:cubicBezTo>
                <a:cubicBezTo>
                  <a:pt x="2090505" y="249147"/>
                  <a:pt x="2109685" y="258731"/>
                  <a:pt x="2119273" y="277896"/>
                </a:cubicBezTo>
                <a:cubicBezTo>
                  <a:pt x="2128863" y="249147"/>
                  <a:pt x="2119273" y="258731"/>
                  <a:pt x="2167222" y="249147"/>
                </a:cubicBezTo>
                <a:cubicBezTo>
                  <a:pt x="2176812" y="229982"/>
                  <a:pt x="2195988" y="220401"/>
                  <a:pt x="2186402" y="182070"/>
                </a:cubicBezTo>
                <a:cubicBezTo>
                  <a:pt x="2224758" y="172486"/>
                  <a:pt x="2243938" y="143737"/>
                  <a:pt x="2263118" y="114991"/>
                </a:cubicBezTo>
                <a:cubicBezTo>
                  <a:pt x="2272704" y="114991"/>
                  <a:pt x="2301474" y="105407"/>
                  <a:pt x="2301474" y="134156"/>
                </a:cubicBezTo>
                <a:cubicBezTo>
                  <a:pt x="2301474" y="143737"/>
                  <a:pt x="2272704" y="134156"/>
                  <a:pt x="2282294" y="172486"/>
                </a:cubicBezTo>
                <a:cubicBezTo>
                  <a:pt x="2253528" y="191652"/>
                  <a:pt x="2224758" y="201235"/>
                  <a:pt x="2215169" y="249147"/>
                </a:cubicBezTo>
                <a:cubicBezTo>
                  <a:pt x="2215169" y="258731"/>
                  <a:pt x="2234348" y="258731"/>
                  <a:pt x="2243938" y="258731"/>
                </a:cubicBezTo>
                <a:cubicBezTo>
                  <a:pt x="2243938" y="258731"/>
                  <a:pt x="2243938" y="258731"/>
                  <a:pt x="2243938" y="287477"/>
                </a:cubicBezTo>
                <a:cubicBezTo>
                  <a:pt x="2234348" y="277896"/>
                  <a:pt x="2215169" y="277896"/>
                  <a:pt x="2186402" y="277896"/>
                </a:cubicBezTo>
                <a:cubicBezTo>
                  <a:pt x="2138452" y="325808"/>
                  <a:pt x="2109685" y="392887"/>
                  <a:pt x="2052147" y="431217"/>
                </a:cubicBezTo>
                <a:cubicBezTo>
                  <a:pt x="2042556" y="459964"/>
                  <a:pt x="2090505" y="431217"/>
                  <a:pt x="2090505" y="450382"/>
                </a:cubicBezTo>
                <a:cubicBezTo>
                  <a:pt x="2061736" y="479129"/>
                  <a:pt x="2023380" y="488713"/>
                  <a:pt x="2013791" y="527043"/>
                </a:cubicBezTo>
                <a:cubicBezTo>
                  <a:pt x="2013791" y="546208"/>
                  <a:pt x="2042556" y="536624"/>
                  <a:pt x="2042556" y="546208"/>
                </a:cubicBezTo>
                <a:cubicBezTo>
                  <a:pt x="2023380" y="584538"/>
                  <a:pt x="1985021" y="584538"/>
                  <a:pt x="1985021" y="632450"/>
                </a:cubicBezTo>
                <a:cubicBezTo>
                  <a:pt x="1965841" y="632450"/>
                  <a:pt x="1956254" y="622869"/>
                  <a:pt x="1937075" y="613285"/>
                </a:cubicBezTo>
                <a:cubicBezTo>
                  <a:pt x="1937075" y="651615"/>
                  <a:pt x="1937075" y="622869"/>
                  <a:pt x="1927484" y="651615"/>
                </a:cubicBezTo>
                <a:cubicBezTo>
                  <a:pt x="1927484" y="670780"/>
                  <a:pt x="1956254" y="642034"/>
                  <a:pt x="1956254" y="661199"/>
                </a:cubicBezTo>
                <a:cubicBezTo>
                  <a:pt x="1946664" y="680364"/>
                  <a:pt x="1917895" y="689945"/>
                  <a:pt x="1908305" y="670780"/>
                </a:cubicBezTo>
                <a:cubicBezTo>
                  <a:pt x="1889126" y="718694"/>
                  <a:pt x="1821999" y="766609"/>
                  <a:pt x="1841179" y="814520"/>
                </a:cubicBezTo>
                <a:cubicBezTo>
                  <a:pt x="1831589" y="824104"/>
                  <a:pt x="1821999" y="824104"/>
                  <a:pt x="1812410" y="824104"/>
                </a:cubicBezTo>
                <a:cubicBezTo>
                  <a:pt x="1821999" y="843269"/>
                  <a:pt x="1821999" y="843269"/>
                  <a:pt x="1802823" y="852850"/>
                </a:cubicBezTo>
                <a:cubicBezTo>
                  <a:pt x="1821999" y="881600"/>
                  <a:pt x="1774053" y="881600"/>
                  <a:pt x="1774053" y="919930"/>
                </a:cubicBezTo>
                <a:cubicBezTo>
                  <a:pt x="1802823" y="929511"/>
                  <a:pt x="1812410" y="919930"/>
                  <a:pt x="1831589" y="910346"/>
                </a:cubicBezTo>
                <a:cubicBezTo>
                  <a:pt x="1831589" y="929511"/>
                  <a:pt x="1802823" y="919930"/>
                  <a:pt x="1812410" y="948676"/>
                </a:cubicBezTo>
                <a:cubicBezTo>
                  <a:pt x="1812410" y="967841"/>
                  <a:pt x="1831589" y="948676"/>
                  <a:pt x="1831589" y="967841"/>
                </a:cubicBezTo>
                <a:lnTo>
                  <a:pt x="1837325" y="958098"/>
                </a:lnTo>
                <a:lnTo>
                  <a:pt x="1841130" y="931483"/>
                </a:lnTo>
                <a:lnTo>
                  <a:pt x="1842183" y="931466"/>
                </a:lnTo>
                <a:lnTo>
                  <a:pt x="1841179" y="919930"/>
                </a:lnTo>
                <a:cubicBezTo>
                  <a:pt x="1879538" y="929511"/>
                  <a:pt x="1898715" y="881600"/>
                  <a:pt x="1917895" y="891181"/>
                </a:cubicBezTo>
                <a:cubicBezTo>
                  <a:pt x="1927484" y="881600"/>
                  <a:pt x="1927484" y="872016"/>
                  <a:pt x="1927484" y="852850"/>
                </a:cubicBezTo>
                <a:cubicBezTo>
                  <a:pt x="1908305" y="852850"/>
                  <a:pt x="1917895" y="872016"/>
                  <a:pt x="1898715" y="862434"/>
                </a:cubicBezTo>
                <a:cubicBezTo>
                  <a:pt x="1927484" y="814520"/>
                  <a:pt x="1975431" y="766609"/>
                  <a:pt x="1994611" y="689945"/>
                </a:cubicBezTo>
                <a:cubicBezTo>
                  <a:pt x="2013791" y="689945"/>
                  <a:pt x="2004200" y="661199"/>
                  <a:pt x="2023380" y="680364"/>
                </a:cubicBezTo>
                <a:cubicBezTo>
                  <a:pt x="1994611" y="632450"/>
                  <a:pt x="2052147" y="622869"/>
                  <a:pt x="2052147" y="584538"/>
                </a:cubicBezTo>
                <a:cubicBezTo>
                  <a:pt x="2032969" y="584538"/>
                  <a:pt x="2032969" y="603704"/>
                  <a:pt x="2013791" y="613285"/>
                </a:cubicBezTo>
                <a:cubicBezTo>
                  <a:pt x="2004200" y="594120"/>
                  <a:pt x="2042556" y="546208"/>
                  <a:pt x="2061736" y="565373"/>
                </a:cubicBezTo>
                <a:cubicBezTo>
                  <a:pt x="2090505" y="536624"/>
                  <a:pt x="2100096" y="469548"/>
                  <a:pt x="2138452" y="469548"/>
                </a:cubicBezTo>
                <a:cubicBezTo>
                  <a:pt x="2148042" y="402468"/>
                  <a:pt x="2205578" y="392887"/>
                  <a:pt x="2224758" y="335392"/>
                </a:cubicBezTo>
                <a:cubicBezTo>
                  <a:pt x="2243938" y="325808"/>
                  <a:pt x="2263118" y="316226"/>
                  <a:pt x="2263118" y="287477"/>
                </a:cubicBezTo>
                <a:cubicBezTo>
                  <a:pt x="2301474" y="287477"/>
                  <a:pt x="2291885" y="229982"/>
                  <a:pt x="2339834" y="229982"/>
                </a:cubicBezTo>
                <a:cubicBezTo>
                  <a:pt x="2349420" y="249147"/>
                  <a:pt x="2320654" y="258731"/>
                  <a:pt x="2339834" y="268312"/>
                </a:cubicBezTo>
                <a:cubicBezTo>
                  <a:pt x="2272704" y="277896"/>
                  <a:pt x="2253528" y="383303"/>
                  <a:pt x="2186402" y="402468"/>
                </a:cubicBezTo>
                <a:cubicBezTo>
                  <a:pt x="2195988" y="459964"/>
                  <a:pt x="2157632" y="450382"/>
                  <a:pt x="2167222" y="498294"/>
                </a:cubicBezTo>
                <a:cubicBezTo>
                  <a:pt x="2138452" y="498294"/>
                  <a:pt x="2128863" y="517459"/>
                  <a:pt x="2109685" y="527043"/>
                </a:cubicBezTo>
                <a:cubicBezTo>
                  <a:pt x="2109685" y="536624"/>
                  <a:pt x="2128863" y="536624"/>
                  <a:pt x="2119273" y="555789"/>
                </a:cubicBezTo>
                <a:cubicBezTo>
                  <a:pt x="2176812" y="527043"/>
                  <a:pt x="2186402" y="440798"/>
                  <a:pt x="2243938" y="412052"/>
                </a:cubicBezTo>
                <a:cubicBezTo>
                  <a:pt x="2243938" y="431217"/>
                  <a:pt x="2243938" y="440798"/>
                  <a:pt x="2224758" y="440798"/>
                </a:cubicBezTo>
                <a:cubicBezTo>
                  <a:pt x="2224758" y="440798"/>
                  <a:pt x="2224758" y="440798"/>
                  <a:pt x="2224758" y="469548"/>
                </a:cubicBezTo>
                <a:cubicBezTo>
                  <a:pt x="2215169" y="488713"/>
                  <a:pt x="2234348" y="450382"/>
                  <a:pt x="2234348" y="469548"/>
                </a:cubicBezTo>
                <a:cubicBezTo>
                  <a:pt x="2243938" y="498294"/>
                  <a:pt x="2215169" y="479129"/>
                  <a:pt x="2205578" y="488713"/>
                </a:cubicBezTo>
                <a:cubicBezTo>
                  <a:pt x="2195988" y="507878"/>
                  <a:pt x="2224758" y="488713"/>
                  <a:pt x="2215169" y="507878"/>
                </a:cubicBezTo>
                <a:cubicBezTo>
                  <a:pt x="2176812" y="536624"/>
                  <a:pt x="2167222" y="603704"/>
                  <a:pt x="2128863" y="632450"/>
                </a:cubicBezTo>
                <a:cubicBezTo>
                  <a:pt x="2119273" y="632450"/>
                  <a:pt x="2109685" y="632450"/>
                  <a:pt x="2109685" y="613285"/>
                </a:cubicBezTo>
                <a:cubicBezTo>
                  <a:pt x="2100096" y="632450"/>
                  <a:pt x="2080916" y="632450"/>
                  <a:pt x="2052147" y="622869"/>
                </a:cubicBezTo>
                <a:cubicBezTo>
                  <a:pt x="2061736" y="651615"/>
                  <a:pt x="2100096" y="642034"/>
                  <a:pt x="2119273" y="651615"/>
                </a:cubicBezTo>
                <a:cubicBezTo>
                  <a:pt x="2119273" y="661199"/>
                  <a:pt x="2109685" y="661199"/>
                  <a:pt x="2109685" y="661199"/>
                </a:cubicBezTo>
                <a:cubicBezTo>
                  <a:pt x="2100096" y="670780"/>
                  <a:pt x="2119273" y="680364"/>
                  <a:pt x="2109685" y="689945"/>
                </a:cubicBezTo>
                <a:cubicBezTo>
                  <a:pt x="2090505" y="689945"/>
                  <a:pt x="2080916" y="680364"/>
                  <a:pt x="2080916" y="670780"/>
                </a:cubicBezTo>
                <a:cubicBezTo>
                  <a:pt x="2061736" y="670780"/>
                  <a:pt x="2071327" y="689945"/>
                  <a:pt x="2061736" y="689945"/>
                </a:cubicBezTo>
                <a:cubicBezTo>
                  <a:pt x="2071327" y="709111"/>
                  <a:pt x="2071327" y="699529"/>
                  <a:pt x="2090505" y="699529"/>
                </a:cubicBezTo>
                <a:cubicBezTo>
                  <a:pt x="2090505" y="757025"/>
                  <a:pt x="2023380" y="699529"/>
                  <a:pt x="2013791" y="747441"/>
                </a:cubicBezTo>
                <a:cubicBezTo>
                  <a:pt x="2013791" y="757025"/>
                  <a:pt x="2042556" y="747441"/>
                  <a:pt x="2052147" y="747441"/>
                </a:cubicBezTo>
                <a:cubicBezTo>
                  <a:pt x="2052147" y="757025"/>
                  <a:pt x="2052147" y="757025"/>
                  <a:pt x="2042556" y="757025"/>
                </a:cubicBezTo>
                <a:cubicBezTo>
                  <a:pt x="2042556" y="757025"/>
                  <a:pt x="2042556" y="757025"/>
                  <a:pt x="2042556" y="766609"/>
                </a:cubicBezTo>
                <a:cubicBezTo>
                  <a:pt x="2023380" y="757025"/>
                  <a:pt x="2004200" y="747441"/>
                  <a:pt x="1994611" y="776190"/>
                </a:cubicBezTo>
                <a:cubicBezTo>
                  <a:pt x="2004200" y="795355"/>
                  <a:pt x="2013791" y="776190"/>
                  <a:pt x="2023380" y="776190"/>
                </a:cubicBezTo>
                <a:cubicBezTo>
                  <a:pt x="2023380" y="804939"/>
                  <a:pt x="2013791" y="814520"/>
                  <a:pt x="2013791" y="843269"/>
                </a:cubicBezTo>
                <a:cubicBezTo>
                  <a:pt x="1985021" y="833685"/>
                  <a:pt x="1994611" y="881600"/>
                  <a:pt x="1965841" y="862434"/>
                </a:cubicBezTo>
                <a:cubicBezTo>
                  <a:pt x="1975431" y="872016"/>
                  <a:pt x="1965841" y="891181"/>
                  <a:pt x="1985021" y="881600"/>
                </a:cubicBezTo>
                <a:lnTo>
                  <a:pt x="1979873" y="888051"/>
                </a:lnTo>
                <a:lnTo>
                  <a:pt x="1980777" y="887912"/>
                </a:lnTo>
                <a:lnTo>
                  <a:pt x="2007648" y="893572"/>
                </a:lnTo>
                <a:lnTo>
                  <a:pt x="2014989" y="885193"/>
                </a:lnTo>
                <a:cubicBezTo>
                  <a:pt x="2037764" y="857643"/>
                  <a:pt x="2061738" y="828895"/>
                  <a:pt x="2090505" y="814520"/>
                </a:cubicBezTo>
                <a:cubicBezTo>
                  <a:pt x="2090505" y="785774"/>
                  <a:pt x="2090505" y="776190"/>
                  <a:pt x="2109685" y="776190"/>
                </a:cubicBezTo>
                <a:cubicBezTo>
                  <a:pt x="2109685" y="757025"/>
                  <a:pt x="2090505" y="795355"/>
                  <a:pt x="2090505" y="766609"/>
                </a:cubicBezTo>
                <a:cubicBezTo>
                  <a:pt x="2090505" y="737860"/>
                  <a:pt x="2128863" y="747441"/>
                  <a:pt x="2128863" y="766609"/>
                </a:cubicBezTo>
                <a:cubicBezTo>
                  <a:pt x="2138452" y="747441"/>
                  <a:pt x="2148042" y="718694"/>
                  <a:pt x="2176812" y="728276"/>
                </a:cubicBezTo>
                <a:cubicBezTo>
                  <a:pt x="2186402" y="689945"/>
                  <a:pt x="2224758" y="670780"/>
                  <a:pt x="2243938" y="642034"/>
                </a:cubicBezTo>
                <a:cubicBezTo>
                  <a:pt x="2243938" y="642034"/>
                  <a:pt x="2243938" y="651615"/>
                  <a:pt x="2253528" y="651615"/>
                </a:cubicBezTo>
                <a:cubicBezTo>
                  <a:pt x="2272704" y="651615"/>
                  <a:pt x="2253528" y="642034"/>
                  <a:pt x="2253528" y="622869"/>
                </a:cubicBezTo>
                <a:cubicBezTo>
                  <a:pt x="2263118" y="642034"/>
                  <a:pt x="2272704" y="642034"/>
                  <a:pt x="2282294" y="632450"/>
                </a:cubicBezTo>
                <a:cubicBezTo>
                  <a:pt x="2282294" y="622869"/>
                  <a:pt x="2272704" y="622869"/>
                  <a:pt x="2272704" y="603704"/>
                </a:cubicBezTo>
                <a:cubicBezTo>
                  <a:pt x="2291885" y="603704"/>
                  <a:pt x="2311064" y="632450"/>
                  <a:pt x="2320654" y="594120"/>
                </a:cubicBezTo>
                <a:cubicBezTo>
                  <a:pt x="2320654" y="589329"/>
                  <a:pt x="2315859" y="586934"/>
                  <a:pt x="2311064" y="588132"/>
                </a:cubicBezTo>
                <a:lnTo>
                  <a:pt x="2306070" y="591648"/>
                </a:lnTo>
                <a:lnTo>
                  <a:pt x="2311064" y="578549"/>
                </a:lnTo>
                <a:cubicBezTo>
                  <a:pt x="2318256" y="570164"/>
                  <a:pt x="2325448" y="560582"/>
                  <a:pt x="2320654" y="546208"/>
                </a:cubicBezTo>
                <a:cubicBezTo>
                  <a:pt x="2330243" y="536624"/>
                  <a:pt x="2349420" y="536624"/>
                  <a:pt x="2349420" y="517459"/>
                </a:cubicBezTo>
                <a:cubicBezTo>
                  <a:pt x="2368599" y="536624"/>
                  <a:pt x="2311064" y="565373"/>
                  <a:pt x="2339834" y="584538"/>
                </a:cubicBezTo>
                <a:cubicBezTo>
                  <a:pt x="2359010" y="536624"/>
                  <a:pt x="2416549" y="546208"/>
                  <a:pt x="2416549" y="488713"/>
                </a:cubicBezTo>
                <a:cubicBezTo>
                  <a:pt x="2435726" y="479129"/>
                  <a:pt x="2435726" y="498294"/>
                  <a:pt x="2445316" y="498294"/>
                </a:cubicBezTo>
                <a:cubicBezTo>
                  <a:pt x="2454906" y="479129"/>
                  <a:pt x="2454906" y="440798"/>
                  <a:pt x="2493264" y="450382"/>
                </a:cubicBezTo>
                <a:cubicBezTo>
                  <a:pt x="2483675" y="440798"/>
                  <a:pt x="2474086" y="440798"/>
                  <a:pt x="2483675" y="421633"/>
                </a:cubicBezTo>
                <a:cubicBezTo>
                  <a:pt x="2493264" y="431217"/>
                  <a:pt x="2522032" y="383303"/>
                  <a:pt x="2522032" y="412052"/>
                </a:cubicBezTo>
                <a:cubicBezTo>
                  <a:pt x="2531621" y="402468"/>
                  <a:pt x="2531621" y="383303"/>
                  <a:pt x="2541211" y="373722"/>
                </a:cubicBezTo>
                <a:cubicBezTo>
                  <a:pt x="2560391" y="364138"/>
                  <a:pt x="2541211" y="392887"/>
                  <a:pt x="2550801" y="392887"/>
                </a:cubicBezTo>
                <a:cubicBezTo>
                  <a:pt x="2569981" y="383303"/>
                  <a:pt x="2569981" y="354557"/>
                  <a:pt x="2589157" y="354557"/>
                </a:cubicBezTo>
                <a:cubicBezTo>
                  <a:pt x="2617927" y="392887"/>
                  <a:pt x="2685053" y="277896"/>
                  <a:pt x="2733000" y="316226"/>
                </a:cubicBezTo>
                <a:cubicBezTo>
                  <a:pt x="2742589" y="297061"/>
                  <a:pt x="2723412" y="306642"/>
                  <a:pt x="2723412" y="287477"/>
                </a:cubicBezTo>
                <a:cubicBezTo>
                  <a:pt x="2713822" y="268312"/>
                  <a:pt x="2752179" y="297061"/>
                  <a:pt x="2771358" y="287477"/>
                </a:cubicBezTo>
                <a:cubicBezTo>
                  <a:pt x="2771358" y="306642"/>
                  <a:pt x="2761769" y="306642"/>
                  <a:pt x="2761769" y="316226"/>
                </a:cubicBezTo>
                <a:cubicBezTo>
                  <a:pt x="2771358" y="335392"/>
                  <a:pt x="2809714" y="316226"/>
                  <a:pt x="2800128" y="354557"/>
                </a:cubicBezTo>
                <a:cubicBezTo>
                  <a:pt x="2828894" y="335392"/>
                  <a:pt x="2867254" y="335392"/>
                  <a:pt x="2886430" y="306642"/>
                </a:cubicBezTo>
                <a:cubicBezTo>
                  <a:pt x="2924790" y="316226"/>
                  <a:pt x="2963147" y="325808"/>
                  <a:pt x="2991916" y="344973"/>
                </a:cubicBezTo>
                <a:cubicBezTo>
                  <a:pt x="3020686" y="316226"/>
                  <a:pt x="3059042" y="354557"/>
                  <a:pt x="3087812" y="373722"/>
                </a:cubicBezTo>
                <a:cubicBezTo>
                  <a:pt x="3087812" y="373722"/>
                  <a:pt x="3087812" y="373722"/>
                  <a:pt x="3087812" y="488713"/>
                </a:cubicBezTo>
                <a:cubicBezTo>
                  <a:pt x="3106991" y="498294"/>
                  <a:pt x="3135758" y="488713"/>
                  <a:pt x="3145348" y="498294"/>
                </a:cubicBezTo>
                <a:cubicBezTo>
                  <a:pt x="3164528" y="498294"/>
                  <a:pt x="3145348" y="488713"/>
                  <a:pt x="3145348" y="469548"/>
                </a:cubicBezTo>
                <a:cubicBezTo>
                  <a:pt x="3164528" y="469548"/>
                  <a:pt x="3174117" y="479129"/>
                  <a:pt x="3174117" y="488713"/>
                </a:cubicBezTo>
                <a:cubicBezTo>
                  <a:pt x="3202884" y="488713"/>
                  <a:pt x="3212473" y="469548"/>
                  <a:pt x="3231653" y="440798"/>
                </a:cubicBezTo>
                <a:cubicBezTo>
                  <a:pt x="3260423" y="431217"/>
                  <a:pt x="3260423" y="450382"/>
                  <a:pt x="3279600" y="459964"/>
                </a:cubicBezTo>
                <a:cubicBezTo>
                  <a:pt x="3289189" y="459964"/>
                  <a:pt x="3291586" y="455175"/>
                  <a:pt x="3291586" y="447985"/>
                </a:cubicBezTo>
                <a:lnTo>
                  <a:pt x="3290119" y="431834"/>
                </a:lnTo>
                <a:lnTo>
                  <a:pt x="3317959" y="450382"/>
                </a:lnTo>
                <a:cubicBezTo>
                  <a:pt x="3317959" y="421633"/>
                  <a:pt x="3346726" y="421633"/>
                  <a:pt x="3356315" y="440798"/>
                </a:cubicBezTo>
                <a:cubicBezTo>
                  <a:pt x="3365905" y="421633"/>
                  <a:pt x="3404265" y="392887"/>
                  <a:pt x="3433031" y="412052"/>
                </a:cubicBezTo>
                <a:cubicBezTo>
                  <a:pt x="3433031" y="440798"/>
                  <a:pt x="3394674" y="412052"/>
                  <a:pt x="3404265" y="450382"/>
                </a:cubicBezTo>
                <a:cubicBezTo>
                  <a:pt x="3423441" y="421633"/>
                  <a:pt x="3461801" y="412052"/>
                  <a:pt x="3490567" y="440798"/>
                </a:cubicBezTo>
                <a:cubicBezTo>
                  <a:pt x="3509747" y="421633"/>
                  <a:pt x="3471390" y="421633"/>
                  <a:pt x="3480980" y="402468"/>
                </a:cubicBezTo>
                <a:cubicBezTo>
                  <a:pt x="3490567" y="402468"/>
                  <a:pt x="3519337" y="392887"/>
                  <a:pt x="3519337" y="412052"/>
                </a:cubicBezTo>
                <a:cubicBezTo>
                  <a:pt x="3528926" y="431217"/>
                  <a:pt x="3500157" y="421633"/>
                  <a:pt x="3500157" y="431217"/>
                </a:cubicBezTo>
                <a:cubicBezTo>
                  <a:pt x="3509747" y="450382"/>
                  <a:pt x="3538517" y="450382"/>
                  <a:pt x="3528926" y="431217"/>
                </a:cubicBezTo>
                <a:cubicBezTo>
                  <a:pt x="3548106" y="431217"/>
                  <a:pt x="3528926" y="450382"/>
                  <a:pt x="3528926" y="459964"/>
                </a:cubicBezTo>
                <a:cubicBezTo>
                  <a:pt x="3576873" y="459964"/>
                  <a:pt x="3528926" y="402468"/>
                  <a:pt x="3576873" y="402468"/>
                </a:cubicBezTo>
                <a:cubicBezTo>
                  <a:pt x="3557696" y="431217"/>
                  <a:pt x="3586463" y="450382"/>
                  <a:pt x="3596052" y="459964"/>
                </a:cubicBezTo>
                <a:cubicBezTo>
                  <a:pt x="3576873" y="479129"/>
                  <a:pt x="3557696" y="459964"/>
                  <a:pt x="3519337" y="469548"/>
                </a:cubicBezTo>
                <a:cubicBezTo>
                  <a:pt x="3519337" y="469548"/>
                  <a:pt x="3519337" y="469548"/>
                  <a:pt x="3519337" y="488713"/>
                </a:cubicBezTo>
                <a:cubicBezTo>
                  <a:pt x="3528926" y="507878"/>
                  <a:pt x="3548106" y="507878"/>
                  <a:pt x="3548106" y="527043"/>
                </a:cubicBezTo>
                <a:cubicBezTo>
                  <a:pt x="3557696" y="527043"/>
                  <a:pt x="3557696" y="507878"/>
                  <a:pt x="3557696" y="488713"/>
                </a:cubicBezTo>
                <a:cubicBezTo>
                  <a:pt x="3576873" y="479129"/>
                  <a:pt x="3576873" y="498294"/>
                  <a:pt x="3596052" y="488713"/>
                </a:cubicBezTo>
                <a:cubicBezTo>
                  <a:pt x="3605643" y="517459"/>
                  <a:pt x="3576873" y="517459"/>
                  <a:pt x="3576873" y="527043"/>
                </a:cubicBezTo>
                <a:cubicBezTo>
                  <a:pt x="3624822" y="546208"/>
                  <a:pt x="3691948" y="594120"/>
                  <a:pt x="3730304" y="536624"/>
                </a:cubicBezTo>
                <a:cubicBezTo>
                  <a:pt x="3816610" y="565373"/>
                  <a:pt x="3826200" y="479129"/>
                  <a:pt x="3893326" y="469548"/>
                </a:cubicBezTo>
                <a:cubicBezTo>
                  <a:pt x="3902916" y="440798"/>
                  <a:pt x="3931685" y="450382"/>
                  <a:pt x="3931685" y="421633"/>
                </a:cubicBezTo>
                <a:cubicBezTo>
                  <a:pt x="3950862" y="421633"/>
                  <a:pt x="3960452" y="402468"/>
                  <a:pt x="3970042" y="373722"/>
                </a:cubicBezTo>
                <a:cubicBezTo>
                  <a:pt x="3979632" y="383303"/>
                  <a:pt x="3998812" y="364138"/>
                  <a:pt x="3998812" y="392887"/>
                </a:cubicBezTo>
                <a:cubicBezTo>
                  <a:pt x="3998812" y="364138"/>
                  <a:pt x="4017991" y="373722"/>
                  <a:pt x="4017991" y="354557"/>
                </a:cubicBezTo>
                <a:cubicBezTo>
                  <a:pt x="4094706" y="344973"/>
                  <a:pt x="4161832" y="335392"/>
                  <a:pt x="4209778" y="277896"/>
                </a:cubicBezTo>
                <a:cubicBezTo>
                  <a:pt x="4200189" y="306642"/>
                  <a:pt x="4228959" y="287477"/>
                  <a:pt x="4219369" y="316226"/>
                </a:cubicBezTo>
                <a:cubicBezTo>
                  <a:pt x="4228959" y="306642"/>
                  <a:pt x="4248138" y="316226"/>
                  <a:pt x="4248138" y="287477"/>
                </a:cubicBezTo>
                <a:cubicBezTo>
                  <a:pt x="4334440" y="325808"/>
                  <a:pt x="4401569" y="249147"/>
                  <a:pt x="4497463" y="287477"/>
                </a:cubicBezTo>
                <a:cubicBezTo>
                  <a:pt x="4497463" y="325808"/>
                  <a:pt x="4507052" y="344973"/>
                  <a:pt x="4507052" y="373722"/>
                </a:cubicBezTo>
                <a:cubicBezTo>
                  <a:pt x="4526232" y="383303"/>
                  <a:pt x="4545411" y="373722"/>
                  <a:pt x="4564589" y="373722"/>
                </a:cubicBezTo>
                <a:cubicBezTo>
                  <a:pt x="4564589" y="383303"/>
                  <a:pt x="4555001" y="383303"/>
                  <a:pt x="4555001" y="392887"/>
                </a:cubicBezTo>
                <a:cubicBezTo>
                  <a:pt x="4622128" y="421633"/>
                  <a:pt x="4631717" y="344973"/>
                  <a:pt x="4689253" y="344973"/>
                </a:cubicBezTo>
                <a:cubicBezTo>
                  <a:pt x="4689253" y="325808"/>
                  <a:pt x="4718019" y="325808"/>
                  <a:pt x="4718019" y="306642"/>
                </a:cubicBezTo>
                <a:cubicBezTo>
                  <a:pt x="4737200" y="306642"/>
                  <a:pt x="4756379" y="306642"/>
                  <a:pt x="4756379" y="277896"/>
                </a:cubicBezTo>
                <a:cubicBezTo>
                  <a:pt x="4804325" y="277896"/>
                  <a:pt x="4813915" y="229982"/>
                  <a:pt x="4861865" y="229982"/>
                </a:cubicBezTo>
                <a:cubicBezTo>
                  <a:pt x="4919402" y="201235"/>
                  <a:pt x="4948167" y="124572"/>
                  <a:pt x="5015296" y="134156"/>
                </a:cubicBezTo>
                <a:cubicBezTo>
                  <a:pt x="5053653" y="76661"/>
                  <a:pt x="5139958" y="153321"/>
                  <a:pt x="5168728" y="76661"/>
                </a:cubicBezTo>
                <a:cubicBezTo>
                  <a:pt x="5264621" y="114991"/>
                  <a:pt x="5370106" y="67077"/>
                  <a:pt x="5437231" y="86242"/>
                </a:cubicBezTo>
                <a:cubicBezTo>
                  <a:pt x="5466001" y="220401"/>
                  <a:pt x="5648199" y="182070"/>
                  <a:pt x="5686558" y="67077"/>
                </a:cubicBezTo>
                <a:cubicBezTo>
                  <a:pt x="5715326" y="76661"/>
                  <a:pt x="5724915" y="67077"/>
                  <a:pt x="5753685" y="57496"/>
                </a:cubicBezTo>
                <a:cubicBezTo>
                  <a:pt x="5753685" y="47912"/>
                  <a:pt x="5744094" y="47912"/>
                  <a:pt x="5734505" y="47912"/>
                </a:cubicBezTo>
                <a:cubicBezTo>
                  <a:pt x="5830401" y="47912"/>
                  <a:pt x="5859166" y="28746"/>
                  <a:pt x="5964652" y="19165"/>
                </a:cubicBezTo>
                <a:cubicBezTo>
                  <a:pt x="5955063" y="38330"/>
                  <a:pt x="5974242" y="28746"/>
                  <a:pt x="5983831" y="38330"/>
                </a:cubicBezTo>
                <a:cubicBezTo>
                  <a:pt x="5974242" y="28746"/>
                  <a:pt x="6079727" y="0"/>
                  <a:pt x="6079727"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412288322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67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03D1A74-1C79-4B62-A160-B696E1D3AC7C}"/>
              </a:ext>
            </a:extLst>
          </p:cNvPr>
          <p:cNvSpPr/>
          <p:nvPr userDrawn="1"/>
        </p:nvSpPr>
        <p:spPr>
          <a:xfrm>
            <a:off x="320040" y="320040"/>
            <a:ext cx="11551920" cy="621792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0" i="0">
              <a:latin typeface="Helvetica" panose="020B0604020202020204" pitchFamily="2" charset="0"/>
            </a:endParaRPr>
          </a:p>
        </p:txBody>
      </p:sp>
      <p:sp>
        <p:nvSpPr>
          <p:cNvPr id="10" name="Picture Placeholder 9">
            <a:extLst>
              <a:ext uri="{FF2B5EF4-FFF2-40B4-BE49-F238E27FC236}">
                <a16:creationId xmlns:a16="http://schemas.microsoft.com/office/drawing/2014/main" id="{4DD62AD6-654C-4A7B-84DE-319E7F546FEB}"/>
              </a:ext>
            </a:extLst>
          </p:cNvPr>
          <p:cNvSpPr>
            <a:spLocks noGrp="1"/>
          </p:cNvSpPr>
          <p:nvPr>
            <p:ph type="pic" sz="quarter" idx="21" hasCustomPrompt="1"/>
          </p:nvPr>
        </p:nvSpPr>
        <p:spPr>
          <a:xfrm>
            <a:off x="5848618" y="774874"/>
            <a:ext cx="5635586" cy="5384451"/>
          </a:xfrm>
          <a:custGeom>
            <a:avLst/>
            <a:gdLst>
              <a:gd name="connsiteX0" fmla="*/ 4086318 w 5635586"/>
              <a:gd name="connsiteY0" fmla="*/ 1692302 h 5384451"/>
              <a:gd name="connsiteX1" fmla="*/ 4087930 w 5635586"/>
              <a:gd name="connsiteY1" fmla="*/ 1693912 h 5384451"/>
              <a:gd name="connsiteX2" fmla="*/ 4084034 w 5635586"/>
              <a:gd name="connsiteY2" fmla="*/ 1693455 h 5384451"/>
              <a:gd name="connsiteX3" fmla="*/ 2712658 w 5635586"/>
              <a:gd name="connsiteY3" fmla="*/ 0 h 5384451"/>
              <a:gd name="connsiteX4" fmla="*/ 2680412 w 5635586"/>
              <a:gd name="connsiteY4" fmla="*/ 41865 h 5384451"/>
              <a:gd name="connsiteX5" fmla="*/ 2685249 w 5635586"/>
              <a:gd name="connsiteY5" fmla="*/ 48306 h 5384451"/>
              <a:gd name="connsiteX6" fmla="*/ 2725556 w 5635586"/>
              <a:gd name="connsiteY6" fmla="*/ 31399 h 5384451"/>
              <a:gd name="connsiteX7" fmla="*/ 2735230 w 5635586"/>
              <a:gd name="connsiteY7" fmla="*/ 41060 h 5384451"/>
              <a:gd name="connsiteX8" fmla="*/ 2616727 w 5635586"/>
              <a:gd name="connsiteY8" fmla="*/ 150552 h 5384451"/>
              <a:gd name="connsiteX9" fmla="*/ 2622370 w 5635586"/>
              <a:gd name="connsiteY9" fmla="*/ 157798 h 5384451"/>
              <a:gd name="connsiteX10" fmla="*/ 2775536 w 5635586"/>
              <a:gd name="connsiteY10" fmla="*/ 37034 h 5384451"/>
              <a:gd name="connsiteX11" fmla="*/ 2841640 w 5635586"/>
              <a:gd name="connsiteY11" fmla="*/ 42670 h 5384451"/>
              <a:gd name="connsiteX12" fmla="*/ 2837609 w 5635586"/>
              <a:gd name="connsiteY12" fmla="*/ 59577 h 5384451"/>
              <a:gd name="connsiteX13" fmla="*/ 2994000 w 5635586"/>
              <a:gd name="connsiteY13" fmla="*/ 1610 h 5384451"/>
              <a:gd name="connsiteX14" fmla="*/ 2998837 w 5635586"/>
              <a:gd name="connsiteY14" fmla="*/ 12882 h 5384451"/>
              <a:gd name="connsiteX15" fmla="*/ 2965785 w 5635586"/>
              <a:gd name="connsiteY15" fmla="*/ 37034 h 5384451"/>
              <a:gd name="connsiteX16" fmla="*/ 3152003 w 5635586"/>
              <a:gd name="connsiteY16" fmla="*/ 8856 h 5384451"/>
              <a:gd name="connsiteX17" fmla="*/ 3032695 w 5635586"/>
              <a:gd name="connsiteY17" fmla="*/ 144112 h 5384451"/>
              <a:gd name="connsiteX18" fmla="*/ 3035113 w 5635586"/>
              <a:gd name="connsiteY18" fmla="*/ 148942 h 5384451"/>
              <a:gd name="connsiteX19" fmla="*/ 3082675 w 5635586"/>
              <a:gd name="connsiteY19" fmla="*/ 123179 h 5384451"/>
              <a:gd name="connsiteX20" fmla="*/ 3087512 w 5635586"/>
              <a:gd name="connsiteY20" fmla="*/ 129620 h 5384451"/>
              <a:gd name="connsiteX21" fmla="*/ 3040756 w 5635586"/>
              <a:gd name="connsiteY21" fmla="*/ 173095 h 5384451"/>
              <a:gd name="connsiteX22" fmla="*/ 3071389 w 5635586"/>
              <a:gd name="connsiteY22" fmla="*/ 224621 h 5384451"/>
              <a:gd name="connsiteX23" fmla="*/ 3057685 w 5635586"/>
              <a:gd name="connsiteY23" fmla="*/ 285003 h 5384451"/>
              <a:gd name="connsiteX24" fmla="*/ 2981908 w 5635586"/>
              <a:gd name="connsiteY24" fmla="*/ 386444 h 5384451"/>
              <a:gd name="connsiteX25" fmla="*/ 2927896 w 5635586"/>
              <a:gd name="connsiteY25" fmla="*/ 453267 h 5384451"/>
              <a:gd name="connsiteX26" fmla="*/ 3147972 w 5635586"/>
              <a:gd name="connsiteY26" fmla="*/ 310765 h 5384451"/>
              <a:gd name="connsiteX27" fmla="*/ 3121370 w 5635586"/>
              <a:gd name="connsiteY27" fmla="*/ 372757 h 5384451"/>
              <a:gd name="connsiteX28" fmla="*/ 3130238 w 5635586"/>
              <a:gd name="connsiteY28" fmla="*/ 380003 h 5384451"/>
              <a:gd name="connsiteX29" fmla="*/ 3157646 w 5635586"/>
              <a:gd name="connsiteY29" fmla="*/ 346995 h 5384451"/>
              <a:gd name="connsiteX30" fmla="*/ 3174575 w 5635586"/>
              <a:gd name="connsiteY30" fmla="*/ 376783 h 5384451"/>
              <a:gd name="connsiteX31" fmla="*/ 3231811 w 5635586"/>
              <a:gd name="connsiteY31" fmla="*/ 311571 h 5384451"/>
              <a:gd name="connsiteX32" fmla="*/ 3243097 w 5635586"/>
              <a:gd name="connsiteY32" fmla="*/ 319621 h 5384451"/>
              <a:gd name="connsiteX33" fmla="*/ 3168932 w 5635586"/>
              <a:gd name="connsiteY33" fmla="*/ 445216 h 5384451"/>
              <a:gd name="connsiteX34" fmla="*/ 3434958 w 5635586"/>
              <a:gd name="connsiteY34" fmla="*/ 261655 h 5384451"/>
              <a:gd name="connsiteX35" fmla="*/ 3652616 w 5635586"/>
              <a:gd name="connsiteY35" fmla="*/ 99831 h 5384451"/>
              <a:gd name="connsiteX36" fmla="*/ 3723556 w 5635586"/>
              <a:gd name="connsiteY36" fmla="*/ 74874 h 5384451"/>
              <a:gd name="connsiteX37" fmla="*/ 3746934 w 5635586"/>
              <a:gd name="connsiteY37" fmla="*/ 89365 h 5384451"/>
              <a:gd name="connsiteX38" fmla="*/ 3676800 w 5635586"/>
              <a:gd name="connsiteY38" fmla="*/ 190807 h 5384451"/>
              <a:gd name="connsiteX39" fmla="*/ 3685667 w 5635586"/>
              <a:gd name="connsiteY39" fmla="*/ 198053 h 5384451"/>
              <a:gd name="connsiteX40" fmla="*/ 3736454 w 5635586"/>
              <a:gd name="connsiteY40" fmla="*/ 177120 h 5384451"/>
              <a:gd name="connsiteX41" fmla="*/ 3656646 w 5635586"/>
              <a:gd name="connsiteY41" fmla="*/ 290638 h 5384451"/>
              <a:gd name="connsiteX42" fmla="*/ 3667126 w 5635586"/>
              <a:gd name="connsiteY42" fmla="*/ 301104 h 5384451"/>
              <a:gd name="connsiteX43" fmla="*/ 3842058 w 5635586"/>
              <a:gd name="connsiteY43" fmla="*/ 152968 h 5384451"/>
              <a:gd name="connsiteX44" fmla="*/ 3875916 w 5635586"/>
              <a:gd name="connsiteY44" fmla="*/ 144112 h 5384451"/>
              <a:gd name="connsiteX45" fmla="*/ 3769506 w 5635586"/>
              <a:gd name="connsiteY45" fmla="*/ 333308 h 5384451"/>
              <a:gd name="connsiteX46" fmla="*/ 3825936 w 5635586"/>
              <a:gd name="connsiteY46" fmla="*/ 281782 h 5384451"/>
              <a:gd name="connsiteX47" fmla="*/ 3806588 w 5635586"/>
              <a:gd name="connsiteY47" fmla="*/ 272121 h 5384451"/>
              <a:gd name="connsiteX48" fmla="*/ 3811425 w 5635586"/>
              <a:gd name="connsiteY48" fmla="*/ 260045 h 5384451"/>
              <a:gd name="connsiteX49" fmla="*/ 3861406 w 5635586"/>
              <a:gd name="connsiteY49" fmla="*/ 280977 h 5384451"/>
              <a:gd name="connsiteX50" fmla="*/ 3915417 w 5635586"/>
              <a:gd name="connsiteY50" fmla="*/ 235087 h 5384451"/>
              <a:gd name="connsiteX51" fmla="*/ 3972653 w 5635586"/>
              <a:gd name="connsiteY51" fmla="*/ 174705 h 5384451"/>
              <a:gd name="connsiteX52" fmla="*/ 4061328 w 5635586"/>
              <a:gd name="connsiteY52" fmla="*/ 83730 h 5384451"/>
              <a:gd name="connsiteX53" fmla="*/ 4100023 w 5635586"/>
              <a:gd name="connsiteY53" fmla="*/ 74874 h 5384451"/>
              <a:gd name="connsiteX54" fmla="*/ 3999255 w 5635586"/>
              <a:gd name="connsiteY54" fmla="*/ 200468 h 5384451"/>
              <a:gd name="connsiteX55" fmla="*/ 3975877 w 5635586"/>
              <a:gd name="connsiteY55" fmla="*/ 206909 h 5384451"/>
              <a:gd name="connsiteX56" fmla="*/ 3844476 w 5635586"/>
              <a:gd name="connsiteY56" fmla="*/ 345384 h 5384451"/>
              <a:gd name="connsiteX57" fmla="*/ 3886396 w 5635586"/>
              <a:gd name="connsiteY57" fmla="*/ 329283 h 5384451"/>
              <a:gd name="connsiteX58" fmla="*/ 3978296 w 5635586"/>
              <a:gd name="connsiteY58" fmla="*/ 240722 h 5384451"/>
              <a:gd name="connsiteX59" fmla="*/ 3995224 w 5635586"/>
              <a:gd name="connsiteY59" fmla="*/ 247968 h 5384451"/>
              <a:gd name="connsiteX60" fmla="*/ 4057297 w 5635586"/>
              <a:gd name="connsiteY60" fmla="*/ 217375 h 5384451"/>
              <a:gd name="connsiteX61" fmla="*/ 4066165 w 5635586"/>
              <a:gd name="connsiteY61" fmla="*/ 231061 h 5384451"/>
              <a:gd name="connsiteX62" fmla="*/ 3975877 w 5635586"/>
              <a:gd name="connsiteY62" fmla="*/ 299494 h 5384451"/>
              <a:gd name="connsiteX63" fmla="*/ 3747740 w 5635586"/>
              <a:gd name="connsiteY63" fmla="*/ 554708 h 5384451"/>
              <a:gd name="connsiteX64" fmla="*/ 3925090 w 5635586"/>
              <a:gd name="connsiteY64" fmla="*/ 425894 h 5384451"/>
              <a:gd name="connsiteX65" fmla="*/ 3933152 w 5635586"/>
              <a:gd name="connsiteY65" fmla="*/ 450046 h 5384451"/>
              <a:gd name="connsiteX66" fmla="*/ 3976683 w 5635586"/>
              <a:gd name="connsiteY66" fmla="*/ 386444 h 5384451"/>
              <a:gd name="connsiteX67" fmla="*/ 4025052 w 5635586"/>
              <a:gd name="connsiteY67" fmla="*/ 374368 h 5384451"/>
              <a:gd name="connsiteX68" fmla="*/ 4008929 w 5635586"/>
              <a:gd name="connsiteY68" fmla="*/ 347800 h 5384451"/>
              <a:gd name="connsiteX69" fmla="*/ 4041174 w 5635586"/>
              <a:gd name="connsiteY69" fmla="*/ 345384 h 5384451"/>
              <a:gd name="connsiteX70" fmla="*/ 4330578 w 5635586"/>
              <a:gd name="connsiteY70" fmla="*/ 98221 h 5384451"/>
              <a:gd name="connsiteX71" fmla="*/ 4315262 w 5635586"/>
              <a:gd name="connsiteY71" fmla="*/ 169069 h 5384451"/>
              <a:gd name="connsiteX72" fmla="*/ 4174188 w 5635586"/>
              <a:gd name="connsiteY72" fmla="*/ 297079 h 5384451"/>
              <a:gd name="connsiteX73" fmla="*/ 4156452 w 5635586"/>
              <a:gd name="connsiteY73" fmla="*/ 312376 h 5384451"/>
              <a:gd name="connsiteX74" fmla="*/ 4086318 w 5635586"/>
              <a:gd name="connsiteY74" fmla="*/ 384029 h 5384451"/>
              <a:gd name="connsiteX75" fmla="*/ 4079063 w 5635586"/>
              <a:gd name="connsiteY75" fmla="*/ 401741 h 5384451"/>
              <a:gd name="connsiteX76" fmla="*/ 3990388 w 5635586"/>
              <a:gd name="connsiteY76" fmla="*/ 497547 h 5384451"/>
              <a:gd name="connsiteX77" fmla="*/ 4001674 w 5635586"/>
              <a:gd name="connsiteY77" fmla="*/ 508818 h 5384451"/>
              <a:gd name="connsiteX78" fmla="*/ 4060522 w 5635586"/>
              <a:gd name="connsiteY78" fmla="*/ 450046 h 5384451"/>
              <a:gd name="connsiteX79" fmla="*/ 4101635 w 5635586"/>
              <a:gd name="connsiteY79" fmla="*/ 416232 h 5384451"/>
              <a:gd name="connsiteX80" fmla="*/ 4316874 w 5635586"/>
              <a:gd name="connsiteY80" fmla="*/ 240722 h 5384451"/>
              <a:gd name="connsiteX81" fmla="*/ 4371692 w 5635586"/>
              <a:gd name="connsiteY81" fmla="*/ 226231 h 5384451"/>
              <a:gd name="connsiteX82" fmla="*/ 4540980 w 5635586"/>
              <a:gd name="connsiteY82" fmla="*/ 156188 h 5384451"/>
              <a:gd name="connsiteX83" fmla="*/ 4482938 w 5635586"/>
              <a:gd name="connsiteY83" fmla="*/ 222205 h 5384451"/>
              <a:gd name="connsiteX84" fmla="*/ 4414417 w 5635586"/>
              <a:gd name="connsiteY84" fmla="*/ 285003 h 5384451"/>
              <a:gd name="connsiteX85" fmla="*/ 4491806 w 5635586"/>
              <a:gd name="connsiteY85" fmla="*/ 285003 h 5384451"/>
              <a:gd name="connsiteX86" fmla="*/ 4478908 w 5635586"/>
              <a:gd name="connsiteY86" fmla="*/ 248773 h 5384451"/>
              <a:gd name="connsiteX87" fmla="*/ 4649003 w 5635586"/>
              <a:gd name="connsiteY87" fmla="*/ 229451 h 5384451"/>
              <a:gd name="connsiteX88" fmla="*/ 4611114 w 5635586"/>
              <a:gd name="connsiteY88" fmla="*/ 288223 h 5384451"/>
              <a:gd name="connsiteX89" fmla="*/ 4666738 w 5635586"/>
              <a:gd name="connsiteY89" fmla="*/ 297079 h 5384451"/>
              <a:gd name="connsiteX90" fmla="*/ 4677218 w 5635586"/>
              <a:gd name="connsiteY90" fmla="*/ 381613 h 5384451"/>
              <a:gd name="connsiteX91" fmla="*/ 4731230 w 5635586"/>
              <a:gd name="connsiteY91" fmla="*/ 375173 h 5384451"/>
              <a:gd name="connsiteX92" fmla="*/ 4707852 w 5635586"/>
              <a:gd name="connsiteY92" fmla="*/ 441995 h 5384451"/>
              <a:gd name="connsiteX93" fmla="*/ 4750577 w 5635586"/>
              <a:gd name="connsiteY93" fmla="*/ 441995 h 5384451"/>
              <a:gd name="connsiteX94" fmla="*/ 4836028 w 5635586"/>
              <a:gd name="connsiteY94" fmla="*/ 508818 h 5384451"/>
              <a:gd name="connsiteX95" fmla="*/ 4844895 w 5635586"/>
              <a:gd name="connsiteY95" fmla="*/ 563564 h 5384451"/>
              <a:gd name="connsiteX96" fmla="*/ 4908580 w 5635586"/>
              <a:gd name="connsiteY96" fmla="*/ 602208 h 5384451"/>
              <a:gd name="connsiteX97" fmla="*/ 4892457 w 5635586"/>
              <a:gd name="connsiteY97" fmla="*/ 671446 h 5384451"/>
              <a:gd name="connsiteX98" fmla="*/ 4959366 w 5635586"/>
              <a:gd name="connsiteY98" fmla="*/ 722167 h 5384451"/>
              <a:gd name="connsiteX99" fmla="*/ 4890039 w 5635586"/>
              <a:gd name="connsiteY99" fmla="*/ 769667 h 5384451"/>
              <a:gd name="connsiteX100" fmla="*/ 4843282 w 5635586"/>
              <a:gd name="connsiteY100" fmla="*/ 808312 h 5384451"/>
              <a:gd name="connsiteX101" fmla="*/ 4707852 w 5635586"/>
              <a:gd name="connsiteY101" fmla="*/ 931491 h 5384451"/>
              <a:gd name="connsiteX102" fmla="*/ 4642554 w 5635586"/>
              <a:gd name="connsiteY102" fmla="*/ 1003949 h 5384451"/>
              <a:gd name="connsiteX103" fmla="*/ 4584512 w 5635586"/>
              <a:gd name="connsiteY103" fmla="*/ 1058695 h 5384451"/>
              <a:gd name="connsiteX104" fmla="*/ 4544205 w 5635586"/>
              <a:gd name="connsiteY104" fmla="*/ 1116662 h 5384451"/>
              <a:gd name="connsiteX105" fmla="*/ 4330578 w 5635586"/>
              <a:gd name="connsiteY105" fmla="*/ 1336452 h 5384451"/>
              <a:gd name="connsiteX106" fmla="*/ 4253995 w 5635586"/>
              <a:gd name="connsiteY106" fmla="*/ 1441114 h 5384451"/>
              <a:gd name="connsiteX107" fmla="*/ 4197566 w 5635586"/>
              <a:gd name="connsiteY107" fmla="*/ 1487809 h 5384451"/>
              <a:gd name="connsiteX108" fmla="*/ 4098410 w 5635586"/>
              <a:gd name="connsiteY108" fmla="*/ 1583615 h 5384451"/>
              <a:gd name="connsiteX109" fmla="*/ 4069389 w 5635586"/>
              <a:gd name="connsiteY109" fmla="*/ 1623064 h 5384451"/>
              <a:gd name="connsiteX110" fmla="*/ 4064552 w 5635586"/>
              <a:gd name="connsiteY110" fmla="*/ 1580395 h 5384451"/>
              <a:gd name="connsiteX111" fmla="*/ 4046011 w 5635586"/>
              <a:gd name="connsiteY111" fmla="*/ 1606963 h 5384451"/>
              <a:gd name="connsiteX112" fmla="*/ 3982326 w 5635586"/>
              <a:gd name="connsiteY112" fmla="*/ 1677811 h 5384451"/>
              <a:gd name="connsiteX113" fmla="*/ 3996031 w 5635586"/>
              <a:gd name="connsiteY113" fmla="*/ 1691497 h 5384451"/>
              <a:gd name="connsiteX114" fmla="*/ 4073420 w 5635586"/>
              <a:gd name="connsiteY114" fmla="*/ 1665734 h 5384451"/>
              <a:gd name="connsiteX115" fmla="*/ 4060522 w 5635586"/>
              <a:gd name="connsiteY115" fmla="*/ 1690692 h 5384451"/>
              <a:gd name="connsiteX116" fmla="*/ 4084034 w 5635586"/>
              <a:gd name="connsiteY116" fmla="*/ 1693455 h 5384451"/>
              <a:gd name="connsiteX117" fmla="*/ 4008123 w 5635586"/>
              <a:gd name="connsiteY117" fmla="*/ 1731752 h 5384451"/>
              <a:gd name="connsiteX118" fmla="*/ 4013766 w 5635586"/>
              <a:gd name="connsiteY118" fmla="*/ 1742218 h 5384451"/>
              <a:gd name="connsiteX119" fmla="*/ 4194341 w 5635586"/>
              <a:gd name="connsiteY119" fmla="*/ 1653658 h 5384451"/>
              <a:gd name="connsiteX120" fmla="*/ 4191922 w 5635586"/>
              <a:gd name="connsiteY120" fmla="*/ 1655268 h 5384451"/>
              <a:gd name="connsiteX121" fmla="*/ 4403131 w 5635586"/>
              <a:gd name="connsiteY121" fmla="*/ 1553021 h 5384451"/>
              <a:gd name="connsiteX122" fmla="*/ 4461173 w 5635586"/>
              <a:gd name="connsiteY122" fmla="*/ 1521623 h 5384451"/>
              <a:gd name="connsiteX123" fmla="*/ 4656258 w 5635586"/>
              <a:gd name="connsiteY123" fmla="*/ 1417766 h 5384451"/>
              <a:gd name="connsiteX124" fmla="*/ 4851344 w 5635586"/>
              <a:gd name="connsiteY124" fmla="*/ 1261578 h 5384451"/>
              <a:gd name="connsiteX125" fmla="*/ 4961785 w 5635586"/>
              <a:gd name="connsiteY125" fmla="*/ 1230985 h 5384451"/>
              <a:gd name="connsiteX126" fmla="*/ 4977908 w 5635586"/>
              <a:gd name="connsiteY126" fmla="*/ 1240646 h 5384451"/>
              <a:gd name="connsiteX127" fmla="*/ 5052072 w 5635586"/>
              <a:gd name="connsiteY127" fmla="*/ 1281706 h 5384451"/>
              <a:gd name="connsiteX128" fmla="*/ 5015796 w 5635586"/>
              <a:gd name="connsiteY128" fmla="*/ 1363825 h 5384451"/>
              <a:gd name="connsiteX129" fmla="*/ 5116564 w 5635586"/>
              <a:gd name="connsiteY129" fmla="*/ 1391198 h 5384451"/>
              <a:gd name="connsiteX130" fmla="*/ 5132686 w 5635586"/>
              <a:gd name="connsiteY130" fmla="*/ 1416156 h 5384451"/>
              <a:gd name="connsiteX131" fmla="*/ 5162514 w 5635586"/>
              <a:gd name="connsiteY131" fmla="*/ 1510352 h 5384451"/>
              <a:gd name="connsiteX132" fmla="*/ 5168156 w 5635586"/>
              <a:gd name="connsiteY132" fmla="*/ 1523233 h 5384451"/>
              <a:gd name="connsiteX133" fmla="*/ 5173800 w 5635586"/>
              <a:gd name="connsiteY133" fmla="*/ 1590056 h 5384451"/>
              <a:gd name="connsiteX134" fmla="*/ 5221362 w 5635586"/>
              <a:gd name="connsiteY134" fmla="*/ 1581200 h 5384451"/>
              <a:gd name="connsiteX135" fmla="*/ 5250383 w 5635586"/>
              <a:gd name="connsiteY135" fmla="*/ 1625480 h 5384451"/>
              <a:gd name="connsiteX136" fmla="*/ 5193147 w 5635586"/>
              <a:gd name="connsiteY136" fmla="*/ 1687472 h 5384451"/>
              <a:gd name="connsiteX137" fmla="*/ 5290690 w 5635586"/>
              <a:gd name="connsiteY137" fmla="*/ 1672980 h 5384451"/>
              <a:gd name="connsiteX138" fmla="*/ 5388232 w 5635586"/>
              <a:gd name="connsiteY138" fmla="*/ 1833193 h 5384451"/>
              <a:gd name="connsiteX139" fmla="*/ 5393070 w 5635586"/>
              <a:gd name="connsiteY139" fmla="*/ 1841244 h 5384451"/>
              <a:gd name="connsiteX140" fmla="*/ 5452724 w 5635586"/>
              <a:gd name="connsiteY140" fmla="*/ 1937050 h 5384451"/>
              <a:gd name="connsiteX141" fmla="*/ 5489000 w 5635586"/>
              <a:gd name="connsiteY141" fmla="*/ 2024805 h 5384451"/>
              <a:gd name="connsiteX142" fmla="*/ 5510766 w 5635586"/>
              <a:gd name="connsiteY142" fmla="*/ 2015144 h 5384451"/>
              <a:gd name="connsiteX143" fmla="*/ 5522052 w 5635586"/>
              <a:gd name="connsiteY143" fmla="*/ 2090822 h 5384451"/>
              <a:gd name="connsiteX144" fmla="*/ 5532532 w 5635586"/>
              <a:gd name="connsiteY144" fmla="*/ 2114975 h 5384451"/>
              <a:gd name="connsiteX145" fmla="*/ 5634105 w 5635586"/>
              <a:gd name="connsiteY145" fmla="*/ 2271968 h 5384451"/>
              <a:gd name="connsiteX146" fmla="*/ 5602666 w 5635586"/>
              <a:gd name="connsiteY146" fmla="*/ 2398367 h 5384451"/>
              <a:gd name="connsiteX147" fmla="*/ 5464010 w 5635586"/>
              <a:gd name="connsiteY147" fmla="*/ 2597225 h 5384451"/>
              <a:gd name="connsiteX148" fmla="*/ 5185086 w 5635586"/>
              <a:gd name="connsiteY148" fmla="*/ 2932143 h 5384451"/>
              <a:gd name="connsiteX149" fmla="*/ 4860212 w 5635586"/>
              <a:gd name="connsiteY149" fmla="*/ 3217145 h 5384451"/>
              <a:gd name="connsiteX150" fmla="*/ 4658677 w 5635586"/>
              <a:gd name="connsiteY150" fmla="*/ 3373333 h 5384451"/>
              <a:gd name="connsiteX151" fmla="*/ 4333803 w 5635586"/>
              <a:gd name="connsiteY151" fmla="*/ 3641428 h 5384451"/>
              <a:gd name="connsiteX152" fmla="*/ 4043593 w 5635586"/>
              <a:gd name="connsiteY152" fmla="*/ 3870879 h 5384451"/>
              <a:gd name="connsiteX153" fmla="*/ 3872692 w 5635586"/>
              <a:gd name="connsiteY153" fmla="*/ 3998084 h 5384451"/>
              <a:gd name="connsiteX154" fmla="*/ 3793690 w 5635586"/>
              <a:gd name="connsiteY154" fmla="*/ 4060076 h 5384451"/>
              <a:gd name="connsiteX155" fmla="*/ 3720331 w 5635586"/>
              <a:gd name="connsiteY155" fmla="*/ 4134144 h 5384451"/>
              <a:gd name="connsiteX156" fmla="*/ 3601829 w 5635586"/>
              <a:gd name="connsiteY156" fmla="*/ 4225120 h 5384451"/>
              <a:gd name="connsiteX157" fmla="*/ 3597798 w 5635586"/>
              <a:gd name="connsiteY157" fmla="*/ 4226730 h 5384451"/>
              <a:gd name="connsiteX158" fmla="*/ 3479296 w 5635586"/>
              <a:gd name="connsiteY158" fmla="*/ 4337832 h 5384451"/>
              <a:gd name="connsiteX159" fmla="*/ 3418029 w 5635586"/>
              <a:gd name="connsiteY159" fmla="*/ 4386943 h 5384451"/>
              <a:gd name="connsiteX160" fmla="*/ 3281792 w 5635586"/>
              <a:gd name="connsiteY160" fmla="*/ 4531860 h 5384451"/>
              <a:gd name="connsiteX161" fmla="*/ 3070583 w 5635586"/>
              <a:gd name="connsiteY161" fmla="*/ 4704149 h 5384451"/>
              <a:gd name="connsiteX162" fmla="*/ 2923866 w 5635586"/>
              <a:gd name="connsiteY162" fmla="*/ 4849065 h 5384451"/>
              <a:gd name="connsiteX163" fmla="*/ 2831966 w 5635586"/>
              <a:gd name="connsiteY163" fmla="*/ 4929575 h 5384451"/>
              <a:gd name="connsiteX164" fmla="*/ 2775536 w 5635586"/>
              <a:gd name="connsiteY164" fmla="*/ 4983516 h 5384451"/>
              <a:gd name="connsiteX165" fmla="*/ 2690086 w 5635586"/>
              <a:gd name="connsiteY165" fmla="*/ 5035847 h 5384451"/>
              <a:gd name="connsiteX166" fmla="*/ 2681218 w 5635586"/>
              <a:gd name="connsiteY166" fmla="*/ 5022160 h 5384451"/>
              <a:gd name="connsiteX167" fmla="*/ 2732005 w 5635586"/>
              <a:gd name="connsiteY167" fmla="*/ 4985126 h 5384451"/>
              <a:gd name="connsiteX168" fmla="*/ 2339415 w 5635586"/>
              <a:gd name="connsiteY168" fmla="*/ 4926354 h 5384451"/>
              <a:gd name="connsiteX169" fmla="*/ 2249128 w 5635586"/>
              <a:gd name="connsiteY169" fmla="*/ 4939236 h 5384451"/>
              <a:gd name="connsiteX170" fmla="*/ 2149167 w 5635586"/>
              <a:gd name="connsiteY170" fmla="*/ 4985931 h 5384451"/>
              <a:gd name="connsiteX171" fmla="*/ 2051624 w 5635586"/>
              <a:gd name="connsiteY171" fmla="*/ 5040677 h 5384451"/>
              <a:gd name="connsiteX172" fmla="*/ 1768669 w 5635586"/>
              <a:gd name="connsiteY172" fmla="*/ 5229874 h 5384451"/>
              <a:gd name="connsiteX173" fmla="*/ 1600992 w 5635586"/>
              <a:gd name="connsiteY173" fmla="*/ 5320849 h 5384451"/>
              <a:gd name="connsiteX174" fmla="*/ 1512317 w 5635586"/>
              <a:gd name="connsiteY174" fmla="*/ 5336951 h 5384451"/>
              <a:gd name="connsiteX175" fmla="*/ 1497000 w 5635586"/>
              <a:gd name="connsiteY175" fmla="*/ 5343392 h 5384451"/>
              <a:gd name="connsiteX176" fmla="*/ 1435734 w 5635586"/>
              <a:gd name="connsiteY176" fmla="*/ 5384451 h 5384451"/>
              <a:gd name="connsiteX177" fmla="*/ 1425254 w 5635586"/>
              <a:gd name="connsiteY177" fmla="*/ 5374790 h 5384451"/>
              <a:gd name="connsiteX178" fmla="*/ 1455887 w 5635586"/>
              <a:gd name="connsiteY178" fmla="*/ 5336146 h 5384451"/>
              <a:gd name="connsiteX179" fmla="*/ 1422029 w 5635586"/>
              <a:gd name="connsiteY179" fmla="*/ 5331315 h 5384451"/>
              <a:gd name="connsiteX180" fmla="*/ 1483296 w 5635586"/>
              <a:gd name="connsiteY180" fmla="*/ 5264493 h 5384451"/>
              <a:gd name="connsiteX181" fmla="*/ 1477653 w 5635586"/>
              <a:gd name="connsiteY181" fmla="*/ 5258052 h 5384451"/>
              <a:gd name="connsiteX182" fmla="*/ 1329323 w 5635586"/>
              <a:gd name="connsiteY182" fmla="*/ 5370765 h 5384451"/>
              <a:gd name="connsiteX183" fmla="*/ 1321262 w 5635586"/>
              <a:gd name="connsiteY183" fmla="*/ 5362714 h 5384451"/>
              <a:gd name="connsiteX184" fmla="*/ 1393814 w 5635586"/>
              <a:gd name="connsiteY184" fmla="*/ 5290256 h 5384451"/>
              <a:gd name="connsiteX185" fmla="*/ 1409131 w 5635586"/>
              <a:gd name="connsiteY185" fmla="*/ 5254832 h 5384451"/>
              <a:gd name="connsiteX186" fmla="*/ 1372049 w 5635586"/>
              <a:gd name="connsiteY186" fmla="*/ 5266908 h 5384451"/>
              <a:gd name="connsiteX187" fmla="*/ 1311588 w 5635586"/>
              <a:gd name="connsiteY187" fmla="*/ 5316824 h 5384451"/>
              <a:gd name="connsiteX188" fmla="*/ 1301915 w 5635586"/>
              <a:gd name="connsiteY188" fmla="*/ 5306357 h 5384451"/>
              <a:gd name="connsiteX189" fmla="*/ 1387365 w 5635586"/>
              <a:gd name="connsiteY189" fmla="*/ 5242755 h 5384451"/>
              <a:gd name="connsiteX190" fmla="*/ 1376079 w 5635586"/>
              <a:gd name="connsiteY190" fmla="*/ 5229069 h 5384451"/>
              <a:gd name="connsiteX191" fmla="*/ 1311588 w 5635586"/>
              <a:gd name="connsiteY191" fmla="*/ 5254026 h 5384451"/>
              <a:gd name="connsiteX192" fmla="*/ 1255159 w 5635586"/>
              <a:gd name="connsiteY192" fmla="*/ 5297501 h 5384451"/>
              <a:gd name="connsiteX193" fmla="*/ 1269669 w 5635586"/>
              <a:gd name="connsiteY193" fmla="*/ 5266103 h 5384451"/>
              <a:gd name="connsiteX194" fmla="*/ 1330936 w 5635586"/>
              <a:gd name="connsiteY194" fmla="*/ 5142924 h 5384451"/>
              <a:gd name="connsiteX195" fmla="*/ 1387365 w 5635586"/>
              <a:gd name="connsiteY195" fmla="*/ 5078517 h 5384451"/>
              <a:gd name="connsiteX196" fmla="*/ 1309170 w 5635586"/>
              <a:gd name="connsiteY196" fmla="*/ 5097034 h 5384451"/>
              <a:gd name="connsiteX197" fmla="*/ 1239842 w 5635586"/>
              <a:gd name="connsiteY197" fmla="*/ 5145339 h 5384451"/>
              <a:gd name="connsiteX198" fmla="*/ 1328517 w 5635586"/>
              <a:gd name="connsiteY198" fmla="*/ 5008474 h 5384451"/>
              <a:gd name="connsiteX199" fmla="*/ 1317231 w 5635586"/>
              <a:gd name="connsiteY199" fmla="*/ 4998007 h 5384451"/>
              <a:gd name="connsiteX200" fmla="*/ 1267251 w 5635586"/>
              <a:gd name="connsiteY200" fmla="*/ 5005253 h 5384451"/>
              <a:gd name="connsiteX201" fmla="*/ 1288210 w 5635586"/>
              <a:gd name="connsiteY201" fmla="*/ 4964194 h 5384451"/>
              <a:gd name="connsiteX202" fmla="*/ 1188249 w 5635586"/>
              <a:gd name="connsiteY202" fmla="*/ 5005253 h 5384451"/>
              <a:gd name="connsiteX203" fmla="*/ 1191474 w 5635586"/>
              <a:gd name="connsiteY203" fmla="*/ 4940041 h 5384451"/>
              <a:gd name="connsiteX204" fmla="*/ 1160840 w 5635586"/>
              <a:gd name="connsiteY204" fmla="*/ 4967414 h 5384451"/>
              <a:gd name="connsiteX205" fmla="*/ 1205984 w 5635586"/>
              <a:gd name="connsiteY205" fmla="*/ 4862752 h 5384451"/>
              <a:gd name="connsiteX206" fmla="*/ 1161646 w 5635586"/>
              <a:gd name="connsiteY206" fmla="*/ 4853896 h 5384451"/>
              <a:gd name="connsiteX207" fmla="*/ 1176963 w 5635586"/>
              <a:gd name="connsiteY207" fmla="*/ 4807201 h 5384451"/>
              <a:gd name="connsiteX208" fmla="*/ 1136656 w 5635586"/>
              <a:gd name="connsiteY208" fmla="*/ 4846650 h 5384451"/>
              <a:gd name="connsiteX209" fmla="*/ 1165677 w 5635586"/>
              <a:gd name="connsiteY209" fmla="*/ 4659869 h 5384451"/>
              <a:gd name="connsiteX210" fmla="*/ 1126982 w 5635586"/>
              <a:gd name="connsiteY210" fmla="*/ 4648598 h 5384451"/>
              <a:gd name="connsiteX211" fmla="*/ 1280955 w 5635586"/>
              <a:gd name="connsiteY211" fmla="*/ 4326561 h 5384451"/>
              <a:gd name="connsiteX212" fmla="*/ 1177769 w 5635586"/>
              <a:gd name="connsiteY212" fmla="*/ 4361985 h 5384451"/>
              <a:gd name="connsiteX213" fmla="*/ 966561 w 5635586"/>
              <a:gd name="connsiteY213" fmla="*/ 4452155 h 5384451"/>
              <a:gd name="connsiteX214" fmla="*/ 834354 w 5635586"/>
              <a:gd name="connsiteY214" fmla="*/ 4444105 h 5384451"/>
              <a:gd name="connsiteX215" fmla="*/ 769863 w 5635586"/>
              <a:gd name="connsiteY215" fmla="*/ 4437664 h 5384451"/>
              <a:gd name="connsiteX216" fmla="*/ 644105 w 5635586"/>
              <a:gd name="connsiteY216" fmla="*/ 4316095 h 5384451"/>
              <a:gd name="connsiteX217" fmla="*/ 496582 w 5635586"/>
              <a:gd name="connsiteY217" fmla="*/ 4124483 h 5384451"/>
              <a:gd name="connsiteX218" fmla="*/ 447407 w 5635586"/>
              <a:gd name="connsiteY218" fmla="*/ 4050415 h 5384451"/>
              <a:gd name="connsiteX219" fmla="*/ 365181 w 5635586"/>
              <a:gd name="connsiteY219" fmla="*/ 3946558 h 5384451"/>
              <a:gd name="connsiteX220" fmla="*/ 191055 w 5635586"/>
              <a:gd name="connsiteY220" fmla="*/ 3731599 h 5384451"/>
              <a:gd name="connsiteX221" fmla="*/ 120115 w 5635586"/>
              <a:gd name="connsiteY221" fmla="*/ 3539182 h 5384451"/>
              <a:gd name="connsiteX222" fmla="*/ 99155 w 5635586"/>
              <a:gd name="connsiteY222" fmla="*/ 3387825 h 5384451"/>
              <a:gd name="connsiteX223" fmla="*/ 203953 w 5635586"/>
              <a:gd name="connsiteY223" fmla="*/ 3260620 h 5384451"/>
              <a:gd name="connsiteX224" fmla="*/ 323262 w 5635586"/>
              <a:gd name="connsiteY224" fmla="*/ 3168840 h 5384451"/>
              <a:gd name="connsiteX225" fmla="*/ 490939 w 5635586"/>
              <a:gd name="connsiteY225" fmla="*/ 3002991 h 5384451"/>
              <a:gd name="connsiteX226" fmla="*/ 516735 w 5635586"/>
              <a:gd name="connsiteY226" fmla="*/ 2960321 h 5384451"/>
              <a:gd name="connsiteX227" fmla="*/ 469173 w 5635586"/>
              <a:gd name="connsiteY227" fmla="*/ 2933753 h 5384451"/>
              <a:gd name="connsiteX228" fmla="*/ 518348 w 5635586"/>
              <a:gd name="connsiteY228" fmla="*/ 2857269 h 5384451"/>
              <a:gd name="connsiteX229" fmla="*/ 481265 w 5635586"/>
              <a:gd name="connsiteY229" fmla="*/ 2853244 h 5384451"/>
              <a:gd name="connsiteX230" fmla="*/ 481265 w 5635586"/>
              <a:gd name="connsiteY230" fmla="*/ 2817015 h 5384451"/>
              <a:gd name="connsiteX231" fmla="*/ 562685 w 5635586"/>
              <a:gd name="connsiteY231" fmla="*/ 2800108 h 5384451"/>
              <a:gd name="connsiteX232" fmla="*/ 562685 w 5635586"/>
              <a:gd name="connsiteY232" fmla="*/ 2791252 h 5384451"/>
              <a:gd name="connsiteX233" fmla="*/ 520766 w 5635586"/>
              <a:gd name="connsiteY233" fmla="*/ 2780786 h 5384451"/>
              <a:gd name="connsiteX234" fmla="*/ 444183 w 5635586"/>
              <a:gd name="connsiteY234" fmla="*/ 2693836 h 5384451"/>
              <a:gd name="connsiteX235" fmla="*/ 390171 w 5635586"/>
              <a:gd name="connsiteY235" fmla="*/ 2598835 h 5384451"/>
              <a:gd name="connsiteX236" fmla="*/ 336160 w 5635586"/>
              <a:gd name="connsiteY236" fmla="*/ 2549724 h 5384451"/>
              <a:gd name="connsiteX237" fmla="*/ 337772 w 5635586"/>
              <a:gd name="connsiteY237" fmla="*/ 2486927 h 5384451"/>
              <a:gd name="connsiteX238" fmla="*/ 350671 w 5635586"/>
              <a:gd name="connsiteY238" fmla="*/ 2486122 h 5384451"/>
              <a:gd name="connsiteX239" fmla="*/ 329711 w 5635586"/>
              <a:gd name="connsiteY239" fmla="*/ 2449088 h 5384451"/>
              <a:gd name="connsiteX240" fmla="*/ 281343 w 5635586"/>
              <a:gd name="connsiteY240" fmla="*/ 2401588 h 5384451"/>
              <a:gd name="connsiteX241" fmla="*/ 253128 w 5635586"/>
              <a:gd name="connsiteY241" fmla="*/ 2375020 h 5384451"/>
              <a:gd name="connsiteX242" fmla="*/ 204760 w 5635586"/>
              <a:gd name="connsiteY242" fmla="*/ 2318663 h 5384451"/>
              <a:gd name="connsiteX243" fmla="*/ 183800 w 5635586"/>
              <a:gd name="connsiteY243" fmla="*/ 2275189 h 5384451"/>
              <a:gd name="connsiteX244" fmla="*/ 175739 w 5635586"/>
              <a:gd name="connsiteY244" fmla="*/ 2202730 h 5384451"/>
              <a:gd name="connsiteX245" fmla="*/ 112054 w 5635586"/>
              <a:gd name="connsiteY245" fmla="*/ 2219637 h 5384451"/>
              <a:gd name="connsiteX246" fmla="*/ 120115 w 5635586"/>
              <a:gd name="connsiteY246" fmla="*/ 2109339 h 5384451"/>
              <a:gd name="connsiteX247" fmla="*/ 58042 w 5635586"/>
              <a:gd name="connsiteY247" fmla="*/ 2103704 h 5384451"/>
              <a:gd name="connsiteX248" fmla="*/ 72553 w 5635586"/>
              <a:gd name="connsiteY248" fmla="*/ 1991796 h 5384451"/>
              <a:gd name="connsiteX249" fmla="*/ 0 w 5635586"/>
              <a:gd name="connsiteY249" fmla="*/ 1991796 h 5384451"/>
              <a:gd name="connsiteX250" fmla="*/ 81420 w 5635586"/>
              <a:gd name="connsiteY250" fmla="*/ 1755904 h 5384451"/>
              <a:gd name="connsiteX251" fmla="*/ 58848 w 5635586"/>
              <a:gd name="connsiteY251" fmla="*/ 1760735 h 5384451"/>
              <a:gd name="connsiteX252" fmla="*/ 425642 w 5635586"/>
              <a:gd name="connsiteY252" fmla="*/ 1413741 h 5384451"/>
              <a:gd name="connsiteX253" fmla="*/ 726331 w 5635586"/>
              <a:gd name="connsiteY253" fmla="*/ 1181874 h 5384451"/>
              <a:gd name="connsiteX254" fmla="*/ 977041 w 5635586"/>
              <a:gd name="connsiteY254" fmla="*/ 1006364 h 5384451"/>
              <a:gd name="connsiteX255" fmla="*/ 1084257 w 5635586"/>
              <a:gd name="connsiteY255" fmla="*/ 955644 h 5384451"/>
              <a:gd name="connsiteX256" fmla="*/ 1150360 w 5635586"/>
              <a:gd name="connsiteY256" fmla="*/ 903313 h 5384451"/>
              <a:gd name="connsiteX257" fmla="*/ 1272894 w 5635586"/>
              <a:gd name="connsiteY257" fmla="*/ 815558 h 5384451"/>
              <a:gd name="connsiteX258" fmla="*/ 1288210 w 5635586"/>
              <a:gd name="connsiteY258" fmla="*/ 805091 h 5384451"/>
              <a:gd name="connsiteX259" fmla="*/ 1346252 w 5635586"/>
              <a:gd name="connsiteY259" fmla="*/ 764032 h 5384451"/>
              <a:gd name="connsiteX260" fmla="*/ 1405100 w 5635586"/>
              <a:gd name="connsiteY260" fmla="*/ 739074 h 5384451"/>
              <a:gd name="connsiteX261" fmla="*/ 1473622 w 5635586"/>
              <a:gd name="connsiteY261" fmla="*/ 699625 h 5384451"/>
              <a:gd name="connsiteX262" fmla="*/ 1538113 w 5635586"/>
              <a:gd name="connsiteY262" fmla="*/ 638438 h 5384451"/>
              <a:gd name="connsiteX263" fmla="*/ 1546175 w 5635586"/>
              <a:gd name="connsiteY263" fmla="*/ 672251 h 5384451"/>
              <a:gd name="connsiteX264" fmla="*/ 1800108 w 5635586"/>
              <a:gd name="connsiteY264" fmla="*/ 481445 h 5384451"/>
              <a:gd name="connsiteX265" fmla="*/ 1813007 w 5635586"/>
              <a:gd name="connsiteY265" fmla="*/ 495936 h 5384451"/>
              <a:gd name="connsiteX266" fmla="*/ 1863793 w 5635586"/>
              <a:gd name="connsiteY266" fmla="*/ 451656 h 5384451"/>
              <a:gd name="connsiteX267" fmla="*/ 1946826 w 5635586"/>
              <a:gd name="connsiteY267" fmla="*/ 380808 h 5384451"/>
              <a:gd name="connsiteX268" fmla="*/ 2113696 w 5635586"/>
              <a:gd name="connsiteY268" fmla="*/ 273731 h 5384451"/>
              <a:gd name="connsiteX269" fmla="*/ 2160452 w 5635586"/>
              <a:gd name="connsiteY269" fmla="*/ 261655 h 5384451"/>
              <a:gd name="connsiteX270" fmla="*/ 2417611 w 5635586"/>
              <a:gd name="connsiteY270" fmla="*/ 90975 h 5384451"/>
              <a:gd name="connsiteX271" fmla="*/ 2465173 w 5635586"/>
              <a:gd name="connsiteY271" fmla="*/ 84535 h 5384451"/>
              <a:gd name="connsiteX272" fmla="*/ 2418417 w 5635586"/>
              <a:gd name="connsiteY272" fmla="*/ 125594 h 5384451"/>
              <a:gd name="connsiteX273" fmla="*/ 2439377 w 5635586"/>
              <a:gd name="connsiteY273" fmla="*/ 169874 h 5384451"/>
              <a:gd name="connsiteX274" fmla="*/ 2712658 w 5635586"/>
              <a:gd name="connsiteY274" fmla="*/ 0 h 538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5635586" h="5384451">
                <a:moveTo>
                  <a:pt x="4086318" y="1692302"/>
                </a:moveTo>
                <a:cubicBezTo>
                  <a:pt x="4086318" y="1692302"/>
                  <a:pt x="4086318" y="1692302"/>
                  <a:pt x="4087930" y="1693912"/>
                </a:cubicBezTo>
                <a:lnTo>
                  <a:pt x="4084034" y="1693455"/>
                </a:lnTo>
                <a:close/>
                <a:moveTo>
                  <a:pt x="2712658" y="0"/>
                </a:moveTo>
                <a:cubicBezTo>
                  <a:pt x="2698147" y="19322"/>
                  <a:pt x="2689280" y="30594"/>
                  <a:pt x="2680412" y="41865"/>
                </a:cubicBezTo>
                <a:cubicBezTo>
                  <a:pt x="2682024" y="44280"/>
                  <a:pt x="2683636" y="46695"/>
                  <a:pt x="2685249" y="48306"/>
                </a:cubicBezTo>
                <a:cubicBezTo>
                  <a:pt x="2698147" y="42670"/>
                  <a:pt x="2711852" y="37034"/>
                  <a:pt x="2725556" y="31399"/>
                </a:cubicBezTo>
                <a:cubicBezTo>
                  <a:pt x="2728780" y="34619"/>
                  <a:pt x="2732005" y="37839"/>
                  <a:pt x="2735230" y="41060"/>
                </a:cubicBezTo>
                <a:cubicBezTo>
                  <a:pt x="2695728" y="77289"/>
                  <a:pt x="2656228" y="114323"/>
                  <a:pt x="2616727" y="150552"/>
                </a:cubicBezTo>
                <a:cubicBezTo>
                  <a:pt x="2618339" y="152968"/>
                  <a:pt x="2620758" y="155383"/>
                  <a:pt x="2622370" y="157798"/>
                </a:cubicBezTo>
                <a:cubicBezTo>
                  <a:pt x="2677188" y="114323"/>
                  <a:pt x="2732811" y="70848"/>
                  <a:pt x="2775536" y="37034"/>
                </a:cubicBezTo>
                <a:cubicBezTo>
                  <a:pt x="2804557" y="39450"/>
                  <a:pt x="2822292" y="41060"/>
                  <a:pt x="2841640" y="42670"/>
                </a:cubicBezTo>
                <a:cubicBezTo>
                  <a:pt x="2840028" y="48306"/>
                  <a:pt x="2838415" y="56357"/>
                  <a:pt x="2837609" y="59577"/>
                </a:cubicBezTo>
                <a:cubicBezTo>
                  <a:pt x="2888396" y="40255"/>
                  <a:pt x="2941601" y="20933"/>
                  <a:pt x="2994000" y="1610"/>
                </a:cubicBezTo>
                <a:cubicBezTo>
                  <a:pt x="2995612" y="4831"/>
                  <a:pt x="2997224" y="8856"/>
                  <a:pt x="2998837" y="12882"/>
                </a:cubicBezTo>
                <a:cubicBezTo>
                  <a:pt x="2989969" y="19322"/>
                  <a:pt x="2981102" y="25763"/>
                  <a:pt x="2965785" y="37034"/>
                </a:cubicBezTo>
                <a:cubicBezTo>
                  <a:pt x="3029470" y="27373"/>
                  <a:pt x="3085094" y="18517"/>
                  <a:pt x="3152003" y="8856"/>
                </a:cubicBezTo>
                <a:cubicBezTo>
                  <a:pt x="3107666" y="58772"/>
                  <a:pt x="3069777" y="101442"/>
                  <a:pt x="3032695" y="144112"/>
                </a:cubicBezTo>
                <a:cubicBezTo>
                  <a:pt x="3033501" y="145722"/>
                  <a:pt x="3034307" y="147332"/>
                  <a:pt x="3035113" y="148942"/>
                </a:cubicBezTo>
                <a:cubicBezTo>
                  <a:pt x="3051236" y="140086"/>
                  <a:pt x="3066552" y="132035"/>
                  <a:pt x="3082675" y="123179"/>
                </a:cubicBezTo>
                <a:cubicBezTo>
                  <a:pt x="3084288" y="125594"/>
                  <a:pt x="3085900" y="127205"/>
                  <a:pt x="3087512" y="129620"/>
                </a:cubicBezTo>
                <a:cubicBezTo>
                  <a:pt x="3073002" y="142501"/>
                  <a:pt x="3059297" y="155383"/>
                  <a:pt x="3040756" y="173095"/>
                </a:cubicBezTo>
                <a:cubicBezTo>
                  <a:pt x="3051236" y="189197"/>
                  <a:pt x="3068165" y="206104"/>
                  <a:pt x="3071389" y="224621"/>
                </a:cubicBezTo>
                <a:cubicBezTo>
                  <a:pt x="3073808" y="243943"/>
                  <a:pt x="3068165" y="268096"/>
                  <a:pt x="3057685" y="285003"/>
                </a:cubicBezTo>
                <a:cubicBezTo>
                  <a:pt x="3035113" y="320427"/>
                  <a:pt x="3008510" y="353435"/>
                  <a:pt x="2981908" y="386444"/>
                </a:cubicBezTo>
                <a:cubicBezTo>
                  <a:pt x="2963367" y="408181"/>
                  <a:pt x="2943213" y="427504"/>
                  <a:pt x="2927896" y="453267"/>
                </a:cubicBezTo>
                <a:cubicBezTo>
                  <a:pt x="3014960" y="434750"/>
                  <a:pt x="3046399" y="330088"/>
                  <a:pt x="3147972" y="310765"/>
                </a:cubicBezTo>
                <a:cubicBezTo>
                  <a:pt x="3135880" y="338139"/>
                  <a:pt x="3128625" y="355851"/>
                  <a:pt x="3121370" y="372757"/>
                </a:cubicBezTo>
                <a:cubicBezTo>
                  <a:pt x="3123788" y="375173"/>
                  <a:pt x="3127013" y="377588"/>
                  <a:pt x="3130238" y="380003"/>
                </a:cubicBezTo>
                <a:cubicBezTo>
                  <a:pt x="3137493" y="371147"/>
                  <a:pt x="3143942" y="363096"/>
                  <a:pt x="3157646" y="346995"/>
                </a:cubicBezTo>
                <a:cubicBezTo>
                  <a:pt x="3161677" y="354240"/>
                  <a:pt x="3166514" y="363096"/>
                  <a:pt x="3174575" y="376783"/>
                </a:cubicBezTo>
                <a:cubicBezTo>
                  <a:pt x="3194728" y="353435"/>
                  <a:pt x="3213270" y="332503"/>
                  <a:pt x="3231811" y="311571"/>
                </a:cubicBezTo>
                <a:cubicBezTo>
                  <a:pt x="3235842" y="314791"/>
                  <a:pt x="3239066" y="317206"/>
                  <a:pt x="3243097" y="319621"/>
                </a:cubicBezTo>
                <a:cubicBezTo>
                  <a:pt x="3220525" y="359071"/>
                  <a:pt x="3197147" y="397715"/>
                  <a:pt x="3168932" y="445216"/>
                </a:cubicBezTo>
                <a:cubicBezTo>
                  <a:pt x="3263250" y="379198"/>
                  <a:pt x="3344670" y="312376"/>
                  <a:pt x="3434958" y="261655"/>
                </a:cubicBezTo>
                <a:cubicBezTo>
                  <a:pt x="3515572" y="216570"/>
                  <a:pt x="3580869" y="154578"/>
                  <a:pt x="3652616" y="99831"/>
                </a:cubicBezTo>
                <a:cubicBezTo>
                  <a:pt x="3669544" y="87755"/>
                  <a:pt x="3693728" y="84535"/>
                  <a:pt x="3723556" y="74874"/>
                </a:cubicBezTo>
                <a:cubicBezTo>
                  <a:pt x="3724362" y="74874"/>
                  <a:pt x="3735648" y="82119"/>
                  <a:pt x="3746934" y="89365"/>
                </a:cubicBezTo>
                <a:cubicBezTo>
                  <a:pt x="3724362" y="121569"/>
                  <a:pt x="3700178" y="156188"/>
                  <a:pt x="3676800" y="190807"/>
                </a:cubicBezTo>
                <a:cubicBezTo>
                  <a:pt x="3680024" y="193222"/>
                  <a:pt x="3682443" y="195637"/>
                  <a:pt x="3685667" y="198053"/>
                </a:cubicBezTo>
                <a:cubicBezTo>
                  <a:pt x="3700984" y="191612"/>
                  <a:pt x="3716300" y="185171"/>
                  <a:pt x="3736454" y="177120"/>
                </a:cubicBezTo>
                <a:cubicBezTo>
                  <a:pt x="3707433" y="218180"/>
                  <a:pt x="3682443" y="254409"/>
                  <a:pt x="3656646" y="290638"/>
                </a:cubicBezTo>
                <a:cubicBezTo>
                  <a:pt x="3659871" y="294664"/>
                  <a:pt x="3663902" y="297884"/>
                  <a:pt x="3667126" y="301104"/>
                </a:cubicBezTo>
                <a:cubicBezTo>
                  <a:pt x="3725168" y="251994"/>
                  <a:pt x="3783210" y="202078"/>
                  <a:pt x="3842058" y="152968"/>
                </a:cubicBezTo>
                <a:cubicBezTo>
                  <a:pt x="3850926" y="145722"/>
                  <a:pt x="3863824" y="144112"/>
                  <a:pt x="3875916" y="144112"/>
                </a:cubicBezTo>
                <a:cubicBezTo>
                  <a:pt x="3835609" y="204493"/>
                  <a:pt x="3766281" y="244748"/>
                  <a:pt x="3769506" y="333308"/>
                </a:cubicBezTo>
                <a:cubicBezTo>
                  <a:pt x="3792078" y="312376"/>
                  <a:pt x="3808200" y="297884"/>
                  <a:pt x="3825936" y="281782"/>
                </a:cubicBezTo>
                <a:cubicBezTo>
                  <a:pt x="3823517" y="280172"/>
                  <a:pt x="3814650" y="276147"/>
                  <a:pt x="3806588" y="272121"/>
                </a:cubicBezTo>
                <a:cubicBezTo>
                  <a:pt x="3808200" y="268096"/>
                  <a:pt x="3809812" y="264070"/>
                  <a:pt x="3811425" y="260045"/>
                </a:cubicBezTo>
                <a:cubicBezTo>
                  <a:pt x="3828354" y="267291"/>
                  <a:pt x="3846089" y="274536"/>
                  <a:pt x="3861406" y="280977"/>
                </a:cubicBezTo>
                <a:cubicBezTo>
                  <a:pt x="3873498" y="270511"/>
                  <a:pt x="3892039" y="254409"/>
                  <a:pt x="3915417" y="235087"/>
                </a:cubicBezTo>
                <a:cubicBezTo>
                  <a:pt x="3905743" y="199663"/>
                  <a:pt x="3950887" y="194027"/>
                  <a:pt x="3972653" y="174705"/>
                </a:cubicBezTo>
                <a:cubicBezTo>
                  <a:pt x="4004092" y="145722"/>
                  <a:pt x="4041981" y="124789"/>
                  <a:pt x="4061328" y="83730"/>
                </a:cubicBezTo>
                <a:cubicBezTo>
                  <a:pt x="4063746" y="77289"/>
                  <a:pt x="4082288" y="78094"/>
                  <a:pt x="4100023" y="74874"/>
                </a:cubicBezTo>
                <a:cubicBezTo>
                  <a:pt x="4063746" y="119959"/>
                  <a:pt x="4031501" y="160213"/>
                  <a:pt x="3999255" y="200468"/>
                </a:cubicBezTo>
                <a:cubicBezTo>
                  <a:pt x="3991194" y="202883"/>
                  <a:pt x="3980714" y="202078"/>
                  <a:pt x="3975877" y="206909"/>
                </a:cubicBezTo>
                <a:cubicBezTo>
                  <a:pt x="3931540" y="252799"/>
                  <a:pt x="3888814" y="298689"/>
                  <a:pt x="3844476" y="345384"/>
                </a:cubicBezTo>
                <a:cubicBezTo>
                  <a:pt x="3860599" y="343774"/>
                  <a:pt x="3875916" y="338944"/>
                  <a:pt x="3886396" y="329283"/>
                </a:cubicBezTo>
                <a:cubicBezTo>
                  <a:pt x="3917835" y="301104"/>
                  <a:pt x="3947662" y="270511"/>
                  <a:pt x="3978296" y="240722"/>
                </a:cubicBezTo>
                <a:cubicBezTo>
                  <a:pt x="3983938" y="243138"/>
                  <a:pt x="3991194" y="249578"/>
                  <a:pt x="3995224" y="247968"/>
                </a:cubicBezTo>
                <a:cubicBezTo>
                  <a:pt x="4016184" y="238307"/>
                  <a:pt x="4036338" y="227841"/>
                  <a:pt x="4057297" y="217375"/>
                </a:cubicBezTo>
                <a:cubicBezTo>
                  <a:pt x="4059716" y="221400"/>
                  <a:pt x="4062940" y="226231"/>
                  <a:pt x="4066165" y="231061"/>
                </a:cubicBezTo>
                <a:cubicBezTo>
                  <a:pt x="4039562" y="251189"/>
                  <a:pt x="4013766" y="270511"/>
                  <a:pt x="3975877" y="299494"/>
                </a:cubicBezTo>
                <a:cubicBezTo>
                  <a:pt x="3927509" y="392885"/>
                  <a:pt x="3816262" y="454877"/>
                  <a:pt x="3747740" y="554708"/>
                </a:cubicBezTo>
                <a:cubicBezTo>
                  <a:pt x="3806588" y="512038"/>
                  <a:pt x="3865436" y="469368"/>
                  <a:pt x="3925090" y="425894"/>
                </a:cubicBezTo>
                <a:cubicBezTo>
                  <a:pt x="3928315" y="433944"/>
                  <a:pt x="3930734" y="441995"/>
                  <a:pt x="3933152" y="450046"/>
                </a:cubicBezTo>
                <a:cubicBezTo>
                  <a:pt x="3957336" y="448436"/>
                  <a:pt x="3986357" y="408181"/>
                  <a:pt x="3976683" y="386444"/>
                </a:cubicBezTo>
                <a:cubicBezTo>
                  <a:pt x="3992000" y="382419"/>
                  <a:pt x="4006510" y="379198"/>
                  <a:pt x="4025052" y="374368"/>
                </a:cubicBezTo>
                <a:cubicBezTo>
                  <a:pt x="4018602" y="364707"/>
                  <a:pt x="4014572" y="357461"/>
                  <a:pt x="4008929" y="347800"/>
                </a:cubicBezTo>
                <a:cubicBezTo>
                  <a:pt x="4024246" y="346189"/>
                  <a:pt x="4036338" y="345384"/>
                  <a:pt x="4041174" y="345384"/>
                </a:cubicBezTo>
                <a:cubicBezTo>
                  <a:pt x="4140330" y="260045"/>
                  <a:pt x="4235454" y="179536"/>
                  <a:pt x="4330578" y="98221"/>
                </a:cubicBezTo>
                <a:cubicBezTo>
                  <a:pt x="4362824" y="132035"/>
                  <a:pt x="4337028" y="149747"/>
                  <a:pt x="4315262" y="169069"/>
                </a:cubicBezTo>
                <a:cubicBezTo>
                  <a:pt x="4267700" y="211739"/>
                  <a:pt x="4220944" y="254409"/>
                  <a:pt x="4174188" y="297079"/>
                </a:cubicBezTo>
                <a:cubicBezTo>
                  <a:pt x="4167738" y="301909"/>
                  <a:pt x="4162902" y="310765"/>
                  <a:pt x="4156452" y="312376"/>
                </a:cubicBezTo>
                <a:cubicBezTo>
                  <a:pt x="4115339" y="318816"/>
                  <a:pt x="4098410" y="349410"/>
                  <a:pt x="4086318" y="384029"/>
                </a:cubicBezTo>
                <a:cubicBezTo>
                  <a:pt x="4083900" y="390469"/>
                  <a:pt x="4083094" y="399325"/>
                  <a:pt x="4079063" y="401741"/>
                </a:cubicBezTo>
                <a:cubicBezTo>
                  <a:pt x="4035532" y="421868"/>
                  <a:pt x="4025858" y="470979"/>
                  <a:pt x="3990388" y="497547"/>
                </a:cubicBezTo>
                <a:cubicBezTo>
                  <a:pt x="3994418" y="501572"/>
                  <a:pt x="3998449" y="504792"/>
                  <a:pt x="4001674" y="508818"/>
                </a:cubicBezTo>
                <a:cubicBezTo>
                  <a:pt x="4021021" y="489496"/>
                  <a:pt x="4040368" y="469368"/>
                  <a:pt x="4060522" y="450046"/>
                </a:cubicBezTo>
                <a:cubicBezTo>
                  <a:pt x="4073420" y="437970"/>
                  <a:pt x="4087930" y="427504"/>
                  <a:pt x="4101635" y="416232"/>
                </a:cubicBezTo>
                <a:cubicBezTo>
                  <a:pt x="4172575" y="357461"/>
                  <a:pt x="4244322" y="297884"/>
                  <a:pt x="4316874" y="240722"/>
                </a:cubicBezTo>
                <a:cubicBezTo>
                  <a:pt x="4328160" y="231061"/>
                  <a:pt x="4348314" y="231866"/>
                  <a:pt x="4371692" y="226231"/>
                </a:cubicBezTo>
                <a:cubicBezTo>
                  <a:pt x="4389426" y="161824"/>
                  <a:pt x="4493418" y="112713"/>
                  <a:pt x="4540980" y="156188"/>
                </a:cubicBezTo>
                <a:cubicBezTo>
                  <a:pt x="4521634" y="177925"/>
                  <a:pt x="4503092" y="201273"/>
                  <a:pt x="4482938" y="222205"/>
                </a:cubicBezTo>
                <a:cubicBezTo>
                  <a:pt x="4462785" y="242333"/>
                  <a:pt x="4441020" y="260850"/>
                  <a:pt x="4414417" y="285003"/>
                </a:cubicBezTo>
                <a:cubicBezTo>
                  <a:pt x="4444244" y="285003"/>
                  <a:pt x="4466010" y="285003"/>
                  <a:pt x="4491806" y="285003"/>
                </a:cubicBezTo>
                <a:cubicBezTo>
                  <a:pt x="4489388" y="277757"/>
                  <a:pt x="4484551" y="264875"/>
                  <a:pt x="4478908" y="248773"/>
                </a:cubicBezTo>
                <a:cubicBezTo>
                  <a:pt x="4532919" y="242333"/>
                  <a:pt x="4585318" y="236697"/>
                  <a:pt x="4649003" y="229451"/>
                </a:cubicBezTo>
                <a:cubicBezTo>
                  <a:pt x="4631268" y="256824"/>
                  <a:pt x="4623207" y="269706"/>
                  <a:pt x="4611114" y="288223"/>
                </a:cubicBezTo>
                <a:cubicBezTo>
                  <a:pt x="4631268" y="291443"/>
                  <a:pt x="4647391" y="293859"/>
                  <a:pt x="4666738" y="297079"/>
                </a:cubicBezTo>
                <a:cubicBezTo>
                  <a:pt x="4669963" y="320427"/>
                  <a:pt x="4673188" y="348605"/>
                  <a:pt x="4677218" y="381613"/>
                </a:cubicBezTo>
                <a:cubicBezTo>
                  <a:pt x="4687698" y="380003"/>
                  <a:pt x="4704627" y="378393"/>
                  <a:pt x="4731230" y="375173"/>
                </a:cubicBezTo>
                <a:cubicBezTo>
                  <a:pt x="4723168" y="399325"/>
                  <a:pt x="4715913" y="418648"/>
                  <a:pt x="4707852" y="441995"/>
                </a:cubicBezTo>
                <a:cubicBezTo>
                  <a:pt x="4723168" y="441995"/>
                  <a:pt x="4736066" y="441995"/>
                  <a:pt x="4750577" y="441995"/>
                </a:cubicBezTo>
                <a:cubicBezTo>
                  <a:pt x="4768312" y="475809"/>
                  <a:pt x="4770730" y="529750"/>
                  <a:pt x="4836028" y="508818"/>
                </a:cubicBezTo>
                <a:cubicBezTo>
                  <a:pt x="4839252" y="530555"/>
                  <a:pt x="4842476" y="549072"/>
                  <a:pt x="4844895" y="563564"/>
                </a:cubicBezTo>
                <a:cubicBezTo>
                  <a:pt x="4867467" y="577251"/>
                  <a:pt x="4886814" y="589327"/>
                  <a:pt x="4908580" y="602208"/>
                </a:cubicBezTo>
                <a:cubicBezTo>
                  <a:pt x="4903743" y="623946"/>
                  <a:pt x="4898100" y="646489"/>
                  <a:pt x="4892457" y="671446"/>
                </a:cubicBezTo>
                <a:cubicBezTo>
                  <a:pt x="4913417" y="687548"/>
                  <a:pt x="4935182" y="703650"/>
                  <a:pt x="4959366" y="722167"/>
                </a:cubicBezTo>
                <a:cubicBezTo>
                  <a:pt x="4944050" y="749540"/>
                  <a:pt x="4930346" y="772888"/>
                  <a:pt x="4890039" y="769667"/>
                </a:cubicBezTo>
                <a:cubicBezTo>
                  <a:pt x="4874722" y="768862"/>
                  <a:pt x="4854568" y="792210"/>
                  <a:pt x="4843282" y="808312"/>
                </a:cubicBezTo>
                <a:cubicBezTo>
                  <a:pt x="4807812" y="860643"/>
                  <a:pt x="4778792" y="914584"/>
                  <a:pt x="4707852" y="931491"/>
                </a:cubicBezTo>
                <a:cubicBezTo>
                  <a:pt x="4682055" y="937126"/>
                  <a:pt x="4665126" y="978991"/>
                  <a:pt x="4642554" y="1003949"/>
                </a:cubicBezTo>
                <a:cubicBezTo>
                  <a:pt x="4625625" y="1024076"/>
                  <a:pt x="4606278" y="1042593"/>
                  <a:pt x="4584512" y="1058695"/>
                </a:cubicBezTo>
                <a:cubicBezTo>
                  <a:pt x="4571614" y="1078018"/>
                  <a:pt x="4560328" y="1099755"/>
                  <a:pt x="4544205" y="1116662"/>
                </a:cubicBezTo>
                <a:cubicBezTo>
                  <a:pt x="4474071" y="1190730"/>
                  <a:pt x="4405550" y="1266409"/>
                  <a:pt x="4330578" y="1336452"/>
                </a:cubicBezTo>
                <a:cubicBezTo>
                  <a:pt x="4297526" y="1367045"/>
                  <a:pt x="4266088" y="1396029"/>
                  <a:pt x="4253995" y="1441114"/>
                </a:cubicBezTo>
                <a:cubicBezTo>
                  <a:pt x="4215300" y="1433868"/>
                  <a:pt x="4222556" y="1485394"/>
                  <a:pt x="4197566" y="1487809"/>
                </a:cubicBezTo>
                <a:cubicBezTo>
                  <a:pt x="4136299" y="1493445"/>
                  <a:pt x="4119370" y="1538530"/>
                  <a:pt x="4098410" y="1583615"/>
                </a:cubicBezTo>
                <a:cubicBezTo>
                  <a:pt x="4092768" y="1595691"/>
                  <a:pt x="4082288" y="1606157"/>
                  <a:pt x="4069389" y="1623064"/>
                </a:cubicBezTo>
                <a:cubicBezTo>
                  <a:pt x="4066971" y="1602132"/>
                  <a:pt x="4065359" y="1590861"/>
                  <a:pt x="4064552" y="1580395"/>
                </a:cubicBezTo>
                <a:cubicBezTo>
                  <a:pt x="4058104" y="1589251"/>
                  <a:pt x="4047624" y="1597301"/>
                  <a:pt x="4046011" y="1606963"/>
                </a:cubicBezTo>
                <a:cubicBezTo>
                  <a:pt x="4041174" y="1641581"/>
                  <a:pt x="4049236" y="1683446"/>
                  <a:pt x="3982326" y="1677811"/>
                </a:cubicBezTo>
                <a:cubicBezTo>
                  <a:pt x="3987163" y="1682641"/>
                  <a:pt x="3992000" y="1686667"/>
                  <a:pt x="3996031" y="1691497"/>
                </a:cubicBezTo>
                <a:cubicBezTo>
                  <a:pt x="4021021" y="1683446"/>
                  <a:pt x="4045205" y="1675395"/>
                  <a:pt x="4073420" y="1665734"/>
                </a:cubicBezTo>
                <a:cubicBezTo>
                  <a:pt x="4069389" y="1673785"/>
                  <a:pt x="4065359" y="1681031"/>
                  <a:pt x="4060522" y="1690692"/>
                </a:cubicBezTo>
                <a:lnTo>
                  <a:pt x="4084034" y="1693455"/>
                </a:lnTo>
                <a:lnTo>
                  <a:pt x="4008123" y="1731752"/>
                </a:lnTo>
                <a:cubicBezTo>
                  <a:pt x="4009735" y="1734972"/>
                  <a:pt x="4012154" y="1738998"/>
                  <a:pt x="4013766" y="1742218"/>
                </a:cubicBezTo>
                <a:cubicBezTo>
                  <a:pt x="4079869" y="1726116"/>
                  <a:pt x="4140330" y="1697938"/>
                  <a:pt x="4194341" y="1653658"/>
                </a:cubicBezTo>
                <a:cubicBezTo>
                  <a:pt x="4191922" y="1655268"/>
                  <a:pt x="4191922" y="1655268"/>
                  <a:pt x="4191922" y="1655268"/>
                </a:cubicBezTo>
                <a:cubicBezTo>
                  <a:pt x="4262056" y="1621454"/>
                  <a:pt x="4332997" y="1587640"/>
                  <a:pt x="4403131" y="1553021"/>
                </a:cubicBezTo>
                <a:cubicBezTo>
                  <a:pt x="4422478" y="1543360"/>
                  <a:pt x="4445856" y="1536114"/>
                  <a:pt x="4461173" y="1521623"/>
                </a:cubicBezTo>
                <a:cubicBezTo>
                  <a:pt x="4515184" y="1465266"/>
                  <a:pt x="4590155" y="1450775"/>
                  <a:pt x="4656258" y="1417766"/>
                </a:cubicBezTo>
                <a:cubicBezTo>
                  <a:pt x="4733648" y="1379927"/>
                  <a:pt x="4783628" y="1309079"/>
                  <a:pt x="4851344" y="1261578"/>
                </a:cubicBezTo>
                <a:cubicBezTo>
                  <a:pt x="4880365" y="1240646"/>
                  <a:pt x="4924703" y="1239841"/>
                  <a:pt x="4961785" y="1230985"/>
                </a:cubicBezTo>
                <a:cubicBezTo>
                  <a:pt x="4966622" y="1230180"/>
                  <a:pt x="4977102" y="1236621"/>
                  <a:pt x="4977908" y="1240646"/>
                </a:cubicBezTo>
                <a:cubicBezTo>
                  <a:pt x="4983551" y="1279290"/>
                  <a:pt x="5013378" y="1283316"/>
                  <a:pt x="5052072" y="1281706"/>
                </a:cubicBezTo>
                <a:cubicBezTo>
                  <a:pt x="5037562" y="1315519"/>
                  <a:pt x="5026276" y="1340477"/>
                  <a:pt x="5015796" y="1363825"/>
                </a:cubicBezTo>
                <a:cubicBezTo>
                  <a:pt x="5052879" y="1373486"/>
                  <a:pt x="5085124" y="1379927"/>
                  <a:pt x="5116564" y="1391198"/>
                </a:cubicBezTo>
                <a:cubicBezTo>
                  <a:pt x="5124625" y="1393613"/>
                  <a:pt x="5135105" y="1410520"/>
                  <a:pt x="5132686" y="1416156"/>
                </a:cubicBezTo>
                <a:cubicBezTo>
                  <a:pt x="5114952" y="1457216"/>
                  <a:pt x="5148003" y="1480563"/>
                  <a:pt x="5162514" y="1510352"/>
                </a:cubicBezTo>
                <a:cubicBezTo>
                  <a:pt x="5164126" y="1515182"/>
                  <a:pt x="5164932" y="1520818"/>
                  <a:pt x="5168156" y="1523233"/>
                </a:cubicBezTo>
                <a:cubicBezTo>
                  <a:pt x="5208464" y="1548191"/>
                  <a:pt x="5208464" y="1548191"/>
                  <a:pt x="5173800" y="1590056"/>
                </a:cubicBezTo>
                <a:cubicBezTo>
                  <a:pt x="5194760" y="1586030"/>
                  <a:pt x="5207658" y="1583615"/>
                  <a:pt x="5221362" y="1581200"/>
                </a:cubicBezTo>
                <a:cubicBezTo>
                  <a:pt x="5231036" y="1595691"/>
                  <a:pt x="5239903" y="1610183"/>
                  <a:pt x="5250383" y="1625480"/>
                </a:cubicBezTo>
                <a:cubicBezTo>
                  <a:pt x="5233454" y="1643997"/>
                  <a:pt x="5214913" y="1663319"/>
                  <a:pt x="5193147" y="1687472"/>
                </a:cubicBezTo>
                <a:cubicBezTo>
                  <a:pt x="5225392" y="1682641"/>
                  <a:pt x="5253608" y="1678616"/>
                  <a:pt x="5290690" y="1672980"/>
                </a:cubicBezTo>
                <a:cubicBezTo>
                  <a:pt x="5335028" y="1711624"/>
                  <a:pt x="5380978" y="1759930"/>
                  <a:pt x="5388232" y="1833193"/>
                </a:cubicBezTo>
                <a:cubicBezTo>
                  <a:pt x="5388232" y="1835608"/>
                  <a:pt x="5390651" y="1840439"/>
                  <a:pt x="5393070" y="1841244"/>
                </a:cubicBezTo>
                <a:cubicBezTo>
                  <a:pt x="5438214" y="1857346"/>
                  <a:pt x="5441438" y="1898406"/>
                  <a:pt x="5452724" y="1937050"/>
                </a:cubicBezTo>
                <a:cubicBezTo>
                  <a:pt x="5461592" y="1965228"/>
                  <a:pt x="5475296" y="1992601"/>
                  <a:pt x="5489000" y="2024805"/>
                </a:cubicBezTo>
                <a:cubicBezTo>
                  <a:pt x="5488194" y="2025610"/>
                  <a:pt x="5498674" y="2020779"/>
                  <a:pt x="5510766" y="2015144"/>
                </a:cubicBezTo>
                <a:cubicBezTo>
                  <a:pt x="5514796" y="2040907"/>
                  <a:pt x="5518021" y="2065865"/>
                  <a:pt x="5522052" y="2090822"/>
                </a:cubicBezTo>
                <a:cubicBezTo>
                  <a:pt x="5523664" y="2099678"/>
                  <a:pt x="5526888" y="2112560"/>
                  <a:pt x="5532532" y="2114975"/>
                </a:cubicBezTo>
                <a:cubicBezTo>
                  <a:pt x="5600247" y="2145569"/>
                  <a:pt x="5625238" y="2204341"/>
                  <a:pt x="5634105" y="2271968"/>
                </a:cubicBezTo>
                <a:cubicBezTo>
                  <a:pt x="5639748" y="2316248"/>
                  <a:pt x="5629268" y="2360528"/>
                  <a:pt x="5602666" y="2398367"/>
                </a:cubicBezTo>
                <a:cubicBezTo>
                  <a:pt x="5555910" y="2464385"/>
                  <a:pt x="5503510" y="2527182"/>
                  <a:pt x="5464010" y="2597225"/>
                </a:cubicBezTo>
                <a:cubicBezTo>
                  <a:pt x="5390651" y="2726039"/>
                  <a:pt x="5290690" y="2831506"/>
                  <a:pt x="5185086" y="2932143"/>
                </a:cubicBezTo>
                <a:cubicBezTo>
                  <a:pt x="5081094" y="3031974"/>
                  <a:pt x="4970652" y="3124560"/>
                  <a:pt x="4860212" y="3217145"/>
                </a:cubicBezTo>
                <a:cubicBezTo>
                  <a:pt x="4794914" y="3271891"/>
                  <a:pt x="4724780" y="3320197"/>
                  <a:pt x="4658677" y="3373333"/>
                </a:cubicBezTo>
                <a:cubicBezTo>
                  <a:pt x="4549848" y="3461893"/>
                  <a:pt x="4442632" y="3552868"/>
                  <a:pt x="4333803" y="3641428"/>
                </a:cubicBezTo>
                <a:cubicBezTo>
                  <a:pt x="4237872" y="3718717"/>
                  <a:pt x="4141136" y="3795201"/>
                  <a:pt x="4043593" y="3870879"/>
                </a:cubicBezTo>
                <a:cubicBezTo>
                  <a:pt x="3987969" y="3914354"/>
                  <a:pt x="3929927" y="3956219"/>
                  <a:pt x="3872692" y="3998084"/>
                </a:cubicBezTo>
                <a:cubicBezTo>
                  <a:pt x="3845283" y="4019016"/>
                  <a:pt x="3800139" y="4034313"/>
                  <a:pt x="3793690" y="4060076"/>
                </a:cubicBezTo>
                <a:cubicBezTo>
                  <a:pt x="3781598" y="4105966"/>
                  <a:pt x="3739678" y="4106771"/>
                  <a:pt x="3720331" y="4134144"/>
                </a:cubicBezTo>
                <a:cubicBezTo>
                  <a:pt x="3689698" y="4177619"/>
                  <a:pt x="3651003" y="4207408"/>
                  <a:pt x="3601829" y="4225120"/>
                </a:cubicBezTo>
                <a:cubicBezTo>
                  <a:pt x="3600216" y="4225120"/>
                  <a:pt x="3597798" y="4225925"/>
                  <a:pt x="3597798" y="4226730"/>
                </a:cubicBezTo>
                <a:cubicBezTo>
                  <a:pt x="3580869" y="4289527"/>
                  <a:pt x="3505092" y="4292747"/>
                  <a:pt x="3479296" y="4337832"/>
                </a:cubicBezTo>
                <a:cubicBezTo>
                  <a:pt x="3463173" y="4368426"/>
                  <a:pt x="3435764" y="4366816"/>
                  <a:pt x="3418029" y="4386943"/>
                </a:cubicBezTo>
                <a:cubicBezTo>
                  <a:pt x="3375304" y="4437664"/>
                  <a:pt x="3330966" y="4487579"/>
                  <a:pt x="3281792" y="4531860"/>
                </a:cubicBezTo>
                <a:cubicBezTo>
                  <a:pt x="3214076" y="4592241"/>
                  <a:pt x="3145554" y="4653428"/>
                  <a:pt x="3070583" y="4704149"/>
                </a:cubicBezTo>
                <a:cubicBezTo>
                  <a:pt x="3011735" y="4744404"/>
                  <a:pt x="2969816" y="4797540"/>
                  <a:pt x="2923866" y="4849065"/>
                </a:cubicBezTo>
                <a:cubicBezTo>
                  <a:pt x="2896457" y="4878854"/>
                  <a:pt x="2861793" y="4902202"/>
                  <a:pt x="2831966" y="4929575"/>
                </a:cubicBezTo>
                <a:cubicBezTo>
                  <a:pt x="2812619" y="4947287"/>
                  <a:pt x="2796496" y="4968219"/>
                  <a:pt x="2775536" y="4983516"/>
                </a:cubicBezTo>
                <a:cubicBezTo>
                  <a:pt x="2748934" y="5002838"/>
                  <a:pt x="2719107" y="5018135"/>
                  <a:pt x="2690086" y="5035847"/>
                </a:cubicBezTo>
                <a:cubicBezTo>
                  <a:pt x="2686861" y="5031016"/>
                  <a:pt x="2684443" y="5026186"/>
                  <a:pt x="2681218" y="5022160"/>
                </a:cubicBezTo>
                <a:cubicBezTo>
                  <a:pt x="2696535" y="5010889"/>
                  <a:pt x="2712658" y="4999618"/>
                  <a:pt x="2732005" y="4985126"/>
                </a:cubicBezTo>
                <a:cubicBezTo>
                  <a:pt x="2608666" y="4911058"/>
                  <a:pt x="2475653" y="4907837"/>
                  <a:pt x="2339415" y="4926354"/>
                </a:cubicBezTo>
                <a:cubicBezTo>
                  <a:pt x="2308782" y="4930380"/>
                  <a:pt x="2277343" y="4930380"/>
                  <a:pt x="2249128" y="4939236"/>
                </a:cubicBezTo>
                <a:cubicBezTo>
                  <a:pt x="2214464" y="4950507"/>
                  <a:pt x="2181412" y="4968219"/>
                  <a:pt x="2149167" y="4985931"/>
                </a:cubicBezTo>
                <a:cubicBezTo>
                  <a:pt x="2116115" y="5002838"/>
                  <a:pt x="2086288" y="5029406"/>
                  <a:pt x="2051624" y="5040677"/>
                </a:cubicBezTo>
                <a:cubicBezTo>
                  <a:pt x="1937958" y="5076101"/>
                  <a:pt x="1873467" y="5181568"/>
                  <a:pt x="1768669" y="5229874"/>
                </a:cubicBezTo>
                <a:cubicBezTo>
                  <a:pt x="1710627" y="5256442"/>
                  <a:pt x="1659840" y="5299917"/>
                  <a:pt x="1600992" y="5320849"/>
                </a:cubicBezTo>
                <a:cubicBezTo>
                  <a:pt x="1576002" y="5329705"/>
                  <a:pt x="1546175" y="5358688"/>
                  <a:pt x="1512317" y="5336951"/>
                </a:cubicBezTo>
                <a:cubicBezTo>
                  <a:pt x="1509898" y="5335341"/>
                  <a:pt x="1501837" y="5340171"/>
                  <a:pt x="1497000" y="5343392"/>
                </a:cubicBezTo>
                <a:cubicBezTo>
                  <a:pt x="1476847" y="5356273"/>
                  <a:pt x="1455887" y="5370765"/>
                  <a:pt x="1435734" y="5384451"/>
                </a:cubicBezTo>
                <a:cubicBezTo>
                  <a:pt x="1432509" y="5381231"/>
                  <a:pt x="1429285" y="5378011"/>
                  <a:pt x="1425254" y="5374790"/>
                </a:cubicBezTo>
                <a:cubicBezTo>
                  <a:pt x="1434927" y="5362714"/>
                  <a:pt x="1444601" y="5350637"/>
                  <a:pt x="1455887" y="5336146"/>
                </a:cubicBezTo>
                <a:cubicBezTo>
                  <a:pt x="1446213" y="5334536"/>
                  <a:pt x="1436540" y="5333730"/>
                  <a:pt x="1422029" y="5331315"/>
                </a:cubicBezTo>
                <a:cubicBezTo>
                  <a:pt x="1443795" y="5307968"/>
                  <a:pt x="1463142" y="5286230"/>
                  <a:pt x="1483296" y="5264493"/>
                </a:cubicBezTo>
                <a:cubicBezTo>
                  <a:pt x="1481684" y="5262882"/>
                  <a:pt x="1479265" y="5260467"/>
                  <a:pt x="1477653" y="5258052"/>
                </a:cubicBezTo>
                <a:cubicBezTo>
                  <a:pt x="1428478" y="5295086"/>
                  <a:pt x="1378498" y="5332925"/>
                  <a:pt x="1329323" y="5370765"/>
                </a:cubicBezTo>
                <a:cubicBezTo>
                  <a:pt x="1326905" y="5367544"/>
                  <a:pt x="1324486" y="5365129"/>
                  <a:pt x="1321262" y="5362714"/>
                </a:cubicBezTo>
                <a:cubicBezTo>
                  <a:pt x="1345446" y="5338561"/>
                  <a:pt x="1371243" y="5315213"/>
                  <a:pt x="1393814" y="5290256"/>
                </a:cubicBezTo>
                <a:cubicBezTo>
                  <a:pt x="1401876" y="5281400"/>
                  <a:pt x="1404294" y="5266908"/>
                  <a:pt x="1409131" y="5254832"/>
                </a:cubicBezTo>
                <a:cubicBezTo>
                  <a:pt x="1396233" y="5258857"/>
                  <a:pt x="1382528" y="5260467"/>
                  <a:pt x="1372049" y="5266908"/>
                </a:cubicBezTo>
                <a:cubicBezTo>
                  <a:pt x="1350283" y="5282205"/>
                  <a:pt x="1331742" y="5299917"/>
                  <a:pt x="1311588" y="5316824"/>
                </a:cubicBezTo>
                <a:cubicBezTo>
                  <a:pt x="1308364" y="5313603"/>
                  <a:pt x="1305139" y="5309578"/>
                  <a:pt x="1301915" y="5306357"/>
                </a:cubicBezTo>
                <a:cubicBezTo>
                  <a:pt x="1330129" y="5285425"/>
                  <a:pt x="1359150" y="5264493"/>
                  <a:pt x="1387365" y="5242755"/>
                </a:cubicBezTo>
                <a:cubicBezTo>
                  <a:pt x="1383335" y="5238730"/>
                  <a:pt x="1379304" y="5233899"/>
                  <a:pt x="1376079" y="5229069"/>
                </a:cubicBezTo>
                <a:cubicBezTo>
                  <a:pt x="1355926" y="5237120"/>
                  <a:pt x="1335772" y="5245170"/>
                  <a:pt x="1311588" y="5254026"/>
                </a:cubicBezTo>
                <a:cubicBezTo>
                  <a:pt x="1331742" y="5307162"/>
                  <a:pt x="1276924" y="5274154"/>
                  <a:pt x="1255159" y="5297501"/>
                </a:cubicBezTo>
                <a:cubicBezTo>
                  <a:pt x="1262414" y="5281400"/>
                  <a:pt x="1263220" y="5270128"/>
                  <a:pt x="1269669" y="5266103"/>
                </a:cubicBezTo>
                <a:cubicBezTo>
                  <a:pt x="1313201" y="5236314"/>
                  <a:pt x="1338191" y="5199280"/>
                  <a:pt x="1330936" y="5142924"/>
                </a:cubicBezTo>
                <a:cubicBezTo>
                  <a:pt x="1326099" y="5106695"/>
                  <a:pt x="1347864" y="5084957"/>
                  <a:pt x="1387365" y="5078517"/>
                </a:cubicBezTo>
                <a:cubicBezTo>
                  <a:pt x="1351895" y="5059999"/>
                  <a:pt x="1351895" y="5059999"/>
                  <a:pt x="1309170" y="5097034"/>
                </a:cubicBezTo>
                <a:cubicBezTo>
                  <a:pt x="1288210" y="5115551"/>
                  <a:pt x="1266444" y="5133263"/>
                  <a:pt x="1239842" y="5145339"/>
                </a:cubicBezTo>
                <a:cubicBezTo>
                  <a:pt x="1268863" y="5099449"/>
                  <a:pt x="1298690" y="5054364"/>
                  <a:pt x="1328517" y="5008474"/>
                </a:cubicBezTo>
                <a:cubicBezTo>
                  <a:pt x="1324486" y="5005253"/>
                  <a:pt x="1320456" y="5001228"/>
                  <a:pt x="1317231" y="4998007"/>
                </a:cubicBezTo>
                <a:cubicBezTo>
                  <a:pt x="1303527" y="5000423"/>
                  <a:pt x="1290629" y="5002033"/>
                  <a:pt x="1267251" y="5005253"/>
                </a:cubicBezTo>
                <a:cubicBezTo>
                  <a:pt x="1276118" y="4988346"/>
                  <a:pt x="1281761" y="4977075"/>
                  <a:pt x="1288210" y="4964194"/>
                </a:cubicBezTo>
                <a:cubicBezTo>
                  <a:pt x="1256771" y="4977075"/>
                  <a:pt x="1226944" y="4989151"/>
                  <a:pt x="1188249" y="5005253"/>
                </a:cubicBezTo>
                <a:cubicBezTo>
                  <a:pt x="1189861" y="4975465"/>
                  <a:pt x="1190667" y="4959363"/>
                  <a:pt x="1191474" y="4940041"/>
                </a:cubicBezTo>
                <a:cubicBezTo>
                  <a:pt x="1180188" y="4949702"/>
                  <a:pt x="1171320" y="4958558"/>
                  <a:pt x="1160840" y="4967414"/>
                </a:cubicBezTo>
                <a:cubicBezTo>
                  <a:pt x="1176157" y="4932795"/>
                  <a:pt x="1190667" y="4898176"/>
                  <a:pt x="1205984" y="4862752"/>
                </a:cubicBezTo>
                <a:cubicBezTo>
                  <a:pt x="1184218" y="4857922"/>
                  <a:pt x="1172932" y="4856311"/>
                  <a:pt x="1161646" y="4853896"/>
                </a:cubicBezTo>
                <a:cubicBezTo>
                  <a:pt x="1167289" y="4836184"/>
                  <a:pt x="1173738" y="4817667"/>
                  <a:pt x="1176963" y="4807201"/>
                </a:cubicBezTo>
                <a:cubicBezTo>
                  <a:pt x="1168096" y="4816057"/>
                  <a:pt x="1151973" y="4832159"/>
                  <a:pt x="1136656" y="4846650"/>
                </a:cubicBezTo>
                <a:cubicBezTo>
                  <a:pt x="1096349" y="4820887"/>
                  <a:pt x="1109247" y="4752455"/>
                  <a:pt x="1165677" y="4659869"/>
                </a:cubicBezTo>
                <a:cubicBezTo>
                  <a:pt x="1156810" y="4657454"/>
                  <a:pt x="1148748" y="4655038"/>
                  <a:pt x="1126982" y="4648598"/>
                </a:cubicBezTo>
                <a:cubicBezTo>
                  <a:pt x="1178575" y="4541521"/>
                  <a:pt x="1228556" y="4436859"/>
                  <a:pt x="1280955" y="4326561"/>
                </a:cubicBezTo>
                <a:cubicBezTo>
                  <a:pt x="1244679" y="4338638"/>
                  <a:pt x="1210821" y="4349104"/>
                  <a:pt x="1177769" y="4361985"/>
                </a:cubicBezTo>
                <a:cubicBezTo>
                  <a:pt x="1106829" y="4390969"/>
                  <a:pt x="1037501" y="4423172"/>
                  <a:pt x="966561" y="4452155"/>
                </a:cubicBezTo>
                <a:cubicBezTo>
                  <a:pt x="922223" y="4469867"/>
                  <a:pt x="878692" y="4489190"/>
                  <a:pt x="834354" y="4444105"/>
                </a:cubicBezTo>
                <a:cubicBezTo>
                  <a:pt x="823068" y="4432028"/>
                  <a:pt x="790823" y="4444105"/>
                  <a:pt x="769863" y="4437664"/>
                </a:cubicBezTo>
                <a:cubicBezTo>
                  <a:pt x="709402" y="4418342"/>
                  <a:pt x="667483" y="4375672"/>
                  <a:pt x="644105" y="4316095"/>
                </a:cubicBezTo>
                <a:cubicBezTo>
                  <a:pt x="612666" y="4238806"/>
                  <a:pt x="556236" y="4180840"/>
                  <a:pt x="496582" y="4124483"/>
                </a:cubicBezTo>
                <a:cubicBezTo>
                  <a:pt x="475622" y="4105161"/>
                  <a:pt x="465142" y="4074567"/>
                  <a:pt x="447407" y="4050415"/>
                </a:cubicBezTo>
                <a:cubicBezTo>
                  <a:pt x="421611" y="4014991"/>
                  <a:pt x="393396" y="3981177"/>
                  <a:pt x="365181" y="3946558"/>
                </a:cubicBezTo>
                <a:cubicBezTo>
                  <a:pt x="306333" y="3875710"/>
                  <a:pt x="239424" y="3808887"/>
                  <a:pt x="191055" y="3731599"/>
                </a:cubicBezTo>
                <a:cubicBezTo>
                  <a:pt x="155585" y="3675242"/>
                  <a:pt x="146718" y="3602784"/>
                  <a:pt x="120115" y="3539182"/>
                </a:cubicBezTo>
                <a:cubicBezTo>
                  <a:pt x="99961" y="3490071"/>
                  <a:pt x="82226" y="3443376"/>
                  <a:pt x="99155" y="3387825"/>
                </a:cubicBezTo>
                <a:cubicBezTo>
                  <a:pt x="116084" y="3329858"/>
                  <a:pt x="145105" y="3287188"/>
                  <a:pt x="203953" y="3260620"/>
                </a:cubicBezTo>
                <a:cubicBezTo>
                  <a:pt x="249097" y="3240493"/>
                  <a:pt x="286986" y="3203459"/>
                  <a:pt x="323262" y="3168840"/>
                </a:cubicBezTo>
                <a:cubicBezTo>
                  <a:pt x="381304" y="3115704"/>
                  <a:pt x="436121" y="3059347"/>
                  <a:pt x="490939" y="3002991"/>
                </a:cubicBezTo>
                <a:cubicBezTo>
                  <a:pt x="502225" y="2990915"/>
                  <a:pt x="507868" y="2974813"/>
                  <a:pt x="516735" y="2960321"/>
                </a:cubicBezTo>
                <a:cubicBezTo>
                  <a:pt x="502225" y="2952270"/>
                  <a:pt x="487714" y="2944219"/>
                  <a:pt x="469173" y="2933753"/>
                </a:cubicBezTo>
                <a:cubicBezTo>
                  <a:pt x="484490" y="2910405"/>
                  <a:pt x="500613" y="2885448"/>
                  <a:pt x="518348" y="2857269"/>
                </a:cubicBezTo>
                <a:cubicBezTo>
                  <a:pt x="511898" y="2856464"/>
                  <a:pt x="497388" y="2854854"/>
                  <a:pt x="481265" y="2853244"/>
                </a:cubicBezTo>
                <a:cubicBezTo>
                  <a:pt x="481265" y="2841168"/>
                  <a:pt x="481265" y="2829091"/>
                  <a:pt x="481265" y="2817015"/>
                </a:cubicBezTo>
                <a:cubicBezTo>
                  <a:pt x="508674" y="2811379"/>
                  <a:pt x="535276" y="2805744"/>
                  <a:pt x="562685" y="2800108"/>
                </a:cubicBezTo>
                <a:cubicBezTo>
                  <a:pt x="562685" y="2796888"/>
                  <a:pt x="562685" y="2793667"/>
                  <a:pt x="562685" y="2791252"/>
                </a:cubicBezTo>
                <a:cubicBezTo>
                  <a:pt x="548981" y="2787226"/>
                  <a:pt x="534470" y="2779175"/>
                  <a:pt x="520766" y="2780786"/>
                </a:cubicBezTo>
                <a:cubicBezTo>
                  <a:pt x="459499" y="2785616"/>
                  <a:pt x="429672" y="2753413"/>
                  <a:pt x="444183" y="2693836"/>
                </a:cubicBezTo>
                <a:cubicBezTo>
                  <a:pt x="371630" y="2686590"/>
                  <a:pt x="352283" y="2652776"/>
                  <a:pt x="390171" y="2598835"/>
                </a:cubicBezTo>
                <a:cubicBezTo>
                  <a:pt x="371630" y="2582733"/>
                  <a:pt x="346640" y="2569852"/>
                  <a:pt x="336160" y="2549724"/>
                </a:cubicBezTo>
                <a:cubicBezTo>
                  <a:pt x="328099" y="2533623"/>
                  <a:pt x="336160" y="2507860"/>
                  <a:pt x="337772" y="2486927"/>
                </a:cubicBezTo>
                <a:cubicBezTo>
                  <a:pt x="341803" y="2486122"/>
                  <a:pt x="346640" y="2486122"/>
                  <a:pt x="350671" y="2486122"/>
                </a:cubicBezTo>
                <a:cubicBezTo>
                  <a:pt x="343415" y="2473241"/>
                  <a:pt x="336966" y="2461164"/>
                  <a:pt x="329711" y="2449088"/>
                </a:cubicBezTo>
                <a:cubicBezTo>
                  <a:pt x="315201" y="2435401"/>
                  <a:pt x="271669" y="2456334"/>
                  <a:pt x="281343" y="2401588"/>
                </a:cubicBezTo>
                <a:cubicBezTo>
                  <a:pt x="282149" y="2394342"/>
                  <a:pt x="263608" y="2375825"/>
                  <a:pt x="253128" y="2375020"/>
                </a:cubicBezTo>
                <a:cubicBezTo>
                  <a:pt x="217658" y="2370189"/>
                  <a:pt x="212821" y="2345231"/>
                  <a:pt x="204760" y="2318663"/>
                </a:cubicBezTo>
                <a:cubicBezTo>
                  <a:pt x="200729" y="2303366"/>
                  <a:pt x="187024" y="2290485"/>
                  <a:pt x="183800" y="2275189"/>
                </a:cubicBezTo>
                <a:cubicBezTo>
                  <a:pt x="178157" y="2251036"/>
                  <a:pt x="178157" y="2225273"/>
                  <a:pt x="175739" y="2202730"/>
                </a:cubicBezTo>
                <a:cubicBezTo>
                  <a:pt x="163646" y="2205950"/>
                  <a:pt x="142687" y="2211586"/>
                  <a:pt x="112054" y="2219637"/>
                </a:cubicBezTo>
                <a:cubicBezTo>
                  <a:pt x="114472" y="2178577"/>
                  <a:pt x="116890" y="2146374"/>
                  <a:pt x="120115" y="2109339"/>
                </a:cubicBezTo>
                <a:cubicBezTo>
                  <a:pt x="105604" y="2108534"/>
                  <a:pt x="83839" y="2106119"/>
                  <a:pt x="58042" y="2103704"/>
                </a:cubicBezTo>
                <a:cubicBezTo>
                  <a:pt x="62879" y="2064254"/>
                  <a:pt x="67716" y="2028830"/>
                  <a:pt x="72553" y="1991796"/>
                </a:cubicBezTo>
                <a:cubicBezTo>
                  <a:pt x="47562" y="1991796"/>
                  <a:pt x="24184" y="1991796"/>
                  <a:pt x="0" y="1991796"/>
                </a:cubicBezTo>
                <a:cubicBezTo>
                  <a:pt x="12898" y="1855736"/>
                  <a:pt x="12898" y="1855736"/>
                  <a:pt x="81420" y="1755904"/>
                </a:cubicBezTo>
                <a:cubicBezTo>
                  <a:pt x="72553" y="1757515"/>
                  <a:pt x="65298" y="1759125"/>
                  <a:pt x="58848" y="1760735"/>
                </a:cubicBezTo>
                <a:cubicBezTo>
                  <a:pt x="181382" y="1644802"/>
                  <a:pt x="299884" y="1524843"/>
                  <a:pt x="425642" y="1413741"/>
                </a:cubicBezTo>
                <a:cubicBezTo>
                  <a:pt x="520766" y="1330011"/>
                  <a:pt x="624758" y="1256748"/>
                  <a:pt x="726331" y="1181874"/>
                </a:cubicBezTo>
                <a:cubicBezTo>
                  <a:pt x="807751" y="1121492"/>
                  <a:pt x="891590" y="1061916"/>
                  <a:pt x="977041" y="1006364"/>
                </a:cubicBezTo>
                <a:cubicBezTo>
                  <a:pt x="1009286" y="985432"/>
                  <a:pt x="1043144" y="964500"/>
                  <a:pt x="1084257" y="955644"/>
                </a:cubicBezTo>
                <a:cubicBezTo>
                  <a:pt x="1109247" y="950813"/>
                  <a:pt x="1126982" y="920220"/>
                  <a:pt x="1150360" y="903313"/>
                </a:cubicBezTo>
                <a:cubicBezTo>
                  <a:pt x="1190667" y="873524"/>
                  <a:pt x="1231780" y="844541"/>
                  <a:pt x="1272894" y="815558"/>
                </a:cubicBezTo>
                <a:cubicBezTo>
                  <a:pt x="1278537" y="812337"/>
                  <a:pt x="1283373" y="804286"/>
                  <a:pt x="1288210" y="805091"/>
                </a:cubicBezTo>
                <a:cubicBezTo>
                  <a:pt x="1320456" y="808312"/>
                  <a:pt x="1333354" y="792210"/>
                  <a:pt x="1346252" y="764032"/>
                </a:cubicBezTo>
                <a:cubicBezTo>
                  <a:pt x="1354314" y="747930"/>
                  <a:pt x="1369630" y="725387"/>
                  <a:pt x="1405100" y="739074"/>
                </a:cubicBezTo>
                <a:cubicBezTo>
                  <a:pt x="1420417" y="745515"/>
                  <a:pt x="1451856" y="715726"/>
                  <a:pt x="1473622" y="699625"/>
                </a:cubicBezTo>
                <a:cubicBezTo>
                  <a:pt x="1495388" y="682718"/>
                  <a:pt x="1513929" y="661785"/>
                  <a:pt x="1538113" y="638438"/>
                </a:cubicBezTo>
                <a:cubicBezTo>
                  <a:pt x="1541338" y="652124"/>
                  <a:pt x="1542950" y="658565"/>
                  <a:pt x="1546175" y="672251"/>
                </a:cubicBezTo>
                <a:cubicBezTo>
                  <a:pt x="1633238" y="607039"/>
                  <a:pt x="1717882" y="543437"/>
                  <a:pt x="1800108" y="481445"/>
                </a:cubicBezTo>
                <a:cubicBezTo>
                  <a:pt x="1801721" y="483055"/>
                  <a:pt x="1812201" y="495936"/>
                  <a:pt x="1813007" y="495936"/>
                </a:cubicBezTo>
                <a:cubicBezTo>
                  <a:pt x="1831548" y="482250"/>
                  <a:pt x="1859763" y="469368"/>
                  <a:pt x="1863793" y="451656"/>
                </a:cubicBezTo>
                <a:cubicBezTo>
                  <a:pt x="1875079" y="404961"/>
                  <a:pt x="1913774" y="396910"/>
                  <a:pt x="1946826" y="380808"/>
                </a:cubicBezTo>
                <a:cubicBezTo>
                  <a:pt x="2006480" y="351825"/>
                  <a:pt x="2069359" y="327672"/>
                  <a:pt x="2113696" y="273731"/>
                </a:cubicBezTo>
                <a:cubicBezTo>
                  <a:pt x="2121758" y="264070"/>
                  <a:pt x="2147554" y="270511"/>
                  <a:pt x="2160452" y="261655"/>
                </a:cubicBezTo>
                <a:cubicBezTo>
                  <a:pt x="2246709" y="206104"/>
                  <a:pt x="2331354" y="147332"/>
                  <a:pt x="2417611" y="90975"/>
                </a:cubicBezTo>
                <a:cubicBezTo>
                  <a:pt x="2429703" y="82925"/>
                  <a:pt x="2446632" y="82119"/>
                  <a:pt x="2465173" y="84535"/>
                </a:cubicBezTo>
                <a:cubicBezTo>
                  <a:pt x="2449856" y="98221"/>
                  <a:pt x="2433734" y="111908"/>
                  <a:pt x="2418417" y="125594"/>
                </a:cubicBezTo>
                <a:cubicBezTo>
                  <a:pt x="2424866" y="139281"/>
                  <a:pt x="2431315" y="152968"/>
                  <a:pt x="2439377" y="169874"/>
                </a:cubicBezTo>
                <a:cubicBezTo>
                  <a:pt x="2523215" y="104662"/>
                  <a:pt x="2591737" y="16907"/>
                  <a:pt x="271265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5299491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40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50B759D-20E5-4212-AAC6-3E463F415A8D}"/>
              </a:ext>
            </a:extLst>
          </p:cNvPr>
          <p:cNvSpPr>
            <a:spLocks noGrp="1"/>
          </p:cNvSpPr>
          <p:nvPr>
            <p:ph type="pic" sz="quarter" idx="21" hasCustomPrompt="1"/>
          </p:nvPr>
        </p:nvSpPr>
        <p:spPr>
          <a:xfrm>
            <a:off x="6960822" y="3675652"/>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A626F08F-2754-4001-9964-DCFEBA2E684B}"/>
              </a:ext>
            </a:extLst>
          </p:cNvPr>
          <p:cNvSpPr>
            <a:spLocks noGrp="1"/>
          </p:cNvSpPr>
          <p:nvPr>
            <p:ph type="pic" sz="quarter" idx="20" hasCustomPrompt="1"/>
          </p:nvPr>
        </p:nvSpPr>
        <p:spPr>
          <a:xfrm>
            <a:off x="1934308" y="2982814"/>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182329266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4_Blank">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C50B759D-20E5-4212-AAC6-3E463F415A8D}"/>
              </a:ext>
            </a:extLst>
          </p:cNvPr>
          <p:cNvSpPr>
            <a:spLocks noGrp="1"/>
          </p:cNvSpPr>
          <p:nvPr>
            <p:ph type="pic" sz="quarter" idx="21" hasCustomPrompt="1"/>
          </p:nvPr>
        </p:nvSpPr>
        <p:spPr>
          <a:xfrm>
            <a:off x="6960822" y="2709490"/>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A626F08F-2754-4001-9964-DCFEBA2E684B}"/>
              </a:ext>
            </a:extLst>
          </p:cNvPr>
          <p:cNvSpPr>
            <a:spLocks noGrp="1"/>
          </p:cNvSpPr>
          <p:nvPr>
            <p:ph type="pic" sz="quarter" idx="20" hasCustomPrompt="1"/>
          </p:nvPr>
        </p:nvSpPr>
        <p:spPr>
          <a:xfrm>
            <a:off x="1934308" y="2016652"/>
            <a:ext cx="3305907" cy="1824882"/>
          </a:xfrm>
          <a:custGeom>
            <a:avLst/>
            <a:gdLst>
              <a:gd name="connsiteX0" fmla="*/ 0 w 3305907"/>
              <a:gd name="connsiteY0" fmla="*/ 0 h 1824882"/>
              <a:gd name="connsiteX1" fmla="*/ 3305907 w 3305907"/>
              <a:gd name="connsiteY1" fmla="*/ 0 h 1824882"/>
              <a:gd name="connsiteX2" fmla="*/ 3305907 w 3305907"/>
              <a:gd name="connsiteY2" fmla="*/ 1824882 h 1824882"/>
              <a:gd name="connsiteX3" fmla="*/ 0 w 3305907"/>
              <a:gd name="connsiteY3" fmla="*/ 1824882 h 1824882"/>
            </a:gdLst>
            <a:ahLst/>
            <a:cxnLst>
              <a:cxn ang="0">
                <a:pos x="connsiteX0" y="connsiteY0"/>
              </a:cxn>
              <a:cxn ang="0">
                <a:pos x="connsiteX1" y="connsiteY1"/>
              </a:cxn>
              <a:cxn ang="0">
                <a:pos x="connsiteX2" y="connsiteY2"/>
              </a:cxn>
              <a:cxn ang="0">
                <a:pos x="connsiteX3" y="connsiteY3"/>
              </a:cxn>
            </a:cxnLst>
            <a:rect l="l" t="t" r="r" b="b"/>
            <a:pathLst>
              <a:path w="3305907" h="1824882">
                <a:moveTo>
                  <a:pt x="0" y="0"/>
                </a:moveTo>
                <a:lnTo>
                  <a:pt x="3305907" y="0"/>
                </a:lnTo>
                <a:lnTo>
                  <a:pt x="3305907" y="1824882"/>
                </a:lnTo>
                <a:lnTo>
                  <a:pt x="0" y="182488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16275109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53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6677021" y="2792608"/>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8" name="Picture Placeholder 17">
            <a:extLst>
              <a:ext uri="{FF2B5EF4-FFF2-40B4-BE49-F238E27FC236}">
                <a16:creationId xmlns:a16="http://schemas.microsoft.com/office/drawing/2014/main" id="{2FCAA47A-AA60-49F0-BB9D-23F4F953EED8}"/>
              </a:ext>
            </a:extLst>
          </p:cNvPr>
          <p:cNvSpPr>
            <a:spLocks noGrp="1"/>
          </p:cNvSpPr>
          <p:nvPr>
            <p:ph type="pic" sz="quarter" idx="22" hasCustomPrompt="1"/>
          </p:nvPr>
        </p:nvSpPr>
        <p:spPr>
          <a:xfrm>
            <a:off x="4232413" y="4470052"/>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4232413" y="1112435"/>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57743091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Blank">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3C2F74-C486-4770-A1A1-EBF2C3AE9FCA}"/>
              </a:ext>
            </a:extLst>
          </p:cNvPr>
          <p:cNvSpPr>
            <a:spLocks noGrp="1"/>
          </p:cNvSpPr>
          <p:nvPr>
            <p:ph type="pic" sz="quarter" idx="21" hasCustomPrompt="1"/>
          </p:nvPr>
        </p:nvSpPr>
        <p:spPr>
          <a:xfrm>
            <a:off x="4232413" y="2775067"/>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7" name="Picture Placeholder 16">
            <a:extLst>
              <a:ext uri="{FF2B5EF4-FFF2-40B4-BE49-F238E27FC236}">
                <a16:creationId xmlns:a16="http://schemas.microsoft.com/office/drawing/2014/main" id="{791F65A1-BE03-4705-A76D-95405E313FEC}"/>
              </a:ext>
            </a:extLst>
          </p:cNvPr>
          <p:cNvSpPr>
            <a:spLocks noGrp="1"/>
          </p:cNvSpPr>
          <p:nvPr>
            <p:ph type="pic" sz="quarter" idx="20" hasCustomPrompt="1"/>
          </p:nvPr>
        </p:nvSpPr>
        <p:spPr>
          <a:xfrm>
            <a:off x="6677021" y="1097623"/>
            <a:ext cx="1282566" cy="1282560"/>
          </a:xfrm>
          <a:custGeom>
            <a:avLst/>
            <a:gdLst>
              <a:gd name="connsiteX0" fmla="*/ 641283 w 1282566"/>
              <a:gd name="connsiteY0" fmla="*/ 0 h 1282560"/>
              <a:gd name="connsiteX1" fmla="*/ 1282566 w 1282566"/>
              <a:gd name="connsiteY1" fmla="*/ 641280 h 1282560"/>
              <a:gd name="connsiteX2" fmla="*/ 641283 w 1282566"/>
              <a:gd name="connsiteY2" fmla="*/ 1282560 h 1282560"/>
              <a:gd name="connsiteX3" fmla="*/ 0 w 1282566"/>
              <a:gd name="connsiteY3" fmla="*/ 641280 h 1282560"/>
              <a:gd name="connsiteX4" fmla="*/ 641283 w 1282566"/>
              <a:gd name="connsiteY4" fmla="*/ 0 h 128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2566" h="1282560">
                <a:moveTo>
                  <a:pt x="641283" y="0"/>
                </a:moveTo>
                <a:cubicBezTo>
                  <a:pt x="995454" y="0"/>
                  <a:pt x="1282566" y="287111"/>
                  <a:pt x="1282566" y="641280"/>
                </a:cubicBezTo>
                <a:cubicBezTo>
                  <a:pt x="1282566" y="995449"/>
                  <a:pt x="995454" y="1282560"/>
                  <a:pt x="641283" y="1282560"/>
                </a:cubicBezTo>
                <a:cubicBezTo>
                  <a:pt x="287112" y="1282560"/>
                  <a:pt x="0" y="995449"/>
                  <a:pt x="0" y="641280"/>
                </a:cubicBezTo>
                <a:cubicBezTo>
                  <a:pt x="0" y="287111"/>
                  <a:pt x="287112" y="0"/>
                  <a:pt x="641283"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87551374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79_Blank">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23C7DFB0-3AD0-48B8-9772-7F99AFC22001}"/>
              </a:ext>
            </a:extLst>
          </p:cNvPr>
          <p:cNvSpPr>
            <a:spLocks noGrp="1"/>
          </p:cNvSpPr>
          <p:nvPr>
            <p:ph type="pic" sz="quarter" idx="22" hasCustomPrompt="1"/>
          </p:nvPr>
        </p:nvSpPr>
        <p:spPr>
          <a:xfrm>
            <a:off x="516645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4" name="Picture Placeholder 13">
            <a:extLst>
              <a:ext uri="{FF2B5EF4-FFF2-40B4-BE49-F238E27FC236}">
                <a16:creationId xmlns:a16="http://schemas.microsoft.com/office/drawing/2014/main" id="{58394B39-23AC-4C8B-BA5F-5ADB2840D9E0}"/>
              </a:ext>
            </a:extLst>
          </p:cNvPr>
          <p:cNvSpPr>
            <a:spLocks noGrp="1"/>
          </p:cNvSpPr>
          <p:nvPr>
            <p:ph type="pic" sz="quarter" idx="23" hasCustomPrompt="1"/>
          </p:nvPr>
        </p:nvSpPr>
        <p:spPr>
          <a:xfrm>
            <a:off x="8952190"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2" name="Picture Placeholder 11">
            <a:extLst>
              <a:ext uri="{FF2B5EF4-FFF2-40B4-BE49-F238E27FC236}">
                <a16:creationId xmlns:a16="http://schemas.microsoft.com/office/drawing/2014/main" id="{D363EF1E-0A72-458D-95FC-4FC78B3EDB33}"/>
              </a:ext>
            </a:extLst>
          </p:cNvPr>
          <p:cNvSpPr>
            <a:spLocks noGrp="1"/>
          </p:cNvSpPr>
          <p:nvPr>
            <p:ph type="pic" sz="quarter" idx="21" hasCustomPrompt="1"/>
          </p:nvPr>
        </p:nvSpPr>
        <p:spPr>
          <a:xfrm>
            <a:off x="1380709" y="1186769"/>
            <a:ext cx="1900156" cy="1900148"/>
          </a:xfrm>
          <a:custGeom>
            <a:avLst/>
            <a:gdLst>
              <a:gd name="connsiteX0" fmla="*/ 950078 w 1900156"/>
              <a:gd name="connsiteY0" fmla="*/ 0 h 1900148"/>
              <a:gd name="connsiteX1" fmla="*/ 1900156 w 1900156"/>
              <a:gd name="connsiteY1" fmla="*/ 950074 h 1900148"/>
              <a:gd name="connsiteX2" fmla="*/ 950078 w 1900156"/>
              <a:gd name="connsiteY2" fmla="*/ 1900148 h 1900148"/>
              <a:gd name="connsiteX3" fmla="*/ 0 w 1900156"/>
              <a:gd name="connsiteY3" fmla="*/ 950074 h 1900148"/>
              <a:gd name="connsiteX4" fmla="*/ 950078 w 1900156"/>
              <a:gd name="connsiteY4" fmla="*/ 0 h 1900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0156" h="1900148">
                <a:moveTo>
                  <a:pt x="950078" y="0"/>
                </a:moveTo>
                <a:cubicBezTo>
                  <a:pt x="1474792" y="0"/>
                  <a:pt x="1900156" y="425363"/>
                  <a:pt x="1900156" y="950074"/>
                </a:cubicBezTo>
                <a:cubicBezTo>
                  <a:pt x="1900156" y="1474785"/>
                  <a:pt x="1474792" y="1900148"/>
                  <a:pt x="950078" y="1900148"/>
                </a:cubicBezTo>
                <a:cubicBezTo>
                  <a:pt x="425364" y="1900148"/>
                  <a:pt x="0" y="1474785"/>
                  <a:pt x="0" y="950074"/>
                </a:cubicBezTo>
                <a:cubicBezTo>
                  <a:pt x="0" y="425363"/>
                  <a:pt x="425364" y="0"/>
                  <a:pt x="950078" y="0"/>
                </a:cubicBez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26944787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27_Blank">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916F3227-6C16-442F-BBAE-989B3A402647}"/>
              </a:ext>
            </a:extLst>
          </p:cNvPr>
          <p:cNvSpPr>
            <a:spLocks noGrp="1"/>
          </p:cNvSpPr>
          <p:nvPr>
            <p:ph type="pic" sz="quarter" idx="20" hasCustomPrompt="1"/>
          </p:nvPr>
        </p:nvSpPr>
        <p:spPr>
          <a:xfrm>
            <a:off x="6255743" y="319986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11" name="Picture Placeholder 10">
            <a:extLst>
              <a:ext uri="{FF2B5EF4-FFF2-40B4-BE49-F238E27FC236}">
                <a16:creationId xmlns:a16="http://schemas.microsoft.com/office/drawing/2014/main" id="{5CE0B6A9-0DDE-4D33-8933-B5829982B59C}"/>
              </a:ext>
            </a:extLst>
          </p:cNvPr>
          <p:cNvSpPr>
            <a:spLocks noGrp="1"/>
          </p:cNvSpPr>
          <p:nvPr>
            <p:ph type="pic" sz="quarter" idx="19" hasCustomPrompt="1"/>
          </p:nvPr>
        </p:nvSpPr>
        <p:spPr>
          <a:xfrm>
            <a:off x="3726592" y="2292447"/>
            <a:ext cx="2291024" cy="2747722"/>
          </a:xfrm>
          <a:custGeom>
            <a:avLst/>
            <a:gdLst>
              <a:gd name="connsiteX0" fmla="*/ 0 w 2291024"/>
              <a:gd name="connsiteY0" fmla="*/ 0 h 2747722"/>
              <a:gd name="connsiteX1" fmla="*/ 2291024 w 2291024"/>
              <a:gd name="connsiteY1" fmla="*/ 0 h 2747722"/>
              <a:gd name="connsiteX2" fmla="*/ 2291024 w 2291024"/>
              <a:gd name="connsiteY2" fmla="*/ 2747722 h 2747722"/>
              <a:gd name="connsiteX3" fmla="*/ 0 w 2291024"/>
              <a:gd name="connsiteY3" fmla="*/ 2747722 h 2747722"/>
            </a:gdLst>
            <a:ahLst/>
            <a:cxnLst>
              <a:cxn ang="0">
                <a:pos x="connsiteX0" y="connsiteY0"/>
              </a:cxn>
              <a:cxn ang="0">
                <a:pos x="connsiteX1" y="connsiteY1"/>
              </a:cxn>
              <a:cxn ang="0">
                <a:pos x="connsiteX2" y="connsiteY2"/>
              </a:cxn>
              <a:cxn ang="0">
                <a:pos x="connsiteX3" y="connsiteY3"/>
              </a:cxn>
            </a:cxnLst>
            <a:rect l="l" t="t" r="r" b="b"/>
            <a:pathLst>
              <a:path w="2291024" h="2747722">
                <a:moveTo>
                  <a:pt x="0" y="0"/>
                </a:moveTo>
                <a:lnTo>
                  <a:pt x="2291024" y="0"/>
                </a:lnTo>
                <a:lnTo>
                  <a:pt x="2291024" y="2747722"/>
                </a:lnTo>
                <a:lnTo>
                  <a:pt x="0" y="2747722"/>
                </a:lnTo>
                <a:close/>
              </a:path>
            </a:pathLst>
          </a:custGeom>
          <a:solidFill>
            <a:schemeClr val="bg1">
              <a:lumMod val="95000"/>
            </a:schemeClr>
          </a:solidFill>
        </p:spPr>
        <p:txBody>
          <a:bodyPr wrap="square" anchor="ctr">
            <a:noAutofit/>
          </a:bodyPr>
          <a:lstStyle>
            <a:lvl1pPr marL="0" indent="0" algn="ctr">
              <a:buFontTx/>
              <a:buNone/>
              <a:defRPr sz="1200">
                <a:solidFill>
                  <a:schemeClr val="tx1"/>
                </a:solidFill>
              </a:defRPr>
            </a:lvl1pPr>
          </a:lstStyle>
          <a:p>
            <a:r>
              <a:rPr lang="en-US"/>
              <a:t>Image</a:t>
            </a:r>
          </a:p>
        </p:txBody>
      </p:sp>
      <p:sp>
        <p:nvSpPr>
          <p:cNvPr id="2" name="Date Placeholder 1"/>
          <p:cNvSpPr>
            <a:spLocks noGrp="1"/>
          </p:cNvSpPr>
          <p:nvPr>
            <p:ph type="dt" sz="half" idx="10"/>
          </p:nvPr>
        </p:nvSpPr>
        <p:spPr/>
        <p:txBody>
          <a:bodyPr/>
          <a:lstStyle/>
          <a:p>
            <a:fld id="{17DE1EA2-41CE-4F97-BCC4-DA971FE29212}" type="datetime1">
              <a:rPr lang="en-US" smtClean="0"/>
              <a:t>1/6/2023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3427122-DD58-4B2A-BC02-A0C1482E4B6E}" type="slidenum">
              <a:rPr lang="en-US" smtClean="0"/>
              <a:t>‹#›</a:t>
            </a:fld>
            <a:endParaRPr lang="en-US"/>
          </a:p>
        </p:txBody>
      </p:sp>
    </p:spTree>
    <p:extLst>
      <p:ext uri="{BB962C8B-B14F-4D97-AF65-F5344CB8AC3E}">
        <p14:creationId xmlns:p14="http://schemas.microsoft.com/office/powerpoint/2010/main" val="33600856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37.xml"/><Relationship Id="rId21" Type="http://schemas.openxmlformats.org/officeDocument/2006/relationships/slideLayout" Target="../slideLayouts/slideLayout32.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63" Type="http://schemas.openxmlformats.org/officeDocument/2006/relationships/slideLayout" Target="../slideLayouts/slideLayout74.xml"/><Relationship Id="rId68" Type="http://schemas.openxmlformats.org/officeDocument/2006/relationships/slideLayout" Target="../slideLayouts/slideLayout79.xml"/><Relationship Id="rId84" Type="http://schemas.openxmlformats.org/officeDocument/2006/relationships/slideLayout" Target="../slideLayouts/slideLayout95.xml"/><Relationship Id="rId89" Type="http://schemas.openxmlformats.org/officeDocument/2006/relationships/slideLayout" Target="../slideLayouts/slideLayout100.xml"/><Relationship Id="rId112" Type="http://schemas.openxmlformats.org/officeDocument/2006/relationships/slideLayout" Target="../slideLayouts/slideLayout123.xml"/><Relationship Id="rId16" Type="http://schemas.openxmlformats.org/officeDocument/2006/relationships/slideLayout" Target="../slideLayouts/slideLayout27.xml"/><Relationship Id="rId107" Type="http://schemas.openxmlformats.org/officeDocument/2006/relationships/slideLayout" Target="../slideLayouts/slideLayout118.xml"/><Relationship Id="rId11" Type="http://schemas.openxmlformats.org/officeDocument/2006/relationships/slideLayout" Target="../slideLayouts/slideLayout22.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53" Type="http://schemas.openxmlformats.org/officeDocument/2006/relationships/slideLayout" Target="../slideLayouts/slideLayout64.xml"/><Relationship Id="rId58" Type="http://schemas.openxmlformats.org/officeDocument/2006/relationships/slideLayout" Target="../slideLayouts/slideLayout69.xml"/><Relationship Id="rId74" Type="http://schemas.openxmlformats.org/officeDocument/2006/relationships/slideLayout" Target="../slideLayouts/slideLayout85.xml"/><Relationship Id="rId79" Type="http://schemas.openxmlformats.org/officeDocument/2006/relationships/slideLayout" Target="../slideLayouts/slideLayout90.xml"/><Relationship Id="rId102" Type="http://schemas.openxmlformats.org/officeDocument/2006/relationships/slideLayout" Target="../slideLayouts/slideLayout113.xml"/><Relationship Id="rId5" Type="http://schemas.openxmlformats.org/officeDocument/2006/relationships/slideLayout" Target="../slideLayouts/slideLayout16.xml"/><Relationship Id="rId90" Type="http://schemas.openxmlformats.org/officeDocument/2006/relationships/slideLayout" Target="../slideLayouts/slideLayout101.xml"/><Relationship Id="rId95" Type="http://schemas.openxmlformats.org/officeDocument/2006/relationships/slideLayout" Target="../slideLayouts/slideLayout106.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43" Type="http://schemas.openxmlformats.org/officeDocument/2006/relationships/slideLayout" Target="../slideLayouts/slideLayout54.xml"/><Relationship Id="rId48" Type="http://schemas.openxmlformats.org/officeDocument/2006/relationships/slideLayout" Target="../slideLayouts/slideLayout59.xml"/><Relationship Id="rId64" Type="http://schemas.openxmlformats.org/officeDocument/2006/relationships/slideLayout" Target="../slideLayouts/slideLayout75.xml"/><Relationship Id="rId69" Type="http://schemas.openxmlformats.org/officeDocument/2006/relationships/slideLayout" Target="../slideLayouts/slideLayout80.xml"/><Relationship Id="rId113" Type="http://schemas.openxmlformats.org/officeDocument/2006/relationships/theme" Target="../theme/theme2.xml"/><Relationship Id="rId80" Type="http://schemas.openxmlformats.org/officeDocument/2006/relationships/slideLayout" Target="../slideLayouts/slideLayout91.xml"/><Relationship Id="rId85" Type="http://schemas.openxmlformats.org/officeDocument/2006/relationships/slideLayout" Target="../slideLayouts/slideLayout96.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59" Type="http://schemas.openxmlformats.org/officeDocument/2006/relationships/slideLayout" Target="../slideLayouts/slideLayout70.xml"/><Relationship Id="rId103" Type="http://schemas.openxmlformats.org/officeDocument/2006/relationships/slideLayout" Target="../slideLayouts/slideLayout114.xml"/><Relationship Id="rId108" Type="http://schemas.openxmlformats.org/officeDocument/2006/relationships/slideLayout" Target="../slideLayouts/slideLayout119.xml"/><Relationship Id="rId54" Type="http://schemas.openxmlformats.org/officeDocument/2006/relationships/slideLayout" Target="../slideLayouts/slideLayout65.xml"/><Relationship Id="rId70" Type="http://schemas.openxmlformats.org/officeDocument/2006/relationships/slideLayout" Target="../slideLayouts/slideLayout81.xml"/><Relationship Id="rId75" Type="http://schemas.openxmlformats.org/officeDocument/2006/relationships/slideLayout" Target="../slideLayouts/slideLayout86.xml"/><Relationship Id="rId91" Type="http://schemas.openxmlformats.org/officeDocument/2006/relationships/slideLayout" Target="../slideLayouts/slideLayout102.xml"/><Relationship Id="rId96" Type="http://schemas.openxmlformats.org/officeDocument/2006/relationships/slideLayout" Target="../slideLayouts/slideLayout10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49" Type="http://schemas.openxmlformats.org/officeDocument/2006/relationships/slideLayout" Target="../slideLayouts/slideLayout60.xml"/><Relationship Id="rId57" Type="http://schemas.openxmlformats.org/officeDocument/2006/relationships/slideLayout" Target="../slideLayouts/slideLayout68.xml"/><Relationship Id="rId106" Type="http://schemas.openxmlformats.org/officeDocument/2006/relationships/slideLayout" Target="../slideLayouts/slideLayout117.xml"/><Relationship Id="rId10" Type="http://schemas.openxmlformats.org/officeDocument/2006/relationships/slideLayout" Target="../slideLayouts/slideLayout21.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52" Type="http://schemas.openxmlformats.org/officeDocument/2006/relationships/slideLayout" Target="../slideLayouts/slideLayout63.xml"/><Relationship Id="rId60" Type="http://schemas.openxmlformats.org/officeDocument/2006/relationships/slideLayout" Target="../slideLayouts/slideLayout71.xml"/><Relationship Id="rId65" Type="http://schemas.openxmlformats.org/officeDocument/2006/relationships/slideLayout" Target="../slideLayouts/slideLayout76.xml"/><Relationship Id="rId73" Type="http://schemas.openxmlformats.org/officeDocument/2006/relationships/slideLayout" Target="../slideLayouts/slideLayout84.xml"/><Relationship Id="rId78" Type="http://schemas.openxmlformats.org/officeDocument/2006/relationships/slideLayout" Target="../slideLayouts/slideLayout89.xml"/><Relationship Id="rId81" Type="http://schemas.openxmlformats.org/officeDocument/2006/relationships/slideLayout" Target="../slideLayouts/slideLayout92.xml"/><Relationship Id="rId86" Type="http://schemas.openxmlformats.org/officeDocument/2006/relationships/slideLayout" Target="../slideLayouts/slideLayout97.xml"/><Relationship Id="rId94" Type="http://schemas.openxmlformats.org/officeDocument/2006/relationships/slideLayout" Target="../slideLayouts/slideLayout105.xml"/><Relationship Id="rId99" Type="http://schemas.openxmlformats.org/officeDocument/2006/relationships/slideLayout" Target="../slideLayouts/slideLayout110.xml"/><Relationship Id="rId101" Type="http://schemas.openxmlformats.org/officeDocument/2006/relationships/slideLayout" Target="../slideLayouts/slideLayout112.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3" Type="http://schemas.openxmlformats.org/officeDocument/2006/relationships/slideLayout" Target="../slideLayouts/slideLayout24.xml"/><Relationship Id="rId18" Type="http://schemas.openxmlformats.org/officeDocument/2006/relationships/slideLayout" Target="../slideLayouts/slideLayout29.xml"/><Relationship Id="rId39" Type="http://schemas.openxmlformats.org/officeDocument/2006/relationships/slideLayout" Target="../slideLayouts/slideLayout50.xml"/><Relationship Id="rId109" Type="http://schemas.openxmlformats.org/officeDocument/2006/relationships/slideLayout" Target="../slideLayouts/slideLayout120.xml"/><Relationship Id="rId34" Type="http://schemas.openxmlformats.org/officeDocument/2006/relationships/slideLayout" Target="../slideLayouts/slideLayout45.xml"/><Relationship Id="rId50" Type="http://schemas.openxmlformats.org/officeDocument/2006/relationships/slideLayout" Target="../slideLayouts/slideLayout61.xml"/><Relationship Id="rId55" Type="http://schemas.openxmlformats.org/officeDocument/2006/relationships/slideLayout" Target="../slideLayouts/slideLayout66.xml"/><Relationship Id="rId76" Type="http://schemas.openxmlformats.org/officeDocument/2006/relationships/slideLayout" Target="../slideLayouts/slideLayout87.xml"/><Relationship Id="rId97" Type="http://schemas.openxmlformats.org/officeDocument/2006/relationships/slideLayout" Target="../slideLayouts/slideLayout108.xml"/><Relationship Id="rId104" Type="http://schemas.openxmlformats.org/officeDocument/2006/relationships/slideLayout" Target="../slideLayouts/slideLayout115.xml"/><Relationship Id="rId7" Type="http://schemas.openxmlformats.org/officeDocument/2006/relationships/slideLayout" Target="../slideLayouts/slideLayout18.xml"/><Relationship Id="rId71" Type="http://schemas.openxmlformats.org/officeDocument/2006/relationships/slideLayout" Target="../slideLayouts/slideLayout82.xml"/><Relationship Id="rId92" Type="http://schemas.openxmlformats.org/officeDocument/2006/relationships/slideLayout" Target="../slideLayouts/slideLayout103.xml"/><Relationship Id="rId2" Type="http://schemas.openxmlformats.org/officeDocument/2006/relationships/slideLayout" Target="../slideLayouts/slideLayout13.xml"/><Relationship Id="rId29" Type="http://schemas.openxmlformats.org/officeDocument/2006/relationships/slideLayout" Target="../slideLayouts/slideLayout40.xml"/><Relationship Id="rId24" Type="http://schemas.openxmlformats.org/officeDocument/2006/relationships/slideLayout" Target="../slideLayouts/slideLayout35.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66" Type="http://schemas.openxmlformats.org/officeDocument/2006/relationships/slideLayout" Target="../slideLayouts/slideLayout77.xml"/><Relationship Id="rId87" Type="http://schemas.openxmlformats.org/officeDocument/2006/relationships/slideLayout" Target="../slideLayouts/slideLayout98.xml"/><Relationship Id="rId110" Type="http://schemas.openxmlformats.org/officeDocument/2006/relationships/slideLayout" Target="../slideLayouts/slideLayout121.xml"/><Relationship Id="rId61" Type="http://schemas.openxmlformats.org/officeDocument/2006/relationships/slideLayout" Target="../slideLayouts/slideLayout72.xml"/><Relationship Id="rId82" Type="http://schemas.openxmlformats.org/officeDocument/2006/relationships/slideLayout" Target="../slideLayouts/slideLayout93.xml"/><Relationship Id="rId19" Type="http://schemas.openxmlformats.org/officeDocument/2006/relationships/slideLayout" Target="../slideLayouts/slideLayout30.xml"/><Relationship Id="rId14" Type="http://schemas.openxmlformats.org/officeDocument/2006/relationships/slideLayout" Target="../slideLayouts/slideLayout25.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56" Type="http://schemas.openxmlformats.org/officeDocument/2006/relationships/slideLayout" Target="../slideLayouts/slideLayout67.xml"/><Relationship Id="rId77" Type="http://schemas.openxmlformats.org/officeDocument/2006/relationships/slideLayout" Target="../slideLayouts/slideLayout88.xml"/><Relationship Id="rId100" Type="http://schemas.openxmlformats.org/officeDocument/2006/relationships/slideLayout" Target="../slideLayouts/slideLayout111.xml"/><Relationship Id="rId105" Type="http://schemas.openxmlformats.org/officeDocument/2006/relationships/slideLayout" Target="../slideLayouts/slideLayout116.xml"/><Relationship Id="rId8" Type="http://schemas.openxmlformats.org/officeDocument/2006/relationships/slideLayout" Target="../slideLayouts/slideLayout19.xml"/><Relationship Id="rId51" Type="http://schemas.openxmlformats.org/officeDocument/2006/relationships/slideLayout" Target="../slideLayouts/slideLayout62.xml"/><Relationship Id="rId72" Type="http://schemas.openxmlformats.org/officeDocument/2006/relationships/slideLayout" Target="../slideLayouts/slideLayout83.xml"/><Relationship Id="rId93" Type="http://schemas.openxmlformats.org/officeDocument/2006/relationships/slideLayout" Target="../slideLayouts/slideLayout104.xml"/><Relationship Id="rId98" Type="http://schemas.openxmlformats.org/officeDocument/2006/relationships/slideLayout" Target="../slideLayouts/slideLayout109.xml"/><Relationship Id="rId3" Type="http://schemas.openxmlformats.org/officeDocument/2006/relationships/slideLayout" Target="../slideLayouts/slideLayout14.xml"/><Relationship Id="rId25" Type="http://schemas.openxmlformats.org/officeDocument/2006/relationships/slideLayout" Target="../slideLayouts/slideLayout36.xml"/><Relationship Id="rId46" Type="http://schemas.openxmlformats.org/officeDocument/2006/relationships/slideLayout" Target="../slideLayouts/slideLayout57.xml"/><Relationship Id="rId67" Type="http://schemas.openxmlformats.org/officeDocument/2006/relationships/slideLayout" Target="../slideLayouts/slideLayout78.xml"/><Relationship Id="rId20" Type="http://schemas.openxmlformats.org/officeDocument/2006/relationships/slideLayout" Target="../slideLayouts/slideLayout31.xml"/><Relationship Id="rId41" Type="http://schemas.openxmlformats.org/officeDocument/2006/relationships/slideLayout" Target="../slideLayouts/slideLayout52.xml"/><Relationship Id="rId62" Type="http://schemas.openxmlformats.org/officeDocument/2006/relationships/slideLayout" Target="../slideLayouts/slideLayout73.xml"/><Relationship Id="rId83" Type="http://schemas.openxmlformats.org/officeDocument/2006/relationships/slideLayout" Target="../slideLayouts/slideLayout94.xml"/><Relationship Id="rId88" Type="http://schemas.openxmlformats.org/officeDocument/2006/relationships/slideLayout" Target="../slideLayouts/slideLayout99.xml"/><Relationship Id="rId111" Type="http://schemas.openxmlformats.org/officeDocument/2006/relationships/slideLayout" Target="../slideLayouts/slideLayout1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5" Type="http://schemas.openxmlformats.org/officeDocument/2006/relationships/slideLayout" Target="../slideLayouts/slideLayout128.xml"/><Relationship Id="rId10" Type="http://schemas.openxmlformats.org/officeDocument/2006/relationships/image" Target="../media/image3.png"/><Relationship Id="rId4" Type="http://schemas.openxmlformats.org/officeDocument/2006/relationships/slideLayout" Target="../slideLayouts/slideLayout127.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57.xml"/><Relationship Id="rId21" Type="http://schemas.openxmlformats.org/officeDocument/2006/relationships/slideLayout" Target="../slideLayouts/slideLayout152.xml"/><Relationship Id="rId42" Type="http://schemas.openxmlformats.org/officeDocument/2006/relationships/slideLayout" Target="../slideLayouts/slideLayout173.xml"/><Relationship Id="rId47" Type="http://schemas.openxmlformats.org/officeDocument/2006/relationships/slideLayout" Target="../slideLayouts/slideLayout178.xml"/><Relationship Id="rId63" Type="http://schemas.openxmlformats.org/officeDocument/2006/relationships/slideLayout" Target="../slideLayouts/slideLayout194.xml"/><Relationship Id="rId68" Type="http://schemas.openxmlformats.org/officeDocument/2006/relationships/slideLayout" Target="../slideLayouts/slideLayout199.xml"/><Relationship Id="rId84" Type="http://schemas.openxmlformats.org/officeDocument/2006/relationships/slideLayout" Target="../slideLayouts/slideLayout215.xml"/><Relationship Id="rId89" Type="http://schemas.openxmlformats.org/officeDocument/2006/relationships/slideLayout" Target="../slideLayouts/slideLayout220.xml"/><Relationship Id="rId112" Type="http://schemas.openxmlformats.org/officeDocument/2006/relationships/slideLayout" Target="../slideLayouts/slideLayout243.xml"/><Relationship Id="rId16" Type="http://schemas.openxmlformats.org/officeDocument/2006/relationships/slideLayout" Target="../slideLayouts/slideLayout147.xml"/><Relationship Id="rId107" Type="http://schemas.openxmlformats.org/officeDocument/2006/relationships/slideLayout" Target="../slideLayouts/slideLayout238.xml"/><Relationship Id="rId11" Type="http://schemas.openxmlformats.org/officeDocument/2006/relationships/slideLayout" Target="../slideLayouts/slideLayout142.xml"/><Relationship Id="rId32" Type="http://schemas.openxmlformats.org/officeDocument/2006/relationships/slideLayout" Target="../slideLayouts/slideLayout163.xml"/><Relationship Id="rId37" Type="http://schemas.openxmlformats.org/officeDocument/2006/relationships/slideLayout" Target="../slideLayouts/slideLayout168.xml"/><Relationship Id="rId53" Type="http://schemas.openxmlformats.org/officeDocument/2006/relationships/slideLayout" Target="../slideLayouts/slideLayout184.xml"/><Relationship Id="rId58" Type="http://schemas.openxmlformats.org/officeDocument/2006/relationships/slideLayout" Target="../slideLayouts/slideLayout189.xml"/><Relationship Id="rId74" Type="http://schemas.openxmlformats.org/officeDocument/2006/relationships/slideLayout" Target="../slideLayouts/slideLayout205.xml"/><Relationship Id="rId79" Type="http://schemas.openxmlformats.org/officeDocument/2006/relationships/slideLayout" Target="../slideLayouts/slideLayout210.xml"/><Relationship Id="rId102" Type="http://schemas.openxmlformats.org/officeDocument/2006/relationships/slideLayout" Target="../slideLayouts/slideLayout233.xml"/><Relationship Id="rId5" Type="http://schemas.openxmlformats.org/officeDocument/2006/relationships/slideLayout" Target="../slideLayouts/slideLayout136.xml"/><Relationship Id="rId90" Type="http://schemas.openxmlformats.org/officeDocument/2006/relationships/slideLayout" Target="../slideLayouts/slideLayout221.xml"/><Relationship Id="rId95" Type="http://schemas.openxmlformats.org/officeDocument/2006/relationships/slideLayout" Target="../slideLayouts/slideLayout226.xml"/><Relationship Id="rId22" Type="http://schemas.openxmlformats.org/officeDocument/2006/relationships/slideLayout" Target="../slideLayouts/slideLayout153.xml"/><Relationship Id="rId27" Type="http://schemas.openxmlformats.org/officeDocument/2006/relationships/slideLayout" Target="../slideLayouts/slideLayout158.xml"/><Relationship Id="rId43" Type="http://schemas.openxmlformats.org/officeDocument/2006/relationships/slideLayout" Target="../slideLayouts/slideLayout174.xml"/><Relationship Id="rId48" Type="http://schemas.openxmlformats.org/officeDocument/2006/relationships/slideLayout" Target="../slideLayouts/slideLayout179.xml"/><Relationship Id="rId64" Type="http://schemas.openxmlformats.org/officeDocument/2006/relationships/slideLayout" Target="../slideLayouts/slideLayout195.xml"/><Relationship Id="rId69" Type="http://schemas.openxmlformats.org/officeDocument/2006/relationships/slideLayout" Target="../slideLayouts/slideLayout200.xml"/><Relationship Id="rId113" Type="http://schemas.openxmlformats.org/officeDocument/2006/relationships/slideLayout" Target="../slideLayouts/slideLayout244.xml"/><Relationship Id="rId80" Type="http://schemas.openxmlformats.org/officeDocument/2006/relationships/slideLayout" Target="../slideLayouts/slideLayout211.xml"/><Relationship Id="rId85" Type="http://schemas.openxmlformats.org/officeDocument/2006/relationships/slideLayout" Target="../slideLayouts/slideLayout216.xml"/><Relationship Id="rId12" Type="http://schemas.openxmlformats.org/officeDocument/2006/relationships/slideLayout" Target="../slideLayouts/slideLayout143.xml"/><Relationship Id="rId17" Type="http://schemas.openxmlformats.org/officeDocument/2006/relationships/slideLayout" Target="../slideLayouts/slideLayout148.xml"/><Relationship Id="rId33" Type="http://schemas.openxmlformats.org/officeDocument/2006/relationships/slideLayout" Target="../slideLayouts/slideLayout164.xml"/><Relationship Id="rId38" Type="http://schemas.openxmlformats.org/officeDocument/2006/relationships/slideLayout" Target="../slideLayouts/slideLayout169.xml"/><Relationship Id="rId59" Type="http://schemas.openxmlformats.org/officeDocument/2006/relationships/slideLayout" Target="../slideLayouts/slideLayout190.xml"/><Relationship Id="rId103" Type="http://schemas.openxmlformats.org/officeDocument/2006/relationships/slideLayout" Target="../slideLayouts/slideLayout234.xml"/><Relationship Id="rId108" Type="http://schemas.openxmlformats.org/officeDocument/2006/relationships/slideLayout" Target="../slideLayouts/slideLayout239.xml"/><Relationship Id="rId54" Type="http://schemas.openxmlformats.org/officeDocument/2006/relationships/slideLayout" Target="../slideLayouts/slideLayout185.xml"/><Relationship Id="rId70" Type="http://schemas.openxmlformats.org/officeDocument/2006/relationships/slideLayout" Target="../slideLayouts/slideLayout201.xml"/><Relationship Id="rId75" Type="http://schemas.openxmlformats.org/officeDocument/2006/relationships/slideLayout" Target="../slideLayouts/slideLayout206.xml"/><Relationship Id="rId91" Type="http://schemas.openxmlformats.org/officeDocument/2006/relationships/slideLayout" Target="../slideLayouts/slideLayout222.xml"/><Relationship Id="rId96" Type="http://schemas.openxmlformats.org/officeDocument/2006/relationships/slideLayout" Target="../slideLayouts/slideLayout227.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5" Type="http://schemas.openxmlformats.org/officeDocument/2006/relationships/slideLayout" Target="../slideLayouts/slideLayout146.xml"/><Relationship Id="rId23" Type="http://schemas.openxmlformats.org/officeDocument/2006/relationships/slideLayout" Target="../slideLayouts/slideLayout154.xml"/><Relationship Id="rId28" Type="http://schemas.openxmlformats.org/officeDocument/2006/relationships/slideLayout" Target="../slideLayouts/slideLayout159.xml"/><Relationship Id="rId36" Type="http://schemas.openxmlformats.org/officeDocument/2006/relationships/slideLayout" Target="../slideLayouts/slideLayout167.xml"/><Relationship Id="rId49" Type="http://schemas.openxmlformats.org/officeDocument/2006/relationships/slideLayout" Target="../slideLayouts/slideLayout180.xml"/><Relationship Id="rId57" Type="http://schemas.openxmlformats.org/officeDocument/2006/relationships/slideLayout" Target="../slideLayouts/slideLayout188.xml"/><Relationship Id="rId106" Type="http://schemas.openxmlformats.org/officeDocument/2006/relationships/slideLayout" Target="../slideLayouts/slideLayout237.xml"/><Relationship Id="rId114" Type="http://schemas.openxmlformats.org/officeDocument/2006/relationships/theme" Target="../theme/theme4.xml"/><Relationship Id="rId10" Type="http://schemas.openxmlformats.org/officeDocument/2006/relationships/slideLayout" Target="../slideLayouts/slideLayout141.xml"/><Relationship Id="rId31" Type="http://schemas.openxmlformats.org/officeDocument/2006/relationships/slideLayout" Target="../slideLayouts/slideLayout162.xml"/><Relationship Id="rId44" Type="http://schemas.openxmlformats.org/officeDocument/2006/relationships/slideLayout" Target="../slideLayouts/slideLayout175.xml"/><Relationship Id="rId52" Type="http://schemas.openxmlformats.org/officeDocument/2006/relationships/slideLayout" Target="../slideLayouts/slideLayout183.xml"/><Relationship Id="rId60" Type="http://schemas.openxmlformats.org/officeDocument/2006/relationships/slideLayout" Target="../slideLayouts/slideLayout191.xml"/><Relationship Id="rId65" Type="http://schemas.openxmlformats.org/officeDocument/2006/relationships/slideLayout" Target="../slideLayouts/slideLayout196.xml"/><Relationship Id="rId73" Type="http://schemas.openxmlformats.org/officeDocument/2006/relationships/slideLayout" Target="../slideLayouts/slideLayout204.xml"/><Relationship Id="rId78" Type="http://schemas.openxmlformats.org/officeDocument/2006/relationships/slideLayout" Target="../slideLayouts/slideLayout209.xml"/><Relationship Id="rId81" Type="http://schemas.openxmlformats.org/officeDocument/2006/relationships/slideLayout" Target="../slideLayouts/slideLayout212.xml"/><Relationship Id="rId86" Type="http://schemas.openxmlformats.org/officeDocument/2006/relationships/slideLayout" Target="../slideLayouts/slideLayout217.xml"/><Relationship Id="rId94" Type="http://schemas.openxmlformats.org/officeDocument/2006/relationships/slideLayout" Target="../slideLayouts/slideLayout225.xml"/><Relationship Id="rId99" Type="http://schemas.openxmlformats.org/officeDocument/2006/relationships/slideLayout" Target="../slideLayouts/slideLayout230.xml"/><Relationship Id="rId101" Type="http://schemas.openxmlformats.org/officeDocument/2006/relationships/slideLayout" Target="../slideLayouts/slideLayout232.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3" Type="http://schemas.openxmlformats.org/officeDocument/2006/relationships/slideLayout" Target="../slideLayouts/slideLayout144.xml"/><Relationship Id="rId18" Type="http://schemas.openxmlformats.org/officeDocument/2006/relationships/slideLayout" Target="../slideLayouts/slideLayout149.xml"/><Relationship Id="rId39" Type="http://schemas.openxmlformats.org/officeDocument/2006/relationships/slideLayout" Target="../slideLayouts/slideLayout170.xml"/><Relationship Id="rId109" Type="http://schemas.openxmlformats.org/officeDocument/2006/relationships/slideLayout" Target="../slideLayouts/slideLayout240.xml"/><Relationship Id="rId34" Type="http://schemas.openxmlformats.org/officeDocument/2006/relationships/slideLayout" Target="../slideLayouts/slideLayout165.xml"/><Relationship Id="rId50" Type="http://schemas.openxmlformats.org/officeDocument/2006/relationships/slideLayout" Target="../slideLayouts/slideLayout181.xml"/><Relationship Id="rId55" Type="http://schemas.openxmlformats.org/officeDocument/2006/relationships/slideLayout" Target="../slideLayouts/slideLayout186.xml"/><Relationship Id="rId76" Type="http://schemas.openxmlformats.org/officeDocument/2006/relationships/slideLayout" Target="../slideLayouts/slideLayout207.xml"/><Relationship Id="rId97" Type="http://schemas.openxmlformats.org/officeDocument/2006/relationships/slideLayout" Target="../slideLayouts/slideLayout228.xml"/><Relationship Id="rId104" Type="http://schemas.openxmlformats.org/officeDocument/2006/relationships/slideLayout" Target="../slideLayouts/slideLayout235.xml"/><Relationship Id="rId7" Type="http://schemas.openxmlformats.org/officeDocument/2006/relationships/slideLayout" Target="../slideLayouts/slideLayout138.xml"/><Relationship Id="rId71" Type="http://schemas.openxmlformats.org/officeDocument/2006/relationships/slideLayout" Target="../slideLayouts/slideLayout202.xml"/><Relationship Id="rId92" Type="http://schemas.openxmlformats.org/officeDocument/2006/relationships/slideLayout" Target="../slideLayouts/slideLayout223.xml"/><Relationship Id="rId2" Type="http://schemas.openxmlformats.org/officeDocument/2006/relationships/slideLayout" Target="../slideLayouts/slideLayout133.xml"/><Relationship Id="rId29" Type="http://schemas.openxmlformats.org/officeDocument/2006/relationships/slideLayout" Target="../slideLayouts/slideLayout160.xml"/><Relationship Id="rId24" Type="http://schemas.openxmlformats.org/officeDocument/2006/relationships/slideLayout" Target="../slideLayouts/slideLayout155.xml"/><Relationship Id="rId40" Type="http://schemas.openxmlformats.org/officeDocument/2006/relationships/slideLayout" Target="../slideLayouts/slideLayout171.xml"/><Relationship Id="rId45" Type="http://schemas.openxmlformats.org/officeDocument/2006/relationships/slideLayout" Target="../slideLayouts/slideLayout176.xml"/><Relationship Id="rId66" Type="http://schemas.openxmlformats.org/officeDocument/2006/relationships/slideLayout" Target="../slideLayouts/slideLayout197.xml"/><Relationship Id="rId87" Type="http://schemas.openxmlformats.org/officeDocument/2006/relationships/slideLayout" Target="../slideLayouts/slideLayout218.xml"/><Relationship Id="rId110" Type="http://schemas.openxmlformats.org/officeDocument/2006/relationships/slideLayout" Target="../slideLayouts/slideLayout241.xml"/><Relationship Id="rId61" Type="http://schemas.openxmlformats.org/officeDocument/2006/relationships/slideLayout" Target="../slideLayouts/slideLayout192.xml"/><Relationship Id="rId82" Type="http://schemas.openxmlformats.org/officeDocument/2006/relationships/slideLayout" Target="../slideLayouts/slideLayout213.xml"/><Relationship Id="rId19" Type="http://schemas.openxmlformats.org/officeDocument/2006/relationships/slideLayout" Target="../slideLayouts/slideLayout150.xml"/><Relationship Id="rId14" Type="http://schemas.openxmlformats.org/officeDocument/2006/relationships/slideLayout" Target="../slideLayouts/slideLayout145.xml"/><Relationship Id="rId30" Type="http://schemas.openxmlformats.org/officeDocument/2006/relationships/slideLayout" Target="../slideLayouts/slideLayout161.xml"/><Relationship Id="rId35" Type="http://schemas.openxmlformats.org/officeDocument/2006/relationships/slideLayout" Target="../slideLayouts/slideLayout166.xml"/><Relationship Id="rId56" Type="http://schemas.openxmlformats.org/officeDocument/2006/relationships/slideLayout" Target="../slideLayouts/slideLayout187.xml"/><Relationship Id="rId77" Type="http://schemas.openxmlformats.org/officeDocument/2006/relationships/slideLayout" Target="../slideLayouts/slideLayout208.xml"/><Relationship Id="rId100" Type="http://schemas.openxmlformats.org/officeDocument/2006/relationships/slideLayout" Target="../slideLayouts/slideLayout231.xml"/><Relationship Id="rId105" Type="http://schemas.openxmlformats.org/officeDocument/2006/relationships/slideLayout" Target="../slideLayouts/slideLayout236.xml"/><Relationship Id="rId8" Type="http://schemas.openxmlformats.org/officeDocument/2006/relationships/slideLayout" Target="../slideLayouts/slideLayout139.xml"/><Relationship Id="rId51" Type="http://schemas.openxmlformats.org/officeDocument/2006/relationships/slideLayout" Target="../slideLayouts/slideLayout182.xml"/><Relationship Id="rId72" Type="http://schemas.openxmlformats.org/officeDocument/2006/relationships/slideLayout" Target="../slideLayouts/slideLayout203.xml"/><Relationship Id="rId93" Type="http://schemas.openxmlformats.org/officeDocument/2006/relationships/slideLayout" Target="../slideLayouts/slideLayout224.xml"/><Relationship Id="rId98" Type="http://schemas.openxmlformats.org/officeDocument/2006/relationships/slideLayout" Target="../slideLayouts/slideLayout229.xml"/><Relationship Id="rId3" Type="http://schemas.openxmlformats.org/officeDocument/2006/relationships/slideLayout" Target="../slideLayouts/slideLayout134.xml"/><Relationship Id="rId25" Type="http://schemas.openxmlformats.org/officeDocument/2006/relationships/slideLayout" Target="../slideLayouts/slideLayout156.xml"/><Relationship Id="rId46" Type="http://schemas.openxmlformats.org/officeDocument/2006/relationships/slideLayout" Target="../slideLayouts/slideLayout177.xml"/><Relationship Id="rId67" Type="http://schemas.openxmlformats.org/officeDocument/2006/relationships/slideLayout" Target="../slideLayouts/slideLayout198.xml"/><Relationship Id="rId20" Type="http://schemas.openxmlformats.org/officeDocument/2006/relationships/slideLayout" Target="../slideLayouts/slideLayout151.xml"/><Relationship Id="rId41" Type="http://schemas.openxmlformats.org/officeDocument/2006/relationships/slideLayout" Target="../slideLayouts/slideLayout172.xml"/><Relationship Id="rId62" Type="http://schemas.openxmlformats.org/officeDocument/2006/relationships/slideLayout" Target="../slideLayouts/slideLayout193.xml"/><Relationship Id="rId83" Type="http://schemas.openxmlformats.org/officeDocument/2006/relationships/slideLayout" Target="../slideLayouts/slideLayout214.xml"/><Relationship Id="rId88" Type="http://schemas.openxmlformats.org/officeDocument/2006/relationships/slideLayout" Target="../slideLayouts/slideLayout219.xml"/><Relationship Id="rId111" Type="http://schemas.openxmlformats.org/officeDocument/2006/relationships/slideLayout" Target="../slideLayouts/slideLayout242.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361.xml"/><Relationship Id="rId21" Type="http://schemas.openxmlformats.org/officeDocument/2006/relationships/slideLayout" Target="../slideLayouts/slideLayout265.xml"/><Relationship Id="rId42" Type="http://schemas.openxmlformats.org/officeDocument/2006/relationships/slideLayout" Target="../slideLayouts/slideLayout286.xml"/><Relationship Id="rId63" Type="http://schemas.openxmlformats.org/officeDocument/2006/relationships/slideLayout" Target="../slideLayouts/slideLayout307.xml"/><Relationship Id="rId84" Type="http://schemas.openxmlformats.org/officeDocument/2006/relationships/slideLayout" Target="../slideLayouts/slideLayout328.xml"/><Relationship Id="rId138" Type="http://schemas.openxmlformats.org/officeDocument/2006/relationships/slideLayout" Target="../slideLayouts/slideLayout382.xml"/><Relationship Id="rId159" Type="http://schemas.openxmlformats.org/officeDocument/2006/relationships/slideLayout" Target="../slideLayouts/slideLayout403.xml"/><Relationship Id="rId170" Type="http://schemas.openxmlformats.org/officeDocument/2006/relationships/slideLayout" Target="../slideLayouts/slideLayout414.xml"/><Relationship Id="rId107" Type="http://schemas.openxmlformats.org/officeDocument/2006/relationships/slideLayout" Target="../slideLayouts/slideLayout351.xml"/><Relationship Id="rId11" Type="http://schemas.openxmlformats.org/officeDocument/2006/relationships/slideLayout" Target="../slideLayouts/slideLayout255.xml"/><Relationship Id="rId32" Type="http://schemas.openxmlformats.org/officeDocument/2006/relationships/slideLayout" Target="../slideLayouts/slideLayout276.xml"/><Relationship Id="rId53" Type="http://schemas.openxmlformats.org/officeDocument/2006/relationships/slideLayout" Target="../slideLayouts/slideLayout297.xml"/><Relationship Id="rId74" Type="http://schemas.openxmlformats.org/officeDocument/2006/relationships/slideLayout" Target="../slideLayouts/slideLayout318.xml"/><Relationship Id="rId128" Type="http://schemas.openxmlformats.org/officeDocument/2006/relationships/slideLayout" Target="../slideLayouts/slideLayout372.xml"/><Relationship Id="rId149" Type="http://schemas.openxmlformats.org/officeDocument/2006/relationships/slideLayout" Target="../slideLayouts/slideLayout393.xml"/><Relationship Id="rId5" Type="http://schemas.openxmlformats.org/officeDocument/2006/relationships/slideLayout" Target="../slideLayouts/slideLayout249.xml"/><Relationship Id="rId95" Type="http://schemas.openxmlformats.org/officeDocument/2006/relationships/slideLayout" Target="../slideLayouts/slideLayout339.xml"/><Relationship Id="rId160" Type="http://schemas.openxmlformats.org/officeDocument/2006/relationships/slideLayout" Target="../slideLayouts/slideLayout404.xml"/><Relationship Id="rId181" Type="http://schemas.openxmlformats.org/officeDocument/2006/relationships/slideLayout" Target="../slideLayouts/slideLayout425.xml"/><Relationship Id="rId22" Type="http://schemas.openxmlformats.org/officeDocument/2006/relationships/slideLayout" Target="../slideLayouts/slideLayout266.xml"/><Relationship Id="rId43" Type="http://schemas.openxmlformats.org/officeDocument/2006/relationships/slideLayout" Target="../slideLayouts/slideLayout287.xml"/><Relationship Id="rId64" Type="http://schemas.openxmlformats.org/officeDocument/2006/relationships/slideLayout" Target="../slideLayouts/slideLayout308.xml"/><Relationship Id="rId118" Type="http://schemas.openxmlformats.org/officeDocument/2006/relationships/slideLayout" Target="../slideLayouts/slideLayout362.xml"/><Relationship Id="rId139" Type="http://schemas.openxmlformats.org/officeDocument/2006/relationships/slideLayout" Target="../slideLayouts/slideLayout383.xml"/><Relationship Id="rId85" Type="http://schemas.openxmlformats.org/officeDocument/2006/relationships/slideLayout" Target="../slideLayouts/slideLayout329.xml"/><Relationship Id="rId150" Type="http://schemas.openxmlformats.org/officeDocument/2006/relationships/slideLayout" Target="../slideLayouts/slideLayout394.xml"/><Relationship Id="rId171" Type="http://schemas.openxmlformats.org/officeDocument/2006/relationships/slideLayout" Target="../slideLayouts/slideLayout415.xml"/><Relationship Id="rId12" Type="http://schemas.openxmlformats.org/officeDocument/2006/relationships/slideLayout" Target="../slideLayouts/slideLayout256.xml"/><Relationship Id="rId33" Type="http://schemas.openxmlformats.org/officeDocument/2006/relationships/slideLayout" Target="../slideLayouts/slideLayout277.xml"/><Relationship Id="rId108" Type="http://schemas.openxmlformats.org/officeDocument/2006/relationships/slideLayout" Target="../slideLayouts/slideLayout352.xml"/><Relationship Id="rId129" Type="http://schemas.openxmlformats.org/officeDocument/2006/relationships/slideLayout" Target="../slideLayouts/slideLayout373.xml"/><Relationship Id="rId54" Type="http://schemas.openxmlformats.org/officeDocument/2006/relationships/slideLayout" Target="../slideLayouts/slideLayout298.xml"/><Relationship Id="rId75" Type="http://schemas.openxmlformats.org/officeDocument/2006/relationships/slideLayout" Target="../slideLayouts/slideLayout319.xml"/><Relationship Id="rId96" Type="http://schemas.openxmlformats.org/officeDocument/2006/relationships/slideLayout" Target="../slideLayouts/slideLayout340.xml"/><Relationship Id="rId140" Type="http://schemas.openxmlformats.org/officeDocument/2006/relationships/slideLayout" Target="../slideLayouts/slideLayout384.xml"/><Relationship Id="rId161" Type="http://schemas.openxmlformats.org/officeDocument/2006/relationships/slideLayout" Target="../slideLayouts/slideLayout405.xml"/><Relationship Id="rId182" Type="http://schemas.openxmlformats.org/officeDocument/2006/relationships/slideLayout" Target="../slideLayouts/slideLayout426.xml"/><Relationship Id="rId6" Type="http://schemas.openxmlformats.org/officeDocument/2006/relationships/slideLayout" Target="../slideLayouts/slideLayout250.xml"/><Relationship Id="rId23" Type="http://schemas.openxmlformats.org/officeDocument/2006/relationships/slideLayout" Target="../slideLayouts/slideLayout267.xml"/><Relationship Id="rId119" Type="http://schemas.openxmlformats.org/officeDocument/2006/relationships/slideLayout" Target="../slideLayouts/slideLayout363.xml"/><Relationship Id="rId44" Type="http://schemas.openxmlformats.org/officeDocument/2006/relationships/slideLayout" Target="../slideLayouts/slideLayout288.xml"/><Relationship Id="rId65" Type="http://schemas.openxmlformats.org/officeDocument/2006/relationships/slideLayout" Target="../slideLayouts/slideLayout309.xml"/><Relationship Id="rId86" Type="http://schemas.openxmlformats.org/officeDocument/2006/relationships/slideLayout" Target="../slideLayouts/slideLayout330.xml"/><Relationship Id="rId130" Type="http://schemas.openxmlformats.org/officeDocument/2006/relationships/slideLayout" Target="../slideLayouts/slideLayout374.xml"/><Relationship Id="rId151" Type="http://schemas.openxmlformats.org/officeDocument/2006/relationships/slideLayout" Target="../slideLayouts/slideLayout395.xml"/><Relationship Id="rId172" Type="http://schemas.openxmlformats.org/officeDocument/2006/relationships/slideLayout" Target="../slideLayouts/slideLayout416.xml"/><Relationship Id="rId13" Type="http://schemas.openxmlformats.org/officeDocument/2006/relationships/slideLayout" Target="../slideLayouts/slideLayout257.xml"/><Relationship Id="rId18" Type="http://schemas.openxmlformats.org/officeDocument/2006/relationships/slideLayout" Target="../slideLayouts/slideLayout262.xml"/><Relationship Id="rId39" Type="http://schemas.openxmlformats.org/officeDocument/2006/relationships/slideLayout" Target="../slideLayouts/slideLayout283.xml"/><Relationship Id="rId109" Type="http://schemas.openxmlformats.org/officeDocument/2006/relationships/slideLayout" Target="../slideLayouts/slideLayout353.xml"/><Relationship Id="rId34" Type="http://schemas.openxmlformats.org/officeDocument/2006/relationships/slideLayout" Target="../slideLayouts/slideLayout278.xml"/><Relationship Id="rId50" Type="http://schemas.openxmlformats.org/officeDocument/2006/relationships/slideLayout" Target="../slideLayouts/slideLayout294.xml"/><Relationship Id="rId55" Type="http://schemas.openxmlformats.org/officeDocument/2006/relationships/slideLayout" Target="../slideLayouts/slideLayout299.xml"/><Relationship Id="rId76" Type="http://schemas.openxmlformats.org/officeDocument/2006/relationships/slideLayout" Target="../slideLayouts/slideLayout320.xml"/><Relationship Id="rId97" Type="http://schemas.openxmlformats.org/officeDocument/2006/relationships/slideLayout" Target="../slideLayouts/slideLayout341.xml"/><Relationship Id="rId104" Type="http://schemas.openxmlformats.org/officeDocument/2006/relationships/slideLayout" Target="../slideLayouts/slideLayout348.xml"/><Relationship Id="rId120" Type="http://schemas.openxmlformats.org/officeDocument/2006/relationships/slideLayout" Target="../slideLayouts/slideLayout364.xml"/><Relationship Id="rId125" Type="http://schemas.openxmlformats.org/officeDocument/2006/relationships/slideLayout" Target="../slideLayouts/slideLayout369.xml"/><Relationship Id="rId141" Type="http://schemas.openxmlformats.org/officeDocument/2006/relationships/slideLayout" Target="../slideLayouts/slideLayout385.xml"/><Relationship Id="rId146" Type="http://schemas.openxmlformats.org/officeDocument/2006/relationships/slideLayout" Target="../slideLayouts/slideLayout390.xml"/><Relationship Id="rId167" Type="http://schemas.openxmlformats.org/officeDocument/2006/relationships/slideLayout" Target="../slideLayouts/slideLayout411.xml"/><Relationship Id="rId188" Type="http://schemas.openxmlformats.org/officeDocument/2006/relationships/slideLayout" Target="../slideLayouts/slideLayout432.xml"/><Relationship Id="rId7" Type="http://schemas.openxmlformats.org/officeDocument/2006/relationships/slideLayout" Target="../slideLayouts/slideLayout251.xml"/><Relationship Id="rId71" Type="http://schemas.openxmlformats.org/officeDocument/2006/relationships/slideLayout" Target="../slideLayouts/slideLayout315.xml"/><Relationship Id="rId92" Type="http://schemas.openxmlformats.org/officeDocument/2006/relationships/slideLayout" Target="../slideLayouts/slideLayout336.xml"/><Relationship Id="rId162" Type="http://schemas.openxmlformats.org/officeDocument/2006/relationships/slideLayout" Target="../slideLayouts/slideLayout406.xml"/><Relationship Id="rId183" Type="http://schemas.openxmlformats.org/officeDocument/2006/relationships/slideLayout" Target="../slideLayouts/slideLayout427.xml"/><Relationship Id="rId2" Type="http://schemas.openxmlformats.org/officeDocument/2006/relationships/slideLayout" Target="../slideLayouts/slideLayout246.xml"/><Relationship Id="rId29" Type="http://schemas.openxmlformats.org/officeDocument/2006/relationships/slideLayout" Target="../slideLayouts/slideLayout273.xml"/><Relationship Id="rId24" Type="http://schemas.openxmlformats.org/officeDocument/2006/relationships/slideLayout" Target="../slideLayouts/slideLayout268.xml"/><Relationship Id="rId40" Type="http://schemas.openxmlformats.org/officeDocument/2006/relationships/slideLayout" Target="../slideLayouts/slideLayout284.xml"/><Relationship Id="rId45" Type="http://schemas.openxmlformats.org/officeDocument/2006/relationships/slideLayout" Target="../slideLayouts/slideLayout289.xml"/><Relationship Id="rId66" Type="http://schemas.openxmlformats.org/officeDocument/2006/relationships/slideLayout" Target="../slideLayouts/slideLayout310.xml"/><Relationship Id="rId87" Type="http://schemas.openxmlformats.org/officeDocument/2006/relationships/slideLayout" Target="../slideLayouts/slideLayout331.xml"/><Relationship Id="rId110" Type="http://schemas.openxmlformats.org/officeDocument/2006/relationships/slideLayout" Target="../slideLayouts/slideLayout354.xml"/><Relationship Id="rId115" Type="http://schemas.openxmlformats.org/officeDocument/2006/relationships/slideLayout" Target="../slideLayouts/slideLayout359.xml"/><Relationship Id="rId131" Type="http://schemas.openxmlformats.org/officeDocument/2006/relationships/slideLayout" Target="../slideLayouts/slideLayout375.xml"/><Relationship Id="rId136" Type="http://schemas.openxmlformats.org/officeDocument/2006/relationships/slideLayout" Target="../slideLayouts/slideLayout380.xml"/><Relationship Id="rId157" Type="http://schemas.openxmlformats.org/officeDocument/2006/relationships/slideLayout" Target="../slideLayouts/slideLayout401.xml"/><Relationship Id="rId178" Type="http://schemas.openxmlformats.org/officeDocument/2006/relationships/slideLayout" Target="../slideLayouts/slideLayout422.xml"/><Relationship Id="rId61" Type="http://schemas.openxmlformats.org/officeDocument/2006/relationships/slideLayout" Target="../slideLayouts/slideLayout305.xml"/><Relationship Id="rId82" Type="http://schemas.openxmlformats.org/officeDocument/2006/relationships/slideLayout" Target="../slideLayouts/slideLayout326.xml"/><Relationship Id="rId152" Type="http://schemas.openxmlformats.org/officeDocument/2006/relationships/slideLayout" Target="../slideLayouts/slideLayout396.xml"/><Relationship Id="rId173" Type="http://schemas.openxmlformats.org/officeDocument/2006/relationships/slideLayout" Target="../slideLayouts/slideLayout417.xml"/><Relationship Id="rId19" Type="http://schemas.openxmlformats.org/officeDocument/2006/relationships/slideLayout" Target="../slideLayouts/slideLayout263.xml"/><Relationship Id="rId14" Type="http://schemas.openxmlformats.org/officeDocument/2006/relationships/slideLayout" Target="../slideLayouts/slideLayout258.xml"/><Relationship Id="rId30" Type="http://schemas.openxmlformats.org/officeDocument/2006/relationships/slideLayout" Target="../slideLayouts/slideLayout274.xml"/><Relationship Id="rId35" Type="http://schemas.openxmlformats.org/officeDocument/2006/relationships/slideLayout" Target="../slideLayouts/slideLayout279.xml"/><Relationship Id="rId56" Type="http://schemas.openxmlformats.org/officeDocument/2006/relationships/slideLayout" Target="../slideLayouts/slideLayout300.xml"/><Relationship Id="rId77" Type="http://schemas.openxmlformats.org/officeDocument/2006/relationships/slideLayout" Target="../slideLayouts/slideLayout321.xml"/><Relationship Id="rId100" Type="http://schemas.openxmlformats.org/officeDocument/2006/relationships/slideLayout" Target="../slideLayouts/slideLayout344.xml"/><Relationship Id="rId105" Type="http://schemas.openxmlformats.org/officeDocument/2006/relationships/slideLayout" Target="../slideLayouts/slideLayout349.xml"/><Relationship Id="rId126" Type="http://schemas.openxmlformats.org/officeDocument/2006/relationships/slideLayout" Target="../slideLayouts/slideLayout370.xml"/><Relationship Id="rId147" Type="http://schemas.openxmlformats.org/officeDocument/2006/relationships/slideLayout" Target="../slideLayouts/slideLayout391.xml"/><Relationship Id="rId168" Type="http://schemas.openxmlformats.org/officeDocument/2006/relationships/slideLayout" Target="../slideLayouts/slideLayout412.xml"/><Relationship Id="rId8" Type="http://schemas.openxmlformats.org/officeDocument/2006/relationships/slideLayout" Target="../slideLayouts/slideLayout252.xml"/><Relationship Id="rId51" Type="http://schemas.openxmlformats.org/officeDocument/2006/relationships/slideLayout" Target="../slideLayouts/slideLayout295.xml"/><Relationship Id="rId72" Type="http://schemas.openxmlformats.org/officeDocument/2006/relationships/slideLayout" Target="../slideLayouts/slideLayout316.xml"/><Relationship Id="rId93" Type="http://schemas.openxmlformats.org/officeDocument/2006/relationships/slideLayout" Target="../slideLayouts/slideLayout337.xml"/><Relationship Id="rId98" Type="http://schemas.openxmlformats.org/officeDocument/2006/relationships/slideLayout" Target="../slideLayouts/slideLayout342.xml"/><Relationship Id="rId121" Type="http://schemas.openxmlformats.org/officeDocument/2006/relationships/slideLayout" Target="../slideLayouts/slideLayout365.xml"/><Relationship Id="rId142" Type="http://schemas.openxmlformats.org/officeDocument/2006/relationships/slideLayout" Target="../slideLayouts/slideLayout386.xml"/><Relationship Id="rId163" Type="http://schemas.openxmlformats.org/officeDocument/2006/relationships/slideLayout" Target="../slideLayouts/slideLayout407.xml"/><Relationship Id="rId184" Type="http://schemas.openxmlformats.org/officeDocument/2006/relationships/slideLayout" Target="../slideLayouts/slideLayout428.xml"/><Relationship Id="rId189" Type="http://schemas.openxmlformats.org/officeDocument/2006/relationships/slideLayout" Target="../slideLayouts/slideLayout433.xml"/><Relationship Id="rId3" Type="http://schemas.openxmlformats.org/officeDocument/2006/relationships/slideLayout" Target="../slideLayouts/slideLayout247.xml"/><Relationship Id="rId25" Type="http://schemas.openxmlformats.org/officeDocument/2006/relationships/slideLayout" Target="../slideLayouts/slideLayout269.xml"/><Relationship Id="rId46" Type="http://schemas.openxmlformats.org/officeDocument/2006/relationships/slideLayout" Target="../slideLayouts/slideLayout290.xml"/><Relationship Id="rId67" Type="http://schemas.openxmlformats.org/officeDocument/2006/relationships/slideLayout" Target="../slideLayouts/slideLayout311.xml"/><Relationship Id="rId116" Type="http://schemas.openxmlformats.org/officeDocument/2006/relationships/slideLayout" Target="../slideLayouts/slideLayout360.xml"/><Relationship Id="rId137" Type="http://schemas.openxmlformats.org/officeDocument/2006/relationships/slideLayout" Target="../slideLayouts/slideLayout381.xml"/><Relationship Id="rId158" Type="http://schemas.openxmlformats.org/officeDocument/2006/relationships/slideLayout" Target="../slideLayouts/slideLayout402.xml"/><Relationship Id="rId20" Type="http://schemas.openxmlformats.org/officeDocument/2006/relationships/slideLayout" Target="../slideLayouts/slideLayout264.xml"/><Relationship Id="rId41" Type="http://schemas.openxmlformats.org/officeDocument/2006/relationships/slideLayout" Target="../slideLayouts/slideLayout285.xml"/><Relationship Id="rId62" Type="http://schemas.openxmlformats.org/officeDocument/2006/relationships/slideLayout" Target="../slideLayouts/slideLayout306.xml"/><Relationship Id="rId83" Type="http://schemas.openxmlformats.org/officeDocument/2006/relationships/slideLayout" Target="../slideLayouts/slideLayout327.xml"/><Relationship Id="rId88" Type="http://schemas.openxmlformats.org/officeDocument/2006/relationships/slideLayout" Target="../slideLayouts/slideLayout332.xml"/><Relationship Id="rId111" Type="http://schemas.openxmlformats.org/officeDocument/2006/relationships/slideLayout" Target="../slideLayouts/slideLayout355.xml"/><Relationship Id="rId132" Type="http://schemas.openxmlformats.org/officeDocument/2006/relationships/slideLayout" Target="../slideLayouts/slideLayout376.xml"/><Relationship Id="rId153" Type="http://schemas.openxmlformats.org/officeDocument/2006/relationships/slideLayout" Target="../slideLayouts/slideLayout397.xml"/><Relationship Id="rId174" Type="http://schemas.openxmlformats.org/officeDocument/2006/relationships/slideLayout" Target="../slideLayouts/slideLayout418.xml"/><Relationship Id="rId179" Type="http://schemas.openxmlformats.org/officeDocument/2006/relationships/slideLayout" Target="../slideLayouts/slideLayout423.xml"/><Relationship Id="rId190" Type="http://schemas.openxmlformats.org/officeDocument/2006/relationships/theme" Target="../theme/theme5.xml"/><Relationship Id="rId15" Type="http://schemas.openxmlformats.org/officeDocument/2006/relationships/slideLayout" Target="../slideLayouts/slideLayout259.xml"/><Relationship Id="rId36" Type="http://schemas.openxmlformats.org/officeDocument/2006/relationships/slideLayout" Target="../slideLayouts/slideLayout280.xml"/><Relationship Id="rId57" Type="http://schemas.openxmlformats.org/officeDocument/2006/relationships/slideLayout" Target="../slideLayouts/slideLayout301.xml"/><Relationship Id="rId106" Type="http://schemas.openxmlformats.org/officeDocument/2006/relationships/slideLayout" Target="../slideLayouts/slideLayout350.xml"/><Relationship Id="rId127" Type="http://schemas.openxmlformats.org/officeDocument/2006/relationships/slideLayout" Target="../slideLayouts/slideLayout371.xml"/><Relationship Id="rId10" Type="http://schemas.openxmlformats.org/officeDocument/2006/relationships/slideLayout" Target="../slideLayouts/slideLayout254.xml"/><Relationship Id="rId31" Type="http://schemas.openxmlformats.org/officeDocument/2006/relationships/slideLayout" Target="../slideLayouts/slideLayout275.xml"/><Relationship Id="rId52" Type="http://schemas.openxmlformats.org/officeDocument/2006/relationships/slideLayout" Target="../slideLayouts/slideLayout296.xml"/><Relationship Id="rId73" Type="http://schemas.openxmlformats.org/officeDocument/2006/relationships/slideLayout" Target="../slideLayouts/slideLayout317.xml"/><Relationship Id="rId78" Type="http://schemas.openxmlformats.org/officeDocument/2006/relationships/slideLayout" Target="../slideLayouts/slideLayout322.xml"/><Relationship Id="rId94" Type="http://schemas.openxmlformats.org/officeDocument/2006/relationships/slideLayout" Target="../slideLayouts/slideLayout338.xml"/><Relationship Id="rId99" Type="http://schemas.openxmlformats.org/officeDocument/2006/relationships/slideLayout" Target="../slideLayouts/slideLayout343.xml"/><Relationship Id="rId101" Type="http://schemas.openxmlformats.org/officeDocument/2006/relationships/slideLayout" Target="../slideLayouts/slideLayout345.xml"/><Relationship Id="rId122" Type="http://schemas.openxmlformats.org/officeDocument/2006/relationships/slideLayout" Target="../slideLayouts/slideLayout366.xml"/><Relationship Id="rId143" Type="http://schemas.openxmlformats.org/officeDocument/2006/relationships/slideLayout" Target="../slideLayouts/slideLayout387.xml"/><Relationship Id="rId148" Type="http://schemas.openxmlformats.org/officeDocument/2006/relationships/slideLayout" Target="../slideLayouts/slideLayout392.xml"/><Relationship Id="rId164" Type="http://schemas.openxmlformats.org/officeDocument/2006/relationships/slideLayout" Target="../slideLayouts/slideLayout408.xml"/><Relationship Id="rId169" Type="http://schemas.openxmlformats.org/officeDocument/2006/relationships/slideLayout" Target="../slideLayouts/slideLayout413.xml"/><Relationship Id="rId185" Type="http://schemas.openxmlformats.org/officeDocument/2006/relationships/slideLayout" Target="../slideLayouts/slideLayout429.xml"/><Relationship Id="rId4" Type="http://schemas.openxmlformats.org/officeDocument/2006/relationships/slideLayout" Target="../slideLayouts/slideLayout248.xml"/><Relationship Id="rId9" Type="http://schemas.openxmlformats.org/officeDocument/2006/relationships/slideLayout" Target="../slideLayouts/slideLayout253.xml"/><Relationship Id="rId180" Type="http://schemas.openxmlformats.org/officeDocument/2006/relationships/slideLayout" Target="../slideLayouts/slideLayout424.xml"/><Relationship Id="rId26" Type="http://schemas.openxmlformats.org/officeDocument/2006/relationships/slideLayout" Target="../slideLayouts/slideLayout270.xml"/><Relationship Id="rId47" Type="http://schemas.openxmlformats.org/officeDocument/2006/relationships/slideLayout" Target="../slideLayouts/slideLayout291.xml"/><Relationship Id="rId68" Type="http://schemas.openxmlformats.org/officeDocument/2006/relationships/slideLayout" Target="../slideLayouts/slideLayout312.xml"/><Relationship Id="rId89" Type="http://schemas.openxmlformats.org/officeDocument/2006/relationships/slideLayout" Target="../slideLayouts/slideLayout333.xml"/><Relationship Id="rId112" Type="http://schemas.openxmlformats.org/officeDocument/2006/relationships/slideLayout" Target="../slideLayouts/slideLayout356.xml"/><Relationship Id="rId133" Type="http://schemas.openxmlformats.org/officeDocument/2006/relationships/slideLayout" Target="../slideLayouts/slideLayout377.xml"/><Relationship Id="rId154" Type="http://schemas.openxmlformats.org/officeDocument/2006/relationships/slideLayout" Target="../slideLayouts/slideLayout398.xml"/><Relationship Id="rId175" Type="http://schemas.openxmlformats.org/officeDocument/2006/relationships/slideLayout" Target="../slideLayouts/slideLayout419.xml"/><Relationship Id="rId16" Type="http://schemas.openxmlformats.org/officeDocument/2006/relationships/slideLayout" Target="../slideLayouts/slideLayout260.xml"/><Relationship Id="rId37" Type="http://schemas.openxmlformats.org/officeDocument/2006/relationships/slideLayout" Target="../slideLayouts/slideLayout281.xml"/><Relationship Id="rId58" Type="http://schemas.openxmlformats.org/officeDocument/2006/relationships/slideLayout" Target="../slideLayouts/slideLayout302.xml"/><Relationship Id="rId79" Type="http://schemas.openxmlformats.org/officeDocument/2006/relationships/slideLayout" Target="../slideLayouts/slideLayout323.xml"/><Relationship Id="rId102" Type="http://schemas.openxmlformats.org/officeDocument/2006/relationships/slideLayout" Target="../slideLayouts/slideLayout346.xml"/><Relationship Id="rId123" Type="http://schemas.openxmlformats.org/officeDocument/2006/relationships/slideLayout" Target="../slideLayouts/slideLayout367.xml"/><Relationship Id="rId144" Type="http://schemas.openxmlformats.org/officeDocument/2006/relationships/slideLayout" Target="../slideLayouts/slideLayout388.xml"/><Relationship Id="rId90" Type="http://schemas.openxmlformats.org/officeDocument/2006/relationships/slideLayout" Target="../slideLayouts/slideLayout334.xml"/><Relationship Id="rId165" Type="http://schemas.openxmlformats.org/officeDocument/2006/relationships/slideLayout" Target="../slideLayouts/slideLayout409.xml"/><Relationship Id="rId186" Type="http://schemas.openxmlformats.org/officeDocument/2006/relationships/slideLayout" Target="../slideLayouts/slideLayout430.xml"/><Relationship Id="rId27" Type="http://schemas.openxmlformats.org/officeDocument/2006/relationships/slideLayout" Target="../slideLayouts/slideLayout271.xml"/><Relationship Id="rId48" Type="http://schemas.openxmlformats.org/officeDocument/2006/relationships/slideLayout" Target="../slideLayouts/slideLayout292.xml"/><Relationship Id="rId69" Type="http://schemas.openxmlformats.org/officeDocument/2006/relationships/slideLayout" Target="../slideLayouts/slideLayout313.xml"/><Relationship Id="rId113" Type="http://schemas.openxmlformats.org/officeDocument/2006/relationships/slideLayout" Target="../slideLayouts/slideLayout357.xml"/><Relationship Id="rId134" Type="http://schemas.openxmlformats.org/officeDocument/2006/relationships/slideLayout" Target="../slideLayouts/slideLayout378.xml"/><Relationship Id="rId80" Type="http://schemas.openxmlformats.org/officeDocument/2006/relationships/slideLayout" Target="../slideLayouts/slideLayout324.xml"/><Relationship Id="rId155" Type="http://schemas.openxmlformats.org/officeDocument/2006/relationships/slideLayout" Target="../slideLayouts/slideLayout399.xml"/><Relationship Id="rId176" Type="http://schemas.openxmlformats.org/officeDocument/2006/relationships/slideLayout" Target="../slideLayouts/slideLayout420.xml"/><Relationship Id="rId17" Type="http://schemas.openxmlformats.org/officeDocument/2006/relationships/slideLayout" Target="../slideLayouts/slideLayout261.xml"/><Relationship Id="rId38" Type="http://schemas.openxmlformats.org/officeDocument/2006/relationships/slideLayout" Target="../slideLayouts/slideLayout282.xml"/><Relationship Id="rId59" Type="http://schemas.openxmlformats.org/officeDocument/2006/relationships/slideLayout" Target="../slideLayouts/slideLayout303.xml"/><Relationship Id="rId103" Type="http://schemas.openxmlformats.org/officeDocument/2006/relationships/slideLayout" Target="../slideLayouts/slideLayout347.xml"/><Relationship Id="rId124" Type="http://schemas.openxmlformats.org/officeDocument/2006/relationships/slideLayout" Target="../slideLayouts/slideLayout368.xml"/><Relationship Id="rId70" Type="http://schemas.openxmlformats.org/officeDocument/2006/relationships/slideLayout" Target="../slideLayouts/slideLayout314.xml"/><Relationship Id="rId91" Type="http://schemas.openxmlformats.org/officeDocument/2006/relationships/slideLayout" Target="../slideLayouts/slideLayout335.xml"/><Relationship Id="rId145" Type="http://schemas.openxmlformats.org/officeDocument/2006/relationships/slideLayout" Target="../slideLayouts/slideLayout389.xml"/><Relationship Id="rId166" Type="http://schemas.openxmlformats.org/officeDocument/2006/relationships/slideLayout" Target="../slideLayouts/slideLayout410.xml"/><Relationship Id="rId187" Type="http://schemas.openxmlformats.org/officeDocument/2006/relationships/slideLayout" Target="../slideLayouts/slideLayout431.xml"/><Relationship Id="rId1" Type="http://schemas.openxmlformats.org/officeDocument/2006/relationships/slideLayout" Target="../slideLayouts/slideLayout245.xml"/><Relationship Id="rId28" Type="http://schemas.openxmlformats.org/officeDocument/2006/relationships/slideLayout" Target="../slideLayouts/slideLayout272.xml"/><Relationship Id="rId49" Type="http://schemas.openxmlformats.org/officeDocument/2006/relationships/slideLayout" Target="../slideLayouts/slideLayout293.xml"/><Relationship Id="rId114" Type="http://schemas.openxmlformats.org/officeDocument/2006/relationships/slideLayout" Target="../slideLayouts/slideLayout358.xml"/><Relationship Id="rId60" Type="http://schemas.openxmlformats.org/officeDocument/2006/relationships/slideLayout" Target="../slideLayouts/slideLayout304.xml"/><Relationship Id="rId81" Type="http://schemas.openxmlformats.org/officeDocument/2006/relationships/slideLayout" Target="../slideLayouts/slideLayout325.xml"/><Relationship Id="rId135" Type="http://schemas.openxmlformats.org/officeDocument/2006/relationships/slideLayout" Target="../slideLayouts/slideLayout379.xml"/><Relationship Id="rId156" Type="http://schemas.openxmlformats.org/officeDocument/2006/relationships/slideLayout" Target="../slideLayouts/slideLayout400.xml"/><Relationship Id="rId177" Type="http://schemas.openxmlformats.org/officeDocument/2006/relationships/slideLayout" Target="../slideLayouts/slideLayout4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214BEC0-A23F-4DA3-B7DE-98EC3889306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59C58E9-A594-45A6-9862-7FDB51E5EE5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4603D1-4EFC-4CA4-9AC7-E941C0DB343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CB14BA2-5A2E-4B68-8CBA-54B5B9A005E8}" type="datetimeFigureOut">
              <a:rPr lang="en-US" smtClean="0"/>
              <a:t>1/6/2023</a:t>
            </a:fld>
            <a:endParaRPr lang="en-US"/>
          </a:p>
        </p:txBody>
      </p:sp>
      <p:sp>
        <p:nvSpPr>
          <p:cNvPr id="5" name="Footer Placeholder 4">
            <a:extLst>
              <a:ext uri="{FF2B5EF4-FFF2-40B4-BE49-F238E27FC236}">
                <a16:creationId xmlns:a16="http://schemas.microsoft.com/office/drawing/2014/main" id="{9D3071E9-EBF7-4FE0-AFB9-55389FBBF45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AC1B8BB-EBA7-4BBC-ADBC-F18ACEFE774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FBA6596-AE9F-4C3E-B9CF-9A44773D152F}" type="slidenum">
              <a:rPr lang="en-US" smtClean="0"/>
              <a:t>‹#›</a:t>
            </a:fld>
            <a:endParaRPr lang="en-US"/>
          </a:p>
        </p:txBody>
      </p:sp>
    </p:spTree>
    <p:extLst>
      <p:ext uri="{BB962C8B-B14F-4D97-AF65-F5344CB8AC3E}">
        <p14:creationId xmlns:p14="http://schemas.microsoft.com/office/powerpoint/2010/main" val="184870982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96D0137-E015-40C7-BA14-548BD5C347E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05B4895-C85A-4AE6-B174-4E84B852ED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5E7D566-CA41-4BDA-B436-81E1A713B2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b="0" i="0">
                <a:solidFill>
                  <a:schemeClr val="tx1">
                    <a:tint val="75000"/>
                  </a:schemeClr>
                </a:solidFill>
                <a:latin typeface="Helvetica" panose="020B0604020202020204" pitchFamily="2" charset="0"/>
              </a:defRPr>
            </a:lvl1pPr>
          </a:lstStyle>
          <a:p>
            <a:fld id="{BA177CA6-EFAC-441C-9B60-213EA2F669C8}" type="datetimeFigureOut">
              <a:rPr lang="en-US" smtClean="0"/>
              <a:pPr/>
              <a:t>1/6/2023</a:t>
            </a:fld>
            <a:endParaRPr lang="en-US"/>
          </a:p>
        </p:txBody>
      </p:sp>
      <p:sp>
        <p:nvSpPr>
          <p:cNvPr id="5" name="Footer Placeholder 4">
            <a:extLst>
              <a:ext uri="{FF2B5EF4-FFF2-40B4-BE49-F238E27FC236}">
                <a16:creationId xmlns:a16="http://schemas.microsoft.com/office/drawing/2014/main" id="{BD366318-6720-43A5-A1E0-FA92414E4BC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b="0" i="0">
                <a:solidFill>
                  <a:schemeClr val="tx1">
                    <a:tint val="75000"/>
                  </a:schemeClr>
                </a:solidFill>
                <a:latin typeface="Helvetica" panose="020B0604020202020204" pitchFamily="2" charset="0"/>
              </a:defRPr>
            </a:lvl1pPr>
          </a:lstStyle>
          <a:p>
            <a:endParaRPr lang="en-US"/>
          </a:p>
        </p:txBody>
      </p:sp>
      <p:sp>
        <p:nvSpPr>
          <p:cNvPr id="6" name="Slide Number Placeholder 5">
            <a:extLst>
              <a:ext uri="{FF2B5EF4-FFF2-40B4-BE49-F238E27FC236}">
                <a16:creationId xmlns:a16="http://schemas.microsoft.com/office/drawing/2014/main" id="{04803FAE-2CF3-4DD9-86B2-4E501305183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b="0" i="0">
                <a:solidFill>
                  <a:schemeClr val="tx1">
                    <a:tint val="75000"/>
                  </a:schemeClr>
                </a:solidFill>
                <a:latin typeface="Helvetica" panose="020B0604020202020204" pitchFamily="2" charset="0"/>
              </a:defRPr>
            </a:lvl1pPr>
          </a:lstStyle>
          <a:p>
            <a:fld id="{768E7328-87B1-429D-83D1-230DDF05660F}" type="slidenum">
              <a:rPr lang="en-US" smtClean="0"/>
              <a:pPr/>
              <a:t>‹#›</a:t>
            </a:fld>
            <a:endParaRPr lang="en-US"/>
          </a:p>
        </p:txBody>
      </p:sp>
    </p:spTree>
    <p:extLst>
      <p:ext uri="{BB962C8B-B14F-4D97-AF65-F5344CB8AC3E}">
        <p14:creationId xmlns:p14="http://schemas.microsoft.com/office/powerpoint/2010/main" val="427424904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 id="2147483745" r:id="rId85"/>
    <p:sldLayoutId id="2147483746" r:id="rId86"/>
    <p:sldLayoutId id="2147483747" r:id="rId87"/>
    <p:sldLayoutId id="2147483748" r:id="rId88"/>
    <p:sldLayoutId id="2147483749" r:id="rId89"/>
    <p:sldLayoutId id="2147483750" r:id="rId90"/>
    <p:sldLayoutId id="2147483751" r:id="rId91"/>
    <p:sldLayoutId id="2147483752" r:id="rId92"/>
    <p:sldLayoutId id="2147483753" r:id="rId93"/>
    <p:sldLayoutId id="2147483754" r:id="rId94"/>
    <p:sldLayoutId id="2147483755" r:id="rId95"/>
    <p:sldLayoutId id="2147483756" r:id="rId96"/>
    <p:sldLayoutId id="2147483757" r:id="rId97"/>
    <p:sldLayoutId id="2147483758" r:id="rId98"/>
    <p:sldLayoutId id="2147483759" r:id="rId99"/>
    <p:sldLayoutId id="2147483760" r:id="rId100"/>
    <p:sldLayoutId id="2147483761" r:id="rId101"/>
    <p:sldLayoutId id="2147483762" r:id="rId102"/>
    <p:sldLayoutId id="2147483763" r:id="rId103"/>
    <p:sldLayoutId id="2147483764" r:id="rId104"/>
    <p:sldLayoutId id="2147483765" r:id="rId105"/>
    <p:sldLayoutId id="2147483766" r:id="rId106"/>
    <p:sldLayoutId id="2147483767" r:id="rId107"/>
    <p:sldLayoutId id="2147483768" r:id="rId108"/>
    <p:sldLayoutId id="2147483769" r:id="rId109"/>
    <p:sldLayoutId id="2147483770" r:id="rId110"/>
    <p:sldLayoutId id="2147483771" r:id="rId111"/>
    <p:sldLayoutId id="2147483772" r:id="rId112"/>
  </p:sldLayoutIdLst>
  <p:txStyles>
    <p:titleStyle>
      <a:lvl1pPr algn="l" defTabSz="914400" rtl="0" eaLnBrk="1" latinLnBrk="0" hangingPunct="1">
        <a:lnSpc>
          <a:spcPct val="90000"/>
        </a:lnSpc>
        <a:spcBef>
          <a:spcPct val="0"/>
        </a:spcBef>
        <a:buNone/>
        <a:defRPr sz="4400" b="0" i="0" kern="1200">
          <a:solidFill>
            <a:schemeClr val="tx1"/>
          </a:solidFill>
          <a:latin typeface="Helvetica" panose="020B0604020202020204" pitchFamily="2"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Helvetica" panose="020B0604020202020204"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Helvetica" panose="020B0604020202020204"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Helvetica" panose="020B0604020202020204"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Helvetica" panose="020B0604020202020204"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Helvetica" panose="020B0604020202020204"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10" cstate="print"/>
          <a:stretch>
            <a:fillRect/>
          </a:stretch>
        </p:blipFill>
        <p:spPr>
          <a:xfrm>
            <a:off x="455660" y="6089848"/>
            <a:ext cx="1181123" cy="467960"/>
          </a:xfrm>
          <a:prstGeom prst="rect">
            <a:avLst/>
          </a:prstGeom>
        </p:spPr>
      </p:pic>
      <p:sp>
        <p:nvSpPr>
          <p:cNvPr id="2" name="Holder 2"/>
          <p:cNvSpPr>
            <a:spLocks noGrp="1"/>
          </p:cNvSpPr>
          <p:nvPr>
            <p:ph type="title"/>
          </p:nvPr>
        </p:nvSpPr>
        <p:spPr>
          <a:xfrm>
            <a:off x="3751326" y="494791"/>
            <a:ext cx="4556759" cy="1053465"/>
          </a:xfrm>
          <a:prstGeom prst="rect">
            <a:avLst/>
          </a:prstGeom>
        </p:spPr>
        <p:txBody>
          <a:bodyPr wrap="square" lIns="0" tIns="0" rIns="0" bIns="0">
            <a:spAutoFit/>
          </a:bodyPr>
          <a:lstStyle>
            <a:lvl1pPr>
              <a:defRPr sz="3600" b="1" i="0">
                <a:solidFill>
                  <a:srgbClr val="FC4F00"/>
                </a:solidFill>
                <a:latin typeface="Helvetica"/>
                <a:cs typeface="Helvetica"/>
              </a:defRPr>
            </a:lvl1pPr>
          </a:lstStyle>
          <a:p>
            <a:endParaRPr/>
          </a:p>
        </p:txBody>
      </p:sp>
      <p:sp>
        <p:nvSpPr>
          <p:cNvPr id="3" name="Holder 3"/>
          <p:cNvSpPr>
            <a:spLocks noGrp="1"/>
          </p:cNvSpPr>
          <p:nvPr>
            <p:ph type="body" idx="1"/>
          </p:nvPr>
        </p:nvSpPr>
        <p:spPr>
          <a:xfrm>
            <a:off x="1324102" y="1693291"/>
            <a:ext cx="9732010" cy="2723515"/>
          </a:xfrm>
          <a:prstGeom prst="rect">
            <a:avLst/>
          </a:prstGeom>
        </p:spPr>
        <p:txBody>
          <a:bodyPr wrap="square" lIns="0" tIns="0" rIns="0" bIns="0">
            <a:spAutoFit/>
          </a:bodyPr>
          <a:lstStyle>
            <a:lvl1pPr>
              <a:defRPr sz="1800" b="0" i="1">
                <a:solidFill>
                  <a:srgbClr val="212121"/>
                </a:solidFill>
                <a:latin typeface="Helvetica"/>
                <a:cs typeface="Helvetica"/>
              </a:defRPr>
            </a:lvl1pPr>
          </a:lstStyle>
          <a:p>
            <a:endParaRPr/>
          </a:p>
        </p:txBody>
      </p:sp>
      <p:sp>
        <p:nvSpPr>
          <p:cNvPr id="4" name="Holder 4"/>
          <p:cNvSpPr>
            <a:spLocks noGrp="1"/>
          </p:cNvSpPr>
          <p:nvPr>
            <p:ph type="ftr" sz="quarter" idx="5"/>
          </p:nvPr>
        </p:nvSpPr>
        <p:spPr>
          <a:xfrm>
            <a:off x="4145280" y="6377940"/>
            <a:ext cx="3901440" cy="3429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609600" y="6377940"/>
            <a:ext cx="2804160" cy="3429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1/6/2023</a:t>
            </a:fld>
            <a:endParaRPr lang="en-US"/>
          </a:p>
        </p:txBody>
      </p:sp>
      <p:sp>
        <p:nvSpPr>
          <p:cNvPr id="6" name="Holder 6"/>
          <p:cNvSpPr>
            <a:spLocks noGrp="1"/>
          </p:cNvSpPr>
          <p:nvPr>
            <p:ph type="sldNum" sz="quarter" idx="7"/>
          </p:nvPr>
        </p:nvSpPr>
        <p:spPr>
          <a:xfrm>
            <a:off x="11290427" y="6410461"/>
            <a:ext cx="259715" cy="196215"/>
          </a:xfrm>
          <a:prstGeom prst="rect">
            <a:avLst/>
          </a:prstGeom>
        </p:spPr>
        <p:txBody>
          <a:bodyPr wrap="square" lIns="0" tIns="0" rIns="0" bIns="0">
            <a:spAutoFit/>
          </a:bodyPr>
          <a:lstStyle>
            <a:lvl1pPr>
              <a:defRPr sz="1200" b="0" i="0">
                <a:solidFill>
                  <a:srgbClr val="888888"/>
                </a:solidFill>
                <a:latin typeface="Arial"/>
                <a:cs typeface="Arial"/>
              </a:defRPr>
            </a:lvl1pPr>
          </a:lstStyle>
          <a:p>
            <a:pPr marL="38100">
              <a:lnSpc>
                <a:spcPts val="1425"/>
              </a:lnSpc>
            </a:pPr>
            <a:fld id="{81D60167-4931-47E6-BA6A-407CBD079E47}" type="slidenum">
              <a:rPr spc="-25" dirty="0"/>
              <a:t>‹#›</a:t>
            </a:fld>
            <a:endParaRPr spc="-25"/>
          </a:p>
        </p:txBody>
      </p:sp>
    </p:spTree>
    <p:extLst>
      <p:ext uri="{BB962C8B-B14F-4D97-AF65-F5344CB8AC3E}">
        <p14:creationId xmlns:p14="http://schemas.microsoft.com/office/powerpoint/2010/main" val="2229273474"/>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896" r:id="rId8"/>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96D0137-E015-40C7-BA14-548BD5C347E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05B4895-C85A-4AE6-B174-4E84B852ED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5E7D566-CA41-4BDA-B436-81E1A713B2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b="0" i="0">
                <a:solidFill>
                  <a:schemeClr val="tx1">
                    <a:tint val="75000"/>
                  </a:schemeClr>
                </a:solidFill>
                <a:latin typeface="Helvetica" panose="020B0604020202020204" pitchFamily="2" charset="0"/>
              </a:defRPr>
            </a:lvl1pPr>
          </a:lstStyle>
          <a:p>
            <a:fld id="{BA177CA6-EFAC-441C-9B60-213EA2F669C8}" type="datetimeFigureOut">
              <a:rPr lang="en-US" smtClean="0"/>
              <a:pPr/>
              <a:t>1/6/2023</a:t>
            </a:fld>
            <a:endParaRPr lang="en-US"/>
          </a:p>
        </p:txBody>
      </p:sp>
      <p:sp>
        <p:nvSpPr>
          <p:cNvPr id="5" name="Footer Placeholder 4">
            <a:extLst>
              <a:ext uri="{FF2B5EF4-FFF2-40B4-BE49-F238E27FC236}">
                <a16:creationId xmlns:a16="http://schemas.microsoft.com/office/drawing/2014/main" id="{BD366318-6720-43A5-A1E0-FA92414E4BC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b="0" i="0">
                <a:solidFill>
                  <a:schemeClr val="tx1">
                    <a:tint val="75000"/>
                  </a:schemeClr>
                </a:solidFill>
                <a:latin typeface="Helvetica" panose="020B0604020202020204" pitchFamily="2" charset="0"/>
              </a:defRPr>
            </a:lvl1pPr>
          </a:lstStyle>
          <a:p>
            <a:endParaRPr lang="en-US"/>
          </a:p>
        </p:txBody>
      </p:sp>
      <p:sp>
        <p:nvSpPr>
          <p:cNvPr id="6" name="Slide Number Placeholder 5">
            <a:extLst>
              <a:ext uri="{FF2B5EF4-FFF2-40B4-BE49-F238E27FC236}">
                <a16:creationId xmlns:a16="http://schemas.microsoft.com/office/drawing/2014/main" id="{04803FAE-2CF3-4DD9-86B2-4E501305183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b="0" i="0">
                <a:solidFill>
                  <a:schemeClr val="tx1">
                    <a:tint val="75000"/>
                  </a:schemeClr>
                </a:solidFill>
                <a:latin typeface="Helvetica" panose="020B0604020202020204" pitchFamily="2" charset="0"/>
              </a:defRPr>
            </a:lvl1pPr>
          </a:lstStyle>
          <a:p>
            <a:fld id="{768E7328-87B1-429D-83D1-230DDF05660F}" type="slidenum">
              <a:rPr lang="en-US" smtClean="0"/>
              <a:pPr/>
              <a:t>‹#›</a:t>
            </a:fld>
            <a:endParaRPr lang="en-US"/>
          </a:p>
        </p:txBody>
      </p:sp>
    </p:spTree>
    <p:extLst>
      <p:ext uri="{BB962C8B-B14F-4D97-AF65-F5344CB8AC3E}">
        <p14:creationId xmlns:p14="http://schemas.microsoft.com/office/powerpoint/2010/main" val="2598613035"/>
      </p:ext>
    </p:extLst>
  </p:cSld>
  <p:clrMap bg1="lt1" tx1="dk1" bg2="lt2" tx2="dk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 id="2147483787" r:id="rId5"/>
    <p:sldLayoutId id="2147483788" r:id="rId6"/>
    <p:sldLayoutId id="2147483789" r:id="rId7"/>
    <p:sldLayoutId id="2147483790" r:id="rId8"/>
    <p:sldLayoutId id="2147483791" r:id="rId9"/>
    <p:sldLayoutId id="2147483792" r:id="rId10"/>
    <p:sldLayoutId id="2147483793" r:id="rId11"/>
    <p:sldLayoutId id="2147483794" r:id="rId12"/>
    <p:sldLayoutId id="2147483795" r:id="rId13"/>
    <p:sldLayoutId id="2147483796" r:id="rId14"/>
    <p:sldLayoutId id="2147483797" r:id="rId15"/>
    <p:sldLayoutId id="2147483798" r:id="rId16"/>
    <p:sldLayoutId id="2147483799" r:id="rId17"/>
    <p:sldLayoutId id="2147483800" r:id="rId18"/>
    <p:sldLayoutId id="2147483801" r:id="rId19"/>
    <p:sldLayoutId id="2147483802" r:id="rId20"/>
    <p:sldLayoutId id="2147483803" r:id="rId21"/>
    <p:sldLayoutId id="2147483804" r:id="rId22"/>
    <p:sldLayoutId id="2147483805" r:id="rId23"/>
    <p:sldLayoutId id="2147483806" r:id="rId24"/>
    <p:sldLayoutId id="2147483807" r:id="rId25"/>
    <p:sldLayoutId id="2147483808" r:id="rId26"/>
    <p:sldLayoutId id="2147483809" r:id="rId27"/>
    <p:sldLayoutId id="2147483810" r:id="rId28"/>
    <p:sldLayoutId id="2147483811" r:id="rId29"/>
    <p:sldLayoutId id="2147483812" r:id="rId30"/>
    <p:sldLayoutId id="2147483813" r:id="rId31"/>
    <p:sldLayoutId id="2147483814" r:id="rId32"/>
    <p:sldLayoutId id="2147483815" r:id="rId33"/>
    <p:sldLayoutId id="2147483816" r:id="rId34"/>
    <p:sldLayoutId id="2147483817" r:id="rId35"/>
    <p:sldLayoutId id="2147483818" r:id="rId36"/>
    <p:sldLayoutId id="2147483819" r:id="rId37"/>
    <p:sldLayoutId id="2147483820" r:id="rId38"/>
    <p:sldLayoutId id="2147483821" r:id="rId39"/>
    <p:sldLayoutId id="2147483822" r:id="rId40"/>
    <p:sldLayoutId id="2147483823" r:id="rId41"/>
    <p:sldLayoutId id="2147483824" r:id="rId42"/>
    <p:sldLayoutId id="2147483825" r:id="rId43"/>
    <p:sldLayoutId id="2147483826" r:id="rId44"/>
    <p:sldLayoutId id="2147483827" r:id="rId45"/>
    <p:sldLayoutId id="2147483828" r:id="rId46"/>
    <p:sldLayoutId id="2147483829" r:id="rId47"/>
    <p:sldLayoutId id="2147483830" r:id="rId48"/>
    <p:sldLayoutId id="2147483831" r:id="rId49"/>
    <p:sldLayoutId id="2147483832" r:id="rId50"/>
    <p:sldLayoutId id="2147483833" r:id="rId51"/>
    <p:sldLayoutId id="2147483834" r:id="rId52"/>
    <p:sldLayoutId id="2147483835" r:id="rId53"/>
    <p:sldLayoutId id="2147483836" r:id="rId54"/>
    <p:sldLayoutId id="2147483837" r:id="rId55"/>
    <p:sldLayoutId id="2147483838" r:id="rId56"/>
    <p:sldLayoutId id="2147483839" r:id="rId57"/>
    <p:sldLayoutId id="2147483840" r:id="rId58"/>
    <p:sldLayoutId id="2147483841" r:id="rId59"/>
    <p:sldLayoutId id="2147483842" r:id="rId60"/>
    <p:sldLayoutId id="2147483843" r:id="rId61"/>
    <p:sldLayoutId id="2147483844" r:id="rId62"/>
    <p:sldLayoutId id="2147483845" r:id="rId63"/>
    <p:sldLayoutId id="2147483846" r:id="rId64"/>
    <p:sldLayoutId id="2147483847" r:id="rId65"/>
    <p:sldLayoutId id="2147483848" r:id="rId66"/>
    <p:sldLayoutId id="2147483849" r:id="rId67"/>
    <p:sldLayoutId id="2147483850" r:id="rId68"/>
    <p:sldLayoutId id="2147483851" r:id="rId69"/>
    <p:sldLayoutId id="2147483852" r:id="rId70"/>
    <p:sldLayoutId id="2147483853" r:id="rId71"/>
    <p:sldLayoutId id="2147483854" r:id="rId72"/>
    <p:sldLayoutId id="2147483855" r:id="rId73"/>
    <p:sldLayoutId id="2147483856" r:id="rId74"/>
    <p:sldLayoutId id="2147483857" r:id="rId75"/>
    <p:sldLayoutId id="2147483858" r:id="rId76"/>
    <p:sldLayoutId id="2147483859" r:id="rId77"/>
    <p:sldLayoutId id="2147483860" r:id="rId78"/>
    <p:sldLayoutId id="2147483861" r:id="rId79"/>
    <p:sldLayoutId id="2147483862" r:id="rId80"/>
    <p:sldLayoutId id="2147483863" r:id="rId81"/>
    <p:sldLayoutId id="2147483864" r:id="rId82"/>
    <p:sldLayoutId id="2147483865" r:id="rId83"/>
    <p:sldLayoutId id="2147483866" r:id="rId84"/>
    <p:sldLayoutId id="2147483867" r:id="rId85"/>
    <p:sldLayoutId id="2147483868" r:id="rId86"/>
    <p:sldLayoutId id="2147483869" r:id="rId87"/>
    <p:sldLayoutId id="2147483870" r:id="rId88"/>
    <p:sldLayoutId id="2147483871" r:id="rId89"/>
    <p:sldLayoutId id="2147483872" r:id="rId90"/>
    <p:sldLayoutId id="2147483873" r:id="rId91"/>
    <p:sldLayoutId id="2147483874" r:id="rId92"/>
    <p:sldLayoutId id="2147483875" r:id="rId93"/>
    <p:sldLayoutId id="2147483876" r:id="rId94"/>
    <p:sldLayoutId id="2147483877" r:id="rId95"/>
    <p:sldLayoutId id="2147483878" r:id="rId96"/>
    <p:sldLayoutId id="2147483879" r:id="rId97"/>
    <p:sldLayoutId id="2147483880" r:id="rId98"/>
    <p:sldLayoutId id="2147483881" r:id="rId99"/>
    <p:sldLayoutId id="2147483882" r:id="rId100"/>
    <p:sldLayoutId id="2147483883" r:id="rId101"/>
    <p:sldLayoutId id="2147483884" r:id="rId102"/>
    <p:sldLayoutId id="2147483885" r:id="rId103"/>
    <p:sldLayoutId id="2147483886" r:id="rId104"/>
    <p:sldLayoutId id="2147483887" r:id="rId105"/>
    <p:sldLayoutId id="2147483888" r:id="rId106"/>
    <p:sldLayoutId id="2147483889" r:id="rId107"/>
    <p:sldLayoutId id="2147483890" r:id="rId108"/>
    <p:sldLayoutId id="2147483891" r:id="rId109"/>
    <p:sldLayoutId id="2147483892" r:id="rId110"/>
    <p:sldLayoutId id="2147483893" r:id="rId111"/>
    <p:sldLayoutId id="2147483894" r:id="rId112"/>
    <p:sldLayoutId id="2147483895" r:id="rId113"/>
  </p:sldLayoutIdLst>
  <p:txStyles>
    <p:titleStyle>
      <a:lvl1pPr algn="l" defTabSz="914400" rtl="0" eaLnBrk="1" latinLnBrk="0" hangingPunct="1">
        <a:lnSpc>
          <a:spcPct val="90000"/>
        </a:lnSpc>
        <a:spcBef>
          <a:spcPct val="0"/>
        </a:spcBef>
        <a:buNone/>
        <a:defRPr sz="4400" b="0" i="0" kern="1200">
          <a:solidFill>
            <a:schemeClr val="tx1"/>
          </a:solidFill>
          <a:latin typeface="Helvetica" panose="020B0604020202020204" pitchFamily="2"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b="0" i="0" kern="1200">
          <a:solidFill>
            <a:schemeClr val="tx1"/>
          </a:solidFill>
          <a:latin typeface="Helvetica" panose="020B0604020202020204" pitchFamily="2"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b="0" i="0" kern="1200">
          <a:solidFill>
            <a:schemeClr val="tx1"/>
          </a:solidFill>
          <a:latin typeface="Helvetica" panose="020B0604020202020204" pitchFamily="2"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b="0" i="0" kern="1200">
          <a:solidFill>
            <a:schemeClr val="tx1"/>
          </a:solidFill>
          <a:latin typeface="Helvetica" panose="020B0604020202020204" pitchFamily="2"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Helvetica" panose="020B0604020202020204" pitchFamily="2"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b="0" i="0" kern="1200">
          <a:solidFill>
            <a:schemeClr val="tx1"/>
          </a:solidFill>
          <a:latin typeface="Helvetica" panose="020B0604020202020204"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96D0137-E015-40C7-BA14-548BD5C347E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05B4895-C85A-4AE6-B174-4E84B852ED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5E7D566-CA41-4BDA-B436-81E1A713B21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A177CA6-EFAC-441C-9B60-213EA2F669C8}" type="datetimeFigureOut">
              <a:rPr lang="en-US" smtClean="0"/>
              <a:t>1/6/2023</a:t>
            </a:fld>
            <a:endParaRPr lang="en-US"/>
          </a:p>
        </p:txBody>
      </p:sp>
      <p:sp>
        <p:nvSpPr>
          <p:cNvPr id="5" name="Footer Placeholder 4">
            <a:extLst>
              <a:ext uri="{FF2B5EF4-FFF2-40B4-BE49-F238E27FC236}">
                <a16:creationId xmlns:a16="http://schemas.microsoft.com/office/drawing/2014/main" id="{BD366318-6720-43A5-A1E0-FA92414E4BC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4803FAE-2CF3-4DD9-86B2-4E501305183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68E7328-87B1-429D-83D1-230DDF05660F}" type="slidenum">
              <a:rPr lang="en-US" smtClean="0"/>
              <a:t>‹#›</a:t>
            </a:fld>
            <a:endParaRPr lang="en-US"/>
          </a:p>
        </p:txBody>
      </p:sp>
    </p:spTree>
    <p:extLst>
      <p:ext uri="{BB962C8B-B14F-4D97-AF65-F5344CB8AC3E}">
        <p14:creationId xmlns:p14="http://schemas.microsoft.com/office/powerpoint/2010/main" val="3235381431"/>
      </p:ext>
    </p:extLst>
  </p:cSld>
  <p:clrMap bg1="lt1" tx1="dk1" bg2="lt2" tx2="dk2" accent1="accent1" accent2="accent2" accent3="accent3" accent4="accent4" accent5="accent5" accent6="accent6" hlink="hlink" folHlink="folHlink"/>
  <p:sldLayoutIdLst>
    <p:sldLayoutId id="2147483898" r:id="rId1"/>
    <p:sldLayoutId id="2147483899" r:id="rId2"/>
    <p:sldLayoutId id="2147483900" r:id="rId3"/>
    <p:sldLayoutId id="2147483901" r:id="rId4"/>
    <p:sldLayoutId id="2147483902" r:id="rId5"/>
    <p:sldLayoutId id="2147483903" r:id="rId6"/>
    <p:sldLayoutId id="2147483904" r:id="rId7"/>
    <p:sldLayoutId id="2147483905" r:id="rId8"/>
    <p:sldLayoutId id="2147483906" r:id="rId9"/>
    <p:sldLayoutId id="2147483907" r:id="rId10"/>
    <p:sldLayoutId id="2147483908" r:id="rId11"/>
    <p:sldLayoutId id="2147483909" r:id="rId12"/>
    <p:sldLayoutId id="2147483910" r:id="rId13"/>
    <p:sldLayoutId id="2147483911" r:id="rId14"/>
    <p:sldLayoutId id="2147483912" r:id="rId15"/>
    <p:sldLayoutId id="2147483913" r:id="rId16"/>
    <p:sldLayoutId id="2147483914" r:id="rId17"/>
    <p:sldLayoutId id="2147483915" r:id="rId18"/>
    <p:sldLayoutId id="2147483916" r:id="rId19"/>
    <p:sldLayoutId id="2147483917" r:id="rId20"/>
    <p:sldLayoutId id="2147483918" r:id="rId21"/>
    <p:sldLayoutId id="2147483919" r:id="rId22"/>
    <p:sldLayoutId id="2147483920" r:id="rId23"/>
    <p:sldLayoutId id="2147483921" r:id="rId24"/>
    <p:sldLayoutId id="2147483922" r:id="rId25"/>
    <p:sldLayoutId id="2147483923" r:id="rId26"/>
    <p:sldLayoutId id="2147483924" r:id="rId27"/>
    <p:sldLayoutId id="2147483925" r:id="rId28"/>
    <p:sldLayoutId id="2147483926" r:id="rId29"/>
    <p:sldLayoutId id="2147483927" r:id="rId30"/>
    <p:sldLayoutId id="2147483928" r:id="rId31"/>
    <p:sldLayoutId id="2147483929" r:id="rId32"/>
    <p:sldLayoutId id="2147483930" r:id="rId33"/>
    <p:sldLayoutId id="2147483931" r:id="rId34"/>
    <p:sldLayoutId id="2147483932" r:id="rId35"/>
    <p:sldLayoutId id="2147483933" r:id="rId36"/>
    <p:sldLayoutId id="2147483934" r:id="rId37"/>
    <p:sldLayoutId id="2147483935" r:id="rId38"/>
    <p:sldLayoutId id="2147483936" r:id="rId39"/>
    <p:sldLayoutId id="2147483937" r:id="rId40"/>
    <p:sldLayoutId id="2147483938" r:id="rId41"/>
    <p:sldLayoutId id="2147483939" r:id="rId42"/>
    <p:sldLayoutId id="2147483940" r:id="rId43"/>
    <p:sldLayoutId id="2147483941" r:id="rId44"/>
    <p:sldLayoutId id="2147483942" r:id="rId45"/>
    <p:sldLayoutId id="2147483943" r:id="rId46"/>
    <p:sldLayoutId id="2147483944" r:id="rId47"/>
    <p:sldLayoutId id="2147483945" r:id="rId48"/>
    <p:sldLayoutId id="2147483946" r:id="rId49"/>
    <p:sldLayoutId id="2147483947" r:id="rId50"/>
    <p:sldLayoutId id="2147483948" r:id="rId51"/>
    <p:sldLayoutId id="2147483949" r:id="rId52"/>
    <p:sldLayoutId id="2147483950" r:id="rId53"/>
    <p:sldLayoutId id="2147483951" r:id="rId54"/>
    <p:sldLayoutId id="2147483952" r:id="rId55"/>
    <p:sldLayoutId id="2147483953" r:id="rId56"/>
    <p:sldLayoutId id="2147483954" r:id="rId57"/>
    <p:sldLayoutId id="2147483955" r:id="rId58"/>
    <p:sldLayoutId id="2147483956" r:id="rId59"/>
    <p:sldLayoutId id="2147483957" r:id="rId60"/>
    <p:sldLayoutId id="2147483958" r:id="rId61"/>
    <p:sldLayoutId id="2147483959" r:id="rId62"/>
    <p:sldLayoutId id="2147483960" r:id="rId63"/>
    <p:sldLayoutId id="2147483961" r:id="rId64"/>
    <p:sldLayoutId id="2147483962" r:id="rId65"/>
    <p:sldLayoutId id="2147483963" r:id="rId66"/>
    <p:sldLayoutId id="2147483964" r:id="rId67"/>
    <p:sldLayoutId id="2147483965" r:id="rId68"/>
    <p:sldLayoutId id="2147483966" r:id="rId69"/>
    <p:sldLayoutId id="2147483967" r:id="rId70"/>
    <p:sldLayoutId id="2147483968" r:id="rId71"/>
    <p:sldLayoutId id="2147483969" r:id="rId72"/>
    <p:sldLayoutId id="2147483970" r:id="rId73"/>
    <p:sldLayoutId id="2147483971" r:id="rId74"/>
    <p:sldLayoutId id="2147483972" r:id="rId75"/>
    <p:sldLayoutId id="2147483973" r:id="rId76"/>
    <p:sldLayoutId id="2147483974" r:id="rId77"/>
    <p:sldLayoutId id="2147483975" r:id="rId78"/>
    <p:sldLayoutId id="2147483976" r:id="rId79"/>
    <p:sldLayoutId id="2147483977" r:id="rId80"/>
    <p:sldLayoutId id="2147483978" r:id="rId81"/>
    <p:sldLayoutId id="2147483979" r:id="rId82"/>
    <p:sldLayoutId id="2147483980" r:id="rId83"/>
    <p:sldLayoutId id="2147483981" r:id="rId84"/>
    <p:sldLayoutId id="2147483982" r:id="rId85"/>
    <p:sldLayoutId id="2147483983" r:id="rId86"/>
    <p:sldLayoutId id="2147483984" r:id="rId87"/>
    <p:sldLayoutId id="2147483985" r:id="rId88"/>
    <p:sldLayoutId id="2147483986" r:id="rId89"/>
    <p:sldLayoutId id="2147483987" r:id="rId90"/>
    <p:sldLayoutId id="2147483988" r:id="rId91"/>
    <p:sldLayoutId id="2147483989" r:id="rId92"/>
    <p:sldLayoutId id="2147483990" r:id="rId93"/>
    <p:sldLayoutId id="2147483991" r:id="rId94"/>
    <p:sldLayoutId id="2147483992" r:id="rId95"/>
    <p:sldLayoutId id="2147483993" r:id="rId96"/>
    <p:sldLayoutId id="2147483994" r:id="rId97"/>
    <p:sldLayoutId id="2147483995" r:id="rId98"/>
    <p:sldLayoutId id="2147483996" r:id="rId99"/>
    <p:sldLayoutId id="2147483997" r:id="rId100"/>
    <p:sldLayoutId id="2147483998" r:id="rId101"/>
    <p:sldLayoutId id="2147483999" r:id="rId102"/>
    <p:sldLayoutId id="2147484000" r:id="rId103"/>
    <p:sldLayoutId id="2147484001" r:id="rId104"/>
    <p:sldLayoutId id="2147484002" r:id="rId105"/>
    <p:sldLayoutId id="2147484003" r:id="rId106"/>
    <p:sldLayoutId id="2147484004" r:id="rId107"/>
    <p:sldLayoutId id="2147484005" r:id="rId108"/>
    <p:sldLayoutId id="2147484006" r:id="rId109"/>
    <p:sldLayoutId id="2147484007" r:id="rId110"/>
    <p:sldLayoutId id="2147484008" r:id="rId111"/>
    <p:sldLayoutId id="2147484009" r:id="rId112"/>
    <p:sldLayoutId id="2147484010" r:id="rId113"/>
    <p:sldLayoutId id="2147484011" r:id="rId114"/>
    <p:sldLayoutId id="2147484012" r:id="rId115"/>
    <p:sldLayoutId id="2147484013" r:id="rId116"/>
    <p:sldLayoutId id="2147484014" r:id="rId117"/>
    <p:sldLayoutId id="2147484015" r:id="rId118"/>
    <p:sldLayoutId id="2147484016" r:id="rId119"/>
    <p:sldLayoutId id="2147484017" r:id="rId120"/>
    <p:sldLayoutId id="2147484018" r:id="rId121"/>
    <p:sldLayoutId id="2147484019" r:id="rId122"/>
    <p:sldLayoutId id="2147484020" r:id="rId123"/>
    <p:sldLayoutId id="2147484021" r:id="rId124"/>
    <p:sldLayoutId id="2147484022" r:id="rId125"/>
    <p:sldLayoutId id="2147484023" r:id="rId126"/>
    <p:sldLayoutId id="2147484024" r:id="rId127"/>
    <p:sldLayoutId id="2147484025" r:id="rId128"/>
    <p:sldLayoutId id="2147484026" r:id="rId129"/>
    <p:sldLayoutId id="2147484027" r:id="rId130"/>
    <p:sldLayoutId id="2147484028" r:id="rId131"/>
    <p:sldLayoutId id="2147484029" r:id="rId132"/>
    <p:sldLayoutId id="2147484030" r:id="rId133"/>
    <p:sldLayoutId id="2147484031" r:id="rId134"/>
    <p:sldLayoutId id="2147484032" r:id="rId135"/>
    <p:sldLayoutId id="2147484033" r:id="rId136"/>
    <p:sldLayoutId id="2147484034" r:id="rId137"/>
    <p:sldLayoutId id="2147484035" r:id="rId138"/>
    <p:sldLayoutId id="2147484036" r:id="rId139"/>
    <p:sldLayoutId id="2147484037" r:id="rId140"/>
    <p:sldLayoutId id="2147484038" r:id="rId141"/>
    <p:sldLayoutId id="2147484039" r:id="rId142"/>
    <p:sldLayoutId id="2147484040" r:id="rId143"/>
    <p:sldLayoutId id="2147484041" r:id="rId144"/>
    <p:sldLayoutId id="2147484042" r:id="rId145"/>
    <p:sldLayoutId id="2147484043" r:id="rId146"/>
    <p:sldLayoutId id="2147484044" r:id="rId147"/>
    <p:sldLayoutId id="2147484045" r:id="rId148"/>
    <p:sldLayoutId id="2147484046" r:id="rId149"/>
    <p:sldLayoutId id="2147484047" r:id="rId150"/>
    <p:sldLayoutId id="2147484048" r:id="rId151"/>
    <p:sldLayoutId id="2147484049" r:id="rId152"/>
    <p:sldLayoutId id="2147484050" r:id="rId153"/>
    <p:sldLayoutId id="2147484051" r:id="rId154"/>
    <p:sldLayoutId id="2147484052" r:id="rId155"/>
    <p:sldLayoutId id="2147484053" r:id="rId156"/>
    <p:sldLayoutId id="2147484054" r:id="rId157"/>
    <p:sldLayoutId id="2147484055" r:id="rId158"/>
    <p:sldLayoutId id="2147484056" r:id="rId159"/>
    <p:sldLayoutId id="2147484057" r:id="rId160"/>
    <p:sldLayoutId id="2147484058" r:id="rId161"/>
    <p:sldLayoutId id="2147484059" r:id="rId162"/>
    <p:sldLayoutId id="2147484060" r:id="rId163"/>
    <p:sldLayoutId id="2147484061" r:id="rId164"/>
    <p:sldLayoutId id="2147484062" r:id="rId165"/>
    <p:sldLayoutId id="2147484063" r:id="rId166"/>
    <p:sldLayoutId id="2147484064" r:id="rId167"/>
    <p:sldLayoutId id="2147484065" r:id="rId168"/>
    <p:sldLayoutId id="2147484066" r:id="rId169"/>
    <p:sldLayoutId id="2147484067" r:id="rId170"/>
    <p:sldLayoutId id="2147484068" r:id="rId171"/>
    <p:sldLayoutId id="2147484069" r:id="rId172"/>
    <p:sldLayoutId id="2147484070" r:id="rId173"/>
    <p:sldLayoutId id="2147484071" r:id="rId174"/>
    <p:sldLayoutId id="2147484072" r:id="rId175"/>
    <p:sldLayoutId id="2147484073" r:id="rId176"/>
    <p:sldLayoutId id="2147484074" r:id="rId177"/>
    <p:sldLayoutId id="2147484075" r:id="rId178"/>
    <p:sldLayoutId id="2147484076" r:id="rId179"/>
    <p:sldLayoutId id="2147484077" r:id="rId180"/>
    <p:sldLayoutId id="2147484078" r:id="rId181"/>
    <p:sldLayoutId id="2147484079" r:id="rId182"/>
    <p:sldLayoutId id="2147484080" r:id="rId183"/>
    <p:sldLayoutId id="2147484081" r:id="rId184"/>
    <p:sldLayoutId id="2147484082" r:id="rId185"/>
    <p:sldLayoutId id="2147484083" r:id="rId186"/>
    <p:sldLayoutId id="2147484084" r:id="rId187"/>
    <p:sldLayoutId id="2147484085" r:id="rId188"/>
    <p:sldLayoutId id="2147484086" r:id="rId189"/>
  </p:sldLayoutIdLst>
  <p:txStyles>
    <p:titleStyle>
      <a:lvl1pPr algn="l" defTabSz="914400" rtl="0" eaLnBrk="1" latinLnBrk="0" hangingPunct="1">
        <a:lnSpc>
          <a:spcPct val="90000"/>
        </a:lnSpc>
        <a:spcBef>
          <a:spcPct val="0"/>
        </a:spcBef>
        <a:buNone/>
        <a:defRPr sz="4400" kern="1200">
          <a:solidFill>
            <a:schemeClr val="tx1"/>
          </a:solidFill>
          <a:latin typeface="Helvetica" panose="020B0604020202020204" pitchFamily="2"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153.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4.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13.xml.rels><?xml version="1.0" encoding="UTF-8" standalone="yes"?>
<Relationships xmlns="http://schemas.openxmlformats.org/package/2006/relationships"><Relationship Id="rId3" Type="http://schemas.microsoft.com/office/2018/10/relationships/comments" Target="../comments/modernComment_94A_75F80CDD.xml"/><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45.png"/><Relationship Id="rId5" Type="http://schemas.openxmlformats.org/officeDocument/2006/relationships/image" Target="../media/image6.png"/><Relationship Id="rId4" Type="http://schemas.openxmlformats.org/officeDocument/2006/relationships/image" Target="../media/image44.png"/></Relationships>
</file>

<file path=ppt/slides/_rels/slide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4.xml"/><Relationship Id="rId5" Type="http://schemas.openxmlformats.org/officeDocument/2006/relationships/image" Target="../media/image47.png"/><Relationship Id="rId4" Type="http://schemas.openxmlformats.org/officeDocument/2006/relationships/image" Target="../media/image46.png"/></Relationships>
</file>

<file path=ppt/slides/_rels/slide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4.xml"/><Relationship Id="rId5" Type="http://schemas.openxmlformats.org/officeDocument/2006/relationships/image" Target="../media/image49.png"/><Relationship Id="rId4" Type="http://schemas.openxmlformats.org/officeDocument/2006/relationships/image" Target="../media/image48.png"/></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4.xml"/><Relationship Id="rId5" Type="http://schemas.openxmlformats.org/officeDocument/2006/relationships/image" Target="../media/image51.png"/><Relationship Id="rId4" Type="http://schemas.openxmlformats.org/officeDocument/2006/relationships/image" Target="../media/image50.png"/></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52.png"/></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4.xml"/><Relationship Id="rId1" Type="http://schemas.openxmlformats.org/officeDocument/2006/relationships/slideLayout" Target="../slideLayouts/slideLayout4.xml"/><Relationship Id="rId5" Type="http://schemas.openxmlformats.org/officeDocument/2006/relationships/image" Target="../media/image54.png"/><Relationship Id="rId4" Type="http://schemas.openxmlformats.org/officeDocument/2006/relationships/image" Target="../media/image53.png"/></Relationships>
</file>

<file path=ppt/slides/_rels/slide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xml"/><Relationship Id="rId1" Type="http://schemas.openxmlformats.org/officeDocument/2006/relationships/slideLayout" Target="../slideLayouts/slideLayout4.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xml.rels><?xml version="1.0" encoding="UTF-8" standalone="yes"?>
<Relationships xmlns="http://schemas.openxmlformats.org/package/2006/relationships"><Relationship Id="rId3" Type="http://schemas.microsoft.com/office/2018/10/relationships/comments" Target="../comments/modernComment_8A4_21160C17.xml"/><Relationship Id="rId2" Type="http://schemas.openxmlformats.org/officeDocument/2006/relationships/notesSlide" Target="../notesSlides/notesSlide2.xml"/><Relationship Id="rId1" Type="http://schemas.openxmlformats.org/officeDocument/2006/relationships/slideLayout" Target="../slideLayouts/slideLayout131.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9.jpeg"/></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59.png"/></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60.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64.png"/></Relationships>
</file>

<file path=ppt/slides/_rels/slide2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67.png"/></Relationships>
</file>

<file path=ppt/slides/_rels/slide2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69.png"/></Relationships>
</file>

<file path=ppt/slides/_rels/slide2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media/image71.png"/></Relationships>
</file>

<file path=ppt/slides/_rels/slide3.xml.rels><?xml version="1.0" encoding="UTF-8" standalone="yes"?>
<Relationships xmlns="http://schemas.openxmlformats.org/package/2006/relationships"><Relationship Id="rId8" Type="http://schemas.openxmlformats.org/officeDocument/2006/relationships/image" Target="../media/image18.png"/><Relationship Id="rId13" Type="http://schemas.openxmlformats.org/officeDocument/2006/relationships/image" Target="../media/image23.svg"/><Relationship Id="rId18" Type="http://schemas.openxmlformats.org/officeDocument/2006/relationships/image" Target="../media/image28.png"/><Relationship Id="rId3" Type="http://schemas.openxmlformats.org/officeDocument/2006/relationships/image" Target="../media/image13.tiff"/><Relationship Id="rId7" Type="http://schemas.openxmlformats.org/officeDocument/2006/relationships/image" Target="../media/image17.svg"/><Relationship Id="rId12" Type="http://schemas.openxmlformats.org/officeDocument/2006/relationships/image" Target="../media/image22.png"/><Relationship Id="rId17" Type="http://schemas.openxmlformats.org/officeDocument/2006/relationships/image" Target="../media/image27.svg"/><Relationship Id="rId2" Type="http://schemas.openxmlformats.org/officeDocument/2006/relationships/notesSlide" Target="../notesSlides/notesSlide3.xml"/><Relationship Id="rId16" Type="http://schemas.openxmlformats.org/officeDocument/2006/relationships/image" Target="../media/image26.png"/><Relationship Id="rId1" Type="http://schemas.openxmlformats.org/officeDocument/2006/relationships/slideLayout" Target="../slideLayouts/slideLayout256.xml"/><Relationship Id="rId6" Type="http://schemas.openxmlformats.org/officeDocument/2006/relationships/image" Target="../media/image16.png"/><Relationship Id="rId11" Type="http://schemas.openxmlformats.org/officeDocument/2006/relationships/image" Target="../media/image21.svg"/><Relationship Id="rId5" Type="http://schemas.openxmlformats.org/officeDocument/2006/relationships/image" Target="../media/image15.svg"/><Relationship Id="rId15" Type="http://schemas.openxmlformats.org/officeDocument/2006/relationships/image" Target="../media/image25.svg"/><Relationship Id="rId10" Type="http://schemas.openxmlformats.org/officeDocument/2006/relationships/image" Target="../media/image20.png"/><Relationship Id="rId19" Type="http://schemas.openxmlformats.org/officeDocument/2006/relationships/image" Target="../media/image29.svg"/><Relationship Id="rId4" Type="http://schemas.openxmlformats.org/officeDocument/2006/relationships/image" Target="../media/image14.png"/><Relationship Id="rId9" Type="http://schemas.openxmlformats.org/officeDocument/2006/relationships/image" Target="../media/image19.svg"/><Relationship Id="rId14" Type="http://schemas.openxmlformats.org/officeDocument/2006/relationships/image" Target="../media/image24.png"/></Relationships>
</file>

<file path=ppt/slides/_rels/slide3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microsoft.com/office/2018/10/relationships/comments" Target="../comments/modernComment_950_1AED7F2E.xml"/><Relationship Id="rId7" Type="http://schemas.openxmlformats.org/officeDocument/2006/relationships/image" Target="../media/image75.png"/><Relationship Id="rId2" Type="http://schemas.openxmlformats.org/officeDocument/2006/relationships/notesSlide" Target="../notesSlides/notesSlide17.xml"/><Relationship Id="rId1" Type="http://schemas.openxmlformats.org/officeDocument/2006/relationships/slideLayout" Target="../slideLayouts/slideLayout4.xml"/><Relationship Id="rId6" Type="http://schemas.openxmlformats.org/officeDocument/2006/relationships/image" Target="../media/image74.png"/><Relationship Id="rId5" Type="http://schemas.openxmlformats.org/officeDocument/2006/relationships/image" Target="../media/image73.png"/><Relationship Id="rId4" Type="http://schemas.openxmlformats.org/officeDocument/2006/relationships/image" Target="../media/image6.png"/></Relationships>
</file>

<file path=ppt/slides/_rels/slide3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4.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33.xml.rels><?xml version="1.0" encoding="UTF-8" standalone="yes"?>
<Relationships xmlns="http://schemas.openxmlformats.org/package/2006/relationships"><Relationship Id="rId8" Type="http://schemas.openxmlformats.org/officeDocument/2006/relationships/image" Target="../media/image82.png"/><Relationship Id="rId3" Type="http://schemas.microsoft.com/office/2018/10/relationships/comments" Target="../comments/modernComment_93B_E6B55255.xml"/><Relationship Id="rId7" Type="http://schemas.openxmlformats.org/officeDocument/2006/relationships/image" Target="../media/image81.png"/><Relationship Id="rId2" Type="http://schemas.openxmlformats.org/officeDocument/2006/relationships/notesSlide" Target="../notesSlides/notesSlide19.xml"/><Relationship Id="rId1" Type="http://schemas.openxmlformats.org/officeDocument/2006/relationships/slideLayout" Target="../slideLayouts/slideLayout4.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6.png"/><Relationship Id="rId9" Type="http://schemas.openxmlformats.org/officeDocument/2006/relationships/image" Target="../media/image83.png"/></Relationships>
</file>

<file path=ppt/slides/_rels/slide3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20.xml"/><Relationship Id="rId1" Type="http://schemas.openxmlformats.org/officeDocument/2006/relationships/slideLayout" Target="../slideLayouts/slideLayout433.xml"/></Relationships>
</file>

<file path=ppt/slides/_rels/slide3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21.xml"/><Relationship Id="rId1" Type="http://schemas.openxmlformats.org/officeDocument/2006/relationships/slideLayout" Target="../slideLayouts/slideLayout256.xml"/><Relationship Id="rId4" Type="http://schemas.openxmlformats.org/officeDocument/2006/relationships/image" Target="../media/image86.tiff"/></Relationships>
</file>

<file path=ppt/slides/_rels/slide3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22.xml"/><Relationship Id="rId1" Type="http://schemas.openxmlformats.org/officeDocument/2006/relationships/slideLayout" Target="../slideLayouts/slideLayout256.xml"/><Relationship Id="rId4" Type="http://schemas.openxmlformats.org/officeDocument/2006/relationships/image" Target="../media/image86.tiff"/></Relationships>
</file>

<file path=ppt/slides/_rels/slide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6.png"/><Relationship Id="rId1" Type="http://schemas.openxmlformats.org/officeDocument/2006/relationships/slideLayout" Target="../slideLayouts/slideLayout32.xml"/><Relationship Id="rId4" Type="http://schemas.openxmlformats.org/officeDocument/2006/relationships/image" Target="../media/image31.png"/></Relationships>
</file>

<file path=ppt/slides/_rels/slide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6.png"/><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close up of a rock wall&#10;&#10;Description automatically generated">
            <a:extLst>
              <a:ext uri="{FF2B5EF4-FFF2-40B4-BE49-F238E27FC236}">
                <a16:creationId xmlns:a16="http://schemas.microsoft.com/office/drawing/2014/main" id="{3479CE7F-D877-E145-B077-029558C325C5}"/>
              </a:ext>
            </a:extLst>
          </p:cNvPr>
          <p:cNvPicPr>
            <a:picLocks noGrp="1" noChangeAspect="1"/>
          </p:cNvPicPr>
          <p:nvPr>
            <p:ph type="pic" sz="quarter" idx="13"/>
          </p:nvPr>
        </p:nvPicPr>
        <p:blipFill>
          <a:blip r:embed="rId3" cstate="screen">
            <a:extLst>
              <a:ext uri="{28A0092B-C50C-407E-A947-70E740481C1C}">
                <a14:useLocalDpi xmlns:a14="http://schemas.microsoft.com/office/drawing/2010/main"/>
              </a:ext>
            </a:extLst>
          </a:blip>
          <a:srcRect/>
          <a:stretch>
            <a:fillRect/>
          </a:stretch>
        </p:blipFill>
        <p:spPr>
          <a:xfrm>
            <a:off x="-42232" y="0"/>
            <a:ext cx="12234231" cy="6858000"/>
          </a:xfrm>
        </p:spPr>
      </p:pic>
      <p:sp>
        <p:nvSpPr>
          <p:cNvPr id="13" name="Freeform: Shape 12">
            <a:extLst>
              <a:ext uri="{FF2B5EF4-FFF2-40B4-BE49-F238E27FC236}">
                <a16:creationId xmlns:a16="http://schemas.microsoft.com/office/drawing/2014/main" id="{AB0A6219-BA78-43B3-B89B-6F56917A93DE}"/>
              </a:ext>
            </a:extLst>
          </p:cNvPr>
          <p:cNvSpPr/>
          <p:nvPr/>
        </p:nvSpPr>
        <p:spPr>
          <a:xfrm>
            <a:off x="-42232" y="-1"/>
            <a:ext cx="12234232" cy="6857999"/>
          </a:xfrm>
          <a:custGeom>
            <a:avLst/>
            <a:gdLst>
              <a:gd name="connsiteX0" fmla="*/ 9815077 w 11551920"/>
              <a:gd name="connsiteY0" fmla="*/ 2595191 h 6196792"/>
              <a:gd name="connsiteX1" fmla="*/ 9815077 w 11551920"/>
              <a:gd name="connsiteY1" fmla="*/ 2836464 h 6196792"/>
              <a:gd name="connsiteX2" fmla="*/ 10064557 w 11551920"/>
              <a:gd name="connsiteY2" fmla="*/ 2836464 h 6196792"/>
              <a:gd name="connsiteX3" fmla="*/ 10064557 w 11551920"/>
              <a:gd name="connsiteY3" fmla="*/ 2595191 h 6196792"/>
              <a:gd name="connsiteX4" fmla="*/ 6664824 w 11551920"/>
              <a:gd name="connsiteY4" fmla="*/ 1874645 h 6196792"/>
              <a:gd name="connsiteX5" fmla="*/ 6843726 w 11551920"/>
              <a:gd name="connsiteY5" fmla="*/ 1920603 h 6196792"/>
              <a:gd name="connsiteX6" fmla="*/ 6964370 w 11551920"/>
              <a:gd name="connsiteY6" fmla="*/ 2052735 h 6196792"/>
              <a:gd name="connsiteX7" fmla="*/ 7007858 w 11551920"/>
              <a:gd name="connsiteY7" fmla="*/ 2253794 h 6196792"/>
              <a:gd name="connsiteX8" fmla="*/ 6964370 w 11551920"/>
              <a:gd name="connsiteY8" fmla="*/ 2454860 h 6196792"/>
              <a:gd name="connsiteX9" fmla="*/ 6843726 w 11551920"/>
              <a:gd name="connsiteY9" fmla="*/ 2586984 h 6196792"/>
              <a:gd name="connsiteX10" fmla="*/ 6664824 w 11551920"/>
              <a:gd name="connsiteY10" fmla="*/ 2632943 h 6196792"/>
              <a:gd name="connsiteX11" fmla="*/ 6485923 w 11551920"/>
              <a:gd name="connsiteY11" fmla="*/ 2586984 h 6196792"/>
              <a:gd name="connsiteX12" fmla="*/ 6365279 w 11551920"/>
              <a:gd name="connsiteY12" fmla="*/ 2454860 h 6196792"/>
              <a:gd name="connsiteX13" fmla="*/ 6321790 w 11551920"/>
              <a:gd name="connsiteY13" fmla="*/ 2253794 h 6196792"/>
              <a:gd name="connsiteX14" fmla="*/ 6365279 w 11551920"/>
              <a:gd name="connsiteY14" fmla="*/ 2052735 h 6196792"/>
              <a:gd name="connsiteX15" fmla="*/ 6485923 w 11551920"/>
              <a:gd name="connsiteY15" fmla="*/ 1920603 h 6196792"/>
              <a:gd name="connsiteX16" fmla="*/ 6664824 w 11551920"/>
              <a:gd name="connsiteY16" fmla="*/ 1874645 h 6196792"/>
              <a:gd name="connsiteX17" fmla="*/ 7420925 w 11551920"/>
              <a:gd name="connsiteY17" fmla="*/ 1690818 h 6196792"/>
              <a:gd name="connsiteX18" fmla="*/ 7420925 w 11551920"/>
              <a:gd name="connsiteY18" fmla="*/ 2836464 h 6196792"/>
              <a:gd name="connsiteX19" fmla="*/ 7652355 w 11551920"/>
              <a:gd name="connsiteY19" fmla="*/ 2836464 h 6196792"/>
              <a:gd name="connsiteX20" fmla="*/ 7652355 w 11551920"/>
              <a:gd name="connsiteY20" fmla="*/ 2040422 h 6196792"/>
              <a:gd name="connsiteX21" fmla="*/ 7946149 w 11551920"/>
              <a:gd name="connsiteY21" fmla="*/ 2836464 h 6196792"/>
              <a:gd name="connsiteX22" fmla="*/ 8146397 w 11551920"/>
              <a:gd name="connsiteY22" fmla="*/ 2836464 h 6196792"/>
              <a:gd name="connsiteX23" fmla="*/ 8440191 w 11551920"/>
              <a:gd name="connsiteY23" fmla="*/ 2037140 h 6196792"/>
              <a:gd name="connsiteX24" fmla="*/ 8440191 w 11551920"/>
              <a:gd name="connsiteY24" fmla="*/ 2836464 h 6196792"/>
              <a:gd name="connsiteX25" fmla="*/ 8669976 w 11551920"/>
              <a:gd name="connsiteY25" fmla="*/ 2836464 h 6196792"/>
              <a:gd name="connsiteX26" fmla="*/ 8669976 w 11551920"/>
              <a:gd name="connsiteY26" fmla="*/ 1690818 h 6196792"/>
              <a:gd name="connsiteX27" fmla="*/ 8390951 w 11551920"/>
              <a:gd name="connsiteY27" fmla="*/ 1690818 h 6196792"/>
              <a:gd name="connsiteX28" fmla="*/ 8049554 w 11551920"/>
              <a:gd name="connsiteY28" fmla="*/ 2552514 h 6196792"/>
              <a:gd name="connsiteX29" fmla="*/ 7701595 w 11551920"/>
              <a:gd name="connsiteY29" fmla="*/ 1690818 h 6196792"/>
              <a:gd name="connsiteX30" fmla="*/ 8857085 w 11551920"/>
              <a:gd name="connsiteY30" fmla="*/ 1677686 h 6196792"/>
              <a:gd name="connsiteX31" fmla="*/ 8857085 w 11551920"/>
              <a:gd name="connsiteY31" fmla="*/ 2836464 h 6196792"/>
              <a:gd name="connsiteX32" fmla="*/ 9548085 w 11551920"/>
              <a:gd name="connsiteY32" fmla="*/ 2836464 h 6196792"/>
              <a:gd name="connsiteX33" fmla="*/ 9548085 w 11551920"/>
              <a:gd name="connsiteY33" fmla="*/ 2650993 h 6196792"/>
              <a:gd name="connsiteX34" fmla="*/ 9088514 w 11551920"/>
              <a:gd name="connsiteY34" fmla="*/ 2650993 h 6196792"/>
              <a:gd name="connsiteX35" fmla="*/ 9088514 w 11551920"/>
              <a:gd name="connsiteY35" fmla="*/ 2339141 h 6196792"/>
              <a:gd name="connsiteX36" fmla="*/ 9498845 w 11551920"/>
              <a:gd name="connsiteY36" fmla="*/ 2339141 h 6196792"/>
              <a:gd name="connsiteX37" fmla="*/ 9498845 w 11551920"/>
              <a:gd name="connsiteY37" fmla="*/ 2161877 h 6196792"/>
              <a:gd name="connsiteX38" fmla="*/ 9088514 w 11551920"/>
              <a:gd name="connsiteY38" fmla="*/ 2161877 h 6196792"/>
              <a:gd name="connsiteX39" fmla="*/ 9088514 w 11551920"/>
              <a:gd name="connsiteY39" fmla="*/ 1861520 h 6196792"/>
              <a:gd name="connsiteX40" fmla="*/ 9548085 w 11551920"/>
              <a:gd name="connsiteY40" fmla="*/ 1861520 h 6196792"/>
              <a:gd name="connsiteX41" fmla="*/ 9548085 w 11551920"/>
              <a:gd name="connsiteY41" fmla="*/ 1677686 h 6196792"/>
              <a:gd name="connsiteX42" fmla="*/ 4138275 w 11551920"/>
              <a:gd name="connsiteY42" fmla="*/ 1677686 h 6196792"/>
              <a:gd name="connsiteX43" fmla="*/ 4138275 w 11551920"/>
              <a:gd name="connsiteY43" fmla="*/ 2836464 h 6196792"/>
              <a:gd name="connsiteX44" fmla="*/ 4758697 w 11551920"/>
              <a:gd name="connsiteY44" fmla="*/ 2836464 h 6196792"/>
              <a:gd name="connsiteX45" fmla="*/ 4758697 w 11551920"/>
              <a:gd name="connsiteY45" fmla="*/ 2659200 h 6196792"/>
              <a:gd name="connsiteX46" fmla="*/ 4369705 w 11551920"/>
              <a:gd name="connsiteY46" fmla="*/ 2659200 h 6196792"/>
              <a:gd name="connsiteX47" fmla="*/ 4369705 w 11551920"/>
              <a:gd name="connsiteY47" fmla="*/ 1677686 h 6196792"/>
              <a:gd name="connsiteX48" fmla="*/ 3249224 w 11551920"/>
              <a:gd name="connsiteY48" fmla="*/ 1677686 h 6196792"/>
              <a:gd name="connsiteX49" fmla="*/ 3249224 w 11551920"/>
              <a:gd name="connsiteY49" fmla="*/ 2836464 h 6196792"/>
              <a:gd name="connsiteX50" fmla="*/ 3940224 w 11551920"/>
              <a:gd name="connsiteY50" fmla="*/ 2836464 h 6196792"/>
              <a:gd name="connsiteX51" fmla="*/ 3940224 w 11551920"/>
              <a:gd name="connsiteY51" fmla="*/ 2650993 h 6196792"/>
              <a:gd name="connsiteX52" fmla="*/ 3480654 w 11551920"/>
              <a:gd name="connsiteY52" fmla="*/ 2650993 h 6196792"/>
              <a:gd name="connsiteX53" fmla="*/ 3480654 w 11551920"/>
              <a:gd name="connsiteY53" fmla="*/ 2339141 h 6196792"/>
              <a:gd name="connsiteX54" fmla="*/ 3890985 w 11551920"/>
              <a:gd name="connsiteY54" fmla="*/ 2339141 h 6196792"/>
              <a:gd name="connsiteX55" fmla="*/ 3890985 w 11551920"/>
              <a:gd name="connsiteY55" fmla="*/ 2161877 h 6196792"/>
              <a:gd name="connsiteX56" fmla="*/ 3480654 w 11551920"/>
              <a:gd name="connsiteY56" fmla="*/ 2161877 h 6196792"/>
              <a:gd name="connsiteX57" fmla="*/ 3480654 w 11551920"/>
              <a:gd name="connsiteY57" fmla="*/ 1861520 h 6196792"/>
              <a:gd name="connsiteX58" fmla="*/ 3940224 w 11551920"/>
              <a:gd name="connsiteY58" fmla="*/ 1861520 h 6196792"/>
              <a:gd name="connsiteX59" fmla="*/ 3940224 w 11551920"/>
              <a:gd name="connsiteY59" fmla="*/ 1677686 h 6196792"/>
              <a:gd name="connsiteX60" fmla="*/ 1486989 w 11551920"/>
              <a:gd name="connsiteY60" fmla="*/ 1677686 h 6196792"/>
              <a:gd name="connsiteX61" fmla="*/ 1770940 w 11551920"/>
              <a:gd name="connsiteY61" fmla="*/ 2836464 h 6196792"/>
              <a:gd name="connsiteX62" fmla="*/ 2054891 w 11551920"/>
              <a:gd name="connsiteY62" fmla="*/ 2836464 h 6196792"/>
              <a:gd name="connsiteX63" fmla="*/ 2273188 w 11551920"/>
              <a:gd name="connsiteY63" fmla="*/ 1996107 h 6196792"/>
              <a:gd name="connsiteX64" fmla="*/ 2489842 w 11551920"/>
              <a:gd name="connsiteY64" fmla="*/ 2836464 h 6196792"/>
              <a:gd name="connsiteX65" fmla="*/ 2775430 w 11551920"/>
              <a:gd name="connsiteY65" fmla="*/ 2836464 h 6196792"/>
              <a:gd name="connsiteX66" fmla="*/ 3059380 w 11551920"/>
              <a:gd name="connsiteY66" fmla="*/ 1677686 h 6196792"/>
              <a:gd name="connsiteX67" fmla="*/ 2808256 w 11551920"/>
              <a:gd name="connsiteY67" fmla="*/ 1677686 h 6196792"/>
              <a:gd name="connsiteX68" fmla="*/ 2630991 w 11551920"/>
              <a:gd name="connsiteY68" fmla="*/ 2575496 h 6196792"/>
              <a:gd name="connsiteX69" fmla="*/ 2399569 w 11551920"/>
              <a:gd name="connsiteY69" fmla="*/ 1677686 h 6196792"/>
              <a:gd name="connsiteX70" fmla="*/ 2145163 w 11551920"/>
              <a:gd name="connsiteY70" fmla="*/ 1677686 h 6196792"/>
              <a:gd name="connsiteX71" fmla="*/ 1915378 w 11551920"/>
              <a:gd name="connsiteY71" fmla="*/ 2575496 h 6196792"/>
              <a:gd name="connsiteX72" fmla="*/ 1738113 w 11551920"/>
              <a:gd name="connsiteY72" fmla="*/ 1677686 h 6196792"/>
              <a:gd name="connsiteX73" fmla="*/ 5414136 w 11551920"/>
              <a:gd name="connsiteY73" fmla="*/ 1666198 h 6196792"/>
              <a:gd name="connsiteX74" fmla="*/ 5120334 w 11551920"/>
              <a:gd name="connsiteY74" fmla="*/ 1740883 h 6196792"/>
              <a:gd name="connsiteX75" fmla="*/ 4924201 w 11551920"/>
              <a:gd name="connsiteY75" fmla="*/ 1950149 h 6196792"/>
              <a:gd name="connsiteX76" fmla="*/ 4854441 w 11551920"/>
              <a:gd name="connsiteY76" fmla="*/ 2257075 h 6196792"/>
              <a:gd name="connsiteX77" fmla="*/ 4924201 w 11551920"/>
              <a:gd name="connsiteY77" fmla="*/ 2562365 h 6196792"/>
              <a:gd name="connsiteX78" fmla="*/ 5121160 w 11551920"/>
              <a:gd name="connsiteY78" fmla="*/ 2771630 h 6196792"/>
              <a:gd name="connsiteX79" fmla="*/ 5414136 w 11551920"/>
              <a:gd name="connsiteY79" fmla="*/ 2846315 h 6196792"/>
              <a:gd name="connsiteX80" fmla="*/ 5773583 w 11551920"/>
              <a:gd name="connsiteY80" fmla="*/ 2734704 h 6196792"/>
              <a:gd name="connsiteX81" fmla="*/ 5962336 w 11551920"/>
              <a:gd name="connsiteY81" fmla="*/ 2431058 h 6196792"/>
              <a:gd name="connsiteX82" fmla="*/ 5719418 w 11551920"/>
              <a:gd name="connsiteY82" fmla="*/ 2431058 h 6196792"/>
              <a:gd name="connsiteX83" fmla="*/ 5602070 w 11551920"/>
              <a:gd name="connsiteY83" fmla="*/ 2578778 h 6196792"/>
              <a:gd name="connsiteX84" fmla="*/ 5410855 w 11551920"/>
              <a:gd name="connsiteY84" fmla="*/ 2632943 h 6196792"/>
              <a:gd name="connsiteX85" fmla="*/ 5245078 w 11551920"/>
              <a:gd name="connsiteY85" fmla="*/ 2586984 h 6196792"/>
              <a:gd name="connsiteX86" fmla="*/ 5130185 w 11551920"/>
              <a:gd name="connsiteY86" fmla="*/ 2455678 h 6196792"/>
              <a:gd name="connsiteX87" fmla="*/ 5089152 w 11551920"/>
              <a:gd name="connsiteY87" fmla="*/ 2257075 h 6196792"/>
              <a:gd name="connsiteX88" fmla="*/ 5130185 w 11551920"/>
              <a:gd name="connsiteY88" fmla="*/ 2056835 h 6196792"/>
              <a:gd name="connsiteX89" fmla="*/ 5245078 w 11551920"/>
              <a:gd name="connsiteY89" fmla="*/ 1925529 h 6196792"/>
              <a:gd name="connsiteX90" fmla="*/ 5410855 w 11551920"/>
              <a:gd name="connsiteY90" fmla="*/ 1879570 h 6196792"/>
              <a:gd name="connsiteX91" fmla="*/ 5602070 w 11551920"/>
              <a:gd name="connsiteY91" fmla="*/ 1933735 h 6196792"/>
              <a:gd name="connsiteX92" fmla="*/ 5719418 w 11551920"/>
              <a:gd name="connsiteY92" fmla="*/ 2081455 h 6196792"/>
              <a:gd name="connsiteX93" fmla="*/ 5962336 w 11551920"/>
              <a:gd name="connsiteY93" fmla="*/ 2081455 h 6196792"/>
              <a:gd name="connsiteX94" fmla="*/ 5773583 w 11551920"/>
              <a:gd name="connsiteY94" fmla="*/ 1777809 h 6196792"/>
              <a:gd name="connsiteX95" fmla="*/ 5414136 w 11551920"/>
              <a:gd name="connsiteY95" fmla="*/ 1666198 h 6196792"/>
              <a:gd name="connsiteX96" fmla="*/ 6664824 w 11551920"/>
              <a:gd name="connsiteY96" fmla="*/ 1661272 h 6196792"/>
              <a:gd name="connsiteX97" fmla="*/ 6370204 w 11551920"/>
              <a:gd name="connsiteY97" fmla="*/ 1736776 h 6196792"/>
              <a:gd name="connsiteX98" fmla="*/ 6161757 w 11551920"/>
              <a:gd name="connsiteY98" fmla="*/ 1947686 h 6196792"/>
              <a:gd name="connsiteX99" fmla="*/ 6085435 w 11551920"/>
              <a:gd name="connsiteY99" fmla="*/ 2253794 h 6196792"/>
              <a:gd name="connsiteX100" fmla="*/ 6161757 w 11551920"/>
              <a:gd name="connsiteY100" fmla="*/ 2560720 h 6196792"/>
              <a:gd name="connsiteX101" fmla="*/ 6370204 w 11551920"/>
              <a:gd name="connsiteY101" fmla="*/ 2772456 h 6196792"/>
              <a:gd name="connsiteX102" fmla="*/ 6664824 w 11551920"/>
              <a:gd name="connsiteY102" fmla="*/ 2847952 h 6196792"/>
              <a:gd name="connsiteX103" fmla="*/ 6959444 w 11551920"/>
              <a:gd name="connsiteY103" fmla="*/ 2772456 h 6196792"/>
              <a:gd name="connsiteX104" fmla="*/ 7167891 w 11551920"/>
              <a:gd name="connsiteY104" fmla="*/ 2560720 h 6196792"/>
              <a:gd name="connsiteX105" fmla="*/ 7244213 w 11551920"/>
              <a:gd name="connsiteY105" fmla="*/ 2253794 h 6196792"/>
              <a:gd name="connsiteX106" fmla="*/ 7167891 w 11551920"/>
              <a:gd name="connsiteY106" fmla="*/ 1947686 h 6196792"/>
              <a:gd name="connsiteX107" fmla="*/ 6959444 w 11551920"/>
              <a:gd name="connsiteY107" fmla="*/ 1736776 h 6196792"/>
              <a:gd name="connsiteX108" fmla="*/ 6664824 w 11551920"/>
              <a:gd name="connsiteY108" fmla="*/ 1661272 h 6196792"/>
              <a:gd name="connsiteX109" fmla="*/ 9811789 w 11551920"/>
              <a:gd name="connsiteY109" fmla="*/ 1630090 h 6196792"/>
              <a:gd name="connsiteX110" fmla="*/ 9841333 w 11551920"/>
              <a:gd name="connsiteY110" fmla="*/ 2450753 h 6196792"/>
              <a:gd name="connsiteX111" fmla="*/ 10036656 w 11551920"/>
              <a:gd name="connsiteY111" fmla="*/ 2450753 h 6196792"/>
              <a:gd name="connsiteX112" fmla="*/ 10066201 w 11551920"/>
              <a:gd name="connsiteY112" fmla="*/ 1630090 h 6196792"/>
              <a:gd name="connsiteX113" fmla="*/ 0 w 11551920"/>
              <a:gd name="connsiteY113" fmla="*/ 0 h 6196792"/>
              <a:gd name="connsiteX114" fmla="*/ 11551920 w 11551920"/>
              <a:gd name="connsiteY114" fmla="*/ 0 h 6196792"/>
              <a:gd name="connsiteX115" fmla="*/ 11551920 w 11551920"/>
              <a:gd name="connsiteY115" fmla="*/ 6196792 h 6196792"/>
              <a:gd name="connsiteX116" fmla="*/ 0 w 11551920"/>
              <a:gd name="connsiteY116" fmla="*/ 6196792 h 619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551920" h="6196792">
                <a:moveTo>
                  <a:pt x="9815077" y="2595191"/>
                </a:moveTo>
                <a:lnTo>
                  <a:pt x="9815077" y="2836464"/>
                </a:lnTo>
                <a:lnTo>
                  <a:pt x="10064557" y="2836464"/>
                </a:lnTo>
                <a:lnTo>
                  <a:pt x="10064557" y="2595191"/>
                </a:lnTo>
                <a:close/>
                <a:moveTo>
                  <a:pt x="6664824" y="1874645"/>
                </a:moveTo>
                <a:cubicBezTo>
                  <a:pt x="6732667" y="1874645"/>
                  <a:pt x="6792303" y="1889967"/>
                  <a:pt x="6843726" y="1920603"/>
                </a:cubicBezTo>
                <a:cubicBezTo>
                  <a:pt x="6895155" y="1951240"/>
                  <a:pt x="6935370" y="1995289"/>
                  <a:pt x="6964370" y="2052735"/>
                </a:cubicBezTo>
                <a:cubicBezTo>
                  <a:pt x="6993362" y="2110181"/>
                  <a:pt x="7007858" y="2177199"/>
                  <a:pt x="7007858" y="2253794"/>
                </a:cubicBezTo>
                <a:cubicBezTo>
                  <a:pt x="7007858" y="2330389"/>
                  <a:pt x="6993362" y="2397413"/>
                  <a:pt x="6964370" y="2454860"/>
                </a:cubicBezTo>
                <a:cubicBezTo>
                  <a:pt x="6935370" y="2512306"/>
                  <a:pt x="6895155" y="2556348"/>
                  <a:pt x="6843726" y="2586984"/>
                </a:cubicBezTo>
                <a:cubicBezTo>
                  <a:pt x="6792303" y="2617621"/>
                  <a:pt x="6732667" y="2632943"/>
                  <a:pt x="6664824" y="2632943"/>
                </a:cubicBezTo>
                <a:cubicBezTo>
                  <a:pt x="6596981" y="2632943"/>
                  <a:pt x="6537345" y="2617621"/>
                  <a:pt x="6485923" y="2586984"/>
                </a:cubicBezTo>
                <a:cubicBezTo>
                  <a:pt x="6434493" y="2556348"/>
                  <a:pt x="6394278" y="2512306"/>
                  <a:pt x="6365279" y="2454860"/>
                </a:cubicBezTo>
                <a:cubicBezTo>
                  <a:pt x="6336286" y="2397413"/>
                  <a:pt x="6321790" y="2330389"/>
                  <a:pt x="6321790" y="2253794"/>
                </a:cubicBezTo>
                <a:cubicBezTo>
                  <a:pt x="6321790" y="2177199"/>
                  <a:pt x="6336286" y="2110181"/>
                  <a:pt x="6365279" y="2052735"/>
                </a:cubicBezTo>
                <a:cubicBezTo>
                  <a:pt x="6394278" y="1995289"/>
                  <a:pt x="6434493" y="1951240"/>
                  <a:pt x="6485923" y="1920603"/>
                </a:cubicBezTo>
                <a:cubicBezTo>
                  <a:pt x="6537345" y="1889967"/>
                  <a:pt x="6596981" y="1874645"/>
                  <a:pt x="6664824" y="1874645"/>
                </a:cubicBezTo>
                <a:close/>
                <a:moveTo>
                  <a:pt x="7420925" y="1690818"/>
                </a:moveTo>
                <a:lnTo>
                  <a:pt x="7420925" y="2836464"/>
                </a:lnTo>
                <a:lnTo>
                  <a:pt x="7652355" y="2836464"/>
                </a:lnTo>
                <a:lnTo>
                  <a:pt x="7652355" y="2040422"/>
                </a:lnTo>
                <a:lnTo>
                  <a:pt x="7946149" y="2836464"/>
                </a:lnTo>
                <a:lnTo>
                  <a:pt x="8146397" y="2836464"/>
                </a:lnTo>
                <a:lnTo>
                  <a:pt x="8440191" y="2037140"/>
                </a:lnTo>
                <a:lnTo>
                  <a:pt x="8440191" y="2836464"/>
                </a:lnTo>
                <a:lnTo>
                  <a:pt x="8669976" y="2836464"/>
                </a:lnTo>
                <a:lnTo>
                  <a:pt x="8669976" y="1690818"/>
                </a:lnTo>
                <a:lnTo>
                  <a:pt x="8390951" y="1690818"/>
                </a:lnTo>
                <a:lnTo>
                  <a:pt x="8049554" y="2552514"/>
                </a:lnTo>
                <a:lnTo>
                  <a:pt x="7701595" y="1690818"/>
                </a:lnTo>
                <a:close/>
                <a:moveTo>
                  <a:pt x="8857085" y="1677686"/>
                </a:moveTo>
                <a:lnTo>
                  <a:pt x="8857085" y="2836464"/>
                </a:lnTo>
                <a:lnTo>
                  <a:pt x="9548085" y="2836464"/>
                </a:lnTo>
                <a:lnTo>
                  <a:pt x="9548085" y="2650993"/>
                </a:lnTo>
                <a:lnTo>
                  <a:pt x="9088514" y="2650993"/>
                </a:lnTo>
                <a:lnTo>
                  <a:pt x="9088514" y="2339141"/>
                </a:lnTo>
                <a:lnTo>
                  <a:pt x="9498845" y="2339141"/>
                </a:lnTo>
                <a:lnTo>
                  <a:pt x="9498845" y="2161877"/>
                </a:lnTo>
                <a:lnTo>
                  <a:pt x="9088514" y="2161877"/>
                </a:lnTo>
                <a:lnTo>
                  <a:pt x="9088514" y="1861520"/>
                </a:lnTo>
                <a:lnTo>
                  <a:pt x="9548085" y="1861520"/>
                </a:lnTo>
                <a:lnTo>
                  <a:pt x="9548085" y="1677686"/>
                </a:lnTo>
                <a:close/>
                <a:moveTo>
                  <a:pt x="4138275" y="1677686"/>
                </a:moveTo>
                <a:lnTo>
                  <a:pt x="4138275" y="2836464"/>
                </a:lnTo>
                <a:lnTo>
                  <a:pt x="4758697" y="2836464"/>
                </a:lnTo>
                <a:lnTo>
                  <a:pt x="4758697" y="2659200"/>
                </a:lnTo>
                <a:lnTo>
                  <a:pt x="4369705" y="2659200"/>
                </a:lnTo>
                <a:lnTo>
                  <a:pt x="4369705" y="1677686"/>
                </a:lnTo>
                <a:close/>
                <a:moveTo>
                  <a:pt x="3249224" y="1677686"/>
                </a:moveTo>
                <a:lnTo>
                  <a:pt x="3249224" y="2836464"/>
                </a:lnTo>
                <a:lnTo>
                  <a:pt x="3940224" y="2836464"/>
                </a:lnTo>
                <a:lnTo>
                  <a:pt x="3940224" y="2650993"/>
                </a:lnTo>
                <a:lnTo>
                  <a:pt x="3480654" y="2650993"/>
                </a:lnTo>
                <a:lnTo>
                  <a:pt x="3480654" y="2339141"/>
                </a:lnTo>
                <a:lnTo>
                  <a:pt x="3890985" y="2339141"/>
                </a:lnTo>
                <a:lnTo>
                  <a:pt x="3890985" y="2161877"/>
                </a:lnTo>
                <a:lnTo>
                  <a:pt x="3480654" y="2161877"/>
                </a:lnTo>
                <a:lnTo>
                  <a:pt x="3480654" y="1861520"/>
                </a:lnTo>
                <a:lnTo>
                  <a:pt x="3940224" y="1861520"/>
                </a:lnTo>
                <a:lnTo>
                  <a:pt x="3940224" y="1677686"/>
                </a:lnTo>
                <a:close/>
                <a:moveTo>
                  <a:pt x="1486989" y="1677686"/>
                </a:moveTo>
                <a:lnTo>
                  <a:pt x="1770940" y="2836464"/>
                </a:lnTo>
                <a:lnTo>
                  <a:pt x="2054891" y="2836464"/>
                </a:lnTo>
                <a:lnTo>
                  <a:pt x="2273188" y="1996107"/>
                </a:lnTo>
                <a:lnTo>
                  <a:pt x="2489842" y="2836464"/>
                </a:lnTo>
                <a:lnTo>
                  <a:pt x="2775430" y="2836464"/>
                </a:lnTo>
                <a:lnTo>
                  <a:pt x="3059380" y="1677686"/>
                </a:lnTo>
                <a:lnTo>
                  <a:pt x="2808256" y="1677686"/>
                </a:lnTo>
                <a:lnTo>
                  <a:pt x="2630991" y="2575496"/>
                </a:lnTo>
                <a:lnTo>
                  <a:pt x="2399569" y="1677686"/>
                </a:lnTo>
                <a:lnTo>
                  <a:pt x="2145163" y="1677686"/>
                </a:lnTo>
                <a:lnTo>
                  <a:pt x="1915378" y="2575496"/>
                </a:lnTo>
                <a:lnTo>
                  <a:pt x="1738113" y="1677686"/>
                </a:lnTo>
                <a:close/>
                <a:moveTo>
                  <a:pt x="5414136" y="1666198"/>
                </a:moveTo>
                <a:cubicBezTo>
                  <a:pt x="5302524" y="1666198"/>
                  <a:pt x="5204590" y="1691091"/>
                  <a:pt x="5120334" y="1740883"/>
                </a:cubicBezTo>
                <a:cubicBezTo>
                  <a:pt x="5036085" y="1790669"/>
                  <a:pt x="4970705" y="1860421"/>
                  <a:pt x="4924201" y="1950149"/>
                </a:cubicBezTo>
                <a:cubicBezTo>
                  <a:pt x="4877697" y="2039876"/>
                  <a:pt x="4854441" y="2142182"/>
                  <a:pt x="4854441" y="2257075"/>
                </a:cubicBezTo>
                <a:cubicBezTo>
                  <a:pt x="4854441" y="2370877"/>
                  <a:pt x="4877697" y="2472637"/>
                  <a:pt x="4924201" y="2562365"/>
                </a:cubicBezTo>
                <a:cubicBezTo>
                  <a:pt x="4970705" y="2652092"/>
                  <a:pt x="5036358" y="2721844"/>
                  <a:pt x="5121160" y="2771630"/>
                </a:cubicBezTo>
                <a:cubicBezTo>
                  <a:pt x="5205962" y="2821422"/>
                  <a:pt x="5303616" y="2846315"/>
                  <a:pt x="5414136" y="2846315"/>
                </a:cubicBezTo>
                <a:cubicBezTo>
                  <a:pt x="5558574" y="2846315"/>
                  <a:pt x="5678385" y="2809109"/>
                  <a:pt x="5773583" y="2734704"/>
                </a:cubicBezTo>
                <a:cubicBezTo>
                  <a:pt x="5868782" y="2660298"/>
                  <a:pt x="5931699" y="2559083"/>
                  <a:pt x="5962336" y="2431058"/>
                </a:cubicBezTo>
                <a:lnTo>
                  <a:pt x="5719418" y="2431058"/>
                </a:lnTo>
                <a:cubicBezTo>
                  <a:pt x="5694253" y="2493430"/>
                  <a:pt x="5655136" y="2542670"/>
                  <a:pt x="5602070" y="2578778"/>
                </a:cubicBezTo>
                <a:cubicBezTo>
                  <a:pt x="5548996" y="2614885"/>
                  <a:pt x="5485260" y="2632943"/>
                  <a:pt x="5410855" y="2632943"/>
                </a:cubicBezTo>
                <a:cubicBezTo>
                  <a:pt x="5349575" y="2632943"/>
                  <a:pt x="5294318" y="2617621"/>
                  <a:pt x="5245078" y="2586984"/>
                </a:cubicBezTo>
                <a:cubicBezTo>
                  <a:pt x="5195838" y="2556348"/>
                  <a:pt x="5157541" y="2512579"/>
                  <a:pt x="5130185" y="2455678"/>
                </a:cubicBezTo>
                <a:cubicBezTo>
                  <a:pt x="5102830" y="2398778"/>
                  <a:pt x="5089152" y="2332579"/>
                  <a:pt x="5089152" y="2257075"/>
                </a:cubicBezTo>
                <a:cubicBezTo>
                  <a:pt x="5089152" y="2180480"/>
                  <a:pt x="5102830" y="2113735"/>
                  <a:pt x="5130185" y="2056835"/>
                </a:cubicBezTo>
                <a:cubicBezTo>
                  <a:pt x="5157541" y="1999934"/>
                  <a:pt x="5195838" y="1956166"/>
                  <a:pt x="5245078" y="1925529"/>
                </a:cubicBezTo>
                <a:cubicBezTo>
                  <a:pt x="5294318" y="1894892"/>
                  <a:pt x="5349575" y="1879570"/>
                  <a:pt x="5410855" y="1879570"/>
                </a:cubicBezTo>
                <a:cubicBezTo>
                  <a:pt x="5485260" y="1879570"/>
                  <a:pt x="5548996" y="1897628"/>
                  <a:pt x="5602070" y="1933735"/>
                </a:cubicBezTo>
                <a:cubicBezTo>
                  <a:pt x="5655136" y="1969843"/>
                  <a:pt x="5694253" y="2019083"/>
                  <a:pt x="5719418" y="2081455"/>
                </a:cubicBezTo>
                <a:lnTo>
                  <a:pt x="5962336" y="2081455"/>
                </a:lnTo>
                <a:cubicBezTo>
                  <a:pt x="5931699" y="1953430"/>
                  <a:pt x="5868782" y="1852215"/>
                  <a:pt x="5773583" y="1777809"/>
                </a:cubicBezTo>
                <a:cubicBezTo>
                  <a:pt x="5678385" y="1703404"/>
                  <a:pt x="5558574" y="1666198"/>
                  <a:pt x="5414136" y="1666198"/>
                </a:cubicBezTo>
                <a:close/>
                <a:moveTo>
                  <a:pt x="6664824" y="1661272"/>
                </a:moveTo>
                <a:cubicBezTo>
                  <a:pt x="6556494" y="1661272"/>
                  <a:pt x="6458287" y="1686445"/>
                  <a:pt x="6370204" y="1736776"/>
                </a:cubicBezTo>
                <a:cubicBezTo>
                  <a:pt x="6282121" y="1787107"/>
                  <a:pt x="6212641" y="1857413"/>
                  <a:pt x="6161757" y="1947686"/>
                </a:cubicBezTo>
                <a:cubicBezTo>
                  <a:pt x="6110881" y="2037959"/>
                  <a:pt x="6085435" y="2139992"/>
                  <a:pt x="6085435" y="2253794"/>
                </a:cubicBezTo>
                <a:cubicBezTo>
                  <a:pt x="6085435" y="2367595"/>
                  <a:pt x="6110881" y="2469902"/>
                  <a:pt x="6161757" y="2560720"/>
                </a:cubicBezTo>
                <a:cubicBezTo>
                  <a:pt x="6212641" y="2651539"/>
                  <a:pt x="6282121" y="2722117"/>
                  <a:pt x="6370204" y="2772456"/>
                </a:cubicBezTo>
                <a:cubicBezTo>
                  <a:pt x="6458287" y="2822787"/>
                  <a:pt x="6556494" y="2847952"/>
                  <a:pt x="6664824" y="2847952"/>
                </a:cubicBezTo>
                <a:cubicBezTo>
                  <a:pt x="6773155" y="2847952"/>
                  <a:pt x="6871361" y="2822787"/>
                  <a:pt x="6959444" y="2772456"/>
                </a:cubicBezTo>
                <a:cubicBezTo>
                  <a:pt x="7047527" y="2722117"/>
                  <a:pt x="7117007" y="2651539"/>
                  <a:pt x="7167891" y="2560720"/>
                </a:cubicBezTo>
                <a:cubicBezTo>
                  <a:pt x="7218768" y="2469902"/>
                  <a:pt x="7244213" y="2367595"/>
                  <a:pt x="7244213" y="2253794"/>
                </a:cubicBezTo>
                <a:cubicBezTo>
                  <a:pt x="7244213" y="2139992"/>
                  <a:pt x="7218768" y="2037959"/>
                  <a:pt x="7167891" y="1947686"/>
                </a:cubicBezTo>
                <a:cubicBezTo>
                  <a:pt x="7117007" y="1857413"/>
                  <a:pt x="7047527" y="1787107"/>
                  <a:pt x="6959444" y="1736776"/>
                </a:cubicBezTo>
                <a:cubicBezTo>
                  <a:pt x="6871361" y="1686445"/>
                  <a:pt x="6773155" y="1661272"/>
                  <a:pt x="6664824" y="1661272"/>
                </a:cubicBezTo>
                <a:close/>
                <a:moveTo>
                  <a:pt x="9811789" y="1630090"/>
                </a:moveTo>
                <a:lnTo>
                  <a:pt x="9841333" y="2450753"/>
                </a:lnTo>
                <a:lnTo>
                  <a:pt x="10036656" y="2450753"/>
                </a:lnTo>
                <a:lnTo>
                  <a:pt x="10066201" y="1630090"/>
                </a:lnTo>
                <a:close/>
                <a:moveTo>
                  <a:pt x="0" y="0"/>
                </a:moveTo>
                <a:lnTo>
                  <a:pt x="11551920" y="0"/>
                </a:lnTo>
                <a:lnTo>
                  <a:pt x="11551920" y="6196792"/>
                </a:lnTo>
                <a:lnTo>
                  <a:pt x="0" y="6196792"/>
                </a:lnTo>
                <a:close/>
              </a:path>
            </a:pathLst>
          </a:cu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Open Sans"/>
              <a:ea typeface="+mn-ea"/>
              <a:cs typeface="+mn-cs"/>
            </a:endParaRPr>
          </a:p>
        </p:txBody>
      </p:sp>
      <p:sp>
        <p:nvSpPr>
          <p:cNvPr id="12" name="TextBox 11">
            <a:extLst>
              <a:ext uri="{FF2B5EF4-FFF2-40B4-BE49-F238E27FC236}">
                <a16:creationId xmlns:a16="http://schemas.microsoft.com/office/drawing/2014/main" id="{3FA594B0-D663-4D62-ACBB-40E98BE615B9}"/>
              </a:ext>
            </a:extLst>
          </p:cNvPr>
          <p:cNvSpPr txBox="1"/>
          <p:nvPr/>
        </p:nvSpPr>
        <p:spPr>
          <a:xfrm>
            <a:off x="1556677" y="3428998"/>
            <a:ext cx="9036412" cy="1867178"/>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endParaRPr kumimoji="0" lang="en-US" sz="2800" b="0" i="0" u="none" strike="noStrike" kern="1200" cap="none" spc="0" normalizeH="0" baseline="0" noProof="0">
              <a:ln>
                <a:noFill/>
              </a:ln>
              <a:solidFill>
                <a:srgbClr val="969696"/>
              </a:solidFill>
              <a:effectLst/>
              <a:uLnTx/>
              <a:uFillTx/>
              <a:latin typeface="Helvetica" panose="020B0604020202020204" pitchFamily="2" charset="0"/>
              <a:ea typeface="Roboto" pitchFamily="2" charset="0"/>
              <a:cs typeface="+mn-cs"/>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3200" b="1" i="0" u="none" strike="noStrike" kern="1200" cap="none" spc="0" normalizeH="0" baseline="0" noProof="0">
                <a:ln>
                  <a:noFill/>
                </a:ln>
                <a:solidFill>
                  <a:srgbClr val="969696"/>
                </a:solidFill>
                <a:effectLst/>
                <a:uLnTx/>
                <a:uFillTx/>
                <a:latin typeface="Helvetica" panose="020B0604020202020204" pitchFamily="2" charset="0"/>
                <a:ea typeface="Roboto"/>
                <a:cs typeface="Helvetica"/>
              </a:rPr>
              <a:t>TENNA LIVE LAUNCH</a:t>
            </a:r>
            <a:endParaRPr kumimoji="0" lang="en-US" sz="3200" b="1" i="0" u="none" strike="noStrike" kern="1200" cap="none" spc="0" normalizeH="0" baseline="0" noProof="0">
              <a:ln>
                <a:noFill/>
              </a:ln>
              <a:solidFill>
                <a:srgbClr val="141615"/>
              </a:solidFill>
              <a:effectLst/>
              <a:uLnTx/>
              <a:uFillTx/>
              <a:latin typeface="Helvetica" panose="020B0604020202020204" pitchFamily="2" charset="0"/>
              <a:ea typeface="+mn-ea"/>
              <a:cs typeface="Arial"/>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3200" b="1" i="0" u="none" strike="noStrike" kern="1200" cap="none" spc="0" normalizeH="0" baseline="0" noProof="0">
                <a:ln>
                  <a:noFill/>
                </a:ln>
                <a:solidFill>
                  <a:srgbClr val="969696"/>
                </a:solidFill>
                <a:effectLst/>
                <a:uLnTx/>
                <a:uFillTx/>
                <a:latin typeface="Helvetica" panose="020B0604020202020204" pitchFamily="2" charset="0"/>
                <a:ea typeface="Roboto"/>
                <a:cs typeface="Helvetica"/>
              </a:rPr>
              <a:t>January 2023</a:t>
            </a:r>
            <a:endParaRPr kumimoji="0" lang="en-US" sz="3200" b="1" i="0" u="none" strike="noStrike" kern="1200" cap="none" spc="0" normalizeH="0" baseline="0" noProof="0">
              <a:ln>
                <a:noFill/>
              </a:ln>
              <a:solidFill>
                <a:srgbClr val="141615"/>
              </a:solidFill>
              <a:effectLst/>
              <a:uLnTx/>
              <a:uFillTx/>
              <a:latin typeface="Helvetica" panose="020B0604020202020204" pitchFamily="2" charset="0"/>
              <a:ea typeface="+mn-ea"/>
              <a:cs typeface="Arial"/>
            </a:endParaRPr>
          </a:p>
        </p:txBody>
      </p:sp>
      <p:sp>
        <p:nvSpPr>
          <p:cNvPr id="3" name="Slide Number Placeholder 2">
            <a:extLst>
              <a:ext uri="{FF2B5EF4-FFF2-40B4-BE49-F238E27FC236}">
                <a16:creationId xmlns:a16="http://schemas.microsoft.com/office/drawing/2014/main" id="{397EE216-3147-4732-A668-8C4872D49E2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8E7328-87B1-429D-83D1-230DDF05660F}" type="slidenum">
              <a:rPr kumimoji="0" lang="en-US" sz="1200" b="0" i="0" u="none" strike="noStrike" kern="1200" cap="none" spc="0" normalizeH="0" baseline="0" noProof="0" smtClean="0">
                <a:ln>
                  <a:noFill/>
                </a:ln>
                <a:solidFill>
                  <a:srgbClr val="141615">
                    <a:tint val="75000"/>
                  </a:srgbClr>
                </a:solidFill>
                <a:effectLst/>
                <a:uLnTx/>
                <a:uFillTx/>
                <a:latin typeface="Helvetica" panose="020B0604020202020204"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141615">
                  <a:tint val="75000"/>
                </a:srgbClr>
              </a:solidFill>
              <a:effectLst/>
              <a:uLnTx/>
              <a:uFillTx/>
              <a:latin typeface="Helvetica" panose="020B0604020202020204" pitchFamily="2" charset="0"/>
              <a:ea typeface="+mn-ea"/>
              <a:cs typeface="+mn-cs"/>
            </a:endParaRPr>
          </a:p>
        </p:txBody>
      </p:sp>
    </p:spTree>
    <p:extLst>
      <p:ext uri="{BB962C8B-B14F-4D97-AF65-F5344CB8AC3E}">
        <p14:creationId xmlns:p14="http://schemas.microsoft.com/office/powerpoint/2010/main" val="39474624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10</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Schedule </a:t>
            </a:r>
            <a:r>
              <a:rPr lang="en-US" sz="4400" spc="30">
                <a:solidFill>
                  <a:schemeClr val="bg1"/>
                </a:solidFill>
                <a:latin typeface="Helvetica" pitchFamily="2" charset="0"/>
                <a:ea typeface="Roboto Lt" panose="02000000000000000000" pitchFamily="2" charset="0"/>
                <a:cs typeface="Arial" panose="020B0604020202020204" pitchFamily="34" charset="0"/>
              </a:rPr>
              <a:t>Customizable</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pic>
        <p:nvPicPr>
          <p:cNvPr id="6" name="Picture 5" descr="Graphical user interface, text, application&#10;&#10;Description automatically generated">
            <a:extLst>
              <a:ext uri="{FF2B5EF4-FFF2-40B4-BE49-F238E27FC236}">
                <a16:creationId xmlns:a16="http://schemas.microsoft.com/office/drawing/2014/main" id="{CED1E950-6237-FC13-62A4-6FF94DA436E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61086" y="1666866"/>
            <a:ext cx="1974559" cy="4347303"/>
          </a:xfrm>
          <a:prstGeom prst="rect">
            <a:avLst/>
          </a:prstGeom>
          <a:ln w="38100">
            <a:solidFill>
              <a:srgbClr val="00B2D3"/>
            </a:solidFill>
          </a:ln>
          <a:effectLst>
            <a:outerShdw blurRad="50800" dist="38100" dir="2700000" algn="tl" rotWithShape="0">
              <a:prstClr val="black">
                <a:alpha val="40000"/>
              </a:prstClr>
            </a:outerShdw>
          </a:effectLst>
        </p:spPr>
      </p:pic>
      <p:sp>
        <p:nvSpPr>
          <p:cNvPr id="7" name="TextBox 6">
            <a:extLst>
              <a:ext uri="{FF2B5EF4-FFF2-40B4-BE49-F238E27FC236}">
                <a16:creationId xmlns:a16="http://schemas.microsoft.com/office/drawing/2014/main" id="{C73E1658-D722-DF56-BBBF-8328E88C0F40}"/>
              </a:ext>
            </a:extLst>
          </p:cNvPr>
          <p:cNvSpPr txBox="1"/>
          <p:nvPr/>
        </p:nvSpPr>
        <p:spPr>
          <a:xfrm>
            <a:off x="4225177" y="1794890"/>
            <a:ext cx="4385423" cy="2308324"/>
          </a:xfrm>
          <a:prstGeom prst="rect">
            <a:avLst/>
          </a:prstGeom>
          <a:noFill/>
        </p:spPr>
        <p:txBody>
          <a:bodyPr wrap="square" rtlCol="0">
            <a:spAutoFit/>
          </a:bodyPr>
          <a:lstStyle/>
          <a:p>
            <a:r>
              <a:rPr lang="en-US" sz="2400" b="1">
                <a:solidFill>
                  <a:srgbClr val="00B2D3"/>
                </a:solidFill>
                <a:latin typeface="Helvetica" panose="020B0604020202020204" pitchFamily="2" charset="0"/>
              </a:rPr>
              <a:t>Filter</a:t>
            </a:r>
            <a:r>
              <a:rPr lang="en-US" sz="2400">
                <a:latin typeface="Helvetica" panose="020B0604020202020204" pitchFamily="2" charset="0"/>
              </a:rPr>
              <a:t> </a:t>
            </a:r>
            <a:r>
              <a:rPr lang="en-US" sz="2400">
                <a:solidFill>
                  <a:srgbClr val="222222"/>
                </a:solidFill>
                <a:latin typeface="Helvetica" panose="020B0604020202020204" pitchFamily="2" charset="0"/>
              </a:rPr>
              <a:t>your Schedule by specific assets, category of assets, level of use, and more.</a:t>
            </a:r>
          </a:p>
          <a:p>
            <a:endParaRPr lang="en-US" sz="2400">
              <a:solidFill>
                <a:srgbClr val="222222"/>
              </a:solidFill>
              <a:latin typeface="Helvetica" panose="020B0604020202020204" pitchFamily="2" charset="0"/>
            </a:endParaRPr>
          </a:p>
          <a:p>
            <a:r>
              <a:rPr lang="en-US" sz="2400">
                <a:solidFill>
                  <a:srgbClr val="222222"/>
                </a:solidFill>
                <a:latin typeface="Helvetica" panose="020B0604020202020204" pitchFamily="2" charset="0"/>
              </a:rPr>
              <a:t>Choose your preferred view and</a:t>
            </a:r>
            <a:r>
              <a:rPr lang="en-US" sz="2400">
                <a:latin typeface="Helvetica" panose="020B0604020202020204" pitchFamily="2" charset="0"/>
              </a:rPr>
              <a:t> </a:t>
            </a:r>
            <a:r>
              <a:rPr lang="en-US" sz="2400" b="1">
                <a:solidFill>
                  <a:srgbClr val="00B2D3"/>
                </a:solidFill>
                <a:latin typeface="Helvetica" panose="020B0604020202020204" pitchFamily="2" charset="0"/>
              </a:rPr>
              <a:t>save your settings</a:t>
            </a:r>
            <a:r>
              <a:rPr lang="en-US" sz="2400">
                <a:latin typeface="Helvetica" panose="020B0604020202020204" pitchFamily="2" charset="0"/>
              </a:rPr>
              <a:t>.</a:t>
            </a:r>
          </a:p>
        </p:txBody>
      </p:sp>
      <p:pic>
        <p:nvPicPr>
          <p:cNvPr id="9" name="Picture 10" descr="Graphical user interface, text, application&#10;&#10;Description automatically generated">
            <a:extLst>
              <a:ext uri="{FF2B5EF4-FFF2-40B4-BE49-F238E27FC236}">
                <a16:creationId xmlns:a16="http://schemas.microsoft.com/office/drawing/2014/main" id="{0BF86B3D-FDE1-9466-48E7-A2886897DB4E}"/>
              </a:ext>
            </a:extLst>
          </p:cNvPr>
          <p:cNvPicPr>
            <a:picLocks noChangeAspect="1"/>
          </p:cNvPicPr>
          <p:nvPr/>
        </p:nvPicPr>
        <p:blipFill rotWithShape="1">
          <a:blip r:embed="rId5"/>
          <a:srcRect l="5697" t="3251" r="3738" b="3398"/>
          <a:stretch/>
        </p:blipFill>
        <p:spPr>
          <a:xfrm>
            <a:off x="784696" y="1625077"/>
            <a:ext cx="2465813" cy="2647950"/>
          </a:xfrm>
          <a:prstGeom prst="rect">
            <a:avLst/>
          </a:prstGeom>
          <a:ln w="38100">
            <a:solidFill>
              <a:srgbClr val="00B2D3"/>
            </a:solidFill>
          </a:ln>
          <a:effectLst>
            <a:outerShdw blurRad="50800" dist="38100" dir="2700000" algn="tl" rotWithShape="0">
              <a:prstClr val="black">
                <a:alpha val="40000"/>
              </a:prstClr>
            </a:outerShdw>
          </a:effectLst>
        </p:spPr>
      </p:pic>
      <p:pic>
        <p:nvPicPr>
          <p:cNvPr id="11" name="Picture 12" descr="Graphical user interface, text, application&#10;&#10;Description automatically generated">
            <a:extLst>
              <a:ext uri="{FF2B5EF4-FFF2-40B4-BE49-F238E27FC236}">
                <a16:creationId xmlns:a16="http://schemas.microsoft.com/office/drawing/2014/main" id="{D1045A9E-C709-BA6A-9F7C-152E684C88FE}"/>
              </a:ext>
            </a:extLst>
          </p:cNvPr>
          <p:cNvPicPr>
            <a:picLocks noChangeAspect="1"/>
          </p:cNvPicPr>
          <p:nvPr/>
        </p:nvPicPr>
        <p:blipFill rotWithShape="1">
          <a:blip r:embed="rId6"/>
          <a:srcRect l="4445" t="3364" r="5164" b="4790"/>
          <a:stretch/>
        </p:blipFill>
        <p:spPr>
          <a:xfrm>
            <a:off x="1710579" y="3476849"/>
            <a:ext cx="2228850" cy="2647950"/>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440336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11</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Schedule </a:t>
            </a:r>
            <a:r>
              <a:rPr lang="en-US" sz="4400" spc="30">
                <a:solidFill>
                  <a:schemeClr val="bg1"/>
                </a:solidFill>
                <a:latin typeface="Helvetica" pitchFamily="2" charset="0"/>
                <a:ea typeface="Roboto Lt" panose="02000000000000000000" pitchFamily="2" charset="0"/>
                <a:cs typeface="Arial" panose="020B0604020202020204" pitchFamily="34" charset="0"/>
              </a:rPr>
              <a:t>All Actions In One Place</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pic>
        <p:nvPicPr>
          <p:cNvPr id="4" name="Picture 3" descr="A picture containing graphical user interface&#10;&#10;Description automatically generated">
            <a:extLst>
              <a:ext uri="{FF2B5EF4-FFF2-40B4-BE49-F238E27FC236}">
                <a16:creationId xmlns:a16="http://schemas.microsoft.com/office/drawing/2014/main" id="{1502012A-C603-8E86-4732-185FC2F591B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6644" y="1666866"/>
            <a:ext cx="7276381" cy="2724941"/>
          </a:xfrm>
          <a:prstGeom prst="rect">
            <a:avLst/>
          </a:prstGeom>
          <a:ln w="38100">
            <a:solidFill>
              <a:srgbClr val="00B2D3"/>
            </a:solidFill>
          </a:ln>
          <a:effectLst>
            <a:outerShdw blurRad="50800" dist="38100" dir="2700000" algn="tl" rotWithShape="0">
              <a:prstClr val="black">
                <a:alpha val="40000"/>
              </a:prstClr>
            </a:outerShdw>
          </a:effectLst>
        </p:spPr>
      </p:pic>
      <p:pic>
        <p:nvPicPr>
          <p:cNvPr id="9" name="Picture 8" descr="Graphical user interface, application, website&#10;&#10;Description automatically generated">
            <a:extLst>
              <a:ext uri="{FF2B5EF4-FFF2-40B4-BE49-F238E27FC236}">
                <a16:creationId xmlns:a16="http://schemas.microsoft.com/office/drawing/2014/main" id="{89696756-5180-D5D4-2C95-C8E2D88DBB7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16695" y="1666866"/>
            <a:ext cx="2569722" cy="3487857"/>
          </a:xfrm>
          <a:prstGeom prst="rect">
            <a:avLst/>
          </a:prstGeom>
          <a:ln w="38100">
            <a:solidFill>
              <a:srgbClr val="00B2D3"/>
            </a:solidFill>
          </a:ln>
          <a:effectLst>
            <a:outerShdw blurRad="50800" dist="38100" dir="2700000" algn="tl" rotWithShape="0">
              <a:prstClr val="black">
                <a:alpha val="40000"/>
              </a:prstClr>
            </a:outerShdw>
          </a:effectLst>
        </p:spPr>
      </p:pic>
      <p:sp>
        <p:nvSpPr>
          <p:cNvPr id="11" name="TextBox 10">
            <a:extLst>
              <a:ext uri="{FF2B5EF4-FFF2-40B4-BE49-F238E27FC236}">
                <a16:creationId xmlns:a16="http://schemas.microsoft.com/office/drawing/2014/main" id="{4EE36CD8-DD8E-1B34-7FAD-9B9691F025B9}"/>
              </a:ext>
            </a:extLst>
          </p:cNvPr>
          <p:cNvSpPr txBox="1"/>
          <p:nvPr/>
        </p:nvSpPr>
        <p:spPr>
          <a:xfrm>
            <a:off x="1447800" y="4686626"/>
            <a:ext cx="5825652" cy="1323439"/>
          </a:xfrm>
          <a:prstGeom prst="rect">
            <a:avLst/>
          </a:prstGeom>
          <a:noFill/>
        </p:spPr>
        <p:txBody>
          <a:bodyPr wrap="square" rtlCol="0">
            <a:spAutoFit/>
          </a:bodyPr>
          <a:lstStyle/>
          <a:p>
            <a:r>
              <a:rPr lang="en-US" sz="2000">
                <a:solidFill>
                  <a:srgbClr val="222222"/>
                </a:solidFill>
                <a:latin typeface="Helvetica" panose="020B0604020202020204" pitchFamily="2" charset="0"/>
              </a:rPr>
              <a:t>Expand assets or labor to see current locations, upcoming schedules, pending requests, dispatch events, and maintenance needs. Click any calendar items for more details.</a:t>
            </a:r>
          </a:p>
        </p:txBody>
      </p:sp>
      <p:pic>
        <p:nvPicPr>
          <p:cNvPr id="14" name="Picture 13" descr="Timeline&#10;&#10;Description automatically generated with medium confidence">
            <a:extLst>
              <a:ext uri="{FF2B5EF4-FFF2-40B4-BE49-F238E27FC236}">
                <a16:creationId xmlns:a16="http://schemas.microsoft.com/office/drawing/2014/main" id="{C8E923FF-F36A-6005-1944-FE189BF1BC8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68386" y="4035589"/>
            <a:ext cx="2743201" cy="1881418"/>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764709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12</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Schedule </a:t>
            </a:r>
            <a:r>
              <a:rPr lang="en-US" sz="4400" spc="30">
                <a:solidFill>
                  <a:schemeClr val="bg1"/>
                </a:solidFill>
                <a:latin typeface="Helvetica" pitchFamily="2" charset="0"/>
                <a:ea typeface="Roboto Lt" panose="02000000000000000000" pitchFamily="2" charset="0"/>
                <a:cs typeface="Arial" panose="020B0604020202020204" pitchFamily="34" charset="0"/>
              </a:rPr>
              <a:t>Resolve Conflicts</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pic>
        <p:nvPicPr>
          <p:cNvPr id="3" name="Picture 2" descr="Table&#10;&#10;Description automatically generated with medium confidence">
            <a:extLst>
              <a:ext uri="{FF2B5EF4-FFF2-40B4-BE49-F238E27FC236}">
                <a16:creationId xmlns:a16="http://schemas.microsoft.com/office/drawing/2014/main" id="{A88F5996-3693-E1E3-5CEB-5B33CF0048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8904" y="1686662"/>
            <a:ext cx="9312965" cy="2102723"/>
          </a:xfrm>
          <a:prstGeom prst="rect">
            <a:avLst/>
          </a:prstGeom>
          <a:ln w="38100">
            <a:solidFill>
              <a:srgbClr val="00B2D3"/>
            </a:solidFill>
          </a:ln>
          <a:effectLst>
            <a:outerShdw blurRad="50800" dist="38100" dir="2700000" algn="tl" rotWithShape="0">
              <a:prstClr val="black">
                <a:alpha val="40000"/>
              </a:prstClr>
            </a:outerShdw>
          </a:effectLst>
        </p:spPr>
      </p:pic>
      <p:pic>
        <p:nvPicPr>
          <p:cNvPr id="6" name="Picture 5" descr="Graphical user interface, text, application&#10;&#10;Description automatically generated">
            <a:extLst>
              <a:ext uri="{FF2B5EF4-FFF2-40B4-BE49-F238E27FC236}">
                <a16:creationId xmlns:a16="http://schemas.microsoft.com/office/drawing/2014/main" id="{2EA36A81-DB59-D0D2-D28F-17B750AA9C4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38565" y="2412438"/>
            <a:ext cx="2473022" cy="3622804"/>
          </a:xfrm>
          <a:prstGeom prst="rect">
            <a:avLst/>
          </a:prstGeom>
          <a:ln w="38100">
            <a:solidFill>
              <a:srgbClr val="00B2D3"/>
            </a:solidFill>
          </a:ln>
          <a:effectLst>
            <a:outerShdw blurRad="50800" dist="38100" dir="2700000" algn="tl" rotWithShape="0">
              <a:prstClr val="black">
                <a:alpha val="40000"/>
              </a:prstClr>
            </a:outerShdw>
          </a:effectLst>
        </p:spPr>
      </p:pic>
      <p:sp>
        <p:nvSpPr>
          <p:cNvPr id="7" name="TextBox 6">
            <a:extLst>
              <a:ext uri="{FF2B5EF4-FFF2-40B4-BE49-F238E27FC236}">
                <a16:creationId xmlns:a16="http://schemas.microsoft.com/office/drawing/2014/main" id="{5994EAFD-21CC-6438-A62D-3D42E0705742}"/>
              </a:ext>
            </a:extLst>
          </p:cNvPr>
          <p:cNvSpPr txBox="1"/>
          <p:nvPr/>
        </p:nvSpPr>
        <p:spPr>
          <a:xfrm>
            <a:off x="1543051" y="4378767"/>
            <a:ext cx="6541578" cy="830997"/>
          </a:xfrm>
          <a:prstGeom prst="rect">
            <a:avLst/>
          </a:prstGeom>
          <a:noFill/>
        </p:spPr>
        <p:txBody>
          <a:bodyPr wrap="square" rtlCol="0">
            <a:spAutoFit/>
          </a:bodyPr>
          <a:lstStyle/>
          <a:p>
            <a:r>
              <a:rPr lang="en-US" sz="2400">
                <a:solidFill>
                  <a:srgbClr val="222222"/>
                </a:solidFill>
                <a:latin typeface="Helvetica" panose="020B0604020202020204" pitchFamily="2" charset="0"/>
              </a:rPr>
              <a:t>Quickly spot and resolve conflicts to </a:t>
            </a:r>
            <a:r>
              <a:rPr lang="en-US" sz="2400" b="1">
                <a:solidFill>
                  <a:srgbClr val="00B2D3"/>
                </a:solidFill>
                <a:latin typeface="Helvetica" panose="020B0604020202020204" pitchFamily="2" charset="0"/>
              </a:rPr>
              <a:t>keep jobs moving and avoid delays</a:t>
            </a:r>
            <a:r>
              <a:rPr lang="en-US" sz="2400">
                <a:latin typeface="Helvetica" panose="020B0604020202020204" pitchFamily="2" charset="0"/>
              </a:rPr>
              <a:t> </a:t>
            </a:r>
            <a:r>
              <a:rPr lang="en-US" sz="2400">
                <a:solidFill>
                  <a:srgbClr val="222222"/>
                </a:solidFill>
                <a:latin typeface="Helvetica" panose="020B0604020202020204" pitchFamily="2" charset="0"/>
              </a:rPr>
              <a:t>for upcoming sites.</a:t>
            </a:r>
          </a:p>
        </p:txBody>
      </p:sp>
    </p:spTree>
    <p:extLst>
      <p:ext uri="{BB962C8B-B14F-4D97-AF65-F5344CB8AC3E}">
        <p14:creationId xmlns:p14="http://schemas.microsoft.com/office/powerpoint/2010/main" val="19063503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2">
            <a:extLst>
              <a:ext uri="{FF2B5EF4-FFF2-40B4-BE49-F238E27FC236}">
                <a16:creationId xmlns:a16="http://schemas.microsoft.com/office/drawing/2014/main" id="{B8052F42-20F6-CBEC-C841-A559AFECC48A}"/>
              </a:ext>
            </a:extLst>
          </p:cNvPr>
          <p:cNvPicPr>
            <a:picLocks noChangeAspect="1"/>
          </p:cNvPicPr>
          <p:nvPr/>
        </p:nvPicPr>
        <p:blipFill>
          <a:blip r:embed="rId4"/>
          <a:stretch>
            <a:fillRect/>
          </a:stretch>
        </p:blipFill>
        <p:spPr>
          <a:xfrm>
            <a:off x="6091310" y="2939143"/>
            <a:ext cx="3394840" cy="6890658"/>
          </a:xfrm>
          <a:prstGeom prst="rect">
            <a:avLst/>
          </a:prstGeom>
          <a:effectLst>
            <a:outerShdw blurRad="50800" dist="38100" dir="2700000" algn="tl" rotWithShape="0">
              <a:prstClr val="black">
                <a:alpha val="40000"/>
              </a:prstClr>
            </a:outerShdw>
          </a:effectLst>
        </p:spPr>
      </p:pic>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 </a:t>
            </a:r>
            <a:r>
              <a:rPr lang="en-US" sz="4400" spc="30">
                <a:solidFill>
                  <a:schemeClr val="bg1"/>
                </a:solidFill>
                <a:latin typeface="Helvetica"/>
                <a:cs typeface="Arial"/>
              </a:rPr>
              <a:t>My</a:t>
            </a:r>
            <a:r>
              <a:rPr lang="en-US" sz="4400" b="1" spc="30">
                <a:solidFill>
                  <a:schemeClr val="bg1"/>
                </a:solidFill>
                <a:latin typeface="Helvetica"/>
                <a:ea typeface="Roboto Lt" panose="02000000000000000000" pitchFamily="2" charset="0"/>
                <a:cs typeface="Arial"/>
              </a:rPr>
              <a:t> </a:t>
            </a:r>
            <a:r>
              <a:rPr lang="en-US" sz="4400" spc="30">
                <a:solidFill>
                  <a:schemeClr val="bg1"/>
                </a:solidFill>
                <a:latin typeface="Helvetica"/>
                <a:ea typeface="Roboto Lt" panose="02000000000000000000" pitchFamily="2" charset="0"/>
                <a:cs typeface="Arial"/>
              </a:rPr>
              <a:t>Schedule </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523146" y="2656844"/>
            <a:ext cx="5283731" cy="28315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171450">
              <a:buFont typeface="Arial"/>
              <a:buChar char="•"/>
            </a:pPr>
            <a:r>
              <a:rPr lang="en-US" sz="2000">
                <a:solidFill>
                  <a:srgbClr val="585858"/>
                </a:solidFill>
                <a:latin typeface="Helvetica"/>
                <a:ea typeface="Roboto"/>
                <a:cs typeface="Arial"/>
              </a:rPr>
              <a:t>View Work Orders, Dispatch Events, and Requests you are assigned in one place</a:t>
            </a:r>
          </a:p>
          <a:p>
            <a:pPr marL="285750" indent="-171450">
              <a:buFont typeface="Arial"/>
              <a:buChar char="•"/>
            </a:pPr>
            <a:endParaRPr lang="en-US" sz="2000">
              <a:solidFill>
                <a:srgbClr val="585858"/>
              </a:solidFill>
              <a:latin typeface="Helvetica" panose="020B0604020202020204" pitchFamily="2" charset="0"/>
              <a:ea typeface="Roboto"/>
              <a:cs typeface="Arial"/>
            </a:endParaRPr>
          </a:p>
          <a:p>
            <a:pPr marL="285750" indent="-171450">
              <a:buFont typeface="Arial"/>
              <a:buChar char="•"/>
            </a:pPr>
            <a:r>
              <a:rPr lang="en-US" sz="2000">
                <a:solidFill>
                  <a:srgbClr val="585858"/>
                </a:solidFill>
                <a:latin typeface="Helvetica"/>
                <a:ea typeface="Roboto"/>
                <a:cs typeface="Arial"/>
              </a:rPr>
              <a:t>Day, week, and month view</a:t>
            </a:r>
          </a:p>
          <a:p>
            <a:pPr marL="285750" indent="-171450">
              <a:buFont typeface="Arial"/>
              <a:buChar char="•"/>
            </a:pPr>
            <a:endParaRPr lang="en-US" sz="2000">
              <a:solidFill>
                <a:srgbClr val="585858"/>
              </a:solidFill>
              <a:latin typeface="Helvetica" panose="020B0604020202020204" pitchFamily="2" charset="0"/>
              <a:ea typeface="Roboto"/>
              <a:cs typeface="Arial"/>
            </a:endParaRPr>
          </a:p>
          <a:p>
            <a:pPr marL="285750" indent="-171450">
              <a:buFont typeface="Arial"/>
              <a:buChar char="•"/>
            </a:pPr>
            <a:r>
              <a:rPr lang="en-US" sz="2000">
                <a:solidFill>
                  <a:srgbClr val="585858"/>
                </a:solidFill>
                <a:latin typeface="Helvetica"/>
                <a:ea typeface="Roboto"/>
                <a:cs typeface="Arial"/>
              </a:rPr>
              <a:t>Tap on events to </a:t>
            </a:r>
            <a:r>
              <a:rPr lang="en-US" sz="2000">
                <a:solidFill>
                  <a:srgbClr val="585858"/>
                </a:solidFill>
                <a:latin typeface="Helvetica"/>
                <a:ea typeface="Roboto"/>
                <a:cs typeface="Helvetica"/>
              </a:rPr>
              <a:t>view the event details, </a:t>
            </a:r>
            <a:r>
              <a:rPr lang="en-US" sz="2000">
                <a:solidFill>
                  <a:srgbClr val="585858"/>
                </a:solidFill>
                <a:latin typeface="Helvetica"/>
                <a:ea typeface="Roboto"/>
                <a:cs typeface="Arial"/>
              </a:rPr>
              <a:t>contact team members, or open the location in your maps</a:t>
            </a:r>
          </a:p>
          <a:p>
            <a:pPr marL="742950" lvl="1" indent="-285750">
              <a:buFont typeface="Arial"/>
              <a:buChar char="•"/>
            </a:pPr>
            <a:endParaRPr lang="en-US">
              <a:cs typeface="Calibri"/>
            </a:endParaRPr>
          </a:p>
        </p:txBody>
      </p:sp>
      <p:sp>
        <p:nvSpPr>
          <p:cNvPr id="3" name="TextBox 2">
            <a:extLst>
              <a:ext uri="{FF2B5EF4-FFF2-40B4-BE49-F238E27FC236}">
                <a16:creationId xmlns:a16="http://schemas.microsoft.com/office/drawing/2014/main" id="{63BBDAB9-C798-5708-D4C7-E1F703CEFF3C}"/>
              </a:ext>
            </a:extLst>
          </p:cNvPr>
          <p:cNvSpPr txBox="1"/>
          <p:nvPr/>
        </p:nvSpPr>
        <p:spPr>
          <a:xfrm>
            <a:off x="523146" y="2165973"/>
            <a:ext cx="2743200"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solidFill>
                  <a:srgbClr val="00B2D3"/>
                </a:solidFill>
                <a:latin typeface="Helvetica"/>
              </a:rPr>
              <a:t>New Feature</a:t>
            </a:r>
            <a:endParaRPr lang="en-US" sz="2400" b="1">
              <a:solidFill>
                <a:srgbClr val="00B2D3"/>
              </a:solidFill>
              <a:cs typeface="Calibri"/>
            </a:endParaRPr>
          </a:p>
        </p:txBody>
      </p:sp>
      <p:pic>
        <p:nvPicPr>
          <p:cNvPr id="9" name="Picture 10" descr="Graphical user interface, text, application&#10;&#10;Description automatically generated">
            <a:extLst>
              <a:ext uri="{FF2B5EF4-FFF2-40B4-BE49-F238E27FC236}">
                <a16:creationId xmlns:a16="http://schemas.microsoft.com/office/drawing/2014/main" id="{BA15F94B-4E4A-F4D1-1200-D4ACC95FF7D8}"/>
              </a:ext>
            </a:extLst>
          </p:cNvPr>
          <p:cNvPicPr>
            <a:picLocks noChangeAspect="1"/>
          </p:cNvPicPr>
          <p:nvPr/>
        </p:nvPicPr>
        <p:blipFill>
          <a:blip r:embed="rId6"/>
          <a:stretch>
            <a:fillRect/>
          </a:stretch>
        </p:blipFill>
        <p:spPr>
          <a:xfrm>
            <a:off x="8243938" y="1578430"/>
            <a:ext cx="3552720" cy="7326085"/>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79190493"/>
      </p:ext>
    </p:extLst>
  </p:cSld>
  <p:clrMapOvr>
    <a:masterClrMapping/>
  </p:clrMapOvr>
  <p:extLst>
    <p:ext uri="{6950BFC3-D8DA-4A85-94F7-54DA5524770B}">
      <p188:commentRel xmlns:p188="http://schemas.microsoft.com/office/powerpoint/2018/8/main" r:id="rId3"/>
    </p:ext>
  </p:extLs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14</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 </a:t>
            </a:r>
            <a:r>
              <a:rPr lang="en-US" sz="4400" spc="30">
                <a:solidFill>
                  <a:schemeClr val="bg1"/>
                </a:solidFill>
                <a:latin typeface="Helvetica"/>
                <a:ea typeface="Roboto Lt" panose="02000000000000000000" pitchFamily="2" charset="0"/>
                <a:cs typeface="Arial"/>
              </a:rPr>
              <a:t>Inspections</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3888945" y="2172983"/>
            <a:ext cx="2883329" cy="46166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a:solidFill>
                  <a:srgbClr val="00B2D3"/>
                </a:solidFill>
                <a:latin typeface="Helvetica" panose="020B0604020202020204" pitchFamily="2" charset="0"/>
                <a:ea typeface="Roboto"/>
                <a:cs typeface="Arial"/>
              </a:rPr>
              <a:t>Inspection Details</a:t>
            </a:r>
            <a:endParaRPr lang="en-US" sz="2400" b="1">
              <a:solidFill>
                <a:srgbClr val="00B2D3"/>
              </a:solidFill>
              <a:latin typeface="Helvetica" panose="020B0604020202020204" pitchFamily="2" charset="0"/>
              <a:cs typeface="Calibri" panose="020F0502020204030204"/>
            </a:endParaRPr>
          </a:p>
        </p:txBody>
      </p:sp>
      <p:pic>
        <p:nvPicPr>
          <p:cNvPr id="3" name="Picture 3" descr="Graphical user interface, application&#10;&#10;Description automatically generated">
            <a:extLst>
              <a:ext uri="{FF2B5EF4-FFF2-40B4-BE49-F238E27FC236}">
                <a16:creationId xmlns:a16="http://schemas.microsoft.com/office/drawing/2014/main" id="{768382C7-19F7-11AB-824B-33B156D677BE}"/>
              </a:ext>
            </a:extLst>
          </p:cNvPr>
          <p:cNvPicPr>
            <a:picLocks noChangeAspect="1"/>
          </p:cNvPicPr>
          <p:nvPr/>
        </p:nvPicPr>
        <p:blipFill>
          <a:blip r:embed="rId4"/>
          <a:stretch>
            <a:fillRect/>
          </a:stretch>
        </p:blipFill>
        <p:spPr>
          <a:xfrm>
            <a:off x="583139" y="1556654"/>
            <a:ext cx="3024725" cy="6215744"/>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1E20F091-726D-B441-035C-FE4D407708AE}"/>
              </a:ext>
            </a:extLst>
          </p:cNvPr>
          <p:cNvSpPr txBox="1"/>
          <p:nvPr/>
        </p:nvSpPr>
        <p:spPr>
          <a:xfrm>
            <a:off x="3886201" y="2601685"/>
            <a:ext cx="3548742"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a:solidFill>
                  <a:srgbClr val="222222"/>
                </a:solidFill>
                <a:latin typeface="Helvetica" panose="020B0604020202020204" pitchFamily="2" charset="0"/>
              </a:rPr>
              <a:t>Tap on an inspection to see the outcome of each item, photos, and comments.</a:t>
            </a:r>
          </a:p>
        </p:txBody>
      </p:sp>
      <p:sp>
        <p:nvSpPr>
          <p:cNvPr id="6" name="TextBox 5">
            <a:extLst>
              <a:ext uri="{FF2B5EF4-FFF2-40B4-BE49-F238E27FC236}">
                <a16:creationId xmlns:a16="http://schemas.microsoft.com/office/drawing/2014/main" id="{5A097816-0E20-6112-FEFE-FD2EF4DB610C}"/>
              </a:ext>
            </a:extLst>
          </p:cNvPr>
          <p:cNvSpPr txBox="1"/>
          <p:nvPr/>
        </p:nvSpPr>
        <p:spPr>
          <a:xfrm>
            <a:off x="5498039" y="4307404"/>
            <a:ext cx="2852057"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a:solidFill>
                  <a:srgbClr val="222222"/>
                </a:solidFill>
                <a:latin typeface="Roboto"/>
                <a:cs typeface="Arial"/>
              </a:rPr>
              <a:t>Inspectors can now upload up to 10 photos per check item​.</a:t>
            </a:r>
            <a:endParaRPr lang="en-US" sz="2000">
              <a:solidFill>
                <a:srgbClr val="222222"/>
              </a:solidFill>
            </a:endParaRPr>
          </a:p>
        </p:txBody>
      </p:sp>
      <p:pic>
        <p:nvPicPr>
          <p:cNvPr id="7" name="Picture 8" descr="Graphical user interface, text, application&#10;&#10;Description automatically generated">
            <a:extLst>
              <a:ext uri="{FF2B5EF4-FFF2-40B4-BE49-F238E27FC236}">
                <a16:creationId xmlns:a16="http://schemas.microsoft.com/office/drawing/2014/main" id="{034DA109-ADCF-2F97-3EEE-6FB23F7AB147}"/>
              </a:ext>
            </a:extLst>
          </p:cNvPr>
          <p:cNvPicPr>
            <a:picLocks noChangeAspect="1"/>
          </p:cNvPicPr>
          <p:nvPr/>
        </p:nvPicPr>
        <p:blipFill>
          <a:blip r:embed="rId5"/>
          <a:stretch>
            <a:fillRect/>
          </a:stretch>
        </p:blipFill>
        <p:spPr>
          <a:xfrm>
            <a:off x="8311997" y="1556655"/>
            <a:ext cx="2981183" cy="603068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70004037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15</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 </a:t>
            </a:r>
            <a:r>
              <a:rPr lang="en-US" sz="4400" spc="30">
                <a:solidFill>
                  <a:schemeClr val="bg1"/>
                </a:solidFill>
                <a:latin typeface="Helvetica"/>
                <a:ea typeface="Roboto Lt" panose="02000000000000000000" pitchFamily="2" charset="0"/>
                <a:cs typeface="Arial"/>
              </a:rPr>
              <a:t>Work Orders</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7386707" y="1876028"/>
            <a:ext cx="4304537" cy="70788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a:solidFill>
                  <a:srgbClr val="585858"/>
                </a:solidFill>
                <a:latin typeface="Helvetica" panose="020B0604020202020204" pitchFamily="2" charset="0"/>
                <a:ea typeface="Roboto"/>
                <a:cs typeface="Arial"/>
              </a:rPr>
              <a:t>Navigate to the Work Order directly from Maintenance Request details </a:t>
            </a:r>
            <a:endParaRPr lang="en-US" sz="2000">
              <a:latin typeface="Helvetica" panose="020B0604020202020204" pitchFamily="2" charset="0"/>
            </a:endParaRPr>
          </a:p>
        </p:txBody>
      </p:sp>
      <p:pic>
        <p:nvPicPr>
          <p:cNvPr id="3" name="Picture 3" descr="Graphical user interface, application, email&#10;&#10;Description automatically generated">
            <a:extLst>
              <a:ext uri="{FF2B5EF4-FFF2-40B4-BE49-F238E27FC236}">
                <a16:creationId xmlns:a16="http://schemas.microsoft.com/office/drawing/2014/main" id="{EF0A46DC-9A6A-298E-425A-BBD19C2F8152}"/>
              </a:ext>
            </a:extLst>
          </p:cNvPr>
          <p:cNvPicPr>
            <a:picLocks noChangeAspect="1"/>
          </p:cNvPicPr>
          <p:nvPr/>
        </p:nvPicPr>
        <p:blipFill>
          <a:blip r:embed="rId4"/>
          <a:stretch>
            <a:fillRect/>
          </a:stretch>
        </p:blipFill>
        <p:spPr>
          <a:xfrm>
            <a:off x="7477696" y="2753675"/>
            <a:ext cx="3873811" cy="7913914"/>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3875256B-F4C6-B66E-1202-3CABFC732006}"/>
              </a:ext>
            </a:extLst>
          </p:cNvPr>
          <p:cNvSpPr txBox="1"/>
          <p:nvPr/>
        </p:nvSpPr>
        <p:spPr>
          <a:xfrm>
            <a:off x="4310742" y="2144485"/>
            <a:ext cx="2743200" cy="344709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b="1">
                <a:solidFill>
                  <a:srgbClr val="00B2D3"/>
                </a:solidFill>
                <a:latin typeface="Helvetica" panose="020B0604020202020204" pitchFamily="2" charset="0"/>
                <a:ea typeface="Roboto"/>
                <a:cs typeface="Arial"/>
              </a:rPr>
              <a:t>Additional Filtering</a:t>
            </a:r>
            <a:r>
              <a:rPr lang="en-US" sz="2000">
                <a:solidFill>
                  <a:srgbClr val="00B2D3"/>
                </a:solidFill>
                <a:latin typeface="Helvetica" panose="020B0604020202020204" pitchFamily="2" charset="0"/>
                <a:ea typeface="Roboto"/>
                <a:cs typeface="Arial"/>
              </a:rPr>
              <a:t> </a:t>
            </a:r>
            <a:r>
              <a:rPr lang="en-US" sz="2000">
                <a:solidFill>
                  <a:srgbClr val="585858"/>
                </a:solidFill>
                <a:latin typeface="Helvetica" panose="020B0604020202020204" pitchFamily="2" charset="0"/>
                <a:ea typeface="Roboto"/>
                <a:cs typeface="Arial"/>
              </a:rPr>
              <a:t>​</a:t>
            </a:r>
            <a:endParaRPr lang="en-US" sz="2000">
              <a:latin typeface="Helvetica" panose="020B0604020202020204" pitchFamily="2" charset="0"/>
            </a:endParaRPr>
          </a:p>
          <a:p>
            <a:pPr marL="285750" lvl="1" indent="-171450">
              <a:buFont typeface="Arial"/>
              <a:buChar char="•"/>
            </a:pPr>
            <a:r>
              <a:rPr lang="en-US" sz="2000">
                <a:solidFill>
                  <a:srgbClr val="585858"/>
                </a:solidFill>
                <a:latin typeface="Helvetica" panose="020B0604020202020204" pitchFamily="2" charset="0"/>
                <a:ea typeface="Roboto"/>
                <a:cs typeface="Arial"/>
              </a:rPr>
              <a:t>By Mechanic​</a:t>
            </a:r>
          </a:p>
          <a:p>
            <a:pPr marL="285750" lvl="1" indent="-171450">
              <a:buFont typeface="Arial"/>
              <a:buChar char="•"/>
            </a:pPr>
            <a:r>
              <a:rPr lang="en-US" sz="2000">
                <a:solidFill>
                  <a:srgbClr val="585858"/>
                </a:solidFill>
                <a:latin typeface="Helvetica" panose="020B0604020202020204" pitchFamily="2" charset="0"/>
                <a:ea typeface="Roboto"/>
                <a:cs typeface="Arial"/>
              </a:rPr>
              <a:t>By Approver​</a:t>
            </a:r>
          </a:p>
          <a:p>
            <a:pPr marL="0" lvl="1"/>
            <a:endParaRPr lang="en-US" sz="2000">
              <a:solidFill>
                <a:srgbClr val="585858"/>
              </a:solidFill>
              <a:latin typeface="Helvetica" panose="020B0604020202020204" pitchFamily="2" charset="0"/>
              <a:ea typeface="Roboto"/>
              <a:cs typeface="Arial"/>
            </a:endParaRPr>
          </a:p>
          <a:p>
            <a:pPr marL="114300"/>
            <a:r>
              <a:rPr lang="en-US" sz="2000" b="1">
                <a:solidFill>
                  <a:srgbClr val="00B2D3"/>
                </a:solidFill>
                <a:latin typeface="Helvetica" panose="020B0604020202020204" pitchFamily="2" charset="0"/>
                <a:ea typeface="Roboto"/>
                <a:cs typeface="Arial"/>
              </a:rPr>
              <a:t>Additional Sorting</a:t>
            </a:r>
          </a:p>
          <a:p>
            <a:pPr marL="342900" indent="-228600">
              <a:buFont typeface="Arial" panose="020B0604020202020204" pitchFamily="34" charset="0"/>
              <a:buChar char="•"/>
            </a:pPr>
            <a:r>
              <a:rPr lang="en-US" sz="2000">
                <a:solidFill>
                  <a:srgbClr val="585858"/>
                </a:solidFill>
                <a:latin typeface="Helvetica" panose="020B0604020202020204" pitchFamily="2" charset="0"/>
                <a:ea typeface="Roboto"/>
                <a:cs typeface="Arial"/>
              </a:rPr>
              <a:t>Title​</a:t>
            </a:r>
          </a:p>
          <a:p>
            <a:pPr marL="342900" indent="-228600">
              <a:buFont typeface="Arial" panose="020B0604020202020204" pitchFamily="34" charset="0"/>
              <a:buChar char="•"/>
            </a:pPr>
            <a:r>
              <a:rPr lang="en-US" sz="2000">
                <a:solidFill>
                  <a:srgbClr val="585858"/>
                </a:solidFill>
                <a:latin typeface="Helvetica" panose="020B0604020202020204" pitchFamily="2" charset="0"/>
                <a:ea typeface="Roboto"/>
                <a:cs typeface="Arial"/>
              </a:rPr>
              <a:t>Created Date​</a:t>
            </a:r>
          </a:p>
          <a:p>
            <a:pPr marL="342900" indent="-228600">
              <a:buFont typeface="Arial" panose="020B0604020202020204" pitchFamily="34" charset="0"/>
              <a:buChar char="•"/>
            </a:pPr>
            <a:r>
              <a:rPr lang="en-US" sz="2000">
                <a:solidFill>
                  <a:srgbClr val="585858"/>
                </a:solidFill>
                <a:latin typeface="Helvetica" panose="020B0604020202020204" pitchFamily="2" charset="0"/>
                <a:ea typeface="Roboto"/>
                <a:cs typeface="Arial"/>
              </a:rPr>
              <a:t>Start Date​</a:t>
            </a:r>
          </a:p>
          <a:p>
            <a:pPr marL="342900" indent="-228600">
              <a:buFont typeface="Arial" panose="020B0604020202020204" pitchFamily="34" charset="0"/>
              <a:buChar char="•"/>
            </a:pPr>
            <a:r>
              <a:rPr lang="en-US" sz="2000">
                <a:solidFill>
                  <a:srgbClr val="585858"/>
                </a:solidFill>
                <a:latin typeface="Helvetica" panose="020B0604020202020204" pitchFamily="2" charset="0"/>
                <a:ea typeface="Roboto"/>
                <a:cs typeface="Arial"/>
              </a:rPr>
              <a:t>End Date​</a:t>
            </a:r>
          </a:p>
          <a:p>
            <a:pPr marL="342900" indent="-228600">
              <a:buFont typeface="Arial" panose="020B0604020202020204" pitchFamily="34" charset="0"/>
              <a:buChar char="•"/>
            </a:pPr>
            <a:r>
              <a:rPr lang="en-US" sz="2000">
                <a:solidFill>
                  <a:srgbClr val="585858"/>
                </a:solidFill>
                <a:latin typeface="Helvetica" panose="020B0604020202020204" pitchFamily="2" charset="0"/>
                <a:ea typeface="Roboto"/>
                <a:cs typeface="Arial"/>
              </a:rPr>
              <a:t>Priority​</a:t>
            </a:r>
          </a:p>
          <a:p>
            <a:pPr lvl="1">
              <a:buChar char="•"/>
            </a:pPr>
            <a:endParaRPr lang="en-US">
              <a:cs typeface="Arial"/>
            </a:endParaRPr>
          </a:p>
        </p:txBody>
      </p:sp>
      <p:pic>
        <p:nvPicPr>
          <p:cNvPr id="6" name="Picture 6" descr="Graphical user interface, application&#10;&#10;Description automatically generated">
            <a:extLst>
              <a:ext uri="{FF2B5EF4-FFF2-40B4-BE49-F238E27FC236}">
                <a16:creationId xmlns:a16="http://schemas.microsoft.com/office/drawing/2014/main" id="{040E92EA-EFA3-AA8C-C35B-4FB6C02F974C}"/>
              </a:ext>
            </a:extLst>
          </p:cNvPr>
          <p:cNvPicPr>
            <a:picLocks noChangeAspect="1"/>
          </p:cNvPicPr>
          <p:nvPr/>
        </p:nvPicPr>
        <p:blipFill>
          <a:blip r:embed="rId5"/>
          <a:stretch>
            <a:fillRect/>
          </a:stretch>
        </p:blipFill>
        <p:spPr>
          <a:xfrm>
            <a:off x="604909" y="1513114"/>
            <a:ext cx="3373068" cy="679268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93526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16</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a:t>
            </a:r>
            <a:r>
              <a:rPr lang="en-US" sz="4400" spc="30">
                <a:solidFill>
                  <a:schemeClr val="bg1"/>
                </a:solidFill>
                <a:latin typeface="Helvetica"/>
                <a:ea typeface="Roboto Lt" panose="02000000000000000000" pitchFamily="2" charset="0"/>
                <a:cs typeface="Arial"/>
              </a:rPr>
              <a:t> Installation Videos</a:t>
            </a:r>
            <a:endParaRPr lang="en-US" sz="4400" u="none" strike="noStrike" kern="1200" cap="none" spc="30" normalizeH="0" baseline="0" noProof="0">
              <a:ln>
                <a:noFill/>
              </a:ln>
              <a:solidFill>
                <a:schemeClr val="bg1"/>
              </a:solidFill>
              <a:effectLst/>
              <a:uLnTx/>
              <a:uFillTx/>
              <a:latin typeface="Helvetica"/>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513130" y="3007123"/>
            <a:ext cx="3904408"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solidFill>
                  <a:srgbClr val="585858"/>
                </a:solidFill>
                <a:latin typeface="Helvetica" panose="020B0604020202020204" pitchFamily="2" charset="0"/>
                <a:ea typeface="Roboto"/>
                <a:cs typeface="Arial"/>
              </a:rPr>
              <a:t>Updated tracker installation videos for a </a:t>
            </a:r>
            <a:r>
              <a:rPr lang="en-US" sz="2400" b="1">
                <a:solidFill>
                  <a:srgbClr val="00B2D3"/>
                </a:solidFill>
                <a:latin typeface="Helvetica" panose="020B0604020202020204" pitchFamily="2" charset="0"/>
                <a:ea typeface="Roboto"/>
                <a:cs typeface="Arial"/>
              </a:rPr>
              <a:t>better installation experience</a:t>
            </a:r>
            <a:endParaRPr lang="en-US" sz="2400" b="1">
              <a:solidFill>
                <a:srgbClr val="00B2D3"/>
              </a:solidFill>
              <a:latin typeface="Helvetica" panose="020B0604020202020204" pitchFamily="2" charset="0"/>
            </a:endParaRPr>
          </a:p>
        </p:txBody>
      </p:sp>
      <p:pic>
        <p:nvPicPr>
          <p:cNvPr id="3" name="Picture 3" descr="Graphical user interface, application&#10;&#10;Description automatically generated">
            <a:extLst>
              <a:ext uri="{FF2B5EF4-FFF2-40B4-BE49-F238E27FC236}">
                <a16:creationId xmlns:a16="http://schemas.microsoft.com/office/drawing/2014/main" id="{155DE49E-B5C1-EC19-4B8E-8E3DE9E18E72}"/>
              </a:ext>
            </a:extLst>
          </p:cNvPr>
          <p:cNvPicPr>
            <a:picLocks noChangeAspect="1"/>
          </p:cNvPicPr>
          <p:nvPr/>
        </p:nvPicPr>
        <p:blipFill>
          <a:blip r:embed="rId4"/>
          <a:stretch>
            <a:fillRect/>
          </a:stretch>
        </p:blipFill>
        <p:spPr>
          <a:xfrm>
            <a:off x="4621272" y="1607999"/>
            <a:ext cx="3428161" cy="6948323"/>
          </a:xfrm>
          <a:prstGeom prst="rect">
            <a:avLst/>
          </a:prstGeom>
          <a:effectLst>
            <a:outerShdw blurRad="50800" dist="38100" dir="2700000" algn="tl" rotWithShape="0">
              <a:prstClr val="black">
                <a:alpha val="40000"/>
              </a:prstClr>
            </a:outerShdw>
          </a:effectLst>
        </p:spPr>
      </p:pic>
      <p:pic>
        <p:nvPicPr>
          <p:cNvPr id="4" name="Picture 5" descr="A picture containing text, electronics, screenshot&#10;&#10;Description automatically generated">
            <a:extLst>
              <a:ext uri="{FF2B5EF4-FFF2-40B4-BE49-F238E27FC236}">
                <a16:creationId xmlns:a16="http://schemas.microsoft.com/office/drawing/2014/main" id="{BAD0538E-DBCC-6C2F-F332-EB12A72E88AC}"/>
              </a:ext>
            </a:extLst>
          </p:cNvPr>
          <p:cNvPicPr>
            <a:picLocks noChangeAspect="1"/>
          </p:cNvPicPr>
          <p:nvPr/>
        </p:nvPicPr>
        <p:blipFill>
          <a:blip r:embed="rId5"/>
          <a:stretch>
            <a:fillRect/>
          </a:stretch>
        </p:blipFill>
        <p:spPr>
          <a:xfrm>
            <a:off x="8378291" y="1606997"/>
            <a:ext cx="3428160" cy="6931849"/>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2681485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17</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a:t>
            </a:r>
            <a:r>
              <a:rPr lang="en-US" sz="4400" spc="30">
                <a:solidFill>
                  <a:schemeClr val="bg1"/>
                </a:solidFill>
                <a:latin typeface="Helvetica"/>
                <a:ea typeface="Roboto Lt" panose="02000000000000000000" pitchFamily="2" charset="0"/>
                <a:cs typeface="Arial"/>
              </a:rPr>
              <a:t> Dashboard</a:t>
            </a:r>
            <a:endParaRPr lang="en-US" sz="4400" u="none" strike="noStrike" kern="1200" cap="none" spc="30" normalizeH="0" baseline="0" noProof="0">
              <a:ln>
                <a:noFill/>
              </a:ln>
              <a:solidFill>
                <a:schemeClr val="bg1"/>
              </a:solidFill>
              <a:effectLst/>
              <a:uLnTx/>
              <a:uFillTx/>
              <a:latin typeface="Helvetica"/>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5371436" y="3447231"/>
            <a:ext cx="4935389" cy="190821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171450">
              <a:buFont typeface="Arial"/>
              <a:buChar char="•"/>
            </a:pPr>
            <a:r>
              <a:rPr lang="en-US" sz="2000">
                <a:solidFill>
                  <a:srgbClr val="585858"/>
                </a:solidFill>
                <a:latin typeface="Helvetica" panose="020B0604020202020204" pitchFamily="2" charset="0"/>
                <a:ea typeface="Roboto"/>
                <a:cs typeface="Arial"/>
              </a:rPr>
              <a:t>View full list of Work Orders you're assigned to as a mechanic</a:t>
            </a:r>
            <a:endParaRPr lang="en-US" sz="2000">
              <a:latin typeface="Helvetica" panose="020B0604020202020204" pitchFamily="2" charset="0"/>
            </a:endParaRPr>
          </a:p>
          <a:p>
            <a:pPr marL="285750" indent="-171450">
              <a:buFont typeface="Arial"/>
              <a:buChar char="•"/>
            </a:pPr>
            <a:endParaRPr lang="en-US" sz="2000">
              <a:solidFill>
                <a:srgbClr val="585858"/>
              </a:solidFill>
              <a:latin typeface="Helvetica" panose="020B0604020202020204" pitchFamily="2" charset="0"/>
              <a:ea typeface="Roboto"/>
              <a:cs typeface="Arial"/>
            </a:endParaRPr>
          </a:p>
          <a:p>
            <a:pPr marL="285750" indent="-171450">
              <a:buFont typeface="Arial"/>
              <a:buChar char="•"/>
            </a:pPr>
            <a:r>
              <a:rPr lang="en-US" sz="2000">
                <a:solidFill>
                  <a:srgbClr val="585858"/>
                </a:solidFill>
                <a:latin typeface="Helvetica" panose="020B0604020202020204" pitchFamily="2" charset="0"/>
                <a:ea typeface="Roboto"/>
                <a:cs typeface="Arial"/>
              </a:rPr>
              <a:t>View full list of Maintenance Requests created by you</a:t>
            </a:r>
          </a:p>
          <a:p>
            <a:pPr marL="285750" indent="-285750">
              <a:buFont typeface="Arial"/>
              <a:buChar char="•"/>
            </a:pPr>
            <a:endParaRPr lang="en-US">
              <a:solidFill>
                <a:srgbClr val="585858"/>
              </a:solidFill>
              <a:latin typeface="Roboto"/>
              <a:ea typeface="Roboto"/>
              <a:cs typeface="Arial"/>
            </a:endParaRPr>
          </a:p>
        </p:txBody>
      </p:sp>
      <p:pic>
        <p:nvPicPr>
          <p:cNvPr id="3" name="Picture 3" descr="Graphical user interface, text, application&#10;&#10;Description automatically generated">
            <a:extLst>
              <a:ext uri="{FF2B5EF4-FFF2-40B4-BE49-F238E27FC236}">
                <a16:creationId xmlns:a16="http://schemas.microsoft.com/office/drawing/2014/main" id="{3F8DD25B-9BFD-B9D0-0D06-43201C2D384A}"/>
              </a:ext>
            </a:extLst>
          </p:cNvPr>
          <p:cNvPicPr>
            <a:picLocks noChangeAspect="1"/>
          </p:cNvPicPr>
          <p:nvPr/>
        </p:nvPicPr>
        <p:blipFill>
          <a:blip r:embed="rId4"/>
          <a:stretch>
            <a:fillRect/>
          </a:stretch>
        </p:blipFill>
        <p:spPr>
          <a:xfrm>
            <a:off x="1497537" y="1567542"/>
            <a:ext cx="3481926" cy="7064829"/>
          </a:xfrm>
          <a:prstGeom prst="rect">
            <a:avLst/>
          </a:prstGeom>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0482CF44-F535-A249-4094-69F34612D4E7}"/>
              </a:ext>
            </a:extLst>
          </p:cNvPr>
          <p:cNvSpPr txBox="1"/>
          <p:nvPr/>
        </p:nvSpPr>
        <p:spPr>
          <a:xfrm>
            <a:off x="5366657" y="2416627"/>
            <a:ext cx="5562599"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solidFill>
                  <a:srgbClr val="585858"/>
                </a:solidFill>
                <a:latin typeface="Helvetica" panose="020B0604020202020204" pitchFamily="2" charset="0"/>
                <a:cs typeface="Arial"/>
              </a:rPr>
              <a:t>Maintenance Request and Work Orders widgets now include a </a:t>
            </a:r>
            <a:r>
              <a:rPr lang="en-US" sz="2400" b="1">
                <a:solidFill>
                  <a:srgbClr val="00B2D3"/>
                </a:solidFill>
                <a:latin typeface="Helvetica" panose="020B0604020202020204" pitchFamily="2" charset="0"/>
                <a:cs typeface="Arial"/>
              </a:rPr>
              <a:t>View All link</a:t>
            </a:r>
            <a:endParaRPr lang="en-US" sz="2400" b="1">
              <a:solidFill>
                <a:srgbClr val="00B2D3"/>
              </a:solidFill>
              <a:latin typeface="Helvetica" panose="020B0604020202020204" pitchFamily="2" charset="0"/>
            </a:endParaRPr>
          </a:p>
        </p:txBody>
      </p:sp>
    </p:spTree>
    <p:extLst>
      <p:ext uri="{BB962C8B-B14F-4D97-AF65-F5344CB8AC3E}">
        <p14:creationId xmlns:p14="http://schemas.microsoft.com/office/powerpoint/2010/main" val="189240040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18</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Mobile</a:t>
            </a:r>
            <a:r>
              <a:rPr lang="en-US" sz="4400" spc="30">
                <a:solidFill>
                  <a:schemeClr val="bg1"/>
                </a:solidFill>
                <a:latin typeface="Helvetica"/>
                <a:ea typeface="Roboto Lt" panose="02000000000000000000" pitchFamily="2" charset="0"/>
                <a:cs typeface="Arial"/>
              </a:rPr>
              <a:t> Touch / Face ID Login</a:t>
            </a:r>
            <a:endParaRPr lang="en-US" sz="4400" u="none" strike="noStrike" kern="1200" cap="none" spc="30" normalizeH="0" baseline="0" noProof="0">
              <a:ln>
                <a:noFill/>
              </a:ln>
              <a:solidFill>
                <a:schemeClr val="bg1"/>
              </a:solidFill>
              <a:effectLst/>
              <a:uLnTx/>
              <a:uFillTx/>
              <a:latin typeface="Helvetica"/>
              <a:ea typeface="Roboto Lt" panose="02000000000000000000" pitchFamily="2" charset="0"/>
              <a:cs typeface="Arial" panose="020B0604020202020204" pitchFamily="34" charset="0"/>
            </a:endParaRPr>
          </a:p>
        </p:txBody>
      </p:sp>
      <p:sp>
        <p:nvSpPr>
          <p:cNvPr id="2" name="TextBox 1">
            <a:extLst>
              <a:ext uri="{FF2B5EF4-FFF2-40B4-BE49-F238E27FC236}">
                <a16:creationId xmlns:a16="http://schemas.microsoft.com/office/drawing/2014/main" id="{322BF1B7-31FA-9B53-08FC-F05804678DD0}"/>
              </a:ext>
            </a:extLst>
          </p:cNvPr>
          <p:cNvSpPr txBox="1"/>
          <p:nvPr/>
        </p:nvSpPr>
        <p:spPr>
          <a:xfrm>
            <a:off x="784568" y="2268476"/>
            <a:ext cx="6698873" cy="83099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solidFill>
                  <a:srgbClr val="585858"/>
                </a:solidFill>
                <a:latin typeface="Helvetica" panose="020B0604020202020204" pitchFamily="2" charset="0"/>
                <a:ea typeface="Roboto"/>
                <a:cs typeface="Arial"/>
              </a:rPr>
              <a:t>Log in to Tenna Mobile with your face or fingerprint with </a:t>
            </a:r>
            <a:r>
              <a:rPr lang="en-US" sz="2400" b="1">
                <a:solidFill>
                  <a:srgbClr val="00B2D3"/>
                </a:solidFill>
                <a:latin typeface="Helvetica" panose="020B0604020202020204" pitchFamily="2" charset="0"/>
                <a:ea typeface="Roboto"/>
                <a:cs typeface="Arial"/>
              </a:rPr>
              <a:t>Touch / Face ID Login</a:t>
            </a:r>
            <a:endParaRPr lang="en-US" sz="2400" b="1">
              <a:solidFill>
                <a:srgbClr val="00B2D3"/>
              </a:solidFill>
              <a:latin typeface="Helvetica" panose="020B0604020202020204" pitchFamily="2" charset="0"/>
              <a:cs typeface="Calibri"/>
            </a:endParaRPr>
          </a:p>
        </p:txBody>
      </p:sp>
      <p:pic>
        <p:nvPicPr>
          <p:cNvPr id="3" name="Picture 3" descr="Graphical user interface, application&#10;&#10;Description automatically generated">
            <a:extLst>
              <a:ext uri="{FF2B5EF4-FFF2-40B4-BE49-F238E27FC236}">
                <a16:creationId xmlns:a16="http://schemas.microsoft.com/office/drawing/2014/main" id="{F520A323-C936-2770-333F-AF21A30BE2AF}"/>
              </a:ext>
            </a:extLst>
          </p:cNvPr>
          <p:cNvPicPr>
            <a:picLocks noChangeAspect="1"/>
          </p:cNvPicPr>
          <p:nvPr/>
        </p:nvPicPr>
        <p:blipFill>
          <a:blip r:embed="rId4"/>
          <a:stretch>
            <a:fillRect/>
          </a:stretch>
        </p:blipFill>
        <p:spPr>
          <a:xfrm>
            <a:off x="8148709" y="1567544"/>
            <a:ext cx="3340412" cy="6770208"/>
          </a:xfrm>
          <a:prstGeom prst="rect">
            <a:avLst/>
          </a:prstGeom>
          <a:effectLst>
            <a:outerShdw blurRad="50800" dist="38100" dir="2700000" algn="tl" rotWithShape="0">
              <a:prstClr val="black">
                <a:alpha val="40000"/>
              </a:prstClr>
            </a:outerShdw>
          </a:effectLst>
        </p:spPr>
      </p:pic>
      <p:sp>
        <p:nvSpPr>
          <p:cNvPr id="6" name="TextBox 5">
            <a:extLst>
              <a:ext uri="{FF2B5EF4-FFF2-40B4-BE49-F238E27FC236}">
                <a16:creationId xmlns:a16="http://schemas.microsoft.com/office/drawing/2014/main" id="{A9807102-4AEF-6BC2-43D5-8522E5FE6140}"/>
              </a:ext>
            </a:extLst>
          </p:cNvPr>
          <p:cNvSpPr txBox="1"/>
          <p:nvPr/>
        </p:nvSpPr>
        <p:spPr>
          <a:xfrm>
            <a:off x="784568" y="3429000"/>
            <a:ext cx="5232737"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171450">
              <a:buFont typeface="Arial"/>
              <a:buChar char="•"/>
            </a:pPr>
            <a:r>
              <a:rPr lang="en-US" sz="2000">
                <a:solidFill>
                  <a:srgbClr val="585858"/>
                </a:solidFill>
                <a:latin typeface="Helvetica" panose="020B0604020202020204" pitchFamily="2" charset="0"/>
                <a:ea typeface="Roboto"/>
                <a:cs typeface="Roboto"/>
              </a:rPr>
              <a:t>Enable from the login or the profile screen</a:t>
            </a:r>
          </a:p>
          <a:p>
            <a:pPr marL="285750" indent="-171450">
              <a:buFont typeface="Arial"/>
              <a:buChar char="•"/>
            </a:pPr>
            <a:endParaRPr lang="en-US" sz="2000">
              <a:solidFill>
                <a:srgbClr val="585858"/>
              </a:solidFill>
              <a:latin typeface="Helvetica" panose="020B0604020202020204" pitchFamily="2" charset="0"/>
              <a:ea typeface="Roboto"/>
              <a:cs typeface="Roboto"/>
            </a:endParaRPr>
          </a:p>
          <a:p>
            <a:pPr marL="285750" indent="-171450">
              <a:buFont typeface="Arial"/>
              <a:buChar char="•"/>
            </a:pPr>
            <a:r>
              <a:rPr lang="en-US" sz="2000">
                <a:solidFill>
                  <a:srgbClr val="585858"/>
                </a:solidFill>
                <a:latin typeface="Helvetica" panose="020B0604020202020204" pitchFamily="2" charset="0"/>
                <a:ea typeface="Roboto"/>
                <a:cs typeface="Roboto"/>
              </a:rPr>
              <a:t>Supports IOS and Android users</a:t>
            </a:r>
          </a:p>
        </p:txBody>
      </p:sp>
      <p:pic>
        <p:nvPicPr>
          <p:cNvPr id="7" name="Picture 8" descr="Graphical user interface, text, application&#10;&#10;Description automatically generated">
            <a:extLst>
              <a:ext uri="{FF2B5EF4-FFF2-40B4-BE49-F238E27FC236}">
                <a16:creationId xmlns:a16="http://schemas.microsoft.com/office/drawing/2014/main" id="{D2CC585B-DE72-5296-A624-63AF1178AC2A}"/>
              </a:ext>
            </a:extLst>
          </p:cNvPr>
          <p:cNvPicPr>
            <a:picLocks noChangeAspect="1"/>
          </p:cNvPicPr>
          <p:nvPr/>
        </p:nvPicPr>
        <p:blipFill>
          <a:blip r:embed="rId5"/>
          <a:stretch>
            <a:fillRect/>
          </a:stretch>
        </p:blipFill>
        <p:spPr>
          <a:xfrm>
            <a:off x="6123964" y="3363686"/>
            <a:ext cx="3383955" cy="685730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8109798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19</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TennaCAM 2.0 </a:t>
            </a:r>
            <a:r>
              <a:rPr lang="en-US" sz="4400" spc="30">
                <a:solidFill>
                  <a:schemeClr val="bg1"/>
                </a:solidFill>
                <a:latin typeface="Helvetica" pitchFamily="2" charset="0"/>
                <a:ea typeface="Roboto Lt" panose="02000000000000000000" pitchFamily="2" charset="0"/>
                <a:cs typeface="Arial" panose="020B0604020202020204" pitchFamily="34" charset="0"/>
              </a:rPr>
              <a:t>Updates</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grpSp>
        <p:nvGrpSpPr>
          <p:cNvPr id="18" name="Group 17">
            <a:extLst>
              <a:ext uri="{FF2B5EF4-FFF2-40B4-BE49-F238E27FC236}">
                <a16:creationId xmlns:a16="http://schemas.microsoft.com/office/drawing/2014/main" id="{9F510D30-4E0B-BD14-B459-5DA036B007A7}"/>
              </a:ext>
            </a:extLst>
          </p:cNvPr>
          <p:cNvGrpSpPr/>
          <p:nvPr/>
        </p:nvGrpSpPr>
        <p:grpSpPr>
          <a:xfrm>
            <a:off x="933451" y="1303199"/>
            <a:ext cx="4152108" cy="3030326"/>
            <a:chOff x="933451" y="1303199"/>
            <a:chExt cx="4152108" cy="3030326"/>
          </a:xfrm>
        </p:grpSpPr>
        <p:sp>
          <p:nvSpPr>
            <p:cNvPr id="7" name="TextBox 6">
              <a:extLst>
                <a:ext uri="{FF2B5EF4-FFF2-40B4-BE49-F238E27FC236}">
                  <a16:creationId xmlns:a16="http://schemas.microsoft.com/office/drawing/2014/main" id="{5994EAFD-21CC-6438-A62D-3D42E0705742}"/>
                </a:ext>
              </a:extLst>
            </p:cNvPr>
            <p:cNvSpPr txBox="1"/>
            <p:nvPr/>
          </p:nvSpPr>
          <p:spPr>
            <a:xfrm>
              <a:off x="933451" y="3810305"/>
              <a:ext cx="4152108" cy="523220"/>
            </a:xfrm>
            <a:prstGeom prst="rect">
              <a:avLst/>
            </a:prstGeom>
            <a:noFill/>
          </p:spPr>
          <p:txBody>
            <a:bodyPr wrap="square" rtlCol="0">
              <a:spAutoFit/>
            </a:bodyPr>
            <a:lstStyle/>
            <a:p>
              <a:r>
                <a:rPr lang="en-US" sz="1400">
                  <a:solidFill>
                    <a:srgbClr val="222222"/>
                  </a:solidFill>
                  <a:latin typeface="Helvetica" panose="020B0604020202020204" pitchFamily="2" charset="0"/>
                </a:rPr>
                <a:t>TennaCAM 2.0 now automatically creates </a:t>
              </a:r>
              <a:r>
                <a:rPr lang="en-US" sz="1400" b="1">
                  <a:solidFill>
                    <a:srgbClr val="00B2D3"/>
                  </a:solidFill>
                  <a:latin typeface="Helvetica" panose="020B0604020202020204" pitchFamily="2" charset="0"/>
                </a:rPr>
                <a:t>video events for hard braking and hard acceleration</a:t>
              </a:r>
              <a:r>
                <a:rPr lang="en-US" sz="1400">
                  <a:solidFill>
                    <a:srgbClr val="222222"/>
                  </a:solidFill>
                  <a:latin typeface="Helvetica" panose="020B0604020202020204" pitchFamily="2" charset="0"/>
                </a:rPr>
                <a:t>. </a:t>
              </a:r>
            </a:p>
          </p:txBody>
        </p:sp>
        <p:pic>
          <p:nvPicPr>
            <p:cNvPr id="3" name="Picture 2" descr="Graphical user interface, text, application, email&#10;&#10;Description automatically generated">
              <a:extLst>
                <a:ext uri="{FF2B5EF4-FFF2-40B4-BE49-F238E27FC236}">
                  <a16:creationId xmlns:a16="http://schemas.microsoft.com/office/drawing/2014/main" id="{7C66ED84-060C-447C-2F36-BEF5B09068B6}"/>
                </a:ext>
              </a:extLst>
            </p:cNvPr>
            <p:cNvPicPr>
              <a:picLocks noChangeAspect="1"/>
            </p:cNvPicPr>
            <p:nvPr/>
          </p:nvPicPr>
          <p:blipFill rotWithShape="1">
            <a:blip r:embed="rId4">
              <a:extLst>
                <a:ext uri="{28A0092B-C50C-407E-A947-70E740481C1C}">
                  <a14:useLocalDpi xmlns:a14="http://schemas.microsoft.com/office/drawing/2010/main" val="0"/>
                </a:ext>
              </a:extLst>
            </a:blip>
            <a:srcRect b="20668"/>
            <a:stretch/>
          </p:blipFill>
          <p:spPr>
            <a:xfrm>
              <a:off x="1108546" y="1303199"/>
              <a:ext cx="3605537" cy="2415801"/>
            </a:xfrm>
            <a:prstGeom prst="rect">
              <a:avLst/>
            </a:prstGeom>
            <a:ln w="38100">
              <a:solidFill>
                <a:srgbClr val="00B2D3"/>
              </a:solidFill>
            </a:ln>
            <a:effectLst>
              <a:outerShdw blurRad="50800" dist="38100" dir="2700000" algn="tl" rotWithShape="0">
                <a:prstClr val="black">
                  <a:alpha val="40000"/>
                </a:prstClr>
              </a:outerShdw>
            </a:effectLst>
          </p:spPr>
        </p:pic>
      </p:grpSp>
      <p:grpSp>
        <p:nvGrpSpPr>
          <p:cNvPr id="17" name="Group 16">
            <a:extLst>
              <a:ext uri="{FF2B5EF4-FFF2-40B4-BE49-F238E27FC236}">
                <a16:creationId xmlns:a16="http://schemas.microsoft.com/office/drawing/2014/main" id="{219428B8-2DD4-71DC-2313-BCDC288BE784}"/>
              </a:ext>
            </a:extLst>
          </p:cNvPr>
          <p:cNvGrpSpPr/>
          <p:nvPr/>
        </p:nvGrpSpPr>
        <p:grpSpPr>
          <a:xfrm>
            <a:off x="5295574" y="1533641"/>
            <a:ext cx="6236387" cy="1552575"/>
            <a:chOff x="5295574" y="1533641"/>
            <a:chExt cx="6236387" cy="1552575"/>
          </a:xfrm>
        </p:grpSpPr>
        <p:pic>
          <p:nvPicPr>
            <p:cNvPr id="6" name="Picture 5" descr="Graphical user interface, application&#10;&#10;Description automatically generated">
              <a:extLst>
                <a:ext uri="{FF2B5EF4-FFF2-40B4-BE49-F238E27FC236}">
                  <a16:creationId xmlns:a16="http://schemas.microsoft.com/office/drawing/2014/main" id="{E95A84F3-11A7-1FC8-9A31-90190C74B3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09715" y="1533641"/>
              <a:ext cx="4222246" cy="1552575"/>
            </a:xfrm>
            <a:prstGeom prst="rect">
              <a:avLst/>
            </a:prstGeom>
            <a:ln w="38100">
              <a:solidFill>
                <a:srgbClr val="00B2D3"/>
              </a:solidFill>
            </a:ln>
            <a:effectLst>
              <a:outerShdw blurRad="50800" dist="38100" dir="2700000" algn="tl" rotWithShape="0">
                <a:prstClr val="black">
                  <a:alpha val="40000"/>
                </a:prstClr>
              </a:outerShdw>
            </a:effectLst>
          </p:spPr>
        </p:pic>
        <p:sp>
          <p:nvSpPr>
            <p:cNvPr id="9" name="TextBox 8">
              <a:extLst>
                <a:ext uri="{FF2B5EF4-FFF2-40B4-BE49-F238E27FC236}">
                  <a16:creationId xmlns:a16="http://schemas.microsoft.com/office/drawing/2014/main" id="{D45272C4-48D4-7798-EA19-E8F1359F5B47}"/>
                </a:ext>
              </a:extLst>
            </p:cNvPr>
            <p:cNvSpPr txBox="1"/>
            <p:nvPr/>
          </p:nvSpPr>
          <p:spPr>
            <a:xfrm>
              <a:off x="5295574" y="1725152"/>
              <a:ext cx="1928416" cy="1169551"/>
            </a:xfrm>
            <a:prstGeom prst="rect">
              <a:avLst/>
            </a:prstGeom>
            <a:noFill/>
          </p:spPr>
          <p:txBody>
            <a:bodyPr wrap="square" rtlCol="0">
              <a:spAutoFit/>
            </a:bodyPr>
            <a:lstStyle/>
            <a:p>
              <a:r>
                <a:rPr lang="en-US" sz="1400">
                  <a:solidFill>
                    <a:srgbClr val="222222"/>
                  </a:solidFill>
                  <a:latin typeface="Helvetica" panose="020B0604020202020204" pitchFamily="2" charset="0"/>
                </a:rPr>
                <a:t>Automatic </a:t>
              </a:r>
              <a:r>
                <a:rPr lang="en-US" sz="1400" b="1">
                  <a:solidFill>
                    <a:srgbClr val="00B2D3"/>
                  </a:solidFill>
                  <a:latin typeface="Helvetica" panose="020B0604020202020204" pitchFamily="2" charset="0"/>
                </a:rPr>
                <a:t>videos are available at Trip End </a:t>
              </a:r>
              <a:r>
                <a:rPr lang="en-US" sz="1400">
                  <a:solidFill>
                    <a:srgbClr val="222222"/>
                  </a:solidFill>
                  <a:latin typeface="Helvetica" panose="020B0604020202020204" pitchFamily="2" charset="0"/>
                </a:rPr>
                <a:t>and can be found on the Trips tab on the asset's detail page.</a:t>
              </a:r>
            </a:p>
          </p:txBody>
        </p:sp>
      </p:grpSp>
      <p:grpSp>
        <p:nvGrpSpPr>
          <p:cNvPr id="19" name="Group 18">
            <a:extLst>
              <a:ext uri="{FF2B5EF4-FFF2-40B4-BE49-F238E27FC236}">
                <a16:creationId xmlns:a16="http://schemas.microsoft.com/office/drawing/2014/main" id="{D6FFDF7B-C79D-A4C5-24EB-F17D3B57D8DE}"/>
              </a:ext>
            </a:extLst>
          </p:cNvPr>
          <p:cNvGrpSpPr/>
          <p:nvPr/>
        </p:nvGrpSpPr>
        <p:grpSpPr>
          <a:xfrm>
            <a:off x="7201512" y="3381217"/>
            <a:ext cx="4438650" cy="2975133"/>
            <a:chOff x="7201512" y="3381217"/>
            <a:chExt cx="4438650" cy="2975133"/>
          </a:xfrm>
        </p:grpSpPr>
        <p:pic>
          <p:nvPicPr>
            <p:cNvPr id="15" name="Picture 14" descr="Graphical user interface&#10;&#10;Description automatically generated">
              <a:extLst>
                <a:ext uri="{FF2B5EF4-FFF2-40B4-BE49-F238E27FC236}">
                  <a16:creationId xmlns:a16="http://schemas.microsoft.com/office/drawing/2014/main" id="{3C2571C0-19F4-5E6C-4874-1E1B1DCD01A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59580" y="3381217"/>
              <a:ext cx="3522515" cy="2124311"/>
            </a:xfrm>
            <a:prstGeom prst="rect">
              <a:avLst/>
            </a:prstGeom>
            <a:ln w="38100">
              <a:solidFill>
                <a:srgbClr val="00B2D3"/>
              </a:solidFill>
            </a:ln>
            <a:effectLst>
              <a:outerShdw blurRad="50800" dist="38100" dir="2700000" algn="tl" rotWithShape="0">
                <a:prstClr val="black">
                  <a:alpha val="40000"/>
                </a:prstClr>
              </a:outerShdw>
            </a:effectLst>
          </p:spPr>
        </p:pic>
        <p:sp>
          <p:nvSpPr>
            <p:cNvPr id="16" name="TextBox 15">
              <a:extLst>
                <a:ext uri="{FF2B5EF4-FFF2-40B4-BE49-F238E27FC236}">
                  <a16:creationId xmlns:a16="http://schemas.microsoft.com/office/drawing/2014/main" id="{155F4E8F-DE73-C927-FE98-213EACE37104}"/>
                </a:ext>
              </a:extLst>
            </p:cNvPr>
            <p:cNvSpPr txBox="1"/>
            <p:nvPr/>
          </p:nvSpPr>
          <p:spPr>
            <a:xfrm>
              <a:off x="7201512" y="5617686"/>
              <a:ext cx="4438650" cy="738664"/>
            </a:xfrm>
            <a:prstGeom prst="rect">
              <a:avLst/>
            </a:prstGeom>
            <a:noFill/>
          </p:spPr>
          <p:txBody>
            <a:bodyPr wrap="square" rtlCol="0">
              <a:spAutoFit/>
            </a:bodyPr>
            <a:lstStyle/>
            <a:p>
              <a:r>
                <a:rPr lang="en-US" sz="1400" b="1">
                  <a:solidFill>
                    <a:srgbClr val="00B2D3"/>
                  </a:solidFill>
                  <a:latin typeface="Helvetica" panose="020B0604020202020204" pitchFamily="2" charset="0"/>
                </a:rPr>
                <a:t>Request a custom video </a:t>
              </a:r>
              <a:r>
                <a:rPr lang="en-US" sz="1400">
                  <a:solidFill>
                    <a:srgbClr val="222222"/>
                  </a:solidFill>
                  <a:latin typeface="Helvetica" panose="020B0604020202020204" pitchFamily="2" charset="0"/>
                </a:rPr>
                <a:t>from the Trip page. Choose a trip, click Request Video Event, and select the time period within Trip Start and End and video duration.</a:t>
              </a:r>
            </a:p>
          </p:txBody>
        </p:sp>
      </p:grpSp>
      <p:sp>
        <p:nvSpPr>
          <p:cNvPr id="20" name="TextBox 19">
            <a:extLst>
              <a:ext uri="{FF2B5EF4-FFF2-40B4-BE49-F238E27FC236}">
                <a16:creationId xmlns:a16="http://schemas.microsoft.com/office/drawing/2014/main" id="{62FAFB1B-6129-157F-EFF3-A4BD1D5C9133}"/>
              </a:ext>
            </a:extLst>
          </p:cNvPr>
          <p:cNvSpPr txBox="1"/>
          <p:nvPr/>
        </p:nvSpPr>
        <p:spPr>
          <a:xfrm>
            <a:off x="453297" y="4705309"/>
            <a:ext cx="6501739" cy="1600438"/>
          </a:xfrm>
          <a:prstGeom prst="rect">
            <a:avLst/>
          </a:prstGeom>
          <a:noFill/>
        </p:spPr>
        <p:txBody>
          <a:bodyPr wrap="square" rtlCol="0">
            <a:spAutoFit/>
          </a:bodyPr>
          <a:lstStyle/>
          <a:p>
            <a:r>
              <a:rPr lang="en-US" sz="1400" b="1">
                <a:solidFill>
                  <a:srgbClr val="00B2D3"/>
                </a:solidFill>
                <a:latin typeface="Helvetica" panose="020B0604020202020204" pitchFamily="2" charset="0"/>
              </a:rPr>
              <a:t>Speeding alerts are now a configurable option </a:t>
            </a:r>
            <a:r>
              <a:rPr lang="en-US" sz="1400">
                <a:solidFill>
                  <a:srgbClr val="222222"/>
                </a:solidFill>
                <a:latin typeface="Helvetica" panose="020B0604020202020204" pitchFamily="2" charset="0"/>
              </a:rPr>
              <a:t>for the TennaCAM 2.0:</a:t>
            </a:r>
          </a:p>
          <a:p>
            <a:pPr marL="457200" indent="-285750">
              <a:buFont typeface="Arial" panose="020B0604020202020204" pitchFamily="34" charset="0"/>
              <a:buChar char="•"/>
            </a:pPr>
            <a:r>
              <a:rPr lang="en-US" sz="1400">
                <a:solidFill>
                  <a:srgbClr val="222222"/>
                </a:solidFill>
                <a:latin typeface="Helvetica" panose="020B0604020202020204" pitchFamily="2" charset="0"/>
              </a:rPr>
              <a:t>Speeding videos are not part of the default configuration for the camera.</a:t>
            </a:r>
          </a:p>
          <a:p>
            <a:pPr marL="457200" indent="-285750">
              <a:buFont typeface="Arial" panose="020B0604020202020204" pitchFamily="34" charset="0"/>
              <a:buChar char="•"/>
            </a:pPr>
            <a:r>
              <a:rPr lang="en-US" sz="1400">
                <a:solidFill>
                  <a:srgbClr val="222222"/>
                </a:solidFill>
                <a:latin typeface="Helvetica" panose="020B0604020202020204" pitchFamily="2" charset="0"/>
              </a:rPr>
              <a:t>Video events for speeding are not triggered by posted speed limits. Rather, they will trigger at 75 MPH or whatever speed the user designates.</a:t>
            </a:r>
          </a:p>
          <a:p>
            <a:endParaRPr lang="en-US" sz="1400">
              <a:solidFill>
                <a:srgbClr val="222222"/>
              </a:solidFill>
              <a:latin typeface="Helvetica" panose="020B0604020202020204" pitchFamily="2" charset="0"/>
            </a:endParaRPr>
          </a:p>
          <a:p>
            <a:r>
              <a:rPr lang="en-US" sz="1400" i="1">
                <a:solidFill>
                  <a:srgbClr val="222222"/>
                </a:solidFill>
                <a:latin typeface="Helvetica" panose="020B0604020202020204" pitchFamily="2" charset="0"/>
              </a:rPr>
              <a:t>*Note: TennaCAM 2.0 is a hardware product. Driver Scorecard (speeding alerts) is a premium software feature within Safety &amp; Compliance.</a:t>
            </a:r>
            <a:endParaRPr lang="en-US" sz="1400">
              <a:solidFill>
                <a:srgbClr val="222222"/>
              </a:solidFill>
              <a:latin typeface="Helvetica" panose="020B0604020202020204" pitchFamily="2" charset="0"/>
            </a:endParaRPr>
          </a:p>
        </p:txBody>
      </p:sp>
    </p:spTree>
    <p:extLst>
      <p:ext uri="{BB962C8B-B14F-4D97-AF65-F5344CB8AC3E}">
        <p14:creationId xmlns:p14="http://schemas.microsoft.com/office/powerpoint/2010/main" val="10099818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close up of a rock wall&#10;&#10;Description automatically generated">
            <a:extLst>
              <a:ext uri="{FF2B5EF4-FFF2-40B4-BE49-F238E27FC236}">
                <a16:creationId xmlns:a16="http://schemas.microsoft.com/office/drawing/2014/main" id="{3479CE7F-D877-E145-B077-029558C325C5}"/>
              </a:ext>
            </a:extLst>
          </p:cNvPr>
          <p:cNvPicPr>
            <a:picLocks noGrp="1" noChangeAspect="1"/>
          </p:cNvPicPr>
          <p:nvPr>
            <p:ph type="pic" sz="quarter" idx="13"/>
          </p:nvPr>
        </p:nvPicPr>
        <p:blipFill>
          <a:blip r:embed="rId4" cstate="screen">
            <a:alphaModFix amt="74000"/>
            <a:extLst>
              <a:ext uri="{28A0092B-C50C-407E-A947-70E740481C1C}">
                <a14:useLocalDpi xmlns:a14="http://schemas.microsoft.com/office/drawing/2010/main"/>
              </a:ext>
            </a:extLst>
          </a:blip>
          <a:srcRect/>
          <a:stretch>
            <a:fillRect/>
          </a:stretch>
        </p:blipFill>
        <p:spPr>
          <a:xfrm>
            <a:off x="0" y="0"/>
            <a:ext cx="12234231" cy="6858000"/>
          </a:xfrm>
          <a:solidFill>
            <a:schemeClr val="bg1">
              <a:lumMod val="95000"/>
            </a:schemeClr>
          </a:solidFill>
          <a:effectLst>
            <a:glow rad="76200">
              <a:schemeClr val="accent1">
                <a:alpha val="0"/>
              </a:schemeClr>
            </a:glow>
          </a:effectLst>
        </p:spPr>
      </p:pic>
      <p:sp>
        <p:nvSpPr>
          <p:cNvPr id="5" name="Rectangle 4">
            <a:extLst>
              <a:ext uri="{FF2B5EF4-FFF2-40B4-BE49-F238E27FC236}">
                <a16:creationId xmlns:a16="http://schemas.microsoft.com/office/drawing/2014/main" id="{92EDAF1D-F939-4434-9BF8-B02C60626C93}"/>
              </a:ext>
            </a:extLst>
          </p:cNvPr>
          <p:cNvSpPr/>
          <p:nvPr/>
        </p:nvSpPr>
        <p:spPr>
          <a:xfrm>
            <a:off x="0" y="0"/>
            <a:ext cx="12284831" cy="6858000"/>
          </a:xfrm>
          <a:prstGeom prst="rect">
            <a:avLst/>
          </a:prstGeom>
          <a:gradFill>
            <a:gsLst>
              <a:gs pos="0">
                <a:srgbClr val="FD4F00">
                  <a:alpha val="75000"/>
                </a:srgbClr>
              </a:gs>
              <a:gs pos="99000">
                <a:srgbClr val="F6B436">
                  <a:alpha val="75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Roboto" pitchFamily="2" charset="0"/>
              <a:ea typeface="+mn-ea"/>
              <a:cs typeface="+mn-cs"/>
            </a:endParaRPr>
          </a:p>
        </p:txBody>
      </p:sp>
      <p:sp>
        <p:nvSpPr>
          <p:cNvPr id="3" name="Slide Number Placeholder 2">
            <a:extLst>
              <a:ext uri="{FF2B5EF4-FFF2-40B4-BE49-F238E27FC236}">
                <a16:creationId xmlns:a16="http://schemas.microsoft.com/office/drawing/2014/main" id="{397EE216-3147-4732-A668-8C4872D49E20}"/>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8E7328-87B1-429D-83D1-230DDF05660F}" type="slidenum">
              <a:rPr kumimoji="0" lang="en-US" sz="1200" b="0" i="0" u="none" strike="noStrike" kern="1200" cap="none" spc="0" normalizeH="0" baseline="0" noProof="0" smtClean="0">
                <a:ln>
                  <a:noFill/>
                </a:ln>
                <a:solidFill>
                  <a:srgbClr val="141615">
                    <a:tint val="75000"/>
                  </a:srgbClr>
                </a:solidFill>
                <a:effectLst/>
                <a:uLnTx/>
                <a:uFillTx/>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srgbClr val="141615">
                  <a:tint val="75000"/>
                </a:srgbClr>
              </a:solidFill>
              <a:effectLst/>
              <a:uLnTx/>
              <a:uFillTx/>
              <a:ea typeface="+mn-ea"/>
              <a:cs typeface="+mn-cs"/>
            </a:endParaRPr>
          </a:p>
        </p:txBody>
      </p:sp>
      <p:sp>
        <p:nvSpPr>
          <p:cNvPr id="7" name="TextBox 6">
            <a:extLst>
              <a:ext uri="{FF2B5EF4-FFF2-40B4-BE49-F238E27FC236}">
                <a16:creationId xmlns:a16="http://schemas.microsoft.com/office/drawing/2014/main" id="{9D415EA7-B7F6-41BB-9D12-B476AD0FA5A7}"/>
              </a:ext>
            </a:extLst>
          </p:cNvPr>
          <p:cNvSpPr txBox="1"/>
          <p:nvPr/>
        </p:nvSpPr>
        <p:spPr>
          <a:xfrm>
            <a:off x="3955047" y="935822"/>
            <a:ext cx="4281906"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a:solidFill>
                  <a:schemeClr val="bg1"/>
                </a:solidFill>
                <a:latin typeface="Helvetica"/>
                <a:cs typeface="Helvetica"/>
              </a:rPr>
              <a:t>Meet Today’s Team</a:t>
            </a:r>
            <a:endParaRPr lang="en-US" sz="3600">
              <a:solidFill>
                <a:schemeClr val="bg1"/>
              </a:solidFill>
            </a:endParaRPr>
          </a:p>
        </p:txBody>
      </p:sp>
      <p:sp>
        <p:nvSpPr>
          <p:cNvPr id="2" name="TextBox 1">
            <a:extLst>
              <a:ext uri="{FF2B5EF4-FFF2-40B4-BE49-F238E27FC236}">
                <a16:creationId xmlns:a16="http://schemas.microsoft.com/office/drawing/2014/main" id="{5798A1EA-BE43-FEEC-8662-68A86261391D}"/>
              </a:ext>
            </a:extLst>
          </p:cNvPr>
          <p:cNvSpPr txBox="1"/>
          <p:nvPr/>
        </p:nvSpPr>
        <p:spPr>
          <a:xfrm>
            <a:off x="4630261" y="5721465"/>
            <a:ext cx="3031522"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solidFill>
                  <a:schemeClr val="bg1"/>
                </a:solidFill>
                <a:latin typeface="Helvetica"/>
                <a:cs typeface="Helvetica"/>
              </a:rPr>
              <a:t>Moderator: Colleen Lyerla</a:t>
            </a:r>
          </a:p>
          <a:p>
            <a:pPr algn="ctr"/>
            <a:r>
              <a:rPr lang="en-US">
                <a:solidFill>
                  <a:schemeClr val="bg1"/>
                </a:solidFill>
                <a:latin typeface="Helvetica"/>
                <a:cs typeface="Helvetica"/>
              </a:rPr>
              <a:t>Marketing Communications</a:t>
            </a:r>
          </a:p>
        </p:txBody>
      </p:sp>
      <p:grpSp>
        <p:nvGrpSpPr>
          <p:cNvPr id="8" name="Group 7">
            <a:extLst>
              <a:ext uri="{FF2B5EF4-FFF2-40B4-BE49-F238E27FC236}">
                <a16:creationId xmlns:a16="http://schemas.microsoft.com/office/drawing/2014/main" id="{13091071-C88D-A3DB-B4AB-748EF22F333C}"/>
              </a:ext>
            </a:extLst>
          </p:cNvPr>
          <p:cNvGrpSpPr/>
          <p:nvPr/>
        </p:nvGrpSpPr>
        <p:grpSpPr>
          <a:xfrm>
            <a:off x="6523837" y="2099387"/>
            <a:ext cx="2124755" cy="2357581"/>
            <a:chOff x="5018077" y="2114641"/>
            <a:chExt cx="2124755" cy="2357581"/>
          </a:xfrm>
        </p:grpSpPr>
        <p:sp>
          <p:nvSpPr>
            <p:cNvPr id="16" name="TextBox 15">
              <a:extLst>
                <a:ext uri="{FF2B5EF4-FFF2-40B4-BE49-F238E27FC236}">
                  <a16:creationId xmlns:a16="http://schemas.microsoft.com/office/drawing/2014/main" id="{6B498994-10AF-4D25-8C46-20F4E236C768}"/>
                </a:ext>
              </a:extLst>
            </p:cNvPr>
            <p:cNvSpPr txBox="1"/>
            <p:nvPr/>
          </p:nvSpPr>
          <p:spPr>
            <a:xfrm>
              <a:off x="5018077" y="3825891"/>
              <a:ext cx="2124755" cy="646331"/>
            </a:xfrm>
            <a:prstGeom prst="rect">
              <a:avLst/>
            </a:prstGeom>
            <a:noFill/>
          </p:spPr>
          <p:txBody>
            <a:bodyPr wrap="square" lIns="91440" tIns="45720" rIns="91440" bIns="45720" rtlCol="0" anchor="t">
              <a:spAutoFit/>
            </a:bodyPr>
            <a:lstStyle/>
            <a:p>
              <a:pPr algn="ctr"/>
              <a:r>
                <a:rPr lang="en-US">
                  <a:solidFill>
                    <a:schemeClr val="bg1"/>
                  </a:solidFill>
                  <a:latin typeface="Helvetica"/>
                  <a:cs typeface="Helvetica"/>
                </a:rPr>
                <a:t>Ross Porter</a:t>
              </a:r>
            </a:p>
            <a:p>
              <a:pPr algn="ctr"/>
              <a:r>
                <a:rPr lang="en-US">
                  <a:solidFill>
                    <a:schemeClr val="bg1"/>
                  </a:solidFill>
                  <a:latin typeface="Helvetica"/>
                  <a:cs typeface="Helvetica"/>
                </a:rPr>
                <a:t>Jr. UI/UX Designer</a:t>
              </a:r>
            </a:p>
          </p:txBody>
        </p:sp>
        <p:pic>
          <p:nvPicPr>
            <p:cNvPr id="10" name="Picture 9" descr="A person smiling for the camera&#10;&#10;Description automatically generated with low confidence">
              <a:extLst>
                <a:ext uri="{FF2B5EF4-FFF2-40B4-BE49-F238E27FC236}">
                  <a16:creationId xmlns:a16="http://schemas.microsoft.com/office/drawing/2014/main" id="{54CF5931-19BE-EA58-7ACF-7F6F0F531EF2}"/>
                </a:ext>
              </a:extLst>
            </p:cNvPr>
            <p:cNvPicPr>
              <a:picLocks noChangeAspect="1"/>
            </p:cNvPicPr>
            <p:nvPr/>
          </p:nvPicPr>
          <p:blipFill rotWithShape="1">
            <a:blip r:embed="rId5">
              <a:extLst>
                <a:ext uri="{28A0092B-C50C-407E-A947-70E740481C1C}">
                  <a14:useLocalDpi xmlns:a14="http://schemas.microsoft.com/office/drawing/2010/main" val="0"/>
                </a:ext>
              </a:extLst>
            </a:blip>
            <a:srcRect l="5249" t="7148" r="11532" b="32500"/>
            <a:stretch/>
          </p:blipFill>
          <p:spPr>
            <a:xfrm>
              <a:off x="5289633" y="2114641"/>
              <a:ext cx="1539414" cy="1673090"/>
            </a:xfrm>
            <a:prstGeom prst="rect">
              <a:avLst/>
            </a:prstGeom>
            <a:effectLst>
              <a:outerShdw blurRad="50800" dist="38100" dir="2700000" algn="tl" rotWithShape="0">
                <a:prstClr val="black">
                  <a:alpha val="40000"/>
                </a:prstClr>
              </a:outerShdw>
            </a:effectLst>
          </p:spPr>
        </p:pic>
      </p:grpSp>
      <p:grpSp>
        <p:nvGrpSpPr>
          <p:cNvPr id="12" name="Group 11">
            <a:extLst>
              <a:ext uri="{FF2B5EF4-FFF2-40B4-BE49-F238E27FC236}">
                <a16:creationId xmlns:a16="http://schemas.microsoft.com/office/drawing/2014/main" id="{5334F86B-529A-CFF6-D556-F14DF4679BB8}"/>
              </a:ext>
            </a:extLst>
          </p:cNvPr>
          <p:cNvGrpSpPr/>
          <p:nvPr/>
        </p:nvGrpSpPr>
        <p:grpSpPr>
          <a:xfrm>
            <a:off x="3724910" y="2099387"/>
            <a:ext cx="1673090" cy="2366973"/>
            <a:chOff x="339578" y="2108779"/>
            <a:chExt cx="1673090" cy="2366973"/>
          </a:xfrm>
        </p:grpSpPr>
        <p:pic>
          <p:nvPicPr>
            <p:cNvPr id="9" name="Picture 8">
              <a:extLst>
                <a:ext uri="{FF2B5EF4-FFF2-40B4-BE49-F238E27FC236}">
                  <a16:creationId xmlns:a16="http://schemas.microsoft.com/office/drawing/2014/main" id="{F4A90D54-A58C-655C-0E48-2CD96AA99C9F}"/>
                </a:ext>
              </a:extLst>
            </p:cNvPr>
            <p:cNvPicPr>
              <a:picLocks noChangeAspect="1"/>
            </p:cNvPicPr>
            <p:nvPr/>
          </p:nvPicPr>
          <p:blipFill>
            <a:blip r:embed="rId6" cstate="screen">
              <a:extLst>
                <a:ext uri="{28A0092B-C50C-407E-A947-70E740481C1C}">
                  <a14:useLocalDpi xmlns:a14="http://schemas.microsoft.com/office/drawing/2010/main"/>
                </a:ext>
              </a:extLst>
            </a:blip>
            <a:srcRect/>
            <a:stretch/>
          </p:blipFill>
          <p:spPr>
            <a:xfrm>
              <a:off x="339578" y="2108779"/>
              <a:ext cx="1673090" cy="1673090"/>
            </a:xfrm>
            <a:prstGeom prst="rect">
              <a:avLst/>
            </a:prstGeom>
            <a:effectLst>
              <a:outerShdw blurRad="50800" dist="38100" dir="2700000" algn="tl" rotWithShape="0">
                <a:prstClr val="black">
                  <a:alpha val="40000"/>
                </a:prstClr>
              </a:outerShdw>
            </a:effectLst>
          </p:spPr>
        </p:pic>
        <p:sp>
          <p:nvSpPr>
            <p:cNvPr id="13" name="TextBox 1">
              <a:extLst>
                <a:ext uri="{FF2B5EF4-FFF2-40B4-BE49-F238E27FC236}">
                  <a16:creationId xmlns:a16="http://schemas.microsoft.com/office/drawing/2014/main" id="{34E43344-34CD-B2DC-B905-BE8E1065397C}"/>
                </a:ext>
              </a:extLst>
            </p:cNvPr>
            <p:cNvSpPr txBox="1"/>
            <p:nvPr/>
          </p:nvSpPr>
          <p:spPr>
            <a:xfrm>
              <a:off x="339578" y="3829421"/>
              <a:ext cx="1673090" cy="646331"/>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solidFill>
                    <a:schemeClr val="bg1"/>
                  </a:solidFill>
                  <a:latin typeface="Helvetica" panose="020B0604020202020204" pitchFamily="2" charset="0"/>
                  <a:cs typeface="Helvetica"/>
                </a:rPr>
                <a:t>Jose Cueva</a:t>
              </a:r>
            </a:p>
            <a:p>
              <a:pPr algn="ctr"/>
              <a:r>
                <a:rPr lang="en-US">
                  <a:solidFill>
                    <a:schemeClr val="bg1"/>
                  </a:solidFill>
                  <a:latin typeface="Helvetica" panose="020B0604020202020204" pitchFamily="2" charset="0"/>
                </a:rPr>
                <a:t>Co-Founder</a:t>
              </a:r>
            </a:p>
          </p:txBody>
        </p:sp>
      </p:grpSp>
    </p:spTree>
    <p:extLst>
      <p:ext uri="{BB962C8B-B14F-4D97-AF65-F5344CB8AC3E}">
        <p14:creationId xmlns:p14="http://schemas.microsoft.com/office/powerpoint/2010/main" val="555093015"/>
      </p:ext>
    </p:extLst>
  </p:cSld>
  <p:clrMapOvr>
    <a:masterClrMapping/>
  </p:clrMapOvr>
  <p:extLst>
    <p:ext uri="{6950BFC3-D8DA-4A85-94F7-54DA5524770B}">
      <p188:commentRel xmlns:p188="http://schemas.microsoft.com/office/powerpoint/2018/8/main" r:id="rId3"/>
    </p:ext>
  </p:extLs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20</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TennaCAM 2.0 </a:t>
            </a:r>
            <a:r>
              <a:rPr lang="en-US" sz="4400" spc="30">
                <a:solidFill>
                  <a:schemeClr val="bg1"/>
                </a:solidFill>
                <a:latin typeface="Helvetica" pitchFamily="2" charset="0"/>
                <a:ea typeface="Roboto Lt" panose="02000000000000000000" pitchFamily="2" charset="0"/>
                <a:cs typeface="Arial" panose="020B0604020202020204" pitchFamily="34" charset="0"/>
              </a:rPr>
              <a:t>Configurations</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grpSp>
        <p:nvGrpSpPr>
          <p:cNvPr id="15" name="Group 14">
            <a:extLst>
              <a:ext uri="{FF2B5EF4-FFF2-40B4-BE49-F238E27FC236}">
                <a16:creationId xmlns:a16="http://schemas.microsoft.com/office/drawing/2014/main" id="{227ED8CB-5F5D-BA39-62F0-CC91EE16DBAB}"/>
              </a:ext>
            </a:extLst>
          </p:cNvPr>
          <p:cNvGrpSpPr/>
          <p:nvPr/>
        </p:nvGrpSpPr>
        <p:grpSpPr>
          <a:xfrm>
            <a:off x="3657601" y="1559481"/>
            <a:ext cx="3929568" cy="4361673"/>
            <a:chOff x="438151" y="1403797"/>
            <a:chExt cx="3929568" cy="4361673"/>
          </a:xfrm>
        </p:grpSpPr>
        <p:sp>
          <p:nvSpPr>
            <p:cNvPr id="4" name="TextBox 3">
              <a:extLst>
                <a:ext uri="{FF2B5EF4-FFF2-40B4-BE49-F238E27FC236}">
                  <a16:creationId xmlns:a16="http://schemas.microsoft.com/office/drawing/2014/main" id="{D5CAF2EB-3457-B0E3-0638-62C3F1F9367D}"/>
                </a:ext>
              </a:extLst>
            </p:cNvPr>
            <p:cNvSpPr txBox="1"/>
            <p:nvPr/>
          </p:nvSpPr>
          <p:spPr>
            <a:xfrm>
              <a:off x="438151" y="4442031"/>
              <a:ext cx="3929568" cy="1323439"/>
            </a:xfrm>
            <a:prstGeom prst="rect">
              <a:avLst/>
            </a:prstGeom>
            <a:noFill/>
          </p:spPr>
          <p:txBody>
            <a:bodyPr wrap="square" rtlCol="0">
              <a:spAutoFit/>
            </a:bodyPr>
            <a:lstStyle/>
            <a:p>
              <a:r>
                <a:rPr lang="en-US" sz="1400" b="1">
                  <a:solidFill>
                    <a:srgbClr val="00B2D3"/>
                  </a:solidFill>
                  <a:latin typeface="Helvetica" panose="020B0604020202020204" pitchFamily="2" charset="0"/>
                </a:rPr>
                <a:t>Alt Settings 2 (Forward Facing + Coaching) </a:t>
              </a:r>
            </a:p>
            <a:p>
              <a:r>
                <a:rPr lang="en-US" sz="1400">
                  <a:solidFill>
                    <a:srgbClr val="222222"/>
                  </a:solidFill>
                  <a:latin typeface="Helvetica" panose="020B0604020202020204" pitchFamily="2" charset="0"/>
                </a:rPr>
                <a:t>Protect against liabilities from accidents and other driving events without recording in-cabin behaviors. Add in-cabin alerts for safety.</a:t>
              </a:r>
            </a:p>
            <a:p>
              <a:r>
                <a:rPr lang="en-US" sz="1200" i="1">
                  <a:solidFill>
                    <a:srgbClr val="222222"/>
                  </a:solidFill>
                  <a:latin typeface="Helvetica" panose="020B0604020202020204" pitchFamily="2" charset="0"/>
                </a:rPr>
                <a:t>Road facing cameras, alerts for distractions and AI-generated events, in-cabin coaching.</a:t>
              </a:r>
            </a:p>
          </p:txBody>
        </p:sp>
        <p:sp>
          <p:nvSpPr>
            <p:cNvPr id="6" name="TextBox 5">
              <a:extLst>
                <a:ext uri="{FF2B5EF4-FFF2-40B4-BE49-F238E27FC236}">
                  <a16:creationId xmlns:a16="http://schemas.microsoft.com/office/drawing/2014/main" id="{796B99FA-8328-75A0-9BC0-27B2810204FE}"/>
                </a:ext>
              </a:extLst>
            </p:cNvPr>
            <p:cNvSpPr txBox="1"/>
            <p:nvPr/>
          </p:nvSpPr>
          <p:spPr>
            <a:xfrm>
              <a:off x="438151" y="1403797"/>
              <a:ext cx="3562350" cy="1323439"/>
            </a:xfrm>
            <a:prstGeom prst="rect">
              <a:avLst/>
            </a:prstGeom>
            <a:noFill/>
          </p:spPr>
          <p:txBody>
            <a:bodyPr wrap="square" rtlCol="0">
              <a:spAutoFit/>
            </a:bodyPr>
            <a:lstStyle/>
            <a:p>
              <a:r>
                <a:rPr lang="en-US" sz="1400" b="1">
                  <a:solidFill>
                    <a:srgbClr val="00B2D3"/>
                  </a:solidFill>
                  <a:latin typeface="Helvetica" panose="020B0604020202020204" pitchFamily="2" charset="0"/>
                </a:rPr>
                <a:t>Standard Settings </a:t>
              </a:r>
            </a:p>
            <a:p>
              <a:r>
                <a:rPr lang="en-US" sz="1400">
                  <a:solidFill>
                    <a:srgbClr val="222222"/>
                  </a:solidFill>
                  <a:latin typeface="Helvetica" panose="020B0604020202020204" pitchFamily="2" charset="0"/>
                </a:rPr>
                <a:t>Maximize storage and data use for videos as well as the efficiency of the camera’s key features and safety options.</a:t>
              </a:r>
            </a:p>
            <a:p>
              <a:r>
                <a:rPr lang="en-US" sz="1200" i="1">
                  <a:solidFill>
                    <a:srgbClr val="222222"/>
                  </a:solidFill>
                  <a:latin typeface="Helvetica" panose="020B0604020202020204" pitchFamily="2" charset="0"/>
                </a:rPr>
                <a:t>Dual cameras, video for AI-generated events, alerts for distractions, no in-cabin coaching.</a:t>
              </a:r>
            </a:p>
          </p:txBody>
        </p:sp>
        <p:sp>
          <p:nvSpPr>
            <p:cNvPr id="9" name="TextBox 8">
              <a:extLst>
                <a:ext uri="{FF2B5EF4-FFF2-40B4-BE49-F238E27FC236}">
                  <a16:creationId xmlns:a16="http://schemas.microsoft.com/office/drawing/2014/main" id="{C8A087EC-707E-B5D1-6DA2-F9C1C859D507}"/>
                </a:ext>
              </a:extLst>
            </p:cNvPr>
            <p:cNvSpPr txBox="1"/>
            <p:nvPr/>
          </p:nvSpPr>
          <p:spPr>
            <a:xfrm>
              <a:off x="438151" y="2922914"/>
              <a:ext cx="3352800" cy="1323439"/>
            </a:xfrm>
            <a:prstGeom prst="rect">
              <a:avLst/>
            </a:prstGeom>
            <a:noFill/>
          </p:spPr>
          <p:txBody>
            <a:bodyPr wrap="square" rtlCol="0">
              <a:spAutoFit/>
            </a:bodyPr>
            <a:lstStyle/>
            <a:p>
              <a:pPr marR="0" algn="l" rtl="0"/>
              <a:r>
                <a:rPr lang="en-US" sz="1400" b="1">
                  <a:solidFill>
                    <a:srgbClr val="00B2D3"/>
                  </a:solidFill>
                  <a:latin typeface="Helvetica" panose="020B0604020202020204" pitchFamily="2" charset="0"/>
                </a:rPr>
                <a:t>Alt Settings 1 (Forward Facing Only) </a:t>
              </a:r>
            </a:p>
            <a:p>
              <a:pPr marR="0" algn="l" rtl="0"/>
              <a:r>
                <a:rPr lang="en-US" sz="1400">
                  <a:solidFill>
                    <a:srgbClr val="222222"/>
                  </a:solidFill>
                  <a:latin typeface="Helvetica" panose="020B0604020202020204" pitchFamily="2" charset="0"/>
                </a:rPr>
                <a:t>Protect against liabilities from accidents and other driving events without recording in-cabin behaviors.</a:t>
              </a:r>
            </a:p>
            <a:p>
              <a:pPr marR="0" algn="l" rtl="0"/>
              <a:r>
                <a:rPr lang="en-US" sz="1200" i="1">
                  <a:solidFill>
                    <a:srgbClr val="222222"/>
                  </a:solidFill>
                  <a:latin typeface="Helvetica" panose="020B0604020202020204" pitchFamily="2" charset="0"/>
                </a:rPr>
                <a:t>Road facing camera and no in-cabin video, alerts, or coaching.</a:t>
              </a:r>
            </a:p>
          </p:txBody>
        </p:sp>
      </p:grpSp>
      <p:grpSp>
        <p:nvGrpSpPr>
          <p:cNvPr id="16" name="Group 15">
            <a:extLst>
              <a:ext uri="{FF2B5EF4-FFF2-40B4-BE49-F238E27FC236}">
                <a16:creationId xmlns:a16="http://schemas.microsoft.com/office/drawing/2014/main" id="{8A35A186-A5E4-72E3-4815-213C9956188E}"/>
              </a:ext>
            </a:extLst>
          </p:cNvPr>
          <p:cNvGrpSpPr/>
          <p:nvPr/>
        </p:nvGrpSpPr>
        <p:grpSpPr>
          <a:xfrm>
            <a:off x="7924800" y="1561279"/>
            <a:ext cx="3929568" cy="4204191"/>
            <a:chOff x="6096000" y="1403797"/>
            <a:chExt cx="3929568" cy="4204191"/>
          </a:xfrm>
        </p:grpSpPr>
        <p:sp>
          <p:nvSpPr>
            <p:cNvPr id="11" name="TextBox 10">
              <a:extLst>
                <a:ext uri="{FF2B5EF4-FFF2-40B4-BE49-F238E27FC236}">
                  <a16:creationId xmlns:a16="http://schemas.microsoft.com/office/drawing/2014/main" id="{CA53F6FF-DB1B-5FDD-6420-196A22EB01A8}"/>
                </a:ext>
              </a:extLst>
            </p:cNvPr>
            <p:cNvSpPr txBox="1"/>
            <p:nvPr/>
          </p:nvSpPr>
          <p:spPr>
            <a:xfrm>
              <a:off x="6096000" y="1403797"/>
              <a:ext cx="3448050" cy="1323439"/>
            </a:xfrm>
            <a:prstGeom prst="rect">
              <a:avLst/>
            </a:prstGeom>
            <a:noFill/>
          </p:spPr>
          <p:txBody>
            <a:bodyPr wrap="square" rtlCol="0">
              <a:spAutoFit/>
            </a:bodyPr>
            <a:lstStyle/>
            <a:p>
              <a:r>
                <a:rPr lang="en-US" sz="1400" b="1">
                  <a:solidFill>
                    <a:srgbClr val="00B2D3"/>
                  </a:solidFill>
                  <a:latin typeface="Helvetica" panose="020B0604020202020204" pitchFamily="2" charset="0"/>
                </a:rPr>
                <a:t>Alt Settings 3 (Dual Facing) </a:t>
              </a:r>
            </a:p>
            <a:p>
              <a:r>
                <a:rPr lang="en-US" sz="1400">
                  <a:solidFill>
                    <a:srgbClr val="222222"/>
                  </a:solidFill>
                  <a:latin typeface="Helvetica" panose="020B0604020202020204" pitchFamily="2" charset="0"/>
                </a:rPr>
                <a:t>Liability protection with videos captured inside and outside the vehicle. Does not alert driver to behaviors at time of events.</a:t>
              </a:r>
            </a:p>
            <a:p>
              <a:r>
                <a:rPr lang="en-US" sz="1200" i="1">
                  <a:solidFill>
                    <a:srgbClr val="222222"/>
                  </a:solidFill>
                  <a:latin typeface="Helvetica" panose="020B0604020202020204" pitchFamily="2" charset="0"/>
                </a:rPr>
                <a:t>Dual cameras, video for AI-generated events, no distraction alerts or in-cabin coaching.</a:t>
              </a:r>
            </a:p>
          </p:txBody>
        </p:sp>
        <p:sp>
          <p:nvSpPr>
            <p:cNvPr id="13" name="TextBox 12">
              <a:extLst>
                <a:ext uri="{FF2B5EF4-FFF2-40B4-BE49-F238E27FC236}">
                  <a16:creationId xmlns:a16="http://schemas.microsoft.com/office/drawing/2014/main" id="{CF5E4C2C-D089-19F0-5506-E3CD55E973A1}"/>
                </a:ext>
              </a:extLst>
            </p:cNvPr>
            <p:cNvSpPr txBox="1"/>
            <p:nvPr/>
          </p:nvSpPr>
          <p:spPr>
            <a:xfrm>
              <a:off x="6096000" y="2921117"/>
              <a:ext cx="3519487" cy="1323439"/>
            </a:xfrm>
            <a:prstGeom prst="rect">
              <a:avLst/>
            </a:prstGeom>
            <a:noFill/>
          </p:spPr>
          <p:txBody>
            <a:bodyPr wrap="square" rtlCol="0">
              <a:spAutoFit/>
            </a:bodyPr>
            <a:lstStyle/>
            <a:p>
              <a:r>
                <a:rPr lang="en-US" sz="1400" b="1">
                  <a:solidFill>
                    <a:srgbClr val="00B2D3"/>
                  </a:solidFill>
                  <a:latin typeface="Helvetica" panose="020B0604020202020204" pitchFamily="2" charset="0"/>
                </a:rPr>
                <a:t>Alt Settings 4 (Dual Facing + Coaching) </a:t>
              </a:r>
            </a:p>
            <a:p>
              <a:r>
                <a:rPr lang="en-US" sz="1400">
                  <a:solidFill>
                    <a:srgbClr val="222222"/>
                  </a:solidFill>
                  <a:latin typeface="Helvetica" panose="020B0604020202020204" pitchFamily="2" charset="0"/>
                </a:rPr>
                <a:t>Liability protection with videos captured inside and outside the vehicle. Real-time coaching with in-cabin alerts plus video.</a:t>
              </a:r>
            </a:p>
            <a:p>
              <a:r>
                <a:rPr lang="en-US" sz="1200" i="1">
                  <a:solidFill>
                    <a:srgbClr val="222222"/>
                  </a:solidFill>
                  <a:latin typeface="Helvetica" panose="020B0604020202020204" pitchFamily="2" charset="0"/>
                </a:rPr>
                <a:t>Dual cameras, video for AI-generated events, alerts for distractions, in-cabin coaching.</a:t>
              </a:r>
            </a:p>
          </p:txBody>
        </p:sp>
        <p:sp>
          <p:nvSpPr>
            <p:cNvPr id="14" name="TextBox 13">
              <a:extLst>
                <a:ext uri="{FF2B5EF4-FFF2-40B4-BE49-F238E27FC236}">
                  <a16:creationId xmlns:a16="http://schemas.microsoft.com/office/drawing/2014/main" id="{63FEABF4-A1E6-93C6-91B8-73951331D4DB}"/>
                </a:ext>
              </a:extLst>
            </p:cNvPr>
            <p:cNvSpPr txBox="1"/>
            <p:nvPr/>
          </p:nvSpPr>
          <p:spPr>
            <a:xfrm>
              <a:off x="6096000" y="4438437"/>
              <a:ext cx="3929568" cy="1169551"/>
            </a:xfrm>
            <a:prstGeom prst="rect">
              <a:avLst/>
            </a:prstGeom>
            <a:noFill/>
          </p:spPr>
          <p:txBody>
            <a:bodyPr wrap="square" rtlCol="0">
              <a:spAutoFit/>
            </a:bodyPr>
            <a:lstStyle/>
            <a:p>
              <a:pPr marR="0" algn="l" rtl="0"/>
              <a:r>
                <a:rPr lang="en-US" sz="1400" b="1">
                  <a:solidFill>
                    <a:srgbClr val="00B2D3"/>
                  </a:solidFill>
                  <a:latin typeface="Helvetica" panose="020B0604020202020204" pitchFamily="2" charset="0"/>
                </a:rPr>
                <a:t>Alt Settings 5 (Dual Facing/Coaching/Audio) </a:t>
              </a:r>
            </a:p>
            <a:p>
              <a:pPr marR="0" algn="l" rtl="0"/>
              <a:r>
                <a:rPr lang="en-US" sz="1400">
                  <a:solidFill>
                    <a:srgbClr val="222222"/>
                  </a:solidFill>
                  <a:latin typeface="Helvetica" panose="020B0604020202020204" pitchFamily="2" charset="0"/>
                </a:rPr>
                <a:t>Videos captured inside and outside the vehicle plus audio recordings. Real-time coaching with in-cabin alerts plus video.</a:t>
              </a:r>
            </a:p>
            <a:p>
              <a:pPr marR="0" algn="l" rtl="0"/>
              <a:r>
                <a:rPr lang="en-US" sz="1200" i="1">
                  <a:solidFill>
                    <a:srgbClr val="222222"/>
                  </a:solidFill>
                  <a:latin typeface="Helvetica" panose="020B0604020202020204" pitchFamily="2" charset="0"/>
                </a:rPr>
                <a:t>All settings from Alt Settings 4 plus audio recording.</a:t>
              </a:r>
            </a:p>
          </p:txBody>
        </p:sp>
      </p:grpSp>
      <p:cxnSp>
        <p:nvCxnSpPr>
          <p:cNvPr id="18" name="Straight Connector 17">
            <a:extLst>
              <a:ext uri="{FF2B5EF4-FFF2-40B4-BE49-F238E27FC236}">
                <a16:creationId xmlns:a16="http://schemas.microsoft.com/office/drawing/2014/main" id="{EA322416-A04C-9DD6-AFBB-21D922627617}"/>
              </a:ext>
            </a:extLst>
          </p:cNvPr>
          <p:cNvCxnSpPr/>
          <p:nvPr/>
        </p:nvCxnSpPr>
        <p:spPr>
          <a:xfrm>
            <a:off x="3314700" y="1403797"/>
            <a:ext cx="0" cy="4787453"/>
          </a:xfrm>
          <a:prstGeom prst="line">
            <a:avLst/>
          </a:prstGeom>
          <a:ln w="57150">
            <a:solidFill>
              <a:srgbClr val="00B2D3"/>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AA12BDF8-B7D4-478F-300B-666F47E9F07D}"/>
              </a:ext>
            </a:extLst>
          </p:cNvPr>
          <p:cNvSpPr txBox="1"/>
          <p:nvPr/>
        </p:nvSpPr>
        <p:spPr>
          <a:xfrm>
            <a:off x="451943" y="1535365"/>
            <a:ext cx="2500809" cy="4524315"/>
          </a:xfrm>
          <a:prstGeom prst="rect">
            <a:avLst/>
          </a:prstGeom>
          <a:noFill/>
        </p:spPr>
        <p:txBody>
          <a:bodyPr wrap="square" rtlCol="0">
            <a:spAutoFit/>
          </a:bodyPr>
          <a:lstStyle/>
          <a:p>
            <a:r>
              <a:rPr lang="en-US" sz="1600">
                <a:solidFill>
                  <a:srgbClr val="222222"/>
                </a:solidFill>
                <a:latin typeface="Helvetica" panose="020B0604020202020204" pitchFamily="2" charset="0"/>
              </a:rPr>
              <a:t>TennaCAM 2.0 comes with standard settings for maximum efficiency, storage, and data use.</a:t>
            </a:r>
          </a:p>
          <a:p>
            <a:endParaRPr lang="en-US" sz="1600">
              <a:solidFill>
                <a:srgbClr val="222222"/>
              </a:solidFill>
              <a:latin typeface="Helvetica" panose="020B0604020202020204" pitchFamily="2" charset="0"/>
            </a:endParaRPr>
          </a:p>
          <a:p>
            <a:r>
              <a:rPr lang="en-US" sz="1600">
                <a:solidFill>
                  <a:srgbClr val="222222"/>
                </a:solidFill>
                <a:latin typeface="Helvetica" panose="020B0604020202020204" pitchFamily="2" charset="0"/>
              </a:rPr>
              <a:t>But we also know that your needs may require more than “standard” options. So, we created alternative settings to meet a variety of use cases. </a:t>
            </a:r>
          </a:p>
          <a:p>
            <a:endParaRPr lang="en-US" sz="1600">
              <a:solidFill>
                <a:srgbClr val="222222"/>
              </a:solidFill>
              <a:latin typeface="Helvetica" panose="020B0604020202020204" pitchFamily="2" charset="0"/>
            </a:endParaRPr>
          </a:p>
          <a:p>
            <a:r>
              <a:rPr lang="en-US" sz="1600">
                <a:solidFill>
                  <a:srgbClr val="222222"/>
                </a:solidFill>
                <a:latin typeface="Helvetica" panose="020B0604020202020204" pitchFamily="2" charset="0"/>
              </a:rPr>
              <a:t>Choose the option that best meets your needs. (Data and usage charges may apply to alternate settings.)</a:t>
            </a:r>
          </a:p>
        </p:txBody>
      </p:sp>
    </p:spTree>
    <p:extLst>
      <p:ext uri="{BB962C8B-B14F-4D97-AF65-F5344CB8AC3E}">
        <p14:creationId xmlns:p14="http://schemas.microsoft.com/office/powerpoint/2010/main" val="44430497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a:ea typeface="Roboto Lt" panose="02000000000000000000" pitchFamily="2" charset="0"/>
                <a:cs typeface="Arial"/>
              </a:rPr>
              <a:t>IFTA Reporting</a:t>
            </a:r>
            <a:endPar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endParaRPr>
          </a:p>
        </p:txBody>
      </p:sp>
      <p:sp>
        <p:nvSpPr>
          <p:cNvPr id="11" name="TextBox 10">
            <a:extLst>
              <a:ext uri="{FF2B5EF4-FFF2-40B4-BE49-F238E27FC236}">
                <a16:creationId xmlns:a16="http://schemas.microsoft.com/office/drawing/2014/main" id="{FD230741-7E9D-B59C-6416-F01AF56B2C03}"/>
              </a:ext>
            </a:extLst>
          </p:cNvPr>
          <p:cNvSpPr txBox="1"/>
          <p:nvPr/>
        </p:nvSpPr>
        <p:spPr>
          <a:xfrm>
            <a:off x="651346" y="2620229"/>
            <a:ext cx="4736483" cy="2308324"/>
          </a:xfrm>
          <a:prstGeom prst="rect">
            <a:avLst/>
          </a:prstGeom>
          <a:noFill/>
        </p:spPr>
        <p:txBody>
          <a:bodyPr wrap="square" lIns="91440" tIns="45720" rIns="91440" bIns="45720" rtlCol="0" anchor="t">
            <a:spAutoFit/>
          </a:bodyPr>
          <a:lstStyle/>
          <a:p>
            <a:pPr>
              <a:defRPr/>
            </a:pPr>
            <a:r>
              <a:rPr lang="en-US" b="0" i="0">
                <a:solidFill>
                  <a:srgbClr val="222222"/>
                </a:solidFill>
                <a:effectLst/>
                <a:latin typeface="Helvetica" panose="020B0604020202020204" pitchFamily="2" charset="0"/>
              </a:rPr>
              <a:t>IFTA reports will now have a </a:t>
            </a:r>
            <a:r>
              <a:rPr lang="en-US" b="1" i="0">
                <a:solidFill>
                  <a:srgbClr val="00B2D3"/>
                </a:solidFill>
                <a:effectLst/>
                <a:latin typeface="Helvetica" panose="020B0604020202020204" pitchFamily="2" charset="0"/>
              </a:rPr>
              <a:t>custom date range option</a:t>
            </a:r>
            <a:r>
              <a:rPr lang="en-US" b="0" i="0">
                <a:solidFill>
                  <a:srgbClr val="222222"/>
                </a:solidFill>
                <a:effectLst/>
                <a:latin typeface="Helvetica" panose="020B0604020202020204" pitchFamily="2" charset="0"/>
              </a:rPr>
              <a:t> rather than just quarterly. This will simplify reporting for states that require monthly IFTA reporting.</a:t>
            </a:r>
          </a:p>
          <a:p>
            <a:pPr>
              <a:defRPr/>
            </a:pPr>
            <a:endParaRPr lang="en-US">
              <a:solidFill>
                <a:srgbClr val="222222"/>
              </a:solidFill>
              <a:latin typeface="Helvetica" panose="020B0604020202020204" pitchFamily="2" charset="0"/>
            </a:endParaRPr>
          </a:p>
          <a:p>
            <a:pPr>
              <a:defRPr/>
            </a:pPr>
            <a:r>
              <a:rPr lang="en-US" b="0" i="0">
                <a:solidFill>
                  <a:srgbClr val="222222"/>
                </a:solidFill>
                <a:effectLst/>
                <a:latin typeface="Helvetica" panose="020B0604020202020204" pitchFamily="2" charset="0"/>
              </a:rPr>
              <a:t>There is also a checkbox option allowing the report to </a:t>
            </a:r>
            <a:r>
              <a:rPr lang="en-US" b="1" i="0">
                <a:solidFill>
                  <a:srgbClr val="00B2D3"/>
                </a:solidFill>
                <a:effectLst/>
                <a:latin typeface="Helvetica" panose="020B0604020202020204" pitchFamily="2" charset="0"/>
              </a:rPr>
              <a:t>show only vehicles that crossed state lines</a:t>
            </a:r>
            <a:r>
              <a:rPr lang="en-US" b="0" i="0">
                <a:solidFill>
                  <a:srgbClr val="222222"/>
                </a:solidFill>
                <a:effectLst/>
                <a:latin typeface="Helvetica" panose="020B0604020202020204" pitchFamily="2" charset="0"/>
              </a:rPr>
              <a:t> during the chosen date range.</a:t>
            </a:r>
            <a:endParaRPr lang="en-US">
              <a:solidFill>
                <a:srgbClr val="222222"/>
              </a:solidFill>
              <a:latin typeface="Helvetica" panose="020B0604020202020204" pitchFamily="2" charset="0"/>
            </a:endParaRPr>
          </a:p>
        </p:txBody>
      </p:sp>
      <p:pic>
        <p:nvPicPr>
          <p:cNvPr id="3" name="Picture 2">
            <a:extLst>
              <a:ext uri="{FF2B5EF4-FFF2-40B4-BE49-F238E27FC236}">
                <a16:creationId xmlns:a16="http://schemas.microsoft.com/office/drawing/2014/main" id="{B9444B1A-816D-EF36-CE8D-CC1D7A58BBE2}"/>
              </a:ext>
            </a:extLst>
          </p:cNvPr>
          <p:cNvPicPr>
            <a:picLocks noChangeAspect="1"/>
          </p:cNvPicPr>
          <p:nvPr/>
        </p:nvPicPr>
        <p:blipFill rotWithShape="1">
          <a:blip r:embed="rId3"/>
          <a:srcRect l="4154" r="6643" b="5049"/>
          <a:stretch/>
        </p:blipFill>
        <p:spPr>
          <a:xfrm>
            <a:off x="5668166" y="1582729"/>
            <a:ext cx="2979505" cy="2725270"/>
          </a:xfrm>
          <a:prstGeom prst="rect">
            <a:avLst/>
          </a:prstGeom>
          <a:solidFill>
            <a:srgbClr val="FFFFFF">
              <a:shade val="85000"/>
            </a:srgbClr>
          </a:solidFill>
          <a:ln w="38100" cap="sq">
            <a:solidFill>
              <a:srgbClr val="00B2D3"/>
            </a:solidFill>
            <a:miter lim="800000"/>
          </a:ln>
          <a:effectLst>
            <a:outerShdw blurRad="50800" dist="38100" dir="2700000" algn="tl" rotWithShape="0">
              <a:prstClr val="black">
                <a:alpha val="40000"/>
              </a:prstClr>
            </a:outerShdw>
          </a:effectLst>
          <a:scene3d>
            <a:camera prst="orthographicFront"/>
            <a:lightRig rig="twoPt" dir="t">
              <a:rot lat="0" lon="0" rev="7200000"/>
            </a:lightRig>
          </a:scene3d>
          <a:sp3d>
            <a:bevelT w="25400" h="19050"/>
            <a:contourClr>
              <a:srgbClr val="FFFFFF"/>
            </a:contourClr>
          </a:sp3d>
        </p:spPr>
      </p:pic>
      <p:pic>
        <p:nvPicPr>
          <p:cNvPr id="2" name="Picture 1">
            <a:extLst>
              <a:ext uri="{FF2B5EF4-FFF2-40B4-BE49-F238E27FC236}">
                <a16:creationId xmlns:a16="http://schemas.microsoft.com/office/drawing/2014/main" id="{1503CE28-94EC-45E9-FBE1-D76A85F3CF52}"/>
              </a:ext>
            </a:extLst>
          </p:cNvPr>
          <p:cNvPicPr>
            <a:picLocks noChangeAspect="1"/>
          </p:cNvPicPr>
          <p:nvPr/>
        </p:nvPicPr>
        <p:blipFill rotWithShape="1">
          <a:blip r:embed="rId4"/>
          <a:srcRect l="6734" r="6385" b="4713"/>
          <a:stretch/>
        </p:blipFill>
        <p:spPr>
          <a:xfrm>
            <a:off x="8561926" y="2317306"/>
            <a:ext cx="3133618" cy="3981386"/>
          </a:xfrm>
          <a:prstGeom prst="rect">
            <a:avLst/>
          </a:prstGeom>
          <a:solidFill>
            <a:srgbClr val="FFFFFF">
              <a:shade val="85000"/>
            </a:srgbClr>
          </a:solidFill>
          <a:ln w="38100" cap="sq">
            <a:solidFill>
              <a:srgbClr val="00B2D3"/>
            </a:solidFill>
            <a:miter lim="800000"/>
          </a:ln>
          <a:effectLst>
            <a:outerShdw blurRad="50800" dist="38100" dir="2700000" algn="tl" rotWithShape="0">
              <a:prstClr val="black">
                <a:alpha val="40000"/>
              </a:prst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2107862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242A19E-F700-76B8-E544-2833CA4F0AEE}"/>
              </a:ext>
            </a:extLst>
          </p:cNvPr>
          <p:cNvPicPr>
            <a:picLocks noChangeAspect="1"/>
          </p:cNvPicPr>
          <p:nvPr/>
        </p:nvPicPr>
        <p:blipFill>
          <a:blip r:embed="rId2"/>
          <a:stretch>
            <a:fillRect/>
          </a:stretch>
        </p:blipFill>
        <p:spPr>
          <a:xfrm>
            <a:off x="1332719" y="3059622"/>
            <a:ext cx="9811532" cy="3437273"/>
          </a:xfrm>
          <a:prstGeom prst="rect">
            <a:avLst/>
          </a:prstGeom>
          <a:solidFill>
            <a:srgbClr val="FFFFFF">
              <a:shade val="85000"/>
            </a:srgbClr>
          </a:solidFill>
          <a:ln w="38100" cap="sq">
            <a:solidFill>
              <a:srgbClr val="00B2D3"/>
            </a:solidFill>
            <a:miter lim="800000"/>
          </a:ln>
          <a:effectLst>
            <a:outerShdw blurRad="50800" dist="38100" dir="2700000" algn="tl" rotWithShape="0">
              <a:prstClr val="black">
                <a:alpha val="40000"/>
              </a:prstClr>
            </a:outerShdw>
          </a:effectLst>
          <a:scene3d>
            <a:camera prst="orthographicFront"/>
            <a:lightRig rig="twoPt" dir="t">
              <a:rot lat="0" lon="0" rev="7200000"/>
            </a:lightRig>
          </a:scene3d>
          <a:sp3d>
            <a:bevelT w="25400" h="19050"/>
            <a:contourClr>
              <a:srgbClr val="FFFFFF"/>
            </a:contourClr>
          </a:sp3d>
        </p:spPr>
      </p:pic>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a:ea typeface="Roboto Lt" panose="02000000000000000000" pitchFamily="2" charset="0"/>
                <a:cs typeface="Arial"/>
              </a:rPr>
              <a:t>Data Access Control</a:t>
            </a:r>
            <a:endPar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endParaRPr>
          </a:p>
        </p:txBody>
      </p:sp>
      <p:sp>
        <p:nvSpPr>
          <p:cNvPr id="11" name="TextBox 10">
            <a:extLst>
              <a:ext uri="{FF2B5EF4-FFF2-40B4-BE49-F238E27FC236}">
                <a16:creationId xmlns:a16="http://schemas.microsoft.com/office/drawing/2014/main" id="{FD230741-7E9D-B59C-6416-F01AF56B2C03}"/>
              </a:ext>
            </a:extLst>
          </p:cNvPr>
          <p:cNvSpPr txBox="1"/>
          <p:nvPr/>
        </p:nvSpPr>
        <p:spPr>
          <a:xfrm>
            <a:off x="689446" y="1539212"/>
            <a:ext cx="11095893" cy="1384995"/>
          </a:xfrm>
          <a:prstGeom prst="rect">
            <a:avLst/>
          </a:prstGeom>
          <a:noFill/>
        </p:spPr>
        <p:txBody>
          <a:bodyPr wrap="square" lIns="91440" tIns="45720" rIns="91440" bIns="45720" rtlCol="0" anchor="t">
            <a:spAutoFit/>
          </a:bodyPr>
          <a:lstStyle/>
          <a:p>
            <a:r>
              <a:rPr lang="en-US" b="0" i="0">
                <a:solidFill>
                  <a:srgbClr val="222222"/>
                </a:solidFill>
                <a:effectLst/>
                <a:latin typeface="Helvetica" panose="020B0604020202020204" pitchFamily="2" charset="0"/>
                <a:ea typeface="Roboto"/>
                <a:cs typeface="Roboto"/>
              </a:rPr>
              <a:t>You now have the ability to </a:t>
            </a:r>
            <a:r>
              <a:rPr lang="en-US" b="1" i="0">
                <a:solidFill>
                  <a:srgbClr val="00B2D3"/>
                </a:solidFill>
                <a:effectLst/>
                <a:latin typeface="Helvetica" panose="020B0604020202020204" pitchFamily="2" charset="0"/>
                <a:ea typeface="Roboto"/>
                <a:cs typeface="Roboto"/>
              </a:rPr>
              <a:t>apply Data Access Control to Power Users</a:t>
            </a:r>
            <a:r>
              <a:rPr lang="en-US" b="0" i="0">
                <a:solidFill>
                  <a:srgbClr val="222222"/>
                </a:solidFill>
                <a:effectLst/>
                <a:latin typeface="Helvetica" panose="020B0604020202020204" pitchFamily="2" charset="0"/>
                <a:ea typeface="Roboto"/>
                <a:cs typeface="Roboto"/>
              </a:rPr>
              <a:t>. Enhanced Data Access Control Settings allow Power Users to interact only with the organizations they are </a:t>
            </a:r>
            <a:r>
              <a:rPr lang="en-US">
                <a:solidFill>
                  <a:srgbClr val="222222"/>
                </a:solidFill>
                <a:latin typeface="Helvetica" panose="020B0604020202020204" pitchFamily="2" charset="0"/>
                <a:ea typeface="Roboto"/>
                <a:cs typeface="Roboto"/>
              </a:rPr>
              <a:t>assigned to</a:t>
            </a:r>
            <a:r>
              <a:rPr lang="en-US" b="0" i="0">
                <a:solidFill>
                  <a:srgbClr val="222222"/>
                </a:solidFill>
                <a:effectLst/>
                <a:latin typeface="Helvetica" panose="020B0604020202020204" pitchFamily="2" charset="0"/>
                <a:ea typeface="Roboto"/>
                <a:cs typeface="Roboto"/>
              </a:rPr>
              <a:t>.</a:t>
            </a:r>
          </a:p>
          <a:p>
            <a:endParaRPr lang="en-US" sz="1600">
              <a:solidFill>
                <a:srgbClr val="222222"/>
              </a:solidFill>
              <a:latin typeface="Helvetica" panose="020B0604020202020204" pitchFamily="2" charset="0"/>
              <a:ea typeface="Roboto"/>
              <a:cs typeface="Roboto"/>
            </a:endParaRPr>
          </a:p>
          <a:p>
            <a:r>
              <a:rPr lang="en-US" sz="1600" i="0">
                <a:solidFill>
                  <a:srgbClr val="222222"/>
                </a:solidFill>
                <a:effectLst/>
                <a:latin typeface="Helvetica" panose="020B0604020202020204" pitchFamily="2" charset="0"/>
                <a:ea typeface="Roboto"/>
                <a:cs typeface="Roboto"/>
              </a:rPr>
              <a:t>Note: If you have power users, this change may impact their access. They will only have access to the organizations they are </a:t>
            </a:r>
            <a:r>
              <a:rPr lang="en-US" sz="1600">
                <a:solidFill>
                  <a:srgbClr val="222222"/>
                </a:solidFill>
                <a:latin typeface="Helvetica" panose="020B0604020202020204" pitchFamily="2" charset="0"/>
                <a:ea typeface="Roboto"/>
                <a:cs typeface="Roboto"/>
              </a:rPr>
              <a:t>assigned to</a:t>
            </a:r>
            <a:r>
              <a:rPr lang="en-US" sz="1600" i="0">
                <a:solidFill>
                  <a:srgbClr val="222222"/>
                </a:solidFill>
                <a:effectLst/>
                <a:latin typeface="Helvetica" panose="020B0604020202020204" pitchFamily="2" charset="0"/>
                <a:ea typeface="Roboto"/>
                <a:cs typeface="Roboto"/>
              </a:rPr>
              <a:t>. If you need help adjusting this access, please contact your Customer Success manager.</a:t>
            </a:r>
          </a:p>
        </p:txBody>
      </p:sp>
    </p:spTree>
    <p:extLst>
      <p:ext uri="{BB962C8B-B14F-4D97-AF65-F5344CB8AC3E}">
        <p14:creationId xmlns:p14="http://schemas.microsoft.com/office/powerpoint/2010/main" val="17625725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545768" y="271515"/>
            <a:ext cx="11289116" cy="705129"/>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Improved Reporting Experience</a:t>
            </a:r>
            <a:endParaRPr lang="en-US"/>
          </a:p>
        </p:txBody>
      </p:sp>
      <p:sp>
        <p:nvSpPr>
          <p:cNvPr id="11" name="TextBox 10">
            <a:extLst>
              <a:ext uri="{FF2B5EF4-FFF2-40B4-BE49-F238E27FC236}">
                <a16:creationId xmlns:a16="http://schemas.microsoft.com/office/drawing/2014/main" id="{FD230741-7E9D-B59C-6416-F01AF56B2C03}"/>
              </a:ext>
            </a:extLst>
          </p:cNvPr>
          <p:cNvSpPr txBox="1"/>
          <p:nvPr/>
        </p:nvSpPr>
        <p:spPr>
          <a:xfrm>
            <a:off x="545768" y="2004263"/>
            <a:ext cx="3718904" cy="3693319"/>
          </a:xfrm>
          <a:prstGeom prst="rect">
            <a:avLst/>
          </a:prstGeom>
          <a:noFill/>
        </p:spPr>
        <p:txBody>
          <a:bodyPr wrap="square" lIns="91440" tIns="45720" rIns="91440" bIns="45720" rtlCol="0" anchor="t">
            <a:spAutoFit/>
          </a:bodyPr>
          <a:lstStyle/>
          <a:p>
            <a:pPr marL="114300"/>
            <a:r>
              <a:rPr lang="en-US">
                <a:solidFill>
                  <a:srgbClr val="222222"/>
                </a:solidFill>
                <a:latin typeface="Helvetica" panose="020B0604020202020204" pitchFamily="2" charset="0"/>
                <a:ea typeface="Roboto"/>
                <a:cs typeface="Roboto"/>
              </a:rPr>
              <a:t>Several reports—including Idle, Geofence Enter &amp; Exit—have been </a:t>
            </a:r>
            <a:r>
              <a:rPr lang="en-US" b="1">
                <a:solidFill>
                  <a:srgbClr val="00B2D3"/>
                </a:solidFill>
                <a:latin typeface="Helvetica" panose="020B0604020202020204" pitchFamily="2" charset="0"/>
                <a:ea typeface="Roboto"/>
                <a:cs typeface="Roboto"/>
              </a:rPr>
              <a:t>enhanced with pagination for improved optimization and performance</a:t>
            </a:r>
            <a:r>
              <a:rPr lang="en-US">
                <a:solidFill>
                  <a:srgbClr val="222222"/>
                </a:solidFill>
                <a:latin typeface="Helvetica" panose="020B0604020202020204" pitchFamily="2" charset="0"/>
                <a:ea typeface="Roboto"/>
                <a:cs typeface="Roboto"/>
              </a:rPr>
              <a:t>. </a:t>
            </a:r>
          </a:p>
          <a:p>
            <a:pPr marL="114300"/>
            <a:endParaRPr lang="en-US">
              <a:solidFill>
                <a:srgbClr val="222222"/>
              </a:solidFill>
              <a:latin typeface="Helvetica" panose="020B0604020202020204" pitchFamily="2" charset="0"/>
              <a:ea typeface="Roboto"/>
              <a:cs typeface="Roboto"/>
            </a:endParaRPr>
          </a:p>
          <a:p>
            <a:pPr marL="114300"/>
            <a:r>
              <a:rPr lang="en-US">
                <a:solidFill>
                  <a:srgbClr val="222222"/>
                </a:solidFill>
                <a:latin typeface="Helvetica" panose="020B0604020202020204" pitchFamily="2" charset="0"/>
                <a:ea typeface="Roboto"/>
                <a:cs typeface="Roboto"/>
              </a:rPr>
              <a:t>Options include </a:t>
            </a:r>
            <a:r>
              <a:rPr lang="en-US" i="1">
                <a:solidFill>
                  <a:srgbClr val="222222"/>
                </a:solidFill>
                <a:latin typeface="Helvetica" panose="020B0604020202020204" pitchFamily="2" charset="0"/>
                <a:ea typeface="Roboto"/>
                <a:cs typeface="Roboto"/>
              </a:rPr>
              <a:t>Export All Results </a:t>
            </a:r>
            <a:r>
              <a:rPr lang="en-US">
                <a:solidFill>
                  <a:srgbClr val="222222"/>
                </a:solidFill>
                <a:latin typeface="Helvetica" panose="020B0604020202020204" pitchFamily="2" charset="0"/>
                <a:ea typeface="Roboto"/>
                <a:cs typeface="Roboto"/>
              </a:rPr>
              <a:t>or </a:t>
            </a:r>
            <a:r>
              <a:rPr lang="en-US" i="1">
                <a:solidFill>
                  <a:srgbClr val="222222"/>
                </a:solidFill>
                <a:latin typeface="Helvetica" panose="020B0604020202020204" pitchFamily="2" charset="0"/>
                <a:ea typeface="Roboto"/>
                <a:cs typeface="Roboto"/>
              </a:rPr>
              <a:t>Export Only Displayed Results</a:t>
            </a:r>
            <a:r>
              <a:rPr lang="en-US">
                <a:solidFill>
                  <a:srgbClr val="222222"/>
                </a:solidFill>
                <a:latin typeface="Helvetica" panose="020B0604020202020204" pitchFamily="2" charset="0"/>
                <a:ea typeface="Roboto"/>
                <a:cs typeface="Roboto"/>
              </a:rPr>
              <a:t>.</a:t>
            </a:r>
          </a:p>
          <a:p>
            <a:pPr marL="114300"/>
            <a:endParaRPr lang="en-US">
              <a:solidFill>
                <a:srgbClr val="222222"/>
              </a:solidFill>
              <a:latin typeface="Helvetica" panose="020B0604020202020204" pitchFamily="2" charset="0"/>
              <a:ea typeface="Roboto"/>
              <a:cs typeface="Roboto"/>
            </a:endParaRPr>
          </a:p>
          <a:p>
            <a:pPr marL="114300"/>
            <a:r>
              <a:rPr lang="en-US">
                <a:solidFill>
                  <a:srgbClr val="222222"/>
                </a:solidFill>
                <a:latin typeface="Helvetica" panose="020B0604020202020204" pitchFamily="2" charset="0"/>
                <a:ea typeface="Roboto"/>
                <a:cs typeface="Roboto"/>
              </a:rPr>
              <a:t>We will continue to roll out these enhancements in the weeks to come.</a:t>
            </a:r>
          </a:p>
        </p:txBody>
      </p:sp>
      <p:pic>
        <p:nvPicPr>
          <p:cNvPr id="3" name="Picture 9" descr="Table&#10;&#10;Description automatically generated">
            <a:extLst>
              <a:ext uri="{FF2B5EF4-FFF2-40B4-BE49-F238E27FC236}">
                <a16:creationId xmlns:a16="http://schemas.microsoft.com/office/drawing/2014/main" id="{9528E8F9-D38B-F19C-47B9-D7E345293D39}"/>
              </a:ext>
            </a:extLst>
          </p:cNvPr>
          <p:cNvPicPr>
            <a:picLocks noChangeAspect="1"/>
          </p:cNvPicPr>
          <p:nvPr/>
        </p:nvPicPr>
        <p:blipFill rotWithShape="1">
          <a:blip r:embed="rId3"/>
          <a:srcRect l="1020" t="1530" r="1024" b="2075"/>
          <a:stretch/>
        </p:blipFill>
        <p:spPr>
          <a:xfrm>
            <a:off x="4492548" y="1675313"/>
            <a:ext cx="7522632" cy="4351220"/>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85798308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659499" y="223472"/>
            <a:ext cx="11289116" cy="705129"/>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Improved Reporting Experience</a:t>
            </a:r>
          </a:p>
        </p:txBody>
      </p:sp>
      <p:sp>
        <p:nvSpPr>
          <p:cNvPr id="11" name="TextBox 10">
            <a:extLst>
              <a:ext uri="{FF2B5EF4-FFF2-40B4-BE49-F238E27FC236}">
                <a16:creationId xmlns:a16="http://schemas.microsoft.com/office/drawing/2014/main" id="{FD230741-7E9D-B59C-6416-F01AF56B2C03}"/>
              </a:ext>
            </a:extLst>
          </p:cNvPr>
          <p:cNvSpPr txBox="1"/>
          <p:nvPr/>
        </p:nvSpPr>
        <p:spPr>
          <a:xfrm>
            <a:off x="441512" y="2167335"/>
            <a:ext cx="4787713" cy="3139321"/>
          </a:xfrm>
          <a:prstGeom prst="rect">
            <a:avLst/>
          </a:prstGeom>
          <a:noFill/>
        </p:spPr>
        <p:txBody>
          <a:bodyPr wrap="square" lIns="91440" tIns="45720" rIns="91440" bIns="45720" rtlCol="0" anchor="t">
            <a:spAutoFit/>
          </a:bodyPr>
          <a:lstStyle/>
          <a:p>
            <a:r>
              <a:rPr lang="en-US">
                <a:solidFill>
                  <a:srgbClr val="222222"/>
                </a:solidFill>
                <a:latin typeface="Helvetica" panose="020B0604020202020204" pitchFamily="2" charset="0"/>
                <a:ea typeface="Roboto"/>
                <a:cs typeface="Roboto"/>
              </a:rPr>
              <a:t>In addition to being faster, reports are now </a:t>
            </a:r>
            <a:r>
              <a:rPr lang="en-US" b="1">
                <a:solidFill>
                  <a:srgbClr val="00B2D3"/>
                </a:solidFill>
                <a:latin typeface="Helvetica" panose="020B0604020202020204" pitchFamily="2" charset="0"/>
                <a:ea typeface="Roboto"/>
                <a:cs typeface="Roboto"/>
              </a:rPr>
              <a:t>more interactive and insightful</a:t>
            </a:r>
            <a:r>
              <a:rPr lang="en-US">
                <a:solidFill>
                  <a:srgbClr val="222222"/>
                </a:solidFill>
                <a:latin typeface="Helvetica" panose="020B0604020202020204" pitchFamily="2" charset="0"/>
                <a:ea typeface="Roboto"/>
                <a:cs typeface="Roboto"/>
              </a:rPr>
              <a:t>:</a:t>
            </a:r>
          </a:p>
          <a:p>
            <a:pPr marL="342900" indent="-228600">
              <a:buFont typeface="Arial" panose="020B0604020202020204" pitchFamily="34" charset="0"/>
              <a:buChar char="•"/>
            </a:pPr>
            <a:r>
              <a:rPr lang="en-US">
                <a:solidFill>
                  <a:srgbClr val="222222"/>
                </a:solidFill>
                <a:latin typeface="Helvetica" panose="020B0604020202020204" pitchFamily="2" charset="0"/>
                <a:ea typeface="Roboto"/>
                <a:cs typeface="Roboto"/>
              </a:rPr>
              <a:t>Hover over the Asset Name field to pop-up a window with the Asset photo, category, and link to the Asset Detail page.</a:t>
            </a:r>
          </a:p>
          <a:p>
            <a:pPr marL="342900" indent="-228600">
              <a:buFont typeface="Arial" panose="020B0604020202020204" pitchFamily="34" charset="0"/>
              <a:buChar char="•"/>
            </a:pPr>
            <a:r>
              <a:rPr lang="en-US">
                <a:solidFill>
                  <a:srgbClr val="222222"/>
                </a:solidFill>
                <a:latin typeface="Helvetica" panose="020B0604020202020204" pitchFamily="2" charset="0"/>
                <a:ea typeface="Roboto"/>
                <a:cs typeface="Roboto"/>
              </a:rPr>
              <a:t>Category icons now appear alongside the Major Category.</a:t>
            </a:r>
          </a:p>
          <a:p>
            <a:pPr marL="342900" indent="-228600">
              <a:buFont typeface="Arial" panose="020B0604020202020204" pitchFamily="34" charset="0"/>
              <a:buChar char="•"/>
            </a:pPr>
            <a:r>
              <a:rPr lang="en-US">
                <a:solidFill>
                  <a:srgbClr val="222222"/>
                </a:solidFill>
                <a:latin typeface="Helvetica" panose="020B0604020202020204" pitchFamily="2" charset="0"/>
                <a:ea typeface="Roboto"/>
                <a:cs typeface="Roboto"/>
              </a:rPr>
              <a:t>Hover over the Site Name to pop-up a window with the Maps location, Site Address and link to the Site Detail Page</a:t>
            </a:r>
          </a:p>
        </p:txBody>
      </p:sp>
      <p:pic>
        <p:nvPicPr>
          <p:cNvPr id="2" name="Picture 3" descr="Graphical user interface, application&#10;&#10;Description automatically generated">
            <a:extLst>
              <a:ext uri="{FF2B5EF4-FFF2-40B4-BE49-F238E27FC236}">
                <a16:creationId xmlns:a16="http://schemas.microsoft.com/office/drawing/2014/main" id="{387B3B58-E5C4-76BC-4E15-7A6BE2FDDCDE}"/>
              </a:ext>
            </a:extLst>
          </p:cNvPr>
          <p:cNvPicPr>
            <a:picLocks noChangeAspect="1"/>
          </p:cNvPicPr>
          <p:nvPr/>
        </p:nvPicPr>
        <p:blipFill rotWithShape="1">
          <a:blip r:embed="rId3"/>
          <a:srcRect l="1848" t="1577" r="1948" b="1718"/>
          <a:stretch/>
        </p:blipFill>
        <p:spPr>
          <a:xfrm>
            <a:off x="5574974" y="1704509"/>
            <a:ext cx="5984009" cy="4267665"/>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2935317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rPr>
              <a:t>Master Map</a:t>
            </a:r>
          </a:p>
        </p:txBody>
      </p:sp>
      <p:pic>
        <p:nvPicPr>
          <p:cNvPr id="2" name="Picture 1">
            <a:extLst>
              <a:ext uri="{FF2B5EF4-FFF2-40B4-BE49-F238E27FC236}">
                <a16:creationId xmlns:a16="http://schemas.microsoft.com/office/drawing/2014/main" id="{A8B04225-697A-202B-C4FD-461635ACFC9F}"/>
              </a:ext>
            </a:extLst>
          </p:cNvPr>
          <p:cNvPicPr>
            <a:picLocks noChangeAspect="1"/>
          </p:cNvPicPr>
          <p:nvPr/>
        </p:nvPicPr>
        <p:blipFill>
          <a:blip r:embed="rId3"/>
          <a:stretch>
            <a:fillRect/>
          </a:stretch>
        </p:blipFill>
        <p:spPr>
          <a:xfrm>
            <a:off x="784696" y="1841808"/>
            <a:ext cx="4012697" cy="3376275"/>
          </a:xfrm>
          <a:prstGeom prst="rect">
            <a:avLst/>
          </a:prstGeom>
          <a:ln w="38100" cap="sq">
            <a:solidFill>
              <a:srgbClr val="00B2D3"/>
            </a:solidFill>
            <a:miter lim="800000"/>
            <a:extLst>
              <a:ext uri="{C807C97D-BFC1-408E-A445-0C87EB9F89A2}">
                <ask:lineSketchStyleProps xmlns:ask="http://schemas.microsoft.com/office/drawing/2018/sketchyshapes">
                  <ask:type>
                    <ask:lineSketchNone/>
                  </ask:type>
                </ask:lineSketchStyleProps>
              </a:ext>
            </a:extLst>
          </a:ln>
          <a:effectLst>
            <a:outerShdw blurRad="50800" dist="38100" dir="2700000" algn="tl" rotWithShape="0">
              <a:prstClr val="black">
                <a:alpha val="40000"/>
              </a:prstClr>
            </a:outerShdw>
          </a:effectLst>
        </p:spPr>
      </p:pic>
      <p:pic>
        <p:nvPicPr>
          <p:cNvPr id="2050" name="Picture 2">
            <a:extLst>
              <a:ext uri="{FF2B5EF4-FFF2-40B4-BE49-F238E27FC236}">
                <a16:creationId xmlns:a16="http://schemas.microsoft.com/office/drawing/2014/main" id="{1AA91465-EEE4-4BD2-9C7B-9A52C82A1378}"/>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024" t="4434" r="4668" b="3768"/>
          <a:stretch/>
        </p:blipFill>
        <p:spPr bwMode="auto">
          <a:xfrm>
            <a:off x="8054503" y="2043501"/>
            <a:ext cx="3352801" cy="2972888"/>
          </a:xfrm>
          <a:prstGeom prst="rect">
            <a:avLst/>
          </a:prstGeom>
          <a:noFill/>
          <a:ln w="38100">
            <a:solidFill>
              <a:srgbClr val="00B2D3"/>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14F0B6BF-20E1-E4A6-B25A-6BD1B5E5524E}"/>
              </a:ext>
            </a:extLst>
          </p:cNvPr>
          <p:cNvSpPr txBox="1"/>
          <p:nvPr/>
        </p:nvSpPr>
        <p:spPr>
          <a:xfrm>
            <a:off x="5101033" y="1841808"/>
            <a:ext cx="2842817" cy="3344505"/>
          </a:xfrm>
          <a:prstGeom prst="rect">
            <a:avLst/>
          </a:prstGeom>
          <a:noFill/>
        </p:spPr>
        <p:txBody>
          <a:bodyPr wrap="square" lIns="91440" tIns="45720" rIns="91440" bIns="45720" rtlCol="0" anchor="t">
            <a:spAutoFit/>
          </a:bodyPr>
          <a:lstStyle/>
          <a:p>
            <a:pPr marL="182880" indent="-18288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rPr>
              <a:t>New setting option on Master Map allows users to </a:t>
            </a:r>
            <a:r>
              <a:rPr lang="en-US" b="1" i="0">
                <a:solidFill>
                  <a:srgbClr val="00B2D3"/>
                </a:solidFill>
                <a:effectLst/>
                <a:latin typeface="Helvetica" panose="020B0604020202020204" pitchFamily="2" charset="0"/>
              </a:rPr>
              <a:t>toggle showing/hiding disposed assets</a:t>
            </a:r>
          </a:p>
          <a:p>
            <a:pPr marL="182880" indent="-18288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rPr>
              <a:t>The </a:t>
            </a:r>
            <a:r>
              <a:rPr lang="en-US">
                <a:solidFill>
                  <a:srgbClr val="222222"/>
                </a:solidFill>
                <a:latin typeface="Helvetica" panose="020B0604020202020204" pitchFamily="2" charset="0"/>
              </a:rPr>
              <a:t>Master Map now has a </a:t>
            </a:r>
            <a:r>
              <a:rPr lang="en-US" b="1">
                <a:solidFill>
                  <a:srgbClr val="00B2D3"/>
                </a:solidFill>
                <a:latin typeface="Helvetica" panose="020B0604020202020204" pitchFamily="2" charset="0"/>
              </a:rPr>
              <a:t>new custom cluster</a:t>
            </a:r>
            <a:r>
              <a:rPr lang="en-US">
                <a:solidFill>
                  <a:srgbClr val="222222"/>
                </a:solidFill>
                <a:latin typeface="Helvetica" panose="020B0604020202020204" pitchFamily="2" charset="0"/>
              </a:rPr>
              <a:t>, which will group assets when they are </a:t>
            </a:r>
            <a:r>
              <a:rPr lang="en-US" b="0" i="0">
                <a:solidFill>
                  <a:srgbClr val="222222"/>
                </a:solidFill>
                <a:effectLst/>
                <a:latin typeface="Helvetica" panose="020B0604020202020204" pitchFamily="2" charset="0"/>
              </a:rPr>
              <a:t>closer than 11mm to each other.</a:t>
            </a:r>
          </a:p>
        </p:txBody>
      </p:sp>
    </p:spTree>
    <p:extLst>
      <p:ext uri="{BB962C8B-B14F-4D97-AF65-F5344CB8AC3E}">
        <p14:creationId xmlns:p14="http://schemas.microsoft.com/office/powerpoint/2010/main" val="186388196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a:ea typeface="Roboto Lt" panose="02000000000000000000" pitchFamily="2" charset="0"/>
                <a:cs typeface="Arial"/>
              </a:rPr>
              <a:t>Asset Navigation</a:t>
            </a:r>
            <a:endPar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endParaRPr>
          </a:p>
        </p:txBody>
      </p:sp>
      <p:sp>
        <p:nvSpPr>
          <p:cNvPr id="11" name="TextBox 10">
            <a:extLst>
              <a:ext uri="{FF2B5EF4-FFF2-40B4-BE49-F238E27FC236}">
                <a16:creationId xmlns:a16="http://schemas.microsoft.com/office/drawing/2014/main" id="{FD230741-7E9D-B59C-6416-F01AF56B2C03}"/>
              </a:ext>
            </a:extLst>
          </p:cNvPr>
          <p:cNvSpPr txBox="1"/>
          <p:nvPr/>
        </p:nvSpPr>
        <p:spPr>
          <a:xfrm>
            <a:off x="784696" y="1648679"/>
            <a:ext cx="10814828" cy="400110"/>
          </a:xfrm>
          <a:prstGeom prst="rect">
            <a:avLst/>
          </a:prstGeom>
          <a:noFill/>
        </p:spPr>
        <p:txBody>
          <a:bodyPr wrap="square" lIns="91440" tIns="45720" rIns="91440" bIns="45720" rtlCol="0" anchor="t">
            <a:spAutoFit/>
          </a:bodyPr>
          <a:lstStyle/>
          <a:p>
            <a:pPr algn="l"/>
            <a:r>
              <a:rPr lang="en-US" sz="2000" b="0" i="0">
                <a:solidFill>
                  <a:srgbClr val="222222"/>
                </a:solidFill>
                <a:effectLst/>
                <a:latin typeface="Helvetica" panose="020B0604020202020204" pitchFamily="2" charset="0"/>
              </a:rPr>
              <a:t>Asset Tags can now be clicked to bring Users directly to the relevant report or page:</a:t>
            </a:r>
            <a:endParaRPr lang="en-US" sz="2000">
              <a:solidFill>
                <a:srgbClr val="222222"/>
              </a:solidFill>
              <a:latin typeface="Helvetica" panose="020B0604020202020204" pitchFamily="2" charset="0"/>
            </a:endParaRPr>
          </a:p>
        </p:txBody>
      </p:sp>
      <p:pic>
        <p:nvPicPr>
          <p:cNvPr id="1026" name="Picture 2">
            <a:extLst>
              <a:ext uri="{FF2B5EF4-FFF2-40B4-BE49-F238E27FC236}">
                <a16:creationId xmlns:a16="http://schemas.microsoft.com/office/drawing/2014/main" id="{3F949609-2BA8-5BFF-7D25-B89B062DB8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68" t="7570" r="969" b="7570"/>
          <a:stretch/>
        </p:blipFill>
        <p:spPr bwMode="auto">
          <a:xfrm>
            <a:off x="388039" y="4731905"/>
            <a:ext cx="11415922" cy="900256"/>
          </a:xfrm>
          <a:prstGeom prst="rect">
            <a:avLst/>
          </a:prstGeom>
          <a:noFill/>
          <a:ln w="38100">
            <a:solidFill>
              <a:srgbClr val="00B2D3"/>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EF6F2EAF-0582-E155-DFDE-A5BA4EA2AE61}"/>
              </a:ext>
            </a:extLst>
          </p:cNvPr>
          <p:cNvSpPr txBox="1"/>
          <p:nvPr/>
        </p:nvSpPr>
        <p:spPr>
          <a:xfrm>
            <a:off x="784696" y="2130932"/>
            <a:ext cx="10814828" cy="2164695"/>
          </a:xfrm>
          <a:prstGeom prst="rect">
            <a:avLst/>
          </a:prstGeom>
          <a:noFill/>
        </p:spPr>
        <p:txBody>
          <a:bodyPr wrap="square" lIns="91440" tIns="45720" rIns="91440" bIns="45720" rtlCol="0" anchor="t">
            <a:spAutoFit/>
          </a:bodyPr>
          <a:lstStyle/>
          <a:p>
            <a:pPr marL="182880" indent="-182880" algn="l">
              <a:spcBef>
                <a:spcPts val="800"/>
              </a:spcBef>
              <a:spcAft>
                <a:spcPts val="800"/>
              </a:spcAft>
              <a:buFont typeface="Arial" panose="020B0604020202020204" pitchFamily="34" charset="0"/>
              <a:buChar char="•"/>
              <a:tabLst>
                <a:tab pos="548640" algn="l"/>
              </a:tabLst>
            </a:pPr>
            <a:r>
              <a:rPr lang="en-US" b="1" i="0">
                <a:solidFill>
                  <a:srgbClr val="00B2D3"/>
                </a:solidFill>
                <a:effectLst/>
                <a:latin typeface="Helvetica"/>
                <a:ea typeface="Roboto"/>
                <a:cs typeface="Roboto"/>
              </a:rPr>
              <a:t>Running</a:t>
            </a:r>
            <a:r>
              <a:rPr lang="en-US" b="0" i="0">
                <a:solidFill>
                  <a:srgbClr val="222222"/>
                </a:solidFill>
                <a:effectLst/>
                <a:latin typeface="Helvetica"/>
                <a:ea typeface="Roboto"/>
                <a:cs typeface="Roboto"/>
              </a:rPr>
              <a:t> tag (green key icon) will navigate Users directly to the Maps page where they can see the asset’s live location.</a:t>
            </a:r>
          </a:p>
          <a:p>
            <a:pPr marL="182880" indent="-182880" algn="l">
              <a:spcBef>
                <a:spcPts val="800"/>
              </a:spcBef>
              <a:spcAft>
                <a:spcPts val="800"/>
              </a:spcAft>
              <a:buFont typeface="Arial" panose="020B0604020202020204" pitchFamily="34" charset="0"/>
              <a:buChar char="•"/>
              <a:tabLst>
                <a:tab pos="548640" algn="l"/>
              </a:tabLst>
            </a:pPr>
            <a:r>
              <a:rPr lang="en-US" b="1" i="0">
                <a:solidFill>
                  <a:srgbClr val="00B2D3"/>
                </a:solidFill>
                <a:effectLst/>
                <a:latin typeface="Helvetica"/>
                <a:ea typeface="Roboto"/>
                <a:cs typeface="Roboto"/>
              </a:rPr>
              <a:t>Maintenance Needed</a:t>
            </a:r>
            <a:r>
              <a:rPr lang="en-US" b="0" i="0">
                <a:solidFill>
                  <a:srgbClr val="00B2D3"/>
                </a:solidFill>
                <a:effectLst/>
                <a:latin typeface="Helvetica"/>
                <a:ea typeface="Roboto"/>
                <a:cs typeface="Roboto"/>
              </a:rPr>
              <a:t> </a:t>
            </a:r>
            <a:r>
              <a:rPr lang="en-US" b="0" i="0">
                <a:solidFill>
                  <a:srgbClr val="222222"/>
                </a:solidFill>
                <a:effectLst/>
                <a:latin typeface="Helvetica"/>
                <a:ea typeface="Roboto"/>
                <a:cs typeface="Roboto"/>
              </a:rPr>
              <a:t>tag (red wrench icon) will navigate Users directly to the asset’s Maintenance page.</a:t>
            </a:r>
          </a:p>
          <a:p>
            <a:pPr marL="182880" indent="-182880" algn="l">
              <a:spcBef>
                <a:spcPts val="800"/>
              </a:spcBef>
              <a:spcAft>
                <a:spcPts val="800"/>
              </a:spcAft>
              <a:buFont typeface="Arial" panose="020B0604020202020204" pitchFamily="34" charset="0"/>
              <a:buChar char="•"/>
              <a:tabLst>
                <a:tab pos="548640" algn="l"/>
              </a:tabLst>
            </a:pPr>
            <a:r>
              <a:rPr lang="en-US" b="1" i="0">
                <a:solidFill>
                  <a:srgbClr val="00B2D3"/>
                </a:solidFill>
                <a:effectLst/>
                <a:latin typeface="Helvetica"/>
                <a:ea typeface="Roboto"/>
                <a:cs typeface="Roboto"/>
              </a:rPr>
              <a:t>Fault Code/</a:t>
            </a:r>
            <a:r>
              <a:rPr lang="en-US" b="1">
                <a:solidFill>
                  <a:srgbClr val="00B2D3"/>
                </a:solidFill>
                <a:latin typeface="Helvetica"/>
                <a:ea typeface="Roboto"/>
                <a:cs typeface="Roboto"/>
              </a:rPr>
              <a:t>DTC</a:t>
            </a:r>
            <a:r>
              <a:rPr lang="en-US" b="0" i="0">
                <a:solidFill>
                  <a:srgbClr val="00B2D3"/>
                </a:solidFill>
                <a:effectLst/>
                <a:latin typeface="Helvetica"/>
                <a:ea typeface="Roboto"/>
                <a:cs typeface="Roboto"/>
              </a:rPr>
              <a:t> </a:t>
            </a:r>
            <a:r>
              <a:rPr lang="en-US" b="0" i="0">
                <a:solidFill>
                  <a:srgbClr val="222222"/>
                </a:solidFill>
                <a:effectLst/>
                <a:latin typeface="Helvetica"/>
                <a:ea typeface="Roboto"/>
                <a:cs typeface="Roboto"/>
              </a:rPr>
              <a:t>tag (purple check engine icon) will navigate the user to the asset’s Safety &amp; Compliance tab and show the new Fault Codes or DTCs.</a:t>
            </a:r>
            <a:endParaRPr lang="en-US">
              <a:solidFill>
                <a:srgbClr val="222222"/>
              </a:solidFill>
              <a:latin typeface="Helvetica"/>
              <a:ea typeface="Roboto"/>
              <a:cs typeface="Roboto"/>
            </a:endParaRPr>
          </a:p>
        </p:txBody>
      </p:sp>
    </p:spTree>
    <p:extLst>
      <p:ext uri="{BB962C8B-B14F-4D97-AF65-F5344CB8AC3E}">
        <p14:creationId xmlns:p14="http://schemas.microsoft.com/office/powerpoint/2010/main" val="384911041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rPr>
              <a:t>Maintenance</a:t>
            </a:r>
          </a:p>
        </p:txBody>
      </p:sp>
      <p:sp>
        <p:nvSpPr>
          <p:cNvPr id="3" name="TextBox 2">
            <a:extLst>
              <a:ext uri="{FF2B5EF4-FFF2-40B4-BE49-F238E27FC236}">
                <a16:creationId xmlns:a16="http://schemas.microsoft.com/office/drawing/2014/main" id="{14F0B6BF-20E1-E4A6-B25A-6BD1B5E5524E}"/>
              </a:ext>
            </a:extLst>
          </p:cNvPr>
          <p:cNvSpPr txBox="1"/>
          <p:nvPr/>
        </p:nvSpPr>
        <p:spPr>
          <a:xfrm>
            <a:off x="288789" y="2523501"/>
            <a:ext cx="5295429" cy="2995692"/>
          </a:xfrm>
          <a:prstGeom prst="rect">
            <a:avLst/>
          </a:prstGeom>
          <a:noFill/>
        </p:spPr>
        <p:txBody>
          <a:bodyPr wrap="square" lIns="91440" tIns="45720" rIns="91440" bIns="45720" rtlCol="0" anchor="t">
            <a:spAutoFit/>
          </a:bodyPr>
          <a:lstStyle/>
          <a:p>
            <a:pPr marL="182880" indent="-182880">
              <a:spcBef>
                <a:spcPts val="800"/>
              </a:spcBef>
              <a:spcAft>
                <a:spcPts val="800"/>
              </a:spcAft>
              <a:buFont typeface="Arial" panose="020B0604020202020204" pitchFamily="34" charset="0"/>
              <a:buChar char="•"/>
              <a:tabLst>
                <a:tab pos="548640" algn="l"/>
              </a:tabLst>
            </a:pPr>
            <a:r>
              <a:rPr lang="en-US" b="0" i="0">
                <a:solidFill>
                  <a:srgbClr val="585858"/>
                </a:solidFill>
                <a:effectLst/>
                <a:latin typeface="Helvetica" panose="020B0604020202020204" pitchFamily="2" charset="0"/>
                <a:ea typeface="Roboto"/>
                <a:cs typeface="Roboto"/>
              </a:rPr>
              <a:t>The </a:t>
            </a:r>
            <a:r>
              <a:rPr lang="en-US" b="1">
                <a:solidFill>
                  <a:srgbClr val="00B2D3"/>
                </a:solidFill>
                <a:latin typeface="Helvetica" panose="020B0604020202020204" pitchFamily="2" charset="0"/>
                <a:ea typeface="Roboto"/>
                <a:cs typeface="Roboto"/>
              </a:rPr>
              <a:t>Work</a:t>
            </a:r>
            <a:r>
              <a:rPr lang="en-US" b="1" i="0">
                <a:solidFill>
                  <a:srgbClr val="00B2D3"/>
                </a:solidFill>
                <a:effectLst/>
                <a:latin typeface="Helvetica" panose="020B0604020202020204" pitchFamily="2" charset="0"/>
                <a:ea typeface="Roboto"/>
                <a:cs typeface="Roboto"/>
              </a:rPr>
              <a:t> Order </a:t>
            </a:r>
            <a:r>
              <a:rPr lang="en-US" b="1">
                <a:solidFill>
                  <a:srgbClr val="00B2D3"/>
                </a:solidFill>
                <a:latin typeface="Helvetica" panose="020B0604020202020204" pitchFamily="2" charset="0"/>
                <a:ea typeface="Roboto"/>
                <a:cs typeface="Roboto"/>
              </a:rPr>
              <a:t>grid</a:t>
            </a:r>
            <a:r>
              <a:rPr lang="en-US">
                <a:solidFill>
                  <a:srgbClr val="00B2D3"/>
                </a:solidFill>
                <a:latin typeface="Helvetica" panose="020B0604020202020204" pitchFamily="2" charset="0"/>
                <a:ea typeface="Roboto"/>
                <a:cs typeface="Roboto"/>
              </a:rPr>
              <a:t> </a:t>
            </a:r>
            <a:r>
              <a:rPr lang="en-US">
                <a:solidFill>
                  <a:srgbClr val="585858"/>
                </a:solidFill>
                <a:latin typeface="Helvetica" panose="020B0604020202020204" pitchFamily="2" charset="0"/>
                <a:ea typeface="Roboto"/>
                <a:cs typeface="Roboto"/>
              </a:rPr>
              <a:t>now</a:t>
            </a:r>
            <a:r>
              <a:rPr lang="en-US" b="0" i="0">
                <a:solidFill>
                  <a:srgbClr val="585858"/>
                </a:solidFill>
                <a:effectLst/>
                <a:latin typeface="Helvetica" panose="020B0604020202020204" pitchFamily="2" charset="0"/>
                <a:ea typeface="Roboto"/>
                <a:cs typeface="Roboto"/>
              </a:rPr>
              <a:t> includes </a:t>
            </a:r>
            <a:r>
              <a:rPr lang="en-US" b="0" i="1">
                <a:solidFill>
                  <a:srgbClr val="585858"/>
                </a:solidFill>
                <a:effectLst/>
                <a:latin typeface="Helvetica" panose="020B0604020202020204" pitchFamily="2" charset="0"/>
                <a:ea typeface="Roboto"/>
                <a:cs typeface="Roboto"/>
              </a:rPr>
              <a:t>Parts Cost,</a:t>
            </a:r>
            <a:r>
              <a:rPr lang="en-US" b="0" i="0">
                <a:solidFill>
                  <a:srgbClr val="585858"/>
                </a:solidFill>
                <a:effectLst/>
                <a:latin typeface="Helvetica" panose="020B0604020202020204" pitchFamily="2" charset="0"/>
                <a:ea typeface="Roboto"/>
                <a:cs typeface="Roboto"/>
              </a:rPr>
              <a:t> </a:t>
            </a:r>
            <a:r>
              <a:rPr lang="en-US" b="0" i="1">
                <a:solidFill>
                  <a:srgbClr val="585858"/>
                </a:solidFill>
                <a:effectLst/>
                <a:latin typeface="Helvetica" panose="020B0604020202020204" pitchFamily="2" charset="0"/>
                <a:ea typeface="Roboto"/>
                <a:cs typeface="Roboto"/>
              </a:rPr>
              <a:t>Labor Cost</a:t>
            </a:r>
            <a:r>
              <a:rPr lang="en-US" b="0" i="0">
                <a:solidFill>
                  <a:srgbClr val="585858"/>
                </a:solidFill>
                <a:effectLst/>
                <a:latin typeface="Helvetica" panose="020B0604020202020204" pitchFamily="2" charset="0"/>
                <a:ea typeface="Roboto"/>
                <a:cs typeface="Roboto"/>
              </a:rPr>
              <a:t>, and </a:t>
            </a:r>
            <a:r>
              <a:rPr lang="en-US" b="0" i="1">
                <a:solidFill>
                  <a:srgbClr val="585858"/>
                </a:solidFill>
                <a:effectLst/>
                <a:latin typeface="Helvetica" panose="020B0604020202020204" pitchFamily="2" charset="0"/>
                <a:ea typeface="Roboto"/>
                <a:cs typeface="Roboto"/>
              </a:rPr>
              <a:t>Total Cost</a:t>
            </a:r>
            <a:r>
              <a:rPr lang="en-US" b="0" i="0">
                <a:solidFill>
                  <a:srgbClr val="585858"/>
                </a:solidFill>
                <a:effectLst/>
                <a:latin typeface="Helvetica" panose="020B0604020202020204" pitchFamily="2" charset="0"/>
                <a:ea typeface="Roboto"/>
                <a:cs typeface="Roboto"/>
              </a:rPr>
              <a:t>. These columns can be sorted and exported for improved Total Cost of Ownership reporting</a:t>
            </a:r>
          </a:p>
          <a:p>
            <a:pPr>
              <a:spcBef>
                <a:spcPts val="800"/>
              </a:spcBef>
              <a:spcAft>
                <a:spcPts val="800"/>
              </a:spcAft>
              <a:tabLst>
                <a:tab pos="548640" algn="l"/>
              </a:tabLst>
            </a:pPr>
            <a:endParaRPr lang="en-US">
              <a:solidFill>
                <a:srgbClr val="585858"/>
              </a:solidFill>
              <a:latin typeface="Helvetica" panose="020B0604020202020204" pitchFamily="2" charset="0"/>
              <a:ea typeface="Roboto"/>
              <a:cs typeface="Roboto"/>
            </a:endParaRPr>
          </a:p>
          <a:p>
            <a:pPr marL="182880" indent="-182880">
              <a:spcBef>
                <a:spcPts val="800"/>
              </a:spcBef>
              <a:spcAft>
                <a:spcPts val="800"/>
              </a:spcAft>
              <a:buFont typeface="Arial" panose="020B0604020202020204" pitchFamily="34" charset="0"/>
              <a:buChar char="•"/>
              <a:tabLst>
                <a:tab pos="548640" algn="l"/>
              </a:tabLst>
            </a:pPr>
            <a:r>
              <a:rPr lang="en-US">
                <a:solidFill>
                  <a:srgbClr val="585858"/>
                </a:solidFill>
                <a:latin typeface="Helvetica" panose="020B0604020202020204" pitchFamily="2" charset="0"/>
                <a:ea typeface="roboto"/>
                <a:cs typeface="roboto"/>
              </a:rPr>
              <a:t>Users can now </a:t>
            </a:r>
            <a:r>
              <a:rPr lang="en-US" b="1">
                <a:solidFill>
                  <a:srgbClr val="00B2D3"/>
                </a:solidFill>
                <a:latin typeface="Helvetica" panose="020B0604020202020204" pitchFamily="2" charset="0"/>
                <a:ea typeface="roboto"/>
                <a:cs typeface="roboto"/>
              </a:rPr>
              <a:t>export </a:t>
            </a:r>
            <a:r>
              <a:rPr lang="en-US" b="1" i="0">
                <a:solidFill>
                  <a:srgbClr val="00B2D3"/>
                </a:solidFill>
                <a:effectLst/>
                <a:latin typeface="Helvetica" panose="020B0604020202020204" pitchFamily="2" charset="0"/>
                <a:ea typeface="roboto"/>
                <a:cs typeface="roboto"/>
              </a:rPr>
              <a:t>the </a:t>
            </a:r>
            <a:r>
              <a:rPr lang="en-US" b="1">
                <a:solidFill>
                  <a:srgbClr val="00B2D3"/>
                </a:solidFill>
                <a:latin typeface="Helvetica" panose="020B0604020202020204" pitchFamily="2" charset="0"/>
                <a:ea typeface="roboto"/>
                <a:cs typeface="roboto"/>
              </a:rPr>
              <a:t>list of Work Orders</a:t>
            </a:r>
            <a:r>
              <a:rPr lang="en-US">
                <a:solidFill>
                  <a:srgbClr val="585858"/>
                </a:solidFill>
                <a:latin typeface="Helvetica" panose="020B0604020202020204" pitchFamily="2" charset="0"/>
                <a:ea typeface="roboto"/>
                <a:cs typeface="roboto"/>
              </a:rPr>
              <a:t> to make it easier </a:t>
            </a:r>
            <a:r>
              <a:rPr lang="en-US" b="0" i="0">
                <a:solidFill>
                  <a:srgbClr val="585858"/>
                </a:solidFill>
                <a:effectLst/>
                <a:latin typeface="Helvetica" panose="020B0604020202020204" pitchFamily="2" charset="0"/>
                <a:ea typeface="roboto"/>
                <a:cs typeface="roboto"/>
              </a:rPr>
              <a:t>for </a:t>
            </a:r>
            <a:r>
              <a:rPr lang="en-US">
                <a:solidFill>
                  <a:srgbClr val="585858"/>
                </a:solidFill>
                <a:latin typeface="Helvetica" panose="020B0604020202020204" pitchFamily="2" charset="0"/>
                <a:ea typeface="roboto"/>
                <a:cs typeface="roboto"/>
              </a:rPr>
              <a:t>reporting and other back-office procedures. Choose</a:t>
            </a:r>
            <a:r>
              <a:rPr lang="en-US" b="0" i="0">
                <a:solidFill>
                  <a:srgbClr val="585858"/>
                </a:solidFill>
                <a:effectLst/>
                <a:latin typeface="Helvetica" panose="020B0604020202020204" pitchFamily="2" charset="0"/>
                <a:ea typeface="roboto"/>
                <a:cs typeface="roboto"/>
              </a:rPr>
              <a:t> the</a:t>
            </a:r>
            <a:r>
              <a:rPr lang="en-US">
                <a:solidFill>
                  <a:srgbClr val="585858"/>
                </a:solidFill>
                <a:latin typeface="Helvetica" panose="020B0604020202020204" pitchFamily="2" charset="0"/>
                <a:ea typeface="roboto"/>
                <a:cs typeface="roboto"/>
              </a:rPr>
              <a:t> spreadsheet format that best meets your needs</a:t>
            </a:r>
            <a:r>
              <a:rPr lang="en-US" b="0" i="0">
                <a:solidFill>
                  <a:srgbClr val="585858"/>
                </a:solidFill>
                <a:effectLst/>
                <a:latin typeface="Helvetica" panose="020B0604020202020204" pitchFamily="2" charset="0"/>
                <a:ea typeface="roboto"/>
                <a:cs typeface="roboto"/>
              </a:rPr>
              <a:t>.</a:t>
            </a:r>
          </a:p>
        </p:txBody>
      </p:sp>
      <p:pic>
        <p:nvPicPr>
          <p:cNvPr id="4098" name="Picture 2">
            <a:extLst>
              <a:ext uri="{FF2B5EF4-FFF2-40B4-BE49-F238E27FC236}">
                <a16:creationId xmlns:a16="http://schemas.microsoft.com/office/drawing/2014/main" id="{7D58F352-30FA-7A59-4C5E-EB244E4E3B3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6878" t="53423" r="1131" b="2372"/>
          <a:stretch/>
        </p:blipFill>
        <p:spPr bwMode="auto">
          <a:xfrm>
            <a:off x="5765800" y="1675313"/>
            <a:ext cx="6055360" cy="1997827"/>
          </a:xfrm>
          <a:prstGeom prst="rect">
            <a:avLst/>
          </a:prstGeom>
          <a:noFill/>
          <a:ln w="38100">
            <a:solidFill>
              <a:srgbClr val="00B2D3"/>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 name="Picture 2" descr="Graphical user interface, application, PowerPoint&#10;&#10;Description automatically generated">
            <a:extLst>
              <a:ext uri="{FF2B5EF4-FFF2-40B4-BE49-F238E27FC236}">
                <a16:creationId xmlns:a16="http://schemas.microsoft.com/office/drawing/2014/main" id="{875871EF-17AD-3469-6B1E-EDD7DFFF55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31571" y="3944656"/>
            <a:ext cx="3523818" cy="2303773"/>
          </a:xfrm>
          <a:prstGeom prst="rect">
            <a:avLst/>
          </a:prstGeom>
          <a:noFill/>
          <a:ln w="101600">
            <a:no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9952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rPr>
              <a:t>Maintenance</a:t>
            </a:r>
          </a:p>
        </p:txBody>
      </p:sp>
      <p:sp>
        <p:nvSpPr>
          <p:cNvPr id="3" name="TextBox 2">
            <a:extLst>
              <a:ext uri="{FF2B5EF4-FFF2-40B4-BE49-F238E27FC236}">
                <a16:creationId xmlns:a16="http://schemas.microsoft.com/office/drawing/2014/main" id="{14F0B6BF-20E1-E4A6-B25A-6BD1B5E5524E}"/>
              </a:ext>
            </a:extLst>
          </p:cNvPr>
          <p:cNvSpPr txBox="1"/>
          <p:nvPr/>
        </p:nvSpPr>
        <p:spPr>
          <a:xfrm>
            <a:off x="985512" y="2089658"/>
            <a:ext cx="4987454" cy="3231654"/>
          </a:xfrm>
          <a:prstGeom prst="rect">
            <a:avLst/>
          </a:prstGeom>
          <a:noFill/>
        </p:spPr>
        <p:txBody>
          <a:bodyPr wrap="square" lIns="91440" tIns="45720" rIns="91440" bIns="45720" rtlCol="0" anchor="t">
            <a:spAutoFit/>
          </a:bodyPr>
          <a:lstStyle/>
          <a:p>
            <a:pPr>
              <a:spcBef>
                <a:spcPts val="800"/>
              </a:spcBef>
              <a:spcAft>
                <a:spcPts val="800"/>
              </a:spcAft>
              <a:tabLst>
                <a:tab pos="548640" algn="l"/>
              </a:tabLst>
            </a:pPr>
            <a:r>
              <a:rPr lang="en-US">
                <a:solidFill>
                  <a:srgbClr val="222222"/>
                </a:solidFill>
                <a:latin typeface="Helvetica" panose="020B0604020202020204" pitchFamily="2" charset="0"/>
                <a:ea typeface="roboto"/>
                <a:cs typeface="roboto"/>
              </a:rPr>
              <a:t>On the Preventative Maintenance page</a:t>
            </a:r>
          </a:p>
          <a:p>
            <a:pPr marL="285750" indent="-171450">
              <a:spcBef>
                <a:spcPts val="800"/>
              </a:spcBef>
              <a:spcAft>
                <a:spcPts val="800"/>
              </a:spcAft>
              <a:buFont typeface="Arial" panose="020B0604020202020204" pitchFamily="34" charset="0"/>
              <a:buChar char="•"/>
              <a:tabLst>
                <a:tab pos="548640" algn="l"/>
              </a:tabLst>
            </a:pPr>
            <a:r>
              <a:rPr lang="en-US">
                <a:solidFill>
                  <a:srgbClr val="222222"/>
                </a:solidFill>
                <a:latin typeface="Helvetica" panose="020B0604020202020204" pitchFamily="2" charset="0"/>
                <a:ea typeface="roboto"/>
                <a:cs typeface="roboto"/>
              </a:rPr>
              <a:t>The </a:t>
            </a:r>
            <a:r>
              <a:rPr lang="en-US" b="1">
                <a:solidFill>
                  <a:srgbClr val="00B2D3"/>
                </a:solidFill>
                <a:latin typeface="Helvetica" panose="020B0604020202020204" pitchFamily="2" charset="0"/>
                <a:ea typeface="roboto"/>
                <a:cs typeface="roboto"/>
              </a:rPr>
              <a:t>grid now includes columns for the </a:t>
            </a:r>
            <a:r>
              <a:rPr lang="en-US" b="1" i="1">
                <a:solidFill>
                  <a:srgbClr val="00B2D3"/>
                </a:solidFill>
                <a:latin typeface="Helvetica" panose="020B0604020202020204" pitchFamily="2" charset="0"/>
                <a:ea typeface="roboto"/>
                <a:cs typeface="roboto"/>
              </a:rPr>
              <a:t>Asset’s Current Site</a:t>
            </a:r>
            <a:r>
              <a:rPr lang="en-US" b="1">
                <a:solidFill>
                  <a:srgbClr val="00B2D3"/>
                </a:solidFill>
                <a:latin typeface="Helvetica" panose="020B0604020202020204" pitchFamily="2" charset="0"/>
                <a:ea typeface="roboto"/>
                <a:cs typeface="roboto"/>
              </a:rPr>
              <a:t> and </a:t>
            </a:r>
            <a:r>
              <a:rPr lang="en-US" b="1" i="1">
                <a:solidFill>
                  <a:srgbClr val="00B2D3"/>
                </a:solidFill>
                <a:latin typeface="Helvetica" panose="020B0604020202020204" pitchFamily="2" charset="0"/>
                <a:ea typeface="roboto"/>
                <a:cs typeface="roboto"/>
              </a:rPr>
              <a:t>Site Number</a:t>
            </a:r>
            <a:r>
              <a:rPr lang="en-US" i="1">
                <a:solidFill>
                  <a:srgbClr val="222222"/>
                </a:solidFill>
                <a:latin typeface="Helvetica" panose="020B0604020202020204" pitchFamily="2" charset="0"/>
                <a:ea typeface="roboto"/>
                <a:cs typeface="roboto"/>
              </a:rPr>
              <a:t>.</a:t>
            </a:r>
            <a:r>
              <a:rPr lang="en-US">
                <a:solidFill>
                  <a:srgbClr val="222222"/>
                </a:solidFill>
                <a:latin typeface="Helvetica" panose="020B0604020202020204" pitchFamily="2" charset="0"/>
                <a:ea typeface="roboto"/>
                <a:cs typeface="roboto"/>
              </a:rPr>
              <a:t> This will improve coordination since mechanics and other users can readily see where the Asset is located.</a:t>
            </a:r>
            <a:endParaRPr lang="en-US">
              <a:solidFill>
                <a:srgbClr val="222222"/>
              </a:solidFill>
              <a:latin typeface="Helvetica" panose="020B0604020202020204" pitchFamily="2" charset="0"/>
              <a:ea typeface="Roboto"/>
              <a:cs typeface="roboto"/>
            </a:endParaRPr>
          </a:p>
          <a:p>
            <a:pPr marL="285750" indent="-171450">
              <a:spcBef>
                <a:spcPts val="800"/>
              </a:spcBef>
              <a:spcAft>
                <a:spcPts val="800"/>
              </a:spcAft>
              <a:buFont typeface="Arial" panose="020B0604020202020204" pitchFamily="34" charset="0"/>
              <a:buChar char="•"/>
              <a:tabLst>
                <a:tab pos="548640" algn="l"/>
              </a:tabLst>
            </a:pPr>
            <a:r>
              <a:rPr lang="en-US">
                <a:solidFill>
                  <a:srgbClr val="222222"/>
                </a:solidFill>
                <a:latin typeface="Helvetica" panose="020B0604020202020204" pitchFamily="2" charset="0"/>
                <a:ea typeface="roboto"/>
                <a:cs typeface="roboto"/>
              </a:rPr>
              <a:t>Hover over the Current Hours/Miles for greater precision.</a:t>
            </a:r>
          </a:p>
          <a:p>
            <a:pPr marL="182880" indent="-182880">
              <a:spcBef>
                <a:spcPts val="800"/>
              </a:spcBef>
              <a:spcAft>
                <a:spcPts val="800"/>
              </a:spcAft>
              <a:buFont typeface="Arial" panose="020B0604020202020204" pitchFamily="34" charset="0"/>
              <a:buChar char="•"/>
              <a:tabLst>
                <a:tab pos="548640" algn="l"/>
              </a:tabLst>
            </a:pPr>
            <a:endParaRPr lang="en-US" sz="2000">
              <a:solidFill>
                <a:srgbClr val="585858"/>
              </a:solidFill>
              <a:latin typeface="Roboto" panose="02000000000000000000" pitchFamily="2" charset="0"/>
              <a:ea typeface="Roboto"/>
              <a:cs typeface="Roboto"/>
            </a:endParaRPr>
          </a:p>
        </p:txBody>
      </p:sp>
      <p:pic>
        <p:nvPicPr>
          <p:cNvPr id="2" name="Picture 1">
            <a:extLst>
              <a:ext uri="{FF2B5EF4-FFF2-40B4-BE49-F238E27FC236}">
                <a16:creationId xmlns:a16="http://schemas.microsoft.com/office/drawing/2014/main" id="{951BE7D9-7B18-0075-AE18-996892705F41}"/>
              </a:ext>
            </a:extLst>
          </p:cNvPr>
          <p:cNvPicPr>
            <a:picLocks noChangeAspect="1"/>
          </p:cNvPicPr>
          <p:nvPr/>
        </p:nvPicPr>
        <p:blipFill>
          <a:blip r:embed="rId3"/>
          <a:stretch>
            <a:fillRect/>
          </a:stretch>
        </p:blipFill>
        <p:spPr>
          <a:xfrm>
            <a:off x="8051964" y="4199369"/>
            <a:ext cx="2908300" cy="1536700"/>
          </a:xfrm>
          <a:prstGeom prst="rect">
            <a:avLst/>
          </a:prstGeom>
          <a:ln w="38100">
            <a:solidFill>
              <a:srgbClr val="00B2D3"/>
            </a:solidFill>
            <a:miter lim="800000"/>
          </a:ln>
          <a:effectLst>
            <a:outerShdw blurRad="50800" dist="38100" dir="2700000" algn="tl" rotWithShape="0">
              <a:prstClr val="black">
                <a:alpha val="40000"/>
              </a:prstClr>
            </a:outerShdw>
          </a:effectLst>
        </p:spPr>
      </p:pic>
      <p:pic>
        <p:nvPicPr>
          <p:cNvPr id="8" name="Picture 4" descr="A picture containing text&#10;&#10;Description automatically generated">
            <a:extLst>
              <a:ext uri="{FF2B5EF4-FFF2-40B4-BE49-F238E27FC236}">
                <a16:creationId xmlns:a16="http://schemas.microsoft.com/office/drawing/2014/main" id="{CF86D554-BDE5-AA3D-9382-DD8F8DE7570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7730" t="7995" r="2405" b="6333"/>
          <a:stretch/>
        </p:blipFill>
        <p:spPr bwMode="auto">
          <a:xfrm>
            <a:off x="6096000" y="1677645"/>
            <a:ext cx="4864264" cy="2247876"/>
          </a:xfrm>
          <a:prstGeom prst="rect">
            <a:avLst/>
          </a:prstGeom>
          <a:noFill/>
          <a:ln w="38100">
            <a:solidFill>
              <a:srgbClr val="00B2D3"/>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9936007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rPr>
              <a:t>Maintenance</a:t>
            </a:r>
          </a:p>
        </p:txBody>
      </p:sp>
      <p:sp>
        <p:nvSpPr>
          <p:cNvPr id="3" name="TextBox 2">
            <a:extLst>
              <a:ext uri="{FF2B5EF4-FFF2-40B4-BE49-F238E27FC236}">
                <a16:creationId xmlns:a16="http://schemas.microsoft.com/office/drawing/2014/main" id="{14F0B6BF-20E1-E4A6-B25A-6BD1B5E5524E}"/>
              </a:ext>
            </a:extLst>
          </p:cNvPr>
          <p:cNvSpPr txBox="1"/>
          <p:nvPr/>
        </p:nvSpPr>
        <p:spPr>
          <a:xfrm>
            <a:off x="784696" y="1368795"/>
            <a:ext cx="6439064" cy="2441694"/>
          </a:xfrm>
          <a:prstGeom prst="rect">
            <a:avLst/>
          </a:prstGeom>
          <a:noFill/>
        </p:spPr>
        <p:txBody>
          <a:bodyPr wrap="square" lIns="91440" tIns="45720" rIns="91440" bIns="45720" rtlCol="0" anchor="t">
            <a:spAutoFit/>
          </a:bodyPr>
          <a:lstStyle/>
          <a:p>
            <a:pPr>
              <a:spcBef>
                <a:spcPts val="800"/>
              </a:spcBef>
              <a:spcAft>
                <a:spcPts val="800"/>
              </a:spcAft>
              <a:tabLst>
                <a:tab pos="548640" algn="l"/>
              </a:tabLst>
            </a:pPr>
            <a:r>
              <a:rPr lang="en-US" b="0" i="0">
                <a:solidFill>
                  <a:srgbClr val="222222"/>
                </a:solidFill>
                <a:effectLst/>
                <a:latin typeface="Helvetica" panose="020B0604020202020204" pitchFamily="2" charset="0"/>
                <a:ea typeface="Roboto"/>
                <a:cs typeface="Roboto"/>
              </a:rPr>
              <a:t>Add Word and Excel documents as attachments</a:t>
            </a:r>
            <a:r>
              <a:rPr lang="en-US">
                <a:solidFill>
                  <a:srgbClr val="222222"/>
                </a:solidFill>
                <a:latin typeface="Helvetica" panose="020B0604020202020204" pitchFamily="2" charset="0"/>
                <a:ea typeface="Roboto"/>
                <a:cs typeface="Roboto"/>
              </a:rPr>
              <a:t> to </a:t>
            </a:r>
            <a:r>
              <a:rPr lang="en-US" b="1">
                <a:solidFill>
                  <a:srgbClr val="00B2D3"/>
                </a:solidFill>
                <a:latin typeface="Helvetica" panose="020B0604020202020204" pitchFamily="2" charset="0"/>
                <a:ea typeface="Roboto"/>
                <a:cs typeface="Roboto"/>
              </a:rPr>
              <a:t>Work Orders</a:t>
            </a:r>
            <a:r>
              <a:rPr lang="en-US" b="0" i="0">
                <a:solidFill>
                  <a:srgbClr val="222222"/>
                </a:solidFill>
                <a:effectLst/>
                <a:latin typeface="Helvetica" panose="020B0604020202020204" pitchFamily="2" charset="0"/>
                <a:ea typeface="Roboto"/>
                <a:cs typeface="Roboto"/>
              </a:rPr>
              <a:t>.</a:t>
            </a:r>
            <a:r>
              <a:rPr lang="en-US">
                <a:solidFill>
                  <a:srgbClr val="222222"/>
                </a:solidFill>
                <a:latin typeface="Helvetica" panose="020B0604020202020204" pitchFamily="2" charset="0"/>
                <a:ea typeface="Roboto"/>
                <a:cs typeface="Roboto"/>
              </a:rPr>
              <a:t> Useful</a:t>
            </a:r>
            <a:r>
              <a:rPr lang="en-US" b="0" i="0">
                <a:solidFill>
                  <a:srgbClr val="222222"/>
                </a:solidFill>
                <a:effectLst/>
                <a:latin typeface="Helvetica" panose="020B0604020202020204" pitchFamily="2" charset="0"/>
                <a:ea typeface="Roboto"/>
                <a:cs typeface="Roboto"/>
              </a:rPr>
              <a:t> for situations such as:</a:t>
            </a:r>
          </a:p>
          <a:p>
            <a:pPr marL="182880" indent="-18288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Adding internal Standard Operating Procedure (SOP) documents or manufacturer manuals that exist as Word documents</a:t>
            </a:r>
          </a:p>
          <a:p>
            <a:pPr marL="182880" indent="-18288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Adding a comprehensive parts list that exists as an Excel document</a:t>
            </a:r>
          </a:p>
        </p:txBody>
      </p:sp>
      <p:pic>
        <p:nvPicPr>
          <p:cNvPr id="8194" name="Picture 2">
            <a:extLst>
              <a:ext uri="{FF2B5EF4-FFF2-40B4-BE49-F238E27FC236}">
                <a16:creationId xmlns:a16="http://schemas.microsoft.com/office/drawing/2014/main" id="{5FDA3F63-4717-9828-AA9D-6211F0E0138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527" t="2283" r="1709" b="1509"/>
          <a:stretch/>
        </p:blipFill>
        <p:spPr bwMode="auto">
          <a:xfrm>
            <a:off x="7404736" y="1368795"/>
            <a:ext cx="4378960" cy="5082806"/>
          </a:xfrm>
          <a:prstGeom prst="rect">
            <a:avLst/>
          </a:prstGeom>
          <a:noFill/>
          <a:ln w="38100">
            <a:solidFill>
              <a:srgbClr val="00B2D3"/>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7C539B30-4D42-5C9B-D528-65F490E462EB}"/>
              </a:ext>
            </a:extLst>
          </p:cNvPr>
          <p:cNvPicPr>
            <a:picLocks noChangeAspect="1"/>
          </p:cNvPicPr>
          <p:nvPr/>
        </p:nvPicPr>
        <p:blipFill>
          <a:blip r:embed="rId4"/>
          <a:stretch>
            <a:fillRect/>
          </a:stretch>
        </p:blipFill>
        <p:spPr>
          <a:xfrm>
            <a:off x="5880890" y="4865135"/>
            <a:ext cx="5665315" cy="867140"/>
          </a:xfrm>
          <a:prstGeom prst="rect">
            <a:avLst/>
          </a:prstGeom>
          <a:ln w="38100">
            <a:solidFill>
              <a:srgbClr val="00B2D3"/>
            </a:solidFill>
            <a:miter lim="800000"/>
          </a:ln>
          <a:effectLst>
            <a:outerShdw blurRad="50800" dist="38100" dir="2700000" algn="tl" rotWithShape="0">
              <a:prstClr val="black">
                <a:alpha val="40000"/>
              </a:prstClr>
            </a:outerShdw>
          </a:effectLst>
        </p:spPr>
      </p:pic>
      <p:sp>
        <p:nvSpPr>
          <p:cNvPr id="8" name="TextBox 7">
            <a:extLst>
              <a:ext uri="{FF2B5EF4-FFF2-40B4-BE49-F238E27FC236}">
                <a16:creationId xmlns:a16="http://schemas.microsoft.com/office/drawing/2014/main" id="{7ADB5C82-79D6-6727-BA8B-1BA7CB323E3F}"/>
              </a:ext>
            </a:extLst>
          </p:cNvPr>
          <p:cNvSpPr txBox="1"/>
          <p:nvPr/>
        </p:nvSpPr>
        <p:spPr>
          <a:xfrm>
            <a:off x="784696" y="4010453"/>
            <a:ext cx="4833784" cy="1477328"/>
          </a:xfrm>
          <a:prstGeom prst="rect">
            <a:avLst/>
          </a:prstGeom>
          <a:noFill/>
        </p:spPr>
        <p:txBody>
          <a:bodyPr wrap="square" lIns="91440" tIns="45720" rIns="91440" bIns="45720" rtlCol="0" anchor="t">
            <a:spAutoFit/>
          </a:bodyPr>
          <a:lstStyle/>
          <a:p>
            <a:pPr algn="l">
              <a:spcBef>
                <a:spcPts val="800"/>
              </a:spcBef>
              <a:spcAft>
                <a:spcPts val="800"/>
              </a:spcAft>
              <a:tabLst>
                <a:tab pos="548640" algn="l"/>
              </a:tabLst>
            </a:pPr>
            <a:r>
              <a:rPr lang="en-US" b="0" i="0">
                <a:solidFill>
                  <a:srgbClr val="222222"/>
                </a:solidFill>
                <a:effectLst/>
                <a:latin typeface="Helvetica" panose="020B0604020202020204" pitchFamily="2" charset="0"/>
                <a:ea typeface="Roboto"/>
                <a:cs typeface="Roboto"/>
              </a:rPr>
              <a:t>Asset selection is now easier when creating a </a:t>
            </a:r>
            <a:r>
              <a:rPr lang="en-US" b="1" i="0">
                <a:solidFill>
                  <a:srgbClr val="00B2D3"/>
                </a:solidFill>
                <a:effectLst/>
                <a:latin typeface="Helvetica" panose="020B0604020202020204" pitchFamily="2" charset="0"/>
                <a:ea typeface="Roboto"/>
                <a:cs typeface="Roboto"/>
              </a:rPr>
              <a:t>Maintenance Request</a:t>
            </a:r>
            <a:r>
              <a:rPr lang="en-US" b="1" i="0">
                <a:solidFill>
                  <a:srgbClr val="222222"/>
                </a:solidFill>
                <a:effectLst/>
                <a:latin typeface="Helvetica" panose="020B0604020202020204" pitchFamily="2" charset="0"/>
                <a:ea typeface="Roboto"/>
                <a:cs typeface="Roboto"/>
              </a:rPr>
              <a:t>.</a:t>
            </a:r>
            <a:r>
              <a:rPr lang="en-US" b="0" i="0">
                <a:solidFill>
                  <a:srgbClr val="222222"/>
                </a:solidFill>
                <a:effectLst/>
                <a:latin typeface="Helvetica" panose="020B0604020202020204" pitchFamily="2" charset="0"/>
                <a:ea typeface="Roboto"/>
                <a:cs typeface="Roboto"/>
              </a:rPr>
              <a:t> Users can now search by Fleet No., Asset Name, Make, Model, Category, or Assignee to select the correct Asset.</a:t>
            </a:r>
          </a:p>
        </p:txBody>
      </p:sp>
    </p:spTree>
    <p:extLst>
      <p:ext uri="{BB962C8B-B14F-4D97-AF65-F5344CB8AC3E}">
        <p14:creationId xmlns:p14="http://schemas.microsoft.com/office/powerpoint/2010/main" val="324200163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D4F00"/>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19BC3CE5-75CC-4F11-A724-D3CE95AF90E8}"/>
              </a:ext>
            </a:extLst>
          </p:cNvPr>
          <p:cNvSpPr txBox="1"/>
          <p:nvPr/>
        </p:nvSpPr>
        <p:spPr>
          <a:xfrm>
            <a:off x="49192" y="2280962"/>
            <a:ext cx="2991517" cy="2086725"/>
          </a:xfrm>
          <a:prstGeom prst="rect">
            <a:avLst/>
          </a:prstGeom>
          <a:noFill/>
        </p:spPr>
        <p:txBody>
          <a:bodyPr wrap="square" lIns="91440" tIns="45720" rIns="91440" bIns="45720" rtlCol="0" anchor="t">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30" normalizeH="0" baseline="0" noProof="0">
                <a:ln>
                  <a:noFill/>
                </a:ln>
                <a:solidFill>
                  <a:prstClr val="white"/>
                </a:solidFill>
                <a:effectLst/>
                <a:uLnTx/>
                <a:uFillTx/>
                <a:latin typeface="Helvetica" panose="020B0604020202020204" pitchFamily="2" charset="0"/>
                <a:ea typeface="Roboto Medium"/>
                <a:cs typeface="Helvetica"/>
              </a:rPr>
              <a:t>We're going</a:t>
            </a:r>
            <a:endParaRPr kumimoji="0" lang="en-US" sz="3600" b="0" i="0" u="none" strike="noStrike" kern="1200" cap="none" spc="0" normalizeH="0" baseline="0" noProof="0">
              <a:ln>
                <a:noFill/>
              </a:ln>
              <a:solidFill>
                <a:prstClr val="white"/>
              </a:solidFill>
              <a:effectLst/>
              <a:uLnTx/>
              <a:uFillTx/>
              <a:latin typeface="Helvetica" panose="020B0604020202020204" pitchFamily="2" charset="0"/>
              <a:ea typeface="Roboto Medium"/>
              <a:cs typeface="Helvetica"/>
            </a:endParaRP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30" normalizeH="0" baseline="0" noProof="0">
                <a:ln>
                  <a:noFill/>
                </a:ln>
                <a:solidFill>
                  <a:prstClr val="white"/>
                </a:solidFill>
                <a:effectLst/>
                <a:uLnTx/>
                <a:uFillTx/>
                <a:latin typeface="Helvetica" panose="020B0604020202020204" pitchFamily="2" charset="0"/>
                <a:ea typeface="Roboto Medium"/>
                <a:cs typeface="Helvetica"/>
              </a:rPr>
              <a:t>to cover the following </a:t>
            </a:r>
            <a:r>
              <a:rPr lang="en-US" sz="3600" spc="30">
                <a:solidFill>
                  <a:prstClr val="white"/>
                </a:solidFill>
                <a:latin typeface="Helvetica" panose="020B0604020202020204" pitchFamily="2" charset="0"/>
                <a:ea typeface="Roboto Medium"/>
                <a:cs typeface="Helvetica"/>
              </a:rPr>
              <a:t>topics</a:t>
            </a:r>
            <a:endParaRPr kumimoji="0" lang="en-US" sz="3600" b="0" i="0" u="none" strike="noStrike" kern="1200" cap="none" spc="30" normalizeH="0" baseline="0" noProof="0">
              <a:ln>
                <a:noFill/>
              </a:ln>
              <a:solidFill>
                <a:prstClr val="white"/>
              </a:solidFill>
              <a:effectLst/>
              <a:uLnTx/>
              <a:uFillTx/>
              <a:latin typeface="Helvetica" panose="020B0604020202020204" pitchFamily="2" charset="0"/>
              <a:ea typeface="Roboto Medium"/>
              <a:cs typeface="Helvetica"/>
            </a:endParaRPr>
          </a:p>
        </p:txBody>
      </p:sp>
      <p:cxnSp>
        <p:nvCxnSpPr>
          <p:cNvPr id="8" name="Straight Connector 7">
            <a:extLst>
              <a:ext uri="{FF2B5EF4-FFF2-40B4-BE49-F238E27FC236}">
                <a16:creationId xmlns:a16="http://schemas.microsoft.com/office/drawing/2014/main" id="{B7B3432E-7E32-46D8-9E1F-60D00DFE0B8A}"/>
              </a:ext>
            </a:extLst>
          </p:cNvPr>
          <p:cNvCxnSpPr>
            <a:cxnSpLocks/>
          </p:cNvCxnSpPr>
          <p:nvPr/>
        </p:nvCxnSpPr>
        <p:spPr>
          <a:xfrm>
            <a:off x="3354690" y="1463210"/>
            <a:ext cx="0" cy="4631874"/>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pic>
        <p:nvPicPr>
          <p:cNvPr id="30" name="Picture 29" descr="A picture containing drawing&#10;&#10;Description automatically generated">
            <a:extLst>
              <a:ext uri="{FF2B5EF4-FFF2-40B4-BE49-F238E27FC236}">
                <a16:creationId xmlns:a16="http://schemas.microsoft.com/office/drawing/2014/main" id="{D7353CE9-8ACE-4F2C-83C2-9C835B44F2BA}"/>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76239" y="5917507"/>
            <a:ext cx="1656214" cy="724593"/>
          </a:xfrm>
          <a:prstGeom prst="rect">
            <a:avLst/>
          </a:prstGeom>
        </p:spPr>
      </p:pic>
      <p:sp>
        <p:nvSpPr>
          <p:cNvPr id="2" name="TextBox 1">
            <a:extLst>
              <a:ext uri="{FF2B5EF4-FFF2-40B4-BE49-F238E27FC236}">
                <a16:creationId xmlns:a16="http://schemas.microsoft.com/office/drawing/2014/main" id="{B281C97D-A259-4BCF-8F9C-8C98A54D11BD}"/>
              </a:ext>
            </a:extLst>
          </p:cNvPr>
          <p:cNvSpPr txBox="1"/>
          <p:nvPr/>
        </p:nvSpPr>
        <p:spPr>
          <a:xfrm>
            <a:off x="27767" y="318047"/>
            <a:ext cx="12191999" cy="64633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4000" b="1" i="0" u="none" strike="noStrike" kern="1200" cap="none" spc="30" normalizeH="0" baseline="0" noProof="0">
                <a:ln>
                  <a:noFill/>
                </a:ln>
                <a:solidFill>
                  <a:prstClr val="white"/>
                </a:solidFill>
                <a:effectLst/>
                <a:uLnTx/>
                <a:uFillTx/>
                <a:latin typeface="Helvetica" panose="020B0604020202020204" pitchFamily="2" charset="0"/>
                <a:ea typeface="Roboto Medium"/>
                <a:cs typeface="Helvetica"/>
              </a:rPr>
              <a:t>Today's Agenda</a:t>
            </a:r>
            <a:endParaRPr kumimoji="0" lang="en-US" sz="4000" b="1"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nvGrpSpPr>
          <p:cNvPr id="49" name="Group 48">
            <a:extLst>
              <a:ext uri="{FF2B5EF4-FFF2-40B4-BE49-F238E27FC236}">
                <a16:creationId xmlns:a16="http://schemas.microsoft.com/office/drawing/2014/main" id="{8A2D2F4A-3F3A-B288-A10A-E96B1AE24EE4}"/>
              </a:ext>
            </a:extLst>
          </p:cNvPr>
          <p:cNvGrpSpPr/>
          <p:nvPr/>
        </p:nvGrpSpPr>
        <p:grpSpPr>
          <a:xfrm>
            <a:off x="3766029" y="2083650"/>
            <a:ext cx="4171356" cy="667831"/>
            <a:chOff x="3766029" y="1424111"/>
            <a:chExt cx="4171356" cy="667831"/>
          </a:xfrm>
        </p:grpSpPr>
        <p:grpSp>
          <p:nvGrpSpPr>
            <p:cNvPr id="10" name="Group 9">
              <a:extLst>
                <a:ext uri="{FF2B5EF4-FFF2-40B4-BE49-F238E27FC236}">
                  <a16:creationId xmlns:a16="http://schemas.microsoft.com/office/drawing/2014/main" id="{0347F3C7-6650-1426-14C7-4AC4D6411EFB}"/>
                </a:ext>
              </a:extLst>
            </p:cNvPr>
            <p:cNvGrpSpPr/>
            <p:nvPr/>
          </p:nvGrpSpPr>
          <p:grpSpPr>
            <a:xfrm>
              <a:off x="3766029" y="1424111"/>
              <a:ext cx="4171356" cy="667831"/>
              <a:chOff x="3966260" y="1849494"/>
              <a:chExt cx="4171356" cy="667831"/>
            </a:xfrm>
          </p:grpSpPr>
          <p:sp>
            <p:nvSpPr>
              <p:cNvPr id="11" name="TextBox 10">
                <a:extLst>
                  <a:ext uri="{FF2B5EF4-FFF2-40B4-BE49-F238E27FC236}">
                    <a16:creationId xmlns:a16="http://schemas.microsoft.com/office/drawing/2014/main" id="{B201EAB0-ED79-84F2-BC0F-1F618F87742D}"/>
                  </a:ext>
                </a:extLst>
              </p:cNvPr>
              <p:cNvSpPr txBox="1"/>
              <p:nvPr/>
            </p:nvSpPr>
            <p:spPr>
              <a:xfrm>
                <a:off x="4831262" y="1970878"/>
                <a:ext cx="3306354"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NEW ELD SOLUTION</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12" name="Oval 11">
                <a:extLst>
                  <a:ext uri="{FF2B5EF4-FFF2-40B4-BE49-F238E27FC236}">
                    <a16:creationId xmlns:a16="http://schemas.microsoft.com/office/drawing/2014/main" id="{52CB0943-DDC6-415C-496E-7621AAB8B2C7}"/>
                  </a:ext>
                </a:extLst>
              </p:cNvPr>
              <p:cNvSpPr/>
              <p:nvPr/>
            </p:nvSpPr>
            <p:spPr>
              <a:xfrm>
                <a:off x="3966260" y="184949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13" name="Graphic 12">
              <a:extLst>
                <a:ext uri="{FF2B5EF4-FFF2-40B4-BE49-F238E27FC236}">
                  <a16:creationId xmlns:a16="http://schemas.microsoft.com/office/drawing/2014/main" id="{D231067B-73E9-9E01-9492-CD1E47B5E935}"/>
                </a:ext>
              </a:extLst>
            </p:cNvPr>
            <p:cNvPicPr>
              <a:picLocks/>
            </p:cNvPicPr>
            <p:nvPr/>
          </p:nvPicPr>
          <p:blipFill>
            <a:blip r:embed="rId4">
              <a:extLst>
                <a:ext uri="{96DAC541-7B7A-43D3-8B79-37D633B846F1}">
                  <asvg:svgBlip xmlns:asvg="http://schemas.microsoft.com/office/drawing/2016/SVG/main" r:embed="rId5"/>
                </a:ext>
              </a:extLst>
            </a:blip>
            <a:stretch>
              <a:fillRect/>
            </a:stretch>
          </p:blipFill>
          <p:spPr>
            <a:xfrm>
              <a:off x="3844970" y="1519731"/>
              <a:ext cx="504849" cy="504849"/>
            </a:xfrm>
            <a:prstGeom prst="rect">
              <a:avLst/>
            </a:prstGeom>
          </p:spPr>
        </p:pic>
      </p:grpSp>
      <p:grpSp>
        <p:nvGrpSpPr>
          <p:cNvPr id="51" name="Group 50">
            <a:extLst>
              <a:ext uri="{FF2B5EF4-FFF2-40B4-BE49-F238E27FC236}">
                <a16:creationId xmlns:a16="http://schemas.microsoft.com/office/drawing/2014/main" id="{7F74EA2A-4E27-C407-E7A9-2952582C3425}"/>
              </a:ext>
            </a:extLst>
          </p:cNvPr>
          <p:cNvGrpSpPr/>
          <p:nvPr/>
        </p:nvGrpSpPr>
        <p:grpSpPr>
          <a:xfrm>
            <a:off x="3766029" y="4788513"/>
            <a:ext cx="2758790" cy="667831"/>
            <a:chOff x="3766029" y="2325732"/>
            <a:chExt cx="2758790" cy="667831"/>
          </a:xfrm>
        </p:grpSpPr>
        <p:grpSp>
          <p:nvGrpSpPr>
            <p:cNvPr id="27" name="Group 26">
              <a:extLst>
                <a:ext uri="{FF2B5EF4-FFF2-40B4-BE49-F238E27FC236}">
                  <a16:creationId xmlns:a16="http://schemas.microsoft.com/office/drawing/2014/main" id="{933E299A-6B41-11CB-9321-531748D9D557}"/>
                </a:ext>
              </a:extLst>
            </p:cNvPr>
            <p:cNvGrpSpPr/>
            <p:nvPr/>
          </p:nvGrpSpPr>
          <p:grpSpPr>
            <a:xfrm>
              <a:off x="3766029" y="2325732"/>
              <a:ext cx="2758790" cy="667831"/>
              <a:chOff x="6095999" y="2867988"/>
              <a:chExt cx="2758790" cy="667831"/>
            </a:xfrm>
          </p:grpSpPr>
          <p:sp>
            <p:nvSpPr>
              <p:cNvPr id="4" name="TextBox 3">
                <a:extLst>
                  <a:ext uri="{FF2B5EF4-FFF2-40B4-BE49-F238E27FC236}">
                    <a16:creationId xmlns:a16="http://schemas.microsoft.com/office/drawing/2014/main" id="{DFCDEC8E-8AC6-3335-4DC2-8711F100CAA7}"/>
                  </a:ext>
                </a:extLst>
              </p:cNvPr>
              <p:cNvSpPr txBox="1"/>
              <p:nvPr/>
            </p:nvSpPr>
            <p:spPr>
              <a:xfrm>
                <a:off x="6961001" y="2989372"/>
                <a:ext cx="1893788"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SCHEDULE</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5" name="Oval 4">
                <a:extLst>
                  <a:ext uri="{FF2B5EF4-FFF2-40B4-BE49-F238E27FC236}">
                    <a16:creationId xmlns:a16="http://schemas.microsoft.com/office/drawing/2014/main" id="{62A15C80-8326-6898-FF8D-5B764F41144B}"/>
                  </a:ext>
                </a:extLst>
              </p:cNvPr>
              <p:cNvSpPr/>
              <p:nvPr/>
            </p:nvSpPr>
            <p:spPr>
              <a:xfrm>
                <a:off x="6095999" y="2867988"/>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19" name="Graphic 18">
              <a:extLst>
                <a:ext uri="{FF2B5EF4-FFF2-40B4-BE49-F238E27FC236}">
                  <a16:creationId xmlns:a16="http://schemas.microsoft.com/office/drawing/2014/main" id="{D0014020-90AA-2FB3-4518-12C2B9D18CDE}"/>
                </a:ext>
              </a:extLst>
            </p:cNvPr>
            <p:cNvPicPr>
              <a:picLocks/>
            </p:cNvPicPr>
            <p:nvPr/>
          </p:nvPicPr>
          <p:blipFill>
            <a:blip r:embed="rId6">
              <a:extLst>
                <a:ext uri="{96DAC541-7B7A-43D3-8B79-37D633B846F1}">
                  <asvg:svgBlip xmlns:asvg="http://schemas.microsoft.com/office/drawing/2016/SVG/main" r:embed="rId7"/>
                </a:ext>
              </a:extLst>
            </a:blip>
            <a:stretch>
              <a:fillRect/>
            </a:stretch>
          </p:blipFill>
          <p:spPr>
            <a:xfrm>
              <a:off x="3849047" y="2450586"/>
              <a:ext cx="500772" cy="500772"/>
            </a:xfrm>
            <a:prstGeom prst="rect">
              <a:avLst/>
            </a:prstGeom>
          </p:spPr>
        </p:pic>
      </p:grpSp>
      <p:grpSp>
        <p:nvGrpSpPr>
          <p:cNvPr id="54" name="Group 53">
            <a:extLst>
              <a:ext uri="{FF2B5EF4-FFF2-40B4-BE49-F238E27FC236}">
                <a16:creationId xmlns:a16="http://schemas.microsoft.com/office/drawing/2014/main" id="{18024060-5D11-2A6A-8AEB-DE4D277CE441}"/>
              </a:ext>
            </a:extLst>
          </p:cNvPr>
          <p:cNvGrpSpPr/>
          <p:nvPr/>
        </p:nvGrpSpPr>
        <p:grpSpPr>
          <a:xfrm>
            <a:off x="3766029" y="3886892"/>
            <a:ext cx="3900276" cy="667831"/>
            <a:chOff x="3766029" y="3227353"/>
            <a:chExt cx="3900276" cy="667831"/>
          </a:xfrm>
        </p:grpSpPr>
        <p:grpSp>
          <p:nvGrpSpPr>
            <p:cNvPr id="24" name="Group 23">
              <a:extLst>
                <a:ext uri="{FF2B5EF4-FFF2-40B4-BE49-F238E27FC236}">
                  <a16:creationId xmlns:a16="http://schemas.microsoft.com/office/drawing/2014/main" id="{FDC40FD3-37A0-0774-02B8-AA598C083258}"/>
                </a:ext>
              </a:extLst>
            </p:cNvPr>
            <p:cNvGrpSpPr/>
            <p:nvPr/>
          </p:nvGrpSpPr>
          <p:grpSpPr>
            <a:xfrm>
              <a:off x="3766029" y="3227353"/>
              <a:ext cx="3900276" cy="667831"/>
              <a:chOff x="6112315" y="4157749"/>
              <a:chExt cx="3900276" cy="667831"/>
            </a:xfrm>
          </p:grpSpPr>
          <p:sp>
            <p:nvSpPr>
              <p:cNvPr id="14" name="TextBox 13">
                <a:extLst>
                  <a:ext uri="{FF2B5EF4-FFF2-40B4-BE49-F238E27FC236}">
                    <a16:creationId xmlns:a16="http://schemas.microsoft.com/office/drawing/2014/main" id="{D03225C1-63B1-E5AE-ADA5-833BC3AE9C74}"/>
                  </a:ext>
                </a:extLst>
              </p:cNvPr>
              <p:cNvSpPr txBox="1"/>
              <p:nvPr/>
            </p:nvSpPr>
            <p:spPr>
              <a:xfrm>
                <a:off x="6927516" y="4276899"/>
                <a:ext cx="3085075"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ASSET LOCATIONS</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17" name="Oval 16">
                <a:extLst>
                  <a:ext uri="{FF2B5EF4-FFF2-40B4-BE49-F238E27FC236}">
                    <a16:creationId xmlns:a16="http://schemas.microsoft.com/office/drawing/2014/main" id="{477CDFAE-AF6E-4058-14A4-8EC9D99042E6}"/>
                  </a:ext>
                </a:extLst>
              </p:cNvPr>
              <p:cNvSpPr/>
              <p:nvPr/>
            </p:nvSpPr>
            <p:spPr>
              <a:xfrm>
                <a:off x="6112315" y="4157749"/>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23" name="Graphic 22">
              <a:extLst>
                <a:ext uri="{FF2B5EF4-FFF2-40B4-BE49-F238E27FC236}">
                  <a16:creationId xmlns:a16="http://schemas.microsoft.com/office/drawing/2014/main" id="{A3DCC259-C1D6-2E16-6B63-76215F0F7436}"/>
                </a:ext>
              </a:extLst>
            </p:cNvPr>
            <p:cNvPicPr>
              <a:picLocks/>
            </p:cNvPicPr>
            <p:nvPr/>
          </p:nvPicPr>
          <p:blipFill rotWithShape="1">
            <a:blip r:embed="rId8">
              <a:extLst>
                <a:ext uri="{96DAC541-7B7A-43D3-8B79-37D633B846F1}">
                  <asvg:svgBlip xmlns:asvg="http://schemas.microsoft.com/office/drawing/2016/SVG/main" r:embed="rId9"/>
                </a:ext>
              </a:extLst>
            </a:blip>
            <a:srcRect l="12082" t="11820" r="11424" b="11925"/>
            <a:stretch/>
          </p:blipFill>
          <p:spPr>
            <a:xfrm>
              <a:off x="3863651" y="3341224"/>
              <a:ext cx="468705" cy="467245"/>
            </a:xfrm>
            <a:prstGeom prst="rect">
              <a:avLst/>
            </a:prstGeom>
          </p:spPr>
        </p:pic>
      </p:grpSp>
      <p:grpSp>
        <p:nvGrpSpPr>
          <p:cNvPr id="56" name="Group 55">
            <a:extLst>
              <a:ext uri="{FF2B5EF4-FFF2-40B4-BE49-F238E27FC236}">
                <a16:creationId xmlns:a16="http://schemas.microsoft.com/office/drawing/2014/main" id="{900A6DCA-EEA2-98EC-AA13-5DAD572585E8}"/>
              </a:ext>
            </a:extLst>
          </p:cNvPr>
          <p:cNvGrpSpPr/>
          <p:nvPr/>
        </p:nvGrpSpPr>
        <p:grpSpPr>
          <a:xfrm>
            <a:off x="3766029" y="2985271"/>
            <a:ext cx="3959973" cy="667831"/>
            <a:chOff x="3794951" y="4128974"/>
            <a:chExt cx="3959973" cy="667831"/>
          </a:xfrm>
        </p:grpSpPr>
        <p:grpSp>
          <p:nvGrpSpPr>
            <p:cNvPr id="15" name="Group 14">
              <a:extLst>
                <a:ext uri="{FF2B5EF4-FFF2-40B4-BE49-F238E27FC236}">
                  <a16:creationId xmlns:a16="http://schemas.microsoft.com/office/drawing/2014/main" id="{BACA34C5-F4F3-8F3D-CD9A-D217FE241B8F}"/>
                </a:ext>
              </a:extLst>
            </p:cNvPr>
            <p:cNvGrpSpPr/>
            <p:nvPr/>
          </p:nvGrpSpPr>
          <p:grpSpPr>
            <a:xfrm>
              <a:off x="3794951" y="4128974"/>
              <a:ext cx="3959973" cy="667831"/>
              <a:chOff x="3958102" y="2831724"/>
              <a:chExt cx="3959973" cy="667831"/>
            </a:xfrm>
          </p:grpSpPr>
          <p:sp>
            <p:nvSpPr>
              <p:cNvPr id="16" name="TextBox 15">
                <a:extLst>
                  <a:ext uri="{FF2B5EF4-FFF2-40B4-BE49-F238E27FC236}">
                    <a16:creationId xmlns:a16="http://schemas.microsoft.com/office/drawing/2014/main" id="{D6713F93-D390-250B-99B1-1325FDEF6E4B}"/>
                  </a:ext>
                </a:extLst>
              </p:cNvPr>
              <p:cNvSpPr txBox="1"/>
              <p:nvPr/>
            </p:nvSpPr>
            <p:spPr>
              <a:xfrm>
                <a:off x="4773303" y="2950874"/>
                <a:ext cx="3144772"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spc="30">
                    <a:solidFill>
                      <a:srgbClr val="FFFFFF"/>
                    </a:solidFill>
                    <a:latin typeface="Helvetica" panose="020B0604020202020204" pitchFamily="2" charset="0"/>
                    <a:cs typeface="Helvetica"/>
                  </a:rPr>
                  <a:t>KNOWLEDGE BASE</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18" name="Oval 17">
                <a:extLst>
                  <a:ext uri="{FF2B5EF4-FFF2-40B4-BE49-F238E27FC236}">
                    <a16:creationId xmlns:a16="http://schemas.microsoft.com/office/drawing/2014/main" id="{911A1EA4-1ABB-73B7-B3E8-3DD3B08E208C}"/>
                  </a:ext>
                </a:extLst>
              </p:cNvPr>
              <p:cNvSpPr/>
              <p:nvPr/>
            </p:nvSpPr>
            <p:spPr>
              <a:xfrm>
                <a:off x="3958102" y="283172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25" name="Graphic 24">
              <a:extLst>
                <a:ext uri="{FF2B5EF4-FFF2-40B4-BE49-F238E27FC236}">
                  <a16:creationId xmlns:a16="http://schemas.microsoft.com/office/drawing/2014/main" id="{8D400EDD-0F28-0574-DD6B-67B246B54BF9}"/>
                </a:ext>
              </a:extLst>
            </p:cNvPr>
            <p:cNvPicPr>
              <a:picLocks/>
            </p:cNvPicPr>
            <p:nvPr/>
          </p:nvPicPr>
          <p:blipFill>
            <a:blip r:embed="rId10">
              <a:extLst>
                <a:ext uri="{96DAC541-7B7A-43D3-8B79-37D633B846F1}">
                  <asvg:svgBlip xmlns:asvg="http://schemas.microsoft.com/office/drawing/2016/SVG/main" r:embed="rId11"/>
                </a:ext>
              </a:extLst>
            </a:blip>
            <a:stretch>
              <a:fillRect/>
            </a:stretch>
          </p:blipFill>
          <p:spPr>
            <a:xfrm>
              <a:off x="3853018" y="4184172"/>
              <a:ext cx="557433" cy="557433"/>
            </a:xfrm>
            <a:prstGeom prst="rect">
              <a:avLst/>
            </a:prstGeom>
          </p:spPr>
        </p:pic>
      </p:grpSp>
      <p:grpSp>
        <p:nvGrpSpPr>
          <p:cNvPr id="59" name="Group 58">
            <a:extLst>
              <a:ext uri="{FF2B5EF4-FFF2-40B4-BE49-F238E27FC236}">
                <a16:creationId xmlns:a16="http://schemas.microsoft.com/office/drawing/2014/main" id="{839B5E37-D7A3-727F-C83E-6D0ED9B91EF1}"/>
              </a:ext>
            </a:extLst>
          </p:cNvPr>
          <p:cNvGrpSpPr/>
          <p:nvPr/>
        </p:nvGrpSpPr>
        <p:grpSpPr>
          <a:xfrm>
            <a:off x="8235547" y="2992143"/>
            <a:ext cx="3358911" cy="667831"/>
            <a:chOff x="3766029" y="5028989"/>
            <a:chExt cx="3358911" cy="667831"/>
          </a:xfrm>
        </p:grpSpPr>
        <p:grpSp>
          <p:nvGrpSpPr>
            <p:cNvPr id="31" name="Group 30">
              <a:extLst>
                <a:ext uri="{FF2B5EF4-FFF2-40B4-BE49-F238E27FC236}">
                  <a16:creationId xmlns:a16="http://schemas.microsoft.com/office/drawing/2014/main" id="{0207B026-A74B-B03E-D9AA-B07BDAF53D67}"/>
                </a:ext>
              </a:extLst>
            </p:cNvPr>
            <p:cNvGrpSpPr/>
            <p:nvPr/>
          </p:nvGrpSpPr>
          <p:grpSpPr>
            <a:xfrm>
              <a:off x="3766029" y="5028989"/>
              <a:ext cx="3358911" cy="667831"/>
              <a:chOff x="3958102" y="2831724"/>
              <a:chExt cx="3358911" cy="667831"/>
            </a:xfrm>
          </p:grpSpPr>
          <p:sp>
            <p:nvSpPr>
              <p:cNvPr id="33" name="TextBox 32">
                <a:extLst>
                  <a:ext uri="{FF2B5EF4-FFF2-40B4-BE49-F238E27FC236}">
                    <a16:creationId xmlns:a16="http://schemas.microsoft.com/office/drawing/2014/main" id="{85A09448-9CFD-37A1-1C5B-474A53775093}"/>
                  </a:ext>
                </a:extLst>
              </p:cNvPr>
              <p:cNvSpPr txBox="1"/>
              <p:nvPr/>
            </p:nvSpPr>
            <p:spPr>
              <a:xfrm>
                <a:off x="4773303" y="2950874"/>
                <a:ext cx="2543710"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TENNA CAM 2.0</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34" name="Oval 33">
                <a:extLst>
                  <a:ext uri="{FF2B5EF4-FFF2-40B4-BE49-F238E27FC236}">
                    <a16:creationId xmlns:a16="http://schemas.microsoft.com/office/drawing/2014/main" id="{FD7A4C48-0DD4-39D9-6E19-3BE744C70D44}"/>
                  </a:ext>
                </a:extLst>
              </p:cNvPr>
              <p:cNvSpPr/>
              <p:nvPr/>
            </p:nvSpPr>
            <p:spPr>
              <a:xfrm>
                <a:off x="3958102" y="283172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29" name="Graphic 28">
              <a:extLst>
                <a:ext uri="{FF2B5EF4-FFF2-40B4-BE49-F238E27FC236}">
                  <a16:creationId xmlns:a16="http://schemas.microsoft.com/office/drawing/2014/main" id="{822BA54C-3A00-9F82-5761-A0C8CE2DA1B6}"/>
                </a:ext>
              </a:extLst>
            </p:cNvPr>
            <p:cNvPicPr>
              <a:picLocks/>
            </p:cNvPicPr>
            <p:nvPr/>
          </p:nvPicPr>
          <p:blipFill>
            <a:blip r:embed="rId12">
              <a:extLst>
                <a:ext uri="{96DAC541-7B7A-43D3-8B79-37D633B846F1}">
                  <asvg:svgBlip xmlns:asvg="http://schemas.microsoft.com/office/drawing/2016/SVG/main" r:embed="rId13"/>
                </a:ext>
              </a:extLst>
            </a:blip>
            <a:stretch>
              <a:fillRect/>
            </a:stretch>
          </p:blipFill>
          <p:spPr>
            <a:xfrm>
              <a:off x="3895550" y="5148139"/>
              <a:ext cx="416011" cy="416011"/>
            </a:xfrm>
            <a:prstGeom prst="rect">
              <a:avLst/>
            </a:prstGeom>
          </p:spPr>
        </p:pic>
      </p:grpSp>
      <p:grpSp>
        <p:nvGrpSpPr>
          <p:cNvPr id="64" name="Group 63">
            <a:extLst>
              <a:ext uri="{FF2B5EF4-FFF2-40B4-BE49-F238E27FC236}">
                <a16:creationId xmlns:a16="http://schemas.microsoft.com/office/drawing/2014/main" id="{A1D5D4C7-1B41-1AD0-D484-8ED13FB431FE}"/>
              </a:ext>
            </a:extLst>
          </p:cNvPr>
          <p:cNvGrpSpPr/>
          <p:nvPr/>
        </p:nvGrpSpPr>
        <p:grpSpPr>
          <a:xfrm>
            <a:off x="8235547" y="3900469"/>
            <a:ext cx="3630074" cy="667831"/>
            <a:chOff x="3766029" y="5841988"/>
            <a:chExt cx="3630074" cy="667831"/>
          </a:xfrm>
        </p:grpSpPr>
        <p:grpSp>
          <p:nvGrpSpPr>
            <p:cNvPr id="36" name="Group 35">
              <a:extLst>
                <a:ext uri="{FF2B5EF4-FFF2-40B4-BE49-F238E27FC236}">
                  <a16:creationId xmlns:a16="http://schemas.microsoft.com/office/drawing/2014/main" id="{F2A01AA9-377C-5E8D-A726-6C5FED25AD17}"/>
                </a:ext>
              </a:extLst>
            </p:cNvPr>
            <p:cNvGrpSpPr/>
            <p:nvPr/>
          </p:nvGrpSpPr>
          <p:grpSpPr>
            <a:xfrm>
              <a:off x="3766029" y="5841988"/>
              <a:ext cx="3630074" cy="667831"/>
              <a:chOff x="3958102" y="2831724"/>
              <a:chExt cx="3630074" cy="667831"/>
            </a:xfrm>
          </p:grpSpPr>
          <p:sp>
            <p:nvSpPr>
              <p:cNvPr id="37" name="TextBox 36">
                <a:extLst>
                  <a:ext uri="{FF2B5EF4-FFF2-40B4-BE49-F238E27FC236}">
                    <a16:creationId xmlns:a16="http://schemas.microsoft.com/office/drawing/2014/main" id="{56C150BC-F9C9-8855-F090-9D25D10EED9A}"/>
                  </a:ext>
                </a:extLst>
              </p:cNvPr>
              <p:cNvSpPr txBox="1"/>
              <p:nvPr/>
            </p:nvSpPr>
            <p:spPr>
              <a:xfrm>
                <a:off x="4773303" y="2950874"/>
                <a:ext cx="2814873"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ENHANCEMENTS</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38" name="Oval 37">
                <a:extLst>
                  <a:ext uri="{FF2B5EF4-FFF2-40B4-BE49-F238E27FC236}">
                    <a16:creationId xmlns:a16="http://schemas.microsoft.com/office/drawing/2014/main" id="{4E3A923E-8FC1-94C6-A722-FD7A23AB45D9}"/>
                  </a:ext>
                </a:extLst>
              </p:cNvPr>
              <p:cNvSpPr/>
              <p:nvPr/>
            </p:nvSpPr>
            <p:spPr>
              <a:xfrm>
                <a:off x="3958102" y="283172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32" name="Graphic 31">
              <a:extLst>
                <a:ext uri="{FF2B5EF4-FFF2-40B4-BE49-F238E27FC236}">
                  <a16:creationId xmlns:a16="http://schemas.microsoft.com/office/drawing/2014/main" id="{71E994F9-7A61-B34E-01C4-FBEF6458373A}"/>
                </a:ext>
              </a:extLst>
            </p:cNvPr>
            <p:cNvPicPr>
              <a:picLocks/>
            </p:cNvPicPr>
            <p:nvPr/>
          </p:nvPicPr>
          <p:blipFill>
            <a:blip r:embed="rId14">
              <a:extLst>
                <a:ext uri="{96DAC541-7B7A-43D3-8B79-37D633B846F1}">
                  <asvg:svgBlip xmlns:asvg="http://schemas.microsoft.com/office/drawing/2016/SVG/main" r:embed="rId15"/>
                </a:ext>
              </a:extLst>
            </a:blip>
            <a:stretch>
              <a:fillRect/>
            </a:stretch>
          </p:blipFill>
          <p:spPr>
            <a:xfrm>
              <a:off x="3829370" y="5918246"/>
              <a:ext cx="504558" cy="504558"/>
            </a:xfrm>
            <a:prstGeom prst="rect">
              <a:avLst/>
            </a:prstGeom>
          </p:spPr>
        </p:pic>
      </p:grpSp>
      <p:grpSp>
        <p:nvGrpSpPr>
          <p:cNvPr id="65" name="Group 64">
            <a:extLst>
              <a:ext uri="{FF2B5EF4-FFF2-40B4-BE49-F238E27FC236}">
                <a16:creationId xmlns:a16="http://schemas.microsoft.com/office/drawing/2014/main" id="{4F1630A7-378E-BCF2-D986-BA6E0A39C14D}"/>
              </a:ext>
            </a:extLst>
          </p:cNvPr>
          <p:cNvGrpSpPr/>
          <p:nvPr/>
        </p:nvGrpSpPr>
        <p:grpSpPr>
          <a:xfrm>
            <a:off x="8235547" y="4808795"/>
            <a:ext cx="3329992" cy="667831"/>
            <a:chOff x="8235547" y="1439102"/>
            <a:chExt cx="3329992" cy="667831"/>
          </a:xfrm>
        </p:grpSpPr>
        <p:grpSp>
          <p:nvGrpSpPr>
            <p:cNvPr id="43" name="Group 42">
              <a:extLst>
                <a:ext uri="{FF2B5EF4-FFF2-40B4-BE49-F238E27FC236}">
                  <a16:creationId xmlns:a16="http://schemas.microsoft.com/office/drawing/2014/main" id="{10E88771-72F5-65BA-A245-FD3BA35C9B4E}"/>
                </a:ext>
              </a:extLst>
            </p:cNvPr>
            <p:cNvGrpSpPr/>
            <p:nvPr/>
          </p:nvGrpSpPr>
          <p:grpSpPr>
            <a:xfrm>
              <a:off x="8235547" y="1439102"/>
              <a:ext cx="3329992" cy="667831"/>
              <a:chOff x="3958102" y="2831724"/>
              <a:chExt cx="3329992" cy="667831"/>
            </a:xfrm>
          </p:grpSpPr>
          <p:sp>
            <p:nvSpPr>
              <p:cNvPr id="45" name="TextBox 44">
                <a:extLst>
                  <a:ext uri="{FF2B5EF4-FFF2-40B4-BE49-F238E27FC236}">
                    <a16:creationId xmlns:a16="http://schemas.microsoft.com/office/drawing/2014/main" id="{1D1AC480-10B8-C102-05C1-D9AE8BCD1B8B}"/>
                  </a:ext>
                </a:extLst>
              </p:cNvPr>
              <p:cNvSpPr txBox="1"/>
              <p:nvPr/>
            </p:nvSpPr>
            <p:spPr>
              <a:xfrm>
                <a:off x="4773303" y="2950874"/>
                <a:ext cx="2514791" cy="461665"/>
              </a:xfrm>
              <a:prstGeom prst="rect">
                <a:avLst/>
              </a:prstGeom>
              <a:noFill/>
            </p:spPr>
            <p:txBody>
              <a:bodyPr wrap="non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30" normalizeH="0" baseline="0" noProof="0">
                    <a:ln>
                      <a:noFill/>
                    </a:ln>
                    <a:solidFill>
                      <a:srgbClr val="FFFFFF"/>
                    </a:solidFill>
                    <a:effectLst/>
                    <a:uLnTx/>
                    <a:uFillTx/>
                    <a:latin typeface="Helvetica" panose="020B0604020202020204" pitchFamily="2" charset="0"/>
                    <a:ea typeface="+mn-ea"/>
                    <a:cs typeface="Helvetica"/>
                  </a:rPr>
                  <a:t>INTEGRATIONS</a:t>
                </a:r>
                <a:endParaRPr kumimoji="0" lang="en-US" sz="1800" b="0" i="0" u="none" strike="noStrike" kern="1200" cap="none" spc="0" normalizeH="0" baseline="0" noProof="0">
                  <a:ln>
                    <a:noFill/>
                  </a:ln>
                  <a:solidFill>
                    <a:srgbClr val="FFFFFF"/>
                  </a:solidFill>
                  <a:effectLst/>
                  <a:uLnTx/>
                  <a:uFillTx/>
                  <a:latin typeface="Helvetica" panose="020B0604020202020204" pitchFamily="2" charset="0"/>
                  <a:ea typeface="+mn-ea"/>
                  <a:cs typeface="Helvetica"/>
                </a:endParaRPr>
              </a:p>
            </p:txBody>
          </p:sp>
          <p:sp>
            <p:nvSpPr>
              <p:cNvPr id="46" name="Oval 45">
                <a:extLst>
                  <a:ext uri="{FF2B5EF4-FFF2-40B4-BE49-F238E27FC236}">
                    <a16:creationId xmlns:a16="http://schemas.microsoft.com/office/drawing/2014/main" id="{D4258F1C-C911-CDD4-B290-A89D877C40E4}"/>
                  </a:ext>
                </a:extLst>
              </p:cNvPr>
              <p:cNvSpPr/>
              <p:nvPr/>
            </p:nvSpPr>
            <p:spPr>
              <a:xfrm>
                <a:off x="3958102" y="283172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42" name="Graphic 41">
              <a:extLst>
                <a:ext uri="{FF2B5EF4-FFF2-40B4-BE49-F238E27FC236}">
                  <a16:creationId xmlns:a16="http://schemas.microsoft.com/office/drawing/2014/main" id="{6C48373D-7DF6-E419-B997-DBC2A20D59E7}"/>
                </a:ext>
              </a:extLst>
            </p:cNvPr>
            <p:cNvPicPr>
              <a:picLocks/>
            </p:cNvPicPr>
            <p:nvPr/>
          </p:nvPicPr>
          <p:blipFill>
            <a:blip r:embed="rId16">
              <a:extLst>
                <a:ext uri="{96DAC541-7B7A-43D3-8B79-37D633B846F1}">
                  <asvg:svgBlip xmlns:asvg="http://schemas.microsoft.com/office/drawing/2016/SVG/main" r:embed="rId17"/>
                </a:ext>
              </a:extLst>
            </a:blip>
            <a:stretch>
              <a:fillRect/>
            </a:stretch>
          </p:blipFill>
          <p:spPr>
            <a:xfrm>
              <a:off x="8324077" y="1516234"/>
              <a:ext cx="504849" cy="504849"/>
            </a:xfrm>
            <a:prstGeom prst="rect">
              <a:avLst/>
            </a:prstGeom>
          </p:spPr>
        </p:pic>
      </p:grpSp>
      <p:grpSp>
        <p:nvGrpSpPr>
          <p:cNvPr id="66" name="Group 65">
            <a:extLst>
              <a:ext uri="{FF2B5EF4-FFF2-40B4-BE49-F238E27FC236}">
                <a16:creationId xmlns:a16="http://schemas.microsoft.com/office/drawing/2014/main" id="{3C9F6DD5-D799-3084-9519-54A030B86BB6}"/>
              </a:ext>
            </a:extLst>
          </p:cNvPr>
          <p:cNvGrpSpPr/>
          <p:nvPr/>
        </p:nvGrpSpPr>
        <p:grpSpPr>
          <a:xfrm>
            <a:off x="8235547" y="2087228"/>
            <a:ext cx="3732025" cy="667831"/>
            <a:chOff x="8235547" y="2342505"/>
            <a:chExt cx="3732025" cy="667831"/>
          </a:xfrm>
        </p:grpSpPr>
        <p:grpSp>
          <p:nvGrpSpPr>
            <p:cNvPr id="50" name="Group 49">
              <a:extLst>
                <a:ext uri="{FF2B5EF4-FFF2-40B4-BE49-F238E27FC236}">
                  <a16:creationId xmlns:a16="http://schemas.microsoft.com/office/drawing/2014/main" id="{5C7D2E82-31C3-0A97-DE04-1F7E72330BF8}"/>
                </a:ext>
              </a:extLst>
            </p:cNvPr>
            <p:cNvGrpSpPr/>
            <p:nvPr/>
          </p:nvGrpSpPr>
          <p:grpSpPr>
            <a:xfrm>
              <a:off x="8235547" y="2342505"/>
              <a:ext cx="3732025" cy="667831"/>
              <a:chOff x="3958102" y="2831724"/>
              <a:chExt cx="3732025" cy="667831"/>
            </a:xfrm>
          </p:grpSpPr>
          <p:sp>
            <p:nvSpPr>
              <p:cNvPr id="52" name="TextBox 51">
                <a:extLst>
                  <a:ext uri="{FF2B5EF4-FFF2-40B4-BE49-F238E27FC236}">
                    <a16:creationId xmlns:a16="http://schemas.microsoft.com/office/drawing/2014/main" id="{25FDAD23-66E5-E17D-EF98-4217EBA9E72E}"/>
                  </a:ext>
                </a:extLst>
              </p:cNvPr>
              <p:cNvSpPr txBox="1"/>
              <p:nvPr/>
            </p:nvSpPr>
            <p:spPr>
              <a:xfrm>
                <a:off x="4773303" y="2950874"/>
                <a:ext cx="2916824" cy="461665"/>
              </a:xfrm>
              <a:prstGeom prst="rect">
                <a:avLst/>
              </a:prstGeom>
              <a:noFill/>
            </p:spPr>
            <p:txBody>
              <a:bodyPr wrap="none" lIns="91440" tIns="45720" rIns="91440" bIns="45720" rtlCol="0" anchor="t">
                <a:spAutoFit/>
              </a:bodyPr>
              <a:lstStyle/>
              <a:p>
                <a:pPr>
                  <a:defRPr/>
                </a:pPr>
                <a:r>
                  <a:rPr lang="en-US" sz="2400" spc="30">
                    <a:solidFill>
                      <a:srgbClr val="FFFFFF"/>
                    </a:solidFill>
                    <a:latin typeface="Helvetica"/>
                    <a:cs typeface="Helvetica"/>
                  </a:rPr>
                  <a:t>MOBILE UPDATES</a:t>
                </a:r>
                <a:endParaRPr kumimoji="0" lang="en-US" sz="1800" b="0" i="0" u="none" strike="noStrike" kern="1200" cap="none" spc="0" normalizeH="0" baseline="0" noProof="0">
                  <a:ln>
                    <a:noFill/>
                  </a:ln>
                  <a:solidFill>
                    <a:srgbClr val="FFFFFF"/>
                  </a:solidFill>
                  <a:effectLst/>
                  <a:uLnTx/>
                  <a:uFillTx/>
                  <a:latin typeface="Helvetica"/>
                  <a:cs typeface="Helvetica"/>
                </a:endParaRPr>
              </a:p>
            </p:txBody>
          </p:sp>
          <p:sp>
            <p:nvSpPr>
              <p:cNvPr id="53" name="Oval 52">
                <a:extLst>
                  <a:ext uri="{FF2B5EF4-FFF2-40B4-BE49-F238E27FC236}">
                    <a16:creationId xmlns:a16="http://schemas.microsoft.com/office/drawing/2014/main" id="{93A1CB33-785C-3D5C-44CA-A63410229E13}"/>
                  </a:ext>
                </a:extLst>
              </p:cNvPr>
              <p:cNvSpPr/>
              <p:nvPr/>
            </p:nvSpPr>
            <p:spPr>
              <a:xfrm>
                <a:off x="3958102" y="2831724"/>
                <a:ext cx="667831" cy="667831"/>
              </a:xfrm>
              <a:prstGeom prst="ellipse">
                <a:avLst/>
              </a:prstGeom>
              <a:solidFill>
                <a:schemeClr val="bg1"/>
              </a:solidFill>
              <a:ln>
                <a:solidFill>
                  <a:schemeClr val="tx1"/>
                </a:solidFill>
              </a:ln>
              <a:effectLst>
                <a:outerShdw blurRad="63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Helvetica" panose="020B0604020202020204" pitchFamily="2" charset="0"/>
                  <a:ea typeface="+mn-ea"/>
                  <a:cs typeface="+mn-cs"/>
                </a:endParaRPr>
              </a:p>
            </p:txBody>
          </p:sp>
        </p:grpSp>
        <p:pic>
          <p:nvPicPr>
            <p:cNvPr id="44" name="Graphic 43">
              <a:extLst>
                <a:ext uri="{FF2B5EF4-FFF2-40B4-BE49-F238E27FC236}">
                  <a16:creationId xmlns:a16="http://schemas.microsoft.com/office/drawing/2014/main" id="{28D5D37C-CF60-30B5-5CA6-4005E1168055}"/>
                </a:ext>
              </a:extLst>
            </p:cNvPr>
            <p:cNvPicPr>
              <a:picLocks/>
            </p:cNvPicPr>
            <p:nvPr/>
          </p:nvPicPr>
          <p:blipFill>
            <a:blip r:embed="rId18">
              <a:extLst>
                <a:ext uri="{96DAC541-7B7A-43D3-8B79-37D633B846F1}">
                  <asvg:svgBlip xmlns:asvg="http://schemas.microsoft.com/office/drawing/2016/SVG/main" r:embed="rId19"/>
                </a:ext>
              </a:extLst>
            </a:blip>
            <a:stretch>
              <a:fillRect/>
            </a:stretch>
          </p:blipFill>
          <p:spPr>
            <a:xfrm>
              <a:off x="8267446" y="2404662"/>
              <a:ext cx="546696" cy="546696"/>
            </a:xfrm>
            <a:prstGeom prst="rect">
              <a:avLst/>
            </a:prstGeom>
          </p:spPr>
        </p:pic>
      </p:grpSp>
    </p:spTree>
    <p:extLst>
      <p:ext uri="{BB962C8B-B14F-4D97-AF65-F5344CB8AC3E}">
        <p14:creationId xmlns:p14="http://schemas.microsoft.com/office/powerpoint/2010/main" val="40277659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u="none" strike="noStrike" kern="1200" cap="none" spc="30" normalizeH="0" baseline="0" noProof="0">
                <a:ln>
                  <a:noFill/>
                </a:ln>
                <a:solidFill>
                  <a:schemeClr val="bg1"/>
                </a:solidFill>
                <a:effectLst/>
                <a:uLnTx/>
                <a:uFillTx/>
                <a:latin typeface="Helvetica"/>
                <a:ea typeface="Roboto Lt" panose="02000000000000000000" pitchFamily="2" charset="0"/>
                <a:cs typeface="Arial"/>
              </a:rPr>
              <a:t>Maintenance</a:t>
            </a:r>
          </a:p>
        </p:txBody>
      </p:sp>
      <p:pic>
        <p:nvPicPr>
          <p:cNvPr id="10242" name="Picture 2">
            <a:extLst>
              <a:ext uri="{FF2B5EF4-FFF2-40B4-BE49-F238E27FC236}">
                <a16:creationId xmlns:a16="http://schemas.microsoft.com/office/drawing/2014/main" id="{B8EFE644-08AE-63C9-5F15-CA39D68EBB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080" t="1495" r="1604" b="2651"/>
          <a:stretch/>
        </p:blipFill>
        <p:spPr bwMode="auto">
          <a:xfrm>
            <a:off x="6628441" y="1403797"/>
            <a:ext cx="4122109" cy="5039693"/>
          </a:xfrm>
          <a:prstGeom prst="rect">
            <a:avLst/>
          </a:prstGeom>
          <a:noFill/>
          <a:ln w="38100">
            <a:solidFill>
              <a:srgbClr val="00B2D3"/>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863B475-E24C-8916-E965-7CAE8C5B6EAC}"/>
              </a:ext>
            </a:extLst>
          </p:cNvPr>
          <p:cNvSpPr txBox="1"/>
          <p:nvPr/>
        </p:nvSpPr>
        <p:spPr>
          <a:xfrm>
            <a:off x="1104486" y="1900376"/>
            <a:ext cx="5077239" cy="3057247"/>
          </a:xfrm>
          <a:prstGeom prst="rect">
            <a:avLst/>
          </a:prstGeom>
          <a:noFill/>
        </p:spPr>
        <p:txBody>
          <a:bodyPr wrap="square" lIns="91440" tIns="45720" rIns="91440" bIns="45720" rtlCol="0" anchor="t">
            <a:spAutoFit/>
          </a:bodyPr>
          <a:lstStyle/>
          <a:p>
            <a:pPr algn="l">
              <a:spcBef>
                <a:spcPts val="800"/>
              </a:spcBef>
              <a:spcAft>
                <a:spcPts val="800"/>
              </a:spcAft>
              <a:tabLst>
                <a:tab pos="548640" algn="l"/>
              </a:tabLst>
            </a:pPr>
            <a:r>
              <a:rPr lang="en-US" b="1" i="0">
                <a:solidFill>
                  <a:srgbClr val="00B2D3"/>
                </a:solidFill>
                <a:effectLst/>
                <a:latin typeface="Helvetica" panose="020B0604020202020204" pitchFamily="2" charset="0"/>
                <a:ea typeface="Roboto"/>
                <a:cs typeface="Roboto"/>
              </a:rPr>
              <a:t>Data Access Control now applies to </a:t>
            </a:r>
            <a:r>
              <a:rPr lang="en-US" b="1">
                <a:solidFill>
                  <a:srgbClr val="00B2D3"/>
                </a:solidFill>
                <a:latin typeface="Helvetica" panose="020B0604020202020204" pitchFamily="2" charset="0"/>
                <a:ea typeface="Roboto"/>
                <a:cs typeface="Roboto"/>
              </a:rPr>
              <a:t>Maintenance</a:t>
            </a:r>
            <a:r>
              <a:rPr lang="en-US" b="1" i="0">
                <a:solidFill>
                  <a:srgbClr val="00B2D3"/>
                </a:solidFill>
                <a:effectLst/>
                <a:latin typeface="Helvetica" panose="020B0604020202020204" pitchFamily="2" charset="0"/>
                <a:ea typeface="Roboto"/>
                <a:cs typeface="Roboto"/>
              </a:rPr>
              <a:t> Notifications </a:t>
            </a:r>
            <a:r>
              <a:rPr lang="en-US" b="0" i="0">
                <a:solidFill>
                  <a:srgbClr val="222222"/>
                </a:solidFill>
                <a:effectLst/>
                <a:latin typeface="Helvetica" panose="020B0604020202020204" pitchFamily="2" charset="0"/>
                <a:ea typeface="Roboto"/>
                <a:cs typeface="Roboto"/>
              </a:rPr>
              <a:t>including</a:t>
            </a:r>
            <a:r>
              <a:rPr lang="en-US">
                <a:solidFill>
                  <a:srgbClr val="222222"/>
                </a:solidFill>
                <a:latin typeface="Helvetica" panose="020B0604020202020204" pitchFamily="2" charset="0"/>
                <a:ea typeface="Roboto"/>
                <a:cs typeface="Roboto"/>
              </a:rPr>
              <a:t>:</a:t>
            </a:r>
            <a:endParaRPr lang="en-US" b="0" i="0">
              <a:solidFill>
                <a:srgbClr val="222222"/>
              </a:solidFill>
              <a:effectLst/>
              <a:latin typeface="Helvetica" panose="020B0604020202020204" pitchFamily="2" charset="0"/>
              <a:ea typeface="Roboto"/>
              <a:cs typeface="Roboto"/>
            </a:endParaRPr>
          </a:p>
          <a:p>
            <a:pPr marL="342900" indent="-22860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Maintenance Request Status Changed</a:t>
            </a:r>
          </a:p>
          <a:p>
            <a:pPr marL="342900" indent="-22860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New Maintenance Entry</a:t>
            </a:r>
          </a:p>
          <a:p>
            <a:pPr marL="342900" indent="-22860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New Maintenance Request</a:t>
            </a:r>
          </a:p>
          <a:p>
            <a:pPr marL="342900" indent="-22860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Preventative Maintenance Triggered</a:t>
            </a:r>
          </a:p>
          <a:p>
            <a:pPr marL="342900" indent="-228600" algn="l">
              <a:spcBef>
                <a:spcPts val="800"/>
              </a:spcBef>
              <a:spcAft>
                <a:spcPts val="800"/>
              </a:spcAft>
              <a:buFont typeface="Arial" panose="020B0604020202020204" pitchFamily="34" charset="0"/>
              <a:buChar char="•"/>
              <a:tabLst>
                <a:tab pos="548640" algn="l"/>
              </a:tabLst>
            </a:pPr>
            <a:r>
              <a:rPr lang="en-US" b="0" i="0">
                <a:solidFill>
                  <a:srgbClr val="222222"/>
                </a:solidFill>
                <a:effectLst/>
                <a:latin typeface="Helvetica" panose="020B0604020202020204" pitchFamily="2" charset="0"/>
                <a:ea typeface="Roboto"/>
                <a:cs typeface="Roboto"/>
              </a:rPr>
              <a:t>Preventative Maintenance Reminder</a:t>
            </a:r>
          </a:p>
        </p:txBody>
      </p:sp>
    </p:spTree>
    <p:extLst>
      <p:ext uri="{BB962C8B-B14F-4D97-AF65-F5344CB8AC3E}">
        <p14:creationId xmlns:p14="http://schemas.microsoft.com/office/powerpoint/2010/main" val="333484804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31</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AEMP Site Utilization &amp; Idling</a:t>
            </a:r>
            <a:endParaRPr lang="en-US" sz="4400">
              <a:solidFill>
                <a:schemeClr val="bg1"/>
              </a:solidFill>
            </a:endParaRPr>
          </a:p>
        </p:txBody>
      </p:sp>
      <p:sp>
        <p:nvSpPr>
          <p:cNvPr id="7" name="TextBox 6">
            <a:extLst>
              <a:ext uri="{FF2B5EF4-FFF2-40B4-BE49-F238E27FC236}">
                <a16:creationId xmlns:a16="http://schemas.microsoft.com/office/drawing/2014/main" id="{5994EAFD-21CC-6438-A62D-3D42E0705742}"/>
              </a:ext>
            </a:extLst>
          </p:cNvPr>
          <p:cNvSpPr txBox="1"/>
          <p:nvPr/>
        </p:nvSpPr>
        <p:spPr>
          <a:xfrm>
            <a:off x="1000404" y="1212275"/>
            <a:ext cx="6380404" cy="338554"/>
          </a:xfrm>
          <a:prstGeom prst="rect">
            <a:avLst/>
          </a:prstGeom>
          <a:noFill/>
        </p:spPr>
        <p:txBody>
          <a:bodyPr wrap="square" lIns="91440" tIns="45720" rIns="91440" bIns="45720" rtlCol="0" anchor="t">
            <a:spAutoFit/>
          </a:bodyPr>
          <a:lstStyle/>
          <a:p>
            <a:endParaRPr lang="en-US" sz="1600" strike="sngStrike">
              <a:latin typeface="Helvetica"/>
              <a:cs typeface="Helvetica"/>
            </a:endParaRPr>
          </a:p>
        </p:txBody>
      </p:sp>
      <p:sp>
        <p:nvSpPr>
          <p:cNvPr id="2" name="TextBox 1">
            <a:extLst>
              <a:ext uri="{FF2B5EF4-FFF2-40B4-BE49-F238E27FC236}">
                <a16:creationId xmlns:a16="http://schemas.microsoft.com/office/drawing/2014/main" id="{6BD006E7-AF19-B9AA-1322-6D4363C89E67}"/>
              </a:ext>
            </a:extLst>
          </p:cNvPr>
          <p:cNvSpPr txBox="1"/>
          <p:nvPr/>
        </p:nvSpPr>
        <p:spPr>
          <a:xfrm>
            <a:off x="8001395" y="3394254"/>
            <a:ext cx="2162175" cy="369332"/>
          </a:xfrm>
          <a:prstGeom prst="rect">
            <a:avLst/>
          </a:prstGeom>
          <a:noFill/>
        </p:spPr>
        <p:txBody>
          <a:bodyPr wrap="square" lIns="91440" tIns="45720" rIns="91440" bIns="45720" rtlCol="0" anchor="t">
            <a:spAutoFit/>
          </a:bodyPr>
          <a:lstStyle/>
          <a:p>
            <a:endParaRPr lang="en-US">
              <a:cs typeface="Calibri"/>
            </a:endParaRPr>
          </a:p>
        </p:txBody>
      </p:sp>
      <p:sp>
        <p:nvSpPr>
          <p:cNvPr id="3" name="TextBox 2">
            <a:extLst>
              <a:ext uri="{FF2B5EF4-FFF2-40B4-BE49-F238E27FC236}">
                <a16:creationId xmlns:a16="http://schemas.microsoft.com/office/drawing/2014/main" id="{4AE38BCD-740B-7B1C-3E1D-51DA57C82849}"/>
              </a:ext>
            </a:extLst>
          </p:cNvPr>
          <p:cNvSpPr txBox="1"/>
          <p:nvPr/>
        </p:nvSpPr>
        <p:spPr>
          <a:xfrm>
            <a:off x="352269" y="1489023"/>
            <a:ext cx="5566347" cy="437042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spcBef>
                <a:spcPts val="800"/>
              </a:spcBef>
              <a:spcAft>
                <a:spcPts val="800"/>
              </a:spcAft>
            </a:pPr>
            <a:r>
              <a:rPr lang="en-US">
                <a:solidFill>
                  <a:srgbClr val="222222"/>
                </a:solidFill>
                <a:latin typeface="Helvetica" panose="020B0604020202020204" pitchFamily="2" charset="0"/>
                <a:ea typeface="+mn-lt"/>
                <a:cs typeface="+mn-lt"/>
              </a:rPr>
              <a:t>For Assets with OEM/AEMP integration, there is now a </a:t>
            </a:r>
            <a:r>
              <a:rPr lang="en-US" b="1">
                <a:solidFill>
                  <a:srgbClr val="00B2D3"/>
                </a:solidFill>
                <a:latin typeface="Helvetica" panose="020B0604020202020204" pitchFamily="2" charset="0"/>
                <a:ea typeface="+mn-lt"/>
                <a:cs typeface="+mn-lt"/>
              </a:rPr>
              <a:t>configuration option to enable site utilization</a:t>
            </a:r>
            <a:r>
              <a:rPr lang="en-US">
                <a:solidFill>
                  <a:srgbClr val="222222"/>
                </a:solidFill>
                <a:latin typeface="Helvetica" panose="020B0604020202020204" pitchFamily="2" charset="0"/>
                <a:ea typeface="+mn-lt"/>
                <a:cs typeface="+mn-lt"/>
              </a:rPr>
              <a:t> calculations in Tenna.</a:t>
            </a:r>
          </a:p>
          <a:p>
            <a:pPr>
              <a:spcBef>
                <a:spcPts val="800"/>
              </a:spcBef>
              <a:spcAft>
                <a:spcPts val="800"/>
              </a:spcAft>
            </a:pPr>
            <a:r>
              <a:rPr lang="en-US">
                <a:solidFill>
                  <a:srgbClr val="222222"/>
                </a:solidFill>
                <a:latin typeface="Helvetica" panose="020B0604020202020204" pitchFamily="2" charset="0"/>
                <a:cs typeface="Calibri"/>
              </a:rPr>
              <a:t>Configurable Reporting capability to show/hide AEMP integration enabled assets</a:t>
            </a:r>
          </a:p>
          <a:p>
            <a:pPr marL="640080" lvl="1" indent="-182880">
              <a:spcBef>
                <a:spcPts val="800"/>
              </a:spcBef>
              <a:spcAft>
                <a:spcPts val="800"/>
              </a:spcAft>
              <a:buFont typeface="Arial,Sans-Serif"/>
              <a:buChar char="•"/>
            </a:pPr>
            <a:r>
              <a:rPr lang="en-US">
                <a:solidFill>
                  <a:srgbClr val="222222"/>
                </a:solidFill>
                <a:latin typeface="Helvetica" panose="020B0604020202020204" pitchFamily="2" charset="0"/>
                <a:cs typeface="Calibri"/>
              </a:rPr>
              <a:t>Daily Asset Utilization – By Site</a:t>
            </a:r>
          </a:p>
          <a:p>
            <a:pPr marL="640080" lvl="1" indent="-182880">
              <a:spcBef>
                <a:spcPts val="800"/>
              </a:spcBef>
              <a:spcAft>
                <a:spcPts val="800"/>
              </a:spcAft>
              <a:buFont typeface="Arial,Sans-Serif"/>
              <a:buChar char="•"/>
            </a:pPr>
            <a:r>
              <a:rPr lang="en-US">
                <a:solidFill>
                  <a:srgbClr val="222222"/>
                </a:solidFill>
                <a:latin typeface="Helvetica" panose="020B0604020202020204" pitchFamily="2" charset="0"/>
                <a:cs typeface="Calibri"/>
              </a:rPr>
              <a:t>Daily Asset Utilization – By Assignment</a:t>
            </a:r>
          </a:p>
          <a:p>
            <a:pPr marL="640080" lvl="1" indent="-182880">
              <a:spcBef>
                <a:spcPts val="800"/>
              </a:spcBef>
              <a:spcAft>
                <a:spcPts val="800"/>
              </a:spcAft>
              <a:buFont typeface="Arial,Sans-Serif"/>
              <a:buChar char="•"/>
            </a:pPr>
            <a:r>
              <a:rPr lang="en-US">
                <a:solidFill>
                  <a:srgbClr val="222222"/>
                </a:solidFill>
                <a:latin typeface="Helvetica" panose="020B0604020202020204" pitchFamily="2" charset="0"/>
                <a:cs typeface="Calibri"/>
              </a:rPr>
              <a:t>Project Utilization</a:t>
            </a:r>
          </a:p>
          <a:p>
            <a:pPr marL="640080" lvl="1" indent="-182880">
              <a:spcBef>
                <a:spcPts val="800"/>
              </a:spcBef>
              <a:spcAft>
                <a:spcPts val="800"/>
              </a:spcAft>
              <a:buFont typeface="Arial,Sans-Serif"/>
              <a:buChar char="•"/>
            </a:pPr>
            <a:r>
              <a:rPr lang="en-US">
                <a:solidFill>
                  <a:srgbClr val="222222"/>
                </a:solidFill>
                <a:latin typeface="Helvetica" panose="020B0604020202020204" pitchFamily="2" charset="0"/>
                <a:cs typeface="Calibri"/>
              </a:rPr>
              <a:t>Asset Utilization</a:t>
            </a:r>
          </a:p>
          <a:p>
            <a:pPr>
              <a:spcBef>
                <a:spcPts val="800"/>
              </a:spcBef>
              <a:spcAft>
                <a:spcPts val="800"/>
              </a:spcAft>
            </a:pPr>
            <a:r>
              <a:rPr lang="en-US">
                <a:solidFill>
                  <a:srgbClr val="222222"/>
                </a:solidFill>
                <a:latin typeface="Helvetica" panose="020B0604020202020204" pitchFamily="2" charset="0"/>
                <a:cs typeface="Calibri"/>
              </a:rPr>
              <a:t>AEMP Assets now </a:t>
            </a:r>
            <a:r>
              <a:rPr lang="en-US" b="1">
                <a:solidFill>
                  <a:srgbClr val="00B2D3"/>
                </a:solidFill>
                <a:latin typeface="Helvetica" panose="020B0604020202020204" pitchFamily="2" charset="0"/>
                <a:cs typeface="Calibri"/>
              </a:rPr>
              <a:t>report Total Idle Time and Percent idle</a:t>
            </a:r>
            <a:r>
              <a:rPr lang="en-US">
                <a:solidFill>
                  <a:srgbClr val="222222"/>
                </a:solidFill>
                <a:latin typeface="Helvetica" panose="020B0604020202020204" pitchFamily="2" charset="0"/>
                <a:cs typeface="Calibri"/>
              </a:rPr>
              <a:t> for a given date range</a:t>
            </a:r>
          </a:p>
        </p:txBody>
      </p:sp>
      <p:pic>
        <p:nvPicPr>
          <p:cNvPr id="4" name="Picture 5" descr="Graphical user interface, text, application&#10;&#10;Description automatically generated">
            <a:extLst>
              <a:ext uri="{FF2B5EF4-FFF2-40B4-BE49-F238E27FC236}">
                <a16:creationId xmlns:a16="http://schemas.microsoft.com/office/drawing/2014/main" id="{D7E0151A-28D0-D47A-589C-D0FBF20EDA62}"/>
              </a:ext>
            </a:extLst>
          </p:cNvPr>
          <p:cNvPicPr>
            <a:picLocks noChangeAspect="1"/>
          </p:cNvPicPr>
          <p:nvPr/>
        </p:nvPicPr>
        <p:blipFill>
          <a:blip r:embed="rId5"/>
          <a:stretch>
            <a:fillRect/>
          </a:stretch>
        </p:blipFill>
        <p:spPr>
          <a:xfrm>
            <a:off x="6445554" y="1591473"/>
            <a:ext cx="4604478" cy="2014691"/>
          </a:xfrm>
          <a:prstGeom prst="rect">
            <a:avLst/>
          </a:prstGeom>
          <a:ln w="38100">
            <a:solidFill>
              <a:srgbClr val="00B2D3"/>
            </a:solidFill>
          </a:ln>
          <a:effectLst>
            <a:outerShdw blurRad="50800" dist="38100" dir="2700000" algn="tl" rotWithShape="0">
              <a:prstClr val="black">
                <a:alpha val="40000"/>
              </a:prstClr>
            </a:outerShdw>
          </a:effectLst>
        </p:spPr>
      </p:pic>
      <p:pic>
        <p:nvPicPr>
          <p:cNvPr id="6" name="Picture 8" descr="Graphical user interface, text, application, email&#10;&#10;Description automatically generated">
            <a:extLst>
              <a:ext uri="{FF2B5EF4-FFF2-40B4-BE49-F238E27FC236}">
                <a16:creationId xmlns:a16="http://schemas.microsoft.com/office/drawing/2014/main" id="{D95D7010-5734-01CA-427D-A259D29AB6BD}"/>
              </a:ext>
            </a:extLst>
          </p:cNvPr>
          <p:cNvPicPr>
            <a:picLocks noChangeAspect="1"/>
          </p:cNvPicPr>
          <p:nvPr/>
        </p:nvPicPr>
        <p:blipFill>
          <a:blip r:embed="rId6"/>
          <a:stretch>
            <a:fillRect/>
          </a:stretch>
        </p:blipFill>
        <p:spPr>
          <a:xfrm>
            <a:off x="6273386" y="4109571"/>
            <a:ext cx="2743200" cy="1101777"/>
          </a:xfrm>
          <a:prstGeom prst="rect">
            <a:avLst/>
          </a:prstGeom>
          <a:ln w="38100">
            <a:solidFill>
              <a:srgbClr val="00B2D3"/>
            </a:solidFill>
          </a:ln>
          <a:effectLst>
            <a:outerShdw blurRad="50800" dist="38100" dir="2700000" algn="tl" rotWithShape="0">
              <a:prstClr val="black">
                <a:alpha val="40000"/>
              </a:prstClr>
            </a:outerShdw>
          </a:effectLst>
        </p:spPr>
      </p:pic>
      <p:pic>
        <p:nvPicPr>
          <p:cNvPr id="9" name="Picture 10" descr="Table&#10;&#10;Description automatically generated">
            <a:extLst>
              <a:ext uri="{FF2B5EF4-FFF2-40B4-BE49-F238E27FC236}">
                <a16:creationId xmlns:a16="http://schemas.microsoft.com/office/drawing/2014/main" id="{EABFF831-9997-66E0-6508-0A367DE7FC34}"/>
              </a:ext>
            </a:extLst>
          </p:cNvPr>
          <p:cNvPicPr>
            <a:picLocks noChangeAspect="1"/>
          </p:cNvPicPr>
          <p:nvPr/>
        </p:nvPicPr>
        <p:blipFill>
          <a:blip r:embed="rId7"/>
          <a:stretch>
            <a:fillRect/>
          </a:stretch>
        </p:blipFill>
        <p:spPr>
          <a:xfrm>
            <a:off x="8240936" y="4816559"/>
            <a:ext cx="2743200" cy="1499616"/>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51772206"/>
      </p:ext>
    </p:extLst>
  </p:cSld>
  <p:clrMapOvr>
    <a:masterClrMapping/>
  </p:clrMapOvr>
  <p:extLst>
    <p:ext uri="{6950BFC3-D8DA-4A85-94F7-54DA5524770B}">
      <p188:commentRel xmlns:p188="http://schemas.microsoft.com/office/powerpoint/2018/8/main" r:id="rId3"/>
    </p:ext>
  </p:extLs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32</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Integrations </a:t>
            </a:r>
            <a:r>
              <a:rPr lang="en-US" sz="4400" spc="30">
                <a:solidFill>
                  <a:schemeClr val="bg1"/>
                </a:solidFill>
                <a:latin typeface="Helvetica" pitchFamily="2" charset="0"/>
                <a:ea typeface="Roboto Lt" panose="02000000000000000000" pitchFamily="2" charset="0"/>
                <a:cs typeface="Arial" panose="020B0604020202020204" pitchFamily="34" charset="0"/>
              </a:rPr>
              <a:t>Vista</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sp>
        <p:nvSpPr>
          <p:cNvPr id="7" name="TextBox 6">
            <a:extLst>
              <a:ext uri="{FF2B5EF4-FFF2-40B4-BE49-F238E27FC236}">
                <a16:creationId xmlns:a16="http://schemas.microsoft.com/office/drawing/2014/main" id="{5994EAFD-21CC-6438-A62D-3D42E0705742}"/>
              </a:ext>
            </a:extLst>
          </p:cNvPr>
          <p:cNvSpPr txBox="1"/>
          <p:nvPr/>
        </p:nvSpPr>
        <p:spPr>
          <a:xfrm>
            <a:off x="512626" y="4540558"/>
            <a:ext cx="5249999" cy="1754326"/>
          </a:xfrm>
          <a:prstGeom prst="rect">
            <a:avLst/>
          </a:prstGeom>
          <a:noFill/>
        </p:spPr>
        <p:txBody>
          <a:bodyPr wrap="square" rtlCol="0">
            <a:spAutoFit/>
          </a:bodyPr>
          <a:lstStyle/>
          <a:p>
            <a:r>
              <a:rPr lang="en-US">
                <a:solidFill>
                  <a:srgbClr val="222222"/>
                </a:solidFill>
                <a:latin typeface="Helvetica" panose="020B0604020202020204" pitchFamily="2" charset="0"/>
              </a:rPr>
              <a:t>Send information about the </a:t>
            </a:r>
            <a:r>
              <a:rPr lang="en-US" b="1">
                <a:solidFill>
                  <a:srgbClr val="00B2D3"/>
                </a:solidFill>
                <a:latin typeface="Helvetica" panose="020B0604020202020204" pitchFamily="2" charset="0"/>
              </a:rPr>
              <a:t>date of the last inspection completed on Tenna to the corresponding Vista Equipment record</a:t>
            </a:r>
            <a:r>
              <a:rPr lang="en-US">
                <a:solidFill>
                  <a:srgbClr val="222222"/>
                </a:solidFill>
                <a:latin typeface="Helvetica" panose="020B0604020202020204" pitchFamily="2" charset="0"/>
              </a:rPr>
              <a:t>.</a:t>
            </a:r>
          </a:p>
          <a:p>
            <a:endParaRPr lang="en-US">
              <a:solidFill>
                <a:srgbClr val="222222"/>
              </a:solidFill>
              <a:latin typeface="Helvetica" panose="020B0604020202020204" pitchFamily="2" charset="0"/>
            </a:endParaRPr>
          </a:p>
          <a:p>
            <a:r>
              <a:rPr lang="en-US">
                <a:solidFill>
                  <a:srgbClr val="222222"/>
                </a:solidFill>
                <a:latin typeface="Helvetica" panose="020B0604020202020204" pitchFamily="2" charset="0"/>
              </a:rPr>
              <a:t>We've also added enhancements for updates on asset categories and organizations.</a:t>
            </a:r>
          </a:p>
        </p:txBody>
      </p:sp>
      <p:pic>
        <p:nvPicPr>
          <p:cNvPr id="3" name="Picture 2" descr="A picture containing text, clipart&#10;&#10;Description automatically generated">
            <a:extLst>
              <a:ext uri="{FF2B5EF4-FFF2-40B4-BE49-F238E27FC236}">
                <a16:creationId xmlns:a16="http://schemas.microsoft.com/office/drawing/2014/main" id="{4793C248-5CC9-BD24-289F-69AADDC628C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33315" y="1569173"/>
            <a:ext cx="2148936" cy="657838"/>
          </a:xfrm>
          <a:prstGeom prst="rect">
            <a:avLst/>
          </a:prstGeom>
        </p:spPr>
      </p:pic>
      <p:pic>
        <p:nvPicPr>
          <p:cNvPr id="4" name="Picture 5" descr="Graphical user interface, application, email&#10;&#10;Description automatically generated">
            <a:extLst>
              <a:ext uri="{FF2B5EF4-FFF2-40B4-BE49-F238E27FC236}">
                <a16:creationId xmlns:a16="http://schemas.microsoft.com/office/drawing/2014/main" id="{FB82D68B-77C8-0DC8-248C-6D20A70C8FF6}"/>
              </a:ext>
            </a:extLst>
          </p:cNvPr>
          <p:cNvPicPr>
            <a:picLocks noChangeAspect="1"/>
          </p:cNvPicPr>
          <p:nvPr/>
        </p:nvPicPr>
        <p:blipFill>
          <a:blip r:embed="rId5"/>
          <a:stretch>
            <a:fillRect/>
          </a:stretch>
        </p:blipFill>
        <p:spPr>
          <a:xfrm>
            <a:off x="275989" y="1506794"/>
            <a:ext cx="6521712" cy="2529816"/>
          </a:xfrm>
          <a:prstGeom prst="rect">
            <a:avLst/>
          </a:prstGeom>
          <a:ln w="38100">
            <a:solidFill>
              <a:srgbClr val="00B2D3"/>
            </a:solidFill>
          </a:ln>
          <a:effectLst>
            <a:outerShdw blurRad="50800" dist="38100" dir="2700000" algn="tl" rotWithShape="0">
              <a:prstClr val="black">
                <a:alpha val="40000"/>
              </a:prstClr>
            </a:outerShdw>
          </a:effectLst>
        </p:spPr>
      </p:pic>
      <p:pic>
        <p:nvPicPr>
          <p:cNvPr id="2" name="Picture 3" descr="Graphical user interface, application&#10;&#10;Description automatically generated">
            <a:extLst>
              <a:ext uri="{FF2B5EF4-FFF2-40B4-BE49-F238E27FC236}">
                <a16:creationId xmlns:a16="http://schemas.microsoft.com/office/drawing/2014/main" id="{9216A8D6-9A16-CBD9-D44E-299F24C5EE5D}"/>
              </a:ext>
            </a:extLst>
          </p:cNvPr>
          <p:cNvPicPr>
            <a:picLocks noChangeAspect="1"/>
          </p:cNvPicPr>
          <p:nvPr/>
        </p:nvPicPr>
        <p:blipFill rotWithShape="1">
          <a:blip r:embed="rId6"/>
          <a:srcRect l="4684" t="5332" r="5473" b="4065"/>
          <a:stretch/>
        </p:blipFill>
        <p:spPr>
          <a:xfrm>
            <a:off x="6186765" y="2581816"/>
            <a:ext cx="5791436" cy="3419729"/>
          </a:xfrm>
          <a:prstGeom prst="rect">
            <a:avLst/>
          </a:prstGeom>
          <a:ln w="38100">
            <a:solidFill>
              <a:srgbClr val="00B2D3"/>
            </a:solidFill>
          </a:ln>
          <a:effectLst>
            <a:outerShdw blurRad="50800" dist="38100" dir="2700000" algn="tl" rotWithShape="0">
              <a:prstClr val="black">
                <a:alpha val="40000"/>
              </a:prstClr>
            </a:outerShdw>
          </a:effectLst>
        </p:spPr>
      </p:pic>
      <p:sp>
        <p:nvSpPr>
          <p:cNvPr id="6" name="Rectangle: Rounded Corners 5">
            <a:extLst>
              <a:ext uri="{FF2B5EF4-FFF2-40B4-BE49-F238E27FC236}">
                <a16:creationId xmlns:a16="http://schemas.microsoft.com/office/drawing/2014/main" id="{2A86C9A8-68E3-596F-A43C-C922D9463746}"/>
              </a:ext>
            </a:extLst>
          </p:cNvPr>
          <p:cNvSpPr/>
          <p:nvPr/>
        </p:nvSpPr>
        <p:spPr>
          <a:xfrm>
            <a:off x="275989" y="2673126"/>
            <a:ext cx="2724386" cy="622524"/>
          </a:xfrm>
          <a:prstGeom prst="roundRect">
            <a:avLst/>
          </a:prstGeom>
          <a:noFill/>
          <a:ln w="38100">
            <a:solidFill>
              <a:srgbClr val="FD4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Rounded Corners 8">
            <a:extLst>
              <a:ext uri="{FF2B5EF4-FFF2-40B4-BE49-F238E27FC236}">
                <a16:creationId xmlns:a16="http://schemas.microsoft.com/office/drawing/2014/main" id="{EF574545-9DA5-C360-A0C9-3BBDDCF72BD0}"/>
              </a:ext>
            </a:extLst>
          </p:cNvPr>
          <p:cNvSpPr/>
          <p:nvPr/>
        </p:nvSpPr>
        <p:spPr>
          <a:xfrm>
            <a:off x="8534401" y="4190999"/>
            <a:ext cx="1238250" cy="238125"/>
          </a:xfrm>
          <a:prstGeom prst="roundRect">
            <a:avLst/>
          </a:prstGeom>
          <a:noFill/>
          <a:ln w="38100">
            <a:solidFill>
              <a:srgbClr val="FD4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4" name="Connector: Elbow 13">
            <a:extLst>
              <a:ext uri="{FF2B5EF4-FFF2-40B4-BE49-F238E27FC236}">
                <a16:creationId xmlns:a16="http://schemas.microsoft.com/office/drawing/2014/main" id="{13CEA54C-9942-BB14-E9C7-3E0C3FD2D728}"/>
              </a:ext>
            </a:extLst>
          </p:cNvPr>
          <p:cNvCxnSpPr>
            <a:cxnSpLocks/>
            <a:stCxn id="6" idx="3"/>
            <a:endCxn id="9" idx="1"/>
          </p:cNvCxnSpPr>
          <p:nvPr/>
        </p:nvCxnSpPr>
        <p:spPr>
          <a:xfrm>
            <a:off x="3000375" y="2984388"/>
            <a:ext cx="5534026" cy="1325674"/>
          </a:xfrm>
          <a:prstGeom prst="bentConnector3">
            <a:avLst/>
          </a:prstGeom>
          <a:ln w="57150">
            <a:solidFill>
              <a:srgbClr val="FD4F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015385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33</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526909" y="248569"/>
            <a:ext cx="10826891" cy="70173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ea typeface="Roboto Lt" panose="02000000000000000000" pitchFamily="2" charset="0"/>
                <a:cs typeface="Arial"/>
              </a:rPr>
              <a:t>PREVIEW </a:t>
            </a:r>
            <a:r>
              <a:rPr lang="en-US" sz="4400" spc="30">
                <a:solidFill>
                  <a:schemeClr val="bg1"/>
                </a:solidFill>
                <a:latin typeface="Helvetica"/>
                <a:ea typeface="Roboto Lt" panose="02000000000000000000" pitchFamily="2" charset="0"/>
                <a:cs typeface="Helvetica"/>
              </a:rPr>
              <a:t>Procore Integration Updates</a:t>
            </a:r>
            <a:endParaRPr lang="en-US" sz="4400" u="none" strike="noStrike" kern="1200" cap="none" spc="30" normalizeH="0" baseline="0" noProof="0">
              <a:ln>
                <a:noFill/>
              </a:ln>
              <a:solidFill>
                <a:schemeClr val="bg1"/>
              </a:solidFill>
              <a:effectLst/>
              <a:uLnTx/>
              <a:uFillTx/>
              <a:latin typeface="Helvetica"/>
              <a:ea typeface="Roboto Lt" panose="02000000000000000000" pitchFamily="2" charset="0"/>
              <a:cs typeface="Arial"/>
            </a:endParaRPr>
          </a:p>
        </p:txBody>
      </p:sp>
      <p:sp>
        <p:nvSpPr>
          <p:cNvPr id="7" name="TextBox 6">
            <a:extLst>
              <a:ext uri="{FF2B5EF4-FFF2-40B4-BE49-F238E27FC236}">
                <a16:creationId xmlns:a16="http://schemas.microsoft.com/office/drawing/2014/main" id="{5994EAFD-21CC-6438-A62D-3D42E0705742}"/>
              </a:ext>
            </a:extLst>
          </p:cNvPr>
          <p:cNvSpPr txBox="1"/>
          <p:nvPr/>
        </p:nvSpPr>
        <p:spPr>
          <a:xfrm>
            <a:off x="441851" y="2641180"/>
            <a:ext cx="5002518" cy="3375283"/>
          </a:xfrm>
          <a:prstGeom prst="rect">
            <a:avLst/>
          </a:prstGeom>
          <a:noFill/>
        </p:spPr>
        <p:txBody>
          <a:bodyPr wrap="square" lIns="91440" tIns="45720" rIns="91440" bIns="45720" rtlCol="0" anchor="t">
            <a:spAutoFit/>
          </a:bodyPr>
          <a:lstStyle/>
          <a:p>
            <a:r>
              <a:rPr lang="en-US">
                <a:solidFill>
                  <a:srgbClr val="222222"/>
                </a:solidFill>
                <a:latin typeface="Helvetica" panose="020B0604020202020204" pitchFamily="2" charset="0"/>
                <a:ea typeface="+mn-lt"/>
                <a:cs typeface="+mn-lt"/>
              </a:rPr>
              <a:t>Tenna integrates with Procore's Daily Log by automatically populating the assets that were physically at a job site (in both Tenna &amp; Procore).</a:t>
            </a:r>
            <a:endParaRPr lang="en-US">
              <a:solidFill>
                <a:srgbClr val="222222"/>
              </a:solidFill>
              <a:latin typeface="Helvetica" panose="020B0604020202020204" pitchFamily="2" charset="0"/>
              <a:cs typeface="Calibri"/>
            </a:endParaRPr>
          </a:p>
          <a:p>
            <a:pPr>
              <a:spcBef>
                <a:spcPts val="800"/>
              </a:spcBef>
              <a:spcAft>
                <a:spcPts val="800"/>
              </a:spcAft>
            </a:pPr>
            <a:r>
              <a:rPr lang="en-US">
                <a:solidFill>
                  <a:srgbClr val="222222"/>
                </a:solidFill>
                <a:latin typeface="Helvetica" panose="020B0604020202020204" pitchFamily="2" charset="0"/>
                <a:cs typeface="Calibri"/>
              </a:rPr>
              <a:t>This integration has now been enhanced to </a:t>
            </a:r>
            <a:r>
              <a:rPr lang="en-US" b="1">
                <a:solidFill>
                  <a:srgbClr val="00B2D3"/>
                </a:solidFill>
                <a:latin typeface="Helvetica" panose="020B0604020202020204" pitchFamily="2" charset="0"/>
                <a:cs typeface="Calibri"/>
              </a:rPr>
              <a:t>allow users to configure and control</a:t>
            </a:r>
            <a:r>
              <a:rPr lang="en-US">
                <a:solidFill>
                  <a:srgbClr val="222222"/>
                </a:solidFill>
                <a:latin typeface="Helvetica" panose="020B0604020202020204" pitchFamily="2" charset="0"/>
                <a:cs typeface="Calibri"/>
              </a:rPr>
              <a:t>:</a:t>
            </a:r>
          </a:p>
          <a:p>
            <a:pPr marL="285750" indent="-171450">
              <a:spcBef>
                <a:spcPts val="800"/>
              </a:spcBef>
              <a:spcAft>
                <a:spcPts val="800"/>
              </a:spcAft>
              <a:buFont typeface="Arial" panose="020B0604020202020204" pitchFamily="34" charset="0"/>
              <a:buChar char="•"/>
            </a:pPr>
            <a:r>
              <a:rPr lang="en-US">
                <a:solidFill>
                  <a:srgbClr val="222222"/>
                </a:solidFill>
                <a:latin typeface="Helvetica" panose="020B0604020202020204" pitchFamily="2" charset="0"/>
                <a:cs typeface="Calibri"/>
              </a:rPr>
              <a:t>Which companies get synced </a:t>
            </a:r>
          </a:p>
          <a:p>
            <a:pPr marL="285750" indent="-171450">
              <a:spcBef>
                <a:spcPts val="800"/>
              </a:spcBef>
              <a:spcAft>
                <a:spcPts val="800"/>
              </a:spcAft>
              <a:buFont typeface="Arial" panose="020B0604020202020204" pitchFamily="34" charset="0"/>
              <a:buChar char="•"/>
            </a:pPr>
            <a:r>
              <a:rPr lang="en-US">
                <a:solidFill>
                  <a:srgbClr val="222222"/>
                </a:solidFill>
                <a:latin typeface="Helvetica" panose="020B0604020202020204" pitchFamily="2" charset="0"/>
                <a:cs typeface="Calibri"/>
              </a:rPr>
              <a:t>Which assets are sent from Tenna to corresponding Procore Daily Logs, even if they are not powered. </a:t>
            </a:r>
          </a:p>
        </p:txBody>
      </p:sp>
      <p:pic>
        <p:nvPicPr>
          <p:cNvPr id="9" name="Picture 10" descr="Table&#10;&#10;Description automatically generated">
            <a:extLst>
              <a:ext uri="{FF2B5EF4-FFF2-40B4-BE49-F238E27FC236}">
                <a16:creationId xmlns:a16="http://schemas.microsoft.com/office/drawing/2014/main" id="{D16863D7-0D8E-AF5C-82A0-0DC7F0B67321}"/>
              </a:ext>
            </a:extLst>
          </p:cNvPr>
          <p:cNvPicPr>
            <a:picLocks noChangeAspect="1"/>
          </p:cNvPicPr>
          <p:nvPr/>
        </p:nvPicPr>
        <p:blipFill>
          <a:blip r:embed="rId5"/>
          <a:stretch>
            <a:fillRect/>
          </a:stretch>
        </p:blipFill>
        <p:spPr>
          <a:xfrm>
            <a:off x="5561500" y="2595425"/>
            <a:ext cx="2178424" cy="2607057"/>
          </a:xfrm>
          <a:prstGeom prst="rect">
            <a:avLst/>
          </a:prstGeom>
          <a:ln w="38100">
            <a:solidFill>
              <a:srgbClr val="00B2D3"/>
            </a:solidFill>
          </a:ln>
          <a:effectLst>
            <a:outerShdw blurRad="50800" dist="38100" dir="2700000" algn="tl" rotWithShape="0">
              <a:prstClr val="black">
                <a:alpha val="40000"/>
              </a:prstClr>
            </a:outerShdw>
          </a:effectLst>
        </p:spPr>
      </p:pic>
      <p:pic>
        <p:nvPicPr>
          <p:cNvPr id="11" name="Picture 12" descr="Graphical user interface, text, application, chat or text message&#10;&#10;Description automatically generated">
            <a:extLst>
              <a:ext uri="{FF2B5EF4-FFF2-40B4-BE49-F238E27FC236}">
                <a16:creationId xmlns:a16="http://schemas.microsoft.com/office/drawing/2014/main" id="{4B165EE8-FCB6-66DC-BF93-65AB4D3DE1D6}"/>
              </a:ext>
            </a:extLst>
          </p:cNvPr>
          <p:cNvPicPr>
            <a:picLocks noChangeAspect="1"/>
          </p:cNvPicPr>
          <p:nvPr/>
        </p:nvPicPr>
        <p:blipFill>
          <a:blip r:embed="rId6"/>
          <a:stretch>
            <a:fillRect/>
          </a:stretch>
        </p:blipFill>
        <p:spPr>
          <a:xfrm>
            <a:off x="7599435" y="3019683"/>
            <a:ext cx="2176542" cy="2618275"/>
          </a:xfrm>
          <a:prstGeom prst="rect">
            <a:avLst/>
          </a:prstGeom>
          <a:ln w="38100">
            <a:solidFill>
              <a:srgbClr val="00B2D3"/>
            </a:solidFill>
          </a:ln>
          <a:effectLst>
            <a:outerShdw blurRad="50800" dist="38100" dir="2700000" algn="tl" rotWithShape="0">
              <a:prstClr val="black">
                <a:alpha val="40000"/>
              </a:prstClr>
            </a:outerShdw>
          </a:effectLst>
        </p:spPr>
      </p:pic>
      <p:pic>
        <p:nvPicPr>
          <p:cNvPr id="6" name="Picture 8" descr="Graphical user interface&#10;&#10;Description automatically generated">
            <a:extLst>
              <a:ext uri="{FF2B5EF4-FFF2-40B4-BE49-F238E27FC236}">
                <a16:creationId xmlns:a16="http://schemas.microsoft.com/office/drawing/2014/main" id="{5BF2A8C3-B90B-C59C-EB1A-43477716D1EF}"/>
              </a:ext>
            </a:extLst>
          </p:cNvPr>
          <p:cNvPicPr>
            <a:picLocks noChangeAspect="1"/>
          </p:cNvPicPr>
          <p:nvPr/>
        </p:nvPicPr>
        <p:blipFill>
          <a:blip r:embed="rId7"/>
          <a:stretch>
            <a:fillRect/>
          </a:stretch>
        </p:blipFill>
        <p:spPr>
          <a:xfrm>
            <a:off x="9635487" y="3898953"/>
            <a:ext cx="2340360" cy="2234771"/>
          </a:xfrm>
          <a:prstGeom prst="rect">
            <a:avLst/>
          </a:prstGeom>
          <a:ln w="38100">
            <a:solidFill>
              <a:srgbClr val="00B2D3"/>
            </a:solidFill>
          </a:ln>
          <a:effectLst>
            <a:outerShdw blurRad="50800" dist="38100" dir="2700000" algn="tl" rotWithShape="0">
              <a:prstClr val="black">
                <a:alpha val="40000"/>
              </a:prstClr>
            </a:outerShdw>
          </a:effectLst>
        </p:spPr>
      </p:pic>
      <p:grpSp>
        <p:nvGrpSpPr>
          <p:cNvPr id="13" name="Group 12">
            <a:extLst>
              <a:ext uri="{FF2B5EF4-FFF2-40B4-BE49-F238E27FC236}">
                <a16:creationId xmlns:a16="http://schemas.microsoft.com/office/drawing/2014/main" id="{8101E199-65CA-E4CA-74A8-8A691FF3C357}"/>
              </a:ext>
            </a:extLst>
          </p:cNvPr>
          <p:cNvGrpSpPr/>
          <p:nvPr/>
        </p:nvGrpSpPr>
        <p:grpSpPr>
          <a:xfrm>
            <a:off x="2212156" y="1038010"/>
            <a:ext cx="7767687" cy="1360916"/>
            <a:chOff x="1336556" y="1157543"/>
            <a:chExt cx="7767687" cy="1360916"/>
          </a:xfrm>
        </p:grpSpPr>
        <p:pic>
          <p:nvPicPr>
            <p:cNvPr id="4" name="Picture 3" descr="A picture containing text, lit&#10;&#10;Description automatically generated">
              <a:extLst>
                <a:ext uri="{FF2B5EF4-FFF2-40B4-BE49-F238E27FC236}">
                  <a16:creationId xmlns:a16="http://schemas.microsoft.com/office/drawing/2014/main" id="{9FAFB4ED-109F-B81F-AA30-9DBA03034CDC}"/>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80534" y="1775051"/>
              <a:ext cx="4023709" cy="609653"/>
            </a:xfrm>
            <a:prstGeom prst="rect">
              <a:avLst/>
            </a:prstGeom>
          </p:spPr>
        </p:pic>
        <p:pic>
          <p:nvPicPr>
            <p:cNvPr id="2" name="Picture 2" descr="Text&#10;&#10;Description automatically generated">
              <a:extLst>
                <a:ext uri="{FF2B5EF4-FFF2-40B4-BE49-F238E27FC236}">
                  <a16:creationId xmlns:a16="http://schemas.microsoft.com/office/drawing/2014/main" id="{8C9B61F9-DEBF-9045-1926-B68D4CA4917A}"/>
                </a:ext>
              </a:extLst>
            </p:cNvPr>
            <p:cNvPicPr>
              <a:picLocks noChangeAspect="1"/>
            </p:cNvPicPr>
            <p:nvPr/>
          </p:nvPicPr>
          <p:blipFill>
            <a:blip r:embed="rId9"/>
            <a:stretch>
              <a:fillRect/>
            </a:stretch>
          </p:blipFill>
          <p:spPr>
            <a:xfrm>
              <a:off x="1336556" y="1157543"/>
              <a:ext cx="2728958" cy="1360916"/>
            </a:xfrm>
            <a:prstGeom prst="rect">
              <a:avLst/>
            </a:prstGeom>
          </p:spPr>
        </p:pic>
        <p:sp>
          <p:nvSpPr>
            <p:cNvPr id="3" name="Arrow: Right 2">
              <a:extLst>
                <a:ext uri="{FF2B5EF4-FFF2-40B4-BE49-F238E27FC236}">
                  <a16:creationId xmlns:a16="http://schemas.microsoft.com/office/drawing/2014/main" id="{D62B004C-40EF-5DE6-73F8-040902FB81C0}"/>
                </a:ext>
              </a:extLst>
            </p:cNvPr>
            <p:cNvSpPr/>
            <p:nvPr/>
          </p:nvSpPr>
          <p:spPr>
            <a:xfrm>
              <a:off x="4130798" y="1837345"/>
              <a:ext cx="875943" cy="484261"/>
            </a:xfrm>
            <a:prstGeom prst="rightArrow">
              <a:avLst/>
            </a:prstGeom>
            <a:solidFill>
              <a:srgbClr val="FD4F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20" tIns="45720" rIns="91440" bIns="45720" numCol="1" spcCol="0" rtlCol="0" fromWordArt="0" anchor="ctr" anchorCtr="0" forceAA="0" compatLnSpc="1">
              <a:prstTxWarp prst="textNoShape">
                <a:avLst/>
              </a:prstTxWarp>
              <a:noAutofit/>
            </a:bodyPr>
            <a:lstStyle/>
            <a:p>
              <a:pPr algn="ctr"/>
              <a:endParaRPr lang="en-US">
                <a:solidFill>
                  <a:srgbClr val="FD4F00"/>
                </a:solidFill>
                <a:cs typeface="Calibri"/>
              </a:endParaRPr>
            </a:p>
          </p:txBody>
        </p:sp>
      </p:grpSp>
    </p:spTree>
    <p:extLst>
      <p:ext uri="{BB962C8B-B14F-4D97-AF65-F5344CB8AC3E}">
        <p14:creationId xmlns:p14="http://schemas.microsoft.com/office/powerpoint/2010/main" val="3870642773"/>
      </p:ext>
    </p:extLst>
  </p:cSld>
  <p:clrMapOvr>
    <a:masterClrMapping/>
  </p:clrMapOvr>
  <p:extLst>
    <p:ext uri="{6950BFC3-D8DA-4A85-94F7-54DA5524770B}">
      <p188:commentRel xmlns:p188="http://schemas.microsoft.com/office/powerpoint/2018/8/main" r:id="rId3"/>
    </p:ext>
  </p:extLs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5E8B5EA-AA51-4461-8230-98A235120FED}"/>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66983" y="4951174"/>
            <a:ext cx="2233359" cy="1079340"/>
          </a:xfrm>
          <a:prstGeom prst="rect">
            <a:avLst/>
          </a:prstGeom>
        </p:spPr>
      </p:pic>
      <p:sp>
        <p:nvSpPr>
          <p:cNvPr id="5" name="TextBox 4">
            <a:extLst>
              <a:ext uri="{FF2B5EF4-FFF2-40B4-BE49-F238E27FC236}">
                <a16:creationId xmlns:a16="http://schemas.microsoft.com/office/drawing/2014/main" id="{C3471276-9E1E-4C64-BB50-15EBD399A3C9}"/>
              </a:ext>
            </a:extLst>
          </p:cNvPr>
          <p:cNvSpPr txBox="1"/>
          <p:nvPr/>
        </p:nvSpPr>
        <p:spPr>
          <a:xfrm>
            <a:off x="755265" y="1086036"/>
            <a:ext cx="607802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srgbClr val="2D2A27"/>
                </a:solidFill>
                <a:effectLst/>
                <a:uLnTx/>
                <a:uFillTx/>
                <a:latin typeface="Helvetica" panose="020B0604020202020204" pitchFamily="2" charset="0"/>
                <a:ea typeface="+mn-ea"/>
                <a:cs typeface="Helvetica"/>
              </a:rPr>
              <a:t>Join the </a:t>
            </a:r>
            <a:r>
              <a:rPr kumimoji="0" lang="en-US" sz="2400" b="1" i="0" u="none" strike="noStrike" kern="1200" cap="none" spc="0" normalizeH="0" baseline="0" noProof="0" err="1">
                <a:ln>
                  <a:noFill/>
                </a:ln>
                <a:solidFill>
                  <a:srgbClr val="2D2A27"/>
                </a:solidFill>
                <a:effectLst/>
                <a:uLnTx/>
                <a:uFillTx/>
                <a:latin typeface="Helvetica" panose="020B0604020202020204" pitchFamily="2" charset="0"/>
                <a:ea typeface="+mn-ea"/>
                <a:cs typeface="Helvetica"/>
              </a:rPr>
              <a:t>TennaSHOP</a:t>
            </a:r>
            <a:r>
              <a:rPr kumimoji="0" lang="en-US" sz="2400" b="1" i="0" u="none" strike="noStrike" kern="1200" cap="none" spc="0" normalizeH="0" baseline="0" noProof="0">
                <a:ln>
                  <a:noFill/>
                </a:ln>
                <a:solidFill>
                  <a:srgbClr val="2D2A27"/>
                </a:solidFill>
                <a:effectLst/>
                <a:uLnTx/>
                <a:uFillTx/>
                <a:latin typeface="Helvetica" panose="020B0604020202020204" pitchFamily="2" charset="0"/>
                <a:ea typeface="+mn-ea"/>
                <a:cs typeface="Helvetica"/>
              </a:rPr>
              <a:t> Group on LinkedIn!</a:t>
            </a:r>
          </a:p>
        </p:txBody>
      </p:sp>
      <p:sp>
        <p:nvSpPr>
          <p:cNvPr id="7" name="TextBox 6">
            <a:extLst>
              <a:ext uri="{FF2B5EF4-FFF2-40B4-BE49-F238E27FC236}">
                <a16:creationId xmlns:a16="http://schemas.microsoft.com/office/drawing/2014/main" id="{84EE065C-F106-4112-85F3-ACAEC771837B}"/>
              </a:ext>
            </a:extLst>
          </p:cNvPr>
          <p:cNvSpPr txBox="1"/>
          <p:nvPr/>
        </p:nvSpPr>
        <p:spPr>
          <a:xfrm>
            <a:off x="755264" y="1863149"/>
            <a:ext cx="5357555" cy="3088025"/>
          </a:xfrm>
          <a:prstGeom prst="rect">
            <a:avLst/>
          </a:prstGeom>
          <a:noFill/>
        </p:spPr>
        <p:txBody>
          <a:bodyPr wrap="square" lIns="91440" tIns="45720" rIns="91440" bIns="4572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The </a:t>
            </a:r>
            <a:r>
              <a:rPr kumimoji="0" lang="en-US" sz="1800" b="1" i="0" u="none" strike="noStrike" kern="1200" cap="none" spc="0" normalizeH="0" baseline="0" noProof="0" err="1">
                <a:ln>
                  <a:noFill/>
                </a:ln>
                <a:solidFill>
                  <a:srgbClr val="222222"/>
                </a:solidFill>
                <a:effectLst/>
                <a:uLnTx/>
                <a:uFillTx/>
                <a:latin typeface="Helvetica" panose="020B0604020202020204" pitchFamily="2" charset="0"/>
                <a:ea typeface="+mn-ea"/>
                <a:cs typeface="Helvetica"/>
              </a:rPr>
              <a:t>TennaSHOP</a:t>
            </a: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 group on LinkedIn is a place for Tenna users to connect with one another to:</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Ask questions</a:t>
            </a: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Talk about new and unique use cases</a:t>
            </a: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Share best practices</a:t>
            </a: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Share information about integrations</a:t>
            </a: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a:p>
            <a:pPr marL="285750" marR="0" lvl="0" indent="-2857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srgbClr val="222222"/>
                </a:solidFill>
                <a:effectLst/>
                <a:uLnTx/>
                <a:uFillTx/>
                <a:latin typeface="Helvetica" panose="020B0604020202020204" pitchFamily="2" charset="0"/>
                <a:ea typeface="+mn-ea"/>
                <a:cs typeface="Helvetica"/>
              </a:rPr>
              <a:t>Swap success stories</a:t>
            </a:r>
            <a:endParaRPr kumimoji="0" lang="en-US" sz="1800" b="0" i="0" u="none" strike="noStrike" kern="1200" cap="none" spc="0" normalizeH="0" baseline="0" noProof="0">
              <a:ln>
                <a:noFill/>
              </a:ln>
              <a:solidFill>
                <a:srgbClr val="2D2A27"/>
              </a:solidFill>
              <a:effectLst/>
              <a:uLnTx/>
              <a:uFillTx/>
              <a:latin typeface="Helvetica" panose="020B0604020202020204" pitchFamily="2" charset="0"/>
              <a:ea typeface="+mn-ea"/>
              <a:cs typeface="Helvetica"/>
            </a:endParaRPr>
          </a:p>
        </p:txBody>
      </p:sp>
      <p:sp>
        <p:nvSpPr>
          <p:cNvPr id="10" name="Title 2">
            <a:extLst>
              <a:ext uri="{FF2B5EF4-FFF2-40B4-BE49-F238E27FC236}">
                <a16:creationId xmlns:a16="http://schemas.microsoft.com/office/drawing/2014/main" id="{9AEF0074-9C28-41CE-B722-FB540D77C86C}"/>
              </a:ext>
            </a:extLst>
          </p:cNvPr>
          <p:cNvSpPr txBox="1">
            <a:spLocks/>
          </p:cNvSpPr>
          <p:nvPr/>
        </p:nvSpPr>
        <p:spPr>
          <a:xfrm>
            <a:off x="242600" y="278355"/>
            <a:ext cx="9855843" cy="48404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500" b="1" kern="1200">
                <a:solidFill>
                  <a:srgbClr val="65675E"/>
                </a:solidFill>
                <a:latin typeface="Helvetica Neue" charset="0"/>
                <a:ea typeface="Helvetica Neue" charset="0"/>
                <a:cs typeface="Helvetica Neue" charset="0"/>
              </a:defRPr>
            </a:lvl1pPr>
          </a:lstStyle>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US" sz="3600" b="1" i="0" u="none" strike="noStrike" kern="1200" cap="none" spc="0" normalizeH="0" baseline="0" noProof="0">
                <a:ln>
                  <a:noFill/>
                </a:ln>
                <a:solidFill>
                  <a:srgbClr val="FD4F00"/>
                </a:solidFill>
                <a:effectLst/>
                <a:uLnTx/>
                <a:uFillTx/>
                <a:latin typeface="Helvetica" panose="020B0604020202020204" pitchFamily="2" charset="0"/>
              </a:rPr>
              <a:t>Keep In Touch!</a:t>
            </a:r>
            <a:endParaRPr kumimoji="0" lang="en-US" sz="2500" b="1" i="0" u="none" strike="noStrike" kern="1200" cap="none" spc="0" normalizeH="0" baseline="0" noProof="0">
              <a:ln>
                <a:noFill/>
              </a:ln>
              <a:solidFill>
                <a:srgbClr val="65675E"/>
              </a:solidFill>
              <a:effectLst/>
              <a:uLnTx/>
              <a:uFillTx/>
              <a:latin typeface="Helvetica" panose="020B0604020202020204" pitchFamily="2" charset="0"/>
            </a:endParaRPr>
          </a:p>
        </p:txBody>
      </p:sp>
      <p:sp>
        <p:nvSpPr>
          <p:cNvPr id="2" name="TextBox 1">
            <a:extLst>
              <a:ext uri="{FF2B5EF4-FFF2-40B4-BE49-F238E27FC236}">
                <a16:creationId xmlns:a16="http://schemas.microsoft.com/office/drawing/2014/main" id="{FD798281-C98B-C109-A9CA-6585683C71B6}"/>
              </a:ext>
            </a:extLst>
          </p:cNvPr>
          <p:cNvSpPr txBox="1"/>
          <p:nvPr/>
        </p:nvSpPr>
        <p:spPr>
          <a:xfrm>
            <a:off x="8667183" y="1316868"/>
            <a:ext cx="2769552" cy="2923877"/>
          </a:xfrm>
          <a:prstGeom prst="rect">
            <a:avLst/>
          </a:prstGeom>
          <a:noFill/>
        </p:spPr>
        <p:txBody>
          <a:bodyPr wrap="square" lIns="91440" tIns="45720" rIns="91440" bIns="45720" anchor="t">
            <a:spAutoFit/>
          </a:bodyPr>
          <a:lstStyle/>
          <a:p>
            <a:r>
              <a:rPr lang="en-US" sz="2400" b="1">
                <a:solidFill>
                  <a:srgbClr val="FD4F00"/>
                </a:solidFill>
                <a:latin typeface="Helvetica" panose="020B0604020202020204" pitchFamily="2" charset="0"/>
                <a:ea typeface="+mn-lt"/>
                <a:cs typeface="Arial"/>
              </a:rPr>
              <a:t>COME SEE US!</a:t>
            </a:r>
          </a:p>
          <a:p>
            <a:endParaRPr lang="en-US" sz="2000" b="1">
              <a:solidFill>
                <a:srgbClr val="FD4F00"/>
              </a:solidFill>
              <a:latin typeface="Helvetica" panose="020B0604020202020204" pitchFamily="2" charset="0"/>
              <a:ea typeface="+mn-lt"/>
              <a:cs typeface="Arial"/>
            </a:endParaRPr>
          </a:p>
          <a:p>
            <a:r>
              <a:rPr lang="en-US" sz="2000" b="1">
                <a:solidFill>
                  <a:srgbClr val="00B2D3"/>
                </a:solidFill>
                <a:latin typeface="Helvetica" panose="020B0604020202020204" pitchFamily="2" charset="0"/>
                <a:ea typeface="+mn-lt"/>
                <a:cs typeface="Arial"/>
              </a:rPr>
              <a:t>AED Summit</a:t>
            </a:r>
            <a:endParaRPr lang="en-US" sz="2000">
              <a:solidFill>
                <a:srgbClr val="00B2D3"/>
              </a:solidFill>
              <a:latin typeface="Helvetica" panose="020B0604020202020204" pitchFamily="2" charset="0"/>
              <a:ea typeface="+mn-lt"/>
              <a:cs typeface="+mn-lt"/>
            </a:endParaRPr>
          </a:p>
          <a:p>
            <a:r>
              <a:rPr lang="en-US" sz="2000">
                <a:solidFill>
                  <a:srgbClr val="222222"/>
                </a:solidFill>
                <a:latin typeface="Helvetica" panose="020B0604020202020204" pitchFamily="2" charset="0"/>
                <a:ea typeface="+mn-lt"/>
                <a:cs typeface="Arial"/>
              </a:rPr>
              <a:t>January 10-12, 2023</a:t>
            </a:r>
            <a:endParaRPr lang="en-US" sz="2000">
              <a:latin typeface="Helvetica" panose="020B0604020202020204" pitchFamily="2" charset="0"/>
              <a:ea typeface="+mn-lt"/>
              <a:cs typeface="+mn-lt"/>
            </a:endParaRPr>
          </a:p>
          <a:p>
            <a:r>
              <a:rPr lang="en-US" sz="2000">
                <a:solidFill>
                  <a:srgbClr val="222222"/>
                </a:solidFill>
                <a:latin typeface="Helvetica" panose="020B0604020202020204" pitchFamily="2" charset="0"/>
                <a:ea typeface="+mn-lt"/>
                <a:cs typeface="Arial"/>
              </a:rPr>
              <a:t>Chicago, IL</a:t>
            </a:r>
            <a:endParaRPr lang="en-US" sz="2000">
              <a:latin typeface="Helvetica" panose="020B0604020202020204" pitchFamily="2" charset="0"/>
            </a:endParaRPr>
          </a:p>
          <a:p>
            <a:endParaRPr lang="en-US" sz="2000" b="1">
              <a:solidFill>
                <a:srgbClr val="FD4F00"/>
              </a:solidFill>
              <a:latin typeface="Helvetica" panose="020B0604020202020204" pitchFamily="2" charset="0"/>
              <a:ea typeface="+mn-lt"/>
              <a:cs typeface="Arial"/>
            </a:endParaRPr>
          </a:p>
          <a:p>
            <a:r>
              <a:rPr lang="en-US" sz="2000" b="1">
                <a:solidFill>
                  <a:srgbClr val="00B2D3"/>
                </a:solidFill>
                <a:latin typeface="Helvetica" panose="020B0604020202020204" pitchFamily="2" charset="0"/>
                <a:ea typeface="+mn-lt"/>
                <a:cs typeface="Arial"/>
              </a:rPr>
              <a:t>Septic-Con</a:t>
            </a:r>
            <a:r>
              <a:rPr lang="en-US" sz="2000" b="1">
                <a:solidFill>
                  <a:srgbClr val="425B76"/>
                </a:solidFill>
                <a:latin typeface="Helvetica" panose="020B0604020202020204" pitchFamily="2" charset="0"/>
                <a:ea typeface="+mn-lt"/>
                <a:cs typeface="Arial"/>
              </a:rPr>
              <a:t> </a:t>
            </a:r>
            <a:endParaRPr lang="en-US" sz="2000">
              <a:latin typeface="Helvetica" panose="020B0604020202020204" pitchFamily="2" charset="0"/>
              <a:ea typeface="+mn-lt"/>
              <a:cs typeface="+mn-lt"/>
            </a:endParaRPr>
          </a:p>
          <a:p>
            <a:r>
              <a:rPr lang="en-US" sz="2000">
                <a:solidFill>
                  <a:srgbClr val="222222"/>
                </a:solidFill>
                <a:latin typeface="Helvetica" panose="020B0604020202020204" pitchFamily="2" charset="0"/>
                <a:ea typeface="+mn-lt"/>
                <a:cs typeface="Arial"/>
              </a:rPr>
              <a:t>January 26-28, 2023</a:t>
            </a:r>
            <a:endParaRPr lang="en-US" sz="2000">
              <a:latin typeface="Helvetica" panose="020B0604020202020204" pitchFamily="2" charset="0"/>
              <a:ea typeface="+mn-lt"/>
              <a:cs typeface="+mn-lt"/>
            </a:endParaRPr>
          </a:p>
          <a:p>
            <a:r>
              <a:rPr lang="en-US" sz="2000">
                <a:solidFill>
                  <a:srgbClr val="222222"/>
                </a:solidFill>
                <a:latin typeface="Helvetica" panose="020B0604020202020204" pitchFamily="2" charset="0"/>
                <a:ea typeface="+mn-lt"/>
                <a:cs typeface="Arial"/>
              </a:rPr>
              <a:t>Tacoma, WA</a:t>
            </a:r>
            <a:endParaRPr lang="en-US" sz="2000">
              <a:latin typeface="Helvetica" panose="020B0604020202020204" pitchFamily="2" charset="0"/>
            </a:endParaRPr>
          </a:p>
        </p:txBody>
      </p:sp>
    </p:spTree>
    <p:extLst>
      <p:ext uri="{BB962C8B-B14F-4D97-AF65-F5344CB8AC3E}">
        <p14:creationId xmlns:p14="http://schemas.microsoft.com/office/powerpoint/2010/main" val="82636998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5" descr="A close up of a rock wall&#10;&#10;Description automatically generated">
            <a:extLst>
              <a:ext uri="{FF2B5EF4-FFF2-40B4-BE49-F238E27FC236}">
                <a16:creationId xmlns:a16="http://schemas.microsoft.com/office/drawing/2014/main" id="{DCBDFCB9-A371-429C-A93E-03B75D818AA5}"/>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 y="-9181"/>
            <a:ext cx="12192000" cy="6858000"/>
          </a:xfrm>
          <a:prstGeom prst="rect">
            <a:avLst/>
          </a:prstGeom>
          <a:solidFill>
            <a:schemeClr val="bg1">
              <a:lumMod val="95000"/>
            </a:schemeClr>
          </a:solidFill>
        </p:spPr>
      </p:pic>
      <p:sp>
        <p:nvSpPr>
          <p:cNvPr id="7" name="Rectangle 6">
            <a:extLst>
              <a:ext uri="{FF2B5EF4-FFF2-40B4-BE49-F238E27FC236}">
                <a16:creationId xmlns:a16="http://schemas.microsoft.com/office/drawing/2014/main" id="{510BA248-51AD-4310-BC56-868B4AA2798C}"/>
              </a:ext>
            </a:extLst>
          </p:cNvPr>
          <p:cNvSpPr/>
          <p:nvPr/>
        </p:nvSpPr>
        <p:spPr>
          <a:xfrm>
            <a:off x="-32888" y="-5759"/>
            <a:ext cx="12228722" cy="6858000"/>
          </a:xfrm>
          <a:prstGeom prst="rect">
            <a:avLst/>
          </a:prstGeom>
          <a:gradFill>
            <a:gsLst>
              <a:gs pos="0">
                <a:srgbClr val="FD4F00">
                  <a:alpha val="75000"/>
                </a:srgbClr>
              </a:gs>
              <a:gs pos="99000">
                <a:srgbClr val="F6B436">
                  <a:alpha val="75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Roboto" pitchFamily="2" charset="0"/>
              <a:ea typeface="+mn-ea"/>
              <a:cs typeface="+mn-cs"/>
            </a:endParaRPr>
          </a:p>
        </p:txBody>
      </p:sp>
      <p:sp>
        <p:nvSpPr>
          <p:cNvPr id="9" name="TextBox 8">
            <a:extLst>
              <a:ext uri="{FF2B5EF4-FFF2-40B4-BE49-F238E27FC236}">
                <a16:creationId xmlns:a16="http://schemas.microsoft.com/office/drawing/2014/main" id="{C4389529-15C2-4580-BE42-F96772A4FB72}"/>
              </a:ext>
            </a:extLst>
          </p:cNvPr>
          <p:cNvSpPr txBox="1"/>
          <p:nvPr/>
        </p:nvSpPr>
        <p:spPr>
          <a:xfrm>
            <a:off x="1865611" y="3008821"/>
            <a:ext cx="8460777" cy="840358"/>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400" b="1" i="0" u="none" strike="noStrike" kern="1200" cap="none" spc="0" normalizeH="0" baseline="0" noProof="0">
                <a:ln>
                  <a:noFill/>
                </a:ln>
                <a:solidFill>
                  <a:prstClr val="white"/>
                </a:solidFill>
                <a:effectLst/>
                <a:uLnTx/>
                <a:uFillTx/>
                <a:latin typeface="Helvetica"/>
                <a:ea typeface="+mn-ea"/>
                <a:cs typeface="Arial"/>
              </a:rPr>
              <a:t>Questions?</a:t>
            </a:r>
            <a:endParaRPr kumimoji="0" lang="en-US" sz="5400" b="0" i="0" u="none" strike="noStrike" kern="1200" cap="none" spc="0" normalizeH="0" baseline="0" noProof="0">
              <a:ln>
                <a:noFill/>
              </a:ln>
              <a:solidFill>
                <a:prstClr val="white"/>
              </a:solidFill>
              <a:effectLst/>
              <a:uLnTx/>
              <a:uFillTx/>
              <a:latin typeface="Roboto "/>
              <a:ea typeface="+mn-ea"/>
              <a:cs typeface="+mn-cs"/>
            </a:endParaRPr>
          </a:p>
        </p:txBody>
      </p:sp>
      <p:pic>
        <p:nvPicPr>
          <p:cNvPr id="2" name="Picture 1">
            <a:extLst>
              <a:ext uri="{FF2B5EF4-FFF2-40B4-BE49-F238E27FC236}">
                <a16:creationId xmlns:a16="http://schemas.microsoft.com/office/drawing/2014/main" id="{82747334-648B-42E5-8598-3D286E48EDD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06020" y="5254388"/>
            <a:ext cx="1445511" cy="1156409"/>
          </a:xfrm>
          <a:prstGeom prst="rect">
            <a:avLst/>
          </a:prstGeom>
        </p:spPr>
      </p:pic>
    </p:spTree>
    <p:extLst>
      <p:ext uri="{BB962C8B-B14F-4D97-AF65-F5344CB8AC3E}">
        <p14:creationId xmlns:p14="http://schemas.microsoft.com/office/powerpoint/2010/main" val="12028926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close up of a rock wall&#10;&#10;Description automatically generated">
            <a:extLst>
              <a:ext uri="{FF2B5EF4-FFF2-40B4-BE49-F238E27FC236}">
                <a16:creationId xmlns:a16="http://schemas.microsoft.com/office/drawing/2014/main" id="{808BC390-DEDB-EE46-9B7F-0D6C18A5757E}"/>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a:xfrm>
            <a:off x="0" y="0"/>
            <a:ext cx="12192000" cy="6858000"/>
          </a:xfrm>
        </p:spPr>
      </p:pic>
      <p:sp>
        <p:nvSpPr>
          <p:cNvPr id="5" name="Rectangle 4">
            <a:extLst>
              <a:ext uri="{FF2B5EF4-FFF2-40B4-BE49-F238E27FC236}">
                <a16:creationId xmlns:a16="http://schemas.microsoft.com/office/drawing/2014/main" id="{9CE07743-8A60-42D1-B37D-B05E12F30886}"/>
              </a:ext>
            </a:extLst>
          </p:cNvPr>
          <p:cNvSpPr/>
          <p:nvPr/>
        </p:nvSpPr>
        <p:spPr>
          <a:xfrm>
            <a:off x="0" y="0"/>
            <a:ext cx="12192000" cy="6858000"/>
          </a:xfrm>
          <a:prstGeom prst="rect">
            <a:avLst/>
          </a:prstGeom>
          <a:gradFill>
            <a:gsLst>
              <a:gs pos="0">
                <a:srgbClr val="FD4F00">
                  <a:alpha val="75000"/>
                </a:srgbClr>
              </a:gs>
              <a:gs pos="99000">
                <a:srgbClr val="F6B436">
                  <a:alpha val="75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Roboto" pitchFamily="2" charset="0"/>
              <a:ea typeface="+mn-ea"/>
              <a:cs typeface="+mn-cs"/>
            </a:endParaRPr>
          </a:p>
        </p:txBody>
      </p:sp>
      <p:sp>
        <p:nvSpPr>
          <p:cNvPr id="44" name="TextBox 43">
            <a:extLst>
              <a:ext uri="{FF2B5EF4-FFF2-40B4-BE49-F238E27FC236}">
                <a16:creationId xmlns:a16="http://schemas.microsoft.com/office/drawing/2014/main" id="{5E858D50-88AC-4BA8-BBED-1F3024888BAD}"/>
              </a:ext>
            </a:extLst>
          </p:cNvPr>
          <p:cNvSpPr txBox="1"/>
          <p:nvPr/>
        </p:nvSpPr>
        <p:spPr>
          <a:xfrm>
            <a:off x="1866577" y="3006521"/>
            <a:ext cx="8460777" cy="840230"/>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400" b="1" i="0" u="none" strike="noStrike" kern="1200" cap="none" spc="0" normalizeH="0" baseline="0" noProof="0">
                <a:ln>
                  <a:noFill/>
                </a:ln>
                <a:solidFill>
                  <a:prstClr val="white"/>
                </a:solidFill>
                <a:effectLst/>
                <a:uLnTx/>
                <a:uFillTx/>
                <a:latin typeface="Helvetica"/>
                <a:ea typeface="+mn-ea"/>
                <a:cs typeface="Arial"/>
              </a:rPr>
              <a:t>Thank You!</a:t>
            </a:r>
            <a:endParaRPr kumimoji="0" lang="en-US" sz="5400" b="0" i="0" u="none" strike="noStrike" kern="1200" cap="none" spc="0" normalizeH="0" baseline="0" noProof="0">
              <a:ln>
                <a:noFill/>
              </a:ln>
              <a:solidFill>
                <a:prstClr val="white"/>
              </a:solidFill>
              <a:effectLst/>
              <a:uLnTx/>
              <a:uFillTx/>
              <a:latin typeface="Roboto "/>
              <a:ea typeface="+mn-ea"/>
              <a:cs typeface="+mn-cs"/>
            </a:endParaRPr>
          </a:p>
        </p:txBody>
      </p:sp>
      <p:pic>
        <p:nvPicPr>
          <p:cNvPr id="9" name="Picture 8">
            <a:extLst>
              <a:ext uri="{FF2B5EF4-FFF2-40B4-BE49-F238E27FC236}">
                <a16:creationId xmlns:a16="http://schemas.microsoft.com/office/drawing/2014/main" id="{076F8D1C-0058-B640-8C88-90A99CECA0E2}"/>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106020" y="5254388"/>
            <a:ext cx="1445511" cy="1156409"/>
          </a:xfrm>
          <a:prstGeom prst="rect">
            <a:avLst/>
          </a:prstGeom>
        </p:spPr>
      </p:pic>
    </p:spTree>
    <p:extLst>
      <p:ext uri="{BB962C8B-B14F-4D97-AF65-F5344CB8AC3E}">
        <p14:creationId xmlns:p14="http://schemas.microsoft.com/office/powerpoint/2010/main" val="28967100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E74567D-3E85-A81F-474A-DD46E945B8C0}"/>
              </a:ext>
            </a:extLst>
          </p:cNvPr>
          <p:cNvSpPr txBox="1"/>
          <p:nvPr/>
        </p:nvSpPr>
        <p:spPr>
          <a:xfrm>
            <a:off x="376001" y="1838051"/>
            <a:ext cx="7496175" cy="230832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a:solidFill>
                  <a:srgbClr val="222222"/>
                </a:solidFill>
                <a:latin typeface="Helvetica" panose="020B0604020202020204" pitchFamily="2" charset="0"/>
              </a:rPr>
              <a:t>The new </a:t>
            </a:r>
            <a:r>
              <a:rPr lang="en-US" sz="2400" b="1">
                <a:solidFill>
                  <a:srgbClr val="00B2D3"/>
                </a:solidFill>
                <a:latin typeface="Helvetica" panose="020B0604020202020204" pitchFamily="2" charset="0"/>
              </a:rPr>
              <a:t>Gorilla ELD</a:t>
            </a:r>
            <a:r>
              <a:rPr lang="en-US" sz="2400">
                <a:solidFill>
                  <a:srgbClr val="00B2D3"/>
                </a:solidFill>
                <a:latin typeface="Helvetica" panose="020B0604020202020204" pitchFamily="2" charset="0"/>
              </a:rPr>
              <a:t> </a:t>
            </a:r>
            <a:r>
              <a:rPr lang="en-US" sz="2400">
                <a:solidFill>
                  <a:srgbClr val="222222"/>
                </a:solidFill>
                <a:latin typeface="Helvetica" panose="020B0604020202020204" pitchFamily="2" charset="0"/>
              </a:rPr>
              <a:t>system is now available. </a:t>
            </a:r>
          </a:p>
          <a:p>
            <a:endParaRPr lang="en-US" sz="2400">
              <a:solidFill>
                <a:srgbClr val="222222"/>
              </a:solidFill>
              <a:latin typeface="Helvetica" panose="020B0604020202020204" pitchFamily="2" charset="0"/>
            </a:endParaRPr>
          </a:p>
          <a:p>
            <a:r>
              <a:rPr lang="en-US" sz="2400">
                <a:solidFill>
                  <a:srgbClr val="222222"/>
                </a:solidFill>
                <a:latin typeface="Helvetica" panose="020B0604020202020204" pitchFamily="2" charset="0"/>
              </a:rPr>
              <a:t>Enabled accounts will have the Gorilla ELD tile available on the Safety &amp; Compliance page. </a:t>
            </a:r>
          </a:p>
          <a:p>
            <a:endParaRPr lang="en-US" sz="2400">
              <a:solidFill>
                <a:srgbClr val="222222"/>
              </a:solidFill>
              <a:latin typeface="Helvetica" panose="020B0604020202020204" pitchFamily="2" charset="0"/>
            </a:endParaRPr>
          </a:p>
          <a:p>
            <a:r>
              <a:rPr lang="en-US" sz="2400">
                <a:solidFill>
                  <a:srgbClr val="222222"/>
                </a:solidFill>
                <a:latin typeface="Helvetica" panose="020B0604020202020204" pitchFamily="2" charset="0"/>
              </a:rPr>
              <a:t>ELD-enabled trackers are now also easy to identify.</a:t>
            </a:r>
          </a:p>
        </p:txBody>
      </p:sp>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1795"/>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New ELD Solution</a:t>
            </a:r>
            <a:endParaRPr lang="en-US" sz="4400">
              <a:solidFill>
                <a:schemeClr val="bg1"/>
              </a:solidFill>
              <a:latin typeface="Helvetica"/>
              <a:cs typeface="Arial"/>
            </a:endParaRPr>
          </a:p>
        </p:txBody>
      </p:sp>
      <p:pic>
        <p:nvPicPr>
          <p:cNvPr id="4" name="Picture 3" descr="A picture containing graphical user interface&#10;&#10;Description automatically generated">
            <a:extLst>
              <a:ext uri="{FF2B5EF4-FFF2-40B4-BE49-F238E27FC236}">
                <a16:creationId xmlns:a16="http://schemas.microsoft.com/office/drawing/2014/main" id="{C1244807-CD9D-7505-727D-449BE204D06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86488" y="1660010"/>
            <a:ext cx="3391373" cy="3286584"/>
          </a:xfrm>
          <a:prstGeom prst="rect">
            <a:avLst/>
          </a:prstGeom>
          <a:ln w="38100">
            <a:noFill/>
          </a:ln>
          <a:effectLst>
            <a:outerShdw blurRad="50800" dist="38100" dir="2700000" algn="tl" rotWithShape="0">
              <a:prstClr val="black">
                <a:alpha val="40000"/>
              </a:prstClr>
            </a:outerShdw>
          </a:effectLst>
        </p:spPr>
      </p:pic>
      <p:pic>
        <p:nvPicPr>
          <p:cNvPr id="14" name="Picture 13" descr="Graphical user interface, application&#10;&#10;Description automatically generated">
            <a:extLst>
              <a:ext uri="{FF2B5EF4-FFF2-40B4-BE49-F238E27FC236}">
                <a16:creationId xmlns:a16="http://schemas.microsoft.com/office/drawing/2014/main" id="{F7B64200-F4A2-37E5-5B71-07DC9127FD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6173" y="4506151"/>
            <a:ext cx="1889604" cy="138367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888635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AA04F99E-4A06-42BE-E348-5E81C4F3E2FE}"/>
              </a:ext>
            </a:extLst>
          </p:cNvPr>
          <p:cNvGrpSpPr/>
          <p:nvPr/>
        </p:nvGrpSpPr>
        <p:grpSpPr>
          <a:xfrm>
            <a:off x="0" y="-1"/>
            <a:ext cx="12192000" cy="1403798"/>
            <a:chOff x="0" y="-1"/>
            <a:chExt cx="12192000" cy="1403798"/>
          </a:xfrm>
        </p:grpSpPr>
        <p:sp>
          <p:nvSpPr>
            <p:cNvPr id="11" name="Rectangle 10">
              <a:extLst>
                <a:ext uri="{FF2B5EF4-FFF2-40B4-BE49-F238E27FC236}">
                  <a16:creationId xmlns:a16="http://schemas.microsoft.com/office/drawing/2014/main" id="{D56A4521-D192-0821-B810-DEEF22353CFF}"/>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descr="A picture containing dark, lit, night&#10;&#10;Description automatically generated">
              <a:extLst>
                <a:ext uri="{FF2B5EF4-FFF2-40B4-BE49-F238E27FC236}">
                  <a16:creationId xmlns:a16="http://schemas.microsoft.com/office/drawing/2014/main" id="{AD31604E-9985-F530-C95C-0BF2A65BE774}"/>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447101" y="281161"/>
            <a:ext cx="11289116" cy="701795"/>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Easier Access to Knowledge Base</a:t>
            </a:r>
            <a:endParaRPr lang="en-US" sz="4400">
              <a:solidFill>
                <a:schemeClr val="bg1"/>
              </a:solidFill>
              <a:latin typeface="Helvetica"/>
              <a:cs typeface="Arial"/>
            </a:endParaRPr>
          </a:p>
        </p:txBody>
      </p:sp>
      <p:pic>
        <p:nvPicPr>
          <p:cNvPr id="6" name="Picture 5" descr="Graphical user interface, application&#10;&#10;Description automatically generated">
            <a:extLst>
              <a:ext uri="{FF2B5EF4-FFF2-40B4-BE49-F238E27FC236}">
                <a16:creationId xmlns:a16="http://schemas.microsoft.com/office/drawing/2014/main" id="{42296CA7-0C98-9D04-4ACF-E609EE582DFD}"/>
              </a:ext>
            </a:extLst>
          </p:cNvPr>
          <p:cNvPicPr>
            <a:picLocks noChangeAspect="1"/>
          </p:cNvPicPr>
          <p:nvPr/>
        </p:nvPicPr>
        <p:blipFill rotWithShape="1">
          <a:blip r:embed="rId3">
            <a:extLst>
              <a:ext uri="{28A0092B-C50C-407E-A947-70E740481C1C}">
                <a14:useLocalDpi xmlns:a14="http://schemas.microsoft.com/office/drawing/2010/main" val="0"/>
              </a:ext>
            </a:extLst>
          </a:blip>
          <a:srcRect l="4146" t="2669" r="4507" b="2935"/>
          <a:stretch/>
        </p:blipFill>
        <p:spPr>
          <a:xfrm>
            <a:off x="7196532" y="1846884"/>
            <a:ext cx="2895601" cy="4040106"/>
          </a:xfrm>
          <a:prstGeom prst="rect">
            <a:avLst/>
          </a:prstGeom>
          <a:ln w="38100">
            <a:solidFill>
              <a:srgbClr val="00B2D3"/>
            </a:solidFill>
          </a:ln>
          <a:effectLst>
            <a:outerShdw blurRad="50800" dist="38100" dir="2700000" algn="tl" rotWithShape="0">
              <a:prstClr val="black">
                <a:alpha val="40000"/>
              </a:prstClr>
            </a:outerShdw>
          </a:effectLst>
        </p:spPr>
      </p:pic>
      <p:sp>
        <p:nvSpPr>
          <p:cNvPr id="7" name="TextBox 6">
            <a:extLst>
              <a:ext uri="{FF2B5EF4-FFF2-40B4-BE49-F238E27FC236}">
                <a16:creationId xmlns:a16="http://schemas.microsoft.com/office/drawing/2014/main" id="{86C6773B-9F22-F189-1841-48C07C3E150E}"/>
              </a:ext>
            </a:extLst>
          </p:cNvPr>
          <p:cNvSpPr txBox="1"/>
          <p:nvPr/>
        </p:nvSpPr>
        <p:spPr>
          <a:xfrm>
            <a:off x="876300" y="1974111"/>
            <a:ext cx="5630066" cy="3785652"/>
          </a:xfrm>
          <a:prstGeom prst="rect">
            <a:avLst/>
          </a:prstGeom>
          <a:noFill/>
        </p:spPr>
        <p:txBody>
          <a:bodyPr wrap="square" rtlCol="0">
            <a:spAutoFit/>
          </a:bodyPr>
          <a:lstStyle/>
          <a:p>
            <a:r>
              <a:rPr lang="en-US" sz="2400">
                <a:solidFill>
                  <a:srgbClr val="222222"/>
                </a:solidFill>
                <a:latin typeface="Helvetica" panose="020B0604020202020204" pitchFamily="2" charset="0"/>
              </a:rPr>
              <a:t>Each page of the Tenna desktop platform has a link in the top right corner to help articles specific to that topic. </a:t>
            </a:r>
          </a:p>
          <a:p>
            <a:endParaRPr lang="en-US" sz="2400">
              <a:solidFill>
                <a:srgbClr val="222222"/>
              </a:solidFill>
              <a:latin typeface="Helvetica" panose="020B0604020202020204" pitchFamily="2" charset="0"/>
            </a:endParaRPr>
          </a:p>
          <a:p>
            <a:r>
              <a:rPr lang="en-US" sz="2400">
                <a:solidFill>
                  <a:srgbClr val="222222"/>
                </a:solidFill>
                <a:latin typeface="Helvetica" panose="020B0604020202020204" pitchFamily="2" charset="0"/>
              </a:rPr>
              <a:t>Now, it's easier to see </a:t>
            </a:r>
            <a:r>
              <a:rPr lang="en-US" sz="2400" b="1">
                <a:solidFill>
                  <a:srgbClr val="00B2D3"/>
                </a:solidFill>
                <a:latin typeface="Helvetica" panose="020B0604020202020204" pitchFamily="2" charset="0"/>
              </a:rPr>
              <a:t>ALL</a:t>
            </a:r>
            <a:r>
              <a:rPr lang="en-US" sz="2400">
                <a:solidFill>
                  <a:srgbClr val="222222"/>
                </a:solidFill>
                <a:latin typeface="Helvetica" panose="020B0604020202020204" pitchFamily="2" charset="0"/>
              </a:rPr>
              <a:t> of Tenna's help content, including </a:t>
            </a:r>
            <a:r>
              <a:rPr lang="en-US" sz="2400" b="1">
                <a:solidFill>
                  <a:srgbClr val="00B2D3"/>
                </a:solidFill>
                <a:latin typeface="Helvetica" panose="020B0604020202020204" pitchFamily="2" charset="0"/>
              </a:rPr>
              <a:t>monthly Release Notes and TennaU Trainings</a:t>
            </a:r>
            <a:r>
              <a:rPr lang="en-US" sz="2400">
                <a:solidFill>
                  <a:srgbClr val="222222"/>
                </a:solidFill>
                <a:latin typeface="Helvetica" panose="020B0604020202020204" pitchFamily="2" charset="0"/>
              </a:rPr>
              <a:t>. </a:t>
            </a:r>
          </a:p>
          <a:p>
            <a:endParaRPr lang="en-US" sz="2400">
              <a:solidFill>
                <a:srgbClr val="222222"/>
              </a:solidFill>
              <a:latin typeface="Helvetica" panose="020B0604020202020204" pitchFamily="2" charset="0"/>
            </a:endParaRPr>
          </a:p>
          <a:p>
            <a:r>
              <a:rPr lang="en-US" sz="2400">
                <a:solidFill>
                  <a:srgbClr val="222222"/>
                </a:solidFill>
                <a:latin typeface="Helvetica" panose="020B0604020202020204" pitchFamily="2" charset="0"/>
              </a:rPr>
              <a:t>Look for the Knowledge Base link at the top of the left-hand navigation.</a:t>
            </a:r>
          </a:p>
        </p:txBody>
      </p:sp>
    </p:spTree>
    <p:extLst>
      <p:ext uri="{BB962C8B-B14F-4D97-AF65-F5344CB8AC3E}">
        <p14:creationId xmlns:p14="http://schemas.microsoft.com/office/powerpoint/2010/main" val="120968481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E74567D-3E85-A81F-474A-DD46E945B8C0}"/>
              </a:ext>
            </a:extLst>
          </p:cNvPr>
          <p:cNvSpPr txBox="1"/>
          <p:nvPr/>
        </p:nvSpPr>
        <p:spPr>
          <a:xfrm>
            <a:off x="885825" y="2104634"/>
            <a:ext cx="4939829" cy="347787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a:solidFill>
                  <a:srgbClr val="222222"/>
                </a:solidFill>
                <a:latin typeface="Helvetica" panose="020B0604020202020204" pitchFamily="2" charset="0"/>
              </a:rPr>
              <a:t>We are rolling out hardware updates to TennaMINI Plug-In and Solar trackers that will allow for </a:t>
            </a:r>
            <a:r>
              <a:rPr lang="en-US" sz="2000" b="1">
                <a:solidFill>
                  <a:srgbClr val="00B2D3"/>
                </a:solidFill>
                <a:latin typeface="Helvetica" panose="020B0604020202020204" pitchFamily="2" charset="0"/>
              </a:rPr>
              <a:t>immediate</a:t>
            </a:r>
            <a:r>
              <a:rPr lang="en-US" sz="2000">
                <a:solidFill>
                  <a:srgbClr val="222222"/>
                </a:solidFill>
                <a:latin typeface="Helvetica" panose="020B0604020202020204" pitchFamily="2" charset="0"/>
              </a:rPr>
              <a:t> alerts when motion is detected, even when the equipment is powered-off. </a:t>
            </a:r>
          </a:p>
          <a:p>
            <a:endParaRPr lang="en-US" sz="2000">
              <a:solidFill>
                <a:srgbClr val="222222"/>
              </a:solidFill>
              <a:latin typeface="Helvetica" panose="020B0604020202020204" pitchFamily="2" charset="0"/>
            </a:endParaRPr>
          </a:p>
          <a:p>
            <a:r>
              <a:rPr lang="en-US" sz="2000">
                <a:solidFill>
                  <a:srgbClr val="222222"/>
                </a:solidFill>
                <a:latin typeface="Helvetica" panose="020B0604020202020204" pitchFamily="2" charset="0"/>
              </a:rPr>
              <a:t>This allows users to know if equipment is moving inside or outside of geofences after hours—or unexpectedly—and make it easier to find the current location of assets being towed.</a:t>
            </a:r>
            <a:endParaRPr lang="en-US" sz="2000">
              <a:solidFill>
                <a:srgbClr val="222222"/>
              </a:solidFill>
              <a:latin typeface="Helvetica" panose="020B0604020202020204" pitchFamily="2" charset="0"/>
              <a:cs typeface="Arial"/>
            </a:endParaRPr>
          </a:p>
        </p:txBody>
      </p:sp>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3591"/>
          </a:xfrm>
          <a:prstGeom prst="rect">
            <a:avLst/>
          </a:prstGeom>
          <a:noFill/>
        </p:spPr>
        <p:txBody>
          <a:bodyPr wrap="square" lIns="91440" tIns="45720" rIns="91440" bIns="45720" rtlCol="0" anchor="t">
            <a:spAutoFit/>
          </a:bodyPr>
          <a:lstStyle/>
          <a:p>
            <a:pPr>
              <a:lnSpc>
                <a:spcPct val="90000"/>
              </a:lnSpc>
              <a:defRPr/>
            </a:pPr>
            <a:r>
              <a:rPr lang="en-US" sz="4400" b="1" spc="30">
                <a:solidFill>
                  <a:schemeClr val="bg1"/>
                </a:solidFill>
                <a:latin typeface="Helvetica"/>
                <a:cs typeface="Arial"/>
              </a:rPr>
              <a:t>Powered-Off Asset Locations</a:t>
            </a:r>
            <a:endParaRPr lang="en-US" sz="4400">
              <a:solidFill>
                <a:schemeClr val="bg1"/>
              </a:solidFill>
              <a:latin typeface="Helvetica"/>
              <a:cs typeface="Arial"/>
            </a:endParaRPr>
          </a:p>
        </p:txBody>
      </p:sp>
      <p:pic>
        <p:nvPicPr>
          <p:cNvPr id="8" name="Picture 7" descr="A picture containing sky, truck, road, outdoor&#10;&#10;Description automatically generated">
            <a:extLst>
              <a:ext uri="{FF2B5EF4-FFF2-40B4-BE49-F238E27FC236}">
                <a16:creationId xmlns:a16="http://schemas.microsoft.com/office/drawing/2014/main" id="{85A8578F-AFB8-F011-9E91-D1DCEA28FF2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76498" y="2104634"/>
            <a:ext cx="4939202" cy="3247525"/>
          </a:xfrm>
          <a:prstGeom prst="rect">
            <a:avLst/>
          </a:prstGeom>
          <a:ln w="38100">
            <a:solidFill>
              <a:srgbClr val="00B2D3"/>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0250975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E359BC1D-59D5-672A-1C37-DF03E409C3DF}"/>
              </a:ext>
            </a:extLst>
          </p:cNvPr>
          <p:cNvGrpSpPr/>
          <p:nvPr/>
        </p:nvGrpSpPr>
        <p:grpSpPr>
          <a:xfrm>
            <a:off x="0" y="-1"/>
            <a:ext cx="12192000" cy="1403798"/>
            <a:chOff x="0" y="-1"/>
            <a:chExt cx="12192000" cy="1403798"/>
          </a:xfrm>
        </p:grpSpPr>
        <p:sp>
          <p:nvSpPr>
            <p:cNvPr id="5" name="Rectangle 4">
              <a:extLst>
                <a:ext uri="{FF2B5EF4-FFF2-40B4-BE49-F238E27FC236}">
                  <a16:creationId xmlns:a16="http://schemas.microsoft.com/office/drawing/2014/main" id="{B9A0DB60-DE59-B83F-7C33-569E89A5A9D4}"/>
                </a:ext>
              </a:extLst>
            </p:cNvPr>
            <p:cNvSpPr/>
            <p:nvPr/>
          </p:nvSpPr>
          <p:spPr>
            <a:xfrm>
              <a:off x="0" y="-1"/>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icture containing dark, lit, night&#10;&#10;Description automatically generated">
              <a:extLst>
                <a:ext uri="{FF2B5EF4-FFF2-40B4-BE49-F238E27FC236}">
                  <a16:creationId xmlns:a16="http://schemas.microsoft.com/office/drawing/2014/main" id="{C9364D90-5AF8-0C75-0773-98F5F8DAEA3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grpSp>
      <p:sp>
        <p:nvSpPr>
          <p:cNvPr id="9" name="TextBox 8">
            <a:extLst>
              <a:ext uri="{FF2B5EF4-FFF2-40B4-BE49-F238E27FC236}">
                <a16:creationId xmlns:a16="http://schemas.microsoft.com/office/drawing/2014/main" id="{CD0F6DF7-BC2C-4CFF-41E6-07DFC5918D5F}"/>
              </a:ext>
            </a:extLst>
          </p:cNvPr>
          <p:cNvSpPr txBox="1"/>
          <p:nvPr/>
        </p:nvSpPr>
        <p:spPr>
          <a:xfrm>
            <a:off x="784696" y="271515"/>
            <a:ext cx="11289116" cy="705129"/>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a:ea typeface="Roboto Lt" panose="02000000000000000000" pitchFamily="2" charset="0"/>
                <a:cs typeface="Arial"/>
              </a:rPr>
              <a:t>Schedule </a:t>
            </a:r>
            <a:r>
              <a:rPr lang="en-US" sz="4400" spc="30">
                <a:solidFill>
                  <a:schemeClr val="bg1"/>
                </a:solidFill>
                <a:latin typeface="Helvetica"/>
                <a:ea typeface="Roboto Lt" panose="02000000000000000000" pitchFamily="2" charset="0"/>
                <a:cs typeface="Arial"/>
              </a:rPr>
              <a:t>Overview</a:t>
            </a:r>
            <a:endParaRPr lang="en-US" sz="4400" u="none" strike="noStrike" kern="1200" cap="none" spc="30" normalizeH="0" baseline="0" noProof="0">
              <a:ln>
                <a:noFill/>
              </a:ln>
              <a:solidFill>
                <a:schemeClr val="bg1"/>
              </a:solidFill>
              <a:effectLst/>
              <a:uLnTx/>
              <a:uFillTx/>
              <a:latin typeface="Helvetica"/>
              <a:ea typeface="Roboto Lt" panose="02000000000000000000" pitchFamily="2" charset="0"/>
              <a:cs typeface="Arial"/>
            </a:endParaRPr>
          </a:p>
        </p:txBody>
      </p:sp>
      <p:sp>
        <p:nvSpPr>
          <p:cNvPr id="11" name="TextBox 10">
            <a:extLst>
              <a:ext uri="{FF2B5EF4-FFF2-40B4-BE49-F238E27FC236}">
                <a16:creationId xmlns:a16="http://schemas.microsoft.com/office/drawing/2014/main" id="{FD230741-7E9D-B59C-6416-F01AF56B2C03}"/>
              </a:ext>
            </a:extLst>
          </p:cNvPr>
          <p:cNvSpPr txBox="1"/>
          <p:nvPr/>
        </p:nvSpPr>
        <p:spPr>
          <a:xfrm>
            <a:off x="784696" y="1648679"/>
            <a:ext cx="4736483" cy="4093428"/>
          </a:xfrm>
          <a:prstGeom prst="rect">
            <a:avLst/>
          </a:prstGeom>
          <a:noFill/>
        </p:spPr>
        <p:txBody>
          <a:bodyPr wrap="square" lIns="91440" tIns="45720" rIns="91440" bIns="45720" rtlCol="0" anchor="t">
            <a:spAutoFit/>
          </a:bodyPr>
          <a:lstStyle/>
          <a:p>
            <a:pPr>
              <a:defRPr/>
            </a:pPr>
            <a:r>
              <a:rPr lang="en-US" sz="2000" b="1">
                <a:solidFill>
                  <a:srgbClr val="00B2D3"/>
                </a:solidFill>
                <a:latin typeface="Helvetica" pitchFamily="2" charset="0"/>
                <a:ea typeface="+mn-lt"/>
                <a:cs typeface="+mn-lt"/>
              </a:rPr>
              <a:t>Schedule</a:t>
            </a:r>
            <a:r>
              <a:rPr lang="en-US" sz="2000">
                <a:solidFill>
                  <a:srgbClr val="333333"/>
                </a:solidFill>
                <a:latin typeface="Helvetica" pitchFamily="2" charset="0"/>
                <a:ea typeface="+mn-lt"/>
                <a:cs typeface="+mn-lt"/>
              </a:rPr>
              <a:t> </a:t>
            </a:r>
            <a:r>
              <a:rPr lang="en-US" sz="2000">
                <a:solidFill>
                  <a:srgbClr val="222222"/>
                </a:solidFill>
                <a:latin typeface="Helvetica" pitchFamily="2" charset="0"/>
                <a:ea typeface="+mn-lt"/>
                <a:cs typeface="+mn-lt"/>
              </a:rPr>
              <a:t>is the latest innovation from Tenna, specifically designed to create better insight and help achieve more efficient management of job sites, assets, and labor.</a:t>
            </a:r>
          </a:p>
          <a:p>
            <a:pPr>
              <a:defRPr/>
            </a:pPr>
            <a:endParaRPr lang="en-US" sz="2000">
              <a:solidFill>
                <a:srgbClr val="222222"/>
              </a:solidFill>
              <a:latin typeface="Helvetica" pitchFamily="2" charset="0"/>
              <a:ea typeface="+mn-lt"/>
              <a:cs typeface="+mn-lt"/>
            </a:endParaRPr>
          </a:p>
          <a:p>
            <a:pPr>
              <a:defRPr/>
            </a:pPr>
            <a:r>
              <a:rPr lang="en-US" sz="2000">
                <a:solidFill>
                  <a:srgbClr val="222222"/>
                </a:solidFill>
                <a:latin typeface="Helvetica" pitchFamily="2" charset="0"/>
                <a:ea typeface="+mn-lt"/>
                <a:cs typeface="+mn-lt"/>
              </a:rPr>
              <a:t>Combining the visibility and functionality of both calendars and Gantt charts, Schedule presents an easy to use and sortable dashboard that allows fleet managers and dispatchers to see current use levels of assets, pending requests, existing job sites, and more.</a:t>
            </a:r>
            <a:endParaRPr lang="en-US" sz="2000">
              <a:solidFill>
                <a:srgbClr val="222222"/>
              </a:solidFill>
              <a:latin typeface="Helvetica" pitchFamily="2" charset="0"/>
            </a:endParaRPr>
          </a:p>
        </p:txBody>
      </p:sp>
      <p:pic>
        <p:nvPicPr>
          <p:cNvPr id="1026" name="Picture 2">
            <a:extLst>
              <a:ext uri="{FF2B5EF4-FFF2-40B4-BE49-F238E27FC236}">
                <a16:creationId xmlns:a16="http://schemas.microsoft.com/office/drawing/2014/main" id="{6289F100-EBD5-1BB8-CA96-13E4923486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1675" y="1815854"/>
            <a:ext cx="6005513" cy="3759078"/>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22898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8</a:t>
            </a:fld>
            <a:endParaRPr lang="en-US"/>
          </a:p>
        </p:txBody>
      </p:sp>
      <p:sp>
        <p:nvSpPr>
          <p:cNvPr id="11" name="Content Placeholder 10">
            <a:extLst>
              <a:ext uri="{FF2B5EF4-FFF2-40B4-BE49-F238E27FC236}">
                <a16:creationId xmlns:a16="http://schemas.microsoft.com/office/drawing/2014/main" id="{A5E27A64-D343-48D7-9885-09E94F767075}"/>
              </a:ext>
            </a:extLst>
          </p:cNvPr>
          <p:cNvSpPr>
            <a:spLocks noGrp="1"/>
          </p:cNvSpPr>
          <p:nvPr>
            <p:ph sz="half" idx="1"/>
          </p:nvPr>
        </p:nvSpPr>
        <p:spPr>
          <a:xfrm>
            <a:off x="756894" y="1329558"/>
            <a:ext cx="10432143" cy="5026792"/>
          </a:xfrm>
        </p:spPr>
        <p:txBody>
          <a:bodyPr>
            <a:normAutofit fontScale="25000" lnSpcReduction="20000"/>
          </a:bodyPr>
          <a:lstStyle/>
          <a:p>
            <a:pPr marL="0" indent="0">
              <a:buNone/>
            </a:pPr>
            <a:r>
              <a:rPr lang="en-US" sz="6200" b="1">
                <a:solidFill>
                  <a:srgbClr val="FD4F00"/>
                </a:solidFill>
                <a:latin typeface="Helvetica" pitchFamily="2" charset="0"/>
              </a:rPr>
              <a:t>All Assets. All Labor. All One View.</a:t>
            </a:r>
            <a:endParaRPr lang="en-US" sz="6200">
              <a:latin typeface="Helvetica" pitchFamily="2" charset="0"/>
            </a:endParaRPr>
          </a:p>
          <a:p>
            <a:pPr lvl="1">
              <a:lnSpc>
                <a:spcPct val="120000"/>
              </a:lnSpc>
            </a:pPr>
            <a:r>
              <a:rPr lang="en-US" sz="5600" b="0" i="0">
                <a:solidFill>
                  <a:srgbClr val="222222"/>
                </a:solidFill>
                <a:effectLst/>
                <a:latin typeface="Helvetica" panose="020B0604020202020204" pitchFamily="2" charset="0"/>
              </a:rPr>
              <a:t>At-a-glance overview of all current locations scheduled and pending requests for assets and labor, and more. </a:t>
            </a:r>
            <a:endParaRPr lang="en-US" sz="5600">
              <a:solidFill>
                <a:srgbClr val="222222"/>
              </a:solidFill>
              <a:latin typeface="Helvetica" pitchFamily="2" charset="0"/>
            </a:endParaRPr>
          </a:p>
          <a:p>
            <a:pPr lvl="1">
              <a:lnSpc>
                <a:spcPct val="120000"/>
              </a:lnSpc>
            </a:pPr>
            <a:r>
              <a:rPr lang="en-US" sz="5600">
                <a:solidFill>
                  <a:srgbClr val="222222"/>
                </a:solidFill>
                <a:latin typeface="Helvetica" pitchFamily="2" charset="0"/>
              </a:rPr>
              <a:t>Choose schedules for assets or labor.</a:t>
            </a:r>
          </a:p>
          <a:p>
            <a:pPr lvl="1">
              <a:lnSpc>
                <a:spcPct val="120000"/>
              </a:lnSpc>
            </a:pPr>
            <a:r>
              <a:rPr lang="en-US" sz="5600">
                <a:solidFill>
                  <a:srgbClr val="222222"/>
                </a:solidFill>
                <a:latin typeface="Helvetica" pitchFamily="2" charset="0"/>
              </a:rPr>
              <a:t>Choose day view, week view, two week look ahead, month view, or quarter view.</a:t>
            </a:r>
          </a:p>
          <a:p>
            <a:pPr lvl="1">
              <a:lnSpc>
                <a:spcPct val="120000"/>
              </a:lnSpc>
            </a:pPr>
            <a:r>
              <a:rPr lang="en-US" sz="5600">
                <a:solidFill>
                  <a:srgbClr val="222222"/>
                </a:solidFill>
                <a:latin typeface="Helvetica" pitchFamily="2" charset="0"/>
              </a:rPr>
              <a:t>Expand assets or labor to see current site, upcoming schedules, pending requests, dispatch events, or needed maintenance.</a:t>
            </a:r>
          </a:p>
          <a:p>
            <a:pPr lvl="1">
              <a:lnSpc>
                <a:spcPct val="120000"/>
              </a:lnSpc>
            </a:pPr>
            <a:r>
              <a:rPr lang="en-US" sz="5600">
                <a:solidFill>
                  <a:srgbClr val="222222"/>
                </a:solidFill>
                <a:latin typeface="Helvetica" pitchFamily="2" charset="0"/>
              </a:rPr>
              <a:t>Reschedule events, change dates and times, approve or modify requests, and handle maintenance needs in one view, eliminating the need to jump from tab to tab and reducing the risk of missing important information.</a:t>
            </a:r>
          </a:p>
          <a:p>
            <a:pPr marL="0" indent="0">
              <a:buNone/>
            </a:pPr>
            <a:endParaRPr lang="en-US" sz="3000">
              <a:latin typeface="Helvetica" pitchFamily="2" charset="0"/>
            </a:endParaRPr>
          </a:p>
          <a:p>
            <a:pPr marL="0" indent="0">
              <a:buNone/>
            </a:pPr>
            <a:r>
              <a:rPr lang="en-US" sz="6200" b="1">
                <a:solidFill>
                  <a:srgbClr val="FD4F00"/>
                </a:solidFill>
                <a:latin typeface="Helvetica" pitchFamily="2" charset="0"/>
              </a:rPr>
              <a:t>Avoid scattered emails, whiteboards, and other notes</a:t>
            </a:r>
            <a:endParaRPr lang="en-US" sz="6200">
              <a:latin typeface="Helvetica" pitchFamily="2" charset="0"/>
            </a:endParaRPr>
          </a:p>
          <a:p>
            <a:pPr lvl="1">
              <a:lnSpc>
                <a:spcPct val="120000"/>
              </a:lnSpc>
            </a:pPr>
            <a:r>
              <a:rPr lang="en-US" sz="5600">
                <a:solidFill>
                  <a:srgbClr val="222222"/>
                </a:solidFill>
                <a:latin typeface="Helvetica" pitchFamily="2" charset="0"/>
              </a:rPr>
              <a:t>After choosing calendar view, the overlaying Gantt chart makes it easy to spot conflicts and possible delays.</a:t>
            </a:r>
          </a:p>
          <a:p>
            <a:pPr lvl="1">
              <a:lnSpc>
                <a:spcPct val="120000"/>
              </a:lnSpc>
            </a:pPr>
            <a:r>
              <a:rPr lang="en-US" sz="5600" b="0" i="0">
                <a:solidFill>
                  <a:srgbClr val="222222"/>
                </a:solidFill>
                <a:effectLst/>
                <a:latin typeface="Helvetica" panose="020B0604020202020204" pitchFamily="2" charset="0"/>
              </a:rPr>
              <a:t>See work orders for requested assets and ensure maintenance is complete before jobs begin. </a:t>
            </a:r>
          </a:p>
          <a:p>
            <a:pPr lvl="1">
              <a:lnSpc>
                <a:spcPct val="120000"/>
              </a:lnSpc>
            </a:pPr>
            <a:r>
              <a:rPr lang="en-US" sz="5600">
                <a:solidFill>
                  <a:srgbClr val="222222"/>
                </a:solidFill>
                <a:latin typeface="Helvetica" pitchFamily="2" charset="0"/>
              </a:rPr>
              <a:t>Quickly and easily view and resolve conflicting requests, locate alternative assets, and analyze utilization rates.</a:t>
            </a:r>
          </a:p>
          <a:p>
            <a:pPr lvl="1">
              <a:lnSpc>
                <a:spcPct val="120000"/>
              </a:lnSpc>
            </a:pPr>
            <a:r>
              <a:rPr lang="en-US" sz="5600">
                <a:solidFill>
                  <a:srgbClr val="222222"/>
                </a:solidFill>
                <a:latin typeface="Helvetica" pitchFamily="2" charset="0"/>
              </a:rPr>
              <a:t>Enable the field to submit requests and funnel them to a master schedule for review.</a:t>
            </a:r>
          </a:p>
          <a:p>
            <a:pPr marL="457200" lvl="1" indent="0">
              <a:lnSpc>
                <a:spcPct val="120000"/>
              </a:lnSpc>
              <a:buNone/>
            </a:pPr>
            <a:endParaRPr lang="en-US" sz="2900">
              <a:latin typeface="Helvetica" pitchFamily="2" charset="0"/>
            </a:endParaRPr>
          </a:p>
          <a:p>
            <a:pPr marL="0" indent="0">
              <a:buNone/>
            </a:pPr>
            <a:r>
              <a:rPr lang="en-US" sz="6200" b="1">
                <a:solidFill>
                  <a:srgbClr val="FD4F00"/>
                </a:solidFill>
                <a:latin typeface="Helvetica" pitchFamily="2" charset="0"/>
              </a:rPr>
              <a:t>Confidently plan schedules for upcoming jobs</a:t>
            </a:r>
          </a:p>
          <a:p>
            <a:pPr lvl="1">
              <a:lnSpc>
                <a:spcPct val="120000"/>
              </a:lnSpc>
            </a:pPr>
            <a:r>
              <a:rPr lang="en-US" sz="5600">
                <a:solidFill>
                  <a:srgbClr val="222222"/>
                </a:solidFill>
                <a:latin typeface="Helvetica" pitchFamily="2" charset="0"/>
              </a:rPr>
              <a:t>View required and requested needs weeks ahead of time.</a:t>
            </a:r>
          </a:p>
          <a:p>
            <a:pPr lvl="1">
              <a:lnSpc>
                <a:spcPct val="120000"/>
              </a:lnSpc>
            </a:pPr>
            <a:r>
              <a:rPr lang="en-US" sz="5600">
                <a:solidFill>
                  <a:srgbClr val="222222"/>
                </a:solidFill>
                <a:latin typeface="Helvetica" pitchFamily="2" charset="0"/>
              </a:rPr>
              <a:t>Ensure that jobs begin without delays and with all needed assets and labor.</a:t>
            </a:r>
          </a:p>
          <a:p>
            <a:pPr lvl="1">
              <a:lnSpc>
                <a:spcPct val="120000"/>
              </a:lnSpc>
            </a:pPr>
            <a:r>
              <a:rPr lang="en-US" sz="5600">
                <a:solidFill>
                  <a:srgbClr val="222222"/>
                </a:solidFill>
                <a:latin typeface="Helvetica" pitchFamily="2" charset="0"/>
              </a:rPr>
              <a:t>Save money by denying habitual requests for equipment that is rarely used.</a:t>
            </a:r>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anose="020B0604020202020204" pitchFamily="2" charset="0"/>
                <a:ea typeface="Roboto Lt" panose="02000000000000000000" pitchFamily="2" charset="0"/>
                <a:cs typeface="Arial" panose="020B0604020202020204" pitchFamily="34" charset="0"/>
              </a:rPr>
              <a:t>Schedule </a:t>
            </a:r>
            <a:r>
              <a:rPr lang="en-US" sz="4400" spc="30">
                <a:solidFill>
                  <a:schemeClr val="bg1"/>
                </a:solidFill>
                <a:latin typeface="Helvetica" panose="020B0604020202020204" pitchFamily="2" charset="0"/>
                <a:ea typeface="Roboto Lt" panose="02000000000000000000" pitchFamily="2" charset="0"/>
                <a:cs typeface="Arial" panose="020B0604020202020204" pitchFamily="34" charset="0"/>
              </a:rPr>
              <a:t>Benefits</a:t>
            </a:r>
            <a:endParaRPr kumimoji="0" lang="en-US" sz="4400" u="none" strike="noStrike" kern="1200" cap="none" spc="30" normalizeH="0" baseline="0" noProof="0">
              <a:ln>
                <a:noFill/>
              </a:ln>
              <a:solidFill>
                <a:schemeClr val="bg1"/>
              </a:solidFill>
              <a:effectLst/>
              <a:uLnTx/>
              <a:uFillTx/>
              <a:latin typeface="Helvetica" panose="020B0604020202020204" pitchFamily="2" charset="0"/>
              <a:ea typeface="Roboto Lt" panose="02000000000000000000" pitchFamily="2" charset="0"/>
              <a:cs typeface="Arial" panose="020B0604020202020204" pitchFamily="34" charset="0"/>
            </a:endParaRPr>
          </a:p>
        </p:txBody>
      </p:sp>
    </p:spTree>
    <p:extLst>
      <p:ext uri="{BB962C8B-B14F-4D97-AF65-F5344CB8AC3E}">
        <p14:creationId xmlns:p14="http://schemas.microsoft.com/office/powerpoint/2010/main" val="21940888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6A02A66-071A-4C84-9B48-17D895ACDEDD}"/>
              </a:ext>
            </a:extLst>
          </p:cNvPr>
          <p:cNvSpPr>
            <a:spLocks noGrp="1"/>
          </p:cNvSpPr>
          <p:nvPr>
            <p:ph type="sldNum" sz="quarter" idx="12"/>
          </p:nvPr>
        </p:nvSpPr>
        <p:spPr/>
        <p:txBody>
          <a:bodyPr/>
          <a:lstStyle/>
          <a:p>
            <a:fld id="{768E7328-87B1-429D-83D1-230DDF05660F}" type="slidenum">
              <a:rPr lang="en-US" smtClean="0"/>
              <a:t>9</a:t>
            </a:fld>
            <a:endParaRPr lang="en-US"/>
          </a:p>
        </p:txBody>
      </p:sp>
      <p:sp>
        <p:nvSpPr>
          <p:cNvPr id="8" name="Rectangle 7">
            <a:extLst>
              <a:ext uri="{FF2B5EF4-FFF2-40B4-BE49-F238E27FC236}">
                <a16:creationId xmlns:a16="http://schemas.microsoft.com/office/drawing/2014/main" id="{59ECB376-79A1-1103-EBB3-D44225FBECD1}"/>
              </a:ext>
            </a:extLst>
          </p:cNvPr>
          <p:cNvSpPr/>
          <p:nvPr/>
        </p:nvSpPr>
        <p:spPr>
          <a:xfrm>
            <a:off x="0" y="0"/>
            <a:ext cx="12192000" cy="1097280"/>
          </a:xfrm>
          <a:prstGeom prst="rect">
            <a:avLst/>
          </a:prstGeom>
          <a:solidFill>
            <a:srgbClr val="00B2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A picture containing dark, lit, night&#10;&#10;Description automatically generated">
            <a:extLst>
              <a:ext uri="{FF2B5EF4-FFF2-40B4-BE49-F238E27FC236}">
                <a16:creationId xmlns:a16="http://schemas.microsoft.com/office/drawing/2014/main" id="{6B39C108-7478-383E-C100-9002DEC7711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972966" y="-1"/>
            <a:ext cx="6219034" cy="1403798"/>
          </a:xfrm>
          <a:prstGeom prst="rect">
            <a:avLst/>
          </a:prstGeom>
        </p:spPr>
      </p:pic>
      <p:sp>
        <p:nvSpPr>
          <p:cNvPr id="12" name="TextBox 11">
            <a:extLst>
              <a:ext uri="{FF2B5EF4-FFF2-40B4-BE49-F238E27FC236}">
                <a16:creationId xmlns:a16="http://schemas.microsoft.com/office/drawing/2014/main" id="{F2F12CCF-936B-9CD4-4900-F3A4EFFE1799}"/>
              </a:ext>
            </a:extLst>
          </p:cNvPr>
          <p:cNvSpPr txBox="1"/>
          <p:nvPr/>
        </p:nvSpPr>
        <p:spPr>
          <a:xfrm>
            <a:off x="784696" y="263069"/>
            <a:ext cx="10826891" cy="701731"/>
          </a:xfrm>
          <a:prstGeom prst="rect">
            <a:avLst/>
          </a:prstGeom>
          <a:noFill/>
        </p:spPr>
        <p:txBody>
          <a:bodyPr wrap="square" rtlCol="0">
            <a:spAutoFit/>
          </a:bodyPr>
          <a:lstStyle/>
          <a:p>
            <a:pPr marL="0" marR="0" lvl="0" indent="0" defTabSz="914400" rtl="0" eaLnBrk="1" fontAlgn="auto" latinLnBrk="0" hangingPunct="1">
              <a:lnSpc>
                <a:spcPct val="90000"/>
              </a:lnSpc>
              <a:spcBef>
                <a:spcPts val="0"/>
              </a:spcBef>
              <a:spcAft>
                <a:spcPts val="0"/>
              </a:spcAft>
              <a:buClrTx/>
              <a:buSzTx/>
              <a:buFontTx/>
              <a:buNone/>
              <a:tabLst/>
              <a:defRPr/>
            </a:pPr>
            <a:r>
              <a:rPr lang="en-US" sz="4400" b="1" spc="30">
                <a:solidFill>
                  <a:schemeClr val="bg1"/>
                </a:solidFill>
                <a:latin typeface="Helvetica" pitchFamily="2" charset="0"/>
                <a:ea typeface="Roboto Lt" panose="02000000000000000000" pitchFamily="2" charset="0"/>
                <a:cs typeface="Arial" panose="020B0604020202020204" pitchFamily="34" charset="0"/>
              </a:rPr>
              <a:t>Schedule </a:t>
            </a:r>
            <a:r>
              <a:rPr lang="en-US" sz="4400" spc="30">
                <a:solidFill>
                  <a:schemeClr val="bg1"/>
                </a:solidFill>
                <a:latin typeface="Helvetica" pitchFamily="2" charset="0"/>
                <a:ea typeface="Roboto Lt" panose="02000000000000000000" pitchFamily="2" charset="0"/>
                <a:cs typeface="Arial" panose="020B0604020202020204" pitchFamily="34" charset="0"/>
              </a:rPr>
              <a:t>Overall View</a:t>
            </a:r>
            <a:endParaRPr kumimoji="0" lang="en-US" sz="4400" u="none" strike="noStrike" kern="1200" cap="none" spc="30" normalizeH="0" baseline="0" noProof="0">
              <a:ln>
                <a:noFill/>
              </a:ln>
              <a:solidFill>
                <a:schemeClr val="bg1"/>
              </a:solidFill>
              <a:effectLst/>
              <a:uLnTx/>
              <a:uFillTx/>
              <a:latin typeface="Helvetica Light" panose="020B0403020202020204" pitchFamily="34" charset="0"/>
              <a:ea typeface="Roboto Lt" panose="02000000000000000000" pitchFamily="2" charset="0"/>
              <a:cs typeface="Arial" panose="020B0604020202020204" pitchFamily="34" charset="0"/>
            </a:endParaRPr>
          </a:p>
        </p:txBody>
      </p:sp>
      <p:pic>
        <p:nvPicPr>
          <p:cNvPr id="3" name="Picture 2">
            <a:extLst>
              <a:ext uri="{FF2B5EF4-FFF2-40B4-BE49-F238E27FC236}">
                <a16:creationId xmlns:a16="http://schemas.microsoft.com/office/drawing/2014/main" id="{D8C16B03-0EFF-C350-4614-E8F3C81064A0}"/>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47473" y="1749062"/>
            <a:ext cx="8365787" cy="4262021"/>
          </a:xfrm>
          <a:prstGeom prst="rect">
            <a:avLst/>
          </a:prstGeom>
          <a:ln w="38100">
            <a:solidFill>
              <a:srgbClr val="00B2D3"/>
            </a:solidFill>
          </a:ln>
          <a:effectLst>
            <a:outerShdw blurRad="50800" dist="38100" dir="2700000" algn="tl" rotWithShape="0">
              <a:prstClr val="black">
                <a:alpha val="40000"/>
              </a:prstClr>
            </a:outerShdw>
          </a:effectLst>
        </p:spPr>
      </p:pic>
      <p:sp>
        <p:nvSpPr>
          <p:cNvPr id="4" name="TextBox 3">
            <a:extLst>
              <a:ext uri="{FF2B5EF4-FFF2-40B4-BE49-F238E27FC236}">
                <a16:creationId xmlns:a16="http://schemas.microsoft.com/office/drawing/2014/main" id="{DDB837BB-69F4-77A4-4866-E62AADE86805}"/>
              </a:ext>
            </a:extLst>
          </p:cNvPr>
          <p:cNvSpPr txBox="1"/>
          <p:nvPr/>
        </p:nvSpPr>
        <p:spPr>
          <a:xfrm>
            <a:off x="9270460" y="2144949"/>
            <a:ext cx="2568102" cy="3046988"/>
          </a:xfrm>
          <a:prstGeom prst="rect">
            <a:avLst/>
          </a:prstGeom>
          <a:noFill/>
        </p:spPr>
        <p:txBody>
          <a:bodyPr wrap="square" rtlCol="0">
            <a:spAutoFit/>
          </a:bodyPr>
          <a:lstStyle/>
          <a:p>
            <a:r>
              <a:rPr lang="en-US" sz="2400">
                <a:solidFill>
                  <a:srgbClr val="222222"/>
                </a:solidFill>
                <a:latin typeface="Helvetica" panose="020B0604020202020204" pitchFamily="2" charset="0"/>
              </a:rPr>
              <a:t>Choose</a:t>
            </a:r>
            <a:r>
              <a:rPr lang="en-US" sz="2400">
                <a:latin typeface="Helvetica" panose="020B0604020202020204" pitchFamily="2" charset="0"/>
              </a:rPr>
              <a:t> </a:t>
            </a:r>
            <a:r>
              <a:rPr lang="en-US" sz="2400" b="1">
                <a:solidFill>
                  <a:srgbClr val="00B2D3"/>
                </a:solidFill>
                <a:latin typeface="Helvetica" panose="020B0604020202020204" pitchFamily="2" charset="0"/>
              </a:rPr>
              <a:t>Asset Schedule</a:t>
            </a:r>
            <a:r>
              <a:rPr lang="en-US" sz="2400">
                <a:latin typeface="Helvetica" panose="020B0604020202020204" pitchFamily="2" charset="0"/>
              </a:rPr>
              <a:t> or </a:t>
            </a:r>
            <a:r>
              <a:rPr lang="en-US" sz="2400" b="1">
                <a:solidFill>
                  <a:srgbClr val="00B2D3"/>
                </a:solidFill>
                <a:latin typeface="Helvetica" panose="020B0604020202020204" pitchFamily="2" charset="0"/>
              </a:rPr>
              <a:t>Labor Schedule</a:t>
            </a:r>
            <a:r>
              <a:rPr lang="en-US" sz="2400">
                <a:latin typeface="Helvetica" panose="020B0604020202020204" pitchFamily="2" charset="0"/>
              </a:rPr>
              <a:t>.</a:t>
            </a:r>
          </a:p>
          <a:p>
            <a:endParaRPr lang="en-US" sz="2400">
              <a:latin typeface="Helvetica" panose="020B0604020202020204" pitchFamily="2" charset="0"/>
            </a:endParaRPr>
          </a:p>
          <a:p>
            <a:r>
              <a:rPr lang="en-US" sz="2400">
                <a:solidFill>
                  <a:srgbClr val="222222"/>
                </a:solidFill>
                <a:latin typeface="Helvetica" panose="020B0604020202020204" pitchFamily="2" charset="0"/>
              </a:rPr>
              <a:t>Click the drop down to choose the timeframe for your view.</a:t>
            </a:r>
          </a:p>
        </p:txBody>
      </p:sp>
    </p:spTree>
    <p:extLst>
      <p:ext uri="{BB962C8B-B14F-4D97-AF65-F5344CB8AC3E}">
        <p14:creationId xmlns:p14="http://schemas.microsoft.com/office/powerpoint/2010/main" val="3456199496"/>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Custom 320">
      <a:dk1>
        <a:srgbClr val="141615"/>
      </a:dk1>
      <a:lt1>
        <a:sysClr val="window" lastClr="FFFFFF"/>
      </a:lt1>
      <a:dk2>
        <a:srgbClr val="969696"/>
      </a:dk2>
      <a:lt2>
        <a:srgbClr val="FFFFFF"/>
      </a:lt2>
      <a:accent1>
        <a:srgbClr val="52C3CB"/>
      </a:accent1>
      <a:accent2>
        <a:srgbClr val="1AA4BE"/>
      </a:accent2>
      <a:accent3>
        <a:srgbClr val="0187AD"/>
      </a:accent3>
      <a:accent4>
        <a:srgbClr val="1C5686"/>
      </a:accent4>
      <a:accent5>
        <a:srgbClr val="1AA4BE"/>
      </a:accent5>
      <a:accent6>
        <a:srgbClr val="1AA4BE"/>
      </a:accent6>
      <a:hlink>
        <a:srgbClr val="D0CECE"/>
      </a:hlink>
      <a:folHlink>
        <a:srgbClr val="D0CECE"/>
      </a:folHlink>
    </a:clrScheme>
    <a:fontScheme name="Tenna">
      <a:majorFont>
        <a:latin typeface="Roboto Medium"/>
        <a:ea typeface=""/>
        <a:cs typeface=""/>
      </a:majorFont>
      <a:minorFont>
        <a:latin typeface="Roboto "/>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Tenna PPTv2  JP 7.31.19" id="{BCDE74D5-0522-4322-95B5-491C210686B0}" vid="{609BE1C1-DA8F-4F9C-A867-95AE744DEE37}"/>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Custom 320">
      <a:dk1>
        <a:srgbClr val="141615"/>
      </a:dk1>
      <a:lt1>
        <a:sysClr val="window" lastClr="FFFFFF"/>
      </a:lt1>
      <a:dk2>
        <a:srgbClr val="969696"/>
      </a:dk2>
      <a:lt2>
        <a:srgbClr val="FFFFFF"/>
      </a:lt2>
      <a:accent1>
        <a:srgbClr val="52C3CB"/>
      </a:accent1>
      <a:accent2>
        <a:srgbClr val="1AA4BE"/>
      </a:accent2>
      <a:accent3>
        <a:srgbClr val="0187AD"/>
      </a:accent3>
      <a:accent4>
        <a:srgbClr val="1C5686"/>
      </a:accent4>
      <a:accent5>
        <a:srgbClr val="1AA4BE"/>
      </a:accent5>
      <a:accent6>
        <a:srgbClr val="1AA4BE"/>
      </a:accent6>
      <a:hlink>
        <a:srgbClr val="D0CECE"/>
      </a:hlink>
      <a:folHlink>
        <a:srgbClr val="D0CECE"/>
      </a:folHlink>
    </a:clrScheme>
    <a:fontScheme name="Tenna">
      <a:majorFont>
        <a:latin typeface="Roboto Medium"/>
        <a:ea typeface=""/>
        <a:cs typeface=""/>
      </a:majorFont>
      <a:minorFont>
        <a:latin typeface="Roboto "/>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Tenna PPTv2  JP 7.31.19" id="{BCDE74D5-0522-4322-95B5-491C210686B0}" vid="{DC51E93C-DE96-41BA-98C6-42DA95F86D1D}"/>
    </a:ext>
  </a:extLst>
</a:theme>
</file>

<file path=ppt/theme/theme5.xml><?xml version="1.0" encoding="utf-8"?>
<a:theme xmlns:a="http://schemas.openxmlformats.org/drawingml/2006/main" name="Tenna 1">
  <a:themeElements>
    <a:clrScheme name="Tenna">
      <a:dk1>
        <a:srgbClr val="2D2A27"/>
      </a:dk1>
      <a:lt1>
        <a:sysClr val="window" lastClr="FFFFFF"/>
      </a:lt1>
      <a:dk2>
        <a:srgbClr val="969696"/>
      </a:dk2>
      <a:lt2>
        <a:srgbClr val="D7D2C5"/>
      </a:lt2>
      <a:accent1>
        <a:srgbClr val="FD4F00"/>
      </a:accent1>
      <a:accent2>
        <a:srgbClr val="F6B436"/>
      </a:accent2>
      <a:accent3>
        <a:srgbClr val="0AB2D3"/>
      </a:accent3>
      <a:accent4>
        <a:srgbClr val="8A20BA"/>
      </a:accent4>
      <a:accent5>
        <a:srgbClr val="FFE83B"/>
      </a:accent5>
      <a:accent6>
        <a:srgbClr val="FF2721"/>
      </a:accent6>
      <a:hlink>
        <a:srgbClr val="A8CC00"/>
      </a:hlink>
      <a:folHlink>
        <a:srgbClr val="D0CECE"/>
      </a:folHlink>
    </a:clrScheme>
    <a:fontScheme name="Tenna">
      <a:majorFont>
        <a:latin typeface="Roboto Medium"/>
        <a:ea typeface=""/>
        <a:cs typeface=""/>
      </a:majorFont>
      <a:minorFont>
        <a:latin typeface="Roboto "/>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Tenna PPTv2  JP 7.31.19" id="{BCDE74D5-0522-4322-95B5-491C210686B0}" vid="{5C8A8641-1B45-4D1C-B830-E3EB6823F17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5">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6825CE0-1B75-46D5-96E8-587E112EC584}">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F9FC4BA2EEC8954892717A35CA536295" ma:contentTypeVersion="16" ma:contentTypeDescription="Create a new document." ma:contentTypeScope="" ma:versionID="9d0b01454fd65867132c8af9ab8abee8">
  <xsd:schema xmlns:xsd="http://www.w3.org/2001/XMLSchema" xmlns:xs="http://www.w3.org/2001/XMLSchema" xmlns:p="http://schemas.microsoft.com/office/2006/metadata/properties" xmlns:ns2="a7b4b794-4cfe-4850-afc8-9aa47ae9699f" xmlns:ns3="bd1c29c2-4c7a-46f8-8e23-734d2a89517c" targetNamespace="http://schemas.microsoft.com/office/2006/metadata/properties" ma:root="true" ma:fieldsID="dd72d83e0413ec45da90c503d5d9ae78" ns2:_="" ns3:_="">
    <xsd:import namespace="a7b4b794-4cfe-4850-afc8-9aa47ae9699f"/>
    <xsd:import namespace="bd1c29c2-4c7a-46f8-8e23-734d2a89517c"/>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3:SharedWithUsers" minOccurs="0"/>
                <xsd:element ref="ns3:SharedWithDetails" minOccurs="0"/>
                <xsd:element ref="ns2:MediaLengthInSecond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b4b794-4cfe-4850-afc8-9aa47ae969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360108ee-6472-483e-943c-aee8eed5b47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d1c29c2-4c7a-46f8-8e23-734d2a89517c"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9ee0ed70-1360-4f4d-8b93-43dbf1b5eec5}" ma:internalName="TaxCatchAll" ma:showField="CatchAllData" ma:web="bd1c29c2-4c7a-46f8-8e23-734d2a89517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a7b4b794-4cfe-4850-afc8-9aa47ae9699f">
      <Terms xmlns="http://schemas.microsoft.com/office/infopath/2007/PartnerControls"/>
    </lcf76f155ced4ddcb4097134ff3c332f>
    <TaxCatchAll xmlns="bd1c29c2-4c7a-46f8-8e23-734d2a89517c" xsi:nil="true"/>
    <SharedWithUsers xmlns="bd1c29c2-4c7a-46f8-8e23-734d2a89517c">
      <UserInfo>
        <DisplayName>Jose Cueva</DisplayName>
        <AccountId>26</AccountId>
        <AccountType/>
      </UserInfo>
      <UserInfo>
        <DisplayName>Sunil Puranik</DisplayName>
        <AccountId>551</AccountId>
        <AccountType/>
      </UserInfo>
      <UserInfo>
        <DisplayName>Tom Caliendo</DisplayName>
        <AccountId>34</AccountId>
        <AccountType/>
      </UserInfo>
      <UserInfo>
        <DisplayName>Ross Porter</DisplayName>
        <AccountId>311</AccountId>
        <AccountType/>
      </UserInfo>
      <UserInfo>
        <DisplayName>Ben Jensen</DisplayName>
        <AccountId>723</AccountId>
        <AccountType/>
      </UserInfo>
    </SharedWithUsers>
  </documentManagement>
</p:properties>
</file>

<file path=customXml/itemProps1.xml><?xml version="1.0" encoding="utf-8"?>
<ds:datastoreItem xmlns:ds="http://schemas.openxmlformats.org/officeDocument/2006/customXml" ds:itemID="{9787E921-1360-4488-AD7C-A9F84279E345}">
  <ds:schemaRefs>
    <ds:schemaRef ds:uri="http://schemas.microsoft.com/sharepoint/v3/contenttype/forms"/>
  </ds:schemaRefs>
</ds:datastoreItem>
</file>

<file path=customXml/itemProps2.xml><?xml version="1.0" encoding="utf-8"?>
<ds:datastoreItem xmlns:ds="http://schemas.openxmlformats.org/officeDocument/2006/customXml" ds:itemID="{CE810CC6-14C3-4C7F-B8B7-F664AEA64870}">
  <ds:schemaRefs>
    <ds:schemaRef ds:uri="a7b4b794-4cfe-4850-afc8-9aa47ae9699f"/>
    <ds:schemaRef ds:uri="bd1c29c2-4c7a-46f8-8e23-734d2a89517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74CF4183-CF13-43D9-A013-A84925793B21}">
  <ds:schemaRefs>
    <ds:schemaRef ds:uri="a7b4b794-4cfe-4850-afc8-9aa47ae9699f"/>
    <ds:schemaRef ds:uri="bd1c29c2-4c7a-46f8-8e23-734d2a89517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36</Slides>
  <Notes>22</Notes>
  <HiddenSlides>0</HiddenSlides>
  <ScaleCrop>false</ScaleCrop>
  <HeadingPairs>
    <vt:vector size="4" baseType="variant">
      <vt:variant>
        <vt:lpstr>Theme</vt:lpstr>
      </vt:variant>
      <vt:variant>
        <vt:i4>5</vt:i4>
      </vt:variant>
      <vt:variant>
        <vt:lpstr>Slide Titles</vt:lpstr>
      </vt:variant>
      <vt:variant>
        <vt:i4>36</vt:i4>
      </vt:variant>
    </vt:vector>
  </HeadingPairs>
  <TitlesOfParts>
    <vt:vector size="41" baseType="lpstr">
      <vt:lpstr>Office Theme</vt:lpstr>
      <vt:lpstr>2_Office Theme</vt:lpstr>
      <vt:lpstr>1_Office Theme</vt:lpstr>
      <vt:lpstr>3_Office Theme</vt:lpstr>
      <vt:lpstr>Tenna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Tenna Maintenance Module</dc:title>
  <dc:creator>Ryan Lunar</dc:creator>
  <cp:revision>1</cp:revision>
  <dcterms:created xsi:type="dcterms:W3CDTF">2021-09-14T16:18:30Z</dcterms:created>
  <dcterms:modified xsi:type="dcterms:W3CDTF">2023-01-06T14:57:31Z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0x010100F9FC4BA2EEC8954892717A35CA536295</vt:lpwstr>
  </property>
  <property fmtid="{D5CDD505-2E9C-101B-9397-08002B2CF9AE}" pid="3" name="MediaServiceImageTags">
    <vt:lpwstr/>
  </property>
</Properties>
</file>